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4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5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8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11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12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4" r:id="rId4"/>
    <p:sldId id="282" r:id="rId5"/>
    <p:sldId id="284" r:id="rId6"/>
    <p:sldId id="259" r:id="rId7"/>
    <p:sldId id="283" r:id="rId8"/>
    <p:sldId id="279" r:id="rId9"/>
    <p:sldId id="261" r:id="rId10"/>
    <p:sldId id="262" r:id="rId11"/>
    <p:sldId id="263" r:id="rId12"/>
    <p:sldId id="280" r:id="rId13"/>
    <p:sldId id="265" r:id="rId14"/>
    <p:sldId id="266" r:id="rId15"/>
    <p:sldId id="267" r:id="rId16"/>
    <p:sldId id="281" r:id="rId17"/>
    <p:sldId id="269" r:id="rId18"/>
    <p:sldId id="270" r:id="rId19"/>
    <p:sldId id="271" r:id="rId20"/>
    <p:sldId id="272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080"/>
    <a:srgbClr val="FFE680"/>
    <a:srgbClr val="8DD35F"/>
    <a:srgbClr val="80B3FF"/>
    <a:srgbClr val="2A3D52"/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6" autoAdjust="0"/>
    <p:restoredTop sz="95226" autoAdjust="0"/>
  </p:normalViewPr>
  <p:slideViewPr>
    <p:cSldViewPr snapToGrid="0" showGuides="1">
      <p:cViewPr varScale="1">
        <p:scale>
          <a:sx n="59" d="100"/>
          <a:sy n="59" d="100"/>
        </p:scale>
        <p:origin x="77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FACA0-2AE7-4D5E-8823-503EC7A195A0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1355A8-A7D3-46F4-8D52-F8F803E856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625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657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680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731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810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25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604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944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4035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549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549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7043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68C28E0-97E7-437E-8F14-0F1AA565689E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0725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1355A8-A7D3-46F4-8D52-F8F803E8567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009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957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606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46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735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407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127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299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89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701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0466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857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F4E79"/>
            </a:gs>
            <a:gs pos="100000">
              <a:srgbClr val="2A3D5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A49EC-5D02-4175-8314-B38A6532A5CE}" type="datetimeFigureOut">
              <a:rPr lang="zh-CN" altLang="en-US" smtClean="0"/>
              <a:pPr/>
              <a:t>2020/3/7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5E83AE-3654-4914-B996-07070B8DE3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316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30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12.png"/><Relationship Id="rId2" Type="http://schemas.openxmlformats.org/officeDocument/2006/relationships/tags" Target="../tags/tag29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png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40.xml"/><Relationship Id="rId7" Type="http://schemas.openxmlformats.org/officeDocument/2006/relationships/oleObject" Target="../embeddings/oleObject6.bin"/><Relationship Id="rId2" Type="http://schemas.openxmlformats.org/officeDocument/2006/relationships/tags" Target="../tags/tag39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5.png"/><Relationship Id="rId5" Type="http://schemas.openxmlformats.org/officeDocument/2006/relationships/oleObject" Target="../embeddings/oleObject5.bin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image" Target="../media/image1.png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1.xml"/><Relationship Id="rId7" Type="http://schemas.openxmlformats.org/officeDocument/2006/relationships/image" Target="../media/image3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5.xml"/><Relationship Id="rId7" Type="http://schemas.openxmlformats.org/officeDocument/2006/relationships/image" Target="../media/image3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6.xml"/><Relationship Id="rId9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26.xml"/><Relationship Id="rId3" Type="http://schemas.openxmlformats.org/officeDocument/2006/relationships/tags" Target="../tags/tag21.xml"/><Relationship Id="rId7" Type="http://schemas.openxmlformats.org/officeDocument/2006/relationships/tags" Target="../tags/tag25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11" Type="http://schemas.openxmlformats.org/officeDocument/2006/relationships/image" Target="../media/image7.png"/><Relationship Id="rId5" Type="http://schemas.openxmlformats.org/officeDocument/2006/relationships/tags" Target="../tags/tag23.xml"/><Relationship Id="rId10" Type="http://schemas.openxmlformats.org/officeDocument/2006/relationships/notesSlide" Target="../notesSlides/notesSlide6.xml"/><Relationship Id="rId4" Type="http://schemas.openxmlformats.org/officeDocument/2006/relationships/tags" Target="../tags/tag22.xml"/><Relationship Id="rId9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组合 211"/>
          <p:cNvGrpSpPr/>
          <p:nvPr/>
        </p:nvGrpSpPr>
        <p:grpSpPr>
          <a:xfrm>
            <a:off x="14730" y="-2308898"/>
            <a:ext cx="12177270" cy="4922898"/>
            <a:chOff x="1588" y="1588"/>
            <a:chExt cx="11972924" cy="4840287"/>
          </a:xfrm>
        </p:grpSpPr>
        <p:grpSp>
          <p:nvGrpSpPr>
            <p:cNvPr id="8" name="Group 205"/>
            <p:cNvGrpSpPr>
              <a:grpSpLocks/>
            </p:cNvGrpSpPr>
            <p:nvPr/>
          </p:nvGrpSpPr>
          <p:grpSpPr bwMode="auto">
            <a:xfrm>
              <a:off x="1588" y="1588"/>
              <a:ext cx="11972924" cy="4840287"/>
              <a:chOff x="1" y="1"/>
              <a:chExt cx="7542" cy="3049"/>
            </a:xfrm>
          </p:grpSpPr>
          <p:sp>
            <p:nvSpPr>
              <p:cNvPr id="12" name="Freeform 5"/>
              <p:cNvSpPr>
                <a:spLocks noEditPoints="1"/>
              </p:cNvSpPr>
              <p:nvPr/>
            </p:nvSpPr>
            <p:spPr bwMode="auto">
              <a:xfrm>
                <a:off x="1658" y="2241"/>
                <a:ext cx="52" cy="45"/>
              </a:xfrm>
              <a:custGeom>
                <a:avLst/>
                <a:gdLst>
                  <a:gd name="T0" fmla="*/ 5 w 22"/>
                  <a:gd name="T1" fmla="*/ 18 h 19"/>
                  <a:gd name="T2" fmla="*/ 16 w 22"/>
                  <a:gd name="T3" fmla="*/ 12 h 19"/>
                  <a:gd name="T4" fmla="*/ 22 w 22"/>
                  <a:gd name="T5" fmla="*/ 2 h 19"/>
                  <a:gd name="T6" fmla="*/ 21 w 22"/>
                  <a:gd name="T7" fmla="*/ 0 h 19"/>
                  <a:gd name="T8" fmla="*/ 19 w 22"/>
                  <a:gd name="T9" fmla="*/ 0 h 19"/>
                  <a:gd name="T10" fmla="*/ 10 w 22"/>
                  <a:gd name="T11" fmla="*/ 3 h 19"/>
                  <a:gd name="T12" fmla="*/ 6 w 22"/>
                  <a:gd name="T13" fmla="*/ 8 h 19"/>
                  <a:gd name="T14" fmla="*/ 5 w 22"/>
                  <a:gd name="T15" fmla="*/ 18 h 19"/>
                  <a:gd name="T16" fmla="*/ 14 w 22"/>
                  <a:gd name="T17" fmla="*/ 9 h 19"/>
                  <a:gd name="T18" fmla="*/ 12 w 22"/>
                  <a:gd name="T19" fmla="*/ 12 h 19"/>
                  <a:gd name="T20" fmla="*/ 8 w 22"/>
                  <a:gd name="T21" fmla="*/ 12 h 19"/>
                  <a:gd name="T22" fmla="*/ 15 w 22"/>
                  <a:gd name="T23" fmla="*/ 8 h 19"/>
                  <a:gd name="T24" fmla="*/ 15 w 22"/>
                  <a:gd name="T25" fmla="*/ 8 h 19"/>
                  <a:gd name="T26" fmla="*/ 9 w 22"/>
                  <a:gd name="T27" fmla="*/ 8 h 19"/>
                  <a:gd name="T28" fmla="*/ 10 w 22"/>
                  <a:gd name="T29" fmla="*/ 8 h 19"/>
                  <a:gd name="T30" fmla="*/ 18 w 22"/>
                  <a:gd name="T31" fmla="*/ 5 h 19"/>
                  <a:gd name="T32" fmla="*/ 14 w 22"/>
                  <a:gd name="T33" fmla="*/ 9 h 19"/>
                  <a:gd name="T34" fmla="*/ 18 w 22"/>
                  <a:gd name="T35" fmla="*/ 4 h 19"/>
                  <a:gd name="T36" fmla="*/ 18 w 22"/>
                  <a:gd name="T37" fmla="*/ 4 h 19"/>
                  <a:gd name="T38" fmla="*/ 18 w 22"/>
                  <a:gd name="T39" fmla="*/ 4 h 19"/>
                  <a:gd name="T40" fmla="*/ 18 w 22"/>
                  <a:gd name="T41" fmla="*/ 4 h 19"/>
                  <a:gd name="T42" fmla="*/ 18 w 22"/>
                  <a:gd name="T43" fmla="*/ 4 h 19"/>
                  <a:gd name="T44" fmla="*/ 11 w 22"/>
                  <a:gd name="T45" fmla="*/ 6 h 19"/>
                  <a:gd name="T46" fmla="*/ 16 w 22"/>
                  <a:gd name="T47" fmla="*/ 5 h 19"/>
                  <a:gd name="T48" fmla="*/ 10 w 22"/>
                  <a:gd name="T49" fmla="*/ 7 h 19"/>
                  <a:gd name="T50" fmla="*/ 11 w 22"/>
                  <a:gd name="T51" fmla="*/ 6 h 19"/>
                  <a:gd name="T52" fmla="*/ 9 w 22"/>
                  <a:gd name="T53" fmla="*/ 9 h 19"/>
                  <a:gd name="T54" fmla="*/ 14 w 22"/>
                  <a:gd name="T55" fmla="*/ 8 h 19"/>
                  <a:gd name="T56" fmla="*/ 7 w 22"/>
                  <a:gd name="T57" fmla="*/ 11 h 19"/>
                  <a:gd name="T58" fmla="*/ 9 w 22"/>
                  <a:gd name="T59" fmla="*/ 9 h 19"/>
                  <a:gd name="T60" fmla="*/ 7 w 22"/>
                  <a:gd name="T61" fmla="*/ 12 h 19"/>
                  <a:gd name="T62" fmla="*/ 7 w 22"/>
                  <a:gd name="T63" fmla="*/ 12 h 19"/>
                  <a:gd name="T64" fmla="*/ 11 w 22"/>
                  <a:gd name="T65" fmla="*/ 13 h 19"/>
                  <a:gd name="T66" fmla="*/ 10 w 22"/>
                  <a:gd name="T67" fmla="*/ 14 h 19"/>
                  <a:gd name="T68" fmla="*/ 7 w 22"/>
                  <a:gd name="T69" fmla="*/ 15 h 19"/>
                  <a:gd name="T70" fmla="*/ 6 w 22"/>
                  <a:gd name="T71" fmla="*/ 15 h 19"/>
                  <a:gd name="T72" fmla="*/ 7 w 22"/>
                  <a:gd name="T73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2" h="19">
                    <a:moveTo>
                      <a:pt x="5" y="18"/>
                    </a:moveTo>
                    <a:cubicBezTo>
                      <a:pt x="9" y="19"/>
                      <a:pt x="13" y="15"/>
                      <a:pt x="16" y="12"/>
                    </a:cubicBezTo>
                    <a:cubicBezTo>
                      <a:pt x="18" y="10"/>
                      <a:pt x="22" y="6"/>
                      <a:pt x="22" y="2"/>
                    </a:cubicBezTo>
                    <a:cubicBezTo>
                      <a:pt x="22" y="1"/>
                      <a:pt x="21" y="0"/>
                      <a:pt x="21" y="0"/>
                    </a:cubicBezTo>
                    <a:cubicBezTo>
                      <a:pt x="20" y="0"/>
                      <a:pt x="19" y="0"/>
                      <a:pt x="19" y="0"/>
                    </a:cubicBezTo>
                    <a:cubicBezTo>
                      <a:pt x="16" y="2"/>
                      <a:pt x="13" y="1"/>
                      <a:pt x="10" y="3"/>
                    </a:cubicBezTo>
                    <a:cubicBezTo>
                      <a:pt x="8" y="4"/>
                      <a:pt x="7" y="7"/>
                      <a:pt x="6" y="8"/>
                    </a:cubicBezTo>
                    <a:cubicBezTo>
                      <a:pt x="4" y="11"/>
                      <a:pt x="0" y="17"/>
                      <a:pt x="5" y="18"/>
                    </a:cubicBezTo>
                    <a:close/>
                    <a:moveTo>
                      <a:pt x="14" y="9"/>
                    </a:moveTo>
                    <a:cubicBezTo>
                      <a:pt x="14" y="10"/>
                      <a:pt x="13" y="11"/>
                      <a:pt x="12" y="12"/>
                    </a:cubicBezTo>
                    <a:cubicBezTo>
                      <a:pt x="11" y="12"/>
                      <a:pt x="9" y="12"/>
                      <a:pt x="8" y="12"/>
                    </a:cubicBezTo>
                    <a:cubicBezTo>
                      <a:pt x="10" y="11"/>
                      <a:pt x="13" y="10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3" y="8"/>
                      <a:pt x="11" y="8"/>
                      <a:pt x="9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7"/>
                      <a:pt x="15" y="7"/>
                      <a:pt x="18" y="5"/>
                    </a:cubicBezTo>
                    <a:cubicBezTo>
                      <a:pt x="17" y="7"/>
                      <a:pt x="15" y="8"/>
                      <a:pt x="14" y="9"/>
                    </a:cubicBezTo>
                    <a:close/>
                    <a:moveTo>
                      <a:pt x="18" y="4"/>
                    </a:move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lose/>
                    <a:moveTo>
                      <a:pt x="11" y="6"/>
                    </a:moveTo>
                    <a:cubicBezTo>
                      <a:pt x="13" y="6"/>
                      <a:pt x="15" y="5"/>
                      <a:pt x="16" y="5"/>
                    </a:cubicBezTo>
                    <a:cubicBezTo>
                      <a:pt x="15" y="6"/>
                      <a:pt x="12" y="6"/>
                      <a:pt x="10" y="7"/>
                    </a:cubicBezTo>
                    <a:cubicBezTo>
                      <a:pt x="11" y="6"/>
                      <a:pt x="11" y="6"/>
                      <a:pt x="11" y="6"/>
                    </a:cubicBezTo>
                    <a:close/>
                    <a:moveTo>
                      <a:pt x="9" y="9"/>
                    </a:moveTo>
                    <a:cubicBezTo>
                      <a:pt x="11" y="9"/>
                      <a:pt x="12" y="8"/>
                      <a:pt x="14" y="8"/>
                    </a:cubicBezTo>
                    <a:cubicBezTo>
                      <a:pt x="12" y="10"/>
                      <a:pt x="9" y="10"/>
                      <a:pt x="7" y="11"/>
                    </a:cubicBezTo>
                    <a:cubicBezTo>
                      <a:pt x="8" y="10"/>
                      <a:pt x="8" y="9"/>
                      <a:pt x="9" y="9"/>
                    </a:cubicBezTo>
                    <a:close/>
                    <a:moveTo>
                      <a:pt x="7" y="1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2"/>
                      <a:pt x="11" y="13"/>
                    </a:cubicBezTo>
                    <a:cubicBezTo>
                      <a:pt x="11" y="13"/>
                      <a:pt x="10" y="14"/>
                      <a:pt x="10" y="14"/>
                    </a:cubicBezTo>
                    <a:cubicBezTo>
                      <a:pt x="9" y="14"/>
                      <a:pt x="8" y="15"/>
                      <a:pt x="7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5"/>
                      <a:pt x="6" y="14"/>
                      <a:pt x="7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1332" y="1850"/>
                <a:ext cx="556" cy="663"/>
              </a:xfrm>
              <a:custGeom>
                <a:avLst/>
                <a:gdLst>
                  <a:gd name="T0" fmla="*/ 154 w 235"/>
                  <a:gd name="T1" fmla="*/ 21 h 280"/>
                  <a:gd name="T2" fmla="*/ 185 w 235"/>
                  <a:gd name="T3" fmla="*/ 89 h 280"/>
                  <a:gd name="T4" fmla="*/ 180 w 235"/>
                  <a:gd name="T5" fmla="*/ 108 h 280"/>
                  <a:gd name="T6" fmla="*/ 180 w 235"/>
                  <a:gd name="T7" fmla="*/ 92 h 280"/>
                  <a:gd name="T8" fmla="*/ 124 w 235"/>
                  <a:gd name="T9" fmla="*/ 103 h 280"/>
                  <a:gd name="T10" fmla="*/ 171 w 235"/>
                  <a:gd name="T11" fmla="*/ 98 h 280"/>
                  <a:gd name="T12" fmla="*/ 123 w 235"/>
                  <a:gd name="T13" fmla="*/ 120 h 280"/>
                  <a:gd name="T14" fmla="*/ 171 w 235"/>
                  <a:gd name="T15" fmla="*/ 123 h 280"/>
                  <a:gd name="T16" fmla="*/ 103 w 235"/>
                  <a:gd name="T17" fmla="*/ 155 h 280"/>
                  <a:gd name="T18" fmla="*/ 139 w 235"/>
                  <a:gd name="T19" fmla="*/ 157 h 280"/>
                  <a:gd name="T20" fmla="*/ 128 w 235"/>
                  <a:gd name="T21" fmla="*/ 169 h 280"/>
                  <a:gd name="T22" fmla="*/ 156 w 235"/>
                  <a:gd name="T23" fmla="*/ 144 h 280"/>
                  <a:gd name="T24" fmla="*/ 140 w 235"/>
                  <a:gd name="T25" fmla="*/ 141 h 280"/>
                  <a:gd name="T26" fmla="*/ 165 w 235"/>
                  <a:gd name="T27" fmla="*/ 122 h 280"/>
                  <a:gd name="T28" fmla="*/ 161 w 235"/>
                  <a:gd name="T29" fmla="*/ 117 h 280"/>
                  <a:gd name="T30" fmla="*/ 113 w 235"/>
                  <a:gd name="T31" fmla="*/ 121 h 280"/>
                  <a:gd name="T32" fmla="*/ 119 w 235"/>
                  <a:gd name="T33" fmla="*/ 109 h 280"/>
                  <a:gd name="T34" fmla="*/ 175 w 235"/>
                  <a:gd name="T35" fmla="*/ 82 h 280"/>
                  <a:gd name="T36" fmla="*/ 209 w 235"/>
                  <a:gd name="T37" fmla="*/ 94 h 280"/>
                  <a:gd name="T38" fmla="*/ 214 w 235"/>
                  <a:gd name="T39" fmla="*/ 113 h 280"/>
                  <a:gd name="T40" fmla="*/ 204 w 235"/>
                  <a:gd name="T41" fmla="*/ 89 h 280"/>
                  <a:gd name="T42" fmla="*/ 153 w 235"/>
                  <a:gd name="T43" fmla="*/ 83 h 280"/>
                  <a:gd name="T44" fmla="*/ 87 w 235"/>
                  <a:gd name="T45" fmla="*/ 65 h 280"/>
                  <a:gd name="T46" fmla="*/ 95 w 235"/>
                  <a:gd name="T47" fmla="*/ 61 h 280"/>
                  <a:gd name="T48" fmla="*/ 164 w 235"/>
                  <a:gd name="T49" fmla="*/ 41 h 280"/>
                  <a:gd name="T50" fmla="*/ 172 w 235"/>
                  <a:gd name="T51" fmla="*/ 50 h 280"/>
                  <a:gd name="T52" fmla="*/ 169 w 235"/>
                  <a:gd name="T53" fmla="*/ 59 h 280"/>
                  <a:gd name="T54" fmla="*/ 168 w 235"/>
                  <a:gd name="T55" fmla="*/ 73 h 280"/>
                  <a:gd name="T56" fmla="*/ 155 w 235"/>
                  <a:gd name="T57" fmla="*/ 70 h 280"/>
                  <a:gd name="T58" fmla="*/ 147 w 235"/>
                  <a:gd name="T59" fmla="*/ 63 h 280"/>
                  <a:gd name="T60" fmla="*/ 128 w 235"/>
                  <a:gd name="T61" fmla="*/ 60 h 280"/>
                  <a:gd name="T62" fmla="*/ 95 w 235"/>
                  <a:gd name="T63" fmla="*/ 88 h 280"/>
                  <a:gd name="T64" fmla="*/ 107 w 235"/>
                  <a:gd name="T65" fmla="*/ 94 h 280"/>
                  <a:gd name="T66" fmla="*/ 182 w 235"/>
                  <a:gd name="T67" fmla="*/ 61 h 280"/>
                  <a:gd name="T68" fmla="*/ 168 w 235"/>
                  <a:gd name="T69" fmla="*/ 44 h 280"/>
                  <a:gd name="T70" fmla="*/ 166 w 235"/>
                  <a:gd name="T71" fmla="*/ 31 h 280"/>
                  <a:gd name="T72" fmla="*/ 144 w 235"/>
                  <a:gd name="T73" fmla="*/ 35 h 280"/>
                  <a:gd name="T74" fmla="*/ 138 w 235"/>
                  <a:gd name="T75" fmla="*/ 34 h 280"/>
                  <a:gd name="T76" fmla="*/ 125 w 235"/>
                  <a:gd name="T77" fmla="*/ 38 h 280"/>
                  <a:gd name="T78" fmla="*/ 148 w 235"/>
                  <a:gd name="T79" fmla="*/ 37 h 280"/>
                  <a:gd name="T80" fmla="*/ 14 w 235"/>
                  <a:gd name="T81" fmla="*/ 127 h 280"/>
                  <a:gd name="T82" fmla="*/ 15 w 235"/>
                  <a:gd name="T83" fmla="*/ 129 h 280"/>
                  <a:gd name="T84" fmla="*/ 25 w 235"/>
                  <a:gd name="T85" fmla="*/ 63 h 280"/>
                  <a:gd name="T86" fmla="*/ 20 w 235"/>
                  <a:gd name="T87" fmla="*/ 87 h 280"/>
                  <a:gd name="T88" fmla="*/ 31 w 235"/>
                  <a:gd name="T89" fmla="*/ 104 h 280"/>
                  <a:gd name="T90" fmla="*/ 29 w 235"/>
                  <a:gd name="T91" fmla="*/ 113 h 280"/>
                  <a:gd name="T92" fmla="*/ 13 w 235"/>
                  <a:gd name="T93" fmla="*/ 102 h 280"/>
                  <a:gd name="T94" fmla="*/ 18 w 235"/>
                  <a:gd name="T95" fmla="*/ 76 h 280"/>
                  <a:gd name="T96" fmla="*/ 23 w 235"/>
                  <a:gd name="T97" fmla="*/ 122 h 280"/>
                  <a:gd name="T98" fmla="*/ 167 w 235"/>
                  <a:gd name="T99" fmla="*/ 52 h 280"/>
                  <a:gd name="T100" fmla="*/ 174 w 235"/>
                  <a:gd name="T101" fmla="*/ 100 h 280"/>
                  <a:gd name="T102" fmla="*/ 120 w 235"/>
                  <a:gd name="T103" fmla="*/ 230 h 280"/>
                  <a:gd name="T104" fmla="*/ 119 w 235"/>
                  <a:gd name="T105" fmla="*/ 256 h 280"/>
                  <a:gd name="T106" fmla="*/ 176 w 235"/>
                  <a:gd name="T107" fmla="*/ 263 h 280"/>
                  <a:gd name="T108" fmla="*/ 168 w 235"/>
                  <a:gd name="T109" fmla="*/ 258 h 280"/>
                  <a:gd name="T110" fmla="*/ 132 w 235"/>
                  <a:gd name="T111" fmla="*/ 261 h 280"/>
                  <a:gd name="T112" fmla="*/ 111 w 235"/>
                  <a:gd name="T113" fmla="*/ 234 h 280"/>
                  <a:gd name="T114" fmla="*/ 102 w 235"/>
                  <a:gd name="T115" fmla="*/ 239 h 280"/>
                  <a:gd name="T116" fmla="*/ 103 w 235"/>
                  <a:gd name="T117" fmla="*/ 248 h 280"/>
                  <a:gd name="T118" fmla="*/ 77 w 235"/>
                  <a:gd name="T119" fmla="*/ 275 h 280"/>
                  <a:gd name="T120" fmla="*/ 176 w 235"/>
                  <a:gd name="T121" fmla="*/ 263 h 280"/>
                  <a:gd name="T122" fmla="*/ 111 w 235"/>
                  <a:gd name="T123" fmla="*/ 228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35" h="280">
                    <a:moveTo>
                      <a:pt x="205" y="44"/>
                    </a:moveTo>
                    <a:cubicBezTo>
                      <a:pt x="195" y="29"/>
                      <a:pt x="180" y="19"/>
                      <a:pt x="163" y="11"/>
                    </a:cubicBezTo>
                    <a:cubicBezTo>
                      <a:pt x="163" y="11"/>
                      <a:pt x="163" y="11"/>
                      <a:pt x="163" y="11"/>
                    </a:cubicBezTo>
                    <a:cubicBezTo>
                      <a:pt x="163" y="8"/>
                      <a:pt x="162" y="6"/>
                      <a:pt x="160" y="5"/>
                    </a:cubicBezTo>
                    <a:cubicBezTo>
                      <a:pt x="151" y="0"/>
                      <a:pt x="150" y="12"/>
                      <a:pt x="147" y="17"/>
                    </a:cubicBezTo>
                    <a:cubicBezTo>
                      <a:pt x="147" y="18"/>
                      <a:pt x="147" y="18"/>
                      <a:pt x="147" y="18"/>
                    </a:cubicBezTo>
                    <a:cubicBezTo>
                      <a:pt x="106" y="4"/>
                      <a:pt x="59" y="16"/>
                      <a:pt x="31" y="49"/>
                    </a:cubicBezTo>
                    <a:cubicBezTo>
                      <a:pt x="3" y="81"/>
                      <a:pt x="0" y="128"/>
                      <a:pt x="23" y="164"/>
                    </a:cubicBezTo>
                    <a:cubicBezTo>
                      <a:pt x="34" y="181"/>
                      <a:pt x="50" y="194"/>
                      <a:pt x="68" y="202"/>
                    </a:cubicBezTo>
                    <a:cubicBezTo>
                      <a:pt x="66" y="207"/>
                      <a:pt x="55" y="217"/>
                      <a:pt x="61" y="222"/>
                    </a:cubicBezTo>
                    <a:cubicBezTo>
                      <a:pt x="66" y="225"/>
                      <a:pt x="70" y="221"/>
                      <a:pt x="73" y="215"/>
                    </a:cubicBezTo>
                    <a:cubicBezTo>
                      <a:pt x="82" y="220"/>
                      <a:pt x="94" y="221"/>
                      <a:pt x="104" y="222"/>
                    </a:cubicBezTo>
                    <a:cubicBezTo>
                      <a:pt x="103" y="229"/>
                      <a:pt x="98" y="236"/>
                      <a:pt x="100" y="244"/>
                    </a:cubicBezTo>
                    <a:cubicBezTo>
                      <a:pt x="100" y="244"/>
                      <a:pt x="100" y="244"/>
                      <a:pt x="100" y="244"/>
                    </a:cubicBezTo>
                    <a:cubicBezTo>
                      <a:pt x="94" y="246"/>
                      <a:pt x="87" y="246"/>
                      <a:pt x="81" y="248"/>
                    </a:cubicBezTo>
                    <a:cubicBezTo>
                      <a:pt x="72" y="250"/>
                      <a:pt x="62" y="253"/>
                      <a:pt x="54" y="259"/>
                    </a:cubicBezTo>
                    <a:cubicBezTo>
                      <a:pt x="51" y="261"/>
                      <a:pt x="42" y="267"/>
                      <a:pt x="45" y="271"/>
                    </a:cubicBezTo>
                    <a:cubicBezTo>
                      <a:pt x="48" y="275"/>
                      <a:pt x="57" y="276"/>
                      <a:pt x="61" y="276"/>
                    </a:cubicBezTo>
                    <a:cubicBezTo>
                      <a:pt x="78" y="279"/>
                      <a:pt x="96" y="279"/>
                      <a:pt x="114" y="280"/>
                    </a:cubicBezTo>
                    <a:cubicBezTo>
                      <a:pt x="132" y="280"/>
                      <a:pt x="150" y="280"/>
                      <a:pt x="168" y="277"/>
                    </a:cubicBezTo>
                    <a:cubicBezTo>
                      <a:pt x="172" y="276"/>
                      <a:pt x="178" y="275"/>
                      <a:pt x="182" y="272"/>
                    </a:cubicBezTo>
                    <a:cubicBezTo>
                      <a:pt x="186" y="268"/>
                      <a:pt x="182" y="264"/>
                      <a:pt x="179" y="262"/>
                    </a:cubicBezTo>
                    <a:cubicBezTo>
                      <a:pt x="164" y="250"/>
                      <a:pt x="142" y="247"/>
                      <a:pt x="124" y="244"/>
                    </a:cubicBezTo>
                    <a:cubicBezTo>
                      <a:pt x="125" y="236"/>
                      <a:pt x="123" y="229"/>
                      <a:pt x="121" y="222"/>
                    </a:cubicBezTo>
                    <a:cubicBezTo>
                      <a:pt x="128" y="222"/>
                      <a:pt x="135" y="221"/>
                      <a:pt x="141" y="219"/>
                    </a:cubicBezTo>
                    <a:cubicBezTo>
                      <a:pt x="158" y="216"/>
                      <a:pt x="173" y="209"/>
                      <a:pt x="187" y="199"/>
                    </a:cubicBezTo>
                    <a:cubicBezTo>
                      <a:pt x="219" y="176"/>
                      <a:pt x="235" y="133"/>
                      <a:pt x="228" y="95"/>
                    </a:cubicBezTo>
                    <a:cubicBezTo>
                      <a:pt x="224" y="77"/>
                      <a:pt x="216" y="59"/>
                      <a:pt x="205" y="44"/>
                    </a:cubicBezTo>
                    <a:close/>
                    <a:moveTo>
                      <a:pt x="157" y="7"/>
                    </a:moveTo>
                    <a:cubicBezTo>
                      <a:pt x="164" y="9"/>
                      <a:pt x="156" y="18"/>
                      <a:pt x="154" y="21"/>
                    </a:cubicBezTo>
                    <a:cubicBezTo>
                      <a:pt x="153" y="20"/>
                      <a:pt x="151" y="19"/>
                      <a:pt x="150" y="19"/>
                    </a:cubicBezTo>
                    <a:cubicBezTo>
                      <a:pt x="151" y="16"/>
                      <a:pt x="152" y="6"/>
                      <a:pt x="157" y="7"/>
                    </a:cubicBezTo>
                    <a:close/>
                    <a:moveTo>
                      <a:pt x="176" y="85"/>
                    </a:moveTo>
                    <a:cubicBezTo>
                      <a:pt x="178" y="85"/>
                      <a:pt x="185" y="83"/>
                      <a:pt x="182" y="85"/>
                    </a:cubicBezTo>
                    <a:cubicBezTo>
                      <a:pt x="180" y="85"/>
                      <a:pt x="178" y="86"/>
                      <a:pt x="177" y="87"/>
                    </a:cubicBezTo>
                    <a:cubicBezTo>
                      <a:pt x="177" y="86"/>
                      <a:pt x="176" y="85"/>
                      <a:pt x="176" y="85"/>
                    </a:cubicBezTo>
                    <a:close/>
                    <a:moveTo>
                      <a:pt x="178" y="100"/>
                    </a:moveTo>
                    <a:cubicBezTo>
                      <a:pt x="180" y="100"/>
                      <a:pt x="182" y="100"/>
                      <a:pt x="183" y="100"/>
                    </a:cubicBezTo>
                    <a:cubicBezTo>
                      <a:pt x="185" y="100"/>
                      <a:pt x="186" y="99"/>
                      <a:pt x="188" y="99"/>
                    </a:cubicBezTo>
                    <a:cubicBezTo>
                      <a:pt x="189" y="99"/>
                      <a:pt x="194" y="98"/>
                      <a:pt x="190" y="100"/>
                    </a:cubicBezTo>
                    <a:cubicBezTo>
                      <a:pt x="186" y="101"/>
                      <a:pt x="181" y="100"/>
                      <a:pt x="178" y="102"/>
                    </a:cubicBezTo>
                    <a:cubicBezTo>
                      <a:pt x="178" y="101"/>
                      <a:pt x="178" y="101"/>
                      <a:pt x="178" y="100"/>
                    </a:cubicBezTo>
                    <a:close/>
                    <a:moveTo>
                      <a:pt x="178" y="98"/>
                    </a:moveTo>
                    <a:cubicBezTo>
                      <a:pt x="179" y="97"/>
                      <a:pt x="181" y="97"/>
                      <a:pt x="182" y="97"/>
                    </a:cubicBezTo>
                    <a:cubicBezTo>
                      <a:pt x="184" y="96"/>
                      <a:pt x="187" y="96"/>
                      <a:pt x="188" y="95"/>
                    </a:cubicBezTo>
                    <a:cubicBezTo>
                      <a:pt x="185" y="97"/>
                      <a:pt x="182" y="98"/>
                      <a:pt x="178" y="99"/>
                    </a:cubicBezTo>
                    <a:cubicBezTo>
                      <a:pt x="178" y="99"/>
                      <a:pt x="178" y="99"/>
                      <a:pt x="178" y="98"/>
                    </a:cubicBezTo>
                    <a:cubicBezTo>
                      <a:pt x="178" y="98"/>
                      <a:pt x="178" y="98"/>
                      <a:pt x="178" y="98"/>
                    </a:cubicBezTo>
                    <a:close/>
                    <a:moveTo>
                      <a:pt x="178" y="94"/>
                    </a:moveTo>
                    <a:cubicBezTo>
                      <a:pt x="181" y="94"/>
                      <a:pt x="184" y="93"/>
                      <a:pt x="187" y="93"/>
                    </a:cubicBezTo>
                    <a:cubicBezTo>
                      <a:pt x="184" y="94"/>
                      <a:pt x="181" y="95"/>
                      <a:pt x="178" y="97"/>
                    </a:cubicBezTo>
                    <a:cubicBezTo>
                      <a:pt x="178" y="96"/>
                      <a:pt x="178" y="95"/>
                      <a:pt x="178" y="94"/>
                    </a:cubicBezTo>
                    <a:close/>
                    <a:moveTo>
                      <a:pt x="178" y="92"/>
                    </a:moveTo>
                    <a:cubicBezTo>
                      <a:pt x="178" y="92"/>
                      <a:pt x="178" y="91"/>
                      <a:pt x="178" y="91"/>
                    </a:cubicBezTo>
                    <a:cubicBezTo>
                      <a:pt x="179" y="91"/>
                      <a:pt x="179" y="91"/>
                      <a:pt x="180" y="90"/>
                    </a:cubicBezTo>
                    <a:cubicBezTo>
                      <a:pt x="180" y="90"/>
                      <a:pt x="185" y="90"/>
                      <a:pt x="183" y="91"/>
                    </a:cubicBezTo>
                    <a:cubicBezTo>
                      <a:pt x="182" y="91"/>
                      <a:pt x="180" y="92"/>
                      <a:pt x="178" y="92"/>
                    </a:cubicBezTo>
                    <a:close/>
                    <a:moveTo>
                      <a:pt x="177" y="90"/>
                    </a:moveTo>
                    <a:cubicBezTo>
                      <a:pt x="180" y="90"/>
                      <a:pt x="183" y="88"/>
                      <a:pt x="185" y="87"/>
                    </a:cubicBezTo>
                    <a:cubicBezTo>
                      <a:pt x="185" y="88"/>
                      <a:pt x="185" y="88"/>
                      <a:pt x="185" y="89"/>
                    </a:cubicBezTo>
                    <a:cubicBezTo>
                      <a:pt x="183" y="89"/>
                      <a:pt x="180" y="90"/>
                      <a:pt x="177" y="90"/>
                    </a:cubicBezTo>
                    <a:close/>
                    <a:moveTo>
                      <a:pt x="185" y="86"/>
                    </a:moveTo>
                    <a:cubicBezTo>
                      <a:pt x="185" y="86"/>
                      <a:pt x="185" y="86"/>
                      <a:pt x="185" y="87"/>
                    </a:cubicBezTo>
                    <a:cubicBezTo>
                      <a:pt x="183" y="86"/>
                      <a:pt x="181" y="87"/>
                      <a:pt x="179" y="87"/>
                    </a:cubicBezTo>
                    <a:cubicBezTo>
                      <a:pt x="174" y="88"/>
                      <a:pt x="180" y="86"/>
                      <a:pt x="181" y="86"/>
                    </a:cubicBezTo>
                    <a:cubicBezTo>
                      <a:pt x="182" y="85"/>
                      <a:pt x="184" y="85"/>
                      <a:pt x="185" y="84"/>
                    </a:cubicBezTo>
                    <a:cubicBezTo>
                      <a:pt x="185" y="84"/>
                      <a:pt x="185" y="84"/>
                      <a:pt x="185" y="84"/>
                    </a:cubicBezTo>
                    <a:cubicBezTo>
                      <a:pt x="185" y="84"/>
                      <a:pt x="185" y="85"/>
                      <a:pt x="185" y="86"/>
                    </a:cubicBezTo>
                    <a:close/>
                    <a:moveTo>
                      <a:pt x="182" y="87"/>
                    </a:moveTo>
                    <a:cubicBezTo>
                      <a:pt x="184" y="87"/>
                      <a:pt x="180" y="88"/>
                      <a:pt x="180" y="88"/>
                    </a:cubicBezTo>
                    <a:cubicBezTo>
                      <a:pt x="179" y="89"/>
                      <a:pt x="178" y="89"/>
                      <a:pt x="177" y="89"/>
                    </a:cubicBezTo>
                    <a:cubicBezTo>
                      <a:pt x="177" y="89"/>
                      <a:pt x="177" y="88"/>
                      <a:pt x="177" y="88"/>
                    </a:cubicBezTo>
                    <a:cubicBezTo>
                      <a:pt x="179" y="88"/>
                      <a:pt x="180" y="88"/>
                      <a:pt x="182" y="87"/>
                    </a:cubicBezTo>
                    <a:close/>
                    <a:moveTo>
                      <a:pt x="178" y="104"/>
                    </a:moveTo>
                    <a:cubicBezTo>
                      <a:pt x="182" y="105"/>
                      <a:pt x="186" y="103"/>
                      <a:pt x="190" y="103"/>
                    </a:cubicBezTo>
                    <a:cubicBezTo>
                      <a:pt x="194" y="102"/>
                      <a:pt x="192" y="103"/>
                      <a:pt x="190" y="104"/>
                    </a:cubicBezTo>
                    <a:cubicBezTo>
                      <a:pt x="189" y="105"/>
                      <a:pt x="187" y="105"/>
                      <a:pt x="185" y="106"/>
                    </a:cubicBezTo>
                    <a:cubicBezTo>
                      <a:pt x="183" y="106"/>
                      <a:pt x="181" y="107"/>
                      <a:pt x="179" y="107"/>
                    </a:cubicBezTo>
                    <a:cubicBezTo>
                      <a:pt x="178" y="106"/>
                      <a:pt x="178" y="105"/>
                      <a:pt x="178" y="104"/>
                    </a:cubicBezTo>
                    <a:close/>
                    <a:moveTo>
                      <a:pt x="192" y="108"/>
                    </a:moveTo>
                    <a:cubicBezTo>
                      <a:pt x="191" y="108"/>
                      <a:pt x="189" y="109"/>
                      <a:pt x="188" y="109"/>
                    </a:cubicBezTo>
                    <a:cubicBezTo>
                      <a:pt x="186" y="109"/>
                      <a:pt x="185" y="110"/>
                      <a:pt x="184" y="110"/>
                    </a:cubicBezTo>
                    <a:cubicBezTo>
                      <a:pt x="182" y="110"/>
                      <a:pt x="181" y="109"/>
                      <a:pt x="180" y="109"/>
                    </a:cubicBezTo>
                    <a:cubicBezTo>
                      <a:pt x="182" y="109"/>
                      <a:pt x="184" y="108"/>
                      <a:pt x="186" y="108"/>
                    </a:cubicBezTo>
                    <a:cubicBezTo>
                      <a:pt x="187" y="108"/>
                      <a:pt x="188" y="107"/>
                      <a:pt x="189" y="107"/>
                    </a:cubicBezTo>
                    <a:cubicBezTo>
                      <a:pt x="189" y="107"/>
                      <a:pt x="194" y="106"/>
                      <a:pt x="192" y="108"/>
                    </a:cubicBezTo>
                    <a:close/>
                    <a:moveTo>
                      <a:pt x="194" y="106"/>
                    </a:moveTo>
                    <a:cubicBezTo>
                      <a:pt x="194" y="106"/>
                      <a:pt x="194" y="106"/>
                      <a:pt x="194" y="106"/>
                    </a:cubicBezTo>
                    <a:cubicBezTo>
                      <a:pt x="191" y="106"/>
                      <a:pt x="188" y="107"/>
                      <a:pt x="185" y="107"/>
                    </a:cubicBezTo>
                    <a:cubicBezTo>
                      <a:pt x="183" y="108"/>
                      <a:pt x="181" y="108"/>
                      <a:pt x="180" y="108"/>
                    </a:cubicBezTo>
                    <a:cubicBezTo>
                      <a:pt x="180" y="108"/>
                      <a:pt x="179" y="108"/>
                      <a:pt x="179" y="108"/>
                    </a:cubicBezTo>
                    <a:cubicBezTo>
                      <a:pt x="179" y="108"/>
                      <a:pt x="179" y="108"/>
                      <a:pt x="179" y="108"/>
                    </a:cubicBezTo>
                    <a:cubicBezTo>
                      <a:pt x="180" y="108"/>
                      <a:pt x="181" y="107"/>
                      <a:pt x="181" y="107"/>
                    </a:cubicBezTo>
                    <a:cubicBezTo>
                      <a:pt x="186" y="106"/>
                      <a:pt x="190" y="105"/>
                      <a:pt x="194" y="102"/>
                    </a:cubicBezTo>
                    <a:cubicBezTo>
                      <a:pt x="194" y="102"/>
                      <a:pt x="194" y="102"/>
                      <a:pt x="194" y="102"/>
                    </a:cubicBezTo>
                    <a:cubicBezTo>
                      <a:pt x="194" y="102"/>
                      <a:pt x="194" y="103"/>
                      <a:pt x="194" y="103"/>
                    </a:cubicBezTo>
                    <a:cubicBezTo>
                      <a:pt x="195" y="104"/>
                      <a:pt x="195" y="105"/>
                      <a:pt x="194" y="106"/>
                    </a:cubicBezTo>
                    <a:close/>
                    <a:moveTo>
                      <a:pt x="193" y="102"/>
                    </a:moveTo>
                    <a:cubicBezTo>
                      <a:pt x="191" y="102"/>
                      <a:pt x="188" y="102"/>
                      <a:pt x="185" y="103"/>
                    </a:cubicBezTo>
                    <a:cubicBezTo>
                      <a:pt x="184" y="103"/>
                      <a:pt x="182" y="103"/>
                      <a:pt x="180" y="104"/>
                    </a:cubicBezTo>
                    <a:cubicBezTo>
                      <a:pt x="179" y="104"/>
                      <a:pt x="178" y="104"/>
                      <a:pt x="178" y="104"/>
                    </a:cubicBezTo>
                    <a:cubicBezTo>
                      <a:pt x="178" y="103"/>
                      <a:pt x="178" y="103"/>
                      <a:pt x="178" y="103"/>
                    </a:cubicBezTo>
                    <a:cubicBezTo>
                      <a:pt x="179" y="102"/>
                      <a:pt x="180" y="102"/>
                      <a:pt x="181" y="102"/>
                    </a:cubicBezTo>
                    <a:cubicBezTo>
                      <a:pt x="184" y="101"/>
                      <a:pt x="189" y="101"/>
                      <a:pt x="192" y="99"/>
                    </a:cubicBezTo>
                    <a:cubicBezTo>
                      <a:pt x="193" y="100"/>
                      <a:pt x="193" y="101"/>
                      <a:pt x="194" y="102"/>
                    </a:cubicBezTo>
                    <a:cubicBezTo>
                      <a:pt x="194" y="102"/>
                      <a:pt x="194" y="102"/>
                      <a:pt x="193" y="102"/>
                    </a:cubicBezTo>
                    <a:close/>
                    <a:moveTo>
                      <a:pt x="179" y="100"/>
                    </a:moveTo>
                    <a:cubicBezTo>
                      <a:pt x="178" y="100"/>
                      <a:pt x="178" y="100"/>
                      <a:pt x="180" y="99"/>
                    </a:cubicBezTo>
                    <a:cubicBezTo>
                      <a:pt x="181" y="99"/>
                      <a:pt x="183" y="98"/>
                      <a:pt x="184" y="98"/>
                    </a:cubicBezTo>
                    <a:cubicBezTo>
                      <a:pt x="186" y="97"/>
                      <a:pt x="188" y="97"/>
                      <a:pt x="190" y="96"/>
                    </a:cubicBezTo>
                    <a:cubicBezTo>
                      <a:pt x="190" y="96"/>
                      <a:pt x="190" y="96"/>
                      <a:pt x="190" y="96"/>
                    </a:cubicBezTo>
                    <a:cubicBezTo>
                      <a:pt x="190" y="97"/>
                      <a:pt x="191" y="97"/>
                      <a:pt x="191" y="98"/>
                    </a:cubicBezTo>
                    <a:cubicBezTo>
                      <a:pt x="187" y="98"/>
                      <a:pt x="183" y="99"/>
                      <a:pt x="179" y="100"/>
                    </a:cubicBezTo>
                    <a:close/>
                    <a:moveTo>
                      <a:pt x="180" y="97"/>
                    </a:moveTo>
                    <a:cubicBezTo>
                      <a:pt x="176" y="98"/>
                      <a:pt x="180" y="96"/>
                      <a:pt x="181" y="96"/>
                    </a:cubicBezTo>
                    <a:cubicBezTo>
                      <a:pt x="183" y="95"/>
                      <a:pt x="186" y="94"/>
                      <a:pt x="188" y="93"/>
                    </a:cubicBezTo>
                    <a:cubicBezTo>
                      <a:pt x="188" y="94"/>
                      <a:pt x="189" y="94"/>
                      <a:pt x="189" y="95"/>
                    </a:cubicBezTo>
                    <a:cubicBezTo>
                      <a:pt x="186" y="95"/>
                      <a:pt x="183" y="96"/>
                      <a:pt x="180" y="97"/>
                    </a:cubicBezTo>
                    <a:close/>
                    <a:moveTo>
                      <a:pt x="182" y="93"/>
                    </a:moveTo>
                    <a:cubicBezTo>
                      <a:pt x="180" y="93"/>
                      <a:pt x="177" y="93"/>
                      <a:pt x="180" y="92"/>
                    </a:cubicBezTo>
                    <a:cubicBezTo>
                      <a:pt x="182" y="92"/>
                      <a:pt x="184" y="91"/>
                      <a:pt x="186" y="90"/>
                    </a:cubicBezTo>
                    <a:cubicBezTo>
                      <a:pt x="186" y="91"/>
                      <a:pt x="187" y="92"/>
                      <a:pt x="187" y="92"/>
                    </a:cubicBezTo>
                    <a:cubicBezTo>
                      <a:pt x="185" y="92"/>
                      <a:pt x="184" y="93"/>
                      <a:pt x="182" y="93"/>
                    </a:cubicBezTo>
                    <a:close/>
                    <a:moveTo>
                      <a:pt x="185" y="84"/>
                    </a:moveTo>
                    <a:cubicBezTo>
                      <a:pt x="185" y="83"/>
                      <a:pt x="185" y="83"/>
                      <a:pt x="185" y="83"/>
                    </a:cubicBezTo>
                    <a:cubicBezTo>
                      <a:pt x="182" y="83"/>
                      <a:pt x="179" y="84"/>
                      <a:pt x="176" y="84"/>
                    </a:cubicBezTo>
                    <a:cubicBezTo>
                      <a:pt x="176" y="84"/>
                      <a:pt x="176" y="84"/>
                      <a:pt x="176" y="84"/>
                    </a:cubicBezTo>
                    <a:cubicBezTo>
                      <a:pt x="176" y="84"/>
                      <a:pt x="176" y="84"/>
                      <a:pt x="176" y="84"/>
                    </a:cubicBezTo>
                    <a:cubicBezTo>
                      <a:pt x="176" y="84"/>
                      <a:pt x="175" y="83"/>
                      <a:pt x="175" y="83"/>
                    </a:cubicBezTo>
                    <a:cubicBezTo>
                      <a:pt x="183" y="82"/>
                      <a:pt x="190" y="80"/>
                      <a:pt x="198" y="79"/>
                    </a:cubicBezTo>
                    <a:cubicBezTo>
                      <a:pt x="199" y="79"/>
                      <a:pt x="200" y="78"/>
                      <a:pt x="201" y="78"/>
                    </a:cubicBezTo>
                    <a:cubicBezTo>
                      <a:pt x="203" y="78"/>
                      <a:pt x="207" y="76"/>
                      <a:pt x="203" y="78"/>
                    </a:cubicBezTo>
                    <a:cubicBezTo>
                      <a:pt x="199" y="79"/>
                      <a:pt x="195" y="80"/>
                      <a:pt x="191" y="82"/>
                    </a:cubicBezTo>
                    <a:cubicBezTo>
                      <a:pt x="191" y="82"/>
                      <a:pt x="190" y="81"/>
                      <a:pt x="190" y="81"/>
                    </a:cubicBezTo>
                    <a:cubicBezTo>
                      <a:pt x="187" y="81"/>
                      <a:pt x="186" y="82"/>
                      <a:pt x="185" y="84"/>
                    </a:cubicBezTo>
                    <a:close/>
                    <a:moveTo>
                      <a:pt x="167" y="90"/>
                    </a:moveTo>
                    <a:cubicBezTo>
                      <a:pt x="167" y="89"/>
                      <a:pt x="167" y="89"/>
                      <a:pt x="167" y="89"/>
                    </a:cubicBezTo>
                    <a:cubicBezTo>
                      <a:pt x="167" y="90"/>
                      <a:pt x="167" y="90"/>
                      <a:pt x="168" y="91"/>
                    </a:cubicBezTo>
                    <a:cubicBezTo>
                      <a:pt x="168" y="91"/>
                      <a:pt x="168" y="92"/>
                      <a:pt x="168" y="92"/>
                    </a:cubicBezTo>
                    <a:cubicBezTo>
                      <a:pt x="166" y="92"/>
                      <a:pt x="164" y="93"/>
                      <a:pt x="162" y="94"/>
                    </a:cubicBezTo>
                    <a:cubicBezTo>
                      <a:pt x="157" y="96"/>
                      <a:pt x="151" y="98"/>
                      <a:pt x="145" y="99"/>
                    </a:cubicBezTo>
                    <a:cubicBezTo>
                      <a:pt x="139" y="101"/>
                      <a:pt x="132" y="101"/>
                      <a:pt x="126" y="104"/>
                    </a:cubicBezTo>
                    <a:cubicBezTo>
                      <a:pt x="124" y="105"/>
                      <a:pt x="121" y="106"/>
                      <a:pt x="119" y="107"/>
                    </a:cubicBezTo>
                    <a:cubicBezTo>
                      <a:pt x="119" y="107"/>
                      <a:pt x="116" y="107"/>
                      <a:pt x="115" y="107"/>
                    </a:cubicBezTo>
                    <a:cubicBezTo>
                      <a:pt x="115" y="107"/>
                      <a:pt x="115" y="107"/>
                      <a:pt x="115" y="107"/>
                    </a:cubicBezTo>
                    <a:cubicBezTo>
                      <a:pt x="117" y="106"/>
                      <a:pt x="119" y="105"/>
                      <a:pt x="121" y="105"/>
                    </a:cubicBezTo>
                    <a:cubicBezTo>
                      <a:pt x="131" y="102"/>
                      <a:pt x="140" y="99"/>
                      <a:pt x="149" y="95"/>
                    </a:cubicBezTo>
                    <a:cubicBezTo>
                      <a:pt x="155" y="94"/>
                      <a:pt x="161" y="92"/>
                      <a:pt x="167" y="90"/>
                    </a:cubicBezTo>
                    <a:close/>
                    <a:moveTo>
                      <a:pt x="139" y="98"/>
                    </a:moveTo>
                    <a:cubicBezTo>
                      <a:pt x="134" y="100"/>
                      <a:pt x="129" y="101"/>
                      <a:pt x="124" y="103"/>
                    </a:cubicBezTo>
                    <a:cubicBezTo>
                      <a:pt x="121" y="104"/>
                      <a:pt x="118" y="105"/>
                      <a:pt x="115" y="106"/>
                    </a:cubicBezTo>
                    <a:cubicBezTo>
                      <a:pt x="116" y="105"/>
                      <a:pt x="116" y="104"/>
                      <a:pt x="115" y="103"/>
                    </a:cubicBezTo>
                    <a:cubicBezTo>
                      <a:pt x="123" y="103"/>
                      <a:pt x="131" y="100"/>
                      <a:pt x="139" y="98"/>
                    </a:cubicBezTo>
                    <a:cubicBezTo>
                      <a:pt x="141" y="98"/>
                      <a:pt x="143" y="97"/>
                      <a:pt x="144" y="97"/>
                    </a:cubicBezTo>
                    <a:cubicBezTo>
                      <a:pt x="143" y="97"/>
                      <a:pt x="141" y="98"/>
                      <a:pt x="139" y="98"/>
                    </a:cubicBezTo>
                    <a:close/>
                    <a:moveTo>
                      <a:pt x="114" y="100"/>
                    </a:moveTo>
                    <a:cubicBezTo>
                      <a:pt x="122" y="96"/>
                      <a:pt x="131" y="95"/>
                      <a:pt x="140" y="93"/>
                    </a:cubicBezTo>
                    <a:cubicBezTo>
                      <a:pt x="147" y="91"/>
                      <a:pt x="158" y="89"/>
                      <a:pt x="165" y="85"/>
                    </a:cubicBezTo>
                    <a:cubicBezTo>
                      <a:pt x="157" y="90"/>
                      <a:pt x="146" y="92"/>
                      <a:pt x="137" y="96"/>
                    </a:cubicBezTo>
                    <a:cubicBezTo>
                      <a:pt x="132" y="97"/>
                      <a:pt x="128" y="99"/>
                      <a:pt x="123" y="100"/>
                    </a:cubicBezTo>
                    <a:cubicBezTo>
                      <a:pt x="120" y="101"/>
                      <a:pt x="118" y="101"/>
                      <a:pt x="115" y="102"/>
                    </a:cubicBezTo>
                    <a:cubicBezTo>
                      <a:pt x="115" y="101"/>
                      <a:pt x="115" y="100"/>
                      <a:pt x="114" y="100"/>
                    </a:cubicBezTo>
                    <a:close/>
                    <a:moveTo>
                      <a:pt x="115" y="108"/>
                    </a:moveTo>
                    <a:cubicBezTo>
                      <a:pt x="118" y="108"/>
                      <a:pt x="121" y="107"/>
                      <a:pt x="124" y="105"/>
                    </a:cubicBezTo>
                    <a:cubicBezTo>
                      <a:pt x="128" y="104"/>
                      <a:pt x="132" y="103"/>
                      <a:pt x="137" y="102"/>
                    </a:cubicBezTo>
                    <a:cubicBezTo>
                      <a:pt x="144" y="100"/>
                      <a:pt x="151" y="98"/>
                      <a:pt x="158" y="96"/>
                    </a:cubicBezTo>
                    <a:cubicBezTo>
                      <a:pt x="153" y="98"/>
                      <a:pt x="147" y="99"/>
                      <a:pt x="141" y="101"/>
                    </a:cubicBezTo>
                    <a:cubicBezTo>
                      <a:pt x="136" y="103"/>
                      <a:pt x="131" y="104"/>
                      <a:pt x="126" y="106"/>
                    </a:cubicBezTo>
                    <a:cubicBezTo>
                      <a:pt x="122" y="107"/>
                      <a:pt x="118" y="108"/>
                      <a:pt x="115" y="110"/>
                    </a:cubicBezTo>
                    <a:cubicBezTo>
                      <a:pt x="115" y="109"/>
                      <a:pt x="115" y="108"/>
                      <a:pt x="115" y="108"/>
                    </a:cubicBezTo>
                    <a:close/>
                    <a:moveTo>
                      <a:pt x="114" y="111"/>
                    </a:moveTo>
                    <a:cubicBezTo>
                      <a:pt x="118" y="111"/>
                      <a:pt x="121" y="110"/>
                      <a:pt x="125" y="109"/>
                    </a:cubicBezTo>
                    <a:cubicBezTo>
                      <a:pt x="129" y="107"/>
                      <a:pt x="132" y="106"/>
                      <a:pt x="136" y="105"/>
                    </a:cubicBezTo>
                    <a:cubicBezTo>
                      <a:pt x="133" y="107"/>
                      <a:pt x="129" y="108"/>
                      <a:pt x="125" y="110"/>
                    </a:cubicBezTo>
                    <a:cubicBezTo>
                      <a:pt x="121" y="111"/>
                      <a:pt x="117" y="112"/>
                      <a:pt x="113" y="113"/>
                    </a:cubicBezTo>
                    <a:cubicBezTo>
                      <a:pt x="113" y="113"/>
                      <a:pt x="114" y="112"/>
                      <a:pt x="114" y="111"/>
                    </a:cubicBezTo>
                    <a:close/>
                    <a:moveTo>
                      <a:pt x="112" y="115"/>
                    </a:moveTo>
                    <a:cubicBezTo>
                      <a:pt x="116" y="115"/>
                      <a:pt x="120" y="114"/>
                      <a:pt x="123" y="113"/>
                    </a:cubicBezTo>
                    <a:cubicBezTo>
                      <a:pt x="128" y="111"/>
                      <a:pt x="133" y="110"/>
                      <a:pt x="138" y="109"/>
                    </a:cubicBezTo>
                    <a:cubicBezTo>
                      <a:pt x="149" y="105"/>
                      <a:pt x="160" y="102"/>
                      <a:pt x="171" y="98"/>
                    </a:cubicBezTo>
                    <a:cubicBezTo>
                      <a:pt x="171" y="99"/>
                      <a:pt x="171" y="99"/>
                      <a:pt x="171" y="100"/>
                    </a:cubicBezTo>
                    <a:cubicBezTo>
                      <a:pt x="171" y="100"/>
                      <a:pt x="171" y="100"/>
                      <a:pt x="171" y="100"/>
                    </a:cubicBezTo>
                    <a:cubicBezTo>
                      <a:pt x="161" y="103"/>
                      <a:pt x="150" y="106"/>
                      <a:pt x="139" y="109"/>
                    </a:cubicBezTo>
                    <a:cubicBezTo>
                      <a:pt x="130" y="111"/>
                      <a:pt x="121" y="113"/>
                      <a:pt x="112" y="117"/>
                    </a:cubicBezTo>
                    <a:cubicBezTo>
                      <a:pt x="112" y="117"/>
                      <a:pt x="112" y="116"/>
                      <a:pt x="112" y="115"/>
                    </a:cubicBezTo>
                    <a:close/>
                    <a:moveTo>
                      <a:pt x="111" y="118"/>
                    </a:moveTo>
                    <a:cubicBezTo>
                      <a:pt x="121" y="114"/>
                      <a:pt x="131" y="112"/>
                      <a:pt x="141" y="109"/>
                    </a:cubicBezTo>
                    <a:cubicBezTo>
                      <a:pt x="146" y="107"/>
                      <a:pt x="151" y="106"/>
                      <a:pt x="156" y="105"/>
                    </a:cubicBezTo>
                    <a:cubicBezTo>
                      <a:pt x="157" y="104"/>
                      <a:pt x="158" y="104"/>
                      <a:pt x="158" y="104"/>
                    </a:cubicBezTo>
                    <a:cubicBezTo>
                      <a:pt x="151" y="106"/>
                      <a:pt x="144" y="109"/>
                      <a:pt x="137" y="111"/>
                    </a:cubicBezTo>
                    <a:cubicBezTo>
                      <a:pt x="128" y="114"/>
                      <a:pt x="119" y="117"/>
                      <a:pt x="111" y="121"/>
                    </a:cubicBezTo>
                    <a:cubicBezTo>
                      <a:pt x="111" y="120"/>
                      <a:pt x="111" y="119"/>
                      <a:pt x="111" y="118"/>
                    </a:cubicBezTo>
                    <a:close/>
                    <a:moveTo>
                      <a:pt x="172" y="109"/>
                    </a:moveTo>
                    <a:cubicBezTo>
                      <a:pt x="172" y="109"/>
                      <a:pt x="172" y="110"/>
                      <a:pt x="172" y="110"/>
                    </a:cubicBezTo>
                    <a:cubicBezTo>
                      <a:pt x="168" y="112"/>
                      <a:pt x="163" y="113"/>
                      <a:pt x="158" y="115"/>
                    </a:cubicBezTo>
                    <a:cubicBezTo>
                      <a:pt x="152" y="116"/>
                      <a:pt x="146" y="118"/>
                      <a:pt x="141" y="120"/>
                    </a:cubicBezTo>
                    <a:cubicBezTo>
                      <a:pt x="131" y="123"/>
                      <a:pt x="121" y="126"/>
                      <a:pt x="111" y="130"/>
                    </a:cubicBezTo>
                    <a:cubicBezTo>
                      <a:pt x="111" y="129"/>
                      <a:pt x="111" y="128"/>
                      <a:pt x="111" y="127"/>
                    </a:cubicBezTo>
                    <a:cubicBezTo>
                      <a:pt x="113" y="126"/>
                      <a:pt x="115" y="125"/>
                      <a:pt x="116" y="125"/>
                    </a:cubicBezTo>
                    <a:cubicBezTo>
                      <a:pt x="119" y="124"/>
                      <a:pt x="123" y="123"/>
                      <a:pt x="126" y="122"/>
                    </a:cubicBezTo>
                    <a:cubicBezTo>
                      <a:pt x="132" y="120"/>
                      <a:pt x="138" y="118"/>
                      <a:pt x="144" y="116"/>
                    </a:cubicBezTo>
                    <a:cubicBezTo>
                      <a:pt x="151" y="115"/>
                      <a:pt x="157" y="113"/>
                      <a:pt x="164" y="111"/>
                    </a:cubicBezTo>
                    <a:cubicBezTo>
                      <a:pt x="166" y="110"/>
                      <a:pt x="169" y="110"/>
                      <a:pt x="172" y="109"/>
                    </a:cubicBezTo>
                    <a:close/>
                    <a:moveTo>
                      <a:pt x="111" y="123"/>
                    </a:moveTo>
                    <a:cubicBezTo>
                      <a:pt x="121" y="121"/>
                      <a:pt x="131" y="116"/>
                      <a:pt x="141" y="113"/>
                    </a:cubicBezTo>
                    <a:cubicBezTo>
                      <a:pt x="146" y="112"/>
                      <a:pt x="151" y="111"/>
                      <a:pt x="157" y="109"/>
                    </a:cubicBezTo>
                    <a:cubicBezTo>
                      <a:pt x="157" y="109"/>
                      <a:pt x="157" y="109"/>
                      <a:pt x="157" y="109"/>
                    </a:cubicBezTo>
                    <a:cubicBezTo>
                      <a:pt x="156" y="109"/>
                      <a:pt x="156" y="110"/>
                      <a:pt x="155" y="110"/>
                    </a:cubicBezTo>
                    <a:cubicBezTo>
                      <a:pt x="149" y="112"/>
                      <a:pt x="144" y="113"/>
                      <a:pt x="139" y="115"/>
                    </a:cubicBezTo>
                    <a:cubicBezTo>
                      <a:pt x="133" y="117"/>
                      <a:pt x="128" y="119"/>
                      <a:pt x="123" y="120"/>
                    </a:cubicBezTo>
                    <a:cubicBezTo>
                      <a:pt x="119" y="122"/>
                      <a:pt x="115" y="123"/>
                      <a:pt x="111" y="126"/>
                    </a:cubicBezTo>
                    <a:cubicBezTo>
                      <a:pt x="111" y="125"/>
                      <a:pt x="111" y="124"/>
                      <a:pt x="111" y="123"/>
                    </a:cubicBezTo>
                    <a:close/>
                    <a:moveTo>
                      <a:pt x="111" y="132"/>
                    </a:moveTo>
                    <a:cubicBezTo>
                      <a:pt x="111" y="132"/>
                      <a:pt x="111" y="132"/>
                      <a:pt x="111" y="131"/>
                    </a:cubicBezTo>
                    <a:cubicBezTo>
                      <a:pt x="114" y="131"/>
                      <a:pt x="117" y="130"/>
                      <a:pt x="119" y="130"/>
                    </a:cubicBezTo>
                    <a:cubicBezTo>
                      <a:pt x="117" y="131"/>
                      <a:pt x="114" y="132"/>
                      <a:pt x="111" y="134"/>
                    </a:cubicBezTo>
                    <a:cubicBezTo>
                      <a:pt x="111" y="133"/>
                      <a:pt x="111" y="133"/>
                      <a:pt x="111" y="132"/>
                    </a:cubicBezTo>
                    <a:close/>
                    <a:moveTo>
                      <a:pt x="109" y="139"/>
                    </a:moveTo>
                    <a:cubicBezTo>
                      <a:pt x="109" y="138"/>
                      <a:pt x="110" y="137"/>
                      <a:pt x="110" y="137"/>
                    </a:cubicBezTo>
                    <a:cubicBezTo>
                      <a:pt x="114" y="136"/>
                      <a:pt x="118" y="133"/>
                      <a:pt x="122" y="132"/>
                    </a:cubicBezTo>
                    <a:cubicBezTo>
                      <a:pt x="126" y="130"/>
                      <a:pt x="130" y="129"/>
                      <a:pt x="134" y="128"/>
                    </a:cubicBezTo>
                    <a:cubicBezTo>
                      <a:pt x="126" y="131"/>
                      <a:pt x="117" y="134"/>
                      <a:pt x="109" y="139"/>
                    </a:cubicBezTo>
                    <a:cubicBezTo>
                      <a:pt x="109" y="139"/>
                      <a:pt x="109" y="139"/>
                      <a:pt x="109" y="139"/>
                    </a:cubicBezTo>
                    <a:close/>
                    <a:moveTo>
                      <a:pt x="108" y="141"/>
                    </a:moveTo>
                    <a:cubicBezTo>
                      <a:pt x="112" y="140"/>
                      <a:pt x="116" y="138"/>
                      <a:pt x="120" y="136"/>
                    </a:cubicBezTo>
                    <a:cubicBezTo>
                      <a:pt x="126" y="133"/>
                      <a:pt x="134" y="131"/>
                      <a:pt x="141" y="129"/>
                    </a:cubicBezTo>
                    <a:cubicBezTo>
                      <a:pt x="143" y="128"/>
                      <a:pt x="145" y="128"/>
                      <a:pt x="147" y="127"/>
                    </a:cubicBezTo>
                    <a:cubicBezTo>
                      <a:pt x="144" y="129"/>
                      <a:pt x="141" y="130"/>
                      <a:pt x="138" y="131"/>
                    </a:cubicBezTo>
                    <a:cubicBezTo>
                      <a:pt x="132" y="133"/>
                      <a:pt x="126" y="135"/>
                      <a:pt x="120" y="137"/>
                    </a:cubicBezTo>
                    <a:cubicBezTo>
                      <a:pt x="116" y="139"/>
                      <a:pt x="112" y="140"/>
                      <a:pt x="108" y="142"/>
                    </a:cubicBezTo>
                    <a:cubicBezTo>
                      <a:pt x="108" y="141"/>
                      <a:pt x="108" y="141"/>
                      <a:pt x="108" y="141"/>
                    </a:cubicBezTo>
                    <a:close/>
                    <a:moveTo>
                      <a:pt x="107" y="144"/>
                    </a:moveTo>
                    <a:cubicBezTo>
                      <a:pt x="112" y="143"/>
                      <a:pt x="117" y="141"/>
                      <a:pt x="121" y="140"/>
                    </a:cubicBezTo>
                    <a:cubicBezTo>
                      <a:pt x="128" y="137"/>
                      <a:pt x="134" y="136"/>
                      <a:pt x="140" y="134"/>
                    </a:cubicBezTo>
                    <a:cubicBezTo>
                      <a:pt x="139" y="134"/>
                      <a:pt x="139" y="134"/>
                      <a:pt x="138" y="134"/>
                    </a:cubicBezTo>
                    <a:cubicBezTo>
                      <a:pt x="132" y="137"/>
                      <a:pt x="125" y="140"/>
                      <a:pt x="119" y="142"/>
                    </a:cubicBezTo>
                    <a:cubicBezTo>
                      <a:pt x="114" y="144"/>
                      <a:pt x="110" y="145"/>
                      <a:pt x="105" y="147"/>
                    </a:cubicBezTo>
                    <a:cubicBezTo>
                      <a:pt x="106" y="146"/>
                      <a:pt x="106" y="145"/>
                      <a:pt x="107" y="144"/>
                    </a:cubicBezTo>
                    <a:close/>
                    <a:moveTo>
                      <a:pt x="162" y="127"/>
                    </a:moveTo>
                    <a:cubicBezTo>
                      <a:pt x="165" y="126"/>
                      <a:pt x="168" y="124"/>
                      <a:pt x="171" y="123"/>
                    </a:cubicBezTo>
                    <a:cubicBezTo>
                      <a:pt x="172" y="123"/>
                      <a:pt x="172" y="123"/>
                      <a:pt x="173" y="123"/>
                    </a:cubicBezTo>
                    <a:cubicBezTo>
                      <a:pt x="175" y="122"/>
                      <a:pt x="177" y="122"/>
                      <a:pt x="179" y="121"/>
                    </a:cubicBezTo>
                    <a:cubicBezTo>
                      <a:pt x="179" y="122"/>
                      <a:pt x="179" y="122"/>
                      <a:pt x="179" y="123"/>
                    </a:cubicBezTo>
                    <a:cubicBezTo>
                      <a:pt x="173" y="124"/>
                      <a:pt x="167" y="127"/>
                      <a:pt x="162" y="129"/>
                    </a:cubicBezTo>
                    <a:cubicBezTo>
                      <a:pt x="155" y="131"/>
                      <a:pt x="148" y="133"/>
                      <a:pt x="141" y="135"/>
                    </a:cubicBezTo>
                    <a:cubicBezTo>
                      <a:pt x="135" y="138"/>
                      <a:pt x="129" y="139"/>
                      <a:pt x="122" y="142"/>
                    </a:cubicBezTo>
                    <a:cubicBezTo>
                      <a:pt x="117" y="144"/>
                      <a:pt x="110" y="145"/>
                      <a:pt x="105" y="148"/>
                    </a:cubicBezTo>
                    <a:cubicBezTo>
                      <a:pt x="105" y="148"/>
                      <a:pt x="105" y="148"/>
                      <a:pt x="105" y="148"/>
                    </a:cubicBezTo>
                    <a:cubicBezTo>
                      <a:pt x="110" y="145"/>
                      <a:pt x="116" y="144"/>
                      <a:pt x="122" y="141"/>
                    </a:cubicBezTo>
                    <a:cubicBezTo>
                      <a:pt x="129" y="139"/>
                      <a:pt x="135" y="136"/>
                      <a:pt x="142" y="134"/>
                    </a:cubicBezTo>
                    <a:cubicBezTo>
                      <a:pt x="146" y="133"/>
                      <a:pt x="150" y="131"/>
                      <a:pt x="154" y="130"/>
                    </a:cubicBezTo>
                    <a:cubicBezTo>
                      <a:pt x="157" y="129"/>
                      <a:pt x="159" y="128"/>
                      <a:pt x="162" y="127"/>
                    </a:cubicBezTo>
                    <a:close/>
                    <a:moveTo>
                      <a:pt x="169" y="127"/>
                    </a:moveTo>
                    <a:cubicBezTo>
                      <a:pt x="166" y="128"/>
                      <a:pt x="163" y="129"/>
                      <a:pt x="159" y="130"/>
                    </a:cubicBezTo>
                    <a:cubicBezTo>
                      <a:pt x="159" y="130"/>
                      <a:pt x="159" y="130"/>
                      <a:pt x="159" y="131"/>
                    </a:cubicBezTo>
                    <a:cubicBezTo>
                      <a:pt x="159" y="130"/>
                      <a:pt x="160" y="130"/>
                      <a:pt x="160" y="130"/>
                    </a:cubicBezTo>
                    <a:cubicBezTo>
                      <a:pt x="163" y="129"/>
                      <a:pt x="166" y="128"/>
                      <a:pt x="169" y="127"/>
                    </a:cubicBezTo>
                    <a:close/>
                    <a:moveTo>
                      <a:pt x="105" y="149"/>
                    </a:moveTo>
                    <a:cubicBezTo>
                      <a:pt x="106" y="149"/>
                      <a:pt x="108" y="148"/>
                      <a:pt x="109" y="147"/>
                    </a:cubicBezTo>
                    <a:cubicBezTo>
                      <a:pt x="112" y="146"/>
                      <a:pt x="116" y="144"/>
                      <a:pt x="120" y="143"/>
                    </a:cubicBezTo>
                    <a:cubicBezTo>
                      <a:pt x="126" y="141"/>
                      <a:pt x="133" y="139"/>
                      <a:pt x="140" y="137"/>
                    </a:cubicBezTo>
                    <a:cubicBezTo>
                      <a:pt x="144" y="135"/>
                      <a:pt x="148" y="134"/>
                      <a:pt x="153" y="133"/>
                    </a:cubicBezTo>
                    <a:cubicBezTo>
                      <a:pt x="148" y="134"/>
                      <a:pt x="144" y="136"/>
                      <a:pt x="139" y="138"/>
                    </a:cubicBezTo>
                    <a:cubicBezTo>
                      <a:pt x="127" y="143"/>
                      <a:pt x="115" y="147"/>
                      <a:pt x="104" y="153"/>
                    </a:cubicBezTo>
                    <a:cubicBezTo>
                      <a:pt x="104" y="152"/>
                      <a:pt x="104" y="150"/>
                      <a:pt x="105" y="149"/>
                    </a:cubicBezTo>
                    <a:close/>
                    <a:moveTo>
                      <a:pt x="177" y="127"/>
                    </a:moveTo>
                    <a:cubicBezTo>
                      <a:pt x="171" y="131"/>
                      <a:pt x="164" y="133"/>
                      <a:pt x="158" y="135"/>
                    </a:cubicBezTo>
                    <a:cubicBezTo>
                      <a:pt x="151" y="137"/>
                      <a:pt x="144" y="140"/>
                      <a:pt x="138" y="143"/>
                    </a:cubicBezTo>
                    <a:cubicBezTo>
                      <a:pt x="126" y="148"/>
                      <a:pt x="114" y="152"/>
                      <a:pt x="103" y="159"/>
                    </a:cubicBezTo>
                    <a:cubicBezTo>
                      <a:pt x="103" y="158"/>
                      <a:pt x="103" y="156"/>
                      <a:pt x="103" y="155"/>
                    </a:cubicBezTo>
                    <a:cubicBezTo>
                      <a:pt x="109" y="153"/>
                      <a:pt x="115" y="151"/>
                      <a:pt x="121" y="149"/>
                    </a:cubicBezTo>
                    <a:cubicBezTo>
                      <a:pt x="128" y="146"/>
                      <a:pt x="135" y="143"/>
                      <a:pt x="141" y="141"/>
                    </a:cubicBezTo>
                    <a:cubicBezTo>
                      <a:pt x="148" y="138"/>
                      <a:pt x="155" y="135"/>
                      <a:pt x="162" y="133"/>
                    </a:cubicBezTo>
                    <a:cubicBezTo>
                      <a:pt x="165" y="132"/>
                      <a:pt x="168" y="131"/>
                      <a:pt x="172" y="130"/>
                    </a:cubicBezTo>
                    <a:cubicBezTo>
                      <a:pt x="173" y="129"/>
                      <a:pt x="180" y="125"/>
                      <a:pt x="177" y="127"/>
                    </a:cubicBezTo>
                    <a:close/>
                    <a:moveTo>
                      <a:pt x="103" y="160"/>
                    </a:moveTo>
                    <a:cubicBezTo>
                      <a:pt x="108" y="158"/>
                      <a:pt x="113" y="156"/>
                      <a:pt x="118" y="154"/>
                    </a:cubicBezTo>
                    <a:cubicBezTo>
                      <a:pt x="125" y="151"/>
                      <a:pt x="132" y="149"/>
                      <a:pt x="139" y="147"/>
                    </a:cubicBezTo>
                    <a:cubicBezTo>
                      <a:pt x="141" y="146"/>
                      <a:pt x="143" y="146"/>
                      <a:pt x="144" y="145"/>
                    </a:cubicBezTo>
                    <a:cubicBezTo>
                      <a:pt x="142" y="146"/>
                      <a:pt x="140" y="148"/>
                      <a:pt x="138" y="149"/>
                    </a:cubicBezTo>
                    <a:cubicBezTo>
                      <a:pt x="131" y="152"/>
                      <a:pt x="125" y="155"/>
                      <a:pt x="118" y="157"/>
                    </a:cubicBezTo>
                    <a:cubicBezTo>
                      <a:pt x="113" y="160"/>
                      <a:pt x="107" y="161"/>
                      <a:pt x="102" y="164"/>
                    </a:cubicBezTo>
                    <a:cubicBezTo>
                      <a:pt x="102" y="163"/>
                      <a:pt x="102" y="161"/>
                      <a:pt x="103" y="160"/>
                    </a:cubicBezTo>
                    <a:close/>
                    <a:moveTo>
                      <a:pt x="106" y="163"/>
                    </a:moveTo>
                    <a:cubicBezTo>
                      <a:pt x="106" y="163"/>
                      <a:pt x="106" y="163"/>
                      <a:pt x="106" y="163"/>
                    </a:cubicBezTo>
                    <a:cubicBezTo>
                      <a:pt x="106" y="163"/>
                      <a:pt x="106" y="163"/>
                      <a:pt x="106" y="163"/>
                    </a:cubicBezTo>
                    <a:close/>
                    <a:moveTo>
                      <a:pt x="104" y="164"/>
                    </a:moveTo>
                    <a:cubicBezTo>
                      <a:pt x="104" y="164"/>
                      <a:pt x="104" y="164"/>
                      <a:pt x="104" y="164"/>
                    </a:cubicBezTo>
                    <a:cubicBezTo>
                      <a:pt x="104" y="164"/>
                      <a:pt x="104" y="164"/>
                      <a:pt x="104" y="164"/>
                    </a:cubicBezTo>
                    <a:close/>
                    <a:moveTo>
                      <a:pt x="130" y="155"/>
                    </a:moveTo>
                    <a:cubicBezTo>
                      <a:pt x="133" y="154"/>
                      <a:pt x="135" y="153"/>
                      <a:pt x="137" y="152"/>
                    </a:cubicBezTo>
                    <a:cubicBezTo>
                      <a:pt x="133" y="154"/>
                      <a:pt x="129" y="155"/>
                      <a:pt x="126" y="157"/>
                    </a:cubicBezTo>
                    <a:cubicBezTo>
                      <a:pt x="120" y="160"/>
                      <a:pt x="114" y="162"/>
                      <a:pt x="108" y="164"/>
                    </a:cubicBezTo>
                    <a:cubicBezTo>
                      <a:pt x="106" y="165"/>
                      <a:pt x="104" y="166"/>
                      <a:pt x="102" y="168"/>
                    </a:cubicBezTo>
                    <a:cubicBezTo>
                      <a:pt x="102" y="167"/>
                      <a:pt x="102" y="166"/>
                      <a:pt x="102" y="165"/>
                    </a:cubicBezTo>
                    <a:cubicBezTo>
                      <a:pt x="111" y="162"/>
                      <a:pt x="121" y="158"/>
                      <a:pt x="130" y="155"/>
                    </a:cubicBezTo>
                    <a:close/>
                    <a:moveTo>
                      <a:pt x="114" y="165"/>
                    </a:moveTo>
                    <a:cubicBezTo>
                      <a:pt x="118" y="163"/>
                      <a:pt x="124" y="161"/>
                      <a:pt x="129" y="160"/>
                    </a:cubicBezTo>
                    <a:cubicBezTo>
                      <a:pt x="133" y="159"/>
                      <a:pt x="137" y="157"/>
                      <a:pt x="142" y="156"/>
                    </a:cubicBezTo>
                    <a:cubicBezTo>
                      <a:pt x="141" y="156"/>
                      <a:pt x="140" y="156"/>
                      <a:pt x="139" y="157"/>
                    </a:cubicBezTo>
                    <a:cubicBezTo>
                      <a:pt x="134" y="159"/>
                      <a:pt x="130" y="160"/>
                      <a:pt x="125" y="162"/>
                    </a:cubicBezTo>
                    <a:cubicBezTo>
                      <a:pt x="120" y="164"/>
                      <a:pt x="116" y="167"/>
                      <a:pt x="111" y="169"/>
                    </a:cubicBezTo>
                    <a:cubicBezTo>
                      <a:pt x="108" y="170"/>
                      <a:pt x="105" y="170"/>
                      <a:pt x="103" y="172"/>
                    </a:cubicBezTo>
                    <a:cubicBezTo>
                      <a:pt x="103" y="171"/>
                      <a:pt x="103" y="171"/>
                      <a:pt x="103" y="170"/>
                    </a:cubicBezTo>
                    <a:cubicBezTo>
                      <a:pt x="106" y="168"/>
                      <a:pt x="110" y="166"/>
                      <a:pt x="114" y="165"/>
                    </a:cubicBezTo>
                    <a:close/>
                    <a:moveTo>
                      <a:pt x="143" y="161"/>
                    </a:moveTo>
                    <a:cubicBezTo>
                      <a:pt x="141" y="161"/>
                      <a:pt x="138" y="162"/>
                      <a:pt x="137" y="162"/>
                    </a:cubicBezTo>
                    <a:cubicBezTo>
                      <a:pt x="132" y="164"/>
                      <a:pt x="128" y="166"/>
                      <a:pt x="124" y="167"/>
                    </a:cubicBezTo>
                    <a:cubicBezTo>
                      <a:pt x="121" y="169"/>
                      <a:pt x="118" y="170"/>
                      <a:pt x="114" y="171"/>
                    </a:cubicBezTo>
                    <a:cubicBezTo>
                      <a:pt x="112" y="173"/>
                      <a:pt x="109" y="173"/>
                      <a:pt x="107" y="175"/>
                    </a:cubicBezTo>
                    <a:cubicBezTo>
                      <a:pt x="107" y="175"/>
                      <a:pt x="107" y="176"/>
                      <a:pt x="107" y="176"/>
                    </a:cubicBezTo>
                    <a:cubicBezTo>
                      <a:pt x="109" y="176"/>
                      <a:pt x="111" y="175"/>
                      <a:pt x="113" y="175"/>
                    </a:cubicBezTo>
                    <a:cubicBezTo>
                      <a:pt x="116" y="173"/>
                      <a:pt x="120" y="172"/>
                      <a:pt x="123" y="171"/>
                    </a:cubicBezTo>
                    <a:cubicBezTo>
                      <a:pt x="123" y="171"/>
                      <a:pt x="128" y="169"/>
                      <a:pt x="126" y="170"/>
                    </a:cubicBezTo>
                    <a:cubicBezTo>
                      <a:pt x="124" y="171"/>
                      <a:pt x="122" y="171"/>
                      <a:pt x="120" y="172"/>
                    </a:cubicBezTo>
                    <a:cubicBezTo>
                      <a:pt x="118" y="173"/>
                      <a:pt x="116" y="174"/>
                      <a:pt x="114" y="175"/>
                    </a:cubicBezTo>
                    <a:cubicBezTo>
                      <a:pt x="114" y="176"/>
                      <a:pt x="114" y="176"/>
                      <a:pt x="115" y="176"/>
                    </a:cubicBezTo>
                    <a:cubicBezTo>
                      <a:pt x="115" y="176"/>
                      <a:pt x="115" y="176"/>
                      <a:pt x="115" y="176"/>
                    </a:cubicBezTo>
                    <a:cubicBezTo>
                      <a:pt x="116" y="176"/>
                      <a:pt x="116" y="175"/>
                      <a:pt x="115" y="175"/>
                    </a:cubicBezTo>
                    <a:cubicBezTo>
                      <a:pt x="115" y="175"/>
                      <a:pt x="119" y="173"/>
                      <a:pt x="119" y="173"/>
                    </a:cubicBezTo>
                    <a:cubicBezTo>
                      <a:pt x="120" y="173"/>
                      <a:pt x="122" y="172"/>
                      <a:pt x="123" y="172"/>
                    </a:cubicBezTo>
                    <a:cubicBezTo>
                      <a:pt x="123" y="172"/>
                      <a:pt x="124" y="171"/>
                      <a:pt x="125" y="171"/>
                    </a:cubicBezTo>
                    <a:cubicBezTo>
                      <a:pt x="120" y="174"/>
                      <a:pt x="115" y="177"/>
                      <a:pt x="109" y="177"/>
                    </a:cubicBezTo>
                    <a:cubicBezTo>
                      <a:pt x="106" y="176"/>
                      <a:pt x="105" y="175"/>
                      <a:pt x="104" y="173"/>
                    </a:cubicBezTo>
                    <a:cubicBezTo>
                      <a:pt x="111" y="173"/>
                      <a:pt x="118" y="169"/>
                      <a:pt x="124" y="167"/>
                    </a:cubicBezTo>
                    <a:cubicBezTo>
                      <a:pt x="128" y="165"/>
                      <a:pt x="132" y="163"/>
                      <a:pt x="136" y="162"/>
                    </a:cubicBezTo>
                    <a:cubicBezTo>
                      <a:pt x="139" y="161"/>
                      <a:pt x="142" y="161"/>
                      <a:pt x="145" y="160"/>
                    </a:cubicBezTo>
                    <a:cubicBezTo>
                      <a:pt x="144" y="160"/>
                      <a:pt x="143" y="160"/>
                      <a:pt x="143" y="161"/>
                    </a:cubicBezTo>
                    <a:close/>
                    <a:moveTo>
                      <a:pt x="128" y="169"/>
                    </a:moveTo>
                    <a:cubicBezTo>
                      <a:pt x="128" y="169"/>
                      <a:pt x="128" y="168"/>
                      <a:pt x="128" y="169"/>
                    </a:cubicBezTo>
                    <a:cubicBezTo>
                      <a:pt x="123" y="170"/>
                      <a:pt x="119" y="171"/>
                      <a:pt x="115" y="173"/>
                    </a:cubicBezTo>
                    <a:cubicBezTo>
                      <a:pt x="114" y="174"/>
                      <a:pt x="112" y="174"/>
                      <a:pt x="111" y="175"/>
                    </a:cubicBezTo>
                    <a:cubicBezTo>
                      <a:pt x="110" y="175"/>
                      <a:pt x="107" y="175"/>
                      <a:pt x="111" y="174"/>
                    </a:cubicBezTo>
                    <a:cubicBezTo>
                      <a:pt x="113" y="173"/>
                      <a:pt x="116" y="172"/>
                      <a:pt x="118" y="171"/>
                    </a:cubicBezTo>
                    <a:cubicBezTo>
                      <a:pt x="124" y="168"/>
                      <a:pt x="129" y="166"/>
                      <a:pt x="135" y="164"/>
                    </a:cubicBezTo>
                    <a:cubicBezTo>
                      <a:pt x="136" y="163"/>
                      <a:pt x="137" y="163"/>
                      <a:pt x="139" y="163"/>
                    </a:cubicBezTo>
                    <a:cubicBezTo>
                      <a:pt x="135" y="164"/>
                      <a:pt x="131" y="166"/>
                      <a:pt x="128" y="169"/>
                    </a:cubicBezTo>
                    <a:close/>
                    <a:moveTo>
                      <a:pt x="149" y="158"/>
                    </a:moveTo>
                    <a:cubicBezTo>
                      <a:pt x="141" y="160"/>
                      <a:pt x="133" y="162"/>
                      <a:pt x="125" y="165"/>
                    </a:cubicBezTo>
                    <a:cubicBezTo>
                      <a:pt x="122" y="167"/>
                      <a:pt x="118" y="169"/>
                      <a:pt x="114" y="170"/>
                    </a:cubicBezTo>
                    <a:cubicBezTo>
                      <a:pt x="112" y="171"/>
                      <a:pt x="110" y="172"/>
                      <a:pt x="108" y="172"/>
                    </a:cubicBezTo>
                    <a:cubicBezTo>
                      <a:pt x="107" y="172"/>
                      <a:pt x="106" y="172"/>
                      <a:pt x="105" y="172"/>
                    </a:cubicBezTo>
                    <a:cubicBezTo>
                      <a:pt x="106" y="172"/>
                      <a:pt x="107" y="171"/>
                      <a:pt x="108" y="171"/>
                    </a:cubicBezTo>
                    <a:cubicBezTo>
                      <a:pt x="115" y="168"/>
                      <a:pt x="123" y="164"/>
                      <a:pt x="131" y="161"/>
                    </a:cubicBezTo>
                    <a:cubicBezTo>
                      <a:pt x="139" y="158"/>
                      <a:pt x="148" y="155"/>
                      <a:pt x="155" y="151"/>
                    </a:cubicBezTo>
                    <a:cubicBezTo>
                      <a:pt x="154" y="154"/>
                      <a:pt x="152" y="156"/>
                      <a:pt x="149" y="158"/>
                    </a:cubicBezTo>
                    <a:close/>
                    <a:moveTo>
                      <a:pt x="155" y="151"/>
                    </a:moveTo>
                    <a:cubicBezTo>
                      <a:pt x="155" y="151"/>
                      <a:pt x="155" y="150"/>
                      <a:pt x="155" y="150"/>
                    </a:cubicBezTo>
                    <a:cubicBezTo>
                      <a:pt x="146" y="155"/>
                      <a:pt x="136" y="157"/>
                      <a:pt x="127" y="160"/>
                    </a:cubicBezTo>
                    <a:cubicBezTo>
                      <a:pt x="122" y="161"/>
                      <a:pt x="117" y="163"/>
                      <a:pt x="112" y="165"/>
                    </a:cubicBezTo>
                    <a:cubicBezTo>
                      <a:pt x="110" y="165"/>
                      <a:pt x="109" y="166"/>
                      <a:pt x="107" y="167"/>
                    </a:cubicBezTo>
                    <a:cubicBezTo>
                      <a:pt x="106" y="167"/>
                      <a:pt x="104" y="168"/>
                      <a:pt x="103" y="169"/>
                    </a:cubicBezTo>
                    <a:cubicBezTo>
                      <a:pt x="104" y="168"/>
                      <a:pt x="105" y="167"/>
                      <a:pt x="106" y="166"/>
                    </a:cubicBezTo>
                    <a:cubicBezTo>
                      <a:pt x="115" y="162"/>
                      <a:pt x="126" y="158"/>
                      <a:pt x="136" y="154"/>
                    </a:cubicBezTo>
                    <a:cubicBezTo>
                      <a:pt x="140" y="152"/>
                      <a:pt x="145" y="150"/>
                      <a:pt x="149" y="148"/>
                    </a:cubicBezTo>
                    <a:cubicBezTo>
                      <a:pt x="150" y="148"/>
                      <a:pt x="150" y="148"/>
                      <a:pt x="151" y="147"/>
                    </a:cubicBezTo>
                    <a:cubicBezTo>
                      <a:pt x="153" y="147"/>
                      <a:pt x="154" y="146"/>
                      <a:pt x="156" y="145"/>
                    </a:cubicBezTo>
                    <a:cubicBezTo>
                      <a:pt x="156" y="146"/>
                      <a:pt x="156" y="146"/>
                      <a:pt x="156" y="146"/>
                    </a:cubicBezTo>
                    <a:cubicBezTo>
                      <a:pt x="156" y="148"/>
                      <a:pt x="156" y="149"/>
                      <a:pt x="155" y="151"/>
                    </a:cubicBezTo>
                    <a:close/>
                    <a:moveTo>
                      <a:pt x="156" y="144"/>
                    </a:moveTo>
                    <a:cubicBezTo>
                      <a:pt x="156" y="144"/>
                      <a:pt x="155" y="145"/>
                      <a:pt x="155" y="145"/>
                    </a:cubicBezTo>
                    <a:cubicBezTo>
                      <a:pt x="155" y="145"/>
                      <a:pt x="154" y="145"/>
                      <a:pt x="154" y="145"/>
                    </a:cubicBezTo>
                    <a:cubicBezTo>
                      <a:pt x="151" y="147"/>
                      <a:pt x="149" y="148"/>
                      <a:pt x="147" y="149"/>
                    </a:cubicBezTo>
                    <a:cubicBezTo>
                      <a:pt x="137" y="152"/>
                      <a:pt x="127" y="155"/>
                      <a:pt x="118" y="159"/>
                    </a:cubicBezTo>
                    <a:cubicBezTo>
                      <a:pt x="127" y="155"/>
                      <a:pt x="136" y="151"/>
                      <a:pt x="145" y="146"/>
                    </a:cubicBezTo>
                    <a:cubicBezTo>
                      <a:pt x="146" y="145"/>
                      <a:pt x="147" y="145"/>
                      <a:pt x="149" y="144"/>
                    </a:cubicBezTo>
                    <a:cubicBezTo>
                      <a:pt x="151" y="143"/>
                      <a:pt x="154" y="142"/>
                      <a:pt x="156" y="142"/>
                    </a:cubicBezTo>
                    <a:cubicBezTo>
                      <a:pt x="157" y="142"/>
                      <a:pt x="157" y="141"/>
                      <a:pt x="157" y="141"/>
                    </a:cubicBezTo>
                    <a:cubicBezTo>
                      <a:pt x="157" y="142"/>
                      <a:pt x="156" y="143"/>
                      <a:pt x="156" y="144"/>
                    </a:cubicBezTo>
                    <a:close/>
                    <a:moveTo>
                      <a:pt x="157" y="141"/>
                    </a:moveTo>
                    <a:cubicBezTo>
                      <a:pt x="155" y="141"/>
                      <a:pt x="153" y="142"/>
                      <a:pt x="151" y="143"/>
                    </a:cubicBezTo>
                    <a:cubicBezTo>
                      <a:pt x="154" y="141"/>
                      <a:pt x="156" y="140"/>
                      <a:pt x="158" y="139"/>
                    </a:cubicBezTo>
                    <a:cubicBezTo>
                      <a:pt x="158" y="140"/>
                      <a:pt x="158" y="140"/>
                      <a:pt x="157" y="141"/>
                    </a:cubicBezTo>
                    <a:close/>
                    <a:moveTo>
                      <a:pt x="160" y="137"/>
                    </a:moveTo>
                    <a:cubicBezTo>
                      <a:pt x="160" y="137"/>
                      <a:pt x="160" y="138"/>
                      <a:pt x="160" y="138"/>
                    </a:cubicBezTo>
                    <a:cubicBezTo>
                      <a:pt x="159" y="138"/>
                      <a:pt x="158" y="138"/>
                      <a:pt x="157" y="139"/>
                    </a:cubicBezTo>
                    <a:cubicBezTo>
                      <a:pt x="154" y="140"/>
                      <a:pt x="150" y="142"/>
                      <a:pt x="147" y="144"/>
                    </a:cubicBezTo>
                    <a:cubicBezTo>
                      <a:pt x="144" y="145"/>
                      <a:pt x="141" y="145"/>
                      <a:pt x="139" y="146"/>
                    </a:cubicBezTo>
                    <a:cubicBezTo>
                      <a:pt x="132" y="149"/>
                      <a:pt x="125" y="151"/>
                      <a:pt x="118" y="153"/>
                    </a:cubicBezTo>
                    <a:cubicBezTo>
                      <a:pt x="115" y="155"/>
                      <a:pt x="112" y="156"/>
                      <a:pt x="109" y="157"/>
                    </a:cubicBezTo>
                    <a:cubicBezTo>
                      <a:pt x="107" y="158"/>
                      <a:pt x="106" y="158"/>
                      <a:pt x="104" y="159"/>
                    </a:cubicBezTo>
                    <a:cubicBezTo>
                      <a:pt x="103" y="159"/>
                      <a:pt x="103" y="159"/>
                      <a:pt x="103" y="159"/>
                    </a:cubicBezTo>
                    <a:cubicBezTo>
                      <a:pt x="103" y="159"/>
                      <a:pt x="104" y="159"/>
                      <a:pt x="104" y="158"/>
                    </a:cubicBezTo>
                    <a:cubicBezTo>
                      <a:pt x="117" y="151"/>
                      <a:pt x="131" y="147"/>
                      <a:pt x="145" y="141"/>
                    </a:cubicBezTo>
                    <a:cubicBezTo>
                      <a:pt x="151" y="138"/>
                      <a:pt x="158" y="136"/>
                      <a:pt x="164" y="133"/>
                    </a:cubicBezTo>
                    <a:cubicBezTo>
                      <a:pt x="169" y="132"/>
                      <a:pt x="173" y="130"/>
                      <a:pt x="177" y="128"/>
                    </a:cubicBezTo>
                    <a:cubicBezTo>
                      <a:pt x="173" y="132"/>
                      <a:pt x="164" y="134"/>
                      <a:pt x="160" y="137"/>
                    </a:cubicBezTo>
                    <a:close/>
                    <a:moveTo>
                      <a:pt x="178" y="126"/>
                    </a:moveTo>
                    <a:cubicBezTo>
                      <a:pt x="172" y="128"/>
                      <a:pt x="166" y="131"/>
                      <a:pt x="160" y="133"/>
                    </a:cubicBezTo>
                    <a:cubicBezTo>
                      <a:pt x="153" y="135"/>
                      <a:pt x="146" y="138"/>
                      <a:pt x="140" y="141"/>
                    </a:cubicBezTo>
                    <a:cubicBezTo>
                      <a:pt x="133" y="143"/>
                      <a:pt x="126" y="146"/>
                      <a:pt x="119" y="148"/>
                    </a:cubicBezTo>
                    <a:cubicBezTo>
                      <a:pt x="114" y="150"/>
                      <a:pt x="109" y="152"/>
                      <a:pt x="103" y="154"/>
                    </a:cubicBezTo>
                    <a:cubicBezTo>
                      <a:pt x="103" y="154"/>
                      <a:pt x="104" y="154"/>
                      <a:pt x="104" y="154"/>
                    </a:cubicBezTo>
                    <a:cubicBezTo>
                      <a:pt x="115" y="147"/>
                      <a:pt x="129" y="143"/>
                      <a:pt x="141" y="138"/>
                    </a:cubicBezTo>
                    <a:cubicBezTo>
                      <a:pt x="148" y="135"/>
                      <a:pt x="154" y="132"/>
                      <a:pt x="161" y="131"/>
                    </a:cubicBezTo>
                    <a:cubicBezTo>
                      <a:pt x="167" y="129"/>
                      <a:pt x="172" y="126"/>
                      <a:pt x="177" y="124"/>
                    </a:cubicBezTo>
                    <a:cubicBezTo>
                      <a:pt x="178" y="124"/>
                      <a:pt x="178" y="124"/>
                      <a:pt x="178" y="124"/>
                    </a:cubicBezTo>
                    <a:cubicBezTo>
                      <a:pt x="178" y="124"/>
                      <a:pt x="179" y="124"/>
                      <a:pt x="179" y="124"/>
                    </a:cubicBezTo>
                    <a:cubicBezTo>
                      <a:pt x="179" y="125"/>
                      <a:pt x="179" y="125"/>
                      <a:pt x="178" y="126"/>
                    </a:cubicBezTo>
                    <a:close/>
                    <a:moveTo>
                      <a:pt x="177" y="121"/>
                    </a:moveTo>
                    <a:cubicBezTo>
                      <a:pt x="177" y="121"/>
                      <a:pt x="176" y="121"/>
                      <a:pt x="176" y="121"/>
                    </a:cubicBezTo>
                    <a:cubicBezTo>
                      <a:pt x="167" y="123"/>
                      <a:pt x="158" y="127"/>
                      <a:pt x="150" y="130"/>
                    </a:cubicBezTo>
                    <a:cubicBezTo>
                      <a:pt x="146" y="131"/>
                      <a:pt x="142" y="133"/>
                      <a:pt x="138" y="134"/>
                    </a:cubicBezTo>
                    <a:cubicBezTo>
                      <a:pt x="130" y="136"/>
                      <a:pt x="123" y="138"/>
                      <a:pt x="116" y="141"/>
                    </a:cubicBezTo>
                    <a:cubicBezTo>
                      <a:pt x="115" y="141"/>
                      <a:pt x="113" y="142"/>
                      <a:pt x="112" y="142"/>
                    </a:cubicBezTo>
                    <a:cubicBezTo>
                      <a:pt x="111" y="142"/>
                      <a:pt x="111" y="142"/>
                      <a:pt x="110" y="142"/>
                    </a:cubicBezTo>
                    <a:cubicBezTo>
                      <a:pt x="109" y="143"/>
                      <a:pt x="108" y="143"/>
                      <a:pt x="108" y="142"/>
                    </a:cubicBezTo>
                    <a:cubicBezTo>
                      <a:pt x="111" y="141"/>
                      <a:pt x="115" y="140"/>
                      <a:pt x="118" y="139"/>
                    </a:cubicBezTo>
                    <a:cubicBezTo>
                      <a:pt x="124" y="137"/>
                      <a:pt x="130" y="134"/>
                      <a:pt x="136" y="132"/>
                    </a:cubicBezTo>
                    <a:cubicBezTo>
                      <a:pt x="143" y="129"/>
                      <a:pt x="151" y="127"/>
                      <a:pt x="158" y="124"/>
                    </a:cubicBezTo>
                    <a:cubicBezTo>
                      <a:pt x="159" y="124"/>
                      <a:pt x="159" y="124"/>
                      <a:pt x="160" y="124"/>
                    </a:cubicBezTo>
                    <a:cubicBezTo>
                      <a:pt x="160" y="124"/>
                      <a:pt x="161" y="124"/>
                      <a:pt x="161" y="123"/>
                    </a:cubicBezTo>
                    <a:cubicBezTo>
                      <a:pt x="167" y="122"/>
                      <a:pt x="172" y="121"/>
                      <a:pt x="177" y="119"/>
                    </a:cubicBezTo>
                    <a:cubicBezTo>
                      <a:pt x="178" y="119"/>
                      <a:pt x="178" y="120"/>
                      <a:pt x="178" y="120"/>
                    </a:cubicBezTo>
                    <a:cubicBezTo>
                      <a:pt x="178" y="121"/>
                      <a:pt x="177" y="121"/>
                      <a:pt x="177" y="121"/>
                    </a:cubicBezTo>
                    <a:close/>
                    <a:moveTo>
                      <a:pt x="165" y="122"/>
                    </a:moveTo>
                    <a:cubicBezTo>
                      <a:pt x="166" y="122"/>
                      <a:pt x="167" y="121"/>
                      <a:pt x="168" y="121"/>
                    </a:cubicBezTo>
                    <a:cubicBezTo>
                      <a:pt x="169" y="120"/>
                      <a:pt x="171" y="120"/>
                      <a:pt x="173" y="120"/>
                    </a:cubicBezTo>
                    <a:cubicBezTo>
                      <a:pt x="173" y="119"/>
                      <a:pt x="178" y="118"/>
                      <a:pt x="175" y="119"/>
                    </a:cubicBezTo>
                    <a:cubicBezTo>
                      <a:pt x="171" y="120"/>
                      <a:pt x="168" y="121"/>
                      <a:pt x="165" y="122"/>
                    </a:cubicBezTo>
                    <a:close/>
                    <a:moveTo>
                      <a:pt x="156" y="124"/>
                    </a:moveTo>
                    <a:cubicBezTo>
                      <a:pt x="155" y="124"/>
                      <a:pt x="155" y="124"/>
                      <a:pt x="155" y="124"/>
                    </a:cubicBezTo>
                    <a:cubicBezTo>
                      <a:pt x="141" y="128"/>
                      <a:pt x="128" y="132"/>
                      <a:pt x="115" y="138"/>
                    </a:cubicBezTo>
                    <a:cubicBezTo>
                      <a:pt x="113" y="139"/>
                      <a:pt x="111" y="139"/>
                      <a:pt x="109" y="140"/>
                    </a:cubicBezTo>
                    <a:cubicBezTo>
                      <a:pt x="109" y="140"/>
                      <a:pt x="109" y="140"/>
                      <a:pt x="108" y="140"/>
                    </a:cubicBezTo>
                    <a:cubicBezTo>
                      <a:pt x="108" y="140"/>
                      <a:pt x="108" y="140"/>
                      <a:pt x="109" y="140"/>
                    </a:cubicBezTo>
                    <a:cubicBezTo>
                      <a:pt x="109" y="139"/>
                      <a:pt x="111" y="139"/>
                      <a:pt x="111" y="138"/>
                    </a:cubicBezTo>
                    <a:cubicBezTo>
                      <a:pt x="115" y="137"/>
                      <a:pt x="118" y="135"/>
                      <a:pt x="122" y="134"/>
                    </a:cubicBezTo>
                    <a:cubicBezTo>
                      <a:pt x="129" y="131"/>
                      <a:pt x="136" y="128"/>
                      <a:pt x="143" y="125"/>
                    </a:cubicBezTo>
                    <a:cubicBezTo>
                      <a:pt x="146" y="125"/>
                      <a:pt x="148" y="124"/>
                      <a:pt x="151" y="123"/>
                    </a:cubicBezTo>
                    <a:cubicBezTo>
                      <a:pt x="159" y="121"/>
                      <a:pt x="168" y="120"/>
                      <a:pt x="176" y="116"/>
                    </a:cubicBezTo>
                    <a:cubicBezTo>
                      <a:pt x="176" y="117"/>
                      <a:pt x="177" y="117"/>
                      <a:pt x="177" y="118"/>
                    </a:cubicBezTo>
                    <a:cubicBezTo>
                      <a:pt x="170" y="119"/>
                      <a:pt x="163" y="121"/>
                      <a:pt x="156" y="124"/>
                    </a:cubicBezTo>
                    <a:close/>
                    <a:moveTo>
                      <a:pt x="169" y="118"/>
                    </a:moveTo>
                    <a:cubicBezTo>
                      <a:pt x="171" y="117"/>
                      <a:pt x="172" y="117"/>
                      <a:pt x="174" y="116"/>
                    </a:cubicBezTo>
                    <a:cubicBezTo>
                      <a:pt x="172" y="117"/>
                      <a:pt x="171" y="117"/>
                      <a:pt x="169" y="118"/>
                    </a:cubicBezTo>
                    <a:close/>
                    <a:moveTo>
                      <a:pt x="159" y="120"/>
                    </a:moveTo>
                    <a:cubicBezTo>
                      <a:pt x="159" y="120"/>
                      <a:pt x="158" y="121"/>
                      <a:pt x="158" y="121"/>
                    </a:cubicBezTo>
                    <a:cubicBezTo>
                      <a:pt x="145" y="124"/>
                      <a:pt x="133" y="127"/>
                      <a:pt x="121" y="132"/>
                    </a:cubicBezTo>
                    <a:cubicBezTo>
                      <a:pt x="118" y="133"/>
                      <a:pt x="115" y="134"/>
                      <a:pt x="112" y="135"/>
                    </a:cubicBezTo>
                    <a:cubicBezTo>
                      <a:pt x="112" y="135"/>
                      <a:pt x="111" y="136"/>
                      <a:pt x="110" y="136"/>
                    </a:cubicBezTo>
                    <a:cubicBezTo>
                      <a:pt x="111" y="136"/>
                      <a:pt x="111" y="135"/>
                      <a:pt x="111" y="135"/>
                    </a:cubicBezTo>
                    <a:cubicBezTo>
                      <a:pt x="112" y="134"/>
                      <a:pt x="113" y="134"/>
                      <a:pt x="114" y="133"/>
                    </a:cubicBezTo>
                    <a:cubicBezTo>
                      <a:pt x="121" y="129"/>
                      <a:pt x="128" y="127"/>
                      <a:pt x="135" y="125"/>
                    </a:cubicBezTo>
                    <a:cubicBezTo>
                      <a:pt x="147" y="121"/>
                      <a:pt x="161" y="118"/>
                      <a:pt x="174" y="113"/>
                    </a:cubicBezTo>
                    <a:cubicBezTo>
                      <a:pt x="174" y="114"/>
                      <a:pt x="175" y="115"/>
                      <a:pt x="175" y="115"/>
                    </a:cubicBezTo>
                    <a:cubicBezTo>
                      <a:pt x="170" y="116"/>
                      <a:pt x="164" y="119"/>
                      <a:pt x="159" y="120"/>
                    </a:cubicBezTo>
                    <a:close/>
                    <a:moveTo>
                      <a:pt x="148" y="120"/>
                    </a:moveTo>
                    <a:cubicBezTo>
                      <a:pt x="151" y="120"/>
                      <a:pt x="155" y="119"/>
                      <a:pt x="159" y="118"/>
                    </a:cubicBezTo>
                    <a:cubicBezTo>
                      <a:pt x="159" y="117"/>
                      <a:pt x="160" y="117"/>
                      <a:pt x="161" y="117"/>
                    </a:cubicBezTo>
                    <a:cubicBezTo>
                      <a:pt x="157" y="118"/>
                      <a:pt x="152" y="119"/>
                      <a:pt x="148" y="120"/>
                    </a:cubicBezTo>
                    <a:close/>
                    <a:moveTo>
                      <a:pt x="143" y="121"/>
                    </a:moveTo>
                    <a:cubicBezTo>
                      <a:pt x="137" y="123"/>
                      <a:pt x="132" y="124"/>
                      <a:pt x="127" y="126"/>
                    </a:cubicBezTo>
                    <a:cubicBezTo>
                      <a:pt x="124" y="127"/>
                      <a:pt x="122" y="128"/>
                      <a:pt x="120" y="129"/>
                    </a:cubicBezTo>
                    <a:cubicBezTo>
                      <a:pt x="117" y="130"/>
                      <a:pt x="114" y="130"/>
                      <a:pt x="112" y="131"/>
                    </a:cubicBezTo>
                    <a:cubicBezTo>
                      <a:pt x="123" y="126"/>
                      <a:pt x="133" y="123"/>
                      <a:pt x="144" y="120"/>
                    </a:cubicBezTo>
                    <a:cubicBezTo>
                      <a:pt x="149" y="118"/>
                      <a:pt x="154" y="116"/>
                      <a:pt x="160" y="115"/>
                    </a:cubicBezTo>
                    <a:cubicBezTo>
                      <a:pt x="164" y="114"/>
                      <a:pt x="168" y="113"/>
                      <a:pt x="172" y="111"/>
                    </a:cubicBezTo>
                    <a:cubicBezTo>
                      <a:pt x="173" y="111"/>
                      <a:pt x="173" y="112"/>
                      <a:pt x="173" y="112"/>
                    </a:cubicBezTo>
                    <a:cubicBezTo>
                      <a:pt x="163" y="116"/>
                      <a:pt x="153" y="118"/>
                      <a:pt x="143" y="121"/>
                    </a:cubicBezTo>
                    <a:close/>
                    <a:moveTo>
                      <a:pt x="171" y="108"/>
                    </a:moveTo>
                    <a:cubicBezTo>
                      <a:pt x="170" y="108"/>
                      <a:pt x="171" y="108"/>
                      <a:pt x="171" y="109"/>
                    </a:cubicBezTo>
                    <a:cubicBezTo>
                      <a:pt x="170" y="109"/>
                      <a:pt x="168" y="109"/>
                      <a:pt x="168" y="109"/>
                    </a:cubicBezTo>
                    <a:cubicBezTo>
                      <a:pt x="166" y="110"/>
                      <a:pt x="164" y="110"/>
                      <a:pt x="162" y="111"/>
                    </a:cubicBezTo>
                    <a:cubicBezTo>
                      <a:pt x="156" y="112"/>
                      <a:pt x="150" y="114"/>
                      <a:pt x="144" y="116"/>
                    </a:cubicBezTo>
                    <a:cubicBezTo>
                      <a:pt x="134" y="118"/>
                      <a:pt x="123" y="121"/>
                      <a:pt x="113" y="125"/>
                    </a:cubicBezTo>
                    <a:cubicBezTo>
                      <a:pt x="112" y="126"/>
                      <a:pt x="111" y="126"/>
                      <a:pt x="111" y="126"/>
                    </a:cubicBezTo>
                    <a:cubicBezTo>
                      <a:pt x="111" y="126"/>
                      <a:pt x="111" y="126"/>
                      <a:pt x="111" y="126"/>
                    </a:cubicBezTo>
                    <a:cubicBezTo>
                      <a:pt x="112" y="126"/>
                      <a:pt x="114" y="125"/>
                      <a:pt x="114" y="125"/>
                    </a:cubicBezTo>
                    <a:cubicBezTo>
                      <a:pt x="117" y="123"/>
                      <a:pt x="121" y="122"/>
                      <a:pt x="124" y="121"/>
                    </a:cubicBezTo>
                    <a:cubicBezTo>
                      <a:pt x="129" y="119"/>
                      <a:pt x="135" y="117"/>
                      <a:pt x="140" y="115"/>
                    </a:cubicBezTo>
                    <a:cubicBezTo>
                      <a:pt x="146" y="113"/>
                      <a:pt x="151" y="112"/>
                      <a:pt x="157" y="110"/>
                    </a:cubicBezTo>
                    <a:cubicBezTo>
                      <a:pt x="162" y="108"/>
                      <a:pt x="167" y="106"/>
                      <a:pt x="172" y="104"/>
                    </a:cubicBezTo>
                    <a:cubicBezTo>
                      <a:pt x="172" y="104"/>
                      <a:pt x="172" y="104"/>
                      <a:pt x="172" y="104"/>
                    </a:cubicBezTo>
                    <a:cubicBezTo>
                      <a:pt x="172" y="105"/>
                      <a:pt x="172" y="106"/>
                      <a:pt x="172" y="107"/>
                    </a:cubicBezTo>
                    <a:cubicBezTo>
                      <a:pt x="171" y="108"/>
                      <a:pt x="171" y="108"/>
                      <a:pt x="171" y="108"/>
                    </a:cubicBezTo>
                    <a:close/>
                    <a:moveTo>
                      <a:pt x="171" y="103"/>
                    </a:moveTo>
                    <a:cubicBezTo>
                      <a:pt x="167" y="104"/>
                      <a:pt x="163" y="106"/>
                      <a:pt x="158" y="108"/>
                    </a:cubicBezTo>
                    <a:cubicBezTo>
                      <a:pt x="153" y="110"/>
                      <a:pt x="148" y="111"/>
                      <a:pt x="142" y="112"/>
                    </a:cubicBezTo>
                    <a:cubicBezTo>
                      <a:pt x="132" y="115"/>
                      <a:pt x="123" y="119"/>
                      <a:pt x="113" y="121"/>
                    </a:cubicBezTo>
                    <a:cubicBezTo>
                      <a:pt x="109" y="122"/>
                      <a:pt x="113" y="121"/>
                      <a:pt x="114" y="120"/>
                    </a:cubicBezTo>
                    <a:cubicBezTo>
                      <a:pt x="117" y="119"/>
                      <a:pt x="120" y="117"/>
                      <a:pt x="124" y="116"/>
                    </a:cubicBezTo>
                    <a:cubicBezTo>
                      <a:pt x="129" y="114"/>
                      <a:pt x="134" y="113"/>
                      <a:pt x="139" y="111"/>
                    </a:cubicBezTo>
                    <a:cubicBezTo>
                      <a:pt x="149" y="108"/>
                      <a:pt x="158" y="105"/>
                      <a:pt x="168" y="102"/>
                    </a:cubicBezTo>
                    <a:cubicBezTo>
                      <a:pt x="169" y="102"/>
                      <a:pt x="170" y="101"/>
                      <a:pt x="170" y="101"/>
                    </a:cubicBezTo>
                    <a:cubicBezTo>
                      <a:pt x="170" y="101"/>
                      <a:pt x="171" y="101"/>
                      <a:pt x="171" y="100"/>
                    </a:cubicBezTo>
                    <a:cubicBezTo>
                      <a:pt x="171" y="100"/>
                      <a:pt x="171" y="100"/>
                      <a:pt x="171" y="100"/>
                    </a:cubicBezTo>
                    <a:cubicBezTo>
                      <a:pt x="172" y="101"/>
                      <a:pt x="172" y="102"/>
                      <a:pt x="172" y="103"/>
                    </a:cubicBezTo>
                    <a:cubicBezTo>
                      <a:pt x="172" y="103"/>
                      <a:pt x="172" y="103"/>
                      <a:pt x="171" y="103"/>
                    </a:cubicBezTo>
                    <a:close/>
                    <a:moveTo>
                      <a:pt x="128" y="111"/>
                    </a:moveTo>
                    <a:cubicBezTo>
                      <a:pt x="125" y="112"/>
                      <a:pt x="122" y="112"/>
                      <a:pt x="118" y="113"/>
                    </a:cubicBezTo>
                    <a:cubicBezTo>
                      <a:pt x="116" y="114"/>
                      <a:pt x="113" y="114"/>
                      <a:pt x="113" y="114"/>
                    </a:cubicBez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114"/>
                      <a:pt x="114" y="114"/>
                      <a:pt x="116" y="113"/>
                    </a:cubicBezTo>
                    <a:cubicBezTo>
                      <a:pt x="123" y="111"/>
                      <a:pt x="129" y="109"/>
                      <a:pt x="135" y="107"/>
                    </a:cubicBezTo>
                    <a:cubicBezTo>
                      <a:pt x="139" y="105"/>
                      <a:pt x="142" y="104"/>
                      <a:pt x="146" y="103"/>
                    </a:cubicBezTo>
                    <a:cubicBezTo>
                      <a:pt x="154" y="101"/>
                      <a:pt x="162" y="98"/>
                      <a:pt x="170" y="96"/>
                    </a:cubicBezTo>
                    <a:cubicBezTo>
                      <a:pt x="170" y="96"/>
                      <a:pt x="170" y="97"/>
                      <a:pt x="171" y="98"/>
                    </a:cubicBezTo>
                    <a:cubicBezTo>
                      <a:pt x="157" y="103"/>
                      <a:pt x="142" y="107"/>
                      <a:pt x="128" y="111"/>
                    </a:cubicBezTo>
                    <a:close/>
                    <a:moveTo>
                      <a:pt x="163" y="97"/>
                    </a:moveTo>
                    <a:cubicBezTo>
                      <a:pt x="163" y="97"/>
                      <a:pt x="164" y="97"/>
                      <a:pt x="165" y="97"/>
                    </a:cubicBezTo>
                    <a:cubicBezTo>
                      <a:pt x="166" y="96"/>
                      <a:pt x="167" y="96"/>
                      <a:pt x="168" y="96"/>
                    </a:cubicBezTo>
                    <a:cubicBezTo>
                      <a:pt x="166" y="96"/>
                      <a:pt x="165" y="97"/>
                      <a:pt x="163" y="97"/>
                    </a:cubicBezTo>
                    <a:close/>
                    <a:moveTo>
                      <a:pt x="158" y="98"/>
                    </a:moveTo>
                    <a:cubicBezTo>
                      <a:pt x="153" y="100"/>
                      <a:pt x="148" y="101"/>
                      <a:pt x="143" y="103"/>
                    </a:cubicBezTo>
                    <a:cubicBezTo>
                      <a:pt x="142" y="103"/>
                      <a:pt x="142" y="103"/>
                      <a:pt x="141" y="103"/>
                    </a:cubicBezTo>
                    <a:cubicBezTo>
                      <a:pt x="134" y="105"/>
                      <a:pt x="127" y="107"/>
                      <a:pt x="120" y="110"/>
                    </a:cubicBezTo>
                    <a:cubicBezTo>
                      <a:pt x="118" y="110"/>
                      <a:pt x="116" y="110"/>
                      <a:pt x="114" y="110"/>
                    </a:cubicBezTo>
                    <a:cubicBezTo>
                      <a:pt x="114" y="110"/>
                      <a:pt x="114" y="110"/>
                      <a:pt x="114" y="110"/>
                    </a:cubicBezTo>
                    <a:cubicBezTo>
                      <a:pt x="116" y="110"/>
                      <a:pt x="117" y="109"/>
                      <a:pt x="119" y="109"/>
                    </a:cubicBezTo>
                    <a:cubicBezTo>
                      <a:pt x="122" y="108"/>
                      <a:pt x="125" y="107"/>
                      <a:pt x="128" y="106"/>
                    </a:cubicBezTo>
                    <a:cubicBezTo>
                      <a:pt x="135" y="104"/>
                      <a:pt x="143" y="101"/>
                      <a:pt x="150" y="99"/>
                    </a:cubicBezTo>
                    <a:cubicBezTo>
                      <a:pt x="153" y="99"/>
                      <a:pt x="156" y="98"/>
                      <a:pt x="158" y="97"/>
                    </a:cubicBezTo>
                    <a:cubicBezTo>
                      <a:pt x="159" y="96"/>
                      <a:pt x="161" y="95"/>
                      <a:pt x="162" y="95"/>
                    </a:cubicBezTo>
                    <a:cubicBezTo>
                      <a:pt x="164" y="94"/>
                      <a:pt x="166" y="93"/>
                      <a:pt x="168" y="93"/>
                    </a:cubicBezTo>
                    <a:cubicBezTo>
                      <a:pt x="169" y="93"/>
                      <a:pt x="169" y="94"/>
                      <a:pt x="169" y="95"/>
                    </a:cubicBezTo>
                    <a:cubicBezTo>
                      <a:pt x="165" y="95"/>
                      <a:pt x="162" y="97"/>
                      <a:pt x="158" y="98"/>
                    </a:cubicBezTo>
                    <a:close/>
                    <a:moveTo>
                      <a:pt x="167" y="89"/>
                    </a:moveTo>
                    <a:cubicBezTo>
                      <a:pt x="167" y="89"/>
                      <a:pt x="167" y="89"/>
                      <a:pt x="167" y="89"/>
                    </a:cubicBezTo>
                    <a:cubicBezTo>
                      <a:pt x="162" y="90"/>
                      <a:pt x="158" y="91"/>
                      <a:pt x="153" y="93"/>
                    </a:cubicBezTo>
                    <a:cubicBezTo>
                      <a:pt x="150" y="94"/>
                      <a:pt x="147" y="95"/>
                      <a:pt x="144" y="96"/>
                    </a:cubicBezTo>
                    <a:cubicBezTo>
                      <a:pt x="135" y="98"/>
                      <a:pt x="125" y="102"/>
                      <a:pt x="116" y="102"/>
                    </a:cubicBezTo>
                    <a:cubicBezTo>
                      <a:pt x="124" y="102"/>
                      <a:pt x="133" y="98"/>
                      <a:pt x="141" y="95"/>
                    </a:cubicBezTo>
                    <a:cubicBezTo>
                      <a:pt x="149" y="92"/>
                      <a:pt x="159" y="90"/>
                      <a:pt x="166" y="85"/>
                    </a:cubicBezTo>
                    <a:cubicBezTo>
                      <a:pt x="167" y="84"/>
                      <a:pt x="166" y="84"/>
                      <a:pt x="166" y="84"/>
                    </a:cubicBezTo>
                    <a:cubicBezTo>
                      <a:pt x="157" y="88"/>
                      <a:pt x="147" y="90"/>
                      <a:pt x="138" y="92"/>
                    </a:cubicBezTo>
                    <a:cubicBezTo>
                      <a:pt x="130" y="94"/>
                      <a:pt x="121" y="96"/>
                      <a:pt x="114" y="99"/>
                    </a:cubicBezTo>
                    <a:cubicBezTo>
                      <a:pt x="114" y="98"/>
                      <a:pt x="113" y="98"/>
                      <a:pt x="112" y="97"/>
                    </a:cubicBezTo>
                    <a:cubicBezTo>
                      <a:pt x="129" y="93"/>
                      <a:pt x="144" y="87"/>
                      <a:pt x="160" y="83"/>
                    </a:cubicBezTo>
                    <a:cubicBezTo>
                      <a:pt x="163" y="82"/>
                      <a:pt x="166" y="81"/>
                      <a:pt x="168" y="81"/>
                    </a:cubicBezTo>
                    <a:cubicBezTo>
                      <a:pt x="166" y="82"/>
                      <a:pt x="166" y="86"/>
                      <a:pt x="167" y="89"/>
                    </a:cubicBezTo>
                    <a:close/>
                    <a:moveTo>
                      <a:pt x="160" y="82"/>
                    </a:moveTo>
                    <a:cubicBezTo>
                      <a:pt x="144" y="86"/>
                      <a:pt x="129" y="92"/>
                      <a:pt x="113" y="96"/>
                    </a:cubicBezTo>
                    <a:cubicBezTo>
                      <a:pt x="117" y="93"/>
                      <a:pt x="123" y="92"/>
                      <a:pt x="127" y="91"/>
                    </a:cubicBezTo>
                    <a:cubicBezTo>
                      <a:pt x="136" y="89"/>
                      <a:pt x="144" y="87"/>
                      <a:pt x="151" y="84"/>
                    </a:cubicBezTo>
                    <a:cubicBezTo>
                      <a:pt x="167" y="79"/>
                      <a:pt x="184" y="72"/>
                      <a:pt x="200" y="70"/>
                    </a:cubicBezTo>
                    <a:cubicBezTo>
                      <a:pt x="205" y="70"/>
                      <a:pt x="196" y="72"/>
                      <a:pt x="195" y="73"/>
                    </a:cubicBezTo>
                    <a:cubicBezTo>
                      <a:pt x="192" y="73"/>
                      <a:pt x="188" y="75"/>
                      <a:pt x="184" y="76"/>
                    </a:cubicBezTo>
                    <a:cubicBezTo>
                      <a:pt x="176" y="78"/>
                      <a:pt x="168" y="80"/>
                      <a:pt x="160" y="82"/>
                    </a:cubicBezTo>
                    <a:close/>
                    <a:moveTo>
                      <a:pt x="175" y="82"/>
                    </a:moveTo>
                    <a:cubicBezTo>
                      <a:pt x="174" y="82"/>
                      <a:pt x="174" y="81"/>
                      <a:pt x="173" y="81"/>
                    </a:cubicBezTo>
                    <a:cubicBezTo>
                      <a:pt x="178" y="80"/>
                      <a:pt x="182" y="79"/>
                      <a:pt x="187" y="78"/>
                    </a:cubicBezTo>
                    <a:cubicBezTo>
                      <a:pt x="192" y="77"/>
                      <a:pt x="197" y="75"/>
                      <a:pt x="202" y="74"/>
                    </a:cubicBezTo>
                    <a:cubicBezTo>
                      <a:pt x="204" y="73"/>
                      <a:pt x="204" y="73"/>
                      <a:pt x="202" y="74"/>
                    </a:cubicBezTo>
                    <a:cubicBezTo>
                      <a:pt x="200" y="75"/>
                      <a:pt x="199" y="75"/>
                      <a:pt x="197" y="76"/>
                    </a:cubicBezTo>
                    <a:cubicBezTo>
                      <a:pt x="195" y="77"/>
                      <a:pt x="192" y="78"/>
                      <a:pt x="189" y="78"/>
                    </a:cubicBezTo>
                    <a:cubicBezTo>
                      <a:pt x="185" y="80"/>
                      <a:pt x="180" y="81"/>
                      <a:pt x="175" y="82"/>
                    </a:cubicBezTo>
                    <a:close/>
                    <a:moveTo>
                      <a:pt x="192" y="83"/>
                    </a:moveTo>
                    <a:cubicBezTo>
                      <a:pt x="196" y="82"/>
                      <a:pt x="200" y="81"/>
                      <a:pt x="204" y="80"/>
                    </a:cubicBezTo>
                    <a:cubicBezTo>
                      <a:pt x="209" y="79"/>
                      <a:pt x="200" y="82"/>
                      <a:pt x="199" y="82"/>
                    </a:cubicBezTo>
                    <a:cubicBezTo>
                      <a:pt x="197" y="83"/>
                      <a:pt x="196" y="83"/>
                      <a:pt x="194" y="84"/>
                    </a:cubicBezTo>
                    <a:cubicBezTo>
                      <a:pt x="193" y="84"/>
                      <a:pt x="193" y="83"/>
                      <a:pt x="192" y="83"/>
                    </a:cubicBezTo>
                    <a:close/>
                    <a:moveTo>
                      <a:pt x="194" y="85"/>
                    </a:moveTo>
                    <a:cubicBezTo>
                      <a:pt x="198" y="85"/>
                      <a:pt x="202" y="83"/>
                      <a:pt x="205" y="82"/>
                    </a:cubicBezTo>
                    <a:cubicBezTo>
                      <a:pt x="209" y="81"/>
                      <a:pt x="203" y="84"/>
                      <a:pt x="202" y="85"/>
                    </a:cubicBezTo>
                    <a:cubicBezTo>
                      <a:pt x="200" y="86"/>
                      <a:pt x="198" y="87"/>
                      <a:pt x="196" y="88"/>
                    </a:cubicBezTo>
                    <a:cubicBezTo>
                      <a:pt x="196" y="87"/>
                      <a:pt x="195" y="86"/>
                      <a:pt x="194" y="85"/>
                    </a:cubicBezTo>
                    <a:close/>
                    <a:moveTo>
                      <a:pt x="197" y="90"/>
                    </a:moveTo>
                    <a:cubicBezTo>
                      <a:pt x="197" y="89"/>
                      <a:pt x="197" y="89"/>
                      <a:pt x="197" y="89"/>
                    </a:cubicBezTo>
                    <a:cubicBezTo>
                      <a:pt x="200" y="88"/>
                      <a:pt x="203" y="87"/>
                      <a:pt x="207" y="86"/>
                    </a:cubicBezTo>
                    <a:cubicBezTo>
                      <a:pt x="211" y="85"/>
                      <a:pt x="206" y="87"/>
                      <a:pt x="205" y="87"/>
                    </a:cubicBezTo>
                    <a:cubicBezTo>
                      <a:pt x="203" y="89"/>
                      <a:pt x="200" y="90"/>
                      <a:pt x="198" y="91"/>
                    </a:cubicBezTo>
                    <a:cubicBezTo>
                      <a:pt x="198" y="90"/>
                      <a:pt x="198" y="90"/>
                      <a:pt x="197" y="90"/>
                    </a:cubicBezTo>
                    <a:close/>
                    <a:moveTo>
                      <a:pt x="199" y="92"/>
                    </a:moveTo>
                    <a:cubicBezTo>
                      <a:pt x="200" y="92"/>
                      <a:pt x="201" y="92"/>
                      <a:pt x="202" y="92"/>
                    </a:cubicBezTo>
                    <a:cubicBezTo>
                      <a:pt x="204" y="91"/>
                      <a:pt x="208" y="91"/>
                      <a:pt x="210" y="90"/>
                    </a:cubicBezTo>
                    <a:cubicBezTo>
                      <a:pt x="207" y="92"/>
                      <a:pt x="203" y="93"/>
                      <a:pt x="200" y="95"/>
                    </a:cubicBezTo>
                    <a:cubicBezTo>
                      <a:pt x="200" y="94"/>
                      <a:pt x="199" y="93"/>
                      <a:pt x="199" y="92"/>
                    </a:cubicBezTo>
                    <a:close/>
                    <a:moveTo>
                      <a:pt x="201" y="96"/>
                    </a:moveTo>
                    <a:cubicBezTo>
                      <a:pt x="204" y="96"/>
                      <a:pt x="207" y="95"/>
                      <a:pt x="209" y="94"/>
                    </a:cubicBezTo>
                    <a:cubicBezTo>
                      <a:pt x="213" y="92"/>
                      <a:pt x="208" y="95"/>
                      <a:pt x="207" y="96"/>
                    </a:cubicBezTo>
                    <a:cubicBezTo>
                      <a:pt x="206" y="97"/>
                      <a:pt x="204" y="97"/>
                      <a:pt x="202" y="98"/>
                    </a:cubicBezTo>
                    <a:cubicBezTo>
                      <a:pt x="202" y="98"/>
                      <a:pt x="201" y="97"/>
                      <a:pt x="201" y="96"/>
                    </a:cubicBezTo>
                    <a:close/>
                    <a:moveTo>
                      <a:pt x="204" y="101"/>
                    </a:moveTo>
                    <a:cubicBezTo>
                      <a:pt x="204" y="100"/>
                      <a:pt x="203" y="100"/>
                      <a:pt x="203" y="99"/>
                    </a:cubicBezTo>
                    <a:cubicBezTo>
                      <a:pt x="203" y="99"/>
                      <a:pt x="203" y="99"/>
                      <a:pt x="203" y="99"/>
                    </a:cubicBezTo>
                    <a:cubicBezTo>
                      <a:pt x="205" y="99"/>
                      <a:pt x="207" y="99"/>
                      <a:pt x="209" y="98"/>
                    </a:cubicBezTo>
                    <a:cubicBezTo>
                      <a:pt x="212" y="97"/>
                      <a:pt x="208" y="99"/>
                      <a:pt x="208" y="99"/>
                    </a:cubicBezTo>
                    <a:cubicBezTo>
                      <a:pt x="206" y="99"/>
                      <a:pt x="205" y="100"/>
                      <a:pt x="204" y="100"/>
                    </a:cubicBezTo>
                    <a:cubicBezTo>
                      <a:pt x="204" y="101"/>
                      <a:pt x="204" y="101"/>
                      <a:pt x="204" y="101"/>
                    </a:cubicBezTo>
                    <a:close/>
                    <a:moveTo>
                      <a:pt x="206" y="103"/>
                    </a:moveTo>
                    <a:cubicBezTo>
                      <a:pt x="206" y="102"/>
                      <a:pt x="205" y="102"/>
                      <a:pt x="205" y="101"/>
                    </a:cubicBezTo>
                    <a:cubicBezTo>
                      <a:pt x="206" y="101"/>
                      <a:pt x="207" y="101"/>
                      <a:pt x="209" y="100"/>
                    </a:cubicBezTo>
                    <a:cubicBezTo>
                      <a:pt x="210" y="101"/>
                      <a:pt x="210" y="101"/>
                      <a:pt x="209" y="102"/>
                    </a:cubicBezTo>
                    <a:cubicBezTo>
                      <a:pt x="208" y="102"/>
                      <a:pt x="207" y="102"/>
                      <a:pt x="206" y="103"/>
                    </a:cubicBezTo>
                    <a:close/>
                    <a:moveTo>
                      <a:pt x="211" y="103"/>
                    </a:moveTo>
                    <a:cubicBezTo>
                      <a:pt x="211" y="104"/>
                      <a:pt x="210" y="105"/>
                      <a:pt x="209" y="105"/>
                    </a:cubicBezTo>
                    <a:cubicBezTo>
                      <a:pt x="208" y="105"/>
                      <a:pt x="208" y="104"/>
                      <a:pt x="207" y="104"/>
                    </a:cubicBezTo>
                    <a:cubicBezTo>
                      <a:pt x="209" y="103"/>
                      <a:pt x="211" y="103"/>
                      <a:pt x="211" y="103"/>
                    </a:cubicBezTo>
                    <a:close/>
                    <a:moveTo>
                      <a:pt x="210" y="106"/>
                    </a:moveTo>
                    <a:cubicBezTo>
                      <a:pt x="210" y="106"/>
                      <a:pt x="210" y="106"/>
                      <a:pt x="210" y="106"/>
                    </a:cubicBezTo>
                    <a:cubicBezTo>
                      <a:pt x="212" y="106"/>
                      <a:pt x="213" y="106"/>
                      <a:pt x="211" y="108"/>
                    </a:cubicBezTo>
                    <a:cubicBezTo>
                      <a:pt x="211" y="107"/>
                      <a:pt x="210" y="107"/>
                      <a:pt x="210" y="106"/>
                    </a:cubicBezTo>
                    <a:close/>
                    <a:moveTo>
                      <a:pt x="213" y="109"/>
                    </a:moveTo>
                    <a:cubicBezTo>
                      <a:pt x="214" y="108"/>
                      <a:pt x="213" y="110"/>
                      <a:pt x="213" y="111"/>
                    </a:cubicBezTo>
                    <a:cubicBezTo>
                      <a:pt x="213" y="110"/>
                      <a:pt x="212" y="109"/>
                      <a:pt x="212" y="109"/>
                    </a:cubicBezTo>
                    <a:cubicBezTo>
                      <a:pt x="212" y="109"/>
                      <a:pt x="212" y="109"/>
                      <a:pt x="213" y="109"/>
                    </a:cubicBezTo>
                    <a:close/>
                    <a:moveTo>
                      <a:pt x="214" y="110"/>
                    </a:moveTo>
                    <a:cubicBezTo>
                      <a:pt x="214" y="111"/>
                      <a:pt x="214" y="111"/>
                      <a:pt x="214" y="112"/>
                    </a:cubicBezTo>
                    <a:cubicBezTo>
                      <a:pt x="214" y="112"/>
                      <a:pt x="214" y="113"/>
                      <a:pt x="214" y="113"/>
                    </a:cubicBezTo>
                    <a:cubicBezTo>
                      <a:pt x="214" y="113"/>
                      <a:pt x="214" y="112"/>
                      <a:pt x="213" y="112"/>
                    </a:cubicBezTo>
                    <a:cubicBezTo>
                      <a:pt x="214" y="111"/>
                      <a:pt x="214" y="111"/>
                      <a:pt x="214" y="110"/>
                    </a:cubicBezTo>
                    <a:close/>
                    <a:moveTo>
                      <a:pt x="213" y="105"/>
                    </a:moveTo>
                    <a:cubicBezTo>
                      <a:pt x="213" y="105"/>
                      <a:pt x="213" y="105"/>
                      <a:pt x="213" y="105"/>
                    </a:cubicBezTo>
                    <a:cubicBezTo>
                      <a:pt x="212" y="105"/>
                      <a:pt x="209" y="106"/>
                      <a:pt x="211" y="105"/>
                    </a:cubicBezTo>
                    <a:cubicBezTo>
                      <a:pt x="212" y="104"/>
                      <a:pt x="212" y="103"/>
                      <a:pt x="213" y="102"/>
                    </a:cubicBezTo>
                    <a:cubicBezTo>
                      <a:pt x="213" y="102"/>
                      <a:pt x="212" y="102"/>
                      <a:pt x="212" y="102"/>
                    </a:cubicBezTo>
                    <a:cubicBezTo>
                      <a:pt x="210" y="102"/>
                      <a:pt x="211" y="102"/>
                      <a:pt x="209" y="102"/>
                    </a:cubicBezTo>
                    <a:cubicBezTo>
                      <a:pt x="209" y="102"/>
                      <a:pt x="209" y="102"/>
                      <a:pt x="209" y="102"/>
                    </a:cubicBezTo>
                    <a:cubicBezTo>
                      <a:pt x="210" y="102"/>
                      <a:pt x="211" y="101"/>
                      <a:pt x="212" y="100"/>
                    </a:cubicBezTo>
                    <a:cubicBezTo>
                      <a:pt x="212" y="100"/>
                      <a:pt x="212" y="99"/>
                      <a:pt x="212" y="99"/>
                    </a:cubicBezTo>
                    <a:cubicBezTo>
                      <a:pt x="210" y="99"/>
                      <a:pt x="207" y="99"/>
                      <a:pt x="206" y="100"/>
                    </a:cubicBezTo>
                    <a:cubicBezTo>
                      <a:pt x="207" y="99"/>
                      <a:pt x="210" y="99"/>
                      <a:pt x="211" y="97"/>
                    </a:cubicBezTo>
                    <a:cubicBezTo>
                      <a:pt x="212" y="97"/>
                      <a:pt x="211" y="97"/>
                      <a:pt x="211" y="97"/>
                    </a:cubicBezTo>
                    <a:cubicBezTo>
                      <a:pt x="210" y="97"/>
                      <a:pt x="208" y="97"/>
                      <a:pt x="207" y="98"/>
                    </a:cubicBezTo>
                    <a:cubicBezTo>
                      <a:pt x="206" y="98"/>
                      <a:pt x="201" y="100"/>
                      <a:pt x="205" y="98"/>
                    </a:cubicBezTo>
                    <a:cubicBezTo>
                      <a:pt x="207" y="96"/>
                      <a:pt x="210" y="95"/>
                      <a:pt x="212" y="93"/>
                    </a:cubicBezTo>
                    <a:cubicBezTo>
                      <a:pt x="212" y="93"/>
                      <a:pt x="212" y="93"/>
                      <a:pt x="212" y="93"/>
                    </a:cubicBezTo>
                    <a:cubicBezTo>
                      <a:pt x="213" y="98"/>
                      <a:pt x="214" y="103"/>
                      <a:pt x="214" y="108"/>
                    </a:cubicBezTo>
                    <a:cubicBezTo>
                      <a:pt x="212" y="108"/>
                      <a:pt x="213" y="107"/>
                      <a:pt x="213" y="105"/>
                    </a:cubicBezTo>
                    <a:close/>
                    <a:moveTo>
                      <a:pt x="211" y="92"/>
                    </a:moveTo>
                    <a:cubicBezTo>
                      <a:pt x="208" y="93"/>
                      <a:pt x="205" y="95"/>
                      <a:pt x="201" y="95"/>
                    </a:cubicBezTo>
                    <a:cubicBezTo>
                      <a:pt x="202" y="95"/>
                      <a:pt x="205" y="93"/>
                      <a:pt x="206" y="92"/>
                    </a:cubicBezTo>
                    <a:cubicBezTo>
                      <a:pt x="208" y="92"/>
                      <a:pt x="210" y="91"/>
                      <a:pt x="211" y="90"/>
                    </a:cubicBezTo>
                    <a:cubicBezTo>
                      <a:pt x="211" y="90"/>
                      <a:pt x="211" y="90"/>
                      <a:pt x="211" y="90"/>
                    </a:cubicBezTo>
                    <a:cubicBezTo>
                      <a:pt x="211" y="91"/>
                      <a:pt x="212" y="92"/>
                      <a:pt x="212" y="92"/>
                    </a:cubicBezTo>
                    <a:cubicBezTo>
                      <a:pt x="212" y="92"/>
                      <a:pt x="212" y="92"/>
                      <a:pt x="211" y="92"/>
                    </a:cubicBezTo>
                    <a:close/>
                    <a:moveTo>
                      <a:pt x="211" y="89"/>
                    </a:moveTo>
                    <a:cubicBezTo>
                      <a:pt x="207" y="89"/>
                      <a:pt x="203" y="91"/>
                      <a:pt x="199" y="91"/>
                    </a:cubicBezTo>
                    <a:cubicBezTo>
                      <a:pt x="200" y="91"/>
                      <a:pt x="203" y="89"/>
                      <a:pt x="204" y="89"/>
                    </a:cubicBezTo>
                    <a:cubicBezTo>
                      <a:pt x="206" y="88"/>
                      <a:pt x="208" y="87"/>
                      <a:pt x="210" y="86"/>
                    </a:cubicBezTo>
                    <a:cubicBezTo>
                      <a:pt x="210" y="87"/>
                      <a:pt x="211" y="88"/>
                      <a:pt x="211" y="89"/>
                    </a:cubicBezTo>
                    <a:cubicBezTo>
                      <a:pt x="211" y="89"/>
                      <a:pt x="211" y="89"/>
                      <a:pt x="211" y="89"/>
                    </a:cubicBezTo>
                    <a:close/>
                    <a:moveTo>
                      <a:pt x="203" y="87"/>
                    </a:moveTo>
                    <a:cubicBezTo>
                      <a:pt x="202" y="87"/>
                      <a:pt x="198" y="87"/>
                      <a:pt x="197" y="88"/>
                    </a:cubicBezTo>
                    <a:cubicBezTo>
                      <a:pt x="201" y="86"/>
                      <a:pt x="205" y="84"/>
                      <a:pt x="208" y="82"/>
                    </a:cubicBezTo>
                    <a:cubicBezTo>
                      <a:pt x="208" y="82"/>
                      <a:pt x="208" y="81"/>
                      <a:pt x="208" y="81"/>
                    </a:cubicBezTo>
                    <a:cubicBezTo>
                      <a:pt x="204" y="81"/>
                      <a:pt x="200" y="83"/>
                      <a:pt x="196" y="84"/>
                    </a:cubicBezTo>
                    <a:cubicBezTo>
                      <a:pt x="193" y="85"/>
                      <a:pt x="200" y="82"/>
                      <a:pt x="201" y="82"/>
                    </a:cubicBezTo>
                    <a:cubicBezTo>
                      <a:pt x="203" y="81"/>
                      <a:pt x="205" y="81"/>
                      <a:pt x="207" y="79"/>
                    </a:cubicBezTo>
                    <a:cubicBezTo>
                      <a:pt x="207" y="79"/>
                      <a:pt x="207" y="79"/>
                      <a:pt x="207" y="79"/>
                    </a:cubicBezTo>
                    <a:cubicBezTo>
                      <a:pt x="202" y="79"/>
                      <a:pt x="197" y="81"/>
                      <a:pt x="192" y="82"/>
                    </a:cubicBezTo>
                    <a:cubicBezTo>
                      <a:pt x="197" y="80"/>
                      <a:pt x="202" y="79"/>
                      <a:pt x="207" y="77"/>
                    </a:cubicBezTo>
                    <a:cubicBezTo>
                      <a:pt x="207" y="77"/>
                      <a:pt x="207" y="77"/>
                      <a:pt x="207" y="77"/>
                    </a:cubicBezTo>
                    <a:cubicBezTo>
                      <a:pt x="208" y="80"/>
                      <a:pt x="209" y="82"/>
                      <a:pt x="210" y="85"/>
                    </a:cubicBezTo>
                    <a:cubicBezTo>
                      <a:pt x="208" y="85"/>
                      <a:pt x="205" y="86"/>
                      <a:pt x="203" y="87"/>
                    </a:cubicBezTo>
                    <a:close/>
                    <a:moveTo>
                      <a:pt x="207" y="77"/>
                    </a:moveTo>
                    <a:cubicBezTo>
                      <a:pt x="201" y="78"/>
                      <a:pt x="196" y="78"/>
                      <a:pt x="191" y="79"/>
                    </a:cubicBezTo>
                    <a:cubicBezTo>
                      <a:pt x="188" y="80"/>
                      <a:pt x="185" y="81"/>
                      <a:pt x="182" y="81"/>
                    </a:cubicBezTo>
                    <a:cubicBezTo>
                      <a:pt x="181" y="81"/>
                      <a:pt x="180" y="82"/>
                      <a:pt x="179" y="82"/>
                    </a:cubicBezTo>
                    <a:cubicBezTo>
                      <a:pt x="188" y="80"/>
                      <a:pt x="197" y="77"/>
                      <a:pt x="205" y="73"/>
                    </a:cubicBezTo>
                    <a:cubicBezTo>
                      <a:pt x="205" y="73"/>
                      <a:pt x="205" y="73"/>
                      <a:pt x="205" y="73"/>
                    </a:cubicBezTo>
                    <a:cubicBezTo>
                      <a:pt x="200" y="73"/>
                      <a:pt x="195" y="75"/>
                      <a:pt x="190" y="76"/>
                    </a:cubicBezTo>
                    <a:cubicBezTo>
                      <a:pt x="184" y="78"/>
                      <a:pt x="178" y="79"/>
                      <a:pt x="172" y="80"/>
                    </a:cubicBezTo>
                    <a:cubicBezTo>
                      <a:pt x="172" y="80"/>
                      <a:pt x="172" y="80"/>
                      <a:pt x="171" y="80"/>
                    </a:cubicBezTo>
                    <a:cubicBezTo>
                      <a:pt x="176" y="79"/>
                      <a:pt x="180" y="78"/>
                      <a:pt x="184" y="76"/>
                    </a:cubicBezTo>
                    <a:cubicBezTo>
                      <a:pt x="191" y="75"/>
                      <a:pt x="198" y="74"/>
                      <a:pt x="204" y="70"/>
                    </a:cubicBezTo>
                    <a:cubicBezTo>
                      <a:pt x="204" y="70"/>
                      <a:pt x="204" y="70"/>
                      <a:pt x="204" y="70"/>
                    </a:cubicBezTo>
                    <a:cubicBezTo>
                      <a:pt x="196" y="70"/>
                      <a:pt x="188" y="72"/>
                      <a:pt x="181" y="74"/>
                    </a:cubicBezTo>
                    <a:cubicBezTo>
                      <a:pt x="172" y="76"/>
                      <a:pt x="162" y="79"/>
                      <a:pt x="153" y="83"/>
                    </a:cubicBezTo>
                    <a:cubicBezTo>
                      <a:pt x="144" y="86"/>
                      <a:pt x="135" y="89"/>
                      <a:pt x="126" y="91"/>
                    </a:cubicBezTo>
                    <a:cubicBezTo>
                      <a:pt x="121" y="92"/>
                      <a:pt x="115" y="93"/>
                      <a:pt x="112" y="96"/>
                    </a:cubicBezTo>
                    <a:cubicBezTo>
                      <a:pt x="111" y="96"/>
                      <a:pt x="110" y="95"/>
                      <a:pt x="108" y="95"/>
                    </a:cubicBezTo>
                    <a:cubicBezTo>
                      <a:pt x="111" y="94"/>
                      <a:pt x="113" y="94"/>
                      <a:pt x="115" y="93"/>
                    </a:cubicBezTo>
                    <a:cubicBezTo>
                      <a:pt x="119" y="91"/>
                      <a:pt x="124" y="90"/>
                      <a:pt x="129" y="89"/>
                    </a:cubicBezTo>
                    <a:cubicBezTo>
                      <a:pt x="137" y="87"/>
                      <a:pt x="146" y="84"/>
                      <a:pt x="154" y="81"/>
                    </a:cubicBezTo>
                    <a:cubicBezTo>
                      <a:pt x="163" y="79"/>
                      <a:pt x="171" y="75"/>
                      <a:pt x="179" y="73"/>
                    </a:cubicBezTo>
                    <a:cubicBezTo>
                      <a:pt x="187" y="71"/>
                      <a:pt x="194" y="69"/>
                      <a:pt x="202" y="66"/>
                    </a:cubicBezTo>
                    <a:cubicBezTo>
                      <a:pt x="204" y="69"/>
                      <a:pt x="205" y="73"/>
                      <a:pt x="207" y="77"/>
                    </a:cubicBezTo>
                    <a:cubicBezTo>
                      <a:pt x="207" y="77"/>
                      <a:pt x="207" y="77"/>
                      <a:pt x="207" y="77"/>
                    </a:cubicBezTo>
                    <a:close/>
                    <a:moveTo>
                      <a:pt x="87" y="65"/>
                    </a:moveTo>
                    <a:cubicBezTo>
                      <a:pt x="88" y="65"/>
                      <a:pt x="90" y="64"/>
                      <a:pt x="90" y="64"/>
                    </a:cubicBezTo>
                    <a:cubicBezTo>
                      <a:pt x="92" y="63"/>
                      <a:pt x="94" y="63"/>
                      <a:pt x="96" y="62"/>
                    </a:cubicBezTo>
                    <a:cubicBezTo>
                      <a:pt x="101" y="61"/>
                      <a:pt x="105" y="60"/>
                      <a:pt x="110" y="59"/>
                    </a:cubicBezTo>
                    <a:cubicBezTo>
                      <a:pt x="119" y="57"/>
                      <a:pt x="127" y="56"/>
                      <a:pt x="135" y="52"/>
                    </a:cubicBezTo>
                    <a:cubicBezTo>
                      <a:pt x="135" y="52"/>
                      <a:pt x="135" y="51"/>
                      <a:pt x="135" y="51"/>
                    </a:cubicBezTo>
                    <a:cubicBezTo>
                      <a:pt x="127" y="52"/>
                      <a:pt x="120" y="54"/>
                      <a:pt x="112" y="56"/>
                    </a:cubicBezTo>
                    <a:cubicBezTo>
                      <a:pt x="108" y="57"/>
                      <a:pt x="104" y="58"/>
                      <a:pt x="100" y="59"/>
                    </a:cubicBezTo>
                    <a:cubicBezTo>
                      <a:pt x="96" y="60"/>
                      <a:pt x="93" y="61"/>
                      <a:pt x="90" y="62"/>
                    </a:cubicBezTo>
                    <a:cubicBezTo>
                      <a:pt x="90" y="62"/>
                      <a:pt x="90" y="61"/>
                      <a:pt x="91" y="61"/>
                    </a:cubicBezTo>
                    <a:cubicBezTo>
                      <a:pt x="91" y="61"/>
                      <a:pt x="92" y="61"/>
                      <a:pt x="92" y="61"/>
                    </a:cubicBezTo>
                    <a:cubicBezTo>
                      <a:pt x="94" y="60"/>
                      <a:pt x="96" y="59"/>
                      <a:pt x="99" y="58"/>
                    </a:cubicBezTo>
                    <a:cubicBezTo>
                      <a:pt x="102" y="57"/>
                      <a:pt x="106" y="56"/>
                      <a:pt x="110" y="55"/>
                    </a:cubicBezTo>
                    <a:cubicBezTo>
                      <a:pt x="118" y="53"/>
                      <a:pt x="125" y="52"/>
                      <a:pt x="133" y="49"/>
                    </a:cubicBezTo>
                    <a:cubicBezTo>
                      <a:pt x="134" y="50"/>
                      <a:pt x="136" y="52"/>
                      <a:pt x="138" y="54"/>
                    </a:cubicBezTo>
                    <a:cubicBezTo>
                      <a:pt x="129" y="55"/>
                      <a:pt x="121" y="58"/>
                      <a:pt x="113" y="60"/>
                    </a:cubicBezTo>
                    <a:cubicBezTo>
                      <a:pt x="108" y="61"/>
                      <a:pt x="103" y="62"/>
                      <a:pt x="98" y="63"/>
                    </a:cubicBezTo>
                    <a:cubicBezTo>
                      <a:pt x="95" y="63"/>
                      <a:pt x="91" y="65"/>
                      <a:pt x="87" y="66"/>
                    </a:cubicBezTo>
                    <a:cubicBezTo>
                      <a:pt x="87" y="66"/>
                      <a:pt x="87" y="66"/>
                      <a:pt x="86" y="66"/>
                    </a:cubicBezTo>
                    <a:cubicBezTo>
                      <a:pt x="87" y="66"/>
                      <a:pt x="87" y="66"/>
                      <a:pt x="87" y="65"/>
                    </a:cubicBezTo>
                    <a:close/>
                    <a:moveTo>
                      <a:pt x="115" y="52"/>
                    </a:moveTo>
                    <a:cubicBezTo>
                      <a:pt x="109" y="53"/>
                      <a:pt x="103" y="56"/>
                      <a:pt x="96" y="57"/>
                    </a:cubicBezTo>
                    <a:cubicBezTo>
                      <a:pt x="91" y="58"/>
                      <a:pt x="101" y="55"/>
                      <a:pt x="101" y="55"/>
                    </a:cubicBezTo>
                    <a:cubicBezTo>
                      <a:pt x="104" y="53"/>
                      <a:pt x="107" y="53"/>
                      <a:pt x="109" y="52"/>
                    </a:cubicBezTo>
                    <a:cubicBezTo>
                      <a:pt x="115" y="50"/>
                      <a:pt x="122" y="49"/>
                      <a:pt x="128" y="47"/>
                    </a:cubicBezTo>
                    <a:cubicBezTo>
                      <a:pt x="128" y="47"/>
                      <a:pt x="128" y="46"/>
                      <a:pt x="128" y="46"/>
                    </a:cubicBezTo>
                    <a:cubicBezTo>
                      <a:pt x="129" y="47"/>
                      <a:pt x="131" y="48"/>
                      <a:pt x="132" y="48"/>
                    </a:cubicBezTo>
                    <a:cubicBezTo>
                      <a:pt x="126" y="50"/>
                      <a:pt x="120" y="50"/>
                      <a:pt x="115" y="52"/>
                    </a:cubicBezTo>
                    <a:close/>
                    <a:moveTo>
                      <a:pt x="128" y="46"/>
                    </a:moveTo>
                    <a:cubicBezTo>
                      <a:pt x="120" y="47"/>
                      <a:pt x="113" y="48"/>
                      <a:pt x="105" y="50"/>
                    </a:cubicBezTo>
                    <a:cubicBezTo>
                      <a:pt x="110" y="48"/>
                      <a:pt x="115" y="46"/>
                      <a:pt x="120" y="45"/>
                    </a:cubicBezTo>
                    <a:cubicBezTo>
                      <a:pt x="123" y="45"/>
                      <a:pt x="126" y="45"/>
                      <a:pt x="128" y="46"/>
                    </a:cubicBezTo>
                    <a:close/>
                    <a:moveTo>
                      <a:pt x="103" y="51"/>
                    </a:moveTo>
                    <a:cubicBezTo>
                      <a:pt x="108" y="50"/>
                      <a:pt x="112" y="50"/>
                      <a:pt x="116" y="49"/>
                    </a:cubicBezTo>
                    <a:cubicBezTo>
                      <a:pt x="119" y="49"/>
                      <a:pt x="121" y="48"/>
                      <a:pt x="123" y="48"/>
                    </a:cubicBezTo>
                    <a:cubicBezTo>
                      <a:pt x="124" y="47"/>
                      <a:pt x="125" y="47"/>
                      <a:pt x="126" y="47"/>
                    </a:cubicBezTo>
                    <a:cubicBezTo>
                      <a:pt x="124" y="48"/>
                      <a:pt x="123" y="48"/>
                      <a:pt x="121" y="48"/>
                    </a:cubicBezTo>
                    <a:cubicBezTo>
                      <a:pt x="116" y="50"/>
                      <a:pt x="111" y="50"/>
                      <a:pt x="106" y="52"/>
                    </a:cubicBezTo>
                    <a:cubicBezTo>
                      <a:pt x="103" y="53"/>
                      <a:pt x="99" y="54"/>
                      <a:pt x="96" y="56"/>
                    </a:cubicBezTo>
                    <a:cubicBezTo>
                      <a:pt x="98" y="54"/>
                      <a:pt x="101" y="53"/>
                      <a:pt x="103" y="51"/>
                    </a:cubicBezTo>
                    <a:close/>
                    <a:moveTo>
                      <a:pt x="94" y="58"/>
                    </a:moveTo>
                    <a:cubicBezTo>
                      <a:pt x="100" y="57"/>
                      <a:pt x="107" y="55"/>
                      <a:pt x="113" y="53"/>
                    </a:cubicBezTo>
                    <a:cubicBezTo>
                      <a:pt x="117" y="52"/>
                      <a:pt x="120" y="51"/>
                      <a:pt x="124" y="51"/>
                    </a:cubicBezTo>
                    <a:cubicBezTo>
                      <a:pt x="125" y="51"/>
                      <a:pt x="125" y="50"/>
                      <a:pt x="126" y="50"/>
                    </a:cubicBezTo>
                    <a:cubicBezTo>
                      <a:pt x="120" y="52"/>
                      <a:pt x="114" y="53"/>
                      <a:pt x="108" y="55"/>
                    </a:cubicBezTo>
                    <a:cubicBezTo>
                      <a:pt x="103" y="56"/>
                      <a:pt x="97" y="58"/>
                      <a:pt x="92" y="60"/>
                    </a:cubicBezTo>
                    <a:cubicBezTo>
                      <a:pt x="92" y="59"/>
                      <a:pt x="93" y="59"/>
                      <a:pt x="94" y="58"/>
                    </a:cubicBezTo>
                    <a:close/>
                    <a:moveTo>
                      <a:pt x="88" y="64"/>
                    </a:moveTo>
                    <a:cubicBezTo>
                      <a:pt x="89" y="63"/>
                      <a:pt x="89" y="63"/>
                      <a:pt x="89" y="63"/>
                    </a:cubicBezTo>
                    <a:cubicBezTo>
                      <a:pt x="91" y="62"/>
                      <a:pt x="93" y="62"/>
                      <a:pt x="95" y="61"/>
                    </a:cubicBezTo>
                    <a:cubicBezTo>
                      <a:pt x="99" y="60"/>
                      <a:pt x="103" y="59"/>
                      <a:pt x="107" y="58"/>
                    </a:cubicBezTo>
                    <a:cubicBezTo>
                      <a:pt x="112" y="57"/>
                      <a:pt x="116" y="56"/>
                      <a:pt x="121" y="55"/>
                    </a:cubicBezTo>
                    <a:cubicBezTo>
                      <a:pt x="125" y="54"/>
                      <a:pt x="130" y="53"/>
                      <a:pt x="133" y="52"/>
                    </a:cubicBezTo>
                    <a:cubicBezTo>
                      <a:pt x="119" y="59"/>
                      <a:pt x="102" y="58"/>
                      <a:pt x="88" y="64"/>
                    </a:cubicBezTo>
                    <a:cubicBezTo>
                      <a:pt x="88" y="64"/>
                      <a:pt x="88" y="64"/>
                      <a:pt x="88" y="64"/>
                    </a:cubicBezTo>
                    <a:close/>
                    <a:moveTo>
                      <a:pt x="86" y="67"/>
                    </a:moveTo>
                    <a:cubicBezTo>
                      <a:pt x="88" y="67"/>
                      <a:pt x="91" y="66"/>
                      <a:pt x="93" y="65"/>
                    </a:cubicBezTo>
                    <a:cubicBezTo>
                      <a:pt x="97" y="64"/>
                      <a:pt x="101" y="63"/>
                      <a:pt x="106" y="62"/>
                    </a:cubicBezTo>
                    <a:cubicBezTo>
                      <a:pt x="117" y="60"/>
                      <a:pt x="127" y="56"/>
                      <a:pt x="138" y="55"/>
                    </a:cubicBezTo>
                    <a:cubicBezTo>
                      <a:pt x="139" y="55"/>
                      <a:pt x="140" y="56"/>
                      <a:pt x="140" y="57"/>
                    </a:cubicBezTo>
                    <a:cubicBezTo>
                      <a:pt x="140" y="57"/>
                      <a:pt x="140" y="57"/>
                      <a:pt x="140" y="57"/>
                    </a:cubicBezTo>
                    <a:cubicBezTo>
                      <a:pt x="131" y="58"/>
                      <a:pt x="121" y="60"/>
                      <a:pt x="112" y="63"/>
                    </a:cubicBezTo>
                    <a:cubicBezTo>
                      <a:pt x="103" y="65"/>
                      <a:pt x="94" y="68"/>
                      <a:pt x="85" y="69"/>
                    </a:cubicBezTo>
                    <a:cubicBezTo>
                      <a:pt x="85" y="69"/>
                      <a:pt x="86" y="68"/>
                      <a:pt x="86" y="67"/>
                    </a:cubicBezTo>
                    <a:close/>
                    <a:moveTo>
                      <a:pt x="153" y="42"/>
                    </a:moveTo>
                    <a:cubicBezTo>
                      <a:pt x="153" y="41"/>
                      <a:pt x="153" y="41"/>
                      <a:pt x="153" y="41"/>
                    </a:cubicBezTo>
                    <a:cubicBezTo>
                      <a:pt x="153" y="41"/>
                      <a:pt x="153" y="41"/>
                      <a:pt x="153" y="41"/>
                    </a:cubicBezTo>
                    <a:cubicBezTo>
                      <a:pt x="156" y="39"/>
                      <a:pt x="159" y="37"/>
                      <a:pt x="162" y="35"/>
                    </a:cubicBezTo>
                    <a:cubicBezTo>
                      <a:pt x="161" y="36"/>
                      <a:pt x="161" y="36"/>
                      <a:pt x="160" y="36"/>
                    </a:cubicBezTo>
                    <a:cubicBezTo>
                      <a:pt x="158" y="38"/>
                      <a:pt x="156" y="40"/>
                      <a:pt x="153" y="42"/>
                    </a:cubicBezTo>
                    <a:cubicBezTo>
                      <a:pt x="153" y="42"/>
                      <a:pt x="153" y="42"/>
                      <a:pt x="153" y="42"/>
                    </a:cubicBezTo>
                    <a:close/>
                    <a:moveTo>
                      <a:pt x="154" y="42"/>
                    </a:moveTo>
                    <a:cubicBezTo>
                      <a:pt x="157" y="41"/>
                      <a:pt x="159" y="40"/>
                      <a:pt x="162" y="38"/>
                    </a:cubicBezTo>
                    <a:cubicBezTo>
                      <a:pt x="159" y="40"/>
                      <a:pt x="157" y="42"/>
                      <a:pt x="154" y="44"/>
                    </a:cubicBezTo>
                    <a:cubicBezTo>
                      <a:pt x="154" y="43"/>
                      <a:pt x="154" y="43"/>
                      <a:pt x="154" y="42"/>
                    </a:cubicBezTo>
                    <a:cubicBezTo>
                      <a:pt x="154" y="42"/>
                      <a:pt x="154" y="42"/>
                      <a:pt x="154" y="42"/>
                    </a:cubicBezTo>
                    <a:close/>
                    <a:moveTo>
                      <a:pt x="163" y="40"/>
                    </a:moveTo>
                    <a:cubicBezTo>
                      <a:pt x="164" y="39"/>
                      <a:pt x="166" y="38"/>
                      <a:pt x="167" y="37"/>
                    </a:cubicBezTo>
                    <a:cubicBezTo>
                      <a:pt x="168" y="37"/>
                      <a:pt x="173" y="34"/>
                      <a:pt x="171" y="36"/>
                    </a:cubicBezTo>
                    <a:cubicBezTo>
                      <a:pt x="169" y="38"/>
                      <a:pt x="166" y="39"/>
                      <a:pt x="164" y="41"/>
                    </a:cubicBezTo>
                    <a:cubicBezTo>
                      <a:pt x="161" y="43"/>
                      <a:pt x="158" y="45"/>
                      <a:pt x="156" y="47"/>
                    </a:cubicBezTo>
                    <a:cubicBezTo>
                      <a:pt x="155" y="46"/>
                      <a:pt x="155" y="45"/>
                      <a:pt x="155" y="45"/>
                    </a:cubicBezTo>
                    <a:cubicBezTo>
                      <a:pt x="157" y="43"/>
                      <a:pt x="160" y="41"/>
                      <a:pt x="163" y="40"/>
                    </a:cubicBezTo>
                    <a:close/>
                    <a:moveTo>
                      <a:pt x="156" y="48"/>
                    </a:moveTo>
                    <a:cubicBezTo>
                      <a:pt x="160" y="46"/>
                      <a:pt x="164" y="43"/>
                      <a:pt x="169" y="41"/>
                    </a:cubicBezTo>
                    <a:cubicBezTo>
                      <a:pt x="171" y="40"/>
                      <a:pt x="173" y="39"/>
                      <a:pt x="175" y="38"/>
                    </a:cubicBezTo>
                    <a:cubicBezTo>
                      <a:pt x="173" y="39"/>
                      <a:pt x="171" y="41"/>
                      <a:pt x="170" y="42"/>
                    </a:cubicBezTo>
                    <a:cubicBezTo>
                      <a:pt x="167" y="44"/>
                      <a:pt x="165" y="46"/>
                      <a:pt x="162" y="47"/>
                    </a:cubicBezTo>
                    <a:cubicBezTo>
                      <a:pt x="160" y="48"/>
                      <a:pt x="159" y="49"/>
                      <a:pt x="157" y="50"/>
                    </a:cubicBezTo>
                    <a:cubicBezTo>
                      <a:pt x="157" y="50"/>
                      <a:pt x="157" y="49"/>
                      <a:pt x="157" y="49"/>
                    </a:cubicBezTo>
                    <a:cubicBezTo>
                      <a:pt x="157" y="49"/>
                      <a:pt x="156" y="48"/>
                      <a:pt x="156" y="48"/>
                    </a:cubicBezTo>
                    <a:cubicBezTo>
                      <a:pt x="156" y="48"/>
                      <a:pt x="156" y="48"/>
                      <a:pt x="156" y="48"/>
                    </a:cubicBezTo>
                    <a:close/>
                    <a:moveTo>
                      <a:pt x="158" y="50"/>
                    </a:moveTo>
                    <a:cubicBezTo>
                      <a:pt x="158" y="50"/>
                      <a:pt x="159" y="50"/>
                      <a:pt x="159" y="50"/>
                    </a:cubicBezTo>
                    <a:cubicBezTo>
                      <a:pt x="160" y="49"/>
                      <a:pt x="161" y="48"/>
                      <a:pt x="163" y="48"/>
                    </a:cubicBezTo>
                    <a:cubicBezTo>
                      <a:pt x="165" y="46"/>
                      <a:pt x="167" y="45"/>
                      <a:pt x="170" y="44"/>
                    </a:cubicBezTo>
                    <a:cubicBezTo>
                      <a:pt x="172" y="43"/>
                      <a:pt x="174" y="42"/>
                      <a:pt x="176" y="41"/>
                    </a:cubicBezTo>
                    <a:cubicBezTo>
                      <a:pt x="177" y="40"/>
                      <a:pt x="177" y="40"/>
                      <a:pt x="176" y="42"/>
                    </a:cubicBezTo>
                    <a:cubicBezTo>
                      <a:pt x="174" y="43"/>
                      <a:pt x="173" y="44"/>
                      <a:pt x="172" y="45"/>
                    </a:cubicBezTo>
                    <a:cubicBezTo>
                      <a:pt x="170" y="46"/>
                      <a:pt x="169" y="47"/>
                      <a:pt x="168" y="47"/>
                    </a:cubicBezTo>
                    <a:cubicBezTo>
                      <a:pt x="167" y="48"/>
                      <a:pt x="166" y="48"/>
                      <a:pt x="166" y="49"/>
                    </a:cubicBezTo>
                    <a:cubicBezTo>
                      <a:pt x="165" y="49"/>
                      <a:pt x="164" y="49"/>
                      <a:pt x="164" y="49"/>
                    </a:cubicBezTo>
                    <a:cubicBezTo>
                      <a:pt x="161" y="50"/>
                      <a:pt x="160" y="53"/>
                      <a:pt x="158" y="50"/>
                    </a:cubicBezTo>
                    <a:cubicBezTo>
                      <a:pt x="158" y="50"/>
                      <a:pt x="158" y="50"/>
                      <a:pt x="158" y="50"/>
                    </a:cubicBezTo>
                    <a:close/>
                    <a:moveTo>
                      <a:pt x="167" y="49"/>
                    </a:moveTo>
                    <a:cubicBezTo>
                      <a:pt x="167" y="49"/>
                      <a:pt x="168" y="48"/>
                      <a:pt x="168" y="48"/>
                    </a:cubicBezTo>
                    <a:cubicBezTo>
                      <a:pt x="168" y="48"/>
                      <a:pt x="169" y="47"/>
                      <a:pt x="170" y="47"/>
                    </a:cubicBezTo>
                    <a:cubicBezTo>
                      <a:pt x="172" y="46"/>
                      <a:pt x="174" y="45"/>
                      <a:pt x="176" y="45"/>
                    </a:cubicBezTo>
                    <a:cubicBezTo>
                      <a:pt x="177" y="44"/>
                      <a:pt x="184" y="40"/>
                      <a:pt x="180" y="44"/>
                    </a:cubicBezTo>
                    <a:cubicBezTo>
                      <a:pt x="178" y="46"/>
                      <a:pt x="174" y="48"/>
                      <a:pt x="172" y="50"/>
                    </a:cubicBezTo>
                    <a:cubicBezTo>
                      <a:pt x="170" y="50"/>
                      <a:pt x="168" y="49"/>
                      <a:pt x="167" y="49"/>
                    </a:cubicBezTo>
                    <a:cubicBezTo>
                      <a:pt x="167" y="49"/>
                      <a:pt x="167" y="49"/>
                      <a:pt x="167" y="49"/>
                    </a:cubicBezTo>
                    <a:close/>
                    <a:moveTo>
                      <a:pt x="181" y="47"/>
                    </a:moveTo>
                    <a:cubicBezTo>
                      <a:pt x="185" y="45"/>
                      <a:pt x="182" y="48"/>
                      <a:pt x="180" y="49"/>
                    </a:cubicBezTo>
                    <a:cubicBezTo>
                      <a:pt x="179" y="50"/>
                      <a:pt x="177" y="51"/>
                      <a:pt x="175" y="52"/>
                    </a:cubicBezTo>
                    <a:cubicBezTo>
                      <a:pt x="174" y="52"/>
                      <a:pt x="174" y="51"/>
                      <a:pt x="173" y="51"/>
                    </a:cubicBezTo>
                    <a:cubicBezTo>
                      <a:pt x="176" y="50"/>
                      <a:pt x="178" y="48"/>
                      <a:pt x="181" y="47"/>
                    </a:cubicBezTo>
                    <a:close/>
                    <a:moveTo>
                      <a:pt x="176" y="53"/>
                    </a:moveTo>
                    <a:cubicBezTo>
                      <a:pt x="179" y="52"/>
                      <a:pt x="184" y="51"/>
                      <a:pt x="186" y="49"/>
                    </a:cubicBezTo>
                    <a:cubicBezTo>
                      <a:pt x="184" y="51"/>
                      <a:pt x="181" y="52"/>
                      <a:pt x="178" y="54"/>
                    </a:cubicBezTo>
                    <a:cubicBezTo>
                      <a:pt x="178" y="54"/>
                      <a:pt x="177" y="53"/>
                      <a:pt x="176" y="53"/>
                    </a:cubicBezTo>
                    <a:close/>
                    <a:moveTo>
                      <a:pt x="180" y="59"/>
                    </a:moveTo>
                    <a:cubicBezTo>
                      <a:pt x="180" y="58"/>
                      <a:pt x="180" y="58"/>
                      <a:pt x="180" y="58"/>
                    </a:cubicBezTo>
                    <a:cubicBezTo>
                      <a:pt x="182" y="57"/>
                      <a:pt x="184" y="56"/>
                      <a:pt x="186" y="56"/>
                    </a:cubicBezTo>
                    <a:cubicBezTo>
                      <a:pt x="184" y="57"/>
                      <a:pt x="182" y="58"/>
                      <a:pt x="180" y="59"/>
                    </a:cubicBezTo>
                    <a:close/>
                    <a:moveTo>
                      <a:pt x="174" y="63"/>
                    </a:moveTo>
                    <a:cubicBezTo>
                      <a:pt x="174" y="63"/>
                      <a:pt x="174" y="63"/>
                      <a:pt x="175" y="64"/>
                    </a:cubicBezTo>
                    <a:cubicBezTo>
                      <a:pt x="174" y="64"/>
                      <a:pt x="174" y="64"/>
                      <a:pt x="173" y="64"/>
                    </a:cubicBezTo>
                    <a:cubicBezTo>
                      <a:pt x="173" y="63"/>
                      <a:pt x="173" y="63"/>
                      <a:pt x="174" y="63"/>
                    </a:cubicBezTo>
                    <a:close/>
                    <a:moveTo>
                      <a:pt x="172" y="62"/>
                    </a:moveTo>
                    <a:cubicBezTo>
                      <a:pt x="172" y="62"/>
                      <a:pt x="172" y="62"/>
                      <a:pt x="172" y="62"/>
                    </a:cubicBezTo>
                    <a:cubicBezTo>
                      <a:pt x="172" y="62"/>
                      <a:pt x="171" y="62"/>
                      <a:pt x="172" y="62"/>
                    </a:cubicBezTo>
                    <a:close/>
                    <a:moveTo>
                      <a:pt x="169" y="60"/>
                    </a:moveTo>
                    <a:cubicBezTo>
                      <a:pt x="170" y="60"/>
                      <a:pt x="170" y="60"/>
                      <a:pt x="171" y="61"/>
                    </a:cubicBezTo>
                    <a:cubicBezTo>
                      <a:pt x="169" y="61"/>
                      <a:pt x="167" y="62"/>
                      <a:pt x="169" y="60"/>
                    </a:cubicBezTo>
                    <a:cubicBezTo>
                      <a:pt x="169" y="60"/>
                      <a:pt x="169" y="60"/>
                      <a:pt x="169" y="60"/>
                    </a:cubicBezTo>
                    <a:close/>
                    <a:moveTo>
                      <a:pt x="169" y="59"/>
                    </a:moveTo>
                    <a:cubicBezTo>
                      <a:pt x="168" y="60"/>
                      <a:pt x="167" y="60"/>
                      <a:pt x="167" y="60"/>
                    </a:cubicBezTo>
                    <a:cubicBezTo>
                      <a:pt x="167" y="59"/>
                      <a:pt x="167" y="59"/>
                      <a:pt x="167" y="58"/>
                    </a:cubicBezTo>
                    <a:cubicBezTo>
                      <a:pt x="168" y="58"/>
                      <a:pt x="168" y="59"/>
                      <a:pt x="169" y="59"/>
                    </a:cubicBezTo>
                    <a:cubicBezTo>
                      <a:pt x="169" y="59"/>
                      <a:pt x="169" y="59"/>
                      <a:pt x="169" y="59"/>
                    </a:cubicBezTo>
                    <a:cubicBezTo>
                      <a:pt x="169" y="59"/>
                      <a:pt x="169" y="59"/>
                      <a:pt x="169" y="59"/>
                    </a:cubicBezTo>
                    <a:close/>
                    <a:moveTo>
                      <a:pt x="166" y="61"/>
                    </a:moveTo>
                    <a:cubicBezTo>
                      <a:pt x="167" y="60"/>
                      <a:pt x="168" y="60"/>
                      <a:pt x="167" y="61"/>
                    </a:cubicBezTo>
                    <a:cubicBezTo>
                      <a:pt x="167" y="61"/>
                      <a:pt x="167" y="61"/>
                      <a:pt x="167" y="61"/>
                    </a:cubicBezTo>
                    <a:cubicBezTo>
                      <a:pt x="167" y="61"/>
                      <a:pt x="167" y="61"/>
                      <a:pt x="166" y="61"/>
                    </a:cubicBezTo>
                    <a:cubicBezTo>
                      <a:pt x="166" y="61"/>
                      <a:pt x="166" y="61"/>
                      <a:pt x="166" y="61"/>
                    </a:cubicBezTo>
                    <a:close/>
                    <a:moveTo>
                      <a:pt x="170" y="62"/>
                    </a:moveTo>
                    <a:cubicBezTo>
                      <a:pt x="170" y="62"/>
                      <a:pt x="170" y="63"/>
                      <a:pt x="170" y="63"/>
                    </a:cubicBezTo>
                    <a:cubicBezTo>
                      <a:pt x="170" y="63"/>
                      <a:pt x="169" y="62"/>
                      <a:pt x="169" y="62"/>
                    </a:cubicBezTo>
                    <a:cubicBezTo>
                      <a:pt x="169" y="62"/>
                      <a:pt x="168" y="62"/>
                      <a:pt x="168" y="62"/>
                    </a:cubicBezTo>
                    <a:cubicBezTo>
                      <a:pt x="169" y="62"/>
                      <a:pt x="171" y="62"/>
                      <a:pt x="170" y="62"/>
                    </a:cubicBezTo>
                    <a:close/>
                    <a:moveTo>
                      <a:pt x="172" y="64"/>
                    </a:moveTo>
                    <a:cubicBezTo>
                      <a:pt x="171" y="63"/>
                      <a:pt x="171" y="63"/>
                      <a:pt x="171" y="63"/>
                    </a:cubicBezTo>
                    <a:cubicBezTo>
                      <a:pt x="172" y="63"/>
                      <a:pt x="173" y="62"/>
                      <a:pt x="172" y="64"/>
                    </a:cubicBezTo>
                    <a:close/>
                    <a:moveTo>
                      <a:pt x="194" y="58"/>
                    </a:moveTo>
                    <a:cubicBezTo>
                      <a:pt x="192" y="58"/>
                      <a:pt x="188" y="61"/>
                      <a:pt x="185" y="62"/>
                    </a:cubicBezTo>
                    <a:cubicBezTo>
                      <a:pt x="182" y="64"/>
                      <a:pt x="178" y="65"/>
                      <a:pt x="175" y="67"/>
                    </a:cubicBezTo>
                    <a:cubicBezTo>
                      <a:pt x="175" y="66"/>
                      <a:pt x="174" y="65"/>
                      <a:pt x="173" y="65"/>
                    </a:cubicBezTo>
                    <a:cubicBezTo>
                      <a:pt x="180" y="64"/>
                      <a:pt x="187" y="59"/>
                      <a:pt x="194" y="58"/>
                    </a:cubicBezTo>
                    <a:close/>
                    <a:moveTo>
                      <a:pt x="176" y="68"/>
                    </a:moveTo>
                    <a:cubicBezTo>
                      <a:pt x="180" y="66"/>
                      <a:pt x="184" y="65"/>
                      <a:pt x="188" y="63"/>
                    </a:cubicBezTo>
                    <a:cubicBezTo>
                      <a:pt x="191" y="62"/>
                      <a:pt x="193" y="61"/>
                      <a:pt x="195" y="61"/>
                    </a:cubicBezTo>
                    <a:cubicBezTo>
                      <a:pt x="193" y="61"/>
                      <a:pt x="191" y="63"/>
                      <a:pt x="189" y="64"/>
                    </a:cubicBezTo>
                    <a:cubicBezTo>
                      <a:pt x="186" y="66"/>
                      <a:pt x="181" y="68"/>
                      <a:pt x="177" y="69"/>
                    </a:cubicBezTo>
                    <a:cubicBezTo>
                      <a:pt x="177" y="69"/>
                      <a:pt x="176" y="70"/>
                      <a:pt x="176" y="70"/>
                    </a:cubicBezTo>
                    <a:cubicBezTo>
                      <a:pt x="176" y="70"/>
                      <a:pt x="176" y="70"/>
                      <a:pt x="176" y="69"/>
                    </a:cubicBezTo>
                    <a:cubicBezTo>
                      <a:pt x="176" y="69"/>
                      <a:pt x="176" y="68"/>
                      <a:pt x="176" y="68"/>
                    </a:cubicBezTo>
                    <a:close/>
                    <a:moveTo>
                      <a:pt x="167" y="73"/>
                    </a:moveTo>
                    <a:cubicBezTo>
                      <a:pt x="167" y="73"/>
                      <a:pt x="168" y="73"/>
                      <a:pt x="168" y="73"/>
                    </a:cubicBezTo>
                    <a:cubicBezTo>
                      <a:pt x="160" y="77"/>
                      <a:pt x="152" y="79"/>
                      <a:pt x="144" y="81"/>
                    </a:cubicBezTo>
                    <a:cubicBezTo>
                      <a:pt x="148" y="80"/>
                      <a:pt x="151" y="79"/>
                      <a:pt x="155" y="77"/>
                    </a:cubicBezTo>
                    <a:cubicBezTo>
                      <a:pt x="157" y="77"/>
                      <a:pt x="160" y="75"/>
                      <a:pt x="162" y="75"/>
                    </a:cubicBezTo>
                    <a:cubicBezTo>
                      <a:pt x="164" y="74"/>
                      <a:pt x="165" y="74"/>
                      <a:pt x="167" y="73"/>
                    </a:cubicBezTo>
                    <a:cubicBezTo>
                      <a:pt x="167" y="73"/>
                      <a:pt x="167" y="73"/>
                      <a:pt x="167" y="73"/>
                    </a:cubicBezTo>
                    <a:close/>
                    <a:moveTo>
                      <a:pt x="155" y="77"/>
                    </a:moveTo>
                    <a:cubicBezTo>
                      <a:pt x="148" y="79"/>
                      <a:pt x="141" y="81"/>
                      <a:pt x="134" y="84"/>
                    </a:cubicBezTo>
                    <a:cubicBezTo>
                      <a:pt x="127" y="86"/>
                      <a:pt x="120" y="88"/>
                      <a:pt x="113" y="90"/>
                    </a:cubicBezTo>
                    <a:cubicBezTo>
                      <a:pt x="110" y="91"/>
                      <a:pt x="106" y="91"/>
                      <a:pt x="104" y="92"/>
                    </a:cubicBezTo>
                    <a:cubicBezTo>
                      <a:pt x="107" y="90"/>
                      <a:pt x="111" y="90"/>
                      <a:pt x="114" y="88"/>
                    </a:cubicBezTo>
                    <a:cubicBezTo>
                      <a:pt x="119" y="87"/>
                      <a:pt x="124" y="84"/>
                      <a:pt x="129" y="83"/>
                    </a:cubicBezTo>
                    <a:cubicBezTo>
                      <a:pt x="141" y="79"/>
                      <a:pt x="153" y="76"/>
                      <a:pt x="164" y="71"/>
                    </a:cubicBezTo>
                    <a:cubicBezTo>
                      <a:pt x="164" y="71"/>
                      <a:pt x="164" y="71"/>
                      <a:pt x="164" y="71"/>
                    </a:cubicBezTo>
                    <a:cubicBezTo>
                      <a:pt x="165" y="72"/>
                      <a:pt x="166" y="72"/>
                      <a:pt x="166" y="73"/>
                    </a:cubicBezTo>
                    <a:cubicBezTo>
                      <a:pt x="162" y="74"/>
                      <a:pt x="159" y="75"/>
                      <a:pt x="155" y="77"/>
                    </a:cubicBezTo>
                    <a:close/>
                    <a:moveTo>
                      <a:pt x="141" y="79"/>
                    </a:moveTo>
                    <a:cubicBezTo>
                      <a:pt x="145" y="77"/>
                      <a:pt x="149" y="76"/>
                      <a:pt x="153" y="74"/>
                    </a:cubicBezTo>
                    <a:cubicBezTo>
                      <a:pt x="156" y="73"/>
                      <a:pt x="159" y="73"/>
                      <a:pt x="162" y="71"/>
                    </a:cubicBezTo>
                    <a:cubicBezTo>
                      <a:pt x="159" y="73"/>
                      <a:pt x="156" y="74"/>
                      <a:pt x="152" y="75"/>
                    </a:cubicBezTo>
                    <a:cubicBezTo>
                      <a:pt x="148" y="77"/>
                      <a:pt x="144" y="78"/>
                      <a:pt x="141" y="79"/>
                    </a:cubicBezTo>
                    <a:close/>
                    <a:moveTo>
                      <a:pt x="148" y="76"/>
                    </a:moveTo>
                    <a:cubicBezTo>
                      <a:pt x="142" y="78"/>
                      <a:pt x="136" y="80"/>
                      <a:pt x="130" y="82"/>
                    </a:cubicBezTo>
                    <a:cubicBezTo>
                      <a:pt x="129" y="82"/>
                      <a:pt x="129" y="82"/>
                      <a:pt x="128" y="82"/>
                    </a:cubicBezTo>
                    <a:cubicBezTo>
                      <a:pt x="122" y="84"/>
                      <a:pt x="115" y="86"/>
                      <a:pt x="109" y="88"/>
                    </a:cubicBezTo>
                    <a:cubicBezTo>
                      <a:pt x="105" y="89"/>
                      <a:pt x="102" y="90"/>
                      <a:pt x="99" y="91"/>
                    </a:cubicBezTo>
                    <a:cubicBezTo>
                      <a:pt x="97" y="92"/>
                      <a:pt x="101" y="90"/>
                      <a:pt x="101" y="90"/>
                    </a:cubicBezTo>
                    <a:cubicBezTo>
                      <a:pt x="102" y="90"/>
                      <a:pt x="104" y="89"/>
                      <a:pt x="105" y="89"/>
                    </a:cubicBezTo>
                    <a:cubicBezTo>
                      <a:pt x="119" y="84"/>
                      <a:pt x="132" y="79"/>
                      <a:pt x="146" y="74"/>
                    </a:cubicBezTo>
                    <a:cubicBezTo>
                      <a:pt x="149" y="73"/>
                      <a:pt x="152" y="71"/>
                      <a:pt x="154" y="70"/>
                    </a:cubicBezTo>
                    <a:cubicBezTo>
                      <a:pt x="155" y="70"/>
                      <a:pt x="155" y="70"/>
                      <a:pt x="155" y="70"/>
                    </a:cubicBezTo>
                    <a:cubicBezTo>
                      <a:pt x="156" y="70"/>
                      <a:pt x="156" y="70"/>
                      <a:pt x="156" y="70"/>
                    </a:cubicBezTo>
                    <a:cubicBezTo>
                      <a:pt x="156" y="70"/>
                      <a:pt x="157" y="70"/>
                      <a:pt x="157" y="70"/>
                    </a:cubicBezTo>
                    <a:cubicBezTo>
                      <a:pt x="158" y="70"/>
                      <a:pt x="159" y="70"/>
                      <a:pt x="160" y="70"/>
                    </a:cubicBezTo>
                    <a:cubicBezTo>
                      <a:pt x="161" y="70"/>
                      <a:pt x="162" y="70"/>
                      <a:pt x="163" y="71"/>
                    </a:cubicBezTo>
                    <a:cubicBezTo>
                      <a:pt x="157" y="72"/>
                      <a:pt x="153" y="74"/>
                      <a:pt x="148" y="76"/>
                    </a:cubicBezTo>
                    <a:close/>
                    <a:moveTo>
                      <a:pt x="157" y="69"/>
                    </a:moveTo>
                    <a:cubicBezTo>
                      <a:pt x="156" y="69"/>
                      <a:pt x="155" y="69"/>
                      <a:pt x="155" y="70"/>
                    </a:cubicBezTo>
                    <a:cubicBezTo>
                      <a:pt x="147" y="71"/>
                      <a:pt x="141" y="73"/>
                      <a:pt x="134" y="76"/>
                    </a:cubicBezTo>
                    <a:cubicBezTo>
                      <a:pt x="128" y="78"/>
                      <a:pt x="122" y="80"/>
                      <a:pt x="117" y="81"/>
                    </a:cubicBezTo>
                    <a:cubicBezTo>
                      <a:pt x="119" y="80"/>
                      <a:pt x="122" y="80"/>
                      <a:pt x="125" y="79"/>
                    </a:cubicBezTo>
                    <a:cubicBezTo>
                      <a:pt x="134" y="75"/>
                      <a:pt x="145" y="72"/>
                      <a:pt x="154" y="67"/>
                    </a:cubicBezTo>
                    <a:cubicBezTo>
                      <a:pt x="155" y="68"/>
                      <a:pt x="157" y="68"/>
                      <a:pt x="158" y="69"/>
                    </a:cubicBezTo>
                    <a:cubicBezTo>
                      <a:pt x="158" y="69"/>
                      <a:pt x="158" y="69"/>
                      <a:pt x="157" y="69"/>
                    </a:cubicBezTo>
                    <a:close/>
                    <a:moveTo>
                      <a:pt x="123" y="76"/>
                    </a:moveTo>
                    <a:cubicBezTo>
                      <a:pt x="117" y="78"/>
                      <a:pt x="111" y="79"/>
                      <a:pt x="105" y="81"/>
                    </a:cubicBezTo>
                    <a:cubicBezTo>
                      <a:pt x="100" y="82"/>
                      <a:pt x="95" y="84"/>
                      <a:pt x="90" y="86"/>
                    </a:cubicBezTo>
                    <a:cubicBezTo>
                      <a:pt x="88" y="87"/>
                      <a:pt x="84" y="88"/>
                      <a:pt x="90" y="86"/>
                    </a:cubicBezTo>
                    <a:cubicBezTo>
                      <a:pt x="93" y="85"/>
                      <a:pt x="95" y="84"/>
                      <a:pt x="98" y="83"/>
                    </a:cubicBezTo>
                    <a:cubicBezTo>
                      <a:pt x="104" y="81"/>
                      <a:pt x="109" y="79"/>
                      <a:pt x="115" y="77"/>
                    </a:cubicBezTo>
                    <a:cubicBezTo>
                      <a:pt x="126" y="73"/>
                      <a:pt x="137" y="68"/>
                      <a:pt x="149" y="64"/>
                    </a:cubicBezTo>
                    <a:cubicBezTo>
                      <a:pt x="150" y="65"/>
                      <a:pt x="152" y="66"/>
                      <a:pt x="153" y="67"/>
                    </a:cubicBezTo>
                    <a:cubicBezTo>
                      <a:pt x="143" y="70"/>
                      <a:pt x="133" y="73"/>
                      <a:pt x="123" y="76"/>
                    </a:cubicBezTo>
                    <a:close/>
                    <a:moveTo>
                      <a:pt x="117" y="73"/>
                    </a:moveTo>
                    <a:cubicBezTo>
                      <a:pt x="107" y="76"/>
                      <a:pt x="97" y="80"/>
                      <a:pt x="86" y="83"/>
                    </a:cubicBezTo>
                    <a:cubicBezTo>
                      <a:pt x="80" y="84"/>
                      <a:pt x="89" y="81"/>
                      <a:pt x="90" y="81"/>
                    </a:cubicBezTo>
                    <a:cubicBezTo>
                      <a:pt x="93" y="80"/>
                      <a:pt x="96" y="80"/>
                      <a:pt x="98" y="79"/>
                    </a:cubicBezTo>
                    <a:cubicBezTo>
                      <a:pt x="104" y="77"/>
                      <a:pt x="109" y="75"/>
                      <a:pt x="114" y="73"/>
                    </a:cubicBezTo>
                    <a:cubicBezTo>
                      <a:pt x="125" y="70"/>
                      <a:pt x="135" y="67"/>
                      <a:pt x="145" y="62"/>
                    </a:cubicBezTo>
                    <a:cubicBezTo>
                      <a:pt x="145" y="62"/>
                      <a:pt x="145" y="62"/>
                      <a:pt x="145" y="62"/>
                    </a:cubicBezTo>
                    <a:cubicBezTo>
                      <a:pt x="146" y="62"/>
                      <a:pt x="147" y="63"/>
                      <a:pt x="147" y="63"/>
                    </a:cubicBezTo>
                    <a:cubicBezTo>
                      <a:pt x="147" y="63"/>
                      <a:pt x="148" y="63"/>
                      <a:pt x="148" y="63"/>
                    </a:cubicBezTo>
                    <a:cubicBezTo>
                      <a:pt x="138" y="67"/>
                      <a:pt x="127" y="70"/>
                      <a:pt x="117" y="73"/>
                    </a:cubicBezTo>
                    <a:close/>
                    <a:moveTo>
                      <a:pt x="145" y="61"/>
                    </a:moveTo>
                    <a:cubicBezTo>
                      <a:pt x="134" y="63"/>
                      <a:pt x="124" y="67"/>
                      <a:pt x="114" y="70"/>
                    </a:cubicBezTo>
                    <a:cubicBezTo>
                      <a:pt x="112" y="71"/>
                      <a:pt x="111" y="71"/>
                      <a:pt x="109" y="71"/>
                    </a:cubicBezTo>
                    <a:cubicBezTo>
                      <a:pt x="110" y="71"/>
                      <a:pt x="112" y="71"/>
                      <a:pt x="113" y="70"/>
                    </a:cubicBezTo>
                    <a:cubicBezTo>
                      <a:pt x="123" y="67"/>
                      <a:pt x="133" y="64"/>
                      <a:pt x="143" y="60"/>
                    </a:cubicBezTo>
                    <a:cubicBezTo>
                      <a:pt x="143" y="60"/>
                      <a:pt x="143" y="59"/>
                      <a:pt x="142" y="59"/>
                    </a:cubicBezTo>
                    <a:cubicBezTo>
                      <a:pt x="132" y="61"/>
                      <a:pt x="123" y="64"/>
                      <a:pt x="114" y="67"/>
                    </a:cubicBezTo>
                    <a:cubicBezTo>
                      <a:pt x="108" y="68"/>
                      <a:pt x="103" y="70"/>
                      <a:pt x="97" y="71"/>
                    </a:cubicBezTo>
                    <a:cubicBezTo>
                      <a:pt x="93" y="73"/>
                      <a:pt x="86" y="73"/>
                      <a:pt x="82" y="76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91" y="71"/>
                      <a:pt x="102" y="69"/>
                      <a:pt x="111" y="66"/>
                    </a:cubicBezTo>
                    <a:cubicBezTo>
                      <a:pt x="116" y="64"/>
                      <a:pt x="121" y="62"/>
                      <a:pt x="127" y="61"/>
                    </a:cubicBezTo>
                    <a:cubicBezTo>
                      <a:pt x="131" y="60"/>
                      <a:pt x="136" y="59"/>
                      <a:pt x="140" y="57"/>
                    </a:cubicBezTo>
                    <a:cubicBezTo>
                      <a:pt x="140" y="57"/>
                      <a:pt x="141" y="57"/>
                      <a:pt x="141" y="57"/>
                    </a:cubicBezTo>
                    <a:cubicBezTo>
                      <a:pt x="142" y="59"/>
                      <a:pt x="143" y="60"/>
                      <a:pt x="145" y="61"/>
                    </a:cubicBezTo>
                    <a:cubicBezTo>
                      <a:pt x="145" y="61"/>
                      <a:pt x="145" y="61"/>
                      <a:pt x="145" y="61"/>
                    </a:cubicBezTo>
                    <a:close/>
                    <a:moveTo>
                      <a:pt x="82" y="76"/>
                    </a:moveTo>
                    <a:cubicBezTo>
                      <a:pt x="92" y="74"/>
                      <a:pt x="102" y="71"/>
                      <a:pt x="112" y="68"/>
                    </a:cubicBezTo>
                    <a:cubicBezTo>
                      <a:pt x="117" y="67"/>
                      <a:pt x="122" y="65"/>
                      <a:pt x="128" y="63"/>
                    </a:cubicBezTo>
                    <a:cubicBezTo>
                      <a:pt x="132" y="62"/>
                      <a:pt x="138" y="61"/>
                      <a:pt x="141" y="60"/>
                    </a:cubicBezTo>
                    <a:cubicBezTo>
                      <a:pt x="131" y="64"/>
                      <a:pt x="121" y="67"/>
                      <a:pt x="111" y="70"/>
                    </a:cubicBezTo>
                    <a:cubicBezTo>
                      <a:pt x="102" y="73"/>
                      <a:pt x="93" y="76"/>
                      <a:pt x="84" y="79"/>
                    </a:cubicBezTo>
                    <a:cubicBezTo>
                      <a:pt x="83" y="79"/>
                      <a:pt x="82" y="79"/>
                      <a:pt x="82" y="79"/>
                    </a:cubicBezTo>
                    <a:cubicBezTo>
                      <a:pt x="82" y="79"/>
                      <a:pt x="82" y="79"/>
                      <a:pt x="82" y="79"/>
                    </a:cubicBezTo>
                    <a:cubicBezTo>
                      <a:pt x="82" y="78"/>
                      <a:pt x="82" y="77"/>
                      <a:pt x="82" y="76"/>
                    </a:cubicBezTo>
                    <a:close/>
                    <a:moveTo>
                      <a:pt x="84" y="70"/>
                    </a:moveTo>
                    <a:cubicBezTo>
                      <a:pt x="94" y="69"/>
                      <a:pt x="103" y="66"/>
                      <a:pt x="112" y="64"/>
                    </a:cubicBezTo>
                    <a:cubicBezTo>
                      <a:pt x="117" y="62"/>
                      <a:pt x="123" y="61"/>
                      <a:pt x="128" y="60"/>
                    </a:cubicBezTo>
                    <a:cubicBezTo>
                      <a:pt x="130" y="60"/>
                      <a:pt x="131" y="59"/>
                      <a:pt x="133" y="59"/>
                    </a:cubicBezTo>
                    <a:cubicBezTo>
                      <a:pt x="129" y="60"/>
                      <a:pt x="125" y="61"/>
                      <a:pt x="121" y="62"/>
                    </a:cubicBezTo>
                    <a:cubicBezTo>
                      <a:pt x="116" y="64"/>
                      <a:pt x="111" y="66"/>
                      <a:pt x="105" y="67"/>
                    </a:cubicBezTo>
                    <a:cubicBezTo>
                      <a:pt x="98" y="70"/>
                      <a:pt x="90" y="71"/>
                      <a:pt x="83" y="75"/>
                    </a:cubicBezTo>
                    <a:cubicBezTo>
                      <a:pt x="83" y="73"/>
                      <a:pt x="83" y="72"/>
                      <a:pt x="84" y="70"/>
                    </a:cubicBezTo>
                    <a:close/>
                    <a:moveTo>
                      <a:pt x="112" y="71"/>
                    </a:moveTo>
                    <a:cubicBezTo>
                      <a:pt x="118" y="70"/>
                      <a:pt x="123" y="68"/>
                      <a:pt x="128" y="67"/>
                    </a:cubicBezTo>
                    <a:cubicBezTo>
                      <a:pt x="133" y="65"/>
                      <a:pt x="139" y="64"/>
                      <a:pt x="143" y="62"/>
                    </a:cubicBezTo>
                    <a:cubicBezTo>
                      <a:pt x="133" y="67"/>
                      <a:pt x="122" y="70"/>
                      <a:pt x="111" y="74"/>
                    </a:cubicBezTo>
                    <a:cubicBezTo>
                      <a:pt x="106" y="75"/>
                      <a:pt x="101" y="77"/>
                      <a:pt x="97" y="79"/>
                    </a:cubicBezTo>
                    <a:cubicBezTo>
                      <a:pt x="92" y="80"/>
                      <a:pt x="87" y="81"/>
                      <a:pt x="83" y="83"/>
                    </a:cubicBezTo>
                    <a:cubicBezTo>
                      <a:pt x="83" y="83"/>
                      <a:pt x="83" y="82"/>
                      <a:pt x="83" y="82"/>
                    </a:cubicBezTo>
                    <a:cubicBezTo>
                      <a:pt x="83" y="81"/>
                      <a:pt x="82" y="81"/>
                      <a:pt x="82" y="80"/>
                    </a:cubicBezTo>
                    <a:cubicBezTo>
                      <a:pt x="92" y="78"/>
                      <a:pt x="102" y="74"/>
                      <a:pt x="112" y="71"/>
                    </a:cubicBezTo>
                    <a:close/>
                    <a:moveTo>
                      <a:pt x="95" y="81"/>
                    </a:moveTo>
                    <a:cubicBezTo>
                      <a:pt x="100" y="79"/>
                      <a:pt x="105" y="77"/>
                      <a:pt x="110" y="76"/>
                    </a:cubicBezTo>
                    <a:cubicBezTo>
                      <a:pt x="119" y="73"/>
                      <a:pt x="128" y="70"/>
                      <a:pt x="137" y="68"/>
                    </a:cubicBezTo>
                    <a:cubicBezTo>
                      <a:pt x="137" y="68"/>
                      <a:pt x="136" y="68"/>
                      <a:pt x="135" y="68"/>
                    </a:cubicBezTo>
                    <a:cubicBezTo>
                      <a:pt x="130" y="71"/>
                      <a:pt x="124" y="73"/>
                      <a:pt x="118" y="75"/>
                    </a:cubicBezTo>
                    <a:cubicBezTo>
                      <a:pt x="108" y="79"/>
                      <a:pt x="96" y="82"/>
                      <a:pt x="86" y="87"/>
                    </a:cubicBezTo>
                    <a:cubicBezTo>
                      <a:pt x="85" y="86"/>
                      <a:pt x="84" y="85"/>
                      <a:pt x="83" y="84"/>
                    </a:cubicBezTo>
                    <a:cubicBezTo>
                      <a:pt x="87" y="84"/>
                      <a:pt x="91" y="82"/>
                      <a:pt x="95" y="81"/>
                    </a:cubicBezTo>
                    <a:close/>
                    <a:moveTo>
                      <a:pt x="107" y="81"/>
                    </a:moveTo>
                    <a:cubicBezTo>
                      <a:pt x="116" y="79"/>
                      <a:pt x="124" y="76"/>
                      <a:pt x="133" y="73"/>
                    </a:cubicBezTo>
                    <a:cubicBezTo>
                      <a:pt x="137" y="72"/>
                      <a:pt x="141" y="71"/>
                      <a:pt x="145" y="70"/>
                    </a:cubicBezTo>
                    <a:cubicBezTo>
                      <a:pt x="146" y="70"/>
                      <a:pt x="147" y="69"/>
                      <a:pt x="148" y="69"/>
                    </a:cubicBezTo>
                    <a:cubicBezTo>
                      <a:pt x="141" y="72"/>
                      <a:pt x="133" y="75"/>
                      <a:pt x="126" y="77"/>
                    </a:cubicBezTo>
                    <a:cubicBezTo>
                      <a:pt x="118" y="80"/>
                      <a:pt x="110" y="82"/>
                      <a:pt x="103" y="85"/>
                    </a:cubicBezTo>
                    <a:cubicBezTo>
                      <a:pt x="101" y="86"/>
                      <a:pt x="99" y="87"/>
                      <a:pt x="98" y="87"/>
                    </a:cubicBezTo>
                    <a:cubicBezTo>
                      <a:pt x="97" y="88"/>
                      <a:pt x="96" y="88"/>
                      <a:pt x="95" y="88"/>
                    </a:cubicBezTo>
                    <a:cubicBezTo>
                      <a:pt x="95" y="88"/>
                      <a:pt x="94" y="88"/>
                      <a:pt x="94" y="89"/>
                    </a:cubicBezTo>
                    <a:cubicBezTo>
                      <a:pt x="93" y="89"/>
                      <a:pt x="93" y="89"/>
                      <a:pt x="92" y="89"/>
                    </a:cubicBezTo>
                    <a:cubicBezTo>
                      <a:pt x="92" y="89"/>
                      <a:pt x="92" y="90"/>
                      <a:pt x="91" y="90"/>
                    </a:cubicBezTo>
                    <a:cubicBezTo>
                      <a:pt x="90" y="89"/>
                      <a:pt x="88" y="88"/>
                      <a:pt x="87" y="88"/>
                    </a:cubicBezTo>
                    <a:cubicBezTo>
                      <a:pt x="94" y="86"/>
                      <a:pt x="100" y="83"/>
                      <a:pt x="107" y="81"/>
                    </a:cubicBezTo>
                    <a:close/>
                    <a:moveTo>
                      <a:pt x="99" y="88"/>
                    </a:moveTo>
                    <a:cubicBezTo>
                      <a:pt x="102" y="87"/>
                      <a:pt x="104" y="86"/>
                      <a:pt x="106" y="85"/>
                    </a:cubicBezTo>
                    <a:cubicBezTo>
                      <a:pt x="115" y="82"/>
                      <a:pt x="124" y="80"/>
                      <a:pt x="132" y="77"/>
                    </a:cubicBezTo>
                    <a:cubicBezTo>
                      <a:pt x="138" y="75"/>
                      <a:pt x="143" y="73"/>
                      <a:pt x="149" y="72"/>
                    </a:cubicBezTo>
                    <a:cubicBezTo>
                      <a:pt x="148" y="72"/>
                      <a:pt x="147" y="72"/>
                      <a:pt x="146" y="73"/>
                    </a:cubicBezTo>
                    <a:cubicBezTo>
                      <a:pt x="140" y="75"/>
                      <a:pt x="134" y="78"/>
                      <a:pt x="128" y="80"/>
                    </a:cubicBezTo>
                    <a:cubicBezTo>
                      <a:pt x="122" y="82"/>
                      <a:pt x="116" y="84"/>
                      <a:pt x="110" y="86"/>
                    </a:cubicBezTo>
                    <a:cubicBezTo>
                      <a:pt x="105" y="88"/>
                      <a:pt x="100" y="89"/>
                      <a:pt x="96" y="91"/>
                    </a:cubicBezTo>
                    <a:cubicBezTo>
                      <a:pt x="95" y="91"/>
                      <a:pt x="93" y="90"/>
                      <a:pt x="92" y="90"/>
                    </a:cubicBezTo>
                    <a:cubicBezTo>
                      <a:pt x="94" y="89"/>
                      <a:pt x="97" y="88"/>
                      <a:pt x="99" y="88"/>
                    </a:cubicBezTo>
                    <a:close/>
                    <a:moveTo>
                      <a:pt x="111" y="88"/>
                    </a:moveTo>
                    <a:cubicBezTo>
                      <a:pt x="114" y="87"/>
                      <a:pt x="117" y="86"/>
                      <a:pt x="121" y="85"/>
                    </a:cubicBezTo>
                    <a:cubicBezTo>
                      <a:pt x="118" y="86"/>
                      <a:pt x="115" y="87"/>
                      <a:pt x="112" y="88"/>
                    </a:cubicBezTo>
                    <a:cubicBezTo>
                      <a:pt x="109" y="89"/>
                      <a:pt x="105" y="90"/>
                      <a:pt x="102" y="92"/>
                    </a:cubicBezTo>
                    <a:cubicBezTo>
                      <a:pt x="101" y="92"/>
                      <a:pt x="100" y="92"/>
                      <a:pt x="99" y="92"/>
                    </a:cubicBezTo>
                    <a:cubicBezTo>
                      <a:pt x="103" y="91"/>
                      <a:pt x="107" y="89"/>
                      <a:pt x="111" y="88"/>
                    </a:cubicBezTo>
                    <a:close/>
                    <a:moveTo>
                      <a:pt x="128" y="86"/>
                    </a:moveTo>
                    <a:cubicBezTo>
                      <a:pt x="123" y="88"/>
                      <a:pt x="119" y="89"/>
                      <a:pt x="114" y="90"/>
                    </a:cubicBezTo>
                    <a:cubicBezTo>
                      <a:pt x="112" y="91"/>
                      <a:pt x="108" y="92"/>
                      <a:pt x="106" y="94"/>
                    </a:cubicBezTo>
                    <a:cubicBezTo>
                      <a:pt x="105" y="93"/>
                      <a:pt x="105" y="93"/>
                      <a:pt x="104" y="93"/>
                    </a:cubicBezTo>
                    <a:cubicBezTo>
                      <a:pt x="112" y="91"/>
                      <a:pt x="120" y="89"/>
                      <a:pt x="128" y="86"/>
                    </a:cubicBezTo>
                    <a:close/>
                    <a:moveTo>
                      <a:pt x="161" y="78"/>
                    </a:moveTo>
                    <a:cubicBezTo>
                      <a:pt x="147" y="83"/>
                      <a:pt x="133" y="88"/>
                      <a:pt x="119" y="91"/>
                    </a:cubicBezTo>
                    <a:cubicBezTo>
                      <a:pt x="116" y="91"/>
                      <a:pt x="113" y="93"/>
                      <a:pt x="110" y="94"/>
                    </a:cubicBezTo>
                    <a:cubicBezTo>
                      <a:pt x="109" y="94"/>
                      <a:pt x="108" y="94"/>
                      <a:pt x="107" y="94"/>
                    </a:cubicBezTo>
                    <a:cubicBezTo>
                      <a:pt x="107" y="94"/>
                      <a:pt x="107" y="94"/>
                      <a:pt x="107" y="94"/>
                    </a:cubicBezTo>
                    <a:cubicBezTo>
                      <a:pt x="108" y="94"/>
                      <a:pt x="112" y="92"/>
                      <a:pt x="113" y="92"/>
                    </a:cubicBezTo>
                    <a:cubicBezTo>
                      <a:pt x="119" y="90"/>
                      <a:pt x="125" y="88"/>
                      <a:pt x="132" y="86"/>
                    </a:cubicBezTo>
                    <a:cubicBezTo>
                      <a:pt x="138" y="83"/>
                      <a:pt x="145" y="82"/>
                      <a:pt x="152" y="80"/>
                    </a:cubicBezTo>
                    <a:cubicBezTo>
                      <a:pt x="157" y="78"/>
                      <a:pt x="163" y="76"/>
                      <a:pt x="169" y="74"/>
                    </a:cubicBezTo>
                    <a:cubicBezTo>
                      <a:pt x="169" y="74"/>
                      <a:pt x="169" y="74"/>
                      <a:pt x="169" y="74"/>
                    </a:cubicBezTo>
                    <a:cubicBezTo>
                      <a:pt x="170" y="74"/>
                      <a:pt x="171" y="74"/>
                      <a:pt x="171" y="74"/>
                    </a:cubicBezTo>
                    <a:cubicBezTo>
                      <a:pt x="172" y="74"/>
                      <a:pt x="173" y="73"/>
                      <a:pt x="174" y="73"/>
                    </a:cubicBezTo>
                    <a:cubicBezTo>
                      <a:pt x="183" y="71"/>
                      <a:pt x="191" y="66"/>
                      <a:pt x="200" y="63"/>
                    </a:cubicBezTo>
                    <a:cubicBezTo>
                      <a:pt x="200" y="64"/>
                      <a:pt x="201" y="64"/>
                      <a:pt x="201" y="65"/>
                    </a:cubicBezTo>
                    <a:cubicBezTo>
                      <a:pt x="188" y="71"/>
                      <a:pt x="174" y="74"/>
                      <a:pt x="161" y="78"/>
                    </a:cubicBezTo>
                    <a:close/>
                    <a:moveTo>
                      <a:pt x="185" y="68"/>
                    </a:moveTo>
                    <a:cubicBezTo>
                      <a:pt x="182" y="69"/>
                      <a:pt x="179" y="70"/>
                      <a:pt x="177" y="71"/>
                    </a:cubicBezTo>
                    <a:cubicBezTo>
                      <a:pt x="177" y="71"/>
                      <a:pt x="176" y="71"/>
                      <a:pt x="175" y="72"/>
                    </a:cubicBezTo>
                    <a:cubicBezTo>
                      <a:pt x="175" y="71"/>
                      <a:pt x="176" y="71"/>
                      <a:pt x="176" y="70"/>
                    </a:cubicBezTo>
                    <a:cubicBezTo>
                      <a:pt x="183" y="67"/>
                      <a:pt x="191" y="65"/>
                      <a:pt x="197" y="60"/>
                    </a:cubicBezTo>
                    <a:cubicBezTo>
                      <a:pt x="197" y="60"/>
                      <a:pt x="197" y="59"/>
                      <a:pt x="196" y="59"/>
                    </a:cubicBezTo>
                    <a:cubicBezTo>
                      <a:pt x="190" y="61"/>
                      <a:pt x="182" y="64"/>
                      <a:pt x="177" y="67"/>
                    </a:cubicBezTo>
                    <a:cubicBezTo>
                      <a:pt x="183" y="63"/>
                      <a:pt x="190" y="61"/>
                      <a:pt x="196" y="57"/>
                    </a:cubicBezTo>
                    <a:cubicBezTo>
                      <a:pt x="196" y="57"/>
                      <a:pt x="196" y="57"/>
                      <a:pt x="196" y="57"/>
                    </a:cubicBezTo>
                    <a:cubicBezTo>
                      <a:pt x="197" y="59"/>
                      <a:pt x="198" y="60"/>
                      <a:pt x="200" y="62"/>
                    </a:cubicBezTo>
                    <a:cubicBezTo>
                      <a:pt x="194" y="64"/>
                      <a:pt x="190" y="66"/>
                      <a:pt x="185" y="68"/>
                    </a:cubicBezTo>
                    <a:close/>
                    <a:moveTo>
                      <a:pt x="182" y="61"/>
                    </a:moveTo>
                    <a:cubicBezTo>
                      <a:pt x="181" y="61"/>
                      <a:pt x="180" y="62"/>
                      <a:pt x="179" y="62"/>
                    </a:cubicBezTo>
                    <a:cubicBezTo>
                      <a:pt x="179" y="62"/>
                      <a:pt x="180" y="61"/>
                      <a:pt x="180" y="61"/>
                    </a:cubicBezTo>
                    <a:cubicBezTo>
                      <a:pt x="180" y="60"/>
                      <a:pt x="180" y="60"/>
                      <a:pt x="180" y="60"/>
                    </a:cubicBezTo>
                    <a:cubicBezTo>
                      <a:pt x="185" y="59"/>
                      <a:pt x="189" y="57"/>
                      <a:pt x="194" y="55"/>
                    </a:cubicBezTo>
                    <a:cubicBezTo>
                      <a:pt x="194" y="55"/>
                      <a:pt x="194" y="55"/>
                      <a:pt x="194" y="55"/>
                    </a:cubicBezTo>
                    <a:cubicBezTo>
                      <a:pt x="195" y="55"/>
                      <a:pt x="195" y="56"/>
                      <a:pt x="196" y="57"/>
                    </a:cubicBezTo>
                    <a:cubicBezTo>
                      <a:pt x="191" y="58"/>
                      <a:pt x="187" y="59"/>
                      <a:pt x="182" y="61"/>
                    </a:cubicBezTo>
                    <a:close/>
                    <a:moveTo>
                      <a:pt x="194" y="54"/>
                    </a:moveTo>
                    <a:cubicBezTo>
                      <a:pt x="189" y="56"/>
                      <a:pt x="185" y="58"/>
                      <a:pt x="180" y="59"/>
                    </a:cubicBezTo>
                    <a:cubicBezTo>
                      <a:pt x="180" y="59"/>
                      <a:pt x="180" y="59"/>
                      <a:pt x="180" y="59"/>
                    </a:cubicBezTo>
                    <a:cubicBezTo>
                      <a:pt x="184" y="57"/>
                      <a:pt x="189" y="55"/>
                      <a:pt x="193" y="53"/>
                    </a:cubicBezTo>
                    <a:cubicBezTo>
                      <a:pt x="193" y="53"/>
                      <a:pt x="194" y="54"/>
                      <a:pt x="194" y="54"/>
                    </a:cubicBezTo>
                    <a:cubicBezTo>
                      <a:pt x="194" y="54"/>
                      <a:pt x="194" y="54"/>
                      <a:pt x="194" y="54"/>
                    </a:cubicBezTo>
                    <a:close/>
                    <a:moveTo>
                      <a:pt x="180" y="57"/>
                    </a:moveTo>
                    <a:cubicBezTo>
                      <a:pt x="180" y="56"/>
                      <a:pt x="179" y="56"/>
                      <a:pt x="179" y="55"/>
                    </a:cubicBezTo>
                    <a:cubicBezTo>
                      <a:pt x="183" y="54"/>
                      <a:pt x="187" y="52"/>
                      <a:pt x="191" y="50"/>
                    </a:cubicBezTo>
                    <a:cubicBezTo>
                      <a:pt x="191" y="50"/>
                      <a:pt x="191" y="50"/>
                      <a:pt x="191" y="50"/>
                    </a:cubicBezTo>
                    <a:cubicBezTo>
                      <a:pt x="191" y="51"/>
                      <a:pt x="192" y="52"/>
                      <a:pt x="192" y="52"/>
                    </a:cubicBezTo>
                    <a:cubicBezTo>
                      <a:pt x="188" y="54"/>
                      <a:pt x="184" y="56"/>
                      <a:pt x="180" y="57"/>
                    </a:cubicBezTo>
                    <a:close/>
                    <a:moveTo>
                      <a:pt x="179" y="55"/>
                    </a:moveTo>
                    <a:cubicBezTo>
                      <a:pt x="181" y="54"/>
                      <a:pt x="185" y="50"/>
                      <a:pt x="188" y="48"/>
                    </a:cubicBezTo>
                    <a:cubicBezTo>
                      <a:pt x="188" y="48"/>
                      <a:pt x="188" y="47"/>
                      <a:pt x="187" y="47"/>
                    </a:cubicBezTo>
                    <a:cubicBezTo>
                      <a:pt x="186" y="48"/>
                      <a:pt x="184" y="49"/>
                      <a:pt x="182" y="50"/>
                    </a:cubicBezTo>
                    <a:cubicBezTo>
                      <a:pt x="181" y="50"/>
                      <a:pt x="179" y="51"/>
                      <a:pt x="178" y="51"/>
                    </a:cubicBezTo>
                    <a:cubicBezTo>
                      <a:pt x="177" y="52"/>
                      <a:pt x="175" y="53"/>
                      <a:pt x="177" y="52"/>
                    </a:cubicBezTo>
                    <a:cubicBezTo>
                      <a:pt x="180" y="49"/>
                      <a:pt x="183" y="48"/>
                      <a:pt x="186" y="45"/>
                    </a:cubicBezTo>
                    <a:cubicBezTo>
                      <a:pt x="187" y="46"/>
                      <a:pt x="189" y="48"/>
                      <a:pt x="190" y="50"/>
                    </a:cubicBezTo>
                    <a:cubicBezTo>
                      <a:pt x="186" y="51"/>
                      <a:pt x="183" y="53"/>
                      <a:pt x="179" y="55"/>
                    </a:cubicBezTo>
                    <a:close/>
                    <a:moveTo>
                      <a:pt x="178" y="48"/>
                    </a:moveTo>
                    <a:cubicBezTo>
                      <a:pt x="176" y="48"/>
                      <a:pt x="175" y="49"/>
                      <a:pt x="174" y="50"/>
                    </a:cubicBezTo>
                    <a:cubicBezTo>
                      <a:pt x="177" y="48"/>
                      <a:pt x="181" y="45"/>
                      <a:pt x="183" y="42"/>
                    </a:cubicBezTo>
                    <a:cubicBezTo>
                      <a:pt x="183" y="43"/>
                      <a:pt x="184" y="44"/>
                      <a:pt x="185" y="44"/>
                    </a:cubicBezTo>
                    <a:cubicBezTo>
                      <a:pt x="183" y="45"/>
                      <a:pt x="180" y="46"/>
                      <a:pt x="178" y="48"/>
                    </a:cubicBezTo>
                    <a:close/>
                    <a:moveTo>
                      <a:pt x="172" y="45"/>
                    </a:moveTo>
                    <a:cubicBezTo>
                      <a:pt x="175" y="43"/>
                      <a:pt x="177" y="42"/>
                      <a:pt x="179" y="40"/>
                    </a:cubicBezTo>
                    <a:cubicBezTo>
                      <a:pt x="179" y="40"/>
                      <a:pt x="179" y="39"/>
                      <a:pt x="178" y="39"/>
                    </a:cubicBezTo>
                    <a:cubicBezTo>
                      <a:pt x="175" y="41"/>
                      <a:pt x="172" y="42"/>
                      <a:pt x="168" y="44"/>
                    </a:cubicBezTo>
                    <a:cubicBezTo>
                      <a:pt x="171" y="42"/>
                      <a:pt x="174" y="40"/>
                      <a:pt x="177" y="37"/>
                    </a:cubicBezTo>
                    <a:cubicBezTo>
                      <a:pt x="177" y="37"/>
                      <a:pt x="177" y="37"/>
                      <a:pt x="177" y="37"/>
                    </a:cubicBezTo>
                    <a:cubicBezTo>
                      <a:pt x="177" y="38"/>
                      <a:pt x="178" y="38"/>
                      <a:pt x="179" y="38"/>
                    </a:cubicBezTo>
                    <a:cubicBezTo>
                      <a:pt x="180" y="39"/>
                      <a:pt x="181" y="40"/>
                      <a:pt x="182" y="41"/>
                    </a:cubicBezTo>
                    <a:cubicBezTo>
                      <a:pt x="179" y="42"/>
                      <a:pt x="176" y="44"/>
                      <a:pt x="172" y="45"/>
                    </a:cubicBezTo>
                    <a:close/>
                    <a:moveTo>
                      <a:pt x="176" y="37"/>
                    </a:moveTo>
                    <a:cubicBezTo>
                      <a:pt x="172" y="38"/>
                      <a:pt x="169" y="40"/>
                      <a:pt x="165" y="42"/>
                    </a:cubicBezTo>
                    <a:cubicBezTo>
                      <a:pt x="164" y="43"/>
                      <a:pt x="162" y="44"/>
                      <a:pt x="161" y="45"/>
                    </a:cubicBezTo>
                    <a:cubicBezTo>
                      <a:pt x="160" y="45"/>
                      <a:pt x="156" y="48"/>
                      <a:pt x="159" y="46"/>
                    </a:cubicBezTo>
                    <a:cubicBezTo>
                      <a:pt x="163" y="42"/>
                      <a:pt x="170" y="40"/>
                      <a:pt x="173" y="35"/>
                    </a:cubicBezTo>
                    <a:cubicBezTo>
                      <a:pt x="173" y="35"/>
                      <a:pt x="173" y="35"/>
                      <a:pt x="173" y="34"/>
                    </a:cubicBezTo>
                    <a:cubicBezTo>
                      <a:pt x="174" y="35"/>
                      <a:pt x="175" y="36"/>
                      <a:pt x="176" y="37"/>
                    </a:cubicBezTo>
                    <a:cubicBezTo>
                      <a:pt x="176" y="37"/>
                      <a:pt x="176" y="37"/>
                      <a:pt x="176" y="37"/>
                    </a:cubicBezTo>
                    <a:close/>
                    <a:moveTo>
                      <a:pt x="173" y="34"/>
                    </a:moveTo>
                    <a:cubicBezTo>
                      <a:pt x="170" y="35"/>
                      <a:pt x="167" y="37"/>
                      <a:pt x="164" y="38"/>
                    </a:cubicBezTo>
                    <a:cubicBezTo>
                      <a:pt x="166" y="37"/>
                      <a:pt x="168" y="35"/>
                      <a:pt x="171" y="33"/>
                    </a:cubicBezTo>
                    <a:cubicBezTo>
                      <a:pt x="171" y="33"/>
                      <a:pt x="171" y="33"/>
                      <a:pt x="171" y="33"/>
                    </a:cubicBezTo>
                    <a:cubicBezTo>
                      <a:pt x="172" y="33"/>
                      <a:pt x="172" y="34"/>
                      <a:pt x="173" y="34"/>
                    </a:cubicBezTo>
                    <a:cubicBezTo>
                      <a:pt x="173" y="34"/>
                      <a:pt x="173" y="34"/>
                      <a:pt x="173" y="34"/>
                    </a:cubicBezTo>
                    <a:close/>
                    <a:moveTo>
                      <a:pt x="170" y="33"/>
                    </a:moveTo>
                    <a:cubicBezTo>
                      <a:pt x="165" y="35"/>
                      <a:pt x="160" y="38"/>
                      <a:pt x="155" y="41"/>
                    </a:cubicBezTo>
                    <a:cubicBezTo>
                      <a:pt x="159" y="39"/>
                      <a:pt x="164" y="35"/>
                      <a:pt x="168" y="32"/>
                    </a:cubicBezTo>
                    <a:cubicBezTo>
                      <a:pt x="168" y="31"/>
                      <a:pt x="168" y="31"/>
                      <a:pt x="167" y="31"/>
                    </a:cubicBezTo>
                    <a:cubicBezTo>
                      <a:pt x="167" y="31"/>
                      <a:pt x="166" y="32"/>
                      <a:pt x="166" y="32"/>
                    </a:cubicBezTo>
                    <a:cubicBezTo>
                      <a:pt x="165" y="32"/>
                      <a:pt x="165" y="32"/>
                      <a:pt x="165" y="32"/>
                    </a:cubicBezTo>
                    <a:cubicBezTo>
                      <a:pt x="164" y="33"/>
                      <a:pt x="162" y="34"/>
                      <a:pt x="161" y="35"/>
                    </a:cubicBezTo>
                    <a:cubicBezTo>
                      <a:pt x="158" y="37"/>
                      <a:pt x="155" y="38"/>
                      <a:pt x="152" y="40"/>
                    </a:cubicBezTo>
                    <a:cubicBezTo>
                      <a:pt x="152" y="40"/>
                      <a:pt x="152" y="40"/>
                      <a:pt x="152" y="40"/>
                    </a:cubicBezTo>
                    <a:cubicBezTo>
                      <a:pt x="152" y="40"/>
                      <a:pt x="152" y="39"/>
                      <a:pt x="151" y="39"/>
                    </a:cubicBezTo>
                    <a:cubicBezTo>
                      <a:pt x="157" y="37"/>
                      <a:pt x="161" y="33"/>
                      <a:pt x="166" y="31"/>
                    </a:cubicBezTo>
                    <a:cubicBezTo>
                      <a:pt x="167" y="31"/>
                      <a:pt x="166" y="30"/>
                      <a:pt x="166" y="30"/>
                    </a:cubicBezTo>
                    <a:cubicBezTo>
                      <a:pt x="162" y="32"/>
                      <a:pt x="159" y="34"/>
                      <a:pt x="155" y="37"/>
                    </a:cubicBezTo>
                    <a:cubicBezTo>
                      <a:pt x="154" y="37"/>
                      <a:pt x="153" y="38"/>
                      <a:pt x="151" y="38"/>
                    </a:cubicBezTo>
                    <a:cubicBezTo>
                      <a:pt x="151" y="38"/>
                      <a:pt x="151" y="38"/>
                      <a:pt x="151" y="39"/>
                    </a:cubicBezTo>
                    <a:cubicBezTo>
                      <a:pt x="151" y="39"/>
                      <a:pt x="151" y="39"/>
                      <a:pt x="151" y="39"/>
                    </a:cubicBezTo>
                    <a:cubicBezTo>
                      <a:pt x="151" y="38"/>
                      <a:pt x="151" y="38"/>
                      <a:pt x="151" y="38"/>
                    </a:cubicBezTo>
                    <a:cubicBezTo>
                      <a:pt x="153" y="37"/>
                      <a:pt x="154" y="36"/>
                      <a:pt x="155" y="35"/>
                    </a:cubicBezTo>
                    <a:cubicBezTo>
                      <a:pt x="155" y="35"/>
                      <a:pt x="156" y="35"/>
                      <a:pt x="156" y="35"/>
                    </a:cubicBezTo>
                    <a:cubicBezTo>
                      <a:pt x="159" y="35"/>
                      <a:pt x="160" y="33"/>
                      <a:pt x="159" y="31"/>
                    </a:cubicBezTo>
                    <a:cubicBezTo>
                      <a:pt x="161" y="30"/>
                      <a:pt x="162" y="30"/>
                      <a:pt x="163" y="29"/>
                    </a:cubicBezTo>
                    <a:cubicBezTo>
                      <a:pt x="164" y="29"/>
                      <a:pt x="164" y="29"/>
                      <a:pt x="163" y="29"/>
                    </a:cubicBezTo>
                    <a:cubicBezTo>
                      <a:pt x="162" y="29"/>
                      <a:pt x="161" y="29"/>
                      <a:pt x="159" y="30"/>
                    </a:cubicBezTo>
                    <a:cubicBezTo>
                      <a:pt x="160" y="29"/>
                      <a:pt x="161" y="29"/>
                      <a:pt x="162" y="28"/>
                    </a:cubicBezTo>
                    <a:cubicBezTo>
                      <a:pt x="162" y="28"/>
                      <a:pt x="162" y="27"/>
                      <a:pt x="162" y="27"/>
                    </a:cubicBezTo>
                    <a:cubicBezTo>
                      <a:pt x="160" y="27"/>
                      <a:pt x="159" y="28"/>
                      <a:pt x="157" y="28"/>
                    </a:cubicBezTo>
                    <a:cubicBezTo>
                      <a:pt x="157" y="28"/>
                      <a:pt x="157" y="28"/>
                      <a:pt x="157" y="28"/>
                    </a:cubicBezTo>
                    <a:cubicBezTo>
                      <a:pt x="157" y="27"/>
                      <a:pt x="158" y="27"/>
                      <a:pt x="158" y="27"/>
                    </a:cubicBezTo>
                    <a:cubicBezTo>
                      <a:pt x="158" y="27"/>
                      <a:pt x="158" y="26"/>
                      <a:pt x="158" y="26"/>
                    </a:cubicBezTo>
                    <a:cubicBezTo>
                      <a:pt x="157" y="26"/>
                      <a:pt x="156" y="27"/>
                      <a:pt x="154" y="27"/>
                    </a:cubicBezTo>
                    <a:cubicBezTo>
                      <a:pt x="155" y="27"/>
                      <a:pt x="156" y="26"/>
                      <a:pt x="157" y="26"/>
                    </a:cubicBezTo>
                    <a:cubicBezTo>
                      <a:pt x="157" y="26"/>
                      <a:pt x="157" y="25"/>
                      <a:pt x="157" y="25"/>
                    </a:cubicBezTo>
                    <a:cubicBezTo>
                      <a:pt x="157" y="25"/>
                      <a:pt x="157" y="25"/>
                      <a:pt x="157" y="25"/>
                    </a:cubicBezTo>
                    <a:cubicBezTo>
                      <a:pt x="162" y="27"/>
                      <a:pt x="166" y="30"/>
                      <a:pt x="171" y="33"/>
                    </a:cubicBezTo>
                    <a:cubicBezTo>
                      <a:pt x="170" y="33"/>
                      <a:pt x="170" y="33"/>
                      <a:pt x="170" y="33"/>
                    </a:cubicBezTo>
                    <a:close/>
                    <a:moveTo>
                      <a:pt x="137" y="38"/>
                    </a:moveTo>
                    <a:cubicBezTo>
                      <a:pt x="137" y="38"/>
                      <a:pt x="137" y="38"/>
                      <a:pt x="137" y="39"/>
                    </a:cubicBezTo>
                    <a:cubicBezTo>
                      <a:pt x="137" y="39"/>
                      <a:pt x="137" y="39"/>
                      <a:pt x="137" y="39"/>
                    </a:cubicBezTo>
                    <a:cubicBezTo>
                      <a:pt x="139" y="37"/>
                      <a:pt x="140" y="36"/>
                      <a:pt x="142" y="35"/>
                    </a:cubicBezTo>
                    <a:cubicBezTo>
                      <a:pt x="142" y="35"/>
                      <a:pt x="142" y="35"/>
                      <a:pt x="142" y="34"/>
                    </a:cubicBezTo>
                    <a:cubicBezTo>
                      <a:pt x="144" y="34"/>
                      <a:pt x="148" y="32"/>
                      <a:pt x="144" y="35"/>
                    </a:cubicBezTo>
                    <a:cubicBezTo>
                      <a:pt x="143" y="36"/>
                      <a:pt x="142" y="36"/>
                      <a:pt x="141" y="37"/>
                    </a:cubicBezTo>
                    <a:cubicBezTo>
                      <a:pt x="140" y="37"/>
                      <a:pt x="139" y="38"/>
                      <a:pt x="137" y="38"/>
                    </a:cubicBezTo>
                    <a:close/>
                    <a:moveTo>
                      <a:pt x="141" y="34"/>
                    </a:moveTo>
                    <a:cubicBezTo>
                      <a:pt x="141" y="34"/>
                      <a:pt x="141" y="34"/>
                      <a:pt x="141" y="34"/>
                    </a:cubicBezTo>
                    <a:cubicBezTo>
                      <a:pt x="141" y="34"/>
                      <a:pt x="141" y="34"/>
                      <a:pt x="141" y="34"/>
                    </a:cubicBezTo>
                    <a:close/>
                    <a:moveTo>
                      <a:pt x="144" y="33"/>
                    </a:moveTo>
                    <a:cubicBezTo>
                      <a:pt x="143" y="33"/>
                      <a:pt x="143" y="33"/>
                      <a:pt x="143" y="33"/>
                    </a:cubicBezTo>
                    <a:cubicBezTo>
                      <a:pt x="143" y="33"/>
                      <a:pt x="143" y="33"/>
                      <a:pt x="143" y="33"/>
                    </a:cubicBezTo>
                    <a:cubicBezTo>
                      <a:pt x="143" y="33"/>
                      <a:pt x="143" y="32"/>
                      <a:pt x="142" y="33"/>
                    </a:cubicBezTo>
                    <a:cubicBezTo>
                      <a:pt x="142" y="33"/>
                      <a:pt x="141" y="33"/>
                      <a:pt x="140" y="34"/>
                    </a:cubicBezTo>
                    <a:cubicBezTo>
                      <a:pt x="140" y="34"/>
                      <a:pt x="140" y="34"/>
                      <a:pt x="140" y="34"/>
                    </a:cubicBezTo>
                    <a:cubicBezTo>
                      <a:pt x="141" y="33"/>
                      <a:pt x="142" y="32"/>
                      <a:pt x="142" y="31"/>
                    </a:cubicBezTo>
                    <a:cubicBezTo>
                      <a:pt x="143" y="30"/>
                      <a:pt x="143" y="30"/>
                      <a:pt x="142" y="30"/>
                    </a:cubicBezTo>
                    <a:cubicBezTo>
                      <a:pt x="143" y="31"/>
                      <a:pt x="144" y="32"/>
                      <a:pt x="145" y="32"/>
                    </a:cubicBezTo>
                    <a:cubicBezTo>
                      <a:pt x="145" y="32"/>
                      <a:pt x="144" y="32"/>
                      <a:pt x="144" y="33"/>
                    </a:cubicBezTo>
                    <a:close/>
                    <a:moveTo>
                      <a:pt x="142" y="30"/>
                    </a:moveTo>
                    <a:cubicBezTo>
                      <a:pt x="137" y="32"/>
                      <a:pt x="139" y="31"/>
                      <a:pt x="140" y="29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29"/>
                      <a:pt x="142" y="30"/>
                      <a:pt x="142" y="30"/>
                    </a:cubicBezTo>
                    <a:cubicBezTo>
                      <a:pt x="142" y="30"/>
                      <a:pt x="142" y="30"/>
                      <a:pt x="142" y="30"/>
                    </a:cubicBezTo>
                    <a:cubicBezTo>
                      <a:pt x="142" y="30"/>
                      <a:pt x="142" y="30"/>
                      <a:pt x="142" y="30"/>
                    </a:cubicBezTo>
                    <a:close/>
                    <a:moveTo>
                      <a:pt x="140" y="28"/>
                    </a:moveTo>
                    <a:cubicBezTo>
                      <a:pt x="139" y="28"/>
                      <a:pt x="138" y="29"/>
                      <a:pt x="138" y="29"/>
                    </a:cubicBezTo>
                    <a:cubicBezTo>
                      <a:pt x="138" y="28"/>
                      <a:pt x="138" y="27"/>
                      <a:pt x="139" y="28"/>
                    </a:cubicBezTo>
                    <a:cubicBezTo>
                      <a:pt x="139" y="28"/>
                      <a:pt x="140" y="28"/>
                      <a:pt x="140" y="28"/>
                    </a:cubicBezTo>
                    <a:cubicBezTo>
                      <a:pt x="140" y="28"/>
                      <a:pt x="140" y="28"/>
                      <a:pt x="140" y="28"/>
                    </a:cubicBezTo>
                    <a:close/>
                    <a:moveTo>
                      <a:pt x="138" y="31"/>
                    </a:moveTo>
                    <a:cubicBezTo>
                      <a:pt x="138" y="30"/>
                      <a:pt x="138" y="30"/>
                      <a:pt x="138" y="29"/>
                    </a:cubicBezTo>
                    <a:cubicBezTo>
                      <a:pt x="139" y="29"/>
                      <a:pt x="138" y="30"/>
                      <a:pt x="138" y="31"/>
                    </a:cubicBezTo>
                    <a:close/>
                    <a:moveTo>
                      <a:pt x="138" y="34"/>
                    </a:moveTo>
                    <a:cubicBezTo>
                      <a:pt x="138" y="33"/>
                      <a:pt x="138" y="33"/>
                      <a:pt x="138" y="32"/>
                    </a:cubicBezTo>
                    <a:cubicBezTo>
                      <a:pt x="139" y="32"/>
                      <a:pt x="142" y="31"/>
                      <a:pt x="140" y="32"/>
                    </a:cubicBezTo>
                    <a:cubicBezTo>
                      <a:pt x="139" y="33"/>
                      <a:pt x="138" y="34"/>
                      <a:pt x="138" y="35"/>
                    </a:cubicBezTo>
                    <a:cubicBezTo>
                      <a:pt x="138" y="35"/>
                      <a:pt x="138" y="35"/>
                      <a:pt x="138" y="35"/>
                    </a:cubicBezTo>
                    <a:cubicBezTo>
                      <a:pt x="135" y="37"/>
                      <a:pt x="133" y="39"/>
                      <a:pt x="130" y="39"/>
                    </a:cubicBezTo>
                    <a:cubicBezTo>
                      <a:pt x="130" y="39"/>
                      <a:pt x="130" y="39"/>
                      <a:pt x="130" y="40"/>
                    </a:cubicBezTo>
                    <a:cubicBezTo>
                      <a:pt x="130" y="39"/>
                      <a:pt x="130" y="39"/>
                      <a:pt x="129" y="39"/>
                    </a:cubicBezTo>
                    <a:cubicBezTo>
                      <a:pt x="130" y="39"/>
                      <a:pt x="132" y="38"/>
                      <a:pt x="132" y="38"/>
                    </a:cubicBezTo>
                    <a:cubicBezTo>
                      <a:pt x="132" y="37"/>
                      <a:pt x="132" y="37"/>
                      <a:pt x="133" y="37"/>
                    </a:cubicBezTo>
                    <a:cubicBezTo>
                      <a:pt x="135" y="37"/>
                      <a:pt x="137" y="36"/>
                      <a:pt x="138" y="34"/>
                    </a:cubicBezTo>
                    <a:close/>
                    <a:moveTo>
                      <a:pt x="129" y="36"/>
                    </a:moveTo>
                    <a:cubicBezTo>
                      <a:pt x="130" y="36"/>
                      <a:pt x="130" y="36"/>
                      <a:pt x="131" y="36"/>
                    </a:cubicBezTo>
                    <a:cubicBezTo>
                      <a:pt x="130" y="37"/>
                      <a:pt x="128" y="38"/>
                      <a:pt x="127" y="38"/>
                    </a:cubicBezTo>
                    <a:cubicBezTo>
                      <a:pt x="127" y="38"/>
                      <a:pt x="128" y="37"/>
                      <a:pt x="129" y="36"/>
                    </a:cubicBezTo>
                    <a:cubicBezTo>
                      <a:pt x="129" y="36"/>
                      <a:pt x="129" y="36"/>
                      <a:pt x="129" y="36"/>
                    </a:cubicBezTo>
                    <a:close/>
                    <a:moveTo>
                      <a:pt x="125" y="37"/>
                    </a:moveTo>
                    <a:cubicBezTo>
                      <a:pt x="123" y="38"/>
                      <a:pt x="125" y="37"/>
                      <a:pt x="125" y="35"/>
                    </a:cubicBezTo>
                    <a:cubicBezTo>
                      <a:pt x="125" y="35"/>
                      <a:pt x="125" y="35"/>
                      <a:pt x="125" y="35"/>
                    </a:cubicBezTo>
                    <a:cubicBezTo>
                      <a:pt x="126" y="35"/>
                      <a:pt x="127" y="35"/>
                      <a:pt x="128" y="36"/>
                    </a:cubicBezTo>
                    <a:cubicBezTo>
                      <a:pt x="127" y="36"/>
                      <a:pt x="127" y="36"/>
                      <a:pt x="125" y="37"/>
                    </a:cubicBezTo>
                    <a:close/>
                    <a:moveTo>
                      <a:pt x="122" y="36"/>
                    </a:moveTo>
                    <a:cubicBezTo>
                      <a:pt x="122" y="36"/>
                      <a:pt x="122" y="36"/>
                      <a:pt x="122" y="36"/>
                    </a:cubicBezTo>
                    <a:cubicBezTo>
                      <a:pt x="122" y="35"/>
                      <a:pt x="123" y="35"/>
                      <a:pt x="125" y="35"/>
                    </a:cubicBezTo>
                    <a:cubicBezTo>
                      <a:pt x="124" y="36"/>
                      <a:pt x="123" y="36"/>
                      <a:pt x="122" y="36"/>
                    </a:cubicBezTo>
                    <a:close/>
                    <a:moveTo>
                      <a:pt x="123" y="37"/>
                    </a:moveTo>
                    <a:cubicBezTo>
                      <a:pt x="123" y="37"/>
                      <a:pt x="123" y="37"/>
                      <a:pt x="123" y="37"/>
                    </a:cubicBezTo>
                    <a:cubicBezTo>
                      <a:pt x="124" y="36"/>
                      <a:pt x="124" y="36"/>
                      <a:pt x="123" y="37"/>
                    </a:cubicBezTo>
                    <a:close/>
                    <a:moveTo>
                      <a:pt x="125" y="38"/>
                    </a:moveTo>
                    <a:cubicBezTo>
                      <a:pt x="125" y="38"/>
                      <a:pt x="124" y="38"/>
                      <a:pt x="124" y="38"/>
                    </a:cubicBezTo>
                    <a:cubicBezTo>
                      <a:pt x="125" y="38"/>
                      <a:pt x="127" y="37"/>
                      <a:pt x="125" y="38"/>
                    </a:cubicBezTo>
                    <a:close/>
                    <a:moveTo>
                      <a:pt x="131" y="37"/>
                    </a:moveTo>
                    <a:cubicBezTo>
                      <a:pt x="131" y="37"/>
                      <a:pt x="130" y="38"/>
                      <a:pt x="129" y="39"/>
                    </a:cubicBezTo>
                    <a:cubicBezTo>
                      <a:pt x="128" y="39"/>
                      <a:pt x="127" y="39"/>
                      <a:pt x="127" y="39"/>
                    </a:cubicBezTo>
                    <a:cubicBezTo>
                      <a:pt x="128" y="38"/>
                      <a:pt x="130" y="38"/>
                      <a:pt x="131" y="37"/>
                    </a:cubicBezTo>
                    <a:close/>
                    <a:moveTo>
                      <a:pt x="139" y="36"/>
                    </a:moveTo>
                    <a:cubicBezTo>
                      <a:pt x="139" y="36"/>
                      <a:pt x="139" y="36"/>
                      <a:pt x="140" y="36"/>
                    </a:cubicBezTo>
                    <a:cubicBezTo>
                      <a:pt x="139" y="36"/>
                      <a:pt x="138" y="37"/>
                      <a:pt x="137" y="37"/>
                    </a:cubicBezTo>
                    <a:cubicBezTo>
                      <a:pt x="136" y="38"/>
                      <a:pt x="135" y="39"/>
                      <a:pt x="134" y="40"/>
                    </a:cubicBezTo>
                    <a:cubicBezTo>
                      <a:pt x="133" y="40"/>
                      <a:pt x="132" y="40"/>
                      <a:pt x="131" y="40"/>
                    </a:cubicBezTo>
                    <a:cubicBezTo>
                      <a:pt x="134" y="39"/>
                      <a:pt x="136" y="37"/>
                      <a:pt x="139" y="36"/>
                    </a:cubicBezTo>
                    <a:close/>
                    <a:moveTo>
                      <a:pt x="147" y="33"/>
                    </a:moveTo>
                    <a:cubicBezTo>
                      <a:pt x="148" y="33"/>
                      <a:pt x="148" y="33"/>
                      <a:pt x="149" y="34"/>
                    </a:cubicBezTo>
                    <a:cubicBezTo>
                      <a:pt x="148" y="34"/>
                      <a:pt x="146" y="35"/>
                      <a:pt x="145" y="36"/>
                    </a:cubicBezTo>
                    <a:cubicBezTo>
                      <a:pt x="144" y="36"/>
                      <a:pt x="144" y="36"/>
                      <a:pt x="144" y="36"/>
                    </a:cubicBezTo>
                    <a:cubicBezTo>
                      <a:pt x="144" y="36"/>
                      <a:pt x="144" y="36"/>
                      <a:pt x="143" y="36"/>
                    </a:cubicBezTo>
                    <a:cubicBezTo>
                      <a:pt x="145" y="35"/>
                      <a:pt x="146" y="34"/>
                      <a:pt x="147" y="33"/>
                    </a:cubicBezTo>
                    <a:close/>
                    <a:moveTo>
                      <a:pt x="151" y="27"/>
                    </a:moveTo>
                    <a:cubicBezTo>
                      <a:pt x="152" y="26"/>
                      <a:pt x="154" y="26"/>
                      <a:pt x="156" y="26"/>
                    </a:cubicBezTo>
                    <a:cubicBezTo>
                      <a:pt x="155" y="26"/>
                      <a:pt x="154" y="26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lose/>
                    <a:moveTo>
                      <a:pt x="158" y="29"/>
                    </a:moveTo>
                    <a:cubicBezTo>
                      <a:pt x="159" y="28"/>
                      <a:pt x="160" y="28"/>
                      <a:pt x="160" y="28"/>
                    </a:cubicBezTo>
                    <a:cubicBezTo>
                      <a:pt x="160" y="29"/>
                      <a:pt x="159" y="29"/>
                      <a:pt x="159" y="29"/>
                    </a:cubicBezTo>
                    <a:cubicBezTo>
                      <a:pt x="159" y="29"/>
                      <a:pt x="158" y="29"/>
                      <a:pt x="158" y="29"/>
                    </a:cubicBezTo>
                    <a:close/>
                    <a:moveTo>
                      <a:pt x="156" y="28"/>
                    </a:moveTo>
                    <a:cubicBezTo>
                      <a:pt x="156" y="27"/>
                      <a:pt x="156" y="27"/>
                      <a:pt x="156" y="27"/>
                    </a:cubicBezTo>
                    <a:cubicBezTo>
                      <a:pt x="156" y="27"/>
                      <a:pt x="156" y="27"/>
                      <a:pt x="157" y="27"/>
                    </a:cubicBezTo>
                    <a:cubicBezTo>
                      <a:pt x="157" y="27"/>
                      <a:pt x="156" y="27"/>
                      <a:pt x="156" y="28"/>
                    </a:cubicBezTo>
                    <a:close/>
                    <a:moveTo>
                      <a:pt x="148" y="37"/>
                    </a:moveTo>
                    <a:cubicBezTo>
                      <a:pt x="148" y="37"/>
                      <a:pt x="148" y="37"/>
                      <a:pt x="148" y="37"/>
                    </a:cubicBezTo>
                    <a:cubicBezTo>
                      <a:pt x="148" y="37"/>
                      <a:pt x="148" y="36"/>
                      <a:pt x="148" y="36"/>
                    </a:cubicBezTo>
                    <a:cubicBezTo>
                      <a:pt x="149" y="35"/>
                      <a:pt x="149" y="35"/>
                      <a:pt x="150" y="34"/>
                    </a:cubicBezTo>
                    <a:cubicBezTo>
                      <a:pt x="151" y="34"/>
                      <a:pt x="152" y="34"/>
                      <a:pt x="152" y="34"/>
                    </a:cubicBezTo>
                    <a:cubicBezTo>
                      <a:pt x="152" y="35"/>
                      <a:pt x="151" y="35"/>
                      <a:pt x="151" y="35"/>
                    </a:cubicBezTo>
                    <a:cubicBezTo>
                      <a:pt x="151" y="35"/>
                      <a:pt x="149" y="37"/>
                      <a:pt x="148" y="37"/>
                    </a:cubicBezTo>
                    <a:close/>
                    <a:moveTo>
                      <a:pt x="149" y="34"/>
                    </a:moveTo>
                    <a:cubicBezTo>
                      <a:pt x="148" y="35"/>
                      <a:pt x="148" y="36"/>
                      <a:pt x="147" y="36"/>
                    </a:cubicBezTo>
                    <a:cubicBezTo>
                      <a:pt x="146" y="36"/>
                      <a:pt x="146" y="36"/>
                      <a:pt x="146" y="36"/>
                    </a:cubicBezTo>
                    <a:cubicBezTo>
                      <a:pt x="147" y="36"/>
                      <a:pt x="148" y="35"/>
                      <a:pt x="149" y="34"/>
                    </a:cubicBezTo>
                    <a:close/>
                    <a:moveTo>
                      <a:pt x="152" y="35"/>
                    </a:moveTo>
                    <a:cubicBezTo>
                      <a:pt x="153" y="35"/>
                      <a:pt x="153" y="35"/>
                      <a:pt x="153" y="35"/>
                    </a:cubicBezTo>
                    <a:cubicBezTo>
                      <a:pt x="154" y="35"/>
                      <a:pt x="154" y="35"/>
                      <a:pt x="154" y="35"/>
                    </a:cubicBezTo>
                    <a:cubicBezTo>
                      <a:pt x="154" y="35"/>
                      <a:pt x="154" y="35"/>
                      <a:pt x="154" y="35"/>
                    </a:cubicBezTo>
                    <a:cubicBezTo>
                      <a:pt x="153" y="36"/>
                      <a:pt x="151" y="37"/>
                      <a:pt x="150" y="38"/>
                    </a:cubicBezTo>
                    <a:cubicBezTo>
                      <a:pt x="150" y="38"/>
                      <a:pt x="149" y="37"/>
                      <a:pt x="149" y="37"/>
                    </a:cubicBezTo>
                    <a:cubicBezTo>
                      <a:pt x="150" y="37"/>
                      <a:pt x="151" y="36"/>
                      <a:pt x="152" y="35"/>
                    </a:cubicBezTo>
                    <a:close/>
                    <a:moveTo>
                      <a:pt x="12" y="131"/>
                    </a:moveTo>
                    <a:cubicBezTo>
                      <a:pt x="13" y="131"/>
                      <a:pt x="13" y="131"/>
                      <a:pt x="13" y="131"/>
                    </a:cubicBezTo>
                    <a:cubicBezTo>
                      <a:pt x="14" y="131"/>
                      <a:pt x="18" y="129"/>
                      <a:pt x="16" y="131"/>
                    </a:cubicBezTo>
                    <a:cubicBezTo>
                      <a:pt x="15" y="132"/>
                      <a:pt x="14" y="133"/>
                      <a:pt x="13" y="134"/>
                    </a:cubicBezTo>
                    <a:cubicBezTo>
                      <a:pt x="13" y="133"/>
                      <a:pt x="13" y="132"/>
                      <a:pt x="12" y="131"/>
                    </a:cubicBezTo>
                    <a:close/>
                    <a:moveTo>
                      <a:pt x="11" y="124"/>
                    </a:moveTo>
                    <a:cubicBezTo>
                      <a:pt x="13" y="124"/>
                      <a:pt x="14" y="123"/>
                      <a:pt x="16" y="123"/>
                    </a:cubicBezTo>
                    <a:cubicBezTo>
                      <a:pt x="16" y="122"/>
                      <a:pt x="17" y="122"/>
                      <a:pt x="17" y="122"/>
                    </a:cubicBezTo>
                    <a:cubicBezTo>
                      <a:pt x="17" y="122"/>
                      <a:pt x="17" y="122"/>
                      <a:pt x="17" y="123"/>
                    </a:cubicBezTo>
                    <a:cubicBezTo>
                      <a:pt x="17" y="123"/>
                      <a:pt x="16" y="123"/>
                      <a:pt x="16" y="124"/>
                    </a:cubicBezTo>
                    <a:cubicBezTo>
                      <a:pt x="14" y="125"/>
                      <a:pt x="13" y="126"/>
                      <a:pt x="12" y="127"/>
                    </a:cubicBezTo>
                    <a:cubicBezTo>
                      <a:pt x="12" y="126"/>
                      <a:pt x="11" y="125"/>
                      <a:pt x="11" y="124"/>
                    </a:cubicBezTo>
                    <a:close/>
                    <a:moveTo>
                      <a:pt x="12" y="128"/>
                    </a:moveTo>
                    <a:cubicBezTo>
                      <a:pt x="13" y="128"/>
                      <a:pt x="13" y="128"/>
                      <a:pt x="14" y="127"/>
                    </a:cubicBezTo>
                    <a:cubicBezTo>
                      <a:pt x="15" y="127"/>
                      <a:pt x="15" y="126"/>
                      <a:pt x="16" y="127"/>
                    </a:cubicBezTo>
                    <a:cubicBezTo>
                      <a:pt x="15" y="128"/>
                      <a:pt x="14" y="129"/>
                      <a:pt x="12" y="131"/>
                    </a:cubicBezTo>
                    <a:cubicBezTo>
                      <a:pt x="12" y="131"/>
                      <a:pt x="12" y="131"/>
                      <a:pt x="12" y="131"/>
                    </a:cubicBezTo>
                    <a:cubicBezTo>
                      <a:pt x="12" y="130"/>
                      <a:pt x="12" y="129"/>
                      <a:pt x="12" y="128"/>
                    </a:cubicBezTo>
                    <a:cubicBezTo>
                      <a:pt x="12" y="128"/>
                      <a:pt x="12" y="128"/>
                      <a:pt x="12" y="128"/>
                    </a:cubicBezTo>
                    <a:close/>
                    <a:moveTo>
                      <a:pt x="17" y="133"/>
                    </a:moveTo>
                    <a:cubicBezTo>
                      <a:pt x="17" y="133"/>
                      <a:pt x="17" y="133"/>
                      <a:pt x="17" y="133"/>
                    </a:cubicBezTo>
                    <a:cubicBezTo>
                      <a:pt x="16" y="133"/>
                      <a:pt x="14" y="134"/>
                      <a:pt x="15" y="133"/>
                    </a:cubicBezTo>
                    <a:cubicBezTo>
                      <a:pt x="16" y="132"/>
                      <a:pt x="17" y="131"/>
                      <a:pt x="17" y="130"/>
                    </a:cubicBezTo>
                    <a:cubicBezTo>
                      <a:pt x="17" y="131"/>
                      <a:pt x="17" y="132"/>
                      <a:pt x="17" y="133"/>
                    </a:cubicBezTo>
                    <a:close/>
                    <a:moveTo>
                      <a:pt x="13" y="135"/>
                    </a:moveTo>
                    <a:cubicBezTo>
                      <a:pt x="14" y="135"/>
                      <a:pt x="18" y="133"/>
                      <a:pt x="16" y="135"/>
                    </a:cubicBezTo>
                    <a:cubicBezTo>
                      <a:pt x="16" y="136"/>
                      <a:pt x="15" y="136"/>
                      <a:pt x="15" y="137"/>
                    </a:cubicBezTo>
                    <a:cubicBezTo>
                      <a:pt x="14" y="137"/>
                      <a:pt x="14" y="138"/>
                      <a:pt x="14" y="139"/>
                    </a:cubicBezTo>
                    <a:cubicBezTo>
                      <a:pt x="14" y="137"/>
                      <a:pt x="14" y="136"/>
                      <a:pt x="13" y="135"/>
                    </a:cubicBezTo>
                    <a:cubicBezTo>
                      <a:pt x="13" y="135"/>
                      <a:pt x="13" y="135"/>
                      <a:pt x="13" y="135"/>
                    </a:cubicBezTo>
                    <a:close/>
                    <a:moveTo>
                      <a:pt x="15" y="140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5" y="140"/>
                      <a:pt x="15" y="141"/>
                      <a:pt x="15" y="141"/>
                    </a:cubicBezTo>
                    <a:cubicBezTo>
                      <a:pt x="15" y="140"/>
                      <a:pt x="15" y="140"/>
                      <a:pt x="15" y="140"/>
                    </a:cubicBezTo>
                    <a:cubicBezTo>
                      <a:pt x="15" y="140"/>
                      <a:pt x="15" y="140"/>
                      <a:pt x="15" y="140"/>
                    </a:cubicBezTo>
                    <a:close/>
                    <a:moveTo>
                      <a:pt x="15" y="139"/>
                    </a:moveTo>
                    <a:cubicBezTo>
                      <a:pt x="15" y="138"/>
                      <a:pt x="16" y="137"/>
                      <a:pt x="17" y="136"/>
                    </a:cubicBezTo>
                    <a:cubicBezTo>
                      <a:pt x="17" y="136"/>
                      <a:pt x="16" y="137"/>
                      <a:pt x="16" y="137"/>
                    </a:cubicBezTo>
                    <a:cubicBezTo>
                      <a:pt x="16" y="138"/>
                      <a:pt x="16" y="139"/>
                      <a:pt x="15" y="139"/>
                    </a:cubicBezTo>
                    <a:close/>
                    <a:moveTo>
                      <a:pt x="17" y="127"/>
                    </a:moveTo>
                    <a:cubicBezTo>
                      <a:pt x="17" y="128"/>
                      <a:pt x="17" y="129"/>
                      <a:pt x="17" y="129"/>
                    </a:cubicBezTo>
                    <a:cubicBezTo>
                      <a:pt x="17" y="129"/>
                      <a:pt x="17" y="129"/>
                      <a:pt x="17" y="129"/>
                    </a:cubicBezTo>
                    <a:cubicBezTo>
                      <a:pt x="16" y="129"/>
                      <a:pt x="16" y="130"/>
                      <a:pt x="15" y="130"/>
                    </a:cubicBezTo>
                    <a:cubicBezTo>
                      <a:pt x="12" y="131"/>
                      <a:pt x="15" y="129"/>
                      <a:pt x="15" y="129"/>
                    </a:cubicBezTo>
                    <a:cubicBezTo>
                      <a:pt x="16" y="128"/>
                      <a:pt x="16" y="128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lose/>
                    <a:moveTo>
                      <a:pt x="17" y="125"/>
                    </a:moveTo>
                    <a:cubicBezTo>
                      <a:pt x="17" y="125"/>
                      <a:pt x="16" y="125"/>
                      <a:pt x="16" y="126"/>
                    </a:cubicBezTo>
                    <a:cubicBezTo>
                      <a:pt x="15" y="126"/>
                      <a:pt x="14" y="126"/>
                      <a:pt x="14" y="127"/>
                    </a:cubicBezTo>
                    <a:cubicBezTo>
                      <a:pt x="12" y="127"/>
                      <a:pt x="12" y="127"/>
                      <a:pt x="13" y="127"/>
                    </a:cubicBezTo>
                    <a:cubicBezTo>
                      <a:pt x="14" y="126"/>
                      <a:pt x="16" y="125"/>
                      <a:pt x="17" y="124"/>
                    </a:cubicBezTo>
                    <a:cubicBezTo>
                      <a:pt x="17" y="124"/>
                      <a:pt x="17" y="125"/>
                      <a:pt x="17" y="125"/>
                    </a:cubicBezTo>
                    <a:close/>
                    <a:moveTo>
                      <a:pt x="18" y="121"/>
                    </a:moveTo>
                    <a:cubicBezTo>
                      <a:pt x="15" y="122"/>
                      <a:pt x="13" y="123"/>
                      <a:pt x="11" y="124"/>
                    </a:cubicBezTo>
                    <a:cubicBezTo>
                      <a:pt x="11" y="123"/>
                      <a:pt x="11" y="122"/>
                      <a:pt x="11" y="122"/>
                    </a:cubicBezTo>
                    <a:cubicBezTo>
                      <a:pt x="15" y="120"/>
                      <a:pt x="19" y="119"/>
                      <a:pt x="22" y="117"/>
                    </a:cubicBezTo>
                    <a:cubicBezTo>
                      <a:pt x="24" y="116"/>
                      <a:pt x="25" y="115"/>
                      <a:pt x="27" y="115"/>
                    </a:cubicBezTo>
                    <a:cubicBezTo>
                      <a:pt x="28" y="114"/>
                      <a:pt x="29" y="114"/>
                      <a:pt x="27" y="115"/>
                    </a:cubicBezTo>
                    <a:cubicBezTo>
                      <a:pt x="25" y="116"/>
                      <a:pt x="24" y="117"/>
                      <a:pt x="23" y="118"/>
                    </a:cubicBezTo>
                    <a:cubicBezTo>
                      <a:pt x="22" y="118"/>
                      <a:pt x="21" y="118"/>
                      <a:pt x="20" y="118"/>
                    </a:cubicBezTo>
                    <a:cubicBezTo>
                      <a:pt x="19" y="119"/>
                      <a:pt x="18" y="120"/>
                      <a:pt x="18" y="121"/>
                    </a:cubicBezTo>
                    <a:close/>
                    <a:moveTo>
                      <a:pt x="18" y="77"/>
                    </a:move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5"/>
                      <a:pt x="26" y="73"/>
                      <a:pt x="23" y="75"/>
                    </a:cubicBezTo>
                    <a:cubicBezTo>
                      <a:pt x="21" y="76"/>
                      <a:pt x="19" y="77"/>
                      <a:pt x="17" y="78"/>
                    </a:cubicBezTo>
                    <a:cubicBezTo>
                      <a:pt x="17" y="78"/>
                      <a:pt x="18" y="78"/>
                      <a:pt x="18" y="77"/>
                    </a:cubicBezTo>
                    <a:close/>
                    <a:moveTo>
                      <a:pt x="26" y="61"/>
                    </a:moveTo>
                    <a:cubicBezTo>
                      <a:pt x="28" y="60"/>
                      <a:pt x="28" y="60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lose/>
                    <a:moveTo>
                      <a:pt x="25" y="63"/>
                    </a:moveTo>
                    <a:cubicBezTo>
                      <a:pt x="26" y="63"/>
                      <a:pt x="27" y="62"/>
                      <a:pt x="29" y="62"/>
                    </a:cubicBezTo>
                    <a:cubicBezTo>
                      <a:pt x="28" y="62"/>
                      <a:pt x="26" y="63"/>
                      <a:pt x="25" y="64"/>
                    </a:cubicBezTo>
                    <a:cubicBezTo>
                      <a:pt x="25" y="64"/>
                      <a:pt x="24" y="64"/>
                      <a:pt x="24" y="64"/>
                    </a:cubicBezTo>
                    <a:cubicBezTo>
                      <a:pt x="24" y="64"/>
                      <a:pt x="25" y="64"/>
                      <a:pt x="25" y="63"/>
                    </a:cubicBezTo>
                    <a:close/>
                    <a:moveTo>
                      <a:pt x="22" y="68"/>
                    </a:moveTo>
                    <a:cubicBezTo>
                      <a:pt x="23" y="67"/>
                      <a:pt x="24" y="67"/>
                      <a:pt x="24" y="67"/>
                    </a:cubicBezTo>
                    <a:cubicBezTo>
                      <a:pt x="26" y="66"/>
                      <a:pt x="31" y="64"/>
                      <a:pt x="27" y="67"/>
                    </a:cubicBezTo>
                    <a:cubicBezTo>
                      <a:pt x="25" y="68"/>
                      <a:pt x="23" y="69"/>
                      <a:pt x="21" y="70"/>
                    </a:cubicBezTo>
                    <a:cubicBezTo>
                      <a:pt x="21" y="69"/>
                      <a:pt x="22" y="69"/>
                      <a:pt x="22" y="68"/>
                    </a:cubicBezTo>
                    <a:close/>
                    <a:moveTo>
                      <a:pt x="20" y="72"/>
                    </a:moveTo>
                    <a:cubicBezTo>
                      <a:pt x="21" y="72"/>
                      <a:pt x="22" y="72"/>
                      <a:pt x="23" y="71"/>
                    </a:cubicBezTo>
                    <a:cubicBezTo>
                      <a:pt x="25" y="71"/>
                      <a:pt x="27" y="70"/>
                      <a:pt x="28" y="69"/>
                    </a:cubicBezTo>
                    <a:cubicBezTo>
                      <a:pt x="27" y="70"/>
                      <a:pt x="26" y="70"/>
                      <a:pt x="25" y="71"/>
                    </a:cubicBezTo>
                    <a:cubicBezTo>
                      <a:pt x="23" y="72"/>
                      <a:pt x="21" y="73"/>
                      <a:pt x="19" y="74"/>
                    </a:cubicBezTo>
                    <a:cubicBezTo>
                      <a:pt x="19" y="74"/>
                      <a:pt x="20" y="73"/>
                      <a:pt x="20" y="72"/>
                    </a:cubicBezTo>
                    <a:close/>
                    <a:moveTo>
                      <a:pt x="16" y="81"/>
                    </a:moveTo>
                    <a:cubicBezTo>
                      <a:pt x="18" y="81"/>
                      <a:pt x="19" y="80"/>
                      <a:pt x="20" y="80"/>
                    </a:cubicBezTo>
                    <a:cubicBezTo>
                      <a:pt x="21" y="79"/>
                      <a:pt x="28" y="76"/>
                      <a:pt x="23" y="79"/>
                    </a:cubicBezTo>
                    <a:cubicBezTo>
                      <a:pt x="21" y="81"/>
                      <a:pt x="18" y="82"/>
                      <a:pt x="15" y="84"/>
                    </a:cubicBezTo>
                    <a:cubicBezTo>
                      <a:pt x="16" y="83"/>
                      <a:pt x="16" y="82"/>
                      <a:pt x="16" y="81"/>
                    </a:cubicBezTo>
                    <a:close/>
                    <a:moveTo>
                      <a:pt x="26" y="80"/>
                    </a:moveTo>
                    <a:cubicBezTo>
                      <a:pt x="25" y="81"/>
                      <a:pt x="23" y="81"/>
                      <a:pt x="22" y="82"/>
                    </a:cubicBezTo>
                    <a:cubicBezTo>
                      <a:pt x="21" y="82"/>
                      <a:pt x="20" y="83"/>
                      <a:pt x="19" y="83"/>
                    </a:cubicBezTo>
                    <a:cubicBezTo>
                      <a:pt x="20" y="83"/>
                      <a:pt x="13" y="86"/>
                      <a:pt x="16" y="84"/>
                    </a:cubicBezTo>
                    <a:cubicBezTo>
                      <a:pt x="19" y="82"/>
                      <a:pt x="23" y="81"/>
                      <a:pt x="26" y="78"/>
                    </a:cubicBezTo>
                    <a:cubicBezTo>
                      <a:pt x="26" y="79"/>
                      <a:pt x="26" y="80"/>
                      <a:pt x="26" y="80"/>
                    </a:cubicBezTo>
                    <a:close/>
                    <a:moveTo>
                      <a:pt x="15" y="86"/>
                    </a:moveTo>
                    <a:cubicBezTo>
                      <a:pt x="16" y="85"/>
                      <a:pt x="18" y="84"/>
                      <a:pt x="20" y="84"/>
                    </a:cubicBezTo>
                    <a:cubicBezTo>
                      <a:pt x="21" y="83"/>
                      <a:pt x="23" y="82"/>
                      <a:pt x="25" y="81"/>
                    </a:cubicBezTo>
                    <a:cubicBezTo>
                      <a:pt x="27" y="81"/>
                      <a:pt x="27" y="81"/>
                      <a:pt x="25" y="82"/>
                    </a:cubicBezTo>
                    <a:cubicBezTo>
                      <a:pt x="22" y="84"/>
                      <a:pt x="18" y="86"/>
                      <a:pt x="14" y="88"/>
                    </a:cubicBezTo>
                    <a:cubicBezTo>
                      <a:pt x="14" y="87"/>
                      <a:pt x="14" y="87"/>
                      <a:pt x="15" y="86"/>
                    </a:cubicBezTo>
                    <a:close/>
                    <a:moveTo>
                      <a:pt x="14" y="90"/>
                    </a:moveTo>
                    <a:cubicBezTo>
                      <a:pt x="16" y="89"/>
                      <a:pt x="18" y="88"/>
                      <a:pt x="20" y="87"/>
                    </a:cubicBezTo>
                    <a:cubicBezTo>
                      <a:pt x="22" y="87"/>
                      <a:pt x="24" y="86"/>
                      <a:pt x="25" y="85"/>
                    </a:cubicBezTo>
                    <a:cubicBezTo>
                      <a:pt x="26" y="85"/>
                      <a:pt x="31" y="84"/>
                      <a:pt x="28" y="85"/>
                    </a:cubicBezTo>
                    <a:cubicBezTo>
                      <a:pt x="23" y="88"/>
                      <a:pt x="17" y="90"/>
                      <a:pt x="13" y="93"/>
                    </a:cubicBezTo>
                    <a:cubicBezTo>
                      <a:pt x="13" y="92"/>
                      <a:pt x="13" y="91"/>
                      <a:pt x="14" y="90"/>
                    </a:cubicBezTo>
                    <a:close/>
                    <a:moveTo>
                      <a:pt x="12" y="95"/>
                    </a:moveTo>
                    <a:cubicBezTo>
                      <a:pt x="16" y="93"/>
                      <a:pt x="19" y="92"/>
                      <a:pt x="22" y="91"/>
                    </a:cubicBezTo>
                    <a:cubicBezTo>
                      <a:pt x="25" y="90"/>
                      <a:pt x="27" y="88"/>
                      <a:pt x="30" y="87"/>
                    </a:cubicBezTo>
                    <a:cubicBezTo>
                      <a:pt x="34" y="86"/>
                      <a:pt x="29" y="88"/>
                      <a:pt x="28" y="89"/>
                    </a:cubicBezTo>
                    <a:cubicBezTo>
                      <a:pt x="23" y="92"/>
                      <a:pt x="17" y="94"/>
                      <a:pt x="12" y="98"/>
                    </a:cubicBezTo>
                    <a:cubicBezTo>
                      <a:pt x="12" y="97"/>
                      <a:pt x="12" y="96"/>
                      <a:pt x="12" y="95"/>
                    </a:cubicBezTo>
                    <a:close/>
                    <a:moveTo>
                      <a:pt x="12" y="99"/>
                    </a:moveTo>
                    <a:cubicBezTo>
                      <a:pt x="15" y="98"/>
                      <a:pt x="17" y="97"/>
                      <a:pt x="20" y="95"/>
                    </a:cubicBezTo>
                    <a:cubicBezTo>
                      <a:pt x="23" y="94"/>
                      <a:pt x="25" y="93"/>
                      <a:pt x="28" y="92"/>
                    </a:cubicBezTo>
                    <a:cubicBezTo>
                      <a:pt x="29" y="92"/>
                      <a:pt x="30" y="92"/>
                      <a:pt x="31" y="91"/>
                    </a:cubicBezTo>
                    <a:cubicBezTo>
                      <a:pt x="30" y="92"/>
                      <a:pt x="29" y="92"/>
                      <a:pt x="29" y="93"/>
                    </a:cubicBezTo>
                    <a:cubicBezTo>
                      <a:pt x="26" y="95"/>
                      <a:pt x="22" y="96"/>
                      <a:pt x="19" y="98"/>
                    </a:cubicBezTo>
                    <a:cubicBezTo>
                      <a:pt x="17" y="100"/>
                      <a:pt x="14" y="100"/>
                      <a:pt x="11" y="102"/>
                    </a:cubicBezTo>
                    <a:cubicBezTo>
                      <a:pt x="11" y="101"/>
                      <a:pt x="12" y="100"/>
                      <a:pt x="12" y="99"/>
                    </a:cubicBezTo>
                    <a:close/>
                    <a:moveTo>
                      <a:pt x="11" y="103"/>
                    </a:moveTo>
                    <a:cubicBezTo>
                      <a:pt x="11" y="103"/>
                      <a:pt x="11" y="103"/>
                      <a:pt x="11" y="103"/>
                    </a:cubicBezTo>
                    <a:cubicBezTo>
                      <a:pt x="15" y="102"/>
                      <a:pt x="19" y="100"/>
                      <a:pt x="23" y="99"/>
                    </a:cubicBezTo>
                    <a:cubicBezTo>
                      <a:pt x="25" y="98"/>
                      <a:pt x="27" y="97"/>
                      <a:pt x="29" y="96"/>
                    </a:cubicBezTo>
                    <a:cubicBezTo>
                      <a:pt x="30" y="96"/>
                      <a:pt x="36" y="93"/>
                      <a:pt x="31" y="95"/>
                    </a:cubicBezTo>
                    <a:cubicBezTo>
                      <a:pt x="25" y="99"/>
                      <a:pt x="17" y="102"/>
                      <a:pt x="11" y="107"/>
                    </a:cubicBezTo>
                    <a:cubicBezTo>
                      <a:pt x="11" y="106"/>
                      <a:pt x="11" y="105"/>
                      <a:pt x="11" y="103"/>
                    </a:cubicBezTo>
                    <a:close/>
                    <a:moveTo>
                      <a:pt x="19" y="111"/>
                    </a:moveTo>
                    <a:cubicBezTo>
                      <a:pt x="16" y="112"/>
                      <a:pt x="13" y="114"/>
                      <a:pt x="11" y="116"/>
                    </a:cubicBezTo>
                    <a:cubicBezTo>
                      <a:pt x="11" y="115"/>
                      <a:pt x="11" y="114"/>
                      <a:pt x="11" y="113"/>
                    </a:cubicBezTo>
                    <a:cubicBezTo>
                      <a:pt x="11" y="113"/>
                      <a:pt x="11" y="113"/>
                      <a:pt x="11" y="113"/>
                    </a:cubicBezTo>
                    <a:cubicBezTo>
                      <a:pt x="18" y="111"/>
                      <a:pt x="25" y="108"/>
                      <a:pt x="31" y="104"/>
                    </a:cubicBezTo>
                    <a:cubicBezTo>
                      <a:pt x="27" y="106"/>
                      <a:pt x="23" y="109"/>
                      <a:pt x="19" y="111"/>
                    </a:cubicBezTo>
                    <a:close/>
                    <a:moveTo>
                      <a:pt x="11" y="112"/>
                    </a:moveTo>
                    <a:cubicBezTo>
                      <a:pt x="11" y="111"/>
                      <a:pt x="11" y="109"/>
                      <a:pt x="11" y="108"/>
                    </a:cubicBezTo>
                    <a:cubicBezTo>
                      <a:pt x="16" y="107"/>
                      <a:pt x="20" y="104"/>
                      <a:pt x="25" y="102"/>
                    </a:cubicBezTo>
                    <a:cubicBezTo>
                      <a:pt x="26" y="102"/>
                      <a:pt x="27" y="101"/>
                      <a:pt x="29" y="101"/>
                    </a:cubicBezTo>
                    <a:cubicBezTo>
                      <a:pt x="30" y="100"/>
                      <a:pt x="32" y="99"/>
                      <a:pt x="33" y="99"/>
                    </a:cubicBezTo>
                    <a:cubicBezTo>
                      <a:pt x="33" y="99"/>
                      <a:pt x="34" y="99"/>
                      <a:pt x="34" y="99"/>
                    </a:cubicBezTo>
                    <a:cubicBezTo>
                      <a:pt x="34" y="99"/>
                      <a:pt x="34" y="99"/>
                      <a:pt x="33" y="99"/>
                    </a:cubicBezTo>
                    <a:cubicBezTo>
                      <a:pt x="30" y="101"/>
                      <a:pt x="25" y="103"/>
                      <a:pt x="21" y="105"/>
                    </a:cubicBezTo>
                    <a:cubicBezTo>
                      <a:pt x="18" y="107"/>
                      <a:pt x="14" y="110"/>
                      <a:pt x="11" y="112"/>
                    </a:cubicBezTo>
                    <a:close/>
                    <a:moveTo>
                      <a:pt x="11" y="117"/>
                    </a:moveTo>
                    <a:cubicBezTo>
                      <a:pt x="11" y="117"/>
                      <a:pt x="11" y="117"/>
                      <a:pt x="11" y="117"/>
                    </a:cubicBezTo>
                    <a:cubicBezTo>
                      <a:pt x="14" y="117"/>
                      <a:pt x="16" y="116"/>
                      <a:pt x="18" y="114"/>
                    </a:cubicBezTo>
                    <a:cubicBezTo>
                      <a:pt x="22" y="113"/>
                      <a:pt x="26" y="111"/>
                      <a:pt x="29" y="110"/>
                    </a:cubicBezTo>
                    <a:cubicBezTo>
                      <a:pt x="29" y="110"/>
                      <a:pt x="29" y="110"/>
                      <a:pt x="29" y="110"/>
                    </a:cubicBezTo>
                    <a:cubicBezTo>
                      <a:pt x="23" y="113"/>
                      <a:pt x="17" y="117"/>
                      <a:pt x="11" y="121"/>
                    </a:cubicBezTo>
                    <a:cubicBezTo>
                      <a:pt x="11" y="119"/>
                      <a:pt x="11" y="118"/>
                      <a:pt x="11" y="117"/>
                    </a:cubicBezTo>
                    <a:close/>
                    <a:moveTo>
                      <a:pt x="26" y="120"/>
                    </a:moveTo>
                    <a:cubicBezTo>
                      <a:pt x="27" y="120"/>
                      <a:pt x="27" y="120"/>
                      <a:pt x="28" y="120"/>
                    </a:cubicBezTo>
                    <a:cubicBezTo>
                      <a:pt x="27" y="121"/>
                      <a:pt x="27" y="121"/>
                      <a:pt x="25" y="120"/>
                    </a:cubicBezTo>
                    <a:cubicBezTo>
                      <a:pt x="25" y="120"/>
                      <a:pt x="24" y="119"/>
                      <a:pt x="24" y="119"/>
                    </a:cubicBezTo>
                    <a:cubicBezTo>
                      <a:pt x="25" y="119"/>
                      <a:pt x="27" y="119"/>
                      <a:pt x="26" y="120"/>
                    </a:cubicBezTo>
                    <a:cubicBezTo>
                      <a:pt x="25" y="120"/>
                      <a:pt x="26" y="120"/>
                      <a:pt x="26" y="120"/>
                    </a:cubicBezTo>
                    <a:close/>
                    <a:moveTo>
                      <a:pt x="28" y="119"/>
                    </a:moveTo>
                    <a:cubicBezTo>
                      <a:pt x="27" y="119"/>
                      <a:pt x="27" y="119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7"/>
                      <a:pt x="22" y="119"/>
                      <a:pt x="25" y="117"/>
                    </a:cubicBezTo>
                    <a:cubicBezTo>
                      <a:pt x="26" y="116"/>
                      <a:pt x="28" y="115"/>
                      <a:pt x="29" y="114"/>
                    </a:cubicBezTo>
                    <a:cubicBezTo>
                      <a:pt x="29" y="115"/>
                      <a:pt x="29" y="117"/>
                      <a:pt x="28" y="119"/>
                    </a:cubicBezTo>
                    <a:close/>
                    <a:moveTo>
                      <a:pt x="29" y="113"/>
                    </a:moveTo>
                    <a:cubicBezTo>
                      <a:pt x="26" y="114"/>
                      <a:pt x="23" y="115"/>
                      <a:pt x="21" y="117"/>
                    </a:cubicBezTo>
                    <a:cubicBezTo>
                      <a:pt x="19" y="117"/>
                      <a:pt x="18" y="118"/>
                      <a:pt x="16" y="119"/>
                    </a:cubicBezTo>
                    <a:cubicBezTo>
                      <a:pt x="16" y="119"/>
                      <a:pt x="9" y="123"/>
                      <a:pt x="13" y="120"/>
                    </a:cubicBezTo>
                    <a:cubicBezTo>
                      <a:pt x="18" y="117"/>
                      <a:pt x="24" y="114"/>
                      <a:pt x="29" y="110"/>
                    </a:cubicBezTo>
                    <a:cubicBezTo>
                      <a:pt x="29" y="111"/>
                      <a:pt x="29" y="112"/>
                      <a:pt x="29" y="113"/>
                    </a:cubicBezTo>
                    <a:close/>
                    <a:moveTo>
                      <a:pt x="30" y="107"/>
                    </a:moveTo>
                    <a:cubicBezTo>
                      <a:pt x="30" y="108"/>
                      <a:pt x="29" y="108"/>
                      <a:pt x="29" y="109"/>
                    </a:cubicBezTo>
                    <a:cubicBezTo>
                      <a:pt x="26" y="110"/>
                      <a:pt x="23" y="111"/>
                      <a:pt x="20" y="113"/>
                    </a:cubicBezTo>
                    <a:cubicBezTo>
                      <a:pt x="19" y="113"/>
                      <a:pt x="18" y="114"/>
                      <a:pt x="17" y="114"/>
                    </a:cubicBezTo>
                    <a:cubicBezTo>
                      <a:pt x="17" y="114"/>
                      <a:pt x="12" y="116"/>
                      <a:pt x="12" y="116"/>
                    </a:cubicBezTo>
                    <a:cubicBezTo>
                      <a:pt x="14" y="113"/>
                      <a:pt x="19" y="112"/>
                      <a:pt x="23" y="110"/>
                    </a:cubicBezTo>
                    <a:cubicBezTo>
                      <a:pt x="25" y="108"/>
                      <a:pt x="28" y="107"/>
                      <a:pt x="31" y="105"/>
                    </a:cubicBezTo>
                    <a:cubicBezTo>
                      <a:pt x="30" y="105"/>
                      <a:pt x="30" y="106"/>
                      <a:pt x="30" y="107"/>
                    </a:cubicBezTo>
                    <a:close/>
                    <a:moveTo>
                      <a:pt x="33" y="103"/>
                    </a:moveTo>
                    <a:cubicBezTo>
                      <a:pt x="33" y="103"/>
                      <a:pt x="33" y="103"/>
                      <a:pt x="33" y="103"/>
                    </a:cubicBezTo>
                    <a:cubicBezTo>
                      <a:pt x="29" y="104"/>
                      <a:pt x="26" y="106"/>
                      <a:pt x="23" y="108"/>
                    </a:cubicBezTo>
                    <a:cubicBezTo>
                      <a:pt x="21" y="109"/>
                      <a:pt x="18" y="110"/>
                      <a:pt x="15" y="111"/>
                    </a:cubicBezTo>
                    <a:cubicBezTo>
                      <a:pt x="13" y="112"/>
                      <a:pt x="10" y="113"/>
                      <a:pt x="15" y="110"/>
                    </a:cubicBezTo>
                    <a:cubicBezTo>
                      <a:pt x="21" y="105"/>
                      <a:pt x="29" y="103"/>
                      <a:pt x="36" y="98"/>
                    </a:cubicBezTo>
                    <a:cubicBezTo>
                      <a:pt x="36" y="100"/>
                      <a:pt x="35" y="102"/>
                      <a:pt x="33" y="103"/>
                    </a:cubicBezTo>
                    <a:close/>
                    <a:moveTo>
                      <a:pt x="12" y="107"/>
                    </a:moveTo>
                    <a:cubicBezTo>
                      <a:pt x="14" y="106"/>
                      <a:pt x="16" y="104"/>
                      <a:pt x="17" y="104"/>
                    </a:cubicBezTo>
                    <a:cubicBezTo>
                      <a:pt x="19" y="103"/>
                      <a:pt x="21" y="102"/>
                      <a:pt x="23" y="101"/>
                    </a:cubicBezTo>
                    <a:cubicBezTo>
                      <a:pt x="27" y="99"/>
                      <a:pt x="30" y="97"/>
                      <a:pt x="34" y="94"/>
                    </a:cubicBezTo>
                    <a:cubicBezTo>
                      <a:pt x="34" y="95"/>
                      <a:pt x="35" y="96"/>
                      <a:pt x="35" y="96"/>
                    </a:cubicBezTo>
                    <a:cubicBezTo>
                      <a:pt x="35" y="96"/>
                      <a:pt x="36" y="97"/>
                      <a:pt x="36" y="97"/>
                    </a:cubicBezTo>
                    <a:cubicBezTo>
                      <a:pt x="28" y="100"/>
                      <a:pt x="20" y="104"/>
                      <a:pt x="12" y="107"/>
                    </a:cubicBezTo>
                    <a:close/>
                    <a:moveTo>
                      <a:pt x="24" y="97"/>
                    </a:moveTo>
                    <a:cubicBezTo>
                      <a:pt x="21" y="99"/>
                      <a:pt x="19" y="100"/>
                      <a:pt x="16" y="101"/>
                    </a:cubicBezTo>
                    <a:cubicBezTo>
                      <a:pt x="16" y="101"/>
                      <a:pt x="11" y="103"/>
                      <a:pt x="13" y="102"/>
                    </a:cubicBezTo>
                    <a:cubicBezTo>
                      <a:pt x="20" y="98"/>
                      <a:pt x="27" y="95"/>
                      <a:pt x="33" y="91"/>
                    </a:cubicBezTo>
                    <a:cubicBezTo>
                      <a:pt x="33" y="90"/>
                      <a:pt x="33" y="90"/>
                      <a:pt x="32" y="90"/>
                    </a:cubicBezTo>
                    <a:cubicBezTo>
                      <a:pt x="29" y="91"/>
                      <a:pt x="26" y="92"/>
                      <a:pt x="23" y="93"/>
                    </a:cubicBezTo>
                    <a:cubicBezTo>
                      <a:pt x="21" y="94"/>
                      <a:pt x="19" y="95"/>
                      <a:pt x="17" y="96"/>
                    </a:cubicBezTo>
                    <a:cubicBezTo>
                      <a:pt x="15" y="97"/>
                      <a:pt x="9" y="100"/>
                      <a:pt x="15" y="96"/>
                    </a:cubicBezTo>
                    <a:cubicBezTo>
                      <a:pt x="20" y="92"/>
                      <a:pt x="28" y="91"/>
                      <a:pt x="33" y="87"/>
                    </a:cubicBezTo>
                    <a:cubicBezTo>
                      <a:pt x="34" y="88"/>
                      <a:pt x="33" y="89"/>
                      <a:pt x="33" y="91"/>
                    </a:cubicBezTo>
                    <a:cubicBezTo>
                      <a:pt x="33" y="92"/>
                      <a:pt x="33" y="93"/>
                      <a:pt x="33" y="94"/>
                    </a:cubicBezTo>
                    <a:cubicBezTo>
                      <a:pt x="30" y="94"/>
                      <a:pt x="27" y="96"/>
                      <a:pt x="24" y="97"/>
                    </a:cubicBezTo>
                    <a:close/>
                    <a:moveTo>
                      <a:pt x="23" y="89"/>
                    </a:moveTo>
                    <a:cubicBezTo>
                      <a:pt x="21" y="90"/>
                      <a:pt x="19" y="91"/>
                      <a:pt x="17" y="92"/>
                    </a:cubicBezTo>
                    <a:cubicBezTo>
                      <a:pt x="15" y="93"/>
                      <a:pt x="11" y="95"/>
                      <a:pt x="15" y="92"/>
                    </a:cubicBezTo>
                    <a:cubicBezTo>
                      <a:pt x="20" y="89"/>
                      <a:pt x="26" y="88"/>
                      <a:pt x="31" y="84"/>
                    </a:cubicBezTo>
                    <a:cubicBezTo>
                      <a:pt x="32" y="84"/>
                      <a:pt x="33" y="85"/>
                      <a:pt x="33" y="86"/>
                    </a:cubicBezTo>
                    <a:cubicBezTo>
                      <a:pt x="30" y="87"/>
                      <a:pt x="26" y="88"/>
                      <a:pt x="23" y="89"/>
                    </a:cubicBezTo>
                    <a:close/>
                    <a:moveTo>
                      <a:pt x="16" y="89"/>
                    </a:moveTo>
                    <a:cubicBezTo>
                      <a:pt x="12" y="90"/>
                      <a:pt x="16" y="88"/>
                      <a:pt x="17" y="87"/>
                    </a:cubicBezTo>
                    <a:cubicBezTo>
                      <a:pt x="18" y="87"/>
                      <a:pt x="19" y="86"/>
                      <a:pt x="20" y="85"/>
                    </a:cubicBezTo>
                    <a:cubicBezTo>
                      <a:pt x="23" y="84"/>
                      <a:pt x="25" y="83"/>
                      <a:pt x="27" y="81"/>
                    </a:cubicBezTo>
                    <a:cubicBezTo>
                      <a:pt x="28" y="82"/>
                      <a:pt x="28" y="83"/>
                      <a:pt x="29" y="83"/>
                    </a:cubicBezTo>
                    <a:cubicBezTo>
                      <a:pt x="29" y="83"/>
                      <a:pt x="30" y="83"/>
                      <a:pt x="30" y="83"/>
                    </a:cubicBezTo>
                    <a:cubicBezTo>
                      <a:pt x="25" y="84"/>
                      <a:pt x="20" y="87"/>
                      <a:pt x="16" y="89"/>
                    </a:cubicBezTo>
                    <a:close/>
                    <a:moveTo>
                      <a:pt x="26" y="74"/>
                    </a:moveTo>
                    <a:cubicBezTo>
                      <a:pt x="26" y="75"/>
                      <a:pt x="26" y="76"/>
                      <a:pt x="26" y="77"/>
                    </a:cubicBezTo>
                    <a:cubicBezTo>
                      <a:pt x="23" y="78"/>
                      <a:pt x="20" y="79"/>
                      <a:pt x="17" y="80"/>
                    </a:cubicBezTo>
                    <a:cubicBezTo>
                      <a:pt x="17" y="80"/>
                      <a:pt x="17" y="80"/>
                      <a:pt x="17" y="80"/>
                    </a:cubicBezTo>
                    <a:cubicBezTo>
                      <a:pt x="20" y="79"/>
                      <a:pt x="23" y="76"/>
                      <a:pt x="26" y="74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24" y="73"/>
                      <a:pt x="23" y="74"/>
                      <a:pt x="22" y="75"/>
                    </a:cubicBezTo>
                    <a:cubicBezTo>
                      <a:pt x="21" y="75"/>
                      <a:pt x="20" y="76"/>
                      <a:pt x="18" y="76"/>
                    </a:cubicBezTo>
                    <a:cubicBezTo>
                      <a:pt x="19" y="76"/>
                      <a:pt x="19" y="76"/>
                      <a:pt x="19" y="75"/>
                    </a:cubicBezTo>
                    <a:cubicBezTo>
                      <a:pt x="20" y="74"/>
                      <a:pt x="21" y="74"/>
                      <a:pt x="21" y="73"/>
                    </a:cubicBezTo>
                    <a:cubicBezTo>
                      <a:pt x="24" y="72"/>
                      <a:pt x="26" y="71"/>
                      <a:pt x="28" y="70"/>
                    </a:cubicBezTo>
                    <a:cubicBezTo>
                      <a:pt x="28" y="71"/>
                      <a:pt x="27" y="73"/>
                      <a:pt x="26" y="74"/>
                    </a:cubicBezTo>
                    <a:close/>
                    <a:moveTo>
                      <a:pt x="29" y="68"/>
                    </a:moveTo>
                    <a:cubicBezTo>
                      <a:pt x="28" y="69"/>
                      <a:pt x="27" y="69"/>
                      <a:pt x="25" y="70"/>
                    </a:cubicBezTo>
                    <a:cubicBezTo>
                      <a:pt x="23" y="71"/>
                      <a:pt x="19" y="72"/>
                      <a:pt x="23" y="70"/>
                    </a:cubicBezTo>
                    <a:cubicBezTo>
                      <a:pt x="25" y="68"/>
                      <a:pt x="28" y="67"/>
                      <a:pt x="30" y="65"/>
                    </a:cubicBezTo>
                    <a:cubicBezTo>
                      <a:pt x="30" y="66"/>
                      <a:pt x="29" y="67"/>
                      <a:pt x="29" y="68"/>
                    </a:cubicBezTo>
                    <a:close/>
                    <a:moveTo>
                      <a:pt x="30" y="63"/>
                    </a:moveTo>
                    <a:cubicBezTo>
                      <a:pt x="30" y="63"/>
                      <a:pt x="30" y="64"/>
                      <a:pt x="30" y="64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29" y="64"/>
                      <a:pt x="28" y="64"/>
                      <a:pt x="27" y="65"/>
                    </a:cubicBezTo>
                    <a:cubicBezTo>
                      <a:pt x="25" y="66"/>
                      <a:pt x="24" y="66"/>
                      <a:pt x="23" y="67"/>
                    </a:cubicBezTo>
                    <a:cubicBezTo>
                      <a:pt x="23" y="66"/>
                      <a:pt x="23" y="66"/>
                      <a:pt x="23" y="66"/>
                    </a:cubicBezTo>
                    <a:cubicBezTo>
                      <a:pt x="25" y="64"/>
                      <a:pt x="28" y="63"/>
                      <a:pt x="30" y="62"/>
                    </a:cubicBezTo>
                    <a:cubicBezTo>
                      <a:pt x="30" y="62"/>
                      <a:pt x="30" y="62"/>
                      <a:pt x="30" y="63"/>
                    </a:cubicBezTo>
                    <a:close/>
                    <a:moveTo>
                      <a:pt x="30" y="61"/>
                    </a:moveTo>
                    <a:cubicBezTo>
                      <a:pt x="29" y="61"/>
                      <a:pt x="28" y="61"/>
                      <a:pt x="27" y="62"/>
                    </a:cubicBezTo>
                    <a:cubicBezTo>
                      <a:pt x="28" y="61"/>
                      <a:pt x="29" y="61"/>
                      <a:pt x="29" y="60"/>
                    </a:cubicBezTo>
                    <a:cubicBezTo>
                      <a:pt x="30" y="60"/>
                      <a:pt x="29" y="59"/>
                      <a:pt x="29" y="59"/>
                    </a:cubicBezTo>
                    <a:cubicBezTo>
                      <a:pt x="28" y="60"/>
                      <a:pt x="28" y="60"/>
                      <a:pt x="27" y="60"/>
                    </a:cubicBezTo>
                    <a:cubicBezTo>
                      <a:pt x="28" y="59"/>
                      <a:pt x="28" y="58"/>
                      <a:pt x="29" y="57"/>
                    </a:cubicBezTo>
                    <a:cubicBezTo>
                      <a:pt x="29" y="58"/>
                      <a:pt x="30" y="59"/>
                      <a:pt x="30" y="61"/>
                    </a:cubicBezTo>
                    <a:close/>
                    <a:moveTo>
                      <a:pt x="20" y="154"/>
                    </a:moveTo>
                    <a:cubicBezTo>
                      <a:pt x="19" y="151"/>
                      <a:pt x="18" y="148"/>
                      <a:pt x="17" y="145"/>
                    </a:cubicBezTo>
                    <a:cubicBezTo>
                      <a:pt x="17" y="145"/>
                      <a:pt x="17" y="145"/>
                      <a:pt x="17" y="145"/>
                    </a:cubicBezTo>
                    <a:cubicBezTo>
                      <a:pt x="17" y="141"/>
                      <a:pt x="19" y="138"/>
                      <a:pt x="20" y="135"/>
                    </a:cubicBezTo>
                    <a:cubicBezTo>
                      <a:pt x="21" y="132"/>
                      <a:pt x="20" y="130"/>
                      <a:pt x="20" y="127"/>
                    </a:cubicBezTo>
                    <a:cubicBezTo>
                      <a:pt x="20" y="125"/>
                      <a:pt x="20" y="119"/>
                      <a:pt x="23" y="122"/>
                    </a:cubicBezTo>
                    <a:cubicBezTo>
                      <a:pt x="24" y="123"/>
                      <a:pt x="24" y="123"/>
                      <a:pt x="26" y="124"/>
                    </a:cubicBezTo>
                    <a:cubicBezTo>
                      <a:pt x="28" y="124"/>
                      <a:pt x="30" y="123"/>
                      <a:pt x="31" y="121"/>
                    </a:cubicBezTo>
                    <a:cubicBezTo>
                      <a:pt x="31" y="119"/>
                      <a:pt x="32" y="117"/>
                      <a:pt x="32" y="115"/>
                    </a:cubicBezTo>
                    <a:cubicBezTo>
                      <a:pt x="32" y="111"/>
                      <a:pt x="33" y="108"/>
                      <a:pt x="36" y="105"/>
                    </a:cubicBezTo>
                    <a:cubicBezTo>
                      <a:pt x="38" y="102"/>
                      <a:pt x="40" y="98"/>
                      <a:pt x="38" y="95"/>
                    </a:cubicBezTo>
                    <a:cubicBezTo>
                      <a:pt x="37" y="94"/>
                      <a:pt x="35" y="93"/>
                      <a:pt x="36" y="91"/>
                    </a:cubicBezTo>
                    <a:cubicBezTo>
                      <a:pt x="36" y="89"/>
                      <a:pt x="37" y="87"/>
                      <a:pt x="36" y="85"/>
                    </a:cubicBezTo>
                    <a:cubicBezTo>
                      <a:pt x="36" y="84"/>
                      <a:pt x="35" y="82"/>
                      <a:pt x="34" y="81"/>
                    </a:cubicBezTo>
                    <a:cubicBezTo>
                      <a:pt x="33" y="81"/>
                      <a:pt x="32" y="81"/>
                      <a:pt x="32" y="80"/>
                    </a:cubicBezTo>
                    <a:cubicBezTo>
                      <a:pt x="28" y="79"/>
                      <a:pt x="29" y="74"/>
                      <a:pt x="30" y="72"/>
                    </a:cubicBezTo>
                    <a:cubicBezTo>
                      <a:pt x="31" y="69"/>
                      <a:pt x="33" y="67"/>
                      <a:pt x="33" y="64"/>
                    </a:cubicBezTo>
                    <a:cubicBezTo>
                      <a:pt x="33" y="61"/>
                      <a:pt x="32" y="57"/>
                      <a:pt x="32" y="53"/>
                    </a:cubicBezTo>
                    <a:cubicBezTo>
                      <a:pt x="37" y="46"/>
                      <a:pt x="44" y="40"/>
                      <a:pt x="51" y="35"/>
                    </a:cubicBezTo>
                    <a:cubicBezTo>
                      <a:pt x="80" y="13"/>
                      <a:pt x="120" y="10"/>
                      <a:pt x="153" y="23"/>
                    </a:cubicBezTo>
                    <a:cubicBezTo>
                      <a:pt x="151" y="24"/>
                      <a:pt x="149" y="24"/>
                      <a:pt x="148" y="25"/>
                    </a:cubicBezTo>
                    <a:cubicBezTo>
                      <a:pt x="146" y="27"/>
                      <a:pt x="149" y="30"/>
                      <a:pt x="150" y="30"/>
                    </a:cubicBezTo>
                    <a:cubicBezTo>
                      <a:pt x="151" y="30"/>
                      <a:pt x="152" y="30"/>
                      <a:pt x="153" y="30"/>
                    </a:cubicBezTo>
                    <a:cubicBezTo>
                      <a:pt x="153" y="30"/>
                      <a:pt x="153" y="30"/>
                      <a:pt x="154" y="30"/>
                    </a:cubicBezTo>
                    <a:cubicBezTo>
                      <a:pt x="155" y="30"/>
                      <a:pt x="155" y="30"/>
                      <a:pt x="155" y="32"/>
                    </a:cubicBezTo>
                    <a:cubicBezTo>
                      <a:pt x="152" y="32"/>
                      <a:pt x="148" y="30"/>
                      <a:pt x="145" y="29"/>
                    </a:cubicBezTo>
                    <a:cubicBezTo>
                      <a:pt x="143" y="28"/>
                      <a:pt x="139" y="22"/>
                      <a:pt x="136" y="25"/>
                    </a:cubicBezTo>
                    <a:cubicBezTo>
                      <a:pt x="135" y="26"/>
                      <a:pt x="135" y="27"/>
                      <a:pt x="135" y="29"/>
                    </a:cubicBezTo>
                    <a:cubicBezTo>
                      <a:pt x="134" y="31"/>
                      <a:pt x="137" y="34"/>
                      <a:pt x="133" y="34"/>
                    </a:cubicBezTo>
                    <a:cubicBezTo>
                      <a:pt x="130" y="34"/>
                      <a:pt x="127" y="32"/>
                      <a:pt x="124" y="32"/>
                    </a:cubicBezTo>
                    <a:cubicBezTo>
                      <a:pt x="118" y="31"/>
                      <a:pt x="118" y="38"/>
                      <a:pt x="123" y="40"/>
                    </a:cubicBezTo>
                    <a:cubicBezTo>
                      <a:pt x="126" y="42"/>
                      <a:pt x="130" y="43"/>
                      <a:pt x="133" y="43"/>
                    </a:cubicBezTo>
                    <a:cubicBezTo>
                      <a:pt x="135" y="43"/>
                      <a:pt x="137" y="42"/>
                      <a:pt x="138" y="41"/>
                    </a:cubicBezTo>
                    <a:cubicBezTo>
                      <a:pt x="142" y="39"/>
                      <a:pt x="146" y="38"/>
                      <a:pt x="150" y="42"/>
                    </a:cubicBezTo>
                    <a:cubicBezTo>
                      <a:pt x="154" y="45"/>
                      <a:pt x="153" y="51"/>
                      <a:pt x="158" y="54"/>
                    </a:cubicBezTo>
                    <a:cubicBezTo>
                      <a:pt x="161" y="57"/>
                      <a:pt x="164" y="51"/>
                      <a:pt x="167" y="52"/>
                    </a:cubicBezTo>
                    <a:cubicBezTo>
                      <a:pt x="169" y="52"/>
                      <a:pt x="171" y="53"/>
                      <a:pt x="173" y="54"/>
                    </a:cubicBezTo>
                    <a:cubicBezTo>
                      <a:pt x="174" y="55"/>
                      <a:pt x="175" y="56"/>
                      <a:pt x="176" y="57"/>
                    </a:cubicBezTo>
                    <a:cubicBezTo>
                      <a:pt x="177" y="57"/>
                      <a:pt x="179" y="62"/>
                      <a:pt x="175" y="61"/>
                    </a:cubicBezTo>
                    <a:cubicBezTo>
                      <a:pt x="172" y="59"/>
                      <a:pt x="170" y="55"/>
                      <a:pt x="167" y="55"/>
                    </a:cubicBezTo>
                    <a:cubicBezTo>
                      <a:pt x="164" y="55"/>
                      <a:pt x="163" y="57"/>
                      <a:pt x="163" y="59"/>
                    </a:cubicBezTo>
                    <a:cubicBezTo>
                      <a:pt x="163" y="63"/>
                      <a:pt x="167" y="65"/>
                      <a:pt x="170" y="66"/>
                    </a:cubicBezTo>
                    <a:cubicBezTo>
                      <a:pt x="170" y="66"/>
                      <a:pt x="170" y="66"/>
                      <a:pt x="171" y="66"/>
                    </a:cubicBezTo>
                    <a:cubicBezTo>
                      <a:pt x="173" y="67"/>
                      <a:pt x="172" y="69"/>
                      <a:pt x="170" y="71"/>
                    </a:cubicBezTo>
                    <a:cubicBezTo>
                      <a:pt x="170" y="71"/>
                      <a:pt x="170" y="71"/>
                      <a:pt x="170" y="71"/>
                    </a:cubicBezTo>
                    <a:cubicBezTo>
                      <a:pt x="164" y="68"/>
                      <a:pt x="159" y="66"/>
                      <a:pt x="154" y="64"/>
                    </a:cubicBezTo>
                    <a:cubicBezTo>
                      <a:pt x="148" y="61"/>
                      <a:pt x="144" y="57"/>
                      <a:pt x="140" y="52"/>
                    </a:cubicBezTo>
                    <a:cubicBezTo>
                      <a:pt x="137" y="48"/>
                      <a:pt x="134" y="45"/>
                      <a:pt x="129" y="44"/>
                    </a:cubicBezTo>
                    <a:cubicBezTo>
                      <a:pt x="125" y="42"/>
                      <a:pt x="120" y="42"/>
                      <a:pt x="115" y="43"/>
                    </a:cubicBezTo>
                    <a:cubicBezTo>
                      <a:pt x="99" y="47"/>
                      <a:pt x="72" y="66"/>
                      <a:pt x="81" y="86"/>
                    </a:cubicBezTo>
                    <a:cubicBezTo>
                      <a:pt x="86" y="95"/>
                      <a:pt x="100" y="93"/>
                      <a:pt x="109" y="98"/>
                    </a:cubicBezTo>
                    <a:cubicBezTo>
                      <a:pt x="115" y="101"/>
                      <a:pt x="112" y="109"/>
                      <a:pt x="110" y="114"/>
                    </a:cubicBezTo>
                    <a:cubicBezTo>
                      <a:pt x="109" y="116"/>
                      <a:pt x="108" y="119"/>
                      <a:pt x="108" y="121"/>
                    </a:cubicBezTo>
                    <a:cubicBezTo>
                      <a:pt x="107" y="124"/>
                      <a:pt x="108" y="127"/>
                      <a:pt x="109" y="130"/>
                    </a:cubicBezTo>
                    <a:cubicBezTo>
                      <a:pt x="109" y="135"/>
                      <a:pt x="105" y="140"/>
                      <a:pt x="104" y="144"/>
                    </a:cubicBezTo>
                    <a:cubicBezTo>
                      <a:pt x="102" y="147"/>
                      <a:pt x="101" y="151"/>
                      <a:pt x="101" y="154"/>
                    </a:cubicBezTo>
                    <a:cubicBezTo>
                      <a:pt x="99" y="160"/>
                      <a:pt x="98" y="167"/>
                      <a:pt x="101" y="173"/>
                    </a:cubicBezTo>
                    <a:cubicBezTo>
                      <a:pt x="103" y="179"/>
                      <a:pt x="108" y="180"/>
                      <a:pt x="114" y="179"/>
                    </a:cubicBezTo>
                    <a:cubicBezTo>
                      <a:pt x="119" y="179"/>
                      <a:pt x="124" y="176"/>
                      <a:pt x="128" y="172"/>
                    </a:cubicBezTo>
                    <a:cubicBezTo>
                      <a:pt x="134" y="168"/>
                      <a:pt x="140" y="165"/>
                      <a:pt x="146" y="162"/>
                    </a:cubicBezTo>
                    <a:cubicBezTo>
                      <a:pt x="151" y="160"/>
                      <a:pt x="155" y="158"/>
                      <a:pt x="157" y="154"/>
                    </a:cubicBezTo>
                    <a:cubicBezTo>
                      <a:pt x="161" y="149"/>
                      <a:pt x="157" y="143"/>
                      <a:pt x="163" y="139"/>
                    </a:cubicBezTo>
                    <a:cubicBezTo>
                      <a:pt x="168" y="135"/>
                      <a:pt x="177" y="134"/>
                      <a:pt x="181" y="127"/>
                    </a:cubicBezTo>
                    <a:cubicBezTo>
                      <a:pt x="182" y="124"/>
                      <a:pt x="182" y="121"/>
                      <a:pt x="180" y="118"/>
                    </a:cubicBezTo>
                    <a:cubicBezTo>
                      <a:pt x="179" y="115"/>
                      <a:pt x="176" y="113"/>
                      <a:pt x="175" y="110"/>
                    </a:cubicBezTo>
                    <a:cubicBezTo>
                      <a:pt x="174" y="107"/>
                      <a:pt x="175" y="103"/>
                      <a:pt x="174" y="100"/>
                    </a:cubicBezTo>
                    <a:cubicBezTo>
                      <a:pt x="174" y="98"/>
                      <a:pt x="173" y="95"/>
                      <a:pt x="172" y="93"/>
                    </a:cubicBezTo>
                    <a:cubicBezTo>
                      <a:pt x="171" y="92"/>
                      <a:pt x="171" y="90"/>
                      <a:pt x="170" y="89"/>
                    </a:cubicBezTo>
                    <a:cubicBezTo>
                      <a:pt x="170" y="88"/>
                      <a:pt x="170" y="88"/>
                      <a:pt x="170" y="88"/>
                    </a:cubicBezTo>
                    <a:cubicBezTo>
                      <a:pt x="169" y="85"/>
                      <a:pt x="170" y="84"/>
                      <a:pt x="173" y="84"/>
                    </a:cubicBezTo>
                    <a:cubicBezTo>
                      <a:pt x="176" y="89"/>
                      <a:pt x="175" y="96"/>
                      <a:pt x="175" y="101"/>
                    </a:cubicBezTo>
                    <a:cubicBezTo>
                      <a:pt x="175" y="105"/>
                      <a:pt x="175" y="108"/>
                      <a:pt x="177" y="111"/>
                    </a:cubicBezTo>
                    <a:cubicBezTo>
                      <a:pt x="180" y="113"/>
                      <a:pt x="185" y="113"/>
                      <a:pt x="188" y="112"/>
                    </a:cubicBezTo>
                    <a:cubicBezTo>
                      <a:pt x="191" y="112"/>
                      <a:pt x="196" y="110"/>
                      <a:pt x="197" y="107"/>
                    </a:cubicBezTo>
                    <a:cubicBezTo>
                      <a:pt x="198" y="102"/>
                      <a:pt x="195" y="98"/>
                      <a:pt x="193" y="95"/>
                    </a:cubicBezTo>
                    <a:cubicBezTo>
                      <a:pt x="192" y="93"/>
                      <a:pt x="191" y="92"/>
                      <a:pt x="190" y="91"/>
                    </a:cubicBezTo>
                    <a:cubicBezTo>
                      <a:pt x="190" y="90"/>
                      <a:pt x="189" y="90"/>
                      <a:pt x="189" y="89"/>
                    </a:cubicBezTo>
                    <a:cubicBezTo>
                      <a:pt x="189" y="89"/>
                      <a:pt x="186" y="82"/>
                      <a:pt x="189" y="84"/>
                    </a:cubicBezTo>
                    <a:cubicBezTo>
                      <a:pt x="194" y="87"/>
                      <a:pt x="196" y="93"/>
                      <a:pt x="198" y="97"/>
                    </a:cubicBezTo>
                    <a:cubicBezTo>
                      <a:pt x="200" y="100"/>
                      <a:pt x="203" y="103"/>
                      <a:pt x="206" y="106"/>
                    </a:cubicBezTo>
                    <a:cubicBezTo>
                      <a:pt x="211" y="111"/>
                      <a:pt x="212" y="115"/>
                      <a:pt x="213" y="121"/>
                    </a:cubicBezTo>
                    <a:cubicBezTo>
                      <a:pt x="213" y="122"/>
                      <a:pt x="213" y="122"/>
                      <a:pt x="213" y="122"/>
                    </a:cubicBezTo>
                    <a:cubicBezTo>
                      <a:pt x="209" y="164"/>
                      <a:pt x="176" y="197"/>
                      <a:pt x="135" y="207"/>
                    </a:cubicBezTo>
                    <a:cubicBezTo>
                      <a:pt x="90" y="217"/>
                      <a:pt x="41" y="195"/>
                      <a:pt x="20" y="154"/>
                    </a:cubicBezTo>
                    <a:close/>
                    <a:moveTo>
                      <a:pt x="63" y="219"/>
                    </a:moveTo>
                    <a:cubicBezTo>
                      <a:pt x="61" y="217"/>
                      <a:pt x="65" y="211"/>
                      <a:pt x="66" y="210"/>
                    </a:cubicBezTo>
                    <a:cubicBezTo>
                      <a:pt x="68" y="208"/>
                      <a:pt x="69" y="206"/>
                      <a:pt x="70" y="203"/>
                    </a:cubicBezTo>
                    <a:cubicBezTo>
                      <a:pt x="72" y="204"/>
                      <a:pt x="73" y="204"/>
                      <a:pt x="74" y="205"/>
                    </a:cubicBezTo>
                    <a:cubicBezTo>
                      <a:pt x="72" y="209"/>
                      <a:pt x="66" y="224"/>
                      <a:pt x="63" y="219"/>
                    </a:cubicBezTo>
                    <a:close/>
                    <a:moveTo>
                      <a:pt x="108" y="222"/>
                    </a:moveTo>
                    <a:cubicBezTo>
                      <a:pt x="111" y="222"/>
                      <a:pt x="114" y="222"/>
                      <a:pt x="116" y="222"/>
                    </a:cubicBezTo>
                    <a:cubicBezTo>
                      <a:pt x="113" y="223"/>
                      <a:pt x="110" y="224"/>
                      <a:pt x="107" y="224"/>
                    </a:cubicBezTo>
                    <a:cubicBezTo>
                      <a:pt x="107" y="223"/>
                      <a:pt x="107" y="223"/>
                      <a:pt x="107" y="222"/>
                    </a:cubicBezTo>
                    <a:cubicBezTo>
                      <a:pt x="108" y="222"/>
                      <a:pt x="108" y="222"/>
                      <a:pt x="108" y="222"/>
                    </a:cubicBezTo>
                    <a:close/>
                    <a:moveTo>
                      <a:pt x="120" y="228"/>
                    </a:moveTo>
                    <a:cubicBezTo>
                      <a:pt x="120" y="228"/>
                      <a:pt x="120" y="229"/>
                      <a:pt x="120" y="230"/>
                    </a:cubicBezTo>
                    <a:cubicBezTo>
                      <a:pt x="115" y="231"/>
                      <a:pt x="110" y="233"/>
                      <a:pt x="104" y="235"/>
                    </a:cubicBezTo>
                    <a:cubicBezTo>
                      <a:pt x="104" y="235"/>
                      <a:pt x="104" y="235"/>
                      <a:pt x="104" y="235"/>
                    </a:cubicBezTo>
                    <a:cubicBezTo>
                      <a:pt x="104" y="235"/>
                      <a:pt x="104" y="235"/>
                      <a:pt x="104" y="235"/>
                    </a:cubicBezTo>
                    <a:cubicBezTo>
                      <a:pt x="106" y="234"/>
                      <a:pt x="107" y="233"/>
                      <a:pt x="109" y="232"/>
                    </a:cubicBezTo>
                    <a:cubicBezTo>
                      <a:pt x="112" y="231"/>
                      <a:pt x="116" y="229"/>
                      <a:pt x="119" y="228"/>
                    </a:cubicBezTo>
                    <a:cubicBezTo>
                      <a:pt x="119" y="228"/>
                      <a:pt x="120" y="228"/>
                      <a:pt x="120" y="228"/>
                    </a:cubicBezTo>
                    <a:close/>
                    <a:moveTo>
                      <a:pt x="121" y="234"/>
                    </a:moveTo>
                    <a:cubicBezTo>
                      <a:pt x="121" y="234"/>
                      <a:pt x="121" y="234"/>
                      <a:pt x="121" y="234"/>
                    </a:cubicBezTo>
                    <a:cubicBezTo>
                      <a:pt x="115" y="236"/>
                      <a:pt x="109" y="238"/>
                      <a:pt x="102" y="238"/>
                    </a:cubicBezTo>
                    <a:cubicBezTo>
                      <a:pt x="102" y="238"/>
                      <a:pt x="102" y="238"/>
                      <a:pt x="102" y="238"/>
                    </a:cubicBezTo>
                    <a:cubicBezTo>
                      <a:pt x="105" y="238"/>
                      <a:pt x="108" y="236"/>
                      <a:pt x="111" y="235"/>
                    </a:cubicBezTo>
                    <a:cubicBezTo>
                      <a:pt x="114" y="233"/>
                      <a:pt x="117" y="232"/>
                      <a:pt x="120" y="230"/>
                    </a:cubicBezTo>
                    <a:cubicBezTo>
                      <a:pt x="121" y="232"/>
                      <a:pt x="121" y="233"/>
                      <a:pt x="121" y="234"/>
                    </a:cubicBezTo>
                    <a:close/>
                    <a:moveTo>
                      <a:pt x="135" y="249"/>
                    </a:moveTo>
                    <a:cubicBezTo>
                      <a:pt x="132" y="250"/>
                      <a:pt x="128" y="251"/>
                      <a:pt x="125" y="253"/>
                    </a:cubicBezTo>
                    <a:cubicBezTo>
                      <a:pt x="122" y="253"/>
                      <a:pt x="120" y="254"/>
                      <a:pt x="117" y="254"/>
                    </a:cubicBezTo>
                    <a:cubicBezTo>
                      <a:pt x="111" y="256"/>
                      <a:pt x="104" y="258"/>
                      <a:pt x="98" y="260"/>
                    </a:cubicBezTo>
                    <a:cubicBezTo>
                      <a:pt x="84" y="264"/>
                      <a:pt x="71" y="269"/>
                      <a:pt x="57" y="272"/>
                    </a:cubicBezTo>
                    <a:cubicBezTo>
                      <a:pt x="62" y="271"/>
                      <a:pt x="69" y="268"/>
                      <a:pt x="74" y="266"/>
                    </a:cubicBezTo>
                    <a:cubicBezTo>
                      <a:pt x="81" y="264"/>
                      <a:pt x="87" y="261"/>
                      <a:pt x="93" y="259"/>
                    </a:cubicBezTo>
                    <a:cubicBezTo>
                      <a:pt x="104" y="256"/>
                      <a:pt x="116" y="253"/>
                      <a:pt x="126" y="247"/>
                    </a:cubicBezTo>
                    <a:cubicBezTo>
                      <a:pt x="129" y="247"/>
                      <a:pt x="132" y="248"/>
                      <a:pt x="135" y="249"/>
                    </a:cubicBezTo>
                    <a:close/>
                    <a:moveTo>
                      <a:pt x="145" y="251"/>
                    </a:moveTo>
                    <a:cubicBezTo>
                      <a:pt x="132" y="253"/>
                      <a:pt x="120" y="257"/>
                      <a:pt x="108" y="261"/>
                    </a:cubicBezTo>
                    <a:cubicBezTo>
                      <a:pt x="95" y="265"/>
                      <a:pt x="82" y="270"/>
                      <a:pt x="69" y="273"/>
                    </a:cubicBezTo>
                    <a:cubicBezTo>
                      <a:pt x="68" y="273"/>
                      <a:pt x="67" y="273"/>
                      <a:pt x="66" y="274"/>
                    </a:cubicBezTo>
                    <a:cubicBezTo>
                      <a:pt x="67" y="273"/>
                      <a:pt x="69" y="272"/>
                      <a:pt x="71" y="272"/>
                    </a:cubicBezTo>
                    <a:cubicBezTo>
                      <a:pt x="74" y="271"/>
                      <a:pt x="77" y="270"/>
                      <a:pt x="81" y="269"/>
                    </a:cubicBezTo>
                    <a:cubicBezTo>
                      <a:pt x="87" y="266"/>
                      <a:pt x="94" y="264"/>
                      <a:pt x="100" y="262"/>
                    </a:cubicBezTo>
                    <a:cubicBezTo>
                      <a:pt x="107" y="260"/>
                      <a:pt x="113" y="258"/>
                      <a:pt x="119" y="256"/>
                    </a:cubicBezTo>
                    <a:cubicBezTo>
                      <a:pt x="121" y="255"/>
                      <a:pt x="123" y="254"/>
                      <a:pt x="125" y="253"/>
                    </a:cubicBezTo>
                    <a:cubicBezTo>
                      <a:pt x="129" y="252"/>
                      <a:pt x="133" y="251"/>
                      <a:pt x="137" y="249"/>
                    </a:cubicBezTo>
                    <a:cubicBezTo>
                      <a:pt x="139" y="249"/>
                      <a:pt x="142" y="250"/>
                      <a:pt x="145" y="251"/>
                    </a:cubicBezTo>
                    <a:close/>
                    <a:moveTo>
                      <a:pt x="151" y="252"/>
                    </a:moveTo>
                    <a:cubicBezTo>
                      <a:pt x="140" y="255"/>
                      <a:pt x="128" y="259"/>
                      <a:pt x="117" y="263"/>
                    </a:cubicBezTo>
                    <a:cubicBezTo>
                      <a:pt x="111" y="265"/>
                      <a:pt x="106" y="267"/>
                      <a:pt x="100" y="268"/>
                    </a:cubicBezTo>
                    <a:cubicBezTo>
                      <a:pt x="94" y="270"/>
                      <a:pt x="88" y="272"/>
                      <a:pt x="82" y="274"/>
                    </a:cubicBezTo>
                    <a:cubicBezTo>
                      <a:pt x="77" y="275"/>
                      <a:pt x="84" y="273"/>
                      <a:pt x="85" y="272"/>
                    </a:cubicBezTo>
                    <a:cubicBezTo>
                      <a:pt x="87" y="271"/>
                      <a:pt x="90" y="271"/>
                      <a:pt x="93" y="270"/>
                    </a:cubicBezTo>
                    <a:cubicBezTo>
                      <a:pt x="99" y="268"/>
                      <a:pt x="105" y="267"/>
                      <a:pt x="111" y="264"/>
                    </a:cubicBezTo>
                    <a:cubicBezTo>
                      <a:pt x="122" y="260"/>
                      <a:pt x="134" y="255"/>
                      <a:pt x="146" y="251"/>
                    </a:cubicBezTo>
                    <a:cubicBezTo>
                      <a:pt x="146" y="251"/>
                      <a:pt x="146" y="251"/>
                      <a:pt x="146" y="251"/>
                    </a:cubicBezTo>
                    <a:cubicBezTo>
                      <a:pt x="148" y="251"/>
                      <a:pt x="150" y="252"/>
                      <a:pt x="151" y="252"/>
                    </a:cubicBezTo>
                    <a:close/>
                    <a:moveTo>
                      <a:pt x="167" y="258"/>
                    </a:moveTo>
                    <a:cubicBezTo>
                      <a:pt x="158" y="261"/>
                      <a:pt x="149" y="265"/>
                      <a:pt x="139" y="268"/>
                    </a:cubicBezTo>
                    <a:cubicBezTo>
                      <a:pt x="135" y="269"/>
                      <a:pt x="131" y="270"/>
                      <a:pt x="127" y="272"/>
                    </a:cubicBezTo>
                    <a:cubicBezTo>
                      <a:pt x="131" y="270"/>
                      <a:pt x="136" y="268"/>
                      <a:pt x="140" y="266"/>
                    </a:cubicBezTo>
                    <a:cubicBezTo>
                      <a:pt x="145" y="264"/>
                      <a:pt x="149" y="261"/>
                      <a:pt x="154" y="260"/>
                    </a:cubicBezTo>
                    <a:cubicBezTo>
                      <a:pt x="157" y="259"/>
                      <a:pt x="160" y="258"/>
                      <a:pt x="163" y="256"/>
                    </a:cubicBezTo>
                    <a:cubicBezTo>
                      <a:pt x="164" y="257"/>
                      <a:pt x="166" y="257"/>
                      <a:pt x="167" y="258"/>
                    </a:cubicBezTo>
                    <a:close/>
                    <a:moveTo>
                      <a:pt x="176" y="263"/>
                    </a:moveTo>
                    <a:cubicBezTo>
                      <a:pt x="176" y="263"/>
                      <a:pt x="176" y="263"/>
                      <a:pt x="176" y="263"/>
                    </a:cubicBezTo>
                    <a:cubicBezTo>
                      <a:pt x="173" y="264"/>
                      <a:pt x="171" y="265"/>
                      <a:pt x="169" y="266"/>
                    </a:cubicBezTo>
                    <a:cubicBezTo>
                      <a:pt x="169" y="266"/>
                      <a:pt x="168" y="266"/>
                      <a:pt x="168" y="266"/>
                    </a:cubicBezTo>
                    <a:cubicBezTo>
                      <a:pt x="163" y="268"/>
                      <a:pt x="158" y="269"/>
                      <a:pt x="153" y="271"/>
                    </a:cubicBezTo>
                    <a:cubicBezTo>
                      <a:pt x="151" y="272"/>
                      <a:pt x="148" y="274"/>
                      <a:pt x="145" y="275"/>
                    </a:cubicBezTo>
                    <a:cubicBezTo>
                      <a:pt x="144" y="275"/>
                      <a:pt x="142" y="276"/>
                      <a:pt x="140" y="276"/>
                    </a:cubicBezTo>
                    <a:cubicBezTo>
                      <a:pt x="141" y="276"/>
                      <a:pt x="143" y="274"/>
                      <a:pt x="143" y="274"/>
                    </a:cubicBezTo>
                    <a:cubicBezTo>
                      <a:pt x="153" y="268"/>
                      <a:pt x="163" y="267"/>
                      <a:pt x="172" y="260"/>
                    </a:cubicBezTo>
                    <a:cubicBezTo>
                      <a:pt x="173" y="261"/>
                      <a:pt x="175" y="262"/>
                      <a:pt x="176" y="263"/>
                    </a:cubicBezTo>
                    <a:close/>
                    <a:moveTo>
                      <a:pt x="180" y="267"/>
                    </a:moveTo>
                    <a:cubicBezTo>
                      <a:pt x="181" y="268"/>
                      <a:pt x="181" y="268"/>
                      <a:pt x="180" y="269"/>
                    </a:cubicBezTo>
                    <a:cubicBezTo>
                      <a:pt x="180" y="269"/>
                      <a:pt x="180" y="269"/>
                      <a:pt x="180" y="269"/>
                    </a:cubicBezTo>
                    <a:cubicBezTo>
                      <a:pt x="178" y="270"/>
                      <a:pt x="175" y="271"/>
                      <a:pt x="173" y="272"/>
                    </a:cubicBezTo>
                    <a:cubicBezTo>
                      <a:pt x="171" y="272"/>
                      <a:pt x="170" y="273"/>
                      <a:pt x="168" y="273"/>
                    </a:cubicBezTo>
                    <a:cubicBezTo>
                      <a:pt x="168" y="273"/>
                      <a:pt x="168" y="273"/>
                      <a:pt x="168" y="273"/>
                    </a:cubicBezTo>
                    <a:cubicBezTo>
                      <a:pt x="172" y="271"/>
                      <a:pt x="176" y="269"/>
                      <a:pt x="180" y="267"/>
                    </a:cubicBezTo>
                    <a:cubicBezTo>
                      <a:pt x="180" y="267"/>
                      <a:pt x="180" y="267"/>
                      <a:pt x="180" y="267"/>
                    </a:cubicBezTo>
                    <a:close/>
                    <a:moveTo>
                      <a:pt x="177" y="268"/>
                    </a:moveTo>
                    <a:cubicBezTo>
                      <a:pt x="176" y="268"/>
                      <a:pt x="176" y="269"/>
                      <a:pt x="175" y="269"/>
                    </a:cubicBezTo>
                    <a:cubicBezTo>
                      <a:pt x="172" y="271"/>
                      <a:pt x="168" y="272"/>
                      <a:pt x="165" y="274"/>
                    </a:cubicBezTo>
                    <a:cubicBezTo>
                      <a:pt x="165" y="274"/>
                      <a:pt x="165" y="274"/>
                      <a:pt x="165" y="274"/>
                    </a:cubicBezTo>
                    <a:cubicBezTo>
                      <a:pt x="161" y="275"/>
                      <a:pt x="157" y="275"/>
                      <a:pt x="153" y="275"/>
                    </a:cubicBezTo>
                    <a:cubicBezTo>
                      <a:pt x="160" y="272"/>
                      <a:pt x="167" y="270"/>
                      <a:pt x="174" y="268"/>
                    </a:cubicBezTo>
                    <a:cubicBezTo>
                      <a:pt x="175" y="268"/>
                      <a:pt x="177" y="267"/>
                      <a:pt x="178" y="267"/>
                    </a:cubicBezTo>
                    <a:cubicBezTo>
                      <a:pt x="178" y="267"/>
                      <a:pt x="178" y="267"/>
                      <a:pt x="177" y="268"/>
                    </a:cubicBezTo>
                    <a:close/>
                    <a:moveTo>
                      <a:pt x="152" y="275"/>
                    </a:moveTo>
                    <a:cubicBezTo>
                      <a:pt x="151" y="275"/>
                      <a:pt x="151" y="275"/>
                      <a:pt x="151" y="276"/>
                    </a:cubicBezTo>
                    <a:cubicBezTo>
                      <a:pt x="151" y="276"/>
                      <a:pt x="151" y="276"/>
                      <a:pt x="151" y="276"/>
                    </a:cubicBezTo>
                    <a:cubicBezTo>
                      <a:pt x="148" y="276"/>
                      <a:pt x="145" y="276"/>
                      <a:pt x="142" y="276"/>
                    </a:cubicBezTo>
                    <a:cubicBezTo>
                      <a:pt x="148" y="274"/>
                      <a:pt x="154" y="272"/>
                      <a:pt x="160" y="269"/>
                    </a:cubicBezTo>
                    <a:cubicBezTo>
                      <a:pt x="162" y="269"/>
                      <a:pt x="164" y="268"/>
                      <a:pt x="166" y="268"/>
                    </a:cubicBezTo>
                    <a:cubicBezTo>
                      <a:pt x="161" y="270"/>
                      <a:pt x="156" y="272"/>
                      <a:pt x="152" y="275"/>
                    </a:cubicBezTo>
                    <a:close/>
                    <a:moveTo>
                      <a:pt x="125" y="277"/>
                    </a:moveTo>
                    <a:cubicBezTo>
                      <a:pt x="125" y="277"/>
                      <a:pt x="125" y="277"/>
                      <a:pt x="125" y="277"/>
                    </a:cubicBezTo>
                    <a:cubicBezTo>
                      <a:pt x="125" y="277"/>
                      <a:pt x="126" y="277"/>
                      <a:pt x="127" y="276"/>
                    </a:cubicBezTo>
                    <a:cubicBezTo>
                      <a:pt x="129" y="275"/>
                      <a:pt x="131" y="274"/>
                      <a:pt x="134" y="273"/>
                    </a:cubicBezTo>
                    <a:cubicBezTo>
                      <a:pt x="137" y="272"/>
                      <a:pt x="141" y="270"/>
                      <a:pt x="144" y="269"/>
                    </a:cubicBezTo>
                    <a:cubicBezTo>
                      <a:pt x="152" y="266"/>
                      <a:pt x="160" y="262"/>
                      <a:pt x="168" y="259"/>
                    </a:cubicBezTo>
                    <a:cubicBezTo>
                      <a:pt x="168" y="259"/>
                      <a:pt x="168" y="259"/>
                      <a:pt x="168" y="258"/>
                    </a:cubicBezTo>
                    <a:cubicBezTo>
                      <a:pt x="169" y="259"/>
                      <a:pt x="170" y="259"/>
                      <a:pt x="171" y="260"/>
                    </a:cubicBezTo>
                    <a:cubicBezTo>
                      <a:pt x="157" y="266"/>
                      <a:pt x="142" y="273"/>
                      <a:pt x="127" y="276"/>
                    </a:cubicBezTo>
                    <a:cubicBezTo>
                      <a:pt x="126" y="277"/>
                      <a:pt x="126" y="277"/>
                      <a:pt x="125" y="277"/>
                    </a:cubicBezTo>
                    <a:close/>
                    <a:moveTo>
                      <a:pt x="143" y="264"/>
                    </a:moveTo>
                    <a:cubicBezTo>
                      <a:pt x="133" y="269"/>
                      <a:pt x="122" y="273"/>
                      <a:pt x="111" y="277"/>
                    </a:cubicBezTo>
                    <a:cubicBezTo>
                      <a:pt x="108" y="277"/>
                      <a:pt x="105" y="277"/>
                      <a:pt x="101" y="276"/>
                    </a:cubicBezTo>
                    <a:cubicBezTo>
                      <a:pt x="103" y="276"/>
                      <a:pt x="105" y="275"/>
                      <a:pt x="107" y="275"/>
                    </a:cubicBezTo>
                    <a:cubicBezTo>
                      <a:pt x="113" y="273"/>
                      <a:pt x="118" y="271"/>
                      <a:pt x="123" y="269"/>
                    </a:cubicBezTo>
                    <a:cubicBezTo>
                      <a:pt x="133" y="266"/>
                      <a:pt x="142" y="263"/>
                      <a:pt x="151" y="260"/>
                    </a:cubicBezTo>
                    <a:cubicBezTo>
                      <a:pt x="149" y="261"/>
                      <a:pt x="146" y="263"/>
                      <a:pt x="143" y="264"/>
                    </a:cubicBezTo>
                    <a:close/>
                    <a:moveTo>
                      <a:pt x="90" y="276"/>
                    </a:moveTo>
                    <a:cubicBezTo>
                      <a:pt x="101" y="273"/>
                      <a:pt x="112" y="269"/>
                      <a:pt x="123" y="265"/>
                    </a:cubicBezTo>
                    <a:cubicBezTo>
                      <a:pt x="133" y="262"/>
                      <a:pt x="143" y="256"/>
                      <a:pt x="154" y="254"/>
                    </a:cubicBezTo>
                    <a:cubicBezTo>
                      <a:pt x="152" y="255"/>
                      <a:pt x="150" y="256"/>
                      <a:pt x="148" y="257"/>
                    </a:cubicBezTo>
                    <a:cubicBezTo>
                      <a:pt x="145" y="258"/>
                      <a:pt x="142" y="260"/>
                      <a:pt x="138" y="261"/>
                    </a:cubicBezTo>
                    <a:cubicBezTo>
                      <a:pt x="133" y="263"/>
                      <a:pt x="127" y="265"/>
                      <a:pt x="122" y="266"/>
                    </a:cubicBezTo>
                    <a:cubicBezTo>
                      <a:pt x="113" y="269"/>
                      <a:pt x="103" y="271"/>
                      <a:pt x="95" y="276"/>
                    </a:cubicBezTo>
                    <a:cubicBezTo>
                      <a:pt x="94" y="276"/>
                      <a:pt x="92" y="276"/>
                      <a:pt x="90" y="276"/>
                    </a:cubicBezTo>
                    <a:close/>
                    <a:moveTo>
                      <a:pt x="79" y="275"/>
                    </a:moveTo>
                    <a:cubicBezTo>
                      <a:pt x="83" y="274"/>
                      <a:pt x="88" y="273"/>
                      <a:pt x="92" y="272"/>
                    </a:cubicBezTo>
                    <a:cubicBezTo>
                      <a:pt x="98" y="269"/>
                      <a:pt x="104" y="268"/>
                      <a:pt x="110" y="266"/>
                    </a:cubicBezTo>
                    <a:cubicBezTo>
                      <a:pt x="123" y="262"/>
                      <a:pt x="135" y="257"/>
                      <a:pt x="147" y="254"/>
                    </a:cubicBezTo>
                    <a:cubicBezTo>
                      <a:pt x="148" y="254"/>
                      <a:pt x="149" y="254"/>
                      <a:pt x="151" y="253"/>
                    </a:cubicBezTo>
                    <a:cubicBezTo>
                      <a:pt x="151" y="253"/>
                      <a:pt x="147" y="255"/>
                      <a:pt x="146" y="255"/>
                    </a:cubicBezTo>
                    <a:cubicBezTo>
                      <a:pt x="143" y="256"/>
                      <a:pt x="140" y="257"/>
                      <a:pt x="136" y="258"/>
                    </a:cubicBezTo>
                    <a:cubicBezTo>
                      <a:pt x="130" y="260"/>
                      <a:pt x="125" y="263"/>
                      <a:pt x="119" y="265"/>
                    </a:cubicBezTo>
                    <a:cubicBezTo>
                      <a:pt x="108" y="269"/>
                      <a:pt x="97" y="271"/>
                      <a:pt x="88" y="276"/>
                    </a:cubicBezTo>
                    <a:cubicBezTo>
                      <a:pt x="85" y="276"/>
                      <a:pt x="82" y="275"/>
                      <a:pt x="79" y="275"/>
                    </a:cubicBezTo>
                    <a:close/>
                    <a:moveTo>
                      <a:pt x="120" y="265"/>
                    </a:moveTo>
                    <a:cubicBezTo>
                      <a:pt x="124" y="264"/>
                      <a:pt x="128" y="262"/>
                      <a:pt x="132" y="261"/>
                    </a:cubicBezTo>
                    <a:cubicBezTo>
                      <a:pt x="130" y="262"/>
                      <a:pt x="127" y="263"/>
                      <a:pt x="124" y="264"/>
                    </a:cubicBezTo>
                    <a:cubicBezTo>
                      <a:pt x="118" y="266"/>
                      <a:pt x="112" y="268"/>
                      <a:pt x="107" y="270"/>
                    </a:cubicBezTo>
                    <a:cubicBezTo>
                      <a:pt x="101" y="272"/>
                      <a:pt x="94" y="273"/>
                      <a:pt x="89" y="276"/>
                    </a:cubicBezTo>
                    <a:cubicBezTo>
                      <a:pt x="89" y="276"/>
                      <a:pt x="89" y="276"/>
                      <a:pt x="89" y="276"/>
                    </a:cubicBezTo>
                    <a:cubicBezTo>
                      <a:pt x="99" y="271"/>
                      <a:pt x="110" y="269"/>
                      <a:pt x="120" y="265"/>
                    </a:cubicBezTo>
                    <a:close/>
                    <a:moveTo>
                      <a:pt x="148" y="255"/>
                    </a:moveTo>
                    <a:cubicBezTo>
                      <a:pt x="150" y="254"/>
                      <a:pt x="151" y="254"/>
                      <a:pt x="152" y="253"/>
                    </a:cubicBezTo>
                    <a:cubicBezTo>
                      <a:pt x="152" y="253"/>
                      <a:pt x="152" y="253"/>
                      <a:pt x="153" y="253"/>
                    </a:cubicBezTo>
                    <a:cubicBezTo>
                      <a:pt x="153" y="253"/>
                      <a:pt x="154" y="253"/>
                      <a:pt x="154" y="253"/>
                    </a:cubicBezTo>
                    <a:cubicBezTo>
                      <a:pt x="152" y="254"/>
                      <a:pt x="150" y="254"/>
                      <a:pt x="148" y="255"/>
                    </a:cubicBezTo>
                    <a:close/>
                    <a:moveTo>
                      <a:pt x="51" y="271"/>
                    </a:moveTo>
                    <a:cubicBezTo>
                      <a:pt x="59" y="268"/>
                      <a:pt x="66" y="265"/>
                      <a:pt x="74" y="263"/>
                    </a:cubicBezTo>
                    <a:cubicBezTo>
                      <a:pt x="80" y="261"/>
                      <a:pt x="86" y="260"/>
                      <a:pt x="92" y="258"/>
                    </a:cubicBezTo>
                    <a:cubicBezTo>
                      <a:pt x="98" y="256"/>
                      <a:pt x="104" y="255"/>
                      <a:pt x="110" y="253"/>
                    </a:cubicBezTo>
                    <a:cubicBezTo>
                      <a:pt x="112" y="252"/>
                      <a:pt x="115" y="251"/>
                      <a:pt x="118" y="250"/>
                    </a:cubicBezTo>
                    <a:cubicBezTo>
                      <a:pt x="119" y="250"/>
                      <a:pt x="120" y="249"/>
                      <a:pt x="121" y="249"/>
                    </a:cubicBezTo>
                    <a:cubicBezTo>
                      <a:pt x="111" y="254"/>
                      <a:pt x="100" y="256"/>
                      <a:pt x="90" y="260"/>
                    </a:cubicBezTo>
                    <a:cubicBezTo>
                      <a:pt x="84" y="262"/>
                      <a:pt x="78" y="264"/>
                      <a:pt x="73" y="266"/>
                    </a:cubicBezTo>
                    <a:cubicBezTo>
                      <a:pt x="67" y="268"/>
                      <a:pt x="61" y="270"/>
                      <a:pt x="56" y="272"/>
                    </a:cubicBezTo>
                    <a:cubicBezTo>
                      <a:pt x="54" y="272"/>
                      <a:pt x="53" y="272"/>
                      <a:pt x="51" y="271"/>
                    </a:cubicBezTo>
                    <a:close/>
                    <a:moveTo>
                      <a:pt x="90" y="258"/>
                    </a:moveTo>
                    <a:cubicBezTo>
                      <a:pt x="99" y="255"/>
                      <a:pt x="108" y="252"/>
                      <a:pt x="116" y="248"/>
                    </a:cubicBezTo>
                    <a:cubicBezTo>
                      <a:pt x="117" y="247"/>
                      <a:pt x="117" y="247"/>
                      <a:pt x="117" y="247"/>
                    </a:cubicBezTo>
                    <a:cubicBezTo>
                      <a:pt x="119" y="247"/>
                      <a:pt x="121" y="247"/>
                      <a:pt x="123" y="247"/>
                    </a:cubicBezTo>
                    <a:cubicBezTo>
                      <a:pt x="123" y="247"/>
                      <a:pt x="123" y="247"/>
                      <a:pt x="124" y="246"/>
                    </a:cubicBezTo>
                    <a:cubicBezTo>
                      <a:pt x="124" y="246"/>
                      <a:pt x="124" y="246"/>
                      <a:pt x="124" y="247"/>
                    </a:cubicBezTo>
                    <a:cubicBezTo>
                      <a:pt x="113" y="251"/>
                      <a:pt x="102" y="254"/>
                      <a:pt x="90" y="258"/>
                    </a:cubicBezTo>
                    <a:close/>
                    <a:moveTo>
                      <a:pt x="103" y="236"/>
                    </a:moveTo>
                    <a:cubicBezTo>
                      <a:pt x="107" y="235"/>
                      <a:pt x="111" y="233"/>
                      <a:pt x="116" y="232"/>
                    </a:cubicBezTo>
                    <a:cubicBezTo>
                      <a:pt x="114" y="233"/>
                      <a:pt x="112" y="233"/>
                      <a:pt x="111" y="234"/>
                    </a:cubicBezTo>
                    <a:cubicBezTo>
                      <a:pt x="108" y="235"/>
                      <a:pt x="105" y="236"/>
                      <a:pt x="102" y="237"/>
                    </a:cubicBezTo>
                    <a:cubicBezTo>
                      <a:pt x="102" y="237"/>
                      <a:pt x="103" y="236"/>
                      <a:pt x="103" y="236"/>
                    </a:cubicBezTo>
                    <a:close/>
                    <a:moveTo>
                      <a:pt x="115" y="247"/>
                    </a:moveTo>
                    <a:cubicBezTo>
                      <a:pt x="106" y="250"/>
                      <a:pt x="98" y="252"/>
                      <a:pt x="89" y="254"/>
                    </a:cubicBezTo>
                    <a:cubicBezTo>
                      <a:pt x="95" y="252"/>
                      <a:pt x="102" y="250"/>
                      <a:pt x="108" y="247"/>
                    </a:cubicBezTo>
                    <a:cubicBezTo>
                      <a:pt x="110" y="247"/>
                      <a:pt x="112" y="247"/>
                      <a:pt x="115" y="247"/>
                    </a:cubicBezTo>
                    <a:close/>
                    <a:moveTo>
                      <a:pt x="121" y="244"/>
                    </a:moveTo>
                    <a:cubicBezTo>
                      <a:pt x="121" y="244"/>
                      <a:pt x="121" y="244"/>
                      <a:pt x="121" y="244"/>
                    </a:cubicBezTo>
                    <a:cubicBezTo>
                      <a:pt x="121" y="244"/>
                      <a:pt x="121" y="244"/>
                      <a:pt x="120" y="244"/>
                    </a:cubicBezTo>
                    <a:cubicBezTo>
                      <a:pt x="120" y="244"/>
                      <a:pt x="117" y="243"/>
                      <a:pt x="117" y="243"/>
                    </a:cubicBezTo>
                    <a:cubicBezTo>
                      <a:pt x="118" y="243"/>
                      <a:pt x="120" y="242"/>
                      <a:pt x="122" y="241"/>
                    </a:cubicBezTo>
                    <a:cubicBezTo>
                      <a:pt x="122" y="242"/>
                      <a:pt x="121" y="243"/>
                      <a:pt x="121" y="244"/>
                    </a:cubicBezTo>
                    <a:close/>
                    <a:moveTo>
                      <a:pt x="115" y="244"/>
                    </a:moveTo>
                    <a:cubicBezTo>
                      <a:pt x="114" y="244"/>
                      <a:pt x="114" y="244"/>
                      <a:pt x="115" y="244"/>
                    </a:cubicBezTo>
                    <a:cubicBezTo>
                      <a:pt x="112" y="244"/>
                      <a:pt x="109" y="244"/>
                      <a:pt x="106" y="244"/>
                    </a:cubicBezTo>
                    <a:cubicBezTo>
                      <a:pt x="108" y="243"/>
                      <a:pt x="111" y="243"/>
                      <a:pt x="113" y="242"/>
                    </a:cubicBezTo>
                    <a:cubicBezTo>
                      <a:pt x="115" y="242"/>
                      <a:pt x="118" y="241"/>
                      <a:pt x="120" y="241"/>
                    </a:cubicBezTo>
                    <a:cubicBezTo>
                      <a:pt x="119" y="241"/>
                      <a:pt x="116" y="243"/>
                      <a:pt x="115" y="244"/>
                    </a:cubicBezTo>
                    <a:close/>
                    <a:moveTo>
                      <a:pt x="103" y="243"/>
                    </a:moveTo>
                    <a:cubicBezTo>
                      <a:pt x="103" y="243"/>
                      <a:pt x="103" y="243"/>
                      <a:pt x="103" y="243"/>
                    </a:cubicBezTo>
                    <a:cubicBezTo>
                      <a:pt x="103" y="242"/>
                      <a:pt x="103" y="242"/>
                      <a:pt x="103" y="242"/>
                    </a:cubicBezTo>
                    <a:cubicBezTo>
                      <a:pt x="108" y="242"/>
                      <a:pt x="113" y="239"/>
                      <a:pt x="118" y="238"/>
                    </a:cubicBezTo>
                    <a:cubicBezTo>
                      <a:pt x="122" y="238"/>
                      <a:pt x="116" y="240"/>
                      <a:pt x="116" y="239"/>
                    </a:cubicBezTo>
                    <a:cubicBezTo>
                      <a:pt x="114" y="240"/>
                      <a:pt x="112" y="241"/>
                      <a:pt x="111" y="241"/>
                    </a:cubicBezTo>
                    <a:cubicBezTo>
                      <a:pt x="108" y="242"/>
                      <a:pt x="105" y="242"/>
                      <a:pt x="103" y="243"/>
                    </a:cubicBezTo>
                    <a:close/>
                    <a:moveTo>
                      <a:pt x="102" y="239"/>
                    </a:moveTo>
                    <a:cubicBezTo>
                      <a:pt x="105" y="239"/>
                      <a:pt x="108" y="238"/>
                      <a:pt x="110" y="238"/>
                    </a:cubicBezTo>
                    <a:cubicBezTo>
                      <a:pt x="110" y="238"/>
                      <a:pt x="110" y="238"/>
                      <a:pt x="110" y="238"/>
                    </a:cubicBezTo>
                    <a:cubicBezTo>
                      <a:pt x="108" y="239"/>
                      <a:pt x="105" y="239"/>
                      <a:pt x="102" y="241"/>
                    </a:cubicBezTo>
                    <a:cubicBezTo>
                      <a:pt x="102" y="240"/>
                      <a:pt x="102" y="239"/>
                      <a:pt x="102" y="239"/>
                    </a:cubicBezTo>
                    <a:close/>
                    <a:moveTo>
                      <a:pt x="116" y="228"/>
                    </a:moveTo>
                    <a:cubicBezTo>
                      <a:pt x="112" y="230"/>
                      <a:pt x="107" y="232"/>
                      <a:pt x="103" y="234"/>
                    </a:cubicBezTo>
                    <a:cubicBezTo>
                      <a:pt x="103" y="234"/>
                      <a:pt x="104" y="233"/>
                      <a:pt x="104" y="232"/>
                    </a:cubicBezTo>
                    <a:cubicBezTo>
                      <a:pt x="106" y="231"/>
                      <a:pt x="108" y="230"/>
                      <a:pt x="111" y="230"/>
                    </a:cubicBezTo>
                    <a:cubicBezTo>
                      <a:pt x="112" y="229"/>
                      <a:pt x="114" y="229"/>
                      <a:pt x="115" y="229"/>
                    </a:cubicBezTo>
                    <a:cubicBezTo>
                      <a:pt x="116" y="228"/>
                      <a:pt x="120" y="227"/>
                      <a:pt x="116" y="228"/>
                    </a:cubicBezTo>
                    <a:close/>
                    <a:moveTo>
                      <a:pt x="105" y="228"/>
                    </a:moveTo>
                    <a:cubicBezTo>
                      <a:pt x="109" y="228"/>
                      <a:pt x="113" y="227"/>
                      <a:pt x="116" y="225"/>
                    </a:cubicBezTo>
                    <a:cubicBezTo>
                      <a:pt x="112" y="227"/>
                      <a:pt x="108" y="228"/>
                      <a:pt x="104" y="230"/>
                    </a:cubicBezTo>
                    <a:cubicBezTo>
                      <a:pt x="105" y="229"/>
                      <a:pt x="105" y="229"/>
                      <a:pt x="105" y="228"/>
                    </a:cubicBezTo>
                    <a:close/>
                    <a:moveTo>
                      <a:pt x="106" y="225"/>
                    </a:moveTo>
                    <a:cubicBezTo>
                      <a:pt x="108" y="225"/>
                      <a:pt x="110" y="224"/>
                      <a:pt x="112" y="224"/>
                    </a:cubicBezTo>
                    <a:cubicBezTo>
                      <a:pt x="113" y="224"/>
                      <a:pt x="113" y="223"/>
                      <a:pt x="114" y="223"/>
                    </a:cubicBezTo>
                    <a:cubicBezTo>
                      <a:pt x="114" y="223"/>
                      <a:pt x="114" y="223"/>
                      <a:pt x="113" y="223"/>
                    </a:cubicBezTo>
                    <a:cubicBezTo>
                      <a:pt x="111" y="224"/>
                      <a:pt x="108" y="225"/>
                      <a:pt x="106" y="226"/>
                    </a:cubicBezTo>
                    <a:cubicBezTo>
                      <a:pt x="106" y="226"/>
                      <a:pt x="106" y="225"/>
                      <a:pt x="106" y="225"/>
                    </a:cubicBezTo>
                    <a:close/>
                    <a:moveTo>
                      <a:pt x="82" y="251"/>
                    </a:moveTo>
                    <a:cubicBezTo>
                      <a:pt x="88" y="249"/>
                      <a:pt x="95" y="248"/>
                      <a:pt x="102" y="246"/>
                    </a:cubicBezTo>
                    <a:cubicBezTo>
                      <a:pt x="102" y="246"/>
                      <a:pt x="102" y="246"/>
                      <a:pt x="103" y="246"/>
                    </a:cubicBezTo>
                    <a:cubicBezTo>
                      <a:pt x="96" y="248"/>
                      <a:pt x="90" y="251"/>
                      <a:pt x="84" y="252"/>
                    </a:cubicBezTo>
                    <a:cubicBezTo>
                      <a:pt x="75" y="255"/>
                      <a:pt x="66" y="257"/>
                      <a:pt x="57" y="260"/>
                    </a:cubicBezTo>
                    <a:cubicBezTo>
                      <a:pt x="65" y="255"/>
                      <a:pt x="73" y="253"/>
                      <a:pt x="82" y="251"/>
                    </a:cubicBezTo>
                    <a:close/>
                    <a:moveTo>
                      <a:pt x="55" y="262"/>
                    </a:moveTo>
                    <a:cubicBezTo>
                      <a:pt x="55" y="262"/>
                      <a:pt x="56" y="261"/>
                      <a:pt x="56" y="261"/>
                    </a:cubicBezTo>
                    <a:cubicBezTo>
                      <a:pt x="56" y="261"/>
                      <a:pt x="56" y="261"/>
                      <a:pt x="56" y="261"/>
                    </a:cubicBezTo>
                    <a:cubicBezTo>
                      <a:pt x="67" y="257"/>
                      <a:pt x="77" y="255"/>
                      <a:pt x="88" y="252"/>
                    </a:cubicBezTo>
                    <a:cubicBezTo>
                      <a:pt x="93" y="251"/>
                      <a:pt x="97" y="249"/>
                      <a:pt x="102" y="247"/>
                    </a:cubicBezTo>
                    <a:cubicBezTo>
                      <a:pt x="103" y="247"/>
                      <a:pt x="104" y="247"/>
                      <a:pt x="105" y="247"/>
                    </a:cubicBezTo>
                    <a:cubicBezTo>
                      <a:pt x="105" y="247"/>
                      <a:pt x="106" y="247"/>
                      <a:pt x="106" y="247"/>
                    </a:cubicBezTo>
                    <a:cubicBezTo>
                      <a:pt x="105" y="247"/>
                      <a:pt x="104" y="248"/>
                      <a:pt x="103" y="248"/>
                    </a:cubicBezTo>
                    <a:cubicBezTo>
                      <a:pt x="85" y="256"/>
                      <a:pt x="66" y="259"/>
                      <a:pt x="48" y="268"/>
                    </a:cubicBezTo>
                    <a:cubicBezTo>
                      <a:pt x="50" y="266"/>
                      <a:pt x="54" y="262"/>
                      <a:pt x="55" y="262"/>
                    </a:cubicBezTo>
                    <a:close/>
                    <a:moveTo>
                      <a:pt x="75" y="259"/>
                    </a:moveTo>
                    <a:cubicBezTo>
                      <a:pt x="67" y="262"/>
                      <a:pt x="59" y="265"/>
                      <a:pt x="50" y="268"/>
                    </a:cubicBezTo>
                    <a:cubicBezTo>
                      <a:pt x="51" y="267"/>
                      <a:pt x="52" y="267"/>
                      <a:pt x="53" y="267"/>
                    </a:cubicBezTo>
                    <a:cubicBezTo>
                      <a:pt x="56" y="265"/>
                      <a:pt x="59" y="264"/>
                      <a:pt x="62" y="263"/>
                    </a:cubicBezTo>
                    <a:cubicBezTo>
                      <a:pt x="66" y="261"/>
                      <a:pt x="71" y="260"/>
                      <a:pt x="75" y="259"/>
                    </a:cubicBezTo>
                    <a:close/>
                    <a:moveTo>
                      <a:pt x="48" y="269"/>
                    </a:moveTo>
                    <a:cubicBezTo>
                      <a:pt x="59" y="266"/>
                      <a:pt x="70" y="261"/>
                      <a:pt x="82" y="257"/>
                    </a:cubicBezTo>
                    <a:cubicBezTo>
                      <a:pt x="88" y="255"/>
                      <a:pt x="94" y="254"/>
                      <a:pt x="101" y="252"/>
                    </a:cubicBezTo>
                    <a:cubicBezTo>
                      <a:pt x="103" y="251"/>
                      <a:pt x="106" y="251"/>
                      <a:pt x="109" y="250"/>
                    </a:cubicBezTo>
                    <a:cubicBezTo>
                      <a:pt x="110" y="250"/>
                      <a:pt x="111" y="249"/>
                      <a:pt x="111" y="249"/>
                    </a:cubicBezTo>
                    <a:cubicBezTo>
                      <a:pt x="101" y="253"/>
                      <a:pt x="91" y="257"/>
                      <a:pt x="80" y="260"/>
                    </a:cubicBezTo>
                    <a:cubicBezTo>
                      <a:pt x="77" y="261"/>
                      <a:pt x="73" y="262"/>
                      <a:pt x="70" y="264"/>
                    </a:cubicBezTo>
                    <a:cubicBezTo>
                      <a:pt x="63" y="266"/>
                      <a:pt x="56" y="268"/>
                      <a:pt x="50" y="271"/>
                    </a:cubicBezTo>
                    <a:cubicBezTo>
                      <a:pt x="49" y="271"/>
                      <a:pt x="49" y="270"/>
                      <a:pt x="48" y="270"/>
                    </a:cubicBezTo>
                    <a:cubicBezTo>
                      <a:pt x="48" y="270"/>
                      <a:pt x="48" y="270"/>
                      <a:pt x="48" y="269"/>
                    </a:cubicBezTo>
                    <a:close/>
                    <a:moveTo>
                      <a:pt x="58" y="273"/>
                    </a:moveTo>
                    <a:cubicBezTo>
                      <a:pt x="72" y="270"/>
                      <a:pt x="86" y="265"/>
                      <a:pt x="100" y="260"/>
                    </a:cubicBezTo>
                    <a:cubicBezTo>
                      <a:pt x="106" y="258"/>
                      <a:pt x="113" y="256"/>
                      <a:pt x="119" y="255"/>
                    </a:cubicBezTo>
                    <a:cubicBezTo>
                      <a:pt x="113" y="257"/>
                      <a:pt x="107" y="259"/>
                      <a:pt x="100" y="261"/>
                    </a:cubicBezTo>
                    <a:cubicBezTo>
                      <a:pt x="88" y="266"/>
                      <a:pt x="76" y="269"/>
                      <a:pt x="64" y="274"/>
                    </a:cubicBezTo>
                    <a:cubicBezTo>
                      <a:pt x="64" y="274"/>
                      <a:pt x="64" y="274"/>
                      <a:pt x="64" y="274"/>
                    </a:cubicBezTo>
                    <a:cubicBezTo>
                      <a:pt x="62" y="273"/>
                      <a:pt x="60" y="273"/>
                      <a:pt x="58" y="273"/>
                    </a:cubicBezTo>
                    <a:close/>
                    <a:moveTo>
                      <a:pt x="67" y="274"/>
                    </a:moveTo>
                    <a:cubicBezTo>
                      <a:pt x="78" y="272"/>
                      <a:pt x="89" y="269"/>
                      <a:pt x="100" y="265"/>
                    </a:cubicBezTo>
                    <a:cubicBezTo>
                      <a:pt x="112" y="260"/>
                      <a:pt x="125" y="256"/>
                      <a:pt x="137" y="253"/>
                    </a:cubicBezTo>
                    <a:cubicBezTo>
                      <a:pt x="136" y="254"/>
                      <a:pt x="134" y="254"/>
                      <a:pt x="132" y="255"/>
                    </a:cubicBezTo>
                    <a:cubicBezTo>
                      <a:pt x="126" y="258"/>
                      <a:pt x="119" y="260"/>
                      <a:pt x="112" y="263"/>
                    </a:cubicBezTo>
                    <a:cubicBezTo>
                      <a:pt x="101" y="267"/>
                      <a:pt x="88" y="270"/>
                      <a:pt x="77" y="275"/>
                    </a:cubicBezTo>
                    <a:cubicBezTo>
                      <a:pt x="77" y="275"/>
                      <a:pt x="77" y="275"/>
                      <a:pt x="77" y="275"/>
                    </a:cubicBezTo>
                    <a:cubicBezTo>
                      <a:pt x="76" y="275"/>
                      <a:pt x="76" y="275"/>
                      <a:pt x="75" y="275"/>
                    </a:cubicBezTo>
                    <a:cubicBezTo>
                      <a:pt x="72" y="274"/>
                      <a:pt x="70" y="274"/>
                      <a:pt x="67" y="274"/>
                    </a:cubicBezTo>
                    <a:close/>
                    <a:moveTo>
                      <a:pt x="113" y="277"/>
                    </a:moveTo>
                    <a:cubicBezTo>
                      <a:pt x="121" y="274"/>
                      <a:pt x="129" y="272"/>
                      <a:pt x="137" y="269"/>
                    </a:cubicBezTo>
                    <a:cubicBezTo>
                      <a:pt x="146" y="267"/>
                      <a:pt x="154" y="264"/>
                      <a:pt x="162" y="261"/>
                    </a:cubicBezTo>
                    <a:cubicBezTo>
                      <a:pt x="161" y="261"/>
                      <a:pt x="160" y="261"/>
                      <a:pt x="159" y="262"/>
                    </a:cubicBezTo>
                    <a:cubicBezTo>
                      <a:pt x="154" y="264"/>
                      <a:pt x="149" y="266"/>
                      <a:pt x="144" y="268"/>
                    </a:cubicBezTo>
                    <a:cubicBezTo>
                      <a:pt x="137" y="271"/>
                      <a:pt x="130" y="273"/>
                      <a:pt x="124" y="277"/>
                    </a:cubicBezTo>
                    <a:cubicBezTo>
                      <a:pt x="120" y="277"/>
                      <a:pt x="117" y="277"/>
                      <a:pt x="113" y="277"/>
                    </a:cubicBezTo>
                    <a:close/>
                    <a:moveTo>
                      <a:pt x="128" y="277"/>
                    </a:moveTo>
                    <a:cubicBezTo>
                      <a:pt x="135" y="275"/>
                      <a:pt x="140" y="273"/>
                      <a:pt x="146" y="271"/>
                    </a:cubicBezTo>
                    <a:cubicBezTo>
                      <a:pt x="153" y="268"/>
                      <a:pt x="160" y="266"/>
                      <a:pt x="166" y="263"/>
                    </a:cubicBezTo>
                    <a:cubicBezTo>
                      <a:pt x="168" y="262"/>
                      <a:pt x="169" y="261"/>
                      <a:pt x="171" y="260"/>
                    </a:cubicBezTo>
                    <a:cubicBezTo>
                      <a:pt x="169" y="262"/>
                      <a:pt x="167" y="262"/>
                      <a:pt x="166" y="263"/>
                    </a:cubicBezTo>
                    <a:cubicBezTo>
                      <a:pt x="162" y="265"/>
                      <a:pt x="159" y="266"/>
                      <a:pt x="155" y="268"/>
                    </a:cubicBezTo>
                    <a:cubicBezTo>
                      <a:pt x="149" y="270"/>
                      <a:pt x="144" y="273"/>
                      <a:pt x="139" y="276"/>
                    </a:cubicBezTo>
                    <a:cubicBezTo>
                      <a:pt x="138" y="276"/>
                      <a:pt x="137" y="276"/>
                      <a:pt x="137" y="276"/>
                    </a:cubicBezTo>
                    <a:cubicBezTo>
                      <a:pt x="134" y="277"/>
                      <a:pt x="131" y="277"/>
                      <a:pt x="128" y="277"/>
                    </a:cubicBezTo>
                    <a:close/>
                    <a:moveTo>
                      <a:pt x="171" y="273"/>
                    </a:moveTo>
                    <a:cubicBezTo>
                      <a:pt x="174" y="272"/>
                      <a:pt x="177" y="271"/>
                      <a:pt x="180" y="270"/>
                    </a:cubicBezTo>
                    <a:cubicBezTo>
                      <a:pt x="178" y="271"/>
                      <a:pt x="174" y="272"/>
                      <a:pt x="171" y="273"/>
                    </a:cubicBezTo>
                    <a:close/>
                    <a:moveTo>
                      <a:pt x="179" y="266"/>
                    </a:moveTo>
                    <a:cubicBezTo>
                      <a:pt x="174" y="267"/>
                      <a:pt x="169" y="269"/>
                      <a:pt x="165" y="270"/>
                    </a:cubicBezTo>
                    <a:cubicBezTo>
                      <a:pt x="162" y="271"/>
                      <a:pt x="159" y="272"/>
                      <a:pt x="157" y="273"/>
                    </a:cubicBezTo>
                    <a:cubicBezTo>
                      <a:pt x="156" y="273"/>
                      <a:pt x="155" y="274"/>
                      <a:pt x="155" y="274"/>
                    </a:cubicBezTo>
                    <a:cubicBezTo>
                      <a:pt x="158" y="272"/>
                      <a:pt x="163" y="270"/>
                      <a:pt x="166" y="268"/>
                    </a:cubicBezTo>
                    <a:cubicBezTo>
                      <a:pt x="168" y="267"/>
                      <a:pt x="169" y="267"/>
                      <a:pt x="171" y="266"/>
                    </a:cubicBezTo>
                    <a:cubicBezTo>
                      <a:pt x="173" y="265"/>
                      <a:pt x="174" y="264"/>
                      <a:pt x="176" y="263"/>
                    </a:cubicBezTo>
                    <a:cubicBezTo>
                      <a:pt x="176" y="263"/>
                      <a:pt x="176" y="263"/>
                      <a:pt x="176" y="263"/>
                    </a:cubicBezTo>
                    <a:cubicBezTo>
                      <a:pt x="177" y="264"/>
                      <a:pt x="178" y="265"/>
                      <a:pt x="179" y="266"/>
                    </a:cubicBezTo>
                    <a:close/>
                    <a:moveTo>
                      <a:pt x="161" y="256"/>
                    </a:moveTo>
                    <a:cubicBezTo>
                      <a:pt x="151" y="260"/>
                      <a:pt x="141" y="264"/>
                      <a:pt x="130" y="267"/>
                    </a:cubicBezTo>
                    <a:cubicBezTo>
                      <a:pt x="124" y="268"/>
                      <a:pt x="119" y="270"/>
                      <a:pt x="113" y="272"/>
                    </a:cubicBezTo>
                    <a:cubicBezTo>
                      <a:pt x="108" y="273"/>
                      <a:pt x="103" y="276"/>
                      <a:pt x="98" y="276"/>
                    </a:cubicBezTo>
                    <a:cubicBezTo>
                      <a:pt x="98" y="276"/>
                      <a:pt x="97" y="276"/>
                      <a:pt x="97" y="276"/>
                    </a:cubicBezTo>
                    <a:cubicBezTo>
                      <a:pt x="98" y="276"/>
                      <a:pt x="100" y="274"/>
                      <a:pt x="101" y="274"/>
                    </a:cubicBezTo>
                    <a:cubicBezTo>
                      <a:pt x="104" y="273"/>
                      <a:pt x="107" y="272"/>
                      <a:pt x="109" y="271"/>
                    </a:cubicBezTo>
                    <a:cubicBezTo>
                      <a:pt x="114" y="269"/>
                      <a:pt x="119" y="268"/>
                      <a:pt x="124" y="266"/>
                    </a:cubicBezTo>
                    <a:cubicBezTo>
                      <a:pt x="135" y="263"/>
                      <a:pt x="146" y="259"/>
                      <a:pt x="156" y="254"/>
                    </a:cubicBezTo>
                    <a:cubicBezTo>
                      <a:pt x="156" y="254"/>
                      <a:pt x="156" y="254"/>
                      <a:pt x="156" y="254"/>
                    </a:cubicBezTo>
                    <a:cubicBezTo>
                      <a:pt x="157" y="254"/>
                      <a:pt x="158" y="254"/>
                      <a:pt x="158" y="255"/>
                    </a:cubicBezTo>
                    <a:cubicBezTo>
                      <a:pt x="159" y="255"/>
                      <a:pt x="160" y="255"/>
                      <a:pt x="161" y="256"/>
                    </a:cubicBezTo>
                    <a:close/>
                    <a:moveTo>
                      <a:pt x="122" y="240"/>
                    </a:moveTo>
                    <a:cubicBezTo>
                      <a:pt x="119" y="240"/>
                      <a:pt x="116" y="241"/>
                      <a:pt x="113" y="242"/>
                    </a:cubicBezTo>
                    <a:cubicBezTo>
                      <a:pt x="111" y="242"/>
                      <a:pt x="110" y="242"/>
                      <a:pt x="108" y="243"/>
                    </a:cubicBezTo>
                    <a:cubicBezTo>
                      <a:pt x="108" y="243"/>
                      <a:pt x="106" y="243"/>
                      <a:pt x="104" y="244"/>
                    </a:cubicBezTo>
                    <a:cubicBezTo>
                      <a:pt x="104" y="244"/>
                      <a:pt x="104" y="244"/>
                      <a:pt x="104" y="244"/>
                    </a:cubicBezTo>
                    <a:cubicBezTo>
                      <a:pt x="104" y="244"/>
                      <a:pt x="104" y="243"/>
                      <a:pt x="105" y="243"/>
                    </a:cubicBezTo>
                    <a:cubicBezTo>
                      <a:pt x="110" y="242"/>
                      <a:pt x="116" y="241"/>
                      <a:pt x="120" y="238"/>
                    </a:cubicBezTo>
                    <a:cubicBezTo>
                      <a:pt x="121" y="238"/>
                      <a:pt x="121" y="237"/>
                      <a:pt x="120" y="237"/>
                    </a:cubicBezTo>
                    <a:cubicBezTo>
                      <a:pt x="114" y="238"/>
                      <a:pt x="109" y="241"/>
                      <a:pt x="102" y="241"/>
                    </a:cubicBezTo>
                    <a:cubicBezTo>
                      <a:pt x="102" y="241"/>
                      <a:pt x="102" y="241"/>
                      <a:pt x="102" y="241"/>
                    </a:cubicBezTo>
                    <a:cubicBezTo>
                      <a:pt x="105" y="241"/>
                      <a:pt x="109" y="239"/>
                      <a:pt x="112" y="238"/>
                    </a:cubicBezTo>
                    <a:cubicBezTo>
                      <a:pt x="115" y="237"/>
                      <a:pt x="118" y="236"/>
                      <a:pt x="121" y="235"/>
                    </a:cubicBezTo>
                    <a:cubicBezTo>
                      <a:pt x="122" y="236"/>
                      <a:pt x="122" y="238"/>
                      <a:pt x="122" y="240"/>
                    </a:cubicBezTo>
                    <a:close/>
                    <a:moveTo>
                      <a:pt x="119" y="227"/>
                    </a:moveTo>
                    <a:cubicBezTo>
                      <a:pt x="119" y="227"/>
                      <a:pt x="119" y="227"/>
                      <a:pt x="119" y="227"/>
                    </a:cubicBezTo>
                    <a:cubicBezTo>
                      <a:pt x="114" y="228"/>
                      <a:pt x="110" y="230"/>
                      <a:pt x="105" y="231"/>
                    </a:cubicBezTo>
                    <a:cubicBezTo>
                      <a:pt x="107" y="230"/>
                      <a:pt x="109" y="229"/>
                      <a:pt x="111" y="228"/>
                    </a:cubicBezTo>
                    <a:cubicBezTo>
                      <a:pt x="113" y="227"/>
                      <a:pt x="115" y="226"/>
                      <a:pt x="117" y="225"/>
                    </a:cubicBezTo>
                    <a:cubicBezTo>
                      <a:pt x="118" y="225"/>
                      <a:pt x="118" y="225"/>
                      <a:pt x="117" y="225"/>
                    </a:cubicBezTo>
                    <a:cubicBezTo>
                      <a:pt x="115" y="225"/>
                      <a:pt x="113" y="225"/>
                      <a:pt x="111" y="226"/>
                    </a:cubicBezTo>
                    <a:cubicBezTo>
                      <a:pt x="110" y="226"/>
                      <a:pt x="107" y="227"/>
                      <a:pt x="106" y="227"/>
                    </a:cubicBezTo>
                    <a:cubicBezTo>
                      <a:pt x="106" y="227"/>
                      <a:pt x="106" y="227"/>
                      <a:pt x="106" y="227"/>
                    </a:cubicBezTo>
                    <a:cubicBezTo>
                      <a:pt x="109" y="225"/>
                      <a:pt x="114" y="224"/>
                      <a:pt x="117" y="222"/>
                    </a:cubicBezTo>
                    <a:cubicBezTo>
                      <a:pt x="118" y="222"/>
                      <a:pt x="118" y="222"/>
                      <a:pt x="118" y="222"/>
                    </a:cubicBezTo>
                    <a:cubicBezTo>
                      <a:pt x="118" y="222"/>
                      <a:pt x="118" y="222"/>
                      <a:pt x="118" y="222"/>
                    </a:cubicBezTo>
                    <a:cubicBezTo>
                      <a:pt x="118" y="224"/>
                      <a:pt x="119" y="225"/>
                      <a:pt x="119" y="227"/>
                    </a:cubicBezTo>
                    <a:close/>
                    <a:moveTo>
                      <a:pt x="216" y="159"/>
                    </a:moveTo>
                    <a:cubicBezTo>
                      <a:pt x="202" y="190"/>
                      <a:pt x="174" y="209"/>
                      <a:pt x="142" y="216"/>
                    </a:cubicBezTo>
                    <a:cubicBezTo>
                      <a:pt x="132" y="218"/>
                      <a:pt x="122" y="219"/>
                      <a:pt x="111" y="219"/>
                    </a:cubicBezTo>
                    <a:cubicBezTo>
                      <a:pt x="99" y="219"/>
                      <a:pt x="85" y="218"/>
                      <a:pt x="74" y="213"/>
                    </a:cubicBezTo>
                    <a:cubicBezTo>
                      <a:pt x="75" y="210"/>
                      <a:pt x="76" y="208"/>
                      <a:pt x="77" y="206"/>
                    </a:cubicBezTo>
                    <a:cubicBezTo>
                      <a:pt x="95" y="212"/>
                      <a:pt x="114" y="213"/>
                      <a:pt x="133" y="210"/>
                    </a:cubicBezTo>
                    <a:cubicBezTo>
                      <a:pt x="180" y="201"/>
                      <a:pt x="217" y="160"/>
                      <a:pt x="217" y="112"/>
                    </a:cubicBezTo>
                    <a:cubicBezTo>
                      <a:pt x="217" y="72"/>
                      <a:pt x="192" y="38"/>
                      <a:pt x="157" y="22"/>
                    </a:cubicBezTo>
                    <a:cubicBezTo>
                      <a:pt x="158" y="20"/>
                      <a:pt x="161" y="16"/>
                      <a:pt x="162" y="13"/>
                    </a:cubicBezTo>
                    <a:cubicBezTo>
                      <a:pt x="174" y="20"/>
                      <a:pt x="186" y="27"/>
                      <a:pt x="196" y="37"/>
                    </a:cubicBezTo>
                    <a:cubicBezTo>
                      <a:pt x="206" y="47"/>
                      <a:pt x="213" y="61"/>
                      <a:pt x="218" y="74"/>
                    </a:cubicBezTo>
                    <a:cubicBezTo>
                      <a:pt x="230" y="102"/>
                      <a:pt x="228" y="132"/>
                      <a:pt x="216" y="1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7"/>
              <p:cNvSpPr>
                <a:spLocks noEditPoints="1"/>
              </p:cNvSpPr>
              <p:nvPr/>
            </p:nvSpPr>
            <p:spPr bwMode="auto">
              <a:xfrm>
                <a:off x="77" y="619"/>
                <a:ext cx="340" cy="381"/>
              </a:xfrm>
              <a:custGeom>
                <a:avLst/>
                <a:gdLst>
                  <a:gd name="T0" fmla="*/ 10 w 144"/>
                  <a:gd name="T1" fmla="*/ 122 h 161"/>
                  <a:gd name="T2" fmla="*/ 53 w 144"/>
                  <a:gd name="T3" fmla="*/ 122 h 161"/>
                  <a:gd name="T4" fmla="*/ 63 w 144"/>
                  <a:gd name="T5" fmla="*/ 152 h 161"/>
                  <a:gd name="T6" fmla="*/ 88 w 144"/>
                  <a:gd name="T7" fmla="*/ 149 h 161"/>
                  <a:gd name="T8" fmla="*/ 102 w 144"/>
                  <a:gd name="T9" fmla="*/ 123 h 161"/>
                  <a:gd name="T10" fmla="*/ 142 w 144"/>
                  <a:gd name="T11" fmla="*/ 118 h 161"/>
                  <a:gd name="T12" fmla="*/ 120 w 144"/>
                  <a:gd name="T13" fmla="*/ 84 h 161"/>
                  <a:gd name="T14" fmla="*/ 141 w 144"/>
                  <a:gd name="T15" fmla="*/ 49 h 161"/>
                  <a:gd name="T16" fmla="*/ 97 w 144"/>
                  <a:gd name="T17" fmla="*/ 48 h 161"/>
                  <a:gd name="T18" fmla="*/ 85 w 144"/>
                  <a:gd name="T19" fmla="*/ 15 h 161"/>
                  <a:gd name="T20" fmla="*/ 62 w 144"/>
                  <a:gd name="T21" fmla="*/ 21 h 161"/>
                  <a:gd name="T22" fmla="*/ 40 w 144"/>
                  <a:gd name="T23" fmla="*/ 45 h 161"/>
                  <a:gd name="T24" fmla="*/ 14 w 144"/>
                  <a:gd name="T25" fmla="*/ 68 h 161"/>
                  <a:gd name="T26" fmla="*/ 24 w 144"/>
                  <a:gd name="T27" fmla="*/ 90 h 161"/>
                  <a:gd name="T28" fmla="*/ 92 w 144"/>
                  <a:gd name="T29" fmla="*/ 131 h 161"/>
                  <a:gd name="T30" fmla="*/ 65 w 144"/>
                  <a:gd name="T31" fmla="*/ 149 h 161"/>
                  <a:gd name="T32" fmla="*/ 56 w 144"/>
                  <a:gd name="T33" fmla="*/ 121 h 161"/>
                  <a:gd name="T34" fmla="*/ 94 w 144"/>
                  <a:gd name="T35" fmla="*/ 120 h 161"/>
                  <a:gd name="T36" fmla="*/ 50 w 144"/>
                  <a:gd name="T37" fmla="*/ 85 h 161"/>
                  <a:gd name="T38" fmla="*/ 35 w 144"/>
                  <a:gd name="T39" fmla="*/ 85 h 161"/>
                  <a:gd name="T40" fmla="*/ 50 w 144"/>
                  <a:gd name="T41" fmla="*/ 74 h 161"/>
                  <a:gd name="T42" fmla="*/ 53 w 144"/>
                  <a:gd name="T43" fmla="*/ 85 h 161"/>
                  <a:gd name="T44" fmla="*/ 75 w 144"/>
                  <a:gd name="T45" fmla="*/ 60 h 161"/>
                  <a:gd name="T46" fmla="*/ 97 w 144"/>
                  <a:gd name="T47" fmla="*/ 97 h 161"/>
                  <a:gd name="T48" fmla="*/ 75 w 144"/>
                  <a:gd name="T49" fmla="*/ 109 h 161"/>
                  <a:gd name="T50" fmla="*/ 53 w 144"/>
                  <a:gd name="T51" fmla="*/ 98 h 161"/>
                  <a:gd name="T52" fmla="*/ 54 w 144"/>
                  <a:gd name="T53" fmla="*/ 68 h 161"/>
                  <a:gd name="T54" fmla="*/ 72 w 144"/>
                  <a:gd name="T55" fmla="*/ 59 h 161"/>
                  <a:gd name="T56" fmla="*/ 54 w 144"/>
                  <a:gd name="T57" fmla="*/ 68 h 161"/>
                  <a:gd name="T58" fmla="*/ 94 w 144"/>
                  <a:gd name="T59" fmla="*/ 52 h 161"/>
                  <a:gd name="T60" fmla="*/ 78 w 144"/>
                  <a:gd name="T61" fmla="*/ 59 h 161"/>
                  <a:gd name="T62" fmla="*/ 99 w 144"/>
                  <a:gd name="T63" fmla="*/ 73 h 161"/>
                  <a:gd name="T64" fmla="*/ 99 w 144"/>
                  <a:gd name="T65" fmla="*/ 96 h 161"/>
                  <a:gd name="T66" fmla="*/ 87 w 144"/>
                  <a:gd name="T67" fmla="*/ 107 h 161"/>
                  <a:gd name="T68" fmla="*/ 94 w 144"/>
                  <a:gd name="T69" fmla="*/ 117 h 161"/>
                  <a:gd name="T70" fmla="*/ 87 w 144"/>
                  <a:gd name="T71" fmla="*/ 107 h 161"/>
                  <a:gd name="T72" fmla="*/ 71 w 144"/>
                  <a:gd name="T73" fmla="*/ 111 h 161"/>
                  <a:gd name="T74" fmla="*/ 54 w 144"/>
                  <a:gd name="T75" fmla="*/ 101 h 161"/>
                  <a:gd name="T76" fmla="*/ 139 w 144"/>
                  <a:gd name="T77" fmla="*/ 114 h 161"/>
                  <a:gd name="T78" fmla="*/ 98 w 144"/>
                  <a:gd name="T79" fmla="*/ 119 h 161"/>
                  <a:gd name="T80" fmla="*/ 99 w 144"/>
                  <a:gd name="T81" fmla="*/ 99 h 161"/>
                  <a:gd name="T82" fmla="*/ 125 w 144"/>
                  <a:gd name="T83" fmla="*/ 93 h 161"/>
                  <a:gd name="T84" fmla="*/ 112 w 144"/>
                  <a:gd name="T85" fmla="*/ 47 h 161"/>
                  <a:gd name="T86" fmla="*/ 133 w 144"/>
                  <a:gd name="T87" fmla="*/ 67 h 161"/>
                  <a:gd name="T88" fmla="*/ 99 w 144"/>
                  <a:gd name="T89" fmla="*/ 70 h 161"/>
                  <a:gd name="T90" fmla="*/ 112 w 144"/>
                  <a:gd name="T91" fmla="*/ 47 h 161"/>
                  <a:gd name="T92" fmla="*/ 68 w 144"/>
                  <a:gd name="T93" fmla="*/ 16 h 161"/>
                  <a:gd name="T94" fmla="*/ 94 w 144"/>
                  <a:gd name="T95" fmla="*/ 49 h 161"/>
                  <a:gd name="T96" fmla="*/ 75 w 144"/>
                  <a:gd name="T97" fmla="*/ 57 h 161"/>
                  <a:gd name="T98" fmla="*/ 57 w 144"/>
                  <a:gd name="T99" fmla="*/ 43 h 161"/>
                  <a:gd name="T100" fmla="*/ 11 w 144"/>
                  <a:gd name="T101" fmla="*/ 59 h 161"/>
                  <a:gd name="T102" fmla="*/ 52 w 144"/>
                  <a:gd name="T103" fmla="*/ 51 h 161"/>
                  <a:gd name="T104" fmla="*/ 33 w 144"/>
                  <a:gd name="T105" fmla="*/ 83 h 161"/>
                  <a:gd name="T106" fmla="*/ 51 w 144"/>
                  <a:gd name="T107" fmla="*/ 99 h 161"/>
                  <a:gd name="T108" fmla="*/ 44 w 144"/>
                  <a:gd name="T109" fmla="*/ 121 h 161"/>
                  <a:gd name="T110" fmla="*/ 32 w 144"/>
                  <a:gd name="T111" fmla="*/ 8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4" h="161">
                    <a:moveTo>
                      <a:pt x="9" y="110"/>
                    </a:moveTo>
                    <a:cubicBezTo>
                      <a:pt x="7" y="114"/>
                      <a:pt x="7" y="119"/>
                      <a:pt x="10" y="122"/>
                    </a:cubicBezTo>
                    <a:cubicBezTo>
                      <a:pt x="13" y="126"/>
                      <a:pt x="20" y="127"/>
                      <a:pt x="25" y="127"/>
                    </a:cubicBezTo>
                    <a:cubicBezTo>
                      <a:pt x="34" y="127"/>
                      <a:pt x="44" y="125"/>
                      <a:pt x="53" y="122"/>
                    </a:cubicBezTo>
                    <a:cubicBezTo>
                      <a:pt x="53" y="123"/>
                      <a:pt x="54" y="124"/>
                      <a:pt x="54" y="125"/>
                    </a:cubicBezTo>
                    <a:cubicBezTo>
                      <a:pt x="56" y="134"/>
                      <a:pt x="58" y="144"/>
                      <a:pt x="63" y="152"/>
                    </a:cubicBezTo>
                    <a:cubicBezTo>
                      <a:pt x="66" y="156"/>
                      <a:pt x="71" y="161"/>
                      <a:pt x="76" y="160"/>
                    </a:cubicBezTo>
                    <a:cubicBezTo>
                      <a:pt x="82" y="159"/>
                      <a:pt x="86" y="153"/>
                      <a:pt x="88" y="149"/>
                    </a:cubicBezTo>
                    <a:cubicBezTo>
                      <a:pt x="93" y="140"/>
                      <a:pt x="95" y="131"/>
                      <a:pt x="97" y="121"/>
                    </a:cubicBezTo>
                    <a:cubicBezTo>
                      <a:pt x="98" y="122"/>
                      <a:pt x="100" y="122"/>
                      <a:pt x="102" y="123"/>
                    </a:cubicBezTo>
                    <a:cubicBezTo>
                      <a:pt x="111" y="125"/>
                      <a:pt x="121" y="128"/>
                      <a:pt x="131" y="126"/>
                    </a:cubicBezTo>
                    <a:cubicBezTo>
                      <a:pt x="136" y="126"/>
                      <a:pt x="141" y="123"/>
                      <a:pt x="142" y="118"/>
                    </a:cubicBezTo>
                    <a:cubicBezTo>
                      <a:pt x="144" y="112"/>
                      <a:pt x="139" y="106"/>
                      <a:pt x="136" y="101"/>
                    </a:cubicBezTo>
                    <a:cubicBezTo>
                      <a:pt x="131" y="95"/>
                      <a:pt x="126" y="90"/>
                      <a:pt x="120" y="84"/>
                    </a:cubicBezTo>
                    <a:cubicBezTo>
                      <a:pt x="127" y="79"/>
                      <a:pt x="134" y="72"/>
                      <a:pt x="139" y="64"/>
                    </a:cubicBezTo>
                    <a:cubicBezTo>
                      <a:pt x="142" y="59"/>
                      <a:pt x="144" y="53"/>
                      <a:pt x="141" y="49"/>
                    </a:cubicBezTo>
                    <a:cubicBezTo>
                      <a:pt x="138" y="43"/>
                      <a:pt x="130" y="43"/>
                      <a:pt x="125" y="43"/>
                    </a:cubicBezTo>
                    <a:cubicBezTo>
                      <a:pt x="115" y="43"/>
                      <a:pt x="106" y="45"/>
                      <a:pt x="97" y="48"/>
                    </a:cubicBezTo>
                    <a:cubicBezTo>
                      <a:pt x="96" y="45"/>
                      <a:pt x="95" y="42"/>
                      <a:pt x="95" y="39"/>
                    </a:cubicBezTo>
                    <a:cubicBezTo>
                      <a:pt x="93" y="31"/>
                      <a:pt x="90" y="22"/>
                      <a:pt x="85" y="15"/>
                    </a:cubicBezTo>
                    <a:cubicBezTo>
                      <a:pt x="82" y="12"/>
                      <a:pt x="78" y="9"/>
                      <a:pt x="73" y="10"/>
                    </a:cubicBezTo>
                    <a:cubicBezTo>
                      <a:pt x="67" y="11"/>
                      <a:pt x="64" y="17"/>
                      <a:pt x="62" y="21"/>
                    </a:cubicBezTo>
                    <a:cubicBezTo>
                      <a:pt x="57" y="29"/>
                      <a:pt x="54" y="39"/>
                      <a:pt x="53" y="48"/>
                    </a:cubicBezTo>
                    <a:cubicBezTo>
                      <a:pt x="48" y="47"/>
                      <a:pt x="44" y="46"/>
                      <a:pt x="40" y="45"/>
                    </a:cubicBezTo>
                    <a:cubicBezTo>
                      <a:pt x="32" y="43"/>
                      <a:pt x="23" y="41"/>
                      <a:pt x="15" y="44"/>
                    </a:cubicBezTo>
                    <a:cubicBezTo>
                      <a:pt x="3" y="48"/>
                      <a:pt x="8" y="61"/>
                      <a:pt x="14" y="68"/>
                    </a:cubicBezTo>
                    <a:cubicBezTo>
                      <a:pt x="18" y="74"/>
                      <a:pt x="24" y="80"/>
                      <a:pt x="30" y="85"/>
                    </a:cubicBezTo>
                    <a:cubicBezTo>
                      <a:pt x="28" y="87"/>
                      <a:pt x="26" y="89"/>
                      <a:pt x="24" y="90"/>
                    </a:cubicBezTo>
                    <a:cubicBezTo>
                      <a:pt x="18" y="96"/>
                      <a:pt x="12" y="102"/>
                      <a:pt x="9" y="110"/>
                    </a:cubicBezTo>
                    <a:close/>
                    <a:moveTo>
                      <a:pt x="92" y="131"/>
                    </a:moveTo>
                    <a:cubicBezTo>
                      <a:pt x="89" y="139"/>
                      <a:pt x="87" y="149"/>
                      <a:pt x="80" y="155"/>
                    </a:cubicBezTo>
                    <a:cubicBezTo>
                      <a:pt x="74" y="160"/>
                      <a:pt x="68" y="154"/>
                      <a:pt x="65" y="149"/>
                    </a:cubicBezTo>
                    <a:cubicBezTo>
                      <a:pt x="60" y="141"/>
                      <a:pt x="58" y="132"/>
                      <a:pt x="56" y="123"/>
                    </a:cubicBezTo>
                    <a:cubicBezTo>
                      <a:pt x="56" y="122"/>
                      <a:pt x="56" y="121"/>
                      <a:pt x="56" y="121"/>
                    </a:cubicBezTo>
                    <a:cubicBezTo>
                      <a:pt x="63" y="118"/>
                      <a:pt x="69" y="115"/>
                      <a:pt x="75" y="112"/>
                    </a:cubicBezTo>
                    <a:cubicBezTo>
                      <a:pt x="81" y="115"/>
                      <a:pt x="87" y="118"/>
                      <a:pt x="94" y="120"/>
                    </a:cubicBezTo>
                    <a:cubicBezTo>
                      <a:pt x="93" y="124"/>
                      <a:pt x="92" y="127"/>
                      <a:pt x="92" y="131"/>
                    </a:cubicBezTo>
                    <a:close/>
                    <a:moveTo>
                      <a:pt x="50" y="85"/>
                    </a:moveTo>
                    <a:cubicBezTo>
                      <a:pt x="50" y="88"/>
                      <a:pt x="50" y="92"/>
                      <a:pt x="50" y="96"/>
                    </a:cubicBezTo>
                    <a:cubicBezTo>
                      <a:pt x="45" y="92"/>
                      <a:pt x="40" y="89"/>
                      <a:pt x="35" y="85"/>
                    </a:cubicBezTo>
                    <a:cubicBezTo>
                      <a:pt x="36" y="84"/>
                      <a:pt x="36" y="84"/>
                      <a:pt x="36" y="84"/>
                    </a:cubicBezTo>
                    <a:cubicBezTo>
                      <a:pt x="41" y="80"/>
                      <a:pt x="46" y="77"/>
                      <a:pt x="50" y="74"/>
                    </a:cubicBezTo>
                    <a:cubicBezTo>
                      <a:pt x="50" y="77"/>
                      <a:pt x="50" y="81"/>
                      <a:pt x="50" y="85"/>
                    </a:cubicBezTo>
                    <a:close/>
                    <a:moveTo>
                      <a:pt x="53" y="85"/>
                    </a:moveTo>
                    <a:cubicBezTo>
                      <a:pt x="53" y="80"/>
                      <a:pt x="53" y="76"/>
                      <a:pt x="53" y="72"/>
                    </a:cubicBezTo>
                    <a:cubicBezTo>
                      <a:pt x="60" y="67"/>
                      <a:pt x="67" y="63"/>
                      <a:pt x="75" y="60"/>
                    </a:cubicBezTo>
                    <a:cubicBezTo>
                      <a:pt x="82" y="63"/>
                      <a:pt x="90" y="67"/>
                      <a:pt x="97" y="72"/>
                    </a:cubicBezTo>
                    <a:cubicBezTo>
                      <a:pt x="97" y="80"/>
                      <a:pt x="97" y="89"/>
                      <a:pt x="97" y="97"/>
                    </a:cubicBezTo>
                    <a:cubicBezTo>
                      <a:pt x="93" y="100"/>
                      <a:pt x="89" y="102"/>
                      <a:pt x="85" y="104"/>
                    </a:cubicBezTo>
                    <a:cubicBezTo>
                      <a:pt x="82" y="106"/>
                      <a:pt x="78" y="108"/>
                      <a:pt x="75" y="109"/>
                    </a:cubicBezTo>
                    <a:cubicBezTo>
                      <a:pt x="71" y="108"/>
                      <a:pt x="68" y="106"/>
                      <a:pt x="65" y="104"/>
                    </a:cubicBezTo>
                    <a:cubicBezTo>
                      <a:pt x="61" y="102"/>
                      <a:pt x="57" y="100"/>
                      <a:pt x="53" y="98"/>
                    </a:cubicBezTo>
                    <a:cubicBezTo>
                      <a:pt x="53" y="93"/>
                      <a:pt x="53" y="89"/>
                      <a:pt x="53" y="85"/>
                    </a:cubicBezTo>
                    <a:close/>
                    <a:moveTo>
                      <a:pt x="54" y="68"/>
                    </a:moveTo>
                    <a:cubicBezTo>
                      <a:pt x="54" y="63"/>
                      <a:pt x="55" y="58"/>
                      <a:pt x="55" y="52"/>
                    </a:cubicBezTo>
                    <a:cubicBezTo>
                      <a:pt x="61" y="54"/>
                      <a:pt x="66" y="56"/>
                      <a:pt x="72" y="59"/>
                    </a:cubicBezTo>
                    <a:cubicBezTo>
                      <a:pt x="66" y="62"/>
                      <a:pt x="60" y="65"/>
                      <a:pt x="54" y="68"/>
                    </a:cubicBezTo>
                    <a:cubicBezTo>
                      <a:pt x="54" y="68"/>
                      <a:pt x="54" y="68"/>
                      <a:pt x="54" y="68"/>
                    </a:cubicBezTo>
                    <a:close/>
                    <a:moveTo>
                      <a:pt x="78" y="59"/>
                    </a:moveTo>
                    <a:cubicBezTo>
                      <a:pt x="83" y="56"/>
                      <a:pt x="89" y="54"/>
                      <a:pt x="94" y="52"/>
                    </a:cubicBezTo>
                    <a:cubicBezTo>
                      <a:pt x="95" y="57"/>
                      <a:pt x="96" y="63"/>
                      <a:pt x="96" y="68"/>
                    </a:cubicBezTo>
                    <a:cubicBezTo>
                      <a:pt x="90" y="65"/>
                      <a:pt x="84" y="62"/>
                      <a:pt x="78" y="59"/>
                    </a:cubicBezTo>
                    <a:close/>
                    <a:moveTo>
                      <a:pt x="100" y="78"/>
                    </a:moveTo>
                    <a:cubicBezTo>
                      <a:pt x="99" y="76"/>
                      <a:pt x="99" y="75"/>
                      <a:pt x="99" y="73"/>
                    </a:cubicBezTo>
                    <a:cubicBezTo>
                      <a:pt x="105" y="77"/>
                      <a:pt x="110" y="81"/>
                      <a:pt x="115" y="85"/>
                    </a:cubicBezTo>
                    <a:cubicBezTo>
                      <a:pt x="110" y="89"/>
                      <a:pt x="105" y="92"/>
                      <a:pt x="99" y="96"/>
                    </a:cubicBezTo>
                    <a:cubicBezTo>
                      <a:pt x="100" y="90"/>
                      <a:pt x="100" y="84"/>
                      <a:pt x="100" y="78"/>
                    </a:cubicBezTo>
                    <a:close/>
                    <a:moveTo>
                      <a:pt x="87" y="107"/>
                    </a:moveTo>
                    <a:cubicBezTo>
                      <a:pt x="90" y="105"/>
                      <a:pt x="93" y="103"/>
                      <a:pt x="96" y="101"/>
                    </a:cubicBezTo>
                    <a:cubicBezTo>
                      <a:pt x="96" y="106"/>
                      <a:pt x="95" y="112"/>
                      <a:pt x="94" y="117"/>
                    </a:cubicBezTo>
                    <a:cubicBezTo>
                      <a:pt x="89" y="115"/>
                      <a:pt x="84" y="113"/>
                      <a:pt x="78" y="111"/>
                    </a:cubicBezTo>
                    <a:cubicBezTo>
                      <a:pt x="81" y="109"/>
                      <a:pt x="84" y="108"/>
                      <a:pt x="87" y="107"/>
                    </a:cubicBezTo>
                    <a:close/>
                    <a:moveTo>
                      <a:pt x="63" y="107"/>
                    </a:moveTo>
                    <a:cubicBezTo>
                      <a:pt x="66" y="108"/>
                      <a:pt x="69" y="109"/>
                      <a:pt x="71" y="111"/>
                    </a:cubicBezTo>
                    <a:cubicBezTo>
                      <a:pt x="66" y="113"/>
                      <a:pt x="61" y="115"/>
                      <a:pt x="55" y="117"/>
                    </a:cubicBezTo>
                    <a:cubicBezTo>
                      <a:pt x="55" y="112"/>
                      <a:pt x="54" y="107"/>
                      <a:pt x="54" y="101"/>
                    </a:cubicBezTo>
                    <a:cubicBezTo>
                      <a:pt x="57" y="103"/>
                      <a:pt x="60" y="105"/>
                      <a:pt x="63" y="107"/>
                    </a:cubicBezTo>
                    <a:close/>
                    <a:moveTo>
                      <a:pt x="139" y="114"/>
                    </a:moveTo>
                    <a:cubicBezTo>
                      <a:pt x="141" y="123"/>
                      <a:pt x="131" y="124"/>
                      <a:pt x="125" y="124"/>
                    </a:cubicBezTo>
                    <a:cubicBezTo>
                      <a:pt x="116" y="124"/>
                      <a:pt x="107" y="121"/>
                      <a:pt x="98" y="119"/>
                    </a:cubicBezTo>
                    <a:cubicBezTo>
                      <a:pt x="98" y="118"/>
                      <a:pt x="97" y="118"/>
                      <a:pt x="97" y="118"/>
                    </a:cubicBezTo>
                    <a:cubicBezTo>
                      <a:pt x="98" y="112"/>
                      <a:pt x="99" y="106"/>
                      <a:pt x="99" y="99"/>
                    </a:cubicBezTo>
                    <a:cubicBezTo>
                      <a:pt x="105" y="95"/>
                      <a:pt x="111" y="91"/>
                      <a:pt x="117" y="87"/>
                    </a:cubicBezTo>
                    <a:cubicBezTo>
                      <a:pt x="120" y="89"/>
                      <a:pt x="122" y="91"/>
                      <a:pt x="125" y="93"/>
                    </a:cubicBezTo>
                    <a:cubicBezTo>
                      <a:pt x="131" y="99"/>
                      <a:pt x="138" y="106"/>
                      <a:pt x="139" y="114"/>
                    </a:cubicBezTo>
                    <a:close/>
                    <a:moveTo>
                      <a:pt x="112" y="47"/>
                    </a:moveTo>
                    <a:cubicBezTo>
                      <a:pt x="119" y="46"/>
                      <a:pt x="131" y="43"/>
                      <a:pt x="137" y="49"/>
                    </a:cubicBezTo>
                    <a:cubicBezTo>
                      <a:pt x="143" y="54"/>
                      <a:pt x="136" y="63"/>
                      <a:pt x="133" y="67"/>
                    </a:cubicBezTo>
                    <a:cubicBezTo>
                      <a:pt x="129" y="73"/>
                      <a:pt x="123" y="78"/>
                      <a:pt x="118" y="83"/>
                    </a:cubicBezTo>
                    <a:cubicBezTo>
                      <a:pt x="112" y="78"/>
                      <a:pt x="106" y="74"/>
                      <a:pt x="99" y="70"/>
                    </a:cubicBezTo>
                    <a:cubicBezTo>
                      <a:pt x="99" y="64"/>
                      <a:pt x="98" y="57"/>
                      <a:pt x="97" y="51"/>
                    </a:cubicBezTo>
                    <a:cubicBezTo>
                      <a:pt x="102" y="50"/>
                      <a:pt x="107" y="48"/>
                      <a:pt x="112" y="47"/>
                    </a:cubicBezTo>
                    <a:close/>
                    <a:moveTo>
                      <a:pt x="57" y="43"/>
                    </a:moveTo>
                    <a:cubicBezTo>
                      <a:pt x="59" y="34"/>
                      <a:pt x="62" y="23"/>
                      <a:pt x="68" y="16"/>
                    </a:cubicBezTo>
                    <a:cubicBezTo>
                      <a:pt x="82" y="0"/>
                      <a:pt x="92" y="39"/>
                      <a:pt x="93" y="47"/>
                    </a:cubicBezTo>
                    <a:cubicBezTo>
                      <a:pt x="94" y="48"/>
                      <a:pt x="94" y="49"/>
                      <a:pt x="94" y="49"/>
                    </a:cubicBezTo>
                    <a:cubicBezTo>
                      <a:pt x="93" y="49"/>
                      <a:pt x="93" y="50"/>
                      <a:pt x="93" y="50"/>
                    </a:cubicBezTo>
                    <a:cubicBezTo>
                      <a:pt x="87" y="52"/>
                      <a:pt x="81" y="54"/>
                      <a:pt x="75" y="57"/>
                    </a:cubicBezTo>
                    <a:cubicBezTo>
                      <a:pt x="69" y="54"/>
                      <a:pt x="62" y="52"/>
                      <a:pt x="56" y="49"/>
                    </a:cubicBezTo>
                    <a:cubicBezTo>
                      <a:pt x="56" y="47"/>
                      <a:pt x="57" y="45"/>
                      <a:pt x="57" y="43"/>
                    </a:cubicBezTo>
                    <a:close/>
                    <a:moveTo>
                      <a:pt x="30" y="81"/>
                    </a:moveTo>
                    <a:cubicBezTo>
                      <a:pt x="23" y="75"/>
                      <a:pt x="15" y="67"/>
                      <a:pt x="11" y="59"/>
                    </a:cubicBezTo>
                    <a:cubicBezTo>
                      <a:pt x="3" y="38"/>
                      <a:pt x="44" y="49"/>
                      <a:pt x="52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51" y="58"/>
                      <a:pt x="51" y="64"/>
                      <a:pt x="51" y="70"/>
                    </a:cubicBezTo>
                    <a:cubicBezTo>
                      <a:pt x="44" y="74"/>
                      <a:pt x="38" y="78"/>
                      <a:pt x="33" y="83"/>
                    </a:cubicBezTo>
                    <a:cubicBezTo>
                      <a:pt x="32" y="82"/>
                      <a:pt x="31" y="81"/>
                      <a:pt x="30" y="81"/>
                    </a:cubicBezTo>
                    <a:close/>
                    <a:moveTo>
                      <a:pt x="51" y="99"/>
                    </a:moveTo>
                    <a:cubicBezTo>
                      <a:pt x="51" y="106"/>
                      <a:pt x="52" y="112"/>
                      <a:pt x="53" y="118"/>
                    </a:cubicBezTo>
                    <a:cubicBezTo>
                      <a:pt x="50" y="119"/>
                      <a:pt x="47" y="120"/>
                      <a:pt x="44" y="121"/>
                    </a:cubicBezTo>
                    <a:cubicBezTo>
                      <a:pt x="36" y="123"/>
                      <a:pt x="25" y="126"/>
                      <a:pt x="16" y="123"/>
                    </a:cubicBezTo>
                    <a:cubicBezTo>
                      <a:pt x="0" y="117"/>
                      <a:pt x="22" y="96"/>
                      <a:pt x="32" y="87"/>
                    </a:cubicBezTo>
                    <a:cubicBezTo>
                      <a:pt x="38" y="91"/>
                      <a:pt x="44" y="96"/>
                      <a:pt x="51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8"/>
              <p:cNvSpPr>
                <a:spLocks noEditPoints="1"/>
              </p:cNvSpPr>
              <p:nvPr/>
            </p:nvSpPr>
            <p:spPr bwMode="auto">
              <a:xfrm>
                <a:off x="1642" y="1142"/>
                <a:ext cx="340" cy="381"/>
              </a:xfrm>
              <a:custGeom>
                <a:avLst/>
                <a:gdLst>
                  <a:gd name="T0" fmla="*/ 11 w 144"/>
                  <a:gd name="T1" fmla="*/ 123 h 161"/>
                  <a:gd name="T2" fmla="*/ 54 w 144"/>
                  <a:gd name="T3" fmla="*/ 122 h 161"/>
                  <a:gd name="T4" fmla="*/ 64 w 144"/>
                  <a:gd name="T5" fmla="*/ 152 h 161"/>
                  <a:gd name="T6" fmla="*/ 89 w 144"/>
                  <a:gd name="T7" fmla="*/ 149 h 161"/>
                  <a:gd name="T8" fmla="*/ 103 w 144"/>
                  <a:gd name="T9" fmla="*/ 123 h 161"/>
                  <a:gd name="T10" fmla="*/ 143 w 144"/>
                  <a:gd name="T11" fmla="*/ 118 h 161"/>
                  <a:gd name="T12" fmla="*/ 121 w 144"/>
                  <a:gd name="T13" fmla="*/ 85 h 161"/>
                  <a:gd name="T14" fmla="*/ 142 w 144"/>
                  <a:gd name="T15" fmla="*/ 49 h 161"/>
                  <a:gd name="T16" fmla="*/ 97 w 144"/>
                  <a:gd name="T17" fmla="*/ 49 h 161"/>
                  <a:gd name="T18" fmla="*/ 85 w 144"/>
                  <a:gd name="T19" fmla="*/ 16 h 161"/>
                  <a:gd name="T20" fmla="*/ 62 w 144"/>
                  <a:gd name="T21" fmla="*/ 21 h 161"/>
                  <a:gd name="T22" fmla="*/ 40 w 144"/>
                  <a:gd name="T23" fmla="*/ 45 h 161"/>
                  <a:gd name="T24" fmla="*/ 15 w 144"/>
                  <a:gd name="T25" fmla="*/ 69 h 161"/>
                  <a:gd name="T26" fmla="*/ 25 w 144"/>
                  <a:gd name="T27" fmla="*/ 91 h 161"/>
                  <a:gd name="T28" fmla="*/ 92 w 144"/>
                  <a:gd name="T29" fmla="*/ 131 h 161"/>
                  <a:gd name="T30" fmla="*/ 66 w 144"/>
                  <a:gd name="T31" fmla="*/ 149 h 161"/>
                  <a:gd name="T32" fmla="*/ 57 w 144"/>
                  <a:gd name="T33" fmla="*/ 121 h 161"/>
                  <a:gd name="T34" fmla="*/ 95 w 144"/>
                  <a:gd name="T35" fmla="*/ 121 h 161"/>
                  <a:gd name="T36" fmla="*/ 51 w 144"/>
                  <a:gd name="T37" fmla="*/ 85 h 161"/>
                  <a:gd name="T38" fmla="*/ 36 w 144"/>
                  <a:gd name="T39" fmla="*/ 85 h 161"/>
                  <a:gd name="T40" fmla="*/ 51 w 144"/>
                  <a:gd name="T41" fmla="*/ 74 h 161"/>
                  <a:gd name="T42" fmla="*/ 54 w 144"/>
                  <a:gd name="T43" fmla="*/ 85 h 161"/>
                  <a:gd name="T44" fmla="*/ 76 w 144"/>
                  <a:gd name="T45" fmla="*/ 61 h 161"/>
                  <a:gd name="T46" fmla="*/ 97 w 144"/>
                  <a:gd name="T47" fmla="*/ 98 h 161"/>
                  <a:gd name="T48" fmla="*/ 76 w 144"/>
                  <a:gd name="T49" fmla="*/ 110 h 161"/>
                  <a:gd name="T50" fmla="*/ 54 w 144"/>
                  <a:gd name="T51" fmla="*/ 98 h 161"/>
                  <a:gd name="T52" fmla="*/ 54 w 144"/>
                  <a:gd name="T53" fmla="*/ 69 h 161"/>
                  <a:gd name="T54" fmla="*/ 73 w 144"/>
                  <a:gd name="T55" fmla="*/ 59 h 161"/>
                  <a:gd name="T56" fmla="*/ 54 w 144"/>
                  <a:gd name="T57" fmla="*/ 69 h 161"/>
                  <a:gd name="T58" fmla="*/ 95 w 144"/>
                  <a:gd name="T59" fmla="*/ 53 h 161"/>
                  <a:gd name="T60" fmla="*/ 79 w 144"/>
                  <a:gd name="T61" fmla="*/ 59 h 161"/>
                  <a:gd name="T62" fmla="*/ 100 w 144"/>
                  <a:gd name="T63" fmla="*/ 74 h 161"/>
                  <a:gd name="T64" fmla="*/ 100 w 144"/>
                  <a:gd name="T65" fmla="*/ 96 h 161"/>
                  <a:gd name="T66" fmla="*/ 87 w 144"/>
                  <a:gd name="T67" fmla="*/ 107 h 161"/>
                  <a:gd name="T68" fmla="*/ 95 w 144"/>
                  <a:gd name="T69" fmla="*/ 118 h 161"/>
                  <a:gd name="T70" fmla="*/ 87 w 144"/>
                  <a:gd name="T71" fmla="*/ 107 h 161"/>
                  <a:gd name="T72" fmla="*/ 72 w 144"/>
                  <a:gd name="T73" fmla="*/ 111 h 161"/>
                  <a:gd name="T74" fmla="*/ 54 w 144"/>
                  <a:gd name="T75" fmla="*/ 102 h 161"/>
                  <a:gd name="T76" fmla="*/ 140 w 144"/>
                  <a:gd name="T77" fmla="*/ 115 h 161"/>
                  <a:gd name="T78" fmla="*/ 99 w 144"/>
                  <a:gd name="T79" fmla="*/ 119 h 161"/>
                  <a:gd name="T80" fmla="*/ 100 w 144"/>
                  <a:gd name="T81" fmla="*/ 100 h 161"/>
                  <a:gd name="T82" fmla="*/ 126 w 144"/>
                  <a:gd name="T83" fmla="*/ 94 h 161"/>
                  <a:gd name="T84" fmla="*/ 113 w 144"/>
                  <a:gd name="T85" fmla="*/ 48 h 161"/>
                  <a:gd name="T86" fmla="*/ 134 w 144"/>
                  <a:gd name="T87" fmla="*/ 68 h 161"/>
                  <a:gd name="T88" fmla="*/ 100 w 144"/>
                  <a:gd name="T89" fmla="*/ 70 h 161"/>
                  <a:gd name="T90" fmla="*/ 113 w 144"/>
                  <a:gd name="T91" fmla="*/ 48 h 161"/>
                  <a:gd name="T92" fmla="*/ 69 w 144"/>
                  <a:gd name="T93" fmla="*/ 17 h 161"/>
                  <a:gd name="T94" fmla="*/ 95 w 144"/>
                  <a:gd name="T95" fmla="*/ 50 h 161"/>
                  <a:gd name="T96" fmla="*/ 76 w 144"/>
                  <a:gd name="T97" fmla="*/ 58 h 161"/>
                  <a:gd name="T98" fmla="*/ 58 w 144"/>
                  <a:gd name="T99" fmla="*/ 43 h 161"/>
                  <a:gd name="T100" fmla="*/ 12 w 144"/>
                  <a:gd name="T101" fmla="*/ 59 h 161"/>
                  <a:gd name="T102" fmla="*/ 53 w 144"/>
                  <a:gd name="T103" fmla="*/ 52 h 161"/>
                  <a:gd name="T104" fmla="*/ 33 w 144"/>
                  <a:gd name="T105" fmla="*/ 83 h 161"/>
                  <a:gd name="T106" fmla="*/ 51 w 144"/>
                  <a:gd name="T107" fmla="*/ 100 h 161"/>
                  <a:gd name="T108" fmla="*/ 45 w 144"/>
                  <a:gd name="T109" fmla="*/ 121 h 161"/>
                  <a:gd name="T110" fmla="*/ 33 w 144"/>
                  <a:gd name="T111" fmla="*/ 8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4" h="161">
                    <a:moveTo>
                      <a:pt x="9" y="111"/>
                    </a:moveTo>
                    <a:cubicBezTo>
                      <a:pt x="8" y="115"/>
                      <a:pt x="8" y="119"/>
                      <a:pt x="11" y="123"/>
                    </a:cubicBezTo>
                    <a:cubicBezTo>
                      <a:pt x="14" y="127"/>
                      <a:pt x="21" y="127"/>
                      <a:pt x="26" y="127"/>
                    </a:cubicBezTo>
                    <a:cubicBezTo>
                      <a:pt x="35" y="127"/>
                      <a:pt x="45" y="125"/>
                      <a:pt x="54" y="122"/>
                    </a:cubicBezTo>
                    <a:cubicBezTo>
                      <a:pt x="54" y="123"/>
                      <a:pt x="54" y="124"/>
                      <a:pt x="55" y="125"/>
                    </a:cubicBezTo>
                    <a:cubicBezTo>
                      <a:pt x="56" y="135"/>
                      <a:pt x="59" y="144"/>
                      <a:pt x="64" y="152"/>
                    </a:cubicBezTo>
                    <a:cubicBezTo>
                      <a:pt x="67" y="157"/>
                      <a:pt x="71" y="161"/>
                      <a:pt x="77" y="160"/>
                    </a:cubicBezTo>
                    <a:cubicBezTo>
                      <a:pt x="83" y="160"/>
                      <a:pt x="86" y="154"/>
                      <a:pt x="89" y="149"/>
                    </a:cubicBezTo>
                    <a:cubicBezTo>
                      <a:pt x="93" y="141"/>
                      <a:pt x="96" y="131"/>
                      <a:pt x="97" y="122"/>
                    </a:cubicBezTo>
                    <a:cubicBezTo>
                      <a:pt x="99" y="122"/>
                      <a:pt x="101" y="123"/>
                      <a:pt x="103" y="123"/>
                    </a:cubicBezTo>
                    <a:cubicBezTo>
                      <a:pt x="112" y="126"/>
                      <a:pt x="122" y="128"/>
                      <a:pt x="131" y="127"/>
                    </a:cubicBezTo>
                    <a:cubicBezTo>
                      <a:pt x="136" y="126"/>
                      <a:pt x="142" y="124"/>
                      <a:pt x="143" y="118"/>
                    </a:cubicBezTo>
                    <a:cubicBezTo>
                      <a:pt x="144" y="113"/>
                      <a:pt x="140" y="106"/>
                      <a:pt x="137" y="102"/>
                    </a:cubicBezTo>
                    <a:cubicBezTo>
                      <a:pt x="132" y="96"/>
                      <a:pt x="127" y="90"/>
                      <a:pt x="121" y="85"/>
                    </a:cubicBezTo>
                    <a:cubicBezTo>
                      <a:pt x="128" y="79"/>
                      <a:pt x="135" y="72"/>
                      <a:pt x="140" y="64"/>
                    </a:cubicBezTo>
                    <a:cubicBezTo>
                      <a:pt x="143" y="60"/>
                      <a:pt x="144" y="54"/>
                      <a:pt x="142" y="49"/>
                    </a:cubicBezTo>
                    <a:cubicBezTo>
                      <a:pt x="139" y="44"/>
                      <a:pt x="131" y="43"/>
                      <a:pt x="126" y="43"/>
                    </a:cubicBezTo>
                    <a:cubicBezTo>
                      <a:pt x="116" y="43"/>
                      <a:pt x="106" y="46"/>
                      <a:pt x="97" y="49"/>
                    </a:cubicBezTo>
                    <a:cubicBezTo>
                      <a:pt x="97" y="46"/>
                      <a:pt x="96" y="43"/>
                      <a:pt x="95" y="40"/>
                    </a:cubicBezTo>
                    <a:cubicBezTo>
                      <a:pt x="94" y="31"/>
                      <a:pt x="91" y="22"/>
                      <a:pt x="85" y="16"/>
                    </a:cubicBezTo>
                    <a:cubicBezTo>
                      <a:pt x="82" y="12"/>
                      <a:pt x="78" y="9"/>
                      <a:pt x="74" y="10"/>
                    </a:cubicBezTo>
                    <a:cubicBezTo>
                      <a:pt x="68" y="11"/>
                      <a:pt x="65" y="17"/>
                      <a:pt x="62" y="21"/>
                    </a:cubicBezTo>
                    <a:cubicBezTo>
                      <a:pt x="58" y="30"/>
                      <a:pt x="55" y="39"/>
                      <a:pt x="54" y="49"/>
                    </a:cubicBezTo>
                    <a:cubicBezTo>
                      <a:pt x="49" y="47"/>
                      <a:pt x="45" y="46"/>
                      <a:pt x="40" y="45"/>
                    </a:cubicBezTo>
                    <a:cubicBezTo>
                      <a:pt x="33" y="43"/>
                      <a:pt x="24" y="42"/>
                      <a:pt x="16" y="45"/>
                    </a:cubicBezTo>
                    <a:cubicBezTo>
                      <a:pt x="4" y="49"/>
                      <a:pt x="9" y="62"/>
                      <a:pt x="15" y="69"/>
                    </a:cubicBezTo>
                    <a:cubicBezTo>
                      <a:pt x="19" y="75"/>
                      <a:pt x="25" y="80"/>
                      <a:pt x="31" y="85"/>
                    </a:cubicBezTo>
                    <a:cubicBezTo>
                      <a:pt x="29" y="87"/>
                      <a:pt x="27" y="89"/>
                      <a:pt x="25" y="91"/>
                    </a:cubicBezTo>
                    <a:cubicBezTo>
                      <a:pt x="18" y="96"/>
                      <a:pt x="13" y="103"/>
                      <a:pt x="9" y="111"/>
                    </a:cubicBezTo>
                    <a:close/>
                    <a:moveTo>
                      <a:pt x="92" y="131"/>
                    </a:moveTo>
                    <a:cubicBezTo>
                      <a:pt x="90" y="140"/>
                      <a:pt x="87" y="150"/>
                      <a:pt x="81" y="156"/>
                    </a:cubicBezTo>
                    <a:cubicBezTo>
                      <a:pt x="75" y="161"/>
                      <a:pt x="69" y="155"/>
                      <a:pt x="66" y="149"/>
                    </a:cubicBezTo>
                    <a:cubicBezTo>
                      <a:pt x="61" y="142"/>
                      <a:pt x="59" y="132"/>
                      <a:pt x="57" y="123"/>
                    </a:cubicBezTo>
                    <a:cubicBezTo>
                      <a:pt x="57" y="122"/>
                      <a:pt x="57" y="122"/>
                      <a:pt x="57" y="121"/>
                    </a:cubicBezTo>
                    <a:cubicBezTo>
                      <a:pt x="63" y="119"/>
                      <a:pt x="70" y="116"/>
                      <a:pt x="76" y="113"/>
                    </a:cubicBezTo>
                    <a:cubicBezTo>
                      <a:pt x="82" y="116"/>
                      <a:pt x="88" y="118"/>
                      <a:pt x="95" y="121"/>
                    </a:cubicBezTo>
                    <a:cubicBezTo>
                      <a:pt x="94" y="124"/>
                      <a:pt x="93" y="128"/>
                      <a:pt x="92" y="131"/>
                    </a:cubicBezTo>
                    <a:close/>
                    <a:moveTo>
                      <a:pt x="51" y="85"/>
                    </a:moveTo>
                    <a:cubicBezTo>
                      <a:pt x="51" y="89"/>
                      <a:pt x="51" y="93"/>
                      <a:pt x="51" y="96"/>
                    </a:cubicBezTo>
                    <a:cubicBezTo>
                      <a:pt x="46" y="93"/>
                      <a:pt x="41" y="89"/>
                      <a:pt x="36" y="85"/>
                    </a:cubicBezTo>
                    <a:cubicBezTo>
                      <a:pt x="36" y="85"/>
                      <a:pt x="37" y="84"/>
                      <a:pt x="37" y="84"/>
                    </a:cubicBezTo>
                    <a:cubicBezTo>
                      <a:pt x="42" y="81"/>
                      <a:pt x="46" y="77"/>
                      <a:pt x="51" y="74"/>
                    </a:cubicBezTo>
                    <a:cubicBezTo>
                      <a:pt x="51" y="78"/>
                      <a:pt x="51" y="82"/>
                      <a:pt x="51" y="85"/>
                    </a:cubicBezTo>
                    <a:close/>
                    <a:moveTo>
                      <a:pt x="54" y="85"/>
                    </a:moveTo>
                    <a:cubicBezTo>
                      <a:pt x="54" y="81"/>
                      <a:pt x="54" y="77"/>
                      <a:pt x="54" y="72"/>
                    </a:cubicBezTo>
                    <a:cubicBezTo>
                      <a:pt x="61" y="68"/>
                      <a:pt x="68" y="64"/>
                      <a:pt x="76" y="61"/>
                    </a:cubicBezTo>
                    <a:cubicBezTo>
                      <a:pt x="83" y="64"/>
                      <a:pt x="90" y="68"/>
                      <a:pt x="97" y="72"/>
                    </a:cubicBezTo>
                    <a:cubicBezTo>
                      <a:pt x="98" y="81"/>
                      <a:pt x="98" y="89"/>
                      <a:pt x="97" y="98"/>
                    </a:cubicBezTo>
                    <a:cubicBezTo>
                      <a:pt x="94" y="100"/>
                      <a:pt x="90" y="102"/>
                      <a:pt x="86" y="105"/>
                    </a:cubicBezTo>
                    <a:cubicBezTo>
                      <a:pt x="83" y="106"/>
                      <a:pt x="79" y="108"/>
                      <a:pt x="76" y="110"/>
                    </a:cubicBezTo>
                    <a:cubicBezTo>
                      <a:pt x="72" y="108"/>
                      <a:pt x="69" y="106"/>
                      <a:pt x="65" y="105"/>
                    </a:cubicBezTo>
                    <a:cubicBezTo>
                      <a:pt x="62" y="102"/>
                      <a:pt x="58" y="100"/>
                      <a:pt x="54" y="98"/>
                    </a:cubicBezTo>
                    <a:cubicBezTo>
                      <a:pt x="54" y="94"/>
                      <a:pt x="54" y="90"/>
                      <a:pt x="54" y="85"/>
                    </a:cubicBezTo>
                    <a:close/>
                    <a:moveTo>
                      <a:pt x="54" y="69"/>
                    </a:moveTo>
                    <a:cubicBezTo>
                      <a:pt x="55" y="63"/>
                      <a:pt x="55" y="58"/>
                      <a:pt x="56" y="53"/>
                    </a:cubicBezTo>
                    <a:cubicBezTo>
                      <a:pt x="62" y="55"/>
                      <a:pt x="67" y="57"/>
                      <a:pt x="73" y="59"/>
                    </a:cubicBezTo>
                    <a:cubicBezTo>
                      <a:pt x="66" y="62"/>
                      <a:pt x="60" y="65"/>
                      <a:pt x="55" y="69"/>
                    </a:cubicBezTo>
                    <a:cubicBezTo>
                      <a:pt x="55" y="69"/>
                      <a:pt x="55" y="69"/>
                      <a:pt x="54" y="69"/>
                    </a:cubicBezTo>
                    <a:close/>
                    <a:moveTo>
                      <a:pt x="79" y="59"/>
                    </a:moveTo>
                    <a:cubicBezTo>
                      <a:pt x="84" y="57"/>
                      <a:pt x="90" y="54"/>
                      <a:pt x="95" y="53"/>
                    </a:cubicBezTo>
                    <a:cubicBezTo>
                      <a:pt x="96" y="58"/>
                      <a:pt x="97" y="63"/>
                      <a:pt x="97" y="69"/>
                    </a:cubicBezTo>
                    <a:cubicBezTo>
                      <a:pt x="91" y="65"/>
                      <a:pt x="85" y="62"/>
                      <a:pt x="79" y="59"/>
                    </a:cubicBezTo>
                    <a:close/>
                    <a:moveTo>
                      <a:pt x="100" y="78"/>
                    </a:moveTo>
                    <a:cubicBezTo>
                      <a:pt x="100" y="77"/>
                      <a:pt x="100" y="75"/>
                      <a:pt x="100" y="74"/>
                    </a:cubicBezTo>
                    <a:cubicBezTo>
                      <a:pt x="106" y="78"/>
                      <a:pt x="111" y="81"/>
                      <a:pt x="116" y="85"/>
                    </a:cubicBezTo>
                    <a:cubicBezTo>
                      <a:pt x="111" y="89"/>
                      <a:pt x="106" y="93"/>
                      <a:pt x="100" y="96"/>
                    </a:cubicBezTo>
                    <a:cubicBezTo>
                      <a:pt x="100" y="90"/>
                      <a:pt x="100" y="84"/>
                      <a:pt x="100" y="78"/>
                    </a:cubicBezTo>
                    <a:close/>
                    <a:moveTo>
                      <a:pt x="87" y="107"/>
                    </a:moveTo>
                    <a:cubicBezTo>
                      <a:pt x="91" y="105"/>
                      <a:pt x="94" y="103"/>
                      <a:pt x="97" y="101"/>
                    </a:cubicBezTo>
                    <a:cubicBezTo>
                      <a:pt x="97" y="107"/>
                      <a:pt x="96" y="112"/>
                      <a:pt x="95" y="118"/>
                    </a:cubicBezTo>
                    <a:cubicBezTo>
                      <a:pt x="90" y="116"/>
                      <a:pt x="84" y="114"/>
                      <a:pt x="79" y="111"/>
                    </a:cubicBezTo>
                    <a:cubicBezTo>
                      <a:pt x="82" y="110"/>
                      <a:pt x="85" y="108"/>
                      <a:pt x="87" y="107"/>
                    </a:cubicBezTo>
                    <a:close/>
                    <a:moveTo>
                      <a:pt x="64" y="107"/>
                    </a:moveTo>
                    <a:cubicBezTo>
                      <a:pt x="67" y="108"/>
                      <a:pt x="69" y="110"/>
                      <a:pt x="72" y="111"/>
                    </a:cubicBezTo>
                    <a:cubicBezTo>
                      <a:pt x="67" y="114"/>
                      <a:pt x="62" y="116"/>
                      <a:pt x="56" y="118"/>
                    </a:cubicBezTo>
                    <a:cubicBezTo>
                      <a:pt x="55" y="112"/>
                      <a:pt x="55" y="107"/>
                      <a:pt x="54" y="102"/>
                    </a:cubicBezTo>
                    <a:cubicBezTo>
                      <a:pt x="58" y="104"/>
                      <a:pt x="61" y="105"/>
                      <a:pt x="64" y="107"/>
                    </a:cubicBezTo>
                    <a:close/>
                    <a:moveTo>
                      <a:pt x="140" y="115"/>
                    </a:moveTo>
                    <a:cubicBezTo>
                      <a:pt x="142" y="123"/>
                      <a:pt x="131" y="124"/>
                      <a:pt x="126" y="124"/>
                    </a:cubicBezTo>
                    <a:cubicBezTo>
                      <a:pt x="117" y="124"/>
                      <a:pt x="107" y="122"/>
                      <a:pt x="99" y="119"/>
                    </a:cubicBezTo>
                    <a:cubicBezTo>
                      <a:pt x="99" y="119"/>
                      <a:pt x="98" y="119"/>
                      <a:pt x="98" y="119"/>
                    </a:cubicBezTo>
                    <a:cubicBezTo>
                      <a:pt x="99" y="112"/>
                      <a:pt x="100" y="106"/>
                      <a:pt x="100" y="100"/>
                    </a:cubicBezTo>
                    <a:cubicBezTo>
                      <a:pt x="106" y="96"/>
                      <a:pt x="112" y="92"/>
                      <a:pt x="118" y="87"/>
                    </a:cubicBezTo>
                    <a:cubicBezTo>
                      <a:pt x="121" y="89"/>
                      <a:pt x="123" y="92"/>
                      <a:pt x="126" y="94"/>
                    </a:cubicBezTo>
                    <a:cubicBezTo>
                      <a:pt x="132" y="99"/>
                      <a:pt x="139" y="107"/>
                      <a:pt x="140" y="115"/>
                    </a:cubicBezTo>
                    <a:close/>
                    <a:moveTo>
                      <a:pt x="113" y="48"/>
                    </a:moveTo>
                    <a:cubicBezTo>
                      <a:pt x="120" y="46"/>
                      <a:pt x="132" y="44"/>
                      <a:pt x="138" y="49"/>
                    </a:cubicBezTo>
                    <a:cubicBezTo>
                      <a:pt x="144" y="54"/>
                      <a:pt x="137" y="64"/>
                      <a:pt x="134" y="68"/>
                    </a:cubicBezTo>
                    <a:cubicBezTo>
                      <a:pt x="129" y="74"/>
                      <a:pt x="124" y="79"/>
                      <a:pt x="119" y="83"/>
                    </a:cubicBezTo>
                    <a:cubicBezTo>
                      <a:pt x="113" y="79"/>
                      <a:pt x="106" y="74"/>
                      <a:pt x="100" y="70"/>
                    </a:cubicBezTo>
                    <a:cubicBezTo>
                      <a:pt x="100" y="64"/>
                      <a:pt x="99" y="58"/>
                      <a:pt x="98" y="52"/>
                    </a:cubicBezTo>
                    <a:cubicBezTo>
                      <a:pt x="103" y="50"/>
                      <a:pt x="108" y="49"/>
                      <a:pt x="113" y="48"/>
                    </a:cubicBezTo>
                    <a:close/>
                    <a:moveTo>
                      <a:pt x="58" y="43"/>
                    </a:moveTo>
                    <a:cubicBezTo>
                      <a:pt x="60" y="34"/>
                      <a:pt x="63" y="24"/>
                      <a:pt x="69" y="17"/>
                    </a:cubicBezTo>
                    <a:cubicBezTo>
                      <a:pt x="83" y="0"/>
                      <a:pt x="93" y="40"/>
                      <a:pt x="94" y="47"/>
                    </a:cubicBezTo>
                    <a:cubicBezTo>
                      <a:pt x="94" y="48"/>
                      <a:pt x="94" y="49"/>
                      <a:pt x="95" y="50"/>
                    </a:cubicBezTo>
                    <a:cubicBezTo>
                      <a:pt x="94" y="50"/>
                      <a:pt x="94" y="50"/>
                      <a:pt x="94" y="50"/>
                    </a:cubicBezTo>
                    <a:cubicBezTo>
                      <a:pt x="87" y="52"/>
                      <a:pt x="81" y="55"/>
                      <a:pt x="76" y="58"/>
                    </a:cubicBezTo>
                    <a:cubicBezTo>
                      <a:pt x="69" y="55"/>
                      <a:pt x="63" y="52"/>
                      <a:pt x="57" y="50"/>
                    </a:cubicBezTo>
                    <a:cubicBezTo>
                      <a:pt x="57" y="48"/>
                      <a:pt x="58" y="45"/>
                      <a:pt x="58" y="43"/>
                    </a:cubicBezTo>
                    <a:close/>
                    <a:moveTo>
                      <a:pt x="31" y="81"/>
                    </a:moveTo>
                    <a:cubicBezTo>
                      <a:pt x="24" y="75"/>
                      <a:pt x="16" y="68"/>
                      <a:pt x="12" y="59"/>
                    </a:cubicBezTo>
                    <a:cubicBezTo>
                      <a:pt x="4" y="38"/>
                      <a:pt x="45" y="49"/>
                      <a:pt x="52" y="51"/>
                    </a:cubicBezTo>
                    <a:cubicBezTo>
                      <a:pt x="53" y="52"/>
                      <a:pt x="53" y="52"/>
                      <a:pt x="53" y="52"/>
                    </a:cubicBezTo>
                    <a:cubicBezTo>
                      <a:pt x="52" y="58"/>
                      <a:pt x="52" y="64"/>
                      <a:pt x="51" y="71"/>
                    </a:cubicBezTo>
                    <a:cubicBezTo>
                      <a:pt x="45" y="75"/>
                      <a:pt x="39" y="79"/>
                      <a:pt x="33" y="83"/>
                    </a:cubicBezTo>
                    <a:cubicBezTo>
                      <a:pt x="32" y="83"/>
                      <a:pt x="32" y="82"/>
                      <a:pt x="31" y="81"/>
                    </a:cubicBezTo>
                    <a:close/>
                    <a:moveTo>
                      <a:pt x="51" y="100"/>
                    </a:moveTo>
                    <a:cubicBezTo>
                      <a:pt x="52" y="106"/>
                      <a:pt x="52" y="112"/>
                      <a:pt x="53" y="119"/>
                    </a:cubicBezTo>
                    <a:cubicBezTo>
                      <a:pt x="51" y="120"/>
                      <a:pt x="48" y="120"/>
                      <a:pt x="45" y="121"/>
                    </a:cubicBezTo>
                    <a:cubicBezTo>
                      <a:pt x="36" y="124"/>
                      <a:pt x="26" y="126"/>
                      <a:pt x="17" y="123"/>
                    </a:cubicBezTo>
                    <a:cubicBezTo>
                      <a:pt x="0" y="118"/>
                      <a:pt x="23" y="96"/>
                      <a:pt x="33" y="87"/>
                    </a:cubicBezTo>
                    <a:cubicBezTo>
                      <a:pt x="39" y="92"/>
                      <a:pt x="45" y="96"/>
                      <a:pt x="51" y="1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9"/>
              <p:cNvSpPr>
                <a:spLocks noEditPoints="1"/>
              </p:cNvSpPr>
              <p:nvPr/>
            </p:nvSpPr>
            <p:spPr bwMode="auto">
              <a:xfrm>
                <a:off x="1744" y="2437"/>
                <a:ext cx="340" cy="381"/>
              </a:xfrm>
              <a:custGeom>
                <a:avLst/>
                <a:gdLst>
                  <a:gd name="T0" fmla="*/ 11 w 144"/>
                  <a:gd name="T1" fmla="*/ 122 h 161"/>
                  <a:gd name="T2" fmla="*/ 54 w 144"/>
                  <a:gd name="T3" fmla="*/ 122 h 161"/>
                  <a:gd name="T4" fmla="*/ 64 w 144"/>
                  <a:gd name="T5" fmla="*/ 152 h 161"/>
                  <a:gd name="T6" fmla="*/ 89 w 144"/>
                  <a:gd name="T7" fmla="*/ 149 h 161"/>
                  <a:gd name="T8" fmla="*/ 102 w 144"/>
                  <a:gd name="T9" fmla="*/ 123 h 161"/>
                  <a:gd name="T10" fmla="*/ 143 w 144"/>
                  <a:gd name="T11" fmla="*/ 118 h 161"/>
                  <a:gd name="T12" fmla="*/ 121 w 144"/>
                  <a:gd name="T13" fmla="*/ 85 h 161"/>
                  <a:gd name="T14" fmla="*/ 142 w 144"/>
                  <a:gd name="T15" fmla="*/ 49 h 161"/>
                  <a:gd name="T16" fmla="*/ 97 w 144"/>
                  <a:gd name="T17" fmla="*/ 48 h 161"/>
                  <a:gd name="T18" fmla="*/ 85 w 144"/>
                  <a:gd name="T19" fmla="*/ 15 h 161"/>
                  <a:gd name="T20" fmla="*/ 62 w 144"/>
                  <a:gd name="T21" fmla="*/ 21 h 161"/>
                  <a:gd name="T22" fmla="*/ 40 w 144"/>
                  <a:gd name="T23" fmla="*/ 45 h 161"/>
                  <a:gd name="T24" fmla="*/ 15 w 144"/>
                  <a:gd name="T25" fmla="*/ 68 h 161"/>
                  <a:gd name="T26" fmla="*/ 24 w 144"/>
                  <a:gd name="T27" fmla="*/ 90 h 161"/>
                  <a:gd name="T28" fmla="*/ 92 w 144"/>
                  <a:gd name="T29" fmla="*/ 131 h 161"/>
                  <a:gd name="T30" fmla="*/ 66 w 144"/>
                  <a:gd name="T31" fmla="*/ 149 h 161"/>
                  <a:gd name="T32" fmla="*/ 57 w 144"/>
                  <a:gd name="T33" fmla="*/ 121 h 161"/>
                  <a:gd name="T34" fmla="*/ 95 w 144"/>
                  <a:gd name="T35" fmla="*/ 120 h 161"/>
                  <a:gd name="T36" fmla="*/ 51 w 144"/>
                  <a:gd name="T37" fmla="*/ 85 h 161"/>
                  <a:gd name="T38" fmla="*/ 36 w 144"/>
                  <a:gd name="T39" fmla="*/ 85 h 161"/>
                  <a:gd name="T40" fmla="*/ 51 w 144"/>
                  <a:gd name="T41" fmla="*/ 74 h 161"/>
                  <a:gd name="T42" fmla="*/ 54 w 144"/>
                  <a:gd name="T43" fmla="*/ 85 h 161"/>
                  <a:gd name="T44" fmla="*/ 76 w 144"/>
                  <a:gd name="T45" fmla="*/ 60 h 161"/>
                  <a:gd name="T46" fmla="*/ 97 w 144"/>
                  <a:gd name="T47" fmla="*/ 98 h 161"/>
                  <a:gd name="T48" fmla="*/ 76 w 144"/>
                  <a:gd name="T49" fmla="*/ 109 h 161"/>
                  <a:gd name="T50" fmla="*/ 54 w 144"/>
                  <a:gd name="T51" fmla="*/ 98 h 161"/>
                  <a:gd name="T52" fmla="*/ 54 w 144"/>
                  <a:gd name="T53" fmla="*/ 68 h 161"/>
                  <a:gd name="T54" fmla="*/ 72 w 144"/>
                  <a:gd name="T55" fmla="*/ 59 h 161"/>
                  <a:gd name="T56" fmla="*/ 54 w 144"/>
                  <a:gd name="T57" fmla="*/ 68 h 161"/>
                  <a:gd name="T58" fmla="*/ 95 w 144"/>
                  <a:gd name="T59" fmla="*/ 52 h 161"/>
                  <a:gd name="T60" fmla="*/ 79 w 144"/>
                  <a:gd name="T61" fmla="*/ 59 h 161"/>
                  <a:gd name="T62" fmla="*/ 100 w 144"/>
                  <a:gd name="T63" fmla="*/ 74 h 161"/>
                  <a:gd name="T64" fmla="*/ 100 w 144"/>
                  <a:gd name="T65" fmla="*/ 96 h 161"/>
                  <a:gd name="T66" fmla="*/ 87 w 144"/>
                  <a:gd name="T67" fmla="*/ 107 h 161"/>
                  <a:gd name="T68" fmla="*/ 95 w 144"/>
                  <a:gd name="T69" fmla="*/ 117 h 161"/>
                  <a:gd name="T70" fmla="*/ 87 w 144"/>
                  <a:gd name="T71" fmla="*/ 107 h 161"/>
                  <a:gd name="T72" fmla="*/ 72 w 144"/>
                  <a:gd name="T73" fmla="*/ 111 h 161"/>
                  <a:gd name="T74" fmla="*/ 54 w 144"/>
                  <a:gd name="T75" fmla="*/ 101 h 161"/>
                  <a:gd name="T76" fmla="*/ 140 w 144"/>
                  <a:gd name="T77" fmla="*/ 114 h 161"/>
                  <a:gd name="T78" fmla="*/ 99 w 144"/>
                  <a:gd name="T79" fmla="*/ 119 h 161"/>
                  <a:gd name="T80" fmla="*/ 100 w 144"/>
                  <a:gd name="T81" fmla="*/ 99 h 161"/>
                  <a:gd name="T82" fmla="*/ 126 w 144"/>
                  <a:gd name="T83" fmla="*/ 93 h 161"/>
                  <a:gd name="T84" fmla="*/ 113 w 144"/>
                  <a:gd name="T85" fmla="*/ 47 h 161"/>
                  <a:gd name="T86" fmla="*/ 134 w 144"/>
                  <a:gd name="T87" fmla="*/ 67 h 161"/>
                  <a:gd name="T88" fmla="*/ 100 w 144"/>
                  <a:gd name="T89" fmla="*/ 70 h 161"/>
                  <a:gd name="T90" fmla="*/ 113 w 144"/>
                  <a:gd name="T91" fmla="*/ 47 h 161"/>
                  <a:gd name="T92" fmla="*/ 69 w 144"/>
                  <a:gd name="T93" fmla="*/ 16 h 161"/>
                  <a:gd name="T94" fmla="*/ 95 w 144"/>
                  <a:gd name="T95" fmla="*/ 49 h 161"/>
                  <a:gd name="T96" fmla="*/ 76 w 144"/>
                  <a:gd name="T97" fmla="*/ 57 h 161"/>
                  <a:gd name="T98" fmla="*/ 58 w 144"/>
                  <a:gd name="T99" fmla="*/ 43 h 161"/>
                  <a:gd name="T100" fmla="*/ 12 w 144"/>
                  <a:gd name="T101" fmla="*/ 59 h 161"/>
                  <a:gd name="T102" fmla="*/ 53 w 144"/>
                  <a:gd name="T103" fmla="*/ 51 h 161"/>
                  <a:gd name="T104" fmla="*/ 33 w 144"/>
                  <a:gd name="T105" fmla="*/ 83 h 161"/>
                  <a:gd name="T106" fmla="*/ 51 w 144"/>
                  <a:gd name="T107" fmla="*/ 99 h 161"/>
                  <a:gd name="T108" fmla="*/ 45 w 144"/>
                  <a:gd name="T109" fmla="*/ 121 h 161"/>
                  <a:gd name="T110" fmla="*/ 33 w 144"/>
                  <a:gd name="T111" fmla="*/ 8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4" h="161">
                    <a:moveTo>
                      <a:pt x="9" y="110"/>
                    </a:moveTo>
                    <a:cubicBezTo>
                      <a:pt x="8" y="114"/>
                      <a:pt x="8" y="119"/>
                      <a:pt x="11" y="122"/>
                    </a:cubicBezTo>
                    <a:cubicBezTo>
                      <a:pt x="14" y="126"/>
                      <a:pt x="21" y="127"/>
                      <a:pt x="26" y="127"/>
                    </a:cubicBezTo>
                    <a:cubicBezTo>
                      <a:pt x="35" y="127"/>
                      <a:pt x="45" y="125"/>
                      <a:pt x="54" y="122"/>
                    </a:cubicBezTo>
                    <a:cubicBezTo>
                      <a:pt x="54" y="123"/>
                      <a:pt x="54" y="124"/>
                      <a:pt x="55" y="125"/>
                    </a:cubicBezTo>
                    <a:cubicBezTo>
                      <a:pt x="56" y="134"/>
                      <a:pt x="59" y="144"/>
                      <a:pt x="64" y="152"/>
                    </a:cubicBezTo>
                    <a:cubicBezTo>
                      <a:pt x="67" y="156"/>
                      <a:pt x="71" y="161"/>
                      <a:pt x="77" y="160"/>
                    </a:cubicBezTo>
                    <a:cubicBezTo>
                      <a:pt x="83" y="159"/>
                      <a:pt x="86" y="153"/>
                      <a:pt x="89" y="149"/>
                    </a:cubicBezTo>
                    <a:cubicBezTo>
                      <a:pt x="93" y="140"/>
                      <a:pt x="96" y="131"/>
                      <a:pt x="97" y="121"/>
                    </a:cubicBezTo>
                    <a:cubicBezTo>
                      <a:pt x="99" y="122"/>
                      <a:pt x="101" y="122"/>
                      <a:pt x="102" y="123"/>
                    </a:cubicBezTo>
                    <a:cubicBezTo>
                      <a:pt x="112" y="125"/>
                      <a:pt x="122" y="128"/>
                      <a:pt x="131" y="126"/>
                    </a:cubicBezTo>
                    <a:cubicBezTo>
                      <a:pt x="136" y="126"/>
                      <a:pt x="141" y="123"/>
                      <a:pt x="143" y="118"/>
                    </a:cubicBezTo>
                    <a:cubicBezTo>
                      <a:pt x="144" y="112"/>
                      <a:pt x="140" y="106"/>
                      <a:pt x="137" y="101"/>
                    </a:cubicBezTo>
                    <a:cubicBezTo>
                      <a:pt x="132" y="95"/>
                      <a:pt x="127" y="90"/>
                      <a:pt x="121" y="85"/>
                    </a:cubicBezTo>
                    <a:cubicBezTo>
                      <a:pt x="128" y="79"/>
                      <a:pt x="135" y="72"/>
                      <a:pt x="140" y="64"/>
                    </a:cubicBezTo>
                    <a:cubicBezTo>
                      <a:pt x="142" y="59"/>
                      <a:pt x="144" y="53"/>
                      <a:pt x="142" y="49"/>
                    </a:cubicBezTo>
                    <a:cubicBezTo>
                      <a:pt x="138" y="43"/>
                      <a:pt x="131" y="43"/>
                      <a:pt x="125" y="43"/>
                    </a:cubicBezTo>
                    <a:cubicBezTo>
                      <a:pt x="116" y="43"/>
                      <a:pt x="106" y="45"/>
                      <a:pt x="97" y="48"/>
                    </a:cubicBezTo>
                    <a:cubicBezTo>
                      <a:pt x="97" y="45"/>
                      <a:pt x="96" y="42"/>
                      <a:pt x="95" y="39"/>
                    </a:cubicBezTo>
                    <a:cubicBezTo>
                      <a:pt x="93" y="31"/>
                      <a:pt x="91" y="22"/>
                      <a:pt x="85" y="15"/>
                    </a:cubicBezTo>
                    <a:cubicBezTo>
                      <a:pt x="82" y="12"/>
                      <a:pt x="78" y="9"/>
                      <a:pt x="73" y="10"/>
                    </a:cubicBezTo>
                    <a:cubicBezTo>
                      <a:pt x="68" y="11"/>
                      <a:pt x="65" y="17"/>
                      <a:pt x="62" y="21"/>
                    </a:cubicBezTo>
                    <a:cubicBezTo>
                      <a:pt x="58" y="29"/>
                      <a:pt x="55" y="39"/>
                      <a:pt x="53" y="48"/>
                    </a:cubicBezTo>
                    <a:cubicBezTo>
                      <a:pt x="49" y="47"/>
                      <a:pt x="45" y="46"/>
                      <a:pt x="40" y="45"/>
                    </a:cubicBezTo>
                    <a:cubicBezTo>
                      <a:pt x="33" y="43"/>
                      <a:pt x="23" y="42"/>
                      <a:pt x="16" y="44"/>
                    </a:cubicBezTo>
                    <a:cubicBezTo>
                      <a:pt x="4" y="48"/>
                      <a:pt x="9" y="61"/>
                      <a:pt x="15" y="68"/>
                    </a:cubicBezTo>
                    <a:cubicBezTo>
                      <a:pt x="19" y="75"/>
                      <a:pt x="25" y="80"/>
                      <a:pt x="31" y="85"/>
                    </a:cubicBezTo>
                    <a:cubicBezTo>
                      <a:pt x="29" y="87"/>
                      <a:pt x="26" y="89"/>
                      <a:pt x="24" y="90"/>
                    </a:cubicBezTo>
                    <a:cubicBezTo>
                      <a:pt x="18" y="96"/>
                      <a:pt x="12" y="102"/>
                      <a:pt x="9" y="110"/>
                    </a:cubicBezTo>
                    <a:close/>
                    <a:moveTo>
                      <a:pt x="92" y="131"/>
                    </a:moveTo>
                    <a:cubicBezTo>
                      <a:pt x="90" y="139"/>
                      <a:pt x="87" y="149"/>
                      <a:pt x="81" y="155"/>
                    </a:cubicBezTo>
                    <a:cubicBezTo>
                      <a:pt x="75" y="160"/>
                      <a:pt x="69" y="154"/>
                      <a:pt x="66" y="149"/>
                    </a:cubicBezTo>
                    <a:cubicBezTo>
                      <a:pt x="61" y="141"/>
                      <a:pt x="59" y="132"/>
                      <a:pt x="57" y="123"/>
                    </a:cubicBezTo>
                    <a:cubicBezTo>
                      <a:pt x="57" y="122"/>
                      <a:pt x="57" y="121"/>
                      <a:pt x="57" y="121"/>
                    </a:cubicBezTo>
                    <a:cubicBezTo>
                      <a:pt x="63" y="118"/>
                      <a:pt x="70" y="115"/>
                      <a:pt x="76" y="113"/>
                    </a:cubicBezTo>
                    <a:cubicBezTo>
                      <a:pt x="82" y="115"/>
                      <a:pt x="88" y="118"/>
                      <a:pt x="95" y="120"/>
                    </a:cubicBezTo>
                    <a:cubicBezTo>
                      <a:pt x="94" y="124"/>
                      <a:pt x="93" y="127"/>
                      <a:pt x="92" y="131"/>
                    </a:cubicBezTo>
                    <a:close/>
                    <a:moveTo>
                      <a:pt x="51" y="85"/>
                    </a:moveTo>
                    <a:cubicBezTo>
                      <a:pt x="51" y="88"/>
                      <a:pt x="51" y="92"/>
                      <a:pt x="51" y="96"/>
                    </a:cubicBezTo>
                    <a:cubicBezTo>
                      <a:pt x="46" y="92"/>
                      <a:pt x="41" y="89"/>
                      <a:pt x="36" y="85"/>
                    </a:cubicBezTo>
                    <a:cubicBezTo>
                      <a:pt x="36" y="84"/>
                      <a:pt x="37" y="84"/>
                      <a:pt x="37" y="84"/>
                    </a:cubicBezTo>
                    <a:cubicBezTo>
                      <a:pt x="42" y="80"/>
                      <a:pt x="46" y="77"/>
                      <a:pt x="51" y="74"/>
                    </a:cubicBezTo>
                    <a:cubicBezTo>
                      <a:pt x="51" y="77"/>
                      <a:pt x="51" y="81"/>
                      <a:pt x="51" y="85"/>
                    </a:cubicBezTo>
                    <a:close/>
                    <a:moveTo>
                      <a:pt x="54" y="85"/>
                    </a:moveTo>
                    <a:cubicBezTo>
                      <a:pt x="54" y="80"/>
                      <a:pt x="54" y="76"/>
                      <a:pt x="54" y="72"/>
                    </a:cubicBezTo>
                    <a:cubicBezTo>
                      <a:pt x="61" y="67"/>
                      <a:pt x="68" y="64"/>
                      <a:pt x="76" y="60"/>
                    </a:cubicBezTo>
                    <a:cubicBezTo>
                      <a:pt x="83" y="64"/>
                      <a:pt x="90" y="67"/>
                      <a:pt x="97" y="72"/>
                    </a:cubicBezTo>
                    <a:cubicBezTo>
                      <a:pt x="98" y="80"/>
                      <a:pt x="98" y="89"/>
                      <a:pt x="97" y="98"/>
                    </a:cubicBezTo>
                    <a:cubicBezTo>
                      <a:pt x="94" y="100"/>
                      <a:pt x="90" y="102"/>
                      <a:pt x="86" y="104"/>
                    </a:cubicBezTo>
                    <a:cubicBezTo>
                      <a:pt x="82" y="106"/>
                      <a:pt x="79" y="108"/>
                      <a:pt x="76" y="109"/>
                    </a:cubicBezTo>
                    <a:cubicBezTo>
                      <a:pt x="72" y="108"/>
                      <a:pt x="69" y="106"/>
                      <a:pt x="65" y="104"/>
                    </a:cubicBezTo>
                    <a:cubicBezTo>
                      <a:pt x="62" y="102"/>
                      <a:pt x="58" y="100"/>
                      <a:pt x="54" y="98"/>
                    </a:cubicBezTo>
                    <a:cubicBezTo>
                      <a:pt x="54" y="93"/>
                      <a:pt x="54" y="89"/>
                      <a:pt x="54" y="85"/>
                    </a:cubicBezTo>
                    <a:close/>
                    <a:moveTo>
                      <a:pt x="54" y="68"/>
                    </a:moveTo>
                    <a:cubicBezTo>
                      <a:pt x="55" y="63"/>
                      <a:pt x="55" y="58"/>
                      <a:pt x="56" y="52"/>
                    </a:cubicBezTo>
                    <a:cubicBezTo>
                      <a:pt x="62" y="54"/>
                      <a:pt x="67" y="56"/>
                      <a:pt x="72" y="59"/>
                    </a:cubicBezTo>
                    <a:cubicBezTo>
                      <a:pt x="66" y="62"/>
                      <a:pt x="60" y="65"/>
                      <a:pt x="55" y="68"/>
                    </a:cubicBezTo>
                    <a:cubicBezTo>
                      <a:pt x="55" y="68"/>
                      <a:pt x="54" y="68"/>
                      <a:pt x="54" y="68"/>
                    </a:cubicBezTo>
                    <a:close/>
                    <a:moveTo>
                      <a:pt x="79" y="59"/>
                    </a:moveTo>
                    <a:cubicBezTo>
                      <a:pt x="84" y="56"/>
                      <a:pt x="89" y="54"/>
                      <a:pt x="95" y="52"/>
                    </a:cubicBezTo>
                    <a:cubicBezTo>
                      <a:pt x="96" y="57"/>
                      <a:pt x="97" y="63"/>
                      <a:pt x="97" y="68"/>
                    </a:cubicBezTo>
                    <a:cubicBezTo>
                      <a:pt x="91" y="65"/>
                      <a:pt x="85" y="62"/>
                      <a:pt x="79" y="59"/>
                    </a:cubicBezTo>
                    <a:close/>
                    <a:moveTo>
                      <a:pt x="100" y="78"/>
                    </a:moveTo>
                    <a:cubicBezTo>
                      <a:pt x="100" y="76"/>
                      <a:pt x="100" y="75"/>
                      <a:pt x="100" y="74"/>
                    </a:cubicBezTo>
                    <a:cubicBezTo>
                      <a:pt x="106" y="77"/>
                      <a:pt x="111" y="81"/>
                      <a:pt x="116" y="85"/>
                    </a:cubicBezTo>
                    <a:cubicBezTo>
                      <a:pt x="111" y="89"/>
                      <a:pt x="105" y="93"/>
                      <a:pt x="100" y="96"/>
                    </a:cubicBezTo>
                    <a:cubicBezTo>
                      <a:pt x="100" y="90"/>
                      <a:pt x="100" y="84"/>
                      <a:pt x="100" y="78"/>
                    </a:cubicBezTo>
                    <a:close/>
                    <a:moveTo>
                      <a:pt x="87" y="107"/>
                    </a:moveTo>
                    <a:cubicBezTo>
                      <a:pt x="91" y="105"/>
                      <a:pt x="94" y="103"/>
                      <a:pt x="97" y="101"/>
                    </a:cubicBezTo>
                    <a:cubicBezTo>
                      <a:pt x="97" y="106"/>
                      <a:pt x="96" y="112"/>
                      <a:pt x="95" y="117"/>
                    </a:cubicBezTo>
                    <a:cubicBezTo>
                      <a:pt x="90" y="115"/>
                      <a:pt x="84" y="113"/>
                      <a:pt x="79" y="111"/>
                    </a:cubicBezTo>
                    <a:cubicBezTo>
                      <a:pt x="82" y="109"/>
                      <a:pt x="85" y="108"/>
                      <a:pt x="87" y="107"/>
                    </a:cubicBezTo>
                    <a:close/>
                    <a:moveTo>
                      <a:pt x="64" y="107"/>
                    </a:moveTo>
                    <a:cubicBezTo>
                      <a:pt x="67" y="108"/>
                      <a:pt x="69" y="109"/>
                      <a:pt x="72" y="111"/>
                    </a:cubicBezTo>
                    <a:cubicBezTo>
                      <a:pt x="67" y="113"/>
                      <a:pt x="62" y="115"/>
                      <a:pt x="56" y="117"/>
                    </a:cubicBezTo>
                    <a:cubicBezTo>
                      <a:pt x="55" y="112"/>
                      <a:pt x="55" y="107"/>
                      <a:pt x="54" y="101"/>
                    </a:cubicBezTo>
                    <a:cubicBezTo>
                      <a:pt x="58" y="103"/>
                      <a:pt x="61" y="105"/>
                      <a:pt x="64" y="107"/>
                    </a:cubicBezTo>
                    <a:close/>
                    <a:moveTo>
                      <a:pt x="140" y="114"/>
                    </a:moveTo>
                    <a:cubicBezTo>
                      <a:pt x="142" y="123"/>
                      <a:pt x="131" y="124"/>
                      <a:pt x="125" y="124"/>
                    </a:cubicBezTo>
                    <a:cubicBezTo>
                      <a:pt x="116" y="124"/>
                      <a:pt x="107" y="121"/>
                      <a:pt x="99" y="119"/>
                    </a:cubicBezTo>
                    <a:cubicBezTo>
                      <a:pt x="98" y="118"/>
                      <a:pt x="98" y="118"/>
                      <a:pt x="98" y="118"/>
                    </a:cubicBezTo>
                    <a:cubicBezTo>
                      <a:pt x="99" y="112"/>
                      <a:pt x="99" y="106"/>
                      <a:pt x="100" y="99"/>
                    </a:cubicBezTo>
                    <a:cubicBezTo>
                      <a:pt x="106" y="95"/>
                      <a:pt x="112" y="91"/>
                      <a:pt x="118" y="87"/>
                    </a:cubicBezTo>
                    <a:cubicBezTo>
                      <a:pt x="121" y="89"/>
                      <a:pt x="123" y="91"/>
                      <a:pt x="126" y="93"/>
                    </a:cubicBezTo>
                    <a:cubicBezTo>
                      <a:pt x="132" y="99"/>
                      <a:pt x="138" y="106"/>
                      <a:pt x="140" y="114"/>
                    </a:cubicBezTo>
                    <a:close/>
                    <a:moveTo>
                      <a:pt x="113" y="47"/>
                    </a:moveTo>
                    <a:cubicBezTo>
                      <a:pt x="120" y="46"/>
                      <a:pt x="132" y="43"/>
                      <a:pt x="138" y="49"/>
                    </a:cubicBezTo>
                    <a:cubicBezTo>
                      <a:pt x="144" y="54"/>
                      <a:pt x="137" y="63"/>
                      <a:pt x="134" y="67"/>
                    </a:cubicBezTo>
                    <a:cubicBezTo>
                      <a:pt x="129" y="73"/>
                      <a:pt x="124" y="78"/>
                      <a:pt x="119" y="83"/>
                    </a:cubicBezTo>
                    <a:cubicBezTo>
                      <a:pt x="113" y="78"/>
                      <a:pt x="106" y="74"/>
                      <a:pt x="100" y="70"/>
                    </a:cubicBezTo>
                    <a:cubicBezTo>
                      <a:pt x="99" y="64"/>
                      <a:pt x="99" y="57"/>
                      <a:pt x="98" y="51"/>
                    </a:cubicBezTo>
                    <a:cubicBezTo>
                      <a:pt x="103" y="50"/>
                      <a:pt x="108" y="48"/>
                      <a:pt x="113" y="47"/>
                    </a:cubicBezTo>
                    <a:close/>
                    <a:moveTo>
                      <a:pt x="58" y="43"/>
                    </a:moveTo>
                    <a:cubicBezTo>
                      <a:pt x="60" y="34"/>
                      <a:pt x="63" y="23"/>
                      <a:pt x="69" y="16"/>
                    </a:cubicBezTo>
                    <a:cubicBezTo>
                      <a:pt x="83" y="0"/>
                      <a:pt x="93" y="39"/>
                      <a:pt x="94" y="47"/>
                    </a:cubicBezTo>
                    <a:cubicBezTo>
                      <a:pt x="94" y="48"/>
                      <a:pt x="94" y="49"/>
                      <a:pt x="95" y="49"/>
                    </a:cubicBezTo>
                    <a:cubicBezTo>
                      <a:pt x="94" y="50"/>
                      <a:pt x="94" y="50"/>
                      <a:pt x="93" y="50"/>
                    </a:cubicBezTo>
                    <a:cubicBezTo>
                      <a:pt x="87" y="52"/>
                      <a:pt x="81" y="54"/>
                      <a:pt x="76" y="57"/>
                    </a:cubicBezTo>
                    <a:cubicBezTo>
                      <a:pt x="69" y="54"/>
                      <a:pt x="63" y="52"/>
                      <a:pt x="57" y="49"/>
                    </a:cubicBezTo>
                    <a:cubicBezTo>
                      <a:pt x="57" y="47"/>
                      <a:pt x="57" y="45"/>
                      <a:pt x="58" y="43"/>
                    </a:cubicBezTo>
                    <a:close/>
                    <a:moveTo>
                      <a:pt x="31" y="81"/>
                    </a:moveTo>
                    <a:cubicBezTo>
                      <a:pt x="23" y="75"/>
                      <a:pt x="16" y="68"/>
                      <a:pt x="12" y="59"/>
                    </a:cubicBezTo>
                    <a:cubicBezTo>
                      <a:pt x="4" y="38"/>
                      <a:pt x="45" y="49"/>
                      <a:pt x="52" y="51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2" y="58"/>
                      <a:pt x="51" y="64"/>
                      <a:pt x="51" y="70"/>
                    </a:cubicBezTo>
                    <a:cubicBezTo>
                      <a:pt x="45" y="74"/>
                      <a:pt x="39" y="78"/>
                      <a:pt x="33" y="83"/>
                    </a:cubicBezTo>
                    <a:cubicBezTo>
                      <a:pt x="32" y="82"/>
                      <a:pt x="31" y="82"/>
                      <a:pt x="31" y="81"/>
                    </a:cubicBezTo>
                    <a:close/>
                    <a:moveTo>
                      <a:pt x="51" y="99"/>
                    </a:moveTo>
                    <a:cubicBezTo>
                      <a:pt x="52" y="106"/>
                      <a:pt x="52" y="112"/>
                      <a:pt x="53" y="118"/>
                    </a:cubicBezTo>
                    <a:cubicBezTo>
                      <a:pt x="51" y="119"/>
                      <a:pt x="48" y="120"/>
                      <a:pt x="45" y="121"/>
                    </a:cubicBezTo>
                    <a:cubicBezTo>
                      <a:pt x="36" y="123"/>
                      <a:pt x="25" y="126"/>
                      <a:pt x="16" y="123"/>
                    </a:cubicBezTo>
                    <a:cubicBezTo>
                      <a:pt x="0" y="117"/>
                      <a:pt x="23" y="96"/>
                      <a:pt x="33" y="87"/>
                    </a:cubicBezTo>
                    <a:cubicBezTo>
                      <a:pt x="39" y="92"/>
                      <a:pt x="45" y="96"/>
                      <a:pt x="51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0"/>
              <p:cNvSpPr>
                <a:spLocks noEditPoints="1"/>
              </p:cNvSpPr>
              <p:nvPr/>
            </p:nvSpPr>
            <p:spPr bwMode="auto">
              <a:xfrm>
                <a:off x="3626" y="1066"/>
                <a:ext cx="342" cy="382"/>
              </a:xfrm>
              <a:custGeom>
                <a:avLst/>
                <a:gdLst>
                  <a:gd name="T0" fmla="*/ 11 w 145"/>
                  <a:gd name="T1" fmla="*/ 122 h 161"/>
                  <a:gd name="T2" fmla="*/ 54 w 145"/>
                  <a:gd name="T3" fmla="*/ 122 h 161"/>
                  <a:gd name="T4" fmla="*/ 64 w 145"/>
                  <a:gd name="T5" fmla="*/ 152 h 161"/>
                  <a:gd name="T6" fmla="*/ 89 w 145"/>
                  <a:gd name="T7" fmla="*/ 149 h 161"/>
                  <a:gd name="T8" fmla="*/ 103 w 145"/>
                  <a:gd name="T9" fmla="*/ 123 h 161"/>
                  <a:gd name="T10" fmla="*/ 143 w 145"/>
                  <a:gd name="T11" fmla="*/ 118 h 161"/>
                  <a:gd name="T12" fmla="*/ 121 w 145"/>
                  <a:gd name="T13" fmla="*/ 85 h 161"/>
                  <a:gd name="T14" fmla="*/ 142 w 145"/>
                  <a:gd name="T15" fmla="*/ 49 h 161"/>
                  <a:gd name="T16" fmla="*/ 97 w 145"/>
                  <a:gd name="T17" fmla="*/ 49 h 161"/>
                  <a:gd name="T18" fmla="*/ 85 w 145"/>
                  <a:gd name="T19" fmla="*/ 15 h 161"/>
                  <a:gd name="T20" fmla="*/ 62 w 145"/>
                  <a:gd name="T21" fmla="*/ 21 h 161"/>
                  <a:gd name="T22" fmla="*/ 41 w 145"/>
                  <a:gd name="T23" fmla="*/ 45 h 161"/>
                  <a:gd name="T24" fmla="*/ 15 w 145"/>
                  <a:gd name="T25" fmla="*/ 69 h 161"/>
                  <a:gd name="T26" fmla="*/ 25 w 145"/>
                  <a:gd name="T27" fmla="*/ 91 h 161"/>
                  <a:gd name="T28" fmla="*/ 92 w 145"/>
                  <a:gd name="T29" fmla="*/ 131 h 161"/>
                  <a:gd name="T30" fmla="*/ 66 w 145"/>
                  <a:gd name="T31" fmla="*/ 149 h 161"/>
                  <a:gd name="T32" fmla="*/ 57 w 145"/>
                  <a:gd name="T33" fmla="*/ 121 h 161"/>
                  <a:gd name="T34" fmla="*/ 95 w 145"/>
                  <a:gd name="T35" fmla="*/ 120 h 161"/>
                  <a:gd name="T36" fmla="*/ 51 w 145"/>
                  <a:gd name="T37" fmla="*/ 85 h 161"/>
                  <a:gd name="T38" fmla="*/ 36 w 145"/>
                  <a:gd name="T39" fmla="*/ 85 h 161"/>
                  <a:gd name="T40" fmla="*/ 51 w 145"/>
                  <a:gd name="T41" fmla="*/ 74 h 161"/>
                  <a:gd name="T42" fmla="*/ 54 w 145"/>
                  <a:gd name="T43" fmla="*/ 85 h 161"/>
                  <a:gd name="T44" fmla="*/ 76 w 145"/>
                  <a:gd name="T45" fmla="*/ 60 h 161"/>
                  <a:gd name="T46" fmla="*/ 97 w 145"/>
                  <a:gd name="T47" fmla="*/ 98 h 161"/>
                  <a:gd name="T48" fmla="*/ 76 w 145"/>
                  <a:gd name="T49" fmla="*/ 109 h 161"/>
                  <a:gd name="T50" fmla="*/ 54 w 145"/>
                  <a:gd name="T51" fmla="*/ 98 h 161"/>
                  <a:gd name="T52" fmla="*/ 54 w 145"/>
                  <a:gd name="T53" fmla="*/ 69 h 161"/>
                  <a:gd name="T54" fmla="*/ 73 w 145"/>
                  <a:gd name="T55" fmla="*/ 59 h 161"/>
                  <a:gd name="T56" fmla="*/ 54 w 145"/>
                  <a:gd name="T57" fmla="*/ 69 h 161"/>
                  <a:gd name="T58" fmla="*/ 95 w 145"/>
                  <a:gd name="T59" fmla="*/ 52 h 161"/>
                  <a:gd name="T60" fmla="*/ 79 w 145"/>
                  <a:gd name="T61" fmla="*/ 59 h 161"/>
                  <a:gd name="T62" fmla="*/ 100 w 145"/>
                  <a:gd name="T63" fmla="*/ 74 h 161"/>
                  <a:gd name="T64" fmla="*/ 100 w 145"/>
                  <a:gd name="T65" fmla="*/ 96 h 161"/>
                  <a:gd name="T66" fmla="*/ 87 w 145"/>
                  <a:gd name="T67" fmla="*/ 107 h 161"/>
                  <a:gd name="T68" fmla="*/ 95 w 145"/>
                  <a:gd name="T69" fmla="*/ 118 h 161"/>
                  <a:gd name="T70" fmla="*/ 87 w 145"/>
                  <a:gd name="T71" fmla="*/ 107 h 161"/>
                  <a:gd name="T72" fmla="*/ 72 w 145"/>
                  <a:gd name="T73" fmla="*/ 111 h 161"/>
                  <a:gd name="T74" fmla="*/ 54 w 145"/>
                  <a:gd name="T75" fmla="*/ 101 h 161"/>
                  <a:gd name="T76" fmla="*/ 140 w 145"/>
                  <a:gd name="T77" fmla="*/ 115 h 161"/>
                  <a:gd name="T78" fmla="*/ 99 w 145"/>
                  <a:gd name="T79" fmla="*/ 119 h 161"/>
                  <a:gd name="T80" fmla="*/ 100 w 145"/>
                  <a:gd name="T81" fmla="*/ 99 h 161"/>
                  <a:gd name="T82" fmla="*/ 126 w 145"/>
                  <a:gd name="T83" fmla="*/ 94 h 161"/>
                  <a:gd name="T84" fmla="*/ 113 w 145"/>
                  <a:gd name="T85" fmla="*/ 47 h 161"/>
                  <a:gd name="T86" fmla="*/ 134 w 145"/>
                  <a:gd name="T87" fmla="*/ 68 h 161"/>
                  <a:gd name="T88" fmla="*/ 100 w 145"/>
                  <a:gd name="T89" fmla="*/ 70 h 161"/>
                  <a:gd name="T90" fmla="*/ 113 w 145"/>
                  <a:gd name="T91" fmla="*/ 47 h 161"/>
                  <a:gd name="T92" fmla="*/ 69 w 145"/>
                  <a:gd name="T93" fmla="*/ 16 h 161"/>
                  <a:gd name="T94" fmla="*/ 95 w 145"/>
                  <a:gd name="T95" fmla="*/ 50 h 161"/>
                  <a:gd name="T96" fmla="*/ 76 w 145"/>
                  <a:gd name="T97" fmla="*/ 57 h 161"/>
                  <a:gd name="T98" fmla="*/ 58 w 145"/>
                  <a:gd name="T99" fmla="*/ 43 h 161"/>
                  <a:gd name="T100" fmla="*/ 12 w 145"/>
                  <a:gd name="T101" fmla="*/ 59 h 161"/>
                  <a:gd name="T102" fmla="*/ 53 w 145"/>
                  <a:gd name="T103" fmla="*/ 51 h 161"/>
                  <a:gd name="T104" fmla="*/ 33 w 145"/>
                  <a:gd name="T105" fmla="*/ 83 h 161"/>
                  <a:gd name="T106" fmla="*/ 51 w 145"/>
                  <a:gd name="T107" fmla="*/ 100 h 161"/>
                  <a:gd name="T108" fmla="*/ 45 w 145"/>
                  <a:gd name="T109" fmla="*/ 121 h 161"/>
                  <a:gd name="T110" fmla="*/ 33 w 145"/>
                  <a:gd name="T111" fmla="*/ 8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5" h="161">
                    <a:moveTo>
                      <a:pt x="9" y="110"/>
                    </a:moveTo>
                    <a:cubicBezTo>
                      <a:pt x="8" y="114"/>
                      <a:pt x="8" y="119"/>
                      <a:pt x="11" y="122"/>
                    </a:cubicBezTo>
                    <a:cubicBezTo>
                      <a:pt x="14" y="127"/>
                      <a:pt x="21" y="127"/>
                      <a:pt x="26" y="127"/>
                    </a:cubicBezTo>
                    <a:cubicBezTo>
                      <a:pt x="35" y="127"/>
                      <a:pt x="45" y="125"/>
                      <a:pt x="54" y="122"/>
                    </a:cubicBezTo>
                    <a:cubicBezTo>
                      <a:pt x="54" y="123"/>
                      <a:pt x="54" y="124"/>
                      <a:pt x="55" y="125"/>
                    </a:cubicBezTo>
                    <a:cubicBezTo>
                      <a:pt x="57" y="134"/>
                      <a:pt x="59" y="144"/>
                      <a:pt x="64" y="152"/>
                    </a:cubicBezTo>
                    <a:cubicBezTo>
                      <a:pt x="67" y="157"/>
                      <a:pt x="71" y="161"/>
                      <a:pt x="77" y="160"/>
                    </a:cubicBezTo>
                    <a:cubicBezTo>
                      <a:pt x="83" y="160"/>
                      <a:pt x="87" y="154"/>
                      <a:pt x="89" y="149"/>
                    </a:cubicBezTo>
                    <a:cubicBezTo>
                      <a:pt x="94" y="140"/>
                      <a:pt x="96" y="131"/>
                      <a:pt x="97" y="121"/>
                    </a:cubicBezTo>
                    <a:cubicBezTo>
                      <a:pt x="99" y="122"/>
                      <a:pt x="101" y="122"/>
                      <a:pt x="103" y="123"/>
                    </a:cubicBezTo>
                    <a:cubicBezTo>
                      <a:pt x="112" y="126"/>
                      <a:pt x="122" y="128"/>
                      <a:pt x="131" y="127"/>
                    </a:cubicBezTo>
                    <a:cubicBezTo>
                      <a:pt x="136" y="126"/>
                      <a:pt x="142" y="124"/>
                      <a:pt x="143" y="118"/>
                    </a:cubicBezTo>
                    <a:cubicBezTo>
                      <a:pt x="144" y="112"/>
                      <a:pt x="140" y="106"/>
                      <a:pt x="137" y="101"/>
                    </a:cubicBezTo>
                    <a:cubicBezTo>
                      <a:pt x="132" y="95"/>
                      <a:pt x="127" y="90"/>
                      <a:pt x="121" y="85"/>
                    </a:cubicBezTo>
                    <a:cubicBezTo>
                      <a:pt x="128" y="79"/>
                      <a:pt x="135" y="72"/>
                      <a:pt x="140" y="64"/>
                    </a:cubicBezTo>
                    <a:cubicBezTo>
                      <a:pt x="143" y="59"/>
                      <a:pt x="145" y="54"/>
                      <a:pt x="142" y="49"/>
                    </a:cubicBezTo>
                    <a:cubicBezTo>
                      <a:pt x="139" y="44"/>
                      <a:pt x="131" y="43"/>
                      <a:pt x="126" y="43"/>
                    </a:cubicBezTo>
                    <a:cubicBezTo>
                      <a:pt x="116" y="43"/>
                      <a:pt x="106" y="46"/>
                      <a:pt x="97" y="49"/>
                    </a:cubicBezTo>
                    <a:cubicBezTo>
                      <a:pt x="97" y="46"/>
                      <a:pt x="96" y="42"/>
                      <a:pt x="95" y="39"/>
                    </a:cubicBezTo>
                    <a:cubicBezTo>
                      <a:pt x="94" y="31"/>
                      <a:pt x="91" y="22"/>
                      <a:pt x="85" y="15"/>
                    </a:cubicBezTo>
                    <a:cubicBezTo>
                      <a:pt x="82" y="12"/>
                      <a:pt x="79" y="9"/>
                      <a:pt x="74" y="10"/>
                    </a:cubicBezTo>
                    <a:cubicBezTo>
                      <a:pt x="68" y="11"/>
                      <a:pt x="65" y="17"/>
                      <a:pt x="62" y="21"/>
                    </a:cubicBezTo>
                    <a:cubicBezTo>
                      <a:pt x="58" y="29"/>
                      <a:pt x="55" y="39"/>
                      <a:pt x="54" y="49"/>
                    </a:cubicBezTo>
                    <a:cubicBezTo>
                      <a:pt x="49" y="47"/>
                      <a:pt x="45" y="46"/>
                      <a:pt x="41" y="45"/>
                    </a:cubicBezTo>
                    <a:cubicBezTo>
                      <a:pt x="33" y="43"/>
                      <a:pt x="24" y="42"/>
                      <a:pt x="16" y="44"/>
                    </a:cubicBezTo>
                    <a:cubicBezTo>
                      <a:pt x="4" y="48"/>
                      <a:pt x="9" y="61"/>
                      <a:pt x="15" y="69"/>
                    </a:cubicBezTo>
                    <a:cubicBezTo>
                      <a:pt x="19" y="75"/>
                      <a:pt x="25" y="80"/>
                      <a:pt x="31" y="85"/>
                    </a:cubicBezTo>
                    <a:cubicBezTo>
                      <a:pt x="29" y="87"/>
                      <a:pt x="27" y="89"/>
                      <a:pt x="25" y="91"/>
                    </a:cubicBezTo>
                    <a:cubicBezTo>
                      <a:pt x="19" y="96"/>
                      <a:pt x="13" y="103"/>
                      <a:pt x="9" y="110"/>
                    </a:cubicBezTo>
                    <a:close/>
                    <a:moveTo>
                      <a:pt x="92" y="131"/>
                    </a:moveTo>
                    <a:cubicBezTo>
                      <a:pt x="90" y="139"/>
                      <a:pt x="87" y="149"/>
                      <a:pt x="81" y="155"/>
                    </a:cubicBezTo>
                    <a:cubicBezTo>
                      <a:pt x="75" y="161"/>
                      <a:pt x="69" y="154"/>
                      <a:pt x="66" y="149"/>
                    </a:cubicBezTo>
                    <a:cubicBezTo>
                      <a:pt x="61" y="141"/>
                      <a:pt x="59" y="132"/>
                      <a:pt x="57" y="123"/>
                    </a:cubicBezTo>
                    <a:cubicBezTo>
                      <a:pt x="57" y="122"/>
                      <a:pt x="57" y="122"/>
                      <a:pt x="57" y="121"/>
                    </a:cubicBezTo>
                    <a:cubicBezTo>
                      <a:pt x="63" y="119"/>
                      <a:pt x="70" y="116"/>
                      <a:pt x="76" y="113"/>
                    </a:cubicBezTo>
                    <a:cubicBezTo>
                      <a:pt x="82" y="116"/>
                      <a:pt x="88" y="118"/>
                      <a:pt x="95" y="120"/>
                    </a:cubicBezTo>
                    <a:cubicBezTo>
                      <a:pt x="94" y="124"/>
                      <a:pt x="93" y="128"/>
                      <a:pt x="92" y="131"/>
                    </a:cubicBezTo>
                    <a:close/>
                    <a:moveTo>
                      <a:pt x="51" y="85"/>
                    </a:moveTo>
                    <a:cubicBezTo>
                      <a:pt x="51" y="89"/>
                      <a:pt x="51" y="92"/>
                      <a:pt x="51" y="96"/>
                    </a:cubicBezTo>
                    <a:cubicBezTo>
                      <a:pt x="46" y="93"/>
                      <a:pt x="41" y="89"/>
                      <a:pt x="36" y="85"/>
                    </a:cubicBezTo>
                    <a:cubicBezTo>
                      <a:pt x="36" y="84"/>
                      <a:pt x="37" y="84"/>
                      <a:pt x="37" y="84"/>
                    </a:cubicBezTo>
                    <a:cubicBezTo>
                      <a:pt x="42" y="80"/>
                      <a:pt x="46" y="77"/>
                      <a:pt x="51" y="74"/>
                    </a:cubicBezTo>
                    <a:cubicBezTo>
                      <a:pt x="51" y="78"/>
                      <a:pt x="51" y="81"/>
                      <a:pt x="51" y="85"/>
                    </a:cubicBezTo>
                    <a:close/>
                    <a:moveTo>
                      <a:pt x="54" y="85"/>
                    </a:moveTo>
                    <a:cubicBezTo>
                      <a:pt x="54" y="81"/>
                      <a:pt x="54" y="76"/>
                      <a:pt x="54" y="72"/>
                    </a:cubicBezTo>
                    <a:cubicBezTo>
                      <a:pt x="61" y="68"/>
                      <a:pt x="68" y="64"/>
                      <a:pt x="76" y="60"/>
                    </a:cubicBezTo>
                    <a:cubicBezTo>
                      <a:pt x="83" y="64"/>
                      <a:pt x="90" y="68"/>
                      <a:pt x="97" y="72"/>
                    </a:cubicBezTo>
                    <a:cubicBezTo>
                      <a:pt x="98" y="81"/>
                      <a:pt x="98" y="89"/>
                      <a:pt x="97" y="98"/>
                    </a:cubicBezTo>
                    <a:cubicBezTo>
                      <a:pt x="94" y="100"/>
                      <a:pt x="90" y="102"/>
                      <a:pt x="86" y="104"/>
                    </a:cubicBezTo>
                    <a:cubicBezTo>
                      <a:pt x="83" y="106"/>
                      <a:pt x="79" y="108"/>
                      <a:pt x="76" y="109"/>
                    </a:cubicBezTo>
                    <a:cubicBezTo>
                      <a:pt x="72" y="108"/>
                      <a:pt x="69" y="106"/>
                      <a:pt x="65" y="104"/>
                    </a:cubicBezTo>
                    <a:cubicBezTo>
                      <a:pt x="62" y="102"/>
                      <a:pt x="58" y="100"/>
                      <a:pt x="54" y="98"/>
                    </a:cubicBezTo>
                    <a:cubicBezTo>
                      <a:pt x="54" y="94"/>
                      <a:pt x="54" y="89"/>
                      <a:pt x="54" y="85"/>
                    </a:cubicBezTo>
                    <a:close/>
                    <a:moveTo>
                      <a:pt x="54" y="69"/>
                    </a:moveTo>
                    <a:cubicBezTo>
                      <a:pt x="55" y="63"/>
                      <a:pt x="55" y="58"/>
                      <a:pt x="56" y="52"/>
                    </a:cubicBezTo>
                    <a:cubicBezTo>
                      <a:pt x="62" y="54"/>
                      <a:pt x="67" y="56"/>
                      <a:pt x="73" y="59"/>
                    </a:cubicBezTo>
                    <a:cubicBezTo>
                      <a:pt x="66" y="62"/>
                      <a:pt x="61" y="65"/>
                      <a:pt x="55" y="68"/>
                    </a:cubicBezTo>
                    <a:cubicBezTo>
                      <a:pt x="55" y="69"/>
                      <a:pt x="55" y="69"/>
                      <a:pt x="54" y="69"/>
                    </a:cubicBezTo>
                    <a:close/>
                    <a:moveTo>
                      <a:pt x="79" y="59"/>
                    </a:moveTo>
                    <a:cubicBezTo>
                      <a:pt x="84" y="56"/>
                      <a:pt x="90" y="54"/>
                      <a:pt x="95" y="52"/>
                    </a:cubicBezTo>
                    <a:cubicBezTo>
                      <a:pt x="96" y="58"/>
                      <a:pt x="97" y="63"/>
                      <a:pt x="97" y="69"/>
                    </a:cubicBezTo>
                    <a:cubicBezTo>
                      <a:pt x="91" y="65"/>
                      <a:pt x="85" y="62"/>
                      <a:pt x="79" y="59"/>
                    </a:cubicBezTo>
                    <a:close/>
                    <a:moveTo>
                      <a:pt x="100" y="78"/>
                    </a:moveTo>
                    <a:cubicBezTo>
                      <a:pt x="100" y="76"/>
                      <a:pt x="100" y="75"/>
                      <a:pt x="100" y="74"/>
                    </a:cubicBezTo>
                    <a:cubicBezTo>
                      <a:pt x="106" y="77"/>
                      <a:pt x="111" y="81"/>
                      <a:pt x="116" y="85"/>
                    </a:cubicBezTo>
                    <a:cubicBezTo>
                      <a:pt x="111" y="89"/>
                      <a:pt x="106" y="93"/>
                      <a:pt x="100" y="96"/>
                    </a:cubicBezTo>
                    <a:cubicBezTo>
                      <a:pt x="100" y="90"/>
                      <a:pt x="100" y="84"/>
                      <a:pt x="100" y="78"/>
                    </a:cubicBezTo>
                    <a:close/>
                    <a:moveTo>
                      <a:pt x="87" y="107"/>
                    </a:moveTo>
                    <a:cubicBezTo>
                      <a:pt x="91" y="105"/>
                      <a:pt x="94" y="103"/>
                      <a:pt x="97" y="101"/>
                    </a:cubicBezTo>
                    <a:cubicBezTo>
                      <a:pt x="97" y="107"/>
                      <a:pt x="96" y="112"/>
                      <a:pt x="95" y="118"/>
                    </a:cubicBezTo>
                    <a:cubicBezTo>
                      <a:pt x="90" y="116"/>
                      <a:pt x="84" y="113"/>
                      <a:pt x="79" y="111"/>
                    </a:cubicBezTo>
                    <a:cubicBezTo>
                      <a:pt x="82" y="110"/>
                      <a:pt x="85" y="108"/>
                      <a:pt x="87" y="107"/>
                    </a:cubicBezTo>
                    <a:close/>
                    <a:moveTo>
                      <a:pt x="64" y="107"/>
                    </a:moveTo>
                    <a:cubicBezTo>
                      <a:pt x="67" y="108"/>
                      <a:pt x="69" y="110"/>
                      <a:pt x="72" y="111"/>
                    </a:cubicBezTo>
                    <a:cubicBezTo>
                      <a:pt x="67" y="113"/>
                      <a:pt x="62" y="116"/>
                      <a:pt x="56" y="118"/>
                    </a:cubicBezTo>
                    <a:cubicBezTo>
                      <a:pt x="55" y="112"/>
                      <a:pt x="55" y="107"/>
                      <a:pt x="54" y="101"/>
                    </a:cubicBezTo>
                    <a:cubicBezTo>
                      <a:pt x="58" y="103"/>
                      <a:pt x="61" y="105"/>
                      <a:pt x="64" y="107"/>
                    </a:cubicBezTo>
                    <a:close/>
                    <a:moveTo>
                      <a:pt x="140" y="115"/>
                    </a:moveTo>
                    <a:cubicBezTo>
                      <a:pt x="142" y="123"/>
                      <a:pt x="131" y="124"/>
                      <a:pt x="126" y="124"/>
                    </a:cubicBezTo>
                    <a:cubicBezTo>
                      <a:pt x="117" y="124"/>
                      <a:pt x="107" y="122"/>
                      <a:pt x="99" y="119"/>
                    </a:cubicBezTo>
                    <a:cubicBezTo>
                      <a:pt x="99" y="119"/>
                      <a:pt x="98" y="119"/>
                      <a:pt x="98" y="118"/>
                    </a:cubicBezTo>
                    <a:cubicBezTo>
                      <a:pt x="99" y="112"/>
                      <a:pt x="100" y="106"/>
                      <a:pt x="100" y="99"/>
                    </a:cubicBezTo>
                    <a:cubicBezTo>
                      <a:pt x="106" y="96"/>
                      <a:pt x="112" y="91"/>
                      <a:pt x="118" y="87"/>
                    </a:cubicBezTo>
                    <a:cubicBezTo>
                      <a:pt x="121" y="89"/>
                      <a:pt x="123" y="91"/>
                      <a:pt x="126" y="94"/>
                    </a:cubicBezTo>
                    <a:cubicBezTo>
                      <a:pt x="132" y="99"/>
                      <a:pt x="139" y="106"/>
                      <a:pt x="140" y="115"/>
                    </a:cubicBezTo>
                    <a:close/>
                    <a:moveTo>
                      <a:pt x="113" y="47"/>
                    </a:moveTo>
                    <a:cubicBezTo>
                      <a:pt x="120" y="46"/>
                      <a:pt x="132" y="44"/>
                      <a:pt x="138" y="49"/>
                    </a:cubicBezTo>
                    <a:cubicBezTo>
                      <a:pt x="144" y="54"/>
                      <a:pt x="137" y="64"/>
                      <a:pt x="134" y="68"/>
                    </a:cubicBezTo>
                    <a:cubicBezTo>
                      <a:pt x="129" y="73"/>
                      <a:pt x="124" y="78"/>
                      <a:pt x="119" y="83"/>
                    </a:cubicBezTo>
                    <a:cubicBezTo>
                      <a:pt x="113" y="78"/>
                      <a:pt x="106" y="74"/>
                      <a:pt x="100" y="70"/>
                    </a:cubicBezTo>
                    <a:cubicBezTo>
                      <a:pt x="100" y="64"/>
                      <a:pt x="99" y="58"/>
                      <a:pt x="98" y="51"/>
                    </a:cubicBezTo>
                    <a:cubicBezTo>
                      <a:pt x="103" y="50"/>
                      <a:pt x="108" y="49"/>
                      <a:pt x="113" y="47"/>
                    </a:cubicBezTo>
                    <a:close/>
                    <a:moveTo>
                      <a:pt x="58" y="43"/>
                    </a:moveTo>
                    <a:cubicBezTo>
                      <a:pt x="60" y="34"/>
                      <a:pt x="63" y="23"/>
                      <a:pt x="69" y="16"/>
                    </a:cubicBezTo>
                    <a:cubicBezTo>
                      <a:pt x="83" y="0"/>
                      <a:pt x="93" y="40"/>
                      <a:pt x="94" y="47"/>
                    </a:cubicBezTo>
                    <a:cubicBezTo>
                      <a:pt x="94" y="48"/>
                      <a:pt x="95" y="49"/>
                      <a:pt x="95" y="50"/>
                    </a:cubicBezTo>
                    <a:cubicBezTo>
                      <a:pt x="94" y="50"/>
                      <a:pt x="94" y="50"/>
                      <a:pt x="94" y="50"/>
                    </a:cubicBezTo>
                    <a:cubicBezTo>
                      <a:pt x="87" y="52"/>
                      <a:pt x="82" y="55"/>
                      <a:pt x="76" y="57"/>
                    </a:cubicBezTo>
                    <a:cubicBezTo>
                      <a:pt x="70" y="54"/>
                      <a:pt x="63" y="52"/>
                      <a:pt x="57" y="50"/>
                    </a:cubicBezTo>
                    <a:cubicBezTo>
                      <a:pt x="57" y="47"/>
                      <a:pt x="58" y="45"/>
                      <a:pt x="58" y="43"/>
                    </a:cubicBezTo>
                    <a:close/>
                    <a:moveTo>
                      <a:pt x="31" y="81"/>
                    </a:moveTo>
                    <a:cubicBezTo>
                      <a:pt x="24" y="75"/>
                      <a:pt x="16" y="68"/>
                      <a:pt x="12" y="59"/>
                    </a:cubicBezTo>
                    <a:cubicBezTo>
                      <a:pt x="4" y="38"/>
                      <a:pt x="45" y="49"/>
                      <a:pt x="53" y="51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2" y="58"/>
                      <a:pt x="52" y="64"/>
                      <a:pt x="51" y="71"/>
                    </a:cubicBezTo>
                    <a:cubicBezTo>
                      <a:pt x="45" y="74"/>
                      <a:pt x="39" y="79"/>
                      <a:pt x="33" y="83"/>
                    </a:cubicBezTo>
                    <a:cubicBezTo>
                      <a:pt x="32" y="82"/>
                      <a:pt x="32" y="82"/>
                      <a:pt x="31" y="81"/>
                    </a:cubicBezTo>
                    <a:close/>
                    <a:moveTo>
                      <a:pt x="51" y="100"/>
                    </a:moveTo>
                    <a:cubicBezTo>
                      <a:pt x="52" y="106"/>
                      <a:pt x="53" y="112"/>
                      <a:pt x="54" y="118"/>
                    </a:cubicBezTo>
                    <a:cubicBezTo>
                      <a:pt x="51" y="119"/>
                      <a:pt x="48" y="120"/>
                      <a:pt x="45" y="121"/>
                    </a:cubicBezTo>
                    <a:cubicBezTo>
                      <a:pt x="36" y="123"/>
                      <a:pt x="26" y="126"/>
                      <a:pt x="17" y="123"/>
                    </a:cubicBezTo>
                    <a:cubicBezTo>
                      <a:pt x="0" y="117"/>
                      <a:pt x="23" y="96"/>
                      <a:pt x="33" y="87"/>
                    </a:cubicBezTo>
                    <a:cubicBezTo>
                      <a:pt x="39" y="92"/>
                      <a:pt x="45" y="96"/>
                      <a:pt x="51" y="1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1"/>
              <p:cNvSpPr>
                <a:spLocks noEditPoints="1"/>
              </p:cNvSpPr>
              <p:nvPr/>
            </p:nvSpPr>
            <p:spPr bwMode="auto">
              <a:xfrm>
                <a:off x="2817" y="20"/>
                <a:ext cx="340" cy="381"/>
              </a:xfrm>
              <a:custGeom>
                <a:avLst/>
                <a:gdLst>
                  <a:gd name="T0" fmla="*/ 10 w 144"/>
                  <a:gd name="T1" fmla="*/ 123 h 161"/>
                  <a:gd name="T2" fmla="*/ 54 w 144"/>
                  <a:gd name="T3" fmla="*/ 122 h 161"/>
                  <a:gd name="T4" fmla="*/ 64 w 144"/>
                  <a:gd name="T5" fmla="*/ 152 h 161"/>
                  <a:gd name="T6" fmla="*/ 89 w 144"/>
                  <a:gd name="T7" fmla="*/ 149 h 161"/>
                  <a:gd name="T8" fmla="*/ 102 w 144"/>
                  <a:gd name="T9" fmla="*/ 123 h 161"/>
                  <a:gd name="T10" fmla="*/ 142 w 144"/>
                  <a:gd name="T11" fmla="*/ 118 h 161"/>
                  <a:gd name="T12" fmla="*/ 120 w 144"/>
                  <a:gd name="T13" fmla="*/ 85 h 161"/>
                  <a:gd name="T14" fmla="*/ 141 w 144"/>
                  <a:gd name="T15" fmla="*/ 49 h 161"/>
                  <a:gd name="T16" fmla="*/ 97 w 144"/>
                  <a:gd name="T17" fmla="*/ 49 h 161"/>
                  <a:gd name="T18" fmla="*/ 85 w 144"/>
                  <a:gd name="T19" fmla="*/ 16 h 161"/>
                  <a:gd name="T20" fmla="*/ 62 w 144"/>
                  <a:gd name="T21" fmla="*/ 21 h 161"/>
                  <a:gd name="T22" fmla="*/ 40 w 144"/>
                  <a:gd name="T23" fmla="*/ 45 h 161"/>
                  <a:gd name="T24" fmla="*/ 14 w 144"/>
                  <a:gd name="T25" fmla="*/ 69 h 161"/>
                  <a:gd name="T26" fmla="*/ 24 w 144"/>
                  <a:gd name="T27" fmla="*/ 91 h 161"/>
                  <a:gd name="T28" fmla="*/ 92 w 144"/>
                  <a:gd name="T29" fmla="*/ 131 h 161"/>
                  <a:gd name="T30" fmla="*/ 65 w 144"/>
                  <a:gd name="T31" fmla="*/ 149 h 161"/>
                  <a:gd name="T32" fmla="*/ 56 w 144"/>
                  <a:gd name="T33" fmla="*/ 121 h 161"/>
                  <a:gd name="T34" fmla="*/ 94 w 144"/>
                  <a:gd name="T35" fmla="*/ 121 h 161"/>
                  <a:gd name="T36" fmla="*/ 51 w 144"/>
                  <a:gd name="T37" fmla="*/ 85 h 161"/>
                  <a:gd name="T38" fmla="*/ 35 w 144"/>
                  <a:gd name="T39" fmla="*/ 85 h 161"/>
                  <a:gd name="T40" fmla="*/ 51 w 144"/>
                  <a:gd name="T41" fmla="*/ 74 h 161"/>
                  <a:gd name="T42" fmla="*/ 53 w 144"/>
                  <a:gd name="T43" fmla="*/ 85 h 161"/>
                  <a:gd name="T44" fmla="*/ 75 w 144"/>
                  <a:gd name="T45" fmla="*/ 60 h 161"/>
                  <a:gd name="T46" fmla="*/ 97 w 144"/>
                  <a:gd name="T47" fmla="*/ 98 h 161"/>
                  <a:gd name="T48" fmla="*/ 75 w 144"/>
                  <a:gd name="T49" fmla="*/ 110 h 161"/>
                  <a:gd name="T50" fmla="*/ 54 w 144"/>
                  <a:gd name="T51" fmla="*/ 98 h 161"/>
                  <a:gd name="T52" fmla="*/ 54 w 144"/>
                  <a:gd name="T53" fmla="*/ 69 h 161"/>
                  <a:gd name="T54" fmla="*/ 72 w 144"/>
                  <a:gd name="T55" fmla="*/ 59 h 161"/>
                  <a:gd name="T56" fmla="*/ 54 w 144"/>
                  <a:gd name="T57" fmla="*/ 69 h 161"/>
                  <a:gd name="T58" fmla="*/ 95 w 144"/>
                  <a:gd name="T59" fmla="*/ 53 h 161"/>
                  <a:gd name="T60" fmla="*/ 78 w 144"/>
                  <a:gd name="T61" fmla="*/ 59 h 161"/>
                  <a:gd name="T62" fmla="*/ 100 w 144"/>
                  <a:gd name="T63" fmla="*/ 74 h 161"/>
                  <a:gd name="T64" fmla="*/ 100 w 144"/>
                  <a:gd name="T65" fmla="*/ 96 h 161"/>
                  <a:gd name="T66" fmla="*/ 87 w 144"/>
                  <a:gd name="T67" fmla="*/ 107 h 161"/>
                  <a:gd name="T68" fmla="*/ 95 w 144"/>
                  <a:gd name="T69" fmla="*/ 118 h 161"/>
                  <a:gd name="T70" fmla="*/ 87 w 144"/>
                  <a:gd name="T71" fmla="*/ 107 h 161"/>
                  <a:gd name="T72" fmla="*/ 72 w 144"/>
                  <a:gd name="T73" fmla="*/ 111 h 161"/>
                  <a:gd name="T74" fmla="*/ 54 w 144"/>
                  <a:gd name="T75" fmla="*/ 102 h 161"/>
                  <a:gd name="T76" fmla="*/ 140 w 144"/>
                  <a:gd name="T77" fmla="*/ 115 h 161"/>
                  <a:gd name="T78" fmla="*/ 98 w 144"/>
                  <a:gd name="T79" fmla="*/ 119 h 161"/>
                  <a:gd name="T80" fmla="*/ 100 w 144"/>
                  <a:gd name="T81" fmla="*/ 100 h 161"/>
                  <a:gd name="T82" fmla="*/ 125 w 144"/>
                  <a:gd name="T83" fmla="*/ 94 h 161"/>
                  <a:gd name="T84" fmla="*/ 113 w 144"/>
                  <a:gd name="T85" fmla="*/ 48 h 161"/>
                  <a:gd name="T86" fmla="*/ 133 w 144"/>
                  <a:gd name="T87" fmla="*/ 68 h 161"/>
                  <a:gd name="T88" fmla="*/ 100 w 144"/>
                  <a:gd name="T89" fmla="*/ 70 h 161"/>
                  <a:gd name="T90" fmla="*/ 113 w 144"/>
                  <a:gd name="T91" fmla="*/ 48 h 161"/>
                  <a:gd name="T92" fmla="*/ 69 w 144"/>
                  <a:gd name="T93" fmla="*/ 17 h 161"/>
                  <a:gd name="T94" fmla="*/ 94 w 144"/>
                  <a:gd name="T95" fmla="*/ 50 h 161"/>
                  <a:gd name="T96" fmla="*/ 75 w 144"/>
                  <a:gd name="T97" fmla="*/ 58 h 161"/>
                  <a:gd name="T98" fmla="*/ 58 w 144"/>
                  <a:gd name="T99" fmla="*/ 43 h 161"/>
                  <a:gd name="T100" fmla="*/ 12 w 144"/>
                  <a:gd name="T101" fmla="*/ 59 h 161"/>
                  <a:gd name="T102" fmla="*/ 53 w 144"/>
                  <a:gd name="T103" fmla="*/ 52 h 161"/>
                  <a:gd name="T104" fmla="*/ 33 w 144"/>
                  <a:gd name="T105" fmla="*/ 83 h 161"/>
                  <a:gd name="T106" fmla="*/ 51 w 144"/>
                  <a:gd name="T107" fmla="*/ 100 h 161"/>
                  <a:gd name="T108" fmla="*/ 45 w 144"/>
                  <a:gd name="T109" fmla="*/ 121 h 161"/>
                  <a:gd name="T110" fmla="*/ 33 w 144"/>
                  <a:gd name="T111" fmla="*/ 8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4" h="161">
                    <a:moveTo>
                      <a:pt x="9" y="111"/>
                    </a:moveTo>
                    <a:cubicBezTo>
                      <a:pt x="7" y="115"/>
                      <a:pt x="7" y="119"/>
                      <a:pt x="10" y="123"/>
                    </a:cubicBezTo>
                    <a:cubicBezTo>
                      <a:pt x="14" y="127"/>
                      <a:pt x="20" y="127"/>
                      <a:pt x="25" y="127"/>
                    </a:cubicBezTo>
                    <a:cubicBezTo>
                      <a:pt x="35" y="127"/>
                      <a:pt x="44" y="125"/>
                      <a:pt x="54" y="122"/>
                    </a:cubicBezTo>
                    <a:cubicBezTo>
                      <a:pt x="54" y="123"/>
                      <a:pt x="54" y="124"/>
                      <a:pt x="54" y="125"/>
                    </a:cubicBezTo>
                    <a:cubicBezTo>
                      <a:pt x="56" y="135"/>
                      <a:pt x="59" y="144"/>
                      <a:pt x="64" y="152"/>
                    </a:cubicBezTo>
                    <a:cubicBezTo>
                      <a:pt x="67" y="157"/>
                      <a:pt x="71" y="161"/>
                      <a:pt x="76" y="160"/>
                    </a:cubicBezTo>
                    <a:cubicBezTo>
                      <a:pt x="82" y="160"/>
                      <a:pt x="86" y="154"/>
                      <a:pt x="89" y="149"/>
                    </a:cubicBezTo>
                    <a:cubicBezTo>
                      <a:pt x="93" y="141"/>
                      <a:pt x="95" y="131"/>
                      <a:pt x="97" y="122"/>
                    </a:cubicBezTo>
                    <a:cubicBezTo>
                      <a:pt x="99" y="122"/>
                      <a:pt x="100" y="123"/>
                      <a:pt x="102" y="123"/>
                    </a:cubicBezTo>
                    <a:cubicBezTo>
                      <a:pt x="111" y="126"/>
                      <a:pt x="121" y="128"/>
                      <a:pt x="131" y="127"/>
                    </a:cubicBezTo>
                    <a:cubicBezTo>
                      <a:pt x="136" y="126"/>
                      <a:pt x="141" y="124"/>
                      <a:pt x="142" y="118"/>
                    </a:cubicBezTo>
                    <a:cubicBezTo>
                      <a:pt x="144" y="112"/>
                      <a:pt x="140" y="106"/>
                      <a:pt x="136" y="102"/>
                    </a:cubicBezTo>
                    <a:cubicBezTo>
                      <a:pt x="132" y="96"/>
                      <a:pt x="126" y="90"/>
                      <a:pt x="120" y="85"/>
                    </a:cubicBezTo>
                    <a:cubicBezTo>
                      <a:pt x="128" y="79"/>
                      <a:pt x="135" y="72"/>
                      <a:pt x="140" y="64"/>
                    </a:cubicBezTo>
                    <a:cubicBezTo>
                      <a:pt x="142" y="60"/>
                      <a:pt x="144" y="54"/>
                      <a:pt x="141" y="49"/>
                    </a:cubicBezTo>
                    <a:cubicBezTo>
                      <a:pt x="138" y="44"/>
                      <a:pt x="131" y="43"/>
                      <a:pt x="125" y="43"/>
                    </a:cubicBezTo>
                    <a:cubicBezTo>
                      <a:pt x="116" y="43"/>
                      <a:pt x="106" y="46"/>
                      <a:pt x="97" y="49"/>
                    </a:cubicBezTo>
                    <a:cubicBezTo>
                      <a:pt x="96" y="46"/>
                      <a:pt x="96" y="43"/>
                      <a:pt x="95" y="40"/>
                    </a:cubicBezTo>
                    <a:cubicBezTo>
                      <a:pt x="93" y="31"/>
                      <a:pt x="90" y="22"/>
                      <a:pt x="85" y="16"/>
                    </a:cubicBezTo>
                    <a:cubicBezTo>
                      <a:pt x="82" y="12"/>
                      <a:pt x="78" y="9"/>
                      <a:pt x="73" y="10"/>
                    </a:cubicBezTo>
                    <a:cubicBezTo>
                      <a:pt x="68" y="11"/>
                      <a:pt x="64" y="17"/>
                      <a:pt x="62" y="21"/>
                    </a:cubicBezTo>
                    <a:cubicBezTo>
                      <a:pt x="58" y="30"/>
                      <a:pt x="55" y="39"/>
                      <a:pt x="53" y="49"/>
                    </a:cubicBezTo>
                    <a:cubicBezTo>
                      <a:pt x="49" y="47"/>
                      <a:pt x="45" y="46"/>
                      <a:pt x="40" y="45"/>
                    </a:cubicBezTo>
                    <a:cubicBezTo>
                      <a:pt x="32" y="43"/>
                      <a:pt x="23" y="42"/>
                      <a:pt x="15" y="45"/>
                    </a:cubicBezTo>
                    <a:cubicBezTo>
                      <a:pt x="3" y="49"/>
                      <a:pt x="9" y="62"/>
                      <a:pt x="14" y="69"/>
                    </a:cubicBezTo>
                    <a:cubicBezTo>
                      <a:pt x="19" y="75"/>
                      <a:pt x="24" y="80"/>
                      <a:pt x="30" y="85"/>
                    </a:cubicBezTo>
                    <a:cubicBezTo>
                      <a:pt x="28" y="87"/>
                      <a:pt x="26" y="89"/>
                      <a:pt x="24" y="91"/>
                    </a:cubicBezTo>
                    <a:cubicBezTo>
                      <a:pt x="18" y="96"/>
                      <a:pt x="12" y="103"/>
                      <a:pt x="9" y="111"/>
                    </a:cubicBezTo>
                    <a:close/>
                    <a:moveTo>
                      <a:pt x="92" y="131"/>
                    </a:moveTo>
                    <a:cubicBezTo>
                      <a:pt x="90" y="140"/>
                      <a:pt x="87" y="150"/>
                      <a:pt x="80" y="155"/>
                    </a:cubicBezTo>
                    <a:cubicBezTo>
                      <a:pt x="74" y="161"/>
                      <a:pt x="69" y="155"/>
                      <a:pt x="65" y="149"/>
                    </a:cubicBezTo>
                    <a:cubicBezTo>
                      <a:pt x="61" y="141"/>
                      <a:pt x="59" y="132"/>
                      <a:pt x="57" y="123"/>
                    </a:cubicBezTo>
                    <a:cubicBezTo>
                      <a:pt x="57" y="122"/>
                      <a:pt x="57" y="122"/>
                      <a:pt x="56" y="121"/>
                    </a:cubicBezTo>
                    <a:cubicBezTo>
                      <a:pt x="63" y="119"/>
                      <a:pt x="69" y="116"/>
                      <a:pt x="75" y="113"/>
                    </a:cubicBezTo>
                    <a:cubicBezTo>
                      <a:pt x="82" y="116"/>
                      <a:pt x="88" y="118"/>
                      <a:pt x="94" y="121"/>
                    </a:cubicBezTo>
                    <a:cubicBezTo>
                      <a:pt x="94" y="124"/>
                      <a:pt x="93" y="128"/>
                      <a:pt x="92" y="131"/>
                    </a:cubicBezTo>
                    <a:close/>
                    <a:moveTo>
                      <a:pt x="51" y="85"/>
                    </a:moveTo>
                    <a:cubicBezTo>
                      <a:pt x="51" y="89"/>
                      <a:pt x="51" y="93"/>
                      <a:pt x="51" y="96"/>
                    </a:cubicBezTo>
                    <a:cubicBezTo>
                      <a:pt x="45" y="93"/>
                      <a:pt x="40" y="89"/>
                      <a:pt x="35" y="85"/>
                    </a:cubicBezTo>
                    <a:cubicBezTo>
                      <a:pt x="36" y="85"/>
                      <a:pt x="36" y="84"/>
                      <a:pt x="37" y="84"/>
                    </a:cubicBezTo>
                    <a:cubicBezTo>
                      <a:pt x="41" y="81"/>
                      <a:pt x="46" y="77"/>
                      <a:pt x="51" y="74"/>
                    </a:cubicBezTo>
                    <a:cubicBezTo>
                      <a:pt x="51" y="78"/>
                      <a:pt x="51" y="82"/>
                      <a:pt x="51" y="85"/>
                    </a:cubicBezTo>
                    <a:close/>
                    <a:moveTo>
                      <a:pt x="53" y="85"/>
                    </a:moveTo>
                    <a:cubicBezTo>
                      <a:pt x="53" y="81"/>
                      <a:pt x="54" y="76"/>
                      <a:pt x="54" y="72"/>
                    </a:cubicBezTo>
                    <a:cubicBezTo>
                      <a:pt x="61" y="68"/>
                      <a:pt x="68" y="64"/>
                      <a:pt x="75" y="60"/>
                    </a:cubicBezTo>
                    <a:cubicBezTo>
                      <a:pt x="83" y="64"/>
                      <a:pt x="90" y="68"/>
                      <a:pt x="97" y="72"/>
                    </a:cubicBezTo>
                    <a:cubicBezTo>
                      <a:pt x="98" y="81"/>
                      <a:pt x="98" y="89"/>
                      <a:pt x="97" y="98"/>
                    </a:cubicBezTo>
                    <a:cubicBezTo>
                      <a:pt x="93" y="100"/>
                      <a:pt x="89" y="102"/>
                      <a:pt x="86" y="104"/>
                    </a:cubicBezTo>
                    <a:cubicBezTo>
                      <a:pt x="82" y="106"/>
                      <a:pt x="79" y="108"/>
                      <a:pt x="75" y="110"/>
                    </a:cubicBezTo>
                    <a:cubicBezTo>
                      <a:pt x="72" y="108"/>
                      <a:pt x="68" y="106"/>
                      <a:pt x="65" y="104"/>
                    </a:cubicBezTo>
                    <a:cubicBezTo>
                      <a:pt x="61" y="102"/>
                      <a:pt x="57" y="100"/>
                      <a:pt x="54" y="98"/>
                    </a:cubicBezTo>
                    <a:cubicBezTo>
                      <a:pt x="54" y="94"/>
                      <a:pt x="53" y="89"/>
                      <a:pt x="53" y="85"/>
                    </a:cubicBezTo>
                    <a:close/>
                    <a:moveTo>
                      <a:pt x="54" y="69"/>
                    </a:moveTo>
                    <a:cubicBezTo>
                      <a:pt x="54" y="63"/>
                      <a:pt x="55" y="58"/>
                      <a:pt x="56" y="53"/>
                    </a:cubicBezTo>
                    <a:cubicBezTo>
                      <a:pt x="61" y="55"/>
                      <a:pt x="67" y="57"/>
                      <a:pt x="72" y="59"/>
                    </a:cubicBezTo>
                    <a:cubicBezTo>
                      <a:pt x="66" y="62"/>
                      <a:pt x="60" y="65"/>
                      <a:pt x="54" y="69"/>
                    </a:cubicBezTo>
                    <a:cubicBezTo>
                      <a:pt x="54" y="69"/>
                      <a:pt x="54" y="69"/>
                      <a:pt x="54" y="69"/>
                    </a:cubicBezTo>
                    <a:close/>
                    <a:moveTo>
                      <a:pt x="78" y="59"/>
                    </a:moveTo>
                    <a:cubicBezTo>
                      <a:pt x="84" y="57"/>
                      <a:pt x="89" y="54"/>
                      <a:pt x="95" y="53"/>
                    </a:cubicBezTo>
                    <a:cubicBezTo>
                      <a:pt x="96" y="58"/>
                      <a:pt x="96" y="63"/>
                      <a:pt x="97" y="69"/>
                    </a:cubicBezTo>
                    <a:cubicBezTo>
                      <a:pt x="91" y="65"/>
                      <a:pt x="84" y="62"/>
                      <a:pt x="78" y="59"/>
                    </a:cubicBezTo>
                    <a:close/>
                    <a:moveTo>
                      <a:pt x="100" y="78"/>
                    </a:moveTo>
                    <a:cubicBezTo>
                      <a:pt x="100" y="77"/>
                      <a:pt x="100" y="75"/>
                      <a:pt x="100" y="74"/>
                    </a:cubicBezTo>
                    <a:cubicBezTo>
                      <a:pt x="105" y="77"/>
                      <a:pt x="111" y="81"/>
                      <a:pt x="116" y="85"/>
                    </a:cubicBezTo>
                    <a:cubicBezTo>
                      <a:pt x="111" y="89"/>
                      <a:pt x="105" y="93"/>
                      <a:pt x="100" y="96"/>
                    </a:cubicBezTo>
                    <a:cubicBezTo>
                      <a:pt x="100" y="90"/>
                      <a:pt x="100" y="84"/>
                      <a:pt x="100" y="78"/>
                    </a:cubicBezTo>
                    <a:close/>
                    <a:moveTo>
                      <a:pt x="87" y="107"/>
                    </a:moveTo>
                    <a:cubicBezTo>
                      <a:pt x="90" y="105"/>
                      <a:pt x="94" y="103"/>
                      <a:pt x="97" y="101"/>
                    </a:cubicBezTo>
                    <a:cubicBezTo>
                      <a:pt x="96" y="107"/>
                      <a:pt x="96" y="112"/>
                      <a:pt x="95" y="118"/>
                    </a:cubicBezTo>
                    <a:cubicBezTo>
                      <a:pt x="89" y="116"/>
                      <a:pt x="84" y="114"/>
                      <a:pt x="79" y="111"/>
                    </a:cubicBezTo>
                    <a:cubicBezTo>
                      <a:pt x="82" y="110"/>
                      <a:pt x="84" y="108"/>
                      <a:pt x="87" y="107"/>
                    </a:cubicBezTo>
                    <a:close/>
                    <a:moveTo>
                      <a:pt x="64" y="107"/>
                    </a:moveTo>
                    <a:cubicBezTo>
                      <a:pt x="66" y="108"/>
                      <a:pt x="69" y="110"/>
                      <a:pt x="72" y="111"/>
                    </a:cubicBezTo>
                    <a:cubicBezTo>
                      <a:pt x="67" y="114"/>
                      <a:pt x="61" y="116"/>
                      <a:pt x="56" y="118"/>
                    </a:cubicBezTo>
                    <a:cubicBezTo>
                      <a:pt x="55" y="112"/>
                      <a:pt x="54" y="107"/>
                      <a:pt x="54" y="102"/>
                    </a:cubicBezTo>
                    <a:cubicBezTo>
                      <a:pt x="57" y="103"/>
                      <a:pt x="60" y="105"/>
                      <a:pt x="64" y="107"/>
                    </a:cubicBezTo>
                    <a:close/>
                    <a:moveTo>
                      <a:pt x="140" y="115"/>
                    </a:moveTo>
                    <a:cubicBezTo>
                      <a:pt x="141" y="123"/>
                      <a:pt x="131" y="124"/>
                      <a:pt x="125" y="124"/>
                    </a:cubicBezTo>
                    <a:cubicBezTo>
                      <a:pt x="116" y="124"/>
                      <a:pt x="107" y="122"/>
                      <a:pt x="98" y="119"/>
                    </a:cubicBezTo>
                    <a:cubicBezTo>
                      <a:pt x="98" y="119"/>
                      <a:pt x="98" y="119"/>
                      <a:pt x="97" y="119"/>
                    </a:cubicBezTo>
                    <a:cubicBezTo>
                      <a:pt x="99" y="112"/>
                      <a:pt x="99" y="106"/>
                      <a:pt x="100" y="100"/>
                    </a:cubicBezTo>
                    <a:cubicBezTo>
                      <a:pt x="106" y="96"/>
                      <a:pt x="112" y="92"/>
                      <a:pt x="118" y="87"/>
                    </a:cubicBezTo>
                    <a:cubicBezTo>
                      <a:pt x="120" y="89"/>
                      <a:pt x="123" y="91"/>
                      <a:pt x="125" y="94"/>
                    </a:cubicBezTo>
                    <a:cubicBezTo>
                      <a:pt x="131" y="99"/>
                      <a:pt x="138" y="106"/>
                      <a:pt x="140" y="115"/>
                    </a:cubicBezTo>
                    <a:close/>
                    <a:moveTo>
                      <a:pt x="113" y="48"/>
                    </a:moveTo>
                    <a:cubicBezTo>
                      <a:pt x="120" y="46"/>
                      <a:pt x="132" y="44"/>
                      <a:pt x="138" y="49"/>
                    </a:cubicBezTo>
                    <a:cubicBezTo>
                      <a:pt x="143" y="54"/>
                      <a:pt x="137" y="64"/>
                      <a:pt x="133" y="68"/>
                    </a:cubicBezTo>
                    <a:cubicBezTo>
                      <a:pt x="129" y="74"/>
                      <a:pt x="124" y="79"/>
                      <a:pt x="118" y="83"/>
                    </a:cubicBezTo>
                    <a:cubicBezTo>
                      <a:pt x="112" y="79"/>
                      <a:pt x="106" y="74"/>
                      <a:pt x="100" y="70"/>
                    </a:cubicBezTo>
                    <a:cubicBezTo>
                      <a:pt x="99" y="64"/>
                      <a:pt x="98" y="58"/>
                      <a:pt x="97" y="52"/>
                    </a:cubicBezTo>
                    <a:cubicBezTo>
                      <a:pt x="102" y="50"/>
                      <a:pt x="108" y="49"/>
                      <a:pt x="113" y="48"/>
                    </a:cubicBezTo>
                    <a:close/>
                    <a:moveTo>
                      <a:pt x="58" y="43"/>
                    </a:moveTo>
                    <a:cubicBezTo>
                      <a:pt x="60" y="34"/>
                      <a:pt x="62" y="24"/>
                      <a:pt x="69" y="17"/>
                    </a:cubicBezTo>
                    <a:cubicBezTo>
                      <a:pt x="83" y="0"/>
                      <a:pt x="92" y="40"/>
                      <a:pt x="94" y="47"/>
                    </a:cubicBezTo>
                    <a:cubicBezTo>
                      <a:pt x="94" y="48"/>
                      <a:pt x="94" y="49"/>
                      <a:pt x="94" y="50"/>
                    </a:cubicBezTo>
                    <a:cubicBezTo>
                      <a:pt x="94" y="50"/>
                      <a:pt x="94" y="50"/>
                      <a:pt x="93" y="50"/>
                    </a:cubicBezTo>
                    <a:cubicBezTo>
                      <a:pt x="87" y="52"/>
                      <a:pt x="81" y="55"/>
                      <a:pt x="75" y="58"/>
                    </a:cubicBezTo>
                    <a:cubicBezTo>
                      <a:pt x="69" y="55"/>
                      <a:pt x="63" y="52"/>
                      <a:pt x="56" y="50"/>
                    </a:cubicBezTo>
                    <a:cubicBezTo>
                      <a:pt x="57" y="48"/>
                      <a:pt x="57" y="45"/>
                      <a:pt x="58" y="43"/>
                    </a:cubicBezTo>
                    <a:close/>
                    <a:moveTo>
                      <a:pt x="30" y="81"/>
                    </a:moveTo>
                    <a:cubicBezTo>
                      <a:pt x="23" y="75"/>
                      <a:pt x="15" y="68"/>
                      <a:pt x="12" y="59"/>
                    </a:cubicBezTo>
                    <a:cubicBezTo>
                      <a:pt x="3" y="38"/>
                      <a:pt x="44" y="49"/>
                      <a:pt x="52" y="51"/>
                    </a:cubicBezTo>
                    <a:cubicBezTo>
                      <a:pt x="52" y="51"/>
                      <a:pt x="52" y="52"/>
                      <a:pt x="53" y="52"/>
                    </a:cubicBezTo>
                    <a:cubicBezTo>
                      <a:pt x="52" y="58"/>
                      <a:pt x="51" y="64"/>
                      <a:pt x="51" y="71"/>
                    </a:cubicBezTo>
                    <a:cubicBezTo>
                      <a:pt x="45" y="75"/>
                      <a:pt x="39" y="79"/>
                      <a:pt x="33" y="83"/>
                    </a:cubicBezTo>
                    <a:cubicBezTo>
                      <a:pt x="32" y="83"/>
                      <a:pt x="31" y="82"/>
                      <a:pt x="30" y="81"/>
                    </a:cubicBezTo>
                    <a:close/>
                    <a:moveTo>
                      <a:pt x="51" y="100"/>
                    </a:moveTo>
                    <a:cubicBezTo>
                      <a:pt x="51" y="106"/>
                      <a:pt x="52" y="112"/>
                      <a:pt x="53" y="119"/>
                    </a:cubicBezTo>
                    <a:cubicBezTo>
                      <a:pt x="50" y="120"/>
                      <a:pt x="48" y="120"/>
                      <a:pt x="45" y="121"/>
                    </a:cubicBezTo>
                    <a:cubicBezTo>
                      <a:pt x="36" y="124"/>
                      <a:pt x="25" y="126"/>
                      <a:pt x="16" y="123"/>
                    </a:cubicBezTo>
                    <a:cubicBezTo>
                      <a:pt x="0" y="118"/>
                      <a:pt x="22" y="96"/>
                      <a:pt x="33" y="87"/>
                    </a:cubicBezTo>
                    <a:cubicBezTo>
                      <a:pt x="39" y="92"/>
                      <a:pt x="45" y="96"/>
                      <a:pt x="51" y="1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2"/>
              <p:cNvSpPr>
                <a:spLocks/>
              </p:cNvSpPr>
              <p:nvPr/>
            </p:nvSpPr>
            <p:spPr bwMode="auto">
              <a:xfrm>
                <a:off x="1089" y="129"/>
                <a:ext cx="82" cy="227"/>
              </a:xfrm>
              <a:custGeom>
                <a:avLst/>
                <a:gdLst>
                  <a:gd name="T0" fmla="*/ 3 w 35"/>
                  <a:gd name="T1" fmla="*/ 54 h 96"/>
                  <a:gd name="T2" fmla="*/ 9 w 35"/>
                  <a:gd name="T3" fmla="*/ 15 h 96"/>
                  <a:gd name="T4" fmla="*/ 21 w 35"/>
                  <a:gd name="T5" fmla="*/ 6 h 96"/>
                  <a:gd name="T6" fmla="*/ 31 w 35"/>
                  <a:gd name="T7" fmla="*/ 20 h 96"/>
                  <a:gd name="T8" fmla="*/ 32 w 35"/>
                  <a:gd name="T9" fmla="*/ 55 h 96"/>
                  <a:gd name="T10" fmla="*/ 30 w 35"/>
                  <a:gd name="T11" fmla="*/ 73 h 96"/>
                  <a:gd name="T12" fmla="*/ 23 w 35"/>
                  <a:gd name="T13" fmla="*/ 91 h 96"/>
                  <a:gd name="T14" fmla="*/ 13 w 35"/>
                  <a:gd name="T15" fmla="*/ 80 h 96"/>
                  <a:gd name="T16" fmla="*/ 12 w 35"/>
                  <a:gd name="T17" fmla="*/ 62 h 96"/>
                  <a:gd name="T18" fmla="*/ 13 w 35"/>
                  <a:gd name="T19" fmla="*/ 38 h 96"/>
                  <a:gd name="T20" fmla="*/ 15 w 35"/>
                  <a:gd name="T21" fmla="*/ 34 h 96"/>
                  <a:gd name="T22" fmla="*/ 24 w 35"/>
                  <a:gd name="T23" fmla="*/ 39 h 96"/>
                  <a:gd name="T24" fmla="*/ 24 w 35"/>
                  <a:gd name="T25" fmla="*/ 47 h 96"/>
                  <a:gd name="T26" fmla="*/ 22 w 35"/>
                  <a:gd name="T27" fmla="*/ 71 h 96"/>
                  <a:gd name="T28" fmla="*/ 25 w 35"/>
                  <a:gd name="T29" fmla="*/ 71 h 96"/>
                  <a:gd name="T30" fmla="*/ 27 w 35"/>
                  <a:gd name="T31" fmla="*/ 47 h 96"/>
                  <a:gd name="T32" fmla="*/ 21 w 35"/>
                  <a:gd name="T33" fmla="*/ 30 h 96"/>
                  <a:gd name="T34" fmla="*/ 9 w 35"/>
                  <a:gd name="T35" fmla="*/ 44 h 96"/>
                  <a:gd name="T36" fmla="*/ 10 w 35"/>
                  <a:gd name="T37" fmla="*/ 75 h 96"/>
                  <a:gd name="T38" fmla="*/ 19 w 35"/>
                  <a:gd name="T39" fmla="*/ 95 h 96"/>
                  <a:gd name="T40" fmla="*/ 33 w 35"/>
                  <a:gd name="T41" fmla="*/ 73 h 96"/>
                  <a:gd name="T42" fmla="*/ 35 w 35"/>
                  <a:gd name="T43" fmla="*/ 32 h 96"/>
                  <a:gd name="T44" fmla="*/ 26 w 35"/>
                  <a:gd name="T45" fmla="*/ 5 h 96"/>
                  <a:gd name="T46" fmla="*/ 7 w 35"/>
                  <a:gd name="T47" fmla="*/ 14 h 96"/>
                  <a:gd name="T48" fmla="*/ 2 w 35"/>
                  <a:gd name="T49" fmla="*/ 31 h 96"/>
                  <a:gd name="T50" fmla="*/ 0 w 35"/>
                  <a:gd name="T51" fmla="*/ 54 h 96"/>
                  <a:gd name="T52" fmla="*/ 3 w 35"/>
                  <a:gd name="T53" fmla="*/ 5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5" h="96">
                    <a:moveTo>
                      <a:pt x="3" y="54"/>
                    </a:moveTo>
                    <a:cubicBezTo>
                      <a:pt x="4" y="42"/>
                      <a:pt x="3" y="27"/>
                      <a:pt x="9" y="15"/>
                    </a:cubicBezTo>
                    <a:cubicBezTo>
                      <a:pt x="12" y="11"/>
                      <a:pt x="16" y="6"/>
                      <a:pt x="21" y="6"/>
                    </a:cubicBezTo>
                    <a:cubicBezTo>
                      <a:pt x="28" y="6"/>
                      <a:pt x="31" y="15"/>
                      <a:pt x="31" y="20"/>
                    </a:cubicBezTo>
                    <a:cubicBezTo>
                      <a:pt x="33" y="31"/>
                      <a:pt x="32" y="44"/>
                      <a:pt x="32" y="55"/>
                    </a:cubicBezTo>
                    <a:cubicBezTo>
                      <a:pt x="31" y="61"/>
                      <a:pt x="31" y="67"/>
                      <a:pt x="30" y="73"/>
                    </a:cubicBezTo>
                    <a:cubicBezTo>
                      <a:pt x="30" y="79"/>
                      <a:pt x="29" y="87"/>
                      <a:pt x="23" y="91"/>
                    </a:cubicBezTo>
                    <a:cubicBezTo>
                      <a:pt x="16" y="96"/>
                      <a:pt x="14" y="85"/>
                      <a:pt x="13" y="80"/>
                    </a:cubicBezTo>
                    <a:cubicBezTo>
                      <a:pt x="13" y="74"/>
                      <a:pt x="12" y="68"/>
                      <a:pt x="12" y="62"/>
                    </a:cubicBezTo>
                    <a:cubicBezTo>
                      <a:pt x="11" y="54"/>
                      <a:pt x="12" y="46"/>
                      <a:pt x="13" y="38"/>
                    </a:cubicBezTo>
                    <a:cubicBezTo>
                      <a:pt x="14" y="37"/>
                      <a:pt x="14" y="35"/>
                      <a:pt x="15" y="34"/>
                    </a:cubicBezTo>
                    <a:cubicBezTo>
                      <a:pt x="18" y="29"/>
                      <a:pt x="24" y="36"/>
                      <a:pt x="24" y="39"/>
                    </a:cubicBezTo>
                    <a:cubicBezTo>
                      <a:pt x="24" y="42"/>
                      <a:pt x="24" y="44"/>
                      <a:pt x="24" y="47"/>
                    </a:cubicBezTo>
                    <a:cubicBezTo>
                      <a:pt x="24" y="55"/>
                      <a:pt x="24" y="63"/>
                      <a:pt x="22" y="71"/>
                    </a:cubicBezTo>
                    <a:cubicBezTo>
                      <a:pt x="21" y="72"/>
                      <a:pt x="24" y="73"/>
                      <a:pt x="25" y="71"/>
                    </a:cubicBezTo>
                    <a:cubicBezTo>
                      <a:pt x="27" y="64"/>
                      <a:pt x="27" y="55"/>
                      <a:pt x="27" y="47"/>
                    </a:cubicBezTo>
                    <a:cubicBezTo>
                      <a:pt x="27" y="41"/>
                      <a:pt x="28" y="32"/>
                      <a:pt x="21" y="30"/>
                    </a:cubicBezTo>
                    <a:cubicBezTo>
                      <a:pt x="12" y="27"/>
                      <a:pt x="10" y="37"/>
                      <a:pt x="9" y="44"/>
                    </a:cubicBezTo>
                    <a:cubicBezTo>
                      <a:pt x="8" y="54"/>
                      <a:pt x="9" y="65"/>
                      <a:pt x="10" y="75"/>
                    </a:cubicBezTo>
                    <a:cubicBezTo>
                      <a:pt x="11" y="81"/>
                      <a:pt x="10" y="95"/>
                      <a:pt x="19" y="95"/>
                    </a:cubicBezTo>
                    <a:cubicBezTo>
                      <a:pt x="31" y="95"/>
                      <a:pt x="32" y="82"/>
                      <a:pt x="33" y="73"/>
                    </a:cubicBezTo>
                    <a:cubicBezTo>
                      <a:pt x="35" y="59"/>
                      <a:pt x="35" y="46"/>
                      <a:pt x="35" y="32"/>
                    </a:cubicBezTo>
                    <a:cubicBezTo>
                      <a:pt x="35" y="23"/>
                      <a:pt x="35" y="11"/>
                      <a:pt x="26" y="5"/>
                    </a:cubicBezTo>
                    <a:cubicBezTo>
                      <a:pt x="19" y="0"/>
                      <a:pt x="10" y="8"/>
                      <a:pt x="7" y="14"/>
                    </a:cubicBezTo>
                    <a:cubicBezTo>
                      <a:pt x="4" y="19"/>
                      <a:pt x="3" y="25"/>
                      <a:pt x="2" y="31"/>
                    </a:cubicBezTo>
                    <a:cubicBezTo>
                      <a:pt x="1" y="38"/>
                      <a:pt x="1" y="46"/>
                      <a:pt x="0" y="54"/>
                    </a:cubicBezTo>
                    <a:cubicBezTo>
                      <a:pt x="0" y="56"/>
                      <a:pt x="3" y="56"/>
                      <a:pt x="3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3"/>
              <p:cNvSpPr>
                <a:spLocks/>
              </p:cNvSpPr>
              <p:nvPr/>
            </p:nvSpPr>
            <p:spPr bwMode="auto">
              <a:xfrm>
                <a:off x="6153" y="20"/>
                <a:ext cx="85" cy="227"/>
              </a:xfrm>
              <a:custGeom>
                <a:avLst/>
                <a:gdLst>
                  <a:gd name="T0" fmla="*/ 4 w 36"/>
                  <a:gd name="T1" fmla="*/ 54 h 96"/>
                  <a:gd name="T2" fmla="*/ 10 w 36"/>
                  <a:gd name="T3" fmla="*/ 16 h 96"/>
                  <a:gd name="T4" fmla="*/ 22 w 36"/>
                  <a:gd name="T5" fmla="*/ 7 h 96"/>
                  <a:gd name="T6" fmla="*/ 32 w 36"/>
                  <a:gd name="T7" fmla="*/ 20 h 96"/>
                  <a:gd name="T8" fmla="*/ 32 w 36"/>
                  <a:gd name="T9" fmla="*/ 55 h 96"/>
                  <a:gd name="T10" fmla="*/ 31 w 36"/>
                  <a:gd name="T11" fmla="*/ 73 h 96"/>
                  <a:gd name="T12" fmla="*/ 24 w 36"/>
                  <a:gd name="T13" fmla="*/ 91 h 96"/>
                  <a:gd name="T14" fmla="*/ 14 w 36"/>
                  <a:gd name="T15" fmla="*/ 81 h 96"/>
                  <a:gd name="T16" fmla="*/ 12 w 36"/>
                  <a:gd name="T17" fmla="*/ 63 h 96"/>
                  <a:gd name="T18" fmla="*/ 14 w 36"/>
                  <a:gd name="T19" fmla="*/ 38 h 96"/>
                  <a:gd name="T20" fmla="*/ 16 w 36"/>
                  <a:gd name="T21" fmla="*/ 34 h 96"/>
                  <a:gd name="T22" fmla="*/ 25 w 36"/>
                  <a:gd name="T23" fmla="*/ 39 h 96"/>
                  <a:gd name="T24" fmla="*/ 25 w 36"/>
                  <a:gd name="T25" fmla="*/ 47 h 96"/>
                  <a:gd name="T26" fmla="*/ 23 w 36"/>
                  <a:gd name="T27" fmla="*/ 71 h 96"/>
                  <a:gd name="T28" fmla="*/ 25 w 36"/>
                  <a:gd name="T29" fmla="*/ 72 h 96"/>
                  <a:gd name="T30" fmla="*/ 28 w 36"/>
                  <a:gd name="T31" fmla="*/ 47 h 96"/>
                  <a:gd name="T32" fmla="*/ 21 w 36"/>
                  <a:gd name="T33" fmla="*/ 30 h 96"/>
                  <a:gd name="T34" fmla="*/ 10 w 36"/>
                  <a:gd name="T35" fmla="*/ 44 h 96"/>
                  <a:gd name="T36" fmla="*/ 11 w 36"/>
                  <a:gd name="T37" fmla="*/ 76 h 96"/>
                  <a:gd name="T38" fmla="*/ 20 w 36"/>
                  <a:gd name="T39" fmla="*/ 95 h 96"/>
                  <a:gd name="T40" fmla="*/ 34 w 36"/>
                  <a:gd name="T41" fmla="*/ 73 h 96"/>
                  <a:gd name="T42" fmla="*/ 36 w 36"/>
                  <a:gd name="T43" fmla="*/ 32 h 96"/>
                  <a:gd name="T44" fmla="*/ 27 w 36"/>
                  <a:gd name="T45" fmla="*/ 5 h 96"/>
                  <a:gd name="T46" fmla="*/ 7 w 36"/>
                  <a:gd name="T47" fmla="*/ 14 h 96"/>
                  <a:gd name="T48" fmla="*/ 3 w 36"/>
                  <a:gd name="T49" fmla="*/ 31 h 96"/>
                  <a:gd name="T50" fmla="*/ 1 w 36"/>
                  <a:gd name="T51" fmla="*/ 54 h 96"/>
                  <a:gd name="T52" fmla="*/ 4 w 36"/>
                  <a:gd name="T53" fmla="*/ 5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96">
                    <a:moveTo>
                      <a:pt x="4" y="54"/>
                    </a:moveTo>
                    <a:cubicBezTo>
                      <a:pt x="5" y="42"/>
                      <a:pt x="4" y="27"/>
                      <a:pt x="10" y="16"/>
                    </a:cubicBezTo>
                    <a:cubicBezTo>
                      <a:pt x="12" y="11"/>
                      <a:pt x="17" y="7"/>
                      <a:pt x="22" y="7"/>
                    </a:cubicBezTo>
                    <a:cubicBezTo>
                      <a:pt x="29" y="6"/>
                      <a:pt x="31" y="15"/>
                      <a:pt x="32" y="20"/>
                    </a:cubicBezTo>
                    <a:cubicBezTo>
                      <a:pt x="34" y="32"/>
                      <a:pt x="33" y="44"/>
                      <a:pt x="32" y="55"/>
                    </a:cubicBezTo>
                    <a:cubicBezTo>
                      <a:pt x="32" y="61"/>
                      <a:pt x="32" y="67"/>
                      <a:pt x="31" y="73"/>
                    </a:cubicBezTo>
                    <a:cubicBezTo>
                      <a:pt x="30" y="79"/>
                      <a:pt x="30" y="87"/>
                      <a:pt x="24" y="91"/>
                    </a:cubicBezTo>
                    <a:cubicBezTo>
                      <a:pt x="16" y="96"/>
                      <a:pt x="14" y="85"/>
                      <a:pt x="14" y="81"/>
                    </a:cubicBezTo>
                    <a:cubicBezTo>
                      <a:pt x="13" y="75"/>
                      <a:pt x="13" y="69"/>
                      <a:pt x="12" y="63"/>
                    </a:cubicBezTo>
                    <a:cubicBezTo>
                      <a:pt x="12" y="54"/>
                      <a:pt x="12" y="46"/>
                      <a:pt x="14" y="38"/>
                    </a:cubicBezTo>
                    <a:cubicBezTo>
                      <a:pt x="15" y="37"/>
                      <a:pt x="15" y="35"/>
                      <a:pt x="16" y="34"/>
                    </a:cubicBezTo>
                    <a:cubicBezTo>
                      <a:pt x="19" y="29"/>
                      <a:pt x="25" y="36"/>
                      <a:pt x="25" y="39"/>
                    </a:cubicBezTo>
                    <a:cubicBezTo>
                      <a:pt x="25" y="42"/>
                      <a:pt x="25" y="45"/>
                      <a:pt x="25" y="47"/>
                    </a:cubicBezTo>
                    <a:cubicBezTo>
                      <a:pt x="25" y="55"/>
                      <a:pt x="25" y="63"/>
                      <a:pt x="23" y="71"/>
                    </a:cubicBezTo>
                    <a:cubicBezTo>
                      <a:pt x="22" y="73"/>
                      <a:pt x="25" y="73"/>
                      <a:pt x="25" y="72"/>
                    </a:cubicBezTo>
                    <a:cubicBezTo>
                      <a:pt x="27" y="64"/>
                      <a:pt x="27" y="55"/>
                      <a:pt x="28" y="47"/>
                    </a:cubicBezTo>
                    <a:cubicBezTo>
                      <a:pt x="28" y="41"/>
                      <a:pt x="29" y="32"/>
                      <a:pt x="21" y="30"/>
                    </a:cubicBezTo>
                    <a:cubicBezTo>
                      <a:pt x="12" y="28"/>
                      <a:pt x="11" y="38"/>
                      <a:pt x="10" y="44"/>
                    </a:cubicBezTo>
                    <a:cubicBezTo>
                      <a:pt x="9" y="54"/>
                      <a:pt x="9" y="65"/>
                      <a:pt x="11" y="76"/>
                    </a:cubicBezTo>
                    <a:cubicBezTo>
                      <a:pt x="11" y="81"/>
                      <a:pt x="11" y="95"/>
                      <a:pt x="20" y="95"/>
                    </a:cubicBezTo>
                    <a:cubicBezTo>
                      <a:pt x="31" y="95"/>
                      <a:pt x="33" y="82"/>
                      <a:pt x="34" y="73"/>
                    </a:cubicBezTo>
                    <a:cubicBezTo>
                      <a:pt x="35" y="60"/>
                      <a:pt x="36" y="46"/>
                      <a:pt x="36" y="32"/>
                    </a:cubicBezTo>
                    <a:cubicBezTo>
                      <a:pt x="36" y="23"/>
                      <a:pt x="36" y="11"/>
                      <a:pt x="27" y="5"/>
                    </a:cubicBezTo>
                    <a:cubicBezTo>
                      <a:pt x="19" y="0"/>
                      <a:pt x="11" y="8"/>
                      <a:pt x="7" y="14"/>
                    </a:cubicBezTo>
                    <a:cubicBezTo>
                      <a:pt x="4" y="19"/>
                      <a:pt x="4" y="25"/>
                      <a:pt x="3" y="31"/>
                    </a:cubicBezTo>
                    <a:cubicBezTo>
                      <a:pt x="2" y="39"/>
                      <a:pt x="2" y="46"/>
                      <a:pt x="1" y="54"/>
                    </a:cubicBezTo>
                    <a:cubicBezTo>
                      <a:pt x="0" y="56"/>
                      <a:pt x="3" y="56"/>
                      <a:pt x="4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4"/>
              <p:cNvSpPr>
                <a:spLocks/>
              </p:cNvSpPr>
              <p:nvPr/>
            </p:nvSpPr>
            <p:spPr bwMode="auto">
              <a:xfrm>
                <a:off x="467" y="657"/>
                <a:ext cx="85" cy="227"/>
              </a:xfrm>
              <a:custGeom>
                <a:avLst/>
                <a:gdLst>
                  <a:gd name="T0" fmla="*/ 4 w 36"/>
                  <a:gd name="T1" fmla="*/ 54 h 96"/>
                  <a:gd name="T2" fmla="*/ 10 w 36"/>
                  <a:gd name="T3" fmla="*/ 15 h 96"/>
                  <a:gd name="T4" fmla="*/ 22 w 36"/>
                  <a:gd name="T5" fmla="*/ 6 h 96"/>
                  <a:gd name="T6" fmla="*/ 32 w 36"/>
                  <a:gd name="T7" fmla="*/ 20 h 96"/>
                  <a:gd name="T8" fmla="*/ 32 w 36"/>
                  <a:gd name="T9" fmla="*/ 55 h 96"/>
                  <a:gd name="T10" fmla="*/ 31 w 36"/>
                  <a:gd name="T11" fmla="*/ 73 h 96"/>
                  <a:gd name="T12" fmla="*/ 24 w 36"/>
                  <a:gd name="T13" fmla="*/ 91 h 96"/>
                  <a:gd name="T14" fmla="*/ 14 w 36"/>
                  <a:gd name="T15" fmla="*/ 80 h 96"/>
                  <a:gd name="T16" fmla="*/ 12 w 36"/>
                  <a:gd name="T17" fmla="*/ 62 h 96"/>
                  <a:gd name="T18" fmla="*/ 14 w 36"/>
                  <a:gd name="T19" fmla="*/ 38 h 96"/>
                  <a:gd name="T20" fmla="*/ 16 w 36"/>
                  <a:gd name="T21" fmla="*/ 34 h 96"/>
                  <a:gd name="T22" fmla="*/ 25 w 36"/>
                  <a:gd name="T23" fmla="*/ 39 h 96"/>
                  <a:gd name="T24" fmla="*/ 25 w 36"/>
                  <a:gd name="T25" fmla="*/ 47 h 96"/>
                  <a:gd name="T26" fmla="*/ 23 w 36"/>
                  <a:gd name="T27" fmla="*/ 70 h 96"/>
                  <a:gd name="T28" fmla="*/ 25 w 36"/>
                  <a:gd name="T29" fmla="*/ 71 h 96"/>
                  <a:gd name="T30" fmla="*/ 28 w 36"/>
                  <a:gd name="T31" fmla="*/ 47 h 96"/>
                  <a:gd name="T32" fmla="*/ 21 w 36"/>
                  <a:gd name="T33" fmla="*/ 30 h 96"/>
                  <a:gd name="T34" fmla="*/ 10 w 36"/>
                  <a:gd name="T35" fmla="*/ 43 h 96"/>
                  <a:gd name="T36" fmla="*/ 11 w 36"/>
                  <a:gd name="T37" fmla="*/ 75 h 96"/>
                  <a:gd name="T38" fmla="*/ 20 w 36"/>
                  <a:gd name="T39" fmla="*/ 95 h 96"/>
                  <a:gd name="T40" fmla="*/ 34 w 36"/>
                  <a:gd name="T41" fmla="*/ 73 h 96"/>
                  <a:gd name="T42" fmla="*/ 36 w 36"/>
                  <a:gd name="T43" fmla="*/ 32 h 96"/>
                  <a:gd name="T44" fmla="*/ 27 w 36"/>
                  <a:gd name="T45" fmla="*/ 5 h 96"/>
                  <a:gd name="T46" fmla="*/ 7 w 36"/>
                  <a:gd name="T47" fmla="*/ 14 h 96"/>
                  <a:gd name="T48" fmla="*/ 3 w 36"/>
                  <a:gd name="T49" fmla="*/ 30 h 96"/>
                  <a:gd name="T50" fmla="*/ 1 w 36"/>
                  <a:gd name="T51" fmla="*/ 54 h 96"/>
                  <a:gd name="T52" fmla="*/ 4 w 36"/>
                  <a:gd name="T53" fmla="*/ 5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96">
                    <a:moveTo>
                      <a:pt x="4" y="54"/>
                    </a:moveTo>
                    <a:cubicBezTo>
                      <a:pt x="5" y="41"/>
                      <a:pt x="4" y="26"/>
                      <a:pt x="10" y="15"/>
                    </a:cubicBezTo>
                    <a:cubicBezTo>
                      <a:pt x="12" y="11"/>
                      <a:pt x="17" y="6"/>
                      <a:pt x="22" y="6"/>
                    </a:cubicBezTo>
                    <a:cubicBezTo>
                      <a:pt x="29" y="6"/>
                      <a:pt x="31" y="15"/>
                      <a:pt x="32" y="20"/>
                    </a:cubicBezTo>
                    <a:cubicBezTo>
                      <a:pt x="34" y="31"/>
                      <a:pt x="33" y="43"/>
                      <a:pt x="32" y="55"/>
                    </a:cubicBezTo>
                    <a:cubicBezTo>
                      <a:pt x="32" y="61"/>
                      <a:pt x="32" y="67"/>
                      <a:pt x="31" y="73"/>
                    </a:cubicBezTo>
                    <a:cubicBezTo>
                      <a:pt x="30" y="79"/>
                      <a:pt x="30" y="87"/>
                      <a:pt x="24" y="91"/>
                    </a:cubicBezTo>
                    <a:cubicBezTo>
                      <a:pt x="16" y="96"/>
                      <a:pt x="14" y="85"/>
                      <a:pt x="14" y="80"/>
                    </a:cubicBezTo>
                    <a:cubicBezTo>
                      <a:pt x="14" y="74"/>
                      <a:pt x="13" y="68"/>
                      <a:pt x="12" y="62"/>
                    </a:cubicBezTo>
                    <a:cubicBezTo>
                      <a:pt x="12" y="54"/>
                      <a:pt x="12" y="46"/>
                      <a:pt x="14" y="38"/>
                    </a:cubicBezTo>
                    <a:cubicBezTo>
                      <a:pt x="15" y="36"/>
                      <a:pt x="15" y="35"/>
                      <a:pt x="16" y="34"/>
                    </a:cubicBezTo>
                    <a:cubicBezTo>
                      <a:pt x="19" y="29"/>
                      <a:pt x="25" y="36"/>
                      <a:pt x="25" y="39"/>
                    </a:cubicBezTo>
                    <a:cubicBezTo>
                      <a:pt x="25" y="41"/>
                      <a:pt x="25" y="44"/>
                      <a:pt x="25" y="47"/>
                    </a:cubicBezTo>
                    <a:cubicBezTo>
                      <a:pt x="25" y="55"/>
                      <a:pt x="25" y="63"/>
                      <a:pt x="23" y="70"/>
                    </a:cubicBezTo>
                    <a:cubicBezTo>
                      <a:pt x="22" y="72"/>
                      <a:pt x="25" y="73"/>
                      <a:pt x="25" y="71"/>
                    </a:cubicBezTo>
                    <a:cubicBezTo>
                      <a:pt x="28" y="63"/>
                      <a:pt x="28" y="55"/>
                      <a:pt x="28" y="47"/>
                    </a:cubicBezTo>
                    <a:cubicBezTo>
                      <a:pt x="28" y="41"/>
                      <a:pt x="29" y="32"/>
                      <a:pt x="21" y="30"/>
                    </a:cubicBezTo>
                    <a:cubicBezTo>
                      <a:pt x="13" y="27"/>
                      <a:pt x="11" y="37"/>
                      <a:pt x="10" y="43"/>
                    </a:cubicBezTo>
                    <a:cubicBezTo>
                      <a:pt x="9" y="54"/>
                      <a:pt x="9" y="65"/>
                      <a:pt x="11" y="75"/>
                    </a:cubicBezTo>
                    <a:cubicBezTo>
                      <a:pt x="11" y="81"/>
                      <a:pt x="11" y="95"/>
                      <a:pt x="20" y="95"/>
                    </a:cubicBezTo>
                    <a:cubicBezTo>
                      <a:pt x="31" y="95"/>
                      <a:pt x="33" y="81"/>
                      <a:pt x="34" y="73"/>
                    </a:cubicBezTo>
                    <a:cubicBezTo>
                      <a:pt x="35" y="59"/>
                      <a:pt x="36" y="46"/>
                      <a:pt x="36" y="32"/>
                    </a:cubicBezTo>
                    <a:cubicBezTo>
                      <a:pt x="36" y="22"/>
                      <a:pt x="36" y="11"/>
                      <a:pt x="27" y="5"/>
                    </a:cubicBezTo>
                    <a:cubicBezTo>
                      <a:pt x="20" y="0"/>
                      <a:pt x="11" y="8"/>
                      <a:pt x="7" y="14"/>
                    </a:cubicBezTo>
                    <a:cubicBezTo>
                      <a:pt x="5" y="19"/>
                      <a:pt x="4" y="25"/>
                      <a:pt x="3" y="30"/>
                    </a:cubicBezTo>
                    <a:cubicBezTo>
                      <a:pt x="2" y="38"/>
                      <a:pt x="2" y="46"/>
                      <a:pt x="1" y="54"/>
                    </a:cubicBezTo>
                    <a:cubicBezTo>
                      <a:pt x="0" y="56"/>
                      <a:pt x="3" y="56"/>
                      <a:pt x="4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5"/>
              <p:cNvSpPr>
                <a:spLocks noEditPoints="1"/>
              </p:cNvSpPr>
              <p:nvPr/>
            </p:nvSpPr>
            <p:spPr bwMode="auto">
              <a:xfrm>
                <a:off x="5276" y="413"/>
                <a:ext cx="317" cy="215"/>
              </a:xfrm>
              <a:custGeom>
                <a:avLst/>
                <a:gdLst>
                  <a:gd name="T0" fmla="*/ 68 w 134"/>
                  <a:gd name="T1" fmla="*/ 90 h 91"/>
                  <a:gd name="T2" fmla="*/ 132 w 134"/>
                  <a:gd name="T3" fmla="*/ 91 h 91"/>
                  <a:gd name="T4" fmla="*/ 132 w 134"/>
                  <a:gd name="T5" fmla="*/ 91 h 91"/>
                  <a:gd name="T6" fmla="*/ 132 w 134"/>
                  <a:gd name="T7" fmla="*/ 50 h 91"/>
                  <a:gd name="T8" fmla="*/ 132 w 134"/>
                  <a:gd name="T9" fmla="*/ 3 h 91"/>
                  <a:gd name="T10" fmla="*/ 99 w 134"/>
                  <a:gd name="T11" fmla="*/ 2 h 91"/>
                  <a:gd name="T12" fmla="*/ 33 w 134"/>
                  <a:gd name="T13" fmla="*/ 0 h 91"/>
                  <a:gd name="T14" fmla="*/ 1 w 134"/>
                  <a:gd name="T15" fmla="*/ 2 h 91"/>
                  <a:gd name="T16" fmla="*/ 1 w 134"/>
                  <a:gd name="T17" fmla="*/ 14 h 91"/>
                  <a:gd name="T18" fmla="*/ 5 w 134"/>
                  <a:gd name="T19" fmla="*/ 86 h 91"/>
                  <a:gd name="T20" fmla="*/ 8 w 134"/>
                  <a:gd name="T21" fmla="*/ 87 h 91"/>
                  <a:gd name="T22" fmla="*/ 38 w 134"/>
                  <a:gd name="T23" fmla="*/ 86 h 91"/>
                  <a:gd name="T24" fmla="*/ 29 w 134"/>
                  <a:gd name="T25" fmla="*/ 71 h 91"/>
                  <a:gd name="T26" fmla="*/ 55 w 134"/>
                  <a:gd name="T27" fmla="*/ 47 h 91"/>
                  <a:gd name="T28" fmla="*/ 70 w 134"/>
                  <a:gd name="T29" fmla="*/ 57 h 91"/>
                  <a:gd name="T30" fmla="*/ 81 w 134"/>
                  <a:gd name="T31" fmla="*/ 48 h 91"/>
                  <a:gd name="T32" fmla="*/ 129 w 134"/>
                  <a:gd name="T33" fmla="*/ 88 h 91"/>
                  <a:gd name="T34" fmla="*/ 38 w 134"/>
                  <a:gd name="T35" fmla="*/ 86 h 91"/>
                  <a:gd name="T36" fmla="*/ 129 w 134"/>
                  <a:gd name="T37" fmla="*/ 50 h 91"/>
                  <a:gd name="T38" fmla="*/ 88 w 134"/>
                  <a:gd name="T39" fmla="*/ 42 h 91"/>
                  <a:gd name="T40" fmla="*/ 130 w 134"/>
                  <a:gd name="T41" fmla="*/ 7 h 91"/>
                  <a:gd name="T42" fmla="*/ 32 w 134"/>
                  <a:gd name="T43" fmla="*/ 3 h 91"/>
                  <a:gd name="T44" fmla="*/ 101 w 134"/>
                  <a:gd name="T45" fmla="*/ 5 h 91"/>
                  <a:gd name="T46" fmla="*/ 97 w 134"/>
                  <a:gd name="T47" fmla="*/ 30 h 91"/>
                  <a:gd name="T48" fmla="*/ 69 w 134"/>
                  <a:gd name="T49" fmla="*/ 55 h 91"/>
                  <a:gd name="T50" fmla="*/ 33 w 134"/>
                  <a:gd name="T51" fmla="*/ 24 h 91"/>
                  <a:gd name="T52" fmla="*/ 32 w 134"/>
                  <a:gd name="T53" fmla="*/ 3 h 91"/>
                  <a:gd name="T54" fmla="*/ 4 w 134"/>
                  <a:gd name="T55" fmla="*/ 16 h 91"/>
                  <a:gd name="T56" fmla="*/ 31 w 134"/>
                  <a:gd name="T57" fmla="*/ 26 h 91"/>
                  <a:gd name="T58" fmla="*/ 53 w 134"/>
                  <a:gd name="T59" fmla="*/ 45 h 91"/>
                  <a:gd name="T60" fmla="*/ 9 w 134"/>
                  <a:gd name="T61" fmla="*/ 85 h 91"/>
                  <a:gd name="T62" fmla="*/ 5 w 134"/>
                  <a:gd name="T63" fmla="*/ 3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4" h="91">
                    <a:moveTo>
                      <a:pt x="36" y="89"/>
                    </a:moveTo>
                    <a:cubicBezTo>
                      <a:pt x="47" y="90"/>
                      <a:pt x="57" y="90"/>
                      <a:pt x="68" y="90"/>
                    </a:cubicBezTo>
                    <a:cubicBezTo>
                      <a:pt x="89" y="91"/>
                      <a:pt x="110" y="91"/>
                      <a:pt x="131" y="91"/>
                    </a:cubicBezTo>
                    <a:cubicBezTo>
                      <a:pt x="131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0"/>
                      <a:pt x="132" y="90"/>
                    </a:cubicBezTo>
                    <a:cubicBezTo>
                      <a:pt x="132" y="77"/>
                      <a:pt x="132" y="63"/>
                      <a:pt x="132" y="50"/>
                    </a:cubicBezTo>
                    <a:cubicBezTo>
                      <a:pt x="132" y="42"/>
                      <a:pt x="132" y="34"/>
                      <a:pt x="133" y="25"/>
                    </a:cubicBezTo>
                    <a:cubicBezTo>
                      <a:pt x="133" y="18"/>
                      <a:pt x="134" y="10"/>
                      <a:pt x="132" y="3"/>
                    </a:cubicBezTo>
                    <a:cubicBezTo>
                      <a:pt x="133" y="2"/>
                      <a:pt x="132" y="1"/>
                      <a:pt x="131" y="1"/>
                    </a:cubicBezTo>
                    <a:cubicBezTo>
                      <a:pt x="120" y="3"/>
                      <a:pt x="110" y="3"/>
                      <a:pt x="99" y="2"/>
                    </a:cubicBezTo>
                    <a:cubicBezTo>
                      <a:pt x="88" y="2"/>
                      <a:pt x="77" y="2"/>
                      <a:pt x="66" y="2"/>
                    </a:cubicBezTo>
                    <a:cubicBezTo>
                      <a:pt x="55" y="1"/>
                      <a:pt x="44" y="1"/>
                      <a:pt x="33" y="0"/>
                    </a:cubicBezTo>
                    <a:cubicBezTo>
                      <a:pt x="23" y="0"/>
                      <a:pt x="13" y="2"/>
                      <a:pt x="3" y="1"/>
                    </a:cubicBezTo>
                    <a:cubicBezTo>
                      <a:pt x="2" y="1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6"/>
                      <a:pt x="1" y="10"/>
                      <a:pt x="1" y="14"/>
                    </a:cubicBezTo>
                    <a:cubicBezTo>
                      <a:pt x="1" y="21"/>
                      <a:pt x="1" y="28"/>
                      <a:pt x="2" y="35"/>
                    </a:cubicBezTo>
                    <a:cubicBezTo>
                      <a:pt x="3" y="52"/>
                      <a:pt x="3" y="69"/>
                      <a:pt x="5" y="86"/>
                    </a:cubicBezTo>
                    <a:cubicBezTo>
                      <a:pt x="5" y="87"/>
                      <a:pt x="6" y="87"/>
                      <a:pt x="7" y="87"/>
                    </a:cubicBezTo>
                    <a:cubicBezTo>
                      <a:pt x="7" y="87"/>
                      <a:pt x="7" y="87"/>
                      <a:pt x="8" y="87"/>
                    </a:cubicBezTo>
                    <a:cubicBezTo>
                      <a:pt x="17" y="89"/>
                      <a:pt x="27" y="89"/>
                      <a:pt x="36" y="89"/>
                    </a:cubicBezTo>
                    <a:close/>
                    <a:moveTo>
                      <a:pt x="38" y="86"/>
                    </a:moveTo>
                    <a:cubicBezTo>
                      <a:pt x="29" y="86"/>
                      <a:pt x="21" y="86"/>
                      <a:pt x="12" y="85"/>
                    </a:cubicBezTo>
                    <a:cubicBezTo>
                      <a:pt x="17" y="80"/>
                      <a:pt x="24" y="76"/>
                      <a:pt x="29" y="71"/>
                    </a:cubicBezTo>
                    <a:cubicBezTo>
                      <a:pt x="38" y="64"/>
                      <a:pt x="47" y="56"/>
                      <a:pt x="55" y="47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9" y="51"/>
                      <a:pt x="63" y="54"/>
                      <a:pt x="68" y="58"/>
                    </a:cubicBezTo>
                    <a:cubicBezTo>
                      <a:pt x="68" y="59"/>
                      <a:pt x="70" y="58"/>
                      <a:pt x="70" y="57"/>
                    </a:cubicBezTo>
                    <a:cubicBezTo>
                      <a:pt x="70" y="57"/>
                      <a:pt x="71" y="57"/>
                      <a:pt x="71" y="57"/>
                    </a:cubicBezTo>
                    <a:cubicBezTo>
                      <a:pt x="74" y="54"/>
                      <a:pt x="77" y="51"/>
                      <a:pt x="81" y="48"/>
                    </a:cubicBezTo>
                    <a:cubicBezTo>
                      <a:pt x="82" y="47"/>
                      <a:pt x="84" y="46"/>
                      <a:pt x="85" y="44"/>
                    </a:cubicBezTo>
                    <a:cubicBezTo>
                      <a:pt x="101" y="57"/>
                      <a:pt x="115" y="73"/>
                      <a:pt x="129" y="88"/>
                    </a:cubicBezTo>
                    <a:cubicBezTo>
                      <a:pt x="109" y="88"/>
                      <a:pt x="89" y="88"/>
                      <a:pt x="69" y="87"/>
                    </a:cubicBezTo>
                    <a:cubicBezTo>
                      <a:pt x="59" y="87"/>
                      <a:pt x="48" y="87"/>
                      <a:pt x="38" y="86"/>
                    </a:cubicBezTo>
                    <a:close/>
                    <a:moveTo>
                      <a:pt x="130" y="27"/>
                    </a:moveTo>
                    <a:cubicBezTo>
                      <a:pt x="129" y="35"/>
                      <a:pt x="129" y="43"/>
                      <a:pt x="129" y="50"/>
                    </a:cubicBezTo>
                    <a:cubicBezTo>
                      <a:pt x="129" y="62"/>
                      <a:pt x="129" y="73"/>
                      <a:pt x="130" y="85"/>
                    </a:cubicBezTo>
                    <a:cubicBezTo>
                      <a:pt x="116" y="70"/>
                      <a:pt x="103" y="55"/>
                      <a:pt x="88" y="42"/>
                    </a:cubicBezTo>
                    <a:cubicBezTo>
                      <a:pt x="91" y="39"/>
                      <a:pt x="95" y="36"/>
                      <a:pt x="99" y="33"/>
                    </a:cubicBezTo>
                    <a:cubicBezTo>
                      <a:pt x="109" y="24"/>
                      <a:pt x="120" y="16"/>
                      <a:pt x="130" y="7"/>
                    </a:cubicBezTo>
                    <a:cubicBezTo>
                      <a:pt x="131" y="14"/>
                      <a:pt x="130" y="20"/>
                      <a:pt x="130" y="27"/>
                    </a:cubicBezTo>
                    <a:close/>
                    <a:moveTo>
                      <a:pt x="32" y="3"/>
                    </a:moveTo>
                    <a:cubicBezTo>
                      <a:pt x="43" y="4"/>
                      <a:pt x="55" y="4"/>
                      <a:pt x="66" y="4"/>
                    </a:cubicBezTo>
                    <a:cubicBezTo>
                      <a:pt x="78" y="5"/>
                      <a:pt x="90" y="5"/>
                      <a:pt x="101" y="5"/>
                    </a:cubicBezTo>
                    <a:cubicBezTo>
                      <a:pt x="111" y="6"/>
                      <a:pt x="120" y="5"/>
                      <a:pt x="129" y="4"/>
                    </a:cubicBezTo>
                    <a:cubicBezTo>
                      <a:pt x="119" y="13"/>
                      <a:pt x="108" y="22"/>
                      <a:pt x="97" y="30"/>
                    </a:cubicBezTo>
                    <a:cubicBezTo>
                      <a:pt x="91" y="35"/>
                      <a:pt x="85" y="40"/>
                      <a:pt x="79" y="46"/>
                    </a:cubicBezTo>
                    <a:cubicBezTo>
                      <a:pt x="76" y="49"/>
                      <a:pt x="72" y="51"/>
                      <a:pt x="69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57" y="45"/>
                      <a:pt x="45" y="34"/>
                      <a:pt x="33" y="24"/>
                    </a:cubicBezTo>
                    <a:cubicBezTo>
                      <a:pt x="25" y="17"/>
                      <a:pt x="16" y="11"/>
                      <a:pt x="8" y="4"/>
                    </a:cubicBezTo>
                    <a:cubicBezTo>
                      <a:pt x="16" y="4"/>
                      <a:pt x="24" y="3"/>
                      <a:pt x="32" y="3"/>
                    </a:cubicBezTo>
                    <a:close/>
                    <a:moveTo>
                      <a:pt x="5" y="36"/>
                    </a:moveTo>
                    <a:cubicBezTo>
                      <a:pt x="4" y="29"/>
                      <a:pt x="4" y="23"/>
                      <a:pt x="4" y="16"/>
                    </a:cubicBezTo>
                    <a:cubicBezTo>
                      <a:pt x="4" y="13"/>
                      <a:pt x="3" y="8"/>
                      <a:pt x="4" y="4"/>
                    </a:cubicBezTo>
                    <a:cubicBezTo>
                      <a:pt x="13" y="11"/>
                      <a:pt x="22" y="19"/>
                      <a:pt x="31" y="26"/>
                    </a:cubicBezTo>
                    <a:cubicBezTo>
                      <a:pt x="38" y="32"/>
                      <a:pt x="46" y="38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46" y="54"/>
                      <a:pt x="36" y="61"/>
                      <a:pt x="28" y="69"/>
                    </a:cubicBezTo>
                    <a:cubicBezTo>
                      <a:pt x="21" y="74"/>
                      <a:pt x="14" y="79"/>
                      <a:pt x="9" y="85"/>
                    </a:cubicBezTo>
                    <a:cubicBezTo>
                      <a:pt x="8" y="85"/>
                      <a:pt x="8" y="85"/>
                      <a:pt x="8" y="85"/>
                    </a:cubicBezTo>
                    <a:cubicBezTo>
                      <a:pt x="6" y="68"/>
                      <a:pt x="5" y="52"/>
                      <a:pt x="5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6"/>
              <p:cNvSpPr>
                <a:spLocks noEditPoints="1"/>
              </p:cNvSpPr>
              <p:nvPr/>
            </p:nvSpPr>
            <p:spPr bwMode="auto">
              <a:xfrm>
                <a:off x="3290" y="79"/>
                <a:ext cx="317" cy="216"/>
              </a:xfrm>
              <a:custGeom>
                <a:avLst/>
                <a:gdLst>
                  <a:gd name="T0" fmla="*/ 68 w 134"/>
                  <a:gd name="T1" fmla="*/ 90 h 91"/>
                  <a:gd name="T2" fmla="*/ 132 w 134"/>
                  <a:gd name="T3" fmla="*/ 91 h 91"/>
                  <a:gd name="T4" fmla="*/ 132 w 134"/>
                  <a:gd name="T5" fmla="*/ 91 h 91"/>
                  <a:gd name="T6" fmla="*/ 132 w 134"/>
                  <a:gd name="T7" fmla="*/ 50 h 91"/>
                  <a:gd name="T8" fmla="*/ 133 w 134"/>
                  <a:gd name="T9" fmla="*/ 3 h 91"/>
                  <a:gd name="T10" fmla="*/ 100 w 134"/>
                  <a:gd name="T11" fmla="*/ 2 h 91"/>
                  <a:gd name="T12" fmla="*/ 33 w 134"/>
                  <a:gd name="T13" fmla="*/ 0 h 91"/>
                  <a:gd name="T14" fmla="*/ 1 w 134"/>
                  <a:gd name="T15" fmla="*/ 1 h 91"/>
                  <a:gd name="T16" fmla="*/ 1 w 134"/>
                  <a:gd name="T17" fmla="*/ 14 h 91"/>
                  <a:gd name="T18" fmla="*/ 5 w 134"/>
                  <a:gd name="T19" fmla="*/ 86 h 91"/>
                  <a:gd name="T20" fmla="*/ 8 w 134"/>
                  <a:gd name="T21" fmla="*/ 87 h 91"/>
                  <a:gd name="T22" fmla="*/ 38 w 134"/>
                  <a:gd name="T23" fmla="*/ 86 h 91"/>
                  <a:gd name="T24" fmla="*/ 29 w 134"/>
                  <a:gd name="T25" fmla="*/ 71 h 91"/>
                  <a:gd name="T26" fmla="*/ 55 w 134"/>
                  <a:gd name="T27" fmla="*/ 47 h 91"/>
                  <a:gd name="T28" fmla="*/ 70 w 134"/>
                  <a:gd name="T29" fmla="*/ 57 h 91"/>
                  <a:gd name="T30" fmla="*/ 81 w 134"/>
                  <a:gd name="T31" fmla="*/ 48 h 91"/>
                  <a:gd name="T32" fmla="*/ 129 w 134"/>
                  <a:gd name="T33" fmla="*/ 88 h 91"/>
                  <a:gd name="T34" fmla="*/ 38 w 134"/>
                  <a:gd name="T35" fmla="*/ 86 h 91"/>
                  <a:gd name="T36" fmla="*/ 129 w 134"/>
                  <a:gd name="T37" fmla="*/ 50 h 91"/>
                  <a:gd name="T38" fmla="*/ 88 w 134"/>
                  <a:gd name="T39" fmla="*/ 42 h 91"/>
                  <a:gd name="T40" fmla="*/ 130 w 134"/>
                  <a:gd name="T41" fmla="*/ 7 h 91"/>
                  <a:gd name="T42" fmla="*/ 32 w 134"/>
                  <a:gd name="T43" fmla="*/ 3 h 91"/>
                  <a:gd name="T44" fmla="*/ 101 w 134"/>
                  <a:gd name="T45" fmla="*/ 5 h 91"/>
                  <a:gd name="T46" fmla="*/ 97 w 134"/>
                  <a:gd name="T47" fmla="*/ 30 h 91"/>
                  <a:gd name="T48" fmla="*/ 69 w 134"/>
                  <a:gd name="T49" fmla="*/ 55 h 91"/>
                  <a:gd name="T50" fmla="*/ 33 w 134"/>
                  <a:gd name="T51" fmla="*/ 24 h 91"/>
                  <a:gd name="T52" fmla="*/ 32 w 134"/>
                  <a:gd name="T53" fmla="*/ 3 h 91"/>
                  <a:gd name="T54" fmla="*/ 4 w 134"/>
                  <a:gd name="T55" fmla="*/ 16 h 91"/>
                  <a:gd name="T56" fmla="*/ 31 w 134"/>
                  <a:gd name="T57" fmla="*/ 26 h 91"/>
                  <a:gd name="T58" fmla="*/ 53 w 134"/>
                  <a:gd name="T59" fmla="*/ 45 h 91"/>
                  <a:gd name="T60" fmla="*/ 9 w 134"/>
                  <a:gd name="T61" fmla="*/ 84 h 91"/>
                  <a:gd name="T62" fmla="*/ 5 w 134"/>
                  <a:gd name="T63" fmla="*/ 3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4" h="91">
                    <a:moveTo>
                      <a:pt x="36" y="89"/>
                    </a:moveTo>
                    <a:cubicBezTo>
                      <a:pt x="47" y="89"/>
                      <a:pt x="57" y="90"/>
                      <a:pt x="68" y="90"/>
                    </a:cubicBezTo>
                    <a:cubicBezTo>
                      <a:pt x="89" y="91"/>
                      <a:pt x="110" y="91"/>
                      <a:pt x="131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0"/>
                      <a:pt x="133" y="90"/>
                      <a:pt x="133" y="90"/>
                    </a:cubicBezTo>
                    <a:cubicBezTo>
                      <a:pt x="133" y="76"/>
                      <a:pt x="132" y="63"/>
                      <a:pt x="132" y="50"/>
                    </a:cubicBezTo>
                    <a:cubicBezTo>
                      <a:pt x="132" y="42"/>
                      <a:pt x="132" y="33"/>
                      <a:pt x="133" y="25"/>
                    </a:cubicBezTo>
                    <a:cubicBezTo>
                      <a:pt x="133" y="18"/>
                      <a:pt x="134" y="10"/>
                      <a:pt x="133" y="3"/>
                    </a:cubicBezTo>
                    <a:cubicBezTo>
                      <a:pt x="133" y="2"/>
                      <a:pt x="132" y="1"/>
                      <a:pt x="131" y="1"/>
                    </a:cubicBezTo>
                    <a:cubicBezTo>
                      <a:pt x="120" y="3"/>
                      <a:pt x="110" y="2"/>
                      <a:pt x="100" y="2"/>
                    </a:cubicBezTo>
                    <a:cubicBezTo>
                      <a:pt x="88" y="2"/>
                      <a:pt x="77" y="2"/>
                      <a:pt x="66" y="1"/>
                    </a:cubicBezTo>
                    <a:cubicBezTo>
                      <a:pt x="55" y="1"/>
                      <a:pt x="44" y="1"/>
                      <a:pt x="33" y="0"/>
                    </a:cubicBezTo>
                    <a:cubicBezTo>
                      <a:pt x="23" y="0"/>
                      <a:pt x="13" y="2"/>
                      <a:pt x="3" y="1"/>
                    </a:cubicBezTo>
                    <a:cubicBezTo>
                      <a:pt x="2" y="0"/>
                      <a:pt x="2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0" y="5"/>
                      <a:pt x="1" y="10"/>
                      <a:pt x="1" y="14"/>
                    </a:cubicBezTo>
                    <a:cubicBezTo>
                      <a:pt x="1" y="21"/>
                      <a:pt x="1" y="28"/>
                      <a:pt x="2" y="34"/>
                    </a:cubicBezTo>
                    <a:cubicBezTo>
                      <a:pt x="3" y="52"/>
                      <a:pt x="3" y="69"/>
                      <a:pt x="5" y="86"/>
                    </a:cubicBezTo>
                    <a:cubicBezTo>
                      <a:pt x="5" y="87"/>
                      <a:pt x="6" y="87"/>
                      <a:pt x="7" y="87"/>
                    </a:cubicBezTo>
                    <a:cubicBezTo>
                      <a:pt x="7" y="87"/>
                      <a:pt x="7" y="87"/>
                      <a:pt x="8" y="87"/>
                    </a:cubicBezTo>
                    <a:cubicBezTo>
                      <a:pt x="17" y="88"/>
                      <a:pt x="27" y="89"/>
                      <a:pt x="36" y="89"/>
                    </a:cubicBezTo>
                    <a:close/>
                    <a:moveTo>
                      <a:pt x="38" y="86"/>
                    </a:moveTo>
                    <a:cubicBezTo>
                      <a:pt x="30" y="86"/>
                      <a:pt x="21" y="86"/>
                      <a:pt x="12" y="85"/>
                    </a:cubicBezTo>
                    <a:cubicBezTo>
                      <a:pt x="18" y="80"/>
                      <a:pt x="24" y="76"/>
                      <a:pt x="29" y="71"/>
                    </a:cubicBezTo>
                    <a:cubicBezTo>
                      <a:pt x="38" y="64"/>
                      <a:pt x="48" y="56"/>
                      <a:pt x="55" y="47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9" y="50"/>
                      <a:pt x="63" y="54"/>
                      <a:pt x="68" y="58"/>
                    </a:cubicBezTo>
                    <a:cubicBezTo>
                      <a:pt x="68" y="58"/>
                      <a:pt x="70" y="58"/>
                      <a:pt x="70" y="57"/>
                    </a:cubicBezTo>
                    <a:cubicBezTo>
                      <a:pt x="70" y="57"/>
                      <a:pt x="71" y="57"/>
                      <a:pt x="71" y="57"/>
                    </a:cubicBezTo>
                    <a:cubicBezTo>
                      <a:pt x="74" y="53"/>
                      <a:pt x="77" y="51"/>
                      <a:pt x="81" y="48"/>
                    </a:cubicBezTo>
                    <a:cubicBezTo>
                      <a:pt x="82" y="47"/>
                      <a:pt x="84" y="45"/>
                      <a:pt x="85" y="44"/>
                    </a:cubicBezTo>
                    <a:cubicBezTo>
                      <a:pt x="101" y="57"/>
                      <a:pt x="115" y="73"/>
                      <a:pt x="129" y="88"/>
                    </a:cubicBezTo>
                    <a:cubicBezTo>
                      <a:pt x="109" y="88"/>
                      <a:pt x="89" y="88"/>
                      <a:pt x="70" y="87"/>
                    </a:cubicBezTo>
                    <a:cubicBezTo>
                      <a:pt x="59" y="87"/>
                      <a:pt x="48" y="87"/>
                      <a:pt x="38" y="86"/>
                    </a:cubicBezTo>
                    <a:close/>
                    <a:moveTo>
                      <a:pt x="130" y="27"/>
                    </a:moveTo>
                    <a:cubicBezTo>
                      <a:pt x="129" y="35"/>
                      <a:pt x="130" y="42"/>
                      <a:pt x="129" y="50"/>
                    </a:cubicBezTo>
                    <a:cubicBezTo>
                      <a:pt x="129" y="62"/>
                      <a:pt x="130" y="73"/>
                      <a:pt x="130" y="85"/>
                    </a:cubicBezTo>
                    <a:cubicBezTo>
                      <a:pt x="117" y="70"/>
                      <a:pt x="103" y="55"/>
                      <a:pt x="88" y="42"/>
                    </a:cubicBezTo>
                    <a:cubicBezTo>
                      <a:pt x="91" y="39"/>
                      <a:pt x="95" y="36"/>
                      <a:pt x="99" y="33"/>
                    </a:cubicBezTo>
                    <a:cubicBezTo>
                      <a:pt x="109" y="24"/>
                      <a:pt x="120" y="16"/>
                      <a:pt x="130" y="7"/>
                    </a:cubicBezTo>
                    <a:cubicBezTo>
                      <a:pt x="131" y="14"/>
                      <a:pt x="130" y="20"/>
                      <a:pt x="130" y="27"/>
                    </a:cubicBezTo>
                    <a:close/>
                    <a:moveTo>
                      <a:pt x="32" y="3"/>
                    </a:moveTo>
                    <a:cubicBezTo>
                      <a:pt x="43" y="4"/>
                      <a:pt x="55" y="4"/>
                      <a:pt x="66" y="4"/>
                    </a:cubicBezTo>
                    <a:cubicBezTo>
                      <a:pt x="78" y="5"/>
                      <a:pt x="90" y="5"/>
                      <a:pt x="101" y="5"/>
                    </a:cubicBezTo>
                    <a:cubicBezTo>
                      <a:pt x="111" y="5"/>
                      <a:pt x="120" y="5"/>
                      <a:pt x="129" y="4"/>
                    </a:cubicBezTo>
                    <a:cubicBezTo>
                      <a:pt x="119" y="13"/>
                      <a:pt x="108" y="21"/>
                      <a:pt x="97" y="30"/>
                    </a:cubicBezTo>
                    <a:cubicBezTo>
                      <a:pt x="91" y="35"/>
                      <a:pt x="85" y="40"/>
                      <a:pt x="79" y="45"/>
                    </a:cubicBezTo>
                    <a:cubicBezTo>
                      <a:pt x="76" y="48"/>
                      <a:pt x="72" y="51"/>
                      <a:pt x="69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57" y="45"/>
                      <a:pt x="45" y="34"/>
                      <a:pt x="33" y="24"/>
                    </a:cubicBezTo>
                    <a:cubicBezTo>
                      <a:pt x="25" y="17"/>
                      <a:pt x="16" y="10"/>
                      <a:pt x="8" y="4"/>
                    </a:cubicBezTo>
                    <a:cubicBezTo>
                      <a:pt x="16" y="4"/>
                      <a:pt x="24" y="3"/>
                      <a:pt x="32" y="3"/>
                    </a:cubicBezTo>
                    <a:close/>
                    <a:moveTo>
                      <a:pt x="5" y="35"/>
                    </a:moveTo>
                    <a:cubicBezTo>
                      <a:pt x="4" y="29"/>
                      <a:pt x="4" y="22"/>
                      <a:pt x="4" y="16"/>
                    </a:cubicBezTo>
                    <a:cubicBezTo>
                      <a:pt x="4" y="12"/>
                      <a:pt x="3" y="8"/>
                      <a:pt x="4" y="4"/>
                    </a:cubicBezTo>
                    <a:cubicBezTo>
                      <a:pt x="13" y="11"/>
                      <a:pt x="22" y="19"/>
                      <a:pt x="31" y="26"/>
                    </a:cubicBezTo>
                    <a:cubicBezTo>
                      <a:pt x="39" y="32"/>
                      <a:pt x="46" y="38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46" y="54"/>
                      <a:pt x="36" y="61"/>
                      <a:pt x="28" y="68"/>
                    </a:cubicBezTo>
                    <a:cubicBezTo>
                      <a:pt x="22" y="74"/>
                      <a:pt x="14" y="78"/>
                      <a:pt x="9" y="84"/>
                    </a:cubicBezTo>
                    <a:cubicBezTo>
                      <a:pt x="9" y="84"/>
                      <a:pt x="8" y="84"/>
                      <a:pt x="8" y="84"/>
                    </a:cubicBezTo>
                    <a:cubicBezTo>
                      <a:pt x="6" y="68"/>
                      <a:pt x="6" y="52"/>
                      <a:pt x="5" y="3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7"/>
              <p:cNvSpPr>
                <a:spLocks noEditPoints="1"/>
              </p:cNvSpPr>
              <p:nvPr/>
            </p:nvSpPr>
            <p:spPr bwMode="auto">
              <a:xfrm>
                <a:off x="975" y="1019"/>
                <a:ext cx="317" cy="215"/>
              </a:xfrm>
              <a:custGeom>
                <a:avLst/>
                <a:gdLst>
                  <a:gd name="T0" fmla="*/ 68 w 134"/>
                  <a:gd name="T1" fmla="*/ 90 h 91"/>
                  <a:gd name="T2" fmla="*/ 132 w 134"/>
                  <a:gd name="T3" fmla="*/ 91 h 91"/>
                  <a:gd name="T4" fmla="*/ 132 w 134"/>
                  <a:gd name="T5" fmla="*/ 91 h 91"/>
                  <a:gd name="T6" fmla="*/ 132 w 134"/>
                  <a:gd name="T7" fmla="*/ 50 h 91"/>
                  <a:gd name="T8" fmla="*/ 133 w 134"/>
                  <a:gd name="T9" fmla="*/ 3 h 91"/>
                  <a:gd name="T10" fmla="*/ 100 w 134"/>
                  <a:gd name="T11" fmla="*/ 2 h 91"/>
                  <a:gd name="T12" fmla="*/ 34 w 134"/>
                  <a:gd name="T13" fmla="*/ 1 h 91"/>
                  <a:gd name="T14" fmla="*/ 2 w 134"/>
                  <a:gd name="T15" fmla="*/ 2 h 91"/>
                  <a:gd name="T16" fmla="*/ 1 w 134"/>
                  <a:gd name="T17" fmla="*/ 14 h 91"/>
                  <a:gd name="T18" fmla="*/ 5 w 134"/>
                  <a:gd name="T19" fmla="*/ 86 h 91"/>
                  <a:gd name="T20" fmla="*/ 8 w 134"/>
                  <a:gd name="T21" fmla="*/ 88 h 91"/>
                  <a:gd name="T22" fmla="*/ 38 w 134"/>
                  <a:gd name="T23" fmla="*/ 87 h 91"/>
                  <a:gd name="T24" fmla="*/ 29 w 134"/>
                  <a:gd name="T25" fmla="*/ 71 h 91"/>
                  <a:gd name="T26" fmla="*/ 55 w 134"/>
                  <a:gd name="T27" fmla="*/ 47 h 91"/>
                  <a:gd name="T28" fmla="*/ 70 w 134"/>
                  <a:gd name="T29" fmla="*/ 58 h 91"/>
                  <a:gd name="T30" fmla="*/ 81 w 134"/>
                  <a:gd name="T31" fmla="*/ 48 h 91"/>
                  <a:gd name="T32" fmla="*/ 129 w 134"/>
                  <a:gd name="T33" fmla="*/ 89 h 91"/>
                  <a:gd name="T34" fmla="*/ 38 w 134"/>
                  <a:gd name="T35" fmla="*/ 87 h 91"/>
                  <a:gd name="T36" fmla="*/ 130 w 134"/>
                  <a:gd name="T37" fmla="*/ 50 h 91"/>
                  <a:gd name="T38" fmla="*/ 88 w 134"/>
                  <a:gd name="T39" fmla="*/ 42 h 91"/>
                  <a:gd name="T40" fmla="*/ 130 w 134"/>
                  <a:gd name="T41" fmla="*/ 7 h 91"/>
                  <a:gd name="T42" fmla="*/ 32 w 134"/>
                  <a:gd name="T43" fmla="*/ 4 h 91"/>
                  <a:gd name="T44" fmla="*/ 102 w 134"/>
                  <a:gd name="T45" fmla="*/ 5 h 91"/>
                  <a:gd name="T46" fmla="*/ 98 w 134"/>
                  <a:gd name="T47" fmla="*/ 31 h 91"/>
                  <a:gd name="T48" fmla="*/ 69 w 134"/>
                  <a:gd name="T49" fmla="*/ 55 h 91"/>
                  <a:gd name="T50" fmla="*/ 33 w 134"/>
                  <a:gd name="T51" fmla="*/ 24 h 91"/>
                  <a:gd name="T52" fmla="*/ 32 w 134"/>
                  <a:gd name="T53" fmla="*/ 4 h 91"/>
                  <a:gd name="T54" fmla="*/ 4 w 134"/>
                  <a:gd name="T55" fmla="*/ 16 h 91"/>
                  <a:gd name="T56" fmla="*/ 31 w 134"/>
                  <a:gd name="T57" fmla="*/ 26 h 91"/>
                  <a:gd name="T58" fmla="*/ 53 w 134"/>
                  <a:gd name="T59" fmla="*/ 45 h 91"/>
                  <a:gd name="T60" fmla="*/ 9 w 134"/>
                  <a:gd name="T61" fmla="*/ 85 h 91"/>
                  <a:gd name="T62" fmla="*/ 5 w 134"/>
                  <a:gd name="T63" fmla="*/ 3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4" h="91">
                    <a:moveTo>
                      <a:pt x="36" y="89"/>
                    </a:moveTo>
                    <a:cubicBezTo>
                      <a:pt x="47" y="90"/>
                      <a:pt x="57" y="90"/>
                      <a:pt x="68" y="90"/>
                    </a:cubicBezTo>
                    <a:cubicBezTo>
                      <a:pt x="89" y="91"/>
                      <a:pt x="110" y="91"/>
                      <a:pt x="131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3" y="91"/>
                      <a:pt x="133" y="90"/>
                      <a:pt x="133" y="90"/>
                    </a:cubicBezTo>
                    <a:cubicBezTo>
                      <a:pt x="133" y="77"/>
                      <a:pt x="132" y="64"/>
                      <a:pt x="132" y="50"/>
                    </a:cubicBezTo>
                    <a:cubicBezTo>
                      <a:pt x="133" y="42"/>
                      <a:pt x="133" y="34"/>
                      <a:pt x="133" y="26"/>
                    </a:cubicBezTo>
                    <a:cubicBezTo>
                      <a:pt x="134" y="18"/>
                      <a:pt x="134" y="11"/>
                      <a:pt x="133" y="3"/>
                    </a:cubicBezTo>
                    <a:cubicBezTo>
                      <a:pt x="133" y="2"/>
                      <a:pt x="132" y="1"/>
                      <a:pt x="131" y="1"/>
                    </a:cubicBezTo>
                    <a:cubicBezTo>
                      <a:pt x="120" y="3"/>
                      <a:pt x="110" y="3"/>
                      <a:pt x="100" y="2"/>
                    </a:cubicBezTo>
                    <a:cubicBezTo>
                      <a:pt x="89" y="2"/>
                      <a:pt x="78" y="2"/>
                      <a:pt x="67" y="2"/>
                    </a:cubicBezTo>
                    <a:cubicBezTo>
                      <a:pt x="56" y="1"/>
                      <a:pt x="45" y="1"/>
                      <a:pt x="34" y="1"/>
                    </a:cubicBezTo>
                    <a:cubicBezTo>
                      <a:pt x="23" y="0"/>
                      <a:pt x="13" y="2"/>
                      <a:pt x="3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6"/>
                      <a:pt x="1" y="10"/>
                      <a:pt x="1" y="14"/>
                    </a:cubicBezTo>
                    <a:cubicBezTo>
                      <a:pt x="1" y="21"/>
                      <a:pt x="2" y="28"/>
                      <a:pt x="2" y="35"/>
                    </a:cubicBezTo>
                    <a:cubicBezTo>
                      <a:pt x="3" y="52"/>
                      <a:pt x="3" y="69"/>
                      <a:pt x="5" y="86"/>
                    </a:cubicBezTo>
                    <a:cubicBezTo>
                      <a:pt x="6" y="87"/>
                      <a:pt x="7" y="88"/>
                      <a:pt x="7" y="87"/>
                    </a:cubicBezTo>
                    <a:cubicBezTo>
                      <a:pt x="8" y="88"/>
                      <a:pt x="8" y="88"/>
                      <a:pt x="8" y="88"/>
                    </a:cubicBezTo>
                    <a:cubicBezTo>
                      <a:pt x="17" y="89"/>
                      <a:pt x="27" y="89"/>
                      <a:pt x="36" y="89"/>
                    </a:cubicBezTo>
                    <a:close/>
                    <a:moveTo>
                      <a:pt x="38" y="87"/>
                    </a:moveTo>
                    <a:cubicBezTo>
                      <a:pt x="30" y="86"/>
                      <a:pt x="21" y="86"/>
                      <a:pt x="13" y="85"/>
                    </a:cubicBezTo>
                    <a:cubicBezTo>
                      <a:pt x="18" y="80"/>
                      <a:pt x="24" y="76"/>
                      <a:pt x="29" y="71"/>
                    </a:cubicBezTo>
                    <a:cubicBezTo>
                      <a:pt x="38" y="64"/>
                      <a:pt x="48" y="57"/>
                      <a:pt x="55" y="47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9" y="51"/>
                      <a:pt x="63" y="55"/>
                      <a:pt x="68" y="58"/>
                    </a:cubicBezTo>
                    <a:cubicBezTo>
                      <a:pt x="69" y="59"/>
                      <a:pt x="70" y="58"/>
                      <a:pt x="70" y="58"/>
                    </a:cubicBezTo>
                    <a:cubicBezTo>
                      <a:pt x="71" y="58"/>
                      <a:pt x="71" y="58"/>
                      <a:pt x="71" y="57"/>
                    </a:cubicBezTo>
                    <a:cubicBezTo>
                      <a:pt x="74" y="54"/>
                      <a:pt x="78" y="51"/>
                      <a:pt x="81" y="48"/>
                    </a:cubicBezTo>
                    <a:cubicBezTo>
                      <a:pt x="82" y="47"/>
                      <a:pt x="84" y="46"/>
                      <a:pt x="86" y="44"/>
                    </a:cubicBezTo>
                    <a:cubicBezTo>
                      <a:pt x="102" y="57"/>
                      <a:pt x="115" y="73"/>
                      <a:pt x="129" y="89"/>
                    </a:cubicBezTo>
                    <a:cubicBezTo>
                      <a:pt x="109" y="89"/>
                      <a:pt x="89" y="88"/>
                      <a:pt x="70" y="88"/>
                    </a:cubicBezTo>
                    <a:cubicBezTo>
                      <a:pt x="59" y="87"/>
                      <a:pt x="49" y="87"/>
                      <a:pt x="38" y="87"/>
                    </a:cubicBezTo>
                    <a:close/>
                    <a:moveTo>
                      <a:pt x="130" y="27"/>
                    </a:moveTo>
                    <a:cubicBezTo>
                      <a:pt x="130" y="35"/>
                      <a:pt x="130" y="43"/>
                      <a:pt x="130" y="50"/>
                    </a:cubicBezTo>
                    <a:cubicBezTo>
                      <a:pt x="129" y="62"/>
                      <a:pt x="130" y="74"/>
                      <a:pt x="130" y="85"/>
                    </a:cubicBezTo>
                    <a:cubicBezTo>
                      <a:pt x="117" y="70"/>
                      <a:pt x="103" y="55"/>
                      <a:pt x="88" y="42"/>
                    </a:cubicBezTo>
                    <a:cubicBezTo>
                      <a:pt x="91" y="39"/>
                      <a:pt x="95" y="36"/>
                      <a:pt x="99" y="33"/>
                    </a:cubicBezTo>
                    <a:cubicBezTo>
                      <a:pt x="109" y="25"/>
                      <a:pt x="120" y="16"/>
                      <a:pt x="130" y="7"/>
                    </a:cubicBezTo>
                    <a:cubicBezTo>
                      <a:pt x="131" y="14"/>
                      <a:pt x="130" y="21"/>
                      <a:pt x="130" y="27"/>
                    </a:cubicBezTo>
                    <a:close/>
                    <a:moveTo>
                      <a:pt x="32" y="4"/>
                    </a:moveTo>
                    <a:cubicBezTo>
                      <a:pt x="43" y="4"/>
                      <a:pt x="55" y="4"/>
                      <a:pt x="67" y="5"/>
                    </a:cubicBezTo>
                    <a:cubicBezTo>
                      <a:pt x="78" y="5"/>
                      <a:pt x="90" y="5"/>
                      <a:pt x="102" y="5"/>
                    </a:cubicBezTo>
                    <a:cubicBezTo>
                      <a:pt x="111" y="6"/>
                      <a:pt x="120" y="6"/>
                      <a:pt x="129" y="5"/>
                    </a:cubicBezTo>
                    <a:cubicBezTo>
                      <a:pt x="119" y="13"/>
                      <a:pt x="108" y="22"/>
                      <a:pt x="98" y="31"/>
                    </a:cubicBezTo>
                    <a:cubicBezTo>
                      <a:pt x="91" y="36"/>
                      <a:pt x="85" y="41"/>
                      <a:pt x="79" y="46"/>
                    </a:cubicBezTo>
                    <a:cubicBezTo>
                      <a:pt x="76" y="49"/>
                      <a:pt x="72" y="52"/>
                      <a:pt x="69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57" y="45"/>
                      <a:pt x="46" y="34"/>
                      <a:pt x="33" y="24"/>
                    </a:cubicBezTo>
                    <a:cubicBezTo>
                      <a:pt x="25" y="17"/>
                      <a:pt x="17" y="11"/>
                      <a:pt x="8" y="4"/>
                    </a:cubicBezTo>
                    <a:cubicBezTo>
                      <a:pt x="16" y="4"/>
                      <a:pt x="24" y="3"/>
                      <a:pt x="32" y="4"/>
                    </a:cubicBezTo>
                    <a:close/>
                    <a:moveTo>
                      <a:pt x="5" y="36"/>
                    </a:moveTo>
                    <a:cubicBezTo>
                      <a:pt x="5" y="29"/>
                      <a:pt x="4" y="23"/>
                      <a:pt x="4" y="16"/>
                    </a:cubicBezTo>
                    <a:cubicBezTo>
                      <a:pt x="4" y="13"/>
                      <a:pt x="3" y="8"/>
                      <a:pt x="4" y="4"/>
                    </a:cubicBezTo>
                    <a:cubicBezTo>
                      <a:pt x="13" y="12"/>
                      <a:pt x="22" y="19"/>
                      <a:pt x="31" y="26"/>
                    </a:cubicBezTo>
                    <a:cubicBezTo>
                      <a:pt x="39" y="32"/>
                      <a:pt x="46" y="39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46" y="54"/>
                      <a:pt x="37" y="62"/>
                      <a:pt x="28" y="69"/>
                    </a:cubicBezTo>
                    <a:cubicBezTo>
                      <a:pt x="22" y="74"/>
                      <a:pt x="15" y="79"/>
                      <a:pt x="9" y="85"/>
                    </a:cubicBezTo>
                    <a:cubicBezTo>
                      <a:pt x="9" y="85"/>
                      <a:pt x="8" y="85"/>
                      <a:pt x="8" y="85"/>
                    </a:cubicBezTo>
                    <a:cubicBezTo>
                      <a:pt x="6" y="68"/>
                      <a:pt x="6" y="52"/>
                      <a:pt x="5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18"/>
              <p:cNvSpPr>
                <a:spLocks noEditPoints="1"/>
              </p:cNvSpPr>
              <p:nvPr/>
            </p:nvSpPr>
            <p:spPr bwMode="auto">
              <a:xfrm>
                <a:off x="2157" y="2435"/>
                <a:ext cx="315" cy="215"/>
              </a:xfrm>
              <a:custGeom>
                <a:avLst/>
                <a:gdLst>
                  <a:gd name="T0" fmla="*/ 67 w 133"/>
                  <a:gd name="T1" fmla="*/ 90 h 91"/>
                  <a:gd name="T2" fmla="*/ 131 w 133"/>
                  <a:gd name="T3" fmla="*/ 91 h 91"/>
                  <a:gd name="T4" fmla="*/ 131 w 133"/>
                  <a:gd name="T5" fmla="*/ 91 h 91"/>
                  <a:gd name="T6" fmla="*/ 132 w 133"/>
                  <a:gd name="T7" fmla="*/ 50 h 91"/>
                  <a:gd name="T8" fmla="*/ 132 w 133"/>
                  <a:gd name="T9" fmla="*/ 3 h 91"/>
                  <a:gd name="T10" fmla="*/ 99 w 133"/>
                  <a:gd name="T11" fmla="*/ 2 h 91"/>
                  <a:gd name="T12" fmla="*/ 33 w 133"/>
                  <a:gd name="T13" fmla="*/ 1 h 91"/>
                  <a:gd name="T14" fmla="*/ 1 w 133"/>
                  <a:gd name="T15" fmla="*/ 2 h 91"/>
                  <a:gd name="T16" fmla="*/ 0 w 133"/>
                  <a:gd name="T17" fmla="*/ 14 h 91"/>
                  <a:gd name="T18" fmla="*/ 4 w 133"/>
                  <a:gd name="T19" fmla="*/ 86 h 91"/>
                  <a:gd name="T20" fmla="*/ 7 w 133"/>
                  <a:gd name="T21" fmla="*/ 87 h 91"/>
                  <a:gd name="T22" fmla="*/ 37 w 133"/>
                  <a:gd name="T23" fmla="*/ 86 h 91"/>
                  <a:gd name="T24" fmla="*/ 28 w 133"/>
                  <a:gd name="T25" fmla="*/ 71 h 91"/>
                  <a:gd name="T26" fmla="*/ 54 w 133"/>
                  <a:gd name="T27" fmla="*/ 47 h 91"/>
                  <a:gd name="T28" fmla="*/ 69 w 133"/>
                  <a:gd name="T29" fmla="*/ 57 h 91"/>
                  <a:gd name="T30" fmla="*/ 80 w 133"/>
                  <a:gd name="T31" fmla="*/ 48 h 91"/>
                  <a:gd name="T32" fmla="*/ 128 w 133"/>
                  <a:gd name="T33" fmla="*/ 88 h 91"/>
                  <a:gd name="T34" fmla="*/ 37 w 133"/>
                  <a:gd name="T35" fmla="*/ 86 h 91"/>
                  <a:gd name="T36" fmla="*/ 129 w 133"/>
                  <a:gd name="T37" fmla="*/ 50 h 91"/>
                  <a:gd name="T38" fmla="*/ 87 w 133"/>
                  <a:gd name="T39" fmla="*/ 42 h 91"/>
                  <a:gd name="T40" fmla="*/ 129 w 133"/>
                  <a:gd name="T41" fmla="*/ 7 h 91"/>
                  <a:gd name="T42" fmla="*/ 31 w 133"/>
                  <a:gd name="T43" fmla="*/ 3 h 91"/>
                  <a:gd name="T44" fmla="*/ 101 w 133"/>
                  <a:gd name="T45" fmla="*/ 5 h 91"/>
                  <a:gd name="T46" fmla="*/ 97 w 133"/>
                  <a:gd name="T47" fmla="*/ 30 h 91"/>
                  <a:gd name="T48" fmla="*/ 68 w 133"/>
                  <a:gd name="T49" fmla="*/ 55 h 91"/>
                  <a:gd name="T50" fmla="*/ 32 w 133"/>
                  <a:gd name="T51" fmla="*/ 24 h 91"/>
                  <a:gd name="T52" fmla="*/ 31 w 133"/>
                  <a:gd name="T53" fmla="*/ 3 h 91"/>
                  <a:gd name="T54" fmla="*/ 3 w 133"/>
                  <a:gd name="T55" fmla="*/ 16 h 91"/>
                  <a:gd name="T56" fmla="*/ 30 w 133"/>
                  <a:gd name="T57" fmla="*/ 26 h 91"/>
                  <a:gd name="T58" fmla="*/ 52 w 133"/>
                  <a:gd name="T59" fmla="*/ 45 h 91"/>
                  <a:gd name="T60" fmla="*/ 8 w 133"/>
                  <a:gd name="T61" fmla="*/ 85 h 91"/>
                  <a:gd name="T62" fmla="*/ 4 w 133"/>
                  <a:gd name="T63" fmla="*/ 3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91">
                    <a:moveTo>
                      <a:pt x="35" y="89"/>
                    </a:moveTo>
                    <a:cubicBezTo>
                      <a:pt x="46" y="90"/>
                      <a:pt x="56" y="90"/>
                      <a:pt x="67" y="90"/>
                    </a:cubicBezTo>
                    <a:cubicBezTo>
                      <a:pt x="88" y="91"/>
                      <a:pt x="109" y="91"/>
                      <a:pt x="130" y="91"/>
                    </a:cubicBezTo>
                    <a:cubicBezTo>
                      <a:pt x="131" y="91"/>
                      <a:pt x="131" y="91"/>
                      <a:pt x="131" y="91"/>
                    </a:cubicBezTo>
                    <a:cubicBezTo>
                      <a:pt x="131" y="91"/>
                      <a:pt x="131" y="91"/>
                      <a:pt x="131" y="91"/>
                    </a:cubicBezTo>
                    <a:cubicBezTo>
                      <a:pt x="131" y="91"/>
                      <a:pt x="131" y="91"/>
                      <a:pt x="131" y="91"/>
                    </a:cubicBezTo>
                    <a:cubicBezTo>
                      <a:pt x="132" y="91"/>
                      <a:pt x="132" y="90"/>
                      <a:pt x="132" y="90"/>
                    </a:cubicBezTo>
                    <a:cubicBezTo>
                      <a:pt x="132" y="77"/>
                      <a:pt x="131" y="64"/>
                      <a:pt x="132" y="50"/>
                    </a:cubicBezTo>
                    <a:cubicBezTo>
                      <a:pt x="132" y="42"/>
                      <a:pt x="132" y="34"/>
                      <a:pt x="132" y="25"/>
                    </a:cubicBezTo>
                    <a:cubicBezTo>
                      <a:pt x="133" y="18"/>
                      <a:pt x="133" y="10"/>
                      <a:pt x="132" y="3"/>
                    </a:cubicBezTo>
                    <a:cubicBezTo>
                      <a:pt x="132" y="2"/>
                      <a:pt x="131" y="1"/>
                      <a:pt x="130" y="1"/>
                    </a:cubicBezTo>
                    <a:cubicBezTo>
                      <a:pt x="119" y="3"/>
                      <a:pt x="109" y="3"/>
                      <a:pt x="99" y="2"/>
                    </a:cubicBezTo>
                    <a:cubicBezTo>
                      <a:pt x="88" y="2"/>
                      <a:pt x="77" y="2"/>
                      <a:pt x="66" y="2"/>
                    </a:cubicBezTo>
                    <a:cubicBezTo>
                      <a:pt x="55" y="1"/>
                      <a:pt x="44" y="1"/>
                      <a:pt x="33" y="1"/>
                    </a:cubicBezTo>
                    <a:cubicBezTo>
                      <a:pt x="22" y="0"/>
                      <a:pt x="12" y="2"/>
                      <a:pt x="2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6"/>
                      <a:pt x="0" y="10"/>
                      <a:pt x="0" y="14"/>
                    </a:cubicBezTo>
                    <a:cubicBezTo>
                      <a:pt x="0" y="21"/>
                      <a:pt x="1" y="28"/>
                      <a:pt x="1" y="35"/>
                    </a:cubicBezTo>
                    <a:cubicBezTo>
                      <a:pt x="2" y="52"/>
                      <a:pt x="2" y="69"/>
                      <a:pt x="4" y="86"/>
                    </a:cubicBezTo>
                    <a:cubicBezTo>
                      <a:pt x="5" y="87"/>
                      <a:pt x="6" y="88"/>
                      <a:pt x="6" y="87"/>
                    </a:cubicBezTo>
                    <a:cubicBezTo>
                      <a:pt x="7" y="87"/>
                      <a:pt x="7" y="87"/>
                      <a:pt x="7" y="87"/>
                    </a:cubicBezTo>
                    <a:cubicBezTo>
                      <a:pt x="16" y="89"/>
                      <a:pt x="26" y="89"/>
                      <a:pt x="35" y="89"/>
                    </a:cubicBezTo>
                    <a:close/>
                    <a:moveTo>
                      <a:pt x="37" y="86"/>
                    </a:moveTo>
                    <a:cubicBezTo>
                      <a:pt x="29" y="86"/>
                      <a:pt x="20" y="86"/>
                      <a:pt x="12" y="85"/>
                    </a:cubicBezTo>
                    <a:cubicBezTo>
                      <a:pt x="17" y="80"/>
                      <a:pt x="23" y="76"/>
                      <a:pt x="28" y="71"/>
                    </a:cubicBezTo>
                    <a:cubicBezTo>
                      <a:pt x="37" y="64"/>
                      <a:pt x="47" y="56"/>
                      <a:pt x="54" y="47"/>
                    </a:cubicBezTo>
                    <a:cubicBezTo>
                      <a:pt x="54" y="47"/>
                      <a:pt x="54" y="47"/>
                      <a:pt x="54" y="47"/>
                    </a:cubicBezTo>
                    <a:cubicBezTo>
                      <a:pt x="58" y="51"/>
                      <a:pt x="63" y="54"/>
                      <a:pt x="67" y="58"/>
                    </a:cubicBezTo>
                    <a:cubicBezTo>
                      <a:pt x="68" y="59"/>
                      <a:pt x="69" y="58"/>
                      <a:pt x="69" y="57"/>
                    </a:cubicBezTo>
                    <a:cubicBezTo>
                      <a:pt x="70" y="58"/>
                      <a:pt x="70" y="57"/>
                      <a:pt x="70" y="57"/>
                    </a:cubicBezTo>
                    <a:cubicBezTo>
                      <a:pt x="73" y="54"/>
                      <a:pt x="77" y="51"/>
                      <a:pt x="80" y="48"/>
                    </a:cubicBezTo>
                    <a:cubicBezTo>
                      <a:pt x="81" y="47"/>
                      <a:pt x="83" y="46"/>
                      <a:pt x="85" y="44"/>
                    </a:cubicBezTo>
                    <a:cubicBezTo>
                      <a:pt x="101" y="57"/>
                      <a:pt x="114" y="73"/>
                      <a:pt x="128" y="88"/>
                    </a:cubicBezTo>
                    <a:cubicBezTo>
                      <a:pt x="108" y="88"/>
                      <a:pt x="88" y="88"/>
                      <a:pt x="69" y="87"/>
                    </a:cubicBezTo>
                    <a:cubicBezTo>
                      <a:pt x="58" y="87"/>
                      <a:pt x="48" y="87"/>
                      <a:pt x="37" y="86"/>
                    </a:cubicBezTo>
                    <a:close/>
                    <a:moveTo>
                      <a:pt x="129" y="27"/>
                    </a:moveTo>
                    <a:cubicBezTo>
                      <a:pt x="129" y="35"/>
                      <a:pt x="129" y="43"/>
                      <a:pt x="129" y="50"/>
                    </a:cubicBezTo>
                    <a:cubicBezTo>
                      <a:pt x="128" y="62"/>
                      <a:pt x="129" y="74"/>
                      <a:pt x="129" y="85"/>
                    </a:cubicBezTo>
                    <a:cubicBezTo>
                      <a:pt x="116" y="70"/>
                      <a:pt x="102" y="55"/>
                      <a:pt x="87" y="42"/>
                    </a:cubicBezTo>
                    <a:cubicBezTo>
                      <a:pt x="91" y="39"/>
                      <a:pt x="94" y="36"/>
                      <a:pt x="98" y="33"/>
                    </a:cubicBezTo>
                    <a:cubicBezTo>
                      <a:pt x="108" y="25"/>
                      <a:pt x="119" y="16"/>
                      <a:pt x="129" y="7"/>
                    </a:cubicBezTo>
                    <a:cubicBezTo>
                      <a:pt x="130" y="14"/>
                      <a:pt x="130" y="20"/>
                      <a:pt x="129" y="27"/>
                    </a:cubicBezTo>
                    <a:close/>
                    <a:moveTo>
                      <a:pt x="31" y="3"/>
                    </a:moveTo>
                    <a:cubicBezTo>
                      <a:pt x="42" y="4"/>
                      <a:pt x="54" y="4"/>
                      <a:pt x="66" y="5"/>
                    </a:cubicBezTo>
                    <a:cubicBezTo>
                      <a:pt x="77" y="5"/>
                      <a:pt x="89" y="5"/>
                      <a:pt x="101" y="5"/>
                    </a:cubicBezTo>
                    <a:cubicBezTo>
                      <a:pt x="110" y="6"/>
                      <a:pt x="119" y="6"/>
                      <a:pt x="128" y="4"/>
                    </a:cubicBezTo>
                    <a:cubicBezTo>
                      <a:pt x="118" y="13"/>
                      <a:pt x="107" y="22"/>
                      <a:pt x="97" y="30"/>
                    </a:cubicBezTo>
                    <a:cubicBezTo>
                      <a:pt x="91" y="35"/>
                      <a:pt x="84" y="41"/>
                      <a:pt x="78" y="46"/>
                    </a:cubicBezTo>
                    <a:cubicBezTo>
                      <a:pt x="75" y="49"/>
                      <a:pt x="71" y="51"/>
                      <a:pt x="68" y="55"/>
                    </a:cubicBezTo>
                    <a:cubicBezTo>
                      <a:pt x="68" y="55"/>
                      <a:pt x="68" y="55"/>
                      <a:pt x="68" y="55"/>
                    </a:cubicBezTo>
                    <a:cubicBezTo>
                      <a:pt x="56" y="45"/>
                      <a:pt x="45" y="34"/>
                      <a:pt x="32" y="24"/>
                    </a:cubicBezTo>
                    <a:cubicBezTo>
                      <a:pt x="24" y="17"/>
                      <a:pt x="16" y="11"/>
                      <a:pt x="7" y="4"/>
                    </a:cubicBezTo>
                    <a:cubicBezTo>
                      <a:pt x="15" y="4"/>
                      <a:pt x="23" y="3"/>
                      <a:pt x="31" y="3"/>
                    </a:cubicBezTo>
                    <a:close/>
                    <a:moveTo>
                      <a:pt x="4" y="36"/>
                    </a:moveTo>
                    <a:cubicBezTo>
                      <a:pt x="4" y="29"/>
                      <a:pt x="3" y="23"/>
                      <a:pt x="3" y="16"/>
                    </a:cubicBezTo>
                    <a:cubicBezTo>
                      <a:pt x="3" y="13"/>
                      <a:pt x="2" y="8"/>
                      <a:pt x="3" y="4"/>
                    </a:cubicBezTo>
                    <a:cubicBezTo>
                      <a:pt x="12" y="12"/>
                      <a:pt x="21" y="19"/>
                      <a:pt x="30" y="26"/>
                    </a:cubicBezTo>
                    <a:cubicBezTo>
                      <a:pt x="38" y="32"/>
                      <a:pt x="45" y="39"/>
                      <a:pt x="52" y="45"/>
                    </a:cubicBezTo>
                    <a:cubicBezTo>
                      <a:pt x="52" y="45"/>
                      <a:pt x="52" y="45"/>
                      <a:pt x="52" y="45"/>
                    </a:cubicBezTo>
                    <a:cubicBezTo>
                      <a:pt x="45" y="54"/>
                      <a:pt x="36" y="61"/>
                      <a:pt x="27" y="69"/>
                    </a:cubicBezTo>
                    <a:cubicBezTo>
                      <a:pt x="21" y="74"/>
                      <a:pt x="14" y="79"/>
                      <a:pt x="8" y="85"/>
                    </a:cubicBezTo>
                    <a:cubicBezTo>
                      <a:pt x="8" y="85"/>
                      <a:pt x="7" y="85"/>
                      <a:pt x="7" y="85"/>
                    </a:cubicBezTo>
                    <a:cubicBezTo>
                      <a:pt x="5" y="68"/>
                      <a:pt x="5" y="52"/>
                      <a:pt x="4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19"/>
              <p:cNvSpPr>
                <a:spLocks noEditPoints="1"/>
              </p:cNvSpPr>
              <p:nvPr/>
            </p:nvSpPr>
            <p:spPr bwMode="auto">
              <a:xfrm>
                <a:off x="3441" y="363"/>
                <a:ext cx="279" cy="232"/>
              </a:xfrm>
              <a:custGeom>
                <a:avLst/>
                <a:gdLst>
                  <a:gd name="T0" fmla="*/ 104 w 118"/>
                  <a:gd name="T1" fmla="*/ 15 h 98"/>
                  <a:gd name="T2" fmla="*/ 43 w 118"/>
                  <a:gd name="T3" fmla="*/ 4 h 98"/>
                  <a:gd name="T4" fmla="*/ 15 w 118"/>
                  <a:gd name="T5" fmla="*/ 20 h 98"/>
                  <a:gd name="T6" fmla="*/ 7 w 118"/>
                  <a:gd name="T7" fmla="*/ 50 h 98"/>
                  <a:gd name="T8" fmla="*/ 20 w 118"/>
                  <a:gd name="T9" fmla="*/ 72 h 98"/>
                  <a:gd name="T10" fmla="*/ 3 w 118"/>
                  <a:gd name="T11" fmla="*/ 94 h 98"/>
                  <a:gd name="T12" fmla="*/ 3 w 118"/>
                  <a:gd name="T13" fmla="*/ 94 h 98"/>
                  <a:gd name="T14" fmla="*/ 2 w 118"/>
                  <a:gd name="T15" fmla="*/ 95 h 98"/>
                  <a:gd name="T16" fmla="*/ 3 w 118"/>
                  <a:gd name="T17" fmla="*/ 97 h 98"/>
                  <a:gd name="T18" fmla="*/ 40 w 118"/>
                  <a:gd name="T19" fmla="*/ 75 h 98"/>
                  <a:gd name="T20" fmla="*/ 104 w 118"/>
                  <a:gd name="T21" fmla="*/ 64 h 98"/>
                  <a:gd name="T22" fmla="*/ 117 w 118"/>
                  <a:gd name="T23" fmla="*/ 37 h 98"/>
                  <a:gd name="T24" fmla="*/ 104 w 118"/>
                  <a:gd name="T25" fmla="*/ 15 h 98"/>
                  <a:gd name="T26" fmla="*/ 103 w 118"/>
                  <a:gd name="T27" fmla="*/ 61 h 98"/>
                  <a:gd name="T28" fmla="*/ 39 w 118"/>
                  <a:gd name="T29" fmla="*/ 72 h 98"/>
                  <a:gd name="T30" fmla="*/ 39 w 118"/>
                  <a:gd name="T31" fmla="*/ 72 h 98"/>
                  <a:gd name="T32" fmla="*/ 38 w 118"/>
                  <a:gd name="T33" fmla="*/ 73 h 98"/>
                  <a:gd name="T34" fmla="*/ 10 w 118"/>
                  <a:gd name="T35" fmla="*/ 93 h 98"/>
                  <a:gd name="T36" fmla="*/ 23 w 118"/>
                  <a:gd name="T37" fmla="*/ 72 h 98"/>
                  <a:gd name="T38" fmla="*/ 23 w 118"/>
                  <a:gd name="T39" fmla="*/ 72 h 98"/>
                  <a:gd name="T40" fmla="*/ 22 w 118"/>
                  <a:gd name="T41" fmla="*/ 70 h 98"/>
                  <a:gd name="T42" fmla="*/ 10 w 118"/>
                  <a:gd name="T43" fmla="*/ 42 h 98"/>
                  <a:gd name="T44" fmla="*/ 27 w 118"/>
                  <a:gd name="T45" fmla="*/ 13 h 98"/>
                  <a:gd name="T46" fmla="*/ 62 w 118"/>
                  <a:gd name="T47" fmla="*/ 5 h 98"/>
                  <a:gd name="T48" fmla="*/ 92 w 118"/>
                  <a:gd name="T49" fmla="*/ 11 h 98"/>
                  <a:gd name="T50" fmla="*/ 113 w 118"/>
                  <a:gd name="T51" fmla="*/ 31 h 98"/>
                  <a:gd name="T52" fmla="*/ 103 w 118"/>
                  <a:gd name="T53" fmla="*/ 6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8" h="98">
                    <a:moveTo>
                      <a:pt x="104" y="15"/>
                    </a:moveTo>
                    <a:cubicBezTo>
                      <a:pt x="87" y="1"/>
                      <a:pt x="64" y="0"/>
                      <a:pt x="43" y="4"/>
                    </a:cubicBezTo>
                    <a:cubicBezTo>
                      <a:pt x="33" y="6"/>
                      <a:pt x="21" y="11"/>
                      <a:pt x="15" y="20"/>
                    </a:cubicBezTo>
                    <a:cubicBezTo>
                      <a:pt x="9" y="28"/>
                      <a:pt x="6" y="40"/>
                      <a:pt x="7" y="50"/>
                    </a:cubicBezTo>
                    <a:cubicBezTo>
                      <a:pt x="8" y="59"/>
                      <a:pt x="13" y="66"/>
                      <a:pt x="20" y="72"/>
                    </a:cubicBezTo>
                    <a:cubicBezTo>
                      <a:pt x="19" y="81"/>
                      <a:pt x="10" y="89"/>
                      <a:pt x="3" y="94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5"/>
                      <a:pt x="3" y="95"/>
                      <a:pt x="2" y="95"/>
                    </a:cubicBezTo>
                    <a:cubicBezTo>
                      <a:pt x="0" y="95"/>
                      <a:pt x="1" y="98"/>
                      <a:pt x="3" y="97"/>
                    </a:cubicBezTo>
                    <a:cubicBezTo>
                      <a:pt x="17" y="95"/>
                      <a:pt x="33" y="87"/>
                      <a:pt x="40" y="75"/>
                    </a:cubicBezTo>
                    <a:cubicBezTo>
                      <a:pt x="61" y="75"/>
                      <a:pt x="86" y="78"/>
                      <a:pt x="104" y="64"/>
                    </a:cubicBezTo>
                    <a:cubicBezTo>
                      <a:pt x="112" y="57"/>
                      <a:pt x="118" y="48"/>
                      <a:pt x="117" y="37"/>
                    </a:cubicBezTo>
                    <a:cubicBezTo>
                      <a:pt x="117" y="28"/>
                      <a:pt x="111" y="20"/>
                      <a:pt x="104" y="15"/>
                    </a:cubicBezTo>
                    <a:close/>
                    <a:moveTo>
                      <a:pt x="103" y="61"/>
                    </a:moveTo>
                    <a:cubicBezTo>
                      <a:pt x="86" y="76"/>
                      <a:pt x="60" y="72"/>
                      <a:pt x="39" y="72"/>
                    </a:cubicBezTo>
                    <a:cubicBezTo>
                      <a:pt x="39" y="72"/>
                      <a:pt x="39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32" y="83"/>
                      <a:pt x="21" y="90"/>
                      <a:pt x="10" y="93"/>
                    </a:cubicBezTo>
                    <a:cubicBezTo>
                      <a:pt x="16" y="87"/>
                      <a:pt x="22" y="80"/>
                      <a:pt x="23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3" y="71"/>
                      <a:pt x="23" y="71"/>
                      <a:pt x="22" y="70"/>
                    </a:cubicBezTo>
                    <a:cubicBezTo>
                      <a:pt x="14" y="63"/>
                      <a:pt x="9" y="54"/>
                      <a:pt x="10" y="42"/>
                    </a:cubicBezTo>
                    <a:cubicBezTo>
                      <a:pt x="11" y="30"/>
                      <a:pt x="16" y="20"/>
                      <a:pt x="27" y="13"/>
                    </a:cubicBezTo>
                    <a:cubicBezTo>
                      <a:pt x="37" y="7"/>
                      <a:pt x="50" y="5"/>
                      <a:pt x="62" y="5"/>
                    </a:cubicBezTo>
                    <a:cubicBezTo>
                      <a:pt x="73" y="5"/>
                      <a:pt x="83" y="7"/>
                      <a:pt x="92" y="11"/>
                    </a:cubicBezTo>
                    <a:cubicBezTo>
                      <a:pt x="101" y="15"/>
                      <a:pt x="109" y="22"/>
                      <a:pt x="113" y="31"/>
                    </a:cubicBezTo>
                    <a:cubicBezTo>
                      <a:pt x="118" y="42"/>
                      <a:pt x="111" y="53"/>
                      <a:pt x="103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0"/>
              <p:cNvSpPr>
                <a:spLocks noEditPoints="1"/>
              </p:cNvSpPr>
              <p:nvPr/>
            </p:nvSpPr>
            <p:spPr bwMode="auto">
              <a:xfrm>
                <a:off x="5751" y="3"/>
                <a:ext cx="277" cy="232"/>
              </a:xfrm>
              <a:custGeom>
                <a:avLst/>
                <a:gdLst>
                  <a:gd name="T0" fmla="*/ 103 w 117"/>
                  <a:gd name="T1" fmla="*/ 14 h 98"/>
                  <a:gd name="T2" fmla="*/ 42 w 117"/>
                  <a:gd name="T3" fmla="*/ 4 h 98"/>
                  <a:gd name="T4" fmla="*/ 14 w 117"/>
                  <a:gd name="T5" fmla="*/ 20 h 98"/>
                  <a:gd name="T6" fmla="*/ 6 w 117"/>
                  <a:gd name="T7" fmla="*/ 50 h 98"/>
                  <a:gd name="T8" fmla="*/ 19 w 117"/>
                  <a:gd name="T9" fmla="*/ 72 h 98"/>
                  <a:gd name="T10" fmla="*/ 2 w 117"/>
                  <a:gd name="T11" fmla="*/ 94 h 98"/>
                  <a:gd name="T12" fmla="*/ 2 w 117"/>
                  <a:gd name="T13" fmla="*/ 94 h 98"/>
                  <a:gd name="T14" fmla="*/ 1 w 117"/>
                  <a:gd name="T15" fmla="*/ 94 h 98"/>
                  <a:gd name="T16" fmla="*/ 2 w 117"/>
                  <a:gd name="T17" fmla="*/ 97 h 98"/>
                  <a:gd name="T18" fmla="*/ 39 w 117"/>
                  <a:gd name="T19" fmla="*/ 75 h 98"/>
                  <a:gd name="T20" fmla="*/ 103 w 117"/>
                  <a:gd name="T21" fmla="*/ 64 h 98"/>
                  <a:gd name="T22" fmla="*/ 117 w 117"/>
                  <a:gd name="T23" fmla="*/ 37 h 98"/>
                  <a:gd name="T24" fmla="*/ 103 w 117"/>
                  <a:gd name="T25" fmla="*/ 14 h 98"/>
                  <a:gd name="T26" fmla="*/ 102 w 117"/>
                  <a:gd name="T27" fmla="*/ 61 h 98"/>
                  <a:gd name="T28" fmla="*/ 38 w 117"/>
                  <a:gd name="T29" fmla="*/ 72 h 98"/>
                  <a:gd name="T30" fmla="*/ 38 w 117"/>
                  <a:gd name="T31" fmla="*/ 72 h 98"/>
                  <a:gd name="T32" fmla="*/ 37 w 117"/>
                  <a:gd name="T33" fmla="*/ 73 h 98"/>
                  <a:gd name="T34" fmla="*/ 9 w 117"/>
                  <a:gd name="T35" fmla="*/ 93 h 98"/>
                  <a:gd name="T36" fmla="*/ 22 w 117"/>
                  <a:gd name="T37" fmla="*/ 72 h 98"/>
                  <a:gd name="T38" fmla="*/ 22 w 117"/>
                  <a:gd name="T39" fmla="*/ 71 h 98"/>
                  <a:gd name="T40" fmla="*/ 21 w 117"/>
                  <a:gd name="T41" fmla="*/ 70 h 98"/>
                  <a:gd name="T42" fmla="*/ 9 w 117"/>
                  <a:gd name="T43" fmla="*/ 42 h 98"/>
                  <a:gd name="T44" fmla="*/ 26 w 117"/>
                  <a:gd name="T45" fmla="*/ 13 h 98"/>
                  <a:gd name="T46" fmla="*/ 61 w 117"/>
                  <a:gd name="T47" fmla="*/ 5 h 98"/>
                  <a:gd name="T48" fmla="*/ 91 w 117"/>
                  <a:gd name="T49" fmla="*/ 11 h 98"/>
                  <a:gd name="T50" fmla="*/ 112 w 117"/>
                  <a:gd name="T51" fmla="*/ 30 h 98"/>
                  <a:gd name="T52" fmla="*/ 102 w 117"/>
                  <a:gd name="T53" fmla="*/ 6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7" h="98">
                    <a:moveTo>
                      <a:pt x="103" y="14"/>
                    </a:moveTo>
                    <a:cubicBezTo>
                      <a:pt x="86" y="1"/>
                      <a:pt x="63" y="0"/>
                      <a:pt x="42" y="4"/>
                    </a:cubicBezTo>
                    <a:cubicBezTo>
                      <a:pt x="32" y="6"/>
                      <a:pt x="20" y="11"/>
                      <a:pt x="14" y="20"/>
                    </a:cubicBezTo>
                    <a:cubicBezTo>
                      <a:pt x="8" y="28"/>
                      <a:pt x="5" y="40"/>
                      <a:pt x="6" y="50"/>
                    </a:cubicBezTo>
                    <a:cubicBezTo>
                      <a:pt x="7" y="59"/>
                      <a:pt x="12" y="66"/>
                      <a:pt x="19" y="72"/>
                    </a:cubicBezTo>
                    <a:cubicBezTo>
                      <a:pt x="18" y="81"/>
                      <a:pt x="9" y="89"/>
                      <a:pt x="2" y="94"/>
                    </a:cubicBezTo>
                    <a:cubicBezTo>
                      <a:pt x="2" y="94"/>
                      <a:pt x="2" y="94"/>
                      <a:pt x="2" y="94"/>
                    </a:cubicBezTo>
                    <a:cubicBezTo>
                      <a:pt x="2" y="94"/>
                      <a:pt x="2" y="94"/>
                      <a:pt x="1" y="94"/>
                    </a:cubicBezTo>
                    <a:cubicBezTo>
                      <a:pt x="0" y="95"/>
                      <a:pt x="0" y="98"/>
                      <a:pt x="2" y="97"/>
                    </a:cubicBezTo>
                    <a:cubicBezTo>
                      <a:pt x="16" y="95"/>
                      <a:pt x="32" y="87"/>
                      <a:pt x="39" y="75"/>
                    </a:cubicBezTo>
                    <a:cubicBezTo>
                      <a:pt x="60" y="75"/>
                      <a:pt x="85" y="78"/>
                      <a:pt x="103" y="64"/>
                    </a:cubicBezTo>
                    <a:cubicBezTo>
                      <a:pt x="111" y="57"/>
                      <a:pt x="117" y="47"/>
                      <a:pt x="117" y="37"/>
                    </a:cubicBezTo>
                    <a:cubicBezTo>
                      <a:pt x="116" y="28"/>
                      <a:pt x="110" y="20"/>
                      <a:pt x="103" y="14"/>
                    </a:cubicBezTo>
                    <a:close/>
                    <a:moveTo>
                      <a:pt x="102" y="61"/>
                    </a:moveTo>
                    <a:cubicBezTo>
                      <a:pt x="85" y="75"/>
                      <a:pt x="59" y="72"/>
                      <a:pt x="38" y="72"/>
                    </a:cubicBezTo>
                    <a:cubicBezTo>
                      <a:pt x="38" y="72"/>
                      <a:pt x="38" y="72"/>
                      <a:pt x="38" y="72"/>
                    </a:cubicBezTo>
                    <a:cubicBezTo>
                      <a:pt x="37" y="72"/>
                      <a:pt x="37" y="73"/>
                      <a:pt x="37" y="73"/>
                    </a:cubicBezTo>
                    <a:cubicBezTo>
                      <a:pt x="31" y="83"/>
                      <a:pt x="20" y="90"/>
                      <a:pt x="9" y="93"/>
                    </a:cubicBezTo>
                    <a:cubicBezTo>
                      <a:pt x="15" y="87"/>
                      <a:pt x="21" y="80"/>
                      <a:pt x="22" y="72"/>
                    </a:cubicBezTo>
                    <a:cubicBezTo>
                      <a:pt x="22" y="72"/>
                      <a:pt x="22" y="72"/>
                      <a:pt x="22" y="71"/>
                    </a:cubicBezTo>
                    <a:cubicBezTo>
                      <a:pt x="22" y="71"/>
                      <a:pt x="22" y="71"/>
                      <a:pt x="21" y="70"/>
                    </a:cubicBezTo>
                    <a:cubicBezTo>
                      <a:pt x="13" y="62"/>
                      <a:pt x="8" y="54"/>
                      <a:pt x="9" y="42"/>
                    </a:cubicBezTo>
                    <a:cubicBezTo>
                      <a:pt x="10" y="30"/>
                      <a:pt x="15" y="19"/>
                      <a:pt x="26" y="13"/>
                    </a:cubicBezTo>
                    <a:cubicBezTo>
                      <a:pt x="37" y="7"/>
                      <a:pt x="49" y="5"/>
                      <a:pt x="61" y="5"/>
                    </a:cubicBezTo>
                    <a:cubicBezTo>
                      <a:pt x="72" y="5"/>
                      <a:pt x="82" y="6"/>
                      <a:pt x="91" y="11"/>
                    </a:cubicBezTo>
                    <a:cubicBezTo>
                      <a:pt x="100" y="15"/>
                      <a:pt x="108" y="21"/>
                      <a:pt x="112" y="30"/>
                    </a:cubicBezTo>
                    <a:cubicBezTo>
                      <a:pt x="117" y="42"/>
                      <a:pt x="110" y="53"/>
                      <a:pt x="102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1"/>
              <p:cNvSpPr>
                <a:spLocks noEditPoints="1"/>
              </p:cNvSpPr>
              <p:nvPr/>
            </p:nvSpPr>
            <p:spPr bwMode="auto">
              <a:xfrm>
                <a:off x="3895" y="2783"/>
                <a:ext cx="277" cy="232"/>
              </a:xfrm>
              <a:custGeom>
                <a:avLst/>
                <a:gdLst>
                  <a:gd name="T0" fmla="*/ 103 w 117"/>
                  <a:gd name="T1" fmla="*/ 15 h 98"/>
                  <a:gd name="T2" fmla="*/ 42 w 117"/>
                  <a:gd name="T3" fmla="*/ 4 h 98"/>
                  <a:gd name="T4" fmla="*/ 14 w 117"/>
                  <a:gd name="T5" fmla="*/ 20 h 98"/>
                  <a:gd name="T6" fmla="*/ 6 w 117"/>
                  <a:gd name="T7" fmla="*/ 50 h 98"/>
                  <a:gd name="T8" fmla="*/ 19 w 117"/>
                  <a:gd name="T9" fmla="*/ 72 h 98"/>
                  <a:gd name="T10" fmla="*/ 3 w 117"/>
                  <a:gd name="T11" fmla="*/ 94 h 98"/>
                  <a:gd name="T12" fmla="*/ 3 w 117"/>
                  <a:gd name="T13" fmla="*/ 94 h 98"/>
                  <a:gd name="T14" fmla="*/ 2 w 117"/>
                  <a:gd name="T15" fmla="*/ 95 h 98"/>
                  <a:gd name="T16" fmla="*/ 2 w 117"/>
                  <a:gd name="T17" fmla="*/ 97 h 98"/>
                  <a:gd name="T18" fmla="*/ 39 w 117"/>
                  <a:gd name="T19" fmla="*/ 75 h 98"/>
                  <a:gd name="T20" fmla="*/ 103 w 117"/>
                  <a:gd name="T21" fmla="*/ 64 h 98"/>
                  <a:gd name="T22" fmla="*/ 117 w 117"/>
                  <a:gd name="T23" fmla="*/ 37 h 98"/>
                  <a:gd name="T24" fmla="*/ 103 w 117"/>
                  <a:gd name="T25" fmla="*/ 15 h 98"/>
                  <a:gd name="T26" fmla="*/ 102 w 117"/>
                  <a:gd name="T27" fmla="*/ 61 h 98"/>
                  <a:gd name="T28" fmla="*/ 38 w 117"/>
                  <a:gd name="T29" fmla="*/ 72 h 98"/>
                  <a:gd name="T30" fmla="*/ 38 w 117"/>
                  <a:gd name="T31" fmla="*/ 72 h 98"/>
                  <a:gd name="T32" fmla="*/ 37 w 117"/>
                  <a:gd name="T33" fmla="*/ 73 h 98"/>
                  <a:gd name="T34" fmla="*/ 9 w 117"/>
                  <a:gd name="T35" fmla="*/ 93 h 98"/>
                  <a:gd name="T36" fmla="*/ 22 w 117"/>
                  <a:gd name="T37" fmla="*/ 72 h 98"/>
                  <a:gd name="T38" fmla="*/ 22 w 117"/>
                  <a:gd name="T39" fmla="*/ 72 h 98"/>
                  <a:gd name="T40" fmla="*/ 21 w 117"/>
                  <a:gd name="T41" fmla="*/ 70 h 98"/>
                  <a:gd name="T42" fmla="*/ 9 w 117"/>
                  <a:gd name="T43" fmla="*/ 42 h 98"/>
                  <a:gd name="T44" fmla="*/ 26 w 117"/>
                  <a:gd name="T45" fmla="*/ 13 h 98"/>
                  <a:gd name="T46" fmla="*/ 62 w 117"/>
                  <a:gd name="T47" fmla="*/ 5 h 98"/>
                  <a:gd name="T48" fmla="*/ 92 w 117"/>
                  <a:gd name="T49" fmla="*/ 11 h 98"/>
                  <a:gd name="T50" fmla="*/ 112 w 117"/>
                  <a:gd name="T51" fmla="*/ 31 h 98"/>
                  <a:gd name="T52" fmla="*/ 102 w 117"/>
                  <a:gd name="T53" fmla="*/ 6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7" h="98">
                    <a:moveTo>
                      <a:pt x="103" y="15"/>
                    </a:moveTo>
                    <a:cubicBezTo>
                      <a:pt x="86" y="1"/>
                      <a:pt x="63" y="0"/>
                      <a:pt x="42" y="4"/>
                    </a:cubicBezTo>
                    <a:cubicBezTo>
                      <a:pt x="32" y="6"/>
                      <a:pt x="21" y="11"/>
                      <a:pt x="14" y="20"/>
                    </a:cubicBezTo>
                    <a:cubicBezTo>
                      <a:pt x="8" y="28"/>
                      <a:pt x="6" y="40"/>
                      <a:pt x="6" y="50"/>
                    </a:cubicBezTo>
                    <a:cubicBezTo>
                      <a:pt x="7" y="59"/>
                      <a:pt x="13" y="66"/>
                      <a:pt x="19" y="72"/>
                    </a:cubicBezTo>
                    <a:cubicBezTo>
                      <a:pt x="18" y="81"/>
                      <a:pt x="10" y="89"/>
                      <a:pt x="3" y="94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2" y="95"/>
                      <a:pt x="2" y="95"/>
                      <a:pt x="2" y="95"/>
                    </a:cubicBezTo>
                    <a:cubicBezTo>
                      <a:pt x="0" y="95"/>
                      <a:pt x="1" y="98"/>
                      <a:pt x="2" y="97"/>
                    </a:cubicBezTo>
                    <a:cubicBezTo>
                      <a:pt x="16" y="95"/>
                      <a:pt x="32" y="87"/>
                      <a:pt x="39" y="75"/>
                    </a:cubicBezTo>
                    <a:cubicBezTo>
                      <a:pt x="61" y="75"/>
                      <a:pt x="85" y="78"/>
                      <a:pt x="103" y="64"/>
                    </a:cubicBezTo>
                    <a:cubicBezTo>
                      <a:pt x="111" y="57"/>
                      <a:pt x="117" y="48"/>
                      <a:pt x="117" y="37"/>
                    </a:cubicBezTo>
                    <a:cubicBezTo>
                      <a:pt x="116" y="28"/>
                      <a:pt x="110" y="20"/>
                      <a:pt x="103" y="15"/>
                    </a:cubicBezTo>
                    <a:close/>
                    <a:moveTo>
                      <a:pt x="102" y="61"/>
                    </a:moveTo>
                    <a:cubicBezTo>
                      <a:pt x="85" y="76"/>
                      <a:pt x="59" y="72"/>
                      <a:pt x="38" y="72"/>
                    </a:cubicBezTo>
                    <a:cubicBezTo>
                      <a:pt x="38" y="72"/>
                      <a:pt x="38" y="72"/>
                      <a:pt x="38" y="72"/>
                    </a:cubicBezTo>
                    <a:cubicBezTo>
                      <a:pt x="38" y="72"/>
                      <a:pt x="37" y="73"/>
                      <a:pt x="37" y="73"/>
                    </a:cubicBezTo>
                    <a:cubicBezTo>
                      <a:pt x="32" y="83"/>
                      <a:pt x="20" y="90"/>
                      <a:pt x="9" y="93"/>
                    </a:cubicBezTo>
                    <a:cubicBezTo>
                      <a:pt x="15" y="87"/>
                      <a:pt x="21" y="80"/>
                      <a:pt x="22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2" y="71"/>
                      <a:pt x="22" y="71"/>
                      <a:pt x="21" y="70"/>
                    </a:cubicBezTo>
                    <a:cubicBezTo>
                      <a:pt x="13" y="63"/>
                      <a:pt x="8" y="54"/>
                      <a:pt x="9" y="42"/>
                    </a:cubicBezTo>
                    <a:cubicBezTo>
                      <a:pt x="11" y="30"/>
                      <a:pt x="16" y="20"/>
                      <a:pt x="26" y="13"/>
                    </a:cubicBezTo>
                    <a:cubicBezTo>
                      <a:pt x="37" y="7"/>
                      <a:pt x="50" y="5"/>
                      <a:pt x="62" y="5"/>
                    </a:cubicBezTo>
                    <a:cubicBezTo>
                      <a:pt x="72" y="5"/>
                      <a:pt x="82" y="7"/>
                      <a:pt x="92" y="11"/>
                    </a:cubicBezTo>
                    <a:cubicBezTo>
                      <a:pt x="100" y="15"/>
                      <a:pt x="108" y="22"/>
                      <a:pt x="112" y="31"/>
                    </a:cubicBezTo>
                    <a:cubicBezTo>
                      <a:pt x="117" y="42"/>
                      <a:pt x="111" y="53"/>
                      <a:pt x="102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2"/>
              <p:cNvSpPr>
                <a:spLocks noEditPoints="1"/>
              </p:cNvSpPr>
              <p:nvPr/>
            </p:nvSpPr>
            <p:spPr bwMode="auto">
              <a:xfrm>
                <a:off x="3304" y="1263"/>
                <a:ext cx="279" cy="232"/>
              </a:xfrm>
              <a:custGeom>
                <a:avLst/>
                <a:gdLst>
                  <a:gd name="T0" fmla="*/ 103 w 118"/>
                  <a:gd name="T1" fmla="*/ 14 h 98"/>
                  <a:gd name="T2" fmla="*/ 43 w 118"/>
                  <a:gd name="T3" fmla="*/ 4 h 98"/>
                  <a:gd name="T4" fmla="*/ 15 w 118"/>
                  <a:gd name="T5" fmla="*/ 20 h 98"/>
                  <a:gd name="T6" fmla="*/ 7 w 118"/>
                  <a:gd name="T7" fmla="*/ 50 h 98"/>
                  <a:gd name="T8" fmla="*/ 19 w 118"/>
                  <a:gd name="T9" fmla="*/ 72 h 98"/>
                  <a:gd name="T10" fmla="*/ 3 w 118"/>
                  <a:gd name="T11" fmla="*/ 94 h 98"/>
                  <a:gd name="T12" fmla="*/ 3 w 118"/>
                  <a:gd name="T13" fmla="*/ 94 h 98"/>
                  <a:gd name="T14" fmla="*/ 2 w 118"/>
                  <a:gd name="T15" fmla="*/ 95 h 98"/>
                  <a:gd name="T16" fmla="*/ 3 w 118"/>
                  <a:gd name="T17" fmla="*/ 97 h 98"/>
                  <a:gd name="T18" fmla="*/ 40 w 118"/>
                  <a:gd name="T19" fmla="*/ 75 h 98"/>
                  <a:gd name="T20" fmla="*/ 104 w 118"/>
                  <a:gd name="T21" fmla="*/ 64 h 98"/>
                  <a:gd name="T22" fmla="*/ 117 w 118"/>
                  <a:gd name="T23" fmla="*/ 37 h 98"/>
                  <a:gd name="T24" fmla="*/ 103 w 118"/>
                  <a:gd name="T25" fmla="*/ 14 h 98"/>
                  <a:gd name="T26" fmla="*/ 103 w 118"/>
                  <a:gd name="T27" fmla="*/ 61 h 98"/>
                  <a:gd name="T28" fmla="*/ 39 w 118"/>
                  <a:gd name="T29" fmla="*/ 72 h 98"/>
                  <a:gd name="T30" fmla="*/ 39 w 118"/>
                  <a:gd name="T31" fmla="*/ 72 h 98"/>
                  <a:gd name="T32" fmla="*/ 38 w 118"/>
                  <a:gd name="T33" fmla="*/ 73 h 98"/>
                  <a:gd name="T34" fmla="*/ 10 w 118"/>
                  <a:gd name="T35" fmla="*/ 93 h 98"/>
                  <a:gd name="T36" fmla="*/ 22 w 118"/>
                  <a:gd name="T37" fmla="*/ 72 h 98"/>
                  <a:gd name="T38" fmla="*/ 22 w 118"/>
                  <a:gd name="T39" fmla="*/ 72 h 98"/>
                  <a:gd name="T40" fmla="*/ 22 w 118"/>
                  <a:gd name="T41" fmla="*/ 70 h 98"/>
                  <a:gd name="T42" fmla="*/ 10 w 118"/>
                  <a:gd name="T43" fmla="*/ 42 h 98"/>
                  <a:gd name="T44" fmla="*/ 27 w 118"/>
                  <a:gd name="T45" fmla="*/ 13 h 98"/>
                  <a:gd name="T46" fmla="*/ 62 w 118"/>
                  <a:gd name="T47" fmla="*/ 5 h 98"/>
                  <a:gd name="T48" fmla="*/ 92 w 118"/>
                  <a:gd name="T49" fmla="*/ 11 h 98"/>
                  <a:gd name="T50" fmla="*/ 113 w 118"/>
                  <a:gd name="T51" fmla="*/ 31 h 98"/>
                  <a:gd name="T52" fmla="*/ 103 w 118"/>
                  <a:gd name="T53" fmla="*/ 6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8" h="98">
                    <a:moveTo>
                      <a:pt x="103" y="14"/>
                    </a:moveTo>
                    <a:cubicBezTo>
                      <a:pt x="87" y="1"/>
                      <a:pt x="63" y="0"/>
                      <a:pt x="43" y="4"/>
                    </a:cubicBezTo>
                    <a:cubicBezTo>
                      <a:pt x="33" y="6"/>
                      <a:pt x="21" y="11"/>
                      <a:pt x="15" y="20"/>
                    </a:cubicBezTo>
                    <a:cubicBezTo>
                      <a:pt x="9" y="28"/>
                      <a:pt x="6" y="40"/>
                      <a:pt x="7" y="50"/>
                    </a:cubicBezTo>
                    <a:cubicBezTo>
                      <a:pt x="8" y="59"/>
                      <a:pt x="13" y="66"/>
                      <a:pt x="19" y="72"/>
                    </a:cubicBezTo>
                    <a:cubicBezTo>
                      <a:pt x="19" y="81"/>
                      <a:pt x="10" y="89"/>
                      <a:pt x="3" y="94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2" y="95"/>
                      <a:pt x="2" y="95"/>
                    </a:cubicBezTo>
                    <a:cubicBezTo>
                      <a:pt x="0" y="95"/>
                      <a:pt x="1" y="98"/>
                      <a:pt x="3" y="97"/>
                    </a:cubicBezTo>
                    <a:cubicBezTo>
                      <a:pt x="16" y="95"/>
                      <a:pt x="32" y="87"/>
                      <a:pt x="40" y="75"/>
                    </a:cubicBezTo>
                    <a:cubicBezTo>
                      <a:pt x="61" y="75"/>
                      <a:pt x="86" y="78"/>
                      <a:pt x="104" y="64"/>
                    </a:cubicBezTo>
                    <a:cubicBezTo>
                      <a:pt x="112" y="57"/>
                      <a:pt x="118" y="48"/>
                      <a:pt x="117" y="37"/>
                    </a:cubicBezTo>
                    <a:cubicBezTo>
                      <a:pt x="117" y="28"/>
                      <a:pt x="110" y="20"/>
                      <a:pt x="103" y="14"/>
                    </a:cubicBezTo>
                    <a:close/>
                    <a:moveTo>
                      <a:pt x="103" y="61"/>
                    </a:moveTo>
                    <a:cubicBezTo>
                      <a:pt x="86" y="76"/>
                      <a:pt x="60" y="72"/>
                      <a:pt x="39" y="72"/>
                    </a:cubicBezTo>
                    <a:cubicBezTo>
                      <a:pt x="39" y="72"/>
                      <a:pt x="39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32" y="83"/>
                      <a:pt x="21" y="90"/>
                      <a:pt x="10" y="93"/>
                    </a:cubicBezTo>
                    <a:cubicBezTo>
                      <a:pt x="16" y="87"/>
                      <a:pt x="22" y="80"/>
                      <a:pt x="22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3" y="71"/>
                      <a:pt x="22" y="71"/>
                      <a:pt x="22" y="70"/>
                    </a:cubicBezTo>
                    <a:cubicBezTo>
                      <a:pt x="14" y="63"/>
                      <a:pt x="9" y="54"/>
                      <a:pt x="10" y="42"/>
                    </a:cubicBezTo>
                    <a:cubicBezTo>
                      <a:pt x="11" y="30"/>
                      <a:pt x="16" y="19"/>
                      <a:pt x="27" y="13"/>
                    </a:cubicBezTo>
                    <a:cubicBezTo>
                      <a:pt x="37" y="7"/>
                      <a:pt x="50" y="5"/>
                      <a:pt x="62" y="5"/>
                    </a:cubicBezTo>
                    <a:cubicBezTo>
                      <a:pt x="73" y="5"/>
                      <a:pt x="83" y="7"/>
                      <a:pt x="92" y="11"/>
                    </a:cubicBezTo>
                    <a:cubicBezTo>
                      <a:pt x="101" y="15"/>
                      <a:pt x="109" y="22"/>
                      <a:pt x="113" y="31"/>
                    </a:cubicBezTo>
                    <a:cubicBezTo>
                      <a:pt x="118" y="42"/>
                      <a:pt x="111" y="53"/>
                      <a:pt x="103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3"/>
              <p:cNvSpPr>
                <a:spLocks noEditPoints="1"/>
              </p:cNvSpPr>
              <p:nvPr/>
            </p:nvSpPr>
            <p:spPr bwMode="auto">
              <a:xfrm>
                <a:off x="2346" y="183"/>
                <a:ext cx="279" cy="230"/>
              </a:xfrm>
              <a:custGeom>
                <a:avLst/>
                <a:gdLst>
                  <a:gd name="T0" fmla="*/ 103 w 118"/>
                  <a:gd name="T1" fmla="*/ 14 h 97"/>
                  <a:gd name="T2" fmla="*/ 43 w 118"/>
                  <a:gd name="T3" fmla="*/ 4 h 97"/>
                  <a:gd name="T4" fmla="*/ 14 w 118"/>
                  <a:gd name="T5" fmla="*/ 19 h 97"/>
                  <a:gd name="T6" fmla="*/ 7 w 118"/>
                  <a:gd name="T7" fmla="*/ 49 h 97"/>
                  <a:gd name="T8" fmla="*/ 19 w 118"/>
                  <a:gd name="T9" fmla="*/ 72 h 97"/>
                  <a:gd name="T10" fmla="*/ 3 w 118"/>
                  <a:gd name="T11" fmla="*/ 94 h 97"/>
                  <a:gd name="T12" fmla="*/ 3 w 118"/>
                  <a:gd name="T13" fmla="*/ 94 h 97"/>
                  <a:gd name="T14" fmla="*/ 2 w 118"/>
                  <a:gd name="T15" fmla="*/ 94 h 97"/>
                  <a:gd name="T16" fmla="*/ 3 w 118"/>
                  <a:gd name="T17" fmla="*/ 97 h 97"/>
                  <a:gd name="T18" fmla="*/ 39 w 118"/>
                  <a:gd name="T19" fmla="*/ 75 h 97"/>
                  <a:gd name="T20" fmla="*/ 103 w 118"/>
                  <a:gd name="T21" fmla="*/ 63 h 97"/>
                  <a:gd name="T22" fmla="*/ 117 w 118"/>
                  <a:gd name="T23" fmla="*/ 37 h 97"/>
                  <a:gd name="T24" fmla="*/ 103 w 118"/>
                  <a:gd name="T25" fmla="*/ 14 h 97"/>
                  <a:gd name="T26" fmla="*/ 102 w 118"/>
                  <a:gd name="T27" fmla="*/ 60 h 97"/>
                  <a:gd name="T28" fmla="*/ 39 w 118"/>
                  <a:gd name="T29" fmla="*/ 72 h 97"/>
                  <a:gd name="T30" fmla="*/ 38 w 118"/>
                  <a:gd name="T31" fmla="*/ 72 h 97"/>
                  <a:gd name="T32" fmla="*/ 37 w 118"/>
                  <a:gd name="T33" fmla="*/ 73 h 97"/>
                  <a:gd name="T34" fmla="*/ 9 w 118"/>
                  <a:gd name="T35" fmla="*/ 93 h 97"/>
                  <a:gd name="T36" fmla="*/ 22 w 118"/>
                  <a:gd name="T37" fmla="*/ 71 h 97"/>
                  <a:gd name="T38" fmla="*/ 22 w 118"/>
                  <a:gd name="T39" fmla="*/ 71 h 97"/>
                  <a:gd name="T40" fmla="*/ 22 w 118"/>
                  <a:gd name="T41" fmla="*/ 70 h 97"/>
                  <a:gd name="T42" fmla="*/ 10 w 118"/>
                  <a:gd name="T43" fmla="*/ 42 h 97"/>
                  <a:gd name="T44" fmla="*/ 27 w 118"/>
                  <a:gd name="T45" fmla="*/ 13 h 97"/>
                  <a:gd name="T46" fmla="*/ 62 w 118"/>
                  <a:gd name="T47" fmla="*/ 5 h 97"/>
                  <a:gd name="T48" fmla="*/ 92 w 118"/>
                  <a:gd name="T49" fmla="*/ 11 h 97"/>
                  <a:gd name="T50" fmla="*/ 112 w 118"/>
                  <a:gd name="T51" fmla="*/ 30 h 97"/>
                  <a:gd name="T52" fmla="*/ 102 w 118"/>
                  <a:gd name="T53" fmla="*/ 6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8" h="97">
                    <a:moveTo>
                      <a:pt x="103" y="14"/>
                    </a:moveTo>
                    <a:cubicBezTo>
                      <a:pt x="86" y="1"/>
                      <a:pt x="63" y="0"/>
                      <a:pt x="43" y="4"/>
                    </a:cubicBezTo>
                    <a:cubicBezTo>
                      <a:pt x="32" y="6"/>
                      <a:pt x="21" y="11"/>
                      <a:pt x="14" y="19"/>
                    </a:cubicBezTo>
                    <a:cubicBezTo>
                      <a:pt x="8" y="27"/>
                      <a:pt x="6" y="40"/>
                      <a:pt x="7" y="49"/>
                    </a:cubicBezTo>
                    <a:cubicBezTo>
                      <a:pt x="8" y="58"/>
                      <a:pt x="13" y="66"/>
                      <a:pt x="19" y="72"/>
                    </a:cubicBezTo>
                    <a:cubicBezTo>
                      <a:pt x="19" y="80"/>
                      <a:pt x="10" y="89"/>
                      <a:pt x="3" y="94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2" y="94"/>
                      <a:pt x="2" y="94"/>
                      <a:pt x="2" y="94"/>
                    </a:cubicBezTo>
                    <a:cubicBezTo>
                      <a:pt x="0" y="94"/>
                      <a:pt x="1" y="97"/>
                      <a:pt x="3" y="97"/>
                    </a:cubicBezTo>
                    <a:cubicBezTo>
                      <a:pt x="16" y="95"/>
                      <a:pt x="32" y="87"/>
                      <a:pt x="39" y="75"/>
                    </a:cubicBezTo>
                    <a:cubicBezTo>
                      <a:pt x="61" y="75"/>
                      <a:pt x="85" y="77"/>
                      <a:pt x="103" y="63"/>
                    </a:cubicBezTo>
                    <a:cubicBezTo>
                      <a:pt x="111" y="57"/>
                      <a:pt x="118" y="47"/>
                      <a:pt x="117" y="37"/>
                    </a:cubicBezTo>
                    <a:cubicBezTo>
                      <a:pt x="116" y="27"/>
                      <a:pt x="110" y="20"/>
                      <a:pt x="103" y="14"/>
                    </a:cubicBezTo>
                    <a:close/>
                    <a:moveTo>
                      <a:pt x="102" y="60"/>
                    </a:moveTo>
                    <a:cubicBezTo>
                      <a:pt x="86" y="75"/>
                      <a:pt x="59" y="72"/>
                      <a:pt x="39" y="72"/>
                    </a:cubicBezTo>
                    <a:cubicBezTo>
                      <a:pt x="38" y="72"/>
                      <a:pt x="38" y="72"/>
                      <a:pt x="38" y="72"/>
                    </a:cubicBezTo>
                    <a:cubicBezTo>
                      <a:pt x="38" y="72"/>
                      <a:pt x="38" y="72"/>
                      <a:pt x="37" y="73"/>
                    </a:cubicBezTo>
                    <a:cubicBezTo>
                      <a:pt x="32" y="82"/>
                      <a:pt x="20" y="89"/>
                      <a:pt x="9" y="93"/>
                    </a:cubicBezTo>
                    <a:cubicBezTo>
                      <a:pt x="16" y="87"/>
                      <a:pt x="22" y="79"/>
                      <a:pt x="22" y="71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2" y="71"/>
                      <a:pt x="22" y="70"/>
                      <a:pt x="22" y="70"/>
                    </a:cubicBezTo>
                    <a:cubicBezTo>
                      <a:pt x="13" y="62"/>
                      <a:pt x="9" y="53"/>
                      <a:pt x="10" y="42"/>
                    </a:cubicBezTo>
                    <a:cubicBezTo>
                      <a:pt x="11" y="30"/>
                      <a:pt x="16" y="19"/>
                      <a:pt x="27" y="13"/>
                    </a:cubicBezTo>
                    <a:cubicBezTo>
                      <a:pt x="37" y="7"/>
                      <a:pt x="50" y="5"/>
                      <a:pt x="62" y="5"/>
                    </a:cubicBezTo>
                    <a:cubicBezTo>
                      <a:pt x="72" y="4"/>
                      <a:pt x="82" y="6"/>
                      <a:pt x="92" y="11"/>
                    </a:cubicBezTo>
                    <a:cubicBezTo>
                      <a:pt x="101" y="15"/>
                      <a:pt x="109" y="21"/>
                      <a:pt x="112" y="30"/>
                    </a:cubicBezTo>
                    <a:cubicBezTo>
                      <a:pt x="117" y="42"/>
                      <a:pt x="111" y="53"/>
                      <a:pt x="102" y="6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4"/>
              <p:cNvSpPr>
                <a:spLocks noEditPoints="1"/>
              </p:cNvSpPr>
              <p:nvPr/>
            </p:nvSpPr>
            <p:spPr bwMode="auto">
              <a:xfrm>
                <a:off x="3049" y="389"/>
                <a:ext cx="243" cy="424"/>
              </a:xfrm>
              <a:custGeom>
                <a:avLst/>
                <a:gdLst>
                  <a:gd name="T0" fmla="*/ 40 w 103"/>
                  <a:gd name="T1" fmla="*/ 151 h 179"/>
                  <a:gd name="T2" fmla="*/ 52 w 103"/>
                  <a:gd name="T3" fmla="*/ 179 h 179"/>
                  <a:gd name="T4" fmla="*/ 65 w 103"/>
                  <a:gd name="T5" fmla="*/ 151 h 179"/>
                  <a:gd name="T6" fmla="*/ 96 w 103"/>
                  <a:gd name="T7" fmla="*/ 77 h 179"/>
                  <a:gd name="T8" fmla="*/ 32 w 103"/>
                  <a:gd name="T9" fmla="*/ 8 h 179"/>
                  <a:gd name="T10" fmla="*/ 14 w 103"/>
                  <a:gd name="T11" fmla="*/ 97 h 179"/>
                  <a:gd name="T12" fmla="*/ 50 w 103"/>
                  <a:gd name="T13" fmla="*/ 111 h 179"/>
                  <a:gd name="T14" fmla="*/ 37 w 103"/>
                  <a:gd name="T15" fmla="*/ 70 h 179"/>
                  <a:gd name="T16" fmla="*/ 48 w 103"/>
                  <a:gd name="T17" fmla="*/ 68 h 179"/>
                  <a:gd name="T18" fmla="*/ 63 w 103"/>
                  <a:gd name="T19" fmla="*/ 70 h 179"/>
                  <a:gd name="T20" fmla="*/ 65 w 103"/>
                  <a:gd name="T21" fmla="*/ 75 h 179"/>
                  <a:gd name="T22" fmla="*/ 60 w 103"/>
                  <a:gd name="T23" fmla="*/ 105 h 179"/>
                  <a:gd name="T24" fmla="*/ 48 w 103"/>
                  <a:gd name="T25" fmla="*/ 151 h 179"/>
                  <a:gd name="T26" fmla="*/ 56 w 103"/>
                  <a:gd name="T27" fmla="*/ 60 h 179"/>
                  <a:gd name="T28" fmla="*/ 58 w 103"/>
                  <a:gd name="T29" fmla="*/ 56 h 179"/>
                  <a:gd name="T30" fmla="*/ 56 w 103"/>
                  <a:gd name="T31" fmla="*/ 61 h 179"/>
                  <a:gd name="T32" fmla="*/ 62 w 103"/>
                  <a:gd name="T33" fmla="*/ 153 h 179"/>
                  <a:gd name="T34" fmla="*/ 61 w 103"/>
                  <a:gd name="T35" fmla="*/ 160 h 179"/>
                  <a:gd name="T36" fmla="*/ 42 w 103"/>
                  <a:gd name="T37" fmla="*/ 154 h 179"/>
                  <a:gd name="T38" fmla="*/ 61 w 103"/>
                  <a:gd name="T39" fmla="*/ 167 h 179"/>
                  <a:gd name="T40" fmla="*/ 44 w 103"/>
                  <a:gd name="T41" fmla="*/ 167 h 179"/>
                  <a:gd name="T42" fmla="*/ 42 w 103"/>
                  <a:gd name="T43" fmla="*/ 162 h 179"/>
                  <a:gd name="T44" fmla="*/ 62 w 103"/>
                  <a:gd name="T45" fmla="*/ 163 h 179"/>
                  <a:gd name="T46" fmla="*/ 53 w 103"/>
                  <a:gd name="T47" fmla="*/ 176 h 179"/>
                  <a:gd name="T48" fmla="*/ 60 w 103"/>
                  <a:gd name="T49" fmla="*/ 170 h 179"/>
                  <a:gd name="T50" fmla="*/ 53 w 103"/>
                  <a:gd name="T51" fmla="*/ 176 h 179"/>
                  <a:gd name="T52" fmla="*/ 77 w 103"/>
                  <a:gd name="T53" fmla="*/ 12 h 179"/>
                  <a:gd name="T54" fmla="*/ 71 w 103"/>
                  <a:gd name="T55" fmla="*/ 113 h 179"/>
                  <a:gd name="T56" fmla="*/ 62 w 103"/>
                  <a:gd name="T57" fmla="*/ 150 h 179"/>
                  <a:gd name="T58" fmla="*/ 60 w 103"/>
                  <a:gd name="T59" fmla="*/ 150 h 179"/>
                  <a:gd name="T60" fmla="*/ 64 w 103"/>
                  <a:gd name="T61" fmla="*/ 87 h 179"/>
                  <a:gd name="T62" fmla="*/ 76 w 103"/>
                  <a:gd name="T63" fmla="*/ 73 h 179"/>
                  <a:gd name="T64" fmla="*/ 67 w 103"/>
                  <a:gd name="T65" fmla="*/ 72 h 179"/>
                  <a:gd name="T66" fmla="*/ 74 w 103"/>
                  <a:gd name="T67" fmla="*/ 63 h 179"/>
                  <a:gd name="T68" fmla="*/ 64 w 103"/>
                  <a:gd name="T69" fmla="*/ 67 h 179"/>
                  <a:gd name="T70" fmla="*/ 62 w 103"/>
                  <a:gd name="T71" fmla="*/ 55 h 179"/>
                  <a:gd name="T72" fmla="*/ 54 w 103"/>
                  <a:gd name="T73" fmla="*/ 55 h 179"/>
                  <a:gd name="T74" fmla="*/ 54 w 103"/>
                  <a:gd name="T75" fmla="*/ 64 h 179"/>
                  <a:gd name="T76" fmla="*/ 44 w 103"/>
                  <a:gd name="T77" fmla="*/ 58 h 179"/>
                  <a:gd name="T78" fmla="*/ 36 w 103"/>
                  <a:gd name="T79" fmla="*/ 54 h 179"/>
                  <a:gd name="T80" fmla="*/ 41 w 103"/>
                  <a:gd name="T81" fmla="*/ 64 h 179"/>
                  <a:gd name="T82" fmla="*/ 35 w 103"/>
                  <a:gd name="T83" fmla="*/ 68 h 179"/>
                  <a:gd name="T84" fmla="*/ 22 w 103"/>
                  <a:gd name="T85" fmla="*/ 64 h 179"/>
                  <a:gd name="T86" fmla="*/ 34 w 103"/>
                  <a:gd name="T87" fmla="*/ 71 h 179"/>
                  <a:gd name="T88" fmla="*/ 46 w 103"/>
                  <a:gd name="T89" fmla="*/ 107 h 179"/>
                  <a:gd name="T90" fmla="*/ 45 w 103"/>
                  <a:gd name="T91" fmla="*/ 151 h 179"/>
                  <a:gd name="T92" fmla="*/ 33 w 103"/>
                  <a:gd name="T93" fmla="*/ 117 h 179"/>
                  <a:gd name="T94" fmla="*/ 17 w 103"/>
                  <a:gd name="T95" fmla="*/ 23 h 179"/>
                  <a:gd name="T96" fmla="*/ 72 w 103"/>
                  <a:gd name="T97" fmla="*/ 73 h 179"/>
                  <a:gd name="T98" fmla="*/ 66 w 103"/>
                  <a:gd name="T99" fmla="*/ 66 h 179"/>
                  <a:gd name="T100" fmla="*/ 71 w 103"/>
                  <a:gd name="T101" fmla="*/ 63 h 179"/>
                  <a:gd name="T102" fmla="*/ 42 w 103"/>
                  <a:gd name="T103" fmla="*/ 60 h 179"/>
                  <a:gd name="T104" fmla="*/ 39 w 103"/>
                  <a:gd name="T105" fmla="*/ 57 h 179"/>
                  <a:gd name="T106" fmla="*/ 41 w 103"/>
                  <a:gd name="T107" fmla="*/ 57 h 179"/>
                  <a:gd name="T108" fmla="*/ 32 w 103"/>
                  <a:gd name="T109" fmla="*/ 67 h 179"/>
                  <a:gd name="T110" fmla="*/ 27 w 103"/>
                  <a:gd name="T111" fmla="*/ 66 h 179"/>
                  <a:gd name="T112" fmla="*/ 26 w 103"/>
                  <a:gd name="T113" fmla="*/ 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3" h="179">
                    <a:moveTo>
                      <a:pt x="33" y="121"/>
                    </a:moveTo>
                    <a:cubicBezTo>
                      <a:pt x="39" y="130"/>
                      <a:pt x="40" y="140"/>
                      <a:pt x="40" y="151"/>
                    </a:cubicBezTo>
                    <a:cubicBezTo>
                      <a:pt x="39" y="151"/>
                      <a:pt x="39" y="152"/>
                      <a:pt x="39" y="152"/>
                    </a:cubicBezTo>
                    <a:cubicBezTo>
                      <a:pt x="39" y="162"/>
                      <a:pt x="39" y="178"/>
                      <a:pt x="52" y="179"/>
                    </a:cubicBezTo>
                    <a:cubicBezTo>
                      <a:pt x="65" y="179"/>
                      <a:pt x="65" y="162"/>
                      <a:pt x="65" y="152"/>
                    </a:cubicBezTo>
                    <a:cubicBezTo>
                      <a:pt x="65" y="152"/>
                      <a:pt x="65" y="152"/>
                      <a:pt x="65" y="151"/>
                    </a:cubicBezTo>
                    <a:cubicBezTo>
                      <a:pt x="67" y="136"/>
                      <a:pt x="69" y="122"/>
                      <a:pt x="77" y="109"/>
                    </a:cubicBezTo>
                    <a:cubicBezTo>
                      <a:pt x="84" y="98"/>
                      <a:pt x="92" y="90"/>
                      <a:pt x="96" y="77"/>
                    </a:cubicBezTo>
                    <a:cubicBezTo>
                      <a:pt x="103" y="57"/>
                      <a:pt x="102" y="30"/>
                      <a:pt x="85" y="15"/>
                    </a:cubicBezTo>
                    <a:cubicBezTo>
                      <a:pt x="72" y="2"/>
                      <a:pt x="49" y="0"/>
                      <a:pt x="32" y="8"/>
                    </a:cubicBezTo>
                    <a:cubicBezTo>
                      <a:pt x="14" y="16"/>
                      <a:pt x="4" y="35"/>
                      <a:pt x="2" y="54"/>
                    </a:cubicBezTo>
                    <a:cubicBezTo>
                      <a:pt x="0" y="70"/>
                      <a:pt x="5" y="85"/>
                      <a:pt x="14" y="97"/>
                    </a:cubicBezTo>
                    <a:cubicBezTo>
                      <a:pt x="20" y="105"/>
                      <a:pt x="27" y="113"/>
                      <a:pt x="33" y="121"/>
                    </a:cubicBezTo>
                    <a:close/>
                    <a:moveTo>
                      <a:pt x="50" y="111"/>
                    </a:moveTo>
                    <a:cubicBezTo>
                      <a:pt x="48" y="98"/>
                      <a:pt x="45" y="84"/>
                      <a:pt x="38" y="73"/>
                    </a:cubicBezTo>
                    <a:cubicBezTo>
                      <a:pt x="38" y="72"/>
                      <a:pt x="37" y="71"/>
                      <a:pt x="37" y="70"/>
                    </a:cubicBezTo>
                    <a:cubicBezTo>
                      <a:pt x="39" y="70"/>
                      <a:pt x="42" y="68"/>
                      <a:pt x="43" y="65"/>
                    </a:cubicBezTo>
                    <a:cubicBezTo>
                      <a:pt x="45" y="67"/>
                      <a:pt x="47" y="68"/>
                      <a:pt x="48" y="68"/>
                    </a:cubicBezTo>
                    <a:cubicBezTo>
                      <a:pt x="51" y="69"/>
                      <a:pt x="54" y="68"/>
                      <a:pt x="56" y="66"/>
                    </a:cubicBezTo>
                    <a:cubicBezTo>
                      <a:pt x="58" y="68"/>
                      <a:pt x="60" y="69"/>
                      <a:pt x="63" y="70"/>
                    </a:cubicBezTo>
                    <a:cubicBezTo>
                      <a:pt x="63" y="70"/>
                      <a:pt x="63" y="71"/>
                      <a:pt x="63" y="72"/>
                    </a:cubicBezTo>
                    <a:cubicBezTo>
                      <a:pt x="63" y="73"/>
                      <a:pt x="64" y="74"/>
                      <a:pt x="65" y="75"/>
                    </a:cubicBezTo>
                    <a:cubicBezTo>
                      <a:pt x="64" y="77"/>
                      <a:pt x="63" y="80"/>
                      <a:pt x="62" y="83"/>
                    </a:cubicBezTo>
                    <a:cubicBezTo>
                      <a:pt x="61" y="90"/>
                      <a:pt x="60" y="97"/>
                      <a:pt x="60" y="105"/>
                    </a:cubicBezTo>
                    <a:cubicBezTo>
                      <a:pt x="59" y="120"/>
                      <a:pt x="57" y="135"/>
                      <a:pt x="57" y="150"/>
                    </a:cubicBezTo>
                    <a:cubicBezTo>
                      <a:pt x="54" y="151"/>
                      <a:pt x="51" y="151"/>
                      <a:pt x="48" y="151"/>
                    </a:cubicBezTo>
                    <a:cubicBezTo>
                      <a:pt x="51" y="138"/>
                      <a:pt x="52" y="124"/>
                      <a:pt x="50" y="111"/>
                    </a:cubicBezTo>
                    <a:close/>
                    <a:moveTo>
                      <a:pt x="56" y="60"/>
                    </a:moveTo>
                    <a:cubicBezTo>
                      <a:pt x="56" y="58"/>
                      <a:pt x="56" y="56"/>
                      <a:pt x="57" y="55"/>
                    </a:cubicBezTo>
                    <a:cubicBezTo>
                      <a:pt x="58" y="52"/>
                      <a:pt x="59" y="55"/>
                      <a:pt x="58" y="56"/>
                    </a:cubicBezTo>
                    <a:cubicBezTo>
                      <a:pt x="58" y="57"/>
                      <a:pt x="58" y="58"/>
                      <a:pt x="57" y="59"/>
                    </a:cubicBezTo>
                    <a:cubicBezTo>
                      <a:pt x="57" y="60"/>
                      <a:pt x="57" y="60"/>
                      <a:pt x="56" y="61"/>
                    </a:cubicBezTo>
                    <a:cubicBezTo>
                      <a:pt x="56" y="60"/>
                      <a:pt x="56" y="60"/>
                      <a:pt x="56" y="60"/>
                    </a:cubicBezTo>
                    <a:close/>
                    <a:moveTo>
                      <a:pt x="62" y="153"/>
                    </a:moveTo>
                    <a:cubicBezTo>
                      <a:pt x="62" y="155"/>
                      <a:pt x="62" y="158"/>
                      <a:pt x="62" y="160"/>
                    </a:cubicBezTo>
                    <a:cubicBezTo>
                      <a:pt x="62" y="160"/>
                      <a:pt x="61" y="160"/>
                      <a:pt x="61" y="160"/>
                    </a:cubicBezTo>
                    <a:cubicBezTo>
                      <a:pt x="55" y="160"/>
                      <a:pt x="48" y="159"/>
                      <a:pt x="42" y="159"/>
                    </a:cubicBezTo>
                    <a:cubicBezTo>
                      <a:pt x="42" y="157"/>
                      <a:pt x="42" y="155"/>
                      <a:pt x="42" y="154"/>
                    </a:cubicBezTo>
                    <a:cubicBezTo>
                      <a:pt x="49" y="154"/>
                      <a:pt x="55" y="153"/>
                      <a:pt x="62" y="153"/>
                    </a:cubicBezTo>
                    <a:close/>
                    <a:moveTo>
                      <a:pt x="61" y="167"/>
                    </a:moveTo>
                    <a:cubicBezTo>
                      <a:pt x="61" y="167"/>
                      <a:pt x="61" y="167"/>
                      <a:pt x="61" y="167"/>
                    </a:cubicBezTo>
                    <a:cubicBezTo>
                      <a:pt x="55" y="166"/>
                      <a:pt x="50" y="168"/>
                      <a:pt x="44" y="167"/>
                    </a:cubicBezTo>
                    <a:cubicBezTo>
                      <a:pt x="44" y="167"/>
                      <a:pt x="43" y="167"/>
                      <a:pt x="43" y="167"/>
                    </a:cubicBezTo>
                    <a:cubicBezTo>
                      <a:pt x="43" y="165"/>
                      <a:pt x="42" y="164"/>
                      <a:pt x="42" y="162"/>
                    </a:cubicBezTo>
                    <a:cubicBezTo>
                      <a:pt x="49" y="162"/>
                      <a:pt x="55" y="163"/>
                      <a:pt x="61" y="163"/>
                    </a:cubicBezTo>
                    <a:cubicBezTo>
                      <a:pt x="61" y="163"/>
                      <a:pt x="62" y="163"/>
                      <a:pt x="62" y="163"/>
                    </a:cubicBezTo>
                    <a:cubicBezTo>
                      <a:pt x="62" y="164"/>
                      <a:pt x="61" y="166"/>
                      <a:pt x="61" y="167"/>
                    </a:cubicBezTo>
                    <a:close/>
                    <a:moveTo>
                      <a:pt x="53" y="176"/>
                    </a:moveTo>
                    <a:cubicBezTo>
                      <a:pt x="49" y="176"/>
                      <a:pt x="46" y="174"/>
                      <a:pt x="44" y="170"/>
                    </a:cubicBezTo>
                    <a:cubicBezTo>
                      <a:pt x="49" y="171"/>
                      <a:pt x="55" y="168"/>
                      <a:pt x="60" y="170"/>
                    </a:cubicBezTo>
                    <a:cubicBezTo>
                      <a:pt x="60" y="170"/>
                      <a:pt x="60" y="170"/>
                      <a:pt x="60" y="170"/>
                    </a:cubicBezTo>
                    <a:cubicBezTo>
                      <a:pt x="59" y="173"/>
                      <a:pt x="57" y="175"/>
                      <a:pt x="53" y="176"/>
                    </a:cubicBezTo>
                    <a:close/>
                    <a:moveTo>
                      <a:pt x="17" y="23"/>
                    </a:moveTo>
                    <a:cubicBezTo>
                      <a:pt x="31" y="6"/>
                      <a:pt x="57" y="1"/>
                      <a:pt x="77" y="12"/>
                    </a:cubicBezTo>
                    <a:cubicBezTo>
                      <a:pt x="100" y="25"/>
                      <a:pt x="100" y="58"/>
                      <a:pt x="92" y="79"/>
                    </a:cubicBezTo>
                    <a:cubicBezTo>
                      <a:pt x="88" y="92"/>
                      <a:pt x="78" y="101"/>
                      <a:pt x="71" y="113"/>
                    </a:cubicBezTo>
                    <a:cubicBezTo>
                      <a:pt x="65" y="124"/>
                      <a:pt x="64" y="137"/>
                      <a:pt x="63" y="149"/>
                    </a:cubicBezTo>
                    <a:cubicBezTo>
                      <a:pt x="62" y="149"/>
                      <a:pt x="62" y="149"/>
                      <a:pt x="62" y="150"/>
                    </a:cubicBezTo>
                    <a:cubicBezTo>
                      <a:pt x="62" y="150"/>
                      <a:pt x="62" y="150"/>
                      <a:pt x="62" y="150"/>
                    </a:cubicBezTo>
                    <a:cubicBezTo>
                      <a:pt x="61" y="150"/>
                      <a:pt x="61" y="150"/>
                      <a:pt x="60" y="150"/>
                    </a:cubicBezTo>
                    <a:cubicBezTo>
                      <a:pt x="60" y="136"/>
                      <a:pt x="62" y="122"/>
                      <a:pt x="62" y="108"/>
                    </a:cubicBezTo>
                    <a:cubicBezTo>
                      <a:pt x="63" y="101"/>
                      <a:pt x="63" y="94"/>
                      <a:pt x="64" y="87"/>
                    </a:cubicBezTo>
                    <a:cubicBezTo>
                      <a:pt x="65" y="83"/>
                      <a:pt x="66" y="79"/>
                      <a:pt x="68" y="76"/>
                    </a:cubicBezTo>
                    <a:cubicBezTo>
                      <a:pt x="72" y="77"/>
                      <a:pt x="75" y="76"/>
                      <a:pt x="76" y="73"/>
                    </a:cubicBezTo>
                    <a:cubicBezTo>
                      <a:pt x="76" y="72"/>
                      <a:pt x="76" y="69"/>
                      <a:pt x="74" y="69"/>
                    </a:cubicBezTo>
                    <a:cubicBezTo>
                      <a:pt x="71" y="69"/>
                      <a:pt x="69" y="71"/>
                      <a:pt x="67" y="72"/>
                    </a:cubicBezTo>
                    <a:cubicBezTo>
                      <a:pt x="67" y="72"/>
                      <a:pt x="66" y="71"/>
                      <a:pt x="66" y="69"/>
                    </a:cubicBezTo>
                    <a:cubicBezTo>
                      <a:pt x="70" y="69"/>
                      <a:pt x="73" y="66"/>
                      <a:pt x="74" y="63"/>
                    </a:cubicBezTo>
                    <a:cubicBezTo>
                      <a:pt x="75" y="61"/>
                      <a:pt x="76" y="57"/>
                      <a:pt x="74" y="57"/>
                    </a:cubicBezTo>
                    <a:cubicBezTo>
                      <a:pt x="69" y="55"/>
                      <a:pt x="65" y="61"/>
                      <a:pt x="64" y="67"/>
                    </a:cubicBezTo>
                    <a:cubicBezTo>
                      <a:pt x="61" y="67"/>
                      <a:pt x="59" y="66"/>
                      <a:pt x="58" y="64"/>
                    </a:cubicBezTo>
                    <a:cubicBezTo>
                      <a:pt x="60" y="61"/>
                      <a:pt x="62" y="58"/>
                      <a:pt x="62" y="55"/>
                    </a:cubicBezTo>
                    <a:cubicBezTo>
                      <a:pt x="62" y="53"/>
                      <a:pt x="61" y="50"/>
                      <a:pt x="58" y="50"/>
                    </a:cubicBezTo>
                    <a:cubicBezTo>
                      <a:pt x="56" y="50"/>
                      <a:pt x="55" y="52"/>
                      <a:pt x="54" y="55"/>
                    </a:cubicBezTo>
                    <a:cubicBezTo>
                      <a:pt x="53" y="58"/>
                      <a:pt x="53" y="61"/>
                      <a:pt x="54" y="64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51" y="67"/>
                      <a:pt x="47" y="65"/>
                      <a:pt x="44" y="62"/>
                    </a:cubicBezTo>
                    <a:cubicBezTo>
                      <a:pt x="44" y="61"/>
                      <a:pt x="45" y="60"/>
                      <a:pt x="44" y="58"/>
                    </a:cubicBezTo>
                    <a:cubicBezTo>
                      <a:pt x="44" y="56"/>
                      <a:pt x="43" y="53"/>
                      <a:pt x="41" y="51"/>
                    </a:cubicBezTo>
                    <a:cubicBezTo>
                      <a:pt x="39" y="50"/>
                      <a:pt x="36" y="52"/>
                      <a:pt x="36" y="54"/>
                    </a:cubicBezTo>
                    <a:cubicBezTo>
                      <a:pt x="35" y="57"/>
                      <a:pt x="37" y="59"/>
                      <a:pt x="39" y="61"/>
                    </a:cubicBezTo>
                    <a:cubicBezTo>
                      <a:pt x="39" y="62"/>
                      <a:pt x="40" y="63"/>
                      <a:pt x="41" y="64"/>
                    </a:cubicBezTo>
                    <a:cubicBezTo>
                      <a:pt x="41" y="64"/>
                      <a:pt x="41" y="64"/>
                      <a:pt x="41" y="64"/>
                    </a:cubicBezTo>
                    <a:cubicBezTo>
                      <a:pt x="40" y="66"/>
                      <a:pt x="38" y="67"/>
                      <a:pt x="35" y="68"/>
                    </a:cubicBezTo>
                    <a:cubicBezTo>
                      <a:pt x="33" y="63"/>
                      <a:pt x="29" y="57"/>
                      <a:pt x="24" y="59"/>
                    </a:cubicBezTo>
                    <a:cubicBezTo>
                      <a:pt x="22" y="59"/>
                      <a:pt x="21" y="62"/>
                      <a:pt x="22" y="64"/>
                    </a:cubicBezTo>
                    <a:cubicBezTo>
                      <a:pt x="24" y="68"/>
                      <a:pt x="28" y="69"/>
                      <a:pt x="31" y="70"/>
                    </a:cubicBezTo>
                    <a:cubicBezTo>
                      <a:pt x="32" y="71"/>
                      <a:pt x="33" y="71"/>
                      <a:pt x="34" y="71"/>
                    </a:cubicBezTo>
                    <a:cubicBezTo>
                      <a:pt x="34" y="71"/>
                      <a:pt x="34" y="72"/>
                      <a:pt x="35" y="72"/>
                    </a:cubicBezTo>
                    <a:cubicBezTo>
                      <a:pt x="41" y="83"/>
                      <a:pt x="44" y="95"/>
                      <a:pt x="46" y="107"/>
                    </a:cubicBezTo>
                    <a:cubicBezTo>
                      <a:pt x="49" y="121"/>
                      <a:pt x="49" y="136"/>
                      <a:pt x="45" y="150"/>
                    </a:cubicBezTo>
                    <a:cubicBezTo>
                      <a:pt x="45" y="150"/>
                      <a:pt x="45" y="151"/>
                      <a:pt x="45" y="151"/>
                    </a:cubicBezTo>
                    <a:cubicBezTo>
                      <a:pt x="45" y="151"/>
                      <a:pt x="44" y="151"/>
                      <a:pt x="43" y="151"/>
                    </a:cubicBezTo>
                    <a:cubicBezTo>
                      <a:pt x="43" y="138"/>
                      <a:pt x="41" y="127"/>
                      <a:pt x="33" y="117"/>
                    </a:cubicBezTo>
                    <a:cubicBezTo>
                      <a:pt x="26" y="106"/>
                      <a:pt x="16" y="97"/>
                      <a:pt x="10" y="84"/>
                    </a:cubicBezTo>
                    <a:cubicBezTo>
                      <a:pt x="1" y="65"/>
                      <a:pt x="4" y="40"/>
                      <a:pt x="17" y="23"/>
                    </a:cubicBezTo>
                    <a:close/>
                    <a:moveTo>
                      <a:pt x="71" y="73"/>
                    </a:moveTo>
                    <a:cubicBezTo>
                      <a:pt x="71" y="73"/>
                      <a:pt x="71" y="73"/>
                      <a:pt x="72" y="73"/>
                    </a:cubicBezTo>
                    <a:cubicBezTo>
                      <a:pt x="73" y="72"/>
                      <a:pt x="73" y="73"/>
                      <a:pt x="71" y="73"/>
                    </a:cubicBezTo>
                    <a:close/>
                    <a:moveTo>
                      <a:pt x="66" y="66"/>
                    </a:moveTo>
                    <a:cubicBezTo>
                      <a:pt x="67" y="64"/>
                      <a:pt x="69" y="62"/>
                      <a:pt x="71" y="60"/>
                    </a:cubicBezTo>
                    <a:cubicBezTo>
                      <a:pt x="73" y="58"/>
                      <a:pt x="72" y="62"/>
                      <a:pt x="71" y="63"/>
                    </a:cubicBezTo>
                    <a:cubicBezTo>
                      <a:pt x="70" y="64"/>
                      <a:pt x="68" y="66"/>
                      <a:pt x="66" y="66"/>
                    </a:cubicBezTo>
                    <a:close/>
                    <a:moveTo>
                      <a:pt x="42" y="60"/>
                    </a:moveTo>
                    <a:cubicBezTo>
                      <a:pt x="41" y="59"/>
                      <a:pt x="40" y="59"/>
                      <a:pt x="40" y="58"/>
                    </a:cubicBezTo>
                    <a:cubicBezTo>
                      <a:pt x="40" y="58"/>
                      <a:pt x="39" y="57"/>
                      <a:pt x="39" y="57"/>
                    </a:cubicBezTo>
                    <a:cubicBezTo>
                      <a:pt x="38" y="56"/>
                      <a:pt x="39" y="55"/>
                      <a:pt x="40" y="55"/>
                    </a:cubicBezTo>
                    <a:cubicBezTo>
                      <a:pt x="41" y="55"/>
                      <a:pt x="41" y="56"/>
                      <a:pt x="41" y="57"/>
                    </a:cubicBezTo>
                    <a:cubicBezTo>
                      <a:pt x="41" y="58"/>
                      <a:pt x="42" y="59"/>
                      <a:pt x="42" y="60"/>
                    </a:cubicBezTo>
                    <a:close/>
                    <a:moveTo>
                      <a:pt x="32" y="67"/>
                    </a:moveTo>
                    <a:cubicBezTo>
                      <a:pt x="32" y="67"/>
                      <a:pt x="31" y="67"/>
                      <a:pt x="31" y="67"/>
                    </a:cubicBezTo>
                    <a:cubicBezTo>
                      <a:pt x="30" y="67"/>
                      <a:pt x="28" y="66"/>
                      <a:pt x="27" y="66"/>
                    </a:cubicBezTo>
                    <a:cubicBezTo>
                      <a:pt x="27" y="65"/>
                      <a:pt x="27" y="65"/>
                      <a:pt x="26" y="65"/>
                    </a:cubicBezTo>
                    <a:cubicBezTo>
                      <a:pt x="25" y="64"/>
                      <a:pt x="25" y="63"/>
                      <a:pt x="26" y="62"/>
                    </a:cubicBezTo>
                    <a:cubicBezTo>
                      <a:pt x="28" y="62"/>
                      <a:pt x="30" y="65"/>
                      <a:pt x="32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5"/>
              <p:cNvSpPr>
                <a:spLocks noEditPoints="1"/>
              </p:cNvSpPr>
              <p:nvPr/>
            </p:nvSpPr>
            <p:spPr bwMode="auto">
              <a:xfrm>
                <a:off x="654" y="1947"/>
                <a:ext cx="423" cy="251"/>
              </a:xfrm>
              <a:custGeom>
                <a:avLst/>
                <a:gdLst>
                  <a:gd name="T0" fmla="*/ 147 w 179"/>
                  <a:gd name="T1" fmla="*/ 79 h 106"/>
                  <a:gd name="T2" fmla="*/ 177 w 179"/>
                  <a:gd name="T3" fmla="*/ 71 h 106"/>
                  <a:gd name="T4" fmla="*/ 152 w 179"/>
                  <a:gd name="T5" fmla="*/ 54 h 106"/>
                  <a:gd name="T6" fmla="*/ 83 w 179"/>
                  <a:gd name="T7" fmla="*/ 13 h 106"/>
                  <a:gd name="T8" fmla="*/ 5 w 179"/>
                  <a:gd name="T9" fmla="*/ 66 h 106"/>
                  <a:gd name="T10" fmla="*/ 91 w 179"/>
                  <a:gd name="T11" fmla="*/ 96 h 106"/>
                  <a:gd name="T12" fmla="*/ 109 w 179"/>
                  <a:gd name="T13" fmla="*/ 63 h 106"/>
                  <a:gd name="T14" fmla="*/ 67 w 179"/>
                  <a:gd name="T15" fmla="*/ 70 h 106"/>
                  <a:gd name="T16" fmla="*/ 67 w 179"/>
                  <a:gd name="T17" fmla="*/ 58 h 106"/>
                  <a:gd name="T18" fmla="*/ 70 w 179"/>
                  <a:gd name="T19" fmla="*/ 44 h 106"/>
                  <a:gd name="T20" fmla="*/ 76 w 179"/>
                  <a:gd name="T21" fmla="*/ 42 h 106"/>
                  <a:gd name="T22" fmla="*/ 105 w 179"/>
                  <a:gd name="T23" fmla="*/ 53 h 106"/>
                  <a:gd name="T24" fmla="*/ 148 w 179"/>
                  <a:gd name="T25" fmla="*/ 71 h 106"/>
                  <a:gd name="T26" fmla="*/ 60 w 179"/>
                  <a:gd name="T27" fmla="*/ 49 h 106"/>
                  <a:gd name="T28" fmla="*/ 56 w 179"/>
                  <a:gd name="T29" fmla="*/ 46 h 106"/>
                  <a:gd name="T30" fmla="*/ 61 w 179"/>
                  <a:gd name="T31" fmla="*/ 49 h 106"/>
                  <a:gd name="T32" fmla="*/ 153 w 179"/>
                  <a:gd name="T33" fmla="*/ 58 h 106"/>
                  <a:gd name="T34" fmla="*/ 159 w 179"/>
                  <a:gd name="T35" fmla="*/ 59 h 106"/>
                  <a:gd name="T36" fmla="*/ 150 w 179"/>
                  <a:gd name="T37" fmla="*/ 78 h 106"/>
                  <a:gd name="T38" fmla="*/ 167 w 179"/>
                  <a:gd name="T39" fmla="*/ 61 h 106"/>
                  <a:gd name="T40" fmla="*/ 164 w 179"/>
                  <a:gd name="T41" fmla="*/ 77 h 106"/>
                  <a:gd name="T42" fmla="*/ 158 w 179"/>
                  <a:gd name="T43" fmla="*/ 78 h 106"/>
                  <a:gd name="T44" fmla="*/ 162 w 179"/>
                  <a:gd name="T45" fmla="*/ 59 h 106"/>
                  <a:gd name="T46" fmla="*/ 174 w 179"/>
                  <a:gd name="T47" fmla="*/ 70 h 106"/>
                  <a:gd name="T48" fmla="*/ 169 w 179"/>
                  <a:gd name="T49" fmla="*/ 62 h 106"/>
                  <a:gd name="T50" fmla="*/ 174 w 179"/>
                  <a:gd name="T51" fmla="*/ 70 h 106"/>
                  <a:gd name="T52" fmla="*/ 16 w 179"/>
                  <a:gd name="T53" fmla="*/ 22 h 106"/>
                  <a:gd name="T54" fmla="*/ 114 w 179"/>
                  <a:gd name="T55" fmla="*/ 42 h 106"/>
                  <a:gd name="T56" fmla="*/ 150 w 179"/>
                  <a:gd name="T57" fmla="*/ 57 h 106"/>
                  <a:gd name="T58" fmla="*/ 150 w 179"/>
                  <a:gd name="T59" fmla="*/ 59 h 106"/>
                  <a:gd name="T60" fmla="*/ 88 w 179"/>
                  <a:gd name="T61" fmla="*/ 45 h 106"/>
                  <a:gd name="T62" fmla="*/ 76 w 179"/>
                  <a:gd name="T63" fmla="*/ 32 h 106"/>
                  <a:gd name="T64" fmla="*/ 74 w 179"/>
                  <a:gd name="T65" fmla="*/ 40 h 106"/>
                  <a:gd name="T66" fmla="*/ 66 w 179"/>
                  <a:gd name="T67" fmla="*/ 32 h 106"/>
                  <a:gd name="T68" fmla="*/ 68 w 179"/>
                  <a:gd name="T69" fmla="*/ 43 h 106"/>
                  <a:gd name="T70" fmla="*/ 55 w 179"/>
                  <a:gd name="T71" fmla="*/ 43 h 106"/>
                  <a:gd name="T72" fmla="*/ 54 w 179"/>
                  <a:gd name="T73" fmla="*/ 51 h 106"/>
                  <a:gd name="T74" fmla="*/ 64 w 179"/>
                  <a:gd name="T75" fmla="*/ 53 h 106"/>
                  <a:gd name="T76" fmla="*/ 56 w 179"/>
                  <a:gd name="T77" fmla="*/ 61 h 106"/>
                  <a:gd name="T78" fmla="*/ 50 w 179"/>
                  <a:gd name="T79" fmla="*/ 69 h 106"/>
                  <a:gd name="T80" fmla="*/ 61 w 179"/>
                  <a:gd name="T81" fmla="*/ 65 h 106"/>
                  <a:gd name="T82" fmla="*/ 64 w 179"/>
                  <a:gd name="T83" fmla="*/ 71 h 106"/>
                  <a:gd name="T84" fmla="*/ 59 w 179"/>
                  <a:gd name="T85" fmla="*/ 84 h 106"/>
                  <a:gd name="T86" fmla="*/ 67 w 179"/>
                  <a:gd name="T87" fmla="*/ 73 h 106"/>
                  <a:gd name="T88" fmla="*/ 105 w 179"/>
                  <a:gd name="T89" fmla="*/ 66 h 106"/>
                  <a:gd name="T90" fmla="*/ 148 w 179"/>
                  <a:gd name="T91" fmla="*/ 74 h 106"/>
                  <a:gd name="T92" fmla="*/ 113 w 179"/>
                  <a:gd name="T93" fmla="*/ 81 h 106"/>
                  <a:gd name="T94" fmla="*/ 17 w 179"/>
                  <a:gd name="T95" fmla="*/ 82 h 106"/>
                  <a:gd name="T96" fmla="*/ 75 w 179"/>
                  <a:gd name="T97" fmla="*/ 36 h 106"/>
                  <a:gd name="T98" fmla="*/ 68 w 179"/>
                  <a:gd name="T99" fmla="*/ 40 h 106"/>
                  <a:gd name="T100" fmla="*/ 65 w 179"/>
                  <a:gd name="T101" fmla="*/ 35 h 106"/>
                  <a:gd name="T102" fmla="*/ 58 w 179"/>
                  <a:gd name="T103" fmla="*/ 64 h 106"/>
                  <a:gd name="T104" fmla="*/ 54 w 179"/>
                  <a:gd name="T105" fmla="*/ 66 h 106"/>
                  <a:gd name="T106" fmla="*/ 55 w 179"/>
                  <a:gd name="T107" fmla="*/ 64 h 106"/>
                  <a:gd name="T108" fmla="*/ 64 w 179"/>
                  <a:gd name="T109" fmla="*/ 74 h 106"/>
                  <a:gd name="T110" fmla="*/ 61 w 179"/>
                  <a:gd name="T111" fmla="*/ 79 h 106"/>
                  <a:gd name="T112" fmla="*/ 57 w 179"/>
                  <a:gd name="T113" fmla="*/ 8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79" h="106">
                    <a:moveTo>
                      <a:pt x="117" y="82"/>
                    </a:moveTo>
                    <a:cubicBezTo>
                      <a:pt x="126" y="77"/>
                      <a:pt x="137" y="78"/>
                      <a:pt x="147" y="79"/>
                    </a:cubicBezTo>
                    <a:cubicBezTo>
                      <a:pt x="147" y="80"/>
                      <a:pt x="148" y="80"/>
                      <a:pt x="148" y="80"/>
                    </a:cubicBezTo>
                    <a:cubicBezTo>
                      <a:pt x="158" y="82"/>
                      <a:pt x="174" y="84"/>
                      <a:pt x="177" y="71"/>
                    </a:cubicBezTo>
                    <a:cubicBezTo>
                      <a:pt x="179" y="59"/>
                      <a:pt x="162" y="56"/>
                      <a:pt x="152" y="55"/>
                    </a:cubicBezTo>
                    <a:cubicBezTo>
                      <a:pt x="152" y="55"/>
                      <a:pt x="152" y="54"/>
                      <a:pt x="152" y="54"/>
                    </a:cubicBezTo>
                    <a:cubicBezTo>
                      <a:pt x="137" y="50"/>
                      <a:pt x="123" y="46"/>
                      <a:pt x="111" y="36"/>
                    </a:cubicBezTo>
                    <a:cubicBezTo>
                      <a:pt x="102" y="28"/>
                      <a:pt x="94" y="18"/>
                      <a:pt x="83" y="13"/>
                    </a:cubicBezTo>
                    <a:cubicBezTo>
                      <a:pt x="64" y="3"/>
                      <a:pt x="37" y="0"/>
                      <a:pt x="19" y="14"/>
                    </a:cubicBezTo>
                    <a:cubicBezTo>
                      <a:pt x="4" y="25"/>
                      <a:pt x="0" y="48"/>
                      <a:pt x="5" y="66"/>
                    </a:cubicBezTo>
                    <a:cubicBezTo>
                      <a:pt x="10" y="85"/>
                      <a:pt x="27" y="97"/>
                      <a:pt x="46" y="102"/>
                    </a:cubicBezTo>
                    <a:cubicBezTo>
                      <a:pt x="61" y="106"/>
                      <a:pt x="77" y="103"/>
                      <a:pt x="91" y="96"/>
                    </a:cubicBezTo>
                    <a:cubicBezTo>
                      <a:pt x="99" y="92"/>
                      <a:pt x="108" y="86"/>
                      <a:pt x="117" y="82"/>
                    </a:cubicBezTo>
                    <a:close/>
                    <a:moveTo>
                      <a:pt x="109" y="63"/>
                    </a:moveTo>
                    <a:cubicBezTo>
                      <a:pt x="97" y="63"/>
                      <a:pt x="82" y="64"/>
                      <a:pt x="70" y="69"/>
                    </a:cubicBezTo>
                    <a:cubicBezTo>
                      <a:pt x="69" y="69"/>
                      <a:pt x="68" y="70"/>
                      <a:pt x="67" y="70"/>
                    </a:cubicBezTo>
                    <a:cubicBezTo>
                      <a:pt x="67" y="67"/>
                      <a:pt x="65" y="65"/>
                      <a:pt x="63" y="63"/>
                    </a:cubicBezTo>
                    <a:cubicBezTo>
                      <a:pt x="65" y="62"/>
                      <a:pt x="66" y="60"/>
                      <a:pt x="67" y="58"/>
                    </a:cubicBezTo>
                    <a:cubicBezTo>
                      <a:pt x="68" y="56"/>
                      <a:pt x="67" y="53"/>
                      <a:pt x="66" y="50"/>
                    </a:cubicBezTo>
                    <a:cubicBezTo>
                      <a:pt x="68" y="49"/>
                      <a:pt x="70" y="47"/>
                      <a:pt x="70" y="44"/>
                    </a:cubicBezTo>
                    <a:cubicBezTo>
                      <a:pt x="71" y="44"/>
                      <a:pt x="72" y="44"/>
                      <a:pt x="72" y="44"/>
                    </a:cubicBezTo>
                    <a:cubicBezTo>
                      <a:pt x="74" y="44"/>
                      <a:pt x="75" y="43"/>
                      <a:pt x="76" y="42"/>
                    </a:cubicBezTo>
                    <a:cubicBezTo>
                      <a:pt x="78" y="45"/>
                      <a:pt x="81" y="46"/>
                      <a:pt x="84" y="47"/>
                    </a:cubicBezTo>
                    <a:cubicBezTo>
                      <a:pt x="90" y="49"/>
                      <a:pt x="97" y="51"/>
                      <a:pt x="105" y="53"/>
                    </a:cubicBezTo>
                    <a:cubicBezTo>
                      <a:pt x="120" y="55"/>
                      <a:pt x="134" y="60"/>
                      <a:pt x="149" y="62"/>
                    </a:cubicBezTo>
                    <a:cubicBezTo>
                      <a:pt x="149" y="65"/>
                      <a:pt x="149" y="68"/>
                      <a:pt x="148" y="71"/>
                    </a:cubicBezTo>
                    <a:cubicBezTo>
                      <a:pt x="136" y="66"/>
                      <a:pt x="123" y="63"/>
                      <a:pt x="109" y="63"/>
                    </a:cubicBezTo>
                    <a:close/>
                    <a:moveTo>
                      <a:pt x="60" y="49"/>
                    </a:moveTo>
                    <a:cubicBezTo>
                      <a:pt x="58" y="49"/>
                      <a:pt x="56" y="49"/>
                      <a:pt x="55" y="48"/>
                    </a:cubicBezTo>
                    <a:cubicBezTo>
                      <a:pt x="52" y="47"/>
                      <a:pt x="55" y="46"/>
                      <a:pt x="56" y="46"/>
                    </a:cubicBezTo>
                    <a:cubicBezTo>
                      <a:pt x="57" y="47"/>
                      <a:pt x="58" y="48"/>
                      <a:pt x="59" y="48"/>
                    </a:cubicBezTo>
                    <a:cubicBezTo>
                      <a:pt x="60" y="49"/>
                      <a:pt x="60" y="49"/>
                      <a:pt x="61" y="49"/>
                    </a:cubicBezTo>
                    <a:cubicBezTo>
                      <a:pt x="60" y="49"/>
                      <a:pt x="60" y="49"/>
                      <a:pt x="60" y="49"/>
                    </a:cubicBezTo>
                    <a:close/>
                    <a:moveTo>
                      <a:pt x="153" y="58"/>
                    </a:moveTo>
                    <a:cubicBezTo>
                      <a:pt x="155" y="58"/>
                      <a:pt x="157" y="58"/>
                      <a:pt x="160" y="59"/>
                    </a:cubicBezTo>
                    <a:cubicBezTo>
                      <a:pt x="159" y="59"/>
                      <a:pt x="159" y="59"/>
                      <a:pt x="159" y="59"/>
                    </a:cubicBezTo>
                    <a:cubicBezTo>
                      <a:pt x="158" y="66"/>
                      <a:pt x="157" y="72"/>
                      <a:pt x="156" y="78"/>
                    </a:cubicBezTo>
                    <a:cubicBezTo>
                      <a:pt x="154" y="78"/>
                      <a:pt x="152" y="78"/>
                      <a:pt x="150" y="78"/>
                    </a:cubicBezTo>
                    <a:cubicBezTo>
                      <a:pt x="152" y="71"/>
                      <a:pt x="152" y="64"/>
                      <a:pt x="153" y="58"/>
                    </a:cubicBezTo>
                    <a:close/>
                    <a:moveTo>
                      <a:pt x="167" y="61"/>
                    </a:moveTo>
                    <a:cubicBezTo>
                      <a:pt x="167" y="61"/>
                      <a:pt x="167" y="61"/>
                      <a:pt x="167" y="61"/>
                    </a:cubicBezTo>
                    <a:cubicBezTo>
                      <a:pt x="164" y="66"/>
                      <a:pt x="166" y="72"/>
                      <a:pt x="164" y="77"/>
                    </a:cubicBezTo>
                    <a:cubicBezTo>
                      <a:pt x="163" y="78"/>
                      <a:pt x="164" y="78"/>
                      <a:pt x="164" y="78"/>
                    </a:cubicBezTo>
                    <a:cubicBezTo>
                      <a:pt x="162" y="78"/>
                      <a:pt x="160" y="78"/>
                      <a:pt x="158" y="78"/>
                    </a:cubicBezTo>
                    <a:cubicBezTo>
                      <a:pt x="160" y="72"/>
                      <a:pt x="161" y="66"/>
                      <a:pt x="162" y="60"/>
                    </a:cubicBezTo>
                    <a:cubicBezTo>
                      <a:pt x="162" y="60"/>
                      <a:pt x="162" y="59"/>
                      <a:pt x="162" y="59"/>
                    </a:cubicBezTo>
                    <a:cubicBezTo>
                      <a:pt x="164" y="60"/>
                      <a:pt x="165" y="60"/>
                      <a:pt x="167" y="61"/>
                    </a:cubicBezTo>
                    <a:close/>
                    <a:moveTo>
                      <a:pt x="174" y="70"/>
                    </a:moveTo>
                    <a:cubicBezTo>
                      <a:pt x="174" y="74"/>
                      <a:pt x="171" y="77"/>
                      <a:pt x="166" y="78"/>
                    </a:cubicBezTo>
                    <a:cubicBezTo>
                      <a:pt x="168" y="73"/>
                      <a:pt x="167" y="67"/>
                      <a:pt x="169" y="62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2" y="64"/>
                      <a:pt x="174" y="66"/>
                      <a:pt x="174" y="70"/>
                    </a:cubicBezTo>
                    <a:close/>
                    <a:moveTo>
                      <a:pt x="17" y="82"/>
                    </a:moveTo>
                    <a:cubicBezTo>
                      <a:pt x="2" y="66"/>
                      <a:pt x="2" y="39"/>
                      <a:pt x="16" y="22"/>
                    </a:cubicBezTo>
                    <a:cubicBezTo>
                      <a:pt x="31" y="1"/>
                      <a:pt x="64" y="6"/>
                      <a:pt x="84" y="17"/>
                    </a:cubicBezTo>
                    <a:cubicBezTo>
                      <a:pt x="96" y="23"/>
                      <a:pt x="104" y="34"/>
                      <a:pt x="114" y="42"/>
                    </a:cubicBezTo>
                    <a:cubicBezTo>
                      <a:pt x="124" y="50"/>
                      <a:pt x="137" y="53"/>
                      <a:pt x="149" y="56"/>
                    </a:cubicBezTo>
                    <a:cubicBezTo>
                      <a:pt x="149" y="57"/>
                      <a:pt x="149" y="57"/>
                      <a:pt x="150" y="57"/>
                    </a:cubicBezTo>
                    <a:cubicBezTo>
                      <a:pt x="150" y="57"/>
                      <a:pt x="150" y="57"/>
                      <a:pt x="150" y="57"/>
                    </a:cubicBezTo>
                    <a:cubicBezTo>
                      <a:pt x="150" y="58"/>
                      <a:pt x="150" y="59"/>
                      <a:pt x="150" y="59"/>
                    </a:cubicBezTo>
                    <a:cubicBezTo>
                      <a:pt x="136" y="57"/>
                      <a:pt x="122" y="53"/>
                      <a:pt x="109" y="50"/>
                    </a:cubicBezTo>
                    <a:cubicBezTo>
                      <a:pt x="102" y="49"/>
                      <a:pt x="95" y="47"/>
                      <a:pt x="88" y="45"/>
                    </a:cubicBezTo>
                    <a:cubicBezTo>
                      <a:pt x="84" y="44"/>
                      <a:pt x="80" y="43"/>
                      <a:pt x="77" y="40"/>
                    </a:cubicBezTo>
                    <a:cubicBezTo>
                      <a:pt x="79" y="37"/>
                      <a:pt x="78" y="33"/>
                      <a:pt x="76" y="32"/>
                    </a:cubicBezTo>
                    <a:cubicBezTo>
                      <a:pt x="74" y="31"/>
                      <a:pt x="72" y="31"/>
                      <a:pt x="71" y="33"/>
                    </a:cubicBezTo>
                    <a:cubicBezTo>
                      <a:pt x="71" y="36"/>
                      <a:pt x="72" y="38"/>
                      <a:pt x="74" y="40"/>
                    </a:cubicBezTo>
                    <a:cubicBezTo>
                      <a:pt x="73" y="41"/>
                      <a:pt x="72" y="41"/>
                      <a:pt x="71" y="41"/>
                    </a:cubicBezTo>
                    <a:cubicBezTo>
                      <a:pt x="71" y="37"/>
                      <a:pt x="68" y="34"/>
                      <a:pt x="66" y="32"/>
                    </a:cubicBezTo>
                    <a:cubicBezTo>
                      <a:pt x="64" y="31"/>
                      <a:pt x="60" y="29"/>
                      <a:pt x="59" y="31"/>
                    </a:cubicBezTo>
                    <a:cubicBezTo>
                      <a:pt x="57" y="36"/>
                      <a:pt x="63" y="41"/>
                      <a:pt x="68" y="43"/>
                    </a:cubicBezTo>
                    <a:cubicBezTo>
                      <a:pt x="67" y="45"/>
                      <a:pt x="66" y="47"/>
                      <a:pt x="64" y="48"/>
                    </a:cubicBezTo>
                    <a:cubicBezTo>
                      <a:pt x="62" y="46"/>
                      <a:pt x="58" y="44"/>
                      <a:pt x="55" y="43"/>
                    </a:cubicBezTo>
                    <a:cubicBezTo>
                      <a:pt x="54" y="43"/>
                      <a:pt x="50" y="43"/>
                      <a:pt x="50" y="46"/>
                    </a:cubicBezTo>
                    <a:cubicBezTo>
                      <a:pt x="50" y="48"/>
                      <a:pt x="52" y="50"/>
                      <a:pt x="54" y="51"/>
                    </a:cubicBezTo>
                    <a:cubicBezTo>
                      <a:pt x="57" y="52"/>
                      <a:pt x="60" y="53"/>
                      <a:pt x="63" y="52"/>
                    </a:cubicBezTo>
                    <a:cubicBezTo>
                      <a:pt x="63" y="52"/>
                      <a:pt x="64" y="52"/>
                      <a:pt x="64" y="53"/>
                    </a:cubicBezTo>
                    <a:cubicBezTo>
                      <a:pt x="66" y="55"/>
                      <a:pt x="64" y="59"/>
                      <a:pt x="60" y="62"/>
                    </a:cubicBezTo>
                    <a:cubicBezTo>
                      <a:pt x="59" y="61"/>
                      <a:pt x="58" y="61"/>
                      <a:pt x="56" y="61"/>
                    </a:cubicBezTo>
                    <a:cubicBezTo>
                      <a:pt x="54" y="61"/>
                      <a:pt x="51" y="61"/>
                      <a:pt x="49" y="63"/>
                    </a:cubicBezTo>
                    <a:cubicBezTo>
                      <a:pt x="47" y="65"/>
                      <a:pt x="49" y="68"/>
                      <a:pt x="50" y="69"/>
                    </a:cubicBezTo>
                    <a:cubicBezTo>
                      <a:pt x="53" y="70"/>
                      <a:pt x="56" y="68"/>
                      <a:pt x="58" y="67"/>
                    </a:cubicBezTo>
                    <a:cubicBezTo>
                      <a:pt x="59" y="66"/>
                      <a:pt x="60" y="66"/>
                      <a:pt x="61" y="65"/>
                    </a:cubicBezTo>
                    <a:cubicBezTo>
                      <a:pt x="61" y="65"/>
                      <a:pt x="61" y="65"/>
                      <a:pt x="61" y="65"/>
                    </a:cubicBezTo>
                    <a:cubicBezTo>
                      <a:pt x="63" y="67"/>
                      <a:pt x="64" y="69"/>
                      <a:pt x="64" y="71"/>
                    </a:cubicBezTo>
                    <a:cubicBezTo>
                      <a:pt x="59" y="73"/>
                      <a:pt x="53" y="76"/>
                      <a:pt x="54" y="81"/>
                    </a:cubicBezTo>
                    <a:cubicBezTo>
                      <a:pt x="54" y="83"/>
                      <a:pt x="57" y="85"/>
                      <a:pt x="59" y="84"/>
                    </a:cubicBezTo>
                    <a:cubicBezTo>
                      <a:pt x="63" y="83"/>
                      <a:pt x="65" y="79"/>
                      <a:pt x="66" y="76"/>
                    </a:cubicBezTo>
                    <a:cubicBezTo>
                      <a:pt x="67" y="75"/>
                      <a:pt x="67" y="74"/>
                      <a:pt x="67" y="73"/>
                    </a:cubicBezTo>
                    <a:cubicBezTo>
                      <a:pt x="68" y="73"/>
                      <a:pt x="68" y="73"/>
                      <a:pt x="69" y="72"/>
                    </a:cubicBezTo>
                    <a:cubicBezTo>
                      <a:pt x="80" y="68"/>
                      <a:pt x="93" y="67"/>
                      <a:pt x="105" y="66"/>
                    </a:cubicBezTo>
                    <a:cubicBezTo>
                      <a:pt x="119" y="66"/>
                      <a:pt x="134" y="68"/>
                      <a:pt x="147" y="73"/>
                    </a:cubicBezTo>
                    <a:cubicBezTo>
                      <a:pt x="148" y="74"/>
                      <a:pt x="148" y="74"/>
                      <a:pt x="148" y="74"/>
                    </a:cubicBezTo>
                    <a:cubicBezTo>
                      <a:pt x="148" y="75"/>
                      <a:pt x="148" y="75"/>
                      <a:pt x="148" y="76"/>
                    </a:cubicBezTo>
                    <a:cubicBezTo>
                      <a:pt x="135" y="75"/>
                      <a:pt x="124" y="75"/>
                      <a:pt x="113" y="81"/>
                    </a:cubicBezTo>
                    <a:cubicBezTo>
                      <a:pt x="101" y="86"/>
                      <a:pt x="90" y="95"/>
                      <a:pt x="77" y="99"/>
                    </a:cubicBezTo>
                    <a:cubicBezTo>
                      <a:pt x="56" y="105"/>
                      <a:pt x="32" y="98"/>
                      <a:pt x="17" y="82"/>
                    </a:cubicBezTo>
                    <a:close/>
                    <a:moveTo>
                      <a:pt x="75" y="36"/>
                    </a:moveTo>
                    <a:cubicBezTo>
                      <a:pt x="75" y="36"/>
                      <a:pt x="75" y="36"/>
                      <a:pt x="75" y="36"/>
                    </a:cubicBezTo>
                    <a:cubicBezTo>
                      <a:pt x="74" y="34"/>
                      <a:pt x="75" y="34"/>
                      <a:pt x="75" y="36"/>
                    </a:cubicBezTo>
                    <a:close/>
                    <a:moveTo>
                      <a:pt x="68" y="40"/>
                    </a:moveTo>
                    <a:cubicBezTo>
                      <a:pt x="66" y="39"/>
                      <a:pt x="64" y="37"/>
                      <a:pt x="62" y="35"/>
                    </a:cubicBezTo>
                    <a:cubicBezTo>
                      <a:pt x="61" y="32"/>
                      <a:pt x="64" y="34"/>
                      <a:pt x="65" y="35"/>
                    </a:cubicBezTo>
                    <a:cubicBezTo>
                      <a:pt x="66" y="36"/>
                      <a:pt x="67" y="38"/>
                      <a:pt x="68" y="40"/>
                    </a:cubicBezTo>
                    <a:close/>
                    <a:moveTo>
                      <a:pt x="58" y="64"/>
                    </a:moveTo>
                    <a:cubicBezTo>
                      <a:pt x="57" y="64"/>
                      <a:pt x="56" y="65"/>
                      <a:pt x="56" y="65"/>
                    </a:cubicBezTo>
                    <a:cubicBezTo>
                      <a:pt x="55" y="65"/>
                      <a:pt x="55" y="66"/>
                      <a:pt x="54" y="66"/>
                    </a:cubicBezTo>
                    <a:cubicBezTo>
                      <a:pt x="53" y="67"/>
                      <a:pt x="52" y="66"/>
                      <a:pt x="52" y="64"/>
                    </a:cubicBezTo>
                    <a:cubicBezTo>
                      <a:pt x="53" y="64"/>
                      <a:pt x="54" y="64"/>
                      <a:pt x="55" y="64"/>
                    </a:cubicBezTo>
                    <a:cubicBezTo>
                      <a:pt x="56" y="64"/>
                      <a:pt x="57" y="64"/>
                      <a:pt x="58" y="64"/>
                    </a:cubicBezTo>
                    <a:close/>
                    <a:moveTo>
                      <a:pt x="64" y="74"/>
                    </a:moveTo>
                    <a:cubicBezTo>
                      <a:pt x="63" y="75"/>
                      <a:pt x="63" y="75"/>
                      <a:pt x="63" y="75"/>
                    </a:cubicBezTo>
                    <a:cubicBezTo>
                      <a:pt x="63" y="77"/>
                      <a:pt x="62" y="78"/>
                      <a:pt x="61" y="79"/>
                    </a:cubicBezTo>
                    <a:cubicBezTo>
                      <a:pt x="61" y="79"/>
                      <a:pt x="61" y="79"/>
                      <a:pt x="60" y="80"/>
                    </a:cubicBezTo>
                    <a:cubicBezTo>
                      <a:pt x="59" y="81"/>
                      <a:pt x="58" y="81"/>
                      <a:pt x="57" y="80"/>
                    </a:cubicBezTo>
                    <a:cubicBezTo>
                      <a:pt x="58" y="77"/>
                      <a:pt x="61" y="76"/>
                      <a:pt x="64" y="7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2096" y="1928"/>
                <a:ext cx="241" cy="424"/>
              </a:xfrm>
              <a:custGeom>
                <a:avLst/>
                <a:gdLst>
                  <a:gd name="T0" fmla="*/ 39 w 102"/>
                  <a:gd name="T1" fmla="*/ 151 h 179"/>
                  <a:gd name="T2" fmla="*/ 52 w 102"/>
                  <a:gd name="T3" fmla="*/ 178 h 179"/>
                  <a:gd name="T4" fmla="*/ 65 w 102"/>
                  <a:gd name="T5" fmla="*/ 151 h 179"/>
                  <a:gd name="T6" fmla="*/ 96 w 102"/>
                  <a:gd name="T7" fmla="*/ 77 h 179"/>
                  <a:gd name="T8" fmla="*/ 31 w 102"/>
                  <a:gd name="T9" fmla="*/ 8 h 179"/>
                  <a:gd name="T10" fmla="*/ 14 w 102"/>
                  <a:gd name="T11" fmla="*/ 97 h 179"/>
                  <a:gd name="T12" fmla="*/ 49 w 102"/>
                  <a:gd name="T13" fmla="*/ 111 h 179"/>
                  <a:gd name="T14" fmla="*/ 36 w 102"/>
                  <a:gd name="T15" fmla="*/ 70 h 179"/>
                  <a:gd name="T16" fmla="*/ 48 w 102"/>
                  <a:gd name="T17" fmla="*/ 68 h 179"/>
                  <a:gd name="T18" fmla="*/ 63 w 102"/>
                  <a:gd name="T19" fmla="*/ 69 h 179"/>
                  <a:gd name="T20" fmla="*/ 65 w 102"/>
                  <a:gd name="T21" fmla="*/ 74 h 179"/>
                  <a:gd name="T22" fmla="*/ 59 w 102"/>
                  <a:gd name="T23" fmla="*/ 104 h 179"/>
                  <a:gd name="T24" fmla="*/ 48 w 102"/>
                  <a:gd name="T25" fmla="*/ 150 h 179"/>
                  <a:gd name="T26" fmla="*/ 55 w 102"/>
                  <a:gd name="T27" fmla="*/ 59 h 179"/>
                  <a:gd name="T28" fmla="*/ 58 w 102"/>
                  <a:gd name="T29" fmla="*/ 56 h 179"/>
                  <a:gd name="T30" fmla="*/ 56 w 102"/>
                  <a:gd name="T31" fmla="*/ 60 h 179"/>
                  <a:gd name="T32" fmla="*/ 61 w 102"/>
                  <a:gd name="T33" fmla="*/ 153 h 179"/>
                  <a:gd name="T34" fmla="*/ 61 w 102"/>
                  <a:gd name="T35" fmla="*/ 159 h 179"/>
                  <a:gd name="T36" fmla="*/ 41 w 102"/>
                  <a:gd name="T37" fmla="*/ 153 h 179"/>
                  <a:gd name="T38" fmla="*/ 60 w 102"/>
                  <a:gd name="T39" fmla="*/ 167 h 179"/>
                  <a:gd name="T40" fmla="*/ 44 w 102"/>
                  <a:gd name="T41" fmla="*/ 166 h 179"/>
                  <a:gd name="T42" fmla="*/ 42 w 102"/>
                  <a:gd name="T43" fmla="*/ 162 h 179"/>
                  <a:gd name="T44" fmla="*/ 61 w 102"/>
                  <a:gd name="T45" fmla="*/ 162 h 179"/>
                  <a:gd name="T46" fmla="*/ 53 w 102"/>
                  <a:gd name="T47" fmla="*/ 175 h 179"/>
                  <a:gd name="T48" fmla="*/ 59 w 102"/>
                  <a:gd name="T49" fmla="*/ 170 h 179"/>
                  <a:gd name="T50" fmla="*/ 53 w 102"/>
                  <a:gd name="T51" fmla="*/ 175 h 179"/>
                  <a:gd name="T52" fmla="*/ 76 w 102"/>
                  <a:gd name="T53" fmla="*/ 12 h 179"/>
                  <a:gd name="T54" fmla="*/ 71 w 102"/>
                  <a:gd name="T55" fmla="*/ 113 h 179"/>
                  <a:gd name="T56" fmla="*/ 61 w 102"/>
                  <a:gd name="T57" fmla="*/ 150 h 179"/>
                  <a:gd name="T58" fmla="*/ 59 w 102"/>
                  <a:gd name="T59" fmla="*/ 150 h 179"/>
                  <a:gd name="T60" fmla="*/ 64 w 102"/>
                  <a:gd name="T61" fmla="*/ 87 h 179"/>
                  <a:gd name="T62" fmla="*/ 75 w 102"/>
                  <a:gd name="T63" fmla="*/ 73 h 179"/>
                  <a:gd name="T64" fmla="*/ 67 w 102"/>
                  <a:gd name="T65" fmla="*/ 72 h 179"/>
                  <a:gd name="T66" fmla="*/ 74 w 102"/>
                  <a:gd name="T67" fmla="*/ 63 h 179"/>
                  <a:gd name="T68" fmla="*/ 63 w 102"/>
                  <a:gd name="T69" fmla="*/ 66 h 179"/>
                  <a:gd name="T70" fmla="*/ 61 w 102"/>
                  <a:gd name="T71" fmla="*/ 54 h 179"/>
                  <a:gd name="T72" fmla="*/ 53 w 102"/>
                  <a:gd name="T73" fmla="*/ 54 h 179"/>
                  <a:gd name="T74" fmla="*/ 53 w 102"/>
                  <a:gd name="T75" fmla="*/ 64 h 179"/>
                  <a:gd name="T76" fmla="*/ 44 w 102"/>
                  <a:gd name="T77" fmla="*/ 58 h 179"/>
                  <a:gd name="T78" fmla="*/ 35 w 102"/>
                  <a:gd name="T79" fmla="*/ 53 h 179"/>
                  <a:gd name="T80" fmla="*/ 40 w 102"/>
                  <a:gd name="T81" fmla="*/ 63 h 179"/>
                  <a:gd name="T82" fmla="*/ 35 w 102"/>
                  <a:gd name="T83" fmla="*/ 67 h 179"/>
                  <a:gd name="T84" fmla="*/ 21 w 102"/>
                  <a:gd name="T85" fmla="*/ 64 h 179"/>
                  <a:gd name="T86" fmla="*/ 33 w 102"/>
                  <a:gd name="T87" fmla="*/ 70 h 179"/>
                  <a:gd name="T88" fmla="*/ 46 w 102"/>
                  <a:gd name="T89" fmla="*/ 107 h 179"/>
                  <a:gd name="T90" fmla="*/ 45 w 102"/>
                  <a:gd name="T91" fmla="*/ 150 h 179"/>
                  <a:gd name="T92" fmla="*/ 33 w 102"/>
                  <a:gd name="T93" fmla="*/ 116 h 179"/>
                  <a:gd name="T94" fmla="*/ 17 w 102"/>
                  <a:gd name="T95" fmla="*/ 23 h 179"/>
                  <a:gd name="T96" fmla="*/ 71 w 102"/>
                  <a:gd name="T97" fmla="*/ 72 h 179"/>
                  <a:gd name="T98" fmla="*/ 66 w 102"/>
                  <a:gd name="T99" fmla="*/ 66 h 179"/>
                  <a:gd name="T100" fmla="*/ 71 w 102"/>
                  <a:gd name="T101" fmla="*/ 62 h 179"/>
                  <a:gd name="T102" fmla="*/ 41 w 102"/>
                  <a:gd name="T103" fmla="*/ 60 h 179"/>
                  <a:gd name="T104" fmla="*/ 39 w 102"/>
                  <a:gd name="T105" fmla="*/ 57 h 179"/>
                  <a:gd name="T106" fmla="*/ 41 w 102"/>
                  <a:gd name="T107" fmla="*/ 57 h 179"/>
                  <a:gd name="T108" fmla="*/ 31 w 102"/>
                  <a:gd name="T109" fmla="*/ 67 h 179"/>
                  <a:gd name="T110" fmla="*/ 27 w 102"/>
                  <a:gd name="T111" fmla="*/ 65 h 179"/>
                  <a:gd name="T112" fmla="*/ 25 w 102"/>
                  <a:gd name="T113" fmla="*/ 61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" h="179">
                    <a:moveTo>
                      <a:pt x="32" y="121"/>
                    </a:moveTo>
                    <a:cubicBezTo>
                      <a:pt x="38" y="130"/>
                      <a:pt x="39" y="140"/>
                      <a:pt x="39" y="151"/>
                    </a:cubicBezTo>
                    <a:cubicBezTo>
                      <a:pt x="39" y="151"/>
                      <a:pt x="38" y="151"/>
                      <a:pt x="38" y="152"/>
                    </a:cubicBezTo>
                    <a:cubicBezTo>
                      <a:pt x="38" y="161"/>
                      <a:pt x="39" y="178"/>
                      <a:pt x="52" y="178"/>
                    </a:cubicBezTo>
                    <a:cubicBezTo>
                      <a:pt x="65" y="179"/>
                      <a:pt x="64" y="162"/>
                      <a:pt x="64" y="152"/>
                    </a:cubicBezTo>
                    <a:cubicBezTo>
                      <a:pt x="64" y="152"/>
                      <a:pt x="65" y="151"/>
                      <a:pt x="65" y="151"/>
                    </a:cubicBezTo>
                    <a:cubicBezTo>
                      <a:pt x="66" y="136"/>
                      <a:pt x="68" y="121"/>
                      <a:pt x="77" y="109"/>
                    </a:cubicBezTo>
                    <a:cubicBezTo>
                      <a:pt x="84" y="98"/>
                      <a:pt x="91" y="89"/>
                      <a:pt x="96" y="77"/>
                    </a:cubicBezTo>
                    <a:cubicBezTo>
                      <a:pt x="102" y="57"/>
                      <a:pt x="101" y="30"/>
                      <a:pt x="85" y="14"/>
                    </a:cubicBezTo>
                    <a:cubicBezTo>
                      <a:pt x="71" y="1"/>
                      <a:pt x="48" y="0"/>
                      <a:pt x="31" y="8"/>
                    </a:cubicBezTo>
                    <a:cubicBezTo>
                      <a:pt x="13" y="16"/>
                      <a:pt x="3" y="35"/>
                      <a:pt x="1" y="54"/>
                    </a:cubicBezTo>
                    <a:cubicBezTo>
                      <a:pt x="0" y="69"/>
                      <a:pt x="5" y="84"/>
                      <a:pt x="14" y="97"/>
                    </a:cubicBezTo>
                    <a:cubicBezTo>
                      <a:pt x="20" y="105"/>
                      <a:pt x="27" y="112"/>
                      <a:pt x="32" y="121"/>
                    </a:cubicBezTo>
                    <a:close/>
                    <a:moveTo>
                      <a:pt x="49" y="111"/>
                    </a:moveTo>
                    <a:cubicBezTo>
                      <a:pt x="47" y="98"/>
                      <a:pt x="44" y="84"/>
                      <a:pt x="38" y="73"/>
                    </a:cubicBezTo>
                    <a:cubicBezTo>
                      <a:pt x="37" y="72"/>
                      <a:pt x="37" y="71"/>
                      <a:pt x="36" y="70"/>
                    </a:cubicBezTo>
                    <a:cubicBezTo>
                      <a:pt x="39" y="69"/>
                      <a:pt x="41" y="67"/>
                      <a:pt x="42" y="65"/>
                    </a:cubicBezTo>
                    <a:cubicBezTo>
                      <a:pt x="44" y="66"/>
                      <a:pt x="46" y="68"/>
                      <a:pt x="48" y="68"/>
                    </a:cubicBezTo>
                    <a:cubicBezTo>
                      <a:pt x="50" y="69"/>
                      <a:pt x="53" y="68"/>
                      <a:pt x="55" y="66"/>
                    </a:cubicBezTo>
                    <a:cubicBezTo>
                      <a:pt x="57" y="68"/>
                      <a:pt x="60" y="69"/>
                      <a:pt x="63" y="69"/>
                    </a:cubicBezTo>
                    <a:cubicBezTo>
                      <a:pt x="62" y="70"/>
                      <a:pt x="62" y="71"/>
                      <a:pt x="63" y="71"/>
                    </a:cubicBezTo>
                    <a:cubicBezTo>
                      <a:pt x="63" y="72"/>
                      <a:pt x="64" y="73"/>
                      <a:pt x="65" y="74"/>
                    </a:cubicBezTo>
                    <a:cubicBezTo>
                      <a:pt x="63" y="77"/>
                      <a:pt x="62" y="80"/>
                      <a:pt x="61" y="83"/>
                    </a:cubicBezTo>
                    <a:cubicBezTo>
                      <a:pt x="60" y="90"/>
                      <a:pt x="59" y="97"/>
                      <a:pt x="59" y="104"/>
                    </a:cubicBezTo>
                    <a:cubicBezTo>
                      <a:pt x="59" y="120"/>
                      <a:pt x="57" y="135"/>
                      <a:pt x="57" y="150"/>
                    </a:cubicBezTo>
                    <a:cubicBezTo>
                      <a:pt x="54" y="150"/>
                      <a:pt x="51" y="150"/>
                      <a:pt x="48" y="150"/>
                    </a:cubicBezTo>
                    <a:cubicBezTo>
                      <a:pt x="51" y="138"/>
                      <a:pt x="51" y="124"/>
                      <a:pt x="49" y="111"/>
                    </a:cubicBezTo>
                    <a:close/>
                    <a:moveTo>
                      <a:pt x="55" y="59"/>
                    </a:moveTo>
                    <a:cubicBezTo>
                      <a:pt x="55" y="58"/>
                      <a:pt x="56" y="56"/>
                      <a:pt x="56" y="54"/>
                    </a:cubicBezTo>
                    <a:cubicBezTo>
                      <a:pt x="57" y="52"/>
                      <a:pt x="58" y="54"/>
                      <a:pt x="58" y="56"/>
                    </a:cubicBezTo>
                    <a:cubicBezTo>
                      <a:pt x="58" y="57"/>
                      <a:pt x="57" y="58"/>
                      <a:pt x="56" y="59"/>
                    </a:cubicBezTo>
                    <a:cubicBezTo>
                      <a:pt x="56" y="60"/>
                      <a:pt x="56" y="60"/>
                      <a:pt x="56" y="60"/>
                    </a:cubicBezTo>
                    <a:cubicBezTo>
                      <a:pt x="56" y="60"/>
                      <a:pt x="56" y="60"/>
                      <a:pt x="55" y="59"/>
                    </a:cubicBezTo>
                    <a:close/>
                    <a:moveTo>
                      <a:pt x="61" y="153"/>
                    </a:moveTo>
                    <a:cubicBezTo>
                      <a:pt x="61" y="155"/>
                      <a:pt x="61" y="157"/>
                      <a:pt x="61" y="160"/>
                    </a:cubicBezTo>
                    <a:cubicBezTo>
                      <a:pt x="61" y="160"/>
                      <a:pt x="61" y="159"/>
                      <a:pt x="61" y="159"/>
                    </a:cubicBezTo>
                    <a:cubicBezTo>
                      <a:pt x="54" y="159"/>
                      <a:pt x="48" y="159"/>
                      <a:pt x="41" y="159"/>
                    </a:cubicBezTo>
                    <a:cubicBezTo>
                      <a:pt x="41" y="157"/>
                      <a:pt x="41" y="155"/>
                      <a:pt x="41" y="153"/>
                    </a:cubicBezTo>
                    <a:cubicBezTo>
                      <a:pt x="48" y="154"/>
                      <a:pt x="55" y="153"/>
                      <a:pt x="61" y="153"/>
                    </a:cubicBezTo>
                    <a:close/>
                    <a:moveTo>
                      <a:pt x="60" y="167"/>
                    </a:moveTo>
                    <a:cubicBezTo>
                      <a:pt x="60" y="167"/>
                      <a:pt x="60" y="167"/>
                      <a:pt x="60" y="167"/>
                    </a:cubicBezTo>
                    <a:cubicBezTo>
                      <a:pt x="55" y="165"/>
                      <a:pt x="49" y="168"/>
                      <a:pt x="44" y="166"/>
                    </a:cubicBezTo>
                    <a:cubicBezTo>
                      <a:pt x="43" y="166"/>
                      <a:pt x="43" y="166"/>
                      <a:pt x="43" y="167"/>
                    </a:cubicBezTo>
                    <a:cubicBezTo>
                      <a:pt x="42" y="165"/>
                      <a:pt x="42" y="163"/>
                      <a:pt x="42" y="162"/>
                    </a:cubicBezTo>
                    <a:cubicBezTo>
                      <a:pt x="48" y="162"/>
                      <a:pt x="54" y="162"/>
                      <a:pt x="61" y="162"/>
                    </a:cubicBezTo>
                    <a:cubicBezTo>
                      <a:pt x="61" y="162"/>
                      <a:pt x="61" y="162"/>
                      <a:pt x="61" y="162"/>
                    </a:cubicBezTo>
                    <a:cubicBezTo>
                      <a:pt x="61" y="164"/>
                      <a:pt x="61" y="166"/>
                      <a:pt x="60" y="167"/>
                    </a:cubicBezTo>
                    <a:close/>
                    <a:moveTo>
                      <a:pt x="53" y="175"/>
                    </a:moveTo>
                    <a:cubicBezTo>
                      <a:pt x="48" y="176"/>
                      <a:pt x="45" y="173"/>
                      <a:pt x="44" y="169"/>
                    </a:cubicBezTo>
                    <a:cubicBezTo>
                      <a:pt x="49" y="170"/>
                      <a:pt x="54" y="168"/>
                      <a:pt x="59" y="170"/>
                    </a:cubicBezTo>
                    <a:cubicBezTo>
                      <a:pt x="59" y="170"/>
                      <a:pt x="60" y="170"/>
                      <a:pt x="60" y="170"/>
                    </a:cubicBezTo>
                    <a:cubicBezTo>
                      <a:pt x="58" y="173"/>
                      <a:pt x="56" y="175"/>
                      <a:pt x="53" y="175"/>
                    </a:cubicBezTo>
                    <a:close/>
                    <a:moveTo>
                      <a:pt x="17" y="23"/>
                    </a:moveTo>
                    <a:cubicBezTo>
                      <a:pt x="31" y="5"/>
                      <a:pt x="57" y="1"/>
                      <a:pt x="76" y="12"/>
                    </a:cubicBezTo>
                    <a:cubicBezTo>
                      <a:pt x="99" y="24"/>
                      <a:pt x="100" y="57"/>
                      <a:pt x="92" y="79"/>
                    </a:cubicBezTo>
                    <a:cubicBezTo>
                      <a:pt x="87" y="92"/>
                      <a:pt x="77" y="101"/>
                      <a:pt x="71" y="113"/>
                    </a:cubicBezTo>
                    <a:cubicBezTo>
                      <a:pt x="65" y="123"/>
                      <a:pt x="63" y="136"/>
                      <a:pt x="62" y="148"/>
                    </a:cubicBezTo>
                    <a:cubicBezTo>
                      <a:pt x="62" y="149"/>
                      <a:pt x="61" y="149"/>
                      <a:pt x="61" y="150"/>
                    </a:cubicBezTo>
                    <a:cubicBezTo>
                      <a:pt x="61" y="150"/>
                      <a:pt x="61" y="150"/>
                      <a:pt x="61" y="150"/>
                    </a:cubicBezTo>
                    <a:cubicBezTo>
                      <a:pt x="61" y="150"/>
                      <a:pt x="60" y="150"/>
                      <a:pt x="59" y="150"/>
                    </a:cubicBezTo>
                    <a:cubicBezTo>
                      <a:pt x="60" y="136"/>
                      <a:pt x="61" y="122"/>
                      <a:pt x="62" y="108"/>
                    </a:cubicBezTo>
                    <a:cubicBezTo>
                      <a:pt x="62" y="101"/>
                      <a:pt x="63" y="94"/>
                      <a:pt x="64" y="87"/>
                    </a:cubicBezTo>
                    <a:cubicBezTo>
                      <a:pt x="64" y="82"/>
                      <a:pt x="65" y="79"/>
                      <a:pt x="68" y="75"/>
                    </a:cubicBezTo>
                    <a:cubicBezTo>
                      <a:pt x="71" y="76"/>
                      <a:pt x="74" y="76"/>
                      <a:pt x="75" y="73"/>
                    </a:cubicBezTo>
                    <a:cubicBezTo>
                      <a:pt x="76" y="71"/>
                      <a:pt x="75" y="68"/>
                      <a:pt x="73" y="69"/>
                    </a:cubicBezTo>
                    <a:cubicBezTo>
                      <a:pt x="71" y="69"/>
                      <a:pt x="69" y="70"/>
                      <a:pt x="67" y="72"/>
                    </a:cubicBezTo>
                    <a:cubicBezTo>
                      <a:pt x="66" y="71"/>
                      <a:pt x="65" y="70"/>
                      <a:pt x="65" y="69"/>
                    </a:cubicBezTo>
                    <a:cubicBezTo>
                      <a:pt x="69" y="68"/>
                      <a:pt x="72" y="66"/>
                      <a:pt x="74" y="63"/>
                    </a:cubicBezTo>
                    <a:cubicBezTo>
                      <a:pt x="75" y="61"/>
                      <a:pt x="76" y="57"/>
                      <a:pt x="73" y="56"/>
                    </a:cubicBezTo>
                    <a:cubicBezTo>
                      <a:pt x="69" y="55"/>
                      <a:pt x="64" y="61"/>
                      <a:pt x="63" y="66"/>
                    </a:cubicBezTo>
                    <a:cubicBezTo>
                      <a:pt x="61" y="66"/>
                      <a:pt x="59" y="65"/>
                      <a:pt x="57" y="64"/>
                    </a:cubicBezTo>
                    <a:cubicBezTo>
                      <a:pt x="60" y="61"/>
                      <a:pt x="61" y="57"/>
                      <a:pt x="61" y="54"/>
                    </a:cubicBezTo>
                    <a:cubicBezTo>
                      <a:pt x="61" y="52"/>
                      <a:pt x="60" y="49"/>
                      <a:pt x="58" y="50"/>
                    </a:cubicBezTo>
                    <a:cubicBezTo>
                      <a:pt x="55" y="50"/>
                      <a:pt x="54" y="52"/>
                      <a:pt x="53" y="54"/>
                    </a:cubicBezTo>
                    <a:cubicBezTo>
                      <a:pt x="52" y="57"/>
                      <a:pt x="53" y="61"/>
                      <a:pt x="54" y="63"/>
                    </a:cubicBezTo>
                    <a:cubicBezTo>
                      <a:pt x="54" y="63"/>
                      <a:pt x="53" y="64"/>
                      <a:pt x="53" y="64"/>
                    </a:cubicBezTo>
                    <a:cubicBezTo>
                      <a:pt x="51" y="67"/>
                      <a:pt x="47" y="65"/>
                      <a:pt x="44" y="62"/>
                    </a:cubicBezTo>
                    <a:cubicBezTo>
                      <a:pt x="44" y="61"/>
                      <a:pt x="44" y="59"/>
                      <a:pt x="44" y="58"/>
                    </a:cubicBezTo>
                    <a:cubicBezTo>
                      <a:pt x="43" y="55"/>
                      <a:pt x="43" y="52"/>
                      <a:pt x="40" y="51"/>
                    </a:cubicBezTo>
                    <a:cubicBezTo>
                      <a:pt x="39" y="49"/>
                      <a:pt x="35" y="51"/>
                      <a:pt x="35" y="53"/>
                    </a:cubicBezTo>
                    <a:cubicBezTo>
                      <a:pt x="34" y="56"/>
                      <a:pt x="36" y="59"/>
                      <a:pt x="38" y="61"/>
                    </a:cubicBezTo>
                    <a:cubicBezTo>
                      <a:pt x="39" y="62"/>
                      <a:pt x="39" y="62"/>
                      <a:pt x="40" y="63"/>
                    </a:cubicBezTo>
                    <a:cubicBezTo>
                      <a:pt x="40" y="63"/>
                      <a:pt x="40" y="63"/>
                      <a:pt x="40" y="63"/>
                    </a:cubicBezTo>
                    <a:cubicBezTo>
                      <a:pt x="39" y="66"/>
                      <a:pt x="37" y="67"/>
                      <a:pt x="35" y="67"/>
                    </a:cubicBezTo>
                    <a:cubicBezTo>
                      <a:pt x="32" y="62"/>
                      <a:pt x="28" y="57"/>
                      <a:pt x="24" y="58"/>
                    </a:cubicBezTo>
                    <a:cubicBezTo>
                      <a:pt x="22" y="59"/>
                      <a:pt x="20" y="62"/>
                      <a:pt x="21" y="64"/>
                    </a:cubicBezTo>
                    <a:cubicBezTo>
                      <a:pt x="23" y="67"/>
                      <a:pt x="27" y="69"/>
                      <a:pt x="31" y="70"/>
                    </a:cubicBezTo>
                    <a:cubicBezTo>
                      <a:pt x="32" y="70"/>
                      <a:pt x="32" y="70"/>
                      <a:pt x="33" y="70"/>
                    </a:cubicBezTo>
                    <a:cubicBezTo>
                      <a:pt x="34" y="71"/>
                      <a:pt x="34" y="71"/>
                      <a:pt x="34" y="72"/>
                    </a:cubicBezTo>
                    <a:cubicBezTo>
                      <a:pt x="40" y="83"/>
                      <a:pt x="43" y="95"/>
                      <a:pt x="46" y="107"/>
                    </a:cubicBezTo>
                    <a:cubicBezTo>
                      <a:pt x="49" y="121"/>
                      <a:pt x="48" y="136"/>
                      <a:pt x="45" y="150"/>
                    </a:cubicBezTo>
                    <a:cubicBezTo>
                      <a:pt x="45" y="150"/>
                      <a:pt x="45" y="150"/>
                      <a:pt x="45" y="150"/>
                    </a:cubicBezTo>
                    <a:cubicBezTo>
                      <a:pt x="44" y="150"/>
                      <a:pt x="43" y="150"/>
                      <a:pt x="42" y="150"/>
                    </a:cubicBezTo>
                    <a:cubicBezTo>
                      <a:pt x="42" y="138"/>
                      <a:pt x="40" y="127"/>
                      <a:pt x="33" y="116"/>
                    </a:cubicBezTo>
                    <a:cubicBezTo>
                      <a:pt x="25" y="105"/>
                      <a:pt x="15" y="96"/>
                      <a:pt x="9" y="84"/>
                    </a:cubicBezTo>
                    <a:cubicBezTo>
                      <a:pt x="0" y="64"/>
                      <a:pt x="3" y="39"/>
                      <a:pt x="17" y="23"/>
                    </a:cubicBezTo>
                    <a:close/>
                    <a:moveTo>
                      <a:pt x="71" y="73"/>
                    </a:moveTo>
                    <a:cubicBezTo>
                      <a:pt x="71" y="73"/>
                      <a:pt x="71" y="73"/>
                      <a:pt x="71" y="72"/>
                    </a:cubicBezTo>
                    <a:cubicBezTo>
                      <a:pt x="73" y="71"/>
                      <a:pt x="73" y="72"/>
                      <a:pt x="71" y="73"/>
                    </a:cubicBezTo>
                    <a:close/>
                    <a:moveTo>
                      <a:pt x="66" y="66"/>
                    </a:moveTo>
                    <a:cubicBezTo>
                      <a:pt x="67" y="64"/>
                      <a:pt x="69" y="62"/>
                      <a:pt x="70" y="60"/>
                    </a:cubicBezTo>
                    <a:cubicBezTo>
                      <a:pt x="73" y="58"/>
                      <a:pt x="71" y="62"/>
                      <a:pt x="71" y="62"/>
                    </a:cubicBezTo>
                    <a:cubicBezTo>
                      <a:pt x="70" y="64"/>
                      <a:pt x="68" y="65"/>
                      <a:pt x="66" y="66"/>
                    </a:cubicBezTo>
                    <a:close/>
                    <a:moveTo>
                      <a:pt x="41" y="60"/>
                    </a:moveTo>
                    <a:cubicBezTo>
                      <a:pt x="40" y="59"/>
                      <a:pt x="40" y="58"/>
                      <a:pt x="39" y="58"/>
                    </a:cubicBezTo>
                    <a:cubicBezTo>
                      <a:pt x="39" y="58"/>
                      <a:pt x="39" y="57"/>
                      <a:pt x="39" y="57"/>
                    </a:cubicBezTo>
                    <a:cubicBezTo>
                      <a:pt x="38" y="56"/>
                      <a:pt x="38" y="55"/>
                      <a:pt x="40" y="54"/>
                    </a:cubicBezTo>
                    <a:cubicBezTo>
                      <a:pt x="40" y="55"/>
                      <a:pt x="40" y="56"/>
                      <a:pt x="41" y="57"/>
                    </a:cubicBezTo>
                    <a:cubicBezTo>
                      <a:pt x="41" y="58"/>
                      <a:pt x="41" y="59"/>
                      <a:pt x="41" y="60"/>
                    </a:cubicBezTo>
                    <a:close/>
                    <a:moveTo>
                      <a:pt x="31" y="67"/>
                    </a:moveTo>
                    <a:cubicBezTo>
                      <a:pt x="31" y="67"/>
                      <a:pt x="31" y="67"/>
                      <a:pt x="31" y="67"/>
                    </a:cubicBezTo>
                    <a:cubicBezTo>
                      <a:pt x="29" y="66"/>
                      <a:pt x="28" y="66"/>
                      <a:pt x="27" y="65"/>
                    </a:cubicBezTo>
                    <a:cubicBezTo>
                      <a:pt x="26" y="65"/>
                      <a:pt x="26" y="65"/>
                      <a:pt x="26" y="65"/>
                    </a:cubicBezTo>
                    <a:cubicBezTo>
                      <a:pt x="24" y="64"/>
                      <a:pt x="24" y="63"/>
                      <a:pt x="25" y="61"/>
                    </a:cubicBezTo>
                    <a:cubicBezTo>
                      <a:pt x="28" y="62"/>
                      <a:pt x="30" y="64"/>
                      <a:pt x="31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1351" y="1412"/>
                <a:ext cx="421" cy="253"/>
              </a:xfrm>
              <a:custGeom>
                <a:avLst/>
                <a:gdLst>
                  <a:gd name="T0" fmla="*/ 146 w 178"/>
                  <a:gd name="T1" fmla="*/ 84 h 107"/>
                  <a:gd name="T2" fmla="*/ 175 w 178"/>
                  <a:gd name="T3" fmla="*/ 77 h 107"/>
                  <a:gd name="T4" fmla="*/ 151 w 178"/>
                  <a:gd name="T5" fmla="*/ 59 h 107"/>
                  <a:gd name="T6" fmla="*/ 85 w 178"/>
                  <a:gd name="T7" fmla="*/ 14 h 107"/>
                  <a:gd name="T8" fmla="*/ 4 w 178"/>
                  <a:gd name="T9" fmla="*/ 64 h 107"/>
                  <a:gd name="T10" fmla="*/ 88 w 178"/>
                  <a:gd name="T11" fmla="*/ 99 h 107"/>
                  <a:gd name="T12" fmla="*/ 109 w 178"/>
                  <a:gd name="T13" fmla="*/ 66 h 107"/>
                  <a:gd name="T14" fmla="*/ 66 w 178"/>
                  <a:gd name="T15" fmla="*/ 71 h 107"/>
                  <a:gd name="T16" fmla="*/ 66 w 178"/>
                  <a:gd name="T17" fmla="*/ 60 h 107"/>
                  <a:gd name="T18" fmla="*/ 71 w 178"/>
                  <a:gd name="T19" fmla="*/ 45 h 107"/>
                  <a:gd name="T20" fmla="*/ 76 w 178"/>
                  <a:gd name="T21" fmla="*/ 44 h 107"/>
                  <a:gd name="T22" fmla="*/ 104 w 178"/>
                  <a:gd name="T23" fmla="*/ 56 h 107"/>
                  <a:gd name="T24" fmla="*/ 147 w 178"/>
                  <a:gd name="T25" fmla="*/ 76 h 107"/>
                  <a:gd name="T26" fmla="*/ 60 w 178"/>
                  <a:gd name="T27" fmla="*/ 50 h 107"/>
                  <a:gd name="T28" fmla="*/ 56 w 178"/>
                  <a:gd name="T29" fmla="*/ 47 h 107"/>
                  <a:gd name="T30" fmla="*/ 61 w 178"/>
                  <a:gd name="T31" fmla="*/ 50 h 107"/>
                  <a:gd name="T32" fmla="*/ 152 w 178"/>
                  <a:gd name="T33" fmla="*/ 63 h 107"/>
                  <a:gd name="T34" fmla="*/ 159 w 178"/>
                  <a:gd name="T35" fmla="*/ 65 h 107"/>
                  <a:gd name="T36" fmla="*/ 149 w 178"/>
                  <a:gd name="T37" fmla="*/ 83 h 107"/>
                  <a:gd name="T38" fmla="*/ 166 w 178"/>
                  <a:gd name="T39" fmla="*/ 67 h 107"/>
                  <a:gd name="T40" fmla="*/ 162 w 178"/>
                  <a:gd name="T41" fmla="*/ 83 h 107"/>
                  <a:gd name="T42" fmla="*/ 157 w 178"/>
                  <a:gd name="T43" fmla="*/ 84 h 107"/>
                  <a:gd name="T44" fmla="*/ 161 w 178"/>
                  <a:gd name="T45" fmla="*/ 65 h 107"/>
                  <a:gd name="T46" fmla="*/ 173 w 178"/>
                  <a:gd name="T47" fmla="*/ 76 h 107"/>
                  <a:gd name="T48" fmla="*/ 168 w 178"/>
                  <a:gd name="T49" fmla="*/ 68 h 107"/>
                  <a:gd name="T50" fmla="*/ 173 w 178"/>
                  <a:gd name="T51" fmla="*/ 76 h 107"/>
                  <a:gd name="T52" fmla="*/ 17 w 178"/>
                  <a:gd name="T53" fmla="*/ 20 h 107"/>
                  <a:gd name="T54" fmla="*/ 115 w 178"/>
                  <a:gd name="T55" fmla="*/ 46 h 107"/>
                  <a:gd name="T56" fmla="*/ 149 w 178"/>
                  <a:gd name="T57" fmla="*/ 62 h 107"/>
                  <a:gd name="T58" fmla="*/ 149 w 178"/>
                  <a:gd name="T59" fmla="*/ 64 h 107"/>
                  <a:gd name="T60" fmla="*/ 88 w 178"/>
                  <a:gd name="T61" fmla="*/ 47 h 107"/>
                  <a:gd name="T62" fmla="*/ 76 w 178"/>
                  <a:gd name="T63" fmla="*/ 34 h 107"/>
                  <a:gd name="T64" fmla="*/ 74 w 178"/>
                  <a:gd name="T65" fmla="*/ 42 h 107"/>
                  <a:gd name="T66" fmla="*/ 66 w 178"/>
                  <a:gd name="T67" fmla="*/ 33 h 107"/>
                  <a:gd name="T68" fmla="*/ 68 w 178"/>
                  <a:gd name="T69" fmla="*/ 44 h 107"/>
                  <a:gd name="T70" fmla="*/ 56 w 178"/>
                  <a:gd name="T71" fmla="*/ 44 h 107"/>
                  <a:gd name="T72" fmla="*/ 54 w 178"/>
                  <a:gd name="T73" fmla="*/ 51 h 107"/>
                  <a:gd name="T74" fmla="*/ 64 w 178"/>
                  <a:gd name="T75" fmla="*/ 54 h 107"/>
                  <a:gd name="T76" fmla="*/ 56 w 178"/>
                  <a:gd name="T77" fmla="*/ 61 h 107"/>
                  <a:gd name="T78" fmla="*/ 49 w 178"/>
                  <a:gd name="T79" fmla="*/ 69 h 107"/>
                  <a:gd name="T80" fmla="*/ 60 w 178"/>
                  <a:gd name="T81" fmla="*/ 66 h 107"/>
                  <a:gd name="T82" fmla="*/ 63 w 178"/>
                  <a:gd name="T83" fmla="*/ 72 h 107"/>
                  <a:gd name="T84" fmla="*/ 57 w 178"/>
                  <a:gd name="T85" fmla="*/ 85 h 107"/>
                  <a:gd name="T86" fmla="*/ 66 w 178"/>
                  <a:gd name="T87" fmla="*/ 74 h 107"/>
                  <a:gd name="T88" fmla="*/ 104 w 178"/>
                  <a:gd name="T89" fmla="*/ 69 h 107"/>
                  <a:gd name="T90" fmla="*/ 147 w 178"/>
                  <a:gd name="T91" fmla="*/ 79 h 107"/>
                  <a:gd name="T92" fmla="*/ 111 w 178"/>
                  <a:gd name="T93" fmla="*/ 84 h 107"/>
                  <a:gd name="T94" fmla="*/ 16 w 178"/>
                  <a:gd name="T95" fmla="*/ 81 h 107"/>
                  <a:gd name="T96" fmla="*/ 75 w 178"/>
                  <a:gd name="T97" fmla="*/ 38 h 107"/>
                  <a:gd name="T98" fmla="*/ 68 w 178"/>
                  <a:gd name="T99" fmla="*/ 41 h 107"/>
                  <a:gd name="T100" fmla="*/ 65 w 178"/>
                  <a:gd name="T101" fmla="*/ 36 h 107"/>
                  <a:gd name="T102" fmla="*/ 57 w 178"/>
                  <a:gd name="T103" fmla="*/ 64 h 107"/>
                  <a:gd name="T104" fmla="*/ 54 w 178"/>
                  <a:gd name="T105" fmla="*/ 66 h 107"/>
                  <a:gd name="T106" fmla="*/ 54 w 178"/>
                  <a:gd name="T107" fmla="*/ 64 h 107"/>
                  <a:gd name="T108" fmla="*/ 62 w 178"/>
                  <a:gd name="T109" fmla="*/ 75 h 107"/>
                  <a:gd name="T110" fmla="*/ 60 w 178"/>
                  <a:gd name="T111" fmla="*/ 80 h 107"/>
                  <a:gd name="T112" fmla="*/ 55 w 178"/>
                  <a:gd name="T113" fmla="*/ 8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78" h="107">
                    <a:moveTo>
                      <a:pt x="115" y="85"/>
                    </a:moveTo>
                    <a:cubicBezTo>
                      <a:pt x="125" y="81"/>
                      <a:pt x="135" y="82"/>
                      <a:pt x="146" y="84"/>
                    </a:cubicBezTo>
                    <a:cubicBezTo>
                      <a:pt x="146" y="85"/>
                      <a:pt x="146" y="85"/>
                      <a:pt x="147" y="85"/>
                    </a:cubicBezTo>
                    <a:cubicBezTo>
                      <a:pt x="156" y="87"/>
                      <a:pt x="173" y="90"/>
                      <a:pt x="175" y="77"/>
                    </a:cubicBezTo>
                    <a:cubicBezTo>
                      <a:pt x="178" y="65"/>
                      <a:pt x="161" y="62"/>
                      <a:pt x="152" y="60"/>
                    </a:cubicBezTo>
                    <a:cubicBezTo>
                      <a:pt x="152" y="60"/>
                      <a:pt x="151" y="59"/>
                      <a:pt x="151" y="59"/>
                    </a:cubicBezTo>
                    <a:cubicBezTo>
                      <a:pt x="137" y="55"/>
                      <a:pt x="123" y="50"/>
                      <a:pt x="112" y="39"/>
                    </a:cubicBezTo>
                    <a:cubicBezTo>
                      <a:pt x="103" y="30"/>
                      <a:pt x="96" y="21"/>
                      <a:pt x="85" y="14"/>
                    </a:cubicBezTo>
                    <a:cubicBezTo>
                      <a:pt x="66" y="4"/>
                      <a:pt x="39" y="0"/>
                      <a:pt x="21" y="13"/>
                    </a:cubicBezTo>
                    <a:cubicBezTo>
                      <a:pt x="5" y="24"/>
                      <a:pt x="0" y="46"/>
                      <a:pt x="4" y="64"/>
                    </a:cubicBezTo>
                    <a:cubicBezTo>
                      <a:pt x="8" y="83"/>
                      <a:pt x="25" y="97"/>
                      <a:pt x="43" y="102"/>
                    </a:cubicBezTo>
                    <a:cubicBezTo>
                      <a:pt x="58" y="107"/>
                      <a:pt x="74" y="105"/>
                      <a:pt x="88" y="99"/>
                    </a:cubicBezTo>
                    <a:cubicBezTo>
                      <a:pt x="97" y="94"/>
                      <a:pt x="106" y="89"/>
                      <a:pt x="115" y="85"/>
                    </a:cubicBezTo>
                    <a:close/>
                    <a:moveTo>
                      <a:pt x="109" y="66"/>
                    </a:moveTo>
                    <a:cubicBezTo>
                      <a:pt x="96" y="66"/>
                      <a:pt x="81" y="66"/>
                      <a:pt x="69" y="70"/>
                    </a:cubicBezTo>
                    <a:cubicBezTo>
                      <a:pt x="68" y="70"/>
                      <a:pt x="67" y="71"/>
                      <a:pt x="66" y="71"/>
                    </a:cubicBezTo>
                    <a:cubicBezTo>
                      <a:pt x="66" y="68"/>
                      <a:pt x="65" y="66"/>
                      <a:pt x="62" y="64"/>
                    </a:cubicBezTo>
                    <a:cubicBezTo>
                      <a:pt x="64" y="63"/>
                      <a:pt x="66" y="61"/>
                      <a:pt x="66" y="60"/>
                    </a:cubicBezTo>
                    <a:cubicBezTo>
                      <a:pt x="68" y="57"/>
                      <a:pt x="67" y="54"/>
                      <a:pt x="66" y="52"/>
                    </a:cubicBezTo>
                    <a:cubicBezTo>
                      <a:pt x="68" y="50"/>
                      <a:pt x="70" y="48"/>
                      <a:pt x="71" y="45"/>
                    </a:cubicBezTo>
                    <a:cubicBezTo>
                      <a:pt x="71" y="45"/>
                      <a:pt x="72" y="46"/>
                      <a:pt x="72" y="46"/>
                    </a:cubicBezTo>
                    <a:cubicBezTo>
                      <a:pt x="74" y="46"/>
                      <a:pt x="75" y="45"/>
                      <a:pt x="76" y="44"/>
                    </a:cubicBezTo>
                    <a:cubicBezTo>
                      <a:pt x="78" y="46"/>
                      <a:pt x="81" y="48"/>
                      <a:pt x="84" y="49"/>
                    </a:cubicBezTo>
                    <a:cubicBezTo>
                      <a:pt x="90" y="52"/>
                      <a:pt x="97" y="54"/>
                      <a:pt x="104" y="56"/>
                    </a:cubicBezTo>
                    <a:cubicBezTo>
                      <a:pt x="119" y="59"/>
                      <a:pt x="134" y="64"/>
                      <a:pt x="149" y="67"/>
                    </a:cubicBezTo>
                    <a:cubicBezTo>
                      <a:pt x="148" y="70"/>
                      <a:pt x="148" y="73"/>
                      <a:pt x="147" y="76"/>
                    </a:cubicBezTo>
                    <a:cubicBezTo>
                      <a:pt x="135" y="70"/>
                      <a:pt x="122" y="67"/>
                      <a:pt x="109" y="66"/>
                    </a:cubicBezTo>
                    <a:close/>
                    <a:moveTo>
                      <a:pt x="60" y="50"/>
                    </a:moveTo>
                    <a:cubicBezTo>
                      <a:pt x="58" y="50"/>
                      <a:pt x="56" y="49"/>
                      <a:pt x="55" y="48"/>
                    </a:cubicBezTo>
                    <a:cubicBezTo>
                      <a:pt x="52" y="47"/>
                      <a:pt x="55" y="47"/>
                      <a:pt x="56" y="47"/>
                    </a:cubicBezTo>
                    <a:cubicBezTo>
                      <a:pt x="57" y="48"/>
                      <a:pt x="58" y="48"/>
                      <a:pt x="59" y="49"/>
                    </a:cubicBezTo>
                    <a:cubicBezTo>
                      <a:pt x="60" y="50"/>
                      <a:pt x="60" y="50"/>
                      <a:pt x="61" y="50"/>
                    </a:cubicBezTo>
                    <a:cubicBezTo>
                      <a:pt x="60" y="50"/>
                      <a:pt x="60" y="50"/>
                      <a:pt x="60" y="50"/>
                    </a:cubicBezTo>
                    <a:close/>
                    <a:moveTo>
                      <a:pt x="152" y="63"/>
                    </a:moveTo>
                    <a:cubicBezTo>
                      <a:pt x="154" y="63"/>
                      <a:pt x="157" y="64"/>
                      <a:pt x="159" y="64"/>
                    </a:cubicBezTo>
                    <a:cubicBezTo>
                      <a:pt x="159" y="64"/>
                      <a:pt x="159" y="65"/>
                      <a:pt x="159" y="65"/>
                    </a:cubicBezTo>
                    <a:cubicBezTo>
                      <a:pt x="157" y="71"/>
                      <a:pt x="155" y="77"/>
                      <a:pt x="154" y="84"/>
                    </a:cubicBezTo>
                    <a:cubicBezTo>
                      <a:pt x="152" y="83"/>
                      <a:pt x="150" y="83"/>
                      <a:pt x="149" y="83"/>
                    </a:cubicBezTo>
                    <a:cubicBezTo>
                      <a:pt x="150" y="76"/>
                      <a:pt x="151" y="69"/>
                      <a:pt x="152" y="63"/>
                    </a:cubicBezTo>
                    <a:close/>
                    <a:moveTo>
                      <a:pt x="166" y="67"/>
                    </a:moveTo>
                    <a:cubicBezTo>
                      <a:pt x="166" y="67"/>
                      <a:pt x="166" y="67"/>
                      <a:pt x="166" y="67"/>
                    </a:cubicBezTo>
                    <a:cubicBezTo>
                      <a:pt x="163" y="72"/>
                      <a:pt x="164" y="78"/>
                      <a:pt x="162" y="83"/>
                    </a:cubicBezTo>
                    <a:cubicBezTo>
                      <a:pt x="162" y="83"/>
                      <a:pt x="162" y="84"/>
                      <a:pt x="162" y="84"/>
                    </a:cubicBezTo>
                    <a:cubicBezTo>
                      <a:pt x="160" y="84"/>
                      <a:pt x="159" y="84"/>
                      <a:pt x="157" y="84"/>
                    </a:cubicBezTo>
                    <a:cubicBezTo>
                      <a:pt x="158" y="78"/>
                      <a:pt x="160" y="72"/>
                      <a:pt x="161" y="66"/>
                    </a:cubicBezTo>
                    <a:cubicBezTo>
                      <a:pt x="162" y="65"/>
                      <a:pt x="162" y="65"/>
                      <a:pt x="161" y="65"/>
                    </a:cubicBezTo>
                    <a:cubicBezTo>
                      <a:pt x="163" y="65"/>
                      <a:pt x="165" y="66"/>
                      <a:pt x="166" y="67"/>
                    </a:cubicBezTo>
                    <a:close/>
                    <a:moveTo>
                      <a:pt x="173" y="76"/>
                    </a:moveTo>
                    <a:cubicBezTo>
                      <a:pt x="172" y="81"/>
                      <a:pt x="169" y="83"/>
                      <a:pt x="165" y="84"/>
                    </a:cubicBezTo>
                    <a:cubicBezTo>
                      <a:pt x="167" y="79"/>
                      <a:pt x="166" y="73"/>
                      <a:pt x="168" y="68"/>
                    </a:cubicBezTo>
                    <a:cubicBezTo>
                      <a:pt x="168" y="68"/>
                      <a:pt x="168" y="68"/>
                      <a:pt x="169" y="68"/>
                    </a:cubicBezTo>
                    <a:cubicBezTo>
                      <a:pt x="171" y="70"/>
                      <a:pt x="173" y="72"/>
                      <a:pt x="173" y="76"/>
                    </a:cubicBezTo>
                    <a:close/>
                    <a:moveTo>
                      <a:pt x="16" y="81"/>
                    </a:moveTo>
                    <a:cubicBezTo>
                      <a:pt x="2" y="64"/>
                      <a:pt x="2" y="37"/>
                      <a:pt x="17" y="20"/>
                    </a:cubicBezTo>
                    <a:cubicBezTo>
                      <a:pt x="34" y="0"/>
                      <a:pt x="66" y="7"/>
                      <a:pt x="86" y="19"/>
                    </a:cubicBezTo>
                    <a:cubicBezTo>
                      <a:pt x="97" y="25"/>
                      <a:pt x="105" y="37"/>
                      <a:pt x="115" y="46"/>
                    </a:cubicBezTo>
                    <a:cubicBezTo>
                      <a:pt x="124" y="54"/>
                      <a:pt x="136" y="58"/>
                      <a:pt x="148" y="61"/>
                    </a:cubicBezTo>
                    <a:cubicBezTo>
                      <a:pt x="148" y="62"/>
                      <a:pt x="149" y="62"/>
                      <a:pt x="149" y="62"/>
                    </a:cubicBezTo>
                    <a:cubicBezTo>
                      <a:pt x="149" y="62"/>
                      <a:pt x="149" y="62"/>
                      <a:pt x="149" y="62"/>
                    </a:cubicBezTo>
                    <a:cubicBezTo>
                      <a:pt x="149" y="63"/>
                      <a:pt x="149" y="64"/>
                      <a:pt x="149" y="64"/>
                    </a:cubicBezTo>
                    <a:cubicBezTo>
                      <a:pt x="135" y="61"/>
                      <a:pt x="122" y="57"/>
                      <a:pt x="108" y="54"/>
                    </a:cubicBezTo>
                    <a:cubicBezTo>
                      <a:pt x="101" y="52"/>
                      <a:pt x="95" y="50"/>
                      <a:pt x="88" y="47"/>
                    </a:cubicBezTo>
                    <a:cubicBezTo>
                      <a:pt x="84" y="46"/>
                      <a:pt x="80" y="45"/>
                      <a:pt x="78" y="41"/>
                    </a:cubicBezTo>
                    <a:cubicBezTo>
                      <a:pt x="79" y="38"/>
                      <a:pt x="79" y="35"/>
                      <a:pt x="76" y="34"/>
                    </a:cubicBezTo>
                    <a:cubicBezTo>
                      <a:pt x="75" y="33"/>
                      <a:pt x="72" y="33"/>
                      <a:pt x="72" y="35"/>
                    </a:cubicBezTo>
                    <a:cubicBezTo>
                      <a:pt x="72" y="37"/>
                      <a:pt x="73" y="40"/>
                      <a:pt x="74" y="42"/>
                    </a:cubicBezTo>
                    <a:cubicBezTo>
                      <a:pt x="73" y="42"/>
                      <a:pt x="72" y="43"/>
                      <a:pt x="71" y="42"/>
                    </a:cubicBezTo>
                    <a:cubicBezTo>
                      <a:pt x="71" y="39"/>
                      <a:pt x="69" y="35"/>
                      <a:pt x="66" y="33"/>
                    </a:cubicBezTo>
                    <a:cubicBezTo>
                      <a:pt x="65" y="32"/>
                      <a:pt x="61" y="30"/>
                      <a:pt x="60" y="32"/>
                    </a:cubicBezTo>
                    <a:cubicBezTo>
                      <a:pt x="57" y="37"/>
                      <a:pt x="63" y="42"/>
                      <a:pt x="68" y="44"/>
                    </a:cubicBezTo>
                    <a:cubicBezTo>
                      <a:pt x="67" y="46"/>
                      <a:pt x="66" y="48"/>
                      <a:pt x="64" y="49"/>
                    </a:cubicBezTo>
                    <a:cubicBezTo>
                      <a:pt x="62" y="46"/>
                      <a:pt x="59" y="44"/>
                      <a:pt x="56" y="44"/>
                    </a:cubicBezTo>
                    <a:cubicBezTo>
                      <a:pt x="54" y="43"/>
                      <a:pt x="51" y="44"/>
                      <a:pt x="50" y="46"/>
                    </a:cubicBezTo>
                    <a:cubicBezTo>
                      <a:pt x="50" y="49"/>
                      <a:pt x="52" y="50"/>
                      <a:pt x="54" y="51"/>
                    </a:cubicBezTo>
                    <a:cubicBezTo>
                      <a:pt x="57" y="53"/>
                      <a:pt x="60" y="53"/>
                      <a:pt x="63" y="53"/>
                    </a:cubicBezTo>
                    <a:cubicBezTo>
                      <a:pt x="63" y="53"/>
                      <a:pt x="63" y="53"/>
                      <a:pt x="64" y="54"/>
                    </a:cubicBezTo>
                    <a:cubicBezTo>
                      <a:pt x="66" y="57"/>
                      <a:pt x="63" y="60"/>
                      <a:pt x="60" y="62"/>
                    </a:cubicBezTo>
                    <a:cubicBezTo>
                      <a:pt x="59" y="62"/>
                      <a:pt x="57" y="62"/>
                      <a:pt x="56" y="61"/>
                    </a:cubicBezTo>
                    <a:cubicBezTo>
                      <a:pt x="53" y="61"/>
                      <a:pt x="50" y="61"/>
                      <a:pt x="48" y="63"/>
                    </a:cubicBezTo>
                    <a:cubicBezTo>
                      <a:pt x="46" y="65"/>
                      <a:pt x="48" y="68"/>
                      <a:pt x="49" y="69"/>
                    </a:cubicBezTo>
                    <a:cubicBezTo>
                      <a:pt x="52" y="70"/>
                      <a:pt x="55" y="69"/>
                      <a:pt x="57" y="68"/>
                    </a:cubicBezTo>
                    <a:cubicBezTo>
                      <a:pt x="58" y="67"/>
                      <a:pt x="59" y="67"/>
                      <a:pt x="60" y="66"/>
                    </a:cubicBezTo>
                    <a:cubicBezTo>
                      <a:pt x="60" y="66"/>
                      <a:pt x="60" y="66"/>
                      <a:pt x="60" y="66"/>
                    </a:cubicBezTo>
                    <a:cubicBezTo>
                      <a:pt x="62" y="68"/>
                      <a:pt x="63" y="70"/>
                      <a:pt x="63" y="72"/>
                    </a:cubicBezTo>
                    <a:cubicBezTo>
                      <a:pt x="58" y="74"/>
                      <a:pt x="52" y="76"/>
                      <a:pt x="52" y="81"/>
                    </a:cubicBezTo>
                    <a:cubicBezTo>
                      <a:pt x="52" y="83"/>
                      <a:pt x="55" y="85"/>
                      <a:pt x="57" y="85"/>
                    </a:cubicBezTo>
                    <a:cubicBezTo>
                      <a:pt x="61" y="84"/>
                      <a:pt x="63" y="80"/>
                      <a:pt x="65" y="77"/>
                    </a:cubicBezTo>
                    <a:cubicBezTo>
                      <a:pt x="65" y="76"/>
                      <a:pt x="66" y="75"/>
                      <a:pt x="66" y="74"/>
                    </a:cubicBezTo>
                    <a:cubicBezTo>
                      <a:pt x="66" y="74"/>
                      <a:pt x="67" y="74"/>
                      <a:pt x="68" y="74"/>
                    </a:cubicBezTo>
                    <a:cubicBezTo>
                      <a:pt x="79" y="70"/>
                      <a:pt x="92" y="69"/>
                      <a:pt x="104" y="69"/>
                    </a:cubicBezTo>
                    <a:cubicBezTo>
                      <a:pt x="118" y="69"/>
                      <a:pt x="133" y="73"/>
                      <a:pt x="146" y="78"/>
                    </a:cubicBezTo>
                    <a:cubicBezTo>
                      <a:pt x="146" y="79"/>
                      <a:pt x="147" y="79"/>
                      <a:pt x="147" y="79"/>
                    </a:cubicBezTo>
                    <a:cubicBezTo>
                      <a:pt x="147" y="79"/>
                      <a:pt x="146" y="80"/>
                      <a:pt x="146" y="81"/>
                    </a:cubicBezTo>
                    <a:cubicBezTo>
                      <a:pt x="134" y="79"/>
                      <a:pt x="123" y="79"/>
                      <a:pt x="111" y="84"/>
                    </a:cubicBezTo>
                    <a:cubicBezTo>
                      <a:pt x="99" y="89"/>
                      <a:pt x="88" y="97"/>
                      <a:pt x="74" y="100"/>
                    </a:cubicBezTo>
                    <a:cubicBezTo>
                      <a:pt x="54" y="105"/>
                      <a:pt x="30" y="98"/>
                      <a:pt x="16" y="81"/>
                    </a:cubicBezTo>
                    <a:close/>
                    <a:moveTo>
                      <a:pt x="76" y="38"/>
                    </a:moveTo>
                    <a:cubicBezTo>
                      <a:pt x="75" y="38"/>
                      <a:pt x="75" y="38"/>
                      <a:pt x="75" y="38"/>
                    </a:cubicBezTo>
                    <a:cubicBezTo>
                      <a:pt x="74" y="36"/>
                      <a:pt x="76" y="36"/>
                      <a:pt x="76" y="38"/>
                    </a:cubicBezTo>
                    <a:close/>
                    <a:moveTo>
                      <a:pt x="68" y="41"/>
                    </a:moveTo>
                    <a:cubicBezTo>
                      <a:pt x="66" y="40"/>
                      <a:pt x="64" y="38"/>
                      <a:pt x="63" y="36"/>
                    </a:cubicBezTo>
                    <a:cubicBezTo>
                      <a:pt x="61" y="33"/>
                      <a:pt x="65" y="35"/>
                      <a:pt x="65" y="36"/>
                    </a:cubicBezTo>
                    <a:cubicBezTo>
                      <a:pt x="67" y="37"/>
                      <a:pt x="68" y="39"/>
                      <a:pt x="68" y="41"/>
                    </a:cubicBezTo>
                    <a:close/>
                    <a:moveTo>
                      <a:pt x="57" y="64"/>
                    </a:moveTo>
                    <a:cubicBezTo>
                      <a:pt x="56" y="65"/>
                      <a:pt x="56" y="65"/>
                      <a:pt x="55" y="66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2" y="67"/>
                      <a:pt x="52" y="66"/>
                      <a:pt x="51" y="65"/>
                    </a:cubicBezTo>
                    <a:cubicBezTo>
                      <a:pt x="52" y="64"/>
                      <a:pt x="53" y="64"/>
                      <a:pt x="54" y="64"/>
                    </a:cubicBezTo>
                    <a:cubicBezTo>
                      <a:pt x="55" y="64"/>
                      <a:pt x="56" y="64"/>
                      <a:pt x="57" y="64"/>
                    </a:cubicBezTo>
                    <a:close/>
                    <a:moveTo>
                      <a:pt x="62" y="75"/>
                    </a:moveTo>
                    <a:cubicBezTo>
                      <a:pt x="62" y="76"/>
                      <a:pt x="62" y="76"/>
                      <a:pt x="62" y="76"/>
                    </a:cubicBezTo>
                    <a:cubicBezTo>
                      <a:pt x="61" y="77"/>
                      <a:pt x="60" y="79"/>
                      <a:pt x="60" y="80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8" y="82"/>
                      <a:pt x="57" y="82"/>
                      <a:pt x="55" y="80"/>
                    </a:cubicBezTo>
                    <a:cubicBezTo>
                      <a:pt x="56" y="78"/>
                      <a:pt x="59" y="76"/>
                      <a:pt x="62" y="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2131" y="2686"/>
                <a:ext cx="421" cy="253"/>
              </a:xfrm>
              <a:custGeom>
                <a:avLst/>
                <a:gdLst>
                  <a:gd name="T0" fmla="*/ 145 w 178"/>
                  <a:gd name="T1" fmla="*/ 85 h 107"/>
                  <a:gd name="T2" fmla="*/ 175 w 178"/>
                  <a:gd name="T3" fmla="*/ 78 h 107"/>
                  <a:gd name="T4" fmla="*/ 151 w 178"/>
                  <a:gd name="T5" fmla="*/ 60 h 107"/>
                  <a:gd name="T6" fmla="*/ 84 w 178"/>
                  <a:gd name="T7" fmla="*/ 15 h 107"/>
                  <a:gd name="T8" fmla="*/ 4 w 178"/>
                  <a:gd name="T9" fmla="*/ 64 h 107"/>
                  <a:gd name="T10" fmla="*/ 88 w 178"/>
                  <a:gd name="T11" fmla="*/ 99 h 107"/>
                  <a:gd name="T12" fmla="*/ 108 w 178"/>
                  <a:gd name="T13" fmla="*/ 67 h 107"/>
                  <a:gd name="T14" fmla="*/ 66 w 178"/>
                  <a:gd name="T15" fmla="*/ 72 h 107"/>
                  <a:gd name="T16" fmla="*/ 66 w 178"/>
                  <a:gd name="T17" fmla="*/ 60 h 107"/>
                  <a:gd name="T18" fmla="*/ 70 w 178"/>
                  <a:gd name="T19" fmla="*/ 46 h 107"/>
                  <a:gd name="T20" fmla="*/ 76 w 178"/>
                  <a:gd name="T21" fmla="*/ 44 h 107"/>
                  <a:gd name="T22" fmla="*/ 104 w 178"/>
                  <a:gd name="T23" fmla="*/ 56 h 107"/>
                  <a:gd name="T24" fmla="*/ 147 w 178"/>
                  <a:gd name="T25" fmla="*/ 76 h 107"/>
                  <a:gd name="T26" fmla="*/ 59 w 178"/>
                  <a:gd name="T27" fmla="*/ 51 h 107"/>
                  <a:gd name="T28" fmla="*/ 56 w 178"/>
                  <a:gd name="T29" fmla="*/ 48 h 107"/>
                  <a:gd name="T30" fmla="*/ 60 w 178"/>
                  <a:gd name="T31" fmla="*/ 51 h 107"/>
                  <a:gd name="T32" fmla="*/ 152 w 178"/>
                  <a:gd name="T33" fmla="*/ 63 h 107"/>
                  <a:gd name="T34" fmla="*/ 158 w 178"/>
                  <a:gd name="T35" fmla="*/ 65 h 107"/>
                  <a:gd name="T36" fmla="*/ 149 w 178"/>
                  <a:gd name="T37" fmla="*/ 83 h 107"/>
                  <a:gd name="T38" fmla="*/ 166 w 178"/>
                  <a:gd name="T39" fmla="*/ 67 h 107"/>
                  <a:gd name="T40" fmla="*/ 162 w 178"/>
                  <a:gd name="T41" fmla="*/ 83 h 107"/>
                  <a:gd name="T42" fmla="*/ 157 w 178"/>
                  <a:gd name="T43" fmla="*/ 84 h 107"/>
                  <a:gd name="T44" fmla="*/ 161 w 178"/>
                  <a:gd name="T45" fmla="*/ 65 h 107"/>
                  <a:gd name="T46" fmla="*/ 172 w 178"/>
                  <a:gd name="T47" fmla="*/ 76 h 107"/>
                  <a:gd name="T48" fmla="*/ 168 w 178"/>
                  <a:gd name="T49" fmla="*/ 69 h 107"/>
                  <a:gd name="T50" fmla="*/ 172 w 178"/>
                  <a:gd name="T51" fmla="*/ 76 h 107"/>
                  <a:gd name="T52" fmla="*/ 17 w 178"/>
                  <a:gd name="T53" fmla="*/ 21 h 107"/>
                  <a:gd name="T54" fmla="*/ 114 w 178"/>
                  <a:gd name="T55" fmla="*/ 46 h 107"/>
                  <a:gd name="T56" fmla="*/ 149 w 178"/>
                  <a:gd name="T57" fmla="*/ 63 h 107"/>
                  <a:gd name="T58" fmla="*/ 149 w 178"/>
                  <a:gd name="T59" fmla="*/ 65 h 107"/>
                  <a:gd name="T60" fmla="*/ 88 w 178"/>
                  <a:gd name="T61" fmla="*/ 48 h 107"/>
                  <a:gd name="T62" fmla="*/ 76 w 178"/>
                  <a:gd name="T63" fmla="*/ 34 h 107"/>
                  <a:gd name="T64" fmla="*/ 74 w 178"/>
                  <a:gd name="T65" fmla="*/ 42 h 107"/>
                  <a:gd name="T66" fmla="*/ 66 w 178"/>
                  <a:gd name="T67" fmla="*/ 33 h 107"/>
                  <a:gd name="T68" fmla="*/ 68 w 178"/>
                  <a:gd name="T69" fmla="*/ 45 h 107"/>
                  <a:gd name="T70" fmla="*/ 55 w 178"/>
                  <a:gd name="T71" fmla="*/ 44 h 107"/>
                  <a:gd name="T72" fmla="*/ 54 w 178"/>
                  <a:gd name="T73" fmla="*/ 52 h 107"/>
                  <a:gd name="T74" fmla="*/ 63 w 178"/>
                  <a:gd name="T75" fmla="*/ 54 h 107"/>
                  <a:gd name="T76" fmla="*/ 56 w 178"/>
                  <a:gd name="T77" fmla="*/ 62 h 107"/>
                  <a:gd name="T78" fmla="*/ 49 w 178"/>
                  <a:gd name="T79" fmla="*/ 70 h 107"/>
                  <a:gd name="T80" fmla="*/ 60 w 178"/>
                  <a:gd name="T81" fmla="*/ 66 h 107"/>
                  <a:gd name="T82" fmla="*/ 63 w 178"/>
                  <a:gd name="T83" fmla="*/ 72 h 107"/>
                  <a:gd name="T84" fmla="*/ 57 w 178"/>
                  <a:gd name="T85" fmla="*/ 85 h 107"/>
                  <a:gd name="T86" fmla="*/ 66 w 178"/>
                  <a:gd name="T87" fmla="*/ 75 h 107"/>
                  <a:gd name="T88" fmla="*/ 104 w 178"/>
                  <a:gd name="T89" fmla="*/ 70 h 107"/>
                  <a:gd name="T90" fmla="*/ 146 w 178"/>
                  <a:gd name="T91" fmla="*/ 79 h 107"/>
                  <a:gd name="T92" fmla="*/ 111 w 178"/>
                  <a:gd name="T93" fmla="*/ 84 h 107"/>
                  <a:gd name="T94" fmla="*/ 16 w 178"/>
                  <a:gd name="T95" fmla="*/ 82 h 107"/>
                  <a:gd name="T96" fmla="*/ 75 w 178"/>
                  <a:gd name="T97" fmla="*/ 38 h 107"/>
                  <a:gd name="T98" fmla="*/ 68 w 178"/>
                  <a:gd name="T99" fmla="*/ 42 h 107"/>
                  <a:gd name="T100" fmla="*/ 65 w 178"/>
                  <a:gd name="T101" fmla="*/ 36 h 107"/>
                  <a:gd name="T102" fmla="*/ 57 w 178"/>
                  <a:gd name="T103" fmla="*/ 65 h 107"/>
                  <a:gd name="T104" fmla="*/ 53 w 178"/>
                  <a:gd name="T105" fmla="*/ 67 h 107"/>
                  <a:gd name="T106" fmla="*/ 54 w 178"/>
                  <a:gd name="T107" fmla="*/ 65 h 107"/>
                  <a:gd name="T108" fmla="*/ 62 w 178"/>
                  <a:gd name="T109" fmla="*/ 76 h 107"/>
                  <a:gd name="T110" fmla="*/ 59 w 178"/>
                  <a:gd name="T111" fmla="*/ 80 h 107"/>
                  <a:gd name="T112" fmla="*/ 55 w 178"/>
                  <a:gd name="T113" fmla="*/ 8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78" h="107">
                    <a:moveTo>
                      <a:pt x="115" y="86"/>
                    </a:moveTo>
                    <a:cubicBezTo>
                      <a:pt x="125" y="82"/>
                      <a:pt x="135" y="83"/>
                      <a:pt x="145" y="85"/>
                    </a:cubicBezTo>
                    <a:cubicBezTo>
                      <a:pt x="145" y="85"/>
                      <a:pt x="146" y="86"/>
                      <a:pt x="147" y="86"/>
                    </a:cubicBezTo>
                    <a:cubicBezTo>
                      <a:pt x="156" y="88"/>
                      <a:pt x="172" y="90"/>
                      <a:pt x="175" y="78"/>
                    </a:cubicBezTo>
                    <a:cubicBezTo>
                      <a:pt x="178" y="65"/>
                      <a:pt x="161" y="62"/>
                      <a:pt x="152" y="60"/>
                    </a:cubicBezTo>
                    <a:cubicBezTo>
                      <a:pt x="151" y="60"/>
                      <a:pt x="151" y="60"/>
                      <a:pt x="151" y="60"/>
                    </a:cubicBezTo>
                    <a:cubicBezTo>
                      <a:pt x="136" y="55"/>
                      <a:pt x="123" y="50"/>
                      <a:pt x="112" y="40"/>
                    </a:cubicBezTo>
                    <a:cubicBezTo>
                      <a:pt x="103" y="31"/>
                      <a:pt x="95" y="21"/>
                      <a:pt x="84" y="15"/>
                    </a:cubicBezTo>
                    <a:cubicBezTo>
                      <a:pt x="66" y="4"/>
                      <a:pt x="39" y="0"/>
                      <a:pt x="21" y="13"/>
                    </a:cubicBezTo>
                    <a:cubicBezTo>
                      <a:pt x="5" y="24"/>
                      <a:pt x="0" y="46"/>
                      <a:pt x="4" y="64"/>
                    </a:cubicBezTo>
                    <a:cubicBezTo>
                      <a:pt x="8" y="83"/>
                      <a:pt x="25" y="97"/>
                      <a:pt x="43" y="103"/>
                    </a:cubicBezTo>
                    <a:cubicBezTo>
                      <a:pt x="58" y="107"/>
                      <a:pt x="74" y="105"/>
                      <a:pt x="88" y="99"/>
                    </a:cubicBezTo>
                    <a:cubicBezTo>
                      <a:pt x="97" y="95"/>
                      <a:pt x="105" y="89"/>
                      <a:pt x="115" y="86"/>
                    </a:cubicBezTo>
                    <a:close/>
                    <a:moveTo>
                      <a:pt x="108" y="67"/>
                    </a:moveTo>
                    <a:cubicBezTo>
                      <a:pt x="96" y="66"/>
                      <a:pt x="81" y="67"/>
                      <a:pt x="69" y="71"/>
                    </a:cubicBezTo>
                    <a:cubicBezTo>
                      <a:pt x="68" y="71"/>
                      <a:pt x="67" y="71"/>
                      <a:pt x="66" y="72"/>
                    </a:cubicBezTo>
                    <a:cubicBezTo>
                      <a:pt x="66" y="69"/>
                      <a:pt x="64" y="66"/>
                      <a:pt x="62" y="65"/>
                    </a:cubicBezTo>
                    <a:cubicBezTo>
                      <a:pt x="64" y="63"/>
                      <a:pt x="65" y="62"/>
                      <a:pt x="66" y="60"/>
                    </a:cubicBezTo>
                    <a:cubicBezTo>
                      <a:pt x="67" y="57"/>
                      <a:pt x="67" y="55"/>
                      <a:pt x="65" y="52"/>
                    </a:cubicBezTo>
                    <a:cubicBezTo>
                      <a:pt x="68" y="51"/>
                      <a:pt x="69" y="49"/>
                      <a:pt x="70" y="46"/>
                    </a:cubicBezTo>
                    <a:cubicBezTo>
                      <a:pt x="71" y="46"/>
                      <a:pt x="72" y="46"/>
                      <a:pt x="72" y="46"/>
                    </a:cubicBezTo>
                    <a:cubicBezTo>
                      <a:pt x="73" y="46"/>
                      <a:pt x="75" y="45"/>
                      <a:pt x="76" y="44"/>
                    </a:cubicBezTo>
                    <a:cubicBezTo>
                      <a:pt x="78" y="47"/>
                      <a:pt x="80" y="48"/>
                      <a:pt x="83" y="49"/>
                    </a:cubicBezTo>
                    <a:cubicBezTo>
                      <a:pt x="90" y="52"/>
                      <a:pt x="97" y="54"/>
                      <a:pt x="104" y="56"/>
                    </a:cubicBezTo>
                    <a:cubicBezTo>
                      <a:pt x="119" y="59"/>
                      <a:pt x="133" y="64"/>
                      <a:pt x="148" y="68"/>
                    </a:cubicBezTo>
                    <a:cubicBezTo>
                      <a:pt x="148" y="70"/>
                      <a:pt x="147" y="73"/>
                      <a:pt x="147" y="76"/>
                    </a:cubicBezTo>
                    <a:cubicBezTo>
                      <a:pt x="135" y="71"/>
                      <a:pt x="122" y="68"/>
                      <a:pt x="108" y="67"/>
                    </a:cubicBezTo>
                    <a:close/>
                    <a:moveTo>
                      <a:pt x="59" y="51"/>
                    </a:moveTo>
                    <a:cubicBezTo>
                      <a:pt x="57" y="51"/>
                      <a:pt x="56" y="50"/>
                      <a:pt x="54" y="49"/>
                    </a:cubicBezTo>
                    <a:cubicBezTo>
                      <a:pt x="52" y="47"/>
                      <a:pt x="55" y="47"/>
                      <a:pt x="56" y="48"/>
                    </a:cubicBezTo>
                    <a:cubicBezTo>
                      <a:pt x="57" y="48"/>
                      <a:pt x="58" y="49"/>
                      <a:pt x="59" y="50"/>
                    </a:cubicBezTo>
                    <a:cubicBezTo>
                      <a:pt x="60" y="50"/>
                      <a:pt x="60" y="50"/>
                      <a:pt x="60" y="51"/>
                    </a:cubicBezTo>
                    <a:cubicBezTo>
                      <a:pt x="60" y="51"/>
                      <a:pt x="60" y="51"/>
                      <a:pt x="59" y="51"/>
                    </a:cubicBezTo>
                    <a:close/>
                    <a:moveTo>
                      <a:pt x="152" y="63"/>
                    </a:moveTo>
                    <a:cubicBezTo>
                      <a:pt x="154" y="64"/>
                      <a:pt x="156" y="64"/>
                      <a:pt x="159" y="65"/>
                    </a:cubicBezTo>
                    <a:cubicBezTo>
                      <a:pt x="159" y="65"/>
                      <a:pt x="158" y="65"/>
                      <a:pt x="158" y="65"/>
                    </a:cubicBezTo>
                    <a:cubicBezTo>
                      <a:pt x="157" y="72"/>
                      <a:pt x="155" y="78"/>
                      <a:pt x="154" y="84"/>
                    </a:cubicBezTo>
                    <a:cubicBezTo>
                      <a:pt x="152" y="84"/>
                      <a:pt x="150" y="83"/>
                      <a:pt x="149" y="83"/>
                    </a:cubicBezTo>
                    <a:cubicBezTo>
                      <a:pt x="150" y="77"/>
                      <a:pt x="151" y="70"/>
                      <a:pt x="152" y="63"/>
                    </a:cubicBezTo>
                    <a:close/>
                    <a:moveTo>
                      <a:pt x="166" y="67"/>
                    </a:moveTo>
                    <a:cubicBezTo>
                      <a:pt x="166" y="67"/>
                      <a:pt x="166" y="67"/>
                      <a:pt x="165" y="67"/>
                    </a:cubicBezTo>
                    <a:cubicBezTo>
                      <a:pt x="163" y="72"/>
                      <a:pt x="164" y="78"/>
                      <a:pt x="162" y="83"/>
                    </a:cubicBezTo>
                    <a:cubicBezTo>
                      <a:pt x="162" y="84"/>
                      <a:pt x="162" y="84"/>
                      <a:pt x="162" y="84"/>
                    </a:cubicBezTo>
                    <a:cubicBezTo>
                      <a:pt x="160" y="84"/>
                      <a:pt x="158" y="84"/>
                      <a:pt x="157" y="84"/>
                    </a:cubicBezTo>
                    <a:cubicBezTo>
                      <a:pt x="158" y="78"/>
                      <a:pt x="160" y="72"/>
                      <a:pt x="161" y="66"/>
                    </a:cubicBezTo>
                    <a:cubicBezTo>
                      <a:pt x="161" y="66"/>
                      <a:pt x="161" y="66"/>
                      <a:pt x="161" y="65"/>
                    </a:cubicBezTo>
                    <a:cubicBezTo>
                      <a:pt x="163" y="66"/>
                      <a:pt x="164" y="66"/>
                      <a:pt x="166" y="67"/>
                    </a:cubicBezTo>
                    <a:close/>
                    <a:moveTo>
                      <a:pt x="172" y="76"/>
                    </a:moveTo>
                    <a:cubicBezTo>
                      <a:pt x="172" y="81"/>
                      <a:pt x="169" y="83"/>
                      <a:pt x="165" y="84"/>
                    </a:cubicBezTo>
                    <a:cubicBezTo>
                      <a:pt x="166" y="79"/>
                      <a:pt x="166" y="73"/>
                      <a:pt x="168" y="69"/>
                    </a:cubicBezTo>
                    <a:cubicBezTo>
                      <a:pt x="168" y="69"/>
                      <a:pt x="168" y="68"/>
                      <a:pt x="168" y="68"/>
                    </a:cubicBezTo>
                    <a:cubicBezTo>
                      <a:pt x="171" y="70"/>
                      <a:pt x="173" y="73"/>
                      <a:pt x="172" y="76"/>
                    </a:cubicBezTo>
                    <a:close/>
                    <a:moveTo>
                      <a:pt x="16" y="82"/>
                    </a:moveTo>
                    <a:cubicBezTo>
                      <a:pt x="1" y="64"/>
                      <a:pt x="2" y="38"/>
                      <a:pt x="17" y="21"/>
                    </a:cubicBezTo>
                    <a:cubicBezTo>
                      <a:pt x="33" y="1"/>
                      <a:pt x="66" y="7"/>
                      <a:pt x="86" y="19"/>
                    </a:cubicBezTo>
                    <a:cubicBezTo>
                      <a:pt x="97" y="26"/>
                      <a:pt x="104" y="37"/>
                      <a:pt x="114" y="46"/>
                    </a:cubicBezTo>
                    <a:cubicBezTo>
                      <a:pt x="124" y="54"/>
                      <a:pt x="136" y="58"/>
                      <a:pt x="148" y="62"/>
                    </a:cubicBezTo>
                    <a:cubicBezTo>
                      <a:pt x="148" y="62"/>
                      <a:pt x="148" y="63"/>
                      <a:pt x="149" y="63"/>
                    </a:cubicBezTo>
                    <a:cubicBezTo>
                      <a:pt x="149" y="63"/>
                      <a:pt x="149" y="63"/>
                      <a:pt x="149" y="63"/>
                    </a:cubicBezTo>
                    <a:cubicBezTo>
                      <a:pt x="149" y="63"/>
                      <a:pt x="149" y="64"/>
                      <a:pt x="149" y="65"/>
                    </a:cubicBezTo>
                    <a:cubicBezTo>
                      <a:pt x="135" y="62"/>
                      <a:pt x="122" y="58"/>
                      <a:pt x="108" y="54"/>
                    </a:cubicBezTo>
                    <a:cubicBezTo>
                      <a:pt x="101" y="52"/>
                      <a:pt x="94" y="50"/>
                      <a:pt x="88" y="48"/>
                    </a:cubicBezTo>
                    <a:cubicBezTo>
                      <a:pt x="83" y="46"/>
                      <a:pt x="80" y="45"/>
                      <a:pt x="77" y="42"/>
                    </a:cubicBezTo>
                    <a:cubicBezTo>
                      <a:pt x="79" y="39"/>
                      <a:pt x="79" y="35"/>
                      <a:pt x="76" y="34"/>
                    </a:cubicBezTo>
                    <a:cubicBezTo>
                      <a:pt x="75" y="33"/>
                      <a:pt x="72" y="33"/>
                      <a:pt x="72" y="35"/>
                    </a:cubicBezTo>
                    <a:cubicBezTo>
                      <a:pt x="71" y="38"/>
                      <a:pt x="73" y="40"/>
                      <a:pt x="74" y="42"/>
                    </a:cubicBezTo>
                    <a:cubicBezTo>
                      <a:pt x="73" y="43"/>
                      <a:pt x="72" y="43"/>
                      <a:pt x="71" y="43"/>
                    </a:cubicBezTo>
                    <a:cubicBezTo>
                      <a:pt x="71" y="39"/>
                      <a:pt x="69" y="36"/>
                      <a:pt x="66" y="33"/>
                    </a:cubicBezTo>
                    <a:cubicBezTo>
                      <a:pt x="65" y="32"/>
                      <a:pt x="61" y="30"/>
                      <a:pt x="60" y="33"/>
                    </a:cubicBezTo>
                    <a:cubicBezTo>
                      <a:pt x="57" y="37"/>
                      <a:pt x="63" y="42"/>
                      <a:pt x="68" y="45"/>
                    </a:cubicBezTo>
                    <a:cubicBezTo>
                      <a:pt x="67" y="47"/>
                      <a:pt x="66" y="49"/>
                      <a:pt x="64" y="50"/>
                    </a:cubicBezTo>
                    <a:cubicBezTo>
                      <a:pt x="62" y="47"/>
                      <a:pt x="58" y="45"/>
                      <a:pt x="55" y="44"/>
                    </a:cubicBezTo>
                    <a:cubicBezTo>
                      <a:pt x="53" y="44"/>
                      <a:pt x="50" y="44"/>
                      <a:pt x="50" y="47"/>
                    </a:cubicBezTo>
                    <a:cubicBezTo>
                      <a:pt x="50" y="49"/>
                      <a:pt x="52" y="51"/>
                      <a:pt x="54" y="52"/>
                    </a:cubicBezTo>
                    <a:cubicBezTo>
                      <a:pt x="57" y="53"/>
                      <a:pt x="60" y="54"/>
                      <a:pt x="63" y="53"/>
                    </a:cubicBezTo>
                    <a:cubicBezTo>
                      <a:pt x="63" y="53"/>
                      <a:pt x="63" y="54"/>
                      <a:pt x="63" y="54"/>
                    </a:cubicBezTo>
                    <a:cubicBezTo>
                      <a:pt x="65" y="57"/>
                      <a:pt x="63" y="60"/>
                      <a:pt x="60" y="63"/>
                    </a:cubicBezTo>
                    <a:cubicBezTo>
                      <a:pt x="58" y="62"/>
                      <a:pt x="57" y="62"/>
                      <a:pt x="56" y="62"/>
                    </a:cubicBezTo>
                    <a:cubicBezTo>
                      <a:pt x="53" y="62"/>
                      <a:pt x="50" y="62"/>
                      <a:pt x="48" y="64"/>
                    </a:cubicBezTo>
                    <a:cubicBezTo>
                      <a:pt x="46" y="65"/>
                      <a:pt x="47" y="69"/>
                      <a:pt x="49" y="70"/>
                    </a:cubicBezTo>
                    <a:cubicBezTo>
                      <a:pt x="52" y="71"/>
                      <a:pt x="55" y="69"/>
                      <a:pt x="57" y="68"/>
                    </a:cubicBezTo>
                    <a:cubicBezTo>
                      <a:pt x="58" y="68"/>
                      <a:pt x="59" y="67"/>
                      <a:pt x="60" y="66"/>
                    </a:cubicBezTo>
                    <a:cubicBezTo>
                      <a:pt x="60" y="66"/>
                      <a:pt x="60" y="66"/>
                      <a:pt x="60" y="66"/>
                    </a:cubicBezTo>
                    <a:cubicBezTo>
                      <a:pt x="62" y="68"/>
                      <a:pt x="63" y="70"/>
                      <a:pt x="63" y="72"/>
                    </a:cubicBezTo>
                    <a:cubicBezTo>
                      <a:pt x="58" y="74"/>
                      <a:pt x="52" y="77"/>
                      <a:pt x="52" y="82"/>
                    </a:cubicBezTo>
                    <a:cubicBezTo>
                      <a:pt x="52" y="84"/>
                      <a:pt x="55" y="86"/>
                      <a:pt x="57" y="85"/>
                    </a:cubicBezTo>
                    <a:cubicBezTo>
                      <a:pt x="61" y="84"/>
                      <a:pt x="63" y="80"/>
                      <a:pt x="65" y="77"/>
                    </a:cubicBezTo>
                    <a:cubicBezTo>
                      <a:pt x="65" y="76"/>
                      <a:pt x="65" y="75"/>
                      <a:pt x="66" y="75"/>
                    </a:cubicBezTo>
                    <a:cubicBezTo>
                      <a:pt x="66" y="74"/>
                      <a:pt x="67" y="74"/>
                      <a:pt x="67" y="74"/>
                    </a:cubicBezTo>
                    <a:cubicBezTo>
                      <a:pt x="79" y="70"/>
                      <a:pt x="91" y="70"/>
                      <a:pt x="104" y="70"/>
                    </a:cubicBezTo>
                    <a:cubicBezTo>
                      <a:pt x="118" y="70"/>
                      <a:pt x="133" y="73"/>
                      <a:pt x="146" y="79"/>
                    </a:cubicBezTo>
                    <a:cubicBezTo>
                      <a:pt x="146" y="79"/>
                      <a:pt x="146" y="79"/>
                      <a:pt x="146" y="79"/>
                    </a:cubicBezTo>
                    <a:cubicBezTo>
                      <a:pt x="146" y="80"/>
                      <a:pt x="146" y="81"/>
                      <a:pt x="146" y="82"/>
                    </a:cubicBezTo>
                    <a:cubicBezTo>
                      <a:pt x="134" y="79"/>
                      <a:pt x="122" y="79"/>
                      <a:pt x="111" y="84"/>
                    </a:cubicBezTo>
                    <a:cubicBezTo>
                      <a:pt x="98" y="90"/>
                      <a:pt x="87" y="98"/>
                      <a:pt x="74" y="101"/>
                    </a:cubicBezTo>
                    <a:cubicBezTo>
                      <a:pt x="53" y="106"/>
                      <a:pt x="29" y="98"/>
                      <a:pt x="16" y="82"/>
                    </a:cubicBezTo>
                    <a:close/>
                    <a:moveTo>
                      <a:pt x="75" y="38"/>
                    </a:moveTo>
                    <a:cubicBezTo>
                      <a:pt x="75" y="38"/>
                      <a:pt x="75" y="38"/>
                      <a:pt x="75" y="38"/>
                    </a:cubicBezTo>
                    <a:cubicBezTo>
                      <a:pt x="74" y="36"/>
                      <a:pt x="75" y="36"/>
                      <a:pt x="75" y="38"/>
                    </a:cubicBezTo>
                    <a:close/>
                    <a:moveTo>
                      <a:pt x="68" y="42"/>
                    </a:moveTo>
                    <a:cubicBezTo>
                      <a:pt x="66" y="40"/>
                      <a:pt x="64" y="38"/>
                      <a:pt x="63" y="36"/>
                    </a:cubicBezTo>
                    <a:cubicBezTo>
                      <a:pt x="61" y="34"/>
                      <a:pt x="64" y="36"/>
                      <a:pt x="65" y="36"/>
                    </a:cubicBezTo>
                    <a:cubicBezTo>
                      <a:pt x="67" y="38"/>
                      <a:pt x="67" y="40"/>
                      <a:pt x="68" y="42"/>
                    </a:cubicBezTo>
                    <a:close/>
                    <a:moveTo>
                      <a:pt x="57" y="65"/>
                    </a:moveTo>
                    <a:cubicBezTo>
                      <a:pt x="56" y="65"/>
                      <a:pt x="55" y="66"/>
                      <a:pt x="55" y="66"/>
                    </a:cubicBezTo>
                    <a:cubicBezTo>
                      <a:pt x="54" y="66"/>
                      <a:pt x="54" y="67"/>
                      <a:pt x="53" y="67"/>
                    </a:cubicBezTo>
                    <a:cubicBezTo>
                      <a:pt x="52" y="67"/>
                      <a:pt x="51" y="67"/>
                      <a:pt x="51" y="65"/>
                    </a:cubicBezTo>
                    <a:cubicBezTo>
                      <a:pt x="52" y="65"/>
                      <a:pt x="53" y="65"/>
                      <a:pt x="54" y="65"/>
                    </a:cubicBezTo>
                    <a:cubicBezTo>
                      <a:pt x="55" y="65"/>
                      <a:pt x="56" y="65"/>
                      <a:pt x="57" y="65"/>
                    </a:cubicBezTo>
                    <a:close/>
                    <a:moveTo>
                      <a:pt x="62" y="76"/>
                    </a:moveTo>
                    <a:cubicBezTo>
                      <a:pt x="62" y="76"/>
                      <a:pt x="62" y="76"/>
                      <a:pt x="62" y="77"/>
                    </a:cubicBezTo>
                    <a:cubicBezTo>
                      <a:pt x="61" y="78"/>
                      <a:pt x="60" y="79"/>
                      <a:pt x="59" y="80"/>
                    </a:cubicBezTo>
                    <a:cubicBezTo>
                      <a:pt x="59" y="80"/>
                      <a:pt x="59" y="81"/>
                      <a:pt x="58" y="81"/>
                    </a:cubicBezTo>
                    <a:cubicBezTo>
                      <a:pt x="57" y="82"/>
                      <a:pt x="56" y="82"/>
                      <a:pt x="55" y="81"/>
                    </a:cubicBezTo>
                    <a:cubicBezTo>
                      <a:pt x="56" y="78"/>
                      <a:pt x="59" y="77"/>
                      <a:pt x="62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29"/>
              <p:cNvSpPr>
                <a:spLocks noEditPoints="1"/>
              </p:cNvSpPr>
              <p:nvPr/>
            </p:nvSpPr>
            <p:spPr bwMode="auto">
              <a:xfrm>
                <a:off x="4865" y="650"/>
                <a:ext cx="274" cy="412"/>
              </a:xfrm>
              <a:custGeom>
                <a:avLst/>
                <a:gdLst>
                  <a:gd name="T0" fmla="*/ 81 w 116"/>
                  <a:gd name="T1" fmla="*/ 149 h 174"/>
                  <a:gd name="T2" fmla="*/ 105 w 116"/>
                  <a:gd name="T3" fmla="*/ 169 h 174"/>
                  <a:gd name="T4" fmla="*/ 105 w 116"/>
                  <a:gd name="T5" fmla="*/ 139 h 174"/>
                  <a:gd name="T6" fmla="*/ 101 w 116"/>
                  <a:gd name="T7" fmla="*/ 59 h 174"/>
                  <a:gd name="T8" fmla="*/ 14 w 116"/>
                  <a:gd name="T9" fmla="*/ 23 h 174"/>
                  <a:gd name="T10" fmla="*/ 36 w 116"/>
                  <a:gd name="T11" fmla="*/ 111 h 174"/>
                  <a:gd name="T12" fmla="*/ 74 w 116"/>
                  <a:gd name="T13" fmla="*/ 109 h 174"/>
                  <a:gd name="T14" fmla="*/ 45 w 116"/>
                  <a:gd name="T15" fmla="*/ 77 h 174"/>
                  <a:gd name="T16" fmla="*/ 54 w 116"/>
                  <a:gd name="T17" fmla="*/ 71 h 174"/>
                  <a:gd name="T18" fmla="*/ 68 w 116"/>
                  <a:gd name="T19" fmla="*/ 66 h 174"/>
                  <a:gd name="T20" fmla="*/ 73 w 116"/>
                  <a:gd name="T21" fmla="*/ 69 h 174"/>
                  <a:gd name="T22" fmla="*/ 80 w 116"/>
                  <a:gd name="T23" fmla="*/ 99 h 174"/>
                  <a:gd name="T24" fmla="*/ 89 w 116"/>
                  <a:gd name="T25" fmla="*/ 146 h 174"/>
                  <a:gd name="T26" fmla="*/ 58 w 116"/>
                  <a:gd name="T27" fmla="*/ 60 h 174"/>
                  <a:gd name="T28" fmla="*/ 58 w 116"/>
                  <a:gd name="T29" fmla="*/ 55 h 174"/>
                  <a:gd name="T30" fmla="*/ 58 w 116"/>
                  <a:gd name="T31" fmla="*/ 61 h 174"/>
                  <a:gd name="T32" fmla="*/ 103 w 116"/>
                  <a:gd name="T33" fmla="*/ 142 h 174"/>
                  <a:gd name="T34" fmla="*/ 105 w 116"/>
                  <a:gd name="T35" fmla="*/ 148 h 174"/>
                  <a:gd name="T36" fmla="*/ 85 w 116"/>
                  <a:gd name="T37" fmla="*/ 151 h 174"/>
                  <a:gd name="T38" fmla="*/ 108 w 116"/>
                  <a:gd name="T39" fmla="*/ 155 h 174"/>
                  <a:gd name="T40" fmla="*/ 92 w 116"/>
                  <a:gd name="T41" fmla="*/ 162 h 174"/>
                  <a:gd name="T42" fmla="*/ 88 w 116"/>
                  <a:gd name="T43" fmla="*/ 158 h 174"/>
                  <a:gd name="T44" fmla="*/ 106 w 116"/>
                  <a:gd name="T45" fmla="*/ 150 h 174"/>
                  <a:gd name="T46" fmla="*/ 104 w 116"/>
                  <a:gd name="T47" fmla="*/ 166 h 174"/>
                  <a:gd name="T48" fmla="*/ 108 w 116"/>
                  <a:gd name="T49" fmla="*/ 158 h 174"/>
                  <a:gd name="T50" fmla="*/ 104 w 116"/>
                  <a:gd name="T51" fmla="*/ 166 h 174"/>
                  <a:gd name="T52" fmla="*/ 56 w 116"/>
                  <a:gd name="T53" fmla="*/ 8 h 174"/>
                  <a:gd name="T54" fmla="*/ 94 w 116"/>
                  <a:gd name="T55" fmla="*/ 101 h 174"/>
                  <a:gd name="T56" fmla="*/ 101 w 116"/>
                  <a:gd name="T57" fmla="*/ 139 h 174"/>
                  <a:gd name="T58" fmla="*/ 100 w 116"/>
                  <a:gd name="T59" fmla="*/ 140 h 174"/>
                  <a:gd name="T60" fmla="*/ 77 w 116"/>
                  <a:gd name="T61" fmla="*/ 81 h 174"/>
                  <a:gd name="T62" fmla="*/ 81 w 116"/>
                  <a:gd name="T63" fmla="*/ 63 h 174"/>
                  <a:gd name="T64" fmla="*/ 73 w 116"/>
                  <a:gd name="T65" fmla="*/ 66 h 174"/>
                  <a:gd name="T66" fmla="*/ 76 w 116"/>
                  <a:gd name="T67" fmla="*/ 55 h 174"/>
                  <a:gd name="T68" fmla="*/ 68 w 116"/>
                  <a:gd name="T69" fmla="*/ 63 h 174"/>
                  <a:gd name="T70" fmla="*/ 61 w 116"/>
                  <a:gd name="T71" fmla="*/ 53 h 174"/>
                  <a:gd name="T72" fmla="*/ 54 w 116"/>
                  <a:gd name="T73" fmla="*/ 56 h 174"/>
                  <a:gd name="T74" fmla="*/ 57 w 116"/>
                  <a:gd name="T75" fmla="*/ 65 h 174"/>
                  <a:gd name="T76" fmla="*/ 46 w 116"/>
                  <a:gd name="T77" fmla="*/ 63 h 174"/>
                  <a:gd name="T78" fmla="*/ 37 w 116"/>
                  <a:gd name="T79" fmla="*/ 63 h 174"/>
                  <a:gd name="T80" fmla="*/ 45 w 116"/>
                  <a:gd name="T81" fmla="*/ 70 h 174"/>
                  <a:gd name="T82" fmla="*/ 42 w 116"/>
                  <a:gd name="T83" fmla="*/ 76 h 174"/>
                  <a:gd name="T84" fmla="*/ 29 w 116"/>
                  <a:gd name="T85" fmla="*/ 78 h 174"/>
                  <a:gd name="T86" fmla="*/ 42 w 116"/>
                  <a:gd name="T87" fmla="*/ 79 h 174"/>
                  <a:gd name="T88" fmla="*/ 69 w 116"/>
                  <a:gd name="T89" fmla="*/ 107 h 174"/>
                  <a:gd name="T90" fmla="*/ 87 w 116"/>
                  <a:gd name="T91" fmla="*/ 147 h 174"/>
                  <a:gd name="T92" fmla="*/ 61 w 116"/>
                  <a:gd name="T93" fmla="*/ 121 h 174"/>
                  <a:gd name="T94" fmla="*/ 7 w 116"/>
                  <a:gd name="T95" fmla="*/ 43 h 174"/>
                  <a:gd name="T96" fmla="*/ 77 w 116"/>
                  <a:gd name="T97" fmla="*/ 65 h 174"/>
                  <a:gd name="T98" fmla="*/ 70 w 116"/>
                  <a:gd name="T99" fmla="*/ 61 h 174"/>
                  <a:gd name="T100" fmla="*/ 73 w 116"/>
                  <a:gd name="T101" fmla="*/ 56 h 174"/>
                  <a:gd name="T102" fmla="*/ 45 w 116"/>
                  <a:gd name="T103" fmla="*/ 66 h 174"/>
                  <a:gd name="T104" fmla="*/ 41 w 116"/>
                  <a:gd name="T105" fmla="*/ 64 h 174"/>
                  <a:gd name="T106" fmla="*/ 43 w 116"/>
                  <a:gd name="T107" fmla="*/ 64 h 174"/>
                  <a:gd name="T108" fmla="*/ 39 w 116"/>
                  <a:gd name="T109" fmla="*/ 77 h 174"/>
                  <a:gd name="T110" fmla="*/ 34 w 116"/>
                  <a:gd name="T111" fmla="*/ 77 h 174"/>
                  <a:gd name="T112" fmla="*/ 31 w 116"/>
                  <a:gd name="T113" fmla="*/ 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16" h="174">
                    <a:moveTo>
                      <a:pt x="62" y="125"/>
                    </a:moveTo>
                    <a:cubicBezTo>
                      <a:pt x="72" y="131"/>
                      <a:pt x="77" y="140"/>
                      <a:pt x="81" y="149"/>
                    </a:cubicBezTo>
                    <a:cubicBezTo>
                      <a:pt x="81" y="150"/>
                      <a:pt x="81" y="150"/>
                      <a:pt x="81" y="151"/>
                    </a:cubicBezTo>
                    <a:cubicBezTo>
                      <a:pt x="85" y="159"/>
                      <a:pt x="93" y="174"/>
                      <a:pt x="105" y="169"/>
                    </a:cubicBezTo>
                    <a:cubicBezTo>
                      <a:pt x="116" y="164"/>
                      <a:pt x="109" y="149"/>
                      <a:pt x="105" y="140"/>
                    </a:cubicBezTo>
                    <a:cubicBezTo>
                      <a:pt x="105" y="140"/>
                      <a:pt x="105" y="139"/>
                      <a:pt x="105" y="139"/>
                    </a:cubicBezTo>
                    <a:cubicBezTo>
                      <a:pt x="100" y="125"/>
                      <a:pt x="95" y="111"/>
                      <a:pt x="98" y="95"/>
                    </a:cubicBezTo>
                    <a:cubicBezTo>
                      <a:pt x="99" y="83"/>
                      <a:pt x="103" y="71"/>
                      <a:pt x="101" y="59"/>
                    </a:cubicBezTo>
                    <a:cubicBezTo>
                      <a:pt x="99" y="38"/>
                      <a:pt x="86" y="13"/>
                      <a:pt x="65" y="6"/>
                    </a:cubicBezTo>
                    <a:cubicBezTo>
                      <a:pt x="47" y="0"/>
                      <a:pt x="26" y="9"/>
                      <a:pt x="14" y="23"/>
                    </a:cubicBezTo>
                    <a:cubicBezTo>
                      <a:pt x="1" y="38"/>
                      <a:pt x="0" y="60"/>
                      <a:pt x="6" y="77"/>
                    </a:cubicBezTo>
                    <a:cubicBezTo>
                      <a:pt x="12" y="92"/>
                      <a:pt x="22" y="104"/>
                      <a:pt x="36" y="111"/>
                    </a:cubicBezTo>
                    <a:cubicBezTo>
                      <a:pt x="44" y="116"/>
                      <a:pt x="54" y="120"/>
                      <a:pt x="62" y="125"/>
                    </a:cubicBezTo>
                    <a:close/>
                    <a:moveTo>
                      <a:pt x="74" y="109"/>
                    </a:moveTo>
                    <a:cubicBezTo>
                      <a:pt x="67" y="98"/>
                      <a:pt x="58" y="87"/>
                      <a:pt x="47" y="79"/>
                    </a:cubicBezTo>
                    <a:cubicBezTo>
                      <a:pt x="47" y="79"/>
                      <a:pt x="46" y="78"/>
                      <a:pt x="45" y="77"/>
                    </a:cubicBezTo>
                    <a:cubicBezTo>
                      <a:pt x="47" y="76"/>
                      <a:pt x="48" y="73"/>
                      <a:pt x="48" y="70"/>
                    </a:cubicBezTo>
                    <a:cubicBezTo>
                      <a:pt x="50" y="71"/>
                      <a:pt x="53" y="71"/>
                      <a:pt x="54" y="71"/>
                    </a:cubicBezTo>
                    <a:cubicBezTo>
                      <a:pt x="57" y="70"/>
                      <a:pt x="59" y="68"/>
                      <a:pt x="60" y="65"/>
                    </a:cubicBezTo>
                    <a:cubicBezTo>
                      <a:pt x="63" y="66"/>
                      <a:pt x="65" y="67"/>
                      <a:pt x="68" y="66"/>
                    </a:cubicBezTo>
                    <a:cubicBezTo>
                      <a:pt x="68" y="66"/>
                      <a:pt x="69" y="67"/>
                      <a:pt x="69" y="67"/>
                    </a:cubicBezTo>
                    <a:cubicBezTo>
                      <a:pt x="70" y="68"/>
                      <a:pt x="71" y="69"/>
                      <a:pt x="73" y="69"/>
                    </a:cubicBezTo>
                    <a:cubicBezTo>
                      <a:pt x="72" y="72"/>
                      <a:pt x="72" y="75"/>
                      <a:pt x="73" y="78"/>
                    </a:cubicBezTo>
                    <a:cubicBezTo>
                      <a:pt x="75" y="85"/>
                      <a:pt x="77" y="92"/>
                      <a:pt x="80" y="99"/>
                    </a:cubicBezTo>
                    <a:cubicBezTo>
                      <a:pt x="86" y="113"/>
                      <a:pt x="91" y="128"/>
                      <a:pt x="97" y="141"/>
                    </a:cubicBezTo>
                    <a:cubicBezTo>
                      <a:pt x="94" y="143"/>
                      <a:pt x="92" y="144"/>
                      <a:pt x="89" y="146"/>
                    </a:cubicBezTo>
                    <a:cubicBezTo>
                      <a:pt x="86" y="133"/>
                      <a:pt x="81" y="120"/>
                      <a:pt x="74" y="109"/>
                    </a:cubicBezTo>
                    <a:close/>
                    <a:moveTo>
                      <a:pt x="58" y="60"/>
                    </a:moveTo>
                    <a:cubicBezTo>
                      <a:pt x="57" y="58"/>
                      <a:pt x="57" y="56"/>
                      <a:pt x="56" y="55"/>
                    </a:cubicBezTo>
                    <a:cubicBezTo>
                      <a:pt x="56" y="52"/>
                      <a:pt x="58" y="54"/>
                      <a:pt x="58" y="55"/>
                    </a:cubicBezTo>
                    <a:cubicBezTo>
                      <a:pt x="59" y="56"/>
                      <a:pt x="58" y="58"/>
                      <a:pt x="58" y="59"/>
                    </a:cubicBezTo>
                    <a:cubicBezTo>
                      <a:pt x="58" y="60"/>
                      <a:pt x="58" y="60"/>
                      <a:pt x="58" y="61"/>
                    </a:cubicBezTo>
                    <a:cubicBezTo>
                      <a:pt x="58" y="60"/>
                      <a:pt x="58" y="60"/>
                      <a:pt x="58" y="60"/>
                    </a:cubicBezTo>
                    <a:close/>
                    <a:moveTo>
                      <a:pt x="103" y="142"/>
                    </a:moveTo>
                    <a:cubicBezTo>
                      <a:pt x="103" y="144"/>
                      <a:pt x="104" y="146"/>
                      <a:pt x="105" y="148"/>
                    </a:cubicBezTo>
                    <a:cubicBezTo>
                      <a:pt x="105" y="148"/>
                      <a:pt x="105" y="148"/>
                      <a:pt x="105" y="148"/>
                    </a:cubicBezTo>
                    <a:cubicBezTo>
                      <a:pt x="99" y="151"/>
                      <a:pt x="93" y="153"/>
                      <a:pt x="87" y="156"/>
                    </a:cubicBezTo>
                    <a:cubicBezTo>
                      <a:pt x="86" y="154"/>
                      <a:pt x="85" y="152"/>
                      <a:pt x="85" y="151"/>
                    </a:cubicBezTo>
                    <a:cubicBezTo>
                      <a:pt x="91" y="148"/>
                      <a:pt x="97" y="145"/>
                      <a:pt x="103" y="142"/>
                    </a:cubicBezTo>
                    <a:close/>
                    <a:moveTo>
                      <a:pt x="108" y="155"/>
                    </a:moveTo>
                    <a:cubicBezTo>
                      <a:pt x="108" y="155"/>
                      <a:pt x="107" y="155"/>
                      <a:pt x="107" y="155"/>
                    </a:cubicBezTo>
                    <a:cubicBezTo>
                      <a:pt x="102" y="156"/>
                      <a:pt x="98" y="160"/>
                      <a:pt x="92" y="162"/>
                    </a:cubicBezTo>
                    <a:cubicBezTo>
                      <a:pt x="92" y="162"/>
                      <a:pt x="92" y="162"/>
                      <a:pt x="91" y="162"/>
                    </a:cubicBezTo>
                    <a:cubicBezTo>
                      <a:pt x="90" y="161"/>
                      <a:pt x="89" y="160"/>
                      <a:pt x="88" y="158"/>
                    </a:cubicBezTo>
                    <a:cubicBezTo>
                      <a:pt x="94" y="156"/>
                      <a:pt x="100" y="153"/>
                      <a:pt x="106" y="151"/>
                    </a:cubicBezTo>
                    <a:cubicBezTo>
                      <a:pt x="106" y="151"/>
                      <a:pt x="106" y="151"/>
                      <a:pt x="106" y="150"/>
                    </a:cubicBezTo>
                    <a:cubicBezTo>
                      <a:pt x="107" y="152"/>
                      <a:pt x="107" y="154"/>
                      <a:pt x="108" y="155"/>
                    </a:cubicBezTo>
                    <a:close/>
                    <a:moveTo>
                      <a:pt x="104" y="166"/>
                    </a:moveTo>
                    <a:cubicBezTo>
                      <a:pt x="100" y="169"/>
                      <a:pt x="96" y="167"/>
                      <a:pt x="93" y="164"/>
                    </a:cubicBezTo>
                    <a:cubicBezTo>
                      <a:pt x="98" y="163"/>
                      <a:pt x="102" y="159"/>
                      <a:pt x="108" y="158"/>
                    </a:cubicBezTo>
                    <a:cubicBezTo>
                      <a:pt x="108" y="158"/>
                      <a:pt x="108" y="158"/>
                      <a:pt x="108" y="158"/>
                    </a:cubicBezTo>
                    <a:cubicBezTo>
                      <a:pt x="108" y="161"/>
                      <a:pt x="107" y="164"/>
                      <a:pt x="104" y="166"/>
                    </a:cubicBezTo>
                    <a:close/>
                    <a:moveTo>
                      <a:pt x="7" y="43"/>
                    </a:moveTo>
                    <a:cubicBezTo>
                      <a:pt x="12" y="21"/>
                      <a:pt x="34" y="6"/>
                      <a:pt x="56" y="8"/>
                    </a:cubicBezTo>
                    <a:cubicBezTo>
                      <a:pt x="82" y="9"/>
                      <a:pt x="97" y="39"/>
                      <a:pt x="99" y="62"/>
                    </a:cubicBezTo>
                    <a:cubicBezTo>
                      <a:pt x="100" y="76"/>
                      <a:pt x="95" y="88"/>
                      <a:pt x="94" y="101"/>
                    </a:cubicBezTo>
                    <a:cubicBezTo>
                      <a:pt x="93" y="114"/>
                      <a:pt x="97" y="126"/>
                      <a:pt x="101" y="138"/>
                    </a:cubicBezTo>
                    <a:cubicBezTo>
                      <a:pt x="101" y="138"/>
                      <a:pt x="101" y="139"/>
                      <a:pt x="101" y="139"/>
                    </a:cubicBezTo>
                    <a:cubicBezTo>
                      <a:pt x="101" y="139"/>
                      <a:pt x="101" y="139"/>
                      <a:pt x="101" y="139"/>
                    </a:cubicBezTo>
                    <a:cubicBezTo>
                      <a:pt x="101" y="140"/>
                      <a:pt x="100" y="140"/>
                      <a:pt x="100" y="140"/>
                    </a:cubicBezTo>
                    <a:cubicBezTo>
                      <a:pt x="94" y="127"/>
                      <a:pt x="89" y="114"/>
                      <a:pt x="84" y="101"/>
                    </a:cubicBezTo>
                    <a:cubicBezTo>
                      <a:pt x="81" y="94"/>
                      <a:pt x="79" y="88"/>
                      <a:pt x="77" y="81"/>
                    </a:cubicBezTo>
                    <a:cubicBezTo>
                      <a:pt x="76" y="77"/>
                      <a:pt x="75" y="73"/>
                      <a:pt x="76" y="69"/>
                    </a:cubicBezTo>
                    <a:cubicBezTo>
                      <a:pt x="79" y="68"/>
                      <a:pt x="82" y="66"/>
                      <a:pt x="81" y="63"/>
                    </a:cubicBezTo>
                    <a:cubicBezTo>
                      <a:pt x="81" y="62"/>
                      <a:pt x="79" y="59"/>
                      <a:pt x="77" y="61"/>
                    </a:cubicBezTo>
                    <a:cubicBezTo>
                      <a:pt x="75" y="62"/>
                      <a:pt x="74" y="64"/>
                      <a:pt x="73" y="66"/>
                    </a:cubicBezTo>
                    <a:cubicBezTo>
                      <a:pt x="72" y="66"/>
                      <a:pt x="71" y="66"/>
                      <a:pt x="71" y="64"/>
                    </a:cubicBezTo>
                    <a:cubicBezTo>
                      <a:pt x="74" y="62"/>
                      <a:pt x="76" y="58"/>
                      <a:pt x="76" y="55"/>
                    </a:cubicBezTo>
                    <a:cubicBezTo>
                      <a:pt x="76" y="53"/>
                      <a:pt x="75" y="49"/>
                      <a:pt x="73" y="49"/>
                    </a:cubicBezTo>
                    <a:cubicBezTo>
                      <a:pt x="67" y="50"/>
                      <a:pt x="67" y="57"/>
                      <a:pt x="68" y="63"/>
                    </a:cubicBezTo>
                    <a:cubicBezTo>
                      <a:pt x="66" y="64"/>
                      <a:pt x="63" y="64"/>
                      <a:pt x="61" y="63"/>
                    </a:cubicBezTo>
                    <a:cubicBezTo>
                      <a:pt x="62" y="59"/>
                      <a:pt x="62" y="55"/>
                      <a:pt x="61" y="53"/>
                    </a:cubicBezTo>
                    <a:cubicBezTo>
                      <a:pt x="60" y="51"/>
                      <a:pt x="58" y="49"/>
                      <a:pt x="55" y="50"/>
                    </a:cubicBezTo>
                    <a:cubicBezTo>
                      <a:pt x="53" y="51"/>
                      <a:pt x="53" y="54"/>
                      <a:pt x="54" y="56"/>
                    </a:cubicBezTo>
                    <a:cubicBezTo>
                      <a:pt x="54" y="59"/>
                      <a:pt x="56" y="62"/>
                      <a:pt x="58" y="64"/>
                    </a:cubicBezTo>
                    <a:cubicBezTo>
                      <a:pt x="58" y="64"/>
                      <a:pt x="58" y="65"/>
                      <a:pt x="57" y="65"/>
                    </a:cubicBezTo>
                    <a:cubicBezTo>
                      <a:pt x="56" y="68"/>
                      <a:pt x="52" y="68"/>
                      <a:pt x="48" y="67"/>
                    </a:cubicBezTo>
                    <a:cubicBezTo>
                      <a:pt x="48" y="66"/>
                      <a:pt x="47" y="65"/>
                      <a:pt x="46" y="63"/>
                    </a:cubicBezTo>
                    <a:cubicBezTo>
                      <a:pt x="45" y="61"/>
                      <a:pt x="43" y="59"/>
                      <a:pt x="40" y="58"/>
                    </a:cubicBezTo>
                    <a:cubicBezTo>
                      <a:pt x="38" y="58"/>
                      <a:pt x="36" y="61"/>
                      <a:pt x="37" y="63"/>
                    </a:cubicBezTo>
                    <a:cubicBezTo>
                      <a:pt x="37" y="66"/>
                      <a:pt x="40" y="67"/>
                      <a:pt x="42" y="68"/>
                    </a:cubicBezTo>
                    <a:cubicBezTo>
                      <a:pt x="43" y="69"/>
                      <a:pt x="44" y="69"/>
                      <a:pt x="45" y="70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45" y="72"/>
                      <a:pt x="44" y="74"/>
                      <a:pt x="42" y="76"/>
                    </a:cubicBezTo>
                    <a:cubicBezTo>
                      <a:pt x="38" y="72"/>
                      <a:pt x="32" y="69"/>
                      <a:pt x="28" y="72"/>
                    </a:cubicBezTo>
                    <a:cubicBezTo>
                      <a:pt x="27" y="74"/>
                      <a:pt x="27" y="77"/>
                      <a:pt x="29" y="78"/>
                    </a:cubicBezTo>
                    <a:cubicBezTo>
                      <a:pt x="32" y="81"/>
                      <a:pt x="36" y="80"/>
                      <a:pt x="40" y="80"/>
                    </a:cubicBezTo>
                    <a:cubicBezTo>
                      <a:pt x="41" y="80"/>
                      <a:pt x="41" y="79"/>
                      <a:pt x="42" y="79"/>
                    </a:cubicBezTo>
                    <a:cubicBezTo>
                      <a:pt x="43" y="79"/>
                      <a:pt x="43" y="80"/>
                      <a:pt x="44" y="80"/>
                    </a:cubicBezTo>
                    <a:cubicBezTo>
                      <a:pt x="54" y="87"/>
                      <a:pt x="61" y="97"/>
                      <a:pt x="69" y="107"/>
                    </a:cubicBezTo>
                    <a:cubicBezTo>
                      <a:pt x="77" y="118"/>
                      <a:pt x="83" y="132"/>
                      <a:pt x="86" y="146"/>
                    </a:cubicBezTo>
                    <a:cubicBezTo>
                      <a:pt x="86" y="146"/>
                      <a:pt x="86" y="147"/>
                      <a:pt x="87" y="147"/>
                    </a:cubicBezTo>
                    <a:cubicBezTo>
                      <a:pt x="86" y="147"/>
                      <a:pt x="85" y="147"/>
                      <a:pt x="84" y="148"/>
                    </a:cubicBezTo>
                    <a:cubicBezTo>
                      <a:pt x="79" y="137"/>
                      <a:pt x="72" y="127"/>
                      <a:pt x="61" y="121"/>
                    </a:cubicBezTo>
                    <a:cubicBezTo>
                      <a:pt x="50" y="114"/>
                      <a:pt x="37" y="110"/>
                      <a:pt x="26" y="101"/>
                    </a:cubicBezTo>
                    <a:cubicBezTo>
                      <a:pt x="10" y="88"/>
                      <a:pt x="2" y="64"/>
                      <a:pt x="7" y="43"/>
                    </a:cubicBezTo>
                    <a:close/>
                    <a:moveTo>
                      <a:pt x="77" y="65"/>
                    </a:moveTo>
                    <a:cubicBezTo>
                      <a:pt x="77" y="65"/>
                      <a:pt x="77" y="65"/>
                      <a:pt x="77" y="65"/>
                    </a:cubicBezTo>
                    <a:cubicBezTo>
                      <a:pt x="78" y="63"/>
                      <a:pt x="79" y="64"/>
                      <a:pt x="77" y="65"/>
                    </a:cubicBezTo>
                    <a:close/>
                    <a:moveTo>
                      <a:pt x="70" y="61"/>
                    </a:moveTo>
                    <a:cubicBezTo>
                      <a:pt x="70" y="59"/>
                      <a:pt x="70" y="56"/>
                      <a:pt x="71" y="54"/>
                    </a:cubicBezTo>
                    <a:cubicBezTo>
                      <a:pt x="73" y="51"/>
                      <a:pt x="73" y="55"/>
                      <a:pt x="73" y="56"/>
                    </a:cubicBezTo>
                    <a:cubicBezTo>
                      <a:pt x="73" y="58"/>
                      <a:pt x="71" y="60"/>
                      <a:pt x="70" y="61"/>
                    </a:cubicBezTo>
                    <a:close/>
                    <a:moveTo>
                      <a:pt x="45" y="66"/>
                    </a:moveTo>
                    <a:cubicBezTo>
                      <a:pt x="44" y="66"/>
                      <a:pt x="43" y="65"/>
                      <a:pt x="43" y="65"/>
                    </a:cubicBezTo>
                    <a:cubicBezTo>
                      <a:pt x="42" y="65"/>
                      <a:pt x="42" y="65"/>
                      <a:pt x="41" y="64"/>
                    </a:cubicBezTo>
                    <a:cubicBezTo>
                      <a:pt x="40" y="64"/>
                      <a:pt x="40" y="63"/>
                      <a:pt x="41" y="62"/>
                    </a:cubicBezTo>
                    <a:cubicBezTo>
                      <a:pt x="42" y="62"/>
                      <a:pt x="43" y="63"/>
                      <a:pt x="43" y="64"/>
                    </a:cubicBezTo>
                    <a:cubicBezTo>
                      <a:pt x="44" y="65"/>
                      <a:pt x="44" y="65"/>
                      <a:pt x="45" y="66"/>
                    </a:cubicBezTo>
                    <a:close/>
                    <a:moveTo>
                      <a:pt x="39" y="77"/>
                    </a:moveTo>
                    <a:cubicBezTo>
                      <a:pt x="39" y="77"/>
                      <a:pt x="38" y="77"/>
                      <a:pt x="38" y="77"/>
                    </a:cubicBezTo>
                    <a:cubicBezTo>
                      <a:pt x="37" y="77"/>
                      <a:pt x="35" y="77"/>
                      <a:pt x="34" y="77"/>
                    </a:cubicBezTo>
                    <a:cubicBezTo>
                      <a:pt x="34" y="77"/>
                      <a:pt x="33" y="77"/>
                      <a:pt x="33" y="77"/>
                    </a:cubicBezTo>
                    <a:cubicBezTo>
                      <a:pt x="31" y="77"/>
                      <a:pt x="31" y="76"/>
                      <a:pt x="31" y="74"/>
                    </a:cubicBezTo>
                    <a:cubicBezTo>
                      <a:pt x="33" y="73"/>
                      <a:pt x="36" y="75"/>
                      <a:pt x="39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0"/>
              <p:cNvSpPr>
                <a:spLocks noEditPoints="1"/>
              </p:cNvSpPr>
              <p:nvPr/>
            </p:nvSpPr>
            <p:spPr bwMode="auto">
              <a:xfrm>
                <a:off x="6529" y="1220"/>
                <a:ext cx="390" cy="317"/>
              </a:xfrm>
              <a:custGeom>
                <a:avLst/>
                <a:gdLst>
                  <a:gd name="T0" fmla="*/ 127 w 165"/>
                  <a:gd name="T1" fmla="*/ 119 h 134"/>
                  <a:gd name="T2" fmla="*/ 158 w 165"/>
                  <a:gd name="T3" fmla="*/ 123 h 134"/>
                  <a:gd name="T4" fmla="*/ 141 w 165"/>
                  <a:gd name="T5" fmla="*/ 98 h 134"/>
                  <a:gd name="T6" fmla="*/ 96 w 165"/>
                  <a:gd name="T7" fmla="*/ 32 h 134"/>
                  <a:gd name="T8" fmla="*/ 3 w 165"/>
                  <a:gd name="T9" fmla="*/ 48 h 134"/>
                  <a:gd name="T10" fmla="*/ 69 w 165"/>
                  <a:gd name="T11" fmla="*/ 111 h 134"/>
                  <a:gd name="T12" fmla="*/ 99 w 165"/>
                  <a:gd name="T13" fmla="*/ 89 h 134"/>
                  <a:gd name="T14" fmla="*/ 58 w 165"/>
                  <a:gd name="T15" fmla="*/ 78 h 134"/>
                  <a:gd name="T16" fmla="*/ 62 w 165"/>
                  <a:gd name="T17" fmla="*/ 67 h 134"/>
                  <a:gd name="T18" fmla="*/ 71 w 165"/>
                  <a:gd name="T19" fmla="*/ 55 h 134"/>
                  <a:gd name="T20" fmla="*/ 77 w 165"/>
                  <a:gd name="T21" fmla="*/ 56 h 134"/>
                  <a:gd name="T22" fmla="*/ 99 w 165"/>
                  <a:gd name="T23" fmla="*/ 77 h 134"/>
                  <a:gd name="T24" fmla="*/ 132 w 165"/>
                  <a:gd name="T25" fmla="*/ 111 h 134"/>
                  <a:gd name="T26" fmla="*/ 59 w 165"/>
                  <a:gd name="T27" fmla="*/ 56 h 134"/>
                  <a:gd name="T28" fmla="*/ 57 w 165"/>
                  <a:gd name="T29" fmla="*/ 52 h 134"/>
                  <a:gd name="T30" fmla="*/ 60 w 165"/>
                  <a:gd name="T31" fmla="*/ 56 h 134"/>
                  <a:gd name="T32" fmla="*/ 141 w 165"/>
                  <a:gd name="T33" fmla="*/ 101 h 134"/>
                  <a:gd name="T34" fmla="*/ 146 w 165"/>
                  <a:gd name="T35" fmla="*/ 106 h 134"/>
                  <a:gd name="T36" fmla="*/ 131 w 165"/>
                  <a:gd name="T37" fmla="*/ 118 h 134"/>
                  <a:gd name="T38" fmla="*/ 153 w 165"/>
                  <a:gd name="T39" fmla="*/ 110 h 134"/>
                  <a:gd name="T40" fmla="*/ 143 w 165"/>
                  <a:gd name="T41" fmla="*/ 124 h 134"/>
                  <a:gd name="T42" fmla="*/ 138 w 165"/>
                  <a:gd name="T43" fmla="*/ 123 h 134"/>
                  <a:gd name="T44" fmla="*/ 149 w 165"/>
                  <a:gd name="T45" fmla="*/ 106 h 134"/>
                  <a:gd name="T46" fmla="*/ 156 w 165"/>
                  <a:gd name="T47" fmla="*/ 121 h 134"/>
                  <a:gd name="T48" fmla="*/ 154 w 165"/>
                  <a:gd name="T49" fmla="*/ 112 h 134"/>
                  <a:gd name="T50" fmla="*/ 156 w 165"/>
                  <a:gd name="T51" fmla="*/ 121 h 134"/>
                  <a:gd name="T52" fmla="*/ 30 w 165"/>
                  <a:gd name="T53" fmla="*/ 13 h 134"/>
                  <a:gd name="T54" fmla="*/ 112 w 165"/>
                  <a:gd name="T55" fmla="*/ 72 h 134"/>
                  <a:gd name="T56" fmla="*/ 139 w 165"/>
                  <a:gd name="T57" fmla="*/ 100 h 134"/>
                  <a:gd name="T58" fmla="*/ 138 w 165"/>
                  <a:gd name="T59" fmla="*/ 101 h 134"/>
                  <a:gd name="T60" fmla="*/ 87 w 165"/>
                  <a:gd name="T61" fmla="*/ 64 h 134"/>
                  <a:gd name="T62" fmla="*/ 81 w 165"/>
                  <a:gd name="T63" fmla="*/ 46 h 134"/>
                  <a:gd name="T64" fmla="*/ 76 w 165"/>
                  <a:gd name="T65" fmla="*/ 53 h 134"/>
                  <a:gd name="T66" fmla="*/ 72 w 165"/>
                  <a:gd name="T67" fmla="*/ 42 h 134"/>
                  <a:gd name="T68" fmla="*/ 69 w 165"/>
                  <a:gd name="T69" fmla="*/ 53 h 134"/>
                  <a:gd name="T70" fmla="*/ 58 w 165"/>
                  <a:gd name="T71" fmla="*/ 48 h 134"/>
                  <a:gd name="T72" fmla="*/ 54 w 165"/>
                  <a:gd name="T73" fmla="*/ 55 h 134"/>
                  <a:gd name="T74" fmla="*/ 62 w 165"/>
                  <a:gd name="T75" fmla="*/ 60 h 134"/>
                  <a:gd name="T76" fmla="*/ 52 w 165"/>
                  <a:gd name="T77" fmla="*/ 65 h 134"/>
                  <a:gd name="T78" fmla="*/ 43 w 165"/>
                  <a:gd name="T79" fmla="*/ 70 h 134"/>
                  <a:gd name="T80" fmla="*/ 54 w 165"/>
                  <a:gd name="T81" fmla="*/ 71 h 134"/>
                  <a:gd name="T82" fmla="*/ 55 w 165"/>
                  <a:gd name="T83" fmla="*/ 77 h 134"/>
                  <a:gd name="T84" fmla="*/ 45 w 165"/>
                  <a:gd name="T85" fmla="*/ 87 h 134"/>
                  <a:gd name="T86" fmla="*/ 57 w 165"/>
                  <a:gd name="T87" fmla="*/ 80 h 134"/>
                  <a:gd name="T88" fmla="*/ 94 w 165"/>
                  <a:gd name="T89" fmla="*/ 90 h 134"/>
                  <a:gd name="T90" fmla="*/ 130 w 165"/>
                  <a:gd name="T91" fmla="*/ 114 h 134"/>
                  <a:gd name="T92" fmla="*/ 95 w 165"/>
                  <a:gd name="T93" fmla="*/ 106 h 134"/>
                  <a:gd name="T94" fmla="*/ 8 w 165"/>
                  <a:gd name="T95" fmla="*/ 69 h 134"/>
                  <a:gd name="T96" fmla="*/ 79 w 165"/>
                  <a:gd name="T97" fmla="*/ 50 h 134"/>
                  <a:gd name="T98" fmla="*/ 71 w 165"/>
                  <a:gd name="T99" fmla="*/ 51 h 134"/>
                  <a:gd name="T100" fmla="*/ 70 w 165"/>
                  <a:gd name="T101" fmla="*/ 44 h 134"/>
                  <a:gd name="T102" fmla="*/ 52 w 165"/>
                  <a:gd name="T103" fmla="*/ 68 h 134"/>
                  <a:gd name="T104" fmla="*/ 48 w 165"/>
                  <a:gd name="T105" fmla="*/ 69 h 134"/>
                  <a:gd name="T106" fmla="*/ 49 w 165"/>
                  <a:gd name="T107" fmla="*/ 67 h 134"/>
                  <a:gd name="T108" fmla="*/ 53 w 165"/>
                  <a:gd name="T109" fmla="*/ 80 h 134"/>
                  <a:gd name="T110" fmla="*/ 49 w 165"/>
                  <a:gd name="T111" fmla="*/ 83 h 134"/>
                  <a:gd name="T112" fmla="*/ 45 w 165"/>
                  <a:gd name="T113" fmla="*/ 8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65" h="134">
                    <a:moveTo>
                      <a:pt x="98" y="109"/>
                    </a:moveTo>
                    <a:cubicBezTo>
                      <a:pt x="109" y="108"/>
                      <a:pt x="118" y="113"/>
                      <a:pt x="127" y="119"/>
                    </a:cubicBezTo>
                    <a:cubicBezTo>
                      <a:pt x="127" y="119"/>
                      <a:pt x="127" y="120"/>
                      <a:pt x="128" y="120"/>
                    </a:cubicBezTo>
                    <a:cubicBezTo>
                      <a:pt x="136" y="125"/>
                      <a:pt x="150" y="134"/>
                      <a:pt x="158" y="123"/>
                    </a:cubicBezTo>
                    <a:cubicBezTo>
                      <a:pt x="165" y="113"/>
                      <a:pt x="150" y="103"/>
                      <a:pt x="142" y="98"/>
                    </a:cubicBezTo>
                    <a:cubicBezTo>
                      <a:pt x="142" y="98"/>
                      <a:pt x="142" y="98"/>
                      <a:pt x="141" y="98"/>
                    </a:cubicBezTo>
                    <a:cubicBezTo>
                      <a:pt x="130" y="88"/>
                      <a:pt x="119" y="79"/>
                      <a:pt x="112" y="65"/>
                    </a:cubicBezTo>
                    <a:cubicBezTo>
                      <a:pt x="107" y="53"/>
                      <a:pt x="104" y="42"/>
                      <a:pt x="96" y="32"/>
                    </a:cubicBezTo>
                    <a:cubicBezTo>
                      <a:pt x="83" y="15"/>
                      <a:pt x="59" y="1"/>
                      <a:pt x="37" y="7"/>
                    </a:cubicBezTo>
                    <a:cubicBezTo>
                      <a:pt x="19" y="11"/>
                      <a:pt x="5" y="30"/>
                      <a:pt x="3" y="48"/>
                    </a:cubicBezTo>
                    <a:cubicBezTo>
                      <a:pt x="0" y="68"/>
                      <a:pt x="11" y="87"/>
                      <a:pt x="25" y="98"/>
                    </a:cubicBezTo>
                    <a:cubicBezTo>
                      <a:pt x="38" y="108"/>
                      <a:pt x="53" y="112"/>
                      <a:pt x="69" y="111"/>
                    </a:cubicBezTo>
                    <a:cubicBezTo>
                      <a:pt x="78" y="111"/>
                      <a:pt x="88" y="109"/>
                      <a:pt x="98" y="109"/>
                    </a:cubicBezTo>
                    <a:close/>
                    <a:moveTo>
                      <a:pt x="99" y="89"/>
                    </a:moveTo>
                    <a:cubicBezTo>
                      <a:pt x="88" y="84"/>
                      <a:pt x="74" y="79"/>
                      <a:pt x="61" y="78"/>
                    </a:cubicBezTo>
                    <a:cubicBezTo>
                      <a:pt x="60" y="78"/>
                      <a:pt x="59" y="78"/>
                      <a:pt x="58" y="78"/>
                    </a:cubicBezTo>
                    <a:cubicBezTo>
                      <a:pt x="59" y="75"/>
                      <a:pt x="58" y="72"/>
                      <a:pt x="57" y="70"/>
                    </a:cubicBezTo>
                    <a:cubicBezTo>
                      <a:pt x="59" y="69"/>
                      <a:pt x="61" y="68"/>
                      <a:pt x="62" y="67"/>
                    </a:cubicBezTo>
                    <a:cubicBezTo>
                      <a:pt x="64" y="65"/>
                      <a:pt x="65" y="62"/>
                      <a:pt x="65" y="59"/>
                    </a:cubicBezTo>
                    <a:cubicBezTo>
                      <a:pt x="67" y="59"/>
                      <a:pt x="70" y="58"/>
                      <a:pt x="71" y="55"/>
                    </a:cubicBezTo>
                    <a:cubicBezTo>
                      <a:pt x="72" y="56"/>
                      <a:pt x="73" y="56"/>
                      <a:pt x="73" y="56"/>
                    </a:cubicBezTo>
                    <a:cubicBezTo>
                      <a:pt x="74" y="57"/>
                      <a:pt x="76" y="57"/>
                      <a:pt x="77" y="56"/>
                    </a:cubicBezTo>
                    <a:cubicBezTo>
                      <a:pt x="78" y="59"/>
                      <a:pt x="80" y="61"/>
                      <a:pt x="82" y="63"/>
                    </a:cubicBezTo>
                    <a:cubicBezTo>
                      <a:pt x="88" y="68"/>
                      <a:pt x="93" y="73"/>
                      <a:pt x="99" y="77"/>
                    </a:cubicBezTo>
                    <a:cubicBezTo>
                      <a:pt x="112" y="86"/>
                      <a:pt x="123" y="96"/>
                      <a:pt x="136" y="104"/>
                    </a:cubicBezTo>
                    <a:cubicBezTo>
                      <a:pt x="135" y="106"/>
                      <a:pt x="133" y="109"/>
                      <a:pt x="132" y="111"/>
                    </a:cubicBezTo>
                    <a:cubicBezTo>
                      <a:pt x="123" y="102"/>
                      <a:pt x="111" y="94"/>
                      <a:pt x="99" y="89"/>
                    </a:cubicBezTo>
                    <a:close/>
                    <a:moveTo>
                      <a:pt x="59" y="56"/>
                    </a:moveTo>
                    <a:cubicBezTo>
                      <a:pt x="58" y="55"/>
                      <a:pt x="57" y="54"/>
                      <a:pt x="55" y="52"/>
                    </a:cubicBezTo>
                    <a:cubicBezTo>
                      <a:pt x="54" y="50"/>
                      <a:pt x="57" y="51"/>
                      <a:pt x="57" y="52"/>
                    </a:cubicBezTo>
                    <a:cubicBezTo>
                      <a:pt x="58" y="53"/>
                      <a:pt x="59" y="54"/>
                      <a:pt x="60" y="55"/>
                    </a:cubicBezTo>
                    <a:cubicBezTo>
                      <a:pt x="60" y="55"/>
                      <a:pt x="60" y="56"/>
                      <a:pt x="60" y="56"/>
                    </a:cubicBezTo>
                    <a:cubicBezTo>
                      <a:pt x="60" y="56"/>
                      <a:pt x="60" y="56"/>
                      <a:pt x="59" y="56"/>
                    </a:cubicBezTo>
                    <a:close/>
                    <a:moveTo>
                      <a:pt x="141" y="101"/>
                    </a:moveTo>
                    <a:cubicBezTo>
                      <a:pt x="143" y="102"/>
                      <a:pt x="145" y="104"/>
                      <a:pt x="147" y="105"/>
                    </a:cubicBezTo>
                    <a:cubicBezTo>
                      <a:pt x="147" y="105"/>
                      <a:pt x="147" y="105"/>
                      <a:pt x="146" y="106"/>
                    </a:cubicBezTo>
                    <a:cubicBezTo>
                      <a:pt x="143" y="111"/>
                      <a:pt x="139" y="116"/>
                      <a:pt x="135" y="121"/>
                    </a:cubicBezTo>
                    <a:cubicBezTo>
                      <a:pt x="134" y="120"/>
                      <a:pt x="132" y="119"/>
                      <a:pt x="131" y="118"/>
                    </a:cubicBezTo>
                    <a:cubicBezTo>
                      <a:pt x="135" y="113"/>
                      <a:pt x="138" y="107"/>
                      <a:pt x="141" y="101"/>
                    </a:cubicBezTo>
                    <a:close/>
                    <a:moveTo>
                      <a:pt x="153" y="110"/>
                    </a:moveTo>
                    <a:cubicBezTo>
                      <a:pt x="153" y="110"/>
                      <a:pt x="152" y="110"/>
                      <a:pt x="152" y="110"/>
                    </a:cubicBezTo>
                    <a:cubicBezTo>
                      <a:pt x="148" y="114"/>
                      <a:pt x="147" y="120"/>
                      <a:pt x="143" y="124"/>
                    </a:cubicBezTo>
                    <a:cubicBezTo>
                      <a:pt x="143" y="124"/>
                      <a:pt x="143" y="124"/>
                      <a:pt x="143" y="124"/>
                    </a:cubicBezTo>
                    <a:cubicBezTo>
                      <a:pt x="141" y="124"/>
                      <a:pt x="139" y="123"/>
                      <a:pt x="138" y="123"/>
                    </a:cubicBezTo>
                    <a:cubicBezTo>
                      <a:pt x="141" y="117"/>
                      <a:pt x="145" y="112"/>
                      <a:pt x="149" y="107"/>
                    </a:cubicBezTo>
                    <a:cubicBezTo>
                      <a:pt x="149" y="107"/>
                      <a:pt x="149" y="107"/>
                      <a:pt x="149" y="106"/>
                    </a:cubicBezTo>
                    <a:cubicBezTo>
                      <a:pt x="150" y="107"/>
                      <a:pt x="152" y="109"/>
                      <a:pt x="153" y="110"/>
                    </a:cubicBezTo>
                    <a:close/>
                    <a:moveTo>
                      <a:pt x="156" y="121"/>
                    </a:moveTo>
                    <a:cubicBezTo>
                      <a:pt x="154" y="125"/>
                      <a:pt x="150" y="126"/>
                      <a:pt x="145" y="125"/>
                    </a:cubicBezTo>
                    <a:cubicBezTo>
                      <a:pt x="149" y="121"/>
                      <a:pt x="150" y="116"/>
                      <a:pt x="154" y="112"/>
                    </a:cubicBezTo>
                    <a:cubicBezTo>
                      <a:pt x="154" y="112"/>
                      <a:pt x="154" y="112"/>
                      <a:pt x="154" y="112"/>
                    </a:cubicBezTo>
                    <a:cubicBezTo>
                      <a:pt x="156" y="115"/>
                      <a:pt x="157" y="118"/>
                      <a:pt x="156" y="121"/>
                    </a:cubicBezTo>
                    <a:close/>
                    <a:moveTo>
                      <a:pt x="8" y="69"/>
                    </a:moveTo>
                    <a:cubicBezTo>
                      <a:pt x="1" y="47"/>
                      <a:pt x="11" y="23"/>
                      <a:pt x="30" y="13"/>
                    </a:cubicBezTo>
                    <a:cubicBezTo>
                      <a:pt x="53" y="0"/>
                      <a:pt x="81" y="18"/>
                      <a:pt x="95" y="36"/>
                    </a:cubicBezTo>
                    <a:cubicBezTo>
                      <a:pt x="104" y="46"/>
                      <a:pt x="106" y="60"/>
                      <a:pt x="112" y="72"/>
                    </a:cubicBezTo>
                    <a:cubicBezTo>
                      <a:pt x="118" y="83"/>
                      <a:pt x="128" y="91"/>
                      <a:pt x="138" y="98"/>
                    </a:cubicBezTo>
                    <a:cubicBezTo>
                      <a:pt x="138" y="99"/>
                      <a:pt x="138" y="99"/>
                      <a:pt x="139" y="100"/>
                    </a:cubicBezTo>
                    <a:cubicBezTo>
                      <a:pt x="139" y="100"/>
                      <a:pt x="139" y="100"/>
                      <a:pt x="139" y="100"/>
                    </a:cubicBezTo>
                    <a:cubicBezTo>
                      <a:pt x="138" y="100"/>
                      <a:pt x="138" y="101"/>
                      <a:pt x="138" y="101"/>
                    </a:cubicBezTo>
                    <a:cubicBezTo>
                      <a:pt x="126" y="94"/>
                      <a:pt x="115" y="85"/>
                      <a:pt x="104" y="77"/>
                    </a:cubicBezTo>
                    <a:cubicBezTo>
                      <a:pt x="98" y="72"/>
                      <a:pt x="92" y="68"/>
                      <a:pt x="87" y="64"/>
                    </a:cubicBezTo>
                    <a:cubicBezTo>
                      <a:pt x="84" y="61"/>
                      <a:pt x="81" y="58"/>
                      <a:pt x="80" y="54"/>
                    </a:cubicBezTo>
                    <a:cubicBezTo>
                      <a:pt x="82" y="52"/>
                      <a:pt x="83" y="49"/>
                      <a:pt x="81" y="46"/>
                    </a:cubicBezTo>
                    <a:cubicBezTo>
                      <a:pt x="80" y="45"/>
                      <a:pt x="78" y="44"/>
                      <a:pt x="77" y="46"/>
                    </a:cubicBezTo>
                    <a:cubicBezTo>
                      <a:pt x="75" y="48"/>
                      <a:pt x="76" y="51"/>
                      <a:pt x="76" y="53"/>
                    </a:cubicBezTo>
                    <a:cubicBezTo>
                      <a:pt x="75" y="53"/>
                      <a:pt x="74" y="53"/>
                      <a:pt x="73" y="53"/>
                    </a:cubicBezTo>
                    <a:cubicBezTo>
                      <a:pt x="74" y="49"/>
                      <a:pt x="74" y="45"/>
                      <a:pt x="72" y="42"/>
                    </a:cubicBezTo>
                    <a:cubicBezTo>
                      <a:pt x="71" y="40"/>
                      <a:pt x="68" y="37"/>
                      <a:pt x="66" y="39"/>
                    </a:cubicBezTo>
                    <a:cubicBezTo>
                      <a:pt x="62" y="42"/>
                      <a:pt x="66" y="49"/>
                      <a:pt x="69" y="53"/>
                    </a:cubicBezTo>
                    <a:cubicBezTo>
                      <a:pt x="68" y="55"/>
                      <a:pt x="66" y="56"/>
                      <a:pt x="64" y="56"/>
                    </a:cubicBezTo>
                    <a:cubicBezTo>
                      <a:pt x="63" y="53"/>
                      <a:pt x="61" y="50"/>
                      <a:pt x="58" y="48"/>
                    </a:cubicBezTo>
                    <a:cubicBezTo>
                      <a:pt x="57" y="47"/>
                      <a:pt x="53" y="47"/>
                      <a:pt x="52" y="49"/>
                    </a:cubicBezTo>
                    <a:cubicBezTo>
                      <a:pt x="51" y="51"/>
                      <a:pt x="52" y="53"/>
                      <a:pt x="54" y="55"/>
                    </a:cubicBezTo>
                    <a:cubicBezTo>
                      <a:pt x="56" y="57"/>
                      <a:pt x="59" y="59"/>
                      <a:pt x="62" y="59"/>
                    </a:cubicBezTo>
                    <a:cubicBezTo>
                      <a:pt x="62" y="60"/>
                      <a:pt x="62" y="60"/>
                      <a:pt x="62" y="60"/>
                    </a:cubicBezTo>
                    <a:cubicBezTo>
                      <a:pt x="63" y="64"/>
                      <a:pt x="59" y="66"/>
                      <a:pt x="55" y="67"/>
                    </a:cubicBezTo>
                    <a:cubicBezTo>
                      <a:pt x="54" y="66"/>
                      <a:pt x="53" y="66"/>
                      <a:pt x="52" y="65"/>
                    </a:cubicBezTo>
                    <a:cubicBezTo>
                      <a:pt x="49" y="64"/>
                      <a:pt x="47" y="63"/>
                      <a:pt x="44" y="64"/>
                    </a:cubicBezTo>
                    <a:cubicBezTo>
                      <a:pt x="42" y="65"/>
                      <a:pt x="42" y="68"/>
                      <a:pt x="43" y="70"/>
                    </a:cubicBezTo>
                    <a:cubicBezTo>
                      <a:pt x="45" y="72"/>
                      <a:pt x="48" y="72"/>
                      <a:pt x="51" y="71"/>
                    </a:cubicBezTo>
                    <a:cubicBezTo>
                      <a:pt x="52" y="71"/>
                      <a:pt x="53" y="71"/>
                      <a:pt x="54" y="71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5"/>
                      <a:pt x="55" y="77"/>
                    </a:cubicBezTo>
                    <a:cubicBezTo>
                      <a:pt x="49" y="77"/>
                      <a:pt x="43" y="77"/>
                      <a:pt x="41" y="82"/>
                    </a:cubicBezTo>
                    <a:cubicBezTo>
                      <a:pt x="41" y="84"/>
                      <a:pt x="42" y="87"/>
                      <a:pt x="45" y="87"/>
                    </a:cubicBezTo>
                    <a:cubicBezTo>
                      <a:pt x="49" y="87"/>
                      <a:pt x="52" y="85"/>
                      <a:pt x="55" y="82"/>
                    </a:cubicBezTo>
                    <a:cubicBezTo>
                      <a:pt x="56" y="82"/>
                      <a:pt x="56" y="81"/>
                      <a:pt x="57" y="80"/>
                    </a:cubicBezTo>
                    <a:cubicBezTo>
                      <a:pt x="57" y="81"/>
                      <a:pt x="58" y="81"/>
                      <a:pt x="58" y="81"/>
                    </a:cubicBezTo>
                    <a:cubicBezTo>
                      <a:pt x="71" y="81"/>
                      <a:pt x="82" y="85"/>
                      <a:pt x="94" y="90"/>
                    </a:cubicBezTo>
                    <a:cubicBezTo>
                      <a:pt x="107" y="95"/>
                      <a:pt x="120" y="103"/>
                      <a:pt x="130" y="113"/>
                    </a:cubicBezTo>
                    <a:cubicBezTo>
                      <a:pt x="130" y="114"/>
                      <a:pt x="130" y="114"/>
                      <a:pt x="130" y="114"/>
                    </a:cubicBezTo>
                    <a:cubicBezTo>
                      <a:pt x="130" y="115"/>
                      <a:pt x="129" y="115"/>
                      <a:pt x="129" y="116"/>
                    </a:cubicBezTo>
                    <a:cubicBezTo>
                      <a:pt x="118" y="110"/>
                      <a:pt x="108" y="105"/>
                      <a:pt x="95" y="106"/>
                    </a:cubicBezTo>
                    <a:cubicBezTo>
                      <a:pt x="82" y="106"/>
                      <a:pt x="68" y="110"/>
                      <a:pt x="55" y="108"/>
                    </a:cubicBezTo>
                    <a:cubicBezTo>
                      <a:pt x="34" y="105"/>
                      <a:pt x="14" y="89"/>
                      <a:pt x="8" y="69"/>
                    </a:cubicBezTo>
                    <a:close/>
                    <a:moveTo>
                      <a:pt x="79" y="50"/>
                    </a:moveTo>
                    <a:cubicBezTo>
                      <a:pt x="79" y="50"/>
                      <a:pt x="79" y="50"/>
                      <a:pt x="79" y="50"/>
                    </a:cubicBezTo>
                    <a:cubicBezTo>
                      <a:pt x="79" y="48"/>
                      <a:pt x="80" y="48"/>
                      <a:pt x="79" y="50"/>
                    </a:cubicBezTo>
                    <a:close/>
                    <a:moveTo>
                      <a:pt x="71" y="51"/>
                    </a:moveTo>
                    <a:cubicBezTo>
                      <a:pt x="69" y="49"/>
                      <a:pt x="68" y="46"/>
                      <a:pt x="68" y="44"/>
                    </a:cubicBezTo>
                    <a:cubicBezTo>
                      <a:pt x="67" y="41"/>
                      <a:pt x="70" y="44"/>
                      <a:pt x="70" y="44"/>
                    </a:cubicBezTo>
                    <a:cubicBezTo>
                      <a:pt x="71" y="46"/>
                      <a:pt x="71" y="49"/>
                      <a:pt x="71" y="51"/>
                    </a:cubicBezTo>
                    <a:close/>
                    <a:moveTo>
                      <a:pt x="52" y="68"/>
                    </a:moveTo>
                    <a:cubicBezTo>
                      <a:pt x="51" y="68"/>
                      <a:pt x="50" y="68"/>
                      <a:pt x="50" y="69"/>
                    </a:cubicBezTo>
                    <a:cubicBezTo>
                      <a:pt x="49" y="69"/>
                      <a:pt x="48" y="69"/>
                      <a:pt x="48" y="69"/>
                    </a:cubicBezTo>
                    <a:cubicBezTo>
                      <a:pt x="47" y="69"/>
                      <a:pt x="46" y="68"/>
                      <a:pt x="46" y="66"/>
                    </a:cubicBezTo>
                    <a:cubicBezTo>
                      <a:pt x="47" y="66"/>
                      <a:pt x="48" y="67"/>
                      <a:pt x="49" y="67"/>
                    </a:cubicBezTo>
                    <a:cubicBezTo>
                      <a:pt x="50" y="67"/>
                      <a:pt x="51" y="68"/>
                      <a:pt x="52" y="68"/>
                    </a:cubicBezTo>
                    <a:close/>
                    <a:moveTo>
                      <a:pt x="53" y="80"/>
                    </a:moveTo>
                    <a:cubicBezTo>
                      <a:pt x="53" y="80"/>
                      <a:pt x="52" y="81"/>
                      <a:pt x="52" y="81"/>
                    </a:cubicBezTo>
                    <a:cubicBezTo>
                      <a:pt x="51" y="82"/>
                      <a:pt x="50" y="82"/>
                      <a:pt x="49" y="83"/>
                    </a:cubicBezTo>
                    <a:cubicBezTo>
                      <a:pt x="48" y="83"/>
                      <a:pt x="48" y="83"/>
                      <a:pt x="48" y="84"/>
                    </a:cubicBezTo>
                    <a:cubicBezTo>
                      <a:pt x="46" y="85"/>
                      <a:pt x="45" y="84"/>
                      <a:pt x="45" y="82"/>
                    </a:cubicBezTo>
                    <a:cubicBezTo>
                      <a:pt x="46" y="80"/>
                      <a:pt x="50" y="80"/>
                      <a:pt x="53" y="8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31"/>
              <p:cNvSpPr>
                <a:spLocks noEditPoints="1"/>
              </p:cNvSpPr>
              <p:nvPr/>
            </p:nvSpPr>
            <p:spPr bwMode="auto">
              <a:xfrm>
                <a:off x="4786" y="2241"/>
                <a:ext cx="391" cy="315"/>
              </a:xfrm>
              <a:custGeom>
                <a:avLst/>
                <a:gdLst>
                  <a:gd name="T0" fmla="*/ 128 w 165"/>
                  <a:gd name="T1" fmla="*/ 118 h 133"/>
                  <a:gd name="T2" fmla="*/ 158 w 165"/>
                  <a:gd name="T3" fmla="*/ 123 h 133"/>
                  <a:gd name="T4" fmla="*/ 142 w 165"/>
                  <a:gd name="T5" fmla="*/ 97 h 133"/>
                  <a:gd name="T6" fmla="*/ 96 w 165"/>
                  <a:gd name="T7" fmla="*/ 31 h 133"/>
                  <a:gd name="T8" fmla="*/ 3 w 165"/>
                  <a:gd name="T9" fmla="*/ 48 h 133"/>
                  <a:gd name="T10" fmla="*/ 69 w 165"/>
                  <a:gd name="T11" fmla="*/ 111 h 133"/>
                  <a:gd name="T12" fmla="*/ 100 w 165"/>
                  <a:gd name="T13" fmla="*/ 88 h 133"/>
                  <a:gd name="T14" fmla="*/ 58 w 165"/>
                  <a:gd name="T15" fmla="*/ 77 h 133"/>
                  <a:gd name="T16" fmla="*/ 63 w 165"/>
                  <a:gd name="T17" fmla="*/ 67 h 133"/>
                  <a:gd name="T18" fmla="*/ 72 w 165"/>
                  <a:gd name="T19" fmla="*/ 55 h 133"/>
                  <a:gd name="T20" fmla="*/ 77 w 165"/>
                  <a:gd name="T21" fmla="*/ 56 h 133"/>
                  <a:gd name="T22" fmla="*/ 100 w 165"/>
                  <a:gd name="T23" fmla="*/ 77 h 133"/>
                  <a:gd name="T24" fmla="*/ 132 w 165"/>
                  <a:gd name="T25" fmla="*/ 111 h 133"/>
                  <a:gd name="T26" fmla="*/ 60 w 165"/>
                  <a:gd name="T27" fmla="*/ 55 h 133"/>
                  <a:gd name="T28" fmla="*/ 58 w 165"/>
                  <a:gd name="T29" fmla="*/ 51 h 133"/>
                  <a:gd name="T30" fmla="*/ 61 w 165"/>
                  <a:gd name="T31" fmla="*/ 56 h 133"/>
                  <a:gd name="T32" fmla="*/ 142 w 165"/>
                  <a:gd name="T33" fmla="*/ 101 h 133"/>
                  <a:gd name="T34" fmla="*/ 147 w 165"/>
                  <a:gd name="T35" fmla="*/ 105 h 133"/>
                  <a:gd name="T36" fmla="*/ 131 w 165"/>
                  <a:gd name="T37" fmla="*/ 118 h 133"/>
                  <a:gd name="T38" fmla="*/ 153 w 165"/>
                  <a:gd name="T39" fmla="*/ 109 h 133"/>
                  <a:gd name="T40" fmla="*/ 144 w 165"/>
                  <a:gd name="T41" fmla="*/ 123 h 133"/>
                  <a:gd name="T42" fmla="*/ 138 w 165"/>
                  <a:gd name="T43" fmla="*/ 122 h 133"/>
                  <a:gd name="T44" fmla="*/ 150 w 165"/>
                  <a:gd name="T45" fmla="*/ 106 h 133"/>
                  <a:gd name="T46" fmla="*/ 156 w 165"/>
                  <a:gd name="T47" fmla="*/ 120 h 133"/>
                  <a:gd name="T48" fmla="*/ 155 w 165"/>
                  <a:gd name="T49" fmla="*/ 112 h 133"/>
                  <a:gd name="T50" fmla="*/ 156 w 165"/>
                  <a:gd name="T51" fmla="*/ 120 h 133"/>
                  <a:gd name="T52" fmla="*/ 31 w 165"/>
                  <a:gd name="T53" fmla="*/ 12 h 133"/>
                  <a:gd name="T54" fmla="*/ 113 w 165"/>
                  <a:gd name="T55" fmla="*/ 71 h 133"/>
                  <a:gd name="T56" fmla="*/ 139 w 165"/>
                  <a:gd name="T57" fmla="*/ 99 h 133"/>
                  <a:gd name="T58" fmla="*/ 138 w 165"/>
                  <a:gd name="T59" fmla="*/ 101 h 133"/>
                  <a:gd name="T60" fmla="*/ 87 w 165"/>
                  <a:gd name="T61" fmla="*/ 63 h 133"/>
                  <a:gd name="T62" fmla="*/ 82 w 165"/>
                  <a:gd name="T63" fmla="*/ 46 h 133"/>
                  <a:gd name="T64" fmla="*/ 77 w 165"/>
                  <a:gd name="T65" fmla="*/ 53 h 133"/>
                  <a:gd name="T66" fmla="*/ 73 w 165"/>
                  <a:gd name="T67" fmla="*/ 42 h 133"/>
                  <a:gd name="T68" fmla="*/ 70 w 165"/>
                  <a:gd name="T69" fmla="*/ 53 h 133"/>
                  <a:gd name="T70" fmla="*/ 59 w 165"/>
                  <a:gd name="T71" fmla="*/ 48 h 133"/>
                  <a:gd name="T72" fmla="*/ 54 w 165"/>
                  <a:gd name="T73" fmla="*/ 55 h 133"/>
                  <a:gd name="T74" fmla="*/ 63 w 165"/>
                  <a:gd name="T75" fmla="*/ 60 h 133"/>
                  <a:gd name="T76" fmla="*/ 52 w 165"/>
                  <a:gd name="T77" fmla="*/ 65 h 133"/>
                  <a:gd name="T78" fmla="*/ 44 w 165"/>
                  <a:gd name="T79" fmla="*/ 69 h 133"/>
                  <a:gd name="T80" fmla="*/ 55 w 165"/>
                  <a:gd name="T81" fmla="*/ 70 h 133"/>
                  <a:gd name="T82" fmla="*/ 55 w 165"/>
                  <a:gd name="T83" fmla="*/ 77 h 133"/>
                  <a:gd name="T84" fmla="*/ 45 w 165"/>
                  <a:gd name="T85" fmla="*/ 87 h 133"/>
                  <a:gd name="T86" fmla="*/ 57 w 165"/>
                  <a:gd name="T87" fmla="*/ 80 h 133"/>
                  <a:gd name="T88" fmla="*/ 94 w 165"/>
                  <a:gd name="T89" fmla="*/ 89 h 133"/>
                  <a:gd name="T90" fmla="*/ 131 w 165"/>
                  <a:gd name="T91" fmla="*/ 113 h 133"/>
                  <a:gd name="T92" fmla="*/ 96 w 165"/>
                  <a:gd name="T93" fmla="*/ 105 h 133"/>
                  <a:gd name="T94" fmla="*/ 8 w 165"/>
                  <a:gd name="T95" fmla="*/ 68 h 133"/>
                  <a:gd name="T96" fmla="*/ 79 w 165"/>
                  <a:gd name="T97" fmla="*/ 49 h 133"/>
                  <a:gd name="T98" fmla="*/ 71 w 165"/>
                  <a:gd name="T99" fmla="*/ 50 h 133"/>
                  <a:gd name="T100" fmla="*/ 71 w 165"/>
                  <a:gd name="T101" fmla="*/ 44 h 133"/>
                  <a:gd name="T102" fmla="*/ 52 w 165"/>
                  <a:gd name="T103" fmla="*/ 68 h 133"/>
                  <a:gd name="T104" fmla="*/ 48 w 165"/>
                  <a:gd name="T105" fmla="*/ 68 h 133"/>
                  <a:gd name="T106" fmla="*/ 50 w 165"/>
                  <a:gd name="T107" fmla="*/ 67 h 133"/>
                  <a:gd name="T108" fmla="*/ 53 w 165"/>
                  <a:gd name="T109" fmla="*/ 80 h 133"/>
                  <a:gd name="T110" fmla="*/ 49 w 165"/>
                  <a:gd name="T111" fmla="*/ 83 h 133"/>
                  <a:gd name="T112" fmla="*/ 45 w 165"/>
                  <a:gd name="T113" fmla="*/ 8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65" h="133">
                    <a:moveTo>
                      <a:pt x="99" y="108"/>
                    </a:moveTo>
                    <a:cubicBezTo>
                      <a:pt x="110" y="108"/>
                      <a:pt x="119" y="113"/>
                      <a:pt x="128" y="118"/>
                    </a:cubicBezTo>
                    <a:cubicBezTo>
                      <a:pt x="128" y="119"/>
                      <a:pt x="128" y="119"/>
                      <a:pt x="128" y="120"/>
                    </a:cubicBezTo>
                    <a:cubicBezTo>
                      <a:pt x="136" y="125"/>
                      <a:pt x="151" y="133"/>
                      <a:pt x="158" y="123"/>
                    </a:cubicBezTo>
                    <a:cubicBezTo>
                      <a:pt x="165" y="112"/>
                      <a:pt x="151" y="103"/>
                      <a:pt x="142" y="98"/>
                    </a:cubicBezTo>
                    <a:cubicBezTo>
                      <a:pt x="142" y="98"/>
                      <a:pt x="142" y="97"/>
                      <a:pt x="142" y="97"/>
                    </a:cubicBezTo>
                    <a:cubicBezTo>
                      <a:pt x="130" y="88"/>
                      <a:pt x="119" y="78"/>
                      <a:pt x="113" y="64"/>
                    </a:cubicBezTo>
                    <a:cubicBezTo>
                      <a:pt x="108" y="53"/>
                      <a:pt x="104" y="41"/>
                      <a:pt x="96" y="31"/>
                    </a:cubicBezTo>
                    <a:cubicBezTo>
                      <a:pt x="83" y="15"/>
                      <a:pt x="59" y="1"/>
                      <a:pt x="38" y="6"/>
                    </a:cubicBezTo>
                    <a:cubicBezTo>
                      <a:pt x="19" y="11"/>
                      <a:pt x="6" y="30"/>
                      <a:pt x="3" y="48"/>
                    </a:cubicBezTo>
                    <a:cubicBezTo>
                      <a:pt x="0" y="67"/>
                      <a:pt x="11" y="86"/>
                      <a:pt x="26" y="98"/>
                    </a:cubicBezTo>
                    <a:cubicBezTo>
                      <a:pt x="38" y="108"/>
                      <a:pt x="54" y="112"/>
                      <a:pt x="69" y="111"/>
                    </a:cubicBezTo>
                    <a:cubicBezTo>
                      <a:pt x="79" y="110"/>
                      <a:pt x="89" y="108"/>
                      <a:pt x="99" y="108"/>
                    </a:cubicBezTo>
                    <a:close/>
                    <a:moveTo>
                      <a:pt x="100" y="88"/>
                    </a:moveTo>
                    <a:cubicBezTo>
                      <a:pt x="88" y="83"/>
                      <a:pt x="74" y="78"/>
                      <a:pt x="62" y="77"/>
                    </a:cubicBezTo>
                    <a:cubicBezTo>
                      <a:pt x="61" y="77"/>
                      <a:pt x="60" y="77"/>
                      <a:pt x="58" y="77"/>
                    </a:cubicBezTo>
                    <a:cubicBezTo>
                      <a:pt x="59" y="75"/>
                      <a:pt x="59" y="72"/>
                      <a:pt x="58" y="70"/>
                    </a:cubicBezTo>
                    <a:cubicBezTo>
                      <a:pt x="60" y="69"/>
                      <a:pt x="62" y="68"/>
                      <a:pt x="63" y="67"/>
                    </a:cubicBezTo>
                    <a:cubicBezTo>
                      <a:pt x="65" y="65"/>
                      <a:pt x="65" y="62"/>
                      <a:pt x="65" y="59"/>
                    </a:cubicBezTo>
                    <a:cubicBezTo>
                      <a:pt x="68" y="59"/>
                      <a:pt x="70" y="57"/>
                      <a:pt x="72" y="55"/>
                    </a:cubicBezTo>
                    <a:cubicBezTo>
                      <a:pt x="73" y="55"/>
                      <a:pt x="73" y="56"/>
                      <a:pt x="74" y="56"/>
                    </a:cubicBezTo>
                    <a:cubicBezTo>
                      <a:pt x="75" y="56"/>
                      <a:pt x="76" y="56"/>
                      <a:pt x="77" y="56"/>
                    </a:cubicBezTo>
                    <a:cubicBezTo>
                      <a:pt x="79" y="59"/>
                      <a:pt x="80" y="61"/>
                      <a:pt x="83" y="63"/>
                    </a:cubicBezTo>
                    <a:cubicBezTo>
                      <a:pt x="88" y="68"/>
                      <a:pt x="94" y="73"/>
                      <a:pt x="100" y="77"/>
                    </a:cubicBezTo>
                    <a:cubicBezTo>
                      <a:pt x="112" y="85"/>
                      <a:pt x="124" y="95"/>
                      <a:pt x="137" y="104"/>
                    </a:cubicBezTo>
                    <a:cubicBezTo>
                      <a:pt x="135" y="106"/>
                      <a:pt x="134" y="109"/>
                      <a:pt x="132" y="111"/>
                    </a:cubicBezTo>
                    <a:cubicBezTo>
                      <a:pt x="123" y="102"/>
                      <a:pt x="112" y="94"/>
                      <a:pt x="100" y="88"/>
                    </a:cubicBezTo>
                    <a:close/>
                    <a:moveTo>
                      <a:pt x="60" y="55"/>
                    </a:moveTo>
                    <a:cubicBezTo>
                      <a:pt x="58" y="55"/>
                      <a:pt x="57" y="53"/>
                      <a:pt x="56" y="52"/>
                    </a:cubicBezTo>
                    <a:cubicBezTo>
                      <a:pt x="54" y="50"/>
                      <a:pt x="57" y="50"/>
                      <a:pt x="58" y="51"/>
                    </a:cubicBezTo>
                    <a:cubicBezTo>
                      <a:pt x="59" y="52"/>
                      <a:pt x="60" y="53"/>
                      <a:pt x="60" y="55"/>
                    </a:cubicBezTo>
                    <a:cubicBezTo>
                      <a:pt x="60" y="55"/>
                      <a:pt x="61" y="55"/>
                      <a:pt x="61" y="56"/>
                    </a:cubicBezTo>
                    <a:cubicBezTo>
                      <a:pt x="61" y="56"/>
                      <a:pt x="60" y="56"/>
                      <a:pt x="60" y="55"/>
                    </a:cubicBezTo>
                    <a:close/>
                    <a:moveTo>
                      <a:pt x="142" y="101"/>
                    </a:moveTo>
                    <a:cubicBezTo>
                      <a:pt x="144" y="102"/>
                      <a:pt x="146" y="103"/>
                      <a:pt x="148" y="105"/>
                    </a:cubicBezTo>
                    <a:cubicBezTo>
                      <a:pt x="147" y="105"/>
                      <a:pt x="147" y="105"/>
                      <a:pt x="147" y="105"/>
                    </a:cubicBezTo>
                    <a:cubicBezTo>
                      <a:pt x="143" y="111"/>
                      <a:pt x="139" y="115"/>
                      <a:pt x="136" y="121"/>
                    </a:cubicBezTo>
                    <a:cubicBezTo>
                      <a:pt x="134" y="120"/>
                      <a:pt x="133" y="119"/>
                      <a:pt x="131" y="118"/>
                    </a:cubicBezTo>
                    <a:cubicBezTo>
                      <a:pt x="135" y="113"/>
                      <a:pt x="138" y="107"/>
                      <a:pt x="142" y="101"/>
                    </a:cubicBezTo>
                    <a:close/>
                    <a:moveTo>
                      <a:pt x="153" y="109"/>
                    </a:moveTo>
                    <a:cubicBezTo>
                      <a:pt x="153" y="109"/>
                      <a:pt x="153" y="109"/>
                      <a:pt x="153" y="110"/>
                    </a:cubicBezTo>
                    <a:cubicBezTo>
                      <a:pt x="149" y="113"/>
                      <a:pt x="148" y="119"/>
                      <a:pt x="144" y="123"/>
                    </a:cubicBezTo>
                    <a:cubicBezTo>
                      <a:pt x="143" y="123"/>
                      <a:pt x="143" y="124"/>
                      <a:pt x="143" y="124"/>
                    </a:cubicBezTo>
                    <a:cubicBezTo>
                      <a:pt x="142" y="124"/>
                      <a:pt x="140" y="123"/>
                      <a:pt x="138" y="122"/>
                    </a:cubicBezTo>
                    <a:cubicBezTo>
                      <a:pt x="142" y="117"/>
                      <a:pt x="146" y="112"/>
                      <a:pt x="149" y="107"/>
                    </a:cubicBezTo>
                    <a:cubicBezTo>
                      <a:pt x="149" y="107"/>
                      <a:pt x="150" y="106"/>
                      <a:pt x="150" y="106"/>
                    </a:cubicBezTo>
                    <a:cubicBezTo>
                      <a:pt x="151" y="107"/>
                      <a:pt x="152" y="108"/>
                      <a:pt x="153" y="109"/>
                    </a:cubicBezTo>
                    <a:close/>
                    <a:moveTo>
                      <a:pt x="156" y="120"/>
                    </a:moveTo>
                    <a:cubicBezTo>
                      <a:pt x="154" y="125"/>
                      <a:pt x="150" y="126"/>
                      <a:pt x="146" y="125"/>
                    </a:cubicBezTo>
                    <a:cubicBezTo>
                      <a:pt x="150" y="121"/>
                      <a:pt x="151" y="115"/>
                      <a:pt x="155" y="112"/>
                    </a:cubicBezTo>
                    <a:cubicBezTo>
                      <a:pt x="155" y="112"/>
                      <a:pt x="155" y="112"/>
                      <a:pt x="155" y="111"/>
                    </a:cubicBezTo>
                    <a:cubicBezTo>
                      <a:pt x="157" y="114"/>
                      <a:pt x="158" y="117"/>
                      <a:pt x="156" y="120"/>
                    </a:cubicBezTo>
                    <a:close/>
                    <a:moveTo>
                      <a:pt x="8" y="68"/>
                    </a:moveTo>
                    <a:cubicBezTo>
                      <a:pt x="1" y="47"/>
                      <a:pt x="11" y="23"/>
                      <a:pt x="31" y="12"/>
                    </a:cubicBezTo>
                    <a:cubicBezTo>
                      <a:pt x="54" y="0"/>
                      <a:pt x="82" y="17"/>
                      <a:pt x="96" y="35"/>
                    </a:cubicBezTo>
                    <a:cubicBezTo>
                      <a:pt x="104" y="46"/>
                      <a:pt x="107" y="60"/>
                      <a:pt x="113" y="71"/>
                    </a:cubicBezTo>
                    <a:cubicBezTo>
                      <a:pt x="119" y="82"/>
                      <a:pt x="129" y="90"/>
                      <a:pt x="138" y="98"/>
                    </a:cubicBezTo>
                    <a:cubicBezTo>
                      <a:pt x="138" y="99"/>
                      <a:pt x="139" y="99"/>
                      <a:pt x="139" y="99"/>
                    </a:cubicBezTo>
                    <a:cubicBezTo>
                      <a:pt x="139" y="99"/>
                      <a:pt x="139" y="99"/>
                      <a:pt x="139" y="99"/>
                    </a:cubicBezTo>
                    <a:cubicBezTo>
                      <a:pt x="139" y="100"/>
                      <a:pt x="139" y="101"/>
                      <a:pt x="138" y="101"/>
                    </a:cubicBezTo>
                    <a:cubicBezTo>
                      <a:pt x="127" y="93"/>
                      <a:pt x="116" y="85"/>
                      <a:pt x="104" y="76"/>
                    </a:cubicBezTo>
                    <a:cubicBezTo>
                      <a:pt x="98" y="72"/>
                      <a:pt x="93" y="68"/>
                      <a:pt x="87" y="63"/>
                    </a:cubicBezTo>
                    <a:cubicBezTo>
                      <a:pt x="84" y="60"/>
                      <a:pt x="81" y="58"/>
                      <a:pt x="80" y="54"/>
                    </a:cubicBezTo>
                    <a:cubicBezTo>
                      <a:pt x="82" y="52"/>
                      <a:pt x="84" y="48"/>
                      <a:pt x="82" y="46"/>
                    </a:cubicBezTo>
                    <a:cubicBezTo>
                      <a:pt x="81" y="45"/>
                      <a:pt x="78" y="44"/>
                      <a:pt x="77" y="46"/>
                    </a:cubicBezTo>
                    <a:cubicBezTo>
                      <a:pt x="76" y="48"/>
                      <a:pt x="76" y="50"/>
                      <a:pt x="77" y="53"/>
                    </a:cubicBezTo>
                    <a:cubicBezTo>
                      <a:pt x="76" y="53"/>
                      <a:pt x="75" y="53"/>
                      <a:pt x="73" y="52"/>
                    </a:cubicBezTo>
                    <a:cubicBezTo>
                      <a:pt x="75" y="49"/>
                      <a:pt x="74" y="45"/>
                      <a:pt x="73" y="42"/>
                    </a:cubicBezTo>
                    <a:cubicBezTo>
                      <a:pt x="72" y="40"/>
                      <a:pt x="69" y="37"/>
                      <a:pt x="67" y="39"/>
                    </a:cubicBezTo>
                    <a:cubicBezTo>
                      <a:pt x="63" y="42"/>
                      <a:pt x="66" y="49"/>
                      <a:pt x="70" y="53"/>
                    </a:cubicBezTo>
                    <a:cubicBezTo>
                      <a:pt x="69" y="55"/>
                      <a:pt x="67" y="56"/>
                      <a:pt x="64" y="56"/>
                    </a:cubicBezTo>
                    <a:cubicBezTo>
                      <a:pt x="63" y="53"/>
                      <a:pt x="61" y="50"/>
                      <a:pt x="59" y="48"/>
                    </a:cubicBezTo>
                    <a:cubicBezTo>
                      <a:pt x="57" y="47"/>
                      <a:pt x="54" y="46"/>
                      <a:pt x="53" y="48"/>
                    </a:cubicBezTo>
                    <a:cubicBezTo>
                      <a:pt x="52" y="51"/>
                      <a:pt x="53" y="53"/>
                      <a:pt x="54" y="55"/>
                    </a:cubicBezTo>
                    <a:cubicBezTo>
                      <a:pt x="56" y="57"/>
                      <a:pt x="59" y="59"/>
                      <a:pt x="62" y="59"/>
                    </a:cubicBezTo>
                    <a:cubicBezTo>
                      <a:pt x="62" y="59"/>
                      <a:pt x="62" y="60"/>
                      <a:pt x="63" y="60"/>
                    </a:cubicBezTo>
                    <a:cubicBezTo>
                      <a:pt x="63" y="64"/>
                      <a:pt x="60" y="66"/>
                      <a:pt x="56" y="67"/>
                    </a:cubicBezTo>
                    <a:cubicBezTo>
                      <a:pt x="55" y="66"/>
                      <a:pt x="54" y="65"/>
                      <a:pt x="52" y="65"/>
                    </a:cubicBezTo>
                    <a:cubicBezTo>
                      <a:pt x="50" y="63"/>
                      <a:pt x="47" y="62"/>
                      <a:pt x="44" y="63"/>
                    </a:cubicBezTo>
                    <a:cubicBezTo>
                      <a:pt x="42" y="64"/>
                      <a:pt x="42" y="68"/>
                      <a:pt x="44" y="69"/>
                    </a:cubicBezTo>
                    <a:cubicBezTo>
                      <a:pt x="46" y="72"/>
                      <a:pt x="49" y="71"/>
                      <a:pt x="52" y="71"/>
                    </a:cubicBezTo>
                    <a:cubicBezTo>
                      <a:pt x="53" y="71"/>
                      <a:pt x="54" y="71"/>
                      <a:pt x="55" y="70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6" y="73"/>
                      <a:pt x="56" y="75"/>
                      <a:pt x="55" y="77"/>
                    </a:cubicBezTo>
                    <a:cubicBezTo>
                      <a:pt x="50" y="77"/>
                      <a:pt x="43" y="77"/>
                      <a:pt x="42" y="82"/>
                    </a:cubicBezTo>
                    <a:cubicBezTo>
                      <a:pt x="41" y="84"/>
                      <a:pt x="43" y="86"/>
                      <a:pt x="45" y="87"/>
                    </a:cubicBezTo>
                    <a:cubicBezTo>
                      <a:pt x="49" y="87"/>
                      <a:pt x="53" y="84"/>
                      <a:pt x="55" y="82"/>
                    </a:cubicBezTo>
                    <a:cubicBezTo>
                      <a:pt x="56" y="81"/>
                      <a:pt x="57" y="81"/>
                      <a:pt x="57" y="80"/>
                    </a:cubicBezTo>
                    <a:cubicBezTo>
                      <a:pt x="58" y="80"/>
                      <a:pt x="58" y="80"/>
                      <a:pt x="59" y="80"/>
                    </a:cubicBezTo>
                    <a:cubicBezTo>
                      <a:pt x="71" y="81"/>
                      <a:pt x="83" y="85"/>
                      <a:pt x="94" y="89"/>
                    </a:cubicBezTo>
                    <a:cubicBezTo>
                      <a:pt x="108" y="94"/>
                      <a:pt x="120" y="103"/>
                      <a:pt x="130" y="113"/>
                    </a:cubicBezTo>
                    <a:cubicBezTo>
                      <a:pt x="130" y="113"/>
                      <a:pt x="131" y="113"/>
                      <a:pt x="131" y="113"/>
                    </a:cubicBezTo>
                    <a:cubicBezTo>
                      <a:pt x="130" y="114"/>
                      <a:pt x="130" y="115"/>
                      <a:pt x="129" y="116"/>
                    </a:cubicBezTo>
                    <a:cubicBezTo>
                      <a:pt x="119" y="109"/>
                      <a:pt x="108" y="105"/>
                      <a:pt x="96" y="105"/>
                    </a:cubicBezTo>
                    <a:cubicBezTo>
                      <a:pt x="82" y="106"/>
                      <a:pt x="69" y="109"/>
                      <a:pt x="56" y="108"/>
                    </a:cubicBezTo>
                    <a:cubicBezTo>
                      <a:pt x="34" y="105"/>
                      <a:pt x="15" y="89"/>
                      <a:pt x="8" y="68"/>
                    </a:cubicBezTo>
                    <a:close/>
                    <a:moveTo>
                      <a:pt x="79" y="50"/>
                    </a:moveTo>
                    <a:cubicBezTo>
                      <a:pt x="79" y="50"/>
                      <a:pt x="79" y="50"/>
                      <a:pt x="79" y="49"/>
                    </a:cubicBezTo>
                    <a:cubicBezTo>
                      <a:pt x="79" y="47"/>
                      <a:pt x="80" y="48"/>
                      <a:pt x="79" y="50"/>
                    </a:cubicBezTo>
                    <a:close/>
                    <a:moveTo>
                      <a:pt x="71" y="50"/>
                    </a:moveTo>
                    <a:cubicBezTo>
                      <a:pt x="70" y="48"/>
                      <a:pt x="69" y="46"/>
                      <a:pt x="68" y="43"/>
                    </a:cubicBezTo>
                    <a:cubicBezTo>
                      <a:pt x="68" y="40"/>
                      <a:pt x="70" y="43"/>
                      <a:pt x="71" y="44"/>
                    </a:cubicBezTo>
                    <a:cubicBezTo>
                      <a:pt x="72" y="46"/>
                      <a:pt x="71" y="48"/>
                      <a:pt x="71" y="50"/>
                    </a:cubicBezTo>
                    <a:close/>
                    <a:moveTo>
                      <a:pt x="52" y="68"/>
                    </a:moveTo>
                    <a:cubicBezTo>
                      <a:pt x="51" y="68"/>
                      <a:pt x="51" y="68"/>
                      <a:pt x="50" y="68"/>
                    </a:cubicBezTo>
                    <a:cubicBezTo>
                      <a:pt x="49" y="68"/>
                      <a:pt x="49" y="68"/>
                      <a:pt x="48" y="68"/>
                    </a:cubicBezTo>
                    <a:cubicBezTo>
                      <a:pt x="47" y="68"/>
                      <a:pt x="47" y="68"/>
                      <a:pt x="47" y="66"/>
                    </a:cubicBezTo>
                    <a:cubicBezTo>
                      <a:pt x="48" y="66"/>
                      <a:pt x="49" y="66"/>
                      <a:pt x="50" y="67"/>
                    </a:cubicBezTo>
                    <a:cubicBezTo>
                      <a:pt x="51" y="67"/>
                      <a:pt x="52" y="67"/>
                      <a:pt x="52" y="68"/>
                    </a:cubicBezTo>
                    <a:close/>
                    <a:moveTo>
                      <a:pt x="53" y="80"/>
                    </a:moveTo>
                    <a:cubicBezTo>
                      <a:pt x="53" y="80"/>
                      <a:pt x="53" y="80"/>
                      <a:pt x="53" y="80"/>
                    </a:cubicBezTo>
                    <a:cubicBezTo>
                      <a:pt x="52" y="81"/>
                      <a:pt x="50" y="82"/>
                      <a:pt x="49" y="83"/>
                    </a:cubicBezTo>
                    <a:cubicBezTo>
                      <a:pt x="49" y="83"/>
                      <a:pt x="49" y="83"/>
                      <a:pt x="48" y="83"/>
                    </a:cubicBezTo>
                    <a:cubicBezTo>
                      <a:pt x="47" y="84"/>
                      <a:pt x="46" y="84"/>
                      <a:pt x="45" y="82"/>
                    </a:cubicBezTo>
                    <a:cubicBezTo>
                      <a:pt x="47" y="80"/>
                      <a:pt x="50" y="80"/>
                      <a:pt x="53" y="8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2"/>
              <p:cNvSpPr>
                <a:spLocks noEditPoints="1"/>
              </p:cNvSpPr>
              <p:nvPr/>
            </p:nvSpPr>
            <p:spPr bwMode="auto">
              <a:xfrm>
                <a:off x="1919" y="387"/>
                <a:ext cx="397" cy="507"/>
              </a:xfrm>
              <a:custGeom>
                <a:avLst/>
                <a:gdLst>
                  <a:gd name="T0" fmla="*/ 19 w 168"/>
                  <a:gd name="T1" fmla="*/ 2 h 214"/>
                  <a:gd name="T2" fmla="*/ 7 w 168"/>
                  <a:gd name="T3" fmla="*/ 21 h 214"/>
                  <a:gd name="T4" fmla="*/ 7 w 168"/>
                  <a:gd name="T5" fmla="*/ 34 h 214"/>
                  <a:gd name="T6" fmla="*/ 7 w 168"/>
                  <a:gd name="T7" fmla="*/ 49 h 214"/>
                  <a:gd name="T8" fmla="*/ 7 w 168"/>
                  <a:gd name="T9" fmla="*/ 59 h 214"/>
                  <a:gd name="T10" fmla="*/ 3 w 168"/>
                  <a:gd name="T11" fmla="*/ 70 h 214"/>
                  <a:gd name="T12" fmla="*/ 7 w 168"/>
                  <a:gd name="T13" fmla="*/ 86 h 214"/>
                  <a:gd name="T14" fmla="*/ 7 w 168"/>
                  <a:gd name="T15" fmla="*/ 97 h 214"/>
                  <a:gd name="T16" fmla="*/ 7 w 168"/>
                  <a:gd name="T17" fmla="*/ 109 h 214"/>
                  <a:gd name="T18" fmla="*/ 7 w 168"/>
                  <a:gd name="T19" fmla="*/ 118 h 214"/>
                  <a:gd name="T20" fmla="*/ 3 w 168"/>
                  <a:gd name="T21" fmla="*/ 128 h 214"/>
                  <a:gd name="T22" fmla="*/ 7 w 168"/>
                  <a:gd name="T23" fmla="*/ 145 h 214"/>
                  <a:gd name="T24" fmla="*/ 7 w 168"/>
                  <a:gd name="T25" fmla="*/ 156 h 214"/>
                  <a:gd name="T26" fmla="*/ 7 w 168"/>
                  <a:gd name="T27" fmla="*/ 171 h 214"/>
                  <a:gd name="T28" fmla="*/ 4 w 168"/>
                  <a:gd name="T29" fmla="*/ 184 h 214"/>
                  <a:gd name="T30" fmla="*/ 7 w 168"/>
                  <a:gd name="T31" fmla="*/ 201 h 214"/>
                  <a:gd name="T32" fmla="*/ 123 w 168"/>
                  <a:gd name="T33" fmla="*/ 214 h 214"/>
                  <a:gd name="T34" fmla="*/ 167 w 168"/>
                  <a:gd name="T35" fmla="*/ 59 h 214"/>
                  <a:gd name="T36" fmla="*/ 6 w 168"/>
                  <a:gd name="T37" fmla="*/ 17 h 214"/>
                  <a:gd name="T38" fmla="*/ 6 w 168"/>
                  <a:gd name="T39" fmla="*/ 17 h 214"/>
                  <a:gd name="T40" fmla="*/ 6 w 168"/>
                  <a:gd name="T41" fmla="*/ 26 h 214"/>
                  <a:gd name="T42" fmla="*/ 7 w 168"/>
                  <a:gd name="T43" fmla="*/ 42 h 214"/>
                  <a:gd name="T44" fmla="*/ 6 w 168"/>
                  <a:gd name="T45" fmla="*/ 53 h 214"/>
                  <a:gd name="T46" fmla="*/ 7 w 168"/>
                  <a:gd name="T47" fmla="*/ 62 h 214"/>
                  <a:gd name="T48" fmla="*/ 7 w 168"/>
                  <a:gd name="T49" fmla="*/ 71 h 214"/>
                  <a:gd name="T50" fmla="*/ 5 w 168"/>
                  <a:gd name="T51" fmla="*/ 82 h 214"/>
                  <a:gd name="T52" fmla="*/ 6 w 168"/>
                  <a:gd name="T53" fmla="*/ 83 h 214"/>
                  <a:gd name="T54" fmla="*/ 7 w 168"/>
                  <a:gd name="T55" fmla="*/ 92 h 214"/>
                  <a:gd name="T56" fmla="*/ 6 w 168"/>
                  <a:gd name="T57" fmla="*/ 103 h 214"/>
                  <a:gd name="T58" fmla="*/ 6 w 168"/>
                  <a:gd name="T59" fmla="*/ 103 h 214"/>
                  <a:gd name="T60" fmla="*/ 6 w 168"/>
                  <a:gd name="T61" fmla="*/ 112 h 214"/>
                  <a:gd name="T62" fmla="*/ 6 w 168"/>
                  <a:gd name="T63" fmla="*/ 121 h 214"/>
                  <a:gd name="T64" fmla="*/ 6 w 168"/>
                  <a:gd name="T65" fmla="*/ 130 h 214"/>
                  <a:gd name="T66" fmla="*/ 6 w 168"/>
                  <a:gd name="T67" fmla="*/ 140 h 214"/>
                  <a:gd name="T68" fmla="*/ 6 w 168"/>
                  <a:gd name="T69" fmla="*/ 152 h 214"/>
                  <a:gd name="T70" fmla="*/ 7 w 168"/>
                  <a:gd name="T71" fmla="*/ 151 h 214"/>
                  <a:gd name="T72" fmla="*/ 7 w 168"/>
                  <a:gd name="T73" fmla="*/ 161 h 214"/>
                  <a:gd name="T74" fmla="*/ 5 w 168"/>
                  <a:gd name="T75" fmla="*/ 175 h 214"/>
                  <a:gd name="T76" fmla="*/ 7 w 168"/>
                  <a:gd name="T77" fmla="*/ 176 h 214"/>
                  <a:gd name="T78" fmla="*/ 7 w 168"/>
                  <a:gd name="T79" fmla="*/ 185 h 214"/>
                  <a:gd name="T80" fmla="*/ 7 w 168"/>
                  <a:gd name="T81" fmla="*/ 196 h 214"/>
                  <a:gd name="T82" fmla="*/ 7 w 168"/>
                  <a:gd name="T83" fmla="*/ 196 h 214"/>
                  <a:gd name="T84" fmla="*/ 10 w 168"/>
                  <a:gd name="T85" fmla="*/ 203 h 214"/>
                  <a:gd name="T86" fmla="*/ 13 w 168"/>
                  <a:gd name="T87" fmla="*/ 194 h 214"/>
                  <a:gd name="T88" fmla="*/ 14 w 168"/>
                  <a:gd name="T89" fmla="*/ 183 h 214"/>
                  <a:gd name="T90" fmla="*/ 13 w 168"/>
                  <a:gd name="T91" fmla="*/ 172 h 214"/>
                  <a:gd name="T92" fmla="*/ 14 w 168"/>
                  <a:gd name="T93" fmla="*/ 160 h 214"/>
                  <a:gd name="T94" fmla="*/ 15 w 168"/>
                  <a:gd name="T95" fmla="*/ 151 h 214"/>
                  <a:gd name="T96" fmla="*/ 14 w 168"/>
                  <a:gd name="T97" fmla="*/ 140 h 214"/>
                  <a:gd name="T98" fmla="*/ 13 w 168"/>
                  <a:gd name="T99" fmla="*/ 130 h 214"/>
                  <a:gd name="T100" fmla="*/ 13 w 168"/>
                  <a:gd name="T101" fmla="*/ 120 h 214"/>
                  <a:gd name="T102" fmla="*/ 13 w 168"/>
                  <a:gd name="T103" fmla="*/ 110 h 214"/>
                  <a:gd name="T104" fmla="*/ 13 w 168"/>
                  <a:gd name="T105" fmla="*/ 100 h 214"/>
                  <a:gd name="T106" fmla="*/ 12 w 168"/>
                  <a:gd name="T107" fmla="*/ 90 h 214"/>
                  <a:gd name="T108" fmla="*/ 13 w 168"/>
                  <a:gd name="T109" fmla="*/ 81 h 214"/>
                  <a:gd name="T110" fmla="*/ 13 w 168"/>
                  <a:gd name="T111" fmla="*/ 70 h 214"/>
                  <a:gd name="T112" fmla="*/ 13 w 168"/>
                  <a:gd name="T113" fmla="*/ 61 h 214"/>
                  <a:gd name="T114" fmla="*/ 13 w 168"/>
                  <a:gd name="T115" fmla="*/ 50 h 214"/>
                  <a:gd name="T116" fmla="*/ 14 w 168"/>
                  <a:gd name="T117" fmla="*/ 37 h 214"/>
                  <a:gd name="T118" fmla="*/ 14 w 168"/>
                  <a:gd name="T119" fmla="*/ 23 h 214"/>
                  <a:gd name="T120" fmla="*/ 13 w 168"/>
                  <a:gd name="T121" fmla="*/ 14 h 214"/>
                  <a:gd name="T122" fmla="*/ 24 w 168"/>
                  <a:gd name="T123" fmla="*/ 4 h 214"/>
                  <a:gd name="T124" fmla="*/ 164 w 168"/>
                  <a:gd name="T125" fmla="*/ 31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8" h="214">
                    <a:moveTo>
                      <a:pt x="144" y="2"/>
                    </a:moveTo>
                    <a:cubicBezTo>
                      <a:pt x="131" y="2"/>
                      <a:pt x="118" y="2"/>
                      <a:pt x="105" y="2"/>
                    </a:cubicBezTo>
                    <a:cubicBezTo>
                      <a:pt x="78" y="2"/>
                      <a:pt x="51" y="2"/>
                      <a:pt x="24" y="2"/>
                    </a:cubicBezTo>
                    <a:cubicBezTo>
                      <a:pt x="22" y="2"/>
                      <a:pt x="20" y="2"/>
                      <a:pt x="19" y="2"/>
                    </a:cubicBezTo>
                    <a:cubicBezTo>
                      <a:pt x="13" y="2"/>
                      <a:pt x="8" y="6"/>
                      <a:pt x="8" y="11"/>
                    </a:cubicBezTo>
                    <a:cubicBezTo>
                      <a:pt x="6" y="12"/>
                      <a:pt x="5" y="12"/>
                      <a:pt x="4" y="13"/>
                    </a:cubicBezTo>
                    <a:cubicBezTo>
                      <a:pt x="3" y="14"/>
                      <a:pt x="3" y="16"/>
                      <a:pt x="3" y="17"/>
                    </a:cubicBezTo>
                    <a:cubicBezTo>
                      <a:pt x="4" y="19"/>
                      <a:pt x="6" y="20"/>
                      <a:pt x="7" y="21"/>
                    </a:cubicBezTo>
                    <a:cubicBezTo>
                      <a:pt x="7" y="21"/>
                      <a:pt x="7" y="22"/>
                      <a:pt x="7" y="23"/>
                    </a:cubicBezTo>
                    <a:cubicBezTo>
                      <a:pt x="6" y="23"/>
                      <a:pt x="5" y="23"/>
                      <a:pt x="3" y="24"/>
                    </a:cubicBezTo>
                    <a:cubicBezTo>
                      <a:pt x="2" y="26"/>
                      <a:pt x="2" y="28"/>
                      <a:pt x="3" y="30"/>
                    </a:cubicBezTo>
                    <a:cubicBezTo>
                      <a:pt x="4" y="32"/>
                      <a:pt x="5" y="33"/>
                      <a:pt x="7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5" y="35"/>
                      <a:pt x="4" y="36"/>
                      <a:pt x="3" y="38"/>
                    </a:cubicBezTo>
                    <a:cubicBezTo>
                      <a:pt x="0" y="41"/>
                      <a:pt x="4" y="44"/>
                      <a:pt x="7" y="44"/>
                    </a:cubicBezTo>
                    <a:cubicBezTo>
                      <a:pt x="7" y="46"/>
                      <a:pt x="7" y="47"/>
                      <a:pt x="7" y="49"/>
                    </a:cubicBezTo>
                    <a:cubicBezTo>
                      <a:pt x="6" y="49"/>
                      <a:pt x="4" y="50"/>
                      <a:pt x="3" y="51"/>
                    </a:cubicBezTo>
                    <a:cubicBezTo>
                      <a:pt x="2" y="53"/>
                      <a:pt x="2" y="54"/>
                      <a:pt x="3" y="56"/>
                    </a:cubicBezTo>
                    <a:cubicBezTo>
                      <a:pt x="3" y="57"/>
                      <a:pt x="6" y="58"/>
                      <a:pt x="7" y="59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6" y="59"/>
                      <a:pt x="6" y="59"/>
                      <a:pt x="5" y="60"/>
                    </a:cubicBezTo>
                    <a:cubicBezTo>
                      <a:pt x="2" y="63"/>
                      <a:pt x="4" y="66"/>
                      <a:pt x="7" y="67"/>
                    </a:cubicBezTo>
                    <a:cubicBezTo>
                      <a:pt x="7" y="68"/>
                      <a:pt x="7" y="68"/>
                      <a:pt x="7" y="68"/>
                    </a:cubicBezTo>
                    <a:cubicBezTo>
                      <a:pt x="6" y="68"/>
                      <a:pt x="4" y="69"/>
                      <a:pt x="3" y="70"/>
                    </a:cubicBezTo>
                    <a:cubicBezTo>
                      <a:pt x="1" y="73"/>
                      <a:pt x="4" y="77"/>
                      <a:pt x="7" y="77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5" y="78"/>
                      <a:pt x="4" y="79"/>
                      <a:pt x="2" y="80"/>
                    </a:cubicBezTo>
                    <a:cubicBezTo>
                      <a:pt x="0" y="83"/>
                      <a:pt x="5" y="86"/>
                      <a:pt x="7" y="86"/>
                    </a:cubicBezTo>
                    <a:cubicBezTo>
                      <a:pt x="7" y="87"/>
                      <a:pt x="7" y="88"/>
                      <a:pt x="7" y="89"/>
                    </a:cubicBezTo>
                    <a:cubicBezTo>
                      <a:pt x="7" y="89"/>
                      <a:pt x="6" y="89"/>
                      <a:pt x="6" y="89"/>
                    </a:cubicBezTo>
                    <a:cubicBezTo>
                      <a:pt x="4" y="90"/>
                      <a:pt x="3" y="91"/>
                      <a:pt x="2" y="92"/>
                    </a:cubicBezTo>
                    <a:cubicBezTo>
                      <a:pt x="2" y="95"/>
                      <a:pt x="5" y="96"/>
                      <a:pt x="7" y="97"/>
                    </a:cubicBezTo>
                    <a:cubicBezTo>
                      <a:pt x="7" y="97"/>
                      <a:pt x="7" y="98"/>
                      <a:pt x="7" y="99"/>
                    </a:cubicBezTo>
                    <a:cubicBezTo>
                      <a:pt x="6" y="99"/>
                      <a:pt x="4" y="99"/>
                      <a:pt x="3" y="101"/>
                    </a:cubicBezTo>
                    <a:cubicBezTo>
                      <a:pt x="1" y="104"/>
                      <a:pt x="5" y="106"/>
                      <a:pt x="7" y="107"/>
                    </a:cubicBezTo>
                    <a:cubicBezTo>
                      <a:pt x="7" y="107"/>
                      <a:pt x="7" y="108"/>
                      <a:pt x="7" y="109"/>
                    </a:cubicBezTo>
                    <a:cubicBezTo>
                      <a:pt x="7" y="109"/>
                      <a:pt x="7" y="109"/>
                      <a:pt x="6" y="109"/>
                    </a:cubicBezTo>
                    <a:cubicBezTo>
                      <a:pt x="5" y="109"/>
                      <a:pt x="3" y="110"/>
                      <a:pt x="3" y="112"/>
                    </a:cubicBezTo>
                    <a:cubicBezTo>
                      <a:pt x="2" y="115"/>
                      <a:pt x="5" y="116"/>
                      <a:pt x="7" y="117"/>
                    </a:cubicBezTo>
                    <a:cubicBezTo>
                      <a:pt x="7" y="117"/>
                      <a:pt x="7" y="117"/>
                      <a:pt x="7" y="118"/>
                    </a:cubicBezTo>
                    <a:cubicBezTo>
                      <a:pt x="6" y="118"/>
                      <a:pt x="5" y="118"/>
                      <a:pt x="3" y="119"/>
                    </a:cubicBezTo>
                    <a:cubicBezTo>
                      <a:pt x="1" y="122"/>
                      <a:pt x="5" y="125"/>
                      <a:pt x="7" y="126"/>
                    </a:cubicBezTo>
                    <a:cubicBezTo>
                      <a:pt x="7" y="126"/>
                      <a:pt x="7" y="127"/>
                      <a:pt x="7" y="127"/>
                    </a:cubicBezTo>
                    <a:cubicBezTo>
                      <a:pt x="6" y="127"/>
                      <a:pt x="4" y="128"/>
                      <a:pt x="3" y="128"/>
                    </a:cubicBezTo>
                    <a:cubicBezTo>
                      <a:pt x="0" y="131"/>
                      <a:pt x="5" y="135"/>
                      <a:pt x="7" y="136"/>
                    </a:cubicBezTo>
                    <a:cubicBezTo>
                      <a:pt x="7" y="136"/>
                      <a:pt x="7" y="137"/>
                      <a:pt x="7" y="137"/>
                    </a:cubicBezTo>
                    <a:cubicBezTo>
                      <a:pt x="6" y="137"/>
                      <a:pt x="4" y="138"/>
                      <a:pt x="3" y="139"/>
                    </a:cubicBezTo>
                    <a:cubicBezTo>
                      <a:pt x="0" y="142"/>
                      <a:pt x="4" y="145"/>
                      <a:pt x="7" y="145"/>
                    </a:cubicBezTo>
                    <a:cubicBezTo>
                      <a:pt x="7" y="146"/>
                      <a:pt x="7" y="147"/>
                      <a:pt x="7" y="148"/>
                    </a:cubicBezTo>
                    <a:cubicBezTo>
                      <a:pt x="6" y="148"/>
                      <a:pt x="6" y="148"/>
                      <a:pt x="5" y="149"/>
                    </a:cubicBezTo>
                    <a:cubicBezTo>
                      <a:pt x="3" y="150"/>
                      <a:pt x="3" y="151"/>
                      <a:pt x="3" y="153"/>
                    </a:cubicBezTo>
                    <a:cubicBezTo>
                      <a:pt x="3" y="155"/>
                      <a:pt x="6" y="156"/>
                      <a:pt x="7" y="156"/>
                    </a:cubicBezTo>
                    <a:cubicBezTo>
                      <a:pt x="7" y="157"/>
                      <a:pt x="7" y="158"/>
                      <a:pt x="7" y="158"/>
                    </a:cubicBezTo>
                    <a:cubicBezTo>
                      <a:pt x="6" y="158"/>
                      <a:pt x="4" y="159"/>
                      <a:pt x="2" y="161"/>
                    </a:cubicBezTo>
                    <a:cubicBezTo>
                      <a:pt x="0" y="165"/>
                      <a:pt x="4" y="167"/>
                      <a:pt x="7" y="167"/>
                    </a:cubicBezTo>
                    <a:cubicBezTo>
                      <a:pt x="7" y="169"/>
                      <a:pt x="7" y="170"/>
                      <a:pt x="7" y="171"/>
                    </a:cubicBezTo>
                    <a:cubicBezTo>
                      <a:pt x="6" y="171"/>
                      <a:pt x="4" y="172"/>
                      <a:pt x="3" y="173"/>
                    </a:cubicBezTo>
                    <a:cubicBezTo>
                      <a:pt x="1" y="176"/>
                      <a:pt x="5" y="178"/>
                      <a:pt x="7" y="179"/>
                    </a:cubicBezTo>
                    <a:cubicBezTo>
                      <a:pt x="7" y="180"/>
                      <a:pt x="7" y="181"/>
                      <a:pt x="7" y="182"/>
                    </a:cubicBezTo>
                    <a:cubicBezTo>
                      <a:pt x="6" y="182"/>
                      <a:pt x="5" y="183"/>
                      <a:pt x="4" y="184"/>
                    </a:cubicBezTo>
                    <a:cubicBezTo>
                      <a:pt x="2" y="186"/>
                      <a:pt x="5" y="189"/>
                      <a:pt x="7" y="190"/>
                    </a:cubicBezTo>
                    <a:cubicBezTo>
                      <a:pt x="7" y="191"/>
                      <a:pt x="7" y="192"/>
                      <a:pt x="7" y="192"/>
                    </a:cubicBezTo>
                    <a:cubicBezTo>
                      <a:pt x="6" y="193"/>
                      <a:pt x="5" y="193"/>
                      <a:pt x="4" y="194"/>
                    </a:cubicBezTo>
                    <a:cubicBezTo>
                      <a:pt x="1" y="197"/>
                      <a:pt x="5" y="200"/>
                      <a:pt x="7" y="201"/>
                    </a:cubicBezTo>
                    <a:cubicBezTo>
                      <a:pt x="8" y="206"/>
                      <a:pt x="9" y="210"/>
                      <a:pt x="14" y="213"/>
                    </a:cubicBezTo>
                    <a:cubicBezTo>
                      <a:pt x="16" y="214"/>
                      <a:pt x="19" y="214"/>
                      <a:pt x="22" y="214"/>
                    </a:cubicBezTo>
                    <a:cubicBezTo>
                      <a:pt x="26" y="214"/>
                      <a:pt x="30" y="214"/>
                      <a:pt x="34" y="214"/>
                    </a:cubicBezTo>
                    <a:cubicBezTo>
                      <a:pt x="64" y="214"/>
                      <a:pt x="93" y="214"/>
                      <a:pt x="123" y="214"/>
                    </a:cubicBezTo>
                    <a:cubicBezTo>
                      <a:pt x="132" y="214"/>
                      <a:pt x="141" y="214"/>
                      <a:pt x="151" y="214"/>
                    </a:cubicBezTo>
                    <a:cubicBezTo>
                      <a:pt x="158" y="214"/>
                      <a:pt x="166" y="212"/>
                      <a:pt x="167" y="203"/>
                    </a:cubicBezTo>
                    <a:cubicBezTo>
                      <a:pt x="167" y="203"/>
                      <a:pt x="167" y="203"/>
                      <a:pt x="167" y="203"/>
                    </a:cubicBezTo>
                    <a:cubicBezTo>
                      <a:pt x="167" y="155"/>
                      <a:pt x="167" y="107"/>
                      <a:pt x="167" y="59"/>
                    </a:cubicBezTo>
                    <a:cubicBezTo>
                      <a:pt x="167" y="47"/>
                      <a:pt x="167" y="36"/>
                      <a:pt x="167" y="24"/>
                    </a:cubicBezTo>
                    <a:cubicBezTo>
                      <a:pt x="167" y="19"/>
                      <a:pt x="168" y="12"/>
                      <a:pt x="166" y="7"/>
                    </a:cubicBezTo>
                    <a:cubicBezTo>
                      <a:pt x="162" y="0"/>
                      <a:pt x="151" y="2"/>
                      <a:pt x="144" y="2"/>
                    </a:cubicBezTo>
                    <a:close/>
                    <a:moveTo>
                      <a:pt x="6" y="17"/>
                    </a:moveTo>
                    <a:cubicBezTo>
                      <a:pt x="6" y="16"/>
                      <a:pt x="6" y="15"/>
                      <a:pt x="6" y="15"/>
                    </a:cubicBezTo>
                    <a:cubicBezTo>
                      <a:pt x="7" y="15"/>
                      <a:pt x="7" y="15"/>
                      <a:pt x="7" y="14"/>
                    </a:cubicBezTo>
                    <a:cubicBezTo>
                      <a:pt x="7" y="16"/>
                      <a:pt x="7" y="17"/>
                      <a:pt x="7" y="18"/>
                    </a:cubicBezTo>
                    <a:cubicBezTo>
                      <a:pt x="7" y="18"/>
                      <a:pt x="6" y="17"/>
                      <a:pt x="6" y="17"/>
                    </a:cubicBezTo>
                    <a:close/>
                    <a:moveTo>
                      <a:pt x="6" y="26"/>
                    </a:moveTo>
                    <a:cubicBezTo>
                      <a:pt x="7" y="26"/>
                      <a:pt x="7" y="26"/>
                      <a:pt x="7" y="25"/>
                    </a:cubicBezTo>
                    <a:cubicBezTo>
                      <a:pt x="7" y="27"/>
                      <a:pt x="7" y="29"/>
                      <a:pt x="7" y="31"/>
                    </a:cubicBezTo>
                    <a:cubicBezTo>
                      <a:pt x="6" y="30"/>
                      <a:pt x="4" y="27"/>
                      <a:pt x="6" y="26"/>
                    </a:cubicBezTo>
                    <a:close/>
                    <a:moveTo>
                      <a:pt x="6" y="41"/>
                    </a:moveTo>
                    <a:cubicBezTo>
                      <a:pt x="5" y="40"/>
                      <a:pt x="5" y="40"/>
                      <a:pt x="6" y="39"/>
                    </a:cubicBezTo>
                    <a:cubicBezTo>
                      <a:pt x="6" y="38"/>
                      <a:pt x="7" y="38"/>
                      <a:pt x="7" y="38"/>
                    </a:cubicBezTo>
                    <a:cubicBezTo>
                      <a:pt x="7" y="39"/>
                      <a:pt x="7" y="40"/>
                      <a:pt x="7" y="42"/>
                    </a:cubicBezTo>
                    <a:cubicBezTo>
                      <a:pt x="7" y="41"/>
                      <a:pt x="6" y="41"/>
                      <a:pt x="6" y="41"/>
                    </a:cubicBezTo>
                    <a:close/>
                    <a:moveTo>
                      <a:pt x="5" y="54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5" y="53"/>
                      <a:pt x="5" y="53"/>
                      <a:pt x="6" y="53"/>
                    </a:cubicBezTo>
                    <a:cubicBezTo>
                      <a:pt x="6" y="52"/>
                      <a:pt x="7" y="52"/>
                      <a:pt x="7" y="52"/>
                    </a:cubicBezTo>
                    <a:cubicBezTo>
                      <a:pt x="7" y="53"/>
                      <a:pt x="7" y="54"/>
                      <a:pt x="7" y="56"/>
                    </a:cubicBezTo>
                    <a:cubicBezTo>
                      <a:pt x="6" y="55"/>
                      <a:pt x="6" y="55"/>
                      <a:pt x="5" y="54"/>
                    </a:cubicBezTo>
                    <a:close/>
                    <a:moveTo>
                      <a:pt x="7" y="62"/>
                    </a:moveTo>
                    <a:cubicBezTo>
                      <a:pt x="7" y="63"/>
                      <a:pt x="7" y="63"/>
                      <a:pt x="7" y="64"/>
                    </a:cubicBezTo>
                    <a:cubicBezTo>
                      <a:pt x="6" y="63"/>
                      <a:pt x="6" y="62"/>
                      <a:pt x="7" y="62"/>
                    </a:cubicBezTo>
                    <a:close/>
                    <a:moveTo>
                      <a:pt x="6" y="71"/>
                    </a:moveTo>
                    <a:cubicBezTo>
                      <a:pt x="6" y="71"/>
                      <a:pt x="7" y="71"/>
                      <a:pt x="7" y="71"/>
                    </a:cubicBezTo>
                    <a:cubicBezTo>
                      <a:pt x="7" y="72"/>
                      <a:pt x="7" y="73"/>
                      <a:pt x="7" y="74"/>
                    </a:cubicBezTo>
                    <a:cubicBezTo>
                      <a:pt x="6" y="74"/>
                      <a:pt x="4" y="73"/>
                      <a:pt x="6" y="71"/>
                    </a:cubicBezTo>
                    <a:close/>
                    <a:moveTo>
                      <a:pt x="6" y="83"/>
                    </a:moveTo>
                    <a:cubicBezTo>
                      <a:pt x="5" y="83"/>
                      <a:pt x="5" y="82"/>
                      <a:pt x="5" y="82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5" y="81"/>
                      <a:pt x="6" y="81"/>
                      <a:pt x="7" y="81"/>
                    </a:cubicBezTo>
                    <a:cubicBezTo>
                      <a:pt x="7" y="82"/>
                      <a:pt x="7" y="83"/>
                      <a:pt x="7" y="83"/>
                    </a:cubicBezTo>
                    <a:cubicBezTo>
                      <a:pt x="7" y="83"/>
                      <a:pt x="6" y="83"/>
                      <a:pt x="6" y="83"/>
                    </a:cubicBezTo>
                    <a:close/>
                    <a:moveTo>
                      <a:pt x="6" y="93"/>
                    </a:moveTo>
                    <a:cubicBezTo>
                      <a:pt x="6" y="93"/>
                      <a:pt x="6" y="93"/>
                      <a:pt x="5" y="93"/>
                    </a:cubicBezTo>
                    <a:cubicBezTo>
                      <a:pt x="5" y="93"/>
                      <a:pt x="5" y="92"/>
                      <a:pt x="5" y="93"/>
                    </a:cubicBezTo>
                    <a:cubicBezTo>
                      <a:pt x="5" y="92"/>
                      <a:pt x="7" y="92"/>
                      <a:pt x="7" y="92"/>
                    </a:cubicBezTo>
                    <a:cubicBezTo>
                      <a:pt x="7" y="92"/>
                      <a:pt x="7" y="92"/>
                      <a:pt x="7" y="92"/>
                    </a:cubicBezTo>
                    <a:cubicBezTo>
                      <a:pt x="7" y="93"/>
                      <a:pt x="7" y="93"/>
                      <a:pt x="7" y="94"/>
                    </a:cubicBezTo>
                    <a:cubicBezTo>
                      <a:pt x="7" y="94"/>
                      <a:pt x="7" y="94"/>
                      <a:pt x="6" y="93"/>
                    </a:cubicBezTo>
                    <a:close/>
                    <a:moveTo>
                      <a:pt x="6" y="103"/>
                    </a:moveTo>
                    <a:cubicBezTo>
                      <a:pt x="5" y="102"/>
                      <a:pt x="5" y="102"/>
                      <a:pt x="6" y="102"/>
                    </a:cubicBezTo>
                    <a:cubicBezTo>
                      <a:pt x="7" y="102"/>
                      <a:pt x="7" y="102"/>
                      <a:pt x="7" y="101"/>
                    </a:cubicBezTo>
                    <a:cubicBezTo>
                      <a:pt x="7" y="102"/>
                      <a:pt x="7" y="103"/>
                      <a:pt x="7" y="104"/>
                    </a:cubicBezTo>
                    <a:cubicBezTo>
                      <a:pt x="7" y="103"/>
                      <a:pt x="7" y="103"/>
                      <a:pt x="6" y="103"/>
                    </a:cubicBezTo>
                    <a:close/>
                    <a:moveTo>
                      <a:pt x="6" y="112"/>
                    </a:moveTo>
                    <a:cubicBezTo>
                      <a:pt x="6" y="112"/>
                      <a:pt x="7" y="112"/>
                      <a:pt x="7" y="112"/>
                    </a:cubicBezTo>
                    <a:cubicBezTo>
                      <a:pt x="7" y="113"/>
                      <a:pt x="7" y="113"/>
                      <a:pt x="7" y="114"/>
                    </a:cubicBezTo>
                    <a:cubicBezTo>
                      <a:pt x="7" y="114"/>
                      <a:pt x="6" y="113"/>
                      <a:pt x="6" y="112"/>
                    </a:cubicBezTo>
                    <a:close/>
                    <a:moveTo>
                      <a:pt x="6" y="121"/>
                    </a:moveTo>
                    <a:cubicBezTo>
                      <a:pt x="7" y="120"/>
                      <a:pt x="7" y="120"/>
                      <a:pt x="7" y="121"/>
                    </a:cubicBezTo>
                    <a:cubicBezTo>
                      <a:pt x="7" y="121"/>
                      <a:pt x="7" y="122"/>
                      <a:pt x="7" y="123"/>
                    </a:cubicBezTo>
                    <a:cubicBezTo>
                      <a:pt x="6" y="122"/>
                      <a:pt x="5" y="121"/>
                      <a:pt x="6" y="121"/>
                    </a:cubicBezTo>
                    <a:close/>
                    <a:moveTo>
                      <a:pt x="6" y="130"/>
                    </a:moveTo>
                    <a:cubicBezTo>
                      <a:pt x="6" y="130"/>
                      <a:pt x="7" y="130"/>
                      <a:pt x="7" y="130"/>
                    </a:cubicBezTo>
                    <a:cubicBezTo>
                      <a:pt x="7" y="131"/>
                      <a:pt x="7" y="132"/>
                      <a:pt x="7" y="133"/>
                    </a:cubicBezTo>
                    <a:cubicBezTo>
                      <a:pt x="6" y="132"/>
                      <a:pt x="4" y="131"/>
                      <a:pt x="6" y="130"/>
                    </a:cubicBezTo>
                    <a:close/>
                    <a:moveTo>
                      <a:pt x="6" y="140"/>
                    </a:moveTo>
                    <a:cubicBezTo>
                      <a:pt x="7" y="140"/>
                      <a:pt x="7" y="140"/>
                      <a:pt x="7" y="140"/>
                    </a:cubicBezTo>
                    <a:cubicBezTo>
                      <a:pt x="7" y="141"/>
                      <a:pt x="7" y="142"/>
                      <a:pt x="7" y="142"/>
                    </a:cubicBezTo>
                    <a:cubicBezTo>
                      <a:pt x="6" y="142"/>
                      <a:pt x="4" y="141"/>
                      <a:pt x="6" y="140"/>
                    </a:cubicBezTo>
                    <a:close/>
                    <a:moveTo>
                      <a:pt x="6" y="153"/>
                    </a:moveTo>
                    <a:cubicBezTo>
                      <a:pt x="6" y="153"/>
                      <a:pt x="6" y="153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7" y="151"/>
                    </a:cubicBezTo>
                    <a:cubicBezTo>
                      <a:pt x="7" y="151"/>
                      <a:pt x="7" y="151"/>
                      <a:pt x="7" y="151"/>
                    </a:cubicBezTo>
                    <a:cubicBezTo>
                      <a:pt x="7" y="152"/>
                      <a:pt x="7" y="152"/>
                      <a:pt x="7" y="153"/>
                    </a:cubicBezTo>
                    <a:cubicBezTo>
                      <a:pt x="7" y="153"/>
                      <a:pt x="7" y="153"/>
                      <a:pt x="6" y="153"/>
                    </a:cubicBezTo>
                    <a:close/>
                    <a:moveTo>
                      <a:pt x="5" y="162"/>
                    </a:moveTo>
                    <a:cubicBezTo>
                      <a:pt x="6" y="161"/>
                      <a:pt x="6" y="161"/>
                      <a:pt x="7" y="161"/>
                    </a:cubicBezTo>
                    <a:cubicBezTo>
                      <a:pt x="7" y="162"/>
                      <a:pt x="7" y="163"/>
                      <a:pt x="7" y="165"/>
                    </a:cubicBezTo>
                    <a:cubicBezTo>
                      <a:pt x="6" y="164"/>
                      <a:pt x="4" y="163"/>
                      <a:pt x="5" y="162"/>
                    </a:cubicBezTo>
                    <a:close/>
                    <a:moveTo>
                      <a:pt x="6" y="175"/>
                    </a:moveTo>
                    <a:cubicBezTo>
                      <a:pt x="6" y="175"/>
                      <a:pt x="6" y="175"/>
                      <a:pt x="5" y="175"/>
                    </a:cubicBezTo>
                    <a:cubicBezTo>
                      <a:pt x="5" y="175"/>
                      <a:pt x="5" y="175"/>
                      <a:pt x="5" y="175"/>
                    </a:cubicBezTo>
                    <a:cubicBezTo>
                      <a:pt x="5" y="174"/>
                      <a:pt x="6" y="174"/>
                      <a:pt x="6" y="174"/>
                    </a:cubicBezTo>
                    <a:cubicBezTo>
                      <a:pt x="6" y="174"/>
                      <a:pt x="7" y="174"/>
                      <a:pt x="7" y="174"/>
                    </a:cubicBezTo>
                    <a:cubicBezTo>
                      <a:pt x="7" y="174"/>
                      <a:pt x="7" y="175"/>
                      <a:pt x="7" y="176"/>
                    </a:cubicBezTo>
                    <a:cubicBezTo>
                      <a:pt x="7" y="176"/>
                      <a:pt x="7" y="175"/>
                      <a:pt x="6" y="175"/>
                    </a:cubicBezTo>
                    <a:close/>
                    <a:moveTo>
                      <a:pt x="7" y="186"/>
                    </a:moveTo>
                    <a:cubicBezTo>
                      <a:pt x="7" y="186"/>
                      <a:pt x="6" y="186"/>
                      <a:pt x="6" y="186"/>
                    </a:cubicBezTo>
                    <a:cubicBezTo>
                      <a:pt x="6" y="185"/>
                      <a:pt x="6" y="185"/>
                      <a:pt x="7" y="185"/>
                    </a:cubicBezTo>
                    <a:cubicBezTo>
                      <a:pt x="7" y="185"/>
                      <a:pt x="7" y="185"/>
                      <a:pt x="7" y="185"/>
                    </a:cubicBezTo>
                    <a:cubicBezTo>
                      <a:pt x="7" y="186"/>
                      <a:pt x="7" y="186"/>
                      <a:pt x="7" y="187"/>
                    </a:cubicBezTo>
                    <a:cubicBezTo>
                      <a:pt x="7" y="187"/>
                      <a:pt x="7" y="186"/>
                      <a:pt x="7" y="186"/>
                    </a:cubicBezTo>
                    <a:close/>
                    <a:moveTo>
                      <a:pt x="7" y="196"/>
                    </a:moveTo>
                    <a:cubicBezTo>
                      <a:pt x="7" y="195"/>
                      <a:pt x="7" y="195"/>
                      <a:pt x="7" y="195"/>
                    </a:cubicBezTo>
                    <a:cubicBezTo>
                      <a:pt x="7" y="196"/>
                      <a:pt x="7" y="197"/>
                      <a:pt x="7" y="198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6" y="196"/>
                      <a:pt x="6" y="196"/>
                      <a:pt x="7" y="196"/>
                    </a:cubicBezTo>
                    <a:close/>
                    <a:moveTo>
                      <a:pt x="141" y="211"/>
                    </a:moveTo>
                    <a:cubicBezTo>
                      <a:pt x="127" y="211"/>
                      <a:pt x="113" y="211"/>
                      <a:pt x="99" y="211"/>
                    </a:cubicBezTo>
                    <a:cubicBezTo>
                      <a:pt x="73" y="211"/>
                      <a:pt x="47" y="211"/>
                      <a:pt x="22" y="211"/>
                    </a:cubicBezTo>
                    <a:cubicBezTo>
                      <a:pt x="16" y="211"/>
                      <a:pt x="11" y="209"/>
                      <a:pt x="10" y="203"/>
                    </a:cubicBezTo>
                    <a:cubicBezTo>
                      <a:pt x="10" y="201"/>
                      <a:pt x="10" y="200"/>
                      <a:pt x="10" y="199"/>
                    </a:cubicBezTo>
                    <a:cubicBezTo>
                      <a:pt x="10" y="198"/>
                      <a:pt x="10" y="197"/>
                      <a:pt x="10" y="196"/>
                    </a:cubicBezTo>
                    <a:cubicBezTo>
                      <a:pt x="11" y="196"/>
                      <a:pt x="12" y="196"/>
                      <a:pt x="12" y="197"/>
                    </a:cubicBezTo>
                    <a:cubicBezTo>
                      <a:pt x="13" y="198"/>
                      <a:pt x="15" y="195"/>
                      <a:pt x="13" y="194"/>
                    </a:cubicBezTo>
                    <a:cubicBezTo>
                      <a:pt x="13" y="193"/>
                      <a:pt x="11" y="193"/>
                      <a:pt x="10" y="193"/>
                    </a:cubicBezTo>
                    <a:cubicBezTo>
                      <a:pt x="10" y="190"/>
                      <a:pt x="10" y="188"/>
                      <a:pt x="10" y="185"/>
                    </a:cubicBezTo>
                    <a:cubicBezTo>
                      <a:pt x="11" y="186"/>
                      <a:pt x="12" y="186"/>
                      <a:pt x="13" y="186"/>
                    </a:cubicBezTo>
                    <a:cubicBezTo>
                      <a:pt x="15" y="187"/>
                      <a:pt x="16" y="184"/>
                      <a:pt x="14" y="183"/>
                    </a:cubicBezTo>
                    <a:cubicBezTo>
                      <a:pt x="13" y="183"/>
                      <a:pt x="11" y="183"/>
                      <a:pt x="10" y="182"/>
                    </a:cubicBezTo>
                    <a:cubicBezTo>
                      <a:pt x="10" y="180"/>
                      <a:pt x="10" y="177"/>
                      <a:pt x="10" y="174"/>
                    </a:cubicBezTo>
                    <a:cubicBezTo>
                      <a:pt x="11" y="175"/>
                      <a:pt x="12" y="175"/>
                      <a:pt x="12" y="175"/>
                    </a:cubicBezTo>
                    <a:cubicBezTo>
                      <a:pt x="14" y="176"/>
                      <a:pt x="15" y="173"/>
                      <a:pt x="13" y="172"/>
                    </a:cubicBezTo>
                    <a:cubicBezTo>
                      <a:pt x="12" y="172"/>
                      <a:pt x="11" y="172"/>
                      <a:pt x="10" y="171"/>
                    </a:cubicBezTo>
                    <a:cubicBezTo>
                      <a:pt x="10" y="168"/>
                      <a:pt x="10" y="165"/>
                      <a:pt x="10" y="162"/>
                    </a:cubicBezTo>
                    <a:cubicBezTo>
                      <a:pt x="11" y="162"/>
                      <a:pt x="12" y="163"/>
                      <a:pt x="13" y="163"/>
                    </a:cubicBezTo>
                    <a:cubicBezTo>
                      <a:pt x="15" y="164"/>
                      <a:pt x="15" y="161"/>
                      <a:pt x="14" y="160"/>
                    </a:cubicBezTo>
                    <a:cubicBezTo>
                      <a:pt x="13" y="160"/>
                      <a:pt x="11" y="159"/>
                      <a:pt x="10" y="159"/>
                    </a:cubicBezTo>
                    <a:cubicBezTo>
                      <a:pt x="10" y="156"/>
                      <a:pt x="10" y="154"/>
                      <a:pt x="10" y="151"/>
                    </a:cubicBezTo>
                    <a:cubicBezTo>
                      <a:pt x="11" y="151"/>
                      <a:pt x="12" y="152"/>
                      <a:pt x="12" y="152"/>
                    </a:cubicBezTo>
                    <a:cubicBezTo>
                      <a:pt x="13" y="154"/>
                      <a:pt x="16" y="152"/>
                      <a:pt x="15" y="151"/>
                    </a:cubicBezTo>
                    <a:cubicBezTo>
                      <a:pt x="14" y="149"/>
                      <a:pt x="12" y="148"/>
                      <a:pt x="10" y="148"/>
                    </a:cubicBezTo>
                    <a:cubicBezTo>
                      <a:pt x="10" y="146"/>
                      <a:pt x="10" y="143"/>
                      <a:pt x="10" y="141"/>
                    </a:cubicBezTo>
                    <a:cubicBezTo>
                      <a:pt x="11" y="141"/>
                      <a:pt x="12" y="142"/>
                      <a:pt x="12" y="142"/>
                    </a:cubicBezTo>
                    <a:cubicBezTo>
                      <a:pt x="14" y="143"/>
                      <a:pt x="15" y="141"/>
                      <a:pt x="14" y="140"/>
                    </a:cubicBezTo>
                    <a:cubicBezTo>
                      <a:pt x="13" y="139"/>
                      <a:pt x="12" y="138"/>
                      <a:pt x="10" y="138"/>
                    </a:cubicBezTo>
                    <a:cubicBezTo>
                      <a:pt x="10" y="136"/>
                      <a:pt x="10" y="133"/>
                      <a:pt x="10" y="131"/>
                    </a:cubicBezTo>
                    <a:cubicBezTo>
                      <a:pt x="11" y="131"/>
                      <a:pt x="12" y="132"/>
                      <a:pt x="12" y="132"/>
                    </a:cubicBezTo>
                    <a:cubicBezTo>
                      <a:pt x="14" y="133"/>
                      <a:pt x="15" y="131"/>
                      <a:pt x="13" y="130"/>
                    </a:cubicBezTo>
                    <a:cubicBezTo>
                      <a:pt x="13" y="129"/>
                      <a:pt x="11" y="128"/>
                      <a:pt x="10" y="128"/>
                    </a:cubicBezTo>
                    <a:cubicBezTo>
                      <a:pt x="10" y="126"/>
                      <a:pt x="10" y="124"/>
                      <a:pt x="10" y="122"/>
                    </a:cubicBezTo>
                    <a:cubicBezTo>
                      <a:pt x="11" y="122"/>
                      <a:pt x="12" y="122"/>
                      <a:pt x="13" y="123"/>
                    </a:cubicBezTo>
                    <a:cubicBezTo>
                      <a:pt x="14" y="123"/>
                      <a:pt x="15" y="120"/>
                      <a:pt x="13" y="120"/>
                    </a:cubicBezTo>
                    <a:cubicBezTo>
                      <a:pt x="12" y="119"/>
                      <a:pt x="11" y="119"/>
                      <a:pt x="10" y="118"/>
                    </a:cubicBezTo>
                    <a:cubicBezTo>
                      <a:pt x="10" y="117"/>
                      <a:pt x="10" y="115"/>
                      <a:pt x="10" y="113"/>
                    </a:cubicBezTo>
                    <a:cubicBezTo>
                      <a:pt x="11" y="113"/>
                      <a:pt x="11" y="113"/>
                      <a:pt x="12" y="113"/>
                    </a:cubicBezTo>
                    <a:cubicBezTo>
                      <a:pt x="14" y="114"/>
                      <a:pt x="15" y="111"/>
                      <a:pt x="13" y="110"/>
                    </a:cubicBezTo>
                    <a:cubicBezTo>
                      <a:pt x="12" y="110"/>
                      <a:pt x="11" y="110"/>
                      <a:pt x="10" y="110"/>
                    </a:cubicBezTo>
                    <a:cubicBezTo>
                      <a:pt x="10" y="107"/>
                      <a:pt x="10" y="104"/>
                      <a:pt x="10" y="102"/>
                    </a:cubicBezTo>
                    <a:cubicBezTo>
                      <a:pt x="11" y="102"/>
                      <a:pt x="12" y="102"/>
                      <a:pt x="12" y="103"/>
                    </a:cubicBezTo>
                    <a:cubicBezTo>
                      <a:pt x="14" y="103"/>
                      <a:pt x="15" y="100"/>
                      <a:pt x="13" y="100"/>
                    </a:cubicBezTo>
                    <a:cubicBezTo>
                      <a:pt x="12" y="99"/>
                      <a:pt x="11" y="99"/>
                      <a:pt x="10" y="99"/>
                    </a:cubicBezTo>
                    <a:cubicBezTo>
                      <a:pt x="10" y="97"/>
                      <a:pt x="10" y="95"/>
                      <a:pt x="10" y="92"/>
                    </a:cubicBezTo>
                    <a:cubicBezTo>
                      <a:pt x="11" y="93"/>
                      <a:pt x="11" y="93"/>
                      <a:pt x="12" y="93"/>
                    </a:cubicBezTo>
                    <a:cubicBezTo>
                      <a:pt x="13" y="93"/>
                      <a:pt x="14" y="91"/>
                      <a:pt x="12" y="90"/>
                    </a:cubicBezTo>
                    <a:cubicBezTo>
                      <a:pt x="12" y="90"/>
                      <a:pt x="11" y="90"/>
                      <a:pt x="10" y="89"/>
                    </a:cubicBezTo>
                    <a:cubicBezTo>
                      <a:pt x="10" y="87"/>
                      <a:pt x="10" y="85"/>
                      <a:pt x="10" y="83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2" y="84"/>
                      <a:pt x="14" y="82"/>
                      <a:pt x="13" y="81"/>
                    </a:cubicBezTo>
                    <a:cubicBezTo>
                      <a:pt x="12" y="80"/>
                      <a:pt x="11" y="80"/>
                      <a:pt x="10" y="79"/>
                    </a:cubicBezTo>
                    <a:cubicBezTo>
                      <a:pt x="10" y="77"/>
                      <a:pt x="10" y="74"/>
                      <a:pt x="10" y="71"/>
                    </a:cubicBezTo>
                    <a:cubicBezTo>
                      <a:pt x="11" y="72"/>
                      <a:pt x="11" y="72"/>
                      <a:pt x="12" y="72"/>
                    </a:cubicBezTo>
                    <a:cubicBezTo>
                      <a:pt x="14" y="73"/>
                      <a:pt x="15" y="70"/>
                      <a:pt x="13" y="70"/>
                    </a:cubicBezTo>
                    <a:cubicBezTo>
                      <a:pt x="13" y="69"/>
                      <a:pt x="11" y="69"/>
                      <a:pt x="10" y="68"/>
                    </a:cubicBezTo>
                    <a:cubicBezTo>
                      <a:pt x="10" y="66"/>
                      <a:pt x="10" y="64"/>
                      <a:pt x="10" y="62"/>
                    </a:cubicBezTo>
                    <a:cubicBezTo>
                      <a:pt x="11" y="63"/>
                      <a:pt x="11" y="63"/>
                      <a:pt x="12" y="63"/>
                    </a:cubicBezTo>
                    <a:cubicBezTo>
                      <a:pt x="13" y="64"/>
                      <a:pt x="15" y="62"/>
                      <a:pt x="13" y="61"/>
                    </a:cubicBezTo>
                    <a:cubicBezTo>
                      <a:pt x="12" y="60"/>
                      <a:pt x="11" y="60"/>
                      <a:pt x="10" y="59"/>
                    </a:cubicBezTo>
                    <a:cubicBezTo>
                      <a:pt x="10" y="57"/>
                      <a:pt x="10" y="54"/>
                      <a:pt x="10" y="52"/>
                    </a:cubicBezTo>
                    <a:cubicBezTo>
                      <a:pt x="11" y="52"/>
                      <a:pt x="11" y="52"/>
                      <a:pt x="12" y="53"/>
                    </a:cubicBezTo>
                    <a:cubicBezTo>
                      <a:pt x="13" y="54"/>
                      <a:pt x="15" y="51"/>
                      <a:pt x="13" y="50"/>
                    </a:cubicBezTo>
                    <a:cubicBezTo>
                      <a:pt x="13" y="50"/>
                      <a:pt x="11" y="49"/>
                      <a:pt x="10" y="49"/>
                    </a:cubicBezTo>
                    <a:cubicBezTo>
                      <a:pt x="10" y="45"/>
                      <a:pt x="10" y="42"/>
                      <a:pt x="10" y="38"/>
                    </a:cubicBezTo>
                    <a:cubicBezTo>
                      <a:pt x="11" y="38"/>
                      <a:pt x="12" y="39"/>
                      <a:pt x="12" y="39"/>
                    </a:cubicBezTo>
                    <a:cubicBezTo>
                      <a:pt x="14" y="40"/>
                      <a:pt x="16" y="38"/>
                      <a:pt x="14" y="37"/>
                    </a:cubicBezTo>
                    <a:cubicBezTo>
                      <a:pt x="13" y="36"/>
                      <a:pt x="12" y="35"/>
                      <a:pt x="10" y="35"/>
                    </a:cubicBezTo>
                    <a:cubicBezTo>
                      <a:pt x="10" y="32"/>
                      <a:pt x="10" y="29"/>
                      <a:pt x="10" y="25"/>
                    </a:cubicBezTo>
                    <a:cubicBezTo>
                      <a:pt x="11" y="25"/>
                      <a:pt x="12" y="26"/>
                      <a:pt x="13" y="26"/>
                    </a:cubicBezTo>
                    <a:cubicBezTo>
                      <a:pt x="15" y="26"/>
                      <a:pt x="15" y="23"/>
                      <a:pt x="14" y="23"/>
                    </a:cubicBezTo>
                    <a:cubicBezTo>
                      <a:pt x="13" y="23"/>
                      <a:pt x="11" y="23"/>
                      <a:pt x="10" y="22"/>
                    </a:cubicBezTo>
                    <a:cubicBezTo>
                      <a:pt x="10" y="20"/>
                      <a:pt x="10" y="17"/>
                      <a:pt x="10" y="15"/>
                    </a:cubicBezTo>
                    <a:cubicBezTo>
                      <a:pt x="10" y="15"/>
                      <a:pt x="10" y="14"/>
                      <a:pt x="10" y="14"/>
                    </a:cubicBezTo>
                    <a:cubicBezTo>
                      <a:pt x="11" y="14"/>
                      <a:pt x="12" y="14"/>
                      <a:pt x="13" y="14"/>
                    </a:cubicBezTo>
                    <a:cubicBezTo>
                      <a:pt x="15" y="15"/>
                      <a:pt x="16" y="13"/>
                      <a:pt x="14" y="12"/>
                    </a:cubicBezTo>
                    <a:cubicBezTo>
                      <a:pt x="13" y="11"/>
                      <a:pt x="12" y="11"/>
                      <a:pt x="11" y="11"/>
                    </a:cubicBezTo>
                    <a:cubicBezTo>
                      <a:pt x="12" y="7"/>
                      <a:pt x="14" y="5"/>
                      <a:pt x="19" y="4"/>
                    </a:cubicBezTo>
                    <a:cubicBezTo>
                      <a:pt x="20" y="4"/>
                      <a:pt x="22" y="4"/>
                      <a:pt x="24" y="4"/>
                    </a:cubicBezTo>
                    <a:cubicBezTo>
                      <a:pt x="35" y="4"/>
                      <a:pt x="46" y="4"/>
                      <a:pt x="58" y="4"/>
                    </a:cubicBezTo>
                    <a:cubicBezTo>
                      <a:pt x="87" y="4"/>
                      <a:pt x="115" y="4"/>
                      <a:pt x="144" y="4"/>
                    </a:cubicBezTo>
                    <a:cubicBezTo>
                      <a:pt x="151" y="4"/>
                      <a:pt x="164" y="2"/>
                      <a:pt x="164" y="13"/>
                    </a:cubicBezTo>
                    <a:cubicBezTo>
                      <a:pt x="164" y="19"/>
                      <a:pt x="164" y="25"/>
                      <a:pt x="164" y="31"/>
                    </a:cubicBezTo>
                    <a:cubicBezTo>
                      <a:pt x="164" y="85"/>
                      <a:pt x="164" y="139"/>
                      <a:pt x="164" y="194"/>
                    </a:cubicBezTo>
                    <a:cubicBezTo>
                      <a:pt x="164" y="197"/>
                      <a:pt x="164" y="200"/>
                      <a:pt x="164" y="203"/>
                    </a:cubicBezTo>
                    <a:cubicBezTo>
                      <a:pt x="163" y="213"/>
                      <a:pt x="148" y="211"/>
                      <a:pt x="141" y="2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33"/>
              <p:cNvSpPr>
                <a:spLocks noEditPoints="1"/>
              </p:cNvSpPr>
              <p:nvPr/>
            </p:nvSpPr>
            <p:spPr bwMode="auto">
              <a:xfrm>
                <a:off x="2023" y="477"/>
                <a:ext cx="203" cy="71"/>
              </a:xfrm>
              <a:custGeom>
                <a:avLst/>
                <a:gdLst>
                  <a:gd name="T0" fmla="*/ 76 w 86"/>
                  <a:gd name="T1" fmla="*/ 14 h 30"/>
                  <a:gd name="T2" fmla="*/ 73 w 86"/>
                  <a:gd name="T3" fmla="*/ 13 h 30"/>
                  <a:gd name="T4" fmla="*/ 73 w 86"/>
                  <a:gd name="T5" fmla="*/ 15 h 30"/>
                  <a:gd name="T6" fmla="*/ 62 w 86"/>
                  <a:gd name="T7" fmla="*/ 21 h 30"/>
                  <a:gd name="T8" fmla="*/ 64 w 86"/>
                  <a:gd name="T9" fmla="*/ 11 h 30"/>
                  <a:gd name="T10" fmla="*/ 59 w 86"/>
                  <a:gd name="T11" fmla="*/ 21 h 30"/>
                  <a:gd name="T12" fmla="*/ 50 w 86"/>
                  <a:gd name="T13" fmla="*/ 11 h 30"/>
                  <a:gd name="T14" fmla="*/ 61 w 86"/>
                  <a:gd name="T15" fmla="*/ 9 h 30"/>
                  <a:gd name="T16" fmla="*/ 53 w 86"/>
                  <a:gd name="T17" fmla="*/ 8 h 30"/>
                  <a:gd name="T18" fmla="*/ 49 w 86"/>
                  <a:gd name="T19" fmla="*/ 7 h 30"/>
                  <a:gd name="T20" fmla="*/ 43 w 86"/>
                  <a:gd name="T21" fmla="*/ 9 h 30"/>
                  <a:gd name="T22" fmla="*/ 47 w 86"/>
                  <a:gd name="T23" fmla="*/ 10 h 30"/>
                  <a:gd name="T24" fmla="*/ 42 w 86"/>
                  <a:gd name="T25" fmla="*/ 13 h 30"/>
                  <a:gd name="T26" fmla="*/ 35 w 86"/>
                  <a:gd name="T27" fmla="*/ 12 h 30"/>
                  <a:gd name="T28" fmla="*/ 28 w 86"/>
                  <a:gd name="T29" fmla="*/ 21 h 30"/>
                  <a:gd name="T30" fmla="*/ 22 w 86"/>
                  <a:gd name="T31" fmla="*/ 20 h 30"/>
                  <a:gd name="T32" fmla="*/ 14 w 86"/>
                  <a:gd name="T33" fmla="*/ 11 h 30"/>
                  <a:gd name="T34" fmla="*/ 1 w 86"/>
                  <a:gd name="T35" fmla="*/ 13 h 30"/>
                  <a:gd name="T36" fmla="*/ 12 w 86"/>
                  <a:gd name="T37" fmla="*/ 6 h 30"/>
                  <a:gd name="T38" fmla="*/ 7 w 86"/>
                  <a:gd name="T39" fmla="*/ 30 h 30"/>
                  <a:gd name="T40" fmla="*/ 13 w 86"/>
                  <a:gd name="T41" fmla="*/ 17 h 30"/>
                  <a:gd name="T42" fmla="*/ 19 w 86"/>
                  <a:gd name="T43" fmla="*/ 8 h 30"/>
                  <a:gd name="T44" fmla="*/ 22 w 86"/>
                  <a:gd name="T45" fmla="*/ 11 h 30"/>
                  <a:gd name="T46" fmla="*/ 30 w 86"/>
                  <a:gd name="T47" fmla="*/ 22 h 30"/>
                  <a:gd name="T48" fmla="*/ 42 w 86"/>
                  <a:gd name="T49" fmla="*/ 16 h 30"/>
                  <a:gd name="T50" fmla="*/ 49 w 86"/>
                  <a:gd name="T51" fmla="*/ 26 h 30"/>
                  <a:gd name="T52" fmla="*/ 60 w 86"/>
                  <a:gd name="T53" fmla="*/ 23 h 30"/>
                  <a:gd name="T54" fmla="*/ 75 w 86"/>
                  <a:gd name="T55" fmla="*/ 16 h 30"/>
                  <a:gd name="T56" fmla="*/ 80 w 86"/>
                  <a:gd name="T57" fmla="*/ 25 h 30"/>
                  <a:gd name="T58" fmla="*/ 71 w 86"/>
                  <a:gd name="T59" fmla="*/ 23 h 30"/>
                  <a:gd name="T60" fmla="*/ 82 w 86"/>
                  <a:gd name="T61" fmla="*/ 27 h 30"/>
                  <a:gd name="T62" fmla="*/ 8 w 86"/>
                  <a:gd name="T63" fmla="*/ 27 h 30"/>
                  <a:gd name="T64" fmla="*/ 8 w 86"/>
                  <a:gd name="T65" fmla="*/ 27 h 30"/>
                  <a:gd name="T66" fmla="*/ 32 w 86"/>
                  <a:gd name="T67" fmla="*/ 21 h 30"/>
                  <a:gd name="T68" fmla="*/ 36 w 86"/>
                  <a:gd name="T69" fmla="*/ 15 h 30"/>
                  <a:gd name="T70" fmla="*/ 39 w 86"/>
                  <a:gd name="T71" fmla="*/ 17 h 30"/>
                  <a:gd name="T72" fmla="*/ 62 w 86"/>
                  <a:gd name="T73" fmla="*/ 16 h 30"/>
                  <a:gd name="T74" fmla="*/ 61 w 86"/>
                  <a:gd name="T75" fmla="*/ 18 h 30"/>
                  <a:gd name="T76" fmla="*/ 61 w 86"/>
                  <a:gd name="T77" fmla="*/ 1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6" h="30">
                    <a:moveTo>
                      <a:pt x="82" y="17"/>
                    </a:moveTo>
                    <a:cubicBezTo>
                      <a:pt x="80" y="16"/>
                      <a:pt x="78" y="16"/>
                      <a:pt x="76" y="14"/>
                    </a:cubicBezTo>
                    <a:cubicBezTo>
                      <a:pt x="77" y="13"/>
                      <a:pt x="78" y="12"/>
                      <a:pt x="79" y="10"/>
                    </a:cubicBezTo>
                    <a:cubicBezTo>
                      <a:pt x="81" y="6"/>
                      <a:pt x="71" y="9"/>
                      <a:pt x="73" y="13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1" y="17"/>
                      <a:pt x="69" y="18"/>
                      <a:pt x="67" y="20"/>
                    </a:cubicBezTo>
                    <a:cubicBezTo>
                      <a:pt x="65" y="21"/>
                      <a:pt x="63" y="22"/>
                      <a:pt x="62" y="21"/>
                    </a:cubicBezTo>
                    <a:cubicBezTo>
                      <a:pt x="63" y="20"/>
                      <a:pt x="65" y="18"/>
                      <a:pt x="66" y="15"/>
                    </a:cubicBezTo>
                    <a:cubicBezTo>
                      <a:pt x="67" y="13"/>
                      <a:pt x="66" y="11"/>
                      <a:pt x="64" y="11"/>
                    </a:cubicBezTo>
                    <a:cubicBezTo>
                      <a:pt x="61" y="11"/>
                      <a:pt x="60" y="16"/>
                      <a:pt x="59" y="18"/>
                    </a:cubicBezTo>
                    <a:cubicBezTo>
                      <a:pt x="59" y="19"/>
                      <a:pt x="59" y="20"/>
                      <a:pt x="59" y="21"/>
                    </a:cubicBezTo>
                    <a:cubicBezTo>
                      <a:pt x="56" y="23"/>
                      <a:pt x="50" y="26"/>
                      <a:pt x="49" y="22"/>
                    </a:cubicBezTo>
                    <a:cubicBezTo>
                      <a:pt x="47" y="19"/>
                      <a:pt x="48" y="15"/>
                      <a:pt x="50" y="11"/>
                    </a:cubicBezTo>
                    <a:cubicBezTo>
                      <a:pt x="50" y="11"/>
                      <a:pt x="51" y="10"/>
                      <a:pt x="51" y="10"/>
                    </a:cubicBezTo>
                    <a:cubicBezTo>
                      <a:pt x="54" y="10"/>
                      <a:pt x="57" y="9"/>
                      <a:pt x="61" y="9"/>
                    </a:cubicBezTo>
                    <a:cubicBezTo>
                      <a:pt x="62" y="8"/>
                      <a:pt x="61" y="6"/>
                      <a:pt x="60" y="6"/>
                    </a:cubicBezTo>
                    <a:cubicBezTo>
                      <a:pt x="58" y="7"/>
                      <a:pt x="55" y="7"/>
                      <a:pt x="53" y="8"/>
                    </a:cubicBezTo>
                    <a:cubicBezTo>
                      <a:pt x="54" y="6"/>
                      <a:pt x="54" y="4"/>
                      <a:pt x="53" y="4"/>
                    </a:cubicBezTo>
                    <a:cubicBezTo>
                      <a:pt x="51" y="3"/>
                      <a:pt x="49" y="6"/>
                      <a:pt x="49" y="7"/>
                    </a:cubicBezTo>
                    <a:cubicBezTo>
                      <a:pt x="49" y="8"/>
                      <a:pt x="48" y="8"/>
                      <a:pt x="48" y="8"/>
                    </a:cubicBezTo>
                    <a:cubicBezTo>
                      <a:pt x="47" y="8"/>
                      <a:pt x="45" y="8"/>
                      <a:pt x="43" y="9"/>
                    </a:cubicBezTo>
                    <a:cubicBezTo>
                      <a:pt x="42" y="9"/>
                      <a:pt x="42" y="11"/>
                      <a:pt x="44" y="11"/>
                    </a:cubicBezTo>
                    <a:cubicBezTo>
                      <a:pt x="45" y="11"/>
                      <a:pt x="46" y="10"/>
                      <a:pt x="47" y="10"/>
                    </a:cubicBezTo>
                    <a:cubicBezTo>
                      <a:pt x="46" y="11"/>
                      <a:pt x="45" y="11"/>
                      <a:pt x="45" y="12"/>
                    </a:cubicBezTo>
                    <a:cubicBezTo>
                      <a:pt x="44" y="12"/>
                      <a:pt x="43" y="13"/>
                      <a:pt x="42" y="13"/>
                    </a:cubicBezTo>
                    <a:cubicBezTo>
                      <a:pt x="42" y="11"/>
                      <a:pt x="38" y="10"/>
                      <a:pt x="36" y="12"/>
                    </a:cubicBezTo>
                    <a:cubicBezTo>
                      <a:pt x="36" y="11"/>
                      <a:pt x="36" y="11"/>
                      <a:pt x="35" y="12"/>
                    </a:cubicBezTo>
                    <a:cubicBezTo>
                      <a:pt x="34" y="13"/>
                      <a:pt x="32" y="15"/>
                      <a:pt x="31" y="18"/>
                    </a:cubicBezTo>
                    <a:cubicBezTo>
                      <a:pt x="30" y="19"/>
                      <a:pt x="29" y="20"/>
                      <a:pt x="28" y="21"/>
                    </a:cubicBezTo>
                    <a:cubicBezTo>
                      <a:pt x="26" y="22"/>
                      <a:pt x="25" y="24"/>
                      <a:pt x="23" y="25"/>
                    </a:cubicBezTo>
                    <a:cubicBezTo>
                      <a:pt x="20" y="26"/>
                      <a:pt x="22" y="21"/>
                      <a:pt x="22" y="20"/>
                    </a:cubicBezTo>
                    <a:cubicBezTo>
                      <a:pt x="23" y="16"/>
                      <a:pt x="28" y="6"/>
                      <a:pt x="24" y="2"/>
                    </a:cubicBezTo>
                    <a:cubicBezTo>
                      <a:pt x="21" y="0"/>
                      <a:pt x="17" y="6"/>
                      <a:pt x="14" y="11"/>
                    </a:cubicBezTo>
                    <a:cubicBezTo>
                      <a:pt x="14" y="8"/>
                      <a:pt x="14" y="5"/>
                      <a:pt x="13" y="4"/>
                    </a:cubicBezTo>
                    <a:cubicBezTo>
                      <a:pt x="9" y="0"/>
                      <a:pt x="2" y="11"/>
                      <a:pt x="1" y="13"/>
                    </a:cubicBezTo>
                    <a:cubicBezTo>
                      <a:pt x="0" y="15"/>
                      <a:pt x="2" y="16"/>
                      <a:pt x="3" y="14"/>
                    </a:cubicBezTo>
                    <a:cubicBezTo>
                      <a:pt x="4" y="13"/>
                      <a:pt x="10" y="3"/>
                      <a:pt x="12" y="6"/>
                    </a:cubicBezTo>
                    <a:cubicBezTo>
                      <a:pt x="13" y="9"/>
                      <a:pt x="12" y="13"/>
                      <a:pt x="11" y="16"/>
                    </a:cubicBezTo>
                    <a:cubicBezTo>
                      <a:pt x="9" y="19"/>
                      <a:pt x="4" y="28"/>
                      <a:pt x="7" y="30"/>
                    </a:cubicBezTo>
                    <a:cubicBezTo>
                      <a:pt x="8" y="30"/>
                      <a:pt x="8" y="30"/>
                      <a:pt x="9" y="30"/>
                    </a:cubicBezTo>
                    <a:cubicBezTo>
                      <a:pt x="12" y="27"/>
                      <a:pt x="12" y="21"/>
                      <a:pt x="13" y="17"/>
                    </a:cubicBezTo>
                    <a:cubicBezTo>
                      <a:pt x="14" y="16"/>
                      <a:pt x="15" y="15"/>
                      <a:pt x="15" y="14"/>
                    </a:cubicBezTo>
                    <a:cubicBezTo>
                      <a:pt x="16" y="12"/>
                      <a:pt x="18" y="10"/>
                      <a:pt x="19" y="8"/>
                    </a:cubicBezTo>
                    <a:cubicBezTo>
                      <a:pt x="20" y="7"/>
                      <a:pt x="23" y="3"/>
                      <a:pt x="23" y="6"/>
                    </a:cubicBezTo>
                    <a:cubicBezTo>
                      <a:pt x="23" y="8"/>
                      <a:pt x="23" y="9"/>
                      <a:pt x="22" y="11"/>
                    </a:cubicBezTo>
                    <a:cubicBezTo>
                      <a:pt x="22" y="14"/>
                      <a:pt x="15" y="27"/>
                      <a:pt x="22" y="27"/>
                    </a:cubicBezTo>
                    <a:cubicBezTo>
                      <a:pt x="25" y="28"/>
                      <a:pt x="28" y="24"/>
                      <a:pt x="30" y="22"/>
                    </a:cubicBezTo>
                    <a:cubicBezTo>
                      <a:pt x="30" y="24"/>
                      <a:pt x="30" y="25"/>
                      <a:pt x="32" y="25"/>
                    </a:cubicBezTo>
                    <a:cubicBezTo>
                      <a:pt x="37" y="28"/>
                      <a:pt x="41" y="20"/>
                      <a:pt x="42" y="16"/>
                    </a:cubicBezTo>
                    <a:cubicBezTo>
                      <a:pt x="44" y="15"/>
                      <a:pt x="45" y="14"/>
                      <a:pt x="47" y="13"/>
                    </a:cubicBezTo>
                    <a:cubicBezTo>
                      <a:pt x="46" y="18"/>
                      <a:pt x="45" y="23"/>
                      <a:pt x="49" y="26"/>
                    </a:cubicBezTo>
                    <a:cubicBezTo>
                      <a:pt x="51" y="28"/>
                      <a:pt x="56" y="25"/>
                      <a:pt x="58" y="24"/>
                    </a:cubicBezTo>
                    <a:cubicBezTo>
                      <a:pt x="59" y="23"/>
                      <a:pt x="59" y="23"/>
                      <a:pt x="60" y="23"/>
                    </a:cubicBezTo>
                    <a:cubicBezTo>
                      <a:pt x="61" y="24"/>
                      <a:pt x="64" y="24"/>
                      <a:pt x="67" y="22"/>
                    </a:cubicBezTo>
                    <a:cubicBezTo>
                      <a:pt x="69" y="21"/>
                      <a:pt x="72" y="19"/>
                      <a:pt x="75" y="16"/>
                    </a:cubicBezTo>
                    <a:cubicBezTo>
                      <a:pt x="76" y="17"/>
                      <a:pt x="78" y="18"/>
                      <a:pt x="80" y="19"/>
                    </a:cubicBezTo>
                    <a:cubicBezTo>
                      <a:pt x="82" y="20"/>
                      <a:pt x="83" y="24"/>
                      <a:pt x="80" y="25"/>
                    </a:cubicBezTo>
                    <a:cubicBezTo>
                      <a:pt x="79" y="26"/>
                      <a:pt x="77" y="25"/>
                      <a:pt x="76" y="25"/>
                    </a:cubicBezTo>
                    <a:cubicBezTo>
                      <a:pt x="74" y="25"/>
                      <a:pt x="73" y="24"/>
                      <a:pt x="71" y="23"/>
                    </a:cubicBezTo>
                    <a:cubicBezTo>
                      <a:pt x="70" y="23"/>
                      <a:pt x="69" y="25"/>
                      <a:pt x="70" y="25"/>
                    </a:cubicBezTo>
                    <a:cubicBezTo>
                      <a:pt x="74" y="27"/>
                      <a:pt x="78" y="29"/>
                      <a:pt x="82" y="27"/>
                    </a:cubicBezTo>
                    <a:cubicBezTo>
                      <a:pt x="86" y="25"/>
                      <a:pt x="85" y="19"/>
                      <a:pt x="82" y="17"/>
                    </a:cubicBezTo>
                    <a:close/>
                    <a:moveTo>
                      <a:pt x="8" y="27"/>
                    </a:moveTo>
                    <a:cubicBezTo>
                      <a:pt x="9" y="26"/>
                      <a:pt x="9" y="25"/>
                      <a:pt x="10" y="23"/>
                    </a:cubicBezTo>
                    <a:cubicBezTo>
                      <a:pt x="9" y="25"/>
                      <a:pt x="8" y="29"/>
                      <a:pt x="8" y="27"/>
                    </a:cubicBezTo>
                    <a:close/>
                    <a:moveTo>
                      <a:pt x="39" y="19"/>
                    </a:moveTo>
                    <a:cubicBezTo>
                      <a:pt x="37" y="21"/>
                      <a:pt x="31" y="27"/>
                      <a:pt x="32" y="21"/>
                    </a:cubicBezTo>
                    <a:cubicBezTo>
                      <a:pt x="32" y="20"/>
                      <a:pt x="32" y="20"/>
                      <a:pt x="33" y="19"/>
                    </a:cubicBezTo>
                    <a:cubicBezTo>
                      <a:pt x="34" y="18"/>
                      <a:pt x="35" y="16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7" y="16"/>
                      <a:pt x="38" y="17"/>
                      <a:pt x="39" y="17"/>
                    </a:cubicBezTo>
                    <a:cubicBezTo>
                      <a:pt x="39" y="18"/>
                      <a:pt x="39" y="19"/>
                      <a:pt x="39" y="19"/>
                    </a:cubicBezTo>
                    <a:close/>
                    <a:moveTo>
                      <a:pt x="62" y="16"/>
                    </a:moveTo>
                    <a:cubicBezTo>
                      <a:pt x="62" y="15"/>
                      <a:pt x="62" y="14"/>
                      <a:pt x="63" y="15"/>
                    </a:cubicBezTo>
                    <a:cubicBezTo>
                      <a:pt x="63" y="16"/>
                      <a:pt x="62" y="17"/>
                      <a:pt x="61" y="18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2" y="17"/>
                      <a:pt x="62" y="17"/>
                      <a:pt x="62" y="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34"/>
              <p:cNvSpPr>
                <a:spLocks noEditPoints="1"/>
              </p:cNvSpPr>
              <p:nvPr/>
            </p:nvSpPr>
            <p:spPr bwMode="auto">
              <a:xfrm>
                <a:off x="2597" y="2494"/>
                <a:ext cx="397" cy="507"/>
              </a:xfrm>
              <a:custGeom>
                <a:avLst/>
                <a:gdLst>
                  <a:gd name="T0" fmla="*/ 19 w 168"/>
                  <a:gd name="T1" fmla="*/ 1 h 214"/>
                  <a:gd name="T2" fmla="*/ 7 w 168"/>
                  <a:gd name="T3" fmla="*/ 21 h 214"/>
                  <a:gd name="T4" fmla="*/ 7 w 168"/>
                  <a:gd name="T5" fmla="*/ 34 h 214"/>
                  <a:gd name="T6" fmla="*/ 7 w 168"/>
                  <a:gd name="T7" fmla="*/ 49 h 214"/>
                  <a:gd name="T8" fmla="*/ 7 w 168"/>
                  <a:gd name="T9" fmla="*/ 59 h 214"/>
                  <a:gd name="T10" fmla="*/ 3 w 168"/>
                  <a:gd name="T11" fmla="*/ 70 h 214"/>
                  <a:gd name="T12" fmla="*/ 7 w 168"/>
                  <a:gd name="T13" fmla="*/ 86 h 214"/>
                  <a:gd name="T14" fmla="*/ 7 w 168"/>
                  <a:gd name="T15" fmla="*/ 97 h 214"/>
                  <a:gd name="T16" fmla="*/ 7 w 168"/>
                  <a:gd name="T17" fmla="*/ 109 h 214"/>
                  <a:gd name="T18" fmla="*/ 7 w 168"/>
                  <a:gd name="T19" fmla="*/ 118 h 214"/>
                  <a:gd name="T20" fmla="*/ 3 w 168"/>
                  <a:gd name="T21" fmla="*/ 128 h 214"/>
                  <a:gd name="T22" fmla="*/ 7 w 168"/>
                  <a:gd name="T23" fmla="*/ 145 h 214"/>
                  <a:gd name="T24" fmla="*/ 7 w 168"/>
                  <a:gd name="T25" fmla="*/ 156 h 214"/>
                  <a:gd name="T26" fmla="*/ 7 w 168"/>
                  <a:gd name="T27" fmla="*/ 171 h 214"/>
                  <a:gd name="T28" fmla="*/ 4 w 168"/>
                  <a:gd name="T29" fmla="*/ 184 h 214"/>
                  <a:gd name="T30" fmla="*/ 7 w 168"/>
                  <a:gd name="T31" fmla="*/ 201 h 214"/>
                  <a:gd name="T32" fmla="*/ 123 w 168"/>
                  <a:gd name="T33" fmla="*/ 214 h 214"/>
                  <a:gd name="T34" fmla="*/ 167 w 168"/>
                  <a:gd name="T35" fmla="*/ 58 h 214"/>
                  <a:gd name="T36" fmla="*/ 6 w 168"/>
                  <a:gd name="T37" fmla="*/ 16 h 214"/>
                  <a:gd name="T38" fmla="*/ 6 w 168"/>
                  <a:gd name="T39" fmla="*/ 16 h 214"/>
                  <a:gd name="T40" fmla="*/ 6 w 168"/>
                  <a:gd name="T41" fmla="*/ 26 h 214"/>
                  <a:gd name="T42" fmla="*/ 7 w 168"/>
                  <a:gd name="T43" fmla="*/ 41 h 214"/>
                  <a:gd name="T44" fmla="*/ 6 w 168"/>
                  <a:gd name="T45" fmla="*/ 53 h 214"/>
                  <a:gd name="T46" fmla="*/ 7 w 168"/>
                  <a:gd name="T47" fmla="*/ 62 h 214"/>
                  <a:gd name="T48" fmla="*/ 7 w 168"/>
                  <a:gd name="T49" fmla="*/ 71 h 214"/>
                  <a:gd name="T50" fmla="*/ 5 w 168"/>
                  <a:gd name="T51" fmla="*/ 82 h 214"/>
                  <a:gd name="T52" fmla="*/ 6 w 168"/>
                  <a:gd name="T53" fmla="*/ 83 h 214"/>
                  <a:gd name="T54" fmla="*/ 7 w 168"/>
                  <a:gd name="T55" fmla="*/ 92 h 214"/>
                  <a:gd name="T56" fmla="*/ 6 w 168"/>
                  <a:gd name="T57" fmla="*/ 103 h 214"/>
                  <a:gd name="T58" fmla="*/ 6 w 168"/>
                  <a:gd name="T59" fmla="*/ 103 h 214"/>
                  <a:gd name="T60" fmla="*/ 6 w 168"/>
                  <a:gd name="T61" fmla="*/ 112 h 214"/>
                  <a:gd name="T62" fmla="*/ 6 w 168"/>
                  <a:gd name="T63" fmla="*/ 121 h 214"/>
                  <a:gd name="T64" fmla="*/ 6 w 168"/>
                  <a:gd name="T65" fmla="*/ 130 h 214"/>
                  <a:gd name="T66" fmla="*/ 6 w 168"/>
                  <a:gd name="T67" fmla="*/ 140 h 214"/>
                  <a:gd name="T68" fmla="*/ 6 w 168"/>
                  <a:gd name="T69" fmla="*/ 152 h 214"/>
                  <a:gd name="T70" fmla="*/ 7 w 168"/>
                  <a:gd name="T71" fmla="*/ 151 h 214"/>
                  <a:gd name="T72" fmla="*/ 7 w 168"/>
                  <a:gd name="T73" fmla="*/ 161 h 214"/>
                  <a:gd name="T74" fmla="*/ 5 w 168"/>
                  <a:gd name="T75" fmla="*/ 174 h 214"/>
                  <a:gd name="T76" fmla="*/ 7 w 168"/>
                  <a:gd name="T77" fmla="*/ 176 h 214"/>
                  <a:gd name="T78" fmla="*/ 7 w 168"/>
                  <a:gd name="T79" fmla="*/ 185 h 214"/>
                  <a:gd name="T80" fmla="*/ 7 w 168"/>
                  <a:gd name="T81" fmla="*/ 195 h 214"/>
                  <a:gd name="T82" fmla="*/ 7 w 168"/>
                  <a:gd name="T83" fmla="*/ 195 h 214"/>
                  <a:gd name="T84" fmla="*/ 10 w 168"/>
                  <a:gd name="T85" fmla="*/ 202 h 214"/>
                  <a:gd name="T86" fmla="*/ 13 w 168"/>
                  <a:gd name="T87" fmla="*/ 194 h 214"/>
                  <a:gd name="T88" fmla="*/ 14 w 168"/>
                  <a:gd name="T89" fmla="*/ 183 h 214"/>
                  <a:gd name="T90" fmla="*/ 13 w 168"/>
                  <a:gd name="T91" fmla="*/ 172 h 214"/>
                  <a:gd name="T92" fmla="*/ 14 w 168"/>
                  <a:gd name="T93" fmla="*/ 160 h 214"/>
                  <a:gd name="T94" fmla="*/ 15 w 168"/>
                  <a:gd name="T95" fmla="*/ 151 h 214"/>
                  <a:gd name="T96" fmla="*/ 14 w 168"/>
                  <a:gd name="T97" fmla="*/ 139 h 214"/>
                  <a:gd name="T98" fmla="*/ 13 w 168"/>
                  <a:gd name="T99" fmla="*/ 129 h 214"/>
                  <a:gd name="T100" fmla="*/ 13 w 168"/>
                  <a:gd name="T101" fmla="*/ 120 h 214"/>
                  <a:gd name="T102" fmla="*/ 13 w 168"/>
                  <a:gd name="T103" fmla="*/ 110 h 214"/>
                  <a:gd name="T104" fmla="*/ 13 w 168"/>
                  <a:gd name="T105" fmla="*/ 100 h 214"/>
                  <a:gd name="T106" fmla="*/ 12 w 168"/>
                  <a:gd name="T107" fmla="*/ 90 h 214"/>
                  <a:gd name="T108" fmla="*/ 13 w 168"/>
                  <a:gd name="T109" fmla="*/ 81 h 214"/>
                  <a:gd name="T110" fmla="*/ 13 w 168"/>
                  <a:gd name="T111" fmla="*/ 69 h 214"/>
                  <a:gd name="T112" fmla="*/ 13 w 168"/>
                  <a:gd name="T113" fmla="*/ 60 h 214"/>
                  <a:gd name="T114" fmla="*/ 13 w 168"/>
                  <a:gd name="T115" fmla="*/ 50 h 214"/>
                  <a:gd name="T116" fmla="*/ 14 w 168"/>
                  <a:gd name="T117" fmla="*/ 36 h 214"/>
                  <a:gd name="T118" fmla="*/ 14 w 168"/>
                  <a:gd name="T119" fmla="*/ 23 h 214"/>
                  <a:gd name="T120" fmla="*/ 13 w 168"/>
                  <a:gd name="T121" fmla="*/ 14 h 214"/>
                  <a:gd name="T122" fmla="*/ 24 w 168"/>
                  <a:gd name="T123" fmla="*/ 4 h 214"/>
                  <a:gd name="T124" fmla="*/ 164 w 168"/>
                  <a:gd name="T125" fmla="*/ 31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8" h="214">
                    <a:moveTo>
                      <a:pt x="144" y="1"/>
                    </a:moveTo>
                    <a:cubicBezTo>
                      <a:pt x="131" y="1"/>
                      <a:pt x="118" y="1"/>
                      <a:pt x="105" y="1"/>
                    </a:cubicBezTo>
                    <a:cubicBezTo>
                      <a:pt x="78" y="1"/>
                      <a:pt x="51" y="1"/>
                      <a:pt x="24" y="1"/>
                    </a:cubicBezTo>
                    <a:cubicBezTo>
                      <a:pt x="22" y="1"/>
                      <a:pt x="20" y="1"/>
                      <a:pt x="19" y="1"/>
                    </a:cubicBezTo>
                    <a:cubicBezTo>
                      <a:pt x="13" y="1"/>
                      <a:pt x="8" y="6"/>
                      <a:pt x="8" y="11"/>
                    </a:cubicBezTo>
                    <a:cubicBezTo>
                      <a:pt x="6" y="11"/>
                      <a:pt x="5" y="12"/>
                      <a:pt x="4" y="13"/>
                    </a:cubicBezTo>
                    <a:cubicBezTo>
                      <a:pt x="3" y="14"/>
                      <a:pt x="3" y="16"/>
                      <a:pt x="3" y="17"/>
                    </a:cubicBezTo>
                    <a:cubicBezTo>
                      <a:pt x="4" y="19"/>
                      <a:pt x="6" y="20"/>
                      <a:pt x="7" y="21"/>
                    </a:cubicBezTo>
                    <a:cubicBezTo>
                      <a:pt x="7" y="21"/>
                      <a:pt x="7" y="22"/>
                      <a:pt x="7" y="22"/>
                    </a:cubicBezTo>
                    <a:cubicBezTo>
                      <a:pt x="6" y="23"/>
                      <a:pt x="5" y="23"/>
                      <a:pt x="3" y="24"/>
                    </a:cubicBezTo>
                    <a:cubicBezTo>
                      <a:pt x="2" y="25"/>
                      <a:pt x="2" y="28"/>
                      <a:pt x="3" y="30"/>
                    </a:cubicBezTo>
                    <a:cubicBezTo>
                      <a:pt x="4" y="32"/>
                      <a:pt x="5" y="33"/>
                      <a:pt x="7" y="34"/>
                    </a:cubicBezTo>
                    <a:cubicBezTo>
                      <a:pt x="7" y="34"/>
                      <a:pt x="7" y="34"/>
                      <a:pt x="7" y="35"/>
                    </a:cubicBezTo>
                    <a:cubicBezTo>
                      <a:pt x="5" y="35"/>
                      <a:pt x="4" y="36"/>
                      <a:pt x="3" y="38"/>
                    </a:cubicBezTo>
                    <a:cubicBezTo>
                      <a:pt x="0" y="41"/>
                      <a:pt x="4" y="44"/>
                      <a:pt x="7" y="44"/>
                    </a:cubicBezTo>
                    <a:cubicBezTo>
                      <a:pt x="7" y="46"/>
                      <a:pt x="7" y="47"/>
                      <a:pt x="7" y="49"/>
                    </a:cubicBezTo>
                    <a:cubicBezTo>
                      <a:pt x="6" y="49"/>
                      <a:pt x="4" y="50"/>
                      <a:pt x="3" y="51"/>
                    </a:cubicBezTo>
                    <a:cubicBezTo>
                      <a:pt x="2" y="52"/>
                      <a:pt x="2" y="54"/>
                      <a:pt x="3" y="56"/>
                    </a:cubicBezTo>
                    <a:cubicBezTo>
                      <a:pt x="3" y="57"/>
                      <a:pt x="6" y="58"/>
                      <a:pt x="7" y="58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6" y="59"/>
                      <a:pt x="6" y="59"/>
                      <a:pt x="5" y="60"/>
                    </a:cubicBezTo>
                    <a:cubicBezTo>
                      <a:pt x="2" y="62"/>
                      <a:pt x="4" y="66"/>
                      <a:pt x="7" y="67"/>
                    </a:cubicBezTo>
                    <a:cubicBezTo>
                      <a:pt x="7" y="67"/>
                      <a:pt x="7" y="68"/>
                      <a:pt x="7" y="68"/>
                    </a:cubicBezTo>
                    <a:cubicBezTo>
                      <a:pt x="6" y="68"/>
                      <a:pt x="4" y="69"/>
                      <a:pt x="3" y="70"/>
                    </a:cubicBezTo>
                    <a:cubicBezTo>
                      <a:pt x="1" y="73"/>
                      <a:pt x="4" y="77"/>
                      <a:pt x="7" y="77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5" y="78"/>
                      <a:pt x="4" y="78"/>
                      <a:pt x="2" y="80"/>
                    </a:cubicBezTo>
                    <a:cubicBezTo>
                      <a:pt x="0" y="83"/>
                      <a:pt x="5" y="86"/>
                      <a:pt x="7" y="86"/>
                    </a:cubicBezTo>
                    <a:cubicBezTo>
                      <a:pt x="7" y="87"/>
                      <a:pt x="7" y="88"/>
                      <a:pt x="7" y="89"/>
                    </a:cubicBezTo>
                    <a:cubicBezTo>
                      <a:pt x="7" y="89"/>
                      <a:pt x="6" y="89"/>
                      <a:pt x="6" y="89"/>
                    </a:cubicBezTo>
                    <a:cubicBezTo>
                      <a:pt x="4" y="89"/>
                      <a:pt x="3" y="90"/>
                      <a:pt x="2" y="92"/>
                    </a:cubicBezTo>
                    <a:cubicBezTo>
                      <a:pt x="2" y="95"/>
                      <a:pt x="5" y="96"/>
                      <a:pt x="7" y="97"/>
                    </a:cubicBezTo>
                    <a:cubicBezTo>
                      <a:pt x="7" y="97"/>
                      <a:pt x="7" y="98"/>
                      <a:pt x="7" y="99"/>
                    </a:cubicBezTo>
                    <a:cubicBezTo>
                      <a:pt x="6" y="99"/>
                      <a:pt x="4" y="99"/>
                      <a:pt x="3" y="101"/>
                    </a:cubicBezTo>
                    <a:cubicBezTo>
                      <a:pt x="1" y="104"/>
                      <a:pt x="5" y="106"/>
                      <a:pt x="7" y="106"/>
                    </a:cubicBezTo>
                    <a:cubicBezTo>
                      <a:pt x="7" y="107"/>
                      <a:pt x="7" y="108"/>
                      <a:pt x="7" y="109"/>
                    </a:cubicBezTo>
                    <a:cubicBezTo>
                      <a:pt x="7" y="109"/>
                      <a:pt x="7" y="109"/>
                      <a:pt x="6" y="109"/>
                    </a:cubicBezTo>
                    <a:cubicBezTo>
                      <a:pt x="5" y="109"/>
                      <a:pt x="3" y="110"/>
                      <a:pt x="3" y="112"/>
                    </a:cubicBezTo>
                    <a:cubicBezTo>
                      <a:pt x="2" y="114"/>
                      <a:pt x="5" y="116"/>
                      <a:pt x="7" y="117"/>
                    </a:cubicBezTo>
                    <a:cubicBezTo>
                      <a:pt x="7" y="117"/>
                      <a:pt x="7" y="117"/>
                      <a:pt x="7" y="118"/>
                    </a:cubicBezTo>
                    <a:cubicBezTo>
                      <a:pt x="6" y="117"/>
                      <a:pt x="5" y="118"/>
                      <a:pt x="3" y="119"/>
                    </a:cubicBezTo>
                    <a:cubicBezTo>
                      <a:pt x="1" y="122"/>
                      <a:pt x="5" y="125"/>
                      <a:pt x="7" y="126"/>
                    </a:cubicBezTo>
                    <a:cubicBezTo>
                      <a:pt x="7" y="126"/>
                      <a:pt x="7" y="127"/>
                      <a:pt x="7" y="127"/>
                    </a:cubicBezTo>
                    <a:cubicBezTo>
                      <a:pt x="6" y="127"/>
                      <a:pt x="4" y="127"/>
                      <a:pt x="3" y="128"/>
                    </a:cubicBezTo>
                    <a:cubicBezTo>
                      <a:pt x="0" y="131"/>
                      <a:pt x="5" y="135"/>
                      <a:pt x="7" y="136"/>
                    </a:cubicBezTo>
                    <a:cubicBezTo>
                      <a:pt x="7" y="136"/>
                      <a:pt x="7" y="137"/>
                      <a:pt x="7" y="137"/>
                    </a:cubicBezTo>
                    <a:cubicBezTo>
                      <a:pt x="6" y="137"/>
                      <a:pt x="4" y="138"/>
                      <a:pt x="3" y="139"/>
                    </a:cubicBezTo>
                    <a:cubicBezTo>
                      <a:pt x="0" y="142"/>
                      <a:pt x="4" y="145"/>
                      <a:pt x="7" y="145"/>
                    </a:cubicBezTo>
                    <a:cubicBezTo>
                      <a:pt x="7" y="146"/>
                      <a:pt x="7" y="147"/>
                      <a:pt x="7" y="148"/>
                    </a:cubicBezTo>
                    <a:cubicBezTo>
                      <a:pt x="6" y="148"/>
                      <a:pt x="6" y="148"/>
                      <a:pt x="5" y="149"/>
                    </a:cubicBezTo>
                    <a:cubicBezTo>
                      <a:pt x="3" y="150"/>
                      <a:pt x="3" y="151"/>
                      <a:pt x="3" y="153"/>
                    </a:cubicBezTo>
                    <a:cubicBezTo>
                      <a:pt x="3" y="155"/>
                      <a:pt x="6" y="156"/>
                      <a:pt x="7" y="156"/>
                    </a:cubicBezTo>
                    <a:cubicBezTo>
                      <a:pt x="7" y="157"/>
                      <a:pt x="7" y="157"/>
                      <a:pt x="7" y="158"/>
                    </a:cubicBezTo>
                    <a:cubicBezTo>
                      <a:pt x="6" y="158"/>
                      <a:pt x="4" y="159"/>
                      <a:pt x="3" y="161"/>
                    </a:cubicBezTo>
                    <a:cubicBezTo>
                      <a:pt x="0" y="164"/>
                      <a:pt x="4" y="166"/>
                      <a:pt x="7" y="167"/>
                    </a:cubicBezTo>
                    <a:cubicBezTo>
                      <a:pt x="7" y="168"/>
                      <a:pt x="7" y="170"/>
                      <a:pt x="7" y="171"/>
                    </a:cubicBezTo>
                    <a:cubicBezTo>
                      <a:pt x="6" y="171"/>
                      <a:pt x="4" y="171"/>
                      <a:pt x="3" y="173"/>
                    </a:cubicBezTo>
                    <a:cubicBezTo>
                      <a:pt x="1" y="176"/>
                      <a:pt x="5" y="178"/>
                      <a:pt x="7" y="179"/>
                    </a:cubicBezTo>
                    <a:cubicBezTo>
                      <a:pt x="7" y="180"/>
                      <a:pt x="7" y="181"/>
                      <a:pt x="7" y="182"/>
                    </a:cubicBezTo>
                    <a:cubicBezTo>
                      <a:pt x="6" y="182"/>
                      <a:pt x="5" y="182"/>
                      <a:pt x="4" y="184"/>
                    </a:cubicBezTo>
                    <a:cubicBezTo>
                      <a:pt x="2" y="186"/>
                      <a:pt x="5" y="189"/>
                      <a:pt x="7" y="190"/>
                    </a:cubicBezTo>
                    <a:cubicBezTo>
                      <a:pt x="7" y="191"/>
                      <a:pt x="7" y="191"/>
                      <a:pt x="7" y="192"/>
                    </a:cubicBezTo>
                    <a:cubicBezTo>
                      <a:pt x="6" y="193"/>
                      <a:pt x="5" y="193"/>
                      <a:pt x="4" y="194"/>
                    </a:cubicBezTo>
                    <a:cubicBezTo>
                      <a:pt x="1" y="196"/>
                      <a:pt x="5" y="200"/>
                      <a:pt x="7" y="201"/>
                    </a:cubicBezTo>
                    <a:cubicBezTo>
                      <a:pt x="8" y="205"/>
                      <a:pt x="9" y="210"/>
                      <a:pt x="14" y="213"/>
                    </a:cubicBezTo>
                    <a:cubicBezTo>
                      <a:pt x="16" y="214"/>
                      <a:pt x="19" y="214"/>
                      <a:pt x="22" y="214"/>
                    </a:cubicBezTo>
                    <a:cubicBezTo>
                      <a:pt x="26" y="214"/>
                      <a:pt x="30" y="214"/>
                      <a:pt x="34" y="214"/>
                    </a:cubicBezTo>
                    <a:cubicBezTo>
                      <a:pt x="64" y="214"/>
                      <a:pt x="93" y="214"/>
                      <a:pt x="123" y="214"/>
                    </a:cubicBezTo>
                    <a:cubicBezTo>
                      <a:pt x="132" y="214"/>
                      <a:pt x="141" y="214"/>
                      <a:pt x="151" y="214"/>
                    </a:cubicBezTo>
                    <a:cubicBezTo>
                      <a:pt x="158" y="214"/>
                      <a:pt x="166" y="212"/>
                      <a:pt x="167" y="203"/>
                    </a:cubicBezTo>
                    <a:cubicBezTo>
                      <a:pt x="167" y="203"/>
                      <a:pt x="167" y="203"/>
                      <a:pt x="167" y="202"/>
                    </a:cubicBezTo>
                    <a:cubicBezTo>
                      <a:pt x="167" y="154"/>
                      <a:pt x="167" y="106"/>
                      <a:pt x="167" y="58"/>
                    </a:cubicBezTo>
                    <a:cubicBezTo>
                      <a:pt x="167" y="47"/>
                      <a:pt x="167" y="35"/>
                      <a:pt x="167" y="24"/>
                    </a:cubicBezTo>
                    <a:cubicBezTo>
                      <a:pt x="167" y="19"/>
                      <a:pt x="168" y="12"/>
                      <a:pt x="166" y="7"/>
                    </a:cubicBezTo>
                    <a:cubicBezTo>
                      <a:pt x="162" y="0"/>
                      <a:pt x="151" y="1"/>
                      <a:pt x="144" y="1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5"/>
                      <a:pt x="7" y="15"/>
                    </a:cubicBezTo>
                    <a:cubicBezTo>
                      <a:pt x="7" y="15"/>
                      <a:pt x="7" y="14"/>
                      <a:pt x="7" y="14"/>
                    </a:cubicBezTo>
                    <a:cubicBezTo>
                      <a:pt x="7" y="15"/>
                      <a:pt x="7" y="17"/>
                      <a:pt x="7" y="18"/>
                    </a:cubicBezTo>
                    <a:cubicBezTo>
                      <a:pt x="7" y="17"/>
                      <a:pt x="6" y="17"/>
                      <a:pt x="6" y="16"/>
                    </a:cubicBezTo>
                    <a:close/>
                    <a:moveTo>
                      <a:pt x="6" y="26"/>
                    </a:moveTo>
                    <a:cubicBezTo>
                      <a:pt x="7" y="25"/>
                      <a:pt x="7" y="25"/>
                      <a:pt x="7" y="25"/>
                    </a:cubicBezTo>
                    <a:cubicBezTo>
                      <a:pt x="7" y="27"/>
                      <a:pt x="7" y="29"/>
                      <a:pt x="7" y="31"/>
                    </a:cubicBezTo>
                    <a:cubicBezTo>
                      <a:pt x="6" y="29"/>
                      <a:pt x="4" y="27"/>
                      <a:pt x="6" y="26"/>
                    </a:cubicBezTo>
                    <a:close/>
                    <a:moveTo>
                      <a:pt x="6" y="41"/>
                    </a:moveTo>
                    <a:cubicBezTo>
                      <a:pt x="5" y="40"/>
                      <a:pt x="5" y="39"/>
                      <a:pt x="6" y="39"/>
                    </a:cubicBezTo>
                    <a:cubicBezTo>
                      <a:pt x="6" y="38"/>
                      <a:pt x="7" y="38"/>
                      <a:pt x="7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7" y="41"/>
                      <a:pt x="6" y="41"/>
                      <a:pt x="6" y="41"/>
                    </a:cubicBezTo>
                    <a:close/>
                    <a:moveTo>
                      <a:pt x="5" y="54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5" y="53"/>
                      <a:pt x="5" y="53"/>
                      <a:pt x="6" y="53"/>
                    </a:cubicBezTo>
                    <a:cubicBezTo>
                      <a:pt x="6" y="52"/>
                      <a:pt x="7" y="52"/>
                      <a:pt x="7" y="52"/>
                    </a:cubicBezTo>
                    <a:cubicBezTo>
                      <a:pt x="7" y="53"/>
                      <a:pt x="7" y="54"/>
                      <a:pt x="7" y="55"/>
                    </a:cubicBezTo>
                    <a:cubicBezTo>
                      <a:pt x="6" y="55"/>
                      <a:pt x="6" y="55"/>
                      <a:pt x="5" y="54"/>
                    </a:cubicBezTo>
                    <a:close/>
                    <a:moveTo>
                      <a:pt x="7" y="62"/>
                    </a:moveTo>
                    <a:cubicBezTo>
                      <a:pt x="7" y="63"/>
                      <a:pt x="7" y="63"/>
                      <a:pt x="7" y="64"/>
                    </a:cubicBezTo>
                    <a:cubicBezTo>
                      <a:pt x="6" y="63"/>
                      <a:pt x="6" y="62"/>
                      <a:pt x="7" y="62"/>
                    </a:cubicBezTo>
                    <a:close/>
                    <a:moveTo>
                      <a:pt x="6" y="71"/>
                    </a:moveTo>
                    <a:cubicBezTo>
                      <a:pt x="6" y="71"/>
                      <a:pt x="7" y="71"/>
                      <a:pt x="7" y="71"/>
                    </a:cubicBezTo>
                    <a:cubicBezTo>
                      <a:pt x="7" y="72"/>
                      <a:pt x="7" y="73"/>
                      <a:pt x="7" y="74"/>
                    </a:cubicBezTo>
                    <a:cubicBezTo>
                      <a:pt x="6" y="74"/>
                      <a:pt x="4" y="72"/>
                      <a:pt x="6" y="71"/>
                    </a:cubicBezTo>
                    <a:close/>
                    <a:moveTo>
                      <a:pt x="6" y="83"/>
                    </a:moveTo>
                    <a:cubicBezTo>
                      <a:pt x="5" y="82"/>
                      <a:pt x="5" y="82"/>
                      <a:pt x="5" y="82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5" y="81"/>
                      <a:pt x="6" y="81"/>
                      <a:pt x="7" y="81"/>
                    </a:cubicBezTo>
                    <a:cubicBezTo>
                      <a:pt x="7" y="82"/>
                      <a:pt x="7" y="83"/>
                      <a:pt x="7" y="83"/>
                    </a:cubicBezTo>
                    <a:cubicBezTo>
                      <a:pt x="7" y="83"/>
                      <a:pt x="6" y="83"/>
                      <a:pt x="6" y="83"/>
                    </a:cubicBezTo>
                    <a:close/>
                    <a:moveTo>
                      <a:pt x="6" y="93"/>
                    </a:moveTo>
                    <a:cubicBezTo>
                      <a:pt x="6" y="93"/>
                      <a:pt x="6" y="93"/>
                      <a:pt x="5" y="93"/>
                    </a:cubicBezTo>
                    <a:cubicBezTo>
                      <a:pt x="5" y="93"/>
                      <a:pt x="5" y="92"/>
                      <a:pt x="5" y="93"/>
                    </a:cubicBezTo>
                    <a:cubicBezTo>
                      <a:pt x="5" y="92"/>
                      <a:pt x="7" y="92"/>
                      <a:pt x="7" y="92"/>
                    </a:cubicBezTo>
                    <a:cubicBezTo>
                      <a:pt x="7" y="92"/>
                      <a:pt x="7" y="92"/>
                      <a:pt x="7" y="92"/>
                    </a:cubicBezTo>
                    <a:cubicBezTo>
                      <a:pt x="7" y="92"/>
                      <a:pt x="7" y="93"/>
                      <a:pt x="7" y="94"/>
                    </a:cubicBezTo>
                    <a:cubicBezTo>
                      <a:pt x="7" y="94"/>
                      <a:pt x="7" y="94"/>
                      <a:pt x="6" y="93"/>
                    </a:cubicBezTo>
                    <a:close/>
                    <a:moveTo>
                      <a:pt x="6" y="103"/>
                    </a:moveTo>
                    <a:cubicBezTo>
                      <a:pt x="5" y="102"/>
                      <a:pt x="5" y="102"/>
                      <a:pt x="6" y="102"/>
                    </a:cubicBezTo>
                    <a:cubicBezTo>
                      <a:pt x="7" y="101"/>
                      <a:pt x="7" y="101"/>
                      <a:pt x="7" y="101"/>
                    </a:cubicBezTo>
                    <a:cubicBezTo>
                      <a:pt x="7" y="102"/>
                      <a:pt x="7" y="103"/>
                      <a:pt x="7" y="103"/>
                    </a:cubicBezTo>
                    <a:cubicBezTo>
                      <a:pt x="7" y="103"/>
                      <a:pt x="7" y="103"/>
                      <a:pt x="6" y="103"/>
                    </a:cubicBezTo>
                    <a:close/>
                    <a:moveTo>
                      <a:pt x="6" y="112"/>
                    </a:moveTo>
                    <a:cubicBezTo>
                      <a:pt x="6" y="112"/>
                      <a:pt x="7" y="112"/>
                      <a:pt x="7" y="112"/>
                    </a:cubicBezTo>
                    <a:cubicBezTo>
                      <a:pt x="7" y="112"/>
                      <a:pt x="7" y="113"/>
                      <a:pt x="7" y="114"/>
                    </a:cubicBezTo>
                    <a:cubicBezTo>
                      <a:pt x="7" y="113"/>
                      <a:pt x="6" y="113"/>
                      <a:pt x="6" y="112"/>
                    </a:cubicBezTo>
                    <a:close/>
                    <a:moveTo>
                      <a:pt x="6" y="121"/>
                    </a:moveTo>
                    <a:cubicBezTo>
                      <a:pt x="7" y="120"/>
                      <a:pt x="7" y="120"/>
                      <a:pt x="7" y="120"/>
                    </a:cubicBezTo>
                    <a:cubicBezTo>
                      <a:pt x="7" y="121"/>
                      <a:pt x="7" y="122"/>
                      <a:pt x="7" y="123"/>
                    </a:cubicBezTo>
                    <a:cubicBezTo>
                      <a:pt x="6" y="122"/>
                      <a:pt x="5" y="121"/>
                      <a:pt x="6" y="121"/>
                    </a:cubicBezTo>
                    <a:close/>
                    <a:moveTo>
                      <a:pt x="6" y="130"/>
                    </a:moveTo>
                    <a:cubicBezTo>
                      <a:pt x="6" y="130"/>
                      <a:pt x="7" y="130"/>
                      <a:pt x="7" y="130"/>
                    </a:cubicBezTo>
                    <a:cubicBezTo>
                      <a:pt x="7" y="131"/>
                      <a:pt x="7" y="132"/>
                      <a:pt x="7" y="132"/>
                    </a:cubicBezTo>
                    <a:cubicBezTo>
                      <a:pt x="6" y="132"/>
                      <a:pt x="4" y="131"/>
                      <a:pt x="6" y="130"/>
                    </a:cubicBezTo>
                    <a:close/>
                    <a:moveTo>
                      <a:pt x="6" y="140"/>
                    </a:moveTo>
                    <a:cubicBezTo>
                      <a:pt x="7" y="140"/>
                      <a:pt x="7" y="140"/>
                      <a:pt x="7" y="140"/>
                    </a:cubicBezTo>
                    <a:cubicBezTo>
                      <a:pt x="7" y="141"/>
                      <a:pt x="7" y="142"/>
                      <a:pt x="7" y="142"/>
                    </a:cubicBezTo>
                    <a:cubicBezTo>
                      <a:pt x="6" y="142"/>
                      <a:pt x="4" y="141"/>
                      <a:pt x="6" y="140"/>
                    </a:cubicBezTo>
                    <a:close/>
                    <a:moveTo>
                      <a:pt x="6" y="153"/>
                    </a:moveTo>
                    <a:cubicBezTo>
                      <a:pt x="6" y="153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1"/>
                      <a:pt x="7" y="151"/>
                    </a:cubicBezTo>
                    <a:cubicBezTo>
                      <a:pt x="7" y="151"/>
                      <a:pt x="7" y="151"/>
                      <a:pt x="7" y="151"/>
                    </a:cubicBezTo>
                    <a:cubicBezTo>
                      <a:pt x="7" y="152"/>
                      <a:pt x="7" y="152"/>
                      <a:pt x="7" y="153"/>
                    </a:cubicBezTo>
                    <a:cubicBezTo>
                      <a:pt x="7" y="153"/>
                      <a:pt x="7" y="153"/>
                      <a:pt x="6" y="153"/>
                    </a:cubicBezTo>
                    <a:close/>
                    <a:moveTo>
                      <a:pt x="5" y="162"/>
                    </a:moveTo>
                    <a:cubicBezTo>
                      <a:pt x="6" y="161"/>
                      <a:pt x="7" y="161"/>
                      <a:pt x="7" y="161"/>
                    </a:cubicBezTo>
                    <a:cubicBezTo>
                      <a:pt x="7" y="162"/>
                      <a:pt x="7" y="163"/>
                      <a:pt x="7" y="164"/>
                    </a:cubicBezTo>
                    <a:cubicBezTo>
                      <a:pt x="6" y="164"/>
                      <a:pt x="4" y="163"/>
                      <a:pt x="5" y="162"/>
                    </a:cubicBezTo>
                    <a:close/>
                    <a:moveTo>
                      <a:pt x="6" y="175"/>
                    </a:moveTo>
                    <a:cubicBezTo>
                      <a:pt x="6" y="175"/>
                      <a:pt x="6" y="175"/>
                      <a:pt x="5" y="174"/>
                    </a:cubicBezTo>
                    <a:cubicBezTo>
                      <a:pt x="5" y="174"/>
                      <a:pt x="5" y="174"/>
                      <a:pt x="5" y="174"/>
                    </a:cubicBezTo>
                    <a:cubicBezTo>
                      <a:pt x="5" y="174"/>
                      <a:pt x="6" y="174"/>
                      <a:pt x="6" y="174"/>
                    </a:cubicBezTo>
                    <a:cubicBezTo>
                      <a:pt x="6" y="174"/>
                      <a:pt x="7" y="174"/>
                      <a:pt x="7" y="174"/>
                    </a:cubicBezTo>
                    <a:cubicBezTo>
                      <a:pt x="7" y="174"/>
                      <a:pt x="7" y="175"/>
                      <a:pt x="7" y="176"/>
                    </a:cubicBezTo>
                    <a:cubicBezTo>
                      <a:pt x="7" y="175"/>
                      <a:pt x="7" y="175"/>
                      <a:pt x="6" y="175"/>
                    </a:cubicBezTo>
                    <a:close/>
                    <a:moveTo>
                      <a:pt x="7" y="186"/>
                    </a:moveTo>
                    <a:cubicBezTo>
                      <a:pt x="7" y="186"/>
                      <a:pt x="6" y="185"/>
                      <a:pt x="6" y="185"/>
                    </a:cubicBezTo>
                    <a:cubicBezTo>
                      <a:pt x="6" y="185"/>
                      <a:pt x="6" y="185"/>
                      <a:pt x="7" y="185"/>
                    </a:cubicBezTo>
                    <a:cubicBezTo>
                      <a:pt x="7" y="185"/>
                      <a:pt x="7" y="185"/>
                      <a:pt x="7" y="185"/>
                    </a:cubicBezTo>
                    <a:cubicBezTo>
                      <a:pt x="7" y="185"/>
                      <a:pt x="7" y="186"/>
                      <a:pt x="7" y="187"/>
                    </a:cubicBezTo>
                    <a:cubicBezTo>
                      <a:pt x="7" y="186"/>
                      <a:pt x="7" y="186"/>
                      <a:pt x="7" y="186"/>
                    </a:cubicBezTo>
                    <a:close/>
                    <a:moveTo>
                      <a:pt x="7" y="195"/>
                    </a:moveTo>
                    <a:cubicBezTo>
                      <a:pt x="7" y="195"/>
                      <a:pt x="7" y="195"/>
                      <a:pt x="7" y="195"/>
                    </a:cubicBezTo>
                    <a:cubicBezTo>
                      <a:pt x="7" y="196"/>
                      <a:pt x="7" y="197"/>
                      <a:pt x="7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6" y="196"/>
                      <a:pt x="6" y="196"/>
                      <a:pt x="7" y="195"/>
                    </a:cubicBezTo>
                    <a:close/>
                    <a:moveTo>
                      <a:pt x="141" y="211"/>
                    </a:moveTo>
                    <a:cubicBezTo>
                      <a:pt x="127" y="211"/>
                      <a:pt x="113" y="211"/>
                      <a:pt x="99" y="211"/>
                    </a:cubicBezTo>
                    <a:cubicBezTo>
                      <a:pt x="73" y="211"/>
                      <a:pt x="47" y="211"/>
                      <a:pt x="22" y="211"/>
                    </a:cubicBezTo>
                    <a:cubicBezTo>
                      <a:pt x="16" y="211"/>
                      <a:pt x="11" y="209"/>
                      <a:pt x="10" y="202"/>
                    </a:cubicBezTo>
                    <a:cubicBezTo>
                      <a:pt x="10" y="201"/>
                      <a:pt x="10" y="200"/>
                      <a:pt x="10" y="198"/>
                    </a:cubicBezTo>
                    <a:cubicBezTo>
                      <a:pt x="10" y="198"/>
                      <a:pt x="10" y="197"/>
                      <a:pt x="10" y="196"/>
                    </a:cubicBezTo>
                    <a:cubicBezTo>
                      <a:pt x="11" y="196"/>
                      <a:pt x="12" y="196"/>
                      <a:pt x="12" y="197"/>
                    </a:cubicBezTo>
                    <a:cubicBezTo>
                      <a:pt x="13" y="198"/>
                      <a:pt x="15" y="195"/>
                      <a:pt x="13" y="194"/>
                    </a:cubicBezTo>
                    <a:cubicBezTo>
                      <a:pt x="13" y="193"/>
                      <a:pt x="11" y="193"/>
                      <a:pt x="10" y="193"/>
                    </a:cubicBezTo>
                    <a:cubicBezTo>
                      <a:pt x="10" y="190"/>
                      <a:pt x="10" y="188"/>
                      <a:pt x="10" y="185"/>
                    </a:cubicBezTo>
                    <a:cubicBezTo>
                      <a:pt x="11" y="186"/>
                      <a:pt x="12" y="186"/>
                      <a:pt x="13" y="186"/>
                    </a:cubicBezTo>
                    <a:cubicBezTo>
                      <a:pt x="15" y="186"/>
                      <a:pt x="16" y="184"/>
                      <a:pt x="14" y="183"/>
                    </a:cubicBezTo>
                    <a:cubicBezTo>
                      <a:pt x="13" y="183"/>
                      <a:pt x="11" y="183"/>
                      <a:pt x="10" y="182"/>
                    </a:cubicBezTo>
                    <a:cubicBezTo>
                      <a:pt x="10" y="180"/>
                      <a:pt x="10" y="177"/>
                      <a:pt x="10" y="174"/>
                    </a:cubicBezTo>
                    <a:cubicBezTo>
                      <a:pt x="11" y="174"/>
                      <a:pt x="12" y="175"/>
                      <a:pt x="12" y="175"/>
                    </a:cubicBezTo>
                    <a:cubicBezTo>
                      <a:pt x="14" y="176"/>
                      <a:pt x="15" y="173"/>
                      <a:pt x="13" y="172"/>
                    </a:cubicBezTo>
                    <a:cubicBezTo>
                      <a:pt x="12" y="172"/>
                      <a:pt x="11" y="171"/>
                      <a:pt x="10" y="171"/>
                    </a:cubicBezTo>
                    <a:cubicBezTo>
                      <a:pt x="10" y="168"/>
                      <a:pt x="10" y="165"/>
                      <a:pt x="10" y="162"/>
                    </a:cubicBezTo>
                    <a:cubicBezTo>
                      <a:pt x="11" y="162"/>
                      <a:pt x="12" y="163"/>
                      <a:pt x="13" y="163"/>
                    </a:cubicBezTo>
                    <a:cubicBezTo>
                      <a:pt x="15" y="163"/>
                      <a:pt x="15" y="161"/>
                      <a:pt x="14" y="160"/>
                    </a:cubicBezTo>
                    <a:cubicBezTo>
                      <a:pt x="13" y="160"/>
                      <a:pt x="11" y="159"/>
                      <a:pt x="10" y="159"/>
                    </a:cubicBezTo>
                    <a:cubicBezTo>
                      <a:pt x="10" y="156"/>
                      <a:pt x="10" y="153"/>
                      <a:pt x="10" y="151"/>
                    </a:cubicBezTo>
                    <a:cubicBezTo>
                      <a:pt x="11" y="151"/>
                      <a:pt x="12" y="151"/>
                      <a:pt x="12" y="152"/>
                    </a:cubicBezTo>
                    <a:cubicBezTo>
                      <a:pt x="13" y="154"/>
                      <a:pt x="16" y="152"/>
                      <a:pt x="15" y="151"/>
                    </a:cubicBezTo>
                    <a:cubicBezTo>
                      <a:pt x="14" y="149"/>
                      <a:pt x="12" y="148"/>
                      <a:pt x="10" y="148"/>
                    </a:cubicBezTo>
                    <a:cubicBezTo>
                      <a:pt x="10" y="145"/>
                      <a:pt x="10" y="143"/>
                      <a:pt x="10" y="141"/>
                    </a:cubicBezTo>
                    <a:cubicBezTo>
                      <a:pt x="11" y="141"/>
                      <a:pt x="12" y="142"/>
                      <a:pt x="12" y="142"/>
                    </a:cubicBezTo>
                    <a:cubicBezTo>
                      <a:pt x="14" y="143"/>
                      <a:pt x="15" y="141"/>
                      <a:pt x="14" y="139"/>
                    </a:cubicBezTo>
                    <a:cubicBezTo>
                      <a:pt x="13" y="139"/>
                      <a:pt x="12" y="138"/>
                      <a:pt x="10" y="138"/>
                    </a:cubicBezTo>
                    <a:cubicBezTo>
                      <a:pt x="10" y="135"/>
                      <a:pt x="10" y="133"/>
                      <a:pt x="10" y="131"/>
                    </a:cubicBezTo>
                    <a:cubicBezTo>
                      <a:pt x="11" y="131"/>
                      <a:pt x="12" y="132"/>
                      <a:pt x="12" y="132"/>
                    </a:cubicBezTo>
                    <a:cubicBezTo>
                      <a:pt x="14" y="133"/>
                      <a:pt x="15" y="131"/>
                      <a:pt x="13" y="129"/>
                    </a:cubicBezTo>
                    <a:cubicBezTo>
                      <a:pt x="13" y="129"/>
                      <a:pt x="11" y="128"/>
                      <a:pt x="10" y="128"/>
                    </a:cubicBezTo>
                    <a:cubicBezTo>
                      <a:pt x="10" y="126"/>
                      <a:pt x="10" y="124"/>
                      <a:pt x="10" y="121"/>
                    </a:cubicBezTo>
                    <a:cubicBezTo>
                      <a:pt x="11" y="122"/>
                      <a:pt x="12" y="122"/>
                      <a:pt x="13" y="122"/>
                    </a:cubicBezTo>
                    <a:cubicBezTo>
                      <a:pt x="14" y="123"/>
                      <a:pt x="15" y="120"/>
                      <a:pt x="13" y="120"/>
                    </a:cubicBezTo>
                    <a:cubicBezTo>
                      <a:pt x="12" y="119"/>
                      <a:pt x="11" y="119"/>
                      <a:pt x="10" y="118"/>
                    </a:cubicBezTo>
                    <a:cubicBezTo>
                      <a:pt x="10" y="116"/>
                      <a:pt x="10" y="114"/>
                      <a:pt x="10" y="112"/>
                    </a:cubicBezTo>
                    <a:cubicBezTo>
                      <a:pt x="11" y="113"/>
                      <a:pt x="11" y="113"/>
                      <a:pt x="12" y="113"/>
                    </a:cubicBezTo>
                    <a:cubicBezTo>
                      <a:pt x="14" y="114"/>
                      <a:pt x="15" y="111"/>
                      <a:pt x="13" y="110"/>
                    </a:cubicBezTo>
                    <a:cubicBezTo>
                      <a:pt x="12" y="110"/>
                      <a:pt x="11" y="110"/>
                      <a:pt x="10" y="109"/>
                    </a:cubicBezTo>
                    <a:cubicBezTo>
                      <a:pt x="10" y="107"/>
                      <a:pt x="10" y="104"/>
                      <a:pt x="10" y="102"/>
                    </a:cubicBezTo>
                    <a:cubicBezTo>
                      <a:pt x="11" y="102"/>
                      <a:pt x="12" y="102"/>
                      <a:pt x="12" y="102"/>
                    </a:cubicBezTo>
                    <a:cubicBezTo>
                      <a:pt x="14" y="103"/>
                      <a:pt x="15" y="100"/>
                      <a:pt x="13" y="100"/>
                    </a:cubicBezTo>
                    <a:cubicBezTo>
                      <a:pt x="12" y="99"/>
                      <a:pt x="11" y="99"/>
                      <a:pt x="10" y="99"/>
                    </a:cubicBezTo>
                    <a:cubicBezTo>
                      <a:pt x="10" y="97"/>
                      <a:pt x="10" y="94"/>
                      <a:pt x="10" y="92"/>
                    </a:cubicBezTo>
                    <a:cubicBezTo>
                      <a:pt x="11" y="92"/>
                      <a:pt x="11" y="93"/>
                      <a:pt x="12" y="93"/>
                    </a:cubicBezTo>
                    <a:cubicBezTo>
                      <a:pt x="13" y="93"/>
                      <a:pt x="14" y="91"/>
                      <a:pt x="12" y="90"/>
                    </a:cubicBezTo>
                    <a:cubicBezTo>
                      <a:pt x="12" y="90"/>
                      <a:pt x="11" y="89"/>
                      <a:pt x="10" y="89"/>
                    </a:cubicBezTo>
                    <a:cubicBezTo>
                      <a:pt x="10" y="87"/>
                      <a:pt x="10" y="85"/>
                      <a:pt x="10" y="82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2" y="84"/>
                      <a:pt x="14" y="82"/>
                      <a:pt x="13" y="81"/>
                    </a:cubicBezTo>
                    <a:cubicBezTo>
                      <a:pt x="12" y="80"/>
                      <a:pt x="11" y="80"/>
                      <a:pt x="10" y="79"/>
                    </a:cubicBezTo>
                    <a:cubicBezTo>
                      <a:pt x="10" y="76"/>
                      <a:pt x="10" y="74"/>
                      <a:pt x="10" y="71"/>
                    </a:cubicBezTo>
                    <a:cubicBezTo>
                      <a:pt x="11" y="71"/>
                      <a:pt x="12" y="72"/>
                      <a:pt x="12" y="72"/>
                    </a:cubicBezTo>
                    <a:cubicBezTo>
                      <a:pt x="14" y="73"/>
                      <a:pt x="15" y="70"/>
                      <a:pt x="13" y="69"/>
                    </a:cubicBezTo>
                    <a:cubicBezTo>
                      <a:pt x="13" y="69"/>
                      <a:pt x="11" y="69"/>
                      <a:pt x="10" y="68"/>
                    </a:cubicBezTo>
                    <a:cubicBezTo>
                      <a:pt x="10" y="66"/>
                      <a:pt x="10" y="64"/>
                      <a:pt x="10" y="62"/>
                    </a:cubicBezTo>
                    <a:cubicBezTo>
                      <a:pt x="11" y="62"/>
                      <a:pt x="11" y="63"/>
                      <a:pt x="12" y="63"/>
                    </a:cubicBezTo>
                    <a:cubicBezTo>
                      <a:pt x="13" y="64"/>
                      <a:pt x="15" y="61"/>
                      <a:pt x="13" y="60"/>
                    </a:cubicBezTo>
                    <a:cubicBezTo>
                      <a:pt x="12" y="60"/>
                      <a:pt x="11" y="59"/>
                      <a:pt x="10" y="59"/>
                    </a:cubicBezTo>
                    <a:cubicBezTo>
                      <a:pt x="10" y="57"/>
                      <a:pt x="10" y="54"/>
                      <a:pt x="10" y="52"/>
                    </a:cubicBezTo>
                    <a:cubicBezTo>
                      <a:pt x="11" y="52"/>
                      <a:pt x="11" y="52"/>
                      <a:pt x="12" y="53"/>
                    </a:cubicBezTo>
                    <a:cubicBezTo>
                      <a:pt x="13" y="54"/>
                      <a:pt x="15" y="51"/>
                      <a:pt x="13" y="50"/>
                    </a:cubicBezTo>
                    <a:cubicBezTo>
                      <a:pt x="13" y="49"/>
                      <a:pt x="11" y="49"/>
                      <a:pt x="10" y="49"/>
                    </a:cubicBezTo>
                    <a:cubicBezTo>
                      <a:pt x="10" y="45"/>
                      <a:pt x="10" y="42"/>
                      <a:pt x="10" y="38"/>
                    </a:cubicBezTo>
                    <a:cubicBezTo>
                      <a:pt x="11" y="38"/>
                      <a:pt x="12" y="39"/>
                      <a:pt x="12" y="39"/>
                    </a:cubicBezTo>
                    <a:cubicBezTo>
                      <a:pt x="14" y="40"/>
                      <a:pt x="16" y="37"/>
                      <a:pt x="14" y="36"/>
                    </a:cubicBezTo>
                    <a:cubicBezTo>
                      <a:pt x="13" y="36"/>
                      <a:pt x="12" y="35"/>
                      <a:pt x="10" y="35"/>
                    </a:cubicBezTo>
                    <a:cubicBezTo>
                      <a:pt x="10" y="32"/>
                      <a:pt x="10" y="28"/>
                      <a:pt x="10" y="25"/>
                    </a:cubicBezTo>
                    <a:cubicBezTo>
                      <a:pt x="11" y="25"/>
                      <a:pt x="12" y="25"/>
                      <a:pt x="13" y="26"/>
                    </a:cubicBezTo>
                    <a:cubicBezTo>
                      <a:pt x="15" y="26"/>
                      <a:pt x="15" y="23"/>
                      <a:pt x="14" y="23"/>
                    </a:cubicBezTo>
                    <a:cubicBezTo>
                      <a:pt x="13" y="23"/>
                      <a:pt x="11" y="22"/>
                      <a:pt x="10" y="22"/>
                    </a:cubicBezTo>
                    <a:cubicBezTo>
                      <a:pt x="10" y="20"/>
                      <a:pt x="10" y="17"/>
                      <a:pt x="10" y="15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4"/>
                      <a:pt x="12" y="14"/>
                      <a:pt x="13" y="14"/>
                    </a:cubicBezTo>
                    <a:cubicBezTo>
                      <a:pt x="15" y="15"/>
                      <a:pt x="16" y="13"/>
                      <a:pt x="14" y="12"/>
                    </a:cubicBezTo>
                    <a:cubicBezTo>
                      <a:pt x="13" y="11"/>
                      <a:pt x="12" y="11"/>
                      <a:pt x="11" y="11"/>
                    </a:cubicBezTo>
                    <a:cubicBezTo>
                      <a:pt x="12" y="7"/>
                      <a:pt x="14" y="5"/>
                      <a:pt x="19" y="4"/>
                    </a:cubicBezTo>
                    <a:cubicBezTo>
                      <a:pt x="20" y="4"/>
                      <a:pt x="22" y="4"/>
                      <a:pt x="24" y="4"/>
                    </a:cubicBezTo>
                    <a:cubicBezTo>
                      <a:pt x="35" y="4"/>
                      <a:pt x="46" y="4"/>
                      <a:pt x="58" y="4"/>
                    </a:cubicBezTo>
                    <a:cubicBezTo>
                      <a:pt x="87" y="4"/>
                      <a:pt x="115" y="4"/>
                      <a:pt x="144" y="4"/>
                    </a:cubicBezTo>
                    <a:cubicBezTo>
                      <a:pt x="151" y="4"/>
                      <a:pt x="164" y="2"/>
                      <a:pt x="164" y="13"/>
                    </a:cubicBezTo>
                    <a:cubicBezTo>
                      <a:pt x="164" y="19"/>
                      <a:pt x="164" y="25"/>
                      <a:pt x="164" y="31"/>
                    </a:cubicBezTo>
                    <a:cubicBezTo>
                      <a:pt x="164" y="85"/>
                      <a:pt x="164" y="139"/>
                      <a:pt x="164" y="194"/>
                    </a:cubicBezTo>
                    <a:cubicBezTo>
                      <a:pt x="164" y="197"/>
                      <a:pt x="164" y="199"/>
                      <a:pt x="164" y="202"/>
                    </a:cubicBezTo>
                    <a:cubicBezTo>
                      <a:pt x="163" y="213"/>
                      <a:pt x="148" y="211"/>
                      <a:pt x="141" y="2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35"/>
              <p:cNvSpPr>
                <a:spLocks noEditPoints="1"/>
              </p:cNvSpPr>
              <p:nvPr/>
            </p:nvSpPr>
            <p:spPr bwMode="auto">
              <a:xfrm>
                <a:off x="2701" y="2584"/>
                <a:ext cx="203" cy="71"/>
              </a:xfrm>
              <a:custGeom>
                <a:avLst/>
                <a:gdLst>
                  <a:gd name="T0" fmla="*/ 76 w 86"/>
                  <a:gd name="T1" fmla="*/ 14 h 30"/>
                  <a:gd name="T2" fmla="*/ 73 w 86"/>
                  <a:gd name="T3" fmla="*/ 13 h 30"/>
                  <a:gd name="T4" fmla="*/ 73 w 86"/>
                  <a:gd name="T5" fmla="*/ 15 h 30"/>
                  <a:gd name="T6" fmla="*/ 62 w 86"/>
                  <a:gd name="T7" fmla="*/ 21 h 30"/>
                  <a:gd name="T8" fmla="*/ 64 w 86"/>
                  <a:gd name="T9" fmla="*/ 11 h 30"/>
                  <a:gd name="T10" fmla="*/ 59 w 86"/>
                  <a:gd name="T11" fmla="*/ 21 h 30"/>
                  <a:gd name="T12" fmla="*/ 50 w 86"/>
                  <a:gd name="T13" fmla="*/ 11 h 30"/>
                  <a:gd name="T14" fmla="*/ 61 w 86"/>
                  <a:gd name="T15" fmla="*/ 8 h 30"/>
                  <a:gd name="T16" fmla="*/ 53 w 86"/>
                  <a:gd name="T17" fmla="*/ 7 h 30"/>
                  <a:gd name="T18" fmla="*/ 49 w 86"/>
                  <a:gd name="T19" fmla="*/ 7 h 30"/>
                  <a:gd name="T20" fmla="*/ 43 w 86"/>
                  <a:gd name="T21" fmla="*/ 8 h 30"/>
                  <a:gd name="T22" fmla="*/ 47 w 86"/>
                  <a:gd name="T23" fmla="*/ 10 h 30"/>
                  <a:gd name="T24" fmla="*/ 42 w 86"/>
                  <a:gd name="T25" fmla="*/ 13 h 30"/>
                  <a:gd name="T26" fmla="*/ 35 w 86"/>
                  <a:gd name="T27" fmla="*/ 11 h 30"/>
                  <a:gd name="T28" fmla="*/ 28 w 86"/>
                  <a:gd name="T29" fmla="*/ 21 h 30"/>
                  <a:gd name="T30" fmla="*/ 22 w 86"/>
                  <a:gd name="T31" fmla="*/ 19 h 30"/>
                  <a:gd name="T32" fmla="*/ 14 w 86"/>
                  <a:gd name="T33" fmla="*/ 11 h 30"/>
                  <a:gd name="T34" fmla="*/ 1 w 86"/>
                  <a:gd name="T35" fmla="*/ 13 h 30"/>
                  <a:gd name="T36" fmla="*/ 12 w 86"/>
                  <a:gd name="T37" fmla="*/ 6 h 30"/>
                  <a:gd name="T38" fmla="*/ 7 w 86"/>
                  <a:gd name="T39" fmla="*/ 30 h 30"/>
                  <a:gd name="T40" fmla="*/ 13 w 86"/>
                  <a:gd name="T41" fmla="*/ 17 h 30"/>
                  <a:gd name="T42" fmla="*/ 19 w 86"/>
                  <a:gd name="T43" fmla="*/ 8 h 30"/>
                  <a:gd name="T44" fmla="*/ 22 w 86"/>
                  <a:gd name="T45" fmla="*/ 11 h 30"/>
                  <a:gd name="T46" fmla="*/ 30 w 86"/>
                  <a:gd name="T47" fmla="*/ 22 h 30"/>
                  <a:gd name="T48" fmla="*/ 42 w 86"/>
                  <a:gd name="T49" fmla="*/ 16 h 30"/>
                  <a:gd name="T50" fmla="*/ 49 w 86"/>
                  <a:gd name="T51" fmla="*/ 26 h 30"/>
                  <a:gd name="T52" fmla="*/ 60 w 86"/>
                  <a:gd name="T53" fmla="*/ 23 h 30"/>
                  <a:gd name="T54" fmla="*/ 75 w 86"/>
                  <a:gd name="T55" fmla="*/ 16 h 30"/>
                  <a:gd name="T56" fmla="*/ 80 w 86"/>
                  <a:gd name="T57" fmla="*/ 25 h 30"/>
                  <a:gd name="T58" fmla="*/ 71 w 86"/>
                  <a:gd name="T59" fmla="*/ 23 h 30"/>
                  <a:gd name="T60" fmla="*/ 82 w 86"/>
                  <a:gd name="T61" fmla="*/ 27 h 30"/>
                  <a:gd name="T62" fmla="*/ 8 w 86"/>
                  <a:gd name="T63" fmla="*/ 27 h 30"/>
                  <a:gd name="T64" fmla="*/ 8 w 86"/>
                  <a:gd name="T65" fmla="*/ 27 h 30"/>
                  <a:gd name="T66" fmla="*/ 32 w 86"/>
                  <a:gd name="T67" fmla="*/ 21 h 30"/>
                  <a:gd name="T68" fmla="*/ 36 w 86"/>
                  <a:gd name="T69" fmla="*/ 15 h 30"/>
                  <a:gd name="T70" fmla="*/ 40 w 86"/>
                  <a:gd name="T71" fmla="*/ 16 h 30"/>
                  <a:gd name="T72" fmla="*/ 62 w 86"/>
                  <a:gd name="T73" fmla="*/ 16 h 30"/>
                  <a:gd name="T74" fmla="*/ 61 w 86"/>
                  <a:gd name="T75" fmla="*/ 18 h 30"/>
                  <a:gd name="T76" fmla="*/ 61 w 86"/>
                  <a:gd name="T77" fmla="*/ 1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6" h="30">
                    <a:moveTo>
                      <a:pt x="82" y="17"/>
                    </a:moveTo>
                    <a:cubicBezTo>
                      <a:pt x="80" y="16"/>
                      <a:pt x="78" y="16"/>
                      <a:pt x="76" y="14"/>
                    </a:cubicBezTo>
                    <a:cubicBezTo>
                      <a:pt x="77" y="13"/>
                      <a:pt x="78" y="11"/>
                      <a:pt x="79" y="10"/>
                    </a:cubicBezTo>
                    <a:cubicBezTo>
                      <a:pt x="81" y="6"/>
                      <a:pt x="71" y="9"/>
                      <a:pt x="73" y="13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5"/>
                      <a:pt x="73" y="15"/>
                    </a:cubicBezTo>
                    <a:cubicBezTo>
                      <a:pt x="71" y="16"/>
                      <a:pt x="69" y="18"/>
                      <a:pt x="67" y="19"/>
                    </a:cubicBezTo>
                    <a:cubicBezTo>
                      <a:pt x="65" y="21"/>
                      <a:pt x="63" y="22"/>
                      <a:pt x="62" y="21"/>
                    </a:cubicBezTo>
                    <a:cubicBezTo>
                      <a:pt x="63" y="19"/>
                      <a:pt x="65" y="17"/>
                      <a:pt x="66" y="15"/>
                    </a:cubicBezTo>
                    <a:cubicBezTo>
                      <a:pt x="67" y="13"/>
                      <a:pt x="66" y="11"/>
                      <a:pt x="64" y="11"/>
                    </a:cubicBezTo>
                    <a:cubicBezTo>
                      <a:pt x="61" y="11"/>
                      <a:pt x="60" y="16"/>
                      <a:pt x="59" y="18"/>
                    </a:cubicBezTo>
                    <a:cubicBezTo>
                      <a:pt x="59" y="19"/>
                      <a:pt x="59" y="20"/>
                      <a:pt x="59" y="21"/>
                    </a:cubicBezTo>
                    <a:cubicBezTo>
                      <a:pt x="56" y="23"/>
                      <a:pt x="50" y="26"/>
                      <a:pt x="49" y="22"/>
                    </a:cubicBezTo>
                    <a:cubicBezTo>
                      <a:pt x="47" y="19"/>
                      <a:pt x="48" y="15"/>
                      <a:pt x="50" y="11"/>
                    </a:cubicBezTo>
                    <a:cubicBezTo>
                      <a:pt x="50" y="11"/>
                      <a:pt x="51" y="10"/>
                      <a:pt x="51" y="10"/>
                    </a:cubicBezTo>
                    <a:cubicBezTo>
                      <a:pt x="54" y="10"/>
                      <a:pt x="57" y="9"/>
                      <a:pt x="61" y="8"/>
                    </a:cubicBezTo>
                    <a:cubicBezTo>
                      <a:pt x="62" y="8"/>
                      <a:pt x="61" y="6"/>
                      <a:pt x="60" y="6"/>
                    </a:cubicBezTo>
                    <a:cubicBezTo>
                      <a:pt x="58" y="7"/>
                      <a:pt x="55" y="7"/>
                      <a:pt x="53" y="7"/>
                    </a:cubicBezTo>
                    <a:cubicBezTo>
                      <a:pt x="54" y="6"/>
                      <a:pt x="54" y="4"/>
                      <a:pt x="53" y="3"/>
                    </a:cubicBezTo>
                    <a:cubicBezTo>
                      <a:pt x="51" y="2"/>
                      <a:pt x="49" y="6"/>
                      <a:pt x="49" y="7"/>
                    </a:cubicBezTo>
                    <a:cubicBezTo>
                      <a:pt x="49" y="7"/>
                      <a:pt x="48" y="8"/>
                      <a:pt x="48" y="8"/>
                    </a:cubicBezTo>
                    <a:cubicBezTo>
                      <a:pt x="47" y="8"/>
                      <a:pt x="45" y="8"/>
                      <a:pt x="43" y="8"/>
                    </a:cubicBezTo>
                    <a:cubicBezTo>
                      <a:pt x="42" y="9"/>
                      <a:pt x="42" y="11"/>
                      <a:pt x="44" y="11"/>
                    </a:cubicBezTo>
                    <a:cubicBezTo>
                      <a:pt x="45" y="10"/>
                      <a:pt x="46" y="10"/>
                      <a:pt x="47" y="10"/>
                    </a:cubicBezTo>
                    <a:cubicBezTo>
                      <a:pt x="46" y="11"/>
                      <a:pt x="45" y="11"/>
                      <a:pt x="45" y="12"/>
                    </a:cubicBezTo>
                    <a:cubicBezTo>
                      <a:pt x="44" y="12"/>
                      <a:pt x="43" y="13"/>
                      <a:pt x="42" y="13"/>
                    </a:cubicBezTo>
                    <a:cubicBezTo>
                      <a:pt x="42" y="10"/>
                      <a:pt x="38" y="10"/>
                      <a:pt x="37" y="11"/>
                    </a:cubicBezTo>
                    <a:cubicBezTo>
                      <a:pt x="36" y="11"/>
                      <a:pt x="36" y="11"/>
                      <a:pt x="35" y="11"/>
                    </a:cubicBezTo>
                    <a:cubicBezTo>
                      <a:pt x="34" y="13"/>
                      <a:pt x="32" y="15"/>
                      <a:pt x="31" y="18"/>
                    </a:cubicBezTo>
                    <a:cubicBezTo>
                      <a:pt x="30" y="19"/>
                      <a:pt x="29" y="20"/>
                      <a:pt x="28" y="21"/>
                    </a:cubicBezTo>
                    <a:cubicBezTo>
                      <a:pt x="26" y="22"/>
                      <a:pt x="25" y="24"/>
                      <a:pt x="23" y="25"/>
                    </a:cubicBezTo>
                    <a:cubicBezTo>
                      <a:pt x="20" y="26"/>
                      <a:pt x="22" y="21"/>
                      <a:pt x="22" y="19"/>
                    </a:cubicBezTo>
                    <a:cubicBezTo>
                      <a:pt x="23" y="15"/>
                      <a:pt x="28" y="6"/>
                      <a:pt x="24" y="2"/>
                    </a:cubicBezTo>
                    <a:cubicBezTo>
                      <a:pt x="21" y="0"/>
                      <a:pt x="17" y="6"/>
                      <a:pt x="14" y="11"/>
                    </a:cubicBezTo>
                    <a:cubicBezTo>
                      <a:pt x="14" y="8"/>
                      <a:pt x="14" y="5"/>
                      <a:pt x="13" y="4"/>
                    </a:cubicBezTo>
                    <a:cubicBezTo>
                      <a:pt x="9" y="0"/>
                      <a:pt x="2" y="11"/>
                      <a:pt x="1" y="13"/>
                    </a:cubicBezTo>
                    <a:cubicBezTo>
                      <a:pt x="0" y="14"/>
                      <a:pt x="2" y="16"/>
                      <a:pt x="3" y="14"/>
                    </a:cubicBezTo>
                    <a:cubicBezTo>
                      <a:pt x="4" y="13"/>
                      <a:pt x="11" y="3"/>
                      <a:pt x="12" y="6"/>
                    </a:cubicBezTo>
                    <a:cubicBezTo>
                      <a:pt x="13" y="9"/>
                      <a:pt x="12" y="13"/>
                      <a:pt x="11" y="16"/>
                    </a:cubicBezTo>
                    <a:cubicBezTo>
                      <a:pt x="9" y="19"/>
                      <a:pt x="4" y="28"/>
                      <a:pt x="7" y="30"/>
                    </a:cubicBezTo>
                    <a:cubicBezTo>
                      <a:pt x="8" y="30"/>
                      <a:pt x="8" y="30"/>
                      <a:pt x="9" y="29"/>
                    </a:cubicBezTo>
                    <a:cubicBezTo>
                      <a:pt x="12" y="26"/>
                      <a:pt x="12" y="21"/>
                      <a:pt x="13" y="17"/>
                    </a:cubicBezTo>
                    <a:cubicBezTo>
                      <a:pt x="14" y="16"/>
                      <a:pt x="15" y="14"/>
                      <a:pt x="15" y="13"/>
                    </a:cubicBezTo>
                    <a:cubicBezTo>
                      <a:pt x="16" y="11"/>
                      <a:pt x="18" y="9"/>
                      <a:pt x="19" y="8"/>
                    </a:cubicBezTo>
                    <a:cubicBezTo>
                      <a:pt x="20" y="7"/>
                      <a:pt x="23" y="3"/>
                      <a:pt x="23" y="6"/>
                    </a:cubicBezTo>
                    <a:cubicBezTo>
                      <a:pt x="23" y="8"/>
                      <a:pt x="23" y="9"/>
                      <a:pt x="22" y="11"/>
                    </a:cubicBezTo>
                    <a:cubicBezTo>
                      <a:pt x="22" y="14"/>
                      <a:pt x="15" y="27"/>
                      <a:pt x="22" y="27"/>
                    </a:cubicBezTo>
                    <a:cubicBezTo>
                      <a:pt x="25" y="27"/>
                      <a:pt x="28" y="24"/>
                      <a:pt x="30" y="22"/>
                    </a:cubicBezTo>
                    <a:cubicBezTo>
                      <a:pt x="30" y="24"/>
                      <a:pt x="30" y="25"/>
                      <a:pt x="32" y="25"/>
                    </a:cubicBezTo>
                    <a:cubicBezTo>
                      <a:pt x="37" y="27"/>
                      <a:pt x="41" y="20"/>
                      <a:pt x="42" y="16"/>
                    </a:cubicBezTo>
                    <a:cubicBezTo>
                      <a:pt x="44" y="15"/>
                      <a:pt x="45" y="14"/>
                      <a:pt x="47" y="13"/>
                    </a:cubicBezTo>
                    <a:cubicBezTo>
                      <a:pt x="46" y="18"/>
                      <a:pt x="45" y="23"/>
                      <a:pt x="49" y="26"/>
                    </a:cubicBezTo>
                    <a:cubicBezTo>
                      <a:pt x="51" y="27"/>
                      <a:pt x="56" y="25"/>
                      <a:pt x="58" y="24"/>
                    </a:cubicBezTo>
                    <a:cubicBezTo>
                      <a:pt x="59" y="23"/>
                      <a:pt x="59" y="23"/>
                      <a:pt x="60" y="23"/>
                    </a:cubicBezTo>
                    <a:cubicBezTo>
                      <a:pt x="61" y="24"/>
                      <a:pt x="64" y="24"/>
                      <a:pt x="67" y="22"/>
                    </a:cubicBezTo>
                    <a:cubicBezTo>
                      <a:pt x="69" y="21"/>
                      <a:pt x="72" y="18"/>
                      <a:pt x="75" y="16"/>
                    </a:cubicBezTo>
                    <a:cubicBezTo>
                      <a:pt x="76" y="17"/>
                      <a:pt x="78" y="18"/>
                      <a:pt x="80" y="19"/>
                    </a:cubicBezTo>
                    <a:cubicBezTo>
                      <a:pt x="82" y="20"/>
                      <a:pt x="83" y="24"/>
                      <a:pt x="80" y="25"/>
                    </a:cubicBezTo>
                    <a:cubicBezTo>
                      <a:pt x="79" y="26"/>
                      <a:pt x="77" y="25"/>
                      <a:pt x="76" y="25"/>
                    </a:cubicBezTo>
                    <a:cubicBezTo>
                      <a:pt x="74" y="24"/>
                      <a:pt x="73" y="24"/>
                      <a:pt x="71" y="23"/>
                    </a:cubicBezTo>
                    <a:cubicBezTo>
                      <a:pt x="70" y="23"/>
                      <a:pt x="69" y="25"/>
                      <a:pt x="70" y="25"/>
                    </a:cubicBezTo>
                    <a:cubicBezTo>
                      <a:pt x="74" y="26"/>
                      <a:pt x="78" y="29"/>
                      <a:pt x="82" y="27"/>
                    </a:cubicBezTo>
                    <a:cubicBezTo>
                      <a:pt x="86" y="25"/>
                      <a:pt x="85" y="19"/>
                      <a:pt x="82" y="17"/>
                    </a:cubicBezTo>
                    <a:close/>
                    <a:moveTo>
                      <a:pt x="8" y="27"/>
                    </a:moveTo>
                    <a:cubicBezTo>
                      <a:pt x="9" y="26"/>
                      <a:pt x="9" y="24"/>
                      <a:pt x="10" y="23"/>
                    </a:cubicBezTo>
                    <a:cubicBezTo>
                      <a:pt x="9" y="25"/>
                      <a:pt x="8" y="28"/>
                      <a:pt x="8" y="27"/>
                    </a:cubicBezTo>
                    <a:close/>
                    <a:moveTo>
                      <a:pt x="39" y="19"/>
                    </a:moveTo>
                    <a:cubicBezTo>
                      <a:pt x="37" y="21"/>
                      <a:pt x="31" y="27"/>
                      <a:pt x="32" y="21"/>
                    </a:cubicBezTo>
                    <a:cubicBezTo>
                      <a:pt x="32" y="20"/>
                      <a:pt x="32" y="20"/>
                      <a:pt x="33" y="19"/>
                    </a:cubicBezTo>
                    <a:cubicBezTo>
                      <a:pt x="34" y="18"/>
                      <a:pt x="35" y="16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7" y="16"/>
                      <a:pt x="38" y="17"/>
                      <a:pt x="40" y="16"/>
                    </a:cubicBezTo>
                    <a:cubicBezTo>
                      <a:pt x="39" y="18"/>
                      <a:pt x="39" y="19"/>
                      <a:pt x="39" y="19"/>
                    </a:cubicBezTo>
                    <a:close/>
                    <a:moveTo>
                      <a:pt x="62" y="16"/>
                    </a:moveTo>
                    <a:cubicBezTo>
                      <a:pt x="62" y="14"/>
                      <a:pt x="63" y="14"/>
                      <a:pt x="63" y="15"/>
                    </a:cubicBezTo>
                    <a:cubicBezTo>
                      <a:pt x="63" y="16"/>
                      <a:pt x="62" y="17"/>
                      <a:pt x="61" y="18"/>
                    </a:cubicBezTo>
                    <a:cubicBezTo>
                      <a:pt x="61" y="18"/>
                      <a:pt x="61" y="18"/>
                      <a:pt x="61" y="19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2" y="17"/>
                      <a:pt x="62" y="17"/>
                      <a:pt x="62" y="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36"/>
              <p:cNvSpPr>
                <a:spLocks noEditPoints="1"/>
              </p:cNvSpPr>
              <p:nvPr/>
            </p:nvSpPr>
            <p:spPr bwMode="auto">
              <a:xfrm>
                <a:off x="5288" y="1133"/>
                <a:ext cx="397" cy="506"/>
              </a:xfrm>
              <a:custGeom>
                <a:avLst/>
                <a:gdLst>
                  <a:gd name="T0" fmla="*/ 19 w 168"/>
                  <a:gd name="T1" fmla="*/ 2 h 214"/>
                  <a:gd name="T2" fmla="*/ 8 w 168"/>
                  <a:gd name="T3" fmla="*/ 21 h 214"/>
                  <a:gd name="T4" fmla="*/ 8 w 168"/>
                  <a:gd name="T5" fmla="*/ 34 h 214"/>
                  <a:gd name="T6" fmla="*/ 8 w 168"/>
                  <a:gd name="T7" fmla="*/ 49 h 214"/>
                  <a:gd name="T8" fmla="*/ 8 w 168"/>
                  <a:gd name="T9" fmla="*/ 59 h 214"/>
                  <a:gd name="T10" fmla="*/ 3 w 168"/>
                  <a:gd name="T11" fmla="*/ 70 h 214"/>
                  <a:gd name="T12" fmla="*/ 8 w 168"/>
                  <a:gd name="T13" fmla="*/ 86 h 214"/>
                  <a:gd name="T14" fmla="*/ 8 w 168"/>
                  <a:gd name="T15" fmla="*/ 97 h 214"/>
                  <a:gd name="T16" fmla="*/ 8 w 168"/>
                  <a:gd name="T17" fmla="*/ 109 h 214"/>
                  <a:gd name="T18" fmla="*/ 8 w 168"/>
                  <a:gd name="T19" fmla="*/ 118 h 214"/>
                  <a:gd name="T20" fmla="*/ 4 w 168"/>
                  <a:gd name="T21" fmla="*/ 129 h 214"/>
                  <a:gd name="T22" fmla="*/ 8 w 168"/>
                  <a:gd name="T23" fmla="*/ 145 h 214"/>
                  <a:gd name="T24" fmla="*/ 8 w 168"/>
                  <a:gd name="T25" fmla="*/ 156 h 214"/>
                  <a:gd name="T26" fmla="*/ 8 w 168"/>
                  <a:gd name="T27" fmla="*/ 171 h 214"/>
                  <a:gd name="T28" fmla="*/ 4 w 168"/>
                  <a:gd name="T29" fmla="*/ 184 h 214"/>
                  <a:gd name="T30" fmla="*/ 8 w 168"/>
                  <a:gd name="T31" fmla="*/ 201 h 214"/>
                  <a:gd name="T32" fmla="*/ 123 w 168"/>
                  <a:gd name="T33" fmla="*/ 214 h 214"/>
                  <a:gd name="T34" fmla="*/ 168 w 168"/>
                  <a:gd name="T35" fmla="*/ 59 h 214"/>
                  <a:gd name="T36" fmla="*/ 6 w 168"/>
                  <a:gd name="T37" fmla="*/ 17 h 214"/>
                  <a:gd name="T38" fmla="*/ 6 w 168"/>
                  <a:gd name="T39" fmla="*/ 17 h 214"/>
                  <a:gd name="T40" fmla="*/ 7 w 168"/>
                  <a:gd name="T41" fmla="*/ 26 h 214"/>
                  <a:gd name="T42" fmla="*/ 8 w 168"/>
                  <a:gd name="T43" fmla="*/ 42 h 214"/>
                  <a:gd name="T44" fmla="*/ 6 w 168"/>
                  <a:gd name="T45" fmla="*/ 53 h 214"/>
                  <a:gd name="T46" fmla="*/ 8 w 168"/>
                  <a:gd name="T47" fmla="*/ 62 h 214"/>
                  <a:gd name="T48" fmla="*/ 8 w 168"/>
                  <a:gd name="T49" fmla="*/ 71 h 214"/>
                  <a:gd name="T50" fmla="*/ 5 w 168"/>
                  <a:gd name="T51" fmla="*/ 82 h 214"/>
                  <a:gd name="T52" fmla="*/ 6 w 168"/>
                  <a:gd name="T53" fmla="*/ 83 h 214"/>
                  <a:gd name="T54" fmla="*/ 7 w 168"/>
                  <a:gd name="T55" fmla="*/ 92 h 214"/>
                  <a:gd name="T56" fmla="*/ 7 w 168"/>
                  <a:gd name="T57" fmla="*/ 103 h 214"/>
                  <a:gd name="T58" fmla="*/ 7 w 168"/>
                  <a:gd name="T59" fmla="*/ 103 h 214"/>
                  <a:gd name="T60" fmla="*/ 6 w 168"/>
                  <a:gd name="T61" fmla="*/ 112 h 214"/>
                  <a:gd name="T62" fmla="*/ 7 w 168"/>
                  <a:gd name="T63" fmla="*/ 121 h 214"/>
                  <a:gd name="T64" fmla="*/ 6 w 168"/>
                  <a:gd name="T65" fmla="*/ 130 h 214"/>
                  <a:gd name="T66" fmla="*/ 7 w 168"/>
                  <a:gd name="T67" fmla="*/ 140 h 214"/>
                  <a:gd name="T68" fmla="*/ 6 w 168"/>
                  <a:gd name="T69" fmla="*/ 152 h 214"/>
                  <a:gd name="T70" fmla="*/ 8 w 168"/>
                  <a:gd name="T71" fmla="*/ 151 h 214"/>
                  <a:gd name="T72" fmla="*/ 8 w 168"/>
                  <a:gd name="T73" fmla="*/ 161 h 214"/>
                  <a:gd name="T74" fmla="*/ 6 w 168"/>
                  <a:gd name="T75" fmla="*/ 175 h 214"/>
                  <a:gd name="T76" fmla="*/ 8 w 168"/>
                  <a:gd name="T77" fmla="*/ 176 h 214"/>
                  <a:gd name="T78" fmla="*/ 7 w 168"/>
                  <a:gd name="T79" fmla="*/ 185 h 214"/>
                  <a:gd name="T80" fmla="*/ 7 w 168"/>
                  <a:gd name="T81" fmla="*/ 196 h 214"/>
                  <a:gd name="T82" fmla="*/ 7 w 168"/>
                  <a:gd name="T83" fmla="*/ 196 h 214"/>
                  <a:gd name="T84" fmla="*/ 11 w 168"/>
                  <a:gd name="T85" fmla="*/ 203 h 214"/>
                  <a:gd name="T86" fmla="*/ 14 w 168"/>
                  <a:gd name="T87" fmla="*/ 194 h 214"/>
                  <a:gd name="T88" fmla="*/ 14 w 168"/>
                  <a:gd name="T89" fmla="*/ 183 h 214"/>
                  <a:gd name="T90" fmla="*/ 13 w 168"/>
                  <a:gd name="T91" fmla="*/ 172 h 214"/>
                  <a:gd name="T92" fmla="*/ 14 w 168"/>
                  <a:gd name="T93" fmla="*/ 160 h 214"/>
                  <a:gd name="T94" fmla="*/ 15 w 168"/>
                  <a:gd name="T95" fmla="*/ 151 h 214"/>
                  <a:gd name="T96" fmla="*/ 14 w 168"/>
                  <a:gd name="T97" fmla="*/ 140 h 214"/>
                  <a:gd name="T98" fmla="*/ 14 w 168"/>
                  <a:gd name="T99" fmla="*/ 130 h 214"/>
                  <a:gd name="T100" fmla="*/ 14 w 168"/>
                  <a:gd name="T101" fmla="*/ 120 h 214"/>
                  <a:gd name="T102" fmla="*/ 13 w 168"/>
                  <a:gd name="T103" fmla="*/ 110 h 214"/>
                  <a:gd name="T104" fmla="*/ 13 w 168"/>
                  <a:gd name="T105" fmla="*/ 100 h 214"/>
                  <a:gd name="T106" fmla="*/ 13 w 168"/>
                  <a:gd name="T107" fmla="*/ 90 h 214"/>
                  <a:gd name="T108" fmla="*/ 13 w 168"/>
                  <a:gd name="T109" fmla="*/ 81 h 214"/>
                  <a:gd name="T110" fmla="*/ 14 w 168"/>
                  <a:gd name="T111" fmla="*/ 70 h 214"/>
                  <a:gd name="T112" fmla="*/ 14 w 168"/>
                  <a:gd name="T113" fmla="*/ 61 h 214"/>
                  <a:gd name="T114" fmla="*/ 14 w 168"/>
                  <a:gd name="T115" fmla="*/ 50 h 214"/>
                  <a:gd name="T116" fmla="*/ 14 w 168"/>
                  <a:gd name="T117" fmla="*/ 37 h 214"/>
                  <a:gd name="T118" fmla="*/ 14 w 168"/>
                  <a:gd name="T119" fmla="*/ 23 h 214"/>
                  <a:gd name="T120" fmla="*/ 13 w 168"/>
                  <a:gd name="T121" fmla="*/ 14 h 214"/>
                  <a:gd name="T122" fmla="*/ 24 w 168"/>
                  <a:gd name="T123" fmla="*/ 5 h 214"/>
                  <a:gd name="T124" fmla="*/ 165 w 168"/>
                  <a:gd name="T125" fmla="*/ 31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8" h="214">
                    <a:moveTo>
                      <a:pt x="145" y="2"/>
                    </a:moveTo>
                    <a:cubicBezTo>
                      <a:pt x="132" y="2"/>
                      <a:pt x="119" y="2"/>
                      <a:pt x="105" y="2"/>
                    </a:cubicBezTo>
                    <a:cubicBezTo>
                      <a:pt x="78" y="2"/>
                      <a:pt x="51" y="2"/>
                      <a:pt x="24" y="2"/>
                    </a:cubicBezTo>
                    <a:cubicBezTo>
                      <a:pt x="22" y="2"/>
                      <a:pt x="21" y="2"/>
                      <a:pt x="19" y="2"/>
                    </a:cubicBezTo>
                    <a:cubicBezTo>
                      <a:pt x="13" y="2"/>
                      <a:pt x="9" y="6"/>
                      <a:pt x="8" y="11"/>
                    </a:cubicBezTo>
                    <a:cubicBezTo>
                      <a:pt x="7" y="12"/>
                      <a:pt x="5" y="12"/>
                      <a:pt x="5" y="13"/>
                    </a:cubicBezTo>
                    <a:cubicBezTo>
                      <a:pt x="3" y="14"/>
                      <a:pt x="3" y="16"/>
                      <a:pt x="3" y="18"/>
                    </a:cubicBezTo>
                    <a:cubicBezTo>
                      <a:pt x="4" y="19"/>
                      <a:pt x="6" y="20"/>
                      <a:pt x="8" y="21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6" y="23"/>
                      <a:pt x="5" y="23"/>
                      <a:pt x="4" y="24"/>
                    </a:cubicBezTo>
                    <a:cubicBezTo>
                      <a:pt x="2" y="26"/>
                      <a:pt x="2" y="28"/>
                      <a:pt x="3" y="30"/>
                    </a:cubicBezTo>
                    <a:cubicBezTo>
                      <a:pt x="4" y="32"/>
                      <a:pt x="6" y="33"/>
                      <a:pt x="8" y="34"/>
                    </a:cubicBezTo>
                    <a:cubicBezTo>
                      <a:pt x="8" y="34"/>
                      <a:pt x="8" y="35"/>
                      <a:pt x="8" y="35"/>
                    </a:cubicBezTo>
                    <a:cubicBezTo>
                      <a:pt x="6" y="35"/>
                      <a:pt x="4" y="36"/>
                      <a:pt x="3" y="38"/>
                    </a:cubicBezTo>
                    <a:cubicBezTo>
                      <a:pt x="1" y="41"/>
                      <a:pt x="5" y="44"/>
                      <a:pt x="8" y="45"/>
                    </a:cubicBezTo>
                    <a:cubicBezTo>
                      <a:pt x="8" y="46"/>
                      <a:pt x="8" y="47"/>
                      <a:pt x="8" y="49"/>
                    </a:cubicBezTo>
                    <a:cubicBezTo>
                      <a:pt x="6" y="49"/>
                      <a:pt x="5" y="50"/>
                      <a:pt x="4" y="51"/>
                    </a:cubicBezTo>
                    <a:cubicBezTo>
                      <a:pt x="3" y="53"/>
                      <a:pt x="2" y="54"/>
                      <a:pt x="3" y="56"/>
                    </a:cubicBezTo>
                    <a:cubicBezTo>
                      <a:pt x="4" y="57"/>
                      <a:pt x="6" y="58"/>
                      <a:pt x="8" y="59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7" y="59"/>
                      <a:pt x="6" y="59"/>
                      <a:pt x="5" y="60"/>
                    </a:cubicBezTo>
                    <a:cubicBezTo>
                      <a:pt x="2" y="63"/>
                      <a:pt x="4" y="66"/>
                      <a:pt x="8" y="67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6" y="68"/>
                      <a:pt x="5" y="69"/>
                      <a:pt x="3" y="70"/>
                    </a:cubicBezTo>
                    <a:cubicBezTo>
                      <a:pt x="1" y="73"/>
                      <a:pt x="4" y="77"/>
                      <a:pt x="8" y="77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6" y="78"/>
                      <a:pt x="4" y="79"/>
                      <a:pt x="3" y="80"/>
                    </a:cubicBezTo>
                    <a:cubicBezTo>
                      <a:pt x="0" y="83"/>
                      <a:pt x="5" y="86"/>
                      <a:pt x="8" y="86"/>
                    </a:cubicBezTo>
                    <a:cubicBezTo>
                      <a:pt x="8" y="87"/>
                      <a:pt x="8" y="88"/>
                      <a:pt x="8" y="89"/>
                    </a:cubicBezTo>
                    <a:cubicBezTo>
                      <a:pt x="7" y="89"/>
                      <a:pt x="7" y="89"/>
                      <a:pt x="6" y="89"/>
                    </a:cubicBezTo>
                    <a:cubicBezTo>
                      <a:pt x="5" y="90"/>
                      <a:pt x="3" y="91"/>
                      <a:pt x="3" y="92"/>
                    </a:cubicBezTo>
                    <a:cubicBezTo>
                      <a:pt x="2" y="95"/>
                      <a:pt x="5" y="97"/>
                      <a:pt x="8" y="97"/>
                    </a:cubicBezTo>
                    <a:cubicBezTo>
                      <a:pt x="8" y="97"/>
                      <a:pt x="8" y="98"/>
                      <a:pt x="8" y="99"/>
                    </a:cubicBezTo>
                    <a:cubicBezTo>
                      <a:pt x="6" y="99"/>
                      <a:pt x="4" y="99"/>
                      <a:pt x="3" y="101"/>
                    </a:cubicBezTo>
                    <a:cubicBezTo>
                      <a:pt x="1" y="104"/>
                      <a:pt x="5" y="106"/>
                      <a:pt x="8" y="107"/>
                    </a:cubicBezTo>
                    <a:cubicBezTo>
                      <a:pt x="8" y="107"/>
                      <a:pt x="8" y="108"/>
                      <a:pt x="8" y="109"/>
                    </a:cubicBezTo>
                    <a:cubicBezTo>
                      <a:pt x="7" y="109"/>
                      <a:pt x="7" y="109"/>
                      <a:pt x="7" y="109"/>
                    </a:cubicBezTo>
                    <a:cubicBezTo>
                      <a:pt x="5" y="110"/>
                      <a:pt x="4" y="110"/>
                      <a:pt x="3" y="112"/>
                    </a:cubicBezTo>
                    <a:cubicBezTo>
                      <a:pt x="3" y="115"/>
                      <a:pt x="5" y="116"/>
                      <a:pt x="8" y="117"/>
                    </a:cubicBezTo>
                    <a:cubicBezTo>
                      <a:pt x="8" y="117"/>
                      <a:pt x="8" y="117"/>
                      <a:pt x="8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2" y="122"/>
                      <a:pt x="5" y="125"/>
                      <a:pt x="8" y="126"/>
                    </a:cubicBezTo>
                    <a:cubicBezTo>
                      <a:pt x="8" y="127"/>
                      <a:pt x="8" y="127"/>
                      <a:pt x="8" y="128"/>
                    </a:cubicBezTo>
                    <a:cubicBezTo>
                      <a:pt x="6" y="127"/>
                      <a:pt x="5" y="128"/>
                      <a:pt x="4" y="129"/>
                    </a:cubicBezTo>
                    <a:cubicBezTo>
                      <a:pt x="0" y="131"/>
                      <a:pt x="5" y="135"/>
                      <a:pt x="8" y="136"/>
                    </a:cubicBezTo>
                    <a:cubicBezTo>
                      <a:pt x="8" y="136"/>
                      <a:pt x="8" y="137"/>
                      <a:pt x="8" y="137"/>
                    </a:cubicBezTo>
                    <a:cubicBezTo>
                      <a:pt x="6" y="137"/>
                      <a:pt x="5" y="138"/>
                      <a:pt x="3" y="139"/>
                    </a:cubicBezTo>
                    <a:cubicBezTo>
                      <a:pt x="1" y="142"/>
                      <a:pt x="5" y="145"/>
                      <a:pt x="8" y="145"/>
                    </a:cubicBezTo>
                    <a:cubicBezTo>
                      <a:pt x="8" y="146"/>
                      <a:pt x="8" y="147"/>
                      <a:pt x="8" y="148"/>
                    </a:cubicBezTo>
                    <a:cubicBezTo>
                      <a:pt x="7" y="148"/>
                      <a:pt x="6" y="148"/>
                      <a:pt x="5" y="149"/>
                    </a:cubicBezTo>
                    <a:cubicBezTo>
                      <a:pt x="4" y="150"/>
                      <a:pt x="3" y="151"/>
                      <a:pt x="3" y="153"/>
                    </a:cubicBezTo>
                    <a:cubicBezTo>
                      <a:pt x="4" y="155"/>
                      <a:pt x="6" y="156"/>
                      <a:pt x="8" y="156"/>
                    </a:cubicBezTo>
                    <a:cubicBezTo>
                      <a:pt x="8" y="157"/>
                      <a:pt x="8" y="158"/>
                      <a:pt x="8" y="158"/>
                    </a:cubicBezTo>
                    <a:cubicBezTo>
                      <a:pt x="6" y="158"/>
                      <a:pt x="4" y="159"/>
                      <a:pt x="3" y="161"/>
                    </a:cubicBezTo>
                    <a:cubicBezTo>
                      <a:pt x="1" y="165"/>
                      <a:pt x="5" y="167"/>
                      <a:pt x="8" y="168"/>
                    </a:cubicBezTo>
                    <a:cubicBezTo>
                      <a:pt x="8" y="169"/>
                      <a:pt x="8" y="170"/>
                      <a:pt x="8" y="171"/>
                    </a:cubicBezTo>
                    <a:cubicBezTo>
                      <a:pt x="6" y="171"/>
                      <a:pt x="4" y="172"/>
                      <a:pt x="3" y="173"/>
                    </a:cubicBezTo>
                    <a:cubicBezTo>
                      <a:pt x="1" y="176"/>
                      <a:pt x="5" y="178"/>
                      <a:pt x="8" y="179"/>
                    </a:cubicBezTo>
                    <a:cubicBezTo>
                      <a:pt x="8" y="180"/>
                      <a:pt x="8" y="181"/>
                      <a:pt x="8" y="182"/>
                    </a:cubicBezTo>
                    <a:cubicBezTo>
                      <a:pt x="6" y="182"/>
                      <a:pt x="5" y="183"/>
                      <a:pt x="4" y="184"/>
                    </a:cubicBezTo>
                    <a:cubicBezTo>
                      <a:pt x="3" y="186"/>
                      <a:pt x="6" y="189"/>
                      <a:pt x="8" y="190"/>
                    </a:cubicBezTo>
                    <a:cubicBezTo>
                      <a:pt x="8" y="191"/>
                      <a:pt x="8" y="192"/>
                      <a:pt x="8" y="193"/>
                    </a:cubicBezTo>
                    <a:cubicBezTo>
                      <a:pt x="7" y="193"/>
                      <a:pt x="6" y="193"/>
                      <a:pt x="5" y="194"/>
                    </a:cubicBezTo>
                    <a:cubicBezTo>
                      <a:pt x="2" y="197"/>
                      <a:pt x="5" y="200"/>
                      <a:pt x="8" y="201"/>
                    </a:cubicBezTo>
                    <a:cubicBezTo>
                      <a:pt x="8" y="206"/>
                      <a:pt x="9" y="210"/>
                      <a:pt x="14" y="213"/>
                    </a:cubicBezTo>
                    <a:cubicBezTo>
                      <a:pt x="17" y="214"/>
                      <a:pt x="20" y="214"/>
                      <a:pt x="22" y="214"/>
                    </a:cubicBezTo>
                    <a:cubicBezTo>
                      <a:pt x="26" y="214"/>
                      <a:pt x="31" y="214"/>
                      <a:pt x="35" y="214"/>
                    </a:cubicBezTo>
                    <a:cubicBezTo>
                      <a:pt x="64" y="214"/>
                      <a:pt x="94" y="214"/>
                      <a:pt x="123" y="214"/>
                    </a:cubicBezTo>
                    <a:cubicBezTo>
                      <a:pt x="133" y="214"/>
                      <a:pt x="142" y="214"/>
                      <a:pt x="151" y="214"/>
                    </a:cubicBezTo>
                    <a:cubicBezTo>
                      <a:pt x="159" y="214"/>
                      <a:pt x="167" y="212"/>
                      <a:pt x="167" y="203"/>
                    </a:cubicBezTo>
                    <a:cubicBezTo>
                      <a:pt x="167" y="203"/>
                      <a:pt x="168" y="203"/>
                      <a:pt x="168" y="203"/>
                    </a:cubicBezTo>
                    <a:cubicBezTo>
                      <a:pt x="168" y="155"/>
                      <a:pt x="168" y="107"/>
                      <a:pt x="168" y="59"/>
                    </a:cubicBezTo>
                    <a:cubicBezTo>
                      <a:pt x="168" y="47"/>
                      <a:pt x="168" y="36"/>
                      <a:pt x="168" y="24"/>
                    </a:cubicBezTo>
                    <a:cubicBezTo>
                      <a:pt x="168" y="19"/>
                      <a:pt x="168" y="12"/>
                      <a:pt x="166" y="7"/>
                    </a:cubicBezTo>
                    <a:cubicBezTo>
                      <a:pt x="162" y="0"/>
                      <a:pt x="151" y="2"/>
                      <a:pt x="145" y="2"/>
                    </a:cubicBezTo>
                    <a:close/>
                    <a:moveTo>
                      <a:pt x="6" y="17"/>
                    </a:moveTo>
                    <a:cubicBezTo>
                      <a:pt x="6" y="16"/>
                      <a:pt x="6" y="16"/>
                      <a:pt x="7" y="15"/>
                    </a:cubicBezTo>
                    <a:cubicBezTo>
                      <a:pt x="7" y="15"/>
                      <a:pt x="7" y="15"/>
                      <a:pt x="8" y="14"/>
                    </a:cubicBezTo>
                    <a:cubicBezTo>
                      <a:pt x="8" y="16"/>
                      <a:pt x="8" y="17"/>
                      <a:pt x="8" y="18"/>
                    </a:cubicBezTo>
                    <a:cubicBezTo>
                      <a:pt x="7" y="18"/>
                      <a:pt x="6" y="17"/>
                      <a:pt x="6" y="17"/>
                    </a:cubicBezTo>
                    <a:close/>
                    <a:moveTo>
                      <a:pt x="7" y="26"/>
                    </a:moveTo>
                    <a:cubicBezTo>
                      <a:pt x="7" y="26"/>
                      <a:pt x="7" y="26"/>
                      <a:pt x="8" y="26"/>
                    </a:cubicBezTo>
                    <a:cubicBezTo>
                      <a:pt x="8" y="27"/>
                      <a:pt x="8" y="29"/>
                      <a:pt x="8" y="31"/>
                    </a:cubicBezTo>
                    <a:cubicBezTo>
                      <a:pt x="6" y="30"/>
                      <a:pt x="4" y="27"/>
                      <a:pt x="7" y="26"/>
                    </a:cubicBezTo>
                    <a:close/>
                    <a:moveTo>
                      <a:pt x="6" y="41"/>
                    </a:moveTo>
                    <a:cubicBezTo>
                      <a:pt x="5" y="40"/>
                      <a:pt x="5" y="40"/>
                      <a:pt x="6" y="39"/>
                    </a:cubicBezTo>
                    <a:cubicBezTo>
                      <a:pt x="6" y="38"/>
                      <a:pt x="7" y="38"/>
                      <a:pt x="8" y="38"/>
                    </a:cubicBezTo>
                    <a:cubicBezTo>
                      <a:pt x="8" y="39"/>
                      <a:pt x="8" y="40"/>
                      <a:pt x="8" y="42"/>
                    </a:cubicBezTo>
                    <a:cubicBezTo>
                      <a:pt x="7" y="41"/>
                      <a:pt x="7" y="41"/>
                      <a:pt x="6" y="41"/>
                    </a:cubicBezTo>
                    <a:close/>
                    <a:moveTo>
                      <a:pt x="6" y="54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2"/>
                      <a:pt x="7" y="52"/>
                      <a:pt x="8" y="52"/>
                    </a:cubicBezTo>
                    <a:cubicBezTo>
                      <a:pt x="8" y="53"/>
                      <a:pt x="8" y="54"/>
                      <a:pt x="8" y="56"/>
                    </a:cubicBezTo>
                    <a:cubicBezTo>
                      <a:pt x="7" y="55"/>
                      <a:pt x="6" y="55"/>
                      <a:pt x="6" y="54"/>
                    </a:cubicBezTo>
                    <a:close/>
                    <a:moveTo>
                      <a:pt x="8" y="62"/>
                    </a:moveTo>
                    <a:cubicBezTo>
                      <a:pt x="8" y="63"/>
                      <a:pt x="8" y="63"/>
                      <a:pt x="8" y="64"/>
                    </a:cubicBezTo>
                    <a:cubicBezTo>
                      <a:pt x="7" y="64"/>
                      <a:pt x="6" y="62"/>
                      <a:pt x="8" y="62"/>
                    </a:cubicBezTo>
                    <a:close/>
                    <a:moveTo>
                      <a:pt x="6" y="71"/>
                    </a:moveTo>
                    <a:cubicBezTo>
                      <a:pt x="7" y="71"/>
                      <a:pt x="7" y="71"/>
                      <a:pt x="8" y="71"/>
                    </a:cubicBezTo>
                    <a:cubicBezTo>
                      <a:pt x="8" y="72"/>
                      <a:pt x="8" y="73"/>
                      <a:pt x="8" y="74"/>
                    </a:cubicBezTo>
                    <a:cubicBezTo>
                      <a:pt x="6" y="74"/>
                      <a:pt x="4" y="73"/>
                      <a:pt x="6" y="71"/>
                    </a:cubicBezTo>
                    <a:close/>
                    <a:moveTo>
                      <a:pt x="6" y="83"/>
                    </a:moveTo>
                    <a:cubicBezTo>
                      <a:pt x="6" y="83"/>
                      <a:pt x="5" y="82"/>
                      <a:pt x="5" y="82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6" y="81"/>
                      <a:pt x="7" y="81"/>
                      <a:pt x="8" y="81"/>
                    </a:cubicBezTo>
                    <a:cubicBezTo>
                      <a:pt x="8" y="82"/>
                      <a:pt x="8" y="83"/>
                      <a:pt x="8" y="83"/>
                    </a:cubicBezTo>
                    <a:cubicBezTo>
                      <a:pt x="7" y="83"/>
                      <a:pt x="7" y="83"/>
                      <a:pt x="6" y="83"/>
                    </a:cubicBezTo>
                    <a:close/>
                    <a:moveTo>
                      <a:pt x="7" y="94"/>
                    </a:moveTo>
                    <a:cubicBezTo>
                      <a:pt x="6" y="93"/>
                      <a:pt x="6" y="93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cubicBezTo>
                      <a:pt x="6" y="92"/>
                      <a:pt x="7" y="92"/>
                      <a:pt x="7" y="92"/>
                    </a:cubicBezTo>
                    <a:cubicBezTo>
                      <a:pt x="8" y="92"/>
                      <a:pt x="8" y="92"/>
                      <a:pt x="8" y="92"/>
                    </a:cubicBezTo>
                    <a:cubicBezTo>
                      <a:pt x="8" y="93"/>
                      <a:pt x="8" y="93"/>
                      <a:pt x="8" y="94"/>
                    </a:cubicBezTo>
                    <a:cubicBezTo>
                      <a:pt x="7" y="94"/>
                      <a:pt x="7" y="94"/>
                      <a:pt x="7" y="94"/>
                    </a:cubicBezTo>
                    <a:close/>
                    <a:moveTo>
                      <a:pt x="7" y="103"/>
                    </a:moveTo>
                    <a:cubicBezTo>
                      <a:pt x="5" y="102"/>
                      <a:pt x="6" y="102"/>
                      <a:pt x="7" y="102"/>
                    </a:cubicBezTo>
                    <a:cubicBezTo>
                      <a:pt x="7" y="102"/>
                      <a:pt x="7" y="102"/>
                      <a:pt x="8" y="102"/>
                    </a:cubicBezTo>
                    <a:cubicBezTo>
                      <a:pt x="8" y="102"/>
                      <a:pt x="8" y="103"/>
                      <a:pt x="8" y="104"/>
                    </a:cubicBezTo>
                    <a:cubicBezTo>
                      <a:pt x="7" y="103"/>
                      <a:pt x="7" y="103"/>
                      <a:pt x="7" y="103"/>
                    </a:cubicBezTo>
                    <a:close/>
                    <a:moveTo>
                      <a:pt x="6" y="112"/>
                    </a:moveTo>
                    <a:cubicBezTo>
                      <a:pt x="6" y="112"/>
                      <a:pt x="7" y="112"/>
                      <a:pt x="8" y="112"/>
                    </a:cubicBezTo>
                    <a:cubicBezTo>
                      <a:pt x="8" y="113"/>
                      <a:pt x="8" y="113"/>
                      <a:pt x="8" y="114"/>
                    </a:cubicBezTo>
                    <a:cubicBezTo>
                      <a:pt x="7" y="114"/>
                      <a:pt x="6" y="113"/>
                      <a:pt x="6" y="112"/>
                    </a:cubicBezTo>
                    <a:close/>
                    <a:moveTo>
                      <a:pt x="7" y="121"/>
                    </a:moveTo>
                    <a:cubicBezTo>
                      <a:pt x="7" y="121"/>
                      <a:pt x="7" y="121"/>
                      <a:pt x="8" y="121"/>
                    </a:cubicBezTo>
                    <a:cubicBezTo>
                      <a:pt x="8" y="121"/>
                      <a:pt x="8" y="122"/>
                      <a:pt x="8" y="123"/>
                    </a:cubicBezTo>
                    <a:cubicBezTo>
                      <a:pt x="7" y="122"/>
                      <a:pt x="6" y="121"/>
                      <a:pt x="7" y="121"/>
                    </a:cubicBezTo>
                    <a:close/>
                    <a:moveTo>
                      <a:pt x="6" y="130"/>
                    </a:moveTo>
                    <a:cubicBezTo>
                      <a:pt x="7" y="130"/>
                      <a:pt x="7" y="130"/>
                      <a:pt x="8" y="130"/>
                    </a:cubicBezTo>
                    <a:cubicBezTo>
                      <a:pt x="8" y="131"/>
                      <a:pt x="8" y="132"/>
                      <a:pt x="8" y="133"/>
                    </a:cubicBezTo>
                    <a:cubicBezTo>
                      <a:pt x="6" y="132"/>
                      <a:pt x="5" y="131"/>
                      <a:pt x="6" y="130"/>
                    </a:cubicBezTo>
                    <a:close/>
                    <a:moveTo>
                      <a:pt x="7" y="140"/>
                    </a:moveTo>
                    <a:cubicBezTo>
                      <a:pt x="7" y="140"/>
                      <a:pt x="7" y="140"/>
                      <a:pt x="8" y="140"/>
                    </a:cubicBezTo>
                    <a:cubicBezTo>
                      <a:pt x="8" y="141"/>
                      <a:pt x="8" y="142"/>
                      <a:pt x="8" y="142"/>
                    </a:cubicBezTo>
                    <a:cubicBezTo>
                      <a:pt x="6" y="142"/>
                      <a:pt x="4" y="141"/>
                      <a:pt x="7" y="140"/>
                    </a:cubicBezTo>
                    <a:close/>
                    <a:moveTo>
                      <a:pt x="7" y="153"/>
                    </a:moveTo>
                    <a:cubicBezTo>
                      <a:pt x="7" y="153"/>
                      <a:pt x="7" y="153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6" y="152"/>
                      <a:pt x="6" y="152"/>
                    </a:cubicBezTo>
                    <a:cubicBezTo>
                      <a:pt x="6" y="152"/>
                      <a:pt x="7" y="152"/>
                      <a:pt x="7" y="151"/>
                    </a:cubicBezTo>
                    <a:cubicBezTo>
                      <a:pt x="7" y="151"/>
                      <a:pt x="7" y="151"/>
                      <a:pt x="8" y="151"/>
                    </a:cubicBezTo>
                    <a:cubicBezTo>
                      <a:pt x="8" y="152"/>
                      <a:pt x="8" y="153"/>
                      <a:pt x="8" y="153"/>
                    </a:cubicBezTo>
                    <a:cubicBezTo>
                      <a:pt x="7" y="153"/>
                      <a:pt x="7" y="153"/>
                      <a:pt x="7" y="153"/>
                    </a:cubicBezTo>
                    <a:close/>
                    <a:moveTo>
                      <a:pt x="6" y="162"/>
                    </a:moveTo>
                    <a:cubicBezTo>
                      <a:pt x="6" y="161"/>
                      <a:pt x="7" y="161"/>
                      <a:pt x="8" y="161"/>
                    </a:cubicBezTo>
                    <a:cubicBezTo>
                      <a:pt x="8" y="162"/>
                      <a:pt x="8" y="163"/>
                      <a:pt x="8" y="165"/>
                    </a:cubicBezTo>
                    <a:cubicBezTo>
                      <a:pt x="6" y="164"/>
                      <a:pt x="5" y="163"/>
                      <a:pt x="6" y="162"/>
                    </a:cubicBezTo>
                    <a:close/>
                    <a:moveTo>
                      <a:pt x="7" y="175"/>
                    </a:moveTo>
                    <a:cubicBezTo>
                      <a:pt x="6" y="175"/>
                      <a:pt x="6" y="175"/>
                      <a:pt x="6" y="175"/>
                    </a:cubicBezTo>
                    <a:cubicBezTo>
                      <a:pt x="6" y="175"/>
                      <a:pt x="6" y="175"/>
                      <a:pt x="6" y="175"/>
                    </a:cubicBezTo>
                    <a:cubicBezTo>
                      <a:pt x="6" y="174"/>
                      <a:pt x="6" y="174"/>
                      <a:pt x="6" y="174"/>
                    </a:cubicBezTo>
                    <a:cubicBezTo>
                      <a:pt x="7" y="174"/>
                      <a:pt x="7" y="174"/>
                      <a:pt x="8" y="174"/>
                    </a:cubicBezTo>
                    <a:cubicBezTo>
                      <a:pt x="8" y="174"/>
                      <a:pt x="8" y="175"/>
                      <a:pt x="8" y="176"/>
                    </a:cubicBezTo>
                    <a:cubicBezTo>
                      <a:pt x="7" y="176"/>
                      <a:pt x="7" y="176"/>
                      <a:pt x="7" y="175"/>
                    </a:cubicBezTo>
                    <a:close/>
                    <a:moveTo>
                      <a:pt x="7" y="186"/>
                    </a:moveTo>
                    <a:cubicBezTo>
                      <a:pt x="7" y="186"/>
                      <a:pt x="7" y="186"/>
                      <a:pt x="7" y="186"/>
                    </a:cubicBezTo>
                    <a:cubicBezTo>
                      <a:pt x="7" y="185"/>
                      <a:pt x="7" y="185"/>
                      <a:pt x="7" y="185"/>
                    </a:cubicBezTo>
                    <a:cubicBezTo>
                      <a:pt x="7" y="185"/>
                      <a:pt x="7" y="185"/>
                      <a:pt x="8" y="185"/>
                    </a:cubicBezTo>
                    <a:cubicBezTo>
                      <a:pt x="8" y="186"/>
                      <a:pt x="8" y="186"/>
                      <a:pt x="8" y="187"/>
                    </a:cubicBezTo>
                    <a:cubicBezTo>
                      <a:pt x="8" y="187"/>
                      <a:pt x="7" y="186"/>
                      <a:pt x="7" y="186"/>
                    </a:cubicBezTo>
                    <a:close/>
                    <a:moveTo>
                      <a:pt x="7" y="196"/>
                    </a:moveTo>
                    <a:cubicBezTo>
                      <a:pt x="7" y="195"/>
                      <a:pt x="8" y="195"/>
                      <a:pt x="8" y="195"/>
                    </a:cubicBezTo>
                    <a:cubicBezTo>
                      <a:pt x="8" y="196"/>
                      <a:pt x="8" y="197"/>
                      <a:pt x="8" y="198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6" y="196"/>
                      <a:pt x="7" y="196"/>
                      <a:pt x="7" y="196"/>
                    </a:cubicBezTo>
                    <a:close/>
                    <a:moveTo>
                      <a:pt x="141" y="211"/>
                    </a:moveTo>
                    <a:cubicBezTo>
                      <a:pt x="127" y="211"/>
                      <a:pt x="114" y="211"/>
                      <a:pt x="100" y="211"/>
                    </a:cubicBezTo>
                    <a:cubicBezTo>
                      <a:pt x="74" y="211"/>
                      <a:pt x="48" y="211"/>
                      <a:pt x="22" y="211"/>
                    </a:cubicBezTo>
                    <a:cubicBezTo>
                      <a:pt x="17" y="211"/>
                      <a:pt x="11" y="209"/>
                      <a:pt x="11" y="203"/>
                    </a:cubicBezTo>
                    <a:cubicBezTo>
                      <a:pt x="11" y="201"/>
                      <a:pt x="11" y="200"/>
                      <a:pt x="11" y="199"/>
                    </a:cubicBezTo>
                    <a:cubicBezTo>
                      <a:pt x="11" y="198"/>
                      <a:pt x="11" y="197"/>
                      <a:pt x="11" y="196"/>
                    </a:cubicBezTo>
                    <a:cubicBezTo>
                      <a:pt x="11" y="196"/>
                      <a:pt x="12" y="196"/>
                      <a:pt x="12" y="197"/>
                    </a:cubicBezTo>
                    <a:cubicBezTo>
                      <a:pt x="14" y="198"/>
                      <a:pt x="15" y="195"/>
                      <a:pt x="14" y="194"/>
                    </a:cubicBezTo>
                    <a:cubicBezTo>
                      <a:pt x="13" y="194"/>
                      <a:pt x="12" y="193"/>
                      <a:pt x="11" y="193"/>
                    </a:cubicBezTo>
                    <a:cubicBezTo>
                      <a:pt x="11" y="190"/>
                      <a:pt x="11" y="188"/>
                      <a:pt x="11" y="185"/>
                    </a:cubicBezTo>
                    <a:cubicBezTo>
                      <a:pt x="12" y="186"/>
                      <a:pt x="12" y="186"/>
                      <a:pt x="13" y="186"/>
                    </a:cubicBezTo>
                    <a:cubicBezTo>
                      <a:pt x="15" y="187"/>
                      <a:pt x="16" y="184"/>
                      <a:pt x="14" y="183"/>
                    </a:cubicBezTo>
                    <a:cubicBezTo>
                      <a:pt x="13" y="183"/>
                      <a:pt x="12" y="183"/>
                      <a:pt x="11" y="182"/>
                    </a:cubicBezTo>
                    <a:cubicBezTo>
                      <a:pt x="11" y="180"/>
                      <a:pt x="11" y="177"/>
                      <a:pt x="11" y="174"/>
                    </a:cubicBezTo>
                    <a:cubicBezTo>
                      <a:pt x="11" y="175"/>
                      <a:pt x="12" y="175"/>
                      <a:pt x="13" y="175"/>
                    </a:cubicBezTo>
                    <a:cubicBezTo>
                      <a:pt x="14" y="176"/>
                      <a:pt x="15" y="173"/>
                      <a:pt x="13" y="172"/>
                    </a:cubicBezTo>
                    <a:cubicBezTo>
                      <a:pt x="13" y="172"/>
                      <a:pt x="12" y="172"/>
                      <a:pt x="11" y="171"/>
                    </a:cubicBezTo>
                    <a:cubicBezTo>
                      <a:pt x="11" y="168"/>
                      <a:pt x="11" y="165"/>
                      <a:pt x="11" y="162"/>
                    </a:cubicBezTo>
                    <a:cubicBezTo>
                      <a:pt x="12" y="162"/>
                      <a:pt x="13" y="163"/>
                      <a:pt x="13" y="163"/>
                    </a:cubicBezTo>
                    <a:cubicBezTo>
                      <a:pt x="15" y="164"/>
                      <a:pt x="16" y="161"/>
                      <a:pt x="14" y="160"/>
                    </a:cubicBezTo>
                    <a:cubicBezTo>
                      <a:pt x="13" y="160"/>
                      <a:pt x="12" y="159"/>
                      <a:pt x="11" y="159"/>
                    </a:cubicBezTo>
                    <a:cubicBezTo>
                      <a:pt x="11" y="156"/>
                      <a:pt x="11" y="154"/>
                      <a:pt x="11" y="151"/>
                    </a:cubicBezTo>
                    <a:cubicBezTo>
                      <a:pt x="11" y="151"/>
                      <a:pt x="12" y="152"/>
                      <a:pt x="12" y="152"/>
                    </a:cubicBezTo>
                    <a:cubicBezTo>
                      <a:pt x="14" y="154"/>
                      <a:pt x="16" y="152"/>
                      <a:pt x="15" y="151"/>
                    </a:cubicBezTo>
                    <a:cubicBezTo>
                      <a:pt x="14" y="149"/>
                      <a:pt x="12" y="148"/>
                      <a:pt x="11" y="148"/>
                    </a:cubicBezTo>
                    <a:cubicBezTo>
                      <a:pt x="11" y="146"/>
                      <a:pt x="11" y="143"/>
                      <a:pt x="11" y="141"/>
                    </a:cubicBezTo>
                    <a:cubicBezTo>
                      <a:pt x="11" y="141"/>
                      <a:pt x="12" y="142"/>
                      <a:pt x="13" y="142"/>
                    </a:cubicBezTo>
                    <a:cubicBezTo>
                      <a:pt x="14" y="143"/>
                      <a:pt x="16" y="141"/>
                      <a:pt x="14" y="140"/>
                    </a:cubicBezTo>
                    <a:cubicBezTo>
                      <a:pt x="13" y="139"/>
                      <a:pt x="12" y="138"/>
                      <a:pt x="11" y="138"/>
                    </a:cubicBezTo>
                    <a:cubicBezTo>
                      <a:pt x="11" y="136"/>
                      <a:pt x="11" y="133"/>
                      <a:pt x="11" y="131"/>
                    </a:cubicBezTo>
                    <a:cubicBezTo>
                      <a:pt x="11" y="132"/>
                      <a:pt x="12" y="132"/>
                      <a:pt x="12" y="132"/>
                    </a:cubicBezTo>
                    <a:cubicBezTo>
                      <a:pt x="14" y="133"/>
                      <a:pt x="15" y="131"/>
                      <a:pt x="14" y="130"/>
                    </a:cubicBezTo>
                    <a:cubicBezTo>
                      <a:pt x="13" y="129"/>
                      <a:pt x="12" y="129"/>
                      <a:pt x="11" y="128"/>
                    </a:cubicBezTo>
                    <a:cubicBezTo>
                      <a:pt x="11" y="126"/>
                      <a:pt x="11" y="124"/>
                      <a:pt x="11" y="122"/>
                    </a:cubicBezTo>
                    <a:cubicBezTo>
                      <a:pt x="11" y="122"/>
                      <a:pt x="12" y="122"/>
                      <a:pt x="13" y="123"/>
                    </a:cubicBezTo>
                    <a:cubicBezTo>
                      <a:pt x="15" y="123"/>
                      <a:pt x="16" y="120"/>
                      <a:pt x="14" y="120"/>
                    </a:cubicBezTo>
                    <a:cubicBezTo>
                      <a:pt x="13" y="119"/>
                      <a:pt x="12" y="119"/>
                      <a:pt x="11" y="119"/>
                    </a:cubicBezTo>
                    <a:cubicBezTo>
                      <a:pt x="11" y="117"/>
                      <a:pt x="11" y="115"/>
                      <a:pt x="11" y="113"/>
                    </a:cubicBezTo>
                    <a:cubicBezTo>
                      <a:pt x="11" y="113"/>
                      <a:pt x="12" y="113"/>
                      <a:pt x="12" y="113"/>
                    </a:cubicBezTo>
                    <a:cubicBezTo>
                      <a:pt x="14" y="114"/>
                      <a:pt x="15" y="111"/>
                      <a:pt x="13" y="110"/>
                    </a:cubicBezTo>
                    <a:cubicBezTo>
                      <a:pt x="12" y="110"/>
                      <a:pt x="12" y="110"/>
                      <a:pt x="11" y="110"/>
                    </a:cubicBezTo>
                    <a:cubicBezTo>
                      <a:pt x="11" y="107"/>
                      <a:pt x="11" y="104"/>
                      <a:pt x="11" y="102"/>
                    </a:cubicBezTo>
                    <a:cubicBezTo>
                      <a:pt x="11" y="102"/>
                      <a:pt x="12" y="102"/>
                      <a:pt x="13" y="103"/>
                    </a:cubicBezTo>
                    <a:cubicBezTo>
                      <a:pt x="14" y="103"/>
                      <a:pt x="15" y="100"/>
                      <a:pt x="13" y="100"/>
                    </a:cubicBezTo>
                    <a:cubicBezTo>
                      <a:pt x="13" y="99"/>
                      <a:pt x="12" y="99"/>
                      <a:pt x="11" y="99"/>
                    </a:cubicBezTo>
                    <a:cubicBezTo>
                      <a:pt x="11" y="97"/>
                      <a:pt x="11" y="95"/>
                      <a:pt x="11" y="92"/>
                    </a:cubicBezTo>
                    <a:cubicBezTo>
                      <a:pt x="11" y="93"/>
                      <a:pt x="12" y="93"/>
                      <a:pt x="12" y="93"/>
                    </a:cubicBezTo>
                    <a:cubicBezTo>
                      <a:pt x="14" y="94"/>
                      <a:pt x="15" y="91"/>
                      <a:pt x="13" y="90"/>
                    </a:cubicBezTo>
                    <a:cubicBezTo>
                      <a:pt x="12" y="90"/>
                      <a:pt x="11" y="90"/>
                      <a:pt x="11" y="89"/>
                    </a:cubicBezTo>
                    <a:cubicBezTo>
                      <a:pt x="11" y="87"/>
                      <a:pt x="11" y="85"/>
                      <a:pt x="11" y="83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3" y="84"/>
                      <a:pt x="15" y="82"/>
                      <a:pt x="13" y="81"/>
                    </a:cubicBezTo>
                    <a:cubicBezTo>
                      <a:pt x="13" y="80"/>
                      <a:pt x="12" y="80"/>
                      <a:pt x="11" y="79"/>
                    </a:cubicBezTo>
                    <a:cubicBezTo>
                      <a:pt x="11" y="77"/>
                      <a:pt x="11" y="74"/>
                      <a:pt x="11" y="71"/>
                    </a:cubicBezTo>
                    <a:cubicBezTo>
                      <a:pt x="11" y="72"/>
                      <a:pt x="12" y="72"/>
                      <a:pt x="12" y="72"/>
                    </a:cubicBezTo>
                    <a:cubicBezTo>
                      <a:pt x="14" y="73"/>
                      <a:pt x="16" y="70"/>
                      <a:pt x="14" y="70"/>
                    </a:cubicBezTo>
                    <a:cubicBezTo>
                      <a:pt x="13" y="69"/>
                      <a:pt x="12" y="69"/>
                      <a:pt x="11" y="68"/>
                    </a:cubicBezTo>
                    <a:cubicBezTo>
                      <a:pt x="11" y="66"/>
                      <a:pt x="11" y="64"/>
                      <a:pt x="11" y="62"/>
                    </a:cubicBezTo>
                    <a:cubicBezTo>
                      <a:pt x="11" y="63"/>
                      <a:pt x="12" y="63"/>
                      <a:pt x="12" y="63"/>
                    </a:cubicBezTo>
                    <a:cubicBezTo>
                      <a:pt x="14" y="64"/>
                      <a:pt x="15" y="62"/>
                      <a:pt x="14" y="61"/>
                    </a:cubicBezTo>
                    <a:cubicBezTo>
                      <a:pt x="13" y="60"/>
                      <a:pt x="12" y="60"/>
                      <a:pt x="11" y="59"/>
                    </a:cubicBezTo>
                    <a:cubicBezTo>
                      <a:pt x="11" y="57"/>
                      <a:pt x="11" y="54"/>
                      <a:pt x="11" y="52"/>
                    </a:cubicBezTo>
                    <a:cubicBezTo>
                      <a:pt x="11" y="52"/>
                      <a:pt x="12" y="52"/>
                      <a:pt x="12" y="53"/>
                    </a:cubicBezTo>
                    <a:cubicBezTo>
                      <a:pt x="14" y="54"/>
                      <a:pt x="15" y="51"/>
                      <a:pt x="14" y="50"/>
                    </a:cubicBezTo>
                    <a:cubicBezTo>
                      <a:pt x="13" y="50"/>
                      <a:pt x="12" y="49"/>
                      <a:pt x="11" y="49"/>
                    </a:cubicBezTo>
                    <a:cubicBezTo>
                      <a:pt x="11" y="45"/>
                      <a:pt x="11" y="42"/>
                      <a:pt x="11" y="38"/>
                    </a:cubicBezTo>
                    <a:cubicBezTo>
                      <a:pt x="11" y="38"/>
                      <a:pt x="12" y="39"/>
                      <a:pt x="13" y="39"/>
                    </a:cubicBezTo>
                    <a:cubicBezTo>
                      <a:pt x="14" y="40"/>
                      <a:pt x="16" y="38"/>
                      <a:pt x="14" y="37"/>
                    </a:cubicBezTo>
                    <a:cubicBezTo>
                      <a:pt x="13" y="36"/>
                      <a:pt x="12" y="36"/>
                      <a:pt x="11" y="35"/>
                    </a:cubicBezTo>
                    <a:cubicBezTo>
                      <a:pt x="11" y="32"/>
                      <a:pt x="11" y="29"/>
                      <a:pt x="11" y="25"/>
                    </a:cubicBezTo>
                    <a:cubicBezTo>
                      <a:pt x="12" y="25"/>
                      <a:pt x="12" y="26"/>
                      <a:pt x="13" y="26"/>
                    </a:cubicBezTo>
                    <a:cubicBezTo>
                      <a:pt x="15" y="26"/>
                      <a:pt x="16" y="23"/>
                      <a:pt x="14" y="23"/>
                    </a:cubicBezTo>
                    <a:cubicBezTo>
                      <a:pt x="13" y="23"/>
                      <a:pt x="12" y="23"/>
                      <a:pt x="11" y="22"/>
                    </a:cubicBezTo>
                    <a:cubicBezTo>
                      <a:pt x="11" y="20"/>
                      <a:pt x="11" y="18"/>
                      <a:pt x="11" y="15"/>
                    </a:cubicBezTo>
                    <a:cubicBezTo>
                      <a:pt x="11" y="15"/>
                      <a:pt x="11" y="14"/>
                      <a:pt x="11" y="14"/>
                    </a:cubicBezTo>
                    <a:cubicBezTo>
                      <a:pt x="12" y="14"/>
                      <a:pt x="13" y="14"/>
                      <a:pt x="13" y="14"/>
                    </a:cubicBezTo>
                    <a:cubicBezTo>
                      <a:pt x="15" y="15"/>
                      <a:pt x="16" y="13"/>
                      <a:pt x="15" y="12"/>
                    </a:cubicBezTo>
                    <a:cubicBezTo>
                      <a:pt x="14" y="11"/>
                      <a:pt x="12" y="11"/>
                      <a:pt x="11" y="11"/>
                    </a:cubicBezTo>
                    <a:cubicBezTo>
                      <a:pt x="12" y="8"/>
                      <a:pt x="14" y="5"/>
                      <a:pt x="19" y="5"/>
                    </a:cubicBezTo>
                    <a:cubicBezTo>
                      <a:pt x="21" y="4"/>
                      <a:pt x="22" y="5"/>
                      <a:pt x="24" y="5"/>
                    </a:cubicBezTo>
                    <a:cubicBezTo>
                      <a:pt x="35" y="5"/>
                      <a:pt x="47" y="5"/>
                      <a:pt x="58" y="5"/>
                    </a:cubicBezTo>
                    <a:cubicBezTo>
                      <a:pt x="87" y="5"/>
                      <a:pt x="116" y="5"/>
                      <a:pt x="145" y="5"/>
                    </a:cubicBezTo>
                    <a:cubicBezTo>
                      <a:pt x="152" y="5"/>
                      <a:pt x="165" y="2"/>
                      <a:pt x="165" y="13"/>
                    </a:cubicBezTo>
                    <a:cubicBezTo>
                      <a:pt x="165" y="19"/>
                      <a:pt x="165" y="25"/>
                      <a:pt x="165" y="31"/>
                    </a:cubicBezTo>
                    <a:cubicBezTo>
                      <a:pt x="165" y="85"/>
                      <a:pt x="165" y="140"/>
                      <a:pt x="165" y="194"/>
                    </a:cubicBezTo>
                    <a:cubicBezTo>
                      <a:pt x="165" y="197"/>
                      <a:pt x="165" y="200"/>
                      <a:pt x="165" y="203"/>
                    </a:cubicBezTo>
                    <a:cubicBezTo>
                      <a:pt x="164" y="214"/>
                      <a:pt x="149" y="211"/>
                      <a:pt x="141" y="2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37"/>
              <p:cNvSpPr>
                <a:spLocks noEditPoints="1"/>
              </p:cNvSpPr>
              <p:nvPr/>
            </p:nvSpPr>
            <p:spPr bwMode="auto">
              <a:xfrm>
                <a:off x="5394" y="1223"/>
                <a:ext cx="201" cy="71"/>
              </a:xfrm>
              <a:custGeom>
                <a:avLst/>
                <a:gdLst>
                  <a:gd name="T0" fmla="*/ 76 w 85"/>
                  <a:gd name="T1" fmla="*/ 14 h 30"/>
                  <a:gd name="T2" fmla="*/ 72 w 85"/>
                  <a:gd name="T3" fmla="*/ 14 h 30"/>
                  <a:gd name="T4" fmla="*/ 72 w 85"/>
                  <a:gd name="T5" fmla="*/ 15 h 30"/>
                  <a:gd name="T6" fmla="*/ 61 w 85"/>
                  <a:gd name="T7" fmla="*/ 21 h 30"/>
                  <a:gd name="T8" fmla="*/ 63 w 85"/>
                  <a:gd name="T9" fmla="*/ 11 h 30"/>
                  <a:gd name="T10" fmla="*/ 58 w 85"/>
                  <a:gd name="T11" fmla="*/ 21 h 30"/>
                  <a:gd name="T12" fmla="*/ 49 w 85"/>
                  <a:gd name="T13" fmla="*/ 11 h 30"/>
                  <a:gd name="T14" fmla="*/ 60 w 85"/>
                  <a:gd name="T15" fmla="*/ 9 h 30"/>
                  <a:gd name="T16" fmla="*/ 53 w 85"/>
                  <a:gd name="T17" fmla="*/ 8 h 30"/>
                  <a:gd name="T18" fmla="*/ 48 w 85"/>
                  <a:gd name="T19" fmla="*/ 7 h 30"/>
                  <a:gd name="T20" fmla="*/ 42 w 85"/>
                  <a:gd name="T21" fmla="*/ 9 h 30"/>
                  <a:gd name="T22" fmla="*/ 46 w 85"/>
                  <a:gd name="T23" fmla="*/ 10 h 30"/>
                  <a:gd name="T24" fmla="*/ 42 w 85"/>
                  <a:gd name="T25" fmla="*/ 13 h 30"/>
                  <a:gd name="T26" fmla="*/ 35 w 85"/>
                  <a:gd name="T27" fmla="*/ 12 h 30"/>
                  <a:gd name="T28" fmla="*/ 27 w 85"/>
                  <a:gd name="T29" fmla="*/ 21 h 30"/>
                  <a:gd name="T30" fmla="*/ 21 w 85"/>
                  <a:gd name="T31" fmla="*/ 20 h 30"/>
                  <a:gd name="T32" fmla="*/ 14 w 85"/>
                  <a:gd name="T33" fmla="*/ 11 h 30"/>
                  <a:gd name="T34" fmla="*/ 0 w 85"/>
                  <a:gd name="T35" fmla="*/ 13 h 30"/>
                  <a:gd name="T36" fmla="*/ 11 w 85"/>
                  <a:gd name="T37" fmla="*/ 6 h 30"/>
                  <a:gd name="T38" fmla="*/ 7 w 85"/>
                  <a:gd name="T39" fmla="*/ 30 h 30"/>
                  <a:gd name="T40" fmla="*/ 13 w 85"/>
                  <a:gd name="T41" fmla="*/ 17 h 30"/>
                  <a:gd name="T42" fmla="*/ 19 w 85"/>
                  <a:gd name="T43" fmla="*/ 8 h 30"/>
                  <a:gd name="T44" fmla="*/ 22 w 85"/>
                  <a:gd name="T45" fmla="*/ 11 h 30"/>
                  <a:gd name="T46" fmla="*/ 29 w 85"/>
                  <a:gd name="T47" fmla="*/ 22 h 30"/>
                  <a:gd name="T48" fmla="*/ 42 w 85"/>
                  <a:gd name="T49" fmla="*/ 16 h 30"/>
                  <a:gd name="T50" fmla="*/ 48 w 85"/>
                  <a:gd name="T51" fmla="*/ 26 h 30"/>
                  <a:gd name="T52" fmla="*/ 59 w 85"/>
                  <a:gd name="T53" fmla="*/ 23 h 30"/>
                  <a:gd name="T54" fmla="*/ 74 w 85"/>
                  <a:gd name="T55" fmla="*/ 16 h 30"/>
                  <a:gd name="T56" fmla="*/ 79 w 85"/>
                  <a:gd name="T57" fmla="*/ 25 h 30"/>
                  <a:gd name="T58" fmla="*/ 70 w 85"/>
                  <a:gd name="T59" fmla="*/ 23 h 30"/>
                  <a:gd name="T60" fmla="*/ 82 w 85"/>
                  <a:gd name="T61" fmla="*/ 27 h 30"/>
                  <a:gd name="T62" fmla="*/ 8 w 85"/>
                  <a:gd name="T63" fmla="*/ 27 h 30"/>
                  <a:gd name="T64" fmla="*/ 8 w 85"/>
                  <a:gd name="T65" fmla="*/ 27 h 30"/>
                  <a:gd name="T66" fmla="*/ 32 w 85"/>
                  <a:gd name="T67" fmla="*/ 21 h 30"/>
                  <a:gd name="T68" fmla="*/ 35 w 85"/>
                  <a:gd name="T69" fmla="*/ 15 h 30"/>
                  <a:gd name="T70" fmla="*/ 39 w 85"/>
                  <a:gd name="T71" fmla="*/ 17 h 30"/>
                  <a:gd name="T72" fmla="*/ 61 w 85"/>
                  <a:gd name="T73" fmla="*/ 16 h 30"/>
                  <a:gd name="T74" fmla="*/ 61 w 85"/>
                  <a:gd name="T75" fmla="*/ 18 h 30"/>
                  <a:gd name="T76" fmla="*/ 61 w 85"/>
                  <a:gd name="T77" fmla="*/ 1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" h="30">
                    <a:moveTo>
                      <a:pt x="81" y="17"/>
                    </a:moveTo>
                    <a:cubicBezTo>
                      <a:pt x="80" y="16"/>
                      <a:pt x="77" y="16"/>
                      <a:pt x="76" y="14"/>
                    </a:cubicBezTo>
                    <a:cubicBezTo>
                      <a:pt x="77" y="13"/>
                      <a:pt x="78" y="12"/>
                      <a:pt x="78" y="10"/>
                    </a:cubicBezTo>
                    <a:cubicBezTo>
                      <a:pt x="80" y="6"/>
                      <a:pt x="71" y="9"/>
                      <a:pt x="72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5"/>
                      <a:pt x="72" y="15"/>
                      <a:pt x="72" y="15"/>
                    </a:cubicBezTo>
                    <a:cubicBezTo>
                      <a:pt x="70" y="17"/>
                      <a:pt x="68" y="18"/>
                      <a:pt x="67" y="20"/>
                    </a:cubicBezTo>
                    <a:cubicBezTo>
                      <a:pt x="65" y="21"/>
                      <a:pt x="62" y="22"/>
                      <a:pt x="61" y="21"/>
                    </a:cubicBezTo>
                    <a:cubicBezTo>
                      <a:pt x="63" y="20"/>
                      <a:pt x="64" y="18"/>
                      <a:pt x="65" y="15"/>
                    </a:cubicBezTo>
                    <a:cubicBezTo>
                      <a:pt x="66" y="13"/>
                      <a:pt x="66" y="11"/>
                      <a:pt x="63" y="11"/>
                    </a:cubicBezTo>
                    <a:cubicBezTo>
                      <a:pt x="60" y="11"/>
                      <a:pt x="59" y="16"/>
                      <a:pt x="59" y="18"/>
                    </a:cubicBezTo>
                    <a:cubicBezTo>
                      <a:pt x="58" y="19"/>
                      <a:pt x="58" y="20"/>
                      <a:pt x="58" y="21"/>
                    </a:cubicBezTo>
                    <a:cubicBezTo>
                      <a:pt x="55" y="23"/>
                      <a:pt x="49" y="26"/>
                      <a:pt x="48" y="22"/>
                    </a:cubicBezTo>
                    <a:cubicBezTo>
                      <a:pt x="47" y="20"/>
                      <a:pt x="48" y="15"/>
                      <a:pt x="49" y="11"/>
                    </a:cubicBezTo>
                    <a:cubicBezTo>
                      <a:pt x="49" y="11"/>
                      <a:pt x="50" y="10"/>
                      <a:pt x="50" y="10"/>
                    </a:cubicBezTo>
                    <a:cubicBezTo>
                      <a:pt x="54" y="10"/>
                      <a:pt x="57" y="9"/>
                      <a:pt x="60" y="9"/>
                    </a:cubicBezTo>
                    <a:cubicBezTo>
                      <a:pt x="61" y="8"/>
                      <a:pt x="61" y="6"/>
                      <a:pt x="59" y="6"/>
                    </a:cubicBezTo>
                    <a:cubicBezTo>
                      <a:pt x="57" y="7"/>
                      <a:pt x="55" y="7"/>
                      <a:pt x="53" y="8"/>
                    </a:cubicBezTo>
                    <a:cubicBezTo>
                      <a:pt x="53" y="6"/>
                      <a:pt x="54" y="5"/>
                      <a:pt x="52" y="4"/>
                    </a:cubicBezTo>
                    <a:cubicBezTo>
                      <a:pt x="50" y="3"/>
                      <a:pt x="48" y="6"/>
                      <a:pt x="48" y="7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6" y="8"/>
                      <a:pt x="44" y="8"/>
                      <a:pt x="42" y="9"/>
                    </a:cubicBezTo>
                    <a:cubicBezTo>
                      <a:pt x="41" y="9"/>
                      <a:pt x="42" y="11"/>
                      <a:pt x="43" y="11"/>
                    </a:cubicBezTo>
                    <a:cubicBezTo>
                      <a:pt x="44" y="11"/>
                      <a:pt x="45" y="10"/>
                      <a:pt x="46" y="10"/>
                    </a:cubicBezTo>
                    <a:cubicBezTo>
                      <a:pt x="46" y="11"/>
                      <a:pt x="45" y="11"/>
                      <a:pt x="44" y="12"/>
                    </a:cubicBezTo>
                    <a:cubicBezTo>
                      <a:pt x="43" y="12"/>
                      <a:pt x="43" y="13"/>
                      <a:pt x="42" y="13"/>
                    </a:cubicBezTo>
                    <a:cubicBezTo>
                      <a:pt x="41" y="11"/>
                      <a:pt x="38" y="10"/>
                      <a:pt x="36" y="12"/>
                    </a:cubicBezTo>
                    <a:cubicBezTo>
                      <a:pt x="36" y="11"/>
                      <a:pt x="35" y="11"/>
                      <a:pt x="35" y="12"/>
                    </a:cubicBezTo>
                    <a:cubicBezTo>
                      <a:pt x="33" y="13"/>
                      <a:pt x="31" y="16"/>
                      <a:pt x="30" y="18"/>
                    </a:cubicBezTo>
                    <a:cubicBezTo>
                      <a:pt x="29" y="19"/>
                      <a:pt x="28" y="20"/>
                      <a:pt x="27" y="21"/>
                    </a:cubicBezTo>
                    <a:cubicBezTo>
                      <a:pt x="26" y="23"/>
                      <a:pt x="24" y="24"/>
                      <a:pt x="23" y="25"/>
                    </a:cubicBezTo>
                    <a:cubicBezTo>
                      <a:pt x="20" y="26"/>
                      <a:pt x="21" y="21"/>
                      <a:pt x="21" y="20"/>
                    </a:cubicBezTo>
                    <a:cubicBezTo>
                      <a:pt x="22" y="16"/>
                      <a:pt x="27" y="6"/>
                      <a:pt x="23" y="2"/>
                    </a:cubicBezTo>
                    <a:cubicBezTo>
                      <a:pt x="21" y="0"/>
                      <a:pt x="16" y="6"/>
                      <a:pt x="14" y="11"/>
                    </a:cubicBezTo>
                    <a:cubicBezTo>
                      <a:pt x="14" y="8"/>
                      <a:pt x="14" y="5"/>
                      <a:pt x="12" y="4"/>
                    </a:cubicBezTo>
                    <a:cubicBezTo>
                      <a:pt x="8" y="0"/>
                      <a:pt x="1" y="11"/>
                      <a:pt x="0" y="13"/>
                    </a:cubicBezTo>
                    <a:cubicBezTo>
                      <a:pt x="0" y="15"/>
                      <a:pt x="2" y="16"/>
                      <a:pt x="2" y="14"/>
                    </a:cubicBezTo>
                    <a:cubicBezTo>
                      <a:pt x="3" y="13"/>
                      <a:pt x="10" y="3"/>
                      <a:pt x="11" y="6"/>
                    </a:cubicBezTo>
                    <a:cubicBezTo>
                      <a:pt x="12" y="9"/>
                      <a:pt x="11" y="13"/>
                      <a:pt x="11" y="16"/>
                    </a:cubicBezTo>
                    <a:cubicBezTo>
                      <a:pt x="9" y="19"/>
                      <a:pt x="3" y="28"/>
                      <a:pt x="7" y="30"/>
                    </a:cubicBezTo>
                    <a:cubicBezTo>
                      <a:pt x="7" y="30"/>
                      <a:pt x="8" y="30"/>
                      <a:pt x="8" y="30"/>
                    </a:cubicBezTo>
                    <a:cubicBezTo>
                      <a:pt x="11" y="27"/>
                      <a:pt x="12" y="21"/>
                      <a:pt x="13" y="17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2"/>
                      <a:pt x="17" y="10"/>
                      <a:pt x="19" y="8"/>
                    </a:cubicBezTo>
                    <a:cubicBezTo>
                      <a:pt x="19" y="7"/>
                      <a:pt x="22" y="3"/>
                      <a:pt x="22" y="6"/>
                    </a:cubicBezTo>
                    <a:cubicBezTo>
                      <a:pt x="22" y="8"/>
                      <a:pt x="22" y="9"/>
                      <a:pt x="22" y="11"/>
                    </a:cubicBezTo>
                    <a:cubicBezTo>
                      <a:pt x="21" y="14"/>
                      <a:pt x="15" y="27"/>
                      <a:pt x="21" y="27"/>
                    </a:cubicBezTo>
                    <a:cubicBezTo>
                      <a:pt x="24" y="28"/>
                      <a:pt x="27" y="24"/>
                      <a:pt x="29" y="22"/>
                    </a:cubicBezTo>
                    <a:cubicBezTo>
                      <a:pt x="29" y="24"/>
                      <a:pt x="30" y="25"/>
                      <a:pt x="31" y="26"/>
                    </a:cubicBezTo>
                    <a:cubicBezTo>
                      <a:pt x="36" y="28"/>
                      <a:pt x="41" y="20"/>
                      <a:pt x="42" y="16"/>
                    </a:cubicBezTo>
                    <a:cubicBezTo>
                      <a:pt x="43" y="15"/>
                      <a:pt x="45" y="14"/>
                      <a:pt x="46" y="13"/>
                    </a:cubicBezTo>
                    <a:cubicBezTo>
                      <a:pt x="45" y="18"/>
                      <a:pt x="44" y="23"/>
                      <a:pt x="48" y="26"/>
                    </a:cubicBezTo>
                    <a:cubicBezTo>
                      <a:pt x="51" y="28"/>
                      <a:pt x="55" y="25"/>
                      <a:pt x="57" y="24"/>
                    </a:cubicBezTo>
                    <a:cubicBezTo>
                      <a:pt x="58" y="23"/>
                      <a:pt x="59" y="23"/>
                      <a:pt x="59" y="23"/>
                    </a:cubicBezTo>
                    <a:cubicBezTo>
                      <a:pt x="60" y="24"/>
                      <a:pt x="63" y="24"/>
                      <a:pt x="66" y="22"/>
                    </a:cubicBezTo>
                    <a:cubicBezTo>
                      <a:pt x="69" y="21"/>
                      <a:pt x="72" y="19"/>
                      <a:pt x="74" y="16"/>
                    </a:cubicBezTo>
                    <a:cubicBezTo>
                      <a:pt x="76" y="17"/>
                      <a:pt x="78" y="18"/>
                      <a:pt x="79" y="19"/>
                    </a:cubicBezTo>
                    <a:cubicBezTo>
                      <a:pt x="82" y="20"/>
                      <a:pt x="83" y="24"/>
                      <a:pt x="79" y="25"/>
                    </a:cubicBezTo>
                    <a:cubicBezTo>
                      <a:pt x="78" y="26"/>
                      <a:pt x="77" y="25"/>
                      <a:pt x="76" y="25"/>
                    </a:cubicBezTo>
                    <a:cubicBezTo>
                      <a:pt x="74" y="25"/>
                      <a:pt x="72" y="24"/>
                      <a:pt x="70" y="23"/>
                    </a:cubicBezTo>
                    <a:cubicBezTo>
                      <a:pt x="69" y="23"/>
                      <a:pt x="68" y="25"/>
                      <a:pt x="70" y="25"/>
                    </a:cubicBezTo>
                    <a:cubicBezTo>
                      <a:pt x="73" y="27"/>
                      <a:pt x="78" y="29"/>
                      <a:pt x="82" y="27"/>
                    </a:cubicBezTo>
                    <a:cubicBezTo>
                      <a:pt x="85" y="25"/>
                      <a:pt x="84" y="19"/>
                      <a:pt x="81" y="17"/>
                    </a:cubicBezTo>
                    <a:close/>
                    <a:moveTo>
                      <a:pt x="8" y="27"/>
                    </a:moveTo>
                    <a:cubicBezTo>
                      <a:pt x="8" y="26"/>
                      <a:pt x="8" y="25"/>
                      <a:pt x="9" y="24"/>
                    </a:cubicBezTo>
                    <a:cubicBezTo>
                      <a:pt x="9" y="25"/>
                      <a:pt x="8" y="29"/>
                      <a:pt x="8" y="27"/>
                    </a:cubicBezTo>
                    <a:close/>
                    <a:moveTo>
                      <a:pt x="38" y="19"/>
                    </a:moveTo>
                    <a:cubicBezTo>
                      <a:pt x="37" y="21"/>
                      <a:pt x="31" y="27"/>
                      <a:pt x="32" y="21"/>
                    </a:cubicBezTo>
                    <a:cubicBezTo>
                      <a:pt x="32" y="20"/>
                      <a:pt x="32" y="20"/>
                      <a:pt x="32" y="19"/>
                    </a:cubicBezTo>
                    <a:cubicBezTo>
                      <a:pt x="33" y="18"/>
                      <a:pt x="35" y="16"/>
                      <a:pt x="35" y="15"/>
                    </a:cubicBezTo>
                    <a:cubicBezTo>
                      <a:pt x="35" y="15"/>
                      <a:pt x="36" y="15"/>
                      <a:pt x="36" y="15"/>
                    </a:cubicBezTo>
                    <a:cubicBezTo>
                      <a:pt x="36" y="16"/>
                      <a:pt x="37" y="17"/>
                      <a:pt x="39" y="17"/>
                    </a:cubicBezTo>
                    <a:cubicBezTo>
                      <a:pt x="39" y="18"/>
                      <a:pt x="38" y="19"/>
                      <a:pt x="38" y="19"/>
                    </a:cubicBezTo>
                    <a:close/>
                    <a:moveTo>
                      <a:pt x="61" y="16"/>
                    </a:moveTo>
                    <a:cubicBezTo>
                      <a:pt x="61" y="15"/>
                      <a:pt x="62" y="14"/>
                      <a:pt x="63" y="15"/>
                    </a:cubicBezTo>
                    <a:cubicBezTo>
                      <a:pt x="62" y="16"/>
                      <a:pt x="62" y="17"/>
                      <a:pt x="61" y="18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7"/>
                      <a:pt x="61" y="17"/>
                      <a:pt x="61" y="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38"/>
              <p:cNvSpPr>
                <a:spLocks noEditPoints="1"/>
              </p:cNvSpPr>
              <p:nvPr/>
            </p:nvSpPr>
            <p:spPr bwMode="auto">
              <a:xfrm>
                <a:off x="1455" y="223"/>
                <a:ext cx="421" cy="202"/>
              </a:xfrm>
              <a:custGeom>
                <a:avLst/>
                <a:gdLst>
                  <a:gd name="T0" fmla="*/ 2 w 178"/>
                  <a:gd name="T1" fmla="*/ 13 h 85"/>
                  <a:gd name="T2" fmla="*/ 48 w 178"/>
                  <a:gd name="T3" fmla="*/ 26 h 85"/>
                  <a:gd name="T4" fmla="*/ 131 w 178"/>
                  <a:gd name="T5" fmla="*/ 36 h 85"/>
                  <a:gd name="T6" fmla="*/ 149 w 178"/>
                  <a:gd name="T7" fmla="*/ 61 h 85"/>
                  <a:gd name="T8" fmla="*/ 147 w 178"/>
                  <a:gd name="T9" fmla="*/ 68 h 85"/>
                  <a:gd name="T10" fmla="*/ 141 w 178"/>
                  <a:gd name="T11" fmla="*/ 59 h 85"/>
                  <a:gd name="T12" fmla="*/ 142 w 178"/>
                  <a:gd name="T13" fmla="*/ 66 h 85"/>
                  <a:gd name="T14" fmla="*/ 138 w 178"/>
                  <a:gd name="T15" fmla="*/ 65 h 85"/>
                  <a:gd name="T16" fmla="*/ 129 w 178"/>
                  <a:gd name="T17" fmla="*/ 44 h 85"/>
                  <a:gd name="T18" fmla="*/ 125 w 178"/>
                  <a:gd name="T19" fmla="*/ 42 h 85"/>
                  <a:gd name="T20" fmla="*/ 127 w 178"/>
                  <a:gd name="T21" fmla="*/ 59 h 85"/>
                  <a:gd name="T22" fmla="*/ 114 w 178"/>
                  <a:gd name="T23" fmla="*/ 36 h 85"/>
                  <a:gd name="T24" fmla="*/ 109 w 178"/>
                  <a:gd name="T25" fmla="*/ 35 h 85"/>
                  <a:gd name="T26" fmla="*/ 105 w 178"/>
                  <a:gd name="T27" fmla="*/ 31 h 85"/>
                  <a:gd name="T28" fmla="*/ 99 w 178"/>
                  <a:gd name="T29" fmla="*/ 30 h 85"/>
                  <a:gd name="T30" fmla="*/ 99 w 178"/>
                  <a:gd name="T31" fmla="*/ 48 h 85"/>
                  <a:gd name="T32" fmla="*/ 95 w 178"/>
                  <a:gd name="T33" fmla="*/ 46 h 85"/>
                  <a:gd name="T34" fmla="*/ 81 w 178"/>
                  <a:gd name="T35" fmla="*/ 25 h 85"/>
                  <a:gd name="T36" fmla="*/ 82 w 178"/>
                  <a:gd name="T37" fmla="*/ 40 h 85"/>
                  <a:gd name="T38" fmla="*/ 71 w 178"/>
                  <a:gd name="T39" fmla="*/ 24 h 85"/>
                  <a:gd name="T40" fmla="*/ 65 w 178"/>
                  <a:gd name="T41" fmla="*/ 21 h 85"/>
                  <a:gd name="T42" fmla="*/ 60 w 178"/>
                  <a:gd name="T43" fmla="*/ 22 h 85"/>
                  <a:gd name="T44" fmla="*/ 57 w 178"/>
                  <a:gd name="T45" fmla="*/ 23 h 85"/>
                  <a:gd name="T46" fmla="*/ 172 w 178"/>
                  <a:gd name="T47" fmla="*/ 77 h 85"/>
                  <a:gd name="T48" fmla="*/ 169 w 178"/>
                  <a:gd name="T49" fmla="*/ 68 h 85"/>
                  <a:gd name="T50" fmla="*/ 169 w 178"/>
                  <a:gd name="T51" fmla="*/ 76 h 85"/>
                  <a:gd name="T52" fmla="*/ 165 w 178"/>
                  <a:gd name="T53" fmla="*/ 75 h 85"/>
                  <a:gd name="T54" fmla="*/ 162 w 178"/>
                  <a:gd name="T55" fmla="*/ 73 h 85"/>
                  <a:gd name="T56" fmla="*/ 157 w 178"/>
                  <a:gd name="T57" fmla="*/ 66 h 85"/>
                  <a:gd name="T58" fmla="*/ 156 w 178"/>
                  <a:gd name="T59" fmla="*/ 71 h 85"/>
                  <a:gd name="T60" fmla="*/ 162 w 178"/>
                  <a:gd name="T61" fmla="*/ 64 h 85"/>
                  <a:gd name="T62" fmla="*/ 144 w 178"/>
                  <a:gd name="T63" fmla="*/ 54 h 85"/>
                  <a:gd name="T64" fmla="*/ 68 w 178"/>
                  <a:gd name="T65" fmla="*/ 34 h 85"/>
                  <a:gd name="T66" fmla="*/ 56 w 178"/>
                  <a:gd name="T67" fmla="*/ 24 h 85"/>
                  <a:gd name="T68" fmla="*/ 60 w 178"/>
                  <a:gd name="T69" fmla="*/ 27 h 85"/>
                  <a:gd name="T70" fmla="*/ 64 w 178"/>
                  <a:gd name="T71" fmla="*/ 30 h 85"/>
                  <a:gd name="T72" fmla="*/ 26 w 178"/>
                  <a:gd name="T73" fmla="*/ 14 h 85"/>
                  <a:gd name="T74" fmla="*/ 9 w 178"/>
                  <a:gd name="T75" fmla="*/ 16 h 85"/>
                  <a:gd name="T76" fmla="*/ 38 w 178"/>
                  <a:gd name="T77" fmla="*/ 13 h 85"/>
                  <a:gd name="T78" fmla="*/ 12 w 178"/>
                  <a:gd name="T79" fmla="*/ 20 h 85"/>
                  <a:gd name="T80" fmla="*/ 52 w 178"/>
                  <a:gd name="T81" fmla="*/ 25 h 85"/>
                  <a:gd name="T82" fmla="*/ 18 w 178"/>
                  <a:gd name="T83" fmla="*/ 6 h 85"/>
                  <a:gd name="T84" fmla="*/ 149 w 178"/>
                  <a:gd name="T85" fmla="*/ 77 h 85"/>
                  <a:gd name="T86" fmla="*/ 75 w 178"/>
                  <a:gd name="T87" fmla="*/ 37 h 85"/>
                  <a:gd name="T88" fmla="*/ 82 w 178"/>
                  <a:gd name="T89" fmla="*/ 42 h 85"/>
                  <a:gd name="T90" fmla="*/ 83 w 178"/>
                  <a:gd name="T91" fmla="*/ 31 h 85"/>
                  <a:gd name="T92" fmla="*/ 96 w 178"/>
                  <a:gd name="T93" fmla="*/ 49 h 85"/>
                  <a:gd name="T94" fmla="*/ 100 w 178"/>
                  <a:gd name="T95" fmla="*/ 49 h 85"/>
                  <a:gd name="T96" fmla="*/ 101 w 178"/>
                  <a:gd name="T97" fmla="*/ 33 h 85"/>
                  <a:gd name="T98" fmla="*/ 115 w 178"/>
                  <a:gd name="T99" fmla="*/ 57 h 85"/>
                  <a:gd name="T100" fmla="*/ 123 w 178"/>
                  <a:gd name="T101" fmla="*/ 64 h 85"/>
                  <a:gd name="T102" fmla="*/ 129 w 178"/>
                  <a:gd name="T103" fmla="*/ 65 h 85"/>
                  <a:gd name="T104" fmla="*/ 138 w 178"/>
                  <a:gd name="T105" fmla="*/ 66 h 85"/>
                  <a:gd name="T106" fmla="*/ 147 w 178"/>
                  <a:gd name="T107" fmla="*/ 73 h 85"/>
                  <a:gd name="T108" fmla="*/ 153 w 178"/>
                  <a:gd name="T109" fmla="*/ 72 h 85"/>
                  <a:gd name="T110" fmla="*/ 160 w 178"/>
                  <a:gd name="T111" fmla="*/ 73 h 85"/>
                  <a:gd name="T112" fmla="*/ 167 w 178"/>
                  <a:gd name="T113" fmla="*/ 79 h 85"/>
                  <a:gd name="T114" fmla="*/ 171 w 178"/>
                  <a:gd name="T115" fmla="*/ 77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78" h="85">
                    <a:moveTo>
                      <a:pt x="58" y="16"/>
                    </a:moveTo>
                    <a:cubicBezTo>
                      <a:pt x="55" y="16"/>
                      <a:pt x="52" y="16"/>
                      <a:pt x="49" y="17"/>
                    </a:cubicBezTo>
                    <a:cubicBezTo>
                      <a:pt x="43" y="8"/>
                      <a:pt x="36" y="1"/>
                      <a:pt x="25" y="1"/>
                    </a:cubicBezTo>
                    <a:cubicBezTo>
                      <a:pt x="16" y="0"/>
                      <a:pt x="12" y="11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3"/>
                      <a:pt x="3" y="13"/>
                      <a:pt x="2" y="13"/>
                    </a:cubicBezTo>
                    <a:cubicBezTo>
                      <a:pt x="2" y="13"/>
                      <a:pt x="2" y="13"/>
                      <a:pt x="1" y="14"/>
                    </a:cubicBezTo>
                    <a:cubicBezTo>
                      <a:pt x="1" y="13"/>
                      <a:pt x="1" y="14"/>
                      <a:pt x="1" y="14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0" y="15"/>
                      <a:pt x="0" y="16"/>
                      <a:pt x="1" y="16"/>
                    </a:cubicBezTo>
                    <a:cubicBezTo>
                      <a:pt x="11" y="21"/>
                      <a:pt x="15" y="33"/>
                      <a:pt x="27" y="35"/>
                    </a:cubicBezTo>
                    <a:cubicBezTo>
                      <a:pt x="34" y="37"/>
                      <a:pt x="45" y="33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76" y="41"/>
                      <a:pt x="102" y="58"/>
                      <a:pt x="130" y="71"/>
                    </a:cubicBezTo>
                    <a:cubicBezTo>
                      <a:pt x="138" y="75"/>
                      <a:pt x="146" y="80"/>
                      <a:pt x="155" y="82"/>
                    </a:cubicBezTo>
                    <a:cubicBezTo>
                      <a:pt x="161" y="84"/>
                      <a:pt x="170" y="85"/>
                      <a:pt x="174" y="79"/>
                    </a:cubicBezTo>
                    <a:cubicBezTo>
                      <a:pt x="178" y="72"/>
                      <a:pt x="171" y="64"/>
                      <a:pt x="166" y="59"/>
                    </a:cubicBezTo>
                    <a:cubicBezTo>
                      <a:pt x="157" y="49"/>
                      <a:pt x="143" y="42"/>
                      <a:pt x="131" y="36"/>
                    </a:cubicBezTo>
                    <a:cubicBezTo>
                      <a:pt x="108" y="24"/>
                      <a:pt x="83" y="16"/>
                      <a:pt x="58" y="16"/>
                    </a:cubicBezTo>
                    <a:close/>
                    <a:moveTo>
                      <a:pt x="118" y="33"/>
                    </a:moveTo>
                    <a:cubicBezTo>
                      <a:pt x="129" y="37"/>
                      <a:pt x="140" y="43"/>
                      <a:pt x="150" y="50"/>
                    </a:cubicBezTo>
                    <a:cubicBezTo>
                      <a:pt x="151" y="56"/>
                      <a:pt x="152" y="63"/>
                      <a:pt x="152" y="69"/>
                    </a:cubicBezTo>
                    <a:cubicBezTo>
                      <a:pt x="152" y="71"/>
                      <a:pt x="150" y="67"/>
                      <a:pt x="150" y="67"/>
                    </a:cubicBezTo>
                    <a:cubicBezTo>
                      <a:pt x="150" y="65"/>
                      <a:pt x="149" y="63"/>
                      <a:pt x="149" y="61"/>
                    </a:cubicBezTo>
                    <a:cubicBezTo>
                      <a:pt x="148" y="58"/>
                      <a:pt x="148" y="55"/>
                      <a:pt x="147" y="51"/>
                    </a:cubicBezTo>
                    <a:cubicBezTo>
                      <a:pt x="147" y="51"/>
                      <a:pt x="146" y="51"/>
                      <a:pt x="146" y="52"/>
                    </a:cubicBezTo>
                    <a:cubicBezTo>
                      <a:pt x="147" y="55"/>
                      <a:pt x="148" y="59"/>
                      <a:pt x="148" y="63"/>
                    </a:cubicBezTo>
                    <a:cubicBezTo>
                      <a:pt x="149" y="65"/>
                      <a:pt x="149" y="67"/>
                      <a:pt x="149" y="69"/>
                    </a:cubicBezTo>
                    <a:cubicBezTo>
                      <a:pt x="149" y="70"/>
                      <a:pt x="150" y="76"/>
                      <a:pt x="149" y="72"/>
                    </a:cubicBezTo>
                    <a:cubicBezTo>
                      <a:pt x="148" y="71"/>
                      <a:pt x="147" y="69"/>
                      <a:pt x="147" y="68"/>
                    </a:cubicBezTo>
                    <a:cubicBezTo>
                      <a:pt x="147" y="62"/>
                      <a:pt x="146" y="55"/>
                      <a:pt x="143" y="50"/>
                    </a:cubicBezTo>
                    <a:cubicBezTo>
                      <a:pt x="142" y="50"/>
                      <a:pt x="142" y="50"/>
                      <a:pt x="142" y="51"/>
                    </a:cubicBezTo>
                    <a:cubicBezTo>
                      <a:pt x="143" y="56"/>
                      <a:pt x="144" y="62"/>
                      <a:pt x="146" y="68"/>
                    </a:cubicBezTo>
                    <a:cubicBezTo>
                      <a:pt x="146" y="68"/>
                      <a:pt x="146" y="69"/>
                      <a:pt x="146" y="69"/>
                    </a:cubicBezTo>
                    <a:cubicBezTo>
                      <a:pt x="146" y="71"/>
                      <a:pt x="147" y="73"/>
                      <a:pt x="145" y="70"/>
                    </a:cubicBezTo>
                    <a:cubicBezTo>
                      <a:pt x="144" y="66"/>
                      <a:pt x="142" y="63"/>
                      <a:pt x="141" y="59"/>
                    </a:cubicBezTo>
                    <a:cubicBezTo>
                      <a:pt x="141" y="57"/>
                      <a:pt x="141" y="56"/>
                      <a:pt x="140" y="55"/>
                    </a:cubicBezTo>
                    <a:cubicBezTo>
                      <a:pt x="140" y="52"/>
                      <a:pt x="139" y="49"/>
                      <a:pt x="138" y="47"/>
                    </a:cubicBezTo>
                    <a:cubicBezTo>
                      <a:pt x="138" y="46"/>
                      <a:pt x="137" y="47"/>
                      <a:pt x="137" y="47"/>
                    </a:cubicBezTo>
                    <a:cubicBezTo>
                      <a:pt x="138" y="48"/>
                      <a:pt x="138" y="48"/>
                      <a:pt x="138" y="49"/>
                    </a:cubicBezTo>
                    <a:cubicBezTo>
                      <a:pt x="138" y="49"/>
                      <a:pt x="138" y="49"/>
                      <a:pt x="138" y="49"/>
                    </a:cubicBezTo>
                    <a:cubicBezTo>
                      <a:pt x="139" y="55"/>
                      <a:pt x="141" y="60"/>
                      <a:pt x="142" y="66"/>
                    </a:cubicBezTo>
                    <a:cubicBezTo>
                      <a:pt x="142" y="69"/>
                      <a:pt x="139" y="63"/>
                      <a:pt x="139" y="63"/>
                    </a:cubicBezTo>
                    <a:cubicBezTo>
                      <a:pt x="138" y="63"/>
                      <a:pt x="138" y="62"/>
                      <a:pt x="138" y="61"/>
                    </a:cubicBezTo>
                    <a:cubicBezTo>
                      <a:pt x="137" y="55"/>
                      <a:pt x="135" y="50"/>
                      <a:pt x="134" y="44"/>
                    </a:cubicBezTo>
                    <a:cubicBezTo>
                      <a:pt x="134" y="43"/>
                      <a:pt x="133" y="44"/>
                      <a:pt x="133" y="44"/>
                    </a:cubicBezTo>
                    <a:cubicBezTo>
                      <a:pt x="134" y="50"/>
                      <a:pt x="135" y="56"/>
                      <a:pt x="137" y="62"/>
                    </a:cubicBezTo>
                    <a:cubicBezTo>
                      <a:pt x="137" y="63"/>
                      <a:pt x="138" y="64"/>
                      <a:pt x="138" y="65"/>
                    </a:cubicBezTo>
                    <a:cubicBezTo>
                      <a:pt x="138" y="66"/>
                      <a:pt x="136" y="63"/>
                      <a:pt x="135" y="61"/>
                    </a:cubicBezTo>
                    <a:cubicBezTo>
                      <a:pt x="134" y="59"/>
                      <a:pt x="134" y="58"/>
                      <a:pt x="133" y="56"/>
                    </a:cubicBezTo>
                    <a:cubicBezTo>
                      <a:pt x="133" y="55"/>
                      <a:pt x="133" y="55"/>
                      <a:pt x="133" y="55"/>
                    </a:cubicBezTo>
                    <a:cubicBezTo>
                      <a:pt x="132" y="53"/>
                      <a:pt x="132" y="51"/>
                      <a:pt x="131" y="49"/>
                    </a:cubicBezTo>
                    <a:cubicBezTo>
                      <a:pt x="130" y="47"/>
                      <a:pt x="130" y="45"/>
                      <a:pt x="129" y="44"/>
                    </a:cubicBezTo>
                    <a:cubicBezTo>
                      <a:pt x="129" y="43"/>
                      <a:pt x="128" y="44"/>
                      <a:pt x="129" y="44"/>
                    </a:cubicBezTo>
                    <a:cubicBezTo>
                      <a:pt x="130" y="48"/>
                      <a:pt x="131" y="51"/>
                      <a:pt x="132" y="55"/>
                    </a:cubicBezTo>
                    <a:cubicBezTo>
                      <a:pt x="133" y="57"/>
                      <a:pt x="133" y="59"/>
                      <a:pt x="133" y="62"/>
                    </a:cubicBezTo>
                    <a:cubicBezTo>
                      <a:pt x="134" y="65"/>
                      <a:pt x="134" y="67"/>
                      <a:pt x="132" y="63"/>
                    </a:cubicBezTo>
                    <a:cubicBezTo>
                      <a:pt x="130" y="60"/>
                      <a:pt x="130" y="58"/>
                      <a:pt x="129" y="56"/>
                    </a:cubicBezTo>
                    <a:cubicBezTo>
                      <a:pt x="128" y="52"/>
                      <a:pt x="126" y="48"/>
                      <a:pt x="125" y="44"/>
                    </a:cubicBezTo>
                    <a:cubicBezTo>
                      <a:pt x="125" y="43"/>
                      <a:pt x="125" y="43"/>
                      <a:pt x="125" y="42"/>
                    </a:cubicBezTo>
                    <a:cubicBezTo>
                      <a:pt x="124" y="42"/>
                      <a:pt x="124" y="41"/>
                      <a:pt x="124" y="41"/>
                    </a:cubicBezTo>
                    <a:cubicBezTo>
                      <a:pt x="124" y="40"/>
                      <a:pt x="123" y="41"/>
                      <a:pt x="123" y="41"/>
                    </a:cubicBezTo>
                    <a:cubicBezTo>
                      <a:pt x="125" y="46"/>
                      <a:pt x="126" y="50"/>
                      <a:pt x="128" y="55"/>
                    </a:cubicBezTo>
                    <a:cubicBezTo>
                      <a:pt x="128" y="56"/>
                      <a:pt x="128" y="57"/>
                      <a:pt x="128" y="58"/>
                    </a:cubicBezTo>
                    <a:cubicBezTo>
                      <a:pt x="129" y="60"/>
                      <a:pt x="129" y="62"/>
                      <a:pt x="129" y="64"/>
                    </a:cubicBezTo>
                    <a:cubicBezTo>
                      <a:pt x="129" y="63"/>
                      <a:pt x="127" y="60"/>
                      <a:pt x="127" y="59"/>
                    </a:cubicBezTo>
                    <a:cubicBezTo>
                      <a:pt x="124" y="51"/>
                      <a:pt x="122" y="43"/>
                      <a:pt x="117" y="35"/>
                    </a:cubicBezTo>
                    <a:cubicBezTo>
                      <a:pt x="117" y="35"/>
                      <a:pt x="116" y="35"/>
                      <a:pt x="116" y="35"/>
                    </a:cubicBezTo>
                    <a:cubicBezTo>
                      <a:pt x="118" y="44"/>
                      <a:pt x="123" y="53"/>
                      <a:pt x="123" y="62"/>
                    </a:cubicBezTo>
                    <a:cubicBezTo>
                      <a:pt x="123" y="60"/>
                      <a:pt x="121" y="57"/>
                      <a:pt x="121" y="55"/>
                    </a:cubicBezTo>
                    <a:cubicBezTo>
                      <a:pt x="120" y="53"/>
                      <a:pt x="119" y="51"/>
                      <a:pt x="119" y="48"/>
                    </a:cubicBezTo>
                    <a:cubicBezTo>
                      <a:pt x="117" y="44"/>
                      <a:pt x="116" y="40"/>
                      <a:pt x="114" y="36"/>
                    </a:cubicBezTo>
                    <a:cubicBezTo>
                      <a:pt x="113" y="36"/>
                      <a:pt x="113" y="36"/>
                      <a:pt x="113" y="36"/>
                    </a:cubicBezTo>
                    <a:cubicBezTo>
                      <a:pt x="115" y="44"/>
                      <a:pt x="119" y="51"/>
                      <a:pt x="120" y="59"/>
                    </a:cubicBezTo>
                    <a:cubicBezTo>
                      <a:pt x="121" y="63"/>
                      <a:pt x="118" y="58"/>
                      <a:pt x="118" y="57"/>
                    </a:cubicBezTo>
                    <a:cubicBezTo>
                      <a:pt x="117" y="56"/>
                      <a:pt x="117" y="54"/>
                      <a:pt x="116" y="52"/>
                    </a:cubicBezTo>
                    <a:cubicBezTo>
                      <a:pt x="115" y="48"/>
                      <a:pt x="113" y="45"/>
                      <a:pt x="112" y="41"/>
                    </a:cubicBezTo>
                    <a:cubicBezTo>
                      <a:pt x="111" y="39"/>
                      <a:pt x="110" y="37"/>
                      <a:pt x="109" y="35"/>
                    </a:cubicBezTo>
                    <a:cubicBezTo>
                      <a:pt x="109" y="34"/>
                      <a:pt x="108" y="35"/>
                      <a:pt x="108" y="35"/>
                    </a:cubicBezTo>
                    <a:cubicBezTo>
                      <a:pt x="109" y="37"/>
                      <a:pt x="110" y="39"/>
                      <a:pt x="111" y="41"/>
                    </a:cubicBezTo>
                    <a:cubicBezTo>
                      <a:pt x="111" y="41"/>
                      <a:pt x="111" y="42"/>
                      <a:pt x="112" y="42"/>
                    </a:cubicBezTo>
                    <a:cubicBezTo>
                      <a:pt x="112" y="45"/>
                      <a:pt x="113" y="48"/>
                      <a:pt x="114" y="50"/>
                    </a:cubicBezTo>
                    <a:cubicBezTo>
                      <a:pt x="114" y="51"/>
                      <a:pt x="114" y="55"/>
                      <a:pt x="114" y="55"/>
                    </a:cubicBezTo>
                    <a:cubicBezTo>
                      <a:pt x="109" y="48"/>
                      <a:pt x="108" y="39"/>
                      <a:pt x="105" y="31"/>
                    </a:cubicBezTo>
                    <a:cubicBezTo>
                      <a:pt x="105" y="31"/>
                      <a:pt x="104" y="31"/>
                      <a:pt x="104" y="32"/>
                    </a:cubicBezTo>
                    <a:cubicBezTo>
                      <a:pt x="105" y="35"/>
                      <a:pt x="106" y="39"/>
                      <a:pt x="107" y="42"/>
                    </a:cubicBezTo>
                    <a:cubicBezTo>
                      <a:pt x="108" y="45"/>
                      <a:pt x="109" y="47"/>
                      <a:pt x="109" y="50"/>
                    </a:cubicBezTo>
                    <a:cubicBezTo>
                      <a:pt x="110" y="52"/>
                      <a:pt x="110" y="54"/>
                      <a:pt x="108" y="51"/>
                    </a:cubicBezTo>
                    <a:cubicBezTo>
                      <a:pt x="104" y="45"/>
                      <a:pt x="104" y="37"/>
                      <a:pt x="100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0" y="34"/>
                      <a:pt x="101" y="37"/>
                      <a:pt x="102" y="41"/>
                    </a:cubicBezTo>
                    <a:cubicBezTo>
                      <a:pt x="102" y="43"/>
                      <a:pt x="103" y="44"/>
                      <a:pt x="103" y="46"/>
                    </a:cubicBezTo>
                    <a:cubicBezTo>
                      <a:pt x="104" y="48"/>
                      <a:pt x="104" y="49"/>
                      <a:pt x="103" y="47"/>
                    </a:cubicBezTo>
                    <a:cubicBezTo>
                      <a:pt x="99" y="41"/>
                      <a:pt x="98" y="34"/>
                      <a:pt x="96" y="28"/>
                    </a:cubicBezTo>
                    <a:cubicBezTo>
                      <a:pt x="96" y="28"/>
                      <a:pt x="95" y="28"/>
                      <a:pt x="95" y="28"/>
                    </a:cubicBezTo>
                    <a:cubicBezTo>
                      <a:pt x="96" y="35"/>
                      <a:pt x="99" y="41"/>
                      <a:pt x="99" y="48"/>
                    </a:cubicBezTo>
                    <a:cubicBezTo>
                      <a:pt x="99" y="47"/>
                      <a:pt x="98" y="45"/>
                      <a:pt x="97" y="44"/>
                    </a:cubicBezTo>
                    <a:cubicBezTo>
                      <a:pt x="96" y="42"/>
                      <a:pt x="96" y="40"/>
                      <a:pt x="95" y="38"/>
                    </a:cubicBezTo>
                    <a:cubicBezTo>
                      <a:pt x="94" y="35"/>
                      <a:pt x="93" y="32"/>
                      <a:pt x="91" y="29"/>
                    </a:cubicBezTo>
                    <a:cubicBezTo>
                      <a:pt x="91" y="28"/>
                      <a:pt x="91" y="29"/>
                      <a:pt x="91" y="29"/>
                    </a:cubicBezTo>
                    <a:cubicBezTo>
                      <a:pt x="91" y="35"/>
                      <a:pt x="95" y="41"/>
                      <a:pt x="96" y="47"/>
                    </a:cubicBezTo>
                    <a:cubicBezTo>
                      <a:pt x="96" y="49"/>
                      <a:pt x="95" y="47"/>
                      <a:pt x="95" y="46"/>
                    </a:cubicBezTo>
                    <a:cubicBezTo>
                      <a:pt x="94" y="44"/>
                      <a:pt x="93" y="42"/>
                      <a:pt x="92" y="39"/>
                    </a:cubicBezTo>
                    <a:cubicBezTo>
                      <a:pt x="90" y="35"/>
                      <a:pt x="89" y="31"/>
                      <a:pt x="87" y="28"/>
                    </a:cubicBezTo>
                    <a:cubicBezTo>
                      <a:pt x="87" y="27"/>
                      <a:pt x="87" y="27"/>
                      <a:pt x="87" y="28"/>
                    </a:cubicBezTo>
                    <a:cubicBezTo>
                      <a:pt x="87" y="30"/>
                      <a:pt x="87" y="32"/>
                      <a:pt x="88" y="35"/>
                    </a:cubicBezTo>
                    <a:cubicBezTo>
                      <a:pt x="88" y="37"/>
                      <a:pt x="89" y="42"/>
                      <a:pt x="90" y="43"/>
                    </a:cubicBezTo>
                    <a:cubicBezTo>
                      <a:pt x="86" y="38"/>
                      <a:pt x="84" y="31"/>
                      <a:pt x="81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1" y="28"/>
                      <a:pt x="82" y="30"/>
                      <a:pt x="83" y="33"/>
                    </a:cubicBezTo>
                    <a:cubicBezTo>
                      <a:pt x="84" y="35"/>
                      <a:pt x="84" y="38"/>
                      <a:pt x="85" y="39"/>
                    </a:cubicBezTo>
                    <a:cubicBezTo>
                      <a:pt x="82" y="34"/>
                      <a:pt x="80" y="28"/>
                      <a:pt x="77" y="22"/>
                    </a:cubicBezTo>
                    <a:cubicBezTo>
                      <a:pt x="77" y="22"/>
                      <a:pt x="77" y="22"/>
                      <a:pt x="77" y="23"/>
                    </a:cubicBezTo>
                    <a:cubicBezTo>
                      <a:pt x="78" y="28"/>
                      <a:pt x="81" y="34"/>
                      <a:pt x="82" y="40"/>
                    </a:cubicBezTo>
                    <a:cubicBezTo>
                      <a:pt x="81" y="38"/>
                      <a:pt x="79" y="35"/>
                      <a:pt x="78" y="32"/>
                    </a:cubicBezTo>
                    <a:cubicBezTo>
                      <a:pt x="77" y="29"/>
                      <a:pt x="76" y="26"/>
                      <a:pt x="74" y="23"/>
                    </a:cubicBezTo>
                    <a:cubicBezTo>
                      <a:pt x="74" y="23"/>
                      <a:pt x="73" y="23"/>
                      <a:pt x="74" y="23"/>
                    </a:cubicBezTo>
                    <a:cubicBezTo>
                      <a:pt x="75" y="28"/>
                      <a:pt x="77" y="32"/>
                      <a:pt x="78" y="37"/>
                    </a:cubicBezTo>
                    <a:cubicBezTo>
                      <a:pt x="77" y="33"/>
                      <a:pt x="74" y="28"/>
                      <a:pt x="72" y="24"/>
                    </a:cubicBezTo>
                    <a:cubicBezTo>
                      <a:pt x="72" y="24"/>
                      <a:pt x="71" y="24"/>
                      <a:pt x="71" y="24"/>
                    </a:cubicBezTo>
                    <a:cubicBezTo>
                      <a:pt x="72" y="27"/>
                      <a:pt x="72" y="34"/>
                      <a:pt x="74" y="36"/>
                    </a:cubicBezTo>
                    <a:cubicBezTo>
                      <a:pt x="71" y="32"/>
                      <a:pt x="71" y="27"/>
                      <a:pt x="68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8" y="25"/>
                      <a:pt x="68" y="28"/>
                      <a:pt x="69" y="30"/>
                    </a:cubicBezTo>
                    <a:cubicBezTo>
                      <a:pt x="69" y="30"/>
                      <a:pt x="72" y="37"/>
                      <a:pt x="70" y="33"/>
                    </a:cubicBezTo>
                    <a:cubicBezTo>
                      <a:pt x="68" y="29"/>
                      <a:pt x="67" y="25"/>
                      <a:pt x="65" y="21"/>
                    </a:cubicBezTo>
                    <a:cubicBezTo>
                      <a:pt x="65" y="21"/>
                      <a:pt x="64" y="21"/>
                      <a:pt x="64" y="22"/>
                    </a:cubicBezTo>
                    <a:cubicBezTo>
                      <a:pt x="65" y="24"/>
                      <a:pt x="65" y="27"/>
                      <a:pt x="66" y="29"/>
                    </a:cubicBezTo>
                    <a:cubicBezTo>
                      <a:pt x="65" y="26"/>
                      <a:pt x="64" y="24"/>
                      <a:pt x="63" y="22"/>
                    </a:cubicBezTo>
                    <a:cubicBezTo>
                      <a:pt x="63" y="21"/>
                      <a:pt x="62" y="21"/>
                      <a:pt x="62" y="22"/>
                    </a:cubicBezTo>
                    <a:cubicBezTo>
                      <a:pt x="62" y="24"/>
                      <a:pt x="63" y="26"/>
                      <a:pt x="63" y="28"/>
                    </a:cubicBezTo>
                    <a:cubicBezTo>
                      <a:pt x="63" y="26"/>
                      <a:pt x="61" y="24"/>
                      <a:pt x="60" y="22"/>
                    </a:cubicBezTo>
                    <a:cubicBezTo>
                      <a:pt x="60" y="21"/>
                      <a:pt x="60" y="21"/>
                      <a:pt x="60" y="22"/>
                    </a:cubicBezTo>
                    <a:cubicBezTo>
                      <a:pt x="60" y="22"/>
                      <a:pt x="60" y="23"/>
                      <a:pt x="60" y="23"/>
                    </a:cubicBezTo>
                    <a:cubicBezTo>
                      <a:pt x="60" y="23"/>
                      <a:pt x="59" y="22"/>
                      <a:pt x="59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8" y="22"/>
                      <a:pt x="58" y="23"/>
                      <a:pt x="58" y="23"/>
                    </a:cubicBezTo>
                    <a:cubicBezTo>
                      <a:pt x="58" y="23"/>
                      <a:pt x="58" y="23"/>
                      <a:pt x="57" y="23"/>
                    </a:cubicBezTo>
                    <a:cubicBezTo>
                      <a:pt x="57" y="25"/>
                      <a:pt x="56" y="25"/>
                      <a:pt x="56" y="23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2"/>
                      <a:pt x="56" y="20"/>
                      <a:pt x="56" y="19"/>
                    </a:cubicBezTo>
                    <a:cubicBezTo>
                      <a:pt x="77" y="18"/>
                      <a:pt x="98" y="24"/>
                      <a:pt x="118" y="33"/>
                    </a:cubicBezTo>
                    <a:close/>
                    <a:moveTo>
                      <a:pt x="172" y="74"/>
                    </a:moveTo>
                    <a:cubicBezTo>
                      <a:pt x="172" y="75"/>
                      <a:pt x="172" y="76"/>
                      <a:pt x="172" y="77"/>
                    </a:cubicBezTo>
                    <a:cubicBezTo>
                      <a:pt x="171" y="74"/>
                      <a:pt x="171" y="72"/>
                      <a:pt x="170" y="69"/>
                    </a:cubicBezTo>
                    <a:cubicBezTo>
                      <a:pt x="171" y="70"/>
                      <a:pt x="171" y="70"/>
                      <a:pt x="171" y="71"/>
                    </a:cubicBezTo>
                    <a:cubicBezTo>
                      <a:pt x="171" y="72"/>
                      <a:pt x="172" y="73"/>
                      <a:pt x="172" y="74"/>
                    </a:cubicBezTo>
                    <a:close/>
                    <a:moveTo>
                      <a:pt x="170" y="68"/>
                    </a:moveTo>
                    <a:cubicBezTo>
                      <a:pt x="169" y="68"/>
                      <a:pt x="169" y="68"/>
                      <a:pt x="169" y="68"/>
                    </a:cubicBezTo>
                    <a:cubicBezTo>
                      <a:pt x="169" y="68"/>
                      <a:pt x="169" y="68"/>
                      <a:pt x="169" y="68"/>
                    </a:cubicBezTo>
                    <a:cubicBezTo>
                      <a:pt x="169" y="68"/>
                      <a:pt x="169" y="68"/>
                      <a:pt x="170" y="68"/>
                    </a:cubicBezTo>
                    <a:close/>
                    <a:moveTo>
                      <a:pt x="153" y="52"/>
                    </a:moveTo>
                    <a:cubicBezTo>
                      <a:pt x="158" y="55"/>
                      <a:pt x="162" y="59"/>
                      <a:pt x="166" y="64"/>
                    </a:cubicBezTo>
                    <a:cubicBezTo>
                      <a:pt x="167" y="64"/>
                      <a:pt x="167" y="65"/>
                      <a:pt x="168" y="65"/>
                    </a:cubicBezTo>
                    <a:cubicBezTo>
                      <a:pt x="168" y="67"/>
                      <a:pt x="168" y="69"/>
                      <a:pt x="169" y="71"/>
                    </a:cubicBezTo>
                    <a:cubicBezTo>
                      <a:pt x="169" y="72"/>
                      <a:pt x="168" y="76"/>
                      <a:pt x="169" y="76"/>
                    </a:cubicBezTo>
                    <a:cubicBezTo>
                      <a:pt x="167" y="73"/>
                      <a:pt x="167" y="68"/>
                      <a:pt x="166" y="64"/>
                    </a:cubicBezTo>
                    <a:cubicBezTo>
                      <a:pt x="166" y="63"/>
                      <a:pt x="165" y="63"/>
                      <a:pt x="165" y="64"/>
                    </a:cubicBezTo>
                    <a:cubicBezTo>
                      <a:pt x="165" y="64"/>
                      <a:pt x="165" y="65"/>
                      <a:pt x="165" y="65"/>
                    </a:cubicBezTo>
                    <a:cubicBezTo>
                      <a:pt x="165" y="65"/>
                      <a:pt x="165" y="65"/>
                      <a:pt x="165" y="66"/>
                    </a:cubicBezTo>
                    <a:cubicBezTo>
                      <a:pt x="165" y="67"/>
                      <a:pt x="166" y="69"/>
                      <a:pt x="166" y="71"/>
                    </a:cubicBezTo>
                    <a:cubicBezTo>
                      <a:pt x="166" y="72"/>
                      <a:pt x="167" y="81"/>
                      <a:pt x="165" y="75"/>
                    </a:cubicBezTo>
                    <a:cubicBezTo>
                      <a:pt x="165" y="75"/>
                      <a:pt x="165" y="75"/>
                      <a:pt x="164" y="74"/>
                    </a:cubicBezTo>
                    <a:cubicBezTo>
                      <a:pt x="165" y="69"/>
                      <a:pt x="164" y="64"/>
                      <a:pt x="162" y="60"/>
                    </a:cubicBezTo>
                    <a:cubicBezTo>
                      <a:pt x="162" y="60"/>
                      <a:pt x="161" y="60"/>
                      <a:pt x="161" y="60"/>
                    </a:cubicBezTo>
                    <a:cubicBezTo>
                      <a:pt x="162" y="65"/>
                      <a:pt x="162" y="70"/>
                      <a:pt x="164" y="74"/>
                    </a:cubicBezTo>
                    <a:cubicBezTo>
                      <a:pt x="164" y="75"/>
                      <a:pt x="164" y="76"/>
                      <a:pt x="164" y="77"/>
                    </a:cubicBezTo>
                    <a:cubicBezTo>
                      <a:pt x="163" y="77"/>
                      <a:pt x="162" y="73"/>
                      <a:pt x="162" y="73"/>
                    </a:cubicBezTo>
                    <a:cubicBezTo>
                      <a:pt x="161" y="70"/>
                      <a:pt x="160" y="68"/>
                      <a:pt x="160" y="65"/>
                    </a:cubicBezTo>
                    <a:cubicBezTo>
                      <a:pt x="160" y="63"/>
                      <a:pt x="159" y="60"/>
                      <a:pt x="158" y="58"/>
                    </a:cubicBezTo>
                    <a:cubicBezTo>
                      <a:pt x="158" y="57"/>
                      <a:pt x="158" y="58"/>
                      <a:pt x="158" y="58"/>
                    </a:cubicBezTo>
                    <a:cubicBezTo>
                      <a:pt x="158" y="61"/>
                      <a:pt x="159" y="63"/>
                      <a:pt x="159" y="66"/>
                    </a:cubicBezTo>
                    <a:cubicBezTo>
                      <a:pt x="159" y="67"/>
                      <a:pt x="160" y="69"/>
                      <a:pt x="160" y="70"/>
                    </a:cubicBezTo>
                    <a:cubicBezTo>
                      <a:pt x="160" y="75"/>
                      <a:pt x="158" y="67"/>
                      <a:pt x="157" y="66"/>
                    </a:cubicBezTo>
                    <a:cubicBezTo>
                      <a:pt x="157" y="65"/>
                      <a:pt x="157" y="64"/>
                      <a:pt x="157" y="64"/>
                    </a:cubicBezTo>
                    <a:cubicBezTo>
                      <a:pt x="156" y="60"/>
                      <a:pt x="156" y="57"/>
                      <a:pt x="155" y="54"/>
                    </a:cubicBezTo>
                    <a:cubicBezTo>
                      <a:pt x="154" y="53"/>
                      <a:pt x="154" y="53"/>
                      <a:pt x="154" y="54"/>
                    </a:cubicBezTo>
                    <a:cubicBezTo>
                      <a:pt x="154" y="57"/>
                      <a:pt x="155" y="61"/>
                      <a:pt x="156" y="64"/>
                    </a:cubicBezTo>
                    <a:cubicBezTo>
                      <a:pt x="156" y="64"/>
                      <a:pt x="156" y="64"/>
                      <a:pt x="156" y="65"/>
                    </a:cubicBezTo>
                    <a:cubicBezTo>
                      <a:pt x="156" y="65"/>
                      <a:pt x="156" y="71"/>
                      <a:pt x="156" y="71"/>
                    </a:cubicBezTo>
                    <a:cubicBezTo>
                      <a:pt x="154" y="69"/>
                      <a:pt x="154" y="66"/>
                      <a:pt x="153" y="63"/>
                    </a:cubicBezTo>
                    <a:cubicBezTo>
                      <a:pt x="152" y="59"/>
                      <a:pt x="152" y="55"/>
                      <a:pt x="151" y="50"/>
                    </a:cubicBezTo>
                    <a:cubicBezTo>
                      <a:pt x="151" y="51"/>
                      <a:pt x="152" y="51"/>
                      <a:pt x="153" y="52"/>
                    </a:cubicBezTo>
                    <a:close/>
                    <a:moveTo>
                      <a:pt x="164" y="71"/>
                    </a:moveTo>
                    <a:cubicBezTo>
                      <a:pt x="163" y="69"/>
                      <a:pt x="163" y="67"/>
                      <a:pt x="163" y="66"/>
                    </a:cubicBezTo>
                    <a:cubicBezTo>
                      <a:pt x="163" y="65"/>
                      <a:pt x="163" y="64"/>
                      <a:pt x="162" y="64"/>
                    </a:cubicBezTo>
                    <a:cubicBezTo>
                      <a:pt x="163" y="66"/>
                      <a:pt x="163" y="69"/>
                      <a:pt x="164" y="71"/>
                    </a:cubicBezTo>
                    <a:cubicBezTo>
                      <a:pt x="164" y="71"/>
                      <a:pt x="164" y="71"/>
                      <a:pt x="164" y="71"/>
                    </a:cubicBezTo>
                    <a:close/>
                    <a:moveTo>
                      <a:pt x="146" y="65"/>
                    </a:moveTo>
                    <a:cubicBezTo>
                      <a:pt x="145" y="63"/>
                      <a:pt x="145" y="62"/>
                      <a:pt x="145" y="61"/>
                    </a:cubicBezTo>
                    <a:cubicBezTo>
                      <a:pt x="144" y="59"/>
                      <a:pt x="144" y="56"/>
                      <a:pt x="143" y="54"/>
                    </a:cubicBezTo>
                    <a:cubicBezTo>
                      <a:pt x="142" y="50"/>
                      <a:pt x="143" y="53"/>
                      <a:pt x="144" y="54"/>
                    </a:cubicBezTo>
                    <a:cubicBezTo>
                      <a:pt x="145" y="57"/>
                      <a:pt x="145" y="61"/>
                      <a:pt x="146" y="64"/>
                    </a:cubicBezTo>
                    <a:cubicBezTo>
                      <a:pt x="146" y="64"/>
                      <a:pt x="146" y="64"/>
                      <a:pt x="146" y="65"/>
                    </a:cubicBezTo>
                    <a:close/>
                    <a:moveTo>
                      <a:pt x="118" y="47"/>
                    </a:moveTo>
                    <a:cubicBezTo>
                      <a:pt x="117" y="44"/>
                      <a:pt x="115" y="40"/>
                      <a:pt x="114" y="38"/>
                    </a:cubicBezTo>
                    <a:cubicBezTo>
                      <a:pt x="116" y="41"/>
                      <a:pt x="117" y="44"/>
                      <a:pt x="118" y="47"/>
                    </a:cubicBezTo>
                    <a:close/>
                    <a:moveTo>
                      <a:pt x="68" y="34"/>
                    </a:moveTo>
                    <a:cubicBezTo>
                      <a:pt x="68" y="30"/>
                      <a:pt x="66" y="27"/>
                      <a:pt x="65" y="24"/>
                    </a:cubicBezTo>
                    <a:cubicBezTo>
                      <a:pt x="64" y="21"/>
                      <a:pt x="67" y="28"/>
                      <a:pt x="68" y="28"/>
                    </a:cubicBezTo>
                    <a:cubicBezTo>
                      <a:pt x="69" y="31"/>
                      <a:pt x="69" y="33"/>
                      <a:pt x="70" y="35"/>
                    </a:cubicBezTo>
                    <a:cubicBezTo>
                      <a:pt x="70" y="35"/>
                      <a:pt x="69" y="34"/>
                      <a:pt x="68" y="34"/>
                    </a:cubicBezTo>
                    <a:close/>
                    <a:moveTo>
                      <a:pt x="55" y="26"/>
                    </a:moveTo>
                    <a:cubicBezTo>
                      <a:pt x="55" y="26"/>
                      <a:pt x="55" y="25"/>
                      <a:pt x="56" y="24"/>
                    </a:cubicBezTo>
                    <a:cubicBezTo>
                      <a:pt x="56" y="25"/>
                      <a:pt x="56" y="25"/>
                      <a:pt x="56" y="26"/>
                    </a:cubicBezTo>
                    <a:cubicBezTo>
                      <a:pt x="57" y="26"/>
                      <a:pt x="57" y="26"/>
                      <a:pt x="57" y="26"/>
                    </a:cubicBezTo>
                    <a:cubicBezTo>
                      <a:pt x="58" y="24"/>
                      <a:pt x="58" y="27"/>
                      <a:pt x="58" y="28"/>
                    </a:cubicBezTo>
                    <a:cubicBezTo>
                      <a:pt x="58" y="28"/>
                      <a:pt x="59" y="28"/>
                      <a:pt x="59" y="28"/>
                    </a:cubicBezTo>
                    <a:cubicBezTo>
                      <a:pt x="59" y="26"/>
                      <a:pt x="59" y="24"/>
                      <a:pt x="59" y="23"/>
                    </a:cubicBezTo>
                    <a:cubicBezTo>
                      <a:pt x="59" y="25"/>
                      <a:pt x="60" y="26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8"/>
                      <a:pt x="60" y="28"/>
                      <a:pt x="61" y="29"/>
                    </a:cubicBezTo>
                    <a:cubicBezTo>
                      <a:pt x="61" y="29"/>
                      <a:pt x="62" y="29"/>
                      <a:pt x="61" y="29"/>
                    </a:cubicBezTo>
                    <a:cubicBezTo>
                      <a:pt x="61" y="27"/>
                      <a:pt x="59" y="21"/>
                      <a:pt x="61" y="25"/>
                    </a:cubicBezTo>
                    <a:cubicBezTo>
                      <a:pt x="61" y="26"/>
                      <a:pt x="62" y="28"/>
                      <a:pt x="63" y="30"/>
                    </a:cubicBezTo>
                    <a:cubicBezTo>
                      <a:pt x="63" y="30"/>
                      <a:pt x="64" y="30"/>
                      <a:pt x="64" y="30"/>
                    </a:cubicBezTo>
                    <a:cubicBezTo>
                      <a:pt x="64" y="28"/>
                      <a:pt x="64" y="27"/>
                      <a:pt x="63" y="26"/>
                    </a:cubicBezTo>
                    <a:cubicBezTo>
                      <a:pt x="63" y="25"/>
                      <a:pt x="62" y="21"/>
                      <a:pt x="64" y="25"/>
                    </a:cubicBezTo>
                    <a:cubicBezTo>
                      <a:pt x="65" y="27"/>
                      <a:pt x="66" y="30"/>
                      <a:pt x="67" y="33"/>
                    </a:cubicBezTo>
                    <a:cubicBezTo>
                      <a:pt x="63" y="31"/>
                      <a:pt x="59" y="29"/>
                      <a:pt x="55" y="26"/>
                    </a:cubicBezTo>
                    <a:close/>
                    <a:moveTo>
                      <a:pt x="10" y="16"/>
                    </a:moveTo>
                    <a:cubicBezTo>
                      <a:pt x="15" y="15"/>
                      <a:pt x="20" y="13"/>
                      <a:pt x="26" y="14"/>
                    </a:cubicBezTo>
                    <a:cubicBezTo>
                      <a:pt x="30" y="14"/>
                      <a:pt x="34" y="14"/>
                      <a:pt x="38" y="17"/>
                    </a:cubicBezTo>
                    <a:cubicBezTo>
                      <a:pt x="41" y="19"/>
                      <a:pt x="43" y="21"/>
                      <a:pt x="47" y="22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6" y="22"/>
                      <a:pt x="46" y="22"/>
                      <a:pt x="46" y="23"/>
                    </a:cubicBezTo>
                    <a:cubicBezTo>
                      <a:pt x="41" y="28"/>
                      <a:pt x="33" y="22"/>
                      <a:pt x="28" y="20"/>
                    </a:cubicBezTo>
                    <a:cubicBezTo>
                      <a:pt x="22" y="18"/>
                      <a:pt x="15" y="18"/>
                      <a:pt x="9" y="16"/>
                    </a:cubicBezTo>
                    <a:cubicBezTo>
                      <a:pt x="9" y="16"/>
                      <a:pt x="9" y="16"/>
                      <a:pt x="10" y="16"/>
                    </a:cubicBezTo>
                    <a:close/>
                    <a:moveTo>
                      <a:pt x="37" y="13"/>
                    </a:moveTo>
                    <a:cubicBezTo>
                      <a:pt x="34" y="11"/>
                      <a:pt x="30" y="11"/>
                      <a:pt x="27" y="11"/>
                    </a:cubicBezTo>
                    <a:cubicBezTo>
                      <a:pt x="23" y="10"/>
                      <a:pt x="20" y="11"/>
                      <a:pt x="17" y="12"/>
                    </a:cubicBezTo>
                    <a:cubicBezTo>
                      <a:pt x="18" y="11"/>
                      <a:pt x="20" y="10"/>
                      <a:pt x="21" y="9"/>
                    </a:cubicBezTo>
                    <a:cubicBezTo>
                      <a:pt x="27" y="7"/>
                      <a:pt x="33" y="10"/>
                      <a:pt x="38" y="13"/>
                    </a:cubicBezTo>
                    <a:cubicBezTo>
                      <a:pt x="38" y="13"/>
                      <a:pt x="38" y="13"/>
                      <a:pt x="37" y="13"/>
                    </a:cubicBezTo>
                    <a:close/>
                    <a:moveTo>
                      <a:pt x="12" y="20"/>
                    </a:moveTo>
                    <a:cubicBezTo>
                      <a:pt x="19" y="21"/>
                      <a:pt x="25" y="22"/>
                      <a:pt x="31" y="25"/>
                    </a:cubicBezTo>
                    <a:cubicBezTo>
                      <a:pt x="34" y="26"/>
                      <a:pt x="38" y="28"/>
                      <a:pt x="41" y="28"/>
                    </a:cubicBezTo>
                    <a:cubicBezTo>
                      <a:pt x="36" y="30"/>
                      <a:pt x="31" y="31"/>
                      <a:pt x="25" y="29"/>
                    </a:cubicBezTo>
                    <a:cubicBezTo>
                      <a:pt x="20" y="27"/>
                      <a:pt x="16" y="23"/>
                      <a:pt x="12" y="20"/>
                    </a:cubicBezTo>
                    <a:close/>
                    <a:moveTo>
                      <a:pt x="50" y="24"/>
                    </a:moveTo>
                    <a:cubicBezTo>
                      <a:pt x="50" y="24"/>
                      <a:pt x="50" y="24"/>
                      <a:pt x="50" y="24"/>
                    </a:cubicBezTo>
                    <a:cubicBezTo>
                      <a:pt x="50" y="22"/>
                      <a:pt x="50" y="21"/>
                      <a:pt x="50" y="19"/>
                    </a:cubicBezTo>
                    <a:cubicBezTo>
                      <a:pt x="51" y="19"/>
                      <a:pt x="52" y="19"/>
                      <a:pt x="53" y="19"/>
                    </a:cubicBezTo>
                    <a:cubicBezTo>
                      <a:pt x="53" y="19"/>
                      <a:pt x="53" y="19"/>
                      <a:pt x="53" y="20"/>
                    </a:cubicBezTo>
                    <a:cubicBezTo>
                      <a:pt x="54" y="22"/>
                      <a:pt x="53" y="23"/>
                      <a:pt x="52" y="25"/>
                    </a:cubicBezTo>
                    <a:cubicBezTo>
                      <a:pt x="51" y="25"/>
                      <a:pt x="50" y="24"/>
                      <a:pt x="50" y="24"/>
                    </a:cubicBezTo>
                    <a:close/>
                    <a:moveTo>
                      <a:pt x="41" y="12"/>
                    </a:moveTo>
                    <a:cubicBezTo>
                      <a:pt x="37" y="9"/>
                      <a:pt x="33" y="7"/>
                      <a:pt x="27" y="6"/>
                    </a:cubicBezTo>
                    <a:cubicBezTo>
                      <a:pt x="24" y="6"/>
                      <a:pt x="21" y="6"/>
                      <a:pt x="18" y="8"/>
                    </a:cubicBezTo>
                    <a:cubicBezTo>
                      <a:pt x="16" y="9"/>
                      <a:pt x="14" y="10"/>
                      <a:pt x="12" y="12"/>
                    </a:cubicBezTo>
                    <a:cubicBezTo>
                      <a:pt x="14" y="10"/>
                      <a:pt x="16" y="8"/>
                      <a:pt x="18" y="6"/>
                    </a:cubicBezTo>
                    <a:cubicBezTo>
                      <a:pt x="27" y="0"/>
                      <a:pt x="35" y="5"/>
                      <a:pt x="41" y="12"/>
                    </a:cubicBezTo>
                    <a:close/>
                    <a:moveTo>
                      <a:pt x="16" y="26"/>
                    </a:moveTo>
                    <a:cubicBezTo>
                      <a:pt x="19" y="29"/>
                      <a:pt x="22" y="31"/>
                      <a:pt x="26" y="32"/>
                    </a:cubicBezTo>
                    <a:cubicBezTo>
                      <a:pt x="25" y="32"/>
                      <a:pt x="24" y="31"/>
                      <a:pt x="23" y="31"/>
                    </a:cubicBezTo>
                    <a:cubicBezTo>
                      <a:pt x="20" y="30"/>
                      <a:pt x="18" y="28"/>
                      <a:pt x="16" y="26"/>
                    </a:cubicBezTo>
                    <a:close/>
                    <a:moveTo>
                      <a:pt x="149" y="77"/>
                    </a:moveTo>
                    <a:cubicBezTo>
                      <a:pt x="140" y="73"/>
                      <a:pt x="131" y="69"/>
                      <a:pt x="122" y="64"/>
                    </a:cubicBezTo>
                    <a:cubicBezTo>
                      <a:pt x="105" y="56"/>
                      <a:pt x="88" y="46"/>
                      <a:pt x="71" y="36"/>
                    </a:cubicBezTo>
                    <a:cubicBezTo>
                      <a:pt x="71" y="36"/>
                      <a:pt x="71" y="36"/>
                      <a:pt x="71" y="36"/>
                    </a:cubicBezTo>
                    <a:cubicBezTo>
                      <a:pt x="71" y="32"/>
                      <a:pt x="70" y="27"/>
                      <a:pt x="68" y="25"/>
                    </a:cubicBezTo>
                    <a:cubicBezTo>
                      <a:pt x="71" y="29"/>
                      <a:pt x="71" y="34"/>
                      <a:pt x="75" y="37"/>
                    </a:cubicBezTo>
                    <a:cubicBezTo>
                      <a:pt x="75" y="38"/>
                      <a:pt x="75" y="37"/>
                      <a:pt x="75" y="37"/>
                    </a:cubicBezTo>
                    <a:cubicBezTo>
                      <a:pt x="75" y="35"/>
                      <a:pt x="74" y="33"/>
                      <a:pt x="74" y="31"/>
                    </a:cubicBezTo>
                    <a:cubicBezTo>
                      <a:pt x="73" y="29"/>
                      <a:pt x="71" y="22"/>
                      <a:pt x="74" y="29"/>
                    </a:cubicBezTo>
                    <a:cubicBezTo>
                      <a:pt x="75" y="32"/>
                      <a:pt x="77" y="35"/>
                      <a:pt x="79" y="39"/>
                    </a:cubicBezTo>
                    <a:cubicBezTo>
                      <a:pt x="79" y="39"/>
                      <a:pt x="79" y="39"/>
                      <a:pt x="79" y="38"/>
                    </a:cubicBezTo>
                    <a:cubicBezTo>
                      <a:pt x="79" y="36"/>
                      <a:pt x="78" y="34"/>
                      <a:pt x="77" y="32"/>
                    </a:cubicBezTo>
                    <a:cubicBezTo>
                      <a:pt x="79" y="35"/>
                      <a:pt x="80" y="39"/>
                      <a:pt x="82" y="42"/>
                    </a:cubicBezTo>
                    <a:cubicBezTo>
                      <a:pt x="82" y="42"/>
                      <a:pt x="83" y="42"/>
                      <a:pt x="83" y="41"/>
                    </a:cubicBezTo>
                    <a:cubicBezTo>
                      <a:pt x="82" y="35"/>
                      <a:pt x="80" y="30"/>
                      <a:pt x="78" y="24"/>
                    </a:cubicBezTo>
                    <a:cubicBezTo>
                      <a:pt x="79" y="29"/>
                      <a:pt x="82" y="36"/>
                      <a:pt x="86" y="41"/>
                    </a:cubicBezTo>
                    <a:cubicBezTo>
                      <a:pt x="86" y="41"/>
                      <a:pt x="86" y="41"/>
                      <a:pt x="86" y="40"/>
                    </a:cubicBezTo>
                    <a:cubicBezTo>
                      <a:pt x="86" y="38"/>
                      <a:pt x="85" y="35"/>
                      <a:pt x="84" y="33"/>
                    </a:cubicBezTo>
                    <a:cubicBezTo>
                      <a:pt x="84" y="32"/>
                      <a:pt x="84" y="32"/>
                      <a:pt x="83" y="31"/>
                    </a:cubicBezTo>
                    <a:cubicBezTo>
                      <a:pt x="85" y="36"/>
                      <a:pt x="87" y="41"/>
                      <a:pt x="90" y="45"/>
                    </a:cubicBezTo>
                    <a:cubicBezTo>
                      <a:pt x="91" y="45"/>
                      <a:pt x="91" y="45"/>
                      <a:pt x="91" y="44"/>
                    </a:cubicBezTo>
                    <a:cubicBezTo>
                      <a:pt x="91" y="42"/>
                      <a:pt x="90" y="40"/>
                      <a:pt x="89" y="37"/>
                    </a:cubicBezTo>
                    <a:cubicBezTo>
                      <a:pt x="89" y="36"/>
                      <a:pt x="89" y="35"/>
                      <a:pt x="88" y="33"/>
                    </a:cubicBezTo>
                    <a:cubicBezTo>
                      <a:pt x="88" y="33"/>
                      <a:pt x="86" y="26"/>
                      <a:pt x="88" y="31"/>
                    </a:cubicBezTo>
                    <a:cubicBezTo>
                      <a:pt x="91" y="37"/>
                      <a:pt x="92" y="44"/>
                      <a:pt x="96" y="49"/>
                    </a:cubicBezTo>
                    <a:cubicBezTo>
                      <a:pt x="96" y="50"/>
                      <a:pt x="97" y="49"/>
                      <a:pt x="97" y="49"/>
                    </a:cubicBezTo>
                    <a:cubicBezTo>
                      <a:pt x="96" y="43"/>
                      <a:pt x="94" y="38"/>
                      <a:pt x="92" y="33"/>
                    </a:cubicBezTo>
                    <a:cubicBezTo>
                      <a:pt x="90" y="27"/>
                      <a:pt x="92" y="32"/>
                      <a:pt x="93" y="33"/>
                    </a:cubicBezTo>
                    <a:cubicBezTo>
                      <a:pt x="94" y="35"/>
                      <a:pt x="94" y="37"/>
                      <a:pt x="95" y="40"/>
                    </a:cubicBezTo>
                    <a:cubicBezTo>
                      <a:pt x="96" y="43"/>
                      <a:pt x="98" y="47"/>
                      <a:pt x="100" y="50"/>
                    </a:cubicBezTo>
                    <a:cubicBezTo>
                      <a:pt x="100" y="50"/>
                      <a:pt x="100" y="50"/>
                      <a:pt x="100" y="49"/>
                    </a:cubicBezTo>
                    <a:cubicBezTo>
                      <a:pt x="100" y="46"/>
                      <a:pt x="100" y="42"/>
                      <a:pt x="99" y="39"/>
                    </a:cubicBezTo>
                    <a:cubicBezTo>
                      <a:pt x="100" y="43"/>
                      <a:pt x="101" y="46"/>
                      <a:pt x="104" y="50"/>
                    </a:cubicBezTo>
                    <a:cubicBezTo>
                      <a:pt x="104" y="50"/>
                      <a:pt x="105" y="50"/>
                      <a:pt x="105" y="49"/>
                    </a:cubicBezTo>
                    <a:cubicBezTo>
                      <a:pt x="104" y="45"/>
                      <a:pt x="103" y="41"/>
                      <a:pt x="102" y="37"/>
                    </a:cubicBezTo>
                    <a:cubicBezTo>
                      <a:pt x="101" y="36"/>
                      <a:pt x="101" y="35"/>
                      <a:pt x="101" y="34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1" y="35"/>
                      <a:pt x="102" y="36"/>
                      <a:pt x="102" y="38"/>
                    </a:cubicBezTo>
                    <a:cubicBezTo>
                      <a:pt x="104" y="44"/>
                      <a:pt x="105" y="50"/>
                      <a:pt x="110" y="55"/>
                    </a:cubicBezTo>
                    <a:cubicBezTo>
                      <a:pt x="110" y="55"/>
                      <a:pt x="111" y="55"/>
                      <a:pt x="111" y="54"/>
                    </a:cubicBezTo>
                    <a:cubicBezTo>
                      <a:pt x="110" y="51"/>
                      <a:pt x="110" y="49"/>
                      <a:pt x="109" y="46"/>
                    </a:cubicBezTo>
                    <a:cubicBezTo>
                      <a:pt x="110" y="50"/>
                      <a:pt x="112" y="53"/>
                      <a:pt x="114" y="57"/>
                    </a:cubicBezTo>
                    <a:cubicBezTo>
                      <a:pt x="115" y="57"/>
                      <a:pt x="115" y="57"/>
                      <a:pt x="115" y="57"/>
                    </a:cubicBezTo>
                    <a:cubicBezTo>
                      <a:pt x="115" y="53"/>
                      <a:pt x="114" y="50"/>
                      <a:pt x="114" y="47"/>
                    </a:cubicBezTo>
                    <a:cubicBezTo>
                      <a:pt x="114" y="48"/>
                      <a:pt x="115" y="50"/>
                      <a:pt x="115" y="51"/>
                    </a:cubicBezTo>
                    <a:cubicBezTo>
                      <a:pt x="116" y="55"/>
                      <a:pt x="117" y="59"/>
                      <a:pt x="120" y="62"/>
                    </a:cubicBezTo>
                    <a:cubicBezTo>
                      <a:pt x="121" y="62"/>
                      <a:pt x="121" y="62"/>
                      <a:pt x="121" y="62"/>
                    </a:cubicBezTo>
                    <a:cubicBezTo>
                      <a:pt x="121" y="60"/>
                      <a:pt x="121" y="58"/>
                      <a:pt x="120" y="56"/>
                    </a:cubicBezTo>
                    <a:cubicBezTo>
                      <a:pt x="121" y="59"/>
                      <a:pt x="122" y="61"/>
                      <a:pt x="123" y="64"/>
                    </a:cubicBezTo>
                    <a:cubicBezTo>
                      <a:pt x="123" y="64"/>
                      <a:pt x="124" y="64"/>
                      <a:pt x="124" y="63"/>
                    </a:cubicBezTo>
                    <a:cubicBezTo>
                      <a:pt x="124" y="54"/>
                      <a:pt x="119" y="46"/>
                      <a:pt x="117" y="37"/>
                    </a:cubicBezTo>
                    <a:cubicBezTo>
                      <a:pt x="118" y="38"/>
                      <a:pt x="119" y="41"/>
                      <a:pt x="120" y="43"/>
                    </a:cubicBezTo>
                    <a:cubicBezTo>
                      <a:pt x="121" y="45"/>
                      <a:pt x="122" y="48"/>
                      <a:pt x="123" y="50"/>
                    </a:cubicBezTo>
                    <a:cubicBezTo>
                      <a:pt x="125" y="55"/>
                      <a:pt x="126" y="61"/>
                      <a:pt x="129" y="65"/>
                    </a:cubicBezTo>
                    <a:cubicBezTo>
                      <a:pt x="129" y="66"/>
                      <a:pt x="129" y="66"/>
                      <a:pt x="129" y="65"/>
                    </a:cubicBezTo>
                    <a:cubicBezTo>
                      <a:pt x="130" y="63"/>
                      <a:pt x="130" y="61"/>
                      <a:pt x="129" y="59"/>
                    </a:cubicBezTo>
                    <a:cubicBezTo>
                      <a:pt x="130" y="62"/>
                      <a:pt x="132" y="64"/>
                      <a:pt x="133" y="67"/>
                    </a:cubicBezTo>
                    <a:cubicBezTo>
                      <a:pt x="133" y="67"/>
                      <a:pt x="134" y="67"/>
                      <a:pt x="134" y="67"/>
                    </a:cubicBezTo>
                    <a:cubicBezTo>
                      <a:pt x="134" y="64"/>
                      <a:pt x="134" y="62"/>
                      <a:pt x="134" y="60"/>
                    </a:cubicBezTo>
                    <a:cubicBezTo>
                      <a:pt x="135" y="62"/>
                      <a:pt x="136" y="65"/>
                      <a:pt x="138" y="67"/>
                    </a:cubicBezTo>
                    <a:cubicBezTo>
                      <a:pt x="138" y="67"/>
                      <a:pt x="138" y="67"/>
                      <a:pt x="138" y="66"/>
                    </a:cubicBezTo>
                    <a:cubicBezTo>
                      <a:pt x="138" y="66"/>
                      <a:pt x="138" y="65"/>
                      <a:pt x="138" y="64"/>
                    </a:cubicBezTo>
                    <a:cubicBezTo>
                      <a:pt x="139" y="66"/>
                      <a:pt x="140" y="67"/>
                      <a:pt x="142" y="69"/>
                    </a:cubicBezTo>
                    <a:cubicBezTo>
                      <a:pt x="142" y="69"/>
                      <a:pt x="142" y="69"/>
                      <a:pt x="142" y="69"/>
                    </a:cubicBezTo>
                    <a:cubicBezTo>
                      <a:pt x="142" y="67"/>
                      <a:pt x="142" y="65"/>
                      <a:pt x="142" y="64"/>
                    </a:cubicBezTo>
                    <a:cubicBezTo>
                      <a:pt x="143" y="67"/>
                      <a:pt x="145" y="70"/>
                      <a:pt x="146" y="73"/>
                    </a:cubicBezTo>
                    <a:cubicBezTo>
                      <a:pt x="146" y="73"/>
                      <a:pt x="147" y="73"/>
                      <a:pt x="147" y="73"/>
                    </a:cubicBezTo>
                    <a:cubicBezTo>
                      <a:pt x="147" y="72"/>
                      <a:pt x="147" y="71"/>
                      <a:pt x="147" y="70"/>
                    </a:cubicBezTo>
                    <a:cubicBezTo>
                      <a:pt x="148" y="72"/>
                      <a:pt x="148" y="73"/>
                      <a:pt x="149" y="75"/>
                    </a:cubicBezTo>
                    <a:cubicBezTo>
                      <a:pt x="150" y="76"/>
                      <a:pt x="150" y="75"/>
                      <a:pt x="150" y="75"/>
                    </a:cubicBezTo>
                    <a:cubicBezTo>
                      <a:pt x="150" y="72"/>
                      <a:pt x="150" y="69"/>
                      <a:pt x="150" y="66"/>
                    </a:cubicBezTo>
                    <a:cubicBezTo>
                      <a:pt x="150" y="69"/>
                      <a:pt x="151" y="71"/>
                      <a:pt x="152" y="73"/>
                    </a:cubicBezTo>
                    <a:cubicBezTo>
                      <a:pt x="152" y="73"/>
                      <a:pt x="153" y="73"/>
                      <a:pt x="153" y="72"/>
                    </a:cubicBezTo>
                    <a:cubicBezTo>
                      <a:pt x="153" y="70"/>
                      <a:pt x="153" y="68"/>
                      <a:pt x="153" y="66"/>
                    </a:cubicBezTo>
                    <a:cubicBezTo>
                      <a:pt x="154" y="68"/>
                      <a:pt x="155" y="71"/>
                      <a:pt x="156" y="72"/>
                    </a:cubicBezTo>
                    <a:cubicBezTo>
                      <a:pt x="157" y="72"/>
                      <a:pt x="157" y="72"/>
                      <a:pt x="157" y="72"/>
                    </a:cubicBezTo>
                    <a:cubicBezTo>
                      <a:pt x="157" y="70"/>
                      <a:pt x="157" y="69"/>
                      <a:pt x="157" y="67"/>
                    </a:cubicBezTo>
                    <a:cubicBezTo>
                      <a:pt x="158" y="69"/>
                      <a:pt x="158" y="71"/>
                      <a:pt x="160" y="74"/>
                    </a:cubicBezTo>
                    <a:cubicBezTo>
                      <a:pt x="160" y="74"/>
                      <a:pt x="160" y="74"/>
                      <a:pt x="160" y="73"/>
                    </a:cubicBezTo>
                    <a:cubicBezTo>
                      <a:pt x="160" y="72"/>
                      <a:pt x="160" y="71"/>
                      <a:pt x="160" y="70"/>
                    </a:cubicBezTo>
                    <a:cubicBezTo>
                      <a:pt x="161" y="73"/>
                      <a:pt x="162" y="76"/>
                      <a:pt x="163" y="78"/>
                    </a:cubicBezTo>
                    <a:cubicBezTo>
                      <a:pt x="164" y="78"/>
                      <a:pt x="164" y="78"/>
                      <a:pt x="164" y="78"/>
                    </a:cubicBezTo>
                    <a:cubicBezTo>
                      <a:pt x="164" y="77"/>
                      <a:pt x="164" y="76"/>
                      <a:pt x="164" y="76"/>
                    </a:cubicBezTo>
                    <a:cubicBezTo>
                      <a:pt x="165" y="77"/>
                      <a:pt x="165" y="78"/>
                      <a:pt x="166" y="79"/>
                    </a:cubicBezTo>
                    <a:cubicBezTo>
                      <a:pt x="166" y="79"/>
                      <a:pt x="167" y="79"/>
                      <a:pt x="167" y="79"/>
                    </a:cubicBezTo>
                    <a:cubicBezTo>
                      <a:pt x="167" y="77"/>
                      <a:pt x="167" y="75"/>
                      <a:pt x="167" y="74"/>
                    </a:cubicBezTo>
                    <a:cubicBezTo>
                      <a:pt x="167" y="75"/>
                      <a:pt x="168" y="76"/>
                      <a:pt x="169" y="78"/>
                    </a:cubicBezTo>
                    <a:cubicBezTo>
                      <a:pt x="169" y="78"/>
                      <a:pt x="169" y="78"/>
                      <a:pt x="169" y="78"/>
                    </a:cubicBezTo>
                    <a:cubicBezTo>
                      <a:pt x="170" y="75"/>
                      <a:pt x="170" y="73"/>
                      <a:pt x="169" y="70"/>
                    </a:cubicBezTo>
                    <a:cubicBezTo>
                      <a:pt x="170" y="73"/>
                      <a:pt x="170" y="75"/>
                      <a:pt x="171" y="77"/>
                    </a:cubicBezTo>
                    <a:cubicBezTo>
                      <a:pt x="171" y="77"/>
                      <a:pt x="171" y="77"/>
                      <a:pt x="171" y="77"/>
                    </a:cubicBezTo>
                    <a:cubicBezTo>
                      <a:pt x="168" y="85"/>
                      <a:pt x="153" y="79"/>
                      <a:pt x="149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39"/>
              <p:cNvSpPr>
                <a:spLocks noEditPoints="1"/>
              </p:cNvSpPr>
              <p:nvPr/>
            </p:nvSpPr>
            <p:spPr bwMode="auto">
              <a:xfrm>
                <a:off x="1661" y="1698"/>
                <a:ext cx="421" cy="202"/>
              </a:xfrm>
              <a:custGeom>
                <a:avLst/>
                <a:gdLst>
                  <a:gd name="T0" fmla="*/ 3 w 178"/>
                  <a:gd name="T1" fmla="*/ 13 h 85"/>
                  <a:gd name="T2" fmla="*/ 49 w 178"/>
                  <a:gd name="T3" fmla="*/ 26 h 85"/>
                  <a:gd name="T4" fmla="*/ 132 w 178"/>
                  <a:gd name="T5" fmla="*/ 35 h 85"/>
                  <a:gd name="T6" fmla="*/ 149 w 178"/>
                  <a:gd name="T7" fmla="*/ 60 h 85"/>
                  <a:gd name="T8" fmla="*/ 147 w 178"/>
                  <a:gd name="T9" fmla="*/ 68 h 85"/>
                  <a:gd name="T10" fmla="*/ 142 w 178"/>
                  <a:gd name="T11" fmla="*/ 58 h 85"/>
                  <a:gd name="T12" fmla="*/ 142 w 178"/>
                  <a:gd name="T13" fmla="*/ 66 h 85"/>
                  <a:gd name="T14" fmla="*/ 138 w 178"/>
                  <a:gd name="T15" fmla="*/ 65 h 85"/>
                  <a:gd name="T16" fmla="*/ 129 w 178"/>
                  <a:gd name="T17" fmla="*/ 44 h 85"/>
                  <a:gd name="T18" fmla="*/ 125 w 178"/>
                  <a:gd name="T19" fmla="*/ 42 h 85"/>
                  <a:gd name="T20" fmla="*/ 127 w 178"/>
                  <a:gd name="T21" fmla="*/ 59 h 85"/>
                  <a:gd name="T22" fmla="*/ 114 w 178"/>
                  <a:gd name="T23" fmla="*/ 36 h 85"/>
                  <a:gd name="T24" fmla="*/ 110 w 178"/>
                  <a:gd name="T25" fmla="*/ 34 h 85"/>
                  <a:gd name="T26" fmla="*/ 106 w 178"/>
                  <a:gd name="T27" fmla="*/ 31 h 85"/>
                  <a:gd name="T28" fmla="*/ 100 w 178"/>
                  <a:gd name="T29" fmla="*/ 30 h 85"/>
                  <a:gd name="T30" fmla="*/ 100 w 178"/>
                  <a:gd name="T31" fmla="*/ 48 h 85"/>
                  <a:gd name="T32" fmla="*/ 95 w 178"/>
                  <a:gd name="T33" fmla="*/ 46 h 85"/>
                  <a:gd name="T34" fmla="*/ 82 w 178"/>
                  <a:gd name="T35" fmla="*/ 25 h 85"/>
                  <a:gd name="T36" fmla="*/ 82 w 178"/>
                  <a:gd name="T37" fmla="*/ 40 h 85"/>
                  <a:gd name="T38" fmla="*/ 72 w 178"/>
                  <a:gd name="T39" fmla="*/ 24 h 85"/>
                  <a:gd name="T40" fmla="*/ 65 w 178"/>
                  <a:gd name="T41" fmla="*/ 21 h 85"/>
                  <a:gd name="T42" fmla="*/ 61 w 178"/>
                  <a:gd name="T43" fmla="*/ 21 h 85"/>
                  <a:gd name="T44" fmla="*/ 58 w 178"/>
                  <a:gd name="T45" fmla="*/ 23 h 85"/>
                  <a:gd name="T46" fmla="*/ 172 w 178"/>
                  <a:gd name="T47" fmla="*/ 77 h 85"/>
                  <a:gd name="T48" fmla="*/ 170 w 178"/>
                  <a:gd name="T49" fmla="*/ 67 h 85"/>
                  <a:gd name="T50" fmla="*/ 169 w 178"/>
                  <a:gd name="T51" fmla="*/ 76 h 85"/>
                  <a:gd name="T52" fmla="*/ 166 w 178"/>
                  <a:gd name="T53" fmla="*/ 75 h 85"/>
                  <a:gd name="T54" fmla="*/ 162 w 178"/>
                  <a:gd name="T55" fmla="*/ 73 h 85"/>
                  <a:gd name="T56" fmla="*/ 158 w 178"/>
                  <a:gd name="T57" fmla="*/ 66 h 85"/>
                  <a:gd name="T58" fmla="*/ 156 w 178"/>
                  <a:gd name="T59" fmla="*/ 70 h 85"/>
                  <a:gd name="T60" fmla="*/ 163 w 178"/>
                  <a:gd name="T61" fmla="*/ 64 h 85"/>
                  <a:gd name="T62" fmla="*/ 144 w 178"/>
                  <a:gd name="T63" fmla="*/ 54 h 85"/>
                  <a:gd name="T64" fmla="*/ 68 w 178"/>
                  <a:gd name="T65" fmla="*/ 34 h 85"/>
                  <a:gd name="T66" fmla="*/ 56 w 178"/>
                  <a:gd name="T67" fmla="*/ 24 h 85"/>
                  <a:gd name="T68" fmla="*/ 60 w 178"/>
                  <a:gd name="T69" fmla="*/ 27 h 85"/>
                  <a:gd name="T70" fmla="*/ 64 w 178"/>
                  <a:gd name="T71" fmla="*/ 29 h 85"/>
                  <a:gd name="T72" fmla="*/ 27 w 178"/>
                  <a:gd name="T73" fmla="*/ 13 h 85"/>
                  <a:gd name="T74" fmla="*/ 10 w 178"/>
                  <a:gd name="T75" fmla="*/ 16 h 85"/>
                  <a:gd name="T76" fmla="*/ 39 w 178"/>
                  <a:gd name="T77" fmla="*/ 13 h 85"/>
                  <a:gd name="T78" fmla="*/ 13 w 178"/>
                  <a:gd name="T79" fmla="*/ 20 h 85"/>
                  <a:gd name="T80" fmla="*/ 53 w 178"/>
                  <a:gd name="T81" fmla="*/ 25 h 85"/>
                  <a:gd name="T82" fmla="*/ 19 w 178"/>
                  <a:gd name="T83" fmla="*/ 6 h 85"/>
                  <a:gd name="T84" fmla="*/ 149 w 178"/>
                  <a:gd name="T85" fmla="*/ 77 h 85"/>
                  <a:gd name="T86" fmla="*/ 76 w 178"/>
                  <a:gd name="T87" fmla="*/ 37 h 85"/>
                  <a:gd name="T88" fmla="*/ 83 w 178"/>
                  <a:gd name="T89" fmla="*/ 41 h 85"/>
                  <a:gd name="T90" fmla="*/ 84 w 178"/>
                  <a:gd name="T91" fmla="*/ 31 h 85"/>
                  <a:gd name="T92" fmla="*/ 97 w 178"/>
                  <a:gd name="T93" fmla="*/ 49 h 85"/>
                  <a:gd name="T94" fmla="*/ 101 w 178"/>
                  <a:gd name="T95" fmla="*/ 49 h 85"/>
                  <a:gd name="T96" fmla="*/ 101 w 178"/>
                  <a:gd name="T97" fmla="*/ 33 h 85"/>
                  <a:gd name="T98" fmla="*/ 116 w 178"/>
                  <a:gd name="T99" fmla="*/ 56 h 85"/>
                  <a:gd name="T100" fmla="*/ 124 w 178"/>
                  <a:gd name="T101" fmla="*/ 63 h 85"/>
                  <a:gd name="T102" fmla="*/ 130 w 178"/>
                  <a:gd name="T103" fmla="*/ 65 h 85"/>
                  <a:gd name="T104" fmla="*/ 139 w 178"/>
                  <a:gd name="T105" fmla="*/ 66 h 85"/>
                  <a:gd name="T106" fmla="*/ 147 w 178"/>
                  <a:gd name="T107" fmla="*/ 73 h 85"/>
                  <a:gd name="T108" fmla="*/ 153 w 178"/>
                  <a:gd name="T109" fmla="*/ 72 h 85"/>
                  <a:gd name="T110" fmla="*/ 161 w 178"/>
                  <a:gd name="T111" fmla="*/ 73 h 85"/>
                  <a:gd name="T112" fmla="*/ 168 w 178"/>
                  <a:gd name="T113" fmla="*/ 79 h 85"/>
                  <a:gd name="T114" fmla="*/ 172 w 178"/>
                  <a:gd name="T115" fmla="*/ 77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78" h="85">
                    <a:moveTo>
                      <a:pt x="58" y="16"/>
                    </a:moveTo>
                    <a:cubicBezTo>
                      <a:pt x="55" y="16"/>
                      <a:pt x="52" y="16"/>
                      <a:pt x="49" y="16"/>
                    </a:cubicBezTo>
                    <a:cubicBezTo>
                      <a:pt x="43" y="8"/>
                      <a:pt x="37" y="1"/>
                      <a:pt x="25" y="0"/>
                    </a:cubicBezTo>
                    <a:cubicBezTo>
                      <a:pt x="16" y="0"/>
                      <a:pt x="12" y="10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3" y="13"/>
                      <a:pt x="3" y="13"/>
                    </a:cubicBezTo>
                    <a:cubicBezTo>
                      <a:pt x="3" y="13"/>
                      <a:pt x="2" y="13"/>
                      <a:pt x="2" y="13"/>
                    </a:cubicBezTo>
                    <a:cubicBezTo>
                      <a:pt x="2" y="13"/>
                      <a:pt x="1" y="13"/>
                      <a:pt x="1" y="13"/>
                    </a:cubicBezTo>
                    <a:cubicBezTo>
                      <a:pt x="1" y="13"/>
                      <a:pt x="0" y="14"/>
                      <a:pt x="0" y="15"/>
                    </a:cubicBezTo>
                    <a:cubicBezTo>
                      <a:pt x="0" y="15"/>
                      <a:pt x="0" y="16"/>
                      <a:pt x="1" y="16"/>
                    </a:cubicBezTo>
                    <a:cubicBezTo>
                      <a:pt x="11" y="21"/>
                      <a:pt x="16" y="33"/>
                      <a:pt x="28" y="35"/>
                    </a:cubicBezTo>
                    <a:cubicBezTo>
                      <a:pt x="35" y="37"/>
                      <a:pt x="46" y="33"/>
                      <a:pt x="49" y="26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76" y="41"/>
                      <a:pt x="102" y="57"/>
                      <a:pt x="130" y="71"/>
                    </a:cubicBezTo>
                    <a:cubicBezTo>
                      <a:pt x="138" y="75"/>
                      <a:pt x="147" y="79"/>
                      <a:pt x="155" y="82"/>
                    </a:cubicBezTo>
                    <a:cubicBezTo>
                      <a:pt x="161" y="84"/>
                      <a:pt x="171" y="85"/>
                      <a:pt x="174" y="79"/>
                    </a:cubicBezTo>
                    <a:cubicBezTo>
                      <a:pt x="178" y="71"/>
                      <a:pt x="171" y="64"/>
                      <a:pt x="167" y="59"/>
                    </a:cubicBezTo>
                    <a:cubicBezTo>
                      <a:pt x="158" y="49"/>
                      <a:pt x="144" y="41"/>
                      <a:pt x="132" y="35"/>
                    </a:cubicBezTo>
                    <a:cubicBezTo>
                      <a:pt x="109" y="24"/>
                      <a:pt x="84" y="16"/>
                      <a:pt x="58" y="16"/>
                    </a:cubicBezTo>
                    <a:close/>
                    <a:moveTo>
                      <a:pt x="119" y="32"/>
                    </a:moveTo>
                    <a:cubicBezTo>
                      <a:pt x="130" y="37"/>
                      <a:pt x="140" y="43"/>
                      <a:pt x="150" y="49"/>
                    </a:cubicBezTo>
                    <a:cubicBezTo>
                      <a:pt x="151" y="56"/>
                      <a:pt x="153" y="62"/>
                      <a:pt x="153" y="69"/>
                    </a:cubicBezTo>
                    <a:cubicBezTo>
                      <a:pt x="153" y="71"/>
                      <a:pt x="151" y="67"/>
                      <a:pt x="151" y="67"/>
                    </a:cubicBezTo>
                    <a:cubicBezTo>
                      <a:pt x="150" y="65"/>
                      <a:pt x="150" y="62"/>
                      <a:pt x="149" y="60"/>
                    </a:cubicBezTo>
                    <a:cubicBezTo>
                      <a:pt x="149" y="57"/>
                      <a:pt x="148" y="54"/>
                      <a:pt x="147" y="51"/>
                    </a:cubicBezTo>
                    <a:cubicBezTo>
                      <a:pt x="147" y="51"/>
                      <a:pt x="147" y="51"/>
                      <a:pt x="147" y="51"/>
                    </a:cubicBezTo>
                    <a:cubicBezTo>
                      <a:pt x="147" y="55"/>
                      <a:pt x="148" y="59"/>
                      <a:pt x="149" y="62"/>
                    </a:cubicBezTo>
                    <a:cubicBezTo>
                      <a:pt x="149" y="65"/>
                      <a:pt x="149" y="67"/>
                      <a:pt x="150" y="69"/>
                    </a:cubicBezTo>
                    <a:cubicBezTo>
                      <a:pt x="150" y="70"/>
                      <a:pt x="151" y="75"/>
                      <a:pt x="149" y="72"/>
                    </a:cubicBezTo>
                    <a:cubicBezTo>
                      <a:pt x="149" y="71"/>
                      <a:pt x="148" y="69"/>
                      <a:pt x="147" y="68"/>
                    </a:cubicBezTo>
                    <a:cubicBezTo>
                      <a:pt x="147" y="62"/>
                      <a:pt x="146" y="55"/>
                      <a:pt x="143" y="50"/>
                    </a:cubicBezTo>
                    <a:cubicBezTo>
                      <a:pt x="143" y="50"/>
                      <a:pt x="142" y="50"/>
                      <a:pt x="142" y="50"/>
                    </a:cubicBezTo>
                    <a:cubicBezTo>
                      <a:pt x="143" y="56"/>
                      <a:pt x="145" y="62"/>
                      <a:pt x="147" y="67"/>
                    </a:cubicBezTo>
                    <a:cubicBezTo>
                      <a:pt x="147" y="68"/>
                      <a:pt x="147" y="68"/>
                      <a:pt x="147" y="69"/>
                    </a:cubicBezTo>
                    <a:cubicBezTo>
                      <a:pt x="147" y="71"/>
                      <a:pt x="147" y="73"/>
                      <a:pt x="146" y="70"/>
                    </a:cubicBezTo>
                    <a:cubicBezTo>
                      <a:pt x="144" y="66"/>
                      <a:pt x="143" y="62"/>
                      <a:pt x="142" y="58"/>
                    </a:cubicBezTo>
                    <a:cubicBezTo>
                      <a:pt x="142" y="57"/>
                      <a:pt x="141" y="56"/>
                      <a:pt x="141" y="55"/>
                    </a:cubicBezTo>
                    <a:cubicBezTo>
                      <a:pt x="140" y="52"/>
                      <a:pt x="139" y="49"/>
                      <a:pt x="139" y="47"/>
                    </a:cubicBezTo>
                    <a:cubicBezTo>
                      <a:pt x="139" y="46"/>
                      <a:pt x="138" y="46"/>
                      <a:pt x="138" y="47"/>
                    </a:cubicBezTo>
                    <a:cubicBezTo>
                      <a:pt x="138" y="47"/>
                      <a:pt x="138" y="48"/>
                      <a:pt x="138" y="48"/>
                    </a:cubicBezTo>
                    <a:cubicBezTo>
                      <a:pt x="138" y="49"/>
                      <a:pt x="138" y="49"/>
                      <a:pt x="138" y="49"/>
                    </a:cubicBezTo>
                    <a:cubicBezTo>
                      <a:pt x="140" y="54"/>
                      <a:pt x="142" y="60"/>
                      <a:pt x="142" y="66"/>
                    </a:cubicBezTo>
                    <a:cubicBezTo>
                      <a:pt x="142" y="69"/>
                      <a:pt x="139" y="63"/>
                      <a:pt x="139" y="63"/>
                    </a:cubicBezTo>
                    <a:cubicBezTo>
                      <a:pt x="139" y="62"/>
                      <a:pt x="139" y="62"/>
                      <a:pt x="139" y="61"/>
                    </a:cubicBezTo>
                    <a:cubicBezTo>
                      <a:pt x="138" y="55"/>
                      <a:pt x="136" y="49"/>
                      <a:pt x="134" y="44"/>
                    </a:cubicBezTo>
                    <a:cubicBezTo>
                      <a:pt x="134" y="43"/>
                      <a:pt x="133" y="43"/>
                      <a:pt x="134" y="44"/>
                    </a:cubicBezTo>
                    <a:cubicBezTo>
                      <a:pt x="135" y="50"/>
                      <a:pt x="136" y="56"/>
                      <a:pt x="138" y="62"/>
                    </a:cubicBezTo>
                    <a:cubicBezTo>
                      <a:pt x="138" y="63"/>
                      <a:pt x="138" y="64"/>
                      <a:pt x="138" y="65"/>
                    </a:cubicBezTo>
                    <a:cubicBezTo>
                      <a:pt x="138" y="66"/>
                      <a:pt x="136" y="62"/>
                      <a:pt x="136" y="61"/>
                    </a:cubicBezTo>
                    <a:cubicBezTo>
                      <a:pt x="135" y="59"/>
                      <a:pt x="134" y="57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3" y="53"/>
                      <a:pt x="132" y="51"/>
                      <a:pt x="132" y="49"/>
                    </a:cubicBezTo>
                    <a:cubicBezTo>
                      <a:pt x="131" y="47"/>
                      <a:pt x="130" y="45"/>
                      <a:pt x="130" y="44"/>
                    </a:cubicBezTo>
                    <a:cubicBezTo>
                      <a:pt x="130" y="43"/>
                      <a:pt x="129" y="43"/>
                      <a:pt x="129" y="44"/>
                    </a:cubicBezTo>
                    <a:cubicBezTo>
                      <a:pt x="130" y="47"/>
                      <a:pt x="132" y="51"/>
                      <a:pt x="133" y="54"/>
                    </a:cubicBezTo>
                    <a:cubicBezTo>
                      <a:pt x="133" y="57"/>
                      <a:pt x="134" y="59"/>
                      <a:pt x="134" y="61"/>
                    </a:cubicBezTo>
                    <a:cubicBezTo>
                      <a:pt x="134" y="64"/>
                      <a:pt x="135" y="67"/>
                      <a:pt x="132" y="62"/>
                    </a:cubicBezTo>
                    <a:cubicBezTo>
                      <a:pt x="131" y="60"/>
                      <a:pt x="130" y="58"/>
                      <a:pt x="129" y="55"/>
                    </a:cubicBezTo>
                    <a:cubicBezTo>
                      <a:pt x="128" y="51"/>
                      <a:pt x="127" y="47"/>
                      <a:pt x="126" y="43"/>
                    </a:cubicBezTo>
                    <a:cubicBezTo>
                      <a:pt x="126" y="43"/>
                      <a:pt x="126" y="42"/>
                      <a:pt x="125" y="42"/>
                    </a:cubicBezTo>
                    <a:cubicBezTo>
                      <a:pt x="125" y="42"/>
                      <a:pt x="125" y="41"/>
                      <a:pt x="125" y="41"/>
                    </a:cubicBezTo>
                    <a:cubicBezTo>
                      <a:pt x="125" y="40"/>
                      <a:pt x="124" y="40"/>
                      <a:pt x="124" y="41"/>
                    </a:cubicBezTo>
                    <a:cubicBezTo>
                      <a:pt x="125" y="46"/>
                      <a:pt x="127" y="50"/>
                      <a:pt x="128" y="55"/>
                    </a:cubicBezTo>
                    <a:cubicBezTo>
                      <a:pt x="128" y="56"/>
                      <a:pt x="129" y="57"/>
                      <a:pt x="129" y="58"/>
                    </a:cubicBezTo>
                    <a:cubicBezTo>
                      <a:pt x="129" y="60"/>
                      <a:pt x="129" y="62"/>
                      <a:pt x="129" y="64"/>
                    </a:cubicBezTo>
                    <a:cubicBezTo>
                      <a:pt x="129" y="63"/>
                      <a:pt x="128" y="60"/>
                      <a:pt x="127" y="59"/>
                    </a:cubicBezTo>
                    <a:cubicBezTo>
                      <a:pt x="124" y="51"/>
                      <a:pt x="122" y="42"/>
                      <a:pt x="118" y="35"/>
                    </a:cubicBezTo>
                    <a:cubicBezTo>
                      <a:pt x="117" y="34"/>
                      <a:pt x="117" y="35"/>
                      <a:pt x="117" y="35"/>
                    </a:cubicBezTo>
                    <a:cubicBezTo>
                      <a:pt x="119" y="44"/>
                      <a:pt x="123" y="53"/>
                      <a:pt x="124" y="62"/>
                    </a:cubicBezTo>
                    <a:cubicBezTo>
                      <a:pt x="124" y="60"/>
                      <a:pt x="122" y="57"/>
                      <a:pt x="121" y="55"/>
                    </a:cubicBezTo>
                    <a:cubicBezTo>
                      <a:pt x="120" y="53"/>
                      <a:pt x="120" y="50"/>
                      <a:pt x="119" y="48"/>
                    </a:cubicBezTo>
                    <a:cubicBezTo>
                      <a:pt x="118" y="44"/>
                      <a:pt x="117" y="40"/>
                      <a:pt x="114" y="36"/>
                    </a:cubicBezTo>
                    <a:cubicBezTo>
                      <a:pt x="114" y="35"/>
                      <a:pt x="113" y="36"/>
                      <a:pt x="114" y="36"/>
                    </a:cubicBezTo>
                    <a:cubicBezTo>
                      <a:pt x="116" y="44"/>
                      <a:pt x="119" y="51"/>
                      <a:pt x="121" y="59"/>
                    </a:cubicBezTo>
                    <a:cubicBezTo>
                      <a:pt x="121" y="62"/>
                      <a:pt x="119" y="57"/>
                      <a:pt x="119" y="57"/>
                    </a:cubicBezTo>
                    <a:cubicBezTo>
                      <a:pt x="118" y="55"/>
                      <a:pt x="117" y="54"/>
                      <a:pt x="117" y="52"/>
                    </a:cubicBezTo>
                    <a:cubicBezTo>
                      <a:pt x="115" y="48"/>
                      <a:pt x="114" y="44"/>
                      <a:pt x="112" y="41"/>
                    </a:cubicBezTo>
                    <a:cubicBezTo>
                      <a:pt x="112" y="39"/>
                      <a:pt x="111" y="36"/>
                      <a:pt x="110" y="34"/>
                    </a:cubicBezTo>
                    <a:cubicBezTo>
                      <a:pt x="109" y="34"/>
                      <a:pt x="109" y="34"/>
                      <a:pt x="109" y="35"/>
                    </a:cubicBezTo>
                    <a:cubicBezTo>
                      <a:pt x="110" y="37"/>
                      <a:pt x="111" y="39"/>
                      <a:pt x="112" y="41"/>
                    </a:cubicBezTo>
                    <a:cubicBezTo>
                      <a:pt x="112" y="41"/>
                      <a:pt x="112" y="42"/>
                      <a:pt x="112" y="42"/>
                    </a:cubicBezTo>
                    <a:cubicBezTo>
                      <a:pt x="113" y="45"/>
                      <a:pt x="114" y="47"/>
                      <a:pt x="114" y="50"/>
                    </a:cubicBezTo>
                    <a:cubicBezTo>
                      <a:pt x="114" y="51"/>
                      <a:pt x="114" y="54"/>
                      <a:pt x="115" y="55"/>
                    </a:cubicBezTo>
                    <a:cubicBezTo>
                      <a:pt x="110" y="48"/>
                      <a:pt x="109" y="39"/>
                      <a:pt x="106" y="31"/>
                    </a:cubicBezTo>
                    <a:cubicBezTo>
                      <a:pt x="105" y="31"/>
                      <a:pt x="105" y="31"/>
                      <a:pt x="105" y="31"/>
                    </a:cubicBezTo>
                    <a:cubicBezTo>
                      <a:pt x="106" y="35"/>
                      <a:pt x="107" y="38"/>
                      <a:pt x="108" y="42"/>
                    </a:cubicBezTo>
                    <a:cubicBezTo>
                      <a:pt x="109" y="44"/>
                      <a:pt x="109" y="47"/>
                      <a:pt x="110" y="49"/>
                    </a:cubicBezTo>
                    <a:cubicBezTo>
                      <a:pt x="110" y="51"/>
                      <a:pt x="111" y="54"/>
                      <a:pt x="109" y="51"/>
                    </a:cubicBezTo>
                    <a:cubicBezTo>
                      <a:pt x="104" y="45"/>
                      <a:pt x="104" y="36"/>
                      <a:pt x="100" y="30"/>
                    </a:cubicBezTo>
                    <a:cubicBezTo>
                      <a:pt x="100" y="29"/>
                      <a:pt x="100" y="30"/>
                      <a:pt x="100" y="30"/>
                    </a:cubicBezTo>
                    <a:cubicBezTo>
                      <a:pt x="100" y="34"/>
                      <a:pt x="101" y="37"/>
                      <a:pt x="102" y="41"/>
                    </a:cubicBezTo>
                    <a:cubicBezTo>
                      <a:pt x="103" y="42"/>
                      <a:pt x="103" y="44"/>
                      <a:pt x="104" y="46"/>
                    </a:cubicBezTo>
                    <a:cubicBezTo>
                      <a:pt x="104" y="48"/>
                      <a:pt x="105" y="49"/>
                      <a:pt x="103" y="47"/>
                    </a:cubicBezTo>
                    <a:cubicBezTo>
                      <a:pt x="100" y="41"/>
                      <a:pt x="99" y="34"/>
                      <a:pt x="96" y="28"/>
                    </a:cubicBezTo>
                    <a:cubicBezTo>
                      <a:pt x="96" y="28"/>
                      <a:pt x="96" y="28"/>
                      <a:pt x="96" y="28"/>
                    </a:cubicBezTo>
                    <a:cubicBezTo>
                      <a:pt x="97" y="35"/>
                      <a:pt x="100" y="41"/>
                      <a:pt x="100" y="48"/>
                    </a:cubicBezTo>
                    <a:cubicBezTo>
                      <a:pt x="100" y="47"/>
                      <a:pt x="98" y="45"/>
                      <a:pt x="98" y="44"/>
                    </a:cubicBezTo>
                    <a:cubicBezTo>
                      <a:pt x="97" y="42"/>
                      <a:pt x="96" y="40"/>
                      <a:pt x="96" y="37"/>
                    </a:cubicBezTo>
                    <a:cubicBezTo>
                      <a:pt x="95" y="34"/>
                      <a:pt x="93" y="31"/>
                      <a:pt x="92" y="29"/>
                    </a:cubicBezTo>
                    <a:cubicBezTo>
                      <a:pt x="92" y="28"/>
                      <a:pt x="91" y="28"/>
                      <a:pt x="91" y="29"/>
                    </a:cubicBezTo>
                    <a:cubicBezTo>
                      <a:pt x="92" y="35"/>
                      <a:pt x="95" y="40"/>
                      <a:pt x="96" y="46"/>
                    </a:cubicBezTo>
                    <a:cubicBezTo>
                      <a:pt x="97" y="49"/>
                      <a:pt x="96" y="47"/>
                      <a:pt x="95" y="46"/>
                    </a:cubicBezTo>
                    <a:cubicBezTo>
                      <a:pt x="94" y="44"/>
                      <a:pt x="93" y="41"/>
                      <a:pt x="92" y="39"/>
                    </a:cubicBezTo>
                    <a:cubicBezTo>
                      <a:pt x="91" y="35"/>
                      <a:pt x="90" y="31"/>
                      <a:pt x="88" y="27"/>
                    </a:cubicBezTo>
                    <a:cubicBezTo>
                      <a:pt x="88" y="27"/>
                      <a:pt x="87" y="27"/>
                      <a:pt x="87" y="27"/>
                    </a:cubicBezTo>
                    <a:cubicBezTo>
                      <a:pt x="87" y="30"/>
                      <a:pt x="88" y="32"/>
                      <a:pt x="88" y="35"/>
                    </a:cubicBezTo>
                    <a:cubicBezTo>
                      <a:pt x="89" y="36"/>
                      <a:pt x="90" y="42"/>
                      <a:pt x="91" y="43"/>
                    </a:cubicBezTo>
                    <a:cubicBezTo>
                      <a:pt x="86" y="38"/>
                      <a:pt x="85" y="31"/>
                      <a:pt x="82" y="25"/>
                    </a:cubicBezTo>
                    <a:cubicBezTo>
                      <a:pt x="82" y="24"/>
                      <a:pt x="81" y="25"/>
                      <a:pt x="81" y="25"/>
                    </a:cubicBezTo>
                    <a:cubicBezTo>
                      <a:pt x="82" y="28"/>
                      <a:pt x="83" y="30"/>
                      <a:pt x="84" y="33"/>
                    </a:cubicBezTo>
                    <a:cubicBezTo>
                      <a:pt x="84" y="34"/>
                      <a:pt x="85" y="37"/>
                      <a:pt x="86" y="39"/>
                    </a:cubicBezTo>
                    <a:cubicBezTo>
                      <a:pt x="82" y="34"/>
                      <a:pt x="80" y="28"/>
                      <a:pt x="78" y="22"/>
                    </a:cubicBezTo>
                    <a:cubicBezTo>
                      <a:pt x="78" y="22"/>
                      <a:pt x="77" y="22"/>
                      <a:pt x="77" y="22"/>
                    </a:cubicBezTo>
                    <a:cubicBezTo>
                      <a:pt x="79" y="28"/>
                      <a:pt x="81" y="34"/>
                      <a:pt x="82" y="40"/>
                    </a:cubicBezTo>
                    <a:cubicBezTo>
                      <a:pt x="82" y="37"/>
                      <a:pt x="80" y="35"/>
                      <a:pt x="79" y="32"/>
                    </a:cubicBezTo>
                    <a:cubicBezTo>
                      <a:pt x="77" y="29"/>
                      <a:pt x="76" y="26"/>
                      <a:pt x="75" y="23"/>
                    </a:cubicBezTo>
                    <a:cubicBezTo>
                      <a:pt x="75" y="22"/>
                      <a:pt x="74" y="23"/>
                      <a:pt x="74" y="23"/>
                    </a:cubicBezTo>
                    <a:cubicBezTo>
                      <a:pt x="76" y="28"/>
                      <a:pt x="77" y="32"/>
                      <a:pt x="79" y="37"/>
                    </a:cubicBezTo>
                    <a:cubicBezTo>
                      <a:pt x="78" y="33"/>
                      <a:pt x="75" y="28"/>
                      <a:pt x="73" y="24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7"/>
                      <a:pt x="73" y="33"/>
                      <a:pt x="75" y="36"/>
                    </a:cubicBezTo>
                    <a:cubicBezTo>
                      <a:pt x="72" y="32"/>
                      <a:pt x="71" y="27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5"/>
                      <a:pt x="69" y="27"/>
                      <a:pt x="70" y="29"/>
                    </a:cubicBezTo>
                    <a:cubicBezTo>
                      <a:pt x="70" y="30"/>
                      <a:pt x="72" y="36"/>
                      <a:pt x="71" y="33"/>
                    </a:cubicBezTo>
                    <a:cubicBezTo>
                      <a:pt x="69" y="29"/>
                      <a:pt x="68" y="25"/>
                      <a:pt x="65" y="21"/>
                    </a:cubicBezTo>
                    <a:cubicBezTo>
                      <a:pt x="65" y="21"/>
                      <a:pt x="65" y="21"/>
                      <a:pt x="65" y="21"/>
                    </a:cubicBezTo>
                    <a:cubicBezTo>
                      <a:pt x="65" y="24"/>
                      <a:pt x="66" y="26"/>
                      <a:pt x="67" y="29"/>
                    </a:cubicBezTo>
                    <a:cubicBezTo>
                      <a:pt x="66" y="26"/>
                      <a:pt x="65" y="23"/>
                      <a:pt x="63" y="21"/>
                    </a:cubicBezTo>
                    <a:cubicBezTo>
                      <a:pt x="63" y="21"/>
                      <a:pt x="63" y="21"/>
                      <a:pt x="63" y="22"/>
                    </a:cubicBezTo>
                    <a:cubicBezTo>
                      <a:pt x="63" y="24"/>
                      <a:pt x="63" y="26"/>
                      <a:pt x="64" y="28"/>
                    </a:cubicBezTo>
                    <a:cubicBezTo>
                      <a:pt x="63" y="26"/>
                      <a:pt x="62" y="23"/>
                      <a:pt x="61" y="21"/>
                    </a:cubicBezTo>
                    <a:cubicBezTo>
                      <a:pt x="61" y="21"/>
                      <a:pt x="60" y="21"/>
                      <a:pt x="60" y="21"/>
                    </a:cubicBezTo>
                    <a:cubicBezTo>
                      <a:pt x="60" y="22"/>
                      <a:pt x="60" y="22"/>
                      <a:pt x="60" y="23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60" y="21"/>
                      <a:pt x="59" y="21"/>
                      <a:pt x="59" y="22"/>
                    </a:cubicBezTo>
                    <a:cubicBezTo>
                      <a:pt x="59" y="22"/>
                      <a:pt x="59" y="23"/>
                      <a:pt x="59" y="23"/>
                    </a:cubicBezTo>
                    <a:cubicBezTo>
                      <a:pt x="59" y="23"/>
                      <a:pt x="58" y="23"/>
                      <a:pt x="58" y="23"/>
                    </a:cubicBezTo>
                    <a:cubicBezTo>
                      <a:pt x="57" y="25"/>
                      <a:pt x="57" y="25"/>
                      <a:pt x="57" y="23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57" y="21"/>
                      <a:pt x="57" y="20"/>
                      <a:pt x="57" y="19"/>
                    </a:cubicBezTo>
                    <a:cubicBezTo>
                      <a:pt x="78" y="18"/>
                      <a:pt x="99" y="24"/>
                      <a:pt x="119" y="32"/>
                    </a:cubicBezTo>
                    <a:close/>
                    <a:moveTo>
                      <a:pt x="172" y="74"/>
                    </a:moveTo>
                    <a:cubicBezTo>
                      <a:pt x="173" y="75"/>
                      <a:pt x="172" y="76"/>
                      <a:pt x="172" y="77"/>
                    </a:cubicBezTo>
                    <a:cubicBezTo>
                      <a:pt x="172" y="74"/>
                      <a:pt x="171" y="71"/>
                      <a:pt x="171" y="69"/>
                    </a:cubicBezTo>
                    <a:cubicBezTo>
                      <a:pt x="171" y="69"/>
                      <a:pt x="171" y="70"/>
                      <a:pt x="172" y="71"/>
                    </a:cubicBezTo>
                    <a:cubicBezTo>
                      <a:pt x="172" y="72"/>
                      <a:pt x="172" y="73"/>
                      <a:pt x="172" y="74"/>
                    </a:cubicBezTo>
                    <a:close/>
                    <a:moveTo>
                      <a:pt x="170" y="68"/>
                    </a:moveTo>
                    <a:cubicBezTo>
                      <a:pt x="170" y="68"/>
                      <a:pt x="170" y="68"/>
                      <a:pt x="170" y="68"/>
                    </a:cubicBezTo>
                    <a:cubicBezTo>
                      <a:pt x="170" y="68"/>
                      <a:pt x="170" y="67"/>
                      <a:pt x="170" y="67"/>
                    </a:cubicBezTo>
                    <a:cubicBezTo>
                      <a:pt x="170" y="67"/>
                      <a:pt x="170" y="68"/>
                      <a:pt x="170" y="68"/>
                    </a:cubicBezTo>
                    <a:close/>
                    <a:moveTo>
                      <a:pt x="153" y="52"/>
                    </a:moveTo>
                    <a:cubicBezTo>
                      <a:pt x="158" y="55"/>
                      <a:pt x="163" y="59"/>
                      <a:pt x="167" y="63"/>
                    </a:cubicBezTo>
                    <a:cubicBezTo>
                      <a:pt x="167" y="64"/>
                      <a:pt x="168" y="65"/>
                      <a:pt x="168" y="65"/>
                    </a:cubicBezTo>
                    <a:cubicBezTo>
                      <a:pt x="169" y="67"/>
                      <a:pt x="169" y="69"/>
                      <a:pt x="169" y="71"/>
                    </a:cubicBezTo>
                    <a:cubicBezTo>
                      <a:pt x="169" y="72"/>
                      <a:pt x="169" y="76"/>
                      <a:pt x="169" y="76"/>
                    </a:cubicBezTo>
                    <a:cubicBezTo>
                      <a:pt x="167" y="72"/>
                      <a:pt x="167" y="67"/>
                      <a:pt x="166" y="63"/>
                    </a:cubicBezTo>
                    <a:cubicBezTo>
                      <a:pt x="166" y="63"/>
                      <a:pt x="166" y="63"/>
                      <a:pt x="166" y="63"/>
                    </a:cubicBezTo>
                    <a:cubicBezTo>
                      <a:pt x="166" y="64"/>
                      <a:pt x="166" y="64"/>
                      <a:pt x="166" y="65"/>
                    </a:cubicBezTo>
                    <a:cubicBezTo>
                      <a:pt x="166" y="65"/>
                      <a:pt x="166" y="65"/>
                      <a:pt x="166" y="65"/>
                    </a:cubicBezTo>
                    <a:cubicBezTo>
                      <a:pt x="166" y="67"/>
                      <a:pt x="166" y="69"/>
                      <a:pt x="166" y="70"/>
                    </a:cubicBezTo>
                    <a:cubicBezTo>
                      <a:pt x="167" y="72"/>
                      <a:pt x="168" y="81"/>
                      <a:pt x="166" y="75"/>
                    </a:cubicBezTo>
                    <a:cubicBezTo>
                      <a:pt x="165" y="75"/>
                      <a:pt x="165" y="74"/>
                      <a:pt x="165" y="74"/>
                    </a:cubicBezTo>
                    <a:cubicBezTo>
                      <a:pt x="165" y="69"/>
                      <a:pt x="164" y="64"/>
                      <a:pt x="162" y="60"/>
                    </a:cubicBezTo>
                    <a:cubicBezTo>
                      <a:pt x="162" y="59"/>
                      <a:pt x="161" y="60"/>
                      <a:pt x="162" y="60"/>
                    </a:cubicBezTo>
                    <a:cubicBezTo>
                      <a:pt x="163" y="65"/>
                      <a:pt x="163" y="69"/>
                      <a:pt x="164" y="74"/>
                    </a:cubicBezTo>
                    <a:cubicBezTo>
                      <a:pt x="164" y="75"/>
                      <a:pt x="164" y="76"/>
                      <a:pt x="164" y="76"/>
                    </a:cubicBezTo>
                    <a:cubicBezTo>
                      <a:pt x="164" y="77"/>
                      <a:pt x="163" y="73"/>
                      <a:pt x="162" y="73"/>
                    </a:cubicBezTo>
                    <a:cubicBezTo>
                      <a:pt x="161" y="70"/>
                      <a:pt x="161" y="67"/>
                      <a:pt x="160" y="65"/>
                    </a:cubicBezTo>
                    <a:cubicBezTo>
                      <a:pt x="160" y="62"/>
                      <a:pt x="160" y="60"/>
                      <a:pt x="159" y="58"/>
                    </a:cubicBezTo>
                    <a:cubicBezTo>
                      <a:pt x="159" y="57"/>
                      <a:pt x="158" y="58"/>
                      <a:pt x="158" y="58"/>
                    </a:cubicBezTo>
                    <a:cubicBezTo>
                      <a:pt x="159" y="60"/>
                      <a:pt x="159" y="63"/>
                      <a:pt x="160" y="66"/>
                    </a:cubicBezTo>
                    <a:cubicBezTo>
                      <a:pt x="160" y="67"/>
                      <a:pt x="160" y="69"/>
                      <a:pt x="160" y="70"/>
                    </a:cubicBezTo>
                    <a:cubicBezTo>
                      <a:pt x="160" y="74"/>
                      <a:pt x="158" y="67"/>
                      <a:pt x="158" y="66"/>
                    </a:cubicBezTo>
                    <a:cubicBezTo>
                      <a:pt x="158" y="65"/>
                      <a:pt x="157" y="64"/>
                      <a:pt x="157" y="63"/>
                    </a:cubicBezTo>
                    <a:cubicBezTo>
                      <a:pt x="157" y="60"/>
                      <a:pt x="156" y="57"/>
                      <a:pt x="155" y="53"/>
                    </a:cubicBezTo>
                    <a:cubicBezTo>
                      <a:pt x="155" y="53"/>
                      <a:pt x="154" y="53"/>
                      <a:pt x="154" y="53"/>
                    </a:cubicBezTo>
                    <a:cubicBezTo>
                      <a:pt x="155" y="57"/>
                      <a:pt x="156" y="60"/>
                      <a:pt x="157" y="64"/>
                    </a:cubicBezTo>
                    <a:cubicBezTo>
                      <a:pt x="157" y="64"/>
                      <a:pt x="157" y="64"/>
                      <a:pt x="157" y="64"/>
                    </a:cubicBezTo>
                    <a:cubicBezTo>
                      <a:pt x="157" y="65"/>
                      <a:pt x="157" y="71"/>
                      <a:pt x="156" y="70"/>
                    </a:cubicBezTo>
                    <a:cubicBezTo>
                      <a:pt x="155" y="68"/>
                      <a:pt x="154" y="66"/>
                      <a:pt x="154" y="63"/>
                    </a:cubicBezTo>
                    <a:cubicBezTo>
                      <a:pt x="153" y="59"/>
                      <a:pt x="152" y="54"/>
                      <a:pt x="151" y="50"/>
                    </a:cubicBezTo>
                    <a:cubicBezTo>
                      <a:pt x="152" y="51"/>
                      <a:pt x="153" y="51"/>
                      <a:pt x="153" y="52"/>
                    </a:cubicBezTo>
                    <a:close/>
                    <a:moveTo>
                      <a:pt x="164" y="71"/>
                    </a:moveTo>
                    <a:cubicBezTo>
                      <a:pt x="164" y="69"/>
                      <a:pt x="164" y="67"/>
                      <a:pt x="163" y="65"/>
                    </a:cubicBezTo>
                    <a:cubicBezTo>
                      <a:pt x="163" y="65"/>
                      <a:pt x="163" y="64"/>
                      <a:pt x="163" y="64"/>
                    </a:cubicBezTo>
                    <a:cubicBezTo>
                      <a:pt x="164" y="66"/>
                      <a:pt x="164" y="68"/>
                      <a:pt x="164" y="71"/>
                    </a:cubicBezTo>
                    <a:cubicBezTo>
                      <a:pt x="164" y="71"/>
                      <a:pt x="164" y="71"/>
                      <a:pt x="164" y="71"/>
                    </a:cubicBezTo>
                    <a:close/>
                    <a:moveTo>
                      <a:pt x="146" y="64"/>
                    </a:moveTo>
                    <a:cubicBezTo>
                      <a:pt x="146" y="63"/>
                      <a:pt x="146" y="62"/>
                      <a:pt x="145" y="61"/>
                    </a:cubicBezTo>
                    <a:cubicBezTo>
                      <a:pt x="145" y="59"/>
                      <a:pt x="144" y="56"/>
                      <a:pt x="144" y="53"/>
                    </a:cubicBezTo>
                    <a:cubicBezTo>
                      <a:pt x="143" y="50"/>
                      <a:pt x="144" y="53"/>
                      <a:pt x="144" y="54"/>
                    </a:cubicBezTo>
                    <a:cubicBezTo>
                      <a:pt x="145" y="57"/>
                      <a:pt x="146" y="61"/>
                      <a:pt x="146" y="64"/>
                    </a:cubicBezTo>
                    <a:cubicBezTo>
                      <a:pt x="146" y="64"/>
                      <a:pt x="146" y="64"/>
                      <a:pt x="146" y="64"/>
                    </a:cubicBezTo>
                    <a:close/>
                    <a:moveTo>
                      <a:pt x="118" y="47"/>
                    </a:moveTo>
                    <a:cubicBezTo>
                      <a:pt x="117" y="44"/>
                      <a:pt x="116" y="40"/>
                      <a:pt x="114" y="37"/>
                    </a:cubicBezTo>
                    <a:cubicBezTo>
                      <a:pt x="116" y="40"/>
                      <a:pt x="117" y="44"/>
                      <a:pt x="118" y="47"/>
                    </a:cubicBezTo>
                    <a:close/>
                    <a:moveTo>
                      <a:pt x="68" y="34"/>
                    </a:moveTo>
                    <a:cubicBezTo>
                      <a:pt x="68" y="30"/>
                      <a:pt x="67" y="27"/>
                      <a:pt x="66" y="24"/>
                    </a:cubicBezTo>
                    <a:cubicBezTo>
                      <a:pt x="65" y="21"/>
                      <a:pt x="68" y="28"/>
                      <a:pt x="68" y="28"/>
                    </a:cubicBezTo>
                    <a:cubicBezTo>
                      <a:pt x="69" y="31"/>
                      <a:pt x="70" y="33"/>
                      <a:pt x="71" y="35"/>
                    </a:cubicBezTo>
                    <a:cubicBezTo>
                      <a:pt x="70" y="35"/>
                      <a:pt x="69" y="34"/>
                      <a:pt x="68" y="34"/>
                    </a:cubicBezTo>
                    <a:close/>
                    <a:moveTo>
                      <a:pt x="55" y="26"/>
                    </a:moveTo>
                    <a:cubicBezTo>
                      <a:pt x="56" y="26"/>
                      <a:pt x="56" y="25"/>
                      <a:pt x="56" y="24"/>
                    </a:cubicBezTo>
                    <a:cubicBezTo>
                      <a:pt x="56" y="25"/>
                      <a:pt x="56" y="25"/>
                      <a:pt x="57" y="26"/>
                    </a:cubicBezTo>
                    <a:cubicBezTo>
                      <a:pt x="57" y="26"/>
                      <a:pt x="57" y="26"/>
                      <a:pt x="58" y="26"/>
                    </a:cubicBezTo>
                    <a:cubicBezTo>
                      <a:pt x="59" y="23"/>
                      <a:pt x="58" y="26"/>
                      <a:pt x="58" y="27"/>
                    </a:cubicBezTo>
                    <a:cubicBezTo>
                      <a:pt x="58" y="28"/>
                      <a:pt x="59" y="28"/>
                      <a:pt x="59" y="27"/>
                    </a:cubicBezTo>
                    <a:cubicBezTo>
                      <a:pt x="59" y="26"/>
                      <a:pt x="60" y="24"/>
                      <a:pt x="60" y="23"/>
                    </a:cubicBezTo>
                    <a:cubicBezTo>
                      <a:pt x="60" y="24"/>
                      <a:pt x="60" y="26"/>
                      <a:pt x="60" y="27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61" y="28"/>
                      <a:pt x="61" y="28"/>
                      <a:pt x="61" y="29"/>
                    </a:cubicBezTo>
                    <a:cubicBezTo>
                      <a:pt x="61" y="29"/>
                      <a:pt x="62" y="29"/>
                      <a:pt x="62" y="28"/>
                    </a:cubicBezTo>
                    <a:cubicBezTo>
                      <a:pt x="62" y="27"/>
                      <a:pt x="60" y="21"/>
                      <a:pt x="61" y="24"/>
                    </a:cubicBezTo>
                    <a:cubicBezTo>
                      <a:pt x="62" y="26"/>
                      <a:pt x="63" y="28"/>
                      <a:pt x="64" y="30"/>
                    </a:cubicBezTo>
                    <a:cubicBezTo>
                      <a:pt x="64" y="30"/>
                      <a:pt x="64" y="30"/>
                      <a:pt x="64" y="29"/>
                    </a:cubicBezTo>
                    <a:cubicBezTo>
                      <a:pt x="64" y="28"/>
                      <a:pt x="64" y="27"/>
                      <a:pt x="64" y="25"/>
                    </a:cubicBezTo>
                    <a:cubicBezTo>
                      <a:pt x="64" y="24"/>
                      <a:pt x="62" y="21"/>
                      <a:pt x="64" y="24"/>
                    </a:cubicBezTo>
                    <a:cubicBezTo>
                      <a:pt x="66" y="27"/>
                      <a:pt x="66" y="30"/>
                      <a:pt x="67" y="33"/>
                    </a:cubicBezTo>
                    <a:cubicBezTo>
                      <a:pt x="63" y="31"/>
                      <a:pt x="59" y="28"/>
                      <a:pt x="55" y="26"/>
                    </a:cubicBezTo>
                    <a:close/>
                    <a:moveTo>
                      <a:pt x="10" y="16"/>
                    </a:moveTo>
                    <a:cubicBezTo>
                      <a:pt x="16" y="15"/>
                      <a:pt x="21" y="13"/>
                      <a:pt x="27" y="13"/>
                    </a:cubicBezTo>
                    <a:cubicBezTo>
                      <a:pt x="31" y="13"/>
                      <a:pt x="35" y="14"/>
                      <a:pt x="39" y="16"/>
                    </a:cubicBezTo>
                    <a:cubicBezTo>
                      <a:pt x="42" y="19"/>
                      <a:pt x="44" y="21"/>
                      <a:pt x="47" y="22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7" y="22"/>
                      <a:pt x="46" y="22"/>
                      <a:pt x="46" y="23"/>
                    </a:cubicBezTo>
                    <a:cubicBezTo>
                      <a:pt x="42" y="28"/>
                      <a:pt x="34" y="22"/>
                      <a:pt x="29" y="20"/>
                    </a:cubicBezTo>
                    <a:cubicBezTo>
                      <a:pt x="23" y="18"/>
                      <a:pt x="16" y="18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lose/>
                    <a:moveTo>
                      <a:pt x="38" y="12"/>
                    </a:moveTo>
                    <a:cubicBezTo>
                      <a:pt x="35" y="11"/>
                      <a:pt x="31" y="11"/>
                      <a:pt x="27" y="10"/>
                    </a:cubicBezTo>
                    <a:cubicBezTo>
                      <a:pt x="24" y="10"/>
                      <a:pt x="21" y="11"/>
                      <a:pt x="18" y="11"/>
                    </a:cubicBezTo>
                    <a:cubicBezTo>
                      <a:pt x="19" y="10"/>
                      <a:pt x="20" y="10"/>
                      <a:pt x="22" y="9"/>
                    </a:cubicBezTo>
                    <a:cubicBezTo>
                      <a:pt x="28" y="7"/>
                      <a:pt x="34" y="9"/>
                      <a:pt x="39" y="13"/>
                    </a:cubicBezTo>
                    <a:cubicBezTo>
                      <a:pt x="39" y="13"/>
                      <a:pt x="38" y="13"/>
                      <a:pt x="38" y="12"/>
                    </a:cubicBezTo>
                    <a:close/>
                    <a:moveTo>
                      <a:pt x="13" y="20"/>
                    </a:moveTo>
                    <a:cubicBezTo>
                      <a:pt x="19" y="21"/>
                      <a:pt x="26" y="22"/>
                      <a:pt x="32" y="24"/>
                    </a:cubicBezTo>
                    <a:cubicBezTo>
                      <a:pt x="35" y="26"/>
                      <a:pt x="38" y="27"/>
                      <a:pt x="41" y="27"/>
                    </a:cubicBezTo>
                    <a:cubicBezTo>
                      <a:pt x="37" y="30"/>
                      <a:pt x="31" y="30"/>
                      <a:pt x="26" y="29"/>
                    </a:cubicBezTo>
                    <a:cubicBezTo>
                      <a:pt x="21" y="27"/>
                      <a:pt x="17" y="23"/>
                      <a:pt x="13" y="20"/>
                    </a:cubicBezTo>
                    <a:close/>
                    <a:moveTo>
                      <a:pt x="50" y="23"/>
                    </a:moveTo>
                    <a:cubicBezTo>
                      <a:pt x="50" y="23"/>
                      <a:pt x="50" y="23"/>
                      <a:pt x="50" y="23"/>
                    </a:cubicBezTo>
                    <a:cubicBezTo>
                      <a:pt x="50" y="22"/>
                      <a:pt x="50" y="21"/>
                      <a:pt x="50" y="19"/>
                    </a:cubicBezTo>
                    <a:cubicBezTo>
                      <a:pt x="51" y="19"/>
                      <a:pt x="53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21"/>
                      <a:pt x="54" y="23"/>
                      <a:pt x="53" y="25"/>
                    </a:cubicBezTo>
                    <a:cubicBezTo>
                      <a:pt x="52" y="24"/>
                      <a:pt x="51" y="24"/>
                      <a:pt x="50" y="23"/>
                    </a:cubicBezTo>
                    <a:close/>
                    <a:moveTo>
                      <a:pt x="42" y="12"/>
                    </a:moveTo>
                    <a:cubicBezTo>
                      <a:pt x="38" y="9"/>
                      <a:pt x="33" y="6"/>
                      <a:pt x="28" y="6"/>
                    </a:cubicBezTo>
                    <a:cubicBezTo>
                      <a:pt x="24" y="5"/>
                      <a:pt x="21" y="6"/>
                      <a:pt x="18" y="7"/>
                    </a:cubicBezTo>
                    <a:cubicBezTo>
                      <a:pt x="16" y="8"/>
                      <a:pt x="14" y="10"/>
                      <a:pt x="13" y="11"/>
                    </a:cubicBezTo>
                    <a:cubicBezTo>
                      <a:pt x="15" y="10"/>
                      <a:pt x="17" y="8"/>
                      <a:pt x="19" y="6"/>
                    </a:cubicBezTo>
                    <a:cubicBezTo>
                      <a:pt x="27" y="0"/>
                      <a:pt x="35" y="5"/>
                      <a:pt x="42" y="12"/>
                    </a:cubicBezTo>
                    <a:close/>
                    <a:moveTo>
                      <a:pt x="17" y="26"/>
                    </a:moveTo>
                    <a:cubicBezTo>
                      <a:pt x="20" y="29"/>
                      <a:pt x="23" y="31"/>
                      <a:pt x="27" y="32"/>
                    </a:cubicBezTo>
                    <a:cubicBezTo>
                      <a:pt x="25" y="32"/>
                      <a:pt x="24" y="31"/>
                      <a:pt x="23" y="31"/>
                    </a:cubicBezTo>
                    <a:cubicBezTo>
                      <a:pt x="21" y="30"/>
                      <a:pt x="19" y="28"/>
                      <a:pt x="17" y="26"/>
                    </a:cubicBezTo>
                    <a:close/>
                    <a:moveTo>
                      <a:pt x="149" y="77"/>
                    </a:moveTo>
                    <a:cubicBezTo>
                      <a:pt x="140" y="73"/>
                      <a:pt x="132" y="68"/>
                      <a:pt x="123" y="64"/>
                    </a:cubicBezTo>
                    <a:cubicBezTo>
                      <a:pt x="105" y="56"/>
                      <a:pt x="89" y="45"/>
                      <a:pt x="72" y="36"/>
                    </a:cubicBezTo>
                    <a:cubicBezTo>
                      <a:pt x="72" y="36"/>
                      <a:pt x="72" y="36"/>
                      <a:pt x="72" y="35"/>
                    </a:cubicBezTo>
                    <a:cubicBezTo>
                      <a:pt x="71" y="32"/>
                      <a:pt x="71" y="27"/>
                      <a:pt x="69" y="24"/>
                    </a:cubicBezTo>
                    <a:cubicBezTo>
                      <a:pt x="71" y="28"/>
                      <a:pt x="72" y="33"/>
                      <a:pt x="75" y="37"/>
                    </a:cubicBezTo>
                    <a:cubicBezTo>
                      <a:pt x="75" y="37"/>
                      <a:pt x="76" y="37"/>
                      <a:pt x="76" y="37"/>
                    </a:cubicBezTo>
                    <a:cubicBezTo>
                      <a:pt x="75" y="35"/>
                      <a:pt x="75" y="33"/>
                      <a:pt x="74" y="30"/>
                    </a:cubicBezTo>
                    <a:cubicBezTo>
                      <a:pt x="73" y="28"/>
                      <a:pt x="71" y="22"/>
                      <a:pt x="74" y="28"/>
                    </a:cubicBezTo>
                    <a:cubicBezTo>
                      <a:pt x="76" y="32"/>
                      <a:pt x="77" y="35"/>
                      <a:pt x="79" y="38"/>
                    </a:cubicBezTo>
                    <a:cubicBezTo>
                      <a:pt x="79" y="39"/>
                      <a:pt x="80" y="38"/>
                      <a:pt x="80" y="38"/>
                    </a:cubicBezTo>
                    <a:cubicBezTo>
                      <a:pt x="79" y="36"/>
                      <a:pt x="79" y="34"/>
                      <a:pt x="78" y="32"/>
                    </a:cubicBezTo>
                    <a:cubicBezTo>
                      <a:pt x="79" y="35"/>
                      <a:pt x="81" y="38"/>
                      <a:pt x="83" y="41"/>
                    </a:cubicBezTo>
                    <a:cubicBezTo>
                      <a:pt x="83" y="42"/>
                      <a:pt x="84" y="42"/>
                      <a:pt x="83" y="41"/>
                    </a:cubicBezTo>
                    <a:cubicBezTo>
                      <a:pt x="82" y="35"/>
                      <a:pt x="80" y="30"/>
                      <a:pt x="78" y="24"/>
                    </a:cubicBezTo>
                    <a:cubicBezTo>
                      <a:pt x="80" y="29"/>
                      <a:pt x="83" y="35"/>
                      <a:pt x="86" y="40"/>
                    </a:cubicBezTo>
                    <a:cubicBezTo>
                      <a:pt x="86" y="41"/>
                      <a:pt x="87" y="41"/>
                      <a:pt x="87" y="40"/>
                    </a:cubicBezTo>
                    <a:cubicBezTo>
                      <a:pt x="86" y="37"/>
                      <a:pt x="85" y="35"/>
                      <a:pt x="84" y="32"/>
                    </a:cubicBezTo>
                    <a:cubicBezTo>
                      <a:pt x="84" y="32"/>
                      <a:pt x="84" y="31"/>
                      <a:pt x="84" y="31"/>
                    </a:cubicBezTo>
                    <a:cubicBezTo>
                      <a:pt x="86" y="36"/>
                      <a:pt x="88" y="41"/>
                      <a:pt x="91" y="44"/>
                    </a:cubicBezTo>
                    <a:cubicBezTo>
                      <a:pt x="91" y="45"/>
                      <a:pt x="92" y="45"/>
                      <a:pt x="92" y="44"/>
                    </a:cubicBezTo>
                    <a:cubicBezTo>
                      <a:pt x="91" y="42"/>
                      <a:pt x="91" y="40"/>
                      <a:pt x="90" y="37"/>
                    </a:cubicBezTo>
                    <a:cubicBezTo>
                      <a:pt x="90" y="36"/>
                      <a:pt x="89" y="34"/>
                      <a:pt x="89" y="33"/>
                    </a:cubicBezTo>
                    <a:cubicBezTo>
                      <a:pt x="89" y="33"/>
                      <a:pt x="87" y="26"/>
                      <a:pt x="89" y="30"/>
                    </a:cubicBezTo>
                    <a:cubicBezTo>
                      <a:pt x="91" y="37"/>
                      <a:pt x="93" y="43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cubicBezTo>
                      <a:pt x="97" y="43"/>
                      <a:pt x="94" y="38"/>
                      <a:pt x="93" y="32"/>
                    </a:cubicBezTo>
                    <a:cubicBezTo>
                      <a:pt x="91" y="27"/>
                      <a:pt x="93" y="32"/>
                      <a:pt x="93" y="33"/>
                    </a:cubicBezTo>
                    <a:cubicBezTo>
                      <a:pt x="94" y="35"/>
                      <a:pt x="95" y="37"/>
                      <a:pt x="96" y="39"/>
                    </a:cubicBezTo>
                    <a:cubicBezTo>
                      <a:pt x="97" y="43"/>
                      <a:pt x="98" y="46"/>
                      <a:pt x="100" y="49"/>
                    </a:cubicBezTo>
                    <a:cubicBezTo>
                      <a:pt x="100" y="50"/>
                      <a:pt x="101" y="50"/>
                      <a:pt x="101" y="49"/>
                    </a:cubicBezTo>
                    <a:cubicBezTo>
                      <a:pt x="101" y="46"/>
                      <a:pt x="100" y="42"/>
                      <a:pt x="99" y="38"/>
                    </a:cubicBezTo>
                    <a:cubicBezTo>
                      <a:pt x="101" y="42"/>
                      <a:pt x="102" y="46"/>
                      <a:pt x="105" y="49"/>
                    </a:cubicBezTo>
                    <a:cubicBezTo>
                      <a:pt x="105" y="50"/>
                      <a:pt x="105" y="49"/>
                      <a:pt x="105" y="49"/>
                    </a:cubicBezTo>
                    <a:cubicBezTo>
                      <a:pt x="104" y="45"/>
                      <a:pt x="103" y="41"/>
                      <a:pt x="102" y="37"/>
                    </a:cubicBezTo>
                    <a:cubicBezTo>
                      <a:pt x="102" y="36"/>
                      <a:pt x="101" y="35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2" y="34"/>
                      <a:pt x="102" y="36"/>
                      <a:pt x="103" y="37"/>
                    </a:cubicBezTo>
                    <a:cubicBezTo>
                      <a:pt x="105" y="43"/>
                      <a:pt x="106" y="50"/>
                      <a:pt x="111" y="54"/>
                    </a:cubicBezTo>
                    <a:cubicBezTo>
                      <a:pt x="111" y="55"/>
                      <a:pt x="111" y="54"/>
                      <a:pt x="111" y="54"/>
                    </a:cubicBezTo>
                    <a:cubicBezTo>
                      <a:pt x="111" y="51"/>
                      <a:pt x="110" y="48"/>
                      <a:pt x="110" y="46"/>
                    </a:cubicBezTo>
                    <a:cubicBezTo>
                      <a:pt x="111" y="49"/>
                      <a:pt x="113" y="53"/>
                      <a:pt x="115" y="57"/>
                    </a:cubicBezTo>
                    <a:cubicBezTo>
                      <a:pt x="115" y="57"/>
                      <a:pt x="116" y="57"/>
                      <a:pt x="116" y="56"/>
                    </a:cubicBezTo>
                    <a:cubicBezTo>
                      <a:pt x="115" y="53"/>
                      <a:pt x="115" y="50"/>
                      <a:pt x="114" y="47"/>
                    </a:cubicBezTo>
                    <a:cubicBezTo>
                      <a:pt x="115" y="48"/>
                      <a:pt x="115" y="50"/>
                      <a:pt x="116" y="51"/>
                    </a:cubicBezTo>
                    <a:cubicBezTo>
                      <a:pt x="117" y="55"/>
                      <a:pt x="118" y="59"/>
                      <a:pt x="121" y="62"/>
                    </a:cubicBezTo>
                    <a:cubicBezTo>
                      <a:pt x="121" y="62"/>
                      <a:pt x="122" y="62"/>
                      <a:pt x="122" y="61"/>
                    </a:cubicBezTo>
                    <a:cubicBezTo>
                      <a:pt x="121" y="60"/>
                      <a:pt x="121" y="58"/>
                      <a:pt x="121" y="56"/>
                    </a:cubicBezTo>
                    <a:cubicBezTo>
                      <a:pt x="122" y="58"/>
                      <a:pt x="123" y="61"/>
                      <a:pt x="124" y="63"/>
                    </a:cubicBezTo>
                    <a:cubicBezTo>
                      <a:pt x="124" y="64"/>
                      <a:pt x="124" y="63"/>
                      <a:pt x="124" y="63"/>
                    </a:cubicBezTo>
                    <a:cubicBezTo>
                      <a:pt x="124" y="54"/>
                      <a:pt x="120" y="45"/>
                      <a:pt x="118" y="36"/>
                    </a:cubicBezTo>
                    <a:cubicBezTo>
                      <a:pt x="118" y="38"/>
                      <a:pt x="120" y="40"/>
                      <a:pt x="121" y="42"/>
                    </a:cubicBezTo>
                    <a:cubicBezTo>
                      <a:pt x="122" y="45"/>
                      <a:pt x="122" y="47"/>
                      <a:pt x="123" y="50"/>
                    </a:cubicBezTo>
                    <a:cubicBezTo>
                      <a:pt x="125" y="55"/>
                      <a:pt x="127" y="60"/>
                      <a:pt x="129" y="65"/>
                    </a:cubicBezTo>
                    <a:cubicBezTo>
                      <a:pt x="129" y="66"/>
                      <a:pt x="130" y="66"/>
                      <a:pt x="130" y="65"/>
                    </a:cubicBezTo>
                    <a:cubicBezTo>
                      <a:pt x="130" y="63"/>
                      <a:pt x="130" y="61"/>
                      <a:pt x="130" y="59"/>
                    </a:cubicBezTo>
                    <a:cubicBezTo>
                      <a:pt x="131" y="62"/>
                      <a:pt x="132" y="64"/>
                      <a:pt x="134" y="67"/>
                    </a:cubicBezTo>
                    <a:cubicBezTo>
                      <a:pt x="134" y="67"/>
                      <a:pt x="134" y="67"/>
                      <a:pt x="134" y="66"/>
                    </a:cubicBezTo>
                    <a:cubicBezTo>
                      <a:pt x="135" y="64"/>
                      <a:pt x="135" y="62"/>
                      <a:pt x="134" y="60"/>
                    </a:cubicBezTo>
                    <a:cubicBezTo>
                      <a:pt x="135" y="62"/>
                      <a:pt x="137" y="64"/>
                      <a:pt x="138" y="67"/>
                    </a:cubicBezTo>
                    <a:cubicBezTo>
                      <a:pt x="138" y="67"/>
                      <a:pt x="139" y="67"/>
                      <a:pt x="139" y="66"/>
                    </a:cubicBezTo>
                    <a:cubicBezTo>
                      <a:pt x="139" y="65"/>
                      <a:pt x="139" y="65"/>
                      <a:pt x="139" y="64"/>
                    </a:cubicBezTo>
                    <a:cubicBezTo>
                      <a:pt x="140" y="65"/>
                      <a:pt x="141" y="67"/>
                      <a:pt x="142" y="69"/>
                    </a:cubicBezTo>
                    <a:cubicBezTo>
                      <a:pt x="142" y="69"/>
                      <a:pt x="143" y="69"/>
                      <a:pt x="143" y="68"/>
                    </a:cubicBezTo>
                    <a:cubicBezTo>
                      <a:pt x="143" y="67"/>
                      <a:pt x="143" y="65"/>
                      <a:pt x="143" y="64"/>
                    </a:cubicBezTo>
                    <a:cubicBezTo>
                      <a:pt x="144" y="67"/>
                      <a:pt x="145" y="70"/>
                      <a:pt x="147" y="73"/>
                    </a:cubicBezTo>
                    <a:cubicBezTo>
                      <a:pt x="147" y="73"/>
                      <a:pt x="147" y="73"/>
                      <a:pt x="147" y="73"/>
                    </a:cubicBezTo>
                    <a:cubicBezTo>
                      <a:pt x="147" y="72"/>
                      <a:pt x="147" y="71"/>
                      <a:pt x="147" y="70"/>
                    </a:cubicBezTo>
                    <a:cubicBezTo>
                      <a:pt x="148" y="71"/>
                      <a:pt x="149" y="73"/>
                      <a:pt x="150" y="75"/>
                    </a:cubicBezTo>
                    <a:cubicBezTo>
                      <a:pt x="150" y="75"/>
                      <a:pt x="151" y="75"/>
                      <a:pt x="151" y="75"/>
                    </a:cubicBezTo>
                    <a:cubicBezTo>
                      <a:pt x="151" y="72"/>
                      <a:pt x="150" y="69"/>
                      <a:pt x="150" y="66"/>
                    </a:cubicBezTo>
                    <a:cubicBezTo>
                      <a:pt x="151" y="68"/>
                      <a:pt x="152" y="70"/>
                      <a:pt x="153" y="72"/>
                    </a:cubicBezTo>
                    <a:cubicBezTo>
                      <a:pt x="153" y="73"/>
                      <a:pt x="153" y="73"/>
                      <a:pt x="153" y="72"/>
                    </a:cubicBezTo>
                    <a:cubicBezTo>
                      <a:pt x="154" y="70"/>
                      <a:pt x="154" y="68"/>
                      <a:pt x="153" y="66"/>
                    </a:cubicBezTo>
                    <a:cubicBezTo>
                      <a:pt x="154" y="68"/>
                      <a:pt x="155" y="70"/>
                      <a:pt x="157" y="72"/>
                    </a:cubicBezTo>
                    <a:cubicBezTo>
                      <a:pt x="157" y="72"/>
                      <a:pt x="158" y="72"/>
                      <a:pt x="158" y="72"/>
                    </a:cubicBezTo>
                    <a:cubicBezTo>
                      <a:pt x="158" y="70"/>
                      <a:pt x="158" y="68"/>
                      <a:pt x="157" y="67"/>
                    </a:cubicBezTo>
                    <a:cubicBezTo>
                      <a:pt x="158" y="69"/>
                      <a:pt x="159" y="71"/>
                      <a:pt x="160" y="73"/>
                    </a:cubicBezTo>
                    <a:cubicBezTo>
                      <a:pt x="160" y="74"/>
                      <a:pt x="161" y="74"/>
                      <a:pt x="161" y="73"/>
                    </a:cubicBezTo>
                    <a:cubicBezTo>
                      <a:pt x="161" y="72"/>
                      <a:pt x="161" y="71"/>
                      <a:pt x="161" y="70"/>
                    </a:cubicBezTo>
                    <a:cubicBezTo>
                      <a:pt x="162" y="73"/>
                      <a:pt x="162" y="75"/>
                      <a:pt x="164" y="78"/>
                    </a:cubicBezTo>
                    <a:cubicBezTo>
                      <a:pt x="164" y="78"/>
                      <a:pt x="165" y="78"/>
                      <a:pt x="165" y="78"/>
                    </a:cubicBezTo>
                    <a:cubicBezTo>
                      <a:pt x="165" y="77"/>
                      <a:pt x="165" y="76"/>
                      <a:pt x="165" y="76"/>
                    </a:cubicBezTo>
                    <a:cubicBezTo>
                      <a:pt x="165" y="77"/>
                      <a:pt x="166" y="78"/>
                      <a:pt x="167" y="79"/>
                    </a:cubicBezTo>
                    <a:cubicBezTo>
                      <a:pt x="167" y="79"/>
                      <a:pt x="167" y="79"/>
                      <a:pt x="168" y="79"/>
                    </a:cubicBezTo>
                    <a:cubicBezTo>
                      <a:pt x="168" y="77"/>
                      <a:pt x="168" y="75"/>
                      <a:pt x="167" y="73"/>
                    </a:cubicBezTo>
                    <a:cubicBezTo>
                      <a:pt x="168" y="75"/>
                      <a:pt x="168" y="76"/>
                      <a:pt x="169" y="78"/>
                    </a:cubicBezTo>
                    <a:cubicBezTo>
                      <a:pt x="169" y="78"/>
                      <a:pt x="170" y="78"/>
                      <a:pt x="170" y="78"/>
                    </a:cubicBezTo>
                    <a:cubicBezTo>
                      <a:pt x="170" y="75"/>
                      <a:pt x="170" y="73"/>
                      <a:pt x="170" y="70"/>
                    </a:cubicBezTo>
                    <a:cubicBezTo>
                      <a:pt x="170" y="72"/>
                      <a:pt x="171" y="75"/>
                      <a:pt x="171" y="77"/>
                    </a:cubicBezTo>
                    <a:cubicBezTo>
                      <a:pt x="171" y="77"/>
                      <a:pt x="172" y="77"/>
                      <a:pt x="172" y="77"/>
                    </a:cubicBezTo>
                    <a:cubicBezTo>
                      <a:pt x="168" y="85"/>
                      <a:pt x="154" y="79"/>
                      <a:pt x="149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40"/>
              <p:cNvSpPr>
                <a:spLocks noEditPoints="1"/>
              </p:cNvSpPr>
              <p:nvPr/>
            </p:nvSpPr>
            <p:spPr bwMode="auto">
              <a:xfrm>
                <a:off x="417" y="1047"/>
                <a:ext cx="187" cy="443"/>
              </a:xfrm>
              <a:custGeom>
                <a:avLst/>
                <a:gdLst>
                  <a:gd name="T0" fmla="*/ 60 w 79"/>
                  <a:gd name="T1" fmla="*/ 168 h 187"/>
                  <a:gd name="T2" fmla="*/ 77 w 79"/>
                  <a:gd name="T3" fmla="*/ 142 h 187"/>
                  <a:gd name="T4" fmla="*/ 65 w 79"/>
                  <a:gd name="T5" fmla="*/ 103 h 187"/>
                  <a:gd name="T6" fmla="*/ 26 w 79"/>
                  <a:gd name="T7" fmla="*/ 0 h 187"/>
                  <a:gd name="T8" fmla="*/ 0 w 79"/>
                  <a:gd name="T9" fmla="*/ 11 h 187"/>
                  <a:gd name="T10" fmla="*/ 47 w 79"/>
                  <a:gd name="T11" fmla="*/ 152 h 187"/>
                  <a:gd name="T12" fmla="*/ 61 w 79"/>
                  <a:gd name="T13" fmla="*/ 140 h 187"/>
                  <a:gd name="T14" fmla="*/ 52 w 79"/>
                  <a:gd name="T15" fmla="*/ 110 h 187"/>
                  <a:gd name="T16" fmla="*/ 53 w 79"/>
                  <a:gd name="T17" fmla="*/ 123 h 187"/>
                  <a:gd name="T18" fmla="*/ 55 w 79"/>
                  <a:gd name="T19" fmla="*/ 130 h 187"/>
                  <a:gd name="T20" fmla="*/ 57 w 79"/>
                  <a:gd name="T21" fmla="*/ 136 h 187"/>
                  <a:gd name="T22" fmla="*/ 58 w 79"/>
                  <a:gd name="T23" fmla="*/ 140 h 187"/>
                  <a:gd name="T24" fmla="*/ 63 w 79"/>
                  <a:gd name="T25" fmla="*/ 138 h 187"/>
                  <a:gd name="T26" fmla="*/ 59 w 79"/>
                  <a:gd name="T27" fmla="*/ 136 h 187"/>
                  <a:gd name="T28" fmla="*/ 58 w 79"/>
                  <a:gd name="T29" fmla="*/ 130 h 187"/>
                  <a:gd name="T30" fmla="*/ 55 w 79"/>
                  <a:gd name="T31" fmla="*/ 125 h 187"/>
                  <a:gd name="T32" fmla="*/ 53 w 79"/>
                  <a:gd name="T33" fmla="*/ 114 h 187"/>
                  <a:gd name="T34" fmla="*/ 51 w 79"/>
                  <a:gd name="T35" fmla="*/ 101 h 187"/>
                  <a:gd name="T36" fmla="*/ 48 w 79"/>
                  <a:gd name="T37" fmla="*/ 93 h 187"/>
                  <a:gd name="T38" fmla="*/ 46 w 79"/>
                  <a:gd name="T39" fmla="*/ 87 h 187"/>
                  <a:gd name="T40" fmla="*/ 43 w 79"/>
                  <a:gd name="T41" fmla="*/ 81 h 187"/>
                  <a:gd name="T42" fmla="*/ 41 w 79"/>
                  <a:gd name="T43" fmla="*/ 78 h 187"/>
                  <a:gd name="T44" fmla="*/ 38 w 79"/>
                  <a:gd name="T45" fmla="*/ 73 h 187"/>
                  <a:gd name="T46" fmla="*/ 36 w 79"/>
                  <a:gd name="T47" fmla="*/ 65 h 187"/>
                  <a:gd name="T48" fmla="*/ 34 w 79"/>
                  <a:gd name="T49" fmla="*/ 58 h 187"/>
                  <a:gd name="T50" fmla="*/ 32 w 79"/>
                  <a:gd name="T51" fmla="*/ 51 h 187"/>
                  <a:gd name="T52" fmla="*/ 31 w 79"/>
                  <a:gd name="T53" fmla="*/ 42 h 187"/>
                  <a:gd name="T54" fmla="*/ 29 w 79"/>
                  <a:gd name="T55" fmla="*/ 36 h 187"/>
                  <a:gd name="T56" fmla="*/ 23 w 79"/>
                  <a:gd name="T57" fmla="*/ 33 h 187"/>
                  <a:gd name="T58" fmla="*/ 23 w 79"/>
                  <a:gd name="T59" fmla="*/ 20 h 187"/>
                  <a:gd name="T60" fmla="*/ 20 w 79"/>
                  <a:gd name="T61" fmla="*/ 14 h 187"/>
                  <a:gd name="T62" fmla="*/ 16 w 79"/>
                  <a:gd name="T63" fmla="*/ 12 h 187"/>
                  <a:gd name="T64" fmla="*/ 14 w 79"/>
                  <a:gd name="T65" fmla="*/ 9 h 187"/>
                  <a:gd name="T66" fmla="*/ 14 w 79"/>
                  <a:gd name="T67" fmla="*/ 10 h 187"/>
                  <a:gd name="T68" fmla="*/ 19 w 79"/>
                  <a:gd name="T69" fmla="*/ 11 h 187"/>
                  <a:gd name="T70" fmla="*/ 17 w 79"/>
                  <a:gd name="T71" fmla="*/ 20 h 187"/>
                  <a:gd name="T72" fmla="*/ 19 w 79"/>
                  <a:gd name="T73" fmla="*/ 24 h 187"/>
                  <a:gd name="T74" fmla="*/ 22 w 79"/>
                  <a:gd name="T75" fmla="*/ 30 h 187"/>
                  <a:gd name="T76" fmla="*/ 26 w 79"/>
                  <a:gd name="T77" fmla="*/ 33 h 187"/>
                  <a:gd name="T78" fmla="*/ 28 w 79"/>
                  <a:gd name="T79" fmla="*/ 41 h 187"/>
                  <a:gd name="T80" fmla="*/ 28 w 79"/>
                  <a:gd name="T81" fmla="*/ 50 h 187"/>
                  <a:gd name="T82" fmla="*/ 30 w 79"/>
                  <a:gd name="T83" fmla="*/ 57 h 187"/>
                  <a:gd name="T84" fmla="*/ 33 w 79"/>
                  <a:gd name="T85" fmla="*/ 63 h 187"/>
                  <a:gd name="T86" fmla="*/ 38 w 79"/>
                  <a:gd name="T87" fmla="*/ 68 h 187"/>
                  <a:gd name="T88" fmla="*/ 39 w 79"/>
                  <a:gd name="T89" fmla="*/ 80 h 187"/>
                  <a:gd name="T90" fmla="*/ 41 w 79"/>
                  <a:gd name="T91" fmla="*/ 86 h 187"/>
                  <a:gd name="T92" fmla="*/ 45 w 79"/>
                  <a:gd name="T93" fmla="*/ 90 h 187"/>
                  <a:gd name="T94" fmla="*/ 48 w 79"/>
                  <a:gd name="T95" fmla="*/ 95 h 187"/>
                  <a:gd name="T96" fmla="*/ 11 w 79"/>
                  <a:gd name="T97" fmla="*/ 7 h 187"/>
                  <a:gd name="T98" fmla="*/ 46 w 79"/>
                  <a:gd name="T99" fmla="*/ 106 h 187"/>
                  <a:gd name="T100" fmla="*/ 46 w 79"/>
                  <a:gd name="T101" fmla="*/ 106 h 187"/>
                  <a:gd name="T102" fmla="*/ 54 w 79"/>
                  <a:gd name="T103" fmla="*/ 144 h 187"/>
                  <a:gd name="T104" fmla="*/ 26 w 79"/>
                  <a:gd name="T105" fmla="*/ 84 h 187"/>
                  <a:gd name="T106" fmla="*/ 19 w 79"/>
                  <a:gd name="T107" fmla="*/ 40 h 187"/>
                  <a:gd name="T108" fmla="*/ 56 w 79"/>
                  <a:gd name="T109" fmla="*/ 149 h 187"/>
                  <a:gd name="T110" fmla="*/ 59 w 79"/>
                  <a:gd name="T111" fmla="*/ 155 h 187"/>
                  <a:gd name="T112" fmla="*/ 61 w 79"/>
                  <a:gd name="T113" fmla="*/ 154 h 187"/>
                  <a:gd name="T114" fmla="*/ 72 w 79"/>
                  <a:gd name="T115" fmla="*/ 151 h 187"/>
                  <a:gd name="T116" fmla="*/ 74 w 79"/>
                  <a:gd name="T117" fmla="*/ 169 h 187"/>
                  <a:gd name="T118" fmla="*/ 74 w 79"/>
                  <a:gd name="T119" fmla="*/ 182 h 187"/>
                  <a:gd name="T120" fmla="*/ 73 w 79"/>
                  <a:gd name="T121" fmla="*/ 138 h 187"/>
                  <a:gd name="T122" fmla="*/ 46 w 79"/>
                  <a:gd name="T123" fmla="*/ 75 h 187"/>
                  <a:gd name="T124" fmla="*/ 50 w 79"/>
                  <a:gd name="T125" fmla="*/ 7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9" h="187">
                    <a:moveTo>
                      <a:pt x="47" y="152"/>
                    </a:moveTo>
                    <a:cubicBezTo>
                      <a:pt x="47" y="152"/>
                      <a:pt x="47" y="152"/>
                      <a:pt x="47" y="153"/>
                    </a:cubicBezTo>
                    <a:cubicBezTo>
                      <a:pt x="47" y="153"/>
                      <a:pt x="47" y="153"/>
                      <a:pt x="47" y="153"/>
                    </a:cubicBezTo>
                    <a:cubicBezTo>
                      <a:pt x="51" y="159"/>
                      <a:pt x="56" y="163"/>
                      <a:pt x="60" y="168"/>
                    </a:cubicBezTo>
                    <a:cubicBezTo>
                      <a:pt x="65" y="174"/>
                      <a:pt x="69" y="180"/>
                      <a:pt x="74" y="186"/>
                    </a:cubicBezTo>
                    <a:cubicBezTo>
                      <a:pt x="75" y="187"/>
                      <a:pt x="76" y="186"/>
                      <a:pt x="76" y="185"/>
                    </a:cubicBezTo>
                    <a:cubicBezTo>
                      <a:pt x="76" y="185"/>
                      <a:pt x="76" y="184"/>
                      <a:pt x="76" y="184"/>
                    </a:cubicBezTo>
                    <a:cubicBezTo>
                      <a:pt x="79" y="170"/>
                      <a:pt x="76" y="156"/>
                      <a:pt x="77" y="142"/>
                    </a:cubicBezTo>
                    <a:cubicBezTo>
                      <a:pt x="77" y="142"/>
                      <a:pt x="77" y="142"/>
                      <a:pt x="77" y="142"/>
                    </a:cubicBezTo>
                    <a:cubicBezTo>
                      <a:pt x="77" y="141"/>
                      <a:pt x="77" y="141"/>
                      <a:pt x="77" y="141"/>
                    </a:cubicBezTo>
                    <a:cubicBezTo>
                      <a:pt x="77" y="141"/>
                      <a:pt x="77" y="141"/>
                      <a:pt x="77" y="140"/>
                    </a:cubicBezTo>
                    <a:cubicBezTo>
                      <a:pt x="73" y="128"/>
                      <a:pt x="70" y="116"/>
                      <a:pt x="65" y="103"/>
                    </a:cubicBezTo>
                    <a:cubicBezTo>
                      <a:pt x="61" y="91"/>
                      <a:pt x="56" y="78"/>
                      <a:pt x="51" y="65"/>
                    </a:cubicBezTo>
                    <a:cubicBezTo>
                      <a:pt x="47" y="53"/>
                      <a:pt x="42" y="41"/>
                      <a:pt x="38" y="29"/>
                    </a:cubicBezTo>
                    <a:cubicBezTo>
                      <a:pt x="35" y="20"/>
                      <a:pt x="34" y="9"/>
                      <a:pt x="28" y="2"/>
                    </a:cubicBezTo>
                    <a:cubicBezTo>
                      <a:pt x="28" y="1"/>
                      <a:pt x="27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5" y="0"/>
                    </a:cubicBezTo>
                    <a:cubicBezTo>
                      <a:pt x="17" y="3"/>
                      <a:pt x="8" y="3"/>
                      <a:pt x="1" y="9"/>
                    </a:cubicBezTo>
                    <a:cubicBezTo>
                      <a:pt x="0" y="9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2"/>
                    </a:cubicBezTo>
                    <a:cubicBezTo>
                      <a:pt x="8" y="36"/>
                      <a:pt x="15" y="59"/>
                      <a:pt x="23" y="83"/>
                    </a:cubicBezTo>
                    <a:cubicBezTo>
                      <a:pt x="27" y="95"/>
                      <a:pt x="30" y="107"/>
                      <a:pt x="34" y="119"/>
                    </a:cubicBezTo>
                    <a:cubicBezTo>
                      <a:pt x="38" y="130"/>
                      <a:pt x="43" y="141"/>
                      <a:pt x="47" y="152"/>
                    </a:cubicBezTo>
                    <a:close/>
                    <a:moveTo>
                      <a:pt x="43" y="76"/>
                    </a:moveTo>
                    <a:cubicBezTo>
                      <a:pt x="47" y="88"/>
                      <a:pt x="51" y="100"/>
                      <a:pt x="55" y="112"/>
                    </a:cubicBezTo>
                    <a:cubicBezTo>
                      <a:pt x="57" y="122"/>
                      <a:pt x="62" y="131"/>
                      <a:pt x="66" y="141"/>
                    </a:cubicBezTo>
                    <a:cubicBezTo>
                      <a:pt x="64" y="140"/>
                      <a:pt x="63" y="139"/>
                      <a:pt x="61" y="140"/>
                    </a:cubicBezTo>
                    <a:cubicBezTo>
                      <a:pt x="59" y="141"/>
                      <a:pt x="58" y="142"/>
                      <a:pt x="57" y="143"/>
                    </a:cubicBezTo>
                    <a:cubicBezTo>
                      <a:pt x="55" y="134"/>
                      <a:pt x="52" y="124"/>
                      <a:pt x="49" y="114"/>
                    </a:cubicBezTo>
                    <a:cubicBezTo>
                      <a:pt x="49" y="114"/>
                      <a:pt x="49" y="114"/>
                      <a:pt x="49" y="114"/>
                    </a:cubicBezTo>
                    <a:cubicBezTo>
                      <a:pt x="50" y="113"/>
                      <a:pt x="51" y="111"/>
                      <a:pt x="52" y="110"/>
                    </a:cubicBezTo>
                    <a:cubicBezTo>
                      <a:pt x="53" y="111"/>
                      <a:pt x="53" y="112"/>
                      <a:pt x="53" y="113"/>
                    </a:cubicBezTo>
                    <a:cubicBezTo>
                      <a:pt x="53" y="114"/>
                      <a:pt x="53" y="115"/>
                      <a:pt x="52" y="117"/>
                    </a:cubicBezTo>
                    <a:cubicBezTo>
                      <a:pt x="52" y="119"/>
                      <a:pt x="52" y="121"/>
                      <a:pt x="52" y="123"/>
                    </a:cubicBezTo>
                    <a:cubicBezTo>
                      <a:pt x="52" y="123"/>
                      <a:pt x="53" y="123"/>
                      <a:pt x="53" y="123"/>
                    </a:cubicBezTo>
                    <a:cubicBezTo>
                      <a:pt x="53" y="122"/>
                      <a:pt x="54" y="121"/>
                      <a:pt x="54" y="121"/>
                    </a:cubicBezTo>
                    <a:cubicBezTo>
                      <a:pt x="56" y="118"/>
                      <a:pt x="55" y="122"/>
                      <a:pt x="55" y="122"/>
                    </a:cubicBezTo>
                    <a:cubicBezTo>
                      <a:pt x="55" y="125"/>
                      <a:pt x="54" y="127"/>
                      <a:pt x="54" y="130"/>
                    </a:cubicBezTo>
                    <a:cubicBezTo>
                      <a:pt x="54" y="130"/>
                      <a:pt x="54" y="130"/>
                      <a:pt x="55" y="130"/>
                    </a:cubicBezTo>
                    <a:cubicBezTo>
                      <a:pt x="55" y="129"/>
                      <a:pt x="56" y="129"/>
                      <a:pt x="56" y="128"/>
                    </a:cubicBezTo>
                    <a:cubicBezTo>
                      <a:pt x="57" y="127"/>
                      <a:pt x="58" y="123"/>
                      <a:pt x="58" y="126"/>
                    </a:cubicBezTo>
                    <a:cubicBezTo>
                      <a:pt x="58" y="129"/>
                      <a:pt x="56" y="132"/>
                      <a:pt x="56" y="136"/>
                    </a:cubicBezTo>
                    <a:cubicBezTo>
                      <a:pt x="56" y="136"/>
                      <a:pt x="56" y="136"/>
                      <a:pt x="57" y="136"/>
                    </a:cubicBezTo>
                    <a:cubicBezTo>
                      <a:pt x="57" y="135"/>
                      <a:pt x="58" y="134"/>
                      <a:pt x="59" y="133"/>
                    </a:cubicBezTo>
                    <a:cubicBezTo>
                      <a:pt x="59" y="133"/>
                      <a:pt x="60" y="131"/>
                      <a:pt x="60" y="133"/>
                    </a:cubicBezTo>
                    <a:cubicBezTo>
                      <a:pt x="59" y="135"/>
                      <a:pt x="58" y="137"/>
                      <a:pt x="57" y="140"/>
                    </a:cubicBezTo>
                    <a:cubicBezTo>
                      <a:pt x="57" y="140"/>
                      <a:pt x="58" y="140"/>
                      <a:pt x="58" y="140"/>
                    </a:cubicBezTo>
                    <a:cubicBezTo>
                      <a:pt x="59" y="140"/>
                      <a:pt x="59" y="139"/>
                      <a:pt x="60" y="138"/>
                    </a:cubicBezTo>
                    <a:cubicBezTo>
                      <a:pt x="61" y="136"/>
                      <a:pt x="61" y="136"/>
                      <a:pt x="60" y="138"/>
                    </a:cubicBezTo>
                    <a:cubicBezTo>
                      <a:pt x="60" y="139"/>
                      <a:pt x="60" y="139"/>
                      <a:pt x="60" y="139"/>
                    </a:cubicBezTo>
                    <a:cubicBezTo>
                      <a:pt x="62" y="138"/>
                      <a:pt x="61" y="139"/>
                      <a:pt x="63" y="138"/>
                    </a:cubicBezTo>
                    <a:cubicBezTo>
                      <a:pt x="63" y="137"/>
                      <a:pt x="63" y="137"/>
                      <a:pt x="62" y="137"/>
                    </a:cubicBezTo>
                    <a:cubicBezTo>
                      <a:pt x="60" y="139"/>
                      <a:pt x="62" y="136"/>
                      <a:pt x="62" y="134"/>
                    </a:cubicBezTo>
                    <a:cubicBezTo>
                      <a:pt x="62" y="134"/>
                      <a:pt x="62" y="134"/>
                      <a:pt x="62" y="134"/>
                    </a:cubicBezTo>
                    <a:cubicBezTo>
                      <a:pt x="61" y="135"/>
                      <a:pt x="57" y="142"/>
                      <a:pt x="59" y="136"/>
                    </a:cubicBezTo>
                    <a:cubicBezTo>
                      <a:pt x="60" y="134"/>
                      <a:pt x="60" y="132"/>
                      <a:pt x="61" y="130"/>
                    </a:cubicBezTo>
                    <a:cubicBezTo>
                      <a:pt x="61" y="130"/>
                      <a:pt x="60" y="130"/>
                      <a:pt x="60" y="130"/>
                    </a:cubicBezTo>
                    <a:cubicBezTo>
                      <a:pt x="60" y="131"/>
                      <a:pt x="56" y="136"/>
                      <a:pt x="57" y="133"/>
                    </a:cubicBezTo>
                    <a:cubicBezTo>
                      <a:pt x="57" y="132"/>
                      <a:pt x="58" y="131"/>
                      <a:pt x="58" y="130"/>
                    </a:cubicBezTo>
                    <a:cubicBezTo>
                      <a:pt x="59" y="127"/>
                      <a:pt x="59" y="126"/>
                      <a:pt x="58" y="123"/>
                    </a:cubicBezTo>
                    <a:cubicBezTo>
                      <a:pt x="58" y="123"/>
                      <a:pt x="58" y="123"/>
                      <a:pt x="58" y="123"/>
                    </a:cubicBezTo>
                    <a:cubicBezTo>
                      <a:pt x="57" y="124"/>
                      <a:pt x="57" y="126"/>
                      <a:pt x="56" y="127"/>
                    </a:cubicBezTo>
                    <a:cubicBezTo>
                      <a:pt x="54" y="132"/>
                      <a:pt x="55" y="127"/>
                      <a:pt x="55" y="125"/>
                    </a:cubicBezTo>
                    <a:cubicBezTo>
                      <a:pt x="56" y="123"/>
                      <a:pt x="56" y="121"/>
                      <a:pt x="56" y="119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5" y="119"/>
                      <a:pt x="53" y="123"/>
                      <a:pt x="53" y="120"/>
                    </a:cubicBezTo>
                    <a:cubicBezTo>
                      <a:pt x="53" y="118"/>
                      <a:pt x="53" y="116"/>
                      <a:pt x="53" y="114"/>
                    </a:cubicBezTo>
                    <a:cubicBezTo>
                      <a:pt x="54" y="112"/>
                      <a:pt x="53" y="110"/>
                      <a:pt x="52" y="108"/>
                    </a:cubicBezTo>
                    <a:cubicBezTo>
                      <a:pt x="52" y="108"/>
                      <a:pt x="52" y="108"/>
                      <a:pt x="52" y="108"/>
                    </a:cubicBezTo>
                    <a:cubicBezTo>
                      <a:pt x="50" y="111"/>
                      <a:pt x="49" y="114"/>
                      <a:pt x="50" y="108"/>
                    </a:cubicBezTo>
                    <a:cubicBezTo>
                      <a:pt x="50" y="106"/>
                      <a:pt x="51" y="104"/>
                      <a:pt x="51" y="101"/>
                    </a:cubicBezTo>
                    <a:cubicBezTo>
                      <a:pt x="50" y="101"/>
                      <a:pt x="50" y="101"/>
                      <a:pt x="50" y="101"/>
                    </a:cubicBezTo>
                    <a:cubicBezTo>
                      <a:pt x="49" y="102"/>
                      <a:pt x="49" y="102"/>
                      <a:pt x="48" y="103"/>
                    </a:cubicBezTo>
                    <a:cubicBezTo>
                      <a:pt x="46" y="106"/>
                      <a:pt x="48" y="101"/>
                      <a:pt x="48" y="101"/>
                    </a:cubicBezTo>
                    <a:cubicBezTo>
                      <a:pt x="48" y="98"/>
                      <a:pt x="49" y="96"/>
                      <a:pt x="48" y="93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47" y="95"/>
                      <a:pt x="45" y="99"/>
                      <a:pt x="46" y="94"/>
                    </a:cubicBezTo>
                    <a:cubicBezTo>
                      <a:pt x="46" y="92"/>
                      <a:pt x="47" y="90"/>
                      <a:pt x="47" y="88"/>
                    </a:cubicBezTo>
                    <a:cubicBezTo>
                      <a:pt x="47" y="87"/>
                      <a:pt x="46" y="87"/>
                      <a:pt x="46" y="87"/>
                    </a:cubicBezTo>
                    <a:cubicBezTo>
                      <a:pt x="45" y="88"/>
                      <a:pt x="44" y="90"/>
                      <a:pt x="44" y="91"/>
                    </a:cubicBezTo>
                    <a:cubicBezTo>
                      <a:pt x="44" y="91"/>
                      <a:pt x="44" y="87"/>
                      <a:pt x="44" y="87"/>
                    </a:cubicBezTo>
                    <a:cubicBezTo>
                      <a:pt x="44" y="85"/>
                      <a:pt x="44" y="83"/>
                      <a:pt x="44" y="81"/>
                    </a:cubicBezTo>
                    <a:cubicBezTo>
                      <a:pt x="44" y="81"/>
                      <a:pt x="43" y="81"/>
                      <a:pt x="43" y="81"/>
                    </a:cubicBezTo>
                    <a:cubicBezTo>
                      <a:pt x="42" y="85"/>
                      <a:pt x="42" y="83"/>
                      <a:pt x="42" y="81"/>
                    </a:cubicBezTo>
                    <a:cubicBezTo>
                      <a:pt x="42" y="79"/>
                      <a:pt x="43" y="78"/>
                      <a:pt x="43" y="76"/>
                    </a:cubicBezTo>
                    <a:cubicBezTo>
                      <a:pt x="43" y="76"/>
                      <a:pt x="43" y="76"/>
                      <a:pt x="42" y="76"/>
                    </a:cubicBezTo>
                    <a:cubicBezTo>
                      <a:pt x="42" y="76"/>
                      <a:pt x="41" y="77"/>
                      <a:pt x="41" y="78"/>
                    </a:cubicBezTo>
                    <a:cubicBezTo>
                      <a:pt x="39" y="80"/>
                      <a:pt x="40" y="77"/>
                      <a:pt x="40" y="76"/>
                    </a:cubicBezTo>
                    <a:cubicBezTo>
                      <a:pt x="40" y="74"/>
                      <a:pt x="41" y="73"/>
                      <a:pt x="41" y="71"/>
                    </a:cubicBezTo>
                    <a:cubicBezTo>
                      <a:pt x="41" y="70"/>
                      <a:pt x="40" y="70"/>
                      <a:pt x="40" y="70"/>
                    </a:cubicBezTo>
                    <a:cubicBezTo>
                      <a:pt x="39" y="71"/>
                      <a:pt x="39" y="72"/>
                      <a:pt x="38" y="73"/>
                    </a:cubicBezTo>
                    <a:cubicBezTo>
                      <a:pt x="38" y="72"/>
                      <a:pt x="38" y="71"/>
                      <a:pt x="38" y="69"/>
                    </a:cubicBezTo>
                    <a:cubicBezTo>
                      <a:pt x="39" y="68"/>
                      <a:pt x="39" y="66"/>
                      <a:pt x="39" y="65"/>
                    </a:cubicBezTo>
                    <a:cubicBezTo>
                      <a:pt x="39" y="64"/>
                      <a:pt x="38" y="64"/>
                      <a:pt x="38" y="64"/>
                    </a:cubicBezTo>
                    <a:cubicBezTo>
                      <a:pt x="37" y="65"/>
                      <a:pt x="35" y="69"/>
                      <a:pt x="36" y="65"/>
                    </a:cubicBezTo>
                    <a:cubicBezTo>
                      <a:pt x="36" y="63"/>
                      <a:pt x="37" y="61"/>
                      <a:pt x="37" y="59"/>
                    </a:cubicBezTo>
                    <a:cubicBezTo>
                      <a:pt x="37" y="58"/>
                      <a:pt x="36" y="58"/>
                      <a:pt x="36" y="58"/>
                    </a:cubicBezTo>
                    <a:cubicBezTo>
                      <a:pt x="35" y="59"/>
                      <a:pt x="35" y="60"/>
                      <a:pt x="34" y="61"/>
                    </a:cubicBezTo>
                    <a:cubicBezTo>
                      <a:pt x="32" y="63"/>
                      <a:pt x="34" y="59"/>
                      <a:pt x="34" y="58"/>
                    </a:cubicBezTo>
                    <a:cubicBezTo>
                      <a:pt x="34" y="56"/>
                      <a:pt x="35" y="54"/>
                      <a:pt x="34" y="52"/>
                    </a:cubicBezTo>
                    <a:cubicBezTo>
                      <a:pt x="34" y="51"/>
                      <a:pt x="34" y="51"/>
                      <a:pt x="34" y="52"/>
                    </a:cubicBezTo>
                    <a:cubicBezTo>
                      <a:pt x="33" y="52"/>
                      <a:pt x="31" y="56"/>
                      <a:pt x="31" y="56"/>
                    </a:cubicBezTo>
                    <a:cubicBezTo>
                      <a:pt x="31" y="54"/>
                      <a:pt x="31" y="53"/>
                      <a:pt x="32" y="51"/>
                    </a:cubicBezTo>
                    <a:cubicBezTo>
                      <a:pt x="32" y="49"/>
                      <a:pt x="33" y="47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1" y="46"/>
                      <a:pt x="29" y="48"/>
                      <a:pt x="29" y="49"/>
                    </a:cubicBezTo>
                    <a:cubicBezTo>
                      <a:pt x="29" y="47"/>
                      <a:pt x="30" y="44"/>
                      <a:pt x="31" y="42"/>
                    </a:cubicBezTo>
                    <a:cubicBezTo>
                      <a:pt x="31" y="41"/>
                      <a:pt x="30" y="41"/>
                      <a:pt x="30" y="42"/>
                    </a:cubicBezTo>
                    <a:cubicBezTo>
                      <a:pt x="29" y="43"/>
                      <a:pt x="27" y="46"/>
                      <a:pt x="28" y="43"/>
                    </a:cubicBezTo>
                    <a:cubicBezTo>
                      <a:pt x="29" y="40"/>
                      <a:pt x="29" y="38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29" y="36"/>
                      <a:pt x="25" y="41"/>
                      <a:pt x="25" y="38"/>
                    </a:cubicBezTo>
                    <a:cubicBezTo>
                      <a:pt x="26" y="36"/>
                      <a:pt x="27" y="34"/>
                      <a:pt x="27" y="31"/>
                    </a:cubicBezTo>
                    <a:cubicBezTo>
                      <a:pt x="27" y="31"/>
                      <a:pt x="27" y="31"/>
                      <a:pt x="26" y="31"/>
                    </a:cubicBezTo>
                    <a:cubicBezTo>
                      <a:pt x="25" y="32"/>
                      <a:pt x="21" y="38"/>
                      <a:pt x="23" y="33"/>
                    </a:cubicBezTo>
                    <a:cubicBezTo>
                      <a:pt x="24" y="31"/>
                      <a:pt x="25" y="29"/>
                      <a:pt x="25" y="26"/>
                    </a:cubicBezTo>
                    <a:cubicBezTo>
                      <a:pt x="25" y="26"/>
                      <a:pt x="24" y="26"/>
                      <a:pt x="24" y="26"/>
                    </a:cubicBezTo>
                    <a:cubicBezTo>
                      <a:pt x="23" y="27"/>
                      <a:pt x="20" y="31"/>
                      <a:pt x="21" y="28"/>
                    </a:cubicBezTo>
                    <a:cubicBezTo>
                      <a:pt x="22" y="25"/>
                      <a:pt x="23" y="23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19" y="26"/>
                      <a:pt x="21" y="19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17" y="21"/>
                      <a:pt x="20" y="15"/>
                      <a:pt x="20" y="14"/>
                    </a:cubicBezTo>
                    <a:cubicBezTo>
                      <a:pt x="20" y="13"/>
                      <a:pt x="20" y="13"/>
                      <a:pt x="19" y="13"/>
                    </a:cubicBezTo>
                    <a:cubicBezTo>
                      <a:pt x="16" y="18"/>
                      <a:pt x="19" y="11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7" y="9"/>
                      <a:pt x="17" y="11"/>
                      <a:pt x="16" y="12"/>
                    </a:cubicBezTo>
                    <a:cubicBezTo>
                      <a:pt x="17" y="10"/>
                      <a:pt x="18" y="9"/>
                      <a:pt x="18" y="7"/>
                    </a:cubicBezTo>
                    <a:cubicBezTo>
                      <a:pt x="18" y="6"/>
                      <a:pt x="17" y="6"/>
                      <a:pt x="17" y="7"/>
                    </a:cubicBezTo>
                    <a:cubicBezTo>
                      <a:pt x="16" y="7"/>
                      <a:pt x="14" y="11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ubicBezTo>
                      <a:pt x="12" y="9"/>
                      <a:pt x="12" y="10"/>
                      <a:pt x="12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1"/>
                      <a:pt x="14" y="10"/>
                    </a:cubicBezTo>
                    <a:cubicBezTo>
                      <a:pt x="15" y="10"/>
                      <a:pt x="14" y="10"/>
                      <a:pt x="16" y="9"/>
                    </a:cubicBezTo>
                    <a:cubicBezTo>
                      <a:pt x="19" y="6"/>
                      <a:pt x="15" y="12"/>
                      <a:pt x="15" y="13"/>
                    </a:cubicBezTo>
                    <a:cubicBezTo>
                      <a:pt x="15" y="13"/>
                      <a:pt x="15" y="14"/>
                      <a:pt x="16" y="13"/>
                    </a:cubicBezTo>
                    <a:cubicBezTo>
                      <a:pt x="16" y="13"/>
                      <a:pt x="19" y="10"/>
                      <a:pt x="19" y="11"/>
                    </a:cubicBezTo>
                    <a:cubicBezTo>
                      <a:pt x="18" y="12"/>
                      <a:pt x="17" y="14"/>
                      <a:pt x="17" y="16"/>
                    </a:cubicBezTo>
                    <a:cubicBezTo>
                      <a:pt x="16" y="16"/>
                      <a:pt x="17" y="17"/>
                      <a:pt x="17" y="16"/>
                    </a:cubicBezTo>
                    <a:cubicBezTo>
                      <a:pt x="18" y="16"/>
                      <a:pt x="19" y="16"/>
                      <a:pt x="19" y="15"/>
                    </a:cubicBezTo>
                    <a:cubicBezTo>
                      <a:pt x="18" y="16"/>
                      <a:pt x="18" y="18"/>
                      <a:pt x="17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9" y="20"/>
                      <a:pt x="19" y="20"/>
                      <a:pt x="20" y="19"/>
                    </a:cubicBezTo>
                    <a:cubicBezTo>
                      <a:pt x="19" y="20"/>
                      <a:pt x="19" y="22"/>
                      <a:pt x="19" y="23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1" y="23"/>
                      <a:pt x="22" y="20"/>
                      <a:pt x="22" y="23"/>
                    </a:cubicBezTo>
                    <a:cubicBezTo>
                      <a:pt x="21" y="26"/>
                      <a:pt x="20" y="28"/>
                      <a:pt x="20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2" y="30"/>
                      <a:pt x="21" y="31"/>
                      <a:pt x="22" y="30"/>
                    </a:cubicBezTo>
                    <a:cubicBezTo>
                      <a:pt x="22" y="30"/>
                      <a:pt x="24" y="26"/>
                      <a:pt x="24" y="28"/>
                    </a:cubicBezTo>
                    <a:cubicBezTo>
                      <a:pt x="24" y="31"/>
                      <a:pt x="22" y="33"/>
                      <a:pt x="21" y="36"/>
                    </a:cubicBezTo>
                    <a:cubicBezTo>
                      <a:pt x="21" y="36"/>
                      <a:pt x="22" y="36"/>
                      <a:pt x="22" y="36"/>
                    </a:cubicBezTo>
                    <a:cubicBezTo>
                      <a:pt x="23" y="36"/>
                      <a:pt x="26" y="34"/>
                      <a:pt x="26" y="33"/>
                    </a:cubicBezTo>
                    <a:cubicBezTo>
                      <a:pt x="26" y="35"/>
                      <a:pt x="24" y="38"/>
                      <a:pt x="24" y="41"/>
                    </a:cubicBezTo>
                    <a:cubicBezTo>
                      <a:pt x="24" y="41"/>
                      <a:pt x="25" y="41"/>
                      <a:pt x="25" y="41"/>
                    </a:cubicBezTo>
                    <a:cubicBezTo>
                      <a:pt x="27" y="40"/>
                      <a:pt x="27" y="39"/>
                      <a:pt x="28" y="37"/>
                    </a:cubicBezTo>
                    <a:cubicBezTo>
                      <a:pt x="28" y="39"/>
                      <a:pt x="28" y="40"/>
                      <a:pt x="28" y="41"/>
                    </a:cubicBezTo>
                    <a:cubicBezTo>
                      <a:pt x="27" y="42"/>
                      <a:pt x="27" y="44"/>
                      <a:pt x="27" y="45"/>
                    </a:cubicBezTo>
                    <a:cubicBezTo>
                      <a:pt x="27" y="46"/>
                      <a:pt x="27" y="46"/>
                      <a:pt x="27" y="46"/>
                    </a:cubicBezTo>
                    <a:cubicBezTo>
                      <a:pt x="28" y="45"/>
                      <a:pt x="30" y="43"/>
                      <a:pt x="30" y="43"/>
                    </a:cubicBezTo>
                    <a:cubicBezTo>
                      <a:pt x="29" y="45"/>
                      <a:pt x="28" y="48"/>
                      <a:pt x="28" y="50"/>
                    </a:cubicBezTo>
                    <a:cubicBezTo>
                      <a:pt x="28" y="50"/>
                      <a:pt x="28" y="51"/>
                      <a:pt x="28" y="51"/>
                    </a:cubicBezTo>
                    <a:cubicBezTo>
                      <a:pt x="29" y="50"/>
                      <a:pt x="29" y="50"/>
                      <a:pt x="30" y="49"/>
                    </a:cubicBezTo>
                    <a:cubicBezTo>
                      <a:pt x="31" y="47"/>
                      <a:pt x="32" y="48"/>
                      <a:pt x="32" y="50"/>
                    </a:cubicBezTo>
                    <a:cubicBezTo>
                      <a:pt x="31" y="52"/>
                      <a:pt x="30" y="54"/>
                      <a:pt x="30" y="57"/>
                    </a:cubicBezTo>
                    <a:cubicBezTo>
                      <a:pt x="30" y="57"/>
                      <a:pt x="31" y="57"/>
                      <a:pt x="31" y="57"/>
                    </a:cubicBezTo>
                    <a:cubicBezTo>
                      <a:pt x="32" y="56"/>
                      <a:pt x="34" y="51"/>
                      <a:pt x="34" y="55"/>
                    </a:cubicBezTo>
                    <a:cubicBezTo>
                      <a:pt x="33" y="58"/>
                      <a:pt x="33" y="60"/>
                      <a:pt x="32" y="62"/>
                    </a:cubicBezTo>
                    <a:cubicBezTo>
                      <a:pt x="32" y="63"/>
                      <a:pt x="32" y="63"/>
                      <a:pt x="33" y="63"/>
                    </a:cubicBezTo>
                    <a:cubicBezTo>
                      <a:pt x="34" y="62"/>
                      <a:pt x="36" y="58"/>
                      <a:pt x="36" y="61"/>
                    </a:cubicBezTo>
                    <a:cubicBezTo>
                      <a:pt x="36" y="64"/>
                      <a:pt x="34" y="66"/>
                      <a:pt x="34" y="69"/>
                    </a:cubicBezTo>
                    <a:cubicBezTo>
                      <a:pt x="34" y="70"/>
                      <a:pt x="35" y="70"/>
                      <a:pt x="35" y="70"/>
                    </a:cubicBezTo>
                    <a:cubicBezTo>
                      <a:pt x="35" y="70"/>
                      <a:pt x="38" y="66"/>
                      <a:pt x="38" y="68"/>
                    </a:cubicBezTo>
                    <a:cubicBezTo>
                      <a:pt x="38" y="70"/>
                      <a:pt x="37" y="72"/>
                      <a:pt x="37" y="74"/>
                    </a:cubicBezTo>
                    <a:cubicBezTo>
                      <a:pt x="37" y="75"/>
                      <a:pt x="37" y="75"/>
                      <a:pt x="38" y="74"/>
                    </a:cubicBezTo>
                    <a:cubicBezTo>
                      <a:pt x="39" y="73"/>
                      <a:pt x="40" y="71"/>
                      <a:pt x="40" y="75"/>
                    </a:cubicBezTo>
                    <a:cubicBezTo>
                      <a:pt x="39" y="77"/>
                      <a:pt x="39" y="78"/>
                      <a:pt x="39" y="80"/>
                    </a:cubicBezTo>
                    <a:cubicBezTo>
                      <a:pt x="39" y="80"/>
                      <a:pt x="39" y="81"/>
                      <a:pt x="40" y="80"/>
                    </a:cubicBezTo>
                    <a:cubicBezTo>
                      <a:pt x="41" y="79"/>
                      <a:pt x="42" y="75"/>
                      <a:pt x="42" y="79"/>
                    </a:cubicBezTo>
                    <a:cubicBezTo>
                      <a:pt x="41" y="81"/>
                      <a:pt x="41" y="83"/>
                      <a:pt x="41" y="86"/>
                    </a:cubicBezTo>
                    <a:cubicBezTo>
                      <a:pt x="41" y="86"/>
                      <a:pt x="41" y="86"/>
                      <a:pt x="41" y="86"/>
                    </a:cubicBezTo>
                    <a:cubicBezTo>
                      <a:pt x="42" y="85"/>
                      <a:pt x="43" y="84"/>
                      <a:pt x="44" y="83"/>
                    </a:cubicBezTo>
                    <a:cubicBezTo>
                      <a:pt x="43" y="85"/>
                      <a:pt x="42" y="89"/>
                      <a:pt x="43" y="92"/>
                    </a:cubicBezTo>
                    <a:cubicBezTo>
                      <a:pt x="43" y="92"/>
                      <a:pt x="43" y="92"/>
                      <a:pt x="43" y="92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7" y="87"/>
                      <a:pt x="46" y="91"/>
                      <a:pt x="45" y="92"/>
                    </a:cubicBezTo>
                    <a:cubicBezTo>
                      <a:pt x="45" y="94"/>
                      <a:pt x="45" y="96"/>
                      <a:pt x="44" y="99"/>
                    </a:cubicBezTo>
                    <a:cubicBezTo>
                      <a:pt x="44" y="99"/>
                      <a:pt x="45" y="99"/>
                      <a:pt x="45" y="99"/>
                    </a:cubicBezTo>
                    <a:cubicBezTo>
                      <a:pt x="46" y="98"/>
                      <a:pt x="48" y="95"/>
                      <a:pt x="48" y="95"/>
                    </a:cubicBezTo>
                    <a:cubicBezTo>
                      <a:pt x="48" y="98"/>
                      <a:pt x="46" y="102"/>
                      <a:pt x="46" y="105"/>
                    </a:cubicBezTo>
                    <a:cubicBezTo>
                      <a:pt x="43" y="96"/>
                      <a:pt x="39" y="87"/>
                      <a:pt x="36" y="77"/>
                    </a:cubicBezTo>
                    <a:cubicBezTo>
                      <a:pt x="32" y="66"/>
                      <a:pt x="28" y="54"/>
                      <a:pt x="23" y="43"/>
                    </a:cubicBezTo>
                    <a:cubicBezTo>
                      <a:pt x="18" y="31"/>
                      <a:pt x="13" y="19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4" y="6"/>
                      <a:pt x="17" y="5"/>
                      <a:pt x="19" y="5"/>
                    </a:cubicBezTo>
                    <a:cubicBezTo>
                      <a:pt x="27" y="29"/>
                      <a:pt x="36" y="52"/>
                      <a:pt x="43" y="76"/>
                    </a:cubicBezTo>
                    <a:close/>
                    <a:moveTo>
                      <a:pt x="46" y="106"/>
                    </a:moveTo>
                    <a:cubicBezTo>
                      <a:pt x="46" y="106"/>
                      <a:pt x="47" y="106"/>
                      <a:pt x="47" y="106"/>
                    </a:cubicBezTo>
                    <a:cubicBezTo>
                      <a:pt x="49" y="104"/>
                      <a:pt x="51" y="100"/>
                      <a:pt x="50" y="106"/>
                    </a:cubicBezTo>
                    <a:cubicBezTo>
                      <a:pt x="49" y="108"/>
                      <a:pt x="49" y="110"/>
                      <a:pt x="49" y="113"/>
                    </a:cubicBezTo>
                    <a:cubicBezTo>
                      <a:pt x="48" y="110"/>
                      <a:pt x="47" y="108"/>
                      <a:pt x="46" y="106"/>
                    </a:cubicBezTo>
                    <a:close/>
                    <a:moveTo>
                      <a:pt x="19" y="40"/>
                    </a:moveTo>
                    <a:cubicBezTo>
                      <a:pt x="24" y="52"/>
                      <a:pt x="28" y="63"/>
                      <a:pt x="32" y="75"/>
                    </a:cubicBezTo>
                    <a:cubicBezTo>
                      <a:pt x="36" y="87"/>
                      <a:pt x="41" y="99"/>
                      <a:pt x="45" y="111"/>
                    </a:cubicBezTo>
                    <a:cubicBezTo>
                      <a:pt x="49" y="122"/>
                      <a:pt x="51" y="133"/>
                      <a:pt x="54" y="144"/>
                    </a:cubicBezTo>
                    <a:cubicBezTo>
                      <a:pt x="54" y="143"/>
                      <a:pt x="53" y="143"/>
                      <a:pt x="52" y="143"/>
                    </a:cubicBezTo>
                    <a:cubicBezTo>
                      <a:pt x="50" y="143"/>
                      <a:pt x="48" y="144"/>
                      <a:pt x="48" y="146"/>
                    </a:cubicBezTo>
                    <a:cubicBezTo>
                      <a:pt x="45" y="137"/>
                      <a:pt x="41" y="128"/>
                      <a:pt x="38" y="120"/>
                    </a:cubicBezTo>
                    <a:cubicBezTo>
                      <a:pt x="34" y="108"/>
                      <a:pt x="30" y="96"/>
                      <a:pt x="26" y="84"/>
                    </a:cubicBezTo>
                    <a:cubicBezTo>
                      <a:pt x="18" y="59"/>
                      <a:pt x="11" y="35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0"/>
                      <a:pt x="6" y="9"/>
                      <a:pt x="9" y="8"/>
                    </a:cubicBezTo>
                    <a:cubicBezTo>
                      <a:pt x="10" y="19"/>
                      <a:pt x="14" y="30"/>
                      <a:pt x="19" y="40"/>
                    </a:cubicBezTo>
                    <a:close/>
                    <a:moveTo>
                      <a:pt x="50" y="152"/>
                    </a:moveTo>
                    <a:cubicBezTo>
                      <a:pt x="50" y="152"/>
                      <a:pt x="50" y="151"/>
                      <a:pt x="50" y="151"/>
                    </a:cubicBezTo>
                    <a:cubicBezTo>
                      <a:pt x="50" y="150"/>
                      <a:pt x="50" y="149"/>
                      <a:pt x="50" y="148"/>
                    </a:cubicBezTo>
                    <a:cubicBezTo>
                      <a:pt x="51" y="142"/>
                      <a:pt x="56" y="148"/>
                      <a:pt x="56" y="149"/>
                    </a:cubicBezTo>
                    <a:cubicBezTo>
                      <a:pt x="56" y="149"/>
                      <a:pt x="56" y="149"/>
                      <a:pt x="56" y="149"/>
                    </a:cubicBezTo>
                    <a:cubicBezTo>
                      <a:pt x="56" y="149"/>
                      <a:pt x="56" y="150"/>
                      <a:pt x="56" y="150"/>
                    </a:cubicBezTo>
                    <a:cubicBezTo>
                      <a:pt x="56" y="150"/>
                      <a:pt x="57" y="150"/>
                      <a:pt x="57" y="151"/>
                    </a:cubicBezTo>
                    <a:cubicBezTo>
                      <a:pt x="57" y="152"/>
                      <a:pt x="58" y="153"/>
                      <a:pt x="59" y="155"/>
                    </a:cubicBezTo>
                    <a:cubicBezTo>
                      <a:pt x="59" y="155"/>
                      <a:pt x="59" y="155"/>
                      <a:pt x="59" y="155"/>
                    </a:cubicBezTo>
                    <a:cubicBezTo>
                      <a:pt x="59" y="155"/>
                      <a:pt x="59" y="155"/>
                      <a:pt x="59" y="155"/>
                    </a:cubicBezTo>
                    <a:cubicBezTo>
                      <a:pt x="59" y="155"/>
                      <a:pt x="59" y="155"/>
                      <a:pt x="59" y="155"/>
                    </a:cubicBezTo>
                    <a:cubicBezTo>
                      <a:pt x="60" y="156"/>
                      <a:pt x="62" y="155"/>
                      <a:pt x="61" y="154"/>
                    </a:cubicBezTo>
                    <a:cubicBezTo>
                      <a:pt x="60" y="151"/>
                      <a:pt x="59" y="147"/>
                      <a:pt x="61" y="144"/>
                    </a:cubicBezTo>
                    <a:cubicBezTo>
                      <a:pt x="62" y="140"/>
                      <a:pt x="66" y="146"/>
                      <a:pt x="67" y="147"/>
                    </a:cubicBezTo>
                    <a:cubicBezTo>
                      <a:pt x="68" y="149"/>
                      <a:pt x="69" y="150"/>
                      <a:pt x="69" y="152"/>
                    </a:cubicBezTo>
                    <a:cubicBezTo>
                      <a:pt x="70" y="154"/>
                      <a:pt x="72" y="152"/>
                      <a:pt x="72" y="151"/>
                    </a:cubicBezTo>
                    <a:cubicBezTo>
                      <a:pt x="71" y="149"/>
                      <a:pt x="71" y="148"/>
                      <a:pt x="71" y="146"/>
                    </a:cubicBezTo>
                    <a:cubicBezTo>
                      <a:pt x="71" y="145"/>
                      <a:pt x="72" y="139"/>
                      <a:pt x="74" y="142"/>
                    </a:cubicBezTo>
                    <a:cubicBezTo>
                      <a:pt x="73" y="151"/>
                      <a:pt x="75" y="160"/>
                      <a:pt x="75" y="169"/>
                    </a:cubicBezTo>
                    <a:cubicBezTo>
                      <a:pt x="75" y="169"/>
                      <a:pt x="74" y="169"/>
                      <a:pt x="74" y="169"/>
                    </a:cubicBezTo>
                    <a:cubicBezTo>
                      <a:pt x="72" y="170"/>
                      <a:pt x="69" y="171"/>
                      <a:pt x="67" y="172"/>
                    </a:cubicBezTo>
                    <a:cubicBezTo>
                      <a:pt x="65" y="170"/>
                      <a:pt x="64" y="168"/>
                      <a:pt x="63" y="166"/>
                    </a:cubicBezTo>
                    <a:cubicBezTo>
                      <a:pt x="59" y="161"/>
                      <a:pt x="53" y="157"/>
                      <a:pt x="50" y="152"/>
                    </a:cubicBezTo>
                    <a:close/>
                    <a:moveTo>
                      <a:pt x="74" y="182"/>
                    </a:moveTo>
                    <a:cubicBezTo>
                      <a:pt x="72" y="179"/>
                      <a:pt x="70" y="177"/>
                      <a:pt x="68" y="174"/>
                    </a:cubicBezTo>
                    <a:cubicBezTo>
                      <a:pt x="70" y="173"/>
                      <a:pt x="73" y="173"/>
                      <a:pt x="75" y="172"/>
                    </a:cubicBezTo>
                    <a:cubicBezTo>
                      <a:pt x="75" y="175"/>
                      <a:pt x="75" y="178"/>
                      <a:pt x="74" y="182"/>
                    </a:cubicBezTo>
                    <a:close/>
                    <a:moveTo>
                      <a:pt x="73" y="138"/>
                    </a:moveTo>
                    <a:cubicBezTo>
                      <a:pt x="72" y="138"/>
                      <a:pt x="71" y="138"/>
                      <a:pt x="70" y="139"/>
                    </a:cubicBezTo>
                    <a:cubicBezTo>
                      <a:pt x="70" y="140"/>
                      <a:pt x="69" y="141"/>
                      <a:pt x="69" y="141"/>
                    </a:cubicBezTo>
                    <a:cubicBezTo>
                      <a:pt x="66" y="131"/>
                      <a:pt x="60" y="122"/>
                      <a:pt x="57" y="112"/>
                    </a:cubicBezTo>
                    <a:cubicBezTo>
                      <a:pt x="54" y="99"/>
                      <a:pt x="50" y="87"/>
                      <a:pt x="46" y="75"/>
                    </a:cubicBezTo>
                    <a:cubicBezTo>
                      <a:pt x="38" y="51"/>
                      <a:pt x="30" y="28"/>
                      <a:pt x="22" y="4"/>
                    </a:cubicBezTo>
                    <a:cubicBezTo>
                      <a:pt x="23" y="4"/>
                      <a:pt x="24" y="3"/>
                      <a:pt x="25" y="3"/>
                    </a:cubicBezTo>
                    <a:cubicBezTo>
                      <a:pt x="32" y="11"/>
                      <a:pt x="34" y="24"/>
                      <a:pt x="37" y="34"/>
                    </a:cubicBezTo>
                    <a:cubicBezTo>
                      <a:pt x="41" y="46"/>
                      <a:pt x="45" y="58"/>
                      <a:pt x="50" y="70"/>
                    </a:cubicBezTo>
                    <a:cubicBezTo>
                      <a:pt x="54" y="82"/>
                      <a:pt x="59" y="94"/>
                      <a:pt x="63" y="106"/>
                    </a:cubicBezTo>
                    <a:cubicBezTo>
                      <a:pt x="67" y="117"/>
                      <a:pt x="70" y="127"/>
                      <a:pt x="73" y="1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41"/>
              <p:cNvSpPr>
                <a:spLocks noEditPoints="1"/>
              </p:cNvSpPr>
              <p:nvPr/>
            </p:nvSpPr>
            <p:spPr bwMode="auto">
              <a:xfrm>
                <a:off x="67" y="1066"/>
                <a:ext cx="291" cy="270"/>
              </a:xfrm>
              <a:custGeom>
                <a:avLst/>
                <a:gdLst>
                  <a:gd name="T0" fmla="*/ 103 w 123"/>
                  <a:gd name="T1" fmla="*/ 64 h 114"/>
                  <a:gd name="T2" fmla="*/ 35 w 123"/>
                  <a:gd name="T3" fmla="*/ 2 h 114"/>
                  <a:gd name="T4" fmla="*/ 5 w 123"/>
                  <a:gd name="T5" fmla="*/ 103 h 114"/>
                  <a:gd name="T6" fmla="*/ 23 w 123"/>
                  <a:gd name="T7" fmla="*/ 66 h 114"/>
                  <a:gd name="T8" fmla="*/ 40 w 123"/>
                  <a:gd name="T9" fmla="*/ 61 h 114"/>
                  <a:gd name="T10" fmla="*/ 98 w 123"/>
                  <a:gd name="T11" fmla="*/ 65 h 114"/>
                  <a:gd name="T12" fmla="*/ 93 w 123"/>
                  <a:gd name="T13" fmla="*/ 68 h 114"/>
                  <a:gd name="T14" fmla="*/ 56 w 123"/>
                  <a:gd name="T15" fmla="*/ 97 h 114"/>
                  <a:gd name="T16" fmla="*/ 76 w 123"/>
                  <a:gd name="T17" fmla="*/ 65 h 114"/>
                  <a:gd name="T18" fmla="*/ 38 w 123"/>
                  <a:gd name="T19" fmla="*/ 106 h 114"/>
                  <a:gd name="T20" fmla="*/ 59 w 123"/>
                  <a:gd name="T21" fmla="*/ 80 h 114"/>
                  <a:gd name="T22" fmla="*/ 28 w 123"/>
                  <a:gd name="T23" fmla="*/ 95 h 114"/>
                  <a:gd name="T24" fmla="*/ 52 w 123"/>
                  <a:gd name="T25" fmla="*/ 73 h 114"/>
                  <a:gd name="T26" fmla="*/ 39 w 123"/>
                  <a:gd name="T27" fmla="*/ 91 h 114"/>
                  <a:gd name="T28" fmla="*/ 12 w 123"/>
                  <a:gd name="T29" fmla="*/ 102 h 114"/>
                  <a:gd name="T30" fmla="*/ 45 w 123"/>
                  <a:gd name="T31" fmla="*/ 69 h 114"/>
                  <a:gd name="T32" fmla="*/ 47 w 123"/>
                  <a:gd name="T33" fmla="*/ 67 h 114"/>
                  <a:gd name="T34" fmla="*/ 6 w 123"/>
                  <a:gd name="T35" fmla="*/ 93 h 114"/>
                  <a:gd name="T36" fmla="*/ 35 w 123"/>
                  <a:gd name="T37" fmla="*/ 65 h 114"/>
                  <a:gd name="T38" fmla="*/ 8 w 123"/>
                  <a:gd name="T39" fmla="*/ 87 h 114"/>
                  <a:gd name="T40" fmla="*/ 7 w 123"/>
                  <a:gd name="T41" fmla="*/ 99 h 114"/>
                  <a:gd name="T42" fmla="*/ 40 w 123"/>
                  <a:gd name="T43" fmla="*/ 75 h 114"/>
                  <a:gd name="T44" fmla="*/ 50 w 123"/>
                  <a:gd name="T45" fmla="*/ 73 h 114"/>
                  <a:gd name="T46" fmla="*/ 11 w 123"/>
                  <a:gd name="T47" fmla="*/ 104 h 114"/>
                  <a:gd name="T48" fmla="*/ 40 w 123"/>
                  <a:gd name="T49" fmla="*/ 90 h 114"/>
                  <a:gd name="T50" fmla="*/ 59 w 123"/>
                  <a:gd name="T51" fmla="*/ 78 h 114"/>
                  <a:gd name="T52" fmla="*/ 51 w 123"/>
                  <a:gd name="T53" fmla="*/ 89 h 114"/>
                  <a:gd name="T54" fmla="*/ 36 w 123"/>
                  <a:gd name="T55" fmla="*/ 107 h 114"/>
                  <a:gd name="T56" fmla="*/ 45 w 123"/>
                  <a:gd name="T57" fmla="*/ 92 h 114"/>
                  <a:gd name="T58" fmla="*/ 77 w 123"/>
                  <a:gd name="T59" fmla="*/ 70 h 114"/>
                  <a:gd name="T60" fmla="*/ 46 w 123"/>
                  <a:gd name="T61" fmla="*/ 107 h 114"/>
                  <a:gd name="T62" fmla="*/ 88 w 123"/>
                  <a:gd name="T63" fmla="*/ 68 h 114"/>
                  <a:gd name="T64" fmla="*/ 57 w 123"/>
                  <a:gd name="T65" fmla="*/ 104 h 114"/>
                  <a:gd name="T66" fmla="*/ 60 w 123"/>
                  <a:gd name="T67" fmla="*/ 107 h 114"/>
                  <a:gd name="T68" fmla="*/ 99 w 123"/>
                  <a:gd name="T69" fmla="*/ 72 h 114"/>
                  <a:gd name="T70" fmla="*/ 61 w 123"/>
                  <a:gd name="T71" fmla="*/ 107 h 114"/>
                  <a:gd name="T72" fmla="*/ 75 w 123"/>
                  <a:gd name="T73" fmla="*/ 107 h 114"/>
                  <a:gd name="T74" fmla="*/ 84 w 123"/>
                  <a:gd name="T75" fmla="*/ 105 h 114"/>
                  <a:gd name="T76" fmla="*/ 100 w 123"/>
                  <a:gd name="T77" fmla="*/ 78 h 114"/>
                  <a:gd name="T78" fmla="*/ 105 w 123"/>
                  <a:gd name="T79" fmla="*/ 86 h 114"/>
                  <a:gd name="T80" fmla="*/ 110 w 123"/>
                  <a:gd name="T81" fmla="*/ 88 h 114"/>
                  <a:gd name="T82" fmla="*/ 92 w 123"/>
                  <a:gd name="T83" fmla="*/ 109 h 114"/>
                  <a:gd name="T84" fmla="*/ 100 w 123"/>
                  <a:gd name="T85" fmla="*/ 109 h 114"/>
                  <a:gd name="T86" fmla="*/ 112 w 123"/>
                  <a:gd name="T87" fmla="*/ 99 h 114"/>
                  <a:gd name="T88" fmla="*/ 109 w 123"/>
                  <a:gd name="T89" fmla="*/ 93 h 114"/>
                  <a:gd name="T90" fmla="*/ 116 w 123"/>
                  <a:gd name="T91" fmla="*/ 95 h 114"/>
                  <a:gd name="T92" fmla="*/ 110 w 123"/>
                  <a:gd name="T93" fmla="*/ 106 h 114"/>
                  <a:gd name="T94" fmla="*/ 117 w 123"/>
                  <a:gd name="T95" fmla="*/ 99 h 114"/>
                  <a:gd name="T96" fmla="*/ 114 w 123"/>
                  <a:gd name="T97" fmla="*/ 99 h 114"/>
                  <a:gd name="T98" fmla="*/ 107 w 123"/>
                  <a:gd name="T99" fmla="*/ 101 h 114"/>
                  <a:gd name="T100" fmla="*/ 102 w 123"/>
                  <a:gd name="T101" fmla="*/ 100 h 114"/>
                  <a:gd name="T102" fmla="*/ 112 w 123"/>
                  <a:gd name="T103" fmla="*/ 79 h 114"/>
                  <a:gd name="T104" fmla="*/ 119 w 123"/>
                  <a:gd name="T105" fmla="*/ 93 h 114"/>
                  <a:gd name="T106" fmla="*/ 106 w 123"/>
                  <a:gd name="T107" fmla="*/ 73 h 114"/>
                  <a:gd name="T108" fmla="*/ 72 w 123"/>
                  <a:gd name="T109" fmla="*/ 97 h 114"/>
                  <a:gd name="T110" fmla="*/ 40 w 123"/>
                  <a:gd name="T111" fmla="*/ 41 h 114"/>
                  <a:gd name="T112" fmla="*/ 94 w 123"/>
                  <a:gd name="T113" fmla="*/ 64 h 114"/>
                  <a:gd name="T114" fmla="*/ 16 w 123"/>
                  <a:gd name="T115" fmla="*/ 75 h 114"/>
                  <a:gd name="T116" fmla="*/ 18 w 123"/>
                  <a:gd name="T117" fmla="*/ 76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3" h="114">
                    <a:moveTo>
                      <a:pt x="27" y="110"/>
                    </a:moveTo>
                    <a:cubicBezTo>
                      <a:pt x="32" y="110"/>
                      <a:pt x="37" y="110"/>
                      <a:pt x="42" y="110"/>
                    </a:cubicBezTo>
                    <a:cubicBezTo>
                      <a:pt x="50" y="109"/>
                      <a:pt x="58" y="110"/>
                      <a:pt x="66" y="110"/>
                    </a:cubicBezTo>
                    <a:cubicBezTo>
                      <a:pt x="78" y="111"/>
                      <a:pt x="92" y="114"/>
                      <a:pt x="105" y="111"/>
                    </a:cubicBezTo>
                    <a:cubicBezTo>
                      <a:pt x="114" y="109"/>
                      <a:pt x="123" y="102"/>
                      <a:pt x="121" y="91"/>
                    </a:cubicBezTo>
                    <a:cubicBezTo>
                      <a:pt x="120" y="80"/>
                      <a:pt x="111" y="71"/>
                      <a:pt x="103" y="64"/>
                    </a:cubicBezTo>
                    <a:cubicBezTo>
                      <a:pt x="94" y="55"/>
                      <a:pt x="84" y="48"/>
                      <a:pt x="76" y="39"/>
                    </a:cubicBezTo>
                    <a:cubicBezTo>
                      <a:pt x="71" y="34"/>
                      <a:pt x="67" y="29"/>
                      <a:pt x="67" y="21"/>
                    </a:cubicBezTo>
                    <a:cubicBezTo>
                      <a:pt x="67" y="15"/>
                      <a:pt x="70" y="9"/>
                      <a:pt x="73" y="4"/>
                    </a:cubicBezTo>
                    <a:cubicBezTo>
                      <a:pt x="74" y="3"/>
                      <a:pt x="73" y="2"/>
                      <a:pt x="73" y="2"/>
                    </a:cubicBezTo>
                    <a:cubicBezTo>
                      <a:pt x="72" y="2"/>
                      <a:pt x="72" y="1"/>
                      <a:pt x="71" y="1"/>
                    </a:cubicBezTo>
                    <a:cubicBezTo>
                      <a:pt x="59" y="2"/>
                      <a:pt x="47" y="0"/>
                      <a:pt x="35" y="2"/>
                    </a:cubicBezTo>
                    <a:cubicBezTo>
                      <a:pt x="34" y="3"/>
                      <a:pt x="34" y="4"/>
                      <a:pt x="34" y="4"/>
                    </a:cubicBezTo>
                    <a:cubicBezTo>
                      <a:pt x="34" y="5"/>
                      <a:pt x="34" y="5"/>
                      <a:pt x="34" y="6"/>
                    </a:cubicBezTo>
                    <a:cubicBezTo>
                      <a:pt x="38" y="12"/>
                      <a:pt x="41" y="18"/>
                      <a:pt x="42" y="25"/>
                    </a:cubicBezTo>
                    <a:cubicBezTo>
                      <a:pt x="42" y="34"/>
                      <a:pt x="37" y="41"/>
                      <a:pt x="33" y="47"/>
                    </a:cubicBezTo>
                    <a:cubicBezTo>
                      <a:pt x="25" y="57"/>
                      <a:pt x="18" y="67"/>
                      <a:pt x="11" y="78"/>
                    </a:cubicBezTo>
                    <a:cubicBezTo>
                      <a:pt x="6" y="85"/>
                      <a:pt x="0" y="95"/>
                      <a:pt x="5" y="103"/>
                    </a:cubicBezTo>
                    <a:cubicBezTo>
                      <a:pt x="10" y="110"/>
                      <a:pt x="20" y="110"/>
                      <a:pt x="27" y="110"/>
                    </a:cubicBezTo>
                    <a:close/>
                    <a:moveTo>
                      <a:pt x="23" y="66"/>
                    </a:moveTo>
                    <a:cubicBezTo>
                      <a:pt x="23" y="65"/>
                      <a:pt x="24" y="65"/>
                      <a:pt x="24" y="65"/>
                    </a:cubicBezTo>
                    <a:cubicBezTo>
                      <a:pt x="26" y="64"/>
                      <a:pt x="28" y="63"/>
                      <a:pt x="29" y="62"/>
                    </a:cubicBezTo>
                    <a:cubicBezTo>
                      <a:pt x="26" y="65"/>
                      <a:pt x="23" y="67"/>
                      <a:pt x="20" y="70"/>
                    </a:cubicBezTo>
                    <a:cubicBezTo>
                      <a:pt x="21" y="68"/>
                      <a:pt x="22" y="67"/>
                      <a:pt x="23" y="66"/>
                    </a:cubicBezTo>
                    <a:close/>
                    <a:moveTo>
                      <a:pt x="32" y="61"/>
                    </a:moveTo>
                    <a:cubicBezTo>
                      <a:pt x="33" y="61"/>
                      <a:pt x="34" y="61"/>
                      <a:pt x="35" y="61"/>
                    </a:cubicBezTo>
                    <a:cubicBezTo>
                      <a:pt x="32" y="62"/>
                      <a:pt x="28" y="64"/>
                      <a:pt x="25" y="67"/>
                    </a:cubicBezTo>
                    <a:cubicBezTo>
                      <a:pt x="27" y="65"/>
                      <a:pt x="29" y="63"/>
                      <a:pt x="32" y="61"/>
                    </a:cubicBezTo>
                    <a:close/>
                    <a:moveTo>
                      <a:pt x="38" y="61"/>
                    </a:moveTo>
                    <a:cubicBezTo>
                      <a:pt x="39" y="61"/>
                      <a:pt x="39" y="61"/>
                      <a:pt x="40" y="61"/>
                    </a:cubicBezTo>
                    <a:cubicBezTo>
                      <a:pt x="36" y="63"/>
                      <a:pt x="32" y="66"/>
                      <a:pt x="29" y="69"/>
                    </a:cubicBezTo>
                    <a:cubicBezTo>
                      <a:pt x="23" y="74"/>
                      <a:pt x="17" y="79"/>
                      <a:pt x="11" y="84"/>
                    </a:cubicBezTo>
                    <a:cubicBezTo>
                      <a:pt x="11" y="83"/>
                      <a:pt x="12" y="83"/>
                      <a:pt x="12" y="83"/>
                    </a:cubicBezTo>
                    <a:cubicBezTo>
                      <a:pt x="14" y="80"/>
                      <a:pt x="18" y="77"/>
                      <a:pt x="21" y="75"/>
                    </a:cubicBezTo>
                    <a:cubicBezTo>
                      <a:pt x="27" y="71"/>
                      <a:pt x="33" y="66"/>
                      <a:pt x="38" y="61"/>
                    </a:cubicBezTo>
                    <a:close/>
                    <a:moveTo>
                      <a:pt x="98" y="65"/>
                    </a:moveTo>
                    <a:cubicBezTo>
                      <a:pt x="91" y="71"/>
                      <a:pt x="84" y="78"/>
                      <a:pt x="77" y="84"/>
                    </a:cubicBezTo>
                    <a:cubicBezTo>
                      <a:pt x="73" y="88"/>
                      <a:pt x="69" y="91"/>
                      <a:pt x="65" y="95"/>
                    </a:cubicBezTo>
                    <a:cubicBezTo>
                      <a:pt x="68" y="92"/>
                      <a:pt x="71" y="89"/>
                      <a:pt x="74" y="86"/>
                    </a:cubicBezTo>
                    <a:cubicBezTo>
                      <a:pt x="79" y="81"/>
                      <a:pt x="85" y="75"/>
                      <a:pt x="89" y="68"/>
                    </a:cubicBezTo>
                    <a:cubicBezTo>
                      <a:pt x="89" y="68"/>
                      <a:pt x="89" y="68"/>
                      <a:pt x="90" y="68"/>
                    </a:cubicBezTo>
                    <a:cubicBezTo>
                      <a:pt x="91" y="68"/>
                      <a:pt x="92" y="68"/>
                      <a:pt x="93" y="68"/>
                    </a:cubicBezTo>
                    <a:cubicBezTo>
                      <a:pt x="94" y="67"/>
                      <a:pt x="97" y="65"/>
                      <a:pt x="98" y="65"/>
                    </a:cubicBezTo>
                    <a:close/>
                    <a:moveTo>
                      <a:pt x="83" y="65"/>
                    </a:moveTo>
                    <a:cubicBezTo>
                      <a:pt x="84" y="66"/>
                      <a:pt x="86" y="67"/>
                      <a:pt x="88" y="68"/>
                    </a:cubicBezTo>
                    <a:cubicBezTo>
                      <a:pt x="84" y="71"/>
                      <a:pt x="82" y="74"/>
                      <a:pt x="78" y="77"/>
                    </a:cubicBezTo>
                    <a:cubicBezTo>
                      <a:pt x="74" y="80"/>
                      <a:pt x="70" y="84"/>
                      <a:pt x="66" y="87"/>
                    </a:cubicBezTo>
                    <a:cubicBezTo>
                      <a:pt x="63" y="90"/>
                      <a:pt x="60" y="93"/>
                      <a:pt x="56" y="97"/>
                    </a:cubicBezTo>
                    <a:cubicBezTo>
                      <a:pt x="56" y="96"/>
                      <a:pt x="57" y="96"/>
                      <a:pt x="57" y="96"/>
                    </a:cubicBezTo>
                    <a:cubicBezTo>
                      <a:pt x="60" y="92"/>
                      <a:pt x="63" y="89"/>
                      <a:pt x="66" y="86"/>
                    </a:cubicBezTo>
                    <a:cubicBezTo>
                      <a:pt x="70" y="82"/>
                      <a:pt x="72" y="78"/>
                      <a:pt x="75" y="75"/>
                    </a:cubicBezTo>
                    <a:cubicBezTo>
                      <a:pt x="78" y="72"/>
                      <a:pt x="81" y="69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lose/>
                    <a:moveTo>
                      <a:pt x="76" y="65"/>
                    </a:moveTo>
                    <a:cubicBezTo>
                      <a:pt x="77" y="65"/>
                      <a:pt x="79" y="65"/>
                      <a:pt x="81" y="65"/>
                    </a:cubicBezTo>
                    <a:cubicBezTo>
                      <a:pt x="81" y="65"/>
                      <a:pt x="82" y="65"/>
                      <a:pt x="82" y="65"/>
                    </a:cubicBezTo>
                    <a:cubicBezTo>
                      <a:pt x="75" y="70"/>
                      <a:pt x="69" y="77"/>
                      <a:pt x="62" y="83"/>
                    </a:cubicBezTo>
                    <a:cubicBezTo>
                      <a:pt x="56" y="90"/>
                      <a:pt x="48" y="96"/>
                      <a:pt x="41" y="103"/>
                    </a:cubicBezTo>
                    <a:cubicBezTo>
                      <a:pt x="40" y="104"/>
                      <a:pt x="39" y="105"/>
                      <a:pt x="38" y="105"/>
                    </a:cubicBezTo>
                    <a:cubicBezTo>
                      <a:pt x="38" y="105"/>
                      <a:pt x="38" y="106"/>
                      <a:pt x="38" y="106"/>
                    </a:cubicBezTo>
                    <a:cubicBezTo>
                      <a:pt x="40" y="104"/>
                      <a:pt x="42" y="102"/>
                      <a:pt x="44" y="100"/>
                    </a:cubicBezTo>
                    <a:cubicBezTo>
                      <a:pt x="48" y="96"/>
                      <a:pt x="52" y="93"/>
                      <a:pt x="56" y="89"/>
                    </a:cubicBezTo>
                    <a:cubicBezTo>
                      <a:pt x="63" y="82"/>
                      <a:pt x="69" y="73"/>
                      <a:pt x="76" y="65"/>
                    </a:cubicBezTo>
                    <a:close/>
                    <a:moveTo>
                      <a:pt x="73" y="67"/>
                    </a:moveTo>
                    <a:cubicBezTo>
                      <a:pt x="72" y="68"/>
                      <a:pt x="70" y="70"/>
                      <a:pt x="68" y="72"/>
                    </a:cubicBezTo>
                    <a:cubicBezTo>
                      <a:pt x="65" y="75"/>
                      <a:pt x="62" y="77"/>
                      <a:pt x="59" y="80"/>
                    </a:cubicBezTo>
                    <a:cubicBezTo>
                      <a:pt x="58" y="80"/>
                      <a:pt x="57" y="81"/>
                      <a:pt x="57" y="82"/>
                    </a:cubicBezTo>
                    <a:cubicBezTo>
                      <a:pt x="59" y="79"/>
                      <a:pt x="62" y="76"/>
                      <a:pt x="64" y="74"/>
                    </a:cubicBezTo>
                    <a:cubicBezTo>
                      <a:pt x="68" y="72"/>
                      <a:pt x="70" y="69"/>
                      <a:pt x="73" y="67"/>
                    </a:cubicBezTo>
                    <a:close/>
                    <a:moveTo>
                      <a:pt x="54" y="74"/>
                    </a:moveTo>
                    <a:cubicBezTo>
                      <a:pt x="48" y="78"/>
                      <a:pt x="42" y="83"/>
                      <a:pt x="37" y="88"/>
                    </a:cubicBezTo>
                    <a:cubicBezTo>
                      <a:pt x="34" y="90"/>
                      <a:pt x="31" y="92"/>
                      <a:pt x="28" y="95"/>
                    </a:cubicBezTo>
                    <a:cubicBezTo>
                      <a:pt x="24" y="98"/>
                      <a:pt x="21" y="101"/>
                      <a:pt x="17" y="104"/>
                    </a:cubicBezTo>
                    <a:cubicBezTo>
                      <a:pt x="14" y="106"/>
                      <a:pt x="17" y="104"/>
                      <a:pt x="17" y="104"/>
                    </a:cubicBezTo>
                    <a:cubicBezTo>
                      <a:pt x="19" y="102"/>
                      <a:pt x="20" y="100"/>
                      <a:pt x="22" y="99"/>
                    </a:cubicBezTo>
                    <a:cubicBezTo>
                      <a:pt x="26" y="96"/>
                      <a:pt x="29" y="93"/>
                      <a:pt x="33" y="90"/>
                    </a:cubicBezTo>
                    <a:cubicBezTo>
                      <a:pt x="40" y="85"/>
                      <a:pt x="46" y="79"/>
                      <a:pt x="52" y="73"/>
                    </a:cubicBezTo>
                    <a:cubicBezTo>
                      <a:pt x="52" y="73"/>
                      <a:pt x="52" y="73"/>
                      <a:pt x="52" y="73"/>
                    </a:cubicBezTo>
                    <a:cubicBezTo>
                      <a:pt x="55" y="74"/>
                      <a:pt x="57" y="75"/>
                      <a:pt x="61" y="75"/>
                    </a:cubicBezTo>
                    <a:cubicBezTo>
                      <a:pt x="56" y="78"/>
                      <a:pt x="51" y="82"/>
                      <a:pt x="47" y="86"/>
                    </a:cubicBezTo>
                    <a:cubicBezTo>
                      <a:pt x="41" y="91"/>
                      <a:pt x="34" y="97"/>
                      <a:pt x="28" y="102"/>
                    </a:cubicBezTo>
                    <a:cubicBezTo>
                      <a:pt x="27" y="103"/>
                      <a:pt x="24" y="106"/>
                      <a:pt x="25" y="105"/>
                    </a:cubicBezTo>
                    <a:cubicBezTo>
                      <a:pt x="26" y="104"/>
                      <a:pt x="28" y="102"/>
                      <a:pt x="29" y="100"/>
                    </a:cubicBezTo>
                    <a:cubicBezTo>
                      <a:pt x="32" y="97"/>
                      <a:pt x="36" y="94"/>
                      <a:pt x="39" y="91"/>
                    </a:cubicBezTo>
                    <a:cubicBezTo>
                      <a:pt x="42" y="89"/>
                      <a:pt x="45" y="86"/>
                      <a:pt x="47" y="83"/>
                    </a:cubicBezTo>
                    <a:cubicBezTo>
                      <a:pt x="50" y="80"/>
                      <a:pt x="53" y="78"/>
                      <a:pt x="55" y="75"/>
                    </a:cubicBezTo>
                    <a:cubicBezTo>
                      <a:pt x="55" y="74"/>
                      <a:pt x="54" y="74"/>
                      <a:pt x="54" y="74"/>
                    </a:cubicBezTo>
                    <a:close/>
                    <a:moveTo>
                      <a:pt x="47" y="68"/>
                    </a:moveTo>
                    <a:cubicBezTo>
                      <a:pt x="49" y="70"/>
                      <a:pt x="50" y="71"/>
                      <a:pt x="52" y="72"/>
                    </a:cubicBezTo>
                    <a:cubicBezTo>
                      <a:pt x="37" y="80"/>
                      <a:pt x="26" y="92"/>
                      <a:pt x="12" y="102"/>
                    </a:cubicBezTo>
                    <a:cubicBezTo>
                      <a:pt x="9" y="104"/>
                      <a:pt x="13" y="100"/>
                      <a:pt x="14" y="99"/>
                    </a:cubicBezTo>
                    <a:cubicBezTo>
                      <a:pt x="15" y="98"/>
                      <a:pt x="17" y="97"/>
                      <a:pt x="19" y="95"/>
                    </a:cubicBezTo>
                    <a:cubicBezTo>
                      <a:pt x="22" y="93"/>
                      <a:pt x="25" y="90"/>
                      <a:pt x="28" y="87"/>
                    </a:cubicBezTo>
                    <a:cubicBezTo>
                      <a:pt x="35" y="81"/>
                      <a:pt x="41" y="74"/>
                      <a:pt x="47" y="68"/>
                    </a:cubicBezTo>
                    <a:close/>
                    <a:moveTo>
                      <a:pt x="46" y="68"/>
                    </a:moveTo>
                    <a:cubicBezTo>
                      <a:pt x="46" y="68"/>
                      <a:pt x="45" y="69"/>
                      <a:pt x="45" y="69"/>
                    </a:cubicBezTo>
                    <a:cubicBezTo>
                      <a:pt x="38" y="75"/>
                      <a:pt x="31" y="81"/>
                      <a:pt x="23" y="87"/>
                    </a:cubicBezTo>
                    <a:cubicBezTo>
                      <a:pt x="20" y="89"/>
                      <a:pt x="16" y="92"/>
                      <a:pt x="13" y="95"/>
                    </a:cubicBezTo>
                    <a:cubicBezTo>
                      <a:pt x="11" y="96"/>
                      <a:pt x="9" y="98"/>
                      <a:pt x="7" y="99"/>
                    </a:cubicBezTo>
                    <a:cubicBezTo>
                      <a:pt x="9" y="98"/>
                      <a:pt x="10" y="97"/>
                      <a:pt x="11" y="95"/>
                    </a:cubicBezTo>
                    <a:cubicBezTo>
                      <a:pt x="21" y="84"/>
                      <a:pt x="36" y="77"/>
                      <a:pt x="44" y="65"/>
                    </a:cubicBezTo>
                    <a:cubicBezTo>
                      <a:pt x="45" y="66"/>
                      <a:pt x="46" y="66"/>
                      <a:pt x="47" y="67"/>
                    </a:cubicBezTo>
                    <a:cubicBezTo>
                      <a:pt x="47" y="67"/>
                      <a:pt x="47" y="67"/>
                      <a:pt x="47" y="68"/>
                    </a:cubicBezTo>
                    <a:cubicBezTo>
                      <a:pt x="47" y="68"/>
                      <a:pt x="46" y="68"/>
                      <a:pt x="46" y="68"/>
                    </a:cubicBezTo>
                    <a:close/>
                    <a:moveTo>
                      <a:pt x="44" y="64"/>
                    </a:moveTo>
                    <a:cubicBezTo>
                      <a:pt x="37" y="69"/>
                      <a:pt x="31" y="73"/>
                      <a:pt x="25" y="78"/>
                    </a:cubicBezTo>
                    <a:cubicBezTo>
                      <a:pt x="21" y="81"/>
                      <a:pt x="18" y="84"/>
                      <a:pt x="15" y="87"/>
                    </a:cubicBezTo>
                    <a:cubicBezTo>
                      <a:pt x="13" y="89"/>
                      <a:pt x="8" y="91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cubicBezTo>
                      <a:pt x="17" y="82"/>
                      <a:pt x="31" y="74"/>
                      <a:pt x="42" y="62"/>
                    </a:cubicBezTo>
                    <a:cubicBezTo>
                      <a:pt x="42" y="63"/>
                      <a:pt x="43" y="63"/>
                      <a:pt x="44" y="64"/>
                    </a:cubicBezTo>
                    <a:close/>
                    <a:moveTo>
                      <a:pt x="8" y="87"/>
                    </a:moveTo>
                    <a:cubicBezTo>
                      <a:pt x="14" y="82"/>
                      <a:pt x="20" y="77"/>
                      <a:pt x="26" y="72"/>
                    </a:cubicBezTo>
                    <a:cubicBezTo>
                      <a:pt x="29" y="70"/>
                      <a:pt x="32" y="67"/>
                      <a:pt x="35" y="65"/>
                    </a:cubicBezTo>
                    <a:cubicBezTo>
                      <a:pt x="37" y="64"/>
                      <a:pt x="38" y="63"/>
                      <a:pt x="39" y="62"/>
                    </a:cubicBezTo>
                    <a:cubicBezTo>
                      <a:pt x="40" y="62"/>
                      <a:pt x="40" y="62"/>
                      <a:pt x="41" y="62"/>
                    </a:cubicBezTo>
                    <a:cubicBezTo>
                      <a:pt x="41" y="62"/>
                      <a:pt x="41" y="62"/>
                      <a:pt x="41" y="62"/>
                    </a:cubicBezTo>
                    <a:cubicBezTo>
                      <a:pt x="41" y="63"/>
                      <a:pt x="40" y="63"/>
                      <a:pt x="40" y="64"/>
                    </a:cubicBezTo>
                    <a:cubicBezTo>
                      <a:pt x="30" y="74"/>
                      <a:pt x="17" y="82"/>
                      <a:pt x="7" y="92"/>
                    </a:cubicBezTo>
                    <a:cubicBezTo>
                      <a:pt x="7" y="90"/>
                      <a:pt x="8" y="89"/>
                      <a:pt x="8" y="87"/>
                    </a:cubicBezTo>
                    <a:close/>
                    <a:moveTo>
                      <a:pt x="23" y="81"/>
                    </a:moveTo>
                    <a:cubicBezTo>
                      <a:pt x="26" y="78"/>
                      <a:pt x="31" y="75"/>
                      <a:pt x="35" y="72"/>
                    </a:cubicBezTo>
                    <a:cubicBezTo>
                      <a:pt x="36" y="70"/>
                      <a:pt x="38" y="69"/>
                      <a:pt x="40" y="67"/>
                    </a:cubicBezTo>
                    <a:cubicBezTo>
                      <a:pt x="41" y="67"/>
                      <a:pt x="42" y="66"/>
                      <a:pt x="43" y="65"/>
                    </a:cubicBezTo>
                    <a:cubicBezTo>
                      <a:pt x="45" y="64"/>
                      <a:pt x="40" y="69"/>
                      <a:pt x="41" y="68"/>
                    </a:cubicBezTo>
                    <a:cubicBezTo>
                      <a:pt x="31" y="80"/>
                      <a:pt x="16" y="87"/>
                      <a:pt x="7" y="99"/>
                    </a:cubicBezTo>
                    <a:cubicBezTo>
                      <a:pt x="6" y="98"/>
                      <a:pt x="6" y="96"/>
                      <a:pt x="6" y="94"/>
                    </a:cubicBezTo>
                    <a:cubicBezTo>
                      <a:pt x="13" y="91"/>
                      <a:pt x="18" y="85"/>
                      <a:pt x="23" y="81"/>
                    </a:cubicBezTo>
                    <a:close/>
                    <a:moveTo>
                      <a:pt x="7" y="100"/>
                    </a:moveTo>
                    <a:cubicBezTo>
                      <a:pt x="14" y="95"/>
                      <a:pt x="21" y="89"/>
                      <a:pt x="28" y="84"/>
                    </a:cubicBezTo>
                    <a:cubicBezTo>
                      <a:pt x="31" y="81"/>
                      <a:pt x="35" y="79"/>
                      <a:pt x="38" y="76"/>
                    </a:cubicBezTo>
                    <a:cubicBezTo>
                      <a:pt x="39" y="76"/>
                      <a:pt x="39" y="75"/>
                      <a:pt x="40" y="75"/>
                    </a:cubicBezTo>
                    <a:cubicBezTo>
                      <a:pt x="35" y="79"/>
                      <a:pt x="31" y="83"/>
                      <a:pt x="27" y="87"/>
                    </a:cubicBezTo>
                    <a:cubicBezTo>
                      <a:pt x="21" y="93"/>
                      <a:pt x="14" y="97"/>
                      <a:pt x="10" y="103"/>
                    </a:cubicBezTo>
                    <a:cubicBezTo>
                      <a:pt x="9" y="102"/>
                      <a:pt x="8" y="101"/>
                      <a:pt x="7" y="100"/>
                    </a:cubicBezTo>
                    <a:close/>
                    <a:moveTo>
                      <a:pt x="11" y="104"/>
                    </a:moveTo>
                    <a:cubicBezTo>
                      <a:pt x="24" y="95"/>
                      <a:pt x="34" y="83"/>
                      <a:pt x="48" y="75"/>
                    </a:cubicBezTo>
                    <a:cubicBezTo>
                      <a:pt x="48" y="75"/>
                      <a:pt x="51" y="73"/>
                      <a:pt x="50" y="73"/>
                    </a:cubicBezTo>
                    <a:cubicBezTo>
                      <a:pt x="49" y="75"/>
                      <a:pt x="47" y="77"/>
                      <a:pt x="45" y="78"/>
                    </a:cubicBezTo>
                    <a:cubicBezTo>
                      <a:pt x="42" y="81"/>
                      <a:pt x="39" y="85"/>
                      <a:pt x="35" y="87"/>
                    </a:cubicBezTo>
                    <a:cubicBezTo>
                      <a:pt x="28" y="94"/>
                      <a:pt x="21" y="99"/>
                      <a:pt x="14" y="106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3" y="105"/>
                      <a:pt x="12" y="105"/>
                      <a:pt x="11" y="104"/>
                    </a:cubicBezTo>
                    <a:cubicBezTo>
                      <a:pt x="11" y="104"/>
                      <a:pt x="11" y="104"/>
                      <a:pt x="11" y="104"/>
                    </a:cubicBezTo>
                    <a:close/>
                    <a:moveTo>
                      <a:pt x="15" y="106"/>
                    </a:moveTo>
                    <a:cubicBezTo>
                      <a:pt x="22" y="103"/>
                      <a:pt x="26" y="96"/>
                      <a:pt x="32" y="92"/>
                    </a:cubicBezTo>
                    <a:cubicBezTo>
                      <a:pt x="38" y="88"/>
                      <a:pt x="44" y="82"/>
                      <a:pt x="50" y="78"/>
                    </a:cubicBezTo>
                    <a:cubicBezTo>
                      <a:pt x="51" y="77"/>
                      <a:pt x="53" y="76"/>
                      <a:pt x="53" y="75"/>
                    </a:cubicBezTo>
                    <a:cubicBezTo>
                      <a:pt x="52" y="78"/>
                      <a:pt x="50" y="80"/>
                      <a:pt x="48" y="81"/>
                    </a:cubicBezTo>
                    <a:cubicBezTo>
                      <a:pt x="45" y="84"/>
                      <a:pt x="42" y="87"/>
                      <a:pt x="40" y="90"/>
                    </a:cubicBezTo>
                    <a:cubicBezTo>
                      <a:pt x="34" y="95"/>
                      <a:pt x="28" y="100"/>
                      <a:pt x="23" y="106"/>
                    </a:cubicBezTo>
                    <a:cubicBezTo>
                      <a:pt x="23" y="106"/>
                      <a:pt x="23" y="107"/>
                      <a:pt x="23" y="107"/>
                    </a:cubicBezTo>
                    <a:cubicBezTo>
                      <a:pt x="30" y="103"/>
                      <a:pt x="35" y="97"/>
                      <a:pt x="41" y="92"/>
                    </a:cubicBezTo>
                    <a:cubicBezTo>
                      <a:pt x="48" y="86"/>
                      <a:pt x="55" y="80"/>
                      <a:pt x="62" y="75"/>
                    </a:cubicBezTo>
                    <a:cubicBezTo>
                      <a:pt x="62" y="75"/>
                      <a:pt x="62" y="75"/>
                      <a:pt x="62" y="74"/>
                    </a:cubicBezTo>
                    <a:cubicBezTo>
                      <a:pt x="61" y="76"/>
                      <a:pt x="60" y="77"/>
                      <a:pt x="59" y="78"/>
                    </a:cubicBezTo>
                    <a:cubicBezTo>
                      <a:pt x="56" y="81"/>
                      <a:pt x="52" y="85"/>
                      <a:pt x="49" y="88"/>
                    </a:cubicBezTo>
                    <a:cubicBezTo>
                      <a:pt x="42" y="94"/>
                      <a:pt x="35" y="100"/>
                      <a:pt x="29" y="106"/>
                    </a:cubicBezTo>
                    <a:cubicBezTo>
                      <a:pt x="29" y="106"/>
                      <a:pt x="29" y="107"/>
                      <a:pt x="29" y="107"/>
                    </a:cubicBezTo>
                    <a:cubicBezTo>
                      <a:pt x="30" y="106"/>
                      <a:pt x="30" y="106"/>
                      <a:pt x="31" y="106"/>
                    </a:cubicBezTo>
                    <a:cubicBezTo>
                      <a:pt x="31" y="106"/>
                      <a:pt x="31" y="105"/>
                      <a:pt x="31" y="105"/>
                    </a:cubicBezTo>
                    <a:cubicBezTo>
                      <a:pt x="38" y="100"/>
                      <a:pt x="44" y="95"/>
                      <a:pt x="51" y="89"/>
                    </a:cubicBezTo>
                    <a:cubicBezTo>
                      <a:pt x="55" y="85"/>
                      <a:pt x="58" y="81"/>
                      <a:pt x="63" y="77"/>
                    </a:cubicBezTo>
                    <a:cubicBezTo>
                      <a:pt x="65" y="75"/>
                      <a:pt x="68" y="73"/>
                      <a:pt x="70" y="71"/>
                    </a:cubicBezTo>
                    <a:cubicBezTo>
                      <a:pt x="70" y="71"/>
                      <a:pt x="70" y="72"/>
                      <a:pt x="69" y="72"/>
                    </a:cubicBezTo>
                    <a:cubicBezTo>
                      <a:pt x="66" y="76"/>
                      <a:pt x="62" y="81"/>
                      <a:pt x="59" y="85"/>
                    </a:cubicBezTo>
                    <a:cubicBezTo>
                      <a:pt x="52" y="93"/>
                      <a:pt x="43" y="99"/>
                      <a:pt x="36" y="107"/>
                    </a:cubicBezTo>
                    <a:cubicBezTo>
                      <a:pt x="36" y="107"/>
                      <a:pt x="36" y="107"/>
                      <a:pt x="36" y="107"/>
                    </a:cubicBezTo>
                    <a:cubicBezTo>
                      <a:pt x="29" y="107"/>
                      <a:pt x="22" y="108"/>
                      <a:pt x="15" y="106"/>
                    </a:cubicBezTo>
                    <a:close/>
                    <a:moveTo>
                      <a:pt x="48" y="90"/>
                    </a:moveTo>
                    <a:cubicBezTo>
                      <a:pt x="44" y="93"/>
                      <a:pt x="41" y="97"/>
                      <a:pt x="37" y="100"/>
                    </a:cubicBezTo>
                    <a:cubicBezTo>
                      <a:pt x="36" y="101"/>
                      <a:pt x="34" y="102"/>
                      <a:pt x="33" y="103"/>
                    </a:cubicBezTo>
                    <a:cubicBezTo>
                      <a:pt x="33" y="103"/>
                      <a:pt x="34" y="102"/>
                      <a:pt x="34" y="102"/>
                    </a:cubicBezTo>
                    <a:cubicBezTo>
                      <a:pt x="38" y="99"/>
                      <a:pt x="41" y="95"/>
                      <a:pt x="45" y="92"/>
                    </a:cubicBezTo>
                    <a:cubicBezTo>
                      <a:pt x="46" y="91"/>
                      <a:pt x="47" y="91"/>
                      <a:pt x="48" y="90"/>
                    </a:cubicBezTo>
                    <a:close/>
                    <a:moveTo>
                      <a:pt x="40" y="107"/>
                    </a:moveTo>
                    <a:cubicBezTo>
                      <a:pt x="39" y="107"/>
                      <a:pt x="38" y="107"/>
                      <a:pt x="37" y="107"/>
                    </a:cubicBezTo>
                    <a:cubicBezTo>
                      <a:pt x="40" y="106"/>
                      <a:pt x="42" y="103"/>
                      <a:pt x="45" y="100"/>
                    </a:cubicBezTo>
                    <a:cubicBezTo>
                      <a:pt x="48" y="97"/>
                      <a:pt x="52" y="94"/>
                      <a:pt x="55" y="91"/>
                    </a:cubicBezTo>
                    <a:cubicBezTo>
                      <a:pt x="63" y="84"/>
                      <a:pt x="69" y="77"/>
                      <a:pt x="77" y="70"/>
                    </a:cubicBezTo>
                    <a:cubicBezTo>
                      <a:pt x="78" y="69"/>
                      <a:pt x="81" y="67"/>
                      <a:pt x="81" y="66"/>
                    </a:cubicBezTo>
                    <a:cubicBezTo>
                      <a:pt x="80" y="69"/>
                      <a:pt x="78" y="71"/>
                      <a:pt x="76" y="73"/>
                    </a:cubicBezTo>
                    <a:cubicBezTo>
                      <a:pt x="72" y="77"/>
                      <a:pt x="70" y="80"/>
                      <a:pt x="67" y="84"/>
                    </a:cubicBezTo>
                    <a:cubicBezTo>
                      <a:pt x="64" y="88"/>
                      <a:pt x="60" y="91"/>
                      <a:pt x="57" y="94"/>
                    </a:cubicBezTo>
                    <a:cubicBezTo>
                      <a:pt x="54" y="98"/>
                      <a:pt x="50" y="103"/>
                      <a:pt x="46" y="106"/>
                    </a:cubicBezTo>
                    <a:cubicBezTo>
                      <a:pt x="46" y="106"/>
                      <a:pt x="46" y="107"/>
                      <a:pt x="46" y="107"/>
                    </a:cubicBezTo>
                    <a:cubicBezTo>
                      <a:pt x="44" y="107"/>
                      <a:pt x="42" y="107"/>
                      <a:pt x="40" y="107"/>
                    </a:cubicBezTo>
                    <a:close/>
                    <a:moveTo>
                      <a:pt x="46" y="107"/>
                    </a:moveTo>
                    <a:cubicBezTo>
                      <a:pt x="46" y="107"/>
                      <a:pt x="46" y="107"/>
                      <a:pt x="46" y="107"/>
                    </a:cubicBezTo>
                    <a:cubicBezTo>
                      <a:pt x="50" y="105"/>
                      <a:pt x="52" y="102"/>
                      <a:pt x="55" y="99"/>
                    </a:cubicBezTo>
                    <a:cubicBezTo>
                      <a:pt x="58" y="95"/>
                      <a:pt x="62" y="92"/>
                      <a:pt x="66" y="89"/>
                    </a:cubicBezTo>
                    <a:cubicBezTo>
                      <a:pt x="73" y="82"/>
                      <a:pt x="81" y="75"/>
                      <a:pt x="88" y="68"/>
                    </a:cubicBezTo>
                    <a:cubicBezTo>
                      <a:pt x="86" y="70"/>
                      <a:pt x="83" y="75"/>
                      <a:pt x="80" y="78"/>
                    </a:cubicBezTo>
                    <a:cubicBezTo>
                      <a:pt x="77" y="82"/>
                      <a:pt x="74" y="85"/>
                      <a:pt x="71" y="88"/>
                    </a:cubicBezTo>
                    <a:cubicBezTo>
                      <a:pt x="65" y="94"/>
                      <a:pt x="59" y="99"/>
                      <a:pt x="54" y="106"/>
                    </a:cubicBezTo>
                    <a:cubicBezTo>
                      <a:pt x="54" y="107"/>
                      <a:pt x="55" y="107"/>
                      <a:pt x="55" y="107"/>
                    </a:cubicBezTo>
                    <a:cubicBezTo>
                      <a:pt x="55" y="106"/>
                      <a:pt x="56" y="106"/>
                      <a:pt x="56" y="105"/>
                    </a:cubicBezTo>
                    <a:cubicBezTo>
                      <a:pt x="56" y="106"/>
                      <a:pt x="57" y="105"/>
                      <a:pt x="57" y="104"/>
                    </a:cubicBezTo>
                    <a:cubicBezTo>
                      <a:pt x="63" y="97"/>
                      <a:pt x="70" y="92"/>
                      <a:pt x="76" y="86"/>
                    </a:cubicBezTo>
                    <a:cubicBezTo>
                      <a:pt x="84" y="79"/>
                      <a:pt x="91" y="72"/>
                      <a:pt x="99" y="66"/>
                    </a:cubicBezTo>
                    <a:cubicBezTo>
                      <a:pt x="96" y="68"/>
                      <a:pt x="92" y="72"/>
                      <a:pt x="89" y="76"/>
                    </a:cubicBezTo>
                    <a:cubicBezTo>
                      <a:pt x="86" y="79"/>
                      <a:pt x="83" y="83"/>
                      <a:pt x="80" y="87"/>
                    </a:cubicBezTo>
                    <a:cubicBezTo>
                      <a:pt x="76" y="91"/>
                      <a:pt x="73" y="94"/>
                      <a:pt x="70" y="98"/>
                    </a:cubicBezTo>
                    <a:cubicBezTo>
                      <a:pt x="67" y="102"/>
                      <a:pt x="63" y="104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55" y="107"/>
                      <a:pt x="51" y="107"/>
                      <a:pt x="46" y="107"/>
                    </a:cubicBezTo>
                    <a:close/>
                    <a:moveTo>
                      <a:pt x="61" y="107"/>
                    </a:moveTo>
                    <a:cubicBezTo>
                      <a:pt x="67" y="103"/>
                      <a:pt x="71" y="97"/>
                      <a:pt x="77" y="93"/>
                    </a:cubicBezTo>
                    <a:cubicBezTo>
                      <a:pt x="83" y="87"/>
                      <a:pt x="89" y="81"/>
                      <a:pt x="96" y="76"/>
                    </a:cubicBezTo>
                    <a:cubicBezTo>
                      <a:pt x="97" y="74"/>
                      <a:pt x="98" y="73"/>
                      <a:pt x="99" y="72"/>
                    </a:cubicBezTo>
                    <a:cubicBezTo>
                      <a:pt x="100" y="71"/>
                      <a:pt x="101" y="71"/>
                      <a:pt x="102" y="70"/>
                    </a:cubicBezTo>
                    <a:cubicBezTo>
                      <a:pt x="101" y="71"/>
                      <a:pt x="100" y="72"/>
                      <a:pt x="100" y="73"/>
                    </a:cubicBezTo>
                    <a:cubicBezTo>
                      <a:pt x="97" y="76"/>
                      <a:pt x="94" y="78"/>
                      <a:pt x="91" y="81"/>
                    </a:cubicBezTo>
                    <a:cubicBezTo>
                      <a:pt x="87" y="87"/>
                      <a:pt x="82" y="92"/>
                      <a:pt x="78" y="97"/>
                    </a:cubicBezTo>
                    <a:cubicBezTo>
                      <a:pt x="75" y="101"/>
                      <a:pt x="71" y="104"/>
                      <a:pt x="68" y="108"/>
                    </a:cubicBezTo>
                    <a:cubicBezTo>
                      <a:pt x="66" y="108"/>
                      <a:pt x="63" y="107"/>
                      <a:pt x="61" y="107"/>
                    </a:cubicBezTo>
                    <a:close/>
                    <a:moveTo>
                      <a:pt x="100" y="78"/>
                    </a:moveTo>
                    <a:cubicBezTo>
                      <a:pt x="101" y="77"/>
                      <a:pt x="102" y="76"/>
                      <a:pt x="104" y="76"/>
                    </a:cubicBezTo>
                    <a:cubicBezTo>
                      <a:pt x="107" y="73"/>
                      <a:pt x="103" y="76"/>
                      <a:pt x="102" y="77"/>
                    </a:cubicBezTo>
                    <a:cubicBezTo>
                      <a:pt x="99" y="81"/>
                      <a:pt x="95" y="84"/>
                      <a:pt x="92" y="88"/>
                    </a:cubicBezTo>
                    <a:cubicBezTo>
                      <a:pt x="90" y="91"/>
                      <a:pt x="87" y="94"/>
                      <a:pt x="85" y="96"/>
                    </a:cubicBezTo>
                    <a:cubicBezTo>
                      <a:pt x="82" y="101"/>
                      <a:pt x="79" y="103"/>
                      <a:pt x="75" y="107"/>
                    </a:cubicBezTo>
                    <a:cubicBezTo>
                      <a:pt x="75" y="107"/>
                      <a:pt x="75" y="108"/>
                      <a:pt x="76" y="108"/>
                    </a:cubicBezTo>
                    <a:cubicBezTo>
                      <a:pt x="85" y="101"/>
                      <a:pt x="93" y="90"/>
                      <a:pt x="102" y="82"/>
                    </a:cubicBezTo>
                    <a:cubicBezTo>
                      <a:pt x="104" y="80"/>
                      <a:pt x="106" y="78"/>
                      <a:pt x="108" y="75"/>
                    </a:cubicBezTo>
                    <a:cubicBezTo>
                      <a:pt x="106" y="78"/>
                      <a:pt x="103" y="81"/>
                      <a:pt x="101" y="83"/>
                    </a:cubicBezTo>
                    <a:cubicBezTo>
                      <a:pt x="97" y="89"/>
                      <a:pt x="92" y="95"/>
                      <a:pt x="87" y="101"/>
                    </a:cubicBezTo>
                    <a:cubicBezTo>
                      <a:pt x="86" y="102"/>
                      <a:pt x="85" y="104"/>
                      <a:pt x="84" y="105"/>
                    </a:cubicBezTo>
                    <a:cubicBezTo>
                      <a:pt x="84" y="106"/>
                      <a:pt x="83" y="106"/>
                      <a:pt x="83" y="106"/>
                    </a:cubicBezTo>
                    <a:cubicBezTo>
                      <a:pt x="82" y="107"/>
                      <a:pt x="82" y="107"/>
                      <a:pt x="82" y="108"/>
                    </a:cubicBezTo>
                    <a:cubicBezTo>
                      <a:pt x="81" y="108"/>
                      <a:pt x="81" y="108"/>
                      <a:pt x="81" y="109"/>
                    </a:cubicBezTo>
                    <a:cubicBezTo>
                      <a:pt x="77" y="108"/>
                      <a:pt x="73" y="108"/>
                      <a:pt x="69" y="108"/>
                    </a:cubicBezTo>
                    <a:cubicBezTo>
                      <a:pt x="73" y="103"/>
                      <a:pt x="78" y="99"/>
                      <a:pt x="82" y="94"/>
                    </a:cubicBezTo>
                    <a:cubicBezTo>
                      <a:pt x="87" y="88"/>
                      <a:pt x="93" y="83"/>
                      <a:pt x="100" y="78"/>
                    </a:cubicBezTo>
                    <a:close/>
                    <a:moveTo>
                      <a:pt x="86" y="109"/>
                    </a:moveTo>
                    <a:cubicBezTo>
                      <a:pt x="84" y="109"/>
                      <a:pt x="83" y="109"/>
                      <a:pt x="82" y="109"/>
                    </a:cubicBezTo>
                    <a:cubicBezTo>
                      <a:pt x="82" y="109"/>
                      <a:pt x="82" y="108"/>
                      <a:pt x="82" y="108"/>
                    </a:cubicBezTo>
                    <a:cubicBezTo>
                      <a:pt x="82" y="108"/>
                      <a:pt x="82" y="108"/>
                      <a:pt x="82" y="108"/>
                    </a:cubicBezTo>
                    <a:cubicBezTo>
                      <a:pt x="85" y="105"/>
                      <a:pt x="87" y="103"/>
                      <a:pt x="90" y="100"/>
                    </a:cubicBezTo>
                    <a:cubicBezTo>
                      <a:pt x="95" y="95"/>
                      <a:pt x="100" y="91"/>
                      <a:pt x="105" y="86"/>
                    </a:cubicBezTo>
                    <a:cubicBezTo>
                      <a:pt x="106" y="85"/>
                      <a:pt x="107" y="83"/>
                      <a:pt x="108" y="82"/>
                    </a:cubicBezTo>
                    <a:cubicBezTo>
                      <a:pt x="109" y="82"/>
                      <a:pt x="112" y="79"/>
                      <a:pt x="110" y="82"/>
                    </a:cubicBezTo>
                    <a:cubicBezTo>
                      <a:pt x="108" y="85"/>
                      <a:pt x="105" y="88"/>
                      <a:pt x="103" y="91"/>
                    </a:cubicBezTo>
                    <a:cubicBezTo>
                      <a:pt x="98" y="97"/>
                      <a:pt x="93" y="102"/>
                      <a:pt x="88" y="107"/>
                    </a:cubicBezTo>
                    <a:cubicBezTo>
                      <a:pt x="88" y="107"/>
                      <a:pt x="88" y="108"/>
                      <a:pt x="89" y="108"/>
                    </a:cubicBezTo>
                    <a:cubicBezTo>
                      <a:pt x="97" y="102"/>
                      <a:pt x="103" y="94"/>
                      <a:pt x="110" y="88"/>
                    </a:cubicBezTo>
                    <a:cubicBezTo>
                      <a:pt x="111" y="87"/>
                      <a:pt x="113" y="85"/>
                      <a:pt x="113" y="84"/>
                    </a:cubicBezTo>
                    <a:cubicBezTo>
                      <a:pt x="112" y="87"/>
                      <a:pt x="110" y="89"/>
                      <a:pt x="108" y="92"/>
                    </a:cubicBezTo>
                    <a:cubicBezTo>
                      <a:pt x="104" y="96"/>
                      <a:pt x="101" y="100"/>
                      <a:pt x="98" y="104"/>
                    </a:cubicBezTo>
                    <a:cubicBezTo>
                      <a:pt x="97" y="105"/>
                      <a:pt x="97" y="105"/>
                      <a:pt x="96" y="105"/>
                    </a:cubicBezTo>
                    <a:cubicBezTo>
                      <a:pt x="95" y="107"/>
                      <a:pt x="94" y="108"/>
                      <a:pt x="92" y="109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0" y="109"/>
                      <a:pt x="87" y="109"/>
                      <a:pt x="86" y="109"/>
                    </a:cubicBezTo>
                    <a:close/>
                    <a:moveTo>
                      <a:pt x="115" y="93"/>
                    </a:moveTo>
                    <a:cubicBezTo>
                      <a:pt x="115" y="94"/>
                      <a:pt x="115" y="95"/>
                      <a:pt x="114" y="96"/>
                    </a:cubicBezTo>
                    <a:cubicBezTo>
                      <a:pt x="110" y="100"/>
                      <a:pt x="106" y="104"/>
                      <a:pt x="102" y="108"/>
                    </a:cubicBezTo>
                    <a:cubicBezTo>
                      <a:pt x="102" y="108"/>
                      <a:pt x="102" y="108"/>
                      <a:pt x="102" y="108"/>
                    </a:cubicBezTo>
                    <a:cubicBezTo>
                      <a:pt x="102" y="108"/>
                      <a:pt x="101" y="108"/>
                      <a:pt x="100" y="109"/>
                    </a:cubicBezTo>
                    <a:cubicBezTo>
                      <a:pt x="105" y="104"/>
                      <a:pt x="109" y="100"/>
                      <a:pt x="113" y="95"/>
                    </a:cubicBezTo>
                    <a:cubicBezTo>
                      <a:pt x="114" y="95"/>
                      <a:pt x="116" y="91"/>
                      <a:pt x="115" y="93"/>
                    </a:cubicBezTo>
                    <a:close/>
                    <a:moveTo>
                      <a:pt x="112" y="99"/>
                    </a:moveTo>
                    <a:cubicBezTo>
                      <a:pt x="110" y="101"/>
                      <a:pt x="108" y="104"/>
                      <a:pt x="105" y="106"/>
                    </a:cubicBezTo>
                    <a:cubicBezTo>
                      <a:pt x="101" y="110"/>
                      <a:pt x="107" y="104"/>
                      <a:pt x="108" y="102"/>
                    </a:cubicBezTo>
                    <a:cubicBezTo>
                      <a:pt x="110" y="101"/>
                      <a:pt x="111" y="100"/>
                      <a:pt x="112" y="99"/>
                    </a:cubicBezTo>
                    <a:close/>
                    <a:moveTo>
                      <a:pt x="99" y="109"/>
                    </a:moveTo>
                    <a:cubicBezTo>
                      <a:pt x="97" y="109"/>
                      <a:pt x="95" y="109"/>
                      <a:pt x="93" y="109"/>
                    </a:cubicBezTo>
                    <a:cubicBezTo>
                      <a:pt x="94" y="109"/>
                      <a:pt x="94" y="109"/>
                      <a:pt x="94" y="109"/>
                    </a:cubicBezTo>
                    <a:cubicBezTo>
                      <a:pt x="94" y="109"/>
                      <a:pt x="95" y="108"/>
                      <a:pt x="95" y="108"/>
                    </a:cubicBezTo>
                    <a:cubicBezTo>
                      <a:pt x="96" y="107"/>
                      <a:pt x="97" y="105"/>
                      <a:pt x="99" y="104"/>
                    </a:cubicBezTo>
                    <a:cubicBezTo>
                      <a:pt x="102" y="101"/>
                      <a:pt x="106" y="97"/>
                      <a:pt x="109" y="93"/>
                    </a:cubicBezTo>
                    <a:cubicBezTo>
                      <a:pt x="110" y="92"/>
                      <a:pt x="116" y="87"/>
                      <a:pt x="114" y="90"/>
                    </a:cubicBezTo>
                    <a:cubicBezTo>
                      <a:pt x="112" y="93"/>
                      <a:pt x="110" y="95"/>
                      <a:pt x="108" y="97"/>
                    </a:cubicBezTo>
                    <a:cubicBezTo>
                      <a:pt x="105" y="100"/>
                      <a:pt x="102" y="105"/>
                      <a:pt x="99" y="109"/>
                    </a:cubicBezTo>
                    <a:close/>
                    <a:moveTo>
                      <a:pt x="104" y="108"/>
                    </a:moveTo>
                    <a:cubicBezTo>
                      <a:pt x="108" y="105"/>
                      <a:pt x="112" y="101"/>
                      <a:pt x="115" y="96"/>
                    </a:cubicBezTo>
                    <a:cubicBezTo>
                      <a:pt x="115" y="96"/>
                      <a:pt x="115" y="96"/>
                      <a:pt x="116" y="95"/>
                    </a:cubicBezTo>
                    <a:cubicBezTo>
                      <a:pt x="116" y="95"/>
                      <a:pt x="116" y="94"/>
                      <a:pt x="117" y="94"/>
                    </a:cubicBezTo>
                    <a:cubicBezTo>
                      <a:pt x="116" y="94"/>
                      <a:pt x="116" y="95"/>
                      <a:pt x="116" y="95"/>
                    </a:cubicBezTo>
                    <a:cubicBezTo>
                      <a:pt x="115" y="97"/>
                      <a:pt x="114" y="98"/>
                      <a:pt x="113" y="99"/>
                    </a:cubicBezTo>
                    <a:cubicBezTo>
                      <a:pt x="111" y="102"/>
                      <a:pt x="109" y="105"/>
                      <a:pt x="106" y="108"/>
                    </a:cubicBezTo>
                    <a:cubicBezTo>
                      <a:pt x="105" y="108"/>
                      <a:pt x="104" y="108"/>
                      <a:pt x="104" y="108"/>
                    </a:cubicBezTo>
                    <a:close/>
                    <a:moveTo>
                      <a:pt x="110" y="106"/>
                    </a:moveTo>
                    <a:cubicBezTo>
                      <a:pt x="109" y="107"/>
                      <a:pt x="108" y="107"/>
                      <a:pt x="107" y="107"/>
                    </a:cubicBezTo>
                    <a:cubicBezTo>
                      <a:pt x="107" y="107"/>
                      <a:pt x="107" y="107"/>
                      <a:pt x="107" y="107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10" y="104"/>
                      <a:pt x="113" y="102"/>
                      <a:pt x="115" y="100"/>
                    </a:cubicBezTo>
                    <a:cubicBezTo>
                      <a:pt x="116" y="98"/>
                      <a:pt x="119" y="94"/>
                      <a:pt x="117" y="99"/>
                    </a:cubicBezTo>
                    <a:cubicBezTo>
                      <a:pt x="115" y="102"/>
                      <a:pt x="113" y="104"/>
                      <a:pt x="110" y="106"/>
                    </a:cubicBezTo>
                    <a:cubicBezTo>
                      <a:pt x="110" y="106"/>
                      <a:pt x="110" y="106"/>
                      <a:pt x="110" y="106"/>
                    </a:cubicBezTo>
                    <a:close/>
                    <a:moveTo>
                      <a:pt x="114" y="104"/>
                    </a:moveTo>
                    <a:cubicBezTo>
                      <a:pt x="116" y="102"/>
                      <a:pt x="118" y="99"/>
                      <a:pt x="118" y="96"/>
                    </a:cubicBezTo>
                    <a:cubicBezTo>
                      <a:pt x="119" y="95"/>
                      <a:pt x="118" y="95"/>
                      <a:pt x="118" y="95"/>
                    </a:cubicBezTo>
                    <a:cubicBezTo>
                      <a:pt x="117" y="97"/>
                      <a:pt x="116" y="98"/>
                      <a:pt x="114" y="99"/>
                    </a:cubicBezTo>
                    <a:cubicBezTo>
                      <a:pt x="116" y="97"/>
                      <a:pt x="117" y="95"/>
                      <a:pt x="118" y="93"/>
                    </a:cubicBezTo>
                    <a:cubicBezTo>
                      <a:pt x="118" y="93"/>
                      <a:pt x="118" y="92"/>
                      <a:pt x="117" y="93"/>
                    </a:cubicBezTo>
                    <a:cubicBezTo>
                      <a:pt x="117" y="93"/>
                      <a:pt x="116" y="94"/>
                      <a:pt x="116" y="94"/>
                    </a:cubicBezTo>
                    <a:cubicBezTo>
                      <a:pt x="116" y="93"/>
                      <a:pt x="117" y="92"/>
                      <a:pt x="117" y="91"/>
                    </a:cubicBezTo>
                    <a:cubicBezTo>
                      <a:pt x="117" y="91"/>
                      <a:pt x="117" y="91"/>
                      <a:pt x="116" y="91"/>
                    </a:cubicBezTo>
                    <a:cubicBezTo>
                      <a:pt x="113" y="94"/>
                      <a:pt x="110" y="97"/>
                      <a:pt x="107" y="101"/>
                    </a:cubicBezTo>
                    <a:cubicBezTo>
                      <a:pt x="105" y="102"/>
                      <a:pt x="104" y="104"/>
                      <a:pt x="102" y="106"/>
                    </a:cubicBezTo>
                    <a:cubicBezTo>
                      <a:pt x="102" y="106"/>
                      <a:pt x="102" y="106"/>
                      <a:pt x="101" y="107"/>
                    </a:cubicBezTo>
                    <a:cubicBezTo>
                      <a:pt x="104" y="104"/>
                      <a:pt x="106" y="100"/>
                      <a:pt x="109" y="97"/>
                    </a:cubicBezTo>
                    <a:cubicBezTo>
                      <a:pt x="111" y="94"/>
                      <a:pt x="114" y="92"/>
                      <a:pt x="116" y="88"/>
                    </a:cubicBezTo>
                    <a:cubicBezTo>
                      <a:pt x="116" y="88"/>
                      <a:pt x="115" y="87"/>
                      <a:pt x="115" y="88"/>
                    </a:cubicBezTo>
                    <a:cubicBezTo>
                      <a:pt x="110" y="91"/>
                      <a:pt x="106" y="95"/>
                      <a:pt x="102" y="100"/>
                    </a:cubicBezTo>
                    <a:cubicBezTo>
                      <a:pt x="102" y="99"/>
                      <a:pt x="103" y="99"/>
                      <a:pt x="103" y="98"/>
                    </a:cubicBezTo>
                    <a:cubicBezTo>
                      <a:pt x="107" y="93"/>
                      <a:pt x="111" y="89"/>
                      <a:pt x="115" y="83"/>
                    </a:cubicBezTo>
                    <a:cubicBezTo>
                      <a:pt x="115" y="83"/>
                      <a:pt x="114" y="83"/>
                      <a:pt x="114" y="83"/>
                    </a:cubicBezTo>
                    <a:cubicBezTo>
                      <a:pt x="110" y="86"/>
                      <a:pt x="106" y="90"/>
                      <a:pt x="102" y="94"/>
                    </a:cubicBezTo>
                    <a:cubicBezTo>
                      <a:pt x="98" y="98"/>
                      <a:pt x="94" y="102"/>
                      <a:pt x="90" y="106"/>
                    </a:cubicBezTo>
                    <a:cubicBezTo>
                      <a:pt x="98" y="98"/>
                      <a:pt x="106" y="89"/>
                      <a:pt x="112" y="79"/>
                    </a:cubicBezTo>
                    <a:cubicBezTo>
                      <a:pt x="112" y="79"/>
                      <a:pt x="112" y="79"/>
                      <a:pt x="112" y="79"/>
                    </a:cubicBezTo>
                    <a:cubicBezTo>
                      <a:pt x="106" y="83"/>
                      <a:pt x="102" y="88"/>
                      <a:pt x="97" y="92"/>
                    </a:cubicBezTo>
                    <a:cubicBezTo>
                      <a:pt x="95" y="95"/>
                      <a:pt x="92" y="97"/>
                      <a:pt x="89" y="100"/>
                    </a:cubicBezTo>
                    <a:cubicBezTo>
                      <a:pt x="96" y="91"/>
                      <a:pt x="102" y="83"/>
                      <a:pt x="110" y="75"/>
                    </a:cubicBezTo>
                    <a:cubicBezTo>
                      <a:pt x="110" y="75"/>
                      <a:pt x="110" y="75"/>
                      <a:pt x="110" y="75"/>
                    </a:cubicBezTo>
                    <a:cubicBezTo>
                      <a:pt x="114" y="80"/>
                      <a:pt x="118" y="86"/>
                      <a:pt x="119" y="93"/>
                    </a:cubicBezTo>
                    <a:cubicBezTo>
                      <a:pt x="119" y="98"/>
                      <a:pt x="117" y="102"/>
                      <a:pt x="114" y="104"/>
                    </a:cubicBezTo>
                    <a:close/>
                    <a:moveTo>
                      <a:pt x="109" y="74"/>
                    </a:moveTo>
                    <a:cubicBezTo>
                      <a:pt x="100" y="81"/>
                      <a:pt x="93" y="90"/>
                      <a:pt x="85" y="99"/>
                    </a:cubicBezTo>
                    <a:cubicBezTo>
                      <a:pt x="86" y="97"/>
                      <a:pt x="87" y="95"/>
                      <a:pt x="89" y="93"/>
                    </a:cubicBezTo>
                    <a:cubicBezTo>
                      <a:pt x="95" y="86"/>
                      <a:pt x="100" y="80"/>
                      <a:pt x="106" y="74"/>
                    </a:cubicBezTo>
                    <a:cubicBezTo>
                      <a:pt x="107" y="73"/>
                      <a:pt x="106" y="73"/>
                      <a:pt x="106" y="73"/>
                    </a:cubicBezTo>
                    <a:cubicBezTo>
                      <a:pt x="99" y="77"/>
                      <a:pt x="93" y="82"/>
                      <a:pt x="87" y="88"/>
                    </a:cubicBezTo>
                    <a:cubicBezTo>
                      <a:pt x="88" y="87"/>
                      <a:pt x="88" y="87"/>
                      <a:pt x="89" y="86"/>
                    </a:cubicBezTo>
                    <a:cubicBezTo>
                      <a:pt x="93" y="80"/>
                      <a:pt x="100" y="75"/>
                      <a:pt x="103" y="69"/>
                    </a:cubicBezTo>
                    <a:cubicBezTo>
                      <a:pt x="103" y="68"/>
                      <a:pt x="103" y="68"/>
                      <a:pt x="102" y="68"/>
                    </a:cubicBezTo>
                    <a:cubicBezTo>
                      <a:pt x="96" y="75"/>
                      <a:pt x="89" y="82"/>
                      <a:pt x="82" y="88"/>
                    </a:cubicBezTo>
                    <a:cubicBezTo>
                      <a:pt x="78" y="91"/>
                      <a:pt x="75" y="93"/>
                      <a:pt x="72" y="97"/>
                    </a:cubicBezTo>
                    <a:cubicBezTo>
                      <a:pt x="72" y="96"/>
                      <a:pt x="72" y="96"/>
                      <a:pt x="72" y="96"/>
                    </a:cubicBezTo>
                    <a:cubicBezTo>
                      <a:pt x="75" y="92"/>
                      <a:pt x="79" y="89"/>
                      <a:pt x="82" y="85"/>
                    </a:cubicBezTo>
                    <a:cubicBezTo>
                      <a:pt x="88" y="78"/>
                      <a:pt x="95" y="72"/>
                      <a:pt x="100" y="65"/>
                    </a:cubicBezTo>
                    <a:cubicBezTo>
                      <a:pt x="100" y="65"/>
                      <a:pt x="100" y="65"/>
                      <a:pt x="100" y="65"/>
                    </a:cubicBezTo>
                    <a:cubicBezTo>
                      <a:pt x="103" y="68"/>
                      <a:pt x="106" y="71"/>
                      <a:pt x="109" y="74"/>
                    </a:cubicBezTo>
                    <a:close/>
                    <a:moveTo>
                      <a:pt x="40" y="41"/>
                    </a:moveTo>
                    <a:cubicBezTo>
                      <a:pt x="48" y="29"/>
                      <a:pt x="44" y="16"/>
                      <a:pt x="37" y="5"/>
                    </a:cubicBezTo>
                    <a:cubicBezTo>
                      <a:pt x="48" y="3"/>
                      <a:pt x="59" y="4"/>
                      <a:pt x="70" y="4"/>
                    </a:cubicBezTo>
                    <a:cubicBezTo>
                      <a:pt x="64" y="13"/>
                      <a:pt x="62" y="23"/>
                      <a:pt x="67" y="33"/>
                    </a:cubicBezTo>
                    <a:cubicBezTo>
                      <a:pt x="73" y="45"/>
                      <a:pt x="86" y="53"/>
                      <a:pt x="96" y="61"/>
                    </a:cubicBezTo>
                    <a:cubicBezTo>
                      <a:pt x="96" y="62"/>
                      <a:pt x="96" y="62"/>
                      <a:pt x="97" y="62"/>
                    </a:cubicBezTo>
                    <a:cubicBezTo>
                      <a:pt x="96" y="62"/>
                      <a:pt x="95" y="63"/>
                      <a:pt x="94" y="64"/>
                    </a:cubicBezTo>
                    <a:cubicBezTo>
                      <a:pt x="91" y="67"/>
                      <a:pt x="85" y="63"/>
                      <a:pt x="81" y="62"/>
                    </a:cubicBezTo>
                    <a:cubicBezTo>
                      <a:pt x="73" y="60"/>
                      <a:pt x="69" y="67"/>
                      <a:pt x="63" y="71"/>
                    </a:cubicBezTo>
                    <a:cubicBezTo>
                      <a:pt x="55" y="76"/>
                      <a:pt x="50" y="65"/>
                      <a:pt x="44" y="61"/>
                    </a:cubicBezTo>
                    <a:cubicBezTo>
                      <a:pt x="38" y="56"/>
                      <a:pt x="33" y="58"/>
                      <a:pt x="27" y="60"/>
                    </a:cubicBezTo>
                    <a:cubicBezTo>
                      <a:pt x="31" y="54"/>
                      <a:pt x="36" y="48"/>
                      <a:pt x="40" y="41"/>
                    </a:cubicBezTo>
                    <a:close/>
                    <a:moveTo>
                      <a:pt x="16" y="75"/>
                    </a:moveTo>
                    <a:cubicBezTo>
                      <a:pt x="19" y="72"/>
                      <a:pt x="23" y="70"/>
                      <a:pt x="26" y="67"/>
                    </a:cubicBezTo>
                    <a:cubicBezTo>
                      <a:pt x="28" y="65"/>
                      <a:pt x="30" y="64"/>
                      <a:pt x="32" y="63"/>
                    </a:cubicBezTo>
                    <a:cubicBezTo>
                      <a:pt x="34" y="62"/>
                      <a:pt x="35" y="61"/>
                      <a:pt x="37" y="61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37" y="61"/>
                      <a:pt x="35" y="63"/>
                      <a:pt x="35" y="63"/>
                    </a:cubicBezTo>
                    <a:cubicBezTo>
                      <a:pt x="29" y="68"/>
                      <a:pt x="24" y="72"/>
                      <a:pt x="18" y="76"/>
                    </a:cubicBezTo>
                    <a:cubicBezTo>
                      <a:pt x="15" y="78"/>
                      <a:pt x="13" y="81"/>
                      <a:pt x="10" y="83"/>
                    </a:cubicBezTo>
                    <a:cubicBezTo>
                      <a:pt x="12" y="80"/>
                      <a:pt x="14" y="77"/>
                      <a:pt x="16" y="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42"/>
              <p:cNvSpPr>
                <a:spLocks noEditPoints="1"/>
              </p:cNvSpPr>
              <p:nvPr/>
            </p:nvSpPr>
            <p:spPr bwMode="auto">
              <a:xfrm>
                <a:off x="4217" y="1384"/>
                <a:ext cx="290" cy="269"/>
              </a:xfrm>
              <a:custGeom>
                <a:avLst/>
                <a:gdLst>
                  <a:gd name="T0" fmla="*/ 103 w 123"/>
                  <a:gd name="T1" fmla="*/ 64 h 114"/>
                  <a:gd name="T2" fmla="*/ 35 w 123"/>
                  <a:gd name="T3" fmla="*/ 3 h 114"/>
                  <a:gd name="T4" fmla="*/ 5 w 123"/>
                  <a:gd name="T5" fmla="*/ 103 h 114"/>
                  <a:gd name="T6" fmla="*/ 23 w 123"/>
                  <a:gd name="T7" fmla="*/ 66 h 114"/>
                  <a:gd name="T8" fmla="*/ 40 w 123"/>
                  <a:gd name="T9" fmla="*/ 62 h 114"/>
                  <a:gd name="T10" fmla="*/ 98 w 123"/>
                  <a:gd name="T11" fmla="*/ 65 h 114"/>
                  <a:gd name="T12" fmla="*/ 93 w 123"/>
                  <a:gd name="T13" fmla="*/ 68 h 114"/>
                  <a:gd name="T14" fmla="*/ 56 w 123"/>
                  <a:gd name="T15" fmla="*/ 97 h 114"/>
                  <a:gd name="T16" fmla="*/ 76 w 123"/>
                  <a:gd name="T17" fmla="*/ 65 h 114"/>
                  <a:gd name="T18" fmla="*/ 38 w 123"/>
                  <a:gd name="T19" fmla="*/ 106 h 114"/>
                  <a:gd name="T20" fmla="*/ 58 w 123"/>
                  <a:gd name="T21" fmla="*/ 80 h 114"/>
                  <a:gd name="T22" fmla="*/ 28 w 123"/>
                  <a:gd name="T23" fmla="*/ 95 h 114"/>
                  <a:gd name="T24" fmla="*/ 52 w 123"/>
                  <a:gd name="T25" fmla="*/ 73 h 114"/>
                  <a:gd name="T26" fmla="*/ 39 w 123"/>
                  <a:gd name="T27" fmla="*/ 91 h 114"/>
                  <a:gd name="T28" fmla="*/ 12 w 123"/>
                  <a:gd name="T29" fmla="*/ 102 h 114"/>
                  <a:gd name="T30" fmla="*/ 45 w 123"/>
                  <a:gd name="T31" fmla="*/ 69 h 114"/>
                  <a:gd name="T32" fmla="*/ 47 w 123"/>
                  <a:gd name="T33" fmla="*/ 68 h 114"/>
                  <a:gd name="T34" fmla="*/ 6 w 123"/>
                  <a:gd name="T35" fmla="*/ 93 h 114"/>
                  <a:gd name="T36" fmla="*/ 35 w 123"/>
                  <a:gd name="T37" fmla="*/ 65 h 114"/>
                  <a:gd name="T38" fmla="*/ 8 w 123"/>
                  <a:gd name="T39" fmla="*/ 87 h 114"/>
                  <a:gd name="T40" fmla="*/ 7 w 123"/>
                  <a:gd name="T41" fmla="*/ 100 h 114"/>
                  <a:gd name="T42" fmla="*/ 40 w 123"/>
                  <a:gd name="T43" fmla="*/ 75 h 114"/>
                  <a:gd name="T44" fmla="*/ 50 w 123"/>
                  <a:gd name="T45" fmla="*/ 74 h 114"/>
                  <a:gd name="T46" fmla="*/ 10 w 123"/>
                  <a:gd name="T47" fmla="*/ 104 h 114"/>
                  <a:gd name="T48" fmla="*/ 40 w 123"/>
                  <a:gd name="T49" fmla="*/ 90 h 114"/>
                  <a:gd name="T50" fmla="*/ 59 w 123"/>
                  <a:gd name="T51" fmla="*/ 78 h 114"/>
                  <a:gd name="T52" fmla="*/ 50 w 123"/>
                  <a:gd name="T53" fmla="*/ 89 h 114"/>
                  <a:gd name="T54" fmla="*/ 36 w 123"/>
                  <a:gd name="T55" fmla="*/ 107 h 114"/>
                  <a:gd name="T56" fmla="*/ 45 w 123"/>
                  <a:gd name="T57" fmla="*/ 92 h 114"/>
                  <a:gd name="T58" fmla="*/ 77 w 123"/>
                  <a:gd name="T59" fmla="*/ 70 h 114"/>
                  <a:gd name="T60" fmla="*/ 46 w 123"/>
                  <a:gd name="T61" fmla="*/ 107 h 114"/>
                  <a:gd name="T62" fmla="*/ 88 w 123"/>
                  <a:gd name="T63" fmla="*/ 68 h 114"/>
                  <a:gd name="T64" fmla="*/ 57 w 123"/>
                  <a:gd name="T65" fmla="*/ 104 h 114"/>
                  <a:gd name="T66" fmla="*/ 60 w 123"/>
                  <a:gd name="T67" fmla="*/ 107 h 114"/>
                  <a:gd name="T68" fmla="*/ 99 w 123"/>
                  <a:gd name="T69" fmla="*/ 72 h 114"/>
                  <a:gd name="T70" fmla="*/ 61 w 123"/>
                  <a:gd name="T71" fmla="*/ 107 h 114"/>
                  <a:gd name="T72" fmla="*/ 75 w 123"/>
                  <a:gd name="T73" fmla="*/ 107 h 114"/>
                  <a:gd name="T74" fmla="*/ 84 w 123"/>
                  <a:gd name="T75" fmla="*/ 105 h 114"/>
                  <a:gd name="T76" fmla="*/ 99 w 123"/>
                  <a:gd name="T77" fmla="*/ 79 h 114"/>
                  <a:gd name="T78" fmla="*/ 105 w 123"/>
                  <a:gd name="T79" fmla="*/ 86 h 114"/>
                  <a:gd name="T80" fmla="*/ 110 w 123"/>
                  <a:gd name="T81" fmla="*/ 88 h 114"/>
                  <a:gd name="T82" fmla="*/ 92 w 123"/>
                  <a:gd name="T83" fmla="*/ 109 h 114"/>
                  <a:gd name="T84" fmla="*/ 100 w 123"/>
                  <a:gd name="T85" fmla="*/ 109 h 114"/>
                  <a:gd name="T86" fmla="*/ 112 w 123"/>
                  <a:gd name="T87" fmla="*/ 99 h 114"/>
                  <a:gd name="T88" fmla="*/ 109 w 123"/>
                  <a:gd name="T89" fmla="*/ 93 h 114"/>
                  <a:gd name="T90" fmla="*/ 116 w 123"/>
                  <a:gd name="T91" fmla="*/ 95 h 114"/>
                  <a:gd name="T92" fmla="*/ 110 w 123"/>
                  <a:gd name="T93" fmla="*/ 106 h 114"/>
                  <a:gd name="T94" fmla="*/ 117 w 123"/>
                  <a:gd name="T95" fmla="*/ 99 h 114"/>
                  <a:gd name="T96" fmla="*/ 114 w 123"/>
                  <a:gd name="T97" fmla="*/ 99 h 114"/>
                  <a:gd name="T98" fmla="*/ 107 w 123"/>
                  <a:gd name="T99" fmla="*/ 101 h 114"/>
                  <a:gd name="T100" fmla="*/ 102 w 123"/>
                  <a:gd name="T101" fmla="*/ 100 h 114"/>
                  <a:gd name="T102" fmla="*/ 112 w 123"/>
                  <a:gd name="T103" fmla="*/ 80 h 114"/>
                  <a:gd name="T104" fmla="*/ 119 w 123"/>
                  <a:gd name="T105" fmla="*/ 93 h 114"/>
                  <a:gd name="T106" fmla="*/ 106 w 123"/>
                  <a:gd name="T107" fmla="*/ 73 h 114"/>
                  <a:gd name="T108" fmla="*/ 72 w 123"/>
                  <a:gd name="T109" fmla="*/ 97 h 114"/>
                  <a:gd name="T110" fmla="*/ 40 w 123"/>
                  <a:gd name="T111" fmla="*/ 42 h 114"/>
                  <a:gd name="T112" fmla="*/ 94 w 123"/>
                  <a:gd name="T113" fmla="*/ 64 h 114"/>
                  <a:gd name="T114" fmla="*/ 16 w 123"/>
                  <a:gd name="T115" fmla="*/ 75 h 114"/>
                  <a:gd name="T116" fmla="*/ 18 w 123"/>
                  <a:gd name="T117" fmla="*/ 76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3" h="114">
                    <a:moveTo>
                      <a:pt x="27" y="110"/>
                    </a:moveTo>
                    <a:cubicBezTo>
                      <a:pt x="32" y="111"/>
                      <a:pt x="37" y="110"/>
                      <a:pt x="42" y="110"/>
                    </a:cubicBezTo>
                    <a:cubicBezTo>
                      <a:pt x="50" y="109"/>
                      <a:pt x="58" y="110"/>
                      <a:pt x="65" y="111"/>
                    </a:cubicBezTo>
                    <a:cubicBezTo>
                      <a:pt x="78" y="111"/>
                      <a:pt x="92" y="114"/>
                      <a:pt x="105" y="111"/>
                    </a:cubicBezTo>
                    <a:cubicBezTo>
                      <a:pt x="114" y="109"/>
                      <a:pt x="123" y="102"/>
                      <a:pt x="121" y="92"/>
                    </a:cubicBezTo>
                    <a:cubicBezTo>
                      <a:pt x="120" y="80"/>
                      <a:pt x="111" y="71"/>
                      <a:pt x="103" y="64"/>
                    </a:cubicBezTo>
                    <a:cubicBezTo>
                      <a:pt x="94" y="55"/>
                      <a:pt x="84" y="48"/>
                      <a:pt x="76" y="40"/>
                    </a:cubicBezTo>
                    <a:cubicBezTo>
                      <a:pt x="71" y="35"/>
                      <a:pt x="67" y="29"/>
                      <a:pt x="67" y="22"/>
                    </a:cubicBezTo>
                    <a:cubicBezTo>
                      <a:pt x="67" y="15"/>
                      <a:pt x="70" y="9"/>
                      <a:pt x="73" y="4"/>
                    </a:cubicBezTo>
                    <a:cubicBezTo>
                      <a:pt x="74" y="3"/>
                      <a:pt x="73" y="3"/>
                      <a:pt x="72" y="2"/>
                    </a:cubicBezTo>
                    <a:cubicBezTo>
                      <a:pt x="72" y="2"/>
                      <a:pt x="72" y="1"/>
                      <a:pt x="71" y="1"/>
                    </a:cubicBezTo>
                    <a:cubicBezTo>
                      <a:pt x="59" y="2"/>
                      <a:pt x="47" y="0"/>
                      <a:pt x="35" y="3"/>
                    </a:cubicBezTo>
                    <a:cubicBezTo>
                      <a:pt x="34" y="3"/>
                      <a:pt x="34" y="4"/>
                      <a:pt x="34" y="5"/>
                    </a:cubicBezTo>
                    <a:cubicBezTo>
                      <a:pt x="34" y="5"/>
                      <a:pt x="34" y="6"/>
                      <a:pt x="34" y="6"/>
                    </a:cubicBezTo>
                    <a:cubicBezTo>
                      <a:pt x="38" y="12"/>
                      <a:pt x="41" y="18"/>
                      <a:pt x="42" y="26"/>
                    </a:cubicBezTo>
                    <a:cubicBezTo>
                      <a:pt x="42" y="34"/>
                      <a:pt x="37" y="41"/>
                      <a:pt x="33" y="47"/>
                    </a:cubicBezTo>
                    <a:cubicBezTo>
                      <a:pt x="25" y="57"/>
                      <a:pt x="18" y="67"/>
                      <a:pt x="11" y="78"/>
                    </a:cubicBezTo>
                    <a:cubicBezTo>
                      <a:pt x="6" y="85"/>
                      <a:pt x="0" y="95"/>
                      <a:pt x="5" y="103"/>
                    </a:cubicBezTo>
                    <a:cubicBezTo>
                      <a:pt x="10" y="110"/>
                      <a:pt x="20" y="110"/>
                      <a:pt x="27" y="110"/>
                    </a:cubicBezTo>
                    <a:close/>
                    <a:moveTo>
                      <a:pt x="23" y="66"/>
                    </a:moveTo>
                    <a:cubicBezTo>
                      <a:pt x="23" y="65"/>
                      <a:pt x="24" y="65"/>
                      <a:pt x="24" y="65"/>
                    </a:cubicBezTo>
                    <a:cubicBezTo>
                      <a:pt x="26" y="64"/>
                      <a:pt x="28" y="63"/>
                      <a:pt x="29" y="62"/>
                    </a:cubicBezTo>
                    <a:cubicBezTo>
                      <a:pt x="26" y="65"/>
                      <a:pt x="23" y="67"/>
                      <a:pt x="20" y="70"/>
                    </a:cubicBezTo>
                    <a:cubicBezTo>
                      <a:pt x="21" y="69"/>
                      <a:pt x="22" y="67"/>
                      <a:pt x="23" y="66"/>
                    </a:cubicBezTo>
                    <a:close/>
                    <a:moveTo>
                      <a:pt x="32" y="61"/>
                    </a:moveTo>
                    <a:cubicBezTo>
                      <a:pt x="33" y="61"/>
                      <a:pt x="34" y="61"/>
                      <a:pt x="35" y="61"/>
                    </a:cubicBezTo>
                    <a:cubicBezTo>
                      <a:pt x="32" y="62"/>
                      <a:pt x="28" y="64"/>
                      <a:pt x="25" y="67"/>
                    </a:cubicBezTo>
                    <a:cubicBezTo>
                      <a:pt x="27" y="65"/>
                      <a:pt x="29" y="63"/>
                      <a:pt x="32" y="61"/>
                    </a:cubicBezTo>
                    <a:close/>
                    <a:moveTo>
                      <a:pt x="38" y="61"/>
                    </a:moveTo>
                    <a:cubicBezTo>
                      <a:pt x="39" y="61"/>
                      <a:pt x="39" y="61"/>
                      <a:pt x="40" y="62"/>
                    </a:cubicBezTo>
                    <a:cubicBezTo>
                      <a:pt x="36" y="64"/>
                      <a:pt x="32" y="66"/>
                      <a:pt x="29" y="69"/>
                    </a:cubicBezTo>
                    <a:cubicBezTo>
                      <a:pt x="23" y="74"/>
                      <a:pt x="17" y="79"/>
                      <a:pt x="11" y="84"/>
                    </a:cubicBezTo>
                    <a:cubicBezTo>
                      <a:pt x="11" y="84"/>
                      <a:pt x="11" y="83"/>
                      <a:pt x="12" y="83"/>
                    </a:cubicBezTo>
                    <a:cubicBezTo>
                      <a:pt x="14" y="80"/>
                      <a:pt x="17" y="77"/>
                      <a:pt x="21" y="75"/>
                    </a:cubicBezTo>
                    <a:cubicBezTo>
                      <a:pt x="27" y="71"/>
                      <a:pt x="33" y="66"/>
                      <a:pt x="38" y="61"/>
                    </a:cubicBezTo>
                    <a:close/>
                    <a:moveTo>
                      <a:pt x="98" y="65"/>
                    </a:moveTo>
                    <a:cubicBezTo>
                      <a:pt x="91" y="71"/>
                      <a:pt x="84" y="78"/>
                      <a:pt x="77" y="84"/>
                    </a:cubicBezTo>
                    <a:cubicBezTo>
                      <a:pt x="73" y="88"/>
                      <a:pt x="69" y="91"/>
                      <a:pt x="65" y="95"/>
                    </a:cubicBezTo>
                    <a:cubicBezTo>
                      <a:pt x="68" y="92"/>
                      <a:pt x="71" y="89"/>
                      <a:pt x="74" y="86"/>
                    </a:cubicBezTo>
                    <a:cubicBezTo>
                      <a:pt x="79" y="81"/>
                      <a:pt x="85" y="75"/>
                      <a:pt x="89" y="68"/>
                    </a:cubicBezTo>
                    <a:cubicBezTo>
                      <a:pt x="89" y="68"/>
                      <a:pt x="89" y="68"/>
                      <a:pt x="90" y="68"/>
                    </a:cubicBezTo>
                    <a:cubicBezTo>
                      <a:pt x="91" y="68"/>
                      <a:pt x="92" y="68"/>
                      <a:pt x="93" y="68"/>
                    </a:cubicBezTo>
                    <a:cubicBezTo>
                      <a:pt x="94" y="67"/>
                      <a:pt x="97" y="65"/>
                      <a:pt x="98" y="65"/>
                    </a:cubicBezTo>
                    <a:close/>
                    <a:moveTo>
                      <a:pt x="83" y="65"/>
                    </a:moveTo>
                    <a:cubicBezTo>
                      <a:pt x="84" y="66"/>
                      <a:pt x="86" y="67"/>
                      <a:pt x="88" y="68"/>
                    </a:cubicBezTo>
                    <a:cubicBezTo>
                      <a:pt x="84" y="71"/>
                      <a:pt x="82" y="74"/>
                      <a:pt x="78" y="77"/>
                    </a:cubicBezTo>
                    <a:cubicBezTo>
                      <a:pt x="74" y="80"/>
                      <a:pt x="70" y="84"/>
                      <a:pt x="66" y="87"/>
                    </a:cubicBezTo>
                    <a:cubicBezTo>
                      <a:pt x="63" y="90"/>
                      <a:pt x="59" y="93"/>
                      <a:pt x="56" y="97"/>
                    </a:cubicBezTo>
                    <a:cubicBezTo>
                      <a:pt x="56" y="97"/>
                      <a:pt x="57" y="96"/>
                      <a:pt x="57" y="96"/>
                    </a:cubicBezTo>
                    <a:cubicBezTo>
                      <a:pt x="60" y="92"/>
                      <a:pt x="63" y="89"/>
                      <a:pt x="66" y="86"/>
                    </a:cubicBezTo>
                    <a:cubicBezTo>
                      <a:pt x="69" y="82"/>
                      <a:pt x="72" y="78"/>
                      <a:pt x="75" y="75"/>
                    </a:cubicBezTo>
                    <a:cubicBezTo>
                      <a:pt x="78" y="72"/>
                      <a:pt x="81" y="69"/>
                      <a:pt x="83" y="66"/>
                    </a:cubicBezTo>
                    <a:cubicBezTo>
                      <a:pt x="83" y="66"/>
                      <a:pt x="83" y="65"/>
                      <a:pt x="83" y="65"/>
                    </a:cubicBezTo>
                    <a:close/>
                    <a:moveTo>
                      <a:pt x="76" y="65"/>
                    </a:moveTo>
                    <a:cubicBezTo>
                      <a:pt x="77" y="65"/>
                      <a:pt x="79" y="65"/>
                      <a:pt x="81" y="65"/>
                    </a:cubicBezTo>
                    <a:cubicBezTo>
                      <a:pt x="81" y="65"/>
                      <a:pt x="81" y="65"/>
                      <a:pt x="82" y="65"/>
                    </a:cubicBezTo>
                    <a:cubicBezTo>
                      <a:pt x="75" y="70"/>
                      <a:pt x="69" y="77"/>
                      <a:pt x="62" y="83"/>
                    </a:cubicBezTo>
                    <a:cubicBezTo>
                      <a:pt x="56" y="90"/>
                      <a:pt x="48" y="96"/>
                      <a:pt x="41" y="103"/>
                    </a:cubicBezTo>
                    <a:cubicBezTo>
                      <a:pt x="40" y="104"/>
                      <a:pt x="39" y="105"/>
                      <a:pt x="38" y="106"/>
                    </a:cubicBezTo>
                    <a:cubicBezTo>
                      <a:pt x="38" y="106"/>
                      <a:pt x="38" y="106"/>
                      <a:pt x="38" y="106"/>
                    </a:cubicBezTo>
                    <a:cubicBezTo>
                      <a:pt x="40" y="104"/>
                      <a:pt x="42" y="102"/>
                      <a:pt x="44" y="100"/>
                    </a:cubicBezTo>
                    <a:cubicBezTo>
                      <a:pt x="48" y="96"/>
                      <a:pt x="52" y="93"/>
                      <a:pt x="56" y="89"/>
                    </a:cubicBezTo>
                    <a:cubicBezTo>
                      <a:pt x="63" y="82"/>
                      <a:pt x="69" y="73"/>
                      <a:pt x="76" y="65"/>
                    </a:cubicBezTo>
                    <a:close/>
                    <a:moveTo>
                      <a:pt x="73" y="67"/>
                    </a:moveTo>
                    <a:cubicBezTo>
                      <a:pt x="72" y="69"/>
                      <a:pt x="70" y="70"/>
                      <a:pt x="68" y="72"/>
                    </a:cubicBezTo>
                    <a:cubicBezTo>
                      <a:pt x="65" y="75"/>
                      <a:pt x="62" y="77"/>
                      <a:pt x="58" y="80"/>
                    </a:cubicBezTo>
                    <a:cubicBezTo>
                      <a:pt x="58" y="81"/>
                      <a:pt x="57" y="81"/>
                      <a:pt x="57" y="82"/>
                    </a:cubicBezTo>
                    <a:cubicBezTo>
                      <a:pt x="59" y="79"/>
                      <a:pt x="62" y="77"/>
                      <a:pt x="64" y="74"/>
                    </a:cubicBezTo>
                    <a:cubicBezTo>
                      <a:pt x="68" y="72"/>
                      <a:pt x="70" y="69"/>
                      <a:pt x="73" y="67"/>
                    </a:cubicBezTo>
                    <a:close/>
                    <a:moveTo>
                      <a:pt x="54" y="74"/>
                    </a:moveTo>
                    <a:cubicBezTo>
                      <a:pt x="48" y="78"/>
                      <a:pt x="42" y="83"/>
                      <a:pt x="37" y="88"/>
                    </a:cubicBezTo>
                    <a:cubicBezTo>
                      <a:pt x="34" y="90"/>
                      <a:pt x="31" y="92"/>
                      <a:pt x="28" y="95"/>
                    </a:cubicBezTo>
                    <a:cubicBezTo>
                      <a:pt x="24" y="98"/>
                      <a:pt x="21" y="102"/>
                      <a:pt x="17" y="104"/>
                    </a:cubicBezTo>
                    <a:cubicBezTo>
                      <a:pt x="14" y="106"/>
                      <a:pt x="16" y="104"/>
                      <a:pt x="17" y="104"/>
                    </a:cubicBezTo>
                    <a:cubicBezTo>
                      <a:pt x="19" y="102"/>
                      <a:pt x="20" y="101"/>
                      <a:pt x="22" y="99"/>
                    </a:cubicBezTo>
                    <a:cubicBezTo>
                      <a:pt x="26" y="96"/>
                      <a:pt x="29" y="93"/>
                      <a:pt x="33" y="90"/>
                    </a:cubicBezTo>
                    <a:cubicBezTo>
                      <a:pt x="40" y="85"/>
                      <a:pt x="46" y="79"/>
                      <a:pt x="52" y="73"/>
                    </a:cubicBezTo>
                    <a:cubicBezTo>
                      <a:pt x="52" y="73"/>
                      <a:pt x="52" y="73"/>
                      <a:pt x="52" y="73"/>
                    </a:cubicBezTo>
                    <a:cubicBezTo>
                      <a:pt x="54" y="74"/>
                      <a:pt x="57" y="75"/>
                      <a:pt x="61" y="75"/>
                    </a:cubicBezTo>
                    <a:cubicBezTo>
                      <a:pt x="56" y="78"/>
                      <a:pt x="51" y="82"/>
                      <a:pt x="47" y="86"/>
                    </a:cubicBezTo>
                    <a:cubicBezTo>
                      <a:pt x="41" y="91"/>
                      <a:pt x="34" y="97"/>
                      <a:pt x="28" y="103"/>
                    </a:cubicBezTo>
                    <a:cubicBezTo>
                      <a:pt x="27" y="103"/>
                      <a:pt x="24" y="106"/>
                      <a:pt x="25" y="105"/>
                    </a:cubicBezTo>
                    <a:cubicBezTo>
                      <a:pt x="26" y="104"/>
                      <a:pt x="28" y="102"/>
                      <a:pt x="29" y="100"/>
                    </a:cubicBezTo>
                    <a:cubicBezTo>
                      <a:pt x="32" y="97"/>
                      <a:pt x="36" y="94"/>
                      <a:pt x="39" y="91"/>
                    </a:cubicBezTo>
                    <a:cubicBezTo>
                      <a:pt x="42" y="89"/>
                      <a:pt x="44" y="86"/>
                      <a:pt x="47" y="83"/>
                    </a:cubicBezTo>
                    <a:cubicBezTo>
                      <a:pt x="50" y="80"/>
                      <a:pt x="53" y="78"/>
                      <a:pt x="55" y="75"/>
                    </a:cubicBezTo>
                    <a:cubicBezTo>
                      <a:pt x="55" y="74"/>
                      <a:pt x="54" y="74"/>
                      <a:pt x="54" y="74"/>
                    </a:cubicBezTo>
                    <a:close/>
                    <a:moveTo>
                      <a:pt x="47" y="68"/>
                    </a:moveTo>
                    <a:cubicBezTo>
                      <a:pt x="49" y="70"/>
                      <a:pt x="50" y="71"/>
                      <a:pt x="52" y="72"/>
                    </a:cubicBezTo>
                    <a:cubicBezTo>
                      <a:pt x="37" y="80"/>
                      <a:pt x="26" y="93"/>
                      <a:pt x="12" y="102"/>
                    </a:cubicBezTo>
                    <a:cubicBezTo>
                      <a:pt x="9" y="104"/>
                      <a:pt x="13" y="100"/>
                      <a:pt x="14" y="100"/>
                    </a:cubicBezTo>
                    <a:cubicBezTo>
                      <a:pt x="15" y="98"/>
                      <a:pt x="17" y="97"/>
                      <a:pt x="19" y="95"/>
                    </a:cubicBezTo>
                    <a:cubicBezTo>
                      <a:pt x="22" y="93"/>
                      <a:pt x="25" y="90"/>
                      <a:pt x="28" y="87"/>
                    </a:cubicBezTo>
                    <a:cubicBezTo>
                      <a:pt x="35" y="81"/>
                      <a:pt x="41" y="74"/>
                      <a:pt x="47" y="68"/>
                    </a:cubicBezTo>
                    <a:close/>
                    <a:moveTo>
                      <a:pt x="46" y="69"/>
                    </a:moveTo>
                    <a:cubicBezTo>
                      <a:pt x="46" y="69"/>
                      <a:pt x="45" y="69"/>
                      <a:pt x="45" y="69"/>
                    </a:cubicBezTo>
                    <a:cubicBezTo>
                      <a:pt x="38" y="75"/>
                      <a:pt x="31" y="81"/>
                      <a:pt x="23" y="87"/>
                    </a:cubicBezTo>
                    <a:cubicBezTo>
                      <a:pt x="20" y="90"/>
                      <a:pt x="16" y="92"/>
                      <a:pt x="13" y="95"/>
                    </a:cubicBezTo>
                    <a:cubicBezTo>
                      <a:pt x="11" y="96"/>
                      <a:pt x="9" y="98"/>
                      <a:pt x="7" y="99"/>
                    </a:cubicBezTo>
                    <a:cubicBezTo>
                      <a:pt x="9" y="98"/>
                      <a:pt x="10" y="97"/>
                      <a:pt x="11" y="95"/>
                    </a:cubicBezTo>
                    <a:cubicBezTo>
                      <a:pt x="21" y="84"/>
                      <a:pt x="36" y="77"/>
                      <a:pt x="44" y="65"/>
                    </a:cubicBezTo>
                    <a:cubicBezTo>
                      <a:pt x="45" y="66"/>
                      <a:pt x="46" y="67"/>
                      <a:pt x="47" y="68"/>
                    </a:cubicBezTo>
                    <a:cubicBezTo>
                      <a:pt x="47" y="68"/>
                      <a:pt x="47" y="68"/>
                      <a:pt x="47" y="68"/>
                    </a:cubicBezTo>
                    <a:cubicBezTo>
                      <a:pt x="47" y="68"/>
                      <a:pt x="46" y="68"/>
                      <a:pt x="46" y="69"/>
                    </a:cubicBezTo>
                    <a:close/>
                    <a:moveTo>
                      <a:pt x="44" y="64"/>
                    </a:moveTo>
                    <a:cubicBezTo>
                      <a:pt x="37" y="69"/>
                      <a:pt x="31" y="74"/>
                      <a:pt x="25" y="79"/>
                    </a:cubicBezTo>
                    <a:cubicBezTo>
                      <a:pt x="21" y="81"/>
                      <a:pt x="18" y="84"/>
                      <a:pt x="15" y="87"/>
                    </a:cubicBezTo>
                    <a:cubicBezTo>
                      <a:pt x="13" y="89"/>
                      <a:pt x="8" y="92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cubicBezTo>
                      <a:pt x="17" y="82"/>
                      <a:pt x="31" y="74"/>
                      <a:pt x="42" y="63"/>
                    </a:cubicBezTo>
                    <a:cubicBezTo>
                      <a:pt x="42" y="63"/>
                      <a:pt x="43" y="64"/>
                      <a:pt x="44" y="64"/>
                    </a:cubicBezTo>
                    <a:close/>
                    <a:moveTo>
                      <a:pt x="8" y="87"/>
                    </a:moveTo>
                    <a:cubicBezTo>
                      <a:pt x="14" y="82"/>
                      <a:pt x="20" y="77"/>
                      <a:pt x="26" y="73"/>
                    </a:cubicBezTo>
                    <a:cubicBezTo>
                      <a:pt x="29" y="70"/>
                      <a:pt x="32" y="68"/>
                      <a:pt x="35" y="65"/>
                    </a:cubicBezTo>
                    <a:cubicBezTo>
                      <a:pt x="37" y="64"/>
                      <a:pt x="38" y="63"/>
                      <a:pt x="39" y="63"/>
                    </a:cubicBezTo>
                    <a:cubicBezTo>
                      <a:pt x="40" y="62"/>
                      <a:pt x="40" y="62"/>
                      <a:pt x="41" y="62"/>
                    </a:cubicBezTo>
                    <a:cubicBezTo>
                      <a:pt x="41" y="62"/>
                      <a:pt x="41" y="62"/>
                      <a:pt x="41" y="62"/>
                    </a:cubicBezTo>
                    <a:cubicBezTo>
                      <a:pt x="41" y="63"/>
                      <a:pt x="40" y="63"/>
                      <a:pt x="40" y="64"/>
                    </a:cubicBezTo>
                    <a:cubicBezTo>
                      <a:pt x="30" y="74"/>
                      <a:pt x="17" y="82"/>
                      <a:pt x="7" y="92"/>
                    </a:cubicBezTo>
                    <a:cubicBezTo>
                      <a:pt x="7" y="90"/>
                      <a:pt x="8" y="89"/>
                      <a:pt x="8" y="87"/>
                    </a:cubicBezTo>
                    <a:close/>
                    <a:moveTo>
                      <a:pt x="23" y="81"/>
                    </a:moveTo>
                    <a:cubicBezTo>
                      <a:pt x="26" y="78"/>
                      <a:pt x="31" y="75"/>
                      <a:pt x="35" y="72"/>
                    </a:cubicBezTo>
                    <a:cubicBezTo>
                      <a:pt x="36" y="70"/>
                      <a:pt x="38" y="69"/>
                      <a:pt x="40" y="67"/>
                    </a:cubicBezTo>
                    <a:cubicBezTo>
                      <a:pt x="41" y="67"/>
                      <a:pt x="42" y="66"/>
                      <a:pt x="43" y="65"/>
                    </a:cubicBezTo>
                    <a:cubicBezTo>
                      <a:pt x="44" y="64"/>
                      <a:pt x="40" y="69"/>
                      <a:pt x="41" y="68"/>
                    </a:cubicBezTo>
                    <a:cubicBezTo>
                      <a:pt x="31" y="80"/>
                      <a:pt x="16" y="87"/>
                      <a:pt x="7" y="100"/>
                    </a:cubicBezTo>
                    <a:cubicBezTo>
                      <a:pt x="6" y="98"/>
                      <a:pt x="6" y="96"/>
                      <a:pt x="6" y="94"/>
                    </a:cubicBezTo>
                    <a:cubicBezTo>
                      <a:pt x="12" y="91"/>
                      <a:pt x="17" y="86"/>
                      <a:pt x="23" y="81"/>
                    </a:cubicBezTo>
                    <a:close/>
                    <a:moveTo>
                      <a:pt x="7" y="100"/>
                    </a:moveTo>
                    <a:cubicBezTo>
                      <a:pt x="14" y="95"/>
                      <a:pt x="21" y="90"/>
                      <a:pt x="28" y="84"/>
                    </a:cubicBezTo>
                    <a:cubicBezTo>
                      <a:pt x="31" y="82"/>
                      <a:pt x="35" y="79"/>
                      <a:pt x="38" y="76"/>
                    </a:cubicBezTo>
                    <a:cubicBezTo>
                      <a:pt x="39" y="76"/>
                      <a:pt x="39" y="75"/>
                      <a:pt x="40" y="75"/>
                    </a:cubicBezTo>
                    <a:cubicBezTo>
                      <a:pt x="35" y="79"/>
                      <a:pt x="31" y="84"/>
                      <a:pt x="26" y="88"/>
                    </a:cubicBezTo>
                    <a:cubicBezTo>
                      <a:pt x="21" y="93"/>
                      <a:pt x="14" y="97"/>
                      <a:pt x="10" y="103"/>
                    </a:cubicBezTo>
                    <a:cubicBezTo>
                      <a:pt x="9" y="103"/>
                      <a:pt x="8" y="102"/>
                      <a:pt x="7" y="100"/>
                    </a:cubicBezTo>
                    <a:close/>
                    <a:moveTo>
                      <a:pt x="10" y="104"/>
                    </a:moveTo>
                    <a:cubicBezTo>
                      <a:pt x="24" y="95"/>
                      <a:pt x="34" y="83"/>
                      <a:pt x="48" y="75"/>
                    </a:cubicBezTo>
                    <a:cubicBezTo>
                      <a:pt x="48" y="75"/>
                      <a:pt x="51" y="73"/>
                      <a:pt x="50" y="74"/>
                    </a:cubicBezTo>
                    <a:cubicBezTo>
                      <a:pt x="49" y="75"/>
                      <a:pt x="47" y="77"/>
                      <a:pt x="45" y="78"/>
                    </a:cubicBezTo>
                    <a:cubicBezTo>
                      <a:pt x="42" y="82"/>
                      <a:pt x="39" y="85"/>
                      <a:pt x="35" y="88"/>
                    </a:cubicBezTo>
                    <a:cubicBezTo>
                      <a:pt x="28" y="94"/>
                      <a:pt x="21" y="99"/>
                      <a:pt x="14" y="106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3" y="105"/>
                      <a:pt x="12" y="105"/>
                      <a:pt x="11" y="104"/>
                    </a:cubicBezTo>
                    <a:cubicBezTo>
                      <a:pt x="11" y="104"/>
                      <a:pt x="11" y="104"/>
                      <a:pt x="10" y="104"/>
                    </a:cubicBezTo>
                    <a:close/>
                    <a:moveTo>
                      <a:pt x="15" y="106"/>
                    </a:moveTo>
                    <a:cubicBezTo>
                      <a:pt x="22" y="103"/>
                      <a:pt x="26" y="97"/>
                      <a:pt x="32" y="92"/>
                    </a:cubicBezTo>
                    <a:cubicBezTo>
                      <a:pt x="38" y="88"/>
                      <a:pt x="44" y="82"/>
                      <a:pt x="50" y="78"/>
                    </a:cubicBezTo>
                    <a:cubicBezTo>
                      <a:pt x="51" y="77"/>
                      <a:pt x="53" y="76"/>
                      <a:pt x="53" y="76"/>
                    </a:cubicBezTo>
                    <a:cubicBezTo>
                      <a:pt x="52" y="78"/>
                      <a:pt x="50" y="80"/>
                      <a:pt x="48" y="81"/>
                    </a:cubicBezTo>
                    <a:cubicBezTo>
                      <a:pt x="45" y="84"/>
                      <a:pt x="42" y="87"/>
                      <a:pt x="40" y="90"/>
                    </a:cubicBezTo>
                    <a:cubicBezTo>
                      <a:pt x="34" y="95"/>
                      <a:pt x="28" y="100"/>
                      <a:pt x="23" y="106"/>
                    </a:cubicBezTo>
                    <a:cubicBezTo>
                      <a:pt x="23" y="107"/>
                      <a:pt x="23" y="107"/>
                      <a:pt x="23" y="107"/>
                    </a:cubicBezTo>
                    <a:cubicBezTo>
                      <a:pt x="30" y="103"/>
                      <a:pt x="35" y="97"/>
                      <a:pt x="41" y="92"/>
                    </a:cubicBezTo>
                    <a:cubicBezTo>
                      <a:pt x="48" y="86"/>
                      <a:pt x="55" y="80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6"/>
                      <a:pt x="60" y="77"/>
                      <a:pt x="59" y="78"/>
                    </a:cubicBezTo>
                    <a:cubicBezTo>
                      <a:pt x="56" y="81"/>
                      <a:pt x="52" y="85"/>
                      <a:pt x="49" y="88"/>
                    </a:cubicBezTo>
                    <a:cubicBezTo>
                      <a:pt x="42" y="94"/>
                      <a:pt x="35" y="100"/>
                      <a:pt x="29" y="106"/>
                    </a:cubicBezTo>
                    <a:cubicBezTo>
                      <a:pt x="28" y="107"/>
                      <a:pt x="29" y="107"/>
                      <a:pt x="29" y="107"/>
                    </a:cubicBezTo>
                    <a:cubicBezTo>
                      <a:pt x="30" y="106"/>
                      <a:pt x="30" y="106"/>
                      <a:pt x="31" y="106"/>
                    </a:cubicBezTo>
                    <a:cubicBezTo>
                      <a:pt x="31" y="106"/>
                      <a:pt x="31" y="106"/>
                      <a:pt x="31" y="106"/>
                    </a:cubicBezTo>
                    <a:cubicBezTo>
                      <a:pt x="38" y="100"/>
                      <a:pt x="44" y="95"/>
                      <a:pt x="50" y="89"/>
                    </a:cubicBezTo>
                    <a:cubicBezTo>
                      <a:pt x="55" y="85"/>
                      <a:pt x="58" y="81"/>
                      <a:pt x="63" y="78"/>
                    </a:cubicBezTo>
                    <a:cubicBezTo>
                      <a:pt x="65" y="75"/>
                      <a:pt x="68" y="73"/>
                      <a:pt x="70" y="71"/>
                    </a:cubicBezTo>
                    <a:cubicBezTo>
                      <a:pt x="70" y="71"/>
                      <a:pt x="70" y="72"/>
                      <a:pt x="69" y="72"/>
                    </a:cubicBezTo>
                    <a:cubicBezTo>
                      <a:pt x="66" y="77"/>
                      <a:pt x="62" y="81"/>
                      <a:pt x="59" y="85"/>
                    </a:cubicBezTo>
                    <a:cubicBezTo>
                      <a:pt x="52" y="93"/>
                      <a:pt x="43" y="99"/>
                      <a:pt x="36" y="107"/>
                    </a:cubicBezTo>
                    <a:cubicBezTo>
                      <a:pt x="36" y="107"/>
                      <a:pt x="36" y="107"/>
                      <a:pt x="36" y="107"/>
                    </a:cubicBezTo>
                    <a:cubicBezTo>
                      <a:pt x="29" y="108"/>
                      <a:pt x="22" y="108"/>
                      <a:pt x="15" y="106"/>
                    </a:cubicBezTo>
                    <a:close/>
                    <a:moveTo>
                      <a:pt x="48" y="90"/>
                    </a:moveTo>
                    <a:cubicBezTo>
                      <a:pt x="44" y="94"/>
                      <a:pt x="41" y="97"/>
                      <a:pt x="37" y="100"/>
                    </a:cubicBezTo>
                    <a:cubicBezTo>
                      <a:pt x="36" y="101"/>
                      <a:pt x="34" y="102"/>
                      <a:pt x="33" y="103"/>
                    </a:cubicBezTo>
                    <a:cubicBezTo>
                      <a:pt x="33" y="103"/>
                      <a:pt x="34" y="102"/>
                      <a:pt x="34" y="102"/>
                    </a:cubicBezTo>
                    <a:cubicBezTo>
                      <a:pt x="38" y="99"/>
                      <a:pt x="41" y="95"/>
                      <a:pt x="45" y="92"/>
                    </a:cubicBezTo>
                    <a:cubicBezTo>
                      <a:pt x="46" y="92"/>
                      <a:pt x="47" y="91"/>
                      <a:pt x="48" y="90"/>
                    </a:cubicBezTo>
                    <a:close/>
                    <a:moveTo>
                      <a:pt x="40" y="107"/>
                    </a:moveTo>
                    <a:cubicBezTo>
                      <a:pt x="39" y="107"/>
                      <a:pt x="38" y="107"/>
                      <a:pt x="37" y="107"/>
                    </a:cubicBezTo>
                    <a:cubicBezTo>
                      <a:pt x="40" y="106"/>
                      <a:pt x="42" y="103"/>
                      <a:pt x="44" y="101"/>
                    </a:cubicBezTo>
                    <a:cubicBezTo>
                      <a:pt x="48" y="97"/>
                      <a:pt x="52" y="94"/>
                      <a:pt x="55" y="91"/>
                    </a:cubicBezTo>
                    <a:cubicBezTo>
                      <a:pt x="63" y="84"/>
                      <a:pt x="69" y="77"/>
                      <a:pt x="77" y="70"/>
                    </a:cubicBezTo>
                    <a:cubicBezTo>
                      <a:pt x="78" y="69"/>
                      <a:pt x="81" y="67"/>
                      <a:pt x="81" y="66"/>
                    </a:cubicBezTo>
                    <a:cubicBezTo>
                      <a:pt x="80" y="69"/>
                      <a:pt x="78" y="71"/>
                      <a:pt x="76" y="73"/>
                    </a:cubicBezTo>
                    <a:cubicBezTo>
                      <a:pt x="72" y="77"/>
                      <a:pt x="70" y="80"/>
                      <a:pt x="67" y="84"/>
                    </a:cubicBezTo>
                    <a:cubicBezTo>
                      <a:pt x="64" y="88"/>
                      <a:pt x="60" y="91"/>
                      <a:pt x="57" y="94"/>
                    </a:cubicBezTo>
                    <a:cubicBezTo>
                      <a:pt x="54" y="98"/>
                      <a:pt x="50" y="103"/>
                      <a:pt x="46" y="106"/>
                    </a:cubicBezTo>
                    <a:cubicBezTo>
                      <a:pt x="46" y="106"/>
                      <a:pt x="46" y="107"/>
                      <a:pt x="46" y="107"/>
                    </a:cubicBezTo>
                    <a:cubicBezTo>
                      <a:pt x="44" y="107"/>
                      <a:pt x="42" y="107"/>
                      <a:pt x="40" y="107"/>
                    </a:cubicBezTo>
                    <a:close/>
                    <a:moveTo>
                      <a:pt x="46" y="107"/>
                    </a:moveTo>
                    <a:cubicBezTo>
                      <a:pt x="46" y="107"/>
                      <a:pt x="46" y="107"/>
                      <a:pt x="46" y="107"/>
                    </a:cubicBezTo>
                    <a:cubicBezTo>
                      <a:pt x="50" y="105"/>
                      <a:pt x="52" y="102"/>
                      <a:pt x="55" y="99"/>
                    </a:cubicBezTo>
                    <a:cubicBezTo>
                      <a:pt x="58" y="96"/>
                      <a:pt x="62" y="92"/>
                      <a:pt x="66" y="89"/>
                    </a:cubicBezTo>
                    <a:cubicBezTo>
                      <a:pt x="73" y="82"/>
                      <a:pt x="81" y="75"/>
                      <a:pt x="88" y="68"/>
                    </a:cubicBezTo>
                    <a:cubicBezTo>
                      <a:pt x="86" y="71"/>
                      <a:pt x="83" y="75"/>
                      <a:pt x="80" y="78"/>
                    </a:cubicBezTo>
                    <a:cubicBezTo>
                      <a:pt x="77" y="82"/>
                      <a:pt x="74" y="85"/>
                      <a:pt x="71" y="88"/>
                    </a:cubicBezTo>
                    <a:cubicBezTo>
                      <a:pt x="65" y="94"/>
                      <a:pt x="59" y="100"/>
                      <a:pt x="54" y="106"/>
                    </a:cubicBezTo>
                    <a:cubicBezTo>
                      <a:pt x="54" y="107"/>
                      <a:pt x="55" y="107"/>
                      <a:pt x="55" y="107"/>
                    </a:cubicBezTo>
                    <a:cubicBezTo>
                      <a:pt x="55" y="106"/>
                      <a:pt x="56" y="106"/>
                      <a:pt x="56" y="106"/>
                    </a:cubicBezTo>
                    <a:cubicBezTo>
                      <a:pt x="56" y="106"/>
                      <a:pt x="57" y="105"/>
                      <a:pt x="57" y="104"/>
                    </a:cubicBezTo>
                    <a:cubicBezTo>
                      <a:pt x="63" y="97"/>
                      <a:pt x="70" y="92"/>
                      <a:pt x="76" y="86"/>
                    </a:cubicBezTo>
                    <a:cubicBezTo>
                      <a:pt x="84" y="79"/>
                      <a:pt x="91" y="72"/>
                      <a:pt x="99" y="66"/>
                    </a:cubicBezTo>
                    <a:cubicBezTo>
                      <a:pt x="96" y="68"/>
                      <a:pt x="92" y="73"/>
                      <a:pt x="89" y="76"/>
                    </a:cubicBezTo>
                    <a:cubicBezTo>
                      <a:pt x="86" y="79"/>
                      <a:pt x="83" y="83"/>
                      <a:pt x="79" y="87"/>
                    </a:cubicBezTo>
                    <a:cubicBezTo>
                      <a:pt x="76" y="91"/>
                      <a:pt x="73" y="94"/>
                      <a:pt x="70" y="98"/>
                    </a:cubicBezTo>
                    <a:cubicBezTo>
                      <a:pt x="67" y="102"/>
                      <a:pt x="63" y="104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55" y="107"/>
                      <a:pt x="51" y="107"/>
                      <a:pt x="46" y="107"/>
                    </a:cubicBezTo>
                    <a:close/>
                    <a:moveTo>
                      <a:pt x="61" y="107"/>
                    </a:moveTo>
                    <a:cubicBezTo>
                      <a:pt x="67" y="103"/>
                      <a:pt x="71" y="98"/>
                      <a:pt x="77" y="93"/>
                    </a:cubicBezTo>
                    <a:cubicBezTo>
                      <a:pt x="83" y="87"/>
                      <a:pt x="89" y="81"/>
                      <a:pt x="96" y="76"/>
                    </a:cubicBezTo>
                    <a:cubicBezTo>
                      <a:pt x="97" y="75"/>
                      <a:pt x="98" y="73"/>
                      <a:pt x="99" y="72"/>
                    </a:cubicBezTo>
                    <a:cubicBezTo>
                      <a:pt x="100" y="72"/>
                      <a:pt x="101" y="71"/>
                      <a:pt x="102" y="70"/>
                    </a:cubicBezTo>
                    <a:cubicBezTo>
                      <a:pt x="101" y="71"/>
                      <a:pt x="100" y="72"/>
                      <a:pt x="99" y="73"/>
                    </a:cubicBezTo>
                    <a:cubicBezTo>
                      <a:pt x="97" y="76"/>
                      <a:pt x="94" y="79"/>
                      <a:pt x="91" y="82"/>
                    </a:cubicBezTo>
                    <a:cubicBezTo>
                      <a:pt x="87" y="87"/>
                      <a:pt x="82" y="92"/>
                      <a:pt x="78" y="97"/>
                    </a:cubicBezTo>
                    <a:cubicBezTo>
                      <a:pt x="75" y="101"/>
                      <a:pt x="71" y="104"/>
                      <a:pt x="68" y="108"/>
                    </a:cubicBezTo>
                    <a:cubicBezTo>
                      <a:pt x="66" y="108"/>
                      <a:pt x="63" y="108"/>
                      <a:pt x="61" y="107"/>
                    </a:cubicBezTo>
                    <a:close/>
                    <a:moveTo>
                      <a:pt x="99" y="79"/>
                    </a:moveTo>
                    <a:cubicBezTo>
                      <a:pt x="101" y="78"/>
                      <a:pt x="102" y="77"/>
                      <a:pt x="103" y="76"/>
                    </a:cubicBezTo>
                    <a:cubicBezTo>
                      <a:pt x="107" y="73"/>
                      <a:pt x="103" y="77"/>
                      <a:pt x="102" y="77"/>
                    </a:cubicBezTo>
                    <a:cubicBezTo>
                      <a:pt x="99" y="81"/>
                      <a:pt x="95" y="85"/>
                      <a:pt x="92" y="88"/>
                    </a:cubicBezTo>
                    <a:cubicBezTo>
                      <a:pt x="90" y="91"/>
                      <a:pt x="87" y="94"/>
                      <a:pt x="85" y="97"/>
                    </a:cubicBezTo>
                    <a:cubicBezTo>
                      <a:pt x="82" y="101"/>
                      <a:pt x="79" y="103"/>
                      <a:pt x="75" y="107"/>
                    </a:cubicBezTo>
                    <a:cubicBezTo>
                      <a:pt x="75" y="108"/>
                      <a:pt x="75" y="108"/>
                      <a:pt x="76" y="108"/>
                    </a:cubicBezTo>
                    <a:cubicBezTo>
                      <a:pt x="85" y="101"/>
                      <a:pt x="93" y="91"/>
                      <a:pt x="102" y="82"/>
                    </a:cubicBezTo>
                    <a:cubicBezTo>
                      <a:pt x="104" y="80"/>
                      <a:pt x="106" y="78"/>
                      <a:pt x="108" y="76"/>
                    </a:cubicBezTo>
                    <a:cubicBezTo>
                      <a:pt x="106" y="78"/>
                      <a:pt x="103" y="81"/>
                      <a:pt x="101" y="84"/>
                    </a:cubicBezTo>
                    <a:cubicBezTo>
                      <a:pt x="97" y="89"/>
                      <a:pt x="92" y="95"/>
                      <a:pt x="87" y="101"/>
                    </a:cubicBezTo>
                    <a:cubicBezTo>
                      <a:pt x="86" y="103"/>
                      <a:pt x="85" y="104"/>
                      <a:pt x="84" y="105"/>
                    </a:cubicBezTo>
                    <a:cubicBezTo>
                      <a:pt x="84" y="106"/>
                      <a:pt x="83" y="106"/>
                      <a:pt x="83" y="107"/>
                    </a:cubicBezTo>
                    <a:cubicBezTo>
                      <a:pt x="82" y="107"/>
                      <a:pt x="82" y="107"/>
                      <a:pt x="82" y="108"/>
                    </a:cubicBezTo>
                    <a:cubicBezTo>
                      <a:pt x="81" y="108"/>
                      <a:pt x="81" y="108"/>
                      <a:pt x="81" y="109"/>
                    </a:cubicBezTo>
                    <a:cubicBezTo>
                      <a:pt x="77" y="109"/>
                      <a:pt x="73" y="108"/>
                      <a:pt x="69" y="108"/>
                    </a:cubicBezTo>
                    <a:cubicBezTo>
                      <a:pt x="73" y="103"/>
                      <a:pt x="78" y="99"/>
                      <a:pt x="82" y="94"/>
                    </a:cubicBezTo>
                    <a:cubicBezTo>
                      <a:pt x="87" y="89"/>
                      <a:pt x="93" y="83"/>
                      <a:pt x="99" y="79"/>
                    </a:cubicBezTo>
                    <a:close/>
                    <a:moveTo>
                      <a:pt x="86" y="109"/>
                    </a:moveTo>
                    <a:cubicBezTo>
                      <a:pt x="84" y="109"/>
                      <a:pt x="83" y="109"/>
                      <a:pt x="82" y="109"/>
                    </a:cubicBezTo>
                    <a:cubicBezTo>
                      <a:pt x="82" y="109"/>
                      <a:pt x="82" y="108"/>
                      <a:pt x="82" y="108"/>
                    </a:cubicBezTo>
                    <a:cubicBezTo>
                      <a:pt x="82" y="108"/>
                      <a:pt x="82" y="108"/>
                      <a:pt x="82" y="108"/>
                    </a:cubicBezTo>
                    <a:cubicBezTo>
                      <a:pt x="85" y="106"/>
                      <a:pt x="87" y="103"/>
                      <a:pt x="90" y="100"/>
                    </a:cubicBezTo>
                    <a:cubicBezTo>
                      <a:pt x="95" y="95"/>
                      <a:pt x="100" y="91"/>
                      <a:pt x="105" y="86"/>
                    </a:cubicBezTo>
                    <a:cubicBezTo>
                      <a:pt x="106" y="85"/>
                      <a:pt x="107" y="84"/>
                      <a:pt x="108" y="82"/>
                    </a:cubicBezTo>
                    <a:cubicBezTo>
                      <a:pt x="109" y="82"/>
                      <a:pt x="112" y="79"/>
                      <a:pt x="110" y="82"/>
                    </a:cubicBezTo>
                    <a:cubicBezTo>
                      <a:pt x="108" y="85"/>
                      <a:pt x="105" y="88"/>
                      <a:pt x="103" y="91"/>
                    </a:cubicBezTo>
                    <a:cubicBezTo>
                      <a:pt x="98" y="97"/>
                      <a:pt x="93" y="102"/>
                      <a:pt x="88" y="107"/>
                    </a:cubicBezTo>
                    <a:cubicBezTo>
                      <a:pt x="88" y="108"/>
                      <a:pt x="88" y="108"/>
                      <a:pt x="89" y="108"/>
                    </a:cubicBezTo>
                    <a:cubicBezTo>
                      <a:pt x="97" y="102"/>
                      <a:pt x="103" y="95"/>
                      <a:pt x="110" y="88"/>
                    </a:cubicBezTo>
                    <a:cubicBezTo>
                      <a:pt x="111" y="87"/>
                      <a:pt x="113" y="85"/>
                      <a:pt x="113" y="84"/>
                    </a:cubicBezTo>
                    <a:cubicBezTo>
                      <a:pt x="112" y="87"/>
                      <a:pt x="110" y="90"/>
                      <a:pt x="108" y="92"/>
                    </a:cubicBezTo>
                    <a:cubicBezTo>
                      <a:pt x="104" y="96"/>
                      <a:pt x="101" y="100"/>
                      <a:pt x="98" y="104"/>
                    </a:cubicBezTo>
                    <a:cubicBezTo>
                      <a:pt x="97" y="105"/>
                      <a:pt x="97" y="105"/>
                      <a:pt x="96" y="106"/>
                    </a:cubicBezTo>
                    <a:cubicBezTo>
                      <a:pt x="95" y="107"/>
                      <a:pt x="94" y="108"/>
                      <a:pt x="92" y="109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0" y="109"/>
                      <a:pt x="87" y="109"/>
                      <a:pt x="86" y="109"/>
                    </a:cubicBezTo>
                    <a:close/>
                    <a:moveTo>
                      <a:pt x="115" y="94"/>
                    </a:moveTo>
                    <a:cubicBezTo>
                      <a:pt x="115" y="94"/>
                      <a:pt x="115" y="95"/>
                      <a:pt x="114" y="96"/>
                    </a:cubicBezTo>
                    <a:cubicBezTo>
                      <a:pt x="110" y="100"/>
                      <a:pt x="106" y="104"/>
                      <a:pt x="102" y="108"/>
                    </a:cubicBezTo>
                    <a:cubicBezTo>
                      <a:pt x="102" y="108"/>
                      <a:pt x="102" y="108"/>
                      <a:pt x="102" y="108"/>
                    </a:cubicBezTo>
                    <a:cubicBezTo>
                      <a:pt x="102" y="109"/>
                      <a:pt x="101" y="109"/>
                      <a:pt x="100" y="109"/>
                    </a:cubicBezTo>
                    <a:cubicBezTo>
                      <a:pt x="105" y="104"/>
                      <a:pt x="109" y="100"/>
                      <a:pt x="113" y="95"/>
                    </a:cubicBezTo>
                    <a:cubicBezTo>
                      <a:pt x="114" y="95"/>
                      <a:pt x="116" y="91"/>
                      <a:pt x="115" y="94"/>
                    </a:cubicBezTo>
                    <a:close/>
                    <a:moveTo>
                      <a:pt x="112" y="99"/>
                    </a:moveTo>
                    <a:cubicBezTo>
                      <a:pt x="110" y="102"/>
                      <a:pt x="108" y="104"/>
                      <a:pt x="105" y="106"/>
                    </a:cubicBezTo>
                    <a:cubicBezTo>
                      <a:pt x="101" y="110"/>
                      <a:pt x="107" y="104"/>
                      <a:pt x="108" y="103"/>
                    </a:cubicBezTo>
                    <a:cubicBezTo>
                      <a:pt x="110" y="101"/>
                      <a:pt x="111" y="100"/>
                      <a:pt x="112" y="99"/>
                    </a:cubicBezTo>
                    <a:close/>
                    <a:moveTo>
                      <a:pt x="99" y="109"/>
                    </a:moveTo>
                    <a:cubicBezTo>
                      <a:pt x="97" y="109"/>
                      <a:pt x="95" y="109"/>
                      <a:pt x="93" y="109"/>
                    </a:cubicBezTo>
                    <a:cubicBezTo>
                      <a:pt x="94" y="109"/>
                      <a:pt x="94" y="109"/>
                      <a:pt x="94" y="109"/>
                    </a:cubicBezTo>
                    <a:cubicBezTo>
                      <a:pt x="94" y="109"/>
                      <a:pt x="95" y="109"/>
                      <a:pt x="95" y="108"/>
                    </a:cubicBezTo>
                    <a:cubicBezTo>
                      <a:pt x="96" y="107"/>
                      <a:pt x="97" y="106"/>
                      <a:pt x="99" y="105"/>
                    </a:cubicBezTo>
                    <a:cubicBezTo>
                      <a:pt x="102" y="101"/>
                      <a:pt x="106" y="97"/>
                      <a:pt x="109" y="93"/>
                    </a:cubicBezTo>
                    <a:cubicBezTo>
                      <a:pt x="110" y="93"/>
                      <a:pt x="116" y="87"/>
                      <a:pt x="114" y="90"/>
                    </a:cubicBezTo>
                    <a:cubicBezTo>
                      <a:pt x="112" y="93"/>
                      <a:pt x="110" y="95"/>
                      <a:pt x="108" y="97"/>
                    </a:cubicBezTo>
                    <a:cubicBezTo>
                      <a:pt x="105" y="101"/>
                      <a:pt x="102" y="105"/>
                      <a:pt x="99" y="109"/>
                    </a:cubicBezTo>
                    <a:close/>
                    <a:moveTo>
                      <a:pt x="104" y="108"/>
                    </a:moveTo>
                    <a:cubicBezTo>
                      <a:pt x="108" y="105"/>
                      <a:pt x="112" y="101"/>
                      <a:pt x="115" y="96"/>
                    </a:cubicBezTo>
                    <a:cubicBezTo>
                      <a:pt x="115" y="96"/>
                      <a:pt x="115" y="96"/>
                      <a:pt x="116" y="95"/>
                    </a:cubicBezTo>
                    <a:cubicBezTo>
                      <a:pt x="116" y="95"/>
                      <a:pt x="116" y="95"/>
                      <a:pt x="117" y="94"/>
                    </a:cubicBezTo>
                    <a:cubicBezTo>
                      <a:pt x="116" y="95"/>
                      <a:pt x="116" y="95"/>
                      <a:pt x="116" y="96"/>
                    </a:cubicBezTo>
                    <a:cubicBezTo>
                      <a:pt x="115" y="97"/>
                      <a:pt x="114" y="98"/>
                      <a:pt x="113" y="99"/>
                    </a:cubicBezTo>
                    <a:cubicBezTo>
                      <a:pt x="111" y="103"/>
                      <a:pt x="109" y="105"/>
                      <a:pt x="106" y="108"/>
                    </a:cubicBezTo>
                    <a:cubicBezTo>
                      <a:pt x="105" y="108"/>
                      <a:pt x="104" y="108"/>
                      <a:pt x="104" y="108"/>
                    </a:cubicBezTo>
                    <a:close/>
                    <a:moveTo>
                      <a:pt x="110" y="106"/>
                    </a:moveTo>
                    <a:cubicBezTo>
                      <a:pt x="109" y="107"/>
                      <a:pt x="108" y="107"/>
                      <a:pt x="107" y="107"/>
                    </a:cubicBezTo>
                    <a:cubicBezTo>
                      <a:pt x="107" y="107"/>
                      <a:pt x="107" y="107"/>
                      <a:pt x="107" y="107"/>
                    </a:cubicBezTo>
                    <a:cubicBezTo>
                      <a:pt x="107" y="107"/>
                      <a:pt x="108" y="107"/>
                      <a:pt x="108" y="107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10" y="104"/>
                      <a:pt x="113" y="102"/>
                      <a:pt x="115" y="100"/>
                    </a:cubicBezTo>
                    <a:cubicBezTo>
                      <a:pt x="116" y="98"/>
                      <a:pt x="119" y="94"/>
                      <a:pt x="117" y="99"/>
                    </a:cubicBezTo>
                    <a:cubicBezTo>
                      <a:pt x="115" y="102"/>
                      <a:pt x="113" y="105"/>
                      <a:pt x="110" y="106"/>
                    </a:cubicBezTo>
                    <a:cubicBezTo>
                      <a:pt x="110" y="106"/>
                      <a:pt x="110" y="106"/>
                      <a:pt x="110" y="106"/>
                    </a:cubicBezTo>
                    <a:close/>
                    <a:moveTo>
                      <a:pt x="114" y="104"/>
                    </a:moveTo>
                    <a:cubicBezTo>
                      <a:pt x="116" y="102"/>
                      <a:pt x="118" y="99"/>
                      <a:pt x="118" y="96"/>
                    </a:cubicBezTo>
                    <a:cubicBezTo>
                      <a:pt x="119" y="96"/>
                      <a:pt x="118" y="95"/>
                      <a:pt x="118" y="96"/>
                    </a:cubicBezTo>
                    <a:cubicBezTo>
                      <a:pt x="117" y="97"/>
                      <a:pt x="116" y="98"/>
                      <a:pt x="114" y="99"/>
                    </a:cubicBezTo>
                    <a:cubicBezTo>
                      <a:pt x="116" y="97"/>
                      <a:pt x="117" y="95"/>
                      <a:pt x="118" y="93"/>
                    </a:cubicBezTo>
                    <a:cubicBezTo>
                      <a:pt x="118" y="93"/>
                      <a:pt x="118" y="92"/>
                      <a:pt x="117" y="93"/>
                    </a:cubicBezTo>
                    <a:cubicBezTo>
                      <a:pt x="117" y="93"/>
                      <a:pt x="116" y="94"/>
                      <a:pt x="116" y="94"/>
                    </a:cubicBezTo>
                    <a:cubicBezTo>
                      <a:pt x="116" y="93"/>
                      <a:pt x="117" y="92"/>
                      <a:pt x="117" y="92"/>
                    </a:cubicBezTo>
                    <a:cubicBezTo>
                      <a:pt x="117" y="91"/>
                      <a:pt x="117" y="91"/>
                      <a:pt x="116" y="91"/>
                    </a:cubicBezTo>
                    <a:cubicBezTo>
                      <a:pt x="113" y="94"/>
                      <a:pt x="110" y="98"/>
                      <a:pt x="107" y="101"/>
                    </a:cubicBezTo>
                    <a:cubicBezTo>
                      <a:pt x="105" y="103"/>
                      <a:pt x="104" y="104"/>
                      <a:pt x="102" y="106"/>
                    </a:cubicBezTo>
                    <a:cubicBezTo>
                      <a:pt x="102" y="106"/>
                      <a:pt x="102" y="107"/>
                      <a:pt x="101" y="107"/>
                    </a:cubicBezTo>
                    <a:cubicBezTo>
                      <a:pt x="104" y="104"/>
                      <a:pt x="106" y="100"/>
                      <a:pt x="108" y="97"/>
                    </a:cubicBezTo>
                    <a:cubicBezTo>
                      <a:pt x="111" y="94"/>
                      <a:pt x="114" y="92"/>
                      <a:pt x="116" y="88"/>
                    </a:cubicBezTo>
                    <a:cubicBezTo>
                      <a:pt x="116" y="88"/>
                      <a:pt x="115" y="88"/>
                      <a:pt x="115" y="88"/>
                    </a:cubicBezTo>
                    <a:cubicBezTo>
                      <a:pt x="110" y="91"/>
                      <a:pt x="106" y="96"/>
                      <a:pt x="102" y="100"/>
                    </a:cubicBezTo>
                    <a:cubicBezTo>
                      <a:pt x="102" y="99"/>
                      <a:pt x="103" y="99"/>
                      <a:pt x="103" y="99"/>
                    </a:cubicBezTo>
                    <a:cubicBezTo>
                      <a:pt x="107" y="93"/>
                      <a:pt x="111" y="89"/>
                      <a:pt x="115" y="83"/>
                    </a:cubicBezTo>
                    <a:cubicBezTo>
                      <a:pt x="115" y="83"/>
                      <a:pt x="114" y="83"/>
                      <a:pt x="114" y="83"/>
                    </a:cubicBezTo>
                    <a:cubicBezTo>
                      <a:pt x="110" y="86"/>
                      <a:pt x="106" y="90"/>
                      <a:pt x="102" y="94"/>
                    </a:cubicBezTo>
                    <a:cubicBezTo>
                      <a:pt x="98" y="98"/>
                      <a:pt x="94" y="102"/>
                      <a:pt x="90" y="107"/>
                    </a:cubicBezTo>
                    <a:cubicBezTo>
                      <a:pt x="98" y="98"/>
                      <a:pt x="106" y="89"/>
                      <a:pt x="112" y="80"/>
                    </a:cubicBezTo>
                    <a:cubicBezTo>
                      <a:pt x="112" y="79"/>
                      <a:pt x="112" y="79"/>
                      <a:pt x="112" y="79"/>
                    </a:cubicBezTo>
                    <a:cubicBezTo>
                      <a:pt x="106" y="83"/>
                      <a:pt x="102" y="88"/>
                      <a:pt x="97" y="92"/>
                    </a:cubicBezTo>
                    <a:cubicBezTo>
                      <a:pt x="95" y="95"/>
                      <a:pt x="92" y="97"/>
                      <a:pt x="89" y="100"/>
                    </a:cubicBezTo>
                    <a:cubicBezTo>
                      <a:pt x="96" y="92"/>
                      <a:pt x="102" y="83"/>
                      <a:pt x="110" y="75"/>
                    </a:cubicBezTo>
                    <a:cubicBezTo>
                      <a:pt x="110" y="75"/>
                      <a:pt x="110" y="75"/>
                      <a:pt x="110" y="75"/>
                    </a:cubicBezTo>
                    <a:cubicBezTo>
                      <a:pt x="114" y="80"/>
                      <a:pt x="118" y="86"/>
                      <a:pt x="119" y="93"/>
                    </a:cubicBezTo>
                    <a:cubicBezTo>
                      <a:pt x="119" y="98"/>
                      <a:pt x="117" y="102"/>
                      <a:pt x="114" y="104"/>
                    </a:cubicBezTo>
                    <a:close/>
                    <a:moveTo>
                      <a:pt x="109" y="74"/>
                    </a:moveTo>
                    <a:cubicBezTo>
                      <a:pt x="100" y="81"/>
                      <a:pt x="93" y="90"/>
                      <a:pt x="85" y="99"/>
                    </a:cubicBezTo>
                    <a:cubicBezTo>
                      <a:pt x="86" y="97"/>
                      <a:pt x="87" y="95"/>
                      <a:pt x="89" y="93"/>
                    </a:cubicBezTo>
                    <a:cubicBezTo>
                      <a:pt x="95" y="86"/>
                      <a:pt x="100" y="80"/>
                      <a:pt x="106" y="74"/>
                    </a:cubicBezTo>
                    <a:cubicBezTo>
                      <a:pt x="107" y="74"/>
                      <a:pt x="106" y="73"/>
                      <a:pt x="106" y="73"/>
                    </a:cubicBezTo>
                    <a:cubicBezTo>
                      <a:pt x="99" y="78"/>
                      <a:pt x="93" y="83"/>
                      <a:pt x="87" y="88"/>
                    </a:cubicBezTo>
                    <a:cubicBezTo>
                      <a:pt x="88" y="87"/>
                      <a:pt x="88" y="87"/>
                      <a:pt x="89" y="86"/>
                    </a:cubicBezTo>
                    <a:cubicBezTo>
                      <a:pt x="93" y="80"/>
                      <a:pt x="100" y="76"/>
                      <a:pt x="103" y="69"/>
                    </a:cubicBezTo>
                    <a:cubicBezTo>
                      <a:pt x="103" y="68"/>
                      <a:pt x="103" y="68"/>
                      <a:pt x="102" y="68"/>
                    </a:cubicBezTo>
                    <a:cubicBezTo>
                      <a:pt x="96" y="75"/>
                      <a:pt x="89" y="82"/>
                      <a:pt x="82" y="88"/>
                    </a:cubicBezTo>
                    <a:cubicBezTo>
                      <a:pt x="78" y="91"/>
                      <a:pt x="75" y="94"/>
                      <a:pt x="72" y="97"/>
                    </a:cubicBezTo>
                    <a:cubicBezTo>
                      <a:pt x="72" y="97"/>
                      <a:pt x="72" y="96"/>
                      <a:pt x="72" y="96"/>
                    </a:cubicBezTo>
                    <a:cubicBezTo>
                      <a:pt x="75" y="92"/>
                      <a:pt x="79" y="89"/>
                      <a:pt x="82" y="85"/>
                    </a:cubicBezTo>
                    <a:cubicBezTo>
                      <a:pt x="88" y="78"/>
                      <a:pt x="95" y="72"/>
                      <a:pt x="100" y="65"/>
                    </a:cubicBezTo>
                    <a:cubicBezTo>
                      <a:pt x="100" y="65"/>
                      <a:pt x="100" y="65"/>
                      <a:pt x="100" y="65"/>
                    </a:cubicBezTo>
                    <a:cubicBezTo>
                      <a:pt x="103" y="68"/>
                      <a:pt x="106" y="71"/>
                      <a:pt x="109" y="74"/>
                    </a:cubicBezTo>
                    <a:close/>
                    <a:moveTo>
                      <a:pt x="40" y="42"/>
                    </a:moveTo>
                    <a:cubicBezTo>
                      <a:pt x="48" y="30"/>
                      <a:pt x="44" y="16"/>
                      <a:pt x="37" y="5"/>
                    </a:cubicBezTo>
                    <a:cubicBezTo>
                      <a:pt x="48" y="3"/>
                      <a:pt x="59" y="5"/>
                      <a:pt x="70" y="4"/>
                    </a:cubicBezTo>
                    <a:cubicBezTo>
                      <a:pt x="64" y="14"/>
                      <a:pt x="62" y="23"/>
                      <a:pt x="67" y="33"/>
                    </a:cubicBezTo>
                    <a:cubicBezTo>
                      <a:pt x="73" y="45"/>
                      <a:pt x="86" y="53"/>
                      <a:pt x="96" y="61"/>
                    </a:cubicBezTo>
                    <a:cubicBezTo>
                      <a:pt x="96" y="62"/>
                      <a:pt x="96" y="62"/>
                      <a:pt x="97" y="62"/>
                    </a:cubicBezTo>
                    <a:cubicBezTo>
                      <a:pt x="96" y="62"/>
                      <a:pt x="95" y="63"/>
                      <a:pt x="94" y="64"/>
                    </a:cubicBezTo>
                    <a:cubicBezTo>
                      <a:pt x="91" y="67"/>
                      <a:pt x="85" y="63"/>
                      <a:pt x="81" y="62"/>
                    </a:cubicBezTo>
                    <a:cubicBezTo>
                      <a:pt x="73" y="60"/>
                      <a:pt x="69" y="67"/>
                      <a:pt x="63" y="71"/>
                    </a:cubicBezTo>
                    <a:cubicBezTo>
                      <a:pt x="54" y="76"/>
                      <a:pt x="50" y="65"/>
                      <a:pt x="44" y="61"/>
                    </a:cubicBezTo>
                    <a:cubicBezTo>
                      <a:pt x="38" y="57"/>
                      <a:pt x="32" y="58"/>
                      <a:pt x="27" y="60"/>
                    </a:cubicBezTo>
                    <a:cubicBezTo>
                      <a:pt x="31" y="54"/>
                      <a:pt x="36" y="48"/>
                      <a:pt x="40" y="42"/>
                    </a:cubicBezTo>
                    <a:close/>
                    <a:moveTo>
                      <a:pt x="16" y="75"/>
                    </a:moveTo>
                    <a:cubicBezTo>
                      <a:pt x="19" y="72"/>
                      <a:pt x="23" y="70"/>
                      <a:pt x="26" y="67"/>
                    </a:cubicBezTo>
                    <a:cubicBezTo>
                      <a:pt x="28" y="66"/>
                      <a:pt x="30" y="64"/>
                      <a:pt x="32" y="63"/>
                    </a:cubicBezTo>
                    <a:cubicBezTo>
                      <a:pt x="34" y="62"/>
                      <a:pt x="35" y="61"/>
                      <a:pt x="37" y="61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37" y="61"/>
                      <a:pt x="35" y="63"/>
                      <a:pt x="35" y="63"/>
                    </a:cubicBezTo>
                    <a:cubicBezTo>
                      <a:pt x="29" y="68"/>
                      <a:pt x="24" y="72"/>
                      <a:pt x="18" y="76"/>
                    </a:cubicBezTo>
                    <a:cubicBezTo>
                      <a:pt x="15" y="78"/>
                      <a:pt x="13" y="81"/>
                      <a:pt x="10" y="83"/>
                    </a:cubicBezTo>
                    <a:cubicBezTo>
                      <a:pt x="12" y="80"/>
                      <a:pt x="14" y="77"/>
                      <a:pt x="16" y="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43"/>
              <p:cNvSpPr>
                <a:spLocks noEditPoints="1"/>
              </p:cNvSpPr>
              <p:nvPr/>
            </p:nvSpPr>
            <p:spPr bwMode="auto">
              <a:xfrm>
                <a:off x="784" y="273"/>
                <a:ext cx="198" cy="230"/>
              </a:xfrm>
              <a:custGeom>
                <a:avLst/>
                <a:gdLst>
                  <a:gd name="T0" fmla="*/ 71 w 84"/>
                  <a:gd name="T1" fmla="*/ 86 h 97"/>
                  <a:gd name="T2" fmla="*/ 49 w 84"/>
                  <a:gd name="T3" fmla="*/ 1 h 97"/>
                  <a:gd name="T4" fmla="*/ 0 w 84"/>
                  <a:gd name="T5" fmla="*/ 57 h 97"/>
                  <a:gd name="T6" fmla="*/ 46 w 84"/>
                  <a:gd name="T7" fmla="*/ 74 h 97"/>
                  <a:gd name="T8" fmla="*/ 36 w 84"/>
                  <a:gd name="T9" fmla="*/ 87 h 97"/>
                  <a:gd name="T10" fmla="*/ 34 w 84"/>
                  <a:gd name="T11" fmla="*/ 72 h 97"/>
                  <a:gd name="T12" fmla="*/ 19 w 84"/>
                  <a:gd name="T13" fmla="*/ 89 h 97"/>
                  <a:gd name="T14" fmla="*/ 28 w 84"/>
                  <a:gd name="T15" fmla="*/ 86 h 97"/>
                  <a:gd name="T16" fmla="*/ 14 w 84"/>
                  <a:gd name="T17" fmla="*/ 86 h 97"/>
                  <a:gd name="T18" fmla="*/ 32 w 84"/>
                  <a:gd name="T19" fmla="*/ 72 h 97"/>
                  <a:gd name="T20" fmla="*/ 55 w 84"/>
                  <a:gd name="T21" fmla="*/ 72 h 97"/>
                  <a:gd name="T22" fmla="*/ 39 w 84"/>
                  <a:gd name="T23" fmla="*/ 77 h 97"/>
                  <a:gd name="T24" fmla="*/ 22 w 84"/>
                  <a:gd name="T25" fmla="*/ 86 h 97"/>
                  <a:gd name="T26" fmla="*/ 63 w 84"/>
                  <a:gd name="T27" fmla="*/ 61 h 97"/>
                  <a:gd name="T28" fmla="*/ 52 w 84"/>
                  <a:gd name="T29" fmla="*/ 56 h 97"/>
                  <a:gd name="T30" fmla="*/ 16 w 84"/>
                  <a:gd name="T31" fmla="*/ 84 h 97"/>
                  <a:gd name="T32" fmla="*/ 13 w 84"/>
                  <a:gd name="T33" fmla="*/ 81 h 97"/>
                  <a:gd name="T34" fmla="*/ 39 w 84"/>
                  <a:gd name="T35" fmla="*/ 58 h 97"/>
                  <a:gd name="T36" fmla="*/ 28 w 84"/>
                  <a:gd name="T37" fmla="*/ 63 h 97"/>
                  <a:gd name="T38" fmla="*/ 10 w 84"/>
                  <a:gd name="T39" fmla="*/ 82 h 97"/>
                  <a:gd name="T40" fmla="*/ 23 w 84"/>
                  <a:gd name="T41" fmla="*/ 62 h 97"/>
                  <a:gd name="T42" fmla="*/ 17 w 84"/>
                  <a:gd name="T43" fmla="*/ 57 h 97"/>
                  <a:gd name="T44" fmla="*/ 14 w 84"/>
                  <a:gd name="T45" fmla="*/ 65 h 97"/>
                  <a:gd name="T46" fmla="*/ 7 w 84"/>
                  <a:gd name="T47" fmla="*/ 61 h 97"/>
                  <a:gd name="T48" fmla="*/ 7 w 84"/>
                  <a:gd name="T49" fmla="*/ 61 h 97"/>
                  <a:gd name="T50" fmla="*/ 27 w 84"/>
                  <a:gd name="T51" fmla="*/ 59 h 97"/>
                  <a:gd name="T52" fmla="*/ 26 w 84"/>
                  <a:gd name="T53" fmla="*/ 58 h 97"/>
                  <a:gd name="T54" fmla="*/ 26 w 84"/>
                  <a:gd name="T55" fmla="*/ 58 h 97"/>
                  <a:gd name="T56" fmla="*/ 13 w 84"/>
                  <a:gd name="T57" fmla="*/ 63 h 97"/>
                  <a:gd name="T58" fmla="*/ 9 w 84"/>
                  <a:gd name="T59" fmla="*/ 62 h 97"/>
                  <a:gd name="T60" fmla="*/ 15 w 84"/>
                  <a:gd name="T61" fmla="*/ 63 h 97"/>
                  <a:gd name="T62" fmla="*/ 5 w 84"/>
                  <a:gd name="T63" fmla="*/ 62 h 97"/>
                  <a:gd name="T64" fmla="*/ 7 w 84"/>
                  <a:gd name="T65" fmla="*/ 58 h 97"/>
                  <a:gd name="T66" fmla="*/ 3 w 84"/>
                  <a:gd name="T67" fmla="*/ 60 h 97"/>
                  <a:gd name="T68" fmla="*/ 39 w 84"/>
                  <a:gd name="T69" fmla="*/ 61 h 97"/>
                  <a:gd name="T70" fmla="*/ 29 w 84"/>
                  <a:gd name="T71" fmla="*/ 93 h 97"/>
                  <a:gd name="T72" fmla="*/ 61 w 84"/>
                  <a:gd name="T73" fmla="*/ 67 h 97"/>
                  <a:gd name="T74" fmla="*/ 35 w 84"/>
                  <a:gd name="T75" fmla="*/ 94 h 97"/>
                  <a:gd name="T76" fmla="*/ 40 w 84"/>
                  <a:gd name="T77" fmla="*/ 94 h 97"/>
                  <a:gd name="T78" fmla="*/ 47 w 84"/>
                  <a:gd name="T79" fmla="*/ 93 h 97"/>
                  <a:gd name="T80" fmla="*/ 54 w 84"/>
                  <a:gd name="T81" fmla="*/ 90 h 97"/>
                  <a:gd name="T82" fmla="*/ 71 w 84"/>
                  <a:gd name="T83" fmla="*/ 79 h 97"/>
                  <a:gd name="T84" fmla="*/ 63 w 84"/>
                  <a:gd name="T85" fmla="*/ 88 h 97"/>
                  <a:gd name="T86" fmla="*/ 67 w 84"/>
                  <a:gd name="T87" fmla="*/ 81 h 97"/>
                  <a:gd name="T88" fmla="*/ 77 w 84"/>
                  <a:gd name="T89" fmla="*/ 66 h 97"/>
                  <a:gd name="T90" fmla="*/ 77 w 84"/>
                  <a:gd name="T91" fmla="*/ 64 h 97"/>
                  <a:gd name="T92" fmla="*/ 44 w 84"/>
                  <a:gd name="T93" fmla="*/ 90 h 97"/>
                  <a:gd name="T94" fmla="*/ 45 w 84"/>
                  <a:gd name="T95" fmla="*/ 85 h 97"/>
                  <a:gd name="T96" fmla="*/ 71 w 84"/>
                  <a:gd name="T97" fmla="*/ 60 h 97"/>
                  <a:gd name="T98" fmla="*/ 34 w 84"/>
                  <a:gd name="T99" fmla="*/ 27 h 97"/>
                  <a:gd name="T100" fmla="*/ 49 w 84"/>
                  <a:gd name="T101" fmla="*/ 26 h 97"/>
                  <a:gd name="T102" fmla="*/ 60 w 84"/>
                  <a:gd name="T103" fmla="*/ 56 h 97"/>
                  <a:gd name="T104" fmla="*/ 34 w 84"/>
                  <a:gd name="T105" fmla="*/ 2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4" h="97">
                    <a:moveTo>
                      <a:pt x="0" y="58"/>
                    </a:moveTo>
                    <a:cubicBezTo>
                      <a:pt x="0" y="59"/>
                      <a:pt x="0" y="59"/>
                      <a:pt x="0" y="60"/>
                    </a:cubicBezTo>
                    <a:cubicBezTo>
                      <a:pt x="0" y="70"/>
                      <a:pt x="4" y="80"/>
                      <a:pt x="10" y="87"/>
                    </a:cubicBezTo>
                    <a:cubicBezTo>
                      <a:pt x="18" y="95"/>
                      <a:pt x="32" y="97"/>
                      <a:pt x="42" y="97"/>
                    </a:cubicBezTo>
                    <a:cubicBezTo>
                      <a:pt x="53" y="97"/>
                      <a:pt x="63" y="93"/>
                      <a:pt x="71" y="86"/>
                    </a:cubicBezTo>
                    <a:cubicBezTo>
                      <a:pt x="78" y="80"/>
                      <a:pt x="81" y="72"/>
                      <a:pt x="82" y="63"/>
                    </a:cubicBezTo>
                    <a:cubicBezTo>
                      <a:pt x="84" y="44"/>
                      <a:pt x="72" y="24"/>
                      <a:pt x="52" y="24"/>
                    </a:cubicBezTo>
                    <a:cubicBezTo>
                      <a:pt x="52" y="17"/>
                      <a:pt x="53" y="10"/>
                      <a:pt x="51" y="2"/>
                    </a:cubicBezTo>
                    <a:cubicBezTo>
                      <a:pt x="51" y="2"/>
                      <a:pt x="50" y="1"/>
                      <a:pt x="50" y="1"/>
                    </a:cubicBezTo>
                    <a:cubicBezTo>
                      <a:pt x="50" y="1"/>
                      <a:pt x="49" y="1"/>
                      <a:pt x="49" y="1"/>
                    </a:cubicBezTo>
                    <a:cubicBezTo>
                      <a:pt x="44" y="1"/>
                      <a:pt x="40" y="2"/>
                      <a:pt x="36" y="1"/>
                    </a:cubicBezTo>
                    <a:cubicBezTo>
                      <a:pt x="35" y="0"/>
                      <a:pt x="34" y="1"/>
                      <a:pt x="34" y="1"/>
                    </a:cubicBezTo>
                    <a:cubicBezTo>
                      <a:pt x="34" y="2"/>
                      <a:pt x="33" y="2"/>
                      <a:pt x="33" y="3"/>
                    </a:cubicBezTo>
                    <a:cubicBezTo>
                      <a:pt x="33" y="10"/>
                      <a:pt x="35" y="17"/>
                      <a:pt x="33" y="24"/>
                    </a:cubicBezTo>
                    <a:cubicBezTo>
                      <a:pt x="16" y="23"/>
                      <a:pt x="2" y="41"/>
                      <a:pt x="0" y="57"/>
                    </a:cubicBezTo>
                    <a:cubicBezTo>
                      <a:pt x="0" y="57"/>
                      <a:pt x="0" y="58"/>
                      <a:pt x="0" y="58"/>
                    </a:cubicBezTo>
                    <a:close/>
                    <a:moveTo>
                      <a:pt x="29" y="93"/>
                    </a:moveTo>
                    <a:cubicBezTo>
                      <a:pt x="28" y="93"/>
                      <a:pt x="28" y="93"/>
                      <a:pt x="28" y="93"/>
                    </a:cubicBezTo>
                    <a:cubicBezTo>
                      <a:pt x="27" y="92"/>
                      <a:pt x="25" y="92"/>
                      <a:pt x="23" y="91"/>
                    </a:cubicBezTo>
                    <a:cubicBezTo>
                      <a:pt x="31" y="85"/>
                      <a:pt x="38" y="80"/>
                      <a:pt x="46" y="74"/>
                    </a:cubicBezTo>
                    <a:cubicBezTo>
                      <a:pt x="49" y="72"/>
                      <a:pt x="52" y="70"/>
                      <a:pt x="55" y="68"/>
                    </a:cubicBezTo>
                    <a:cubicBezTo>
                      <a:pt x="57" y="66"/>
                      <a:pt x="59" y="65"/>
                      <a:pt x="61" y="63"/>
                    </a:cubicBezTo>
                    <a:cubicBezTo>
                      <a:pt x="63" y="61"/>
                      <a:pt x="65" y="60"/>
                      <a:pt x="62" y="63"/>
                    </a:cubicBezTo>
                    <a:cubicBezTo>
                      <a:pt x="57" y="69"/>
                      <a:pt x="51" y="73"/>
                      <a:pt x="45" y="78"/>
                    </a:cubicBezTo>
                    <a:cubicBezTo>
                      <a:pt x="42" y="80"/>
                      <a:pt x="39" y="84"/>
                      <a:pt x="36" y="87"/>
                    </a:cubicBezTo>
                    <a:cubicBezTo>
                      <a:pt x="34" y="88"/>
                      <a:pt x="33" y="89"/>
                      <a:pt x="31" y="91"/>
                    </a:cubicBezTo>
                    <a:cubicBezTo>
                      <a:pt x="30" y="91"/>
                      <a:pt x="29" y="92"/>
                      <a:pt x="29" y="93"/>
                    </a:cubicBezTo>
                    <a:close/>
                    <a:moveTo>
                      <a:pt x="17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23" y="83"/>
                      <a:pt x="28" y="77"/>
                      <a:pt x="34" y="72"/>
                    </a:cubicBezTo>
                    <a:cubicBezTo>
                      <a:pt x="38" y="69"/>
                      <a:pt x="41" y="66"/>
                      <a:pt x="45" y="63"/>
                    </a:cubicBezTo>
                    <a:cubicBezTo>
                      <a:pt x="48" y="61"/>
                      <a:pt x="52" y="59"/>
                      <a:pt x="53" y="57"/>
                    </a:cubicBezTo>
                    <a:cubicBezTo>
                      <a:pt x="47" y="63"/>
                      <a:pt x="40" y="69"/>
                      <a:pt x="34" y="75"/>
                    </a:cubicBezTo>
                    <a:cubicBezTo>
                      <a:pt x="28" y="79"/>
                      <a:pt x="23" y="83"/>
                      <a:pt x="19" y="89"/>
                    </a:cubicBezTo>
                    <a:cubicBezTo>
                      <a:pt x="19" y="89"/>
                      <a:pt x="19" y="89"/>
                      <a:pt x="19" y="89"/>
                    </a:cubicBezTo>
                    <a:cubicBezTo>
                      <a:pt x="26" y="85"/>
                      <a:pt x="32" y="80"/>
                      <a:pt x="38" y="76"/>
                    </a:cubicBezTo>
                    <a:cubicBezTo>
                      <a:pt x="44" y="71"/>
                      <a:pt x="51" y="64"/>
                      <a:pt x="58" y="60"/>
                    </a:cubicBezTo>
                    <a:cubicBezTo>
                      <a:pt x="55" y="62"/>
                      <a:pt x="52" y="65"/>
                      <a:pt x="49" y="67"/>
                    </a:cubicBezTo>
                    <a:cubicBezTo>
                      <a:pt x="46" y="70"/>
                      <a:pt x="42" y="73"/>
                      <a:pt x="38" y="77"/>
                    </a:cubicBezTo>
                    <a:cubicBezTo>
                      <a:pt x="35" y="80"/>
                      <a:pt x="32" y="83"/>
                      <a:pt x="28" y="86"/>
                    </a:cubicBezTo>
                    <a:cubicBezTo>
                      <a:pt x="26" y="88"/>
                      <a:pt x="24" y="89"/>
                      <a:pt x="22" y="91"/>
                    </a:cubicBezTo>
                    <a:cubicBezTo>
                      <a:pt x="20" y="90"/>
                      <a:pt x="19" y="89"/>
                      <a:pt x="17" y="88"/>
                    </a:cubicBezTo>
                    <a:close/>
                    <a:moveTo>
                      <a:pt x="16" y="88"/>
                    </a:moveTo>
                    <a:cubicBezTo>
                      <a:pt x="16" y="88"/>
                      <a:pt x="16" y="88"/>
                      <a:pt x="16" y="88"/>
                    </a:cubicBezTo>
                    <a:cubicBezTo>
                      <a:pt x="16" y="87"/>
                      <a:pt x="15" y="87"/>
                      <a:pt x="14" y="86"/>
                    </a:cubicBezTo>
                    <a:cubicBezTo>
                      <a:pt x="20" y="81"/>
                      <a:pt x="26" y="76"/>
                      <a:pt x="32" y="71"/>
                    </a:cubicBezTo>
                    <a:cubicBezTo>
                      <a:pt x="36" y="68"/>
                      <a:pt x="39" y="65"/>
                      <a:pt x="43" y="62"/>
                    </a:cubicBezTo>
                    <a:cubicBezTo>
                      <a:pt x="45" y="61"/>
                      <a:pt x="47" y="60"/>
                      <a:pt x="49" y="58"/>
                    </a:cubicBezTo>
                    <a:cubicBezTo>
                      <a:pt x="53" y="55"/>
                      <a:pt x="48" y="59"/>
                      <a:pt x="47" y="60"/>
                    </a:cubicBezTo>
                    <a:cubicBezTo>
                      <a:pt x="42" y="64"/>
                      <a:pt x="37" y="68"/>
                      <a:pt x="32" y="72"/>
                    </a:cubicBezTo>
                    <a:cubicBezTo>
                      <a:pt x="27" y="78"/>
                      <a:pt x="21" y="82"/>
                      <a:pt x="16" y="88"/>
                    </a:cubicBezTo>
                    <a:close/>
                    <a:moveTo>
                      <a:pt x="48" y="76"/>
                    </a:moveTo>
                    <a:cubicBezTo>
                      <a:pt x="54" y="72"/>
                      <a:pt x="60" y="67"/>
                      <a:pt x="64" y="61"/>
                    </a:cubicBezTo>
                    <a:cubicBezTo>
                      <a:pt x="65" y="62"/>
                      <a:pt x="66" y="62"/>
                      <a:pt x="66" y="62"/>
                    </a:cubicBezTo>
                    <a:cubicBezTo>
                      <a:pt x="62" y="65"/>
                      <a:pt x="59" y="69"/>
                      <a:pt x="55" y="72"/>
                    </a:cubicBezTo>
                    <a:cubicBezTo>
                      <a:pt x="49" y="76"/>
                      <a:pt x="44" y="81"/>
                      <a:pt x="38" y="85"/>
                    </a:cubicBezTo>
                    <a:cubicBezTo>
                      <a:pt x="41" y="82"/>
                      <a:pt x="44" y="79"/>
                      <a:pt x="48" y="76"/>
                    </a:cubicBezTo>
                    <a:close/>
                    <a:moveTo>
                      <a:pt x="46" y="74"/>
                    </a:moveTo>
                    <a:cubicBezTo>
                      <a:pt x="41" y="77"/>
                      <a:pt x="37" y="80"/>
                      <a:pt x="33" y="83"/>
                    </a:cubicBezTo>
                    <a:cubicBezTo>
                      <a:pt x="35" y="81"/>
                      <a:pt x="37" y="79"/>
                      <a:pt x="39" y="77"/>
                    </a:cubicBezTo>
                    <a:cubicBezTo>
                      <a:pt x="45" y="71"/>
                      <a:pt x="53" y="65"/>
                      <a:pt x="60" y="60"/>
                    </a:cubicBezTo>
                    <a:cubicBezTo>
                      <a:pt x="60" y="59"/>
                      <a:pt x="59" y="59"/>
                      <a:pt x="59" y="59"/>
                    </a:cubicBezTo>
                    <a:cubicBezTo>
                      <a:pt x="53" y="62"/>
                      <a:pt x="48" y="67"/>
                      <a:pt x="43" y="71"/>
                    </a:cubicBezTo>
                    <a:cubicBezTo>
                      <a:pt x="36" y="76"/>
                      <a:pt x="29" y="82"/>
                      <a:pt x="22" y="87"/>
                    </a:cubicBezTo>
                    <a:cubicBezTo>
                      <a:pt x="18" y="89"/>
                      <a:pt x="22" y="86"/>
                      <a:pt x="22" y="86"/>
                    </a:cubicBezTo>
                    <a:cubicBezTo>
                      <a:pt x="24" y="84"/>
                      <a:pt x="25" y="83"/>
                      <a:pt x="27" y="81"/>
                    </a:cubicBezTo>
                    <a:cubicBezTo>
                      <a:pt x="30" y="79"/>
                      <a:pt x="33" y="77"/>
                      <a:pt x="35" y="74"/>
                    </a:cubicBezTo>
                    <a:cubicBezTo>
                      <a:pt x="42" y="68"/>
                      <a:pt x="49" y="63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8" y="58"/>
                      <a:pt x="60" y="60"/>
                      <a:pt x="63" y="61"/>
                    </a:cubicBezTo>
                    <a:cubicBezTo>
                      <a:pt x="57" y="65"/>
                      <a:pt x="52" y="70"/>
                      <a:pt x="46" y="74"/>
                    </a:cubicBezTo>
                    <a:close/>
                    <a:moveTo>
                      <a:pt x="40" y="66"/>
                    </a:moveTo>
                    <a:cubicBezTo>
                      <a:pt x="41" y="65"/>
                      <a:pt x="42" y="64"/>
                      <a:pt x="44" y="63"/>
                    </a:cubicBezTo>
                    <a:cubicBezTo>
                      <a:pt x="47" y="61"/>
                      <a:pt x="50" y="59"/>
                      <a:pt x="52" y="56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6"/>
                      <a:pt x="53" y="56"/>
                      <a:pt x="53" y="56"/>
                    </a:cubicBezTo>
                    <a:cubicBezTo>
                      <a:pt x="54" y="56"/>
                      <a:pt x="54" y="56"/>
                      <a:pt x="54" y="56"/>
                    </a:cubicBezTo>
                    <a:cubicBezTo>
                      <a:pt x="49" y="59"/>
                      <a:pt x="44" y="63"/>
                      <a:pt x="40" y="66"/>
                    </a:cubicBezTo>
                    <a:close/>
                    <a:moveTo>
                      <a:pt x="17" y="83"/>
                    </a:moveTo>
                    <a:cubicBezTo>
                      <a:pt x="17" y="83"/>
                      <a:pt x="17" y="84"/>
                      <a:pt x="16" y="84"/>
                    </a:cubicBezTo>
                    <a:cubicBezTo>
                      <a:pt x="17" y="83"/>
                      <a:pt x="18" y="82"/>
                      <a:pt x="19" y="82"/>
                    </a:cubicBezTo>
                    <a:cubicBezTo>
                      <a:pt x="21" y="79"/>
                      <a:pt x="24" y="76"/>
                      <a:pt x="27" y="73"/>
                    </a:cubicBezTo>
                    <a:cubicBezTo>
                      <a:pt x="33" y="67"/>
                      <a:pt x="39" y="62"/>
                      <a:pt x="45" y="57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32" y="61"/>
                      <a:pt x="24" y="73"/>
                      <a:pt x="13" y="81"/>
                    </a:cubicBezTo>
                    <a:cubicBezTo>
                      <a:pt x="13" y="81"/>
                      <a:pt x="11" y="82"/>
                      <a:pt x="11" y="82"/>
                    </a:cubicBezTo>
                    <a:cubicBezTo>
                      <a:pt x="12" y="80"/>
                      <a:pt x="13" y="79"/>
                      <a:pt x="15" y="77"/>
                    </a:cubicBezTo>
                    <a:cubicBezTo>
                      <a:pt x="17" y="74"/>
                      <a:pt x="20" y="72"/>
                      <a:pt x="23" y="70"/>
                    </a:cubicBezTo>
                    <a:cubicBezTo>
                      <a:pt x="27" y="67"/>
                      <a:pt x="31" y="63"/>
                      <a:pt x="35" y="59"/>
                    </a:cubicBezTo>
                    <a:cubicBezTo>
                      <a:pt x="36" y="59"/>
                      <a:pt x="38" y="59"/>
                      <a:pt x="39" y="58"/>
                    </a:cubicBezTo>
                    <a:cubicBezTo>
                      <a:pt x="43" y="57"/>
                      <a:pt x="47" y="56"/>
                      <a:pt x="51" y="56"/>
                    </a:cubicBezTo>
                    <a:cubicBezTo>
                      <a:pt x="39" y="64"/>
                      <a:pt x="28" y="73"/>
                      <a:pt x="17" y="83"/>
                    </a:cubicBezTo>
                    <a:close/>
                    <a:moveTo>
                      <a:pt x="8" y="79"/>
                    </a:moveTo>
                    <a:cubicBezTo>
                      <a:pt x="13" y="76"/>
                      <a:pt x="17" y="73"/>
                      <a:pt x="21" y="69"/>
                    </a:cubicBezTo>
                    <a:cubicBezTo>
                      <a:pt x="23" y="67"/>
                      <a:pt x="25" y="65"/>
                      <a:pt x="28" y="63"/>
                    </a:cubicBezTo>
                    <a:cubicBezTo>
                      <a:pt x="29" y="62"/>
                      <a:pt x="31" y="61"/>
                      <a:pt x="3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3" y="60"/>
                      <a:pt x="33" y="60"/>
                      <a:pt x="34" y="60"/>
                    </a:cubicBezTo>
                    <a:cubicBezTo>
                      <a:pt x="34" y="60"/>
                      <a:pt x="34" y="60"/>
                      <a:pt x="33" y="60"/>
                    </a:cubicBezTo>
                    <a:cubicBezTo>
                      <a:pt x="26" y="68"/>
                      <a:pt x="16" y="73"/>
                      <a:pt x="10" y="82"/>
                    </a:cubicBezTo>
                    <a:cubicBezTo>
                      <a:pt x="9" y="81"/>
                      <a:pt x="9" y="80"/>
                      <a:pt x="8" y="79"/>
                    </a:cubicBezTo>
                    <a:close/>
                    <a:moveTo>
                      <a:pt x="7" y="76"/>
                    </a:moveTo>
                    <a:cubicBezTo>
                      <a:pt x="10" y="74"/>
                      <a:pt x="13" y="71"/>
                      <a:pt x="15" y="68"/>
                    </a:cubicBezTo>
                    <a:cubicBezTo>
                      <a:pt x="17" y="67"/>
                      <a:pt x="19" y="65"/>
                      <a:pt x="20" y="64"/>
                    </a:cubicBezTo>
                    <a:cubicBezTo>
                      <a:pt x="22" y="62"/>
                      <a:pt x="28" y="56"/>
                      <a:pt x="23" y="62"/>
                    </a:cubicBezTo>
                    <a:cubicBezTo>
                      <a:pt x="20" y="65"/>
                      <a:pt x="18" y="69"/>
                      <a:pt x="15" y="71"/>
                    </a:cubicBezTo>
                    <a:cubicBezTo>
                      <a:pt x="12" y="74"/>
                      <a:pt x="10" y="75"/>
                      <a:pt x="8" y="78"/>
                    </a:cubicBezTo>
                    <a:cubicBezTo>
                      <a:pt x="7" y="77"/>
                      <a:pt x="7" y="77"/>
                      <a:pt x="7" y="76"/>
                    </a:cubicBezTo>
                    <a:close/>
                    <a:moveTo>
                      <a:pt x="4" y="68"/>
                    </a:moveTo>
                    <a:cubicBezTo>
                      <a:pt x="9" y="65"/>
                      <a:pt x="12" y="60"/>
                      <a:pt x="17" y="57"/>
                    </a:cubicBezTo>
                    <a:cubicBezTo>
                      <a:pt x="17" y="58"/>
                      <a:pt x="15" y="61"/>
                      <a:pt x="14" y="61"/>
                    </a:cubicBezTo>
                    <a:cubicBezTo>
                      <a:pt x="13" y="62"/>
                      <a:pt x="11" y="64"/>
                      <a:pt x="10" y="65"/>
                    </a:cubicBezTo>
                    <a:cubicBezTo>
                      <a:pt x="8" y="67"/>
                      <a:pt x="7" y="69"/>
                      <a:pt x="5" y="72"/>
                    </a:cubicBezTo>
                    <a:cubicBezTo>
                      <a:pt x="5" y="72"/>
                      <a:pt x="5" y="73"/>
                      <a:pt x="6" y="72"/>
                    </a:cubicBezTo>
                    <a:cubicBezTo>
                      <a:pt x="9" y="70"/>
                      <a:pt x="11" y="68"/>
                      <a:pt x="14" y="65"/>
                    </a:cubicBezTo>
                    <a:cubicBezTo>
                      <a:pt x="15" y="64"/>
                      <a:pt x="17" y="63"/>
                      <a:pt x="18" y="61"/>
                    </a:cubicBezTo>
                    <a:cubicBezTo>
                      <a:pt x="19" y="61"/>
                      <a:pt x="23" y="56"/>
                      <a:pt x="21" y="59"/>
                    </a:cubicBezTo>
                    <a:cubicBezTo>
                      <a:pt x="17" y="65"/>
                      <a:pt x="10" y="69"/>
                      <a:pt x="6" y="75"/>
                    </a:cubicBezTo>
                    <a:cubicBezTo>
                      <a:pt x="5" y="73"/>
                      <a:pt x="5" y="71"/>
                      <a:pt x="4" y="68"/>
                    </a:cubicBezTo>
                    <a:close/>
                    <a:moveTo>
                      <a:pt x="7" y="61"/>
                    </a:moveTo>
                    <a:cubicBezTo>
                      <a:pt x="9" y="59"/>
                      <a:pt x="10" y="58"/>
                      <a:pt x="11" y="57"/>
                    </a:cubicBezTo>
                    <a:cubicBezTo>
                      <a:pt x="14" y="55"/>
                      <a:pt x="11" y="58"/>
                      <a:pt x="11" y="58"/>
                    </a:cubicBezTo>
                    <a:cubicBezTo>
                      <a:pt x="9" y="61"/>
                      <a:pt x="6" y="63"/>
                      <a:pt x="4" y="66"/>
                    </a:cubicBezTo>
                    <a:cubicBezTo>
                      <a:pt x="4" y="66"/>
                      <a:pt x="4" y="65"/>
                      <a:pt x="3" y="64"/>
                    </a:cubicBezTo>
                    <a:cubicBezTo>
                      <a:pt x="5" y="63"/>
                      <a:pt x="6" y="62"/>
                      <a:pt x="7" y="61"/>
                    </a:cubicBezTo>
                    <a:close/>
                    <a:moveTo>
                      <a:pt x="11" y="76"/>
                    </a:moveTo>
                    <a:cubicBezTo>
                      <a:pt x="10" y="77"/>
                      <a:pt x="9" y="77"/>
                      <a:pt x="9" y="78"/>
                    </a:cubicBezTo>
                    <a:cubicBezTo>
                      <a:pt x="9" y="77"/>
                      <a:pt x="10" y="76"/>
                      <a:pt x="11" y="75"/>
                    </a:cubicBezTo>
                    <a:cubicBezTo>
                      <a:pt x="13" y="74"/>
                      <a:pt x="15" y="73"/>
                      <a:pt x="16" y="71"/>
                    </a:cubicBezTo>
                    <a:cubicBezTo>
                      <a:pt x="20" y="67"/>
                      <a:pt x="23" y="63"/>
                      <a:pt x="27" y="59"/>
                    </a:cubicBezTo>
                    <a:cubicBezTo>
                      <a:pt x="27" y="58"/>
                      <a:pt x="27" y="58"/>
                      <a:pt x="27" y="58"/>
                    </a:cubicBezTo>
                    <a:cubicBezTo>
                      <a:pt x="28" y="59"/>
                      <a:pt x="29" y="59"/>
                      <a:pt x="31" y="5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24" y="65"/>
                      <a:pt x="18" y="71"/>
                      <a:pt x="11" y="76"/>
                    </a:cubicBezTo>
                    <a:close/>
                    <a:moveTo>
                      <a:pt x="26" y="58"/>
                    </a:moveTo>
                    <a:cubicBezTo>
                      <a:pt x="19" y="63"/>
                      <a:pt x="13" y="70"/>
                      <a:pt x="7" y="76"/>
                    </a:cubicBezTo>
                    <a:cubicBezTo>
                      <a:pt x="9" y="73"/>
                      <a:pt x="12" y="69"/>
                      <a:pt x="15" y="66"/>
                    </a:cubicBezTo>
                    <a:cubicBezTo>
                      <a:pt x="18" y="64"/>
                      <a:pt x="21" y="61"/>
                      <a:pt x="23" y="57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4" y="57"/>
                      <a:pt x="25" y="58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lose/>
                    <a:moveTo>
                      <a:pt x="15" y="63"/>
                    </a:moveTo>
                    <a:cubicBezTo>
                      <a:pt x="14" y="64"/>
                      <a:pt x="12" y="66"/>
                      <a:pt x="11" y="67"/>
                    </a:cubicBezTo>
                    <a:cubicBezTo>
                      <a:pt x="10" y="68"/>
                      <a:pt x="7" y="70"/>
                      <a:pt x="7" y="71"/>
                    </a:cubicBezTo>
                    <a:cubicBezTo>
                      <a:pt x="8" y="68"/>
                      <a:pt x="11" y="65"/>
                      <a:pt x="13" y="63"/>
                    </a:cubicBezTo>
                    <a:cubicBezTo>
                      <a:pt x="15" y="61"/>
                      <a:pt x="17" y="59"/>
                      <a:pt x="18" y="57"/>
                    </a:cubicBezTo>
                    <a:cubicBezTo>
                      <a:pt x="19" y="56"/>
                      <a:pt x="18" y="56"/>
                      <a:pt x="18" y="56"/>
                    </a:cubicBezTo>
                    <a:cubicBezTo>
                      <a:pt x="13" y="58"/>
                      <a:pt x="10" y="62"/>
                      <a:pt x="6" y="66"/>
                    </a:cubicBezTo>
                    <a:cubicBezTo>
                      <a:pt x="4" y="68"/>
                      <a:pt x="4" y="66"/>
                      <a:pt x="6" y="65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1" y="60"/>
                      <a:pt x="13" y="58"/>
                      <a:pt x="14" y="56"/>
                    </a:cubicBezTo>
                    <a:cubicBezTo>
                      <a:pt x="14" y="56"/>
                      <a:pt x="14" y="55"/>
                      <a:pt x="14" y="55"/>
                    </a:cubicBezTo>
                    <a:cubicBezTo>
                      <a:pt x="17" y="56"/>
                      <a:pt x="20" y="56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0" y="59"/>
                      <a:pt x="18" y="61"/>
                      <a:pt x="15" y="63"/>
                    </a:cubicBezTo>
                    <a:close/>
                    <a:moveTo>
                      <a:pt x="5" y="62"/>
                    </a:moveTo>
                    <a:cubicBezTo>
                      <a:pt x="6" y="61"/>
                      <a:pt x="6" y="60"/>
                      <a:pt x="7" y="60"/>
                    </a:cubicBezTo>
                    <a:cubicBezTo>
                      <a:pt x="8" y="58"/>
                      <a:pt x="9" y="57"/>
                      <a:pt x="10" y="55"/>
                    </a:cubicBezTo>
                    <a:cubicBezTo>
                      <a:pt x="11" y="55"/>
                      <a:pt x="12" y="55"/>
                      <a:pt x="13" y="55"/>
                    </a:cubicBezTo>
                    <a:cubicBezTo>
                      <a:pt x="10" y="57"/>
                      <a:pt x="8" y="59"/>
                      <a:pt x="5" y="62"/>
                    </a:cubicBezTo>
                    <a:close/>
                    <a:moveTo>
                      <a:pt x="4" y="60"/>
                    </a:moveTo>
                    <a:cubicBezTo>
                      <a:pt x="5" y="59"/>
                      <a:pt x="6" y="58"/>
                      <a:pt x="7" y="57"/>
                    </a:cubicBezTo>
                    <a:cubicBezTo>
                      <a:pt x="8" y="56"/>
                      <a:pt x="8" y="56"/>
                      <a:pt x="9" y="56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9" y="56"/>
                      <a:pt x="8" y="57"/>
                      <a:pt x="7" y="58"/>
                    </a:cubicBezTo>
                    <a:cubicBezTo>
                      <a:pt x="6" y="60"/>
                      <a:pt x="5" y="61"/>
                      <a:pt x="3" y="63"/>
                    </a:cubicBezTo>
                    <a:cubicBezTo>
                      <a:pt x="3" y="62"/>
                      <a:pt x="3" y="62"/>
                      <a:pt x="3" y="62"/>
                    </a:cubicBezTo>
                    <a:cubicBezTo>
                      <a:pt x="3" y="60"/>
                      <a:pt x="3" y="59"/>
                      <a:pt x="3" y="58"/>
                    </a:cubicBezTo>
                    <a:cubicBezTo>
                      <a:pt x="4" y="57"/>
                      <a:pt x="6" y="56"/>
                      <a:pt x="7" y="56"/>
                    </a:cubicBezTo>
                    <a:cubicBezTo>
                      <a:pt x="6" y="57"/>
                      <a:pt x="5" y="58"/>
                      <a:pt x="3" y="60"/>
                    </a:cubicBezTo>
                    <a:cubicBezTo>
                      <a:pt x="3" y="60"/>
                      <a:pt x="4" y="60"/>
                      <a:pt x="4" y="60"/>
                    </a:cubicBezTo>
                    <a:close/>
                    <a:moveTo>
                      <a:pt x="11" y="83"/>
                    </a:moveTo>
                    <a:cubicBezTo>
                      <a:pt x="21" y="76"/>
                      <a:pt x="29" y="66"/>
                      <a:pt x="40" y="59"/>
                    </a:cubicBezTo>
                    <a:cubicBezTo>
                      <a:pt x="40" y="59"/>
                      <a:pt x="44" y="57"/>
                      <a:pt x="43" y="58"/>
                    </a:cubicBezTo>
                    <a:cubicBezTo>
                      <a:pt x="42" y="59"/>
                      <a:pt x="40" y="60"/>
                      <a:pt x="39" y="61"/>
                    </a:cubicBezTo>
                    <a:cubicBezTo>
                      <a:pt x="36" y="64"/>
                      <a:pt x="33" y="66"/>
                      <a:pt x="30" y="69"/>
                    </a:cubicBezTo>
                    <a:cubicBezTo>
                      <a:pt x="24" y="74"/>
                      <a:pt x="19" y="80"/>
                      <a:pt x="14" y="86"/>
                    </a:cubicBezTo>
                    <a:cubicBezTo>
                      <a:pt x="14" y="86"/>
                      <a:pt x="14" y="86"/>
                      <a:pt x="13" y="86"/>
                    </a:cubicBezTo>
                    <a:cubicBezTo>
                      <a:pt x="13" y="85"/>
                      <a:pt x="12" y="84"/>
                      <a:pt x="11" y="83"/>
                    </a:cubicBezTo>
                    <a:close/>
                    <a:moveTo>
                      <a:pt x="29" y="93"/>
                    </a:moveTo>
                    <a:cubicBezTo>
                      <a:pt x="30" y="93"/>
                      <a:pt x="30" y="92"/>
                      <a:pt x="30" y="92"/>
                    </a:cubicBezTo>
                    <a:cubicBezTo>
                      <a:pt x="31" y="92"/>
                      <a:pt x="31" y="92"/>
                      <a:pt x="32" y="91"/>
                    </a:cubicBezTo>
                    <a:cubicBezTo>
                      <a:pt x="33" y="91"/>
                      <a:pt x="33" y="90"/>
                      <a:pt x="34" y="89"/>
                    </a:cubicBezTo>
                    <a:cubicBezTo>
                      <a:pt x="41" y="85"/>
                      <a:pt x="46" y="79"/>
                      <a:pt x="53" y="74"/>
                    </a:cubicBezTo>
                    <a:cubicBezTo>
                      <a:pt x="56" y="72"/>
                      <a:pt x="59" y="69"/>
                      <a:pt x="61" y="67"/>
                    </a:cubicBezTo>
                    <a:cubicBezTo>
                      <a:pt x="63" y="65"/>
                      <a:pt x="64" y="64"/>
                      <a:pt x="66" y="63"/>
                    </a:cubicBezTo>
                    <a:cubicBezTo>
                      <a:pt x="66" y="62"/>
                      <a:pt x="67" y="62"/>
                      <a:pt x="68" y="61"/>
                    </a:cubicBezTo>
                    <a:cubicBezTo>
                      <a:pt x="69" y="61"/>
                      <a:pt x="70" y="61"/>
                      <a:pt x="70" y="61"/>
                    </a:cubicBezTo>
                    <a:cubicBezTo>
                      <a:pt x="60" y="73"/>
                      <a:pt x="45" y="81"/>
                      <a:pt x="34" y="93"/>
                    </a:cubicBezTo>
                    <a:cubicBezTo>
                      <a:pt x="34" y="93"/>
                      <a:pt x="34" y="94"/>
                      <a:pt x="35" y="94"/>
                    </a:cubicBezTo>
                    <a:cubicBezTo>
                      <a:pt x="47" y="85"/>
                      <a:pt x="59" y="75"/>
                      <a:pt x="70" y="65"/>
                    </a:cubicBezTo>
                    <a:cubicBezTo>
                      <a:pt x="69" y="66"/>
                      <a:pt x="68" y="67"/>
                      <a:pt x="67" y="68"/>
                    </a:cubicBezTo>
                    <a:cubicBezTo>
                      <a:pt x="64" y="71"/>
                      <a:pt x="61" y="74"/>
                      <a:pt x="58" y="77"/>
                    </a:cubicBezTo>
                    <a:cubicBezTo>
                      <a:pt x="52" y="83"/>
                      <a:pt x="46" y="88"/>
                      <a:pt x="40" y="94"/>
                    </a:cubicBezTo>
                    <a:cubicBezTo>
                      <a:pt x="39" y="94"/>
                      <a:pt x="40" y="94"/>
                      <a:pt x="40" y="94"/>
                    </a:cubicBezTo>
                    <a:cubicBezTo>
                      <a:pt x="52" y="86"/>
                      <a:pt x="62" y="76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0" y="70"/>
                      <a:pt x="67" y="73"/>
                      <a:pt x="64" y="76"/>
                    </a:cubicBezTo>
                    <a:cubicBezTo>
                      <a:pt x="58" y="82"/>
                      <a:pt x="53" y="87"/>
                      <a:pt x="47" y="93"/>
                    </a:cubicBezTo>
                    <a:cubicBezTo>
                      <a:pt x="47" y="93"/>
                      <a:pt x="47" y="93"/>
                      <a:pt x="47" y="93"/>
                    </a:cubicBezTo>
                    <a:cubicBezTo>
                      <a:pt x="57" y="87"/>
                      <a:pt x="65" y="78"/>
                      <a:pt x="74" y="70"/>
                    </a:cubicBezTo>
                    <a:cubicBezTo>
                      <a:pt x="75" y="70"/>
                      <a:pt x="76" y="69"/>
                      <a:pt x="77" y="68"/>
                    </a:cubicBezTo>
                    <a:cubicBezTo>
                      <a:pt x="76" y="69"/>
                      <a:pt x="75" y="70"/>
                      <a:pt x="74" y="71"/>
                    </a:cubicBezTo>
                    <a:cubicBezTo>
                      <a:pt x="72" y="73"/>
                      <a:pt x="70" y="75"/>
                      <a:pt x="68" y="76"/>
                    </a:cubicBezTo>
                    <a:cubicBezTo>
                      <a:pt x="63" y="80"/>
                      <a:pt x="58" y="85"/>
                      <a:pt x="54" y="90"/>
                    </a:cubicBezTo>
                    <a:cubicBezTo>
                      <a:pt x="54" y="90"/>
                      <a:pt x="54" y="91"/>
                      <a:pt x="55" y="91"/>
                    </a:cubicBezTo>
                    <a:cubicBezTo>
                      <a:pt x="62" y="87"/>
                      <a:pt x="67" y="82"/>
                      <a:pt x="73" y="77"/>
                    </a:cubicBezTo>
                    <a:cubicBezTo>
                      <a:pt x="73" y="76"/>
                      <a:pt x="75" y="75"/>
                      <a:pt x="76" y="74"/>
                    </a:cubicBezTo>
                    <a:cubicBezTo>
                      <a:pt x="76" y="74"/>
                      <a:pt x="75" y="75"/>
                      <a:pt x="75" y="75"/>
                    </a:cubicBezTo>
                    <a:cubicBezTo>
                      <a:pt x="74" y="76"/>
                      <a:pt x="72" y="78"/>
                      <a:pt x="71" y="79"/>
                    </a:cubicBezTo>
                    <a:cubicBezTo>
                      <a:pt x="67" y="82"/>
                      <a:pt x="64" y="86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55" y="92"/>
                      <a:pt x="49" y="94"/>
                      <a:pt x="42" y="94"/>
                    </a:cubicBezTo>
                    <a:cubicBezTo>
                      <a:pt x="38" y="94"/>
                      <a:pt x="34" y="94"/>
                      <a:pt x="29" y="93"/>
                    </a:cubicBezTo>
                    <a:close/>
                    <a:moveTo>
                      <a:pt x="63" y="88"/>
                    </a:moveTo>
                    <a:cubicBezTo>
                      <a:pt x="66" y="85"/>
                      <a:pt x="68" y="83"/>
                      <a:pt x="70" y="80"/>
                    </a:cubicBezTo>
                    <a:cubicBezTo>
                      <a:pt x="71" y="79"/>
                      <a:pt x="73" y="78"/>
                      <a:pt x="74" y="76"/>
                    </a:cubicBezTo>
                    <a:cubicBezTo>
                      <a:pt x="72" y="81"/>
                      <a:pt x="68" y="85"/>
                      <a:pt x="63" y="88"/>
                    </a:cubicBezTo>
                    <a:close/>
                    <a:moveTo>
                      <a:pt x="76" y="73"/>
                    </a:moveTo>
                    <a:cubicBezTo>
                      <a:pt x="73" y="75"/>
                      <a:pt x="70" y="78"/>
                      <a:pt x="67" y="81"/>
                    </a:cubicBezTo>
                    <a:cubicBezTo>
                      <a:pt x="65" y="83"/>
                      <a:pt x="63" y="85"/>
                      <a:pt x="60" y="87"/>
                    </a:cubicBezTo>
                    <a:cubicBezTo>
                      <a:pt x="59" y="87"/>
                      <a:pt x="54" y="92"/>
                      <a:pt x="57" y="88"/>
                    </a:cubicBezTo>
                    <a:cubicBezTo>
                      <a:pt x="61" y="84"/>
                      <a:pt x="65" y="80"/>
                      <a:pt x="69" y="76"/>
                    </a:cubicBezTo>
                    <a:cubicBezTo>
                      <a:pt x="73" y="73"/>
                      <a:pt x="76" y="71"/>
                      <a:pt x="78" y="67"/>
                    </a:cubicBezTo>
                    <a:cubicBezTo>
                      <a:pt x="78" y="66"/>
                      <a:pt x="78" y="66"/>
                      <a:pt x="77" y="66"/>
                    </a:cubicBezTo>
                    <a:cubicBezTo>
                      <a:pt x="73" y="71"/>
                      <a:pt x="68" y="74"/>
                      <a:pt x="64" y="78"/>
                    </a:cubicBezTo>
                    <a:cubicBezTo>
                      <a:pt x="61" y="81"/>
                      <a:pt x="59" y="83"/>
                      <a:pt x="56" y="85"/>
                    </a:cubicBezTo>
                    <a:cubicBezTo>
                      <a:pt x="54" y="87"/>
                      <a:pt x="50" y="91"/>
                      <a:pt x="49" y="92"/>
                    </a:cubicBezTo>
                    <a:cubicBezTo>
                      <a:pt x="58" y="83"/>
                      <a:pt x="67" y="74"/>
                      <a:pt x="77" y="65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8" y="63"/>
                      <a:pt x="78" y="63"/>
                      <a:pt x="78" y="63"/>
                    </a:cubicBezTo>
                    <a:cubicBezTo>
                      <a:pt x="79" y="62"/>
                      <a:pt x="78" y="62"/>
                      <a:pt x="78" y="62"/>
                    </a:cubicBezTo>
                    <a:cubicBezTo>
                      <a:pt x="71" y="67"/>
                      <a:pt x="65" y="73"/>
                      <a:pt x="59" y="78"/>
                    </a:cubicBezTo>
                    <a:cubicBezTo>
                      <a:pt x="56" y="81"/>
                      <a:pt x="53" y="84"/>
                      <a:pt x="49" y="86"/>
                    </a:cubicBezTo>
                    <a:cubicBezTo>
                      <a:pt x="48" y="88"/>
                      <a:pt x="46" y="89"/>
                      <a:pt x="44" y="90"/>
                    </a:cubicBezTo>
                    <a:cubicBezTo>
                      <a:pt x="49" y="86"/>
                      <a:pt x="54" y="81"/>
                      <a:pt x="59" y="76"/>
                    </a:cubicBezTo>
                    <a:cubicBezTo>
                      <a:pt x="65" y="71"/>
                      <a:pt x="71" y="66"/>
                      <a:pt x="76" y="60"/>
                    </a:cubicBezTo>
                    <a:cubicBezTo>
                      <a:pt x="76" y="60"/>
                      <a:pt x="76" y="59"/>
                      <a:pt x="75" y="60"/>
                    </a:cubicBezTo>
                    <a:cubicBezTo>
                      <a:pt x="69" y="65"/>
                      <a:pt x="63" y="71"/>
                      <a:pt x="56" y="76"/>
                    </a:cubicBezTo>
                    <a:cubicBezTo>
                      <a:pt x="52" y="79"/>
                      <a:pt x="48" y="82"/>
                      <a:pt x="45" y="85"/>
                    </a:cubicBezTo>
                    <a:cubicBezTo>
                      <a:pt x="43" y="87"/>
                      <a:pt x="41" y="88"/>
                      <a:pt x="39" y="90"/>
                    </a:cubicBezTo>
                    <a:cubicBezTo>
                      <a:pt x="38" y="90"/>
                      <a:pt x="37" y="91"/>
                      <a:pt x="36" y="92"/>
                    </a:cubicBezTo>
                    <a:cubicBezTo>
                      <a:pt x="36" y="92"/>
                      <a:pt x="37" y="92"/>
                      <a:pt x="37" y="91"/>
                    </a:cubicBezTo>
                    <a:cubicBezTo>
                      <a:pt x="43" y="85"/>
                      <a:pt x="50" y="81"/>
                      <a:pt x="56" y="75"/>
                    </a:cubicBezTo>
                    <a:cubicBezTo>
                      <a:pt x="61" y="70"/>
                      <a:pt x="67" y="66"/>
                      <a:pt x="71" y="60"/>
                    </a:cubicBezTo>
                    <a:cubicBezTo>
                      <a:pt x="74" y="59"/>
                      <a:pt x="76" y="58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60"/>
                      <a:pt x="79" y="61"/>
                      <a:pt x="79" y="62"/>
                    </a:cubicBezTo>
                    <a:cubicBezTo>
                      <a:pt x="78" y="66"/>
                      <a:pt x="78" y="70"/>
                      <a:pt x="76" y="73"/>
                    </a:cubicBezTo>
                    <a:close/>
                    <a:moveTo>
                      <a:pt x="34" y="27"/>
                    </a:moveTo>
                    <a:cubicBezTo>
                      <a:pt x="34" y="27"/>
                      <a:pt x="34" y="27"/>
                      <a:pt x="34" y="27"/>
                    </a:cubicBezTo>
                    <a:cubicBezTo>
                      <a:pt x="35" y="27"/>
                      <a:pt x="36" y="27"/>
                      <a:pt x="36" y="26"/>
                    </a:cubicBezTo>
                    <a:cubicBezTo>
                      <a:pt x="38" y="19"/>
                      <a:pt x="36" y="11"/>
                      <a:pt x="36" y="4"/>
                    </a:cubicBezTo>
                    <a:cubicBezTo>
                      <a:pt x="40" y="4"/>
                      <a:pt x="44" y="4"/>
                      <a:pt x="48" y="3"/>
                    </a:cubicBezTo>
                    <a:cubicBezTo>
                      <a:pt x="50" y="11"/>
                      <a:pt x="49" y="18"/>
                      <a:pt x="49" y="26"/>
                    </a:cubicBezTo>
                    <a:cubicBezTo>
                      <a:pt x="49" y="26"/>
                      <a:pt x="49" y="27"/>
                      <a:pt x="49" y="27"/>
                    </a:cubicBezTo>
                    <a:cubicBezTo>
                      <a:pt x="49" y="27"/>
                      <a:pt x="50" y="27"/>
                      <a:pt x="50" y="27"/>
                    </a:cubicBezTo>
                    <a:cubicBezTo>
                      <a:pt x="67" y="27"/>
                      <a:pt x="77" y="41"/>
                      <a:pt x="79" y="56"/>
                    </a:cubicBezTo>
                    <a:cubicBezTo>
                      <a:pt x="77" y="55"/>
                      <a:pt x="75" y="56"/>
                      <a:pt x="73" y="57"/>
                    </a:cubicBezTo>
                    <a:cubicBezTo>
                      <a:pt x="67" y="59"/>
                      <a:pt x="65" y="59"/>
                      <a:pt x="60" y="56"/>
                    </a:cubicBezTo>
                    <a:cubicBezTo>
                      <a:pt x="53" y="52"/>
                      <a:pt x="46" y="53"/>
                      <a:pt x="39" y="55"/>
                    </a:cubicBezTo>
                    <a:cubicBezTo>
                      <a:pt x="34" y="57"/>
                      <a:pt x="30" y="57"/>
                      <a:pt x="25" y="55"/>
                    </a:cubicBezTo>
                    <a:cubicBezTo>
                      <a:pt x="22" y="54"/>
                      <a:pt x="19" y="53"/>
                      <a:pt x="16" y="53"/>
                    </a:cubicBezTo>
                    <a:cubicBezTo>
                      <a:pt x="12" y="52"/>
                      <a:pt x="7" y="52"/>
                      <a:pt x="4" y="54"/>
                    </a:cubicBezTo>
                    <a:cubicBezTo>
                      <a:pt x="6" y="40"/>
                      <a:pt x="19" y="26"/>
                      <a:pt x="34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44"/>
              <p:cNvSpPr>
                <a:spLocks noEditPoints="1"/>
              </p:cNvSpPr>
              <p:nvPr/>
            </p:nvSpPr>
            <p:spPr bwMode="auto">
              <a:xfrm>
                <a:off x="3841" y="1"/>
                <a:ext cx="196" cy="227"/>
              </a:xfrm>
              <a:custGeom>
                <a:avLst/>
                <a:gdLst>
                  <a:gd name="T0" fmla="*/ 71 w 83"/>
                  <a:gd name="T1" fmla="*/ 85 h 96"/>
                  <a:gd name="T2" fmla="*/ 48 w 83"/>
                  <a:gd name="T3" fmla="*/ 0 h 96"/>
                  <a:gd name="T4" fmla="*/ 0 w 83"/>
                  <a:gd name="T5" fmla="*/ 56 h 96"/>
                  <a:gd name="T6" fmla="*/ 46 w 83"/>
                  <a:gd name="T7" fmla="*/ 74 h 96"/>
                  <a:gd name="T8" fmla="*/ 35 w 83"/>
                  <a:gd name="T9" fmla="*/ 86 h 96"/>
                  <a:gd name="T10" fmla="*/ 34 w 83"/>
                  <a:gd name="T11" fmla="*/ 71 h 96"/>
                  <a:gd name="T12" fmla="*/ 19 w 83"/>
                  <a:gd name="T13" fmla="*/ 89 h 96"/>
                  <a:gd name="T14" fmla="*/ 28 w 83"/>
                  <a:gd name="T15" fmla="*/ 85 h 96"/>
                  <a:gd name="T16" fmla="*/ 14 w 83"/>
                  <a:gd name="T17" fmla="*/ 86 h 96"/>
                  <a:gd name="T18" fmla="*/ 32 w 83"/>
                  <a:gd name="T19" fmla="*/ 72 h 96"/>
                  <a:gd name="T20" fmla="*/ 54 w 83"/>
                  <a:gd name="T21" fmla="*/ 71 h 96"/>
                  <a:gd name="T22" fmla="*/ 38 w 83"/>
                  <a:gd name="T23" fmla="*/ 76 h 96"/>
                  <a:gd name="T24" fmla="*/ 22 w 83"/>
                  <a:gd name="T25" fmla="*/ 85 h 96"/>
                  <a:gd name="T26" fmla="*/ 63 w 83"/>
                  <a:gd name="T27" fmla="*/ 60 h 96"/>
                  <a:gd name="T28" fmla="*/ 51 w 83"/>
                  <a:gd name="T29" fmla="*/ 55 h 96"/>
                  <a:gd name="T30" fmla="*/ 16 w 83"/>
                  <a:gd name="T31" fmla="*/ 84 h 96"/>
                  <a:gd name="T32" fmla="*/ 13 w 83"/>
                  <a:gd name="T33" fmla="*/ 80 h 96"/>
                  <a:gd name="T34" fmla="*/ 39 w 83"/>
                  <a:gd name="T35" fmla="*/ 57 h 96"/>
                  <a:gd name="T36" fmla="*/ 27 w 83"/>
                  <a:gd name="T37" fmla="*/ 63 h 96"/>
                  <a:gd name="T38" fmla="*/ 10 w 83"/>
                  <a:gd name="T39" fmla="*/ 81 h 96"/>
                  <a:gd name="T40" fmla="*/ 23 w 83"/>
                  <a:gd name="T41" fmla="*/ 61 h 96"/>
                  <a:gd name="T42" fmla="*/ 17 w 83"/>
                  <a:gd name="T43" fmla="*/ 57 h 96"/>
                  <a:gd name="T44" fmla="*/ 13 w 83"/>
                  <a:gd name="T45" fmla="*/ 65 h 96"/>
                  <a:gd name="T46" fmla="*/ 7 w 83"/>
                  <a:gd name="T47" fmla="*/ 60 h 96"/>
                  <a:gd name="T48" fmla="*/ 7 w 83"/>
                  <a:gd name="T49" fmla="*/ 60 h 96"/>
                  <a:gd name="T50" fmla="*/ 26 w 83"/>
                  <a:gd name="T51" fmla="*/ 58 h 96"/>
                  <a:gd name="T52" fmla="*/ 26 w 83"/>
                  <a:gd name="T53" fmla="*/ 57 h 96"/>
                  <a:gd name="T54" fmla="*/ 26 w 83"/>
                  <a:gd name="T55" fmla="*/ 57 h 96"/>
                  <a:gd name="T56" fmla="*/ 13 w 83"/>
                  <a:gd name="T57" fmla="*/ 62 h 96"/>
                  <a:gd name="T58" fmla="*/ 8 w 83"/>
                  <a:gd name="T59" fmla="*/ 61 h 96"/>
                  <a:gd name="T60" fmla="*/ 15 w 83"/>
                  <a:gd name="T61" fmla="*/ 62 h 96"/>
                  <a:gd name="T62" fmla="*/ 5 w 83"/>
                  <a:gd name="T63" fmla="*/ 61 h 96"/>
                  <a:gd name="T64" fmla="*/ 7 w 83"/>
                  <a:gd name="T65" fmla="*/ 57 h 96"/>
                  <a:gd name="T66" fmla="*/ 3 w 83"/>
                  <a:gd name="T67" fmla="*/ 59 h 96"/>
                  <a:gd name="T68" fmla="*/ 39 w 83"/>
                  <a:gd name="T69" fmla="*/ 60 h 96"/>
                  <a:gd name="T70" fmla="*/ 29 w 83"/>
                  <a:gd name="T71" fmla="*/ 92 h 96"/>
                  <a:gd name="T72" fmla="*/ 61 w 83"/>
                  <a:gd name="T73" fmla="*/ 66 h 96"/>
                  <a:gd name="T74" fmla="*/ 34 w 83"/>
                  <a:gd name="T75" fmla="*/ 93 h 96"/>
                  <a:gd name="T76" fmla="*/ 40 w 83"/>
                  <a:gd name="T77" fmla="*/ 93 h 96"/>
                  <a:gd name="T78" fmla="*/ 47 w 83"/>
                  <a:gd name="T79" fmla="*/ 92 h 96"/>
                  <a:gd name="T80" fmla="*/ 54 w 83"/>
                  <a:gd name="T81" fmla="*/ 89 h 96"/>
                  <a:gd name="T82" fmla="*/ 70 w 83"/>
                  <a:gd name="T83" fmla="*/ 78 h 96"/>
                  <a:gd name="T84" fmla="*/ 63 w 83"/>
                  <a:gd name="T85" fmla="*/ 87 h 96"/>
                  <a:gd name="T86" fmla="*/ 67 w 83"/>
                  <a:gd name="T87" fmla="*/ 80 h 96"/>
                  <a:gd name="T88" fmla="*/ 77 w 83"/>
                  <a:gd name="T89" fmla="*/ 66 h 96"/>
                  <a:gd name="T90" fmla="*/ 77 w 83"/>
                  <a:gd name="T91" fmla="*/ 63 h 96"/>
                  <a:gd name="T92" fmla="*/ 44 w 83"/>
                  <a:gd name="T93" fmla="*/ 90 h 96"/>
                  <a:gd name="T94" fmla="*/ 44 w 83"/>
                  <a:gd name="T95" fmla="*/ 85 h 96"/>
                  <a:gd name="T96" fmla="*/ 71 w 83"/>
                  <a:gd name="T97" fmla="*/ 60 h 96"/>
                  <a:gd name="T98" fmla="*/ 34 w 83"/>
                  <a:gd name="T99" fmla="*/ 27 h 96"/>
                  <a:gd name="T100" fmla="*/ 48 w 83"/>
                  <a:gd name="T101" fmla="*/ 25 h 96"/>
                  <a:gd name="T102" fmla="*/ 60 w 83"/>
                  <a:gd name="T103" fmla="*/ 55 h 96"/>
                  <a:gd name="T104" fmla="*/ 34 w 83"/>
                  <a:gd name="T105" fmla="*/ 2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3" h="96">
                    <a:moveTo>
                      <a:pt x="0" y="57"/>
                    </a:moveTo>
                    <a:cubicBezTo>
                      <a:pt x="0" y="58"/>
                      <a:pt x="0" y="59"/>
                      <a:pt x="0" y="59"/>
                    </a:cubicBezTo>
                    <a:cubicBezTo>
                      <a:pt x="0" y="69"/>
                      <a:pt x="3" y="79"/>
                      <a:pt x="10" y="86"/>
                    </a:cubicBezTo>
                    <a:cubicBezTo>
                      <a:pt x="18" y="94"/>
                      <a:pt x="31" y="96"/>
                      <a:pt x="42" y="96"/>
                    </a:cubicBezTo>
                    <a:cubicBezTo>
                      <a:pt x="52" y="96"/>
                      <a:pt x="63" y="92"/>
                      <a:pt x="71" y="85"/>
                    </a:cubicBezTo>
                    <a:cubicBezTo>
                      <a:pt x="77" y="80"/>
                      <a:pt x="80" y="71"/>
                      <a:pt x="81" y="63"/>
                    </a:cubicBezTo>
                    <a:cubicBezTo>
                      <a:pt x="83" y="44"/>
                      <a:pt x="71" y="24"/>
                      <a:pt x="51" y="24"/>
                    </a:cubicBezTo>
                    <a:cubicBezTo>
                      <a:pt x="51" y="16"/>
                      <a:pt x="52" y="9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4" y="0"/>
                      <a:pt x="40" y="1"/>
                      <a:pt x="35" y="0"/>
                    </a:cubicBezTo>
                    <a:cubicBezTo>
                      <a:pt x="34" y="0"/>
                      <a:pt x="34" y="0"/>
                      <a:pt x="34" y="1"/>
                    </a:cubicBezTo>
                    <a:cubicBezTo>
                      <a:pt x="33" y="1"/>
                      <a:pt x="33" y="1"/>
                      <a:pt x="33" y="2"/>
                    </a:cubicBezTo>
                    <a:cubicBezTo>
                      <a:pt x="32" y="9"/>
                      <a:pt x="34" y="16"/>
                      <a:pt x="33" y="24"/>
                    </a:cubicBezTo>
                    <a:cubicBezTo>
                      <a:pt x="16" y="23"/>
                      <a:pt x="2" y="40"/>
                      <a:pt x="0" y="56"/>
                    </a:cubicBezTo>
                    <a:cubicBezTo>
                      <a:pt x="0" y="57"/>
                      <a:pt x="0" y="57"/>
                      <a:pt x="0" y="57"/>
                    </a:cubicBezTo>
                    <a:close/>
                    <a:moveTo>
                      <a:pt x="28" y="92"/>
                    </a:moveTo>
                    <a:cubicBezTo>
                      <a:pt x="28" y="92"/>
                      <a:pt x="28" y="92"/>
                      <a:pt x="28" y="92"/>
                    </a:cubicBezTo>
                    <a:cubicBezTo>
                      <a:pt x="26" y="92"/>
                      <a:pt x="24" y="91"/>
                      <a:pt x="23" y="91"/>
                    </a:cubicBezTo>
                    <a:cubicBezTo>
                      <a:pt x="30" y="85"/>
                      <a:pt x="38" y="79"/>
                      <a:pt x="46" y="74"/>
                    </a:cubicBezTo>
                    <a:cubicBezTo>
                      <a:pt x="49" y="72"/>
                      <a:pt x="51" y="70"/>
                      <a:pt x="54" y="67"/>
                    </a:cubicBezTo>
                    <a:cubicBezTo>
                      <a:pt x="56" y="66"/>
                      <a:pt x="58" y="64"/>
                      <a:pt x="61" y="62"/>
                    </a:cubicBezTo>
                    <a:cubicBezTo>
                      <a:pt x="63" y="61"/>
                      <a:pt x="64" y="59"/>
                      <a:pt x="62" y="62"/>
                    </a:cubicBezTo>
                    <a:cubicBezTo>
                      <a:pt x="57" y="68"/>
                      <a:pt x="50" y="72"/>
                      <a:pt x="45" y="77"/>
                    </a:cubicBezTo>
                    <a:cubicBezTo>
                      <a:pt x="41" y="80"/>
                      <a:pt x="39" y="83"/>
                      <a:pt x="35" y="86"/>
                    </a:cubicBezTo>
                    <a:cubicBezTo>
                      <a:pt x="34" y="87"/>
                      <a:pt x="32" y="89"/>
                      <a:pt x="31" y="90"/>
                    </a:cubicBezTo>
                    <a:cubicBezTo>
                      <a:pt x="30" y="91"/>
                      <a:pt x="29" y="91"/>
                      <a:pt x="28" y="92"/>
                    </a:cubicBezTo>
                    <a:close/>
                    <a:moveTo>
                      <a:pt x="17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22" y="82"/>
                      <a:pt x="28" y="76"/>
                      <a:pt x="34" y="71"/>
                    </a:cubicBezTo>
                    <a:cubicBezTo>
                      <a:pt x="38" y="68"/>
                      <a:pt x="41" y="65"/>
                      <a:pt x="45" y="62"/>
                    </a:cubicBezTo>
                    <a:cubicBezTo>
                      <a:pt x="47" y="61"/>
                      <a:pt x="51" y="58"/>
                      <a:pt x="53" y="57"/>
                    </a:cubicBezTo>
                    <a:cubicBezTo>
                      <a:pt x="47" y="63"/>
                      <a:pt x="40" y="68"/>
                      <a:pt x="33" y="74"/>
                    </a:cubicBezTo>
                    <a:cubicBezTo>
                      <a:pt x="28" y="79"/>
                      <a:pt x="22" y="82"/>
                      <a:pt x="18" y="88"/>
                    </a:cubicBezTo>
                    <a:cubicBezTo>
                      <a:pt x="18" y="88"/>
                      <a:pt x="19" y="89"/>
                      <a:pt x="19" y="89"/>
                    </a:cubicBezTo>
                    <a:cubicBezTo>
                      <a:pt x="25" y="84"/>
                      <a:pt x="31" y="80"/>
                      <a:pt x="37" y="75"/>
                    </a:cubicBezTo>
                    <a:cubicBezTo>
                      <a:pt x="44" y="70"/>
                      <a:pt x="50" y="64"/>
                      <a:pt x="58" y="60"/>
                    </a:cubicBezTo>
                    <a:cubicBezTo>
                      <a:pt x="55" y="61"/>
                      <a:pt x="52" y="64"/>
                      <a:pt x="49" y="67"/>
                    </a:cubicBezTo>
                    <a:cubicBezTo>
                      <a:pt x="45" y="70"/>
                      <a:pt x="41" y="73"/>
                      <a:pt x="38" y="76"/>
                    </a:cubicBezTo>
                    <a:cubicBezTo>
                      <a:pt x="34" y="79"/>
                      <a:pt x="32" y="83"/>
                      <a:pt x="28" y="85"/>
                    </a:cubicBezTo>
                    <a:cubicBezTo>
                      <a:pt x="26" y="87"/>
                      <a:pt x="24" y="88"/>
                      <a:pt x="22" y="90"/>
                    </a:cubicBezTo>
                    <a:cubicBezTo>
                      <a:pt x="20" y="90"/>
                      <a:pt x="18" y="89"/>
                      <a:pt x="17" y="88"/>
                    </a:cubicBezTo>
                    <a:close/>
                    <a:moveTo>
                      <a:pt x="16" y="87"/>
                    </a:moveTo>
                    <a:cubicBezTo>
                      <a:pt x="16" y="87"/>
                      <a:pt x="16" y="87"/>
                      <a:pt x="16" y="87"/>
                    </a:cubicBezTo>
                    <a:cubicBezTo>
                      <a:pt x="15" y="87"/>
                      <a:pt x="15" y="86"/>
                      <a:pt x="14" y="86"/>
                    </a:cubicBezTo>
                    <a:cubicBezTo>
                      <a:pt x="20" y="81"/>
                      <a:pt x="26" y="75"/>
                      <a:pt x="32" y="70"/>
                    </a:cubicBezTo>
                    <a:cubicBezTo>
                      <a:pt x="35" y="67"/>
                      <a:pt x="39" y="64"/>
                      <a:pt x="43" y="62"/>
                    </a:cubicBezTo>
                    <a:cubicBezTo>
                      <a:pt x="45" y="60"/>
                      <a:pt x="46" y="59"/>
                      <a:pt x="48" y="58"/>
                    </a:cubicBezTo>
                    <a:cubicBezTo>
                      <a:pt x="52" y="55"/>
                      <a:pt x="48" y="58"/>
                      <a:pt x="47" y="59"/>
                    </a:cubicBezTo>
                    <a:cubicBezTo>
                      <a:pt x="42" y="63"/>
                      <a:pt x="37" y="67"/>
                      <a:pt x="32" y="72"/>
                    </a:cubicBezTo>
                    <a:cubicBezTo>
                      <a:pt x="26" y="77"/>
                      <a:pt x="21" y="81"/>
                      <a:pt x="16" y="87"/>
                    </a:cubicBezTo>
                    <a:close/>
                    <a:moveTo>
                      <a:pt x="48" y="76"/>
                    </a:moveTo>
                    <a:cubicBezTo>
                      <a:pt x="53" y="71"/>
                      <a:pt x="59" y="67"/>
                      <a:pt x="64" y="61"/>
                    </a:cubicBezTo>
                    <a:cubicBezTo>
                      <a:pt x="65" y="61"/>
                      <a:pt x="65" y="61"/>
                      <a:pt x="66" y="61"/>
                    </a:cubicBezTo>
                    <a:cubicBezTo>
                      <a:pt x="62" y="64"/>
                      <a:pt x="58" y="68"/>
                      <a:pt x="54" y="71"/>
                    </a:cubicBezTo>
                    <a:cubicBezTo>
                      <a:pt x="49" y="75"/>
                      <a:pt x="43" y="80"/>
                      <a:pt x="38" y="85"/>
                    </a:cubicBezTo>
                    <a:cubicBezTo>
                      <a:pt x="41" y="82"/>
                      <a:pt x="44" y="78"/>
                      <a:pt x="48" y="76"/>
                    </a:cubicBezTo>
                    <a:close/>
                    <a:moveTo>
                      <a:pt x="45" y="73"/>
                    </a:moveTo>
                    <a:cubicBezTo>
                      <a:pt x="41" y="76"/>
                      <a:pt x="37" y="79"/>
                      <a:pt x="32" y="82"/>
                    </a:cubicBezTo>
                    <a:cubicBezTo>
                      <a:pt x="34" y="80"/>
                      <a:pt x="36" y="78"/>
                      <a:pt x="38" y="76"/>
                    </a:cubicBezTo>
                    <a:cubicBezTo>
                      <a:pt x="45" y="70"/>
                      <a:pt x="52" y="65"/>
                      <a:pt x="59" y="59"/>
                    </a:cubicBezTo>
                    <a:cubicBezTo>
                      <a:pt x="59" y="59"/>
                      <a:pt x="59" y="58"/>
                      <a:pt x="59" y="58"/>
                    </a:cubicBezTo>
                    <a:cubicBezTo>
                      <a:pt x="53" y="61"/>
                      <a:pt x="47" y="66"/>
                      <a:pt x="42" y="70"/>
                    </a:cubicBezTo>
                    <a:cubicBezTo>
                      <a:pt x="35" y="75"/>
                      <a:pt x="29" y="81"/>
                      <a:pt x="21" y="86"/>
                    </a:cubicBezTo>
                    <a:cubicBezTo>
                      <a:pt x="18" y="88"/>
                      <a:pt x="21" y="86"/>
                      <a:pt x="22" y="85"/>
                    </a:cubicBezTo>
                    <a:cubicBezTo>
                      <a:pt x="23" y="83"/>
                      <a:pt x="25" y="82"/>
                      <a:pt x="26" y="81"/>
                    </a:cubicBezTo>
                    <a:cubicBezTo>
                      <a:pt x="29" y="78"/>
                      <a:pt x="32" y="76"/>
                      <a:pt x="35" y="73"/>
                    </a:cubicBezTo>
                    <a:cubicBezTo>
                      <a:pt x="42" y="68"/>
                      <a:pt x="48" y="62"/>
                      <a:pt x="55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8" y="57"/>
                      <a:pt x="60" y="59"/>
                      <a:pt x="63" y="60"/>
                    </a:cubicBezTo>
                    <a:cubicBezTo>
                      <a:pt x="57" y="64"/>
                      <a:pt x="51" y="69"/>
                      <a:pt x="45" y="73"/>
                    </a:cubicBezTo>
                    <a:close/>
                    <a:moveTo>
                      <a:pt x="39" y="66"/>
                    </a:moveTo>
                    <a:cubicBezTo>
                      <a:pt x="41" y="64"/>
                      <a:pt x="42" y="63"/>
                      <a:pt x="44" y="62"/>
                    </a:cubicBezTo>
                    <a:cubicBezTo>
                      <a:pt x="46" y="60"/>
                      <a:pt x="49" y="58"/>
                      <a:pt x="51" y="56"/>
                    </a:cubicBezTo>
                    <a:cubicBezTo>
                      <a:pt x="51" y="55"/>
                      <a:pt x="51" y="55"/>
                      <a:pt x="51" y="55"/>
                    </a:cubicBezTo>
                    <a:cubicBezTo>
                      <a:pt x="52" y="55"/>
                      <a:pt x="52" y="55"/>
                      <a:pt x="53" y="55"/>
                    </a:cubicBezTo>
                    <a:cubicBezTo>
                      <a:pt x="53" y="55"/>
                      <a:pt x="54" y="56"/>
                      <a:pt x="54" y="56"/>
                    </a:cubicBezTo>
                    <a:cubicBezTo>
                      <a:pt x="49" y="59"/>
                      <a:pt x="44" y="62"/>
                      <a:pt x="39" y="66"/>
                    </a:cubicBezTo>
                    <a:close/>
                    <a:moveTo>
                      <a:pt x="17" y="82"/>
                    </a:moveTo>
                    <a:cubicBezTo>
                      <a:pt x="17" y="82"/>
                      <a:pt x="16" y="83"/>
                      <a:pt x="16" y="84"/>
                    </a:cubicBezTo>
                    <a:cubicBezTo>
                      <a:pt x="17" y="83"/>
                      <a:pt x="17" y="82"/>
                      <a:pt x="18" y="81"/>
                    </a:cubicBezTo>
                    <a:cubicBezTo>
                      <a:pt x="21" y="78"/>
                      <a:pt x="24" y="75"/>
                      <a:pt x="27" y="72"/>
                    </a:cubicBezTo>
                    <a:cubicBezTo>
                      <a:pt x="32" y="67"/>
                      <a:pt x="38" y="62"/>
                      <a:pt x="45" y="57"/>
                    </a:cubicBezTo>
                    <a:cubicBezTo>
                      <a:pt x="45" y="56"/>
                      <a:pt x="45" y="56"/>
                      <a:pt x="44" y="56"/>
                    </a:cubicBezTo>
                    <a:cubicBezTo>
                      <a:pt x="31" y="60"/>
                      <a:pt x="23" y="72"/>
                      <a:pt x="13" y="80"/>
                    </a:cubicBezTo>
                    <a:cubicBezTo>
                      <a:pt x="12" y="80"/>
                      <a:pt x="11" y="81"/>
                      <a:pt x="10" y="81"/>
                    </a:cubicBezTo>
                    <a:cubicBezTo>
                      <a:pt x="11" y="80"/>
                      <a:pt x="13" y="78"/>
                      <a:pt x="14" y="76"/>
                    </a:cubicBezTo>
                    <a:cubicBezTo>
                      <a:pt x="17" y="74"/>
                      <a:pt x="20" y="71"/>
                      <a:pt x="22" y="69"/>
                    </a:cubicBezTo>
                    <a:cubicBezTo>
                      <a:pt x="27" y="66"/>
                      <a:pt x="31" y="63"/>
                      <a:pt x="34" y="59"/>
                    </a:cubicBezTo>
                    <a:cubicBezTo>
                      <a:pt x="36" y="58"/>
                      <a:pt x="38" y="58"/>
                      <a:pt x="39" y="57"/>
                    </a:cubicBezTo>
                    <a:cubicBezTo>
                      <a:pt x="43" y="56"/>
                      <a:pt x="47" y="55"/>
                      <a:pt x="51" y="55"/>
                    </a:cubicBezTo>
                    <a:cubicBezTo>
                      <a:pt x="39" y="63"/>
                      <a:pt x="28" y="73"/>
                      <a:pt x="17" y="82"/>
                    </a:cubicBezTo>
                    <a:close/>
                    <a:moveTo>
                      <a:pt x="8" y="78"/>
                    </a:moveTo>
                    <a:cubicBezTo>
                      <a:pt x="12" y="76"/>
                      <a:pt x="16" y="72"/>
                      <a:pt x="21" y="69"/>
                    </a:cubicBezTo>
                    <a:cubicBezTo>
                      <a:pt x="23" y="67"/>
                      <a:pt x="25" y="65"/>
                      <a:pt x="27" y="63"/>
                    </a:cubicBezTo>
                    <a:cubicBezTo>
                      <a:pt x="29" y="61"/>
                      <a:pt x="30" y="60"/>
                      <a:pt x="32" y="59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9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26" y="67"/>
                      <a:pt x="15" y="72"/>
                      <a:pt x="10" y="81"/>
                    </a:cubicBezTo>
                    <a:cubicBezTo>
                      <a:pt x="9" y="80"/>
                      <a:pt x="8" y="79"/>
                      <a:pt x="8" y="78"/>
                    </a:cubicBezTo>
                    <a:close/>
                    <a:moveTo>
                      <a:pt x="6" y="76"/>
                    </a:moveTo>
                    <a:cubicBezTo>
                      <a:pt x="9" y="73"/>
                      <a:pt x="12" y="70"/>
                      <a:pt x="15" y="67"/>
                    </a:cubicBezTo>
                    <a:cubicBezTo>
                      <a:pt x="17" y="66"/>
                      <a:pt x="18" y="64"/>
                      <a:pt x="20" y="63"/>
                    </a:cubicBezTo>
                    <a:cubicBezTo>
                      <a:pt x="21" y="61"/>
                      <a:pt x="27" y="55"/>
                      <a:pt x="23" y="61"/>
                    </a:cubicBezTo>
                    <a:cubicBezTo>
                      <a:pt x="20" y="65"/>
                      <a:pt x="17" y="68"/>
                      <a:pt x="14" y="71"/>
                    </a:cubicBezTo>
                    <a:cubicBezTo>
                      <a:pt x="12" y="73"/>
                      <a:pt x="9" y="75"/>
                      <a:pt x="7" y="77"/>
                    </a:cubicBezTo>
                    <a:cubicBezTo>
                      <a:pt x="7" y="77"/>
                      <a:pt x="7" y="76"/>
                      <a:pt x="6" y="76"/>
                    </a:cubicBezTo>
                    <a:close/>
                    <a:moveTo>
                      <a:pt x="4" y="68"/>
                    </a:moveTo>
                    <a:cubicBezTo>
                      <a:pt x="8" y="64"/>
                      <a:pt x="12" y="60"/>
                      <a:pt x="17" y="57"/>
                    </a:cubicBezTo>
                    <a:cubicBezTo>
                      <a:pt x="16" y="57"/>
                      <a:pt x="14" y="60"/>
                      <a:pt x="13" y="61"/>
                    </a:cubicBezTo>
                    <a:cubicBezTo>
                      <a:pt x="12" y="62"/>
                      <a:pt x="11" y="63"/>
                      <a:pt x="10" y="64"/>
                    </a:cubicBezTo>
                    <a:cubicBezTo>
                      <a:pt x="8" y="66"/>
                      <a:pt x="6" y="69"/>
                      <a:pt x="5" y="71"/>
                    </a:cubicBezTo>
                    <a:cubicBezTo>
                      <a:pt x="5" y="71"/>
                      <a:pt x="5" y="72"/>
                      <a:pt x="5" y="72"/>
                    </a:cubicBezTo>
                    <a:cubicBezTo>
                      <a:pt x="8" y="70"/>
                      <a:pt x="11" y="67"/>
                      <a:pt x="13" y="65"/>
                    </a:cubicBezTo>
                    <a:cubicBezTo>
                      <a:pt x="15" y="63"/>
                      <a:pt x="16" y="62"/>
                      <a:pt x="18" y="60"/>
                    </a:cubicBezTo>
                    <a:cubicBezTo>
                      <a:pt x="18" y="60"/>
                      <a:pt x="22" y="55"/>
                      <a:pt x="20" y="59"/>
                    </a:cubicBezTo>
                    <a:cubicBezTo>
                      <a:pt x="16" y="65"/>
                      <a:pt x="10" y="69"/>
                      <a:pt x="6" y="74"/>
                    </a:cubicBezTo>
                    <a:cubicBezTo>
                      <a:pt x="5" y="72"/>
                      <a:pt x="4" y="70"/>
                      <a:pt x="4" y="68"/>
                    </a:cubicBezTo>
                    <a:close/>
                    <a:moveTo>
                      <a:pt x="7" y="60"/>
                    </a:moveTo>
                    <a:cubicBezTo>
                      <a:pt x="8" y="59"/>
                      <a:pt x="10" y="57"/>
                      <a:pt x="11" y="56"/>
                    </a:cubicBezTo>
                    <a:cubicBezTo>
                      <a:pt x="14" y="54"/>
                      <a:pt x="11" y="57"/>
                      <a:pt x="11" y="58"/>
                    </a:cubicBezTo>
                    <a:cubicBezTo>
                      <a:pt x="8" y="60"/>
                      <a:pt x="5" y="63"/>
                      <a:pt x="3" y="66"/>
                    </a:cubicBezTo>
                    <a:cubicBezTo>
                      <a:pt x="3" y="65"/>
                      <a:pt x="3" y="64"/>
                      <a:pt x="3" y="64"/>
                    </a:cubicBezTo>
                    <a:cubicBezTo>
                      <a:pt x="4" y="62"/>
                      <a:pt x="6" y="61"/>
                      <a:pt x="7" y="60"/>
                    </a:cubicBezTo>
                    <a:close/>
                    <a:moveTo>
                      <a:pt x="11" y="76"/>
                    </a:moveTo>
                    <a:cubicBezTo>
                      <a:pt x="10" y="76"/>
                      <a:pt x="9" y="77"/>
                      <a:pt x="8" y="77"/>
                    </a:cubicBezTo>
                    <a:cubicBezTo>
                      <a:pt x="9" y="77"/>
                      <a:pt x="10" y="75"/>
                      <a:pt x="11" y="75"/>
                    </a:cubicBezTo>
                    <a:cubicBezTo>
                      <a:pt x="12" y="73"/>
                      <a:pt x="14" y="72"/>
                      <a:pt x="16" y="70"/>
                    </a:cubicBezTo>
                    <a:cubicBezTo>
                      <a:pt x="20" y="67"/>
                      <a:pt x="23" y="62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8" y="58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24" y="64"/>
                      <a:pt x="18" y="71"/>
                      <a:pt x="11" y="76"/>
                    </a:cubicBezTo>
                    <a:close/>
                    <a:moveTo>
                      <a:pt x="26" y="57"/>
                    </a:moveTo>
                    <a:cubicBezTo>
                      <a:pt x="18" y="62"/>
                      <a:pt x="13" y="69"/>
                      <a:pt x="6" y="75"/>
                    </a:cubicBezTo>
                    <a:cubicBezTo>
                      <a:pt x="9" y="73"/>
                      <a:pt x="12" y="69"/>
                      <a:pt x="15" y="66"/>
                    </a:cubicBezTo>
                    <a:cubicBezTo>
                      <a:pt x="18" y="63"/>
                      <a:pt x="20" y="60"/>
                      <a:pt x="22" y="56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4" y="56"/>
                      <a:pt x="25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lose/>
                    <a:moveTo>
                      <a:pt x="15" y="62"/>
                    </a:moveTo>
                    <a:cubicBezTo>
                      <a:pt x="14" y="64"/>
                      <a:pt x="12" y="65"/>
                      <a:pt x="11" y="66"/>
                    </a:cubicBezTo>
                    <a:cubicBezTo>
                      <a:pt x="9" y="68"/>
                      <a:pt x="7" y="69"/>
                      <a:pt x="6" y="70"/>
                    </a:cubicBezTo>
                    <a:cubicBezTo>
                      <a:pt x="8" y="67"/>
                      <a:pt x="10" y="64"/>
                      <a:pt x="13" y="62"/>
                    </a:cubicBezTo>
                    <a:cubicBezTo>
                      <a:pt x="15" y="60"/>
                      <a:pt x="17" y="59"/>
                      <a:pt x="18" y="56"/>
                    </a:cubicBezTo>
                    <a:cubicBezTo>
                      <a:pt x="18" y="56"/>
                      <a:pt x="18" y="55"/>
                      <a:pt x="18" y="55"/>
                    </a:cubicBezTo>
                    <a:cubicBezTo>
                      <a:pt x="13" y="58"/>
                      <a:pt x="9" y="62"/>
                      <a:pt x="6" y="65"/>
                    </a:cubicBezTo>
                    <a:cubicBezTo>
                      <a:pt x="4" y="67"/>
                      <a:pt x="4" y="66"/>
                      <a:pt x="5" y="64"/>
                    </a:cubicBezTo>
                    <a:cubicBezTo>
                      <a:pt x="6" y="63"/>
                      <a:pt x="7" y="62"/>
                      <a:pt x="8" y="61"/>
                    </a:cubicBezTo>
                    <a:cubicBezTo>
                      <a:pt x="10" y="59"/>
                      <a:pt x="12" y="57"/>
                      <a:pt x="14" y="55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6" y="55"/>
                      <a:pt x="19" y="55"/>
                      <a:pt x="22" y="56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19" y="58"/>
                      <a:pt x="17" y="60"/>
                      <a:pt x="15" y="62"/>
                    </a:cubicBezTo>
                    <a:close/>
                    <a:moveTo>
                      <a:pt x="5" y="61"/>
                    </a:moveTo>
                    <a:cubicBezTo>
                      <a:pt x="5" y="60"/>
                      <a:pt x="6" y="60"/>
                      <a:pt x="7" y="59"/>
                    </a:cubicBezTo>
                    <a:cubicBezTo>
                      <a:pt x="8" y="58"/>
                      <a:pt x="9" y="56"/>
                      <a:pt x="10" y="55"/>
                    </a:cubicBezTo>
                    <a:cubicBezTo>
                      <a:pt x="11" y="55"/>
                      <a:pt x="12" y="55"/>
                      <a:pt x="13" y="55"/>
                    </a:cubicBezTo>
                    <a:cubicBezTo>
                      <a:pt x="10" y="56"/>
                      <a:pt x="7" y="59"/>
                      <a:pt x="5" y="61"/>
                    </a:cubicBezTo>
                    <a:close/>
                    <a:moveTo>
                      <a:pt x="3" y="59"/>
                    </a:moveTo>
                    <a:cubicBezTo>
                      <a:pt x="5" y="58"/>
                      <a:pt x="6" y="57"/>
                      <a:pt x="7" y="56"/>
                    </a:cubicBezTo>
                    <a:cubicBezTo>
                      <a:pt x="7" y="56"/>
                      <a:pt x="8" y="55"/>
                      <a:pt x="8" y="55"/>
                    </a:cubicBezTo>
                    <a:cubicBezTo>
                      <a:pt x="8" y="55"/>
                      <a:pt x="9" y="55"/>
                      <a:pt x="9" y="55"/>
                    </a:cubicBezTo>
                    <a:cubicBezTo>
                      <a:pt x="8" y="56"/>
                      <a:pt x="8" y="57"/>
                      <a:pt x="7" y="57"/>
                    </a:cubicBezTo>
                    <a:cubicBezTo>
                      <a:pt x="6" y="59"/>
                      <a:pt x="4" y="61"/>
                      <a:pt x="3" y="62"/>
                    </a:cubicBezTo>
                    <a:cubicBezTo>
                      <a:pt x="3" y="62"/>
                      <a:pt x="3" y="61"/>
                      <a:pt x="3" y="61"/>
                    </a:cubicBezTo>
                    <a:cubicBezTo>
                      <a:pt x="3" y="60"/>
                      <a:pt x="3" y="59"/>
                      <a:pt x="3" y="57"/>
                    </a:cubicBezTo>
                    <a:cubicBezTo>
                      <a:pt x="4" y="56"/>
                      <a:pt x="5" y="56"/>
                      <a:pt x="7" y="55"/>
                    </a:cubicBezTo>
                    <a:cubicBezTo>
                      <a:pt x="6" y="56"/>
                      <a:pt x="4" y="58"/>
                      <a:pt x="3" y="59"/>
                    </a:cubicBezTo>
                    <a:cubicBezTo>
                      <a:pt x="3" y="59"/>
                      <a:pt x="3" y="60"/>
                      <a:pt x="3" y="59"/>
                    </a:cubicBezTo>
                    <a:close/>
                    <a:moveTo>
                      <a:pt x="10" y="82"/>
                    </a:moveTo>
                    <a:cubicBezTo>
                      <a:pt x="21" y="75"/>
                      <a:pt x="28" y="65"/>
                      <a:pt x="40" y="59"/>
                    </a:cubicBezTo>
                    <a:cubicBezTo>
                      <a:pt x="40" y="59"/>
                      <a:pt x="44" y="56"/>
                      <a:pt x="43" y="57"/>
                    </a:cubicBezTo>
                    <a:cubicBezTo>
                      <a:pt x="41" y="58"/>
                      <a:pt x="40" y="59"/>
                      <a:pt x="39" y="60"/>
                    </a:cubicBezTo>
                    <a:cubicBezTo>
                      <a:pt x="36" y="63"/>
                      <a:pt x="33" y="66"/>
                      <a:pt x="30" y="68"/>
                    </a:cubicBezTo>
                    <a:cubicBezTo>
                      <a:pt x="24" y="74"/>
                      <a:pt x="18" y="79"/>
                      <a:pt x="13" y="85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12" y="84"/>
                      <a:pt x="11" y="83"/>
                      <a:pt x="10" y="82"/>
                    </a:cubicBezTo>
                    <a:close/>
                    <a:moveTo>
                      <a:pt x="29" y="92"/>
                    </a:moveTo>
                    <a:cubicBezTo>
                      <a:pt x="29" y="92"/>
                      <a:pt x="30" y="92"/>
                      <a:pt x="30" y="92"/>
                    </a:cubicBezTo>
                    <a:cubicBezTo>
                      <a:pt x="30" y="92"/>
                      <a:pt x="31" y="91"/>
                      <a:pt x="31" y="91"/>
                    </a:cubicBezTo>
                    <a:cubicBezTo>
                      <a:pt x="32" y="90"/>
                      <a:pt x="33" y="89"/>
                      <a:pt x="34" y="89"/>
                    </a:cubicBezTo>
                    <a:cubicBezTo>
                      <a:pt x="40" y="84"/>
                      <a:pt x="46" y="79"/>
                      <a:pt x="52" y="74"/>
                    </a:cubicBezTo>
                    <a:cubicBezTo>
                      <a:pt x="55" y="71"/>
                      <a:pt x="58" y="69"/>
                      <a:pt x="61" y="66"/>
                    </a:cubicBezTo>
                    <a:cubicBezTo>
                      <a:pt x="63" y="65"/>
                      <a:pt x="64" y="63"/>
                      <a:pt x="66" y="62"/>
                    </a:cubicBezTo>
                    <a:cubicBezTo>
                      <a:pt x="66" y="62"/>
                      <a:pt x="67" y="61"/>
                      <a:pt x="68" y="61"/>
                    </a:cubicBezTo>
                    <a:cubicBezTo>
                      <a:pt x="69" y="60"/>
                      <a:pt x="69" y="60"/>
                      <a:pt x="70" y="60"/>
                    </a:cubicBezTo>
                    <a:cubicBezTo>
                      <a:pt x="59" y="72"/>
                      <a:pt x="45" y="81"/>
                      <a:pt x="34" y="92"/>
                    </a:cubicBezTo>
                    <a:cubicBezTo>
                      <a:pt x="34" y="93"/>
                      <a:pt x="34" y="93"/>
                      <a:pt x="34" y="93"/>
                    </a:cubicBezTo>
                    <a:cubicBezTo>
                      <a:pt x="47" y="84"/>
                      <a:pt x="59" y="75"/>
                      <a:pt x="70" y="65"/>
                    </a:cubicBezTo>
                    <a:cubicBezTo>
                      <a:pt x="69" y="65"/>
                      <a:pt x="68" y="66"/>
                      <a:pt x="67" y="67"/>
                    </a:cubicBezTo>
                    <a:cubicBezTo>
                      <a:pt x="64" y="70"/>
                      <a:pt x="60" y="73"/>
                      <a:pt x="57" y="76"/>
                    </a:cubicBezTo>
                    <a:cubicBezTo>
                      <a:pt x="51" y="82"/>
                      <a:pt x="45" y="87"/>
                      <a:pt x="39" y="93"/>
                    </a:cubicBezTo>
                    <a:cubicBezTo>
                      <a:pt x="39" y="93"/>
                      <a:pt x="39" y="94"/>
                      <a:pt x="40" y="93"/>
                    </a:cubicBezTo>
                    <a:cubicBezTo>
                      <a:pt x="51" y="85"/>
                      <a:pt x="62" y="76"/>
                      <a:pt x="73" y="66"/>
                    </a:cubicBezTo>
                    <a:cubicBezTo>
                      <a:pt x="73" y="66"/>
                      <a:pt x="73" y="67"/>
                      <a:pt x="72" y="67"/>
                    </a:cubicBezTo>
                    <a:cubicBezTo>
                      <a:pt x="69" y="70"/>
                      <a:pt x="66" y="73"/>
                      <a:pt x="63" y="76"/>
                    </a:cubicBezTo>
                    <a:cubicBezTo>
                      <a:pt x="58" y="81"/>
                      <a:pt x="52" y="86"/>
                      <a:pt x="47" y="92"/>
                    </a:cubicBezTo>
                    <a:cubicBezTo>
                      <a:pt x="46" y="92"/>
                      <a:pt x="47" y="93"/>
                      <a:pt x="47" y="92"/>
                    </a:cubicBezTo>
                    <a:cubicBezTo>
                      <a:pt x="57" y="86"/>
                      <a:pt x="65" y="77"/>
                      <a:pt x="74" y="70"/>
                    </a:cubicBezTo>
                    <a:cubicBezTo>
                      <a:pt x="75" y="69"/>
                      <a:pt x="76" y="68"/>
                      <a:pt x="76" y="67"/>
                    </a:cubicBezTo>
                    <a:cubicBezTo>
                      <a:pt x="75" y="68"/>
                      <a:pt x="75" y="70"/>
                      <a:pt x="74" y="71"/>
                    </a:cubicBezTo>
                    <a:cubicBezTo>
                      <a:pt x="72" y="73"/>
                      <a:pt x="70" y="74"/>
                      <a:pt x="68" y="76"/>
                    </a:cubicBezTo>
                    <a:cubicBezTo>
                      <a:pt x="63" y="80"/>
                      <a:pt x="58" y="85"/>
                      <a:pt x="54" y="89"/>
                    </a:cubicBezTo>
                    <a:cubicBezTo>
                      <a:pt x="54" y="90"/>
                      <a:pt x="54" y="90"/>
                      <a:pt x="54" y="90"/>
                    </a:cubicBezTo>
                    <a:cubicBezTo>
                      <a:pt x="61" y="87"/>
                      <a:pt x="67" y="81"/>
                      <a:pt x="72" y="76"/>
                    </a:cubicBezTo>
                    <a:cubicBezTo>
                      <a:pt x="73" y="76"/>
                      <a:pt x="74" y="74"/>
                      <a:pt x="75" y="73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3" y="76"/>
                      <a:pt x="72" y="77"/>
                      <a:pt x="70" y="78"/>
                    </a:cubicBezTo>
                    <a:cubicBezTo>
                      <a:pt x="67" y="81"/>
                      <a:pt x="64" y="85"/>
                      <a:pt x="61" y="88"/>
                    </a:cubicBezTo>
                    <a:cubicBezTo>
                      <a:pt x="61" y="89"/>
                      <a:pt x="60" y="89"/>
                      <a:pt x="60" y="89"/>
                    </a:cubicBezTo>
                    <a:cubicBezTo>
                      <a:pt x="55" y="92"/>
                      <a:pt x="49" y="93"/>
                      <a:pt x="42" y="93"/>
                    </a:cubicBezTo>
                    <a:cubicBezTo>
                      <a:pt x="38" y="94"/>
                      <a:pt x="33" y="93"/>
                      <a:pt x="29" y="92"/>
                    </a:cubicBezTo>
                    <a:close/>
                    <a:moveTo>
                      <a:pt x="63" y="87"/>
                    </a:moveTo>
                    <a:cubicBezTo>
                      <a:pt x="65" y="85"/>
                      <a:pt x="68" y="82"/>
                      <a:pt x="70" y="80"/>
                    </a:cubicBezTo>
                    <a:cubicBezTo>
                      <a:pt x="71" y="78"/>
                      <a:pt x="73" y="77"/>
                      <a:pt x="74" y="76"/>
                    </a:cubicBezTo>
                    <a:cubicBezTo>
                      <a:pt x="71" y="80"/>
                      <a:pt x="68" y="84"/>
                      <a:pt x="63" y="87"/>
                    </a:cubicBezTo>
                    <a:close/>
                    <a:moveTo>
                      <a:pt x="76" y="72"/>
                    </a:moveTo>
                    <a:cubicBezTo>
                      <a:pt x="73" y="75"/>
                      <a:pt x="70" y="77"/>
                      <a:pt x="67" y="80"/>
                    </a:cubicBezTo>
                    <a:cubicBezTo>
                      <a:pt x="64" y="82"/>
                      <a:pt x="62" y="84"/>
                      <a:pt x="60" y="86"/>
                    </a:cubicBezTo>
                    <a:cubicBezTo>
                      <a:pt x="59" y="87"/>
                      <a:pt x="53" y="91"/>
                      <a:pt x="57" y="87"/>
                    </a:cubicBezTo>
                    <a:cubicBezTo>
                      <a:pt x="61" y="83"/>
                      <a:pt x="65" y="79"/>
                      <a:pt x="69" y="75"/>
                    </a:cubicBezTo>
                    <a:cubicBezTo>
                      <a:pt x="72" y="73"/>
                      <a:pt x="76" y="70"/>
                      <a:pt x="78" y="66"/>
                    </a:cubicBezTo>
                    <a:cubicBezTo>
                      <a:pt x="78" y="66"/>
                      <a:pt x="77" y="65"/>
                      <a:pt x="77" y="66"/>
                    </a:cubicBezTo>
                    <a:cubicBezTo>
                      <a:pt x="73" y="70"/>
                      <a:pt x="68" y="73"/>
                      <a:pt x="63" y="78"/>
                    </a:cubicBezTo>
                    <a:cubicBezTo>
                      <a:pt x="61" y="80"/>
                      <a:pt x="58" y="82"/>
                      <a:pt x="56" y="85"/>
                    </a:cubicBezTo>
                    <a:cubicBezTo>
                      <a:pt x="54" y="87"/>
                      <a:pt x="50" y="90"/>
                      <a:pt x="48" y="91"/>
                    </a:cubicBezTo>
                    <a:cubicBezTo>
                      <a:pt x="58" y="82"/>
                      <a:pt x="67" y="73"/>
                      <a:pt x="76" y="64"/>
                    </a:cubicBezTo>
                    <a:cubicBezTo>
                      <a:pt x="77" y="64"/>
                      <a:pt x="77" y="63"/>
                      <a:pt x="77" y="63"/>
                    </a:cubicBezTo>
                    <a:cubicBezTo>
                      <a:pt x="77" y="63"/>
                      <a:pt x="78" y="62"/>
                      <a:pt x="78" y="62"/>
                    </a:cubicBezTo>
                    <a:cubicBezTo>
                      <a:pt x="78" y="62"/>
                      <a:pt x="78" y="61"/>
                      <a:pt x="78" y="61"/>
                    </a:cubicBezTo>
                    <a:cubicBezTo>
                      <a:pt x="71" y="67"/>
                      <a:pt x="65" y="72"/>
                      <a:pt x="59" y="78"/>
                    </a:cubicBezTo>
                    <a:cubicBezTo>
                      <a:pt x="55" y="80"/>
                      <a:pt x="52" y="83"/>
                      <a:pt x="49" y="86"/>
                    </a:cubicBezTo>
                    <a:cubicBezTo>
                      <a:pt x="47" y="87"/>
                      <a:pt x="46" y="88"/>
                      <a:pt x="44" y="90"/>
                    </a:cubicBezTo>
                    <a:cubicBezTo>
                      <a:pt x="49" y="85"/>
                      <a:pt x="54" y="80"/>
                      <a:pt x="59" y="76"/>
                    </a:cubicBezTo>
                    <a:cubicBezTo>
                      <a:pt x="65" y="70"/>
                      <a:pt x="71" y="65"/>
                      <a:pt x="76" y="59"/>
                    </a:cubicBezTo>
                    <a:cubicBezTo>
                      <a:pt x="76" y="59"/>
                      <a:pt x="75" y="59"/>
                      <a:pt x="75" y="59"/>
                    </a:cubicBezTo>
                    <a:cubicBezTo>
                      <a:pt x="69" y="65"/>
                      <a:pt x="62" y="70"/>
                      <a:pt x="56" y="76"/>
                    </a:cubicBezTo>
                    <a:cubicBezTo>
                      <a:pt x="52" y="79"/>
                      <a:pt x="48" y="82"/>
                      <a:pt x="44" y="85"/>
                    </a:cubicBezTo>
                    <a:cubicBezTo>
                      <a:pt x="42" y="86"/>
                      <a:pt x="40" y="88"/>
                      <a:pt x="38" y="89"/>
                    </a:cubicBezTo>
                    <a:cubicBezTo>
                      <a:pt x="38" y="89"/>
                      <a:pt x="37" y="91"/>
                      <a:pt x="36" y="91"/>
                    </a:cubicBezTo>
                    <a:cubicBezTo>
                      <a:pt x="36" y="91"/>
                      <a:pt x="36" y="91"/>
                      <a:pt x="37" y="91"/>
                    </a:cubicBezTo>
                    <a:cubicBezTo>
                      <a:pt x="43" y="85"/>
                      <a:pt x="49" y="80"/>
                      <a:pt x="55" y="74"/>
                    </a:cubicBezTo>
                    <a:cubicBezTo>
                      <a:pt x="61" y="69"/>
                      <a:pt x="66" y="65"/>
                      <a:pt x="71" y="60"/>
                    </a:cubicBezTo>
                    <a:cubicBezTo>
                      <a:pt x="73" y="59"/>
                      <a:pt x="76" y="57"/>
                      <a:pt x="78" y="58"/>
                    </a:cubicBezTo>
                    <a:cubicBezTo>
                      <a:pt x="78" y="58"/>
                      <a:pt x="78" y="58"/>
                      <a:pt x="79" y="58"/>
                    </a:cubicBezTo>
                    <a:cubicBezTo>
                      <a:pt x="79" y="59"/>
                      <a:pt x="78" y="60"/>
                      <a:pt x="78" y="61"/>
                    </a:cubicBezTo>
                    <a:cubicBezTo>
                      <a:pt x="78" y="65"/>
                      <a:pt x="77" y="69"/>
                      <a:pt x="76" y="72"/>
                    </a:cubicBezTo>
                    <a:close/>
                    <a:moveTo>
                      <a:pt x="34" y="27"/>
                    </a:moveTo>
                    <a:cubicBezTo>
                      <a:pt x="34" y="27"/>
                      <a:pt x="34" y="27"/>
                      <a:pt x="34" y="27"/>
                    </a:cubicBezTo>
                    <a:cubicBezTo>
                      <a:pt x="35" y="27"/>
                      <a:pt x="35" y="26"/>
                      <a:pt x="36" y="26"/>
                    </a:cubicBezTo>
                    <a:cubicBezTo>
                      <a:pt x="37" y="18"/>
                      <a:pt x="35" y="11"/>
                      <a:pt x="36" y="3"/>
                    </a:cubicBezTo>
                    <a:cubicBezTo>
                      <a:pt x="40" y="4"/>
                      <a:pt x="44" y="3"/>
                      <a:pt x="48" y="3"/>
                    </a:cubicBezTo>
                    <a:cubicBezTo>
                      <a:pt x="49" y="10"/>
                      <a:pt x="48" y="18"/>
                      <a:pt x="48" y="25"/>
                    </a:cubicBezTo>
                    <a:cubicBezTo>
                      <a:pt x="48" y="26"/>
                      <a:pt x="48" y="26"/>
                      <a:pt x="49" y="26"/>
                    </a:cubicBezTo>
                    <a:cubicBezTo>
                      <a:pt x="49" y="26"/>
                      <a:pt x="49" y="27"/>
                      <a:pt x="50" y="27"/>
                    </a:cubicBezTo>
                    <a:cubicBezTo>
                      <a:pt x="67" y="26"/>
                      <a:pt x="77" y="40"/>
                      <a:pt x="78" y="55"/>
                    </a:cubicBezTo>
                    <a:cubicBezTo>
                      <a:pt x="76" y="55"/>
                      <a:pt x="74" y="55"/>
                      <a:pt x="72" y="56"/>
                    </a:cubicBezTo>
                    <a:cubicBezTo>
                      <a:pt x="67" y="58"/>
                      <a:pt x="64" y="58"/>
                      <a:pt x="60" y="55"/>
                    </a:cubicBezTo>
                    <a:cubicBezTo>
                      <a:pt x="53" y="51"/>
                      <a:pt x="45" y="52"/>
                      <a:pt x="38" y="54"/>
                    </a:cubicBezTo>
                    <a:cubicBezTo>
                      <a:pt x="33" y="56"/>
                      <a:pt x="30" y="56"/>
                      <a:pt x="25" y="54"/>
                    </a:cubicBezTo>
                    <a:cubicBezTo>
                      <a:pt x="22" y="53"/>
                      <a:pt x="19" y="52"/>
                      <a:pt x="16" y="52"/>
                    </a:cubicBezTo>
                    <a:cubicBezTo>
                      <a:pt x="12" y="52"/>
                      <a:pt x="7" y="52"/>
                      <a:pt x="3" y="54"/>
                    </a:cubicBezTo>
                    <a:cubicBezTo>
                      <a:pt x="6" y="39"/>
                      <a:pt x="19" y="25"/>
                      <a:pt x="34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45"/>
              <p:cNvSpPr>
                <a:spLocks noEditPoints="1"/>
              </p:cNvSpPr>
              <p:nvPr/>
            </p:nvSpPr>
            <p:spPr bwMode="auto">
              <a:xfrm>
                <a:off x="2023" y="1403"/>
                <a:ext cx="196" cy="229"/>
              </a:xfrm>
              <a:custGeom>
                <a:avLst/>
                <a:gdLst>
                  <a:gd name="T0" fmla="*/ 70 w 83"/>
                  <a:gd name="T1" fmla="*/ 86 h 97"/>
                  <a:gd name="T2" fmla="*/ 48 w 83"/>
                  <a:gd name="T3" fmla="*/ 1 h 97"/>
                  <a:gd name="T4" fmla="*/ 0 w 83"/>
                  <a:gd name="T5" fmla="*/ 57 h 97"/>
                  <a:gd name="T6" fmla="*/ 46 w 83"/>
                  <a:gd name="T7" fmla="*/ 74 h 97"/>
                  <a:gd name="T8" fmla="*/ 35 w 83"/>
                  <a:gd name="T9" fmla="*/ 87 h 97"/>
                  <a:gd name="T10" fmla="*/ 34 w 83"/>
                  <a:gd name="T11" fmla="*/ 72 h 97"/>
                  <a:gd name="T12" fmla="*/ 19 w 83"/>
                  <a:gd name="T13" fmla="*/ 89 h 97"/>
                  <a:gd name="T14" fmla="*/ 28 w 83"/>
                  <a:gd name="T15" fmla="*/ 86 h 97"/>
                  <a:gd name="T16" fmla="*/ 14 w 83"/>
                  <a:gd name="T17" fmla="*/ 86 h 97"/>
                  <a:gd name="T18" fmla="*/ 32 w 83"/>
                  <a:gd name="T19" fmla="*/ 72 h 97"/>
                  <a:gd name="T20" fmla="*/ 54 w 83"/>
                  <a:gd name="T21" fmla="*/ 72 h 97"/>
                  <a:gd name="T22" fmla="*/ 38 w 83"/>
                  <a:gd name="T23" fmla="*/ 77 h 97"/>
                  <a:gd name="T24" fmla="*/ 22 w 83"/>
                  <a:gd name="T25" fmla="*/ 86 h 97"/>
                  <a:gd name="T26" fmla="*/ 62 w 83"/>
                  <a:gd name="T27" fmla="*/ 61 h 97"/>
                  <a:gd name="T28" fmla="*/ 51 w 83"/>
                  <a:gd name="T29" fmla="*/ 56 h 97"/>
                  <a:gd name="T30" fmla="*/ 16 w 83"/>
                  <a:gd name="T31" fmla="*/ 84 h 97"/>
                  <a:gd name="T32" fmla="*/ 13 w 83"/>
                  <a:gd name="T33" fmla="*/ 81 h 97"/>
                  <a:gd name="T34" fmla="*/ 39 w 83"/>
                  <a:gd name="T35" fmla="*/ 58 h 97"/>
                  <a:gd name="T36" fmla="*/ 27 w 83"/>
                  <a:gd name="T37" fmla="*/ 63 h 97"/>
                  <a:gd name="T38" fmla="*/ 10 w 83"/>
                  <a:gd name="T39" fmla="*/ 82 h 97"/>
                  <a:gd name="T40" fmla="*/ 22 w 83"/>
                  <a:gd name="T41" fmla="*/ 62 h 97"/>
                  <a:gd name="T42" fmla="*/ 17 w 83"/>
                  <a:gd name="T43" fmla="*/ 57 h 97"/>
                  <a:gd name="T44" fmla="*/ 13 w 83"/>
                  <a:gd name="T45" fmla="*/ 65 h 97"/>
                  <a:gd name="T46" fmla="*/ 7 w 83"/>
                  <a:gd name="T47" fmla="*/ 61 h 97"/>
                  <a:gd name="T48" fmla="*/ 7 w 83"/>
                  <a:gd name="T49" fmla="*/ 61 h 97"/>
                  <a:gd name="T50" fmla="*/ 26 w 83"/>
                  <a:gd name="T51" fmla="*/ 59 h 97"/>
                  <a:gd name="T52" fmla="*/ 26 w 83"/>
                  <a:gd name="T53" fmla="*/ 58 h 97"/>
                  <a:gd name="T54" fmla="*/ 26 w 83"/>
                  <a:gd name="T55" fmla="*/ 58 h 97"/>
                  <a:gd name="T56" fmla="*/ 13 w 83"/>
                  <a:gd name="T57" fmla="*/ 63 h 97"/>
                  <a:gd name="T58" fmla="*/ 8 w 83"/>
                  <a:gd name="T59" fmla="*/ 62 h 97"/>
                  <a:gd name="T60" fmla="*/ 15 w 83"/>
                  <a:gd name="T61" fmla="*/ 63 h 97"/>
                  <a:gd name="T62" fmla="*/ 4 w 83"/>
                  <a:gd name="T63" fmla="*/ 62 h 97"/>
                  <a:gd name="T64" fmla="*/ 7 w 83"/>
                  <a:gd name="T65" fmla="*/ 58 h 97"/>
                  <a:gd name="T66" fmla="*/ 3 w 83"/>
                  <a:gd name="T67" fmla="*/ 60 h 97"/>
                  <a:gd name="T68" fmla="*/ 39 w 83"/>
                  <a:gd name="T69" fmla="*/ 61 h 97"/>
                  <a:gd name="T70" fmla="*/ 29 w 83"/>
                  <a:gd name="T71" fmla="*/ 93 h 97"/>
                  <a:gd name="T72" fmla="*/ 61 w 83"/>
                  <a:gd name="T73" fmla="*/ 67 h 97"/>
                  <a:gd name="T74" fmla="*/ 34 w 83"/>
                  <a:gd name="T75" fmla="*/ 94 h 97"/>
                  <a:gd name="T76" fmla="*/ 40 w 83"/>
                  <a:gd name="T77" fmla="*/ 94 h 97"/>
                  <a:gd name="T78" fmla="*/ 47 w 83"/>
                  <a:gd name="T79" fmla="*/ 93 h 97"/>
                  <a:gd name="T80" fmla="*/ 54 w 83"/>
                  <a:gd name="T81" fmla="*/ 90 h 97"/>
                  <a:gd name="T82" fmla="*/ 70 w 83"/>
                  <a:gd name="T83" fmla="*/ 79 h 97"/>
                  <a:gd name="T84" fmla="*/ 63 w 83"/>
                  <a:gd name="T85" fmla="*/ 88 h 97"/>
                  <a:gd name="T86" fmla="*/ 66 w 83"/>
                  <a:gd name="T87" fmla="*/ 81 h 97"/>
                  <a:gd name="T88" fmla="*/ 77 w 83"/>
                  <a:gd name="T89" fmla="*/ 66 h 97"/>
                  <a:gd name="T90" fmla="*/ 77 w 83"/>
                  <a:gd name="T91" fmla="*/ 64 h 97"/>
                  <a:gd name="T92" fmla="*/ 44 w 83"/>
                  <a:gd name="T93" fmla="*/ 90 h 97"/>
                  <a:gd name="T94" fmla="*/ 44 w 83"/>
                  <a:gd name="T95" fmla="*/ 85 h 97"/>
                  <a:gd name="T96" fmla="*/ 71 w 83"/>
                  <a:gd name="T97" fmla="*/ 60 h 97"/>
                  <a:gd name="T98" fmla="*/ 33 w 83"/>
                  <a:gd name="T99" fmla="*/ 27 h 97"/>
                  <a:gd name="T100" fmla="*/ 48 w 83"/>
                  <a:gd name="T101" fmla="*/ 26 h 97"/>
                  <a:gd name="T102" fmla="*/ 59 w 83"/>
                  <a:gd name="T103" fmla="*/ 56 h 97"/>
                  <a:gd name="T104" fmla="*/ 33 w 83"/>
                  <a:gd name="T105" fmla="*/ 2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3" h="97">
                    <a:moveTo>
                      <a:pt x="0" y="58"/>
                    </a:moveTo>
                    <a:cubicBezTo>
                      <a:pt x="0" y="59"/>
                      <a:pt x="0" y="59"/>
                      <a:pt x="0" y="60"/>
                    </a:cubicBezTo>
                    <a:cubicBezTo>
                      <a:pt x="0" y="70"/>
                      <a:pt x="3" y="80"/>
                      <a:pt x="10" y="87"/>
                    </a:cubicBezTo>
                    <a:cubicBezTo>
                      <a:pt x="18" y="95"/>
                      <a:pt x="31" y="97"/>
                      <a:pt x="42" y="97"/>
                    </a:cubicBezTo>
                    <a:cubicBezTo>
                      <a:pt x="52" y="97"/>
                      <a:pt x="63" y="93"/>
                      <a:pt x="70" y="86"/>
                    </a:cubicBezTo>
                    <a:cubicBezTo>
                      <a:pt x="77" y="80"/>
                      <a:pt x="80" y="72"/>
                      <a:pt x="81" y="63"/>
                    </a:cubicBezTo>
                    <a:cubicBezTo>
                      <a:pt x="83" y="44"/>
                      <a:pt x="71" y="24"/>
                      <a:pt x="51" y="24"/>
                    </a:cubicBezTo>
                    <a:cubicBezTo>
                      <a:pt x="51" y="17"/>
                      <a:pt x="52" y="10"/>
                      <a:pt x="50" y="2"/>
                    </a:cubicBezTo>
                    <a:cubicBezTo>
                      <a:pt x="50" y="2"/>
                      <a:pt x="50" y="1"/>
                      <a:pt x="49" y="1"/>
                    </a:cubicBezTo>
                    <a:cubicBezTo>
                      <a:pt x="49" y="1"/>
                      <a:pt x="49" y="1"/>
                      <a:pt x="48" y="1"/>
                    </a:cubicBezTo>
                    <a:cubicBezTo>
                      <a:pt x="44" y="1"/>
                      <a:pt x="39" y="2"/>
                      <a:pt x="35" y="1"/>
                    </a:cubicBezTo>
                    <a:cubicBezTo>
                      <a:pt x="34" y="0"/>
                      <a:pt x="34" y="1"/>
                      <a:pt x="33" y="1"/>
                    </a:cubicBezTo>
                    <a:cubicBezTo>
                      <a:pt x="33" y="2"/>
                      <a:pt x="33" y="2"/>
                      <a:pt x="33" y="3"/>
                    </a:cubicBezTo>
                    <a:cubicBezTo>
                      <a:pt x="32" y="10"/>
                      <a:pt x="34" y="17"/>
                      <a:pt x="33" y="24"/>
                    </a:cubicBezTo>
                    <a:cubicBezTo>
                      <a:pt x="16" y="23"/>
                      <a:pt x="1" y="41"/>
                      <a:pt x="0" y="57"/>
                    </a:cubicBezTo>
                    <a:cubicBezTo>
                      <a:pt x="0" y="57"/>
                      <a:pt x="0" y="58"/>
                      <a:pt x="0" y="58"/>
                    </a:cubicBezTo>
                    <a:close/>
                    <a:moveTo>
                      <a:pt x="28" y="92"/>
                    </a:moveTo>
                    <a:cubicBezTo>
                      <a:pt x="28" y="93"/>
                      <a:pt x="28" y="93"/>
                      <a:pt x="28" y="93"/>
                    </a:cubicBezTo>
                    <a:cubicBezTo>
                      <a:pt x="26" y="92"/>
                      <a:pt x="24" y="92"/>
                      <a:pt x="23" y="91"/>
                    </a:cubicBezTo>
                    <a:cubicBezTo>
                      <a:pt x="30" y="85"/>
                      <a:pt x="38" y="80"/>
                      <a:pt x="46" y="74"/>
                    </a:cubicBezTo>
                    <a:cubicBezTo>
                      <a:pt x="49" y="72"/>
                      <a:pt x="51" y="70"/>
                      <a:pt x="54" y="68"/>
                    </a:cubicBezTo>
                    <a:cubicBezTo>
                      <a:pt x="56" y="66"/>
                      <a:pt x="58" y="65"/>
                      <a:pt x="60" y="63"/>
                    </a:cubicBezTo>
                    <a:cubicBezTo>
                      <a:pt x="62" y="61"/>
                      <a:pt x="64" y="60"/>
                      <a:pt x="62" y="63"/>
                    </a:cubicBezTo>
                    <a:cubicBezTo>
                      <a:pt x="57" y="69"/>
                      <a:pt x="50" y="73"/>
                      <a:pt x="45" y="78"/>
                    </a:cubicBezTo>
                    <a:cubicBezTo>
                      <a:pt x="41" y="80"/>
                      <a:pt x="38" y="84"/>
                      <a:pt x="35" y="87"/>
                    </a:cubicBezTo>
                    <a:cubicBezTo>
                      <a:pt x="34" y="88"/>
                      <a:pt x="32" y="89"/>
                      <a:pt x="31" y="91"/>
                    </a:cubicBezTo>
                    <a:cubicBezTo>
                      <a:pt x="30" y="91"/>
                      <a:pt x="29" y="92"/>
                      <a:pt x="28" y="92"/>
                    </a:cubicBezTo>
                    <a:close/>
                    <a:moveTo>
                      <a:pt x="16" y="88"/>
                    </a:moveTo>
                    <a:cubicBezTo>
                      <a:pt x="16" y="88"/>
                      <a:pt x="16" y="88"/>
                      <a:pt x="16" y="88"/>
                    </a:cubicBezTo>
                    <a:cubicBezTo>
                      <a:pt x="22" y="83"/>
                      <a:pt x="28" y="77"/>
                      <a:pt x="34" y="72"/>
                    </a:cubicBezTo>
                    <a:cubicBezTo>
                      <a:pt x="37" y="69"/>
                      <a:pt x="41" y="66"/>
                      <a:pt x="45" y="63"/>
                    </a:cubicBezTo>
                    <a:cubicBezTo>
                      <a:pt x="47" y="61"/>
                      <a:pt x="51" y="59"/>
                      <a:pt x="53" y="57"/>
                    </a:cubicBezTo>
                    <a:cubicBezTo>
                      <a:pt x="46" y="63"/>
                      <a:pt x="40" y="69"/>
                      <a:pt x="33" y="75"/>
                    </a:cubicBezTo>
                    <a:cubicBezTo>
                      <a:pt x="28" y="79"/>
                      <a:pt x="22" y="83"/>
                      <a:pt x="18" y="89"/>
                    </a:cubicBezTo>
                    <a:cubicBezTo>
                      <a:pt x="18" y="89"/>
                      <a:pt x="18" y="89"/>
                      <a:pt x="19" y="89"/>
                    </a:cubicBezTo>
                    <a:cubicBezTo>
                      <a:pt x="25" y="85"/>
                      <a:pt x="31" y="80"/>
                      <a:pt x="37" y="76"/>
                    </a:cubicBezTo>
                    <a:cubicBezTo>
                      <a:pt x="44" y="71"/>
                      <a:pt x="50" y="64"/>
                      <a:pt x="57" y="60"/>
                    </a:cubicBezTo>
                    <a:cubicBezTo>
                      <a:pt x="54" y="62"/>
                      <a:pt x="52" y="65"/>
                      <a:pt x="49" y="67"/>
                    </a:cubicBezTo>
                    <a:cubicBezTo>
                      <a:pt x="45" y="70"/>
                      <a:pt x="41" y="73"/>
                      <a:pt x="38" y="77"/>
                    </a:cubicBezTo>
                    <a:cubicBezTo>
                      <a:pt x="34" y="79"/>
                      <a:pt x="32" y="83"/>
                      <a:pt x="28" y="86"/>
                    </a:cubicBezTo>
                    <a:cubicBezTo>
                      <a:pt x="26" y="88"/>
                      <a:pt x="23" y="89"/>
                      <a:pt x="22" y="91"/>
                    </a:cubicBezTo>
                    <a:cubicBezTo>
                      <a:pt x="20" y="90"/>
                      <a:pt x="18" y="89"/>
                      <a:pt x="16" y="88"/>
                    </a:cubicBezTo>
                    <a:close/>
                    <a:moveTo>
                      <a:pt x="16" y="88"/>
                    </a:moveTo>
                    <a:cubicBezTo>
                      <a:pt x="16" y="88"/>
                      <a:pt x="16" y="88"/>
                      <a:pt x="16" y="88"/>
                    </a:cubicBezTo>
                    <a:cubicBezTo>
                      <a:pt x="15" y="87"/>
                      <a:pt x="14" y="87"/>
                      <a:pt x="14" y="86"/>
                    </a:cubicBezTo>
                    <a:cubicBezTo>
                      <a:pt x="20" y="81"/>
                      <a:pt x="26" y="76"/>
                      <a:pt x="32" y="71"/>
                    </a:cubicBezTo>
                    <a:cubicBezTo>
                      <a:pt x="35" y="68"/>
                      <a:pt x="39" y="65"/>
                      <a:pt x="42" y="62"/>
                    </a:cubicBezTo>
                    <a:cubicBezTo>
                      <a:pt x="44" y="61"/>
                      <a:pt x="46" y="60"/>
                      <a:pt x="48" y="58"/>
                    </a:cubicBezTo>
                    <a:cubicBezTo>
                      <a:pt x="52" y="55"/>
                      <a:pt x="48" y="59"/>
                      <a:pt x="47" y="60"/>
                    </a:cubicBezTo>
                    <a:cubicBezTo>
                      <a:pt x="41" y="64"/>
                      <a:pt x="36" y="68"/>
                      <a:pt x="32" y="72"/>
                    </a:cubicBezTo>
                    <a:cubicBezTo>
                      <a:pt x="26" y="78"/>
                      <a:pt x="20" y="82"/>
                      <a:pt x="16" y="88"/>
                    </a:cubicBezTo>
                    <a:close/>
                    <a:moveTo>
                      <a:pt x="47" y="76"/>
                    </a:moveTo>
                    <a:cubicBezTo>
                      <a:pt x="53" y="72"/>
                      <a:pt x="59" y="67"/>
                      <a:pt x="64" y="61"/>
                    </a:cubicBezTo>
                    <a:cubicBezTo>
                      <a:pt x="64" y="62"/>
                      <a:pt x="65" y="62"/>
                      <a:pt x="66" y="62"/>
                    </a:cubicBezTo>
                    <a:cubicBezTo>
                      <a:pt x="62" y="65"/>
                      <a:pt x="58" y="69"/>
                      <a:pt x="54" y="72"/>
                    </a:cubicBezTo>
                    <a:cubicBezTo>
                      <a:pt x="48" y="76"/>
                      <a:pt x="43" y="81"/>
                      <a:pt x="38" y="85"/>
                    </a:cubicBezTo>
                    <a:cubicBezTo>
                      <a:pt x="41" y="82"/>
                      <a:pt x="44" y="79"/>
                      <a:pt x="47" y="76"/>
                    </a:cubicBezTo>
                    <a:close/>
                    <a:moveTo>
                      <a:pt x="45" y="74"/>
                    </a:moveTo>
                    <a:cubicBezTo>
                      <a:pt x="41" y="77"/>
                      <a:pt x="37" y="80"/>
                      <a:pt x="32" y="83"/>
                    </a:cubicBezTo>
                    <a:cubicBezTo>
                      <a:pt x="34" y="81"/>
                      <a:pt x="36" y="79"/>
                      <a:pt x="38" y="77"/>
                    </a:cubicBezTo>
                    <a:cubicBezTo>
                      <a:pt x="44" y="71"/>
                      <a:pt x="52" y="65"/>
                      <a:pt x="59" y="60"/>
                    </a:cubicBezTo>
                    <a:cubicBezTo>
                      <a:pt x="59" y="59"/>
                      <a:pt x="59" y="59"/>
                      <a:pt x="59" y="59"/>
                    </a:cubicBezTo>
                    <a:cubicBezTo>
                      <a:pt x="52" y="62"/>
                      <a:pt x="47" y="67"/>
                      <a:pt x="42" y="71"/>
                    </a:cubicBezTo>
                    <a:cubicBezTo>
                      <a:pt x="35" y="76"/>
                      <a:pt x="28" y="82"/>
                      <a:pt x="21" y="87"/>
                    </a:cubicBezTo>
                    <a:cubicBezTo>
                      <a:pt x="18" y="89"/>
                      <a:pt x="21" y="86"/>
                      <a:pt x="22" y="86"/>
                    </a:cubicBezTo>
                    <a:cubicBezTo>
                      <a:pt x="23" y="84"/>
                      <a:pt x="25" y="83"/>
                      <a:pt x="26" y="81"/>
                    </a:cubicBezTo>
                    <a:cubicBezTo>
                      <a:pt x="29" y="79"/>
                      <a:pt x="32" y="77"/>
                      <a:pt x="35" y="74"/>
                    </a:cubicBezTo>
                    <a:cubicBezTo>
                      <a:pt x="41" y="68"/>
                      <a:pt x="48" y="63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7" y="58"/>
                      <a:pt x="60" y="60"/>
                      <a:pt x="62" y="61"/>
                    </a:cubicBezTo>
                    <a:cubicBezTo>
                      <a:pt x="56" y="65"/>
                      <a:pt x="51" y="70"/>
                      <a:pt x="45" y="74"/>
                    </a:cubicBezTo>
                    <a:close/>
                    <a:moveTo>
                      <a:pt x="39" y="66"/>
                    </a:moveTo>
                    <a:cubicBezTo>
                      <a:pt x="41" y="65"/>
                      <a:pt x="42" y="64"/>
                      <a:pt x="43" y="63"/>
                    </a:cubicBezTo>
                    <a:cubicBezTo>
                      <a:pt x="46" y="61"/>
                      <a:pt x="49" y="59"/>
                      <a:pt x="51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53" y="56"/>
                      <a:pt x="53" y="56"/>
                      <a:pt x="54" y="56"/>
                    </a:cubicBezTo>
                    <a:cubicBezTo>
                      <a:pt x="49" y="59"/>
                      <a:pt x="44" y="63"/>
                      <a:pt x="39" y="66"/>
                    </a:cubicBezTo>
                    <a:close/>
                    <a:moveTo>
                      <a:pt x="17" y="83"/>
                    </a:moveTo>
                    <a:cubicBezTo>
                      <a:pt x="17" y="83"/>
                      <a:pt x="16" y="84"/>
                      <a:pt x="16" y="84"/>
                    </a:cubicBezTo>
                    <a:cubicBezTo>
                      <a:pt x="16" y="83"/>
                      <a:pt x="17" y="82"/>
                      <a:pt x="18" y="82"/>
                    </a:cubicBezTo>
                    <a:cubicBezTo>
                      <a:pt x="21" y="79"/>
                      <a:pt x="23" y="76"/>
                      <a:pt x="26" y="73"/>
                    </a:cubicBezTo>
                    <a:cubicBezTo>
                      <a:pt x="32" y="67"/>
                      <a:pt x="38" y="62"/>
                      <a:pt x="44" y="57"/>
                    </a:cubicBezTo>
                    <a:cubicBezTo>
                      <a:pt x="45" y="57"/>
                      <a:pt x="44" y="57"/>
                      <a:pt x="44" y="57"/>
                    </a:cubicBezTo>
                    <a:cubicBezTo>
                      <a:pt x="31" y="61"/>
                      <a:pt x="23" y="73"/>
                      <a:pt x="13" y="81"/>
                    </a:cubicBezTo>
                    <a:cubicBezTo>
                      <a:pt x="12" y="81"/>
                      <a:pt x="10" y="82"/>
                      <a:pt x="10" y="82"/>
                    </a:cubicBezTo>
                    <a:cubicBezTo>
                      <a:pt x="11" y="80"/>
                      <a:pt x="13" y="79"/>
                      <a:pt x="14" y="77"/>
                    </a:cubicBezTo>
                    <a:cubicBezTo>
                      <a:pt x="17" y="74"/>
                      <a:pt x="19" y="72"/>
                      <a:pt x="22" y="70"/>
                    </a:cubicBezTo>
                    <a:cubicBezTo>
                      <a:pt x="26" y="67"/>
                      <a:pt x="31" y="63"/>
                      <a:pt x="34" y="59"/>
                    </a:cubicBezTo>
                    <a:cubicBezTo>
                      <a:pt x="36" y="59"/>
                      <a:pt x="37" y="58"/>
                      <a:pt x="39" y="58"/>
                    </a:cubicBezTo>
                    <a:cubicBezTo>
                      <a:pt x="43" y="57"/>
                      <a:pt x="47" y="56"/>
                      <a:pt x="50" y="56"/>
                    </a:cubicBezTo>
                    <a:cubicBezTo>
                      <a:pt x="38" y="64"/>
                      <a:pt x="28" y="73"/>
                      <a:pt x="17" y="83"/>
                    </a:cubicBezTo>
                    <a:close/>
                    <a:moveTo>
                      <a:pt x="7" y="79"/>
                    </a:moveTo>
                    <a:cubicBezTo>
                      <a:pt x="12" y="76"/>
                      <a:pt x="16" y="73"/>
                      <a:pt x="20" y="69"/>
                    </a:cubicBezTo>
                    <a:cubicBezTo>
                      <a:pt x="23" y="67"/>
                      <a:pt x="25" y="65"/>
                      <a:pt x="27" y="63"/>
                    </a:cubicBezTo>
                    <a:cubicBezTo>
                      <a:pt x="29" y="62"/>
                      <a:pt x="30" y="61"/>
                      <a:pt x="3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2" y="60"/>
                      <a:pt x="33" y="60"/>
                      <a:pt x="33" y="60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26" y="68"/>
                      <a:pt x="15" y="73"/>
                      <a:pt x="10" y="82"/>
                    </a:cubicBezTo>
                    <a:cubicBezTo>
                      <a:pt x="9" y="81"/>
                      <a:pt x="8" y="80"/>
                      <a:pt x="7" y="79"/>
                    </a:cubicBezTo>
                    <a:close/>
                    <a:moveTo>
                      <a:pt x="6" y="76"/>
                    </a:moveTo>
                    <a:cubicBezTo>
                      <a:pt x="9" y="74"/>
                      <a:pt x="12" y="71"/>
                      <a:pt x="15" y="68"/>
                    </a:cubicBezTo>
                    <a:cubicBezTo>
                      <a:pt x="16" y="67"/>
                      <a:pt x="18" y="65"/>
                      <a:pt x="20" y="64"/>
                    </a:cubicBezTo>
                    <a:cubicBezTo>
                      <a:pt x="21" y="62"/>
                      <a:pt x="27" y="56"/>
                      <a:pt x="22" y="62"/>
                    </a:cubicBezTo>
                    <a:cubicBezTo>
                      <a:pt x="20" y="65"/>
                      <a:pt x="17" y="69"/>
                      <a:pt x="14" y="71"/>
                    </a:cubicBezTo>
                    <a:cubicBezTo>
                      <a:pt x="12" y="74"/>
                      <a:pt x="9" y="75"/>
                      <a:pt x="7" y="78"/>
                    </a:cubicBezTo>
                    <a:cubicBezTo>
                      <a:pt x="7" y="77"/>
                      <a:pt x="6" y="77"/>
                      <a:pt x="6" y="76"/>
                    </a:cubicBezTo>
                    <a:close/>
                    <a:moveTo>
                      <a:pt x="4" y="68"/>
                    </a:moveTo>
                    <a:cubicBezTo>
                      <a:pt x="8" y="65"/>
                      <a:pt x="12" y="60"/>
                      <a:pt x="17" y="57"/>
                    </a:cubicBezTo>
                    <a:cubicBezTo>
                      <a:pt x="16" y="58"/>
                      <a:pt x="14" y="61"/>
                      <a:pt x="13" y="61"/>
                    </a:cubicBezTo>
                    <a:cubicBezTo>
                      <a:pt x="12" y="62"/>
                      <a:pt x="11" y="64"/>
                      <a:pt x="10" y="65"/>
                    </a:cubicBezTo>
                    <a:cubicBezTo>
                      <a:pt x="8" y="67"/>
                      <a:pt x="6" y="69"/>
                      <a:pt x="5" y="72"/>
                    </a:cubicBezTo>
                    <a:cubicBezTo>
                      <a:pt x="4" y="72"/>
                      <a:pt x="5" y="72"/>
                      <a:pt x="5" y="72"/>
                    </a:cubicBezTo>
                    <a:cubicBezTo>
                      <a:pt x="8" y="70"/>
                      <a:pt x="11" y="68"/>
                      <a:pt x="13" y="65"/>
                    </a:cubicBezTo>
                    <a:cubicBezTo>
                      <a:pt x="15" y="64"/>
                      <a:pt x="16" y="63"/>
                      <a:pt x="17" y="61"/>
                    </a:cubicBezTo>
                    <a:cubicBezTo>
                      <a:pt x="18" y="61"/>
                      <a:pt x="22" y="56"/>
                      <a:pt x="20" y="59"/>
                    </a:cubicBezTo>
                    <a:cubicBezTo>
                      <a:pt x="16" y="65"/>
                      <a:pt x="10" y="69"/>
                      <a:pt x="6" y="75"/>
                    </a:cubicBezTo>
                    <a:cubicBezTo>
                      <a:pt x="5" y="73"/>
                      <a:pt x="4" y="71"/>
                      <a:pt x="4" y="68"/>
                    </a:cubicBezTo>
                    <a:close/>
                    <a:moveTo>
                      <a:pt x="7" y="61"/>
                    </a:moveTo>
                    <a:cubicBezTo>
                      <a:pt x="8" y="59"/>
                      <a:pt x="9" y="58"/>
                      <a:pt x="11" y="57"/>
                    </a:cubicBezTo>
                    <a:cubicBezTo>
                      <a:pt x="14" y="55"/>
                      <a:pt x="11" y="58"/>
                      <a:pt x="10" y="58"/>
                    </a:cubicBezTo>
                    <a:cubicBezTo>
                      <a:pt x="8" y="61"/>
                      <a:pt x="5" y="63"/>
                      <a:pt x="3" y="66"/>
                    </a:cubicBezTo>
                    <a:cubicBezTo>
                      <a:pt x="3" y="66"/>
                      <a:pt x="3" y="65"/>
                      <a:pt x="3" y="64"/>
                    </a:cubicBezTo>
                    <a:cubicBezTo>
                      <a:pt x="4" y="63"/>
                      <a:pt x="5" y="62"/>
                      <a:pt x="7" y="61"/>
                    </a:cubicBezTo>
                    <a:close/>
                    <a:moveTo>
                      <a:pt x="11" y="76"/>
                    </a:moveTo>
                    <a:cubicBezTo>
                      <a:pt x="10" y="77"/>
                      <a:pt x="9" y="77"/>
                      <a:pt x="8" y="78"/>
                    </a:cubicBezTo>
                    <a:cubicBezTo>
                      <a:pt x="9" y="77"/>
                      <a:pt x="10" y="76"/>
                      <a:pt x="11" y="75"/>
                    </a:cubicBezTo>
                    <a:cubicBezTo>
                      <a:pt x="12" y="74"/>
                      <a:pt x="14" y="73"/>
                      <a:pt x="16" y="71"/>
                    </a:cubicBezTo>
                    <a:cubicBezTo>
                      <a:pt x="20" y="67"/>
                      <a:pt x="23" y="63"/>
                      <a:pt x="26" y="59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7" y="59"/>
                      <a:pt x="29" y="59"/>
                      <a:pt x="30" y="59"/>
                    </a:cubicBezTo>
                    <a:cubicBezTo>
                      <a:pt x="30" y="59"/>
                      <a:pt x="31" y="60"/>
                      <a:pt x="31" y="60"/>
                    </a:cubicBezTo>
                    <a:cubicBezTo>
                      <a:pt x="24" y="65"/>
                      <a:pt x="18" y="71"/>
                      <a:pt x="11" y="76"/>
                    </a:cubicBezTo>
                    <a:close/>
                    <a:moveTo>
                      <a:pt x="26" y="58"/>
                    </a:moveTo>
                    <a:cubicBezTo>
                      <a:pt x="18" y="63"/>
                      <a:pt x="13" y="70"/>
                      <a:pt x="6" y="76"/>
                    </a:cubicBezTo>
                    <a:cubicBezTo>
                      <a:pt x="8" y="73"/>
                      <a:pt x="12" y="69"/>
                      <a:pt x="15" y="66"/>
                    </a:cubicBezTo>
                    <a:cubicBezTo>
                      <a:pt x="18" y="64"/>
                      <a:pt x="20" y="61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3" y="57"/>
                      <a:pt x="25" y="58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lose/>
                    <a:moveTo>
                      <a:pt x="15" y="63"/>
                    </a:moveTo>
                    <a:cubicBezTo>
                      <a:pt x="13" y="64"/>
                      <a:pt x="12" y="66"/>
                      <a:pt x="10" y="67"/>
                    </a:cubicBezTo>
                    <a:cubicBezTo>
                      <a:pt x="9" y="68"/>
                      <a:pt x="7" y="70"/>
                      <a:pt x="6" y="71"/>
                    </a:cubicBezTo>
                    <a:cubicBezTo>
                      <a:pt x="8" y="68"/>
                      <a:pt x="10" y="65"/>
                      <a:pt x="13" y="63"/>
                    </a:cubicBezTo>
                    <a:cubicBezTo>
                      <a:pt x="15" y="61"/>
                      <a:pt x="17" y="59"/>
                      <a:pt x="18" y="57"/>
                    </a:cubicBezTo>
                    <a:cubicBezTo>
                      <a:pt x="18" y="56"/>
                      <a:pt x="18" y="56"/>
                      <a:pt x="17" y="56"/>
                    </a:cubicBezTo>
                    <a:cubicBezTo>
                      <a:pt x="13" y="58"/>
                      <a:pt x="9" y="62"/>
                      <a:pt x="5" y="66"/>
                    </a:cubicBezTo>
                    <a:cubicBezTo>
                      <a:pt x="3" y="68"/>
                      <a:pt x="4" y="66"/>
                      <a:pt x="5" y="64"/>
                    </a:cubicBezTo>
                    <a:cubicBezTo>
                      <a:pt x="6" y="63"/>
                      <a:pt x="7" y="63"/>
                      <a:pt x="8" y="62"/>
                    </a:cubicBezTo>
                    <a:cubicBezTo>
                      <a:pt x="10" y="60"/>
                      <a:pt x="12" y="58"/>
                      <a:pt x="13" y="56"/>
                    </a:cubicBezTo>
                    <a:cubicBezTo>
                      <a:pt x="14" y="56"/>
                      <a:pt x="14" y="55"/>
                      <a:pt x="14" y="55"/>
                    </a:cubicBezTo>
                    <a:cubicBezTo>
                      <a:pt x="16" y="56"/>
                      <a:pt x="19" y="56"/>
                      <a:pt x="21" y="57"/>
                    </a:cubicBezTo>
                    <a:cubicBezTo>
                      <a:pt x="21" y="57"/>
                      <a:pt x="22" y="57"/>
                      <a:pt x="22" y="57"/>
                    </a:cubicBezTo>
                    <a:cubicBezTo>
                      <a:pt x="19" y="59"/>
                      <a:pt x="17" y="61"/>
                      <a:pt x="15" y="63"/>
                    </a:cubicBezTo>
                    <a:close/>
                    <a:moveTo>
                      <a:pt x="4" y="62"/>
                    </a:moveTo>
                    <a:cubicBezTo>
                      <a:pt x="5" y="61"/>
                      <a:pt x="6" y="60"/>
                      <a:pt x="6" y="60"/>
                    </a:cubicBezTo>
                    <a:cubicBezTo>
                      <a:pt x="8" y="58"/>
                      <a:pt x="9" y="57"/>
                      <a:pt x="10" y="55"/>
                    </a:cubicBezTo>
                    <a:cubicBezTo>
                      <a:pt x="11" y="55"/>
                      <a:pt x="12" y="55"/>
                      <a:pt x="13" y="55"/>
                    </a:cubicBezTo>
                    <a:cubicBezTo>
                      <a:pt x="9" y="57"/>
                      <a:pt x="7" y="59"/>
                      <a:pt x="4" y="62"/>
                    </a:cubicBezTo>
                    <a:close/>
                    <a:moveTo>
                      <a:pt x="3" y="60"/>
                    </a:moveTo>
                    <a:cubicBezTo>
                      <a:pt x="4" y="59"/>
                      <a:pt x="6" y="58"/>
                      <a:pt x="7" y="57"/>
                    </a:cubicBezTo>
                    <a:cubicBezTo>
                      <a:pt x="7" y="56"/>
                      <a:pt x="8" y="56"/>
                      <a:pt x="8" y="56"/>
                    </a:cubicBezTo>
                    <a:cubicBezTo>
                      <a:pt x="8" y="56"/>
                      <a:pt x="8" y="56"/>
                      <a:pt x="9" y="56"/>
                    </a:cubicBezTo>
                    <a:cubicBezTo>
                      <a:pt x="8" y="56"/>
                      <a:pt x="7" y="57"/>
                      <a:pt x="7" y="58"/>
                    </a:cubicBezTo>
                    <a:cubicBezTo>
                      <a:pt x="5" y="60"/>
                      <a:pt x="4" y="61"/>
                      <a:pt x="3" y="63"/>
                    </a:cubicBezTo>
                    <a:cubicBezTo>
                      <a:pt x="3" y="62"/>
                      <a:pt x="3" y="62"/>
                      <a:pt x="3" y="62"/>
                    </a:cubicBezTo>
                    <a:cubicBezTo>
                      <a:pt x="3" y="60"/>
                      <a:pt x="3" y="59"/>
                      <a:pt x="3" y="58"/>
                    </a:cubicBezTo>
                    <a:cubicBezTo>
                      <a:pt x="4" y="57"/>
                      <a:pt x="5" y="56"/>
                      <a:pt x="7" y="56"/>
                    </a:cubicBezTo>
                    <a:cubicBezTo>
                      <a:pt x="5" y="57"/>
                      <a:pt x="4" y="58"/>
                      <a:pt x="3" y="60"/>
                    </a:cubicBezTo>
                    <a:cubicBezTo>
                      <a:pt x="2" y="60"/>
                      <a:pt x="3" y="60"/>
                      <a:pt x="3" y="60"/>
                    </a:cubicBezTo>
                    <a:close/>
                    <a:moveTo>
                      <a:pt x="10" y="83"/>
                    </a:moveTo>
                    <a:cubicBezTo>
                      <a:pt x="21" y="76"/>
                      <a:pt x="28" y="66"/>
                      <a:pt x="39" y="59"/>
                    </a:cubicBezTo>
                    <a:cubicBezTo>
                      <a:pt x="40" y="59"/>
                      <a:pt x="44" y="57"/>
                      <a:pt x="43" y="58"/>
                    </a:cubicBezTo>
                    <a:cubicBezTo>
                      <a:pt x="41" y="59"/>
                      <a:pt x="40" y="60"/>
                      <a:pt x="39" y="61"/>
                    </a:cubicBezTo>
                    <a:cubicBezTo>
                      <a:pt x="36" y="64"/>
                      <a:pt x="33" y="66"/>
                      <a:pt x="30" y="69"/>
                    </a:cubicBezTo>
                    <a:cubicBezTo>
                      <a:pt x="24" y="74"/>
                      <a:pt x="18" y="80"/>
                      <a:pt x="13" y="86"/>
                    </a:cubicBezTo>
                    <a:cubicBezTo>
                      <a:pt x="13" y="86"/>
                      <a:pt x="13" y="86"/>
                      <a:pt x="13" y="86"/>
                    </a:cubicBezTo>
                    <a:cubicBezTo>
                      <a:pt x="12" y="85"/>
                      <a:pt x="11" y="84"/>
                      <a:pt x="10" y="83"/>
                    </a:cubicBezTo>
                    <a:close/>
                    <a:moveTo>
                      <a:pt x="29" y="93"/>
                    </a:moveTo>
                    <a:cubicBezTo>
                      <a:pt x="29" y="93"/>
                      <a:pt x="29" y="92"/>
                      <a:pt x="30" y="92"/>
                    </a:cubicBezTo>
                    <a:cubicBezTo>
                      <a:pt x="30" y="92"/>
                      <a:pt x="31" y="92"/>
                      <a:pt x="31" y="91"/>
                    </a:cubicBezTo>
                    <a:cubicBezTo>
                      <a:pt x="32" y="91"/>
                      <a:pt x="33" y="90"/>
                      <a:pt x="34" y="89"/>
                    </a:cubicBezTo>
                    <a:cubicBezTo>
                      <a:pt x="40" y="85"/>
                      <a:pt x="46" y="79"/>
                      <a:pt x="52" y="74"/>
                    </a:cubicBezTo>
                    <a:cubicBezTo>
                      <a:pt x="55" y="72"/>
                      <a:pt x="58" y="69"/>
                      <a:pt x="61" y="67"/>
                    </a:cubicBezTo>
                    <a:cubicBezTo>
                      <a:pt x="62" y="65"/>
                      <a:pt x="64" y="64"/>
                      <a:pt x="65" y="63"/>
                    </a:cubicBezTo>
                    <a:cubicBezTo>
                      <a:pt x="66" y="62"/>
                      <a:pt x="67" y="62"/>
                      <a:pt x="68" y="61"/>
                    </a:cubicBezTo>
                    <a:cubicBezTo>
                      <a:pt x="68" y="61"/>
                      <a:pt x="69" y="61"/>
                      <a:pt x="69" y="61"/>
                    </a:cubicBezTo>
                    <a:cubicBezTo>
                      <a:pt x="59" y="73"/>
                      <a:pt x="45" y="81"/>
                      <a:pt x="34" y="93"/>
                    </a:cubicBezTo>
                    <a:cubicBezTo>
                      <a:pt x="33" y="93"/>
                      <a:pt x="34" y="94"/>
                      <a:pt x="34" y="94"/>
                    </a:cubicBezTo>
                    <a:cubicBezTo>
                      <a:pt x="46" y="85"/>
                      <a:pt x="58" y="75"/>
                      <a:pt x="70" y="65"/>
                    </a:cubicBezTo>
                    <a:cubicBezTo>
                      <a:pt x="69" y="66"/>
                      <a:pt x="68" y="67"/>
                      <a:pt x="67" y="68"/>
                    </a:cubicBezTo>
                    <a:cubicBezTo>
                      <a:pt x="64" y="71"/>
                      <a:pt x="60" y="74"/>
                      <a:pt x="57" y="77"/>
                    </a:cubicBezTo>
                    <a:cubicBezTo>
                      <a:pt x="51" y="83"/>
                      <a:pt x="45" y="88"/>
                      <a:pt x="39" y="94"/>
                    </a:cubicBezTo>
                    <a:cubicBezTo>
                      <a:pt x="39" y="94"/>
                      <a:pt x="39" y="94"/>
                      <a:pt x="40" y="94"/>
                    </a:cubicBezTo>
                    <a:cubicBezTo>
                      <a:pt x="51" y="86"/>
                      <a:pt x="62" y="76"/>
                      <a:pt x="73" y="67"/>
                    </a:cubicBezTo>
                    <a:cubicBezTo>
                      <a:pt x="72" y="67"/>
                      <a:pt x="72" y="67"/>
                      <a:pt x="72" y="67"/>
                    </a:cubicBezTo>
                    <a:cubicBezTo>
                      <a:pt x="69" y="70"/>
                      <a:pt x="66" y="73"/>
                      <a:pt x="63" y="76"/>
                    </a:cubicBezTo>
                    <a:cubicBezTo>
                      <a:pt x="58" y="82"/>
                      <a:pt x="52" y="87"/>
                      <a:pt x="46" y="93"/>
                    </a:cubicBezTo>
                    <a:cubicBezTo>
                      <a:pt x="46" y="93"/>
                      <a:pt x="46" y="93"/>
                      <a:pt x="47" y="93"/>
                    </a:cubicBezTo>
                    <a:cubicBezTo>
                      <a:pt x="57" y="87"/>
                      <a:pt x="64" y="77"/>
                      <a:pt x="74" y="70"/>
                    </a:cubicBezTo>
                    <a:cubicBezTo>
                      <a:pt x="75" y="70"/>
                      <a:pt x="75" y="69"/>
                      <a:pt x="76" y="68"/>
                    </a:cubicBezTo>
                    <a:cubicBezTo>
                      <a:pt x="75" y="69"/>
                      <a:pt x="74" y="70"/>
                      <a:pt x="73" y="71"/>
                    </a:cubicBezTo>
                    <a:cubicBezTo>
                      <a:pt x="72" y="73"/>
                      <a:pt x="69" y="75"/>
                      <a:pt x="67" y="76"/>
                    </a:cubicBezTo>
                    <a:cubicBezTo>
                      <a:pt x="63" y="80"/>
                      <a:pt x="58" y="85"/>
                      <a:pt x="54" y="90"/>
                    </a:cubicBezTo>
                    <a:cubicBezTo>
                      <a:pt x="53" y="90"/>
                      <a:pt x="54" y="91"/>
                      <a:pt x="54" y="91"/>
                    </a:cubicBezTo>
                    <a:cubicBezTo>
                      <a:pt x="61" y="87"/>
                      <a:pt x="66" y="82"/>
                      <a:pt x="72" y="77"/>
                    </a:cubicBezTo>
                    <a:cubicBezTo>
                      <a:pt x="73" y="76"/>
                      <a:pt x="74" y="75"/>
                      <a:pt x="75" y="74"/>
                    </a:cubicBezTo>
                    <a:cubicBezTo>
                      <a:pt x="75" y="74"/>
                      <a:pt x="75" y="75"/>
                      <a:pt x="75" y="75"/>
                    </a:cubicBezTo>
                    <a:cubicBezTo>
                      <a:pt x="73" y="76"/>
                      <a:pt x="72" y="78"/>
                      <a:pt x="70" y="79"/>
                    </a:cubicBezTo>
                    <a:cubicBezTo>
                      <a:pt x="67" y="82"/>
                      <a:pt x="64" y="86"/>
                      <a:pt x="60" y="89"/>
                    </a:cubicBezTo>
                    <a:cubicBezTo>
                      <a:pt x="60" y="89"/>
                      <a:pt x="60" y="89"/>
                      <a:pt x="60" y="89"/>
                    </a:cubicBezTo>
                    <a:cubicBezTo>
                      <a:pt x="55" y="92"/>
                      <a:pt x="48" y="94"/>
                      <a:pt x="42" y="94"/>
                    </a:cubicBezTo>
                    <a:cubicBezTo>
                      <a:pt x="38" y="94"/>
                      <a:pt x="33" y="94"/>
                      <a:pt x="29" y="93"/>
                    </a:cubicBezTo>
                    <a:close/>
                    <a:moveTo>
                      <a:pt x="63" y="88"/>
                    </a:moveTo>
                    <a:cubicBezTo>
                      <a:pt x="65" y="85"/>
                      <a:pt x="67" y="83"/>
                      <a:pt x="70" y="80"/>
                    </a:cubicBezTo>
                    <a:cubicBezTo>
                      <a:pt x="71" y="79"/>
                      <a:pt x="72" y="78"/>
                      <a:pt x="74" y="76"/>
                    </a:cubicBezTo>
                    <a:cubicBezTo>
                      <a:pt x="71" y="81"/>
                      <a:pt x="67" y="85"/>
                      <a:pt x="63" y="88"/>
                    </a:cubicBezTo>
                    <a:close/>
                    <a:moveTo>
                      <a:pt x="76" y="73"/>
                    </a:moveTo>
                    <a:cubicBezTo>
                      <a:pt x="72" y="75"/>
                      <a:pt x="69" y="78"/>
                      <a:pt x="66" y="81"/>
                    </a:cubicBezTo>
                    <a:cubicBezTo>
                      <a:pt x="64" y="83"/>
                      <a:pt x="62" y="85"/>
                      <a:pt x="60" y="87"/>
                    </a:cubicBezTo>
                    <a:cubicBezTo>
                      <a:pt x="59" y="87"/>
                      <a:pt x="53" y="92"/>
                      <a:pt x="56" y="88"/>
                    </a:cubicBezTo>
                    <a:cubicBezTo>
                      <a:pt x="60" y="84"/>
                      <a:pt x="65" y="80"/>
                      <a:pt x="69" y="76"/>
                    </a:cubicBezTo>
                    <a:cubicBezTo>
                      <a:pt x="72" y="73"/>
                      <a:pt x="76" y="71"/>
                      <a:pt x="77" y="67"/>
                    </a:cubicBezTo>
                    <a:cubicBezTo>
                      <a:pt x="78" y="66"/>
                      <a:pt x="77" y="66"/>
                      <a:pt x="77" y="66"/>
                    </a:cubicBezTo>
                    <a:cubicBezTo>
                      <a:pt x="72" y="71"/>
                      <a:pt x="67" y="74"/>
                      <a:pt x="63" y="78"/>
                    </a:cubicBezTo>
                    <a:cubicBezTo>
                      <a:pt x="60" y="81"/>
                      <a:pt x="58" y="83"/>
                      <a:pt x="55" y="85"/>
                    </a:cubicBezTo>
                    <a:cubicBezTo>
                      <a:pt x="53" y="87"/>
                      <a:pt x="49" y="91"/>
                      <a:pt x="48" y="92"/>
                    </a:cubicBezTo>
                    <a:cubicBezTo>
                      <a:pt x="58" y="83"/>
                      <a:pt x="67" y="74"/>
                      <a:pt x="76" y="64"/>
                    </a:cubicBezTo>
                    <a:cubicBezTo>
                      <a:pt x="76" y="64"/>
                      <a:pt x="77" y="64"/>
                      <a:pt x="77" y="64"/>
                    </a:cubicBezTo>
                    <a:cubicBezTo>
                      <a:pt x="77" y="63"/>
                      <a:pt x="77" y="63"/>
                      <a:pt x="78" y="63"/>
                    </a:cubicBezTo>
                    <a:cubicBezTo>
                      <a:pt x="78" y="62"/>
                      <a:pt x="78" y="62"/>
                      <a:pt x="77" y="62"/>
                    </a:cubicBezTo>
                    <a:cubicBezTo>
                      <a:pt x="71" y="67"/>
                      <a:pt x="65" y="73"/>
                      <a:pt x="58" y="78"/>
                    </a:cubicBezTo>
                    <a:cubicBezTo>
                      <a:pt x="55" y="81"/>
                      <a:pt x="52" y="84"/>
                      <a:pt x="49" y="86"/>
                    </a:cubicBezTo>
                    <a:cubicBezTo>
                      <a:pt x="47" y="88"/>
                      <a:pt x="45" y="89"/>
                      <a:pt x="44" y="90"/>
                    </a:cubicBezTo>
                    <a:cubicBezTo>
                      <a:pt x="49" y="86"/>
                      <a:pt x="54" y="81"/>
                      <a:pt x="59" y="76"/>
                    </a:cubicBezTo>
                    <a:cubicBezTo>
                      <a:pt x="64" y="71"/>
                      <a:pt x="70" y="66"/>
                      <a:pt x="75" y="60"/>
                    </a:cubicBezTo>
                    <a:cubicBezTo>
                      <a:pt x="76" y="60"/>
                      <a:pt x="75" y="59"/>
                      <a:pt x="75" y="60"/>
                    </a:cubicBezTo>
                    <a:cubicBezTo>
                      <a:pt x="69" y="65"/>
                      <a:pt x="62" y="71"/>
                      <a:pt x="56" y="76"/>
                    </a:cubicBezTo>
                    <a:cubicBezTo>
                      <a:pt x="52" y="79"/>
                      <a:pt x="48" y="82"/>
                      <a:pt x="44" y="85"/>
                    </a:cubicBezTo>
                    <a:cubicBezTo>
                      <a:pt x="42" y="87"/>
                      <a:pt x="40" y="88"/>
                      <a:pt x="38" y="90"/>
                    </a:cubicBezTo>
                    <a:cubicBezTo>
                      <a:pt x="38" y="90"/>
                      <a:pt x="36" y="91"/>
                      <a:pt x="36" y="92"/>
                    </a:cubicBezTo>
                    <a:cubicBezTo>
                      <a:pt x="36" y="92"/>
                      <a:pt x="36" y="92"/>
                      <a:pt x="37" y="91"/>
                    </a:cubicBezTo>
                    <a:cubicBezTo>
                      <a:pt x="42" y="85"/>
                      <a:pt x="49" y="81"/>
                      <a:pt x="55" y="75"/>
                    </a:cubicBezTo>
                    <a:cubicBezTo>
                      <a:pt x="60" y="70"/>
                      <a:pt x="66" y="66"/>
                      <a:pt x="71" y="60"/>
                    </a:cubicBezTo>
                    <a:cubicBezTo>
                      <a:pt x="73" y="59"/>
                      <a:pt x="76" y="58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60"/>
                      <a:pt x="78" y="61"/>
                      <a:pt x="78" y="62"/>
                    </a:cubicBezTo>
                    <a:cubicBezTo>
                      <a:pt x="78" y="66"/>
                      <a:pt x="77" y="70"/>
                      <a:pt x="76" y="73"/>
                    </a:cubicBezTo>
                    <a:close/>
                    <a:moveTo>
                      <a:pt x="33" y="27"/>
                    </a:moveTo>
                    <a:cubicBezTo>
                      <a:pt x="34" y="27"/>
                      <a:pt x="34" y="27"/>
                      <a:pt x="34" y="27"/>
                    </a:cubicBezTo>
                    <a:cubicBezTo>
                      <a:pt x="35" y="27"/>
                      <a:pt x="35" y="27"/>
                      <a:pt x="35" y="26"/>
                    </a:cubicBezTo>
                    <a:cubicBezTo>
                      <a:pt x="37" y="19"/>
                      <a:pt x="35" y="11"/>
                      <a:pt x="35" y="4"/>
                    </a:cubicBezTo>
                    <a:cubicBezTo>
                      <a:pt x="39" y="4"/>
                      <a:pt x="43" y="4"/>
                      <a:pt x="48" y="3"/>
                    </a:cubicBezTo>
                    <a:cubicBezTo>
                      <a:pt x="49" y="11"/>
                      <a:pt x="48" y="18"/>
                      <a:pt x="48" y="26"/>
                    </a:cubicBezTo>
                    <a:cubicBezTo>
                      <a:pt x="48" y="26"/>
                      <a:pt x="48" y="27"/>
                      <a:pt x="48" y="27"/>
                    </a:cubicBezTo>
                    <a:cubicBezTo>
                      <a:pt x="49" y="27"/>
                      <a:pt x="49" y="27"/>
                      <a:pt x="50" y="27"/>
                    </a:cubicBezTo>
                    <a:cubicBezTo>
                      <a:pt x="66" y="27"/>
                      <a:pt x="77" y="41"/>
                      <a:pt x="78" y="56"/>
                    </a:cubicBezTo>
                    <a:cubicBezTo>
                      <a:pt x="76" y="55"/>
                      <a:pt x="74" y="56"/>
                      <a:pt x="72" y="57"/>
                    </a:cubicBezTo>
                    <a:cubicBezTo>
                      <a:pt x="67" y="59"/>
                      <a:pt x="64" y="59"/>
                      <a:pt x="59" y="56"/>
                    </a:cubicBezTo>
                    <a:cubicBezTo>
                      <a:pt x="53" y="52"/>
                      <a:pt x="45" y="53"/>
                      <a:pt x="38" y="55"/>
                    </a:cubicBezTo>
                    <a:cubicBezTo>
                      <a:pt x="33" y="57"/>
                      <a:pt x="30" y="57"/>
                      <a:pt x="25" y="55"/>
                    </a:cubicBezTo>
                    <a:cubicBezTo>
                      <a:pt x="22" y="54"/>
                      <a:pt x="19" y="53"/>
                      <a:pt x="16" y="53"/>
                    </a:cubicBezTo>
                    <a:cubicBezTo>
                      <a:pt x="12" y="52"/>
                      <a:pt x="7" y="52"/>
                      <a:pt x="3" y="54"/>
                    </a:cubicBezTo>
                    <a:cubicBezTo>
                      <a:pt x="6" y="40"/>
                      <a:pt x="19" y="26"/>
                      <a:pt x="33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46"/>
              <p:cNvSpPr>
                <a:spLocks noEditPoints="1"/>
              </p:cNvSpPr>
              <p:nvPr/>
            </p:nvSpPr>
            <p:spPr bwMode="auto">
              <a:xfrm>
                <a:off x="1138" y="2283"/>
                <a:ext cx="199" cy="230"/>
              </a:xfrm>
              <a:custGeom>
                <a:avLst/>
                <a:gdLst>
                  <a:gd name="T0" fmla="*/ 71 w 84"/>
                  <a:gd name="T1" fmla="*/ 86 h 97"/>
                  <a:gd name="T2" fmla="*/ 48 w 84"/>
                  <a:gd name="T3" fmla="*/ 0 h 97"/>
                  <a:gd name="T4" fmla="*/ 0 w 84"/>
                  <a:gd name="T5" fmla="*/ 57 h 97"/>
                  <a:gd name="T6" fmla="*/ 46 w 84"/>
                  <a:gd name="T7" fmla="*/ 74 h 97"/>
                  <a:gd name="T8" fmla="*/ 36 w 84"/>
                  <a:gd name="T9" fmla="*/ 86 h 97"/>
                  <a:gd name="T10" fmla="*/ 34 w 84"/>
                  <a:gd name="T11" fmla="*/ 71 h 97"/>
                  <a:gd name="T12" fmla="*/ 19 w 84"/>
                  <a:gd name="T13" fmla="*/ 89 h 97"/>
                  <a:gd name="T14" fmla="*/ 28 w 84"/>
                  <a:gd name="T15" fmla="*/ 86 h 97"/>
                  <a:gd name="T16" fmla="*/ 14 w 84"/>
                  <a:gd name="T17" fmla="*/ 86 h 97"/>
                  <a:gd name="T18" fmla="*/ 32 w 84"/>
                  <a:gd name="T19" fmla="*/ 72 h 97"/>
                  <a:gd name="T20" fmla="*/ 54 w 84"/>
                  <a:gd name="T21" fmla="*/ 71 h 97"/>
                  <a:gd name="T22" fmla="*/ 38 w 84"/>
                  <a:gd name="T23" fmla="*/ 77 h 97"/>
                  <a:gd name="T24" fmla="*/ 22 w 84"/>
                  <a:gd name="T25" fmla="*/ 85 h 97"/>
                  <a:gd name="T26" fmla="*/ 63 w 84"/>
                  <a:gd name="T27" fmla="*/ 61 h 97"/>
                  <a:gd name="T28" fmla="*/ 52 w 84"/>
                  <a:gd name="T29" fmla="*/ 56 h 97"/>
                  <a:gd name="T30" fmla="*/ 16 w 84"/>
                  <a:gd name="T31" fmla="*/ 84 h 97"/>
                  <a:gd name="T32" fmla="*/ 13 w 84"/>
                  <a:gd name="T33" fmla="*/ 80 h 97"/>
                  <a:gd name="T34" fmla="*/ 39 w 84"/>
                  <a:gd name="T35" fmla="*/ 58 h 97"/>
                  <a:gd name="T36" fmla="*/ 27 w 84"/>
                  <a:gd name="T37" fmla="*/ 63 h 97"/>
                  <a:gd name="T38" fmla="*/ 10 w 84"/>
                  <a:gd name="T39" fmla="*/ 82 h 97"/>
                  <a:gd name="T40" fmla="*/ 23 w 84"/>
                  <a:gd name="T41" fmla="*/ 62 h 97"/>
                  <a:gd name="T42" fmla="*/ 17 w 84"/>
                  <a:gd name="T43" fmla="*/ 57 h 97"/>
                  <a:gd name="T44" fmla="*/ 13 w 84"/>
                  <a:gd name="T45" fmla="*/ 65 h 97"/>
                  <a:gd name="T46" fmla="*/ 7 w 84"/>
                  <a:gd name="T47" fmla="*/ 60 h 97"/>
                  <a:gd name="T48" fmla="*/ 7 w 84"/>
                  <a:gd name="T49" fmla="*/ 60 h 97"/>
                  <a:gd name="T50" fmla="*/ 26 w 84"/>
                  <a:gd name="T51" fmla="*/ 58 h 97"/>
                  <a:gd name="T52" fmla="*/ 26 w 84"/>
                  <a:gd name="T53" fmla="*/ 58 h 97"/>
                  <a:gd name="T54" fmla="*/ 26 w 84"/>
                  <a:gd name="T55" fmla="*/ 58 h 97"/>
                  <a:gd name="T56" fmla="*/ 13 w 84"/>
                  <a:gd name="T57" fmla="*/ 62 h 97"/>
                  <a:gd name="T58" fmla="*/ 8 w 84"/>
                  <a:gd name="T59" fmla="*/ 61 h 97"/>
                  <a:gd name="T60" fmla="*/ 15 w 84"/>
                  <a:gd name="T61" fmla="*/ 63 h 97"/>
                  <a:gd name="T62" fmla="*/ 5 w 84"/>
                  <a:gd name="T63" fmla="*/ 62 h 97"/>
                  <a:gd name="T64" fmla="*/ 7 w 84"/>
                  <a:gd name="T65" fmla="*/ 58 h 97"/>
                  <a:gd name="T66" fmla="*/ 3 w 84"/>
                  <a:gd name="T67" fmla="*/ 59 h 97"/>
                  <a:gd name="T68" fmla="*/ 39 w 84"/>
                  <a:gd name="T69" fmla="*/ 61 h 97"/>
                  <a:gd name="T70" fmla="*/ 29 w 84"/>
                  <a:gd name="T71" fmla="*/ 93 h 97"/>
                  <a:gd name="T72" fmla="*/ 61 w 84"/>
                  <a:gd name="T73" fmla="*/ 67 h 97"/>
                  <a:gd name="T74" fmla="*/ 34 w 84"/>
                  <a:gd name="T75" fmla="*/ 93 h 97"/>
                  <a:gd name="T76" fmla="*/ 40 w 84"/>
                  <a:gd name="T77" fmla="*/ 94 h 97"/>
                  <a:gd name="T78" fmla="*/ 47 w 84"/>
                  <a:gd name="T79" fmla="*/ 93 h 97"/>
                  <a:gd name="T80" fmla="*/ 54 w 84"/>
                  <a:gd name="T81" fmla="*/ 90 h 97"/>
                  <a:gd name="T82" fmla="*/ 70 w 84"/>
                  <a:gd name="T83" fmla="*/ 79 h 97"/>
                  <a:gd name="T84" fmla="*/ 63 w 84"/>
                  <a:gd name="T85" fmla="*/ 88 h 97"/>
                  <a:gd name="T86" fmla="*/ 67 w 84"/>
                  <a:gd name="T87" fmla="*/ 81 h 97"/>
                  <a:gd name="T88" fmla="*/ 77 w 84"/>
                  <a:gd name="T89" fmla="*/ 66 h 97"/>
                  <a:gd name="T90" fmla="*/ 77 w 84"/>
                  <a:gd name="T91" fmla="*/ 64 h 97"/>
                  <a:gd name="T92" fmla="*/ 44 w 84"/>
                  <a:gd name="T93" fmla="*/ 90 h 97"/>
                  <a:gd name="T94" fmla="*/ 44 w 84"/>
                  <a:gd name="T95" fmla="*/ 85 h 97"/>
                  <a:gd name="T96" fmla="*/ 71 w 84"/>
                  <a:gd name="T97" fmla="*/ 60 h 97"/>
                  <a:gd name="T98" fmla="*/ 34 w 84"/>
                  <a:gd name="T99" fmla="*/ 27 h 97"/>
                  <a:gd name="T100" fmla="*/ 48 w 84"/>
                  <a:gd name="T101" fmla="*/ 26 h 97"/>
                  <a:gd name="T102" fmla="*/ 60 w 84"/>
                  <a:gd name="T103" fmla="*/ 55 h 97"/>
                  <a:gd name="T104" fmla="*/ 34 w 84"/>
                  <a:gd name="T105" fmla="*/ 2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4" h="97">
                    <a:moveTo>
                      <a:pt x="0" y="58"/>
                    </a:moveTo>
                    <a:cubicBezTo>
                      <a:pt x="0" y="58"/>
                      <a:pt x="0" y="59"/>
                      <a:pt x="0" y="60"/>
                    </a:cubicBezTo>
                    <a:cubicBezTo>
                      <a:pt x="0" y="70"/>
                      <a:pt x="3" y="79"/>
                      <a:pt x="10" y="87"/>
                    </a:cubicBezTo>
                    <a:cubicBezTo>
                      <a:pt x="18" y="95"/>
                      <a:pt x="31" y="97"/>
                      <a:pt x="42" y="97"/>
                    </a:cubicBezTo>
                    <a:cubicBezTo>
                      <a:pt x="52" y="97"/>
                      <a:pt x="63" y="92"/>
                      <a:pt x="71" y="86"/>
                    </a:cubicBezTo>
                    <a:cubicBezTo>
                      <a:pt x="77" y="80"/>
                      <a:pt x="80" y="72"/>
                      <a:pt x="81" y="63"/>
                    </a:cubicBezTo>
                    <a:cubicBezTo>
                      <a:pt x="84" y="44"/>
                      <a:pt x="71" y="24"/>
                      <a:pt x="51" y="24"/>
                    </a:cubicBezTo>
                    <a:cubicBezTo>
                      <a:pt x="51" y="17"/>
                      <a:pt x="52" y="9"/>
                      <a:pt x="51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49" y="0"/>
                      <a:pt x="48" y="0"/>
                    </a:cubicBezTo>
                    <a:cubicBezTo>
                      <a:pt x="44" y="0"/>
                      <a:pt x="40" y="1"/>
                      <a:pt x="35" y="0"/>
                    </a:cubicBezTo>
                    <a:cubicBezTo>
                      <a:pt x="35" y="0"/>
                      <a:pt x="34" y="1"/>
                      <a:pt x="34" y="1"/>
                    </a:cubicBezTo>
                    <a:cubicBezTo>
                      <a:pt x="33" y="1"/>
                      <a:pt x="33" y="2"/>
                      <a:pt x="33" y="2"/>
                    </a:cubicBezTo>
                    <a:cubicBezTo>
                      <a:pt x="32" y="10"/>
                      <a:pt x="34" y="17"/>
                      <a:pt x="33" y="24"/>
                    </a:cubicBezTo>
                    <a:cubicBezTo>
                      <a:pt x="16" y="23"/>
                      <a:pt x="2" y="40"/>
                      <a:pt x="0" y="57"/>
                    </a:cubicBezTo>
                    <a:cubicBezTo>
                      <a:pt x="0" y="57"/>
                      <a:pt x="0" y="57"/>
                      <a:pt x="0" y="58"/>
                    </a:cubicBezTo>
                    <a:close/>
                    <a:moveTo>
                      <a:pt x="28" y="92"/>
                    </a:moveTo>
                    <a:cubicBezTo>
                      <a:pt x="28" y="92"/>
                      <a:pt x="28" y="92"/>
                      <a:pt x="28" y="93"/>
                    </a:cubicBezTo>
                    <a:cubicBezTo>
                      <a:pt x="26" y="92"/>
                      <a:pt x="25" y="92"/>
                      <a:pt x="23" y="91"/>
                    </a:cubicBezTo>
                    <a:cubicBezTo>
                      <a:pt x="30" y="85"/>
                      <a:pt x="38" y="80"/>
                      <a:pt x="46" y="74"/>
                    </a:cubicBezTo>
                    <a:cubicBezTo>
                      <a:pt x="49" y="72"/>
                      <a:pt x="52" y="70"/>
                      <a:pt x="54" y="68"/>
                    </a:cubicBezTo>
                    <a:cubicBezTo>
                      <a:pt x="56" y="66"/>
                      <a:pt x="59" y="64"/>
                      <a:pt x="61" y="63"/>
                    </a:cubicBezTo>
                    <a:cubicBezTo>
                      <a:pt x="63" y="61"/>
                      <a:pt x="64" y="60"/>
                      <a:pt x="62" y="63"/>
                    </a:cubicBezTo>
                    <a:cubicBezTo>
                      <a:pt x="57" y="68"/>
                      <a:pt x="51" y="73"/>
                      <a:pt x="45" y="77"/>
                    </a:cubicBezTo>
                    <a:cubicBezTo>
                      <a:pt x="41" y="80"/>
                      <a:pt x="39" y="83"/>
                      <a:pt x="36" y="86"/>
                    </a:cubicBezTo>
                    <a:cubicBezTo>
                      <a:pt x="34" y="88"/>
                      <a:pt x="33" y="89"/>
                      <a:pt x="31" y="90"/>
                    </a:cubicBezTo>
                    <a:cubicBezTo>
                      <a:pt x="30" y="91"/>
                      <a:pt x="29" y="92"/>
                      <a:pt x="28" y="92"/>
                    </a:cubicBezTo>
                    <a:close/>
                    <a:moveTo>
                      <a:pt x="17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22" y="82"/>
                      <a:pt x="28" y="77"/>
                      <a:pt x="34" y="71"/>
                    </a:cubicBezTo>
                    <a:cubicBezTo>
                      <a:pt x="38" y="68"/>
                      <a:pt x="41" y="66"/>
                      <a:pt x="45" y="63"/>
                    </a:cubicBezTo>
                    <a:cubicBezTo>
                      <a:pt x="47" y="61"/>
                      <a:pt x="51" y="59"/>
                      <a:pt x="53" y="57"/>
                    </a:cubicBezTo>
                    <a:cubicBezTo>
                      <a:pt x="47" y="63"/>
                      <a:pt x="40" y="69"/>
                      <a:pt x="33" y="74"/>
                    </a:cubicBezTo>
                    <a:cubicBezTo>
                      <a:pt x="28" y="79"/>
                      <a:pt x="23" y="83"/>
                      <a:pt x="18" y="88"/>
                    </a:cubicBezTo>
                    <a:cubicBezTo>
                      <a:pt x="18" y="89"/>
                      <a:pt x="19" y="89"/>
                      <a:pt x="19" y="89"/>
                    </a:cubicBezTo>
                    <a:cubicBezTo>
                      <a:pt x="25" y="85"/>
                      <a:pt x="31" y="80"/>
                      <a:pt x="37" y="75"/>
                    </a:cubicBezTo>
                    <a:cubicBezTo>
                      <a:pt x="44" y="70"/>
                      <a:pt x="51" y="64"/>
                      <a:pt x="58" y="60"/>
                    </a:cubicBezTo>
                    <a:cubicBezTo>
                      <a:pt x="55" y="62"/>
                      <a:pt x="52" y="65"/>
                      <a:pt x="49" y="67"/>
                    </a:cubicBezTo>
                    <a:cubicBezTo>
                      <a:pt x="45" y="70"/>
                      <a:pt x="42" y="73"/>
                      <a:pt x="38" y="76"/>
                    </a:cubicBezTo>
                    <a:cubicBezTo>
                      <a:pt x="34" y="79"/>
                      <a:pt x="32" y="83"/>
                      <a:pt x="28" y="86"/>
                    </a:cubicBezTo>
                    <a:cubicBezTo>
                      <a:pt x="26" y="87"/>
                      <a:pt x="24" y="89"/>
                      <a:pt x="22" y="91"/>
                    </a:cubicBezTo>
                    <a:cubicBezTo>
                      <a:pt x="20" y="90"/>
                      <a:pt x="18" y="89"/>
                      <a:pt x="17" y="88"/>
                    </a:cubicBezTo>
                    <a:close/>
                    <a:moveTo>
                      <a:pt x="16" y="88"/>
                    </a:moveTo>
                    <a:cubicBezTo>
                      <a:pt x="16" y="88"/>
                      <a:pt x="16" y="88"/>
                      <a:pt x="16" y="88"/>
                    </a:cubicBezTo>
                    <a:cubicBezTo>
                      <a:pt x="15" y="87"/>
                      <a:pt x="15" y="87"/>
                      <a:pt x="14" y="86"/>
                    </a:cubicBezTo>
                    <a:cubicBezTo>
                      <a:pt x="20" y="81"/>
                      <a:pt x="26" y="76"/>
                      <a:pt x="32" y="71"/>
                    </a:cubicBezTo>
                    <a:cubicBezTo>
                      <a:pt x="36" y="68"/>
                      <a:pt x="39" y="65"/>
                      <a:pt x="43" y="62"/>
                    </a:cubicBezTo>
                    <a:cubicBezTo>
                      <a:pt x="45" y="61"/>
                      <a:pt x="47" y="59"/>
                      <a:pt x="48" y="58"/>
                    </a:cubicBezTo>
                    <a:cubicBezTo>
                      <a:pt x="53" y="55"/>
                      <a:pt x="48" y="59"/>
                      <a:pt x="47" y="59"/>
                    </a:cubicBezTo>
                    <a:cubicBezTo>
                      <a:pt x="42" y="63"/>
                      <a:pt x="37" y="67"/>
                      <a:pt x="32" y="72"/>
                    </a:cubicBezTo>
                    <a:cubicBezTo>
                      <a:pt x="27" y="77"/>
                      <a:pt x="21" y="82"/>
                      <a:pt x="16" y="88"/>
                    </a:cubicBezTo>
                    <a:close/>
                    <a:moveTo>
                      <a:pt x="48" y="76"/>
                    </a:moveTo>
                    <a:cubicBezTo>
                      <a:pt x="53" y="71"/>
                      <a:pt x="60" y="67"/>
                      <a:pt x="64" y="61"/>
                    </a:cubicBezTo>
                    <a:cubicBezTo>
                      <a:pt x="65" y="61"/>
                      <a:pt x="65" y="61"/>
                      <a:pt x="66" y="61"/>
                    </a:cubicBezTo>
                    <a:cubicBezTo>
                      <a:pt x="62" y="64"/>
                      <a:pt x="58" y="68"/>
                      <a:pt x="54" y="71"/>
                    </a:cubicBezTo>
                    <a:cubicBezTo>
                      <a:pt x="49" y="76"/>
                      <a:pt x="43" y="81"/>
                      <a:pt x="38" y="85"/>
                    </a:cubicBezTo>
                    <a:cubicBezTo>
                      <a:pt x="41" y="82"/>
                      <a:pt x="44" y="79"/>
                      <a:pt x="48" y="76"/>
                    </a:cubicBezTo>
                    <a:close/>
                    <a:moveTo>
                      <a:pt x="46" y="74"/>
                    </a:moveTo>
                    <a:cubicBezTo>
                      <a:pt x="41" y="77"/>
                      <a:pt x="37" y="80"/>
                      <a:pt x="33" y="83"/>
                    </a:cubicBezTo>
                    <a:cubicBezTo>
                      <a:pt x="35" y="81"/>
                      <a:pt x="36" y="79"/>
                      <a:pt x="38" y="77"/>
                    </a:cubicBezTo>
                    <a:cubicBezTo>
                      <a:pt x="45" y="71"/>
                      <a:pt x="52" y="65"/>
                      <a:pt x="59" y="59"/>
                    </a:cubicBezTo>
                    <a:cubicBezTo>
                      <a:pt x="60" y="59"/>
                      <a:pt x="59" y="59"/>
                      <a:pt x="59" y="59"/>
                    </a:cubicBezTo>
                    <a:cubicBezTo>
                      <a:pt x="53" y="62"/>
                      <a:pt x="48" y="67"/>
                      <a:pt x="42" y="71"/>
                    </a:cubicBezTo>
                    <a:cubicBezTo>
                      <a:pt x="35" y="76"/>
                      <a:pt x="29" y="81"/>
                      <a:pt x="21" y="86"/>
                    </a:cubicBezTo>
                    <a:cubicBezTo>
                      <a:pt x="18" y="89"/>
                      <a:pt x="21" y="86"/>
                      <a:pt x="22" y="85"/>
                    </a:cubicBezTo>
                    <a:cubicBezTo>
                      <a:pt x="23" y="84"/>
                      <a:pt x="25" y="82"/>
                      <a:pt x="26" y="81"/>
                    </a:cubicBezTo>
                    <a:cubicBezTo>
                      <a:pt x="29" y="79"/>
                      <a:pt x="32" y="76"/>
                      <a:pt x="35" y="74"/>
                    </a:cubicBezTo>
                    <a:cubicBezTo>
                      <a:pt x="42" y="68"/>
                      <a:pt x="48" y="62"/>
                      <a:pt x="55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8" y="57"/>
                      <a:pt x="60" y="59"/>
                      <a:pt x="63" y="61"/>
                    </a:cubicBezTo>
                    <a:cubicBezTo>
                      <a:pt x="57" y="65"/>
                      <a:pt x="51" y="69"/>
                      <a:pt x="46" y="74"/>
                    </a:cubicBezTo>
                    <a:close/>
                    <a:moveTo>
                      <a:pt x="40" y="66"/>
                    </a:moveTo>
                    <a:cubicBezTo>
                      <a:pt x="41" y="65"/>
                      <a:pt x="42" y="64"/>
                      <a:pt x="44" y="62"/>
                    </a:cubicBezTo>
                    <a:cubicBezTo>
                      <a:pt x="46" y="60"/>
                      <a:pt x="49" y="59"/>
                      <a:pt x="51" y="56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6"/>
                      <a:pt x="52" y="56"/>
                      <a:pt x="53" y="56"/>
                    </a:cubicBezTo>
                    <a:cubicBezTo>
                      <a:pt x="53" y="56"/>
                      <a:pt x="54" y="56"/>
                      <a:pt x="54" y="56"/>
                    </a:cubicBezTo>
                    <a:cubicBezTo>
                      <a:pt x="49" y="59"/>
                      <a:pt x="44" y="62"/>
                      <a:pt x="40" y="66"/>
                    </a:cubicBezTo>
                    <a:close/>
                    <a:moveTo>
                      <a:pt x="17" y="83"/>
                    </a:moveTo>
                    <a:cubicBezTo>
                      <a:pt x="17" y="83"/>
                      <a:pt x="16" y="83"/>
                      <a:pt x="16" y="84"/>
                    </a:cubicBezTo>
                    <a:cubicBezTo>
                      <a:pt x="17" y="83"/>
                      <a:pt x="17" y="82"/>
                      <a:pt x="18" y="81"/>
                    </a:cubicBezTo>
                    <a:cubicBezTo>
                      <a:pt x="21" y="78"/>
                      <a:pt x="24" y="76"/>
                      <a:pt x="27" y="73"/>
                    </a:cubicBezTo>
                    <a:cubicBezTo>
                      <a:pt x="32" y="67"/>
                      <a:pt x="39" y="62"/>
                      <a:pt x="45" y="57"/>
                    </a:cubicBezTo>
                    <a:cubicBezTo>
                      <a:pt x="45" y="57"/>
                      <a:pt x="45" y="56"/>
                      <a:pt x="44" y="56"/>
                    </a:cubicBezTo>
                    <a:cubicBezTo>
                      <a:pt x="32" y="61"/>
                      <a:pt x="23" y="72"/>
                      <a:pt x="13" y="80"/>
                    </a:cubicBezTo>
                    <a:cubicBezTo>
                      <a:pt x="13" y="80"/>
                      <a:pt x="11" y="82"/>
                      <a:pt x="11" y="82"/>
                    </a:cubicBezTo>
                    <a:cubicBezTo>
                      <a:pt x="12" y="80"/>
                      <a:pt x="13" y="78"/>
                      <a:pt x="14" y="77"/>
                    </a:cubicBezTo>
                    <a:cubicBezTo>
                      <a:pt x="17" y="74"/>
                      <a:pt x="20" y="72"/>
                      <a:pt x="23" y="70"/>
                    </a:cubicBezTo>
                    <a:cubicBezTo>
                      <a:pt x="27" y="66"/>
                      <a:pt x="31" y="63"/>
                      <a:pt x="34" y="59"/>
                    </a:cubicBezTo>
                    <a:cubicBezTo>
                      <a:pt x="36" y="59"/>
                      <a:pt x="38" y="58"/>
                      <a:pt x="39" y="58"/>
                    </a:cubicBezTo>
                    <a:cubicBezTo>
                      <a:pt x="43" y="56"/>
                      <a:pt x="47" y="55"/>
                      <a:pt x="51" y="56"/>
                    </a:cubicBezTo>
                    <a:cubicBezTo>
                      <a:pt x="39" y="63"/>
                      <a:pt x="28" y="73"/>
                      <a:pt x="17" y="83"/>
                    </a:cubicBezTo>
                    <a:close/>
                    <a:moveTo>
                      <a:pt x="8" y="79"/>
                    </a:moveTo>
                    <a:cubicBezTo>
                      <a:pt x="12" y="76"/>
                      <a:pt x="17" y="73"/>
                      <a:pt x="21" y="69"/>
                    </a:cubicBezTo>
                    <a:cubicBezTo>
                      <a:pt x="23" y="67"/>
                      <a:pt x="25" y="65"/>
                      <a:pt x="27" y="63"/>
                    </a:cubicBezTo>
                    <a:cubicBezTo>
                      <a:pt x="29" y="62"/>
                      <a:pt x="30" y="61"/>
                      <a:pt x="32" y="59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26" y="68"/>
                      <a:pt x="15" y="72"/>
                      <a:pt x="10" y="82"/>
                    </a:cubicBezTo>
                    <a:cubicBezTo>
                      <a:pt x="9" y="81"/>
                      <a:pt x="8" y="80"/>
                      <a:pt x="8" y="79"/>
                    </a:cubicBezTo>
                    <a:close/>
                    <a:moveTo>
                      <a:pt x="6" y="76"/>
                    </a:moveTo>
                    <a:cubicBezTo>
                      <a:pt x="9" y="73"/>
                      <a:pt x="12" y="71"/>
                      <a:pt x="15" y="68"/>
                    </a:cubicBezTo>
                    <a:cubicBezTo>
                      <a:pt x="17" y="66"/>
                      <a:pt x="18" y="65"/>
                      <a:pt x="20" y="63"/>
                    </a:cubicBezTo>
                    <a:cubicBezTo>
                      <a:pt x="22" y="62"/>
                      <a:pt x="27" y="56"/>
                      <a:pt x="23" y="62"/>
                    </a:cubicBezTo>
                    <a:cubicBezTo>
                      <a:pt x="20" y="65"/>
                      <a:pt x="17" y="68"/>
                      <a:pt x="14" y="71"/>
                    </a:cubicBezTo>
                    <a:cubicBezTo>
                      <a:pt x="12" y="73"/>
                      <a:pt x="9" y="75"/>
                      <a:pt x="7" y="78"/>
                    </a:cubicBezTo>
                    <a:cubicBezTo>
                      <a:pt x="7" y="77"/>
                      <a:pt x="7" y="77"/>
                      <a:pt x="6" y="76"/>
                    </a:cubicBezTo>
                    <a:close/>
                    <a:moveTo>
                      <a:pt x="4" y="68"/>
                    </a:moveTo>
                    <a:cubicBezTo>
                      <a:pt x="8" y="64"/>
                      <a:pt x="12" y="60"/>
                      <a:pt x="17" y="57"/>
                    </a:cubicBezTo>
                    <a:cubicBezTo>
                      <a:pt x="16" y="57"/>
                      <a:pt x="14" y="60"/>
                      <a:pt x="14" y="61"/>
                    </a:cubicBezTo>
                    <a:cubicBezTo>
                      <a:pt x="12" y="62"/>
                      <a:pt x="11" y="63"/>
                      <a:pt x="10" y="65"/>
                    </a:cubicBezTo>
                    <a:cubicBezTo>
                      <a:pt x="8" y="67"/>
                      <a:pt x="6" y="69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8" y="70"/>
                      <a:pt x="11" y="68"/>
                      <a:pt x="13" y="65"/>
                    </a:cubicBezTo>
                    <a:cubicBezTo>
                      <a:pt x="15" y="64"/>
                      <a:pt x="16" y="62"/>
                      <a:pt x="18" y="61"/>
                    </a:cubicBezTo>
                    <a:cubicBezTo>
                      <a:pt x="18" y="60"/>
                      <a:pt x="22" y="56"/>
                      <a:pt x="20" y="59"/>
                    </a:cubicBezTo>
                    <a:cubicBezTo>
                      <a:pt x="16" y="65"/>
                      <a:pt x="10" y="69"/>
                      <a:pt x="6" y="75"/>
                    </a:cubicBezTo>
                    <a:cubicBezTo>
                      <a:pt x="5" y="73"/>
                      <a:pt x="4" y="70"/>
                      <a:pt x="4" y="68"/>
                    </a:cubicBezTo>
                    <a:close/>
                    <a:moveTo>
                      <a:pt x="7" y="60"/>
                    </a:moveTo>
                    <a:cubicBezTo>
                      <a:pt x="8" y="59"/>
                      <a:pt x="10" y="58"/>
                      <a:pt x="11" y="57"/>
                    </a:cubicBezTo>
                    <a:cubicBezTo>
                      <a:pt x="14" y="55"/>
                      <a:pt x="11" y="58"/>
                      <a:pt x="11" y="58"/>
                    </a:cubicBezTo>
                    <a:cubicBezTo>
                      <a:pt x="8" y="61"/>
                      <a:pt x="5" y="63"/>
                      <a:pt x="3" y="66"/>
                    </a:cubicBezTo>
                    <a:cubicBezTo>
                      <a:pt x="3" y="65"/>
                      <a:pt x="3" y="65"/>
                      <a:pt x="3" y="64"/>
                    </a:cubicBezTo>
                    <a:cubicBezTo>
                      <a:pt x="4" y="63"/>
                      <a:pt x="6" y="62"/>
                      <a:pt x="7" y="60"/>
                    </a:cubicBezTo>
                    <a:close/>
                    <a:moveTo>
                      <a:pt x="11" y="76"/>
                    </a:moveTo>
                    <a:cubicBezTo>
                      <a:pt x="10" y="77"/>
                      <a:pt x="9" y="77"/>
                      <a:pt x="8" y="78"/>
                    </a:cubicBezTo>
                    <a:cubicBezTo>
                      <a:pt x="9" y="77"/>
                      <a:pt x="10" y="76"/>
                      <a:pt x="11" y="75"/>
                    </a:cubicBezTo>
                    <a:cubicBezTo>
                      <a:pt x="12" y="74"/>
                      <a:pt x="14" y="72"/>
                      <a:pt x="16" y="71"/>
                    </a:cubicBezTo>
                    <a:cubicBezTo>
                      <a:pt x="20" y="67"/>
                      <a:pt x="23" y="63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8" y="58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24" y="64"/>
                      <a:pt x="18" y="71"/>
                      <a:pt x="11" y="76"/>
                    </a:cubicBezTo>
                    <a:close/>
                    <a:moveTo>
                      <a:pt x="26" y="58"/>
                    </a:moveTo>
                    <a:cubicBezTo>
                      <a:pt x="18" y="63"/>
                      <a:pt x="13" y="70"/>
                      <a:pt x="6" y="75"/>
                    </a:cubicBezTo>
                    <a:cubicBezTo>
                      <a:pt x="9" y="73"/>
                      <a:pt x="12" y="69"/>
                      <a:pt x="15" y="66"/>
                    </a:cubicBezTo>
                    <a:cubicBezTo>
                      <a:pt x="18" y="63"/>
                      <a:pt x="20" y="60"/>
                      <a:pt x="22" y="57"/>
                    </a:cubicBezTo>
                    <a:cubicBezTo>
                      <a:pt x="23" y="57"/>
                      <a:pt x="23" y="57"/>
                      <a:pt x="22" y="57"/>
                    </a:cubicBezTo>
                    <a:cubicBezTo>
                      <a:pt x="24" y="57"/>
                      <a:pt x="25" y="57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lose/>
                    <a:moveTo>
                      <a:pt x="15" y="63"/>
                    </a:moveTo>
                    <a:cubicBezTo>
                      <a:pt x="14" y="64"/>
                      <a:pt x="12" y="65"/>
                      <a:pt x="11" y="67"/>
                    </a:cubicBezTo>
                    <a:cubicBezTo>
                      <a:pt x="10" y="68"/>
                      <a:pt x="7" y="69"/>
                      <a:pt x="6" y="71"/>
                    </a:cubicBezTo>
                    <a:cubicBezTo>
                      <a:pt x="8" y="68"/>
                      <a:pt x="10" y="65"/>
                      <a:pt x="13" y="62"/>
                    </a:cubicBezTo>
                    <a:cubicBezTo>
                      <a:pt x="15" y="61"/>
                      <a:pt x="17" y="59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3" y="58"/>
                      <a:pt x="9" y="62"/>
                      <a:pt x="6" y="66"/>
                    </a:cubicBezTo>
                    <a:cubicBezTo>
                      <a:pt x="4" y="67"/>
                      <a:pt x="4" y="66"/>
                      <a:pt x="6" y="64"/>
                    </a:cubicBezTo>
                    <a:cubicBezTo>
                      <a:pt x="6" y="63"/>
                      <a:pt x="7" y="62"/>
                      <a:pt x="8" y="61"/>
                    </a:cubicBezTo>
                    <a:cubicBezTo>
                      <a:pt x="10" y="60"/>
                      <a:pt x="12" y="58"/>
                      <a:pt x="14" y="55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55"/>
                      <a:pt x="19" y="56"/>
                      <a:pt x="22" y="56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19" y="58"/>
                      <a:pt x="17" y="60"/>
                      <a:pt x="15" y="63"/>
                    </a:cubicBezTo>
                    <a:close/>
                    <a:moveTo>
                      <a:pt x="5" y="62"/>
                    </a:moveTo>
                    <a:cubicBezTo>
                      <a:pt x="5" y="61"/>
                      <a:pt x="6" y="60"/>
                      <a:pt x="7" y="59"/>
                    </a:cubicBezTo>
                    <a:cubicBezTo>
                      <a:pt x="8" y="58"/>
                      <a:pt x="9" y="57"/>
                      <a:pt x="10" y="55"/>
                    </a:cubicBezTo>
                    <a:cubicBezTo>
                      <a:pt x="11" y="55"/>
                      <a:pt x="12" y="55"/>
                      <a:pt x="13" y="55"/>
                    </a:cubicBezTo>
                    <a:cubicBezTo>
                      <a:pt x="10" y="57"/>
                      <a:pt x="7" y="59"/>
                      <a:pt x="5" y="62"/>
                    </a:cubicBezTo>
                    <a:close/>
                    <a:moveTo>
                      <a:pt x="4" y="60"/>
                    </a:moveTo>
                    <a:cubicBezTo>
                      <a:pt x="5" y="59"/>
                      <a:pt x="6" y="58"/>
                      <a:pt x="7" y="57"/>
                    </a:cubicBezTo>
                    <a:cubicBezTo>
                      <a:pt x="7" y="56"/>
                      <a:pt x="8" y="56"/>
                      <a:pt x="8" y="55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8" y="56"/>
                      <a:pt x="8" y="57"/>
                      <a:pt x="7" y="58"/>
                    </a:cubicBezTo>
                    <a:cubicBezTo>
                      <a:pt x="6" y="59"/>
                      <a:pt x="4" y="61"/>
                      <a:pt x="3" y="63"/>
                    </a:cubicBezTo>
                    <a:cubicBezTo>
                      <a:pt x="3" y="62"/>
                      <a:pt x="3" y="62"/>
                      <a:pt x="3" y="61"/>
                    </a:cubicBezTo>
                    <a:cubicBezTo>
                      <a:pt x="3" y="60"/>
                      <a:pt x="3" y="59"/>
                      <a:pt x="3" y="58"/>
                    </a:cubicBezTo>
                    <a:cubicBezTo>
                      <a:pt x="4" y="57"/>
                      <a:pt x="5" y="56"/>
                      <a:pt x="7" y="56"/>
                    </a:cubicBezTo>
                    <a:cubicBezTo>
                      <a:pt x="6" y="57"/>
                      <a:pt x="4" y="58"/>
                      <a:pt x="3" y="59"/>
                    </a:cubicBezTo>
                    <a:cubicBezTo>
                      <a:pt x="3" y="60"/>
                      <a:pt x="3" y="60"/>
                      <a:pt x="4" y="60"/>
                    </a:cubicBezTo>
                    <a:close/>
                    <a:moveTo>
                      <a:pt x="11" y="83"/>
                    </a:moveTo>
                    <a:cubicBezTo>
                      <a:pt x="21" y="76"/>
                      <a:pt x="29" y="65"/>
                      <a:pt x="40" y="59"/>
                    </a:cubicBezTo>
                    <a:cubicBezTo>
                      <a:pt x="40" y="59"/>
                      <a:pt x="44" y="56"/>
                      <a:pt x="43" y="58"/>
                    </a:cubicBezTo>
                    <a:cubicBezTo>
                      <a:pt x="42" y="59"/>
                      <a:pt x="40" y="60"/>
                      <a:pt x="39" y="61"/>
                    </a:cubicBezTo>
                    <a:cubicBezTo>
                      <a:pt x="36" y="63"/>
                      <a:pt x="33" y="66"/>
                      <a:pt x="30" y="69"/>
                    </a:cubicBezTo>
                    <a:cubicBezTo>
                      <a:pt x="24" y="74"/>
                      <a:pt x="19" y="80"/>
                      <a:pt x="13" y="86"/>
                    </a:cubicBezTo>
                    <a:cubicBezTo>
                      <a:pt x="13" y="86"/>
                      <a:pt x="13" y="86"/>
                      <a:pt x="13" y="85"/>
                    </a:cubicBezTo>
                    <a:cubicBezTo>
                      <a:pt x="12" y="85"/>
                      <a:pt x="11" y="84"/>
                      <a:pt x="11" y="83"/>
                    </a:cubicBezTo>
                    <a:close/>
                    <a:moveTo>
                      <a:pt x="29" y="93"/>
                    </a:moveTo>
                    <a:cubicBezTo>
                      <a:pt x="29" y="92"/>
                      <a:pt x="30" y="92"/>
                      <a:pt x="30" y="92"/>
                    </a:cubicBezTo>
                    <a:cubicBezTo>
                      <a:pt x="30" y="92"/>
                      <a:pt x="31" y="92"/>
                      <a:pt x="31" y="91"/>
                    </a:cubicBezTo>
                    <a:cubicBezTo>
                      <a:pt x="32" y="90"/>
                      <a:pt x="33" y="90"/>
                      <a:pt x="34" y="89"/>
                    </a:cubicBezTo>
                    <a:cubicBezTo>
                      <a:pt x="40" y="84"/>
                      <a:pt x="46" y="79"/>
                      <a:pt x="52" y="74"/>
                    </a:cubicBezTo>
                    <a:cubicBezTo>
                      <a:pt x="55" y="72"/>
                      <a:pt x="58" y="69"/>
                      <a:pt x="61" y="67"/>
                    </a:cubicBezTo>
                    <a:cubicBezTo>
                      <a:pt x="63" y="65"/>
                      <a:pt x="64" y="64"/>
                      <a:pt x="66" y="63"/>
                    </a:cubicBezTo>
                    <a:cubicBezTo>
                      <a:pt x="66" y="62"/>
                      <a:pt x="67" y="62"/>
                      <a:pt x="68" y="61"/>
                    </a:cubicBezTo>
                    <a:cubicBezTo>
                      <a:pt x="69" y="61"/>
                      <a:pt x="69" y="61"/>
                      <a:pt x="70" y="60"/>
                    </a:cubicBezTo>
                    <a:cubicBezTo>
                      <a:pt x="60" y="73"/>
                      <a:pt x="45" y="81"/>
                      <a:pt x="34" y="93"/>
                    </a:cubicBezTo>
                    <a:cubicBezTo>
                      <a:pt x="34" y="93"/>
                      <a:pt x="34" y="94"/>
                      <a:pt x="34" y="93"/>
                    </a:cubicBezTo>
                    <a:cubicBezTo>
                      <a:pt x="47" y="84"/>
                      <a:pt x="59" y="75"/>
                      <a:pt x="70" y="65"/>
                    </a:cubicBezTo>
                    <a:cubicBezTo>
                      <a:pt x="69" y="66"/>
                      <a:pt x="68" y="67"/>
                      <a:pt x="67" y="68"/>
                    </a:cubicBezTo>
                    <a:cubicBezTo>
                      <a:pt x="64" y="71"/>
                      <a:pt x="61" y="74"/>
                      <a:pt x="57" y="77"/>
                    </a:cubicBezTo>
                    <a:cubicBezTo>
                      <a:pt x="51" y="82"/>
                      <a:pt x="45" y="88"/>
                      <a:pt x="39" y="93"/>
                    </a:cubicBezTo>
                    <a:cubicBezTo>
                      <a:pt x="39" y="94"/>
                      <a:pt x="39" y="94"/>
                      <a:pt x="40" y="94"/>
                    </a:cubicBezTo>
                    <a:cubicBezTo>
                      <a:pt x="52" y="86"/>
                      <a:pt x="62" y="76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0" y="70"/>
                      <a:pt x="67" y="73"/>
                      <a:pt x="64" y="76"/>
                    </a:cubicBezTo>
                    <a:cubicBezTo>
                      <a:pt x="58" y="81"/>
                      <a:pt x="52" y="87"/>
                      <a:pt x="47" y="92"/>
                    </a:cubicBezTo>
                    <a:cubicBezTo>
                      <a:pt x="46" y="93"/>
                      <a:pt x="47" y="93"/>
                      <a:pt x="47" y="93"/>
                    </a:cubicBezTo>
                    <a:cubicBezTo>
                      <a:pt x="57" y="86"/>
                      <a:pt x="65" y="77"/>
                      <a:pt x="74" y="70"/>
                    </a:cubicBezTo>
                    <a:cubicBezTo>
                      <a:pt x="75" y="69"/>
                      <a:pt x="76" y="69"/>
                      <a:pt x="76" y="68"/>
                    </a:cubicBezTo>
                    <a:cubicBezTo>
                      <a:pt x="75" y="69"/>
                      <a:pt x="75" y="70"/>
                      <a:pt x="74" y="71"/>
                    </a:cubicBezTo>
                    <a:cubicBezTo>
                      <a:pt x="72" y="73"/>
                      <a:pt x="70" y="75"/>
                      <a:pt x="68" y="76"/>
                    </a:cubicBezTo>
                    <a:cubicBezTo>
                      <a:pt x="63" y="80"/>
                      <a:pt x="58" y="85"/>
                      <a:pt x="54" y="90"/>
                    </a:cubicBezTo>
                    <a:cubicBezTo>
                      <a:pt x="54" y="90"/>
                      <a:pt x="54" y="91"/>
                      <a:pt x="54" y="90"/>
                    </a:cubicBezTo>
                    <a:cubicBezTo>
                      <a:pt x="61" y="87"/>
                      <a:pt x="67" y="81"/>
                      <a:pt x="73" y="76"/>
                    </a:cubicBezTo>
                    <a:cubicBezTo>
                      <a:pt x="73" y="76"/>
                      <a:pt x="74" y="75"/>
                      <a:pt x="76" y="74"/>
                    </a:cubicBezTo>
                    <a:cubicBezTo>
                      <a:pt x="75" y="74"/>
                      <a:pt x="75" y="74"/>
                      <a:pt x="75" y="75"/>
                    </a:cubicBezTo>
                    <a:cubicBezTo>
                      <a:pt x="74" y="76"/>
                      <a:pt x="72" y="77"/>
                      <a:pt x="70" y="79"/>
                    </a:cubicBezTo>
                    <a:cubicBezTo>
                      <a:pt x="67" y="82"/>
                      <a:pt x="64" y="86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55" y="92"/>
                      <a:pt x="49" y="94"/>
                      <a:pt x="42" y="94"/>
                    </a:cubicBezTo>
                    <a:cubicBezTo>
                      <a:pt x="38" y="94"/>
                      <a:pt x="33" y="94"/>
                      <a:pt x="29" y="93"/>
                    </a:cubicBezTo>
                    <a:close/>
                    <a:moveTo>
                      <a:pt x="63" y="88"/>
                    </a:moveTo>
                    <a:cubicBezTo>
                      <a:pt x="66" y="85"/>
                      <a:pt x="68" y="83"/>
                      <a:pt x="70" y="80"/>
                    </a:cubicBezTo>
                    <a:cubicBezTo>
                      <a:pt x="71" y="79"/>
                      <a:pt x="73" y="77"/>
                      <a:pt x="74" y="76"/>
                    </a:cubicBezTo>
                    <a:cubicBezTo>
                      <a:pt x="71" y="81"/>
                      <a:pt x="68" y="85"/>
                      <a:pt x="63" y="88"/>
                    </a:cubicBezTo>
                    <a:close/>
                    <a:moveTo>
                      <a:pt x="76" y="73"/>
                    </a:moveTo>
                    <a:cubicBezTo>
                      <a:pt x="73" y="75"/>
                      <a:pt x="70" y="78"/>
                      <a:pt x="67" y="81"/>
                    </a:cubicBezTo>
                    <a:cubicBezTo>
                      <a:pt x="65" y="83"/>
                      <a:pt x="62" y="85"/>
                      <a:pt x="60" y="86"/>
                    </a:cubicBezTo>
                    <a:cubicBezTo>
                      <a:pt x="59" y="87"/>
                      <a:pt x="53" y="91"/>
                      <a:pt x="57" y="88"/>
                    </a:cubicBezTo>
                    <a:cubicBezTo>
                      <a:pt x="61" y="84"/>
                      <a:pt x="65" y="80"/>
                      <a:pt x="69" y="76"/>
                    </a:cubicBezTo>
                    <a:cubicBezTo>
                      <a:pt x="73" y="73"/>
                      <a:pt x="76" y="71"/>
                      <a:pt x="78" y="67"/>
                    </a:cubicBezTo>
                    <a:cubicBezTo>
                      <a:pt x="78" y="66"/>
                      <a:pt x="77" y="66"/>
                      <a:pt x="77" y="66"/>
                    </a:cubicBezTo>
                    <a:cubicBezTo>
                      <a:pt x="73" y="70"/>
                      <a:pt x="68" y="74"/>
                      <a:pt x="63" y="78"/>
                    </a:cubicBezTo>
                    <a:cubicBezTo>
                      <a:pt x="61" y="80"/>
                      <a:pt x="58" y="83"/>
                      <a:pt x="56" y="85"/>
                    </a:cubicBezTo>
                    <a:cubicBezTo>
                      <a:pt x="54" y="87"/>
                      <a:pt x="50" y="90"/>
                      <a:pt x="48" y="92"/>
                    </a:cubicBezTo>
                    <a:cubicBezTo>
                      <a:pt x="58" y="83"/>
                      <a:pt x="67" y="74"/>
                      <a:pt x="76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3"/>
                      <a:pt x="78" y="63"/>
                      <a:pt x="78" y="62"/>
                    </a:cubicBezTo>
                    <a:cubicBezTo>
                      <a:pt x="78" y="62"/>
                      <a:pt x="78" y="61"/>
                      <a:pt x="78" y="62"/>
                    </a:cubicBezTo>
                    <a:cubicBezTo>
                      <a:pt x="71" y="67"/>
                      <a:pt x="65" y="73"/>
                      <a:pt x="59" y="78"/>
                    </a:cubicBezTo>
                    <a:cubicBezTo>
                      <a:pt x="56" y="81"/>
                      <a:pt x="52" y="83"/>
                      <a:pt x="49" y="86"/>
                    </a:cubicBezTo>
                    <a:cubicBezTo>
                      <a:pt x="47" y="87"/>
                      <a:pt x="46" y="89"/>
                      <a:pt x="44" y="90"/>
                    </a:cubicBezTo>
                    <a:cubicBezTo>
                      <a:pt x="49" y="85"/>
                      <a:pt x="54" y="81"/>
                      <a:pt x="59" y="76"/>
                    </a:cubicBezTo>
                    <a:cubicBezTo>
                      <a:pt x="65" y="71"/>
                      <a:pt x="71" y="66"/>
                      <a:pt x="76" y="60"/>
                    </a:cubicBezTo>
                    <a:cubicBezTo>
                      <a:pt x="76" y="60"/>
                      <a:pt x="76" y="59"/>
                      <a:pt x="75" y="59"/>
                    </a:cubicBezTo>
                    <a:cubicBezTo>
                      <a:pt x="69" y="65"/>
                      <a:pt x="62" y="71"/>
                      <a:pt x="56" y="76"/>
                    </a:cubicBezTo>
                    <a:cubicBezTo>
                      <a:pt x="52" y="79"/>
                      <a:pt x="48" y="82"/>
                      <a:pt x="44" y="85"/>
                    </a:cubicBezTo>
                    <a:cubicBezTo>
                      <a:pt x="42" y="87"/>
                      <a:pt x="40" y="88"/>
                      <a:pt x="38" y="90"/>
                    </a:cubicBezTo>
                    <a:cubicBezTo>
                      <a:pt x="38" y="90"/>
                      <a:pt x="37" y="91"/>
                      <a:pt x="36" y="92"/>
                    </a:cubicBezTo>
                    <a:cubicBezTo>
                      <a:pt x="36" y="92"/>
                      <a:pt x="36" y="91"/>
                      <a:pt x="37" y="91"/>
                    </a:cubicBezTo>
                    <a:cubicBezTo>
                      <a:pt x="43" y="85"/>
                      <a:pt x="50" y="80"/>
                      <a:pt x="55" y="75"/>
                    </a:cubicBezTo>
                    <a:cubicBezTo>
                      <a:pt x="61" y="70"/>
                      <a:pt x="66" y="65"/>
                      <a:pt x="71" y="60"/>
                    </a:cubicBezTo>
                    <a:cubicBezTo>
                      <a:pt x="73" y="59"/>
                      <a:pt x="76" y="58"/>
                      <a:pt x="78" y="59"/>
                    </a:cubicBezTo>
                    <a:cubicBezTo>
                      <a:pt x="78" y="59"/>
                      <a:pt x="79" y="59"/>
                      <a:pt x="79" y="59"/>
                    </a:cubicBezTo>
                    <a:cubicBezTo>
                      <a:pt x="79" y="60"/>
                      <a:pt x="79" y="61"/>
                      <a:pt x="78" y="62"/>
                    </a:cubicBezTo>
                    <a:cubicBezTo>
                      <a:pt x="78" y="66"/>
                      <a:pt x="77" y="69"/>
                      <a:pt x="76" y="73"/>
                    </a:cubicBezTo>
                    <a:close/>
                    <a:moveTo>
                      <a:pt x="34" y="27"/>
                    </a:moveTo>
                    <a:cubicBezTo>
                      <a:pt x="34" y="27"/>
                      <a:pt x="34" y="27"/>
                      <a:pt x="34" y="27"/>
                    </a:cubicBezTo>
                    <a:cubicBezTo>
                      <a:pt x="35" y="27"/>
                      <a:pt x="36" y="27"/>
                      <a:pt x="36" y="26"/>
                    </a:cubicBezTo>
                    <a:cubicBezTo>
                      <a:pt x="37" y="18"/>
                      <a:pt x="35" y="11"/>
                      <a:pt x="36" y="3"/>
                    </a:cubicBezTo>
                    <a:cubicBezTo>
                      <a:pt x="40" y="4"/>
                      <a:pt x="44" y="3"/>
                      <a:pt x="48" y="3"/>
                    </a:cubicBezTo>
                    <a:cubicBezTo>
                      <a:pt x="49" y="11"/>
                      <a:pt x="48" y="18"/>
                      <a:pt x="48" y="26"/>
                    </a:cubicBezTo>
                    <a:cubicBezTo>
                      <a:pt x="48" y="26"/>
                      <a:pt x="48" y="26"/>
                      <a:pt x="49" y="26"/>
                    </a:cubicBezTo>
                    <a:cubicBezTo>
                      <a:pt x="49" y="27"/>
                      <a:pt x="49" y="27"/>
                      <a:pt x="50" y="27"/>
                    </a:cubicBezTo>
                    <a:cubicBezTo>
                      <a:pt x="67" y="26"/>
                      <a:pt x="77" y="40"/>
                      <a:pt x="78" y="56"/>
                    </a:cubicBezTo>
                    <a:cubicBezTo>
                      <a:pt x="76" y="55"/>
                      <a:pt x="74" y="56"/>
                      <a:pt x="72" y="57"/>
                    </a:cubicBezTo>
                    <a:cubicBezTo>
                      <a:pt x="67" y="59"/>
                      <a:pt x="64" y="58"/>
                      <a:pt x="60" y="55"/>
                    </a:cubicBezTo>
                    <a:cubicBezTo>
                      <a:pt x="53" y="51"/>
                      <a:pt x="45" y="53"/>
                      <a:pt x="38" y="55"/>
                    </a:cubicBezTo>
                    <a:cubicBezTo>
                      <a:pt x="33" y="57"/>
                      <a:pt x="30" y="56"/>
                      <a:pt x="25" y="54"/>
                    </a:cubicBezTo>
                    <a:cubicBezTo>
                      <a:pt x="22" y="53"/>
                      <a:pt x="19" y="53"/>
                      <a:pt x="16" y="52"/>
                    </a:cubicBezTo>
                    <a:cubicBezTo>
                      <a:pt x="12" y="52"/>
                      <a:pt x="7" y="52"/>
                      <a:pt x="3" y="54"/>
                    </a:cubicBezTo>
                    <a:cubicBezTo>
                      <a:pt x="6" y="40"/>
                      <a:pt x="19" y="26"/>
                      <a:pt x="34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7"/>
              <p:cNvSpPr>
                <a:spLocks noEditPoints="1"/>
              </p:cNvSpPr>
              <p:nvPr/>
            </p:nvSpPr>
            <p:spPr bwMode="auto">
              <a:xfrm>
                <a:off x="4155" y="358"/>
                <a:ext cx="199" cy="230"/>
              </a:xfrm>
              <a:custGeom>
                <a:avLst/>
                <a:gdLst>
                  <a:gd name="T0" fmla="*/ 71 w 84"/>
                  <a:gd name="T1" fmla="*/ 86 h 97"/>
                  <a:gd name="T2" fmla="*/ 49 w 84"/>
                  <a:gd name="T3" fmla="*/ 1 h 97"/>
                  <a:gd name="T4" fmla="*/ 0 w 84"/>
                  <a:gd name="T5" fmla="*/ 57 h 97"/>
                  <a:gd name="T6" fmla="*/ 46 w 84"/>
                  <a:gd name="T7" fmla="*/ 74 h 97"/>
                  <a:gd name="T8" fmla="*/ 36 w 84"/>
                  <a:gd name="T9" fmla="*/ 87 h 97"/>
                  <a:gd name="T10" fmla="*/ 34 w 84"/>
                  <a:gd name="T11" fmla="*/ 72 h 97"/>
                  <a:gd name="T12" fmla="*/ 19 w 84"/>
                  <a:gd name="T13" fmla="*/ 89 h 97"/>
                  <a:gd name="T14" fmla="*/ 28 w 84"/>
                  <a:gd name="T15" fmla="*/ 86 h 97"/>
                  <a:gd name="T16" fmla="*/ 14 w 84"/>
                  <a:gd name="T17" fmla="*/ 86 h 97"/>
                  <a:gd name="T18" fmla="*/ 32 w 84"/>
                  <a:gd name="T19" fmla="*/ 72 h 97"/>
                  <a:gd name="T20" fmla="*/ 55 w 84"/>
                  <a:gd name="T21" fmla="*/ 72 h 97"/>
                  <a:gd name="T22" fmla="*/ 39 w 84"/>
                  <a:gd name="T23" fmla="*/ 77 h 97"/>
                  <a:gd name="T24" fmla="*/ 22 w 84"/>
                  <a:gd name="T25" fmla="*/ 86 h 97"/>
                  <a:gd name="T26" fmla="*/ 63 w 84"/>
                  <a:gd name="T27" fmla="*/ 61 h 97"/>
                  <a:gd name="T28" fmla="*/ 52 w 84"/>
                  <a:gd name="T29" fmla="*/ 56 h 97"/>
                  <a:gd name="T30" fmla="*/ 16 w 84"/>
                  <a:gd name="T31" fmla="*/ 84 h 97"/>
                  <a:gd name="T32" fmla="*/ 13 w 84"/>
                  <a:gd name="T33" fmla="*/ 81 h 97"/>
                  <a:gd name="T34" fmla="*/ 39 w 84"/>
                  <a:gd name="T35" fmla="*/ 58 h 97"/>
                  <a:gd name="T36" fmla="*/ 28 w 84"/>
                  <a:gd name="T37" fmla="*/ 63 h 97"/>
                  <a:gd name="T38" fmla="*/ 10 w 84"/>
                  <a:gd name="T39" fmla="*/ 82 h 97"/>
                  <a:gd name="T40" fmla="*/ 23 w 84"/>
                  <a:gd name="T41" fmla="*/ 62 h 97"/>
                  <a:gd name="T42" fmla="*/ 17 w 84"/>
                  <a:gd name="T43" fmla="*/ 57 h 97"/>
                  <a:gd name="T44" fmla="*/ 14 w 84"/>
                  <a:gd name="T45" fmla="*/ 65 h 97"/>
                  <a:gd name="T46" fmla="*/ 7 w 84"/>
                  <a:gd name="T47" fmla="*/ 61 h 97"/>
                  <a:gd name="T48" fmla="*/ 7 w 84"/>
                  <a:gd name="T49" fmla="*/ 61 h 97"/>
                  <a:gd name="T50" fmla="*/ 27 w 84"/>
                  <a:gd name="T51" fmla="*/ 59 h 97"/>
                  <a:gd name="T52" fmla="*/ 26 w 84"/>
                  <a:gd name="T53" fmla="*/ 58 h 97"/>
                  <a:gd name="T54" fmla="*/ 26 w 84"/>
                  <a:gd name="T55" fmla="*/ 58 h 97"/>
                  <a:gd name="T56" fmla="*/ 13 w 84"/>
                  <a:gd name="T57" fmla="*/ 63 h 97"/>
                  <a:gd name="T58" fmla="*/ 8 w 84"/>
                  <a:gd name="T59" fmla="*/ 62 h 97"/>
                  <a:gd name="T60" fmla="*/ 15 w 84"/>
                  <a:gd name="T61" fmla="*/ 63 h 97"/>
                  <a:gd name="T62" fmla="*/ 5 w 84"/>
                  <a:gd name="T63" fmla="*/ 62 h 97"/>
                  <a:gd name="T64" fmla="*/ 7 w 84"/>
                  <a:gd name="T65" fmla="*/ 58 h 97"/>
                  <a:gd name="T66" fmla="*/ 3 w 84"/>
                  <a:gd name="T67" fmla="*/ 60 h 97"/>
                  <a:gd name="T68" fmla="*/ 39 w 84"/>
                  <a:gd name="T69" fmla="*/ 61 h 97"/>
                  <a:gd name="T70" fmla="*/ 29 w 84"/>
                  <a:gd name="T71" fmla="*/ 93 h 97"/>
                  <a:gd name="T72" fmla="*/ 61 w 84"/>
                  <a:gd name="T73" fmla="*/ 67 h 97"/>
                  <a:gd name="T74" fmla="*/ 35 w 84"/>
                  <a:gd name="T75" fmla="*/ 94 h 97"/>
                  <a:gd name="T76" fmla="*/ 40 w 84"/>
                  <a:gd name="T77" fmla="*/ 94 h 97"/>
                  <a:gd name="T78" fmla="*/ 47 w 84"/>
                  <a:gd name="T79" fmla="*/ 93 h 97"/>
                  <a:gd name="T80" fmla="*/ 54 w 84"/>
                  <a:gd name="T81" fmla="*/ 90 h 97"/>
                  <a:gd name="T82" fmla="*/ 71 w 84"/>
                  <a:gd name="T83" fmla="*/ 79 h 97"/>
                  <a:gd name="T84" fmla="*/ 63 w 84"/>
                  <a:gd name="T85" fmla="*/ 88 h 97"/>
                  <a:gd name="T86" fmla="*/ 67 w 84"/>
                  <a:gd name="T87" fmla="*/ 81 h 97"/>
                  <a:gd name="T88" fmla="*/ 77 w 84"/>
                  <a:gd name="T89" fmla="*/ 66 h 97"/>
                  <a:gd name="T90" fmla="*/ 77 w 84"/>
                  <a:gd name="T91" fmla="*/ 64 h 97"/>
                  <a:gd name="T92" fmla="*/ 44 w 84"/>
                  <a:gd name="T93" fmla="*/ 90 h 97"/>
                  <a:gd name="T94" fmla="*/ 44 w 84"/>
                  <a:gd name="T95" fmla="*/ 85 h 97"/>
                  <a:gd name="T96" fmla="*/ 71 w 84"/>
                  <a:gd name="T97" fmla="*/ 60 h 97"/>
                  <a:gd name="T98" fmla="*/ 34 w 84"/>
                  <a:gd name="T99" fmla="*/ 27 h 97"/>
                  <a:gd name="T100" fmla="*/ 48 w 84"/>
                  <a:gd name="T101" fmla="*/ 26 h 97"/>
                  <a:gd name="T102" fmla="*/ 60 w 84"/>
                  <a:gd name="T103" fmla="*/ 56 h 97"/>
                  <a:gd name="T104" fmla="*/ 34 w 84"/>
                  <a:gd name="T105" fmla="*/ 2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4" h="97">
                    <a:moveTo>
                      <a:pt x="0" y="58"/>
                    </a:moveTo>
                    <a:cubicBezTo>
                      <a:pt x="0" y="59"/>
                      <a:pt x="0" y="59"/>
                      <a:pt x="0" y="60"/>
                    </a:cubicBezTo>
                    <a:cubicBezTo>
                      <a:pt x="0" y="70"/>
                      <a:pt x="4" y="80"/>
                      <a:pt x="10" y="87"/>
                    </a:cubicBezTo>
                    <a:cubicBezTo>
                      <a:pt x="18" y="95"/>
                      <a:pt x="32" y="97"/>
                      <a:pt x="42" y="97"/>
                    </a:cubicBezTo>
                    <a:cubicBezTo>
                      <a:pt x="53" y="97"/>
                      <a:pt x="63" y="93"/>
                      <a:pt x="71" y="86"/>
                    </a:cubicBezTo>
                    <a:cubicBezTo>
                      <a:pt x="78" y="80"/>
                      <a:pt x="80" y="72"/>
                      <a:pt x="81" y="63"/>
                    </a:cubicBezTo>
                    <a:cubicBezTo>
                      <a:pt x="84" y="45"/>
                      <a:pt x="72" y="24"/>
                      <a:pt x="51" y="24"/>
                    </a:cubicBezTo>
                    <a:cubicBezTo>
                      <a:pt x="52" y="17"/>
                      <a:pt x="52" y="10"/>
                      <a:pt x="51" y="2"/>
                    </a:cubicBezTo>
                    <a:cubicBezTo>
                      <a:pt x="51" y="2"/>
                      <a:pt x="50" y="1"/>
                      <a:pt x="50" y="1"/>
                    </a:cubicBezTo>
                    <a:cubicBezTo>
                      <a:pt x="50" y="1"/>
                      <a:pt x="49" y="1"/>
                      <a:pt x="49" y="1"/>
                    </a:cubicBezTo>
                    <a:cubicBezTo>
                      <a:pt x="44" y="1"/>
                      <a:pt x="40" y="2"/>
                      <a:pt x="35" y="1"/>
                    </a:cubicBezTo>
                    <a:cubicBezTo>
                      <a:pt x="35" y="0"/>
                      <a:pt x="34" y="1"/>
                      <a:pt x="34" y="1"/>
                    </a:cubicBezTo>
                    <a:cubicBezTo>
                      <a:pt x="33" y="2"/>
                      <a:pt x="33" y="2"/>
                      <a:pt x="33" y="3"/>
                    </a:cubicBezTo>
                    <a:cubicBezTo>
                      <a:pt x="33" y="10"/>
                      <a:pt x="34" y="17"/>
                      <a:pt x="33" y="24"/>
                    </a:cubicBezTo>
                    <a:cubicBezTo>
                      <a:pt x="16" y="23"/>
                      <a:pt x="2" y="41"/>
                      <a:pt x="0" y="57"/>
                    </a:cubicBezTo>
                    <a:cubicBezTo>
                      <a:pt x="0" y="57"/>
                      <a:pt x="0" y="58"/>
                      <a:pt x="0" y="58"/>
                    </a:cubicBezTo>
                    <a:close/>
                    <a:moveTo>
                      <a:pt x="28" y="93"/>
                    </a:moveTo>
                    <a:cubicBezTo>
                      <a:pt x="28" y="93"/>
                      <a:pt x="28" y="93"/>
                      <a:pt x="28" y="93"/>
                    </a:cubicBezTo>
                    <a:cubicBezTo>
                      <a:pt x="26" y="92"/>
                      <a:pt x="25" y="92"/>
                      <a:pt x="23" y="91"/>
                    </a:cubicBezTo>
                    <a:cubicBezTo>
                      <a:pt x="30" y="85"/>
                      <a:pt x="38" y="80"/>
                      <a:pt x="46" y="74"/>
                    </a:cubicBezTo>
                    <a:cubicBezTo>
                      <a:pt x="49" y="72"/>
                      <a:pt x="52" y="70"/>
                      <a:pt x="54" y="68"/>
                    </a:cubicBezTo>
                    <a:cubicBezTo>
                      <a:pt x="57" y="66"/>
                      <a:pt x="59" y="65"/>
                      <a:pt x="61" y="63"/>
                    </a:cubicBezTo>
                    <a:cubicBezTo>
                      <a:pt x="63" y="62"/>
                      <a:pt x="65" y="60"/>
                      <a:pt x="62" y="63"/>
                    </a:cubicBezTo>
                    <a:cubicBezTo>
                      <a:pt x="57" y="69"/>
                      <a:pt x="51" y="73"/>
                      <a:pt x="45" y="78"/>
                    </a:cubicBezTo>
                    <a:cubicBezTo>
                      <a:pt x="42" y="80"/>
                      <a:pt x="39" y="84"/>
                      <a:pt x="36" y="87"/>
                    </a:cubicBezTo>
                    <a:cubicBezTo>
                      <a:pt x="34" y="88"/>
                      <a:pt x="33" y="90"/>
                      <a:pt x="31" y="91"/>
                    </a:cubicBezTo>
                    <a:cubicBezTo>
                      <a:pt x="30" y="91"/>
                      <a:pt x="29" y="92"/>
                      <a:pt x="28" y="93"/>
                    </a:cubicBezTo>
                    <a:close/>
                    <a:moveTo>
                      <a:pt x="17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22" y="83"/>
                      <a:pt x="28" y="77"/>
                      <a:pt x="34" y="72"/>
                    </a:cubicBezTo>
                    <a:cubicBezTo>
                      <a:pt x="38" y="69"/>
                      <a:pt x="41" y="66"/>
                      <a:pt x="45" y="63"/>
                    </a:cubicBezTo>
                    <a:cubicBezTo>
                      <a:pt x="48" y="61"/>
                      <a:pt x="52" y="59"/>
                      <a:pt x="53" y="58"/>
                    </a:cubicBezTo>
                    <a:cubicBezTo>
                      <a:pt x="47" y="63"/>
                      <a:pt x="40" y="69"/>
                      <a:pt x="34" y="75"/>
                    </a:cubicBezTo>
                    <a:cubicBezTo>
                      <a:pt x="28" y="79"/>
                      <a:pt x="23" y="83"/>
                      <a:pt x="19" y="89"/>
                    </a:cubicBezTo>
                    <a:cubicBezTo>
                      <a:pt x="18" y="89"/>
                      <a:pt x="19" y="89"/>
                      <a:pt x="19" y="89"/>
                    </a:cubicBezTo>
                    <a:cubicBezTo>
                      <a:pt x="25" y="85"/>
                      <a:pt x="31" y="80"/>
                      <a:pt x="38" y="76"/>
                    </a:cubicBezTo>
                    <a:cubicBezTo>
                      <a:pt x="44" y="71"/>
                      <a:pt x="51" y="64"/>
                      <a:pt x="58" y="60"/>
                    </a:cubicBezTo>
                    <a:cubicBezTo>
                      <a:pt x="55" y="62"/>
                      <a:pt x="52" y="65"/>
                      <a:pt x="49" y="67"/>
                    </a:cubicBezTo>
                    <a:cubicBezTo>
                      <a:pt x="45" y="70"/>
                      <a:pt x="42" y="73"/>
                      <a:pt x="38" y="77"/>
                    </a:cubicBezTo>
                    <a:cubicBezTo>
                      <a:pt x="35" y="80"/>
                      <a:pt x="32" y="83"/>
                      <a:pt x="28" y="86"/>
                    </a:cubicBezTo>
                    <a:cubicBezTo>
                      <a:pt x="26" y="88"/>
                      <a:pt x="24" y="89"/>
                      <a:pt x="22" y="91"/>
                    </a:cubicBezTo>
                    <a:cubicBezTo>
                      <a:pt x="20" y="90"/>
                      <a:pt x="18" y="89"/>
                      <a:pt x="17" y="88"/>
                    </a:cubicBezTo>
                    <a:close/>
                    <a:moveTo>
                      <a:pt x="16" y="88"/>
                    </a:moveTo>
                    <a:cubicBezTo>
                      <a:pt x="16" y="88"/>
                      <a:pt x="16" y="88"/>
                      <a:pt x="16" y="88"/>
                    </a:cubicBezTo>
                    <a:cubicBezTo>
                      <a:pt x="16" y="87"/>
                      <a:pt x="15" y="87"/>
                      <a:pt x="14" y="86"/>
                    </a:cubicBezTo>
                    <a:cubicBezTo>
                      <a:pt x="20" y="81"/>
                      <a:pt x="26" y="76"/>
                      <a:pt x="32" y="71"/>
                    </a:cubicBezTo>
                    <a:cubicBezTo>
                      <a:pt x="36" y="68"/>
                      <a:pt x="39" y="65"/>
                      <a:pt x="43" y="62"/>
                    </a:cubicBezTo>
                    <a:cubicBezTo>
                      <a:pt x="45" y="61"/>
                      <a:pt x="47" y="60"/>
                      <a:pt x="49" y="58"/>
                    </a:cubicBezTo>
                    <a:cubicBezTo>
                      <a:pt x="53" y="55"/>
                      <a:pt x="48" y="59"/>
                      <a:pt x="47" y="60"/>
                    </a:cubicBezTo>
                    <a:cubicBezTo>
                      <a:pt x="42" y="64"/>
                      <a:pt x="37" y="68"/>
                      <a:pt x="32" y="72"/>
                    </a:cubicBezTo>
                    <a:cubicBezTo>
                      <a:pt x="27" y="78"/>
                      <a:pt x="21" y="82"/>
                      <a:pt x="16" y="88"/>
                    </a:cubicBezTo>
                    <a:close/>
                    <a:moveTo>
                      <a:pt x="48" y="76"/>
                    </a:moveTo>
                    <a:cubicBezTo>
                      <a:pt x="54" y="72"/>
                      <a:pt x="60" y="67"/>
                      <a:pt x="64" y="61"/>
                    </a:cubicBezTo>
                    <a:cubicBezTo>
                      <a:pt x="65" y="62"/>
                      <a:pt x="65" y="62"/>
                      <a:pt x="66" y="62"/>
                    </a:cubicBezTo>
                    <a:cubicBezTo>
                      <a:pt x="62" y="65"/>
                      <a:pt x="58" y="69"/>
                      <a:pt x="55" y="72"/>
                    </a:cubicBezTo>
                    <a:cubicBezTo>
                      <a:pt x="49" y="76"/>
                      <a:pt x="44" y="81"/>
                      <a:pt x="38" y="85"/>
                    </a:cubicBezTo>
                    <a:cubicBezTo>
                      <a:pt x="41" y="82"/>
                      <a:pt x="44" y="79"/>
                      <a:pt x="48" y="76"/>
                    </a:cubicBezTo>
                    <a:close/>
                    <a:moveTo>
                      <a:pt x="46" y="74"/>
                    </a:moveTo>
                    <a:cubicBezTo>
                      <a:pt x="41" y="77"/>
                      <a:pt x="37" y="80"/>
                      <a:pt x="33" y="83"/>
                    </a:cubicBezTo>
                    <a:cubicBezTo>
                      <a:pt x="35" y="81"/>
                      <a:pt x="37" y="79"/>
                      <a:pt x="39" y="77"/>
                    </a:cubicBezTo>
                    <a:cubicBezTo>
                      <a:pt x="45" y="71"/>
                      <a:pt x="53" y="65"/>
                      <a:pt x="59" y="60"/>
                    </a:cubicBezTo>
                    <a:cubicBezTo>
                      <a:pt x="60" y="59"/>
                      <a:pt x="59" y="59"/>
                      <a:pt x="59" y="59"/>
                    </a:cubicBezTo>
                    <a:cubicBezTo>
                      <a:pt x="53" y="62"/>
                      <a:pt x="48" y="67"/>
                      <a:pt x="42" y="71"/>
                    </a:cubicBezTo>
                    <a:cubicBezTo>
                      <a:pt x="36" y="76"/>
                      <a:pt x="29" y="82"/>
                      <a:pt x="22" y="87"/>
                    </a:cubicBezTo>
                    <a:cubicBezTo>
                      <a:pt x="18" y="89"/>
                      <a:pt x="22" y="86"/>
                      <a:pt x="22" y="86"/>
                    </a:cubicBezTo>
                    <a:cubicBezTo>
                      <a:pt x="23" y="84"/>
                      <a:pt x="25" y="83"/>
                      <a:pt x="27" y="81"/>
                    </a:cubicBezTo>
                    <a:cubicBezTo>
                      <a:pt x="29" y="79"/>
                      <a:pt x="32" y="77"/>
                      <a:pt x="35" y="74"/>
                    </a:cubicBezTo>
                    <a:cubicBezTo>
                      <a:pt x="42" y="68"/>
                      <a:pt x="49" y="63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8" y="58"/>
                      <a:pt x="60" y="60"/>
                      <a:pt x="63" y="61"/>
                    </a:cubicBezTo>
                    <a:cubicBezTo>
                      <a:pt x="57" y="65"/>
                      <a:pt x="52" y="70"/>
                      <a:pt x="46" y="74"/>
                    </a:cubicBezTo>
                    <a:close/>
                    <a:moveTo>
                      <a:pt x="40" y="66"/>
                    </a:moveTo>
                    <a:cubicBezTo>
                      <a:pt x="41" y="65"/>
                      <a:pt x="42" y="64"/>
                      <a:pt x="44" y="63"/>
                    </a:cubicBezTo>
                    <a:cubicBezTo>
                      <a:pt x="47" y="61"/>
                      <a:pt x="49" y="59"/>
                      <a:pt x="52" y="56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6"/>
                      <a:pt x="53" y="56"/>
                      <a:pt x="53" y="56"/>
                    </a:cubicBezTo>
                    <a:cubicBezTo>
                      <a:pt x="53" y="56"/>
                      <a:pt x="54" y="56"/>
                      <a:pt x="54" y="56"/>
                    </a:cubicBezTo>
                    <a:cubicBezTo>
                      <a:pt x="49" y="59"/>
                      <a:pt x="44" y="63"/>
                      <a:pt x="40" y="66"/>
                    </a:cubicBezTo>
                    <a:close/>
                    <a:moveTo>
                      <a:pt x="17" y="83"/>
                    </a:moveTo>
                    <a:cubicBezTo>
                      <a:pt x="17" y="83"/>
                      <a:pt x="16" y="84"/>
                      <a:pt x="16" y="84"/>
                    </a:cubicBezTo>
                    <a:cubicBezTo>
                      <a:pt x="17" y="83"/>
                      <a:pt x="18" y="82"/>
                      <a:pt x="18" y="82"/>
                    </a:cubicBezTo>
                    <a:cubicBezTo>
                      <a:pt x="21" y="79"/>
                      <a:pt x="24" y="76"/>
                      <a:pt x="27" y="73"/>
                    </a:cubicBezTo>
                    <a:cubicBezTo>
                      <a:pt x="33" y="68"/>
                      <a:pt x="39" y="62"/>
                      <a:pt x="45" y="57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32" y="61"/>
                      <a:pt x="24" y="73"/>
                      <a:pt x="13" y="81"/>
                    </a:cubicBezTo>
                    <a:cubicBezTo>
                      <a:pt x="13" y="81"/>
                      <a:pt x="11" y="82"/>
                      <a:pt x="11" y="82"/>
                    </a:cubicBezTo>
                    <a:cubicBezTo>
                      <a:pt x="12" y="80"/>
                      <a:pt x="13" y="79"/>
                      <a:pt x="15" y="77"/>
                    </a:cubicBezTo>
                    <a:cubicBezTo>
                      <a:pt x="17" y="74"/>
                      <a:pt x="20" y="72"/>
                      <a:pt x="23" y="70"/>
                    </a:cubicBezTo>
                    <a:cubicBezTo>
                      <a:pt x="27" y="67"/>
                      <a:pt x="31" y="63"/>
                      <a:pt x="35" y="59"/>
                    </a:cubicBezTo>
                    <a:cubicBezTo>
                      <a:pt x="36" y="59"/>
                      <a:pt x="38" y="59"/>
                      <a:pt x="39" y="58"/>
                    </a:cubicBezTo>
                    <a:cubicBezTo>
                      <a:pt x="43" y="57"/>
                      <a:pt x="47" y="56"/>
                      <a:pt x="51" y="56"/>
                    </a:cubicBezTo>
                    <a:cubicBezTo>
                      <a:pt x="39" y="64"/>
                      <a:pt x="28" y="73"/>
                      <a:pt x="17" y="83"/>
                    </a:cubicBezTo>
                    <a:close/>
                    <a:moveTo>
                      <a:pt x="8" y="79"/>
                    </a:moveTo>
                    <a:cubicBezTo>
                      <a:pt x="13" y="76"/>
                      <a:pt x="17" y="73"/>
                      <a:pt x="21" y="69"/>
                    </a:cubicBezTo>
                    <a:cubicBezTo>
                      <a:pt x="23" y="67"/>
                      <a:pt x="25" y="65"/>
                      <a:pt x="28" y="63"/>
                    </a:cubicBezTo>
                    <a:cubicBezTo>
                      <a:pt x="29" y="62"/>
                      <a:pt x="31" y="61"/>
                      <a:pt x="3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3" y="60"/>
                      <a:pt x="33" y="60"/>
                      <a:pt x="34" y="60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26" y="68"/>
                      <a:pt x="16" y="73"/>
                      <a:pt x="10" y="82"/>
                    </a:cubicBezTo>
                    <a:cubicBezTo>
                      <a:pt x="9" y="81"/>
                      <a:pt x="9" y="80"/>
                      <a:pt x="8" y="79"/>
                    </a:cubicBezTo>
                    <a:close/>
                    <a:moveTo>
                      <a:pt x="7" y="76"/>
                    </a:moveTo>
                    <a:cubicBezTo>
                      <a:pt x="10" y="74"/>
                      <a:pt x="12" y="71"/>
                      <a:pt x="15" y="68"/>
                    </a:cubicBezTo>
                    <a:cubicBezTo>
                      <a:pt x="17" y="67"/>
                      <a:pt x="18" y="65"/>
                      <a:pt x="20" y="64"/>
                    </a:cubicBezTo>
                    <a:cubicBezTo>
                      <a:pt x="22" y="62"/>
                      <a:pt x="28" y="56"/>
                      <a:pt x="23" y="62"/>
                    </a:cubicBezTo>
                    <a:cubicBezTo>
                      <a:pt x="20" y="65"/>
                      <a:pt x="18" y="69"/>
                      <a:pt x="15" y="72"/>
                    </a:cubicBezTo>
                    <a:cubicBezTo>
                      <a:pt x="12" y="74"/>
                      <a:pt x="9" y="75"/>
                      <a:pt x="7" y="78"/>
                    </a:cubicBezTo>
                    <a:cubicBezTo>
                      <a:pt x="7" y="77"/>
                      <a:pt x="7" y="77"/>
                      <a:pt x="7" y="76"/>
                    </a:cubicBezTo>
                    <a:close/>
                    <a:moveTo>
                      <a:pt x="4" y="68"/>
                    </a:moveTo>
                    <a:cubicBezTo>
                      <a:pt x="8" y="65"/>
                      <a:pt x="12" y="60"/>
                      <a:pt x="17" y="57"/>
                    </a:cubicBezTo>
                    <a:cubicBezTo>
                      <a:pt x="16" y="58"/>
                      <a:pt x="15" y="61"/>
                      <a:pt x="14" y="61"/>
                    </a:cubicBezTo>
                    <a:cubicBezTo>
                      <a:pt x="12" y="63"/>
                      <a:pt x="11" y="64"/>
                      <a:pt x="10" y="65"/>
                    </a:cubicBezTo>
                    <a:cubicBezTo>
                      <a:pt x="8" y="67"/>
                      <a:pt x="7" y="69"/>
                      <a:pt x="5" y="72"/>
                    </a:cubicBezTo>
                    <a:cubicBezTo>
                      <a:pt x="5" y="72"/>
                      <a:pt x="5" y="73"/>
                      <a:pt x="6" y="72"/>
                    </a:cubicBezTo>
                    <a:cubicBezTo>
                      <a:pt x="9" y="70"/>
                      <a:pt x="11" y="68"/>
                      <a:pt x="14" y="65"/>
                    </a:cubicBezTo>
                    <a:cubicBezTo>
                      <a:pt x="15" y="64"/>
                      <a:pt x="16" y="63"/>
                      <a:pt x="18" y="61"/>
                    </a:cubicBezTo>
                    <a:cubicBezTo>
                      <a:pt x="18" y="61"/>
                      <a:pt x="23" y="56"/>
                      <a:pt x="20" y="59"/>
                    </a:cubicBezTo>
                    <a:cubicBezTo>
                      <a:pt x="16" y="65"/>
                      <a:pt x="10" y="69"/>
                      <a:pt x="6" y="75"/>
                    </a:cubicBezTo>
                    <a:cubicBezTo>
                      <a:pt x="5" y="73"/>
                      <a:pt x="4" y="71"/>
                      <a:pt x="4" y="68"/>
                    </a:cubicBezTo>
                    <a:close/>
                    <a:moveTo>
                      <a:pt x="7" y="61"/>
                    </a:moveTo>
                    <a:cubicBezTo>
                      <a:pt x="8" y="59"/>
                      <a:pt x="10" y="58"/>
                      <a:pt x="11" y="57"/>
                    </a:cubicBezTo>
                    <a:cubicBezTo>
                      <a:pt x="14" y="55"/>
                      <a:pt x="11" y="58"/>
                      <a:pt x="11" y="58"/>
                    </a:cubicBezTo>
                    <a:cubicBezTo>
                      <a:pt x="8" y="61"/>
                      <a:pt x="5" y="63"/>
                      <a:pt x="4" y="66"/>
                    </a:cubicBezTo>
                    <a:cubicBezTo>
                      <a:pt x="4" y="66"/>
                      <a:pt x="3" y="65"/>
                      <a:pt x="3" y="64"/>
                    </a:cubicBezTo>
                    <a:cubicBezTo>
                      <a:pt x="5" y="63"/>
                      <a:pt x="6" y="62"/>
                      <a:pt x="7" y="61"/>
                    </a:cubicBezTo>
                    <a:close/>
                    <a:moveTo>
                      <a:pt x="11" y="76"/>
                    </a:moveTo>
                    <a:cubicBezTo>
                      <a:pt x="10" y="77"/>
                      <a:pt x="9" y="77"/>
                      <a:pt x="8" y="78"/>
                    </a:cubicBezTo>
                    <a:cubicBezTo>
                      <a:pt x="9" y="77"/>
                      <a:pt x="10" y="76"/>
                      <a:pt x="11" y="75"/>
                    </a:cubicBezTo>
                    <a:cubicBezTo>
                      <a:pt x="13" y="74"/>
                      <a:pt x="14" y="73"/>
                      <a:pt x="16" y="71"/>
                    </a:cubicBezTo>
                    <a:cubicBezTo>
                      <a:pt x="20" y="68"/>
                      <a:pt x="23" y="63"/>
                      <a:pt x="27" y="59"/>
                    </a:cubicBezTo>
                    <a:cubicBezTo>
                      <a:pt x="27" y="58"/>
                      <a:pt x="27" y="58"/>
                      <a:pt x="26" y="58"/>
                    </a:cubicBezTo>
                    <a:cubicBezTo>
                      <a:pt x="28" y="59"/>
                      <a:pt x="29" y="59"/>
                      <a:pt x="31" y="5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24" y="65"/>
                      <a:pt x="18" y="71"/>
                      <a:pt x="11" y="76"/>
                    </a:cubicBezTo>
                    <a:close/>
                    <a:moveTo>
                      <a:pt x="26" y="58"/>
                    </a:moveTo>
                    <a:cubicBezTo>
                      <a:pt x="19" y="63"/>
                      <a:pt x="13" y="70"/>
                      <a:pt x="6" y="76"/>
                    </a:cubicBezTo>
                    <a:cubicBezTo>
                      <a:pt x="9" y="73"/>
                      <a:pt x="12" y="69"/>
                      <a:pt x="15" y="66"/>
                    </a:cubicBezTo>
                    <a:cubicBezTo>
                      <a:pt x="18" y="64"/>
                      <a:pt x="21" y="61"/>
                      <a:pt x="23" y="57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4" y="57"/>
                      <a:pt x="25" y="58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lose/>
                    <a:moveTo>
                      <a:pt x="15" y="63"/>
                    </a:moveTo>
                    <a:cubicBezTo>
                      <a:pt x="14" y="64"/>
                      <a:pt x="12" y="66"/>
                      <a:pt x="11" y="67"/>
                    </a:cubicBezTo>
                    <a:cubicBezTo>
                      <a:pt x="10" y="68"/>
                      <a:pt x="7" y="70"/>
                      <a:pt x="6" y="71"/>
                    </a:cubicBezTo>
                    <a:cubicBezTo>
                      <a:pt x="8" y="68"/>
                      <a:pt x="11" y="65"/>
                      <a:pt x="13" y="63"/>
                    </a:cubicBezTo>
                    <a:cubicBezTo>
                      <a:pt x="15" y="61"/>
                      <a:pt x="17" y="59"/>
                      <a:pt x="18" y="57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3" y="58"/>
                      <a:pt x="10" y="62"/>
                      <a:pt x="6" y="66"/>
                    </a:cubicBezTo>
                    <a:cubicBezTo>
                      <a:pt x="4" y="68"/>
                      <a:pt x="4" y="66"/>
                      <a:pt x="6" y="65"/>
                    </a:cubicBezTo>
                    <a:cubicBezTo>
                      <a:pt x="7" y="63"/>
                      <a:pt x="8" y="63"/>
                      <a:pt x="8" y="62"/>
                    </a:cubicBezTo>
                    <a:cubicBezTo>
                      <a:pt x="10" y="60"/>
                      <a:pt x="12" y="58"/>
                      <a:pt x="14" y="56"/>
                    </a:cubicBezTo>
                    <a:cubicBezTo>
                      <a:pt x="14" y="56"/>
                      <a:pt x="14" y="55"/>
                      <a:pt x="14" y="55"/>
                    </a:cubicBezTo>
                    <a:cubicBezTo>
                      <a:pt x="17" y="56"/>
                      <a:pt x="19" y="56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0" y="59"/>
                      <a:pt x="17" y="61"/>
                      <a:pt x="15" y="63"/>
                    </a:cubicBezTo>
                    <a:close/>
                    <a:moveTo>
                      <a:pt x="5" y="62"/>
                    </a:moveTo>
                    <a:cubicBezTo>
                      <a:pt x="5" y="61"/>
                      <a:pt x="6" y="60"/>
                      <a:pt x="7" y="60"/>
                    </a:cubicBezTo>
                    <a:cubicBezTo>
                      <a:pt x="8" y="58"/>
                      <a:pt x="9" y="57"/>
                      <a:pt x="10" y="55"/>
                    </a:cubicBezTo>
                    <a:cubicBezTo>
                      <a:pt x="11" y="55"/>
                      <a:pt x="12" y="55"/>
                      <a:pt x="13" y="55"/>
                    </a:cubicBezTo>
                    <a:cubicBezTo>
                      <a:pt x="10" y="57"/>
                      <a:pt x="7" y="59"/>
                      <a:pt x="5" y="62"/>
                    </a:cubicBezTo>
                    <a:close/>
                    <a:moveTo>
                      <a:pt x="4" y="60"/>
                    </a:moveTo>
                    <a:cubicBezTo>
                      <a:pt x="5" y="59"/>
                      <a:pt x="6" y="58"/>
                      <a:pt x="7" y="57"/>
                    </a:cubicBezTo>
                    <a:cubicBezTo>
                      <a:pt x="8" y="56"/>
                      <a:pt x="8" y="56"/>
                      <a:pt x="9" y="56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9" y="56"/>
                      <a:pt x="8" y="57"/>
                      <a:pt x="7" y="58"/>
                    </a:cubicBezTo>
                    <a:cubicBezTo>
                      <a:pt x="6" y="60"/>
                      <a:pt x="4" y="61"/>
                      <a:pt x="3" y="63"/>
                    </a:cubicBezTo>
                    <a:cubicBezTo>
                      <a:pt x="3" y="63"/>
                      <a:pt x="3" y="62"/>
                      <a:pt x="3" y="62"/>
                    </a:cubicBezTo>
                    <a:cubicBezTo>
                      <a:pt x="3" y="60"/>
                      <a:pt x="3" y="59"/>
                      <a:pt x="3" y="58"/>
                    </a:cubicBezTo>
                    <a:cubicBezTo>
                      <a:pt x="4" y="57"/>
                      <a:pt x="6" y="56"/>
                      <a:pt x="7" y="56"/>
                    </a:cubicBezTo>
                    <a:cubicBezTo>
                      <a:pt x="6" y="57"/>
                      <a:pt x="4" y="58"/>
                      <a:pt x="3" y="60"/>
                    </a:cubicBezTo>
                    <a:cubicBezTo>
                      <a:pt x="3" y="60"/>
                      <a:pt x="3" y="60"/>
                      <a:pt x="4" y="60"/>
                    </a:cubicBezTo>
                    <a:close/>
                    <a:moveTo>
                      <a:pt x="11" y="83"/>
                    </a:moveTo>
                    <a:cubicBezTo>
                      <a:pt x="21" y="76"/>
                      <a:pt x="29" y="66"/>
                      <a:pt x="40" y="59"/>
                    </a:cubicBezTo>
                    <a:cubicBezTo>
                      <a:pt x="40" y="59"/>
                      <a:pt x="44" y="57"/>
                      <a:pt x="43" y="58"/>
                    </a:cubicBezTo>
                    <a:cubicBezTo>
                      <a:pt x="42" y="59"/>
                      <a:pt x="40" y="60"/>
                      <a:pt x="39" y="61"/>
                    </a:cubicBezTo>
                    <a:cubicBezTo>
                      <a:pt x="36" y="64"/>
                      <a:pt x="33" y="66"/>
                      <a:pt x="30" y="69"/>
                    </a:cubicBezTo>
                    <a:cubicBezTo>
                      <a:pt x="24" y="74"/>
                      <a:pt x="19" y="80"/>
                      <a:pt x="14" y="86"/>
                    </a:cubicBezTo>
                    <a:cubicBezTo>
                      <a:pt x="14" y="86"/>
                      <a:pt x="13" y="86"/>
                      <a:pt x="13" y="86"/>
                    </a:cubicBezTo>
                    <a:cubicBezTo>
                      <a:pt x="12" y="85"/>
                      <a:pt x="11" y="84"/>
                      <a:pt x="11" y="83"/>
                    </a:cubicBezTo>
                    <a:close/>
                    <a:moveTo>
                      <a:pt x="29" y="93"/>
                    </a:moveTo>
                    <a:cubicBezTo>
                      <a:pt x="29" y="93"/>
                      <a:pt x="30" y="93"/>
                      <a:pt x="30" y="92"/>
                    </a:cubicBezTo>
                    <a:cubicBezTo>
                      <a:pt x="31" y="92"/>
                      <a:pt x="31" y="92"/>
                      <a:pt x="32" y="91"/>
                    </a:cubicBezTo>
                    <a:cubicBezTo>
                      <a:pt x="32" y="91"/>
                      <a:pt x="33" y="90"/>
                      <a:pt x="34" y="89"/>
                    </a:cubicBezTo>
                    <a:cubicBezTo>
                      <a:pt x="41" y="85"/>
                      <a:pt x="46" y="79"/>
                      <a:pt x="52" y="74"/>
                    </a:cubicBezTo>
                    <a:cubicBezTo>
                      <a:pt x="55" y="72"/>
                      <a:pt x="58" y="69"/>
                      <a:pt x="61" y="67"/>
                    </a:cubicBezTo>
                    <a:cubicBezTo>
                      <a:pt x="63" y="65"/>
                      <a:pt x="64" y="64"/>
                      <a:pt x="66" y="63"/>
                    </a:cubicBezTo>
                    <a:cubicBezTo>
                      <a:pt x="66" y="62"/>
                      <a:pt x="67" y="62"/>
                      <a:pt x="68" y="61"/>
                    </a:cubicBezTo>
                    <a:cubicBezTo>
                      <a:pt x="69" y="61"/>
                      <a:pt x="69" y="61"/>
                      <a:pt x="70" y="61"/>
                    </a:cubicBezTo>
                    <a:cubicBezTo>
                      <a:pt x="60" y="73"/>
                      <a:pt x="45" y="82"/>
                      <a:pt x="34" y="93"/>
                    </a:cubicBezTo>
                    <a:cubicBezTo>
                      <a:pt x="34" y="93"/>
                      <a:pt x="34" y="94"/>
                      <a:pt x="35" y="94"/>
                    </a:cubicBezTo>
                    <a:cubicBezTo>
                      <a:pt x="47" y="85"/>
                      <a:pt x="59" y="75"/>
                      <a:pt x="70" y="65"/>
                    </a:cubicBezTo>
                    <a:cubicBezTo>
                      <a:pt x="69" y="66"/>
                      <a:pt x="68" y="67"/>
                      <a:pt x="67" y="68"/>
                    </a:cubicBezTo>
                    <a:cubicBezTo>
                      <a:pt x="64" y="71"/>
                      <a:pt x="61" y="74"/>
                      <a:pt x="58" y="77"/>
                    </a:cubicBezTo>
                    <a:cubicBezTo>
                      <a:pt x="52" y="83"/>
                      <a:pt x="45" y="88"/>
                      <a:pt x="40" y="94"/>
                    </a:cubicBezTo>
                    <a:cubicBezTo>
                      <a:pt x="39" y="94"/>
                      <a:pt x="40" y="94"/>
                      <a:pt x="40" y="94"/>
                    </a:cubicBezTo>
                    <a:cubicBezTo>
                      <a:pt x="52" y="86"/>
                      <a:pt x="62" y="76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0" y="70"/>
                      <a:pt x="67" y="73"/>
                      <a:pt x="64" y="76"/>
                    </a:cubicBezTo>
                    <a:cubicBezTo>
                      <a:pt x="58" y="82"/>
                      <a:pt x="52" y="87"/>
                      <a:pt x="47" y="93"/>
                    </a:cubicBezTo>
                    <a:cubicBezTo>
                      <a:pt x="46" y="93"/>
                      <a:pt x="47" y="93"/>
                      <a:pt x="47" y="93"/>
                    </a:cubicBezTo>
                    <a:cubicBezTo>
                      <a:pt x="57" y="87"/>
                      <a:pt x="65" y="78"/>
                      <a:pt x="74" y="70"/>
                    </a:cubicBezTo>
                    <a:cubicBezTo>
                      <a:pt x="75" y="70"/>
                      <a:pt x="76" y="69"/>
                      <a:pt x="77" y="68"/>
                    </a:cubicBezTo>
                    <a:cubicBezTo>
                      <a:pt x="76" y="69"/>
                      <a:pt x="75" y="70"/>
                      <a:pt x="74" y="71"/>
                    </a:cubicBezTo>
                    <a:cubicBezTo>
                      <a:pt x="72" y="73"/>
                      <a:pt x="70" y="75"/>
                      <a:pt x="68" y="76"/>
                    </a:cubicBezTo>
                    <a:cubicBezTo>
                      <a:pt x="63" y="80"/>
                      <a:pt x="58" y="86"/>
                      <a:pt x="54" y="90"/>
                    </a:cubicBezTo>
                    <a:cubicBezTo>
                      <a:pt x="54" y="90"/>
                      <a:pt x="54" y="91"/>
                      <a:pt x="54" y="91"/>
                    </a:cubicBezTo>
                    <a:cubicBezTo>
                      <a:pt x="62" y="87"/>
                      <a:pt x="67" y="82"/>
                      <a:pt x="73" y="77"/>
                    </a:cubicBezTo>
                    <a:cubicBezTo>
                      <a:pt x="73" y="76"/>
                      <a:pt x="75" y="75"/>
                      <a:pt x="76" y="74"/>
                    </a:cubicBezTo>
                    <a:cubicBezTo>
                      <a:pt x="76" y="74"/>
                      <a:pt x="75" y="75"/>
                      <a:pt x="75" y="75"/>
                    </a:cubicBezTo>
                    <a:cubicBezTo>
                      <a:pt x="74" y="76"/>
                      <a:pt x="72" y="78"/>
                      <a:pt x="71" y="79"/>
                    </a:cubicBezTo>
                    <a:cubicBezTo>
                      <a:pt x="67" y="82"/>
                      <a:pt x="64" y="86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55" y="92"/>
                      <a:pt x="49" y="94"/>
                      <a:pt x="42" y="94"/>
                    </a:cubicBezTo>
                    <a:cubicBezTo>
                      <a:pt x="38" y="94"/>
                      <a:pt x="33" y="94"/>
                      <a:pt x="29" y="93"/>
                    </a:cubicBezTo>
                    <a:close/>
                    <a:moveTo>
                      <a:pt x="63" y="88"/>
                    </a:moveTo>
                    <a:cubicBezTo>
                      <a:pt x="66" y="86"/>
                      <a:pt x="68" y="83"/>
                      <a:pt x="70" y="80"/>
                    </a:cubicBezTo>
                    <a:cubicBezTo>
                      <a:pt x="71" y="79"/>
                      <a:pt x="73" y="78"/>
                      <a:pt x="74" y="76"/>
                    </a:cubicBezTo>
                    <a:cubicBezTo>
                      <a:pt x="72" y="81"/>
                      <a:pt x="68" y="85"/>
                      <a:pt x="63" y="88"/>
                    </a:cubicBezTo>
                    <a:close/>
                    <a:moveTo>
                      <a:pt x="76" y="73"/>
                    </a:moveTo>
                    <a:cubicBezTo>
                      <a:pt x="73" y="75"/>
                      <a:pt x="70" y="78"/>
                      <a:pt x="67" y="81"/>
                    </a:cubicBezTo>
                    <a:cubicBezTo>
                      <a:pt x="65" y="83"/>
                      <a:pt x="63" y="85"/>
                      <a:pt x="60" y="87"/>
                    </a:cubicBezTo>
                    <a:cubicBezTo>
                      <a:pt x="59" y="87"/>
                      <a:pt x="53" y="92"/>
                      <a:pt x="57" y="88"/>
                    </a:cubicBezTo>
                    <a:cubicBezTo>
                      <a:pt x="61" y="84"/>
                      <a:pt x="65" y="80"/>
                      <a:pt x="69" y="76"/>
                    </a:cubicBezTo>
                    <a:cubicBezTo>
                      <a:pt x="73" y="73"/>
                      <a:pt x="76" y="71"/>
                      <a:pt x="78" y="67"/>
                    </a:cubicBezTo>
                    <a:cubicBezTo>
                      <a:pt x="78" y="66"/>
                      <a:pt x="78" y="66"/>
                      <a:pt x="77" y="66"/>
                    </a:cubicBezTo>
                    <a:cubicBezTo>
                      <a:pt x="73" y="71"/>
                      <a:pt x="68" y="74"/>
                      <a:pt x="63" y="78"/>
                    </a:cubicBezTo>
                    <a:cubicBezTo>
                      <a:pt x="61" y="81"/>
                      <a:pt x="58" y="83"/>
                      <a:pt x="56" y="85"/>
                    </a:cubicBezTo>
                    <a:cubicBezTo>
                      <a:pt x="54" y="87"/>
                      <a:pt x="50" y="91"/>
                      <a:pt x="49" y="92"/>
                    </a:cubicBezTo>
                    <a:cubicBezTo>
                      <a:pt x="58" y="83"/>
                      <a:pt x="67" y="74"/>
                      <a:pt x="76" y="65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3"/>
                      <a:pt x="78" y="63"/>
                      <a:pt x="78" y="63"/>
                    </a:cubicBezTo>
                    <a:cubicBezTo>
                      <a:pt x="79" y="62"/>
                      <a:pt x="78" y="62"/>
                      <a:pt x="78" y="62"/>
                    </a:cubicBezTo>
                    <a:cubicBezTo>
                      <a:pt x="71" y="67"/>
                      <a:pt x="65" y="73"/>
                      <a:pt x="59" y="78"/>
                    </a:cubicBezTo>
                    <a:cubicBezTo>
                      <a:pt x="56" y="81"/>
                      <a:pt x="53" y="84"/>
                      <a:pt x="49" y="86"/>
                    </a:cubicBezTo>
                    <a:cubicBezTo>
                      <a:pt x="48" y="88"/>
                      <a:pt x="46" y="89"/>
                      <a:pt x="44" y="90"/>
                    </a:cubicBezTo>
                    <a:cubicBezTo>
                      <a:pt x="49" y="86"/>
                      <a:pt x="54" y="81"/>
                      <a:pt x="59" y="76"/>
                    </a:cubicBezTo>
                    <a:cubicBezTo>
                      <a:pt x="65" y="71"/>
                      <a:pt x="71" y="66"/>
                      <a:pt x="76" y="60"/>
                    </a:cubicBezTo>
                    <a:cubicBezTo>
                      <a:pt x="76" y="60"/>
                      <a:pt x="76" y="59"/>
                      <a:pt x="75" y="60"/>
                    </a:cubicBezTo>
                    <a:cubicBezTo>
                      <a:pt x="69" y="65"/>
                      <a:pt x="63" y="71"/>
                      <a:pt x="56" y="76"/>
                    </a:cubicBezTo>
                    <a:cubicBezTo>
                      <a:pt x="52" y="79"/>
                      <a:pt x="48" y="82"/>
                      <a:pt x="44" y="85"/>
                    </a:cubicBezTo>
                    <a:cubicBezTo>
                      <a:pt x="43" y="87"/>
                      <a:pt x="41" y="88"/>
                      <a:pt x="39" y="90"/>
                    </a:cubicBezTo>
                    <a:cubicBezTo>
                      <a:pt x="38" y="90"/>
                      <a:pt x="37" y="91"/>
                      <a:pt x="36" y="92"/>
                    </a:cubicBezTo>
                    <a:cubicBezTo>
                      <a:pt x="36" y="92"/>
                      <a:pt x="37" y="92"/>
                      <a:pt x="37" y="91"/>
                    </a:cubicBezTo>
                    <a:cubicBezTo>
                      <a:pt x="43" y="85"/>
                      <a:pt x="50" y="81"/>
                      <a:pt x="56" y="75"/>
                    </a:cubicBezTo>
                    <a:cubicBezTo>
                      <a:pt x="61" y="70"/>
                      <a:pt x="67" y="66"/>
                      <a:pt x="71" y="60"/>
                    </a:cubicBezTo>
                    <a:cubicBezTo>
                      <a:pt x="74" y="59"/>
                      <a:pt x="76" y="58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60"/>
                      <a:pt x="79" y="61"/>
                      <a:pt x="79" y="62"/>
                    </a:cubicBezTo>
                    <a:cubicBezTo>
                      <a:pt x="78" y="66"/>
                      <a:pt x="77" y="70"/>
                      <a:pt x="76" y="73"/>
                    </a:cubicBezTo>
                    <a:close/>
                    <a:moveTo>
                      <a:pt x="34" y="27"/>
                    </a:moveTo>
                    <a:cubicBezTo>
                      <a:pt x="34" y="27"/>
                      <a:pt x="34" y="27"/>
                      <a:pt x="34" y="27"/>
                    </a:cubicBezTo>
                    <a:cubicBezTo>
                      <a:pt x="35" y="27"/>
                      <a:pt x="36" y="27"/>
                      <a:pt x="36" y="26"/>
                    </a:cubicBezTo>
                    <a:cubicBezTo>
                      <a:pt x="37" y="19"/>
                      <a:pt x="36" y="11"/>
                      <a:pt x="36" y="4"/>
                    </a:cubicBezTo>
                    <a:cubicBezTo>
                      <a:pt x="40" y="4"/>
                      <a:pt x="44" y="4"/>
                      <a:pt x="48" y="3"/>
                    </a:cubicBezTo>
                    <a:cubicBezTo>
                      <a:pt x="50" y="11"/>
                      <a:pt x="49" y="18"/>
                      <a:pt x="48" y="26"/>
                    </a:cubicBezTo>
                    <a:cubicBezTo>
                      <a:pt x="48" y="26"/>
                      <a:pt x="49" y="27"/>
                      <a:pt x="49" y="27"/>
                    </a:cubicBezTo>
                    <a:cubicBezTo>
                      <a:pt x="49" y="27"/>
                      <a:pt x="49" y="27"/>
                      <a:pt x="50" y="27"/>
                    </a:cubicBezTo>
                    <a:cubicBezTo>
                      <a:pt x="67" y="27"/>
                      <a:pt x="77" y="41"/>
                      <a:pt x="79" y="56"/>
                    </a:cubicBezTo>
                    <a:cubicBezTo>
                      <a:pt x="76" y="55"/>
                      <a:pt x="75" y="56"/>
                      <a:pt x="72" y="57"/>
                    </a:cubicBezTo>
                    <a:cubicBezTo>
                      <a:pt x="67" y="59"/>
                      <a:pt x="64" y="59"/>
                      <a:pt x="60" y="56"/>
                    </a:cubicBezTo>
                    <a:cubicBezTo>
                      <a:pt x="53" y="52"/>
                      <a:pt x="46" y="53"/>
                      <a:pt x="39" y="55"/>
                    </a:cubicBezTo>
                    <a:cubicBezTo>
                      <a:pt x="33" y="57"/>
                      <a:pt x="30" y="57"/>
                      <a:pt x="25" y="55"/>
                    </a:cubicBezTo>
                    <a:cubicBezTo>
                      <a:pt x="22" y="54"/>
                      <a:pt x="19" y="53"/>
                      <a:pt x="16" y="53"/>
                    </a:cubicBezTo>
                    <a:cubicBezTo>
                      <a:pt x="12" y="52"/>
                      <a:pt x="7" y="52"/>
                      <a:pt x="4" y="54"/>
                    </a:cubicBezTo>
                    <a:cubicBezTo>
                      <a:pt x="6" y="40"/>
                      <a:pt x="19" y="26"/>
                      <a:pt x="34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8"/>
              <p:cNvSpPr>
                <a:spLocks noEditPoints="1"/>
              </p:cNvSpPr>
              <p:nvPr/>
            </p:nvSpPr>
            <p:spPr bwMode="auto">
              <a:xfrm>
                <a:off x="2592" y="2215"/>
                <a:ext cx="197" cy="227"/>
              </a:xfrm>
              <a:custGeom>
                <a:avLst/>
                <a:gdLst>
                  <a:gd name="T0" fmla="*/ 70 w 83"/>
                  <a:gd name="T1" fmla="*/ 85 h 96"/>
                  <a:gd name="T2" fmla="*/ 48 w 83"/>
                  <a:gd name="T3" fmla="*/ 0 h 96"/>
                  <a:gd name="T4" fmla="*/ 0 w 83"/>
                  <a:gd name="T5" fmla="*/ 56 h 96"/>
                  <a:gd name="T6" fmla="*/ 46 w 83"/>
                  <a:gd name="T7" fmla="*/ 74 h 96"/>
                  <a:gd name="T8" fmla="*/ 35 w 83"/>
                  <a:gd name="T9" fmla="*/ 86 h 96"/>
                  <a:gd name="T10" fmla="*/ 34 w 83"/>
                  <a:gd name="T11" fmla="*/ 71 h 96"/>
                  <a:gd name="T12" fmla="*/ 19 w 83"/>
                  <a:gd name="T13" fmla="*/ 88 h 96"/>
                  <a:gd name="T14" fmla="*/ 28 w 83"/>
                  <a:gd name="T15" fmla="*/ 85 h 96"/>
                  <a:gd name="T16" fmla="*/ 14 w 83"/>
                  <a:gd name="T17" fmla="*/ 86 h 96"/>
                  <a:gd name="T18" fmla="*/ 32 w 83"/>
                  <a:gd name="T19" fmla="*/ 72 h 96"/>
                  <a:gd name="T20" fmla="*/ 54 w 83"/>
                  <a:gd name="T21" fmla="*/ 71 h 96"/>
                  <a:gd name="T22" fmla="*/ 38 w 83"/>
                  <a:gd name="T23" fmla="*/ 76 h 96"/>
                  <a:gd name="T24" fmla="*/ 22 w 83"/>
                  <a:gd name="T25" fmla="*/ 85 h 96"/>
                  <a:gd name="T26" fmla="*/ 62 w 83"/>
                  <a:gd name="T27" fmla="*/ 60 h 96"/>
                  <a:gd name="T28" fmla="*/ 51 w 83"/>
                  <a:gd name="T29" fmla="*/ 55 h 96"/>
                  <a:gd name="T30" fmla="*/ 16 w 83"/>
                  <a:gd name="T31" fmla="*/ 83 h 96"/>
                  <a:gd name="T32" fmla="*/ 13 w 83"/>
                  <a:gd name="T33" fmla="*/ 80 h 96"/>
                  <a:gd name="T34" fmla="*/ 39 w 83"/>
                  <a:gd name="T35" fmla="*/ 57 h 96"/>
                  <a:gd name="T36" fmla="*/ 27 w 83"/>
                  <a:gd name="T37" fmla="*/ 62 h 96"/>
                  <a:gd name="T38" fmla="*/ 9 w 83"/>
                  <a:gd name="T39" fmla="*/ 81 h 96"/>
                  <a:gd name="T40" fmla="*/ 22 w 83"/>
                  <a:gd name="T41" fmla="*/ 61 h 96"/>
                  <a:gd name="T42" fmla="*/ 16 w 83"/>
                  <a:gd name="T43" fmla="*/ 57 h 96"/>
                  <a:gd name="T44" fmla="*/ 13 w 83"/>
                  <a:gd name="T45" fmla="*/ 65 h 96"/>
                  <a:gd name="T46" fmla="*/ 7 w 83"/>
                  <a:gd name="T47" fmla="*/ 60 h 96"/>
                  <a:gd name="T48" fmla="*/ 7 w 83"/>
                  <a:gd name="T49" fmla="*/ 60 h 96"/>
                  <a:gd name="T50" fmla="*/ 26 w 83"/>
                  <a:gd name="T51" fmla="*/ 58 h 96"/>
                  <a:gd name="T52" fmla="*/ 26 w 83"/>
                  <a:gd name="T53" fmla="*/ 57 h 96"/>
                  <a:gd name="T54" fmla="*/ 26 w 83"/>
                  <a:gd name="T55" fmla="*/ 57 h 96"/>
                  <a:gd name="T56" fmla="*/ 13 w 83"/>
                  <a:gd name="T57" fmla="*/ 62 h 96"/>
                  <a:gd name="T58" fmla="*/ 8 w 83"/>
                  <a:gd name="T59" fmla="*/ 61 h 96"/>
                  <a:gd name="T60" fmla="*/ 15 w 83"/>
                  <a:gd name="T61" fmla="*/ 62 h 96"/>
                  <a:gd name="T62" fmla="*/ 4 w 83"/>
                  <a:gd name="T63" fmla="*/ 61 h 96"/>
                  <a:gd name="T64" fmla="*/ 7 w 83"/>
                  <a:gd name="T65" fmla="*/ 57 h 96"/>
                  <a:gd name="T66" fmla="*/ 3 w 83"/>
                  <a:gd name="T67" fmla="*/ 59 h 96"/>
                  <a:gd name="T68" fmla="*/ 39 w 83"/>
                  <a:gd name="T69" fmla="*/ 60 h 96"/>
                  <a:gd name="T70" fmla="*/ 29 w 83"/>
                  <a:gd name="T71" fmla="*/ 92 h 96"/>
                  <a:gd name="T72" fmla="*/ 61 w 83"/>
                  <a:gd name="T73" fmla="*/ 66 h 96"/>
                  <a:gd name="T74" fmla="*/ 34 w 83"/>
                  <a:gd name="T75" fmla="*/ 93 h 96"/>
                  <a:gd name="T76" fmla="*/ 39 w 83"/>
                  <a:gd name="T77" fmla="*/ 93 h 96"/>
                  <a:gd name="T78" fmla="*/ 47 w 83"/>
                  <a:gd name="T79" fmla="*/ 92 h 96"/>
                  <a:gd name="T80" fmla="*/ 54 w 83"/>
                  <a:gd name="T81" fmla="*/ 89 h 96"/>
                  <a:gd name="T82" fmla="*/ 70 w 83"/>
                  <a:gd name="T83" fmla="*/ 78 h 96"/>
                  <a:gd name="T84" fmla="*/ 63 w 83"/>
                  <a:gd name="T85" fmla="*/ 87 h 96"/>
                  <a:gd name="T86" fmla="*/ 66 w 83"/>
                  <a:gd name="T87" fmla="*/ 80 h 96"/>
                  <a:gd name="T88" fmla="*/ 77 w 83"/>
                  <a:gd name="T89" fmla="*/ 66 h 96"/>
                  <a:gd name="T90" fmla="*/ 76 w 83"/>
                  <a:gd name="T91" fmla="*/ 63 h 96"/>
                  <a:gd name="T92" fmla="*/ 44 w 83"/>
                  <a:gd name="T93" fmla="*/ 89 h 96"/>
                  <a:gd name="T94" fmla="*/ 44 w 83"/>
                  <a:gd name="T95" fmla="*/ 85 h 96"/>
                  <a:gd name="T96" fmla="*/ 71 w 83"/>
                  <a:gd name="T97" fmla="*/ 59 h 96"/>
                  <a:gd name="T98" fmla="*/ 33 w 83"/>
                  <a:gd name="T99" fmla="*/ 26 h 96"/>
                  <a:gd name="T100" fmla="*/ 48 w 83"/>
                  <a:gd name="T101" fmla="*/ 25 h 96"/>
                  <a:gd name="T102" fmla="*/ 59 w 83"/>
                  <a:gd name="T103" fmla="*/ 55 h 96"/>
                  <a:gd name="T104" fmla="*/ 33 w 83"/>
                  <a:gd name="T105" fmla="*/ 2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3" h="96">
                    <a:moveTo>
                      <a:pt x="0" y="57"/>
                    </a:moveTo>
                    <a:cubicBezTo>
                      <a:pt x="0" y="58"/>
                      <a:pt x="0" y="59"/>
                      <a:pt x="0" y="59"/>
                    </a:cubicBezTo>
                    <a:cubicBezTo>
                      <a:pt x="0" y="69"/>
                      <a:pt x="3" y="79"/>
                      <a:pt x="10" y="86"/>
                    </a:cubicBezTo>
                    <a:cubicBezTo>
                      <a:pt x="18" y="94"/>
                      <a:pt x="31" y="96"/>
                      <a:pt x="42" y="96"/>
                    </a:cubicBezTo>
                    <a:cubicBezTo>
                      <a:pt x="52" y="96"/>
                      <a:pt x="63" y="92"/>
                      <a:pt x="70" y="85"/>
                    </a:cubicBezTo>
                    <a:cubicBezTo>
                      <a:pt x="77" y="79"/>
                      <a:pt x="80" y="71"/>
                      <a:pt x="81" y="63"/>
                    </a:cubicBezTo>
                    <a:cubicBezTo>
                      <a:pt x="83" y="44"/>
                      <a:pt x="71" y="24"/>
                      <a:pt x="51" y="24"/>
                    </a:cubicBezTo>
                    <a:cubicBezTo>
                      <a:pt x="51" y="16"/>
                      <a:pt x="52" y="9"/>
                      <a:pt x="50" y="1"/>
                    </a:cubicBezTo>
                    <a:cubicBezTo>
                      <a:pt x="50" y="1"/>
                      <a:pt x="50" y="1"/>
                      <a:pt x="49" y="0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4" y="0"/>
                      <a:pt x="39" y="1"/>
                      <a:pt x="35" y="0"/>
                    </a:cubicBezTo>
                    <a:cubicBezTo>
                      <a:pt x="34" y="0"/>
                      <a:pt x="34" y="0"/>
                      <a:pt x="33" y="1"/>
                    </a:cubicBezTo>
                    <a:cubicBezTo>
                      <a:pt x="33" y="1"/>
                      <a:pt x="33" y="1"/>
                      <a:pt x="33" y="2"/>
                    </a:cubicBezTo>
                    <a:cubicBezTo>
                      <a:pt x="32" y="9"/>
                      <a:pt x="34" y="16"/>
                      <a:pt x="33" y="24"/>
                    </a:cubicBezTo>
                    <a:cubicBezTo>
                      <a:pt x="16" y="23"/>
                      <a:pt x="1" y="40"/>
                      <a:pt x="0" y="56"/>
                    </a:cubicBezTo>
                    <a:cubicBezTo>
                      <a:pt x="0" y="56"/>
                      <a:pt x="0" y="57"/>
                      <a:pt x="0" y="57"/>
                    </a:cubicBezTo>
                    <a:close/>
                    <a:moveTo>
                      <a:pt x="28" y="92"/>
                    </a:moveTo>
                    <a:cubicBezTo>
                      <a:pt x="28" y="92"/>
                      <a:pt x="28" y="92"/>
                      <a:pt x="28" y="92"/>
                    </a:cubicBezTo>
                    <a:cubicBezTo>
                      <a:pt x="26" y="92"/>
                      <a:pt x="24" y="91"/>
                      <a:pt x="23" y="90"/>
                    </a:cubicBezTo>
                    <a:cubicBezTo>
                      <a:pt x="30" y="84"/>
                      <a:pt x="38" y="79"/>
                      <a:pt x="46" y="74"/>
                    </a:cubicBezTo>
                    <a:cubicBezTo>
                      <a:pt x="49" y="72"/>
                      <a:pt x="51" y="70"/>
                      <a:pt x="54" y="67"/>
                    </a:cubicBezTo>
                    <a:cubicBezTo>
                      <a:pt x="56" y="66"/>
                      <a:pt x="58" y="64"/>
                      <a:pt x="60" y="62"/>
                    </a:cubicBezTo>
                    <a:cubicBezTo>
                      <a:pt x="62" y="61"/>
                      <a:pt x="64" y="59"/>
                      <a:pt x="62" y="62"/>
                    </a:cubicBezTo>
                    <a:cubicBezTo>
                      <a:pt x="57" y="68"/>
                      <a:pt x="50" y="72"/>
                      <a:pt x="44" y="77"/>
                    </a:cubicBezTo>
                    <a:cubicBezTo>
                      <a:pt x="41" y="79"/>
                      <a:pt x="38" y="83"/>
                      <a:pt x="35" y="86"/>
                    </a:cubicBezTo>
                    <a:cubicBezTo>
                      <a:pt x="34" y="87"/>
                      <a:pt x="32" y="89"/>
                      <a:pt x="31" y="90"/>
                    </a:cubicBezTo>
                    <a:cubicBezTo>
                      <a:pt x="30" y="90"/>
                      <a:pt x="29" y="91"/>
                      <a:pt x="28" y="92"/>
                    </a:cubicBezTo>
                    <a:close/>
                    <a:moveTo>
                      <a:pt x="16" y="87"/>
                    </a:moveTo>
                    <a:cubicBezTo>
                      <a:pt x="16" y="87"/>
                      <a:pt x="16" y="87"/>
                      <a:pt x="16" y="87"/>
                    </a:cubicBezTo>
                    <a:cubicBezTo>
                      <a:pt x="22" y="82"/>
                      <a:pt x="28" y="76"/>
                      <a:pt x="34" y="71"/>
                    </a:cubicBezTo>
                    <a:cubicBezTo>
                      <a:pt x="37" y="68"/>
                      <a:pt x="41" y="65"/>
                      <a:pt x="45" y="62"/>
                    </a:cubicBezTo>
                    <a:cubicBezTo>
                      <a:pt x="47" y="60"/>
                      <a:pt x="51" y="58"/>
                      <a:pt x="53" y="57"/>
                    </a:cubicBezTo>
                    <a:cubicBezTo>
                      <a:pt x="46" y="63"/>
                      <a:pt x="40" y="68"/>
                      <a:pt x="33" y="74"/>
                    </a:cubicBezTo>
                    <a:cubicBezTo>
                      <a:pt x="28" y="78"/>
                      <a:pt x="22" y="82"/>
                      <a:pt x="18" y="88"/>
                    </a:cubicBezTo>
                    <a:cubicBezTo>
                      <a:pt x="18" y="88"/>
                      <a:pt x="18" y="89"/>
                      <a:pt x="19" y="88"/>
                    </a:cubicBezTo>
                    <a:cubicBezTo>
                      <a:pt x="25" y="84"/>
                      <a:pt x="31" y="79"/>
                      <a:pt x="37" y="75"/>
                    </a:cubicBezTo>
                    <a:cubicBezTo>
                      <a:pt x="44" y="70"/>
                      <a:pt x="50" y="63"/>
                      <a:pt x="57" y="60"/>
                    </a:cubicBezTo>
                    <a:cubicBezTo>
                      <a:pt x="54" y="61"/>
                      <a:pt x="51" y="64"/>
                      <a:pt x="49" y="66"/>
                    </a:cubicBezTo>
                    <a:cubicBezTo>
                      <a:pt x="45" y="70"/>
                      <a:pt x="41" y="73"/>
                      <a:pt x="38" y="76"/>
                    </a:cubicBezTo>
                    <a:cubicBezTo>
                      <a:pt x="34" y="79"/>
                      <a:pt x="32" y="83"/>
                      <a:pt x="28" y="85"/>
                    </a:cubicBezTo>
                    <a:cubicBezTo>
                      <a:pt x="26" y="87"/>
                      <a:pt x="23" y="88"/>
                      <a:pt x="22" y="90"/>
                    </a:cubicBezTo>
                    <a:cubicBezTo>
                      <a:pt x="20" y="89"/>
                      <a:pt x="18" y="88"/>
                      <a:pt x="16" y="87"/>
                    </a:cubicBezTo>
                    <a:close/>
                    <a:moveTo>
                      <a:pt x="16" y="87"/>
                    </a:moveTo>
                    <a:cubicBezTo>
                      <a:pt x="16" y="87"/>
                      <a:pt x="16" y="87"/>
                      <a:pt x="16" y="87"/>
                    </a:cubicBezTo>
                    <a:cubicBezTo>
                      <a:pt x="15" y="87"/>
                      <a:pt x="14" y="86"/>
                      <a:pt x="14" y="86"/>
                    </a:cubicBezTo>
                    <a:cubicBezTo>
                      <a:pt x="20" y="80"/>
                      <a:pt x="26" y="75"/>
                      <a:pt x="32" y="70"/>
                    </a:cubicBezTo>
                    <a:cubicBezTo>
                      <a:pt x="35" y="67"/>
                      <a:pt x="39" y="64"/>
                      <a:pt x="42" y="61"/>
                    </a:cubicBezTo>
                    <a:cubicBezTo>
                      <a:pt x="44" y="60"/>
                      <a:pt x="46" y="59"/>
                      <a:pt x="48" y="57"/>
                    </a:cubicBezTo>
                    <a:cubicBezTo>
                      <a:pt x="52" y="55"/>
                      <a:pt x="48" y="58"/>
                      <a:pt x="47" y="59"/>
                    </a:cubicBezTo>
                    <a:cubicBezTo>
                      <a:pt x="41" y="63"/>
                      <a:pt x="36" y="67"/>
                      <a:pt x="32" y="72"/>
                    </a:cubicBezTo>
                    <a:cubicBezTo>
                      <a:pt x="26" y="77"/>
                      <a:pt x="20" y="81"/>
                      <a:pt x="16" y="87"/>
                    </a:cubicBezTo>
                    <a:close/>
                    <a:moveTo>
                      <a:pt x="47" y="75"/>
                    </a:moveTo>
                    <a:cubicBezTo>
                      <a:pt x="53" y="71"/>
                      <a:pt x="59" y="66"/>
                      <a:pt x="64" y="61"/>
                    </a:cubicBezTo>
                    <a:cubicBezTo>
                      <a:pt x="64" y="61"/>
                      <a:pt x="65" y="61"/>
                      <a:pt x="66" y="61"/>
                    </a:cubicBezTo>
                    <a:cubicBezTo>
                      <a:pt x="62" y="64"/>
                      <a:pt x="58" y="68"/>
                      <a:pt x="54" y="71"/>
                    </a:cubicBezTo>
                    <a:cubicBezTo>
                      <a:pt x="48" y="75"/>
                      <a:pt x="43" y="80"/>
                      <a:pt x="38" y="85"/>
                    </a:cubicBezTo>
                    <a:cubicBezTo>
                      <a:pt x="41" y="81"/>
                      <a:pt x="44" y="78"/>
                      <a:pt x="47" y="75"/>
                    </a:cubicBezTo>
                    <a:close/>
                    <a:moveTo>
                      <a:pt x="45" y="73"/>
                    </a:moveTo>
                    <a:cubicBezTo>
                      <a:pt x="41" y="76"/>
                      <a:pt x="37" y="79"/>
                      <a:pt x="32" y="82"/>
                    </a:cubicBezTo>
                    <a:cubicBezTo>
                      <a:pt x="34" y="80"/>
                      <a:pt x="36" y="78"/>
                      <a:pt x="38" y="76"/>
                    </a:cubicBezTo>
                    <a:cubicBezTo>
                      <a:pt x="44" y="70"/>
                      <a:pt x="52" y="65"/>
                      <a:pt x="59" y="59"/>
                    </a:cubicBezTo>
                    <a:cubicBezTo>
                      <a:pt x="59" y="59"/>
                      <a:pt x="59" y="58"/>
                      <a:pt x="58" y="58"/>
                    </a:cubicBezTo>
                    <a:cubicBezTo>
                      <a:pt x="52" y="61"/>
                      <a:pt x="47" y="66"/>
                      <a:pt x="42" y="70"/>
                    </a:cubicBezTo>
                    <a:cubicBezTo>
                      <a:pt x="35" y="75"/>
                      <a:pt x="28" y="81"/>
                      <a:pt x="21" y="86"/>
                    </a:cubicBezTo>
                    <a:cubicBezTo>
                      <a:pt x="18" y="88"/>
                      <a:pt x="21" y="85"/>
                      <a:pt x="22" y="85"/>
                    </a:cubicBezTo>
                    <a:cubicBezTo>
                      <a:pt x="23" y="83"/>
                      <a:pt x="25" y="82"/>
                      <a:pt x="26" y="80"/>
                    </a:cubicBezTo>
                    <a:cubicBezTo>
                      <a:pt x="29" y="78"/>
                      <a:pt x="32" y="76"/>
                      <a:pt x="35" y="73"/>
                    </a:cubicBezTo>
                    <a:cubicBezTo>
                      <a:pt x="41" y="67"/>
                      <a:pt x="48" y="62"/>
                      <a:pt x="55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7" y="57"/>
                      <a:pt x="60" y="59"/>
                      <a:pt x="62" y="60"/>
                    </a:cubicBezTo>
                    <a:cubicBezTo>
                      <a:pt x="56" y="64"/>
                      <a:pt x="51" y="69"/>
                      <a:pt x="45" y="73"/>
                    </a:cubicBezTo>
                    <a:close/>
                    <a:moveTo>
                      <a:pt x="39" y="65"/>
                    </a:moveTo>
                    <a:cubicBezTo>
                      <a:pt x="41" y="64"/>
                      <a:pt x="42" y="63"/>
                      <a:pt x="43" y="62"/>
                    </a:cubicBezTo>
                    <a:cubicBezTo>
                      <a:pt x="46" y="60"/>
                      <a:pt x="49" y="58"/>
                      <a:pt x="51" y="55"/>
                    </a:cubicBezTo>
                    <a:cubicBezTo>
                      <a:pt x="51" y="55"/>
                      <a:pt x="51" y="55"/>
                      <a:pt x="51" y="55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3" y="55"/>
                      <a:pt x="53" y="55"/>
                      <a:pt x="54" y="56"/>
                    </a:cubicBezTo>
                    <a:cubicBezTo>
                      <a:pt x="49" y="58"/>
                      <a:pt x="44" y="62"/>
                      <a:pt x="39" y="65"/>
                    </a:cubicBezTo>
                    <a:close/>
                    <a:moveTo>
                      <a:pt x="17" y="82"/>
                    </a:moveTo>
                    <a:cubicBezTo>
                      <a:pt x="17" y="82"/>
                      <a:pt x="16" y="83"/>
                      <a:pt x="16" y="83"/>
                    </a:cubicBezTo>
                    <a:cubicBezTo>
                      <a:pt x="16" y="83"/>
                      <a:pt x="17" y="82"/>
                      <a:pt x="18" y="81"/>
                    </a:cubicBezTo>
                    <a:cubicBezTo>
                      <a:pt x="21" y="78"/>
                      <a:pt x="23" y="75"/>
                      <a:pt x="26" y="72"/>
                    </a:cubicBezTo>
                    <a:cubicBezTo>
                      <a:pt x="32" y="67"/>
                      <a:pt x="38" y="61"/>
                      <a:pt x="44" y="56"/>
                    </a:cubicBezTo>
                    <a:cubicBezTo>
                      <a:pt x="45" y="56"/>
                      <a:pt x="44" y="56"/>
                      <a:pt x="44" y="56"/>
                    </a:cubicBezTo>
                    <a:cubicBezTo>
                      <a:pt x="31" y="60"/>
                      <a:pt x="23" y="72"/>
                      <a:pt x="13" y="80"/>
                    </a:cubicBezTo>
                    <a:cubicBezTo>
                      <a:pt x="12" y="80"/>
                      <a:pt x="10" y="81"/>
                      <a:pt x="10" y="81"/>
                    </a:cubicBezTo>
                    <a:cubicBezTo>
                      <a:pt x="11" y="79"/>
                      <a:pt x="13" y="78"/>
                      <a:pt x="14" y="76"/>
                    </a:cubicBezTo>
                    <a:cubicBezTo>
                      <a:pt x="16" y="74"/>
                      <a:pt x="19" y="71"/>
                      <a:pt x="22" y="69"/>
                    </a:cubicBezTo>
                    <a:cubicBezTo>
                      <a:pt x="26" y="66"/>
                      <a:pt x="31" y="63"/>
                      <a:pt x="34" y="59"/>
                    </a:cubicBezTo>
                    <a:cubicBezTo>
                      <a:pt x="36" y="58"/>
                      <a:pt x="37" y="58"/>
                      <a:pt x="39" y="57"/>
                    </a:cubicBezTo>
                    <a:cubicBezTo>
                      <a:pt x="43" y="56"/>
                      <a:pt x="47" y="55"/>
                      <a:pt x="50" y="55"/>
                    </a:cubicBezTo>
                    <a:cubicBezTo>
                      <a:pt x="38" y="63"/>
                      <a:pt x="28" y="73"/>
                      <a:pt x="17" y="82"/>
                    </a:cubicBezTo>
                    <a:close/>
                    <a:moveTo>
                      <a:pt x="7" y="78"/>
                    </a:moveTo>
                    <a:cubicBezTo>
                      <a:pt x="12" y="75"/>
                      <a:pt x="16" y="72"/>
                      <a:pt x="20" y="68"/>
                    </a:cubicBezTo>
                    <a:cubicBezTo>
                      <a:pt x="23" y="66"/>
                      <a:pt x="25" y="64"/>
                      <a:pt x="27" y="62"/>
                    </a:cubicBezTo>
                    <a:cubicBezTo>
                      <a:pt x="29" y="61"/>
                      <a:pt x="30" y="60"/>
                      <a:pt x="32" y="59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9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26" y="67"/>
                      <a:pt x="15" y="72"/>
                      <a:pt x="9" y="81"/>
                    </a:cubicBezTo>
                    <a:cubicBezTo>
                      <a:pt x="9" y="80"/>
                      <a:pt x="8" y="79"/>
                      <a:pt x="7" y="78"/>
                    </a:cubicBezTo>
                    <a:close/>
                    <a:moveTo>
                      <a:pt x="6" y="75"/>
                    </a:moveTo>
                    <a:cubicBezTo>
                      <a:pt x="9" y="73"/>
                      <a:pt x="12" y="70"/>
                      <a:pt x="15" y="67"/>
                    </a:cubicBezTo>
                    <a:cubicBezTo>
                      <a:pt x="16" y="66"/>
                      <a:pt x="18" y="64"/>
                      <a:pt x="20" y="63"/>
                    </a:cubicBezTo>
                    <a:cubicBezTo>
                      <a:pt x="21" y="61"/>
                      <a:pt x="27" y="55"/>
                      <a:pt x="22" y="61"/>
                    </a:cubicBezTo>
                    <a:cubicBezTo>
                      <a:pt x="20" y="65"/>
                      <a:pt x="17" y="68"/>
                      <a:pt x="14" y="71"/>
                    </a:cubicBezTo>
                    <a:cubicBezTo>
                      <a:pt x="12" y="73"/>
                      <a:pt x="9" y="75"/>
                      <a:pt x="7" y="77"/>
                    </a:cubicBezTo>
                    <a:cubicBezTo>
                      <a:pt x="7" y="77"/>
                      <a:pt x="6" y="76"/>
                      <a:pt x="6" y="75"/>
                    </a:cubicBezTo>
                    <a:close/>
                    <a:moveTo>
                      <a:pt x="4" y="67"/>
                    </a:moveTo>
                    <a:cubicBezTo>
                      <a:pt x="8" y="64"/>
                      <a:pt x="12" y="59"/>
                      <a:pt x="16" y="57"/>
                    </a:cubicBezTo>
                    <a:cubicBezTo>
                      <a:pt x="16" y="57"/>
                      <a:pt x="14" y="60"/>
                      <a:pt x="13" y="61"/>
                    </a:cubicBezTo>
                    <a:cubicBezTo>
                      <a:pt x="12" y="62"/>
                      <a:pt x="11" y="63"/>
                      <a:pt x="10" y="64"/>
                    </a:cubicBezTo>
                    <a:cubicBezTo>
                      <a:pt x="8" y="66"/>
                      <a:pt x="6" y="69"/>
                      <a:pt x="5" y="71"/>
                    </a:cubicBezTo>
                    <a:cubicBezTo>
                      <a:pt x="4" y="71"/>
                      <a:pt x="5" y="72"/>
                      <a:pt x="5" y="71"/>
                    </a:cubicBezTo>
                    <a:cubicBezTo>
                      <a:pt x="8" y="70"/>
                      <a:pt x="11" y="67"/>
                      <a:pt x="13" y="65"/>
                    </a:cubicBezTo>
                    <a:cubicBezTo>
                      <a:pt x="15" y="63"/>
                      <a:pt x="16" y="62"/>
                      <a:pt x="17" y="60"/>
                    </a:cubicBezTo>
                    <a:cubicBezTo>
                      <a:pt x="18" y="60"/>
                      <a:pt x="22" y="55"/>
                      <a:pt x="20" y="58"/>
                    </a:cubicBezTo>
                    <a:cubicBezTo>
                      <a:pt x="16" y="64"/>
                      <a:pt x="10" y="69"/>
                      <a:pt x="6" y="74"/>
                    </a:cubicBezTo>
                    <a:cubicBezTo>
                      <a:pt x="5" y="72"/>
                      <a:pt x="4" y="70"/>
                      <a:pt x="4" y="67"/>
                    </a:cubicBezTo>
                    <a:close/>
                    <a:moveTo>
                      <a:pt x="7" y="60"/>
                    </a:moveTo>
                    <a:cubicBezTo>
                      <a:pt x="8" y="58"/>
                      <a:pt x="9" y="57"/>
                      <a:pt x="11" y="56"/>
                    </a:cubicBezTo>
                    <a:cubicBezTo>
                      <a:pt x="14" y="54"/>
                      <a:pt x="11" y="57"/>
                      <a:pt x="10" y="58"/>
                    </a:cubicBezTo>
                    <a:cubicBezTo>
                      <a:pt x="8" y="60"/>
                      <a:pt x="5" y="62"/>
                      <a:pt x="3" y="66"/>
                    </a:cubicBezTo>
                    <a:cubicBezTo>
                      <a:pt x="3" y="65"/>
                      <a:pt x="3" y="64"/>
                      <a:pt x="3" y="64"/>
                    </a:cubicBezTo>
                    <a:cubicBezTo>
                      <a:pt x="4" y="62"/>
                      <a:pt x="5" y="61"/>
                      <a:pt x="7" y="60"/>
                    </a:cubicBezTo>
                    <a:close/>
                    <a:moveTo>
                      <a:pt x="11" y="75"/>
                    </a:moveTo>
                    <a:cubicBezTo>
                      <a:pt x="10" y="76"/>
                      <a:pt x="9" y="76"/>
                      <a:pt x="8" y="77"/>
                    </a:cubicBezTo>
                    <a:cubicBezTo>
                      <a:pt x="9" y="76"/>
                      <a:pt x="10" y="75"/>
                      <a:pt x="10" y="74"/>
                    </a:cubicBezTo>
                    <a:cubicBezTo>
                      <a:pt x="12" y="73"/>
                      <a:pt x="14" y="72"/>
                      <a:pt x="16" y="70"/>
                    </a:cubicBezTo>
                    <a:cubicBezTo>
                      <a:pt x="20" y="67"/>
                      <a:pt x="23" y="62"/>
                      <a:pt x="26" y="58"/>
                    </a:cubicBezTo>
                    <a:cubicBezTo>
                      <a:pt x="26" y="58"/>
                      <a:pt x="26" y="57"/>
                      <a:pt x="26" y="57"/>
                    </a:cubicBezTo>
                    <a:cubicBezTo>
                      <a:pt x="27" y="58"/>
                      <a:pt x="29" y="58"/>
                      <a:pt x="30" y="59"/>
                    </a:cubicBezTo>
                    <a:cubicBezTo>
                      <a:pt x="30" y="59"/>
                      <a:pt x="31" y="59"/>
                      <a:pt x="31" y="59"/>
                    </a:cubicBezTo>
                    <a:cubicBezTo>
                      <a:pt x="24" y="64"/>
                      <a:pt x="18" y="70"/>
                      <a:pt x="11" y="75"/>
                    </a:cubicBezTo>
                    <a:close/>
                    <a:moveTo>
                      <a:pt x="26" y="57"/>
                    </a:moveTo>
                    <a:cubicBezTo>
                      <a:pt x="18" y="62"/>
                      <a:pt x="13" y="69"/>
                      <a:pt x="6" y="75"/>
                    </a:cubicBezTo>
                    <a:cubicBezTo>
                      <a:pt x="8" y="73"/>
                      <a:pt x="12" y="68"/>
                      <a:pt x="15" y="65"/>
                    </a:cubicBezTo>
                    <a:cubicBezTo>
                      <a:pt x="18" y="63"/>
                      <a:pt x="20" y="60"/>
                      <a:pt x="22" y="56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3" y="56"/>
                      <a:pt x="25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lose/>
                    <a:moveTo>
                      <a:pt x="15" y="62"/>
                    </a:moveTo>
                    <a:cubicBezTo>
                      <a:pt x="13" y="63"/>
                      <a:pt x="12" y="65"/>
                      <a:pt x="10" y="66"/>
                    </a:cubicBezTo>
                    <a:cubicBezTo>
                      <a:pt x="9" y="67"/>
                      <a:pt x="7" y="69"/>
                      <a:pt x="6" y="70"/>
                    </a:cubicBezTo>
                    <a:cubicBezTo>
                      <a:pt x="8" y="67"/>
                      <a:pt x="10" y="64"/>
                      <a:pt x="13" y="62"/>
                    </a:cubicBezTo>
                    <a:cubicBezTo>
                      <a:pt x="15" y="60"/>
                      <a:pt x="17" y="58"/>
                      <a:pt x="18" y="56"/>
                    </a:cubicBezTo>
                    <a:cubicBezTo>
                      <a:pt x="18" y="55"/>
                      <a:pt x="18" y="55"/>
                      <a:pt x="17" y="55"/>
                    </a:cubicBezTo>
                    <a:cubicBezTo>
                      <a:pt x="13" y="58"/>
                      <a:pt x="9" y="61"/>
                      <a:pt x="5" y="65"/>
                    </a:cubicBezTo>
                    <a:cubicBezTo>
                      <a:pt x="3" y="67"/>
                      <a:pt x="4" y="66"/>
                      <a:pt x="5" y="64"/>
                    </a:cubicBezTo>
                    <a:cubicBezTo>
                      <a:pt x="6" y="63"/>
                      <a:pt x="7" y="62"/>
                      <a:pt x="8" y="61"/>
                    </a:cubicBezTo>
                    <a:cubicBezTo>
                      <a:pt x="10" y="59"/>
                      <a:pt x="12" y="57"/>
                      <a:pt x="13" y="55"/>
                    </a:cubicBezTo>
                    <a:cubicBezTo>
                      <a:pt x="14" y="55"/>
                      <a:pt x="14" y="55"/>
                      <a:pt x="13" y="55"/>
                    </a:cubicBezTo>
                    <a:cubicBezTo>
                      <a:pt x="16" y="55"/>
                      <a:pt x="19" y="55"/>
                      <a:pt x="21" y="56"/>
                    </a:cubicBezTo>
                    <a:cubicBezTo>
                      <a:pt x="21" y="56"/>
                      <a:pt x="22" y="56"/>
                      <a:pt x="22" y="56"/>
                    </a:cubicBezTo>
                    <a:cubicBezTo>
                      <a:pt x="19" y="58"/>
                      <a:pt x="17" y="60"/>
                      <a:pt x="15" y="62"/>
                    </a:cubicBezTo>
                    <a:close/>
                    <a:moveTo>
                      <a:pt x="4" y="61"/>
                    </a:moveTo>
                    <a:cubicBezTo>
                      <a:pt x="5" y="60"/>
                      <a:pt x="6" y="60"/>
                      <a:pt x="6" y="59"/>
                    </a:cubicBezTo>
                    <a:cubicBezTo>
                      <a:pt x="7" y="57"/>
                      <a:pt x="9" y="56"/>
                      <a:pt x="10" y="55"/>
                    </a:cubicBezTo>
                    <a:cubicBezTo>
                      <a:pt x="11" y="54"/>
                      <a:pt x="12" y="54"/>
                      <a:pt x="13" y="54"/>
                    </a:cubicBezTo>
                    <a:cubicBezTo>
                      <a:pt x="9" y="56"/>
                      <a:pt x="7" y="59"/>
                      <a:pt x="4" y="61"/>
                    </a:cubicBezTo>
                    <a:close/>
                    <a:moveTo>
                      <a:pt x="3" y="59"/>
                    </a:moveTo>
                    <a:cubicBezTo>
                      <a:pt x="4" y="58"/>
                      <a:pt x="6" y="57"/>
                      <a:pt x="7" y="56"/>
                    </a:cubicBezTo>
                    <a:cubicBezTo>
                      <a:pt x="7" y="56"/>
                      <a:pt x="8" y="55"/>
                      <a:pt x="8" y="55"/>
                    </a:cubicBezTo>
                    <a:cubicBezTo>
                      <a:pt x="8" y="55"/>
                      <a:pt x="8" y="55"/>
                      <a:pt x="9" y="55"/>
                    </a:cubicBezTo>
                    <a:cubicBezTo>
                      <a:pt x="8" y="56"/>
                      <a:pt x="7" y="56"/>
                      <a:pt x="7" y="57"/>
                    </a:cubicBezTo>
                    <a:cubicBezTo>
                      <a:pt x="5" y="59"/>
                      <a:pt x="4" y="60"/>
                      <a:pt x="3" y="62"/>
                    </a:cubicBezTo>
                    <a:cubicBezTo>
                      <a:pt x="3" y="62"/>
                      <a:pt x="3" y="61"/>
                      <a:pt x="3" y="61"/>
                    </a:cubicBezTo>
                    <a:cubicBezTo>
                      <a:pt x="3" y="60"/>
                      <a:pt x="3" y="58"/>
                      <a:pt x="3" y="57"/>
                    </a:cubicBezTo>
                    <a:cubicBezTo>
                      <a:pt x="4" y="56"/>
                      <a:pt x="5" y="56"/>
                      <a:pt x="7" y="55"/>
                    </a:cubicBezTo>
                    <a:cubicBezTo>
                      <a:pt x="5" y="56"/>
                      <a:pt x="4" y="57"/>
                      <a:pt x="3" y="59"/>
                    </a:cubicBezTo>
                    <a:cubicBezTo>
                      <a:pt x="2" y="59"/>
                      <a:pt x="3" y="60"/>
                      <a:pt x="3" y="59"/>
                    </a:cubicBezTo>
                    <a:close/>
                    <a:moveTo>
                      <a:pt x="10" y="82"/>
                    </a:moveTo>
                    <a:cubicBezTo>
                      <a:pt x="21" y="75"/>
                      <a:pt x="28" y="65"/>
                      <a:pt x="39" y="59"/>
                    </a:cubicBezTo>
                    <a:cubicBezTo>
                      <a:pt x="40" y="58"/>
                      <a:pt x="44" y="56"/>
                      <a:pt x="43" y="57"/>
                    </a:cubicBezTo>
                    <a:cubicBezTo>
                      <a:pt x="41" y="58"/>
                      <a:pt x="40" y="59"/>
                      <a:pt x="39" y="60"/>
                    </a:cubicBezTo>
                    <a:cubicBezTo>
                      <a:pt x="36" y="63"/>
                      <a:pt x="33" y="66"/>
                      <a:pt x="30" y="68"/>
                    </a:cubicBezTo>
                    <a:cubicBezTo>
                      <a:pt x="24" y="73"/>
                      <a:pt x="18" y="79"/>
                      <a:pt x="13" y="85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12" y="84"/>
                      <a:pt x="11" y="83"/>
                      <a:pt x="10" y="82"/>
                    </a:cubicBezTo>
                    <a:close/>
                    <a:moveTo>
                      <a:pt x="29" y="92"/>
                    </a:moveTo>
                    <a:cubicBezTo>
                      <a:pt x="29" y="92"/>
                      <a:pt x="29" y="92"/>
                      <a:pt x="30" y="91"/>
                    </a:cubicBezTo>
                    <a:cubicBezTo>
                      <a:pt x="30" y="92"/>
                      <a:pt x="31" y="91"/>
                      <a:pt x="31" y="90"/>
                    </a:cubicBezTo>
                    <a:cubicBezTo>
                      <a:pt x="32" y="90"/>
                      <a:pt x="33" y="89"/>
                      <a:pt x="34" y="89"/>
                    </a:cubicBezTo>
                    <a:cubicBezTo>
                      <a:pt x="40" y="84"/>
                      <a:pt x="46" y="78"/>
                      <a:pt x="52" y="73"/>
                    </a:cubicBezTo>
                    <a:cubicBezTo>
                      <a:pt x="55" y="71"/>
                      <a:pt x="58" y="69"/>
                      <a:pt x="61" y="66"/>
                    </a:cubicBezTo>
                    <a:cubicBezTo>
                      <a:pt x="62" y="65"/>
                      <a:pt x="64" y="63"/>
                      <a:pt x="65" y="62"/>
                    </a:cubicBezTo>
                    <a:cubicBezTo>
                      <a:pt x="66" y="62"/>
                      <a:pt x="67" y="61"/>
                      <a:pt x="68" y="60"/>
                    </a:cubicBezTo>
                    <a:cubicBezTo>
                      <a:pt x="68" y="60"/>
                      <a:pt x="69" y="60"/>
                      <a:pt x="69" y="60"/>
                    </a:cubicBezTo>
                    <a:cubicBezTo>
                      <a:pt x="59" y="72"/>
                      <a:pt x="45" y="81"/>
                      <a:pt x="34" y="92"/>
                    </a:cubicBezTo>
                    <a:cubicBezTo>
                      <a:pt x="33" y="92"/>
                      <a:pt x="34" y="93"/>
                      <a:pt x="34" y="93"/>
                    </a:cubicBezTo>
                    <a:cubicBezTo>
                      <a:pt x="46" y="84"/>
                      <a:pt x="58" y="74"/>
                      <a:pt x="70" y="64"/>
                    </a:cubicBezTo>
                    <a:cubicBezTo>
                      <a:pt x="69" y="65"/>
                      <a:pt x="68" y="66"/>
                      <a:pt x="67" y="67"/>
                    </a:cubicBezTo>
                    <a:cubicBezTo>
                      <a:pt x="64" y="70"/>
                      <a:pt x="60" y="73"/>
                      <a:pt x="57" y="76"/>
                    </a:cubicBezTo>
                    <a:cubicBezTo>
                      <a:pt x="51" y="82"/>
                      <a:pt x="45" y="87"/>
                      <a:pt x="39" y="93"/>
                    </a:cubicBezTo>
                    <a:cubicBezTo>
                      <a:pt x="39" y="93"/>
                      <a:pt x="39" y="93"/>
                      <a:pt x="39" y="93"/>
                    </a:cubicBezTo>
                    <a:cubicBezTo>
                      <a:pt x="51" y="85"/>
                      <a:pt x="62" y="75"/>
                      <a:pt x="72" y="66"/>
                    </a:cubicBezTo>
                    <a:cubicBezTo>
                      <a:pt x="72" y="66"/>
                      <a:pt x="72" y="66"/>
                      <a:pt x="72" y="66"/>
                    </a:cubicBezTo>
                    <a:cubicBezTo>
                      <a:pt x="69" y="69"/>
                      <a:pt x="66" y="72"/>
                      <a:pt x="63" y="75"/>
                    </a:cubicBezTo>
                    <a:cubicBezTo>
                      <a:pt x="58" y="81"/>
                      <a:pt x="52" y="86"/>
                      <a:pt x="46" y="92"/>
                    </a:cubicBezTo>
                    <a:cubicBezTo>
                      <a:pt x="46" y="92"/>
                      <a:pt x="46" y="93"/>
                      <a:pt x="47" y="92"/>
                    </a:cubicBezTo>
                    <a:cubicBezTo>
                      <a:pt x="57" y="86"/>
                      <a:pt x="64" y="77"/>
                      <a:pt x="74" y="69"/>
                    </a:cubicBezTo>
                    <a:cubicBezTo>
                      <a:pt x="74" y="69"/>
                      <a:pt x="75" y="68"/>
                      <a:pt x="76" y="67"/>
                    </a:cubicBezTo>
                    <a:cubicBezTo>
                      <a:pt x="75" y="68"/>
                      <a:pt x="74" y="70"/>
                      <a:pt x="73" y="71"/>
                    </a:cubicBezTo>
                    <a:cubicBezTo>
                      <a:pt x="72" y="72"/>
                      <a:pt x="69" y="74"/>
                      <a:pt x="67" y="76"/>
                    </a:cubicBezTo>
                    <a:cubicBezTo>
                      <a:pt x="63" y="80"/>
                      <a:pt x="58" y="85"/>
                      <a:pt x="54" y="89"/>
                    </a:cubicBezTo>
                    <a:cubicBezTo>
                      <a:pt x="53" y="90"/>
                      <a:pt x="54" y="90"/>
                      <a:pt x="54" y="90"/>
                    </a:cubicBezTo>
                    <a:cubicBezTo>
                      <a:pt x="61" y="87"/>
                      <a:pt x="66" y="81"/>
                      <a:pt x="72" y="76"/>
                    </a:cubicBezTo>
                    <a:cubicBezTo>
                      <a:pt x="73" y="75"/>
                      <a:pt x="74" y="74"/>
                      <a:pt x="75" y="73"/>
                    </a:cubicBezTo>
                    <a:cubicBezTo>
                      <a:pt x="75" y="73"/>
                      <a:pt x="75" y="74"/>
                      <a:pt x="75" y="74"/>
                    </a:cubicBezTo>
                    <a:cubicBezTo>
                      <a:pt x="73" y="75"/>
                      <a:pt x="72" y="77"/>
                      <a:pt x="70" y="78"/>
                    </a:cubicBezTo>
                    <a:cubicBezTo>
                      <a:pt x="67" y="81"/>
                      <a:pt x="64" y="85"/>
                      <a:pt x="60" y="88"/>
                    </a:cubicBezTo>
                    <a:cubicBezTo>
                      <a:pt x="60" y="88"/>
                      <a:pt x="60" y="88"/>
                      <a:pt x="60" y="88"/>
                    </a:cubicBezTo>
                    <a:cubicBezTo>
                      <a:pt x="55" y="91"/>
                      <a:pt x="48" y="93"/>
                      <a:pt x="42" y="93"/>
                    </a:cubicBezTo>
                    <a:cubicBezTo>
                      <a:pt x="38" y="93"/>
                      <a:pt x="33" y="93"/>
                      <a:pt x="29" y="92"/>
                    </a:cubicBezTo>
                    <a:close/>
                    <a:moveTo>
                      <a:pt x="63" y="87"/>
                    </a:moveTo>
                    <a:cubicBezTo>
                      <a:pt x="65" y="85"/>
                      <a:pt x="67" y="82"/>
                      <a:pt x="70" y="80"/>
                    </a:cubicBezTo>
                    <a:cubicBezTo>
                      <a:pt x="71" y="78"/>
                      <a:pt x="72" y="77"/>
                      <a:pt x="74" y="76"/>
                    </a:cubicBezTo>
                    <a:cubicBezTo>
                      <a:pt x="71" y="80"/>
                      <a:pt x="67" y="84"/>
                      <a:pt x="63" y="87"/>
                    </a:cubicBezTo>
                    <a:close/>
                    <a:moveTo>
                      <a:pt x="76" y="72"/>
                    </a:moveTo>
                    <a:cubicBezTo>
                      <a:pt x="72" y="75"/>
                      <a:pt x="69" y="77"/>
                      <a:pt x="66" y="80"/>
                    </a:cubicBezTo>
                    <a:cubicBezTo>
                      <a:pt x="64" y="82"/>
                      <a:pt x="62" y="84"/>
                      <a:pt x="60" y="86"/>
                    </a:cubicBezTo>
                    <a:cubicBezTo>
                      <a:pt x="59" y="86"/>
                      <a:pt x="53" y="91"/>
                      <a:pt x="56" y="87"/>
                    </a:cubicBezTo>
                    <a:cubicBezTo>
                      <a:pt x="60" y="83"/>
                      <a:pt x="65" y="79"/>
                      <a:pt x="69" y="75"/>
                    </a:cubicBezTo>
                    <a:cubicBezTo>
                      <a:pt x="72" y="73"/>
                      <a:pt x="76" y="70"/>
                      <a:pt x="77" y="66"/>
                    </a:cubicBezTo>
                    <a:cubicBezTo>
                      <a:pt x="78" y="66"/>
                      <a:pt x="77" y="65"/>
                      <a:pt x="77" y="66"/>
                    </a:cubicBezTo>
                    <a:cubicBezTo>
                      <a:pt x="72" y="70"/>
                      <a:pt x="67" y="73"/>
                      <a:pt x="63" y="77"/>
                    </a:cubicBezTo>
                    <a:cubicBezTo>
                      <a:pt x="60" y="80"/>
                      <a:pt x="58" y="82"/>
                      <a:pt x="55" y="85"/>
                    </a:cubicBezTo>
                    <a:cubicBezTo>
                      <a:pt x="53" y="86"/>
                      <a:pt x="49" y="90"/>
                      <a:pt x="48" y="91"/>
                    </a:cubicBezTo>
                    <a:cubicBezTo>
                      <a:pt x="58" y="82"/>
                      <a:pt x="67" y="73"/>
                      <a:pt x="76" y="64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3"/>
                      <a:pt x="77" y="62"/>
                      <a:pt x="78" y="62"/>
                    </a:cubicBezTo>
                    <a:cubicBezTo>
                      <a:pt x="78" y="61"/>
                      <a:pt x="78" y="61"/>
                      <a:pt x="77" y="61"/>
                    </a:cubicBezTo>
                    <a:cubicBezTo>
                      <a:pt x="71" y="66"/>
                      <a:pt x="65" y="72"/>
                      <a:pt x="58" y="77"/>
                    </a:cubicBezTo>
                    <a:cubicBezTo>
                      <a:pt x="55" y="80"/>
                      <a:pt x="52" y="83"/>
                      <a:pt x="49" y="85"/>
                    </a:cubicBezTo>
                    <a:cubicBezTo>
                      <a:pt x="47" y="87"/>
                      <a:pt x="45" y="88"/>
                      <a:pt x="44" y="89"/>
                    </a:cubicBezTo>
                    <a:cubicBezTo>
                      <a:pt x="49" y="85"/>
                      <a:pt x="54" y="80"/>
                      <a:pt x="59" y="75"/>
                    </a:cubicBezTo>
                    <a:cubicBezTo>
                      <a:pt x="64" y="70"/>
                      <a:pt x="70" y="65"/>
                      <a:pt x="75" y="59"/>
                    </a:cubicBezTo>
                    <a:cubicBezTo>
                      <a:pt x="76" y="59"/>
                      <a:pt x="75" y="58"/>
                      <a:pt x="75" y="59"/>
                    </a:cubicBezTo>
                    <a:cubicBezTo>
                      <a:pt x="69" y="65"/>
                      <a:pt x="62" y="70"/>
                      <a:pt x="56" y="75"/>
                    </a:cubicBezTo>
                    <a:cubicBezTo>
                      <a:pt x="52" y="79"/>
                      <a:pt x="48" y="82"/>
                      <a:pt x="44" y="85"/>
                    </a:cubicBezTo>
                    <a:cubicBezTo>
                      <a:pt x="42" y="86"/>
                      <a:pt x="40" y="87"/>
                      <a:pt x="38" y="89"/>
                    </a:cubicBezTo>
                    <a:cubicBezTo>
                      <a:pt x="38" y="89"/>
                      <a:pt x="36" y="91"/>
                      <a:pt x="36" y="91"/>
                    </a:cubicBezTo>
                    <a:cubicBezTo>
                      <a:pt x="36" y="91"/>
                      <a:pt x="36" y="91"/>
                      <a:pt x="37" y="90"/>
                    </a:cubicBezTo>
                    <a:cubicBezTo>
                      <a:pt x="42" y="85"/>
                      <a:pt x="49" y="80"/>
                      <a:pt x="55" y="74"/>
                    </a:cubicBezTo>
                    <a:cubicBezTo>
                      <a:pt x="60" y="69"/>
                      <a:pt x="66" y="65"/>
                      <a:pt x="71" y="59"/>
                    </a:cubicBezTo>
                    <a:cubicBezTo>
                      <a:pt x="73" y="58"/>
                      <a:pt x="76" y="57"/>
                      <a:pt x="78" y="58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78" y="59"/>
                      <a:pt x="78" y="60"/>
                      <a:pt x="78" y="61"/>
                    </a:cubicBezTo>
                    <a:cubicBezTo>
                      <a:pt x="78" y="65"/>
                      <a:pt x="77" y="69"/>
                      <a:pt x="76" y="72"/>
                    </a:cubicBezTo>
                    <a:close/>
                    <a:moveTo>
                      <a:pt x="33" y="26"/>
                    </a:moveTo>
                    <a:cubicBezTo>
                      <a:pt x="34" y="27"/>
                      <a:pt x="34" y="26"/>
                      <a:pt x="34" y="26"/>
                    </a:cubicBezTo>
                    <a:cubicBezTo>
                      <a:pt x="35" y="27"/>
                      <a:pt x="35" y="26"/>
                      <a:pt x="35" y="25"/>
                    </a:cubicBezTo>
                    <a:cubicBezTo>
                      <a:pt x="37" y="18"/>
                      <a:pt x="35" y="10"/>
                      <a:pt x="35" y="3"/>
                    </a:cubicBezTo>
                    <a:cubicBezTo>
                      <a:pt x="39" y="3"/>
                      <a:pt x="43" y="3"/>
                      <a:pt x="48" y="3"/>
                    </a:cubicBezTo>
                    <a:cubicBezTo>
                      <a:pt x="49" y="10"/>
                      <a:pt x="48" y="18"/>
                      <a:pt x="48" y="25"/>
                    </a:cubicBezTo>
                    <a:cubicBezTo>
                      <a:pt x="48" y="25"/>
                      <a:pt x="48" y="26"/>
                      <a:pt x="48" y="26"/>
                    </a:cubicBezTo>
                    <a:cubicBezTo>
                      <a:pt x="49" y="26"/>
                      <a:pt x="49" y="27"/>
                      <a:pt x="49" y="26"/>
                    </a:cubicBezTo>
                    <a:cubicBezTo>
                      <a:pt x="66" y="26"/>
                      <a:pt x="77" y="40"/>
                      <a:pt x="78" y="55"/>
                    </a:cubicBezTo>
                    <a:cubicBezTo>
                      <a:pt x="76" y="55"/>
                      <a:pt x="74" y="55"/>
                      <a:pt x="72" y="56"/>
                    </a:cubicBezTo>
                    <a:cubicBezTo>
                      <a:pt x="67" y="58"/>
                      <a:pt x="64" y="58"/>
                      <a:pt x="59" y="55"/>
                    </a:cubicBezTo>
                    <a:cubicBezTo>
                      <a:pt x="53" y="51"/>
                      <a:pt x="45" y="52"/>
                      <a:pt x="38" y="54"/>
                    </a:cubicBezTo>
                    <a:cubicBezTo>
                      <a:pt x="33" y="56"/>
                      <a:pt x="29" y="56"/>
                      <a:pt x="25" y="54"/>
                    </a:cubicBezTo>
                    <a:cubicBezTo>
                      <a:pt x="22" y="53"/>
                      <a:pt x="19" y="52"/>
                      <a:pt x="16" y="52"/>
                    </a:cubicBezTo>
                    <a:cubicBezTo>
                      <a:pt x="12" y="51"/>
                      <a:pt x="7" y="52"/>
                      <a:pt x="3" y="53"/>
                    </a:cubicBezTo>
                    <a:cubicBezTo>
                      <a:pt x="6" y="39"/>
                      <a:pt x="19" y="25"/>
                      <a:pt x="33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9"/>
              <p:cNvSpPr>
                <a:spLocks noEditPoints="1"/>
              </p:cNvSpPr>
              <p:nvPr/>
            </p:nvSpPr>
            <p:spPr bwMode="auto">
              <a:xfrm>
                <a:off x="4978" y="2584"/>
                <a:ext cx="199" cy="227"/>
              </a:xfrm>
              <a:custGeom>
                <a:avLst/>
                <a:gdLst>
                  <a:gd name="T0" fmla="*/ 71 w 84"/>
                  <a:gd name="T1" fmla="*/ 85 h 96"/>
                  <a:gd name="T2" fmla="*/ 49 w 84"/>
                  <a:gd name="T3" fmla="*/ 0 h 96"/>
                  <a:gd name="T4" fmla="*/ 1 w 84"/>
                  <a:gd name="T5" fmla="*/ 56 h 96"/>
                  <a:gd name="T6" fmla="*/ 46 w 84"/>
                  <a:gd name="T7" fmla="*/ 74 h 96"/>
                  <a:gd name="T8" fmla="*/ 36 w 84"/>
                  <a:gd name="T9" fmla="*/ 86 h 96"/>
                  <a:gd name="T10" fmla="*/ 35 w 84"/>
                  <a:gd name="T11" fmla="*/ 71 h 96"/>
                  <a:gd name="T12" fmla="*/ 19 w 84"/>
                  <a:gd name="T13" fmla="*/ 88 h 96"/>
                  <a:gd name="T14" fmla="*/ 29 w 84"/>
                  <a:gd name="T15" fmla="*/ 85 h 96"/>
                  <a:gd name="T16" fmla="*/ 15 w 84"/>
                  <a:gd name="T17" fmla="*/ 86 h 96"/>
                  <a:gd name="T18" fmla="*/ 32 w 84"/>
                  <a:gd name="T19" fmla="*/ 72 h 96"/>
                  <a:gd name="T20" fmla="*/ 55 w 84"/>
                  <a:gd name="T21" fmla="*/ 71 h 96"/>
                  <a:gd name="T22" fmla="*/ 39 w 84"/>
                  <a:gd name="T23" fmla="*/ 76 h 96"/>
                  <a:gd name="T24" fmla="*/ 22 w 84"/>
                  <a:gd name="T25" fmla="*/ 85 h 96"/>
                  <a:gd name="T26" fmla="*/ 63 w 84"/>
                  <a:gd name="T27" fmla="*/ 60 h 96"/>
                  <a:gd name="T28" fmla="*/ 52 w 84"/>
                  <a:gd name="T29" fmla="*/ 55 h 96"/>
                  <a:gd name="T30" fmla="*/ 16 w 84"/>
                  <a:gd name="T31" fmla="*/ 84 h 96"/>
                  <a:gd name="T32" fmla="*/ 13 w 84"/>
                  <a:gd name="T33" fmla="*/ 80 h 96"/>
                  <a:gd name="T34" fmla="*/ 40 w 84"/>
                  <a:gd name="T35" fmla="*/ 57 h 96"/>
                  <a:gd name="T36" fmla="*/ 28 w 84"/>
                  <a:gd name="T37" fmla="*/ 63 h 96"/>
                  <a:gd name="T38" fmla="*/ 10 w 84"/>
                  <a:gd name="T39" fmla="*/ 81 h 96"/>
                  <a:gd name="T40" fmla="*/ 23 w 84"/>
                  <a:gd name="T41" fmla="*/ 61 h 96"/>
                  <a:gd name="T42" fmla="*/ 17 w 84"/>
                  <a:gd name="T43" fmla="*/ 57 h 96"/>
                  <a:gd name="T44" fmla="*/ 14 w 84"/>
                  <a:gd name="T45" fmla="*/ 65 h 96"/>
                  <a:gd name="T46" fmla="*/ 8 w 84"/>
                  <a:gd name="T47" fmla="*/ 60 h 96"/>
                  <a:gd name="T48" fmla="*/ 8 w 84"/>
                  <a:gd name="T49" fmla="*/ 60 h 96"/>
                  <a:gd name="T50" fmla="*/ 27 w 84"/>
                  <a:gd name="T51" fmla="*/ 58 h 96"/>
                  <a:gd name="T52" fmla="*/ 26 w 84"/>
                  <a:gd name="T53" fmla="*/ 57 h 96"/>
                  <a:gd name="T54" fmla="*/ 26 w 84"/>
                  <a:gd name="T55" fmla="*/ 57 h 96"/>
                  <a:gd name="T56" fmla="*/ 14 w 84"/>
                  <a:gd name="T57" fmla="*/ 62 h 96"/>
                  <a:gd name="T58" fmla="*/ 9 w 84"/>
                  <a:gd name="T59" fmla="*/ 61 h 96"/>
                  <a:gd name="T60" fmla="*/ 16 w 84"/>
                  <a:gd name="T61" fmla="*/ 62 h 96"/>
                  <a:gd name="T62" fmla="*/ 5 w 84"/>
                  <a:gd name="T63" fmla="*/ 61 h 96"/>
                  <a:gd name="T64" fmla="*/ 8 w 84"/>
                  <a:gd name="T65" fmla="*/ 57 h 96"/>
                  <a:gd name="T66" fmla="*/ 4 w 84"/>
                  <a:gd name="T67" fmla="*/ 59 h 96"/>
                  <a:gd name="T68" fmla="*/ 39 w 84"/>
                  <a:gd name="T69" fmla="*/ 60 h 96"/>
                  <a:gd name="T70" fmla="*/ 29 w 84"/>
                  <a:gd name="T71" fmla="*/ 92 h 96"/>
                  <a:gd name="T72" fmla="*/ 62 w 84"/>
                  <a:gd name="T73" fmla="*/ 66 h 96"/>
                  <a:gd name="T74" fmla="*/ 35 w 84"/>
                  <a:gd name="T75" fmla="*/ 93 h 96"/>
                  <a:gd name="T76" fmla="*/ 40 w 84"/>
                  <a:gd name="T77" fmla="*/ 93 h 96"/>
                  <a:gd name="T78" fmla="*/ 48 w 84"/>
                  <a:gd name="T79" fmla="*/ 92 h 96"/>
                  <a:gd name="T80" fmla="*/ 54 w 84"/>
                  <a:gd name="T81" fmla="*/ 89 h 96"/>
                  <a:gd name="T82" fmla="*/ 71 w 84"/>
                  <a:gd name="T83" fmla="*/ 78 h 96"/>
                  <a:gd name="T84" fmla="*/ 64 w 84"/>
                  <a:gd name="T85" fmla="*/ 87 h 96"/>
                  <a:gd name="T86" fmla="*/ 67 w 84"/>
                  <a:gd name="T87" fmla="*/ 80 h 96"/>
                  <a:gd name="T88" fmla="*/ 78 w 84"/>
                  <a:gd name="T89" fmla="*/ 66 h 96"/>
                  <a:gd name="T90" fmla="*/ 77 w 84"/>
                  <a:gd name="T91" fmla="*/ 63 h 96"/>
                  <a:gd name="T92" fmla="*/ 44 w 84"/>
                  <a:gd name="T93" fmla="*/ 90 h 96"/>
                  <a:gd name="T94" fmla="*/ 45 w 84"/>
                  <a:gd name="T95" fmla="*/ 85 h 96"/>
                  <a:gd name="T96" fmla="*/ 72 w 84"/>
                  <a:gd name="T97" fmla="*/ 59 h 96"/>
                  <a:gd name="T98" fmla="*/ 34 w 84"/>
                  <a:gd name="T99" fmla="*/ 27 h 96"/>
                  <a:gd name="T100" fmla="*/ 49 w 84"/>
                  <a:gd name="T101" fmla="*/ 25 h 96"/>
                  <a:gd name="T102" fmla="*/ 60 w 84"/>
                  <a:gd name="T103" fmla="*/ 55 h 96"/>
                  <a:gd name="T104" fmla="*/ 34 w 84"/>
                  <a:gd name="T105" fmla="*/ 2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4" h="96">
                    <a:moveTo>
                      <a:pt x="0" y="57"/>
                    </a:moveTo>
                    <a:cubicBezTo>
                      <a:pt x="0" y="58"/>
                      <a:pt x="0" y="59"/>
                      <a:pt x="0" y="59"/>
                    </a:cubicBezTo>
                    <a:cubicBezTo>
                      <a:pt x="1" y="69"/>
                      <a:pt x="4" y="79"/>
                      <a:pt x="11" y="86"/>
                    </a:cubicBezTo>
                    <a:cubicBezTo>
                      <a:pt x="18" y="94"/>
                      <a:pt x="32" y="96"/>
                      <a:pt x="43" y="96"/>
                    </a:cubicBezTo>
                    <a:cubicBezTo>
                      <a:pt x="53" y="96"/>
                      <a:pt x="63" y="92"/>
                      <a:pt x="71" y="85"/>
                    </a:cubicBezTo>
                    <a:cubicBezTo>
                      <a:pt x="78" y="80"/>
                      <a:pt x="81" y="71"/>
                      <a:pt x="82" y="63"/>
                    </a:cubicBezTo>
                    <a:cubicBezTo>
                      <a:pt x="84" y="44"/>
                      <a:pt x="72" y="24"/>
                      <a:pt x="52" y="24"/>
                    </a:cubicBezTo>
                    <a:cubicBezTo>
                      <a:pt x="52" y="16"/>
                      <a:pt x="53" y="9"/>
                      <a:pt x="51" y="1"/>
                    </a:cubicBezTo>
                    <a:cubicBezTo>
                      <a:pt x="51" y="1"/>
                      <a:pt x="51" y="1"/>
                      <a:pt x="50" y="1"/>
                    </a:cubicBezTo>
                    <a:cubicBezTo>
                      <a:pt x="50" y="0"/>
                      <a:pt x="50" y="0"/>
                      <a:pt x="49" y="0"/>
                    </a:cubicBezTo>
                    <a:cubicBezTo>
                      <a:pt x="45" y="0"/>
                      <a:pt x="40" y="1"/>
                      <a:pt x="36" y="0"/>
                    </a:cubicBezTo>
                    <a:cubicBezTo>
                      <a:pt x="35" y="0"/>
                      <a:pt x="34" y="0"/>
                      <a:pt x="34" y="1"/>
                    </a:cubicBezTo>
                    <a:cubicBezTo>
                      <a:pt x="34" y="1"/>
                      <a:pt x="33" y="1"/>
                      <a:pt x="33" y="2"/>
                    </a:cubicBezTo>
                    <a:cubicBezTo>
                      <a:pt x="33" y="9"/>
                      <a:pt x="35" y="16"/>
                      <a:pt x="34" y="24"/>
                    </a:cubicBezTo>
                    <a:cubicBezTo>
                      <a:pt x="17" y="23"/>
                      <a:pt x="2" y="40"/>
                      <a:pt x="1" y="56"/>
                    </a:cubicBezTo>
                    <a:cubicBezTo>
                      <a:pt x="0" y="56"/>
                      <a:pt x="0" y="57"/>
                      <a:pt x="0" y="57"/>
                    </a:cubicBezTo>
                    <a:close/>
                    <a:moveTo>
                      <a:pt x="29" y="92"/>
                    </a:moveTo>
                    <a:cubicBezTo>
                      <a:pt x="29" y="92"/>
                      <a:pt x="29" y="92"/>
                      <a:pt x="29" y="92"/>
                    </a:cubicBezTo>
                    <a:cubicBezTo>
                      <a:pt x="27" y="92"/>
                      <a:pt x="25" y="91"/>
                      <a:pt x="23" y="91"/>
                    </a:cubicBezTo>
                    <a:cubicBezTo>
                      <a:pt x="31" y="85"/>
                      <a:pt x="39" y="79"/>
                      <a:pt x="46" y="74"/>
                    </a:cubicBezTo>
                    <a:cubicBezTo>
                      <a:pt x="49" y="72"/>
                      <a:pt x="52" y="70"/>
                      <a:pt x="55" y="67"/>
                    </a:cubicBezTo>
                    <a:cubicBezTo>
                      <a:pt x="57" y="66"/>
                      <a:pt x="59" y="64"/>
                      <a:pt x="61" y="62"/>
                    </a:cubicBezTo>
                    <a:cubicBezTo>
                      <a:pt x="63" y="61"/>
                      <a:pt x="65" y="59"/>
                      <a:pt x="62" y="62"/>
                    </a:cubicBezTo>
                    <a:cubicBezTo>
                      <a:pt x="58" y="68"/>
                      <a:pt x="51" y="72"/>
                      <a:pt x="45" y="77"/>
                    </a:cubicBezTo>
                    <a:cubicBezTo>
                      <a:pt x="42" y="80"/>
                      <a:pt x="39" y="83"/>
                      <a:pt x="36" y="86"/>
                    </a:cubicBezTo>
                    <a:cubicBezTo>
                      <a:pt x="35" y="87"/>
                      <a:pt x="33" y="89"/>
                      <a:pt x="31" y="90"/>
                    </a:cubicBezTo>
                    <a:cubicBezTo>
                      <a:pt x="31" y="91"/>
                      <a:pt x="30" y="91"/>
                      <a:pt x="29" y="92"/>
                    </a:cubicBezTo>
                    <a:close/>
                    <a:moveTo>
                      <a:pt x="17" y="87"/>
                    </a:moveTo>
                    <a:cubicBezTo>
                      <a:pt x="17" y="87"/>
                      <a:pt x="17" y="87"/>
                      <a:pt x="17" y="87"/>
                    </a:cubicBezTo>
                    <a:cubicBezTo>
                      <a:pt x="23" y="82"/>
                      <a:pt x="29" y="76"/>
                      <a:pt x="35" y="71"/>
                    </a:cubicBezTo>
                    <a:cubicBezTo>
                      <a:pt x="38" y="68"/>
                      <a:pt x="42" y="65"/>
                      <a:pt x="45" y="62"/>
                    </a:cubicBezTo>
                    <a:cubicBezTo>
                      <a:pt x="48" y="61"/>
                      <a:pt x="52" y="58"/>
                      <a:pt x="54" y="57"/>
                    </a:cubicBezTo>
                    <a:cubicBezTo>
                      <a:pt x="47" y="63"/>
                      <a:pt x="40" y="68"/>
                      <a:pt x="34" y="74"/>
                    </a:cubicBezTo>
                    <a:cubicBezTo>
                      <a:pt x="29" y="78"/>
                      <a:pt x="23" y="82"/>
                      <a:pt x="19" y="88"/>
                    </a:cubicBezTo>
                    <a:cubicBezTo>
                      <a:pt x="19" y="88"/>
                      <a:pt x="19" y="89"/>
                      <a:pt x="19" y="88"/>
                    </a:cubicBezTo>
                    <a:cubicBezTo>
                      <a:pt x="26" y="84"/>
                      <a:pt x="32" y="80"/>
                      <a:pt x="38" y="75"/>
                    </a:cubicBezTo>
                    <a:cubicBezTo>
                      <a:pt x="44" y="70"/>
                      <a:pt x="51" y="64"/>
                      <a:pt x="58" y="60"/>
                    </a:cubicBezTo>
                    <a:cubicBezTo>
                      <a:pt x="55" y="61"/>
                      <a:pt x="52" y="64"/>
                      <a:pt x="50" y="67"/>
                    </a:cubicBezTo>
                    <a:cubicBezTo>
                      <a:pt x="46" y="70"/>
                      <a:pt x="42" y="73"/>
                      <a:pt x="38" y="76"/>
                    </a:cubicBezTo>
                    <a:cubicBezTo>
                      <a:pt x="35" y="79"/>
                      <a:pt x="32" y="83"/>
                      <a:pt x="29" y="85"/>
                    </a:cubicBezTo>
                    <a:cubicBezTo>
                      <a:pt x="26" y="87"/>
                      <a:pt x="24" y="88"/>
                      <a:pt x="23" y="90"/>
                    </a:cubicBezTo>
                    <a:cubicBezTo>
                      <a:pt x="21" y="89"/>
                      <a:pt x="19" y="89"/>
                      <a:pt x="17" y="87"/>
                    </a:cubicBezTo>
                    <a:close/>
                    <a:moveTo>
                      <a:pt x="17" y="87"/>
                    </a:moveTo>
                    <a:cubicBezTo>
                      <a:pt x="17" y="87"/>
                      <a:pt x="17" y="87"/>
                      <a:pt x="17" y="87"/>
                    </a:cubicBezTo>
                    <a:cubicBezTo>
                      <a:pt x="16" y="87"/>
                      <a:pt x="15" y="86"/>
                      <a:pt x="15" y="86"/>
                    </a:cubicBezTo>
                    <a:cubicBezTo>
                      <a:pt x="21" y="81"/>
                      <a:pt x="27" y="75"/>
                      <a:pt x="33" y="70"/>
                    </a:cubicBezTo>
                    <a:cubicBezTo>
                      <a:pt x="36" y="67"/>
                      <a:pt x="40" y="64"/>
                      <a:pt x="43" y="61"/>
                    </a:cubicBezTo>
                    <a:cubicBezTo>
                      <a:pt x="45" y="60"/>
                      <a:pt x="47" y="59"/>
                      <a:pt x="49" y="57"/>
                    </a:cubicBezTo>
                    <a:cubicBezTo>
                      <a:pt x="53" y="55"/>
                      <a:pt x="48" y="58"/>
                      <a:pt x="47" y="59"/>
                    </a:cubicBezTo>
                    <a:cubicBezTo>
                      <a:pt x="42" y="63"/>
                      <a:pt x="37" y="67"/>
                      <a:pt x="32" y="72"/>
                    </a:cubicBezTo>
                    <a:cubicBezTo>
                      <a:pt x="27" y="77"/>
                      <a:pt x="21" y="81"/>
                      <a:pt x="17" y="87"/>
                    </a:cubicBezTo>
                    <a:close/>
                    <a:moveTo>
                      <a:pt x="48" y="76"/>
                    </a:moveTo>
                    <a:cubicBezTo>
                      <a:pt x="54" y="71"/>
                      <a:pt x="60" y="67"/>
                      <a:pt x="65" y="61"/>
                    </a:cubicBezTo>
                    <a:cubicBezTo>
                      <a:pt x="65" y="61"/>
                      <a:pt x="66" y="61"/>
                      <a:pt x="66" y="61"/>
                    </a:cubicBezTo>
                    <a:cubicBezTo>
                      <a:pt x="62" y="64"/>
                      <a:pt x="59" y="68"/>
                      <a:pt x="55" y="71"/>
                    </a:cubicBezTo>
                    <a:cubicBezTo>
                      <a:pt x="49" y="75"/>
                      <a:pt x="44" y="80"/>
                      <a:pt x="38" y="85"/>
                    </a:cubicBezTo>
                    <a:cubicBezTo>
                      <a:pt x="42" y="82"/>
                      <a:pt x="45" y="78"/>
                      <a:pt x="48" y="76"/>
                    </a:cubicBezTo>
                    <a:close/>
                    <a:moveTo>
                      <a:pt x="46" y="73"/>
                    </a:moveTo>
                    <a:cubicBezTo>
                      <a:pt x="42" y="76"/>
                      <a:pt x="37" y="79"/>
                      <a:pt x="33" y="82"/>
                    </a:cubicBezTo>
                    <a:cubicBezTo>
                      <a:pt x="35" y="80"/>
                      <a:pt x="37" y="78"/>
                      <a:pt x="39" y="76"/>
                    </a:cubicBezTo>
                    <a:cubicBezTo>
                      <a:pt x="45" y="70"/>
                      <a:pt x="53" y="65"/>
                      <a:pt x="60" y="59"/>
                    </a:cubicBezTo>
                    <a:cubicBezTo>
                      <a:pt x="60" y="59"/>
                      <a:pt x="60" y="58"/>
                      <a:pt x="59" y="58"/>
                    </a:cubicBezTo>
                    <a:cubicBezTo>
                      <a:pt x="53" y="61"/>
                      <a:pt x="48" y="66"/>
                      <a:pt x="43" y="70"/>
                    </a:cubicBezTo>
                    <a:cubicBezTo>
                      <a:pt x="36" y="75"/>
                      <a:pt x="29" y="81"/>
                      <a:pt x="22" y="86"/>
                    </a:cubicBezTo>
                    <a:cubicBezTo>
                      <a:pt x="19" y="88"/>
                      <a:pt x="22" y="85"/>
                      <a:pt x="22" y="85"/>
                    </a:cubicBezTo>
                    <a:cubicBezTo>
                      <a:pt x="24" y="83"/>
                      <a:pt x="25" y="82"/>
                      <a:pt x="27" y="81"/>
                    </a:cubicBezTo>
                    <a:cubicBezTo>
                      <a:pt x="30" y="78"/>
                      <a:pt x="33" y="76"/>
                      <a:pt x="36" y="73"/>
                    </a:cubicBezTo>
                    <a:cubicBezTo>
                      <a:pt x="42" y="68"/>
                      <a:pt x="49" y="62"/>
                      <a:pt x="55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8" y="57"/>
                      <a:pt x="60" y="59"/>
                      <a:pt x="63" y="60"/>
                    </a:cubicBezTo>
                    <a:cubicBezTo>
                      <a:pt x="57" y="64"/>
                      <a:pt x="52" y="69"/>
                      <a:pt x="46" y="73"/>
                    </a:cubicBezTo>
                    <a:close/>
                    <a:moveTo>
                      <a:pt x="40" y="65"/>
                    </a:moveTo>
                    <a:cubicBezTo>
                      <a:pt x="41" y="64"/>
                      <a:pt x="43" y="63"/>
                      <a:pt x="44" y="62"/>
                    </a:cubicBezTo>
                    <a:cubicBezTo>
                      <a:pt x="47" y="60"/>
                      <a:pt x="50" y="58"/>
                      <a:pt x="52" y="56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55"/>
                      <a:pt x="53" y="55"/>
                      <a:pt x="53" y="55"/>
                    </a:cubicBezTo>
                    <a:cubicBezTo>
                      <a:pt x="54" y="55"/>
                      <a:pt x="54" y="55"/>
                      <a:pt x="55" y="56"/>
                    </a:cubicBezTo>
                    <a:cubicBezTo>
                      <a:pt x="50" y="59"/>
                      <a:pt x="45" y="62"/>
                      <a:pt x="40" y="65"/>
                    </a:cubicBezTo>
                    <a:close/>
                    <a:moveTo>
                      <a:pt x="18" y="82"/>
                    </a:moveTo>
                    <a:cubicBezTo>
                      <a:pt x="17" y="82"/>
                      <a:pt x="17" y="83"/>
                      <a:pt x="16" y="84"/>
                    </a:cubicBezTo>
                    <a:cubicBezTo>
                      <a:pt x="17" y="83"/>
                      <a:pt x="18" y="82"/>
                      <a:pt x="19" y="81"/>
                    </a:cubicBezTo>
                    <a:cubicBezTo>
                      <a:pt x="21" y="78"/>
                      <a:pt x="24" y="75"/>
                      <a:pt x="27" y="72"/>
                    </a:cubicBezTo>
                    <a:cubicBezTo>
                      <a:pt x="33" y="67"/>
                      <a:pt x="39" y="62"/>
                      <a:pt x="45" y="56"/>
                    </a:cubicBezTo>
                    <a:cubicBezTo>
                      <a:pt x="45" y="56"/>
                      <a:pt x="45" y="56"/>
                      <a:pt x="45" y="56"/>
                    </a:cubicBezTo>
                    <a:cubicBezTo>
                      <a:pt x="32" y="60"/>
                      <a:pt x="24" y="72"/>
                      <a:pt x="13" y="80"/>
                    </a:cubicBezTo>
                    <a:cubicBezTo>
                      <a:pt x="13" y="80"/>
                      <a:pt x="11" y="81"/>
                      <a:pt x="11" y="81"/>
                    </a:cubicBezTo>
                    <a:cubicBezTo>
                      <a:pt x="12" y="80"/>
                      <a:pt x="13" y="78"/>
                      <a:pt x="15" y="76"/>
                    </a:cubicBezTo>
                    <a:cubicBezTo>
                      <a:pt x="17" y="74"/>
                      <a:pt x="20" y="71"/>
                      <a:pt x="23" y="69"/>
                    </a:cubicBezTo>
                    <a:cubicBezTo>
                      <a:pt x="27" y="66"/>
                      <a:pt x="31" y="63"/>
                      <a:pt x="35" y="59"/>
                    </a:cubicBezTo>
                    <a:cubicBezTo>
                      <a:pt x="36" y="58"/>
                      <a:pt x="38" y="58"/>
                      <a:pt x="40" y="57"/>
                    </a:cubicBezTo>
                    <a:cubicBezTo>
                      <a:pt x="43" y="56"/>
                      <a:pt x="47" y="55"/>
                      <a:pt x="51" y="55"/>
                    </a:cubicBezTo>
                    <a:cubicBezTo>
                      <a:pt x="39" y="63"/>
                      <a:pt x="29" y="73"/>
                      <a:pt x="18" y="82"/>
                    </a:cubicBezTo>
                    <a:close/>
                    <a:moveTo>
                      <a:pt x="8" y="78"/>
                    </a:moveTo>
                    <a:cubicBezTo>
                      <a:pt x="13" y="76"/>
                      <a:pt x="17" y="72"/>
                      <a:pt x="21" y="69"/>
                    </a:cubicBezTo>
                    <a:cubicBezTo>
                      <a:pt x="23" y="67"/>
                      <a:pt x="26" y="65"/>
                      <a:pt x="28" y="63"/>
                    </a:cubicBezTo>
                    <a:cubicBezTo>
                      <a:pt x="29" y="61"/>
                      <a:pt x="31" y="60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4" y="59"/>
                    </a:cubicBezTo>
                    <a:cubicBezTo>
                      <a:pt x="34" y="59"/>
                      <a:pt x="34" y="59"/>
                      <a:pt x="34" y="59"/>
                    </a:cubicBezTo>
                    <a:cubicBezTo>
                      <a:pt x="27" y="67"/>
                      <a:pt x="16" y="72"/>
                      <a:pt x="10" y="81"/>
                    </a:cubicBezTo>
                    <a:cubicBezTo>
                      <a:pt x="10" y="80"/>
                      <a:pt x="9" y="79"/>
                      <a:pt x="8" y="78"/>
                    </a:cubicBezTo>
                    <a:close/>
                    <a:moveTo>
                      <a:pt x="7" y="76"/>
                    </a:moveTo>
                    <a:cubicBezTo>
                      <a:pt x="10" y="73"/>
                      <a:pt x="13" y="70"/>
                      <a:pt x="16" y="67"/>
                    </a:cubicBezTo>
                    <a:cubicBezTo>
                      <a:pt x="17" y="66"/>
                      <a:pt x="19" y="64"/>
                      <a:pt x="20" y="63"/>
                    </a:cubicBezTo>
                    <a:cubicBezTo>
                      <a:pt x="22" y="61"/>
                      <a:pt x="28" y="55"/>
                      <a:pt x="23" y="61"/>
                    </a:cubicBezTo>
                    <a:cubicBezTo>
                      <a:pt x="21" y="65"/>
                      <a:pt x="18" y="68"/>
                      <a:pt x="15" y="71"/>
                    </a:cubicBezTo>
                    <a:cubicBezTo>
                      <a:pt x="12" y="73"/>
                      <a:pt x="10" y="75"/>
                      <a:pt x="8" y="77"/>
                    </a:cubicBezTo>
                    <a:cubicBezTo>
                      <a:pt x="7" y="77"/>
                      <a:pt x="7" y="76"/>
                      <a:pt x="7" y="76"/>
                    </a:cubicBezTo>
                    <a:close/>
                    <a:moveTo>
                      <a:pt x="4" y="67"/>
                    </a:moveTo>
                    <a:cubicBezTo>
                      <a:pt x="9" y="64"/>
                      <a:pt x="12" y="59"/>
                      <a:pt x="17" y="57"/>
                    </a:cubicBezTo>
                    <a:cubicBezTo>
                      <a:pt x="17" y="57"/>
                      <a:pt x="15" y="60"/>
                      <a:pt x="14" y="61"/>
                    </a:cubicBezTo>
                    <a:cubicBezTo>
                      <a:pt x="13" y="62"/>
                      <a:pt x="12" y="63"/>
                      <a:pt x="10" y="64"/>
                    </a:cubicBezTo>
                    <a:cubicBezTo>
                      <a:pt x="8" y="66"/>
                      <a:pt x="7" y="69"/>
                      <a:pt x="5" y="71"/>
                    </a:cubicBezTo>
                    <a:cubicBezTo>
                      <a:pt x="5" y="71"/>
                      <a:pt x="6" y="72"/>
                      <a:pt x="6" y="72"/>
                    </a:cubicBezTo>
                    <a:cubicBezTo>
                      <a:pt x="9" y="70"/>
                      <a:pt x="11" y="67"/>
                      <a:pt x="14" y="65"/>
                    </a:cubicBezTo>
                    <a:cubicBezTo>
                      <a:pt x="15" y="63"/>
                      <a:pt x="17" y="62"/>
                      <a:pt x="18" y="60"/>
                    </a:cubicBezTo>
                    <a:cubicBezTo>
                      <a:pt x="19" y="60"/>
                      <a:pt x="23" y="55"/>
                      <a:pt x="21" y="59"/>
                    </a:cubicBezTo>
                    <a:cubicBezTo>
                      <a:pt x="17" y="64"/>
                      <a:pt x="11" y="69"/>
                      <a:pt x="6" y="74"/>
                    </a:cubicBezTo>
                    <a:cubicBezTo>
                      <a:pt x="6" y="72"/>
                      <a:pt x="5" y="70"/>
                      <a:pt x="4" y="67"/>
                    </a:cubicBezTo>
                    <a:close/>
                    <a:moveTo>
                      <a:pt x="8" y="60"/>
                    </a:moveTo>
                    <a:cubicBezTo>
                      <a:pt x="9" y="59"/>
                      <a:pt x="10" y="57"/>
                      <a:pt x="12" y="56"/>
                    </a:cubicBezTo>
                    <a:cubicBezTo>
                      <a:pt x="15" y="54"/>
                      <a:pt x="12" y="57"/>
                      <a:pt x="11" y="58"/>
                    </a:cubicBezTo>
                    <a:cubicBezTo>
                      <a:pt x="9" y="60"/>
                      <a:pt x="6" y="62"/>
                      <a:pt x="4" y="66"/>
                    </a:cubicBezTo>
                    <a:cubicBezTo>
                      <a:pt x="4" y="65"/>
                      <a:pt x="4" y="64"/>
                      <a:pt x="4" y="64"/>
                    </a:cubicBezTo>
                    <a:cubicBezTo>
                      <a:pt x="5" y="62"/>
                      <a:pt x="6" y="61"/>
                      <a:pt x="8" y="60"/>
                    </a:cubicBezTo>
                    <a:close/>
                    <a:moveTo>
                      <a:pt x="11" y="75"/>
                    </a:moveTo>
                    <a:cubicBezTo>
                      <a:pt x="11" y="76"/>
                      <a:pt x="10" y="77"/>
                      <a:pt x="9" y="77"/>
                    </a:cubicBezTo>
                    <a:cubicBezTo>
                      <a:pt x="10" y="77"/>
                      <a:pt x="11" y="75"/>
                      <a:pt x="11" y="75"/>
                    </a:cubicBezTo>
                    <a:cubicBezTo>
                      <a:pt x="13" y="73"/>
                      <a:pt x="15" y="72"/>
                      <a:pt x="16" y="70"/>
                    </a:cubicBezTo>
                    <a:cubicBezTo>
                      <a:pt x="20" y="67"/>
                      <a:pt x="24" y="62"/>
                      <a:pt x="27" y="58"/>
                    </a:cubicBezTo>
                    <a:cubicBezTo>
                      <a:pt x="27" y="58"/>
                      <a:pt x="27" y="58"/>
                      <a:pt x="27" y="57"/>
                    </a:cubicBezTo>
                    <a:cubicBezTo>
                      <a:pt x="28" y="58"/>
                      <a:pt x="30" y="58"/>
                      <a:pt x="31" y="59"/>
                    </a:cubicBezTo>
                    <a:cubicBezTo>
                      <a:pt x="31" y="59"/>
                      <a:pt x="31" y="59"/>
                      <a:pt x="32" y="59"/>
                    </a:cubicBezTo>
                    <a:cubicBezTo>
                      <a:pt x="25" y="64"/>
                      <a:pt x="19" y="71"/>
                      <a:pt x="11" y="75"/>
                    </a:cubicBezTo>
                    <a:close/>
                    <a:moveTo>
                      <a:pt x="26" y="57"/>
                    </a:moveTo>
                    <a:cubicBezTo>
                      <a:pt x="19" y="62"/>
                      <a:pt x="13" y="69"/>
                      <a:pt x="7" y="75"/>
                    </a:cubicBezTo>
                    <a:cubicBezTo>
                      <a:pt x="9" y="73"/>
                      <a:pt x="13" y="68"/>
                      <a:pt x="16" y="66"/>
                    </a:cubicBezTo>
                    <a:cubicBezTo>
                      <a:pt x="18" y="63"/>
                      <a:pt x="21" y="60"/>
                      <a:pt x="23" y="56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4" y="56"/>
                      <a:pt x="25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lose/>
                    <a:moveTo>
                      <a:pt x="16" y="62"/>
                    </a:moveTo>
                    <a:cubicBezTo>
                      <a:pt x="14" y="63"/>
                      <a:pt x="13" y="65"/>
                      <a:pt x="11" y="66"/>
                    </a:cubicBezTo>
                    <a:cubicBezTo>
                      <a:pt x="10" y="68"/>
                      <a:pt x="8" y="69"/>
                      <a:pt x="7" y="70"/>
                    </a:cubicBezTo>
                    <a:cubicBezTo>
                      <a:pt x="9" y="67"/>
                      <a:pt x="11" y="64"/>
                      <a:pt x="14" y="62"/>
                    </a:cubicBezTo>
                    <a:cubicBezTo>
                      <a:pt x="16" y="60"/>
                      <a:pt x="18" y="59"/>
                      <a:pt x="19" y="56"/>
                    </a:cubicBezTo>
                    <a:cubicBezTo>
                      <a:pt x="19" y="55"/>
                      <a:pt x="18" y="55"/>
                      <a:pt x="18" y="55"/>
                    </a:cubicBezTo>
                    <a:cubicBezTo>
                      <a:pt x="13" y="58"/>
                      <a:pt x="10" y="62"/>
                      <a:pt x="6" y="65"/>
                    </a:cubicBezTo>
                    <a:cubicBezTo>
                      <a:pt x="4" y="67"/>
                      <a:pt x="5" y="66"/>
                      <a:pt x="6" y="64"/>
                    </a:cubicBezTo>
                    <a:cubicBezTo>
                      <a:pt x="7" y="63"/>
                      <a:pt x="8" y="62"/>
                      <a:pt x="9" y="61"/>
                    </a:cubicBezTo>
                    <a:cubicBezTo>
                      <a:pt x="11" y="59"/>
                      <a:pt x="13" y="57"/>
                      <a:pt x="14" y="55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55"/>
                      <a:pt x="20" y="55"/>
                      <a:pt x="22" y="56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0" y="58"/>
                      <a:pt x="18" y="60"/>
                      <a:pt x="16" y="62"/>
                    </a:cubicBezTo>
                    <a:close/>
                    <a:moveTo>
                      <a:pt x="5" y="61"/>
                    </a:moveTo>
                    <a:cubicBezTo>
                      <a:pt x="6" y="60"/>
                      <a:pt x="6" y="60"/>
                      <a:pt x="7" y="59"/>
                    </a:cubicBezTo>
                    <a:cubicBezTo>
                      <a:pt x="8" y="58"/>
                      <a:pt x="9" y="56"/>
                      <a:pt x="10" y="55"/>
                    </a:cubicBezTo>
                    <a:cubicBezTo>
                      <a:pt x="11" y="55"/>
                      <a:pt x="12" y="55"/>
                      <a:pt x="14" y="55"/>
                    </a:cubicBezTo>
                    <a:cubicBezTo>
                      <a:pt x="10" y="56"/>
                      <a:pt x="8" y="59"/>
                      <a:pt x="5" y="61"/>
                    </a:cubicBezTo>
                    <a:close/>
                    <a:moveTo>
                      <a:pt x="4" y="59"/>
                    </a:moveTo>
                    <a:cubicBezTo>
                      <a:pt x="5" y="58"/>
                      <a:pt x="6" y="57"/>
                      <a:pt x="7" y="56"/>
                    </a:cubicBezTo>
                    <a:cubicBezTo>
                      <a:pt x="8" y="56"/>
                      <a:pt x="8" y="55"/>
                      <a:pt x="9" y="55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9" y="56"/>
                      <a:pt x="8" y="56"/>
                      <a:pt x="8" y="57"/>
                    </a:cubicBezTo>
                    <a:cubicBezTo>
                      <a:pt x="6" y="59"/>
                      <a:pt x="5" y="61"/>
                      <a:pt x="4" y="62"/>
                    </a:cubicBezTo>
                    <a:cubicBezTo>
                      <a:pt x="3" y="62"/>
                      <a:pt x="3" y="61"/>
                      <a:pt x="3" y="61"/>
                    </a:cubicBezTo>
                    <a:cubicBezTo>
                      <a:pt x="3" y="60"/>
                      <a:pt x="3" y="58"/>
                      <a:pt x="3" y="57"/>
                    </a:cubicBezTo>
                    <a:cubicBezTo>
                      <a:pt x="5" y="56"/>
                      <a:pt x="6" y="56"/>
                      <a:pt x="7" y="55"/>
                    </a:cubicBezTo>
                    <a:cubicBezTo>
                      <a:pt x="6" y="56"/>
                      <a:pt x="5" y="58"/>
                      <a:pt x="4" y="59"/>
                    </a:cubicBezTo>
                    <a:cubicBezTo>
                      <a:pt x="3" y="59"/>
                      <a:pt x="4" y="60"/>
                      <a:pt x="4" y="59"/>
                    </a:cubicBezTo>
                    <a:close/>
                    <a:moveTo>
                      <a:pt x="11" y="82"/>
                    </a:moveTo>
                    <a:cubicBezTo>
                      <a:pt x="22" y="75"/>
                      <a:pt x="29" y="65"/>
                      <a:pt x="40" y="59"/>
                    </a:cubicBezTo>
                    <a:cubicBezTo>
                      <a:pt x="40" y="58"/>
                      <a:pt x="45" y="56"/>
                      <a:pt x="43" y="57"/>
                    </a:cubicBezTo>
                    <a:cubicBezTo>
                      <a:pt x="42" y="58"/>
                      <a:pt x="41" y="59"/>
                      <a:pt x="39" y="60"/>
                    </a:cubicBezTo>
                    <a:cubicBezTo>
                      <a:pt x="36" y="63"/>
                      <a:pt x="33" y="66"/>
                      <a:pt x="30" y="68"/>
                    </a:cubicBezTo>
                    <a:cubicBezTo>
                      <a:pt x="25" y="74"/>
                      <a:pt x="19" y="79"/>
                      <a:pt x="14" y="85"/>
                    </a:cubicBezTo>
                    <a:cubicBezTo>
                      <a:pt x="14" y="85"/>
                      <a:pt x="14" y="85"/>
                      <a:pt x="14" y="85"/>
                    </a:cubicBezTo>
                    <a:cubicBezTo>
                      <a:pt x="13" y="84"/>
                      <a:pt x="12" y="83"/>
                      <a:pt x="11" y="82"/>
                    </a:cubicBezTo>
                    <a:close/>
                    <a:moveTo>
                      <a:pt x="29" y="92"/>
                    </a:moveTo>
                    <a:cubicBezTo>
                      <a:pt x="30" y="92"/>
                      <a:pt x="30" y="92"/>
                      <a:pt x="31" y="91"/>
                    </a:cubicBezTo>
                    <a:cubicBezTo>
                      <a:pt x="31" y="92"/>
                      <a:pt x="31" y="91"/>
                      <a:pt x="32" y="91"/>
                    </a:cubicBezTo>
                    <a:cubicBezTo>
                      <a:pt x="33" y="90"/>
                      <a:pt x="34" y="89"/>
                      <a:pt x="35" y="89"/>
                    </a:cubicBezTo>
                    <a:cubicBezTo>
                      <a:pt x="41" y="84"/>
                      <a:pt x="47" y="79"/>
                      <a:pt x="53" y="74"/>
                    </a:cubicBezTo>
                    <a:cubicBezTo>
                      <a:pt x="56" y="71"/>
                      <a:pt x="59" y="69"/>
                      <a:pt x="62" y="66"/>
                    </a:cubicBezTo>
                    <a:cubicBezTo>
                      <a:pt x="63" y="65"/>
                      <a:pt x="65" y="63"/>
                      <a:pt x="66" y="62"/>
                    </a:cubicBezTo>
                    <a:cubicBezTo>
                      <a:pt x="67" y="62"/>
                      <a:pt x="68" y="61"/>
                      <a:pt x="69" y="60"/>
                    </a:cubicBezTo>
                    <a:cubicBezTo>
                      <a:pt x="69" y="60"/>
                      <a:pt x="70" y="60"/>
                      <a:pt x="70" y="60"/>
                    </a:cubicBezTo>
                    <a:cubicBezTo>
                      <a:pt x="60" y="72"/>
                      <a:pt x="45" y="81"/>
                      <a:pt x="35" y="92"/>
                    </a:cubicBezTo>
                    <a:cubicBezTo>
                      <a:pt x="34" y="93"/>
                      <a:pt x="35" y="93"/>
                      <a:pt x="35" y="93"/>
                    </a:cubicBezTo>
                    <a:cubicBezTo>
                      <a:pt x="47" y="84"/>
                      <a:pt x="59" y="75"/>
                      <a:pt x="71" y="64"/>
                    </a:cubicBezTo>
                    <a:cubicBezTo>
                      <a:pt x="70" y="65"/>
                      <a:pt x="69" y="66"/>
                      <a:pt x="68" y="67"/>
                    </a:cubicBezTo>
                    <a:cubicBezTo>
                      <a:pt x="64" y="70"/>
                      <a:pt x="61" y="73"/>
                      <a:pt x="58" y="76"/>
                    </a:cubicBezTo>
                    <a:cubicBezTo>
                      <a:pt x="52" y="82"/>
                      <a:pt x="46" y="87"/>
                      <a:pt x="40" y="93"/>
                    </a:cubicBezTo>
                    <a:cubicBezTo>
                      <a:pt x="40" y="93"/>
                      <a:pt x="40" y="94"/>
                      <a:pt x="40" y="93"/>
                    </a:cubicBezTo>
                    <a:cubicBezTo>
                      <a:pt x="52" y="85"/>
                      <a:pt x="62" y="76"/>
                      <a:pt x="73" y="66"/>
                    </a:cubicBezTo>
                    <a:cubicBezTo>
                      <a:pt x="73" y="66"/>
                      <a:pt x="73" y="66"/>
                      <a:pt x="73" y="67"/>
                    </a:cubicBezTo>
                    <a:cubicBezTo>
                      <a:pt x="70" y="70"/>
                      <a:pt x="67" y="73"/>
                      <a:pt x="64" y="75"/>
                    </a:cubicBezTo>
                    <a:cubicBezTo>
                      <a:pt x="58" y="81"/>
                      <a:pt x="53" y="86"/>
                      <a:pt x="47" y="92"/>
                    </a:cubicBezTo>
                    <a:cubicBezTo>
                      <a:pt x="47" y="92"/>
                      <a:pt x="47" y="93"/>
                      <a:pt x="48" y="92"/>
                    </a:cubicBezTo>
                    <a:cubicBezTo>
                      <a:pt x="57" y="86"/>
                      <a:pt x="65" y="77"/>
                      <a:pt x="74" y="69"/>
                    </a:cubicBezTo>
                    <a:cubicBezTo>
                      <a:pt x="75" y="69"/>
                      <a:pt x="76" y="68"/>
                      <a:pt x="77" y="67"/>
                    </a:cubicBezTo>
                    <a:cubicBezTo>
                      <a:pt x="76" y="68"/>
                      <a:pt x="75" y="70"/>
                      <a:pt x="74" y="71"/>
                    </a:cubicBezTo>
                    <a:cubicBezTo>
                      <a:pt x="72" y="73"/>
                      <a:pt x="70" y="74"/>
                      <a:pt x="68" y="76"/>
                    </a:cubicBezTo>
                    <a:cubicBezTo>
                      <a:pt x="63" y="80"/>
                      <a:pt x="59" y="85"/>
                      <a:pt x="54" y="89"/>
                    </a:cubicBezTo>
                    <a:cubicBezTo>
                      <a:pt x="54" y="90"/>
                      <a:pt x="54" y="90"/>
                      <a:pt x="55" y="90"/>
                    </a:cubicBezTo>
                    <a:cubicBezTo>
                      <a:pt x="62" y="87"/>
                      <a:pt x="67" y="81"/>
                      <a:pt x="73" y="76"/>
                    </a:cubicBezTo>
                    <a:cubicBezTo>
                      <a:pt x="73" y="76"/>
                      <a:pt x="75" y="74"/>
                      <a:pt x="76" y="73"/>
                    </a:cubicBezTo>
                    <a:cubicBezTo>
                      <a:pt x="76" y="73"/>
                      <a:pt x="76" y="74"/>
                      <a:pt x="76" y="74"/>
                    </a:cubicBezTo>
                    <a:cubicBezTo>
                      <a:pt x="74" y="76"/>
                      <a:pt x="72" y="77"/>
                      <a:pt x="71" y="78"/>
                    </a:cubicBezTo>
                    <a:cubicBezTo>
                      <a:pt x="67" y="81"/>
                      <a:pt x="65" y="85"/>
                      <a:pt x="61" y="88"/>
                    </a:cubicBezTo>
                    <a:cubicBezTo>
                      <a:pt x="61" y="88"/>
                      <a:pt x="61" y="89"/>
                      <a:pt x="61" y="89"/>
                    </a:cubicBezTo>
                    <a:cubicBezTo>
                      <a:pt x="56" y="91"/>
                      <a:pt x="49" y="93"/>
                      <a:pt x="43" y="93"/>
                    </a:cubicBezTo>
                    <a:cubicBezTo>
                      <a:pt x="38" y="94"/>
                      <a:pt x="34" y="93"/>
                      <a:pt x="29" y="92"/>
                    </a:cubicBezTo>
                    <a:close/>
                    <a:moveTo>
                      <a:pt x="64" y="87"/>
                    </a:moveTo>
                    <a:cubicBezTo>
                      <a:pt x="66" y="85"/>
                      <a:pt x="68" y="82"/>
                      <a:pt x="70" y="80"/>
                    </a:cubicBezTo>
                    <a:cubicBezTo>
                      <a:pt x="72" y="78"/>
                      <a:pt x="73" y="77"/>
                      <a:pt x="75" y="76"/>
                    </a:cubicBezTo>
                    <a:cubicBezTo>
                      <a:pt x="72" y="80"/>
                      <a:pt x="68" y="84"/>
                      <a:pt x="64" y="87"/>
                    </a:cubicBezTo>
                    <a:close/>
                    <a:moveTo>
                      <a:pt x="76" y="72"/>
                    </a:moveTo>
                    <a:cubicBezTo>
                      <a:pt x="73" y="75"/>
                      <a:pt x="70" y="77"/>
                      <a:pt x="67" y="80"/>
                    </a:cubicBezTo>
                    <a:cubicBezTo>
                      <a:pt x="65" y="82"/>
                      <a:pt x="63" y="84"/>
                      <a:pt x="61" y="86"/>
                    </a:cubicBezTo>
                    <a:cubicBezTo>
                      <a:pt x="60" y="87"/>
                      <a:pt x="54" y="91"/>
                      <a:pt x="57" y="87"/>
                    </a:cubicBezTo>
                    <a:cubicBezTo>
                      <a:pt x="61" y="83"/>
                      <a:pt x="65" y="79"/>
                      <a:pt x="70" y="75"/>
                    </a:cubicBezTo>
                    <a:cubicBezTo>
                      <a:pt x="73" y="73"/>
                      <a:pt x="77" y="70"/>
                      <a:pt x="78" y="66"/>
                    </a:cubicBezTo>
                    <a:cubicBezTo>
                      <a:pt x="78" y="66"/>
                      <a:pt x="78" y="65"/>
                      <a:pt x="78" y="66"/>
                    </a:cubicBezTo>
                    <a:cubicBezTo>
                      <a:pt x="73" y="70"/>
                      <a:pt x="68" y="73"/>
                      <a:pt x="64" y="77"/>
                    </a:cubicBezTo>
                    <a:cubicBezTo>
                      <a:pt x="61" y="80"/>
                      <a:pt x="59" y="82"/>
                      <a:pt x="56" y="85"/>
                    </a:cubicBezTo>
                    <a:cubicBezTo>
                      <a:pt x="54" y="87"/>
                      <a:pt x="50" y="90"/>
                      <a:pt x="49" y="91"/>
                    </a:cubicBezTo>
                    <a:cubicBezTo>
                      <a:pt x="58" y="82"/>
                      <a:pt x="68" y="73"/>
                      <a:pt x="77" y="64"/>
                    </a:cubicBezTo>
                    <a:cubicBezTo>
                      <a:pt x="77" y="64"/>
                      <a:pt x="77" y="63"/>
                      <a:pt x="77" y="63"/>
                    </a:cubicBezTo>
                    <a:cubicBezTo>
                      <a:pt x="78" y="63"/>
                      <a:pt x="78" y="62"/>
                      <a:pt x="79" y="62"/>
                    </a:cubicBezTo>
                    <a:cubicBezTo>
                      <a:pt x="79" y="61"/>
                      <a:pt x="78" y="61"/>
                      <a:pt x="78" y="61"/>
                    </a:cubicBezTo>
                    <a:cubicBezTo>
                      <a:pt x="72" y="67"/>
                      <a:pt x="65" y="72"/>
                      <a:pt x="59" y="78"/>
                    </a:cubicBezTo>
                    <a:cubicBezTo>
                      <a:pt x="56" y="80"/>
                      <a:pt x="53" y="83"/>
                      <a:pt x="50" y="85"/>
                    </a:cubicBezTo>
                    <a:cubicBezTo>
                      <a:pt x="48" y="87"/>
                      <a:pt x="46" y="88"/>
                      <a:pt x="44" y="90"/>
                    </a:cubicBezTo>
                    <a:cubicBezTo>
                      <a:pt x="50" y="85"/>
                      <a:pt x="55" y="80"/>
                      <a:pt x="60" y="76"/>
                    </a:cubicBezTo>
                    <a:cubicBezTo>
                      <a:pt x="65" y="70"/>
                      <a:pt x="71" y="65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69" y="65"/>
                      <a:pt x="63" y="70"/>
                      <a:pt x="56" y="76"/>
                    </a:cubicBezTo>
                    <a:cubicBezTo>
                      <a:pt x="53" y="79"/>
                      <a:pt x="49" y="82"/>
                      <a:pt x="45" y="85"/>
                    </a:cubicBezTo>
                    <a:cubicBezTo>
                      <a:pt x="43" y="86"/>
                      <a:pt x="41" y="88"/>
                      <a:pt x="39" y="89"/>
                    </a:cubicBezTo>
                    <a:cubicBezTo>
                      <a:pt x="38" y="89"/>
                      <a:pt x="37" y="91"/>
                      <a:pt x="37" y="91"/>
                    </a:cubicBezTo>
                    <a:cubicBezTo>
                      <a:pt x="37" y="91"/>
                      <a:pt x="37" y="91"/>
                      <a:pt x="37" y="90"/>
                    </a:cubicBezTo>
                    <a:cubicBezTo>
                      <a:pt x="43" y="85"/>
                      <a:pt x="50" y="80"/>
                      <a:pt x="56" y="74"/>
                    </a:cubicBezTo>
                    <a:cubicBezTo>
                      <a:pt x="61" y="69"/>
                      <a:pt x="67" y="65"/>
                      <a:pt x="72" y="59"/>
                    </a:cubicBezTo>
                    <a:cubicBezTo>
                      <a:pt x="74" y="58"/>
                      <a:pt x="76" y="57"/>
                      <a:pt x="79" y="58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79" y="59"/>
                      <a:pt x="79" y="60"/>
                      <a:pt x="79" y="61"/>
                    </a:cubicBezTo>
                    <a:cubicBezTo>
                      <a:pt x="79" y="65"/>
                      <a:pt x="78" y="69"/>
                      <a:pt x="76" y="72"/>
                    </a:cubicBezTo>
                    <a:close/>
                    <a:moveTo>
                      <a:pt x="34" y="27"/>
                    </a:moveTo>
                    <a:cubicBezTo>
                      <a:pt x="34" y="27"/>
                      <a:pt x="34" y="27"/>
                      <a:pt x="35" y="27"/>
                    </a:cubicBezTo>
                    <a:cubicBezTo>
                      <a:pt x="35" y="27"/>
                      <a:pt x="36" y="26"/>
                      <a:pt x="36" y="25"/>
                    </a:cubicBezTo>
                    <a:cubicBezTo>
                      <a:pt x="38" y="18"/>
                      <a:pt x="36" y="10"/>
                      <a:pt x="36" y="3"/>
                    </a:cubicBezTo>
                    <a:cubicBezTo>
                      <a:pt x="40" y="4"/>
                      <a:pt x="44" y="3"/>
                      <a:pt x="48" y="3"/>
                    </a:cubicBezTo>
                    <a:cubicBezTo>
                      <a:pt x="50" y="10"/>
                      <a:pt x="49" y="18"/>
                      <a:pt x="49" y="25"/>
                    </a:cubicBezTo>
                    <a:cubicBezTo>
                      <a:pt x="49" y="25"/>
                      <a:pt x="49" y="26"/>
                      <a:pt x="49" y="26"/>
                    </a:cubicBezTo>
                    <a:cubicBezTo>
                      <a:pt x="49" y="26"/>
                      <a:pt x="50" y="27"/>
                      <a:pt x="50" y="27"/>
                    </a:cubicBezTo>
                    <a:cubicBezTo>
                      <a:pt x="67" y="26"/>
                      <a:pt x="78" y="40"/>
                      <a:pt x="79" y="55"/>
                    </a:cubicBezTo>
                    <a:cubicBezTo>
                      <a:pt x="77" y="55"/>
                      <a:pt x="75" y="55"/>
                      <a:pt x="73" y="56"/>
                    </a:cubicBezTo>
                    <a:cubicBezTo>
                      <a:pt x="68" y="58"/>
                      <a:pt x="65" y="58"/>
                      <a:pt x="60" y="55"/>
                    </a:cubicBezTo>
                    <a:cubicBezTo>
                      <a:pt x="54" y="51"/>
                      <a:pt x="46" y="52"/>
                      <a:pt x="39" y="54"/>
                    </a:cubicBezTo>
                    <a:cubicBezTo>
                      <a:pt x="34" y="56"/>
                      <a:pt x="30" y="56"/>
                      <a:pt x="25" y="54"/>
                    </a:cubicBezTo>
                    <a:cubicBezTo>
                      <a:pt x="23" y="53"/>
                      <a:pt x="20" y="52"/>
                      <a:pt x="17" y="52"/>
                    </a:cubicBezTo>
                    <a:cubicBezTo>
                      <a:pt x="12" y="51"/>
                      <a:pt x="8" y="52"/>
                      <a:pt x="4" y="54"/>
                    </a:cubicBezTo>
                    <a:cubicBezTo>
                      <a:pt x="7" y="39"/>
                      <a:pt x="19" y="25"/>
                      <a:pt x="34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50"/>
              <p:cNvSpPr>
                <a:spLocks noEditPoints="1"/>
              </p:cNvSpPr>
              <p:nvPr/>
            </p:nvSpPr>
            <p:spPr bwMode="auto">
              <a:xfrm>
                <a:off x="1230" y="148"/>
                <a:ext cx="166" cy="253"/>
              </a:xfrm>
              <a:custGeom>
                <a:avLst/>
                <a:gdLst>
                  <a:gd name="T0" fmla="*/ 40 w 70"/>
                  <a:gd name="T1" fmla="*/ 86 h 107"/>
                  <a:gd name="T2" fmla="*/ 68 w 70"/>
                  <a:gd name="T3" fmla="*/ 21 h 107"/>
                  <a:gd name="T4" fmla="*/ 50 w 70"/>
                  <a:gd name="T5" fmla="*/ 1 h 107"/>
                  <a:gd name="T6" fmla="*/ 37 w 70"/>
                  <a:gd name="T7" fmla="*/ 20 h 107"/>
                  <a:gd name="T8" fmla="*/ 6 w 70"/>
                  <a:gd name="T9" fmla="*/ 83 h 107"/>
                  <a:gd name="T10" fmla="*/ 20 w 70"/>
                  <a:gd name="T11" fmla="*/ 81 h 107"/>
                  <a:gd name="T12" fmla="*/ 7 w 70"/>
                  <a:gd name="T13" fmla="*/ 97 h 107"/>
                  <a:gd name="T14" fmla="*/ 9 w 70"/>
                  <a:gd name="T15" fmla="*/ 97 h 107"/>
                  <a:gd name="T16" fmla="*/ 9 w 70"/>
                  <a:gd name="T17" fmla="*/ 99 h 107"/>
                  <a:gd name="T18" fmla="*/ 25 w 70"/>
                  <a:gd name="T19" fmla="*/ 84 h 107"/>
                  <a:gd name="T20" fmla="*/ 30 w 70"/>
                  <a:gd name="T21" fmla="*/ 84 h 107"/>
                  <a:gd name="T22" fmla="*/ 16 w 70"/>
                  <a:gd name="T23" fmla="*/ 102 h 107"/>
                  <a:gd name="T24" fmla="*/ 19 w 70"/>
                  <a:gd name="T25" fmla="*/ 103 h 107"/>
                  <a:gd name="T26" fmla="*/ 5 w 70"/>
                  <a:gd name="T27" fmla="*/ 91 h 107"/>
                  <a:gd name="T28" fmla="*/ 17 w 70"/>
                  <a:gd name="T29" fmla="*/ 81 h 107"/>
                  <a:gd name="T30" fmla="*/ 16 w 70"/>
                  <a:gd name="T31" fmla="*/ 84 h 107"/>
                  <a:gd name="T32" fmla="*/ 28 w 70"/>
                  <a:gd name="T33" fmla="*/ 80 h 107"/>
                  <a:gd name="T34" fmla="*/ 24 w 70"/>
                  <a:gd name="T35" fmla="*/ 81 h 107"/>
                  <a:gd name="T36" fmla="*/ 15 w 70"/>
                  <a:gd name="T37" fmla="*/ 99 h 107"/>
                  <a:gd name="T38" fmla="*/ 32 w 70"/>
                  <a:gd name="T39" fmla="*/ 81 h 107"/>
                  <a:gd name="T40" fmla="*/ 27 w 70"/>
                  <a:gd name="T41" fmla="*/ 92 h 107"/>
                  <a:gd name="T42" fmla="*/ 33 w 70"/>
                  <a:gd name="T43" fmla="*/ 82 h 107"/>
                  <a:gd name="T44" fmla="*/ 27 w 70"/>
                  <a:gd name="T45" fmla="*/ 101 h 107"/>
                  <a:gd name="T46" fmla="*/ 30 w 70"/>
                  <a:gd name="T47" fmla="*/ 93 h 107"/>
                  <a:gd name="T48" fmla="*/ 29 w 70"/>
                  <a:gd name="T49" fmla="*/ 93 h 107"/>
                  <a:gd name="T50" fmla="*/ 35 w 70"/>
                  <a:gd name="T51" fmla="*/ 83 h 107"/>
                  <a:gd name="T52" fmla="*/ 27 w 70"/>
                  <a:gd name="T53" fmla="*/ 103 h 107"/>
                  <a:gd name="T54" fmla="*/ 31 w 70"/>
                  <a:gd name="T55" fmla="*/ 102 h 107"/>
                  <a:gd name="T56" fmla="*/ 37 w 70"/>
                  <a:gd name="T57" fmla="*/ 97 h 107"/>
                  <a:gd name="T58" fmla="*/ 37 w 70"/>
                  <a:gd name="T59" fmla="*/ 93 h 107"/>
                  <a:gd name="T60" fmla="*/ 35 w 70"/>
                  <a:gd name="T61" fmla="*/ 92 h 107"/>
                  <a:gd name="T62" fmla="*/ 37 w 70"/>
                  <a:gd name="T63" fmla="*/ 87 h 107"/>
                  <a:gd name="T64" fmla="*/ 44 w 70"/>
                  <a:gd name="T65" fmla="*/ 4 h 107"/>
                  <a:gd name="T66" fmla="*/ 40 w 70"/>
                  <a:gd name="T67" fmla="*/ 7 h 107"/>
                  <a:gd name="T68" fmla="*/ 46 w 70"/>
                  <a:gd name="T69" fmla="*/ 8 h 107"/>
                  <a:gd name="T70" fmla="*/ 40 w 70"/>
                  <a:gd name="T71" fmla="*/ 10 h 107"/>
                  <a:gd name="T72" fmla="*/ 40 w 70"/>
                  <a:gd name="T73" fmla="*/ 10 h 107"/>
                  <a:gd name="T74" fmla="*/ 49 w 70"/>
                  <a:gd name="T75" fmla="*/ 12 h 107"/>
                  <a:gd name="T76" fmla="*/ 46 w 70"/>
                  <a:gd name="T77" fmla="*/ 19 h 107"/>
                  <a:gd name="T78" fmla="*/ 46 w 70"/>
                  <a:gd name="T79" fmla="*/ 19 h 107"/>
                  <a:gd name="T80" fmla="*/ 47 w 70"/>
                  <a:gd name="T81" fmla="*/ 19 h 107"/>
                  <a:gd name="T82" fmla="*/ 56 w 70"/>
                  <a:gd name="T83" fmla="*/ 19 h 107"/>
                  <a:gd name="T84" fmla="*/ 64 w 70"/>
                  <a:gd name="T85" fmla="*/ 20 h 107"/>
                  <a:gd name="T86" fmla="*/ 61 w 70"/>
                  <a:gd name="T87" fmla="*/ 20 h 107"/>
                  <a:gd name="T88" fmla="*/ 57 w 70"/>
                  <a:gd name="T89" fmla="*/ 18 h 107"/>
                  <a:gd name="T90" fmla="*/ 63 w 70"/>
                  <a:gd name="T91" fmla="*/ 20 h 107"/>
                  <a:gd name="T92" fmla="*/ 61 w 70"/>
                  <a:gd name="T93" fmla="*/ 17 h 107"/>
                  <a:gd name="T94" fmla="*/ 67 w 70"/>
                  <a:gd name="T95" fmla="*/ 5 h 107"/>
                  <a:gd name="T96" fmla="*/ 50 w 70"/>
                  <a:gd name="T97" fmla="*/ 16 h 107"/>
                  <a:gd name="T98" fmla="*/ 48 w 70"/>
                  <a:gd name="T99" fmla="*/ 14 h 107"/>
                  <a:gd name="T100" fmla="*/ 43 w 70"/>
                  <a:gd name="T101" fmla="*/ 15 h 107"/>
                  <a:gd name="T102" fmla="*/ 41 w 70"/>
                  <a:gd name="T103" fmla="*/ 12 h 107"/>
                  <a:gd name="T104" fmla="*/ 46 w 70"/>
                  <a:gd name="T105" fmla="*/ 5 h 107"/>
                  <a:gd name="T106" fmla="*/ 40 w 70"/>
                  <a:gd name="T107" fmla="*/ 9 h 107"/>
                  <a:gd name="T108" fmla="*/ 24 w 70"/>
                  <a:gd name="T109" fmla="*/ 80 h 107"/>
                  <a:gd name="T110" fmla="*/ 24 w 70"/>
                  <a:gd name="T111" fmla="*/ 80 h 107"/>
                  <a:gd name="T112" fmla="*/ 10 w 70"/>
                  <a:gd name="T113" fmla="*/ 83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0" h="107">
                    <a:moveTo>
                      <a:pt x="8" y="102"/>
                    </a:moveTo>
                    <a:cubicBezTo>
                      <a:pt x="15" y="107"/>
                      <a:pt x="25" y="107"/>
                      <a:pt x="32" y="105"/>
                    </a:cubicBezTo>
                    <a:cubicBezTo>
                      <a:pt x="41" y="101"/>
                      <a:pt x="43" y="93"/>
                      <a:pt x="40" y="8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42" y="65"/>
                      <a:pt x="41" y="43"/>
                      <a:pt x="40" y="22"/>
                    </a:cubicBezTo>
                    <a:cubicBezTo>
                      <a:pt x="49" y="23"/>
                      <a:pt x="57" y="21"/>
                      <a:pt x="66" y="23"/>
                    </a:cubicBezTo>
                    <a:cubicBezTo>
                      <a:pt x="67" y="23"/>
                      <a:pt x="68" y="22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15"/>
                      <a:pt x="70" y="9"/>
                      <a:pt x="70" y="3"/>
                    </a:cubicBezTo>
                    <a:cubicBezTo>
                      <a:pt x="70" y="2"/>
                      <a:pt x="69" y="2"/>
                      <a:pt x="69" y="2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62" y="2"/>
                      <a:pt x="56" y="2"/>
                      <a:pt x="50" y="1"/>
                    </a:cubicBezTo>
                    <a:cubicBezTo>
                      <a:pt x="46" y="1"/>
                      <a:pt x="41" y="0"/>
                      <a:pt x="38" y="2"/>
                    </a:cubicBezTo>
                    <a:cubicBezTo>
                      <a:pt x="37" y="3"/>
                      <a:pt x="37" y="3"/>
                      <a:pt x="37" y="4"/>
                    </a:cubicBezTo>
                    <a:cubicBezTo>
                      <a:pt x="37" y="4"/>
                      <a:pt x="37" y="4"/>
                      <a:pt x="37" y="4"/>
                    </a:cubicBezTo>
                    <a:cubicBezTo>
                      <a:pt x="37" y="9"/>
                      <a:pt x="37" y="14"/>
                      <a:pt x="37" y="20"/>
                    </a:cubicBezTo>
                    <a:cubicBezTo>
                      <a:pt x="37" y="20"/>
                      <a:pt x="37" y="21"/>
                      <a:pt x="37" y="21"/>
                    </a:cubicBezTo>
                    <a:cubicBezTo>
                      <a:pt x="38" y="41"/>
                      <a:pt x="39" y="61"/>
                      <a:pt x="37" y="81"/>
                    </a:cubicBezTo>
                    <a:cubicBezTo>
                      <a:pt x="37" y="81"/>
                      <a:pt x="37" y="80"/>
                      <a:pt x="36" y="80"/>
                    </a:cubicBezTo>
                    <a:cubicBezTo>
                      <a:pt x="27" y="76"/>
                      <a:pt x="14" y="76"/>
                      <a:pt x="6" y="83"/>
                    </a:cubicBezTo>
                    <a:cubicBezTo>
                      <a:pt x="0" y="89"/>
                      <a:pt x="0" y="98"/>
                      <a:pt x="8" y="102"/>
                    </a:cubicBezTo>
                    <a:close/>
                    <a:moveTo>
                      <a:pt x="5" y="95"/>
                    </a:moveTo>
                    <a:cubicBezTo>
                      <a:pt x="10" y="91"/>
                      <a:pt x="14" y="85"/>
                      <a:pt x="19" y="81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0" y="81"/>
                      <a:pt x="20" y="81"/>
                      <a:pt x="19" y="82"/>
                    </a:cubicBezTo>
                    <a:cubicBezTo>
                      <a:pt x="18" y="83"/>
                      <a:pt x="17" y="84"/>
                      <a:pt x="17" y="85"/>
                    </a:cubicBezTo>
                    <a:cubicBezTo>
                      <a:pt x="15" y="88"/>
                      <a:pt x="13" y="90"/>
                      <a:pt x="11" y="93"/>
                    </a:cubicBezTo>
                    <a:cubicBezTo>
                      <a:pt x="10" y="94"/>
                      <a:pt x="8" y="96"/>
                      <a:pt x="7" y="97"/>
                    </a:cubicBezTo>
                    <a:cubicBezTo>
                      <a:pt x="7" y="98"/>
                      <a:pt x="7" y="98"/>
                      <a:pt x="8" y="98"/>
                    </a:cubicBezTo>
                    <a:cubicBezTo>
                      <a:pt x="8" y="97"/>
                      <a:pt x="8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6"/>
                      <a:pt x="11" y="95"/>
                      <a:pt x="11" y="93"/>
                    </a:cubicBezTo>
                    <a:cubicBezTo>
                      <a:pt x="12" y="92"/>
                      <a:pt x="13" y="91"/>
                      <a:pt x="14" y="90"/>
                    </a:cubicBezTo>
                    <a:cubicBezTo>
                      <a:pt x="17" y="87"/>
                      <a:pt x="21" y="84"/>
                      <a:pt x="23" y="81"/>
                    </a:cubicBezTo>
                    <a:cubicBezTo>
                      <a:pt x="18" y="87"/>
                      <a:pt x="13" y="92"/>
                      <a:pt x="9" y="99"/>
                    </a:cubicBezTo>
                    <a:cubicBezTo>
                      <a:pt x="9" y="99"/>
                      <a:pt x="9" y="99"/>
                      <a:pt x="10" y="99"/>
                    </a:cubicBezTo>
                    <a:cubicBezTo>
                      <a:pt x="16" y="95"/>
                      <a:pt x="20" y="88"/>
                      <a:pt x="26" y="83"/>
                    </a:cubicBezTo>
                    <a:cubicBezTo>
                      <a:pt x="26" y="83"/>
                      <a:pt x="26" y="83"/>
                      <a:pt x="26" y="82"/>
                    </a:cubicBezTo>
                    <a:cubicBezTo>
                      <a:pt x="26" y="83"/>
                      <a:pt x="25" y="84"/>
                      <a:pt x="25" y="84"/>
                    </a:cubicBezTo>
                    <a:cubicBezTo>
                      <a:pt x="23" y="86"/>
                      <a:pt x="22" y="88"/>
                      <a:pt x="20" y="90"/>
                    </a:cubicBezTo>
                    <a:cubicBezTo>
                      <a:pt x="18" y="93"/>
                      <a:pt x="15" y="97"/>
                      <a:pt x="12" y="100"/>
                    </a:cubicBezTo>
                    <a:cubicBezTo>
                      <a:pt x="12" y="100"/>
                      <a:pt x="13" y="101"/>
                      <a:pt x="13" y="101"/>
                    </a:cubicBezTo>
                    <a:cubicBezTo>
                      <a:pt x="20" y="97"/>
                      <a:pt x="24" y="90"/>
                      <a:pt x="30" y="84"/>
                    </a:cubicBezTo>
                    <a:cubicBezTo>
                      <a:pt x="31" y="83"/>
                      <a:pt x="33" y="81"/>
                      <a:pt x="31" y="84"/>
                    </a:cubicBezTo>
                    <a:cubicBezTo>
                      <a:pt x="29" y="87"/>
                      <a:pt x="27" y="89"/>
                      <a:pt x="25" y="91"/>
                    </a:cubicBezTo>
                    <a:cubicBezTo>
                      <a:pt x="23" y="95"/>
                      <a:pt x="18" y="98"/>
                      <a:pt x="15" y="102"/>
                    </a:cubicBezTo>
                    <a:cubicBezTo>
                      <a:pt x="15" y="102"/>
                      <a:pt x="15" y="102"/>
                      <a:pt x="16" y="102"/>
                    </a:cubicBezTo>
                    <a:cubicBezTo>
                      <a:pt x="23" y="98"/>
                      <a:pt x="28" y="91"/>
                      <a:pt x="33" y="85"/>
                    </a:cubicBezTo>
                    <a:cubicBezTo>
                      <a:pt x="35" y="83"/>
                      <a:pt x="33" y="86"/>
                      <a:pt x="32" y="87"/>
                    </a:cubicBezTo>
                    <a:cubicBezTo>
                      <a:pt x="31" y="89"/>
                      <a:pt x="29" y="91"/>
                      <a:pt x="27" y="93"/>
                    </a:cubicBezTo>
                    <a:cubicBezTo>
                      <a:pt x="24" y="96"/>
                      <a:pt x="21" y="99"/>
                      <a:pt x="19" y="103"/>
                    </a:cubicBezTo>
                    <a:cubicBezTo>
                      <a:pt x="19" y="103"/>
                      <a:pt x="19" y="103"/>
                      <a:pt x="19" y="103"/>
                    </a:cubicBezTo>
                    <a:cubicBezTo>
                      <a:pt x="15" y="103"/>
                      <a:pt x="12" y="101"/>
                      <a:pt x="9" y="100"/>
                    </a:cubicBezTo>
                    <a:cubicBezTo>
                      <a:pt x="7" y="99"/>
                      <a:pt x="6" y="97"/>
                      <a:pt x="5" y="95"/>
                    </a:cubicBezTo>
                    <a:close/>
                    <a:moveTo>
                      <a:pt x="5" y="91"/>
                    </a:moveTo>
                    <a:cubicBezTo>
                      <a:pt x="6" y="89"/>
                      <a:pt x="8" y="88"/>
                      <a:pt x="9" y="86"/>
                    </a:cubicBezTo>
                    <a:cubicBezTo>
                      <a:pt x="11" y="85"/>
                      <a:pt x="13" y="83"/>
                      <a:pt x="14" y="82"/>
                    </a:cubicBezTo>
                    <a:cubicBezTo>
                      <a:pt x="14" y="82"/>
                      <a:pt x="16" y="81"/>
                      <a:pt x="17" y="81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4" y="86"/>
                      <a:pt x="9" y="90"/>
                      <a:pt x="5" y="94"/>
                    </a:cubicBezTo>
                    <a:cubicBezTo>
                      <a:pt x="5" y="93"/>
                      <a:pt x="5" y="92"/>
                      <a:pt x="5" y="91"/>
                    </a:cubicBezTo>
                    <a:close/>
                    <a:moveTo>
                      <a:pt x="20" y="80"/>
                    </a:moveTo>
                    <a:cubicBezTo>
                      <a:pt x="18" y="81"/>
                      <a:pt x="17" y="82"/>
                      <a:pt x="16" y="84"/>
                    </a:cubicBezTo>
                    <a:cubicBezTo>
                      <a:pt x="16" y="83"/>
                      <a:pt x="17" y="81"/>
                      <a:pt x="18" y="80"/>
                    </a:cubicBezTo>
                    <a:cubicBezTo>
                      <a:pt x="19" y="80"/>
                      <a:pt x="19" y="80"/>
                      <a:pt x="20" y="80"/>
                    </a:cubicBezTo>
                    <a:close/>
                    <a:moveTo>
                      <a:pt x="24" y="80"/>
                    </a:moveTo>
                    <a:cubicBezTo>
                      <a:pt x="25" y="80"/>
                      <a:pt x="26" y="80"/>
                      <a:pt x="28" y="80"/>
                    </a:cubicBezTo>
                    <a:cubicBezTo>
                      <a:pt x="22" y="85"/>
                      <a:pt x="18" y="90"/>
                      <a:pt x="14" y="95"/>
                    </a:cubicBezTo>
                    <a:cubicBezTo>
                      <a:pt x="13" y="95"/>
                      <a:pt x="9" y="100"/>
                      <a:pt x="11" y="96"/>
                    </a:cubicBezTo>
                    <a:cubicBezTo>
                      <a:pt x="12" y="94"/>
                      <a:pt x="14" y="92"/>
                      <a:pt x="16" y="90"/>
                    </a:cubicBezTo>
                    <a:cubicBezTo>
                      <a:pt x="19" y="87"/>
                      <a:pt x="22" y="84"/>
                      <a:pt x="24" y="81"/>
                    </a:cubicBezTo>
                    <a:cubicBezTo>
                      <a:pt x="24" y="81"/>
                      <a:pt x="24" y="80"/>
                      <a:pt x="24" y="80"/>
                    </a:cubicBezTo>
                    <a:close/>
                    <a:moveTo>
                      <a:pt x="32" y="81"/>
                    </a:moveTo>
                    <a:cubicBezTo>
                      <a:pt x="27" y="86"/>
                      <a:pt x="23" y="91"/>
                      <a:pt x="18" y="96"/>
                    </a:cubicBezTo>
                    <a:cubicBezTo>
                      <a:pt x="17" y="97"/>
                      <a:pt x="16" y="98"/>
                      <a:pt x="15" y="99"/>
                    </a:cubicBezTo>
                    <a:cubicBezTo>
                      <a:pt x="14" y="100"/>
                      <a:pt x="13" y="100"/>
                      <a:pt x="14" y="99"/>
                    </a:cubicBezTo>
                    <a:cubicBezTo>
                      <a:pt x="16" y="97"/>
                      <a:pt x="18" y="94"/>
                      <a:pt x="20" y="92"/>
                    </a:cubicBezTo>
                    <a:cubicBezTo>
                      <a:pt x="23" y="88"/>
                      <a:pt x="26" y="84"/>
                      <a:pt x="29" y="81"/>
                    </a:cubicBezTo>
                    <a:cubicBezTo>
                      <a:pt x="30" y="81"/>
                      <a:pt x="31" y="81"/>
                      <a:pt x="32" y="81"/>
                    </a:cubicBezTo>
                    <a:close/>
                    <a:moveTo>
                      <a:pt x="34" y="82"/>
                    </a:moveTo>
                    <a:cubicBezTo>
                      <a:pt x="34" y="82"/>
                      <a:pt x="34" y="82"/>
                      <a:pt x="34" y="83"/>
                    </a:cubicBezTo>
                    <a:cubicBezTo>
                      <a:pt x="34" y="83"/>
                      <a:pt x="34" y="83"/>
                      <a:pt x="34" y="83"/>
                    </a:cubicBezTo>
                    <a:cubicBezTo>
                      <a:pt x="32" y="86"/>
                      <a:pt x="29" y="89"/>
                      <a:pt x="27" y="92"/>
                    </a:cubicBezTo>
                    <a:cubicBezTo>
                      <a:pt x="25" y="93"/>
                      <a:pt x="24" y="95"/>
                      <a:pt x="22" y="96"/>
                    </a:cubicBezTo>
                    <a:cubicBezTo>
                      <a:pt x="21" y="98"/>
                      <a:pt x="18" y="99"/>
                      <a:pt x="17" y="101"/>
                    </a:cubicBezTo>
                    <a:cubicBezTo>
                      <a:pt x="19" y="98"/>
                      <a:pt x="23" y="96"/>
                      <a:pt x="25" y="93"/>
                    </a:cubicBezTo>
                    <a:cubicBezTo>
                      <a:pt x="28" y="89"/>
                      <a:pt x="31" y="86"/>
                      <a:pt x="33" y="82"/>
                    </a:cubicBezTo>
                    <a:cubicBezTo>
                      <a:pt x="33" y="82"/>
                      <a:pt x="34" y="82"/>
                      <a:pt x="34" y="82"/>
                    </a:cubicBezTo>
                    <a:close/>
                    <a:moveTo>
                      <a:pt x="26" y="103"/>
                    </a:moveTo>
                    <a:cubicBezTo>
                      <a:pt x="26" y="103"/>
                      <a:pt x="25" y="103"/>
                      <a:pt x="25" y="103"/>
                    </a:cubicBezTo>
                    <a:cubicBezTo>
                      <a:pt x="25" y="102"/>
                      <a:pt x="26" y="102"/>
                      <a:pt x="27" y="101"/>
                    </a:cubicBezTo>
                    <a:cubicBezTo>
                      <a:pt x="27" y="102"/>
                      <a:pt x="26" y="102"/>
                      <a:pt x="26" y="103"/>
                    </a:cubicBezTo>
                    <a:cubicBezTo>
                      <a:pt x="26" y="103"/>
                      <a:pt x="26" y="103"/>
                      <a:pt x="26" y="103"/>
                    </a:cubicBezTo>
                    <a:close/>
                    <a:moveTo>
                      <a:pt x="19" y="103"/>
                    </a:moveTo>
                    <a:cubicBezTo>
                      <a:pt x="23" y="100"/>
                      <a:pt x="27" y="97"/>
                      <a:pt x="30" y="93"/>
                    </a:cubicBezTo>
                    <a:cubicBezTo>
                      <a:pt x="30" y="94"/>
                      <a:pt x="30" y="94"/>
                      <a:pt x="29" y="95"/>
                    </a:cubicBezTo>
                    <a:cubicBezTo>
                      <a:pt x="27" y="97"/>
                      <a:pt x="25" y="100"/>
                      <a:pt x="23" y="103"/>
                    </a:cubicBezTo>
                    <a:cubicBezTo>
                      <a:pt x="22" y="103"/>
                      <a:pt x="20" y="103"/>
                      <a:pt x="19" y="103"/>
                    </a:cubicBezTo>
                    <a:close/>
                    <a:moveTo>
                      <a:pt x="29" y="93"/>
                    </a:moveTo>
                    <a:cubicBezTo>
                      <a:pt x="28" y="95"/>
                      <a:pt x="26" y="96"/>
                      <a:pt x="25" y="98"/>
                    </a:cubicBezTo>
                    <a:cubicBezTo>
                      <a:pt x="24" y="98"/>
                      <a:pt x="19" y="104"/>
                      <a:pt x="21" y="101"/>
                    </a:cubicBezTo>
                    <a:cubicBezTo>
                      <a:pt x="26" y="95"/>
                      <a:pt x="32" y="90"/>
                      <a:pt x="35" y="83"/>
                    </a:cubicBezTo>
                    <a:cubicBezTo>
                      <a:pt x="35" y="83"/>
                      <a:pt x="35" y="83"/>
                      <a:pt x="35" y="83"/>
                    </a:cubicBezTo>
                    <a:cubicBezTo>
                      <a:pt x="36" y="84"/>
                      <a:pt x="36" y="85"/>
                      <a:pt x="37" y="86"/>
                    </a:cubicBezTo>
                    <a:cubicBezTo>
                      <a:pt x="34" y="88"/>
                      <a:pt x="32" y="91"/>
                      <a:pt x="29" y="93"/>
                    </a:cubicBezTo>
                    <a:close/>
                    <a:moveTo>
                      <a:pt x="28" y="103"/>
                    </a:moveTo>
                    <a:cubicBezTo>
                      <a:pt x="28" y="103"/>
                      <a:pt x="27" y="103"/>
                      <a:pt x="27" y="103"/>
                    </a:cubicBezTo>
                    <a:cubicBezTo>
                      <a:pt x="29" y="101"/>
                      <a:pt x="31" y="99"/>
                      <a:pt x="34" y="97"/>
                    </a:cubicBezTo>
                    <a:cubicBezTo>
                      <a:pt x="35" y="96"/>
                      <a:pt x="38" y="92"/>
                      <a:pt x="34" y="97"/>
                    </a:cubicBezTo>
                    <a:cubicBezTo>
                      <a:pt x="33" y="98"/>
                      <a:pt x="32" y="100"/>
                      <a:pt x="30" y="101"/>
                    </a:cubicBezTo>
                    <a:cubicBezTo>
                      <a:pt x="30" y="101"/>
                      <a:pt x="30" y="102"/>
                      <a:pt x="31" y="102"/>
                    </a:cubicBezTo>
                    <a:cubicBezTo>
                      <a:pt x="33" y="100"/>
                      <a:pt x="35" y="99"/>
                      <a:pt x="37" y="97"/>
                    </a:cubicBezTo>
                    <a:cubicBezTo>
                      <a:pt x="35" y="100"/>
                      <a:pt x="32" y="102"/>
                      <a:pt x="28" y="103"/>
                    </a:cubicBezTo>
                    <a:close/>
                    <a:moveTo>
                      <a:pt x="38" y="94"/>
                    </a:moveTo>
                    <a:cubicBezTo>
                      <a:pt x="38" y="95"/>
                      <a:pt x="38" y="96"/>
                      <a:pt x="37" y="97"/>
                    </a:cubicBezTo>
                    <a:cubicBezTo>
                      <a:pt x="37" y="97"/>
                      <a:pt x="37" y="96"/>
                      <a:pt x="37" y="97"/>
                    </a:cubicBezTo>
                    <a:cubicBezTo>
                      <a:pt x="36" y="97"/>
                      <a:pt x="34" y="98"/>
                      <a:pt x="33" y="99"/>
                    </a:cubicBezTo>
                    <a:cubicBezTo>
                      <a:pt x="35" y="97"/>
                      <a:pt x="36" y="96"/>
                      <a:pt x="37" y="94"/>
                    </a:cubicBezTo>
                    <a:cubicBezTo>
                      <a:pt x="37" y="93"/>
                      <a:pt x="37" y="93"/>
                      <a:pt x="37" y="93"/>
                    </a:cubicBezTo>
                    <a:cubicBezTo>
                      <a:pt x="33" y="96"/>
                      <a:pt x="30" y="99"/>
                      <a:pt x="27" y="101"/>
                    </a:cubicBezTo>
                    <a:cubicBezTo>
                      <a:pt x="30" y="99"/>
                      <a:pt x="33" y="95"/>
                      <a:pt x="36" y="92"/>
                    </a:cubicBezTo>
                    <a:cubicBezTo>
                      <a:pt x="37" y="92"/>
                      <a:pt x="36" y="91"/>
                      <a:pt x="36" y="91"/>
                    </a:cubicBezTo>
                    <a:cubicBezTo>
                      <a:pt x="35" y="92"/>
                      <a:pt x="35" y="92"/>
                      <a:pt x="35" y="92"/>
                    </a:cubicBezTo>
                    <a:cubicBezTo>
                      <a:pt x="35" y="92"/>
                      <a:pt x="34" y="93"/>
                      <a:pt x="34" y="93"/>
                    </a:cubicBezTo>
                    <a:cubicBezTo>
                      <a:pt x="30" y="97"/>
                      <a:pt x="26" y="100"/>
                      <a:pt x="24" y="103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8" y="97"/>
                      <a:pt x="32" y="92"/>
                      <a:pt x="37" y="87"/>
                    </a:cubicBezTo>
                    <a:cubicBezTo>
                      <a:pt x="39" y="89"/>
                      <a:pt x="39" y="91"/>
                      <a:pt x="38" y="94"/>
                    </a:cubicBezTo>
                    <a:close/>
                    <a:moveTo>
                      <a:pt x="40" y="5"/>
                    </a:moveTo>
                    <a:cubicBezTo>
                      <a:pt x="40" y="5"/>
                      <a:pt x="40" y="5"/>
                      <a:pt x="40" y="5"/>
                    </a:cubicBezTo>
                    <a:cubicBezTo>
                      <a:pt x="41" y="4"/>
                      <a:pt x="42" y="4"/>
                      <a:pt x="44" y="4"/>
                    </a:cubicBezTo>
                    <a:cubicBezTo>
                      <a:pt x="42" y="4"/>
                      <a:pt x="41" y="5"/>
                      <a:pt x="40" y="5"/>
                    </a:cubicBezTo>
                    <a:close/>
                    <a:moveTo>
                      <a:pt x="40" y="6"/>
                    </a:moveTo>
                    <a:cubicBezTo>
                      <a:pt x="40" y="6"/>
                      <a:pt x="41" y="6"/>
                      <a:pt x="42" y="5"/>
                    </a:cubicBezTo>
                    <a:cubicBezTo>
                      <a:pt x="41" y="6"/>
                      <a:pt x="40" y="7"/>
                      <a:pt x="40" y="7"/>
                    </a:cubicBezTo>
                    <a:cubicBezTo>
                      <a:pt x="40" y="7"/>
                      <a:pt x="40" y="6"/>
                      <a:pt x="40" y="6"/>
                    </a:cubicBezTo>
                    <a:close/>
                    <a:moveTo>
                      <a:pt x="40" y="14"/>
                    </a:moveTo>
                    <a:cubicBezTo>
                      <a:pt x="41" y="13"/>
                      <a:pt x="43" y="12"/>
                      <a:pt x="44" y="10"/>
                    </a:cubicBezTo>
                    <a:cubicBezTo>
                      <a:pt x="45" y="10"/>
                      <a:pt x="45" y="9"/>
                      <a:pt x="46" y="8"/>
                    </a:cubicBezTo>
                    <a:cubicBezTo>
                      <a:pt x="47" y="8"/>
                      <a:pt x="51" y="3"/>
                      <a:pt x="48" y="7"/>
                    </a:cubicBezTo>
                    <a:cubicBezTo>
                      <a:pt x="46" y="10"/>
                      <a:pt x="43" y="13"/>
                      <a:pt x="40" y="17"/>
                    </a:cubicBezTo>
                    <a:cubicBezTo>
                      <a:pt x="40" y="16"/>
                      <a:pt x="40" y="15"/>
                      <a:pt x="40" y="14"/>
                    </a:cubicBezTo>
                    <a:close/>
                    <a:moveTo>
                      <a:pt x="40" y="10"/>
                    </a:moveTo>
                    <a:cubicBezTo>
                      <a:pt x="41" y="10"/>
                      <a:pt x="41" y="9"/>
                      <a:pt x="42" y="9"/>
                    </a:cubicBezTo>
                    <a:cubicBezTo>
                      <a:pt x="42" y="8"/>
                      <a:pt x="43" y="8"/>
                      <a:pt x="43" y="8"/>
                    </a:cubicBezTo>
                    <a:cubicBezTo>
                      <a:pt x="42" y="9"/>
                      <a:pt x="41" y="10"/>
                      <a:pt x="40" y="12"/>
                    </a:cubicBezTo>
                    <a:cubicBezTo>
                      <a:pt x="40" y="11"/>
                      <a:pt x="40" y="11"/>
                      <a:pt x="40" y="10"/>
                    </a:cubicBezTo>
                    <a:close/>
                    <a:moveTo>
                      <a:pt x="40" y="18"/>
                    </a:moveTo>
                    <a:cubicBezTo>
                      <a:pt x="44" y="16"/>
                      <a:pt x="47" y="12"/>
                      <a:pt x="51" y="9"/>
                    </a:cubicBezTo>
                    <a:cubicBezTo>
                      <a:pt x="51" y="8"/>
                      <a:pt x="55" y="5"/>
                      <a:pt x="53" y="6"/>
                    </a:cubicBezTo>
                    <a:cubicBezTo>
                      <a:pt x="52" y="8"/>
                      <a:pt x="51" y="10"/>
                      <a:pt x="49" y="12"/>
                    </a:cubicBezTo>
                    <a:cubicBezTo>
                      <a:pt x="47" y="14"/>
                      <a:pt x="45" y="17"/>
                      <a:pt x="43" y="19"/>
                    </a:cubicBezTo>
                    <a:cubicBezTo>
                      <a:pt x="42" y="19"/>
                      <a:pt x="41" y="19"/>
                      <a:pt x="40" y="19"/>
                    </a:cubicBezTo>
                    <a:cubicBezTo>
                      <a:pt x="40" y="19"/>
                      <a:pt x="40" y="18"/>
                      <a:pt x="40" y="18"/>
                    </a:cubicBezTo>
                    <a:close/>
                    <a:moveTo>
                      <a:pt x="46" y="19"/>
                    </a:moveTo>
                    <a:cubicBezTo>
                      <a:pt x="45" y="19"/>
                      <a:pt x="45" y="19"/>
                      <a:pt x="44" y="19"/>
                    </a:cubicBezTo>
                    <a:cubicBezTo>
                      <a:pt x="48" y="16"/>
                      <a:pt x="51" y="12"/>
                      <a:pt x="55" y="9"/>
                    </a:cubicBezTo>
                    <a:cubicBezTo>
                      <a:pt x="54" y="10"/>
                      <a:pt x="53" y="11"/>
                      <a:pt x="52" y="12"/>
                    </a:cubicBezTo>
                    <a:cubicBezTo>
                      <a:pt x="50" y="15"/>
                      <a:pt x="48" y="17"/>
                      <a:pt x="46" y="19"/>
                    </a:cubicBezTo>
                    <a:close/>
                    <a:moveTo>
                      <a:pt x="47" y="19"/>
                    </a:moveTo>
                    <a:cubicBezTo>
                      <a:pt x="52" y="15"/>
                      <a:pt x="56" y="11"/>
                      <a:pt x="61" y="7"/>
                    </a:cubicBezTo>
                    <a:cubicBezTo>
                      <a:pt x="58" y="9"/>
                      <a:pt x="55" y="16"/>
                      <a:pt x="52" y="19"/>
                    </a:cubicBezTo>
                    <a:cubicBezTo>
                      <a:pt x="50" y="19"/>
                      <a:pt x="49" y="19"/>
                      <a:pt x="47" y="19"/>
                    </a:cubicBezTo>
                    <a:close/>
                    <a:moveTo>
                      <a:pt x="53" y="19"/>
                    </a:moveTo>
                    <a:cubicBezTo>
                      <a:pt x="57" y="16"/>
                      <a:pt x="60" y="12"/>
                      <a:pt x="63" y="9"/>
                    </a:cubicBezTo>
                    <a:cubicBezTo>
                      <a:pt x="63" y="10"/>
                      <a:pt x="62" y="10"/>
                      <a:pt x="62" y="11"/>
                    </a:cubicBezTo>
                    <a:cubicBezTo>
                      <a:pt x="59" y="14"/>
                      <a:pt x="58" y="16"/>
                      <a:pt x="56" y="19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55" y="19"/>
                      <a:pt x="54" y="19"/>
                      <a:pt x="53" y="19"/>
                    </a:cubicBezTo>
                    <a:close/>
                    <a:moveTo>
                      <a:pt x="65" y="20"/>
                    </a:moveTo>
                    <a:cubicBezTo>
                      <a:pt x="65" y="20"/>
                      <a:pt x="64" y="20"/>
                      <a:pt x="64" y="20"/>
                    </a:cubicBezTo>
                    <a:cubicBezTo>
                      <a:pt x="64" y="19"/>
                      <a:pt x="64" y="19"/>
                      <a:pt x="64" y="19"/>
                    </a:cubicBezTo>
                    <a:cubicBezTo>
                      <a:pt x="65" y="18"/>
                      <a:pt x="64" y="18"/>
                      <a:pt x="64" y="18"/>
                    </a:cubicBezTo>
                    <a:cubicBezTo>
                      <a:pt x="63" y="18"/>
                      <a:pt x="62" y="19"/>
                      <a:pt x="61" y="20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1" y="19"/>
                      <a:pt x="61" y="19"/>
                      <a:pt x="61" y="18"/>
                    </a:cubicBezTo>
                    <a:cubicBezTo>
                      <a:pt x="63" y="16"/>
                      <a:pt x="65" y="14"/>
                      <a:pt x="66" y="11"/>
                    </a:cubicBezTo>
                    <a:cubicBezTo>
                      <a:pt x="67" y="11"/>
                      <a:pt x="66" y="11"/>
                      <a:pt x="66" y="11"/>
                    </a:cubicBezTo>
                    <a:cubicBezTo>
                      <a:pt x="63" y="13"/>
                      <a:pt x="59" y="16"/>
                      <a:pt x="57" y="18"/>
                    </a:cubicBezTo>
                    <a:cubicBezTo>
                      <a:pt x="60" y="14"/>
                      <a:pt x="64" y="9"/>
                      <a:pt x="67" y="6"/>
                    </a:cubicBezTo>
                    <a:cubicBezTo>
                      <a:pt x="67" y="10"/>
                      <a:pt x="65" y="15"/>
                      <a:pt x="65" y="20"/>
                    </a:cubicBezTo>
                    <a:close/>
                    <a:moveTo>
                      <a:pt x="62" y="20"/>
                    </a:moveTo>
                    <a:cubicBezTo>
                      <a:pt x="63" y="19"/>
                      <a:pt x="64" y="19"/>
                      <a:pt x="63" y="20"/>
                    </a:cubicBezTo>
                    <a:cubicBezTo>
                      <a:pt x="63" y="20"/>
                      <a:pt x="62" y="20"/>
                      <a:pt x="62" y="20"/>
                    </a:cubicBezTo>
                    <a:close/>
                    <a:moveTo>
                      <a:pt x="57" y="19"/>
                    </a:moveTo>
                    <a:cubicBezTo>
                      <a:pt x="59" y="18"/>
                      <a:pt x="62" y="15"/>
                      <a:pt x="64" y="13"/>
                    </a:cubicBezTo>
                    <a:cubicBezTo>
                      <a:pt x="67" y="10"/>
                      <a:pt x="62" y="16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59" y="19"/>
                      <a:pt x="58" y="19"/>
                      <a:pt x="57" y="19"/>
                    </a:cubicBezTo>
                    <a:close/>
                    <a:moveTo>
                      <a:pt x="51" y="4"/>
                    </a:moveTo>
                    <a:cubicBezTo>
                      <a:pt x="57" y="4"/>
                      <a:pt x="62" y="5"/>
                      <a:pt x="67" y="5"/>
                    </a:cubicBezTo>
                    <a:cubicBezTo>
                      <a:pt x="63" y="8"/>
                      <a:pt x="60" y="11"/>
                      <a:pt x="56" y="15"/>
                    </a:cubicBezTo>
                    <a:cubicBezTo>
                      <a:pt x="58" y="12"/>
                      <a:pt x="60" y="9"/>
                      <a:pt x="62" y="6"/>
                    </a:cubicBezTo>
                    <a:cubicBezTo>
                      <a:pt x="63" y="5"/>
                      <a:pt x="62" y="5"/>
                      <a:pt x="62" y="5"/>
                    </a:cubicBezTo>
                    <a:cubicBezTo>
                      <a:pt x="58" y="8"/>
                      <a:pt x="54" y="12"/>
                      <a:pt x="50" y="16"/>
                    </a:cubicBezTo>
                    <a:cubicBezTo>
                      <a:pt x="51" y="15"/>
                      <a:pt x="52" y="14"/>
                      <a:pt x="53" y="13"/>
                    </a:cubicBezTo>
                    <a:cubicBezTo>
                      <a:pt x="55" y="10"/>
                      <a:pt x="57" y="8"/>
                      <a:pt x="59" y="6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5" y="8"/>
                      <a:pt x="52" y="11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51" y="11"/>
                      <a:pt x="53" y="8"/>
                      <a:pt x="55" y="5"/>
                    </a:cubicBezTo>
                    <a:cubicBezTo>
                      <a:pt x="55" y="5"/>
                      <a:pt x="55" y="4"/>
                      <a:pt x="55" y="5"/>
                    </a:cubicBezTo>
                    <a:cubicBezTo>
                      <a:pt x="50" y="7"/>
                      <a:pt x="47" y="12"/>
                      <a:pt x="43" y="15"/>
                    </a:cubicBezTo>
                    <a:cubicBezTo>
                      <a:pt x="38" y="20"/>
                      <a:pt x="45" y="12"/>
                      <a:pt x="46" y="11"/>
                    </a:cubicBezTo>
                    <a:cubicBezTo>
                      <a:pt x="48" y="9"/>
                      <a:pt x="49" y="7"/>
                      <a:pt x="51" y="5"/>
                    </a:cubicBezTo>
                    <a:cubicBezTo>
                      <a:pt x="51" y="4"/>
                      <a:pt x="51" y="4"/>
                      <a:pt x="50" y="4"/>
                    </a:cubicBezTo>
                    <a:cubicBezTo>
                      <a:pt x="47" y="6"/>
                      <a:pt x="44" y="9"/>
                      <a:pt x="41" y="12"/>
                    </a:cubicBezTo>
                    <a:cubicBezTo>
                      <a:pt x="41" y="13"/>
                      <a:pt x="40" y="13"/>
                      <a:pt x="40" y="13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2"/>
                      <a:pt x="41" y="12"/>
                    </a:cubicBezTo>
                    <a:cubicBezTo>
                      <a:pt x="42" y="9"/>
                      <a:pt x="44" y="7"/>
                      <a:pt x="46" y="5"/>
                    </a:cubicBezTo>
                    <a:cubicBezTo>
                      <a:pt x="47" y="4"/>
                      <a:pt x="46" y="4"/>
                      <a:pt x="46" y="4"/>
                    </a:cubicBezTo>
                    <a:cubicBezTo>
                      <a:pt x="44" y="5"/>
                      <a:pt x="43" y="7"/>
                      <a:pt x="41" y="8"/>
                    </a:cubicBezTo>
                    <a:cubicBezTo>
                      <a:pt x="41" y="8"/>
                      <a:pt x="41" y="9"/>
                      <a:pt x="40" y="10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1" y="7"/>
                      <a:pt x="42" y="6"/>
                      <a:pt x="44" y="4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6" y="4"/>
                      <a:pt x="49" y="4"/>
                      <a:pt x="51" y="4"/>
                    </a:cubicBezTo>
                    <a:close/>
                    <a:moveTo>
                      <a:pt x="24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1" y="82"/>
                      <a:pt x="19" y="84"/>
                      <a:pt x="17" y="87"/>
                    </a:cubicBezTo>
                    <a:cubicBezTo>
                      <a:pt x="18" y="84"/>
                      <a:pt x="20" y="82"/>
                      <a:pt x="21" y="80"/>
                    </a:cubicBezTo>
                    <a:cubicBezTo>
                      <a:pt x="22" y="80"/>
                      <a:pt x="23" y="80"/>
                      <a:pt x="24" y="80"/>
                    </a:cubicBezTo>
                    <a:close/>
                    <a:moveTo>
                      <a:pt x="10" y="83"/>
                    </a:moveTo>
                    <a:cubicBezTo>
                      <a:pt x="12" y="82"/>
                      <a:pt x="13" y="82"/>
                      <a:pt x="14" y="81"/>
                    </a:cubicBezTo>
                    <a:cubicBezTo>
                      <a:pt x="11" y="83"/>
                      <a:pt x="8" y="86"/>
                      <a:pt x="6" y="89"/>
                    </a:cubicBezTo>
                    <a:cubicBezTo>
                      <a:pt x="7" y="87"/>
                      <a:pt x="8" y="85"/>
                      <a:pt x="10" y="8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1"/>
              <p:cNvSpPr>
                <a:spLocks noEditPoints="1"/>
              </p:cNvSpPr>
              <p:nvPr/>
            </p:nvSpPr>
            <p:spPr bwMode="auto">
              <a:xfrm>
                <a:off x="330" y="150"/>
                <a:ext cx="168" cy="256"/>
              </a:xfrm>
              <a:custGeom>
                <a:avLst/>
                <a:gdLst>
                  <a:gd name="T0" fmla="*/ 41 w 71"/>
                  <a:gd name="T1" fmla="*/ 86 h 108"/>
                  <a:gd name="T2" fmla="*/ 68 w 71"/>
                  <a:gd name="T3" fmla="*/ 22 h 108"/>
                  <a:gd name="T4" fmla="*/ 51 w 71"/>
                  <a:gd name="T5" fmla="*/ 2 h 108"/>
                  <a:gd name="T6" fmla="*/ 38 w 71"/>
                  <a:gd name="T7" fmla="*/ 20 h 108"/>
                  <a:gd name="T8" fmla="*/ 7 w 71"/>
                  <a:gd name="T9" fmla="*/ 84 h 108"/>
                  <a:gd name="T10" fmla="*/ 21 w 71"/>
                  <a:gd name="T11" fmla="*/ 81 h 108"/>
                  <a:gd name="T12" fmla="*/ 8 w 71"/>
                  <a:gd name="T13" fmla="*/ 98 h 108"/>
                  <a:gd name="T14" fmla="*/ 9 w 71"/>
                  <a:gd name="T15" fmla="*/ 97 h 108"/>
                  <a:gd name="T16" fmla="*/ 10 w 71"/>
                  <a:gd name="T17" fmla="*/ 99 h 108"/>
                  <a:gd name="T18" fmla="*/ 26 w 71"/>
                  <a:gd name="T19" fmla="*/ 85 h 108"/>
                  <a:gd name="T20" fmla="*/ 30 w 71"/>
                  <a:gd name="T21" fmla="*/ 85 h 108"/>
                  <a:gd name="T22" fmla="*/ 17 w 71"/>
                  <a:gd name="T23" fmla="*/ 103 h 108"/>
                  <a:gd name="T24" fmla="*/ 19 w 71"/>
                  <a:gd name="T25" fmla="*/ 103 h 108"/>
                  <a:gd name="T26" fmla="*/ 6 w 71"/>
                  <a:gd name="T27" fmla="*/ 91 h 108"/>
                  <a:gd name="T28" fmla="*/ 18 w 71"/>
                  <a:gd name="T29" fmla="*/ 81 h 108"/>
                  <a:gd name="T30" fmla="*/ 16 w 71"/>
                  <a:gd name="T31" fmla="*/ 84 h 108"/>
                  <a:gd name="T32" fmla="*/ 28 w 71"/>
                  <a:gd name="T33" fmla="*/ 81 h 108"/>
                  <a:gd name="T34" fmla="*/ 25 w 71"/>
                  <a:gd name="T35" fmla="*/ 81 h 108"/>
                  <a:gd name="T36" fmla="*/ 16 w 71"/>
                  <a:gd name="T37" fmla="*/ 99 h 108"/>
                  <a:gd name="T38" fmla="*/ 33 w 71"/>
                  <a:gd name="T39" fmla="*/ 82 h 108"/>
                  <a:gd name="T40" fmla="*/ 27 w 71"/>
                  <a:gd name="T41" fmla="*/ 92 h 108"/>
                  <a:gd name="T42" fmla="*/ 34 w 71"/>
                  <a:gd name="T43" fmla="*/ 82 h 108"/>
                  <a:gd name="T44" fmla="*/ 28 w 71"/>
                  <a:gd name="T45" fmla="*/ 102 h 108"/>
                  <a:gd name="T46" fmla="*/ 31 w 71"/>
                  <a:gd name="T47" fmla="*/ 94 h 108"/>
                  <a:gd name="T48" fmla="*/ 30 w 71"/>
                  <a:gd name="T49" fmla="*/ 94 h 108"/>
                  <a:gd name="T50" fmla="*/ 36 w 71"/>
                  <a:gd name="T51" fmla="*/ 84 h 108"/>
                  <a:gd name="T52" fmla="*/ 27 w 71"/>
                  <a:gd name="T53" fmla="*/ 103 h 108"/>
                  <a:gd name="T54" fmla="*/ 32 w 71"/>
                  <a:gd name="T55" fmla="*/ 102 h 108"/>
                  <a:gd name="T56" fmla="*/ 38 w 71"/>
                  <a:gd name="T57" fmla="*/ 97 h 108"/>
                  <a:gd name="T58" fmla="*/ 38 w 71"/>
                  <a:gd name="T59" fmla="*/ 94 h 108"/>
                  <a:gd name="T60" fmla="*/ 36 w 71"/>
                  <a:gd name="T61" fmla="*/ 93 h 108"/>
                  <a:gd name="T62" fmla="*/ 38 w 71"/>
                  <a:gd name="T63" fmla="*/ 87 h 108"/>
                  <a:gd name="T64" fmla="*/ 44 w 71"/>
                  <a:gd name="T65" fmla="*/ 4 h 108"/>
                  <a:gd name="T66" fmla="*/ 41 w 71"/>
                  <a:gd name="T67" fmla="*/ 8 h 108"/>
                  <a:gd name="T68" fmla="*/ 47 w 71"/>
                  <a:gd name="T69" fmla="*/ 9 h 108"/>
                  <a:gd name="T70" fmla="*/ 41 w 71"/>
                  <a:gd name="T71" fmla="*/ 11 h 108"/>
                  <a:gd name="T72" fmla="*/ 41 w 71"/>
                  <a:gd name="T73" fmla="*/ 11 h 108"/>
                  <a:gd name="T74" fmla="*/ 50 w 71"/>
                  <a:gd name="T75" fmla="*/ 12 h 108"/>
                  <a:gd name="T76" fmla="*/ 47 w 71"/>
                  <a:gd name="T77" fmla="*/ 20 h 108"/>
                  <a:gd name="T78" fmla="*/ 47 w 71"/>
                  <a:gd name="T79" fmla="*/ 20 h 108"/>
                  <a:gd name="T80" fmla="*/ 48 w 71"/>
                  <a:gd name="T81" fmla="*/ 20 h 108"/>
                  <a:gd name="T82" fmla="*/ 57 w 71"/>
                  <a:gd name="T83" fmla="*/ 20 h 108"/>
                  <a:gd name="T84" fmla="*/ 65 w 71"/>
                  <a:gd name="T85" fmla="*/ 20 h 108"/>
                  <a:gd name="T86" fmla="*/ 61 w 71"/>
                  <a:gd name="T87" fmla="*/ 20 h 108"/>
                  <a:gd name="T88" fmla="*/ 58 w 71"/>
                  <a:gd name="T89" fmla="*/ 19 h 108"/>
                  <a:gd name="T90" fmla="*/ 64 w 71"/>
                  <a:gd name="T91" fmla="*/ 20 h 108"/>
                  <a:gd name="T92" fmla="*/ 62 w 71"/>
                  <a:gd name="T93" fmla="*/ 17 h 108"/>
                  <a:gd name="T94" fmla="*/ 68 w 71"/>
                  <a:gd name="T95" fmla="*/ 5 h 108"/>
                  <a:gd name="T96" fmla="*/ 51 w 71"/>
                  <a:gd name="T97" fmla="*/ 16 h 108"/>
                  <a:gd name="T98" fmla="*/ 49 w 71"/>
                  <a:gd name="T99" fmla="*/ 15 h 108"/>
                  <a:gd name="T100" fmla="*/ 44 w 71"/>
                  <a:gd name="T101" fmla="*/ 16 h 108"/>
                  <a:gd name="T102" fmla="*/ 42 w 71"/>
                  <a:gd name="T103" fmla="*/ 13 h 108"/>
                  <a:gd name="T104" fmla="*/ 47 w 71"/>
                  <a:gd name="T105" fmla="*/ 5 h 108"/>
                  <a:gd name="T106" fmla="*/ 41 w 71"/>
                  <a:gd name="T107" fmla="*/ 9 h 108"/>
                  <a:gd name="T108" fmla="*/ 25 w 71"/>
                  <a:gd name="T109" fmla="*/ 81 h 108"/>
                  <a:gd name="T110" fmla="*/ 25 w 71"/>
                  <a:gd name="T111" fmla="*/ 81 h 108"/>
                  <a:gd name="T112" fmla="*/ 11 w 71"/>
                  <a:gd name="T113" fmla="*/ 8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1" h="108">
                    <a:moveTo>
                      <a:pt x="9" y="103"/>
                    </a:moveTo>
                    <a:cubicBezTo>
                      <a:pt x="15" y="107"/>
                      <a:pt x="26" y="108"/>
                      <a:pt x="33" y="105"/>
                    </a:cubicBezTo>
                    <a:cubicBezTo>
                      <a:pt x="42" y="102"/>
                      <a:pt x="44" y="93"/>
                      <a:pt x="41" y="86"/>
                    </a:cubicBezTo>
                    <a:cubicBezTo>
                      <a:pt x="41" y="86"/>
                      <a:pt x="41" y="86"/>
                      <a:pt x="41" y="86"/>
                    </a:cubicBezTo>
                    <a:cubicBezTo>
                      <a:pt x="43" y="65"/>
                      <a:pt x="42" y="44"/>
                      <a:pt x="41" y="22"/>
                    </a:cubicBezTo>
                    <a:cubicBezTo>
                      <a:pt x="49" y="23"/>
                      <a:pt x="58" y="22"/>
                      <a:pt x="66" y="23"/>
                    </a:cubicBezTo>
                    <a:cubicBezTo>
                      <a:pt x="68" y="24"/>
                      <a:pt x="68" y="23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9" y="16"/>
                      <a:pt x="71" y="10"/>
                      <a:pt x="71" y="4"/>
                    </a:cubicBezTo>
                    <a:cubicBezTo>
                      <a:pt x="71" y="3"/>
                      <a:pt x="70" y="2"/>
                      <a:pt x="69" y="2"/>
                    </a:cubicBezTo>
                    <a:cubicBezTo>
                      <a:pt x="69" y="2"/>
                      <a:pt x="69" y="2"/>
                      <a:pt x="69" y="2"/>
                    </a:cubicBezTo>
                    <a:cubicBezTo>
                      <a:pt x="63" y="2"/>
                      <a:pt x="57" y="2"/>
                      <a:pt x="51" y="2"/>
                    </a:cubicBezTo>
                    <a:cubicBezTo>
                      <a:pt x="47" y="1"/>
                      <a:pt x="42" y="0"/>
                      <a:pt x="39" y="3"/>
                    </a:cubicBezTo>
                    <a:cubicBezTo>
                      <a:pt x="38" y="3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5"/>
                    </a:cubicBezTo>
                    <a:cubicBezTo>
                      <a:pt x="38" y="10"/>
                      <a:pt x="38" y="15"/>
                      <a:pt x="38" y="20"/>
                    </a:cubicBezTo>
                    <a:cubicBezTo>
                      <a:pt x="38" y="21"/>
                      <a:pt x="38" y="21"/>
                      <a:pt x="38" y="22"/>
                    </a:cubicBezTo>
                    <a:cubicBezTo>
                      <a:pt x="39" y="42"/>
                      <a:pt x="40" y="62"/>
                      <a:pt x="38" y="81"/>
                    </a:cubicBezTo>
                    <a:cubicBezTo>
                      <a:pt x="38" y="81"/>
                      <a:pt x="38" y="80"/>
                      <a:pt x="37" y="80"/>
                    </a:cubicBezTo>
                    <a:cubicBezTo>
                      <a:pt x="28" y="77"/>
                      <a:pt x="15" y="76"/>
                      <a:pt x="7" y="84"/>
                    </a:cubicBezTo>
                    <a:cubicBezTo>
                      <a:pt x="0" y="90"/>
                      <a:pt x="1" y="98"/>
                      <a:pt x="9" y="103"/>
                    </a:cubicBezTo>
                    <a:close/>
                    <a:moveTo>
                      <a:pt x="6" y="95"/>
                    </a:moveTo>
                    <a:cubicBezTo>
                      <a:pt x="11" y="91"/>
                      <a:pt x="15" y="86"/>
                      <a:pt x="20" y="82"/>
                    </a:cubicBezTo>
                    <a:cubicBezTo>
                      <a:pt x="20" y="81"/>
                      <a:pt x="21" y="81"/>
                      <a:pt x="21" y="81"/>
                    </a:cubicBezTo>
                    <a:cubicBezTo>
                      <a:pt x="21" y="81"/>
                      <a:pt x="20" y="82"/>
                      <a:pt x="20" y="82"/>
                    </a:cubicBezTo>
                    <a:cubicBezTo>
                      <a:pt x="19" y="83"/>
                      <a:pt x="18" y="84"/>
                      <a:pt x="17" y="86"/>
                    </a:cubicBezTo>
                    <a:cubicBezTo>
                      <a:pt x="15" y="88"/>
                      <a:pt x="14" y="91"/>
                      <a:pt x="12" y="93"/>
                    </a:cubicBezTo>
                    <a:cubicBezTo>
                      <a:pt x="10" y="95"/>
                      <a:pt x="9" y="96"/>
                      <a:pt x="8" y="98"/>
                    </a:cubicBezTo>
                    <a:cubicBezTo>
                      <a:pt x="8" y="98"/>
                      <a:pt x="8" y="98"/>
                      <a:pt x="8" y="98"/>
                    </a:cubicBezTo>
                    <a:cubicBezTo>
                      <a:pt x="9" y="98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6"/>
                      <a:pt x="11" y="95"/>
                      <a:pt x="12" y="94"/>
                    </a:cubicBezTo>
                    <a:cubicBezTo>
                      <a:pt x="13" y="93"/>
                      <a:pt x="14" y="92"/>
                      <a:pt x="15" y="90"/>
                    </a:cubicBezTo>
                    <a:cubicBezTo>
                      <a:pt x="18" y="87"/>
                      <a:pt x="21" y="85"/>
                      <a:pt x="23" y="82"/>
                    </a:cubicBezTo>
                    <a:cubicBezTo>
                      <a:pt x="19" y="88"/>
                      <a:pt x="13" y="93"/>
                      <a:pt x="10" y="99"/>
                    </a:cubicBezTo>
                    <a:cubicBezTo>
                      <a:pt x="10" y="99"/>
                      <a:pt x="10" y="100"/>
                      <a:pt x="10" y="100"/>
                    </a:cubicBezTo>
                    <a:cubicBezTo>
                      <a:pt x="16" y="95"/>
                      <a:pt x="21" y="89"/>
                      <a:pt x="26" y="84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6" y="84"/>
                      <a:pt x="26" y="85"/>
                    </a:cubicBezTo>
                    <a:cubicBezTo>
                      <a:pt x="24" y="86"/>
                      <a:pt x="23" y="88"/>
                      <a:pt x="21" y="90"/>
                    </a:cubicBezTo>
                    <a:cubicBezTo>
                      <a:pt x="18" y="94"/>
                      <a:pt x="16" y="97"/>
                      <a:pt x="13" y="101"/>
                    </a:cubicBezTo>
                    <a:cubicBezTo>
                      <a:pt x="13" y="101"/>
                      <a:pt x="13" y="101"/>
                      <a:pt x="14" y="101"/>
                    </a:cubicBezTo>
                    <a:cubicBezTo>
                      <a:pt x="21" y="97"/>
                      <a:pt x="25" y="90"/>
                      <a:pt x="30" y="85"/>
                    </a:cubicBezTo>
                    <a:cubicBezTo>
                      <a:pt x="32" y="84"/>
                      <a:pt x="33" y="81"/>
                      <a:pt x="31" y="85"/>
                    </a:cubicBezTo>
                    <a:cubicBezTo>
                      <a:pt x="30" y="87"/>
                      <a:pt x="28" y="89"/>
                      <a:pt x="26" y="92"/>
                    </a:cubicBezTo>
                    <a:cubicBezTo>
                      <a:pt x="23" y="95"/>
                      <a:pt x="19" y="98"/>
                      <a:pt x="16" y="102"/>
                    </a:cubicBezTo>
                    <a:cubicBezTo>
                      <a:pt x="16" y="102"/>
                      <a:pt x="16" y="103"/>
                      <a:pt x="17" y="103"/>
                    </a:cubicBezTo>
                    <a:cubicBezTo>
                      <a:pt x="24" y="98"/>
                      <a:pt x="28" y="92"/>
                      <a:pt x="34" y="86"/>
                    </a:cubicBezTo>
                    <a:cubicBezTo>
                      <a:pt x="36" y="83"/>
                      <a:pt x="33" y="86"/>
                      <a:pt x="33" y="87"/>
                    </a:cubicBezTo>
                    <a:cubicBezTo>
                      <a:pt x="31" y="90"/>
                      <a:pt x="29" y="92"/>
                      <a:pt x="27" y="94"/>
                    </a:cubicBezTo>
                    <a:cubicBezTo>
                      <a:pt x="25" y="97"/>
                      <a:pt x="22" y="100"/>
                      <a:pt x="19" y="103"/>
                    </a:cubicBezTo>
                    <a:cubicBezTo>
                      <a:pt x="19" y="103"/>
                      <a:pt x="19" y="103"/>
                      <a:pt x="20" y="103"/>
                    </a:cubicBezTo>
                    <a:cubicBezTo>
                      <a:pt x="16" y="103"/>
                      <a:pt x="13" y="102"/>
                      <a:pt x="10" y="100"/>
                    </a:cubicBezTo>
                    <a:cubicBezTo>
                      <a:pt x="8" y="99"/>
                      <a:pt x="6" y="97"/>
                      <a:pt x="6" y="95"/>
                    </a:cubicBezTo>
                    <a:close/>
                    <a:moveTo>
                      <a:pt x="6" y="91"/>
                    </a:moveTo>
                    <a:cubicBezTo>
                      <a:pt x="7" y="90"/>
                      <a:pt x="9" y="88"/>
                      <a:pt x="10" y="87"/>
                    </a:cubicBezTo>
                    <a:cubicBezTo>
                      <a:pt x="12" y="85"/>
                      <a:pt x="13" y="84"/>
                      <a:pt x="15" y="83"/>
                    </a:cubicBezTo>
                    <a:cubicBezTo>
                      <a:pt x="15" y="83"/>
                      <a:pt x="17" y="82"/>
                      <a:pt x="17" y="81"/>
                    </a:cubicBezTo>
                    <a:cubicBezTo>
                      <a:pt x="17" y="81"/>
                      <a:pt x="18" y="81"/>
                      <a:pt x="18" y="81"/>
                    </a:cubicBezTo>
                    <a:cubicBezTo>
                      <a:pt x="14" y="86"/>
                      <a:pt x="10" y="90"/>
                      <a:pt x="6" y="94"/>
                    </a:cubicBezTo>
                    <a:cubicBezTo>
                      <a:pt x="5" y="93"/>
                      <a:pt x="5" y="92"/>
                      <a:pt x="6" y="91"/>
                    </a:cubicBezTo>
                    <a:close/>
                    <a:moveTo>
                      <a:pt x="21" y="81"/>
                    </a:moveTo>
                    <a:cubicBezTo>
                      <a:pt x="19" y="82"/>
                      <a:pt x="18" y="83"/>
                      <a:pt x="16" y="84"/>
                    </a:cubicBezTo>
                    <a:cubicBezTo>
                      <a:pt x="17" y="83"/>
                      <a:pt x="18" y="82"/>
                      <a:pt x="19" y="81"/>
                    </a:cubicBezTo>
                    <a:cubicBezTo>
                      <a:pt x="19" y="81"/>
                      <a:pt x="20" y="81"/>
                      <a:pt x="21" y="81"/>
                    </a:cubicBezTo>
                    <a:close/>
                    <a:moveTo>
                      <a:pt x="25" y="81"/>
                    </a:moveTo>
                    <a:cubicBezTo>
                      <a:pt x="26" y="81"/>
                      <a:pt x="27" y="81"/>
                      <a:pt x="28" y="81"/>
                    </a:cubicBezTo>
                    <a:cubicBezTo>
                      <a:pt x="23" y="85"/>
                      <a:pt x="19" y="90"/>
                      <a:pt x="14" y="95"/>
                    </a:cubicBezTo>
                    <a:cubicBezTo>
                      <a:pt x="14" y="96"/>
                      <a:pt x="10" y="100"/>
                      <a:pt x="12" y="97"/>
                    </a:cubicBezTo>
                    <a:cubicBezTo>
                      <a:pt x="13" y="95"/>
                      <a:pt x="15" y="93"/>
                      <a:pt x="17" y="91"/>
                    </a:cubicBezTo>
                    <a:cubicBezTo>
                      <a:pt x="19" y="88"/>
                      <a:pt x="22" y="85"/>
                      <a:pt x="25" y="81"/>
                    </a:cubicBezTo>
                    <a:cubicBezTo>
                      <a:pt x="25" y="81"/>
                      <a:pt x="25" y="81"/>
                      <a:pt x="25" y="81"/>
                    </a:cubicBezTo>
                    <a:close/>
                    <a:moveTo>
                      <a:pt x="33" y="82"/>
                    </a:moveTo>
                    <a:cubicBezTo>
                      <a:pt x="27" y="86"/>
                      <a:pt x="24" y="92"/>
                      <a:pt x="19" y="97"/>
                    </a:cubicBezTo>
                    <a:cubicBezTo>
                      <a:pt x="18" y="98"/>
                      <a:pt x="17" y="98"/>
                      <a:pt x="16" y="99"/>
                    </a:cubicBezTo>
                    <a:cubicBezTo>
                      <a:pt x="14" y="100"/>
                      <a:pt x="14" y="100"/>
                      <a:pt x="15" y="100"/>
                    </a:cubicBezTo>
                    <a:cubicBezTo>
                      <a:pt x="17" y="97"/>
                      <a:pt x="19" y="95"/>
                      <a:pt x="20" y="92"/>
                    </a:cubicBezTo>
                    <a:cubicBezTo>
                      <a:pt x="23" y="89"/>
                      <a:pt x="26" y="85"/>
                      <a:pt x="29" y="81"/>
                    </a:cubicBezTo>
                    <a:cubicBezTo>
                      <a:pt x="31" y="81"/>
                      <a:pt x="32" y="82"/>
                      <a:pt x="33" y="82"/>
                    </a:cubicBezTo>
                    <a:close/>
                    <a:moveTo>
                      <a:pt x="35" y="82"/>
                    </a:moveTo>
                    <a:cubicBezTo>
                      <a:pt x="35" y="83"/>
                      <a:pt x="35" y="83"/>
                      <a:pt x="35" y="83"/>
                    </a:cubicBezTo>
                    <a:cubicBezTo>
                      <a:pt x="35" y="83"/>
                      <a:pt x="35" y="83"/>
                      <a:pt x="35" y="83"/>
                    </a:cubicBezTo>
                    <a:cubicBezTo>
                      <a:pt x="32" y="86"/>
                      <a:pt x="30" y="89"/>
                      <a:pt x="27" y="92"/>
                    </a:cubicBezTo>
                    <a:cubicBezTo>
                      <a:pt x="26" y="94"/>
                      <a:pt x="25" y="95"/>
                      <a:pt x="23" y="97"/>
                    </a:cubicBezTo>
                    <a:cubicBezTo>
                      <a:pt x="21" y="98"/>
                      <a:pt x="19" y="100"/>
                      <a:pt x="18" y="101"/>
                    </a:cubicBezTo>
                    <a:cubicBezTo>
                      <a:pt x="20" y="98"/>
                      <a:pt x="23" y="96"/>
                      <a:pt x="26" y="93"/>
                    </a:cubicBezTo>
                    <a:cubicBezTo>
                      <a:pt x="29" y="90"/>
                      <a:pt x="31" y="86"/>
                      <a:pt x="34" y="82"/>
                    </a:cubicBezTo>
                    <a:cubicBezTo>
                      <a:pt x="34" y="82"/>
                      <a:pt x="34" y="82"/>
                      <a:pt x="35" y="82"/>
                    </a:cubicBezTo>
                    <a:close/>
                    <a:moveTo>
                      <a:pt x="27" y="103"/>
                    </a:moveTo>
                    <a:cubicBezTo>
                      <a:pt x="26" y="104"/>
                      <a:pt x="26" y="104"/>
                      <a:pt x="25" y="104"/>
                    </a:cubicBezTo>
                    <a:cubicBezTo>
                      <a:pt x="26" y="103"/>
                      <a:pt x="27" y="102"/>
                      <a:pt x="28" y="102"/>
                    </a:cubicBezTo>
                    <a:cubicBezTo>
                      <a:pt x="27" y="102"/>
                      <a:pt x="27" y="102"/>
                      <a:pt x="27" y="103"/>
                    </a:cubicBezTo>
                    <a:cubicBezTo>
                      <a:pt x="27" y="103"/>
                      <a:pt x="27" y="103"/>
                      <a:pt x="27" y="103"/>
                    </a:cubicBezTo>
                    <a:close/>
                    <a:moveTo>
                      <a:pt x="20" y="103"/>
                    </a:moveTo>
                    <a:cubicBezTo>
                      <a:pt x="24" y="101"/>
                      <a:pt x="28" y="97"/>
                      <a:pt x="31" y="94"/>
                    </a:cubicBezTo>
                    <a:cubicBezTo>
                      <a:pt x="31" y="94"/>
                      <a:pt x="30" y="95"/>
                      <a:pt x="30" y="95"/>
                    </a:cubicBezTo>
                    <a:cubicBezTo>
                      <a:pt x="28" y="98"/>
                      <a:pt x="26" y="101"/>
                      <a:pt x="24" y="104"/>
                    </a:cubicBezTo>
                    <a:cubicBezTo>
                      <a:pt x="22" y="104"/>
                      <a:pt x="21" y="104"/>
                      <a:pt x="20" y="103"/>
                    </a:cubicBezTo>
                    <a:close/>
                    <a:moveTo>
                      <a:pt x="30" y="94"/>
                    </a:moveTo>
                    <a:cubicBezTo>
                      <a:pt x="29" y="95"/>
                      <a:pt x="27" y="97"/>
                      <a:pt x="26" y="98"/>
                    </a:cubicBezTo>
                    <a:cubicBezTo>
                      <a:pt x="25" y="99"/>
                      <a:pt x="19" y="104"/>
                      <a:pt x="22" y="101"/>
                    </a:cubicBezTo>
                    <a:cubicBezTo>
                      <a:pt x="27" y="95"/>
                      <a:pt x="32" y="90"/>
                      <a:pt x="36" y="84"/>
                    </a:cubicBezTo>
                    <a:cubicBezTo>
                      <a:pt x="36" y="84"/>
                      <a:pt x="36" y="84"/>
                      <a:pt x="36" y="84"/>
                    </a:cubicBezTo>
                    <a:cubicBezTo>
                      <a:pt x="36" y="84"/>
                      <a:pt x="37" y="85"/>
                      <a:pt x="38" y="86"/>
                    </a:cubicBezTo>
                    <a:cubicBezTo>
                      <a:pt x="35" y="89"/>
                      <a:pt x="33" y="91"/>
                      <a:pt x="30" y="94"/>
                    </a:cubicBezTo>
                    <a:close/>
                    <a:moveTo>
                      <a:pt x="29" y="103"/>
                    </a:moveTo>
                    <a:cubicBezTo>
                      <a:pt x="29" y="103"/>
                      <a:pt x="28" y="103"/>
                      <a:pt x="27" y="103"/>
                    </a:cubicBezTo>
                    <a:cubicBezTo>
                      <a:pt x="30" y="101"/>
                      <a:pt x="32" y="99"/>
                      <a:pt x="34" y="97"/>
                    </a:cubicBezTo>
                    <a:cubicBezTo>
                      <a:pt x="35" y="96"/>
                      <a:pt x="39" y="93"/>
                      <a:pt x="35" y="97"/>
                    </a:cubicBezTo>
                    <a:cubicBezTo>
                      <a:pt x="34" y="99"/>
                      <a:pt x="32" y="100"/>
                      <a:pt x="31" y="101"/>
                    </a:cubicBezTo>
                    <a:cubicBezTo>
                      <a:pt x="31" y="102"/>
                      <a:pt x="31" y="102"/>
                      <a:pt x="32" y="102"/>
                    </a:cubicBezTo>
                    <a:cubicBezTo>
                      <a:pt x="34" y="101"/>
                      <a:pt x="36" y="99"/>
                      <a:pt x="38" y="98"/>
                    </a:cubicBezTo>
                    <a:cubicBezTo>
                      <a:pt x="36" y="101"/>
                      <a:pt x="32" y="102"/>
                      <a:pt x="29" y="103"/>
                    </a:cubicBezTo>
                    <a:close/>
                    <a:moveTo>
                      <a:pt x="39" y="95"/>
                    </a:moveTo>
                    <a:cubicBezTo>
                      <a:pt x="39" y="96"/>
                      <a:pt x="39" y="97"/>
                      <a:pt x="38" y="97"/>
                    </a:cubicBezTo>
                    <a:cubicBezTo>
                      <a:pt x="38" y="97"/>
                      <a:pt x="38" y="97"/>
                      <a:pt x="38" y="97"/>
                    </a:cubicBezTo>
                    <a:cubicBezTo>
                      <a:pt x="36" y="98"/>
                      <a:pt x="35" y="99"/>
                      <a:pt x="34" y="100"/>
                    </a:cubicBezTo>
                    <a:cubicBezTo>
                      <a:pt x="36" y="98"/>
                      <a:pt x="37" y="96"/>
                      <a:pt x="38" y="94"/>
                    </a:cubicBezTo>
                    <a:cubicBezTo>
                      <a:pt x="38" y="94"/>
                      <a:pt x="38" y="93"/>
                      <a:pt x="38" y="94"/>
                    </a:cubicBezTo>
                    <a:cubicBezTo>
                      <a:pt x="34" y="96"/>
                      <a:pt x="31" y="99"/>
                      <a:pt x="28" y="102"/>
                    </a:cubicBezTo>
                    <a:cubicBezTo>
                      <a:pt x="31" y="99"/>
                      <a:pt x="34" y="95"/>
                      <a:pt x="37" y="92"/>
                    </a:cubicBezTo>
                    <a:cubicBezTo>
                      <a:pt x="37" y="92"/>
                      <a:pt x="37" y="91"/>
                      <a:pt x="36" y="92"/>
                    </a:cubicBezTo>
                    <a:cubicBezTo>
                      <a:pt x="36" y="92"/>
                      <a:pt x="36" y="92"/>
                      <a:pt x="36" y="93"/>
                    </a:cubicBezTo>
                    <a:cubicBezTo>
                      <a:pt x="35" y="93"/>
                      <a:pt x="35" y="93"/>
                      <a:pt x="35" y="94"/>
                    </a:cubicBezTo>
                    <a:cubicBezTo>
                      <a:pt x="31" y="97"/>
                      <a:pt x="27" y="101"/>
                      <a:pt x="25" y="104"/>
                    </a:cubicBezTo>
                    <a:cubicBezTo>
                      <a:pt x="25" y="104"/>
                      <a:pt x="25" y="104"/>
                      <a:pt x="25" y="104"/>
                    </a:cubicBezTo>
                    <a:cubicBezTo>
                      <a:pt x="29" y="98"/>
                      <a:pt x="33" y="92"/>
                      <a:pt x="38" y="87"/>
                    </a:cubicBezTo>
                    <a:cubicBezTo>
                      <a:pt x="39" y="89"/>
                      <a:pt x="40" y="92"/>
                      <a:pt x="39" y="95"/>
                    </a:cubicBezTo>
                    <a:close/>
                    <a:moveTo>
                      <a:pt x="41" y="6"/>
                    </a:moveTo>
                    <a:cubicBezTo>
                      <a:pt x="41" y="5"/>
                      <a:pt x="41" y="5"/>
                      <a:pt x="41" y="5"/>
                    </a:cubicBezTo>
                    <a:cubicBezTo>
                      <a:pt x="42" y="4"/>
                      <a:pt x="43" y="4"/>
                      <a:pt x="44" y="4"/>
                    </a:cubicBezTo>
                    <a:cubicBezTo>
                      <a:pt x="43" y="5"/>
                      <a:pt x="42" y="5"/>
                      <a:pt x="41" y="6"/>
                    </a:cubicBezTo>
                    <a:close/>
                    <a:moveTo>
                      <a:pt x="41" y="6"/>
                    </a:moveTo>
                    <a:cubicBezTo>
                      <a:pt x="41" y="6"/>
                      <a:pt x="42" y="6"/>
                      <a:pt x="42" y="6"/>
                    </a:cubicBezTo>
                    <a:cubicBezTo>
                      <a:pt x="42" y="7"/>
                      <a:pt x="41" y="7"/>
                      <a:pt x="41" y="8"/>
                    </a:cubicBezTo>
                    <a:cubicBezTo>
                      <a:pt x="41" y="7"/>
                      <a:pt x="41" y="7"/>
                      <a:pt x="41" y="6"/>
                    </a:cubicBezTo>
                    <a:close/>
                    <a:moveTo>
                      <a:pt x="41" y="15"/>
                    </a:moveTo>
                    <a:cubicBezTo>
                      <a:pt x="42" y="14"/>
                      <a:pt x="43" y="12"/>
                      <a:pt x="45" y="11"/>
                    </a:cubicBezTo>
                    <a:cubicBezTo>
                      <a:pt x="45" y="10"/>
                      <a:pt x="46" y="9"/>
                      <a:pt x="47" y="9"/>
                    </a:cubicBezTo>
                    <a:cubicBezTo>
                      <a:pt x="48" y="8"/>
                      <a:pt x="52" y="4"/>
                      <a:pt x="49" y="7"/>
                    </a:cubicBezTo>
                    <a:cubicBezTo>
                      <a:pt x="46" y="11"/>
                      <a:pt x="43" y="14"/>
                      <a:pt x="41" y="17"/>
                    </a:cubicBezTo>
                    <a:cubicBezTo>
                      <a:pt x="41" y="17"/>
                      <a:pt x="41" y="16"/>
                      <a:pt x="41" y="15"/>
                    </a:cubicBezTo>
                    <a:close/>
                    <a:moveTo>
                      <a:pt x="41" y="11"/>
                    </a:moveTo>
                    <a:cubicBezTo>
                      <a:pt x="41" y="10"/>
                      <a:pt x="42" y="10"/>
                      <a:pt x="43" y="9"/>
                    </a:cubicBezTo>
                    <a:cubicBezTo>
                      <a:pt x="43" y="9"/>
                      <a:pt x="43" y="8"/>
                      <a:pt x="44" y="8"/>
                    </a:cubicBezTo>
                    <a:cubicBezTo>
                      <a:pt x="43" y="9"/>
                      <a:pt x="42" y="11"/>
                      <a:pt x="41" y="12"/>
                    </a:cubicBezTo>
                    <a:cubicBezTo>
                      <a:pt x="41" y="12"/>
                      <a:pt x="41" y="11"/>
                      <a:pt x="41" y="11"/>
                    </a:cubicBezTo>
                    <a:close/>
                    <a:moveTo>
                      <a:pt x="41" y="19"/>
                    </a:moveTo>
                    <a:cubicBezTo>
                      <a:pt x="45" y="16"/>
                      <a:pt x="48" y="12"/>
                      <a:pt x="51" y="9"/>
                    </a:cubicBezTo>
                    <a:cubicBezTo>
                      <a:pt x="52" y="9"/>
                      <a:pt x="55" y="5"/>
                      <a:pt x="54" y="7"/>
                    </a:cubicBezTo>
                    <a:cubicBezTo>
                      <a:pt x="53" y="9"/>
                      <a:pt x="51" y="10"/>
                      <a:pt x="50" y="12"/>
                    </a:cubicBezTo>
                    <a:cubicBezTo>
                      <a:pt x="48" y="15"/>
                      <a:pt x="46" y="17"/>
                      <a:pt x="44" y="20"/>
                    </a:cubicBezTo>
                    <a:cubicBezTo>
                      <a:pt x="43" y="20"/>
                      <a:pt x="42" y="19"/>
                      <a:pt x="41" y="19"/>
                    </a:cubicBezTo>
                    <a:cubicBezTo>
                      <a:pt x="41" y="19"/>
                      <a:pt x="41" y="19"/>
                      <a:pt x="41" y="19"/>
                    </a:cubicBezTo>
                    <a:close/>
                    <a:moveTo>
                      <a:pt x="47" y="20"/>
                    </a:moveTo>
                    <a:cubicBezTo>
                      <a:pt x="46" y="20"/>
                      <a:pt x="46" y="20"/>
                      <a:pt x="45" y="20"/>
                    </a:cubicBezTo>
                    <a:cubicBezTo>
                      <a:pt x="48" y="16"/>
                      <a:pt x="52" y="12"/>
                      <a:pt x="56" y="9"/>
                    </a:cubicBezTo>
                    <a:cubicBezTo>
                      <a:pt x="55" y="10"/>
                      <a:pt x="54" y="12"/>
                      <a:pt x="53" y="13"/>
                    </a:cubicBezTo>
                    <a:cubicBezTo>
                      <a:pt x="51" y="15"/>
                      <a:pt x="49" y="18"/>
                      <a:pt x="47" y="20"/>
                    </a:cubicBezTo>
                    <a:close/>
                    <a:moveTo>
                      <a:pt x="48" y="20"/>
                    </a:moveTo>
                    <a:cubicBezTo>
                      <a:pt x="53" y="16"/>
                      <a:pt x="57" y="11"/>
                      <a:pt x="62" y="7"/>
                    </a:cubicBezTo>
                    <a:cubicBezTo>
                      <a:pt x="59" y="10"/>
                      <a:pt x="56" y="16"/>
                      <a:pt x="52" y="20"/>
                    </a:cubicBezTo>
                    <a:cubicBezTo>
                      <a:pt x="51" y="20"/>
                      <a:pt x="50" y="20"/>
                      <a:pt x="48" y="20"/>
                    </a:cubicBezTo>
                    <a:close/>
                    <a:moveTo>
                      <a:pt x="54" y="20"/>
                    </a:moveTo>
                    <a:cubicBezTo>
                      <a:pt x="57" y="17"/>
                      <a:pt x="61" y="13"/>
                      <a:pt x="64" y="9"/>
                    </a:cubicBezTo>
                    <a:cubicBezTo>
                      <a:pt x="64" y="10"/>
                      <a:pt x="63" y="11"/>
                      <a:pt x="62" y="11"/>
                    </a:cubicBezTo>
                    <a:cubicBezTo>
                      <a:pt x="60" y="14"/>
                      <a:pt x="58" y="17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6" y="20"/>
                      <a:pt x="55" y="20"/>
                      <a:pt x="54" y="20"/>
                    </a:cubicBezTo>
                    <a:close/>
                    <a:moveTo>
                      <a:pt x="66" y="20"/>
                    </a:moveTo>
                    <a:cubicBezTo>
                      <a:pt x="65" y="20"/>
                      <a:pt x="65" y="20"/>
                      <a:pt x="65" y="20"/>
                    </a:cubicBezTo>
                    <a:cubicBezTo>
                      <a:pt x="65" y="20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4" y="19"/>
                      <a:pt x="63" y="20"/>
                      <a:pt x="62" y="20"/>
                    </a:cubicBezTo>
                    <a:cubicBezTo>
                      <a:pt x="62" y="20"/>
                      <a:pt x="61" y="20"/>
                      <a:pt x="61" y="20"/>
                    </a:cubicBezTo>
                    <a:cubicBezTo>
                      <a:pt x="61" y="20"/>
                      <a:pt x="62" y="19"/>
                      <a:pt x="62" y="19"/>
                    </a:cubicBezTo>
                    <a:cubicBezTo>
                      <a:pt x="64" y="16"/>
                      <a:pt x="66" y="14"/>
                      <a:pt x="67" y="12"/>
                    </a:cubicBezTo>
                    <a:cubicBezTo>
                      <a:pt x="67" y="12"/>
                      <a:pt x="67" y="11"/>
                      <a:pt x="67" y="11"/>
                    </a:cubicBezTo>
                    <a:cubicBezTo>
                      <a:pt x="64" y="13"/>
                      <a:pt x="60" y="16"/>
                      <a:pt x="58" y="19"/>
                    </a:cubicBezTo>
                    <a:cubicBezTo>
                      <a:pt x="61" y="14"/>
                      <a:pt x="64" y="10"/>
                      <a:pt x="68" y="6"/>
                    </a:cubicBezTo>
                    <a:cubicBezTo>
                      <a:pt x="68" y="11"/>
                      <a:pt x="66" y="16"/>
                      <a:pt x="66" y="20"/>
                    </a:cubicBezTo>
                    <a:close/>
                    <a:moveTo>
                      <a:pt x="63" y="20"/>
                    </a:moveTo>
                    <a:cubicBezTo>
                      <a:pt x="63" y="19"/>
                      <a:pt x="64" y="19"/>
                      <a:pt x="64" y="20"/>
                    </a:cubicBezTo>
                    <a:cubicBezTo>
                      <a:pt x="64" y="20"/>
                      <a:pt x="63" y="20"/>
                      <a:pt x="63" y="20"/>
                    </a:cubicBezTo>
                    <a:close/>
                    <a:moveTo>
                      <a:pt x="58" y="20"/>
                    </a:moveTo>
                    <a:cubicBezTo>
                      <a:pt x="60" y="18"/>
                      <a:pt x="62" y="16"/>
                      <a:pt x="65" y="14"/>
                    </a:cubicBezTo>
                    <a:cubicBezTo>
                      <a:pt x="68" y="11"/>
                      <a:pt x="63" y="16"/>
                      <a:pt x="62" y="17"/>
                    </a:cubicBezTo>
                    <a:cubicBezTo>
                      <a:pt x="62" y="18"/>
                      <a:pt x="61" y="19"/>
                      <a:pt x="60" y="20"/>
                    </a:cubicBezTo>
                    <a:cubicBezTo>
                      <a:pt x="60" y="20"/>
                      <a:pt x="59" y="20"/>
                      <a:pt x="58" y="20"/>
                    </a:cubicBezTo>
                    <a:close/>
                    <a:moveTo>
                      <a:pt x="52" y="5"/>
                    </a:moveTo>
                    <a:cubicBezTo>
                      <a:pt x="57" y="5"/>
                      <a:pt x="63" y="5"/>
                      <a:pt x="68" y="5"/>
                    </a:cubicBezTo>
                    <a:cubicBezTo>
                      <a:pt x="64" y="8"/>
                      <a:pt x="61" y="12"/>
                      <a:pt x="57" y="16"/>
                    </a:cubicBezTo>
                    <a:cubicBezTo>
                      <a:pt x="59" y="13"/>
                      <a:pt x="61" y="9"/>
                      <a:pt x="63" y="6"/>
                    </a:cubicBezTo>
                    <a:cubicBezTo>
                      <a:pt x="63" y="6"/>
                      <a:pt x="63" y="5"/>
                      <a:pt x="63" y="6"/>
                    </a:cubicBezTo>
                    <a:cubicBezTo>
                      <a:pt x="58" y="9"/>
                      <a:pt x="55" y="13"/>
                      <a:pt x="51" y="16"/>
                    </a:cubicBezTo>
                    <a:cubicBezTo>
                      <a:pt x="52" y="15"/>
                      <a:pt x="53" y="14"/>
                      <a:pt x="53" y="13"/>
                    </a:cubicBezTo>
                    <a:cubicBezTo>
                      <a:pt x="55" y="11"/>
                      <a:pt x="58" y="8"/>
                      <a:pt x="60" y="6"/>
                    </a:cubicBezTo>
                    <a:cubicBezTo>
                      <a:pt x="60" y="6"/>
                      <a:pt x="60" y="5"/>
                      <a:pt x="59" y="6"/>
                    </a:cubicBezTo>
                    <a:cubicBezTo>
                      <a:pt x="56" y="8"/>
                      <a:pt x="52" y="11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2" y="11"/>
                      <a:pt x="54" y="9"/>
                      <a:pt x="56" y="6"/>
                    </a:cubicBezTo>
                    <a:cubicBezTo>
                      <a:pt x="56" y="5"/>
                      <a:pt x="56" y="5"/>
                      <a:pt x="55" y="5"/>
                    </a:cubicBezTo>
                    <a:cubicBezTo>
                      <a:pt x="51" y="8"/>
                      <a:pt x="48" y="12"/>
                      <a:pt x="44" y="16"/>
                    </a:cubicBezTo>
                    <a:cubicBezTo>
                      <a:pt x="39" y="20"/>
                      <a:pt x="45" y="13"/>
                      <a:pt x="47" y="11"/>
                    </a:cubicBezTo>
                    <a:cubicBezTo>
                      <a:pt x="48" y="9"/>
                      <a:pt x="50" y="7"/>
                      <a:pt x="52" y="5"/>
                    </a:cubicBezTo>
                    <a:cubicBezTo>
                      <a:pt x="52" y="5"/>
                      <a:pt x="51" y="4"/>
                      <a:pt x="51" y="5"/>
                    </a:cubicBezTo>
                    <a:cubicBezTo>
                      <a:pt x="48" y="7"/>
                      <a:pt x="45" y="10"/>
                      <a:pt x="42" y="13"/>
                    </a:cubicBezTo>
                    <a:cubicBezTo>
                      <a:pt x="41" y="13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3"/>
                      <a:pt x="41" y="13"/>
                      <a:pt x="42" y="12"/>
                    </a:cubicBezTo>
                    <a:cubicBezTo>
                      <a:pt x="43" y="10"/>
                      <a:pt x="45" y="7"/>
                      <a:pt x="47" y="5"/>
                    </a:cubicBezTo>
                    <a:cubicBezTo>
                      <a:pt x="47" y="5"/>
                      <a:pt x="47" y="4"/>
                      <a:pt x="47" y="5"/>
                    </a:cubicBezTo>
                    <a:cubicBezTo>
                      <a:pt x="45" y="6"/>
                      <a:pt x="44" y="7"/>
                      <a:pt x="42" y="9"/>
                    </a:cubicBezTo>
                    <a:cubicBezTo>
                      <a:pt x="42" y="9"/>
                      <a:pt x="41" y="9"/>
                      <a:pt x="41" y="10"/>
                    </a:cubicBezTo>
                    <a:cubicBezTo>
                      <a:pt x="41" y="10"/>
                      <a:pt x="41" y="9"/>
                      <a:pt x="41" y="9"/>
                    </a:cubicBezTo>
                    <a:cubicBezTo>
                      <a:pt x="42" y="7"/>
                      <a:pt x="43" y="6"/>
                      <a:pt x="45" y="5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7" y="4"/>
                      <a:pt x="50" y="4"/>
                      <a:pt x="52" y="5"/>
                    </a:cubicBezTo>
                    <a:close/>
                    <a:moveTo>
                      <a:pt x="25" y="81"/>
                    </a:moveTo>
                    <a:cubicBezTo>
                      <a:pt x="25" y="81"/>
                      <a:pt x="25" y="81"/>
                      <a:pt x="24" y="81"/>
                    </a:cubicBezTo>
                    <a:cubicBezTo>
                      <a:pt x="22" y="82"/>
                      <a:pt x="19" y="85"/>
                      <a:pt x="17" y="87"/>
                    </a:cubicBezTo>
                    <a:cubicBezTo>
                      <a:pt x="19" y="85"/>
                      <a:pt x="20" y="83"/>
                      <a:pt x="22" y="81"/>
                    </a:cubicBezTo>
                    <a:cubicBezTo>
                      <a:pt x="23" y="81"/>
                      <a:pt x="24" y="81"/>
                      <a:pt x="25" y="81"/>
                    </a:cubicBezTo>
                    <a:close/>
                    <a:moveTo>
                      <a:pt x="11" y="84"/>
                    </a:moveTo>
                    <a:cubicBezTo>
                      <a:pt x="12" y="83"/>
                      <a:pt x="14" y="82"/>
                      <a:pt x="15" y="82"/>
                    </a:cubicBezTo>
                    <a:cubicBezTo>
                      <a:pt x="12" y="84"/>
                      <a:pt x="9" y="87"/>
                      <a:pt x="6" y="89"/>
                    </a:cubicBezTo>
                    <a:cubicBezTo>
                      <a:pt x="7" y="87"/>
                      <a:pt x="9" y="85"/>
                      <a:pt x="11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2"/>
              <p:cNvSpPr>
                <a:spLocks noEditPoints="1"/>
              </p:cNvSpPr>
              <p:nvPr/>
            </p:nvSpPr>
            <p:spPr bwMode="auto">
              <a:xfrm>
                <a:off x="2209" y="1637"/>
                <a:ext cx="168" cy="253"/>
              </a:xfrm>
              <a:custGeom>
                <a:avLst/>
                <a:gdLst>
                  <a:gd name="T0" fmla="*/ 40 w 71"/>
                  <a:gd name="T1" fmla="*/ 85 h 107"/>
                  <a:gd name="T2" fmla="*/ 68 w 71"/>
                  <a:gd name="T3" fmla="*/ 21 h 107"/>
                  <a:gd name="T4" fmla="*/ 51 w 71"/>
                  <a:gd name="T5" fmla="*/ 1 h 107"/>
                  <a:gd name="T6" fmla="*/ 38 w 71"/>
                  <a:gd name="T7" fmla="*/ 19 h 107"/>
                  <a:gd name="T8" fmla="*/ 7 w 71"/>
                  <a:gd name="T9" fmla="*/ 83 h 107"/>
                  <a:gd name="T10" fmla="*/ 21 w 71"/>
                  <a:gd name="T11" fmla="*/ 81 h 107"/>
                  <a:gd name="T12" fmla="*/ 8 w 71"/>
                  <a:gd name="T13" fmla="*/ 97 h 107"/>
                  <a:gd name="T14" fmla="*/ 9 w 71"/>
                  <a:gd name="T15" fmla="*/ 96 h 107"/>
                  <a:gd name="T16" fmla="*/ 10 w 71"/>
                  <a:gd name="T17" fmla="*/ 99 h 107"/>
                  <a:gd name="T18" fmla="*/ 26 w 71"/>
                  <a:gd name="T19" fmla="*/ 84 h 107"/>
                  <a:gd name="T20" fmla="*/ 30 w 71"/>
                  <a:gd name="T21" fmla="*/ 84 h 107"/>
                  <a:gd name="T22" fmla="*/ 16 w 71"/>
                  <a:gd name="T23" fmla="*/ 102 h 107"/>
                  <a:gd name="T24" fmla="*/ 19 w 71"/>
                  <a:gd name="T25" fmla="*/ 102 h 107"/>
                  <a:gd name="T26" fmla="*/ 6 w 71"/>
                  <a:gd name="T27" fmla="*/ 90 h 107"/>
                  <a:gd name="T28" fmla="*/ 17 w 71"/>
                  <a:gd name="T29" fmla="*/ 81 h 107"/>
                  <a:gd name="T30" fmla="*/ 16 w 71"/>
                  <a:gd name="T31" fmla="*/ 83 h 107"/>
                  <a:gd name="T32" fmla="*/ 28 w 71"/>
                  <a:gd name="T33" fmla="*/ 80 h 107"/>
                  <a:gd name="T34" fmla="*/ 25 w 71"/>
                  <a:gd name="T35" fmla="*/ 81 h 107"/>
                  <a:gd name="T36" fmla="*/ 15 w 71"/>
                  <a:gd name="T37" fmla="*/ 99 h 107"/>
                  <a:gd name="T38" fmla="*/ 33 w 71"/>
                  <a:gd name="T39" fmla="*/ 81 h 107"/>
                  <a:gd name="T40" fmla="*/ 27 w 71"/>
                  <a:gd name="T41" fmla="*/ 92 h 107"/>
                  <a:gd name="T42" fmla="*/ 33 w 71"/>
                  <a:gd name="T43" fmla="*/ 82 h 107"/>
                  <a:gd name="T44" fmla="*/ 28 w 71"/>
                  <a:gd name="T45" fmla="*/ 101 h 107"/>
                  <a:gd name="T46" fmla="*/ 31 w 71"/>
                  <a:gd name="T47" fmla="*/ 93 h 107"/>
                  <a:gd name="T48" fmla="*/ 30 w 71"/>
                  <a:gd name="T49" fmla="*/ 93 h 107"/>
                  <a:gd name="T50" fmla="*/ 35 w 71"/>
                  <a:gd name="T51" fmla="*/ 83 h 107"/>
                  <a:gd name="T52" fmla="*/ 27 w 71"/>
                  <a:gd name="T53" fmla="*/ 103 h 107"/>
                  <a:gd name="T54" fmla="*/ 31 w 71"/>
                  <a:gd name="T55" fmla="*/ 102 h 107"/>
                  <a:gd name="T56" fmla="*/ 38 w 71"/>
                  <a:gd name="T57" fmla="*/ 97 h 107"/>
                  <a:gd name="T58" fmla="*/ 37 w 71"/>
                  <a:gd name="T59" fmla="*/ 93 h 107"/>
                  <a:gd name="T60" fmla="*/ 35 w 71"/>
                  <a:gd name="T61" fmla="*/ 92 h 107"/>
                  <a:gd name="T62" fmla="*/ 38 w 71"/>
                  <a:gd name="T63" fmla="*/ 86 h 107"/>
                  <a:gd name="T64" fmla="*/ 44 w 71"/>
                  <a:gd name="T65" fmla="*/ 4 h 107"/>
                  <a:gd name="T66" fmla="*/ 41 w 71"/>
                  <a:gd name="T67" fmla="*/ 7 h 107"/>
                  <a:gd name="T68" fmla="*/ 47 w 71"/>
                  <a:gd name="T69" fmla="*/ 8 h 107"/>
                  <a:gd name="T70" fmla="*/ 41 w 71"/>
                  <a:gd name="T71" fmla="*/ 10 h 107"/>
                  <a:gd name="T72" fmla="*/ 41 w 71"/>
                  <a:gd name="T73" fmla="*/ 10 h 107"/>
                  <a:gd name="T74" fmla="*/ 50 w 71"/>
                  <a:gd name="T75" fmla="*/ 12 h 107"/>
                  <a:gd name="T76" fmla="*/ 47 w 71"/>
                  <a:gd name="T77" fmla="*/ 19 h 107"/>
                  <a:gd name="T78" fmla="*/ 47 w 71"/>
                  <a:gd name="T79" fmla="*/ 19 h 107"/>
                  <a:gd name="T80" fmla="*/ 48 w 71"/>
                  <a:gd name="T81" fmla="*/ 19 h 107"/>
                  <a:gd name="T82" fmla="*/ 57 w 71"/>
                  <a:gd name="T83" fmla="*/ 19 h 107"/>
                  <a:gd name="T84" fmla="*/ 65 w 71"/>
                  <a:gd name="T85" fmla="*/ 20 h 107"/>
                  <a:gd name="T86" fmla="*/ 61 w 71"/>
                  <a:gd name="T87" fmla="*/ 19 h 107"/>
                  <a:gd name="T88" fmla="*/ 58 w 71"/>
                  <a:gd name="T89" fmla="*/ 18 h 107"/>
                  <a:gd name="T90" fmla="*/ 64 w 71"/>
                  <a:gd name="T91" fmla="*/ 20 h 107"/>
                  <a:gd name="T92" fmla="*/ 62 w 71"/>
                  <a:gd name="T93" fmla="*/ 17 h 107"/>
                  <a:gd name="T94" fmla="*/ 68 w 71"/>
                  <a:gd name="T95" fmla="*/ 5 h 107"/>
                  <a:gd name="T96" fmla="*/ 51 w 71"/>
                  <a:gd name="T97" fmla="*/ 16 h 107"/>
                  <a:gd name="T98" fmla="*/ 49 w 71"/>
                  <a:gd name="T99" fmla="*/ 14 h 107"/>
                  <a:gd name="T100" fmla="*/ 44 w 71"/>
                  <a:gd name="T101" fmla="*/ 15 h 107"/>
                  <a:gd name="T102" fmla="*/ 42 w 71"/>
                  <a:gd name="T103" fmla="*/ 12 h 107"/>
                  <a:gd name="T104" fmla="*/ 47 w 71"/>
                  <a:gd name="T105" fmla="*/ 5 h 107"/>
                  <a:gd name="T106" fmla="*/ 41 w 71"/>
                  <a:gd name="T107" fmla="*/ 9 h 107"/>
                  <a:gd name="T108" fmla="*/ 24 w 71"/>
                  <a:gd name="T109" fmla="*/ 80 h 107"/>
                  <a:gd name="T110" fmla="*/ 24 w 71"/>
                  <a:gd name="T111" fmla="*/ 80 h 107"/>
                  <a:gd name="T112" fmla="*/ 11 w 71"/>
                  <a:gd name="T113" fmla="*/ 83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1" h="107">
                    <a:moveTo>
                      <a:pt x="8" y="102"/>
                    </a:moveTo>
                    <a:cubicBezTo>
                      <a:pt x="15" y="106"/>
                      <a:pt x="25" y="107"/>
                      <a:pt x="33" y="104"/>
                    </a:cubicBezTo>
                    <a:cubicBezTo>
                      <a:pt x="42" y="101"/>
                      <a:pt x="44" y="93"/>
                      <a:pt x="40" y="86"/>
                    </a:cubicBezTo>
                    <a:cubicBezTo>
                      <a:pt x="40" y="86"/>
                      <a:pt x="40" y="86"/>
                      <a:pt x="40" y="85"/>
                    </a:cubicBezTo>
                    <a:cubicBezTo>
                      <a:pt x="43" y="64"/>
                      <a:pt x="41" y="43"/>
                      <a:pt x="41" y="22"/>
                    </a:cubicBezTo>
                    <a:cubicBezTo>
                      <a:pt x="49" y="23"/>
                      <a:pt x="58" y="21"/>
                      <a:pt x="66" y="23"/>
                    </a:cubicBezTo>
                    <a:cubicBezTo>
                      <a:pt x="67" y="23"/>
                      <a:pt x="68" y="22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9" y="15"/>
                      <a:pt x="71" y="9"/>
                      <a:pt x="71" y="3"/>
                    </a:cubicBezTo>
                    <a:cubicBezTo>
                      <a:pt x="71" y="2"/>
                      <a:pt x="70" y="2"/>
                      <a:pt x="69" y="2"/>
                    </a:cubicBezTo>
                    <a:cubicBezTo>
                      <a:pt x="69" y="2"/>
                      <a:pt x="69" y="2"/>
                      <a:pt x="69" y="2"/>
                    </a:cubicBezTo>
                    <a:cubicBezTo>
                      <a:pt x="63" y="2"/>
                      <a:pt x="57" y="1"/>
                      <a:pt x="51" y="1"/>
                    </a:cubicBezTo>
                    <a:cubicBezTo>
                      <a:pt x="47" y="1"/>
                      <a:pt x="42" y="0"/>
                      <a:pt x="38" y="2"/>
                    </a:cubicBezTo>
                    <a:cubicBezTo>
                      <a:pt x="38" y="3"/>
                      <a:pt x="38" y="3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9"/>
                      <a:pt x="38" y="14"/>
                      <a:pt x="38" y="19"/>
                    </a:cubicBezTo>
                    <a:cubicBezTo>
                      <a:pt x="38" y="20"/>
                      <a:pt x="38" y="21"/>
                      <a:pt x="38" y="21"/>
                    </a:cubicBezTo>
                    <a:cubicBezTo>
                      <a:pt x="38" y="41"/>
                      <a:pt x="39" y="61"/>
                      <a:pt x="38" y="81"/>
                    </a:cubicBezTo>
                    <a:cubicBezTo>
                      <a:pt x="38" y="80"/>
                      <a:pt x="38" y="80"/>
                      <a:pt x="37" y="80"/>
                    </a:cubicBezTo>
                    <a:cubicBezTo>
                      <a:pt x="27" y="76"/>
                      <a:pt x="14" y="76"/>
                      <a:pt x="7" y="83"/>
                    </a:cubicBezTo>
                    <a:cubicBezTo>
                      <a:pt x="0" y="89"/>
                      <a:pt x="1" y="98"/>
                      <a:pt x="8" y="102"/>
                    </a:cubicBezTo>
                    <a:close/>
                    <a:moveTo>
                      <a:pt x="6" y="95"/>
                    </a:moveTo>
                    <a:cubicBezTo>
                      <a:pt x="11" y="91"/>
                      <a:pt x="15" y="85"/>
                      <a:pt x="20" y="81"/>
                    </a:cubicBezTo>
                    <a:cubicBezTo>
                      <a:pt x="20" y="81"/>
                      <a:pt x="20" y="81"/>
                      <a:pt x="21" y="81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19" y="83"/>
                      <a:pt x="18" y="84"/>
                      <a:pt x="17" y="85"/>
                    </a:cubicBezTo>
                    <a:cubicBezTo>
                      <a:pt x="15" y="88"/>
                      <a:pt x="13" y="90"/>
                      <a:pt x="11" y="93"/>
                    </a:cubicBezTo>
                    <a:cubicBezTo>
                      <a:pt x="10" y="94"/>
                      <a:pt x="9" y="96"/>
                      <a:pt x="8" y="97"/>
                    </a:cubicBezTo>
                    <a:cubicBezTo>
                      <a:pt x="7" y="97"/>
                      <a:pt x="8" y="98"/>
                      <a:pt x="8" y="98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6"/>
                    </a:cubicBezTo>
                    <a:cubicBezTo>
                      <a:pt x="10" y="95"/>
                      <a:pt x="11" y="94"/>
                      <a:pt x="12" y="93"/>
                    </a:cubicBezTo>
                    <a:cubicBezTo>
                      <a:pt x="13" y="92"/>
                      <a:pt x="14" y="91"/>
                      <a:pt x="15" y="90"/>
                    </a:cubicBezTo>
                    <a:cubicBezTo>
                      <a:pt x="17" y="87"/>
                      <a:pt x="21" y="84"/>
                      <a:pt x="23" y="81"/>
                    </a:cubicBezTo>
                    <a:cubicBezTo>
                      <a:pt x="19" y="87"/>
                      <a:pt x="13" y="92"/>
                      <a:pt x="10" y="99"/>
                    </a:cubicBezTo>
                    <a:cubicBezTo>
                      <a:pt x="9" y="99"/>
                      <a:pt x="10" y="99"/>
                      <a:pt x="10" y="99"/>
                    </a:cubicBezTo>
                    <a:cubicBezTo>
                      <a:pt x="16" y="94"/>
                      <a:pt x="21" y="88"/>
                      <a:pt x="26" y="83"/>
                    </a:cubicBezTo>
                    <a:cubicBezTo>
                      <a:pt x="26" y="83"/>
                      <a:pt x="27" y="83"/>
                      <a:pt x="27" y="82"/>
                    </a:cubicBezTo>
                    <a:cubicBezTo>
                      <a:pt x="26" y="83"/>
                      <a:pt x="26" y="83"/>
                      <a:pt x="26" y="84"/>
                    </a:cubicBezTo>
                    <a:cubicBezTo>
                      <a:pt x="24" y="86"/>
                      <a:pt x="22" y="88"/>
                      <a:pt x="21" y="90"/>
                    </a:cubicBezTo>
                    <a:cubicBezTo>
                      <a:pt x="18" y="93"/>
                      <a:pt x="16" y="97"/>
                      <a:pt x="13" y="100"/>
                    </a:cubicBezTo>
                    <a:cubicBezTo>
                      <a:pt x="13" y="100"/>
                      <a:pt x="13" y="101"/>
                      <a:pt x="13" y="101"/>
                    </a:cubicBezTo>
                    <a:cubicBezTo>
                      <a:pt x="20" y="97"/>
                      <a:pt x="25" y="90"/>
                      <a:pt x="30" y="84"/>
                    </a:cubicBezTo>
                    <a:cubicBezTo>
                      <a:pt x="31" y="83"/>
                      <a:pt x="33" y="81"/>
                      <a:pt x="31" y="84"/>
                    </a:cubicBezTo>
                    <a:cubicBezTo>
                      <a:pt x="30" y="86"/>
                      <a:pt x="28" y="89"/>
                      <a:pt x="26" y="91"/>
                    </a:cubicBezTo>
                    <a:cubicBezTo>
                      <a:pt x="23" y="95"/>
                      <a:pt x="19" y="98"/>
                      <a:pt x="16" y="101"/>
                    </a:cubicBezTo>
                    <a:cubicBezTo>
                      <a:pt x="16" y="102"/>
                      <a:pt x="16" y="102"/>
                      <a:pt x="16" y="102"/>
                    </a:cubicBezTo>
                    <a:cubicBezTo>
                      <a:pt x="23" y="98"/>
                      <a:pt x="28" y="91"/>
                      <a:pt x="33" y="85"/>
                    </a:cubicBezTo>
                    <a:cubicBezTo>
                      <a:pt x="36" y="82"/>
                      <a:pt x="33" y="86"/>
                      <a:pt x="33" y="87"/>
                    </a:cubicBezTo>
                    <a:cubicBezTo>
                      <a:pt x="31" y="89"/>
                      <a:pt x="29" y="91"/>
                      <a:pt x="27" y="93"/>
                    </a:cubicBezTo>
                    <a:cubicBezTo>
                      <a:pt x="24" y="96"/>
                      <a:pt x="22" y="99"/>
                      <a:pt x="19" y="102"/>
                    </a:cubicBezTo>
                    <a:cubicBezTo>
                      <a:pt x="19" y="103"/>
                      <a:pt x="19" y="103"/>
                      <a:pt x="19" y="103"/>
                    </a:cubicBezTo>
                    <a:cubicBezTo>
                      <a:pt x="16" y="102"/>
                      <a:pt x="13" y="101"/>
                      <a:pt x="10" y="100"/>
                    </a:cubicBezTo>
                    <a:cubicBezTo>
                      <a:pt x="7" y="98"/>
                      <a:pt x="6" y="97"/>
                      <a:pt x="6" y="95"/>
                    </a:cubicBezTo>
                    <a:close/>
                    <a:moveTo>
                      <a:pt x="6" y="90"/>
                    </a:moveTo>
                    <a:cubicBezTo>
                      <a:pt x="7" y="89"/>
                      <a:pt x="8" y="88"/>
                      <a:pt x="10" y="86"/>
                    </a:cubicBezTo>
                    <a:cubicBezTo>
                      <a:pt x="11" y="85"/>
                      <a:pt x="13" y="83"/>
                      <a:pt x="15" y="82"/>
                    </a:cubicBezTo>
                    <a:cubicBezTo>
                      <a:pt x="15" y="82"/>
                      <a:pt x="16" y="81"/>
                      <a:pt x="17" y="81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4" y="85"/>
                      <a:pt x="10" y="90"/>
                      <a:pt x="5" y="94"/>
                    </a:cubicBezTo>
                    <a:cubicBezTo>
                      <a:pt x="5" y="93"/>
                      <a:pt x="5" y="92"/>
                      <a:pt x="6" y="90"/>
                    </a:cubicBezTo>
                    <a:close/>
                    <a:moveTo>
                      <a:pt x="20" y="80"/>
                    </a:moveTo>
                    <a:cubicBezTo>
                      <a:pt x="19" y="81"/>
                      <a:pt x="17" y="82"/>
                      <a:pt x="16" y="83"/>
                    </a:cubicBezTo>
                    <a:cubicBezTo>
                      <a:pt x="17" y="82"/>
                      <a:pt x="18" y="81"/>
                      <a:pt x="18" y="80"/>
                    </a:cubicBezTo>
                    <a:cubicBezTo>
                      <a:pt x="19" y="80"/>
                      <a:pt x="20" y="80"/>
                      <a:pt x="20" y="80"/>
                    </a:cubicBezTo>
                    <a:close/>
                    <a:moveTo>
                      <a:pt x="25" y="80"/>
                    </a:moveTo>
                    <a:cubicBezTo>
                      <a:pt x="26" y="80"/>
                      <a:pt x="27" y="80"/>
                      <a:pt x="28" y="80"/>
                    </a:cubicBezTo>
                    <a:cubicBezTo>
                      <a:pt x="23" y="85"/>
                      <a:pt x="19" y="90"/>
                      <a:pt x="14" y="95"/>
                    </a:cubicBezTo>
                    <a:cubicBezTo>
                      <a:pt x="14" y="95"/>
                      <a:pt x="10" y="100"/>
                      <a:pt x="12" y="96"/>
                    </a:cubicBezTo>
                    <a:cubicBezTo>
                      <a:pt x="13" y="94"/>
                      <a:pt x="15" y="92"/>
                      <a:pt x="16" y="90"/>
                    </a:cubicBezTo>
                    <a:cubicBezTo>
                      <a:pt x="19" y="87"/>
                      <a:pt x="22" y="84"/>
                      <a:pt x="25" y="81"/>
                    </a:cubicBezTo>
                    <a:cubicBezTo>
                      <a:pt x="25" y="80"/>
                      <a:pt x="25" y="80"/>
                      <a:pt x="25" y="80"/>
                    </a:cubicBezTo>
                    <a:close/>
                    <a:moveTo>
                      <a:pt x="33" y="81"/>
                    </a:moveTo>
                    <a:cubicBezTo>
                      <a:pt x="27" y="86"/>
                      <a:pt x="23" y="91"/>
                      <a:pt x="18" y="96"/>
                    </a:cubicBezTo>
                    <a:cubicBezTo>
                      <a:pt x="17" y="97"/>
                      <a:pt x="16" y="98"/>
                      <a:pt x="15" y="99"/>
                    </a:cubicBezTo>
                    <a:cubicBezTo>
                      <a:pt x="14" y="99"/>
                      <a:pt x="14" y="100"/>
                      <a:pt x="15" y="99"/>
                    </a:cubicBezTo>
                    <a:cubicBezTo>
                      <a:pt x="16" y="97"/>
                      <a:pt x="18" y="94"/>
                      <a:pt x="20" y="92"/>
                    </a:cubicBezTo>
                    <a:cubicBezTo>
                      <a:pt x="23" y="88"/>
                      <a:pt x="26" y="84"/>
                      <a:pt x="29" y="81"/>
                    </a:cubicBezTo>
                    <a:cubicBezTo>
                      <a:pt x="30" y="81"/>
                      <a:pt x="31" y="81"/>
                      <a:pt x="33" y="81"/>
                    </a:cubicBezTo>
                    <a:close/>
                    <a:moveTo>
                      <a:pt x="34" y="82"/>
                    </a:moveTo>
                    <a:cubicBezTo>
                      <a:pt x="35" y="82"/>
                      <a:pt x="35" y="82"/>
                      <a:pt x="35" y="82"/>
                    </a:cubicBezTo>
                    <a:cubicBezTo>
                      <a:pt x="35" y="82"/>
                      <a:pt x="35" y="82"/>
                      <a:pt x="35" y="83"/>
                    </a:cubicBezTo>
                    <a:cubicBezTo>
                      <a:pt x="32" y="85"/>
                      <a:pt x="30" y="89"/>
                      <a:pt x="27" y="92"/>
                    </a:cubicBezTo>
                    <a:cubicBezTo>
                      <a:pt x="26" y="93"/>
                      <a:pt x="24" y="95"/>
                      <a:pt x="23" y="96"/>
                    </a:cubicBezTo>
                    <a:cubicBezTo>
                      <a:pt x="21" y="98"/>
                      <a:pt x="19" y="99"/>
                      <a:pt x="17" y="101"/>
                    </a:cubicBezTo>
                    <a:cubicBezTo>
                      <a:pt x="20" y="98"/>
                      <a:pt x="23" y="96"/>
                      <a:pt x="26" y="93"/>
                    </a:cubicBezTo>
                    <a:cubicBezTo>
                      <a:pt x="28" y="89"/>
                      <a:pt x="31" y="86"/>
                      <a:pt x="33" y="82"/>
                    </a:cubicBezTo>
                    <a:cubicBezTo>
                      <a:pt x="34" y="82"/>
                      <a:pt x="34" y="82"/>
                      <a:pt x="34" y="82"/>
                    </a:cubicBezTo>
                    <a:close/>
                    <a:moveTo>
                      <a:pt x="27" y="103"/>
                    </a:moveTo>
                    <a:cubicBezTo>
                      <a:pt x="26" y="103"/>
                      <a:pt x="26" y="103"/>
                      <a:pt x="25" y="103"/>
                    </a:cubicBezTo>
                    <a:cubicBezTo>
                      <a:pt x="26" y="102"/>
                      <a:pt x="27" y="102"/>
                      <a:pt x="28" y="101"/>
                    </a:cubicBezTo>
                    <a:cubicBezTo>
                      <a:pt x="27" y="101"/>
                      <a:pt x="27" y="102"/>
                      <a:pt x="27" y="102"/>
                    </a:cubicBezTo>
                    <a:cubicBezTo>
                      <a:pt x="26" y="103"/>
                      <a:pt x="27" y="103"/>
                      <a:pt x="27" y="103"/>
                    </a:cubicBezTo>
                    <a:close/>
                    <a:moveTo>
                      <a:pt x="20" y="103"/>
                    </a:moveTo>
                    <a:cubicBezTo>
                      <a:pt x="24" y="100"/>
                      <a:pt x="27" y="97"/>
                      <a:pt x="31" y="93"/>
                    </a:cubicBezTo>
                    <a:cubicBezTo>
                      <a:pt x="31" y="94"/>
                      <a:pt x="30" y="94"/>
                      <a:pt x="30" y="95"/>
                    </a:cubicBezTo>
                    <a:cubicBezTo>
                      <a:pt x="28" y="97"/>
                      <a:pt x="26" y="100"/>
                      <a:pt x="24" y="103"/>
                    </a:cubicBezTo>
                    <a:cubicBezTo>
                      <a:pt x="22" y="103"/>
                      <a:pt x="21" y="103"/>
                      <a:pt x="20" y="103"/>
                    </a:cubicBezTo>
                    <a:close/>
                    <a:moveTo>
                      <a:pt x="30" y="93"/>
                    </a:moveTo>
                    <a:cubicBezTo>
                      <a:pt x="29" y="95"/>
                      <a:pt x="27" y="96"/>
                      <a:pt x="25" y="98"/>
                    </a:cubicBezTo>
                    <a:cubicBezTo>
                      <a:pt x="25" y="98"/>
                      <a:pt x="19" y="104"/>
                      <a:pt x="22" y="101"/>
                    </a:cubicBezTo>
                    <a:cubicBezTo>
                      <a:pt x="26" y="95"/>
                      <a:pt x="32" y="90"/>
                      <a:pt x="35" y="83"/>
                    </a:cubicBezTo>
                    <a:cubicBezTo>
                      <a:pt x="35" y="83"/>
                      <a:pt x="35" y="83"/>
                      <a:pt x="35" y="83"/>
                    </a:cubicBezTo>
                    <a:cubicBezTo>
                      <a:pt x="36" y="84"/>
                      <a:pt x="37" y="85"/>
                      <a:pt x="37" y="86"/>
                    </a:cubicBezTo>
                    <a:cubicBezTo>
                      <a:pt x="35" y="88"/>
                      <a:pt x="32" y="91"/>
                      <a:pt x="30" y="93"/>
                    </a:cubicBezTo>
                    <a:close/>
                    <a:moveTo>
                      <a:pt x="29" y="103"/>
                    </a:moveTo>
                    <a:cubicBezTo>
                      <a:pt x="28" y="103"/>
                      <a:pt x="28" y="103"/>
                      <a:pt x="27" y="103"/>
                    </a:cubicBezTo>
                    <a:cubicBezTo>
                      <a:pt x="30" y="101"/>
                      <a:pt x="32" y="99"/>
                      <a:pt x="34" y="97"/>
                    </a:cubicBezTo>
                    <a:cubicBezTo>
                      <a:pt x="35" y="96"/>
                      <a:pt x="39" y="92"/>
                      <a:pt x="35" y="97"/>
                    </a:cubicBezTo>
                    <a:cubicBezTo>
                      <a:pt x="34" y="98"/>
                      <a:pt x="32" y="99"/>
                      <a:pt x="31" y="101"/>
                    </a:cubicBezTo>
                    <a:cubicBezTo>
                      <a:pt x="31" y="101"/>
                      <a:pt x="31" y="102"/>
                      <a:pt x="31" y="102"/>
                    </a:cubicBezTo>
                    <a:cubicBezTo>
                      <a:pt x="33" y="100"/>
                      <a:pt x="36" y="99"/>
                      <a:pt x="38" y="97"/>
                    </a:cubicBezTo>
                    <a:cubicBezTo>
                      <a:pt x="36" y="100"/>
                      <a:pt x="32" y="102"/>
                      <a:pt x="29" y="103"/>
                    </a:cubicBezTo>
                    <a:close/>
                    <a:moveTo>
                      <a:pt x="39" y="94"/>
                    </a:moveTo>
                    <a:cubicBezTo>
                      <a:pt x="39" y="95"/>
                      <a:pt x="38" y="96"/>
                      <a:pt x="38" y="97"/>
                    </a:cubicBezTo>
                    <a:cubicBezTo>
                      <a:pt x="38" y="97"/>
                      <a:pt x="38" y="96"/>
                      <a:pt x="37" y="97"/>
                    </a:cubicBezTo>
                    <a:cubicBezTo>
                      <a:pt x="36" y="97"/>
                      <a:pt x="35" y="98"/>
                      <a:pt x="34" y="99"/>
                    </a:cubicBezTo>
                    <a:cubicBezTo>
                      <a:pt x="35" y="97"/>
                      <a:pt x="37" y="96"/>
                      <a:pt x="38" y="94"/>
                    </a:cubicBezTo>
                    <a:cubicBezTo>
                      <a:pt x="38" y="93"/>
                      <a:pt x="38" y="93"/>
                      <a:pt x="37" y="93"/>
                    </a:cubicBezTo>
                    <a:cubicBezTo>
                      <a:pt x="34" y="96"/>
                      <a:pt x="31" y="99"/>
                      <a:pt x="28" y="101"/>
                    </a:cubicBezTo>
                    <a:cubicBezTo>
                      <a:pt x="31" y="99"/>
                      <a:pt x="34" y="95"/>
                      <a:pt x="37" y="92"/>
                    </a:cubicBezTo>
                    <a:cubicBezTo>
                      <a:pt x="37" y="91"/>
                      <a:pt x="37" y="91"/>
                      <a:pt x="36" y="91"/>
                    </a:cubicBezTo>
                    <a:cubicBezTo>
                      <a:pt x="36" y="92"/>
                      <a:pt x="36" y="92"/>
                      <a:pt x="35" y="92"/>
                    </a:cubicBezTo>
                    <a:cubicBezTo>
                      <a:pt x="35" y="92"/>
                      <a:pt x="35" y="92"/>
                      <a:pt x="34" y="93"/>
                    </a:cubicBezTo>
                    <a:cubicBezTo>
                      <a:pt x="31" y="97"/>
                      <a:pt x="26" y="100"/>
                      <a:pt x="24" y="103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8" y="97"/>
                      <a:pt x="33" y="92"/>
                      <a:pt x="38" y="86"/>
                    </a:cubicBezTo>
                    <a:cubicBezTo>
                      <a:pt x="39" y="89"/>
                      <a:pt x="40" y="91"/>
                      <a:pt x="39" y="94"/>
                    </a:cubicBezTo>
                    <a:close/>
                    <a:moveTo>
                      <a:pt x="40" y="5"/>
                    </a:moveTo>
                    <a:cubicBezTo>
                      <a:pt x="40" y="5"/>
                      <a:pt x="40" y="5"/>
                      <a:pt x="40" y="4"/>
                    </a:cubicBezTo>
                    <a:cubicBezTo>
                      <a:pt x="42" y="4"/>
                      <a:pt x="43" y="4"/>
                      <a:pt x="44" y="4"/>
                    </a:cubicBezTo>
                    <a:cubicBezTo>
                      <a:pt x="43" y="4"/>
                      <a:pt x="42" y="5"/>
                      <a:pt x="40" y="5"/>
                    </a:cubicBezTo>
                    <a:close/>
                    <a:moveTo>
                      <a:pt x="40" y="6"/>
                    </a:moveTo>
                    <a:cubicBezTo>
                      <a:pt x="41" y="6"/>
                      <a:pt x="42" y="6"/>
                      <a:pt x="42" y="5"/>
                    </a:cubicBezTo>
                    <a:cubicBezTo>
                      <a:pt x="42" y="6"/>
                      <a:pt x="41" y="7"/>
                      <a:pt x="41" y="7"/>
                    </a:cubicBezTo>
                    <a:cubicBezTo>
                      <a:pt x="41" y="7"/>
                      <a:pt x="40" y="6"/>
                      <a:pt x="40" y="6"/>
                    </a:cubicBezTo>
                    <a:close/>
                    <a:moveTo>
                      <a:pt x="41" y="14"/>
                    </a:moveTo>
                    <a:cubicBezTo>
                      <a:pt x="42" y="13"/>
                      <a:pt x="43" y="12"/>
                      <a:pt x="44" y="10"/>
                    </a:cubicBezTo>
                    <a:cubicBezTo>
                      <a:pt x="45" y="10"/>
                      <a:pt x="46" y="9"/>
                      <a:pt x="47" y="8"/>
                    </a:cubicBezTo>
                    <a:cubicBezTo>
                      <a:pt x="47" y="7"/>
                      <a:pt x="52" y="3"/>
                      <a:pt x="49" y="7"/>
                    </a:cubicBezTo>
                    <a:cubicBezTo>
                      <a:pt x="46" y="10"/>
                      <a:pt x="43" y="13"/>
                      <a:pt x="41" y="17"/>
                    </a:cubicBezTo>
                    <a:cubicBezTo>
                      <a:pt x="41" y="16"/>
                      <a:pt x="41" y="15"/>
                      <a:pt x="41" y="14"/>
                    </a:cubicBezTo>
                    <a:close/>
                    <a:moveTo>
                      <a:pt x="41" y="10"/>
                    </a:moveTo>
                    <a:cubicBezTo>
                      <a:pt x="41" y="10"/>
                      <a:pt x="42" y="9"/>
                      <a:pt x="42" y="9"/>
                    </a:cubicBezTo>
                    <a:cubicBezTo>
                      <a:pt x="43" y="8"/>
                      <a:pt x="43" y="8"/>
                      <a:pt x="44" y="7"/>
                    </a:cubicBezTo>
                    <a:cubicBezTo>
                      <a:pt x="42" y="9"/>
                      <a:pt x="41" y="10"/>
                      <a:pt x="41" y="12"/>
                    </a:cubicBezTo>
                    <a:cubicBezTo>
                      <a:pt x="41" y="11"/>
                      <a:pt x="41" y="11"/>
                      <a:pt x="41" y="10"/>
                    </a:cubicBezTo>
                    <a:close/>
                    <a:moveTo>
                      <a:pt x="41" y="18"/>
                    </a:moveTo>
                    <a:cubicBezTo>
                      <a:pt x="45" y="16"/>
                      <a:pt x="48" y="12"/>
                      <a:pt x="51" y="9"/>
                    </a:cubicBezTo>
                    <a:cubicBezTo>
                      <a:pt x="51" y="8"/>
                      <a:pt x="55" y="5"/>
                      <a:pt x="54" y="6"/>
                    </a:cubicBezTo>
                    <a:cubicBezTo>
                      <a:pt x="53" y="8"/>
                      <a:pt x="51" y="10"/>
                      <a:pt x="50" y="12"/>
                    </a:cubicBezTo>
                    <a:cubicBezTo>
                      <a:pt x="48" y="14"/>
                      <a:pt x="46" y="17"/>
                      <a:pt x="43" y="19"/>
                    </a:cubicBezTo>
                    <a:cubicBezTo>
                      <a:pt x="43" y="19"/>
                      <a:pt x="42" y="19"/>
                      <a:pt x="41" y="19"/>
                    </a:cubicBezTo>
                    <a:cubicBezTo>
                      <a:pt x="41" y="19"/>
                      <a:pt x="41" y="18"/>
                      <a:pt x="41" y="18"/>
                    </a:cubicBezTo>
                    <a:close/>
                    <a:moveTo>
                      <a:pt x="47" y="19"/>
                    </a:moveTo>
                    <a:cubicBezTo>
                      <a:pt x="46" y="19"/>
                      <a:pt x="45" y="19"/>
                      <a:pt x="45" y="19"/>
                    </a:cubicBezTo>
                    <a:cubicBezTo>
                      <a:pt x="48" y="16"/>
                      <a:pt x="52" y="12"/>
                      <a:pt x="56" y="9"/>
                    </a:cubicBezTo>
                    <a:cubicBezTo>
                      <a:pt x="55" y="10"/>
                      <a:pt x="54" y="11"/>
                      <a:pt x="53" y="12"/>
                    </a:cubicBezTo>
                    <a:cubicBezTo>
                      <a:pt x="51" y="15"/>
                      <a:pt x="49" y="17"/>
                      <a:pt x="47" y="19"/>
                    </a:cubicBezTo>
                    <a:close/>
                    <a:moveTo>
                      <a:pt x="48" y="19"/>
                    </a:moveTo>
                    <a:cubicBezTo>
                      <a:pt x="53" y="15"/>
                      <a:pt x="57" y="11"/>
                      <a:pt x="62" y="7"/>
                    </a:cubicBezTo>
                    <a:cubicBezTo>
                      <a:pt x="58" y="9"/>
                      <a:pt x="56" y="15"/>
                      <a:pt x="52" y="19"/>
                    </a:cubicBezTo>
                    <a:cubicBezTo>
                      <a:pt x="51" y="19"/>
                      <a:pt x="49" y="19"/>
                      <a:pt x="48" y="19"/>
                    </a:cubicBezTo>
                    <a:close/>
                    <a:moveTo>
                      <a:pt x="53" y="19"/>
                    </a:moveTo>
                    <a:cubicBezTo>
                      <a:pt x="57" y="16"/>
                      <a:pt x="60" y="12"/>
                      <a:pt x="64" y="9"/>
                    </a:cubicBezTo>
                    <a:cubicBezTo>
                      <a:pt x="63" y="9"/>
                      <a:pt x="63" y="10"/>
                      <a:pt x="62" y="11"/>
                    </a:cubicBezTo>
                    <a:cubicBezTo>
                      <a:pt x="60" y="13"/>
                      <a:pt x="58" y="16"/>
                      <a:pt x="57" y="19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5" y="19"/>
                      <a:pt x="54" y="19"/>
                      <a:pt x="53" y="19"/>
                    </a:cubicBezTo>
                    <a:close/>
                    <a:moveTo>
                      <a:pt x="65" y="20"/>
                    </a:moveTo>
                    <a:cubicBezTo>
                      <a:pt x="65" y="20"/>
                      <a:pt x="65" y="20"/>
                      <a:pt x="65" y="20"/>
                    </a:cubicBezTo>
                    <a:cubicBezTo>
                      <a:pt x="65" y="19"/>
                      <a:pt x="65" y="19"/>
                      <a:pt x="65" y="18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8"/>
                      <a:pt x="62" y="19"/>
                      <a:pt x="62" y="19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9"/>
                      <a:pt x="61" y="19"/>
                      <a:pt x="62" y="18"/>
                    </a:cubicBezTo>
                    <a:cubicBezTo>
                      <a:pt x="63" y="16"/>
                      <a:pt x="65" y="14"/>
                      <a:pt x="67" y="11"/>
                    </a:cubicBezTo>
                    <a:cubicBezTo>
                      <a:pt x="67" y="11"/>
                      <a:pt x="67" y="11"/>
                      <a:pt x="66" y="11"/>
                    </a:cubicBezTo>
                    <a:cubicBezTo>
                      <a:pt x="64" y="13"/>
                      <a:pt x="60" y="15"/>
                      <a:pt x="58" y="18"/>
                    </a:cubicBezTo>
                    <a:cubicBezTo>
                      <a:pt x="61" y="13"/>
                      <a:pt x="64" y="9"/>
                      <a:pt x="68" y="5"/>
                    </a:cubicBezTo>
                    <a:cubicBezTo>
                      <a:pt x="67" y="10"/>
                      <a:pt x="66" y="15"/>
                      <a:pt x="65" y="20"/>
                    </a:cubicBezTo>
                    <a:close/>
                    <a:moveTo>
                      <a:pt x="62" y="20"/>
                    </a:moveTo>
                    <a:cubicBezTo>
                      <a:pt x="63" y="19"/>
                      <a:pt x="64" y="19"/>
                      <a:pt x="64" y="20"/>
                    </a:cubicBezTo>
                    <a:cubicBezTo>
                      <a:pt x="63" y="20"/>
                      <a:pt x="63" y="20"/>
                      <a:pt x="62" y="20"/>
                    </a:cubicBezTo>
                    <a:close/>
                    <a:moveTo>
                      <a:pt x="58" y="19"/>
                    </a:moveTo>
                    <a:cubicBezTo>
                      <a:pt x="60" y="17"/>
                      <a:pt x="62" y="15"/>
                      <a:pt x="64" y="13"/>
                    </a:cubicBezTo>
                    <a:cubicBezTo>
                      <a:pt x="68" y="10"/>
                      <a:pt x="63" y="16"/>
                      <a:pt x="62" y="17"/>
                    </a:cubicBezTo>
                    <a:cubicBezTo>
                      <a:pt x="61" y="18"/>
                      <a:pt x="61" y="18"/>
                      <a:pt x="60" y="19"/>
                    </a:cubicBezTo>
                    <a:cubicBezTo>
                      <a:pt x="59" y="19"/>
                      <a:pt x="58" y="19"/>
                      <a:pt x="58" y="19"/>
                    </a:cubicBezTo>
                    <a:close/>
                    <a:moveTo>
                      <a:pt x="52" y="4"/>
                    </a:moveTo>
                    <a:cubicBezTo>
                      <a:pt x="57" y="4"/>
                      <a:pt x="63" y="5"/>
                      <a:pt x="68" y="5"/>
                    </a:cubicBezTo>
                    <a:cubicBezTo>
                      <a:pt x="64" y="8"/>
                      <a:pt x="60" y="11"/>
                      <a:pt x="57" y="15"/>
                    </a:cubicBezTo>
                    <a:cubicBezTo>
                      <a:pt x="59" y="12"/>
                      <a:pt x="61" y="9"/>
                      <a:pt x="63" y="6"/>
                    </a:cubicBezTo>
                    <a:cubicBezTo>
                      <a:pt x="63" y="5"/>
                      <a:pt x="63" y="5"/>
                      <a:pt x="62" y="5"/>
                    </a:cubicBezTo>
                    <a:cubicBezTo>
                      <a:pt x="58" y="8"/>
                      <a:pt x="55" y="12"/>
                      <a:pt x="51" y="16"/>
                    </a:cubicBezTo>
                    <a:cubicBezTo>
                      <a:pt x="52" y="15"/>
                      <a:pt x="52" y="14"/>
                      <a:pt x="53" y="13"/>
                    </a:cubicBezTo>
                    <a:cubicBezTo>
                      <a:pt x="55" y="10"/>
                      <a:pt x="57" y="8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ubicBezTo>
                      <a:pt x="55" y="8"/>
                      <a:pt x="52" y="11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1" y="11"/>
                      <a:pt x="54" y="8"/>
                      <a:pt x="56" y="5"/>
                    </a:cubicBezTo>
                    <a:cubicBezTo>
                      <a:pt x="56" y="5"/>
                      <a:pt x="56" y="4"/>
                      <a:pt x="55" y="5"/>
                    </a:cubicBezTo>
                    <a:cubicBezTo>
                      <a:pt x="51" y="7"/>
                      <a:pt x="48" y="12"/>
                      <a:pt x="44" y="15"/>
                    </a:cubicBezTo>
                    <a:cubicBezTo>
                      <a:pt x="38" y="20"/>
                      <a:pt x="45" y="12"/>
                      <a:pt x="46" y="11"/>
                    </a:cubicBezTo>
                    <a:cubicBezTo>
                      <a:pt x="48" y="9"/>
                      <a:pt x="50" y="7"/>
                      <a:pt x="51" y="5"/>
                    </a:cubicBezTo>
                    <a:cubicBezTo>
                      <a:pt x="52" y="4"/>
                      <a:pt x="51" y="4"/>
                      <a:pt x="51" y="4"/>
                    </a:cubicBezTo>
                    <a:cubicBezTo>
                      <a:pt x="47" y="6"/>
                      <a:pt x="45" y="9"/>
                      <a:pt x="42" y="12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2"/>
                      <a:pt x="42" y="11"/>
                    </a:cubicBezTo>
                    <a:cubicBezTo>
                      <a:pt x="43" y="9"/>
                      <a:pt x="45" y="7"/>
                      <a:pt x="47" y="5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5" y="5"/>
                      <a:pt x="43" y="7"/>
                      <a:pt x="42" y="8"/>
                    </a:cubicBezTo>
                    <a:cubicBezTo>
                      <a:pt x="42" y="8"/>
                      <a:pt x="41" y="9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7"/>
                      <a:pt x="43" y="5"/>
                      <a:pt x="45" y="4"/>
                    </a:cubicBezTo>
                    <a:cubicBezTo>
                      <a:pt x="45" y="4"/>
                      <a:pt x="45" y="4"/>
                      <a:pt x="44" y="4"/>
                    </a:cubicBezTo>
                    <a:cubicBezTo>
                      <a:pt x="47" y="3"/>
                      <a:pt x="50" y="4"/>
                      <a:pt x="52" y="4"/>
                    </a:cubicBezTo>
                    <a:close/>
                    <a:moveTo>
                      <a:pt x="24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2" y="82"/>
                      <a:pt x="19" y="84"/>
                      <a:pt x="17" y="86"/>
                    </a:cubicBezTo>
                    <a:cubicBezTo>
                      <a:pt x="19" y="84"/>
                      <a:pt x="20" y="82"/>
                      <a:pt x="22" y="80"/>
                    </a:cubicBezTo>
                    <a:cubicBezTo>
                      <a:pt x="23" y="80"/>
                      <a:pt x="24" y="80"/>
                      <a:pt x="24" y="80"/>
                    </a:cubicBezTo>
                    <a:close/>
                    <a:moveTo>
                      <a:pt x="11" y="83"/>
                    </a:moveTo>
                    <a:cubicBezTo>
                      <a:pt x="12" y="82"/>
                      <a:pt x="13" y="82"/>
                      <a:pt x="15" y="81"/>
                    </a:cubicBezTo>
                    <a:cubicBezTo>
                      <a:pt x="12" y="83"/>
                      <a:pt x="9" y="86"/>
                      <a:pt x="6" y="89"/>
                    </a:cubicBezTo>
                    <a:cubicBezTo>
                      <a:pt x="7" y="87"/>
                      <a:pt x="9" y="85"/>
                      <a:pt x="11" y="8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3"/>
              <p:cNvSpPr>
                <a:spLocks noEditPoints="1"/>
              </p:cNvSpPr>
              <p:nvPr/>
            </p:nvSpPr>
            <p:spPr bwMode="auto">
              <a:xfrm>
                <a:off x="559" y="65"/>
                <a:ext cx="139" cy="511"/>
              </a:xfrm>
              <a:custGeom>
                <a:avLst/>
                <a:gdLst>
                  <a:gd name="T0" fmla="*/ 44 w 59"/>
                  <a:gd name="T1" fmla="*/ 206 h 216"/>
                  <a:gd name="T2" fmla="*/ 41 w 59"/>
                  <a:gd name="T3" fmla="*/ 69 h 216"/>
                  <a:gd name="T4" fmla="*/ 6 w 59"/>
                  <a:gd name="T5" fmla="*/ 67 h 216"/>
                  <a:gd name="T6" fmla="*/ 31 w 59"/>
                  <a:gd name="T7" fmla="*/ 165 h 216"/>
                  <a:gd name="T8" fmla="*/ 37 w 59"/>
                  <a:gd name="T9" fmla="*/ 167 h 216"/>
                  <a:gd name="T10" fmla="*/ 27 w 59"/>
                  <a:gd name="T11" fmla="*/ 154 h 216"/>
                  <a:gd name="T12" fmla="*/ 37 w 59"/>
                  <a:gd name="T13" fmla="*/ 139 h 216"/>
                  <a:gd name="T14" fmla="*/ 36 w 59"/>
                  <a:gd name="T15" fmla="*/ 136 h 216"/>
                  <a:gd name="T16" fmla="*/ 34 w 59"/>
                  <a:gd name="T17" fmla="*/ 134 h 216"/>
                  <a:gd name="T18" fmla="*/ 22 w 59"/>
                  <a:gd name="T19" fmla="*/ 63 h 216"/>
                  <a:gd name="T20" fmla="*/ 31 w 59"/>
                  <a:gd name="T21" fmla="*/ 23 h 216"/>
                  <a:gd name="T22" fmla="*/ 30 w 59"/>
                  <a:gd name="T23" fmla="*/ 37 h 216"/>
                  <a:gd name="T24" fmla="*/ 34 w 59"/>
                  <a:gd name="T25" fmla="*/ 28 h 216"/>
                  <a:gd name="T26" fmla="*/ 26 w 59"/>
                  <a:gd name="T27" fmla="*/ 32 h 216"/>
                  <a:gd name="T28" fmla="*/ 6 w 59"/>
                  <a:gd name="T29" fmla="*/ 63 h 216"/>
                  <a:gd name="T30" fmla="*/ 38 w 59"/>
                  <a:gd name="T31" fmla="*/ 90 h 216"/>
                  <a:gd name="T32" fmla="*/ 12 w 59"/>
                  <a:gd name="T33" fmla="*/ 99 h 216"/>
                  <a:gd name="T34" fmla="*/ 15 w 59"/>
                  <a:gd name="T35" fmla="*/ 96 h 216"/>
                  <a:gd name="T36" fmla="*/ 25 w 59"/>
                  <a:gd name="T37" fmla="*/ 95 h 216"/>
                  <a:gd name="T38" fmla="*/ 38 w 59"/>
                  <a:gd name="T39" fmla="*/ 63 h 216"/>
                  <a:gd name="T40" fmla="*/ 18 w 59"/>
                  <a:gd name="T41" fmla="*/ 92 h 216"/>
                  <a:gd name="T42" fmla="*/ 38 w 59"/>
                  <a:gd name="T43" fmla="*/ 68 h 216"/>
                  <a:gd name="T44" fmla="*/ 35 w 59"/>
                  <a:gd name="T45" fmla="*/ 84 h 216"/>
                  <a:gd name="T46" fmla="*/ 38 w 59"/>
                  <a:gd name="T47" fmla="*/ 52 h 216"/>
                  <a:gd name="T48" fmla="*/ 24 w 59"/>
                  <a:gd name="T49" fmla="*/ 71 h 216"/>
                  <a:gd name="T50" fmla="*/ 37 w 59"/>
                  <a:gd name="T51" fmla="*/ 52 h 216"/>
                  <a:gd name="T52" fmla="*/ 33 w 59"/>
                  <a:gd name="T53" fmla="*/ 67 h 216"/>
                  <a:gd name="T54" fmla="*/ 9 w 59"/>
                  <a:gd name="T55" fmla="*/ 85 h 216"/>
                  <a:gd name="T56" fmla="*/ 40 w 59"/>
                  <a:gd name="T57" fmla="*/ 135 h 216"/>
                  <a:gd name="T58" fmla="*/ 32 w 59"/>
                  <a:gd name="T59" fmla="*/ 134 h 216"/>
                  <a:gd name="T60" fmla="*/ 40 w 59"/>
                  <a:gd name="T61" fmla="*/ 134 h 216"/>
                  <a:gd name="T62" fmla="*/ 39 w 59"/>
                  <a:gd name="T63" fmla="*/ 118 h 216"/>
                  <a:gd name="T64" fmla="*/ 38 w 59"/>
                  <a:gd name="T65" fmla="*/ 123 h 216"/>
                  <a:gd name="T66" fmla="*/ 39 w 59"/>
                  <a:gd name="T67" fmla="*/ 107 h 216"/>
                  <a:gd name="T68" fmla="*/ 30 w 59"/>
                  <a:gd name="T69" fmla="*/ 104 h 216"/>
                  <a:gd name="T70" fmla="*/ 16 w 59"/>
                  <a:gd name="T71" fmla="*/ 116 h 216"/>
                  <a:gd name="T72" fmla="*/ 17 w 59"/>
                  <a:gd name="T73" fmla="*/ 119 h 216"/>
                  <a:gd name="T74" fmla="*/ 20 w 59"/>
                  <a:gd name="T75" fmla="*/ 131 h 216"/>
                  <a:gd name="T76" fmla="*/ 41 w 59"/>
                  <a:gd name="T77" fmla="*/ 154 h 216"/>
                  <a:gd name="T78" fmla="*/ 28 w 59"/>
                  <a:gd name="T79" fmla="*/ 153 h 216"/>
                  <a:gd name="T80" fmla="*/ 31 w 59"/>
                  <a:gd name="T81" fmla="*/ 94 h 216"/>
                  <a:gd name="T82" fmla="*/ 39 w 59"/>
                  <a:gd name="T83" fmla="*/ 50 h 216"/>
                  <a:gd name="T84" fmla="*/ 39 w 59"/>
                  <a:gd name="T85" fmla="*/ 50 h 216"/>
                  <a:gd name="T86" fmla="*/ 37 w 59"/>
                  <a:gd name="T87" fmla="*/ 30 h 216"/>
                  <a:gd name="T88" fmla="*/ 13 w 59"/>
                  <a:gd name="T89" fmla="*/ 46 h 216"/>
                  <a:gd name="T90" fmla="*/ 33 w 59"/>
                  <a:gd name="T91" fmla="*/ 20 h 216"/>
                  <a:gd name="T92" fmla="*/ 32 w 59"/>
                  <a:gd name="T93" fmla="*/ 16 h 216"/>
                  <a:gd name="T94" fmla="*/ 3 w 59"/>
                  <a:gd name="T95" fmla="*/ 32 h 216"/>
                  <a:gd name="T96" fmla="*/ 24 w 59"/>
                  <a:gd name="T97" fmla="*/ 12 h 216"/>
                  <a:gd name="T98" fmla="*/ 4 w 59"/>
                  <a:gd name="T99" fmla="*/ 23 h 216"/>
                  <a:gd name="T100" fmla="*/ 15 w 59"/>
                  <a:gd name="T101" fmla="*/ 112 h 216"/>
                  <a:gd name="T102" fmla="*/ 50 w 59"/>
                  <a:gd name="T103" fmla="*/ 208 h 216"/>
                  <a:gd name="T104" fmla="*/ 34 w 59"/>
                  <a:gd name="T105" fmla="*/ 171 h 216"/>
                  <a:gd name="T106" fmla="*/ 43 w 59"/>
                  <a:gd name="T107" fmla="*/ 170 h 216"/>
                  <a:gd name="T108" fmla="*/ 30 w 59"/>
                  <a:gd name="T109" fmla="*/ 12 h 216"/>
                  <a:gd name="T110" fmla="*/ 4 w 59"/>
                  <a:gd name="T111" fmla="*/ 30 h 216"/>
                  <a:gd name="T112" fmla="*/ 23 w 59"/>
                  <a:gd name="T113" fmla="*/ 8 h 216"/>
                  <a:gd name="T114" fmla="*/ 25 w 59"/>
                  <a:gd name="T115" fmla="*/ 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9" h="216">
                    <a:moveTo>
                      <a:pt x="5" y="11"/>
                    </a:moveTo>
                    <a:cubicBezTo>
                      <a:pt x="0" y="20"/>
                      <a:pt x="0" y="32"/>
                      <a:pt x="1" y="42"/>
                    </a:cubicBezTo>
                    <a:cubicBezTo>
                      <a:pt x="2" y="56"/>
                      <a:pt x="4" y="69"/>
                      <a:pt x="6" y="82"/>
                    </a:cubicBezTo>
                    <a:cubicBezTo>
                      <a:pt x="12" y="114"/>
                      <a:pt x="19" y="145"/>
                      <a:pt x="32" y="175"/>
                    </a:cubicBezTo>
                    <a:cubicBezTo>
                      <a:pt x="32" y="175"/>
                      <a:pt x="32" y="175"/>
                      <a:pt x="32" y="175"/>
                    </a:cubicBezTo>
                    <a:cubicBezTo>
                      <a:pt x="31" y="184"/>
                      <a:pt x="33" y="193"/>
                      <a:pt x="33" y="202"/>
                    </a:cubicBezTo>
                    <a:cubicBezTo>
                      <a:pt x="33" y="202"/>
                      <a:pt x="33" y="202"/>
                      <a:pt x="34" y="202"/>
                    </a:cubicBezTo>
                    <a:cubicBezTo>
                      <a:pt x="33" y="203"/>
                      <a:pt x="34" y="203"/>
                      <a:pt x="35" y="204"/>
                    </a:cubicBezTo>
                    <a:cubicBezTo>
                      <a:pt x="38" y="204"/>
                      <a:pt x="41" y="204"/>
                      <a:pt x="44" y="206"/>
                    </a:cubicBezTo>
                    <a:cubicBezTo>
                      <a:pt x="47" y="208"/>
                      <a:pt x="49" y="211"/>
                      <a:pt x="50" y="214"/>
                    </a:cubicBezTo>
                    <a:cubicBezTo>
                      <a:pt x="50" y="215"/>
                      <a:pt x="51" y="215"/>
                      <a:pt x="51" y="215"/>
                    </a:cubicBezTo>
                    <a:cubicBezTo>
                      <a:pt x="52" y="216"/>
                      <a:pt x="54" y="216"/>
                      <a:pt x="53" y="214"/>
                    </a:cubicBezTo>
                    <a:cubicBezTo>
                      <a:pt x="53" y="209"/>
                      <a:pt x="52" y="201"/>
                      <a:pt x="58" y="199"/>
                    </a:cubicBezTo>
                    <a:cubicBezTo>
                      <a:pt x="59" y="198"/>
                      <a:pt x="59" y="197"/>
                      <a:pt x="58" y="196"/>
                    </a:cubicBezTo>
                    <a:cubicBezTo>
                      <a:pt x="55" y="188"/>
                      <a:pt x="49" y="180"/>
                      <a:pt x="46" y="172"/>
                    </a:cubicBezTo>
                    <a:cubicBezTo>
                      <a:pt x="46" y="172"/>
                      <a:pt x="46" y="171"/>
                      <a:pt x="46" y="171"/>
                    </a:cubicBezTo>
                    <a:cubicBezTo>
                      <a:pt x="44" y="156"/>
                      <a:pt x="44" y="141"/>
                      <a:pt x="43" y="126"/>
                    </a:cubicBezTo>
                    <a:cubicBezTo>
                      <a:pt x="42" y="107"/>
                      <a:pt x="41" y="88"/>
                      <a:pt x="41" y="69"/>
                    </a:cubicBezTo>
                    <a:cubicBezTo>
                      <a:pt x="41" y="54"/>
                      <a:pt x="43" y="40"/>
                      <a:pt x="39" y="25"/>
                    </a:cubicBezTo>
                    <a:cubicBezTo>
                      <a:pt x="37" y="17"/>
                      <a:pt x="33" y="8"/>
                      <a:pt x="25" y="4"/>
                    </a:cubicBezTo>
                    <a:cubicBezTo>
                      <a:pt x="17" y="0"/>
                      <a:pt x="10" y="4"/>
                      <a:pt x="5" y="11"/>
                    </a:cubicBezTo>
                    <a:close/>
                    <a:moveTo>
                      <a:pt x="38" y="36"/>
                    </a:moveTo>
                    <a:cubicBezTo>
                      <a:pt x="38" y="38"/>
                      <a:pt x="39" y="40"/>
                      <a:pt x="39" y="41"/>
                    </a:cubicBezTo>
                    <a:cubicBezTo>
                      <a:pt x="33" y="45"/>
                      <a:pt x="28" y="49"/>
                      <a:pt x="23" y="54"/>
                    </a:cubicBezTo>
                    <a:cubicBezTo>
                      <a:pt x="20" y="56"/>
                      <a:pt x="17" y="59"/>
                      <a:pt x="14" y="61"/>
                    </a:cubicBezTo>
                    <a:cubicBezTo>
                      <a:pt x="12" y="63"/>
                      <a:pt x="8" y="65"/>
                      <a:pt x="6" y="67"/>
                    </a:cubicBezTo>
                    <a:cubicBezTo>
                      <a:pt x="6" y="67"/>
                      <a:pt x="6" y="67"/>
                      <a:pt x="6" y="67"/>
                    </a:cubicBezTo>
                    <a:cubicBezTo>
                      <a:pt x="15" y="55"/>
                      <a:pt x="29" y="47"/>
                      <a:pt x="38" y="36"/>
                    </a:cubicBezTo>
                    <a:cubicBezTo>
                      <a:pt x="38" y="36"/>
                      <a:pt x="38" y="36"/>
                      <a:pt x="38" y="36"/>
                    </a:cubicBezTo>
                    <a:close/>
                    <a:moveTo>
                      <a:pt x="32" y="166"/>
                    </a:moveTo>
                    <a:cubicBezTo>
                      <a:pt x="34" y="165"/>
                      <a:pt x="38" y="164"/>
                      <a:pt x="40" y="162"/>
                    </a:cubicBezTo>
                    <a:cubicBezTo>
                      <a:pt x="38" y="164"/>
                      <a:pt x="35" y="166"/>
                      <a:pt x="32" y="168"/>
                    </a:cubicBezTo>
                    <a:cubicBezTo>
                      <a:pt x="31" y="167"/>
                      <a:pt x="31" y="165"/>
                      <a:pt x="30" y="164"/>
                    </a:cubicBezTo>
                    <a:cubicBezTo>
                      <a:pt x="30" y="164"/>
                      <a:pt x="30" y="164"/>
                      <a:pt x="30" y="164"/>
                    </a:cubicBezTo>
                    <a:cubicBezTo>
                      <a:pt x="34" y="162"/>
                      <a:pt x="37" y="160"/>
                      <a:pt x="40" y="158"/>
                    </a:cubicBezTo>
                    <a:cubicBezTo>
                      <a:pt x="38" y="160"/>
                      <a:pt x="34" y="163"/>
                      <a:pt x="31" y="165"/>
                    </a:cubicBezTo>
                    <a:cubicBezTo>
                      <a:pt x="31" y="166"/>
                      <a:pt x="31" y="166"/>
                      <a:pt x="32" y="166"/>
                    </a:cubicBezTo>
                    <a:close/>
                    <a:moveTo>
                      <a:pt x="37" y="172"/>
                    </a:moveTo>
                    <a:cubicBezTo>
                      <a:pt x="36" y="172"/>
                      <a:pt x="35" y="173"/>
                      <a:pt x="34" y="173"/>
                    </a:cubicBezTo>
                    <a:cubicBezTo>
                      <a:pt x="34" y="173"/>
                      <a:pt x="34" y="172"/>
                      <a:pt x="34" y="172"/>
                    </a:cubicBezTo>
                    <a:cubicBezTo>
                      <a:pt x="35" y="171"/>
                      <a:pt x="36" y="171"/>
                      <a:pt x="38" y="170"/>
                    </a:cubicBezTo>
                    <a:cubicBezTo>
                      <a:pt x="44" y="167"/>
                      <a:pt x="38" y="170"/>
                      <a:pt x="37" y="172"/>
                    </a:cubicBezTo>
                    <a:cubicBezTo>
                      <a:pt x="37" y="172"/>
                      <a:pt x="37" y="172"/>
                      <a:pt x="37" y="172"/>
                    </a:cubicBezTo>
                    <a:close/>
                    <a:moveTo>
                      <a:pt x="32" y="169"/>
                    </a:moveTo>
                    <a:cubicBezTo>
                      <a:pt x="34" y="168"/>
                      <a:pt x="35" y="168"/>
                      <a:pt x="37" y="167"/>
                    </a:cubicBezTo>
                    <a:cubicBezTo>
                      <a:pt x="37" y="167"/>
                      <a:pt x="42" y="164"/>
                      <a:pt x="39" y="166"/>
                    </a:cubicBezTo>
                    <a:cubicBezTo>
                      <a:pt x="37" y="168"/>
                      <a:pt x="35" y="169"/>
                      <a:pt x="33" y="171"/>
                    </a:cubicBezTo>
                    <a:cubicBezTo>
                      <a:pt x="33" y="170"/>
                      <a:pt x="33" y="170"/>
                      <a:pt x="32" y="169"/>
                    </a:cubicBezTo>
                    <a:close/>
                    <a:moveTo>
                      <a:pt x="29" y="160"/>
                    </a:moveTo>
                    <a:cubicBezTo>
                      <a:pt x="32" y="158"/>
                      <a:pt x="36" y="157"/>
                      <a:pt x="39" y="155"/>
                    </a:cubicBezTo>
                    <a:cubicBezTo>
                      <a:pt x="37" y="156"/>
                      <a:pt x="33" y="161"/>
                      <a:pt x="30" y="163"/>
                    </a:cubicBezTo>
                    <a:cubicBezTo>
                      <a:pt x="30" y="163"/>
                      <a:pt x="30" y="163"/>
                      <a:pt x="30" y="163"/>
                    </a:cubicBezTo>
                    <a:cubicBezTo>
                      <a:pt x="30" y="162"/>
                      <a:pt x="29" y="161"/>
                      <a:pt x="29" y="160"/>
                    </a:cubicBezTo>
                    <a:close/>
                    <a:moveTo>
                      <a:pt x="27" y="154"/>
                    </a:moveTo>
                    <a:cubicBezTo>
                      <a:pt x="31" y="152"/>
                      <a:pt x="35" y="150"/>
                      <a:pt x="39" y="148"/>
                    </a:cubicBezTo>
                    <a:cubicBezTo>
                      <a:pt x="35" y="149"/>
                      <a:pt x="31" y="153"/>
                      <a:pt x="28" y="156"/>
                    </a:cubicBezTo>
                    <a:cubicBezTo>
                      <a:pt x="28" y="156"/>
                      <a:pt x="27" y="155"/>
                      <a:pt x="27" y="154"/>
                    </a:cubicBezTo>
                    <a:close/>
                    <a:moveTo>
                      <a:pt x="26" y="150"/>
                    </a:moveTo>
                    <a:cubicBezTo>
                      <a:pt x="30" y="148"/>
                      <a:pt x="35" y="145"/>
                      <a:pt x="39" y="142"/>
                    </a:cubicBezTo>
                    <a:cubicBezTo>
                      <a:pt x="35" y="145"/>
                      <a:pt x="30" y="149"/>
                      <a:pt x="27" y="153"/>
                    </a:cubicBezTo>
                    <a:cubicBezTo>
                      <a:pt x="26" y="152"/>
                      <a:pt x="26" y="151"/>
                      <a:pt x="26" y="150"/>
                    </a:cubicBezTo>
                    <a:close/>
                    <a:moveTo>
                      <a:pt x="24" y="146"/>
                    </a:moveTo>
                    <a:cubicBezTo>
                      <a:pt x="29" y="144"/>
                      <a:pt x="33" y="141"/>
                      <a:pt x="37" y="139"/>
                    </a:cubicBezTo>
                    <a:cubicBezTo>
                      <a:pt x="39" y="138"/>
                      <a:pt x="38" y="138"/>
                      <a:pt x="37" y="139"/>
                    </a:cubicBezTo>
                    <a:cubicBezTo>
                      <a:pt x="36" y="141"/>
                      <a:pt x="35" y="142"/>
                      <a:pt x="34" y="143"/>
                    </a:cubicBezTo>
                    <a:cubicBezTo>
                      <a:pt x="31" y="145"/>
                      <a:pt x="28" y="147"/>
                      <a:pt x="25" y="149"/>
                    </a:cubicBezTo>
                    <a:cubicBezTo>
                      <a:pt x="25" y="148"/>
                      <a:pt x="25" y="147"/>
                      <a:pt x="24" y="146"/>
                    </a:cubicBezTo>
                    <a:close/>
                    <a:moveTo>
                      <a:pt x="23" y="142"/>
                    </a:moveTo>
                    <a:cubicBezTo>
                      <a:pt x="23" y="142"/>
                      <a:pt x="23" y="142"/>
                      <a:pt x="23" y="142"/>
                    </a:cubicBezTo>
                    <a:cubicBezTo>
                      <a:pt x="26" y="141"/>
                      <a:pt x="28" y="140"/>
                      <a:pt x="30" y="139"/>
                    </a:cubicBezTo>
                    <a:cubicBezTo>
                      <a:pt x="32" y="138"/>
                      <a:pt x="33" y="137"/>
                      <a:pt x="35" y="137"/>
                    </a:cubicBezTo>
                    <a:cubicBezTo>
                      <a:pt x="35" y="137"/>
                      <a:pt x="35" y="136"/>
                      <a:pt x="36" y="136"/>
                    </a:cubicBezTo>
                    <a:cubicBezTo>
                      <a:pt x="32" y="139"/>
                      <a:pt x="28" y="143"/>
                      <a:pt x="24" y="145"/>
                    </a:cubicBezTo>
                    <a:cubicBezTo>
                      <a:pt x="24" y="144"/>
                      <a:pt x="23" y="143"/>
                      <a:pt x="23" y="142"/>
                    </a:cubicBezTo>
                    <a:close/>
                    <a:moveTo>
                      <a:pt x="21" y="135"/>
                    </a:moveTo>
                    <a:cubicBezTo>
                      <a:pt x="24" y="134"/>
                      <a:pt x="26" y="133"/>
                      <a:pt x="28" y="132"/>
                    </a:cubicBezTo>
                    <a:cubicBezTo>
                      <a:pt x="30" y="131"/>
                      <a:pt x="31" y="131"/>
                      <a:pt x="33" y="130"/>
                    </a:cubicBezTo>
                    <a:cubicBezTo>
                      <a:pt x="34" y="129"/>
                      <a:pt x="37" y="128"/>
                      <a:pt x="38" y="127"/>
                    </a:cubicBezTo>
                    <a:cubicBezTo>
                      <a:pt x="34" y="132"/>
                      <a:pt x="28" y="135"/>
                      <a:pt x="22" y="138"/>
                    </a:cubicBezTo>
                    <a:cubicBezTo>
                      <a:pt x="22" y="138"/>
                      <a:pt x="22" y="139"/>
                      <a:pt x="23" y="139"/>
                    </a:cubicBezTo>
                    <a:cubicBezTo>
                      <a:pt x="27" y="138"/>
                      <a:pt x="30" y="136"/>
                      <a:pt x="34" y="134"/>
                    </a:cubicBezTo>
                    <a:cubicBezTo>
                      <a:pt x="33" y="134"/>
                      <a:pt x="32" y="135"/>
                      <a:pt x="31" y="135"/>
                    </a:cubicBezTo>
                    <a:cubicBezTo>
                      <a:pt x="28" y="137"/>
                      <a:pt x="26" y="139"/>
                      <a:pt x="23" y="141"/>
                    </a:cubicBezTo>
                    <a:cubicBezTo>
                      <a:pt x="22" y="139"/>
                      <a:pt x="22" y="137"/>
                      <a:pt x="21" y="135"/>
                    </a:cubicBezTo>
                    <a:close/>
                    <a:moveTo>
                      <a:pt x="20" y="132"/>
                    </a:moveTo>
                    <a:cubicBezTo>
                      <a:pt x="24" y="130"/>
                      <a:pt x="28" y="129"/>
                      <a:pt x="32" y="127"/>
                    </a:cubicBezTo>
                    <a:cubicBezTo>
                      <a:pt x="28" y="129"/>
                      <a:pt x="25" y="132"/>
                      <a:pt x="21" y="134"/>
                    </a:cubicBezTo>
                    <a:cubicBezTo>
                      <a:pt x="21" y="134"/>
                      <a:pt x="21" y="133"/>
                      <a:pt x="20" y="132"/>
                    </a:cubicBezTo>
                    <a:close/>
                    <a:moveTo>
                      <a:pt x="7" y="74"/>
                    </a:moveTo>
                    <a:cubicBezTo>
                      <a:pt x="13" y="71"/>
                      <a:pt x="17" y="67"/>
                      <a:pt x="22" y="63"/>
                    </a:cubicBezTo>
                    <a:cubicBezTo>
                      <a:pt x="25" y="61"/>
                      <a:pt x="28" y="59"/>
                      <a:pt x="30" y="57"/>
                    </a:cubicBezTo>
                    <a:cubicBezTo>
                      <a:pt x="23" y="64"/>
                      <a:pt x="15" y="71"/>
                      <a:pt x="8" y="79"/>
                    </a:cubicBezTo>
                    <a:cubicBezTo>
                      <a:pt x="8" y="77"/>
                      <a:pt x="8" y="75"/>
                      <a:pt x="7" y="74"/>
                    </a:cubicBezTo>
                    <a:close/>
                    <a:moveTo>
                      <a:pt x="4" y="43"/>
                    </a:moveTo>
                    <a:cubicBezTo>
                      <a:pt x="9" y="39"/>
                      <a:pt x="13" y="35"/>
                      <a:pt x="18" y="31"/>
                    </a:cubicBezTo>
                    <a:cubicBezTo>
                      <a:pt x="21" y="29"/>
                      <a:pt x="24" y="27"/>
                      <a:pt x="27" y="25"/>
                    </a:cubicBezTo>
                    <a:cubicBezTo>
                      <a:pt x="28" y="24"/>
                      <a:pt x="30" y="23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3"/>
                    </a:cubicBezTo>
                    <a:cubicBezTo>
                      <a:pt x="27" y="27"/>
                      <a:pt x="22" y="30"/>
                      <a:pt x="17" y="33"/>
                    </a:cubicBezTo>
                    <a:cubicBezTo>
                      <a:pt x="13" y="37"/>
                      <a:pt x="8" y="41"/>
                      <a:pt x="4" y="45"/>
                    </a:cubicBezTo>
                    <a:cubicBezTo>
                      <a:pt x="4" y="44"/>
                      <a:pt x="4" y="44"/>
                      <a:pt x="4" y="43"/>
                    </a:cubicBezTo>
                    <a:close/>
                    <a:moveTo>
                      <a:pt x="5" y="58"/>
                    </a:moveTo>
                    <a:cubicBezTo>
                      <a:pt x="10" y="55"/>
                      <a:pt x="14" y="50"/>
                      <a:pt x="18" y="46"/>
                    </a:cubicBezTo>
                    <a:cubicBezTo>
                      <a:pt x="21" y="44"/>
                      <a:pt x="24" y="42"/>
                      <a:pt x="26" y="40"/>
                    </a:cubicBezTo>
                    <a:cubicBezTo>
                      <a:pt x="29" y="37"/>
                      <a:pt x="32" y="34"/>
                      <a:pt x="35" y="32"/>
                    </a:cubicBezTo>
                    <a:cubicBezTo>
                      <a:pt x="37" y="30"/>
                      <a:pt x="35" y="32"/>
                      <a:pt x="35" y="33"/>
                    </a:cubicBezTo>
                    <a:cubicBezTo>
                      <a:pt x="33" y="34"/>
                      <a:pt x="31" y="36"/>
                      <a:pt x="30" y="37"/>
                    </a:cubicBezTo>
                    <a:cubicBezTo>
                      <a:pt x="27" y="40"/>
                      <a:pt x="24" y="42"/>
                      <a:pt x="21" y="44"/>
                    </a:cubicBezTo>
                    <a:cubicBezTo>
                      <a:pt x="16" y="50"/>
                      <a:pt x="11" y="56"/>
                      <a:pt x="6" y="62"/>
                    </a:cubicBezTo>
                    <a:cubicBezTo>
                      <a:pt x="5" y="61"/>
                      <a:pt x="5" y="59"/>
                      <a:pt x="5" y="58"/>
                    </a:cubicBezTo>
                    <a:close/>
                    <a:moveTo>
                      <a:pt x="5" y="57"/>
                    </a:moveTo>
                    <a:cubicBezTo>
                      <a:pt x="5" y="56"/>
                      <a:pt x="5" y="55"/>
                      <a:pt x="5" y="54"/>
                    </a:cubicBezTo>
                    <a:cubicBezTo>
                      <a:pt x="10" y="48"/>
                      <a:pt x="16" y="44"/>
                      <a:pt x="22" y="39"/>
                    </a:cubicBezTo>
                    <a:cubicBezTo>
                      <a:pt x="24" y="37"/>
                      <a:pt x="27" y="35"/>
                      <a:pt x="29" y="33"/>
                    </a:cubicBezTo>
                    <a:cubicBezTo>
                      <a:pt x="30" y="32"/>
                      <a:pt x="31" y="31"/>
                      <a:pt x="32" y="30"/>
                    </a:cubicBezTo>
                    <a:cubicBezTo>
                      <a:pt x="33" y="29"/>
                      <a:pt x="37" y="25"/>
                      <a:pt x="34" y="28"/>
                    </a:cubicBezTo>
                    <a:cubicBezTo>
                      <a:pt x="29" y="33"/>
                      <a:pt x="23" y="38"/>
                      <a:pt x="18" y="44"/>
                    </a:cubicBezTo>
                    <a:cubicBezTo>
                      <a:pt x="16" y="46"/>
                      <a:pt x="14" y="49"/>
                      <a:pt x="11" y="52"/>
                    </a:cubicBezTo>
                    <a:cubicBezTo>
                      <a:pt x="9" y="54"/>
                      <a:pt x="7" y="55"/>
                      <a:pt x="5" y="57"/>
                    </a:cubicBezTo>
                    <a:close/>
                    <a:moveTo>
                      <a:pt x="6" y="51"/>
                    </a:moveTo>
                    <a:cubicBezTo>
                      <a:pt x="5" y="51"/>
                      <a:pt x="5" y="52"/>
                      <a:pt x="5" y="52"/>
                    </a:cubicBezTo>
                    <a:cubicBezTo>
                      <a:pt x="5" y="52"/>
                      <a:pt x="5" y="53"/>
                      <a:pt x="5" y="53"/>
                    </a:cubicBezTo>
                    <a:cubicBezTo>
                      <a:pt x="4" y="51"/>
                      <a:pt x="4" y="48"/>
                      <a:pt x="4" y="46"/>
                    </a:cubicBezTo>
                    <a:cubicBezTo>
                      <a:pt x="14" y="40"/>
                      <a:pt x="21" y="31"/>
                      <a:pt x="31" y="25"/>
                    </a:cubicBezTo>
                    <a:cubicBezTo>
                      <a:pt x="29" y="26"/>
                      <a:pt x="27" y="30"/>
                      <a:pt x="26" y="32"/>
                    </a:cubicBezTo>
                    <a:cubicBezTo>
                      <a:pt x="23" y="34"/>
                      <a:pt x="21" y="37"/>
                      <a:pt x="19" y="39"/>
                    </a:cubicBezTo>
                    <a:cubicBezTo>
                      <a:pt x="14" y="43"/>
                      <a:pt x="10" y="47"/>
                      <a:pt x="6" y="51"/>
                    </a:cubicBezTo>
                    <a:close/>
                    <a:moveTo>
                      <a:pt x="6" y="63"/>
                    </a:moveTo>
                    <a:cubicBezTo>
                      <a:pt x="11" y="59"/>
                      <a:pt x="17" y="54"/>
                      <a:pt x="22" y="50"/>
                    </a:cubicBezTo>
                    <a:cubicBezTo>
                      <a:pt x="24" y="47"/>
                      <a:pt x="27" y="44"/>
                      <a:pt x="30" y="42"/>
                    </a:cubicBezTo>
                    <a:cubicBezTo>
                      <a:pt x="32" y="40"/>
                      <a:pt x="34" y="39"/>
                      <a:pt x="35" y="38"/>
                    </a:cubicBezTo>
                    <a:cubicBezTo>
                      <a:pt x="39" y="35"/>
                      <a:pt x="36" y="38"/>
                      <a:pt x="35" y="39"/>
                    </a:cubicBezTo>
                    <a:cubicBezTo>
                      <a:pt x="26" y="49"/>
                      <a:pt x="15" y="56"/>
                      <a:pt x="6" y="66"/>
                    </a:cubicBezTo>
                    <a:cubicBezTo>
                      <a:pt x="6" y="65"/>
                      <a:pt x="6" y="64"/>
                      <a:pt x="6" y="63"/>
                    </a:cubicBezTo>
                    <a:close/>
                    <a:moveTo>
                      <a:pt x="7" y="68"/>
                    </a:moveTo>
                    <a:cubicBezTo>
                      <a:pt x="12" y="65"/>
                      <a:pt x="16" y="61"/>
                      <a:pt x="21" y="57"/>
                    </a:cubicBezTo>
                    <a:cubicBezTo>
                      <a:pt x="24" y="54"/>
                      <a:pt x="26" y="52"/>
                      <a:pt x="29" y="49"/>
                    </a:cubicBezTo>
                    <a:cubicBezTo>
                      <a:pt x="31" y="48"/>
                      <a:pt x="32" y="46"/>
                      <a:pt x="34" y="45"/>
                    </a:cubicBezTo>
                    <a:cubicBezTo>
                      <a:pt x="30" y="49"/>
                      <a:pt x="26" y="54"/>
                      <a:pt x="21" y="58"/>
                    </a:cubicBezTo>
                    <a:cubicBezTo>
                      <a:pt x="18" y="60"/>
                      <a:pt x="16" y="63"/>
                      <a:pt x="14" y="66"/>
                    </a:cubicBezTo>
                    <a:cubicBezTo>
                      <a:pt x="12" y="68"/>
                      <a:pt x="9" y="70"/>
                      <a:pt x="7" y="73"/>
                    </a:cubicBezTo>
                    <a:cubicBezTo>
                      <a:pt x="7" y="71"/>
                      <a:pt x="7" y="70"/>
                      <a:pt x="7" y="68"/>
                    </a:cubicBezTo>
                    <a:close/>
                    <a:moveTo>
                      <a:pt x="38" y="90"/>
                    </a:moveTo>
                    <a:cubicBezTo>
                      <a:pt x="36" y="90"/>
                      <a:pt x="33" y="92"/>
                      <a:pt x="32" y="92"/>
                    </a:cubicBezTo>
                    <a:cubicBezTo>
                      <a:pt x="34" y="90"/>
                      <a:pt x="37" y="89"/>
                      <a:pt x="39" y="87"/>
                    </a:cubicBezTo>
                    <a:cubicBezTo>
                      <a:pt x="39" y="89"/>
                      <a:pt x="39" y="91"/>
                      <a:pt x="39" y="93"/>
                    </a:cubicBezTo>
                    <a:cubicBezTo>
                      <a:pt x="39" y="93"/>
                      <a:pt x="39" y="93"/>
                      <a:pt x="38" y="93"/>
                    </a:cubicBezTo>
                    <a:cubicBezTo>
                      <a:pt x="37" y="93"/>
                      <a:pt x="37" y="93"/>
                      <a:pt x="36" y="93"/>
                    </a:cubicBezTo>
                    <a:cubicBezTo>
                      <a:pt x="36" y="93"/>
                      <a:pt x="38" y="91"/>
                      <a:pt x="38" y="90"/>
                    </a:cubicBezTo>
                    <a:cubicBezTo>
                      <a:pt x="39" y="90"/>
                      <a:pt x="38" y="90"/>
                      <a:pt x="38" y="90"/>
                    </a:cubicBezTo>
                    <a:close/>
                    <a:moveTo>
                      <a:pt x="25" y="95"/>
                    </a:moveTo>
                    <a:cubicBezTo>
                      <a:pt x="21" y="95"/>
                      <a:pt x="16" y="96"/>
                      <a:pt x="12" y="99"/>
                    </a:cubicBezTo>
                    <a:cubicBezTo>
                      <a:pt x="12" y="98"/>
                      <a:pt x="12" y="96"/>
                      <a:pt x="11" y="95"/>
                    </a:cubicBezTo>
                    <a:cubicBezTo>
                      <a:pt x="11" y="95"/>
                      <a:pt x="12" y="95"/>
                      <a:pt x="12" y="95"/>
                    </a:cubicBezTo>
                    <a:cubicBezTo>
                      <a:pt x="16" y="91"/>
                      <a:pt x="20" y="88"/>
                      <a:pt x="24" y="84"/>
                    </a:cubicBezTo>
                    <a:cubicBezTo>
                      <a:pt x="28" y="80"/>
                      <a:pt x="33" y="77"/>
                      <a:pt x="37" y="73"/>
                    </a:cubicBezTo>
                    <a:cubicBezTo>
                      <a:pt x="33" y="77"/>
                      <a:pt x="29" y="81"/>
                      <a:pt x="25" y="85"/>
                    </a:cubicBezTo>
                    <a:cubicBezTo>
                      <a:pt x="21" y="89"/>
                      <a:pt x="16" y="93"/>
                      <a:pt x="13" y="98"/>
                    </a:cubicBezTo>
                    <a:cubicBezTo>
                      <a:pt x="12" y="98"/>
                      <a:pt x="13" y="98"/>
                      <a:pt x="13" y="98"/>
                    </a:cubicBezTo>
                    <a:cubicBezTo>
                      <a:pt x="14" y="98"/>
                      <a:pt x="14" y="97"/>
                      <a:pt x="14" y="97"/>
                    </a:cubicBezTo>
                    <a:cubicBezTo>
                      <a:pt x="15" y="97"/>
                      <a:pt x="15" y="97"/>
                      <a:pt x="15" y="96"/>
                    </a:cubicBezTo>
                    <a:cubicBezTo>
                      <a:pt x="18" y="93"/>
                      <a:pt x="21" y="91"/>
                      <a:pt x="25" y="88"/>
                    </a:cubicBezTo>
                    <a:cubicBezTo>
                      <a:pt x="29" y="85"/>
                      <a:pt x="32" y="81"/>
                      <a:pt x="36" y="79"/>
                    </a:cubicBezTo>
                    <a:cubicBezTo>
                      <a:pt x="39" y="76"/>
                      <a:pt x="35" y="80"/>
                      <a:pt x="34" y="81"/>
                    </a:cubicBezTo>
                    <a:cubicBezTo>
                      <a:pt x="32" y="83"/>
                      <a:pt x="30" y="85"/>
                      <a:pt x="28" y="87"/>
                    </a:cubicBezTo>
                    <a:cubicBezTo>
                      <a:pt x="25" y="90"/>
                      <a:pt x="21" y="92"/>
                      <a:pt x="19" y="95"/>
                    </a:cubicBezTo>
                    <a:cubicBezTo>
                      <a:pt x="19" y="95"/>
                      <a:pt x="19" y="96"/>
                      <a:pt x="19" y="96"/>
                    </a:cubicBezTo>
                    <a:cubicBezTo>
                      <a:pt x="23" y="93"/>
                      <a:pt x="27" y="90"/>
                      <a:pt x="31" y="88"/>
                    </a:cubicBezTo>
                    <a:cubicBezTo>
                      <a:pt x="29" y="90"/>
                      <a:pt x="27" y="92"/>
                      <a:pt x="25" y="95"/>
                    </a:cubicBezTo>
                    <a:cubicBezTo>
                      <a:pt x="25" y="95"/>
                      <a:pt x="25" y="95"/>
                      <a:pt x="25" y="95"/>
                    </a:cubicBezTo>
                    <a:close/>
                    <a:moveTo>
                      <a:pt x="38" y="63"/>
                    </a:moveTo>
                    <a:cubicBezTo>
                      <a:pt x="38" y="63"/>
                      <a:pt x="38" y="63"/>
                      <a:pt x="38" y="63"/>
                    </a:cubicBezTo>
                    <a:cubicBezTo>
                      <a:pt x="38" y="64"/>
                      <a:pt x="38" y="66"/>
                      <a:pt x="38" y="68"/>
                    </a:cubicBezTo>
                    <a:cubicBezTo>
                      <a:pt x="38" y="67"/>
                      <a:pt x="38" y="67"/>
                      <a:pt x="38" y="67"/>
                    </a:cubicBezTo>
                    <a:cubicBezTo>
                      <a:pt x="33" y="71"/>
                      <a:pt x="29" y="74"/>
                      <a:pt x="25" y="77"/>
                    </a:cubicBezTo>
                    <a:cubicBezTo>
                      <a:pt x="22" y="79"/>
                      <a:pt x="20" y="81"/>
                      <a:pt x="18" y="83"/>
                    </a:cubicBezTo>
                    <a:cubicBezTo>
                      <a:pt x="17" y="84"/>
                      <a:pt x="16" y="85"/>
                      <a:pt x="15" y="85"/>
                    </a:cubicBezTo>
                    <a:cubicBezTo>
                      <a:pt x="18" y="82"/>
                      <a:pt x="22" y="79"/>
                      <a:pt x="25" y="76"/>
                    </a:cubicBezTo>
                    <a:cubicBezTo>
                      <a:pt x="30" y="71"/>
                      <a:pt x="34" y="67"/>
                      <a:pt x="38" y="63"/>
                    </a:cubicBezTo>
                    <a:close/>
                    <a:moveTo>
                      <a:pt x="34" y="84"/>
                    </a:moveTo>
                    <a:cubicBezTo>
                      <a:pt x="33" y="85"/>
                      <a:pt x="33" y="85"/>
                      <a:pt x="32" y="86"/>
                    </a:cubicBezTo>
                    <a:cubicBezTo>
                      <a:pt x="29" y="88"/>
                      <a:pt x="26" y="90"/>
                      <a:pt x="23" y="92"/>
                    </a:cubicBezTo>
                    <a:cubicBezTo>
                      <a:pt x="23" y="92"/>
                      <a:pt x="19" y="95"/>
                      <a:pt x="21" y="94"/>
                    </a:cubicBezTo>
                    <a:cubicBezTo>
                      <a:pt x="22" y="92"/>
                      <a:pt x="24" y="91"/>
                      <a:pt x="25" y="90"/>
                    </a:cubicBezTo>
                    <a:cubicBezTo>
                      <a:pt x="30" y="87"/>
                      <a:pt x="34" y="82"/>
                      <a:pt x="38" y="77"/>
                    </a:cubicBezTo>
                    <a:cubicBezTo>
                      <a:pt x="39" y="77"/>
                      <a:pt x="38" y="76"/>
                      <a:pt x="38" y="77"/>
                    </a:cubicBezTo>
                    <a:cubicBezTo>
                      <a:pt x="33" y="79"/>
                      <a:pt x="30" y="83"/>
                      <a:pt x="26" y="86"/>
                    </a:cubicBezTo>
                    <a:cubicBezTo>
                      <a:pt x="23" y="88"/>
                      <a:pt x="21" y="90"/>
                      <a:pt x="18" y="92"/>
                    </a:cubicBezTo>
                    <a:cubicBezTo>
                      <a:pt x="18" y="92"/>
                      <a:pt x="18" y="92"/>
                      <a:pt x="19" y="92"/>
                    </a:cubicBezTo>
                    <a:cubicBezTo>
                      <a:pt x="21" y="90"/>
                      <a:pt x="23" y="88"/>
                      <a:pt x="26" y="85"/>
                    </a:cubicBezTo>
                    <a:cubicBezTo>
                      <a:pt x="30" y="82"/>
                      <a:pt x="34" y="77"/>
                      <a:pt x="38" y="73"/>
                    </a:cubicBezTo>
                    <a:cubicBezTo>
                      <a:pt x="38" y="73"/>
                      <a:pt x="38" y="73"/>
                      <a:pt x="38" y="73"/>
                    </a:cubicBezTo>
                    <a:cubicBezTo>
                      <a:pt x="38" y="75"/>
                      <a:pt x="38" y="78"/>
                      <a:pt x="38" y="81"/>
                    </a:cubicBezTo>
                    <a:cubicBezTo>
                      <a:pt x="38" y="81"/>
                      <a:pt x="38" y="81"/>
                      <a:pt x="38" y="81"/>
                    </a:cubicBezTo>
                    <a:cubicBezTo>
                      <a:pt x="37" y="82"/>
                      <a:pt x="36" y="83"/>
                      <a:pt x="34" y="84"/>
                    </a:cubicBezTo>
                    <a:close/>
                    <a:moveTo>
                      <a:pt x="38" y="68"/>
                    </a:moveTo>
                    <a:cubicBezTo>
                      <a:pt x="38" y="68"/>
                      <a:pt x="38" y="68"/>
                      <a:pt x="38" y="68"/>
                    </a:cubicBezTo>
                    <a:cubicBezTo>
                      <a:pt x="38" y="69"/>
                      <a:pt x="38" y="71"/>
                      <a:pt x="38" y="73"/>
                    </a:cubicBezTo>
                    <a:cubicBezTo>
                      <a:pt x="38" y="72"/>
                      <a:pt x="38" y="72"/>
                      <a:pt x="38" y="72"/>
                    </a:cubicBezTo>
                    <a:cubicBezTo>
                      <a:pt x="28" y="78"/>
                      <a:pt x="21" y="86"/>
                      <a:pt x="12" y="93"/>
                    </a:cubicBezTo>
                    <a:cubicBezTo>
                      <a:pt x="14" y="92"/>
                      <a:pt x="16" y="89"/>
                      <a:pt x="17" y="88"/>
                    </a:cubicBezTo>
                    <a:cubicBezTo>
                      <a:pt x="20" y="86"/>
                      <a:pt x="22" y="83"/>
                      <a:pt x="25" y="81"/>
                    </a:cubicBezTo>
                    <a:cubicBezTo>
                      <a:pt x="29" y="77"/>
                      <a:pt x="34" y="72"/>
                      <a:pt x="38" y="68"/>
                    </a:cubicBezTo>
                    <a:close/>
                    <a:moveTo>
                      <a:pt x="27" y="93"/>
                    </a:moveTo>
                    <a:cubicBezTo>
                      <a:pt x="29" y="90"/>
                      <a:pt x="32" y="87"/>
                      <a:pt x="34" y="85"/>
                    </a:cubicBezTo>
                    <a:cubicBezTo>
                      <a:pt x="35" y="85"/>
                      <a:pt x="35" y="85"/>
                      <a:pt x="35" y="84"/>
                    </a:cubicBezTo>
                    <a:cubicBezTo>
                      <a:pt x="35" y="84"/>
                      <a:pt x="36" y="84"/>
                      <a:pt x="36" y="84"/>
                    </a:cubicBezTo>
                    <a:cubicBezTo>
                      <a:pt x="37" y="83"/>
                      <a:pt x="38" y="83"/>
                      <a:pt x="38" y="82"/>
                    </a:cubicBezTo>
                    <a:cubicBezTo>
                      <a:pt x="38" y="82"/>
                      <a:pt x="38" y="82"/>
                      <a:pt x="38" y="82"/>
                    </a:cubicBezTo>
                    <a:cubicBezTo>
                      <a:pt x="39" y="83"/>
                      <a:pt x="39" y="84"/>
                      <a:pt x="39" y="86"/>
                    </a:cubicBezTo>
                    <a:cubicBezTo>
                      <a:pt x="38" y="86"/>
                      <a:pt x="38" y="86"/>
                      <a:pt x="38" y="86"/>
                    </a:cubicBezTo>
                    <a:cubicBezTo>
                      <a:pt x="36" y="87"/>
                      <a:pt x="34" y="89"/>
                      <a:pt x="32" y="90"/>
                    </a:cubicBezTo>
                    <a:cubicBezTo>
                      <a:pt x="30" y="91"/>
                      <a:pt x="29" y="92"/>
                      <a:pt x="28" y="93"/>
                    </a:cubicBezTo>
                    <a:cubicBezTo>
                      <a:pt x="26" y="94"/>
                      <a:pt x="26" y="94"/>
                      <a:pt x="27" y="93"/>
                    </a:cubicBezTo>
                    <a:close/>
                    <a:moveTo>
                      <a:pt x="38" y="52"/>
                    </a:moveTo>
                    <a:cubicBezTo>
                      <a:pt x="38" y="52"/>
                      <a:pt x="38" y="52"/>
                      <a:pt x="38" y="51"/>
                    </a:cubicBezTo>
                    <a:cubicBezTo>
                      <a:pt x="38" y="53"/>
                      <a:pt x="38" y="54"/>
                      <a:pt x="38" y="56"/>
                    </a:cubicBezTo>
                    <a:cubicBezTo>
                      <a:pt x="38" y="58"/>
                      <a:pt x="38" y="60"/>
                      <a:pt x="38" y="62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7" y="62"/>
                      <a:pt x="37" y="63"/>
                      <a:pt x="36" y="63"/>
                    </a:cubicBezTo>
                    <a:cubicBezTo>
                      <a:pt x="36" y="63"/>
                      <a:pt x="36" y="63"/>
                      <a:pt x="36" y="64"/>
                    </a:cubicBezTo>
                    <a:cubicBezTo>
                      <a:pt x="31" y="67"/>
                      <a:pt x="27" y="71"/>
                      <a:pt x="22" y="74"/>
                    </a:cubicBezTo>
                    <a:cubicBezTo>
                      <a:pt x="20" y="75"/>
                      <a:pt x="18" y="77"/>
                      <a:pt x="16" y="78"/>
                    </a:cubicBezTo>
                    <a:cubicBezTo>
                      <a:pt x="19" y="76"/>
                      <a:pt x="21" y="73"/>
                      <a:pt x="24" y="71"/>
                    </a:cubicBezTo>
                    <a:cubicBezTo>
                      <a:pt x="29" y="67"/>
                      <a:pt x="32" y="61"/>
                      <a:pt x="38" y="57"/>
                    </a:cubicBezTo>
                    <a:cubicBezTo>
                      <a:pt x="39" y="57"/>
                      <a:pt x="38" y="57"/>
                      <a:pt x="38" y="57"/>
                    </a:cubicBezTo>
                    <a:cubicBezTo>
                      <a:pt x="32" y="60"/>
                      <a:pt x="28" y="65"/>
                      <a:pt x="23" y="68"/>
                    </a:cubicBezTo>
                    <a:cubicBezTo>
                      <a:pt x="21" y="70"/>
                      <a:pt x="19" y="72"/>
                      <a:pt x="17" y="73"/>
                    </a:cubicBezTo>
                    <a:cubicBezTo>
                      <a:pt x="15" y="75"/>
                      <a:pt x="10" y="77"/>
                      <a:pt x="9" y="78"/>
                    </a:cubicBezTo>
                    <a:cubicBezTo>
                      <a:pt x="14" y="73"/>
                      <a:pt x="19" y="69"/>
                      <a:pt x="23" y="64"/>
                    </a:cubicBezTo>
                    <a:cubicBezTo>
                      <a:pt x="26" y="62"/>
                      <a:pt x="29" y="60"/>
                      <a:pt x="31" y="57"/>
                    </a:cubicBezTo>
                    <a:cubicBezTo>
                      <a:pt x="33" y="56"/>
                      <a:pt x="34" y="55"/>
                      <a:pt x="35" y="54"/>
                    </a:cubicBezTo>
                    <a:cubicBezTo>
                      <a:pt x="36" y="53"/>
                      <a:pt x="37" y="53"/>
                      <a:pt x="37" y="52"/>
                    </a:cubicBezTo>
                    <a:cubicBezTo>
                      <a:pt x="38" y="52"/>
                      <a:pt x="38" y="52"/>
                      <a:pt x="38" y="52"/>
                    </a:cubicBezTo>
                    <a:close/>
                    <a:moveTo>
                      <a:pt x="8" y="80"/>
                    </a:moveTo>
                    <a:cubicBezTo>
                      <a:pt x="14" y="77"/>
                      <a:pt x="19" y="72"/>
                      <a:pt x="25" y="68"/>
                    </a:cubicBezTo>
                    <a:cubicBezTo>
                      <a:pt x="26" y="67"/>
                      <a:pt x="27" y="66"/>
                      <a:pt x="28" y="65"/>
                    </a:cubicBezTo>
                    <a:cubicBezTo>
                      <a:pt x="26" y="67"/>
                      <a:pt x="24" y="69"/>
                      <a:pt x="22" y="71"/>
                    </a:cubicBezTo>
                    <a:cubicBezTo>
                      <a:pt x="17" y="75"/>
                      <a:pt x="14" y="80"/>
                      <a:pt x="9" y="84"/>
                    </a:cubicBezTo>
                    <a:cubicBezTo>
                      <a:pt x="9" y="83"/>
                      <a:pt x="9" y="81"/>
                      <a:pt x="8" y="80"/>
                    </a:cubicBezTo>
                    <a:close/>
                    <a:moveTo>
                      <a:pt x="21" y="75"/>
                    </a:moveTo>
                    <a:cubicBezTo>
                      <a:pt x="25" y="73"/>
                      <a:pt x="29" y="70"/>
                      <a:pt x="33" y="67"/>
                    </a:cubicBezTo>
                    <a:cubicBezTo>
                      <a:pt x="32" y="67"/>
                      <a:pt x="32" y="67"/>
                      <a:pt x="32" y="68"/>
                    </a:cubicBezTo>
                    <a:cubicBezTo>
                      <a:pt x="30" y="70"/>
                      <a:pt x="27" y="73"/>
                      <a:pt x="25" y="75"/>
                    </a:cubicBezTo>
                    <a:cubicBezTo>
                      <a:pt x="20" y="80"/>
                      <a:pt x="15" y="84"/>
                      <a:pt x="11" y="89"/>
                    </a:cubicBezTo>
                    <a:cubicBezTo>
                      <a:pt x="10" y="89"/>
                      <a:pt x="11" y="90"/>
                      <a:pt x="11" y="89"/>
                    </a:cubicBezTo>
                    <a:cubicBezTo>
                      <a:pt x="16" y="85"/>
                      <a:pt x="20" y="82"/>
                      <a:pt x="25" y="78"/>
                    </a:cubicBezTo>
                    <a:cubicBezTo>
                      <a:pt x="28" y="76"/>
                      <a:pt x="31" y="74"/>
                      <a:pt x="34" y="71"/>
                    </a:cubicBezTo>
                    <a:cubicBezTo>
                      <a:pt x="30" y="75"/>
                      <a:pt x="26" y="79"/>
                      <a:pt x="22" y="83"/>
                    </a:cubicBezTo>
                    <a:cubicBezTo>
                      <a:pt x="18" y="86"/>
                      <a:pt x="14" y="90"/>
                      <a:pt x="11" y="94"/>
                    </a:cubicBezTo>
                    <a:cubicBezTo>
                      <a:pt x="11" y="91"/>
                      <a:pt x="10" y="88"/>
                      <a:pt x="9" y="85"/>
                    </a:cubicBezTo>
                    <a:cubicBezTo>
                      <a:pt x="14" y="82"/>
                      <a:pt x="17" y="78"/>
                      <a:pt x="21" y="75"/>
                    </a:cubicBezTo>
                    <a:close/>
                    <a:moveTo>
                      <a:pt x="13" y="102"/>
                    </a:moveTo>
                    <a:cubicBezTo>
                      <a:pt x="20" y="97"/>
                      <a:pt x="31" y="96"/>
                      <a:pt x="39" y="100"/>
                    </a:cubicBezTo>
                    <a:cubicBezTo>
                      <a:pt x="39" y="101"/>
                      <a:pt x="39" y="102"/>
                      <a:pt x="39" y="103"/>
                    </a:cubicBezTo>
                    <a:cubicBezTo>
                      <a:pt x="31" y="99"/>
                      <a:pt x="22" y="102"/>
                      <a:pt x="14" y="106"/>
                    </a:cubicBezTo>
                    <a:cubicBezTo>
                      <a:pt x="14" y="105"/>
                      <a:pt x="13" y="103"/>
                      <a:pt x="13" y="102"/>
                    </a:cubicBezTo>
                    <a:close/>
                    <a:moveTo>
                      <a:pt x="39" y="137"/>
                    </a:moveTo>
                    <a:cubicBezTo>
                      <a:pt x="34" y="139"/>
                      <a:pt x="30" y="143"/>
                      <a:pt x="25" y="146"/>
                    </a:cubicBezTo>
                    <a:cubicBezTo>
                      <a:pt x="30" y="142"/>
                      <a:pt x="34" y="137"/>
                      <a:pt x="40" y="135"/>
                    </a:cubicBezTo>
                    <a:cubicBezTo>
                      <a:pt x="40" y="137"/>
                      <a:pt x="40" y="139"/>
                      <a:pt x="41" y="141"/>
                    </a:cubicBezTo>
                    <a:cubicBezTo>
                      <a:pt x="40" y="141"/>
                      <a:pt x="40" y="141"/>
                      <a:pt x="40" y="141"/>
                    </a:cubicBezTo>
                    <a:cubicBezTo>
                      <a:pt x="37" y="142"/>
                      <a:pt x="34" y="144"/>
                      <a:pt x="30" y="146"/>
                    </a:cubicBezTo>
                    <a:cubicBezTo>
                      <a:pt x="31" y="146"/>
                      <a:pt x="31" y="146"/>
                      <a:pt x="32" y="145"/>
                    </a:cubicBezTo>
                    <a:cubicBezTo>
                      <a:pt x="34" y="143"/>
                      <a:pt x="37" y="141"/>
                      <a:pt x="40" y="138"/>
                    </a:cubicBezTo>
                    <a:cubicBezTo>
                      <a:pt x="40" y="137"/>
                      <a:pt x="40" y="137"/>
                      <a:pt x="39" y="137"/>
                    </a:cubicBezTo>
                    <a:close/>
                    <a:moveTo>
                      <a:pt x="40" y="130"/>
                    </a:moveTo>
                    <a:cubicBezTo>
                      <a:pt x="40" y="130"/>
                      <a:pt x="40" y="130"/>
                      <a:pt x="39" y="130"/>
                    </a:cubicBezTo>
                    <a:cubicBezTo>
                      <a:pt x="37" y="131"/>
                      <a:pt x="34" y="133"/>
                      <a:pt x="32" y="134"/>
                    </a:cubicBezTo>
                    <a:cubicBezTo>
                      <a:pt x="30" y="135"/>
                      <a:pt x="29" y="136"/>
                      <a:pt x="28" y="136"/>
                    </a:cubicBezTo>
                    <a:cubicBezTo>
                      <a:pt x="28" y="136"/>
                      <a:pt x="21" y="140"/>
                      <a:pt x="25" y="137"/>
                    </a:cubicBezTo>
                    <a:cubicBezTo>
                      <a:pt x="30" y="134"/>
                      <a:pt x="36" y="131"/>
                      <a:pt x="40" y="126"/>
                    </a:cubicBezTo>
                    <a:cubicBezTo>
                      <a:pt x="40" y="126"/>
                      <a:pt x="40" y="125"/>
                      <a:pt x="39" y="126"/>
                    </a:cubicBezTo>
                    <a:cubicBezTo>
                      <a:pt x="33" y="128"/>
                      <a:pt x="28" y="132"/>
                      <a:pt x="22" y="134"/>
                    </a:cubicBezTo>
                    <a:cubicBezTo>
                      <a:pt x="27" y="132"/>
                      <a:pt x="33" y="126"/>
                      <a:pt x="38" y="123"/>
                    </a:cubicBezTo>
                    <a:cubicBezTo>
                      <a:pt x="39" y="123"/>
                      <a:pt x="39" y="123"/>
                      <a:pt x="40" y="122"/>
                    </a:cubicBezTo>
                    <a:cubicBezTo>
                      <a:pt x="40" y="122"/>
                      <a:pt x="40" y="122"/>
                      <a:pt x="40" y="122"/>
                    </a:cubicBezTo>
                    <a:cubicBezTo>
                      <a:pt x="40" y="126"/>
                      <a:pt x="40" y="130"/>
                      <a:pt x="40" y="134"/>
                    </a:cubicBezTo>
                    <a:cubicBezTo>
                      <a:pt x="35" y="135"/>
                      <a:pt x="28" y="138"/>
                      <a:pt x="25" y="141"/>
                    </a:cubicBezTo>
                    <a:cubicBezTo>
                      <a:pt x="30" y="137"/>
                      <a:pt x="35" y="134"/>
                      <a:pt x="40" y="130"/>
                    </a:cubicBezTo>
                    <a:close/>
                    <a:moveTo>
                      <a:pt x="38" y="122"/>
                    </a:moveTo>
                    <a:cubicBezTo>
                      <a:pt x="37" y="123"/>
                      <a:pt x="36" y="124"/>
                      <a:pt x="35" y="124"/>
                    </a:cubicBezTo>
                    <a:cubicBezTo>
                      <a:pt x="33" y="125"/>
                      <a:pt x="32" y="126"/>
                      <a:pt x="30" y="127"/>
                    </a:cubicBezTo>
                    <a:cubicBezTo>
                      <a:pt x="29" y="127"/>
                      <a:pt x="27" y="128"/>
                      <a:pt x="26" y="129"/>
                    </a:cubicBezTo>
                    <a:cubicBezTo>
                      <a:pt x="25" y="129"/>
                      <a:pt x="18" y="133"/>
                      <a:pt x="22" y="131"/>
                    </a:cubicBezTo>
                    <a:cubicBezTo>
                      <a:pt x="28" y="127"/>
                      <a:pt x="33" y="122"/>
                      <a:pt x="39" y="118"/>
                    </a:cubicBezTo>
                    <a:cubicBezTo>
                      <a:pt x="40" y="118"/>
                      <a:pt x="39" y="118"/>
                      <a:pt x="39" y="118"/>
                    </a:cubicBezTo>
                    <a:cubicBezTo>
                      <a:pt x="36" y="119"/>
                      <a:pt x="33" y="120"/>
                      <a:pt x="30" y="122"/>
                    </a:cubicBezTo>
                    <a:cubicBezTo>
                      <a:pt x="28" y="123"/>
                      <a:pt x="26" y="124"/>
                      <a:pt x="24" y="125"/>
                    </a:cubicBezTo>
                    <a:cubicBezTo>
                      <a:pt x="23" y="125"/>
                      <a:pt x="17" y="129"/>
                      <a:pt x="20" y="126"/>
                    </a:cubicBezTo>
                    <a:cubicBezTo>
                      <a:pt x="23" y="123"/>
                      <a:pt x="27" y="121"/>
                      <a:pt x="31" y="119"/>
                    </a:cubicBezTo>
                    <a:cubicBezTo>
                      <a:pt x="34" y="117"/>
                      <a:pt x="37" y="115"/>
                      <a:pt x="39" y="113"/>
                    </a:cubicBezTo>
                    <a:cubicBezTo>
                      <a:pt x="40" y="114"/>
                      <a:pt x="40" y="115"/>
                      <a:pt x="40" y="117"/>
                    </a:cubicBezTo>
                    <a:cubicBezTo>
                      <a:pt x="40" y="118"/>
                      <a:pt x="40" y="120"/>
                      <a:pt x="40" y="122"/>
                    </a:cubicBezTo>
                    <a:cubicBezTo>
                      <a:pt x="40" y="122"/>
                      <a:pt x="40" y="122"/>
                      <a:pt x="39" y="122"/>
                    </a:cubicBezTo>
                    <a:cubicBezTo>
                      <a:pt x="39" y="122"/>
                      <a:pt x="38" y="122"/>
                      <a:pt x="38" y="123"/>
                    </a:cubicBezTo>
                    <a:cubicBezTo>
                      <a:pt x="38" y="123"/>
                      <a:pt x="38" y="122"/>
                      <a:pt x="38" y="122"/>
                    </a:cubicBezTo>
                    <a:close/>
                    <a:moveTo>
                      <a:pt x="27" y="116"/>
                    </a:moveTo>
                    <a:cubicBezTo>
                      <a:pt x="31" y="113"/>
                      <a:pt x="34" y="111"/>
                      <a:pt x="37" y="108"/>
                    </a:cubicBezTo>
                    <a:cubicBezTo>
                      <a:pt x="38" y="107"/>
                      <a:pt x="37" y="107"/>
                      <a:pt x="37" y="107"/>
                    </a:cubicBezTo>
                    <a:cubicBezTo>
                      <a:pt x="30" y="111"/>
                      <a:pt x="24" y="115"/>
                      <a:pt x="17" y="118"/>
                    </a:cubicBezTo>
                    <a:cubicBezTo>
                      <a:pt x="20" y="117"/>
                      <a:pt x="23" y="114"/>
                      <a:pt x="26" y="112"/>
                    </a:cubicBezTo>
                    <a:cubicBezTo>
                      <a:pt x="29" y="110"/>
                      <a:pt x="32" y="107"/>
                      <a:pt x="35" y="105"/>
                    </a:cubicBezTo>
                    <a:cubicBezTo>
                      <a:pt x="35" y="105"/>
                      <a:pt x="35" y="105"/>
                      <a:pt x="35" y="105"/>
                    </a:cubicBezTo>
                    <a:cubicBezTo>
                      <a:pt x="37" y="105"/>
                      <a:pt x="38" y="106"/>
                      <a:pt x="39" y="107"/>
                    </a:cubicBezTo>
                    <a:cubicBezTo>
                      <a:pt x="39" y="108"/>
                      <a:pt x="39" y="110"/>
                      <a:pt x="39" y="111"/>
                    </a:cubicBezTo>
                    <a:cubicBezTo>
                      <a:pt x="33" y="114"/>
                      <a:pt x="27" y="120"/>
                      <a:pt x="20" y="122"/>
                    </a:cubicBezTo>
                    <a:cubicBezTo>
                      <a:pt x="16" y="124"/>
                      <a:pt x="23" y="120"/>
                      <a:pt x="22" y="120"/>
                    </a:cubicBezTo>
                    <a:cubicBezTo>
                      <a:pt x="24" y="118"/>
                      <a:pt x="26" y="117"/>
                      <a:pt x="27" y="116"/>
                    </a:cubicBezTo>
                    <a:close/>
                    <a:moveTo>
                      <a:pt x="34" y="104"/>
                    </a:moveTo>
                    <a:cubicBezTo>
                      <a:pt x="28" y="107"/>
                      <a:pt x="23" y="111"/>
                      <a:pt x="18" y="114"/>
                    </a:cubicBezTo>
                    <a:cubicBezTo>
                      <a:pt x="16" y="116"/>
                      <a:pt x="16" y="115"/>
                      <a:pt x="17" y="114"/>
                    </a:cubicBezTo>
                    <a:cubicBezTo>
                      <a:pt x="19" y="112"/>
                      <a:pt x="21" y="111"/>
                      <a:pt x="23" y="109"/>
                    </a:cubicBezTo>
                    <a:cubicBezTo>
                      <a:pt x="25" y="107"/>
                      <a:pt x="28" y="106"/>
                      <a:pt x="30" y="104"/>
                    </a:cubicBezTo>
                    <a:cubicBezTo>
                      <a:pt x="32" y="104"/>
                      <a:pt x="33" y="104"/>
                      <a:pt x="34" y="104"/>
                    </a:cubicBezTo>
                    <a:close/>
                    <a:moveTo>
                      <a:pt x="26" y="106"/>
                    </a:moveTo>
                    <a:cubicBezTo>
                      <a:pt x="25" y="108"/>
                      <a:pt x="23" y="108"/>
                      <a:pt x="21" y="110"/>
                    </a:cubicBezTo>
                    <a:cubicBezTo>
                      <a:pt x="19" y="111"/>
                      <a:pt x="18" y="113"/>
                      <a:pt x="16" y="115"/>
                    </a:cubicBezTo>
                    <a:cubicBezTo>
                      <a:pt x="16" y="114"/>
                      <a:pt x="16" y="113"/>
                      <a:pt x="15" y="113"/>
                    </a:cubicBezTo>
                    <a:cubicBezTo>
                      <a:pt x="15" y="113"/>
                      <a:pt x="15" y="113"/>
                      <a:pt x="16" y="113"/>
                    </a:cubicBezTo>
                    <a:cubicBezTo>
                      <a:pt x="18" y="111"/>
                      <a:pt x="20" y="109"/>
                      <a:pt x="23" y="107"/>
                    </a:cubicBezTo>
                    <a:cubicBezTo>
                      <a:pt x="24" y="106"/>
                      <a:pt x="32" y="102"/>
                      <a:pt x="26" y="106"/>
                    </a:cubicBezTo>
                    <a:close/>
                    <a:moveTo>
                      <a:pt x="16" y="116"/>
                    </a:moveTo>
                    <a:cubicBezTo>
                      <a:pt x="19" y="115"/>
                      <a:pt x="22" y="112"/>
                      <a:pt x="24" y="111"/>
                    </a:cubicBezTo>
                    <a:cubicBezTo>
                      <a:pt x="27" y="109"/>
                      <a:pt x="31" y="107"/>
                      <a:pt x="34" y="106"/>
                    </a:cubicBezTo>
                    <a:cubicBezTo>
                      <a:pt x="28" y="108"/>
                      <a:pt x="22" y="113"/>
                      <a:pt x="17" y="118"/>
                    </a:cubicBezTo>
                    <a:cubicBezTo>
                      <a:pt x="17" y="117"/>
                      <a:pt x="16" y="117"/>
                      <a:pt x="16" y="116"/>
                    </a:cubicBezTo>
                    <a:close/>
                    <a:moveTo>
                      <a:pt x="17" y="119"/>
                    </a:moveTo>
                    <a:cubicBezTo>
                      <a:pt x="24" y="117"/>
                      <a:pt x="29" y="112"/>
                      <a:pt x="36" y="108"/>
                    </a:cubicBezTo>
                    <a:cubicBezTo>
                      <a:pt x="32" y="110"/>
                      <a:pt x="29" y="114"/>
                      <a:pt x="26" y="116"/>
                    </a:cubicBezTo>
                    <a:cubicBezTo>
                      <a:pt x="23" y="118"/>
                      <a:pt x="20" y="120"/>
                      <a:pt x="18" y="122"/>
                    </a:cubicBezTo>
                    <a:cubicBezTo>
                      <a:pt x="18" y="121"/>
                      <a:pt x="17" y="120"/>
                      <a:pt x="17" y="119"/>
                    </a:cubicBezTo>
                    <a:close/>
                    <a:moveTo>
                      <a:pt x="38" y="113"/>
                    </a:moveTo>
                    <a:cubicBezTo>
                      <a:pt x="41" y="111"/>
                      <a:pt x="34" y="116"/>
                      <a:pt x="33" y="116"/>
                    </a:cubicBezTo>
                    <a:cubicBezTo>
                      <a:pt x="31" y="118"/>
                      <a:pt x="29" y="120"/>
                      <a:pt x="26" y="121"/>
                    </a:cubicBezTo>
                    <a:cubicBezTo>
                      <a:pt x="24" y="122"/>
                      <a:pt x="21" y="124"/>
                      <a:pt x="19" y="126"/>
                    </a:cubicBezTo>
                    <a:cubicBezTo>
                      <a:pt x="19" y="125"/>
                      <a:pt x="18" y="124"/>
                      <a:pt x="18" y="124"/>
                    </a:cubicBezTo>
                    <a:cubicBezTo>
                      <a:pt x="25" y="121"/>
                      <a:pt x="31" y="116"/>
                      <a:pt x="38" y="113"/>
                    </a:cubicBezTo>
                    <a:close/>
                    <a:moveTo>
                      <a:pt x="19" y="128"/>
                    </a:moveTo>
                    <a:cubicBezTo>
                      <a:pt x="25" y="125"/>
                      <a:pt x="32" y="122"/>
                      <a:pt x="37" y="119"/>
                    </a:cubicBezTo>
                    <a:cubicBezTo>
                      <a:pt x="31" y="122"/>
                      <a:pt x="26" y="127"/>
                      <a:pt x="20" y="131"/>
                    </a:cubicBezTo>
                    <a:cubicBezTo>
                      <a:pt x="20" y="130"/>
                      <a:pt x="19" y="129"/>
                      <a:pt x="19" y="128"/>
                    </a:cubicBezTo>
                    <a:close/>
                    <a:moveTo>
                      <a:pt x="28" y="157"/>
                    </a:moveTo>
                    <a:cubicBezTo>
                      <a:pt x="30" y="156"/>
                      <a:pt x="31" y="155"/>
                      <a:pt x="33" y="154"/>
                    </a:cubicBezTo>
                    <a:cubicBezTo>
                      <a:pt x="34" y="154"/>
                      <a:pt x="36" y="153"/>
                      <a:pt x="37" y="153"/>
                    </a:cubicBezTo>
                    <a:cubicBezTo>
                      <a:pt x="34" y="155"/>
                      <a:pt x="31" y="157"/>
                      <a:pt x="29" y="159"/>
                    </a:cubicBezTo>
                    <a:cubicBezTo>
                      <a:pt x="29" y="159"/>
                      <a:pt x="28" y="158"/>
                      <a:pt x="28" y="157"/>
                    </a:cubicBezTo>
                    <a:close/>
                    <a:moveTo>
                      <a:pt x="36" y="160"/>
                    </a:moveTo>
                    <a:cubicBezTo>
                      <a:pt x="35" y="161"/>
                      <a:pt x="30" y="164"/>
                      <a:pt x="33" y="162"/>
                    </a:cubicBezTo>
                    <a:cubicBezTo>
                      <a:pt x="36" y="159"/>
                      <a:pt x="38" y="157"/>
                      <a:pt x="41" y="154"/>
                    </a:cubicBezTo>
                    <a:cubicBezTo>
                      <a:pt x="41" y="154"/>
                      <a:pt x="41" y="153"/>
                      <a:pt x="41" y="154"/>
                    </a:cubicBezTo>
                    <a:cubicBezTo>
                      <a:pt x="38" y="155"/>
                      <a:pt x="32" y="157"/>
                      <a:pt x="29" y="159"/>
                    </a:cubicBezTo>
                    <a:cubicBezTo>
                      <a:pt x="32" y="156"/>
                      <a:pt x="37" y="154"/>
                      <a:pt x="40" y="151"/>
                    </a:cubicBezTo>
                    <a:cubicBezTo>
                      <a:pt x="40" y="151"/>
                      <a:pt x="40" y="151"/>
                      <a:pt x="40" y="151"/>
                    </a:cubicBezTo>
                    <a:cubicBezTo>
                      <a:pt x="36" y="152"/>
                      <a:pt x="32" y="154"/>
                      <a:pt x="29" y="156"/>
                    </a:cubicBezTo>
                    <a:cubicBezTo>
                      <a:pt x="33" y="154"/>
                      <a:pt x="37" y="150"/>
                      <a:pt x="41" y="147"/>
                    </a:cubicBezTo>
                    <a:cubicBezTo>
                      <a:pt x="41" y="147"/>
                      <a:pt x="41" y="146"/>
                      <a:pt x="40" y="146"/>
                    </a:cubicBezTo>
                    <a:cubicBezTo>
                      <a:pt x="38" y="147"/>
                      <a:pt x="36" y="149"/>
                      <a:pt x="33" y="150"/>
                    </a:cubicBezTo>
                    <a:cubicBezTo>
                      <a:pt x="32" y="151"/>
                      <a:pt x="29" y="152"/>
                      <a:pt x="28" y="153"/>
                    </a:cubicBezTo>
                    <a:cubicBezTo>
                      <a:pt x="31" y="149"/>
                      <a:pt x="36" y="145"/>
                      <a:pt x="41" y="141"/>
                    </a:cubicBezTo>
                    <a:cubicBezTo>
                      <a:pt x="41" y="147"/>
                      <a:pt x="41" y="152"/>
                      <a:pt x="42" y="157"/>
                    </a:cubicBezTo>
                    <a:cubicBezTo>
                      <a:pt x="42" y="157"/>
                      <a:pt x="41" y="157"/>
                      <a:pt x="41" y="157"/>
                    </a:cubicBezTo>
                    <a:cubicBezTo>
                      <a:pt x="39" y="158"/>
                      <a:pt x="38" y="159"/>
                      <a:pt x="36" y="160"/>
                    </a:cubicBezTo>
                    <a:close/>
                    <a:moveTo>
                      <a:pt x="26" y="95"/>
                    </a:moveTo>
                    <a:cubicBezTo>
                      <a:pt x="29" y="93"/>
                      <a:pt x="32" y="91"/>
                      <a:pt x="35" y="89"/>
                    </a:cubicBezTo>
                    <a:cubicBezTo>
                      <a:pt x="36" y="88"/>
                      <a:pt x="39" y="85"/>
                      <a:pt x="36" y="88"/>
                    </a:cubicBezTo>
                    <a:cubicBezTo>
                      <a:pt x="34" y="90"/>
                      <a:pt x="32" y="92"/>
                      <a:pt x="30" y="93"/>
                    </a:cubicBezTo>
                    <a:cubicBezTo>
                      <a:pt x="30" y="93"/>
                      <a:pt x="31" y="94"/>
                      <a:pt x="31" y="94"/>
                    </a:cubicBezTo>
                    <a:cubicBezTo>
                      <a:pt x="33" y="93"/>
                      <a:pt x="35" y="92"/>
                      <a:pt x="37" y="91"/>
                    </a:cubicBezTo>
                    <a:cubicBezTo>
                      <a:pt x="36" y="91"/>
                      <a:pt x="35" y="93"/>
                      <a:pt x="34" y="94"/>
                    </a:cubicBezTo>
                    <a:cubicBezTo>
                      <a:pt x="34" y="95"/>
                      <a:pt x="34" y="95"/>
                      <a:pt x="35" y="95"/>
                    </a:cubicBezTo>
                    <a:cubicBezTo>
                      <a:pt x="36" y="94"/>
                      <a:pt x="39" y="92"/>
                      <a:pt x="37" y="95"/>
                    </a:cubicBezTo>
                    <a:cubicBezTo>
                      <a:pt x="37" y="96"/>
                      <a:pt x="38" y="96"/>
                      <a:pt x="38" y="96"/>
                    </a:cubicBezTo>
                    <a:cubicBezTo>
                      <a:pt x="38" y="95"/>
                      <a:pt x="38" y="94"/>
                      <a:pt x="39" y="93"/>
                    </a:cubicBezTo>
                    <a:cubicBezTo>
                      <a:pt x="39" y="94"/>
                      <a:pt x="39" y="96"/>
                      <a:pt x="39" y="97"/>
                    </a:cubicBezTo>
                    <a:cubicBezTo>
                      <a:pt x="35" y="95"/>
                      <a:pt x="31" y="95"/>
                      <a:pt x="26" y="95"/>
                    </a:cubicBezTo>
                    <a:close/>
                    <a:moveTo>
                      <a:pt x="39" y="50"/>
                    </a:moveTo>
                    <a:cubicBezTo>
                      <a:pt x="37" y="51"/>
                      <a:pt x="36" y="52"/>
                      <a:pt x="35" y="53"/>
                    </a:cubicBezTo>
                    <a:cubicBezTo>
                      <a:pt x="31" y="56"/>
                      <a:pt x="27" y="59"/>
                      <a:pt x="23" y="61"/>
                    </a:cubicBezTo>
                    <a:cubicBezTo>
                      <a:pt x="20" y="63"/>
                      <a:pt x="18" y="65"/>
                      <a:pt x="15" y="68"/>
                    </a:cubicBezTo>
                    <a:cubicBezTo>
                      <a:pt x="14" y="69"/>
                      <a:pt x="12" y="70"/>
                      <a:pt x="10" y="71"/>
                    </a:cubicBezTo>
                    <a:cubicBezTo>
                      <a:pt x="9" y="72"/>
                      <a:pt x="9" y="72"/>
                      <a:pt x="8" y="73"/>
                    </a:cubicBezTo>
                    <a:cubicBezTo>
                      <a:pt x="8" y="72"/>
                      <a:pt x="9" y="72"/>
                      <a:pt x="10" y="71"/>
                    </a:cubicBezTo>
                    <a:cubicBezTo>
                      <a:pt x="14" y="67"/>
                      <a:pt x="18" y="61"/>
                      <a:pt x="23" y="57"/>
                    </a:cubicBezTo>
                    <a:cubicBezTo>
                      <a:pt x="29" y="53"/>
                      <a:pt x="33" y="47"/>
                      <a:pt x="39" y="42"/>
                    </a:cubicBezTo>
                    <a:cubicBezTo>
                      <a:pt x="39" y="45"/>
                      <a:pt x="39" y="48"/>
                      <a:pt x="39" y="50"/>
                    </a:cubicBezTo>
                    <a:close/>
                    <a:moveTo>
                      <a:pt x="38" y="35"/>
                    </a:moveTo>
                    <a:cubicBezTo>
                      <a:pt x="32" y="39"/>
                      <a:pt x="27" y="43"/>
                      <a:pt x="22" y="48"/>
                    </a:cubicBezTo>
                    <a:cubicBezTo>
                      <a:pt x="17" y="53"/>
                      <a:pt x="10" y="58"/>
                      <a:pt x="6" y="62"/>
                    </a:cubicBezTo>
                    <a:cubicBezTo>
                      <a:pt x="11" y="57"/>
                      <a:pt x="16" y="50"/>
                      <a:pt x="22" y="45"/>
                    </a:cubicBezTo>
                    <a:cubicBezTo>
                      <a:pt x="27" y="40"/>
                      <a:pt x="33" y="36"/>
                      <a:pt x="37" y="31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2"/>
                      <a:pt x="38" y="34"/>
                      <a:pt x="38" y="35"/>
                    </a:cubicBezTo>
                    <a:cubicBezTo>
                      <a:pt x="38" y="35"/>
                      <a:pt x="38" y="35"/>
                      <a:pt x="38" y="35"/>
                    </a:cubicBezTo>
                    <a:close/>
                    <a:moveTo>
                      <a:pt x="37" y="30"/>
                    </a:moveTo>
                    <a:cubicBezTo>
                      <a:pt x="37" y="30"/>
                      <a:pt x="37" y="30"/>
                      <a:pt x="37" y="30"/>
                    </a:cubicBezTo>
                    <a:cubicBezTo>
                      <a:pt x="31" y="33"/>
                      <a:pt x="27" y="39"/>
                      <a:pt x="22" y="43"/>
                    </a:cubicBezTo>
                    <a:cubicBezTo>
                      <a:pt x="19" y="44"/>
                      <a:pt x="18" y="46"/>
                      <a:pt x="16" y="48"/>
                    </a:cubicBezTo>
                    <a:cubicBezTo>
                      <a:pt x="17" y="47"/>
                      <a:pt x="18" y="45"/>
                      <a:pt x="19" y="44"/>
                    </a:cubicBezTo>
                    <a:cubicBezTo>
                      <a:pt x="21" y="41"/>
                      <a:pt x="25" y="39"/>
                      <a:pt x="28" y="36"/>
                    </a:cubicBezTo>
                    <a:cubicBezTo>
                      <a:pt x="31" y="33"/>
                      <a:pt x="34" y="30"/>
                      <a:pt x="37" y="27"/>
                    </a:cubicBezTo>
                    <a:cubicBezTo>
                      <a:pt x="37" y="28"/>
                      <a:pt x="37" y="29"/>
                      <a:pt x="37" y="30"/>
                    </a:cubicBezTo>
                    <a:close/>
                    <a:moveTo>
                      <a:pt x="26" y="35"/>
                    </a:moveTo>
                    <a:cubicBezTo>
                      <a:pt x="22" y="39"/>
                      <a:pt x="17" y="42"/>
                      <a:pt x="13" y="46"/>
                    </a:cubicBezTo>
                    <a:cubicBezTo>
                      <a:pt x="14" y="44"/>
                      <a:pt x="16" y="42"/>
                      <a:pt x="18" y="41"/>
                    </a:cubicBezTo>
                    <a:cubicBezTo>
                      <a:pt x="23" y="36"/>
                      <a:pt x="28" y="30"/>
                      <a:pt x="33" y="24"/>
                    </a:cubicBezTo>
                    <a:cubicBezTo>
                      <a:pt x="33" y="24"/>
                      <a:pt x="33" y="24"/>
                      <a:pt x="32" y="24"/>
                    </a:cubicBezTo>
                    <a:cubicBezTo>
                      <a:pt x="27" y="27"/>
                      <a:pt x="22" y="31"/>
                      <a:pt x="17" y="35"/>
                    </a:cubicBezTo>
                    <a:cubicBezTo>
                      <a:pt x="15" y="37"/>
                      <a:pt x="13" y="39"/>
                      <a:pt x="10" y="41"/>
                    </a:cubicBezTo>
                    <a:cubicBezTo>
                      <a:pt x="9" y="42"/>
                      <a:pt x="7" y="43"/>
                      <a:pt x="6" y="45"/>
                    </a:cubicBezTo>
                    <a:cubicBezTo>
                      <a:pt x="2" y="47"/>
                      <a:pt x="6" y="44"/>
                      <a:pt x="7" y="44"/>
                    </a:cubicBezTo>
                    <a:cubicBezTo>
                      <a:pt x="11" y="39"/>
                      <a:pt x="17" y="34"/>
                      <a:pt x="22" y="31"/>
                    </a:cubicBezTo>
                    <a:cubicBezTo>
                      <a:pt x="26" y="28"/>
                      <a:pt x="31" y="25"/>
                      <a:pt x="33" y="20"/>
                    </a:cubicBezTo>
                    <a:cubicBezTo>
                      <a:pt x="34" y="20"/>
                      <a:pt x="33" y="19"/>
                      <a:pt x="33" y="20"/>
                    </a:cubicBezTo>
                    <a:cubicBezTo>
                      <a:pt x="29" y="23"/>
                      <a:pt x="23" y="26"/>
                      <a:pt x="19" y="29"/>
                    </a:cubicBezTo>
                    <a:cubicBezTo>
                      <a:pt x="16" y="31"/>
                      <a:pt x="14" y="34"/>
                      <a:pt x="11" y="36"/>
                    </a:cubicBezTo>
                    <a:cubicBezTo>
                      <a:pt x="10" y="37"/>
                      <a:pt x="9" y="38"/>
                      <a:pt x="7" y="39"/>
                    </a:cubicBezTo>
                    <a:cubicBezTo>
                      <a:pt x="8" y="39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8" y="37"/>
                      <a:pt x="13" y="33"/>
                      <a:pt x="17" y="29"/>
                    </a:cubicBezTo>
                    <a:cubicBezTo>
                      <a:pt x="22" y="24"/>
                      <a:pt x="27" y="20"/>
                      <a:pt x="32" y="16"/>
                    </a:cubicBezTo>
                    <a:cubicBezTo>
                      <a:pt x="33" y="16"/>
                      <a:pt x="33" y="16"/>
                      <a:pt x="33" y="15"/>
                    </a:cubicBezTo>
                    <a:cubicBezTo>
                      <a:pt x="34" y="19"/>
                      <a:pt x="36" y="22"/>
                      <a:pt x="36" y="26"/>
                    </a:cubicBezTo>
                    <a:cubicBezTo>
                      <a:pt x="32" y="28"/>
                      <a:pt x="29" y="32"/>
                      <a:pt x="26" y="35"/>
                    </a:cubicBezTo>
                    <a:close/>
                    <a:moveTo>
                      <a:pt x="13" y="32"/>
                    </a:moveTo>
                    <a:cubicBezTo>
                      <a:pt x="10" y="35"/>
                      <a:pt x="7" y="38"/>
                      <a:pt x="4" y="41"/>
                    </a:cubicBezTo>
                    <a:cubicBezTo>
                      <a:pt x="4" y="40"/>
                      <a:pt x="4" y="39"/>
                      <a:pt x="3" y="38"/>
                    </a:cubicBezTo>
                    <a:cubicBezTo>
                      <a:pt x="8" y="35"/>
                      <a:pt x="12" y="32"/>
                      <a:pt x="17" y="28"/>
                    </a:cubicBezTo>
                    <a:cubicBezTo>
                      <a:pt x="15" y="29"/>
                      <a:pt x="14" y="30"/>
                      <a:pt x="13" y="32"/>
                    </a:cubicBezTo>
                    <a:close/>
                    <a:moveTo>
                      <a:pt x="3" y="32"/>
                    </a:moveTo>
                    <a:cubicBezTo>
                      <a:pt x="8" y="29"/>
                      <a:pt x="13" y="26"/>
                      <a:pt x="18" y="22"/>
                    </a:cubicBezTo>
                    <a:cubicBezTo>
                      <a:pt x="19" y="21"/>
                      <a:pt x="20" y="20"/>
                      <a:pt x="21" y="19"/>
                    </a:cubicBezTo>
                    <a:cubicBezTo>
                      <a:pt x="15" y="25"/>
                      <a:pt x="8" y="30"/>
                      <a:pt x="3" y="36"/>
                    </a:cubicBezTo>
                    <a:cubicBezTo>
                      <a:pt x="3" y="35"/>
                      <a:pt x="3" y="34"/>
                      <a:pt x="3" y="32"/>
                    </a:cubicBezTo>
                    <a:close/>
                    <a:moveTo>
                      <a:pt x="4" y="27"/>
                    </a:moveTo>
                    <a:cubicBezTo>
                      <a:pt x="7" y="25"/>
                      <a:pt x="10" y="22"/>
                      <a:pt x="13" y="20"/>
                    </a:cubicBezTo>
                    <a:cubicBezTo>
                      <a:pt x="16" y="18"/>
                      <a:pt x="18" y="16"/>
                      <a:pt x="21" y="14"/>
                    </a:cubicBezTo>
                    <a:cubicBezTo>
                      <a:pt x="21" y="13"/>
                      <a:pt x="22" y="13"/>
                      <a:pt x="23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2"/>
                      <a:pt x="23" y="12"/>
                      <a:pt x="23" y="12"/>
                    </a:cubicBezTo>
                    <a:cubicBezTo>
                      <a:pt x="19" y="16"/>
                      <a:pt x="15" y="20"/>
                      <a:pt x="11" y="24"/>
                    </a:cubicBezTo>
                    <a:cubicBezTo>
                      <a:pt x="9" y="26"/>
                      <a:pt x="6" y="28"/>
                      <a:pt x="3" y="31"/>
                    </a:cubicBezTo>
                    <a:cubicBezTo>
                      <a:pt x="4" y="30"/>
                      <a:pt x="4" y="28"/>
                      <a:pt x="4" y="27"/>
                    </a:cubicBezTo>
                    <a:close/>
                    <a:moveTo>
                      <a:pt x="4" y="23"/>
                    </a:moveTo>
                    <a:cubicBezTo>
                      <a:pt x="6" y="22"/>
                      <a:pt x="8" y="21"/>
                      <a:pt x="9" y="20"/>
                    </a:cubicBezTo>
                    <a:cubicBezTo>
                      <a:pt x="7" y="21"/>
                      <a:pt x="6" y="23"/>
                      <a:pt x="4" y="25"/>
                    </a:cubicBezTo>
                    <a:cubicBezTo>
                      <a:pt x="4" y="25"/>
                      <a:pt x="4" y="24"/>
                      <a:pt x="4" y="24"/>
                    </a:cubicBezTo>
                    <a:cubicBezTo>
                      <a:pt x="4" y="24"/>
                      <a:pt x="4" y="24"/>
                      <a:pt x="4" y="23"/>
                    </a:cubicBezTo>
                    <a:close/>
                    <a:moveTo>
                      <a:pt x="6" y="18"/>
                    </a:moveTo>
                    <a:cubicBezTo>
                      <a:pt x="7" y="16"/>
                      <a:pt x="9" y="14"/>
                      <a:pt x="11" y="12"/>
                    </a:cubicBezTo>
                    <a:cubicBezTo>
                      <a:pt x="13" y="11"/>
                      <a:pt x="14" y="10"/>
                      <a:pt x="15" y="9"/>
                    </a:cubicBezTo>
                    <a:cubicBezTo>
                      <a:pt x="16" y="8"/>
                      <a:pt x="19" y="5"/>
                      <a:pt x="15" y="10"/>
                    </a:cubicBezTo>
                    <a:cubicBezTo>
                      <a:pt x="12" y="13"/>
                      <a:pt x="8" y="16"/>
                      <a:pt x="5" y="20"/>
                    </a:cubicBezTo>
                    <a:cubicBezTo>
                      <a:pt x="5" y="19"/>
                      <a:pt x="5" y="19"/>
                      <a:pt x="6" y="18"/>
                    </a:cubicBezTo>
                    <a:close/>
                    <a:moveTo>
                      <a:pt x="14" y="109"/>
                    </a:moveTo>
                    <a:cubicBezTo>
                      <a:pt x="18" y="107"/>
                      <a:pt x="23" y="105"/>
                      <a:pt x="28" y="104"/>
                    </a:cubicBezTo>
                    <a:cubicBezTo>
                      <a:pt x="23" y="106"/>
                      <a:pt x="19" y="109"/>
                      <a:pt x="15" y="112"/>
                    </a:cubicBezTo>
                    <a:cubicBezTo>
                      <a:pt x="15" y="111"/>
                      <a:pt x="15" y="111"/>
                      <a:pt x="15" y="110"/>
                    </a:cubicBezTo>
                    <a:cubicBezTo>
                      <a:pt x="15" y="110"/>
                      <a:pt x="15" y="109"/>
                      <a:pt x="14" y="109"/>
                    </a:cubicBezTo>
                    <a:close/>
                    <a:moveTo>
                      <a:pt x="50" y="208"/>
                    </a:moveTo>
                    <a:cubicBezTo>
                      <a:pt x="49" y="207"/>
                      <a:pt x="48" y="206"/>
                      <a:pt x="47" y="205"/>
                    </a:cubicBezTo>
                    <a:cubicBezTo>
                      <a:pt x="43" y="202"/>
                      <a:pt x="40" y="202"/>
                      <a:pt x="36" y="201"/>
                    </a:cubicBezTo>
                    <a:cubicBezTo>
                      <a:pt x="36" y="193"/>
                      <a:pt x="34" y="184"/>
                      <a:pt x="35" y="176"/>
                    </a:cubicBezTo>
                    <a:cubicBezTo>
                      <a:pt x="38" y="175"/>
                      <a:pt x="40" y="174"/>
                      <a:pt x="43" y="173"/>
                    </a:cubicBezTo>
                    <a:cubicBezTo>
                      <a:pt x="47" y="181"/>
                      <a:pt x="52" y="188"/>
                      <a:pt x="56" y="197"/>
                    </a:cubicBezTo>
                    <a:cubicBezTo>
                      <a:pt x="52" y="199"/>
                      <a:pt x="50" y="204"/>
                      <a:pt x="50" y="208"/>
                    </a:cubicBezTo>
                    <a:close/>
                    <a:moveTo>
                      <a:pt x="43" y="170"/>
                    </a:moveTo>
                    <a:cubicBezTo>
                      <a:pt x="43" y="170"/>
                      <a:pt x="42" y="170"/>
                      <a:pt x="42" y="170"/>
                    </a:cubicBezTo>
                    <a:cubicBezTo>
                      <a:pt x="42" y="170"/>
                      <a:pt x="42" y="169"/>
                      <a:pt x="42" y="170"/>
                    </a:cubicBezTo>
                    <a:cubicBezTo>
                      <a:pt x="41" y="170"/>
                      <a:pt x="40" y="170"/>
                      <a:pt x="39" y="171"/>
                    </a:cubicBezTo>
                    <a:cubicBezTo>
                      <a:pt x="39" y="171"/>
                      <a:pt x="39" y="171"/>
                      <a:pt x="38" y="171"/>
                    </a:cubicBezTo>
                    <a:cubicBezTo>
                      <a:pt x="39" y="171"/>
                      <a:pt x="39" y="171"/>
                      <a:pt x="39" y="171"/>
                    </a:cubicBezTo>
                    <a:cubicBezTo>
                      <a:pt x="40" y="170"/>
                      <a:pt x="41" y="169"/>
                      <a:pt x="42" y="168"/>
                    </a:cubicBezTo>
                    <a:cubicBezTo>
                      <a:pt x="42" y="168"/>
                      <a:pt x="42" y="168"/>
                      <a:pt x="42" y="168"/>
                    </a:cubicBezTo>
                    <a:cubicBezTo>
                      <a:pt x="40" y="168"/>
                      <a:pt x="35" y="169"/>
                      <a:pt x="34" y="171"/>
                    </a:cubicBezTo>
                    <a:cubicBezTo>
                      <a:pt x="36" y="169"/>
                      <a:pt x="39" y="167"/>
                      <a:pt x="42" y="165"/>
                    </a:cubicBezTo>
                    <a:cubicBezTo>
                      <a:pt x="42" y="165"/>
                      <a:pt x="42" y="164"/>
                      <a:pt x="41" y="164"/>
                    </a:cubicBezTo>
                    <a:cubicBezTo>
                      <a:pt x="40" y="165"/>
                      <a:pt x="38" y="166"/>
                      <a:pt x="37" y="166"/>
                    </a:cubicBezTo>
                    <a:cubicBezTo>
                      <a:pt x="35" y="167"/>
                      <a:pt x="30" y="170"/>
                      <a:pt x="35" y="167"/>
                    </a:cubicBezTo>
                    <a:cubicBezTo>
                      <a:pt x="37" y="165"/>
                      <a:pt x="40" y="164"/>
                      <a:pt x="42" y="161"/>
                    </a:cubicBezTo>
                    <a:cubicBezTo>
                      <a:pt x="42" y="161"/>
                      <a:pt x="42" y="161"/>
                      <a:pt x="41" y="161"/>
                    </a:cubicBezTo>
                    <a:cubicBezTo>
                      <a:pt x="39" y="162"/>
                      <a:pt x="35" y="163"/>
                      <a:pt x="33" y="165"/>
                    </a:cubicBezTo>
                    <a:cubicBezTo>
                      <a:pt x="36" y="162"/>
                      <a:pt x="39" y="161"/>
                      <a:pt x="42" y="158"/>
                    </a:cubicBezTo>
                    <a:cubicBezTo>
                      <a:pt x="42" y="162"/>
                      <a:pt x="42" y="166"/>
                      <a:pt x="43" y="170"/>
                    </a:cubicBezTo>
                    <a:close/>
                    <a:moveTo>
                      <a:pt x="32" y="15"/>
                    </a:moveTo>
                    <a:cubicBezTo>
                      <a:pt x="32" y="15"/>
                      <a:pt x="32" y="15"/>
                      <a:pt x="32" y="15"/>
                    </a:cubicBezTo>
                    <a:cubicBezTo>
                      <a:pt x="27" y="19"/>
                      <a:pt x="23" y="22"/>
                      <a:pt x="18" y="26"/>
                    </a:cubicBezTo>
                    <a:cubicBezTo>
                      <a:pt x="15" y="28"/>
                      <a:pt x="12" y="31"/>
                      <a:pt x="10" y="33"/>
                    </a:cubicBezTo>
                    <a:cubicBezTo>
                      <a:pt x="8" y="34"/>
                      <a:pt x="7" y="35"/>
                      <a:pt x="5" y="36"/>
                    </a:cubicBezTo>
                    <a:cubicBezTo>
                      <a:pt x="4" y="37"/>
                      <a:pt x="3" y="38"/>
                      <a:pt x="5" y="36"/>
                    </a:cubicBezTo>
                    <a:cubicBezTo>
                      <a:pt x="11" y="27"/>
                      <a:pt x="20" y="21"/>
                      <a:pt x="28" y="14"/>
                    </a:cubicBezTo>
                    <a:cubicBezTo>
                      <a:pt x="28" y="14"/>
                      <a:pt x="29" y="14"/>
                      <a:pt x="29" y="13"/>
                    </a:cubicBezTo>
                    <a:cubicBezTo>
                      <a:pt x="29" y="13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1" y="13"/>
                      <a:pt x="32" y="14"/>
                      <a:pt x="32" y="15"/>
                    </a:cubicBezTo>
                    <a:close/>
                    <a:moveTo>
                      <a:pt x="25" y="8"/>
                    </a:moveTo>
                    <a:cubicBezTo>
                      <a:pt x="27" y="9"/>
                      <a:pt x="28" y="10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25" y="15"/>
                      <a:pt x="20" y="19"/>
                      <a:pt x="16" y="23"/>
                    </a:cubicBezTo>
                    <a:cubicBezTo>
                      <a:pt x="14" y="24"/>
                      <a:pt x="12" y="26"/>
                      <a:pt x="10" y="27"/>
                    </a:cubicBezTo>
                    <a:cubicBezTo>
                      <a:pt x="9" y="28"/>
                      <a:pt x="8" y="28"/>
                      <a:pt x="7" y="29"/>
                    </a:cubicBezTo>
                    <a:cubicBezTo>
                      <a:pt x="7" y="29"/>
                      <a:pt x="3" y="33"/>
                      <a:pt x="4" y="30"/>
                    </a:cubicBezTo>
                    <a:cubicBezTo>
                      <a:pt x="7" y="27"/>
                      <a:pt x="11" y="25"/>
                      <a:pt x="14" y="23"/>
                    </a:cubicBezTo>
                    <a:cubicBezTo>
                      <a:pt x="18" y="18"/>
                      <a:pt x="22" y="14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18" y="14"/>
                      <a:pt x="11" y="21"/>
                      <a:pt x="4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6" y="24"/>
                      <a:pt x="9" y="20"/>
                      <a:pt x="12" y="18"/>
                    </a:cubicBezTo>
                    <a:cubicBezTo>
                      <a:pt x="14" y="16"/>
                      <a:pt x="17" y="13"/>
                      <a:pt x="19" y="11"/>
                    </a:cubicBezTo>
                    <a:cubicBezTo>
                      <a:pt x="21" y="11"/>
                      <a:pt x="22" y="10"/>
                      <a:pt x="21" y="10"/>
                    </a:cubicBezTo>
                    <a:cubicBezTo>
                      <a:pt x="22" y="9"/>
                      <a:pt x="22" y="9"/>
                      <a:pt x="23" y="8"/>
                    </a:cubicBezTo>
                    <a:cubicBezTo>
                      <a:pt x="23" y="8"/>
                      <a:pt x="23" y="8"/>
                      <a:pt x="22" y="8"/>
                    </a:cubicBezTo>
                    <a:cubicBezTo>
                      <a:pt x="16" y="12"/>
                      <a:pt x="11" y="18"/>
                      <a:pt x="4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1"/>
                      <a:pt x="6" y="19"/>
                      <a:pt x="7" y="19"/>
                    </a:cubicBezTo>
                    <a:cubicBezTo>
                      <a:pt x="9" y="17"/>
                      <a:pt x="10" y="16"/>
                      <a:pt x="12" y="14"/>
                    </a:cubicBezTo>
                    <a:cubicBezTo>
                      <a:pt x="14" y="12"/>
                      <a:pt x="16" y="9"/>
                      <a:pt x="18" y="6"/>
                    </a:cubicBezTo>
                    <a:cubicBezTo>
                      <a:pt x="19" y="6"/>
                      <a:pt x="18" y="6"/>
                      <a:pt x="18" y="6"/>
                    </a:cubicBezTo>
                    <a:cubicBezTo>
                      <a:pt x="14" y="9"/>
                      <a:pt x="10" y="13"/>
                      <a:pt x="6" y="16"/>
                    </a:cubicBezTo>
                    <a:cubicBezTo>
                      <a:pt x="10" y="8"/>
                      <a:pt x="16" y="2"/>
                      <a:pt x="25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4"/>
              <p:cNvSpPr>
                <a:spLocks/>
              </p:cNvSpPr>
              <p:nvPr/>
            </p:nvSpPr>
            <p:spPr bwMode="auto">
              <a:xfrm>
                <a:off x="661" y="508"/>
                <a:ext cx="14" cy="26"/>
              </a:xfrm>
              <a:custGeom>
                <a:avLst/>
                <a:gdLst>
                  <a:gd name="T0" fmla="*/ 3 w 6"/>
                  <a:gd name="T1" fmla="*/ 2 h 11"/>
                  <a:gd name="T2" fmla="*/ 0 w 6"/>
                  <a:gd name="T3" fmla="*/ 3 h 11"/>
                  <a:gd name="T4" fmla="*/ 2 w 6"/>
                  <a:gd name="T5" fmla="*/ 10 h 11"/>
                  <a:gd name="T6" fmla="*/ 5 w 6"/>
                  <a:gd name="T7" fmla="*/ 8 h 11"/>
                  <a:gd name="T8" fmla="*/ 3 w 6"/>
                  <a:gd name="T9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1">
                    <a:moveTo>
                      <a:pt x="3" y="2"/>
                    </a:moveTo>
                    <a:cubicBezTo>
                      <a:pt x="3" y="0"/>
                      <a:pt x="0" y="1"/>
                      <a:pt x="0" y="3"/>
                    </a:cubicBezTo>
                    <a:cubicBezTo>
                      <a:pt x="1" y="5"/>
                      <a:pt x="1" y="8"/>
                      <a:pt x="2" y="10"/>
                    </a:cubicBezTo>
                    <a:cubicBezTo>
                      <a:pt x="3" y="11"/>
                      <a:pt x="6" y="10"/>
                      <a:pt x="5" y="8"/>
                    </a:cubicBezTo>
                    <a:cubicBezTo>
                      <a:pt x="4" y="6"/>
                      <a:pt x="4" y="4"/>
                      <a:pt x="3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5"/>
              <p:cNvSpPr>
                <a:spLocks noEditPoints="1"/>
              </p:cNvSpPr>
              <p:nvPr/>
            </p:nvSpPr>
            <p:spPr bwMode="auto">
              <a:xfrm>
                <a:off x="1909" y="1990"/>
                <a:ext cx="142" cy="511"/>
              </a:xfrm>
              <a:custGeom>
                <a:avLst/>
                <a:gdLst>
                  <a:gd name="T0" fmla="*/ 44 w 60"/>
                  <a:gd name="T1" fmla="*/ 206 h 216"/>
                  <a:gd name="T2" fmla="*/ 42 w 60"/>
                  <a:gd name="T3" fmla="*/ 69 h 216"/>
                  <a:gd name="T4" fmla="*/ 7 w 60"/>
                  <a:gd name="T5" fmla="*/ 67 h 216"/>
                  <a:gd name="T6" fmla="*/ 32 w 60"/>
                  <a:gd name="T7" fmla="*/ 165 h 216"/>
                  <a:gd name="T8" fmla="*/ 37 w 60"/>
                  <a:gd name="T9" fmla="*/ 167 h 216"/>
                  <a:gd name="T10" fmla="*/ 27 w 60"/>
                  <a:gd name="T11" fmla="*/ 154 h 216"/>
                  <a:gd name="T12" fmla="*/ 37 w 60"/>
                  <a:gd name="T13" fmla="*/ 139 h 216"/>
                  <a:gd name="T14" fmla="*/ 36 w 60"/>
                  <a:gd name="T15" fmla="*/ 136 h 216"/>
                  <a:gd name="T16" fmla="*/ 34 w 60"/>
                  <a:gd name="T17" fmla="*/ 134 h 216"/>
                  <a:gd name="T18" fmla="*/ 23 w 60"/>
                  <a:gd name="T19" fmla="*/ 63 h 216"/>
                  <a:gd name="T20" fmla="*/ 31 w 60"/>
                  <a:gd name="T21" fmla="*/ 23 h 216"/>
                  <a:gd name="T22" fmla="*/ 30 w 60"/>
                  <a:gd name="T23" fmla="*/ 37 h 216"/>
                  <a:gd name="T24" fmla="*/ 35 w 60"/>
                  <a:gd name="T25" fmla="*/ 28 h 216"/>
                  <a:gd name="T26" fmla="*/ 26 w 60"/>
                  <a:gd name="T27" fmla="*/ 32 h 216"/>
                  <a:gd name="T28" fmla="*/ 6 w 60"/>
                  <a:gd name="T29" fmla="*/ 63 h 216"/>
                  <a:gd name="T30" fmla="*/ 38 w 60"/>
                  <a:gd name="T31" fmla="*/ 90 h 216"/>
                  <a:gd name="T32" fmla="*/ 13 w 60"/>
                  <a:gd name="T33" fmla="*/ 99 h 216"/>
                  <a:gd name="T34" fmla="*/ 15 w 60"/>
                  <a:gd name="T35" fmla="*/ 96 h 216"/>
                  <a:gd name="T36" fmla="*/ 25 w 60"/>
                  <a:gd name="T37" fmla="*/ 95 h 216"/>
                  <a:gd name="T38" fmla="*/ 39 w 60"/>
                  <a:gd name="T39" fmla="*/ 63 h 216"/>
                  <a:gd name="T40" fmla="*/ 19 w 60"/>
                  <a:gd name="T41" fmla="*/ 92 h 216"/>
                  <a:gd name="T42" fmla="*/ 39 w 60"/>
                  <a:gd name="T43" fmla="*/ 68 h 216"/>
                  <a:gd name="T44" fmla="*/ 35 w 60"/>
                  <a:gd name="T45" fmla="*/ 84 h 216"/>
                  <a:gd name="T46" fmla="*/ 38 w 60"/>
                  <a:gd name="T47" fmla="*/ 52 h 216"/>
                  <a:gd name="T48" fmla="*/ 24 w 60"/>
                  <a:gd name="T49" fmla="*/ 70 h 216"/>
                  <a:gd name="T50" fmla="*/ 38 w 60"/>
                  <a:gd name="T51" fmla="*/ 52 h 216"/>
                  <a:gd name="T52" fmla="*/ 33 w 60"/>
                  <a:gd name="T53" fmla="*/ 67 h 216"/>
                  <a:gd name="T54" fmla="*/ 10 w 60"/>
                  <a:gd name="T55" fmla="*/ 85 h 216"/>
                  <a:gd name="T56" fmla="*/ 41 w 60"/>
                  <a:gd name="T57" fmla="*/ 134 h 216"/>
                  <a:gd name="T58" fmla="*/ 32 w 60"/>
                  <a:gd name="T59" fmla="*/ 134 h 216"/>
                  <a:gd name="T60" fmla="*/ 41 w 60"/>
                  <a:gd name="T61" fmla="*/ 134 h 216"/>
                  <a:gd name="T62" fmla="*/ 39 w 60"/>
                  <a:gd name="T63" fmla="*/ 118 h 216"/>
                  <a:gd name="T64" fmla="*/ 38 w 60"/>
                  <a:gd name="T65" fmla="*/ 122 h 216"/>
                  <a:gd name="T66" fmla="*/ 40 w 60"/>
                  <a:gd name="T67" fmla="*/ 107 h 216"/>
                  <a:gd name="T68" fmla="*/ 30 w 60"/>
                  <a:gd name="T69" fmla="*/ 104 h 216"/>
                  <a:gd name="T70" fmla="*/ 17 w 60"/>
                  <a:gd name="T71" fmla="*/ 116 h 216"/>
                  <a:gd name="T72" fmla="*/ 17 w 60"/>
                  <a:gd name="T73" fmla="*/ 119 h 216"/>
                  <a:gd name="T74" fmla="*/ 20 w 60"/>
                  <a:gd name="T75" fmla="*/ 131 h 216"/>
                  <a:gd name="T76" fmla="*/ 42 w 60"/>
                  <a:gd name="T77" fmla="*/ 154 h 216"/>
                  <a:gd name="T78" fmla="*/ 28 w 60"/>
                  <a:gd name="T79" fmla="*/ 153 h 216"/>
                  <a:gd name="T80" fmla="*/ 31 w 60"/>
                  <a:gd name="T81" fmla="*/ 94 h 216"/>
                  <a:gd name="T82" fmla="*/ 39 w 60"/>
                  <a:gd name="T83" fmla="*/ 50 h 216"/>
                  <a:gd name="T84" fmla="*/ 39 w 60"/>
                  <a:gd name="T85" fmla="*/ 50 h 216"/>
                  <a:gd name="T86" fmla="*/ 38 w 60"/>
                  <a:gd name="T87" fmla="*/ 30 h 216"/>
                  <a:gd name="T88" fmla="*/ 13 w 60"/>
                  <a:gd name="T89" fmla="*/ 46 h 216"/>
                  <a:gd name="T90" fmla="*/ 34 w 60"/>
                  <a:gd name="T91" fmla="*/ 20 h 216"/>
                  <a:gd name="T92" fmla="*/ 33 w 60"/>
                  <a:gd name="T93" fmla="*/ 16 h 216"/>
                  <a:gd name="T94" fmla="*/ 4 w 60"/>
                  <a:gd name="T95" fmla="*/ 32 h 216"/>
                  <a:gd name="T96" fmla="*/ 24 w 60"/>
                  <a:gd name="T97" fmla="*/ 11 h 216"/>
                  <a:gd name="T98" fmla="*/ 5 w 60"/>
                  <a:gd name="T99" fmla="*/ 23 h 216"/>
                  <a:gd name="T100" fmla="*/ 16 w 60"/>
                  <a:gd name="T101" fmla="*/ 112 h 216"/>
                  <a:gd name="T102" fmla="*/ 51 w 60"/>
                  <a:gd name="T103" fmla="*/ 208 h 216"/>
                  <a:gd name="T104" fmla="*/ 34 w 60"/>
                  <a:gd name="T105" fmla="*/ 171 h 216"/>
                  <a:gd name="T106" fmla="*/ 43 w 60"/>
                  <a:gd name="T107" fmla="*/ 170 h 216"/>
                  <a:gd name="T108" fmla="*/ 30 w 60"/>
                  <a:gd name="T109" fmla="*/ 12 h 216"/>
                  <a:gd name="T110" fmla="*/ 5 w 60"/>
                  <a:gd name="T111" fmla="*/ 30 h 216"/>
                  <a:gd name="T112" fmla="*/ 23 w 60"/>
                  <a:gd name="T113" fmla="*/ 8 h 216"/>
                  <a:gd name="T114" fmla="*/ 26 w 60"/>
                  <a:gd name="T115" fmla="*/ 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0" h="216">
                    <a:moveTo>
                      <a:pt x="6" y="11"/>
                    </a:moveTo>
                    <a:cubicBezTo>
                      <a:pt x="0" y="20"/>
                      <a:pt x="1" y="32"/>
                      <a:pt x="1" y="42"/>
                    </a:cubicBezTo>
                    <a:cubicBezTo>
                      <a:pt x="2" y="56"/>
                      <a:pt x="4" y="69"/>
                      <a:pt x="6" y="82"/>
                    </a:cubicBezTo>
                    <a:cubicBezTo>
                      <a:pt x="12" y="114"/>
                      <a:pt x="20" y="145"/>
                      <a:pt x="32" y="175"/>
                    </a:cubicBezTo>
                    <a:cubicBezTo>
                      <a:pt x="32" y="175"/>
                      <a:pt x="32" y="175"/>
                      <a:pt x="32" y="175"/>
                    </a:cubicBezTo>
                    <a:cubicBezTo>
                      <a:pt x="32" y="184"/>
                      <a:pt x="33" y="193"/>
                      <a:pt x="34" y="201"/>
                    </a:cubicBezTo>
                    <a:cubicBezTo>
                      <a:pt x="34" y="202"/>
                      <a:pt x="34" y="202"/>
                      <a:pt x="34" y="202"/>
                    </a:cubicBezTo>
                    <a:cubicBezTo>
                      <a:pt x="34" y="202"/>
                      <a:pt x="34" y="203"/>
                      <a:pt x="35" y="203"/>
                    </a:cubicBezTo>
                    <a:cubicBezTo>
                      <a:pt x="38" y="204"/>
                      <a:pt x="41" y="204"/>
                      <a:pt x="44" y="206"/>
                    </a:cubicBezTo>
                    <a:cubicBezTo>
                      <a:pt x="47" y="208"/>
                      <a:pt x="50" y="211"/>
                      <a:pt x="51" y="214"/>
                    </a:cubicBezTo>
                    <a:cubicBezTo>
                      <a:pt x="51" y="215"/>
                      <a:pt x="51" y="215"/>
                      <a:pt x="52" y="215"/>
                    </a:cubicBezTo>
                    <a:cubicBezTo>
                      <a:pt x="52" y="216"/>
                      <a:pt x="54" y="215"/>
                      <a:pt x="54" y="214"/>
                    </a:cubicBezTo>
                    <a:cubicBezTo>
                      <a:pt x="53" y="209"/>
                      <a:pt x="53" y="201"/>
                      <a:pt x="59" y="198"/>
                    </a:cubicBezTo>
                    <a:cubicBezTo>
                      <a:pt x="60" y="198"/>
                      <a:pt x="60" y="197"/>
                      <a:pt x="59" y="196"/>
                    </a:cubicBezTo>
                    <a:cubicBezTo>
                      <a:pt x="56" y="188"/>
                      <a:pt x="50" y="180"/>
                      <a:pt x="46" y="172"/>
                    </a:cubicBezTo>
                    <a:cubicBezTo>
                      <a:pt x="46" y="171"/>
                      <a:pt x="46" y="171"/>
                      <a:pt x="46" y="171"/>
                    </a:cubicBezTo>
                    <a:cubicBezTo>
                      <a:pt x="44" y="156"/>
                      <a:pt x="44" y="141"/>
                      <a:pt x="43" y="126"/>
                    </a:cubicBezTo>
                    <a:cubicBezTo>
                      <a:pt x="42" y="107"/>
                      <a:pt x="42" y="88"/>
                      <a:pt x="42" y="69"/>
                    </a:cubicBezTo>
                    <a:cubicBezTo>
                      <a:pt x="42" y="54"/>
                      <a:pt x="43" y="39"/>
                      <a:pt x="40" y="25"/>
                    </a:cubicBezTo>
                    <a:cubicBezTo>
                      <a:pt x="38" y="17"/>
                      <a:pt x="33" y="8"/>
                      <a:pt x="25" y="4"/>
                    </a:cubicBezTo>
                    <a:cubicBezTo>
                      <a:pt x="17" y="0"/>
                      <a:pt x="10" y="4"/>
                      <a:pt x="6" y="11"/>
                    </a:cubicBezTo>
                    <a:close/>
                    <a:moveTo>
                      <a:pt x="39" y="36"/>
                    </a:moveTo>
                    <a:cubicBezTo>
                      <a:pt x="39" y="38"/>
                      <a:pt x="39" y="40"/>
                      <a:pt x="39" y="41"/>
                    </a:cubicBezTo>
                    <a:cubicBezTo>
                      <a:pt x="33" y="45"/>
                      <a:pt x="28" y="49"/>
                      <a:pt x="23" y="54"/>
                    </a:cubicBezTo>
                    <a:cubicBezTo>
                      <a:pt x="20" y="56"/>
                      <a:pt x="18" y="59"/>
                      <a:pt x="15" y="61"/>
                    </a:cubicBezTo>
                    <a:cubicBezTo>
                      <a:pt x="13" y="63"/>
                      <a:pt x="9" y="65"/>
                      <a:pt x="7" y="67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16" y="55"/>
                      <a:pt x="29" y="47"/>
                      <a:pt x="39" y="36"/>
                    </a:cubicBezTo>
                    <a:cubicBezTo>
                      <a:pt x="39" y="36"/>
                      <a:pt x="39" y="36"/>
                      <a:pt x="39" y="36"/>
                    </a:cubicBezTo>
                    <a:close/>
                    <a:moveTo>
                      <a:pt x="32" y="166"/>
                    </a:moveTo>
                    <a:cubicBezTo>
                      <a:pt x="35" y="165"/>
                      <a:pt x="39" y="164"/>
                      <a:pt x="41" y="162"/>
                    </a:cubicBezTo>
                    <a:cubicBezTo>
                      <a:pt x="38" y="164"/>
                      <a:pt x="35" y="166"/>
                      <a:pt x="32" y="168"/>
                    </a:cubicBezTo>
                    <a:cubicBezTo>
                      <a:pt x="32" y="167"/>
                      <a:pt x="31" y="165"/>
                      <a:pt x="31" y="163"/>
                    </a:cubicBezTo>
                    <a:cubicBezTo>
                      <a:pt x="31" y="163"/>
                      <a:pt x="31" y="163"/>
                      <a:pt x="31" y="163"/>
                    </a:cubicBezTo>
                    <a:cubicBezTo>
                      <a:pt x="34" y="162"/>
                      <a:pt x="37" y="160"/>
                      <a:pt x="41" y="158"/>
                    </a:cubicBezTo>
                    <a:cubicBezTo>
                      <a:pt x="38" y="160"/>
                      <a:pt x="34" y="163"/>
                      <a:pt x="32" y="165"/>
                    </a:cubicBezTo>
                    <a:cubicBezTo>
                      <a:pt x="32" y="165"/>
                      <a:pt x="32" y="166"/>
                      <a:pt x="32" y="166"/>
                    </a:cubicBezTo>
                    <a:close/>
                    <a:moveTo>
                      <a:pt x="37" y="172"/>
                    </a:moveTo>
                    <a:cubicBezTo>
                      <a:pt x="36" y="172"/>
                      <a:pt x="35" y="172"/>
                      <a:pt x="34" y="173"/>
                    </a:cubicBezTo>
                    <a:cubicBezTo>
                      <a:pt x="34" y="172"/>
                      <a:pt x="34" y="172"/>
                      <a:pt x="34" y="172"/>
                    </a:cubicBezTo>
                    <a:cubicBezTo>
                      <a:pt x="35" y="171"/>
                      <a:pt x="37" y="170"/>
                      <a:pt x="38" y="170"/>
                    </a:cubicBezTo>
                    <a:cubicBezTo>
                      <a:pt x="44" y="167"/>
                      <a:pt x="39" y="170"/>
                      <a:pt x="37" y="172"/>
                    </a:cubicBezTo>
                    <a:cubicBezTo>
                      <a:pt x="37" y="172"/>
                      <a:pt x="37" y="172"/>
                      <a:pt x="37" y="172"/>
                    </a:cubicBezTo>
                    <a:close/>
                    <a:moveTo>
                      <a:pt x="33" y="169"/>
                    </a:moveTo>
                    <a:cubicBezTo>
                      <a:pt x="34" y="168"/>
                      <a:pt x="36" y="168"/>
                      <a:pt x="37" y="167"/>
                    </a:cubicBezTo>
                    <a:cubicBezTo>
                      <a:pt x="38" y="167"/>
                      <a:pt x="42" y="164"/>
                      <a:pt x="39" y="166"/>
                    </a:cubicBezTo>
                    <a:cubicBezTo>
                      <a:pt x="37" y="167"/>
                      <a:pt x="35" y="169"/>
                      <a:pt x="33" y="171"/>
                    </a:cubicBezTo>
                    <a:cubicBezTo>
                      <a:pt x="33" y="170"/>
                      <a:pt x="33" y="170"/>
                      <a:pt x="33" y="169"/>
                    </a:cubicBezTo>
                    <a:close/>
                    <a:moveTo>
                      <a:pt x="30" y="160"/>
                    </a:moveTo>
                    <a:cubicBezTo>
                      <a:pt x="33" y="158"/>
                      <a:pt x="36" y="157"/>
                      <a:pt x="40" y="155"/>
                    </a:cubicBezTo>
                    <a:cubicBezTo>
                      <a:pt x="38" y="156"/>
                      <a:pt x="33" y="161"/>
                      <a:pt x="30" y="163"/>
                    </a:cubicBezTo>
                    <a:cubicBezTo>
                      <a:pt x="30" y="163"/>
                      <a:pt x="30" y="163"/>
                      <a:pt x="30" y="163"/>
                    </a:cubicBezTo>
                    <a:cubicBezTo>
                      <a:pt x="30" y="162"/>
                      <a:pt x="30" y="161"/>
                      <a:pt x="30" y="160"/>
                    </a:cubicBezTo>
                    <a:close/>
                    <a:moveTo>
                      <a:pt x="27" y="154"/>
                    </a:moveTo>
                    <a:cubicBezTo>
                      <a:pt x="32" y="152"/>
                      <a:pt x="35" y="150"/>
                      <a:pt x="40" y="148"/>
                    </a:cubicBezTo>
                    <a:cubicBezTo>
                      <a:pt x="36" y="149"/>
                      <a:pt x="31" y="153"/>
                      <a:pt x="28" y="156"/>
                    </a:cubicBezTo>
                    <a:cubicBezTo>
                      <a:pt x="28" y="156"/>
                      <a:pt x="28" y="155"/>
                      <a:pt x="27" y="154"/>
                    </a:cubicBezTo>
                    <a:close/>
                    <a:moveTo>
                      <a:pt x="26" y="150"/>
                    </a:moveTo>
                    <a:cubicBezTo>
                      <a:pt x="31" y="148"/>
                      <a:pt x="36" y="145"/>
                      <a:pt x="39" y="141"/>
                    </a:cubicBezTo>
                    <a:cubicBezTo>
                      <a:pt x="35" y="145"/>
                      <a:pt x="31" y="149"/>
                      <a:pt x="27" y="153"/>
                    </a:cubicBezTo>
                    <a:cubicBezTo>
                      <a:pt x="27" y="152"/>
                      <a:pt x="26" y="151"/>
                      <a:pt x="26" y="150"/>
                    </a:cubicBezTo>
                    <a:close/>
                    <a:moveTo>
                      <a:pt x="25" y="146"/>
                    </a:moveTo>
                    <a:cubicBezTo>
                      <a:pt x="29" y="144"/>
                      <a:pt x="33" y="141"/>
                      <a:pt x="37" y="139"/>
                    </a:cubicBezTo>
                    <a:cubicBezTo>
                      <a:pt x="39" y="138"/>
                      <a:pt x="39" y="138"/>
                      <a:pt x="38" y="139"/>
                    </a:cubicBezTo>
                    <a:cubicBezTo>
                      <a:pt x="36" y="141"/>
                      <a:pt x="35" y="142"/>
                      <a:pt x="34" y="143"/>
                    </a:cubicBezTo>
                    <a:cubicBezTo>
                      <a:pt x="31" y="145"/>
                      <a:pt x="29" y="147"/>
                      <a:pt x="26" y="149"/>
                    </a:cubicBezTo>
                    <a:cubicBezTo>
                      <a:pt x="25" y="148"/>
                      <a:pt x="25" y="147"/>
                      <a:pt x="25" y="146"/>
                    </a:cubicBezTo>
                    <a:close/>
                    <a:moveTo>
                      <a:pt x="23" y="142"/>
                    </a:moveTo>
                    <a:cubicBezTo>
                      <a:pt x="23" y="142"/>
                      <a:pt x="23" y="142"/>
                      <a:pt x="23" y="142"/>
                    </a:cubicBezTo>
                    <a:cubicBezTo>
                      <a:pt x="26" y="141"/>
                      <a:pt x="28" y="140"/>
                      <a:pt x="31" y="139"/>
                    </a:cubicBezTo>
                    <a:cubicBezTo>
                      <a:pt x="32" y="138"/>
                      <a:pt x="34" y="137"/>
                      <a:pt x="35" y="137"/>
                    </a:cubicBezTo>
                    <a:cubicBezTo>
                      <a:pt x="35" y="136"/>
                      <a:pt x="36" y="136"/>
                      <a:pt x="36" y="136"/>
                    </a:cubicBezTo>
                    <a:cubicBezTo>
                      <a:pt x="32" y="139"/>
                      <a:pt x="29" y="142"/>
                      <a:pt x="25" y="145"/>
                    </a:cubicBezTo>
                    <a:cubicBezTo>
                      <a:pt x="24" y="144"/>
                      <a:pt x="24" y="143"/>
                      <a:pt x="23" y="142"/>
                    </a:cubicBezTo>
                    <a:close/>
                    <a:moveTo>
                      <a:pt x="22" y="135"/>
                    </a:moveTo>
                    <a:cubicBezTo>
                      <a:pt x="24" y="134"/>
                      <a:pt x="26" y="133"/>
                      <a:pt x="29" y="132"/>
                    </a:cubicBezTo>
                    <a:cubicBezTo>
                      <a:pt x="30" y="131"/>
                      <a:pt x="31" y="130"/>
                      <a:pt x="33" y="130"/>
                    </a:cubicBezTo>
                    <a:cubicBezTo>
                      <a:pt x="34" y="129"/>
                      <a:pt x="38" y="128"/>
                      <a:pt x="39" y="127"/>
                    </a:cubicBezTo>
                    <a:cubicBezTo>
                      <a:pt x="35" y="132"/>
                      <a:pt x="28" y="135"/>
                      <a:pt x="23" y="138"/>
                    </a:cubicBezTo>
                    <a:cubicBezTo>
                      <a:pt x="22" y="138"/>
                      <a:pt x="23" y="139"/>
                      <a:pt x="23" y="139"/>
                    </a:cubicBezTo>
                    <a:cubicBezTo>
                      <a:pt x="27" y="138"/>
                      <a:pt x="31" y="136"/>
                      <a:pt x="34" y="134"/>
                    </a:cubicBezTo>
                    <a:cubicBezTo>
                      <a:pt x="33" y="134"/>
                      <a:pt x="32" y="135"/>
                      <a:pt x="32" y="135"/>
                    </a:cubicBezTo>
                    <a:cubicBezTo>
                      <a:pt x="29" y="137"/>
                      <a:pt x="26" y="139"/>
                      <a:pt x="23" y="141"/>
                    </a:cubicBezTo>
                    <a:cubicBezTo>
                      <a:pt x="23" y="139"/>
                      <a:pt x="22" y="137"/>
                      <a:pt x="22" y="135"/>
                    </a:cubicBezTo>
                    <a:close/>
                    <a:moveTo>
                      <a:pt x="21" y="132"/>
                    </a:moveTo>
                    <a:cubicBezTo>
                      <a:pt x="25" y="130"/>
                      <a:pt x="28" y="128"/>
                      <a:pt x="32" y="127"/>
                    </a:cubicBezTo>
                    <a:cubicBezTo>
                      <a:pt x="28" y="129"/>
                      <a:pt x="25" y="132"/>
                      <a:pt x="21" y="134"/>
                    </a:cubicBezTo>
                    <a:cubicBezTo>
                      <a:pt x="21" y="133"/>
                      <a:pt x="21" y="133"/>
                      <a:pt x="21" y="132"/>
                    </a:cubicBezTo>
                    <a:close/>
                    <a:moveTo>
                      <a:pt x="8" y="74"/>
                    </a:moveTo>
                    <a:cubicBezTo>
                      <a:pt x="13" y="71"/>
                      <a:pt x="18" y="67"/>
                      <a:pt x="23" y="63"/>
                    </a:cubicBezTo>
                    <a:cubicBezTo>
                      <a:pt x="25" y="61"/>
                      <a:pt x="28" y="59"/>
                      <a:pt x="31" y="57"/>
                    </a:cubicBezTo>
                    <a:cubicBezTo>
                      <a:pt x="23" y="64"/>
                      <a:pt x="15" y="71"/>
                      <a:pt x="9" y="78"/>
                    </a:cubicBezTo>
                    <a:cubicBezTo>
                      <a:pt x="8" y="77"/>
                      <a:pt x="8" y="75"/>
                      <a:pt x="8" y="74"/>
                    </a:cubicBezTo>
                    <a:close/>
                    <a:moveTo>
                      <a:pt x="4" y="43"/>
                    </a:moveTo>
                    <a:cubicBezTo>
                      <a:pt x="9" y="39"/>
                      <a:pt x="14" y="35"/>
                      <a:pt x="19" y="31"/>
                    </a:cubicBezTo>
                    <a:cubicBezTo>
                      <a:pt x="21" y="28"/>
                      <a:pt x="24" y="27"/>
                      <a:pt x="27" y="25"/>
                    </a:cubicBezTo>
                    <a:cubicBezTo>
                      <a:pt x="29" y="24"/>
                      <a:pt x="30" y="23"/>
                      <a:pt x="31" y="22"/>
                    </a:cubicBezTo>
                    <a:cubicBezTo>
                      <a:pt x="31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3"/>
                    </a:cubicBezTo>
                    <a:cubicBezTo>
                      <a:pt x="27" y="27"/>
                      <a:pt x="22" y="29"/>
                      <a:pt x="18" y="33"/>
                    </a:cubicBezTo>
                    <a:cubicBezTo>
                      <a:pt x="13" y="37"/>
                      <a:pt x="8" y="41"/>
                      <a:pt x="4" y="45"/>
                    </a:cubicBezTo>
                    <a:cubicBezTo>
                      <a:pt x="4" y="44"/>
                      <a:pt x="4" y="44"/>
                      <a:pt x="4" y="43"/>
                    </a:cubicBezTo>
                    <a:close/>
                    <a:moveTo>
                      <a:pt x="6" y="58"/>
                    </a:moveTo>
                    <a:cubicBezTo>
                      <a:pt x="11" y="55"/>
                      <a:pt x="15" y="50"/>
                      <a:pt x="19" y="46"/>
                    </a:cubicBezTo>
                    <a:cubicBezTo>
                      <a:pt x="21" y="44"/>
                      <a:pt x="24" y="42"/>
                      <a:pt x="27" y="40"/>
                    </a:cubicBezTo>
                    <a:cubicBezTo>
                      <a:pt x="30" y="37"/>
                      <a:pt x="32" y="34"/>
                      <a:pt x="35" y="32"/>
                    </a:cubicBezTo>
                    <a:cubicBezTo>
                      <a:pt x="38" y="30"/>
                      <a:pt x="36" y="32"/>
                      <a:pt x="35" y="33"/>
                    </a:cubicBezTo>
                    <a:cubicBezTo>
                      <a:pt x="33" y="34"/>
                      <a:pt x="32" y="36"/>
                      <a:pt x="30" y="37"/>
                    </a:cubicBezTo>
                    <a:cubicBezTo>
                      <a:pt x="27" y="39"/>
                      <a:pt x="24" y="42"/>
                      <a:pt x="22" y="44"/>
                    </a:cubicBezTo>
                    <a:cubicBezTo>
                      <a:pt x="16" y="49"/>
                      <a:pt x="11" y="56"/>
                      <a:pt x="6" y="62"/>
                    </a:cubicBezTo>
                    <a:cubicBezTo>
                      <a:pt x="6" y="60"/>
                      <a:pt x="6" y="59"/>
                      <a:pt x="6" y="58"/>
                    </a:cubicBezTo>
                    <a:close/>
                    <a:moveTo>
                      <a:pt x="5" y="57"/>
                    </a:moveTo>
                    <a:cubicBezTo>
                      <a:pt x="5" y="56"/>
                      <a:pt x="5" y="55"/>
                      <a:pt x="5" y="54"/>
                    </a:cubicBezTo>
                    <a:cubicBezTo>
                      <a:pt x="11" y="48"/>
                      <a:pt x="17" y="44"/>
                      <a:pt x="22" y="39"/>
                    </a:cubicBezTo>
                    <a:cubicBezTo>
                      <a:pt x="25" y="37"/>
                      <a:pt x="27" y="35"/>
                      <a:pt x="29" y="33"/>
                    </a:cubicBezTo>
                    <a:cubicBezTo>
                      <a:pt x="30" y="32"/>
                      <a:pt x="31" y="31"/>
                      <a:pt x="32" y="30"/>
                    </a:cubicBezTo>
                    <a:cubicBezTo>
                      <a:pt x="33" y="29"/>
                      <a:pt x="38" y="25"/>
                      <a:pt x="35" y="28"/>
                    </a:cubicBezTo>
                    <a:cubicBezTo>
                      <a:pt x="29" y="33"/>
                      <a:pt x="24" y="38"/>
                      <a:pt x="19" y="43"/>
                    </a:cubicBezTo>
                    <a:cubicBezTo>
                      <a:pt x="16" y="46"/>
                      <a:pt x="14" y="49"/>
                      <a:pt x="12" y="52"/>
                    </a:cubicBezTo>
                    <a:cubicBezTo>
                      <a:pt x="10" y="54"/>
                      <a:pt x="7" y="55"/>
                      <a:pt x="5" y="57"/>
                    </a:cubicBezTo>
                    <a:close/>
                    <a:moveTo>
                      <a:pt x="7" y="51"/>
                    </a:moveTo>
                    <a:cubicBezTo>
                      <a:pt x="6" y="51"/>
                      <a:pt x="5" y="52"/>
                      <a:pt x="6" y="52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0"/>
                      <a:pt x="5" y="48"/>
                      <a:pt x="4" y="46"/>
                    </a:cubicBezTo>
                    <a:cubicBezTo>
                      <a:pt x="14" y="40"/>
                      <a:pt x="22" y="31"/>
                      <a:pt x="32" y="25"/>
                    </a:cubicBezTo>
                    <a:cubicBezTo>
                      <a:pt x="30" y="26"/>
                      <a:pt x="28" y="30"/>
                      <a:pt x="26" y="32"/>
                    </a:cubicBezTo>
                    <a:cubicBezTo>
                      <a:pt x="24" y="34"/>
                      <a:pt x="21" y="37"/>
                      <a:pt x="19" y="39"/>
                    </a:cubicBezTo>
                    <a:cubicBezTo>
                      <a:pt x="15" y="43"/>
                      <a:pt x="11" y="47"/>
                      <a:pt x="7" y="51"/>
                    </a:cubicBezTo>
                    <a:close/>
                    <a:moveTo>
                      <a:pt x="6" y="63"/>
                    </a:moveTo>
                    <a:cubicBezTo>
                      <a:pt x="12" y="59"/>
                      <a:pt x="17" y="54"/>
                      <a:pt x="22" y="50"/>
                    </a:cubicBezTo>
                    <a:cubicBezTo>
                      <a:pt x="25" y="47"/>
                      <a:pt x="28" y="44"/>
                      <a:pt x="31" y="42"/>
                    </a:cubicBezTo>
                    <a:cubicBezTo>
                      <a:pt x="32" y="40"/>
                      <a:pt x="34" y="39"/>
                      <a:pt x="36" y="37"/>
                    </a:cubicBezTo>
                    <a:cubicBezTo>
                      <a:pt x="39" y="35"/>
                      <a:pt x="36" y="37"/>
                      <a:pt x="35" y="38"/>
                    </a:cubicBezTo>
                    <a:cubicBezTo>
                      <a:pt x="26" y="49"/>
                      <a:pt x="15" y="56"/>
                      <a:pt x="7" y="66"/>
                    </a:cubicBezTo>
                    <a:cubicBezTo>
                      <a:pt x="7" y="65"/>
                      <a:pt x="6" y="64"/>
                      <a:pt x="6" y="63"/>
                    </a:cubicBezTo>
                    <a:close/>
                    <a:moveTo>
                      <a:pt x="7" y="68"/>
                    </a:moveTo>
                    <a:cubicBezTo>
                      <a:pt x="12" y="65"/>
                      <a:pt x="17" y="61"/>
                      <a:pt x="21" y="56"/>
                    </a:cubicBezTo>
                    <a:cubicBezTo>
                      <a:pt x="24" y="54"/>
                      <a:pt x="27" y="51"/>
                      <a:pt x="30" y="49"/>
                    </a:cubicBezTo>
                    <a:cubicBezTo>
                      <a:pt x="31" y="48"/>
                      <a:pt x="33" y="46"/>
                      <a:pt x="35" y="45"/>
                    </a:cubicBezTo>
                    <a:cubicBezTo>
                      <a:pt x="30" y="49"/>
                      <a:pt x="26" y="54"/>
                      <a:pt x="22" y="58"/>
                    </a:cubicBezTo>
                    <a:cubicBezTo>
                      <a:pt x="19" y="60"/>
                      <a:pt x="16" y="63"/>
                      <a:pt x="14" y="66"/>
                    </a:cubicBezTo>
                    <a:cubicBezTo>
                      <a:pt x="12" y="68"/>
                      <a:pt x="10" y="70"/>
                      <a:pt x="8" y="73"/>
                    </a:cubicBezTo>
                    <a:cubicBezTo>
                      <a:pt x="7" y="71"/>
                      <a:pt x="7" y="70"/>
                      <a:pt x="7" y="68"/>
                    </a:cubicBezTo>
                    <a:close/>
                    <a:moveTo>
                      <a:pt x="38" y="90"/>
                    </a:moveTo>
                    <a:cubicBezTo>
                      <a:pt x="37" y="90"/>
                      <a:pt x="33" y="92"/>
                      <a:pt x="33" y="92"/>
                    </a:cubicBezTo>
                    <a:cubicBezTo>
                      <a:pt x="35" y="90"/>
                      <a:pt x="37" y="88"/>
                      <a:pt x="39" y="86"/>
                    </a:cubicBezTo>
                    <a:cubicBezTo>
                      <a:pt x="39" y="89"/>
                      <a:pt x="39" y="91"/>
                      <a:pt x="39" y="93"/>
                    </a:cubicBezTo>
                    <a:cubicBezTo>
                      <a:pt x="39" y="93"/>
                      <a:pt x="39" y="92"/>
                      <a:pt x="39" y="92"/>
                    </a:cubicBezTo>
                    <a:cubicBezTo>
                      <a:pt x="37" y="93"/>
                      <a:pt x="38" y="93"/>
                      <a:pt x="36" y="93"/>
                    </a:cubicBezTo>
                    <a:cubicBezTo>
                      <a:pt x="37" y="93"/>
                      <a:pt x="38" y="91"/>
                      <a:pt x="39" y="90"/>
                    </a:cubicBezTo>
                    <a:cubicBezTo>
                      <a:pt x="39" y="90"/>
                      <a:pt x="39" y="89"/>
                      <a:pt x="38" y="90"/>
                    </a:cubicBezTo>
                    <a:close/>
                    <a:moveTo>
                      <a:pt x="25" y="95"/>
                    </a:moveTo>
                    <a:cubicBezTo>
                      <a:pt x="21" y="95"/>
                      <a:pt x="16" y="96"/>
                      <a:pt x="13" y="99"/>
                    </a:cubicBezTo>
                    <a:cubicBezTo>
                      <a:pt x="12" y="97"/>
                      <a:pt x="12" y="96"/>
                      <a:pt x="12" y="95"/>
                    </a:cubicBezTo>
                    <a:cubicBezTo>
                      <a:pt x="12" y="95"/>
                      <a:pt x="12" y="95"/>
                      <a:pt x="12" y="95"/>
                    </a:cubicBezTo>
                    <a:cubicBezTo>
                      <a:pt x="16" y="91"/>
                      <a:pt x="20" y="87"/>
                      <a:pt x="24" y="84"/>
                    </a:cubicBezTo>
                    <a:cubicBezTo>
                      <a:pt x="28" y="80"/>
                      <a:pt x="34" y="76"/>
                      <a:pt x="37" y="73"/>
                    </a:cubicBezTo>
                    <a:cubicBezTo>
                      <a:pt x="33" y="77"/>
                      <a:pt x="30" y="81"/>
                      <a:pt x="26" y="85"/>
                    </a:cubicBezTo>
                    <a:cubicBezTo>
                      <a:pt x="21" y="89"/>
                      <a:pt x="17" y="93"/>
                      <a:pt x="13" y="97"/>
                    </a:cubicBezTo>
                    <a:cubicBezTo>
                      <a:pt x="13" y="98"/>
                      <a:pt x="13" y="98"/>
                      <a:pt x="13" y="98"/>
                    </a:cubicBezTo>
                    <a:cubicBezTo>
                      <a:pt x="14" y="98"/>
                      <a:pt x="14" y="97"/>
                      <a:pt x="15" y="97"/>
                    </a:cubicBezTo>
                    <a:cubicBezTo>
                      <a:pt x="15" y="97"/>
                      <a:pt x="15" y="97"/>
                      <a:pt x="15" y="96"/>
                    </a:cubicBezTo>
                    <a:cubicBezTo>
                      <a:pt x="18" y="93"/>
                      <a:pt x="22" y="90"/>
                      <a:pt x="25" y="88"/>
                    </a:cubicBezTo>
                    <a:cubicBezTo>
                      <a:pt x="29" y="85"/>
                      <a:pt x="32" y="81"/>
                      <a:pt x="36" y="78"/>
                    </a:cubicBezTo>
                    <a:cubicBezTo>
                      <a:pt x="39" y="76"/>
                      <a:pt x="35" y="80"/>
                      <a:pt x="34" y="81"/>
                    </a:cubicBezTo>
                    <a:cubicBezTo>
                      <a:pt x="32" y="83"/>
                      <a:pt x="31" y="85"/>
                      <a:pt x="28" y="87"/>
                    </a:cubicBezTo>
                    <a:cubicBezTo>
                      <a:pt x="26" y="90"/>
                      <a:pt x="22" y="91"/>
                      <a:pt x="19" y="95"/>
                    </a:cubicBezTo>
                    <a:cubicBezTo>
                      <a:pt x="19" y="95"/>
                      <a:pt x="19" y="96"/>
                      <a:pt x="20" y="96"/>
                    </a:cubicBezTo>
                    <a:cubicBezTo>
                      <a:pt x="23" y="93"/>
                      <a:pt x="27" y="90"/>
                      <a:pt x="31" y="88"/>
                    </a:cubicBezTo>
                    <a:cubicBezTo>
                      <a:pt x="29" y="90"/>
                      <a:pt x="27" y="92"/>
                      <a:pt x="25" y="95"/>
                    </a:cubicBezTo>
                    <a:cubicBezTo>
                      <a:pt x="25" y="95"/>
                      <a:pt x="25" y="95"/>
                      <a:pt x="25" y="95"/>
                    </a:cubicBezTo>
                    <a:close/>
                    <a:moveTo>
                      <a:pt x="39" y="63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39" y="64"/>
                      <a:pt x="39" y="66"/>
                      <a:pt x="39" y="68"/>
                    </a:cubicBezTo>
                    <a:cubicBezTo>
                      <a:pt x="39" y="67"/>
                      <a:pt x="38" y="67"/>
                      <a:pt x="38" y="67"/>
                    </a:cubicBezTo>
                    <a:cubicBezTo>
                      <a:pt x="34" y="71"/>
                      <a:pt x="29" y="74"/>
                      <a:pt x="25" y="77"/>
                    </a:cubicBezTo>
                    <a:cubicBezTo>
                      <a:pt x="23" y="79"/>
                      <a:pt x="20" y="81"/>
                      <a:pt x="18" y="83"/>
                    </a:cubicBezTo>
                    <a:cubicBezTo>
                      <a:pt x="17" y="84"/>
                      <a:pt x="16" y="84"/>
                      <a:pt x="15" y="85"/>
                    </a:cubicBezTo>
                    <a:cubicBezTo>
                      <a:pt x="19" y="82"/>
                      <a:pt x="22" y="79"/>
                      <a:pt x="26" y="76"/>
                    </a:cubicBezTo>
                    <a:cubicBezTo>
                      <a:pt x="30" y="71"/>
                      <a:pt x="34" y="67"/>
                      <a:pt x="39" y="63"/>
                    </a:cubicBezTo>
                    <a:close/>
                    <a:moveTo>
                      <a:pt x="35" y="84"/>
                    </a:moveTo>
                    <a:cubicBezTo>
                      <a:pt x="34" y="85"/>
                      <a:pt x="33" y="85"/>
                      <a:pt x="32" y="86"/>
                    </a:cubicBezTo>
                    <a:cubicBezTo>
                      <a:pt x="29" y="88"/>
                      <a:pt x="26" y="90"/>
                      <a:pt x="23" y="92"/>
                    </a:cubicBezTo>
                    <a:cubicBezTo>
                      <a:pt x="24" y="92"/>
                      <a:pt x="20" y="95"/>
                      <a:pt x="21" y="94"/>
                    </a:cubicBezTo>
                    <a:cubicBezTo>
                      <a:pt x="22" y="92"/>
                      <a:pt x="24" y="91"/>
                      <a:pt x="26" y="90"/>
                    </a:cubicBezTo>
                    <a:cubicBezTo>
                      <a:pt x="31" y="87"/>
                      <a:pt x="34" y="82"/>
                      <a:pt x="39" y="77"/>
                    </a:cubicBezTo>
                    <a:cubicBezTo>
                      <a:pt x="39" y="77"/>
                      <a:pt x="39" y="76"/>
                      <a:pt x="38" y="77"/>
                    </a:cubicBezTo>
                    <a:cubicBezTo>
                      <a:pt x="34" y="79"/>
                      <a:pt x="30" y="83"/>
                      <a:pt x="26" y="86"/>
                    </a:cubicBezTo>
                    <a:cubicBezTo>
                      <a:pt x="24" y="88"/>
                      <a:pt x="21" y="90"/>
                      <a:pt x="19" y="92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1" y="90"/>
                      <a:pt x="24" y="87"/>
                      <a:pt x="26" y="85"/>
                    </a:cubicBezTo>
                    <a:cubicBezTo>
                      <a:pt x="31" y="82"/>
                      <a:pt x="34" y="77"/>
                      <a:pt x="39" y="73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39" y="75"/>
                      <a:pt x="39" y="78"/>
                      <a:pt x="39" y="81"/>
                    </a:cubicBezTo>
                    <a:cubicBezTo>
                      <a:pt x="39" y="81"/>
                      <a:pt x="39" y="81"/>
                      <a:pt x="39" y="81"/>
                    </a:cubicBezTo>
                    <a:cubicBezTo>
                      <a:pt x="37" y="82"/>
                      <a:pt x="36" y="83"/>
                      <a:pt x="35" y="84"/>
                    </a:cubicBezTo>
                    <a:close/>
                    <a:moveTo>
                      <a:pt x="39" y="68"/>
                    </a:moveTo>
                    <a:cubicBezTo>
                      <a:pt x="39" y="68"/>
                      <a:pt x="39" y="68"/>
                      <a:pt x="39" y="68"/>
                    </a:cubicBezTo>
                    <a:cubicBezTo>
                      <a:pt x="39" y="69"/>
                      <a:pt x="39" y="71"/>
                      <a:pt x="39" y="72"/>
                    </a:cubicBezTo>
                    <a:cubicBezTo>
                      <a:pt x="39" y="72"/>
                      <a:pt x="38" y="72"/>
                      <a:pt x="38" y="72"/>
                    </a:cubicBezTo>
                    <a:cubicBezTo>
                      <a:pt x="29" y="78"/>
                      <a:pt x="21" y="86"/>
                      <a:pt x="13" y="93"/>
                    </a:cubicBezTo>
                    <a:cubicBezTo>
                      <a:pt x="14" y="92"/>
                      <a:pt x="16" y="89"/>
                      <a:pt x="18" y="88"/>
                    </a:cubicBezTo>
                    <a:cubicBezTo>
                      <a:pt x="20" y="85"/>
                      <a:pt x="23" y="83"/>
                      <a:pt x="25" y="81"/>
                    </a:cubicBezTo>
                    <a:cubicBezTo>
                      <a:pt x="30" y="77"/>
                      <a:pt x="34" y="72"/>
                      <a:pt x="39" y="68"/>
                    </a:cubicBezTo>
                    <a:close/>
                    <a:moveTo>
                      <a:pt x="28" y="93"/>
                    </a:moveTo>
                    <a:cubicBezTo>
                      <a:pt x="30" y="90"/>
                      <a:pt x="32" y="87"/>
                      <a:pt x="35" y="85"/>
                    </a:cubicBezTo>
                    <a:cubicBezTo>
                      <a:pt x="35" y="85"/>
                      <a:pt x="35" y="84"/>
                      <a:pt x="35" y="84"/>
                    </a:cubicBezTo>
                    <a:cubicBezTo>
                      <a:pt x="36" y="84"/>
                      <a:pt x="36" y="84"/>
                      <a:pt x="36" y="84"/>
                    </a:cubicBezTo>
                    <a:cubicBezTo>
                      <a:pt x="38" y="83"/>
                      <a:pt x="38" y="83"/>
                      <a:pt x="38" y="82"/>
                    </a:cubicBezTo>
                    <a:cubicBezTo>
                      <a:pt x="38" y="82"/>
                      <a:pt x="39" y="82"/>
                      <a:pt x="39" y="82"/>
                    </a:cubicBezTo>
                    <a:cubicBezTo>
                      <a:pt x="39" y="83"/>
                      <a:pt x="39" y="84"/>
                      <a:pt x="39" y="86"/>
                    </a:cubicBezTo>
                    <a:cubicBezTo>
                      <a:pt x="39" y="86"/>
                      <a:pt x="39" y="86"/>
                      <a:pt x="39" y="86"/>
                    </a:cubicBezTo>
                    <a:cubicBezTo>
                      <a:pt x="36" y="87"/>
                      <a:pt x="34" y="89"/>
                      <a:pt x="32" y="90"/>
                    </a:cubicBezTo>
                    <a:cubicBezTo>
                      <a:pt x="31" y="91"/>
                      <a:pt x="29" y="92"/>
                      <a:pt x="28" y="93"/>
                    </a:cubicBezTo>
                    <a:cubicBezTo>
                      <a:pt x="27" y="94"/>
                      <a:pt x="27" y="94"/>
                      <a:pt x="28" y="93"/>
                    </a:cubicBezTo>
                    <a:close/>
                    <a:moveTo>
                      <a:pt x="38" y="52"/>
                    </a:moveTo>
                    <a:cubicBezTo>
                      <a:pt x="38" y="52"/>
                      <a:pt x="39" y="51"/>
                      <a:pt x="39" y="51"/>
                    </a:cubicBezTo>
                    <a:cubicBezTo>
                      <a:pt x="39" y="53"/>
                      <a:pt x="39" y="54"/>
                      <a:pt x="39" y="56"/>
                    </a:cubicBezTo>
                    <a:cubicBezTo>
                      <a:pt x="39" y="58"/>
                      <a:pt x="39" y="60"/>
                      <a:pt x="39" y="62"/>
                    </a:cubicBezTo>
                    <a:cubicBezTo>
                      <a:pt x="39" y="62"/>
                      <a:pt x="38" y="62"/>
                      <a:pt x="38" y="62"/>
                    </a:cubicBezTo>
                    <a:cubicBezTo>
                      <a:pt x="38" y="62"/>
                      <a:pt x="37" y="63"/>
                      <a:pt x="37" y="63"/>
                    </a:cubicBezTo>
                    <a:cubicBezTo>
                      <a:pt x="37" y="63"/>
                      <a:pt x="36" y="63"/>
                      <a:pt x="36" y="64"/>
                    </a:cubicBezTo>
                    <a:cubicBezTo>
                      <a:pt x="32" y="67"/>
                      <a:pt x="28" y="71"/>
                      <a:pt x="23" y="74"/>
                    </a:cubicBezTo>
                    <a:cubicBezTo>
                      <a:pt x="21" y="75"/>
                      <a:pt x="18" y="77"/>
                      <a:pt x="16" y="78"/>
                    </a:cubicBezTo>
                    <a:cubicBezTo>
                      <a:pt x="19" y="75"/>
                      <a:pt x="21" y="73"/>
                      <a:pt x="24" y="70"/>
                    </a:cubicBezTo>
                    <a:cubicBezTo>
                      <a:pt x="29" y="66"/>
                      <a:pt x="33" y="61"/>
                      <a:pt x="39" y="57"/>
                    </a:cubicBezTo>
                    <a:cubicBezTo>
                      <a:pt x="39" y="57"/>
                      <a:pt x="39" y="56"/>
                      <a:pt x="38" y="57"/>
                    </a:cubicBezTo>
                    <a:cubicBezTo>
                      <a:pt x="33" y="60"/>
                      <a:pt x="29" y="65"/>
                      <a:pt x="23" y="68"/>
                    </a:cubicBezTo>
                    <a:cubicBezTo>
                      <a:pt x="21" y="70"/>
                      <a:pt x="19" y="71"/>
                      <a:pt x="17" y="73"/>
                    </a:cubicBezTo>
                    <a:cubicBezTo>
                      <a:pt x="15" y="75"/>
                      <a:pt x="11" y="77"/>
                      <a:pt x="10" y="78"/>
                    </a:cubicBezTo>
                    <a:cubicBezTo>
                      <a:pt x="14" y="73"/>
                      <a:pt x="19" y="68"/>
                      <a:pt x="24" y="64"/>
                    </a:cubicBezTo>
                    <a:cubicBezTo>
                      <a:pt x="26" y="62"/>
                      <a:pt x="29" y="59"/>
                      <a:pt x="32" y="57"/>
                    </a:cubicBezTo>
                    <a:cubicBezTo>
                      <a:pt x="33" y="56"/>
                      <a:pt x="34" y="55"/>
                      <a:pt x="36" y="54"/>
                    </a:cubicBezTo>
                    <a:cubicBezTo>
                      <a:pt x="36" y="53"/>
                      <a:pt x="37" y="53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lose/>
                    <a:moveTo>
                      <a:pt x="9" y="79"/>
                    </a:moveTo>
                    <a:cubicBezTo>
                      <a:pt x="15" y="76"/>
                      <a:pt x="20" y="72"/>
                      <a:pt x="25" y="68"/>
                    </a:cubicBezTo>
                    <a:cubicBezTo>
                      <a:pt x="26" y="67"/>
                      <a:pt x="27" y="66"/>
                      <a:pt x="28" y="65"/>
                    </a:cubicBezTo>
                    <a:cubicBezTo>
                      <a:pt x="27" y="67"/>
                      <a:pt x="25" y="69"/>
                      <a:pt x="23" y="71"/>
                    </a:cubicBezTo>
                    <a:cubicBezTo>
                      <a:pt x="18" y="75"/>
                      <a:pt x="14" y="80"/>
                      <a:pt x="10" y="84"/>
                    </a:cubicBezTo>
                    <a:cubicBezTo>
                      <a:pt x="9" y="82"/>
                      <a:pt x="9" y="81"/>
                      <a:pt x="9" y="79"/>
                    </a:cubicBezTo>
                    <a:close/>
                    <a:moveTo>
                      <a:pt x="22" y="75"/>
                    </a:moveTo>
                    <a:cubicBezTo>
                      <a:pt x="26" y="73"/>
                      <a:pt x="29" y="70"/>
                      <a:pt x="33" y="67"/>
                    </a:cubicBezTo>
                    <a:cubicBezTo>
                      <a:pt x="33" y="67"/>
                      <a:pt x="33" y="67"/>
                      <a:pt x="32" y="68"/>
                    </a:cubicBezTo>
                    <a:cubicBezTo>
                      <a:pt x="30" y="70"/>
                      <a:pt x="28" y="73"/>
                      <a:pt x="25" y="75"/>
                    </a:cubicBezTo>
                    <a:cubicBezTo>
                      <a:pt x="21" y="80"/>
                      <a:pt x="15" y="84"/>
                      <a:pt x="11" y="89"/>
                    </a:cubicBezTo>
                    <a:cubicBezTo>
                      <a:pt x="11" y="89"/>
                      <a:pt x="11" y="90"/>
                      <a:pt x="12" y="89"/>
                    </a:cubicBezTo>
                    <a:cubicBezTo>
                      <a:pt x="16" y="85"/>
                      <a:pt x="21" y="82"/>
                      <a:pt x="26" y="78"/>
                    </a:cubicBezTo>
                    <a:cubicBezTo>
                      <a:pt x="28" y="76"/>
                      <a:pt x="31" y="73"/>
                      <a:pt x="34" y="71"/>
                    </a:cubicBezTo>
                    <a:cubicBezTo>
                      <a:pt x="30" y="75"/>
                      <a:pt x="26" y="79"/>
                      <a:pt x="22" y="83"/>
                    </a:cubicBezTo>
                    <a:cubicBezTo>
                      <a:pt x="18" y="86"/>
                      <a:pt x="14" y="90"/>
                      <a:pt x="12" y="94"/>
                    </a:cubicBezTo>
                    <a:cubicBezTo>
                      <a:pt x="11" y="91"/>
                      <a:pt x="10" y="88"/>
                      <a:pt x="10" y="85"/>
                    </a:cubicBezTo>
                    <a:cubicBezTo>
                      <a:pt x="14" y="82"/>
                      <a:pt x="17" y="78"/>
                      <a:pt x="22" y="75"/>
                    </a:cubicBezTo>
                    <a:close/>
                    <a:moveTo>
                      <a:pt x="13" y="102"/>
                    </a:moveTo>
                    <a:cubicBezTo>
                      <a:pt x="21" y="97"/>
                      <a:pt x="31" y="96"/>
                      <a:pt x="39" y="100"/>
                    </a:cubicBezTo>
                    <a:cubicBezTo>
                      <a:pt x="39" y="101"/>
                      <a:pt x="39" y="102"/>
                      <a:pt x="39" y="103"/>
                    </a:cubicBezTo>
                    <a:cubicBezTo>
                      <a:pt x="32" y="99"/>
                      <a:pt x="22" y="102"/>
                      <a:pt x="14" y="106"/>
                    </a:cubicBezTo>
                    <a:cubicBezTo>
                      <a:pt x="14" y="104"/>
                      <a:pt x="14" y="103"/>
                      <a:pt x="13" y="102"/>
                    </a:cubicBezTo>
                    <a:close/>
                    <a:moveTo>
                      <a:pt x="40" y="137"/>
                    </a:moveTo>
                    <a:cubicBezTo>
                      <a:pt x="35" y="139"/>
                      <a:pt x="30" y="143"/>
                      <a:pt x="25" y="146"/>
                    </a:cubicBezTo>
                    <a:cubicBezTo>
                      <a:pt x="31" y="142"/>
                      <a:pt x="35" y="137"/>
                      <a:pt x="41" y="134"/>
                    </a:cubicBezTo>
                    <a:cubicBezTo>
                      <a:pt x="41" y="136"/>
                      <a:pt x="41" y="138"/>
                      <a:pt x="41" y="140"/>
                    </a:cubicBezTo>
                    <a:cubicBezTo>
                      <a:pt x="41" y="140"/>
                      <a:pt x="41" y="140"/>
                      <a:pt x="41" y="140"/>
                    </a:cubicBezTo>
                    <a:cubicBezTo>
                      <a:pt x="37" y="142"/>
                      <a:pt x="34" y="144"/>
                      <a:pt x="31" y="146"/>
                    </a:cubicBezTo>
                    <a:cubicBezTo>
                      <a:pt x="31" y="146"/>
                      <a:pt x="32" y="146"/>
                      <a:pt x="32" y="145"/>
                    </a:cubicBezTo>
                    <a:cubicBezTo>
                      <a:pt x="35" y="143"/>
                      <a:pt x="38" y="140"/>
                      <a:pt x="40" y="138"/>
                    </a:cubicBezTo>
                    <a:cubicBezTo>
                      <a:pt x="40" y="137"/>
                      <a:pt x="40" y="137"/>
                      <a:pt x="40" y="137"/>
                    </a:cubicBezTo>
                    <a:close/>
                    <a:moveTo>
                      <a:pt x="40" y="130"/>
                    </a:moveTo>
                    <a:cubicBezTo>
                      <a:pt x="40" y="130"/>
                      <a:pt x="40" y="130"/>
                      <a:pt x="40" y="130"/>
                    </a:cubicBezTo>
                    <a:cubicBezTo>
                      <a:pt x="37" y="131"/>
                      <a:pt x="35" y="133"/>
                      <a:pt x="32" y="134"/>
                    </a:cubicBezTo>
                    <a:cubicBezTo>
                      <a:pt x="31" y="135"/>
                      <a:pt x="29" y="136"/>
                      <a:pt x="28" y="136"/>
                    </a:cubicBezTo>
                    <a:cubicBezTo>
                      <a:pt x="28" y="136"/>
                      <a:pt x="22" y="139"/>
                      <a:pt x="25" y="137"/>
                    </a:cubicBezTo>
                    <a:cubicBezTo>
                      <a:pt x="31" y="134"/>
                      <a:pt x="36" y="131"/>
                      <a:pt x="40" y="126"/>
                    </a:cubicBezTo>
                    <a:cubicBezTo>
                      <a:pt x="40" y="126"/>
                      <a:pt x="40" y="125"/>
                      <a:pt x="40" y="125"/>
                    </a:cubicBezTo>
                    <a:cubicBezTo>
                      <a:pt x="34" y="128"/>
                      <a:pt x="28" y="132"/>
                      <a:pt x="22" y="134"/>
                    </a:cubicBezTo>
                    <a:cubicBezTo>
                      <a:pt x="28" y="132"/>
                      <a:pt x="33" y="126"/>
                      <a:pt x="38" y="123"/>
                    </a:cubicBezTo>
                    <a:cubicBezTo>
                      <a:pt x="39" y="123"/>
                      <a:pt x="39" y="123"/>
                      <a:pt x="40" y="122"/>
                    </a:cubicBezTo>
                    <a:cubicBezTo>
                      <a:pt x="40" y="122"/>
                      <a:pt x="40" y="122"/>
                      <a:pt x="40" y="122"/>
                    </a:cubicBezTo>
                    <a:cubicBezTo>
                      <a:pt x="40" y="126"/>
                      <a:pt x="40" y="130"/>
                      <a:pt x="41" y="134"/>
                    </a:cubicBezTo>
                    <a:cubicBezTo>
                      <a:pt x="36" y="135"/>
                      <a:pt x="29" y="138"/>
                      <a:pt x="25" y="141"/>
                    </a:cubicBezTo>
                    <a:cubicBezTo>
                      <a:pt x="30" y="137"/>
                      <a:pt x="35" y="134"/>
                      <a:pt x="40" y="130"/>
                    </a:cubicBezTo>
                    <a:close/>
                    <a:moveTo>
                      <a:pt x="38" y="122"/>
                    </a:moveTo>
                    <a:cubicBezTo>
                      <a:pt x="37" y="123"/>
                      <a:pt x="36" y="123"/>
                      <a:pt x="35" y="124"/>
                    </a:cubicBezTo>
                    <a:cubicBezTo>
                      <a:pt x="34" y="125"/>
                      <a:pt x="32" y="126"/>
                      <a:pt x="31" y="126"/>
                    </a:cubicBezTo>
                    <a:cubicBezTo>
                      <a:pt x="29" y="127"/>
                      <a:pt x="27" y="128"/>
                      <a:pt x="26" y="129"/>
                    </a:cubicBezTo>
                    <a:cubicBezTo>
                      <a:pt x="25" y="129"/>
                      <a:pt x="19" y="133"/>
                      <a:pt x="23" y="131"/>
                    </a:cubicBezTo>
                    <a:cubicBezTo>
                      <a:pt x="28" y="127"/>
                      <a:pt x="34" y="122"/>
                      <a:pt x="40" y="118"/>
                    </a:cubicBezTo>
                    <a:cubicBezTo>
                      <a:pt x="40" y="118"/>
                      <a:pt x="40" y="118"/>
                      <a:pt x="39" y="118"/>
                    </a:cubicBezTo>
                    <a:cubicBezTo>
                      <a:pt x="36" y="119"/>
                      <a:pt x="33" y="120"/>
                      <a:pt x="30" y="122"/>
                    </a:cubicBezTo>
                    <a:cubicBezTo>
                      <a:pt x="28" y="123"/>
                      <a:pt x="26" y="124"/>
                      <a:pt x="24" y="125"/>
                    </a:cubicBezTo>
                    <a:cubicBezTo>
                      <a:pt x="23" y="125"/>
                      <a:pt x="18" y="128"/>
                      <a:pt x="20" y="126"/>
                    </a:cubicBezTo>
                    <a:cubicBezTo>
                      <a:pt x="23" y="123"/>
                      <a:pt x="28" y="121"/>
                      <a:pt x="31" y="119"/>
                    </a:cubicBezTo>
                    <a:cubicBezTo>
                      <a:pt x="34" y="117"/>
                      <a:pt x="37" y="115"/>
                      <a:pt x="40" y="113"/>
                    </a:cubicBezTo>
                    <a:cubicBezTo>
                      <a:pt x="40" y="114"/>
                      <a:pt x="40" y="115"/>
                      <a:pt x="40" y="116"/>
                    </a:cubicBezTo>
                    <a:cubicBezTo>
                      <a:pt x="40" y="118"/>
                      <a:pt x="40" y="120"/>
                      <a:pt x="40" y="122"/>
                    </a:cubicBezTo>
                    <a:cubicBezTo>
                      <a:pt x="40" y="122"/>
                      <a:pt x="40" y="121"/>
                      <a:pt x="40" y="122"/>
                    </a:cubicBezTo>
                    <a:cubicBezTo>
                      <a:pt x="39" y="122"/>
                      <a:pt x="39" y="122"/>
                      <a:pt x="38" y="122"/>
                    </a:cubicBezTo>
                    <a:cubicBezTo>
                      <a:pt x="38" y="122"/>
                      <a:pt x="38" y="122"/>
                      <a:pt x="38" y="122"/>
                    </a:cubicBezTo>
                    <a:close/>
                    <a:moveTo>
                      <a:pt x="28" y="116"/>
                    </a:moveTo>
                    <a:cubicBezTo>
                      <a:pt x="31" y="113"/>
                      <a:pt x="35" y="111"/>
                      <a:pt x="38" y="108"/>
                    </a:cubicBezTo>
                    <a:cubicBezTo>
                      <a:pt x="38" y="107"/>
                      <a:pt x="38" y="107"/>
                      <a:pt x="37" y="107"/>
                    </a:cubicBezTo>
                    <a:cubicBezTo>
                      <a:pt x="30" y="110"/>
                      <a:pt x="25" y="115"/>
                      <a:pt x="18" y="118"/>
                    </a:cubicBezTo>
                    <a:cubicBezTo>
                      <a:pt x="20" y="117"/>
                      <a:pt x="24" y="114"/>
                      <a:pt x="26" y="112"/>
                    </a:cubicBezTo>
                    <a:cubicBezTo>
                      <a:pt x="29" y="110"/>
                      <a:pt x="33" y="107"/>
                      <a:pt x="36" y="105"/>
                    </a:cubicBezTo>
                    <a:cubicBezTo>
                      <a:pt x="36" y="105"/>
                      <a:pt x="36" y="105"/>
                      <a:pt x="36" y="105"/>
                    </a:cubicBezTo>
                    <a:cubicBezTo>
                      <a:pt x="37" y="105"/>
                      <a:pt x="38" y="106"/>
                      <a:pt x="40" y="107"/>
                    </a:cubicBezTo>
                    <a:cubicBezTo>
                      <a:pt x="40" y="108"/>
                      <a:pt x="40" y="110"/>
                      <a:pt x="40" y="111"/>
                    </a:cubicBezTo>
                    <a:cubicBezTo>
                      <a:pt x="33" y="114"/>
                      <a:pt x="27" y="119"/>
                      <a:pt x="20" y="122"/>
                    </a:cubicBezTo>
                    <a:cubicBezTo>
                      <a:pt x="16" y="124"/>
                      <a:pt x="23" y="119"/>
                      <a:pt x="23" y="120"/>
                    </a:cubicBezTo>
                    <a:cubicBezTo>
                      <a:pt x="24" y="118"/>
                      <a:pt x="26" y="117"/>
                      <a:pt x="28" y="116"/>
                    </a:cubicBezTo>
                    <a:close/>
                    <a:moveTo>
                      <a:pt x="35" y="104"/>
                    </a:moveTo>
                    <a:cubicBezTo>
                      <a:pt x="29" y="107"/>
                      <a:pt x="23" y="111"/>
                      <a:pt x="18" y="114"/>
                    </a:cubicBezTo>
                    <a:cubicBezTo>
                      <a:pt x="16" y="116"/>
                      <a:pt x="17" y="115"/>
                      <a:pt x="18" y="114"/>
                    </a:cubicBezTo>
                    <a:cubicBezTo>
                      <a:pt x="20" y="112"/>
                      <a:pt x="21" y="111"/>
                      <a:pt x="23" y="109"/>
                    </a:cubicBezTo>
                    <a:cubicBezTo>
                      <a:pt x="26" y="107"/>
                      <a:pt x="28" y="106"/>
                      <a:pt x="30" y="104"/>
                    </a:cubicBezTo>
                    <a:cubicBezTo>
                      <a:pt x="32" y="104"/>
                      <a:pt x="33" y="104"/>
                      <a:pt x="35" y="104"/>
                    </a:cubicBezTo>
                    <a:close/>
                    <a:moveTo>
                      <a:pt x="27" y="106"/>
                    </a:moveTo>
                    <a:cubicBezTo>
                      <a:pt x="25" y="107"/>
                      <a:pt x="23" y="108"/>
                      <a:pt x="21" y="109"/>
                    </a:cubicBezTo>
                    <a:cubicBezTo>
                      <a:pt x="20" y="111"/>
                      <a:pt x="18" y="113"/>
                      <a:pt x="16" y="115"/>
                    </a:cubicBezTo>
                    <a:cubicBezTo>
                      <a:pt x="16" y="114"/>
                      <a:pt x="16" y="113"/>
                      <a:pt x="16" y="113"/>
                    </a:cubicBezTo>
                    <a:cubicBezTo>
                      <a:pt x="16" y="113"/>
                      <a:pt x="16" y="112"/>
                      <a:pt x="16" y="112"/>
                    </a:cubicBezTo>
                    <a:cubicBezTo>
                      <a:pt x="18" y="111"/>
                      <a:pt x="21" y="109"/>
                      <a:pt x="23" y="107"/>
                    </a:cubicBezTo>
                    <a:cubicBezTo>
                      <a:pt x="25" y="106"/>
                      <a:pt x="33" y="102"/>
                      <a:pt x="27" y="106"/>
                    </a:cubicBezTo>
                    <a:close/>
                    <a:moveTo>
                      <a:pt x="17" y="116"/>
                    </a:moveTo>
                    <a:cubicBezTo>
                      <a:pt x="20" y="114"/>
                      <a:pt x="22" y="112"/>
                      <a:pt x="25" y="110"/>
                    </a:cubicBezTo>
                    <a:cubicBezTo>
                      <a:pt x="28" y="108"/>
                      <a:pt x="31" y="107"/>
                      <a:pt x="34" y="105"/>
                    </a:cubicBezTo>
                    <a:cubicBezTo>
                      <a:pt x="29" y="108"/>
                      <a:pt x="22" y="113"/>
                      <a:pt x="17" y="118"/>
                    </a:cubicBezTo>
                    <a:cubicBezTo>
                      <a:pt x="17" y="117"/>
                      <a:pt x="17" y="117"/>
                      <a:pt x="17" y="116"/>
                    </a:cubicBezTo>
                    <a:close/>
                    <a:moveTo>
                      <a:pt x="17" y="119"/>
                    </a:moveTo>
                    <a:cubicBezTo>
                      <a:pt x="24" y="116"/>
                      <a:pt x="30" y="112"/>
                      <a:pt x="36" y="108"/>
                    </a:cubicBezTo>
                    <a:cubicBezTo>
                      <a:pt x="33" y="110"/>
                      <a:pt x="30" y="114"/>
                      <a:pt x="26" y="116"/>
                    </a:cubicBezTo>
                    <a:cubicBezTo>
                      <a:pt x="23" y="118"/>
                      <a:pt x="21" y="120"/>
                      <a:pt x="18" y="122"/>
                    </a:cubicBezTo>
                    <a:cubicBezTo>
                      <a:pt x="18" y="121"/>
                      <a:pt x="18" y="120"/>
                      <a:pt x="17" y="119"/>
                    </a:cubicBezTo>
                    <a:close/>
                    <a:moveTo>
                      <a:pt x="38" y="113"/>
                    </a:moveTo>
                    <a:cubicBezTo>
                      <a:pt x="41" y="111"/>
                      <a:pt x="34" y="116"/>
                      <a:pt x="34" y="116"/>
                    </a:cubicBezTo>
                    <a:cubicBezTo>
                      <a:pt x="32" y="118"/>
                      <a:pt x="29" y="119"/>
                      <a:pt x="27" y="121"/>
                    </a:cubicBezTo>
                    <a:cubicBezTo>
                      <a:pt x="24" y="122"/>
                      <a:pt x="21" y="124"/>
                      <a:pt x="19" y="126"/>
                    </a:cubicBezTo>
                    <a:cubicBezTo>
                      <a:pt x="19" y="125"/>
                      <a:pt x="19" y="124"/>
                      <a:pt x="18" y="123"/>
                    </a:cubicBezTo>
                    <a:cubicBezTo>
                      <a:pt x="26" y="121"/>
                      <a:pt x="32" y="116"/>
                      <a:pt x="38" y="113"/>
                    </a:cubicBezTo>
                    <a:close/>
                    <a:moveTo>
                      <a:pt x="20" y="127"/>
                    </a:moveTo>
                    <a:cubicBezTo>
                      <a:pt x="26" y="125"/>
                      <a:pt x="33" y="122"/>
                      <a:pt x="38" y="118"/>
                    </a:cubicBezTo>
                    <a:cubicBezTo>
                      <a:pt x="32" y="122"/>
                      <a:pt x="26" y="127"/>
                      <a:pt x="20" y="131"/>
                    </a:cubicBezTo>
                    <a:cubicBezTo>
                      <a:pt x="20" y="130"/>
                      <a:pt x="20" y="129"/>
                      <a:pt x="20" y="127"/>
                    </a:cubicBezTo>
                    <a:close/>
                    <a:moveTo>
                      <a:pt x="28" y="157"/>
                    </a:moveTo>
                    <a:cubicBezTo>
                      <a:pt x="30" y="156"/>
                      <a:pt x="32" y="155"/>
                      <a:pt x="34" y="154"/>
                    </a:cubicBezTo>
                    <a:cubicBezTo>
                      <a:pt x="35" y="154"/>
                      <a:pt x="36" y="153"/>
                      <a:pt x="37" y="153"/>
                    </a:cubicBezTo>
                    <a:cubicBezTo>
                      <a:pt x="34" y="154"/>
                      <a:pt x="31" y="156"/>
                      <a:pt x="29" y="159"/>
                    </a:cubicBezTo>
                    <a:cubicBezTo>
                      <a:pt x="29" y="158"/>
                      <a:pt x="29" y="158"/>
                      <a:pt x="28" y="157"/>
                    </a:cubicBezTo>
                    <a:close/>
                    <a:moveTo>
                      <a:pt x="36" y="160"/>
                    </a:moveTo>
                    <a:cubicBezTo>
                      <a:pt x="35" y="161"/>
                      <a:pt x="30" y="164"/>
                      <a:pt x="33" y="162"/>
                    </a:cubicBezTo>
                    <a:cubicBezTo>
                      <a:pt x="36" y="159"/>
                      <a:pt x="39" y="157"/>
                      <a:pt x="42" y="154"/>
                    </a:cubicBezTo>
                    <a:cubicBezTo>
                      <a:pt x="42" y="154"/>
                      <a:pt x="41" y="153"/>
                      <a:pt x="41" y="154"/>
                    </a:cubicBezTo>
                    <a:cubicBezTo>
                      <a:pt x="38" y="155"/>
                      <a:pt x="32" y="157"/>
                      <a:pt x="30" y="159"/>
                    </a:cubicBezTo>
                    <a:cubicBezTo>
                      <a:pt x="33" y="156"/>
                      <a:pt x="37" y="154"/>
                      <a:pt x="41" y="151"/>
                    </a:cubicBezTo>
                    <a:cubicBezTo>
                      <a:pt x="41" y="151"/>
                      <a:pt x="41" y="150"/>
                      <a:pt x="40" y="151"/>
                    </a:cubicBezTo>
                    <a:cubicBezTo>
                      <a:pt x="36" y="152"/>
                      <a:pt x="33" y="154"/>
                      <a:pt x="29" y="156"/>
                    </a:cubicBezTo>
                    <a:cubicBezTo>
                      <a:pt x="33" y="153"/>
                      <a:pt x="38" y="150"/>
                      <a:pt x="41" y="147"/>
                    </a:cubicBezTo>
                    <a:cubicBezTo>
                      <a:pt x="41" y="147"/>
                      <a:pt x="41" y="146"/>
                      <a:pt x="41" y="146"/>
                    </a:cubicBezTo>
                    <a:cubicBezTo>
                      <a:pt x="38" y="147"/>
                      <a:pt x="36" y="149"/>
                      <a:pt x="34" y="150"/>
                    </a:cubicBezTo>
                    <a:cubicBezTo>
                      <a:pt x="32" y="151"/>
                      <a:pt x="29" y="152"/>
                      <a:pt x="28" y="153"/>
                    </a:cubicBezTo>
                    <a:cubicBezTo>
                      <a:pt x="32" y="148"/>
                      <a:pt x="37" y="145"/>
                      <a:pt x="41" y="141"/>
                    </a:cubicBezTo>
                    <a:cubicBezTo>
                      <a:pt x="41" y="146"/>
                      <a:pt x="42" y="152"/>
                      <a:pt x="42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0" y="158"/>
                      <a:pt x="38" y="159"/>
                      <a:pt x="36" y="160"/>
                    </a:cubicBezTo>
                    <a:close/>
                    <a:moveTo>
                      <a:pt x="27" y="95"/>
                    </a:moveTo>
                    <a:cubicBezTo>
                      <a:pt x="30" y="93"/>
                      <a:pt x="32" y="91"/>
                      <a:pt x="35" y="89"/>
                    </a:cubicBezTo>
                    <a:cubicBezTo>
                      <a:pt x="36" y="88"/>
                      <a:pt x="39" y="85"/>
                      <a:pt x="36" y="88"/>
                    </a:cubicBezTo>
                    <a:cubicBezTo>
                      <a:pt x="34" y="90"/>
                      <a:pt x="33" y="91"/>
                      <a:pt x="31" y="93"/>
                    </a:cubicBezTo>
                    <a:cubicBezTo>
                      <a:pt x="31" y="93"/>
                      <a:pt x="31" y="94"/>
                      <a:pt x="31" y="94"/>
                    </a:cubicBezTo>
                    <a:cubicBezTo>
                      <a:pt x="33" y="93"/>
                      <a:pt x="35" y="92"/>
                      <a:pt x="37" y="91"/>
                    </a:cubicBezTo>
                    <a:cubicBezTo>
                      <a:pt x="37" y="91"/>
                      <a:pt x="35" y="93"/>
                      <a:pt x="35" y="94"/>
                    </a:cubicBezTo>
                    <a:cubicBezTo>
                      <a:pt x="35" y="94"/>
                      <a:pt x="35" y="95"/>
                      <a:pt x="35" y="95"/>
                    </a:cubicBezTo>
                    <a:cubicBezTo>
                      <a:pt x="37" y="94"/>
                      <a:pt x="39" y="92"/>
                      <a:pt x="38" y="95"/>
                    </a:cubicBezTo>
                    <a:cubicBezTo>
                      <a:pt x="37" y="95"/>
                      <a:pt x="38" y="96"/>
                      <a:pt x="38" y="95"/>
                    </a:cubicBezTo>
                    <a:cubicBezTo>
                      <a:pt x="39" y="95"/>
                      <a:pt x="39" y="94"/>
                      <a:pt x="39" y="93"/>
                    </a:cubicBezTo>
                    <a:cubicBezTo>
                      <a:pt x="39" y="94"/>
                      <a:pt x="39" y="95"/>
                      <a:pt x="39" y="97"/>
                    </a:cubicBezTo>
                    <a:cubicBezTo>
                      <a:pt x="35" y="95"/>
                      <a:pt x="31" y="94"/>
                      <a:pt x="27" y="95"/>
                    </a:cubicBezTo>
                    <a:close/>
                    <a:moveTo>
                      <a:pt x="39" y="50"/>
                    </a:moveTo>
                    <a:cubicBezTo>
                      <a:pt x="38" y="51"/>
                      <a:pt x="37" y="52"/>
                      <a:pt x="35" y="53"/>
                    </a:cubicBezTo>
                    <a:cubicBezTo>
                      <a:pt x="31" y="56"/>
                      <a:pt x="27" y="58"/>
                      <a:pt x="23" y="61"/>
                    </a:cubicBezTo>
                    <a:cubicBezTo>
                      <a:pt x="21" y="63"/>
                      <a:pt x="18" y="65"/>
                      <a:pt x="16" y="67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0" y="72"/>
                      <a:pt x="9" y="72"/>
                      <a:pt x="8" y="73"/>
                    </a:cubicBezTo>
                    <a:cubicBezTo>
                      <a:pt x="9" y="72"/>
                      <a:pt x="10" y="72"/>
                      <a:pt x="10" y="71"/>
                    </a:cubicBezTo>
                    <a:cubicBezTo>
                      <a:pt x="15" y="66"/>
                      <a:pt x="18" y="61"/>
                      <a:pt x="23" y="57"/>
                    </a:cubicBezTo>
                    <a:cubicBezTo>
                      <a:pt x="29" y="53"/>
                      <a:pt x="33" y="47"/>
                      <a:pt x="39" y="42"/>
                    </a:cubicBezTo>
                    <a:cubicBezTo>
                      <a:pt x="39" y="45"/>
                      <a:pt x="39" y="47"/>
                      <a:pt x="39" y="50"/>
                    </a:cubicBezTo>
                    <a:close/>
                    <a:moveTo>
                      <a:pt x="38" y="35"/>
                    </a:moveTo>
                    <a:cubicBezTo>
                      <a:pt x="33" y="39"/>
                      <a:pt x="28" y="43"/>
                      <a:pt x="23" y="48"/>
                    </a:cubicBezTo>
                    <a:cubicBezTo>
                      <a:pt x="18" y="53"/>
                      <a:pt x="11" y="58"/>
                      <a:pt x="6" y="62"/>
                    </a:cubicBezTo>
                    <a:cubicBezTo>
                      <a:pt x="12" y="56"/>
                      <a:pt x="16" y="50"/>
                      <a:pt x="22" y="45"/>
                    </a:cubicBezTo>
                    <a:cubicBezTo>
                      <a:pt x="27" y="40"/>
                      <a:pt x="33" y="36"/>
                      <a:pt x="38" y="31"/>
                    </a:cubicBezTo>
                    <a:cubicBezTo>
                      <a:pt x="38" y="31"/>
                      <a:pt x="38" y="30"/>
                      <a:pt x="38" y="30"/>
                    </a:cubicBezTo>
                    <a:cubicBezTo>
                      <a:pt x="38" y="32"/>
                      <a:pt x="38" y="33"/>
                      <a:pt x="38" y="35"/>
                    </a:cubicBezTo>
                    <a:cubicBezTo>
                      <a:pt x="38" y="35"/>
                      <a:pt x="38" y="35"/>
                      <a:pt x="38" y="35"/>
                    </a:cubicBezTo>
                    <a:close/>
                    <a:moveTo>
                      <a:pt x="38" y="30"/>
                    </a:moveTo>
                    <a:cubicBezTo>
                      <a:pt x="38" y="30"/>
                      <a:pt x="37" y="30"/>
                      <a:pt x="37" y="30"/>
                    </a:cubicBezTo>
                    <a:cubicBezTo>
                      <a:pt x="31" y="33"/>
                      <a:pt x="27" y="39"/>
                      <a:pt x="22" y="43"/>
                    </a:cubicBezTo>
                    <a:cubicBezTo>
                      <a:pt x="20" y="44"/>
                      <a:pt x="18" y="46"/>
                      <a:pt x="16" y="48"/>
                    </a:cubicBezTo>
                    <a:cubicBezTo>
                      <a:pt x="17" y="46"/>
                      <a:pt x="18" y="45"/>
                      <a:pt x="19" y="44"/>
                    </a:cubicBezTo>
                    <a:cubicBezTo>
                      <a:pt x="22" y="41"/>
                      <a:pt x="25" y="38"/>
                      <a:pt x="28" y="36"/>
                    </a:cubicBezTo>
                    <a:cubicBezTo>
                      <a:pt x="31" y="33"/>
                      <a:pt x="34" y="30"/>
                      <a:pt x="37" y="27"/>
                    </a:cubicBezTo>
                    <a:cubicBezTo>
                      <a:pt x="37" y="28"/>
                      <a:pt x="38" y="29"/>
                      <a:pt x="38" y="30"/>
                    </a:cubicBezTo>
                    <a:close/>
                    <a:moveTo>
                      <a:pt x="26" y="35"/>
                    </a:moveTo>
                    <a:cubicBezTo>
                      <a:pt x="22" y="39"/>
                      <a:pt x="17" y="42"/>
                      <a:pt x="13" y="46"/>
                    </a:cubicBezTo>
                    <a:cubicBezTo>
                      <a:pt x="15" y="44"/>
                      <a:pt x="16" y="42"/>
                      <a:pt x="18" y="41"/>
                    </a:cubicBezTo>
                    <a:cubicBezTo>
                      <a:pt x="24" y="35"/>
                      <a:pt x="29" y="30"/>
                      <a:pt x="33" y="24"/>
                    </a:cubicBezTo>
                    <a:cubicBezTo>
                      <a:pt x="34" y="24"/>
                      <a:pt x="33" y="24"/>
                      <a:pt x="33" y="24"/>
                    </a:cubicBezTo>
                    <a:cubicBezTo>
                      <a:pt x="27" y="27"/>
                      <a:pt x="23" y="31"/>
                      <a:pt x="18" y="35"/>
                    </a:cubicBezTo>
                    <a:cubicBezTo>
                      <a:pt x="16" y="37"/>
                      <a:pt x="13" y="39"/>
                      <a:pt x="11" y="41"/>
                    </a:cubicBezTo>
                    <a:cubicBezTo>
                      <a:pt x="9" y="42"/>
                      <a:pt x="8" y="43"/>
                      <a:pt x="6" y="44"/>
                    </a:cubicBezTo>
                    <a:cubicBezTo>
                      <a:pt x="3" y="47"/>
                      <a:pt x="6" y="44"/>
                      <a:pt x="7" y="43"/>
                    </a:cubicBezTo>
                    <a:cubicBezTo>
                      <a:pt x="12" y="39"/>
                      <a:pt x="17" y="34"/>
                      <a:pt x="22" y="31"/>
                    </a:cubicBezTo>
                    <a:cubicBezTo>
                      <a:pt x="27" y="27"/>
                      <a:pt x="31" y="25"/>
                      <a:pt x="34" y="20"/>
                    </a:cubicBezTo>
                    <a:cubicBezTo>
                      <a:pt x="34" y="20"/>
                      <a:pt x="34" y="19"/>
                      <a:pt x="33" y="19"/>
                    </a:cubicBezTo>
                    <a:cubicBezTo>
                      <a:pt x="29" y="23"/>
                      <a:pt x="24" y="26"/>
                      <a:pt x="19" y="29"/>
                    </a:cubicBezTo>
                    <a:cubicBezTo>
                      <a:pt x="17" y="31"/>
                      <a:pt x="14" y="34"/>
                      <a:pt x="12" y="36"/>
                    </a:cubicBezTo>
                    <a:cubicBezTo>
                      <a:pt x="10" y="37"/>
                      <a:pt x="9" y="38"/>
                      <a:pt x="8" y="39"/>
                    </a:cubicBezTo>
                    <a:cubicBezTo>
                      <a:pt x="9" y="38"/>
                      <a:pt x="5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8" y="37"/>
                      <a:pt x="13" y="33"/>
                      <a:pt x="17" y="29"/>
                    </a:cubicBezTo>
                    <a:cubicBezTo>
                      <a:pt x="22" y="24"/>
                      <a:pt x="28" y="20"/>
                      <a:pt x="33" y="16"/>
                    </a:cubicBezTo>
                    <a:cubicBezTo>
                      <a:pt x="33" y="16"/>
                      <a:pt x="33" y="15"/>
                      <a:pt x="33" y="15"/>
                    </a:cubicBezTo>
                    <a:cubicBezTo>
                      <a:pt x="35" y="18"/>
                      <a:pt x="36" y="22"/>
                      <a:pt x="37" y="26"/>
                    </a:cubicBezTo>
                    <a:cubicBezTo>
                      <a:pt x="32" y="28"/>
                      <a:pt x="30" y="32"/>
                      <a:pt x="26" y="35"/>
                    </a:cubicBezTo>
                    <a:close/>
                    <a:moveTo>
                      <a:pt x="14" y="32"/>
                    </a:moveTo>
                    <a:cubicBezTo>
                      <a:pt x="10" y="35"/>
                      <a:pt x="7" y="38"/>
                      <a:pt x="4" y="41"/>
                    </a:cubicBezTo>
                    <a:cubicBezTo>
                      <a:pt x="4" y="40"/>
                      <a:pt x="4" y="39"/>
                      <a:pt x="4" y="38"/>
                    </a:cubicBezTo>
                    <a:cubicBezTo>
                      <a:pt x="8" y="35"/>
                      <a:pt x="13" y="31"/>
                      <a:pt x="17" y="28"/>
                    </a:cubicBezTo>
                    <a:cubicBezTo>
                      <a:pt x="16" y="29"/>
                      <a:pt x="15" y="30"/>
                      <a:pt x="14" y="32"/>
                    </a:cubicBezTo>
                    <a:close/>
                    <a:moveTo>
                      <a:pt x="4" y="32"/>
                    </a:moveTo>
                    <a:cubicBezTo>
                      <a:pt x="9" y="29"/>
                      <a:pt x="13" y="26"/>
                      <a:pt x="18" y="22"/>
                    </a:cubicBezTo>
                    <a:cubicBezTo>
                      <a:pt x="19" y="21"/>
                      <a:pt x="20" y="20"/>
                      <a:pt x="22" y="19"/>
                    </a:cubicBezTo>
                    <a:cubicBezTo>
                      <a:pt x="15" y="24"/>
                      <a:pt x="9" y="29"/>
                      <a:pt x="4" y="36"/>
                    </a:cubicBezTo>
                    <a:cubicBezTo>
                      <a:pt x="4" y="35"/>
                      <a:pt x="4" y="34"/>
                      <a:pt x="4" y="32"/>
                    </a:cubicBezTo>
                    <a:close/>
                    <a:moveTo>
                      <a:pt x="4" y="27"/>
                    </a:moveTo>
                    <a:cubicBezTo>
                      <a:pt x="7" y="25"/>
                      <a:pt x="11" y="22"/>
                      <a:pt x="14" y="20"/>
                    </a:cubicBezTo>
                    <a:cubicBezTo>
                      <a:pt x="16" y="18"/>
                      <a:pt x="18" y="16"/>
                      <a:pt x="21" y="14"/>
                    </a:cubicBezTo>
                    <a:cubicBezTo>
                      <a:pt x="22" y="13"/>
                      <a:pt x="23" y="13"/>
                      <a:pt x="24" y="12"/>
                    </a:cubicBezTo>
                    <a:cubicBezTo>
                      <a:pt x="24" y="12"/>
                      <a:pt x="24" y="12"/>
                      <a:pt x="24" y="11"/>
                    </a:cubicBezTo>
                    <a:cubicBezTo>
                      <a:pt x="24" y="12"/>
                      <a:pt x="24" y="12"/>
                      <a:pt x="23" y="12"/>
                    </a:cubicBezTo>
                    <a:cubicBezTo>
                      <a:pt x="19" y="16"/>
                      <a:pt x="16" y="20"/>
                      <a:pt x="12" y="24"/>
                    </a:cubicBezTo>
                    <a:cubicBezTo>
                      <a:pt x="9" y="26"/>
                      <a:pt x="6" y="28"/>
                      <a:pt x="4" y="31"/>
                    </a:cubicBezTo>
                    <a:cubicBezTo>
                      <a:pt x="4" y="29"/>
                      <a:pt x="4" y="28"/>
                      <a:pt x="4" y="27"/>
                    </a:cubicBezTo>
                    <a:close/>
                    <a:moveTo>
                      <a:pt x="5" y="23"/>
                    </a:moveTo>
                    <a:cubicBezTo>
                      <a:pt x="6" y="22"/>
                      <a:pt x="8" y="21"/>
                      <a:pt x="10" y="19"/>
                    </a:cubicBezTo>
                    <a:cubicBezTo>
                      <a:pt x="8" y="21"/>
                      <a:pt x="6" y="23"/>
                      <a:pt x="4" y="25"/>
                    </a:cubicBezTo>
                    <a:cubicBezTo>
                      <a:pt x="4" y="25"/>
                      <a:pt x="4" y="24"/>
                      <a:pt x="5" y="24"/>
                    </a:cubicBezTo>
                    <a:cubicBezTo>
                      <a:pt x="5" y="24"/>
                      <a:pt x="5" y="23"/>
                      <a:pt x="5" y="23"/>
                    </a:cubicBezTo>
                    <a:close/>
                    <a:moveTo>
                      <a:pt x="6" y="18"/>
                    </a:moveTo>
                    <a:cubicBezTo>
                      <a:pt x="8" y="16"/>
                      <a:pt x="10" y="14"/>
                      <a:pt x="12" y="12"/>
                    </a:cubicBezTo>
                    <a:cubicBezTo>
                      <a:pt x="13" y="11"/>
                      <a:pt x="14" y="10"/>
                      <a:pt x="15" y="9"/>
                    </a:cubicBezTo>
                    <a:cubicBezTo>
                      <a:pt x="17" y="8"/>
                      <a:pt x="19" y="5"/>
                      <a:pt x="16" y="9"/>
                    </a:cubicBezTo>
                    <a:cubicBezTo>
                      <a:pt x="12" y="13"/>
                      <a:pt x="9" y="16"/>
                      <a:pt x="5" y="20"/>
                    </a:cubicBezTo>
                    <a:cubicBezTo>
                      <a:pt x="6" y="19"/>
                      <a:pt x="6" y="19"/>
                      <a:pt x="6" y="18"/>
                    </a:cubicBezTo>
                    <a:close/>
                    <a:moveTo>
                      <a:pt x="15" y="109"/>
                    </a:moveTo>
                    <a:cubicBezTo>
                      <a:pt x="19" y="106"/>
                      <a:pt x="23" y="104"/>
                      <a:pt x="28" y="104"/>
                    </a:cubicBezTo>
                    <a:cubicBezTo>
                      <a:pt x="23" y="106"/>
                      <a:pt x="19" y="109"/>
                      <a:pt x="16" y="112"/>
                    </a:cubicBezTo>
                    <a:cubicBezTo>
                      <a:pt x="15" y="111"/>
                      <a:pt x="15" y="111"/>
                      <a:pt x="15" y="110"/>
                    </a:cubicBezTo>
                    <a:cubicBezTo>
                      <a:pt x="15" y="110"/>
                      <a:pt x="15" y="109"/>
                      <a:pt x="15" y="109"/>
                    </a:cubicBezTo>
                    <a:close/>
                    <a:moveTo>
                      <a:pt x="51" y="208"/>
                    </a:moveTo>
                    <a:cubicBezTo>
                      <a:pt x="50" y="207"/>
                      <a:pt x="48" y="206"/>
                      <a:pt x="47" y="205"/>
                    </a:cubicBezTo>
                    <a:cubicBezTo>
                      <a:pt x="44" y="202"/>
                      <a:pt x="40" y="202"/>
                      <a:pt x="37" y="201"/>
                    </a:cubicBezTo>
                    <a:cubicBezTo>
                      <a:pt x="36" y="193"/>
                      <a:pt x="35" y="184"/>
                      <a:pt x="35" y="176"/>
                    </a:cubicBezTo>
                    <a:cubicBezTo>
                      <a:pt x="38" y="175"/>
                      <a:pt x="41" y="173"/>
                      <a:pt x="44" y="173"/>
                    </a:cubicBezTo>
                    <a:cubicBezTo>
                      <a:pt x="47" y="181"/>
                      <a:pt x="53" y="188"/>
                      <a:pt x="56" y="197"/>
                    </a:cubicBezTo>
                    <a:cubicBezTo>
                      <a:pt x="52" y="199"/>
                      <a:pt x="51" y="203"/>
                      <a:pt x="51" y="208"/>
                    </a:cubicBezTo>
                    <a:close/>
                    <a:moveTo>
                      <a:pt x="43" y="170"/>
                    </a:moveTo>
                    <a:cubicBezTo>
                      <a:pt x="43" y="170"/>
                      <a:pt x="43" y="170"/>
                      <a:pt x="43" y="170"/>
                    </a:cubicBezTo>
                    <a:cubicBezTo>
                      <a:pt x="43" y="170"/>
                      <a:pt x="42" y="169"/>
                      <a:pt x="42" y="170"/>
                    </a:cubicBezTo>
                    <a:cubicBezTo>
                      <a:pt x="42" y="170"/>
                      <a:pt x="41" y="170"/>
                      <a:pt x="40" y="171"/>
                    </a:cubicBezTo>
                    <a:cubicBezTo>
                      <a:pt x="39" y="171"/>
                      <a:pt x="39" y="171"/>
                      <a:pt x="39" y="171"/>
                    </a:cubicBezTo>
                    <a:cubicBezTo>
                      <a:pt x="39" y="171"/>
                      <a:pt x="39" y="171"/>
                      <a:pt x="40" y="171"/>
                    </a:cubicBezTo>
                    <a:cubicBezTo>
                      <a:pt x="41" y="170"/>
                      <a:pt x="42" y="169"/>
                      <a:pt x="43" y="168"/>
                    </a:cubicBezTo>
                    <a:cubicBezTo>
                      <a:pt x="43" y="168"/>
                      <a:pt x="43" y="167"/>
                      <a:pt x="42" y="168"/>
                    </a:cubicBezTo>
                    <a:cubicBezTo>
                      <a:pt x="40" y="168"/>
                      <a:pt x="35" y="169"/>
                      <a:pt x="34" y="171"/>
                    </a:cubicBezTo>
                    <a:cubicBezTo>
                      <a:pt x="36" y="168"/>
                      <a:pt x="39" y="167"/>
                      <a:pt x="42" y="165"/>
                    </a:cubicBezTo>
                    <a:cubicBezTo>
                      <a:pt x="42" y="164"/>
                      <a:pt x="42" y="164"/>
                      <a:pt x="42" y="164"/>
                    </a:cubicBezTo>
                    <a:cubicBezTo>
                      <a:pt x="40" y="165"/>
                      <a:pt x="39" y="166"/>
                      <a:pt x="37" y="166"/>
                    </a:cubicBezTo>
                    <a:cubicBezTo>
                      <a:pt x="35" y="167"/>
                      <a:pt x="31" y="170"/>
                      <a:pt x="36" y="167"/>
                    </a:cubicBezTo>
                    <a:cubicBezTo>
                      <a:pt x="38" y="165"/>
                      <a:pt x="40" y="163"/>
                      <a:pt x="42" y="161"/>
                    </a:cubicBezTo>
                    <a:cubicBezTo>
                      <a:pt x="42" y="161"/>
                      <a:pt x="42" y="161"/>
                      <a:pt x="42" y="161"/>
                    </a:cubicBezTo>
                    <a:cubicBezTo>
                      <a:pt x="39" y="162"/>
                      <a:pt x="35" y="163"/>
                      <a:pt x="33" y="165"/>
                    </a:cubicBezTo>
                    <a:cubicBezTo>
                      <a:pt x="36" y="162"/>
                      <a:pt x="40" y="161"/>
                      <a:pt x="42" y="157"/>
                    </a:cubicBezTo>
                    <a:cubicBezTo>
                      <a:pt x="42" y="162"/>
                      <a:pt x="43" y="166"/>
                      <a:pt x="43" y="170"/>
                    </a:cubicBezTo>
                    <a:close/>
                    <a:moveTo>
                      <a:pt x="33" y="15"/>
                    </a:moveTo>
                    <a:cubicBezTo>
                      <a:pt x="33" y="15"/>
                      <a:pt x="33" y="15"/>
                      <a:pt x="32" y="15"/>
                    </a:cubicBezTo>
                    <a:cubicBezTo>
                      <a:pt x="28" y="19"/>
                      <a:pt x="23" y="22"/>
                      <a:pt x="18" y="26"/>
                    </a:cubicBezTo>
                    <a:cubicBezTo>
                      <a:pt x="16" y="28"/>
                      <a:pt x="13" y="31"/>
                      <a:pt x="10" y="33"/>
                    </a:cubicBezTo>
                    <a:cubicBezTo>
                      <a:pt x="9" y="34"/>
                      <a:pt x="7" y="35"/>
                      <a:pt x="6" y="36"/>
                    </a:cubicBezTo>
                    <a:cubicBezTo>
                      <a:pt x="4" y="37"/>
                      <a:pt x="4" y="38"/>
                      <a:pt x="5" y="36"/>
                    </a:cubicBezTo>
                    <a:cubicBezTo>
                      <a:pt x="11" y="27"/>
                      <a:pt x="21" y="21"/>
                      <a:pt x="28" y="14"/>
                    </a:cubicBezTo>
                    <a:cubicBezTo>
                      <a:pt x="29" y="14"/>
                      <a:pt x="29" y="13"/>
                      <a:pt x="29" y="13"/>
                    </a:cubicBezTo>
                    <a:cubicBezTo>
                      <a:pt x="30" y="13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1" y="13"/>
                      <a:pt x="32" y="14"/>
                      <a:pt x="33" y="15"/>
                    </a:cubicBezTo>
                    <a:close/>
                    <a:moveTo>
                      <a:pt x="26" y="8"/>
                    </a:moveTo>
                    <a:cubicBezTo>
                      <a:pt x="27" y="9"/>
                      <a:pt x="29" y="10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25" y="15"/>
                      <a:pt x="21" y="19"/>
                      <a:pt x="16" y="22"/>
                    </a:cubicBezTo>
                    <a:cubicBezTo>
                      <a:pt x="14" y="24"/>
                      <a:pt x="12" y="25"/>
                      <a:pt x="10" y="27"/>
                    </a:cubicBezTo>
                    <a:cubicBezTo>
                      <a:pt x="9" y="28"/>
                      <a:pt x="8" y="28"/>
                      <a:pt x="7" y="29"/>
                    </a:cubicBezTo>
                    <a:cubicBezTo>
                      <a:pt x="7" y="29"/>
                      <a:pt x="3" y="33"/>
                      <a:pt x="5" y="30"/>
                    </a:cubicBezTo>
                    <a:cubicBezTo>
                      <a:pt x="7" y="27"/>
                      <a:pt x="11" y="25"/>
                      <a:pt x="14" y="22"/>
                    </a:cubicBezTo>
                    <a:cubicBezTo>
                      <a:pt x="18" y="18"/>
                      <a:pt x="22" y="14"/>
                      <a:pt x="27" y="10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18" y="14"/>
                      <a:pt x="12" y="21"/>
                      <a:pt x="4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7" y="24"/>
                      <a:pt x="10" y="20"/>
                      <a:pt x="12" y="18"/>
                    </a:cubicBezTo>
                    <a:cubicBezTo>
                      <a:pt x="15" y="15"/>
                      <a:pt x="17" y="13"/>
                      <a:pt x="20" y="11"/>
                    </a:cubicBezTo>
                    <a:cubicBezTo>
                      <a:pt x="21" y="11"/>
                      <a:pt x="22" y="10"/>
                      <a:pt x="22" y="9"/>
                    </a:cubicBezTo>
                    <a:cubicBezTo>
                      <a:pt x="22" y="9"/>
                      <a:pt x="23" y="9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17" y="12"/>
                      <a:pt x="11" y="18"/>
                      <a:pt x="5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6" y="21"/>
                      <a:pt x="7" y="19"/>
                      <a:pt x="8" y="19"/>
                    </a:cubicBezTo>
                    <a:cubicBezTo>
                      <a:pt x="9" y="17"/>
                      <a:pt x="10" y="16"/>
                      <a:pt x="12" y="14"/>
                    </a:cubicBezTo>
                    <a:cubicBezTo>
                      <a:pt x="14" y="12"/>
                      <a:pt x="17" y="9"/>
                      <a:pt x="19" y="6"/>
                    </a:cubicBezTo>
                    <a:cubicBezTo>
                      <a:pt x="19" y="6"/>
                      <a:pt x="19" y="6"/>
                      <a:pt x="18" y="6"/>
                    </a:cubicBezTo>
                    <a:cubicBezTo>
                      <a:pt x="14" y="9"/>
                      <a:pt x="10" y="12"/>
                      <a:pt x="7" y="16"/>
                    </a:cubicBezTo>
                    <a:cubicBezTo>
                      <a:pt x="10" y="8"/>
                      <a:pt x="16" y="2"/>
                      <a:pt x="26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6"/>
              <p:cNvSpPr>
                <a:spLocks/>
              </p:cNvSpPr>
              <p:nvPr/>
            </p:nvSpPr>
            <p:spPr bwMode="auto">
              <a:xfrm>
                <a:off x="2011" y="2432"/>
                <a:ext cx="14" cy="26"/>
              </a:xfrm>
              <a:custGeom>
                <a:avLst/>
                <a:gdLst>
                  <a:gd name="T0" fmla="*/ 3 w 6"/>
                  <a:gd name="T1" fmla="*/ 2 h 11"/>
                  <a:gd name="T2" fmla="*/ 1 w 6"/>
                  <a:gd name="T3" fmla="*/ 3 h 11"/>
                  <a:gd name="T4" fmla="*/ 3 w 6"/>
                  <a:gd name="T5" fmla="*/ 10 h 11"/>
                  <a:gd name="T6" fmla="*/ 5 w 6"/>
                  <a:gd name="T7" fmla="*/ 8 h 11"/>
                  <a:gd name="T8" fmla="*/ 3 w 6"/>
                  <a:gd name="T9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1">
                    <a:moveTo>
                      <a:pt x="3" y="2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5"/>
                      <a:pt x="1" y="8"/>
                      <a:pt x="3" y="10"/>
                    </a:cubicBezTo>
                    <a:cubicBezTo>
                      <a:pt x="4" y="11"/>
                      <a:pt x="6" y="10"/>
                      <a:pt x="5" y="8"/>
                    </a:cubicBezTo>
                    <a:cubicBezTo>
                      <a:pt x="4" y="6"/>
                      <a:pt x="4" y="4"/>
                      <a:pt x="3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7"/>
              <p:cNvSpPr>
                <a:spLocks/>
              </p:cNvSpPr>
              <p:nvPr/>
            </p:nvSpPr>
            <p:spPr bwMode="auto">
              <a:xfrm>
                <a:off x="743" y="3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8"/>
              <p:cNvSpPr>
                <a:spLocks noEditPoints="1"/>
              </p:cNvSpPr>
              <p:nvPr/>
            </p:nvSpPr>
            <p:spPr bwMode="auto">
              <a:xfrm>
                <a:off x="2356" y="470"/>
                <a:ext cx="132" cy="151"/>
              </a:xfrm>
              <a:custGeom>
                <a:avLst/>
                <a:gdLst>
                  <a:gd name="T0" fmla="*/ 16 w 56"/>
                  <a:gd name="T1" fmla="*/ 3 h 64"/>
                  <a:gd name="T2" fmla="*/ 25 w 56"/>
                  <a:gd name="T3" fmla="*/ 63 h 64"/>
                  <a:gd name="T4" fmla="*/ 55 w 56"/>
                  <a:gd name="T5" fmla="*/ 10 h 64"/>
                  <a:gd name="T6" fmla="*/ 27 w 56"/>
                  <a:gd name="T7" fmla="*/ 60 h 64"/>
                  <a:gd name="T8" fmla="*/ 30 w 56"/>
                  <a:gd name="T9" fmla="*/ 51 h 64"/>
                  <a:gd name="T10" fmla="*/ 35 w 56"/>
                  <a:gd name="T11" fmla="*/ 48 h 64"/>
                  <a:gd name="T12" fmla="*/ 37 w 56"/>
                  <a:gd name="T13" fmla="*/ 46 h 64"/>
                  <a:gd name="T14" fmla="*/ 24 w 56"/>
                  <a:gd name="T15" fmla="*/ 56 h 64"/>
                  <a:gd name="T16" fmla="*/ 24 w 56"/>
                  <a:gd name="T17" fmla="*/ 56 h 64"/>
                  <a:gd name="T18" fmla="*/ 21 w 56"/>
                  <a:gd name="T19" fmla="*/ 52 h 64"/>
                  <a:gd name="T20" fmla="*/ 34 w 56"/>
                  <a:gd name="T21" fmla="*/ 41 h 64"/>
                  <a:gd name="T22" fmla="*/ 36 w 56"/>
                  <a:gd name="T23" fmla="*/ 35 h 64"/>
                  <a:gd name="T24" fmla="*/ 15 w 56"/>
                  <a:gd name="T25" fmla="*/ 42 h 64"/>
                  <a:gd name="T26" fmla="*/ 17 w 56"/>
                  <a:gd name="T27" fmla="*/ 45 h 64"/>
                  <a:gd name="T28" fmla="*/ 51 w 56"/>
                  <a:gd name="T29" fmla="*/ 15 h 64"/>
                  <a:gd name="T30" fmla="*/ 34 w 56"/>
                  <a:gd name="T31" fmla="*/ 31 h 64"/>
                  <a:gd name="T32" fmla="*/ 37 w 56"/>
                  <a:gd name="T33" fmla="*/ 25 h 64"/>
                  <a:gd name="T34" fmla="*/ 52 w 56"/>
                  <a:gd name="T35" fmla="*/ 13 h 64"/>
                  <a:gd name="T36" fmla="*/ 21 w 56"/>
                  <a:gd name="T37" fmla="*/ 33 h 64"/>
                  <a:gd name="T38" fmla="*/ 49 w 56"/>
                  <a:gd name="T39" fmla="*/ 8 h 64"/>
                  <a:gd name="T40" fmla="*/ 26 w 56"/>
                  <a:gd name="T41" fmla="*/ 41 h 64"/>
                  <a:gd name="T42" fmla="*/ 48 w 56"/>
                  <a:gd name="T43" fmla="*/ 27 h 64"/>
                  <a:gd name="T44" fmla="*/ 35 w 56"/>
                  <a:gd name="T45" fmla="*/ 43 h 64"/>
                  <a:gd name="T46" fmla="*/ 43 w 56"/>
                  <a:gd name="T47" fmla="*/ 35 h 64"/>
                  <a:gd name="T48" fmla="*/ 21 w 56"/>
                  <a:gd name="T49" fmla="*/ 51 h 64"/>
                  <a:gd name="T50" fmla="*/ 46 w 56"/>
                  <a:gd name="T51" fmla="*/ 31 h 64"/>
                  <a:gd name="T52" fmla="*/ 19 w 56"/>
                  <a:gd name="T53" fmla="*/ 48 h 64"/>
                  <a:gd name="T54" fmla="*/ 50 w 56"/>
                  <a:gd name="T55" fmla="*/ 7 h 64"/>
                  <a:gd name="T56" fmla="*/ 17 w 56"/>
                  <a:gd name="T57" fmla="*/ 32 h 64"/>
                  <a:gd name="T58" fmla="*/ 48 w 56"/>
                  <a:gd name="T59" fmla="*/ 6 h 64"/>
                  <a:gd name="T60" fmla="*/ 12 w 56"/>
                  <a:gd name="T61" fmla="*/ 36 h 64"/>
                  <a:gd name="T62" fmla="*/ 25 w 56"/>
                  <a:gd name="T63" fmla="*/ 20 h 64"/>
                  <a:gd name="T64" fmla="*/ 21 w 56"/>
                  <a:gd name="T65" fmla="*/ 18 h 64"/>
                  <a:gd name="T66" fmla="*/ 8 w 56"/>
                  <a:gd name="T67" fmla="*/ 27 h 64"/>
                  <a:gd name="T68" fmla="*/ 15 w 56"/>
                  <a:gd name="T69" fmla="*/ 20 h 64"/>
                  <a:gd name="T70" fmla="*/ 13 w 56"/>
                  <a:gd name="T71" fmla="*/ 15 h 64"/>
                  <a:gd name="T72" fmla="*/ 6 w 56"/>
                  <a:gd name="T73" fmla="*/ 20 h 64"/>
                  <a:gd name="T74" fmla="*/ 5 w 56"/>
                  <a:gd name="T75" fmla="*/ 15 h 64"/>
                  <a:gd name="T76" fmla="*/ 16 w 56"/>
                  <a:gd name="T77" fmla="*/ 9 h 64"/>
                  <a:gd name="T78" fmla="*/ 22 w 56"/>
                  <a:gd name="T79" fmla="*/ 13 h 64"/>
                  <a:gd name="T80" fmla="*/ 21 w 56"/>
                  <a:gd name="T81" fmla="*/ 10 h 64"/>
                  <a:gd name="T82" fmla="*/ 10 w 56"/>
                  <a:gd name="T83" fmla="*/ 25 h 64"/>
                  <a:gd name="T84" fmla="*/ 25 w 56"/>
                  <a:gd name="T85" fmla="*/ 19 h 64"/>
                  <a:gd name="T86" fmla="*/ 26 w 56"/>
                  <a:gd name="T87" fmla="*/ 21 h 64"/>
                  <a:gd name="T88" fmla="*/ 22 w 56"/>
                  <a:gd name="T89" fmla="*/ 27 h 64"/>
                  <a:gd name="T90" fmla="*/ 25 w 56"/>
                  <a:gd name="T91" fmla="*/ 20 h 64"/>
                  <a:gd name="T92" fmla="*/ 35 w 56"/>
                  <a:gd name="T93" fmla="*/ 15 h 64"/>
                  <a:gd name="T94" fmla="*/ 28 w 56"/>
                  <a:gd name="T95" fmla="*/ 22 h 64"/>
                  <a:gd name="T96" fmla="*/ 36 w 56"/>
                  <a:gd name="T97" fmla="*/ 15 h 64"/>
                  <a:gd name="T98" fmla="*/ 46 w 56"/>
                  <a:gd name="T99" fmla="*/ 7 h 64"/>
                  <a:gd name="T100" fmla="*/ 30 w 56"/>
                  <a:gd name="T101" fmla="*/ 20 h 64"/>
                  <a:gd name="T102" fmla="*/ 35 w 56"/>
                  <a:gd name="T103" fmla="*/ 13 h 64"/>
                  <a:gd name="T104" fmla="*/ 40 w 56"/>
                  <a:gd name="T105" fmla="*/ 6 h 64"/>
                  <a:gd name="T106" fmla="*/ 6 w 56"/>
                  <a:gd name="T107" fmla="*/ 20 h 64"/>
                  <a:gd name="T108" fmla="*/ 5 w 56"/>
                  <a:gd name="T109" fmla="*/ 16 h 64"/>
                  <a:gd name="T110" fmla="*/ 18 w 56"/>
                  <a:gd name="T111" fmla="*/ 7 h 64"/>
                  <a:gd name="T112" fmla="*/ 13 w 56"/>
                  <a:gd name="T113" fmla="*/ 37 h 64"/>
                  <a:gd name="T114" fmla="*/ 34 w 56"/>
                  <a:gd name="T115" fmla="*/ 27 h 64"/>
                  <a:gd name="T116" fmla="*/ 15 w 56"/>
                  <a:gd name="T117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4">
                    <a:moveTo>
                      <a:pt x="55" y="10"/>
                    </a:moveTo>
                    <a:cubicBezTo>
                      <a:pt x="54" y="4"/>
                      <a:pt x="48" y="1"/>
                      <a:pt x="43" y="3"/>
                    </a:cubicBezTo>
                    <a:cubicBezTo>
                      <a:pt x="35" y="4"/>
                      <a:pt x="31" y="11"/>
                      <a:pt x="28" y="18"/>
                    </a:cubicBezTo>
                    <a:cubicBezTo>
                      <a:pt x="25" y="12"/>
                      <a:pt x="22" y="5"/>
                      <a:pt x="16" y="3"/>
                    </a:cubicBezTo>
                    <a:cubicBezTo>
                      <a:pt x="11" y="0"/>
                      <a:pt x="5" y="3"/>
                      <a:pt x="3" y="9"/>
                    </a:cubicBezTo>
                    <a:cubicBezTo>
                      <a:pt x="0" y="16"/>
                      <a:pt x="4" y="25"/>
                      <a:pt x="6" y="31"/>
                    </a:cubicBezTo>
                    <a:cubicBezTo>
                      <a:pt x="12" y="42"/>
                      <a:pt x="18" y="52"/>
                      <a:pt x="25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4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5" y="53"/>
                      <a:pt x="43" y="42"/>
                      <a:pt x="49" y="31"/>
                    </a:cubicBezTo>
                    <a:cubicBezTo>
                      <a:pt x="52" y="25"/>
                      <a:pt x="56" y="18"/>
                      <a:pt x="55" y="10"/>
                    </a:cubicBezTo>
                    <a:close/>
                    <a:moveTo>
                      <a:pt x="27" y="60"/>
                    </a:moveTo>
                    <a:cubicBezTo>
                      <a:pt x="26" y="60"/>
                      <a:pt x="26" y="60"/>
                      <a:pt x="26" y="60"/>
                    </a:cubicBezTo>
                    <a:cubicBezTo>
                      <a:pt x="28" y="58"/>
                      <a:pt x="29" y="57"/>
                      <a:pt x="30" y="55"/>
                    </a:cubicBezTo>
                    <a:cubicBezTo>
                      <a:pt x="29" y="57"/>
                      <a:pt x="28" y="58"/>
                      <a:pt x="27" y="60"/>
                    </a:cubicBezTo>
                    <a:close/>
                    <a:moveTo>
                      <a:pt x="24" y="56"/>
                    </a:moveTo>
                    <a:cubicBezTo>
                      <a:pt x="25" y="56"/>
                      <a:pt x="26" y="55"/>
                      <a:pt x="27" y="54"/>
                    </a:cubicBezTo>
                    <a:cubicBezTo>
                      <a:pt x="28" y="53"/>
                      <a:pt x="29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9" y="53"/>
                      <a:pt x="27" y="54"/>
                      <a:pt x="25" y="56"/>
                    </a:cubicBezTo>
                    <a:cubicBezTo>
                      <a:pt x="25" y="56"/>
                      <a:pt x="24" y="56"/>
                      <a:pt x="24" y="56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8"/>
                    </a:moveTo>
                    <a:cubicBezTo>
                      <a:pt x="32" y="50"/>
                      <a:pt x="29" y="55"/>
                      <a:pt x="26" y="59"/>
                    </a:cubicBezTo>
                    <a:cubicBezTo>
                      <a:pt x="25" y="58"/>
                      <a:pt x="25" y="58"/>
                      <a:pt x="25" y="57"/>
                    </a:cubicBezTo>
                    <a:cubicBezTo>
                      <a:pt x="29" y="54"/>
                      <a:pt x="31" y="51"/>
                      <a:pt x="35" y="48"/>
                    </a:cubicBezTo>
                    <a:close/>
                    <a:moveTo>
                      <a:pt x="37" y="46"/>
                    </a:moveTo>
                    <a:cubicBezTo>
                      <a:pt x="36" y="46"/>
                      <a:pt x="36" y="46"/>
                      <a:pt x="35" y="47"/>
                    </a:cubicBezTo>
                    <a:cubicBezTo>
                      <a:pt x="36" y="46"/>
                      <a:pt x="37" y="45"/>
                      <a:pt x="37" y="45"/>
                    </a:cubicBezTo>
                    <a:cubicBezTo>
                      <a:pt x="37" y="45"/>
                      <a:pt x="37" y="45"/>
                      <a:pt x="37" y="46"/>
                    </a:cubicBezTo>
                    <a:close/>
                    <a:moveTo>
                      <a:pt x="24" y="56"/>
                    </a:moveTo>
                    <a:cubicBezTo>
                      <a:pt x="23" y="55"/>
                      <a:pt x="23" y="54"/>
                      <a:pt x="23" y="54"/>
                    </a:cubicBezTo>
                    <a:cubicBezTo>
                      <a:pt x="28" y="50"/>
                      <a:pt x="34" y="46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4" y="46"/>
                      <a:pt x="29" y="51"/>
                      <a:pt x="24" y="56"/>
                    </a:cubicBezTo>
                    <a:close/>
                    <a:moveTo>
                      <a:pt x="21" y="52"/>
                    </a:moveTo>
                    <a:cubicBezTo>
                      <a:pt x="24" y="50"/>
                      <a:pt x="26" y="49"/>
                      <a:pt x="29" y="47"/>
                    </a:cubicBezTo>
                    <a:cubicBezTo>
                      <a:pt x="27" y="49"/>
                      <a:pt x="24" y="51"/>
                      <a:pt x="22" y="53"/>
                    </a:cubicBezTo>
                    <a:cubicBezTo>
                      <a:pt x="22" y="53"/>
                      <a:pt x="21" y="52"/>
                      <a:pt x="21" y="52"/>
                    </a:cubicBezTo>
                    <a:close/>
                    <a:moveTo>
                      <a:pt x="19" y="49"/>
                    </a:moveTo>
                    <a:cubicBezTo>
                      <a:pt x="28" y="46"/>
                      <a:pt x="35" y="40"/>
                      <a:pt x="42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0" y="37"/>
                      <a:pt x="37" y="39"/>
                      <a:pt x="34" y="41"/>
                    </a:cubicBezTo>
                    <a:cubicBezTo>
                      <a:pt x="30" y="45"/>
                      <a:pt x="25" y="48"/>
                      <a:pt x="21" y="51"/>
                    </a:cubicBezTo>
                    <a:cubicBezTo>
                      <a:pt x="20" y="50"/>
                      <a:pt x="20" y="49"/>
                      <a:pt x="19" y="49"/>
                    </a:cubicBezTo>
                    <a:close/>
                    <a:moveTo>
                      <a:pt x="18" y="46"/>
                    </a:moveTo>
                    <a:cubicBezTo>
                      <a:pt x="24" y="43"/>
                      <a:pt x="30" y="39"/>
                      <a:pt x="36" y="35"/>
                    </a:cubicBezTo>
                    <a:cubicBezTo>
                      <a:pt x="38" y="34"/>
                      <a:pt x="40" y="33"/>
                      <a:pt x="42" y="32"/>
                    </a:cubicBezTo>
                    <a:cubicBezTo>
                      <a:pt x="35" y="37"/>
                      <a:pt x="26" y="41"/>
                      <a:pt x="19" y="48"/>
                    </a:cubicBezTo>
                    <a:cubicBezTo>
                      <a:pt x="18" y="47"/>
                      <a:pt x="18" y="47"/>
                      <a:pt x="18" y="46"/>
                    </a:cubicBezTo>
                    <a:close/>
                    <a:moveTo>
                      <a:pt x="15" y="42"/>
                    </a:moveTo>
                    <a:cubicBezTo>
                      <a:pt x="16" y="42"/>
                      <a:pt x="16" y="42"/>
                      <a:pt x="16" y="42"/>
                    </a:cubicBezTo>
                    <a:cubicBezTo>
                      <a:pt x="22" y="39"/>
                      <a:pt x="28" y="35"/>
                      <a:pt x="35" y="31"/>
                    </a:cubicBezTo>
                    <a:cubicBezTo>
                      <a:pt x="34" y="31"/>
                      <a:pt x="34" y="32"/>
                      <a:pt x="33" y="32"/>
                    </a:cubicBezTo>
                    <a:cubicBezTo>
                      <a:pt x="28" y="36"/>
                      <a:pt x="22" y="41"/>
                      <a:pt x="17" y="45"/>
                    </a:cubicBezTo>
                    <a:cubicBezTo>
                      <a:pt x="17" y="44"/>
                      <a:pt x="16" y="43"/>
                      <a:pt x="15" y="42"/>
                    </a:cubicBezTo>
                    <a:close/>
                    <a:moveTo>
                      <a:pt x="39" y="24"/>
                    </a:moveTo>
                    <a:cubicBezTo>
                      <a:pt x="43" y="21"/>
                      <a:pt x="46" y="18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1" y="14"/>
                      <a:pt x="51" y="14"/>
                      <a:pt x="52" y="14"/>
                    </a:cubicBezTo>
                    <a:cubicBezTo>
                      <a:pt x="52" y="15"/>
                      <a:pt x="52" y="16"/>
                      <a:pt x="51" y="17"/>
                    </a:cubicBezTo>
                    <a:cubicBezTo>
                      <a:pt x="51" y="17"/>
                      <a:pt x="51" y="18"/>
                      <a:pt x="51" y="18"/>
                    </a:cubicBezTo>
                    <a:cubicBezTo>
                      <a:pt x="45" y="21"/>
                      <a:pt x="40" y="27"/>
                      <a:pt x="34" y="31"/>
                    </a:cubicBezTo>
                    <a:cubicBezTo>
                      <a:pt x="31" y="33"/>
                      <a:pt x="27" y="35"/>
                      <a:pt x="23" y="37"/>
                    </a:cubicBezTo>
                    <a:cubicBezTo>
                      <a:pt x="22" y="38"/>
                      <a:pt x="20" y="39"/>
                      <a:pt x="19" y="40"/>
                    </a:cubicBezTo>
                    <a:cubicBezTo>
                      <a:pt x="15" y="42"/>
                      <a:pt x="19" y="39"/>
                      <a:pt x="20" y="39"/>
                    </a:cubicBezTo>
                    <a:cubicBezTo>
                      <a:pt x="25" y="34"/>
                      <a:pt x="32" y="30"/>
                      <a:pt x="37" y="25"/>
                    </a:cubicBezTo>
                    <a:cubicBezTo>
                      <a:pt x="38" y="25"/>
                      <a:pt x="38" y="24"/>
                      <a:pt x="39" y="24"/>
                    </a:cubicBezTo>
                    <a:close/>
                    <a:moveTo>
                      <a:pt x="51" y="8"/>
                    </a:moveTo>
                    <a:cubicBezTo>
                      <a:pt x="51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5"/>
                      <a:pt x="44" y="18"/>
                      <a:pt x="40" y="21"/>
                    </a:cubicBezTo>
                    <a:cubicBezTo>
                      <a:pt x="36" y="24"/>
                      <a:pt x="32" y="27"/>
                      <a:pt x="27" y="30"/>
                    </a:cubicBezTo>
                    <a:cubicBezTo>
                      <a:pt x="24" y="32"/>
                      <a:pt x="21" y="34"/>
                      <a:pt x="18" y="36"/>
                    </a:cubicBezTo>
                    <a:cubicBezTo>
                      <a:pt x="19" y="35"/>
                      <a:pt x="20" y="34"/>
                      <a:pt x="21" y="33"/>
                    </a:cubicBezTo>
                    <a:cubicBezTo>
                      <a:pt x="31" y="24"/>
                      <a:pt x="43" y="19"/>
                      <a:pt x="51" y="8"/>
                    </a:cubicBezTo>
                    <a:close/>
                    <a:moveTo>
                      <a:pt x="31" y="24"/>
                    </a:moveTo>
                    <a:cubicBezTo>
                      <a:pt x="35" y="22"/>
                      <a:pt x="38" y="19"/>
                      <a:pt x="41" y="16"/>
                    </a:cubicBezTo>
                    <a:cubicBezTo>
                      <a:pt x="44" y="14"/>
                      <a:pt x="48" y="11"/>
                      <a:pt x="49" y="8"/>
                    </a:cubicBezTo>
                    <a:cubicBezTo>
                      <a:pt x="45" y="15"/>
                      <a:pt x="38" y="20"/>
                      <a:pt x="31" y="24"/>
                    </a:cubicBezTo>
                    <a:close/>
                    <a:moveTo>
                      <a:pt x="48" y="27"/>
                    </a:moveTo>
                    <a:cubicBezTo>
                      <a:pt x="44" y="30"/>
                      <a:pt x="39" y="33"/>
                      <a:pt x="35" y="36"/>
                    </a:cubicBezTo>
                    <a:cubicBezTo>
                      <a:pt x="32" y="37"/>
                      <a:pt x="29" y="39"/>
                      <a:pt x="26" y="41"/>
                    </a:cubicBezTo>
                    <a:cubicBezTo>
                      <a:pt x="24" y="42"/>
                      <a:pt x="20" y="44"/>
                      <a:pt x="19" y="45"/>
                    </a:cubicBezTo>
                    <a:cubicBezTo>
                      <a:pt x="24" y="40"/>
                      <a:pt x="29" y="36"/>
                      <a:pt x="35" y="32"/>
                    </a:cubicBezTo>
                    <a:cubicBezTo>
                      <a:pt x="41" y="28"/>
                      <a:pt x="46" y="23"/>
                      <a:pt x="51" y="19"/>
                    </a:cubicBezTo>
                    <a:cubicBezTo>
                      <a:pt x="50" y="22"/>
                      <a:pt x="49" y="24"/>
                      <a:pt x="48" y="27"/>
                    </a:cubicBezTo>
                    <a:close/>
                    <a:moveTo>
                      <a:pt x="41" y="40"/>
                    </a:moveTo>
                    <a:cubicBezTo>
                      <a:pt x="37" y="43"/>
                      <a:pt x="34" y="45"/>
                      <a:pt x="30" y="48"/>
                    </a:cubicBezTo>
                    <a:cubicBezTo>
                      <a:pt x="29" y="48"/>
                      <a:pt x="29" y="49"/>
                      <a:pt x="28" y="49"/>
                    </a:cubicBezTo>
                    <a:cubicBezTo>
                      <a:pt x="30" y="47"/>
                      <a:pt x="32" y="45"/>
                      <a:pt x="35" y="43"/>
                    </a:cubicBezTo>
                    <a:cubicBezTo>
                      <a:pt x="37" y="42"/>
                      <a:pt x="40" y="40"/>
                      <a:pt x="42" y="38"/>
                    </a:cubicBezTo>
                    <a:cubicBezTo>
                      <a:pt x="41" y="38"/>
                      <a:pt x="41" y="39"/>
                      <a:pt x="41" y="40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2" y="36"/>
                      <a:pt x="42" y="36"/>
                    </a:cubicBezTo>
                    <a:cubicBezTo>
                      <a:pt x="40" y="38"/>
                      <a:pt x="37" y="40"/>
                      <a:pt x="35" y="43"/>
                    </a:cubicBezTo>
                    <a:cubicBezTo>
                      <a:pt x="32" y="45"/>
                      <a:pt x="29" y="46"/>
                      <a:pt x="27" y="48"/>
                    </a:cubicBezTo>
                    <a:cubicBezTo>
                      <a:pt x="25" y="49"/>
                      <a:pt x="23" y="50"/>
                      <a:pt x="21" y="51"/>
                    </a:cubicBezTo>
                    <a:cubicBezTo>
                      <a:pt x="23" y="50"/>
                      <a:pt x="25" y="49"/>
                      <a:pt x="26" y="47"/>
                    </a:cubicBezTo>
                    <a:cubicBezTo>
                      <a:pt x="33" y="43"/>
                      <a:pt x="40" y="38"/>
                      <a:pt x="45" y="32"/>
                    </a:cubicBezTo>
                    <a:cubicBezTo>
                      <a:pt x="44" y="33"/>
                      <a:pt x="44" y="34"/>
                      <a:pt x="43" y="35"/>
                    </a:cubicBezTo>
                    <a:close/>
                    <a:moveTo>
                      <a:pt x="46" y="31"/>
                    </a:moveTo>
                    <a:cubicBezTo>
                      <a:pt x="46" y="31"/>
                      <a:pt x="46" y="31"/>
                      <a:pt x="45" y="31"/>
                    </a:cubicBezTo>
                    <a:cubicBezTo>
                      <a:pt x="41" y="34"/>
                      <a:pt x="36" y="38"/>
                      <a:pt x="31" y="42"/>
                    </a:cubicBezTo>
                    <a:cubicBezTo>
                      <a:pt x="29" y="44"/>
                      <a:pt x="26" y="45"/>
                      <a:pt x="24" y="46"/>
                    </a:cubicBezTo>
                    <a:cubicBezTo>
                      <a:pt x="24" y="46"/>
                      <a:pt x="19" y="48"/>
                      <a:pt x="19" y="48"/>
                    </a:cubicBezTo>
                    <a:cubicBezTo>
                      <a:pt x="21" y="47"/>
                      <a:pt x="22" y="46"/>
                      <a:pt x="23" y="45"/>
                    </a:cubicBezTo>
                    <a:cubicBezTo>
                      <a:pt x="31" y="39"/>
                      <a:pt x="40" y="35"/>
                      <a:pt x="47" y="29"/>
                    </a:cubicBezTo>
                    <a:cubicBezTo>
                      <a:pt x="47" y="29"/>
                      <a:pt x="46" y="30"/>
                      <a:pt x="46" y="31"/>
                    </a:cubicBezTo>
                    <a:close/>
                    <a:moveTo>
                      <a:pt x="50" y="7"/>
                    </a:moveTo>
                    <a:cubicBezTo>
                      <a:pt x="43" y="13"/>
                      <a:pt x="37" y="19"/>
                      <a:pt x="30" y="24"/>
                    </a:cubicBezTo>
                    <a:cubicBezTo>
                      <a:pt x="27" y="27"/>
                      <a:pt x="23" y="30"/>
                      <a:pt x="19" y="33"/>
                    </a:cubicBezTo>
                    <a:cubicBezTo>
                      <a:pt x="17" y="34"/>
                      <a:pt x="15" y="35"/>
                      <a:pt x="13" y="36"/>
                    </a:cubicBezTo>
                    <a:cubicBezTo>
                      <a:pt x="14" y="35"/>
                      <a:pt x="16" y="33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9" y="30"/>
                      <a:pt x="21" y="29"/>
                      <a:pt x="22" y="27"/>
                    </a:cubicBezTo>
                    <a:cubicBezTo>
                      <a:pt x="27" y="24"/>
                      <a:pt x="31" y="21"/>
                      <a:pt x="36" y="18"/>
                    </a:cubicBezTo>
                    <a:cubicBezTo>
                      <a:pt x="41" y="14"/>
                      <a:pt x="46" y="11"/>
                      <a:pt x="48" y="6"/>
                    </a:cubicBezTo>
                    <a:cubicBezTo>
                      <a:pt x="49" y="6"/>
                      <a:pt x="49" y="6"/>
                      <a:pt x="50" y="7"/>
                    </a:cubicBezTo>
                    <a:close/>
                    <a:moveTo>
                      <a:pt x="12" y="35"/>
                    </a:moveTo>
                    <a:cubicBezTo>
                      <a:pt x="12" y="34"/>
                      <a:pt x="13" y="34"/>
                      <a:pt x="14" y="34"/>
                    </a:cubicBezTo>
                    <a:cubicBezTo>
                      <a:pt x="13" y="34"/>
                      <a:pt x="13" y="35"/>
                      <a:pt x="12" y="36"/>
                    </a:cubicBezTo>
                    <a:cubicBezTo>
                      <a:pt x="12" y="35"/>
                      <a:pt x="12" y="35"/>
                      <a:pt x="12" y="35"/>
                    </a:cubicBezTo>
                    <a:close/>
                    <a:moveTo>
                      <a:pt x="10" y="31"/>
                    </a:moveTo>
                    <a:cubicBezTo>
                      <a:pt x="12" y="29"/>
                      <a:pt x="15" y="27"/>
                      <a:pt x="17" y="26"/>
                    </a:cubicBezTo>
                    <a:cubicBezTo>
                      <a:pt x="19" y="24"/>
                      <a:pt x="23" y="22"/>
                      <a:pt x="25" y="20"/>
                    </a:cubicBezTo>
                    <a:cubicBezTo>
                      <a:pt x="20" y="25"/>
                      <a:pt x="15" y="29"/>
                      <a:pt x="11" y="34"/>
                    </a:cubicBezTo>
                    <a:cubicBezTo>
                      <a:pt x="11" y="33"/>
                      <a:pt x="10" y="32"/>
                      <a:pt x="10" y="31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6" y="21"/>
                      <a:pt x="21" y="18"/>
                    </a:cubicBezTo>
                    <a:cubicBezTo>
                      <a:pt x="21" y="18"/>
                      <a:pt x="24" y="16"/>
                      <a:pt x="21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5" y="25"/>
                      <a:pt x="12" y="27"/>
                      <a:pt x="9" y="30"/>
                    </a:cubicBezTo>
                    <a:cubicBezTo>
                      <a:pt x="9" y="29"/>
                      <a:pt x="8" y="28"/>
                      <a:pt x="8" y="27"/>
                    </a:cubicBezTo>
                    <a:close/>
                    <a:moveTo>
                      <a:pt x="7" y="24"/>
                    </a:moveTo>
                    <a:cubicBezTo>
                      <a:pt x="11" y="21"/>
                      <a:pt x="16" y="17"/>
                      <a:pt x="20" y="15"/>
                    </a:cubicBezTo>
                    <a:cubicBezTo>
                      <a:pt x="23" y="13"/>
                      <a:pt x="19" y="16"/>
                      <a:pt x="19" y="16"/>
                    </a:cubicBezTo>
                    <a:cubicBezTo>
                      <a:pt x="18" y="17"/>
                      <a:pt x="16" y="19"/>
                      <a:pt x="15" y="20"/>
                    </a:cubicBezTo>
                    <a:cubicBezTo>
                      <a:pt x="12" y="22"/>
                      <a:pt x="10" y="24"/>
                      <a:pt x="8" y="26"/>
                    </a:cubicBezTo>
                    <a:cubicBezTo>
                      <a:pt x="7" y="25"/>
                      <a:pt x="7" y="25"/>
                      <a:pt x="7" y="24"/>
                    </a:cubicBezTo>
                    <a:close/>
                    <a:moveTo>
                      <a:pt x="6" y="20"/>
                    </a:moveTo>
                    <a:cubicBezTo>
                      <a:pt x="8" y="19"/>
                      <a:pt x="10" y="17"/>
                      <a:pt x="13" y="15"/>
                    </a:cubicBezTo>
                    <a:cubicBezTo>
                      <a:pt x="14" y="14"/>
                      <a:pt x="15" y="14"/>
                      <a:pt x="17" y="13"/>
                    </a:cubicBezTo>
                    <a:cubicBezTo>
                      <a:pt x="18" y="12"/>
                      <a:pt x="21" y="8"/>
                      <a:pt x="18" y="12"/>
                    </a:cubicBezTo>
                    <a:cubicBezTo>
                      <a:pt x="15" y="16"/>
                      <a:pt x="10" y="19"/>
                      <a:pt x="6" y="22"/>
                    </a:cubicBezTo>
                    <a:cubicBezTo>
                      <a:pt x="6" y="22"/>
                      <a:pt x="6" y="21"/>
                      <a:pt x="6" y="20"/>
                    </a:cubicBezTo>
                    <a:close/>
                    <a:moveTo>
                      <a:pt x="5" y="13"/>
                    </a:moveTo>
                    <a:cubicBezTo>
                      <a:pt x="6" y="12"/>
                      <a:pt x="8" y="10"/>
                      <a:pt x="9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10" y="11"/>
                      <a:pt x="7" y="13"/>
                      <a:pt x="5" y="15"/>
                    </a:cubicBezTo>
                    <a:cubicBezTo>
                      <a:pt x="5" y="15"/>
                      <a:pt x="5" y="14"/>
                      <a:pt x="5" y="13"/>
                    </a:cubicBezTo>
                    <a:close/>
                    <a:moveTo>
                      <a:pt x="5" y="18"/>
                    </a:moveTo>
                    <a:cubicBezTo>
                      <a:pt x="5" y="18"/>
                      <a:pt x="5" y="17"/>
                      <a:pt x="5" y="17"/>
                    </a:cubicBezTo>
                    <a:cubicBezTo>
                      <a:pt x="9" y="15"/>
                      <a:pt x="12" y="11"/>
                      <a:pt x="16" y="9"/>
                    </a:cubicBezTo>
                    <a:cubicBezTo>
                      <a:pt x="19" y="6"/>
                      <a:pt x="13" y="12"/>
                      <a:pt x="13" y="13"/>
                    </a:cubicBezTo>
                    <a:cubicBezTo>
                      <a:pt x="10" y="15"/>
                      <a:pt x="8" y="17"/>
                      <a:pt x="5" y="19"/>
                    </a:cubicBezTo>
                    <a:cubicBezTo>
                      <a:pt x="5" y="19"/>
                      <a:pt x="5" y="18"/>
                      <a:pt x="5" y="18"/>
                    </a:cubicBezTo>
                    <a:close/>
                    <a:moveTo>
                      <a:pt x="22" y="13"/>
                    </a:moveTo>
                    <a:cubicBezTo>
                      <a:pt x="20" y="14"/>
                      <a:pt x="17" y="15"/>
                      <a:pt x="15" y="17"/>
                    </a:cubicBezTo>
                    <a:cubicBezTo>
                      <a:pt x="12" y="19"/>
                      <a:pt x="9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1" y="19"/>
                      <a:pt x="17" y="16"/>
                      <a:pt x="21" y="10"/>
                    </a:cubicBezTo>
                    <a:cubicBezTo>
                      <a:pt x="21" y="11"/>
                      <a:pt x="22" y="12"/>
                      <a:pt x="22" y="13"/>
                    </a:cubicBezTo>
                    <a:close/>
                    <a:moveTo>
                      <a:pt x="24" y="16"/>
                    </a:moveTo>
                    <a:cubicBezTo>
                      <a:pt x="19" y="18"/>
                      <a:pt x="15" y="22"/>
                      <a:pt x="11" y="25"/>
                    </a:cubicBezTo>
                    <a:cubicBezTo>
                      <a:pt x="10" y="26"/>
                      <a:pt x="7" y="27"/>
                      <a:pt x="10" y="25"/>
                    </a:cubicBezTo>
                    <a:cubicBezTo>
                      <a:pt x="11" y="24"/>
                      <a:pt x="13" y="23"/>
                      <a:pt x="14" y="21"/>
                    </a:cubicBezTo>
                    <a:cubicBezTo>
                      <a:pt x="17" y="19"/>
                      <a:pt x="20" y="16"/>
                      <a:pt x="23" y="14"/>
                    </a:cubicBezTo>
                    <a:cubicBezTo>
                      <a:pt x="23" y="15"/>
                      <a:pt x="23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6" y="26"/>
                      <a:pt x="11" y="29"/>
                    </a:cubicBezTo>
                    <a:cubicBezTo>
                      <a:pt x="15" y="27"/>
                      <a:pt x="20" y="21"/>
                      <a:pt x="24" y="17"/>
                    </a:cubicBezTo>
                    <a:cubicBezTo>
                      <a:pt x="24" y="18"/>
                      <a:pt x="25" y="19"/>
                      <a:pt x="25" y="19"/>
                    </a:cubicBezTo>
                    <a:close/>
                    <a:moveTo>
                      <a:pt x="26" y="21"/>
                    </a:move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2"/>
                      <a:pt x="27" y="22"/>
                    </a:cubicBezTo>
                    <a:cubicBezTo>
                      <a:pt x="26" y="22"/>
                      <a:pt x="25" y="23"/>
                      <a:pt x="24" y="24"/>
                    </a:cubicBezTo>
                    <a:cubicBezTo>
                      <a:pt x="23" y="25"/>
                      <a:pt x="23" y="26"/>
                      <a:pt x="22" y="27"/>
                    </a:cubicBezTo>
                    <a:cubicBezTo>
                      <a:pt x="20" y="28"/>
                      <a:pt x="18" y="30"/>
                      <a:pt x="16" y="31"/>
                    </a:cubicBezTo>
                    <a:cubicBezTo>
                      <a:pt x="15" y="32"/>
                      <a:pt x="15" y="32"/>
                      <a:pt x="14" y="33"/>
                    </a:cubicBezTo>
                    <a:cubicBezTo>
                      <a:pt x="13" y="33"/>
                      <a:pt x="11" y="35"/>
                      <a:pt x="13" y="33"/>
                    </a:cubicBezTo>
                    <a:cubicBezTo>
                      <a:pt x="17" y="28"/>
                      <a:pt x="22" y="25"/>
                      <a:pt x="25" y="20"/>
                    </a:cubicBezTo>
                    <a:cubicBezTo>
                      <a:pt x="26" y="20"/>
                      <a:pt x="26" y="20"/>
                      <a:pt x="26" y="21"/>
                    </a:cubicBezTo>
                    <a:close/>
                    <a:moveTo>
                      <a:pt x="31" y="17"/>
                    </a:moveTo>
                    <a:cubicBezTo>
                      <a:pt x="34" y="15"/>
                      <a:pt x="37" y="13"/>
                      <a:pt x="40" y="11"/>
                    </a:cubicBezTo>
                    <a:cubicBezTo>
                      <a:pt x="39" y="12"/>
                      <a:pt x="37" y="14"/>
                      <a:pt x="35" y="15"/>
                    </a:cubicBezTo>
                    <a:cubicBezTo>
                      <a:pt x="34" y="16"/>
                      <a:pt x="32" y="17"/>
                      <a:pt x="31" y="18"/>
                    </a:cubicBezTo>
                    <a:cubicBezTo>
                      <a:pt x="31" y="18"/>
                      <a:pt x="31" y="17"/>
                      <a:pt x="31" y="17"/>
                    </a:cubicBezTo>
                    <a:close/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7" y="22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8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4" y="17"/>
                      <a:pt x="36" y="15"/>
                    </a:cubicBezTo>
                    <a:cubicBezTo>
                      <a:pt x="38" y="14"/>
                      <a:pt x="40" y="13"/>
                      <a:pt x="42" y="11"/>
                    </a:cubicBezTo>
                    <a:cubicBezTo>
                      <a:pt x="42" y="10"/>
                      <a:pt x="44" y="8"/>
                      <a:pt x="45" y="7"/>
                    </a:cubicBezTo>
                    <a:cubicBezTo>
                      <a:pt x="46" y="7"/>
                      <a:pt x="46" y="6"/>
                      <a:pt x="47" y="6"/>
                    </a:cubicBezTo>
                    <a:cubicBezTo>
                      <a:pt x="47" y="6"/>
                      <a:pt x="47" y="7"/>
                      <a:pt x="46" y="7"/>
                    </a:cubicBezTo>
                    <a:cubicBezTo>
                      <a:pt x="45" y="9"/>
                      <a:pt x="44" y="10"/>
                      <a:pt x="43" y="11"/>
                    </a:cubicBezTo>
                    <a:cubicBezTo>
                      <a:pt x="41" y="13"/>
                      <a:pt x="38" y="15"/>
                      <a:pt x="36" y="17"/>
                    </a:cubicBezTo>
                    <a:cubicBezTo>
                      <a:pt x="34" y="18"/>
                      <a:pt x="31" y="20"/>
                      <a:pt x="29" y="21"/>
                    </a:cubicBezTo>
                    <a:cubicBezTo>
                      <a:pt x="29" y="21"/>
                      <a:pt x="30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3" y="6"/>
                      <a:pt x="45" y="5"/>
                      <a:pt x="46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0" y="10"/>
                      <a:pt x="38" y="12"/>
                      <a:pt x="35" y="13"/>
                    </a:cubicBezTo>
                    <a:cubicBezTo>
                      <a:pt x="34" y="14"/>
                      <a:pt x="33" y="15"/>
                      <a:pt x="32" y="16"/>
                    </a:cubicBezTo>
                    <a:cubicBezTo>
                      <a:pt x="33" y="15"/>
                      <a:pt x="33" y="14"/>
                      <a:pt x="34" y="14"/>
                    </a:cubicBezTo>
                    <a:cubicBezTo>
                      <a:pt x="36" y="11"/>
                      <a:pt x="39" y="8"/>
                      <a:pt x="43" y="6"/>
                    </a:cubicBezTo>
                    <a:close/>
                    <a:moveTo>
                      <a:pt x="40" y="6"/>
                    </a:moveTo>
                    <a:cubicBezTo>
                      <a:pt x="38" y="8"/>
                      <a:pt x="36" y="10"/>
                      <a:pt x="34" y="12"/>
                    </a:cubicBezTo>
                    <a:cubicBezTo>
                      <a:pt x="35" y="10"/>
                      <a:pt x="38" y="8"/>
                      <a:pt x="40" y="6"/>
                    </a:cubicBezTo>
                    <a:close/>
                    <a:moveTo>
                      <a:pt x="20" y="9"/>
                    </a:moveTo>
                    <a:cubicBezTo>
                      <a:pt x="15" y="13"/>
                      <a:pt x="10" y="16"/>
                      <a:pt x="6" y="20"/>
                    </a:cubicBezTo>
                    <a:cubicBezTo>
                      <a:pt x="10" y="16"/>
                      <a:pt x="15" y="12"/>
                      <a:pt x="18" y="7"/>
                    </a:cubicBezTo>
                    <a:cubicBezTo>
                      <a:pt x="19" y="8"/>
                      <a:pt x="20" y="9"/>
                      <a:pt x="20" y="9"/>
                    </a:cubicBezTo>
                    <a:close/>
                    <a:moveTo>
                      <a:pt x="18" y="7"/>
                    </a:moveTo>
                    <a:cubicBezTo>
                      <a:pt x="13" y="9"/>
                      <a:pt x="10" y="13"/>
                      <a:pt x="5" y="16"/>
                    </a:cubicBezTo>
                    <a:cubicBezTo>
                      <a:pt x="7" y="15"/>
                      <a:pt x="9" y="13"/>
                      <a:pt x="10" y="11"/>
                    </a:cubicBezTo>
                    <a:cubicBezTo>
                      <a:pt x="12" y="10"/>
                      <a:pt x="14" y="8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6"/>
                      <a:pt x="17" y="6"/>
                      <a:pt x="18" y="7"/>
                    </a:cubicBezTo>
                    <a:close/>
                    <a:moveTo>
                      <a:pt x="14" y="5"/>
                    </a:moveTo>
                    <a:cubicBezTo>
                      <a:pt x="11" y="7"/>
                      <a:pt x="8" y="9"/>
                      <a:pt x="5" y="12"/>
                    </a:cubicBezTo>
                    <a:cubicBezTo>
                      <a:pt x="6" y="7"/>
                      <a:pt x="8" y="4"/>
                      <a:pt x="14" y="5"/>
                    </a:cubicBezTo>
                    <a:close/>
                    <a:moveTo>
                      <a:pt x="13" y="37"/>
                    </a:moveTo>
                    <a:cubicBezTo>
                      <a:pt x="15" y="35"/>
                      <a:pt x="18" y="34"/>
                      <a:pt x="20" y="32"/>
                    </a:cubicBezTo>
                    <a:cubicBezTo>
                      <a:pt x="18" y="34"/>
                      <a:pt x="16" y="36"/>
                      <a:pt x="14" y="38"/>
                    </a:cubicBezTo>
                    <a:cubicBezTo>
                      <a:pt x="14" y="38"/>
                      <a:pt x="15" y="39"/>
                      <a:pt x="15" y="38"/>
                    </a:cubicBezTo>
                    <a:cubicBezTo>
                      <a:pt x="21" y="34"/>
                      <a:pt x="28" y="31"/>
                      <a:pt x="34" y="27"/>
                    </a:cubicBezTo>
                    <a:cubicBezTo>
                      <a:pt x="35" y="27"/>
                      <a:pt x="35" y="27"/>
                      <a:pt x="35" y="26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29" y="32"/>
                      <a:pt x="21" y="36"/>
                      <a:pt x="15" y="41"/>
                    </a:cubicBezTo>
                    <a:cubicBezTo>
                      <a:pt x="15" y="41"/>
                      <a:pt x="15" y="41"/>
                      <a:pt x="15" y="42"/>
                    </a:cubicBezTo>
                    <a:cubicBezTo>
                      <a:pt x="15" y="41"/>
                      <a:pt x="15" y="40"/>
                      <a:pt x="14" y="40"/>
                    </a:cubicBezTo>
                    <a:cubicBezTo>
                      <a:pt x="14" y="39"/>
                      <a:pt x="13" y="38"/>
                      <a:pt x="13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9"/>
              <p:cNvSpPr>
                <a:spLocks noEditPoints="1"/>
              </p:cNvSpPr>
              <p:nvPr/>
            </p:nvSpPr>
            <p:spPr bwMode="auto">
              <a:xfrm>
                <a:off x="6780" y="1024"/>
                <a:ext cx="130" cy="151"/>
              </a:xfrm>
              <a:custGeom>
                <a:avLst/>
                <a:gdLst>
                  <a:gd name="T0" fmla="*/ 16 w 55"/>
                  <a:gd name="T1" fmla="*/ 2 h 64"/>
                  <a:gd name="T2" fmla="*/ 25 w 55"/>
                  <a:gd name="T3" fmla="*/ 63 h 64"/>
                  <a:gd name="T4" fmla="*/ 55 w 55"/>
                  <a:gd name="T5" fmla="*/ 10 h 64"/>
                  <a:gd name="T6" fmla="*/ 26 w 55"/>
                  <a:gd name="T7" fmla="*/ 59 h 64"/>
                  <a:gd name="T8" fmla="*/ 30 w 55"/>
                  <a:gd name="T9" fmla="*/ 51 h 64"/>
                  <a:gd name="T10" fmla="*/ 35 w 55"/>
                  <a:gd name="T11" fmla="*/ 47 h 64"/>
                  <a:gd name="T12" fmla="*/ 37 w 55"/>
                  <a:gd name="T13" fmla="*/ 45 h 64"/>
                  <a:gd name="T14" fmla="*/ 24 w 55"/>
                  <a:gd name="T15" fmla="*/ 56 h 64"/>
                  <a:gd name="T16" fmla="*/ 24 w 55"/>
                  <a:gd name="T17" fmla="*/ 56 h 64"/>
                  <a:gd name="T18" fmla="*/ 21 w 55"/>
                  <a:gd name="T19" fmla="*/ 51 h 64"/>
                  <a:gd name="T20" fmla="*/ 34 w 55"/>
                  <a:gd name="T21" fmla="*/ 41 h 64"/>
                  <a:gd name="T22" fmla="*/ 36 w 55"/>
                  <a:gd name="T23" fmla="*/ 35 h 64"/>
                  <a:gd name="T24" fmla="*/ 15 w 55"/>
                  <a:gd name="T25" fmla="*/ 41 h 64"/>
                  <a:gd name="T26" fmla="*/ 17 w 55"/>
                  <a:gd name="T27" fmla="*/ 45 h 64"/>
                  <a:gd name="T28" fmla="*/ 51 w 55"/>
                  <a:gd name="T29" fmla="*/ 14 h 64"/>
                  <a:gd name="T30" fmla="*/ 34 w 55"/>
                  <a:gd name="T31" fmla="*/ 30 h 64"/>
                  <a:gd name="T32" fmla="*/ 37 w 55"/>
                  <a:gd name="T33" fmla="*/ 25 h 64"/>
                  <a:gd name="T34" fmla="*/ 52 w 55"/>
                  <a:gd name="T35" fmla="*/ 13 h 64"/>
                  <a:gd name="T36" fmla="*/ 21 w 55"/>
                  <a:gd name="T37" fmla="*/ 32 h 64"/>
                  <a:gd name="T38" fmla="*/ 49 w 55"/>
                  <a:gd name="T39" fmla="*/ 8 h 64"/>
                  <a:gd name="T40" fmla="*/ 26 w 55"/>
                  <a:gd name="T41" fmla="*/ 40 h 64"/>
                  <a:gd name="T42" fmla="*/ 48 w 55"/>
                  <a:gd name="T43" fmla="*/ 26 h 64"/>
                  <a:gd name="T44" fmla="*/ 35 w 55"/>
                  <a:gd name="T45" fmla="*/ 43 h 64"/>
                  <a:gd name="T46" fmla="*/ 43 w 55"/>
                  <a:gd name="T47" fmla="*/ 35 h 64"/>
                  <a:gd name="T48" fmla="*/ 21 w 55"/>
                  <a:gd name="T49" fmla="*/ 50 h 64"/>
                  <a:gd name="T50" fmla="*/ 46 w 55"/>
                  <a:gd name="T51" fmla="*/ 30 h 64"/>
                  <a:gd name="T52" fmla="*/ 19 w 55"/>
                  <a:gd name="T53" fmla="*/ 48 h 64"/>
                  <a:gd name="T54" fmla="*/ 50 w 55"/>
                  <a:gd name="T55" fmla="*/ 7 h 64"/>
                  <a:gd name="T56" fmla="*/ 16 w 55"/>
                  <a:gd name="T57" fmla="*/ 31 h 64"/>
                  <a:gd name="T58" fmla="*/ 48 w 55"/>
                  <a:gd name="T59" fmla="*/ 5 h 64"/>
                  <a:gd name="T60" fmla="*/ 12 w 55"/>
                  <a:gd name="T61" fmla="*/ 35 h 64"/>
                  <a:gd name="T62" fmla="*/ 24 w 55"/>
                  <a:gd name="T63" fmla="*/ 20 h 64"/>
                  <a:gd name="T64" fmla="*/ 20 w 55"/>
                  <a:gd name="T65" fmla="*/ 18 h 64"/>
                  <a:gd name="T66" fmla="*/ 8 w 55"/>
                  <a:gd name="T67" fmla="*/ 27 h 64"/>
                  <a:gd name="T68" fmla="*/ 15 w 55"/>
                  <a:gd name="T69" fmla="*/ 19 h 64"/>
                  <a:gd name="T70" fmla="*/ 13 w 55"/>
                  <a:gd name="T71" fmla="*/ 15 h 64"/>
                  <a:gd name="T72" fmla="*/ 5 w 55"/>
                  <a:gd name="T73" fmla="*/ 19 h 64"/>
                  <a:gd name="T74" fmla="*/ 5 w 55"/>
                  <a:gd name="T75" fmla="*/ 15 h 64"/>
                  <a:gd name="T76" fmla="*/ 16 w 55"/>
                  <a:gd name="T77" fmla="*/ 8 h 64"/>
                  <a:gd name="T78" fmla="*/ 22 w 55"/>
                  <a:gd name="T79" fmla="*/ 12 h 64"/>
                  <a:gd name="T80" fmla="*/ 20 w 55"/>
                  <a:gd name="T81" fmla="*/ 10 h 64"/>
                  <a:gd name="T82" fmla="*/ 10 w 55"/>
                  <a:gd name="T83" fmla="*/ 24 h 64"/>
                  <a:gd name="T84" fmla="*/ 25 w 55"/>
                  <a:gd name="T85" fmla="*/ 19 h 64"/>
                  <a:gd name="T86" fmla="*/ 25 w 55"/>
                  <a:gd name="T87" fmla="*/ 20 h 64"/>
                  <a:gd name="T88" fmla="*/ 22 w 55"/>
                  <a:gd name="T89" fmla="*/ 26 h 64"/>
                  <a:gd name="T90" fmla="*/ 25 w 55"/>
                  <a:gd name="T91" fmla="*/ 20 h 64"/>
                  <a:gd name="T92" fmla="*/ 35 w 55"/>
                  <a:gd name="T93" fmla="*/ 14 h 64"/>
                  <a:gd name="T94" fmla="*/ 28 w 55"/>
                  <a:gd name="T95" fmla="*/ 22 h 64"/>
                  <a:gd name="T96" fmla="*/ 36 w 55"/>
                  <a:gd name="T97" fmla="*/ 15 h 64"/>
                  <a:gd name="T98" fmla="*/ 46 w 55"/>
                  <a:gd name="T99" fmla="*/ 7 h 64"/>
                  <a:gd name="T100" fmla="*/ 30 w 55"/>
                  <a:gd name="T101" fmla="*/ 20 h 64"/>
                  <a:gd name="T102" fmla="*/ 35 w 55"/>
                  <a:gd name="T103" fmla="*/ 13 h 64"/>
                  <a:gd name="T104" fmla="*/ 40 w 55"/>
                  <a:gd name="T105" fmla="*/ 6 h 64"/>
                  <a:gd name="T106" fmla="*/ 5 w 55"/>
                  <a:gd name="T107" fmla="*/ 19 h 64"/>
                  <a:gd name="T108" fmla="*/ 5 w 55"/>
                  <a:gd name="T109" fmla="*/ 16 h 64"/>
                  <a:gd name="T110" fmla="*/ 18 w 55"/>
                  <a:gd name="T111" fmla="*/ 6 h 64"/>
                  <a:gd name="T112" fmla="*/ 13 w 55"/>
                  <a:gd name="T113" fmla="*/ 36 h 64"/>
                  <a:gd name="T114" fmla="*/ 34 w 55"/>
                  <a:gd name="T115" fmla="*/ 26 h 64"/>
                  <a:gd name="T116" fmla="*/ 15 w 55"/>
                  <a:gd name="T117" fmla="*/ 4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5" h="64">
                    <a:moveTo>
                      <a:pt x="55" y="10"/>
                    </a:moveTo>
                    <a:cubicBezTo>
                      <a:pt x="54" y="4"/>
                      <a:pt x="48" y="1"/>
                      <a:pt x="42" y="2"/>
                    </a:cubicBezTo>
                    <a:cubicBezTo>
                      <a:pt x="35" y="4"/>
                      <a:pt x="31" y="11"/>
                      <a:pt x="27" y="17"/>
                    </a:cubicBezTo>
                    <a:cubicBezTo>
                      <a:pt x="25" y="12"/>
                      <a:pt x="22" y="5"/>
                      <a:pt x="16" y="2"/>
                    </a:cubicBezTo>
                    <a:cubicBezTo>
                      <a:pt x="10" y="0"/>
                      <a:pt x="4" y="3"/>
                      <a:pt x="2" y="8"/>
                    </a:cubicBezTo>
                    <a:cubicBezTo>
                      <a:pt x="0" y="15"/>
                      <a:pt x="3" y="24"/>
                      <a:pt x="6" y="30"/>
                    </a:cubicBezTo>
                    <a:cubicBezTo>
                      <a:pt x="12" y="42"/>
                      <a:pt x="18" y="52"/>
                      <a:pt x="25" y="62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7" y="63"/>
                      <a:pt x="27" y="63"/>
                      <a:pt x="27" y="63"/>
                    </a:cubicBezTo>
                    <a:cubicBezTo>
                      <a:pt x="35" y="53"/>
                      <a:pt x="43" y="42"/>
                      <a:pt x="49" y="31"/>
                    </a:cubicBezTo>
                    <a:cubicBezTo>
                      <a:pt x="52" y="24"/>
                      <a:pt x="55" y="17"/>
                      <a:pt x="55" y="10"/>
                    </a:cubicBezTo>
                    <a:close/>
                    <a:moveTo>
                      <a:pt x="26" y="59"/>
                    </a:moveTo>
                    <a:cubicBezTo>
                      <a:pt x="26" y="59"/>
                      <a:pt x="26" y="59"/>
                      <a:pt x="26" y="59"/>
                    </a:cubicBezTo>
                    <a:cubicBezTo>
                      <a:pt x="27" y="58"/>
                      <a:pt x="29" y="56"/>
                      <a:pt x="30" y="55"/>
                    </a:cubicBezTo>
                    <a:cubicBezTo>
                      <a:pt x="29" y="56"/>
                      <a:pt x="27" y="58"/>
                      <a:pt x="26" y="59"/>
                    </a:cubicBezTo>
                    <a:close/>
                    <a:moveTo>
                      <a:pt x="24" y="56"/>
                    </a:moveTo>
                    <a:cubicBezTo>
                      <a:pt x="25" y="55"/>
                      <a:pt x="26" y="54"/>
                      <a:pt x="26" y="54"/>
                    </a:cubicBezTo>
                    <a:cubicBezTo>
                      <a:pt x="28" y="53"/>
                      <a:pt x="29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8" y="52"/>
                      <a:pt x="27" y="54"/>
                      <a:pt x="25" y="55"/>
                    </a:cubicBezTo>
                    <a:cubicBezTo>
                      <a:pt x="25" y="56"/>
                      <a:pt x="24" y="56"/>
                      <a:pt x="24" y="56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7"/>
                    </a:moveTo>
                    <a:cubicBezTo>
                      <a:pt x="32" y="50"/>
                      <a:pt x="29" y="55"/>
                      <a:pt x="26" y="58"/>
                    </a:cubicBezTo>
                    <a:cubicBezTo>
                      <a:pt x="25" y="58"/>
                      <a:pt x="25" y="57"/>
                      <a:pt x="24" y="56"/>
                    </a:cubicBezTo>
                    <a:cubicBezTo>
                      <a:pt x="28" y="54"/>
                      <a:pt x="31" y="50"/>
                      <a:pt x="35" y="47"/>
                    </a:cubicBezTo>
                    <a:close/>
                    <a:moveTo>
                      <a:pt x="37" y="45"/>
                    </a:moveTo>
                    <a:cubicBezTo>
                      <a:pt x="36" y="46"/>
                      <a:pt x="36" y="46"/>
                      <a:pt x="35" y="46"/>
                    </a:cubicBezTo>
                    <a:cubicBezTo>
                      <a:pt x="36" y="46"/>
                      <a:pt x="37" y="45"/>
                      <a:pt x="37" y="44"/>
                    </a:cubicBezTo>
                    <a:cubicBezTo>
                      <a:pt x="37" y="44"/>
                      <a:pt x="37" y="45"/>
                      <a:pt x="37" y="45"/>
                    </a:cubicBezTo>
                    <a:close/>
                    <a:moveTo>
                      <a:pt x="24" y="56"/>
                    </a:moveTo>
                    <a:cubicBezTo>
                      <a:pt x="23" y="55"/>
                      <a:pt x="23" y="54"/>
                      <a:pt x="22" y="53"/>
                    </a:cubicBezTo>
                    <a:cubicBezTo>
                      <a:pt x="28" y="49"/>
                      <a:pt x="34" y="46"/>
                      <a:pt x="39" y="4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34" y="46"/>
                      <a:pt x="29" y="51"/>
                      <a:pt x="24" y="56"/>
                    </a:cubicBezTo>
                    <a:close/>
                    <a:moveTo>
                      <a:pt x="21" y="51"/>
                    </a:moveTo>
                    <a:cubicBezTo>
                      <a:pt x="24" y="50"/>
                      <a:pt x="26" y="49"/>
                      <a:pt x="29" y="47"/>
                    </a:cubicBezTo>
                    <a:cubicBezTo>
                      <a:pt x="26" y="49"/>
                      <a:pt x="24" y="51"/>
                      <a:pt x="22" y="53"/>
                    </a:cubicBezTo>
                    <a:cubicBezTo>
                      <a:pt x="22" y="52"/>
                      <a:pt x="21" y="52"/>
                      <a:pt x="21" y="51"/>
                    </a:cubicBezTo>
                    <a:close/>
                    <a:moveTo>
                      <a:pt x="19" y="48"/>
                    </a:moveTo>
                    <a:cubicBezTo>
                      <a:pt x="28" y="46"/>
                      <a:pt x="35" y="39"/>
                      <a:pt x="42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0" y="36"/>
                      <a:pt x="37" y="39"/>
                      <a:pt x="34" y="41"/>
                    </a:cubicBezTo>
                    <a:cubicBezTo>
                      <a:pt x="29" y="44"/>
                      <a:pt x="25" y="47"/>
                      <a:pt x="21" y="50"/>
                    </a:cubicBezTo>
                    <a:cubicBezTo>
                      <a:pt x="20" y="50"/>
                      <a:pt x="20" y="49"/>
                      <a:pt x="19" y="48"/>
                    </a:cubicBezTo>
                    <a:close/>
                    <a:moveTo>
                      <a:pt x="18" y="46"/>
                    </a:moveTo>
                    <a:cubicBezTo>
                      <a:pt x="24" y="43"/>
                      <a:pt x="30" y="39"/>
                      <a:pt x="36" y="35"/>
                    </a:cubicBezTo>
                    <a:cubicBezTo>
                      <a:pt x="38" y="34"/>
                      <a:pt x="40" y="33"/>
                      <a:pt x="42" y="31"/>
                    </a:cubicBezTo>
                    <a:cubicBezTo>
                      <a:pt x="34" y="37"/>
                      <a:pt x="25" y="41"/>
                      <a:pt x="19" y="47"/>
                    </a:cubicBezTo>
                    <a:cubicBezTo>
                      <a:pt x="18" y="47"/>
                      <a:pt x="18" y="46"/>
                      <a:pt x="18" y="46"/>
                    </a:cubicBezTo>
                    <a:close/>
                    <a:moveTo>
                      <a:pt x="15" y="41"/>
                    </a:moveTo>
                    <a:cubicBezTo>
                      <a:pt x="15" y="41"/>
                      <a:pt x="16" y="41"/>
                      <a:pt x="16" y="41"/>
                    </a:cubicBezTo>
                    <a:cubicBezTo>
                      <a:pt x="22" y="38"/>
                      <a:pt x="28" y="34"/>
                      <a:pt x="34" y="31"/>
                    </a:cubicBezTo>
                    <a:cubicBezTo>
                      <a:pt x="34" y="31"/>
                      <a:pt x="34" y="31"/>
                      <a:pt x="33" y="32"/>
                    </a:cubicBezTo>
                    <a:cubicBezTo>
                      <a:pt x="28" y="36"/>
                      <a:pt x="22" y="40"/>
                      <a:pt x="17" y="45"/>
                    </a:cubicBezTo>
                    <a:cubicBezTo>
                      <a:pt x="16" y="44"/>
                      <a:pt x="16" y="42"/>
                      <a:pt x="15" y="41"/>
                    </a:cubicBezTo>
                    <a:close/>
                    <a:moveTo>
                      <a:pt x="39" y="23"/>
                    </a:moveTo>
                    <a:cubicBezTo>
                      <a:pt x="42" y="20"/>
                      <a:pt x="46" y="17"/>
                      <a:pt x="50" y="15"/>
                    </a:cubicBezTo>
                    <a:cubicBezTo>
                      <a:pt x="50" y="15"/>
                      <a:pt x="51" y="14"/>
                      <a:pt x="51" y="14"/>
                    </a:cubicBezTo>
                    <a:cubicBezTo>
                      <a:pt x="51" y="14"/>
                      <a:pt x="51" y="14"/>
                      <a:pt x="52" y="14"/>
                    </a:cubicBezTo>
                    <a:cubicBezTo>
                      <a:pt x="52" y="15"/>
                      <a:pt x="51" y="16"/>
                      <a:pt x="51" y="17"/>
                    </a:cubicBezTo>
                    <a:cubicBezTo>
                      <a:pt x="51" y="17"/>
                      <a:pt x="51" y="17"/>
                      <a:pt x="51" y="18"/>
                    </a:cubicBezTo>
                    <a:cubicBezTo>
                      <a:pt x="45" y="21"/>
                      <a:pt x="40" y="27"/>
                      <a:pt x="34" y="30"/>
                    </a:cubicBezTo>
                    <a:cubicBezTo>
                      <a:pt x="30" y="32"/>
                      <a:pt x="27" y="35"/>
                      <a:pt x="23" y="37"/>
                    </a:cubicBezTo>
                    <a:cubicBezTo>
                      <a:pt x="22" y="38"/>
                      <a:pt x="20" y="38"/>
                      <a:pt x="18" y="39"/>
                    </a:cubicBezTo>
                    <a:cubicBezTo>
                      <a:pt x="15" y="41"/>
                      <a:pt x="19" y="39"/>
                      <a:pt x="19" y="38"/>
                    </a:cubicBezTo>
                    <a:cubicBezTo>
                      <a:pt x="25" y="33"/>
                      <a:pt x="31" y="30"/>
                      <a:pt x="37" y="25"/>
                    </a:cubicBezTo>
                    <a:cubicBezTo>
                      <a:pt x="38" y="24"/>
                      <a:pt x="38" y="24"/>
                      <a:pt x="39" y="23"/>
                    </a:cubicBezTo>
                    <a:close/>
                    <a:moveTo>
                      <a:pt x="50" y="7"/>
                    </a:moveTo>
                    <a:cubicBezTo>
                      <a:pt x="51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7" y="15"/>
                      <a:pt x="44" y="18"/>
                      <a:pt x="40" y="21"/>
                    </a:cubicBezTo>
                    <a:cubicBezTo>
                      <a:pt x="36" y="24"/>
                      <a:pt x="32" y="27"/>
                      <a:pt x="27" y="30"/>
                    </a:cubicBezTo>
                    <a:cubicBezTo>
                      <a:pt x="24" y="31"/>
                      <a:pt x="21" y="33"/>
                      <a:pt x="18" y="35"/>
                    </a:cubicBezTo>
                    <a:cubicBezTo>
                      <a:pt x="19" y="34"/>
                      <a:pt x="20" y="33"/>
                      <a:pt x="21" y="32"/>
                    </a:cubicBezTo>
                    <a:cubicBezTo>
                      <a:pt x="31" y="24"/>
                      <a:pt x="43" y="18"/>
                      <a:pt x="50" y="7"/>
                    </a:cubicBezTo>
                    <a:close/>
                    <a:moveTo>
                      <a:pt x="31" y="24"/>
                    </a:moveTo>
                    <a:cubicBezTo>
                      <a:pt x="35" y="21"/>
                      <a:pt x="38" y="18"/>
                      <a:pt x="41" y="16"/>
                    </a:cubicBezTo>
                    <a:cubicBezTo>
                      <a:pt x="44" y="13"/>
                      <a:pt x="47" y="10"/>
                      <a:pt x="49" y="8"/>
                    </a:cubicBezTo>
                    <a:cubicBezTo>
                      <a:pt x="45" y="14"/>
                      <a:pt x="38" y="19"/>
                      <a:pt x="31" y="24"/>
                    </a:cubicBezTo>
                    <a:close/>
                    <a:moveTo>
                      <a:pt x="48" y="26"/>
                    </a:moveTo>
                    <a:cubicBezTo>
                      <a:pt x="44" y="30"/>
                      <a:pt x="39" y="32"/>
                      <a:pt x="34" y="35"/>
                    </a:cubicBezTo>
                    <a:cubicBezTo>
                      <a:pt x="32" y="37"/>
                      <a:pt x="29" y="39"/>
                      <a:pt x="26" y="40"/>
                    </a:cubicBezTo>
                    <a:cubicBezTo>
                      <a:pt x="24" y="42"/>
                      <a:pt x="20" y="43"/>
                      <a:pt x="19" y="45"/>
                    </a:cubicBezTo>
                    <a:cubicBezTo>
                      <a:pt x="24" y="40"/>
                      <a:pt x="29" y="35"/>
                      <a:pt x="35" y="31"/>
                    </a:cubicBezTo>
                    <a:cubicBezTo>
                      <a:pt x="40" y="27"/>
                      <a:pt x="45" y="23"/>
                      <a:pt x="51" y="19"/>
                    </a:cubicBezTo>
                    <a:cubicBezTo>
                      <a:pt x="50" y="21"/>
                      <a:pt x="49" y="24"/>
                      <a:pt x="48" y="26"/>
                    </a:cubicBezTo>
                    <a:close/>
                    <a:moveTo>
                      <a:pt x="40" y="39"/>
                    </a:moveTo>
                    <a:cubicBezTo>
                      <a:pt x="37" y="42"/>
                      <a:pt x="34" y="45"/>
                      <a:pt x="30" y="47"/>
                    </a:cubicBezTo>
                    <a:cubicBezTo>
                      <a:pt x="29" y="48"/>
                      <a:pt x="28" y="48"/>
                      <a:pt x="28" y="49"/>
                    </a:cubicBezTo>
                    <a:cubicBezTo>
                      <a:pt x="30" y="47"/>
                      <a:pt x="32" y="45"/>
                      <a:pt x="35" y="43"/>
                    </a:cubicBezTo>
                    <a:cubicBezTo>
                      <a:pt x="37" y="41"/>
                      <a:pt x="39" y="39"/>
                      <a:pt x="42" y="37"/>
                    </a:cubicBezTo>
                    <a:cubicBezTo>
                      <a:pt x="41" y="38"/>
                      <a:pt x="41" y="39"/>
                      <a:pt x="40" y="39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2" y="35"/>
                      <a:pt x="42" y="36"/>
                    </a:cubicBezTo>
                    <a:cubicBezTo>
                      <a:pt x="39" y="38"/>
                      <a:pt x="37" y="40"/>
                      <a:pt x="34" y="42"/>
                    </a:cubicBezTo>
                    <a:cubicBezTo>
                      <a:pt x="32" y="44"/>
                      <a:pt x="29" y="46"/>
                      <a:pt x="26" y="48"/>
                    </a:cubicBezTo>
                    <a:cubicBezTo>
                      <a:pt x="25" y="49"/>
                      <a:pt x="23" y="50"/>
                      <a:pt x="21" y="50"/>
                    </a:cubicBezTo>
                    <a:cubicBezTo>
                      <a:pt x="22" y="50"/>
                      <a:pt x="25" y="48"/>
                      <a:pt x="26" y="47"/>
                    </a:cubicBezTo>
                    <a:cubicBezTo>
                      <a:pt x="33" y="42"/>
                      <a:pt x="39" y="38"/>
                      <a:pt x="45" y="32"/>
                    </a:cubicBezTo>
                    <a:cubicBezTo>
                      <a:pt x="44" y="33"/>
                      <a:pt x="44" y="34"/>
                      <a:pt x="43" y="35"/>
                    </a:cubicBezTo>
                    <a:close/>
                    <a:moveTo>
                      <a:pt x="46" y="30"/>
                    </a:moveTo>
                    <a:cubicBezTo>
                      <a:pt x="46" y="30"/>
                      <a:pt x="45" y="30"/>
                      <a:pt x="45" y="30"/>
                    </a:cubicBezTo>
                    <a:cubicBezTo>
                      <a:pt x="40" y="34"/>
                      <a:pt x="36" y="38"/>
                      <a:pt x="31" y="41"/>
                    </a:cubicBezTo>
                    <a:cubicBezTo>
                      <a:pt x="29" y="43"/>
                      <a:pt x="26" y="45"/>
                      <a:pt x="24" y="46"/>
                    </a:cubicBezTo>
                    <a:cubicBezTo>
                      <a:pt x="24" y="46"/>
                      <a:pt x="19" y="48"/>
                      <a:pt x="19" y="48"/>
                    </a:cubicBezTo>
                    <a:cubicBezTo>
                      <a:pt x="20" y="46"/>
                      <a:pt x="22" y="45"/>
                      <a:pt x="23" y="44"/>
                    </a:cubicBezTo>
                    <a:cubicBezTo>
                      <a:pt x="31" y="38"/>
                      <a:pt x="40" y="35"/>
                      <a:pt x="47" y="28"/>
                    </a:cubicBezTo>
                    <a:cubicBezTo>
                      <a:pt x="46" y="29"/>
                      <a:pt x="46" y="30"/>
                      <a:pt x="46" y="30"/>
                    </a:cubicBezTo>
                    <a:close/>
                    <a:moveTo>
                      <a:pt x="50" y="7"/>
                    </a:moveTo>
                    <a:cubicBezTo>
                      <a:pt x="43" y="12"/>
                      <a:pt x="37" y="18"/>
                      <a:pt x="30" y="24"/>
                    </a:cubicBezTo>
                    <a:cubicBezTo>
                      <a:pt x="26" y="27"/>
                      <a:pt x="22" y="30"/>
                      <a:pt x="18" y="32"/>
                    </a:cubicBezTo>
                    <a:cubicBezTo>
                      <a:pt x="17" y="33"/>
                      <a:pt x="15" y="34"/>
                      <a:pt x="13" y="35"/>
                    </a:cubicBezTo>
                    <a:cubicBezTo>
                      <a:pt x="14" y="35"/>
                      <a:pt x="15" y="32"/>
                      <a:pt x="16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9" y="30"/>
                      <a:pt x="20" y="28"/>
                      <a:pt x="22" y="27"/>
                    </a:cubicBezTo>
                    <a:cubicBezTo>
                      <a:pt x="27" y="23"/>
                      <a:pt x="31" y="20"/>
                      <a:pt x="36" y="17"/>
                    </a:cubicBezTo>
                    <a:cubicBezTo>
                      <a:pt x="41" y="14"/>
                      <a:pt x="45" y="11"/>
                      <a:pt x="48" y="5"/>
                    </a:cubicBezTo>
                    <a:cubicBezTo>
                      <a:pt x="49" y="5"/>
                      <a:pt x="49" y="6"/>
                      <a:pt x="50" y="7"/>
                    </a:cubicBezTo>
                    <a:close/>
                    <a:moveTo>
                      <a:pt x="12" y="34"/>
                    </a:moveTo>
                    <a:cubicBezTo>
                      <a:pt x="12" y="34"/>
                      <a:pt x="13" y="34"/>
                      <a:pt x="14" y="33"/>
                    </a:cubicBezTo>
                    <a:cubicBezTo>
                      <a:pt x="13" y="34"/>
                      <a:pt x="13" y="34"/>
                      <a:pt x="12" y="35"/>
                    </a:cubicBezTo>
                    <a:cubicBezTo>
                      <a:pt x="12" y="35"/>
                      <a:pt x="12" y="35"/>
                      <a:pt x="12" y="34"/>
                    </a:cubicBezTo>
                    <a:close/>
                    <a:moveTo>
                      <a:pt x="9" y="30"/>
                    </a:moveTo>
                    <a:cubicBezTo>
                      <a:pt x="12" y="29"/>
                      <a:pt x="15" y="27"/>
                      <a:pt x="17" y="25"/>
                    </a:cubicBezTo>
                    <a:cubicBezTo>
                      <a:pt x="19" y="23"/>
                      <a:pt x="23" y="22"/>
                      <a:pt x="24" y="20"/>
                    </a:cubicBezTo>
                    <a:cubicBezTo>
                      <a:pt x="20" y="25"/>
                      <a:pt x="15" y="28"/>
                      <a:pt x="11" y="33"/>
                    </a:cubicBezTo>
                    <a:cubicBezTo>
                      <a:pt x="11" y="32"/>
                      <a:pt x="10" y="31"/>
                      <a:pt x="9" y="30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6" y="21"/>
                      <a:pt x="20" y="18"/>
                    </a:cubicBezTo>
                    <a:cubicBezTo>
                      <a:pt x="21" y="17"/>
                      <a:pt x="24" y="15"/>
                      <a:pt x="21" y="18"/>
                    </a:cubicBezTo>
                    <a:cubicBezTo>
                      <a:pt x="20" y="19"/>
                      <a:pt x="19" y="20"/>
                      <a:pt x="18" y="21"/>
                    </a:cubicBezTo>
                    <a:cubicBezTo>
                      <a:pt x="15" y="24"/>
                      <a:pt x="12" y="27"/>
                      <a:pt x="9" y="30"/>
                    </a:cubicBezTo>
                    <a:cubicBezTo>
                      <a:pt x="9" y="29"/>
                      <a:pt x="8" y="28"/>
                      <a:pt x="8" y="27"/>
                    </a:cubicBezTo>
                    <a:close/>
                    <a:moveTo>
                      <a:pt x="6" y="23"/>
                    </a:moveTo>
                    <a:cubicBezTo>
                      <a:pt x="11" y="20"/>
                      <a:pt x="15" y="17"/>
                      <a:pt x="20" y="14"/>
                    </a:cubicBezTo>
                    <a:cubicBezTo>
                      <a:pt x="23" y="12"/>
                      <a:pt x="19" y="16"/>
                      <a:pt x="19" y="16"/>
                    </a:cubicBezTo>
                    <a:cubicBezTo>
                      <a:pt x="17" y="17"/>
                      <a:pt x="16" y="18"/>
                      <a:pt x="15" y="19"/>
                    </a:cubicBezTo>
                    <a:cubicBezTo>
                      <a:pt x="12" y="21"/>
                      <a:pt x="10" y="24"/>
                      <a:pt x="8" y="26"/>
                    </a:cubicBezTo>
                    <a:cubicBezTo>
                      <a:pt x="7" y="25"/>
                      <a:pt x="7" y="24"/>
                      <a:pt x="6" y="23"/>
                    </a:cubicBezTo>
                    <a:close/>
                    <a:moveTo>
                      <a:pt x="5" y="19"/>
                    </a:moveTo>
                    <a:cubicBezTo>
                      <a:pt x="8" y="18"/>
                      <a:pt x="10" y="17"/>
                      <a:pt x="13" y="15"/>
                    </a:cubicBezTo>
                    <a:cubicBezTo>
                      <a:pt x="14" y="14"/>
                      <a:pt x="15" y="13"/>
                      <a:pt x="17" y="12"/>
                    </a:cubicBezTo>
                    <a:cubicBezTo>
                      <a:pt x="18" y="11"/>
                      <a:pt x="21" y="8"/>
                      <a:pt x="18" y="12"/>
                    </a:cubicBezTo>
                    <a:cubicBezTo>
                      <a:pt x="15" y="16"/>
                      <a:pt x="10" y="19"/>
                      <a:pt x="6" y="22"/>
                    </a:cubicBezTo>
                    <a:cubicBezTo>
                      <a:pt x="6" y="21"/>
                      <a:pt x="6" y="20"/>
                      <a:pt x="5" y="19"/>
                    </a:cubicBezTo>
                    <a:close/>
                    <a:moveTo>
                      <a:pt x="5" y="12"/>
                    </a:moveTo>
                    <a:cubicBezTo>
                      <a:pt x="6" y="11"/>
                      <a:pt x="8" y="10"/>
                      <a:pt x="9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9" y="11"/>
                      <a:pt x="7" y="13"/>
                      <a:pt x="5" y="15"/>
                    </a:cubicBezTo>
                    <a:cubicBezTo>
                      <a:pt x="5" y="14"/>
                      <a:pt x="5" y="13"/>
                      <a:pt x="5" y="12"/>
                    </a:cubicBezTo>
                    <a:close/>
                    <a:moveTo>
                      <a:pt x="5" y="18"/>
                    </a:moveTo>
                    <a:cubicBezTo>
                      <a:pt x="5" y="17"/>
                      <a:pt x="5" y="17"/>
                      <a:pt x="5" y="16"/>
                    </a:cubicBezTo>
                    <a:cubicBezTo>
                      <a:pt x="9" y="14"/>
                      <a:pt x="12" y="11"/>
                      <a:pt x="16" y="8"/>
                    </a:cubicBezTo>
                    <a:cubicBezTo>
                      <a:pt x="19" y="6"/>
                      <a:pt x="13" y="12"/>
                      <a:pt x="13" y="12"/>
                    </a:cubicBezTo>
                    <a:cubicBezTo>
                      <a:pt x="10" y="15"/>
                      <a:pt x="8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lose/>
                    <a:moveTo>
                      <a:pt x="22" y="12"/>
                    </a:moveTo>
                    <a:cubicBezTo>
                      <a:pt x="19" y="14"/>
                      <a:pt x="17" y="15"/>
                      <a:pt x="15" y="17"/>
                    </a:cubicBezTo>
                    <a:cubicBezTo>
                      <a:pt x="12" y="19"/>
                      <a:pt x="9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1" y="18"/>
                      <a:pt x="17" y="15"/>
                      <a:pt x="20" y="10"/>
                    </a:cubicBezTo>
                    <a:cubicBezTo>
                      <a:pt x="21" y="11"/>
                      <a:pt x="22" y="12"/>
                      <a:pt x="22" y="12"/>
                    </a:cubicBezTo>
                    <a:close/>
                    <a:moveTo>
                      <a:pt x="24" y="16"/>
                    </a:moveTo>
                    <a:cubicBezTo>
                      <a:pt x="18" y="18"/>
                      <a:pt x="15" y="22"/>
                      <a:pt x="11" y="25"/>
                    </a:cubicBezTo>
                    <a:cubicBezTo>
                      <a:pt x="10" y="25"/>
                      <a:pt x="7" y="27"/>
                      <a:pt x="10" y="24"/>
                    </a:cubicBezTo>
                    <a:cubicBezTo>
                      <a:pt x="11" y="23"/>
                      <a:pt x="13" y="22"/>
                      <a:pt x="14" y="21"/>
                    </a:cubicBezTo>
                    <a:cubicBezTo>
                      <a:pt x="17" y="18"/>
                      <a:pt x="20" y="16"/>
                      <a:pt x="22" y="13"/>
                    </a:cubicBezTo>
                    <a:cubicBezTo>
                      <a:pt x="23" y="14"/>
                      <a:pt x="23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5" y="26"/>
                      <a:pt x="10" y="29"/>
                    </a:cubicBezTo>
                    <a:cubicBezTo>
                      <a:pt x="15" y="26"/>
                      <a:pt x="20" y="21"/>
                      <a:pt x="24" y="16"/>
                    </a:cubicBezTo>
                    <a:cubicBezTo>
                      <a:pt x="24" y="17"/>
                      <a:pt x="25" y="18"/>
                      <a:pt x="25" y="19"/>
                    </a:cubicBezTo>
                    <a:close/>
                    <a:moveTo>
                      <a:pt x="25" y="20"/>
                    </a:move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7" y="21"/>
                      <a:pt x="27" y="21"/>
                    </a:cubicBezTo>
                    <a:cubicBezTo>
                      <a:pt x="26" y="22"/>
                      <a:pt x="25" y="23"/>
                      <a:pt x="24" y="24"/>
                    </a:cubicBezTo>
                    <a:cubicBezTo>
                      <a:pt x="23" y="25"/>
                      <a:pt x="22" y="25"/>
                      <a:pt x="22" y="26"/>
                    </a:cubicBezTo>
                    <a:cubicBezTo>
                      <a:pt x="20" y="28"/>
                      <a:pt x="18" y="29"/>
                      <a:pt x="16" y="31"/>
                    </a:cubicBezTo>
                    <a:cubicBezTo>
                      <a:pt x="15" y="31"/>
                      <a:pt x="15" y="32"/>
                      <a:pt x="14" y="32"/>
                    </a:cubicBezTo>
                    <a:cubicBezTo>
                      <a:pt x="13" y="33"/>
                      <a:pt x="11" y="35"/>
                      <a:pt x="13" y="32"/>
                    </a:cubicBezTo>
                    <a:cubicBezTo>
                      <a:pt x="17" y="28"/>
                      <a:pt x="21" y="24"/>
                      <a:pt x="25" y="20"/>
                    </a:cubicBezTo>
                    <a:cubicBezTo>
                      <a:pt x="25" y="20"/>
                      <a:pt x="25" y="20"/>
                      <a:pt x="25" y="20"/>
                    </a:cubicBezTo>
                    <a:close/>
                    <a:moveTo>
                      <a:pt x="31" y="16"/>
                    </a:moveTo>
                    <a:cubicBezTo>
                      <a:pt x="34" y="14"/>
                      <a:pt x="37" y="12"/>
                      <a:pt x="40" y="10"/>
                    </a:cubicBezTo>
                    <a:cubicBezTo>
                      <a:pt x="38" y="12"/>
                      <a:pt x="37" y="13"/>
                      <a:pt x="35" y="14"/>
                    </a:cubicBezTo>
                    <a:cubicBezTo>
                      <a:pt x="34" y="15"/>
                      <a:pt x="32" y="17"/>
                      <a:pt x="30" y="18"/>
                    </a:cubicBezTo>
                    <a:cubicBezTo>
                      <a:pt x="31" y="17"/>
                      <a:pt x="31" y="17"/>
                      <a:pt x="31" y="16"/>
                    </a:cubicBezTo>
                    <a:close/>
                    <a:moveTo>
                      <a:pt x="27" y="22"/>
                    </a:moveTo>
                    <a:cubicBezTo>
                      <a:pt x="27" y="22"/>
                      <a:pt x="27" y="22"/>
                      <a:pt x="28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3" y="16"/>
                      <a:pt x="36" y="15"/>
                    </a:cubicBezTo>
                    <a:cubicBezTo>
                      <a:pt x="38" y="14"/>
                      <a:pt x="40" y="12"/>
                      <a:pt x="42" y="10"/>
                    </a:cubicBezTo>
                    <a:cubicBezTo>
                      <a:pt x="42" y="9"/>
                      <a:pt x="44" y="8"/>
                      <a:pt x="45" y="6"/>
                    </a:cubicBezTo>
                    <a:cubicBezTo>
                      <a:pt x="46" y="6"/>
                      <a:pt x="46" y="6"/>
                      <a:pt x="47" y="5"/>
                    </a:cubicBezTo>
                    <a:cubicBezTo>
                      <a:pt x="47" y="6"/>
                      <a:pt x="46" y="6"/>
                      <a:pt x="46" y="7"/>
                    </a:cubicBezTo>
                    <a:cubicBezTo>
                      <a:pt x="45" y="8"/>
                      <a:pt x="44" y="10"/>
                      <a:pt x="43" y="11"/>
                    </a:cubicBezTo>
                    <a:cubicBezTo>
                      <a:pt x="41" y="13"/>
                      <a:pt x="38" y="15"/>
                      <a:pt x="35" y="16"/>
                    </a:cubicBezTo>
                    <a:cubicBezTo>
                      <a:pt x="33" y="18"/>
                      <a:pt x="31" y="19"/>
                      <a:pt x="29" y="21"/>
                    </a:cubicBezTo>
                    <a:cubicBezTo>
                      <a:pt x="29" y="20"/>
                      <a:pt x="29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3" y="5"/>
                      <a:pt x="45" y="5"/>
                      <a:pt x="46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0" y="9"/>
                      <a:pt x="38" y="11"/>
                      <a:pt x="35" y="13"/>
                    </a:cubicBezTo>
                    <a:cubicBezTo>
                      <a:pt x="34" y="14"/>
                      <a:pt x="33" y="14"/>
                      <a:pt x="32" y="15"/>
                    </a:cubicBezTo>
                    <a:cubicBezTo>
                      <a:pt x="33" y="15"/>
                      <a:pt x="33" y="14"/>
                      <a:pt x="33" y="13"/>
                    </a:cubicBezTo>
                    <a:cubicBezTo>
                      <a:pt x="36" y="10"/>
                      <a:pt x="39" y="8"/>
                      <a:pt x="43" y="6"/>
                    </a:cubicBezTo>
                    <a:close/>
                    <a:moveTo>
                      <a:pt x="40" y="6"/>
                    </a:moveTo>
                    <a:cubicBezTo>
                      <a:pt x="38" y="8"/>
                      <a:pt x="35" y="10"/>
                      <a:pt x="34" y="12"/>
                    </a:cubicBezTo>
                    <a:cubicBezTo>
                      <a:pt x="35" y="9"/>
                      <a:pt x="37" y="7"/>
                      <a:pt x="40" y="6"/>
                    </a:cubicBezTo>
                    <a:close/>
                    <a:moveTo>
                      <a:pt x="20" y="9"/>
                    </a:moveTo>
                    <a:cubicBezTo>
                      <a:pt x="15" y="12"/>
                      <a:pt x="10" y="16"/>
                      <a:pt x="5" y="19"/>
                    </a:cubicBezTo>
                    <a:cubicBezTo>
                      <a:pt x="10" y="16"/>
                      <a:pt x="15" y="12"/>
                      <a:pt x="18" y="7"/>
                    </a:cubicBezTo>
                    <a:cubicBezTo>
                      <a:pt x="19" y="8"/>
                      <a:pt x="19" y="8"/>
                      <a:pt x="20" y="9"/>
                    </a:cubicBezTo>
                    <a:close/>
                    <a:moveTo>
                      <a:pt x="18" y="6"/>
                    </a:moveTo>
                    <a:cubicBezTo>
                      <a:pt x="13" y="9"/>
                      <a:pt x="10" y="13"/>
                      <a:pt x="5" y="16"/>
                    </a:cubicBezTo>
                    <a:cubicBezTo>
                      <a:pt x="7" y="15"/>
                      <a:pt x="9" y="12"/>
                      <a:pt x="10" y="11"/>
                    </a:cubicBezTo>
                    <a:cubicBezTo>
                      <a:pt x="12" y="9"/>
                      <a:pt x="14" y="7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7" y="6"/>
                      <a:pt x="18" y="6"/>
                    </a:cubicBezTo>
                    <a:close/>
                    <a:moveTo>
                      <a:pt x="14" y="5"/>
                    </a:moveTo>
                    <a:cubicBezTo>
                      <a:pt x="11" y="6"/>
                      <a:pt x="8" y="9"/>
                      <a:pt x="5" y="11"/>
                    </a:cubicBezTo>
                    <a:cubicBezTo>
                      <a:pt x="6" y="7"/>
                      <a:pt x="8" y="3"/>
                      <a:pt x="14" y="5"/>
                    </a:cubicBezTo>
                    <a:close/>
                    <a:moveTo>
                      <a:pt x="13" y="36"/>
                    </a:moveTo>
                    <a:cubicBezTo>
                      <a:pt x="15" y="35"/>
                      <a:pt x="18" y="34"/>
                      <a:pt x="20" y="32"/>
                    </a:cubicBezTo>
                    <a:cubicBezTo>
                      <a:pt x="18" y="34"/>
                      <a:pt x="16" y="35"/>
                      <a:pt x="14" y="37"/>
                    </a:cubicBezTo>
                    <a:cubicBezTo>
                      <a:pt x="14" y="38"/>
                      <a:pt x="14" y="38"/>
                      <a:pt x="15" y="38"/>
                    </a:cubicBezTo>
                    <a:cubicBezTo>
                      <a:pt x="21" y="33"/>
                      <a:pt x="28" y="30"/>
                      <a:pt x="34" y="26"/>
                    </a:cubicBezTo>
                    <a:cubicBezTo>
                      <a:pt x="34" y="26"/>
                      <a:pt x="34" y="26"/>
                      <a:pt x="35" y="26"/>
                    </a:cubicBezTo>
                    <a:cubicBezTo>
                      <a:pt x="34" y="26"/>
                      <a:pt x="34" y="26"/>
                      <a:pt x="34" y="26"/>
                    </a:cubicBezTo>
                    <a:cubicBezTo>
                      <a:pt x="28" y="32"/>
                      <a:pt x="21" y="35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4" y="40"/>
                      <a:pt x="14" y="39"/>
                    </a:cubicBezTo>
                    <a:cubicBezTo>
                      <a:pt x="14" y="38"/>
                      <a:pt x="13" y="37"/>
                      <a:pt x="13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60"/>
              <p:cNvSpPr>
                <a:spLocks noEditPoints="1"/>
              </p:cNvSpPr>
              <p:nvPr/>
            </p:nvSpPr>
            <p:spPr bwMode="auto">
              <a:xfrm>
                <a:off x="5009" y="2108"/>
                <a:ext cx="132" cy="152"/>
              </a:xfrm>
              <a:custGeom>
                <a:avLst/>
                <a:gdLst>
                  <a:gd name="T0" fmla="*/ 16 w 56"/>
                  <a:gd name="T1" fmla="*/ 3 h 64"/>
                  <a:gd name="T2" fmla="*/ 25 w 56"/>
                  <a:gd name="T3" fmla="*/ 63 h 64"/>
                  <a:gd name="T4" fmla="*/ 55 w 56"/>
                  <a:gd name="T5" fmla="*/ 10 h 64"/>
                  <a:gd name="T6" fmla="*/ 26 w 56"/>
                  <a:gd name="T7" fmla="*/ 60 h 64"/>
                  <a:gd name="T8" fmla="*/ 30 w 56"/>
                  <a:gd name="T9" fmla="*/ 51 h 64"/>
                  <a:gd name="T10" fmla="*/ 35 w 56"/>
                  <a:gd name="T11" fmla="*/ 48 h 64"/>
                  <a:gd name="T12" fmla="*/ 37 w 56"/>
                  <a:gd name="T13" fmla="*/ 46 h 64"/>
                  <a:gd name="T14" fmla="*/ 24 w 56"/>
                  <a:gd name="T15" fmla="*/ 56 h 64"/>
                  <a:gd name="T16" fmla="*/ 24 w 56"/>
                  <a:gd name="T17" fmla="*/ 56 h 64"/>
                  <a:gd name="T18" fmla="*/ 21 w 56"/>
                  <a:gd name="T19" fmla="*/ 52 h 64"/>
                  <a:gd name="T20" fmla="*/ 34 w 56"/>
                  <a:gd name="T21" fmla="*/ 41 h 64"/>
                  <a:gd name="T22" fmla="*/ 36 w 56"/>
                  <a:gd name="T23" fmla="*/ 36 h 64"/>
                  <a:gd name="T24" fmla="*/ 15 w 56"/>
                  <a:gd name="T25" fmla="*/ 42 h 64"/>
                  <a:gd name="T26" fmla="*/ 17 w 56"/>
                  <a:gd name="T27" fmla="*/ 45 h 64"/>
                  <a:gd name="T28" fmla="*/ 51 w 56"/>
                  <a:gd name="T29" fmla="*/ 15 h 64"/>
                  <a:gd name="T30" fmla="*/ 34 w 56"/>
                  <a:gd name="T31" fmla="*/ 31 h 64"/>
                  <a:gd name="T32" fmla="*/ 37 w 56"/>
                  <a:gd name="T33" fmla="*/ 25 h 64"/>
                  <a:gd name="T34" fmla="*/ 52 w 56"/>
                  <a:gd name="T35" fmla="*/ 13 h 64"/>
                  <a:gd name="T36" fmla="*/ 21 w 56"/>
                  <a:gd name="T37" fmla="*/ 33 h 64"/>
                  <a:gd name="T38" fmla="*/ 49 w 56"/>
                  <a:gd name="T39" fmla="*/ 8 h 64"/>
                  <a:gd name="T40" fmla="*/ 26 w 56"/>
                  <a:gd name="T41" fmla="*/ 41 h 64"/>
                  <a:gd name="T42" fmla="*/ 48 w 56"/>
                  <a:gd name="T43" fmla="*/ 27 h 64"/>
                  <a:gd name="T44" fmla="*/ 35 w 56"/>
                  <a:gd name="T45" fmla="*/ 43 h 64"/>
                  <a:gd name="T46" fmla="*/ 43 w 56"/>
                  <a:gd name="T47" fmla="*/ 36 h 64"/>
                  <a:gd name="T48" fmla="*/ 21 w 56"/>
                  <a:gd name="T49" fmla="*/ 51 h 64"/>
                  <a:gd name="T50" fmla="*/ 46 w 56"/>
                  <a:gd name="T51" fmla="*/ 31 h 64"/>
                  <a:gd name="T52" fmla="*/ 19 w 56"/>
                  <a:gd name="T53" fmla="*/ 48 h 64"/>
                  <a:gd name="T54" fmla="*/ 50 w 56"/>
                  <a:gd name="T55" fmla="*/ 7 h 64"/>
                  <a:gd name="T56" fmla="*/ 17 w 56"/>
                  <a:gd name="T57" fmla="*/ 32 h 64"/>
                  <a:gd name="T58" fmla="*/ 48 w 56"/>
                  <a:gd name="T59" fmla="*/ 6 h 64"/>
                  <a:gd name="T60" fmla="*/ 12 w 56"/>
                  <a:gd name="T61" fmla="*/ 36 h 64"/>
                  <a:gd name="T62" fmla="*/ 25 w 56"/>
                  <a:gd name="T63" fmla="*/ 20 h 64"/>
                  <a:gd name="T64" fmla="*/ 20 w 56"/>
                  <a:gd name="T65" fmla="*/ 18 h 64"/>
                  <a:gd name="T66" fmla="*/ 8 w 56"/>
                  <a:gd name="T67" fmla="*/ 27 h 64"/>
                  <a:gd name="T68" fmla="*/ 15 w 56"/>
                  <a:gd name="T69" fmla="*/ 20 h 64"/>
                  <a:gd name="T70" fmla="*/ 13 w 56"/>
                  <a:gd name="T71" fmla="*/ 15 h 64"/>
                  <a:gd name="T72" fmla="*/ 5 w 56"/>
                  <a:gd name="T73" fmla="*/ 20 h 64"/>
                  <a:gd name="T74" fmla="*/ 5 w 56"/>
                  <a:gd name="T75" fmla="*/ 15 h 64"/>
                  <a:gd name="T76" fmla="*/ 16 w 56"/>
                  <a:gd name="T77" fmla="*/ 9 h 64"/>
                  <a:gd name="T78" fmla="*/ 22 w 56"/>
                  <a:gd name="T79" fmla="*/ 13 h 64"/>
                  <a:gd name="T80" fmla="*/ 21 w 56"/>
                  <a:gd name="T81" fmla="*/ 10 h 64"/>
                  <a:gd name="T82" fmla="*/ 10 w 56"/>
                  <a:gd name="T83" fmla="*/ 25 h 64"/>
                  <a:gd name="T84" fmla="*/ 25 w 56"/>
                  <a:gd name="T85" fmla="*/ 19 h 64"/>
                  <a:gd name="T86" fmla="*/ 26 w 56"/>
                  <a:gd name="T87" fmla="*/ 21 h 64"/>
                  <a:gd name="T88" fmla="*/ 22 w 56"/>
                  <a:gd name="T89" fmla="*/ 27 h 64"/>
                  <a:gd name="T90" fmla="*/ 25 w 56"/>
                  <a:gd name="T91" fmla="*/ 20 h 64"/>
                  <a:gd name="T92" fmla="*/ 35 w 56"/>
                  <a:gd name="T93" fmla="*/ 15 h 64"/>
                  <a:gd name="T94" fmla="*/ 28 w 56"/>
                  <a:gd name="T95" fmla="*/ 22 h 64"/>
                  <a:gd name="T96" fmla="*/ 36 w 56"/>
                  <a:gd name="T97" fmla="*/ 16 h 64"/>
                  <a:gd name="T98" fmla="*/ 46 w 56"/>
                  <a:gd name="T99" fmla="*/ 7 h 64"/>
                  <a:gd name="T100" fmla="*/ 30 w 56"/>
                  <a:gd name="T101" fmla="*/ 20 h 64"/>
                  <a:gd name="T102" fmla="*/ 35 w 56"/>
                  <a:gd name="T103" fmla="*/ 13 h 64"/>
                  <a:gd name="T104" fmla="*/ 40 w 56"/>
                  <a:gd name="T105" fmla="*/ 6 h 64"/>
                  <a:gd name="T106" fmla="*/ 5 w 56"/>
                  <a:gd name="T107" fmla="*/ 20 h 64"/>
                  <a:gd name="T108" fmla="*/ 5 w 56"/>
                  <a:gd name="T109" fmla="*/ 16 h 64"/>
                  <a:gd name="T110" fmla="*/ 18 w 56"/>
                  <a:gd name="T111" fmla="*/ 7 h 64"/>
                  <a:gd name="T112" fmla="*/ 13 w 56"/>
                  <a:gd name="T113" fmla="*/ 37 h 64"/>
                  <a:gd name="T114" fmla="*/ 34 w 56"/>
                  <a:gd name="T115" fmla="*/ 27 h 64"/>
                  <a:gd name="T116" fmla="*/ 15 w 56"/>
                  <a:gd name="T117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4">
                    <a:moveTo>
                      <a:pt x="55" y="10"/>
                    </a:moveTo>
                    <a:cubicBezTo>
                      <a:pt x="54" y="4"/>
                      <a:pt x="48" y="2"/>
                      <a:pt x="43" y="3"/>
                    </a:cubicBezTo>
                    <a:cubicBezTo>
                      <a:pt x="35" y="4"/>
                      <a:pt x="31" y="11"/>
                      <a:pt x="28" y="18"/>
                    </a:cubicBezTo>
                    <a:cubicBezTo>
                      <a:pt x="25" y="12"/>
                      <a:pt x="22" y="5"/>
                      <a:pt x="16" y="3"/>
                    </a:cubicBezTo>
                    <a:cubicBezTo>
                      <a:pt x="11" y="0"/>
                      <a:pt x="4" y="3"/>
                      <a:pt x="2" y="9"/>
                    </a:cubicBezTo>
                    <a:cubicBezTo>
                      <a:pt x="0" y="16"/>
                      <a:pt x="3" y="25"/>
                      <a:pt x="6" y="31"/>
                    </a:cubicBezTo>
                    <a:cubicBezTo>
                      <a:pt x="12" y="42"/>
                      <a:pt x="18" y="52"/>
                      <a:pt x="25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4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5" y="53"/>
                      <a:pt x="43" y="43"/>
                      <a:pt x="49" y="31"/>
                    </a:cubicBezTo>
                    <a:cubicBezTo>
                      <a:pt x="52" y="25"/>
                      <a:pt x="56" y="18"/>
                      <a:pt x="55" y="10"/>
                    </a:cubicBezTo>
                    <a:close/>
                    <a:moveTo>
                      <a:pt x="26" y="60"/>
                    </a:moveTo>
                    <a:cubicBezTo>
                      <a:pt x="26" y="60"/>
                      <a:pt x="26" y="60"/>
                      <a:pt x="26" y="60"/>
                    </a:cubicBezTo>
                    <a:cubicBezTo>
                      <a:pt x="27" y="58"/>
                      <a:pt x="29" y="57"/>
                      <a:pt x="30" y="55"/>
                    </a:cubicBezTo>
                    <a:cubicBezTo>
                      <a:pt x="29" y="57"/>
                      <a:pt x="28" y="58"/>
                      <a:pt x="26" y="60"/>
                    </a:cubicBezTo>
                    <a:close/>
                    <a:moveTo>
                      <a:pt x="24" y="56"/>
                    </a:moveTo>
                    <a:cubicBezTo>
                      <a:pt x="25" y="56"/>
                      <a:pt x="26" y="55"/>
                      <a:pt x="27" y="54"/>
                    </a:cubicBezTo>
                    <a:cubicBezTo>
                      <a:pt x="28" y="53"/>
                      <a:pt x="29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8" y="53"/>
                      <a:pt x="27" y="54"/>
                      <a:pt x="25" y="56"/>
                    </a:cubicBezTo>
                    <a:cubicBezTo>
                      <a:pt x="25" y="56"/>
                      <a:pt x="24" y="56"/>
                      <a:pt x="24" y="57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8"/>
                    </a:moveTo>
                    <a:cubicBezTo>
                      <a:pt x="32" y="51"/>
                      <a:pt x="29" y="55"/>
                      <a:pt x="26" y="59"/>
                    </a:cubicBezTo>
                    <a:cubicBezTo>
                      <a:pt x="25" y="58"/>
                      <a:pt x="25" y="58"/>
                      <a:pt x="25" y="57"/>
                    </a:cubicBezTo>
                    <a:cubicBezTo>
                      <a:pt x="28" y="54"/>
                      <a:pt x="31" y="51"/>
                      <a:pt x="35" y="48"/>
                    </a:cubicBezTo>
                    <a:close/>
                    <a:moveTo>
                      <a:pt x="37" y="46"/>
                    </a:moveTo>
                    <a:cubicBezTo>
                      <a:pt x="36" y="46"/>
                      <a:pt x="36" y="46"/>
                      <a:pt x="35" y="47"/>
                    </a:cubicBezTo>
                    <a:cubicBezTo>
                      <a:pt x="36" y="46"/>
                      <a:pt x="37" y="45"/>
                      <a:pt x="37" y="45"/>
                    </a:cubicBezTo>
                    <a:cubicBezTo>
                      <a:pt x="37" y="45"/>
                      <a:pt x="37" y="45"/>
                      <a:pt x="37" y="46"/>
                    </a:cubicBezTo>
                    <a:close/>
                    <a:moveTo>
                      <a:pt x="24" y="56"/>
                    </a:moveTo>
                    <a:cubicBezTo>
                      <a:pt x="23" y="55"/>
                      <a:pt x="23" y="55"/>
                      <a:pt x="22" y="54"/>
                    </a:cubicBezTo>
                    <a:cubicBezTo>
                      <a:pt x="28" y="50"/>
                      <a:pt x="34" y="46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4" y="46"/>
                      <a:pt x="29" y="51"/>
                      <a:pt x="24" y="56"/>
                    </a:cubicBezTo>
                    <a:close/>
                    <a:moveTo>
                      <a:pt x="21" y="52"/>
                    </a:moveTo>
                    <a:cubicBezTo>
                      <a:pt x="24" y="50"/>
                      <a:pt x="26" y="49"/>
                      <a:pt x="29" y="48"/>
                    </a:cubicBezTo>
                    <a:cubicBezTo>
                      <a:pt x="27" y="49"/>
                      <a:pt x="24" y="51"/>
                      <a:pt x="22" y="53"/>
                    </a:cubicBezTo>
                    <a:cubicBezTo>
                      <a:pt x="22" y="53"/>
                      <a:pt x="21" y="52"/>
                      <a:pt x="21" y="52"/>
                    </a:cubicBezTo>
                    <a:close/>
                    <a:moveTo>
                      <a:pt x="19" y="49"/>
                    </a:moveTo>
                    <a:cubicBezTo>
                      <a:pt x="28" y="46"/>
                      <a:pt x="35" y="40"/>
                      <a:pt x="42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0" y="37"/>
                      <a:pt x="37" y="39"/>
                      <a:pt x="34" y="41"/>
                    </a:cubicBezTo>
                    <a:cubicBezTo>
                      <a:pt x="29" y="45"/>
                      <a:pt x="25" y="48"/>
                      <a:pt x="21" y="51"/>
                    </a:cubicBezTo>
                    <a:cubicBezTo>
                      <a:pt x="20" y="50"/>
                      <a:pt x="20" y="50"/>
                      <a:pt x="19" y="49"/>
                    </a:cubicBezTo>
                    <a:close/>
                    <a:moveTo>
                      <a:pt x="18" y="46"/>
                    </a:moveTo>
                    <a:cubicBezTo>
                      <a:pt x="24" y="43"/>
                      <a:pt x="30" y="39"/>
                      <a:pt x="36" y="36"/>
                    </a:cubicBezTo>
                    <a:cubicBezTo>
                      <a:pt x="38" y="34"/>
                      <a:pt x="40" y="33"/>
                      <a:pt x="42" y="32"/>
                    </a:cubicBezTo>
                    <a:cubicBezTo>
                      <a:pt x="35" y="38"/>
                      <a:pt x="26" y="41"/>
                      <a:pt x="19" y="48"/>
                    </a:cubicBezTo>
                    <a:cubicBezTo>
                      <a:pt x="18" y="47"/>
                      <a:pt x="18" y="47"/>
                      <a:pt x="18" y="46"/>
                    </a:cubicBezTo>
                    <a:close/>
                    <a:moveTo>
                      <a:pt x="15" y="42"/>
                    </a:moveTo>
                    <a:cubicBezTo>
                      <a:pt x="15" y="42"/>
                      <a:pt x="16" y="42"/>
                      <a:pt x="16" y="42"/>
                    </a:cubicBezTo>
                    <a:cubicBezTo>
                      <a:pt x="22" y="39"/>
                      <a:pt x="28" y="35"/>
                      <a:pt x="34" y="31"/>
                    </a:cubicBezTo>
                    <a:cubicBezTo>
                      <a:pt x="34" y="32"/>
                      <a:pt x="34" y="32"/>
                      <a:pt x="33" y="32"/>
                    </a:cubicBezTo>
                    <a:cubicBezTo>
                      <a:pt x="28" y="36"/>
                      <a:pt x="22" y="41"/>
                      <a:pt x="17" y="45"/>
                    </a:cubicBezTo>
                    <a:cubicBezTo>
                      <a:pt x="17" y="44"/>
                      <a:pt x="16" y="43"/>
                      <a:pt x="15" y="42"/>
                    </a:cubicBezTo>
                    <a:close/>
                    <a:moveTo>
                      <a:pt x="39" y="24"/>
                    </a:moveTo>
                    <a:cubicBezTo>
                      <a:pt x="42" y="21"/>
                      <a:pt x="46" y="18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1" y="14"/>
                      <a:pt x="51" y="14"/>
                      <a:pt x="52" y="14"/>
                    </a:cubicBezTo>
                    <a:cubicBezTo>
                      <a:pt x="52" y="15"/>
                      <a:pt x="52" y="16"/>
                      <a:pt x="51" y="17"/>
                    </a:cubicBezTo>
                    <a:cubicBezTo>
                      <a:pt x="51" y="17"/>
                      <a:pt x="51" y="18"/>
                      <a:pt x="51" y="18"/>
                    </a:cubicBezTo>
                    <a:cubicBezTo>
                      <a:pt x="45" y="21"/>
                      <a:pt x="40" y="27"/>
                      <a:pt x="34" y="31"/>
                    </a:cubicBezTo>
                    <a:cubicBezTo>
                      <a:pt x="30" y="33"/>
                      <a:pt x="27" y="35"/>
                      <a:pt x="23" y="37"/>
                    </a:cubicBezTo>
                    <a:cubicBezTo>
                      <a:pt x="22" y="38"/>
                      <a:pt x="20" y="39"/>
                      <a:pt x="19" y="40"/>
                    </a:cubicBezTo>
                    <a:cubicBezTo>
                      <a:pt x="15" y="42"/>
                      <a:pt x="19" y="39"/>
                      <a:pt x="19" y="39"/>
                    </a:cubicBezTo>
                    <a:cubicBezTo>
                      <a:pt x="25" y="34"/>
                      <a:pt x="32" y="30"/>
                      <a:pt x="37" y="25"/>
                    </a:cubicBezTo>
                    <a:cubicBezTo>
                      <a:pt x="38" y="25"/>
                      <a:pt x="38" y="24"/>
                      <a:pt x="39" y="24"/>
                    </a:cubicBezTo>
                    <a:close/>
                    <a:moveTo>
                      <a:pt x="50" y="8"/>
                    </a:moveTo>
                    <a:cubicBezTo>
                      <a:pt x="51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5"/>
                      <a:pt x="44" y="18"/>
                      <a:pt x="40" y="21"/>
                    </a:cubicBezTo>
                    <a:cubicBezTo>
                      <a:pt x="36" y="24"/>
                      <a:pt x="32" y="27"/>
                      <a:pt x="27" y="30"/>
                    </a:cubicBezTo>
                    <a:cubicBezTo>
                      <a:pt x="24" y="32"/>
                      <a:pt x="21" y="34"/>
                      <a:pt x="18" y="36"/>
                    </a:cubicBezTo>
                    <a:cubicBezTo>
                      <a:pt x="19" y="35"/>
                      <a:pt x="20" y="34"/>
                      <a:pt x="21" y="33"/>
                    </a:cubicBezTo>
                    <a:cubicBezTo>
                      <a:pt x="31" y="24"/>
                      <a:pt x="43" y="19"/>
                      <a:pt x="50" y="8"/>
                    </a:cubicBezTo>
                    <a:close/>
                    <a:moveTo>
                      <a:pt x="31" y="24"/>
                    </a:moveTo>
                    <a:cubicBezTo>
                      <a:pt x="35" y="22"/>
                      <a:pt x="38" y="19"/>
                      <a:pt x="41" y="16"/>
                    </a:cubicBezTo>
                    <a:cubicBezTo>
                      <a:pt x="44" y="14"/>
                      <a:pt x="47" y="11"/>
                      <a:pt x="49" y="8"/>
                    </a:cubicBezTo>
                    <a:cubicBezTo>
                      <a:pt x="45" y="15"/>
                      <a:pt x="38" y="20"/>
                      <a:pt x="31" y="24"/>
                    </a:cubicBezTo>
                    <a:close/>
                    <a:moveTo>
                      <a:pt x="48" y="27"/>
                    </a:moveTo>
                    <a:cubicBezTo>
                      <a:pt x="44" y="30"/>
                      <a:pt x="39" y="33"/>
                      <a:pt x="35" y="36"/>
                    </a:cubicBezTo>
                    <a:cubicBezTo>
                      <a:pt x="32" y="37"/>
                      <a:pt x="29" y="39"/>
                      <a:pt x="26" y="41"/>
                    </a:cubicBezTo>
                    <a:cubicBezTo>
                      <a:pt x="24" y="42"/>
                      <a:pt x="20" y="44"/>
                      <a:pt x="19" y="45"/>
                    </a:cubicBezTo>
                    <a:cubicBezTo>
                      <a:pt x="24" y="40"/>
                      <a:pt x="29" y="36"/>
                      <a:pt x="35" y="32"/>
                    </a:cubicBezTo>
                    <a:cubicBezTo>
                      <a:pt x="41" y="28"/>
                      <a:pt x="45" y="23"/>
                      <a:pt x="51" y="19"/>
                    </a:cubicBezTo>
                    <a:cubicBezTo>
                      <a:pt x="50" y="22"/>
                      <a:pt x="49" y="24"/>
                      <a:pt x="48" y="27"/>
                    </a:cubicBezTo>
                    <a:close/>
                    <a:moveTo>
                      <a:pt x="40" y="40"/>
                    </a:moveTo>
                    <a:cubicBezTo>
                      <a:pt x="37" y="43"/>
                      <a:pt x="34" y="45"/>
                      <a:pt x="30" y="48"/>
                    </a:cubicBezTo>
                    <a:cubicBezTo>
                      <a:pt x="29" y="48"/>
                      <a:pt x="28" y="49"/>
                      <a:pt x="28" y="49"/>
                    </a:cubicBezTo>
                    <a:cubicBezTo>
                      <a:pt x="30" y="47"/>
                      <a:pt x="32" y="45"/>
                      <a:pt x="35" y="43"/>
                    </a:cubicBezTo>
                    <a:cubicBezTo>
                      <a:pt x="37" y="42"/>
                      <a:pt x="40" y="40"/>
                      <a:pt x="42" y="38"/>
                    </a:cubicBezTo>
                    <a:cubicBezTo>
                      <a:pt x="41" y="38"/>
                      <a:pt x="41" y="39"/>
                      <a:pt x="40" y="40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3" y="36"/>
                    </a:cubicBezTo>
                    <a:cubicBezTo>
                      <a:pt x="43" y="35"/>
                      <a:pt x="42" y="36"/>
                      <a:pt x="42" y="36"/>
                    </a:cubicBezTo>
                    <a:cubicBezTo>
                      <a:pt x="40" y="38"/>
                      <a:pt x="37" y="41"/>
                      <a:pt x="34" y="43"/>
                    </a:cubicBezTo>
                    <a:cubicBezTo>
                      <a:pt x="32" y="45"/>
                      <a:pt x="29" y="46"/>
                      <a:pt x="26" y="48"/>
                    </a:cubicBezTo>
                    <a:cubicBezTo>
                      <a:pt x="25" y="49"/>
                      <a:pt x="23" y="50"/>
                      <a:pt x="21" y="51"/>
                    </a:cubicBezTo>
                    <a:cubicBezTo>
                      <a:pt x="22" y="50"/>
                      <a:pt x="25" y="49"/>
                      <a:pt x="26" y="48"/>
                    </a:cubicBezTo>
                    <a:cubicBezTo>
                      <a:pt x="33" y="43"/>
                      <a:pt x="39" y="38"/>
                      <a:pt x="45" y="32"/>
                    </a:cubicBezTo>
                    <a:cubicBezTo>
                      <a:pt x="44" y="33"/>
                      <a:pt x="44" y="34"/>
                      <a:pt x="43" y="35"/>
                    </a:cubicBezTo>
                    <a:close/>
                    <a:moveTo>
                      <a:pt x="46" y="31"/>
                    </a:moveTo>
                    <a:cubicBezTo>
                      <a:pt x="46" y="31"/>
                      <a:pt x="46" y="31"/>
                      <a:pt x="45" y="31"/>
                    </a:cubicBezTo>
                    <a:cubicBezTo>
                      <a:pt x="41" y="34"/>
                      <a:pt x="36" y="38"/>
                      <a:pt x="31" y="42"/>
                    </a:cubicBezTo>
                    <a:cubicBezTo>
                      <a:pt x="29" y="44"/>
                      <a:pt x="26" y="45"/>
                      <a:pt x="24" y="46"/>
                    </a:cubicBezTo>
                    <a:cubicBezTo>
                      <a:pt x="24" y="46"/>
                      <a:pt x="19" y="49"/>
                      <a:pt x="19" y="48"/>
                    </a:cubicBezTo>
                    <a:cubicBezTo>
                      <a:pt x="20" y="47"/>
                      <a:pt x="22" y="46"/>
                      <a:pt x="23" y="45"/>
                    </a:cubicBezTo>
                    <a:cubicBezTo>
                      <a:pt x="31" y="39"/>
                      <a:pt x="40" y="35"/>
                      <a:pt x="47" y="29"/>
                    </a:cubicBezTo>
                    <a:cubicBezTo>
                      <a:pt x="46" y="29"/>
                      <a:pt x="46" y="30"/>
                      <a:pt x="46" y="31"/>
                    </a:cubicBezTo>
                    <a:close/>
                    <a:moveTo>
                      <a:pt x="50" y="7"/>
                    </a:moveTo>
                    <a:cubicBezTo>
                      <a:pt x="43" y="13"/>
                      <a:pt x="37" y="19"/>
                      <a:pt x="30" y="24"/>
                    </a:cubicBezTo>
                    <a:cubicBezTo>
                      <a:pt x="27" y="27"/>
                      <a:pt x="23" y="30"/>
                      <a:pt x="18" y="33"/>
                    </a:cubicBezTo>
                    <a:cubicBezTo>
                      <a:pt x="17" y="34"/>
                      <a:pt x="15" y="35"/>
                      <a:pt x="13" y="36"/>
                    </a:cubicBezTo>
                    <a:cubicBezTo>
                      <a:pt x="14" y="35"/>
                      <a:pt x="16" y="33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9" y="30"/>
                      <a:pt x="20" y="29"/>
                      <a:pt x="22" y="27"/>
                    </a:cubicBezTo>
                    <a:cubicBezTo>
                      <a:pt x="27" y="24"/>
                      <a:pt x="31" y="21"/>
                      <a:pt x="36" y="18"/>
                    </a:cubicBezTo>
                    <a:cubicBezTo>
                      <a:pt x="41" y="14"/>
                      <a:pt x="45" y="11"/>
                      <a:pt x="48" y="6"/>
                    </a:cubicBezTo>
                    <a:cubicBezTo>
                      <a:pt x="49" y="6"/>
                      <a:pt x="49" y="6"/>
                      <a:pt x="50" y="7"/>
                    </a:cubicBezTo>
                    <a:close/>
                    <a:moveTo>
                      <a:pt x="12" y="35"/>
                    </a:moveTo>
                    <a:cubicBezTo>
                      <a:pt x="12" y="34"/>
                      <a:pt x="13" y="34"/>
                      <a:pt x="14" y="34"/>
                    </a:cubicBezTo>
                    <a:cubicBezTo>
                      <a:pt x="13" y="34"/>
                      <a:pt x="13" y="35"/>
                      <a:pt x="12" y="36"/>
                    </a:cubicBezTo>
                    <a:cubicBezTo>
                      <a:pt x="12" y="35"/>
                      <a:pt x="12" y="35"/>
                      <a:pt x="12" y="35"/>
                    </a:cubicBezTo>
                    <a:close/>
                    <a:moveTo>
                      <a:pt x="10" y="31"/>
                    </a:moveTo>
                    <a:cubicBezTo>
                      <a:pt x="12" y="29"/>
                      <a:pt x="15" y="28"/>
                      <a:pt x="17" y="26"/>
                    </a:cubicBezTo>
                    <a:cubicBezTo>
                      <a:pt x="19" y="24"/>
                      <a:pt x="23" y="22"/>
                      <a:pt x="25" y="20"/>
                    </a:cubicBezTo>
                    <a:cubicBezTo>
                      <a:pt x="20" y="25"/>
                      <a:pt x="15" y="29"/>
                      <a:pt x="11" y="34"/>
                    </a:cubicBezTo>
                    <a:cubicBezTo>
                      <a:pt x="11" y="33"/>
                      <a:pt x="10" y="32"/>
                      <a:pt x="10" y="31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6" y="21"/>
                      <a:pt x="20" y="18"/>
                    </a:cubicBezTo>
                    <a:cubicBezTo>
                      <a:pt x="21" y="18"/>
                      <a:pt x="24" y="16"/>
                      <a:pt x="21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5" y="25"/>
                      <a:pt x="12" y="27"/>
                      <a:pt x="9" y="30"/>
                    </a:cubicBezTo>
                    <a:cubicBezTo>
                      <a:pt x="9" y="29"/>
                      <a:pt x="8" y="28"/>
                      <a:pt x="8" y="27"/>
                    </a:cubicBezTo>
                    <a:close/>
                    <a:moveTo>
                      <a:pt x="7" y="24"/>
                    </a:moveTo>
                    <a:cubicBezTo>
                      <a:pt x="11" y="21"/>
                      <a:pt x="15" y="17"/>
                      <a:pt x="20" y="15"/>
                    </a:cubicBezTo>
                    <a:cubicBezTo>
                      <a:pt x="23" y="13"/>
                      <a:pt x="19" y="16"/>
                      <a:pt x="19" y="16"/>
                    </a:cubicBezTo>
                    <a:cubicBezTo>
                      <a:pt x="18" y="18"/>
                      <a:pt x="16" y="19"/>
                      <a:pt x="15" y="20"/>
                    </a:cubicBezTo>
                    <a:cubicBezTo>
                      <a:pt x="12" y="22"/>
                      <a:pt x="10" y="24"/>
                      <a:pt x="8" y="26"/>
                    </a:cubicBezTo>
                    <a:cubicBezTo>
                      <a:pt x="7" y="25"/>
                      <a:pt x="7" y="25"/>
                      <a:pt x="7" y="24"/>
                    </a:cubicBezTo>
                    <a:close/>
                    <a:moveTo>
                      <a:pt x="5" y="20"/>
                    </a:moveTo>
                    <a:cubicBezTo>
                      <a:pt x="8" y="19"/>
                      <a:pt x="10" y="17"/>
                      <a:pt x="13" y="15"/>
                    </a:cubicBezTo>
                    <a:cubicBezTo>
                      <a:pt x="14" y="15"/>
                      <a:pt x="15" y="14"/>
                      <a:pt x="17" y="13"/>
                    </a:cubicBezTo>
                    <a:cubicBezTo>
                      <a:pt x="18" y="12"/>
                      <a:pt x="21" y="8"/>
                      <a:pt x="18" y="12"/>
                    </a:cubicBezTo>
                    <a:cubicBezTo>
                      <a:pt x="15" y="16"/>
                      <a:pt x="10" y="19"/>
                      <a:pt x="6" y="22"/>
                    </a:cubicBezTo>
                    <a:cubicBezTo>
                      <a:pt x="6" y="22"/>
                      <a:pt x="6" y="21"/>
                      <a:pt x="5" y="20"/>
                    </a:cubicBezTo>
                    <a:close/>
                    <a:moveTo>
                      <a:pt x="5" y="13"/>
                    </a:moveTo>
                    <a:cubicBezTo>
                      <a:pt x="6" y="12"/>
                      <a:pt x="8" y="11"/>
                      <a:pt x="9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10" y="11"/>
                      <a:pt x="7" y="13"/>
                      <a:pt x="5" y="15"/>
                    </a:cubicBezTo>
                    <a:cubicBezTo>
                      <a:pt x="5" y="15"/>
                      <a:pt x="5" y="14"/>
                      <a:pt x="5" y="13"/>
                    </a:cubicBezTo>
                    <a:close/>
                    <a:moveTo>
                      <a:pt x="5" y="18"/>
                    </a:moveTo>
                    <a:cubicBezTo>
                      <a:pt x="5" y="18"/>
                      <a:pt x="5" y="17"/>
                      <a:pt x="5" y="17"/>
                    </a:cubicBezTo>
                    <a:cubicBezTo>
                      <a:pt x="9" y="15"/>
                      <a:pt x="12" y="11"/>
                      <a:pt x="16" y="9"/>
                    </a:cubicBezTo>
                    <a:cubicBezTo>
                      <a:pt x="19" y="7"/>
                      <a:pt x="13" y="12"/>
                      <a:pt x="13" y="13"/>
                    </a:cubicBezTo>
                    <a:cubicBezTo>
                      <a:pt x="10" y="15"/>
                      <a:pt x="8" y="17"/>
                      <a:pt x="5" y="19"/>
                    </a:cubicBezTo>
                    <a:cubicBezTo>
                      <a:pt x="5" y="19"/>
                      <a:pt x="5" y="18"/>
                      <a:pt x="5" y="18"/>
                    </a:cubicBezTo>
                    <a:close/>
                    <a:moveTo>
                      <a:pt x="22" y="13"/>
                    </a:moveTo>
                    <a:cubicBezTo>
                      <a:pt x="19" y="14"/>
                      <a:pt x="17" y="16"/>
                      <a:pt x="15" y="17"/>
                    </a:cubicBezTo>
                    <a:cubicBezTo>
                      <a:pt x="12" y="19"/>
                      <a:pt x="9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1" y="19"/>
                      <a:pt x="17" y="16"/>
                      <a:pt x="21" y="10"/>
                    </a:cubicBezTo>
                    <a:cubicBezTo>
                      <a:pt x="21" y="11"/>
                      <a:pt x="22" y="12"/>
                      <a:pt x="22" y="13"/>
                    </a:cubicBezTo>
                    <a:close/>
                    <a:moveTo>
                      <a:pt x="24" y="16"/>
                    </a:moveTo>
                    <a:cubicBezTo>
                      <a:pt x="19" y="18"/>
                      <a:pt x="15" y="22"/>
                      <a:pt x="11" y="25"/>
                    </a:cubicBezTo>
                    <a:cubicBezTo>
                      <a:pt x="10" y="26"/>
                      <a:pt x="7" y="28"/>
                      <a:pt x="10" y="25"/>
                    </a:cubicBezTo>
                    <a:cubicBezTo>
                      <a:pt x="11" y="24"/>
                      <a:pt x="13" y="23"/>
                      <a:pt x="14" y="21"/>
                    </a:cubicBezTo>
                    <a:cubicBezTo>
                      <a:pt x="17" y="19"/>
                      <a:pt x="20" y="16"/>
                      <a:pt x="23" y="14"/>
                    </a:cubicBezTo>
                    <a:cubicBezTo>
                      <a:pt x="23" y="15"/>
                      <a:pt x="23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5" y="26"/>
                      <a:pt x="10" y="29"/>
                    </a:cubicBezTo>
                    <a:cubicBezTo>
                      <a:pt x="15" y="27"/>
                      <a:pt x="20" y="21"/>
                      <a:pt x="24" y="17"/>
                    </a:cubicBezTo>
                    <a:cubicBezTo>
                      <a:pt x="24" y="18"/>
                      <a:pt x="25" y="19"/>
                      <a:pt x="25" y="19"/>
                    </a:cubicBezTo>
                    <a:close/>
                    <a:moveTo>
                      <a:pt x="26" y="21"/>
                    </a:moveTo>
                    <a:cubicBezTo>
                      <a:pt x="26" y="21"/>
                      <a:pt x="26" y="21"/>
                      <a:pt x="26" y="21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6" y="23"/>
                      <a:pt x="25" y="23"/>
                      <a:pt x="24" y="24"/>
                    </a:cubicBezTo>
                    <a:cubicBezTo>
                      <a:pt x="23" y="25"/>
                      <a:pt x="22" y="26"/>
                      <a:pt x="22" y="27"/>
                    </a:cubicBezTo>
                    <a:cubicBezTo>
                      <a:pt x="20" y="28"/>
                      <a:pt x="18" y="30"/>
                      <a:pt x="16" y="31"/>
                    </a:cubicBezTo>
                    <a:cubicBezTo>
                      <a:pt x="15" y="32"/>
                      <a:pt x="15" y="32"/>
                      <a:pt x="14" y="33"/>
                    </a:cubicBezTo>
                    <a:cubicBezTo>
                      <a:pt x="13" y="33"/>
                      <a:pt x="11" y="35"/>
                      <a:pt x="13" y="33"/>
                    </a:cubicBezTo>
                    <a:cubicBezTo>
                      <a:pt x="17" y="28"/>
                      <a:pt x="21" y="25"/>
                      <a:pt x="25" y="20"/>
                    </a:cubicBezTo>
                    <a:cubicBezTo>
                      <a:pt x="25" y="20"/>
                      <a:pt x="25" y="21"/>
                      <a:pt x="26" y="21"/>
                    </a:cubicBezTo>
                    <a:close/>
                    <a:moveTo>
                      <a:pt x="31" y="17"/>
                    </a:moveTo>
                    <a:cubicBezTo>
                      <a:pt x="34" y="15"/>
                      <a:pt x="37" y="13"/>
                      <a:pt x="40" y="11"/>
                    </a:cubicBezTo>
                    <a:cubicBezTo>
                      <a:pt x="39" y="12"/>
                      <a:pt x="37" y="14"/>
                      <a:pt x="35" y="15"/>
                    </a:cubicBezTo>
                    <a:cubicBezTo>
                      <a:pt x="34" y="16"/>
                      <a:pt x="32" y="17"/>
                      <a:pt x="31" y="18"/>
                    </a:cubicBezTo>
                    <a:cubicBezTo>
                      <a:pt x="31" y="18"/>
                      <a:pt x="31" y="17"/>
                      <a:pt x="31" y="17"/>
                    </a:cubicBezTo>
                    <a:close/>
                    <a:moveTo>
                      <a:pt x="27" y="22"/>
                    </a:moveTo>
                    <a:cubicBezTo>
                      <a:pt x="27" y="22"/>
                      <a:pt x="28" y="22"/>
                      <a:pt x="28" y="22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7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4" y="17"/>
                      <a:pt x="36" y="16"/>
                    </a:cubicBezTo>
                    <a:cubicBezTo>
                      <a:pt x="38" y="14"/>
                      <a:pt x="40" y="13"/>
                      <a:pt x="42" y="11"/>
                    </a:cubicBezTo>
                    <a:cubicBezTo>
                      <a:pt x="42" y="10"/>
                      <a:pt x="44" y="8"/>
                      <a:pt x="45" y="7"/>
                    </a:cubicBezTo>
                    <a:cubicBezTo>
                      <a:pt x="46" y="7"/>
                      <a:pt x="46" y="6"/>
                      <a:pt x="47" y="6"/>
                    </a:cubicBezTo>
                    <a:cubicBezTo>
                      <a:pt x="47" y="6"/>
                      <a:pt x="46" y="7"/>
                      <a:pt x="46" y="7"/>
                    </a:cubicBezTo>
                    <a:cubicBezTo>
                      <a:pt x="45" y="9"/>
                      <a:pt x="44" y="10"/>
                      <a:pt x="43" y="11"/>
                    </a:cubicBezTo>
                    <a:cubicBezTo>
                      <a:pt x="41" y="13"/>
                      <a:pt x="38" y="15"/>
                      <a:pt x="36" y="17"/>
                    </a:cubicBezTo>
                    <a:cubicBezTo>
                      <a:pt x="33" y="18"/>
                      <a:pt x="31" y="20"/>
                      <a:pt x="29" y="21"/>
                    </a:cubicBezTo>
                    <a:cubicBezTo>
                      <a:pt x="29" y="21"/>
                      <a:pt x="30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3" y="6"/>
                      <a:pt x="45" y="5"/>
                      <a:pt x="46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0" y="10"/>
                      <a:pt x="38" y="12"/>
                      <a:pt x="35" y="13"/>
                    </a:cubicBezTo>
                    <a:cubicBezTo>
                      <a:pt x="34" y="14"/>
                      <a:pt x="33" y="15"/>
                      <a:pt x="32" y="16"/>
                    </a:cubicBezTo>
                    <a:cubicBezTo>
                      <a:pt x="33" y="15"/>
                      <a:pt x="33" y="15"/>
                      <a:pt x="34" y="14"/>
                    </a:cubicBezTo>
                    <a:cubicBezTo>
                      <a:pt x="36" y="11"/>
                      <a:pt x="39" y="8"/>
                      <a:pt x="43" y="6"/>
                    </a:cubicBezTo>
                    <a:close/>
                    <a:moveTo>
                      <a:pt x="40" y="6"/>
                    </a:moveTo>
                    <a:cubicBezTo>
                      <a:pt x="38" y="8"/>
                      <a:pt x="36" y="10"/>
                      <a:pt x="34" y="13"/>
                    </a:cubicBezTo>
                    <a:cubicBezTo>
                      <a:pt x="35" y="10"/>
                      <a:pt x="38" y="8"/>
                      <a:pt x="40" y="6"/>
                    </a:cubicBezTo>
                    <a:close/>
                    <a:moveTo>
                      <a:pt x="20" y="9"/>
                    </a:moveTo>
                    <a:cubicBezTo>
                      <a:pt x="15" y="13"/>
                      <a:pt x="10" y="17"/>
                      <a:pt x="5" y="20"/>
                    </a:cubicBezTo>
                    <a:cubicBezTo>
                      <a:pt x="10" y="16"/>
                      <a:pt x="15" y="12"/>
                      <a:pt x="18" y="7"/>
                    </a:cubicBezTo>
                    <a:cubicBezTo>
                      <a:pt x="19" y="8"/>
                      <a:pt x="19" y="9"/>
                      <a:pt x="20" y="9"/>
                    </a:cubicBezTo>
                    <a:close/>
                    <a:moveTo>
                      <a:pt x="18" y="7"/>
                    </a:moveTo>
                    <a:cubicBezTo>
                      <a:pt x="13" y="9"/>
                      <a:pt x="10" y="14"/>
                      <a:pt x="5" y="16"/>
                    </a:cubicBezTo>
                    <a:cubicBezTo>
                      <a:pt x="7" y="15"/>
                      <a:pt x="9" y="13"/>
                      <a:pt x="10" y="11"/>
                    </a:cubicBezTo>
                    <a:cubicBezTo>
                      <a:pt x="12" y="10"/>
                      <a:pt x="14" y="8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6"/>
                      <a:pt x="17" y="6"/>
                      <a:pt x="18" y="7"/>
                    </a:cubicBezTo>
                    <a:close/>
                    <a:moveTo>
                      <a:pt x="14" y="5"/>
                    </a:moveTo>
                    <a:cubicBezTo>
                      <a:pt x="11" y="7"/>
                      <a:pt x="8" y="9"/>
                      <a:pt x="5" y="12"/>
                    </a:cubicBezTo>
                    <a:cubicBezTo>
                      <a:pt x="6" y="7"/>
                      <a:pt x="8" y="4"/>
                      <a:pt x="14" y="5"/>
                    </a:cubicBezTo>
                    <a:close/>
                    <a:moveTo>
                      <a:pt x="13" y="37"/>
                    </a:moveTo>
                    <a:cubicBezTo>
                      <a:pt x="15" y="35"/>
                      <a:pt x="18" y="34"/>
                      <a:pt x="20" y="33"/>
                    </a:cubicBezTo>
                    <a:cubicBezTo>
                      <a:pt x="18" y="34"/>
                      <a:pt x="16" y="36"/>
                      <a:pt x="14" y="38"/>
                    </a:cubicBezTo>
                    <a:cubicBezTo>
                      <a:pt x="14" y="38"/>
                      <a:pt x="14" y="39"/>
                      <a:pt x="15" y="39"/>
                    </a:cubicBezTo>
                    <a:cubicBezTo>
                      <a:pt x="21" y="34"/>
                      <a:pt x="28" y="31"/>
                      <a:pt x="34" y="27"/>
                    </a:cubicBezTo>
                    <a:cubicBezTo>
                      <a:pt x="34" y="27"/>
                      <a:pt x="35" y="27"/>
                      <a:pt x="35" y="27"/>
                    </a:cubicBezTo>
                    <a:cubicBezTo>
                      <a:pt x="35" y="27"/>
                      <a:pt x="34" y="27"/>
                      <a:pt x="34" y="27"/>
                    </a:cubicBezTo>
                    <a:cubicBezTo>
                      <a:pt x="28" y="32"/>
                      <a:pt x="21" y="36"/>
                      <a:pt x="15" y="41"/>
                    </a:cubicBezTo>
                    <a:cubicBezTo>
                      <a:pt x="15" y="41"/>
                      <a:pt x="15" y="42"/>
                      <a:pt x="15" y="42"/>
                    </a:cubicBezTo>
                    <a:cubicBezTo>
                      <a:pt x="15" y="41"/>
                      <a:pt x="15" y="40"/>
                      <a:pt x="14" y="40"/>
                    </a:cubicBezTo>
                    <a:cubicBezTo>
                      <a:pt x="14" y="39"/>
                      <a:pt x="13" y="38"/>
                      <a:pt x="13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61"/>
              <p:cNvSpPr>
                <a:spLocks noEditPoints="1"/>
              </p:cNvSpPr>
              <p:nvPr/>
            </p:nvSpPr>
            <p:spPr bwMode="auto">
              <a:xfrm>
                <a:off x="3760" y="2873"/>
                <a:ext cx="133" cy="149"/>
              </a:xfrm>
              <a:custGeom>
                <a:avLst/>
                <a:gdLst>
                  <a:gd name="T0" fmla="*/ 17 w 56"/>
                  <a:gd name="T1" fmla="*/ 2 h 63"/>
                  <a:gd name="T2" fmla="*/ 26 w 56"/>
                  <a:gd name="T3" fmla="*/ 63 h 63"/>
                  <a:gd name="T4" fmla="*/ 55 w 56"/>
                  <a:gd name="T5" fmla="*/ 10 h 63"/>
                  <a:gd name="T6" fmla="*/ 27 w 56"/>
                  <a:gd name="T7" fmla="*/ 59 h 63"/>
                  <a:gd name="T8" fmla="*/ 30 w 56"/>
                  <a:gd name="T9" fmla="*/ 50 h 63"/>
                  <a:gd name="T10" fmla="*/ 35 w 56"/>
                  <a:gd name="T11" fmla="*/ 47 h 63"/>
                  <a:gd name="T12" fmla="*/ 37 w 56"/>
                  <a:gd name="T13" fmla="*/ 45 h 63"/>
                  <a:gd name="T14" fmla="*/ 24 w 56"/>
                  <a:gd name="T15" fmla="*/ 55 h 63"/>
                  <a:gd name="T16" fmla="*/ 24 w 56"/>
                  <a:gd name="T17" fmla="*/ 55 h 63"/>
                  <a:gd name="T18" fmla="*/ 21 w 56"/>
                  <a:gd name="T19" fmla="*/ 51 h 63"/>
                  <a:gd name="T20" fmla="*/ 34 w 56"/>
                  <a:gd name="T21" fmla="*/ 40 h 63"/>
                  <a:gd name="T22" fmla="*/ 37 w 56"/>
                  <a:gd name="T23" fmla="*/ 35 h 63"/>
                  <a:gd name="T24" fmla="*/ 16 w 56"/>
                  <a:gd name="T25" fmla="*/ 41 h 63"/>
                  <a:gd name="T26" fmla="*/ 18 w 56"/>
                  <a:gd name="T27" fmla="*/ 44 h 63"/>
                  <a:gd name="T28" fmla="*/ 51 w 56"/>
                  <a:gd name="T29" fmla="*/ 14 h 63"/>
                  <a:gd name="T30" fmla="*/ 34 w 56"/>
                  <a:gd name="T31" fmla="*/ 30 h 63"/>
                  <a:gd name="T32" fmla="*/ 37 w 56"/>
                  <a:gd name="T33" fmla="*/ 24 h 63"/>
                  <a:gd name="T34" fmla="*/ 52 w 56"/>
                  <a:gd name="T35" fmla="*/ 12 h 63"/>
                  <a:gd name="T36" fmla="*/ 21 w 56"/>
                  <a:gd name="T37" fmla="*/ 32 h 63"/>
                  <a:gd name="T38" fmla="*/ 50 w 56"/>
                  <a:gd name="T39" fmla="*/ 7 h 63"/>
                  <a:gd name="T40" fmla="*/ 26 w 56"/>
                  <a:gd name="T41" fmla="*/ 40 h 63"/>
                  <a:gd name="T42" fmla="*/ 48 w 56"/>
                  <a:gd name="T43" fmla="*/ 26 h 63"/>
                  <a:gd name="T44" fmla="*/ 35 w 56"/>
                  <a:gd name="T45" fmla="*/ 43 h 63"/>
                  <a:gd name="T46" fmla="*/ 43 w 56"/>
                  <a:gd name="T47" fmla="*/ 35 h 63"/>
                  <a:gd name="T48" fmla="*/ 21 w 56"/>
                  <a:gd name="T49" fmla="*/ 50 h 63"/>
                  <a:gd name="T50" fmla="*/ 46 w 56"/>
                  <a:gd name="T51" fmla="*/ 30 h 63"/>
                  <a:gd name="T52" fmla="*/ 20 w 56"/>
                  <a:gd name="T53" fmla="*/ 47 h 63"/>
                  <a:gd name="T54" fmla="*/ 50 w 56"/>
                  <a:gd name="T55" fmla="*/ 6 h 63"/>
                  <a:gd name="T56" fmla="*/ 17 w 56"/>
                  <a:gd name="T57" fmla="*/ 31 h 63"/>
                  <a:gd name="T58" fmla="*/ 48 w 56"/>
                  <a:gd name="T59" fmla="*/ 5 h 63"/>
                  <a:gd name="T60" fmla="*/ 12 w 56"/>
                  <a:gd name="T61" fmla="*/ 35 h 63"/>
                  <a:gd name="T62" fmla="*/ 25 w 56"/>
                  <a:gd name="T63" fmla="*/ 19 h 63"/>
                  <a:gd name="T64" fmla="*/ 21 w 56"/>
                  <a:gd name="T65" fmla="*/ 18 h 63"/>
                  <a:gd name="T66" fmla="*/ 8 w 56"/>
                  <a:gd name="T67" fmla="*/ 26 h 63"/>
                  <a:gd name="T68" fmla="*/ 15 w 56"/>
                  <a:gd name="T69" fmla="*/ 19 h 63"/>
                  <a:gd name="T70" fmla="*/ 13 w 56"/>
                  <a:gd name="T71" fmla="*/ 15 h 63"/>
                  <a:gd name="T72" fmla="*/ 6 w 56"/>
                  <a:gd name="T73" fmla="*/ 19 h 63"/>
                  <a:gd name="T74" fmla="*/ 5 w 56"/>
                  <a:gd name="T75" fmla="*/ 15 h 63"/>
                  <a:gd name="T76" fmla="*/ 16 w 56"/>
                  <a:gd name="T77" fmla="*/ 8 h 63"/>
                  <a:gd name="T78" fmla="*/ 22 w 56"/>
                  <a:gd name="T79" fmla="*/ 12 h 63"/>
                  <a:gd name="T80" fmla="*/ 21 w 56"/>
                  <a:gd name="T81" fmla="*/ 9 h 63"/>
                  <a:gd name="T82" fmla="*/ 10 w 56"/>
                  <a:gd name="T83" fmla="*/ 24 h 63"/>
                  <a:gd name="T84" fmla="*/ 25 w 56"/>
                  <a:gd name="T85" fmla="*/ 19 h 63"/>
                  <a:gd name="T86" fmla="*/ 26 w 56"/>
                  <a:gd name="T87" fmla="*/ 20 h 63"/>
                  <a:gd name="T88" fmla="*/ 22 w 56"/>
                  <a:gd name="T89" fmla="*/ 26 h 63"/>
                  <a:gd name="T90" fmla="*/ 26 w 56"/>
                  <a:gd name="T91" fmla="*/ 19 h 63"/>
                  <a:gd name="T92" fmla="*/ 36 w 56"/>
                  <a:gd name="T93" fmla="*/ 14 h 63"/>
                  <a:gd name="T94" fmla="*/ 28 w 56"/>
                  <a:gd name="T95" fmla="*/ 22 h 63"/>
                  <a:gd name="T96" fmla="*/ 36 w 56"/>
                  <a:gd name="T97" fmla="*/ 15 h 63"/>
                  <a:gd name="T98" fmla="*/ 46 w 56"/>
                  <a:gd name="T99" fmla="*/ 7 h 63"/>
                  <a:gd name="T100" fmla="*/ 30 w 56"/>
                  <a:gd name="T101" fmla="*/ 19 h 63"/>
                  <a:gd name="T102" fmla="*/ 35 w 56"/>
                  <a:gd name="T103" fmla="*/ 12 h 63"/>
                  <a:gd name="T104" fmla="*/ 41 w 56"/>
                  <a:gd name="T105" fmla="*/ 6 h 63"/>
                  <a:gd name="T106" fmla="*/ 6 w 56"/>
                  <a:gd name="T107" fmla="*/ 19 h 63"/>
                  <a:gd name="T108" fmla="*/ 5 w 56"/>
                  <a:gd name="T109" fmla="*/ 15 h 63"/>
                  <a:gd name="T110" fmla="*/ 18 w 56"/>
                  <a:gd name="T111" fmla="*/ 6 h 63"/>
                  <a:gd name="T112" fmla="*/ 13 w 56"/>
                  <a:gd name="T113" fmla="*/ 36 h 63"/>
                  <a:gd name="T114" fmla="*/ 35 w 56"/>
                  <a:gd name="T115" fmla="*/ 26 h 63"/>
                  <a:gd name="T116" fmla="*/ 16 w 56"/>
                  <a:gd name="T117" fmla="*/ 4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3">
                    <a:moveTo>
                      <a:pt x="55" y="10"/>
                    </a:moveTo>
                    <a:cubicBezTo>
                      <a:pt x="54" y="3"/>
                      <a:pt x="49" y="1"/>
                      <a:pt x="43" y="2"/>
                    </a:cubicBezTo>
                    <a:cubicBezTo>
                      <a:pt x="35" y="3"/>
                      <a:pt x="31" y="10"/>
                      <a:pt x="28" y="17"/>
                    </a:cubicBezTo>
                    <a:cubicBezTo>
                      <a:pt x="25" y="12"/>
                      <a:pt x="23" y="4"/>
                      <a:pt x="17" y="2"/>
                    </a:cubicBezTo>
                    <a:cubicBezTo>
                      <a:pt x="11" y="0"/>
                      <a:pt x="5" y="2"/>
                      <a:pt x="3" y="8"/>
                    </a:cubicBezTo>
                    <a:cubicBezTo>
                      <a:pt x="0" y="15"/>
                      <a:pt x="4" y="24"/>
                      <a:pt x="7" y="30"/>
                    </a:cubicBezTo>
                    <a:cubicBezTo>
                      <a:pt x="12" y="41"/>
                      <a:pt x="19" y="52"/>
                      <a:pt x="25" y="62"/>
                    </a:cubicBezTo>
                    <a:cubicBezTo>
                      <a:pt x="25" y="62"/>
                      <a:pt x="25" y="62"/>
                      <a:pt x="26" y="63"/>
                    </a:cubicBezTo>
                    <a:cubicBezTo>
                      <a:pt x="26" y="63"/>
                      <a:pt x="27" y="63"/>
                      <a:pt x="28" y="63"/>
                    </a:cubicBezTo>
                    <a:cubicBezTo>
                      <a:pt x="28" y="62"/>
                      <a:pt x="28" y="62"/>
                      <a:pt x="28" y="62"/>
                    </a:cubicBezTo>
                    <a:cubicBezTo>
                      <a:pt x="36" y="52"/>
                      <a:pt x="43" y="42"/>
                      <a:pt x="49" y="30"/>
                    </a:cubicBezTo>
                    <a:cubicBezTo>
                      <a:pt x="52" y="24"/>
                      <a:pt x="56" y="17"/>
                      <a:pt x="55" y="10"/>
                    </a:cubicBezTo>
                    <a:close/>
                    <a:moveTo>
                      <a:pt x="27" y="59"/>
                    </a:moveTo>
                    <a:cubicBezTo>
                      <a:pt x="27" y="59"/>
                      <a:pt x="27" y="59"/>
                      <a:pt x="26" y="59"/>
                    </a:cubicBezTo>
                    <a:cubicBezTo>
                      <a:pt x="28" y="57"/>
                      <a:pt x="29" y="56"/>
                      <a:pt x="30" y="55"/>
                    </a:cubicBezTo>
                    <a:cubicBezTo>
                      <a:pt x="29" y="56"/>
                      <a:pt x="28" y="58"/>
                      <a:pt x="27" y="59"/>
                    </a:cubicBezTo>
                    <a:close/>
                    <a:moveTo>
                      <a:pt x="24" y="56"/>
                    </a:moveTo>
                    <a:cubicBezTo>
                      <a:pt x="25" y="55"/>
                      <a:pt x="27" y="54"/>
                      <a:pt x="27" y="54"/>
                    </a:cubicBezTo>
                    <a:cubicBezTo>
                      <a:pt x="28" y="52"/>
                      <a:pt x="29" y="51"/>
                      <a:pt x="31" y="50"/>
                    </a:cubicBezTo>
                    <a:cubicBezTo>
                      <a:pt x="31" y="50"/>
                      <a:pt x="30" y="50"/>
                      <a:pt x="30" y="50"/>
                    </a:cubicBezTo>
                    <a:cubicBezTo>
                      <a:pt x="29" y="52"/>
                      <a:pt x="27" y="54"/>
                      <a:pt x="25" y="55"/>
                    </a:cubicBezTo>
                    <a:cubicBezTo>
                      <a:pt x="25" y="55"/>
                      <a:pt x="25" y="56"/>
                      <a:pt x="25" y="56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7"/>
                    </a:moveTo>
                    <a:cubicBezTo>
                      <a:pt x="32" y="50"/>
                      <a:pt x="29" y="55"/>
                      <a:pt x="26" y="58"/>
                    </a:cubicBezTo>
                    <a:cubicBezTo>
                      <a:pt x="26" y="58"/>
                      <a:pt x="25" y="57"/>
                      <a:pt x="25" y="56"/>
                    </a:cubicBezTo>
                    <a:cubicBezTo>
                      <a:pt x="29" y="54"/>
                      <a:pt x="32" y="50"/>
                      <a:pt x="35" y="47"/>
                    </a:cubicBezTo>
                    <a:close/>
                    <a:moveTo>
                      <a:pt x="37" y="45"/>
                    </a:moveTo>
                    <a:cubicBezTo>
                      <a:pt x="36" y="45"/>
                      <a:pt x="36" y="46"/>
                      <a:pt x="35" y="46"/>
                    </a:cubicBezTo>
                    <a:cubicBezTo>
                      <a:pt x="36" y="45"/>
                      <a:pt x="37" y="45"/>
                      <a:pt x="38" y="44"/>
                    </a:cubicBezTo>
                    <a:cubicBezTo>
                      <a:pt x="37" y="44"/>
                      <a:pt x="37" y="45"/>
                      <a:pt x="37" y="45"/>
                    </a:cubicBezTo>
                    <a:close/>
                    <a:moveTo>
                      <a:pt x="24" y="55"/>
                    </a:moveTo>
                    <a:cubicBezTo>
                      <a:pt x="24" y="54"/>
                      <a:pt x="23" y="54"/>
                      <a:pt x="23" y="53"/>
                    </a:cubicBezTo>
                    <a:cubicBezTo>
                      <a:pt x="28" y="49"/>
                      <a:pt x="34" y="45"/>
                      <a:pt x="39" y="4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34" y="46"/>
                      <a:pt x="29" y="50"/>
                      <a:pt x="24" y="55"/>
                    </a:cubicBezTo>
                    <a:close/>
                    <a:moveTo>
                      <a:pt x="21" y="51"/>
                    </a:moveTo>
                    <a:cubicBezTo>
                      <a:pt x="24" y="50"/>
                      <a:pt x="27" y="48"/>
                      <a:pt x="29" y="47"/>
                    </a:cubicBezTo>
                    <a:cubicBezTo>
                      <a:pt x="27" y="49"/>
                      <a:pt x="25" y="50"/>
                      <a:pt x="22" y="52"/>
                    </a:cubicBezTo>
                    <a:cubicBezTo>
                      <a:pt x="22" y="52"/>
                      <a:pt x="22" y="51"/>
                      <a:pt x="21" y="51"/>
                    </a:cubicBezTo>
                    <a:close/>
                    <a:moveTo>
                      <a:pt x="20" y="48"/>
                    </a:moveTo>
                    <a:cubicBezTo>
                      <a:pt x="28" y="45"/>
                      <a:pt x="36" y="39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0" y="36"/>
                      <a:pt x="37" y="38"/>
                      <a:pt x="34" y="40"/>
                    </a:cubicBezTo>
                    <a:cubicBezTo>
                      <a:pt x="30" y="44"/>
                      <a:pt x="25" y="47"/>
                      <a:pt x="21" y="50"/>
                    </a:cubicBezTo>
                    <a:cubicBezTo>
                      <a:pt x="20" y="49"/>
                      <a:pt x="20" y="49"/>
                      <a:pt x="20" y="48"/>
                    </a:cubicBezTo>
                    <a:close/>
                    <a:moveTo>
                      <a:pt x="18" y="45"/>
                    </a:moveTo>
                    <a:cubicBezTo>
                      <a:pt x="25" y="42"/>
                      <a:pt x="30" y="38"/>
                      <a:pt x="37" y="35"/>
                    </a:cubicBezTo>
                    <a:cubicBezTo>
                      <a:pt x="38" y="34"/>
                      <a:pt x="40" y="32"/>
                      <a:pt x="42" y="31"/>
                    </a:cubicBezTo>
                    <a:cubicBezTo>
                      <a:pt x="35" y="37"/>
                      <a:pt x="26" y="40"/>
                      <a:pt x="19" y="47"/>
                    </a:cubicBezTo>
                    <a:cubicBezTo>
                      <a:pt x="19" y="46"/>
                      <a:pt x="18" y="46"/>
                      <a:pt x="18" y="45"/>
                    </a:cubicBezTo>
                    <a:close/>
                    <a:moveTo>
                      <a:pt x="16" y="41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23" y="38"/>
                      <a:pt x="29" y="34"/>
                      <a:pt x="35" y="30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28" y="35"/>
                      <a:pt x="23" y="40"/>
                      <a:pt x="18" y="44"/>
                    </a:cubicBezTo>
                    <a:cubicBezTo>
                      <a:pt x="17" y="43"/>
                      <a:pt x="16" y="42"/>
                      <a:pt x="16" y="41"/>
                    </a:cubicBezTo>
                    <a:close/>
                    <a:moveTo>
                      <a:pt x="39" y="23"/>
                    </a:moveTo>
                    <a:cubicBezTo>
                      <a:pt x="43" y="20"/>
                      <a:pt x="46" y="17"/>
                      <a:pt x="50" y="14"/>
                    </a:cubicBezTo>
                    <a:cubicBezTo>
                      <a:pt x="51" y="14"/>
                      <a:pt x="51" y="14"/>
                      <a:pt x="51" y="14"/>
                    </a:cubicBezTo>
                    <a:cubicBezTo>
                      <a:pt x="51" y="14"/>
                      <a:pt x="52" y="13"/>
                      <a:pt x="52" y="13"/>
                    </a:cubicBezTo>
                    <a:cubicBezTo>
                      <a:pt x="52" y="14"/>
                      <a:pt x="52" y="15"/>
                      <a:pt x="52" y="16"/>
                    </a:cubicBezTo>
                    <a:cubicBezTo>
                      <a:pt x="52" y="17"/>
                      <a:pt x="51" y="17"/>
                      <a:pt x="51" y="17"/>
                    </a:cubicBezTo>
                    <a:cubicBezTo>
                      <a:pt x="45" y="20"/>
                      <a:pt x="41" y="26"/>
                      <a:pt x="34" y="30"/>
                    </a:cubicBezTo>
                    <a:cubicBezTo>
                      <a:pt x="31" y="32"/>
                      <a:pt x="27" y="34"/>
                      <a:pt x="24" y="36"/>
                    </a:cubicBezTo>
                    <a:cubicBezTo>
                      <a:pt x="22" y="37"/>
                      <a:pt x="20" y="38"/>
                      <a:pt x="19" y="39"/>
                    </a:cubicBezTo>
                    <a:cubicBezTo>
                      <a:pt x="15" y="41"/>
                      <a:pt x="19" y="39"/>
                      <a:pt x="20" y="38"/>
                    </a:cubicBezTo>
                    <a:cubicBezTo>
                      <a:pt x="25" y="33"/>
                      <a:pt x="32" y="30"/>
                      <a:pt x="37" y="24"/>
                    </a:cubicBezTo>
                    <a:cubicBezTo>
                      <a:pt x="38" y="24"/>
                      <a:pt x="39" y="23"/>
                      <a:pt x="39" y="23"/>
                    </a:cubicBezTo>
                    <a:close/>
                    <a:moveTo>
                      <a:pt x="51" y="7"/>
                    </a:moveTo>
                    <a:cubicBezTo>
                      <a:pt x="52" y="8"/>
                      <a:pt x="52" y="10"/>
                      <a:pt x="52" y="12"/>
                    </a:cubicBezTo>
                    <a:cubicBezTo>
                      <a:pt x="52" y="12"/>
                      <a:pt x="52" y="12"/>
                      <a:pt x="52" y="12"/>
                    </a:cubicBezTo>
                    <a:cubicBezTo>
                      <a:pt x="48" y="15"/>
                      <a:pt x="44" y="17"/>
                      <a:pt x="41" y="20"/>
                    </a:cubicBezTo>
                    <a:cubicBezTo>
                      <a:pt x="36" y="24"/>
                      <a:pt x="32" y="27"/>
                      <a:pt x="27" y="29"/>
                    </a:cubicBezTo>
                    <a:cubicBezTo>
                      <a:pt x="24" y="31"/>
                      <a:pt x="21" y="33"/>
                      <a:pt x="18" y="35"/>
                    </a:cubicBezTo>
                    <a:cubicBezTo>
                      <a:pt x="19" y="34"/>
                      <a:pt x="20" y="33"/>
                      <a:pt x="21" y="32"/>
                    </a:cubicBezTo>
                    <a:cubicBezTo>
                      <a:pt x="31" y="24"/>
                      <a:pt x="43" y="18"/>
                      <a:pt x="51" y="7"/>
                    </a:cubicBezTo>
                    <a:close/>
                    <a:moveTo>
                      <a:pt x="32" y="24"/>
                    </a:moveTo>
                    <a:cubicBezTo>
                      <a:pt x="35" y="21"/>
                      <a:pt x="38" y="18"/>
                      <a:pt x="41" y="15"/>
                    </a:cubicBezTo>
                    <a:cubicBezTo>
                      <a:pt x="44" y="13"/>
                      <a:pt x="48" y="10"/>
                      <a:pt x="50" y="7"/>
                    </a:cubicBezTo>
                    <a:cubicBezTo>
                      <a:pt x="45" y="14"/>
                      <a:pt x="38" y="19"/>
                      <a:pt x="32" y="24"/>
                    </a:cubicBezTo>
                    <a:close/>
                    <a:moveTo>
                      <a:pt x="48" y="26"/>
                    </a:moveTo>
                    <a:cubicBezTo>
                      <a:pt x="44" y="30"/>
                      <a:pt x="39" y="32"/>
                      <a:pt x="35" y="35"/>
                    </a:cubicBezTo>
                    <a:cubicBezTo>
                      <a:pt x="32" y="37"/>
                      <a:pt x="29" y="38"/>
                      <a:pt x="26" y="40"/>
                    </a:cubicBezTo>
                    <a:cubicBezTo>
                      <a:pt x="24" y="41"/>
                      <a:pt x="20" y="43"/>
                      <a:pt x="19" y="44"/>
                    </a:cubicBezTo>
                    <a:cubicBezTo>
                      <a:pt x="24" y="39"/>
                      <a:pt x="30" y="35"/>
                      <a:pt x="35" y="31"/>
                    </a:cubicBezTo>
                    <a:cubicBezTo>
                      <a:pt x="41" y="27"/>
                      <a:pt x="46" y="23"/>
                      <a:pt x="51" y="19"/>
                    </a:cubicBezTo>
                    <a:cubicBezTo>
                      <a:pt x="50" y="21"/>
                      <a:pt x="49" y="23"/>
                      <a:pt x="48" y="26"/>
                    </a:cubicBezTo>
                    <a:close/>
                    <a:moveTo>
                      <a:pt x="41" y="39"/>
                    </a:moveTo>
                    <a:cubicBezTo>
                      <a:pt x="37" y="42"/>
                      <a:pt x="34" y="44"/>
                      <a:pt x="30" y="47"/>
                    </a:cubicBezTo>
                    <a:cubicBezTo>
                      <a:pt x="30" y="47"/>
                      <a:pt x="29" y="48"/>
                      <a:pt x="28" y="49"/>
                    </a:cubicBezTo>
                    <a:cubicBezTo>
                      <a:pt x="30" y="47"/>
                      <a:pt x="33" y="45"/>
                      <a:pt x="35" y="43"/>
                    </a:cubicBezTo>
                    <a:cubicBezTo>
                      <a:pt x="37" y="41"/>
                      <a:pt x="40" y="39"/>
                      <a:pt x="42" y="37"/>
                    </a:cubicBezTo>
                    <a:cubicBezTo>
                      <a:pt x="42" y="38"/>
                      <a:pt x="41" y="38"/>
                      <a:pt x="41" y="39"/>
                    </a:cubicBezTo>
                    <a:close/>
                    <a:moveTo>
                      <a:pt x="44" y="34"/>
                    </a:moveTo>
                    <a:cubicBezTo>
                      <a:pt x="43" y="34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2" y="35"/>
                    </a:cubicBezTo>
                    <a:cubicBezTo>
                      <a:pt x="40" y="38"/>
                      <a:pt x="37" y="40"/>
                      <a:pt x="35" y="42"/>
                    </a:cubicBezTo>
                    <a:cubicBezTo>
                      <a:pt x="32" y="44"/>
                      <a:pt x="30" y="46"/>
                      <a:pt x="27" y="47"/>
                    </a:cubicBezTo>
                    <a:cubicBezTo>
                      <a:pt x="25" y="48"/>
                      <a:pt x="23" y="49"/>
                      <a:pt x="21" y="50"/>
                    </a:cubicBezTo>
                    <a:cubicBezTo>
                      <a:pt x="23" y="49"/>
                      <a:pt x="25" y="48"/>
                      <a:pt x="27" y="47"/>
                    </a:cubicBezTo>
                    <a:cubicBezTo>
                      <a:pt x="33" y="42"/>
                      <a:pt x="40" y="37"/>
                      <a:pt x="45" y="31"/>
                    </a:cubicBezTo>
                    <a:cubicBezTo>
                      <a:pt x="45" y="32"/>
                      <a:pt x="44" y="33"/>
                      <a:pt x="44" y="34"/>
                    </a:cubicBezTo>
                    <a:close/>
                    <a:moveTo>
                      <a:pt x="46" y="30"/>
                    </a:moveTo>
                    <a:cubicBezTo>
                      <a:pt x="46" y="30"/>
                      <a:pt x="46" y="30"/>
                      <a:pt x="46" y="30"/>
                    </a:cubicBezTo>
                    <a:cubicBezTo>
                      <a:pt x="41" y="34"/>
                      <a:pt x="36" y="38"/>
                      <a:pt x="31" y="41"/>
                    </a:cubicBezTo>
                    <a:cubicBezTo>
                      <a:pt x="29" y="43"/>
                      <a:pt x="27" y="44"/>
                      <a:pt x="24" y="46"/>
                    </a:cubicBezTo>
                    <a:cubicBezTo>
                      <a:pt x="24" y="45"/>
                      <a:pt x="19" y="48"/>
                      <a:pt x="20" y="47"/>
                    </a:cubicBezTo>
                    <a:cubicBezTo>
                      <a:pt x="21" y="46"/>
                      <a:pt x="22" y="45"/>
                      <a:pt x="24" y="44"/>
                    </a:cubicBezTo>
                    <a:cubicBezTo>
                      <a:pt x="31" y="38"/>
                      <a:pt x="40" y="34"/>
                      <a:pt x="47" y="28"/>
                    </a:cubicBezTo>
                    <a:cubicBezTo>
                      <a:pt x="47" y="29"/>
                      <a:pt x="46" y="29"/>
                      <a:pt x="46" y="30"/>
                    </a:cubicBezTo>
                    <a:close/>
                    <a:moveTo>
                      <a:pt x="50" y="6"/>
                    </a:moveTo>
                    <a:cubicBezTo>
                      <a:pt x="44" y="12"/>
                      <a:pt x="37" y="18"/>
                      <a:pt x="31" y="23"/>
                    </a:cubicBezTo>
                    <a:cubicBezTo>
                      <a:pt x="27" y="27"/>
                      <a:pt x="23" y="29"/>
                      <a:pt x="19" y="32"/>
                    </a:cubicBezTo>
                    <a:cubicBezTo>
                      <a:pt x="17" y="33"/>
                      <a:pt x="15" y="34"/>
                      <a:pt x="13" y="35"/>
                    </a:cubicBezTo>
                    <a:cubicBezTo>
                      <a:pt x="14" y="34"/>
                      <a:pt x="16" y="32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9" y="30"/>
                      <a:pt x="21" y="28"/>
                      <a:pt x="22" y="26"/>
                    </a:cubicBezTo>
                    <a:cubicBezTo>
                      <a:pt x="27" y="23"/>
                      <a:pt x="32" y="20"/>
                      <a:pt x="36" y="17"/>
                    </a:cubicBezTo>
                    <a:cubicBezTo>
                      <a:pt x="41" y="13"/>
                      <a:pt x="46" y="10"/>
                      <a:pt x="48" y="5"/>
                    </a:cubicBezTo>
                    <a:cubicBezTo>
                      <a:pt x="49" y="5"/>
                      <a:pt x="50" y="6"/>
                      <a:pt x="50" y="6"/>
                    </a:cubicBezTo>
                    <a:close/>
                    <a:moveTo>
                      <a:pt x="12" y="34"/>
                    </a:moveTo>
                    <a:cubicBezTo>
                      <a:pt x="13" y="34"/>
                      <a:pt x="13" y="33"/>
                      <a:pt x="14" y="33"/>
                    </a:cubicBezTo>
                    <a:cubicBezTo>
                      <a:pt x="13" y="34"/>
                      <a:pt x="13" y="34"/>
                      <a:pt x="12" y="35"/>
                    </a:cubicBezTo>
                    <a:cubicBezTo>
                      <a:pt x="12" y="35"/>
                      <a:pt x="12" y="34"/>
                      <a:pt x="12" y="34"/>
                    </a:cubicBezTo>
                    <a:close/>
                    <a:moveTo>
                      <a:pt x="10" y="30"/>
                    </a:moveTo>
                    <a:cubicBezTo>
                      <a:pt x="13" y="28"/>
                      <a:pt x="15" y="27"/>
                      <a:pt x="17" y="25"/>
                    </a:cubicBezTo>
                    <a:cubicBezTo>
                      <a:pt x="20" y="23"/>
                      <a:pt x="23" y="21"/>
                      <a:pt x="25" y="19"/>
                    </a:cubicBezTo>
                    <a:cubicBezTo>
                      <a:pt x="21" y="24"/>
                      <a:pt x="16" y="28"/>
                      <a:pt x="11" y="33"/>
                    </a:cubicBezTo>
                    <a:cubicBezTo>
                      <a:pt x="11" y="32"/>
                      <a:pt x="10" y="31"/>
                      <a:pt x="10" y="30"/>
                    </a:cubicBezTo>
                    <a:close/>
                    <a:moveTo>
                      <a:pt x="8" y="26"/>
                    </a:moveTo>
                    <a:cubicBezTo>
                      <a:pt x="13" y="24"/>
                      <a:pt x="16" y="20"/>
                      <a:pt x="21" y="18"/>
                    </a:cubicBezTo>
                    <a:cubicBezTo>
                      <a:pt x="21" y="17"/>
                      <a:pt x="24" y="15"/>
                      <a:pt x="22" y="18"/>
                    </a:cubicBezTo>
                    <a:cubicBezTo>
                      <a:pt x="20" y="19"/>
                      <a:pt x="19" y="20"/>
                      <a:pt x="18" y="21"/>
                    </a:cubicBezTo>
                    <a:cubicBezTo>
                      <a:pt x="15" y="24"/>
                      <a:pt x="12" y="27"/>
                      <a:pt x="10" y="29"/>
                    </a:cubicBezTo>
                    <a:cubicBezTo>
                      <a:pt x="9" y="28"/>
                      <a:pt x="9" y="27"/>
                      <a:pt x="8" y="26"/>
                    </a:cubicBezTo>
                    <a:close/>
                    <a:moveTo>
                      <a:pt x="7" y="23"/>
                    </a:moveTo>
                    <a:cubicBezTo>
                      <a:pt x="12" y="20"/>
                      <a:pt x="16" y="16"/>
                      <a:pt x="21" y="14"/>
                    </a:cubicBezTo>
                    <a:cubicBezTo>
                      <a:pt x="24" y="12"/>
                      <a:pt x="19" y="15"/>
                      <a:pt x="19" y="16"/>
                    </a:cubicBezTo>
                    <a:cubicBezTo>
                      <a:pt x="18" y="17"/>
                      <a:pt x="16" y="18"/>
                      <a:pt x="15" y="19"/>
                    </a:cubicBezTo>
                    <a:cubicBezTo>
                      <a:pt x="13" y="21"/>
                      <a:pt x="10" y="23"/>
                      <a:pt x="8" y="26"/>
                    </a:cubicBezTo>
                    <a:cubicBezTo>
                      <a:pt x="8" y="25"/>
                      <a:pt x="7" y="24"/>
                      <a:pt x="7" y="23"/>
                    </a:cubicBezTo>
                    <a:close/>
                    <a:moveTo>
                      <a:pt x="6" y="19"/>
                    </a:moveTo>
                    <a:cubicBezTo>
                      <a:pt x="8" y="18"/>
                      <a:pt x="11" y="16"/>
                      <a:pt x="13" y="15"/>
                    </a:cubicBezTo>
                    <a:cubicBezTo>
                      <a:pt x="14" y="14"/>
                      <a:pt x="16" y="13"/>
                      <a:pt x="17" y="12"/>
                    </a:cubicBezTo>
                    <a:cubicBezTo>
                      <a:pt x="18" y="11"/>
                      <a:pt x="22" y="8"/>
                      <a:pt x="18" y="12"/>
                    </a:cubicBezTo>
                    <a:cubicBezTo>
                      <a:pt x="15" y="16"/>
                      <a:pt x="10" y="18"/>
                      <a:pt x="6" y="22"/>
                    </a:cubicBezTo>
                    <a:cubicBezTo>
                      <a:pt x="6" y="21"/>
                      <a:pt x="6" y="20"/>
                      <a:pt x="6" y="19"/>
                    </a:cubicBezTo>
                    <a:close/>
                    <a:moveTo>
                      <a:pt x="5" y="12"/>
                    </a:moveTo>
                    <a:cubicBezTo>
                      <a:pt x="7" y="11"/>
                      <a:pt x="8" y="10"/>
                      <a:pt x="10" y="8"/>
                    </a:cubicBezTo>
                    <a:cubicBezTo>
                      <a:pt x="12" y="6"/>
                      <a:pt x="16" y="4"/>
                      <a:pt x="12" y="8"/>
                    </a:cubicBezTo>
                    <a:cubicBezTo>
                      <a:pt x="10" y="11"/>
                      <a:pt x="7" y="12"/>
                      <a:pt x="5" y="15"/>
                    </a:cubicBezTo>
                    <a:cubicBezTo>
                      <a:pt x="5" y="14"/>
                      <a:pt x="5" y="13"/>
                      <a:pt x="5" y="12"/>
                    </a:cubicBezTo>
                    <a:close/>
                    <a:moveTo>
                      <a:pt x="5" y="17"/>
                    </a:moveTo>
                    <a:cubicBezTo>
                      <a:pt x="5" y="17"/>
                      <a:pt x="5" y="16"/>
                      <a:pt x="5" y="16"/>
                    </a:cubicBezTo>
                    <a:cubicBezTo>
                      <a:pt x="9" y="14"/>
                      <a:pt x="12" y="10"/>
                      <a:pt x="16" y="8"/>
                    </a:cubicBezTo>
                    <a:cubicBezTo>
                      <a:pt x="19" y="6"/>
                      <a:pt x="14" y="11"/>
                      <a:pt x="13" y="12"/>
                    </a:cubicBezTo>
                    <a:cubicBezTo>
                      <a:pt x="11" y="14"/>
                      <a:pt x="8" y="16"/>
                      <a:pt x="6" y="18"/>
                    </a:cubicBezTo>
                    <a:cubicBezTo>
                      <a:pt x="5" y="18"/>
                      <a:pt x="5" y="18"/>
                      <a:pt x="5" y="17"/>
                    </a:cubicBezTo>
                    <a:close/>
                    <a:moveTo>
                      <a:pt x="22" y="12"/>
                    </a:moveTo>
                    <a:cubicBezTo>
                      <a:pt x="20" y="13"/>
                      <a:pt x="17" y="15"/>
                      <a:pt x="15" y="16"/>
                    </a:cubicBezTo>
                    <a:cubicBezTo>
                      <a:pt x="12" y="18"/>
                      <a:pt x="9" y="20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11" y="18"/>
                      <a:pt x="17" y="15"/>
                      <a:pt x="21" y="9"/>
                    </a:cubicBezTo>
                    <a:cubicBezTo>
                      <a:pt x="21" y="10"/>
                      <a:pt x="22" y="11"/>
                      <a:pt x="22" y="12"/>
                    </a:cubicBezTo>
                    <a:close/>
                    <a:moveTo>
                      <a:pt x="24" y="15"/>
                    </a:moveTo>
                    <a:cubicBezTo>
                      <a:pt x="19" y="17"/>
                      <a:pt x="15" y="21"/>
                      <a:pt x="11" y="24"/>
                    </a:cubicBezTo>
                    <a:cubicBezTo>
                      <a:pt x="10" y="25"/>
                      <a:pt x="8" y="27"/>
                      <a:pt x="10" y="24"/>
                    </a:cubicBezTo>
                    <a:cubicBezTo>
                      <a:pt x="12" y="23"/>
                      <a:pt x="13" y="22"/>
                      <a:pt x="14" y="21"/>
                    </a:cubicBezTo>
                    <a:cubicBezTo>
                      <a:pt x="17" y="18"/>
                      <a:pt x="20" y="16"/>
                      <a:pt x="23" y="13"/>
                    </a:cubicBezTo>
                    <a:cubicBezTo>
                      <a:pt x="23" y="14"/>
                      <a:pt x="24" y="15"/>
                      <a:pt x="24" y="15"/>
                    </a:cubicBezTo>
                    <a:close/>
                    <a:moveTo>
                      <a:pt x="25" y="19"/>
                    </a:moveTo>
                    <a:cubicBezTo>
                      <a:pt x="20" y="21"/>
                      <a:pt x="16" y="26"/>
                      <a:pt x="11" y="29"/>
                    </a:cubicBezTo>
                    <a:cubicBezTo>
                      <a:pt x="15" y="26"/>
                      <a:pt x="20" y="20"/>
                      <a:pt x="24" y="16"/>
                    </a:cubicBezTo>
                    <a:cubicBezTo>
                      <a:pt x="25" y="17"/>
                      <a:pt x="25" y="18"/>
                      <a:pt x="25" y="19"/>
                    </a:cubicBezTo>
                    <a:close/>
                    <a:moveTo>
                      <a:pt x="26" y="20"/>
                    </a:moveTo>
                    <a:cubicBezTo>
                      <a:pt x="26" y="20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6" y="22"/>
                      <a:pt x="25" y="23"/>
                      <a:pt x="24" y="23"/>
                    </a:cubicBezTo>
                    <a:cubicBezTo>
                      <a:pt x="24" y="24"/>
                      <a:pt x="23" y="25"/>
                      <a:pt x="22" y="26"/>
                    </a:cubicBezTo>
                    <a:cubicBezTo>
                      <a:pt x="20" y="27"/>
                      <a:pt x="18" y="29"/>
                      <a:pt x="16" y="31"/>
                    </a:cubicBezTo>
                    <a:cubicBezTo>
                      <a:pt x="16" y="31"/>
                      <a:pt x="15" y="32"/>
                      <a:pt x="14" y="32"/>
                    </a:cubicBezTo>
                    <a:cubicBezTo>
                      <a:pt x="14" y="32"/>
                      <a:pt x="11" y="34"/>
                      <a:pt x="13" y="32"/>
                    </a:cubicBezTo>
                    <a:cubicBezTo>
                      <a:pt x="17" y="27"/>
                      <a:pt x="22" y="24"/>
                      <a:pt x="26" y="19"/>
                    </a:cubicBezTo>
                    <a:cubicBezTo>
                      <a:pt x="26" y="20"/>
                      <a:pt x="26" y="20"/>
                      <a:pt x="26" y="20"/>
                    </a:cubicBezTo>
                    <a:close/>
                    <a:moveTo>
                      <a:pt x="32" y="16"/>
                    </a:moveTo>
                    <a:cubicBezTo>
                      <a:pt x="35" y="14"/>
                      <a:pt x="37" y="12"/>
                      <a:pt x="40" y="10"/>
                    </a:cubicBezTo>
                    <a:cubicBezTo>
                      <a:pt x="39" y="12"/>
                      <a:pt x="37" y="13"/>
                      <a:pt x="36" y="14"/>
                    </a:cubicBezTo>
                    <a:cubicBezTo>
                      <a:pt x="34" y="15"/>
                      <a:pt x="32" y="16"/>
                      <a:pt x="31" y="18"/>
                    </a:cubicBezTo>
                    <a:cubicBezTo>
                      <a:pt x="31" y="17"/>
                      <a:pt x="31" y="16"/>
                      <a:pt x="32" y="16"/>
                    </a:cubicBezTo>
                    <a:close/>
                    <a:moveTo>
                      <a:pt x="28" y="21"/>
                    </a:moveTo>
                    <a:cubicBezTo>
                      <a:pt x="28" y="21"/>
                      <a:pt x="28" y="21"/>
                      <a:pt x="28" y="22"/>
                    </a:cubicBezTo>
                    <a:cubicBezTo>
                      <a:pt x="28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8" y="21"/>
                    </a:cubicBezTo>
                    <a:close/>
                    <a:moveTo>
                      <a:pt x="30" y="19"/>
                    </a:moveTo>
                    <a:cubicBezTo>
                      <a:pt x="32" y="18"/>
                      <a:pt x="34" y="16"/>
                      <a:pt x="36" y="15"/>
                    </a:cubicBezTo>
                    <a:cubicBezTo>
                      <a:pt x="38" y="13"/>
                      <a:pt x="40" y="12"/>
                      <a:pt x="42" y="10"/>
                    </a:cubicBezTo>
                    <a:cubicBezTo>
                      <a:pt x="43" y="9"/>
                      <a:pt x="44" y="7"/>
                      <a:pt x="46" y="6"/>
                    </a:cubicBezTo>
                    <a:cubicBezTo>
                      <a:pt x="46" y="6"/>
                      <a:pt x="46" y="6"/>
                      <a:pt x="47" y="5"/>
                    </a:cubicBezTo>
                    <a:cubicBezTo>
                      <a:pt x="47" y="5"/>
                      <a:pt x="47" y="6"/>
                      <a:pt x="46" y="7"/>
                    </a:cubicBezTo>
                    <a:cubicBezTo>
                      <a:pt x="46" y="8"/>
                      <a:pt x="44" y="9"/>
                      <a:pt x="43" y="10"/>
                    </a:cubicBezTo>
                    <a:cubicBezTo>
                      <a:pt x="41" y="13"/>
                      <a:pt x="38" y="14"/>
                      <a:pt x="36" y="16"/>
                    </a:cubicBezTo>
                    <a:cubicBezTo>
                      <a:pt x="34" y="18"/>
                      <a:pt x="32" y="19"/>
                      <a:pt x="30" y="20"/>
                    </a:cubicBezTo>
                    <a:cubicBezTo>
                      <a:pt x="30" y="20"/>
                      <a:pt x="30" y="20"/>
                      <a:pt x="30" y="19"/>
                    </a:cubicBezTo>
                    <a:close/>
                    <a:moveTo>
                      <a:pt x="43" y="5"/>
                    </a:moveTo>
                    <a:cubicBezTo>
                      <a:pt x="44" y="5"/>
                      <a:pt x="46" y="4"/>
                      <a:pt x="46" y="4"/>
                    </a:cubicBezTo>
                    <a:cubicBezTo>
                      <a:pt x="45" y="5"/>
                      <a:pt x="44" y="6"/>
                      <a:pt x="43" y="7"/>
                    </a:cubicBezTo>
                    <a:cubicBezTo>
                      <a:pt x="41" y="9"/>
                      <a:pt x="38" y="11"/>
                      <a:pt x="35" y="12"/>
                    </a:cubicBezTo>
                    <a:cubicBezTo>
                      <a:pt x="34" y="13"/>
                      <a:pt x="33" y="14"/>
                      <a:pt x="32" y="15"/>
                    </a:cubicBezTo>
                    <a:cubicBezTo>
                      <a:pt x="33" y="14"/>
                      <a:pt x="33" y="14"/>
                      <a:pt x="34" y="13"/>
                    </a:cubicBezTo>
                    <a:cubicBezTo>
                      <a:pt x="37" y="10"/>
                      <a:pt x="40" y="7"/>
                      <a:pt x="43" y="5"/>
                    </a:cubicBezTo>
                    <a:close/>
                    <a:moveTo>
                      <a:pt x="41" y="6"/>
                    </a:moveTo>
                    <a:cubicBezTo>
                      <a:pt x="38" y="7"/>
                      <a:pt x="36" y="10"/>
                      <a:pt x="34" y="12"/>
                    </a:cubicBezTo>
                    <a:cubicBezTo>
                      <a:pt x="36" y="9"/>
                      <a:pt x="38" y="7"/>
                      <a:pt x="41" y="6"/>
                    </a:cubicBezTo>
                    <a:close/>
                    <a:moveTo>
                      <a:pt x="20" y="9"/>
                    </a:moveTo>
                    <a:cubicBezTo>
                      <a:pt x="15" y="12"/>
                      <a:pt x="10" y="16"/>
                      <a:pt x="6" y="19"/>
                    </a:cubicBezTo>
                    <a:cubicBezTo>
                      <a:pt x="11" y="15"/>
                      <a:pt x="15" y="12"/>
                      <a:pt x="19" y="7"/>
                    </a:cubicBezTo>
                    <a:cubicBezTo>
                      <a:pt x="19" y="7"/>
                      <a:pt x="20" y="8"/>
                      <a:pt x="20" y="9"/>
                    </a:cubicBezTo>
                    <a:close/>
                    <a:moveTo>
                      <a:pt x="18" y="6"/>
                    </a:moveTo>
                    <a:cubicBezTo>
                      <a:pt x="13" y="8"/>
                      <a:pt x="10" y="13"/>
                      <a:pt x="5" y="15"/>
                    </a:cubicBezTo>
                    <a:cubicBezTo>
                      <a:pt x="7" y="14"/>
                      <a:pt x="9" y="12"/>
                      <a:pt x="11" y="11"/>
                    </a:cubicBezTo>
                    <a:cubicBezTo>
                      <a:pt x="13" y="9"/>
                      <a:pt x="14" y="7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7" y="5"/>
                      <a:pt x="18" y="6"/>
                    </a:cubicBezTo>
                    <a:close/>
                    <a:moveTo>
                      <a:pt x="15" y="4"/>
                    </a:moveTo>
                    <a:cubicBezTo>
                      <a:pt x="11" y="6"/>
                      <a:pt x="8" y="9"/>
                      <a:pt x="5" y="11"/>
                    </a:cubicBezTo>
                    <a:cubicBezTo>
                      <a:pt x="6" y="7"/>
                      <a:pt x="9" y="3"/>
                      <a:pt x="15" y="4"/>
                    </a:cubicBezTo>
                    <a:close/>
                    <a:moveTo>
                      <a:pt x="13" y="36"/>
                    </a:moveTo>
                    <a:cubicBezTo>
                      <a:pt x="16" y="35"/>
                      <a:pt x="18" y="33"/>
                      <a:pt x="20" y="32"/>
                    </a:cubicBezTo>
                    <a:cubicBezTo>
                      <a:pt x="18" y="33"/>
                      <a:pt x="16" y="35"/>
                      <a:pt x="15" y="37"/>
                    </a:cubicBezTo>
                    <a:cubicBezTo>
                      <a:pt x="14" y="37"/>
                      <a:pt x="15" y="38"/>
                      <a:pt x="15" y="38"/>
                    </a:cubicBezTo>
                    <a:cubicBezTo>
                      <a:pt x="21" y="33"/>
                      <a:pt x="28" y="30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29" y="31"/>
                      <a:pt x="21" y="35"/>
                      <a:pt x="16" y="41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4" y="38"/>
                      <a:pt x="14" y="37"/>
                      <a:pt x="13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62"/>
              <p:cNvSpPr>
                <a:spLocks noEditPoints="1"/>
              </p:cNvSpPr>
              <p:nvPr/>
            </p:nvSpPr>
            <p:spPr bwMode="auto">
              <a:xfrm>
                <a:off x="1072" y="503"/>
                <a:ext cx="265" cy="144"/>
              </a:xfrm>
              <a:custGeom>
                <a:avLst/>
                <a:gdLst>
                  <a:gd name="T0" fmla="*/ 76 w 112"/>
                  <a:gd name="T1" fmla="*/ 1 h 61"/>
                  <a:gd name="T2" fmla="*/ 6 w 112"/>
                  <a:gd name="T3" fmla="*/ 48 h 61"/>
                  <a:gd name="T4" fmla="*/ 82 w 112"/>
                  <a:gd name="T5" fmla="*/ 37 h 61"/>
                  <a:gd name="T6" fmla="*/ 81 w 112"/>
                  <a:gd name="T7" fmla="*/ 32 h 61"/>
                  <a:gd name="T8" fmla="*/ 88 w 112"/>
                  <a:gd name="T9" fmla="*/ 26 h 61"/>
                  <a:gd name="T10" fmla="*/ 6 w 112"/>
                  <a:gd name="T11" fmla="*/ 21 h 61"/>
                  <a:gd name="T12" fmla="*/ 15 w 112"/>
                  <a:gd name="T13" fmla="*/ 21 h 61"/>
                  <a:gd name="T14" fmla="*/ 12 w 112"/>
                  <a:gd name="T15" fmla="*/ 31 h 61"/>
                  <a:gd name="T16" fmla="*/ 13 w 112"/>
                  <a:gd name="T17" fmla="*/ 33 h 61"/>
                  <a:gd name="T18" fmla="*/ 23 w 112"/>
                  <a:gd name="T19" fmla="*/ 31 h 61"/>
                  <a:gd name="T20" fmla="*/ 14 w 112"/>
                  <a:gd name="T21" fmla="*/ 40 h 61"/>
                  <a:gd name="T22" fmla="*/ 48 w 112"/>
                  <a:gd name="T23" fmla="*/ 26 h 61"/>
                  <a:gd name="T24" fmla="*/ 59 w 112"/>
                  <a:gd name="T25" fmla="*/ 20 h 61"/>
                  <a:gd name="T26" fmla="*/ 36 w 112"/>
                  <a:gd name="T27" fmla="*/ 35 h 61"/>
                  <a:gd name="T28" fmla="*/ 89 w 112"/>
                  <a:gd name="T29" fmla="*/ 16 h 61"/>
                  <a:gd name="T30" fmla="*/ 78 w 112"/>
                  <a:gd name="T31" fmla="*/ 15 h 61"/>
                  <a:gd name="T32" fmla="*/ 78 w 112"/>
                  <a:gd name="T33" fmla="*/ 7 h 61"/>
                  <a:gd name="T34" fmla="*/ 49 w 112"/>
                  <a:gd name="T35" fmla="*/ 33 h 61"/>
                  <a:gd name="T36" fmla="*/ 75 w 112"/>
                  <a:gd name="T37" fmla="*/ 18 h 61"/>
                  <a:gd name="T38" fmla="*/ 79 w 112"/>
                  <a:gd name="T39" fmla="*/ 20 h 61"/>
                  <a:gd name="T40" fmla="*/ 81 w 112"/>
                  <a:gd name="T41" fmla="*/ 21 h 61"/>
                  <a:gd name="T42" fmla="*/ 80 w 112"/>
                  <a:gd name="T43" fmla="*/ 18 h 61"/>
                  <a:gd name="T44" fmla="*/ 77 w 112"/>
                  <a:gd name="T45" fmla="*/ 15 h 61"/>
                  <a:gd name="T46" fmla="*/ 76 w 112"/>
                  <a:gd name="T47" fmla="*/ 5 h 61"/>
                  <a:gd name="T48" fmla="*/ 10 w 112"/>
                  <a:gd name="T49" fmla="*/ 42 h 61"/>
                  <a:gd name="T50" fmla="*/ 10 w 112"/>
                  <a:gd name="T51" fmla="*/ 36 h 61"/>
                  <a:gd name="T52" fmla="*/ 9 w 112"/>
                  <a:gd name="T53" fmla="*/ 43 h 61"/>
                  <a:gd name="T54" fmla="*/ 35 w 112"/>
                  <a:gd name="T55" fmla="*/ 26 h 61"/>
                  <a:gd name="T56" fmla="*/ 10 w 112"/>
                  <a:gd name="T57" fmla="*/ 34 h 61"/>
                  <a:gd name="T58" fmla="*/ 9 w 112"/>
                  <a:gd name="T59" fmla="*/ 30 h 61"/>
                  <a:gd name="T60" fmla="*/ 15 w 112"/>
                  <a:gd name="T61" fmla="*/ 26 h 61"/>
                  <a:gd name="T62" fmla="*/ 7 w 112"/>
                  <a:gd name="T63" fmla="*/ 23 h 61"/>
                  <a:gd name="T64" fmla="*/ 17 w 112"/>
                  <a:gd name="T65" fmla="*/ 46 h 61"/>
                  <a:gd name="T66" fmla="*/ 66 w 112"/>
                  <a:gd name="T67" fmla="*/ 22 h 61"/>
                  <a:gd name="T68" fmla="*/ 78 w 112"/>
                  <a:gd name="T69" fmla="*/ 19 h 61"/>
                  <a:gd name="T70" fmla="*/ 48 w 112"/>
                  <a:gd name="T71" fmla="*/ 40 h 61"/>
                  <a:gd name="T72" fmla="*/ 49 w 112"/>
                  <a:gd name="T73" fmla="*/ 44 h 61"/>
                  <a:gd name="T74" fmla="*/ 94 w 112"/>
                  <a:gd name="T75" fmla="*/ 19 h 61"/>
                  <a:gd name="T76" fmla="*/ 42 w 112"/>
                  <a:gd name="T77" fmla="*/ 45 h 61"/>
                  <a:gd name="T78" fmla="*/ 66 w 112"/>
                  <a:gd name="T79" fmla="*/ 42 h 61"/>
                  <a:gd name="T80" fmla="*/ 84 w 112"/>
                  <a:gd name="T81" fmla="*/ 29 h 61"/>
                  <a:gd name="T82" fmla="*/ 74 w 112"/>
                  <a:gd name="T83" fmla="*/ 39 h 61"/>
                  <a:gd name="T84" fmla="*/ 98 w 112"/>
                  <a:gd name="T85" fmla="*/ 25 h 61"/>
                  <a:gd name="T86" fmla="*/ 43 w 112"/>
                  <a:gd name="T87" fmla="*/ 45 h 61"/>
                  <a:gd name="T88" fmla="*/ 79 w 112"/>
                  <a:gd name="T89" fmla="*/ 32 h 61"/>
                  <a:gd name="T90" fmla="*/ 78 w 112"/>
                  <a:gd name="T91" fmla="*/ 52 h 61"/>
                  <a:gd name="T92" fmla="*/ 98 w 112"/>
                  <a:gd name="T93" fmla="*/ 36 h 61"/>
                  <a:gd name="T94" fmla="*/ 78 w 112"/>
                  <a:gd name="T95" fmla="*/ 46 h 61"/>
                  <a:gd name="T96" fmla="*/ 99 w 112"/>
                  <a:gd name="T97" fmla="*/ 31 h 61"/>
                  <a:gd name="T98" fmla="*/ 97 w 112"/>
                  <a:gd name="T99" fmla="*/ 40 h 61"/>
                  <a:gd name="T100" fmla="*/ 89 w 112"/>
                  <a:gd name="T101" fmla="*/ 45 h 61"/>
                  <a:gd name="T102" fmla="*/ 107 w 112"/>
                  <a:gd name="T103" fmla="*/ 31 h 61"/>
                  <a:gd name="T104" fmla="*/ 103 w 112"/>
                  <a:gd name="T105" fmla="*/ 31 h 61"/>
                  <a:gd name="T106" fmla="*/ 78 w 112"/>
                  <a:gd name="T107" fmla="*/ 44 h 61"/>
                  <a:gd name="T108" fmla="*/ 76 w 112"/>
                  <a:gd name="T109" fmla="*/ 41 h 61"/>
                  <a:gd name="T110" fmla="*/ 91 w 112"/>
                  <a:gd name="T111" fmla="*/ 3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2" h="61">
                    <a:moveTo>
                      <a:pt x="77" y="60"/>
                    </a:moveTo>
                    <a:cubicBezTo>
                      <a:pt x="78" y="61"/>
                      <a:pt x="78" y="61"/>
                      <a:pt x="79" y="60"/>
                    </a:cubicBezTo>
                    <a:cubicBezTo>
                      <a:pt x="89" y="50"/>
                      <a:pt x="101" y="41"/>
                      <a:pt x="111" y="31"/>
                    </a:cubicBezTo>
                    <a:cubicBezTo>
                      <a:pt x="112" y="31"/>
                      <a:pt x="112" y="30"/>
                      <a:pt x="112" y="30"/>
                    </a:cubicBezTo>
                    <a:cubicBezTo>
                      <a:pt x="112" y="29"/>
                      <a:pt x="111" y="29"/>
                      <a:pt x="111" y="29"/>
                    </a:cubicBezTo>
                    <a:cubicBezTo>
                      <a:pt x="106" y="23"/>
                      <a:pt x="99" y="18"/>
                      <a:pt x="93" y="14"/>
                    </a:cubicBezTo>
                    <a:cubicBezTo>
                      <a:pt x="87" y="9"/>
                      <a:pt x="81" y="5"/>
                      <a:pt x="76" y="1"/>
                    </a:cubicBezTo>
                    <a:cubicBezTo>
                      <a:pt x="75" y="0"/>
                      <a:pt x="75" y="0"/>
                      <a:pt x="74" y="1"/>
                    </a:cubicBezTo>
                    <a:cubicBezTo>
                      <a:pt x="74" y="1"/>
                      <a:pt x="73" y="1"/>
                      <a:pt x="73" y="2"/>
                    </a:cubicBezTo>
                    <a:cubicBezTo>
                      <a:pt x="74" y="7"/>
                      <a:pt x="73" y="12"/>
                      <a:pt x="72" y="17"/>
                    </a:cubicBezTo>
                    <a:cubicBezTo>
                      <a:pt x="49" y="17"/>
                      <a:pt x="25" y="19"/>
                      <a:pt x="2" y="16"/>
                    </a:cubicBezTo>
                    <a:cubicBezTo>
                      <a:pt x="1" y="15"/>
                      <a:pt x="0" y="16"/>
                      <a:pt x="0" y="17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7" y="26"/>
                      <a:pt x="8" y="38"/>
                      <a:pt x="6" y="48"/>
                    </a:cubicBezTo>
                    <a:cubicBezTo>
                      <a:pt x="6" y="48"/>
                      <a:pt x="6" y="49"/>
                      <a:pt x="6" y="49"/>
                    </a:cubicBezTo>
                    <a:cubicBezTo>
                      <a:pt x="6" y="49"/>
                      <a:pt x="7" y="49"/>
                      <a:pt x="7" y="49"/>
                    </a:cubicBezTo>
                    <a:cubicBezTo>
                      <a:pt x="30" y="49"/>
                      <a:pt x="53" y="47"/>
                      <a:pt x="75" y="47"/>
                    </a:cubicBezTo>
                    <a:cubicBezTo>
                      <a:pt x="75" y="51"/>
                      <a:pt x="75" y="55"/>
                      <a:pt x="75" y="59"/>
                    </a:cubicBezTo>
                    <a:cubicBezTo>
                      <a:pt x="75" y="60"/>
                      <a:pt x="76" y="61"/>
                      <a:pt x="77" y="60"/>
                    </a:cubicBezTo>
                    <a:close/>
                    <a:moveTo>
                      <a:pt x="69" y="44"/>
                    </a:moveTo>
                    <a:cubicBezTo>
                      <a:pt x="74" y="42"/>
                      <a:pt x="77" y="39"/>
                      <a:pt x="82" y="37"/>
                    </a:cubicBezTo>
                    <a:cubicBezTo>
                      <a:pt x="82" y="37"/>
                      <a:pt x="82" y="37"/>
                      <a:pt x="82" y="37"/>
                    </a:cubicBezTo>
                    <a:cubicBezTo>
                      <a:pt x="79" y="39"/>
                      <a:pt x="76" y="41"/>
                      <a:pt x="73" y="44"/>
                    </a:cubicBezTo>
                    <a:cubicBezTo>
                      <a:pt x="71" y="44"/>
                      <a:pt x="70" y="44"/>
                      <a:pt x="69" y="44"/>
                    </a:cubicBezTo>
                    <a:close/>
                    <a:moveTo>
                      <a:pt x="58" y="44"/>
                    </a:moveTo>
                    <a:cubicBezTo>
                      <a:pt x="63" y="42"/>
                      <a:pt x="68" y="39"/>
                      <a:pt x="73" y="36"/>
                    </a:cubicBezTo>
                    <a:cubicBezTo>
                      <a:pt x="79" y="32"/>
                      <a:pt x="84" y="30"/>
                      <a:pt x="90" y="27"/>
                    </a:cubicBezTo>
                    <a:cubicBezTo>
                      <a:pt x="87" y="29"/>
                      <a:pt x="84" y="31"/>
                      <a:pt x="81" y="32"/>
                    </a:cubicBezTo>
                    <a:cubicBezTo>
                      <a:pt x="74" y="36"/>
                      <a:pt x="68" y="40"/>
                      <a:pt x="62" y="44"/>
                    </a:cubicBezTo>
                    <a:cubicBezTo>
                      <a:pt x="62" y="44"/>
                      <a:pt x="61" y="44"/>
                      <a:pt x="61" y="44"/>
                    </a:cubicBezTo>
                    <a:cubicBezTo>
                      <a:pt x="60" y="44"/>
                      <a:pt x="59" y="44"/>
                      <a:pt x="58" y="44"/>
                    </a:cubicBezTo>
                    <a:close/>
                    <a:moveTo>
                      <a:pt x="49" y="45"/>
                    </a:moveTo>
                    <a:cubicBezTo>
                      <a:pt x="64" y="38"/>
                      <a:pt x="77" y="30"/>
                      <a:pt x="91" y="23"/>
                    </a:cubicBezTo>
                    <a:cubicBezTo>
                      <a:pt x="93" y="22"/>
                      <a:pt x="98" y="19"/>
                      <a:pt x="94" y="22"/>
                    </a:cubicBezTo>
                    <a:cubicBezTo>
                      <a:pt x="92" y="23"/>
                      <a:pt x="90" y="24"/>
                      <a:pt x="88" y="26"/>
                    </a:cubicBezTo>
                    <a:cubicBezTo>
                      <a:pt x="85" y="28"/>
                      <a:pt x="81" y="30"/>
                      <a:pt x="77" y="32"/>
                    </a:cubicBezTo>
                    <a:cubicBezTo>
                      <a:pt x="70" y="36"/>
                      <a:pt x="63" y="41"/>
                      <a:pt x="56" y="44"/>
                    </a:cubicBezTo>
                    <a:cubicBezTo>
                      <a:pt x="54" y="44"/>
                      <a:pt x="51" y="45"/>
                      <a:pt x="49" y="45"/>
                    </a:cubicBezTo>
                    <a:close/>
                    <a:moveTo>
                      <a:pt x="5" y="19"/>
                    </a:moveTo>
                    <a:cubicBezTo>
                      <a:pt x="6" y="19"/>
                      <a:pt x="7" y="19"/>
                      <a:pt x="8" y="19"/>
                    </a:cubicBezTo>
                    <a:cubicBezTo>
                      <a:pt x="8" y="20"/>
                      <a:pt x="7" y="20"/>
                      <a:pt x="6" y="20"/>
                    </a:cubicBezTo>
                    <a:cubicBezTo>
                      <a:pt x="5" y="20"/>
                      <a:pt x="6" y="21"/>
                      <a:pt x="6" y="21"/>
                    </a:cubicBezTo>
                    <a:cubicBezTo>
                      <a:pt x="6" y="21"/>
                      <a:pt x="10" y="19"/>
                      <a:pt x="9" y="21"/>
                    </a:cubicBezTo>
                    <a:cubicBezTo>
                      <a:pt x="8" y="21"/>
                      <a:pt x="7" y="22"/>
                      <a:pt x="7" y="22"/>
                    </a:cubicBezTo>
                    <a:cubicBezTo>
                      <a:pt x="6" y="21"/>
                      <a:pt x="5" y="20"/>
                      <a:pt x="5" y="19"/>
                    </a:cubicBezTo>
                    <a:close/>
                    <a:moveTo>
                      <a:pt x="21" y="20"/>
                    </a:moveTo>
                    <a:cubicBezTo>
                      <a:pt x="18" y="21"/>
                      <a:pt x="16" y="23"/>
                      <a:pt x="14" y="25"/>
                    </a:cubicBezTo>
                    <a:cubicBezTo>
                      <a:pt x="13" y="25"/>
                      <a:pt x="8" y="27"/>
                      <a:pt x="9" y="26"/>
                    </a:cubicBezTo>
                    <a:cubicBezTo>
                      <a:pt x="11" y="24"/>
                      <a:pt x="13" y="23"/>
                      <a:pt x="15" y="21"/>
                    </a:cubicBezTo>
                    <a:cubicBezTo>
                      <a:pt x="15" y="21"/>
                      <a:pt x="15" y="20"/>
                      <a:pt x="15" y="20"/>
                    </a:cubicBezTo>
                    <a:cubicBezTo>
                      <a:pt x="12" y="21"/>
                      <a:pt x="10" y="22"/>
                      <a:pt x="7" y="23"/>
                    </a:cubicBezTo>
                    <a:cubicBezTo>
                      <a:pt x="6" y="23"/>
                      <a:pt x="9" y="21"/>
                      <a:pt x="9" y="21"/>
                    </a:cubicBezTo>
                    <a:cubicBezTo>
                      <a:pt x="10" y="21"/>
                      <a:pt x="10" y="20"/>
                      <a:pt x="10" y="20"/>
                    </a:cubicBezTo>
                    <a:cubicBezTo>
                      <a:pt x="14" y="20"/>
                      <a:pt x="17" y="20"/>
                      <a:pt x="21" y="20"/>
                    </a:cubicBezTo>
                    <a:close/>
                    <a:moveTo>
                      <a:pt x="31" y="20"/>
                    </a:moveTo>
                    <a:cubicBezTo>
                      <a:pt x="24" y="23"/>
                      <a:pt x="19" y="29"/>
                      <a:pt x="12" y="31"/>
                    </a:cubicBezTo>
                    <a:cubicBezTo>
                      <a:pt x="8" y="33"/>
                      <a:pt x="12" y="31"/>
                      <a:pt x="14" y="30"/>
                    </a:cubicBezTo>
                    <a:cubicBezTo>
                      <a:pt x="16" y="29"/>
                      <a:pt x="18" y="28"/>
                      <a:pt x="20" y="26"/>
                    </a:cubicBezTo>
                    <a:cubicBezTo>
                      <a:pt x="23" y="25"/>
                      <a:pt x="26" y="23"/>
                      <a:pt x="29" y="20"/>
                    </a:cubicBezTo>
                    <a:cubicBezTo>
                      <a:pt x="30" y="20"/>
                      <a:pt x="30" y="20"/>
                      <a:pt x="31" y="20"/>
                    </a:cubicBezTo>
                    <a:close/>
                    <a:moveTo>
                      <a:pt x="38" y="20"/>
                    </a:moveTo>
                    <a:cubicBezTo>
                      <a:pt x="29" y="24"/>
                      <a:pt x="22" y="30"/>
                      <a:pt x="13" y="34"/>
                    </a:cubicBezTo>
                    <a:cubicBezTo>
                      <a:pt x="9" y="35"/>
                      <a:pt x="10" y="35"/>
                      <a:pt x="13" y="33"/>
                    </a:cubicBezTo>
                    <a:cubicBezTo>
                      <a:pt x="16" y="32"/>
                      <a:pt x="19" y="30"/>
                      <a:pt x="21" y="29"/>
                    </a:cubicBezTo>
                    <a:cubicBezTo>
                      <a:pt x="26" y="26"/>
                      <a:pt x="30" y="24"/>
                      <a:pt x="34" y="20"/>
                    </a:cubicBezTo>
                    <a:cubicBezTo>
                      <a:pt x="36" y="20"/>
                      <a:pt x="37" y="20"/>
                      <a:pt x="38" y="20"/>
                    </a:cubicBezTo>
                    <a:close/>
                    <a:moveTo>
                      <a:pt x="44" y="20"/>
                    </a:moveTo>
                    <a:cubicBezTo>
                      <a:pt x="33" y="25"/>
                      <a:pt x="24" y="33"/>
                      <a:pt x="13" y="38"/>
                    </a:cubicBezTo>
                    <a:cubicBezTo>
                      <a:pt x="7" y="40"/>
                      <a:pt x="12" y="37"/>
                      <a:pt x="14" y="36"/>
                    </a:cubicBezTo>
                    <a:cubicBezTo>
                      <a:pt x="17" y="34"/>
                      <a:pt x="20" y="32"/>
                      <a:pt x="23" y="31"/>
                    </a:cubicBezTo>
                    <a:cubicBezTo>
                      <a:pt x="29" y="28"/>
                      <a:pt x="35" y="24"/>
                      <a:pt x="41" y="20"/>
                    </a:cubicBezTo>
                    <a:cubicBezTo>
                      <a:pt x="41" y="20"/>
                      <a:pt x="41" y="20"/>
                      <a:pt x="41" y="20"/>
                    </a:cubicBezTo>
                    <a:cubicBezTo>
                      <a:pt x="42" y="20"/>
                      <a:pt x="43" y="20"/>
                      <a:pt x="44" y="20"/>
                    </a:cubicBezTo>
                    <a:close/>
                    <a:moveTo>
                      <a:pt x="51" y="20"/>
                    </a:moveTo>
                    <a:cubicBezTo>
                      <a:pt x="45" y="22"/>
                      <a:pt x="40" y="26"/>
                      <a:pt x="35" y="29"/>
                    </a:cubicBezTo>
                    <a:cubicBezTo>
                      <a:pt x="31" y="31"/>
                      <a:pt x="28" y="33"/>
                      <a:pt x="24" y="34"/>
                    </a:cubicBezTo>
                    <a:cubicBezTo>
                      <a:pt x="21" y="36"/>
                      <a:pt x="17" y="38"/>
                      <a:pt x="14" y="40"/>
                    </a:cubicBezTo>
                    <a:cubicBezTo>
                      <a:pt x="12" y="41"/>
                      <a:pt x="11" y="42"/>
                      <a:pt x="10" y="43"/>
                    </a:cubicBezTo>
                    <a:cubicBezTo>
                      <a:pt x="12" y="41"/>
                      <a:pt x="14" y="39"/>
                      <a:pt x="16" y="38"/>
                    </a:cubicBezTo>
                    <a:cubicBezTo>
                      <a:pt x="19" y="35"/>
                      <a:pt x="23" y="33"/>
                      <a:pt x="26" y="31"/>
                    </a:cubicBezTo>
                    <a:cubicBezTo>
                      <a:pt x="33" y="28"/>
                      <a:pt x="40" y="24"/>
                      <a:pt x="46" y="20"/>
                    </a:cubicBezTo>
                    <a:cubicBezTo>
                      <a:pt x="48" y="20"/>
                      <a:pt x="49" y="20"/>
                      <a:pt x="51" y="20"/>
                    </a:cubicBezTo>
                    <a:close/>
                    <a:moveTo>
                      <a:pt x="59" y="20"/>
                    </a:moveTo>
                    <a:cubicBezTo>
                      <a:pt x="55" y="22"/>
                      <a:pt x="52" y="24"/>
                      <a:pt x="48" y="26"/>
                    </a:cubicBezTo>
                    <a:cubicBezTo>
                      <a:pt x="45" y="28"/>
                      <a:pt x="42" y="29"/>
                      <a:pt x="39" y="31"/>
                    </a:cubicBezTo>
                    <a:cubicBezTo>
                      <a:pt x="31" y="35"/>
                      <a:pt x="23" y="39"/>
                      <a:pt x="15" y="44"/>
                    </a:cubicBezTo>
                    <a:cubicBezTo>
                      <a:pt x="14" y="44"/>
                      <a:pt x="13" y="45"/>
                      <a:pt x="12" y="45"/>
                    </a:cubicBezTo>
                    <a:cubicBezTo>
                      <a:pt x="14" y="44"/>
                      <a:pt x="15" y="43"/>
                      <a:pt x="16" y="43"/>
                    </a:cubicBezTo>
                    <a:cubicBezTo>
                      <a:pt x="21" y="40"/>
                      <a:pt x="25" y="37"/>
                      <a:pt x="29" y="34"/>
                    </a:cubicBezTo>
                    <a:cubicBezTo>
                      <a:pt x="37" y="29"/>
                      <a:pt x="45" y="24"/>
                      <a:pt x="54" y="20"/>
                    </a:cubicBezTo>
                    <a:cubicBezTo>
                      <a:pt x="56" y="20"/>
                      <a:pt x="57" y="20"/>
                      <a:pt x="59" y="20"/>
                    </a:cubicBezTo>
                    <a:close/>
                    <a:moveTo>
                      <a:pt x="69" y="19"/>
                    </a:moveTo>
                    <a:cubicBezTo>
                      <a:pt x="63" y="22"/>
                      <a:pt x="58" y="26"/>
                      <a:pt x="52" y="29"/>
                    </a:cubicBezTo>
                    <a:cubicBezTo>
                      <a:pt x="48" y="31"/>
                      <a:pt x="44" y="33"/>
                      <a:pt x="40" y="35"/>
                    </a:cubicBezTo>
                    <a:cubicBezTo>
                      <a:pt x="35" y="37"/>
                      <a:pt x="31" y="40"/>
                      <a:pt x="26" y="42"/>
                    </a:cubicBezTo>
                    <a:cubicBezTo>
                      <a:pt x="24" y="43"/>
                      <a:pt x="21" y="44"/>
                      <a:pt x="19" y="45"/>
                    </a:cubicBezTo>
                    <a:cubicBezTo>
                      <a:pt x="20" y="45"/>
                      <a:pt x="22" y="44"/>
                      <a:pt x="23" y="43"/>
                    </a:cubicBezTo>
                    <a:cubicBezTo>
                      <a:pt x="28" y="40"/>
                      <a:pt x="32" y="37"/>
                      <a:pt x="36" y="35"/>
                    </a:cubicBezTo>
                    <a:cubicBezTo>
                      <a:pt x="40" y="33"/>
                      <a:pt x="43" y="30"/>
                      <a:pt x="47" y="28"/>
                    </a:cubicBezTo>
                    <a:cubicBezTo>
                      <a:pt x="47" y="28"/>
                      <a:pt x="47" y="28"/>
                      <a:pt x="48" y="28"/>
                    </a:cubicBezTo>
                    <a:cubicBezTo>
                      <a:pt x="52" y="25"/>
                      <a:pt x="57" y="22"/>
                      <a:pt x="61" y="20"/>
                    </a:cubicBezTo>
                    <a:cubicBezTo>
                      <a:pt x="64" y="20"/>
                      <a:pt x="67" y="20"/>
                      <a:pt x="69" y="19"/>
                    </a:cubicBezTo>
                    <a:close/>
                    <a:moveTo>
                      <a:pt x="91" y="16"/>
                    </a:moveTo>
                    <a:cubicBezTo>
                      <a:pt x="90" y="16"/>
                      <a:pt x="89" y="16"/>
                      <a:pt x="88" y="17"/>
                    </a:cubicBezTo>
                    <a:cubicBezTo>
                      <a:pt x="88" y="16"/>
                      <a:pt x="89" y="16"/>
                      <a:pt x="89" y="16"/>
                    </a:cubicBezTo>
                    <a:cubicBezTo>
                      <a:pt x="90" y="15"/>
                      <a:pt x="90" y="15"/>
                      <a:pt x="89" y="15"/>
                    </a:cubicBezTo>
                    <a:cubicBezTo>
                      <a:pt x="86" y="15"/>
                      <a:pt x="84" y="16"/>
                      <a:pt x="81" y="17"/>
                    </a:cubicBezTo>
                    <a:cubicBezTo>
                      <a:pt x="80" y="17"/>
                      <a:pt x="75" y="19"/>
                      <a:pt x="78" y="17"/>
                    </a:cubicBezTo>
                    <a:cubicBezTo>
                      <a:pt x="80" y="16"/>
                      <a:pt x="82" y="15"/>
                      <a:pt x="84" y="15"/>
                    </a:cubicBezTo>
                    <a:cubicBezTo>
                      <a:pt x="84" y="14"/>
                      <a:pt x="84" y="14"/>
                      <a:pt x="84" y="14"/>
                    </a:cubicBezTo>
                    <a:cubicBezTo>
                      <a:pt x="81" y="14"/>
                      <a:pt x="80" y="15"/>
                      <a:pt x="78" y="16"/>
                    </a:cubicBezTo>
                    <a:cubicBezTo>
                      <a:pt x="74" y="18"/>
                      <a:pt x="78" y="15"/>
                      <a:pt x="78" y="15"/>
                    </a:cubicBezTo>
                    <a:cubicBezTo>
                      <a:pt x="80" y="14"/>
                      <a:pt x="81" y="13"/>
                      <a:pt x="82" y="13"/>
                    </a:cubicBezTo>
                    <a:cubicBezTo>
                      <a:pt x="83" y="12"/>
                      <a:pt x="82" y="12"/>
                      <a:pt x="82" y="12"/>
                    </a:cubicBezTo>
                    <a:cubicBezTo>
                      <a:pt x="81" y="13"/>
                      <a:pt x="77" y="14"/>
                      <a:pt x="76" y="15"/>
                    </a:cubicBezTo>
                    <a:cubicBezTo>
                      <a:pt x="77" y="13"/>
                      <a:pt x="79" y="12"/>
                      <a:pt x="80" y="11"/>
                    </a:cubicBezTo>
                    <a:cubicBezTo>
                      <a:pt x="80" y="10"/>
                      <a:pt x="80" y="10"/>
                      <a:pt x="79" y="10"/>
                    </a:cubicBezTo>
                    <a:cubicBezTo>
                      <a:pt x="76" y="12"/>
                      <a:pt x="78" y="9"/>
                      <a:pt x="79" y="8"/>
                    </a:cubicBezTo>
                    <a:cubicBezTo>
                      <a:pt x="79" y="7"/>
                      <a:pt x="79" y="7"/>
                      <a:pt x="78" y="7"/>
                    </a:cubicBezTo>
                    <a:cubicBezTo>
                      <a:pt x="76" y="8"/>
                      <a:pt x="76" y="7"/>
                      <a:pt x="77" y="5"/>
                    </a:cubicBezTo>
                    <a:cubicBezTo>
                      <a:pt x="82" y="9"/>
                      <a:pt x="87" y="13"/>
                      <a:pt x="91" y="16"/>
                    </a:cubicBezTo>
                    <a:close/>
                    <a:moveTo>
                      <a:pt x="80" y="18"/>
                    </a:moveTo>
                    <a:cubicBezTo>
                      <a:pt x="64" y="25"/>
                      <a:pt x="49" y="35"/>
                      <a:pt x="34" y="43"/>
                    </a:cubicBezTo>
                    <a:cubicBezTo>
                      <a:pt x="33" y="43"/>
                      <a:pt x="27" y="47"/>
                      <a:pt x="31" y="44"/>
                    </a:cubicBezTo>
                    <a:cubicBezTo>
                      <a:pt x="33" y="43"/>
                      <a:pt x="35" y="41"/>
                      <a:pt x="37" y="40"/>
                    </a:cubicBezTo>
                    <a:cubicBezTo>
                      <a:pt x="41" y="38"/>
                      <a:pt x="45" y="35"/>
                      <a:pt x="49" y="33"/>
                    </a:cubicBezTo>
                    <a:cubicBezTo>
                      <a:pt x="57" y="29"/>
                      <a:pt x="64" y="23"/>
                      <a:pt x="72" y="19"/>
                    </a:cubicBezTo>
                    <a:cubicBezTo>
                      <a:pt x="73" y="19"/>
                      <a:pt x="73" y="19"/>
                      <a:pt x="74" y="19"/>
                    </a:cubicBezTo>
                    <a:cubicBezTo>
                      <a:pt x="74" y="19"/>
                      <a:pt x="75" y="19"/>
                      <a:pt x="75" y="19"/>
                    </a:cubicBezTo>
                    <a:cubicBezTo>
                      <a:pt x="75" y="19"/>
                      <a:pt x="75" y="18"/>
                      <a:pt x="75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18"/>
                      <a:pt x="76" y="18"/>
                      <a:pt x="77" y="17"/>
                    </a:cubicBezTo>
                    <a:cubicBezTo>
                      <a:pt x="76" y="18"/>
                      <a:pt x="76" y="18"/>
                      <a:pt x="75" y="18"/>
                    </a:cubicBezTo>
                    <a:cubicBezTo>
                      <a:pt x="75" y="19"/>
                      <a:pt x="76" y="19"/>
                      <a:pt x="76" y="19"/>
                    </a:cubicBezTo>
                    <a:cubicBezTo>
                      <a:pt x="78" y="19"/>
                      <a:pt x="79" y="18"/>
                      <a:pt x="81" y="17"/>
                    </a:cubicBezTo>
                    <a:cubicBezTo>
                      <a:pt x="82" y="17"/>
                      <a:pt x="83" y="17"/>
                      <a:pt x="84" y="16"/>
                    </a:cubicBezTo>
                    <a:cubicBezTo>
                      <a:pt x="85" y="16"/>
                      <a:pt x="88" y="16"/>
                      <a:pt x="88" y="16"/>
                    </a:cubicBezTo>
                    <a:cubicBezTo>
                      <a:pt x="87" y="17"/>
                      <a:pt x="86" y="17"/>
                      <a:pt x="84" y="18"/>
                    </a:cubicBezTo>
                    <a:cubicBezTo>
                      <a:pt x="84" y="18"/>
                      <a:pt x="84" y="18"/>
                      <a:pt x="83" y="18"/>
                    </a:cubicBezTo>
                    <a:cubicBezTo>
                      <a:pt x="82" y="19"/>
                      <a:pt x="81" y="19"/>
                      <a:pt x="79" y="20"/>
                    </a:cubicBezTo>
                    <a:cubicBezTo>
                      <a:pt x="78" y="20"/>
                      <a:pt x="77" y="20"/>
                      <a:pt x="78" y="21"/>
                    </a:cubicBezTo>
                    <a:cubicBezTo>
                      <a:pt x="77" y="21"/>
                      <a:pt x="77" y="21"/>
                      <a:pt x="77" y="21"/>
                    </a:cubicBezTo>
                    <a:cubicBezTo>
                      <a:pt x="76" y="21"/>
                      <a:pt x="76" y="22"/>
                      <a:pt x="77" y="22"/>
                    </a:cubicBezTo>
                    <a:cubicBezTo>
                      <a:pt x="81" y="21"/>
                      <a:pt x="84" y="19"/>
                      <a:pt x="88" y="17"/>
                    </a:cubicBezTo>
                    <a:cubicBezTo>
                      <a:pt x="89" y="17"/>
                      <a:pt x="90" y="17"/>
                      <a:pt x="91" y="17"/>
                    </a:cubicBezTo>
                    <a:cubicBezTo>
                      <a:pt x="90" y="17"/>
                      <a:pt x="88" y="18"/>
                      <a:pt x="87" y="19"/>
                    </a:cubicBezTo>
                    <a:cubicBezTo>
                      <a:pt x="85" y="20"/>
                      <a:pt x="83" y="20"/>
                      <a:pt x="81" y="21"/>
                    </a:cubicBezTo>
                    <a:cubicBezTo>
                      <a:pt x="76" y="24"/>
                      <a:pt x="72" y="27"/>
                      <a:pt x="68" y="30"/>
                    </a:cubicBezTo>
                    <a:cubicBezTo>
                      <a:pt x="62" y="33"/>
                      <a:pt x="57" y="35"/>
                      <a:pt x="52" y="37"/>
                    </a:cubicBezTo>
                    <a:cubicBezTo>
                      <a:pt x="47" y="40"/>
                      <a:pt x="43" y="42"/>
                      <a:pt x="38" y="44"/>
                    </a:cubicBezTo>
                    <a:cubicBezTo>
                      <a:pt x="34" y="46"/>
                      <a:pt x="40" y="42"/>
                      <a:pt x="41" y="42"/>
                    </a:cubicBezTo>
                    <a:cubicBezTo>
                      <a:pt x="43" y="40"/>
                      <a:pt x="46" y="39"/>
                      <a:pt x="49" y="37"/>
                    </a:cubicBezTo>
                    <a:cubicBezTo>
                      <a:pt x="59" y="31"/>
                      <a:pt x="70" y="26"/>
                      <a:pt x="80" y="19"/>
                    </a:cubicBezTo>
                    <a:cubicBezTo>
                      <a:pt x="80" y="19"/>
                      <a:pt x="80" y="18"/>
                      <a:pt x="80" y="18"/>
                    </a:cubicBezTo>
                    <a:close/>
                    <a:moveTo>
                      <a:pt x="76" y="8"/>
                    </a:moveTo>
                    <a:cubicBezTo>
                      <a:pt x="76" y="8"/>
                      <a:pt x="76" y="8"/>
                      <a:pt x="76" y="8"/>
                    </a:cubicBezTo>
                    <a:cubicBezTo>
                      <a:pt x="77" y="8"/>
                      <a:pt x="78" y="8"/>
                      <a:pt x="78" y="8"/>
                    </a:cubicBezTo>
                    <a:cubicBezTo>
                      <a:pt x="77" y="9"/>
                      <a:pt x="77" y="10"/>
                      <a:pt x="76" y="11"/>
                    </a:cubicBezTo>
                    <a:cubicBezTo>
                      <a:pt x="76" y="10"/>
                      <a:pt x="76" y="9"/>
                      <a:pt x="76" y="8"/>
                    </a:cubicBezTo>
                    <a:close/>
                    <a:moveTo>
                      <a:pt x="75" y="16"/>
                    </a:moveTo>
                    <a:cubicBezTo>
                      <a:pt x="76" y="15"/>
                      <a:pt x="76" y="15"/>
                      <a:pt x="77" y="15"/>
                    </a:cubicBezTo>
                    <a:cubicBezTo>
                      <a:pt x="76" y="16"/>
                      <a:pt x="76" y="16"/>
                      <a:pt x="75" y="17"/>
                    </a:cubicBezTo>
                    <a:cubicBezTo>
                      <a:pt x="75" y="16"/>
                      <a:pt x="75" y="16"/>
                      <a:pt x="75" y="16"/>
                    </a:cubicBezTo>
                    <a:close/>
                    <a:moveTo>
                      <a:pt x="76" y="13"/>
                    </a:moveTo>
                    <a:cubicBezTo>
                      <a:pt x="77" y="12"/>
                      <a:pt x="78" y="12"/>
                      <a:pt x="79" y="11"/>
                    </a:cubicBezTo>
                    <a:cubicBezTo>
                      <a:pt x="78" y="12"/>
                      <a:pt x="77" y="13"/>
                      <a:pt x="76" y="14"/>
                    </a:cubicBezTo>
                    <a:cubicBezTo>
                      <a:pt x="76" y="14"/>
                      <a:pt x="76" y="13"/>
                      <a:pt x="76" y="13"/>
                    </a:cubicBezTo>
                    <a:close/>
                    <a:moveTo>
                      <a:pt x="76" y="5"/>
                    </a:moveTo>
                    <a:cubicBezTo>
                      <a:pt x="76" y="5"/>
                      <a:pt x="76" y="6"/>
                      <a:pt x="76" y="6"/>
                    </a:cubicBez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5"/>
                      <a:pt x="76" y="5"/>
                    </a:cubicBezTo>
                    <a:close/>
                    <a:moveTo>
                      <a:pt x="10" y="39"/>
                    </a:moveTo>
                    <a:cubicBezTo>
                      <a:pt x="12" y="39"/>
                      <a:pt x="14" y="38"/>
                      <a:pt x="16" y="37"/>
                    </a:cubicBezTo>
                    <a:cubicBezTo>
                      <a:pt x="14" y="38"/>
                      <a:pt x="12" y="40"/>
                      <a:pt x="10" y="42"/>
                    </a:cubicBezTo>
                    <a:cubicBezTo>
                      <a:pt x="10" y="41"/>
                      <a:pt x="10" y="40"/>
                      <a:pt x="10" y="39"/>
                    </a:cubicBezTo>
                    <a:close/>
                    <a:moveTo>
                      <a:pt x="10" y="36"/>
                    </a:moveTo>
                    <a:cubicBezTo>
                      <a:pt x="19" y="32"/>
                      <a:pt x="27" y="26"/>
                      <a:pt x="37" y="22"/>
                    </a:cubicBezTo>
                    <a:cubicBezTo>
                      <a:pt x="36" y="22"/>
                      <a:pt x="35" y="23"/>
                      <a:pt x="35" y="23"/>
                    </a:cubicBezTo>
                    <a:cubicBezTo>
                      <a:pt x="32" y="25"/>
                      <a:pt x="29" y="27"/>
                      <a:pt x="26" y="28"/>
                    </a:cubicBezTo>
                    <a:cubicBezTo>
                      <a:pt x="20" y="31"/>
                      <a:pt x="15" y="34"/>
                      <a:pt x="10" y="38"/>
                    </a:cubicBezTo>
                    <a:cubicBezTo>
                      <a:pt x="10" y="37"/>
                      <a:pt x="10" y="36"/>
                      <a:pt x="10" y="36"/>
                    </a:cubicBezTo>
                    <a:close/>
                    <a:moveTo>
                      <a:pt x="9" y="28"/>
                    </a:moveTo>
                    <a:cubicBezTo>
                      <a:pt x="12" y="27"/>
                      <a:pt x="15" y="24"/>
                      <a:pt x="19" y="22"/>
                    </a:cubicBezTo>
                    <a:cubicBezTo>
                      <a:pt x="19" y="22"/>
                      <a:pt x="20" y="21"/>
                      <a:pt x="21" y="21"/>
                    </a:cubicBezTo>
                    <a:cubicBezTo>
                      <a:pt x="19" y="22"/>
                      <a:pt x="17" y="23"/>
                      <a:pt x="16" y="25"/>
                    </a:cubicBezTo>
                    <a:cubicBezTo>
                      <a:pt x="14" y="26"/>
                      <a:pt x="11" y="28"/>
                      <a:pt x="9" y="29"/>
                    </a:cubicBezTo>
                    <a:cubicBezTo>
                      <a:pt x="9" y="29"/>
                      <a:pt x="9" y="28"/>
                      <a:pt x="9" y="28"/>
                    </a:cubicBezTo>
                    <a:close/>
                    <a:moveTo>
                      <a:pt x="9" y="43"/>
                    </a:moveTo>
                    <a:cubicBezTo>
                      <a:pt x="12" y="42"/>
                      <a:pt x="14" y="41"/>
                      <a:pt x="16" y="39"/>
                    </a:cubicBezTo>
                    <a:cubicBezTo>
                      <a:pt x="20" y="37"/>
                      <a:pt x="24" y="35"/>
                      <a:pt x="28" y="33"/>
                    </a:cubicBezTo>
                    <a:cubicBezTo>
                      <a:pt x="33" y="31"/>
                      <a:pt x="38" y="28"/>
                      <a:pt x="43" y="25"/>
                    </a:cubicBezTo>
                    <a:cubicBezTo>
                      <a:pt x="39" y="27"/>
                      <a:pt x="35" y="30"/>
                      <a:pt x="32" y="32"/>
                    </a:cubicBezTo>
                    <a:cubicBezTo>
                      <a:pt x="24" y="36"/>
                      <a:pt x="17" y="42"/>
                      <a:pt x="9" y="46"/>
                    </a:cubicBezTo>
                    <a:cubicBezTo>
                      <a:pt x="9" y="45"/>
                      <a:pt x="9" y="44"/>
                      <a:pt x="9" y="43"/>
                    </a:cubicBezTo>
                    <a:close/>
                    <a:moveTo>
                      <a:pt x="35" y="26"/>
                    </a:moveTo>
                    <a:cubicBezTo>
                      <a:pt x="35" y="26"/>
                      <a:pt x="35" y="26"/>
                      <a:pt x="35" y="26"/>
                    </a:cubicBezTo>
                    <a:cubicBezTo>
                      <a:pt x="37" y="25"/>
                      <a:pt x="38" y="24"/>
                      <a:pt x="40" y="23"/>
                    </a:cubicBezTo>
                    <a:cubicBezTo>
                      <a:pt x="41" y="23"/>
                      <a:pt x="47" y="19"/>
                      <a:pt x="43" y="21"/>
                    </a:cubicBezTo>
                    <a:cubicBezTo>
                      <a:pt x="41" y="23"/>
                      <a:pt x="38" y="24"/>
                      <a:pt x="35" y="26"/>
                    </a:cubicBezTo>
                    <a:close/>
                    <a:moveTo>
                      <a:pt x="31" y="22"/>
                    </a:moveTo>
                    <a:cubicBezTo>
                      <a:pt x="28" y="24"/>
                      <a:pt x="26" y="25"/>
                      <a:pt x="24" y="27"/>
                    </a:cubicBezTo>
                    <a:cubicBezTo>
                      <a:pt x="19" y="29"/>
                      <a:pt x="14" y="32"/>
                      <a:pt x="10" y="34"/>
                    </a:cubicBezTo>
                    <a:cubicBezTo>
                      <a:pt x="10" y="34"/>
                      <a:pt x="10" y="33"/>
                      <a:pt x="10" y="32"/>
                    </a:cubicBezTo>
                    <a:cubicBezTo>
                      <a:pt x="17" y="32"/>
                      <a:pt x="23" y="26"/>
                      <a:pt x="29" y="22"/>
                    </a:cubicBezTo>
                    <a:cubicBezTo>
                      <a:pt x="30" y="22"/>
                      <a:pt x="31" y="21"/>
                      <a:pt x="32" y="20"/>
                    </a:cubicBezTo>
                    <a:cubicBezTo>
                      <a:pt x="32" y="20"/>
                      <a:pt x="33" y="20"/>
                      <a:pt x="33" y="20"/>
                    </a:cubicBezTo>
                    <a:cubicBezTo>
                      <a:pt x="33" y="21"/>
                      <a:pt x="32" y="21"/>
                      <a:pt x="31" y="22"/>
                    </a:cubicBezTo>
                    <a:close/>
                    <a:moveTo>
                      <a:pt x="9" y="31"/>
                    </a:moveTo>
                    <a:cubicBezTo>
                      <a:pt x="9" y="31"/>
                      <a:pt x="9" y="31"/>
                      <a:pt x="9" y="30"/>
                    </a:cubicBezTo>
                    <a:cubicBezTo>
                      <a:pt x="13" y="29"/>
                      <a:pt x="16" y="28"/>
                      <a:pt x="19" y="26"/>
                    </a:cubicBezTo>
                    <a:cubicBezTo>
                      <a:pt x="20" y="25"/>
                      <a:pt x="22" y="23"/>
                      <a:pt x="24" y="22"/>
                    </a:cubicBezTo>
                    <a:cubicBezTo>
                      <a:pt x="25" y="22"/>
                      <a:pt x="27" y="21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3" y="25"/>
                      <a:pt x="15" y="28"/>
                      <a:pt x="9" y="31"/>
                    </a:cubicBezTo>
                    <a:close/>
                    <a:moveTo>
                      <a:pt x="13" y="28"/>
                    </a:moveTo>
                    <a:cubicBezTo>
                      <a:pt x="6" y="32"/>
                      <a:pt x="13" y="27"/>
                      <a:pt x="15" y="26"/>
                    </a:cubicBezTo>
                    <a:cubicBezTo>
                      <a:pt x="17" y="24"/>
                      <a:pt x="20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4" y="20"/>
                      <a:pt x="25" y="20"/>
                      <a:pt x="26" y="20"/>
                    </a:cubicBezTo>
                    <a:cubicBezTo>
                      <a:pt x="22" y="23"/>
                      <a:pt x="17" y="26"/>
                      <a:pt x="13" y="28"/>
                    </a:cubicBezTo>
                    <a:close/>
                    <a:moveTo>
                      <a:pt x="13" y="21"/>
                    </a:moveTo>
                    <a:cubicBezTo>
                      <a:pt x="12" y="22"/>
                      <a:pt x="10" y="25"/>
                      <a:pt x="8" y="26"/>
                    </a:cubicBezTo>
                    <a:cubicBezTo>
                      <a:pt x="8" y="25"/>
                      <a:pt x="8" y="24"/>
                      <a:pt x="7" y="23"/>
                    </a:cubicBezTo>
                    <a:cubicBezTo>
                      <a:pt x="9" y="23"/>
                      <a:pt x="11" y="22"/>
                      <a:pt x="13" y="21"/>
                    </a:cubicBezTo>
                    <a:close/>
                    <a:moveTo>
                      <a:pt x="19" y="42"/>
                    </a:moveTo>
                    <a:cubicBezTo>
                      <a:pt x="24" y="39"/>
                      <a:pt x="29" y="37"/>
                      <a:pt x="33" y="35"/>
                    </a:cubicBezTo>
                    <a:cubicBezTo>
                      <a:pt x="36" y="33"/>
                      <a:pt x="40" y="32"/>
                      <a:pt x="43" y="30"/>
                    </a:cubicBezTo>
                    <a:cubicBezTo>
                      <a:pt x="42" y="30"/>
                      <a:pt x="42" y="31"/>
                      <a:pt x="41" y="31"/>
                    </a:cubicBezTo>
                    <a:cubicBezTo>
                      <a:pt x="33" y="36"/>
                      <a:pt x="25" y="41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4" y="46"/>
                      <a:pt x="12" y="46"/>
                      <a:pt x="9" y="47"/>
                    </a:cubicBezTo>
                    <a:cubicBezTo>
                      <a:pt x="13" y="46"/>
                      <a:pt x="16" y="44"/>
                      <a:pt x="19" y="42"/>
                    </a:cubicBezTo>
                    <a:close/>
                    <a:moveTo>
                      <a:pt x="40" y="35"/>
                    </a:moveTo>
                    <a:cubicBezTo>
                      <a:pt x="44" y="33"/>
                      <a:pt x="48" y="32"/>
                      <a:pt x="52" y="30"/>
                    </a:cubicBezTo>
                    <a:cubicBezTo>
                      <a:pt x="56" y="27"/>
                      <a:pt x="60" y="25"/>
                      <a:pt x="64" y="23"/>
                    </a:cubicBezTo>
                    <a:cubicBezTo>
                      <a:pt x="66" y="22"/>
                      <a:pt x="68" y="21"/>
                      <a:pt x="70" y="20"/>
                    </a:cubicBezTo>
                    <a:cubicBezTo>
                      <a:pt x="69" y="20"/>
                      <a:pt x="67" y="21"/>
                      <a:pt x="66" y="22"/>
                    </a:cubicBezTo>
                    <a:cubicBezTo>
                      <a:pt x="62" y="24"/>
                      <a:pt x="57" y="27"/>
                      <a:pt x="53" y="30"/>
                    </a:cubicBezTo>
                    <a:cubicBezTo>
                      <a:pt x="44" y="35"/>
                      <a:pt x="36" y="40"/>
                      <a:pt x="28" y="45"/>
                    </a:cubicBezTo>
                    <a:cubicBezTo>
                      <a:pt x="27" y="46"/>
                      <a:pt x="27" y="46"/>
                      <a:pt x="28" y="46"/>
                    </a:cubicBezTo>
                    <a:cubicBezTo>
                      <a:pt x="24" y="46"/>
                      <a:pt x="21" y="46"/>
                      <a:pt x="18" y="46"/>
                    </a:cubicBezTo>
                    <a:cubicBezTo>
                      <a:pt x="26" y="44"/>
                      <a:pt x="33" y="39"/>
                      <a:pt x="40" y="35"/>
                    </a:cubicBezTo>
                    <a:close/>
                    <a:moveTo>
                      <a:pt x="74" y="22"/>
                    </a:moveTo>
                    <a:cubicBezTo>
                      <a:pt x="75" y="21"/>
                      <a:pt x="76" y="20"/>
                      <a:pt x="78" y="19"/>
                    </a:cubicBezTo>
                    <a:cubicBezTo>
                      <a:pt x="76" y="21"/>
                      <a:pt x="74" y="22"/>
                      <a:pt x="72" y="23"/>
                    </a:cubicBezTo>
                    <a:cubicBezTo>
                      <a:pt x="67" y="26"/>
                      <a:pt x="63" y="28"/>
                      <a:pt x="59" y="30"/>
                    </a:cubicBezTo>
                    <a:cubicBezTo>
                      <a:pt x="51" y="35"/>
                      <a:pt x="43" y="40"/>
                      <a:pt x="34" y="45"/>
                    </a:cubicBezTo>
                    <a:cubicBezTo>
                      <a:pt x="34" y="45"/>
                      <a:pt x="34" y="45"/>
                      <a:pt x="34" y="46"/>
                    </a:cubicBezTo>
                    <a:cubicBezTo>
                      <a:pt x="32" y="46"/>
                      <a:pt x="30" y="46"/>
                      <a:pt x="28" y="46"/>
                    </a:cubicBezTo>
                    <a:cubicBezTo>
                      <a:pt x="44" y="39"/>
                      <a:pt x="58" y="29"/>
                      <a:pt x="74" y="22"/>
                    </a:cubicBezTo>
                    <a:close/>
                    <a:moveTo>
                      <a:pt x="48" y="40"/>
                    </a:moveTo>
                    <a:cubicBezTo>
                      <a:pt x="53" y="37"/>
                      <a:pt x="58" y="35"/>
                      <a:pt x="63" y="33"/>
                    </a:cubicBezTo>
                    <a:cubicBezTo>
                      <a:pt x="68" y="30"/>
                      <a:pt x="73" y="28"/>
                      <a:pt x="78" y="24"/>
                    </a:cubicBezTo>
                    <a:cubicBezTo>
                      <a:pt x="82" y="21"/>
                      <a:pt x="88" y="20"/>
                      <a:pt x="92" y="17"/>
                    </a:cubicBezTo>
                    <a:cubicBezTo>
                      <a:pt x="94" y="18"/>
                      <a:pt x="95" y="19"/>
                      <a:pt x="96" y="20"/>
                    </a:cubicBezTo>
                    <a:cubicBezTo>
                      <a:pt x="89" y="22"/>
                      <a:pt x="84" y="27"/>
                      <a:pt x="78" y="30"/>
                    </a:cubicBezTo>
                    <a:cubicBezTo>
                      <a:pt x="69" y="34"/>
                      <a:pt x="61" y="39"/>
                      <a:pt x="52" y="42"/>
                    </a:cubicBezTo>
                    <a:cubicBezTo>
                      <a:pt x="51" y="43"/>
                      <a:pt x="50" y="43"/>
                      <a:pt x="49" y="44"/>
                    </a:cubicBezTo>
                    <a:cubicBezTo>
                      <a:pt x="50" y="43"/>
                      <a:pt x="51" y="42"/>
                      <a:pt x="52" y="41"/>
                    </a:cubicBezTo>
                    <a:cubicBezTo>
                      <a:pt x="54" y="40"/>
                      <a:pt x="56" y="39"/>
                      <a:pt x="57" y="38"/>
                    </a:cubicBezTo>
                    <a:cubicBezTo>
                      <a:pt x="60" y="36"/>
                      <a:pt x="64" y="35"/>
                      <a:pt x="67" y="33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73" y="31"/>
                      <a:pt x="78" y="28"/>
                      <a:pt x="83" y="25"/>
                    </a:cubicBezTo>
                    <a:cubicBezTo>
                      <a:pt x="87" y="23"/>
                      <a:pt x="90" y="21"/>
                      <a:pt x="94" y="19"/>
                    </a:cubicBezTo>
                    <a:cubicBezTo>
                      <a:pt x="95" y="19"/>
                      <a:pt x="94" y="19"/>
                      <a:pt x="94" y="19"/>
                    </a:cubicBezTo>
                    <a:cubicBezTo>
                      <a:pt x="93" y="19"/>
                      <a:pt x="93" y="19"/>
                      <a:pt x="92" y="19"/>
                    </a:cubicBezTo>
                    <a:cubicBezTo>
                      <a:pt x="92" y="19"/>
                      <a:pt x="92" y="20"/>
                      <a:pt x="91" y="20"/>
                    </a:cubicBezTo>
                    <a:cubicBezTo>
                      <a:pt x="89" y="21"/>
                      <a:pt x="87" y="22"/>
                      <a:pt x="85" y="23"/>
                    </a:cubicBezTo>
                    <a:cubicBezTo>
                      <a:pt x="84" y="24"/>
                      <a:pt x="82" y="24"/>
                      <a:pt x="81" y="25"/>
                    </a:cubicBezTo>
                    <a:cubicBezTo>
                      <a:pt x="77" y="27"/>
                      <a:pt x="72" y="30"/>
                      <a:pt x="68" y="32"/>
                    </a:cubicBezTo>
                    <a:cubicBezTo>
                      <a:pt x="68" y="32"/>
                      <a:pt x="67" y="32"/>
                      <a:pt x="67" y="33"/>
                    </a:cubicBezTo>
                    <a:cubicBezTo>
                      <a:pt x="58" y="36"/>
                      <a:pt x="50" y="40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39" y="45"/>
                      <a:pt x="37" y="45"/>
                      <a:pt x="35" y="45"/>
                    </a:cubicBezTo>
                    <a:cubicBezTo>
                      <a:pt x="40" y="45"/>
                      <a:pt x="44" y="42"/>
                      <a:pt x="48" y="40"/>
                    </a:cubicBezTo>
                    <a:close/>
                    <a:moveTo>
                      <a:pt x="101" y="23"/>
                    </a:moveTo>
                    <a:cubicBezTo>
                      <a:pt x="92" y="27"/>
                      <a:pt x="85" y="31"/>
                      <a:pt x="77" y="36"/>
                    </a:cubicBezTo>
                    <a:cubicBezTo>
                      <a:pt x="74" y="38"/>
                      <a:pt x="70" y="40"/>
                      <a:pt x="66" y="42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1"/>
                      <a:pt x="70" y="39"/>
                      <a:pt x="72" y="38"/>
                    </a:cubicBezTo>
                    <a:cubicBezTo>
                      <a:pt x="80" y="34"/>
                      <a:pt x="88" y="29"/>
                      <a:pt x="95" y="24"/>
                    </a:cubicBezTo>
                    <a:cubicBezTo>
                      <a:pt x="95" y="24"/>
                      <a:pt x="96" y="24"/>
                      <a:pt x="96" y="24"/>
                    </a:cubicBezTo>
                    <a:cubicBezTo>
                      <a:pt x="96" y="24"/>
                      <a:pt x="97" y="23"/>
                      <a:pt x="97" y="23"/>
                    </a:cubicBezTo>
                    <a:cubicBezTo>
                      <a:pt x="98" y="23"/>
                      <a:pt x="97" y="22"/>
                      <a:pt x="97" y="22"/>
                    </a:cubicBezTo>
                    <a:cubicBezTo>
                      <a:pt x="93" y="25"/>
                      <a:pt x="88" y="27"/>
                      <a:pt x="84" y="29"/>
                    </a:cubicBezTo>
                    <a:cubicBezTo>
                      <a:pt x="88" y="27"/>
                      <a:pt x="93" y="24"/>
                      <a:pt x="97" y="21"/>
                    </a:cubicBezTo>
                    <a:cubicBezTo>
                      <a:pt x="98" y="21"/>
                      <a:pt x="99" y="22"/>
                      <a:pt x="101" y="23"/>
                    </a:cubicBezTo>
                    <a:close/>
                    <a:moveTo>
                      <a:pt x="103" y="25"/>
                    </a:moveTo>
                    <a:cubicBezTo>
                      <a:pt x="97" y="27"/>
                      <a:pt x="92" y="30"/>
                      <a:pt x="87" y="33"/>
                    </a:cubicBezTo>
                    <a:cubicBezTo>
                      <a:pt x="83" y="35"/>
                      <a:pt x="80" y="36"/>
                      <a:pt x="77" y="39"/>
                    </a:cubicBezTo>
                    <a:cubicBezTo>
                      <a:pt x="75" y="40"/>
                      <a:pt x="74" y="41"/>
                      <a:pt x="72" y="42"/>
                    </a:cubicBezTo>
                    <a:cubicBezTo>
                      <a:pt x="65" y="46"/>
                      <a:pt x="72" y="40"/>
                      <a:pt x="74" y="39"/>
                    </a:cubicBezTo>
                    <a:cubicBezTo>
                      <a:pt x="75" y="38"/>
                      <a:pt x="76" y="38"/>
                      <a:pt x="77" y="37"/>
                    </a:cubicBezTo>
                    <a:cubicBezTo>
                      <a:pt x="78" y="36"/>
                      <a:pt x="80" y="35"/>
                      <a:pt x="81" y="35"/>
                    </a:cubicBezTo>
                    <a:cubicBezTo>
                      <a:pt x="88" y="31"/>
                      <a:pt x="95" y="28"/>
                      <a:pt x="101" y="24"/>
                    </a:cubicBezTo>
                    <a:cubicBezTo>
                      <a:pt x="102" y="24"/>
                      <a:pt x="102" y="25"/>
                      <a:pt x="103" y="25"/>
                    </a:cubicBezTo>
                    <a:close/>
                    <a:moveTo>
                      <a:pt x="86" y="31"/>
                    </a:moveTo>
                    <a:cubicBezTo>
                      <a:pt x="90" y="29"/>
                      <a:pt x="94" y="27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6" y="27"/>
                      <a:pt x="94" y="28"/>
                      <a:pt x="91" y="29"/>
                    </a:cubicBezTo>
                    <a:cubicBezTo>
                      <a:pt x="90" y="30"/>
                      <a:pt x="88" y="30"/>
                      <a:pt x="86" y="31"/>
                    </a:cubicBezTo>
                    <a:close/>
                    <a:moveTo>
                      <a:pt x="56" y="38"/>
                    </a:moveTo>
                    <a:cubicBezTo>
                      <a:pt x="53" y="40"/>
                      <a:pt x="50" y="42"/>
                      <a:pt x="47" y="45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6" y="45"/>
                      <a:pt x="44" y="45"/>
                      <a:pt x="43" y="45"/>
                    </a:cubicBezTo>
                    <a:cubicBezTo>
                      <a:pt x="47" y="43"/>
                      <a:pt x="51" y="40"/>
                      <a:pt x="56" y="38"/>
                    </a:cubicBezTo>
                    <a:close/>
                    <a:moveTo>
                      <a:pt x="79" y="32"/>
                    </a:moveTo>
                    <a:cubicBezTo>
                      <a:pt x="78" y="32"/>
                      <a:pt x="77" y="33"/>
                      <a:pt x="76" y="33"/>
                    </a:cubicBezTo>
                    <a:cubicBezTo>
                      <a:pt x="72" y="35"/>
                      <a:pt x="69" y="37"/>
                      <a:pt x="66" y="39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6" y="39"/>
                      <a:pt x="67" y="38"/>
                      <a:pt x="68" y="37"/>
                    </a:cubicBezTo>
                    <a:cubicBezTo>
                      <a:pt x="72" y="35"/>
                      <a:pt x="75" y="34"/>
                      <a:pt x="79" y="32"/>
                    </a:cubicBezTo>
                    <a:cubicBezTo>
                      <a:pt x="79" y="32"/>
                      <a:pt x="79" y="32"/>
                      <a:pt x="79" y="32"/>
                    </a:cubicBezTo>
                    <a:close/>
                    <a:moveTo>
                      <a:pt x="71" y="40"/>
                    </a:moveTo>
                    <a:cubicBezTo>
                      <a:pt x="70" y="41"/>
                      <a:pt x="68" y="42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6" y="44"/>
                      <a:pt x="65" y="44"/>
                      <a:pt x="63" y="44"/>
                    </a:cubicBezTo>
                    <a:cubicBezTo>
                      <a:pt x="66" y="43"/>
                      <a:pt x="69" y="41"/>
                      <a:pt x="71" y="40"/>
                    </a:cubicBezTo>
                    <a:close/>
                    <a:moveTo>
                      <a:pt x="78" y="52"/>
                    </a:moveTo>
                    <a:cubicBezTo>
                      <a:pt x="83" y="49"/>
                      <a:pt x="88" y="46"/>
                      <a:pt x="93" y="43"/>
                    </a:cubicBezTo>
                    <a:cubicBezTo>
                      <a:pt x="91" y="44"/>
                      <a:pt x="90" y="45"/>
                      <a:pt x="89" y="46"/>
                    </a:cubicBezTo>
                    <a:cubicBezTo>
                      <a:pt x="85" y="49"/>
                      <a:pt x="81" y="51"/>
                      <a:pt x="78" y="55"/>
                    </a:cubicBezTo>
                    <a:cubicBezTo>
                      <a:pt x="78" y="54"/>
                      <a:pt x="78" y="53"/>
                      <a:pt x="78" y="52"/>
                    </a:cubicBezTo>
                    <a:close/>
                    <a:moveTo>
                      <a:pt x="78" y="47"/>
                    </a:moveTo>
                    <a:cubicBezTo>
                      <a:pt x="83" y="46"/>
                      <a:pt x="87" y="44"/>
                      <a:pt x="90" y="41"/>
                    </a:cubicBezTo>
                    <a:cubicBezTo>
                      <a:pt x="93" y="39"/>
                      <a:pt x="95" y="37"/>
                      <a:pt x="98" y="36"/>
                    </a:cubicBezTo>
                    <a:cubicBezTo>
                      <a:pt x="98" y="35"/>
                      <a:pt x="98" y="35"/>
                      <a:pt x="99" y="35"/>
                    </a:cubicBezTo>
                    <a:cubicBezTo>
                      <a:pt x="96" y="37"/>
                      <a:pt x="93" y="39"/>
                      <a:pt x="91" y="42"/>
                    </a:cubicBezTo>
                    <a:cubicBezTo>
                      <a:pt x="87" y="45"/>
                      <a:pt x="82" y="47"/>
                      <a:pt x="78" y="50"/>
                    </a:cubicBezTo>
                    <a:cubicBezTo>
                      <a:pt x="78" y="49"/>
                      <a:pt x="78" y="48"/>
                      <a:pt x="78" y="47"/>
                    </a:cubicBezTo>
                    <a:close/>
                    <a:moveTo>
                      <a:pt x="78" y="45"/>
                    </a:moveTo>
                    <a:cubicBezTo>
                      <a:pt x="81" y="44"/>
                      <a:pt x="83" y="43"/>
                      <a:pt x="85" y="41"/>
                    </a:cubicBezTo>
                    <a:cubicBezTo>
                      <a:pt x="83" y="43"/>
                      <a:pt x="80" y="44"/>
                      <a:pt x="78" y="46"/>
                    </a:cubicBezTo>
                    <a:cubicBezTo>
                      <a:pt x="78" y="46"/>
                      <a:pt x="78" y="45"/>
                      <a:pt x="78" y="45"/>
                    </a:cubicBezTo>
                    <a:cubicBezTo>
                      <a:pt x="78" y="45"/>
                      <a:pt x="78" y="45"/>
                      <a:pt x="78" y="45"/>
                    </a:cubicBezTo>
                    <a:close/>
                    <a:moveTo>
                      <a:pt x="78" y="44"/>
                    </a:moveTo>
                    <a:cubicBezTo>
                      <a:pt x="77" y="44"/>
                      <a:pt x="77" y="44"/>
                      <a:pt x="77" y="44"/>
                    </a:cubicBezTo>
                    <a:cubicBezTo>
                      <a:pt x="76" y="44"/>
                      <a:pt x="76" y="44"/>
                      <a:pt x="75" y="44"/>
                    </a:cubicBezTo>
                    <a:cubicBezTo>
                      <a:pt x="78" y="42"/>
                      <a:pt x="81" y="40"/>
                      <a:pt x="84" y="38"/>
                    </a:cubicBezTo>
                    <a:cubicBezTo>
                      <a:pt x="89" y="35"/>
                      <a:pt x="94" y="33"/>
                      <a:pt x="99" y="31"/>
                    </a:cubicBezTo>
                    <a:cubicBezTo>
                      <a:pt x="98" y="31"/>
                      <a:pt x="97" y="31"/>
                      <a:pt x="97" y="32"/>
                    </a:cubicBezTo>
                    <a:cubicBezTo>
                      <a:pt x="94" y="33"/>
                      <a:pt x="92" y="34"/>
                      <a:pt x="90" y="35"/>
                    </a:cubicBezTo>
                    <a:cubicBezTo>
                      <a:pt x="85" y="38"/>
                      <a:pt x="81" y="41"/>
                      <a:pt x="78" y="44"/>
                    </a:cubicBezTo>
                    <a:close/>
                    <a:moveTo>
                      <a:pt x="78" y="57"/>
                    </a:moveTo>
                    <a:cubicBezTo>
                      <a:pt x="78" y="56"/>
                      <a:pt x="78" y="56"/>
                      <a:pt x="78" y="56"/>
                    </a:cubicBezTo>
                    <a:cubicBezTo>
                      <a:pt x="81" y="52"/>
                      <a:pt x="84" y="50"/>
                      <a:pt x="88" y="47"/>
                    </a:cubicBezTo>
                    <a:cubicBezTo>
                      <a:pt x="91" y="45"/>
                      <a:pt x="94" y="43"/>
                      <a:pt x="97" y="40"/>
                    </a:cubicBezTo>
                    <a:cubicBezTo>
                      <a:pt x="97" y="40"/>
                      <a:pt x="98" y="39"/>
                      <a:pt x="99" y="39"/>
                    </a:cubicBezTo>
                    <a:cubicBezTo>
                      <a:pt x="92" y="45"/>
                      <a:pt x="85" y="50"/>
                      <a:pt x="78" y="57"/>
                    </a:cubicBezTo>
                    <a:close/>
                    <a:moveTo>
                      <a:pt x="108" y="30"/>
                    </a:moveTo>
                    <a:cubicBezTo>
                      <a:pt x="107" y="31"/>
                      <a:pt x="106" y="32"/>
                      <a:pt x="106" y="32"/>
                    </a:cubicBezTo>
                    <a:cubicBezTo>
                      <a:pt x="105" y="32"/>
                      <a:pt x="105" y="32"/>
                      <a:pt x="105" y="32"/>
                    </a:cubicBezTo>
                    <a:cubicBezTo>
                      <a:pt x="102" y="34"/>
                      <a:pt x="100" y="37"/>
                      <a:pt x="97" y="39"/>
                    </a:cubicBezTo>
                    <a:cubicBezTo>
                      <a:pt x="95" y="41"/>
                      <a:pt x="92" y="43"/>
                      <a:pt x="89" y="45"/>
                    </a:cubicBezTo>
                    <a:cubicBezTo>
                      <a:pt x="86" y="47"/>
                      <a:pt x="82" y="48"/>
                      <a:pt x="79" y="50"/>
                    </a:cubicBezTo>
                    <a:cubicBezTo>
                      <a:pt x="80" y="49"/>
                      <a:pt x="81" y="49"/>
                      <a:pt x="83" y="48"/>
                    </a:cubicBezTo>
                    <a:cubicBezTo>
                      <a:pt x="84" y="47"/>
                      <a:pt x="86" y="46"/>
                      <a:pt x="87" y="45"/>
                    </a:cubicBezTo>
                    <a:cubicBezTo>
                      <a:pt x="90" y="43"/>
                      <a:pt x="92" y="41"/>
                      <a:pt x="95" y="39"/>
                    </a:cubicBezTo>
                    <a:cubicBezTo>
                      <a:pt x="98" y="36"/>
                      <a:pt x="101" y="34"/>
                      <a:pt x="104" y="32"/>
                    </a:cubicBezTo>
                    <a:cubicBezTo>
                      <a:pt x="105" y="32"/>
                      <a:pt x="105" y="32"/>
                      <a:pt x="105" y="32"/>
                    </a:cubicBezTo>
                    <a:cubicBezTo>
                      <a:pt x="106" y="31"/>
                      <a:pt x="106" y="31"/>
                      <a:pt x="107" y="31"/>
                    </a:cubicBezTo>
                    <a:cubicBezTo>
                      <a:pt x="107" y="30"/>
                      <a:pt x="107" y="30"/>
                      <a:pt x="107" y="30"/>
                    </a:cubicBezTo>
                    <a:cubicBezTo>
                      <a:pt x="102" y="33"/>
                      <a:pt x="98" y="35"/>
                      <a:pt x="93" y="37"/>
                    </a:cubicBezTo>
                    <a:cubicBezTo>
                      <a:pt x="89" y="40"/>
                      <a:pt x="85" y="44"/>
                      <a:pt x="80" y="46"/>
                    </a:cubicBezTo>
                    <a:cubicBezTo>
                      <a:pt x="79" y="47"/>
                      <a:pt x="79" y="47"/>
                      <a:pt x="79" y="46"/>
                    </a:cubicBezTo>
                    <a:cubicBezTo>
                      <a:pt x="81" y="45"/>
                      <a:pt x="83" y="44"/>
                      <a:pt x="84" y="42"/>
                    </a:cubicBezTo>
                    <a:cubicBezTo>
                      <a:pt x="87" y="41"/>
                      <a:pt x="89" y="39"/>
                      <a:pt x="91" y="38"/>
                    </a:cubicBezTo>
                    <a:cubicBezTo>
                      <a:pt x="95" y="35"/>
                      <a:pt x="99" y="33"/>
                      <a:pt x="103" y="31"/>
                    </a:cubicBezTo>
                    <a:cubicBezTo>
                      <a:pt x="104" y="30"/>
                      <a:pt x="104" y="30"/>
                      <a:pt x="104" y="30"/>
                    </a:cubicBezTo>
                    <a:cubicBezTo>
                      <a:pt x="105" y="30"/>
                      <a:pt x="105" y="29"/>
                      <a:pt x="106" y="29"/>
                    </a:cubicBezTo>
                    <a:cubicBezTo>
                      <a:pt x="106" y="29"/>
                      <a:pt x="106" y="28"/>
                      <a:pt x="106" y="28"/>
                    </a:cubicBezTo>
                    <a:cubicBezTo>
                      <a:pt x="101" y="31"/>
                      <a:pt x="97" y="32"/>
                      <a:pt x="93" y="35"/>
                    </a:cubicBezTo>
                    <a:cubicBezTo>
                      <a:pt x="88" y="38"/>
                      <a:pt x="84" y="41"/>
                      <a:pt x="80" y="43"/>
                    </a:cubicBezTo>
                    <a:cubicBezTo>
                      <a:pt x="79" y="44"/>
                      <a:pt x="79" y="44"/>
                      <a:pt x="78" y="44"/>
                    </a:cubicBezTo>
                    <a:cubicBezTo>
                      <a:pt x="78" y="44"/>
                      <a:pt x="78" y="44"/>
                      <a:pt x="78" y="44"/>
                    </a:cubicBezTo>
                    <a:cubicBezTo>
                      <a:pt x="80" y="43"/>
                      <a:pt x="81" y="42"/>
                      <a:pt x="83" y="41"/>
                    </a:cubicBezTo>
                    <a:cubicBezTo>
                      <a:pt x="85" y="39"/>
                      <a:pt x="88" y="37"/>
                      <a:pt x="90" y="36"/>
                    </a:cubicBezTo>
                    <a:cubicBezTo>
                      <a:pt x="94" y="33"/>
                      <a:pt x="99" y="32"/>
                      <a:pt x="104" y="29"/>
                    </a:cubicBezTo>
                    <a:cubicBezTo>
                      <a:pt x="104" y="28"/>
                      <a:pt x="104" y="28"/>
                      <a:pt x="103" y="28"/>
                    </a:cubicBezTo>
                    <a:cubicBezTo>
                      <a:pt x="95" y="31"/>
                      <a:pt x="88" y="35"/>
                      <a:pt x="81" y="39"/>
                    </a:cubicBezTo>
                    <a:cubicBezTo>
                      <a:pt x="80" y="40"/>
                      <a:pt x="78" y="41"/>
                      <a:pt x="76" y="42"/>
                    </a:cubicBezTo>
                    <a:cubicBezTo>
                      <a:pt x="71" y="45"/>
                      <a:pt x="75" y="42"/>
                      <a:pt x="76" y="41"/>
                    </a:cubicBezTo>
                    <a:cubicBezTo>
                      <a:pt x="80" y="39"/>
                      <a:pt x="83" y="37"/>
                      <a:pt x="86" y="34"/>
                    </a:cubicBezTo>
                    <a:cubicBezTo>
                      <a:pt x="92" y="32"/>
                      <a:pt x="98" y="29"/>
                      <a:pt x="103" y="26"/>
                    </a:cubicBezTo>
                    <a:cubicBezTo>
                      <a:pt x="103" y="26"/>
                      <a:pt x="103" y="26"/>
                      <a:pt x="103" y="26"/>
                    </a:cubicBezTo>
                    <a:cubicBezTo>
                      <a:pt x="105" y="27"/>
                      <a:pt x="107" y="28"/>
                      <a:pt x="108" y="30"/>
                    </a:cubicBezTo>
                    <a:close/>
                    <a:moveTo>
                      <a:pt x="88" y="39"/>
                    </a:moveTo>
                    <a:cubicBezTo>
                      <a:pt x="90" y="37"/>
                      <a:pt x="93" y="36"/>
                      <a:pt x="95" y="35"/>
                    </a:cubicBezTo>
                    <a:cubicBezTo>
                      <a:pt x="93" y="35"/>
                      <a:pt x="92" y="36"/>
                      <a:pt x="91" y="37"/>
                    </a:cubicBezTo>
                    <a:cubicBezTo>
                      <a:pt x="90" y="38"/>
                      <a:pt x="89" y="38"/>
                      <a:pt x="88" y="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63"/>
              <p:cNvSpPr>
                <a:spLocks noEditPoints="1"/>
              </p:cNvSpPr>
              <p:nvPr/>
            </p:nvSpPr>
            <p:spPr bwMode="auto">
              <a:xfrm>
                <a:off x="367" y="562"/>
                <a:ext cx="142" cy="43"/>
              </a:xfrm>
              <a:custGeom>
                <a:avLst/>
                <a:gdLst>
                  <a:gd name="T0" fmla="*/ 11 w 60"/>
                  <a:gd name="T1" fmla="*/ 17 h 18"/>
                  <a:gd name="T2" fmla="*/ 59 w 60"/>
                  <a:gd name="T3" fmla="*/ 17 h 18"/>
                  <a:gd name="T4" fmla="*/ 59 w 60"/>
                  <a:gd name="T5" fmla="*/ 17 h 18"/>
                  <a:gd name="T6" fmla="*/ 58 w 60"/>
                  <a:gd name="T7" fmla="*/ 2 h 18"/>
                  <a:gd name="T8" fmla="*/ 3 w 60"/>
                  <a:gd name="T9" fmla="*/ 0 h 18"/>
                  <a:gd name="T10" fmla="*/ 0 w 60"/>
                  <a:gd name="T11" fmla="*/ 16 h 18"/>
                  <a:gd name="T12" fmla="*/ 3 w 60"/>
                  <a:gd name="T13" fmla="*/ 12 h 18"/>
                  <a:gd name="T14" fmla="*/ 8 w 60"/>
                  <a:gd name="T15" fmla="*/ 8 h 18"/>
                  <a:gd name="T16" fmla="*/ 7 w 60"/>
                  <a:gd name="T17" fmla="*/ 4 h 18"/>
                  <a:gd name="T18" fmla="*/ 4 w 60"/>
                  <a:gd name="T19" fmla="*/ 7 h 18"/>
                  <a:gd name="T20" fmla="*/ 7 w 60"/>
                  <a:gd name="T21" fmla="*/ 3 h 18"/>
                  <a:gd name="T22" fmla="*/ 3 w 60"/>
                  <a:gd name="T23" fmla="*/ 13 h 18"/>
                  <a:gd name="T24" fmla="*/ 6 w 60"/>
                  <a:gd name="T25" fmla="*/ 13 h 18"/>
                  <a:gd name="T26" fmla="*/ 19 w 60"/>
                  <a:gd name="T27" fmla="*/ 6 h 18"/>
                  <a:gd name="T28" fmla="*/ 11 w 60"/>
                  <a:gd name="T29" fmla="*/ 14 h 18"/>
                  <a:gd name="T30" fmla="*/ 15 w 60"/>
                  <a:gd name="T31" fmla="*/ 14 h 18"/>
                  <a:gd name="T32" fmla="*/ 20 w 60"/>
                  <a:gd name="T33" fmla="*/ 14 h 18"/>
                  <a:gd name="T34" fmla="*/ 24 w 60"/>
                  <a:gd name="T35" fmla="*/ 14 h 18"/>
                  <a:gd name="T36" fmla="*/ 19 w 60"/>
                  <a:gd name="T37" fmla="*/ 10 h 18"/>
                  <a:gd name="T38" fmla="*/ 31 w 60"/>
                  <a:gd name="T39" fmla="*/ 4 h 18"/>
                  <a:gd name="T40" fmla="*/ 23 w 60"/>
                  <a:gd name="T41" fmla="*/ 12 h 18"/>
                  <a:gd name="T42" fmla="*/ 39 w 60"/>
                  <a:gd name="T43" fmla="*/ 15 h 18"/>
                  <a:gd name="T44" fmla="*/ 49 w 60"/>
                  <a:gd name="T45" fmla="*/ 10 h 18"/>
                  <a:gd name="T46" fmla="*/ 54 w 60"/>
                  <a:gd name="T47" fmla="*/ 9 h 18"/>
                  <a:gd name="T48" fmla="*/ 50 w 60"/>
                  <a:gd name="T49" fmla="*/ 15 h 18"/>
                  <a:gd name="T50" fmla="*/ 55 w 60"/>
                  <a:gd name="T51" fmla="*/ 12 h 18"/>
                  <a:gd name="T52" fmla="*/ 53 w 60"/>
                  <a:gd name="T53" fmla="*/ 11 h 18"/>
                  <a:gd name="T54" fmla="*/ 34 w 60"/>
                  <a:gd name="T55" fmla="*/ 15 h 18"/>
                  <a:gd name="T56" fmla="*/ 39 w 60"/>
                  <a:gd name="T57" fmla="*/ 14 h 18"/>
                  <a:gd name="T58" fmla="*/ 50 w 60"/>
                  <a:gd name="T59" fmla="*/ 11 h 18"/>
                  <a:gd name="T60" fmla="*/ 55 w 60"/>
                  <a:gd name="T61" fmla="*/ 5 h 18"/>
                  <a:gd name="T62" fmla="*/ 45 w 60"/>
                  <a:gd name="T63" fmla="*/ 9 h 18"/>
                  <a:gd name="T64" fmla="*/ 57 w 60"/>
                  <a:gd name="T65" fmla="*/ 4 h 18"/>
                  <a:gd name="T66" fmla="*/ 45 w 60"/>
                  <a:gd name="T67" fmla="*/ 4 h 18"/>
                  <a:gd name="T68" fmla="*/ 35 w 60"/>
                  <a:gd name="T69" fmla="*/ 14 h 18"/>
                  <a:gd name="T70" fmla="*/ 33 w 60"/>
                  <a:gd name="T71" fmla="*/ 11 h 18"/>
                  <a:gd name="T72" fmla="*/ 35 w 60"/>
                  <a:gd name="T73" fmla="*/ 5 h 18"/>
                  <a:gd name="T74" fmla="*/ 26 w 60"/>
                  <a:gd name="T75" fmla="*/ 13 h 18"/>
                  <a:gd name="T76" fmla="*/ 35 w 60"/>
                  <a:gd name="T77" fmla="*/ 5 h 18"/>
                  <a:gd name="T78" fmla="*/ 39 w 60"/>
                  <a:gd name="T79" fmla="*/ 6 h 18"/>
                  <a:gd name="T80" fmla="*/ 29 w 60"/>
                  <a:gd name="T81" fmla="*/ 14 h 18"/>
                  <a:gd name="T82" fmla="*/ 39 w 60"/>
                  <a:gd name="T83" fmla="*/ 10 h 18"/>
                  <a:gd name="T84" fmla="*/ 27 w 60"/>
                  <a:gd name="T85" fmla="*/ 14 h 18"/>
                  <a:gd name="T86" fmla="*/ 33 w 60"/>
                  <a:gd name="T87" fmla="*/ 12 h 18"/>
                  <a:gd name="T88" fmla="*/ 26 w 60"/>
                  <a:gd name="T89" fmla="*/ 4 h 18"/>
                  <a:gd name="T90" fmla="*/ 16 w 60"/>
                  <a:gd name="T91" fmla="*/ 9 h 18"/>
                  <a:gd name="T92" fmla="*/ 12 w 60"/>
                  <a:gd name="T93" fmla="*/ 9 h 18"/>
                  <a:gd name="T94" fmla="*/ 15 w 60"/>
                  <a:gd name="T95" fmla="*/ 4 h 18"/>
                  <a:gd name="T96" fmla="*/ 12 w 60"/>
                  <a:gd name="T97" fmla="*/ 4 h 18"/>
                  <a:gd name="T98" fmla="*/ 18 w 60"/>
                  <a:gd name="T99" fmla="*/ 12 h 18"/>
                  <a:gd name="T100" fmla="*/ 4 w 60"/>
                  <a:gd name="T101" fmla="*/ 9 h 18"/>
                  <a:gd name="T102" fmla="*/ 11 w 60"/>
                  <a:gd name="T10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0" h="18">
                    <a:moveTo>
                      <a:pt x="1" y="17"/>
                    </a:moveTo>
                    <a:cubicBezTo>
                      <a:pt x="2" y="17"/>
                      <a:pt x="2" y="17"/>
                      <a:pt x="2" y="17"/>
                    </a:cubicBezTo>
                    <a:cubicBezTo>
                      <a:pt x="5" y="17"/>
                      <a:pt x="8" y="17"/>
                      <a:pt x="11" y="17"/>
                    </a:cubicBezTo>
                    <a:cubicBezTo>
                      <a:pt x="17" y="17"/>
                      <a:pt x="22" y="17"/>
                      <a:pt x="28" y="17"/>
                    </a:cubicBezTo>
                    <a:cubicBezTo>
                      <a:pt x="38" y="18"/>
                      <a:pt x="48" y="18"/>
                      <a:pt x="58" y="18"/>
                    </a:cubicBezTo>
                    <a:cubicBezTo>
                      <a:pt x="58" y="18"/>
                      <a:pt x="59" y="18"/>
                      <a:pt x="59" y="17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9" y="12"/>
                      <a:pt x="60" y="8"/>
                      <a:pt x="60" y="3"/>
                    </a:cubicBezTo>
                    <a:cubicBezTo>
                      <a:pt x="60" y="3"/>
                      <a:pt x="59" y="2"/>
                      <a:pt x="59" y="2"/>
                    </a:cubicBezTo>
                    <a:cubicBezTo>
                      <a:pt x="59" y="2"/>
                      <a:pt x="59" y="2"/>
                      <a:pt x="58" y="2"/>
                    </a:cubicBezTo>
                    <a:cubicBezTo>
                      <a:pt x="49" y="1"/>
                      <a:pt x="40" y="1"/>
                      <a:pt x="31" y="1"/>
                    </a:cubicBezTo>
                    <a:cubicBezTo>
                      <a:pt x="25" y="1"/>
                      <a:pt x="19" y="1"/>
                      <a:pt x="13" y="1"/>
                    </a:cubicBezTo>
                    <a:cubicBezTo>
                      <a:pt x="10" y="1"/>
                      <a:pt x="6" y="1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6"/>
                      <a:pt x="0" y="11"/>
                      <a:pt x="0" y="16"/>
                    </a:cubicBezTo>
                    <a:cubicBezTo>
                      <a:pt x="0" y="17"/>
                      <a:pt x="1" y="17"/>
                      <a:pt x="1" y="17"/>
                    </a:cubicBezTo>
                    <a:close/>
                    <a:moveTo>
                      <a:pt x="8" y="8"/>
                    </a:moveTo>
                    <a:cubicBezTo>
                      <a:pt x="6" y="10"/>
                      <a:pt x="5" y="11"/>
                      <a:pt x="3" y="12"/>
                    </a:cubicBezTo>
                    <a:cubicBezTo>
                      <a:pt x="3" y="11"/>
                      <a:pt x="4" y="10"/>
                      <a:pt x="4" y="10"/>
                    </a:cubicBezTo>
                    <a:cubicBezTo>
                      <a:pt x="6" y="8"/>
                      <a:pt x="8" y="6"/>
                      <a:pt x="10" y="4"/>
                    </a:cubicBezTo>
                    <a:cubicBezTo>
                      <a:pt x="11" y="4"/>
                      <a:pt x="8" y="7"/>
                      <a:pt x="8" y="8"/>
                    </a:cubicBezTo>
                    <a:close/>
                    <a:moveTo>
                      <a:pt x="4" y="7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5" y="6"/>
                      <a:pt x="6" y="5"/>
                      <a:pt x="7" y="4"/>
                    </a:cubicBezTo>
                    <a:cubicBezTo>
                      <a:pt x="6" y="5"/>
                      <a:pt x="5" y="6"/>
                      <a:pt x="5" y="6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4" y="7"/>
                      <a:pt x="4" y="7"/>
                      <a:pt x="4" y="7"/>
                    </a:cubicBezTo>
                    <a:close/>
                    <a:moveTo>
                      <a:pt x="4" y="6"/>
                    </a:moveTo>
                    <a:cubicBezTo>
                      <a:pt x="4" y="5"/>
                      <a:pt x="4" y="4"/>
                      <a:pt x="4" y="3"/>
                    </a:cubicBezTo>
                    <a:cubicBezTo>
                      <a:pt x="5" y="3"/>
                      <a:pt x="6" y="3"/>
                      <a:pt x="7" y="3"/>
                    </a:cubicBezTo>
                    <a:cubicBezTo>
                      <a:pt x="6" y="4"/>
                      <a:pt x="5" y="5"/>
                      <a:pt x="4" y="6"/>
                    </a:cubicBezTo>
                    <a:close/>
                    <a:moveTo>
                      <a:pt x="3" y="14"/>
                    </a:moveTo>
                    <a:cubicBezTo>
                      <a:pt x="3" y="14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6" y="12"/>
                      <a:pt x="8" y="11"/>
                      <a:pt x="10" y="9"/>
                    </a:cubicBezTo>
                    <a:cubicBezTo>
                      <a:pt x="9" y="11"/>
                      <a:pt x="7" y="12"/>
                      <a:pt x="6" y="13"/>
                    </a:cubicBezTo>
                    <a:cubicBezTo>
                      <a:pt x="6" y="14"/>
                      <a:pt x="7" y="14"/>
                      <a:pt x="7" y="14"/>
                    </a:cubicBezTo>
                    <a:cubicBezTo>
                      <a:pt x="11" y="11"/>
                      <a:pt x="14" y="8"/>
                      <a:pt x="18" y="6"/>
                    </a:cubicBezTo>
                    <a:cubicBezTo>
                      <a:pt x="20" y="5"/>
                      <a:pt x="20" y="5"/>
                      <a:pt x="19" y="6"/>
                    </a:cubicBezTo>
                    <a:cubicBezTo>
                      <a:pt x="18" y="7"/>
                      <a:pt x="16" y="8"/>
                      <a:pt x="15" y="8"/>
                    </a:cubicBezTo>
                    <a:cubicBezTo>
                      <a:pt x="13" y="10"/>
                      <a:pt x="12" y="12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0" y="14"/>
                    </a:cubicBezTo>
                    <a:cubicBezTo>
                      <a:pt x="8" y="14"/>
                      <a:pt x="6" y="14"/>
                      <a:pt x="3" y="14"/>
                    </a:cubicBezTo>
                    <a:close/>
                    <a:moveTo>
                      <a:pt x="15" y="14"/>
                    </a:moveTo>
                    <a:cubicBezTo>
                      <a:pt x="20" y="12"/>
                      <a:pt x="23" y="9"/>
                      <a:pt x="27" y="6"/>
                    </a:cubicBezTo>
                    <a:cubicBezTo>
                      <a:pt x="30" y="4"/>
                      <a:pt x="29" y="5"/>
                      <a:pt x="27" y="7"/>
                    </a:cubicBezTo>
                    <a:cubicBezTo>
                      <a:pt x="25" y="9"/>
                      <a:pt x="22" y="11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4" y="13"/>
                      <a:pt x="26" y="10"/>
                      <a:pt x="29" y="8"/>
                    </a:cubicBezTo>
                    <a:cubicBezTo>
                      <a:pt x="27" y="10"/>
                      <a:pt x="25" y="12"/>
                      <a:pt x="24" y="14"/>
                    </a:cubicBezTo>
                    <a:cubicBezTo>
                      <a:pt x="19" y="14"/>
                      <a:pt x="15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4" y="13"/>
                      <a:pt x="16" y="11"/>
                      <a:pt x="19" y="10"/>
                    </a:cubicBezTo>
                    <a:cubicBezTo>
                      <a:pt x="17" y="11"/>
                      <a:pt x="16" y="12"/>
                      <a:pt x="15" y="14"/>
                    </a:cubicBezTo>
                    <a:cubicBezTo>
                      <a:pt x="14" y="14"/>
                      <a:pt x="15" y="14"/>
                      <a:pt x="15" y="14"/>
                    </a:cubicBezTo>
                    <a:close/>
                    <a:moveTo>
                      <a:pt x="31" y="4"/>
                    </a:moveTo>
                    <a:cubicBezTo>
                      <a:pt x="31" y="4"/>
                      <a:pt x="31" y="4"/>
                      <a:pt x="31" y="4"/>
                    </a:cubicBezTo>
                    <a:cubicBezTo>
                      <a:pt x="32" y="4"/>
                      <a:pt x="33" y="4"/>
                      <a:pt x="34" y="4"/>
                    </a:cubicBezTo>
                    <a:cubicBezTo>
                      <a:pt x="30" y="6"/>
                      <a:pt x="27" y="9"/>
                      <a:pt x="23" y="12"/>
                    </a:cubicBezTo>
                    <a:cubicBezTo>
                      <a:pt x="19" y="14"/>
                      <a:pt x="25" y="10"/>
                      <a:pt x="25" y="10"/>
                    </a:cubicBezTo>
                    <a:cubicBezTo>
                      <a:pt x="27" y="8"/>
                      <a:pt x="29" y="6"/>
                      <a:pt x="31" y="4"/>
                    </a:cubicBezTo>
                    <a:close/>
                    <a:moveTo>
                      <a:pt x="39" y="15"/>
                    </a:moveTo>
                    <a:cubicBezTo>
                      <a:pt x="44" y="12"/>
                      <a:pt x="49" y="9"/>
                      <a:pt x="53" y="6"/>
                    </a:cubicBezTo>
                    <a:cubicBezTo>
                      <a:pt x="53" y="6"/>
                      <a:pt x="52" y="7"/>
                      <a:pt x="52" y="8"/>
                    </a:cubicBezTo>
                    <a:cubicBezTo>
                      <a:pt x="51" y="8"/>
                      <a:pt x="50" y="9"/>
                      <a:pt x="49" y="10"/>
                    </a:cubicBezTo>
                    <a:cubicBezTo>
                      <a:pt x="47" y="11"/>
                      <a:pt x="46" y="13"/>
                      <a:pt x="44" y="14"/>
                    </a:cubicBezTo>
                    <a:cubicBezTo>
                      <a:pt x="44" y="14"/>
                      <a:pt x="44" y="15"/>
                      <a:pt x="45" y="15"/>
                    </a:cubicBezTo>
                    <a:cubicBezTo>
                      <a:pt x="48" y="13"/>
                      <a:pt x="51" y="11"/>
                      <a:pt x="54" y="9"/>
                    </a:cubicBezTo>
                    <a:cubicBezTo>
                      <a:pt x="58" y="7"/>
                      <a:pt x="54" y="9"/>
                      <a:pt x="54" y="10"/>
                    </a:cubicBezTo>
                    <a:cubicBezTo>
                      <a:pt x="53" y="11"/>
                      <a:pt x="51" y="13"/>
                      <a:pt x="50" y="14"/>
                    </a:cubicBezTo>
                    <a:cubicBezTo>
                      <a:pt x="49" y="14"/>
                      <a:pt x="50" y="15"/>
                      <a:pt x="50" y="15"/>
                    </a:cubicBezTo>
                    <a:cubicBezTo>
                      <a:pt x="51" y="14"/>
                      <a:pt x="55" y="12"/>
                      <a:pt x="54" y="14"/>
                    </a:cubicBezTo>
                    <a:cubicBezTo>
                      <a:pt x="54" y="15"/>
                      <a:pt x="55" y="15"/>
                      <a:pt x="55" y="14"/>
                    </a:cubicBezTo>
                    <a:cubicBezTo>
                      <a:pt x="56" y="13"/>
                      <a:pt x="56" y="13"/>
                      <a:pt x="55" y="12"/>
                    </a:cubicBezTo>
                    <a:cubicBezTo>
                      <a:pt x="55" y="12"/>
                      <a:pt x="55" y="12"/>
                      <a:pt x="54" y="12"/>
                    </a:cubicBezTo>
                    <a:cubicBezTo>
                      <a:pt x="54" y="12"/>
                      <a:pt x="53" y="13"/>
                      <a:pt x="52" y="13"/>
                    </a:cubicBezTo>
                    <a:cubicBezTo>
                      <a:pt x="49" y="14"/>
                      <a:pt x="53" y="12"/>
                      <a:pt x="53" y="11"/>
                    </a:cubicBezTo>
                    <a:cubicBezTo>
                      <a:pt x="55" y="10"/>
                      <a:pt x="56" y="9"/>
                      <a:pt x="57" y="8"/>
                    </a:cubicBezTo>
                    <a:cubicBezTo>
                      <a:pt x="57" y="10"/>
                      <a:pt x="56" y="13"/>
                      <a:pt x="56" y="15"/>
                    </a:cubicBezTo>
                    <a:cubicBezTo>
                      <a:pt x="49" y="15"/>
                      <a:pt x="41" y="15"/>
                      <a:pt x="34" y="15"/>
                    </a:cubicBezTo>
                    <a:cubicBezTo>
                      <a:pt x="39" y="13"/>
                      <a:pt x="42" y="9"/>
                      <a:pt x="47" y="7"/>
                    </a:cubicBezTo>
                    <a:cubicBezTo>
                      <a:pt x="51" y="3"/>
                      <a:pt x="47" y="6"/>
                      <a:pt x="46" y="8"/>
                    </a:cubicBezTo>
                    <a:cubicBezTo>
                      <a:pt x="43" y="10"/>
                      <a:pt x="41" y="12"/>
                      <a:pt x="39" y="14"/>
                    </a:cubicBezTo>
                    <a:cubicBezTo>
                      <a:pt x="39" y="14"/>
                      <a:pt x="39" y="15"/>
                      <a:pt x="39" y="15"/>
                    </a:cubicBezTo>
                    <a:close/>
                    <a:moveTo>
                      <a:pt x="57" y="6"/>
                    </a:moveTo>
                    <a:cubicBezTo>
                      <a:pt x="54" y="8"/>
                      <a:pt x="52" y="9"/>
                      <a:pt x="50" y="11"/>
                    </a:cubicBezTo>
                    <a:cubicBezTo>
                      <a:pt x="49" y="11"/>
                      <a:pt x="48" y="12"/>
                      <a:pt x="47" y="12"/>
                    </a:cubicBezTo>
                    <a:cubicBezTo>
                      <a:pt x="47" y="12"/>
                      <a:pt x="47" y="13"/>
                      <a:pt x="47" y="13"/>
                    </a:cubicBezTo>
                    <a:cubicBezTo>
                      <a:pt x="50" y="10"/>
                      <a:pt x="53" y="8"/>
                      <a:pt x="55" y="5"/>
                    </a:cubicBezTo>
                    <a:cubicBezTo>
                      <a:pt x="55" y="5"/>
                      <a:pt x="54" y="4"/>
                      <a:pt x="54" y="4"/>
                    </a:cubicBezTo>
                    <a:cubicBezTo>
                      <a:pt x="50" y="8"/>
                      <a:pt x="45" y="11"/>
                      <a:pt x="40" y="13"/>
                    </a:cubicBezTo>
                    <a:cubicBezTo>
                      <a:pt x="41" y="13"/>
                      <a:pt x="44" y="10"/>
                      <a:pt x="45" y="9"/>
                    </a:cubicBezTo>
                    <a:cubicBezTo>
                      <a:pt x="47" y="8"/>
                      <a:pt x="49" y="6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3" y="4"/>
                      <a:pt x="55" y="4"/>
                      <a:pt x="57" y="4"/>
                    </a:cubicBezTo>
                    <a:cubicBezTo>
                      <a:pt x="57" y="5"/>
                      <a:pt x="57" y="6"/>
                      <a:pt x="57" y="6"/>
                    </a:cubicBezTo>
                    <a:close/>
                    <a:moveTo>
                      <a:pt x="35" y="14"/>
                    </a:moveTo>
                    <a:cubicBezTo>
                      <a:pt x="39" y="12"/>
                      <a:pt x="43" y="8"/>
                      <a:pt x="4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7" y="4"/>
                      <a:pt x="48" y="4"/>
                      <a:pt x="50" y="4"/>
                    </a:cubicBezTo>
                    <a:cubicBezTo>
                      <a:pt x="44" y="7"/>
                      <a:pt x="40" y="11"/>
                      <a:pt x="35" y="14"/>
                    </a:cubicBezTo>
                    <a:close/>
                    <a:moveTo>
                      <a:pt x="40" y="4"/>
                    </a:moveTo>
                    <a:cubicBezTo>
                      <a:pt x="42" y="4"/>
                      <a:pt x="43" y="4"/>
                      <a:pt x="45" y="4"/>
                    </a:cubicBezTo>
                    <a:cubicBezTo>
                      <a:pt x="41" y="6"/>
                      <a:pt x="37" y="9"/>
                      <a:pt x="33" y="11"/>
                    </a:cubicBezTo>
                    <a:cubicBezTo>
                      <a:pt x="36" y="9"/>
                      <a:pt x="39" y="7"/>
                      <a:pt x="40" y="4"/>
                    </a:cubicBezTo>
                    <a:cubicBezTo>
                      <a:pt x="41" y="4"/>
                      <a:pt x="41" y="4"/>
                      <a:pt x="40" y="4"/>
                    </a:cubicBezTo>
                    <a:close/>
                    <a:moveTo>
                      <a:pt x="35" y="5"/>
                    </a:moveTo>
                    <a:cubicBezTo>
                      <a:pt x="35" y="4"/>
                      <a:pt x="35" y="4"/>
                      <a:pt x="35" y="4"/>
                    </a:cubicBezTo>
                    <a:cubicBezTo>
                      <a:pt x="37" y="4"/>
                      <a:pt x="38" y="4"/>
                      <a:pt x="40" y="4"/>
                    </a:cubicBezTo>
                    <a:cubicBezTo>
                      <a:pt x="35" y="7"/>
                      <a:pt x="31" y="10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7" y="12"/>
                      <a:pt x="27" y="11"/>
                      <a:pt x="28" y="11"/>
                    </a:cubicBezTo>
                    <a:cubicBezTo>
                      <a:pt x="30" y="8"/>
                      <a:pt x="33" y="6"/>
                      <a:pt x="35" y="5"/>
                    </a:cubicBezTo>
                    <a:close/>
                    <a:moveTo>
                      <a:pt x="27" y="14"/>
                    </a:moveTo>
                    <a:cubicBezTo>
                      <a:pt x="26" y="14"/>
                      <a:pt x="26" y="14"/>
                      <a:pt x="25" y="14"/>
                    </a:cubicBezTo>
                    <a:cubicBezTo>
                      <a:pt x="30" y="11"/>
                      <a:pt x="34" y="9"/>
                      <a:pt x="39" y="6"/>
                    </a:cubicBezTo>
                    <a:cubicBezTo>
                      <a:pt x="37" y="7"/>
                      <a:pt x="35" y="9"/>
                      <a:pt x="33" y="10"/>
                    </a:cubicBezTo>
                    <a:cubicBezTo>
                      <a:pt x="32" y="11"/>
                      <a:pt x="30" y="12"/>
                      <a:pt x="29" y="14"/>
                    </a:cubicBezTo>
                    <a:cubicBezTo>
                      <a:pt x="28" y="14"/>
                      <a:pt x="29" y="14"/>
                      <a:pt x="29" y="14"/>
                    </a:cubicBezTo>
                    <a:cubicBezTo>
                      <a:pt x="34" y="12"/>
                      <a:pt x="38" y="9"/>
                      <a:pt x="43" y="6"/>
                    </a:cubicBezTo>
                    <a:cubicBezTo>
                      <a:pt x="44" y="5"/>
                      <a:pt x="44" y="5"/>
                      <a:pt x="43" y="6"/>
                    </a:cubicBezTo>
                    <a:cubicBezTo>
                      <a:pt x="42" y="8"/>
                      <a:pt x="40" y="9"/>
                      <a:pt x="39" y="10"/>
                    </a:cubicBezTo>
                    <a:cubicBezTo>
                      <a:pt x="37" y="11"/>
                      <a:pt x="35" y="13"/>
                      <a:pt x="33" y="14"/>
                    </a:cubicBezTo>
                    <a:cubicBezTo>
                      <a:pt x="33" y="14"/>
                      <a:pt x="33" y="14"/>
                      <a:pt x="33" y="15"/>
                    </a:cubicBezTo>
                    <a:cubicBezTo>
                      <a:pt x="31" y="15"/>
                      <a:pt x="29" y="15"/>
                      <a:pt x="27" y="14"/>
                    </a:cubicBezTo>
                    <a:close/>
                    <a:moveTo>
                      <a:pt x="33" y="12"/>
                    </a:moveTo>
                    <a:cubicBezTo>
                      <a:pt x="33" y="12"/>
                      <a:pt x="32" y="12"/>
                      <a:pt x="32" y="12"/>
                    </a:cubicBezTo>
                    <a:cubicBezTo>
                      <a:pt x="32" y="12"/>
                      <a:pt x="33" y="12"/>
                      <a:pt x="33" y="12"/>
                    </a:cubicBezTo>
                    <a:close/>
                    <a:moveTo>
                      <a:pt x="29" y="4"/>
                    </a:moveTo>
                    <a:cubicBezTo>
                      <a:pt x="26" y="6"/>
                      <a:pt x="22" y="9"/>
                      <a:pt x="19" y="11"/>
                    </a:cubicBezTo>
                    <a:cubicBezTo>
                      <a:pt x="22" y="9"/>
                      <a:pt x="24" y="7"/>
                      <a:pt x="26" y="4"/>
                    </a:cubicBezTo>
                    <a:cubicBezTo>
                      <a:pt x="26" y="4"/>
                      <a:pt x="26" y="4"/>
                      <a:pt x="25" y="4"/>
                    </a:cubicBezTo>
                    <a:cubicBezTo>
                      <a:pt x="21" y="7"/>
                      <a:pt x="17" y="11"/>
                      <a:pt x="12" y="13"/>
                    </a:cubicBezTo>
                    <a:cubicBezTo>
                      <a:pt x="12" y="13"/>
                      <a:pt x="15" y="10"/>
                      <a:pt x="16" y="9"/>
                    </a:cubicBezTo>
                    <a:cubicBezTo>
                      <a:pt x="18" y="7"/>
                      <a:pt x="19" y="6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18" y="5"/>
                      <a:pt x="15" y="7"/>
                      <a:pt x="12" y="9"/>
                    </a:cubicBezTo>
                    <a:cubicBezTo>
                      <a:pt x="11" y="10"/>
                      <a:pt x="10" y="11"/>
                      <a:pt x="9" y="12"/>
                    </a:cubicBezTo>
                    <a:cubicBezTo>
                      <a:pt x="6" y="14"/>
                      <a:pt x="10" y="10"/>
                      <a:pt x="10" y="10"/>
                    </a:cubicBezTo>
                    <a:cubicBezTo>
                      <a:pt x="12" y="8"/>
                      <a:pt x="14" y="6"/>
                      <a:pt x="15" y="4"/>
                    </a:cubicBezTo>
                    <a:cubicBezTo>
                      <a:pt x="16" y="4"/>
                      <a:pt x="15" y="4"/>
                      <a:pt x="15" y="4"/>
                    </a:cubicBezTo>
                    <a:cubicBezTo>
                      <a:pt x="11" y="6"/>
                      <a:pt x="7" y="10"/>
                      <a:pt x="5" y="12"/>
                    </a:cubicBezTo>
                    <a:cubicBezTo>
                      <a:pt x="8" y="10"/>
                      <a:pt x="10" y="7"/>
                      <a:pt x="12" y="4"/>
                    </a:cubicBezTo>
                    <a:cubicBezTo>
                      <a:pt x="18" y="4"/>
                      <a:pt x="24" y="4"/>
                      <a:pt x="29" y="4"/>
                    </a:cubicBezTo>
                    <a:close/>
                    <a:moveTo>
                      <a:pt x="18" y="12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lose/>
                    <a:moveTo>
                      <a:pt x="11" y="3"/>
                    </a:moveTo>
                    <a:cubicBezTo>
                      <a:pt x="8" y="5"/>
                      <a:pt x="6" y="7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8"/>
                      <a:pt x="7" y="5"/>
                      <a:pt x="8" y="3"/>
                    </a:cubicBezTo>
                    <a:cubicBezTo>
                      <a:pt x="9" y="3"/>
                      <a:pt x="10" y="3"/>
                      <a:pt x="11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64"/>
              <p:cNvSpPr>
                <a:spLocks noEditPoints="1"/>
              </p:cNvSpPr>
              <p:nvPr/>
            </p:nvSpPr>
            <p:spPr bwMode="auto">
              <a:xfrm>
                <a:off x="486" y="1701"/>
                <a:ext cx="142" cy="42"/>
              </a:xfrm>
              <a:custGeom>
                <a:avLst/>
                <a:gdLst>
                  <a:gd name="T0" fmla="*/ 11 w 60"/>
                  <a:gd name="T1" fmla="*/ 17 h 18"/>
                  <a:gd name="T2" fmla="*/ 59 w 60"/>
                  <a:gd name="T3" fmla="*/ 17 h 18"/>
                  <a:gd name="T4" fmla="*/ 59 w 60"/>
                  <a:gd name="T5" fmla="*/ 17 h 18"/>
                  <a:gd name="T6" fmla="*/ 58 w 60"/>
                  <a:gd name="T7" fmla="*/ 2 h 18"/>
                  <a:gd name="T8" fmla="*/ 3 w 60"/>
                  <a:gd name="T9" fmla="*/ 0 h 18"/>
                  <a:gd name="T10" fmla="*/ 0 w 60"/>
                  <a:gd name="T11" fmla="*/ 16 h 18"/>
                  <a:gd name="T12" fmla="*/ 3 w 60"/>
                  <a:gd name="T13" fmla="*/ 12 h 18"/>
                  <a:gd name="T14" fmla="*/ 7 w 60"/>
                  <a:gd name="T15" fmla="*/ 9 h 18"/>
                  <a:gd name="T16" fmla="*/ 7 w 60"/>
                  <a:gd name="T17" fmla="*/ 4 h 18"/>
                  <a:gd name="T18" fmla="*/ 4 w 60"/>
                  <a:gd name="T19" fmla="*/ 7 h 18"/>
                  <a:gd name="T20" fmla="*/ 7 w 60"/>
                  <a:gd name="T21" fmla="*/ 4 h 18"/>
                  <a:gd name="T22" fmla="*/ 3 w 60"/>
                  <a:gd name="T23" fmla="*/ 13 h 18"/>
                  <a:gd name="T24" fmla="*/ 6 w 60"/>
                  <a:gd name="T25" fmla="*/ 13 h 18"/>
                  <a:gd name="T26" fmla="*/ 18 w 60"/>
                  <a:gd name="T27" fmla="*/ 6 h 18"/>
                  <a:gd name="T28" fmla="*/ 11 w 60"/>
                  <a:gd name="T29" fmla="*/ 14 h 18"/>
                  <a:gd name="T30" fmla="*/ 15 w 60"/>
                  <a:gd name="T31" fmla="*/ 14 h 18"/>
                  <a:gd name="T32" fmla="*/ 20 w 60"/>
                  <a:gd name="T33" fmla="*/ 14 h 18"/>
                  <a:gd name="T34" fmla="*/ 23 w 60"/>
                  <a:gd name="T35" fmla="*/ 15 h 18"/>
                  <a:gd name="T36" fmla="*/ 19 w 60"/>
                  <a:gd name="T37" fmla="*/ 10 h 18"/>
                  <a:gd name="T38" fmla="*/ 31 w 60"/>
                  <a:gd name="T39" fmla="*/ 4 h 18"/>
                  <a:gd name="T40" fmla="*/ 23 w 60"/>
                  <a:gd name="T41" fmla="*/ 12 h 18"/>
                  <a:gd name="T42" fmla="*/ 39 w 60"/>
                  <a:gd name="T43" fmla="*/ 15 h 18"/>
                  <a:gd name="T44" fmla="*/ 49 w 60"/>
                  <a:gd name="T45" fmla="*/ 10 h 18"/>
                  <a:gd name="T46" fmla="*/ 54 w 60"/>
                  <a:gd name="T47" fmla="*/ 9 h 18"/>
                  <a:gd name="T48" fmla="*/ 50 w 60"/>
                  <a:gd name="T49" fmla="*/ 15 h 18"/>
                  <a:gd name="T50" fmla="*/ 55 w 60"/>
                  <a:gd name="T51" fmla="*/ 12 h 18"/>
                  <a:gd name="T52" fmla="*/ 53 w 60"/>
                  <a:gd name="T53" fmla="*/ 12 h 18"/>
                  <a:gd name="T54" fmla="*/ 34 w 60"/>
                  <a:gd name="T55" fmla="*/ 15 h 18"/>
                  <a:gd name="T56" fmla="*/ 39 w 60"/>
                  <a:gd name="T57" fmla="*/ 14 h 18"/>
                  <a:gd name="T58" fmla="*/ 50 w 60"/>
                  <a:gd name="T59" fmla="*/ 11 h 18"/>
                  <a:gd name="T60" fmla="*/ 54 w 60"/>
                  <a:gd name="T61" fmla="*/ 5 h 18"/>
                  <a:gd name="T62" fmla="*/ 45 w 60"/>
                  <a:gd name="T63" fmla="*/ 10 h 18"/>
                  <a:gd name="T64" fmla="*/ 57 w 60"/>
                  <a:gd name="T65" fmla="*/ 5 h 18"/>
                  <a:gd name="T66" fmla="*/ 45 w 60"/>
                  <a:gd name="T67" fmla="*/ 5 h 18"/>
                  <a:gd name="T68" fmla="*/ 34 w 60"/>
                  <a:gd name="T69" fmla="*/ 14 h 18"/>
                  <a:gd name="T70" fmla="*/ 33 w 60"/>
                  <a:gd name="T71" fmla="*/ 11 h 18"/>
                  <a:gd name="T72" fmla="*/ 35 w 60"/>
                  <a:gd name="T73" fmla="*/ 5 h 18"/>
                  <a:gd name="T74" fmla="*/ 26 w 60"/>
                  <a:gd name="T75" fmla="*/ 13 h 18"/>
                  <a:gd name="T76" fmla="*/ 35 w 60"/>
                  <a:gd name="T77" fmla="*/ 5 h 18"/>
                  <a:gd name="T78" fmla="*/ 39 w 60"/>
                  <a:gd name="T79" fmla="*/ 6 h 18"/>
                  <a:gd name="T80" fmla="*/ 29 w 60"/>
                  <a:gd name="T81" fmla="*/ 14 h 18"/>
                  <a:gd name="T82" fmla="*/ 39 w 60"/>
                  <a:gd name="T83" fmla="*/ 10 h 18"/>
                  <a:gd name="T84" fmla="*/ 27 w 60"/>
                  <a:gd name="T85" fmla="*/ 15 h 18"/>
                  <a:gd name="T86" fmla="*/ 33 w 60"/>
                  <a:gd name="T87" fmla="*/ 12 h 18"/>
                  <a:gd name="T88" fmla="*/ 26 w 60"/>
                  <a:gd name="T89" fmla="*/ 5 h 18"/>
                  <a:gd name="T90" fmla="*/ 16 w 60"/>
                  <a:gd name="T91" fmla="*/ 9 h 18"/>
                  <a:gd name="T92" fmla="*/ 12 w 60"/>
                  <a:gd name="T93" fmla="*/ 9 h 18"/>
                  <a:gd name="T94" fmla="*/ 15 w 60"/>
                  <a:gd name="T95" fmla="*/ 5 h 18"/>
                  <a:gd name="T96" fmla="*/ 12 w 60"/>
                  <a:gd name="T97" fmla="*/ 4 h 18"/>
                  <a:gd name="T98" fmla="*/ 18 w 60"/>
                  <a:gd name="T99" fmla="*/ 12 h 18"/>
                  <a:gd name="T100" fmla="*/ 3 w 60"/>
                  <a:gd name="T101" fmla="*/ 9 h 18"/>
                  <a:gd name="T102" fmla="*/ 10 w 60"/>
                  <a:gd name="T103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0" h="18">
                    <a:moveTo>
                      <a:pt x="1" y="17"/>
                    </a:moveTo>
                    <a:cubicBezTo>
                      <a:pt x="2" y="17"/>
                      <a:pt x="2" y="17"/>
                      <a:pt x="2" y="17"/>
                    </a:cubicBezTo>
                    <a:cubicBezTo>
                      <a:pt x="5" y="17"/>
                      <a:pt x="8" y="17"/>
                      <a:pt x="11" y="17"/>
                    </a:cubicBezTo>
                    <a:cubicBezTo>
                      <a:pt x="17" y="17"/>
                      <a:pt x="22" y="17"/>
                      <a:pt x="28" y="18"/>
                    </a:cubicBezTo>
                    <a:cubicBezTo>
                      <a:pt x="38" y="18"/>
                      <a:pt x="48" y="18"/>
                      <a:pt x="57" y="18"/>
                    </a:cubicBezTo>
                    <a:cubicBezTo>
                      <a:pt x="58" y="18"/>
                      <a:pt x="58" y="18"/>
                      <a:pt x="59" y="17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9" y="12"/>
                      <a:pt x="60" y="8"/>
                      <a:pt x="60" y="3"/>
                    </a:cubicBezTo>
                    <a:cubicBezTo>
                      <a:pt x="60" y="3"/>
                      <a:pt x="59" y="2"/>
                      <a:pt x="59" y="2"/>
                    </a:cubicBezTo>
                    <a:cubicBezTo>
                      <a:pt x="59" y="2"/>
                      <a:pt x="58" y="2"/>
                      <a:pt x="58" y="2"/>
                    </a:cubicBezTo>
                    <a:cubicBezTo>
                      <a:pt x="49" y="1"/>
                      <a:pt x="40" y="1"/>
                      <a:pt x="31" y="1"/>
                    </a:cubicBezTo>
                    <a:cubicBezTo>
                      <a:pt x="25" y="1"/>
                      <a:pt x="19" y="1"/>
                      <a:pt x="13" y="1"/>
                    </a:cubicBezTo>
                    <a:cubicBezTo>
                      <a:pt x="10" y="1"/>
                      <a:pt x="6" y="1"/>
                      <a:pt x="3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6"/>
                      <a:pt x="0" y="11"/>
                      <a:pt x="0" y="16"/>
                    </a:cubicBezTo>
                    <a:cubicBezTo>
                      <a:pt x="0" y="17"/>
                      <a:pt x="1" y="17"/>
                      <a:pt x="1" y="17"/>
                    </a:cubicBezTo>
                    <a:close/>
                    <a:moveTo>
                      <a:pt x="7" y="9"/>
                    </a:moveTo>
                    <a:cubicBezTo>
                      <a:pt x="6" y="10"/>
                      <a:pt x="5" y="11"/>
                      <a:pt x="3" y="12"/>
                    </a:cubicBezTo>
                    <a:cubicBezTo>
                      <a:pt x="3" y="11"/>
                      <a:pt x="3" y="11"/>
                      <a:pt x="3" y="10"/>
                    </a:cubicBezTo>
                    <a:cubicBezTo>
                      <a:pt x="6" y="8"/>
                      <a:pt x="8" y="6"/>
                      <a:pt x="10" y="5"/>
                    </a:cubicBezTo>
                    <a:cubicBezTo>
                      <a:pt x="11" y="4"/>
                      <a:pt x="8" y="7"/>
                      <a:pt x="7" y="9"/>
                    </a:cubicBezTo>
                    <a:close/>
                    <a:moveTo>
                      <a:pt x="4" y="7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5" y="6"/>
                      <a:pt x="6" y="5"/>
                      <a:pt x="7" y="4"/>
                    </a:cubicBezTo>
                    <a:cubicBezTo>
                      <a:pt x="6" y="5"/>
                      <a:pt x="5" y="6"/>
                      <a:pt x="5" y="7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4" y="8"/>
                      <a:pt x="4" y="7"/>
                      <a:pt x="4" y="7"/>
                    </a:cubicBezTo>
                    <a:close/>
                    <a:moveTo>
                      <a:pt x="4" y="6"/>
                    </a:moveTo>
                    <a:cubicBezTo>
                      <a:pt x="4" y="5"/>
                      <a:pt x="4" y="4"/>
                      <a:pt x="4" y="3"/>
                    </a:cubicBezTo>
                    <a:cubicBezTo>
                      <a:pt x="5" y="3"/>
                      <a:pt x="6" y="4"/>
                      <a:pt x="7" y="4"/>
                    </a:cubicBezTo>
                    <a:cubicBezTo>
                      <a:pt x="6" y="4"/>
                      <a:pt x="5" y="5"/>
                      <a:pt x="4" y="6"/>
                    </a:cubicBezTo>
                    <a:close/>
                    <a:moveTo>
                      <a:pt x="3" y="14"/>
                    </a:moveTo>
                    <a:cubicBezTo>
                      <a:pt x="3" y="14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6" y="12"/>
                      <a:pt x="8" y="11"/>
                      <a:pt x="10" y="10"/>
                    </a:cubicBezTo>
                    <a:cubicBezTo>
                      <a:pt x="8" y="11"/>
                      <a:pt x="7" y="12"/>
                      <a:pt x="6" y="13"/>
                    </a:cubicBezTo>
                    <a:cubicBezTo>
                      <a:pt x="6" y="14"/>
                      <a:pt x="6" y="14"/>
                      <a:pt x="7" y="14"/>
                    </a:cubicBezTo>
                    <a:cubicBezTo>
                      <a:pt x="11" y="12"/>
                      <a:pt x="14" y="8"/>
                      <a:pt x="18" y="6"/>
                    </a:cubicBezTo>
                    <a:cubicBezTo>
                      <a:pt x="20" y="5"/>
                      <a:pt x="20" y="5"/>
                      <a:pt x="18" y="6"/>
                    </a:cubicBezTo>
                    <a:cubicBezTo>
                      <a:pt x="17" y="7"/>
                      <a:pt x="16" y="8"/>
                      <a:pt x="15" y="9"/>
                    </a:cubicBezTo>
                    <a:cubicBezTo>
                      <a:pt x="13" y="10"/>
                      <a:pt x="12" y="12"/>
                      <a:pt x="11" y="14"/>
                    </a:cubicBezTo>
                    <a:cubicBezTo>
                      <a:pt x="10" y="14"/>
                      <a:pt x="11" y="14"/>
                      <a:pt x="11" y="14"/>
                    </a:cubicBezTo>
                    <a:cubicBezTo>
                      <a:pt x="11" y="14"/>
                      <a:pt x="10" y="14"/>
                      <a:pt x="10" y="14"/>
                    </a:cubicBezTo>
                    <a:cubicBezTo>
                      <a:pt x="8" y="14"/>
                      <a:pt x="5" y="14"/>
                      <a:pt x="3" y="14"/>
                    </a:cubicBezTo>
                    <a:close/>
                    <a:moveTo>
                      <a:pt x="15" y="14"/>
                    </a:moveTo>
                    <a:cubicBezTo>
                      <a:pt x="19" y="12"/>
                      <a:pt x="23" y="9"/>
                      <a:pt x="27" y="6"/>
                    </a:cubicBezTo>
                    <a:cubicBezTo>
                      <a:pt x="30" y="4"/>
                      <a:pt x="29" y="5"/>
                      <a:pt x="27" y="7"/>
                    </a:cubicBezTo>
                    <a:cubicBezTo>
                      <a:pt x="25" y="10"/>
                      <a:pt x="22" y="12"/>
                      <a:pt x="20" y="14"/>
                    </a:cubicBezTo>
                    <a:cubicBezTo>
                      <a:pt x="20" y="14"/>
                      <a:pt x="20" y="15"/>
                      <a:pt x="20" y="14"/>
                    </a:cubicBezTo>
                    <a:cubicBezTo>
                      <a:pt x="23" y="13"/>
                      <a:pt x="26" y="11"/>
                      <a:pt x="29" y="8"/>
                    </a:cubicBezTo>
                    <a:cubicBezTo>
                      <a:pt x="27" y="10"/>
                      <a:pt x="25" y="12"/>
                      <a:pt x="23" y="15"/>
                    </a:cubicBezTo>
                    <a:cubicBezTo>
                      <a:pt x="19" y="14"/>
                      <a:pt x="15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4" y="13"/>
                      <a:pt x="16" y="12"/>
                      <a:pt x="19" y="10"/>
                    </a:cubicBezTo>
                    <a:cubicBezTo>
                      <a:pt x="17" y="11"/>
                      <a:pt x="16" y="12"/>
                      <a:pt x="15" y="14"/>
                    </a:cubicBezTo>
                    <a:cubicBezTo>
                      <a:pt x="14" y="14"/>
                      <a:pt x="15" y="15"/>
                      <a:pt x="15" y="14"/>
                    </a:cubicBezTo>
                    <a:close/>
                    <a:moveTo>
                      <a:pt x="31" y="4"/>
                    </a:moveTo>
                    <a:cubicBezTo>
                      <a:pt x="31" y="4"/>
                      <a:pt x="31" y="4"/>
                      <a:pt x="31" y="4"/>
                    </a:cubicBezTo>
                    <a:cubicBezTo>
                      <a:pt x="32" y="4"/>
                      <a:pt x="33" y="4"/>
                      <a:pt x="34" y="4"/>
                    </a:cubicBezTo>
                    <a:cubicBezTo>
                      <a:pt x="30" y="7"/>
                      <a:pt x="27" y="10"/>
                      <a:pt x="23" y="12"/>
                    </a:cubicBezTo>
                    <a:cubicBezTo>
                      <a:pt x="19" y="15"/>
                      <a:pt x="24" y="11"/>
                      <a:pt x="25" y="10"/>
                    </a:cubicBezTo>
                    <a:cubicBezTo>
                      <a:pt x="27" y="8"/>
                      <a:pt x="29" y="6"/>
                      <a:pt x="31" y="4"/>
                    </a:cubicBezTo>
                    <a:close/>
                    <a:moveTo>
                      <a:pt x="39" y="15"/>
                    </a:moveTo>
                    <a:cubicBezTo>
                      <a:pt x="44" y="12"/>
                      <a:pt x="48" y="9"/>
                      <a:pt x="53" y="6"/>
                    </a:cubicBezTo>
                    <a:cubicBezTo>
                      <a:pt x="53" y="6"/>
                      <a:pt x="52" y="7"/>
                      <a:pt x="52" y="8"/>
                    </a:cubicBezTo>
                    <a:cubicBezTo>
                      <a:pt x="51" y="9"/>
                      <a:pt x="50" y="9"/>
                      <a:pt x="49" y="10"/>
                    </a:cubicBezTo>
                    <a:cubicBezTo>
                      <a:pt x="47" y="11"/>
                      <a:pt x="46" y="13"/>
                      <a:pt x="44" y="14"/>
                    </a:cubicBezTo>
                    <a:cubicBezTo>
                      <a:pt x="44" y="15"/>
                      <a:pt x="44" y="15"/>
                      <a:pt x="45" y="15"/>
                    </a:cubicBezTo>
                    <a:cubicBezTo>
                      <a:pt x="48" y="13"/>
                      <a:pt x="51" y="11"/>
                      <a:pt x="54" y="9"/>
                    </a:cubicBezTo>
                    <a:cubicBezTo>
                      <a:pt x="58" y="7"/>
                      <a:pt x="54" y="9"/>
                      <a:pt x="54" y="10"/>
                    </a:cubicBezTo>
                    <a:cubicBezTo>
                      <a:pt x="52" y="11"/>
                      <a:pt x="51" y="13"/>
                      <a:pt x="49" y="14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1" y="15"/>
                      <a:pt x="55" y="12"/>
                      <a:pt x="54" y="14"/>
                    </a:cubicBezTo>
                    <a:cubicBezTo>
                      <a:pt x="54" y="15"/>
                      <a:pt x="55" y="15"/>
                      <a:pt x="55" y="15"/>
                    </a:cubicBezTo>
                    <a:cubicBezTo>
                      <a:pt x="55" y="13"/>
                      <a:pt x="55" y="14"/>
                      <a:pt x="55" y="12"/>
                    </a:cubicBezTo>
                    <a:cubicBezTo>
                      <a:pt x="55" y="12"/>
                      <a:pt x="55" y="12"/>
                      <a:pt x="54" y="12"/>
                    </a:cubicBezTo>
                    <a:cubicBezTo>
                      <a:pt x="54" y="12"/>
                      <a:pt x="53" y="13"/>
                      <a:pt x="52" y="13"/>
                    </a:cubicBezTo>
                    <a:cubicBezTo>
                      <a:pt x="49" y="15"/>
                      <a:pt x="53" y="12"/>
                      <a:pt x="53" y="12"/>
                    </a:cubicBezTo>
                    <a:cubicBezTo>
                      <a:pt x="54" y="10"/>
                      <a:pt x="56" y="9"/>
                      <a:pt x="57" y="8"/>
                    </a:cubicBezTo>
                    <a:cubicBezTo>
                      <a:pt x="56" y="10"/>
                      <a:pt x="56" y="13"/>
                      <a:pt x="56" y="15"/>
                    </a:cubicBezTo>
                    <a:cubicBezTo>
                      <a:pt x="49" y="15"/>
                      <a:pt x="41" y="15"/>
                      <a:pt x="34" y="15"/>
                    </a:cubicBezTo>
                    <a:cubicBezTo>
                      <a:pt x="39" y="13"/>
                      <a:pt x="42" y="10"/>
                      <a:pt x="47" y="7"/>
                    </a:cubicBezTo>
                    <a:cubicBezTo>
                      <a:pt x="51" y="4"/>
                      <a:pt x="47" y="6"/>
                      <a:pt x="45" y="8"/>
                    </a:cubicBezTo>
                    <a:cubicBezTo>
                      <a:pt x="43" y="10"/>
                      <a:pt x="41" y="12"/>
                      <a:pt x="39" y="14"/>
                    </a:cubicBezTo>
                    <a:cubicBezTo>
                      <a:pt x="38" y="15"/>
                      <a:pt x="39" y="15"/>
                      <a:pt x="39" y="15"/>
                    </a:cubicBezTo>
                    <a:close/>
                    <a:moveTo>
                      <a:pt x="57" y="7"/>
                    </a:moveTo>
                    <a:cubicBezTo>
                      <a:pt x="54" y="8"/>
                      <a:pt x="52" y="9"/>
                      <a:pt x="50" y="11"/>
                    </a:cubicBezTo>
                    <a:cubicBezTo>
                      <a:pt x="49" y="11"/>
                      <a:pt x="48" y="12"/>
                      <a:pt x="47" y="13"/>
                    </a:cubicBezTo>
                    <a:cubicBezTo>
                      <a:pt x="47" y="13"/>
                      <a:pt x="47" y="13"/>
                      <a:pt x="47" y="13"/>
                    </a:cubicBezTo>
                    <a:cubicBezTo>
                      <a:pt x="49" y="10"/>
                      <a:pt x="52" y="8"/>
                      <a:pt x="54" y="5"/>
                    </a:cubicBezTo>
                    <a:cubicBezTo>
                      <a:pt x="54" y="5"/>
                      <a:pt x="54" y="4"/>
                      <a:pt x="54" y="5"/>
                    </a:cubicBezTo>
                    <a:cubicBezTo>
                      <a:pt x="49" y="8"/>
                      <a:pt x="45" y="11"/>
                      <a:pt x="40" y="14"/>
                    </a:cubicBezTo>
                    <a:cubicBezTo>
                      <a:pt x="41" y="13"/>
                      <a:pt x="43" y="11"/>
                      <a:pt x="45" y="10"/>
                    </a:cubicBezTo>
                    <a:cubicBezTo>
                      <a:pt x="47" y="8"/>
                      <a:pt x="49" y="6"/>
                      <a:pt x="50" y="5"/>
                    </a:cubicBezTo>
                    <a:cubicBezTo>
                      <a:pt x="51" y="5"/>
                      <a:pt x="51" y="4"/>
                      <a:pt x="51" y="4"/>
                    </a:cubicBezTo>
                    <a:cubicBezTo>
                      <a:pt x="53" y="4"/>
                      <a:pt x="55" y="4"/>
                      <a:pt x="57" y="5"/>
                    </a:cubicBezTo>
                    <a:cubicBezTo>
                      <a:pt x="57" y="5"/>
                      <a:pt x="57" y="6"/>
                      <a:pt x="57" y="7"/>
                    </a:cubicBezTo>
                    <a:close/>
                    <a:moveTo>
                      <a:pt x="34" y="14"/>
                    </a:moveTo>
                    <a:cubicBezTo>
                      <a:pt x="38" y="12"/>
                      <a:pt x="43" y="8"/>
                      <a:pt x="45" y="5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7" y="4"/>
                      <a:pt x="48" y="4"/>
                      <a:pt x="49" y="4"/>
                    </a:cubicBezTo>
                    <a:cubicBezTo>
                      <a:pt x="44" y="7"/>
                      <a:pt x="40" y="12"/>
                      <a:pt x="34" y="14"/>
                    </a:cubicBezTo>
                    <a:close/>
                    <a:moveTo>
                      <a:pt x="40" y="4"/>
                    </a:moveTo>
                    <a:cubicBezTo>
                      <a:pt x="42" y="4"/>
                      <a:pt x="43" y="4"/>
                      <a:pt x="44" y="4"/>
                    </a:cubicBezTo>
                    <a:cubicBezTo>
                      <a:pt x="40" y="6"/>
                      <a:pt x="37" y="9"/>
                      <a:pt x="33" y="11"/>
                    </a:cubicBezTo>
                    <a:cubicBezTo>
                      <a:pt x="36" y="10"/>
                      <a:pt x="39" y="7"/>
                      <a:pt x="40" y="5"/>
                    </a:cubicBezTo>
                    <a:cubicBezTo>
                      <a:pt x="40" y="4"/>
                      <a:pt x="40" y="4"/>
                      <a:pt x="40" y="4"/>
                    </a:cubicBezTo>
                    <a:close/>
                    <a:moveTo>
                      <a:pt x="35" y="5"/>
                    </a:moveTo>
                    <a:cubicBezTo>
                      <a:pt x="35" y="5"/>
                      <a:pt x="35" y="4"/>
                      <a:pt x="35" y="4"/>
                    </a:cubicBezTo>
                    <a:cubicBezTo>
                      <a:pt x="36" y="4"/>
                      <a:pt x="38" y="4"/>
                      <a:pt x="40" y="4"/>
                    </a:cubicBezTo>
                    <a:cubicBezTo>
                      <a:pt x="35" y="7"/>
                      <a:pt x="31" y="10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2"/>
                      <a:pt x="27" y="11"/>
                      <a:pt x="28" y="11"/>
                    </a:cubicBezTo>
                    <a:cubicBezTo>
                      <a:pt x="30" y="8"/>
                      <a:pt x="32" y="7"/>
                      <a:pt x="35" y="5"/>
                    </a:cubicBezTo>
                    <a:close/>
                    <a:moveTo>
                      <a:pt x="27" y="15"/>
                    </a:moveTo>
                    <a:cubicBezTo>
                      <a:pt x="26" y="15"/>
                      <a:pt x="25" y="15"/>
                      <a:pt x="25" y="15"/>
                    </a:cubicBezTo>
                    <a:cubicBezTo>
                      <a:pt x="29" y="11"/>
                      <a:pt x="34" y="9"/>
                      <a:pt x="39" y="6"/>
                    </a:cubicBezTo>
                    <a:cubicBezTo>
                      <a:pt x="37" y="7"/>
                      <a:pt x="35" y="9"/>
                      <a:pt x="33" y="10"/>
                    </a:cubicBezTo>
                    <a:cubicBezTo>
                      <a:pt x="32" y="11"/>
                      <a:pt x="30" y="13"/>
                      <a:pt x="29" y="14"/>
                    </a:cubicBezTo>
                    <a:cubicBezTo>
                      <a:pt x="28" y="14"/>
                      <a:pt x="29" y="14"/>
                      <a:pt x="29" y="14"/>
                    </a:cubicBezTo>
                    <a:cubicBezTo>
                      <a:pt x="34" y="12"/>
                      <a:pt x="38" y="9"/>
                      <a:pt x="43" y="6"/>
                    </a:cubicBezTo>
                    <a:cubicBezTo>
                      <a:pt x="44" y="5"/>
                      <a:pt x="44" y="5"/>
                      <a:pt x="43" y="6"/>
                    </a:cubicBezTo>
                    <a:cubicBezTo>
                      <a:pt x="42" y="8"/>
                      <a:pt x="40" y="9"/>
                      <a:pt x="39" y="10"/>
                    </a:cubicBezTo>
                    <a:cubicBezTo>
                      <a:pt x="37" y="11"/>
                      <a:pt x="35" y="13"/>
                      <a:pt x="33" y="14"/>
                    </a:cubicBezTo>
                    <a:cubicBezTo>
                      <a:pt x="33" y="14"/>
                      <a:pt x="33" y="15"/>
                      <a:pt x="33" y="15"/>
                    </a:cubicBezTo>
                    <a:cubicBezTo>
                      <a:pt x="31" y="15"/>
                      <a:pt x="29" y="15"/>
                      <a:pt x="27" y="15"/>
                    </a:cubicBezTo>
                    <a:close/>
                    <a:moveTo>
                      <a:pt x="33" y="12"/>
                    </a:moveTo>
                    <a:cubicBezTo>
                      <a:pt x="32" y="12"/>
                      <a:pt x="32" y="12"/>
                      <a:pt x="32" y="12"/>
                    </a:cubicBezTo>
                    <a:cubicBezTo>
                      <a:pt x="32" y="12"/>
                      <a:pt x="32" y="12"/>
                      <a:pt x="33" y="12"/>
                    </a:cubicBezTo>
                    <a:close/>
                    <a:moveTo>
                      <a:pt x="29" y="4"/>
                    </a:moveTo>
                    <a:cubicBezTo>
                      <a:pt x="25" y="6"/>
                      <a:pt x="22" y="9"/>
                      <a:pt x="19" y="11"/>
                    </a:cubicBezTo>
                    <a:cubicBezTo>
                      <a:pt x="21" y="10"/>
                      <a:pt x="24" y="7"/>
                      <a:pt x="26" y="5"/>
                    </a:cubicBezTo>
                    <a:cubicBezTo>
                      <a:pt x="26" y="4"/>
                      <a:pt x="26" y="4"/>
                      <a:pt x="25" y="4"/>
                    </a:cubicBezTo>
                    <a:cubicBezTo>
                      <a:pt x="21" y="7"/>
                      <a:pt x="17" y="11"/>
                      <a:pt x="12" y="13"/>
                    </a:cubicBezTo>
                    <a:cubicBezTo>
                      <a:pt x="12" y="13"/>
                      <a:pt x="15" y="10"/>
                      <a:pt x="16" y="9"/>
                    </a:cubicBezTo>
                    <a:cubicBezTo>
                      <a:pt x="17" y="8"/>
                      <a:pt x="19" y="6"/>
                      <a:pt x="21" y="5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17" y="5"/>
                      <a:pt x="15" y="7"/>
                      <a:pt x="12" y="9"/>
                    </a:cubicBezTo>
                    <a:cubicBezTo>
                      <a:pt x="11" y="10"/>
                      <a:pt x="10" y="11"/>
                      <a:pt x="9" y="12"/>
                    </a:cubicBezTo>
                    <a:cubicBezTo>
                      <a:pt x="6" y="14"/>
                      <a:pt x="9" y="11"/>
                      <a:pt x="10" y="10"/>
                    </a:cubicBezTo>
                    <a:cubicBezTo>
                      <a:pt x="12" y="8"/>
                      <a:pt x="13" y="7"/>
                      <a:pt x="15" y="5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1" y="7"/>
                      <a:pt x="7" y="10"/>
                      <a:pt x="5" y="12"/>
                    </a:cubicBezTo>
                    <a:cubicBezTo>
                      <a:pt x="8" y="10"/>
                      <a:pt x="10" y="7"/>
                      <a:pt x="12" y="4"/>
                    </a:cubicBezTo>
                    <a:cubicBezTo>
                      <a:pt x="18" y="4"/>
                      <a:pt x="23" y="4"/>
                      <a:pt x="29" y="4"/>
                    </a:cubicBezTo>
                    <a:close/>
                    <a:moveTo>
                      <a:pt x="18" y="12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lose/>
                    <a:moveTo>
                      <a:pt x="10" y="4"/>
                    </a:moveTo>
                    <a:cubicBezTo>
                      <a:pt x="8" y="5"/>
                      <a:pt x="6" y="7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8"/>
                      <a:pt x="7" y="5"/>
                      <a:pt x="8" y="4"/>
                    </a:cubicBezTo>
                    <a:cubicBezTo>
                      <a:pt x="9" y="4"/>
                      <a:pt x="10" y="4"/>
                      <a:pt x="10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65"/>
              <p:cNvSpPr>
                <a:spLocks noEditPoints="1"/>
              </p:cNvSpPr>
              <p:nvPr/>
            </p:nvSpPr>
            <p:spPr bwMode="auto">
              <a:xfrm>
                <a:off x="1543" y="2617"/>
                <a:ext cx="139" cy="43"/>
              </a:xfrm>
              <a:custGeom>
                <a:avLst/>
                <a:gdLst>
                  <a:gd name="T0" fmla="*/ 11 w 59"/>
                  <a:gd name="T1" fmla="*/ 17 h 18"/>
                  <a:gd name="T2" fmla="*/ 58 w 59"/>
                  <a:gd name="T3" fmla="*/ 17 h 18"/>
                  <a:gd name="T4" fmla="*/ 58 w 59"/>
                  <a:gd name="T5" fmla="*/ 16 h 18"/>
                  <a:gd name="T6" fmla="*/ 58 w 59"/>
                  <a:gd name="T7" fmla="*/ 1 h 18"/>
                  <a:gd name="T8" fmla="*/ 3 w 59"/>
                  <a:gd name="T9" fmla="*/ 0 h 18"/>
                  <a:gd name="T10" fmla="*/ 0 w 59"/>
                  <a:gd name="T11" fmla="*/ 16 h 18"/>
                  <a:gd name="T12" fmla="*/ 3 w 59"/>
                  <a:gd name="T13" fmla="*/ 12 h 18"/>
                  <a:gd name="T14" fmla="*/ 7 w 59"/>
                  <a:gd name="T15" fmla="*/ 8 h 18"/>
                  <a:gd name="T16" fmla="*/ 6 w 59"/>
                  <a:gd name="T17" fmla="*/ 4 h 18"/>
                  <a:gd name="T18" fmla="*/ 3 w 59"/>
                  <a:gd name="T19" fmla="*/ 7 h 18"/>
                  <a:gd name="T20" fmla="*/ 6 w 59"/>
                  <a:gd name="T21" fmla="*/ 3 h 18"/>
                  <a:gd name="T22" fmla="*/ 3 w 59"/>
                  <a:gd name="T23" fmla="*/ 13 h 18"/>
                  <a:gd name="T24" fmla="*/ 6 w 59"/>
                  <a:gd name="T25" fmla="*/ 13 h 18"/>
                  <a:gd name="T26" fmla="*/ 18 w 59"/>
                  <a:gd name="T27" fmla="*/ 5 h 18"/>
                  <a:gd name="T28" fmla="*/ 10 w 59"/>
                  <a:gd name="T29" fmla="*/ 14 h 18"/>
                  <a:gd name="T30" fmla="*/ 15 w 59"/>
                  <a:gd name="T31" fmla="*/ 14 h 18"/>
                  <a:gd name="T32" fmla="*/ 20 w 59"/>
                  <a:gd name="T33" fmla="*/ 13 h 18"/>
                  <a:gd name="T34" fmla="*/ 23 w 59"/>
                  <a:gd name="T35" fmla="*/ 14 h 18"/>
                  <a:gd name="T36" fmla="*/ 18 w 59"/>
                  <a:gd name="T37" fmla="*/ 10 h 18"/>
                  <a:gd name="T38" fmla="*/ 30 w 59"/>
                  <a:gd name="T39" fmla="*/ 4 h 18"/>
                  <a:gd name="T40" fmla="*/ 22 w 59"/>
                  <a:gd name="T41" fmla="*/ 12 h 18"/>
                  <a:gd name="T42" fmla="*/ 39 w 59"/>
                  <a:gd name="T43" fmla="*/ 14 h 18"/>
                  <a:gd name="T44" fmla="*/ 48 w 59"/>
                  <a:gd name="T45" fmla="*/ 10 h 18"/>
                  <a:gd name="T46" fmla="*/ 54 w 59"/>
                  <a:gd name="T47" fmla="*/ 8 h 18"/>
                  <a:gd name="T48" fmla="*/ 49 w 59"/>
                  <a:gd name="T49" fmla="*/ 14 h 18"/>
                  <a:gd name="T50" fmla="*/ 54 w 59"/>
                  <a:gd name="T51" fmla="*/ 12 h 18"/>
                  <a:gd name="T52" fmla="*/ 53 w 59"/>
                  <a:gd name="T53" fmla="*/ 11 h 18"/>
                  <a:gd name="T54" fmla="*/ 33 w 59"/>
                  <a:gd name="T55" fmla="*/ 14 h 18"/>
                  <a:gd name="T56" fmla="*/ 38 w 59"/>
                  <a:gd name="T57" fmla="*/ 14 h 18"/>
                  <a:gd name="T58" fmla="*/ 49 w 59"/>
                  <a:gd name="T59" fmla="*/ 10 h 18"/>
                  <a:gd name="T60" fmla="*/ 54 w 59"/>
                  <a:gd name="T61" fmla="*/ 5 h 18"/>
                  <a:gd name="T62" fmla="*/ 44 w 59"/>
                  <a:gd name="T63" fmla="*/ 9 h 18"/>
                  <a:gd name="T64" fmla="*/ 56 w 59"/>
                  <a:gd name="T65" fmla="*/ 4 h 18"/>
                  <a:gd name="T66" fmla="*/ 45 w 59"/>
                  <a:gd name="T67" fmla="*/ 4 h 18"/>
                  <a:gd name="T68" fmla="*/ 34 w 59"/>
                  <a:gd name="T69" fmla="*/ 13 h 18"/>
                  <a:gd name="T70" fmla="*/ 33 w 59"/>
                  <a:gd name="T71" fmla="*/ 11 h 18"/>
                  <a:gd name="T72" fmla="*/ 34 w 59"/>
                  <a:gd name="T73" fmla="*/ 4 h 18"/>
                  <a:gd name="T74" fmla="*/ 26 w 59"/>
                  <a:gd name="T75" fmla="*/ 12 h 18"/>
                  <a:gd name="T76" fmla="*/ 34 w 59"/>
                  <a:gd name="T77" fmla="*/ 4 h 18"/>
                  <a:gd name="T78" fmla="*/ 38 w 59"/>
                  <a:gd name="T79" fmla="*/ 5 h 18"/>
                  <a:gd name="T80" fmla="*/ 29 w 59"/>
                  <a:gd name="T81" fmla="*/ 14 h 18"/>
                  <a:gd name="T82" fmla="*/ 38 w 59"/>
                  <a:gd name="T83" fmla="*/ 10 h 18"/>
                  <a:gd name="T84" fmla="*/ 26 w 59"/>
                  <a:gd name="T85" fmla="*/ 14 h 18"/>
                  <a:gd name="T86" fmla="*/ 32 w 59"/>
                  <a:gd name="T87" fmla="*/ 11 h 18"/>
                  <a:gd name="T88" fmla="*/ 25 w 59"/>
                  <a:gd name="T89" fmla="*/ 4 h 18"/>
                  <a:gd name="T90" fmla="*/ 15 w 59"/>
                  <a:gd name="T91" fmla="*/ 9 h 18"/>
                  <a:gd name="T92" fmla="*/ 12 w 59"/>
                  <a:gd name="T93" fmla="*/ 9 h 18"/>
                  <a:gd name="T94" fmla="*/ 15 w 59"/>
                  <a:gd name="T95" fmla="*/ 4 h 18"/>
                  <a:gd name="T96" fmla="*/ 11 w 59"/>
                  <a:gd name="T97" fmla="*/ 3 h 18"/>
                  <a:gd name="T98" fmla="*/ 18 w 59"/>
                  <a:gd name="T99" fmla="*/ 11 h 18"/>
                  <a:gd name="T100" fmla="*/ 3 w 59"/>
                  <a:gd name="T101" fmla="*/ 9 h 18"/>
                  <a:gd name="T102" fmla="*/ 10 w 59"/>
                  <a:gd name="T10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9" h="18">
                    <a:moveTo>
                      <a:pt x="1" y="17"/>
                    </a:moveTo>
                    <a:cubicBezTo>
                      <a:pt x="1" y="17"/>
                      <a:pt x="1" y="17"/>
                      <a:pt x="2" y="17"/>
                    </a:cubicBezTo>
                    <a:cubicBezTo>
                      <a:pt x="5" y="16"/>
                      <a:pt x="8" y="17"/>
                      <a:pt x="11" y="17"/>
                    </a:cubicBezTo>
                    <a:cubicBezTo>
                      <a:pt x="16" y="17"/>
                      <a:pt x="22" y="17"/>
                      <a:pt x="28" y="17"/>
                    </a:cubicBezTo>
                    <a:cubicBezTo>
                      <a:pt x="37" y="17"/>
                      <a:pt x="47" y="18"/>
                      <a:pt x="57" y="18"/>
                    </a:cubicBezTo>
                    <a:cubicBezTo>
                      <a:pt x="58" y="18"/>
                      <a:pt x="58" y="17"/>
                      <a:pt x="58" y="17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8" y="17"/>
                      <a:pt x="58" y="17"/>
                      <a:pt x="58" y="16"/>
                    </a:cubicBezTo>
                    <a:cubicBezTo>
                      <a:pt x="59" y="12"/>
                      <a:pt x="59" y="7"/>
                      <a:pt x="59" y="3"/>
                    </a:cubicBezTo>
                    <a:cubicBezTo>
                      <a:pt x="59" y="2"/>
                      <a:pt x="59" y="2"/>
                      <a:pt x="59" y="2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49" y="1"/>
                      <a:pt x="39" y="1"/>
                      <a:pt x="30" y="1"/>
                    </a:cubicBezTo>
                    <a:cubicBezTo>
                      <a:pt x="24" y="1"/>
                      <a:pt x="18" y="1"/>
                      <a:pt x="12" y="0"/>
                    </a:cubicBezTo>
                    <a:cubicBezTo>
                      <a:pt x="9" y="0"/>
                      <a:pt x="6" y="1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6"/>
                      <a:pt x="0" y="11"/>
                      <a:pt x="0" y="16"/>
                    </a:cubicBezTo>
                    <a:cubicBezTo>
                      <a:pt x="0" y="16"/>
                      <a:pt x="0" y="17"/>
                      <a:pt x="1" y="17"/>
                    </a:cubicBezTo>
                    <a:close/>
                    <a:moveTo>
                      <a:pt x="7" y="8"/>
                    </a:moveTo>
                    <a:cubicBezTo>
                      <a:pt x="6" y="9"/>
                      <a:pt x="4" y="11"/>
                      <a:pt x="3" y="12"/>
                    </a:cubicBezTo>
                    <a:cubicBezTo>
                      <a:pt x="3" y="11"/>
                      <a:pt x="3" y="10"/>
                      <a:pt x="3" y="9"/>
                    </a:cubicBezTo>
                    <a:cubicBezTo>
                      <a:pt x="5" y="8"/>
                      <a:pt x="8" y="6"/>
                      <a:pt x="10" y="4"/>
                    </a:cubicBezTo>
                    <a:cubicBezTo>
                      <a:pt x="11" y="3"/>
                      <a:pt x="8" y="7"/>
                      <a:pt x="7" y="8"/>
                    </a:cubicBezTo>
                    <a:close/>
                    <a:moveTo>
                      <a:pt x="3" y="7"/>
                    </a:moveTo>
                    <a:cubicBezTo>
                      <a:pt x="3" y="7"/>
                      <a:pt x="3" y="7"/>
                      <a:pt x="4" y="7"/>
                    </a:cubicBezTo>
                    <a:cubicBezTo>
                      <a:pt x="4" y="6"/>
                      <a:pt x="5" y="5"/>
                      <a:pt x="6" y="4"/>
                    </a:cubicBezTo>
                    <a:cubicBezTo>
                      <a:pt x="6" y="5"/>
                      <a:pt x="5" y="5"/>
                      <a:pt x="4" y="6"/>
                    </a:cubicBezTo>
                    <a:cubicBezTo>
                      <a:pt x="4" y="7"/>
                      <a:pt x="4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lose/>
                    <a:moveTo>
                      <a:pt x="3" y="6"/>
                    </a:moveTo>
                    <a:cubicBezTo>
                      <a:pt x="3" y="5"/>
                      <a:pt x="3" y="4"/>
                      <a:pt x="4" y="3"/>
                    </a:cubicBezTo>
                    <a:cubicBezTo>
                      <a:pt x="4" y="3"/>
                      <a:pt x="5" y="3"/>
                      <a:pt x="6" y="3"/>
                    </a:cubicBezTo>
                    <a:cubicBezTo>
                      <a:pt x="5" y="4"/>
                      <a:pt x="4" y="5"/>
                      <a:pt x="3" y="6"/>
                    </a:cubicBezTo>
                    <a:close/>
                    <a:moveTo>
                      <a:pt x="3" y="14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5" y="12"/>
                      <a:pt x="7" y="11"/>
                      <a:pt x="9" y="9"/>
                    </a:cubicBezTo>
                    <a:cubicBezTo>
                      <a:pt x="8" y="10"/>
                      <a:pt x="7" y="12"/>
                      <a:pt x="6" y="13"/>
                    </a:cubicBezTo>
                    <a:cubicBezTo>
                      <a:pt x="6" y="13"/>
                      <a:pt x="6" y="14"/>
                      <a:pt x="6" y="13"/>
                    </a:cubicBezTo>
                    <a:cubicBezTo>
                      <a:pt x="11" y="11"/>
                      <a:pt x="14" y="8"/>
                      <a:pt x="18" y="5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6" y="7"/>
                      <a:pt x="15" y="8"/>
                    </a:cubicBezTo>
                    <a:cubicBezTo>
                      <a:pt x="13" y="10"/>
                      <a:pt x="11" y="11"/>
                      <a:pt x="10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8" y="14"/>
                      <a:pt x="5" y="14"/>
                      <a:pt x="3" y="14"/>
                    </a:cubicBezTo>
                    <a:close/>
                    <a:moveTo>
                      <a:pt x="15" y="14"/>
                    </a:moveTo>
                    <a:cubicBezTo>
                      <a:pt x="19" y="12"/>
                      <a:pt x="23" y="9"/>
                      <a:pt x="27" y="6"/>
                    </a:cubicBezTo>
                    <a:cubicBezTo>
                      <a:pt x="30" y="4"/>
                      <a:pt x="29" y="5"/>
                      <a:pt x="26" y="7"/>
                    </a:cubicBezTo>
                    <a:cubicBezTo>
                      <a:pt x="24" y="9"/>
                      <a:pt x="22" y="11"/>
                      <a:pt x="20" y="13"/>
                    </a:cubicBezTo>
                    <a:cubicBezTo>
                      <a:pt x="19" y="14"/>
                      <a:pt x="20" y="14"/>
                      <a:pt x="20" y="14"/>
                    </a:cubicBezTo>
                    <a:cubicBezTo>
                      <a:pt x="23" y="12"/>
                      <a:pt x="26" y="10"/>
                      <a:pt x="29" y="8"/>
                    </a:cubicBezTo>
                    <a:cubicBezTo>
                      <a:pt x="27" y="10"/>
                      <a:pt x="25" y="12"/>
                      <a:pt x="23" y="14"/>
                    </a:cubicBezTo>
                    <a:cubicBezTo>
                      <a:pt x="19" y="14"/>
                      <a:pt x="15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3" y="13"/>
                      <a:pt x="16" y="11"/>
                      <a:pt x="18" y="10"/>
                    </a:cubicBezTo>
                    <a:cubicBezTo>
                      <a:pt x="17" y="11"/>
                      <a:pt x="15" y="12"/>
                      <a:pt x="14" y="13"/>
                    </a:cubicBezTo>
                    <a:cubicBezTo>
                      <a:pt x="14" y="14"/>
                      <a:pt x="14" y="14"/>
                      <a:pt x="15" y="14"/>
                    </a:cubicBezTo>
                    <a:close/>
                    <a:moveTo>
                      <a:pt x="30" y="4"/>
                    </a:moveTo>
                    <a:cubicBezTo>
                      <a:pt x="30" y="4"/>
                      <a:pt x="30" y="4"/>
                      <a:pt x="30" y="4"/>
                    </a:cubicBezTo>
                    <a:cubicBezTo>
                      <a:pt x="31" y="4"/>
                      <a:pt x="33" y="4"/>
                      <a:pt x="34" y="4"/>
                    </a:cubicBezTo>
                    <a:cubicBezTo>
                      <a:pt x="30" y="6"/>
                      <a:pt x="26" y="9"/>
                      <a:pt x="22" y="12"/>
                    </a:cubicBezTo>
                    <a:cubicBezTo>
                      <a:pt x="19" y="14"/>
                      <a:pt x="24" y="10"/>
                      <a:pt x="25" y="10"/>
                    </a:cubicBezTo>
                    <a:cubicBezTo>
                      <a:pt x="27" y="8"/>
                      <a:pt x="29" y="6"/>
                      <a:pt x="30" y="4"/>
                    </a:cubicBezTo>
                    <a:close/>
                    <a:moveTo>
                      <a:pt x="39" y="14"/>
                    </a:moveTo>
                    <a:cubicBezTo>
                      <a:pt x="44" y="12"/>
                      <a:pt x="48" y="9"/>
                      <a:pt x="52" y="6"/>
                    </a:cubicBezTo>
                    <a:cubicBezTo>
                      <a:pt x="52" y="6"/>
                      <a:pt x="52" y="7"/>
                      <a:pt x="51" y="7"/>
                    </a:cubicBezTo>
                    <a:cubicBezTo>
                      <a:pt x="50" y="8"/>
                      <a:pt x="49" y="9"/>
                      <a:pt x="48" y="10"/>
                    </a:cubicBezTo>
                    <a:cubicBezTo>
                      <a:pt x="47" y="11"/>
                      <a:pt x="45" y="12"/>
                      <a:pt x="44" y="14"/>
                    </a:cubicBezTo>
                    <a:cubicBezTo>
                      <a:pt x="43" y="14"/>
                      <a:pt x="44" y="15"/>
                      <a:pt x="44" y="14"/>
                    </a:cubicBezTo>
                    <a:cubicBezTo>
                      <a:pt x="47" y="13"/>
                      <a:pt x="51" y="10"/>
                      <a:pt x="54" y="8"/>
                    </a:cubicBezTo>
                    <a:cubicBezTo>
                      <a:pt x="57" y="6"/>
                      <a:pt x="54" y="9"/>
                      <a:pt x="53" y="10"/>
                    </a:cubicBezTo>
                    <a:cubicBezTo>
                      <a:pt x="52" y="11"/>
                      <a:pt x="50" y="12"/>
                      <a:pt x="49" y="14"/>
                    </a:cubicBezTo>
                    <a:cubicBezTo>
                      <a:pt x="49" y="14"/>
                      <a:pt x="49" y="15"/>
                      <a:pt x="49" y="14"/>
                    </a:cubicBezTo>
                    <a:cubicBezTo>
                      <a:pt x="50" y="14"/>
                      <a:pt x="55" y="12"/>
                      <a:pt x="54" y="14"/>
                    </a:cubicBezTo>
                    <a:cubicBezTo>
                      <a:pt x="54" y="14"/>
                      <a:pt x="54" y="15"/>
                      <a:pt x="54" y="14"/>
                    </a:cubicBezTo>
                    <a:cubicBezTo>
                      <a:pt x="55" y="13"/>
                      <a:pt x="55" y="13"/>
                      <a:pt x="54" y="12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3" y="12"/>
                      <a:pt x="52" y="12"/>
                      <a:pt x="52" y="13"/>
                    </a:cubicBezTo>
                    <a:cubicBezTo>
                      <a:pt x="49" y="14"/>
                      <a:pt x="53" y="12"/>
                      <a:pt x="53" y="11"/>
                    </a:cubicBezTo>
                    <a:cubicBezTo>
                      <a:pt x="54" y="10"/>
                      <a:pt x="55" y="9"/>
                      <a:pt x="56" y="7"/>
                    </a:cubicBezTo>
                    <a:cubicBezTo>
                      <a:pt x="56" y="10"/>
                      <a:pt x="56" y="12"/>
                      <a:pt x="56" y="15"/>
                    </a:cubicBezTo>
                    <a:cubicBezTo>
                      <a:pt x="48" y="15"/>
                      <a:pt x="41" y="15"/>
                      <a:pt x="33" y="14"/>
                    </a:cubicBezTo>
                    <a:cubicBezTo>
                      <a:pt x="38" y="13"/>
                      <a:pt x="42" y="9"/>
                      <a:pt x="46" y="6"/>
                    </a:cubicBezTo>
                    <a:cubicBezTo>
                      <a:pt x="51" y="3"/>
                      <a:pt x="47" y="6"/>
                      <a:pt x="45" y="8"/>
                    </a:cubicBezTo>
                    <a:cubicBezTo>
                      <a:pt x="43" y="10"/>
                      <a:pt x="40" y="11"/>
                      <a:pt x="38" y="14"/>
                    </a:cubicBezTo>
                    <a:cubicBezTo>
                      <a:pt x="38" y="14"/>
                      <a:pt x="38" y="15"/>
                      <a:pt x="39" y="14"/>
                    </a:cubicBezTo>
                    <a:close/>
                    <a:moveTo>
                      <a:pt x="56" y="6"/>
                    </a:moveTo>
                    <a:cubicBezTo>
                      <a:pt x="54" y="7"/>
                      <a:pt x="52" y="9"/>
                      <a:pt x="49" y="10"/>
                    </a:cubicBezTo>
                    <a:cubicBezTo>
                      <a:pt x="48" y="11"/>
                      <a:pt x="48" y="12"/>
                      <a:pt x="47" y="12"/>
                    </a:cubicBezTo>
                    <a:cubicBezTo>
                      <a:pt x="47" y="12"/>
                      <a:pt x="46" y="12"/>
                      <a:pt x="46" y="12"/>
                    </a:cubicBezTo>
                    <a:cubicBezTo>
                      <a:pt x="49" y="10"/>
                      <a:pt x="52" y="8"/>
                      <a:pt x="54" y="5"/>
                    </a:cubicBezTo>
                    <a:cubicBezTo>
                      <a:pt x="54" y="4"/>
                      <a:pt x="54" y="4"/>
                      <a:pt x="53" y="4"/>
                    </a:cubicBezTo>
                    <a:cubicBezTo>
                      <a:pt x="49" y="7"/>
                      <a:pt x="45" y="11"/>
                      <a:pt x="40" y="13"/>
                    </a:cubicBezTo>
                    <a:cubicBezTo>
                      <a:pt x="41" y="13"/>
                      <a:pt x="43" y="10"/>
                      <a:pt x="44" y="9"/>
                    </a:cubicBezTo>
                    <a:cubicBezTo>
                      <a:pt x="46" y="8"/>
                      <a:pt x="48" y="6"/>
                      <a:pt x="50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2" y="4"/>
                      <a:pt x="54" y="4"/>
                      <a:pt x="56" y="4"/>
                    </a:cubicBezTo>
                    <a:cubicBezTo>
                      <a:pt x="56" y="5"/>
                      <a:pt x="56" y="5"/>
                      <a:pt x="56" y="6"/>
                    </a:cubicBezTo>
                    <a:close/>
                    <a:moveTo>
                      <a:pt x="34" y="13"/>
                    </a:moveTo>
                    <a:cubicBezTo>
                      <a:pt x="38" y="12"/>
                      <a:pt x="42" y="8"/>
                      <a:pt x="4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6" y="4"/>
                      <a:pt x="48" y="4"/>
                      <a:pt x="49" y="4"/>
                    </a:cubicBezTo>
                    <a:cubicBezTo>
                      <a:pt x="44" y="6"/>
                      <a:pt x="40" y="11"/>
                      <a:pt x="34" y="13"/>
                    </a:cubicBezTo>
                    <a:close/>
                    <a:moveTo>
                      <a:pt x="40" y="4"/>
                    </a:moveTo>
                    <a:cubicBezTo>
                      <a:pt x="41" y="4"/>
                      <a:pt x="43" y="4"/>
                      <a:pt x="44" y="4"/>
                    </a:cubicBezTo>
                    <a:cubicBezTo>
                      <a:pt x="40" y="6"/>
                      <a:pt x="36" y="9"/>
                      <a:pt x="33" y="11"/>
                    </a:cubicBezTo>
                    <a:cubicBezTo>
                      <a:pt x="36" y="9"/>
                      <a:pt x="38" y="7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lose/>
                    <a:moveTo>
                      <a:pt x="34" y="4"/>
                    </a:moveTo>
                    <a:cubicBezTo>
                      <a:pt x="35" y="4"/>
                      <a:pt x="35" y="4"/>
                      <a:pt x="35" y="4"/>
                    </a:cubicBezTo>
                    <a:cubicBezTo>
                      <a:pt x="36" y="4"/>
                      <a:pt x="38" y="4"/>
                      <a:pt x="39" y="4"/>
                    </a:cubicBezTo>
                    <a:cubicBezTo>
                      <a:pt x="35" y="7"/>
                      <a:pt x="30" y="9"/>
                      <a:pt x="26" y="12"/>
                    </a:cubicBezTo>
                    <a:cubicBezTo>
                      <a:pt x="26" y="12"/>
                      <a:pt x="26" y="12"/>
                      <a:pt x="25" y="12"/>
                    </a:cubicBezTo>
                    <a:cubicBezTo>
                      <a:pt x="26" y="12"/>
                      <a:pt x="27" y="11"/>
                      <a:pt x="27" y="10"/>
                    </a:cubicBezTo>
                    <a:cubicBezTo>
                      <a:pt x="30" y="8"/>
                      <a:pt x="32" y="6"/>
                      <a:pt x="34" y="4"/>
                    </a:cubicBezTo>
                    <a:close/>
                    <a:moveTo>
                      <a:pt x="26" y="14"/>
                    </a:moveTo>
                    <a:cubicBezTo>
                      <a:pt x="26" y="14"/>
                      <a:pt x="25" y="14"/>
                      <a:pt x="24" y="14"/>
                    </a:cubicBezTo>
                    <a:cubicBezTo>
                      <a:pt x="29" y="11"/>
                      <a:pt x="34" y="8"/>
                      <a:pt x="38" y="5"/>
                    </a:cubicBezTo>
                    <a:cubicBezTo>
                      <a:pt x="36" y="7"/>
                      <a:pt x="35" y="9"/>
                      <a:pt x="33" y="10"/>
                    </a:cubicBezTo>
                    <a:cubicBezTo>
                      <a:pt x="31" y="11"/>
                      <a:pt x="30" y="12"/>
                      <a:pt x="28" y="13"/>
                    </a:cubicBezTo>
                    <a:cubicBezTo>
                      <a:pt x="28" y="14"/>
                      <a:pt x="28" y="14"/>
                      <a:pt x="29" y="14"/>
                    </a:cubicBezTo>
                    <a:cubicBezTo>
                      <a:pt x="34" y="12"/>
                      <a:pt x="38" y="8"/>
                      <a:pt x="42" y="6"/>
                    </a:cubicBezTo>
                    <a:cubicBezTo>
                      <a:pt x="44" y="4"/>
                      <a:pt x="44" y="5"/>
                      <a:pt x="42" y="6"/>
                    </a:cubicBezTo>
                    <a:cubicBezTo>
                      <a:pt x="41" y="7"/>
                      <a:pt x="40" y="9"/>
                      <a:pt x="38" y="10"/>
                    </a:cubicBezTo>
                    <a:cubicBezTo>
                      <a:pt x="36" y="11"/>
                      <a:pt x="34" y="12"/>
                      <a:pt x="33" y="14"/>
                    </a:cubicBezTo>
                    <a:cubicBezTo>
                      <a:pt x="32" y="14"/>
                      <a:pt x="32" y="14"/>
                      <a:pt x="33" y="14"/>
                    </a:cubicBezTo>
                    <a:cubicBezTo>
                      <a:pt x="31" y="14"/>
                      <a:pt x="28" y="14"/>
                      <a:pt x="26" y="14"/>
                    </a:cubicBezTo>
                    <a:close/>
                    <a:moveTo>
                      <a:pt x="32" y="11"/>
                    </a:moveTo>
                    <a:cubicBezTo>
                      <a:pt x="32" y="11"/>
                      <a:pt x="32" y="12"/>
                      <a:pt x="31" y="12"/>
                    </a:cubicBezTo>
                    <a:cubicBezTo>
                      <a:pt x="32" y="12"/>
                      <a:pt x="32" y="11"/>
                      <a:pt x="32" y="11"/>
                    </a:cubicBezTo>
                    <a:close/>
                    <a:moveTo>
                      <a:pt x="29" y="4"/>
                    </a:moveTo>
                    <a:cubicBezTo>
                      <a:pt x="25" y="6"/>
                      <a:pt x="22" y="9"/>
                      <a:pt x="18" y="11"/>
                    </a:cubicBezTo>
                    <a:cubicBezTo>
                      <a:pt x="21" y="9"/>
                      <a:pt x="24" y="7"/>
                      <a:pt x="25" y="4"/>
                    </a:cubicBezTo>
                    <a:cubicBezTo>
                      <a:pt x="26" y="4"/>
                      <a:pt x="25" y="3"/>
                      <a:pt x="25" y="4"/>
                    </a:cubicBezTo>
                    <a:cubicBezTo>
                      <a:pt x="21" y="7"/>
                      <a:pt x="16" y="10"/>
                      <a:pt x="12" y="13"/>
                    </a:cubicBezTo>
                    <a:cubicBezTo>
                      <a:pt x="12" y="13"/>
                      <a:pt x="15" y="9"/>
                      <a:pt x="15" y="9"/>
                    </a:cubicBezTo>
                    <a:cubicBezTo>
                      <a:pt x="17" y="7"/>
                      <a:pt x="19" y="6"/>
                      <a:pt x="20" y="4"/>
                    </a:cubicBezTo>
                    <a:cubicBezTo>
                      <a:pt x="21" y="4"/>
                      <a:pt x="20" y="3"/>
                      <a:pt x="20" y="4"/>
                    </a:cubicBezTo>
                    <a:cubicBezTo>
                      <a:pt x="17" y="5"/>
                      <a:pt x="14" y="7"/>
                      <a:pt x="12" y="9"/>
                    </a:cubicBezTo>
                    <a:cubicBezTo>
                      <a:pt x="11" y="10"/>
                      <a:pt x="10" y="11"/>
                      <a:pt x="8" y="11"/>
                    </a:cubicBezTo>
                    <a:cubicBezTo>
                      <a:pt x="5" y="14"/>
                      <a:pt x="9" y="10"/>
                      <a:pt x="9" y="10"/>
                    </a:cubicBezTo>
                    <a:cubicBezTo>
                      <a:pt x="11" y="8"/>
                      <a:pt x="13" y="6"/>
                      <a:pt x="15" y="4"/>
                    </a:cubicBezTo>
                    <a:cubicBezTo>
                      <a:pt x="15" y="4"/>
                      <a:pt x="15" y="3"/>
                      <a:pt x="14" y="4"/>
                    </a:cubicBezTo>
                    <a:cubicBezTo>
                      <a:pt x="11" y="6"/>
                      <a:pt x="7" y="10"/>
                      <a:pt x="4" y="12"/>
                    </a:cubicBezTo>
                    <a:cubicBezTo>
                      <a:pt x="7" y="9"/>
                      <a:pt x="10" y="7"/>
                      <a:pt x="11" y="3"/>
                    </a:cubicBezTo>
                    <a:cubicBezTo>
                      <a:pt x="17" y="3"/>
                      <a:pt x="23" y="4"/>
                      <a:pt x="29" y="4"/>
                    </a:cubicBezTo>
                    <a:close/>
                    <a:moveTo>
                      <a:pt x="17" y="12"/>
                    </a:moveTo>
                    <a:cubicBezTo>
                      <a:pt x="17" y="12"/>
                      <a:pt x="18" y="12"/>
                      <a:pt x="18" y="11"/>
                    </a:cubicBezTo>
                    <a:cubicBezTo>
                      <a:pt x="18" y="12"/>
                      <a:pt x="17" y="12"/>
                      <a:pt x="17" y="12"/>
                    </a:cubicBezTo>
                    <a:close/>
                    <a:moveTo>
                      <a:pt x="10" y="3"/>
                    </a:moveTo>
                    <a:cubicBezTo>
                      <a:pt x="8" y="5"/>
                      <a:pt x="5" y="7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7"/>
                      <a:pt x="6" y="5"/>
                      <a:pt x="7" y="3"/>
                    </a:cubicBezTo>
                    <a:cubicBezTo>
                      <a:pt x="8" y="3"/>
                      <a:pt x="9" y="3"/>
                      <a:pt x="1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66"/>
              <p:cNvSpPr>
                <a:spLocks noEditPoints="1"/>
              </p:cNvSpPr>
              <p:nvPr/>
            </p:nvSpPr>
            <p:spPr bwMode="auto">
              <a:xfrm>
                <a:off x="3770" y="860"/>
                <a:ext cx="59" cy="52"/>
              </a:xfrm>
              <a:custGeom>
                <a:avLst/>
                <a:gdLst>
                  <a:gd name="T0" fmla="*/ 13 w 25"/>
                  <a:gd name="T1" fmla="*/ 22 h 22"/>
                  <a:gd name="T2" fmla="*/ 13 w 25"/>
                  <a:gd name="T3" fmla="*/ 22 h 22"/>
                  <a:gd name="T4" fmla="*/ 24 w 25"/>
                  <a:gd name="T5" fmla="*/ 12 h 22"/>
                  <a:gd name="T6" fmla="*/ 16 w 25"/>
                  <a:gd name="T7" fmla="*/ 2 h 22"/>
                  <a:gd name="T8" fmla="*/ 13 w 25"/>
                  <a:gd name="T9" fmla="*/ 22 h 22"/>
                  <a:gd name="T10" fmla="*/ 7 w 25"/>
                  <a:gd name="T11" fmla="*/ 11 h 22"/>
                  <a:gd name="T12" fmla="*/ 8 w 25"/>
                  <a:gd name="T13" fmla="*/ 11 h 22"/>
                  <a:gd name="T14" fmla="*/ 15 w 25"/>
                  <a:gd name="T15" fmla="*/ 6 h 22"/>
                  <a:gd name="T16" fmla="*/ 7 w 25"/>
                  <a:gd name="T17" fmla="*/ 12 h 22"/>
                  <a:gd name="T18" fmla="*/ 7 w 25"/>
                  <a:gd name="T19" fmla="*/ 11 h 22"/>
                  <a:gd name="T20" fmla="*/ 19 w 25"/>
                  <a:gd name="T21" fmla="*/ 7 h 22"/>
                  <a:gd name="T22" fmla="*/ 8 w 25"/>
                  <a:gd name="T23" fmla="*/ 13 h 22"/>
                  <a:gd name="T24" fmla="*/ 8 w 25"/>
                  <a:gd name="T25" fmla="*/ 13 h 22"/>
                  <a:gd name="T26" fmla="*/ 16 w 25"/>
                  <a:gd name="T27" fmla="*/ 5 h 22"/>
                  <a:gd name="T28" fmla="*/ 16 w 25"/>
                  <a:gd name="T29" fmla="*/ 5 h 22"/>
                  <a:gd name="T30" fmla="*/ 19 w 25"/>
                  <a:gd name="T31" fmla="*/ 7 h 22"/>
                  <a:gd name="T32" fmla="*/ 19 w 25"/>
                  <a:gd name="T33" fmla="*/ 7 h 22"/>
                  <a:gd name="T34" fmla="*/ 17 w 25"/>
                  <a:gd name="T35" fmla="*/ 9 h 22"/>
                  <a:gd name="T36" fmla="*/ 9 w 25"/>
                  <a:gd name="T37" fmla="*/ 16 h 22"/>
                  <a:gd name="T38" fmla="*/ 8 w 25"/>
                  <a:gd name="T39" fmla="*/ 14 h 22"/>
                  <a:gd name="T40" fmla="*/ 17 w 25"/>
                  <a:gd name="T41" fmla="*/ 9 h 22"/>
                  <a:gd name="T42" fmla="*/ 10 w 25"/>
                  <a:gd name="T43" fmla="*/ 17 h 22"/>
                  <a:gd name="T44" fmla="*/ 17 w 25"/>
                  <a:gd name="T45" fmla="*/ 13 h 22"/>
                  <a:gd name="T46" fmla="*/ 11 w 25"/>
                  <a:gd name="T47" fmla="*/ 18 h 22"/>
                  <a:gd name="T48" fmla="*/ 11 w 25"/>
                  <a:gd name="T49" fmla="*/ 18 h 22"/>
                  <a:gd name="T50" fmla="*/ 10 w 25"/>
                  <a:gd name="T51" fmla="*/ 17 h 22"/>
                  <a:gd name="T52" fmla="*/ 22 w 25"/>
                  <a:gd name="T53" fmla="*/ 12 h 22"/>
                  <a:gd name="T54" fmla="*/ 13 w 25"/>
                  <a:gd name="T55" fmla="*/ 19 h 22"/>
                  <a:gd name="T56" fmla="*/ 12 w 25"/>
                  <a:gd name="T57" fmla="*/ 18 h 22"/>
                  <a:gd name="T58" fmla="*/ 19 w 25"/>
                  <a:gd name="T59" fmla="*/ 14 h 22"/>
                  <a:gd name="T60" fmla="*/ 16 w 25"/>
                  <a:gd name="T61" fmla="*/ 16 h 22"/>
                  <a:gd name="T62" fmla="*/ 17 w 25"/>
                  <a:gd name="T63" fmla="*/ 17 h 22"/>
                  <a:gd name="T64" fmla="*/ 20 w 25"/>
                  <a:gd name="T65" fmla="*/ 14 h 22"/>
                  <a:gd name="T66" fmla="*/ 20 w 25"/>
                  <a:gd name="T67" fmla="*/ 13 h 22"/>
                  <a:gd name="T68" fmla="*/ 13 w 25"/>
                  <a:gd name="T69" fmla="*/ 17 h 22"/>
                  <a:gd name="T70" fmla="*/ 20 w 25"/>
                  <a:gd name="T71" fmla="*/ 11 h 22"/>
                  <a:gd name="T72" fmla="*/ 19 w 25"/>
                  <a:gd name="T73" fmla="*/ 11 h 22"/>
                  <a:gd name="T74" fmla="*/ 11 w 25"/>
                  <a:gd name="T75" fmla="*/ 16 h 22"/>
                  <a:gd name="T76" fmla="*/ 20 w 25"/>
                  <a:gd name="T77" fmla="*/ 7 h 22"/>
                  <a:gd name="T78" fmla="*/ 20 w 25"/>
                  <a:gd name="T79" fmla="*/ 7 h 22"/>
                  <a:gd name="T80" fmla="*/ 22 w 25"/>
                  <a:gd name="T81" fmla="*/ 12 h 22"/>
                  <a:gd name="T82" fmla="*/ 14 w 25"/>
                  <a:gd name="T83" fmla="*/ 5 h 22"/>
                  <a:gd name="T84" fmla="*/ 15 w 25"/>
                  <a:gd name="T85" fmla="*/ 5 h 22"/>
                  <a:gd name="T86" fmla="*/ 8 w 25"/>
                  <a:gd name="T87" fmla="*/ 10 h 22"/>
                  <a:gd name="T88" fmla="*/ 14 w 25"/>
                  <a:gd name="T89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13" y="22"/>
                      <a:pt x="13" y="22"/>
                      <a:pt x="13" y="22"/>
                    </a:cubicBezTo>
                    <a:cubicBezTo>
                      <a:pt x="19" y="22"/>
                      <a:pt x="24" y="18"/>
                      <a:pt x="24" y="12"/>
                    </a:cubicBezTo>
                    <a:cubicBezTo>
                      <a:pt x="25" y="7"/>
                      <a:pt x="21" y="3"/>
                      <a:pt x="16" y="2"/>
                    </a:cubicBezTo>
                    <a:cubicBezTo>
                      <a:pt x="3" y="0"/>
                      <a:pt x="0" y="19"/>
                      <a:pt x="13" y="22"/>
                    </a:cubicBezTo>
                    <a:close/>
                    <a:moveTo>
                      <a:pt x="7" y="11"/>
                    </a:moveTo>
                    <a:cubicBezTo>
                      <a:pt x="7" y="11"/>
                      <a:pt x="8" y="11"/>
                      <a:pt x="8" y="11"/>
                    </a:cubicBezTo>
                    <a:cubicBezTo>
                      <a:pt x="10" y="9"/>
                      <a:pt x="12" y="8"/>
                      <a:pt x="15" y="6"/>
                    </a:cubicBezTo>
                    <a:cubicBezTo>
                      <a:pt x="13" y="9"/>
                      <a:pt x="10" y="10"/>
                      <a:pt x="7" y="12"/>
                    </a:cubicBezTo>
                    <a:cubicBezTo>
                      <a:pt x="7" y="12"/>
                      <a:pt x="7" y="11"/>
                      <a:pt x="7" y="11"/>
                    </a:cubicBezTo>
                    <a:close/>
                    <a:moveTo>
                      <a:pt x="19" y="7"/>
                    </a:moveTo>
                    <a:cubicBezTo>
                      <a:pt x="15" y="9"/>
                      <a:pt x="12" y="12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10" y="11"/>
                      <a:pt x="14" y="9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9" y="6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lose/>
                    <a:moveTo>
                      <a:pt x="17" y="9"/>
                    </a:moveTo>
                    <a:cubicBezTo>
                      <a:pt x="14" y="11"/>
                      <a:pt x="12" y="14"/>
                      <a:pt x="9" y="16"/>
                    </a:cubicBezTo>
                    <a:cubicBezTo>
                      <a:pt x="8" y="16"/>
                      <a:pt x="8" y="15"/>
                      <a:pt x="8" y="14"/>
                    </a:cubicBezTo>
                    <a:cubicBezTo>
                      <a:pt x="11" y="13"/>
                      <a:pt x="14" y="11"/>
                      <a:pt x="17" y="9"/>
                    </a:cubicBezTo>
                    <a:close/>
                    <a:moveTo>
                      <a:pt x="10" y="17"/>
                    </a:moveTo>
                    <a:cubicBezTo>
                      <a:pt x="12" y="16"/>
                      <a:pt x="15" y="14"/>
                      <a:pt x="17" y="13"/>
                    </a:cubicBezTo>
                    <a:cubicBezTo>
                      <a:pt x="15" y="14"/>
                      <a:pt x="13" y="16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0" y="17"/>
                      <a:pt x="10" y="17"/>
                    </a:cubicBezTo>
                    <a:close/>
                    <a:moveTo>
                      <a:pt x="22" y="12"/>
                    </a:moveTo>
                    <a:cubicBezTo>
                      <a:pt x="21" y="16"/>
                      <a:pt x="17" y="19"/>
                      <a:pt x="13" y="19"/>
                    </a:cubicBezTo>
                    <a:cubicBezTo>
                      <a:pt x="13" y="19"/>
                      <a:pt x="12" y="19"/>
                      <a:pt x="12" y="18"/>
                    </a:cubicBezTo>
                    <a:cubicBezTo>
                      <a:pt x="14" y="17"/>
                      <a:pt x="17" y="16"/>
                      <a:pt x="19" y="14"/>
                    </a:cubicBezTo>
                    <a:cubicBezTo>
                      <a:pt x="18" y="15"/>
                      <a:pt x="17" y="16"/>
                      <a:pt x="16" y="16"/>
                    </a:cubicBezTo>
                    <a:cubicBezTo>
                      <a:pt x="16" y="17"/>
                      <a:pt x="16" y="17"/>
                      <a:pt x="17" y="17"/>
                    </a:cubicBezTo>
                    <a:cubicBezTo>
                      <a:pt x="18" y="16"/>
                      <a:pt x="20" y="15"/>
                      <a:pt x="20" y="14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8" y="14"/>
                      <a:pt x="16" y="16"/>
                      <a:pt x="13" y="17"/>
                    </a:cubicBezTo>
                    <a:cubicBezTo>
                      <a:pt x="15" y="15"/>
                      <a:pt x="18" y="13"/>
                      <a:pt x="20" y="11"/>
                    </a:cubicBezTo>
                    <a:cubicBezTo>
                      <a:pt x="20" y="11"/>
                      <a:pt x="20" y="10"/>
                      <a:pt x="19" y="11"/>
                    </a:cubicBezTo>
                    <a:cubicBezTo>
                      <a:pt x="16" y="12"/>
                      <a:pt x="14" y="14"/>
                      <a:pt x="11" y="16"/>
                    </a:cubicBezTo>
                    <a:cubicBezTo>
                      <a:pt x="14" y="13"/>
                      <a:pt x="17" y="10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1" y="8"/>
                      <a:pt x="22" y="10"/>
                      <a:pt x="22" y="12"/>
                    </a:cubicBezTo>
                    <a:close/>
                    <a:moveTo>
                      <a:pt x="14" y="5"/>
                    </a:moveTo>
                    <a:cubicBezTo>
                      <a:pt x="15" y="5"/>
                      <a:pt x="15" y="5"/>
                      <a:pt x="15" y="5"/>
                    </a:cubicBezTo>
                    <a:cubicBezTo>
                      <a:pt x="13" y="7"/>
                      <a:pt x="10" y="8"/>
                      <a:pt x="8" y="10"/>
                    </a:cubicBezTo>
                    <a:cubicBezTo>
                      <a:pt x="8" y="7"/>
                      <a:pt x="11" y="5"/>
                      <a:pt x="1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67"/>
              <p:cNvSpPr>
                <a:spLocks noEditPoints="1"/>
              </p:cNvSpPr>
              <p:nvPr/>
            </p:nvSpPr>
            <p:spPr bwMode="auto">
              <a:xfrm>
                <a:off x="3723" y="922"/>
                <a:ext cx="163" cy="45"/>
              </a:xfrm>
              <a:custGeom>
                <a:avLst/>
                <a:gdLst>
                  <a:gd name="T0" fmla="*/ 69 w 69"/>
                  <a:gd name="T1" fmla="*/ 4 h 19"/>
                  <a:gd name="T2" fmla="*/ 1 w 69"/>
                  <a:gd name="T3" fmla="*/ 1 h 19"/>
                  <a:gd name="T4" fmla="*/ 2 w 69"/>
                  <a:gd name="T5" fmla="*/ 17 h 19"/>
                  <a:gd name="T6" fmla="*/ 46 w 69"/>
                  <a:gd name="T7" fmla="*/ 7 h 19"/>
                  <a:gd name="T8" fmla="*/ 38 w 69"/>
                  <a:gd name="T9" fmla="*/ 15 h 19"/>
                  <a:gd name="T10" fmla="*/ 42 w 69"/>
                  <a:gd name="T11" fmla="*/ 9 h 19"/>
                  <a:gd name="T12" fmla="*/ 29 w 69"/>
                  <a:gd name="T13" fmla="*/ 7 h 19"/>
                  <a:gd name="T14" fmla="*/ 21 w 69"/>
                  <a:gd name="T15" fmla="*/ 15 h 19"/>
                  <a:gd name="T16" fmla="*/ 7 w 69"/>
                  <a:gd name="T17" fmla="*/ 14 h 19"/>
                  <a:gd name="T18" fmla="*/ 3 w 69"/>
                  <a:gd name="T19" fmla="*/ 10 h 19"/>
                  <a:gd name="T20" fmla="*/ 12 w 69"/>
                  <a:gd name="T21" fmla="*/ 3 h 19"/>
                  <a:gd name="T22" fmla="*/ 22 w 69"/>
                  <a:gd name="T23" fmla="*/ 4 h 19"/>
                  <a:gd name="T24" fmla="*/ 11 w 69"/>
                  <a:gd name="T25" fmla="*/ 12 h 19"/>
                  <a:gd name="T26" fmla="*/ 18 w 69"/>
                  <a:gd name="T27" fmla="*/ 3 h 19"/>
                  <a:gd name="T28" fmla="*/ 3 w 69"/>
                  <a:gd name="T29" fmla="*/ 8 h 19"/>
                  <a:gd name="T30" fmla="*/ 11 w 69"/>
                  <a:gd name="T31" fmla="*/ 5 h 19"/>
                  <a:gd name="T32" fmla="*/ 13 w 69"/>
                  <a:gd name="T33" fmla="*/ 3 h 19"/>
                  <a:gd name="T34" fmla="*/ 3 w 69"/>
                  <a:gd name="T35" fmla="*/ 7 h 19"/>
                  <a:gd name="T36" fmla="*/ 16 w 69"/>
                  <a:gd name="T37" fmla="*/ 9 h 19"/>
                  <a:gd name="T38" fmla="*/ 14 w 69"/>
                  <a:gd name="T39" fmla="*/ 14 h 19"/>
                  <a:gd name="T40" fmla="*/ 23 w 69"/>
                  <a:gd name="T41" fmla="*/ 5 h 19"/>
                  <a:gd name="T42" fmla="*/ 16 w 69"/>
                  <a:gd name="T43" fmla="*/ 14 h 19"/>
                  <a:gd name="T44" fmla="*/ 17 w 69"/>
                  <a:gd name="T45" fmla="*/ 14 h 19"/>
                  <a:gd name="T46" fmla="*/ 20 w 69"/>
                  <a:gd name="T47" fmla="*/ 15 h 19"/>
                  <a:gd name="T48" fmla="*/ 36 w 69"/>
                  <a:gd name="T49" fmla="*/ 6 h 19"/>
                  <a:gd name="T50" fmla="*/ 33 w 69"/>
                  <a:gd name="T51" fmla="*/ 15 h 19"/>
                  <a:gd name="T52" fmla="*/ 39 w 69"/>
                  <a:gd name="T53" fmla="*/ 8 h 19"/>
                  <a:gd name="T54" fmla="*/ 60 w 69"/>
                  <a:gd name="T55" fmla="*/ 5 h 19"/>
                  <a:gd name="T56" fmla="*/ 58 w 69"/>
                  <a:gd name="T57" fmla="*/ 12 h 19"/>
                  <a:gd name="T58" fmla="*/ 55 w 69"/>
                  <a:gd name="T59" fmla="*/ 4 h 19"/>
                  <a:gd name="T60" fmla="*/ 51 w 69"/>
                  <a:gd name="T61" fmla="*/ 4 h 19"/>
                  <a:gd name="T62" fmla="*/ 55 w 69"/>
                  <a:gd name="T63" fmla="*/ 5 h 19"/>
                  <a:gd name="T64" fmla="*/ 52 w 69"/>
                  <a:gd name="T65" fmla="*/ 8 h 19"/>
                  <a:gd name="T66" fmla="*/ 58 w 69"/>
                  <a:gd name="T67" fmla="*/ 7 h 19"/>
                  <a:gd name="T68" fmla="*/ 43 w 69"/>
                  <a:gd name="T69" fmla="*/ 15 h 19"/>
                  <a:gd name="T70" fmla="*/ 60 w 69"/>
                  <a:gd name="T71" fmla="*/ 9 h 19"/>
                  <a:gd name="T72" fmla="*/ 59 w 69"/>
                  <a:gd name="T73" fmla="*/ 8 h 19"/>
                  <a:gd name="T74" fmla="*/ 60 w 69"/>
                  <a:gd name="T75" fmla="*/ 16 h 19"/>
                  <a:gd name="T76" fmla="*/ 66 w 69"/>
                  <a:gd name="T77" fmla="*/ 15 h 19"/>
                  <a:gd name="T78" fmla="*/ 66 w 69"/>
                  <a:gd name="T79" fmla="*/ 10 h 19"/>
                  <a:gd name="T80" fmla="*/ 66 w 69"/>
                  <a:gd name="T81" fmla="*/ 5 h 19"/>
                  <a:gd name="T82" fmla="*/ 63 w 69"/>
                  <a:gd name="T83" fmla="*/ 8 h 19"/>
                  <a:gd name="T84" fmla="*/ 47 w 69"/>
                  <a:gd name="T85" fmla="*/ 5 h 19"/>
                  <a:gd name="T86" fmla="*/ 43 w 69"/>
                  <a:gd name="T87" fmla="*/ 4 h 19"/>
                  <a:gd name="T88" fmla="*/ 38 w 69"/>
                  <a:gd name="T89" fmla="*/ 5 h 19"/>
                  <a:gd name="T90" fmla="*/ 33 w 69"/>
                  <a:gd name="T91" fmla="*/ 4 h 19"/>
                  <a:gd name="T92" fmla="*/ 24 w 69"/>
                  <a:gd name="T93" fmla="*/ 10 h 19"/>
                  <a:gd name="T94" fmla="*/ 17 w 69"/>
                  <a:gd name="T95" fmla="*/ 14 h 19"/>
                  <a:gd name="T96" fmla="*/ 37 w 69"/>
                  <a:gd name="T97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9" h="19">
                    <a:moveTo>
                      <a:pt x="67" y="19"/>
                    </a:moveTo>
                    <a:cubicBezTo>
                      <a:pt x="68" y="19"/>
                      <a:pt x="69" y="19"/>
                      <a:pt x="69" y="18"/>
                    </a:cubicBezTo>
                    <a:cubicBezTo>
                      <a:pt x="69" y="13"/>
                      <a:pt x="69" y="8"/>
                      <a:pt x="69" y="4"/>
                    </a:cubicBezTo>
                    <a:cubicBezTo>
                      <a:pt x="69" y="4"/>
                      <a:pt x="69" y="4"/>
                      <a:pt x="69" y="4"/>
                    </a:cubicBezTo>
                    <a:cubicBezTo>
                      <a:pt x="69" y="3"/>
                      <a:pt x="69" y="3"/>
                      <a:pt x="68" y="3"/>
                    </a:cubicBezTo>
                    <a:cubicBezTo>
                      <a:pt x="59" y="1"/>
                      <a:pt x="50" y="1"/>
                      <a:pt x="40" y="1"/>
                    </a:cubicBezTo>
                    <a:cubicBezTo>
                      <a:pt x="27" y="0"/>
                      <a:pt x="14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7"/>
                      <a:pt x="1" y="11"/>
                      <a:pt x="1" y="16"/>
                    </a:cubicBezTo>
                    <a:cubicBezTo>
                      <a:pt x="1" y="16"/>
                      <a:pt x="1" y="16"/>
                      <a:pt x="1" y="17"/>
                    </a:cubicBezTo>
                    <a:cubicBezTo>
                      <a:pt x="1" y="17"/>
                      <a:pt x="2" y="17"/>
                      <a:pt x="2" y="17"/>
                    </a:cubicBezTo>
                    <a:cubicBezTo>
                      <a:pt x="24" y="17"/>
                      <a:pt x="45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lose/>
                    <a:moveTo>
                      <a:pt x="38" y="15"/>
                    </a:moveTo>
                    <a:cubicBezTo>
                      <a:pt x="41" y="13"/>
                      <a:pt x="43" y="10"/>
                      <a:pt x="46" y="7"/>
                    </a:cubicBezTo>
                    <a:cubicBezTo>
                      <a:pt x="47" y="6"/>
                      <a:pt x="48" y="5"/>
                      <a:pt x="50" y="5"/>
                    </a:cubicBezTo>
                    <a:cubicBezTo>
                      <a:pt x="50" y="5"/>
                      <a:pt x="48" y="8"/>
                      <a:pt x="48" y="8"/>
                    </a:cubicBezTo>
                    <a:cubicBezTo>
                      <a:pt x="47" y="11"/>
                      <a:pt x="44" y="13"/>
                      <a:pt x="42" y="15"/>
                    </a:cubicBezTo>
                    <a:cubicBezTo>
                      <a:pt x="41" y="15"/>
                      <a:pt x="39" y="15"/>
                      <a:pt x="38" y="15"/>
                    </a:cubicBezTo>
                    <a:close/>
                    <a:moveTo>
                      <a:pt x="34" y="15"/>
                    </a:moveTo>
                    <a:cubicBezTo>
                      <a:pt x="37" y="13"/>
                      <a:pt x="39" y="10"/>
                      <a:pt x="42" y="8"/>
                    </a:cubicBezTo>
                    <a:cubicBezTo>
                      <a:pt x="43" y="7"/>
                      <a:pt x="44" y="6"/>
                      <a:pt x="46" y="5"/>
                    </a:cubicBezTo>
                    <a:cubicBezTo>
                      <a:pt x="45" y="6"/>
                      <a:pt x="43" y="8"/>
                      <a:pt x="42" y="9"/>
                    </a:cubicBezTo>
                    <a:cubicBezTo>
                      <a:pt x="41" y="11"/>
                      <a:pt x="39" y="13"/>
                      <a:pt x="36" y="15"/>
                    </a:cubicBezTo>
                    <a:cubicBezTo>
                      <a:pt x="36" y="15"/>
                      <a:pt x="35" y="15"/>
                      <a:pt x="34" y="15"/>
                    </a:cubicBezTo>
                    <a:close/>
                    <a:moveTo>
                      <a:pt x="21" y="15"/>
                    </a:moveTo>
                    <a:cubicBezTo>
                      <a:pt x="24" y="12"/>
                      <a:pt x="26" y="10"/>
                      <a:pt x="29" y="7"/>
                    </a:cubicBezTo>
                    <a:cubicBezTo>
                      <a:pt x="30" y="6"/>
                      <a:pt x="31" y="6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7" y="10"/>
                      <a:pt x="25" y="12"/>
                      <a:pt x="23" y="15"/>
                    </a:cubicBezTo>
                    <a:cubicBezTo>
                      <a:pt x="22" y="15"/>
                      <a:pt x="21" y="15"/>
                      <a:pt x="21" y="15"/>
                    </a:cubicBezTo>
                    <a:close/>
                    <a:moveTo>
                      <a:pt x="4" y="14"/>
                    </a:moveTo>
                    <a:cubicBezTo>
                      <a:pt x="8" y="12"/>
                      <a:pt x="12" y="8"/>
                      <a:pt x="15" y="5"/>
                    </a:cubicBezTo>
                    <a:cubicBezTo>
                      <a:pt x="19" y="3"/>
                      <a:pt x="13" y="8"/>
                      <a:pt x="13" y="9"/>
                    </a:cubicBezTo>
                    <a:cubicBezTo>
                      <a:pt x="11" y="11"/>
                      <a:pt x="9" y="12"/>
                      <a:pt x="7" y="14"/>
                    </a:cubicBezTo>
                    <a:cubicBezTo>
                      <a:pt x="6" y="14"/>
                      <a:pt x="5" y="14"/>
                      <a:pt x="4" y="14"/>
                    </a:cubicBezTo>
                    <a:close/>
                    <a:moveTo>
                      <a:pt x="12" y="3"/>
                    </a:moveTo>
                    <a:cubicBezTo>
                      <a:pt x="9" y="5"/>
                      <a:pt x="7" y="7"/>
                      <a:pt x="4" y="9"/>
                    </a:cubicBezTo>
                    <a:cubicBezTo>
                      <a:pt x="4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4" y="9"/>
                      <a:pt x="5" y="8"/>
                      <a:pt x="5" y="8"/>
                    </a:cubicBezTo>
                    <a:cubicBezTo>
                      <a:pt x="6" y="6"/>
                      <a:pt x="7" y="5"/>
                      <a:pt x="8" y="3"/>
                    </a:cubicBezTo>
                    <a:cubicBezTo>
                      <a:pt x="9" y="3"/>
                      <a:pt x="11" y="3"/>
                      <a:pt x="12" y="3"/>
                    </a:cubicBezTo>
                    <a:close/>
                    <a:moveTo>
                      <a:pt x="22" y="3"/>
                    </a:moveTo>
                    <a:cubicBezTo>
                      <a:pt x="23" y="3"/>
                      <a:pt x="24" y="3"/>
                      <a:pt x="25" y="3"/>
                    </a:cubicBezTo>
                    <a:cubicBezTo>
                      <a:pt x="23" y="4"/>
                      <a:pt x="22" y="5"/>
                      <a:pt x="21" y="6"/>
                    </a:cubicBezTo>
                    <a:cubicBezTo>
                      <a:pt x="21" y="5"/>
                      <a:pt x="22" y="4"/>
                      <a:pt x="22" y="4"/>
                    </a:cubicBezTo>
                    <a:cubicBezTo>
                      <a:pt x="23" y="3"/>
                      <a:pt x="23" y="3"/>
                      <a:pt x="22" y="3"/>
                    </a:cubicBezTo>
                    <a:close/>
                    <a:moveTo>
                      <a:pt x="18" y="3"/>
                    </a:moveTo>
                    <a:cubicBezTo>
                      <a:pt x="19" y="3"/>
                      <a:pt x="20" y="3"/>
                      <a:pt x="22" y="3"/>
                    </a:cubicBezTo>
                    <a:cubicBezTo>
                      <a:pt x="18" y="6"/>
                      <a:pt x="15" y="10"/>
                      <a:pt x="11" y="12"/>
                    </a:cubicBezTo>
                    <a:cubicBezTo>
                      <a:pt x="10" y="13"/>
                      <a:pt x="7" y="15"/>
                      <a:pt x="10" y="13"/>
                    </a:cubicBezTo>
                    <a:cubicBezTo>
                      <a:pt x="11" y="12"/>
                      <a:pt x="12" y="11"/>
                      <a:pt x="13" y="10"/>
                    </a:cubicBezTo>
                    <a:cubicBezTo>
                      <a:pt x="15" y="8"/>
                      <a:pt x="17" y="6"/>
                      <a:pt x="18" y="4"/>
                    </a:cubicBezTo>
                    <a:cubicBezTo>
                      <a:pt x="18" y="3"/>
                      <a:pt x="18" y="3"/>
                      <a:pt x="18" y="3"/>
                    </a:cubicBezTo>
                    <a:close/>
                    <a:moveTo>
                      <a:pt x="3" y="8"/>
                    </a:moveTo>
                    <a:cubicBezTo>
                      <a:pt x="4" y="7"/>
                      <a:pt x="9" y="2"/>
                      <a:pt x="6" y="5"/>
                    </a:cubicBezTo>
                    <a:cubicBezTo>
                      <a:pt x="5" y="6"/>
                      <a:pt x="4" y="8"/>
                      <a:pt x="3" y="9"/>
                    </a:cubicBezTo>
                    <a:cubicBezTo>
                      <a:pt x="3" y="9"/>
                      <a:pt x="3" y="8"/>
                      <a:pt x="3" y="8"/>
                    </a:cubicBezTo>
                    <a:close/>
                    <a:moveTo>
                      <a:pt x="3" y="11"/>
                    </a:moveTo>
                    <a:cubicBezTo>
                      <a:pt x="5" y="10"/>
                      <a:pt x="6" y="9"/>
                      <a:pt x="7" y="8"/>
                    </a:cubicBezTo>
                    <a:cubicBezTo>
                      <a:pt x="8" y="7"/>
                      <a:pt x="9" y="6"/>
                      <a:pt x="10" y="5"/>
                    </a:cubicBezTo>
                    <a:cubicBezTo>
                      <a:pt x="12" y="4"/>
                      <a:pt x="12" y="4"/>
                      <a:pt x="11" y="5"/>
                    </a:cubicBezTo>
                    <a:cubicBezTo>
                      <a:pt x="9" y="8"/>
                      <a:pt x="6" y="11"/>
                      <a:pt x="3" y="13"/>
                    </a:cubicBezTo>
                    <a:cubicBezTo>
                      <a:pt x="3" y="13"/>
                      <a:pt x="3" y="12"/>
                      <a:pt x="3" y="11"/>
                    </a:cubicBezTo>
                    <a:close/>
                    <a:moveTo>
                      <a:pt x="13" y="4"/>
                    </a:moveTo>
                    <a:cubicBezTo>
                      <a:pt x="13" y="3"/>
                      <a:pt x="13" y="3"/>
                      <a:pt x="13" y="3"/>
                    </a:cubicBezTo>
                    <a:cubicBezTo>
                      <a:pt x="15" y="3"/>
                      <a:pt x="16" y="3"/>
                      <a:pt x="17" y="3"/>
                    </a:cubicBezTo>
                    <a:cubicBezTo>
                      <a:pt x="13" y="6"/>
                      <a:pt x="9" y="10"/>
                      <a:pt x="4" y="13"/>
                    </a:cubicBezTo>
                    <a:cubicBezTo>
                      <a:pt x="7" y="11"/>
                      <a:pt x="11" y="7"/>
                      <a:pt x="13" y="4"/>
                    </a:cubicBezTo>
                    <a:close/>
                    <a:moveTo>
                      <a:pt x="3" y="7"/>
                    </a:moveTo>
                    <a:cubicBezTo>
                      <a:pt x="3" y="6"/>
                      <a:pt x="3" y="5"/>
                      <a:pt x="3" y="3"/>
                    </a:cubicBezTo>
                    <a:cubicBezTo>
                      <a:pt x="4" y="3"/>
                      <a:pt x="5" y="3"/>
                      <a:pt x="6" y="3"/>
                    </a:cubicBezTo>
                    <a:cubicBezTo>
                      <a:pt x="5" y="4"/>
                      <a:pt x="4" y="6"/>
                      <a:pt x="3" y="7"/>
                    </a:cubicBezTo>
                    <a:close/>
                    <a:moveTo>
                      <a:pt x="16" y="9"/>
                    </a:moveTo>
                    <a:cubicBezTo>
                      <a:pt x="17" y="8"/>
                      <a:pt x="18" y="7"/>
                      <a:pt x="18" y="7"/>
                    </a:cubicBezTo>
                    <a:cubicBezTo>
                      <a:pt x="19" y="6"/>
                      <a:pt x="22" y="3"/>
                      <a:pt x="21" y="5"/>
                    </a:cubicBezTo>
                    <a:cubicBezTo>
                      <a:pt x="18" y="8"/>
                      <a:pt x="16" y="11"/>
                      <a:pt x="14" y="14"/>
                    </a:cubicBezTo>
                    <a:cubicBezTo>
                      <a:pt x="13" y="14"/>
                      <a:pt x="14" y="14"/>
                      <a:pt x="14" y="14"/>
                    </a:cubicBezTo>
                    <a:cubicBezTo>
                      <a:pt x="12" y="14"/>
                      <a:pt x="11" y="14"/>
                      <a:pt x="9" y="14"/>
                    </a:cubicBezTo>
                    <a:cubicBezTo>
                      <a:pt x="12" y="13"/>
                      <a:pt x="14" y="11"/>
                      <a:pt x="16" y="9"/>
                    </a:cubicBezTo>
                    <a:close/>
                    <a:moveTo>
                      <a:pt x="14" y="14"/>
                    </a:moveTo>
                    <a:cubicBezTo>
                      <a:pt x="17" y="11"/>
                      <a:pt x="20" y="7"/>
                      <a:pt x="23" y="5"/>
                    </a:cubicBezTo>
                    <a:cubicBezTo>
                      <a:pt x="25" y="4"/>
                      <a:pt x="24" y="4"/>
                      <a:pt x="23" y="5"/>
                    </a:cubicBezTo>
                    <a:cubicBezTo>
                      <a:pt x="22" y="6"/>
                      <a:pt x="21" y="8"/>
                      <a:pt x="20" y="9"/>
                    </a:cubicBezTo>
                    <a:cubicBezTo>
                      <a:pt x="18" y="11"/>
                      <a:pt x="17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5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lose/>
                    <a:moveTo>
                      <a:pt x="20" y="15"/>
                    </a:moveTo>
                    <a:cubicBezTo>
                      <a:pt x="19" y="14"/>
                      <a:pt x="18" y="14"/>
                      <a:pt x="17" y="14"/>
                    </a:cubicBezTo>
                    <a:cubicBezTo>
                      <a:pt x="21" y="12"/>
                      <a:pt x="23" y="9"/>
                      <a:pt x="26" y="7"/>
                    </a:cubicBezTo>
                    <a:cubicBezTo>
                      <a:pt x="31" y="2"/>
                      <a:pt x="26" y="7"/>
                      <a:pt x="25" y="8"/>
                    </a:cubicBezTo>
                    <a:cubicBezTo>
                      <a:pt x="23" y="10"/>
                      <a:pt x="21" y="12"/>
                      <a:pt x="20" y="14"/>
                    </a:cubicBezTo>
                    <a:cubicBezTo>
                      <a:pt x="20" y="14"/>
                      <a:pt x="20" y="14"/>
                      <a:pt x="20" y="15"/>
                    </a:cubicBezTo>
                    <a:close/>
                    <a:moveTo>
                      <a:pt x="29" y="15"/>
                    </a:moveTo>
                    <a:cubicBezTo>
                      <a:pt x="28" y="15"/>
                      <a:pt x="26" y="15"/>
                      <a:pt x="25" y="15"/>
                    </a:cubicBezTo>
                    <a:cubicBezTo>
                      <a:pt x="28" y="13"/>
                      <a:pt x="30" y="11"/>
                      <a:pt x="32" y="9"/>
                    </a:cubicBezTo>
                    <a:cubicBezTo>
                      <a:pt x="33" y="8"/>
                      <a:pt x="35" y="7"/>
                      <a:pt x="36" y="6"/>
                    </a:cubicBezTo>
                    <a:cubicBezTo>
                      <a:pt x="38" y="4"/>
                      <a:pt x="36" y="6"/>
                      <a:pt x="35" y="7"/>
                    </a:cubicBezTo>
                    <a:cubicBezTo>
                      <a:pt x="33" y="9"/>
                      <a:pt x="31" y="12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lose/>
                    <a:moveTo>
                      <a:pt x="33" y="15"/>
                    </a:moveTo>
                    <a:cubicBezTo>
                      <a:pt x="33" y="15"/>
                      <a:pt x="33" y="15"/>
                      <a:pt x="33" y="15"/>
                    </a:cubicBezTo>
                    <a:cubicBezTo>
                      <a:pt x="32" y="15"/>
                      <a:pt x="31" y="15"/>
                      <a:pt x="30" y="15"/>
                    </a:cubicBezTo>
                    <a:cubicBezTo>
                      <a:pt x="34" y="12"/>
                      <a:pt x="37" y="8"/>
                      <a:pt x="41" y="5"/>
                    </a:cubicBezTo>
                    <a:cubicBezTo>
                      <a:pt x="44" y="3"/>
                      <a:pt x="40" y="7"/>
                      <a:pt x="39" y="8"/>
                    </a:cubicBezTo>
                    <a:cubicBezTo>
                      <a:pt x="37" y="10"/>
                      <a:pt x="35" y="13"/>
                      <a:pt x="33" y="15"/>
                    </a:cubicBezTo>
                    <a:close/>
                    <a:moveTo>
                      <a:pt x="62" y="5"/>
                    </a:moveTo>
                    <a:cubicBezTo>
                      <a:pt x="58" y="8"/>
                      <a:pt x="55" y="11"/>
                      <a:pt x="52" y="15"/>
                    </a:cubicBezTo>
                    <a:cubicBezTo>
                      <a:pt x="55" y="11"/>
                      <a:pt x="58" y="8"/>
                      <a:pt x="60" y="5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62" y="4"/>
                      <a:pt x="64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3" y="7"/>
                      <a:pt x="61" y="10"/>
                      <a:pt x="58" y="12"/>
                    </a:cubicBezTo>
                    <a:cubicBezTo>
                      <a:pt x="59" y="12"/>
                      <a:pt x="59" y="12"/>
                      <a:pt x="59" y="11"/>
                    </a:cubicBezTo>
                    <a:cubicBezTo>
                      <a:pt x="61" y="9"/>
                      <a:pt x="61" y="8"/>
                      <a:pt x="62" y="5"/>
                    </a:cubicBezTo>
                    <a:cubicBezTo>
                      <a:pt x="62" y="5"/>
                      <a:pt x="62" y="5"/>
                      <a:pt x="62" y="5"/>
                    </a:cubicBezTo>
                    <a:close/>
                    <a:moveTo>
                      <a:pt x="55" y="4"/>
                    </a:moveTo>
                    <a:cubicBezTo>
                      <a:pt x="53" y="5"/>
                      <a:pt x="51" y="7"/>
                      <a:pt x="49" y="9"/>
                    </a:cubicBezTo>
                    <a:cubicBezTo>
                      <a:pt x="49" y="9"/>
                      <a:pt x="48" y="10"/>
                      <a:pt x="48" y="10"/>
                    </a:cubicBezTo>
                    <a:cubicBezTo>
                      <a:pt x="49" y="8"/>
                      <a:pt x="50" y="6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4" y="4"/>
                      <a:pt x="56" y="4"/>
                      <a:pt x="59" y="4"/>
                    </a:cubicBezTo>
                    <a:cubicBezTo>
                      <a:pt x="56" y="7"/>
                      <a:pt x="53" y="9"/>
                      <a:pt x="50" y="12"/>
                    </a:cubicBezTo>
                    <a:cubicBezTo>
                      <a:pt x="50" y="12"/>
                      <a:pt x="51" y="11"/>
                      <a:pt x="51" y="11"/>
                    </a:cubicBezTo>
                    <a:cubicBezTo>
                      <a:pt x="52" y="9"/>
                      <a:pt x="54" y="7"/>
                      <a:pt x="55" y="5"/>
                    </a:cubicBezTo>
                    <a:cubicBezTo>
                      <a:pt x="56" y="4"/>
                      <a:pt x="55" y="4"/>
                      <a:pt x="55" y="4"/>
                    </a:cubicBezTo>
                    <a:close/>
                    <a:moveTo>
                      <a:pt x="51" y="8"/>
                    </a:moveTo>
                    <a:cubicBezTo>
                      <a:pt x="52" y="7"/>
                      <a:pt x="53" y="6"/>
                      <a:pt x="54" y="5"/>
                    </a:cubicBezTo>
                    <a:cubicBezTo>
                      <a:pt x="53" y="6"/>
                      <a:pt x="53" y="7"/>
                      <a:pt x="52" y="8"/>
                    </a:cubicBezTo>
                    <a:cubicBezTo>
                      <a:pt x="51" y="10"/>
                      <a:pt x="49" y="13"/>
                      <a:pt x="47" y="15"/>
                    </a:cubicBezTo>
                    <a:cubicBezTo>
                      <a:pt x="47" y="15"/>
                      <a:pt x="48" y="16"/>
                      <a:pt x="48" y="15"/>
                    </a:cubicBezTo>
                    <a:cubicBezTo>
                      <a:pt x="51" y="12"/>
                      <a:pt x="54" y="9"/>
                      <a:pt x="57" y="6"/>
                    </a:cubicBezTo>
                    <a:cubicBezTo>
                      <a:pt x="59" y="5"/>
                      <a:pt x="59" y="5"/>
                      <a:pt x="58" y="7"/>
                    </a:cubicBezTo>
                    <a:cubicBezTo>
                      <a:pt x="57" y="8"/>
                      <a:pt x="56" y="9"/>
                      <a:pt x="55" y="10"/>
                    </a:cubicBezTo>
                    <a:cubicBezTo>
                      <a:pt x="53" y="12"/>
                      <a:pt x="52" y="14"/>
                      <a:pt x="50" y="15"/>
                    </a:cubicBezTo>
                    <a:cubicBezTo>
                      <a:pt x="50" y="15"/>
                      <a:pt x="50" y="16"/>
                      <a:pt x="50" y="16"/>
                    </a:cubicBezTo>
                    <a:cubicBezTo>
                      <a:pt x="48" y="16"/>
                      <a:pt x="46" y="16"/>
                      <a:pt x="43" y="15"/>
                    </a:cubicBezTo>
                    <a:cubicBezTo>
                      <a:pt x="46" y="13"/>
                      <a:pt x="48" y="11"/>
                      <a:pt x="51" y="8"/>
                    </a:cubicBezTo>
                    <a:close/>
                    <a:moveTo>
                      <a:pt x="59" y="8"/>
                    </a:moveTo>
                    <a:cubicBezTo>
                      <a:pt x="59" y="8"/>
                      <a:pt x="60" y="7"/>
                      <a:pt x="61" y="6"/>
                    </a:cubicBezTo>
                    <a:cubicBezTo>
                      <a:pt x="61" y="8"/>
                      <a:pt x="60" y="9"/>
                      <a:pt x="60" y="9"/>
                    </a:cubicBezTo>
                    <a:cubicBezTo>
                      <a:pt x="58" y="12"/>
                      <a:pt x="56" y="14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2" y="16"/>
                      <a:pt x="51" y="16"/>
                    </a:cubicBezTo>
                    <a:cubicBezTo>
                      <a:pt x="54" y="14"/>
                      <a:pt x="56" y="11"/>
                      <a:pt x="59" y="8"/>
                    </a:cubicBezTo>
                    <a:close/>
                    <a:moveTo>
                      <a:pt x="63" y="8"/>
                    </a:moveTo>
                    <a:cubicBezTo>
                      <a:pt x="63" y="8"/>
                      <a:pt x="66" y="5"/>
                      <a:pt x="64" y="8"/>
                    </a:cubicBezTo>
                    <a:cubicBezTo>
                      <a:pt x="63" y="10"/>
                      <a:pt x="61" y="13"/>
                      <a:pt x="59" y="15"/>
                    </a:cubicBezTo>
                    <a:cubicBezTo>
                      <a:pt x="59" y="15"/>
                      <a:pt x="59" y="16"/>
                      <a:pt x="60" y="16"/>
                    </a:cubicBezTo>
                    <a:cubicBezTo>
                      <a:pt x="61" y="15"/>
                      <a:pt x="61" y="15"/>
                      <a:pt x="62" y="14"/>
                    </a:cubicBezTo>
                    <a:cubicBezTo>
                      <a:pt x="64" y="12"/>
                      <a:pt x="66" y="11"/>
                      <a:pt x="63" y="15"/>
                    </a:cubicBezTo>
                    <a:cubicBezTo>
                      <a:pt x="62" y="15"/>
                      <a:pt x="63" y="16"/>
                      <a:pt x="63" y="16"/>
                    </a:cubicBezTo>
                    <a:cubicBezTo>
                      <a:pt x="64" y="15"/>
                      <a:pt x="65" y="15"/>
                      <a:pt x="66" y="1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5" y="15"/>
                      <a:pt x="63" y="15"/>
                      <a:pt x="64" y="15"/>
                    </a:cubicBezTo>
                    <a:cubicBezTo>
                      <a:pt x="65" y="13"/>
                      <a:pt x="66" y="12"/>
                      <a:pt x="67" y="10"/>
                    </a:cubicBezTo>
                    <a:cubicBezTo>
                      <a:pt x="67" y="10"/>
                      <a:pt x="66" y="10"/>
                      <a:pt x="66" y="10"/>
                    </a:cubicBezTo>
                    <a:cubicBezTo>
                      <a:pt x="65" y="11"/>
                      <a:pt x="65" y="11"/>
                      <a:pt x="64" y="12"/>
                    </a:cubicBezTo>
                    <a:cubicBezTo>
                      <a:pt x="63" y="12"/>
                      <a:pt x="59" y="16"/>
                      <a:pt x="62" y="13"/>
                    </a:cubicBezTo>
                    <a:cubicBezTo>
                      <a:pt x="64" y="11"/>
                      <a:pt x="65" y="8"/>
                      <a:pt x="66" y="5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6" y="5"/>
                      <a:pt x="66" y="5"/>
                      <a:pt x="67" y="5"/>
                    </a:cubicBezTo>
                    <a:cubicBezTo>
                      <a:pt x="67" y="9"/>
                      <a:pt x="67" y="12"/>
                      <a:pt x="67" y="16"/>
                    </a:cubicBezTo>
                    <a:cubicBezTo>
                      <a:pt x="63" y="16"/>
                      <a:pt x="59" y="16"/>
                      <a:pt x="55" y="16"/>
                    </a:cubicBezTo>
                    <a:cubicBezTo>
                      <a:pt x="58" y="14"/>
                      <a:pt x="60" y="11"/>
                      <a:pt x="63" y="8"/>
                    </a:cubicBezTo>
                    <a:close/>
                    <a:moveTo>
                      <a:pt x="37" y="3"/>
                    </a:moveTo>
                    <a:cubicBezTo>
                      <a:pt x="41" y="3"/>
                      <a:pt x="46" y="4"/>
                      <a:pt x="50" y="4"/>
                    </a:cubicBezTo>
                    <a:cubicBezTo>
                      <a:pt x="48" y="5"/>
                      <a:pt x="46" y="6"/>
                      <a:pt x="44" y="8"/>
                    </a:cubicBezTo>
                    <a:cubicBezTo>
                      <a:pt x="45" y="7"/>
                      <a:pt x="46" y="6"/>
                      <a:pt x="47" y="5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3" y="6"/>
                      <a:pt x="40" y="9"/>
                      <a:pt x="37" y="12"/>
                    </a:cubicBezTo>
                    <a:cubicBezTo>
                      <a:pt x="37" y="11"/>
                      <a:pt x="37" y="11"/>
                      <a:pt x="38" y="11"/>
                    </a:cubicBezTo>
                    <a:cubicBezTo>
                      <a:pt x="40" y="9"/>
                      <a:pt x="41" y="6"/>
                      <a:pt x="43" y="4"/>
                    </a:cubicBezTo>
                    <a:cubicBezTo>
                      <a:pt x="43" y="4"/>
                      <a:pt x="43" y="3"/>
                      <a:pt x="43" y="4"/>
                    </a:cubicBezTo>
                    <a:cubicBezTo>
                      <a:pt x="39" y="5"/>
                      <a:pt x="36" y="8"/>
                      <a:pt x="33" y="11"/>
                    </a:cubicBezTo>
                    <a:cubicBezTo>
                      <a:pt x="32" y="12"/>
                      <a:pt x="29" y="16"/>
                      <a:pt x="32" y="13"/>
                    </a:cubicBezTo>
                    <a:cubicBezTo>
                      <a:pt x="34" y="10"/>
                      <a:pt x="36" y="7"/>
                      <a:pt x="38" y="5"/>
                    </a:cubicBezTo>
                    <a:cubicBezTo>
                      <a:pt x="38" y="4"/>
                      <a:pt x="38" y="4"/>
                      <a:pt x="37" y="4"/>
                    </a:cubicBezTo>
                    <a:cubicBezTo>
                      <a:pt x="34" y="5"/>
                      <a:pt x="32" y="8"/>
                      <a:pt x="29" y="11"/>
                    </a:cubicBezTo>
                    <a:cubicBezTo>
                      <a:pt x="28" y="12"/>
                      <a:pt x="23" y="16"/>
                      <a:pt x="26" y="12"/>
                    </a:cubicBezTo>
                    <a:cubicBezTo>
                      <a:pt x="28" y="10"/>
                      <a:pt x="31" y="7"/>
                      <a:pt x="33" y="4"/>
                    </a:cubicBezTo>
                    <a:cubicBezTo>
                      <a:pt x="33" y="4"/>
                      <a:pt x="33" y="3"/>
                      <a:pt x="33" y="4"/>
                    </a:cubicBezTo>
                    <a:cubicBezTo>
                      <a:pt x="29" y="5"/>
                      <a:pt x="27" y="8"/>
                      <a:pt x="24" y="11"/>
                    </a:cubicBezTo>
                    <a:cubicBezTo>
                      <a:pt x="24" y="11"/>
                      <a:pt x="23" y="12"/>
                      <a:pt x="22" y="13"/>
                    </a:cubicBezTo>
                    <a:cubicBezTo>
                      <a:pt x="19" y="15"/>
                      <a:pt x="24" y="10"/>
                      <a:pt x="24" y="10"/>
                    </a:cubicBezTo>
                    <a:cubicBezTo>
                      <a:pt x="26" y="8"/>
                      <a:pt x="28" y="6"/>
                      <a:pt x="30" y="4"/>
                    </a:cubicBezTo>
                    <a:cubicBezTo>
                      <a:pt x="30" y="4"/>
                      <a:pt x="30" y="3"/>
                      <a:pt x="29" y="4"/>
                    </a:cubicBezTo>
                    <a:cubicBezTo>
                      <a:pt x="26" y="6"/>
                      <a:pt x="23" y="8"/>
                      <a:pt x="20" y="11"/>
                    </a:cubicBezTo>
                    <a:cubicBezTo>
                      <a:pt x="19" y="12"/>
                      <a:pt x="18" y="13"/>
                      <a:pt x="17" y="14"/>
                    </a:cubicBezTo>
                    <a:cubicBezTo>
                      <a:pt x="18" y="13"/>
                      <a:pt x="19" y="11"/>
                      <a:pt x="19" y="11"/>
                    </a:cubicBezTo>
                    <a:cubicBezTo>
                      <a:pt x="21" y="8"/>
                      <a:pt x="23" y="6"/>
                      <a:pt x="26" y="4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9" y="3"/>
                      <a:pt x="33" y="3"/>
                      <a:pt x="37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68"/>
              <p:cNvSpPr>
                <a:spLocks noEditPoints="1"/>
              </p:cNvSpPr>
              <p:nvPr/>
            </p:nvSpPr>
            <p:spPr bwMode="auto">
              <a:xfrm>
                <a:off x="3779" y="979"/>
                <a:ext cx="43" cy="40"/>
              </a:xfrm>
              <a:custGeom>
                <a:avLst/>
                <a:gdLst>
                  <a:gd name="T0" fmla="*/ 10 w 18"/>
                  <a:gd name="T1" fmla="*/ 16 h 17"/>
                  <a:gd name="T2" fmla="*/ 17 w 18"/>
                  <a:gd name="T3" fmla="*/ 7 h 17"/>
                  <a:gd name="T4" fmla="*/ 7 w 18"/>
                  <a:gd name="T5" fmla="*/ 0 h 17"/>
                  <a:gd name="T6" fmla="*/ 7 w 18"/>
                  <a:gd name="T7" fmla="*/ 0 h 17"/>
                  <a:gd name="T8" fmla="*/ 0 w 18"/>
                  <a:gd name="T9" fmla="*/ 9 h 17"/>
                  <a:gd name="T10" fmla="*/ 10 w 18"/>
                  <a:gd name="T11" fmla="*/ 16 h 17"/>
                  <a:gd name="T12" fmla="*/ 10 w 18"/>
                  <a:gd name="T13" fmla="*/ 13 h 17"/>
                  <a:gd name="T14" fmla="*/ 3 w 18"/>
                  <a:gd name="T15" fmla="*/ 9 h 17"/>
                  <a:gd name="T16" fmla="*/ 3 w 18"/>
                  <a:gd name="T17" fmla="*/ 9 h 17"/>
                  <a:gd name="T18" fmla="*/ 9 w 18"/>
                  <a:gd name="T19" fmla="*/ 6 h 17"/>
                  <a:gd name="T20" fmla="*/ 4 w 18"/>
                  <a:gd name="T21" fmla="*/ 11 h 17"/>
                  <a:gd name="T22" fmla="*/ 5 w 18"/>
                  <a:gd name="T23" fmla="*/ 11 h 17"/>
                  <a:gd name="T24" fmla="*/ 10 w 18"/>
                  <a:gd name="T25" fmla="*/ 7 h 17"/>
                  <a:gd name="T26" fmla="*/ 7 w 18"/>
                  <a:gd name="T27" fmla="*/ 12 h 17"/>
                  <a:gd name="T28" fmla="*/ 7 w 18"/>
                  <a:gd name="T29" fmla="*/ 13 h 17"/>
                  <a:gd name="T30" fmla="*/ 12 w 18"/>
                  <a:gd name="T31" fmla="*/ 10 h 17"/>
                  <a:gd name="T32" fmla="*/ 10 w 18"/>
                  <a:gd name="T33" fmla="*/ 13 h 17"/>
                  <a:gd name="T34" fmla="*/ 11 w 18"/>
                  <a:gd name="T35" fmla="*/ 13 h 17"/>
                  <a:gd name="T36" fmla="*/ 10 w 18"/>
                  <a:gd name="T37" fmla="*/ 13 h 17"/>
                  <a:gd name="T38" fmla="*/ 11 w 18"/>
                  <a:gd name="T39" fmla="*/ 13 h 17"/>
                  <a:gd name="T40" fmla="*/ 13 w 18"/>
                  <a:gd name="T41" fmla="*/ 10 h 17"/>
                  <a:gd name="T42" fmla="*/ 13 w 18"/>
                  <a:gd name="T43" fmla="*/ 9 h 17"/>
                  <a:gd name="T44" fmla="*/ 8 w 18"/>
                  <a:gd name="T45" fmla="*/ 11 h 17"/>
                  <a:gd name="T46" fmla="*/ 12 w 18"/>
                  <a:gd name="T47" fmla="*/ 7 h 17"/>
                  <a:gd name="T48" fmla="*/ 11 w 18"/>
                  <a:gd name="T49" fmla="*/ 6 h 17"/>
                  <a:gd name="T50" fmla="*/ 7 w 18"/>
                  <a:gd name="T51" fmla="*/ 9 h 17"/>
                  <a:gd name="T52" fmla="*/ 11 w 18"/>
                  <a:gd name="T53" fmla="*/ 5 h 17"/>
                  <a:gd name="T54" fmla="*/ 11 w 18"/>
                  <a:gd name="T55" fmla="*/ 4 h 17"/>
                  <a:gd name="T56" fmla="*/ 6 w 18"/>
                  <a:gd name="T57" fmla="*/ 7 h 17"/>
                  <a:gd name="T58" fmla="*/ 9 w 18"/>
                  <a:gd name="T59" fmla="*/ 3 h 17"/>
                  <a:gd name="T60" fmla="*/ 11 w 18"/>
                  <a:gd name="T61" fmla="*/ 13 h 17"/>
                  <a:gd name="T62" fmla="*/ 6 w 18"/>
                  <a:gd name="T63" fmla="*/ 3 h 17"/>
                  <a:gd name="T64" fmla="*/ 4 w 18"/>
                  <a:gd name="T65" fmla="*/ 5 h 17"/>
                  <a:gd name="T66" fmla="*/ 6 w 18"/>
                  <a:gd name="T67" fmla="*/ 3 h 17"/>
                  <a:gd name="T68" fmla="*/ 4 w 18"/>
                  <a:gd name="T69" fmla="*/ 5 h 17"/>
                  <a:gd name="T70" fmla="*/ 4 w 18"/>
                  <a:gd name="T71" fmla="*/ 5 h 17"/>
                  <a:gd name="T72" fmla="*/ 8 w 18"/>
                  <a:gd name="T73" fmla="*/ 3 h 17"/>
                  <a:gd name="T74" fmla="*/ 3 w 18"/>
                  <a:gd name="T75" fmla="*/ 8 h 17"/>
                  <a:gd name="T76" fmla="*/ 3 w 18"/>
                  <a:gd name="T77" fmla="*/ 8 h 17"/>
                  <a:gd name="T78" fmla="*/ 4 w 18"/>
                  <a:gd name="T79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8" h="17">
                    <a:moveTo>
                      <a:pt x="10" y="16"/>
                    </a:moveTo>
                    <a:cubicBezTo>
                      <a:pt x="14" y="16"/>
                      <a:pt x="18" y="12"/>
                      <a:pt x="17" y="7"/>
                    </a:cubicBezTo>
                    <a:cubicBezTo>
                      <a:pt x="16" y="2"/>
                      <a:pt x="12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4"/>
                      <a:pt x="0" y="9"/>
                    </a:cubicBezTo>
                    <a:cubicBezTo>
                      <a:pt x="0" y="14"/>
                      <a:pt x="5" y="17"/>
                      <a:pt x="10" y="16"/>
                    </a:cubicBezTo>
                    <a:close/>
                    <a:moveTo>
                      <a:pt x="10" y="13"/>
                    </a:moveTo>
                    <a:cubicBezTo>
                      <a:pt x="6" y="14"/>
                      <a:pt x="3" y="12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8"/>
                      <a:pt x="7" y="7"/>
                      <a:pt x="9" y="6"/>
                    </a:cubicBezTo>
                    <a:cubicBezTo>
                      <a:pt x="8" y="7"/>
                      <a:pt x="6" y="9"/>
                      <a:pt x="4" y="11"/>
                    </a:cubicBezTo>
                    <a:cubicBezTo>
                      <a:pt x="4" y="11"/>
                      <a:pt x="4" y="11"/>
                      <a:pt x="5" y="11"/>
                    </a:cubicBezTo>
                    <a:cubicBezTo>
                      <a:pt x="7" y="10"/>
                      <a:pt x="8" y="9"/>
                      <a:pt x="10" y="7"/>
                    </a:cubicBezTo>
                    <a:cubicBezTo>
                      <a:pt x="9" y="9"/>
                      <a:pt x="8" y="10"/>
                      <a:pt x="7" y="12"/>
                    </a:cubicBezTo>
                    <a:cubicBezTo>
                      <a:pt x="6" y="12"/>
                      <a:pt x="7" y="13"/>
                      <a:pt x="7" y="13"/>
                    </a:cubicBezTo>
                    <a:cubicBezTo>
                      <a:pt x="9" y="12"/>
                      <a:pt x="10" y="11"/>
                      <a:pt x="12" y="10"/>
                    </a:cubicBezTo>
                    <a:cubicBezTo>
                      <a:pt x="12" y="11"/>
                      <a:pt x="11" y="12"/>
                      <a:pt x="10" y="13"/>
                    </a:cubicBezTo>
                    <a:cubicBezTo>
                      <a:pt x="10" y="13"/>
                      <a:pt x="10" y="13"/>
                      <a:pt x="11" y="13"/>
                    </a:cubicBezTo>
                    <a:cubicBezTo>
                      <a:pt x="10" y="13"/>
                      <a:pt x="10" y="13"/>
                      <a:pt x="10" y="13"/>
                    </a:cubicBezTo>
                    <a:close/>
                    <a:moveTo>
                      <a:pt x="11" y="13"/>
                    </a:moveTo>
                    <a:cubicBezTo>
                      <a:pt x="12" y="12"/>
                      <a:pt x="13" y="11"/>
                      <a:pt x="13" y="10"/>
                    </a:cubicBezTo>
                    <a:cubicBezTo>
                      <a:pt x="14" y="9"/>
                      <a:pt x="13" y="9"/>
                      <a:pt x="13" y="9"/>
                    </a:cubicBezTo>
                    <a:cubicBezTo>
                      <a:pt x="11" y="9"/>
                      <a:pt x="10" y="10"/>
                      <a:pt x="8" y="11"/>
                    </a:cubicBezTo>
                    <a:cubicBezTo>
                      <a:pt x="9" y="10"/>
                      <a:pt x="11" y="8"/>
                      <a:pt x="12" y="7"/>
                    </a:cubicBezTo>
                    <a:cubicBezTo>
                      <a:pt x="12" y="6"/>
                      <a:pt x="12" y="6"/>
                      <a:pt x="11" y="6"/>
                    </a:cubicBezTo>
                    <a:cubicBezTo>
                      <a:pt x="10" y="7"/>
                      <a:pt x="8" y="8"/>
                      <a:pt x="7" y="9"/>
                    </a:cubicBezTo>
                    <a:cubicBezTo>
                      <a:pt x="8" y="7"/>
                      <a:pt x="10" y="6"/>
                      <a:pt x="11" y="5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9" y="5"/>
                      <a:pt x="7" y="6"/>
                      <a:pt x="6" y="7"/>
                    </a:cubicBezTo>
                    <a:cubicBezTo>
                      <a:pt x="7" y="6"/>
                      <a:pt x="8" y="4"/>
                      <a:pt x="9" y="3"/>
                    </a:cubicBezTo>
                    <a:cubicBezTo>
                      <a:pt x="14" y="4"/>
                      <a:pt x="16" y="11"/>
                      <a:pt x="11" y="13"/>
                    </a:cubicBezTo>
                    <a:close/>
                    <a:moveTo>
                      <a:pt x="6" y="3"/>
                    </a:moveTo>
                    <a:cubicBezTo>
                      <a:pt x="6" y="4"/>
                      <a:pt x="5" y="4"/>
                      <a:pt x="4" y="5"/>
                    </a:cubicBezTo>
                    <a:cubicBezTo>
                      <a:pt x="5" y="4"/>
                      <a:pt x="5" y="4"/>
                      <a:pt x="6" y="3"/>
                    </a:cubicBezTo>
                    <a:close/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7" y="4"/>
                      <a:pt x="8" y="3"/>
                    </a:cubicBezTo>
                    <a:cubicBezTo>
                      <a:pt x="6" y="5"/>
                      <a:pt x="5" y="7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7"/>
                      <a:pt x="3" y="6"/>
                      <a:pt x="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69"/>
              <p:cNvSpPr>
                <a:spLocks noEditPoints="1"/>
              </p:cNvSpPr>
              <p:nvPr/>
            </p:nvSpPr>
            <p:spPr bwMode="auto">
              <a:xfrm>
                <a:off x="4120" y="1234"/>
                <a:ext cx="125" cy="119"/>
              </a:xfrm>
              <a:custGeom>
                <a:avLst/>
                <a:gdLst>
                  <a:gd name="T0" fmla="*/ 42 w 53"/>
                  <a:gd name="T1" fmla="*/ 0 h 50"/>
                  <a:gd name="T2" fmla="*/ 13 w 53"/>
                  <a:gd name="T3" fmla="*/ 1 h 50"/>
                  <a:gd name="T4" fmla="*/ 11 w 53"/>
                  <a:gd name="T5" fmla="*/ 1 h 50"/>
                  <a:gd name="T6" fmla="*/ 15 w 53"/>
                  <a:gd name="T7" fmla="*/ 27 h 50"/>
                  <a:gd name="T8" fmla="*/ 11 w 53"/>
                  <a:gd name="T9" fmla="*/ 50 h 50"/>
                  <a:gd name="T10" fmla="*/ 40 w 53"/>
                  <a:gd name="T11" fmla="*/ 49 h 50"/>
                  <a:gd name="T12" fmla="*/ 52 w 53"/>
                  <a:gd name="T13" fmla="*/ 38 h 50"/>
                  <a:gd name="T14" fmla="*/ 53 w 53"/>
                  <a:gd name="T15" fmla="*/ 11 h 50"/>
                  <a:gd name="T16" fmla="*/ 38 w 53"/>
                  <a:gd name="T17" fmla="*/ 44 h 50"/>
                  <a:gd name="T18" fmla="*/ 36 w 53"/>
                  <a:gd name="T19" fmla="*/ 42 h 50"/>
                  <a:gd name="T20" fmla="*/ 34 w 53"/>
                  <a:gd name="T21" fmla="*/ 40 h 50"/>
                  <a:gd name="T22" fmla="*/ 32 w 53"/>
                  <a:gd name="T23" fmla="*/ 37 h 50"/>
                  <a:gd name="T24" fmla="*/ 32 w 53"/>
                  <a:gd name="T25" fmla="*/ 37 h 50"/>
                  <a:gd name="T26" fmla="*/ 31 w 53"/>
                  <a:gd name="T27" fmla="*/ 36 h 50"/>
                  <a:gd name="T28" fmla="*/ 35 w 53"/>
                  <a:gd name="T29" fmla="*/ 26 h 50"/>
                  <a:gd name="T30" fmla="*/ 43 w 53"/>
                  <a:gd name="T31" fmla="*/ 42 h 50"/>
                  <a:gd name="T32" fmla="*/ 40 w 53"/>
                  <a:gd name="T33" fmla="*/ 41 h 50"/>
                  <a:gd name="T34" fmla="*/ 43 w 53"/>
                  <a:gd name="T35" fmla="*/ 33 h 50"/>
                  <a:gd name="T36" fmla="*/ 41 w 53"/>
                  <a:gd name="T37" fmla="*/ 31 h 50"/>
                  <a:gd name="T38" fmla="*/ 43 w 53"/>
                  <a:gd name="T39" fmla="*/ 42 h 50"/>
                  <a:gd name="T40" fmla="*/ 38 w 53"/>
                  <a:gd name="T41" fmla="*/ 27 h 50"/>
                  <a:gd name="T42" fmla="*/ 36 w 53"/>
                  <a:gd name="T43" fmla="*/ 25 h 50"/>
                  <a:gd name="T44" fmla="*/ 36 w 53"/>
                  <a:gd name="T45" fmla="*/ 25 h 50"/>
                  <a:gd name="T46" fmla="*/ 35 w 53"/>
                  <a:gd name="T47" fmla="*/ 24 h 50"/>
                  <a:gd name="T48" fmla="*/ 36 w 53"/>
                  <a:gd name="T49" fmla="*/ 18 h 50"/>
                  <a:gd name="T50" fmla="*/ 27 w 53"/>
                  <a:gd name="T51" fmla="*/ 26 h 50"/>
                  <a:gd name="T52" fmla="*/ 14 w 53"/>
                  <a:gd name="T53" fmla="*/ 32 h 50"/>
                  <a:gd name="T54" fmla="*/ 22 w 53"/>
                  <a:gd name="T55" fmla="*/ 27 h 50"/>
                  <a:gd name="T56" fmla="*/ 18 w 53"/>
                  <a:gd name="T57" fmla="*/ 16 h 50"/>
                  <a:gd name="T58" fmla="*/ 17 w 53"/>
                  <a:gd name="T59" fmla="*/ 13 h 50"/>
                  <a:gd name="T60" fmla="*/ 13 w 53"/>
                  <a:gd name="T61" fmla="*/ 8 h 50"/>
                  <a:gd name="T62" fmla="*/ 9 w 53"/>
                  <a:gd name="T63" fmla="*/ 16 h 50"/>
                  <a:gd name="T64" fmla="*/ 9 w 53"/>
                  <a:gd name="T65" fmla="*/ 8 h 50"/>
                  <a:gd name="T66" fmla="*/ 11 w 53"/>
                  <a:gd name="T67" fmla="*/ 4 h 50"/>
                  <a:gd name="T68" fmla="*/ 15 w 53"/>
                  <a:gd name="T69" fmla="*/ 10 h 50"/>
                  <a:gd name="T70" fmla="*/ 14 w 53"/>
                  <a:gd name="T71" fmla="*/ 7 h 50"/>
                  <a:gd name="T72" fmla="*/ 10 w 53"/>
                  <a:gd name="T73" fmla="*/ 16 h 50"/>
                  <a:gd name="T74" fmla="*/ 19 w 53"/>
                  <a:gd name="T75" fmla="*/ 15 h 50"/>
                  <a:gd name="T76" fmla="*/ 21 w 53"/>
                  <a:gd name="T77" fmla="*/ 16 h 50"/>
                  <a:gd name="T78" fmla="*/ 22 w 53"/>
                  <a:gd name="T79" fmla="*/ 16 h 50"/>
                  <a:gd name="T80" fmla="*/ 22 w 53"/>
                  <a:gd name="T81" fmla="*/ 16 h 50"/>
                  <a:gd name="T82" fmla="*/ 42 w 53"/>
                  <a:gd name="T83" fmla="*/ 4 h 50"/>
                  <a:gd name="T84" fmla="*/ 21 w 53"/>
                  <a:gd name="T85" fmla="*/ 22 h 50"/>
                  <a:gd name="T86" fmla="*/ 26 w 53"/>
                  <a:gd name="T87" fmla="*/ 19 h 50"/>
                  <a:gd name="T88" fmla="*/ 19 w 53"/>
                  <a:gd name="T89" fmla="*/ 27 h 50"/>
                  <a:gd name="T90" fmla="*/ 27 w 53"/>
                  <a:gd name="T91" fmla="*/ 19 h 50"/>
                  <a:gd name="T92" fmla="*/ 44 w 53"/>
                  <a:gd name="T93" fmla="*/ 5 h 50"/>
                  <a:gd name="T94" fmla="*/ 39 w 53"/>
                  <a:gd name="T95" fmla="*/ 11 h 50"/>
                  <a:gd name="T96" fmla="*/ 18 w 53"/>
                  <a:gd name="T97" fmla="*/ 26 h 50"/>
                  <a:gd name="T98" fmla="*/ 17 w 53"/>
                  <a:gd name="T99" fmla="*/ 24 h 50"/>
                  <a:gd name="T100" fmla="*/ 18 w 53"/>
                  <a:gd name="T101" fmla="*/ 36 h 50"/>
                  <a:gd name="T102" fmla="*/ 13 w 53"/>
                  <a:gd name="T103" fmla="*/ 41 h 50"/>
                  <a:gd name="T104" fmla="*/ 26 w 53"/>
                  <a:gd name="T105" fmla="*/ 24 h 50"/>
                  <a:gd name="T106" fmla="*/ 24 w 53"/>
                  <a:gd name="T107" fmla="*/ 25 h 50"/>
                  <a:gd name="T108" fmla="*/ 19 w 53"/>
                  <a:gd name="T109" fmla="*/ 18 h 50"/>
                  <a:gd name="T110" fmla="*/ 11 w 53"/>
                  <a:gd name="T111" fmla="*/ 46 h 50"/>
                  <a:gd name="T112" fmla="*/ 42 w 53"/>
                  <a:gd name="T113" fmla="*/ 16 h 50"/>
                  <a:gd name="T114" fmla="*/ 26 w 53"/>
                  <a:gd name="T115" fmla="*/ 32 h 50"/>
                  <a:gd name="T116" fmla="*/ 40 w 53"/>
                  <a:gd name="T117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3" h="50">
                    <a:moveTo>
                      <a:pt x="52" y="10"/>
                    </a:moveTo>
                    <a:cubicBezTo>
                      <a:pt x="50" y="6"/>
                      <a:pt x="46" y="4"/>
                      <a:pt x="43" y="0"/>
                    </a:cubicBezTo>
                    <a:cubicBezTo>
                      <a:pt x="43" y="0"/>
                      <a:pt x="43" y="0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2" y="0"/>
                      <a:pt x="41" y="0"/>
                    </a:cubicBezTo>
                    <a:cubicBezTo>
                      <a:pt x="35" y="5"/>
                      <a:pt x="30" y="10"/>
                      <a:pt x="25" y="15"/>
                    </a:cubicBezTo>
                    <a:cubicBezTo>
                      <a:pt x="21" y="11"/>
                      <a:pt x="17" y="6"/>
                      <a:pt x="13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1"/>
                    </a:cubicBezTo>
                    <a:cubicBezTo>
                      <a:pt x="7" y="3"/>
                      <a:pt x="4" y="6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0" y="11"/>
                    </a:cubicBezTo>
                    <a:cubicBezTo>
                      <a:pt x="6" y="16"/>
                      <a:pt x="10" y="21"/>
                      <a:pt x="15" y="27"/>
                    </a:cubicBezTo>
                    <a:cubicBezTo>
                      <a:pt x="11" y="31"/>
                      <a:pt x="6" y="35"/>
                      <a:pt x="2" y="40"/>
                    </a:cubicBezTo>
                    <a:cubicBezTo>
                      <a:pt x="2" y="40"/>
                      <a:pt x="1" y="40"/>
                      <a:pt x="1" y="40"/>
                    </a:cubicBezTo>
                    <a:cubicBezTo>
                      <a:pt x="1" y="41"/>
                      <a:pt x="1" y="41"/>
                      <a:pt x="2" y="42"/>
                    </a:cubicBezTo>
                    <a:cubicBezTo>
                      <a:pt x="4" y="45"/>
                      <a:pt x="7" y="47"/>
                      <a:pt x="11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2" y="50"/>
                      <a:pt x="12" y="50"/>
                      <a:pt x="12" y="49"/>
                    </a:cubicBezTo>
                    <a:cubicBezTo>
                      <a:pt x="17" y="44"/>
                      <a:pt x="22" y="40"/>
                      <a:pt x="27" y="35"/>
                    </a:cubicBezTo>
                    <a:cubicBezTo>
                      <a:pt x="31" y="40"/>
                      <a:pt x="35" y="45"/>
                      <a:pt x="40" y="49"/>
                    </a:cubicBezTo>
                    <a:cubicBezTo>
                      <a:pt x="40" y="49"/>
                      <a:pt x="40" y="50"/>
                      <a:pt x="40" y="50"/>
                    </a:cubicBezTo>
                    <a:cubicBezTo>
                      <a:pt x="41" y="50"/>
                      <a:pt x="41" y="50"/>
                      <a:pt x="42" y="49"/>
                    </a:cubicBezTo>
                    <a:cubicBezTo>
                      <a:pt x="45" y="46"/>
                      <a:pt x="49" y="44"/>
                      <a:pt x="52" y="40"/>
                    </a:cubicBezTo>
                    <a:cubicBezTo>
                      <a:pt x="52" y="39"/>
                      <a:pt x="52" y="39"/>
                      <a:pt x="52" y="38"/>
                    </a:cubicBezTo>
                    <a:cubicBezTo>
                      <a:pt x="52" y="38"/>
                      <a:pt x="52" y="38"/>
                      <a:pt x="51" y="38"/>
                    </a:cubicBezTo>
                    <a:cubicBezTo>
                      <a:pt x="47" y="33"/>
                      <a:pt x="43" y="28"/>
                      <a:pt x="38" y="24"/>
                    </a:cubicBezTo>
                    <a:cubicBezTo>
                      <a:pt x="43" y="20"/>
                      <a:pt x="47" y="16"/>
                      <a:pt x="52" y="12"/>
                    </a:cubicBezTo>
                    <a:cubicBezTo>
                      <a:pt x="53" y="12"/>
                      <a:pt x="53" y="12"/>
                      <a:pt x="53" y="11"/>
                    </a:cubicBezTo>
                    <a:cubicBezTo>
                      <a:pt x="53" y="11"/>
                      <a:pt x="53" y="10"/>
                      <a:pt x="52" y="10"/>
                    </a:cubicBezTo>
                    <a:close/>
                    <a:moveTo>
                      <a:pt x="39" y="45"/>
                    </a:moveTo>
                    <a:cubicBezTo>
                      <a:pt x="39" y="45"/>
                      <a:pt x="39" y="45"/>
                      <a:pt x="39" y="45"/>
                    </a:cubicBezTo>
                    <a:cubicBezTo>
                      <a:pt x="39" y="45"/>
                      <a:pt x="39" y="44"/>
                      <a:pt x="38" y="44"/>
                    </a:cubicBezTo>
                    <a:cubicBezTo>
                      <a:pt x="39" y="43"/>
                      <a:pt x="40" y="42"/>
                      <a:pt x="41" y="41"/>
                    </a:cubicBezTo>
                    <a:cubicBezTo>
                      <a:pt x="42" y="40"/>
                      <a:pt x="44" y="40"/>
                      <a:pt x="45" y="39"/>
                    </a:cubicBezTo>
                    <a:cubicBezTo>
                      <a:pt x="43" y="41"/>
                      <a:pt x="41" y="43"/>
                      <a:pt x="39" y="45"/>
                    </a:cubicBezTo>
                    <a:close/>
                    <a:moveTo>
                      <a:pt x="36" y="42"/>
                    </a:moveTo>
                    <a:cubicBezTo>
                      <a:pt x="38" y="40"/>
                      <a:pt x="41" y="38"/>
                      <a:pt x="43" y="36"/>
                    </a:cubicBezTo>
                    <a:cubicBezTo>
                      <a:pt x="41" y="38"/>
                      <a:pt x="39" y="41"/>
                      <a:pt x="38" y="43"/>
                    </a:cubicBezTo>
                    <a:cubicBezTo>
                      <a:pt x="37" y="43"/>
                      <a:pt x="37" y="42"/>
                      <a:pt x="36" y="42"/>
                    </a:cubicBezTo>
                    <a:close/>
                    <a:moveTo>
                      <a:pt x="34" y="40"/>
                    </a:moveTo>
                    <a:cubicBezTo>
                      <a:pt x="36" y="38"/>
                      <a:pt x="39" y="36"/>
                      <a:pt x="40" y="35"/>
                    </a:cubicBezTo>
                    <a:cubicBezTo>
                      <a:pt x="39" y="37"/>
                      <a:pt x="37" y="39"/>
                      <a:pt x="35" y="41"/>
                    </a:cubicBezTo>
                    <a:cubicBezTo>
                      <a:pt x="35" y="40"/>
                      <a:pt x="35" y="40"/>
                      <a:pt x="34" y="40"/>
                    </a:cubicBezTo>
                    <a:close/>
                    <a:moveTo>
                      <a:pt x="32" y="37"/>
                    </a:moveTo>
                    <a:cubicBezTo>
                      <a:pt x="35" y="35"/>
                      <a:pt x="37" y="33"/>
                      <a:pt x="39" y="31"/>
                    </a:cubicBezTo>
                    <a:cubicBezTo>
                      <a:pt x="39" y="31"/>
                      <a:pt x="37" y="34"/>
                      <a:pt x="38" y="34"/>
                    </a:cubicBezTo>
                    <a:cubicBezTo>
                      <a:pt x="36" y="36"/>
                      <a:pt x="35" y="37"/>
                      <a:pt x="34" y="39"/>
                    </a:cubicBezTo>
                    <a:cubicBezTo>
                      <a:pt x="33" y="38"/>
                      <a:pt x="33" y="38"/>
                      <a:pt x="32" y="37"/>
                    </a:cubicBezTo>
                    <a:close/>
                    <a:moveTo>
                      <a:pt x="30" y="34"/>
                    </a:moveTo>
                    <a:cubicBezTo>
                      <a:pt x="32" y="33"/>
                      <a:pt x="34" y="31"/>
                      <a:pt x="37" y="29"/>
                    </a:cubicBezTo>
                    <a:cubicBezTo>
                      <a:pt x="36" y="30"/>
                      <a:pt x="35" y="33"/>
                      <a:pt x="34" y="33"/>
                    </a:cubicBezTo>
                    <a:cubicBezTo>
                      <a:pt x="33" y="34"/>
                      <a:pt x="32" y="35"/>
                      <a:pt x="31" y="36"/>
                    </a:cubicBezTo>
                    <a:cubicBezTo>
                      <a:pt x="31" y="36"/>
                      <a:pt x="30" y="35"/>
                      <a:pt x="30" y="34"/>
                    </a:cubicBezTo>
                    <a:close/>
                    <a:moveTo>
                      <a:pt x="28" y="32"/>
                    </a:moveTo>
                    <a:cubicBezTo>
                      <a:pt x="28" y="32"/>
                      <a:pt x="28" y="32"/>
                      <a:pt x="28" y="32"/>
                    </a:cubicBezTo>
                    <a:cubicBezTo>
                      <a:pt x="30" y="30"/>
                      <a:pt x="33" y="29"/>
                      <a:pt x="35" y="26"/>
                    </a:cubicBezTo>
                    <a:cubicBezTo>
                      <a:pt x="34" y="27"/>
                      <a:pt x="33" y="29"/>
                      <a:pt x="32" y="31"/>
                    </a:cubicBezTo>
                    <a:cubicBezTo>
                      <a:pt x="31" y="32"/>
                      <a:pt x="30" y="32"/>
                      <a:pt x="29" y="34"/>
                    </a:cubicBezTo>
                    <a:cubicBezTo>
                      <a:pt x="28" y="33"/>
                      <a:pt x="28" y="33"/>
                      <a:pt x="28" y="32"/>
                    </a:cubicBezTo>
                    <a:close/>
                    <a:moveTo>
                      <a:pt x="43" y="42"/>
                    </a:moveTo>
                    <a:cubicBezTo>
                      <a:pt x="44" y="40"/>
                      <a:pt x="46" y="39"/>
                      <a:pt x="47" y="38"/>
                    </a:cubicBezTo>
                    <a:cubicBezTo>
                      <a:pt x="47" y="38"/>
                      <a:pt x="47" y="37"/>
                      <a:pt x="46" y="37"/>
                    </a:cubicBezTo>
                    <a:cubicBezTo>
                      <a:pt x="44" y="38"/>
                      <a:pt x="43" y="39"/>
                      <a:pt x="41" y="41"/>
                    </a:cubicBezTo>
                    <a:cubicBezTo>
                      <a:pt x="40" y="42"/>
                      <a:pt x="38" y="45"/>
                      <a:pt x="40" y="41"/>
                    </a:cubicBezTo>
                    <a:cubicBezTo>
                      <a:pt x="41" y="39"/>
                      <a:pt x="43" y="37"/>
                      <a:pt x="44" y="36"/>
                    </a:cubicBezTo>
                    <a:cubicBezTo>
                      <a:pt x="45" y="35"/>
                      <a:pt x="44" y="35"/>
                      <a:pt x="44" y="35"/>
                    </a:cubicBezTo>
                    <a:cubicBezTo>
                      <a:pt x="41" y="36"/>
                      <a:pt x="38" y="39"/>
                      <a:pt x="36" y="41"/>
                    </a:cubicBezTo>
                    <a:cubicBezTo>
                      <a:pt x="38" y="39"/>
                      <a:pt x="41" y="36"/>
                      <a:pt x="43" y="33"/>
                    </a:cubicBezTo>
                    <a:cubicBezTo>
                      <a:pt x="43" y="33"/>
                      <a:pt x="42" y="32"/>
                      <a:pt x="42" y="33"/>
                    </a:cubicBezTo>
                    <a:cubicBezTo>
                      <a:pt x="40" y="34"/>
                      <a:pt x="38" y="36"/>
                      <a:pt x="36" y="37"/>
                    </a:cubicBezTo>
                    <a:cubicBezTo>
                      <a:pt x="33" y="40"/>
                      <a:pt x="37" y="36"/>
                      <a:pt x="37" y="36"/>
                    </a:cubicBezTo>
                    <a:cubicBezTo>
                      <a:pt x="38" y="34"/>
                      <a:pt x="40" y="32"/>
                      <a:pt x="41" y="31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3" y="33"/>
                      <a:pt x="46" y="36"/>
                      <a:pt x="48" y="39"/>
                    </a:cubicBezTo>
                    <a:cubicBezTo>
                      <a:pt x="47" y="40"/>
                      <a:pt x="45" y="41"/>
                      <a:pt x="43" y="42"/>
                    </a:cubicBezTo>
                    <a:cubicBezTo>
                      <a:pt x="38" y="46"/>
                      <a:pt x="42" y="43"/>
                      <a:pt x="43" y="42"/>
                    </a:cubicBezTo>
                    <a:close/>
                    <a:moveTo>
                      <a:pt x="40" y="30"/>
                    </a:moveTo>
                    <a:cubicBezTo>
                      <a:pt x="38" y="31"/>
                      <a:pt x="37" y="32"/>
                      <a:pt x="35" y="34"/>
                    </a:cubicBezTo>
                    <a:cubicBezTo>
                      <a:pt x="34" y="35"/>
                      <a:pt x="30" y="38"/>
                      <a:pt x="34" y="35"/>
                    </a:cubicBezTo>
                    <a:cubicBezTo>
                      <a:pt x="36" y="33"/>
                      <a:pt x="37" y="30"/>
                      <a:pt x="38" y="27"/>
                    </a:cubicBezTo>
                    <a:cubicBezTo>
                      <a:pt x="38" y="27"/>
                      <a:pt x="37" y="27"/>
                      <a:pt x="37" y="27"/>
                    </a:cubicBezTo>
                    <a:cubicBezTo>
                      <a:pt x="35" y="29"/>
                      <a:pt x="34" y="31"/>
                      <a:pt x="31" y="32"/>
                    </a:cubicBezTo>
                    <a:cubicBezTo>
                      <a:pt x="28" y="34"/>
                      <a:pt x="30" y="33"/>
                      <a:pt x="31" y="32"/>
                    </a:cubicBezTo>
                    <a:cubicBezTo>
                      <a:pt x="34" y="30"/>
                      <a:pt x="35" y="28"/>
                      <a:pt x="36" y="25"/>
                    </a:cubicBezTo>
                    <a:cubicBezTo>
                      <a:pt x="38" y="27"/>
                      <a:pt x="39" y="29"/>
                      <a:pt x="40" y="30"/>
                    </a:cubicBezTo>
                    <a:cubicBezTo>
                      <a:pt x="40" y="30"/>
                      <a:pt x="40" y="30"/>
                      <a:pt x="40" y="30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3" y="27"/>
                      <a:pt x="30" y="29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30" y="29"/>
                      <a:pt x="31" y="27"/>
                      <a:pt x="33" y="26"/>
                    </a:cubicBezTo>
                    <a:cubicBezTo>
                      <a:pt x="34" y="25"/>
                      <a:pt x="34" y="24"/>
                      <a:pt x="35" y="24"/>
                    </a:cubicBezTo>
                    <a:cubicBezTo>
                      <a:pt x="35" y="24"/>
                      <a:pt x="35" y="25"/>
                      <a:pt x="36" y="25"/>
                    </a:cubicBezTo>
                    <a:close/>
                    <a:moveTo>
                      <a:pt x="7" y="43"/>
                    </a:moveTo>
                    <a:cubicBezTo>
                      <a:pt x="12" y="37"/>
                      <a:pt x="19" y="33"/>
                      <a:pt x="25" y="27"/>
                    </a:cubicBezTo>
                    <a:cubicBezTo>
                      <a:pt x="28" y="23"/>
                      <a:pt x="32" y="21"/>
                      <a:pt x="36" y="18"/>
                    </a:cubicBezTo>
                    <a:cubicBezTo>
                      <a:pt x="39" y="15"/>
                      <a:pt x="41" y="12"/>
                      <a:pt x="44" y="10"/>
                    </a:cubicBezTo>
                    <a:cubicBezTo>
                      <a:pt x="47" y="7"/>
                      <a:pt x="42" y="12"/>
                      <a:pt x="42" y="12"/>
                    </a:cubicBezTo>
                    <a:cubicBezTo>
                      <a:pt x="40" y="14"/>
                      <a:pt x="39" y="15"/>
                      <a:pt x="37" y="17"/>
                    </a:cubicBezTo>
                    <a:cubicBezTo>
                      <a:pt x="34" y="20"/>
                      <a:pt x="31" y="23"/>
                      <a:pt x="27" y="26"/>
                    </a:cubicBezTo>
                    <a:cubicBezTo>
                      <a:pt x="21" y="32"/>
                      <a:pt x="14" y="38"/>
                      <a:pt x="9" y="45"/>
                    </a:cubicBezTo>
                    <a:cubicBezTo>
                      <a:pt x="8" y="44"/>
                      <a:pt x="7" y="44"/>
                      <a:pt x="7" y="43"/>
                    </a:cubicBezTo>
                    <a:close/>
                    <a:moveTo>
                      <a:pt x="5" y="41"/>
                    </a:moveTo>
                    <a:cubicBezTo>
                      <a:pt x="8" y="38"/>
                      <a:pt x="11" y="35"/>
                      <a:pt x="14" y="32"/>
                    </a:cubicBezTo>
                    <a:cubicBezTo>
                      <a:pt x="14" y="32"/>
                      <a:pt x="15" y="31"/>
                      <a:pt x="15" y="31"/>
                    </a:cubicBezTo>
                    <a:cubicBezTo>
                      <a:pt x="18" y="28"/>
                      <a:pt x="21" y="25"/>
                      <a:pt x="24" y="23"/>
                    </a:cubicBezTo>
                    <a:cubicBezTo>
                      <a:pt x="26" y="21"/>
                      <a:pt x="29" y="19"/>
                      <a:pt x="32" y="17"/>
                    </a:cubicBezTo>
                    <a:cubicBezTo>
                      <a:pt x="28" y="20"/>
                      <a:pt x="25" y="23"/>
                      <a:pt x="22" y="27"/>
                    </a:cubicBezTo>
                    <a:cubicBezTo>
                      <a:pt x="17" y="32"/>
                      <a:pt x="10" y="36"/>
                      <a:pt x="6" y="42"/>
                    </a:cubicBezTo>
                    <a:cubicBezTo>
                      <a:pt x="6" y="42"/>
                      <a:pt x="5" y="42"/>
                      <a:pt x="5" y="41"/>
                    </a:cubicBezTo>
                    <a:close/>
                    <a:moveTo>
                      <a:pt x="11" y="18"/>
                    </a:moveTo>
                    <a:cubicBezTo>
                      <a:pt x="14" y="18"/>
                      <a:pt x="16" y="17"/>
                      <a:pt x="18" y="16"/>
                    </a:cubicBezTo>
                    <a:cubicBezTo>
                      <a:pt x="16" y="17"/>
                      <a:pt x="14" y="18"/>
                      <a:pt x="12" y="19"/>
                    </a:cubicBezTo>
                    <a:cubicBezTo>
                      <a:pt x="12" y="19"/>
                      <a:pt x="12" y="19"/>
                      <a:pt x="11" y="18"/>
                    </a:cubicBezTo>
                    <a:close/>
                    <a:moveTo>
                      <a:pt x="10" y="16"/>
                    </a:moveTo>
                    <a:cubicBezTo>
                      <a:pt x="13" y="16"/>
                      <a:pt x="15" y="14"/>
                      <a:pt x="17" y="13"/>
                    </a:cubicBezTo>
                    <a:cubicBezTo>
                      <a:pt x="15" y="14"/>
                      <a:pt x="13" y="16"/>
                      <a:pt x="11" y="17"/>
                    </a:cubicBezTo>
                    <a:cubicBezTo>
                      <a:pt x="10" y="17"/>
                      <a:pt x="10" y="17"/>
                      <a:pt x="10" y="16"/>
                    </a:cubicBezTo>
                    <a:close/>
                    <a:moveTo>
                      <a:pt x="6" y="13"/>
                    </a:moveTo>
                    <a:cubicBezTo>
                      <a:pt x="9" y="12"/>
                      <a:pt x="11" y="10"/>
                      <a:pt x="13" y="8"/>
                    </a:cubicBezTo>
                    <a:cubicBezTo>
                      <a:pt x="11" y="10"/>
                      <a:pt x="9" y="12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1" y="14"/>
                      <a:pt x="12" y="12"/>
                      <a:pt x="14" y="11"/>
                    </a:cubicBezTo>
                    <a:cubicBezTo>
                      <a:pt x="13" y="12"/>
                      <a:pt x="11" y="14"/>
                      <a:pt x="9" y="16"/>
                    </a:cubicBezTo>
                    <a:cubicBezTo>
                      <a:pt x="8" y="15"/>
                      <a:pt x="7" y="14"/>
                      <a:pt x="6" y="13"/>
                    </a:cubicBezTo>
                    <a:close/>
                    <a:moveTo>
                      <a:pt x="4" y="11"/>
                    </a:moveTo>
                    <a:cubicBezTo>
                      <a:pt x="6" y="9"/>
                      <a:pt x="8" y="8"/>
                      <a:pt x="10" y="7"/>
                    </a:cubicBezTo>
                    <a:cubicBezTo>
                      <a:pt x="10" y="7"/>
                      <a:pt x="9" y="8"/>
                      <a:pt x="9" y="8"/>
                    </a:cubicBezTo>
                    <a:cubicBezTo>
                      <a:pt x="8" y="9"/>
                      <a:pt x="7" y="11"/>
                      <a:pt x="6" y="12"/>
                    </a:cubicBezTo>
                    <a:cubicBezTo>
                      <a:pt x="5" y="12"/>
                      <a:pt x="5" y="11"/>
                      <a:pt x="4" y="11"/>
                    </a:cubicBezTo>
                    <a:close/>
                    <a:moveTo>
                      <a:pt x="3" y="10"/>
                    </a:moveTo>
                    <a:cubicBezTo>
                      <a:pt x="6" y="8"/>
                      <a:pt x="9" y="6"/>
                      <a:pt x="11" y="4"/>
                    </a:cubicBezTo>
                    <a:cubicBezTo>
                      <a:pt x="12" y="4"/>
                      <a:pt x="12" y="4"/>
                      <a:pt x="12" y="5"/>
                    </a:cubicBezTo>
                    <a:cubicBezTo>
                      <a:pt x="9" y="7"/>
                      <a:pt x="7" y="8"/>
                      <a:pt x="4" y="10"/>
                    </a:cubicBezTo>
                    <a:cubicBezTo>
                      <a:pt x="4" y="10"/>
                      <a:pt x="4" y="10"/>
                      <a:pt x="3" y="10"/>
                    </a:cubicBezTo>
                    <a:close/>
                    <a:moveTo>
                      <a:pt x="15" y="10"/>
                    </a:moveTo>
                    <a:cubicBezTo>
                      <a:pt x="14" y="11"/>
                      <a:pt x="12" y="12"/>
                      <a:pt x="10" y="13"/>
                    </a:cubicBezTo>
                    <a:cubicBezTo>
                      <a:pt x="10" y="12"/>
                      <a:pt x="10" y="11"/>
                      <a:pt x="11" y="11"/>
                    </a:cubicBezTo>
                    <a:cubicBezTo>
                      <a:pt x="12" y="10"/>
                      <a:pt x="13" y="9"/>
                      <a:pt x="14" y="8"/>
                    </a:cubicBezTo>
                    <a:cubicBezTo>
                      <a:pt x="15" y="8"/>
                      <a:pt x="14" y="7"/>
                      <a:pt x="14" y="7"/>
                    </a:cubicBezTo>
                    <a:cubicBezTo>
                      <a:pt x="11" y="8"/>
                      <a:pt x="9" y="10"/>
                      <a:pt x="6" y="12"/>
                    </a:cubicBezTo>
                    <a:cubicBezTo>
                      <a:pt x="9" y="10"/>
                      <a:pt x="11" y="7"/>
                      <a:pt x="13" y="5"/>
                    </a:cubicBezTo>
                    <a:cubicBezTo>
                      <a:pt x="15" y="7"/>
                      <a:pt x="16" y="9"/>
                      <a:pt x="18" y="11"/>
                    </a:cubicBezTo>
                    <a:cubicBezTo>
                      <a:pt x="15" y="13"/>
                      <a:pt x="13" y="15"/>
                      <a:pt x="10" y="16"/>
                    </a:cubicBezTo>
                    <a:cubicBezTo>
                      <a:pt x="12" y="15"/>
                      <a:pt x="15" y="12"/>
                      <a:pt x="16" y="10"/>
                    </a:cubicBezTo>
                    <a:cubicBezTo>
                      <a:pt x="16" y="10"/>
                      <a:pt x="16" y="10"/>
                      <a:pt x="15" y="10"/>
                    </a:cubicBezTo>
                    <a:close/>
                    <a:moveTo>
                      <a:pt x="19" y="15"/>
                    </a:moveTo>
                    <a:cubicBezTo>
                      <a:pt x="20" y="15"/>
                      <a:pt x="19" y="14"/>
                      <a:pt x="19" y="15"/>
                    </a:cubicBezTo>
                    <a:cubicBezTo>
                      <a:pt x="17" y="16"/>
                      <a:pt x="15" y="16"/>
                      <a:pt x="13" y="17"/>
                    </a:cubicBezTo>
                    <a:cubicBezTo>
                      <a:pt x="10" y="18"/>
                      <a:pt x="14" y="16"/>
                      <a:pt x="14" y="16"/>
                    </a:cubicBezTo>
                    <a:cubicBezTo>
                      <a:pt x="16" y="15"/>
                      <a:pt x="17" y="14"/>
                      <a:pt x="19" y="12"/>
                    </a:cubicBezTo>
                    <a:cubicBezTo>
                      <a:pt x="19" y="13"/>
                      <a:pt x="20" y="14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18" y="17"/>
                      <a:pt x="16" y="18"/>
                      <a:pt x="13" y="20"/>
                    </a:cubicBezTo>
                    <a:cubicBezTo>
                      <a:pt x="15" y="19"/>
                      <a:pt x="18" y="17"/>
                      <a:pt x="19" y="15"/>
                    </a:cubicBezTo>
                    <a:close/>
                    <a:moveTo>
                      <a:pt x="22" y="16"/>
                    </a:move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3" y="17"/>
                      <a:pt x="23" y="17"/>
                    </a:cubicBezTo>
                    <a:cubicBezTo>
                      <a:pt x="21" y="19"/>
                      <a:pt x="18" y="20"/>
                      <a:pt x="16" y="22"/>
                    </a:cubicBezTo>
                    <a:cubicBezTo>
                      <a:pt x="18" y="20"/>
                      <a:pt x="20" y="18"/>
                      <a:pt x="22" y="16"/>
                    </a:cubicBezTo>
                    <a:close/>
                    <a:moveTo>
                      <a:pt x="26" y="18"/>
                    </a:moveTo>
                    <a:cubicBezTo>
                      <a:pt x="31" y="14"/>
                      <a:pt x="36" y="8"/>
                      <a:pt x="42" y="3"/>
                    </a:cubicBezTo>
                    <a:cubicBezTo>
                      <a:pt x="42" y="4"/>
                      <a:pt x="42" y="4"/>
                      <a:pt x="43" y="4"/>
                    </a:cubicBezTo>
                    <a:cubicBezTo>
                      <a:pt x="43" y="4"/>
                      <a:pt x="43" y="4"/>
                      <a:pt x="42" y="4"/>
                    </a:cubicBezTo>
                    <a:cubicBezTo>
                      <a:pt x="37" y="9"/>
                      <a:pt x="31" y="14"/>
                      <a:pt x="26" y="19"/>
                    </a:cubicBezTo>
                    <a:cubicBezTo>
                      <a:pt x="26" y="19"/>
                      <a:pt x="25" y="19"/>
                      <a:pt x="25" y="19"/>
                    </a:cubicBezTo>
                    <a:cubicBezTo>
                      <a:pt x="24" y="20"/>
                      <a:pt x="24" y="20"/>
                      <a:pt x="23" y="21"/>
                    </a:cubicBezTo>
                    <a:cubicBezTo>
                      <a:pt x="22" y="21"/>
                      <a:pt x="22" y="22"/>
                      <a:pt x="21" y="22"/>
                    </a:cubicBezTo>
                    <a:cubicBezTo>
                      <a:pt x="20" y="23"/>
                      <a:pt x="18" y="25"/>
                      <a:pt x="18" y="25"/>
                    </a:cubicBezTo>
                    <a:cubicBezTo>
                      <a:pt x="19" y="22"/>
                      <a:pt x="22" y="20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9"/>
                      <a:pt x="25" y="19"/>
                      <a:pt x="26" y="19"/>
                    </a:cubicBezTo>
                    <a:cubicBezTo>
                      <a:pt x="26" y="19"/>
                      <a:pt x="26" y="18"/>
                      <a:pt x="26" y="18"/>
                    </a:cubicBezTo>
                    <a:close/>
                    <a:moveTo>
                      <a:pt x="36" y="13"/>
                    </a:moveTo>
                    <a:cubicBezTo>
                      <a:pt x="33" y="16"/>
                      <a:pt x="29" y="17"/>
                      <a:pt x="26" y="20"/>
                    </a:cubicBezTo>
                    <a:cubicBezTo>
                      <a:pt x="24" y="22"/>
                      <a:pt x="21" y="24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ubicBezTo>
                      <a:pt x="19" y="26"/>
                      <a:pt x="20" y="25"/>
                      <a:pt x="21" y="24"/>
                    </a:cubicBezTo>
                    <a:cubicBezTo>
                      <a:pt x="21" y="24"/>
                      <a:pt x="21" y="24"/>
                      <a:pt x="21" y="23"/>
                    </a:cubicBezTo>
                    <a:cubicBezTo>
                      <a:pt x="23" y="22"/>
                      <a:pt x="25" y="20"/>
                      <a:pt x="27" y="19"/>
                    </a:cubicBezTo>
                    <a:cubicBezTo>
                      <a:pt x="29" y="17"/>
                      <a:pt x="31" y="16"/>
                      <a:pt x="32" y="15"/>
                    </a:cubicBezTo>
                    <a:cubicBezTo>
                      <a:pt x="36" y="12"/>
                      <a:pt x="39" y="8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4" y="5"/>
                      <a:pt x="44" y="5"/>
                    </a:cubicBezTo>
                    <a:cubicBezTo>
                      <a:pt x="41" y="7"/>
                      <a:pt x="38" y="10"/>
                      <a:pt x="36" y="13"/>
                    </a:cubicBezTo>
                    <a:close/>
                    <a:moveTo>
                      <a:pt x="42" y="8"/>
                    </a:moveTo>
                    <a:cubicBezTo>
                      <a:pt x="40" y="9"/>
                      <a:pt x="39" y="11"/>
                      <a:pt x="37" y="12"/>
                    </a:cubicBezTo>
                    <a:cubicBezTo>
                      <a:pt x="38" y="12"/>
                      <a:pt x="38" y="11"/>
                      <a:pt x="39" y="11"/>
                    </a:cubicBezTo>
                    <a:cubicBezTo>
                      <a:pt x="39" y="10"/>
                      <a:pt x="45" y="4"/>
                      <a:pt x="42" y="8"/>
                    </a:cubicBezTo>
                    <a:close/>
                    <a:moveTo>
                      <a:pt x="18" y="25"/>
                    </a:moveTo>
                    <a:cubicBezTo>
                      <a:pt x="18" y="25"/>
                      <a:pt x="19" y="25"/>
                      <a:pt x="19" y="25"/>
                    </a:cubicBezTo>
                    <a:cubicBezTo>
                      <a:pt x="19" y="25"/>
                      <a:pt x="18" y="25"/>
                      <a:pt x="18" y="26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5"/>
                      <a:pt x="18" y="25"/>
                      <a:pt x="18" y="25"/>
                    </a:cubicBezTo>
                    <a:close/>
                    <a:moveTo>
                      <a:pt x="23" y="18"/>
                    </a:moveTo>
                    <a:cubicBezTo>
                      <a:pt x="21" y="20"/>
                      <a:pt x="19" y="22"/>
                      <a:pt x="17" y="24"/>
                    </a:cubicBezTo>
                    <a:cubicBezTo>
                      <a:pt x="17" y="24"/>
                      <a:pt x="16" y="23"/>
                      <a:pt x="15" y="23"/>
                    </a:cubicBezTo>
                    <a:cubicBezTo>
                      <a:pt x="18" y="22"/>
                      <a:pt x="20" y="20"/>
                      <a:pt x="23" y="18"/>
                    </a:cubicBezTo>
                    <a:close/>
                    <a:moveTo>
                      <a:pt x="13" y="41"/>
                    </a:moveTo>
                    <a:cubicBezTo>
                      <a:pt x="15" y="39"/>
                      <a:pt x="16" y="37"/>
                      <a:pt x="18" y="36"/>
                    </a:cubicBezTo>
                    <a:cubicBezTo>
                      <a:pt x="21" y="33"/>
                      <a:pt x="24" y="30"/>
                      <a:pt x="28" y="27"/>
                    </a:cubicBezTo>
                    <a:cubicBezTo>
                      <a:pt x="34" y="21"/>
                      <a:pt x="41" y="15"/>
                      <a:pt x="47" y="8"/>
                    </a:cubicBezTo>
                    <a:cubicBezTo>
                      <a:pt x="47" y="9"/>
                      <a:pt x="48" y="9"/>
                      <a:pt x="49" y="10"/>
                    </a:cubicBezTo>
                    <a:cubicBezTo>
                      <a:pt x="36" y="19"/>
                      <a:pt x="25" y="30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lose/>
                    <a:moveTo>
                      <a:pt x="46" y="8"/>
                    </a:moveTo>
                    <a:cubicBezTo>
                      <a:pt x="43" y="10"/>
                      <a:pt x="41" y="12"/>
                      <a:pt x="38" y="15"/>
                    </a:cubicBezTo>
                    <a:cubicBezTo>
                      <a:pt x="34" y="18"/>
                      <a:pt x="30" y="20"/>
                      <a:pt x="26" y="24"/>
                    </a:cubicBezTo>
                    <a:cubicBezTo>
                      <a:pt x="23" y="27"/>
                      <a:pt x="21" y="30"/>
                      <a:pt x="18" y="33"/>
                    </a:cubicBezTo>
                    <a:cubicBezTo>
                      <a:pt x="14" y="36"/>
                      <a:pt x="10" y="39"/>
                      <a:pt x="7" y="42"/>
                    </a:cubicBezTo>
                    <a:cubicBezTo>
                      <a:pt x="9" y="40"/>
                      <a:pt x="12" y="37"/>
                      <a:pt x="14" y="34"/>
                    </a:cubicBezTo>
                    <a:cubicBezTo>
                      <a:pt x="18" y="31"/>
                      <a:pt x="21" y="28"/>
                      <a:pt x="24" y="25"/>
                    </a:cubicBezTo>
                    <a:cubicBezTo>
                      <a:pt x="31" y="18"/>
                      <a:pt x="38" y="13"/>
                      <a:pt x="44" y="6"/>
                    </a:cubicBezTo>
                    <a:cubicBezTo>
                      <a:pt x="45" y="7"/>
                      <a:pt x="46" y="7"/>
                      <a:pt x="46" y="8"/>
                    </a:cubicBezTo>
                    <a:close/>
                    <a:moveTo>
                      <a:pt x="13" y="20"/>
                    </a:moveTo>
                    <a:cubicBezTo>
                      <a:pt x="15" y="19"/>
                      <a:pt x="17" y="19"/>
                      <a:pt x="19" y="18"/>
                    </a:cubicBezTo>
                    <a:cubicBezTo>
                      <a:pt x="22" y="16"/>
                      <a:pt x="19" y="19"/>
                      <a:pt x="18" y="19"/>
                    </a:cubicBezTo>
                    <a:cubicBezTo>
                      <a:pt x="17" y="20"/>
                      <a:pt x="16" y="21"/>
                      <a:pt x="15" y="22"/>
                    </a:cubicBezTo>
                    <a:cubicBezTo>
                      <a:pt x="14" y="21"/>
                      <a:pt x="14" y="21"/>
                      <a:pt x="13" y="20"/>
                    </a:cubicBezTo>
                    <a:close/>
                    <a:moveTo>
                      <a:pt x="11" y="46"/>
                    </a:moveTo>
                    <a:cubicBezTo>
                      <a:pt x="11" y="46"/>
                      <a:pt x="10" y="46"/>
                      <a:pt x="9" y="45"/>
                    </a:cubicBezTo>
                    <a:cubicBezTo>
                      <a:pt x="10" y="45"/>
                      <a:pt x="10" y="45"/>
                      <a:pt x="10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21" y="35"/>
                      <a:pt x="31" y="25"/>
                      <a:pt x="42" y="16"/>
                    </a:cubicBezTo>
                    <a:cubicBezTo>
                      <a:pt x="44" y="15"/>
                      <a:pt x="45" y="14"/>
                      <a:pt x="47" y="12"/>
                    </a:cubicBezTo>
                    <a:cubicBezTo>
                      <a:pt x="45" y="15"/>
                      <a:pt x="42" y="16"/>
                      <a:pt x="39" y="18"/>
                    </a:cubicBezTo>
                    <a:cubicBezTo>
                      <a:pt x="34" y="22"/>
                      <a:pt x="30" y="27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1" y="37"/>
                      <a:pt x="16" y="42"/>
                      <a:pt x="11" y="46"/>
                    </a:cubicBezTo>
                    <a:close/>
                    <a:moveTo>
                      <a:pt x="41" y="46"/>
                    </a:move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3" y="44"/>
                      <a:pt x="45" y="42"/>
                      <a:pt x="48" y="40"/>
                    </a:cubicBezTo>
                    <a:cubicBezTo>
                      <a:pt x="46" y="42"/>
                      <a:pt x="43" y="44"/>
                      <a:pt x="41" y="4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70"/>
              <p:cNvSpPr>
                <a:spLocks noEditPoints="1"/>
              </p:cNvSpPr>
              <p:nvPr/>
            </p:nvSpPr>
            <p:spPr bwMode="auto">
              <a:xfrm>
                <a:off x="1008" y="1355"/>
                <a:ext cx="128" cy="119"/>
              </a:xfrm>
              <a:custGeom>
                <a:avLst/>
                <a:gdLst>
                  <a:gd name="T0" fmla="*/ 43 w 54"/>
                  <a:gd name="T1" fmla="*/ 0 h 50"/>
                  <a:gd name="T2" fmla="*/ 13 w 54"/>
                  <a:gd name="T3" fmla="*/ 1 h 50"/>
                  <a:gd name="T4" fmla="*/ 12 w 54"/>
                  <a:gd name="T5" fmla="*/ 0 h 50"/>
                  <a:gd name="T6" fmla="*/ 16 w 54"/>
                  <a:gd name="T7" fmla="*/ 26 h 50"/>
                  <a:gd name="T8" fmla="*/ 11 w 54"/>
                  <a:gd name="T9" fmla="*/ 49 h 50"/>
                  <a:gd name="T10" fmla="*/ 40 w 54"/>
                  <a:gd name="T11" fmla="*/ 49 h 50"/>
                  <a:gd name="T12" fmla="*/ 52 w 54"/>
                  <a:gd name="T13" fmla="*/ 38 h 50"/>
                  <a:gd name="T14" fmla="*/ 53 w 54"/>
                  <a:gd name="T15" fmla="*/ 11 h 50"/>
                  <a:gd name="T16" fmla="*/ 39 w 54"/>
                  <a:gd name="T17" fmla="*/ 44 h 50"/>
                  <a:gd name="T18" fmla="*/ 37 w 54"/>
                  <a:gd name="T19" fmla="*/ 42 h 50"/>
                  <a:gd name="T20" fmla="*/ 35 w 54"/>
                  <a:gd name="T21" fmla="*/ 40 h 50"/>
                  <a:gd name="T22" fmla="*/ 33 w 54"/>
                  <a:gd name="T23" fmla="*/ 37 h 50"/>
                  <a:gd name="T24" fmla="*/ 33 w 54"/>
                  <a:gd name="T25" fmla="*/ 37 h 50"/>
                  <a:gd name="T26" fmla="*/ 32 w 54"/>
                  <a:gd name="T27" fmla="*/ 36 h 50"/>
                  <a:gd name="T28" fmla="*/ 36 w 54"/>
                  <a:gd name="T29" fmla="*/ 26 h 50"/>
                  <a:gd name="T30" fmla="*/ 44 w 54"/>
                  <a:gd name="T31" fmla="*/ 41 h 50"/>
                  <a:gd name="T32" fmla="*/ 40 w 54"/>
                  <a:gd name="T33" fmla="*/ 41 h 50"/>
                  <a:gd name="T34" fmla="*/ 43 w 54"/>
                  <a:gd name="T35" fmla="*/ 33 h 50"/>
                  <a:gd name="T36" fmla="*/ 41 w 54"/>
                  <a:gd name="T37" fmla="*/ 30 h 50"/>
                  <a:gd name="T38" fmla="*/ 44 w 54"/>
                  <a:gd name="T39" fmla="*/ 41 h 50"/>
                  <a:gd name="T40" fmla="*/ 38 w 54"/>
                  <a:gd name="T41" fmla="*/ 27 h 50"/>
                  <a:gd name="T42" fmla="*/ 37 w 54"/>
                  <a:gd name="T43" fmla="*/ 25 h 50"/>
                  <a:gd name="T44" fmla="*/ 36 w 54"/>
                  <a:gd name="T45" fmla="*/ 25 h 50"/>
                  <a:gd name="T46" fmla="*/ 36 w 54"/>
                  <a:gd name="T47" fmla="*/ 23 h 50"/>
                  <a:gd name="T48" fmla="*/ 37 w 54"/>
                  <a:gd name="T49" fmla="*/ 17 h 50"/>
                  <a:gd name="T50" fmla="*/ 28 w 54"/>
                  <a:gd name="T51" fmla="*/ 26 h 50"/>
                  <a:gd name="T52" fmla="*/ 14 w 54"/>
                  <a:gd name="T53" fmla="*/ 32 h 50"/>
                  <a:gd name="T54" fmla="*/ 22 w 54"/>
                  <a:gd name="T55" fmla="*/ 26 h 50"/>
                  <a:gd name="T56" fmla="*/ 18 w 54"/>
                  <a:gd name="T57" fmla="*/ 16 h 50"/>
                  <a:gd name="T58" fmla="*/ 18 w 54"/>
                  <a:gd name="T59" fmla="*/ 12 h 50"/>
                  <a:gd name="T60" fmla="*/ 13 w 54"/>
                  <a:gd name="T61" fmla="*/ 8 h 50"/>
                  <a:gd name="T62" fmla="*/ 10 w 54"/>
                  <a:gd name="T63" fmla="*/ 15 h 50"/>
                  <a:gd name="T64" fmla="*/ 10 w 54"/>
                  <a:gd name="T65" fmla="*/ 8 h 50"/>
                  <a:gd name="T66" fmla="*/ 12 w 54"/>
                  <a:gd name="T67" fmla="*/ 4 h 50"/>
                  <a:gd name="T68" fmla="*/ 16 w 54"/>
                  <a:gd name="T69" fmla="*/ 10 h 50"/>
                  <a:gd name="T70" fmla="*/ 15 w 54"/>
                  <a:gd name="T71" fmla="*/ 7 h 50"/>
                  <a:gd name="T72" fmla="*/ 11 w 54"/>
                  <a:gd name="T73" fmla="*/ 15 h 50"/>
                  <a:gd name="T74" fmla="*/ 19 w 54"/>
                  <a:gd name="T75" fmla="*/ 14 h 50"/>
                  <a:gd name="T76" fmla="*/ 22 w 54"/>
                  <a:gd name="T77" fmla="*/ 15 h 50"/>
                  <a:gd name="T78" fmla="*/ 22 w 54"/>
                  <a:gd name="T79" fmla="*/ 16 h 50"/>
                  <a:gd name="T80" fmla="*/ 22 w 54"/>
                  <a:gd name="T81" fmla="*/ 16 h 50"/>
                  <a:gd name="T82" fmla="*/ 43 w 54"/>
                  <a:gd name="T83" fmla="*/ 4 h 50"/>
                  <a:gd name="T84" fmla="*/ 22 w 54"/>
                  <a:gd name="T85" fmla="*/ 22 h 50"/>
                  <a:gd name="T86" fmla="*/ 26 w 54"/>
                  <a:gd name="T87" fmla="*/ 18 h 50"/>
                  <a:gd name="T88" fmla="*/ 19 w 54"/>
                  <a:gd name="T89" fmla="*/ 26 h 50"/>
                  <a:gd name="T90" fmla="*/ 28 w 54"/>
                  <a:gd name="T91" fmla="*/ 18 h 50"/>
                  <a:gd name="T92" fmla="*/ 44 w 54"/>
                  <a:gd name="T93" fmla="*/ 5 h 50"/>
                  <a:gd name="T94" fmla="*/ 39 w 54"/>
                  <a:gd name="T95" fmla="*/ 11 h 50"/>
                  <a:gd name="T96" fmla="*/ 19 w 54"/>
                  <a:gd name="T97" fmla="*/ 25 h 50"/>
                  <a:gd name="T98" fmla="*/ 18 w 54"/>
                  <a:gd name="T99" fmla="*/ 24 h 50"/>
                  <a:gd name="T100" fmla="*/ 19 w 54"/>
                  <a:gd name="T101" fmla="*/ 36 h 50"/>
                  <a:gd name="T102" fmla="*/ 14 w 54"/>
                  <a:gd name="T103" fmla="*/ 41 h 50"/>
                  <a:gd name="T104" fmla="*/ 27 w 54"/>
                  <a:gd name="T105" fmla="*/ 24 h 50"/>
                  <a:gd name="T106" fmla="*/ 25 w 54"/>
                  <a:gd name="T107" fmla="*/ 24 h 50"/>
                  <a:gd name="T108" fmla="*/ 20 w 54"/>
                  <a:gd name="T109" fmla="*/ 17 h 50"/>
                  <a:gd name="T110" fmla="*/ 12 w 54"/>
                  <a:gd name="T111" fmla="*/ 46 h 50"/>
                  <a:gd name="T112" fmla="*/ 42 w 54"/>
                  <a:gd name="T113" fmla="*/ 16 h 50"/>
                  <a:gd name="T114" fmla="*/ 26 w 54"/>
                  <a:gd name="T115" fmla="*/ 32 h 50"/>
                  <a:gd name="T116" fmla="*/ 41 w 54"/>
                  <a:gd name="T117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4" h="50">
                    <a:moveTo>
                      <a:pt x="53" y="9"/>
                    </a:moveTo>
                    <a:cubicBezTo>
                      <a:pt x="50" y="6"/>
                      <a:pt x="46" y="4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2" y="0"/>
                      <a:pt x="42" y="0"/>
                    </a:cubicBezTo>
                    <a:cubicBezTo>
                      <a:pt x="36" y="4"/>
                      <a:pt x="31" y="10"/>
                      <a:pt x="26" y="15"/>
                    </a:cubicBezTo>
                    <a:cubicBezTo>
                      <a:pt x="21" y="10"/>
                      <a:pt x="18" y="5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8" y="3"/>
                      <a:pt x="5" y="6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6" y="15"/>
                      <a:pt x="11" y="21"/>
                      <a:pt x="16" y="26"/>
                    </a:cubicBezTo>
                    <a:cubicBezTo>
                      <a:pt x="12" y="31"/>
                      <a:pt x="6" y="35"/>
                      <a:pt x="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1"/>
                      <a:pt x="2" y="41"/>
                      <a:pt x="2" y="42"/>
                    </a:cubicBezTo>
                    <a:cubicBezTo>
                      <a:pt x="5" y="45"/>
                      <a:pt x="8" y="47"/>
                      <a:pt x="11" y="49"/>
                    </a:cubicBezTo>
                    <a:cubicBezTo>
                      <a:pt x="11" y="49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49"/>
                    </a:cubicBezTo>
                    <a:cubicBezTo>
                      <a:pt x="17" y="44"/>
                      <a:pt x="23" y="40"/>
                      <a:pt x="27" y="35"/>
                    </a:cubicBezTo>
                    <a:cubicBezTo>
                      <a:pt x="32" y="40"/>
                      <a:pt x="35" y="45"/>
                      <a:pt x="40" y="49"/>
                    </a:cubicBezTo>
                    <a:cubicBezTo>
                      <a:pt x="40" y="49"/>
                      <a:pt x="41" y="49"/>
                      <a:pt x="41" y="49"/>
                    </a:cubicBezTo>
                    <a:cubicBezTo>
                      <a:pt x="41" y="50"/>
                      <a:pt x="42" y="50"/>
                      <a:pt x="42" y="49"/>
                    </a:cubicBezTo>
                    <a:cubicBezTo>
                      <a:pt x="46" y="46"/>
                      <a:pt x="50" y="43"/>
                      <a:pt x="52" y="40"/>
                    </a:cubicBezTo>
                    <a:cubicBezTo>
                      <a:pt x="53" y="39"/>
                      <a:pt x="53" y="38"/>
                      <a:pt x="52" y="38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47" y="33"/>
                      <a:pt x="43" y="28"/>
                      <a:pt x="39" y="23"/>
                    </a:cubicBezTo>
                    <a:cubicBezTo>
                      <a:pt x="44" y="20"/>
                      <a:pt x="48" y="16"/>
                      <a:pt x="53" y="12"/>
                    </a:cubicBezTo>
                    <a:cubicBezTo>
                      <a:pt x="53" y="12"/>
                      <a:pt x="53" y="11"/>
                      <a:pt x="53" y="11"/>
                    </a:cubicBezTo>
                    <a:cubicBezTo>
                      <a:pt x="54" y="11"/>
                      <a:pt x="54" y="10"/>
                      <a:pt x="53" y="9"/>
                    </a:cubicBezTo>
                    <a:close/>
                    <a:moveTo>
                      <a:pt x="40" y="45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5"/>
                      <a:pt x="39" y="44"/>
                      <a:pt x="39" y="44"/>
                    </a:cubicBezTo>
                    <a:cubicBezTo>
                      <a:pt x="40" y="43"/>
                      <a:pt x="41" y="42"/>
                      <a:pt x="42" y="41"/>
                    </a:cubicBezTo>
                    <a:cubicBezTo>
                      <a:pt x="43" y="40"/>
                      <a:pt x="45" y="39"/>
                      <a:pt x="46" y="38"/>
                    </a:cubicBezTo>
                    <a:cubicBezTo>
                      <a:pt x="44" y="41"/>
                      <a:pt x="42" y="43"/>
                      <a:pt x="40" y="45"/>
                    </a:cubicBezTo>
                    <a:close/>
                    <a:moveTo>
                      <a:pt x="37" y="42"/>
                    </a:moveTo>
                    <a:cubicBezTo>
                      <a:pt x="39" y="40"/>
                      <a:pt x="42" y="38"/>
                      <a:pt x="43" y="36"/>
                    </a:cubicBezTo>
                    <a:cubicBezTo>
                      <a:pt x="41" y="38"/>
                      <a:pt x="40" y="41"/>
                      <a:pt x="38" y="43"/>
                    </a:cubicBezTo>
                    <a:cubicBezTo>
                      <a:pt x="38" y="43"/>
                      <a:pt x="37" y="42"/>
                      <a:pt x="37" y="42"/>
                    </a:cubicBezTo>
                    <a:close/>
                    <a:moveTo>
                      <a:pt x="35" y="40"/>
                    </a:moveTo>
                    <a:cubicBezTo>
                      <a:pt x="37" y="38"/>
                      <a:pt x="40" y="36"/>
                      <a:pt x="41" y="35"/>
                    </a:cubicBezTo>
                    <a:cubicBezTo>
                      <a:pt x="39" y="37"/>
                      <a:pt x="37" y="38"/>
                      <a:pt x="36" y="41"/>
                    </a:cubicBezTo>
                    <a:cubicBezTo>
                      <a:pt x="36" y="40"/>
                      <a:pt x="35" y="40"/>
                      <a:pt x="35" y="40"/>
                    </a:cubicBezTo>
                    <a:close/>
                    <a:moveTo>
                      <a:pt x="33" y="37"/>
                    </a:moveTo>
                    <a:cubicBezTo>
                      <a:pt x="35" y="35"/>
                      <a:pt x="37" y="33"/>
                      <a:pt x="40" y="31"/>
                    </a:cubicBezTo>
                    <a:cubicBezTo>
                      <a:pt x="40" y="31"/>
                      <a:pt x="38" y="34"/>
                      <a:pt x="38" y="34"/>
                    </a:cubicBezTo>
                    <a:cubicBezTo>
                      <a:pt x="37" y="36"/>
                      <a:pt x="36" y="37"/>
                      <a:pt x="35" y="39"/>
                    </a:cubicBezTo>
                    <a:cubicBezTo>
                      <a:pt x="34" y="38"/>
                      <a:pt x="33" y="37"/>
                      <a:pt x="33" y="37"/>
                    </a:cubicBezTo>
                    <a:close/>
                    <a:moveTo>
                      <a:pt x="30" y="34"/>
                    </a:moveTo>
                    <a:cubicBezTo>
                      <a:pt x="33" y="33"/>
                      <a:pt x="35" y="31"/>
                      <a:pt x="37" y="29"/>
                    </a:cubicBezTo>
                    <a:cubicBezTo>
                      <a:pt x="36" y="30"/>
                      <a:pt x="35" y="32"/>
                      <a:pt x="34" y="33"/>
                    </a:cubicBezTo>
                    <a:cubicBezTo>
                      <a:pt x="34" y="34"/>
                      <a:pt x="33" y="35"/>
                      <a:pt x="32" y="36"/>
                    </a:cubicBezTo>
                    <a:cubicBezTo>
                      <a:pt x="31" y="35"/>
                      <a:pt x="31" y="35"/>
                      <a:pt x="30" y="34"/>
                    </a:cubicBezTo>
                    <a:close/>
                    <a:moveTo>
                      <a:pt x="28" y="32"/>
                    </a:moveTo>
                    <a:cubicBezTo>
                      <a:pt x="28" y="32"/>
                      <a:pt x="28" y="32"/>
                      <a:pt x="28" y="32"/>
                    </a:cubicBezTo>
                    <a:cubicBezTo>
                      <a:pt x="31" y="30"/>
                      <a:pt x="33" y="28"/>
                      <a:pt x="36" y="26"/>
                    </a:cubicBezTo>
                    <a:cubicBezTo>
                      <a:pt x="34" y="27"/>
                      <a:pt x="34" y="29"/>
                      <a:pt x="32" y="30"/>
                    </a:cubicBezTo>
                    <a:cubicBezTo>
                      <a:pt x="31" y="31"/>
                      <a:pt x="30" y="32"/>
                      <a:pt x="29" y="33"/>
                    </a:cubicBezTo>
                    <a:cubicBezTo>
                      <a:pt x="29" y="33"/>
                      <a:pt x="29" y="33"/>
                      <a:pt x="28" y="32"/>
                    </a:cubicBezTo>
                    <a:close/>
                    <a:moveTo>
                      <a:pt x="44" y="41"/>
                    </a:moveTo>
                    <a:cubicBezTo>
                      <a:pt x="45" y="40"/>
                      <a:pt x="46" y="39"/>
                      <a:pt x="47" y="38"/>
                    </a:cubicBezTo>
                    <a:cubicBezTo>
                      <a:pt x="48" y="37"/>
                      <a:pt x="47" y="37"/>
                      <a:pt x="47" y="37"/>
                    </a:cubicBezTo>
                    <a:cubicBezTo>
                      <a:pt x="45" y="38"/>
                      <a:pt x="43" y="39"/>
                      <a:pt x="41" y="41"/>
                    </a:cubicBezTo>
                    <a:cubicBezTo>
                      <a:pt x="40" y="41"/>
                      <a:pt x="38" y="44"/>
                      <a:pt x="40" y="41"/>
                    </a:cubicBezTo>
                    <a:cubicBezTo>
                      <a:pt x="41" y="39"/>
                      <a:pt x="43" y="37"/>
                      <a:pt x="45" y="35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1" y="36"/>
                      <a:pt x="39" y="38"/>
                      <a:pt x="36" y="41"/>
                    </a:cubicBezTo>
                    <a:cubicBezTo>
                      <a:pt x="38" y="39"/>
                      <a:pt x="41" y="36"/>
                      <a:pt x="43" y="33"/>
                    </a:cubicBezTo>
                    <a:cubicBezTo>
                      <a:pt x="43" y="33"/>
                      <a:pt x="43" y="32"/>
                      <a:pt x="43" y="32"/>
                    </a:cubicBezTo>
                    <a:cubicBezTo>
                      <a:pt x="40" y="34"/>
                      <a:pt x="39" y="35"/>
                      <a:pt x="37" y="37"/>
                    </a:cubicBezTo>
                    <a:cubicBezTo>
                      <a:pt x="34" y="40"/>
                      <a:pt x="37" y="36"/>
                      <a:pt x="38" y="36"/>
                    </a:cubicBezTo>
                    <a:cubicBezTo>
                      <a:pt x="39" y="34"/>
                      <a:pt x="40" y="32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4" y="33"/>
                      <a:pt x="46" y="36"/>
                      <a:pt x="49" y="39"/>
                    </a:cubicBezTo>
                    <a:cubicBezTo>
                      <a:pt x="47" y="40"/>
                      <a:pt x="45" y="41"/>
                      <a:pt x="44" y="42"/>
                    </a:cubicBezTo>
                    <a:cubicBezTo>
                      <a:pt x="39" y="46"/>
                      <a:pt x="43" y="43"/>
                      <a:pt x="44" y="41"/>
                    </a:cubicBezTo>
                    <a:close/>
                    <a:moveTo>
                      <a:pt x="41" y="30"/>
                    </a:moveTo>
                    <a:cubicBezTo>
                      <a:pt x="39" y="31"/>
                      <a:pt x="38" y="32"/>
                      <a:pt x="36" y="33"/>
                    </a:cubicBezTo>
                    <a:cubicBezTo>
                      <a:pt x="34" y="35"/>
                      <a:pt x="31" y="38"/>
                      <a:pt x="34" y="35"/>
                    </a:cubicBezTo>
                    <a:cubicBezTo>
                      <a:pt x="36" y="33"/>
                      <a:pt x="38" y="30"/>
                      <a:pt x="38" y="27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6" y="29"/>
                      <a:pt x="34" y="31"/>
                      <a:pt x="32" y="32"/>
                    </a:cubicBezTo>
                    <a:cubicBezTo>
                      <a:pt x="29" y="34"/>
                      <a:pt x="31" y="33"/>
                      <a:pt x="32" y="32"/>
                    </a:cubicBezTo>
                    <a:cubicBezTo>
                      <a:pt x="34" y="30"/>
                      <a:pt x="36" y="28"/>
                      <a:pt x="37" y="25"/>
                    </a:cubicBezTo>
                    <a:cubicBezTo>
                      <a:pt x="38" y="27"/>
                      <a:pt x="40" y="28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4" y="27"/>
                      <a:pt x="31" y="29"/>
                      <a:pt x="28" y="31"/>
                    </a:cubicBezTo>
                    <a:cubicBezTo>
                      <a:pt x="29" y="31"/>
                      <a:pt x="29" y="31"/>
                      <a:pt x="29" y="30"/>
                    </a:cubicBezTo>
                    <a:cubicBezTo>
                      <a:pt x="30" y="29"/>
                      <a:pt x="32" y="27"/>
                      <a:pt x="34" y="25"/>
                    </a:cubicBezTo>
                    <a:cubicBezTo>
                      <a:pt x="34" y="25"/>
                      <a:pt x="35" y="24"/>
                      <a:pt x="36" y="23"/>
                    </a:cubicBezTo>
                    <a:cubicBezTo>
                      <a:pt x="36" y="24"/>
                      <a:pt x="36" y="24"/>
                      <a:pt x="36" y="25"/>
                    </a:cubicBezTo>
                    <a:close/>
                    <a:moveTo>
                      <a:pt x="7" y="43"/>
                    </a:moveTo>
                    <a:cubicBezTo>
                      <a:pt x="13" y="37"/>
                      <a:pt x="20" y="33"/>
                      <a:pt x="25" y="27"/>
                    </a:cubicBezTo>
                    <a:cubicBezTo>
                      <a:pt x="29" y="23"/>
                      <a:pt x="33" y="20"/>
                      <a:pt x="37" y="17"/>
                    </a:cubicBezTo>
                    <a:cubicBezTo>
                      <a:pt x="40" y="15"/>
                      <a:pt x="42" y="12"/>
                      <a:pt x="45" y="10"/>
                    </a:cubicBezTo>
                    <a:cubicBezTo>
                      <a:pt x="48" y="7"/>
                      <a:pt x="43" y="12"/>
                      <a:pt x="42" y="12"/>
                    </a:cubicBezTo>
                    <a:cubicBezTo>
                      <a:pt x="41" y="14"/>
                      <a:pt x="39" y="15"/>
                      <a:pt x="38" y="17"/>
                    </a:cubicBezTo>
                    <a:cubicBezTo>
                      <a:pt x="34" y="20"/>
                      <a:pt x="31" y="23"/>
                      <a:pt x="28" y="26"/>
                    </a:cubicBezTo>
                    <a:cubicBezTo>
                      <a:pt x="21" y="32"/>
                      <a:pt x="15" y="38"/>
                      <a:pt x="9" y="45"/>
                    </a:cubicBezTo>
                    <a:cubicBezTo>
                      <a:pt x="9" y="44"/>
                      <a:pt x="8" y="43"/>
                      <a:pt x="7" y="43"/>
                    </a:cubicBezTo>
                    <a:close/>
                    <a:moveTo>
                      <a:pt x="5" y="41"/>
                    </a:moveTo>
                    <a:cubicBezTo>
                      <a:pt x="8" y="38"/>
                      <a:pt x="11" y="35"/>
                      <a:pt x="14" y="32"/>
                    </a:cubicBezTo>
                    <a:cubicBezTo>
                      <a:pt x="15" y="32"/>
                      <a:pt x="15" y="31"/>
                      <a:pt x="16" y="31"/>
                    </a:cubicBezTo>
                    <a:cubicBezTo>
                      <a:pt x="19" y="28"/>
                      <a:pt x="22" y="25"/>
                      <a:pt x="25" y="23"/>
                    </a:cubicBezTo>
                    <a:cubicBezTo>
                      <a:pt x="27" y="20"/>
                      <a:pt x="30" y="19"/>
                      <a:pt x="32" y="17"/>
                    </a:cubicBezTo>
                    <a:cubicBezTo>
                      <a:pt x="29" y="20"/>
                      <a:pt x="25" y="23"/>
                      <a:pt x="22" y="26"/>
                    </a:cubicBezTo>
                    <a:cubicBezTo>
                      <a:pt x="17" y="32"/>
                      <a:pt x="10" y="36"/>
                      <a:pt x="7" y="42"/>
                    </a:cubicBezTo>
                    <a:cubicBezTo>
                      <a:pt x="6" y="42"/>
                      <a:pt x="6" y="41"/>
                      <a:pt x="5" y="41"/>
                    </a:cubicBezTo>
                    <a:close/>
                    <a:moveTo>
                      <a:pt x="12" y="18"/>
                    </a:moveTo>
                    <a:cubicBezTo>
                      <a:pt x="14" y="17"/>
                      <a:pt x="16" y="17"/>
                      <a:pt x="18" y="16"/>
                    </a:cubicBezTo>
                    <a:cubicBezTo>
                      <a:pt x="16" y="17"/>
                      <a:pt x="15" y="18"/>
                      <a:pt x="13" y="19"/>
                    </a:cubicBezTo>
                    <a:cubicBezTo>
                      <a:pt x="13" y="19"/>
                      <a:pt x="12" y="18"/>
                      <a:pt x="12" y="18"/>
                    </a:cubicBezTo>
                    <a:close/>
                    <a:moveTo>
                      <a:pt x="10" y="16"/>
                    </a:moveTo>
                    <a:cubicBezTo>
                      <a:pt x="13" y="15"/>
                      <a:pt x="16" y="14"/>
                      <a:pt x="18" y="12"/>
                    </a:cubicBezTo>
                    <a:cubicBezTo>
                      <a:pt x="16" y="14"/>
                      <a:pt x="13" y="16"/>
                      <a:pt x="11" y="17"/>
                    </a:cubicBezTo>
                    <a:cubicBezTo>
                      <a:pt x="11" y="17"/>
                      <a:pt x="11" y="17"/>
                      <a:pt x="10" y="16"/>
                    </a:cubicBezTo>
                    <a:close/>
                    <a:moveTo>
                      <a:pt x="7" y="13"/>
                    </a:moveTo>
                    <a:cubicBezTo>
                      <a:pt x="9" y="11"/>
                      <a:pt x="12" y="10"/>
                      <a:pt x="13" y="8"/>
                    </a:cubicBezTo>
                    <a:cubicBezTo>
                      <a:pt x="12" y="10"/>
                      <a:pt x="10" y="12"/>
                      <a:pt x="9" y="14"/>
                    </a:cubicBezTo>
                    <a:cubicBezTo>
                      <a:pt x="8" y="14"/>
                      <a:pt x="9" y="14"/>
                      <a:pt x="9" y="14"/>
                    </a:cubicBezTo>
                    <a:cubicBezTo>
                      <a:pt x="11" y="13"/>
                      <a:pt x="13" y="12"/>
                      <a:pt x="15" y="11"/>
                    </a:cubicBezTo>
                    <a:cubicBezTo>
                      <a:pt x="13" y="12"/>
                      <a:pt x="11" y="14"/>
                      <a:pt x="10" y="15"/>
                    </a:cubicBezTo>
                    <a:cubicBezTo>
                      <a:pt x="9" y="14"/>
                      <a:pt x="8" y="14"/>
                      <a:pt x="7" y="13"/>
                    </a:cubicBezTo>
                    <a:close/>
                    <a:moveTo>
                      <a:pt x="5" y="11"/>
                    </a:moveTo>
                    <a:cubicBezTo>
                      <a:pt x="7" y="9"/>
                      <a:pt x="9" y="8"/>
                      <a:pt x="10" y="7"/>
                    </a:cubicBezTo>
                    <a:cubicBezTo>
                      <a:pt x="10" y="7"/>
                      <a:pt x="10" y="7"/>
                      <a:pt x="10" y="8"/>
                    </a:cubicBezTo>
                    <a:cubicBezTo>
                      <a:pt x="9" y="9"/>
                      <a:pt x="7" y="10"/>
                      <a:pt x="6" y="12"/>
                    </a:cubicBezTo>
                    <a:cubicBezTo>
                      <a:pt x="6" y="11"/>
                      <a:pt x="5" y="11"/>
                      <a:pt x="5" y="11"/>
                    </a:cubicBezTo>
                    <a:close/>
                    <a:moveTo>
                      <a:pt x="4" y="10"/>
                    </a:moveTo>
                    <a:cubicBezTo>
                      <a:pt x="7" y="8"/>
                      <a:pt x="9" y="6"/>
                      <a:pt x="12" y="4"/>
                    </a:cubicBezTo>
                    <a:cubicBezTo>
                      <a:pt x="12" y="4"/>
                      <a:pt x="13" y="4"/>
                      <a:pt x="13" y="5"/>
                    </a:cubicBezTo>
                    <a:cubicBezTo>
                      <a:pt x="10" y="6"/>
                      <a:pt x="7" y="8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  <a:moveTo>
                      <a:pt x="16" y="10"/>
                    </a:moveTo>
                    <a:cubicBezTo>
                      <a:pt x="14" y="10"/>
                      <a:pt x="13" y="11"/>
                      <a:pt x="11" y="12"/>
                    </a:cubicBezTo>
                    <a:cubicBezTo>
                      <a:pt x="11" y="12"/>
                      <a:pt x="11" y="11"/>
                      <a:pt x="12" y="11"/>
                    </a:cubicBezTo>
                    <a:cubicBezTo>
                      <a:pt x="13" y="10"/>
                      <a:pt x="14" y="9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2" y="8"/>
                      <a:pt x="10" y="10"/>
                      <a:pt x="7" y="12"/>
                    </a:cubicBezTo>
                    <a:cubicBezTo>
                      <a:pt x="9" y="10"/>
                      <a:pt x="11" y="7"/>
                      <a:pt x="14" y="5"/>
                    </a:cubicBezTo>
                    <a:cubicBezTo>
                      <a:pt x="15" y="7"/>
                      <a:pt x="17" y="9"/>
                      <a:pt x="19" y="11"/>
                    </a:cubicBezTo>
                    <a:cubicBezTo>
                      <a:pt x="16" y="13"/>
                      <a:pt x="14" y="14"/>
                      <a:pt x="11" y="15"/>
                    </a:cubicBezTo>
                    <a:cubicBezTo>
                      <a:pt x="12" y="15"/>
                      <a:pt x="15" y="12"/>
                      <a:pt x="16" y="10"/>
                    </a:cubicBezTo>
                    <a:cubicBezTo>
                      <a:pt x="17" y="10"/>
                      <a:pt x="16" y="9"/>
                      <a:pt x="16" y="10"/>
                    </a:cubicBezTo>
                    <a:close/>
                    <a:moveTo>
                      <a:pt x="20" y="15"/>
                    </a:moveTo>
                    <a:cubicBezTo>
                      <a:pt x="20" y="15"/>
                      <a:pt x="20" y="14"/>
                      <a:pt x="19" y="14"/>
                    </a:cubicBezTo>
                    <a:cubicBezTo>
                      <a:pt x="18" y="15"/>
                      <a:pt x="16" y="16"/>
                      <a:pt x="14" y="17"/>
                    </a:cubicBezTo>
                    <a:cubicBezTo>
                      <a:pt x="10" y="18"/>
                      <a:pt x="14" y="16"/>
                      <a:pt x="15" y="16"/>
                    </a:cubicBezTo>
                    <a:cubicBezTo>
                      <a:pt x="17" y="15"/>
                      <a:pt x="18" y="13"/>
                      <a:pt x="19" y="12"/>
                    </a:cubicBezTo>
                    <a:cubicBezTo>
                      <a:pt x="20" y="13"/>
                      <a:pt x="21" y="14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19" y="17"/>
                      <a:pt x="16" y="18"/>
                      <a:pt x="14" y="20"/>
                    </a:cubicBezTo>
                    <a:cubicBezTo>
                      <a:pt x="15" y="19"/>
                      <a:pt x="18" y="17"/>
                      <a:pt x="20" y="15"/>
                    </a:cubicBezTo>
                    <a:close/>
                    <a:moveTo>
                      <a:pt x="22" y="16"/>
                    </a:move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6"/>
                      <a:pt x="23" y="17"/>
                      <a:pt x="24" y="17"/>
                    </a:cubicBezTo>
                    <a:cubicBezTo>
                      <a:pt x="21" y="19"/>
                      <a:pt x="18" y="20"/>
                      <a:pt x="17" y="22"/>
                    </a:cubicBezTo>
                    <a:cubicBezTo>
                      <a:pt x="19" y="20"/>
                      <a:pt x="21" y="18"/>
                      <a:pt x="22" y="16"/>
                    </a:cubicBezTo>
                    <a:close/>
                    <a:moveTo>
                      <a:pt x="27" y="18"/>
                    </a:moveTo>
                    <a:cubicBezTo>
                      <a:pt x="32" y="13"/>
                      <a:pt x="37" y="8"/>
                      <a:pt x="42" y="3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37" y="9"/>
                      <a:pt x="32" y="14"/>
                      <a:pt x="26" y="18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5" y="20"/>
                      <a:pt x="24" y="20"/>
                      <a:pt x="24" y="20"/>
                    </a:cubicBezTo>
                    <a:cubicBezTo>
                      <a:pt x="23" y="21"/>
                      <a:pt x="22" y="22"/>
                      <a:pt x="22" y="22"/>
                    </a:cubicBezTo>
                    <a:cubicBezTo>
                      <a:pt x="21" y="23"/>
                      <a:pt x="19" y="24"/>
                      <a:pt x="19" y="24"/>
                    </a:cubicBezTo>
                    <a:cubicBezTo>
                      <a:pt x="20" y="22"/>
                      <a:pt x="22" y="20"/>
                      <a:pt x="24" y="18"/>
                    </a:cubicBezTo>
                    <a:cubicBezTo>
                      <a:pt x="24" y="18"/>
                      <a:pt x="24" y="18"/>
                      <a:pt x="25" y="18"/>
                    </a:cubicBezTo>
                    <a:cubicBezTo>
                      <a:pt x="25" y="19"/>
                      <a:pt x="26" y="19"/>
                      <a:pt x="26" y="18"/>
                    </a:cubicBezTo>
                    <a:cubicBezTo>
                      <a:pt x="26" y="18"/>
                      <a:pt x="26" y="18"/>
                      <a:pt x="27" y="18"/>
                    </a:cubicBezTo>
                    <a:close/>
                    <a:moveTo>
                      <a:pt x="36" y="13"/>
                    </a:moveTo>
                    <a:cubicBezTo>
                      <a:pt x="33" y="15"/>
                      <a:pt x="30" y="17"/>
                      <a:pt x="27" y="20"/>
                    </a:cubicBezTo>
                    <a:cubicBezTo>
                      <a:pt x="24" y="22"/>
                      <a:pt x="22" y="24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20" y="25"/>
                      <a:pt x="21" y="25"/>
                      <a:pt x="21" y="24"/>
                    </a:cubicBezTo>
                    <a:cubicBezTo>
                      <a:pt x="22" y="24"/>
                      <a:pt x="22" y="23"/>
                      <a:pt x="22" y="23"/>
                    </a:cubicBezTo>
                    <a:cubicBezTo>
                      <a:pt x="24" y="22"/>
                      <a:pt x="26" y="20"/>
                      <a:pt x="28" y="18"/>
                    </a:cubicBezTo>
                    <a:cubicBezTo>
                      <a:pt x="30" y="17"/>
                      <a:pt x="31" y="16"/>
                      <a:pt x="33" y="15"/>
                    </a:cubicBezTo>
                    <a:cubicBezTo>
                      <a:pt x="37" y="12"/>
                      <a:pt x="40" y="8"/>
                      <a:pt x="44" y="5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1" y="7"/>
                      <a:pt x="39" y="10"/>
                      <a:pt x="36" y="13"/>
                    </a:cubicBezTo>
                    <a:close/>
                    <a:moveTo>
                      <a:pt x="42" y="8"/>
                    </a:moveTo>
                    <a:cubicBezTo>
                      <a:pt x="41" y="9"/>
                      <a:pt x="40" y="10"/>
                      <a:pt x="38" y="12"/>
                    </a:cubicBezTo>
                    <a:cubicBezTo>
                      <a:pt x="38" y="11"/>
                      <a:pt x="39" y="11"/>
                      <a:pt x="39" y="11"/>
                    </a:cubicBezTo>
                    <a:cubicBezTo>
                      <a:pt x="40" y="10"/>
                      <a:pt x="46" y="4"/>
                      <a:pt x="42" y="8"/>
                    </a:cubicBezTo>
                    <a:close/>
                    <a:moveTo>
                      <a:pt x="19" y="25"/>
                    </a:move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lose/>
                    <a:moveTo>
                      <a:pt x="23" y="18"/>
                    </a:moveTo>
                    <a:cubicBezTo>
                      <a:pt x="21" y="20"/>
                      <a:pt x="19" y="22"/>
                      <a:pt x="18" y="24"/>
                    </a:cubicBezTo>
                    <a:cubicBezTo>
                      <a:pt x="17" y="24"/>
                      <a:pt x="17" y="23"/>
                      <a:pt x="16" y="23"/>
                    </a:cubicBezTo>
                    <a:cubicBezTo>
                      <a:pt x="19" y="21"/>
                      <a:pt x="21" y="20"/>
                      <a:pt x="23" y="18"/>
                    </a:cubicBezTo>
                    <a:close/>
                    <a:moveTo>
                      <a:pt x="14" y="40"/>
                    </a:moveTo>
                    <a:cubicBezTo>
                      <a:pt x="15" y="39"/>
                      <a:pt x="17" y="37"/>
                      <a:pt x="19" y="36"/>
                    </a:cubicBezTo>
                    <a:cubicBezTo>
                      <a:pt x="22" y="32"/>
                      <a:pt x="25" y="29"/>
                      <a:pt x="28" y="26"/>
                    </a:cubicBezTo>
                    <a:cubicBezTo>
                      <a:pt x="35" y="20"/>
                      <a:pt x="41" y="15"/>
                      <a:pt x="47" y="8"/>
                    </a:cubicBezTo>
                    <a:cubicBezTo>
                      <a:pt x="48" y="8"/>
                      <a:pt x="49" y="9"/>
                      <a:pt x="49" y="10"/>
                    </a:cubicBezTo>
                    <a:cubicBezTo>
                      <a:pt x="37" y="19"/>
                      <a:pt x="25" y="30"/>
                      <a:pt x="14" y="41"/>
                    </a:cubicBezTo>
                    <a:cubicBezTo>
                      <a:pt x="14" y="41"/>
                      <a:pt x="14" y="41"/>
                      <a:pt x="14" y="40"/>
                    </a:cubicBezTo>
                    <a:close/>
                    <a:moveTo>
                      <a:pt x="47" y="7"/>
                    </a:moveTo>
                    <a:cubicBezTo>
                      <a:pt x="44" y="9"/>
                      <a:pt x="41" y="12"/>
                      <a:pt x="39" y="14"/>
                    </a:cubicBezTo>
                    <a:cubicBezTo>
                      <a:pt x="35" y="18"/>
                      <a:pt x="30" y="20"/>
                      <a:pt x="27" y="24"/>
                    </a:cubicBezTo>
                    <a:cubicBezTo>
                      <a:pt x="24" y="27"/>
                      <a:pt x="22" y="30"/>
                      <a:pt x="18" y="32"/>
                    </a:cubicBezTo>
                    <a:cubicBezTo>
                      <a:pt x="15" y="35"/>
                      <a:pt x="11" y="38"/>
                      <a:pt x="7" y="42"/>
                    </a:cubicBezTo>
                    <a:cubicBezTo>
                      <a:pt x="9" y="40"/>
                      <a:pt x="12" y="36"/>
                      <a:pt x="15" y="34"/>
                    </a:cubicBezTo>
                    <a:cubicBezTo>
                      <a:pt x="18" y="31"/>
                      <a:pt x="22" y="28"/>
                      <a:pt x="25" y="24"/>
                    </a:cubicBezTo>
                    <a:cubicBezTo>
                      <a:pt x="31" y="18"/>
                      <a:pt x="39" y="13"/>
                      <a:pt x="45" y="6"/>
                    </a:cubicBezTo>
                    <a:cubicBezTo>
                      <a:pt x="46" y="6"/>
                      <a:pt x="46" y="7"/>
                      <a:pt x="47" y="7"/>
                    </a:cubicBezTo>
                    <a:close/>
                    <a:moveTo>
                      <a:pt x="14" y="20"/>
                    </a:moveTo>
                    <a:cubicBezTo>
                      <a:pt x="16" y="19"/>
                      <a:pt x="18" y="18"/>
                      <a:pt x="20" y="17"/>
                    </a:cubicBezTo>
                    <a:cubicBezTo>
                      <a:pt x="23" y="16"/>
                      <a:pt x="19" y="18"/>
                      <a:pt x="19" y="19"/>
                    </a:cubicBezTo>
                    <a:cubicBezTo>
                      <a:pt x="18" y="20"/>
                      <a:pt x="17" y="21"/>
                      <a:pt x="15" y="22"/>
                    </a:cubicBezTo>
                    <a:cubicBezTo>
                      <a:pt x="15" y="21"/>
                      <a:pt x="14" y="21"/>
                      <a:pt x="14" y="20"/>
                    </a:cubicBezTo>
                    <a:close/>
                    <a:moveTo>
                      <a:pt x="12" y="46"/>
                    </a:moveTo>
                    <a:cubicBezTo>
                      <a:pt x="11" y="46"/>
                      <a:pt x="11" y="45"/>
                      <a:pt x="10" y="45"/>
                    </a:cubicBezTo>
                    <a:cubicBezTo>
                      <a:pt x="10" y="45"/>
                      <a:pt x="11" y="44"/>
                      <a:pt x="11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22" y="34"/>
                      <a:pt x="32" y="25"/>
                      <a:pt x="42" y="16"/>
                    </a:cubicBezTo>
                    <a:cubicBezTo>
                      <a:pt x="44" y="15"/>
                      <a:pt x="46" y="13"/>
                      <a:pt x="48" y="12"/>
                    </a:cubicBezTo>
                    <a:cubicBezTo>
                      <a:pt x="45" y="14"/>
                      <a:pt x="42" y="16"/>
                      <a:pt x="40" y="18"/>
                    </a:cubicBezTo>
                    <a:cubicBezTo>
                      <a:pt x="35" y="22"/>
                      <a:pt x="31" y="27"/>
                      <a:pt x="27" y="32"/>
                    </a:cubicBezTo>
                    <a:cubicBezTo>
                      <a:pt x="27" y="32"/>
                      <a:pt x="26" y="32"/>
                      <a:pt x="26" y="32"/>
                    </a:cubicBezTo>
                    <a:cubicBezTo>
                      <a:pt x="22" y="37"/>
                      <a:pt x="16" y="41"/>
                      <a:pt x="12" y="46"/>
                    </a:cubicBezTo>
                    <a:close/>
                    <a:moveTo>
                      <a:pt x="41" y="46"/>
                    </a:move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3" y="44"/>
                      <a:pt x="46" y="42"/>
                      <a:pt x="48" y="40"/>
                    </a:cubicBezTo>
                    <a:cubicBezTo>
                      <a:pt x="46" y="42"/>
                      <a:pt x="44" y="44"/>
                      <a:pt x="41" y="4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71"/>
              <p:cNvSpPr>
                <a:spLocks noEditPoints="1"/>
              </p:cNvSpPr>
              <p:nvPr/>
            </p:nvSpPr>
            <p:spPr bwMode="auto">
              <a:xfrm>
                <a:off x="1859" y="988"/>
                <a:ext cx="126" cy="119"/>
              </a:xfrm>
              <a:custGeom>
                <a:avLst/>
                <a:gdLst>
                  <a:gd name="T0" fmla="*/ 43 w 53"/>
                  <a:gd name="T1" fmla="*/ 0 h 50"/>
                  <a:gd name="T2" fmla="*/ 13 w 53"/>
                  <a:gd name="T3" fmla="*/ 1 h 50"/>
                  <a:gd name="T4" fmla="*/ 11 w 53"/>
                  <a:gd name="T5" fmla="*/ 1 h 50"/>
                  <a:gd name="T6" fmla="*/ 16 w 53"/>
                  <a:gd name="T7" fmla="*/ 27 h 50"/>
                  <a:gd name="T8" fmla="*/ 11 w 53"/>
                  <a:gd name="T9" fmla="*/ 50 h 50"/>
                  <a:gd name="T10" fmla="*/ 40 w 53"/>
                  <a:gd name="T11" fmla="*/ 49 h 50"/>
                  <a:gd name="T12" fmla="*/ 52 w 53"/>
                  <a:gd name="T13" fmla="*/ 38 h 50"/>
                  <a:gd name="T14" fmla="*/ 53 w 53"/>
                  <a:gd name="T15" fmla="*/ 11 h 50"/>
                  <a:gd name="T16" fmla="*/ 39 w 53"/>
                  <a:gd name="T17" fmla="*/ 44 h 50"/>
                  <a:gd name="T18" fmla="*/ 37 w 53"/>
                  <a:gd name="T19" fmla="*/ 42 h 50"/>
                  <a:gd name="T20" fmla="*/ 35 w 53"/>
                  <a:gd name="T21" fmla="*/ 40 h 50"/>
                  <a:gd name="T22" fmla="*/ 33 w 53"/>
                  <a:gd name="T23" fmla="*/ 37 h 50"/>
                  <a:gd name="T24" fmla="*/ 33 w 53"/>
                  <a:gd name="T25" fmla="*/ 37 h 50"/>
                  <a:gd name="T26" fmla="*/ 32 w 53"/>
                  <a:gd name="T27" fmla="*/ 36 h 50"/>
                  <a:gd name="T28" fmla="*/ 35 w 53"/>
                  <a:gd name="T29" fmla="*/ 26 h 50"/>
                  <a:gd name="T30" fmla="*/ 44 w 53"/>
                  <a:gd name="T31" fmla="*/ 42 h 50"/>
                  <a:gd name="T32" fmla="*/ 40 w 53"/>
                  <a:gd name="T33" fmla="*/ 41 h 50"/>
                  <a:gd name="T34" fmla="*/ 43 w 53"/>
                  <a:gd name="T35" fmla="*/ 33 h 50"/>
                  <a:gd name="T36" fmla="*/ 41 w 53"/>
                  <a:gd name="T37" fmla="*/ 31 h 50"/>
                  <a:gd name="T38" fmla="*/ 44 w 53"/>
                  <a:gd name="T39" fmla="*/ 42 h 50"/>
                  <a:gd name="T40" fmla="*/ 38 w 53"/>
                  <a:gd name="T41" fmla="*/ 28 h 50"/>
                  <a:gd name="T42" fmla="*/ 37 w 53"/>
                  <a:gd name="T43" fmla="*/ 25 h 50"/>
                  <a:gd name="T44" fmla="*/ 36 w 53"/>
                  <a:gd name="T45" fmla="*/ 25 h 50"/>
                  <a:gd name="T46" fmla="*/ 35 w 53"/>
                  <a:gd name="T47" fmla="*/ 24 h 50"/>
                  <a:gd name="T48" fmla="*/ 36 w 53"/>
                  <a:gd name="T49" fmla="*/ 18 h 50"/>
                  <a:gd name="T50" fmla="*/ 28 w 53"/>
                  <a:gd name="T51" fmla="*/ 26 h 50"/>
                  <a:gd name="T52" fmla="*/ 14 w 53"/>
                  <a:gd name="T53" fmla="*/ 32 h 50"/>
                  <a:gd name="T54" fmla="*/ 22 w 53"/>
                  <a:gd name="T55" fmla="*/ 27 h 50"/>
                  <a:gd name="T56" fmla="*/ 18 w 53"/>
                  <a:gd name="T57" fmla="*/ 16 h 50"/>
                  <a:gd name="T58" fmla="*/ 18 w 53"/>
                  <a:gd name="T59" fmla="*/ 13 h 50"/>
                  <a:gd name="T60" fmla="*/ 13 w 53"/>
                  <a:gd name="T61" fmla="*/ 8 h 50"/>
                  <a:gd name="T62" fmla="*/ 9 w 53"/>
                  <a:gd name="T63" fmla="*/ 16 h 50"/>
                  <a:gd name="T64" fmla="*/ 10 w 53"/>
                  <a:gd name="T65" fmla="*/ 8 h 50"/>
                  <a:gd name="T66" fmla="*/ 12 w 53"/>
                  <a:gd name="T67" fmla="*/ 4 h 50"/>
                  <a:gd name="T68" fmla="*/ 16 w 53"/>
                  <a:gd name="T69" fmla="*/ 10 h 50"/>
                  <a:gd name="T70" fmla="*/ 14 w 53"/>
                  <a:gd name="T71" fmla="*/ 7 h 50"/>
                  <a:gd name="T72" fmla="*/ 11 w 53"/>
                  <a:gd name="T73" fmla="*/ 16 h 50"/>
                  <a:gd name="T74" fmla="*/ 19 w 53"/>
                  <a:gd name="T75" fmla="*/ 15 h 50"/>
                  <a:gd name="T76" fmla="*/ 22 w 53"/>
                  <a:gd name="T77" fmla="*/ 16 h 50"/>
                  <a:gd name="T78" fmla="*/ 22 w 53"/>
                  <a:gd name="T79" fmla="*/ 16 h 50"/>
                  <a:gd name="T80" fmla="*/ 22 w 53"/>
                  <a:gd name="T81" fmla="*/ 16 h 50"/>
                  <a:gd name="T82" fmla="*/ 43 w 53"/>
                  <a:gd name="T83" fmla="*/ 4 h 50"/>
                  <a:gd name="T84" fmla="*/ 22 w 53"/>
                  <a:gd name="T85" fmla="*/ 22 h 50"/>
                  <a:gd name="T86" fmla="*/ 26 w 53"/>
                  <a:gd name="T87" fmla="*/ 19 h 50"/>
                  <a:gd name="T88" fmla="*/ 19 w 53"/>
                  <a:gd name="T89" fmla="*/ 27 h 50"/>
                  <a:gd name="T90" fmla="*/ 28 w 53"/>
                  <a:gd name="T91" fmla="*/ 19 h 50"/>
                  <a:gd name="T92" fmla="*/ 44 w 53"/>
                  <a:gd name="T93" fmla="*/ 5 h 50"/>
                  <a:gd name="T94" fmla="*/ 39 w 53"/>
                  <a:gd name="T95" fmla="*/ 11 h 50"/>
                  <a:gd name="T96" fmla="*/ 19 w 53"/>
                  <a:gd name="T97" fmla="*/ 26 h 50"/>
                  <a:gd name="T98" fmla="*/ 18 w 53"/>
                  <a:gd name="T99" fmla="*/ 25 h 50"/>
                  <a:gd name="T100" fmla="*/ 18 w 53"/>
                  <a:gd name="T101" fmla="*/ 36 h 50"/>
                  <a:gd name="T102" fmla="*/ 13 w 53"/>
                  <a:gd name="T103" fmla="*/ 41 h 50"/>
                  <a:gd name="T104" fmla="*/ 27 w 53"/>
                  <a:gd name="T105" fmla="*/ 24 h 50"/>
                  <a:gd name="T106" fmla="*/ 25 w 53"/>
                  <a:gd name="T107" fmla="*/ 25 h 50"/>
                  <a:gd name="T108" fmla="*/ 19 w 53"/>
                  <a:gd name="T109" fmla="*/ 18 h 50"/>
                  <a:gd name="T110" fmla="*/ 12 w 53"/>
                  <a:gd name="T111" fmla="*/ 46 h 50"/>
                  <a:gd name="T112" fmla="*/ 42 w 53"/>
                  <a:gd name="T113" fmla="*/ 16 h 50"/>
                  <a:gd name="T114" fmla="*/ 26 w 53"/>
                  <a:gd name="T115" fmla="*/ 32 h 50"/>
                  <a:gd name="T116" fmla="*/ 40 w 53"/>
                  <a:gd name="T117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3" h="50">
                    <a:moveTo>
                      <a:pt x="53" y="10"/>
                    </a:moveTo>
                    <a:cubicBezTo>
                      <a:pt x="50" y="6"/>
                      <a:pt x="46" y="4"/>
                      <a:pt x="44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6" y="5"/>
                      <a:pt x="31" y="10"/>
                      <a:pt x="25" y="15"/>
                    </a:cubicBezTo>
                    <a:cubicBezTo>
                      <a:pt x="21" y="11"/>
                      <a:pt x="17" y="6"/>
                      <a:pt x="13" y="1"/>
                    </a:cubicBezTo>
                    <a:cubicBezTo>
                      <a:pt x="13" y="1"/>
                      <a:pt x="13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1" y="1"/>
                    </a:cubicBezTo>
                    <a:cubicBezTo>
                      <a:pt x="8" y="3"/>
                      <a:pt x="5" y="6"/>
                      <a:pt x="1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0" y="11"/>
                    </a:cubicBezTo>
                    <a:cubicBezTo>
                      <a:pt x="6" y="16"/>
                      <a:pt x="10" y="21"/>
                      <a:pt x="16" y="27"/>
                    </a:cubicBezTo>
                    <a:cubicBezTo>
                      <a:pt x="11" y="31"/>
                      <a:pt x="6" y="35"/>
                      <a:pt x="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1"/>
                      <a:pt x="2" y="41"/>
                      <a:pt x="2" y="42"/>
                    </a:cubicBezTo>
                    <a:cubicBezTo>
                      <a:pt x="5" y="45"/>
                      <a:pt x="8" y="47"/>
                      <a:pt x="11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2" y="50"/>
                      <a:pt x="12" y="50"/>
                      <a:pt x="13" y="49"/>
                    </a:cubicBezTo>
                    <a:cubicBezTo>
                      <a:pt x="17" y="44"/>
                      <a:pt x="22" y="40"/>
                      <a:pt x="27" y="35"/>
                    </a:cubicBezTo>
                    <a:cubicBezTo>
                      <a:pt x="32" y="40"/>
                      <a:pt x="35" y="45"/>
                      <a:pt x="40" y="49"/>
                    </a:cubicBezTo>
                    <a:cubicBezTo>
                      <a:pt x="40" y="49"/>
                      <a:pt x="40" y="50"/>
                      <a:pt x="41" y="50"/>
                    </a:cubicBezTo>
                    <a:cubicBezTo>
                      <a:pt x="41" y="50"/>
                      <a:pt x="42" y="50"/>
                      <a:pt x="42" y="49"/>
                    </a:cubicBezTo>
                    <a:cubicBezTo>
                      <a:pt x="46" y="46"/>
                      <a:pt x="50" y="44"/>
                      <a:pt x="52" y="40"/>
                    </a:cubicBezTo>
                    <a:cubicBezTo>
                      <a:pt x="52" y="39"/>
                      <a:pt x="52" y="39"/>
                      <a:pt x="52" y="38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47" y="33"/>
                      <a:pt x="43" y="28"/>
                      <a:pt x="39" y="24"/>
                    </a:cubicBezTo>
                    <a:cubicBezTo>
                      <a:pt x="44" y="20"/>
                      <a:pt x="48" y="16"/>
                      <a:pt x="53" y="12"/>
                    </a:cubicBezTo>
                    <a:cubicBezTo>
                      <a:pt x="53" y="12"/>
                      <a:pt x="53" y="12"/>
                      <a:pt x="53" y="11"/>
                    </a:cubicBezTo>
                    <a:cubicBezTo>
                      <a:pt x="53" y="11"/>
                      <a:pt x="53" y="10"/>
                      <a:pt x="53" y="10"/>
                    </a:cubicBezTo>
                    <a:close/>
                    <a:moveTo>
                      <a:pt x="40" y="45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5"/>
                      <a:pt x="39" y="44"/>
                      <a:pt x="39" y="44"/>
                    </a:cubicBezTo>
                    <a:cubicBezTo>
                      <a:pt x="40" y="43"/>
                      <a:pt x="41" y="42"/>
                      <a:pt x="42" y="41"/>
                    </a:cubicBezTo>
                    <a:cubicBezTo>
                      <a:pt x="43" y="40"/>
                      <a:pt x="45" y="40"/>
                      <a:pt x="46" y="39"/>
                    </a:cubicBezTo>
                    <a:cubicBezTo>
                      <a:pt x="43" y="41"/>
                      <a:pt x="42" y="43"/>
                      <a:pt x="40" y="45"/>
                    </a:cubicBezTo>
                    <a:close/>
                    <a:moveTo>
                      <a:pt x="37" y="42"/>
                    </a:moveTo>
                    <a:cubicBezTo>
                      <a:pt x="39" y="40"/>
                      <a:pt x="42" y="38"/>
                      <a:pt x="43" y="36"/>
                    </a:cubicBezTo>
                    <a:cubicBezTo>
                      <a:pt x="41" y="38"/>
                      <a:pt x="39" y="41"/>
                      <a:pt x="38" y="43"/>
                    </a:cubicBezTo>
                    <a:cubicBezTo>
                      <a:pt x="38" y="43"/>
                      <a:pt x="37" y="42"/>
                      <a:pt x="37" y="42"/>
                    </a:cubicBezTo>
                    <a:close/>
                    <a:moveTo>
                      <a:pt x="35" y="40"/>
                    </a:moveTo>
                    <a:cubicBezTo>
                      <a:pt x="37" y="38"/>
                      <a:pt x="40" y="36"/>
                      <a:pt x="41" y="35"/>
                    </a:cubicBezTo>
                    <a:cubicBezTo>
                      <a:pt x="39" y="37"/>
                      <a:pt x="37" y="39"/>
                      <a:pt x="36" y="41"/>
                    </a:cubicBezTo>
                    <a:cubicBezTo>
                      <a:pt x="36" y="40"/>
                      <a:pt x="35" y="40"/>
                      <a:pt x="35" y="40"/>
                    </a:cubicBezTo>
                    <a:close/>
                    <a:moveTo>
                      <a:pt x="33" y="37"/>
                    </a:moveTo>
                    <a:cubicBezTo>
                      <a:pt x="35" y="35"/>
                      <a:pt x="37" y="33"/>
                      <a:pt x="40" y="31"/>
                    </a:cubicBezTo>
                    <a:cubicBezTo>
                      <a:pt x="40" y="31"/>
                      <a:pt x="38" y="34"/>
                      <a:pt x="38" y="34"/>
                    </a:cubicBezTo>
                    <a:cubicBezTo>
                      <a:pt x="37" y="36"/>
                      <a:pt x="36" y="37"/>
                      <a:pt x="34" y="39"/>
                    </a:cubicBezTo>
                    <a:cubicBezTo>
                      <a:pt x="34" y="38"/>
                      <a:pt x="33" y="38"/>
                      <a:pt x="33" y="37"/>
                    </a:cubicBezTo>
                    <a:close/>
                    <a:moveTo>
                      <a:pt x="30" y="34"/>
                    </a:moveTo>
                    <a:cubicBezTo>
                      <a:pt x="33" y="33"/>
                      <a:pt x="35" y="31"/>
                      <a:pt x="37" y="29"/>
                    </a:cubicBezTo>
                    <a:cubicBezTo>
                      <a:pt x="36" y="30"/>
                      <a:pt x="35" y="33"/>
                      <a:pt x="34" y="33"/>
                    </a:cubicBezTo>
                    <a:cubicBezTo>
                      <a:pt x="34" y="34"/>
                      <a:pt x="33" y="35"/>
                      <a:pt x="32" y="36"/>
                    </a:cubicBezTo>
                    <a:cubicBezTo>
                      <a:pt x="31" y="36"/>
                      <a:pt x="31" y="35"/>
                      <a:pt x="30" y="34"/>
                    </a:cubicBezTo>
                    <a:close/>
                    <a:moveTo>
                      <a:pt x="28" y="32"/>
                    </a:moveTo>
                    <a:cubicBezTo>
                      <a:pt x="28" y="32"/>
                      <a:pt x="28" y="32"/>
                      <a:pt x="28" y="32"/>
                    </a:cubicBezTo>
                    <a:cubicBezTo>
                      <a:pt x="30" y="30"/>
                      <a:pt x="33" y="29"/>
                      <a:pt x="35" y="26"/>
                    </a:cubicBezTo>
                    <a:cubicBezTo>
                      <a:pt x="34" y="27"/>
                      <a:pt x="33" y="29"/>
                      <a:pt x="32" y="31"/>
                    </a:cubicBezTo>
                    <a:cubicBezTo>
                      <a:pt x="31" y="32"/>
                      <a:pt x="30" y="32"/>
                      <a:pt x="29" y="34"/>
                    </a:cubicBezTo>
                    <a:cubicBezTo>
                      <a:pt x="29" y="33"/>
                      <a:pt x="28" y="33"/>
                      <a:pt x="28" y="32"/>
                    </a:cubicBezTo>
                    <a:close/>
                    <a:moveTo>
                      <a:pt x="44" y="42"/>
                    </a:moveTo>
                    <a:cubicBezTo>
                      <a:pt x="45" y="40"/>
                      <a:pt x="46" y="39"/>
                      <a:pt x="47" y="38"/>
                    </a:cubicBezTo>
                    <a:cubicBezTo>
                      <a:pt x="48" y="38"/>
                      <a:pt x="47" y="37"/>
                      <a:pt x="47" y="37"/>
                    </a:cubicBezTo>
                    <a:cubicBezTo>
                      <a:pt x="45" y="38"/>
                      <a:pt x="43" y="39"/>
                      <a:pt x="41" y="41"/>
                    </a:cubicBezTo>
                    <a:cubicBezTo>
                      <a:pt x="40" y="42"/>
                      <a:pt x="38" y="45"/>
                      <a:pt x="40" y="41"/>
                    </a:cubicBezTo>
                    <a:cubicBezTo>
                      <a:pt x="41" y="39"/>
                      <a:pt x="43" y="37"/>
                      <a:pt x="45" y="36"/>
                    </a:cubicBezTo>
                    <a:cubicBezTo>
                      <a:pt x="45" y="35"/>
                      <a:pt x="45" y="35"/>
                      <a:pt x="44" y="35"/>
                    </a:cubicBezTo>
                    <a:cubicBezTo>
                      <a:pt x="41" y="36"/>
                      <a:pt x="39" y="39"/>
                      <a:pt x="36" y="41"/>
                    </a:cubicBezTo>
                    <a:cubicBezTo>
                      <a:pt x="38" y="39"/>
                      <a:pt x="41" y="36"/>
                      <a:pt x="43" y="33"/>
                    </a:cubicBezTo>
                    <a:cubicBezTo>
                      <a:pt x="43" y="33"/>
                      <a:pt x="43" y="32"/>
                      <a:pt x="42" y="33"/>
                    </a:cubicBezTo>
                    <a:cubicBezTo>
                      <a:pt x="40" y="34"/>
                      <a:pt x="38" y="36"/>
                      <a:pt x="37" y="37"/>
                    </a:cubicBezTo>
                    <a:cubicBezTo>
                      <a:pt x="34" y="40"/>
                      <a:pt x="37" y="36"/>
                      <a:pt x="38" y="36"/>
                    </a:cubicBezTo>
                    <a:cubicBezTo>
                      <a:pt x="39" y="34"/>
                      <a:pt x="40" y="32"/>
                      <a:pt x="41" y="31"/>
                    </a:cubicBezTo>
                    <a:cubicBezTo>
                      <a:pt x="41" y="31"/>
                      <a:pt x="41" y="30"/>
                      <a:pt x="41" y="30"/>
                    </a:cubicBezTo>
                    <a:cubicBezTo>
                      <a:pt x="44" y="33"/>
                      <a:pt x="46" y="36"/>
                      <a:pt x="49" y="39"/>
                    </a:cubicBezTo>
                    <a:cubicBezTo>
                      <a:pt x="47" y="40"/>
                      <a:pt x="45" y="41"/>
                      <a:pt x="44" y="42"/>
                    </a:cubicBezTo>
                    <a:cubicBezTo>
                      <a:pt x="38" y="46"/>
                      <a:pt x="43" y="43"/>
                      <a:pt x="44" y="42"/>
                    </a:cubicBezTo>
                    <a:close/>
                    <a:moveTo>
                      <a:pt x="41" y="30"/>
                    </a:moveTo>
                    <a:cubicBezTo>
                      <a:pt x="39" y="31"/>
                      <a:pt x="37" y="32"/>
                      <a:pt x="36" y="34"/>
                    </a:cubicBezTo>
                    <a:cubicBezTo>
                      <a:pt x="34" y="35"/>
                      <a:pt x="31" y="38"/>
                      <a:pt x="34" y="35"/>
                    </a:cubicBezTo>
                    <a:cubicBezTo>
                      <a:pt x="36" y="33"/>
                      <a:pt x="38" y="30"/>
                      <a:pt x="38" y="28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6" y="29"/>
                      <a:pt x="34" y="31"/>
                      <a:pt x="32" y="33"/>
                    </a:cubicBezTo>
                    <a:cubicBezTo>
                      <a:pt x="29" y="34"/>
                      <a:pt x="31" y="33"/>
                      <a:pt x="32" y="32"/>
                    </a:cubicBezTo>
                    <a:cubicBezTo>
                      <a:pt x="34" y="30"/>
                      <a:pt x="36" y="28"/>
                      <a:pt x="37" y="25"/>
                    </a:cubicBezTo>
                    <a:cubicBezTo>
                      <a:pt x="38" y="27"/>
                      <a:pt x="39" y="29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4" y="27"/>
                      <a:pt x="31" y="29"/>
                      <a:pt x="28" y="31"/>
                    </a:cubicBezTo>
                    <a:cubicBezTo>
                      <a:pt x="28" y="31"/>
                      <a:pt x="29" y="31"/>
                      <a:pt x="29" y="31"/>
                    </a:cubicBezTo>
                    <a:cubicBezTo>
                      <a:pt x="30" y="29"/>
                      <a:pt x="32" y="27"/>
                      <a:pt x="33" y="26"/>
                    </a:cubicBezTo>
                    <a:cubicBezTo>
                      <a:pt x="34" y="25"/>
                      <a:pt x="35" y="24"/>
                      <a:pt x="35" y="24"/>
                    </a:cubicBezTo>
                    <a:cubicBezTo>
                      <a:pt x="35" y="24"/>
                      <a:pt x="36" y="25"/>
                      <a:pt x="36" y="25"/>
                    </a:cubicBezTo>
                    <a:close/>
                    <a:moveTo>
                      <a:pt x="7" y="43"/>
                    </a:moveTo>
                    <a:cubicBezTo>
                      <a:pt x="13" y="37"/>
                      <a:pt x="20" y="33"/>
                      <a:pt x="25" y="27"/>
                    </a:cubicBezTo>
                    <a:cubicBezTo>
                      <a:pt x="28" y="23"/>
                      <a:pt x="32" y="21"/>
                      <a:pt x="36" y="18"/>
                    </a:cubicBezTo>
                    <a:cubicBezTo>
                      <a:pt x="39" y="15"/>
                      <a:pt x="42" y="12"/>
                      <a:pt x="45" y="10"/>
                    </a:cubicBezTo>
                    <a:cubicBezTo>
                      <a:pt x="48" y="7"/>
                      <a:pt x="43" y="12"/>
                      <a:pt x="42" y="12"/>
                    </a:cubicBezTo>
                    <a:cubicBezTo>
                      <a:pt x="41" y="14"/>
                      <a:pt x="39" y="16"/>
                      <a:pt x="38" y="17"/>
                    </a:cubicBezTo>
                    <a:cubicBezTo>
                      <a:pt x="34" y="20"/>
                      <a:pt x="31" y="23"/>
                      <a:pt x="28" y="26"/>
                    </a:cubicBezTo>
                    <a:cubicBezTo>
                      <a:pt x="21" y="32"/>
                      <a:pt x="15" y="38"/>
                      <a:pt x="9" y="45"/>
                    </a:cubicBezTo>
                    <a:cubicBezTo>
                      <a:pt x="9" y="44"/>
                      <a:pt x="8" y="44"/>
                      <a:pt x="7" y="43"/>
                    </a:cubicBezTo>
                    <a:close/>
                    <a:moveTo>
                      <a:pt x="5" y="41"/>
                    </a:moveTo>
                    <a:cubicBezTo>
                      <a:pt x="8" y="38"/>
                      <a:pt x="11" y="35"/>
                      <a:pt x="14" y="32"/>
                    </a:cubicBezTo>
                    <a:cubicBezTo>
                      <a:pt x="15" y="32"/>
                      <a:pt x="15" y="31"/>
                      <a:pt x="16" y="31"/>
                    </a:cubicBezTo>
                    <a:cubicBezTo>
                      <a:pt x="19" y="28"/>
                      <a:pt x="21" y="25"/>
                      <a:pt x="24" y="23"/>
                    </a:cubicBezTo>
                    <a:cubicBezTo>
                      <a:pt x="27" y="21"/>
                      <a:pt x="29" y="19"/>
                      <a:pt x="32" y="17"/>
                    </a:cubicBezTo>
                    <a:cubicBezTo>
                      <a:pt x="29" y="20"/>
                      <a:pt x="25" y="23"/>
                      <a:pt x="22" y="27"/>
                    </a:cubicBezTo>
                    <a:cubicBezTo>
                      <a:pt x="17" y="32"/>
                      <a:pt x="10" y="36"/>
                      <a:pt x="6" y="42"/>
                    </a:cubicBezTo>
                    <a:cubicBezTo>
                      <a:pt x="6" y="42"/>
                      <a:pt x="6" y="42"/>
                      <a:pt x="5" y="41"/>
                    </a:cubicBezTo>
                    <a:close/>
                    <a:moveTo>
                      <a:pt x="12" y="18"/>
                    </a:moveTo>
                    <a:cubicBezTo>
                      <a:pt x="14" y="18"/>
                      <a:pt x="16" y="17"/>
                      <a:pt x="18" y="16"/>
                    </a:cubicBezTo>
                    <a:cubicBezTo>
                      <a:pt x="16" y="17"/>
                      <a:pt x="14" y="18"/>
                      <a:pt x="13" y="19"/>
                    </a:cubicBezTo>
                    <a:cubicBezTo>
                      <a:pt x="13" y="19"/>
                      <a:pt x="12" y="19"/>
                      <a:pt x="12" y="18"/>
                    </a:cubicBezTo>
                    <a:close/>
                    <a:moveTo>
                      <a:pt x="10" y="16"/>
                    </a:moveTo>
                    <a:cubicBezTo>
                      <a:pt x="13" y="16"/>
                      <a:pt x="15" y="14"/>
                      <a:pt x="18" y="13"/>
                    </a:cubicBezTo>
                    <a:cubicBezTo>
                      <a:pt x="16" y="14"/>
                      <a:pt x="13" y="16"/>
                      <a:pt x="11" y="17"/>
                    </a:cubicBezTo>
                    <a:cubicBezTo>
                      <a:pt x="11" y="17"/>
                      <a:pt x="11" y="17"/>
                      <a:pt x="10" y="16"/>
                    </a:cubicBezTo>
                    <a:close/>
                    <a:moveTo>
                      <a:pt x="7" y="13"/>
                    </a:moveTo>
                    <a:cubicBezTo>
                      <a:pt x="9" y="12"/>
                      <a:pt x="12" y="10"/>
                      <a:pt x="13" y="8"/>
                    </a:cubicBezTo>
                    <a:cubicBezTo>
                      <a:pt x="12" y="10"/>
                      <a:pt x="10" y="12"/>
                      <a:pt x="8" y="14"/>
                    </a:cubicBezTo>
                    <a:cubicBezTo>
                      <a:pt x="8" y="14"/>
                      <a:pt x="9" y="14"/>
                      <a:pt x="9" y="14"/>
                    </a:cubicBezTo>
                    <a:cubicBezTo>
                      <a:pt x="11" y="14"/>
                      <a:pt x="13" y="12"/>
                      <a:pt x="15" y="11"/>
                    </a:cubicBezTo>
                    <a:cubicBezTo>
                      <a:pt x="13" y="12"/>
                      <a:pt x="11" y="14"/>
                      <a:pt x="9" y="16"/>
                    </a:cubicBezTo>
                    <a:cubicBezTo>
                      <a:pt x="9" y="15"/>
                      <a:pt x="8" y="14"/>
                      <a:pt x="7" y="13"/>
                    </a:cubicBezTo>
                    <a:close/>
                    <a:moveTo>
                      <a:pt x="5" y="11"/>
                    </a:moveTo>
                    <a:cubicBezTo>
                      <a:pt x="7" y="9"/>
                      <a:pt x="8" y="8"/>
                      <a:pt x="10" y="7"/>
                    </a:cubicBezTo>
                    <a:cubicBezTo>
                      <a:pt x="10" y="7"/>
                      <a:pt x="10" y="8"/>
                      <a:pt x="10" y="8"/>
                    </a:cubicBezTo>
                    <a:cubicBezTo>
                      <a:pt x="8" y="9"/>
                      <a:pt x="7" y="11"/>
                      <a:pt x="6" y="12"/>
                    </a:cubicBezTo>
                    <a:cubicBezTo>
                      <a:pt x="6" y="12"/>
                      <a:pt x="5" y="11"/>
                      <a:pt x="5" y="11"/>
                    </a:cubicBezTo>
                    <a:close/>
                    <a:moveTo>
                      <a:pt x="4" y="10"/>
                    </a:moveTo>
                    <a:cubicBezTo>
                      <a:pt x="7" y="8"/>
                      <a:pt x="9" y="6"/>
                      <a:pt x="12" y="4"/>
                    </a:cubicBezTo>
                    <a:cubicBezTo>
                      <a:pt x="12" y="4"/>
                      <a:pt x="12" y="4"/>
                      <a:pt x="13" y="5"/>
                    </a:cubicBezTo>
                    <a:cubicBezTo>
                      <a:pt x="10" y="7"/>
                      <a:pt x="7" y="8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  <a:moveTo>
                      <a:pt x="16" y="10"/>
                    </a:moveTo>
                    <a:cubicBezTo>
                      <a:pt x="14" y="11"/>
                      <a:pt x="13" y="12"/>
                      <a:pt x="11" y="13"/>
                    </a:cubicBezTo>
                    <a:cubicBezTo>
                      <a:pt x="11" y="12"/>
                      <a:pt x="11" y="11"/>
                      <a:pt x="12" y="11"/>
                    </a:cubicBezTo>
                    <a:cubicBezTo>
                      <a:pt x="13" y="10"/>
                      <a:pt x="14" y="9"/>
                      <a:pt x="15" y="8"/>
                    </a:cubicBezTo>
                    <a:cubicBezTo>
                      <a:pt x="15" y="8"/>
                      <a:pt x="15" y="7"/>
                      <a:pt x="14" y="7"/>
                    </a:cubicBezTo>
                    <a:cubicBezTo>
                      <a:pt x="12" y="8"/>
                      <a:pt x="9" y="10"/>
                      <a:pt x="7" y="12"/>
                    </a:cubicBezTo>
                    <a:cubicBezTo>
                      <a:pt x="9" y="10"/>
                      <a:pt x="11" y="7"/>
                      <a:pt x="13" y="5"/>
                    </a:cubicBezTo>
                    <a:cubicBezTo>
                      <a:pt x="15" y="7"/>
                      <a:pt x="17" y="9"/>
                      <a:pt x="18" y="11"/>
                    </a:cubicBezTo>
                    <a:cubicBezTo>
                      <a:pt x="16" y="13"/>
                      <a:pt x="13" y="15"/>
                      <a:pt x="11" y="16"/>
                    </a:cubicBezTo>
                    <a:cubicBezTo>
                      <a:pt x="12" y="15"/>
                      <a:pt x="15" y="12"/>
                      <a:pt x="16" y="10"/>
                    </a:cubicBezTo>
                    <a:cubicBezTo>
                      <a:pt x="17" y="10"/>
                      <a:pt x="16" y="10"/>
                      <a:pt x="16" y="10"/>
                    </a:cubicBezTo>
                    <a:close/>
                    <a:moveTo>
                      <a:pt x="20" y="15"/>
                    </a:moveTo>
                    <a:cubicBezTo>
                      <a:pt x="20" y="15"/>
                      <a:pt x="20" y="14"/>
                      <a:pt x="19" y="15"/>
                    </a:cubicBezTo>
                    <a:cubicBezTo>
                      <a:pt x="17" y="16"/>
                      <a:pt x="16" y="16"/>
                      <a:pt x="14" y="17"/>
                    </a:cubicBezTo>
                    <a:cubicBezTo>
                      <a:pt x="10" y="18"/>
                      <a:pt x="14" y="16"/>
                      <a:pt x="15" y="16"/>
                    </a:cubicBezTo>
                    <a:cubicBezTo>
                      <a:pt x="16" y="15"/>
                      <a:pt x="18" y="14"/>
                      <a:pt x="19" y="12"/>
                    </a:cubicBezTo>
                    <a:cubicBezTo>
                      <a:pt x="20" y="13"/>
                      <a:pt x="21" y="14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19" y="17"/>
                      <a:pt x="16" y="18"/>
                      <a:pt x="13" y="20"/>
                    </a:cubicBezTo>
                    <a:cubicBezTo>
                      <a:pt x="15" y="19"/>
                      <a:pt x="18" y="17"/>
                      <a:pt x="20" y="15"/>
                    </a:cubicBezTo>
                    <a:close/>
                    <a:moveTo>
                      <a:pt x="22" y="16"/>
                    </a:move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6"/>
                      <a:pt x="23" y="17"/>
                      <a:pt x="23" y="17"/>
                    </a:cubicBezTo>
                    <a:cubicBezTo>
                      <a:pt x="21" y="19"/>
                      <a:pt x="18" y="20"/>
                      <a:pt x="17" y="22"/>
                    </a:cubicBezTo>
                    <a:cubicBezTo>
                      <a:pt x="19" y="20"/>
                      <a:pt x="21" y="18"/>
                      <a:pt x="22" y="16"/>
                    </a:cubicBezTo>
                    <a:close/>
                    <a:moveTo>
                      <a:pt x="26" y="18"/>
                    </a:moveTo>
                    <a:cubicBezTo>
                      <a:pt x="32" y="14"/>
                      <a:pt x="37" y="8"/>
                      <a:pt x="42" y="4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37" y="9"/>
                      <a:pt x="32" y="14"/>
                      <a:pt x="26" y="19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5" y="20"/>
                      <a:pt x="24" y="20"/>
                      <a:pt x="24" y="21"/>
                    </a:cubicBezTo>
                    <a:cubicBezTo>
                      <a:pt x="23" y="21"/>
                      <a:pt x="22" y="22"/>
                      <a:pt x="22" y="22"/>
                    </a:cubicBezTo>
                    <a:cubicBezTo>
                      <a:pt x="20" y="23"/>
                      <a:pt x="18" y="25"/>
                      <a:pt x="18" y="25"/>
                    </a:cubicBezTo>
                    <a:cubicBezTo>
                      <a:pt x="20" y="22"/>
                      <a:pt x="22" y="20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6" y="19"/>
                      <a:pt x="26" y="18"/>
                      <a:pt x="26" y="18"/>
                    </a:cubicBezTo>
                    <a:close/>
                    <a:moveTo>
                      <a:pt x="36" y="13"/>
                    </a:moveTo>
                    <a:cubicBezTo>
                      <a:pt x="33" y="16"/>
                      <a:pt x="29" y="17"/>
                      <a:pt x="26" y="20"/>
                    </a:cubicBezTo>
                    <a:cubicBezTo>
                      <a:pt x="24" y="22"/>
                      <a:pt x="22" y="24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ubicBezTo>
                      <a:pt x="20" y="26"/>
                      <a:pt x="21" y="25"/>
                      <a:pt x="21" y="24"/>
                    </a:cubicBezTo>
                    <a:cubicBezTo>
                      <a:pt x="21" y="24"/>
                      <a:pt x="22" y="24"/>
                      <a:pt x="22" y="23"/>
                    </a:cubicBezTo>
                    <a:cubicBezTo>
                      <a:pt x="24" y="22"/>
                      <a:pt x="26" y="20"/>
                      <a:pt x="28" y="19"/>
                    </a:cubicBezTo>
                    <a:cubicBezTo>
                      <a:pt x="30" y="17"/>
                      <a:pt x="31" y="16"/>
                      <a:pt x="33" y="15"/>
                    </a:cubicBezTo>
                    <a:cubicBezTo>
                      <a:pt x="37" y="12"/>
                      <a:pt x="40" y="8"/>
                      <a:pt x="43" y="5"/>
                    </a:cubicBezTo>
                    <a:cubicBezTo>
                      <a:pt x="43" y="5"/>
                      <a:pt x="44" y="5"/>
                      <a:pt x="44" y="5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1" y="7"/>
                      <a:pt x="39" y="10"/>
                      <a:pt x="36" y="13"/>
                    </a:cubicBezTo>
                    <a:close/>
                    <a:moveTo>
                      <a:pt x="42" y="8"/>
                    </a:moveTo>
                    <a:cubicBezTo>
                      <a:pt x="41" y="9"/>
                      <a:pt x="39" y="11"/>
                      <a:pt x="38" y="12"/>
                    </a:cubicBezTo>
                    <a:cubicBezTo>
                      <a:pt x="38" y="12"/>
                      <a:pt x="39" y="11"/>
                      <a:pt x="39" y="11"/>
                    </a:cubicBezTo>
                    <a:cubicBezTo>
                      <a:pt x="40" y="10"/>
                      <a:pt x="46" y="4"/>
                      <a:pt x="42" y="8"/>
                    </a:cubicBezTo>
                    <a:close/>
                    <a:moveTo>
                      <a:pt x="19" y="25"/>
                    </a:move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5"/>
                      <a:pt x="19" y="25"/>
                      <a:pt x="19" y="25"/>
                    </a:cubicBezTo>
                    <a:close/>
                    <a:moveTo>
                      <a:pt x="23" y="19"/>
                    </a:moveTo>
                    <a:cubicBezTo>
                      <a:pt x="21" y="20"/>
                      <a:pt x="19" y="22"/>
                      <a:pt x="18" y="25"/>
                    </a:cubicBezTo>
                    <a:cubicBezTo>
                      <a:pt x="17" y="24"/>
                      <a:pt x="16" y="23"/>
                      <a:pt x="16" y="23"/>
                    </a:cubicBezTo>
                    <a:cubicBezTo>
                      <a:pt x="19" y="22"/>
                      <a:pt x="21" y="20"/>
                      <a:pt x="23" y="19"/>
                    </a:cubicBezTo>
                    <a:close/>
                    <a:moveTo>
                      <a:pt x="14" y="41"/>
                    </a:moveTo>
                    <a:cubicBezTo>
                      <a:pt x="15" y="39"/>
                      <a:pt x="17" y="37"/>
                      <a:pt x="18" y="36"/>
                    </a:cubicBezTo>
                    <a:cubicBezTo>
                      <a:pt x="22" y="33"/>
                      <a:pt x="25" y="30"/>
                      <a:pt x="28" y="27"/>
                    </a:cubicBezTo>
                    <a:cubicBezTo>
                      <a:pt x="35" y="21"/>
                      <a:pt x="41" y="15"/>
                      <a:pt x="47" y="8"/>
                    </a:cubicBezTo>
                    <a:cubicBezTo>
                      <a:pt x="48" y="9"/>
                      <a:pt x="49" y="9"/>
                      <a:pt x="49" y="10"/>
                    </a:cubicBezTo>
                    <a:cubicBezTo>
                      <a:pt x="37" y="19"/>
                      <a:pt x="25" y="30"/>
                      <a:pt x="13" y="41"/>
                    </a:cubicBezTo>
                    <a:cubicBezTo>
                      <a:pt x="14" y="41"/>
                      <a:pt x="14" y="41"/>
                      <a:pt x="14" y="41"/>
                    </a:cubicBezTo>
                    <a:close/>
                    <a:moveTo>
                      <a:pt x="47" y="8"/>
                    </a:moveTo>
                    <a:cubicBezTo>
                      <a:pt x="44" y="10"/>
                      <a:pt x="41" y="12"/>
                      <a:pt x="39" y="15"/>
                    </a:cubicBezTo>
                    <a:cubicBezTo>
                      <a:pt x="35" y="18"/>
                      <a:pt x="30" y="20"/>
                      <a:pt x="27" y="24"/>
                    </a:cubicBezTo>
                    <a:cubicBezTo>
                      <a:pt x="24" y="27"/>
                      <a:pt x="21" y="30"/>
                      <a:pt x="18" y="33"/>
                    </a:cubicBezTo>
                    <a:cubicBezTo>
                      <a:pt x="14" y="36"/>
                      <a:pt x="11" y="39"/>
                      <a:pt x="7" y="42"/>
                    </a:cubicBezTo>
                    <a:cubicBezTo>
                      <a:pt x="9" y="40"/>
                      <a:pt x="12" y="37"/>
                      <a:pt x="15" y="34"/>
                    </a:cubicBezTo>
                    <a:cubicBezTo>
                      <a:pt x="18" y="31"/>
                      <a:pt x="22" y="28"/>
                      <a:pt x="25" y="25"/>
                    </a:cubicBezTo>
                    <a:cubicBezTo>
                      <a:pt x="31" y="18"/>
                      <a:pt x="39" y="13"/>
                      <a:pt x="45" y="6"/>
                    </a:cubicBezTo>
                    <a:cubicBezTo>
                      <a:pt x="45" y="7"/>
                      <a:pt x="46" y="7"/>
                      <a:pt x="47" y="8"/>
                    </a:cubicBezTo>
                    <a:close/>
                    <a:moveTo>
                      <a:pt x="14" y="20"/>
                    </a:moveTo>
                    <a:cubicBezTo>
                      <a:pt x="16" y="19"/>
                      <a:pt x="18" y="19"/>
                      <a:pt x="19" y="18"/>
                    </a:cubicBezTo>
                    <a:cubicBezTo>
                      <a:pt x="23" y="16"/>
                      <a:pt x="19" y="19"/>
                      <a:pt x="19" y="19"/>
                    </a:cubicBezTo>
                    <a:cubicBezTo>
                      <a:pt x="17" y="20"/>
                      <a:pt x="16" y="21"/>
                      <a:pt x="15" y="22"/>
                    </a:cubicBezTo>
                    <a:cubicBezTo>
                      <a:pt x="15" y="21"/>
                      <a:pt x="14" y="21"/>
                      <a:pt x="14" y="20"/>
                    </a:cubicBezTo>
                    <a:close/>
                    <a:moveTo>
                      <a:pt x="12" y="46"/>
                    </a:moveTo>
                    <a:cubicBezTo>
                      <a:pt x="11" y="46"/>
                      <a:pt x="10" y="46"/>
                      <a:pt x="10" y="45"/>
                    </a:cubicBezTo>
                    <a:cubicBezTo>
                      <a:pt x="10" y="45"/>
                      <a:pt x="11" y="45"/>
                      <a:pt x="11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21" y="35"/>
                      <a:pt x="32" y="25"/>
                      <a:pt x="42" y="16"/>
                    </a:cubicBezTo>
                    <a:cubicBezTo>
                      <a:pt x="44" y="15"/>
                      <a:pt x="46" y="14"/>
                      <a:pt x="47" y="12"/>
                    </a:cubicBezTo>
                    <a:cubicBezTo>
                      <a:pt x="45" y="15"/>
                      <a:pt x="42" y="16"/>
                      <a:pt x="40" y="18"/>
                    </a:cubicBezTo>
                    <a:cubicBezTo>
                      <a:pt x="35" y="22"/>
                      <a:pt x="31" y="27"/>
                      <a:pt x="27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1" y="37"/>
                      <a:pt x="16" y="42"/>
                      <a:pt x="12" y="46"/>
                    </a:cubicBezTo>
                    <a:close/>
                    <a:moveTo>
                      <a:pt x="41" y="46"/>
                    </a:moveTo>
                    <a:cubicBezTo>
                      <a:pt x="41" y="46"/>
                      <a:pt x="41" y="46"/>
                      <a:pt x="40" y="46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3" y="44"/>
                      <a:pt x="45" y="42"/>
                      <a:pt x="48" y="40"/>
                    </a:cubicBezTo>
                    <a:cubicBezTo>
                      <a:pt x="46" y="42"/>
                      <a:pt x="43" y="44"/>
                      <a:pt x="41" y="4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72"/>
              <p:cNvSpPr>
                <a:spLocks noEditPoints="1"/>
              </p:cNvSpPr>
              <p:nvPr/>
            </p:nvSpPr>
            <p:spPr bwMode="auto">
              <a:xfrm>
                <a:off x="1453" y="1703"/>
                <a:ext cx="127" cy="119"/>
              </a:xfrm>
              <a:custGeom>
                <a:avLst/>
                <a:gdLst>
                  <a:gd name="T0" fmla="*/ 43 w 54"/>
                  <a:gd name="T1" fmla="*/ 1 h 50"/>
                  <a:gd name="T2" fmla="*/ 13 w 54"/>
                  <a:gd name="T3" fmla="*/ 1 h 50"/>
                  <a:gd name="T4" fmla="*/ 12 w 54"/>
                  <a:gd name="T5" fmla="*/ 1 h 50"/>
                  <a:gd name="T6" fmla="*/ 16 w 54"/>
                  <a:gd name="T7" fmla="*/ 27 h 50"/>
                  <a:gd name="T8" fmla="*/ 11 w 54"/>
                  <a:gd name="T9" fmla="*/ 50 h 50"/>
                  <a:gd name="T10" fmla="*/ 40 w 54"/>
                  <a:gd name="T11" fmla="*/ 50 h 50"/>
                  <a:gd name="T12" fmla="*/ 52 w 54"/>
                  <a:gd name="T13" fmla="*/ 39 h 50"/>
                  <a:gd name="T14" fmla="*/ 53 w 54"/>
                  <a:gd name="T15" fmla="*/ 12 h 50"/>
                  <a:gd name="T16" fmla="*/ 39 w 54"/>
                  <a:gd name="T17" fmla="*/ 45 h 50"/>
                  <a:gd name="T18" fmla="*/ 37 w 54"/>
                  <a:gd name="T19" fmla="*/ 42 h 50"/>
                  <a:gd name="T20" fmla="*/ 35 w 54"/>
                  <a:gd name="T21" fmla="*/ 40 h 50"/>
                  <a:gd name="T22" fmla="*/ 33 w 54"/>
                  <a:gd name="T23" fmla="*/ 37 h 50"/>
                  <a:gd name="T24" fmla="*/ 33 w 54"/>
                  <a:gd name="T25" fmla="*/ 37 h 50"/>
                  <a:gd name="T26" fmla="*/ 32 w 54"/>
                  <a:gd name="T27" fmla="*/ 37 h 50"/>
                  <a:gd name="T28" fmla="*/ 36 w 54"/>
                  <a:gd name="T29" fmla="*/ 27 h 50"/>
                  <a:gd name="T30" fmla="*/ 44 w 54"/>
                  <a:gd name="T31" fmla="*/ 42 h 50"/>
                  <a:gd name="T32" fmla="*/ 40 w 54"/>
                  <a:gd name="T33" fmla="*/ 42 h 50"/>
                  <a:gd name="T34" fmla="*/ 43 w 54"/>
                  <a:gd name="T35" fmla="*/ 34 h 50"/>
                  <a:gd name="T36" fmla="*/ 41 w 54"/>
                  <a:gd name="T37" fmla="*/ 31 h 50"/>
                  <a:gd name="T38" fmla="*/ 44 w 54"/>
                  <a:gd name="T39" fmla="*/ 42 h 50"/>
                  <a:gd name="T40" fmla="*/ 38 w 54"/>
                  <a:gd name="T41" fmla="*/ 28 h 50"/>
                  <a:gd name="T42" fmla="*/ 37 w 54"/>
                  <a:gd name="T43" fmla="*/ 26 h 50"/>
                  <a:gd name="T44" fmla="*/ 36 w 54"/>
                  <a:gd name="T45" fmla="*/ 25 h 50"/>
                  <a:gd name="T46" fmla="*/ 36 w 54"/>
                  <a:gd name="T47" fmla="*/ 24 h 50"/>
                  <a:gd name="T48" fmla="*/ 37 w 54"/>
                  <a:gd name="T49" fmla="*/ 18 h 50"/>
                  <a:gd name="T50" fmla="*/ 28 w 54"/>
                  <a:gd name="T51" fmla="*/ 27 h 50"/>
                  <a:gd name="T52" fmla="*/ 14 w 54"/>
                  <a:gd name="T53" fmla="*/ 33 h 50"/>
                  <a:gd name="T54" fmla="*/ 22 w 54"/>
                  <a:gd name="T55" fmla="*/ 27 h 50"/>
                  <a:gd name="T56" fmla="*/ 19 w 54"/>
                  <a:gd name="T57" fmla="*/ 16 h 50"/>
                  <a:gd name="T58" fmla="*/ 18 w 54"/>
                  <a:gd name="T59" fmla="*/ 13 h 50"/>
                  <a:gd name="T60" fmla="*/ 14 w 54"/>
                  <a:gd name="T61" fmla="*/ 9 h 50"/>
                  <a:gd name="T62" fmla="*/ 10 w 54"/>
                  <a:gd name="T63" fmla="*/ 16 h 50"/>
                  <a:gd name="T64" fmla="*/ 10 w 54"/>
                  <a:gd name="T65" fmla="*/ 8 h 50"/>
                  <a:gd name="T66" fmla="*/ 12 w 54"/>
                  <a:gd name="T67" fmla="*/ 4 h 50"/>
                  <a:gd name="T68" fmla="*/ 16 w 54"/>
                  <a:gd name="T69" fmla="*/ 10 h 50"/>
                  <a:gd name="T70" fmla="*/ 15 w 54"/>
                  <a:gd name="T71" fmla="*/ 8 h 50"/>
                  <a:gd name="T72" fmla="*/ 11 w 54"/>
                  <a:gd name="T73" fmla="*/ 16 h 50"/>
                  <a:gd name="T74" fmla="*/ 20 w 54"/>
                  <a:gd name="T75" fmla="*/ 15 h 50"/>
                  <a:gd name="T76" fmla="*/ 22 w 54"/>
                  <a:gd name="T77" fmla="*/ 16 h 50"/>
                  <a:gd name="T78" fmla="*/ 22 w 54"/>
                  <a:gd name="T79" fmla="*/ 17 h 50"/>
                  <a:gd name="T80" fmla="*/ 22 w 54"/>
                  <a:gd name="T81" fmla="*/ 17 h 50"/>
                  <a:gd name="T82" fmla="*/ 43 w 54"/>
                  <a:gd name="T83" fmla="*/ 5 h 50"/>
                  <a:gd name="T84" fmla="*/ 22 w 54"/>
                  <a:gd name="T85" fmla="*/ 23 h 50"/>
                  <a:gd name="T86" fmla="*/ 26 w 54"/>
                  <a:gd name="T87" fmla="*/ 19 h 50"/>
                  <a:gd name="T88" fmla="*/ 19 w 54"/>
                  <a:gd name="T89" fmla="*/ 27 h 50"/>
                  <a:gd name="T90" fmla="*/ 28 w 54"/>
                  <a:gd name="T91" fmla="*/ 19 h 50"/>
                  <a:gd name="T92" fmla="*/ 45 w 54"/>
                  <a:gd name="T93" fmla="*/ 6 h 50"/>
                  <a:gd name="T94" fmla="*/ 39 w 54"/>
                  <a:gd name="T95" fmla="*/ 11 h 50"/>
                  <a:gd name="T96" fmla="*/ 19 w 54"/>
                  <a:gd name="T97" fmla="*/ 26 h 50"/>
                  <a:gd name="T98" fmla="*/ 18 w 54"/>
                  <a:gd name="T99" fmla="*/ 25 h 50"/>
                  <a:gd name="T100" fmla="*/ 19 w 54"/>
                  <a:gd name="T101" fmla="*/ 36 h 50"/>
                  <a:gd name="T102" fmla="*/ 14 w 54"/>
                  <a:gd name="T103" fmla="*/ 41 h 50"/>
                  <a:gd name="T104" fmla="*/ 27 w 54"/>
                  <a:gd name="T105" fmla="*/ 25 h 50"/>
                  <a:gd name="T106" fmla="*/ 25 w 54"/>
                  <a:gd name="T107" fmla="*/ 25 h 50"/>
                  <a:gd name="T108" fmla="*/ 20 w 54"/>
                  <a:gd name="T109" fmla="*/ 18 h 50"/>
                  <a:gd name="T110" fmla="*/ 12 w 54"/>
                  <a:gd name="T111" fmla="*/ 47 h 50"/>
                  <a:gd name="T112" fmla="*/ 43 w 54"/>
                  <a:gd name="T113" fmla="*/ 17 h 50"/>
                  <a:gd name="T114" fmla="*/ 26 w 54"/>
                  <a:gd name="T115" fmla="*/ 33 h 50"/>
                  <a:gd name="T116" fmla="*/ 41 w 54"/>
                  <a:gd name="T117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4" h="50">
                    <a:moveTo>
                      <a:pt x="53" y="10"/>
                    </a:moveTo>
                    <a:cubicBezTo>
                      <a:pt x="50" y="7"/>
                      <a:pt x="47" y="4"/>
                      <a:pt x="44" y="1"/>
                    </a:cubicBezTo>
                    <a:cubicBezTo>
                      <a:pt x="44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2" y="0"/>
                      <a:pt x="42" y="1"/>
                    </a:cubicBezTo>
                    <a:cubicBezTo>
                      <a:pt x="36" y="5"/>
                      <a:pt x="31" y="11"/>
                      <a:pt x="26" y="16"/>
                    </a:cubicBezTo>
                    <a:cubicBezTo>
                      <a:pt x="22" y="11"/>
                      <a:pt x="18" y="6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8" y="3"/>
                      <a:pt x="5" y="7"/>
                      <a:pt x="1" y="9"/>
                    </a:cubicBezTo>
                    <a:cubicBezTo>
                      <a:pt x="1" y="9"/>
                      <a:pt x="0" y="9"/>
                      <a:pt x="0" y="10"/>
                    </a:cubicBezTo>
                    <a:cubicBezTo>
                      <a:pt x="0" y="10"/>
                      <a:pt x="0" y="11"/>
                      <a:pt x="1" y="11"/>
                    </a:cubicBezTo>
                    <a:cubicBezTo>
                      <a:pt x="6" y="16"/>
                      <a:pt x="11" y="22"/>
                      <a:pt x="16" y="27"/>
                    </a:cubicBezTo>
                    <a:cubicBezTo>
                      <a:pt x="12" y="32"/>
                      <a:pt x="6" y="35"/>
                      <a:pt x="2" y="40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2" y="42"/>
                      <a:pt x="2" y="42"/>
                    </a:cubicBezTo>
                    <a:cubicBezTo>
                      <a:pt x="5" y="45"/>
                      <a:pt x="8" y="48"/>
                      <a:pt x="11" y="50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50"/>
                    </a:cubicBezTo>
                    <a:cubicBezTo>
                      <a:pt x="18" y="45"/>
                      <a:pt x="23" y="41"/>
                      <a:pt x="27" y="36"/>
                    </a:cubicBezTo>
                    <a:cubicBezTo>
                      <a:pt x="32" y="40"/>
                      <a:pt x="35" y="46"/>
                      <a:pt x="40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2" y="50"/>
                      <a:pt x="43" y="50"/>
                    </a:cubicBezTo>
                    <a:cubicBezTo>
                      <a:pt x="46" y="47"/>
                      <a:pt x="50" y="44"/>
                      <a:pt x="52" y="40"/>
                    </a:cubicBezTo>
                    <a:cubicBezTo>
                      <a:pt x="53" y="40"/>
                      <a:pt x="53" y="39"/>
                      <a:pt x="52" y="39"/>
                    </a:cubicBezTo>
                    <a:cubicBezTo>
                      <a:pt x="52" y="39"/>
                      <a:pt x="52" y="39"/>
                      <a:pt x="52" y="38"/>
                    </a:cubicBezTo>
                    <a:cubicBezTo>
                      <a:pt x="48" y="34"/>
                      <a:pt x="44" y="29"/>
                      <a:pt x="39" y="24"/>
                    </a:cubicBezTo>
                    <a:cubicBezTo>
                      <a:pt x="44" y="20"/>
                      <a:pt x="48" y="16"/>
                      <a:pt x="53" y="13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4" y="11"/>
                      <a:pt x="54" y="11"/>
                      <a:pt x="53" y="10"/>
                    </a:cubicBezTo>
                    <a:close/>
                    <a:moveTo>
                      <a:pt x="40" y="46"/>
                    </a:move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5"/>
                      <a:pt x="39" y="45"/>
                      <a:pt x="39" y="45"/>
                    </a:cubicBezTo>
                    <a:cubicBezTo>
                      <a:pt x="40" y="44"/>
                      <a:pt x="41" y="43"/>
                      <a:pt x="42" y="42"/>
                    </a:cubicBezTo>
                    <a:cubicBezTo>
                      <a:pt x="43" y="41"/>
                      <a:pt x="45" y="40"/>
                      <a:pt x="46" y="39"/>
                    </a:cubicBezTo>
                    <a:cubicBezTo>
                      <a:pt x="44" y="41"/>
                      <a:pt x="42" y="43"/>
                      <a:pt x="40" y="46"/>
                    </a:cubicBezTo>
                    <a:close/>
                    <a:moveTo>
                      <a:pt x="37" y="42"/>
                    </a:moveTo>
                    <a:cubicBezTo>
                      <a:pt x="39" y="40"/>
                      <a:pt x="42" y="38"/>
                      <a:pt x="44" y="37"/>
                    </a:cubicBezTo>
                    <a:cubicBezTo>
                      <a:pt x="41" y="39"/>
                      <a:pt x="40" y="41"/>
                      <a:pt x="38" y="44"/>
                    </a:cubicBezTo>
                    <a:cubicBezTo>
                      <a:pt x="38" y="43"/>
                      <a:pt x="37" y="43"/>
                      <a:pt x="37" y="42"/>
                    </a:cubicBezTo>
                    <a:close/>
                    <a:moveTo>
                      <a:pt x="35" y="40"/>
                    </a:moveTo>
                    <a:cubicBezTo>
                      <a:pt x="37" y="39"/>
                      <a:pt x="40" y="37"/>
                      <a:pt x="41" y="35"/>
                    </a:cubicBezTo>
                    <a:cubicBezTo>
                      <a:pt x="39" y="37"/>
                      <a:pt x="38" y="39"/>
                      <a:pt x="36" y="41"/>
                    </a:cubicBezTo>
                    <a:cubicBezTo>
                      <a:pt x="36" y="41"/>
                      <a:pt x="36" y="41"/>
                      <a:pt x="35" y="40"/>
                    </a:cubicBezTo>
                    <a:close/>
                    <a:moveTo>
                      <a:pt x="33" y="37"/>
                    </a:moveTo>
                    <a:cubicBezTo>
                      <a:pt x="35" y="36"/>
                      <a:pt x="37" y="34"/>
                      <a:pt x="40" y="32"/>
                    </a:cubicBezTo>
                    <a:cubicBezTo>
                      <a:pt x="40" y="32"/>
                      <a:pt x="38" y="35"/>
                      <a:pt x="38" y="35"/>
                    </a:cubicBezTo>
                    <a:cubicBezTo>
                      <a:pt x="37" y="36"/>
                      <a:pt x="36" y="38"/>
                      <a:pt x="35" y="40"/>
                    </a:cubicBezTo>
                    <a:cubicBezTo>
                      <a:pt x="34" y="39"/>
                      <a:pt x="33" y="38"/>
                      <a:pt x="33" y="37"/>
                    </a:cubicBezTo>
                    <a:close/>
                    <a:moveTo>
                      <a:pt x="30" y="35"/>
                    </a:moveTo>
                    <a:cubicBezTo>
                      <a:pt x="33" y="33"/>
                      <a:pt x="35" y="32"/>
                      <a:pt x="37" y="29"/>
                    </a:cubicBezTo>
                    <a:cubicBezTo>
                      <a:pt x="37" y="30"/>
                      <a:pt x="35" y="33"/>
                      <a:pt x="35" y="34"/>
                    </a:cubicBezTo>
                    <a:cubicBezTo>
                      <a:pt x="34" y="35"/>
                      <a:pt x="33" y="36"/>
                      <a:pt x="32" y="37"/>
                    </a:cubicBezTo>
                    <a:cubicBezTo>
                      <a:pt x="32" y="36"/>
                      <a:pt x="31" y="35"/>
                      <a:pt x="30" y="35"/>
                    </a:cubicBezTo>
                    <a:close/>
                    <a:moveTo>
                      <a:pt x="28" y="33"/>
                    </a:move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1"/>
                      <a:pt x="33" y="29"/>
                      <a:pt x="36" y="27"/>
                    </a:cubicBezTo>
                    <a:cubicBezTo>
                      <a:pt x="35" y="28"/>
                      <a:pt x="34" y="30"/>
                      <a:pt x="32" y="31"/>
                    </a:cubicBezTo>
                    <a:cubicBezTo>
                      <a:pt x="31" y="32"/>
                      <a:pt x="30" y="33"/>
                      <a:pt x="30" y="34"/>
                    </a:cubicBezTo>
                    <a:cubicBezTo>
                      <a:pt x="29" y="34"/>
                      <a:pt x="29" y="33"/>
                      <a:pt x="28" y="33"/>
                    </a:cubicBezTo>
                    <a:close/>
                    <a:moveTo>
                      <a:pt x="44" y="42"/>
                    </a:moveTo>
                    <a:cubicBezTo>
                      <a:pt x="45" y="41"/>
                      <a:pt x="46" y="40"/>
                      <a:pt x="48" y="38"/>
                    </a:cubicBezTo>
                    <a:cubicBezTo>
                      <a:pt x="48" y="38"/>
                      <a:pt x="48" y="38"/>
                      <a:pt x="47" y="38"/>
                    </a:cubicBezTo>
                    <a:cubicBezTo>
                      <a:pt x="45" y="38"/>
                      <a:pt x="43" y="40"/>
                      <a:pt x="41" y="41"/>
                    </a:cubicBezTo>
                    <a:cubicBezTo>
                      <a:pt x="41" y="42"/>
                      <a:pt x="39" y="45"/>
                      <a:pt x="40" y="42"/>
                    </a:cubicBezTo>
                    <a:cubicBezTo>
                      <a:pt x="42" y="40"/>
                      <a:pt x="43" y="38"/>
                      <a:pt x="45" y="36"/>
                    </a:cubicBezTo>
                    <a:cubicBezTo>
                      <a:pt x="45" y="36"/>
                      <a:pt x="45" y="35"/>
                      <a:pt x="45" y="35"/>
                    </a:cubicBezTo>
                    <a:cubicBezTo>
                      <a:pt x="41" y="37"/>
                      <a:pt x="39" y="39"/>
                      <a:pt x="37" y="42"/>
                    </a:cubicBezTo>
                    <a:cubicBezTo>
                      <a:pt x="38" y="40"/>
                      <a:pt x="41" y="36"/>
                      <a:pt x="43" y="34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1" y="34"/>
                      <a:pt x="39" y="36"/>
                      <a:pt x="37" y="38"/>
                    </a:cubicBezTo>
                    <a:cubicBezTo>
                      <a:pt x="34" y="41"/>
                      <a:pt x="38" y="37"/>
                      <a:pt x="38" y="36"/>
                    </a:cubicBezTo>
                    <a:cubicBezTo>
                      <a:pt x="39" y="35"/>
                      <a:pt x="40" y="33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34"/>
                      <a:pt x="46" y="37"/>
                      <a:pt x="49" y="39"/>
                    </a:cubicBezTo>
                    <a:cubicBezTo>
                      <a:pt x="47" y="40"/>
                      <a:pt x="46" y="42"/>
                      <a:pt x="44" y="43"/>
                    </a:cubicBezTo>
                    <a:cubicBezTo>
                      <a:pt x="39" y="47"/>
                      <a:pt x="43" y="43"/>
                      <a:pt x="44" y="42"/>
                    </a:cubicBezTo>
                    <a:close/>
                    <a:moveTo>
                      <a:pt x="41" y="31"/>
                    </a:moveTo>
                    <a:cubicBezTo>
                      <a:pt x="39" y="32"/>
                      <a:pt x="38" y="33"/>
                      <a:pt x="36" y="34"/>
                    </a:cubicBezTo>
                    <a:cubicBezTo>
                      <a:pt x="34" y="36"/>
                      <a:pt x="31" y="39"/>
                      <a:pt x="34" y="35"/>
                    </a:cubicBezTo>
                    <a:cubicBezTo>
                      <a:pt x="36" y="33"/>
                      <a:pt x="38" y="31"/>
                      <a:pt x="38" y="28"/>
                    </a:cubicBezTo>
                    <a:cubicBezTo>
                      <a:pt x="39" y="28"/>
                      <a:pt x="38" y="28"/>
                      <a:pt x="38" y="28"/>
                    </a:cubicBezTo>
                    <a:cubicBezTo>
                      <a:pt x="36" y="30"/>
                      <a:pt x="34" y="31"/>
                      <a:pt x="32" y="33"/>
                    </a:cubicBezTo>
                    <a:cubicBezTo>
                      <a:pt x="29" y="35"/>
                      <a:pt x="31" y="33"/>
                      <a:pt x="32" y="32"/>
                    </a:cubicBezTo>
                    <a:cubicBezTo>
                      <a:pt x="34" y="30"/>
                      <a:pt x="36" y="29"/>
                      <a:pt x="37" y="26"/>
                    </a:cubicBezTo>
                    <a:cubicBezTo>
                      <a:pt x="38" y="27"/>
                      <a:pt x="40" y="29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4" y="28"/>
                      <a:pt x="31" y="30"/>
                      <a:pt x="29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31" y="29"/>
                      <a:pt x="32" y="28"/>
                      <a:pt x="34" y="26"/>
                    </a:cubicBezTo>
                    <a:cubicBezTo>
                      <a:pt x="34" y="25"/>
                      <a:pt x="35" y="25"/>
                      <a:pt x="36" y="24"/>
                    </a:cubicBezTo>
                    <a:cubicBezTo>
                      <a:pt x="36" y="25"/>
                      <a:pt x="36" y="25"/>
                      <a:pt x="36" y="25"/>
                    </a:cubicBezTo>
                    <a:close/>
                    <a:moveTo>
                      <a:pt x="8" y="44"/>
                    </a:moveTo>
                    <a:cubicBezTo>
                      <a:pt x="13" y="38"/>
                      <a:pt x="20" y="33"/>
                      <a:pt x="25" y="27"/>
                    </a:cubicBezTo>
                    <a:cubicBezTo>
                      <a:pt x="29" y="24"/>
                      <a:pt x="33" y="21"/>
                      <a:pt x="37" y="18"/>
                    </a:cubicBezTo>
                    <a:cubicBezTo>
                      <a:pt x="40" y="16"/>
                      <a:pt x="42" y="13"/>
                      <a:pt x="45" y="10"/>
                    </a:cubicBezTo>
                    <a:cubicBezTo>
                      <a:pt x="48" y="8"/>
                      <a:pt x="43" y="12"/>
                      <a:pt x="43" y="13"/>
                    </a:cubicBezTo>
                    <a:cubicBezTo>
                      <a:pt x="41" y="14"/>
                      <a:pt x="39" y="16"/>
                      <a:pt x="38" y="18"/>
                    </a:cubicBezTo>
                    <a:cubicBezTo>
                      <a:pt x="35" y="21"/>
                      <a:pt x="31" y="24"/>
                      <a:pt x="28" y="27"/>
                    </a:cubicBezTo>
                    <a:cubicBezTo>
                      <a:pt x="21" y="32"/>
                      <a:pt x="15" y="38"/>
                      <a:pt x="10" y="45"/>
                    </a:cubicBezTo>
                    <a:cubicBezTo>
                      <a:pt x="9" y="45"/>
                      <a:pt x="8" y="44"/>
                      <a:pt x="8" y="44"/>
                    </a:cubicBezTo>
                    <a:close/>
                    <a:moveTo>
                      <a:pt x="6" y="42"/>
                    </a:moveTo>
                    <a:cubicBezTo>
                      <a:pt x="8" y="39"/>
                      <a:pt x="11" y="36"/>
                      <a:pt x="14" y="33"/>
                    </a:cubicBezTo>
                    <a:cubicBezTo>
                      <a:pt x="15" y="32"/>
                      <a:pt x="15" y="32"/>
                      <a:pt x="16" y="31"/>
                    </a:cubicBezTo>
                    <a:cubicBezTo>
                      <a:pt x="19" y="29"/>
                      <a:pt x="22" y="26"/>
                      <a:pt x="25" y="23"/>
                    </a:cubicBezTo>
                    <a:cubicBezTo>
                      <a:pt x="27" y="21"/>
                      <a:pt x="30" y="19"/>
                      <a:pt x="32" y="18"/>
                    </a:cubicBezTo>
                    <a:cubicBezTo>
                      <a:pt x="29" y="21"/>
                      <a:pt x="25" y="24"/>
                      <a:pt x="22" y="27"/>
                    </a:cubicBezTo>
                    <a:cubicBezTo>
                      <a:pt x="17" y="32"/>
                      <a:pt x="10" y="36"/>
                      <a:pt x="7" y="43"/>
                    </a:cubicBezTo>
                    <a:cubicBezTo>
                      <a:pt x="6" y="42"/>
                      <a:pt x="6" y="42"/>
                      <a:pt x="6" y="42"/>
                    </a:cubicBezTo>
                    <a:close/>
                    <a:moveTo>
                      <a:pt x="12" y="19"/>
                    </a:moveTo>
                    <a:cubicBezTo>
                      <a:pt x="14" y="18"/>
                      <a:pt x="17" y="17"/>
                      <a:pt x="19" y="16"/>
                    </a:cubicBezTo>
                    <a:cubicBezTo>
                      <a:pt x="17" y="17"/>
                      <a:pt x="15" y="18"/>
                      <a:pt x="13" y="20"/>
                    </a:cubicBezTo>
                    <a:cubicBezTo>
                      <a:pt x="13" y="20"/>
                      <a:pt x="13" y="19"/>
                      <a:pt x="12" y="19"/>
                    </a:cubicBezTo>
                    <a:close/>
                    <a:moveTo>
                      <a:pt x="11" y="17"/>
                    </a:moveTo>
                    <a:cubicBezTo>
                      <a:pt x="13" y="16"/>
                      <a:pt x="16" y="15"/>
                      <a:pt x="18" y="13"/>
                    </a:cubicBezTo>
                    <a:cubicBezTo>
                      <a:pt x="16" y="14"/>
                      <a:pt x="13" y="16"/>
                      <a:pt x="11" y="18"/>
                    </a:cubicBezTo>
                    <a:cubicBezTo>
                      <a:pt x="11" y="18"/>
                      <a:pt x="11" y="17"/>
                      <a:pt x="11" y="17"/>
                    </a:cubicBezTo>
                    <a:close/>
                    <a:moveTo>
                      <a:pt x="7" y="13"/>
                    </a:moveTo>
                    <a:cubicBezTo>
                      <a:pt x="9" y="12"/>
                      <a:pt x="12" y="11"/>
                      <a:pt x="14" y="9"/>
                    </a:cubicBezTo>
                    <a:cubicBezTo>
                      <a:pt x="12" y="11"/>
                      <a:pt x="10" y="12"/>
                      <a:pt x="9" y="14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1" y="14"/>
                      <a:pt x="13" y="13"/>
                      <a:pt x="15" y="11"/>
                    </a:cubicBezTo>
                    <a:cubicBezTo>
                      <a:pt x="13" y="13"/>
                      <a:pt x="11" y="14"/>
                      <a:pt x="10" y="16"/>
                    </a:cubicBezTo>
                    <a:cubicBezTo>
                      <a:pt x="9" y="15"/>
                      <a:pt x="8" y="14"/>
                      <a:pt x="7" y="13"/>
                    </a:cubicBezTo>
                    <a:close/>
                    <a:moveTo>
                      <a:pt x="5" y="11"/>
                    </a:moveTo>
                    <a:cubicBezTo>
                      <a:pt x="7" y="10"/>
                      <a:pt x="9" y="9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10"/>
                      <a:pt x="8" y="11"/>
                      <a:pt x="6" y="13"/>
                    </a:cubicBezTo>
                    <a:cubicBezTo>
                      <a:pt x="6" y="12"/>
                      <a:pt x="6" y="12"/>
                      <a:pt x="5" y="11"/>
                    </a:cubicBezTo>
                    <a:close/>
                    <a:moveTo>
                      <a:pt x="4" y="10"/>
                    </a:moveTo>
                    <a:cubicBezTo>
                      <a:pt x="7" y="8"/>
                      <a:pt x="9" y="6"/>
                      <a:pt x="12" y="4"/>
                    </a:cubicBezTo>
                    <a:cubicBezTo>
                      <a:pt x="12" y="5"/>
                      <a:pt x="13" y="5"/>
                      <a:pt x="13" y="5"/>
                    </a:cubicBezTo>
                    <a:cubicBezTo>
                      <a:pt x="10" y="7"/>
                      <a:pt x="7" y="9"/>
                      <a:pt x="5" y="11"/>
                    </a:cubicBezTo>
                    <a:cubicBezTo>
                      <a:pt x="4" y="11"/>
                      <a:pt x="4" y="10"/>
                      <a:pt x="4" y="10"/>
                    </a:cubicBezTo>
                    <a:close/>
                    <a:moveTo>
                      <a:pt x="16" y="10"/>
                    </a:moveTo>
                    <a:cubicBezTo>
                      <a:pt x="14" y="11"/>
                      <a:pt x="13" y="12"/>
                      <a:pt x="11" y="13"/>
                    </a:cubicBezTo>
                    <a:cubicBezTo>
                      <a:pt x="11" y="12"/>
                      <a:pt x="11" y="12"/>
                      <a:pt x="12" y="11"/>
                    </a:cubicBezTo>
                    <a:cubicBezTo>
                      <a:pt x="13" y="10"/>
                      <a:pt x="14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2" y="9"/>
                      <a:pt x="10" y="11"/>
                      <a:pt x="7" y="12"/>
                    </a:cubicBezTo>
                    <a:cubicBezTo>
                      <a:pt x="9" y="11"/>
                      <a:pt x="11" y="8"/>
                      <a:pt x="14" y="6"/>
                    </a:cubicBezTo>
                    <a:cubicBezTo>
                      <a:pt x="15" y="8"/>
                      <a:pt x="17" y="10"/>
                      <a:pt x="19" y="12"/>
                    </a:cubicBezTo>
                    <a:cubicBezTo>
                      <a:pt x="16" y="13"/>
                      <a:pt x="14" y="15"/>
                      <a:pt x="11" y="16"/>
                    </a:cubicBezTo>
                    <a:cubicBezTo>
                      <a:pt x="12" y="16"/>
                      <a:pt x="15" y="12"/>
                      <a:pt x="17" y="11"/>
                    </a:cubicBezTo>
                    <a:cubicBezTo>
                      <a:pt x="17" y="11"/>
                      <a:pt x="17" y="10"/>
                      <a:pt x="16" y="10"/>
                    </a:cubicBezTo>
                    <a:close/>
                    <a:moveTo>
                      <a:pt x="20" y="16"/>
                    </a:moveTo>
                    <a:cubicBezTo>
                      <a:pt x="20" y="15"/>
                      <a:pt x="20" y="15"/>
                      <a:pt x="20" y="15"/>
                    </a:cubicBezTo>
                    <a:cubicBezTo>
                      <a:pt x="18" y="16"/>
                      <a:pt x="16" y="17"/>
                      <a:pt x="14" y="17"/>
                    </a:cubicBezTo>
                    <a:cubicBezTo>
                      <a:pt x="10" y="19"/>
                      <a:pt x="14" y="17"/>
                      <a:pt x="15" y="16"/>
                    </a:cubicBezTo>
                    <a:cubicBezTo>
                      <a:pt x="17" y="15"/>
                      <a:pt x="18" y="14"/>
                      <a:pt x="19" y="13"/>
                    </a:cubicBezTo>
                    <a:cubicBezTo>
                      <a:pt x="20" y="14"/>
                      <a:pt x="21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19" y="17"/>
                      <a:pt x="16" y="19"/>
                      <a:pt x="14" y="20"/>
                    </a:cubicBezTo>
                    <a:cubicBezTo>
                      <a:pt x="15" y="19"/>
                      <a:pt x="18" y="17"/>
                      <a:pt x="20" y="16"/>
                    </a:cubicBezTo>
                    <a:close/>
                    <a:moveTo>
                      <a:pt x="22" y="17"/>
                    </a:moveTo>
                    <a:cubicBezTo>
                      <a:pt x="22" y="17"/>
                      <a:pt x="22" y="16"/>
                      <a:pt x="23" y="16"/>
                    </a:cubicBezTo>
                    <a:cubicBezTo>
                      <a:pt x="23" y="17"/>
                      <a:pt x="23" y="17"/>
                      <a:pt x="24" y="18"/>
                    </a:cubicBezTo>
                    <a:cubicBezTo>
                      <a:pt x="22" y="19"/>
                      <a:pt x="19" y="21"/>
                      <a:pt x="17" y="22"/>
                    </a:cubicBezTo>
                    <a:cubicBezTo>
                      <a:pt x="19" y="20"/>
                      <a:pt x="21" y="19"/>
                      <a:pt x="22" y="17"/>
                    </a:cubicBezTo>
                    <a:close/>
                    <a:moveTo>
                      <a:pt x="27" y="19"/>
                    </a:moveTo>
                    <a:cubicBezTo>
                      <a:pt x="32" y="14"/>
                      <a:pt x="37" y="8"/>
                      <a:pt x="43" y="4"/>
                    </a:cubicBezTo>
                    <a:cubicBezTo>
                      <a:pt x="43" y="4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38" y="10"/>
                      <a:pt x="32" y="14"/>
                      <a:pt x="27" y="19"/>
                    </a:cubicBezTo>
                    <a:cubicBezTo>
                      <a:pt x="26" y="19"/>
                      <a:pt x="26" y="20"/>
                      <a:pt x="26" y="20"/>
                    </a:cubicBezTo>
                    <a:cubicBezTo>
                      <a:pt x="25" y="20"/>
                      <a:pt x="25" y="21"/>
                      <a:pt x="24" y="21"/>
                    </a:cubicBezTo>
                    <a:cubicBezTo>
                      <a:pt x="23" y="22"/>
                      <a:pt x="23" y="22"/>
                      <a:pt x="22" y="23"/>
                    </a:cubicBezTo>
                    <a:cubicBezTo>
                      <a:pt x="21" y="24"/>
                      <a:pt x="19" y="25"/>
                      <a:pt x="19" y="25"/>
                    </a:cubicBezTo>
                    <a:cubicBezTo>
                      <a:pt x="20" y="23"/>
                      <a:pt x="23" y="21"/>
                      <a:pt x="24" y="19"/>
                    </a:cubicBezTo>
                    <a:cubicBezTo>
                      <a:pt x="24" y="19"/>
                      <a:pt x="25" y="19"/>
                      <a:pt x="25" y="19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6" y="19"/>
                      <a:pt x="27" y="19"/>
                      <a:pt x="27" y="19"/>
                    </a:cubicBezTo>
                    <a:close/>
                    <a:moveTo>
                      <a:pt x="36" y="13"/>
                    </a:moveTo>
                    <a:cubicBezTo>
                      <a:pt x="34" y="16"/>
                      <a:pt x="30" y="18"/>
                      <a:pt x="27" y="20"/>
                    </a:cubicBezTo>
                    <a:cubicBezTo>
                      <a:pt x="24" y="23"/>
                      <a:pt x="22" y="25"/>
                      <a:pt x="19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20" y="26"/>
                      <a:pt x="21" y="25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4" y="22"/>
                      <a:pt x="26" y="21"/>
                      <a:pt x="28" y="19"/>
                    </a:cubicBezTo>
                    <a:cubicBezTo>
                      <a:pt x="30" y="18"/>
                      <a:pt x="31" y="17"/>
                      <a:pt x="33" y="16"/>
                    </a:cubicBezTo>
                    <a:cubicBezTo>
                      <a:pt x="37" y="13"/>
                      <a:pt x="40" y="9"/>
                      <a:pt x="44" y="6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4" y="5"/>
                      <a:pt x="44" y="6"/>
                      <a:pt x="45" y="6"/>
                    </a:cubicBezTo>
                    <a:cubicBezTo>
                      <a:pt x="41" y="8"/>
                      <a:pt x="39" y="11"/>
                      <a:pt x="36" y="13"/>
                    </a:cubicBezTo>
                    <a:close/>
                    <a:moveTo>
                      <a:pt x="42" y="8"/>
                    </a:moveTo>
                    <a:cubicBezTo>
                      <a:pt x="41" y="10"/>
                      <a:pt x="40" y="11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40" y="11"/>
                      <a:pt x="46" y="5"/>
                      <a:pt x="42" y="8"/>
                    </a:cubicBezTo>
                    <a:close/>
                    <a:moveTo>
                      <a:pt x="19" y="26"/>
                    </a:move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lose/>
                    <a:moveTo>
                      <a:pt x="23" y="19"/>
                    </a:moveTo>
                    <a:cubicBezTo>
                      <a:pt x="21" y="21"/>
                      <a:pt x="19" y="23"/>
                      <a:pt x="18" y="25"/>
                    </a:cubicBezTo>
                    <a:cubicBezTo>
                      <a:pt x="17" y="24"/>
                      <a:pt x="17" y="24"/>
                      <a:pt x="16" y="23"/>
                    </a:cubicBezTo>
                    <a:cubicBezTo>
                      <a:pt x="19" y="22"/>
                      <a:pt x="21" y="21"/>
                      <a:pt x="23" y="19"/>
                    </a:cubicBezTo>
                    <a:close/>
                    <a:moveTo>
                      <a:pt x="14" y="41"/>
                    </a:moveTo>
                    <a:cubicBezTo>
                      <a:pt x="16" y="39"/>
                      <a:pt x="17" y="38"/>
                      <a:pt x="19" y="36"/>
                    </a:cubicBezTo>
                    <a:cubicBezTo>
                      <a:pt x="22" y="33"/>
                      <a:pt x="25" y="30"/>
                      <a:pt x="29" y="27"/>
                    </a:cubicBezTo>
                    <a:cubicBezTo>
                      <a:pt x="35" y="21"/>
                      <a:pt x="42" y="15"/>
                      <a:pt x="47" y="9"/>
                    </a:cubicBezTo>
                    <a:cubicBezTo>
                      <a:pt x="48" y="9"/>
                      <a:pt x="49" y="10"/>
                      <a:pt x="50" y="10"/>
                    </a:cubicBezTo>
                    <a:cubicBezTo>
                      <a:pt x="37" y="20"/>
                      <a:pt x="25" y="31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close/>
                    <a:moveTo>
                      <a:pt x="47" y="8"/>
                    </a:moveTo>
                    <a:cubicBezTo>
                      <a:pt x="44" y="10"/>
                      <a:pt x="42" y="13"/>
                      <a:pt x="39" y="15"/>
                    </a:cubicBezTo>
                    <a:cubicBezTo>
                      <a:pt x="35" y="19"/>
                      <a:pt x="31" y="21"/>
                      <a:pt x="27" y="25"/>
                    </a:cubicBezTo>
                    <a:cubicBezTo>
                      <a:pt x="24" y="27"/>
                      <a:pt x="22" y="31"/>
                      <a:pt x="18" y="33"/>
                    </a:cubicBezTo>
                    <a:cubicBezTo>
                      <a:pt x="15" y="36"/>
                      <a:pt x="11" y="39"/>
                      <a:pt x="7" y="43"/>
                    </a:cubicBezTo>
                    <a:cubicBezTo>
                      <a:pt x="9" y="41"/>
                      <a:pt x="12" y="37"/>
                      <a:pt x="15" y="35"/>
                    </a:cubicBezTo>
                    <a:cubicBezTo>
                      <a:pt x="19" y="32"/>
                      <a:pt x="22" y="29"/>
                      <a:pt x="25" y="25"/>
                    </a:cubicBezTo>
                    <a:cubicBezTo>
                      <a:pt x="31" y="18"/>
                      <a:pt x="39" y="13"/>
                      <a:pt x="45" y="6"/>
                    </a:cubicBezTo>
                    <a:cubicBezTo>
                      <a:pt x="46" y="7"/>
                      <a:pt x="46" y="8"/>
                      <a:pt x="47" y="8"/>
                    </a:cubicBezTo>
                    <a:close/>
                    <a:moveTo>
                      <a:pt x="14" y="21"/>
                    </a:moveTo>
                    <a:cubicBezTo>
                      <a:pt x="16" y="20"/>
                      <a:pt x="18" y="19"/>
                      <a:pt x="20" y="18"/>
                    </a:cubicBezTo>
                    <a:cubicBezTo>
                      <a:pt x="23" y="16"/>
                      <a:pt x="19" y="19"/>
                      <a:pt x="19" y="20"/>
                    </a:cubicBezTo>
                    <a:cubicBezTo>
                      <a:pt x="18" y="21"/>
                      <a:pt x="17" y="21"/>
                      <a:pt x="16" y="23"/>
                    </a:cubicBezTo>
                    <a:cubicBezTo>
                      <a:pt x="15" y="22"/>
                      <a:pt x="15" y="21"/>
                      <a:pt x="14" y="21"/>
                    </a:cubicBezTo>
                    <a:close/>
                    <a:moveTo>
                      <a:pt x="12" y="47"/>
                    </a:moveTo>
                    <a:cubicBezTo>
                      <a:pt x="11" y="47"/>
                      <a:pt x="11" y="46"/>
                      <a:pt x="10" y="4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22" y="35"/>
                      <a:pt x="32" y="26"/>
                      <a:pt x="43" y="17"/>
                    </a:cubicBezTo>
                    <a:cubicBezTo>
                      <a:pt x="44" y="15"/>
                      <a:pt x="46" y="14"/>
                      <a:pt x="48" y="13"/>
                    </a:cubicBezTo>
                    <a:cubicBezTo>
                      <a:pt x="45" y="15"/>
                      <a:pt x="43" y="17"/>
                      <a:pt x="40" y="19"/>
                    </a:cubicBezTo>
                    <a:cubicBezTo>
                      <a:pt x="35" y="23"/>
                      <a:pt x="31" y="28"/>
                      <a:pt x="27" y="33"/>
                    </a:cubicBezTo>
                    <a:cubicBezTo>
                      <a:pt x="27" y="33"/>
                      <a:pt x="26" y="33"/>
                      <a:pt x="26" y="33"/>
                    </a:cubicBezTo>
                    <a:cubicBezTo>
                      <a:pt x="22" y="38"/>
                      <a:pt x="16" y="42"/>
                      <a:pt x="12" y="47"/>
                    </a:cubicBezTo>
                    <a:close/>
                    <a:moveTo>
                      <a:pt x="41" y="47"/>
                    </a:moveTo>
                    <a:cubicBezTo>
                      <a:pt x="41" y="47"/>
                      <a:pt x="41" y="46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3" y="44"/>
                      <a:pt x="46" y="42"/>
                      <a:pt x="48" y="41"/>
                    </a:cubicBezTo>
                    <a:cubicBezTo>
                      <a:pt x="46" y="43"/>
                      <a:pt x="44" y="45"/>
                      <a:pt x="41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73"/>
              <p:cNvSpPr>
                <a:spLocks noEditPoints="1"/>
              </p:cNvSpPr>
              <p:nvPr/>
            </p:nvSpPr>
            <p:spPr bwMode="auto">
              <a:xfrm>
                <a:off x="1824" y="1537"/>
                <a:ext cx="104" cy="112"/>
              </a:xfrm>
              <a:custGeom>
                <a:avLst/>
                <a:gdLst>
                  <a:gd name="T0" fmla="*/ 28 w 44"/>
                  <a:gd name="T1" fmla="*/ 47 h 47"/>
                  <a:gd name="T2" fmla="*/ 41 w 44"/>
                  <a:gd name="T3" fmla="*/ 33 h 47"/>
                  <a:gd name="T4" fmla="*/ 44 w 44"/>
                  <a:gd name="T5" fmla="*/ 20 h 47"/>
                  <a:gd name="T6" fmla="*/ 30 w 44"/>
                  <a:gd name="T7" fmla="*/ 18 h 47"/>
                  <a:gd name="T8" fmla="*/ 18 w 44"/>
                  <a:gd name="T9" fmla="*/ 1 h 47"/>
                  <a:gd name="T10" fmla="*/ 2 w 44"/>
                  <a:gd name="T11" fmla="*/ 17 h 47"/>
                  <a:gd name="T12" fmla="*/ 2 w 44"/>
                  <a:gd name="T13" fmla="*/ 31 h 47"/>
                  <a:gd name="T14" fmla="*/ 5 w 44"/>
                  <a:gd name="T15" fmla="*/ 28 h 47"/>
                  <a:gd name="T16" fmla="*/ 7 w 44"/>
                  <a:gd name="T17" fmla="*/ 25 h 47"/>
                  <a:gd name="T18" fmla="*/ 4 w 44"/>
                  <a:gd name="T19" fmla="*/ 25 h 47"/>
                  <a:gd name="T20" fmla="*/ 3 w 44"/>
                  <a:gd name="T21" fmla="*/ 24 h 47"/>
                  <a:gd name="T22" fmla="*/ 3 w 44"/>
                  <a:gd name="T23" fmla="*/ 20 h 47"/>
                  <a:gd name="T24" fmla="*/ 7 w 44"/>
                  <a:gd name="T25" fmla="*/ 25 h 47"/>
                  <a:gd name="T26" fmla="*/ 9 w 44"/>
                  <a:gd name="T27" fmla="*/ 25 h 47"/>
                  <a:gd name="T28" fmla="*/ 18 w 44"/>
                  <a:gd name="T29" fmla="*/ 20 h 47"/>
                  <a:gd name="T30" fmla="*/ 15 w 44"/>
                  <a:gd name="T31" fmla="*/ 23 h 47"/>
                  <a:gd name="T32" fmla="*/ 27 w 44"/>
                  <a:gd name="T33" fmla="*/ 4 h 47"/>
                  <a:gd name="T34" fmla="*/ 20 w 44"/>
                  <a:gd name="T35" fmla="*/ 17 h 47"/>
                  <a:gd name="T36" fmla="*/ 19 w 44"/>
                  <a:gd name="T37" fmla="*/ 14 h 47"/>
                  <a:gd name="T38" fmla="*/ 19 w 44"/>
                  <a:gd name="T39" fmla="*/ 10 h 47"/>
                  <a:gd name="T40" fmla="*/ 35 w 44"/>
                  <a:gd name="T41" fmla="*/ 21 h 47"/>
                  <a:gd name="T42" fmla="*/ 32 w 44"/>
                  <a:gd name="T43" fmla="*/ 21 h 47"/>
                  <a:gd name="T44" fmla="*/ 38 w 44"/>
                  <a:gd name="T45" fmla="*/ 26 h 47"/>
                  <a:gd name="T46" fmla="*/ 22 w 44"/>
                  <a:gd name="T47" fmla="*/ 42 h 47"/>
                  <a:gd name="T48" fmla="*/ 26 w 44"/>
                  <a:gd name="T49" fmla="*/ 35 h 47"/>
                  <a:gd name="T50" fmla="*/ 27 w 44"/>
                  <a:gd name="T51" fmla="*/ 19 h 47"/>
                  <a:gd name="T52" fmla="*/ 27 w 44"/>
                  <a:gd name="T53" fmla="*/ 18 h 47"/>
                  <a:gd name="T54" fmla="*/ 18 w 44"/>
                  <a:gd name="T55" fmla="*/ 32 h 47"/>
                  <a:gd name="T56" fmla="*/ 26 w 44"/>
                  <a:gd name="T57" fmla="*/ 34 h 47"/>
                  <a:gd name="T58" fmla="*/ 18 w 44"/>
                  <a:gd name="T59" fmla="*/ 39 h 47"/>
                  <a:gd name="T60" fmla="*/ 27 w 44"/>
                  <a:gd name="T61" fmla="*/ 31 h 47"/>
                  <a:gd name="T62" fmla="*/ 27 w 44"/>
                  <a:gd name="T63" fmla="*/ 30 h 47"/>
                  <a:gd name="T64" fmla="*/ 18 w 44"/>
                  <a:gd name="T65" fmla="*/ 36 h 47"/>
                  <a:gd name="T66" fmla="*/ 18 w 44"/>
                  <a:gd name="T67" fmla="*/ 35 h 47"/>
                  <a:gd name="T68" fmla="*/ 31 w 44"/>
                  <a:gd name="T69" fmla="*/ 21 h 47"/>
                  <a:gd name="T70" fmla="*/ 19 w 44"/>
                  <a:gd name="T71" fmla="*/ 32 h 47"/>
                  <a:gd name="T72" fmla="*/ 30 w 44"/>
                  <a:gd name="T73" fmla="*/ 21 h 47"/>
                  <a:gd name="T74" fmla="*/ 26 w 44"/>
                  <a:gd name="T75" fmla="*/ 16 h 47"/>
                  <a:gd name="T76" fmla="*/ 19 w 44"/>
                  <a:gd name="T77" fmla="*/ 7 h 47"/>
                  <a:gd name="T78" fmla="*/ 22 w 44"/>
                  <a:gd name="T79" fmla="*/ 10 h 47"/>
                  <a:gd name="T80" fmla="*/ 25 w 44"/>
                  <a:gd name="T81" fmla="*/ 12 h 47"/>
                  <a:gd name="T82" fmla="*/ 25 w 44"/>
                  <a:gd name="T83" fmla="*/ 12 h 47"/>
                  <a:gd name="T84" fmla="*/ 9 w 44"/>
                  <a:gd name="T85" fmla="*/ 28 h 47"/>
                  <a:gd name="T86" fmla="*/ 27 w 44"/>
                  <a:gd name="T87" fmla="*/ 18 h 47"/>
                  <a:gd name="T88" fmla="*/ 21 w 44"/>
                  <a:gd name="T89" fmla="*/ 24 h 47"/>
                  <a:gd name="T90" fmla="*/ 17 w 44"/>
                  <a:gd name="T91" fmla="*/ 28 h 47"/>
                  <a:gd name="T92" fmla="*/ 18 w 44"/>
                  <a:gd name="T93" fmla="*/ 44 h 47"/>
                  <a:gd name="T94" fmla="*/ 21 w 44"/>
                  <a:gd name="T95" fmla="*/ 43 h 47"/>
                  <a:gd name="T96" fmla="*/ 26 w 44"/>
                  <a:gd name="T97" fmla="*/ 43 h 47"/>
                  <a:gd name="T98" fmla="*/ 27 w 44"/>
                  <a:gd name="T99" fmla="*/ 30 h 47"/>
                  <a:gd name="T100" fmla="*/ 31 w 44"/>
                  <a:gd name="T101" fmla="*/ 29 h 47"/>
                  <a:gd name="T102" fmla="*/ 35 w 44"/>
                  <a:gd name="T103" fmla="*/ 29 h 47"/>
                  <a:gd name="T104" fmla="*/ 40 w 44"/>
                  <a:gd name="T105" fmla="*/ 30 h 47"/>
                  <a:gd name="T106" fmla="*/ 33 w 44"/>
                  <a:gd name="T107" fmla="*/ 27 h 47"/>
                  <a:gd name="T108" fmla="*/ 19 w 44"/>
                  <a:gd name="T109" fmla="*/ 3 h 47"/>
                  <a:gd name="T110" fmla="*/ 5 w 44"/>
                  <a:gd name="T111" fmla="*/ 26 h 47"/>
                  <a:gd name="T112" fmla="*/ 5 w 44"/>
                  <a:gd name="T113" fmla="*/ 23 h 47"/>
                  <a:gd name="T114" fmla="*/ 6 w 44"/>
                  <a:gd name="T115" fmla="*/ 28 h 47"/>
                  <a:gd name="T116" fmla="*/ 8 w 44"/>
                  <a:gd name="T117" fmla="*/ 28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4" h="47">
                    <a:moveTo>
                      <a:pt x="15" y="45"/>
                    </a:moveTo>
                    <a:cubicBezTo>
                      <a:pt x="15" y="46"/>
                      <a:pt x="15" y="46"/>
                      <a:pt x="16" y="47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21" y="47"/>
                      <a:pt x="24" y="47"/>
                      <a:pt x="28" y="47"/>
                    </a:cubicBezTo>
                    <a:cubicBezTo>
                      <a:pt x="29" y="47"/>
                      <a:pt x="29" y="47"/>
                      <a:pt x="29" y="46"/>
                    </a:cubicBezTo>
                    <a:cubicBezTo>
                      <a:pt x="29" y="46"/>
                      <a:pt x="29" y="46"/>
                      <a:pt x="29" y="45"/>
                    </a:cubicBezTo>
                    <a:cubicBezTo>
                      <a:pt x="29" y="41"/>
                      <a:pt x="29" y="37"/>
                      <a:pt x="29" y="33"/>
                    </a:cubicBezTo>
                    <a:cubicBezTo>
                      <a:pt x="33" y="33"/>
                      <a:pt x="37" y="33"/>
                      <a:pt x="41" y="33"/>
                    </a:cubicBezTo>
                    <a:cubicBezTo>
                      <a:pt x="42" y="33"/>
                      <a:pt x="42" y="33"/>
                      <a:pt x="42" y="32"/>
                    </a:cubicBezTo>
                    <a:cubicBezTo>
                      <a:pt x="43" y="32"/>
                      <a:pt x="43" y="32"/>
                      <a:pt x="43" y="31"/>
                    </a:cubicBezTo>
                    <a:cubicBezTo>
                      <a:pt x="43" y="28"/>
                      <a:pt x="44" y="24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19"/>
                      <a:pt x="43" y="19"/>
                      <a:pt x="43" y="19"/>
                    </a:cubicBezTo>
                    <a:cubicBezTo>
                      <a:pt x="38" y="18"/>
                      <a:pt x="34" y="19"/>
                      <a:pt x="30" y="18"/>
                    </a:cubicBezTo>
                    <a:cubicBezTo>
                      <a:pt x="30" y="13"/>
                      <a:pt x="31" y="7"/>
                      <a:pt x="30" y="2"/>
                    </a:cubicBezTo>
                    <a:cubicBezTo>
                      <a:pt x="30" y="2"/>
                      <a:pt x="30" y="2"/>
                      <a:pt x="30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5" y="1"/>
                      <a:pt x="21" y="0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2"/>
                    </a:cubicBezTo>
                    <a:cubicBezTo>
                      <a:pt x="16" y="7"/>
                      <a:pt x="16" y="12"/>
                      <a:pt x="16" y="17"/>
                    </a:cubicBezTo>
                    <a:cubicBezTo>
                      <a:pt x="11" y="17"/>
                      <a:pt x="7" y="17"/>
                      <a:pt x="2" y="17"/>
                    </a:cubicBezTo>
                    <a:cubicBezTo>
                      <a:pt x="2" y="17"/>
                      <a:pt x="2" y="17"/>
                      <a:pt x="1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1" y="22"/>
                      <a:pt x="0" y="26"/>
                      <a:pt x="1" y="30"/>
                    </a:cubicBezTo>
                    <a:cubicBezTo>
                      <a:pt x="1" y="31"/>
                      <a:pt x="1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6" y="31"/>
                      <a:pt x="11" y="31"/>
                      <a:pt x="15" y="31"/>
                    </a:cubicBezTo>
                    <a:cubicBezTo>
                      <a:pt x="15" y="36"/>
                      <a:pt x="15" y="41"/>
                      <a:pt x="15" y="45"/>
                    </a:cubicBezTo>
                    <a:close/>
                    <a:moveTo>
                      <a:pt x="5" y="28"/>
                    </a:moveTo>
                    <a:cubicBezTo>
                      <a:pt x="5" y="28"/>
                      <a:pt x="4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5" y="27"/>
                      <a:pt x="6" y="26"/>
                      <a:pt x="7" y="25"/>
                    </a:cubicBezTo>
                    <a:cubicBezTo>
                      <a:pt x="7" y="26"/>
                      <a:pt x="6" y="27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lose/>
                    <a:moveTo>
                      <a:pt x="3" y="25"/>
                    </a:moveTo>
                    <a:cubicBezTo>
                      <a:pt x="3" y="25"/>
                      <a:pt x="3" y="25"/>
                      <a:pt x="4" y="25"/>
                    </a:cubicBezTo>
                    <a:cubicBezTo>
                      <a:pt x="5" y="24"/>
                      <a:pt x="9" y="19"/>
                      <a:pt x="6" y="23"/>
                    </a:cubicBezTo>
                    <a:cubicBezTo>
                      <a:pt x="5" y="24"/>
                      <a:pt x="4" y="26"/>
                      <a:pt x="3" y="27"/>
                    </a:cubicBezTo>
                    <a:cubicBezTo>
                      <a:pt x="3" y="26"/>
                      <a:pt x="3" y="26"/>
                      <a:pt x="3" y="25"/>
                    </a:cubicBezTo>
                    <a:close/>
                    <a:moveTo>
                      <a:pt x="3" y="24"/>
                    </a:moveTo>
                    <a:cubicBezTo>
                      <a:pt x="3" y="23"/>
                      <a:pt x="3" y="22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20"/>
                      <a:pt x="4" y="22"/>
                      <a:pt x="3" y="24"/>
                    </a:cubicBezTo>
                    <a:close/>
                    <a:moveTo>
                      <a:pt x="3" y="20"/>
                    </a:moveTo>
                    <a:cubicBezTo>
                      <a:pt x="3" y="20"/>
                      <a:pt x="3" y="20"/>
                      <a:pt x="3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4" y="20"/>
                      <a:pt x="3" y="20"/>
                    </a:cubicBezTo>
                    <a:close/>
                    <a:moveTo>
                      <a:pt x="7" y="25"/>
                    </a:moveTo>
                    <a:cubicBezTo>
                      <a:pt x="8" y="24"/>
                      <a:pt x="10" y="22"/>
                      <a:pt x="11" y="21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20"/>
                      <a:pt x="13" y="20"/>
                      <a:pt x="14" y="20"/>
                    </a:cubicBezTo>
                    <a:cubicBezTo>
                      <a:pt x="12" y="21"/>
                      <a:pt x="11" y="23"/>
                      <a:pt x="9" y="25"/>
                    </a:cubicBezTo>
                    <a:cubicBezTo>
                      <a:pt x="9" y="25"/>
                      <a:pt x="5" y="29"/>
                      <a:pt x="7" y="25"/>
                    </a:cubicBezTo>
                    <a:close/>
                    <a:moveTo>
                      <a:pt x="15" y="20"/>
                    </a:moveTo>
                    <a:cubicBezTo>
                      <a:pt x="16" y="20"/>
                      <a:pt x="17" y="20"/>
                      <a:pt x="17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8"/>
                    </a:cubicBezTo>
                    <a:cubicBezTo>
                      <a:pt x="20" y="18"/>
                      <a:pt x="21" y="18"/>
                      <a:pt x="23" y="17"/>
                    </a:cubicBezTo>
                    <a:cubicBezTo>
                      <a:pt x="20" y="19"/>
                      <a:pt x="17" y="21"/>
                      <a:pt x="15" y="23"/>
                    </a:cubicBezTo>
                    <a:cubicBezTo>
                      <a:pt x="13" y="24"/>
                      <a:pt x="11" y="25"/>
                      <a:pt x="10" y="27"/>
                    </a:cubicBezTo>
                    <a:cubicBezTo>
                      <a:pt x="11" y="25"/>
                      <a:pt x="13" y="23"/>
                      <a:pt x="15" y="21"/>
                    </a:cubicBezTo>
                    <a:cubicBezTo>
                      <a:pt x="15" y="20"/>
                      <a:pt x="15" y="20"/>
                      <a:pt x="15" y="20"/>
                    </a:cubicBezTo>
                    <a:close/>
                    <a:moveTo>
                      <a:pt x="27" y="4"/>
                    </a:moveTo>
                    <a:cubicBezTo>
                      <a:pt x="28" y="7"/>
                      <a:pt x="27" y="11"/>
                      <a:pt x="27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5" y="15"/>
                      <a:pt x="23" y="16"/>
                      <a:pt x="22" y="17"/>
                    </a:cubicBezTo>
                    <a:cubicBezTo>
                      <a:pt x="21" y="17"/>
                      <a:pt x="17" y="19"/>
                      <a:pt x="20" y="17"/>
                    </a:cubicBezTo>
                    <a:cubicBezTo>
                      <a:pt x="23" y="15"/>
                      <a:pt x="26" y="13"/>
                      <a:pt x="27" y="1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5" y="10"/>
                      <a:pt x="24" y="11"/>
                      <a:pt x="23" y="12"/>
                    </a:cubicBezTo>
                    <a:cubicBezTo>
                      <a:pt x="22" y="12"/>
                      <a:pt x="17" y="16"/>
                      <a:pt x="19" y="14"/>
                    </a:cubicBezTo>
                    <a:cubicBezTo>
                      <a:pt x="22" y="11"/>
                      <a:pt x="25" y="9"/>
                      <a:pt x="27" y="5"/>
                    </a:cubicBezTo>
                    <a:cubicBezTo>
                      <a:pt x="27" y="5"/>
                      <a:pt x="27" y="5"/>
                      <a:pt x="26" y="5"/>
                    </a:cubicBezTo>
                    <a:cubicBezTo>
                      <a:pt x="24" y="6"/>
                      <a:pt x="21" y="9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9"/>
                      <a:pt x="21" y="7"/>
                      <a:pt x="22" y="7"/>
                    </a:cubicBezTo>
                    <a:cubicBezTo>
                      <a:pt x="23" y="6"/>
                      <a:pt x="23" y="5"/>
                      <a:pt x="24" y="3"/>
                    </a:cubicBezTo>
                    <a:cubicBezTo>
                      <a:pt x="25" y="3"/>
                      <a:pt x="26" y="3"/>
                      <a:pt x="27" y="4"/>
                    </a:cubicBezTo>
                    <a:close/>
                    <a:moveTo>
                      <a:pt x="35" y="21"/>
                    </a:moveTo>
                    <a:cubicBezTo>
                      <a:pt x="33" y="23"/>
                      <a:pt x="31" y="25"/>
                      <a:pt x="29" y="27"/>
                    </a:cubicBezTo>
                    <a:cubicBezTo>
                      <a:pt x="28" y="28"/>
                      <a:pt x="27" y="29"/>
                      <a:pt x="26" y="30"/>
                    </a:cubicBezTo>
                    <a:cubicBezTo>
                      <a:pt x="27" y="29"/>
                      <a:pt x="28" y="28"/>
                      <a:pt x="28" y="27"/>
                    </a:cubicBezTo>
                    <a:cubicBezTo>
                      <a:pt x="30" y="25"/>
                      <a:pt x="31" y="23"/>
                      <a:pt x="32" y="21"/>
                    </a:cubicBezTo>
                    <a:cubicBezTo>
                      <a:pt x="33" y="21"/>
                      <a:pt x="34" y="21"/>
                      <a:pt x="35" y="21"/>
                    </a:cubicBezTo>
                    <a:close/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39" y="27"/>
                      <a:pt x="36" y="29"/>
                      <a:pt x="38" y="26"/>
                    </a:cubicBezTo>
                    <a:cubicBezTo>
                      <a:pt x="39" y="25"/>
                      <a:pt x="40" y="23"/>
                      <a:pt x="40" y="21"/>
                    </a:cubicBezTo>
                    <a:cubicBezTo>
                      <a:pt x="40" y="21"/>
                      <a:pt x="41" y="21"/>
                      <a:pt x="41" y="21"/>
                    </a:cubicBezTo>
                    <a:cubicBezTo>
                      <a:pt x="41" y="23"/>
                      <a:pt x="40" y="25"/>
                      <a:pt x="40" y="26"/>
                    </a:cubicBezTo>
                    <a:close/>
                    <a:moveTo>
                      <a:pt x="22" y="42"/>
                    </a:moveTo>
                    <a:cubicBezTo>
                      <a:pt x="23" y="41"/>
                      <a:pt x="25" y="40"/>
                      <a:pt x="26" y="38"/>
                    </a:cubicBezTo>
                    <a:cubicBezTo>
                      <a:pt x="26" y="38"/>
                      <a:pt x="26" y="37"/>
                      <a:pt x="25" y="37"/>
                    </a:cubicBezTo>
                    <a:cubicBezTo>
                      <a:pt x="24" y="38"/>
                      <a:pt x="22" y="40"/>
                      <a:pt x="20" y="41"/>
                    </a:cubicBezTo>
                    <a:cubicBezTo>
                      <a:pt x="22" y="39"/>
                      <a:pt x="25" y="37"/>
                      <a:pt x="26" y="35"/>
                    </a:cubicBezTo>
                    <a:cubicBezTo>
                      <a:pt x="26" y="37"/>
                      <a:pt x="26" y="39"/>
                      <a:pt x="26" y="41"/>
                    </a:cubicBezTo>
                    <a:cubicBezTo>
                      <a:pt x="25" y="41"/>
                      <a:pt x="23" y="42"/>
                      <a:pt x="22" y="42"/>
                    </a:cubicBezTo>
                    <a:close/>
                    <a:moveTo>
                      <a:pt x="27" y="18"/>
                    </a:moveTo>
                    <a:cubicBezTo>
                      <a:pt x="27" y="19"/>
                      <a:pt x="27" y="19"/>
                      <a:pt x="27" y="19"/>
                    </a:cubicBezTo>
                    <a:cubicBezTo>
                      <a:pt x="27" y="19"/>
                      <a:pt x="27" y="19"/>
                      <a:pt x="27" y="20"/>
                    </a:cubicBezTo>
                    <a:cubicBezTo>
                      <a:pt x="27" y="20"/>
                      <a:pt x="28" y="20"/>
                      <a:pt x="28" y="21"/>
                    </a:cubicBezTo>
                    <a:cubicBezTo>
                      <a:pt x="25" y="23"/>
                      <a:pt x="22" y="26"/>
                      <a:pt x="19" y="28"/>
                    </a:cubicBezTo>
                    <a:cubicBezTo>
                      <a:pt x="22" y="26"/>
                      <a:pt x="24" y="21"/>
                      <a:pt x="27" y="18"/>
                    </a:cubicBezTo>
                    <a:close/>
                    <a:moveTo>
                      <a:pt x="29" y="21"/>
                    </a:moveTo>
                    <a:cubicBezTo>
                      <a:pt x="29" y="21"/>
                      <a:pt x="29" y="21"/>
                      <a:pt x="29" y="21"/>
                    </a:cubicBezTo>
                    <a:cubicBezTo>
                      <a:pt x="27" y="22"/>
                      <a:pt x="25" y="24"/>
                      <a:pt x="24" y="26"/>
                    </a:cubicBezTo>
                    <a:cubicBezTo>
                      <a:pt x="22" y="28"/>
                      <a:pt x="20" y="30"/>
                      <a:pt x="18" y="32"/>
                    </a:cubicBezTo>
                    <a:cubicBezTo>
                      <a:pt x="18" y="31"/>
                      <a:pt x="18" y="30"/>
                      <a:pt x="18" y="30"/>
                    </a:cubicBezTo>
                    <a:cubicBezTo>
                      <a:pt x="22" y="27"/>
                      <a:pt x="25" y="23"/>
                      <a:pt x="29" y="21"/>
                    </a:cubicBezTo>
                    <a:close/>
                    <a:moveTo>
                      <a:pt x="26" y="34"/>
                    </a:move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35"/>
                      <a:pt x="22" y="36"/>
                      <a:pt x="20" y="37"/>
                    </a:cubicBezTo>
                    <a:cubicBezTo>
                      <a:pt x="22" y="35"/>
                      <a:pt x="25" y="34"/>
                      <a:pt x="26" y="32"/>
                    </a:cubicBezTo>
                    <a:cubicBezTo>
                      <a:pt x="26" y="32"/>
                      <a:pt x="26" y="33"/>
                      <a:pt x="26" y="34"/>
                    </a:cubicBezTo>
                    <a:close/>
                    <a:moveTo>
                      <a:pt x="18" y="39"/>
                    </a:moveTo>
                    <a:cubicBezTo>
                      <a:pt x="21" y="38"/>
                      <a:pt x="23" y="36"/>
                      <a:pt x="25" y="35"/>
                    </a:cubicBezTo>
                    <a:cubicBezTo>
                      <a:pt x="23" y="38"/>
                      <a:pt x="21" y="40"/>
                      <a:pt x="18" y="42"/>
                    </a:cubicBezTo>
                    <a:cubicBezTo>
                      <a:pt x="18" y="41"/>
                      <a:pt x="18" y="40"/>
                      <a:pt x="18" y="39"/>
                    </a:cubicBezTo>
                    <a:close/>
                    <a:moveTo>
                      <a:pt x="27" y="31"/>
                    </a:moveTo>
                    <a:cubicBezTo>
                      <a:pt x="27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7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30"/>
                      <a:pt x="27" y="30"/>
                      <a:pt x="27" y="31"/>
                    </a:cubicBezTo>
                    <a:close/>
                    <a:moveTo>
                      <a:pt x="25" y="32"/>
                    </a:moveTo>
                    <a:cubicBezTo>
                      <a:pt x="23" y="34"/>
                      <a:pt x="20" y="36"/>
                      <a:pt x="18" y="38"/>
                    </a:cubicBezTo>
                    <a:cubicBezTo>
                      <a:pt x="18" y="37"/>
                      <a:pt x="18" y="37"/>
                      <a:pt x="18" y="36"/>
                    </a:cubicBezTo>
                    <a:cubicBezTo>
                      <a:pt x="20" y="35"/>
                      <a:pt x="23" y="33"/>
                      <a:pt x="25" y="32"/>
                    </a:cubicBezTo>
                    <a:close/>
                    <a:moveTo>
                      <a:pt x="25" y="31"/>
                    </a:moveTo>
                    <a:cubicBezTo>
                      <a:pt x="25" y="31"/>
                      <a:pt x="25" y="31"/>
                      <a:pt x="25" y="31"/>
                    </a:cubicBezTo>
                    <a:cubicBezTo>
                      <a:pt x="22" y="32"/>
                      <a:pt x="20" y="34"/>
                      <a:pt x="18" y="35"/>
                    </a:cubicBezTo>
                    <a:cubicBezTo>
                      <a:pt x="18" y="34"/>
                      <a:pt x="18" y="34"/>
                      <a:pt x="18" y="33"/>
                    </a:cubicBezTo>
                    <a:cubicBezTo>
                      <a:pt x="22" y="31"/>
                      <a:pt x="24" y="28"/>
                      <a:pt x="27" y="25"/>
                    </a:cubicBezTo>
                    <a:cubicBezTo>
                      <a:pt x="28" y="24"/>
                      <a:pt x="28" y="23"/>
                      <a:pt x="29" y="23"/>
                    </a:cubicBezTo>
                    <a:cubicBezTo>
                      <a:pt x="29" y="22"/>
                      <a:pt x="30" y="22"/>
                      <a:pt x="31" y="21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29" y="24"/>
                      <a:pt x="27" y="27"/>
                      <a:pt x="25" y="31"/>
                    </a:cubicBezTo>
                    <a:close/>
                    <a:moveTo>
                      <a:pt x="22" y="29"/>
                    </a:moveTo>
                    <a:cubicBezTo>
                      <a:pt x="21" y="30"/>
                      <a:pt x="20" y="31"/>
                      <a:pt x="19" y="32"/>
                    </a:cubicBezTo>
                    <a:cubicBezTo>
                      <a:pt x="18" y="33"/>
                      <a:pt x="18" y="32"/>
                      <a:pt x="20" y="31"/>
                    </a:cubicBezTo>
                    <a:cubicBezTo>
                      <a:pt x="20" y="30"/>
                      <a:pt x="21" y="29"/>
                      <a:pt x="22" y="29"/>
                    </a:cubicBezTo>
                    <a:cubicBezTo>
                      <a:pt x="25" y="26"/>
                      <a:pt x="27" y="24"/>
                      <a:pt x="29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27" y="23"/>
                      <a:pt x="25" y="26"/>
                      <a:pt x="22" y="29"/>
                    </a:cubicBezTo>
                    <a:close/>
                    <a:moveTo>
                      <a:pt x="24" y="17"/>
                    </a:move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5" y="16"/>
                      <a:pt x="26" y="16"/>
                    </a:cubicBezTo>
                    <a:cubicBezTo>
                      <a:pt x="25" y="16"/>
                      <a:pt x="25" y="16"/>
                      <a:pt x="24" y="17"/>
                    </a:cubicBezTo>
                    <a:close/>
                    <a:moveTo>
                      <a:pt x="21" y="6"/>
                    </a:moveTo>
                    <a:cubicBezTo>
                      <a:pt x="20" y="7"/>
                      <a:pt x="19" y="8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20" y="6"/>
                      <a:pt x="21" y="6"/>
                      <a:pt x="22" y="5"/>
                    </a:cubicBezTo>
                    <a:cubicBezTo>
                      <a:pt x="25" y="3"/>
                      <a:pt x="22" y="6"/>
                      <a:pt x="21" y="6"/>
                    </a:cubicBezTo>
                    <a:close/>
                    <a:moveTo>
                      <a:pt x="25" y="7"/>
                    </a:moveTo>
                    <a:cubicBezTo>
                      <a:pt x="28" y="5"/>
                      <a:pt x="23" y="10"/>
                      <a:pt x="22" y="10"/>
                    </a:cubicBezTo>
                    <a:cubicBezTo>
                      <a:pt x="21" y="12"/>
                      <a:pt x="20" y="13"/>
                      <a:pt x="19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21" y="10"/>
                      <a:pt x="23" y="8"/>
                      <a:pt x="25" y="7"/>
                    </a:cubicBezTo>
                    <a:close/>
                    <a:moveTo>
                      <a:pt x="25" y="12"/>
                    </a:moveTo>
                    <a:cubicBezTo>
                      <a:pt x="28" y="9"/>
                      <a:pt x="24" y="13"/>
                      <a:pt x="23" y="14"/>
                    </a:cubicBezTo>
                    <a:cubicBezTo>
                      <a:pt x="22" y="15"/>
                      <a:pt x="20" y="16"/>
                      <a:pt x="19" y="17"/>
                    </a:cubicBezTo>
                    <a:cubicBezTo>
                      <a:pt x="19" y="17"/>
                      <a:pt x="19" y="16"/>
                      <a:pt x="19" y="15"/>
                    </a:cubicBezTo>
                    <a:cubicBezTo>
                      <a:pt x="21" y="14"/>
                      <a:pt x="23" y="13"/>
                      <a:pt x="25" y="12"/>
                    </a:cubicBezTo>
                    <a:close/>
                    <a:moveTo>
                      <a:pt x="22" y="18"/>
                    </a:moveTo>
                    <a:cubicBezTo>
                      <a:pt x="19" y="21"/>
                      <a:pt x="15" y="24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2" y="28"/>
                      <a:pt x="10" y="28"/>
                      <a:pt x="9" y="28"/>
                    </a:cubicBezTo>
                    <a:cubicBezTo>
                      <a:pt x="14" y="25"/>
                      <a:pt x="19" y="21"/>
                      <a:pt x="22" y="18"/>
                    </a:cubicBezTo>
                    <a:close/>
                    <a:moveTo>
                      <a:pt x="27" y="15"/>
                    </a:move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6"/>
                      <a:pt x="27" y="17"/>
                      <a:pt x="27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3" y="21"/>
                      <a:pt x="19" y="24"/>
                      <a:pt x="16" y="27"/>
                    </a:cubicBezTo>
                    <a:cubicBezTo>
                      <a:pt x="15" y="28"/>
                      <a:pt x="16" y="28"/>
                      <a:pt x="16" y="28"/>
                    </a:cubicBezTo>
                    <a:cubicBezTo>
                      <a:pt x="18" y="26"/>
                      <a:pt x="19" y="25"/>
                      <a:pt x="21" y="24"/>
                    </a:cubicBezTo>
                    <a:cubicBezTo>
                      <a:pt x="22" y="23"/>
                      <a:pt x="23" y="22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2" y="23"/>
                      <a:pt x="20" y="26"/>
                      <a:pt x="18" y="29"/>
                    </a:cubicBezTo>
                    <a:cubicBezTo>
                      <a:pt x="18" y="28"/>
                      <a:pt x="18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6" y="28"/>
                      <a:pt x="15" y="28"/>
                      <a:pt x="14" y="28"/>
                    </a:cubicBezTo>
                    <a:cubicBezTo>
                      <a:pt x="18" y="23"/>
                      <a:pt x="22" y="19"/>
                      <a:pt x="27" y="15"/>
                    </a:cubicBezTo>
                    <a:close/>
                    <a:moveTo>
                      <a:pt x="18" y="44"/>
                    </a:moveTo>
                    <a:cubicBezTo>
                      <a:pt x="18" y="44"/>
                      <a:pt x="18" y="43"/>
                      <a:pt x="18" y="43"/>
                    </a:cubicBezTo>
                    <a:cubicBezTo>
                      <a:pt x="20" y="42"/>
                      <a:pt x="22" y="40"/>
                      <a:pt x="24" y="39"/>
                    </a:cubicBezTo>
                    <a:cubicBezTo>
                      <a:pt x="23" y="40"/>
                      <a:pt x="22" y="41"/>
                      <a:pt x="21" y="43"/>
                    </a:cubicBezTo>
                    <a:cubicBezTo>
                      <a:pt x="21" y="43"/>
                      <a:pt x="21" y="44"/>
                      <a:pt x="21" y="43"/>
                    </a:cubicBezTo>
                    <a:cubicBezTo>
                      <a:pt x="22" y="43"/>
                      <a:pt x="23" y="43"/>
                      <a:pt x="23" y="43"/>
                    </a:cubicBezTo>
                    <a:cubicBezTo>
                      <a:pt x="24" y="42"/>
                      <a:pt x="24" y="42"/>
                      <a:pt x="25" y="42"/>
                    </a:cubicBezTo>
                    <a:cubicBezTo>
                      <a:pt x="26" y="41"/>
                      <a:pt x="26" y="43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4"/>
                      <a:pt x="26" y="44"/>
                      <a:pt x="26" y="45"/>
                    </a:cubicBezTo>
                    <a:cubicBezTo>
                      <a:pt x="23" y="44"/>
                      <a:pt x="21" y="44"/>
                      <a:pt x="18" y="44"/>
                    </a:cubicBezTo>
                    <a:close/>
                    <a:moveTo>
                      <a:pt x="28" y="30"/>
                    </a:moveTo>
                    <a:cubicBezTo>
                      <a:pt x="28" y="30"/>
                      <a:pt x="28" y="30"/>
                      <a:pt x="27" y="30"/>
                    </a:cubicBezTo>
                    <a:cubicBezTo>
                      <a:pt x="30" y="28"/>
                      <a:pt x="32" y="26"/>
                      <a:pt x="34" y="24"/>
                    </a:cubicBezTo>
                    <a:cubicBezTo>
                      <a:pt x="35" y="22"/>
                      <a:pt x="38" y="20"/>
                      <a:pt x="34" y="24"/>
                    </a:cubicBezTo>
                    <a:cubicBezTo>
                      <a:pt x="33" y="26"/>
                      <a:pt x="32" y="27"/>
                      <a:pt x="31" y="29"/>
                    </a:cubicBezTo>
                    <a:cubicBezTo>
                      <a:pt x="30" y="29"/>
                      <a:pt x="31" y="30"/>
                      <a:pt x="31" y="29"/>
                    </a:cubicBezTo>
                    <a:cubicBezTo>
                      <a:pt x="33" y="28"/>
                      <a:pt x="35" y="26"/>
                      <a:pt x="37" y="25"/>
                    </a:cubicBezTo>
                    <a:cubicBezTo>
                      <a:pt x="38" y="24"/>
                      <a:pt x="40" y="22"/>
                      <a:pt x="38" y="25"/>
                    </a:cubicBezTo>
                    <a:cubicBezTo>
                      <a:pt x="37" y="26"/>
                      <a:pt x="36" y="27"/>
                      <a:pt x="35" y="29"/>
                    </a:cubicBezTo>
                    <a:cubicBezTo>
                      <a:pt x="35" y="29"/>
                      <a:pt x="35" y="29"/>
                      <a:pt x="35" y="29"/>
                    </a:cubicBezTo>
                    <a:cubicBezTo>
                      <a:pt x="37" y="29"/>
                      <a:pt x="40" y="26"/>
                      <a:pt x="39" y="28"/>
                    </a:cubicBezTo>
                    <a:cubicBezTo>
                      <a:pt x="39" y="29"/>
                      <a:pt x="40" y="29"/>
                      <a:pt x="40" y="29"/>
                    </a:cubicBezTo>
                    <a:cubicBezTo>
                      <a:pt x="40" y="28"/>
                      <a:pt x="40" y="28"/>
                      <a:pt x="40" y="27"/>
                    </a:cubicBezTo>
                    <a:cubicBezTo>
                      <a:pt x="40" y="28"/>
                      <a:pt x="40" y="29"/>
                      <a:pt x="40" y="30"/>
                    </a:cubicBezTo>
                    <a:cubicBezTo>
                      <a:pt x="36" y="30"/>
                      <a:pt x="32" y="30"/>
                      <a:pt x="28" y="30"/>
                    </a:cubicBezTo>
                    <a:close/>
                    <a:moveTo>
                      <a:pt x="37" y="21"/>
                    </a:moveTo>
                    <a:cubicBezTo>
                      <a:pt x="38" y="21"/>
                      <a:pt x="39" y="21"/>
                      <a:pt x="39" y="21"/>
                    </a:cubicBezTo>
                    <a:cubicBezTo>
                      <a:pt x="37" y="23"/>
                      <a:pt x="35" y="25"/>
                      <a:pt x="33" y="27"/>
                    </a:cubicBezTo>
                    <a:cubicBezTo>
                      <a:pt x="35" y="25"/>
                      <a:pt x="36" y="23"/>
                      <a:pt x="37" y="21"/>
                    </a:cubicBezTo>
                    <a:close/>
                    <a:moveTo>
                      <a:pt x="23" y="3"/>
                    </a:moveTo>
                    <a:cubicBezTo>
                      <a:pt x="22" y="4"/>
                      <a:pt x="20" y="5"/>
                      <a:pt x="19" y="6"/>
                    </a:cubicBezTo>
                    <a:cubicBezTo>
                      <a:pt x="19" y="5"/>
                      <a:pt x="19" y="4"/>
                      <a:pt x="19" y="3"/>
                    </a:cubicBezTo>
                    <a:cubicBezTo>
                      <a:pt x="20" y="3"/>
                      <a:pt x="22" y="3"/>
                      <a:pt x="23" y="3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9" y="22"/>
                      <a:pt x="7" y="24"/>
                      <a:pt x="5" y="26"/>
                    </a:cubicBezTo>
                    <a:cubicBezTo>
                      <a:pt x="2" y="29"/>
                      <a:pt x="7" y="23"/>
                      <a:pt x="6" y="24"/>
                    </a:cubicBezTo>
                    <a:cubicBezTo>
                      <a:pt x="7" y="23"/>
                      <a:pt x="8" y="22"/>
                      <a:pt x="8" y="20"/>
                    </a:cubicBezTo>
                    <a:cubicBezTo>
                      <a:pt x="9" y="20"/>
                      <a:pt x="8" y="20"/>
                      <a:pt x="8" y="20"/>
                    </a:cubicBezTo>
                    <a:cubicBezTo>
                      <a:pt x="7" y="21"/>
                      <a:pt x="6" y="22"/>
                      <a:pt x="5" y="23"/>
                    </a:cubicBezTo>
                    <a:cubicBezTo>
                      <a:pt x="2" y="25"/>
                      <a:pt x="5" y="21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7" y="20"/>
                      <a:pt x="9" y="20"/>
                      <a:pt x="11" y="20"/>
                    </a:cubicBezTo>
                    <a:close/>
                    <a:moveTo>
                      <a:pt x="6" y="28"/>
                    </a:moveTo>
                    <a:cubicBezTo>
                      <a:pt x="8" y="27"/>
                      <a:pt x="10" y="25"/>
                      <a:pt x="12" y="23"/>
                    </a:cubicBezTo>
                    <a:cubicBezTo>
                      <a:pt x="14" y="20"/>
                      <a:pt x="12" y="22"/>
                      <a:pt x="11" y="24"/>
                    </a:cubicBezTo>
                    <a:cubicBezTo>
                      <a:pt x="10" y="25"/>
                      <a:pt x="9" y="27"/>
                      <a:pt x="8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8" y="28"/>
                      <a:pt x="7" y="28"/>
                      <a:pt x="6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74"/>
              <p:cNvSpPr>
                <a:spLocks noEditPoints="1"/>
              </p:cNvSpPr>
              <p:nvPr/>
            </p:nvSpPr>
            <p:spPr bwMode="auto">
              <a:xfrm>
                <a:off x="7130" y="1322"/>
                <a:ext cx="52" cy="45"/>
              </a:xfrm>
              <a:custGeom>
                <a:avLst/>
                <a:gdLst>
                  <a:gd name="T0" fmla="*/ 17 w 22"/>
                  <a:gd name="T1" fmla="*/ 8 h 19"/>
                  <a:gd name="T2" fmla="*/ 12 w 22"/>
                  <a:gd name="T3" fmla="*/ 3 h 19"/>
                  <a:gd name="T4" fmla="*/ 4 w 22"/>
                  <a:gd name="T5" fmla="*/ 1 h 19"/>
                  <a:gd name="T6" fmla="*/ 2 w 22"/>
                  <a:gd name="T7" fmla="*/ 1 h 19"/>
                  <a:gd name="T8" fmla="*/ 0 w 22"/>
                  <a:gd name="T9" fmla="*/ 2 h 19"/>
                  <a:gd name="T10" fmla="*/ 7 w 22"/>
                  <a:gd name="T11" fmla="*/ 12 h 19"/>
                  <a:gd name="T12" fmla="*/ 17 w 22"/>
                  <a:gd name="T13" fmla="*/ 18 h 19"/>
                  <a:gd name="T14" fmla="*/ 17 w 22"/>
                  <a:gd name="T15" fmla="*/ 8 h 19"/>
                  <a:gd name="T16" fmla="*/ 5 w 22"/>
                  <a:gd name="T17" fmla="*/ 5 h 19"/>
                  <a:gd name="T18" fmla="*/ 12 w 22"/>
                  <a:gd name="T19" fmla="*/ 8 h 19"/>
                  <a:gd name="T20" fmla="*/ 13 w 22"/>
                  <a:gd name="T21" fmla="*/ 8 h 19"/>
                  <a:gd name="T22" fmla="*/ 7 w 22"/>
                  <a:gd name="T23" fmla="*/ 8 h 19"/>
                  <a:gd name="T24" fmla="*/ 7 w 22"/>
                  <a:gd name="T25" fmla="*/ 8 h 19"/>
                  <a:gd name="T26" fmla="*/ 14 w 22"/>
                  <a:gd name="T27" fmla="*/ 12 h 19"/>
                  <a:gd name="T28" fmla="*/ 10 w 22"/>
                  <a:gd name="T29" fmla="*/ 12 h 19"/>
                  <a:gd name="T30" fmla="*/ 8 w 22"/>
                  <a:gd name="T31" fmla="*/ 9 h 19"/>
                  <a:gd name="T32" fmla="*/ 5 w 22"/>
                  <a:gd name="T33" fmla="*/ 5 h 19"/>
                  <a:gd name="T34" fmla="*/ 4 w 22"/>
                  <a:gd name="T35" fmla="*/ 4 h 19"/>
                  <a:gd name="T36" fmla="*/ 5 w 22"/>
                  <a:gd name="T37" fmla="*/ 4 h 19"/>
                  <a:gd name="T38" fmla="*/ 4 w 22"/>
                  <a:gd name="T39" fmla="*/ 4 h 19"/>
                  <a:gd name="T40" fmla="*/ 4 w 22"/>
                  <a:gd name="T41" fmla="*/ 4 h 19"/>
                  <a:gd name="T42" fmla="*/ 4 w 22"/>
                  <a:gd name="T43" fmla="*/ 4 h 19"/>
                  <a:gd name="T44" fmla="*/ 12 w 22"/>
                  <a:gd name="T45" fmla="*/ 7 h 19"/>
                  <a:gd name="T46" fmla="*/ 6 w 22"/>
                  <a:gd name="T47" fmla="*/ 5 h 19"/>
                  <a:gd name="T48" fmla="*/ 11 w 22"/>
                  <a:gd name="T49" fmla="*/ 6 h 19"/>
                  <a:gd name="T50" fmla="*/ 12 w 22"/>
                  <a:gd name="T51" fmla="*/ 7 h 19"/>
                  <a:gd name="T52" fmla="*/ 15 w 22"/>
                  <a:gd name="T53" fmla="*/ 11 h 19"/>
                  <a:gd name="T54" fmla="*/ 8 w 22"/>
                  <a:gd name="T55" fmla="*/ 9 h 19"/>
                  <a:gd name="T56" fmla="*/ 13 w 22"/>
                  <a:gd name="T57" fmla="*/ 9 h 19"/>
                  <a:gd name="T58" fmla="*/ 15 w 22"/>
                  <a:gd name="T59" fmla="*/ 11 h 19"/>
                  <a:gd name="T60" fmla="*/ 16 w 22"/>
                  <a:gd name="T61" fmla="*/ 15 h 19"/>
                  <a:gd name="T62" fmla="*/ 15 w 22"/>
                  <a:gd name="T63" fmla="*/ 15 h 19"/>
                  <a:gd name="T64" fmla="*/ 13 w 22"/>
                  <a:gd name="T65" fmla="*/ 14 h 19"/>
                  <a:gd name="T66" fmla="*/ 11 w 22"/>
                  <a:gd name="T67" fmla="*/ 13 h 19"/>
                  <a:gd name="T68" fmla="*/ 15 w 22"/>
                  <a:gd name="T69" fmla="*/ 12 h 19"/>
                  <a:gd name="T70" fmla="*/ 15 w 22"/>
                  <a:gd name="T71" fmla="*/ 12 h 19"/>
                  <a:gd name="T72" fmla="*/ 16 w 22"/>
                  <a:gd name="T73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2" h="19">
                    <a:moveTo>
                      <a:pt x="17" y="8"/>
                    </a:moveTo>
                    <a:cubicBezTo>
                      <a:pt x="15" y="7"/>
                      <a:pt x="14" y="4"/>
                      <a:pt x="12" y="3"/>
                    </a:cubicBezTo>
                    <a:cubicBezTo>
                      <a:pt x="9" y="2"/>
                      <a:pt x="6" y="2"/>
                      <a:pt x="4" y="1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1" y="6"/>
                      <a:pt x="4" y="10"/>
                      <a:pt x="7" y="12"/>
                    </a:cubicBezTo>
                    <a:cubicBezTo>
                      <a:pt x="9" y="15"/>
                      <a:pt x="13" y="19"/>
                      <a:pt x="17" y="18"/>
                    </a:cubicBezTo>
                    <a:cubicBezTo>
                      <a:pt x="22" y="17"/>
                      <a:pt x="19" y="11"/>
                      <a:pt x="17" y="8"/>
                    </a:cubicBezTo>
                    <a:close/>
                    <a:moveTo>
                      <a:pt x="5" y="5"/>
                    </a:moveTo>
                    <a:cubicBezTo>
                      <a:pt x="7" y="7"/>
                      <a:pt x="10" y="7"/>
                      <a:pt x="12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9" y="11"/>
                      <a:pt x="12" y="11"/>
                      <a:pt x="14" y="12"/>
                    </a:cubicBezTo>
                    <a:cubicBezTo>
                      <a:pt x="13" y="12"/>
                      <a:pt x="12" y="12"/>
                      <a:pt x="10" y="12"/>
                    </a:cubicBezTo>
                    <a:cubicBezTo>
                      <a:pt x="9" y="11"/>
                      <a:pt x="8" y="10"/>
                      <a:pt x="8" y="9"/>
                    </a:cubicBezTo>
                    <a:cubicBezTo>
                      <a:pt x="7" y="8"/>
                      <a:pt x="6" y="7"/>
                      <a:pt x="5" y="5"/>
                    </a:cubicBezTo>
                    <a:close/>
                    <a:moveTo>
                      <a:pt x="4" y="4"/>
                    </a:moveTo>
                    <a:cubicBezTo>
                      <a:pt x="4" y="4"/>
                      <a:pt x="4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lose/>
                    <a:moveTo>
                      <a:pt x="12" y="7"/>
                    </a:moveTo>
                    <a:cubicBezTo>
                      <a:pt x="10" y="6"/>
                      <a:pt x="8" y="6"/>
                      <a:pt x="6" y="5"/>
                    </a:cubicBezTo>
                    <a:cubicBezTo>
                      <a:pt x="8" y="5"/>
                      <a:pt x="9" y="6"/>
                      <a:pt x="11" y="6"/>
                    </a:cubicBezTo>
                    <a:cubicBezTo>
                      <a:pt x="11" y="6"/>
                      <a:pt x="12" y="7"/>
                      <a:pt x="12" y="7"/>
                    </a:cubicBezTo>
                    <a:close/>
                    <a:moveTo>
                      <a:pt x="15" y="11"/>
                    </a:moveTo>
                    <a:cubicBezTo>
                      <a:pt x="13" y="10"/>
                      <a:pt x="10" y="10"/>
                      <a:pt x="8" y="9"/>
                    </a:cubicBezTo>
                    <a:cubicBezTo>
                      <a:pt x="10" y="9"/>
                      <a:pt x="12" y="9"/>
                      <a:pt x="13" y="9"/>
                    </a:cubicBezTo>
                    <a:cubicBezTo>
                      <a:pt x="14" y="10"/>
                      <a:pt x="14" y="10"/>
                      <a:pt x="15" y="11"/>
                    </a:cubicBezTo>
                    <a:close/>
                    <a:moveTo>
                      <a:pt x="16" y="15"/>
                    </a:moveTo>
                    <a:cubicBezTo>
                      <a:pt x="16" y="15"/>
                      <a:pt x="16" y="15"/>
                      <a:pt x="15" y="15"/>
                    </a:cubicBezTo>
                    <a:cubicBezTo>
                      <a:pt x="15" y="15"/>
                      <a:pt x="14" y="14"/>
                      <a:pt x="13" y="14"/>
                    </a:cubicBezTo>
                    <a:cubicBezTo>
                      <a:pt x="12" y="14"/>
                      <a:pt x="11" y="13"/>
                      <a:pt x="11" y="13"/>
                    </a:cubicBezTo>
                    <a:cubicBezTo>
                      <a:pt x="12" y="13"/>
                      <a:pt x="14" y="13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7" y="14"/>
                      <a:pt x="17" y="16"/>
                      <a:pt x="16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75"/>
              <p:cNvSpPr>
                <a:spLocks noEditPoints="1"/>
              </p:cNvSpPr>
              <p:nvPr/>
            </p:nvSpPr>
            <p:spPr bwMode="auto">
              <a:xfrm>
                <a:off x="6955" y="934"/>
                <a:ext cx="553" cy="660"/>
              </a:xfrm>
              <a:custGeom>
                <a:avLst/>
                <a:gdLst>
                  <a:gd name="T0" fmla="*/ 80 w 234"/>
                  <a:gd name="T1" fmla="*/ 20 h 279"/>
                  <a:gd name="T2" fmla="*/ 57 w 234"/>
                  <a:gd name="T3" fmla="*/ 89 h 279"/>
                  <a:gd name="T4" fmla="*/ 53 w 234"/>
                  <a:gd name="T5" fmla="*/ 106 h 279"/>
                  <a:gd name="T6" fmla="*/ 48 w 234"/>
                  <a:gd name="T7" fmla="*/ 89 h 279"/>
                  <a:gd name="T8" fmla="*/ 95 w 234"/>
                  <a:gd name="T9" fmla="*/ 97 h 279"/>
                  <a:gd name="T10" fmla="*/ 63 w 234"/>
                  <a:gd name="T11" fmla="*/ 99 h 279"/>
                  <a:gd name="T12" fmla="*/ 93 w 234"/>
                  <a:gd name="T13" fmla="*/ 112 h 279"/>
                  <a:gd name="T14" fmla="*/ 92 w 234"/>
                  <a:gd name="T15" fmla="*/ 133 h 279"/>
                  <a:gd name="T16" fmla="*/ 131 w 234"/>
                  <a:gd name="T17" fmla="*/ 154 h 279"/>
                  <a:gd name="T18" fmla="*/ 109 w 234"/>
                  <a:gd name="T19" fmla="*/ 161 h 279"/>
                  <a:gd name="T20" fmla="*/ 99 w 234"/>
                  <a:gd name="T21" fmla="*/ 163 h 279"/>
                  <a:gd name="T22" fmla="*/ 77 w 234"/>
                  <a:gd name="T23" fmla="*/ 141 h 279"/>
                  <a:gd name="T24" fmla="*/ 57 w 234"/>
                  <a:gd name="T25" fmla="*/ 123 h 279"/>
                  <a:gd name="T26" fmla="*/ 60 w 234"/>
                  <a:gd name="T27" fmla="*/ 118 h 279"/>
                  <a:gd name="T28" fmla="*/ 86 w 234"/>
                  <a:gd name="T29" fmla="*/ 120 h 279"/>
                  <a:gd name="T30" fmla="*/ 65 w 234"/>
                  <a:gd name="T31" fmla="*/ 100 h 279"/>
                  <a:gd name="T32" fmla="*/ 116 w 234"/>
                  <a:gd name="T33" fmla="*/ 108 h 279"/>
                  <a:gd name="T34" fmla="*/ 45 w 234"/>
                  <a:gd name="T35" fmla="*/ 78 h 279"/>
                  <a:gd name="T36" fmla="*/ 27 w 234"/>
                  <a:gd name="T37" fmla="*/ 95 h 279"/>
                  <a:gd name="T38" fmla="*/ 20 w 234"/>
                  <a:gd name="T39" fmla="*/ 111 h 279"/>
                  <a:gd name="T40" fmla="*/ 30 w 234"/>
                  <a:gd name="T41" fmla="*/ 88 h 279"/>
                  <a:gd name="T42" fmla="*/ 50 w 234"/>
                  <a:gd name="T43" fmla="*/ 75 h 279"/>
                  <a:gd name="T44" fmla="*/ 148 w 234"/>
                  <a:gd name="T45" fmla="*/ 65 h 279"/>
                  <a:gd name="T46" fmla="*/ 101 w 234"/>
                  <a:gd name="T47" fmla="*/ 51 h 279"/>
                  <a:gd name="T48" fmla="*/ 71 w 234"/>
                  <a:gd name="T49" fmla="*/ 40 h 279"/>
                  <a:gd name="T50" fmla="*/ 64 w 234"/>
                  <a:gd name="T51" fmla="*/ 46 h 279"/>
                  <a:gd name="T52" fmla="*/ 67 w 234"/>
                  <a:gd name="T53" fmla="*/ 57 h 279"/>
                  <a:gd name="T54" fmla="*/ 68 w 234"/>
                  <a:gd name="T55" fmla="*/ 72 h 279"/>
                  <a:gd name="T56" fmla="*/ 133 w 234"/>
                  <a:gd name="T57" fmla="*/ 89 h 279"/>
                  <a:gd name="T58" fmla="*/ 144 w 234"/>
                  <a:gd name="T59" fmla="*/ 80 h 279"/>
                  <a:gd name="T60" fmla="*/ 129 w 234"/>
                  <a:gd name="T61" fmla="*/ 66 h 279"/>
                  <a:gd name="T62" fmla="*/ 132 w 234"/>
                  <a:gd name="T63" fmla="*/ 85 h 279"/>
                  <a:gd name="T64" fmla="*/ 61 w 234"/>
                  <a:gd name="T65" fmla="*/ 72 h 279"/>
                  <a:gd name="T66" fmla="*/ 52 w 234"/>
                  <a:gd name="T67" fmla="*/ 60 h 279"/>
                  <a:gd name="T68" fmla="*/ 57 w 234"/>
                  <a:gd name="T69" fmla="*/ 36 h 279"/>
                  <a:gd name="T70" fmla="*/ 73 w 234"/>
                  <a:gd name="T71" fmla="*/ 27 h 279"/>
                  <a:gd name="T72" fmla="*/ 97 w 234"/>
                  <a:gd name="T73" fmla="*/ 38 h 279"/>
                  <a:gd name="T74" fmla="*/ 97 w 234"/>
                  <a:gd name="T75" fmla="*/ 29 h 279"/>
                  <a:gd name="T76" fmla="*/ 109 w 234"/>
                  <a:gd name="T77" fmla="*/ 38 h 279"/>
                  <a:gd name="T78" fmla="*/ 83 w 234"/>
                  <a:gd name="T79" fmla="*/ 34 h 279"/>
                  <a:gd name="T80" fmla="*/ 222 w 234"/>
                  <a:gd name="T81" fmla="*/ 127 h 279"/>
                  <a:gd name="T82" fmla="*/ 217 w 234"/>
                  <a:gd name="T83" fmla="*/ 128 h 279"/>
                  <a:gd name="T84" fmla="*/ 209 w 234"/>
                  <a:gd name="T85" fmla="*/ 62 h 279"/>
                  <a:gd name="T86" fmla="*/ 221 w 234"/>
                  <a:gd name="T87" fmla="*/ 92 h 279"/>
                  <a:gd name="T88" fmla="*/ 224 w 234"/>
                  <a:gd name="T89" fmla="*/ 115 h 279"/>
                  <a:gd name="T90" fmla="*/ 205 w 234"/>
                  <a:gd name="T91" fmla="*/ 114 h 279"/>
                  <a:gd name="T92" fmla="*/ 201 w 234"/>
                  <a:gd name="T93" fmla="*/ 90 h 279"/>
                  <a:gd name="T94" fmla="*/ 208 w 234"/>
                  <a:gd name="T95" fmla="*/ 73 h 279"/>
                  <a:gd name="T96" fmla="*/ 36 w 234"/>
                  <a:gd name="T97" fmla="*/ 96 h 279"/>
                  <a:gd name="T98" fmla="*/ 119 w 234"/>
                  <a:gd name="T99" fmla="*/ 42 h 279"/>
                  <a:gd name="T100" fmla="*/ 183 w 234"/>
                  <a:gd name="T101" fmla="*/ 34 h 279"/>
                  <a:gd name="T102" fmla="*/ 115 w 234"/>
                  <a:gd name="T103" fmla="*/ 227 h 279"/>
                  <a:gd name="T104" fmla="*/ 168 w 234"/>
                  <a:gd name="T105" fmla="*/ 273 h 279"/>
                  <a:gd name="T106" fmla="*/ 58 w 234"/>
                  <a:gd name="T107" fmla="*/ 262 h 279"/>
                  <a:gd name="T108" fmla="*/ 100 w 234"/>
                  <a:gd name="T109" fmla="*/ 272 h 279"/>
                  <a:gd name="T110" fmla="*/ 145 w 234"/>
                  <a:gd name="T111" fmla="*/ 275 h 279"/>
                  <a:gd name="T112" fmla="*/ 124 w 234"/>
                  <a:gd name="T113" fmla="*/ 233 h 279"/>
                  <a:gd name="T114" fmla="*/ 132 w 234"/>
                  <a:gd name="T115" fmla="*/ 238 h 279"/>
                  <a:gd name="T116" fmla="*/ 178 w 234"/>
                  <a:gd name="T117" fmla="*/ 260 h 279"/>
                  <a:gd name="T118" fmla="*/ 102 w 234"/>
                  <a:gd name="T119" fmla="*/ 254 h 279"/>
                  <a:gd name="T120" fmla="*/ 70 w 234"/>
                  <a:gd name="T121" fmla="*/ 270 h 279"/>
                  <a:gd name="T122" fmla="*/ 117 w 234"/>
                  <a:gd name="T123" fmla="*/ 222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34" h="279">
                    <a:moveTo>
                      <a:pt x="7" y="94"/>
                    </a:moveTo>
                    <a:cubicBezTo>
                      <a:pt x="0" y="132"/>
                      <a:pt x="15" y="175"/>
                      <a:pt x="47" y="199"/>
                    </a:cubicBezTo>
                    <a:cubicBezTo>
                      <a:pt x="61" y="208"/>
                      <a:pt x="77" y="215"/>
                      <a:pt x="93" y="218"/>
                    </a:cubicBezTo>
                    <a:cubicBezTo>
                      <a:pt x="100" y="220"/>
                      <a:pt x="107" y="221"/>
                      <a:pt x="114" y="221"/>
                    </a:cubicBezTo>
                    <a:cubicBezTo>
                      <a:pt x="111" y="228"/>
                      <a:pt x="109" y="235"/>
                      <a:pt x="110" y="243"/>
                    </a:cubicBezTo>
                    <a:cubicBezTo>
                      <a:pt x="92" y="246"/>
                      <a:pt x="71" y="249"/>
                      <a:pt x="55" y="261"/>
                    </a:cubicBezTo>
                    <a:cubicBezTo>
                      <a:pt x="52" y="263"/>
                      <a:pt x="49" y="268"/>
                      <a:pt x="52" y="271"/>
                    </a:cubicBezTo>
                    <a:cubicBezTo>
                      <a:pt x="56" y="274"/>
                      <a:pt x="62" y="275"/>
                      <a:pt x="66" y="276"/>
                    </a:cubicBezTo>
                    <a:cubicBezTo>
                      <a:pt x="84" y="279"/>
                      <a:pt x="102" y="279"/>
                      <a:pt x="120" y="279"/>
                    </a:cubicBezTo>
                    <a:cubicBezTo>
                      <a:pt x="138" y="279"/>
                      <a:pt x="156" y="278"/>
                      <a:pt x="173" y="275"/>
                    </a:cubicBezTo>
                    <a:cubicBezTo>
                      <a:pt x="178" y="275"/>
                      <a:pt x="186" y="274"/>
                      <a:pt x="189" y="270"/>
                    </a:cubicBezTo>
                    <a:cubicBezTo>
                      <a:pt x="192" y="266"/>
                      <a:pt x="183" y="260"/>
                      <a:pt x="180" y="258"/>
                    </a:cubicBezTo>
                    <a:cubicBezTo>
                      <a:pt x="172" y="252"/>
                      <a:pt x="163" y="249"/>
                      <a:pt x="153" y="247"/>
                    </a:cubicBezTo>
                    <a:cubicBezTo>
                      <a:pt x="147" y="245"/>
                      <a:pt x="140" y="245"/>
                      <a:pt x="134" y="243"/>
                    </a:cubicBezTo>
                    <a:cubicBezTo>
                      <a:pt x="134" y="243"/>
                      <a:pt x="134" y="243"/>
                      <a:pt x="134" y="243"/>
                    </a:cubicBezTo>
                    <a:cubicBezTo>
                      <a:pt x="137" y="235"/>
                      <a:pt x="132" y="228"/>
                      <a:pt x="130" y="221"/>
                    </a:cubicBezTo>
                    <a:cubicBezTo>
                      <a:pt x="141" y="220"/>
                      <a:pt x="152" y="219"/>
                      <a:pt x="162" y="215"/>
                    </a:cubicBezTo>
                    <a:cubicBezTo>
                      <a:pt x="164" y="220"/>
                      <a:pt x="168" y="224"/>
                      <a:pt x="173" y="221"/>
                    </a:cubicBezTo>
                    <a:cubicBezTo>
                      <a:pt x="179" y="216"/>
                      <a:pt x="168" y="206"/>
                      <a:pt x="166" y="201"/>
                    </a:cubicBezTo>
                    <a:cubicBezTo>
                      <a:pt x="185" y="193"/>
                      <a:pt x="200" y="180"/>
                      <a:pt x="211" y="163"/>
                    </a:cubicBezTo>
                    <a:cubicBezTo>
                      <a:pt x="234" y="127"/>
                      <a:pt x="231" y="80"/>
                      <a:pt x="203" y="48"/>
                    </a:cubicBezTo>
                    <a:cubicBezTo>
                      <a:pt x="175" y="15"/>
                      <a:pt x="128" y="3"/>
                      <a:pt x="87" y="17"/>
                    </a:cubicBezTo>
                    <a:cubicBezTo>
                      <a:pt x="87" y="17"/>
                      <a:pt x="87" y="17"/>
                      <a:pt x="87" y="17"/>
                    </a:cubicBezTo>
                    <a:cubicBezTo>
                      <a:pt x="84" y="12"/>
                      <a:pt x="83" y="0"/>
                      <a:pt x="74" y="4"/>
                    </a:cubicBezTo>
                    <a:cubicBezTo>
                      <a:pt x="72" y="6"/>
                      <a:pt x="71" y="8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55" y="18"/>
                      <a:pt x="40" y="28"/>
                      <a:pt x="29" y="43"/>
                    </a:cubicBezTo>
                    <a:cubicBezTo>
                      <a:pt x="18" y="58"/>
                      <a:pt x="10" y="76"/>
                      <a:pt x="7" y="94"/>
                    </a:cubicBezTo>
                    <a:close/>
                    <a:moveTo>
                      <a:pt x="84" y="18"/>
                    </a:moveTo>
                    <a:cubicBezTo>
                      <a:pt x="83" y="19"/>
                      <a:pt x="82" y="19"/>
                      <a:pt x="80" y="20"/>
                    </a:cubicBezTo>
                    <a:cubicBezTo>
                      <a:pt x="78" y="17"/>
                      <a:pt x="70" y="8"/>
                      <a:pt x="77" y="6"/>
                    </a:cubicBezTo>
                    <a:cubicBezTo>
                      <a:pt x="82" y="5"/>
                      <a:pt x="83" y="15"/>
                      <a:pt x="84" y="18"/>
                    </a:cubicBezTo>
                    <a:close/>
                    <a:moveTo>
                      <a:pt x="58" y="86"/>
                    </a:moveTo>
                    <a:cubicBezTo>
                      <a:pt x="56" y="85"/>
                      <a:pt x="54" y="84"/>
                      <a:pt x="52" y="84"/>
                    </a:cubicBezTo>
                    <a:cubicBezTo>
                      <a:pt x="49" y="82"/>
                      <a:pt x="57" y="84"/>
                      <a:pt x="58" y="84"/>
                    </a:cubicBezTo>
                    <a:cubicBezTo>
                      <a:pt x="58" y="85"/>
                      <a:pt x="58" y="85"/>
                      <a:pt x="58" y="86"/>
                    </a:cubicBezTo>
                    <a:close/>
                    <a:moveTo>
                      <a:pt x="56" y="101"/>
                    </a:moveTo>
                    <a:cubicBezTo>
                      <a:pt x="53" y="99"/>
                      <a:pt x="48" y="100"/>
                      <a:pt x="45" y="99"/>
                    </a:cubicBezTo>
                    <a:cubicBezTo>
                      <a:pt x="40" y="97"/>
                      <a:pt x="46" y="98"/>
                      <a:pt x="47" y="98"/>
                    </a:cubicBezTo>
                    <a:cubicBezTo>
                      <a:pt x="48" y="98"/>
                      <a:pt x="49" y="99"/>
                      <a:pt x="51" y="99"/>
                    </a:cubicBezTo>
                    <a:cubicBezTo>
                      <a:pt x="53" y="99"/>
                      <a:pt x="54" y="100"/>
                      <a:pt x="56" y="99"/>
                    </a:cubicBezTo>
                    <a:cubicBezTo>
                      <a:pt x="56" y="100"/>
                      <a:pt x="56" y="100"/>
                      <a:pt x="56" y="101"/>
                    </a:cubicBezTo>
                    <a:close/>
                    <a:moveTo>
                      <a:pt x="56" y="97"/>
                    </a:moveTo>
                    <a:cubicBezTo>
                      <a:pt x="56" y="98"/>
                      <a:pt x="56" y="98"/>
                      <a:pt x="56" y="98"/>
                    </a:cubicBezTo>
                    <a:cubicBezTo>
                      <a:pt x="53" y="97"/>
                      <a:pt x="49" y="96"/>
                      <a:pt x="46" y="95"/>
                    </a:cubicBezTo>
                    <a:cubicBezTo>
                      <a:pt x="47" y="95"/>
                      <a:pt x="51" y="95"/>
                      <a:pt x="52" y="96"/>
                    </a:cubicBezTo>
                    <a:cubicBezTo>
                      <a:pt x="54" y="96"/>
                      <a:pt x="55" y="97"/>
                      <a:pt x="56" y="97"/>
                    </a:cubicBezTo>
                    <a:cubicBezTo>
                      <a:pt x="56" y="97"/>
                      <a:pt x="56" y="97"/>
                      <a:pt x="56" y="97"/>
                    </a:cubicBezTo>
                    <a:close/>
                    <a:moveTo>
                      <a:pt x="56" y="96"/>
                    </a:moveTo>
                    <a:cubicBezTo>
                      <a:pt x="53" y="94"/>
                      <a:pt x="50" y="93"/>
                      <a:pt x="47" y="92"/>
                    </a:cubicBezTo>
                    <a:cubicBezTo>
                      <a:pt x="50" y="93"/>
                      <a:pt x="53" y="93"/>
                      <a:pt x="56" y="93"/>
                    </a:cubicBezTo>
                    <a:cubicBezTo>
                      <a:pt x="56" y="94"/>
                      <a:pt x="56" y="95"/>
                      <a:pt x="56" y="96"/>
                    </a:cubicBezTo>
                    <a:close/>
                    <a:moveTo>
                      <a:pt x="51" y="90"/>
                    </a:moveTo>
                    <a:cubicBezTo>
                      <a:pt x="49" y="89"/>
                      <a:pt x="54" y="90"/>
                      <a:pt x="54" y="90"/>
                    </a:cubicBezTo>
                    <a:cubicBezTo>
                      <a:pt x="55" y="90"/>
                      <a:pt x="56" y="90"/>
                      <a:pt x="57" y="90"/>
                    </a:cubicBezTo>
                    <a:cubicBezTo>
                      <a:pt x="57" y="90"/>
                      <a:pt x="56" y="91"/>
                      <a:pt x="56" y="92"/>
                    </a:cubicBezTo>
                    <a:cubicBezTo>
                      <a:pt x="55" y="91"/>
                      <a:pt x="53" y="90"/>
                      <a:pt x="51" y="90"/>
                    </a:cubicBezTo>
                    <a:close/>
                    <a:moveTo>
                      <a:pt x="49" y="88"/>
                    </a:moveTo>
                    <a:cubicBezTo>
                      <a:pt x="49" y="87"/>
                      <a:pt x="49" y="87"/>
                      <a:pt x="49" y="86"/>
                    </a:cubicBezTo>
                    <a:cubicBezTo>
                      <a:pt x="51" y="87"/>
                      <a:pt x="55" y="89"/>
                      <a:pt x="57" y="89"/>
                    </a:cubicBezTo>
                    <a:cubicBezTo>
                      <a:pt x="54" y="89"/>
                      <a:pt x="51" y="88"/>
                      <a:pt x="49" y="88"/>
                    </a:cubicBezTo>
                    <a:close/>
                    <a:moveTo>
                      <a:pt x="49" y="83"/>
                    </a:moveTo>
                    <a:cubicBezTo>
                      <a:pt x="49" y="83"/>
                      <a:pt x="49" y="83"/>
                      <a:pt x="49" y="83"/>
                    </a:cubicBezTo>
                    <a:cubicBezTo>
                      <a:pt x="51" y="84"/>
                      <a:pt x="52" y="84"/>
                      <a:pt x="53" y="85"/>
                    </a:cubicBezTo>
                    <a:cubicBezTo>
                      <a:pt x="55" y="85"/>
                      <a:pt x="60" y="87"/>
                      <a:pt x="55" y="86"/>
                    </a:cubicBezTo>
                    <a:cubicBezTo>
                      <a:pt x="53" y="86"/>
                      <a:pt x="51" y="85"/>
                      <a:pt x="49" y="86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49" y="84"/>
                      <a:pt x="49" y="84"/>
                      <a:pt x="49" y="83"/>
                    </a:cubicBezTo>
                    <a:close/>
                    <a:moveTo>
                      <a:pt x="57" y="87"/>
                    </a:moveTo>
                    <a:cubicBezTo>
                      <a:pt x="57" y="88"/>
                      <a:pt x="57" y="88"/>
                      <a:pt x="57" y="88"/>
                    </a:cubicBezTo>
                    <a:cubicBezTo>
                      <a:pt x="56" y="88"/>
                      <a:pt x="55" y="88"/>
                      <a:pt x="55" y="87"/>
                    </a:cubicBezTo>
                    <a:cubicBezTo>
                      <a:pt x="54" y="87"/>
                      <a:pt x="51" y="86"/>
                      <a:pt x="53" y="86"/>
                    </a:cubicBezTo>
                    <a:cubicBezTo>
                      <a:pt x="54" y="87"/>
                      <a:pt x="56" y="87"/>
                      <a:pt x="57" y="87"/>
                    </a:cubicBezTo>
                    <a:close/>
                    <a:moveTo>
                      <a:pt x="55" y="106"/>
                    </a:moveTo>
                    <a:cubicBezTo>
                      <a:pt x="53" y="106"/>
                      <a:pt x="51" y="105"/>
                      <a:pt x="49" y="105"/>
                    </a:cubicBezTo>
                    <a:cubicBezTo>
                      <a:pt x="47" y="104"/>
                      <a:pt x="46" y="104"/>
                      <a:pt x="44" y="103"/>
                    </a:cubicBezTo>
                    <a:cubicBezTo>
                      <a:pt x="43" y="102"/>
                      <a:pt x="40" y="101"/>
                      <a:pt x="44" y="102"/>
                    </a:cubicBezTo>
                    <a:cubicBezTo>
                      <a:pt x="48" y="102"/>
                      <a:pt x="52" y="104"/>
                      <a:pt x="56" y="103"/>
                    </a:cubicBezTo>
                    <a:cubicBezTo>
                      <a:pt x="56" y="104"/>
                      <a:pt x="56" y="105"/>
                      <a:pt x="55" y="106"/>
                    </a:cubicBezTo>
                    <a:close/>
                    <a:moveTo>
                      <a:pt x="45" y="106"/>
                    </a:moveTo>
                    <a:cubicBezTo>
                      <a:pt x="46" y="107"/>
                      <a:pt x="47" y="107"/>
                      <a:pt x="48" y="107"/>
                    </a:cubicBezTo>
                    <a:cubicBezTo>
                      <a:pt x="50" y="107"/>
                      <a:pt x="52" y="108"/>
                      <a:pt x="54" y="108"/>
                    </a:cubicBezTo>
                    <a:cubicBezTo>
                      <a:pt x="53" y="108"/>
                      <a:pt x="52" y="109"/>
                      <a:pt x="50" y="109"/>
                    </a:cubicBezTo>
                    <a:cubicBezTo>
                      <a:pt x="49" y="109"/>
                      <a:pt x="48" y="109"/>
                      <a:pt x="47" y="108"/>
                    </a:cubicBezTo>
                    <a:cubicBezTo>
                      <a:pt x="45" y="108"/>
                      <a:pt x="44" y="108"/>
                      <a:pt x="42" y="107"/>
                    </a:cubicBezTo>
                    <a:cubicBezTo>
                      <a:pt x="40" y="105"/>
                      <a:pt x="45" y="106"/>
                      <a:pt x="45" y="106"/>
                    </a:cubicBezTo>
                    <a:close/>
                    <a:moveTo>
                      <a:pt x="40" y="102"/>
                    </a:moveTo>
                    <a:cubicBezTo>
                      <a:pt x="40" y="102"/>
                      <a:pt x="40" y="102"/>
                      <a:pt x="40" y="101"/>
                    </a:cubicBezTo>
                    <a:cubicBezTo>
                      <a:pt x="40" y="101"/>
                      <a:pt x="40" y="101"/>
                      <a:pt x="40" y="101"/>
                    </a:cubicBezTo>
                    <a:cubicBezTo>
                      <a:pt x="44" y="104"/>
                      <a:pt x="49" y="105"/>
                      <a:pt x="53" y="106"/>
                    </a:cubicBezTo>
                    <a:cubicBezTo>
                      <a:pt x="53" y="106"/>
                      <a:pt x="54" y="107"/>
                      <a:pt x="55" y="107"/>
                    </a:cubicBezTo>
                    <a:cubicBezTo>
                      <a:pt x="55" y="107"/>
                      <a:pt x="55" y="107"/>
                      <a:pt x="55" y="107"/>
                    </a:cubicBezTo>
                    <a:cubicBezTo>
                      <a:pt x="55" y="107"/>
                      <a:pt x="55" y="107"/>
                      <a:pt x="55" y="107"/>
                    </a:cubicBezTo>
                    <a:cubicBezTo>
                      <a:pt x="53" y="107"/>
                      <a:pt x="51" y="107"/>
                      <a:pt x="50" y="106"/>
                    </a:cubicBezTo>
                    <a:cubicBezTo>
                      <a:pt x="47" y="106"/>
                      <a:pt x="44" y="105"/>
                      <a:pt x="40" y="105"/>
                    </a:cubicBezTo>
                    <a:cubicBezTo>
                      <a:pt x="40" y="105"/>
                      <a:pt x="40" y="105"/>
                      <a:pt x="40" y="105"/>
                    </a:cubicBezTo>
                    <a:cubicBezTo>
                      <a:pt x="40" y="104"/>
                      <a:pt x="40" y="103"/>
                      <a:pt x="40" y="102"/>
                    </a:cubicBezTo>
                    <a:close/>
                    <a:moveTo>
                      <a:pt x="41" y="101"/>
                    </a:moveTo>
                    <a:cubicBezTo>
                      <a:pt x="41" y="100"/>
                      <a:pt x="42" y="99"/>
                      <a:pt x="42" y="98"/>
                    </a:cubicBezTo>
                    <a:cubicBezTo>
                      <a:pt x="45" y="100"/>
                      <a:pt x="50" y="100"/>
                      <a:pt x="53" y="101"/>
                    </a:cubicBezTo>
                    <a:cubicBezTo>
                      <a:pt x="54" y="101"/>
                      <a:pt x="56" y="101"/>
                      <a:pt x="56" y="102"/>
                    </a:cubicBezTo>
                    <a:cubicBezTo>
                      <a:pt x="56" y="102"/>
                      <a:pt x="56" y="102"/>
                      <a:pt x="56" y="103"/>
                    </a:cubicBezTo>
                    <a:cubicBezTo>
                      <a:pt x="56" y="103"/>
                      <a:pt x="55" y="103"/>
                      <a:pt x="54" y="103"/>
                    </a:cubicBezTo>
                    <a:cubicBezTo>
                      <a:pt x="52" y="103"/>
                      <a:pt x="51" y="102"/>
                      <a:pt x="49" y="102"/>
                    </a:cubicBezTo>
                    <a:cubicBezTo>
                      <a:pt x="46" y="101"/>
                      <a:pt x="44" y="101"/>
                      <a:pt x="41" y="101"/>
                    </a:cubicBezTo>
                    <a:cubicBezTo>
                      <a:pt x="41" y="101"/>
                      <a:pt x="41" y="101"/>
                      <a:pt x="41" y="101"/>
                    </a:cubicBezTo>
                    <a:close/>
                    <a:moveTo>
                      <a:pt x="43" y="97"/>
                    </a:moveTo>
                    <a:cubicBezTo>
                      <a:pt x="43" y="96"/>
                      <a:pt x="44" y="96"/>
                      <a:pt x="44" y="95"/>
                    </a:cubicBezTo>
                    <a:cubicBezTo>
                      <a:pt x="44" y="95"/>
                      <a:pt x="44" y="95"/>
                      <a:pt x="45" y="95"/>
                    </a:cubicBezTo>
                    <a:cubicBezTo>
                      <a:pt x="46" y="96"/>
                      <a:pt x="48" y="96"/>
                      <a:pt x="50" y="97"/>
                    </a:cubicBezTo>
                    <a:cubicBezTo>
                      <a:pt x="51" y="98"/>
                      <a:pt x="53" y="98"/>
                      <a:pt x="54" y="98"/>
                    </a:cubicBezTo>
                    <a:cubicBezTo>
                      <a:pt x="56" y="99"/>
                      <a:pt x="56" y="99"/>
                      <a:pt x="55" y="99"/>
                    </a:cubicBezTo>
                    <a:cubicBezTo>
                      <a:pt x="51" y="99"/>
                      <a:pt x="47" y="97"/>
                      <a:pt x="43" y="97"/>
                    </a:cubicBezTo>
                    <a:close/>
                    <a:moveTo>
                      <a:pt x="45" y="94"/>
                    </a:moveTo>
                    <a:cubicBezTo>
                      <a:pt x="46" y="93"/>
                      <a:pt x="46" y="93"/>
                      <a:pt x="46" y="92"/>
                    </a:cubicBezTo>
                    <a:cubicBezTo>
                      <a:pt x="49" y="93"/>
                      <a:pt x="51" y="94"/>
                      <a:pt x="53" y="95"/>
                    </a:cubicBezTo>
                    <a:cubicBezTo>
                      <a:pt x="54" y="95"/>
                      <a:pt x="58" y="97"/>
                      <a:pt x="54" y="96"/>
                    </a:cubicBezTo>
                    <a:cubicBezTo>
                      <a:pt x="51" y="95"/>
                      <a:pt x="48" y="94"/>
                      <a:pt x="45" y="94"/>
                    </a:cubicBezTo>
                    <a:close/>
                    <a:moveTo>
                      <a:pt x="47" y="92"/>
                    </a:moveTo>
                    <a:cubicBezTo>
                      <a:pt x="47" y="91"/>
                      <a:pt x="48" y="90"/>
                      <a:pt x="48" y="89"/>
                    </a:cubicBezTo>
                    <a:cubicBezTo>
                      <a:pt x="50" y="90"/>
                      <a:pt x="52" y="91"/>
                      <a:pt x="54" y="91"/>
                    </a:cubicBezTo>
                    <a:cubicBezTo>
                      <a:pt x="58" y="93"/>
                      <a:pt x="54" y="92"/>
                      <a:pt x="53" y="92"/>
                    </a:cubicBezTo>
                    <a:cubicBezTo>
                      <a:pt x="51" y="92"/>
                      <a:pt x="49" y="92"/>
                      <a:pt x="47" y="92"/>
                    </a:cubicBezTo>
                    <a:close/>
                    <a:moveTo>
                      <a:pt x="45" y="80"/>
                    </a:moveTo>
                    <a:cubicBezTo>
                      <a:pt x="44" y="80"/>
                      <a:pt x="44" y="81"/>
                      <a:pt x="43" y="81"/>
                    </a:cubicBezTo>
                    <a:cubicBezTo>
                      <a:pt x="39" y="80"/>
                      <a:pt x="35" y="78"/>
                      <a:pt x="31" y="77"/>
                    </a:cubicBezTo>
                    <a:cubicBezTo>
                      <a:pt x="27" y="75"/>
                      <a:pt x="31" y="77"/>
                      <a:pt x="33" y="77"/>
                    </a:cubicBezTo>
                    <a:cubicBezTo>
                      <a:pt x="34" y="77"/>
                      <a:pt x="35" y="78"/>
                      <a:pt x="36" y="78"/>
                    </a:cubicBezTo>
                    <a:cubicBezTo>
                      <a:pt x="44" y="79"/>
                      <a:pt x="51" y="82"/>
                      <a:pt x="59" y="82"/>
                    </a:cubicBezTo>
                    <a:cubicBezTo>
                      <a:pt x="59" y="82"/>
                      <a:pt x="59" y="83"/>
                      <a:pt x="59" y="83"/>
                    </a:cubicBezTo>
                    <a:cubicBezTo>
                      <a:pt x="58" y="83"/>
                      <a:pt x="58" y="83"/>
                      <a:pt x="58" y="83"/>
                    </a:cubicBezTo>
                    <a:cubicBezTo>
                      <a:pt x="58" y="83"/>
                      <a:pt x="58" y="83"/>
                      <a:pt x="58" y="83"/>
                    </a:cubicBezTo>
                    <a:cubicBezTo>
                      <a:pt x="55" y="83"/>
                      <a:pt x="52" y="83"/>
                      <a:pt x="49" y="82"/>
                    </a:cubicBezTo>
                    <a:cubicBezTo>
                      <a:pt x="49" y="82"/>
                      <a:pt x="49" y="83"/>
                      <a:pt x="49" y="83"/>
                    </a:cubicBezTo>
                    <a:cubicBezTo>
                      <a:pt x="48" y="81"/>
                      <a:pt x="47" y="80"/>
                      <a:pt x="45" y="80"/>
                    </a:cubicBezTo>
                    <a:close/>
                    <a:moveTo>
                      <a:pt x="85" y="94"/>
                    </a:moveTo>
                    <a:cubicBezTo>
                      <a:pt x="94" y="98"/>
                      <a:pt x="103" y="101"/>
                      <a:pt x="113" y="104"/>
                    </a:cubicBezTo>
                    <a:cubicBezTo>
                      <a:pt x="115" y="104"/>
                      <a:pt x="117" y="105"/>
                      <a:pt x="119" y="106"/>
                    </a:cubicBezTo>
                    <a:cubicBezTo>
                      <a:pt x="119" y="106"/>
                      <a:pt x="119" y="106"/>
                      <a:pt x="119" y="106"/>
                    </a:cubicBezTo>
                    <a:cubicBezTo>
                      <a:pt x="118" y="106"/>
                      <a:pt x="116" y="106"/>
                      <a:pt x="116" y="106"/>
                    </a:cubicBezTo>
                    <a:cubicBezTo>
                      <a:pt x="113" y="105"/>
                      <a:pt x="111" y="104"/>
                      <a:pt x="108" y="103"/>
                    </a:cubicBezTo>
                    <a:cubicBezTo>
                      <a:pt x="102" y="101"/>
                      <a:pt x="95" y="100"/>
                      <a:pt x="89" y="98"/>
                    </a:cubicBezTo>
                    <a:cubicBezTo>
                      <a:pt x="83" y="97"/>
                      <a:pt x="78" y="95"/>
                      <a:pt x="72" y="93"/>
                    </a:cubicBezTo>
                    <a:cubicBezTo>
                      <a:pt x="70" y="92"/>
                      <a:pt x="68" y="91"/>
                      <a:pt x="66" y="91"/>
                    </a:cubicBezTo>
                    <a:cubicBezTo>
                      <a:pt x="66" y="91"/>
                      <a:pt x="66" y="90"/>
                      <a:pt x="67" y="90"/>
                    </a:cubicBezTo>
                    <a:cubicBezTo>
                      <a:pt x="67" y="89"/>
                      <a:pt x="67" y="89"/>
                      <a:pt x="67" y="89"/>
                    </a:cubicBezTo>
                    <a:cubicBezTo>
                      <a:pt x="67" y="89"/>
                      <a:pt x="67" y="89"/>
                      <a:pt x="67" y="89"/>
                    </a:cubicBezTo>
                    <a:cubicBezTo>
                      <a:pt x="73" y="91"/>
                      <a:pt x="79" y="93"/>
                      <a:pt x="85" y="94"/>
                    </a:cubicBezTo>
                    <a:close/>
                    <a:moveTo>
                      <a:pt x="90" y="96"/>
                    </a:moveTo>
                    <a:cubicBezTo>
                      <a:pt x="92" y="96"/>
                      <a:pt x="94" y="97"/>
                      <a:pt x="95" y="97"/>
                    </a:cubicBezTo>
                    <a:cubicBezTo>
                      <a:pt x="103" y="99"/>
                      <a:pt x="111" y="102"/>
                      <a:pt x="119" y="102"/>
                    </a:cubicBezTo>
                    <a:cubicBezTo>
                      <a:pt x="119" y="103"/>
                      <a:pt x="119" y="104"/>
                      <a:pt x="119" y="105"/>
                    </a:cubicBezTo>
                    <a:cubicBezTo>
                      <a:pt x="116" y="104"/>
                      <a:pt x="113" y="104"/>
                      <a:pt x="111" y="102"/>
                    </a:cubicBezTo>
                    <a:cubicBezTo>
                      <a:pt x="106" y="101"/>
                      <a:pt x="100" y="99"/>
                      <a:pt x="95" y="98"/>
                    </a:cubicBezTo>
                    <a:cubicBezTo>
                      <a:pt x="94" y="97"/>
                      <a:pt x="92" y="96"/>
                      <a:pt x="90" y="96"/>
                    </a:cubicBezTo>
                    <a:close/>
                    <a:moveTo>
                      <a:pt x="119" y="101"/>
                    </a:moveTo>
                    <a:cubicBezTo>
                      <a:pt x="116" y="100"/>
                      <a:pt x="114" y="100"/>
                      <a:pt x="111" y="99"/>
                    </a:cubicBezTo>
                    <a:cubicBezTo>
                      <a:pt x="107" y="98"/>
                      <a:pt x="102" y="96"/>
                      <a:pt x="97" y="95"/>
                    </a:cubicBezTo>
                    <a:cubicBezTo>
                      <a:pt x="88" y="91"/>
                      <a:pt x="78" y="89"/>
                      <a:pt x="70" y="84"/>
                    </a:cubicBezTo>
                    <a:cubicBezTo>
                      <a:pt x="76" y="88"/>
                      <a:pt x="87" y="90"/>
                      <a:pt x="95" y="92"/>
                    </a:cubicBezTo>
                    <a:cubicBezTo>
                      <a:pt x="103" y="94"/>
                      <a:pt x="112" y="95"/>
                      <a:pt x="120" y="99"/>
                    </a:cubicBezTo>
                    <a:cubicBezTo>
                      <a:pt x="119" y="99"/>
                      <a:pt x="119" y="100"/>
                      <a:pt x="119" y="101"/>
                    </a:cubicBezTo>
                    <a:close/>
                    <a:moveTo>
                      <a:pt x="120" y="109"/>
                    </a:moveTo>
                    <a:cubicBezTo>
                      <a:pt x="116" y="107"/>
                      <a:pt x="112" y="106"/>
                      <a:pt x="108" y="105"/>
                    </a:cubicBezTo>
                    <a:cubicBezTo>
                      <a:pt x="103" y="103"/>
                      <a:pt x="98" y="102"/>
                      <a:pt x="93" y="100"/>
                    </a:cubicBezTo>
                    <a:cubicBezTo>
                      <a:pt x="87" y="99"/>
                      <a:pt x="81" y="97"/>
                      <a:pt x="76" y="95"/>
                    </a:cubicBezTo>
                    <a:cubicBezTo>
                      <a:pt x="83" y="97"/>
                      <a:pt x="90" y="99"/>
                      <a:pt x="97" y="101"/>
                    </a:cubicBezTo>
                    <a:cubicBezTo>
                      <a:pt x="102" y="102"/>
                      <a:pt x="106" y="103"/>
                      <a:pt x="110" y="105"/>
                    </a:cubicBezTo>
                    <a:cubicBezTo>
                      <a:pt x="113" y="106"/>
                      <a:pt x="116" y="107"/>
                      <a:pt x="119" y="107"/>
                    </a:cubicBezTo>
                    <a:cubicBezTo>
                      <a:pt x="119" y="107"/>
                      <a:pt x="119" y="108"/>
                      <a:pt x="120" y="109"/>
                    </a:cubicBezTo>
                    <a:close/>
                    <a:moveTo>
                      <a:pt x="121" y="113"/>
                    </a:moveTo>
                    <a:cubicBezTo>
                      <a:pt x="117" y="111"/>
                      <a:pt x="113" y="110"/>
                      <a:pt x="109" y="109"/>
                    </a:cubicBezTo>
                    <a:cubicBezTo>
                      <a:pt x="105" y="108"/>
                      <a:pt x="102" y="106"/>
                      <a:pt x="98" y="104"/>
                    </a:cubicBezTo>
                    <a:cubicBezTo>
                      <a:pt x="102" y="105"/>
                      <a:pt x="106" y="107"/>
                      <a:pt x="109" y="108"/>
                    </a:cubicBezTo>
                    <a:cubicBezTo>
                      <a:pt x="113" y="109"/>
                      <a:pt x="116" y="110"/>
                      <a:pt x="120" y="110"/>
                    </a:cubicBezTo>
                    <a:cubicBezTo>
                      <a:pt x="120" y="111"/>
                      <a:pt x="121" y="112"/>
                      <a:pt x="121" y="113"/>
                    </a:cubicBezTo>
                    <a:close/>
                    <a:moveTo>
                      <a:pt x="122" y="116"/>
                    </a:moveTo>
                    <a:cubicBezTo>
                      <a:pt x="114" y="112"/>
                      <a:pt x="104" y="110"/>
                      <a:pt x="95" y="108"/>
                    </a:cubicBezTo>
                    <a:cubicBezTo>
                      <a:pt x="84" y="105"/>
                      <a:pt x="74" y="102"/>
                      <a:pt x="63" y="99"/>
                    </a:cubicBezTo>
                    <a:cubicBezTo>
                      <a:pt x="63" y="99"/>
                      <a:pt x="63" y="99"/>
                      <a:pt x="63" y="99"/>
                    </a:cubicBezTo>
                    <a:cubicBezTo>
                      <a:pt x="63" y="98"/>
                      <a:pt x="63" y="98"/>
                      <a:pt x="63" y="97"/>
                    </a:cubicBezTo>
                    <a:cubicBezTo>
                      <a:pt x="74" y="101"/>
                      <a:pt x="85" y="104"/>
                      <a:pt x="96" y="108"/>
                    </a:cubicBezTo>
                    <a:cubicBezTo>
                      <a:pt x="101" y="109"/>
                      <a:pt x="106" y="110"/>
                      <a:pt x="111" y="112"/>
                    </a:cubicBezTo>
                    <a:cubicBezTo>
                      <a:pt x="114" y="113"/>
                      <a:pt x="118" y="114"/>
                      <a:pt x="122" y="114"/>
                    </a:cubicBezTo>
                    <a:cubicBezTo>
                      <a:pt x="122" y="115"/>
                      <a:pt x="122" y="116"/>
                      <a:pt x="122" y="116"/>
                    </a:cubicBezTo>
                    <a:close/>
                    <a:moveTo>
                      <a:pt x="123" y="120"/>
                    </a:moveTo>
                    <a:cubicBezTo>
                      <a:pt x="115" y="116"/>
                      <a:pt x="106" y="113"/>
                      <a:pt x="97" y="110"/>
                    </a:cubicBezTo>
                    <a:cubicBezTo>
                      <a:pt x="90" y="108"/>
                      <a:pt x="83" y="105"/>
                      <a:pt x="76" y="103"/>
                    </a:cubicBezTo>
                    <a:cubicBezTo>
                      <a:pt x="77" y="103"/>
                      <a:pt x="77" y="103"/>
                      <a:pt x="78" y="104"/>
                    </a:cubicBezTo>
                    <a:cubicBezTo>
                      <a:pt x="83" y="105"/>
                      <a:pt x="88" y="107"/>
                      <a:pt x="93" y="108"/>
                    </a:cubicBezTo>
                    <a:cubicBezTo>
                      <a:pt x="103" y="111"/>
                      <a:pt x="113" y="113"/>
                      <a:pt x="123" y="117"/>
                    </a:cubicBezTo>
                    <a:cubicBezTo>
                      <a:pt x="123" y="118"/>
                      <a:pt x="123" y="119"/>
                      <a:pt x="123" y="120"/>
                    </a:cubicBezTo>
                    <a:close/>
                    <a:moveTo>
                      <a:pt x="71" y="110"/>
                    </a:moveTo>
                    <a:cubicBezTo>
                      <a:pt x="77" y="112"/>
                      <a:pt x="83" y="114"/>
                      <a:pt x="90" y="115"/>
                    </a:cubicBezTo>
                    <a:cubicBezTo>
                      <a:pt x="96" y="117"/>
                      <a:pt x="102" y="119"/>
                      <a:pt x="108" y="121"/>
                    </a:cubicBezTo>
                    <a:cubicBezTo>
                      <a:pt x="112" y="122"/>
                      <a:pt x="115" y="123"/>
                      <a:pt x="118" y="124"/>
                    </a:cubicBezTo>
                    <a:cubicBezTo>
                      <a:pt x="120" y="125"/>
                      <a:pt x="121" y="126"/>
                      <a:pt x="123" y="126"/>
                    </a:cubicBezTo>
                    <a:cubicBezTo>
                      <a:pt x="123" y="127"/>
                      <a:pt x="123" y="128"/>
                      <a:pt x="123" y="129"/>
                    </a:cubicBezTo>
                    <a:cubicBezTo>
                      <a:pt x="113" y="125"/>
                      <a:pt x="104" y="122"/>
                      <a:pt x="94" y="119"/>
                    </a:cubicBezTo>
                    <a:cubicBezTo>
                      <a:pt x="88" y="117"/>
                      <a:pt x="82" y="115"/>
                      <a:pt x="76" y="114"/>
                    </a:cubicBezTo>
                    <a:cubicBezTo>
                      <a:pt x="71" y="112"/>
                      <a:pt x="67" y="111"/>
                      <a:pt x="62" y="109"/>
                    </a:cubicBezTo>
                    <a:cubicBezTo>
                      <a:pt x="62" y="109"/>
                      <a:pt x="62" y="108"/>
                      <a:pt x="62" y="108"/>
                    </a:cubicBezTo>
                    <a:cubicBezTo>
                      <a:pt x="65" y="109"/>
                      <a:pt x="68" y="110"/>
                      <a:pt x="71" y="110"/>
                    </a:cubicBezTo>
                    <a:close/>
                    <a:moveTo>
                      <a:pt x="123" y="125"/>
                    </a:moveTo>
                    <a:cubicBezTo>
                      <a:pt x="119" y="123"/>
                      <a:pt x="115" y="121"/>
                      <a:pt x="111" y="120"/>
                    </a:cubicBezTo>
                    <a:cubicBezTo>
                      <a:pt x="106" y="118"/>
                      <a:pt x="101" y="116"/>
                      <a:pt x="96" y="114"/>
                    </a:cubicBezTo>
                    <a:cubicBezTo>
                      <a:pt x="90" y="112"/>
                      <a:pt x="85" y="111"/>
                      <a:pt x="79" y="109"/>
                    </a:cubicBezTo>
                    <a:cubicBezTo>
                      <a:pt x="79" y="109"/>
                      <a:pt x="78" y="108"/>
                      <a:pt x="77" y="108"/>
                    </a:cubicBezTo>
                    <a:cubicBezTo>
                      <a:pt x="77" y="108"/>
                      <a:pt x="77" y="108"/>
                      <a:pt x="78" y="108"/>
                    </a:cubicBezTo>
                    <a:cubicBezTo>
                      <a:pt x="83" y="110"/>
                      <a:pt x="88" y="111"/>
                      <a:pt x="93" y="112"/>
                    </a:cubicBezTo>
                    <a:cubicBezTo>
                      <a:pt x="103" y="115"/>
                      <a:pt x="113" y="120"/>
                      <a:pt x="123" y="122"/>
                    </a:cubicBezTo>
                    <a:cubicBezTo>
                      <a:pt x="123" y="123"/>
                      <a:pt x="123" y="124"/>
                      <a:pt x="123" y="125"/>
                    </a:cubicBezTo>
                    <a:close/>
                    <a:moveTo>
                      <a:pt x="123" y="133"/>
                    </a:moveTo>
                    <a:cubicBezTo>
                      <a:pt x="120" y="131"/>
                      <a:pt x="118" y="130"/>
                      <a:pt x="115" y="129"/>
                    </a:cubicBezTo>
                    <a:cubicBezTo>
                      <a:pt x="117" y="130"/>
                      <a:pt x="120" y="130"/>
                      <a:pt x="123" y="131"/>
                    </a:cubicBezTo>
                    <a:cubicBezTo>
                      <a:pt x="123" y="131"/>
                      <a:pt x="123" y="131"/>
                      <a:pt x="123" y="131"/>
                    </a:cubicBezTo>
                    <a:cubicBezTo>
                      <a:pt x="123" y="132"/>
                      <a:pt x="123" y="132"/>
                      <a:pt x="123" y="133"/>
                    </a:cubicBezTo>
                    <a:close/>
                    <a:moveTo>
                      <a:pt x="125" y="138"/>
                    </a:moveTo>
                    <a:cubicBezTo>
                      <a:pt x="117" y="134"/>
                      <a:pt x="109" y="130"/>
                      <a:pt x="100" y="127"/>
                    </a:cubicBezTo>
                    <a:cubicBezTo>
                      <a:pt x="104" y="128"/>
                      <a:pt x="108" y="130"/>
                      <a:pt x="112" y="131"/>
                    </a:cubicBezTo>
                    <a:cubicBezTo>
                      <a:pt x="116" y="132"/>
                      <a:pt x="120" y="135"/>
                      <a:pt x="124" y="136"/>
                    </a:cubicBezTo>
                    <a:cubicBezTo>
                      <a:pt x="124" y="136"/>
                      <a:pt x="125" y="137"/>
                      <a:pt x="125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lose/>
                    <a:moveTo>
                      <a:pt x="127" y="141"/>
                    </a:moveTo>
                    <a:cubicBezTo>
                      <a:pt x="123" y="139"/>
                      <a:pt x="118" y="138"/>
                      <a:pt x="114" y="137"/>
                    </a:cubicBezTo>
                    <a:cubicBezTo>
                      <a:pt x="108" y="134"/>
                      <a:pt x="103" y="132"/>
                      <a:pt x="97" y="130"/>
                    </a:cubicBezTo>
                    <a:cubicBezTo>
                      <a:pt x="94" y="129"/>
                      <a:pt x="90" y="128"/>
                      <a:pt x="87" y="126"/>
                    </a:cubicBezTo>
                    <a:cubicBezTo>
                      <a:pt x="89" y="127"/>
                      <a:pt x="91" y="128"/>
                      <a:pt x="93" y="128"/>
                    </a:cubicBezTo>
                    <a:cubicBezTo>
                      <a:pt x="100" y="130"/>
                      <a:pt x="108" y="132"/>
                      <a:pt x="115" y="135"/>
                    </a:cubicBezTo>
                    <a:cubicBezTo>
                      <a:pt x="118" y="137"/>
                      <a:pt x="122" y="139"/>
                      <a:pt x="126" y="140"/>
                    </a:cubicBezTo>
                    <a:cubicBezTo>
                      <a:pt x="126" y="140"/>
                      <a:pt x="126" y="141"/>
                      <a:pt x="127" y="141"/>
                    </a:cubicBezTo>
                    <a:close/>
                    <a:moveTo>
                      <a:pt x="129" y="146"/>
                    </a:moveTo>
                    <a:cubicBezTo>
                      <a:pt x="125" y="144"/>
                      <a:pt x="120" y="143"/>
                      <a:pt x="116" y="141"/>
                    </a:cubicBezTo>
                    <a:cubicBezTo>
                      <a:pt x="109" y="139"/>
                      <a:pt x="103" y="136"/>
                      <a:pt x="96" y="133"/>
                    </a:cubicBezTo>
                    <a:cubicBezTo>
                      <a:pt x="95" y="133"/>
                      <a:pt x="95" y="133"/>
                      <a:pt x="94" y="133"/>
                    </a:cubicBezTo>
                    <a:cubicBezTo>
                      <a:pt x="101" y="135"/>
                      <a:pt x="107" y="137"/>
                      <a:pt x="113" y="139"/>
                    </a:cubicBezTo>
                    <a:cubicBezTo>
                      <a:pt x="118" y="140"/>
                      <a:pt x="122" y="142"/>
                      <a:pt x="127" y="143"/>
                    </a:cubicBezTo>
                    <a:cubicBezTo>
                      <a:pt x="128" y="144"/>
                      <a:pt x="128" y="145"/>
                      <a:pt x="129" y="146"/>
                    </a:cubicBezTo>
                    <a:close/>
                    <a:moveTo>
                      <a:pt x="80" y="129"/>
                    </a:moveTo>
                    <a:cubicBezTo>
                      <a:pt x="84" y="130"/>
                      <a:pt x="88" y="132"/>
                      <a:pt x="92" y="133"/>
                    </a:cubicBezTo>
                    <a:cubicBezTo>
                      <a:pt x="99" y="135"/>
                      <a:pt x="106" y="138"/>
                      <a:pt x="112" y="141"/>
                    </a:cubicBezTo>
                    <a:cubicBezTo>
                      <a:pt x="118" y="143"/>
                      <a:pt x="124" y="144"/>
                      <a:pt x="129" y="147"/>
                    </a:cubicBezTo>
                    <a:cubicBezTo>
                      <a:pt x="129" y="147"/>
                      <a:pt x="129" y="147"/>
                      <a:pt x="129" y="147"/>
                    </a:cubicBezTo>
                    <a:cubicBezTo>
                      <a:pt x="124" y="144"/>
                      <a:pt x="118" y="143"/>
                      <a:pt x="112" y="141"/>
                    </a:cubicBezTo>
                    <a:cubicBezTo>
                      <a:pt x="105" y="139"/>
                      <a:pt x="99" y="137"/>
                      <a:pt x="93" y="134"/>
                    </a:cubicBezTo>
                    <a:cubicBezTo>
                      <a:pt x="86" y="132"/>
                      <a:pt x="79" y="130"/>
                      <a:pt x="72" y="128"/>
                    </a:cubicBezTo>
                    <a:cubicBezTo>
                      <a:pt x="67" y="126"/>
                      <a:pt x="61" y="124"/>
                      <a:pt x="55" y="122"/>
                    </a:cubicBezTo>
                    <a:cubicBezTo>
                      <a:pt x="55" y="121"/>
                      <a:pt x="55" y="121"/>
                      <a:pt x="56" y="120"/>
                    </a:cubicBezTo>
                    <a:cubicBezTo>
                      <a:pt x="58" y="121"/>
                      <a:pt x="60" y="121"/>
                      <a:pt x="61" y="122"/>
                    </a:cubicBezTo>
                    <a:cubicBezTo>
                      <a:pt x="62" y="122"/>
                      <a:pt x="62" y="122"/>
                      <a:pt x="63" y="122"/>
                    </a:cubicBezTo>
                    <a:cubicBezTo>
                      <a:pt x="66" y="123"/>
                      <a:pt x="69" y="125"/>
                      <a:pt x="72" y="126"/>
                    </a:cubicBezTo>
                    <a:cubicBezTo>
                      <a:pt x="75" y="127"/>
                      <a:pt x="78" y="128"/>
                      <a:pt x="80" y="129"/>
                    </a:cubicBezTo>
                    <a:close/>
                    <a:moveTo>
                      <a:pt x="74" y="129"/>
                    </a:moveTo>
                    <a:cubicBezTo>
                      <a:pt x="74" y="129"/>
                      <a:pt x="75" y="129"/>
                      <a:pt x="76" y="130"/>
                    </a:cubicBezTo>
                    <a:cubicBezTo>
                      <a:pt x="75" y="130"/>
                      <a:pt x="75" y="129"/>
                      <a:pt x="75" y="129"/>
                    </a:cubicBezTo>
                    <a:cubicBezTo>
                      <a:pt x="71" y="128"/>
                      <a:pt x="68" y="127"/>
                      <a:pt x="65" y="126"/>
                    </a:cubicBezTo>
                    <a:cubicBezTo>
                      <a:pt x="68" y="127"/>
                      <a:pt x="71" y="128"/>
                      <a:pt x="74" y="129"/>
                    </a:cubicBezTo>
                    <a:close/>
                    <a:moveTo>
                      <a:pt x="130" y="152"/>
                    </a:moveTo>
                    <a:cubicBezTo>
                      <a:pt x="119" y="146"/>
                      <a:pt x="107" y="142"/>
                      <a:pt x="95" y="137"/>
                    </a:cubicBezTo>
                    <a:cubicBezTo>
                      <a:pt x="91" y="135"/>
                      <a:pt x="86" y="133"/>
                      <a:pt x="82" y="132"/>
                    </a:cubicBezTo>
                    <a:cubicBezTo>
                      <a:pt x="86" y="133"/>
                      <a:pt x="90" y="134"/>
                      <a:pt x="94" y="136"/>
                    </a:cubicBezTo>
                    <a:cubicBezTo>
                      <a:pt x="101" y="138"/>
                      <a:pt x="108" y="140"/>
                      <a:pt x="115" y="142"/>
                    </a:cubicBezTo>
                    <a:cubicBezTo>
                      <a:pt x="118" y="144"/>
                      <a:pt x="122" y="145"/>
                      <a:pt x="125" y="146"/>
                    </a:cubicBezTo>
                    <a:cubicBezTo>
                      <a:pt x="127" y="147"/>
                      <a:pt x="128" y="148"/>
                      <a:pt x="129" y="148"/>
                    </a:cubicBezTo>
                    <a:cubicBezTo>
                      <a:pt x="130" y="149"/>
                      <a:pt x="130" y="151"/>
                      <a:pt x="130" y="152"/>
                    </a:cubicBezTo>
                    <a:close/>
                    <a:moveTo>
                      <a:pt x="63" y="129"/>
                    </a:moveTo>
                    <a:cubicBezTo>
                      <a:pt x="66" y="130"/>
                      <a:pt x="69" y="131"/>
                      <a:pt x="73" y="132"/>
                    </a:cubicBezTo>
                    <a:cubicBezTo>
                      <a:pt x="80" y="134"/>
                      <a:pt x="86" y="137"/>
                      <a:pt x="93" y="140"/>
                    </a:cubicBezTo>
                    <a:cubicBezTo>
                      <a:pt x="100" y="142"/>
                      <a:pt x="106" y="145"/>
                      <a:pt x="113" y="148"/>
                    </a:cubicBezTo>
                    <a:cubicBezTo>
                      <a:pt x="119" y="150"/>
                      <a:pt x="125" y="152"/>
                      <a:pt x="131" y="154"/>
                    </a:cubicBezTo>
                    <a:cubicBezTo>
                      <a:pt x="131" y="156"/>
                      <a:pt x="131" y="157"/>
                      <a:pt x="132" y="158"/>
                    </a:cubicBezTo>
                    <a:cubicBezTo>
                      <a:pt x="120" y="151"/>
                      <a:pt x="108" y="147"/>
                      <a:pt x="96" y="142"/>
                    </a:cubicBezTo>
                    <a:cubicBezTo>
                      <a:pt x="90" y="139"/>
                      <a:pt x="83" y="137"/>
                      <a:pt x="77" y="134"/>
                    </a:cubicBezTo>
                    <a:cubicBezTo>
                      <a:pt x="70" y="132"/>
                      <a:pt x="63" y="130"/>
                      <a:pt x="58" y="127"/>
                    </a:cubicBezTo>
                    <a:cubicBezTo>
                      <a:pt x="54" y="124"/>
                      <a:pt x="61" y="128"/>
                      <a:pt x="63" y="129"/>
                    </a:cubicBezTo>
                    <a:close/>
                    <a:moveTo>
                      <a:pt x="132" y="163"/>
                    </a:moveTo>
                    <a:cubicBezTo>
                      <a:pt x="127" y="160"/>
                      <a:pt x="121" y="159"/>
                      <a:pt x="116" y="157"/>
                    </a:cubicBezTo>
                    <a:cubicBezTo>
                      <a:pt x="109" y="154"/>
                      <a:pt x="103" y="151"/>
                      <a:pt x="96" y="148"/>
                    </a:cubicBezTo>
                    <a:cubicBezTo>
                      <a:pt x="94" y="147"/>
                      <a:pt x="92" y="146"/>
                      <a:pt x="90" y="144"/>
                    </a:cubicBezTo>
                    <a:cubicBezTo>
                      <a:pt x="92" y="145"/>
                      <a:pt x="93" y="146"/>
                      <a:pt x="95" y="146"/>
                    </a:cubicBezTo>
                    <a:cubicBezTo>
                      <a:pt x="102" y="149"/>
                      <a:pt x="109" y="151"/>
                      <a:pt x="116" y="153"/>
                    </a:cubicBezTo>
                    <a:cubicBezTo>
                      <a:pt x="121" y="155"/>
                      <a:pt x="126" y="158"/>
                      <a:pt x="132" y="159"/>
                    </a:cubicBezTo>
                    <a:cubicBezTo>
                      <a:pt x="132" y="160"/>
                      <a:pt x="132" y="162"/>
                      <a:pt x="132" y="163"/>
                    </a:cubicBezTo>
                    <a:close/>
                    <a:moveTo>
                      <a:pt x="129" y="162"/>
                    </a:moveTo>
                    <a:cubicBezTo>
                      <a:pt x="129" y="162"/>
                      <a:pt x="128" y="162"/>
                      <a:pt x="128" y="162"/>
                    </a:cubicBezTo>
                    <a:cubicBezTo>
                      <a:pt x="128" y="162"/>
                      <a:pt x="129" y="162"/>
                      <a:pt x="129" y="162"/>
                    </a:cubicBezTo>
                    <a:close/>
                    <a:moveTo>
                      <a:pt x="130" y="163"/>
                    </a:moveTo>
                    <a:cubicBezTo>
                      <a:pt x="130" y="163"/>
                      <a:pt x="130" y="163"/>
                      <a:pt x="130" y="163"/>
                    </a:cubicBezTo>
                    <a:cubicBezTo>
                      <a:pt x="130" y="163"/>
                      <a:pt x="130" y="163"/>
                      <a:pt x="130" y="163"/>
                    </a:cubicBezTo>
                    <a:close/>
                    <a:moveTo>
                      <a:pt x="132" y="164"/>
                    </a:moveTo>
                    <a:cubicBezTo>
                      <a:pt x="132" y="165"/>
                      <a:pt x="132" y="166"/>
                      <a:pt x="132" y="167"/>
                    </a:cubicBezTo>
                    <a:cubicBezTo>
                      <a:pt x="130" y="165"/>
                      <a:pt x="128" y="164"/>
                      <a:pt x="126" y="163"/>
                    </a:cubicBezTo>
                    <a:cubicBezTo>
                      <a:pt x="120" y="161"/>
                      <a:pt x="114" y="159"/>
                      <a:pt x="109" y="156"/>
                    </a:cubicBezTo>
                    <a:cubicBezTo>
                      <a:pt x="105" y="155"/>
                      <a:pt x="101" y="153"/>
                      <a:pt x="97" y="151"/>
                    </a:cubicBezTo>
                    <a:cubicBezTo>
                      <a:pt x="99" y="152"/>
                      <a:pt x="102" y="153"/>
                      <a:pt x="104" y="154"/>
                    </a:cubicBezTo>
                    <a:cubicBezTo>
                      <a:pt x="113" y="157"/>
                      <a:pt x="123" y="161"/>
                      <a:pt x="132" y="164"/>
                    </a:cubicBezTo>
                    <a:close/>
                    <a:moveTo>
                      <a:pt x="132" y="169"/>
                    </a:moveTo>
                    <a:cubicBezTo>
                      <a:pt x="131" y="170"/>
                      <a:pt x="131" y="171"/>
                      <a:pt x="131" y="171"/>
                    </a:cubicBezTo>
                    <a:cubicBezTo>
                      <a:pt x="129" y="170"/>
                      <a:pt x="126" y="169"/>
                      <a:pt x="124" y="168"/>
                    </a:cubicBezTo>
                    <a:cubicBezTo>
                      <a:pt x="119" y="166"/>
                      <a:pt x="114" y="163"/>
                      <a:pt x="109" y="161"/>
                    </a:cubicBezTo>
                    <a:cubicBezTo>
                      <a:pt x="104" y="159"/>
                      <a:pt x="100" y="158"/>
                      <a:pt x="95" y="156"/>
                    </a:cubicBezTo>
                    <a:cubicBezTo>
                      <a:pt x="94" y="155"/>
                      <a:pt x="93" y="155"/>
                      <a:pt x="92" y="155"/>
                    </a:cubicBezTo>
                    <a:cubicBezTo>
                      <a:pt x="97" y="156"/>
                      <a:pt x="101" y="158"/>
                      <a:pt x="105" y="159"/>
                    </a:cubicBezTo>
                    <a:cubicBezTo>
                      <a:pt x="110" y="161"/>
                      <a:pt x="116" y="162"/>
                      <a:pt x="121" y="164"/>
                    </a:cubicBezTo>
                    <a:cubicBezTo>
                      <a:pt x="124" y="165"/>
                      <a:pt x="128" y="167"/>
                      <a:pt x="132" y="169"/>
                    </a:cubicBezTo>
                    <a:close/>
                    <a:moveTo>
                      <a:pt x="90" y="159"/>
                    </a:moveTo>
                    <a:cubicBezTo>
                      <a:pt x="92" y="160"/>
                      <a:pt x="95" y="160"/>
                      <a:pt x="98" y="161"/>
                    </a:cubicBezTo>
                    <a:cubicBezTo>
                      <a:pt x="102" y="162"/>
                      <a:pt x="106" y="164"/>
                      <a:pt x="110" y="166"/>
                    </a:cubicBezTo>
                    <a:cubicBezTo>
                      <a:pt x="117" y="169"/>
                      <a:pt x="123" y="172"/>
                      <a:pt x="130" y="172"/>
                    </a:cubicBezTo>
                    <a:cubicBezTo>
                      <a:pt x="129" y="174"/>
                      <a:pt x="128" y="175"/>
                      <a:pt x="125" y="176"/>
                    </a:cubicBezTo>
                    <a:cubicBezTo>
                      <a:pt x="120" y="177"/>
                      <a:pt x="114" y="174"/>
                      <a:pt x="109" y="170"/>
                    </a:cubicBezTo>
                    <a:cubicBezTo>
                      <a:pt x="110" y="171"/>
                      <a:pt x="111" y="171"/>
                      <a:pt x="112" y="171"/>
                    </a:cubicBezTo>
                    <a:cubicBezTo>
                      <a:pt x="113" y="172"/>
                      <a:pt x="114" y="172"/>
                      <a:pt x="115" y="172"/>
                    </a:cubicBezTo>
                    <a:cubicBezTo>
                      <a:pt x="115" y="172"/>
                      <a:pt x="119" y="174"/>
                      <a:pt x="119" y="174"/>
                    </a:cubicBezTo>
                    <a:cubicBezTo>
                      <a:pt x="118" y="174"/>
                      <a:pt x="118" y="175"/>
                      <a:pt x="119" y="175"/>
                    </a:cubicBezTo>
                    <a:cubicBezTo>
                      <a:pt x="119" y="175"/>
                      <a:pt x="119" y="175"/>
                      <a:pt x="119" y="175"/>
                    </a:cubicBezTo>
                    <a:cubicBezTo>
                      <a:pt x="120" y="175"/>
                      <a:pt x="120" y="175"/>
                      <a:pt x="120" y="175"/>
                    </a:cubicBezTo>
                    <a:cubicBezTo>
                      <a:pt x="118" y="173"/>
                      <a:pt x="116" y="172"/>
                      <a:pt x="114" y="171"/>
                    </a:cubicBezTo>
                    <a:cubicBezTo>
                      <a:pt x="112" y="171"/>
                      <a:pt x="110" y="170"/>
                      <a:pt x="109" y="169"/>
                    </a:cubicBezTo>
                    <a:cubicBezTo>
                      <a:pt x="107" y="168"/>
                      <a:pt x="111" y="170"/>
                      <a:pt x="111" y="170"/>
                    </a:cubicBezTo>
                    <a:cubicBezTo>
                      <a:pt x="115" y="171"/>
                      <a:pt x="118" y="173"/>
                      <a:pt x="122" y="174"/>
                    </a:cubicBezTo>
                    <a:cubicBezTo>
                      <a:pt x="123" y="175"/>
                      <a:pt x="125" y="175"/>
                      <a:pt x="127" y="175"/>
                    </a:cubicBezTo>
                    <a:cubicBezTo>
                      <a:pt x="127" y="175"/>
                      <a:pt x="127" y="174"/>
                      <a:pt x="127" y="174"/>
                    </a:cubicBezTo>
                    <a:cubicBezTo>
                      <a:pt x="125" y="172"/>
                      <a:pt x="122" y="172"/>
                      <a:pt x="120" y="171"/>
                    </a:cubicBezTo>
                    <a:cubicBezTo>
                      <a:pt x="117" y="169"/>
                      <a:pt x="114" y="168"/>
                      <a:pt x="111" y="166"/>
                    </a:cubicBezTo>
                    <a:cubicBezTo>
                      <a:pt x="106" y="165"/>
                      <a:pt x="102" y="163"/>
                      <a:pt x="98" y="162"/>
                    </a:cubicBezTo>
                    <a:cubicBezTo>
                      <a:pt x="96" y="161"/>
                      <a:pt x="94" y="160"/>
                      <a:pt x="91" y="160"/>
                    </a:cubicBezTo>
                    <a:cubicBezTo>
                      <a:pt x="91" y="159"/>
                      <a:pt x="90" y="159"/>
                      <a:pt x="90" y="159"/>
                    </a:cubicBezTo>
                    <a:close/>
                    <a:moveTo>
                      <a:pt x="96" y="162"/>
                    </a:moveTo>
                    <a:cubicBezTo>
                      <a:pt x="97" y="162"/>
                      <a:pt x="98" y="162"/>
                      <a:pt x="99" y="163"/>
                    </a:cubicBezTo>
                    <a:cubicBezTo>
                      <a:pt x="105" y="165"/>
                      <a:pt x="111" y="167"/>
                      <a:pt x="116" y="170"/>
                    </a:cubicBezTo>
                    <a:cubicBezTo>
                      <a:pt x="119" y="171"/>
                      <a:pt x="121" y="172"/>
                      <a:pt x="123" y="173"/>
                    </a:cubicBezTo>
                    <a:cubicBezTo>
                      <a:pt x="127" y="174"/>
                      <a:pt x="124" y="174"/>
                      <a:pt x="123" y="174"/>
                    </a:cubicBezTo>
                    <a:cubicBezTo>
                      <a:pt x="122" y="173"/>
                      <a:pt x="121" y="173"/>
                      <a:pt x="120" y="172"/>
                    </a:cubicBezTo>
                    <a:cubicBezTo>
                      <a:pt x="115" y="170"/>
                      <a:pt x="111" y="169"/>
                      <a:pt x="107" y="168"/>
                    </a:cubicBezTo>
                    <a:cubicBezTo>
                      <a:pt x="106" y="168"/>
                      <a:pt x="106" y="168"/>
                      <a:pt x="106" y="168"/>
                    </a:cubicBezTo>
                    <a:cubicBezTo>
                      <a:pt x="103" y="166"/>
                      <a:pt x="99" y="164"/>
                      <a:pt x="96" y="162"/>
                    </a:cubicBezTo>
                    <a:close/>
                    <a:moveTo>
                      <a:pt x="79" y="150"/>
                    </a:moveTo>
                    <a:cubicBezTo>
                      <a:pt x="87" y="154"/>
                      <a:pt x="95" y="157"/>
                      <a:pt x="104" y="160"/>
                    </a:cubicBezTo>
                    <a:cubicBezTo>
                      <a:pt x="111" y="163"/>
                      <a:pt x="119" y="167"/>
                      <a:pt x="127" y="170"/>
                    </a:cubicBezTo>
                    <a:cubicBezTo>
                      <a:pt x="128" y="170"/>
                      <a:pt x="129" y="171"/>
                      <a:pt x="130" y="171"/>
                    </a:cubicBezTo>
                    <a:cubicBezTo>
                      <a:pt x="128" y="172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6" y="168"/>
                      <a:pt x="113" y="166"/>
                      <a:pt x="109" y="164"/>
                    </a:cubicBezTo>
                    <a:cubicBezTo>
                      <a:pt x="101" y="161"/>
                      <a:pt x="94" y="159"/>
                      <a:pt x="86" y="157"/>
                    </a:cubicBezTo>
                    <a:cubicBezTo>
                      <a:pt x="83" y="155"/>
                      <a:pt x="80" y="153"/>
                      <a:pt x="79" y="150"/>
                    </a:cubicBezTo>
                    <a:close/>
                    <a:moveTo>
                      <a:pt x="78" y="146"/>
                    </a:moveTo>
                    <a:cubicBezTo>
                      <a:pt x="78" y="145"/>
                      <a:pt x="78" y="145"/>
                      <a:pt x="78" y="144"/>
                    </a:cubicBezTo>
                    <a:cubicBezTo>
                      <a:pt x="80" y="145"/>
                      <a:pt x="81" y="146"/>
                      <a:pt x="83" y="147"/>
                    </a:cubicBezTo>
                    <a:cubicBezTo>
                      <a:pt x="84" y="147"/>
                      <a:pt x="85" y="147"/>
                      <a:pt x="85" y="148"/>
                    </a:cubicBezTo>
                    <a:cubicBezTo>
                      <a:pt x="90" y="149"/>
                      <a:pt x="94" y="151"/>
                      <a:pt x="99" y="153"/>
                    </a:cubicBezTo>
                    <a:cubicBezTo>
                      <a:pt x="109" y="157"/>
                      <a:pt x="119" y="161"/>
                      <a:pt x="128" y="166"/>
                    </a:cubicBezTo>
                    <a:cubicBezTo>
                      <a:pt x="129" y="166"/>
                      <a:pt x="131" y="168"/>
                      <a:pt x="131" y="168"/>
                    </a:cubicBezTo>
                    <a:cubicBezTo>
                      <a:pt x="130" y="167"/>
                      <a:pt x="128" y="167"/>
                      <a:pt x="127" y="166"/>
                    </a:cubicBezTo>
                    <a:cubicBezTo>
                      <a:pt x="125" y="165"/>
                      <a:pt x="124" y="164"/>
                      <a:pt x="122" y="164"/>
                    </a:cubicBezTo>
                    <a:cubicBezTo>
                      <a:pt x="117" y="162"/>
                      <a:pt x="112" y="160"/>
                      <a:pt x="107" y="159"/>
                    </a:cubicBezTo>
                    <a:cubicBezTo>
                      <a:pt x="98" y="156"/>
                      <a:pt x="88" y="154"/>
                      <a:pt x="79" y="150"/>
                    </a:cubicBezTo>
                    <a:cubicBezTo>
                      <a:pt x="79" y="150"/>
                      <a:pt x="79" y="150"/>
                      <a:pt x="79" y="150"/>
                    </a:cubicBezTo>
                    <a:cubicBezTo>
                      <a:pt x="78" y="149"/>
                      <a:pt x="78" y="147"/>
                      <a:pt x="78" y="146"/>
                    </a:cubicBezTo>
                    <a:close/>
                    <a:moveTo>
                      <a:pt x="77" y="141"/>
                    </a:moveTo>
                    <a:cubicBezTo>
                      <a:pt x="77" y="141"/>
                      <a:pt x="78" y="141"/>
                      <a:pt x="78" y="141"/>
                    </a:cubicBezTo>
                    <a:cubicBezTo>
                      <a:pt x="80" y="141"/>
                      <a:pt x="83" y="142"/>
                      <a:pt x="85" y="143"/>
                    </a:cubicBezTo>
                    <a:cubicBezTo>
                      <a:pt x="87" y="144"/>
                      <a:pt x="88" y="144"/>
                      <a:pt x="90" y="145"/>
                    </a:cubicBezTo>
                    <a:cubicBezTo>
                      <a:pt x="98" y="150"/>
                      <a:pt x="108" y="154"/>
                      <a:pt x="117" y="158"/>
                    </a:cubicBezTo>
                    <a:cubicBezTo>
                      <a:pt x="107" y="154"/>
                      <a:pt x="97" y="151"/>
                      <a:pt x="87" y="148"/>
                    </a:cubicBezTo>
                    <a:cubicBezTo>
                      <a:pt x="85" y="147"/>
                      <a:pt x="83" y="146"/>
                      <a:pt x="81" y="145"/>
                    </a:cubicBezTo>
                    <a:cubicBezTo>
                      <a:pt x="80" y="144"/>
                      <a:pt x="80" y="144"/>
                      <a:pt x="79" y="144"/>
                    </a:cubicBezTo>
                    <a:cubicBezTo>
                      <a:pt x="79" y="144"/>
                      <a:pt x="78" y="144"/>
                      <a:pt x="78" y="143"/>
                    </a:cubicBezTo>
                    <a:cubicBezTo>
                      <a:pt x="78" y="142"/>
                      <a:pt x="78" y="141"/>
                      <a:pt x="77" y="141"/>
                    </a:cubicBezTo>
                    <a:close/>
                    <a:moveTo>
                      <a:pt x="76" y="138"/>
                    </a:moveTo>
                    <a:cubicBezTo>
                      <a:pt x="78" y="140"/>
                      <a:pt x="81" y="141"/>
                      <a:pt x="83" y="142"/>
                    </a:cubicBezTo>
                    <a:cubicBezTo>
                      <a:pt x="81" y="141"/>
                      <a:pt x="79" y="140"/>
                      <a:pt x="77" y="140"/>
                    </a:cubicBezTo>
                    <a:cubicBezTo>
                      <a:pt x="77" y="139"/>
                      <a:pt x="76" y="139"/>
                      <a:pt x="76" y="138"/>
                    </a:cubicBezTo>
                    <a:close/>
                    <a:moveTo>
                      <a:pt x="57" y="127"/>
                    </a:moveTo>
                    <a:cubicBezTo>
                      <a:pt x="61" y="129"/>
                      <a:pt x="65" y="131"/>
                      <a:pt x="70" y="132"/>
                    </a:cubicBezTo>
                    <a:cubicBezTo>
                      <a:pt x="77" y="135"/>
                      <a:pt x="83" y="137"/>
                      <a:pt x="90" y="140"/>
                    </a:cubicBezTo>
                    <a:cubicBezTo>
                      <a:pt x="103" y="146"/>
                      <a:pt x="117" y="150"/>
                      <a:pt x="130" y="158"/>
                    </a:cubicBezTo>
                    <a:cubicBezTo>
                      <a:pt x="130" y="158"/>
                      <a:pt x="131" y="158"/>
                      <a:pt x="132" y="158"/>
                    </a:cubicBezTo>
                    <a:cubicBezTo>
                      <a:pt x="131" y="158"/>
                      <a:pt x="131" y="158"/>
                      <a:pt x="130" y="158"/>
                    </a:cubicBezTo>
                    <a:cubicBezTo>
                      <a:pt x="129" y="157"/>
                      <a:pt x="127" y="157"/>
                      <a:pt x="126" y="156"/>
                    </a:cubicBezTo>
                    <a:cubicBezTo>
                      <a:pt x="123" y="155"/>
                      <a:pt x="120" y="154"/>
                      <a:pt x="116" y="153"/>
                    </a:cubicBezTo>
                    <a:cubicBezTo>
                      <a:pt x="110" y="150"/>
                      <a:pt x="102" y="148"/>
                      <a:pt x="96" y="145"/>
                    </a:cubicBezTo>
                    <a:cubicBezTo>
                      <a:pt x="93" y="145"/>
                      <a:pt x="90" y="144"/>
                      <a:pt x="87" y="143"/>
                    </a:cubicBezTo>
                    <a:cubicBezTo>
                      <a:pt x="84" y="141"/>
                      <a:pt x="80" y="139"/>
                      <a:pt x="77" y="138"/>
                    </a:cubicBezTo>
                    <a:cubicBezTo>
                      <a:pt x="76" y="138"/>
                      <a:pt x="75" y="137"/>
                      <a:pt x="75" y="137"/>
                    </a:cubicBezTo>
                    <a:cubicBezTo>
                      <a:pt x="74" y="137"/>
                      <a:pt x="74" y="136"/>
                      <a:pt x="74" y="136"/>
                    </a:cubicBezTo>
                    <a:cubicBezTo>
                      <a:pt x="70" y="133"/>
                      <a:pt x="61" y="131"/>
                      <a:pt x="57" y="127"/>
                    </a:cubicBezTo>
                    <a:close/>
                    <a:moveTo>
                      <a:pt x="55" y="123"/>
                    </a:moveTo>
                    <a:cubicBezTo>
                      <a:pt x="56" y="123"/>
                      <a:pt x="56" y="123"/>
                      <a:pt x="56" y="123"/>
                    </a:cubicBezTo>
                    <a:cubicBezTo>
                      <a:pt x="56" y="123"/>
                      <a:pt x="56" y="123"/>
                      <a:pt x="57" y="123"/>
                    </a:cubicBezTo>
                    <a:cubicBezTo>
                      <a:pt x="62" y="125"/>
                      <a:pt x="67" y="128"/>
                      <a:pt x="73" y="130"/>
                    </a:cubicBezTo>
                    <a:cubicBezTo>
                      <a:pt x="80" y="132"/>
                      <a:pt x="86" y="134"/>
                      <a:pt x="93" y="137"/>
                    </a:cubicBezTo>
                    <a:cubicBezTo>
                      <a:pt x="106" y="142"/>
                      <a:pt x="119" y="146"/>
                      <a:pt x="131" y="153"/>
                    </a:cubicBezTo>
                    <a:cubicBezTo>
                      <a:pt x="131" y="153"/>
                      <a:pt x="131" y="153"/>
                      <a:pt x="131" y="154"/>
                    </a:cubicBezTo>
                    <a:cubicBezTo>
                      <a:pt x="126" y="151"/>
                      <a:pt x="120" y="150"/>
                      <a:pt x="115" y="148"/>
                    </a:cubicBezTo>
                    <a:cubicBezTo>
                      <a:pt x="108" y="145"/>
                      <a:pt x="101" y="142"/>
                      <a:pt x="95" y="140"/>
                    </a:cubicBezTo>
                    <a:cubicBezTo>
                      <a:pt x="88" y="137"/>
                      <a:pt x="81" y="134"/>
                      <a:pt x="75" y="132"/>
                    </a:cubicBezTo>
                    <a:cubicBezTo>
                      <a:pt x="68" y="130"/>
                      <a:pt x="62" y="127"/>
                      <a:pt x="56" y="125"/>
                    </a:cubicBezTo>
                    <a:cubicBezTo>
                      <a:pt x="56" y="124"/>
                      <a:pt x="55" y="124"/>
                      <a:pt x="55" y="123"/>
                    </a:cubicBezTo>
                    <a:close/>
                    <a:moveTo>
                      <a:pt x="56" y="120"/>
                    </a:moveTo>
                    <a:cubicBezTo>
                      <a:pt x="56" y="119"/>
                      <a:pt x="56" y="118"/>
                      <a:pt x="57" y="118"/>
                    </a:cubicBezTo>
                    <a:cubicBezTo>
                      <a:pt x="62" y="120"/>
                      <a:pt x="68" y="121"/>
                      <a:pt x="73" y="123"/>
                    </a:cubicBezTo>
                    <a:cubicBezTo>
                      <a:pt x="74" y="123"/>
                      <a:pt x="74" y="123"/>
                      <a:pt x="75" y="123"/>
                    </a:cubicBezTo>
                    <a:cubicBezTo>
                      <a:pt x="75" y="123"/>
                      <a:pt x="76" y="123"/>
                      <a:pt x="76" y="123"/>
                    </a:cubicBezTo>
                    <a:cubicBezTo>
                      <a:pt x="83" y="126"/>
                      <a:pt x="91" y="128"/>
                      <a:pt x="98" y="131"/>
                    </a:cubicBezTo>
                    <a:cubicBezTo>
                      <a:pt x="104" y="133"/>
                      <a:pt x="110" y="137"/>
                      <a:pt x="116" y="138"/>
                    </a:cubicBezTo>
                    <a:cubicBezTo>
                      <a:pt x="120" y="140"/>
                      <a:pt x="124" y="140"/>
                      <a:pt x="127" y="142"/>
                    </a:cubicBezTo>
                    <a:cubicBezTo>
                      <a:pt x="126" y="142"/>
                      <a:pt x="125" y="142"/>
                      <a:pt x="124" y="142"/>
                    </a:cubicBezTo>
                    <a:cubicBezTo>
                      <a:pt x="124" y="141"/>
                      <a:pt x="123" y="141"/>
                      <a:pt x="123" y="141"/>
                    </a:cubicBezTo>
                    <a:cubicBezTo>
                      <a:pt x="121" y="141"/>
                      <a:pt x="119" y="140"/>
                      <a:pt x="118" y="140"/>
                    </a:cubicBezTo>
                    <a:cubicBezTo>
                      <a:pt x="111" y="137"/>
                      <a:pt x="104" y="135"/>
                      <a:pt x="97" y="133"/>
                    </a:cubicBezTo>
                    <a:cubicBezTo>
                      <a:pt x="93" y="132"/>
                      <a:pt x="89" y="131"/>
                      <a:pt x="85" y="129"/>
                    </a:cubicBezTo>
                    <a:cubicBezTo>
                      <a:pt x="76" y="126"/>
                      <a:pt x="67" y="123"/>
                      <a:pt x="58" y="120"/>
                    </a:cubicBezTo>
                    <a:cubicBezTo>
                      <a:pt x="58" y="120"/>
                      <a:pt x="58" y="120"/>
                      <a:pt x="58" y="120"/>
                    </a:cubicBezTo>
                    <a:cubicBezTo>
                      <a:pt x="57" y="120"/>
                      <a:pt x="56" y="120"/>
                      <a:pt x="56" y="120"/>
                    </a:cubicBezTo>
                    <a:close/>
                    <a:moveTo>
                      <a:pt x="60" y="118"/>
                    </a:moveTo>
                    <a:cubicBezTo>
                      <a:pt x="56" y="117"/>
                      <a:pt x="61" y="118"/>
                      <a:pt x="62" y="119"/>
                    </a:cubicBezTo>
                    <a:cubicBezTo>
                      <a:pt x="63" y="119"/>
                      <a:pt x="65" y="120"/>
                      <a:pt x="66" y="120"/>
                    </a:cubicBezTo>
                    <a:cubicBezTo>
                      <a:pt x="67" y="120"/>
                      <a:pt x="68" y="121"/>
                      <a:pt x="69" y="121"/>
                    </a:cubicBezTo>
                    <a:cubicBezTo>
                      <a:pt x="66" y="120"/>
                      <a:pt x="63" y="119"/>
                      <a:pt x="60" y="118"/>
                    </a:cubicBezTo>
                    <a:close/>
                    <a:moveTo>
                      <a:pt x="57" y="117"/>
                    </a:moveTo>
                    <a:cubicBezTo>
                      <a:pt x="58" y="116"/>
                      <a:pt x="58" y="116"/>
                      <a:pt x="58" y="115"/>
                    </a:cubicBezTo>
                    <a:cubicBezTo>
                      <a:pt x="66" y="119"/>
                      <a:pt x="75" y="120"/>
                      <a:pt x="83" y="122"/>
                    </a:cubicBezTo>
                    <a:cubicBezTo>
                      <a:pt x="86" y="123"/>
                      <a:pt x="88" y="124"/>
                      <a:pt x="91" y="125"/>
                    </a:cubicBezTo>
                    <a:cubicBezTo>
                      <a:pt x="98" y="127"/>
                      <a:pt x="105" y="130"/>
                      <a:pt x="112" y="133"/>
                    </a:cubicBezTo>
                    <a:cubicBezTo>
                      <a:pt x="116" y="134"/>
                      <a:pt x="120" y="136"/>
                      <a:pt x="123" y="138"/>
                    </a:cubicBezTo>
                    <a:cubicBezTo>
                      <a:pt x="123" y="138"/>
                      <a:pt x="125" y="138"/>
                      <a:pt x="126" y="139"/>
                    </a:cubicBezTo>
                    <a:cubicBezTo>
                      <a:pt x="126" y="139"/>
                      <a:pt x="126" y="139"/>
                      <a:pt x="126" y="139"/>
                    </a:cubicBezTo>
                    <a:cubicBezTo>
                      <a:pt x="126" y="139"/>
                      <a:pt x="125" y="139"/>
                      <a:pt x="125" y="139"/>
                    </a:cubicBezTo>
                    <a:cubicBezTo>
                      <a:pt x="123" y="139"/>
                      <a:pt x="121" y="138"/>
                      <a:pt x="119" y="137"/>
                    </a:cubicBezTo>
                    <a:cubicBezTo>
                      <a:pt x="107" y="131"/>
                      <a:pt x="93" y="127"/>
                      <a:pt x="79" y="123"/>
                    </a:cubicBezTo>
                    <a:cubicBezTo>
                      <a:pt x="79" y="123"/>
                      <a:pt x="79" y="123"/>
                      <a:pt x="78" y="123"/>
                    </a:cubicBezTo>
                    <a:cubicBezTo>
                      <a:pt x="71" y="120"/>
                      <a:pt x="64" y="118"/>
                      <a:pt x="57" y="117"/>
                    </a:cubicBezTo>
                    <a:close/>
                    <a:moveTo>
                      <a:pt x="60" y="115"/>
                    </a:moveTo>
                    <a:cubicBezTo>
                      <a:pt x="62" y="116"/>
                      <a:pt x="64" y="116"/>
                      <a:pt x="65" y="117"/>
                    </a:cubicBezTo>
                    <a:cubicBezTo>
                      <a:pt x="64" y="116"/>
                      <a:pt x="62" y="116"/>
                      <a:pt x="60" y="115"/>
                    </a:cubicBezTo>
                    <a:close/>
                    <a:moveTo>
                      <a:pt x="59" y="114"/>
                    </a:moveTo>
                    <a:cubicBezTo>
                      <a:pt x="60" y="114"/>
                      <a:pt x="60" y="113"/>
                      <a:pt x="61" y="112"/>
                    </a:cubicBezTo>
                    <a:cubicBezTo>
                      <a:pt x="73" y="118"/>
                      <a:pt x="87" y="120"/>
                      <a:pt x="100" y="124"/>
                    </a:cubicBezTo>
                    <a:cubicBezTo>
                      <a:pt x="107" y="126"/>
                      <a:pt x="114" y="129"/>
                      <a:pt x="120" y="132"/>
                    </a:cubicBezTo>
                    <a:cubicBezTo>
                      <a:pt x="121" y="133"/>
                      <a:pt x="122" y="133"/>
                      <a:pt x="123" y="134"/>
                    </a:cubicBezTo>
                    <a:cubicBezTo>
                      <a:pt x="124" y="134"/>
                      <a:pt x="124" y="135"/>
                      <a:pt x="124" y="135"/>
                    </a:cubicBezTo>
                    <a:cubicBezTo>
                      <a:pt x="123" y="135"/>
                      <a:pt x="122" y="135"/>
                      <a:pt x="122" y="134"/>
                    </a:cubicBezTo>
                    <a:cubicBezTo>
                      <a:pt x="119" y="133"/>
                      <a:pt x="117" y="132"/>
                      <a:pt x="114" y="131"/>
                    </a:cubicBezTo>
                    <a:cubicBezTo>
                      <a:pt x="101" y="126"/>
                      <a:pt x="89" y="123"/>
                      <a:pt x="76" y="120"/>
                    </a:cubicBezTo>
                    <a:cubicBezTo>
                      <a:pt x="76" y="120"/>
                      <a:pt x="76" y="120"/>
                      <a:pt x="75" y="119"/>
                    </a:cubicBezTo>
                    <a:cubicBezTo>
                      <a:pt x="70" y="118"/>
                      <a:pt x="65" y="116"/>
                      <a:pt x="59" y="114"/>
                    </a:cubicBezTo>
                    <a:close/>
                    <a:moveTo>
                      <a:pt x="73" y="116"/>
                    </a:moveTo>
                    <a:cubicBezTo>
                      <a:pt x="74" y="116"/>
                      <a:pt x="75" y="116"/>
                      <a:pt x="76" y="117"/>
                    </a:cubicBezTo>
                    <a:cubicBezTo>
                      <a:pt x="79" y="118"/>
                      <a:pt x="83" y="119"/>
                      <a:pt x="86" y="120"/>
                    </a:cubicBezTo>
                    <a:cubicBezTo>
                      <a:pt x="82" y="118"/>
                      <a:pt x="77" y="117"/>
                      <a:pt x="73" y="116"/>
                    </a:cubicBezTo>
                    <a:close/>
                    <a:moveTo>
                      <a:pt x="61" y="111"/>
                    </a:moveTo>
                    <a:cubicBezTo>
                      <a:pt x="61" y="111"/>
                      <a:pt x="62" y="110"/>
                      <a:pt x="62" y="110"/>
                    </a:cubicBezTo>
                    <a:cubicBezTo>
                      <a:pt x="66" y="112"/>
                      <a:pt x="70" y="113"/>
                      <a:pt x="75" y="114"/>
                    </a:cubicBezTo>
                    <a:cubicBezTo>
                      <a:pt x="80" y="115"/>
                      <a:pt x="85" y="117"/>
                      <a:pt x="90" y="119"/>
                    </a:cubicBezTo>
                    <a:cubicBezTo>
                      <a:pt x="101" y="122"/>
                      <a:pt x="112" y="125"/>
                      <a:pt x="122" y="130"/>
                    </a:cubicBezTo>
                    <a:cubicBezTo>
                      <a:pt x="120" y="129"/>
                      <a:pt x="117" y="129"/>
                      <a:pt x="115" y="128"/>
                    </a:cubicBezTo>
                    <a:cubicBezTo>
                      <a:pt x="112" y="127"/>
                      <a:pt x="110" y="126"/>
                      <a:pt x="107" y="125"/>
                    </a:cubicBezTo>
                    <a:cubicBezTo>
                      <a:pt x="102" y="123"/>
                      <a:pt x="97" y="122"/>
                      <a:pt x="92" y="120"/>
                    </a:cubicBezTo>
                    <a:cubicBezTo>
                      <a:pt x="81" y="118"/>
                      <a:pt x="71" y="115"/>
                      <a:pt x="61" y="111"/>
                    </a:cubicBezTo>
                    <a:close/>
                    <a:moveTo>
                      <a:pt x="62" y="107"/>
                    </a:moveTo>
                    <a:cubicBezTo>
                      <a:pt x="62" y="105"/>
                      <a:pt x="62" y="104"/>
                      <a:pt x="62" y="103"/>
                    </a:cubicBezTo>
                    <a:cubicBezTo>
                      <a:pt x="62" y="103"/>
                      <a:pt x="63" y="103"/>
                      <a:pt x="63" y="103"/>
                    </a:cubicBezTo>
                    <a:cubicBezTo>
                      <a:pt x="68" y="105"/>
                      <a:pt x="73" y="107"/>
                      <a:pt x="78" y="109"/>
                    </a:cubicBezTo>
                    <a:cubicBezTo>
                      <a:pt x="83" y="111"/>
                      <a:pt x="89" y="112"/>
                      <a:pt x="94" y="114"/>
                    </a:cubicBezTo>
                    <a:cubicBezTo>
                      <a:pt x="99" y="116"/>
                      <a:pt x="105" y="118"/>
                      <a:pt x="111" y="120"/>
                    </a:cubicBezTo>
                    <a:cubicBezTo>
                      <a:pt x="114" y="121"/>
                      <a:pt x="117" y="122"/>
                      <a:pt x="120" y="124"/>
                    </a:cubicBezTo>
                    <a:cubicBezTo>
                      <a:pt x="121" y="124"/>
                      <a:pt x="123" y="125"/>
                      <a:pt x="123" y="125"/>
                    </a:cubicBezTo>
                    <a:cubicBezTo>
                      <a:pt x="123" y="125"/>
                      <a:pt x="123" y="125"/>
                      <a:pt x="123" y="125"/>
                    </a:cubicBezTo>
                    <a:cubicBezTo>
                      <a:pt x="123" y="125"/>
                      <a:pt x="122" y="125"/>
                      <a:pt x="121" y="124"/>
                    </a:cubicBezTo>
                    <a:cubicBezTo>
                      <a:pt x="111" y="120"/>
                      <a:pt x="100" y="118"/>
                      <a:pt x="90" y="115"/>
                    </a:cubicBezTo>
                    <a:cubicBezTo>
                      <a:pt x="84" y="113"/>
                      <a:pt x="78" y="112"/>
                      <a:pt x="73" y="110"/>
                    </a:cubicBezTo>
                    <a:cubicBezTo>
                      <a:pt x="71" y="109"/>
                      <a:pt x="68" y="109"/>
                      <a:pt x="66" y="109"/>
                    </a:cubicBezTo>
                    <a:cubicBezTo>
                      <a:pt x="66" y="108"/>
                      <a:pt x="65" y="108"/>
                      <a:pt x="63" y="108"/>
                    </a:cubicBezTo>
                    <a:cubicBezTo>
                      <a:pt x="64" y="108"/>
                      <a:pt x="64" y="107"/>
                      <a:pt x="63" y="107"/>
                    </a:cubicBezTo>
                    <a:cubicBezTo>
                      <a:pt x="63" y="107"/>
                      <a:pt x="63" y="107"/>
                      <a:pt x="62" y="107"/>
                    </a:cubicBezTo>
                    <a:close/>
                    <a:moveTo>
                      <a:pt x="62" y="102"/>
                    </a:moveTo>
                    <a:cubicBezTo>
                      <a:pt x="63" y="101"/>
                      <a:pt x="63" y="100"/>
                      <a:pt x="63" y="100"/>
                    </a:cubicBezTo>
                    <a:cubicBezTo>
                      <a:pt x="63" y="100"/>
                      <a:pt x="63" y="100"/>
                      <a:pt x="63" y="100"/>
                    </a:cubicBezTo>
                    <a:cubicBezTo>
                      <a:pt x="63" y="100"/>
                      <a:pt x="64" y="100"/>
                      <a:pt x="65" y="100"/>
                    </a:cubicBezTo>
                    <a:cubicBezTo>
                      <a:pt x="65" y="101"/>
                      <a:pt x="65" y="101"/>
                      <a:pt x="66" y="101"/>
                    </a:cubicBezTo>
                    <a:cubicBezTo>
                      <a:pt x="76" y="104"/>
                      <a:pt x="86" y="107"/>
                      <a:pt x="95" y="110"/>
                    </a:cubicBezTo>
                    <a:cubicBezTo>
                      <a:pt x="100" y="112"/>
                      <a:pt x="106" y="113"/>
                      <a:pt x="111" y="115"/>
                    </a:cubicBezTo>
                    <a:cubicBezTo>
                      <a:pt x="114" y="117"/>
                      <a:pt x="117" y="118"/>
                      <a:pt x="120" y="119"/>
                    </a:cubicBezTo>
                    <a:cubicBezTo>
                      <a:pt x="121" y="120"/>
                      <a:pt x="126" y="122"/>
                      <a:pt x="122" y="121"/>
                    </a:cubicBezTo>
                    <a:cubicBezTo>
                      <a:pt x="112" y="118"/>
                      <a:pt x="102" y="114"/>
                      <a:pt x="92" y="111"/>
                    </a:cubicBezTo>
                    <a:cubicBezTo>
                      <a:pt x="87" y="110"/>
                      <a:pt x="81" y="109"/>
                      <a:pt x="76" y="107"/>
                    </a:cubicBezTo>
                    <a:cubicBezTo>
                      <a:pt x="72" y="105"/>
                      <a:pt x="67" y="104"/>
                      <a:pt x="63" y="102"/>
                    </a:cubicBezTo>
                    <a:cubicBezTo>
                      <a:pt x="63" y="102"/>
                      <a:pt x="63" y="102"/>
                      <a:pt x="62" y="102"/>
                    </a:cubicBezTo>
                    <a:close/>
                    <a:moveTo>
                      <a:pt x="64" y="97"/>
                    </a:moveTo>
                    <a:cubicBezTo>
                      <a:pt x="64" y="96"/>
                      <a:pt x="64" y="95"/>
                      <a:pt x="65" y="95"/>
                    </a:cubicBezTo>
                    <a:cubicBezTo>
                      <a:pt x="72" y="98"/>
                      <a:pt x="80" y="100"/>
                      <a:pt x="88" y="102"/>
                    </a:cubicBezTo>
                    <a:cubicBezTo>
                      <a:pt x="92" y="103"/>
                      <a:pt x="95" y="104"/>
                      <a:pt x="99" y="106"/>
                    </a:cubicBezTo>
                    <a:cubicBezTo>
                      <a:pt x="105" y="108"/>
                      <a:pt x="111" y="110"/>
                      <a:pt x="118" y="112"/>
                    </a:cubicBezTo>
                    <a:cubicBezTo>
                      <a:pt x="120" y="113"/>
                      <a:pt x="121" y="113"/>
                      <a:pt x="121" y="113"/>
                    </a:cubicBezTo>
                    <a:cubicBezTo>
                      <a:pt x="121" y="113"/>
                      <a:pt x="121" y="113"/>
                      <a:pt x="121" y="113"/>
                    </a:cubicBezTo>
                    <a:cubicBezTo>
                      <a:pt x="121" y="114"/>
                      <a:pt x="118" y="113"/>
                      <a:pt x="116" y="112"/>
                    </a:cubicBezTo>
                    <a:cubicBezTo>
                      <a:pt x="113" y="112"/>
                      <a:pt x="110" y="111"/>
                      <a:pt x="107" y="110"/>
                    </a:cubicBezTo>
                    <a:cubicBezTo>
                      <a:pt x="92" y="106"/>
                      <a:pt x="78" y="102"/>
                      <a:pt x="64" y="97"/>
                    </a:cubicBezTo>
                    <a:close/>
                    <a:moveTo>
                      <a:pt x="66" y="95"/>
                    </a:moveTo>
                    <a:cubicBezTo>
                      <a:pt x="67" y="95"/>
                      <a:pt x="68" y="95"/>
                      <a:pt x="69" y="96"/>
                    </a:cubicBezTo>
                    <a:cubicBezTo>
                      <a:pt x="70" y="96"/>
                      <a:pt x="71" y="96"/>
                      <a:pt x="71" y="96"/>
                    </a:cubicBezTo>
                    <a:cubicBezTo>
                      <a:pt x="70" y="96"/>
                      <a:pt x="68" y="95"/>
                      <a:pt x="66" y="95"/>
                    </a:cubicBezTo>
                    <a:close/>
                    <a:moveTo>
                      <a:pt x="65" y="94"/>
                    </a:moveTo>
                    <a:cubicBezTo>
                      <a:pt x="65" y="93"/>
                      <a:pt x="66" y="93"/>
                      <a:pt x="66" y="92"/>
                    </a:cubicBezTo>
                    <a:cubicBezTo>
                      <a:pt x="68" y="92"/>
                      <a:pt x="70" y="93"/>
                      <a:pt x="72" y="94"/>
                    </a:cubicBezTo>
                    <a:cubicBezTo>
                      <a:pt x="74" y="94"/>
                      <a:pt x="75" y="95"/>
                      <a:pt x="76" y="96"/>
                    </a:cubicBezTo>
                    <a:cubicBezTo>
                      <a:pt x="78" y="97"/>
                      <a:pt x="81" y="98"/>
                      <a:pt x="84" y="99"/>
                    </a:cubicBezTo>
                    <a:cubicBezTo>
                      <a:pt x="91" y="100"/>
                      <a:pt x="99" y="103"/>
                      <a:pt x="106" y="105"/>
                    </a:cubicBezTo>
                    <a:cubicBezTo>
                      <a:pt x="109" y="106"/>
                      <a:pt x="112" y="107"/>
                      <a:pt x="116" y="108"/>
                    </a:cubicBezTo>
                    <a:cubicBezTo>
                      <a:pt x="117" y="109"/>
                      <a:pt x="119" y="109"/>
                      <a:pt x="120" y="110"/>
                    </a:cubicBezTo>
                    <a:cubicBezTo>
                      <a:pt x="120" y="110"/>
                      <a:pt x="120" y="110"/>
                      <a:pt x="120" y="110"/>
                    </a:cubicBezTo>
                    <a:cubicBezTo>
                      <a:pt x="118" y="110"/>
                      <a:pt x="116" y="109"/>
                      <a:pt x="114" y="109"/>
                    </a:cubicBezTo>
                    <a:cubicBezTo>
                      <a:pt x="107" y="107"/>
                      <a:pt x="100" y="104"/>
                      <a:pt x="93" y="102"/>
                    </a:cubicBezTo>
                    <a:cubicBezTo>
                      <a:pt x="92" y="102"/>
                      <a:pt x="92" y="102"/>
                      <a:pt x="91" y="102"/>
                    </a:cubicBezTo>
                    <a:cubicBezTo>
                      <a:pt x="86" y="100"/>
                      <a:pt x="81" y="99"/>
                      <a:pt x="76" y="98"/>
                    </a:cubicBezTo>
                    <a:cubicBezTo>
                      <a:pt x="72" y="96"/>
                      <a:pt x="69" y="94"/>
                      <a:pt x="65" y="94"/>
                    </a:cubicBezTo>
                    <a:close/>
                    <a:moveTo>
                      <a:pt x="66" y="80"/>
                    </a:moveTo>
                    <a:cubicBezTo>
                      <a:pt x="69" y="80"/>
                      <a:pt x="71" y="81"/>
                      <a:pt x="74" y="82"/>
                    </a:cubicBezTo>
                    <a:cubicBezTo>
                      <a:pt x="90" y="86"/>
                      <a:pt x="106" y="92"/>
                      <a:pt x="122" y="96"/>
                    </a:cubicBezTo>
                    <a:cubicBezTo>
                      <a:pt x="121" y="97"/>
                      <a:pt x="121" y="97"/>
                      <a:pt x="120" y="98"/>
                    </a:cubicBezTo>
                    <a:cubicBezTo>
                      <a:pt x="113" y="95"/>
                      <a:pt x="104" y="93"/>
                      <a:pt x="97" y="91"/>
                    </a:cubicBezTo>
                    <a:cubicBezTo>
                      <a:pt x="87" y="89"/>
                      <a:pt x="77" y="87"/>
                      <a:pt x="68" y="83"/>
                    </a:cubicBezTo>
                    <a:cubicBezTo>
                      <a:pt x="68" y="83"/>
                      <a:pt x="68" y="84"/>
                      <a:pt x="68" y="84"/>
                    </a:cubicBezTo>
                    <a:cubicBezTo>
                      <a:pt x="76" y="89"/>
                      <a:pt x="85" y="91"/>
                      <a:pt x="94" y="94"/>
                    </a:cubicBezTo>
                    <a:cubicBezTo>
                      <a:pt x="101" y="97"/>
                      <a:pt x="110" y="101"/>
                      <a:pt x="118" y="101"/>
                    </a:cubicBezTo>
                    <a:cubicBezTo>
                      <a:pt x="109" y="101"/>
                      <a:pt x="99" y="98"/>
                      <a:pt x="90" y="95"/>
                    </a:cubicBezTo>
                    <a:cubicBezTo>
                      <a:pt x="87" y="94"/>
                      <a:pt x="84" y="93"/>
                      <a:pt x="81" y="92"/>
                    </a:cubicBezTo>
                    <a:cubicBezTo>
                      <a:pt x="76" y="91"/>
                      <a:pt x="72" y="89"/>
                      <a:pt x="67" y="88"/>
                    </a:cubicBezTo>
                    <a:cubicBezTo>
                      <a:pt x="67" y="88"/>
                      <a:pt x="67" y="88"/>
                      <a:pt x="67" y="88"/>
                    </a:cubicBezTo>
                    <a:cubicBezTo>
                      <a:pt x="68" y="85"/>
                      <a:pt x="68" y="81"/>
                      <a:pt x="66" y="80"/>
                    </a:cubicBezTo>
                    <a:close/>
                    <a:moveTo>
                      <a:pt x="50" y="75"/>
                    </a:moveTo>
                    <a:cubicBezTo>
                      <a:pt x="46" y="74"/>
                      <a:pt x="43" y="73"/>
                      <a:pt x="39" y="72"/>
                    </a:cubicBezTo>
                    <a:cubicBezTo>
                      <a:pt x="38" y="71"/>
                      <a:pt x="29" y="69"/>
                      <a:pt x="34" y="70"/>
                    </a:cubicBezTo>
                    <a:cubicBezTo>
                      <a:pt x="50" y="71"/>
                      <a:pt x="67" y="78"/>
                      <a:pt x="83" y="83"/>
                    </a:cubicBezTo>
                    <a:cubicBezTo>
                      <a:pt x="91" y="86"/>
                      <a:pt x="99" y="89"/>
                      <a:pt x="107" y="90"/>
                    </a:cubicBezTo>
                    <a:cubicBezTo>
                      <a:pt x="112" y="92"/>
                      <a:pt x="117" y="92"/>
                      <a:pt x="121" y="95"/>
                    </a:cubicBezTo>
                    <a:cubicBezTo>
                      <a:pt x="105" y="91"/>
                      <a:pt x="90" y="86"/>
                      <a:pt x="74" y="81"/>
                    </a:cubicBezTo>
                    <a:cubicBezTo>
                      <a:pt x="66" y="79"/>
                      <a:pt x="58" y="77"/>
                      <a:pt x="50" y="75"/>
                    </a:cubicBezTo>
                    <a:close/>
                    <a:moveTo>
                      <a:pt x="45" y="78"/>
                    </a:moveTo>
                    <a:cubicBezTo>
                      <a:pt x="42" y="77"/>
                      <a:pt x="39" y="76"/>
                      <a:pt x="37" y="75"/>
                    </a:cubicBezTo>
                    <a:cubicBezTo>
                      <a:pt x="35" y="74"/>
                      <a:pt x="34" y="74"/>
                      <a:pt x="32" y="73"/>
                    </a:cubicBezTo>
                    <a:cubicBezTo>
                      <a:pt x="31" y="72"/>
                      <a:pt x="31" y="72"/>
                      <a:pt x="33" y="73"/>
                    </a:cubicBezTo>
                    <a:cubicBezTo>
                      <a:pt x="37" y="74"/>
                      <a:pt x="42" y="76"/>
                      <a:pt x="47" y="77"/>
                    </a:cubicBezTo>
                    <a:cubicBezTo>
                      <a:pt x="52" y="78"/>
                      <a:pt x="56" y="79"/>
                      <a:pt x="61" y="80"/>
                    </a:cubicBezTo>
                    <a:cubicBezTo>
                      <a:pt x="61" y="80"/>
                      <a:pt x="60" y="81"/>
                      <a:pt x="60" y="81"/>
                    </a:cubicBezTo>
                    <a:cubicBezTo>
                      <a:pt x="55" y="80"/>
                      <a:pt x="50" y="79"/>
                      <a:pt x="45" y="78"/>
                    </a:cubicBezTo>
                    <a:close/>
                    <a:moveTo>
                      <a:pt x="40" y="83"/>
                    </a:moveTo>
                    <a:cubicBezTo>
                      <a:pt x="39" y="82"/>
                      <a:pt x="37" y="82"/>
                      <a:pt x="35" y="81"/>
                    </a:cubicBezTo>
                    <a:cubicBezTo>
                      <a:pt x="34" y="81"/>
                      <a:pt x="26" y="78"/>
                      <a:pt x="31" y="79"/>
                    </a:cubicBezTo>
                    <a:cubicBezTo>
                      <a:pt x="34" y="80"/>
                      <a:pt x="38" y="81"/>
                      <a:pt x="42" y="82"/>
                    </a:cubicBezTo>
                    <a:cubicBezTo>
                      <a:pt x="41" y="82"/>
                      <a:pt x="41" y="83"/>
                      <a:pt x="40" y="83"/>
                    </a:cubicBezTo>
                    <a:close/>
                    <a:moveTo>
                      <a:pt x="38" y="87"/>
                    </a:moveTo>
                    <a:cubicBezTo>
                      <a:pt x="36" y="86"/>
                      <a:pt x="34" y="85"/>
                      <a:pt x="32" y="84"/>
                    </a:cubicBezTo>
                    <a:cubicBezTo>
                      <a:pt x="31" y="83"/>
                      <a:pt x="26" y="80"/>
                      <a:pt x="29" y="81"/>
                    </a:cubicBezTo>
                    <a:cubicBezTo>
                      <a:pt x="33" y="82"/>
                      <a:pt x="36" y="84"/>
                      <a:pt x="40" y="84"/>
                    </a:cubicBezTo>
                    <a:cubicBezTo>
                      <a:pt x="39" y="85"/>
                      <a:pt x="39" y="86"/>
                      <a:pt x="38" y="87"/>
                    </a:cubicBezTo>
                    <a:close/>
                    <a:moveTo>
                      <a:pt x="36" y="90"/>
                    </a:moveTo>
                    <a:cubicBezTo>
                      <a:pt x="34" y="89"/>
                      <a:pt x="32" y="88"/>
                      <a:pt x="29" y="87"/>
                    </a:cubicBezTo>
                    <a:cubicBezTo>
                      <a:pt x="28" y="86"/>
                      <a:pt x="23" y="84"/>
                      <a:pt x="27" y="86"/>
                    </a:cubicBezTo>
                    <a:cubicBezTo>
                      <a:pt x="31" y="86"/>
                      <a:pt x="34" y="87"/>
                      <a:pt x="37" y="88"/>
                    </a:cubicBezTo>
                    <a:cubicBezTo>
                      <a:pt x="37" y="88"/>
                      <a:pt x="37" y="88"/>
                      <a:pt x="37" y="89"/>
                    </a:cubicBezTo>
                    <a:cubicBezTo>
                      <a:pt x="37" y="89"/>
                      <a:pt x="36" y="90"/>
                      <a:pt x="36" y="90"/>
                    </a:cubicBezTo>
                    <a:close/>
                    <a:moveTo>
                      <a:pt x="34" y="94"/>
                    </a:moveTo>
                    <a:cubicBezTo>
                      <a:pt x="31" y="92"/>
                      <a:pt x="28" y="91"/>
                      <a:pt x="25" y="89"/>
                    </a:cubicBezTo>
                    <a:cubicBezTo>
                      <a:pt x="26" y="90"/>
                      <a:pt x="31" y="90"/>
                      <a:pt x="32" y="91"/>
                    </a:cubicBezTo>
                    <a:cubicBezTo>
                      <a:pt x="33" y="91"/>
                      <a:pt x="34" y="91"/>
                      <a:pt x="36" y="91"/>
                    </a:cubicBezTo>
                    <a:cubicBezTo>
                      <a:pt x="35" y="92"/>
                      <a:pt x="34" y="93"/>
                      <a:pt x="34" y="94"/>
                    </a:cubicBezTo>
                    <a:close/>
                    <a:moveTo>
                      <a:pt x="32" y="97"/>
                    </a:moveTo>
                    <a:cubicBezTo>
                      <a:pt x="30" y="97"/>
                      <a:pt x="29" y="96"/>
                      <a:pt x="27" y="95"/>
                    </a:cubicBezTo>
                    <a:cubicBezTo>
                      <a:pt x="26" y="94"/>
                      <a:pt x="21" y="92"/>
                      <a:pt x="25" y="93"/>
                    </a:cubicBezTo>
                    <a:cubicBezTo>
                      <a:pt x="28" y="94"/>
                      <a:pt x="30" y="95"/>
                      <a:pt x="33" y="95"/>
                    </a:cubicBezTo>
                    <a:cubicBezTo>
                      <a:pt x="33" y="96"/>
                      <a:pt x="32" y="97"/>
                      <a:pt x="32" y="97"/>
                    </a:cubicBezTo>
                    <a:close/>
                    <a:moveTo>
                      <a:pt x="30" y="100"/>
                    </a:moveTo>
                    <a:cubicBezTo>
                      <a:pt x="29" y="99"/>
                      <a:pt x="28" y="98"/>
                      <a:pt x="27" y="98"/>
                    </a:cubicBezTo>
                    <a:cubicBezTo>
                      <a:pt x="26" y="98"/>
                      <a:pt x="22" y="96"/>
                      <a:pt x="26" y="97"/>
                    </a:cubicBezTo>
                    <a:cubicBezTo>
                      <a:pt x="27" y="98"/>
                      <a:pt x="29" y="98"/>
                      <a:pt x="31" y="98"/>
                    </a:cubicBezTo>
                    <a:cubicBezTo>
                      <a:pt x="31" y="98"/>
                      <a:pt x="31" y="98"/>
                      <a:pt x="31" y="98"/>
                    </a:cubicBezTo>
                    <a:cubicBezTo>
                      <a:pt x="31" y="99"/>
                      <a:pt x="30" y="99"/>
                      <a:pt x="30" y="100"/>
                    </a:cubicBezTo>
                    <a:cubicBezTo>
                      <a:pt x="30" y="100"/>
                      <a:pt x="30" y="100"/>
                      <a:pt x="30" y="100"/>
                    </a:cubicBezTo>
                    <a:close/>
                    <a:moveTo>
                      <a:pt x="25" y="101"/>
                    </a:moveTo>
                    <a:cubicBezTo>
                      <a:pt x="24" y="100"/>
                      <a:pt x="24" y="100"/>
                      <a:pt x="25" y="99"/>
                    </a:cubicBezTo>
                    <a:cubicBezTo>
                      <a:pt x="27" y="100"/>
                      <a:pt x="28" y="100"/>
                      <a:pt x="30" y="100"/>
                    </a:cubicBezTo>
                    <a:cubicBezTo>
                      <a:pt x="29" y="101"/>
                      <a:pt x="28" y="101"/>
                      <a:pt x="28" y="102"/>
                    </a:cubicBezTo>
                    <a:cubicBezTo>
                      <a:pt x="27" y="101"/>
                      <a:pt x="26" y="101"/>
                      <a:pt x="25" y="101"/>
                    </a:cubicBezTo>
                    <a:close/>
                    <a:moveTo>
                      <a:pt x="27" y="103"/>
                    </a:moveTo>
                    <a:cubicBezTo>
                      <a:pt x="26" y="103"/>
                      <a:pt x="26" y="104"/>
                      <a:pt x="25" y="104"/>
                    </a:cubicBezTo>
                    <a:cubicBezTo>
                      <a:pt x="25" y="104"/>
                      <a:pt x="24" y="103"/>
                      <a:pt x="23" y="102"/>
                    </a:cubicBezTo>
                    <a:cubicBezTo>
                      <a:pt x="24" y="102"/>
                      <a:pt x="26" y="102"/>
                      <a:pt x="27" y="103"/>
                    </a:cubicBezTo>
                    <a:close/>
                    <a:moveTo>
                      <a:pt x="23" y="107"/>
                    </a:moveTo>
                    <a:cubicBezTo>
                      <a:pt x="22" y="105"/>
                      <a:pt x="23" y="105"/>
                      <a:pt x="24" y="105"/>
                    </a:cubicBezTo>
                    <a:cubicBezTo>
                      <a:pt x="24" y="105"/>
                      <a:pt x="24" y="105"/>
                      <a:pt x="24" y="106"/>
                    </a:cubicBezTo>
                    <a:cubicBezTo>
                      <a:pt x="24" y="106"/>
                      <a:pt x="23" y="107"/>
                      <a:pt x="23" y="107"/>
                    </a:cubicBezTo>
                    <a:close/>
                    <a:moveTo>
                      <a:pt x="22" y="108"/>
                    </a:moveTo>
                    <a:cubicBezTo>
                      <a:pt x="22" y="109"/>
                      <a:pt x="22" y="109"/>
                      <a:pt x="21" y="110"/>
                    </a:cubicBezTo>
                    <a:cubicBezTo>
                      <a:pt x="21" y="109"/>
                      <a:pt x="21" y="108"/>
                      <a:pt x="21" y="108"/>
                    </a:cubicBezTo>
                    <a:cubicBezTo>
                      <a:pt x="22" y="108"/>
                      <a:pt x="22" y="108"/>
                      <a:pt x="22" y="108"/>
                    </a:cubicBezTo>
                    <a:close/>
                    <a:moveTo>
                      <a:pt x="21" y="111"/>
                    </a:moveTo>
                    <a:cubicBezTo>
                      <a:pt x="21" y="111"/>
                      <a:pt x="20" y="112"/>
                      <a:pt x="20" y="112"/>
                    </a:cubicBezTo>
                    <a:cubicBezTo>
                      <a:pt x="20" y="112"/>
                      <a:pt x="20" y="112"/>
                      <a:pt x="20" y="111"/>
                    </a:cubicBezTo>
                    <a:cubicBezTo>
                      <a:pt x="20" y="111"/>
                      <a:pt x="20" y="110"/>
                      <a:pt x="20" y="109"/>
                    </a:cubicBezTo>
                    <a:cubicBezTo>
                      <a:pt x="20" y="110"/>
                      <a:pt x="21" y="110"/>
                      <a:pt x="21" y="111"/>
                    </a:cubicBezTo>
                    <a:close/>
                    <a:moveTo>
                      <a:pt x="20" y="107"/>
                    </a:moveTo>
                    <a:cubicBezTo>
                      <a:pt x="21" y="102"/>
                      <a:pt x="21" y="97"/>
                      <a:pt x="22" y="92"/>
                    </a:cubicBezTo>
                    <a:cubicBezTo>
                      <a:pt x="22" y="92"/>
                      <a:pt x="22" y="92"/>
                      <a:pt x="22" y="92"/>
                    </a:cubicBezTo>
                    <a:cubicBezTo>
                      <a:pt x="24" y="94"/>
                      <a:pt x="27" y="96"/>
                      <a:pt x="29" y="97"/>
                    </a:cubicBezTo>
                    <a:cubicBezTo>
                      <a:pt x="33" y="99"/>
                      <a:pt x="28" y="97"/>
                      <a:pt x="27" y="97"/>
                    </a:cubicBezTo>
                    <a:cubicBezTo>
                      <a:pt x="26" y="97"/>
                      <a:pt x="25" y="96"/>
                      <a:pt x="23" y="96"/>
                    </a:cubicBezTo>
                    <a:cubicBezTo>
                      <a:pt x="23" y="96"/>
                      <a:pt x="23" y="96"/>
                      <a:pt x="23" y="97"/>
                    </a:cubicBezTo>
                    <a:cubicBezTo>
                      <a:pt x="25" y="98"/>
                      <a:pt x="27" y="98"/>
                      <a:pt x="29" y="99"/>
                    </a:cubicBezTo>
                    <a:cubicBezTo>
                      <a:pt x="27" y="99"/>
                      <a:pt x="24" y="99"/>
                      <a:pt x="23" y="99"/>
                    </a:cubicBezTo>
                    <a:cubicBezTo>
                      <a:pt x="22" y="99"/>
                      <a:pt x="22" y="99"/>
                      <a:pt x="22" y="99"/>
                    </a:cubicBezTo>
                    <a:cubicBezTo>
                      <a:pt x="23" y="100"/>
                      <a:pt x="24" y="101"/>
                      <a:pt x="25" y="101"/>
                    </a:cubicBezTo>
                    <a:cubicBezTo>
                      <a:pt x="25" y="101"/>
                      <a:pt x="25" y="101"/>
                      <a:pt x="25" y="101"/>
                    </a:cubicBezTo>
                    <a:cubicBezTo>
                      <a:pt x="23" y="101"/>
                      <a:pt x="24" y="101"/>
                      <a:pt x="22" y="101"/>
                    </a:cubicBezTo>
                    <a:cubicBezTo>
                      <a:pt x="22" y="101"/>
                      <a:pt x="22" y="101"/>
                      <a:pt x="22" y="101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5"/>
                      <a:pt x="22" y="104"/>
                      <a:pt x="21" y="104"/>
                    </a:cubicBezTo>
                    <a:cubicBezTo>
                      <a:pt x="21" y="104"/>
                      <a:pt x="21" y="104"/>
                      <a:pt x="21" y="104"/>
                    </a:cubicBezTo>
                    <a:cubicBezTo>
                      <a:pt x="21" y="106"/>
                      <a:pt x="23" y="107"/>
                      <a:pt x="20" y="107"/>
                    </a:cubicBezTo>
                    <a:close/>
                    <a:moveTo>
                      <a:pt x="22" y="92"/>
                    </a:moveTo>
                    <a:cubicBezTo>
                      <a:pt x="23" y="91"/>
                      <a:pt x="23" y="90"/>
                      <a:pt x="23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5" y="90"/>
                      <a:pt x="26" y="91"/>
                      <a:pt x="28" y="92"/>
                    </a:cubicBezTo>
                    <a:cubicBezTo>
                      <a:pt x="29" y="92"/>
                      <a:pt x="32" y="94"/>
                      <a:pt x="33" y="94"/>
                    </a:cubicBezTo>
                    <a:cubicBezTo>
                      <a:pt x="29" y="94"/>
                      <a:pt x="26" y="92"/>
                      <a:pt x="23" y="91"/>
                    </a:cubicBezTo>
                    <a:cubicBezTo>
                      <a:pt x="23" y="91"/>
                      <a:pt x="22" y="91"/>
                      <a:pt x="22" y="92"/>
                    </a:cubicBezTo>
                    <a:close/>
                    <a:moveTo>
                      <a:pt x="23" y="88"/>
                    </a:moveTo>
                    <a:cubicBezTo>
                      <a:pt x="23" y="87"/>
                      <a:pt x="24" y="86"/>
                      <a:pt x="24" y="85"/>
                    </a:cubicBezTo>
                    <a:cubicBezTo>
                      <a:pt x="26" y="86"/>
                      <a:pt x="28" y="87"/>
                      <a:pt x="30" y="88"/>
                    </a:cubicBezTo>
                    <a:cubicBezTo>
                      <a:pt x="32" y="89"/>
                      <a:pt x="34" y="90"/>
                      <a:pt x="35" y="90"/>
                    </a:cubicBezTo>
                    <a:cubicBezTo>
                      <a:pt x="31" y="90"/>
                      <a:pt x="27" y="88"/>
                      <a:pt x="23" y="88"/>
                    </a:cubicBezTo>
                    <a:cubicBezTo>
                      <a:pt x="23" y="88"/>
                      <a:pt x="23" y="88"/>
                      <a:pt x="23" y="88"/>
                    </a:cubicBezTo>
                    <a:close/>
                    <a:moveTo>
                      <a:pt x="24" y="84"/>
                    </a:moveTo>
                    <a:cubicBezTo>
                      <a:pt x="25" y="81"/>
                      <a:pt x="26" y="79"/>
                      <a:pt x="27" y="76"/>
                    </a:cubicBezTo>
                    <a:cubicBezTo>
                      <a:pt x="27" y="76"/>
                      <a:pt x="27" y="76"/>
                      <a:pt x="27" y="76"/>
                    </a:cubicBezTo>
                    <a:cubicBezTo>
                      <a:pt x="32" y="78"/>
                      <a:pt x="37" y="80"/>
                      <a:pt x="42" y="81"/>
                    </a:cubicBezTo>
                    <a:cubicBezTo>
                      <a:pt x="37" y="80"/>
                      <a:pt x="32" y="79"/>
                      <a:pt x="28" y="78"/>
                    </a:cubicBezTo>
                    <a:cubicBezTo>
                      <a:pt x="27" y="78"/>
                      <a:pt x="27" y="78"/>
                      <a:pt x="27" y="79"/>
                    </a:cubicBezTo>
                    <a:cubicBezTo>
                      <a:pt x="29" y="80"/>
                      <a:pt x="31" y="81"/>
                      <a:pt x="33" y="81"/>
                    </a:cubicBezTo>
                    <a:cubicBezTo>
                      <a:pt x="34" y="81"/>
                      <a:pt x="41" y="84"/>
                      <a:pt x="38" y="83"/>
                    </a:cubicBezTo>
                    <a:cubicBezTo>
                      <a:pt x="34" y="82"/>
                      <a:pt x="30" y="80"/>
                      <a:pt x="26" y="80"/>
                    </a:cubicBezTo>
                    <a:cubicBezTo>
                      <a:pt x="26" y="80"/>
                      <a:pt x="26" y="81"/>
                      <a:pt x="26" y="81"/>
                    </a:cubicBezTo>
                    <a:cubicBezTo>
                      <a:pt x="30" y="83"/>
                      <a:pt x="34" y="85"/>
                      <a:pt x="38" y="87"/>
                    </a:cubicBezTo>
                    <a:cubicBezTo>
                      <a:pt x="36" y="86"/>
                      <a:pt x="33" y="86"/>
                      <a:pt x="31" y="86"/>
                    </a:cubicBezTo>
                    <a:cubicBezTo>
                      <a:pt x="29" y="85"/>
                      <a:pt x="27" y="85"/>
                      <a:pt x="24" y="84"/>
                    </a:cubicBezTo>
                    <a:close/>
                    <a:moveTo>
                      <a:pt x="27" y="76"/>
                    </a:moveTo>
                    <a:cubicBezTo>
                      <a:pt x="29" y="72"/>
                      <a:pt x="31" y="68"/>
                      <a:pt x="33" y="65"/>
                    </a:cubicBezTo>
                    <a:cubicBezTo>
                      <a:pt x="40" y="68"/>
                      <a:pt x="48" y="70"/>
                      <a:pt x="55" y="72"/>
                    </a:cubicBezTo>
                    <a:cubicBezTo>
                      <a:pt x="64" y="75"/>
                      <a:pt x="72" y="78"/>
                      <a:pt x="80" y="80"/>
                    </a:cubicBezTo>
                    <a:cubicBezTo>
                      <a:pt x="89" y="83"/>
                      <a:pt x="97" y="86"/>
                      <a:pt x="106" y="88"/>
                    </a:cubicBezTo>
                    <a:cubicBezTo>
                      <a:pt x="110" y="90"/>
                      <a:pt x="115" y="91"/>
                      <a:pt x="119" y="92"/>
                    </a:cubicBezTo>
                    <a:cubicBezTo>
                      <a:pt x="121" y="93"/>
                      <a:pt x="124" y="93"/>
                      <a:pt x="126" y="94"/>
                    </a:cubicBezTo>
                    <a:cubicBezTo>
                      <a:pt x="125" y="94"/>
                      <a:pt x="124" y="95"/>
                      <a:pt x="123" y="95"/>
                    </a:cubicBezTo>
                    <a:cubicBezTo>
                      <a:pt x="119" y="92"/>
                      <a:pt x="113" y="91"/>
                      <a:pt x="108" y="90"/>
                    </a:cubicBezTo>
                    <a:cubicBezTo>
                      <a:pt x="99" y="88"/>
                      <a:pt x="90" y="85"/>
                      <a:pt x="81" y="82"/>
                    </a:cubicBezTo>
                    <a:cubicBezTo>
                      <a:pt x="72" y="79"/>
                      <a:pt x="63" y="76"/>
                      <a:pt x="53" y="73"/>
                    </a:cubicBezTo>
                    <a:cubicBezTo>
                      <a:pt x="46" y="71"/>
                      <a:pt x="38" y="69"/>
                      <a:pt x="31" y="69"/>
                    </a:cubicBezTo>
                    <a:cubicBezTo>
                      <a:pt x="30" y="69"/>
                      <a:pt x="30" y="69"/>
                      <a:pt x="31" y="70"/>
                    </a:cubicBezTo>
                    <a:cubicBezTo>
                      <a:pt x="36" y="73"/>
                      <a:pt x="44" y="74"/>
                      <a:pt x="50" y="75"/>
                    </a:cubicBezTo>
                    <a:cubicBezTo>
                      <a:pt x="54" y="77"/>
                      <a:pt x="59" y="78"/>
                      <a:pt x="63" y="79"/>
                    </a:cubicBezTo>
                    <a:cubicBezTo>
                      <a:pt x="63" y="79"/>
                      <a:pt x="62" y="79"/>
                      <a:pt x="62" y="79"/>
                    </a:cubicBezTo>
                    <a:cubicBezTo>
                      <a:pt x="56" y="78"/>
                      <a:pt x="50" y="77"/>
                      <a:pt x="44" y="75"/>
                    </a:cubicBezTo>
                    <a:cubicBezTo>
                      <a:pt x="39" y="74"/>
                      <a:pt x="34" y="72"/>
                      <a:pt x="29" y="72"/>
                    </a:cubicBezTo>
                    <a:cubicBezTo>
                      <a:pt x="29" y="72"/>
                      <a:pt x="29" y="72"/>
                      <a:pt x="29" y="72"/>
                    </a:cubicBezTo>
                    <a:cubicBezTo>
                      <a:pt x="37" y="77"/>
                      <a:pt x="46" y="79"/>
                      <a:pt x="55" y="81"/>
                    </a:cubicBezTo>
                    <a:cubicBezTo>
                      <a:pt x="54" y="81"/>
                      <a:pt x="53" y="81"/>
                      <a:pt x="52" y="80"/>
                    </a:cubicBezTo>
                    <a:cubicBezTo>
                      <a:pt x="49" y="80"/>
                      <a:pt x="46" y="79"/>
                      <a:pt x="44" y="78"/>
                    </a:cubicBezTo>
                    <a:cubicBezTo>
                      <a:pt x="38" y="77"/>
                      <a:pt x="33" y="77"/>
                      <a:pt x="28" y="76"/>
                    </a:cubicBezTo>
                    <a:cubicBezTo>
                      <a:pt x="28" y="76"/>
                      <a:pt x="27" y="76"/>
                      <a:pt x="27" y="76"/>
                    </a:cubicBezTo>
                    <a:close/>
                    <a:moveTo>
                      <a:pt x="148" y="65"/>
                    </a:moveTo>
                    <a:cubicBezTo>
                      <a:pt x="147" y="65"/>
                      <a:pt x="147" y="65"/>
                      <a:pt x="147" y="65"/>
                    </a:cubicBezTo>
                    <a:cubicBezTo>
                      <a:pt x="143" y="64"/>
                      <a:pt x="140" y="62"/>
                      <a:pt x="136" y="62"/>
                    </a:cubicBezTo>
                    <a:cubicBezTo>
                      <a:pt x="131" y="61"/>
                      <a:pt x="126" y="60"/>
                      <a:pt x="122" y="59"/>
                    </a:cubicBezTo>
                    <a:cubicBezTo>
                      <a:pt x="113" y="57"/>
                      <a:pt x="105" y="54"/>
                      <a:pt x="96" y="53"/>
                    </a:cubicBezTo>
                    <a:cubicBezTo>
                      <a:pt x="98" y="51"/>
                      <a:pt x="100" y="50"/>
                      <a:pt x="102" y="48"/>
                    </a:cubicBezTo>
                    <a:cubicBezTo>
                      <a:pt x="109" y="51"/>
                      <a:pt x="117" y="52"/>
                      <a:pt x="124" y="54"/>
                    </a:cubicBezTo>
                    <a:cubicBezTo>
                      <a:pt x="128" y="55"/>
                      <a:pt x="132" y="56"/>
                      <a:pt x="136" y="57"/>
                    </a:cubicBezTo>
                    <a:cubicBezTo>
                      <a:pt x="138" y="58"/>
                      <a:pt x="140" y="59"/>
                      <a:pt x="142" y="60"/>
                    </a:cubicBezTo>
                    <a:cubicBezTo>
                      <a:pt x="142" y="60"/>
                      <a:pt x="143" y="60"/>
                      <a:pt x="144" y="60"/>
                    </a:cubicBezTo>
                    <a:cubicBezTo>
                      <a:pt x="144" y="60"/>
                      <a:pt x="144" y="61"/>
                      <a:pt x="144" y="61"/>
                    </a:cubicBezTo>
                    <a:cubicBezTo>
                      <a:pt x="141" y="60"/>
                      <a:pt x="138" y="59"/>
                      <a:pt x="135" y="58"/>
                    </a:cubicBezTo>
                    <a:cubicBezTo>
                      <a:pt x="130" y="57"/>
                      <a:pt x="126" y="56"/>
                      <a:pt x="122" y="55"/>
                    </a:cubicBezTo>
                    <a:cubicBezTo>
                      <a:pt x="115" y="53"/>
                      <a:pt x="107" y="51"/>
                      <a:pt x="100" y="50"/>
                    </a:cubicBezTo>
                    <a:cubicBezTo>
                      <a:pt x="99" y="50"/>
                      <a:pt x="99" y="51"/>
                      <a:pt x="99" y="51"/>
                    </a:cubicBezTo>
                    <a:cubicBezTo>
                      <a:pt x="107" y="55"/>
                      <a:pt x="116" y="56"/>
                      <a:pt x="124" y="58"/>
                    </a:cubicBezTo>
                    <a:cubicBezTo>
                      <a:pt x="129" y="59"/>
                      <a:pt x="134" y="60"/>
                      <a:pt x="138" y="61"/>
                    </a:cubicBezTo>
                    <a:cubicBezTo>
                      <a:pt x="140" y="62"/>
                      <a:pt x="142" y="62"/>
                      <a:pt x="144" y="63"/>
                    </a:cubicBezTo>
                    <a:cubicBezTo>
                      <a:pt x="144" y="63"/>
                      <a:pt x="146" y="64"/>
                      <a:pt x="147" y="64"/>
                    </a:cubicBezTo>
                    <a:cubicBezTo>
                      <a:pt x="147" y="65"/>
                      <a:pt x="148" y="65"/>
                      <a:pt x="148" y="65"/>
                    </a:cubicBezTo>
                    <a:close/>
                    <a:moveTo>
                      <a:pt x="103" y="47"/>
                    </a:moveTo>
                    <a:cubicBezTo>
                      <a:pt x="104" y="47"/>
                      <a:pt x="105" y="46"/>
                      <a:pt x="106" y="45"/>
                    </a:cubicBezTo>
                    <a:cubicBezTo>
                      <a:pt x="106" y="46"/>
                      <a:pt x="106" y="46"/>
                      <a:pt x="106" y="46"/>
                    </a:cubicBezTo>
                    <a:cubicBezTo>
                      <a:pt x="112" y="48"/>
                      <a:pt x="119" y="49"/>
                      <a:pt x="125" y="51"/>
                    </a:cubicBezTo>
                    <a:cubicBezTo>
                      <a:pt x="128" y="52"/>
                      <a:pt x="130" y="53"/>
                      <a:pt x="133" y="54"/>
                    </a:cubicBezTo>
                    <a:cubicBezTo>
                      <a:pt x="133" y="54"/>
                      <a:pt x="143" y="57"/>
                      <a:pt x="138" y="56"/>
                    </a:cubicBezTo>
                    <a:cubicBezTo>
                      <a:pt x="132" y="55"/>
                      <a:pt x="126" y="52"/>
                      <a:pt x="119" y="51"/>
                    </a:cubicBezTo>
                    <a:cubicBezTo>
                      <a:pt x="114" y="50"/>
                      <a:pt x="108" y="49"/>
                      <a:pt x="103" y="47"/>
                    </a:cubicBezTo>
                    <a:close/>
                    <a:moveTo>
                      <a:pt x="107" y="45"/>
                    </a:moveTo>
                    <a:cubicBezTo>
                      <a:pt x="109" y="45"/>
                      <a:pt x="111" y="44"/>
                      <a:pt x="114" y="44"/>
                    </a:cubicBezTo>
                    <a:cubicBezTo>
                      <a:pt x="119" y="45"/>
                      <a:pt x="124" y="47"/>
                      <a:pt x="129" y="49"/>
                    </a:cubicBezTo>
                    <a:cubicBezTo>
                      <a:pt x="121" y="47"/>
                      <a:pt x="114" y="46"/>
                      <a:pt x="107" y="45"/>
                    </a:cubicBezTo>
                    <a:cubicBezTo>
                      <a:pt x="107" y="45"/>
                      <a:pt x="107" y="45"/>
                      <a:pt x="107" y="45"/>
                    </a:cubicBezTo>
                    <a:close/>
                    <a:moveTo>
                      <a:pt x="138" y="55"/>
                    </a:moveTo>
                    <a:cubicBezTo>
                      <a:pt x="135" y="54"/>
                      <a:pt x="132" y="52"/>
                      <a:pt x="128" y="51"/>
                    </a:cubicBezTo>
                    <a:cubicBezTo>
                      <a:pt x="123" y="50"/>
                      <a:pt x="118" y="49"/>
                      <a:pt x="113" y="47"/>
                    </a:cubicBezTo>
                    <a:cubicBezTo>
                      <a:pt x="112" y="47"/>
                      <a:pt x="110" y="47"/>
                      <a:pt x="108" y="46"/>
                    </a:cubicBezTo>
                    <a:cubicBezTo>
                      <a:pt x="109" y="46"/>
                      <a:pt x="110" y="47"/>
                      <a:pt x="111" y="47"/>
                    </a:cubicBezTo>
                    <a:cubicBezTo>
                      <a:pt x="113" y="47"/>
                      <a:pt x="116" y="48"/>
                      <a:pt x="118" y="48"/>
                    </a:cubicBezTo>
                    <a:cubicBezTo>
                      <a:pt x="122" y="49"/>
                      <a:pt x="127" y="49"/>
                      <a:pt x="131" y="50"/>
                    </a:cubicBezTo>
                    <a:cubicBezTo>
                      <a:pt x="134" y="52"/>
                      <a:pt x="136" y="53"/>
                      <a:pt x="138" y="55"/>
                    </a:cubicBezTo>
                    <a:close/>
                    <a:moveTo>
                      <a:pt x="143" y="59"/>
                    </a:moveTo>
                    <a:cubicBezTo>
                      <a:pt x="137" y="57"/>
                      <a:pt x="131" y="55"/>
                      <a:pt x="126" y="54"/>
                    </a:cubicBezTo>
                    <a:cubicBezTo>
                      <a:pt x="120" y="52"/>
                      <a:pt x="114" y="51"/>
                      <a:pt x="108" y="49"/>
                    </a:cubicBezTo>
                    <a:cubicBezTo>
                      <a:pt x="109" y="50"/>
                      <a:pt x="110" y="50"/>
                      <a:pt x="110" y="50"/>
                    </a:cubicBezTo>
                    <a:cubicBezTo>
                      <a:pt x="114" y="50"/>
                      <a:pt x="117" y="51"/>
                      <a:pt x="121" y="52"/>
                    </a:cubicBezTo>
                    <a:cubicBezTo>
                      <a:pt x="127" y="54"/>
                      <a:pt x="134" y="56"/>
                      <a:pt x="141" y="57"/>
                    </a:cubicBezTo>
                    <a:cubicBezTo>
                      <a:pt x="141" y="58"/>
                      <a:pt x="142" y="58"/>
                      <a:pt x="143" y="59"/>
                    </a:cubicBezTo>
                    <a:close/>
                    <a:moveTo>
                      <a:pt x="146" y="63"/>
                    </a:moveTo>
                    <a:cubicBezTo>
                      <a:pt x="132" y="57"/>
                      <a:pt x="115" y="58"/>
                      <a:pt x="101" y="51"/>
                    </a:cubicBezTo>
                    <a:cubicBezTo>
                      <a:pt x="104" y="52"/>
                      <a:pt x="109" y="53"/>
                      <a:pt x="113" y="54"/>
                    </a:cubicBezTo>
                    <a:cubicBezTo>
                      <a:pt x="118" y="55"/>
                      <a:pt x="123" y="56"/>
                      <a:pt x="127" y="57"/>
                    </a:cubicBezTo>
                    <a:cubicBezTo>
                      <a:pt x="131" y="58"/>
                      <a:pt x="136" y="59"/>
                      <a:pt x="140" y="60"/>
                    </a:cubicBezTo>
                    <a:cubicBezTo>
                      <a:pt x="141" y="61"/>
                      <a:pt x="143" y="62"/>
                      <a:pt x="145" y="62"/>
                    </a:cubicBezTo>
                    <a:cubicBezTo>
                      <a:pt x="145" y="62"/>
                      <a:pt x="145" y="62"/>
                      <a:pt x="146" y="63"/>
                    </a:cubicBezTo>
                    <a:cubicBezTo>
                      <a:pt x="146" y="63"/>
                      <a:pt x="146" y="63"/>
                      <a:pt x="146" y="63"/>
                    </a:cubicBezTo>
                    <a:close/>
                    <a:moveTo>
                      <a:pt x="150" y="69"/>
                    </a:moveTo>
                    <a:cubicBezTo>
                      <a:pt x="140" y="67"/>
                      <a:pt x="131" y="64"/>
                      <a:pt x="122" y="62"/>
                    </a:cubicBezTo>
                    <a:cubicBezTo>
                      <a:pt x="113" y="60"/>
                      <a:pt x="104" y="58"/>
                      <a:pt x="94" y="56"/>
                    </a:cubicBezTo>
                    <a:cubicBezTo>
                      <a:pt x="94" y="56"/>
                      <a:pt x="94" y="56"/>
                      <a:pt x="94" y="56"/>
                    </a:cubicBezTo>
                    <a:cubicBezTo>
                      <a:pt x="95" y="55"/>
                      <a:pt x="95" y="54"/>
                      <a:pt x="96" y="54"/>
                    </a:cubicBezTo>
                    <a:cubicBezTo>
                      <a:pt x="107" y="55"/>
                      <a:pt x="118" y="59"/>
                      <a:pt x="128" y="61"/>
                    </a:cubicBezTo>
                    <a:cubicBezTo>
                      <a:pt x="133" y="62"/>
                      <a:pt x="137" y="63"/>
                      <a:pt x="141" y="64"/>
                    </a:cubicBezTo>
                    <a:cubicBezTo>
                      <a:pt x="144" y="65"/>
                      <a:pt x="146" y="66"/>
                      <a:pt x="148" y="66"/>
                    </a:cubicBezTo>
                    <a:cubicBezTo>
                      <a:pt x="149" y="67"/>
                      <a:pt x="149" y="68"/>
                      <a:pt x="150" y="69"/>
                    </a:cubicBezTo>
                    <a:close/>
                    <a:moveTo>
                      <a:pt x="81" y="41"/>
                    </a:moveTo>
                    <a:cubicBezTo>
                      <a:pt x="79" y="39"/>
                      <a:pt x="76" y="37"/>
                      <a:pt x="74" y="35"/>
                    </a:cubicBezTo>
                    <a:cubicBezTo>
                      <a:pt x="73" y="35"/>
                      <a:pt x="73" y="35"/>
                      <a:pt x="72" y="34"/>
                    </a:cubicBezTo>
                    <a:cubicBezTo>
                      <a:pt x="76" y="36"/>
                      <a:pt x="79" y="38"/>
                      <a:pt x="82" y="40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1" y="40"/>
                      <a:pt x="81" y="41"/>
                      <a:pt x="81" y="41"/>
                    </a:cubicBezTo>
                    <a:cubicBezTo>
                      <a:pt x="81" y="41"/>
                      <a:pt x="81" y="41"/>
                      <a:pt x="81" y="41"/>
                    </a:cubicBezTo>
                    <a:close/>
                    <a:moveTo>
                      <a:pt x="81" y="41"/>
                    </a:moveTo>
                    <a:cubicBezTo>
                      <a:pt x="80" y="42"/>
                      <a:pt x="80" y="42"/>
                      <a:pt x="80" y="43"/>
                    </a:cubicBezTo>
                    <a:cubicBezTo>
                      <a:pt x="78" y="41"/>
                      <a:pt x="75" y="39"/>
                      <a:pt x="72" y="37"/>
                    </a:cubicBezTo>
                    <a:cubicBezTo>
                      <a:pt x="75" y="39"/>
                      <a:pt x="78" y="40"/>
                      <a:pt x="81" y="41"/>
                    </a:cubicBezTo>
                    <a:cubicBezTo>
                      <a:pt x="81" y="41"/>
                      <a:pt x="81" y="41"/>
                      <a:pt x="81" y="41"/>
                    </a:cubicBezTo>
                    <a:close/>
                    <a:moveTo>
                      <a:pt x="80" y="44"/>
                    </a:moveTo>
                    <a:cubicBezTo>
                      <a:pt x="79" y="45"/>
                      <a:pt x="79" y="45"/>
                      <a:pt x="78" y="46"/>
                    </a:cubicBezTo>
                    <a:cubicBezTo>
                      <a:pt x="76" y="44"/>
                      <a:pt x="73" y="42"/>
                      <a:pt x="71" y="40"/>
                    </a:cubicBezTo>
                    <a:cubicBezTo>
                      <a:pt x="68" y="38"/>
                      <a:pt x="65" y="37"/>
                      <a:pt x="63" y="35"/>
                    </a:cubicBezTo>
                    <a:cubicBezTo>
                      <a:pt x="61" y="33"/>
                      <a:pt x="66" y="36"/>
                      <a:pt x="67" y="37"/>
                    </a:cubicBezTo>
                    <a:cubicBezTo>
                      <a:pt x="68" y="37"/>
                      <a:pt x="70" y="38"/>
                      <a:pt x="71" y="39"/>
                    </a:cubicBezTo>
                    <a:cubicBezTo>
                      <a:pt x="74" y="40"/>
                      <a:pt x="77" y="42"/>
                      <a:pt x="80" y="44"/>
                    </a:cubicBezTo>
                    <a:close/>
                    <a:moveTo>
                      <a:pt x="78" y="47"/>
                    </a:moveTo>
                    <a:cubicBezTo>
                      <a:pt x="78" y="47"/>
                      <a:pt x="78" y="48"/>
                      <a:pt x="77" y="48"/>
                    </a:cubicBezTo>
                    <a:cubicBezTo>
                      <a:pt x="77" y="49"/>
                      <a:pt x="77" y="49"/>
                      <a:pt x="77" y="49"/>
                    </a:cubicBezTo>
                    <a:cubicBezTo>
                      <a:pt x="75" y="48"/>
                      <a:pt x="74" y="47"/>
                      <a:pt x="72" y="46"/>
                    </a:cubicBezTo>
                    <a:cubicBezTo>
                      <a:pt x="70" y="45"/>
                      <a:pt x="67" y="43"/>
                      <a:pt x="65" y="41"/>
                    </a:cubicBezTo>
                    <a:cubicBezTo>
                      <a:pt x="63" y="40"/>
                      <a:pt x="61" y="38"/>
                      <a:pt x="59" y="37"/>
                    </a:cubicBezTo>
                    <a:cubicBezTo>
                      <a:pt x="61" y="38"/>
                      <a:pt x="64" y="39"/>
                      <a:pt x="66" y="40"/>
                    </a:cubicBezTo>
                    <a:cubicBezTo>
                      <a:pt x="70" y="42"/>
                      <a:pt x="74" y="45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lose/>
                    <a:moveTo>
                      <a:pt x="76" y="50"/>
                    </a:moveTo>
                    <a:cubicBezTo>
                      <a:pt x="74" y="52"/>
                      <a:pt x="73" y="50"/>
                      <a:pt x="70" y="48"/>
                    </a:cubicBezTo>
                    <a:cubicBezTo>
                      <a:pt x="70" y="48"/>
                      <a:pt x="69" y="48"/>
                      <a:pt x="69" y="48"/>
                    </a:cubicBezTo>
                    <a:cubicBezTo>
                      <a:pt x="68" y="47"/>
                      <a:pt x="67" y="47"/>
                      <a:pt x="66" y="47"/>
                    </a:cubicBezTo>
                    <a:cubicBezTo>
                      <a:pt x="65" y="46"/>
                      <a:pt x="64" y="45"/>
                      <a:pt x="63" y="44"/>
                    </a:cubicBezTo>
                    <a:cubicBezTo>
                      <a:pt x="61" y="43"/>
                      <a:pt x="60" y="42"/>
                      <a:pt x="59" y="41"/>
                    </a:cubicBezTo>
                    <a:cubicBezTo>
                      <a:pt x="57" y="40"/>
                      <a:pt x="57" y="39"/>
                      <a:pt x="59" y="40"/>
                    </a:cubicBezTo>
                    <a:cubicBezTo>
                      <a:pt x="61" y="41"/>
                      <a:pt x="63" y="42"/>
                      <a:pt x="65" y="43"/>
                    </a:cubicBezTo>
                    <a:cubicBezTo>
                      <a:pt x="67" y="44"/>
                      <a:pt x="69" y="45"/>
                      <a:pt x="72" y="47"/>
                    </a:cubicBezTo>
                    <a:cubicBezTo>
                      <a:pt x="73" y="47"/>
                      <a:pt x="74" y="48"/>
                      <a:pt x="75" y="49"/>
                    </a:cubicBezTo>
                    <a:cubicBezTo>
                      <a:pt x="75" y="49"/>
                      <a:pt x="76" y="50"/>
                      <a:pt x="76" y="49"/>
                    </a:cubicBezTo>
                    <a:cubicBezTo>
                      <a:pt x="76" y="49"/>
                      <a:pt x="76" y="50"/>
                      <a:pt x="76" y="50"/>
                    </a:cubicBezTo>
                    <a:close/>
                    <a:moveTo>
                      <a:pt x="67" y="48"/>
                    </a:moveTo>
                    <a:cubicBezTo>
                      <a:pt x="66" y="48"/>
                      <a:pt x="64" y="49"/>
                      <a:pt x="63" y="49"/>
                    </a:cubicBezTo>
                    <a:cubicBezTo>
                      <a:pt x="60" y="47"/>
                      <a:pt x="57" y="46"/>
                      <a:pt x="54" y="43"/>
                    </a:cubicBezTo>
                    <a:cubicBezTo>
                      <a:pt x="51" y="39"/>
                      <a:pt x="58" y="43"/>
                      <a:pt x="59" y="44"/>
                    </a:cubicBezTo>
                    <a:cubicBezTo>
                      <a:pt x="60" y="45"/>
                      <a:pt x="62" y="45"/>
                      <a:pt x="64" y="46"/>
                    </a:cubicBezTo>
                    <a:cubicBezTo>
                      <a:pt x="65" y="47"/>
                      <a:pt x="66" y="47"/>
                      <a:pt x="67" y="48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67" y="48"/>
                      <a:pt x="67" y="48"/>
                      <a:pt x="67" y="48"/>
                    </a:cubicBezTo>
                    <a:close/>
                    <a:moveTo>
                      <a:pt x="61" y="50"/>
                    </a:moveTo>
                    <a:cubicBezTo>
                      <a:pt x="61" y="50"/>
                      <a:pt x="60" y="51"/>
                      <a:pt x="59" y="51"/>
                    </a:cubicBezTo>
                    <a:cubicBezTo>
                      <a:pt x="57" y="50"/>
                      <a:pt x="56" y="49"/>
                      <a:pt x="54" y="48"/>
                    </a:cubicBezTo>
                    <a:cubicBezTo>
                      <a:pt x="52" y="47"/>
                      <a:pt x="49" y="44"/>
                      <a:pt x="53" y="46"/>
                    </a:cubicBezTo>
                    <a:cubicBezTo>
                      <a:pt x="56" y="47"/>
                      <a:pt x="59" y="49"/>
                      <a:pt x="61" y="50"/>
                    </a:cubicBezTo>
                    <a:close/>
                    <a:moveTo>
                      <a:pt x="56" y="54"/>
                    </a:moveTo>
                    <a:cubicBezTo>
                      <a:pt x="53" y="52"/>
                      <a:pt x="50" y="50"/>
                      <a:pt x="48" y="48"/>
                    </a:cubicBezTo>
                    <a:cubicBezTo>
                      <a:pt x="50" y="50"/>
                      <a:pt x="55" y="51"/>
                      <a:pt x="58" y="52"/>
                    </a:cubicBezTo>
                    <a:cubicBezTo>
                      <a:pt x="57" y="52"/>
                      <a:pt x="57" y="53"/>
                      <a:pt x="56" y="54"/>
                    </a:cubicBezTo>
                    <a:close/>
                    <a:moveTo>
                      <a:pt x="48" y="55"/>
                    </a:moveTo>
                    <a:cubicBezTo>
                      <a:pt x="50" y="55"/>
                      <a:pt x="52" y="56"/>
                      <a:pt x="54" y="57"/>
                    </a:cubicBezTo>
                    <a:cubicBezTo>
                      <a:pt x="54" y="57"/>
                      <a:pt x="54" y="57"/>
                      <a:pt x="54" y="58"/>
                    </a:cubicBezTo>
                    <a:cubicBezTo>
                      <a:pt x="52" y="57"/>
                      <a:pt x="50" y="56"/>
                      <a:pt x="48" y="55"/>
                    </a:cubicBezTo>
                    <a:close/>
                    <a:moveTo>
                      <a:pt x="61" y="63"/>
                    </a:moveTo>
                    <a:cubicBezTo>
                      <a:pt x="61" y="63"/>
                      <a:pt x="60" y="63"/>
                      <a:pt x="60" y="63"/>
                    </a:cubicBezTo>
                    <a:cubicBezTo>
                      <a:pt x="60" y="63"/>
                      <a:pt x="60" y="62"/>
                      <a:pt x="61" y="62"/>
                    </a:cubicBezTo>
                    <a:cubicBezTo>
                      <a:pt x="61" y="62"/>
                      <a:pt x="61" y="62"/>
                      <a:pt x="61" y="63"/>
                    </a:cubicBezTo>
                    <a:close/>
                    <a:moveTo>
                      <a:pt x="62" y="61"/>
                    </a:moveTo>
                    <a:cubicBezTo>
                      <a:pt x="62" y="61"/>
                      <a:pt x="63" y="61"/>
                      <a:pt x="63" y="61"/>
                    </a:cubicBezTo>
                    <a:cubicBezTo>
                      <a:pt x="63" y="61"/>
                      <a:pt x="63" y="61"/>
                      <a:pt x="62" y="61"/>
                    </a:cubicBezTo>
                    <a:close/>
                    <a:moveTo>
                      <a:pt x="65" y="59"/>
                    </a:moveTo>
                    <a:cubicBezTo>
                      <a:pt x="67" y="61"/>
                      <a:pt x="65" y="60"/>
                      <a:pt x="64" y="60"/>
                    </a:cubicBezTo>
                    <a:cubicBezTo>
                      <a:pt x="64" y="59"/>
                      <a:pt x="65" y="59"/>
                      <a:pt x="65" y="59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65" y="59"/>
                    </a:moveTo>
                    <a:cubicBezTo>
                      <a:pt x="65" y="58"/>
                      <a:pt x="65" y="58"/>
                      <a:pt x="65" y="58"/>
                    </a:cubicBezTo>
                    <a:cubicBezTo>
                      <a:pt x="66" y="58"/>
                      <a:pt x="67" y="58"/>
                      <a:pt x="67" y="57"/>
                    </a:cubicBezTo>
                    <a:cubicBezTo>
                      <a:pt x="67" y="58"/>
                      <a:pt x="68" y="59"/>
                      <a:pt x="68" y="59"/>
                    </a:cubicBezTo>
                    <a:cubicBezTo>
                      <a:pt x="67" y="59"/>
                      <a:pt x="66" y="59"/>
                      <a:pt x="65" y="59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68" y="60"/>
                    </a:moveTo>
                    <a:cubicBezTo>
                      <a:pt x="68" y="60"/>
                      <a:pt x="68" y="60"/>
                      <a:pt x="67" y="60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66" y="59"/>
                      <a:pt x="67" y="59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lose/>
                    <a:moveTo>
                      <a:pt x="67" y="61"/>
                    </a:moveTo>
                    <a:cubicBezTo>
                      <a:pt x="66" y="61"/>
                      <a:pt x="65" y="61"/>
                      <a:pt x="65" y="62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4" y="61"/>
                      <a:pt x="65" y="61"/>
                      <a:pt x="67" y="61"/>
                    </a:cubicBezTo>
                    <a:close/>
                    <a:moveTo>
                      <a:pt x="64" y="62"/>
                    </a:moveTo>
                    <a:cubicBezTo>
                      <a:pt x="63" y="62"/>
                      <a:pt x="63" y="63"/>
                      <a:pt x="62" y="63"/>
                    </a:cubicBezTo>
                    <a:cubicBezTo>
                      <a:pt x="61" y="61"/>
                      <a:pt x="62" y="62"/>
                      <a:pt x="64" y="62"/>
                    </a:cubicBezTo>
                    <a:close/>
                    <a:moveTo>
                      <a:pt x="61" y="64"/>
                    </a:moveTo>
                    <a:cubicBezTo>
                      <a:pt x="60" y="64"/>
                      <a:pt x="59" y="65"/>
                      <a:pt x="59" y="66"/>
                    </a:cubicBezTo>
                    <a:cubicBezTo>
                      <a:pt x="56" y="64"/>
                      <a:pt x="53" y="63"/>
                      <a:pt x="49" y="61"/>
                    </a:cubicBezTo>
                    <a:cubicBezTo>
                      <a:pt x="46" y="60"/>
                      <a:pt x="43" y="57"/>
                      <a:pt x="40" y="57"/>
                    </a:cubicBezTo>
                    <a:cubicBezTo>
                      <a:pt x="47" y="59"/>
                      <a:pt x="54" y="63"/>
                      <a:pt x="61" y="64"/>
                    </a:cubicBezTo>
                    <a:close/>
                    <a:moveTo>
                      <a:pt x="58" y="69"/>
                    </a:move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69"/>
                      <a:pt x="57" y="68"/>
                      <a:pt x="57" y="68"/>
                    </a:cubicBezTo>
                    <a:cubicBezTo>
                      <a:pt x="53" y="67"/>
                      <a:pt x="49" y="65"/>
                      <a:pt x="45" y="63"/>
                    </a:cubicBezTo>
                    <a:cubicBezTo>
                      <a:pt x="43" y="62"/>
                      <a:pt x="41" y="60"/>
                      <a:pt x="39" y="60"/>
                    </a:cubicBezTo>
                    <a:cubicBezTo>
                      <a:pt x="42" y="60"/>
                      <a:pt x="44" y="61"/>
                      <a:pt x="46" y="62"/>
                    </a:cubicBezTo>
                    <a:cubicBezTo>
                      <a:pt x="50" y="64"/>
                      <a:pt x="54" y="66"/>
                      <a:pt x="59" y="67"/>
                    </a:cubicBezTo>
                    <a:cubicBezTo>
                      <a:pt x="59" y="68"/>
                      <a:pt x="58" y="68"/>
                      <a:pt x="58" y="69"/>
                    </a:cubicBezTo>
                    <a:close/>
                    <a:moveTo>
                      <a:pt x="68" y="72"/>
                    </a:moveTo>
                    <a:cubicBezTo>
                      <a:pt x="69" y="73"/>
                      <a:pt x="71" y="73"/>
                      <a:pt x="72" y="74"/>
                    </a:cubicBezTo>
                    <a:cubicBezTo>
                      <a:pt x="74" y="75"/>
                      <a:pt x="77" y="76"/>
                      <a:pt x="79" y="76"/>
                    </a:cubicBezTo>
                    <a:cubicBezTo>
                      <a:pt x="83" y="78"/>
                      <a:pt x="87" y="79"/>
                      <a:pt x="90" y="80"/>
                    </a:cubicBezTo>
                    <a:cubicBezTo>
                      <a:pt x="82" y="78"/>
                      <a:pt x="74" y="76"/>
                      <a:pt x="66" y="72"/>
                    </a:cubicBezTo>
                    <a:cubicBezTo>
                      <a:pt x="67" y="72"/>
                      <a:pt x="67" y="72"/>
                      <a:pt x="67" y="72"/>
                    </a:cubicBezTo>
                    <a:cubicBezTo>
                      <a:pt x="67" y="72"/>
                      <a:pt x="67" y="72"/>
                      <a:pt x="68" y="72"/>
                    </a:cubicBezTo>
                    <a:close/>
                    <a:moveTo>
                      <a:pt x="68" y="72"/>
                    </a:moveTo>
                    <a:cubicBezTo>
                      <a:pt x="69" y="71"/>
                      <a:pt x="69" y="71"/>
                      <a:pt x="70" y="71"/>
                    </a:cubicBezTo>
                    <a:cubicBezTo>
                      <a:pt x="70" y="71"/>
                      <a:pt x="70" y="71"/>
                      <a:pt x="70" y="71"/>
                    </a:cubicBezTo>
                    <a:cubicBezTo>
                      <a:pt x="82" y="75"/>
                      <a:pt x="93" y="79"/>
                      <a:pt x="105" y="82"/>
                    </a:cubicBezTo>
                    <a:cubicBezTo>
                      <a:pt x="110" y="84"/>
                      <a:pt x="115" y="86"/>
                      <a:pt x="120" y="88"/>
                    </a:cubicBezTo>
                    <a:cubicBezTo>
                      <a:pt x="123" y="89"/>
                      <a:pt x="127" y="90"/>
                      <a:pt x="130" y="91"/>
                    </a:cubicBezTo>
                    <a:cubicBezTo>
                      <a:pt x="128" y="90"/>
                      <a:pt x="124" y="90"/>
                      <a:pt x="122" y="89"/>
                    </a:cubicBezTo>
                    <a:cubicBezTo>
                      <a:pt x="114" y="87"/>
                      <a:pt x="107" y="85"/>
                      <a:pt x="100" y="83"/>
                    </a:cubicBezTo>
                    <a:cubicBezTo>
                      <a:pt x="93" y="80"/>
                      <a:pt x="86" y="78"/>
                      <a:pt x="79" y="76"/>
                    </a:cubicBezTo>
                    <a:cubicBezTo>
                      <a:pt x="76" y="74"/>
                      <a:pt x="72" y="73"/>
                      <a:pt x="68" y="72"/>
                    </a:cubicBezTo>
                    <a:close/>
                    <a:moveTo>
                      <a:pt x="82" y="74"/>
                    </a:moveTo>
                    <a:cubicBezTo>
                      <a:pt x="79" y="73"/>
                      <a:pt x="75" y="72"/>
                      <a:pt x="72" y="70"/>
                    </a:cubicBezTo>
                    <a:cubicBezTo>
                      <a:pt x="75" y="72"/>
                      <a:pt x="78" y="72"/>
                      <a:pt x="82" y="74"/>
                    </a:cubicBezTo>
                    <a:cubicBezTo>
                      <a:pt x="86" y="75"/>
                      <a:pt x="90" y="77"/>
                      <a:pt x="94" y="78"/>
                    </a:cubicBezTo>
                    <a:cubicBezTo>
                      <a:pt x="90" y="77"/>
                      <a:pt x="86" y="76"/>
                      <a:pt x="82" y="74"/>
                    </a:cubicBezTo>
                    <a:close/>
                    <a:moveTo>
                      <a:pt x="71" y="70"/>
                    </a:moveTo>
                    <a:cubicBezTo>
                      <a:pt x="73" y="70"/>
                      <a:pt x="74" y="69"/>
                      <a:pt x="75" y="69"/>
                    </a:cubicBezTo>
                    <a:cubicBezTo>
                      <a:pt x="75" y="69"/>
                      <a:pt x="76" y="69"/>
                      <a:pt x="77" y="69"/>
                    </a:cubicBezTo>
                    <a:cubicBezTo>
                      <a:pt x="78" y="69"/>
                      <a:pt x="78" y="69"/>
                      <a:pt x="78" y="69"/>
                    </a:cubicBezTo>
                    <a:cubicBezTo>
                      <a:pt x="78" y="69"/>
                      <a:pt x="79" y="69"/>
                      <a:pt x="79" y="69"/>
                    </a:cubicBezTo>
                    <a:cubicBezTo>
                      <a:pt x="79" y="69"/>
                      <a:pt x="79" y="69"/>
                      <a:pt x="80" y="70"/>
                    </a:cubicBezTo>
                    <a:cubicBezTo>
                      <a:pt x="83" y="70"/>
                      <a:pt x="85" y="72"/>
                      <a:pt x="88" y="73"/>
                    </a:cubicBezTo>
                    <a:cubicBezTo>
                      <a:pt x="102" y="78"/>
                      <a:pt x="115" y="83"/>
                      <a:pt x="129" y="88"/>
                    </a:cubicBezTo>
                    <a:cubicBezTo>
                      <a:pt x="130" y="88"/>
                      <a:pt x="132" y="89"/>
                      <a:pt x="133" y="89"/>
                    </a:cubicBezTo>
                    <a:cubicBezTo>
                      <a:pt x="133" y="89"/>
                      <a:pt x="137" y="91"/>
                      <a:pt x="136" y="90"/>
                    </a:cubicBezTo>
                    <a:cubicBezTo>
                      <a:pt x="132" y="89"/>
                      <a:pt x="129" y="88"/>
                      <a:pt x="125" y="87"/>
                    </a:cubicBezTo>
                    <a:cubicBezTo>
                      <a:pt x="119" y="85"/>
                      <a:pt x="113" y="83"/>
                      <a:pt x="106" y="81"/>
                    </a:cubicBezTo>
                    <a:cubicBezTo>
                      <a:pt x="105" y="81"/>
                      <a:pt x="105" y="81"/>
                      <a:pt x="104" y="81"/>
                    </a:cubicBezTo>
                    <a:cubicBezTo>
                      <a:pt x="98" y="79"/>
                      <a:pt x="92" y="77"/>
                      <a:pt x="86" y="75"/>
                    </a:cubicBezTo>
                    <a:cubicBezTo>
                      <a:pt x="82" y="73"/>
                      <a:pt x="77" y="71"/>
                      <a:pt x="71" y="70"/>
                    </a:cubicBezTo>
                    <a:close/>
                    <a:moveTo>
                      <a:pt x="76" y="68"/>
                    </a:moveTo>
                    <a:cubicBezTo>
                      <a:pt x="77" y="67"/>
                      <a:pt x="79" y="67"/>
                      <a:pt x="80" y="66"/>
                    </a:cubicBezTo>
                    <a:cubicBezTo>
                      <a:pt x="89" y="71"/>
                      <a:pt x="100" y="75"/>
                      <a:pt x="110" y="78"/>
                    </a:cubicBezTo>
                    <a:cubicBezTo>
                      <a:pt x="112" y="79"/>
                      <a:pt x="115" y="80"/>
                      <a:pt x="117" y="80"/>
                    </a:cubicBezTo>
                    <a:cubicBezTo>
                      <a:pt x="112" y="79"/>
                      <a:pt x="106" y="77"/>
                      <a:pt x="100" y="75"/>
                    </a:cubicBezTo>
                    <a:cubicBezTo>
                      <a:pt x="94" y="73"/>
                      <a:pt x="87" y="70"/>
                      <a:pt x="80" y="69"/>
                    </a:cubicBezTo>
                    <a:cubicBezTo>
                      <a:pt x="79" y="69"/>
                      <a:pt x="78" y="68"/>
                      <a:pt x="77" y="68"/>
                    </a:cubicBezTo>
                    <a:cubicBezTo>
                      <a:pt x="77" y="68"/>
                      <a:pt x="76" y="68"/>
                      <a:pt x="76" y="68"/>
                    </a:cubicBezTo>
                    <a:close/>
                    <a:moveTo>
                      <a:pt x="81" y="66"/>
                    </a:moveTo>
                    <a:cubicBezTo>
                      <a:pt x="83" y="65"/>
                      <a:pt x="84" y="64"/>
                      <a:pt x="85" y="63"/>
                    </a:cubicBezTo>
                    <a:cubicBezTo>
                      <a:pt x="97" y="67"/>
                      <a:pt x="108" y="72"/>
                      <a:pt x="119" y="76"/>
                    </a:cubicBezTo>
                    <a:cubicBezTo>
                      <a:pt x="125" y="78"/>
                      <a:pt x="131" y="80"/>
                      <a:pt x="136" y="82"/>
                    </a:cubicBezTo>
                    <a:cubicBezTo>
                      <a:pt x="139" y="83"/>
                      <a:pt x="141" y="84"/>
                      <a:pt x="144" y="85"/>
                    </a:cubicBezTo>
                    <a:cubicBezTo>
                      <a:pt x="150" y="87"/>
                      <a:pt x="147" y="86"/>
                      <a:pt x="144" y="85"/>
                    </a:cubicBezTo>
                    <a:cubicBezTo>
                      <a:pt x="139" y="84"/>
                      <a:pt x="134" y="81"/>
                      <a:pt x="129" y="80"/>
                    </a:cubicBezTo>
                    <a:cubicBezTo>
                      <a:pt x="123" y="78"/>
                      <a:pt x="117" y="77"/>
                      <a:pt x="112" y="75"/>
                    </a:cubicBezTo>
                    <a:cubicBezTo>
                      <a:pt x="101" y="72"/>
                      <a:pt x="91" y="69"/>
                      <a:pt x="81" y="66"/>
                    </a:cubicBezTo>
                    <a:close/>
                    <a:moveTo>
                      <a:pt x="86" y="63"/>
                    </a:moveTo>
                    <a:cubicBezTo>
                      <a:pt x="87" y="62"/>
                      <a:pt x="87" y="62"/>
                      <a:pt x="87" y="62"/>
                    </a:cubicBezTo>
                    <a:cubicBezTo>
                      <a:pt x="88" y="62"/>
                      <a:pt x="88" y="61"/>
                      <a:pt x="89" y="6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99" y="66"/>
                      <a:pt x="109" y="69"/>
                      <a:pt x="120" y="72"/>
                    </a:cubicBezTo>
                    <a:cubicBezTo>
                      <a:pt x="125" y="74"/>
                      <a:pt x="131" y="76"/>
                      <a:pt x="136" y="78"/>
                    </a:cubicBezTo>
                    <a:cubicBezTo>
                      <a:pt x="139" y="79"/>
                      <a:pt x="141" y="79"/>
                      <a:pt x="144" y="80"/>
                    </a:cubicBezTo>
                    <a:cubicBezTo>
                      <a:pt x="145" y="80"/>
                      <a:pt x="154" y="83"/>
                      <a:pt x="148" y="82"/>
                    </a:cubicBezTo>
                    <a:cubicBezTo>
                      <a:pt x="138" y="79"/>
                      <a:pt x="128" y="75"/>
                      <a:pt x="117" y="72"/>
                    </a:cubicBezTo>
                    <a:cubicBezTo>
                      <a:pt x="107" y="69"/>
                      <a:pt x="97" y="66"/>
                      <a:pt x="86" y="63"/>
                    </a:cubicBezTo>
                    <a:close/>
                    <a:moveTo>
                      <a:pt x="89" y="60"/>
                    </a:moveTo>
                    <a:cubicBezTo>
                      <a:pt x="91" y="59"/>
                      <a:pt x="92" y="58"/>
                      <a:pt x="94" y="56"/>
                    </a:cubicBezTo>
                    <a:cubicBezTo>
                      <a:pt x="94" y="56"/>
                      <a:pt x="94" y="56"/>
                      <a:pt x="94" y="56"/>
                    </a:cubicBezTo>
                    <a:cubicBezTo>
                      <a:pt x="98" y="58"/>
                      <a:pt x="103" y="59"/>
                      <a:pt x="108" y="60"/>
                    </a:cubicBezTo>
                    <a:cubicBezTo>
                      <a:pt x="113" y="62"/>
                      <a:pt x="118" y="64"/>
                      <a:pt x="123" y="65"/>
                    </a:cubicBezTo>
                    <a:cubicBezTo>
                      <a:pt x="132" y="69"/>
                      <a:pt x="143" y="70"/>
                      <a:pt x="152" y="75"/>
                    </a:cubicBezTo>
                    <a:cubicBezTo>
                      <a:pt x="152" y="75"/>
                      <a:pt x="152" y="75"/>
                      <a:pt x="152" y="75"/>
                    </a:cubicBezTo>
                    <a:cubicBezTo>
                      <a:pt x="148" y="72"/>
                      <a:pt x="142" y="72"/>
                      <a:pt x="137" y="71"/>
                    </a:cubicBezTo>
                    <a:cubicBezTo>
                      <a:pt x="132" y="69"/>
                      <a:pt x="126" y="68"/>
                      <a:pt x="121" y="66"/>
                    </a:cubicBezTo>
                    <a:cubicBezTo>
                      <a:pt x="111" y="63"/>
                      <a:pt x="102" y="60"/>
                      <a:pt x="92" y="58"/>
                    </a:cubicBezTo>
                    <a:cubicBezTo>
                      <a:pt x="91" y="58"/>
                      <a:pt x="91" y="59"/>
                      <a:pt x="92" y="59"/>
                    </a:cubicBezTo>
                    <a:cubicBezTo>
                      <a:pt x="101" y="63"/>
                      <a:pt x="111" y="66"/>
                      <a:pt x="121" y="69"/>
                    </a:cubicBezTo>
                    <a:cubicBezTo>
                      <a:pt x="123" y="70"/>
                      <a:pt x="124" y="70"/>
                      <a:pt x="125" y="71"/>
                    </a:cubicBezTo>
                    <a:cubicBezTo>
                      <a:pt x="124" y="70"/>
                      <a:pt x="122" y="70"/>
                      <a:pt x="120" y="69"/>
                    </a:cubicBezTo>
                    <a:cubicBezTo>
                      <a:pt x="110" y="66"/>
                      <a:pt x="100" y="62"/>
                      <a:pt x="89" y="60"/>
                    </a:cubicBezTo>
                    <a:cubicBezTo>
                      <a:pt x="89" y="60"/>
                      <a:pt x="89" y="60"/>
                      <a:pt x="89" y="60"/>
                    </a:cubicBezTo>
                    <a:close/>
                    <a:moveTo>
                      <a:pt x="152" y="78"/>
                    </a:moveTo>
                    <a:cubicBezTo>
                      <a:pt x="152" y="78"/>
                      <a:pt x="152" y="78"/>
                      <a:pt x="152" y="78"/>
                    </a:cubicBezTo>
                    <a:cubicBezTo>
                      <a:pt x="152" y="78"/>
                      <a:pt x="151" y="78"/>
                      <a:pt x="151" y="78"/>
                    </a:cubicBezTo>
                    <a:cubicBezTo>
                      <a:pt x="141" y="75"/>
                      <a:pt x="132" y="72"/>
                      <a:pt x="123" y="69"/>
                    </a:cubicBezTo>
                    <a:cubicBezTo>
                      <a:pt x="113" y="66"/>
                      <a:pt x="103" y="63"/>
                      <a:pt x="93" y="59"/>
                    </a:cubicBezTo>
                    <a:cubicBezTo>
                      <a:pt x="97" y="60"/>
                      <a:pt x="103" y="61"/>
                      <a:pt x="107" y="62"/>
                    </a:cubicBezTo>
                    <a:cubicBezTo>
                      <a:pt x="112" y="64"/>
                      <a:pt x="117" y="66"/>
                      <a:pt x="122" y="67"/>
                    </a:cubicBezTo>
                    <a:cubicBezTo>
                      <a:pt x="132" y="70"/>
                      <a:pt x="142" y="73"/>
                      <a:pt x="152" y="75"/>
                    </a:cubicBezTo>
                    <a:cubicBezTo>
                      <a:pt x="152" y="76"/>
                      <a:pt x="152" y="77"/>
                      <a:pt x="152" y="78"/>
                    </a:cubicBezTo>
                    <a:close/>
                    <a:moveTo>
                      <a:pt x="152" y="74"/>
                    </a:moveTo>
                    <a:cubicBezTo>
                      <a:pt x="145" y="70"/>
                      <a:pt x="136" y="69"/>
                      <a:pt x="129" y="66"/>
                    </a:cubicBezTo>
                    <a:cubicBezTo>
                      <a:pt x="124" y="65"/>
                      <a:pt x="118" y="63"/>
                      <a:pt x="113" y="61"/>
                    </a:cubicBezTo>
                    <a:cubicBezTo>
                      <a:pt x="109" y="60"/>
                      <a:pt x="105" y="59"/>
                      <a:pt x="101" y="58"/>
                    </a:cubicBezTo>
                    <a:cubicBezTo>
                      <a:pt x="103" y="58"/>
                      <a:pt x="105" y="59"/>
                      <a:pt x="106" y="59"/>
                    </a:cubicBezTo>
                    <a:cubicBezTo>
                      <a:pt x="112" y="60"/>
                      <a:pt x="117" y="61"/>
                      <a:pt x="122" y="63"/>
                    </a:cubicBezTo>
                    <a:cubicBezTo>
                      <a:pt x="131" y="65"/>
                      <a:pt x="141" y="68"/>
                      <a:pt x="150" y="69"/>
                    </a:cubicBezTo>
                    <a:cubicBezTo>
                      <a:pt x="151" y="71"/>
                      <a:pt x="151" y="72"/>
                      <a:pt x="152" y="74"/>
                    </a:cubicBezTo>
                    <a:close/>
                    <a:moveTo>
                      <a:pt x="152" y="79"/>
                    </a:moveTo>
                    <a:cubicBezTo>
                      <a:pt x="152" y="80"/>
                      <a:pt x="152" y="81"/>
                      <a:pt x="151" y="81"/>
                    </a:cubicBezTo>
                    <a:cubicBezTo>
                      <a:pt x="151" y="81"/>
                      <a:pt x="151" y="82"/>
                      <a:pt x="151" y="82"/>
                    </a:cubicBezTo>
                    <a:cubicBezTo>
                      <a:pt x="147" y="80"/>
                      <a:pt x="142" y="79"/>
                      <a:pt x="138" y="78"/>
                    </a:cubicBezTo>
                    <a:cubicBezTo>
                      <a:pt x="133" y="76"/>
                      <a:pt x="128" y="74"/>
                      <a:pt x="123" y="73"/>
                    </a:cubicBezTo>
                    <a:cubicBezTo>
                      <a:pt x="113" y="69"/>
                      <a:pt x="101" y="66"/>
                      <a:pt x="91" y="61"/>
                    </a:cubicBezTo>
                    <a:cubicBezTo>
                      <a:pt x="95" y="63"/>
                      <a:pt x="101" y="64"/>
                      <a:pt x="106" y="66"/>
                    </a:cubicBezTo>
                    <a:cubicBezTo>
                      <a:pt x="111" y="67"/>
                      <a:pt x="117" y="69"/>
                      <a:pt x="122" y="70"/>
                    </a:cubicBezTo>
                    <a:cubicBezTo>
                      <a:pt x="132" y="73"/>
                      <a:pt x="142" y="77"/>
                      <a:pt x="152" y="79"/>
                    </a:cubicBezTo>
                    <a:close/>
                    <a:moveTo>
                      <a:pt x="151" y="83"/>
                    </a:moveTo>
                    <a:cubicBezTo>
                      <a:pt x="150" y="84"/>
                      <a:pt x="149" y="85"/>
                      <a:pt x="148" y="86"/>
                    </a:cubicBezTo>
                    <a:cubicBezTo>
                      <a:pt x="138" y="81"/>
                      <a:pt x="127" y="78"/>
                      <a:pt x="116" y="74"/>
                    </a:cubicBezTo>
                    <a:cubicBezTo>
                      <a:pt x="110" y="72"/>
                      <a:pt x="105" y="70"/>
                      <a:pt x="99" y="67"/>
                    </a:cubicBezTo>
                    <a:cubicBezTo>
                      <a:pt x="98" y="67"/>
                      <a:pt x="98" y="67"/>
                      <a:pt x="97" y="67"/>
                    </a:cubicBezTo>
                    <a:cubicBezTo>
                      <a:pt x="106" y="69"/>
                      <a:pt x="115" y="72"/>
                      <a:pt x="124" y="75"/>
                    </a:cubicBezTo>
                    <a:cubicBezTo>
                      <a:pt x="129" y="76"/>
                      <a:pt x="135" y="78"/>
                      <a:pt x="140" y="80"/>
                    </a:cubicBezTo>
                    <a:cubicBezTo>
                      <a:pt x="143" y="81"/>
                      <a:pt x="147" y="83"/>
                      <a:pt x="151" y="83"/>
                    </a:cubicBezTo>
                    <a:close/>
                    <a:moveTo>
                      <a:pt x="147" y="87"/>
                    </a:moveTo>
                    <a:cubicBezTo>
                      <a:pt x="146" y="88"/>
                      <a:pt x="145" y="88"/>
                      <a:pt x="143" y="89"/>
                    </a:cubicBezTo>
                    <a:cubicBezTo>
                      <a:pt x="143" y="89"/>
                      <a:pt x="142" y="88"/>
                      <a:pt x="142" y="88"/>
                    </a:cubicBezTo>
                    <a:cubicBezTo>
                      <a:pt x="142" y="88"/>
                      <a:pt x="141" y="88"/>
                      <a:pt x="140" y="88"/>
                    </a:cubicBezTo>
                    <a:cubicBezTo>
                      <a:pt x="140" y="88"/>
                      <a:pt x="139" y="87"/>
                      <a:pt x="139" y="87"/>
                    </a:cubicBezTo>
                    <a:cubicBezTo>
                      <a:pt x="138" y="87"/>
                      <a:pt x="138" y="87"/>
                      <a:pt x="137" y="86"/>
                    </a:cubicBezTo>
                    <a:cubicBezTo>
                      <a:pt x="135" y="86"/>
                      <a:pt x="133" y="85"/>
                      <a:pt x="132" y="85"/>
                    </a:cubicBezTo>
                    <a:cubicBezTo>
                      <a:pt x="124" y="82"/>
                      <a:pt x="116" y="79"/>
                      <a:pt x="108" y="76"/>
                    </a:cubicBezTo>
                    <a:cubicBezTo>
                      <a:pt x="101" y="74"/>
                      <a:pt x="93" y="71"/>
                      <a:pt x="86" y="68"/>
                    </a:cubicBezTo>
                    <a:cubicBezTo>
                      <a:pt x="88" y="69"/>
                      <a:pt x="89" y="69"/>
                      <a:pt x="90" y="69"/>
                    </a:cubicBezTo>
                    <a:cubicBezTo>
                      <a:pt x="94" y="70"/>
                      <a:pt x="97" y="71"/>
                      <a:pt x="101" y="72"/>
                    </a:cubicBezTo>
                    <a:cubicBezTo>
                      <a:pt x="110" y="75"/>
                      <a:pt x="118" y="78"/>
                      <a:pt x="127" y="80"/>
                    </a:cubicBezTo>
                    <a:cubicBezTo>
                      <a:pt x="134" y="82"/>
                      <a:pt x="140" y="85"/>
                      <a:pt x="147" y="87"/>
                    </a:cubicBezTo>
                    <a:close/>
                    <a:moveTo>
                      <a:pt x="142" y="89"/>
                    </a:moveTo>
                    <a:cubicBezTo>
                      <a:pt x="141" y="90"/>
                      <a:pt x="139" y="90"/>
                      <a:pt x="138" y="90"/>
                    </a:cubicBezTo>
                    <a:cubicBezTo>
                      <a:pt x="134" y="88"/>
                      <a:pt x="129" y="87"/>
                      <a:pt x="125" y="85"/>
                    </a:cubicBezTo>
                    <a:cubicBezTo>
                      <a:pt x="119" y="83"/>
                      <a:pt x="112" y="81"/>
                      <a:pt x="106" y="79"/>
                    </a:cubicBezTo>
                    <a:cubicBezTo>
                      <a:pt x="100" y="77"/>
                      <a:pt x="94" y="74"/>
                      <a:pt x="88" y="72"/>
                    </a:cubicBezTo>
                    <a:cubicBezTo>
                      <a:pt x="87" y="72"/>
                      <a:pt x="87" y="71"/>
                      <a:pt x="86" y="71"/>
                    </a:cubicBezTo>
                    <a:cubicBezTo>
                      <a:pt x="91" y="72"/>
                      <a:pt x="96" y="74"/>
                      <a:pt x="102" y="76"/>
                    </a:cubicBezTo>
                    <a:cubicBezTo>
                      <a:pt x="110" y="79"/>
                      <a:pt x="119" y="82"/>
                      <a:pt x="128" y="84"/>
                    </a:cubicBezTo>
                    <a:cubicBezTo>
                      <a:pt x="130" y="85"/>
                      <a:pt x="133" y="86"/>
                      <a:pt x="135" y="87"/>
                    </a:cubicBezTo>
                    <a:cubicBezTo>
                      <a:pt x="137" y="88"/>
                      <a:pt x="140" y="88"/>
                      <a:pt x="142" y="89"/>
                    </a:cubicBezTo>
                    <a:close/>
                    <a:moveTo>
                      <a:pt x="135" y="91"/>
                    </a:moveTo>
                    <a:cubicBezTo>
                      <a:pt x="134" y="91"/>
                      <a:pt x="133" y="91"/>
                      <a:pt x="132" y="91"/>
                    </a:cubicBezTo>
                    <a:cubicBezTo>
                      <a:pt x="129" y="89"/>
                      <a:pt x="125" y="89"/>
                      <a:pt x="122" y="87"/>
                    </a:cubicBezTo>
                    <a:cubicBezTo>
                      <a:pt x="119" y="86"/>
                      <a:pt x="116" y="85"/>
                      <a:pt x="114" y="84"/>
                    </a:cubicBezTo>
                    <a:cubicBezTo>
                      <a:pt x="117" y="85"/>
                      <a:pt x="120" y="86"/>
                      <a:pt x="124" y="87"/>
                    </a:cubicBezTo>
                    <a:cubicBezTo>
                      <a:pt x="127" y="88"/>
                      <a:pt x="131" y="90"/>
                      <a:pt x="135" y="91"/>
                    </a:cubicBezTo>
                    <a:close/>
                    <a:moveTo>
                      <a:pt x="130" y="92"/>
                    </a:moveTo>
                    <a:cubicBezTo>
                      <a:pt x="129" y="92"/>
                      <a:pt x="129" y="92"/>
                      <a:pt x="128" y="93"/>
                    </a:cubicBezTo>
                    <a:cubicBezTo>
                      <a:pt x="126" y="91"/>
                      <a:pt x="123" y="90"/>
                      <a:pt x="120" y="90"/>
                    </a:cubicBezTo>
                    <a:cubicBezTo>
                      <a:pt x="115" y="88"/>
                      <a:pt x="111" y="87"/>
                      <a:pt x="106" y="85"/>
                    </a:cubicBezTo>
                    <a:cubicBezTo>
                      <a:pt x="114" y="88"/>
                      <a:pt x="122" y="90"/>
                      <a:pt x="130" y="92"/>
                    </a:cubicBezTo>
                    <a:close/>
                    <a:moveTo>
                      <a:pt x="33" y="64"/>
                    </a:moveTo>
                    <a:cubicBezTo>
                      <a:pt x="33" y="64"/>
                      <a:pt x="34" y="63"/>
                      <a:pt x="34" y="62"/>
                    </a:cubicBezTo>
                    <a:cubicBezTo>
                      <a:pt x="43" y="65"/>
                      <a:pt x="52" y="70"/>
                      <a:pt x="61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4" y="73"/>
                      <a:pt x="64" y="73"/>
                      <a:pt x="65" y="73"/>
                    </a:cubicBezTo>
                    <a:cubicBezTo>
                      <a:pt x="65" y="73"/>
                      <a:pt x="65" y="73"/>
                      <a:pt x="66" y="73"/>
                    </a:cubicBezTo>
                    <a:cubicBezTo>
                      <a:pt x="71" y="75"/>
                      <a:pt x="77" y="78"/>
                      <a:pt x="83" y="79"/>
                    </a:cubicBezTo>
                    <a:cubicBezTo>
                      <a:pt x="89" y="81"/>
                      <a:pt x="96" y="82"/>
                      <a:pt x="102" y="85"/>
                    </a:cubicBezTo>
                    <a:cubicBezTo>
                      <a:pt x="109" y="87"/>
                      <a:pt x="115" y="89"/>
                      <a:pt x="122" y="91"/>
                    </a:cubicBezTo>
                    <a:cubicBezTo>
                      <a:pt x="123" y="91"/>
                      <a:pt x="127" y="93"/>
                      <a:pt x="127" y="93"/>
                    </a:cubicBezTo>
                    <a:cubicBezTo>
                      <a:pt x="127" y="93"/>
                      <a:pt x="127" y="93"/>
                      <a:pt x="127" y="93"/>
                    </a:cubicBezTo>
                    <a:cubicBezTo>
                      <a:pt x="126" y="93"/>
                      <a:pt x="126" y="93"/>
                      <a:pt x="124" y="93"/>
                    </a:cubicBezTo>
                    <a:cubicBezTo>
                      <a:pt x="121" y="92"/>
                      <a:pt x="118" y="91"/>
                      <a:pt x="115" y="90"/>
                    </a:cubicBezTo>
                    <a:cubicBezTo>
                      <a:pt x="101" y="87"/>
                      <a:pt x="87" y="82"/>
                      <a:pt x="74" y="77"/>
                    </a:cubicBezTo>
                    <a:cubicBezTo>
                      <a:pt x="60" y="73"/>
                      <a:pt x="46" y="70"/>
                      <a:pt x="33" y="64"/>
                    </a:cubicBezTo>
                    <a:close/>
                    <a:moveTo>
                      <a:pt x="35" y="61"/>
                    </a:moveTo>
                    <a:cubicBezTo>
                      <a:pt x="36" y="60"/>
                      <a:pt x="37" y="58"/>
                      <a:pt x="38" y="56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44" y="61"/>
                      <a:pt x="51" y="62"/>
                      <a:pt x="58" y="66"/>
                    </a:cubicBezTo>
                    <a:cubicBezTo>
                      <a:pt x="52" y="63"/>
                      <a:pt x="44" y="60"/>
                      <a:pt x="38" y="59"/>
                    </a:cubicBezTo>
                    <a:cubicBezTo>
                      <a:pt x="38" y="58"/>
                      <a:pt x="37" y="59"/>
                      <a:pt x="38" y="59"/>
                    </a:cubicBezTo>
                    <a:cubicBezTo>
                      <a:pt x="43" y="64"/>
                      <a:pt x="51" y="66"/>
                      <a:pt x="58" y="69"/>
                    </a:cubicBezTo>
                    <a:cubicBezTo>
                      <a:pt x="59" y="70"/>
                      <a:pt x="59" y="70"/>
                      <a:pt x="59" y="71"/>
                    </a:cubicBezTo>
                    <a:cubicBezTo>
                      <a:pt x="58" y="71"/>
                      <a:pt x="58" y="70"/>
                      <a:pt x="57" y="70"/>
                    </a:cubicBezTo>
                    <a:cubicBezTo>
                      <a:pt x="55" y="69"/>
                      <a:pt x="52" y="68"/>
                      <a:pt x="50" y="67"/>
                    </a:cubicBezTo>
                    <a:cubicBezTo>
                      <a:pt x="45" y="65"/>
                      <a:pt x="40" y="63"/>
                      <a:pt x="35" y="61"/>
                    </a:cubicBezTo>
                    <a:close/>
                    <a:moveTo>
                      <a:pt x="39" y="56"/>
                    </a:moveTo>
                    <a:cubicBezTo>
                      <a:pt x="39" y="55"/>
                      <a:pt x="40" y="54"/>
                      <a:pt x="40" y="54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5" y="56"/>
                      <a:pt x="49" y="58"/>
                      <a:pt x="54" y="59"/>
                    </a:cubicBezTo>
                    <a:cubicBezTo>
                      <a:pt x="54" y="59"/>
                      <a:pt x="54" y="60"/>
                      <a:pt x="54" y="60"/>
                    </a:cubicBezTo>
                    <a:cubicBezTo>
                      <a:pt x="55" y="60"/>
                      <a:pt x="55" y="61"/>
                      <a:pt x="55" y="61"/>
                    </a:cubicBezTo>
                    <a:cubicBezTo>
                      <a:pt x="54" y="61"/>
                      <a:pt x="53" y="60"/>
                      <a:pt x="52" y="60"/>
                    </a:cubicBezTo>
                    <a:cubicBezTo>
                      <a:pt x="48" y="58"/>
                      <a:pt x="43" y="57"/>
                      <a:pt x="39" y="56"/>
                    </a:cubicBezTo>
                    <a:close/>
                    <a:moveTo>
                      <a:pt x="40" y="53"/>
                    </a:moveTo>
                    <a:cubicBezTo>
                      <a:pt x="41" y="53"/>
                      <a:pt x="41" y="53"/>
                      <a:pt x="41" y="52"/>
                    </a:cubicBezTo>
                    <a:cubicBezTo>
                      <a:pt x="45" y="54"/>
                      <a:pt x="50" y="56"/>
                      <a:pt x="54" y="58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49" y="57"/>
                      <a:pt x="45" y="55"/>
                      <a:pt x="40" y="53"/>
                    </a:cubicBezTo>
                    <a:cubicBezTo>
                      <a:pt x="40" y="53"/>
                      <a:pt x="40" y="53"/>
                      <a:pt x="40" y="53"/>
                    </a:cubicBezTo>
                    <a:close/>
                    <a:moveTo>
                      <a:pt x="42" y="52"/>
                    </a:moveTo>
                    <a:cubicBezTo>
                      <a:pt x="42" y="51"/>
                      <a:pt x="43" y="50"/>
                      <a:pt x="43" y="50"/>
                    </a:cubicBezTo>
                    <a:cubicBezTo>
                      <a:pt x="43" y="50"/>
                      <a:pt x="43" y="50"/>
                      <a:pt x="44" y="50"/>
                    </a:cubicBezTo>
                    <a:cubicBezTo>
                      <a:pt x="47" y="51"/>
                      <a:pt x="51" y="53"/>
                      <a:pt x="55" y="55"/>
                    </a:cubicBezTo>
                    <a:cubicBezTo>
                      <a:pt x="55" y="55"/>
                      <a:pt x="55" y="55"/>
                      <a:pt x="54" y="56"/>
                    </a:cubicBezTo>
                    <a:cubicBezTo>
                      <a:pt x="50" y="55"/>
                      <a:pt x="46" y="53"/>
                      <a:pt x="42" y="52"/>
                    </a:cubicBezTo>
                    <a:close/>
                    <a:moveTo>
                      <a:pt x="44" y="49"/>
                    </a:moveTo>
                    <a:cubicBezTo>
                      <a:pt x="45" y="47"/>
                      <a:pt x="47" y="46"/>
                      <a:pt x="49" y="44"/>
                    </a:cubicBezTo>
                    <a:cubicBezTo>
                      <a:pt x="51" y="47"/>
                      <a:pt x="54" y="49"/>
                      <a:pt x="57" y="51"/>
                    </a:cubicBezTo>
                    <a:cubicBezTo>
                      <a:pt x="59" y="52"/>
                      <a:pt x="57" y="51"/>
                      <a:pt x="56" y="51"/>
                    </a:cubicBezTo>
                    <a:cubicBezTo>
                      <a:pt x="55" y="50"/>
                      <a:pt x="53" y="49"/>
                      <a:pt x="52" y="49"/>
                    </a:cubicBezTo>
                    <a:cubicBezTo>
                      <a:pt x="50" y="48"/>
                      <a:pt x="49" y="47"/>
                      <a:pt x="47" y="47"/>
                    </a:cubicBezTo>
                    <a:cubicBezTo>
                      <a:pt x="47" y="46"/>
                      <a:pt x="46" y="47"/>
                      <a:pt x="47" y="47"/>
                    </a:cubicBezTo>
                    <a:cubicBezTo>
                      <a:pt x="49" y="49"/>
                      <a:pt x="53" y="53"/>
                      <a:pt x="56" y="54"/>
                    </a:cubicBezTo>
                    <a:cubicBezTo>
                      <a:pt x="52" y="53"/>
                      <a:pt x="48" y="51"/>
                      <a:pt x="44" y="49"/>
                    </a:cubicBezTo>
                    <a:close/>
                    <a:moveTo>
                      <a:pt x="49" y="43"/>
                    </a:moveTo>
                    <a:cubicBezTo>
                      <a:pt x="50" y="43"/>
                      <a:pt x="51" y="42"/>
                      <a:pt x="52" y="41"/>
                    </a:cubicBezTo>
                    <a:cubicBezTo>
                      <a:pt x="54" y="44"/>
                      <a:pt x="57" y="47"/>
                      <a:pt x="61" y="49"/>
                    </a:cubicBezTo>
                    <a:cubicBezTo>
                      <a:pt x="59" y="48"/>
                      <a:pt x="58" y="48"/>
                      <a:pt x="56" y="47"/>
                    </a:cubicBezTo>
                    <a:cubicBezTo>
                      <a:pt x="54" y="46"/>
                      <a:pt x="52" y="44"/>
                      <a:pt x="49" y="43"/>
                    </a:cubicBezTo>
                    <a:close/>
                    <a:moveTo>
                      <a:pt x="52" y="41"/>
                    </a:moveTo>
                    <a:cubicBezTo>
                      <a:pt x="53" y="40"/>
                      <a:pt x="55" y="39"/>
                      <a:pt x="56" y="38"/>
                    </a:cubicBezTo>
                    <a:cubicBezTo>
                      <a:pt x="56" y="37"/>
                      <a:pt x="57" y="37"/>
                      <a:pt x="57" y="36"/>
                    </a:cubicBezTo>
                    <a:cubicBezTo>
                      <a:pt x="57" y="36"/>
                      <a:pt x="57" y="36"/>
                      <a:pt x="58" y="37"/>
                    </a:cubicBezTo>
                    <a:cubicBezTo>
                      <a:pt x="60" y="39"/>
                      <a:pt x="63" y="41"/>
                      <a:pt x="66" y="43"/>
                    </a:cubicBezTo>
                    <a:cubicBezTo>
                      <a:pt x="63" y="41"/>
                      <a:pt x="59" y="40"/>
                      <a:pt x="56" y="39"/>
                    </a:cubicBezTo>
                    <a:cubicBezTo>
                      <a:pt x="56" y="38"/>
                      <a:pt x="55" y="39"/>
                      <a:pt x="56" y="39"/>
                    </a:cubicBezTo>
                    <a:cubicBezTo>
                      <a:pt x="58" y="41"/>
                      <a:pt x="60" y="43"/>
                      <a:pt x="62" y="44"/>
                    </a:cubicBezTo>
                    <a:cubicBezTo>
                      <a:pt x="59" y="43"/>
                      <a:pt x="55" y="42"/>
                      <a:pt x="52" y="41"/>
                    </a:cubicBezTo>
                    <a:close/>
                    <a:moveTo>
                      <a:pt x="58" y="36"/>
                    </a:moveTo>
                    <a:cubicBezTo>
                      <a:pt x="59" y="35"/>
                      <a:pt x="60" y="34"/>
                      <a:pt x="61" y="34"/>
                    </a:cubicBezTo>
                    <a:cubicBezTo>
                      <a:pt x="61" y="34"/>
                      <a:pt x="61" y="34"/>
                      <a:pt x="61" y="34"/>
                    </a:cubicBezTo>
                    <a:cubicBezTo>
                      <a:pt x="64" y="39"/>
                      <a:pt x="71" y="41"/>
                      <a:pt x="75" y="45"/>
                    </a:cubicBezTo>
                    <a:cubicBezTo>
                      <a:pt x="79" y="47"/>
                      <a:pt x="75" y="44"/>
                      <a:pt x="74" y="44"/>
                    </a:cubicBezTo>
                    <a:cubicBezTo>
                      <a:pt x="72" y="43"/>
                      <a:pt x="71" y="42"/>
                      <a:pt x="69" y="41"/>
                    </a:cubicBezTo>
                    <a:cubicBezTo>
                      <a:pt x="65" y="39"/>
                      <a:pt x="62" y="38"/>
                      <a:pt x="58" y="36"/>
                    </a:cubicBezTo>
                    <a:cubicBezTo>
                      <a:pt x="58" y="36"/>
                      <a:pt x="58" y="36"/>
                      <a:pt x="58" y="36"/>
                    </a:cubicBezTo>
                    <a:close/>
                    <a:moveTo>
                      <a:pt x="61" y="33"/>
                    </a:moveTo>
                    <a:cubicBezTo>
                      <a:pt x="62" y="33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6" y="34"/>
                      <a:pt x="68" y="36"/>
                      <a:pt x="70" y="37"/>
                    </a:cubicBezTo>
                    <a:cubicBezTo>
                      <a:pt x="67" y="36"/>
                      <a:pt x="64" y="35"/>
                      <a:pt x="61" y="33"/>
                    </a:cubicBezTo>
                    <a:cubicBezTo>
                      <a:pt x="61" y="33"/>
                      <a:pt x="61" y="33"/>
                      <a:pt x="61" y="33"/>
                    </a:cubicBezTo>
                    <a:close/>
                    <a:moveTo>
                      <a:pt x="64" y="32"/>
                    </a:moveTo>
                    <a:cubicBezTo>
                      <a:pt x="68" y="29"/>
                      <a:pt x="72" y="26"/>
                      <a:pt x="77" y="24"/>
                    </a:cubicBezTo>
                    <a:cubicBezTo>
                      <a:pt x="77" y="24"/>
                      <a:pt x="77" y="24"/>
                      <a:pt x="77" y="24"/>
                    </a:cubicBezTo>
                    <a:cubicBezTo>
                      <a:pt x="77" y="24"/>
                      <a:pt x="77" y="25"/>
                      <a:pt x="77" y="25"/>
                    </a:cubicBezTo>
                    <a:cubicBezTo>
                      <a:pt x="78" y="25"/>
                      <a:pt x="79" y="26"/>
                      <a:pt x="80" y="26"/>
                    </a:cubicBezTo>
                    <a:cubicBezTo>
                      <a:pt x="79" y="26"/>
                      <a:pt x="78" y="25"/>
                      <a:pt x="77" y="25"/>
                    </a:cubicBezTo>
                    <a:cubicBezTo>
                      <a:pt x="76" y="25"/>
                      <a:pt x="76" y="26"/>
                      <a:pt x="76" y="26"/>
                    </a:cubicBezTo>
                    <a:cubicBezTo>
                      <a:pt x="77" y="26"/>
                      <a:pt x="77" y="27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5" y="27"/>
                      <a:pt x="74" y="26"/>
                      <a:pt x="73" y="27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4" y="28"/>
                      <a:pt x="72" y="28"/>
                      <a:pt x="71" y="28"/>
                    </a:cubicBezTo>
                    <a:cubicBezTo>
                      <a:pt x="71" y="28"/>
                      <a:pt x="71" y="28"/>
                      <a:pt x="71" y="29"/>
                    </a:cubicBezTo>
                    <a:cubicBezTo>
                      <a:pt x="72" y="29"/>
                      <a:pt x="74" y="30"/>
                      <a:pt x="75" y="30"/>
                    </a:cubicBezTo>
                    <a:cubicBezTo>
                      <a:pt x="74" y="32"/>
                      <a:pt x="76" y="34"/>
                      <a:pt x="78" y="34"/>
                    </a:cubicBezTo>
                    <a:cubicBezTo>
                      <a:pt x="78" y="34"/>
                      <a:pt x="79" y="34"/>
                      <a:pt x="79" y="34"/>
                    </a:cubicBezTo>
                    <a:cubicBezTo>
                      <a:pt x="80" y="35"/>
                      <a:pt x="81" y="36"/>
                      <a:pt x="83" y="37"/>
                    </a:cubicBezTo>
                    <a:cubicBezTo>
                      <a:pt x="83" y="37"/>
                      <a:pt x="83" y="38"/>
                      <a:pt x="84" y="38"/>
                    </a:cubicBezTo>
                    <a:cubicBezTo>
                      <a:pt x="84" y="38"/>
                      <a:pt x="84" y="38"/>
                      <a:pt x="84" y="38"/>
                    </a:cubicBezTo>
                    <a:cubicBezTo>
                      <a:pt x="83" y="38"/>
                      <a:pt x="83" y="38"/>
                      <a:pt x="83" y="37"/>
                    </a:cubicBezTo>
                    <a:cubicBezTo>
                      <a:pt x="82" y="37"/>
                      <a:pt x="80" y="36"/>
                      <a:pt x="79" y="36"/>
                    </a:cubicBezTo>
                    <a:cubicBezTo>
                      <a:pt x="76" y="34"/>
                      <a:pt x="72" y="31"/>
                      <a:pt x="68" y="29"/>
                    </a:cubicBezTo>
                    <a:cubicBezTo>
                      <a:pt x="68" y="29"/>
                      <a:pt x="68" y="30"/>
                      <a:pt x="68" y="30"/>
                    </a:cubicBezTo>
                    <a:cubicBezTo>
                      <a:pt x="73" y="32"/>
                      <a:pt x="78" y="36"/>
                      <a:pt x="83" y="38"/>
                    </a:cubicBezTo>
                    <a:cubicBezTo>
                      <a:pt x="83" y="39"/>
                      <a:pt x="82" y="39"/>
                      <a:pt x="82" y="39"/>
                    </a:cubicBezTo>
                    <a:cubicBezTo>
                      <a:pt x="82" y="39"/>
                      <a:pt x="82" y="39"/>
                      <a:pt x="82" y="39"/>
                    </a:cubicBezTo>
                    <a:cubicBezTo>
                      <a:pt x="79" y="37"/>
                      <a:pt x="76" y="36"/>
                      <a:pt x="73" y="34"/>
                    </a:cubicBezTo>
                    <a:cubicBezTo>
                      <a:pt x="72" y="33"/>
                      <a:pt x="71" y="32"/>
                      <a:pt x="69" y="32"/>
                    </a:cubicBezTo>
                    <a:cubicBezTo>
                      <a:pt x="69" y="31"/>
                      <a:pt x="69" y="31"/>
                      <a:pt x="69" y="31"/>
                    </a:cubicBezTo>
                    <a:cubicBezTo>
                      <a:pt x="68" y="31"/>
                      <a:pt x="67" y="30"/>
                      <a:pt x="67" y="30"/>
                    </a:cubicBezTo>
                    <a:cubicBezTo>
                      <a:pt x="66" y="30"/>
                      <a:pt x="66" y="31"/>
                      <a:pt x="66" y="31"/>
                    </a:cubicBezTo>
                    <a:cubicBezTo>
                      <a:pt x="71" y="34"/>
                      <a:pt x="75" y="38"/>
                      <a:pt x="79" y="40"/>
                    </a:cubicBezTo>
                    <a:cubicBezTo>
                      <a:pt x="74" y="38"/>
                      <a:pt x="69" y="35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lose/>
                    <a:moveTo>
                      <a:pt x="93" y="36"/>
                    </a:moveTo>
                    <a:cubicBezTo>
                      <a:pt x="92" y="35"/>
                      <a:pt x="91" y="35"/>
                      <a:pt x="90" y="34"/>
                    </a:cubicBezTo>
                    <a:cubicBezTo>
                      <a:pt x="86" y="31"/>
                      <a:pt x="91" y="33"/>
                      <a:pt x="92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4" y="35"/>
                      <a:pt x="96" y="37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7"/>
                    </a:cubicBezTo>
                    <a:cubicBezTo>
                      <a:pt x="96" y="37"/>
                      <a:pt x="94" y="36"/>
                      <a:pt x="93" y="36"/>
                    </a:cubicBezTo>
                    <a:close/>
                    <a:moveTo>
                      <a:pt x="93" y="33"/>
                    </a:moveTo>
                    <a:cubicBezTo>
                      <a:pt x="93" y="33"/>
                      <a:pt x="93" y="33"/>
                      <a:pt x="93" y="33"/>
                    </a:cubicBezTo>
                    <a:cubicBezTo>
                      <a:pt x="93" y="33"/>
                      <a:pt x="93" y="33"/>
                      <a:pt x="93" y="33"/>
                    </a:cubicBezTo>
                    <a:close/>
                    <a:moveTo>
                      <a:pt x="89" y="31"/>
                    </a:moveTo>
                    <a:cubicBezTo>
                      <a:pt x="90" y="31"/>
                      <a:pt x="91" y="30"/>
                      <a:pt x="92" y="29"/>
                    </a:cubicBezTo>
                    <a:cubicBezTo>
                      <a:pt x="92" y="29"/>
                      <a:pt x="92" y="30"/>
                      <a:pt x="92" y="30"/>
                    </a:cubicBezTo>
                    <a:cubicBezTo>
                      <a:pt x="92" y="31"/>
                      <a:pt x="93" y="32"/>
                      <a:pt x="94" y="33"/>
                    </a:cubicBezTo>
                    <a:cubicBezTo>
                      <a:pt x="94" y="33"/>
                      <a:pt x="94" y="33"/>
                      <a:pt x="94" y="33"/>
                    </a:cubicBezTo>
                    <a:cubicBezTo>
                      <a:pt x="93" y="33"/>
                      <a:pt x="93" y="32"/>
                      <a:pt x="92" y="32"/>
                    </a:cubicBezTo>
                    <a:cubicBezTo>
                      <a:pt x="92" y="32"/>
                      <a:pt x="91" y="32"/>
                      <a:pt x="91" y="32"/>
                    </a:cubicBezTo>
                    <a:cubicBezTo>
                      <a:pt x="91" y="32"/>
                      <a:pt x="91" y="32"/>
                      <a:pt x="91" y="32"/>
                    </a:cubicBezTo>
                    <a:cubicBezTo>
                      <a:pt x="91" y="32"/>
                      <a:pt x="91" y="32"/>
                      <a:pt x="91" y="32"/>
                    </a:cubicBezTo>
                    <a:cubicBezTo>
                      <a:pt x="90" y="32"/>
                      <a:pt x="89" y="31"/>
                      <a:pt x="89" y="31"/>
                    </a:cubicBezTo>
                    <a:close/>
                    <a:moveTo>
                      <a:pt x="92" y="29"/>
                    </a:moveTo>
                    <a:cubicBezTo>
                      <a:pt x="92" y="29"/>
                      <a:pt x="92" y="29"/>
                      <a:pt x="92" y="29"/>
                    </a:cubicBezTo>
                    <a:cubicBezTo>
                      <a:pt x="93" y="29"/>
                      <a:pt x="93" y="28"/>
                      <a:pt x="94" y="28"/>
                    </a:cubicBezTo>
                    <a:cubicBezTo>
                      <a:pt x="94" y="28"/>
                      <a:pt x="94" y="28"/>
                      <a:pt x="94" y="28"/>
                    </a:cubicBezTo>
                    <a:cubicBezTo>
                      <a:pt x="95" y="30"/>
                      <a:pt x="98" y="32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close/>
                    <a:moveTo>
                      <a:pt x="94" y="28"/>
                    </a:moveTo>
                    <a:cubicBezTo>
                      <a:pt x="94" y="27"/>
                      <a:pt x="95" y="27"/>
                      <a:pt x="95" y="27"/>
                    </a:cubicBezTo>
                    <a:cubicBezTo>
                      <a:pt x="96" y="26"/>
                      <a:pt x="97" y="27"/>
                      <a:pt x="97" y="28"/>
                    </a:cubicBezTo>
                    <a:cubicBezTo>
                      <a:pt x="96" y="28"/>
                      <a:pt x="95" y="28"/>
                      <a:pt x="94" y="28"/>
                    </a:cubicBezTo>
                    <a:cubicBezTo>
                      <a:pt x="94" y="28"/>
                      <a:pt x="94" y="28"/>
                      <a:pt x="94" y="28"/>
                    </a:cubicBezTo>
                    <a:close/>
                    <a:moveTo>
                      <a:pt x="97" y="29"/>
                    </a:moveTo>
                    <a:cubicBezTo>
                      <a:pt x="97" y="29"/>
                      <a:pt x="97" y="29"/>
                      <a:pt x="97" y="30"/>
                    </a:cubicBezTo>
                    <a:cubicBezTo>
                      <a:pt x="96" y="29"/>
                      <a:pt x="95" y="28"/>
                      <a:pt x="97" y="29"/>
                    </a:cubicBezTo>
                    <a:close/>
                    <a:moveTo>
                      <a:pt x="102" y="36"/>
                    </a:moveTo>
                    <a:cubicBezTo>
                      <a:pt x="102" y="36"/>
                      <a:pt x="102" y="36"/>
                      <a:pt x="102" y="37"/>
                    </a:cubicBezTo>
                    <a:cubicBezTo>
                      <a:pt x="103" y="37"/>
                      <a:pt x="105" y="38"/>
                      <a:pt x="105" y="39"/>
                    </a:cubicBezTo>
                    <a:cubicBezTo>
                      <a:pt x="105" y="39"/>
                      <a:pt x="105" y="39"/>
                      <a:pt x="104" y="39"/>
                    </a:cubicBezTo>
                    <a:cubicBezTo>
                      <a:pt x="104" y="39"/>
                      <a:pt x="104" y="39"/>
                      <a:pt x="104" y="39"/>
                    </a:cubicBezTo>
                    <a:cubicBezTo>
                      <a:pt x="101" y="38"/>
                      <a:pt x="99" y="36"/>
                      <a:pt x="96" y="35"/>
                    </a:cubicBezTo>
                    <a:cubicBezTo>
                      <a:pt x="97" y="35"/>
                      <a:pt x="97" y="34"/>
                      <a:pt x="97" y="34"/>
                    </a:cubicBezTo>
                    <a:cubicBezTo>
                      <a:pt x="96" y="33"/>
                      <a:pt x="95" y="32"/>
                      <a:pt x="94" y="31"/>
                    </a:cubicBezTo>
                    <a:cubicBezTo>
                      <a:pt x="93" y="30"/>
                      <a:pt x="95" y="31"/>
                      <a:pt x="96" y="31"/>
                    </a:cubicBezTo>
                    <a:cubicBezTo>
                      <a:pt x="96" y="32"/>
                      <a:pt x="96" y="33"/>
                      <a:pt x="96" y="33"/>
                    </a:cubicBezTo>
                    <a:cubicBezTo>
                      <a:pt x="97" y="35"/>
                      <a:pt x="100" y="36"/>
                      <a:pt x="102" y="36"/>
                    </a:cubicBezTo>
                    <a:close/>
                    <a:moveTo>
                      <a:pt x="106" y="35"/>
                    </a:moveTo>
                    <a:cubicBezTo>
                      <a:pt x="106" y="36"/>
                      <a:pt x="107" y="37"/>
                      <a:pt x="108" y="37"/>
                    </a:cubicBezTo>
                    <a:cubicBezTo>
                      <a:pt x="106" y="37"/>
                      <a:pt x="105" y="36"/>
                      <a:pt x="103" y="35"/>
                    </a:cubicBezTo>
                    <a:cubicBezTo>
                      <a:pt x="104" y="35"/>
                      <a:pt x="105" y="35"/>
                      <a:pt x="106" y="35"/>
                    </a:cubicBezTo>
                    <a:cubicBezTo>
                      <a:pt x="106" y="35"/>
                      <a:pt x="106" y="35"/>
                      <a:pt x="106" y="35"/>
                    </a:cubicBezTo>
                    <a:close/>
                    <a:moveTo>
                      <a:pt x="106" y="35"/>
                    </a:moveTo>
                    <a:cubicBezTo>
                      <a:pt x="107" y="35"/>
                      <a:pt x="108" y="34"/>
                      <a:pt x="109" y="34"/>
                    </a:cubicBezTo>
                    <a:cubicBezTo>
                      <a:pt x="109" y="34"/>
                      <a:pt x="109" y="34"/>
                      <a:pt x="109" y="35"/>
                    </a:cubicBezTo>
                    <a:cubicBezTo>
                      <a:pt x="109" y="36"/>
                      <a:pt x="111" y="37"/>
                      <a:pt x="109" y="36"/>
                    </a:cubicBezTo>
                    <a:cubicBezTo>
                      <a:pt x="107" y="35"/>
                      <a:pt x="107" y="35"/>
                      <a:pt x="106" y="35"/>
                    </a:cubicBezTo>
                    <a:close/>
                    <a:moveTo>
                      <a:pt x="110" y="34"/>
                    </a:moveTo>
                    <a:cubicBezTo>
                      <a:pt x="111" y="34"/>
                      <a:pt x="113" y="34"/>
                      <a:pt x="112" y="35"/>
                    </a:cubicBezTo>
                    <a:cubicBezTo>
                      <a:pt x="112" y="35"/>
                      <a:pt x="112" y="35"/>
                      <a:pt x="112" y="36"/>
                    </a:cubicBezTo>
                    <a:cubicBezTo>
                      <a:pt x="111" y="35"/>
                      <a:pt x="110" y="35"/>
                      <a:pt x="110" y="34"/>
                    </a:cubicBezTo>
                    <a:close/>
                    <a:moveTo>
                      <a:pt x="112" y="36"/>
                    </a:moveTo>
                    <a:cubicBezTo>
                      <a:pt x="111" y="36"/>
                      <a:pt x="111" y="36"/>
                      <a:pt x="111" y="37"/>
                    </a:cubicBezTo>
                    <a:cubicBezTo>
                      <a:pt x="110" y="35"/>
                      <a:pt x="110" y="35"/>
                      <a:pt x="112" y="36"/>
                    </a:cubicBezTo>
                    <a:close/>
                    <a:moveTo>
                      <a:pt x="110" y="37"/>
                    </a:moveTo>
                    <a:cubicBezTo>
                      <a:pt x="110" y="37"/>
                      <a:pt x="109" y="37"/>
                      <a:pt x="109" y="38"/>
                    </a:cubicBezTo>
                    <a:cubicBezTo>
                      <a:pt x="107" y="36"/>
                      <a:pt x="109" y="37"/>
                      <a:pt x="110" y="37"/>
                    </a:cubicBezTo>
                    <a:close/>
                    <a:moveTo>
                      <a:pt x="108" y="38"/>
                    </a:moveTo>
                    <a:cubicBezTo>
                      <a:pt x="107" y="38"/>
                      <a:pt x="106" y="38"/>
                      <a:pt x="105" y="38"/>
                    </a:cubicBezTo>
                    <a:cubicBezTo>
                      <a:pt x="105" y="38"/>
                      <a:pt x="103" y="36"/>
                      <a:pt x="103" y="36"/>
                    </a:cubicBezTo>
                    <a:cubicBezTo>
                      <a:pt x="105" y="37"/>
                      <a:pt x="106" y="37"/>
                      <a:pt x="108" y="38"/>
                    </a:cubicBezTo>
                    <a:close/>
                    <a:moveTo>
                      <a:pt x="103" y="39"/>
                    </a:moveTo>
                    <a:cubicBezTo>
                      <a:pt x="102" y="39"/>
                      <a:pt x="101" y="39"/>
                      <a:pt x="101" y="39"/>
                    </a:cubicBezTo>
                    <a:cubicBezTo>
                      <a:pt x="99" y="38"/>
                      <a:pt x="98" y="37"/>
                      <a:pt x="97" y="37"/>
                    </a:cubicBezTo>
                    <a:cubicBezTo>
                      <a:pt x="96" y="36"/>
                      <a:pt x="95" y="35"/>
                      <a:pt x="95" y="35"/>
                    </a:cubicBezTo>
                    <a:cubicBezTo>
                      <a:pt x="95" y="35"/>
                      <a:pt x="95" y="35"/>
                      <a:pt x="95" y="35"/>
                    </a:cubicBezTo>
                    <a:cubicBezTo>
                      <a:pt x="98" y="36"/>
                      <a:pt x="100" y="38"/>
                      <a:pt x="103" y="39"/>
                    </a:cubicBezTo>
                    <a:close/>
                    <a:moveTo>
                      <a:pt x="91" y="35"/>
                    </a:moveTo>
                    <a:cubicBezTo>
                      <a:pt x="90" y="35"/>
                      <a:pt x="90" y="35"/>
                      <a:pt x="90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88" y="34"/>
                      <a:pt x="87" y="33"/>
                      <a:pt x="85" y="33"/>
                    </a:cubicBezTo>
                    <a:cubicBezTo>
                      <a:pt x="86" y="33"/>
                      <a:pt x="86" y="32"/>
                      <a:pt x="87" y="32"/>
                    </a:cubicBezTo>
                    <a:cubicBezTo>
                      <a:pt x="88" y="33"/>
                      <a:pt x="89" y="34"/>
                      <a:pt x="91" y="35"/>
                    </a:cubicBezTo>
                    <a:close/>
                    <a:moveTo>
                      <a:pt x="81" y="26"/>
                    </a:moveTo>
                    <a:cubicBezTo>
                      <a:pt x="80" y="26"/>
                      <a:pt x="79" y="25"/>
                      <a:pt x="78" y="25"/>
                    </a:cubicBezTo>
                    <a:cubicBezTo>
                      <a:pt x="80" y="25"/>
                      <a:pt x="82" y="25"/>
                      <a:pt x="83" y="26"/>
                    </a:cubicBezTo>
                    <a:cubicBezTo>
                      <a:pt x="83" y="26"/>
                      <a:pt x="82" y="26"/>
                      <a:pt x="81" y="26"/>
                    </a:cubicBezTo>
                    <a:close/>
                    <a:moveTo>
                      <a:pt x="76" y="28"/>
                    </a:moveTo>
                    <a:cubicBezTo>
                      <a:pt x="75" y="28"/>
                      <a:pt x="74" y="28"/>
                      <a:pt x="74" y="27"/>
                    </a:cubicBezTo>
                    <a:cubicBezTo>
                      <a:pt x="75" y="27"/>
                      <a:pt x="75" y="27"/>
                      <a:pt x="76" y="28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8" y="26"/>
                    </a:moveTo>
                    <a:cubicBezTo>
                      <a:pt x="78" y="26"/>
                      <a:pt x="78" y="26"/>
                      <a:pt x="79" y="26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6"/>
                      <a:pt x="78" y="26"/>
                      <a:pt x="78" y="26"/>
                    </a:cubicBezTo>
                    <a:close/>
                    <a:moveTo>
                      <a:pt x="83" y="34"/>
                    </a:moveTo>
                    <a:cubicBezTo>
                      <a:pt x="83" y="34"/>
                      <a:pt x="82" y="34"/>
                      <a:pt x="82" y="34"/>
                    </a:cubicBezTo>
                    <a:cubicBezTo>
                      <a:pt x="83" y="33"/>
                      <a:pt x="83" y="33"/>
                      <a:pt x="84" y="33"/>
                    </a:cubicBezTo>
                    <a:cubicBezTo>
                      <a:pt x="85" y="34"/>
                      <a:pt x="86" y="34"/>
                      <a:pt x="86" y="35"/>
                    </a:cubicBezTo>
                    <a:cubicBezTo>
                      <a:pt x="86" y="35"/>
                      <a:pt x="87" y="36"/>
                      <a:pt x="87" y="36"/>
                    </a:cubicBezTo>
                    <a:cubicBezTo>
                      <a:pt x="87" y="36"/>
                      <a:pt x="86" y="36"/>
                      <a:pt x="86" y="36"/>
                    </a:cubicBezTo>
                    <a:cubicBezTo>
                      <a:pt x="85" y="36"/>
                      <a:pt x="84" y="35"/>
                      <a:pt x="83" y="34"/>
                    </a:cubicBezTo>
                    <a:close/>
                    <a:moveTo>
                      <a:pt x="89" y="35"/>
                    </a:moveTo>
                    <a:cubicBezTo>
                      <a:pt x="88" y="35"/>
                      <a:pt x="88" y="35"/>
                      <a:pt x="87" y="36"/>
                    </a:cubicBezTo>
                    <a:cubicBezTo>
                      <a:pt x="87" y="35"/>
                      <a:pt x="86" y="34"/>
                      <a:pt x="85" y="33"/>
                    </a:cubicBezTo>
                    <a:cubicBezTo>
                      <a:pt x="86" y="34"/>
                      <a:pt x="87" y="35"/>
                      <a:pt x="89" y="35"/>
                    </a:cubicBezTo>
                    <a:close/>
                    <a:moveTo>
                      <a:pt x="86" y="36"/>
                    </a:moveTo>
                    <a:cubicBezTo>
                      <a:pt x="85" y="37"/>
                      <a:pt x="85" y="37"/>
                      <a:pt x="84" y="37"/>
                    </a:cubicBezTo>
                    <a:cubicBezTo>
                      <a:pt x="83" y="36"/>
                      <a:pt x="81" y="35"/>
                      <a:pt x="80" y="34"/>
                    </a:cubicBezTo>
                    <a:cubicBezTo>
                      <a:pt x="80" y="34"/>
                      <a:pt x="80" y="34"/>
                      <a:pt x="80" y="34"/>
                    </a:cubicBezTo>
                    <a:cubicBezTo>
                      <a:pt x="80" y="34"/>
                      <a:pt x="81" y="34"/>
                      <a:pt x="81" y="34"/>
                    </a:cubicBezTo>
                    <a:cubicBezTo>
                      <a:pt x="81" y="34"/>
                      <a:pt x="82" y="34"/>
                      <a:pt x="82" y="34"/>
                    </a:cubicBezTo>
                    <a:cubicBezTo>
                      <a:pt x="83" y="35"/>
                      <a:pt x="84" y="36"/>
                      <a:pt x="86" y="36"/>
                    </a:cubicBezTo>
                    <a:close/>
                    <a:moveTo>
                      <a:pt x="221" y="133"/>
                    </a:moveTo>
                    <a:cubicBezTo>
                      <a:pt x="220" y="132"/>
                      <a:pt x="219" y="132"/>
                      <a:pt x="219" y="131"/>
                    </a:cubicBezTo>
                    <a:cubicBezTo>
                      <a:pt x="217" y="128"/>
                      <a:pt x="220" y="130"/>
                      <a:pt x="221" y="130"/>
                    </a:cubicBezTo>
                    <a:cubicBezTo>
                      <a:pt x="222" y="130"/>
                      <a:pt x="222" y="130"/>
                      <a:pt x="222" y="130"/>
                    </a:cubicBezTo>
                    <a:cubicBezTo>
                      <a:pt x="222" y="131"/>
                      <a:pt x="221" y="132"/>
                      <a:pt x="221" y="133"/>
                    </a:cubicBezTo>
                    <a:close/>
                    <a:moveTo>
                      <a:pt x="222" y="126"/>
                    </a:moveTo>
                    <a:cubicBezTo>
                      <a:pt x="221" y="125"/>
                      <a:pt x="220" y="124"/>
                      <a:pt x="218" y="123"/>
                    </a:cubicBezTo>
                    <a:cubicBezTo>
                      <a:pt x="218" y="123"/>
                      <a:pt x="217" y="122"/>
                      <a:pt x="217" y="122"/>
                    </a:cubicBezTo>
                    <a:cubicBezTo>
                      <a:pt x="217" y="122"/>
                      <a:pt x="217" y="121"/>
                      <a:pt x="217" y="121"/>
                    </a:cubicBezTo>
                    <a:cubicBezTo>
                      <a:pt x="217" y="121"/>
                      <a:pt x="218" y="122"/>
                      <a:pt x="218" y="122"/>
                    </a:cubicBezTo>
                    <a:cubicBezTo>
                      <a:pt x="220" y="122"/>
                      <a:pt x="221" y="123"/>
                      <a:pt x="223" y="124"/>
                    </a:cubicBezTo>
                    <a:cubicBezTo>
                      <a:pt x="223" y="125"/>
                      <a:pt x="223" y="125"/>
                      <a:pt x="222" y="126"/>
                    </a:cubicBezTo>
                    <a:close/>
                    <a:moveTo>
                      <a:pt x="222" y="127"/>
                    </a:moveTo>
                    <a:cubicBezTo>
                      <a:pt x="222" y="128"/>
                      <a:pt x="222" y="129"/>
                      <a:pt x="222" y="130"/>
                    </a:cubicBezTo>
                    <a:cubicBezTo>
                      <a:pt x="222" y="130"/>
                      <a:pt x="222" y="130"/>
                      <a:pt x="222" y="130"/>
                    </a:cubicBezTo>
                    <a:cubicBezTo>
                      <a:pt x="221" y="128"/>
                      <a:pt x="219" y="127"/>
                      <a:pt x="218" y="126"/>
                    </a:cubicBezTo>
                    <a:cubicBezTo>
                      <a:pt x="219" y="126"/>
                      <a:pt x="220" y="126"/>
                      <a:pt x="220" y="126"/>
                    </a:cubicBezTo>
                    <a:cubicBezTo>
                      <a:pt x="221" y="127"/>
                      <a:pt x="222" y="127"/>
                      <a:pt x="222" y="127"/>
                    </a:cubicBezTo>
                    <a:cubicBezTo>
                      <a:pt x="222" y="127"/>
                      <a:pt x="222" y="127"/>
                      <a:pt x="222" y="127"/>
                    </a:cubicBezTo>
                    <a:close/>
                    <a:moveTo>
                      <a:pt x="217" y="129"/>
                    </a:moveTo>
                    <a:cubicBezTo>
                      <a:pt x="217" y="130"/>
                      <a:pt x="218" y="131"/>
                      <a:pt x="219" y="132"/>
                    </a:cubicBezTo>
                    <a:cubicBezTo>
                      <a:pt x="220" y="133"/>
                      <a:pt x="218" y="132"/>
                      <a:pt x="217" y="132"/>
                    </a:cubicBezTo>
                    <a:cubicBezTo>
                      <a:pt x="217" y="132"/>
                      <a:pt x="217" y="132"/>
                      <a:pt x="217" y="132"/>
                    </a:cubicBezTo>
                    <a:cubicBezTo>
                      <a:pt x="217" y="131"/>
                      <a:pt x="217" y="130"/>
                      <a:pt x="217" y="129"/>
                    </a:cubicBezTo>
                    <a:close/>
                    <a:moveTo>
                      <a:pt x="221" y="134"/>
                    </a:moveTo>
                    <a:cubicBezTo>
                      <a:pt x="221" y="135"/>
                      <a:pt x="220" y="137"/>
                      <a:pt x="220" y="138"/>
                    </a:cubicBezTo>
                    <a:cubicBezTo>
                      <a:pt x="220" y="137"/>
                      <a:pt x="220" y="137"/>
                      <a:pt x="219" y="136"/>
                    </a:cubicBezTo>
                    <a:cubicBezTo>
                      <a:pt x="219" y="135"/>
                      <a:pt x="218" y="135"/>
                      <a:pt x="218" y="134"/>
                    </a:cubicBezTo>
                    <a:cubicBezTo>
                      <a:pt x="217" y="132"/>
                      <a:pt x="220" y="134"/>
                      <a:pt x="221" y="134"/>
                    </a:cubicBezTo>
                    <a:cubicBezTo>
                      <a:pt x="221" y="134"/>
                      <a:pt x="221" y="134"/>
                      <a:pt x="221" y="134"/>
                    </a:cubicBezTo>
                    <a:close/>
                    <a:moveTo>
                      <a:pt x="220" y="139"/>
                    </a:moveTo>
                    <a:cubicBezTo>
                      <a:pt x="219" y="139"/>
                      <a:pt x="219" y="139"/>
                      <a:pt x="219" y="140"/>
                    </a:cubicBezTo>
                    <a:cubicBezTo>
                      <a:pt x="219" y="140"/>
                      <a:pt x="219" y="140"/>
                      <a:pt x="219" y="139"/>
                    </a:cubicBezTo>
                    <a:cubicBezTo>
                      <a:pt x="219" y="139"/>
                      <a:pt x="219" y="139"/>
                      <a:pt x="219" y="139"/>
                    </a:cubicBezTo>
                    <a:cubicBezTo>
                      <a:pt x="219" y="139"/>
                      <a:pt x="219" y="139"/>
                      <a:pt x="220" y="139"/>
                    </a:cubicBezTo>
                    <a:close/>
                    <a:moveTo>
                      <a:pt x="218" y="136"/>
                    </a:moveTo>
                    <a:cubicBezTo>
                      <a:pt x="218" y="136"/>
                      <a:pt x="218" y="135"/>
                      <a:pt x="218" y="135"/>
                    </a:cubicBezTo>
                    <a:cubicBezTo>
                      <a:pt x="218" y="136"/>
                      <a:pt x="219" y="137"/>
                      <a:pt x="219" y="139"/>
                    </a:cubicBezTo>
                    <a:cubicBezTo>
                      <a:pt x="219" y="138"/>
                      <a:pt x="218" y="137"/>
                      <a:pt x="218" y="136"/>
                    </a:cubicBezTo>
                    <a:close/>
                    <a:moveTo>
                      <a:pt x="217" y="126"/>
                    </a:moveTo>
                    <a:cubicBezTo>
                      <a:pt x="218" y="127"/>
                      <a:pt x="218" y="127"/>
                      <a:pt x="219" y="128"/>
                    </a:cubicBezTo>
                    <a:cubicBezTo>
                      <a:pt x="220" y="128"/>
                      <a:pt x="222" y="130"/>
                      <a:pt x="219" y="129"/>
                    </a:cubicBezTo>
                    <a:cubicBezTo>
                      <a:pt x="219" y="129"/>
                      <a:pt x="218" y="128"/>
                      <a:pt x="217" y="128"/>
                    </a:cubicBezTo>
                    <a:cubicBezTo>
                      <a:pt x="217" y="128"/>
                      <a:pt x="217" y="128"/>
                      <a:pt x="217" y="128"/>
                    </a:cubicBezTo>
                    <a:cubicBezTo>
                      <a:pt x="217" y="128"/>
                      <a:pt x="217" y="127"/>
                      <a:pt x="217" y="127"/>
                    </a:cubicBezTo>
                    <a:cubicBezTo>
                      <a:pt x="217" y="126"/>
                      <a:pt x="217" y="126"/>
                      <a:pt x="217" y="126"/>
                    </a:cubicBezTo>
                    <a:close/>
                    <a:moveTo>
                      <a:pt x="217" y="123"/>
                    </a:moveTo>
                    <a:cubicBezTo>
                      <a:pt x="218" y="124"/>
                      <a:pt x="220" y="125"/>
                      <a:pt x="221" y="126"/>
                    </a:cubicBezTo>
                    <a:cubicBezTo>
                      <a:pt x="222" y="126"/>
                      <a:pt x="222" y="126"/>
                      <a:pt x="221" y="126"/>
                    </a:cubicBezTo>
                    <a:cubicBezTo>
                      <a:pt x="220" y="125"/>
                      <a:pt x="219" y="125"/>
                      <a:pt x="219" y="125"/>
                    </a:cubicBezTo>
                    <a:cubicBezTo>
                      <a:pt x="218" y="124"/>
                      <a:pt x="218" y="124"/>
                      <a:pt x="217" y="124"/>
                    </a:cubicBezTo>
                    <a:cubicBezTo>
                      <a:pt x="217" y="124"/>
                      <a:pt x="217" y="123"/>
                      <a:pt x="217" y="123"/>
                    </a:cubicBezTo>
                    <a:close/>
                    <a:moveTo>
                      <a:pt x="214" y="117"/>
                    </a:moveTo>
                    <a:cubicBezTo>
                      <a:pt x="213" y="117"/>
                      <a:pt x="212" y="117"/>
                      <a:pt x="212" y="117"/>
                    </a:cubicBezTo>
                    <a:cubicBezTo>
                      <a:pt x="210" y="116"/>
                      <a:pt x="209" y="115"/>
                      <a:pt x="207" y="114"/>
                    </a:cubicBezTo>
                    <a:cubicBezTo>
                      <a:pt x="206" y="113"/>
                      <a:pt x="206" y="113"/>
                      <a:pt x="208" y="114"/>
                    </a:cubicBezTo>
                    <a:cubicBezTo>
                      <a:pt x="209" y="114"/>
                      <a:pt x="211" y="115"/>
                      <a:pt x="212" y="116"/>
                    </a:cubicBezTo>
                    <a:cubicBezTo>
                      <a:pt x="216" y="118"/>
                      <a:pt x="219" y="120"/>
                      <a:pt x="223" y="121"/>
                    </a:cubicBezTo>
                    <a:cubicBezTo>
                      <a:pt x="223" y="121"/>
                      <a:pt x="223" y="122"/>
                      <a:pt x="223" y="123"/>
                    </a:cubicBezTo>
                    <a:cubicBezTo>
                      <a:pt x="221" y="122"/>
                      <a:pt x="219" y="121"/>
                      <a:pt x="217" y="120"/>
                    </a:cubicBezTo>
                    <a:cubicBezTo>
                      <a:pt x="216" y="119"/>
                      <a:pt x="215" y="118"/>
                      <a:pt x="214" y="117"/>
                    </a:cubicBezTo>
                    <a:close/>
                    <a:moveTo>
                      <a:pt x="217" y="77"/>
                    </a:moveTo>
                    <a:cubicBezTo>
                      <a:pt x="215" y="76"/>
                      <a:pt x="213" y="76"/>
                      <a:pt x="211" y="74"/>
                    </a:cubicBezTo>
                    <a:cubicBezTo>
                      <a:pt x="208" y="72"/>
                      <a:pt x="212" y="75"/>
                      <a:pt x="213" y="75"/>
                    </a:cubicBezTo>
                    <a:cubicBezTo>
                      <a:pt x="214" y="76"/>
                      <a:pt x="215" y="76"/>
                      <a:pt x="216" y="76"/>
                    </a:cubicBezTo>
                    <a:cubicBezTo>
                      <a:pt x="217" y="77"/>
                      <a:pt x="217" y="77"/>
                      <a:pt x="217" y="77"/>
                    </a:cubicBezTo>
                    <a:close/>
                    <a:moveTo>
                      <a:pt x="208" y="61"/>
                    </a:moveTo>
                    <a:cubicBezTo>
                      <a:pt x="206" y="59"/>
                      <a:pt x="206" y="60"/>
                      <a:pt x="208" y="60"/>
                    </a:cubicBezTo>
                    <a:cubicBezTo>
                      <a:pt x="208" y="60"/>
                      <a:pt x="208" y="60"/>
                      <a:pt x="208" y="61"/>
                    </a:cubicBezTo>
                    <a:close/>
                    <a:moveTo>
                      <a:pt x="210" y="64"/>
                    </a:moveTo>
                    <a:cubicBezTo>
                      <a:pt x="210" y="63"/>
                      <a:pt x="209" y="63"/>
                      <a:pt x="209" y="63"/>
                    </a:cubicBezTo>
                    <a:cubicBezTo>
                      <a:pt x="208" y="62"/>
                      <a:pt x="207" y="61"/>
                      <a:pt x="206" y="61"/>
                    </a:cubicBezTo>
                    <a:cubicBezTo>
                      <a:pt x="207" y="61"/>
                      <a:pt x="208" y="62"/>
                      <a:pt x="209" y="62"/>
                    </a:cubicBezTo>
                    <a:cubicBezTo>
                      <a:pt x="210" y="63"/>
                      <a:pt x="210" y="63"/>
                      <a:pt x="210" y="64"/>
                    </a:cubicBezTo>
                    <a:close/>
                    <a:moveTo>
                      <a:pt x="213" y="70"/>
                    </a:moveTo>
                    <a:cubicBezTo>
                      <a:pt x="211" y="68"/>
                      <a:pt x="209" y="67"/>
                      <a:pt x="207" y="66"/>
                    </a:cubicBezTo>
                    <a:cubicBezTo>
                      <a:pt x="203" y="63"/>
                      <a:pt x="208" y="65"/>
                      <a:pt x="210" y="66"/>
                    </a:cubicBezTo>
                    <a:cubicBezTo>
                      <a:pt x="211" y="66"/>
                      <a:pt x="211" y="67"/>
                      <a:pt x="212" y="67"/>
                    </a:cubicBezTo>
                    <a:cubicBezTo>
                      <a:pt x="212" y="68"/>
                      <a:pt x="213" y="69"/>
                      <a:pt x="213" y="70"/>
                    </a:cubicBezTo>
                    <a:close/>
                    <a:moveTo>
                      <a:pt x="215" y="73"/>
                    </a:moveTo>
                    <a:cubicBezTo>
                      <a:pt x="213" y="72"/>
                      <a:pt x="211" y="71"/>
                      <a:pt x="209" y="70"/>
                    </a:cubicBezTo>
                    <a:cubicBezTo>
                      <a:pt x="208" y="69"/>
                      <a:pt x="207" y="69"/>
                      <a:pt x="206" y="68"/>
                    </a:cubicBezTo>
                    <a:cubicBezTo>
                      <a:pt x="208" y="69"/>
                      <a:pt x="209" y="70"/>
                      <a:pt x="211" y="71"/>
                    </a:cubicBezTo>
                    <a:cubicBezTo>
                      <a:pt x="212" y="71"/>
                      <a:pt x="213" y="71"/>
                      <a:pt x="214" y="71"/>
                    </a:cubicBezTo>
                    <a:cubicBezTo>
                      <a:pt x="215" y="72"/>
                      <a:pt x="215" y="73"/>
                      <a:pt x="215" y="73"/>
                    </a:cubicBezTo>
                    <a:close/>
                    <a:moveTo>
                      <a:pt x="219" y="83"/>
                    </a:moveTo>
                    <a:cubicBezTo>
                      <a:pt x="216" y="81"/>
                      <a:pt x="214" y="80"/>
                      <a:pt x="211" y="79"/>
                    </a:cubicBezTo>
                    <a:cubicBezTo>
                      <a:pt x="207" y="76"/>
                      <a:pt x="213" y="78"/>
                      <a:pt x="214" y="79"/>
                    </a:cubicBezTo>
                    <a:cubicBezTo>
                      <a:pt x="215" y="79"/>
                      <a:pt x="217" y="80"/>
                      <a:pt x="218" y="80"/>
                    </a:cubicBezTo>
                    <a:cubicBezTo>
                      <a:pt x="218" y="81"/>
                      <a:pt x="219" y="82"/>
                      <a:pt x="219" y="83"/>
                    </a:cubicBezTo>
                    <a:close/>
                    <a:moveTo>
                      <a:pt x="208" y="77"/>
                    </a:moveTo>
                    <a:cubicBezTo>
                      <a:pt x="211" y="80"/>
                      <a:pt x="215" y="81"/>
                      <a:pt x="218" y="83"/>
                    </a:cubicBezTo>
                    <a:cubicBezTo>
                      <a:pt x="221" y="85"/>
                      <a:pt x="214" y="82"/>
                      <a:pt x="215" y="82"/>
                    </a:cubicBezTo>
                    <a:cubicBezTo>
                      <a:pt x="214" y="82"/>
                      <a:pt x="213" y="81"/>
                      <a:pt x="212" y="81"/>
                    </a:cubicBezTo>
                    <a:cubicBezTo>
                      <a:pt x="211" y="80"/>
                      <a:pt x="209" y="80"/>
                      <a:pt x="208" y="79"/>
                    </a:cubicBezTo>
                    <a:cubicBezTo>
                      <a:pt x="208" y="79"/>
                      <a:pt x="208" y="78"/>
                      <a:pt x="208" y="77"/>
                    </a:cubicBezTo>
                    <a:close/>
                    <a:moveTo>
                      <a:pt x="220" y="87"/>
                    </a:moveTo>
                    <a:cubicBezTo>
                      <a:pt x="217" y="85"/>
                      <a:pt x="213" y="83"/>
                      <a:pt x="209" y="81"/>
                    </a:cubicBezTo>
                    <a:cubicBezTo>
                      <a:pt x="208" y="80"/>
                      <a:pt x="207" y="80"/>
                      <a:pt x="209" y="81"/>
                    </a:cubicBezTo>
                    <a:cubicBezTo>
                      <a:pt x="211" y="81"/>
                      <a:pt x="213" y="82"/>
                      <a:pt x="215" y="83"/>
                    </a:cubicBezTo>
                    <a:cubicBezTo>
                      <a:pt x="216" y="84"/>
                      <a:pt x="218" y="84"/>
                      <a:pt x="219" y="85"/>
                    </a:cubicBezTo>
                    <a:cubicBezTo>
                      <a:pt x="220" y="86"/>
                      <a:pt x="220" y="87"/>
                      <a:pt x="220" y="87"/>
                    </a:cubicBezTo>
                    <a:close/>
                    <a:moveTo>
                      <a:pt x="221" y="92"/>
                    </a:moveTo>
                    <a:cubicBezTo>
                      <a:pt x="217" y="89"/>
                      <a:pt x="211" y="87"/>
                      <a:pt x="207" y="85"/>
                    </a:cubicBezTo>
                    <a:cubicBezTo>
                      <a:pt x="204" y="83"/>
                      <a:pt x="208" y="84"/>
                      <a:pt x="209" y="84"/>
                    </a:cubicBezTo>
                    <a:cubicBezTo>
                      <a:pt x="211" y="85"/>
                      <a:pt x="212" y="86"/>
                      <a:pt x="214" y="86"/>
                    </a:cubicBezTo>
                    <a:cubicBezTo>
                      <a:pt x="216" y="87"/>
                      <a:pt x="218" y="88"/>
                      <a:pt x="221" y="89"/>
                    </a:cubicBezTo>
                    <a:cubicBezTo>
                      <a:pt x="221" y="90"/>
                      <a:pt x="221" y="91"/>
                      <a:pt x="221" y="92"/>
                    </a:cubicBezTo>
                    <a:close/>
                    <a:moveTo>
                      <a:pt x="222" y="97"/>
                    </a:moveTo>
                    <a:cubicBezTo>
                      <a:pt x="217" y="93"/>
                      <a:pt x="211" y="91"/>
                      <a:pt x="206" y="88"/>
                    </a:cubicBezTo>
                    <a:cubicBezTo>
                      <a:pt x="205" y="87"/>
                      <a:pt x="200" y="85"/>
                      <a:pt x="204" y="87"/>
                    </a:cubicBezTo>
                    <a:cubicBezTo>
                      <a:pt x="207" y="88"/>
                      <a:pt x="210" y="89"/>
                      <a:pt x="212" y="90"/>
                    </a:cubicBezTo>
                    <a:cubicBezTo>
                      <a:pt x="215" y="91"/>
                      <a:pt x="218" y="93"/>
                      <a:pt x="222" y="94"/>
                    </a:cubicBezTo>
                    <a:cubicBezTo>
                      <a:pt x="222" y="95"/>
                      <a:pt x="222" y="96"/>
                      <a:pt x="222" y="97"/>
                    </a:cubicBezTo>
                    <a:close/>
                    <a:moveTo>
                      <a:pt x="223" y="102"/>
                    </a:moveTo>
                    <a:cubicBezTo>
                      <a:pt x="220" y="100"/>
                      <a:pt x="217" y="99"/>
                      <a:pt x="215" y="97"/>
                    </a:cubicBezTo>
                    <a:cubicBezTo>
                      <a:pt x="212" y="95"/>
                      <a:pt x="209" y="94"/>
                      <a:pt x="206" y="92"/>
                    </a:cubicBezTo>
                    <a:cubicBezTo>
                      <a:pt x="205" y="91"/>
                      <a:pt x="204" y="91"/>
                      <a:pt x="203" y="90"/>
                    </a:cubicBezTo>
                    <a:cubicBezTo>
                      <a:pt x="204" y="91"/>
                      <a:pt x="205" y="91"/>
                      <a:pt x="207" y="92"/>
                    </a:cubicBezTo>
                    <a:cubicBezTo>
                      <a:pt x="209" y="92"/>
                      <a:pt x="212" y="93"/>
                      <a:pt x="214" y="94"/>
                    </a:cubicBezTo>
                    <a:cubicBezTo>
                      <a:pt x="217" y="96"/>
                      <a:pt x="220" y="97"/>
                      <a:pt x="223" y="98"/>
                    </a:cubicBezTo>
                    <a:cubicBezTo>
                      <a:pt x="223" y="99"/>
                      <a:pt x="223" y="100"/>
                      <a:pt x="223" y="102"/>
                    </a:cubicBezTo>
                    <a:close/>
                    <a:moveTo>
                      <a:pt x="223" y="106"/>
                    </a:moveTo>
                    <a:cubicBezTo>
                      <a:pt x="217" y="101"/>
                      <a:pt x="210" y="98"/>
                      <a:pt x="203" y="94"/>
                    </a:cubicBezTo>
                    <a:cubicBezTo>
                      <a:pt x="199" y="92"/>
                      <a:pt x="205" y="95"/>
                      <a:pt x="205" y="95"/>
                    </a:cubicBezTo>
                    <a:cubicBezTo>
                      <a:pt x="207" y="96"/>
                      <a:pt x="209" y="97"/>
                      <a:pt x="211" y="98"/>
                    </a:cubicBezTo>
                    <a:cubicBezTo>
                      <a:pt x="215" y="99"/>
                      <a:pt x="219" y="101"/>
                      <a:pt x="223" y="102"/>
                    </a:cubicBezTo>
                    <a:cubicBezTo>
                      <a:pt x="223" y="102"/>
                      <a:pt x="223" y="102"/>
                      <a:pt x="223" y="102"/>
                    </a:cubicBezTo>
                    <a:cubicBezTo>
                      <a:pt x="223" y="104"/>
                      <a:pt x="223" y="105"/>
                      <a:pt x="223" y="106"/>
                    </a:cubicBezTo>
                    <a:close/>
                    <a:moveTo>
                      <a:pt x="203" y="103"/>
                    </a:moveTo>
                    <a:cubicBezTo>
                      <a:pt x="209" y="107"/>
                      <a:pt x="216" y="110"/>
                      <a:pt x="223" y="112"/>
                    </a:cubicBezTo>
                    <a:cubicBezTo>
                      <a:pt x="223" y="112"/>
                      <a:pt x="224" y="112"/>
                      <a:pt x="224" y="112"/>
                    </a:cubicBezTo>
                    <a:cubicBezTo>
                      <a:pt x="224" y="113"/>
                      <a:pt x="224" y="114"/>
                      <a:pt x="224" y="115"/>
                    </a:cubicBezTo>
                    <a:cubicBezTo>
                      <a:pt x="221" y="113"/>
                      <a:pt x="218" y="111"/>
                      <a:pt x="215" y="110"/>
                    </a:cubicBezTo>
                    <a:cubicBezTo>
                      <a:pt x="211" y="108"/>
                      <a:pt x="207" y="105"/>
                      <a:pt x="203" y="103"/>
                    </a:cubicBezTo>
                    <a:close/>
                    <a:moveTo>
                      <a:pt x="213" y="104"/>
                    </a:moveTo>
                    <a:cubicBezTo>
                      <a:pt x="209" y="102"/>
                      <a:pt x="205" y="100"/>
                      <a:pt x="201" y="98"/>
                    </a:cubicBezTo>
                    <a:cubicBezTo>
                      <a:pt x="201" y="98"/>
                      <a:pt x="200" y="98"/>
                      <a:pt x="200" y="98"/>
                    </a:cubicBezTo>
                    <a:cubicBezTo>
                      <a:pt x="201" y="98"/>
                      <a:pt x="201" y="98"/>
                      <a:pt x="201" y="98"/>
                    </a:cubicBezTo>
                    <a:cubicBezTo>
                      <a:pt x="203" y="99"/>
                      <a:pt x="204" y="99"/>
                      <a:pt x="205" y="100"/>
                    </a:cubicBezTo>
                    <a:cubicBezTo>
                      <a:pt x="207" y="100"/>
                      <a:pt x="208" y="101"/>
                      <a:pt x="210" y="101"/>
                    </a:cubicBezTo>
                    <a:cubicBezTo>
                      <a:pt x="214" y="103"/>
                      <a:pt x="219" y="106"/>
                      <a:pt x="223" y="107"/>
                    </a:cubicBezTo>
                    <a:cubicBezTo>
                      <a:pt x="224" y="108"/>
                      <a:pt x="224" y="110"/>
                      <a:pt x="224" y="111"/>
                    </a:cubicBezTo>
                    <a:cubicBezTo>
                      <a:pt x="220" y="109"/>
                      <a:pt x="217" y="106"/>
                      <a:pt x="213" y="104"/>
                    </a:cubicBezTo>
                    <a:close/>
                    <a:moveTo>
                      <a:pt x="223" y="120"/>
                    </a:moveTo>
                    <a:cubicBezTo>
                      <a:pt x="217" y="116"/>
                      <a:pt x="211" y="112"/>
                      <a:pt x="205" y="109"/>
                    </a:cubicBezTo>
                    <a:cubicBezTo>
                      <a:pt x="205" y="109"/>
                      <a:pt x="205" y="109"/>
                      <a:pt x="205" y="109"/>
                    </a:cubicBezTo>
                    <a:cubicBezTo>
                      <a:pt x="209" y="110"/>
                      <a:pt x="212" y="112"/>
                      <a:pt x="216" y="113"/>
                    </a:cubicBezTo>
                    <a:cubicBezTo>
                      <a:pt x="218" y="115"/>
                      <a:pt x="221" y="116"/>
                      <a:pt x="223" y="116"/>
                    </a:cubicBezTo>
                    <a:cubicBezTo>
                      <a:pt x="223" y="116"/>
                      <a:pt x="223" y="116"/>
                      <a:pt x="224" y="116"/>
                    </a:cubicBezTo>
                    <a:cubicBezTo>
                      <a:pt x="223" y="117"/>
                      <a:pt x="223" y="119"/>
                      <a:pt x="223" y="120"/>
                    </a:cubicBezTo>
                    <a:close/>
                    <a:moveTo>
                      <a:pt x="209" y="119"/>
                    </a:moveTo>
                    <a:cubicBezTo>
                      <a:pt x="208" y="118"/>
                      <a:pt x="209" y="118"/>
                      <a:pt x="210" y="118"/>
                    </a:cubicBezTo>
                    <a:cubicBezTo>
                      <a:pt x="210" y="118"/>
                      <a:pt x="209" y="119"/>
                      <a:pt x="209" y="119"/>
                    </a:cubicBezTo>
                    <a:cubicBezTo>
                      <a:pt x="208" y="120"/>
                      <a:pt x="207" y="120"/>
                      <a:pt x="206" y="119"/>
                    </a:cubicBezTo>
                    <a:cubicBezTo>
                      <a:pt x="207" y="119"/>
                      <a:pt x="208" y="119"/>
                      <a:pt x="208" y="119"/>
                    </a:cubicBezTo>
                    <a:cubicBezTo>
                      <a:pt x="209" y="119"/>
                      <a:pt x="209" y="119"/>
                      <a:pt x="209" y="119"/>
                    </a:cubicBezTo>
                    <a:close/>
                    <a:moveTo>
                      <a:pt x="205" y="114"/>
                    </a:moveTo>
                    <a:cubicBezTo>
                      <a:pt x="207" y="115"/>
                      <a:pt x="208" y="116"/>
                      <a:pt x="210" y="117"/>
                    </a:cubicBezTo>
                    <a:cubicBezTo>
                      <a:pt x="212" y="118"/>
                      <a:pt x="208" y="116"/>
                      <a:pt x="207" y="117"/>
                    </a:cubicBezTo>
                    <a:cubicBezTo>
                      <a:pt x="206" y="117"/>
                      <a:pt x="206" y="117"/>
                      <a:pt x="206" y="117"/>
                    </a:cubicBezTo>
                    <a:cubicBezTo>
                      <a:pt x="207" y="118"/>
                      <a:pt x="207" y="119"/>
                      <a:pt x="206" y="118"/>
                    </a:cubicBezTo>
                    <a:cubicBezTo>
                      <a:pt x="206" y="117"/>
                      <a:pt x="205" y="115"/>
                      <a:pt x="205" y="114"/>
                    </a:cubicBezTo>
                    <a:close/>
                    <a:moveTo>
                      <a:pt x="205" y="109"/>
                    </a:moveTo>
                    <a:cubicBezTo>
                      <a:pt x="210" y="113"/>
                      <a:pt x="216" y="116"/>
                      <a:pt x="221" y="119"/>
                    </a:cubicBezTo>
                    <a:cubicBezTo>
                      <a:pt x="225" y="122"/>
                      <a:pt x="218" y="118"/>
                      <a:pt x="218" y="118"/>
                    </a:cubicBezTo>
                    <a:cubicBezTo>
                      <a:pt x="217" y="117"/>
                      <a:pt x="215" y="117"/>
                      <a:pt x="214" y="116"/>
                    </a:cubicBezTo>
                    <a:cubicBezTo>
                      <a:pt x="211" y="114"/>
                      <a:pt x="208" y="113"/>
                      <a:pt x="205" y="112"/>
                    </a:cubicBezTo>
                    <a:cubicBezTo>
                      <a:pt x="205" y="111"/>
                      <a:pt x="205" y="110"/>
                      <a:pt x="205" y="109"/>
                    </a:cubicBezTo>
                    <a:close/>
                    <a:moveTo>
                      <a:pt x="203" y="104"/>
                    </a:moveTo>
                    <a:cubicBezTo>
                      <a:pt x="206" y="106"/>
                      <a:pt x="209" y="107"/>
                      <a:pt x="212" y="109"/>
                    </a:cubicBezTo>
                    <a:cubicBezTo>
                      <a:pt x="215" y="111"/>
                      <a:pt x="220" y="112"/>
                      <a:pt x="222" y="115"/>
                    </a:cubicBezTo>
                    <a:cubicBezTo>
                      <a:pt x="223" y="115"/>
                      <a:pt x="217" y="113"/>
                      <a:pt x="218" y="113"/>
                    </a:cubicBezTo>
                    <a:cubicBezTo>
                      <a:pt x="216" y="113"/>
                      <a:pt x="215" y="112"/>
                      <a:pt x="214" y="112"/>
                    </a:cubicBezTo>
                    <a:cubicBezTo>
                      <a:pt x="211" y="110"/>
                      <a:pt x="208" y="109"/>
                      <a:pt x="205" y="108"/>
                    </a:cubicBezTo>
                    <a:cubicBezTo>
                      <a:pt x="205" y="107"/>
                      <a:pt x="205" y="107"/>
                      <a:pt x="205" y="106"/>
                    </a:cubicBezTo>
                    <a:cubicBezTo>
                      <a:pt x="204" y="105"/>
                      <a:pt x="204" y="105"/>
                      <a:pt x="203" y="104"/>
                    </a:cubicBezTo>
                    <a:close/>
                    <a:moveTo>
                      <a:pt x="198" y="97"/>
                    </a:moveTo>
                    <a:cubicBezTo>
                      <a:pt x="205" y="102"/>
                      <a:pt x="213" y="104"/>
                      <a:pt x="219" y="109"/>
                    </a:cubicBezTo>
                    <a:cubicBezTo>
                      <a:pt x="224" y="113"/>
                      <a:pt x="221" y="111"/>
                      <a:pt x="219" y="110"/>
                    </a:cubicBezTo>
                    <a:cubicBezTo>
                      <a:pt x="216" y="109"/>
                      <a:pt x="214" y="108"/>
                      <a:pt x="211" y="107"/>
                    </a:cubicBezTo>
                    <a:cubicBezTo>
                      <a:pt x="208" y="105"/>
                      <a:pt x="205" y="103"/>
                      <a:pt x="201" y="102"/>
                    </a:cubicBezTo>
                    <a:cubicBezTo>
                      <a:pt x="201" y="102"/>
                      <a:pt x="201" y="102"/>
                      <a:pt x="201" y="102"/>
                    </a:cubicBezTo>
                    <a:cubicBezTo>
                      <a:pt x="200" y="101"/>
                      <a:pt x="198" y="99"/>
                      <a:pt x="198" y="97"/>
                    </a:cubicBezTo>
                    <a:close/>
                    <a:moveTo>
                      <a:pt x="199" y="96"/>
                    </a:moveTo>
                    <a:cubicBezTo>
                      <a:pt x="199" y="96"/>
                      <a:pt x="199" y="96"/>
                      <a:pt x="199" y="95"/>
                    </a:cubicBezTo>
                    <a:cubicBezTo>
                      <a:pt x="200" y="95"/>
                      <a:pt x="200" y="94"/>
                      <a:pt x="200" y="94"/>
                    </a:cubicBezTo>
                    <a:cubicBezTo>
                      <a:pt x="204" y="96"/>
                      <a:pt x="208" y="98"/>
                      <a:pt x="211" y="100"/>
                    </a:cubicBezTo>
                    <a:cubicBezTo>
                      <a:pt x="213" y="101"/>
                      <a:pt x="215" y="102"/>
                      <a:pt x="217" y="103"/>
                    </a:cubicBezTo>
                    <a:cubicBezTo>
                      <a:pt x="219" y="104"/>
                      <a:pt x="221" y="105"/>
                      <a:pt x="222" y="106"/>
                    </a:cubicBezTo>
                    <a:cubicBezTo>
                      <a:pt x="214" y="103"/>
                      <a:pt x="207" y="99"/>
                      <a:pt x="199" y="96"/>
                    </a:cubicBezTo>
                    <a:close/>
                    <a:moveTo>
                      <a:pt x="201" y="93"/>
                    </a:moveTo>
                    <a:cubicBezTo>
                      <a:pt x="201" y="92"/>
                      <a:pt x="202" y="91"/>
                      <a:pt x="201" y="90"/>
                    </a:cubicBezTo>
                    <a:cubicBezTo>
                      <a:pt x="201" y="88"/>
                      <a:pt x="201" y="87"/>
                      <a:pt x="201" y="86"/>
                    </a:cubicBezTo>
                    <a:cubicBezTo>
                      <a:pt x="207" y="90"/>
                      <a:pt x="214" y="91"/>
                      <a:pt x="220" y="96"/>
                    </a:cubicBezTo>
                    <a:cubicBezTo>
                      <a:pt x="225" y="99"/>
                      <a:pt x="219" y="96"/>
                      <a:pt x="217" y="95"/>
                    </a:cubicBezTo>
                    <a:cubicBezTo>
                      <a:pt x="215" y="94"/>
                      <a:pt x="214" y="93"/>
                      <a:pt x="212" y="92"/>
                    </a:cubicBezTo>
                    <a:cubicBezTo>
                      <a:pt x="208" y="91"/>
                      <a:pt x="205" y="90"/>
                      <a:pt x="202" y="89"/>
                    </a:cubicBezTo>
                    <a:cubicBezTo>
                      <a:pt x="202" y="89"/>
                      <a:pt x="201" y="90"/>
                      <a:pt x="202" y="90"/>
                    </a:cubicBezTo>
                    <a:cubicBezTo>
                      <a:pt x="207" y="95"/>
                      <a:pt x="215" y="97"/>
                      <a:pt x="221" y="101"/>
                    </a:cubicBezTo>
                    <a:cubicBezTo>
                      <a:pt x="223" y="102"/>
                      <a:pt x="219" y="100"/>
                      <a:pt x="218" y="100"/>
                    </a:cubicBezTo>
                    <a:cubicBezTo>
                      <a:pt x="216" y="99"/>
                      <a:pt x="213" y="98"/>
                      <a:pt x="210" y="96"/>
                    </a:cubicBezTo>
                    <a:cubicBezTo>
                      <a:pt x="207" y="95"/>
                      <a:pt x="204" y="94"/>
                      <a:pt x="201" y="93"/>
                    </a:cubicBezTo>
                    <a:close/>
                    <a:moveTo>
                      <a:pt x="201" y="85"/>
                    </a:moveTo>
                    <a:cubicBezTo>
                      <a:pt x="202" y="84"/>
                      <a:pt x="202" y="83"/>
                      <a:pt x="203" y="83"/>
                    </a:cubicBezTo>
                    <a:cubicBezTo>
                      <a:pt x="208" y="87"/>
                      <a:pt x="214" y="88"/>
                      <a:pt x="219" y="91"/>
                    </a:cubicBezTo>
                    <a:cubicBezTo>
                      <a:pt x="224" y="94"/>
                      <a:pt x="219" y="92"/>
                      <a:pt x="217" y="91"/>
                    </a:cubicBezTo>
                    <a:cubicBezTo>
                      <a:pt x="215" y="90"/>
                      <a:pt x="213" y="89"/>
                      <a:pt x="211" y="89"/>
                    </a:cubicBezTo>
                    <a:cubicBezTo>
                      <a:pt x="208" y="87"/>
                      <a:pt x="205" y="86"/>
                      <a:pt x="201" y="85"/>
                    </a:cubicBezTo>
                    <a:close/>
                    <a:moveTo>
                      <a:pt x="204" y="82"/>
                    </a:moveTo>
                    <a:cubicBezTo>
                      <a:pt x="204" y="82"/>
                      <a:pt x="205" y="82"/>
                      <a:pt x="205" y="82"/>
                    </a:cubicBezTo>
                    <a:cubicBezTo>
                      <a:pt x="206" y="82"/>
                      <a:pt x="207" y="81"/>
                      <a:pt x="207" y="81"/>
                    </a:cubicBezTo>
                    <a:cubicBezTo>
                      <a:pt x="209" y="82"/>
                      <a:pt x="211" y="83"/>
                      <a:pt x="214" y="84"/>
                    </a:cubicBezTo>
                    <a:cubicBezTo>
                      <a:pt x="215" y="85"/>
                      <a:pt x="216" y="86"/>
                      <a:pt x="218" y="86"/>
                    </a:cubicBezTo>
                    <a:cubicBezTo>
                      <a:pt x="218" y="87"/>
                      <a:pt x="222" y="89"/>
                      <a:pt x="219" y="88"/>
                    </a:cubicBezTo>
                    <a:cubicBezTo>
                      <a:pt x="214" y="86"/>
                      <a:pt x="209" y="83"/>
                      <a:pt x="204" y="82"/>
                    </a:cubicBezTo>
                    <a:close/>
                    <a:moveTo>
                      <a:pt x="206" y="69"/>
                    </a:moveTo>
                    <a:cubicBezTo>
                      <a:pt x="208" y="70"/>
                      <a:pt x="211" y="71"/>
                      <a:pt x="213" y="72"/>
                    </a:cubicBezTo>
                    <a:cubicBezTo>
                      <a:pt x="214" y="73"/>
                      <a:pt x="215" y="74"/>
                      <a:pt x="215" y="74"/>
                    </a:cubicBezTo>
                    <a:cubicBezTo>
                      <a:pt x="216" y="75"/>
                      <a:pt x="216" y="75"/>
                      <a:pt x="216" y="75"/>
                    </a:cubicBezTo>
                    <a:cubicBezTo>
                      <a:pt x="215" y="75"/>
                      <a:pt x="213" y="74"/>
                      <a:pt x="212" y="74"/>
                    </a:cubicBezTo>
                    <a:cubicBezTo>
                      <a:pt x="211" y="73"/>
                      <a:pt x="210" y="73"/>
                      <a:pt x="208" y="72"/>
                    </a:cubicBezTo>
                    <a:cubicBezTo>
                      <a:pt x="208" y="72"/>
                      <a:pt x="208" y="73"/>
                      <a:pt x="208" y="73"/>
                    </a:cubicBezTo>
                    <a:cubicBezTo>
                      <a:pt x="211" y="75"/>
                      <a:pt x="214" y="78"/>
                      <a:pt x="218" y="79"/>
                    </a:cubicBezTo>
                    <a:cubicBezTo>
                      <a:pt x="218" y="79"/>
                      <a:pt x="218" y="79"/>
                      <a:pt x="218" y="79"/>
                    </a:cubicBezTo>
                    <a:cubicBezTo>
                      <a:pt x="215" y="78"/>
                      <a:pt x="212" y="77"/>
                      <a:pt x="208" y="76"/>
                    </a:cubicBezTo>
                    <a:cubicBezTo>
                      <a:pt x="208" y="75"/>
                      <a:pt x="208" y="74"/>
                      <a:pt x="208" y="73"/>
                    </a:cubicBezTo>
                    <a:cubicBezTo>
                      <a:pt x="207" y="72"/>
                      <a:pt x="207" y="70"/>
                      <a:pt x="206" y="69"/>
                    </a:cubicBezTo>
                    <a:close/>
                    <a:moveTo>
                      <a:pt x="204" y="64"/>
                    </a:moveTo>
                    <a:cubicBezTo>
                      <a:pt x="206" y="66"/>
                      <a:pt x="209" y="68"/>
                      <a:pt x="211" y="69"/>
                    </a:cubicBezTo>
                    <a:cubicBezTo>
                      <a:pt x="215" y="71"/>
                      <a:pt x="211" y="70"/>
                      <a:pt x="209" y="69"/>
                    </a:cubicBezTo>
                    <a:cubicBezTo>
                      <a:pt x="208" y="68"/>
                      <a:pt x="207" y="68"/>
                      <a:pt x="205" y="67"/>
                    </a:cubicBezTo>
                    <a:cubicBezTo>
                      <a:pt x="205" y="66"/>
                      <a:pt x="205" y="65"/>
                      <a:pt x="204" y="64"/>
                    </a:cubicBezTo>
                    <a:close/>
                    <a:moveTo>
                      <a:pt x="204" y="61"/>
                    </a:moveTo>
                    <a:cubicBezTo>
                      <a:pt x="206" y="62"/>
                      <a:pt x="209" y="63"/>
                      <a:pt x="211" y="65"/>
                    </a:cubicBezTo>
                    <a:cubicBezTo>
                      <a:pt x="211" y="65"/>
                      <a:pt x="211" y="65"/>
                      <a:pt x="211" y="66"/>
                    </a:cubicBezTo>
                    <a:cubicBezTo>
                      <a:pt x="210" y="65"/>
                      <a:pt x="209" y="65"/>
                      <a:pt x="207" y="64"/>
                    </a:cubicBezTo>
                    <a:cubicBezTo>
                      <a:pt x="206" y="64"/>
                      <a:pt x="206" y="63"/>
                      <a:pt x="204" y="63"/>
                    </a:cubicBezTo>
                    <a:cubicBezTo>
                      <a:pt x="204" y="63"/>
                      <a:pt x="204" y="63"/>
                      <a:pt x="204" y="63"/>
                    </a:cubicBezTo>
                    <a:cubicBezTo>
                      <a:pt x="204" y="63"/>
                      <a:pt x="204" y="62"/>
                      <a:pt x="204" y="62"/>
                    </a:cubicBezTo>
                    <a:cubicBezTo>
                      <a:pt x="204" y="62"/>
                      <a:pt x="204" y="61"/>
                      <a:pt x="204" y="61"/>
                    </a:cubicBezTo>
                    <a:close/>
                    <a:moveTo>
                      <a:pt x="205" y="56"/>
                    </a:moveTo>
                    <a:cubicBezTo>
                      <a:pt x="206" y="57"/>
                      <a:pt x="207" y="58"/>
                      <a:pt x="207" y="59"/>
                    </a:cubicBezTo>
                    <a:cubicBezTo>
                      <a:pt x="207" y="59"/>
                      <a:pt x="206" y="59"/>
                      <a:pt x="205" y="59"/>
                    </a:cubicBezTo>
                    <a:cubicBezTo>
                      <a:pt x="205" y="58"/>
                      <a:pt x="204" y="59"/>
                      <a:pt x="205" y="59"/>
                    </a:cubicBezTo>
                    <a:cubicBezTo>
                      <a:pt x="206" y="60"/>
                      <a:pt x="206" y="60"/>
                      <a:pt x="207" y="61"/>
                    </a:cubicBezTo>
                    <a:cubicBezTo>
                      <a:pt x="206" y="60"/>
                      <a:pt x="205" y="60"/>
                      <a:pt x="205" y="60"/>
                    </a:cubicBezTo>
                    <a:cubicBezTo>
                      <a:pt x="205" y="59"/>
                      <a:pt x="205" y="57"/>
                      <a:pt x="205" y="56"/>
                    </a:cubicBezTo>
                    <a:close/>
                    <a:moveTo>
                      <a:pt x="99" y="206"/>
                    </a:moveTo>
                    <a:cubicBezTo>
                      <a:pt x="58" y="196"/>
                      <a:pt x="26" y="163"/>
                      <a:pt x="21" y="121"/>
                    </a:cubicBezTo>
                    <a:cubicBezTo>
                      <a:pt x="21" y="121"/>
                      <a:pt x="21" y="121"/>
                      <a:pt x="21" y="121"/>
                    </a:cubicBezTo>
                    <a:cubicBezTo>
                      <a:pt x="22" y="115"/>
                      <a:pt x="24" y="110"/>
                      <a:pt x="28" y="105"/>
                    </a:cubicBezTo>
                    <a:cubicBezTo>
                      <a:pt x="32" y="103"/>
                      <a:pt x="34" y="100"/>
                      <a:pt x="36" y="96"/>
                    </a:cubicBezTo>
                    <a:cubicBezTo>
                      <a:pt x="38" y="92"/>
                      <a:pt x="41" y="86"/>
                      <a:pt x="45" y="83"/>
                    </a:cubicBezTo>
                    <a:cubicBezTo>
                      <a:pt x="48" y="82"/>
                      <a:pt x="45" y="89"/>
                      <a:pt x="45" y="88"/>
                    </a:cubicBezTo>
                    <a:cubicBezTo>
                      <a:pt x="45" y="89"/>
                      <a:pt x="45" y="89"/>
                      <a:pt x="44" y="90"/>
                    </a:cubicBezTo>
                    <a:cubicBezTo>
                      <a:pt x="43" y="91"/>
                      <a:pt x="42" y="93"/>
                      <a:pt x="42" y="94"/>
                    </a:cubicBezTo>
                    <a:cubicBezTo>
                      <a:pt x="39" y="97"/>
                      <a:pt x="36" y="101"/>
                      <a:pt x="37" y="106"/>
                    </a:cubicBezTo>
                    <a:cubicBezTo>
                      <a:pt x="38" y="109"/>
                      <a:pt x="43" y="111"/>
                      <a:pt x="46" y="111"/>
                    </a:cubicBezTo>
                    <a:cubicBezTo>
                      <a:pt x="49" y="112"/>
                      <a:pt x="54" y="113"/>
                      <a:pt x="57" y="110"/>
                    </a:cubicBezTo>
                    <a:cubicBezTo>
                      <a:pt x="59" y="107"/>
                      <a:pt x="59" y="104"/>
                      <a:pt x="59" y="101"/>
                    </a:cubicBezTo>
                    <a:cubicBezTo>
                      <a:pt x="59" y="95"/>
                      <a:pt x="59" y="88"/>
                      <a:pt x="62" y="83"/>
                    </a:cubicBezTo>
                    <a:cubicBezTo>
                      <a:pt x="64" y="83"/>
                      <a:pt x="65" y="85"/>
                      <a:pt x="65" y="87"/>
                    </a:cubicBezTo>
                    <a:cubicBezTo>
                      <a:pt x="64" y="87"/>
                      <a:pt x="64" y="88"/>
                      <a:pt x="64" y="88"/>
                    </a:cubicBezTo>
                    <a:cubicBezTo>
                      <a:pt x="64" y="89"/>
                      <a:pt x="63" y="91"/>
                      <a:pt x="62" y="92"/>
                    </a:cubicBezTo>
                    <a:cubicBezTo>
                      <a:pt x="61" y="95"/>
                      <a:pt x="60" y="97"/>
                      <a:pt x="60" y="99"/>
                    </a:cubicBezTo>
                    <a:cubicBezTo>
                      <a:pt x="59" y="102"/>
                      <a:pt x="60" y="106"/>
                      <a:pt x="59" y="109"/>
                    </a:cubicBezTo>
                    <a:cubicBezTo>
                      <a:pt x="58" y="112"/>
                      <a:pt x="55" y="114"/>
                      <a:pt x="54" y="117"/>
                    </a:cubicBezTo>
                    <a:cubicBezTo>
                      <a:pt x="52" y="120"/>
                      <a:pt x="52" y="123"/>
                      <a:pt x="53" y="126"/>
                    </a:cubicBezTo>
                    <a:cubicBezTo>
                      <a:pt x="57" y="133"/>
                      <a:pt x="66" y="134"/>
                      <a:pt x="72" y="138"/>
                    </a:cubicBezTo>
                    <a:cubicBezTo>
                      <a:pt x="77" y="142"/>
                      <a:pt x="74" y="148"/>
                      <a:pt x="77" y="153"/>
                    </a:cubicBezTo>
                    <a:cubicBezTo>
                      <a:pt x="80" y="157"/>
                      <a:pt x="84" y="159"/>
                      <a:pt x="88" y="161"/>
                    </a:cubicBezTo>
                    <a:cubicBezTo>
                      <a:pt x="95" y="164"/>
                      <a:pt x="101" y="167"/>
                      <a:pt x="106" y="172"/>
                    </a:cubicBezTo>
                    <a:cubicBezTo>
                      <a:pt x="111" y="175"/>
                      <a:pt x="115" y="178"/>
                      <a:pt x="120" y="178"/>
                    </a:cubicBezTo>
                    <a:cubicBezTo>
                      <a:pt x="126" y="179"/>
                      <a:pt x="131" y="178"/>
                      <a:pt x="134" y="173"/>
                    </a:cubicBezTo>
                    <a:cubicBezTo>
                      <a:pt x="136" y="167"/>
                      <a:pt x="135" y="159"/>
                      <a:pt x="134" y="153"/>
                    </a:cubicBezTo>
                    <a:cubicBezTo>
                      <a:pt x="133" y="150"/>
                      <a:pt x="132" y="146"/>
                      <a:pt x="131" y="143"/>
                    </a:cubicBezTo>
                    <a:cubicBezTo>
                      <a:pt x="129" y="139"/>
                      <a:pt x="125" y="134"/>
                      <a:pt x="126" y="130"/>
                    </a:cubicBezTo>
                    <a:cubicBezTo>
                      <a:pt x="126" y="126"/>
                      <a:pt x="127" y="123"/>
                      <a:pt x="126" y="120"/>
                    </a:cubicBezTo>
                    <a:cubicBezTo>
                      <a:pt x="126" y="118"/>
                      <a:pt x="125" y="116"/>
                      <a:pt x="124" y="113"/>
                    </a:cubicBezTo>
                    <a:cubicBezTo>
                      <a:pt x="122" y="108"/>
                      <a:pt x="119" y="100"/>
                      <a:pt x="126" y="97"/>
                    </a:cubicBezTo>
                    <a:cubicBezTo>
                      <a:pt x="134" y="92"/>
                      <a:pt x="148" y="95"/>
                      <a:pt x="153" y="85"/>
                    </a:cubicBezTo>
                    <a:cubicBezTo>
                      <a:pt x="162" y="65"/>
                      <a:pt x="135" y="46"/>
                      <a:pt x="119" y="42"/>
                    </a:cubicBezTo>
                    <a:cubicBezTo>
                      <a:pt x="114" y="41"/>
                      <a:pt x="109" y="41"/>
                      <a:pt x="105" y="43"/>
                    </a:cubicBezTo>
                    <a:cubicBezTo>
                      <a:pt x="101" y="44"/>
                      <a:pt x="97" y="48"/>
                      <a:pt x="95" y="51"/>
                    </a:cubicBezTo>
                    <a:cubicBezTo>
                      <a:pt x="90" y="56"/>
                      <a:pt x="86" y="60"/>
                      <a:pt x="80" y="63"/>
                    </a:cubicBezTo>
                    <a:cubicBezTo>
                      <a:pt x="75" y="65"/>
                      <a:pt x="70" y="67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2" y="68"/>
                      <a:pt x="61" y="66"/>
                      <a:pt x="64" y="65"/>
                    </a:cubicBezTo>
                    <a:cubicBezTo>
                      <a:pt x="64" y="65"/>
                      <a:pt x="64" y="65"/>
                      <a:pt x="65" y="65"/>
                    </a:cubicBezTo>
                    <a:cubicBezTo>
                      <a:pt x="67" y="64"/>
                      <a:pt x="72" y="62"/>
                      <a:pt x="71" y="59"/>
                    </a:cubicBezTo>
                    <a:cubicBezTo>
                      <a:pt x="71" y="56"/>
                      <a:pt x="70" y="54"/>
                      <a:pt x="68" y="54"/>
                    </a:cubicBezTo>
                    <a:cubicBezTo>
                      <a:pt x="64" y="55"/>
                      <a:pt x="62" y="58"/>
                      <a:pt x="59" y="60"/>
                    </a:cubicBezTo>
                    <a:cubicBezTo>
                      <a:pt x="55" y="62"/>
                      <a:pt x="58" y="56"/>
                      <a:pt x="58" y="56"/>
                    </a:cubicBezTo>
                    <a:cubicBezTo>
                      <a:pt x="59" y="55"/>
                      <a:pt x="60" y="54"/>
                      <a:pt x="61" y="53"/>
                    </a:cubicBezTo>
                    <a:cubicBezTo>
                      <a:pt x="63" y="52"/>
                      <a:pt x="65" y="51"/>
                      <a:pt x="67" y="51"/>
                    </a:cubicBezTo>
                    <a:cubicBezTo>
                      <a:pt x="71" y="50"/>
                      <a:pt x="73" y="56"/>
                      <a:pt x="77" y="53"/>
                    </a:cubicBezTo>
                    <a:cubicBezTo>
                      <a:pt x="81" y="50"/>
                      <a:pt x="81" y="44"/>
                      <a:pt x="84" y="41"/>
                    </a:cubicBezTo>
                    <a:cubicBezTo>
                      <a:pt x="88" y="37"/>
                      <a:pt x="92" y="38"/>
                      <a:pt x="96" y="41"/>
                    </a:cubicBezTo>
                    <a:cubicBezTo>
                      <a:pt x="98" y="41"/>
                      <a:pt x="99" y="42"/>
                      <a:pt x="101" y="42"/>
                    </a:cubicBezTo>
                    <a:cubicBezTo>
                      <a:pt x="104" y="42"/>
                      <a:pt x="109" y="41"/>
                      <a:pt x="112" y="40"/>
                    </a:cubicBezTo>
                    <a:cubicBezTo>
                      <a:pt x="116" y="37"/>
                      <a:pt x="117" y="30"/>
                      <a:pt x="110" y="31"/>
                    </a:cubicBezTo>
                    <a:cubicBezTo>
                      <a:pt x="107" y="31"/>
                      <a:pt x="104" y="33"/>
                      <a:pt x="101" y="33"/>
                    </a:cubicBezTo>
                    <a:cubicBezTo>
                      <a:pt x="98" y="33"/>
                      <a:pt x="100" y="30"/>
                      <a:pt x="100" y="28"/>
                    </a:cubicBezTo>
                    <a:cubicBezTo>
                      <a:pt x="99" y="26"/>
                      <a:pt x="99" y="25"/>
                      <a:pt x="98" y="24"/>
                    </a:cubicBezTo>
                    <a:cubicBezTo>
                      <a:pt x="95" y="22"/>
                      <a:pt x="91" y="27"/>
                      <a:pt x="89" y="28"/>
                    </a:cubicBezTo>
                    <a:cubicBezTo>
                      <a:pt x="86" y="29"/>
                      <a:pt x="82" y="31"/>
                      <a:pt x="79" y="31"/>
                    </a:cubicBezTo>
                    <a:cubicBezTo>
                      <a:pt x="79" y="29"/>
                      <a:pt x="79" y="29"/>
                      <a:pt x="80" y="29"/>
                    </a:cubicBezTo>
                    <a:cubicBezTo>
                      <a:pt x="81" y="29"/>
                      <a:pt x="81" y="29"/>
                      <a:pt x="81" y="29"/>
                    </a:cubicBezTo>
                    <a:cubicBezTo>
                      <a:pt x="82" y="29"/>
                      <a:pt x="83" y="30"/>
                      <a:pt x="84" y="29"/>
                    </a:cubicBezTo>
                    <a:cubicBezTo>
                      <a:pt x="86" y="29"/>
                      <a:pt x="88" y="26"/>
                      <a:pt x="86" y="25"/>
                    </a:cubicBezTo>
                    <a:cubicBezTo>
                      <a:pt x="85" y="23"/>
                      <a:pt x="83" y="23"/>
                      <a:pt x="81" y="22"/>
                    </a:cubicBezTo>
                    <a:cubicBezTo>
                      <a:pt x="115" y="9"/>
                      <a:pt x="154" y="12"/>
                      <a:pt x="183" y="34"/>
                    </a:cubicBezTo>
                    <a:cubicBezTo>
                      <a:pt x="191" y="39"/>
                      <a:pt x="197" y="45"/>
                      <a:pt x="202" y="52"/>
                    </a:cubicBezTo>
                    <a:cubicBezTo>
                      <a:pt x="202" y="56"/>
                      <a:pt x="201" y="60"/>
                      <a:pt x="201" y="64"/>
                    </a:cubicBezTo>
                    <a:cubicBezTo>
                      <a:pt x="202" y="66"/>
                      <a:pt x="203" y="69"/>
                      <a:pt x="204" y="71"/>
                    </a:cubicBezTo>
                    <a:cubicBezTo>
                      <a:pt x="205" y="73"/>
                      <a:pt x="207" y="78"/>
                      <a:pt x="203" y="80"/>
                    </a:cubicBezTo>
                    <a:cubicBezTo>
                      <a:pt x="202" y="80"/>
                      <a:pt x="201" y="80"/>
                      <a:pt x="201" y="80"/>
                    </a:cubicBezTo>
                    <a:cubicBezTo>
                      <a:pt x="199" y="81"/>
                      <a:pt x="198" y="83"/>
                      <a:pt x="198" y="85"/>
                    </a:cubicBezTo>
                    <a:cubicBezTo>
                      <a:pt x="197" y="86"/>
                      <a:pt x="198" y="88"/>
                      <a:pt x="198" y="90"/>
                    </a:cubicBezTo>
                    <a:cubicBezTo>
                      <a:pt x="199" y="92"/>
                      <a:pt x="197" y="93"/>
                      <a:pt x="196" y="94"/>
                    </a:cubicBezTo>
                    <a:cubicBezTo>
                      <a:pt x="194" y="97"/>
                      <a:pt x="196" y="102"/>
                      <a:pt x="199" y="104"/>
                    </a:cubicBezTo>
                    <a:cubicBezTo>
                      <a:pt x="202" y="107"/>
                      <a:pt x="202" y="110"/>
                      <a:pt x="203" y="114"/>
                    </a:cubicBezTo>
                    <a:cubicBezTo>
                      <a:pt x="203" y="116"/>
                      <a:pt x="203" y="118"/>
                      <a:pt x="203" y="120"/>
                    </a:cubicBezTo>
                    <a:cubicBezTo>
                      <a:pt x="204" y="122"/>
                      <a:pt x="206" y="123"/>
                      <a:pt x="209" y="123"/>
                    </a:cubicBezTo>
                    <a:cubicBezTo>
                      <a:pt x="210" y="123"/>
                      <a:pt x="211" y="122"/>
                      <a:pt x="211" y="121"/>
                    </a:cubicBezTo>
                    <a:cubicBezTo>
                      <a:pt x="214" y="118"/>
                      <a:pt x="214" y="125"/>
                      <a:pt x="214" y="127"/>
                    </a:cubicBezTo>
                    <a:cubicBezTo>
                      <a:pt x="214" y="129"/>
                      <a:pt x="213" y="132"/>
                      <a:pt x="214" y="134"/>
                    </a:cubicBezTo>
                    <a:cubicBezTo>
                      <a:pt x="215" y="137"/>
                      <a:pt x="217" y="140"/>
                      <a:pt x="217" y="144"/>
                    </a:cubicBezTo>
                    <a:cubicBezTo>
                      <a:pt x="217" y="144"/>
                      <a:pt x="217" y="144"/>
                      <a:pt x="218" y="145"/>
                    </a:cubicBezTo>
                    <a:cubicBezTo>
                      <a:pt x="216" y="147"/>
                      <a:pt x="215" y="150"/>
                      <a:pt x="214" y="153"/>
                    </a:cubicBezTo>
                    <a:cubicBezTo>
                      <a:pt x="193" y="194"/>
                      <a:pt x="144" y="216"/>
                      <a:pt x="99" y="206"/>
                    </a:cubicBezTo>
                    <a:close/>
                    <a:moveTo>
                      <a:pt x="160" y="204"/>
                    </a:moveTo>
                    <a:cubicBezTo>
                      <a:pt x="161" y="203"/>
                      <a:pt x="163" y="203"/>
                      <a:pt x="164" y="203"/>
                    </a:cubicBezTo>
                    <a:cubicBezTo>
                      <a:pt x="165" y="205"/>
                      <a:pt x="166" y="207"/>
                      <a:pt x="168" y="209"/>
                    </a:cubicBezTo>
                    <a:cubicBezTo>
                      <a:pt x="169" y="211"/>
                      <a:pt x="173" y="216"/>
                      <a:pt x="172" y="218"/>
                    </a:cubicBezTo>
                    <a:cubicBezTo>
                      <a:pt x="168" y="223"/>
                      <a:pt x="162" y="209"/>
                      <a:pt x="160" y="204"/>
                    </a:cubicBezTo>
                    <a:close/>
                    <a:moveTo>
                      <a:pt x="127" y="221"/>
                    </a:moveTo>
                    <a:cubicBezTo>
                      <a:pt x="127" y="222"/>
                      <a:pt x="127" y="222"/>
                      <a:pt x="128" y="223"/>
                    </a:cubicBezTo>
                    <a:cubicBezTo>
                      <a:pt x="124" y="223"/>
                      <a:pt x="121" y="222"/>
                      <a:pt x="118" y="221"/>
                    </a:cubicBezTo>
                    <a:cubicBezTo>
                      <a:pt x="121" y="221"/>
                      <a:pt x="123" y="221"/>
                      <a:pt x="126" y="221"/>
                    </a:cubicBezTo>
                    <a:cubicBezTo>
                      <a:pt x="126" y="221"/>
                      <a:pt x="127" y="221"/>
                      <a:pt x="127" y="221"/>
                    </a:cubicBezTo>
                    <a:close/>
                    <a:moveTo>
                      <a:pt x="115" y="227"/>
                    </a:moveTo>
                    <a:cubicBezTo>
                      <a:pt x="118" y="228"/>
                      <a:pt x="122" y="230"/>
                      <a:pt x="125" y="232"/>
                    </a:cubicBezTo>
                    <a:cubicBezTo>
                      <a:pt x="127" y="232"/>
                      <a:pt x="128" y="233"/>
                      <a:pt x="130" y="234"/>
                    </a:cubicBezTo>
                    <a:cubicBezTo>
                      <a:pt x="130" y="234"/>
                      <a:pt x="130" y="234"/>
                      <a:pt x="131" y="234"/>
                    </a:cubicBezTo>
                    <a:cubicBezTo>
                      <a:pt x="131" y="234"/>
                      <a:pt x="130" y="234"/>
                      <a:pt x="130" y="234"/>
                    </a:cubicBezTo>
                    <a:cubicBezTo>
                      <a:pt x="125" y="233"/>
                      <a:pt x="119" y="231"/>
                      <a:pt x="114" y="229"/>
                    </a:cubicBezTo>
                    <a:cubicBezTo>
                      <a:pt x="114" y="228"/>
                      <a:pt x="114" y="227"/>
                      <a:pt x="115" y="227"/>
                    </a:cubicBezTo>
                    <a:cubicBezTo>
                      <a:pt x="115" y="227"/>
                      <a:pt x="115" y="227"/>
                      <a:pt x="115" y="227"/>
                    </a:cubicBezTo>
                    <a:close/>
                    <a:moveTo>
                      <a:pt x="114" y="230"/>
                    </a:moveTo>
                    <a:cubicBezTo>
                      <a:pt x="117" y="231"/>
                      <a:pt x="120" y="233"/>
                      <a:pt x="123" y="234"/>
                    </a:cubicBezTo>
                    <a:cubicBezTo>
                      <a:pt x="126" y="235"/>
                      <a:pt x="129" y="237"/>
                      <a:pt x="132" y="237"/>
                    </a:cubicBezTo>
                    <a:cubicBezTo>
                      <a:pt x="132" y="237"/>
                      <a:pt x="132" y="237"/>
                      <a:pt x="132" y="237"/>
                    </a:cubicBezTo>
                    <a:cubicBezTo>
                      <a:pt x="125" y="237"/>
                      <a:pt x="119" y="235"/>
                      <a:pt x="113" y="233"/>
                    </a:cubicBezTo>
                    <a:cubicBezTo>
                      <a:pt x="113" y="233"/>
                      <a:pt x="113" y="233"/>
                      <a:pt x="113" y="233"/>
                    </a:cubicBezTo>
                    <a:cubicBezTo>
                      <a:pt x="113" y="232"/>
                      <a:pt x="114" y="231"/>
                      <a:pt x="114" y="230"/>
                    </a:cubicBezTo>
                    <a:close/>
                    <a:moveTo>
                      <a:pt x="109" y="246"/>
                    </a:moveTo>
                    <a:cubicBezTo>
                      <a:pt x="119" y="252"/>
                      <a:pt x="130" y="255"/>
                      <a:pt x="141" y="258"/>
                    </a:cubicBezTo>
                    <a:cubicBezTo>
                      <a:pt x="147" y="261"/>
                      <a:pt x="154" y="263"/>
                      <a:pt x="160" y="265"/>
                    </a:cubicBezTo>
                    <a:cubicBezTo>
                      <a:pt x="165" y="267"/>
                      <a:pt x="172" y="270"/>
                      <a:pt x="177" y="271"/>
                    </a:cubicBezTo>
                    <a:cubicBezTo>
                      <a:pt x="163" y="268"/>
                      <a:pt x="150" y="263"/>
                      <a:pt x="137" y="259"/>
                    </a:cubicBezTo>
                    <a:cubicBezTo>
                      <a:pt x="130" y="257"/>
                      <a:pt x="124" y="255"/>
                      <a:pt x="117" y="253"/>
                    </a:cubicBezTo>
                    <a:cubicBezTo>
                      <a:pt x="115" y="253"/>
                      <a:pt x="112" y="252"/>
                      <a:pt x="110" y="252"/>
                    </a:cubicBezTo>
                    <a:cubicBezTo>
                      <a:pt x="106" y="250"/>
                      <a:pt x="102" y="249"/>
                      <a:pt x="99" y="248"/>
                    </a:cubicBezTo>
                    <a:cubicBezTo>
                      <a:pt x="102" y="247"/>
                      <a:pt x="105" y="246"/>
                      <a:pt x="109" y="246"/>
                    </a:cubicBezTo>
                    <a:close/>
                    <a:moveTo>
                      <a:pt x="97" y="248"/>
                    </a:moveTo>
                    <a:cubicBezTo>
                      <a:pt x="101" y="250"/>
                      <a:pt x="105" y="251"/>
                      <a:pt x="109" y="252"/>
                    </a:cubicBezTo>
                    <a:cubicBezTo>
                      <a:pt x="111" y="253"/>
                      <a:pt x="113" y="254"/>
                      <a:pt x="115" y="255"/>
                    </a:cubicBezTo>
                    <a:cubicBezTo>
                      <a:pt x="122" y="257"/>
                      <a:pt x="128" y="259"/>
                      <a:pt x="134" y="261"/>
                    </a:cubicBezTo>
                    <a:cubicBezTo>
                      <a:pt x="140" y="263"/>
                      <a:pt x="147" y="266"/>
                      <a:pt x="154" y="268"/>
                    </a:cubicBezTo>
                    <a:cubicBezTo>
                      <a:pt x="157" y="269"/>
                      <a:pt x="160" y="270"/>
                      <a:pt x="164" y="271"/>
                    </a:cubicBezTo>
                    <a:cubicBezTo>
                      <a:pt x="165" y="272"/>
                      <a:pt x="167" y="272"/>
                      <a:pt x="168" y="273"/>
                    </a:cubicBezTo>
                    <a:cubicBezTo>
                      <a:pt x="167" y="272"/>
                      <a:pt x="166" y="272"/>
                      <a:pt x="165" y="272"/>
                    </a:cubicBezTo>
                    <a:cubicBezTo>
                      <a:pt x="152" y="270"/>
                      <a:pt x="139" y="265"/>
                      <a:pt x="126" y="260"/>
                    </a:cubicBezTo>
                    <a:cubicBezTo>
                      <a:pt x="114" y="256"/>
                      <a:pt x="102" y="253"/>
                      <a:pt x="90" y="250"/>
                    </a:cubicBezTo>
                    <a:cubicBezTo>
                      <a:pt x="92" y="249"/>
                      <a:pt x="95" y="249"/>
                      <a:pt x="97" y="248"/>
                    </a:cubicBezTo>
                    <a:close/>
                    <a:moveTo>
                      <a:pt x="88" y="250"/>
                    </a:moveTo>
                    <a:cubicBezTo>
                      <a:pt x="88" y="250"/>
                      <a:pt x="88" y="250"/>
                      <a:pt x="88" y="250"/>
                    </a:cubicBezTo>
                    <a:cubicBezTo>
                      <a:pt x="100" y="254"/>
                      <a:pt x="112" y="259"/>
                      <a:pt x="124" y="263"/>
                    </a:cubicBezTo>
                    <a:cubicBezTo>
                      <a:pt x="129" y="266"/>
                      <a:pt x="135" y="268"/>
                      <a:pt x="141" y="269"/>
                    </a:cubicBezTo>
                    <a:cubicBezTo>
                      <a:pt x="144" y="270"/>
                      <a:pt x="147" y="271"/>
                      <a:pt x="149" y="271"/>
                    </a:cubicBezTo>
                    <a:cubicBezTo>
                      <a:pt x="150" y="272"/>
                      <a:pt x="157" y="274"/>
                      <a:pt x="152" y="273"/>
                    </a:cubicBezTo>
                    <a:cubicBezTo>
                      <a:pt x="146" y="271"/>
                      <a:pt x="140" y="269"/>
                      <a:pt x="134" y="268"/>
                    </a:cubicBezTo>
                    <a:cubicBezTo>
                      <a:pt x="129" y="266"/>
                      <a:pt x="123" y="264"/>
                      <a:pt x="117" y="262"/>
                    </a:cubicBezTo>
                    <a:cubicBezTo>
                      <a:pt x="106" y="258"/>
                      <a:pt x="95" y="254"/>
                      <a:pt x="83" y="252"/>
                    </a:cubicBezTo>
                    <a:cubicBezTo>
                      <a:pt x="85" y="251"/>
                      <a:pt x="86" y="251"/>
                      <a:pt x="88" y="250"/>
                    </a:cubicBezTo>
                    <a:close/>
                    <a:moveTo>
                      <a:pt x="71" y="255"/>
                    </a:moveTo>
                    <a:cubicBezTo>
                      <a:pt x="74" y="257"/>
                      <a:pt x="77" y="258"/>
                      <a:pt x="81" y="259"/>
                    </a:cubicBezTo>
                    <a:cubicBezTo>
                      <a:pt x="85" y="261"/>
                      <a:pt x="89" y="263"/>
                      <a:pt x="94" y="265"/>
                    </a:cubicBezTo>
                    <a:cubicBezTo>
                      <a:pt x="98" y="267"/>
                      <a:pt x="103" y="269"/>
                      <a:pt x="108" y="271"/>
                    </a:cubicBezTo>
                    <a:cubicBezTo>
                      <a:pt x="103" y="270"/>
                      <a:pt x="99" y="268"/>
                      <a:pt x="95" y="267"/>
                    </a:cubicBezTo>
                    <a:cubicBezTo>
                      <a:pt x="86" y="264"/>
                      <a:pt x="76" y="260"/>
                      <a:pt x="67" y="257"/>
                    </a:cubicBezTo>
                    <a:cubicBezTo>
                      <a:pt x="68" y="257"/>
                      <a:pt x="70" y="256"/>
                      <a:pt x="71" y="255"/>
                    </a:cubicBezTo>
                    <a:close/>
                    <a:moveTo>
                      <a:pt x="62" y="259"/>
                    </a:moveTo>
                    <a:cubicBezTo>
                      <a:pt x="71" y="266"/>
                      <a:pt x="82" y="268"/>
                      <a:pt x="91" y="273"/>
                    </a:cubicBezTo>
                    <a:cubicBezTo>
                      <a:pt x="92" y="274"/>
                      <a:pt x="93" y="275"/>
                      <a:pt x="94" y="275"/>
                    </a:cubicBezTo>
                    <a:cubicBezTo>
                      <a:pt x="92" y="275"/>
                      <a:pt x="91" y="274"/>
                      <a:pt x="89" y="274"/>
                    </a:cubicBezTo>
                    <a:cubicBezTo>
                      <a:pt x="86" y="273"/>
                      <a:pt x="84" y="272"/>
                      <a:pt x="81" y="270"/>
                    </a:cubicBezTo>
                    <a:cubicBezTo>
                      <a:pt x="76" y="268"/>
                      <a:pt x="71" y="267"/>
                      <a:pt x="66" y="265"/>
                    </a:cubicBezTo>
                    <a:cubicBezTo>
                      <a:pt x="66" y="265"/>
                      <a:pt x="66" y="265"/>
                      <a:pt x="65" y="265"/>
                    </a:cubicBezTo>
                    <a:cubicBezTo>
                      <a:pt x="63" y="264"/>
                      <a:pt x="61" y="263"/>
                      <a:pt x="58" y="262"/>
                    </a:cubicBezTo>
                    <a:cubicBezTo>
                      <a:pt x="58" y="262"/>
                      <a:pt x="58" y="262"/>
                      <a:pt x="58" y="262"/>
                    </a:cubicBezTo>
                    <a:cubicBezTo>
                      <a:pt x="60" y="261"/>
                      <a:pt x="61" y="260"/>
                      <a:pt x="62" y="259"/>
                    </a:cubicBezTo>
                    <a:close/>
                    <a:moveTo>
                      <a:pt x="54" y="266"/>
                    </a:moveTo>
                    <a:cubicBezTo>
                      <a:pt x="58" y="269"/>
                      <a:pt x="62" y="270"/>
                      <a:pt x="66" y="272"/>
                    </a:cubicBezTo>
                    <a:cubicBezTo>
                      <a:pt x="66" y="272"/>
                      <a:pt x="66" y="272"/>
                      <a:pt x="66" y="272"/>
                    </a:cubicBezTo>
                    <a:cubicBezTo>
                      <a:pt x="65" y="272"/>
                      <a:pt x="63" y="271"/>
                      <a:pt x="62" y="271"/>
                    </a:cubicBezTo>
                    <a:cubicBezTo>
                      <a:pt x="59" y="270"/>
                      <a:pt x="57" y="269"/>
                      <a:pt x="54" y="268"/>
                    </a:cubicBezTo>
                    <a:cubicBezTo>
                      <a:pt x="54" y="268"/>
                      <a:pt x="54" y="268"/>
                      <a:pt x="54" y="268"/>
                    </a:cubicBezTo>
                    <a:cubicBezTo>
                      <a:pt x="54" y="267"/>
                      <a:pt x="54" y="267"/>
                      <a:pt x="54" y="266"/>
                    </a:cubicBezTo>
                    <a:cubicBezTo>
                      <a:pt x="54" y="266"/>
                      <a:pt x="54" y="266"/>
                      <a:pt x="54" y="266"/>
                    </a:cubicBezTo>
                    <a:close/>
                    <a:moveTo>
                      <a:pt x="56" y="266"/>
                    </a:moveTo>
                    <a:cubicBezTo>
                      <a:pt x="57" y="266"/>
                      <a:pt x="59" y="267"/>
                      <a:pt x="60" y="267"/>
                    </a:cubicBezTo>
                    <a:cubicBezTo>
                      <a:pt x="67" y="270"/>
                      <a:pt x="74" y="271"/>
                      <a:pt x="81" y="275"/>
                    </a:cubicBezTo>
                    <a:cubicBezTo>
                      <a:pt x="77" y="274"/>
                      <a:pt x="73" y="274"/>
                      <a:pt x="69" y="273"/>
                    </a:cubicBezTo>
                    <a:cubicBezTo>
                      <a:pt x="69" y="273"/>
                      <a:pt x="69" y="273"/>
                      <a:pt x="69" y="273"/>
                    </a:cubicBezTo>
                    <a:cubicBezTo>
                      <a:pt x="66" y="271"/>
                      <a:pt x="63" y="270"/>
                      <a:pt x="59" y="268"/>
                    </a:cubicBezTo>
                    <a:cubicBezTo>
                      <a:pt x="59" y="268"/>
                      <a:pt x="58" y="267"/>
                      <a:pt x="57" y="267"/>
                    </a:cubicBezTo>
                    <a:cubicBezTo>
                      <a:pt x="57" y="266"/>
                      <a:pt x="56" y="266"/>
                      <a:pt x="56" y="266"/>
                    </a:cubicBezTo>
                    <a:close/>
                    <a:moveTo>
                      <a:pt x="69" y="267"/>
                    </a:moveTo>
                    <a:cubicBezTo>
                      <a:pt x="71" y="267"/>
                      <a:pt x="72" y="268"/>
                      <a:pt x="74" y="269"/>
                    </a:cubicBezTo>
                    <a:cubicBezTo>
                      <a:pt x="80" y="271"/>
                      <a:pt x="86" y="274"/>
                      <a:pt x="92" y="275"/>
                    </a:cubicBezTo>
                    <a:cubicBezTo>
                      <a:pt x="89" y="275"/>
                      <a:pt x="86" y="275"/>
                      <a:pt x="83" y="275"/>
                    </a:cubicBezTo>
                    <a:cubicBezTo>
                      <a:pt x="83" y="275"/>
                      <a:pt x="83" y="275"/>
                      <a:pt x="83" y="275"/>
                    </a:cubicBezTo>
                    <a:cubicBezTo>
                      <a:pt x="83" y="275"/>
                      <a:pt x="83" y="274"/>
                      <a:pt x="83" y="274"/>
                    </a:cubicBezTo>
                    <a:cubicBezTo>
                      <a:pt x="78" y="271"/>
                      <a:pt x="73" y="269"/>
                      <a:pt x="69" y="267"/>
                    </a:cubicBezTo>
                    <a:close/>
                    <a:moveTo>
                      <a:pt x="107" y="276"/>
                    </a:moveTo>
                    <a:cubicBezTo>
                      <a:pt x="92" y="272"/>
                      <a:pt x="78" y="265"/>
                      <a:pt x="63" y="259"/>
                    </a:cubicBezTo>
                    <a:cubicBezTo>
                      <a:pt x="64" y="258"/>
                      <a:pt x="65" y="258"/>
                      <a:pt x="66" y="257"/>
                    </a:cubicBezTo>
                    <a:cubicBezTo>
                      <a:pt x="66" y="258"/>
                      <a:pt x="66" y="258"/>
                      <a:pt x="66" y="258"/>
                    </a:cubicBezTo>
                    <a:cubicBezTo>
                      <a:pt x="74" y="262"/>
                      <a:pt x="82" y="265"/>
                      <a:pt x="90" y="268"/>
                    </a:cubicBezTo>
                    <a:cubicBezTo>
                      <a:pt x="93" y="269"/>
                      <a:pt x="97" y="271"/>
                      <a:pt x="100" y="272"/>
                    </a:cubicBezTo>
                    <a:cubicBezTo>
                      <a:pt x="103" y="273"/>
                      <a:pt x="105" y="274"/>
                      <a:pt x="108" y="275"/>
                    </a:cubicBezTo>
                    <a:cubicBezTo>
                      <a:pt x="108" y="276"/>
                      <a:pt x="109" y="276"/>
                      <a:pt x="109" y="276"/>
                    </a:cubicBezTo>
                    <a:cubicBezTo>
                      <a:pt x="109" y="276"/>
                      <a:pt x="109" y="276"/>
                      <a:pt x="109" y="276"/>
                    </a:cubicBezTo>
                    <a:cubicBezTo>
                      <a:pt x="109" y="276"/>
                      <a:pt x="108" y="276"/>
                      <a:pt x="107" y="276"/>
                    </a:cubicBezTo>
                    <a:close/>
                    <a:moveTo>
                      <a:pt x="83" y="259"/>
                    </a:moveTo>
                    <a:cubicBezTo>
                      <a:pt x="92" y="263"/>
                      <a:pt x="101" y="266"/>
                      <a:pt x="111" y="268"/>
                    </a:cubicBezTo>
                    <a:cubicBezTo>
                      <a:pt x="116" y="270"/>
                      <a:pt x="122" y="272"/>
                      <a:pt x="127" y="274"/>
                    </a:cubicBezTo>
                    <a:cubicBezTo>
                      <a:pt x="129" y="274"/>
                      <a:pt x="131" y="275"/>
                      <a:pt x="133" y="276"/>
                    </a:cubicBezTo>
                    <a:cubicBezTo>
                      <a:pt x="130" y="276"/>
                      <a:pt x="126" y="276"/>
                      <a:pt x="123" y="276"/>
                    </a:cubicBezTo>
                    <a:cubicBezTo>
                      <a:pt x="112" y="272"/>
                      <a:pt x="101" y="268"/>
                      <a:pt x="91" y="263"/>
                    </a:cubicBezTo>
                    <a:cubicBezTo>
                      <a:pt x="88" y="262"/>
                      <a:pt x="86" y="260"/>
                      <a:pt x="83" y="259"/>
                    </a:cubicBezTo>
                    <a:close/>
                    <a:moveTo>
                      <a:pt x="139" y="275"/>
                    </a:moveTo>
                    <a:cubicBezTo>
                      <a:pt x="131" y="270"/>
                      <a:pt x="121" y="268"/>
                      <a:pt x="112" y="265"/>
                    </a:cubicBezTo>
                    <a:cubicBezTo>
                      <a:pt x="107" y="264"/>
                      <a:pt x="101" y="262"/>
                      <a:pt x="96" y="260"/>
                    </a:cubicBezTo>
                    <a:cubicBezTo>
                      <a:pt x="93" y="259"/>
                      <a:pt x="89" y="258"/>
                      <a:pt x="86" y="256"/>
                    </a:cubicBezTo>
                    <a:cubicBezTo>
                      <a:pt x="84" y="255"/>
                      <a:pt x="82" y="254"/>
                      <a:pt x="80" y="253"/>
                    </a:cubicBezTo>
                    <a:cubicBezTo>
                      <a:pt x="91" y="255"/>
                      <a:pt x="101" y="261"/>
                      <a:pt x="112" y="264"/>
                    </a:cubicBezTo>
                    <a:cubicBezTo>
                      <a:pt x="122" y="268"/>
                      <a:pt x="133" y="272"/>
                      <a:pt x="144" y="275"/>
                    </a:cubicBezTo>
                    <a:cubicBezTo>
                      <a:pt x="142" y="275"/>
                      <a:pt x="141" y="275"/>
                      <a:pt x="139" y="275"/>
                    </a:cubicBezTo>
                    <a:close/>
                    <a:moveTo>
                      <a:pt x="146" y="275"/>
                    </a:moveTo>
                    <a:cubicBezTo>
                      <a:pt x="137" y="270"/>
                      <a:pt x="126" y="268"/>
                      <a:pt x="116" y="264"/>
                    </a:cubicBezTo>
                    <a:cubicBezTo>
                      <a:pt x="110" y="262"/>
                      <a:pt x="104" y="259"/>
                      <a:pt x="98" y="257"/>
                    </a:cubicBezTo>
                    <a:cubicBezTo>
                      <a:pt x="95" y="256"/>
                      <a:pt x="91" y="255"/>
                      <a:pt x="88" y="254"/>
                    </a:cubicBezTo>
                    <a:cubicBezTo>
                      <a:pt x="87" y="254"/>
                      <a:pt x="83" y="252"/>
                      <a:pt x="84" y="253"/>
                    </a:cubicBezTo>
                    <a:cubicBezTo>
                      <a:pt x="85" y="253"/>
                      <a:pt x="86" y="253"/>
                      <a:pt x="87" y="253"/>
                    </a:cubicBezTo>
                    <a:cubicBezTo>
                      <a:pt x="100" y="257"/>
                      <a:pt x="112" y="261"/>
                      <a:pt x="124" y="265"/>
                    </a:cubicBezTo>
                    <a:cubicBezTo>
                      <a:pt x="130" y="267"/>
                      <a:pt x="136" y="269"/>
                      <a:pt x="142" y="271"/>
                    </a:cubicBezTo>
                    <a:cubicBezTo>
                      <a:pt x="147" y="272"/>
                      <a:pt x="151" y="274"/>
                      <a:pt x="155" y="274"/>
                    </a:cubicBezTo>
                    <a:cubicBezTo>
                      <a:pt x="152" y="274"/>
                      <a:pt x="149" y="275"/>
                      <a:pt x="146" y="275"/>
                    </a:cubicBezTo>
                    <a:close/>
                    <a:moveTo>
                      <a:pt x="145" y="275"/>
                    </a:moveTo>
                    <a:cubicBezTo>
                      <a:pt x="145" y="275"/>
                      <a:pt x="145" y="275"/>
                      <a:pt x="145" y="275"/>
                    </a:cubicBezTo>
                    <a:cubicBezTo>
                      <a:pt x="140" y="272"/>
                      <a:pt x="133" y="271"/>
                      <a:pt x="128" y="269"/>
                    </a:cubicBezTo>
                    <a:cubicBezTo>
                      <a:pt x="122" y="267"/>
                      <a:pt x="116" y="265"/>
                      <a:pt x="110" y="263"/>
                    </a:cubicBezTo>
                    <a:cubicBezTo>
                      <a:pt x="107" y="262"/>
                      <a:pt x="105" y="261"/>
                      <a:pt x="102" y="260"/>
                    </a:cubicBezTo>
                    <a:cubicBezTo>
                      <a:pt x="106" y="261"/>
                      <a:pt x="110" y="263"/>
                      <a:pt x="114" y="264"/>
                    </a:cubicBezTo>
                    <a:cubicBezTo>
                      <a:pt x="124" y="268"/>
                      <a:pt x="136" y="270"/>
                      <a:pt x="145" y="275"/>
                    </a:cubicBezTo>
                    <a:close/>
                    <a:moveTo>
                      <a:pt x="80" y="253"/>
                    </a:moveTo>
                    <a:cubicBezTo>
                      <a:pt x="80" y="252"/>
                      <a:pt x="81" y="252"/>
                      <a:pt x="82" y="252"/>
                    </a:cubicBezTo>
                    <a:cubicBezTo>
                      <a:pt x="82" y="252"/>
                      <a:pt x="82" y="252"/>
                      <a:pt x="82" y="252"/>
                    </a:cubicBezTo>
                    <a:cubicBezTo>
                      <a:pt x="83" y="253"/>
                      <a:pt x="85" y="253"/>
                      <a:pt x="86" y="254"/>
                    </a:cubicBezTo>
                    <a:cubicBezTo>
                      <a:pt x="84" y="253"/>
                      <a:pt x="82" y="253"/>
                      <a:pt x="80" y="253"/>
                    </a:cubicBezTo>
                    <a:close/>
                    <a:moveTo>
                      <a:pt x="179" y="272"/>
                    </a:moveTo>
                    <a:cubicBezTo>
                      <a:pt x="173" y="269"/>
                      <a:pt x="167" y="267"/>
                      <a:pt x="162" y="265"/>
                    </a:cubicBezTo>
                    <a:cubicBezTo>
                      <a:pt x="156" y="263"/>
                      <a:pt x="150" y="261"/>
                      <a:pt x="144" y="259"/>
                    </a:cubicBezTo>
                    <a:cubicBezTo>
                      <a:pt x="134" y="255"/>
                      <a:pt x="123" y="253"/>
                      <a:pt x="114" y="248"/>
                    </a:cubicBezTo>
                    <a:cubicBezTo>
                      <a:pt x="115" y="248"/>
                      <a:pt x="115" y="249"/>
                      <a:pt x="116" y="249"/>
                    </a:cubicBezTo>
                    <a:cubicBezTo>
                      <a:pt x="119" y="250"/>
                      <a:pt x="122" y="251"/>
                      <a:pt x="124" y="252"/>
                    </a:cubicBezTo>
                    <a:cubicBezTo>
                      <a:pt x="130" y="254"/>
                      <a:pt x="136" y="255"/>
                      <a:pt x="142" y="257"/>
                    </a:cubicBezTo>
                    <a:cubicBezTo>
                      <a:pt x="148" y="259"/>
                      <a:pt x="154" y="260"/>
                      <a:pt x="160" y="262"/>
                    </a:cubicBezTo>
                    <a:cubicBezTo>
                      <a:pt x="168" y="265"/>
                      <a:pt x="176" y="267"/>
                      <a:pt x="183" y="270"/>
                    </a:cubicBezTo>
                    <a:cubicBezTo>
                      <a:pt x="182" y="271"/>
                      <a:pt x="180" y="271"/>
                      <a:pt x="179" y="272"/>
                    </a:cubicBezTo>
                    <a:close/>
                    <a:moveTo>
                      <a:pt x="110" y="246"/>
                    </a:moveTo>
                    <a:cubicBezTo>
                      <a:pt x="110" y="246"/>
                      <a:pt x="110" y="246"/>
                      <a:pt x="111" y="246"/>
                    </a:cubicBezTo>
                    <a:cubicBezTo>
                      <a:pt x="111" y="246"/>
                      <a:pt x="111" y="246"/>
                      <a:pt x="111" y="246"/>
                    </a:cubicBezTo>
                    <a:cubicBezTo>
                      <a:pt x="113" y="246"/>
                      <a:pt x="115" y="246"/>
                      <a:pt x="117" y="246"/>
                    </a:cubicBezTo>
                    <a:cubicBezTo>
                      <a:pt x="117" y="246"/>
                      <a:pt x="117" y="247"/>
                      <a:pt x="118" y="247"/>
                    </a:cubicBezTo>
                    <a:cubicBezTo>
                      <a:pt x="126" y="251"/>
                      <a:pt x="135" y="254"/>
                      <a:pt x="144" y="257"/>
                    </a:cubicBezTo>
                    <a:cubicBezTo>
                      <a:pt x="132" y="254"/>
                      <a:pt x="121" y="250"/>
                      <a:pt x="110" y="246"/>
                    </a:cubicBezTo>
                    <a:close/>
                    <a:moveTo>
                      <a:pt x="132" y="237"/>
                    </a:moveTo>
                    <a:cubicBezTo>
                      <a:pt x="129" y="235"/>
                      <a:pt x="126" y="234"/>
                      <a:pt x="124" y="233"/>
                    </a:cubicBezTo>
                    <a:cubicBezTo>
                      <a:pt x="122" y="233"/>
                      <a:pt x="120" y="232"/>
                      <a:pt x="119" y="231"/>
                    </a:cubicBezTo>
                    <a:cubicBezTo>
                      <a:pt x="123" y="233"/>
                      <a:pt x="127" y="234"/>
                      <a:pt x="132" y="235"/>
                    </a:cubicBezTo>
                    <a:cubicBezTo>
                      <a:pt x="132" y="235"/>
                      <a:pt x="132" y="236"/>
                      <a:pt x="132" y="237"/>
                    </a:cubicBezTo>
                    <a:close/>
                    <a:moveTo>
                      <a:pt x="127" y="246"/>
                    </a:moveTo>
                    <a:cubicBezTo>
                      <a:pt x="133" y="249"/>
                      <a:pt x="139" y="251"/>
                      <a:pt x="145" y="253"/>
                    </a:cubicBezTo>
                    <a:cubicBezTo>
                      <a:pt x="137" y="251"/>
                      <a:pt x="128" y="249"/>
                      <a:pt x="120" y="246"/>
                    </a:cubicBezTo>
                    <a:cubicBezTo>
                      <a:pt x="122" y="246"/>
                      <a:pt x="124" y="246"/>
                      <a:pt x="127" y="246"/>
                    </a:cubicBezTo>
                    <a:close/>
                    <a:moveTo>
                      <a:pt x="113" y="240"/>
                    </a:moveTo>
                    <a:cubicBezTo>
                      <a:pt x="114" y="241"/>
                      <a:pt x="116" y="242"/>
                      <a:pt x="118" y="243"/>
                    </a:cubicBezTo>
                    <a:cubicBezTo>
                      <a:pt x="117" y="242"/>
                      <a:pt x="115" y="243"/>
                      <a:pt x="114" y="243"/>
                    </a:cubicBezTo>
                    <a:cubicBezTo>
                      <a:pt x="114" y="243"/>
                      <a:pt x="114" y="243"/>
                      <a:pt x="114" y="243"/>
                    </a:cubicBezTo>
                    <a:cubicBezTo>
                      <a:pt x="113" y="243"/>
                      <a:pt x="113" y="243"/>
                      <a:pt x="113" y="243"/>
                    </a:cubicBezTo>
                    <a:cubicBezTo>
                      <a:pt x="113" y="242"/>
                      <a:pt x="113" y="241"/>
                      <a:pt x="113" y="240"/>
                    </a:cubicBezTo>
                    <a:close/>
                    <a:moveTo>
                      <a:pt x="114" y="240"/>
                    </a:moveTo>
                    <a:cubicBezTo>
                      <a:pt x="117" y="240"/>
                      <a:pt x="119" y="241"/>
                      <a:pt x="121" y="241"/>
                    </a:cubicBezTo>
                    <a:cubicBezTo>
                      <a:pt x="124" y="242"/>
                      <a:pt x="126" y="242"/>
                      <a:pt x="128" y="243"/>
                    </a:cubicBezTo>
                    <a:cubicBezTo>
                      <a:pt x="125" y="243"/>
                      <a:pt x="122" y="243"/>
                      <a:pt x="119" y="243"/>
                    </a:cubicBezTo>
                    <a:cubicBezTo>
                      <a:pt x="120" y="243"/>
                      <a:pt x="120" y="243"/>
                      <a:pt x="120" y="243"/>
                    </a:cubicBezTo>
                    <a:cubicBezTo>
                      <a:pt x="118" y="242"/>
                      <a:pt x="115" y="240"/>
                      <a:pt x="114" y="240"/>
                    </a:cubicBezTo>
                    <a:close/>
                    <a:moveTo>
                      <a:pt x="124" y="240"/>
                    </a:moveTo>
                    <a:cubicBezTo>
                      <a:pt x="122" y="240"/>
                      <a:pt x="120" y="239"/>
                      <a:pt x="118" y="239"/>
                    </a:cubicBezTo>
                    <a:cubicBezTo>
                      <a:pt x="119" y="239"/>
                      <a:pt x="113" y="237"/>
                      <a:pt x="116" y="237"/>
                    </a:cubicBezTo>
                    <a:cubicBezTo>
                      <a:pt x="122" y="239"/>
                      <a:pt x="126" y="241"/>
                      <a:pt x="132" y="241"/>
                    </a:cubicBezTo>
                    <a:cubicBezTo>
                      <a:pt x="132" y="241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29" y="241"/>
                      <a:pt x="126" y="241"/>
                      <a:pt x="124" y="240"/>
                    </a:cubicBezTo>
                    <a:close/>
                    <a:moveTo>
                      <a:pt x="132" y="240"/>
                    </a:moveTo>
                    <a:cubicBezTo>
                      <a:pt x="129" y="239"/>
                      <a:pt x="127" y="238"/>
                      <a:pt x="124" y="237"/>
                    </a:cubicBezTo>
                    <a:cubicBezTo>
                      <a:pt x="124" y="237"/>
                      <a:pt x="124" y="237"/>
                      <a:pt x="124" y="237"/>
                    </a:cubicBezTo>
                    <a:cubicBezTo>
                      <a:pt x="127" y="238"/>
                      <a:pt x="129" y="238"/>
                      <a:pt x="132" y="238"/>
                    </a:cubicBezTo>
                    <a:cubicBezTo>
                      <a:pt x="132" y="239"/>
                      <a:pt x="132" y="239"/>
                      <a:pt x="132" y="240"/>
                    </a:cubicBezTo>
                    <a:close/>
                    <a:moveTo>
                      <a:pt x="119" y="228"/>
                    </a:moveTo>
                    <a:cubicBezTo>
                      <a:pt x="121" y="228"/>
                      <a:pt x="122" y="228"/>
                      <a:pt x="124" y="229"/>
                    </a:cubicBezTo>
                    <a:cubicBezTo>
                      <a:pt x="126" y="230"/>
                      <a:pt x="128" y="230"/>
                      <a:pt x="130" y="231"/>
                    </a:cubicBezTo>
                    <a:cubicBezTo>
                      <a:pt x="131" y="232"/>
                      <a:pt x="131" y="233"/>
                      <a:pt x="131" y="234"/>
                    </a:cubicBezTo>
                    <a:cubicBezTo>
                      <a:pt x="127" y="231"/>
                      <a:pt x="123" y="229"/>
                      <a:pt x="118" y="227"/>
                    </a:cubicBezTo>
                    <a:cubicBezTo>
                      <a:pt x="114" y="226"/>
                      <a:pt x="119" y="228"/>
                      <a:pt x="119" y="228"/>
                    </a:cubicBezTo>
                    <a:close/>
                    <a:moveTo>
                      <a:pt x="130" y="229"/>
                    </a:moveTo>
                    <a:cubicBezTo>
                      <a:pt x="126" y="227"/>
                      <a:pt x="122" y="226"/>
                      <a:pt x="118" y="224"/>
                    </a:cubicBezTo>
                    <a:cubicBezTo>
                      <a:pt x="121" y="226"/>
                      <a:pt x="125" y="227"/>
                      <a:pt x="129" y="227"/>
                    </a:cubicBezTo>
                    <a:cubicBezTo>
                      <a:pt x="129" y="228"/>
                      <a:pt x="130" y="229"/>
                      <a:pt x="130" y="229"/>
                    </a:cubicBezTo>
                    <a:close/>
                    <a:moveTo>
                      <a:pt x="128" y="225"/>
                    </a:moveTo>
                    <a:cubicBezTo>
                      <a:pt x="126" y="224"/>
                      <a:pt x="123" y="224"/>
                      <a:pt x="121" y="223"/>
                    </a:cubicBezTo>
                    <a:cubicBezTo>
                      <a:pt x="120" y="222"/>
                      <a:pt x="120" y="222"/>
                      <a:pt x="120" y="222"/>
                    </a:cubicBezTo>
                    <a:cubicBezTo>
                      <a:pt x="121" y="223"/>
                      <a:pt x="121" y="223"/>
                      <a:pt x="122" y="223"/>
                    </a:cubicBezTo>
                    <a:cubicBezTo>
                      <a:pt x="124" y="223"/>
                      <a:pt x="126" y="224"/>
                      <a:pt x="128" y="224"/>
                    </a:cubicBezTo>
                    <a:cubicBezTo>
                      <a:pt x="128" y="224"/>
                      <a:pt x="128" y="225"/>
                      <a:pt x="128" y="225"/>
                    </a:cubicBezTo>
                    <a:close/>
                    <a:moveTo>
                      <a:pt x="177" y="259"/>
                    </a:moveTo>
                    <a:cubicBezTo>
                      <a:pt x="168" y="256"/>
                      <a:pt x="159" y="254"/>
                      <a:pt x="150" y="251"/>
                    </a:cubicBezTo>
                    <a:cubicBezTo>
                      <a:pt x="144" y="250"/>
                      <a:pt x="138" y="247"/>
                      <a:pt x="132" y="245"/>
                    </a:cubicBezTo>
                    <a:cubicBezTo>
                      <a:pt x="132" y="245"/>
                      <a:pt x="132" y="245"/>
                      <a:pt x="133" y="245"/>
                    </a:cubicBezTo>
                    <a:cubicBezTo>
                      <a:pt x="139" y="247"/>
                      <a:pt x="146" y="248"/>
                      <a:pt x="153" y="250"/>
                    </a:cubicBezTo>
                    <a:cubicBezTo>
                      <a:pt x="161" y="252"/>
                      <a:pt x="170" y="255"/>
                      <a:pt x="177" y="259"/>
                    </a:cubicBezTo>
                    <a:close/>
                    <a:moveTo>
                      <a:pt x="186" y="267"/>
                    </a:moveTo>
                    <a:cubicBezTo>
                      <a:pt x="168" y="259"/>
                      <a:pt x="149" y="255"/>
                      <a:pt x="131" y="247"/>
                    </a:cubicBezTo>
                    <a:cubicBezTo>
                      <a:pt x="130" y="247"/>
                      <a:pt x="129" y="246"/>
                      <a:pt x="128" y="246"/>
                    </a:cubicBezTo>
                    <a:cubicBezTo>
                      <a:pt x="129" y="246"/>
                      <a:pt x="129" y="246"/>
                      <a:pt x="130" y="246"/>
                    </a:cubicBezTo>
                    <a:cubicBezTo>
                      <a:pt x="130" y="246"/>
                      <a:pt x="131" y="246"/>
                      <a:pt x="132" y="246"/>
                    </a:cubicBezTo>
                    <a:cubicBezTo>
                      <a:pt x="137" y="248"/>
                      <a:pt x="142" y="250"/>
                      <a:pt x="147" y="251"/>
                    </a:cubicBezTo>
                    <a:cubicBezTo>
                      <a:pt x="157" y="254"/>
                      <a:pt x="168" y="256"/>
                      <a:pt x="178" y="260"/>
                    </a:cubicBezTo>
                    <a:cubicBezTo>
                      <a:pt x="178" y="260"/>
                      <a:pt x="178" y="260"/>
                      <a:pt x="178" y="260"/>
                    </a:cubicBezTo>
                    <a:cubicBezTo>
                      <a:pt x="179" y="260"/>
                      <a:pt x="179" y="261"/>
                      <a:pt x="179" y="261"/>
                    </a:cubicBezTo>
                    <a:cubicBezTo>
                      <a:pt x="180" y="262"/>
                      <a:pt x="184" y="265"/>
                      <a:pt x="186" y="267"/>
                    </a:cubicBezTo>
                    <a:close/>
                    <a:moveTo>
                      <a:pt x="172" y="262"/>
                    </a:moveTo>
                    <a:cubicBezTo>
                      <a:pt x="175" y="263"/>
                      <a:pt x="178" y="264"/>
                      <a:pt x="181" y="266"/>
                    </a:cubicBezTo>
                    <a:cubicBezTo>
                      <a:pt x="182" y="266"/>
                      <a:pt x="183" y="266"/>
                      <a:pt x="184" y="267"/>
                    </a:cubicBezTo>
                    <a:cubicBezTo>
                      <a:pt x="176" y="264"/>
                      <a:pt x="167" y="261"/>
                      <a:pt x="159" y="258"/>
                    </a:cubicBezTo>
                    <a:cubicBezTo>
                      <a:pt x="164" y="259"/>
                      <a:pt x="168" y="260"/>
                      <a:pt x="172" y="262"/>
                    </a:cubicBezTo>
                    <a:close/>
                    <a:moveTo>
                      <a:pt x="186" y="269"/>
                    </a:moveTo>
                    <a:cubicBezTo>
                      <a:pt x="186" y="269"/>
                      <a:pt x="185" y="270"/>
                      <a:pt x="184" y="270"/>
                    </a:cubicBezTo>
                    <a:cubicBezTo>
                      <a:pt x="178" y="267"/>
                      <a:pt x="171" y="265"/>
                      <a:pt x="164" y="263"/>
                    </a:cubicBezTo>
                    <a:cubicBezTo>
                      <a:pt x="161" y="262"/>
                      <a:pt x="158" y="260"/>
                      <a:pt x="154" y="259"/>
                    </a:cubicBezTo>
                    <a:cubicBezTo>
                      <a:pt x="144" y="256"/>
                      <a:pt x="133" y="253"/>
                      <a:pt x="123" y="248"/>
                    </a:cubicBezTo>
                    <a:cubicBezTo>
                      <a:pt x="124" y="248"/>
                      <a:pt x="124" y="249"/>
                      <a:pt x="125" y="249"/>
                    </a:cubicBezTo>
                    <a:cubicBezTo>
                      <a:pt x="128" y="250"/>
                      <a:pt x="131" y="250"/>
                      <a:pt x="134" y="251"/>
                    </a:cubicBezTo>
                    <a:cubicBezTo>
                      <a:pt x="140" y="253"/>
                      <a:pt x="146" y="254"/>
                      <a:pt x="152" y="256"/>
                    </a:cubicBezTo>
                    <a:cubicBezTo>
                      <a:pt x="164" y="260"/>
                      <a:pt x="175" y="265"/>
                      <a:pt x="187" y="268"/>
                    </a:cubicBezTo>
                    <a:cubicBezTo>
                      <a:pt x="187" y="269"/>
                      <a:pt x="186" y="269"/>
                      <a:pt x="186" y="269"/>
                    </a:cubicBezTo>
                    <a:close/>
                    <a:moveTo>
                      <a:pt x="170" y="273"/>
                    </a:moveTo>
                    <a:cubicBezTo>
                      <a:pt x="170" y="273"/>
                      <a:pt x="170" y="273"/>
                      <a:pt x="170" y="273"/>
                    </a:cubicBezTo>
                    <a:cubicBezTo>
                      <a:pt x="158" y="268"/>
                      <a:pt x="146" y="265"/>
                      <a:pt x="134" y="260"/>
                    </a:cubicBezTo>
                    <a:cubicBezTo>
                      <a:pt x="128" y="258"/>
                      <a:pt x="121" y="256"/>
                      <a:pt x="115" y="254"/>
                    </a:cubicBezTo>
                    <a:cubicBezTo>
                      <a:pt x="122" y="255"/>
                      <a:pt x="128" y="257"/>
                      <a:pt x="135" y="259"/>
                    </a:cubicBezTo>
                    <a:cubicBezTo>
                      <a:pt x="149" y="264"/>
                      <a:pt x="162" y="269"/>
                      <a:pt x="177" y="272"/>
                    </a:cubicBezTo>
                    <a:cubicBezTo>
                      <a:pt x="174" y="272"/>
                      <a:pt x="172" y="273"/>
                      <a:pt x="170" y="273"/>
                    </a:cubicBezTo>
                    <a:close/>
                    <a:moveTo>
                      <a:pt x="159" y="274"/>
                    </a:moveTo>
                    <a:cubicBezTo>
                      <a:pt x="159" y="274"/>
                      <a:pt x="158" y="274"/>
                      <a:pt x="157" y="274"/>
                    </a:cubicBezTo>
                    <a:cubicBezTo>
                      <a:pt x="157" y="274"/>
                      <a:pt x="157" y="274"/>
                      <a:pt x="157" y="274"/>
                    </a:cubicBezTo>
                    <a:cubicBezTo>
                      <a:pt x="146" y="269"/>
                      <a:pt x="134" y="267"/>
                      <a:pt x="122" y="262"/>
                    </a:cubicBezTo>
                    <a:cubicBezTo>
                      <a:pt x="115" y="259"/>
                      <a:pt x="109" y="257"/>
                      <a:pt x="102" y="254"/>
                    </a:cubicBezTo>
                    <a:cubicBezTo>
                      <a:pt x="100" y="253"/>
                      <a:pt x="99" y="253"/>
                      <a:pt x="97" y="252"/>
                    </a:cubicBezTo>
                    <a:cubicBezTo>
                      <a:pt x="110" y="256"/>
                      <a:pt x="122" y="260"/>
                      <a:pt x="134" y="264"/>
                    </a:cubicBezTo>
                    <a:cubicBezTo>
                      <a:pt x="145" y="268"/>
                      <a:pt x="156" y="271"/>
                      <a:pt x="168" y="273"/>
                    </a:cubicBezTo>
                    <a:cubicBezTo>
                      <a:pt x="165" y="273"/>
                      <a:pt x="162" y="274"/>
                      <a:pt x="159" y="274"/>
                    </a:cubicBezTo>
                    <a:close/>
                    <a:moveTo>
                      <a:pt x="110" y="276"/>
                    </a:moveTo>
                    <a:cubicBezTo>
                      <a:pt x="104" y="272"/>
                      <a:pt x="97" y="270"/>
                      <a:pt x="90" y="267"/>
                    </a:cubicBezTo>
                    <a:cubicBezTo>
                      <a:pt x="85" y="265"/>
                      <a:pt x="80" y="263"/>
                      <a:pt x="75" y="261"/>
                    </a:cubicBezTo>
                    <a:cubicBezTo>
                      <a:pt x="74" y="261"/>
                      <a:pt x="73" y="260"/>
                      <a:pt x="72" y="260"/>
                    </a:cubicBezTo>
                    <a:cubicBezTo>
                      <a:pt x="80" y="263"/>
                      <a:pt x="88" y="266"/>
                      <a:pt x="97" y="268"/>
                    </a:cubicBezTo>
                    <a:cubicBezTo>
                      <a:pt x="105" y="271"/>
                      <a:pt x="113" y="273"/>
                      <a:pt x="121" y="276"/>
                    </a:cubicBezTo>
                    <a:cubicBezTo>
                      <a:pt x="117" y="276"/>
                      <a:pt x="114" y="276"/>
                      <a:pt x="110" y="276"/>
                    </a:cubicBezTo>
                    <a:close/>
                    <a:moveTo>
                      <a:pt x="97" y="276"/>
                    </a:moveTo>
                    <a:cubicBezTo>
                      <a:pt x="97" y="276"/>
                      <a:pt x="96" y="276"/>
                      <a:pt x="96" y="276"/>
                    </a:cubicBezTo>
                    <a:cubicBezTo>
                      <a:pt x="91" y="272"/>
                      <a:pt x="85" y="269"/>
                      <a:pt x="79" y="267"/>
                    </a:cubicBezTo>
                    <a:cubicBezTo>
                      <a:pt x="76" y="266"/>
                      <a:pt x="72" y="264"/>
                      <a:pt x="68" y="262"/>
                    </a:cubicBezTo>
                    <a:cubicBezTo>
                      <a:pt x="67" y="262"/>
                      <a:pt x="65" y="261"/>
                      <a:pt x="64" y="260"/>
                    </a:cubicBezTo>
                    <a:cubicBezTo>
                      <a:pt x="65" y="261"/>
                      <a:pt x="66" y="261"/>
                      <a:pt x="68" y="262"/>
                    </a:cubicBezTo>
                    <a:cubicBezTo>
                      <a:pt x="75" y="265"/>
                      <a:pt x="81" y="267"/>
                      <a:pt x="88" y="270"/>
                    </a:cubicBezTo>
                    <a:cubicBezTo>
                      <a:pt x="94" y="272"/>
                      <a:pt x="100" y="274"/>
                      <a:pt x="106" y="276"/>
                    </a:cubicBezTo>
                    <a:cubicBezTo>
                      <a:pt x="103" y="276"/>
                      <a:pt x="100" y="276"/>
                      <a:pt x="97" y="276"/>
                    </a:cubicBezTo>
                    <a:close/>
                    <a:moveTo>
                      <a:pt x="54" y="269"/>
                    </a:moveTo>
                    <a:cubicBezTo>
                      <a:pt x="57" y="270"/>
                      <a:pt x="60" y="271"/>
                      <a:pt x="64" y="272"/>
                    </a:cubicBezTo>
                    <a:cubicBezTo>
                      <a:pt x="60" y="272"/>
                      <a:pt x="56" y="270"/>
                      <a:pt x="54" y="269"/>
                    </a:cubicBezTo>
                    <a:close/>
                    <a:moveTo>
                      <a:pt x="58" y="262"/>
                    </a:moveTo>
                    <a:cubicBezTo>
                      <a:pt x="58" y="262"/>
                      <a:pt x="58" y="262"/>
                      <a:pt x="58" y="262"/>
                    </a:cubicBezTo>
                    <a:cubicBezTo>
                      <a:pt x="60" y="263"/>
                      <a:pt x="62" y="264"/>
                      <a:pt x="63" y="265"/>
                    </a:cubicBezTo>
                    <a:cubicBezTo>
                      <a:pt x="65" y="266"/>
                      <a:pt x="66" y="267"/>
                      <a:pt x="68" y="267"/>
                    </a:cubicBezTo>
                    <a:cubicBezTo>
                      <a:pt x="72" y="269"/>
                      <a:pt x="76" y="271"/>
                      <a:pt x="80" y="273"/>
                    </a:cubicBezTo>
                    <a:cubicBezTo>
                      <a:pt x="79" y="273"/>
                      <a:pt x="78" y="272"/>
                      <a:pt x="77" y="272"/>
                    </a:cubicBezTo>
                    <a:cubicBezTo>
                      <a:pt x="75" y="271"/>
                      <a:pt x="72" y="270"/>
                      <a:pt x="70" y="270"/>
                    </a:cubicBezTo>
                    <a:cubicBezTo>
                      <a:pt x="65" y="268"/>
                      <a:pt x="60" y="267"/>
                      <a:pt x="55" y="265"/>
                    </a:cubicBezTo>
                    <a:cubicBezTo>
                      <a:pt x="56" y="264"/>
                      <a:pt x="57" y="263"/>
                      <a:pt x="58" y="262"/>
                    </a:cubicBezTo>
                    <a:close/>
                    <a:moveTo>
                      <a:pt x="76" y="254"/>
                    </a:moveTo>
                    <a:cubicBezTo>
                      <a:pt x="77" y="254"/>
                      <a:pt x="78" y="253"/>
                      <a:pt x="78" y="253"/>
                    </a:cubicBezTo>
                    <a:cubicBezTo>
                      <a:pt x="78" y="253"/>
                      <a:pt x="78" y="253"/>
                      <a:pt x="78" y="253"/>
                    </a:cubicBezTo>
                    <a:cubicBezTo>
                      <a:pt x="89" y="258"/>
                      <a:pt x="100" y="262"/>
                      <a:pt x="111" y="266"/>
                    </a:cubicBezTo>
                    <a:cubicBezTo>
                      <a:pt x="115" y="267"/>
                      <a:pt x="120" y="268"/>
                      <a:pt x="125" y="270"/>
                    </a:cubicBezTo>
                    <a:cubicBezTo>
                      <a:pt x="128" y="271"/>
                      <a:pt x="130" y="272"/>
                      <a:pt x="133" y="273"/>
                    </a:cubicBezTo>
                    <a:cubicBezTo>
                      <a:pt x="134" y="273"/>
                      <a:pt x="136" y="275"/>
                      <a:pt x="137" y="275"/>
                    </a:cubicBezTo>
                    <a:cubicBezTo>
                      <a:pt x="137" y="275"/>
                      <a:pt x="136" y="275"/>
                      <a:pt x="136" y="275"/>
                    </a:cubicBezTo>
                    <a:cubicBezTo>
                      <a:pt x="131" y="275"/>
                      <a:pt x="126" y="273"/>
                      <a:pt x="121" y="271"/>
                    </a:cubicBezTo>
                    <a:cubicBezTo>
                      <a:pt x="116" y="269"/>
                      <a:pt x="110" y="267"/>
                      <a:pt x="104" y="266"/>
                    </a:cubicBezTo>
                    <a:cubicBezTo>
                      <a:pt x="94" y="263"/>
                      <a:pt x="83" y="259"/>
                      <a:pt x="73" y="255"/>
                    </a:cubicBezTo>
                    <a:cubicBezTo>
                      <a:pt x="74" y="255"/>
                      <a:pt x="75" y="254"/>
                      <a:pt x="76" y="254"/>
                    </a:cubicBezTo>
                    <a:close/>
                    <a:moveTo>
                      <a:pt x="113" y="234"/>
                    </a:moveTo>
                    <a:cubicBezTo>
                      <a:pt x="116" y="235"/>
                      <a:pt x="119" y="236"/>
                      <a:pt x="122" y="237"/>
                    </a:cubicBezTo>
                    <a:cubicBezTo>
                      <a:pt x="125" y="238"/>
                      <a:pt x="129" y="240"/>
                      <a:pt x="132" y="240"/>
                    </a:cubicBezTo>
                    <a:cubicBezTo>
                      <a:pt x="132" y="240"/>
                      <a:pt x="132" y="240"/>
                      <a:pt x="132" y="240"/>
                    </a:cubicBezTo>
                    <a:cubicBezTo>
                      <a:pt x="126" y="240"/>
                      <a:pt x="120" y="237"/>
                      <a:pt x="114" y="236"/>
                    </a:cubicBezTo>
                    <a:cubicBezTo>
                      <a:pt x="114" y="236"/>
                      <a:pt x="114" y="237"/>
                      <a:pt x="114" y="237"/>
                    </a:cubicBezTo>
                    <a:cubicBezTo>
                      <a:pt x="119" y="240"/>
                      <a:pt x="124" y="241"/>
                      <a:pt x="130" y="243"/>
                    </a:cubicBezTo>
                    <a:cubicBezTo>
                      <a:pt x="130" y="243"/>
                      <a:pt x="130" y="243"/>
                      <a:pt x="130" y="243"/>
                    </a:cubicBezTo>
                    <a:cubicBezTo>
                      <a:pt x="130" y="243"/>
                      <a:pt x="130" y="243"/>
                      <a:pt x="130" y="243"/>
                    </a:cubicBezTo>
                    <a:cubicBezTo>
                      <a:pt x="129" y="242"/>
                      <a:pt x="126" y="242"/>
                      <a:pt x="126" y="242"/>
                    </a:cubicBezTo>
                    <a:cubicBezTo>
                      <a:pt x="125" y="241"/>
                      <a:pt x="123" y="241"/>
                      <a:pt x="122" y="241"/>
                    </a:cubicBezTo>
                    <a:cubicBezTo>
                      <a:pt x="119" y="240"/>
                      <a:pt x="116" y="239"/>
                      <a:pt x="113" y="239"/>
                    </a:cubicBezTo>
                    <a:cubicBezTo>
                      <a:pt x="112" y="237"/>
                      <a:pt x="113" y="236"/>
                      <a:pt x="113" y="234"/>
                    </a:cubicBezTo>
                    <a:close/>
                    <a:moveTo>
                      <a:pt x="117" y="221"/>
                    </a:moveTo>
                    <a:cubicBezTo>
                      <a:pt x="117" y="221"/>
                      <a:pt x="117" y="221"/>
                      <a:pt x="117" y="221"/>
                    </a:cubicBezTo>
                    <a:cubicBezTo>
                      <a:pt x="117" y="221"/>
                      <a:pt x="117" y="221"/>
                      <a:pt x="117" y="222"/>
                    </a:cubicBezTo>
                    <a:cubicBezTo>
                      <a:pt x="120" y="223"/>
                      <a:pt x="125" y="224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7" y="226"/>
                      <a:pt x="125" y="225"/>
                      <a:pt x="123" y="225"/>
                    </a:cubicBezTo>
                    <a:cubicBezTo>
                      <a:pt x="121" y="225"/>
                      <a:pt x="119" y="224"/>
                      <a:pt x="117" y="224"/>
                    </a:cubicBezTo>
                    <a:cubicBezTo>
                      <a:pt x="117" y="224"/>
                      <a:pt x="116" y="224"/>
                      <a:pt x="117" y="224"/>
                    </a:cubicBezTo>
                    <a:cubicBezTo>
                      <a:pt x="119" y="226"/>
                      <a:pt x="121" y="226"/>
                      <a:pt x="123" y="227"/>
                    </a:cubicBezTo>
                    <a:cubicBezTo>
                      <a:pt x="125" y="228"/>
                      <a:pt x="128" y="229"/>
                      <a:pt x="130" y="230"/>
                    </a:cubicBezTo>
                    <a:cubicBezTo>
                      <a:pt x="125" y="229"/>
                      <a:pt x="120" y="227"/>
                      <a:pt x="115" y="226"/>
                    </a:cubicBezTo>
                    <a:cubicBezTo>
                      <a:pt x="115" y="226"/>
                      <a:pt x="115" y="226"/>
                      <a:pt x="115" y="226"/>
                    </a:cubicBezTo>
                    <a:cubicBezTo>
                      <a:pt x="115" y="225"/>
                      <a:pt x="116" y="223"/>
                      <a:pt x="117" y="221"/>
                    </a:cubicBezTo>
                    <a:close/>
                    <a:moveTo>
                      <a:pt x="16" y="73"/>
                    </a:moveTo>
                    <a:cubicBezTo>
                      <a:pt x="21" y="60"/>
                      <a:pt x="28" y="47"/>
                      <a:pt x="38" y="36"/>
                    </a:cubicBezTo>
                    <a:cubicBezTo>
                      <a:pt x="48" y="26"/>
                      <a:pt x="60" y="19"/>
                      <a:pt x="72" y="13"/>
                    </a:cubicBezTo>
                    <a:cubicBezTo>
                      <a:pt x="73" y="16"/>
                      <a:pt x="76" y="19"/>
                      <a:pt x="77" y="21"/>
                    </a:cubicBezTo>
                    <a:cubicBezTo>
                      <a:pt x="42" y="37"/>
                      <a:pt x="18" y="71"/>
                      <a:pt x="17" y="111"/>
                    </a:cubicBezTo>
                    <a:cubicBezTo>
                      <a:pt x="18" y="159"/>
                      <a:pt x="54" y="200"/>
                      <a:pt x="101" y="209"/>
                    </a:cubicBezTo>
                    <a:cubicBezTo>
                      <a:pt x="120" y="213"/>
                      <a:pt x="140" y="211"/>
                      <a:pt x="157" y="205"/>
                    </a:cubicBezTo>
                    <a:cubicBezTo>
                      <a:pt x="158" y="207"/>
                      <a:pt x="159" y="209"/>
                      <a:pt x="160" y="212"/>
                    </a:cubicBezTo>
                    <a:cubicBezTo>
                      <a:pt x="149" y="217"/>
                      <a:pt x="135" y="218"/>
                      <a:pt x="123" y="218"/>
                    </a:cubicBezTo>
                    <a:cubicBezTo>
                      <a:pt x="113" y="218"/>
                      <a:pt x="102" y="218"/>
                      <a:pt x="92" y="215"/>
                    </a:cubicBezTo>
                    <a:cubicBezTo>
                      <a:pt x="60" y="208"/>
                      <a:pt x="32" y="189"/>
                      <a:pt x="18" y="158"/>
                    </a:cubicBezTo>
                    <a:cubicBezTo>
                      <a:pt x="6" y="131"/>
                      <a:pt x="5" y="101"/>
                      <a:pt x="16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76"/>
              <p:cNvSpPr>
                <a:spLocks noEditPoints="1"/>
              </p:cNvSpPr>
              <p:nvPr/>
            </p:nvSpPr>
            <p:spPr bwMode="auto">
              <a:xfrm>
                <a:off x="4682" y="1322"/>
                <a:ext cx="52" cy="45"/>
              </a:xfrm>
              <a:custGeom>
                <a:avLst/>
                <a:gdLst>
                  <a:gd name="T0" fmla="*/ 17 w 22"/>
                  <a:gd name="T1" fmla="*/ 8 h 19"/>
                  <a:gd name="T2" fmla="*/ 12 w 22"/>
                  <a:gd name="T3" fmla="*/ 3 h 19"/>
                  <a:gd name="T4" fmla="*/ 4 w 22"/>
                  <a:gd name="T5" fmla="*/ 1 h 19"/>
                  <a:gd name="T6" fmla="*/ 2 w 22"/>
                  <a:gd name="T7" fmla="*/ 1 h 19"/>
                  <a:gd name="T8" fmla="*/ 0 w 22"/>
                  <a:gd name="T9" fmla="*/ 2 h 19"/>
                  <a:gd name="T10" fmla="*/ 7 w 22"/>
                  <a:gd name="T11" fmla="*/ 12 h 19"/>
                  <a:gd name="T12" fmla="*/ 17 w 22"/>
                  <a:gd name="T13" fmla="*/ 18 h 19"/>
                  <a:gd name="T14" fmla="*/ 17 w 22"/>
                  <a:gd name="T15" fmla="*/ 8 h 19"/>
                  <a:gd name="T16" fmla="*/ 5 w 22"/>
                  <a:gd name="T17" fmla="*/ 5 h 19"/>
                  <a:gd name="T18" fmla="*/ 12 w 22"/>
                  <a:gd name="T19" fmla="*/ 8 h 19"/>
                  <a:gd name="T20" fmla="*/ 13 w 22"/>
                  <a:gd name="T21" fmla="*/ 8 h 19"/>
                  <a:gd name="T22" fmla="*/ 7 w 22"/>
                  <a:gd name="T23" fmla="*/ 8 h 19"/>
                  <a:gd name="T24" fmla="*/ 7 w 22"/>
                  <a:gd name="T25" fmla="*/ 8 h 19"/>
                  <a:gd name="T26" fmla="*/ 14 w 22"/>
                  <a:gd name="T27" fmla="*/ 12 h 19"/>
                  <a:gd name="T28" fmla="*/ 10 w 22"/>
                  <a:gd name="T29" fmla="*/ 12 h 19"/>
                  <a:gd name="T30" fmla="*/ 8 w 22"/>
                  <a:gd name="T31" fmla="*/ 9 h 19"/>
                  <a:gd name="T32" fmla="*/ 5 w 22"/>
                  <a:gd name="T33" fmla="*/ 5 h 19"/>
                  <a:gd name="T34" fmla="*/ 4 w 22"/>
                  <a:gd name="T35" fmla="*/ 4 h 19"/>
                  <a:gd name="T36" fmla="*/ 5 w 22"/>
                  <a:gd name="T37" fmla="*/ 4 h 19"/>
                  <a:gd name="T38" fmla="*/ 4 w 22"/>
                  <a:gd name="T39" fmla="*/ 4 h 19"/>
                  <a:gd name="T40" fmla="*/ 4 w 22"/>
                  <a:gd name="T41" fmla="*/ 4 h 19"/>
                  <a:gd name="T42" fmla="*/ 4 w 22"/>
                  <a:gd name="T43" fmla="*/ 4 h 19"/>
                  <a:gd name="T44" fmla="*/ 12 w 22"/>
                  <a:gd name="T45" fmla="*/ 7 h 19"/>
                  <a:gd name="T46" fmla="*/ 6 w 22"/>
                  <a:gd name="T47" fmla="*/ 5 h 19"/>
                  <a:gd name="T48" fmla="*/ 11 w 22"/>
                  <a:gd name="T49" fmla="*/ 6 h 19"/>
                  <a:gd name="T50" fmla="*/ 12 w 22"/>
                  <a:gd name="T51" fmla="*/ 7 h 19"/>
                  <a:gd name="T52" fmla="*/ 15 w 22"/>
                  <a:gd name="T53" fmla="*/ 11 h 19"/>
                  <a:gd name="T54" fmla="*/ 8 w 22"/>
                  <a:gd name="T55" fmla="*/ 9 h 19"/>
                  <a:gd name="T56" fmla="*/ 13 w 22"/>
                  <a:gd name="T57" fmla="*/ 9 h 19"/>
                  <a:gd name="T58" fmla="*/ 15 w 22"/>
                  <a:gd name="T59" fmla="*/ 11 h 19"/>
                  <a:gd name="T60" fmla="*/ 16 w 22"/>
                  <a:gd name="T61" fmla="*/ 15 h 19"/>
                  <a:gd name="T62" fmla="*/ 15 w 22"/>
                  <a:gd name="T63" fmla="*/ 15 h 19"/>
                  <a:gd name="T64" fmla="*/ 13 w 22"/>
                  <a:gd name="T65" fmla="*/ 14 h 19"/>
                  <a:gd name="T66" fmla="*/ 11 w 22"/>
                  <a:gd name="T67" fmla="*/ 13 h 19"/>
                  <a:gd name="T68" fmla="*/ 15 w 22"/>
                  <a:gd name="T69" fmla="*/ 12 h 19"/>
                  <a:gd name="T70" fmla="*/ 15 w 22"/>
                  <a:gd name="T71" fmla="*/ 12 h 19"/>
                  <a:gd name="T72" fmla="*/ 16 w 22"/>
                  <a:gd name="T73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2" h="19">
                    <a:moveTo>
                      <a:pt x="17" y="8"/>
                    </a:moveTo>
                    <a:cubicBezTo>
                      <a:pt x="15" y="7"/>
                      <a:pt x="14" y="4"/>
                      <a:pt x="12" y="3"/>
                    </a:cubicBezTo>
                    <a:cubicBezTo>
                      <a:pt x="9" y="2"/>
                      <a:pt x="6" y="2"/>
                      <a:pt x="4" y="1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1" y="6"/>
                      <a:pt x="4" y="10"/>
                      <a:pt x="7" y="12"/>
                    </a:cubicBezTo>
                    <a:cubicBezTo>
                      <a:pt x="9" y="15"/>
                      <a:pt x="13" y="19"/>
                      <a:pt x="17" y="18"/>
                    </a:cubicBezTo>
                    <a:cubicBezTo>
                      <a:pt x="22" y="17"/>
                      <a:pt x="19" y="11"/>
                      <a:pt x="17" y="8"/>
                    </a:cubicBezTo>
                    <a:close/>
                    <a:moveTo>
                      <a:pt x="5" y="5"/>
                    </a:moveTo>
                    <a:cubicBezTo>
                      <a:pt x="7" y="7"/>
                      <a:pt x="10" y="7"/>
                      <a:pt x="12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9" y="11"/>
                      <a:pt x="12" y="11"/>
                      <a:pt x="14" y="12"/>
                    </a:cubicBezTo>
                    <a:cubicBezTo>
                      <a:pt x="13" y="12"/>
                      <a:pt x="12" y="12"/>
                      <a:pt x="10" y="12"/>
                    </a:cubicBezTo>
                    <a:cubicBezTo>
                      <a:pt x="9" y="11"/>
                      <a:pt x="8" y="10"/>
                      <a:pt x="8" y="9"/>
                    </a:cubicBezTo>
                    <a:cubicBezTo>
                      <a:pt x="7" y="8"/>
                      <a:pt x="6" y="7"/>
                      <a:pt x="5" y="5"/>
                    </a:cubicBezTo>
                    <a:close/>
                    <a:moveTo>
                      <a:pt x="4" y="4"/>
                    </a:moveTo>
                    <a:cubicBezTo>
                      <a:pt x="4" y="4"/>
                      <a:pt x="4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lose/>
                    <a:moveTo>
                      <a:pt x="12" y="7"/>
                    </a:moveTo>
                    <a:cubicBezTo>
                      <a:pt x="10" y="6"/>
                      <a:pt x="8" y="6"/>
                      <a:pt x="6" y="5"/>
                    </a:cubicBezTo>
                    <a:cubicBezTo>
                      <a:pt x="8" y="5"/>
                      <a:pt x="9" y="6"/>
                      <a:pt x="11" y="6"/>
                    </a:cubicBezTo>
                    <a:cubicBezTo>
                      <a:pt x="11" y="6"/>
                      <a:pt x="12" y="7"/>
                      <a:pt x="12" y="7"/>
                    </a:cubicBezTo>
                    <a:close/>
                    <a:moveTo>
                      <a:pt x="15" y="11"/>
                    </a:moveTo>
                    <a:cubicBezTo>
                      <a:pt x="13" y="10"/>
                      <a:pt x="10" y="10"/>
                      <a:pt x="8" y="9"/>
                    </a:cubicBezTo>
                    <a:cubicBezTo>
                      <a:pt x="10" y="9"/>
                      <a:pt x="12" y="9"/>
                      <a:pt x="13" y="9"/>
                    </a:cubicBezTo>
                    <a:cubicBezTo>
                      <a:pt x="14" y="10"/>
                      <a:pt x="14" y="10"/>
                      <a:pt x="15" y="11"/>
                    </a:cubicBezTo>
                    <a:close/>
                    <a:moveTo>
                      <a:pt x="16" y="15"/>
                    </a:moveTo>
                    <a:cubicBezTo>
                      <a:pt x="16" y="15"/>
                      <a:pt x="16" y="15"/>
                      <a:pt x="15" y="15"/>
                    </a:cubicBezTo>
                    <a:cubicBezTo>
                      <a:pt x="15" y="15"/>
                      <a:pt x="14" y="14"/>
                      <a:pt x="13" y="14"/>
                    </a:cubicBezTo>
                    <a:cubicBezTo>
                      <a:pt x="12" y="14"/>
                      <a:pt x="11" y="13"/>
                      <a:pt x="11" y="13"/>
                    </a:cubicBezTo>
                    <a:cubicBezTo>
                      <a:pt x="12" y="13"/>
                      <a:pt x="14" y="13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7" y="14"/>
                      <a:pt x="17" y="16"/>
                      <a:pt x="16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77"/>
              <p:cNvSpPr>
                <a:spLocks noEditPoints="1"/>
              </p:cNvSpPr>
              <p:nvPr/>
            </p:nvSpPr>
            <p:spPr bwMode="auto">
              <a:xfrm>
                <a:off x="4507" y="934"/>
                <a:ext cx="554" cy="660"/>
              </a:xfrm>
              <a:custGeom>
                <a:avLst/>
                <a:gdLst>
                  <a:gd name="T0" fmla="*/ 80 w 234"/>
                  <a:gd name="T1" fmla="*/ 20 h 279"/>
                  <a:gd name="T2" fmla="*/ 57 w 234"/>
                  <a:gd name="T3" fmla="*/ 89 h 279"/>
                  <a:gd name="T4" fmla="*/ 53 w 234"/>
                  <a:gd name="T5" fmla="*/ 106 h 279"/>
                  <a:gd name="T6" fmla="*/ 48 w 234"/>
                  <a:gd name="T7" fmla="*/ 89 h 279"/>
                  <a:gd name="T8" fmla="*/ 95 w 234"/>
                  <a:gd name="T9" fmla="*/ 97 h 279"/>
                  <a:gd name="T10" fmla="*/ 63 w 234"/>
                  <a:gd name="T11" fmla="*/ 99 h 279"/>
                  <a:gd name="T12" fmla="*/ 93 w 234"/>
                  <a:gd name="T13" fmla="*/ 112 h 279"/>
                  <a:gd name="T14" fmla="*/ 92 w 234"/>
                  <a:gd name="T15" fmla="*/ 133 h 279"/>
                  <a:gd name="T16" fmla="*/ 131 w 234"/>
                  <a:gd name="T17" fmla="*/ 154 h 279"/>
                  <a:gd name="T18" fmla="*/ 109 w 234"/>
                  <a:gd name="T19" fmla="*/ 161 h 279"/>
                  <a:gd name="T20" fmla="*/ 99 w 234"/>
                  <a:gd name="T21" fmla="*/ 163 h 279"/>
                  <a:gd name="T22" fmla="*/ 77 w 234"/>
                  <a:gd name="T23" fmla="*/ 141 h 279"/>
                  <a:gd name="T24" fmla="*/ 57 w 234"/>
                  <a:gd name="T25" fmla="*/ 123 h 279"/>
                  <a:gd name="T26" fmla="*/ 60 w 234"/>
                  <a:gd name="T27" fmla="*/ 118 h 279"/>
                  <a:gd name="T28" fmla="*/ 86 w 234"/>
                  <a:gd name="T29" fmla="*/ 120 h 279"/>
                  <a:gd name="T30" fmla="*/ 65 w 234"/>
                  <a:gd name="T31" fmla="*/ 100 h 279"/>
                  <a:gd name="T32" fmla="*/ 116 w 234"/>
                  <a:gd name="T33" fmla="*/ 108 h 279"/>
                  <a:gd name="T34" fmla="*/ 45 w 234"/>
                  <a:gd name="T35" fmla="*/ 78 h 279"/>
                  <a:gd name="T36" fmla="*/ 27 w 234"/>
                  <a:gd name="T37" fmla="*/ 95 h 279"/>
                  <a:gd name="T38" fmla="*/ 20 w 234"/>
                  <a:gd name="T39" fmla="*/ 111 h 279"/>
                  <a:gd name="T40" fmla="*/ 30 w 234"/>
                  <a:gd name="T41" fmla="*/ 88 h 279"/>
                  <a:gd name="T42" fmla="*/ 50 w 234"/>
                  <a:gd name="T43" fmla="*/ 75 h 279"/>
                  <a:gd name="T44" fmla="*/ 148 w 234"/>
                  <a:gd name="T45" fmla="*/ 65 h 279"/>
                  <a:gd name="T46" fmla="*/ 101 w 234"/>
                  <a:gd name="T47" fmla="*/ 51 h 279"/>
                  <a:gd name="T48" fmla="*/ 71 w 234"/>
                  <a:gd name="T49" fmla="*/ 40 h 279"/>
                  <a:gd name="T50" fmla="*/ 64 w 234"/>
                  <a:gd name="T51" fmla="*/ 46 h 279"/>
                  <a:gd name="T52" fmla="*/ 67 w 234"/>
                  <a:gd name="T53" fmla="*/ 57 h 279"/>
                  <a:gd name="T54" fmla="*/ 68 w 234"/>
                  <a:gd name="T55" fmla="*/ 72 h 279"/>
                  <a:gd name="T56" fmla="*/ 133 w 234"/>
                  <a:gd name="T57" fmla="*/ 89 h 279"/>
                  <a:gd name="T58" fmla="*/ 144 w 234"/>
                  <a:gd name="T59" fmla="*/ 80 h 279"/>
                  <a:gd name="T60" fmla="*/ 129 w 234"/>
                  <a:gd name="T61" fmla="*/ 66 h 279"/>
                  <a:gd name="T62" fmla="*/ 132 w 234"/>
                  <a:gd name="T63" fmla="*/ 85 h 279"/>
                  <a:gd name="T64" fmla="*/ 61 w 234"/>
                  <a:gd name="T65" fmla="*/ 72 h 279"/>
                  <a:gd name="T66" fmla="*/ 52 w 234"/>
                  <a:gd name="T67" fmla="*/ 60 h 279"/>
                  <a:gd name="T68" fmla="*/ 57 w 234"/>
                  <a:gd name="T69" fmla="*/ 36 h 279"/>
                  <a:gd name="T70" fmla="*/ 73 w 234"/>
                  <a:gd name="T71" fmla="*/ 27 h 279"/>
                  <a:gd name="T72" fmla="*/ 97 w 234"/>
                  <a:gd name="T73" fmla="*/ 38 h 279"/>
                  <a:gd name="T74" fmla="*/ 97 w 234"/>
                  <a:gd name="T75" fmla="*/ 29 h 279"/>
                  <a:gd name="T76" fmla="*/ 109 w 234"/>
                  <a:gd name="T77" fmla="*/ 38 h 279"/>
                  <a:gd name="T78" fmla="*/ 83 w 234"/>
                  <a:gd name="T79" fmla="*/ 34 h 279"/>
                  <a:gd name="T80" fmla="*/ 222 w 234"/>
                  <a:gd name="T81" fmla="*/ 127 h 279"/>
                  <a:gd name="T82" fmla="*/ 217 w 234"/>
                  <a:gd name="T83" fmla="*/ 128 h 279"/>
                  <a:gd name="T84" fmla="*/ 209 w 234"/>
                  <a:gd name="T85" fmla="*/ 62 h 279"/>
                  <a:gd name="T86" fmla="*/ 221 w 234"/>
                  <a:gd name="T87" fmla="*/ 92 h 279"/>
                  <a:gd name="T88" fmla="*/ 224 w 234"/>
                  <a:gd name="T89" fmla="*/ 115 h 279"/>
                  <a:gd name="T90" fmla="*/ 205 w 234"/>
                  <a:gd name="T91" fmla="*/ 114 h 279"/>
                  <a:gd name="T92" fmla="*/ 201 w 234"/>
                  <a:gd name="T93" fmla="*/ 90 h 279"/>
                  <a:gd name="T94" fmla="*/ 208 w 234"/>
                  <a:gd name="T95" fmla="*/ 73 h 279"/>
                  <a:gd name="T96" fmla="*/ 36 w 234"/>
                  <a:gd name="T97" fmla="*/ 96 h 279"/>
                  <a:gd name="T98" fmla="*/ 119 w 234"/>
                  <a:gd name="T99" fmla="*/ 42 h 279"/>
                  <a:gd name="T100" fmla="*/ 183 w 234"/>
                  <a:gd name="T101" fmla="*/ 34 h 279"/>
                  <a:gd name="T102" fmla="*/ 115 w 234"/>
                  <a:gd name="T103" fmla="*/ 227 h 279"/>
                  <a:gd name="T104" fmla="*/ 168 w 234"/>
                  <a:gd name="T105" fmla="*/ 273 h 279"/>
                  <a:gd name="T106" fmla="*/ 58 w 234"/>
                  <a:gd name="T107" fmla="*/ 262 h 279"/>
                  <a:gd name="T108" fmla="*/ 100 w 234"/>
                  <a:gd name="T109" fmla="*/ 272 h 279"/>
                  <a:gd name="T110" fmla="*/ 145 w 234"/>
                  <a:gd name="T111" fmla="*/ 275 h 279"/>
                  <a:gd name="T112" fmla="*/ 124 w 234"/>
                  <a:gd name="T113" fmla="*/ 233 h 279"/>
                  <a:gd name="T114" fmla="*/ 132 w 234"/>
                  <a:gd name="T115" fmla="*/ 238 h 279"/>
                  <a:gd name="T116" fmla="*/ 178 w 234"/>
                  <a:gd name="T117" fmla="*/ 260 h 279"/>
                  <a:gd name="T118" fmla="*/ 102 w 234"/>
                  <a:gd name="T119" fmla="*/ 254 h 279"/>
                  <a:gd name="T120" fmla="*/ 70 w 234"/>
                  <a:gd name="T121" fmla="*/ 270 h 279"/>
                  <a:gd name="T122" fmla="*/ 117 w 234"/>
                  <a:gd name="T123" fmla="*/ 222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34" h="279">
                    <a:moveTo>
                      <a:pt x="7" y="94"/>
                    </a:moveTo>
                    <a:cubicBezTo>
                      <a:pt x="0" y="132"/>
                      <a:pt x="15" y="175"/>
                      <a:pt x="47" y="199"/>
                    </a:cubicBezTo>
                    <a:cubicBezTo>
                      <a:pt x="61" y="208"/>
                      <a:pt x="77" y="215"/>
                      <a:pt x="93" y="218"/>
                    </a:cubicBezTo>
                    <a:cubicBezTo>
                      <a:pt x="100" y="220"/>
                      <a:pt x="107" y="221"/>
                      <a:pt x="114" y="221"/>
                    </a:cubicBezTo>
                    <a:cubicBezTo>
                      <a:pt x="111" y="228"/>
                      <a:pt x="109" y="235"/>
                      <a:pt x="110" y="243"/>
                    </a:cubicBezTo>
                    <a:cubicBezTo>
                      <a:pt x="92" y="246"/>
                      <a:pt x="71" y="249"/>
                      <a:pt x="55" y="261"/>
                    </a:cubicBezTo>
                    <a:cubicBezTo>
                      <a:pt x="52" y="263"/>
                      <a:pt x="49" y="268"/>
                      <a:pt x="52" y="271"/>
                    </a:cubicBezTo>
                    <a:cubicBezTo>
                      <a:pt x="56" y="274"/>
                      <a:pt x="62" y="275"/>
                      <a:pt x="66" y="276"/>
                    </a:cubicBezTo>
                    <a:cubicBezTo>
                      <a:pt x="84" y="279"/>
                      <a:pt x="102" y="279"/>
                      <a:pt x="120" y="279"/>
                    </a:cubicBezTo>
                    <a:cubicBezTo>
                      <a:pt x="138" y="279"/>
                      <a:pt x="156" y="278"/>
                      <a:pt x="173" y="275"/>
                    </a:cubicBezTo>
                    <a:cubicBezTo>
                      <a:pt x="178" y="275"/>
                      <a:pt x="186" y="274"/>
                      <a:pt x="189" y="270"/>
                    </a:cubicBezTo>
                    <a:cubicBezTo>
                      <a:pt x="192" y="266"/>
                      <a:pt x="183" y="260"/>
                      <a:pt x="180" y="258"/>
                    </a:cubicBezTo>
                    <a:cubicBezTo>
                      <a:pt x="172" y="252"/>
                      <a:pt x="163" y="249"/>
                      <a:pt x="153" y="247"/>
                    </a:cubicBezTo>
                    <a:cubicBezTo>
                      <a:pt x="147" y="245"/>
                      <a:pt x="140" y="245"/>
                      <a:pt x="134" y="243"/>
                    </a:cubicBezTo>
                    <a:cubicBezTo>
                      <a:pt x="134" y="243"/>
                      <a:pt x="134" y="243"/>
                      <a:pt x="134" y="243"/>
                    </a:cubicBezTo>
                    <a:cubicBezTo>
                      <a:pt x="137" y="235"/>
                      <a:pt x="132" y="228"/>
                      <a:pt x="130" y="221"/>
                    </a:cubicBezTo>
                    <a:cubicBezTo>
                      <a:pt x="141" y="220"/>
                      <a:pt x="152" y="219"/>
                      <a:pt x="162" y="215"/>
                    </a:cubicBezTo>
                    <a:cubicBezTo>
                      <a:pt x="164" y="220"/>
                      <a:pt x="168" y="224"/>
                      <a:pt x="173" y="221"/>
                    </a:cubicBezTo>
                    <a:cubicBezTo>
                      <a:pt x="179" y="216"/>
                      <a:pt x="168" y="206"/>
                      <a:pt x="166" y="201"/>
                    </a:cubicBezTo>
                    <a:cubicBezTo>
                      <a:pt x="185" y="193"/>
                      <a:pt x="200" y="180"/>
                      <a:pt x="211" y="163"/>
                    </a:cubicBezTo>
                    <a:cubicBezTo>
                      <a:pt x="234" y="127"/>
                      <a:pt x="231" y="80"/>
                      <a:pt x="203" y="48"/>
                    </a:cubicBezTo>
                    <a:cubicBezTo>
                      <a:pt x="175" y="15"/>
                      <a:pt x="128" y="3"/>
                      <a:pt x="87" y="17"/>
                    </a:cubicBezTo>
                    <a:cubicBezTo>
                      <a:pt x="87" y="17"/>
                      <a:pt x="87" y="17"/>
                      <a:pt x="87" y="17"/>
                    </a:cubicBezTo>
                    <a:cubicBezTo>
                      <a:pt x="84" y="12"/>
                      <a:pt x="83" y="0"/>
                      <a:pt x="74" y="4"/>
                    </a:cubicBezTo>
                    <a:cubicBezTo>
                      <a:pt x="72" y="6"/>
                      <a:pt x="71" y="8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55" y="18"/>
                      <a:pt x="40" y="28"/>
                      <a:pt x="29" y="43"/>
                    </a:cubicBezTo>
                    <a:cubicBezTo>
                      <a:pt x="18" y="58"/>
                      <a:pt x="10" y="76"/>
                      <a:pt x="7" y="94"/>
                    </a:cubicBezTo>
                    <a:close/>
                    <a:moveTo>
                      <a:pt x="84" y="18"/>
                    </a:moveTo>
                    <a:cubicBezTo>
                      <a:pt x="83" y="19"/>
                      <a:pt x="82" y="19"/>
                      <a:pt x="80" y="20"/>
                    </a:cubicBezTo>
                    <a:cubicBezTo>
                      <a:pt x="78" y="17"/>
                      <a:pt x="70" y="8"/>
                      <a:pt x="77" y="6"/>
                    </a:cubicBezTo>
                    <a:cubicBezTo>
                      <a:pt x="82" y="5"/>
                      <a:pt x="83" y="15"/>
                      <a:pt x="84" y="18"/>
                    </a:cubicBezTo>
                    <a:close/>
                    <a:moveTo>
                      <a:pt x="58" y="86"/>
                    </a:moveTo>
                    <a:cubicBezTo>
                      <a:pt x="56" y="85"/>
                      <a:pt x="54" y="84"/>
                      <a:pt x="52" y="84"/>
                    </a:cubicBezTo>
                    <a:cubicBezTo>
                      <a:pt x="49" y="82"/>
                      <a:pt x="57" y="84"/>
                      <a:pt x="58" y="84"/>
                    </a:cubicBezTo>
                    <a:cubicBezTo>
                      <a:pt x="58" y="85"/>
                      <a:pt x="58" y="85"/>
                      <a:pt x="58" y="86"/>
                    </a:cubicBezTo>
                    <a:close/>
                    <a:moveTo>
                      <a:pt x="56" y="101"/>
                    </a:moveTo>
                    <a:cubicBezTo>
                      <a:pt x="53" y="99"/>
                      <a:pt x="48" y="100"/>
                      <a:pt x="45" y="99"/>
                    </a:cubicBezTo>
                    <a:cubicBezTo>
                      <a:pt x="40" y="97"/>
                      <a:pt x="46" y="98"/>
                      <a:pt x="47" y="98"/>
                    </a:cubicBezTo>
                    <a:cubicBezTo>
                      <a:pt x="48" y="99"/>
                      <a:pt x="49" y="99"/>
                      <a:pt x="51" y="99"/>
                    </a:cubicBezTo>
                    <a:cubicBezTo>
                      <a:pt x="53" y="99"/>
                      <a:pt x="54" y="100"/>
                      <a:pt x="56" y="99"/>
                    </a:cubicBezTo>
                    <a:cubicBezTo>
                      <a:pt x="56" y="100"/>
                      <a:pt x="56" y="100"/>
                      <a:pt x="56" y="101"/>
                    </a:cubicBezTo>
                    <a:close/>
                    <a:moveTo>
                      <a:pt x="56" y="97"/>
                    </a:moveTo>
                    <a:cubicBezTo>
                      <a:pt x="56" y="98"/>
                      <a:pt x="56" y="98"/>
                      <a:pt x="56" y="98"/>
                    </a:cubicBezTo>
                    <a:cubicBezTo>
                      <a:pt x="53" y="97"/>
                      <a:pt x="49" y="96"/>
                      <a:pt x="46" y="95"/>
                    </a:cubicBezTo>
                    <a:cubicBezTo>
                      <a:pt x="47" y="95"/>
                      <a:pt x="51" y="95"/>
                      <a:pt x="52" y="96"/>
                    </a:cubicBezTo>
                    <a:cubicBezTo>
                      <a:pt x="54" y="96"/>
                      <a:pt x="55" y="97"/>
                      <a:pt x="56" y="97"/>
                    </a:cubicBezTo>
                    <a:cubicBezTo>
                      <a:pt x="56" y="97"/>
                      <a:pt x="56" y="97"/>
                      <a:pt x="56" y="97"/>
                    </a:cubicBezTo>
                    <a:close/>
                    <a:moveTo>
                      <a:pt x="56" y="96"/>
                    </a:moveTo>
                    <a:cubicBezTo>
                      <a:pt x="53" y="94"/>
                      <a:pt x="50" y="93"/>
                      <a:pt x="47" y="92"/>
                    </a:cubicBezTo>
                    <a:cubicBezTo>
                      <a:pt x="50" y="93"/>
                      <a:pt x="53" y="93"/>
                      <a:pt x="56" y="93"/>
                    </a:cubicBezTo>
                    <a:cubicBezTo>
                      <a:pt x="56" y="94"/>
                      <a:pt x="56" y="95"/>
                      <a:pt x="56" y="96"/>
                    </a:cubicBezTo>
                    <a:close/>
                    <a:moveTo>
                      <a:pt x="51" y="90"/>
                    </a:moveTo>
                    <a:cubicBezTo>
                      <a:pt x="49" y="89"/>
                      <a:pt x="54" y="90"/>
                      <a:pt x="54" y="90"/>
                    </a:cubicBezTo>
                    <a:cubicBezTo>
                      <a:pt x="55" y="90"/>
                      <a:pt x="56" y="90"/>
                      <a:pt x="57" y="90"/>
                    </a:cubicBezTo>
                    <a:cubicBezTo>
                      <a:pt x="57" y="90"/>
                      <a:pt x="56" y="91"/>
                      <a:pt x="56" y="92"/>
                    </a:cubicBezTo>
                    <a:cubicBezTo>
                      <a:pt x="55" y="91"/>
                      <a:pt x="53" y="90"/>
                      <a:pt x="51" y="90"/>
                    </a:cubicBezTo>
                    <a:close/>
                    <a:moveTo>
                      <a:pt x="49" y="88"/>
                    </a:moveTo>
                    <a:cubicBezTo>
                      <a:pt x="49" y="87"/>
                      <a:pt x="49" y="87"/>
                      <a:pt x="49" y="86"/>
                    </a:cubicBezTo>
                    <a:cubicBezTo>
                      <a:pt x="51" y="87"/>
                      <a:pt x="55" y="89"/>
                      <a:pt x="57" y="89"/>
                    </a:cubicBezTo>
                    <a:cubicBezTo>
                      <a:pt x="54" y="89"/>
                      <a:pt x="51" y="88"/>
                      <a:pt x="49" y="88"/>
                    </a:cubicBezTo>
                    <a:close/>
                    <a:moveTo>
                      <a:pt x="49" y="83"/>
                    </a:moveTo>
                    <a:cubicBezTo>
                      <a:pt x="49" y="83"/>
                      <a:pt x="49" y="83"/>
                      <a:pt x="49" y="83"/>
                    </a:cubicBezTo>
                    <a:cubicBezTo>
                      <a:pt x="51" y="84"/>
                      <a:pt x="52" y="84"/>
                      <a:pt x="53" y="85"/>
                    </a:cubicBezTo>
                    <a:cubicBezTo>
                      <a:pt x="55" y="85"/>
                      <a:pt x="60" y="87"/>
                      <a:pt x="55" y="86"/>
                    </a:cubicBezTo>
                    <a:cubicBezTo>
                      <a:pt x="53" y="86"/>
                      <a:pt x="51" y="85"/>
                      <a:pt x="49" y="86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49" y="84"/>
                      <a:pt x="49" y="84"/>
                      <a:pt x="49" y="83"/>
                    </a:cubicBezTo>
                    <a:close/>
                    <a:moveTo>
                      <a:pt x="57" y="87"/>
                    </a:moveTo>
                    <a:cubicBezTo>
                      <a:pt x="57" y="88"/>
                      <a:pt x="57" y="88"/>
                      <a:pt x="57" y="88"/>
                    </a:cubicBezTo>
                    <a:cubicBezTo>
                      <a:pt x="56" y="88"/>
                      <a:pt x="55" y="88"/>
                      <a:pt x="55" y="87"/>
                    </a:cubicBezTo>
                    <a:cubicBezTo>
                      <a:pt x="54" y="87"/>
                      <a:pt x="51" y="86"/>
                      <a:pt x="53" y="86"/>
                    </a:cubicBezTo>
                    <a:cubicBezTo>
                      <a:pt x="54" y="87"/>
                      <a:pt x="56" y="87"/>
                      <a:pt x="57" y="87"/>
                    </a:cubicBezTo>
                    <a:close/>
                    <a:moveTo>
                      <a:pt x="55" y="106"/>
                    </a:moveTo>
                    <a:cubicBezTo>
                      <a:pt x="53" y="106"/>
                      <a:pt x="51" y="105"/>
                      <a:pt x="49" y="105"/>
                    </a:cubicBezTo>
                    <a:cubicBezTo>
                      <a:pt x="47" y="104"/>
                      <a:pt x="46" y="104"/>
                      <a:pt x="44" y="103"/>
                    </a:cubicBezTo>
                    <a:cubicBezTo>
                      <a:pt x="43" y="102"/>
                      <a:pt x="40" y="101"/>
                      <a:pt x="44" y="102"/>
                    </a:cubicBezTo>
                    <a:cubicBezTo>
                      <a:pt x="48" y="102"/>
                      <a:pt x="52" y="104"/>
                      <a:pt x="56" y="103"/>
                    </a:cubicBezTo>
                    <a:cubicBezTo>
                      <a:pt x="56" y="104"/>
                      <a:pt x="56" y="105"/>
                      <a:pt x="55" y="106"/>
                    </a:cubicBezTo>
                    <a:close/>
                    <a:moveTo>
                      <a:pt x="45" y="106"/>
                    </a:moveTo>
                    <a:cubicBezTo>
                      <a:pt x="46" y="107"/>
                      <a:pt x="47" y="107"/>
                      <a:pt x="48" y="107"/>
                    </a:cubicBezTo>
                    <a:cubicBezTo>
                      <a:pt x="50" y="107"/>
                      <a:pt x="52" y="108"/>
                      <a:pt x="54" y="108"/>
                    </a:cubicBezTo>
                    <a:cubicBezTo>
                      <a:pt x="53" y="108"/>
                      <a:pt x="52" y="109"/>
                      <a:pt x="50" y="109"/>
                    </a:cubicBezTo>
                    <a:cubicBezTo>
                      <a:pt x="49" y="109"/>
                      <a:pt x="48" y="109"/>
                      <a:pt x="47" y="108"/>
                    </a:cubicBezTo>
                    <a:cubicBezTo>
                      <a:pt x="45" y="108"/>
                      <a:pt x="44" y="108"/>
                      <a:pt x="42" y="107"/>
                    </a:cubicBezTo>
                    <a:cubicBezTo>
                      <a:pt x="40" y="105"/>
                      <a:pt x="45" y="106"/>
                      <a:pt x="45" y="106"/>
                    </a:cubicBezTo>
                    <a:close/>
                    <a:moveTo>
                      <a:pt x="40" y="102"/>
                    </a:moveTo>
                    <a:cubicBezTo>
                      <a:pt x="40" y="102"/>
                      <a:pt x="40" y="102"/>
                      <a:pt x="40" y="101"/>
                    </a:cubicBezTo>
                    <a:cubicBezTo>
                      <a:pt x="40" y="101"/>
                      <a:pt x="40" y="101"/>
                      <a:pt x="40" y="101"/>
                    </a:cubicBezTo>
                    <a:cubicBezTo>
                      <a:pt x="44" y="104"/>
                      <a:pt x="49" y="105"/>
                      <a:pt x="53" y="106"/>
                    </a:cubicBezTo>
                    <a:cubicBezTo>
                      <a:pt x="53" y="106"/>
                      <a:pt x="54" y="107"/>
                      <a:pt x="55" y="107"/>
                    </a:cubicBezTo>
                    <a:cubicBezTo>
                      <a:pt x="55" y="107"/>
                      <a:pt x="55" y="107"/>
                      <a:pt x="55" y="107"/>
                    </a:cubicBezTo>
                    <a:cubicBezTo>
                      <a:pt x="55" y="107"/>
                      <a:pt x="55" y="107"/>
                      <a:pt x="55" y="107"/>
                    </a:cubicBezTo>
                    <a:cubicBezTo>
                      <a:pt x="53" y="107"/>
                      <a:pt x="51" y="107"/>
                      <a:pt x="50" y="106"/>
                    </a:cubicBezTo>
                    <a:cubicBezTo>
                      <a:pt x="47" y="106"/>
                      <a:pt x="44" y="105"/>
                      <a:pt x="40" y="105"/>
                    </a:cubicBezTo>
                    <a:cubicBezTo>
                      <a:pt x="40" y="105"/>
                      <a:pt x="40" y="105"/>
                      <a:pt x="40" y="105"/>
                    </a:cubicBezTo>
                    <a:cubicBezTo>
                      <a:pt x="40" y="104"/>
                      <a:pt x="40" y="103"/>
                      <a:pt x="40" y="102"/>
                    </a:cubicBezTo>
                    <a:close/>
                    <a:moveTo>
                      <a:pt x="41" y="101"/>
                    </a:moveTo>
                    <a:cubicBezTo>
                      <a:pt x="41" y="100"/>
                      <a:pt x="42" y="99"/>
                      <a:pt x="42" y="98"/>
                    </a:cubicBezTo>
                    <a:cubicBezTo>
                      <a:pt x="45" y="100"/>
                      <a:pt x="50" y="100"/>
                      <a:pt x="53" y="101"/>
                    </a:cubicBezTo>
                    <a:cubicBezTo>
                      <a:pt x="54" y="101"/>
                      <a:pt x="56" y="101"/>
                      <a:pt x="56" y="102"/>
                    </a:cubicBezTo>
                    <a:cubicBezTo>
                      <a:pt x="56" y="102"/>
                      <a:pt x="56" y="102"/>
                      <a:pt x="56" y="103"/>
                    </a:cubicBezTo>
                    <a:cubicBezTo>
                      <a:pt x="56" y="103"/>
                      <a:pt x="55" y="103"/>
                      <a:pt x="54" y="103"/>
                    </a:cubicBezTo>
                    <a:cubicBezTo>
                      <a:pt x="52" y="103"/>
                      <a:pt x="51" y="102"/>
                      <a:pt x="49" y="102"/>
                    </a:cubicBezTo>
                    <a:cubicBezTo>
                      <a:pt x="46" y="101"/>
                      <a:pt x="44" y="101"/>
                      <a:pt x="41" y="101"/>
                    </a:cubicBezTo>
                    <a:cubicBezTo>
                      <a:pt x="41" y="101"/>
                      <a:pt x="41" y="101"/>
                      <a:pt x="41" y="101"/>
                    </a:cubicBezTo>
                    <a:close/>
                    <a:moveTo>
                      <a:pt x="43" y="97"/>
                    </a:moveTo>
                    <a:cubicBezTo>
                      <a:pt x="43" y="96"/>
                      <a:pt x="44" y="96"/>
                      <a:pt x="44" y="95"/>
                    </a:cubicBezTo>
                    <a:cubicBezTo>
                      <a:pt x="44" y="95"/>
                      <a:pt x="44" y="95"/>
                      <a:pt x="45" y="95"/>
                    </a:cubicBezTo>
                    <a:cubicBezTo>
                      <a:pt x="46" y="96"/>
                      <a:pt x="48" y="96"/>
                      <a:pt x="50" y="97"/>
                    </a:cubicBezTo>
                    <a:cubicBezTo>
                      <a:pt x="51" y="98"/>
                      <a:pt x="53" y="98"/>
                      <a:pt x="54" y="98"/>
                    </a:cubicBezTo>
                    <a:cubicBezTo>
                      <a:pt x="56" y="99"/>
                      <a:pt x="56" y="99"/>
                      <a:pt x="55" y="99"/>
                    </a:cubicBezTo>
                    <a:cubicBezTo>
                      <a:pt x="51" y="99"/>
                      <a:pt x="47" y="97"/>
                      <a:pt x="43" y="97"/>
                    </a:cubicBezTo>
                    <a:close/>
                    <a:moveTo>
                      <a:pt x="45" y="94"/>
                    </a:moveTo>
                    <a:cubicBezTo>
                      <a:pt x="46" y="93"/>
                      <a:pt x="46" y="93"/>
                      <a:pt x="46" y="92"/>
                    </a:cubicBezTo>
                    <a:cubicBezTo>
                      <a:pt x="49" y="93"/>
                      <a:pt x="51" y="94"/>
                      <a:pt x="53" y="95"/>
                    </a:cubicBezTo>
                    <a:cubicBezTo>
                      <a:pt x="54" y="95"/>
                      <a:pt x="58" y="97"/>
                      <a:pt x="54" y="96"/>
                    </a:cubicBezTo>
                    <a:cubicBezTo>
                      <a:pt x="51" y="95"/>
                      <a:pt x="48" y="94"/>
                      <a:pt x="45" y="94"/>
                    </a:cubicBezTo>
                    <a:close/>
                    <a:moveTo>
                      <a:pt x="47" y="92"/>
                    </a:moveTo>
                    <a:cubicBezTo>
                      <a:pt x="47" y="91"/>
                      <a:pt x="48" y="90"/>
                      <a:pt x="48" y="89"/>
                    </a:cubicBezTo>
                    <a:cubicBezTo>
                      <a:pt x="50" y="90"/>
                      <a:pt x="52" y="91"/>
                      <a:pt x="54" y="91"/>
                    </a:cubicBezTo>
                    <a:cubicBezTo>
                      <a:pt x="58" y="93"/>
                      <a:pt x="54" y="92"/>
                      <a:pt x="53" y="92"/>
                    </a:cubicBezTo>
                    <a:cubicBezTo>
                      <a:pt x="51" y="92"/>
                      <a:pt x="49" y="92"/>
                      <a:pt x="47" y="92"/>
                    </a:cubicBezTo>
                    <a:close/>
                    <a:moveTo>
                      <a:pt x="45" y="80"/>
                    </a:moveTo>
                    <a:cubicBezTo>
                      <a:pt x="44" y="80"/>
                      <a:pt x="44" y="81"/>
                      <a:pt x="43" y="81"/>
                    </a:cubicBezTo>
                    <a:cubicBezTo>
                      <a:pt x="39" y="80"/>
                      <a:pt x="35" y="78"/>
                      <a:pt x="31" y="77"/>
                    </a:cubicBezTo>
                    <a:cubicBezTo>
                      <a:pt x="27" y="75"/>
                      <a:pt x="31" y="77"/>
                      <a:pt x="33" y="77"/>
                    </a:cubicBezTo>
                    <a:cubicBezTo>
                      <a:pt x="34" y="77"/>
                      <a:pt x="35" y="78"/>
                      <a:pt x="36" y="78"/>
                    </a:cubicBezTo>
                    <a:cubicBezTo>
                      <a:pt x="44" y="79"/>
                      <a:pt x="51" y="82"/>
                      <a:pt x="59" y="82"/>
                    </a:cubicBezTo>
                    <a:cubicBezTo>
                      <a:pt x="59" y="82"/>
                      <a:pt x="59" y="83"/>
                      <a:pt x="59" y="83"/>
                    </a:cubicBezTo>
                    <a:cubicBezTo>
                      <a:pt x="58" y="83"/>
                      <a:pt x="58" y="83"/>
                      <a:pt x="58" y="83"/>
                    </a:cubicBezTo>
                    <a:cubicBezTo>
                      <a:pt x="58" y="83"/>
                      <a:pt x="58" y="83"/>
                      <a:pt x="58" y="83"/>
                    </a:cubicBezTo>
                    <a:cubicBezTo>
                      <a:pt x="55" y="83"/>
                      <a:pt x="52" y="83"/>
                      <a:pt x="49" y="82"/>
                    </a:cubicBezTo>
                    <a:cubicBezTo>
                      <a:pt x="49" y="82"/>
                      <a:pt x="49" y="83"/>
                      <a:pt x="49" y="83"/>
                    </a:cubicBezTo>
                    <a:cubicBezTo>
                      <a:pt x="48" y="81"/>
                      <a:pt x="47" y="80"/>
                      <a:pt x="45" y="80"/>
                    </a:cubicBezTo>
                    <a:close/>
                    <a:moveTo>
                      <a:pt x="85" y="94"/>
                    </a:moveTo>
                    <a:cubicBezTo>
                      <a:pt x="94" y="98"/>
                      <a:pt x="103" y="101"/>
                      <a:pt x="113" y="104"/>
                    </a:cubicBezTo>
                    <a:cubicBezTo>
                      <a:pt x="115" y="104"/>
                      <a:pt x="117" y="105"/>
                      <a:pt x="119" y="106"/>
                    </a:cubicBezTo>
                    <a:cubicBezTo>
                      <a:pt x="119" y="106"/>
                      <a:pt x="119" y="106"/>
                      <a:pt x="119" y="106"/>
                    </a:cubicBezTo>
                    <a:cubicBezTo>
                      <a:pt x="118" y="106"/>
                      <a:pt x="116" y="106"/>
                      <a:pt x="116" y="106"/>
                    </a:cubicBezTo>
                    <a:cubicBezTo>
                      <a:pt x="113" y="105"/>
                      <a:pt x="111" y="104"/>
                      <a:pt x="108" y="103"/>
                    </a:cubicBezTo>
                    <a:cubicBezTo>
                      <a:pt x="102" y="101"/>
                      <a:pt x="95" y="100"/>
                      <a:pt x="89" y="98"/>
                    </a:cubicBezTo>
                    <a:cubicBezTo>
                      <a:pt x="83" y="97"/>
                      <a:pt x="78" y="95"/>
                      <a:pt x="72" y="93"/>
                    </a:cubicBezTo>
                    <a:cubicBezTo>
                      <a:pt x="70" y="92"/>
                      <a:pt x="68" y="91"/>
                      <a:pt x="66" y="91"/>
                    </a:cubicBezTo>
                    <a:cubicBezTo>
                      <a:pt x="66" y="91"/>
                      <a:pt x="66" y="90"/>
                      <a:pt x="67" y="90"/>
                    </a:cubicBezTo>
                    <a:cubicBezTo>
                      <a:pt x="67" y="89"/>
                      <a:pt x="67" y="89"/>
                      <a:pt x="67" y="89"/>
                    </a:cubicBezTo>
                    <a:cubicBezTo>
                      <a:pt x="67" y="89"/>
                      <a:pt x="67" y="89"/>
                      <a:pt x="67" y="89"/>
                    </a:cubicBezTo>
                    <a:cubicBezTo>
                      <a:pt x="73" y="91"/>
                      <a:pt x="79" y="93"/>
                      <a:pt x="85" y="94"/>
                    </a:cubicBezTo>
                    <a:close/>
                    <a:moveTo>
                      <a:pt x="90" y="96"/>
                    </a:moveTo>
                    <a:cubicBezTo>
                      <a:pt x="92" y="96"/>
                      <a:pt x="94" y="97"/>
                      <a:pt x="95" y="97"/>
                    </a:cubicBezTo>
                    <a:cubicBezTo>
                      <a:pt x="103" y="99"/>
                      <a:pt x="111" y="102"/>
                      <a:pt x="119" y="102"/>
                    </a:cubicBezTo>
                    <a:cubicBezTo>
                      <a:pt x="119" y="103"/>
                      <a:pt x="119" y="104"/>
                      <a:pt x="119" y="105"/>
                    </a:cubicBezTo>
                    <a:cubicBezTo>
                      <a:pt x="116" y="104"/>
                      <a:pt x="113" y="104"/>
                      <a:pt x="111" y="102"/>
                    </a:cubicBezTo>
                    <a:cubicBezTo>
                      <a:pt x="106" y="101"/>
                      <a:pt x="100" y="99"/>
                      <a:pt x="95" y="98"/>
                    </a:cubicBezTo>
                    <a:cubicBezTo>
                      <a:pt x="94" y="97"/>
                      <a:pt x="92" y="96"/>
                      <a:pt x="90" y="96"/>
                    </a:cubicBezTo>
                    <a:close/>
                    <a:moveTo>
                      <a:pt x="119" y="101"/>
                    </a:moveTo>
                    <a:cubicBezTo>
                      <a:pt x="116" y="100"/>
                      <a:pt x="114" y="100"/>
                      <a:pt x="111" y="99"/>
                    </a:cubicBezTo>
                    <a:cubicBezTo>
                      <a:pt x="107" y="98"/>
                      <a:pt x="102" y="96"/>
                      <a:pt x="97" y="95"/>
                    </a:cubicBezTo>
                    <a:cubicBezTo>
                      <a:pt x="88" y="91"/>
                      <a:pt x="78" y="89"/>
                      <a:pt x="70" y="84"/>
                    </a:cubicBezTo>
                    <a:cubicBezTo>
                      <a:pt x="76" y="88"/>
                      <a:pt x="87" y="90"/>
                      <a:pt x="95" y="92"/>
                    </a:cubicBezTo>
                    <a:cubicBezTo>
                      <a:pt x="103" y="94"/>
                      <a:pt x="112" y="95"/>
                      <a:pt x="120" y="99"/>
                    </a:cubicBezTo>
                    <a:cubicBezTo>
                      <a:pt x="119" y="99"/>
                      <a:pt x="119" y="100"/>
                      <a:pt x="119" y="101"/>
                    </a:cubicBezTo>
                    <a:close/>
                    <a:moveTo>
                      <a:pt x="120" y="109"/>
                    </a:moveTo>
                    <a:cubicBezTo>
                      <a:pt x="116" y="107"/>
                      <a:pt x="112" y="106"/>
                      <a:pt x="108" y="105"/>
                    </a:cubicBezTo>
                    <a:cubicBezTo>
                      <a:pt x="103" y="103"/>
                      <a:pt x="98" y="102"/>
                      <a:pt x="93" y="100"/>
                    </a:cubicBezTo>
                    <a:cubicBezTo>
                      <a:pt x="87" y="99"/>
                      <a:pt x="81" y="97"/>
                      <a:pt x="76" y="95"/>
                    </a:cubicBezTo>
                    <a:cubicBezTo>
                      <a:pt x="83" y="97"/>
                      <a:pt x="90" y="99"/>
                      <a:pt x="97" y="101"/>
                    </a:cubicBezTo>
                    <a:cubicBezTo>
                      <a:pt x="102" y="102"/>
                      <a:pt x="106" y="103"/>
                      <a:pt x="110" y="105"/>
                    </a:cubicBezTo>
                    <a:cubicBezTo>
                      <a:pt x="113" y="106"/>
                      <a:pt x="116" y="107"/>
                      <a:pt x="119" y="107"/>
                    </a:cubicBezTo>
                    <a:cubicBezTo>
                      <a:pt x="119" y="107"/>
                      <a:pt x="119" y="108"/>
                      <a:pt x="120" y="109"/>
                    </a:cubicBezTo>
                    <a:close/>
                    <a:moveTo>
                      <a:pt x="121" y="113"/>
                    </a:moveTo>
                    <a:cubicBezTo>
                      <a:pt x="117" y="111"/>
                      <a:pt x="113" y="110"/>
                      <a:pt x="109" y="109"/>
                    </a:cubicBezTo>
                    <a:cubicBezTo>
                      <a:pt x="105" y="108"/>
                      <a:pt x="102" y="106"/>
                      <a:pt x="98" y="104"/>
                    </a:cubicBezTo>
                    <a:cubicBezTo>
                      <a:pt x="102" y="105"/>
                      <a:pt x="106" y="107"/>
                      <a:pt x="109" y="108"/>
                    </a:cubicBezTo>
                    <a:cubicBezTo>
                      <a:pt x="113" y="109"/>
                      <a:pt x="116" y="110"/>
                      <a:pt x="120" y="110"/>
                    </a:cubicBezTo>
                    <a:cubicBezTo>
                      <a:pt x="120" y="111"/>
                      <a:pt x="121" y="112"/>
                      <a:pt x="121" y="113"/>
                    </a:cubicBezTo>
                    <a:close/>
                    <a:moveTo>
                      <a:pt x="122" y="116"/>
                    </a:moveTo>
                    <a:cubicBezTo>
                      <a:pt x="114" y="112"/>
                      <a:pt x="104" y="110"/>
                      <a:pt x="95" y="108"/>
                    </a:cubicBezTo>
                    <a:cubicBezTo>
                      <a:pt x="84" y="105"/>
                      <a:pt x="74" y="102"/>
                      <a:pt x="63" y="99"/>
                    </a:cubicBezTo>
                    <a:cubicBezTo>
                      <a:pt x="63" y="99"/>
                      <a:pt x="63" y="99"/>
                      <a:pt x="63" y="99"/>
                    </a:cubicBezTo>
                    <a:cubicBezTo>
                      <a:pt x="63" y="98"/>
                      <a:pt x="63" y="98"/>
                      <a:pt x="63" y="97"/>
                    </a:cubicBezTo>
                    <a:cubicBezTo>
                      <a:pt x="74" y="101"/>
                      <a:pt x="85" y="105"/>
                      <a:pt x="96" y="108"/>
                    </a:cubicBezTo>
                    <a:cubicBezTo>
                      <a:pt x="101" y="109"/>
                      <a:pt x="106" y="110"/>
                      <a:pt x="111" y="112"/>
                    </a:cubicBezTo>
                    <a:cubicBezTo>
                      <a:pt x="114" y="113"/>
                      <a:pt x="118" y="114"/>
                      <a:pt x="122" y="114"/>
                    </a:cubicBezTo>
                    <a:cubicBezTo>
                      <a:pt x="122" y="115"/>
                      <a:pt x="122" y="116"/>
                      <a:pt x="122" y="116"/>
                    </a:cubicBezTo>
                    <a:close/>
                    <a:moveTo>
                      <a:pt x="123" y="120"/>
                    </a:moveTo>
                    <a:cubicBezTo>
                      <a:pt x="115" y="116"/>
                      <a:pt x="106" y="113"/>
                      <a:pt x="97" y="110"/>
                    </a:cubicBezTo>
                    <a:cubicBezTo>
                      <a:pt x="90" y="108"/>
                      <a:pt x="83" y="105"/>
                      <a:pt x="76" y="103"/>
                    </a:cubicBezTo>
                    <a:cubicBezTo>
                      <a:pt x="77" y="103"/>
                      <a:pt x="77" y="103"/>
                      <a:pt x="78" y="104"/>
                    </a:cubicBezTo>
                    <a:cubicBezTo>
                      <a:pt x="83" y="105"/>
                      <a:pt x="88" y="107"/>
                      <a:pt x="93" y="108"/>
                    </a:cubicBezTo>
                    <a:cubicBezTo>
                      <a:pt x="103" y="111"/>
                      <a:pt x="113" y="113"/>
                      <a:pt x="123" y="117"/>
                    </a:cubicBezTo>
                    <a:cubicBezTo>
                      <a:pt x="123" y="118"/>
                      <a:pt x="123" y="119"/>
                      <a:pt x="123" y="120"/>
                    </a:cubicBezTo>
                    <a:close/>
                    <a:moveTo>
                      <a:pt x="71" y="110"/>
                    </a:moveTo>
                    <a:cubicBezTo>
                      <a:pt x="77" y="112"/>
                      <a:pt x="83" y="114"/>
                      <a:pt x="90" y="115"/>
                    </a:cubicBezTo>
                    <a:cubicBezTo>
                      <a:pt x="96" y="117"/>
                      <a:pt x="102" y="119"/>
                      <a:pt x="108" y="121"/>
                    </a:cubicBezTo>
                    <a:cubicBezTo>
                      <a:pt x="112" y="122"/>
                      <a:pt x="115" y="123"/>
                      <a:pt x="118" y="124"/>
                    </a:cubicBezTo>
                    <a:cubicBezTo>
                      <a:pt x="120" y="125"/>
                      <a:pt x="121" y="126"/>
                      <a:pt x="123" y="126"/>
                    </a:cubicBezTo>
                    <a:cubicBezTo>
                      <a:pt x="123" y="127"/>
                      <a:pt x="123" y="128"/>
                      <a:pt x="123" y="129"/>
                    </a:cubicBezTo>
                    <a:cubicBezTo>
                      <a:pt x="113" y="125"/>
                      <a:pt x="104" y="122"/>
                      <a:pt x="94" y="119"/>
                    </a:cubicBezTo>
                    <a:cubicBezTo>
                      <a:pt x="88" y="117"/>
                      <a:pt x="82" y="115"/>
                      <a:pt x="76" y="114"/>
                    </a:cubicBezTo>
                    <a:cubicBezTo>
                      <a:pt x="71" y="112"/>
                      <a:pt x="67" y="111"/>
                      <a:pt x="62" y="109"/>
                    </a:cubicBezTo>
                    <a:cubicBezTo>
                      <a:pt x="62" y="109"/>
                      <a:pt x="62" y="108"/>
                      <a:pt x="62" y="108"/>
                    </a:cubicBezTo>
                    <a:cubicBezTo>
                      <a:pt x="65" y="109"/>
                      <a:pt x="68" y="110"/>
                      <a:pt x="71" y="110"/>
                    </a:cubicBezTo>
                    <a:close/>
                    <a:moveTo>
                      <a:pt x="123" y="125"/>
                    </a:moveTo>
                    <a:cubicBezTo>
                      <a:pt x="119" y="123"/>
                      <a:pt x="115" y="121"/>
                      <a:pt x="111" y="120"/>
                    </a:cubicBezTo>
                    <a:cubicBezTo>
                      <a:pt x="106" y="118"/>
                      <a:pt x="101" y="116"/>
                      <a:pt x="96" y="114"/>
                    </a:cubicBezTo>
                    <a:cubicBezTo>
                      <a:pt x="90" y="112"/>
                      <a:pt x="85" y="111"/>
                      <a:pt x="79" y="109"/>
                    </a:cubicBezTo>
                    <a:cubicBezTo>
                      <a:pt x="79" y="109"/>
                      <a:pt x="78" y="108"/>
                      <a:pt x="77" y="108"/>
                    </a:cubicBezTo>
                    <a:cubicBezTo>
                      <a:pt x="77" y="108"/>
                      <a:pt x="77" y="108"/>
                      <a:pt x="78" y="108"/>
                    </a:cubicBezTo>
                    <a:cubicBezTo>
                      <a:pt x="83" y="110"/>
                      <a:pt x="88" y="111"/>
                      <a:pt x="93" y="112"/>
                    </a:cubicBezTo>
                    <a:cubicBezTo>
                      <a:pt x="103" y="115"/>
                      <a:pt x="113" y="120"/>
                      <a:pt x="123" y="122"/>
                    </a:cubicBezTo>
                    <a:cubicBezTo>
                      <a:pt x="123" y="123"/>
                      <a:pt x="123" y="124"/>
                      <a:pt x="123" y="125"/>
                    </a:cubicBezTo>
                    <a:close/>
                    <a:moveTo>
                      <a:pt x="123" y="133"/>
                    </a:moveTo>
                    <a:cubicBezTo>
                      <a:pt x="120" y="131"/>
                      <a:pt x="118" y="130"/>
                      <a:pt x="115" y="129"/>
                    </a:cubicBezTo>
                    <a:cubicBezTo>
                      <a:pt x="117" y="130"/>
                      <a:pt x="120" y="130"/>
                      <a:pt x="123" y="131"/>
                    </a:cubicBezTo>
                    <a:cubicBezTo>
                      <a:pt x="123" y="131"/>
                      <a:pt x="123" y="131"/>
                      <a:pt x="123" y="131"/>
                    </a:cubicBezTo>
                    <a:cubicBezTo>
                      <a:pt x="123" y="132"/>
                      <a:pt x="123" y="132"/>
                      <a:pt x="123" y="133"/>
                    </a:cubicBezTo>
                    <a:close/>
                    <a:moveTo>
                      <a:pt x="125" y="138"/>
                    </a:moveTo>
                    <a:cubicBezTo>
                      <a:pt x="117" y="134"/>
                      <a:pt x="109" y="130"/>
                      <a:pt x="100" y="127"/>
                    </a:cubicBezTo>
                    <a:cubicBezTo>
                      <a:pt x="104" y="128"/>
                      <a:pt x="108" y="130"/>
                      <a:pt x="112" y="131"/>
                    </a:cubicBezTo>
                    <a:cubicBezTo>
                      <a:pt x="116" y="132"/>
                      <a:pt x="120" y="135"/>
                      <a:pt x="124" y="136"/>
                    </a:cubicBezTo>
                    <a:cubicBezTo>
                      <a:pt x="124" y="136"/>
                      <a:pt x="125" y="137"/>
                      <a:pt x="125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lose/>
                    <a:moveTo>
                      <a:pt x="127" y="141"/>
                    </a:moveTo>
                    <a:cubicBezTo>
                      <a:pt x="123" y="139"/>
                      <a:pt x="118" y="138"/>
                      <a:pt x="114" y="137"/>
                    </a:cubicBezTo>
                    <a:cubicBezTo>
                      <a:pt x="108" y="134"/>
                      <a:pt x="103" y="132"/>
                      <a:pt x="97" y="130"/>
                    </a:cubicBezTo>
                    <a:cubicBezTo>
                      <a:pt x="94" y="129"/>
                      <a:pt x="90" y="128"/>
                      <a:pt x="87" y="126"/>
                    </a:cubicBezTo>
                    <a:cubicBezTo>
                      <a:pt x="89" y="127"/>
                      <a:pt x="91" y="128"/>
                      <a:pt x="93" y="128"/>
                    </a:cubicBezTo>
                    <a:cubicBezTo>
                      <a:pt x="100" y="130"/>
                      <a:pt x="108" y="132"/>
                      <a:pt x="115" y="135"/>
                    </a:cubicBezTo>
                    <a:cubicBezTo>
                      <a:pt x="118" y="137"/>
                      <a:pt x="122" y="139"/>
                      <a:pt x="126" y="140"/>
                    </a:cubicBezTo>
                    <a:cubicBezTo>
                      <a:pt x="126" y="140"/>
                      <a:pt x="126" y="141"/>
                      <a:pt x="127" y="141"/>
                    </a:cubicBezTo>
                    <a:close/>
                    <a:moveTo>
                      <a:pt x="129" y="146"/>
                    </a:moveTo>
                    <a:cubicBezTo>
                      <a:pt x="125" y="144"/>
                      <a:pt x="120" y="143"/>
                      <a:pt x="116" y="141"/>
                    </a:cubicBezTo>
                    <a:cubicBezTo>
                      <a:pt x="109" y="139"/>
                      <a:pt x="103" y="136"/>
                      <a:pt x="96" y="133"/>
                    </a:cubicBezTo>
                    <a:cubicBezTo>
                      <a:pt x="95" y="133"/>
                      <a:pt x="95" y="133"/>
                      <a:pt x="94" y="133"/>
                    </a:cubicBezTo>
                    <a:cubicBezTo>
                      <a:pt x="101" y="135"/>
                      <a:pt x="107" y="137"/>
                      <a:pt x="113" y="139"/>
                    </a:cubicBezTo>
                    <a:cubicBezTo>
                      <a:pt x="118" y="140"/>
                      <a:pt x="122" y="142"/>
                      <a:pt x="127" y="143"/>
                    </a:cubicBezTo>
                    <a:cubicBezTo>
                      <a:pt x="128" y="144"/>
                      <a:pt x="128" y="145"/>
                      <a:pt x="129" y="146"/>
                    </a:cubicBezTo>
                    <a:close/>
                    <a:moveTo>
                      <a:pt x="80" y="129"/>
                    </a:moveTo>
                    <a:cubicBezTo>
                      <a:pt x="84" y="130"/>
                      <a:pt x="88" y="132"/>
                      <a:pt x="92" y="133"/>
                    </a:cubicBezTo>
                    <a:cubicBezTo>
                      <a:pt x="99" y="135"/>
                      <a:pt x="106" y="138"/>
                      <a:pt x="112" y="141"/>
                    </a:cubicBezTo>
                    <a:cubicBezTo>
                      <a:pt x="118" y="143"/>
                      <a:pt x="124" y="144"/>
                      <a:pt x="129" y="147"/>
                    </a:cubicBezTo>
                    <a:cubicBezTo>
                      <a:pt x="129" y="147"/>
                      <a:pt x="129" y="147"/>
                      <a:pt x="129" y="147"/>
                    </a:cubicBezTo>
                    <a:cubicBezTo>
                      <a:pt x="124" y="144"/>
                      <a:pt x="118" y="143"/>
                      <a:pt x="112" y="141"/>
                    </a:cubicBezTo>
                    <a:cubicBezTo>
                      <a:pt x="105" y="139"/>
                      <a:pt x="99" y="137"/>
                      <a:pt x="93" y="134"/>
                    </a:cubicBezTo>
                    <a:cubicBezTo>
                      <a:pt x="86" y="132"/>
                      <a:pt x="79" y="130"/>
                      <a:pt x="72" y="128"/>
                    </a:cubicBezTo>
                    <a:cubicBezTo>
                      <a:pt x="67" y="126"/>
                      <a:pt x="61" y="124"/>
                      <a:pt x="55" y="122"/>
                    </a:cubicBezTo>
                    <a:cubicBezTo>
                      <a:pt x="55" y="121"/>
                      <a:pt x="55" y="121"/>
                      <a:pt x="56" y="120"/>
                    </a:cubicBezTo>
                    <a:cubicBezTo>
                      <a:pt x="58" y="121"/>
                      <a:pt x="60" y="121"/>
                      <a:pt x="61" y="122"/>
                    </a:cubicBezTo>
                    <a:cubicBezTo>
                      <a:pt x="62" y="122"/>
                      <a:pt x="62" y="122"/>
                      <a:pt x="63" y="122"/>
                    </a:cubicBezTo>
                    <a:cubicBezTo>
                      <a:pt x="66" y="123"/>
                      <a:pt x="69" y="125"/>
                      <a:pt x="72" y="126"/>
                    </a:cubicBezTo>
                    <a:cubicBezTo>
                      <a:pt x="75" y="127"/>
                      <a:pt x="78" y="128"/>
                      <a:pt x="80" y="129"/>
                    </a:cubicBezTo>
                    <a:close/>
                    <a:moveTo>
                      <a:pt x="74" y="129"/>
                    </a:moveTo>
                    <a:cubicBezTo>
                      <a:pt x="74" y="129"/>
                      <a:pt x="75" y="129"/>
                      <a:pt x="76" y="130"/>
                    </a:cubicBezTo>
                    <a:cubicBezTo>
                      <a:pt x="75" y="130"/>
                      <a:pt x="75" y="129"/>
                      <a:pt x="75" y="129"/>
                    </a:cubicBezTo>
                    <a:cubicBezTo>
                      <a:pt x="71" y="128"/>
                      <a:pt x="68" y="127"/>
                      <a:pt x="65" y="126"/>
                    </a:cubicBezTo>
                    <a:cubicBezTo>
                      <a:pt x="68" y="127"/>
                      <a:pt x="71" y="128"/>
                      <a:pt x="74" y="129"/>
                    </a:cubicBezTo>
                    <a:close/>
                    <a:moveTo>
                      <a:pt x="130" y="152"/>
                    </a:moveTo>
                    <a:cubicBezTo>
                      <a:pt x="119" y="146"/>
                      <a:pt x="107" y="142"/>
                      <a:pt x="95" y="137"/>
                    </a:cubicBezTo>
                    <a:cubicBezTo>
                      <a:pt x="91" y="135"/>
                      <a:pt x="86" y="133"/>
                      <a:pt x="82" y="132"/>
                    </a:cubicBezTo>
                    <a:cubicBezTo>
                      <a:pt x="86" y="133"/>
                      <a:pt x="90" y="134"/>
                      <a:pt x="94" y="136"/>
                    </a:cubicBezTo>
                    <a:cubicBezTo>
                      <a:pt x="101" y="138"/>
                      <a:pt x="108" y="140"/>
                      <a:pt x="115" y="142"/>
                    </a:cubicBezTo>
                    <a:cubicBezTo>
                      <a:pt x="118" y="144"/>
                      <a:pt x="122" y="145"/>
                      <a:pt x="125" y="146"/>
                    </a:cubicBezTo>
                    <a:cubicBezTo>
                      <a:pt x="127" y="147"/>
                      <a:pt x="128" y="148"/>
                      <a:pt x="129" y="148"/>
                    </a:cubicBezTo>
                    <a:cubicBezTo>
                      <a:pt x="130" y="149"/>
                      <a:pt x="130" y="151"/>
                      <a:pt x="130" y="152"/>
                    </a:cubicBezTo>
                    <a:close/>
                    <a:moveTo>
                      <a:pt x="63" y="129"/>
                    </a:moveTo>
                    <a:cubicBezTo>
                      <a:pt x="66" y="130"/>
                      <a:pt x="69" y="131"/>
                      <a:pt x="73" y="132"/>
                    </a:cubicBezTo>
                    <a:cubicBezTo>
                      <a:pt x="80" y="134"/>
                      <a:pt x="86" y="137"/>
                      <a:pt x="93" y="140"/>
                    </a:cubicBezTo>
                    <a:cubicBezTo>
                      <a:pt x="100" y="142"/>
                      <a:pt x="106" y="145"/>
                      <a:pt x="113" y="148"/>
                    </a:cubicBezTo>
                    <a:cubicBezTo>
                      <a:pt x="119" y="150"/>
                      <a:pt x="125" y="152"/>
                      <a:pt x="131" y="154"/>
                    </a:cubicBezTo>
                    <a:cubicBezTo>
                      <a:pt x="131" y="156"/>
                      <a:pt x="131" y="157"/>
                      <a:pt x="132" y="158"/>
                    </a:cubicBezTo>
                    <a:cubicBezTo>
                      <a:pt x="120" y="151"/>
                      <a:pt x="108" y="147"/>
                      <a:pt x="96" y="142"/>
                    </a:cubicBezTo>
                    <a:cubicBezTo>
                      <a:pt x="90" y="139"/>
                      <a:pt x="83" y="137"/>
                      <a:pt x="77" y="134"/>
                    </a:cubicBezTo>
                    <a:cubicBezTo>
                      <a:pt x="70" y="132"/>
                      <a:pt x="63" y="130"/>
                      <a:pt x="58" y="127"/>
                    </a:cubicBezTo>
                    <a:cubicBezTo>
                      <a:pt x="54" y="124"/>
                      <a:pt x="61" y="128"/>
                      <a:pt x="63" y="129"/>
                    </a:cubicBezTo>
                    <a:close/>
                    <a:moveTo>
                      <a:pt x="132" y="163"/>
                    </a:moveTo>
                    <a:cubicBezTo>
                      <a:pt x="127" y="160"/>
                      <a:pt x="121" y="159"/>
                      <a:pt x="116" y="157"/>
                    </a:cubicBezTo>
                    <a:cubicBezTo>
                      <a:pt x="109" y="154"/>
                      <a:pt x="103" y="151"/>
                      <a:pt x="96" y="148"/>
                    </a:cubicBezTo>
                    <a:cubicBezTo>
                      <a:pt x="94" y="147"/>
                      <a:pt x="92" y="146"/>
                      <a:pt x="90" y="144"/>
                    </a:cubicBezTo>
                    <a:cubicBezTo>
                      <a:pt x="92" y="145"/>
                      <a:pt x="93" y="146"/>
                      <a:pt x="95" y="146"/>
                    </a:cubicBezTo>
                    <a:cubicBezTo>
                      <a:pt x="102" y="149"/>
                      <a:pt x="109" y="151"/>
                      <a:pt x="116" y="153"/>
                    </a:cubicBezTo>
                    <a:cubicBezTo>
                      <a:pt x="121" y="155"/>
                      <a:pt x="126" y="158"/>
                      <a:pt x="132" y="159"/>
                    </a:cubicBezTo>
                    <a:cubicBezTo>
                      <a:pt x="132" y="160"/>
                      <a:pt x="132" y="162"/>
                      <a:pt x="132" y="163"/>
                    </a:cubicBezTo>
                    <a:close/>
                    <a:moveTo>
                      <a:pt x="129" y="162"/>
                    </a:moveTo>
                    <a:cubicBezTo>
                      <a:pt x="129" y="162"/>
                      <a:pt x="128" y="162"/>
                      <a:pt x="128" y="162"/>
                    </a:cubicBezTo>
                    <a:cubicBezTo>
                      <a:pt x="128" y="162"/>
                      <a:pt x="129" y="162"/>
                      <a:pt x="129" y="162"/>
                    </a:cubicBezTo>
                    <a:close/>
                    <a:moveTo>
                      <a:pt x="130" y="163"/>
                    </a:moveTo>
                    <a:cubicBezTo>
                      <a:pt x="130" y="163"/>
                      <a:pt x="130" y="163"/>
                      <a:pt x="130" y="163"/>
                    </a:cubicBezTo>
                    <a:cubicBezTo>
                      <a:pt x="130" y="163"/>
                      <a:pt x="130" y="163"/>
                      <a:pt x="130" y="163"/>
                    </a:cubicBezTo>
                    <a:close/>
                    <a:moveTo>
                      <a:pt x="132" y="164"/>
                    </a:moveTo>
                    <a:cubicBezTo>
                      <a:pt x="132" y="165"/>
                      <a:pt x="132" y="166"/>
                      <a:pt x="132" y="167"/>
                    </a:cubicBezTo>
                    <a:cubicBezTo>
                      <a:pt x="130" y="165"/>
                      <a:pt x="128" y="164"/>
                      <a:pt x="126" y="163"/>
                    </a:cubicBezTo>
                    <a:cubicBezTo>
                      <a:pt x="120" y="161"/>
                      <a:pt x="114" y="159"/>
                      <a:pt x="109" y="156"/>
                    </a:cubicBezTo>
                    <a:cubicBezTo>
                      <a:pt x="105" y="155"/>
                      <a:pt x="101" y="153"/>
                      <a:pt x="97" y="151"/>
                    </a:cubicBezTo>
                    <a:cubicBezTo>
                      <a:pt x="99" y="152"/>
                      <a:pt x="102" y="153"/>
                      <a:pt x="104" y="154"/>
                    </a:cubicBezTo>
                    <a:cubicBezTo>
                      <a:pt x="113" y="157"/>
                      <a:pt x="123" y="161"/>
                      <a:pt x="132" y="164"/>
                    </a:cubicBezTo>
                    <a:close/>
                    <a:moveTo>
                      <a:pt x="132" y="169"/>
                    </a:moveTo>
                    <a:cubicBezTo>
                      <a:pt x="131" y="170"/>
                      <a:pt x="131" y="171"/>
                      <a:pt x="131" y="171"/>
                    </a:cubicBezTo>
                    <a:cubicBezTo>
                      <a:pt x="129" y="170"/>
                      <a:pt x="126" y="169"/>
                      <a:pt x="124" y="168"/>
                    </a:cubicBezTo>
                    <a:cubicBezTo>
                      <a:pt x="119" y="166"/>
                      <a:pt x="114" y="163"/>
                      <a:pt x="109" y="161"/>
                    </a:cubicBezTo>
                    <a:cubicBezTo>
                      <a:pt x="104" y="159"/>
                      <a:pt x="100" y="158"/>
                      <a:pt x="95" y="156"/>
                    </a:cubicBezTo>
                    <a:cubicBezTo>
                      <a:pt x="94" y="155"/>
                      <a:pt x="93" y="155"/>
                      <a:pt x="92" y="155"/>
                    </a:cubicBezTo>
                    <a:cubicBezTo>
                      <a:pt x="97" y="156"/>
                      <a:pt x="101" y="158"/>
                      <a:pt x="105" y="159"/>
                    </a:cubicBezTo>
                    <a:cubicBezTo>
                      <a:pt x="110" y="161"/>
                      <a:pt x="116" y="162"/>
                      <a:pt x="121" y="164"/>
                    </a:cubicBezTo>
                    <a:cubicBezTo>
                      <a:pt x="124" y="165"/>
                      <a:pt x="128" y="167"/>
                      <a:pt x="132" y="169"/>
                    </a:cubicBezTo>
                    <a:close/>
                    <a:moveTo>
                      <a:pt x="90" y="159"/>
                    </a:moveTo>
                    <a:cubicBezTo>
                      <a:pt x="92" y="160"/>
                      <a:pt x="95" y="160"/>
                      <a:pt x="98" y="161"/>
                    </a:cubicBezTo>
                    <a:cubicBezTo>
                      <a:pt x="102" y="162"/>
                      <a:pt x="106" y="164"/>
                      <a:pt x="110" y="166"/>
                    </a:cubicBezTo>
                    <a:cubicBezTo>
                      <a:pt x="117" y="169"/>
                      <a:pt x="123" y="172"/>
                      <a:pt x="130" y="172"/>
                    </a:cubicBezTo>
                    <a:cubicBezTo>
                      <a:pt x="129" y="174"/>
                      <a:pt x="128" y="175"/>
                      <a:pt x="125" y="176"/>
                    </a:cubicBezTo>
                    <a:cubicBezTo>
                      <a:pt x="120" y="177"/>
                      <a:pt x="114" y="174"/>
                      <a:pt x="109" y="170"/>
                    </a:cubicBezTo>
                    <a:cubicBezTo>
                      <a:pt x="110" y="171"/>
                      <a:pt x="111" y="171"/>
                      <a:pt x="112" y="171"/>
                    </a:cubicBezTo>
                    <a:cubicBezTo>
                      <a:pt x="113" y="172"/>
                      <a:pt x="114" y="172"/>
                      <a:pt x="115" y="172"/>
                    </a:cubicBezTo>
                    <a:cubicBezTo>
                      <a:pt x="115" y="172"/>
                      <a:pt x="119" y="174"/>
                      <a:pt x="119" y="174"/>
                    </a:cubicBezTo>
                    <a:cubicBezTo>
                      <a:pt x="118" y="174"/>
                      <a:pt x="118" y="175"/>
                      <a:pt x="119" y="175"/>
                    </a:cubicBezTo>
                    <a:cubicBezTo>
                      <a:pt x="119" y="175"/>
                      <a:pt x="119" y="175"/>
                      <a:pt x="119" y="175"/>
                    </a:cubicBezTo>
                    <a:cubicBezTo>
                      <a:pt x="120" y="175"/>
                      <a:pt x="120" y="175"/>
                      <a:pt x="120" y="175"/>
                    </a:cubicBezTo>
                    <a:cubicBezTo>
                      <a:pt x="118" y="173"/>
                      <a:pt x="116" y="172"/>
                      <a:pt x="114" y="171"/>
                    </a:cubicBezTo>
                    <a:cubicBezTo>
                      <a:pt x="112" y="171"/>
                      <a:pt x="110" y="170"/>
                      <a:pt x="109" y="169"/>
                    </a:cubicBezTo>
                    <a:cubicBezTo>
                      <a:pt x="107" y="168"/>
                      <a:pt x="111" y="170"/>
                      <a:pt x="111" y="170"/>
                    </a:cubicBezTo>
                    <a:cubicBezTo>
                      <a:pt x="115" y="171"/>
                      <a:pt x="118" y="173"/>
                      <a:pt x="122" y="174"/>
                    </a:cubicBezTo>
                    <a:cubicBezTo>
                      <a:pt x="123" y="175"/>
                      <a:pt x="125" y="175"/>
                      <a:pt x="127" y="175"/>
                    </a:cubicBezTo>
                    <a:cubicBezTo>
                      <a:pt x="127" y="175"/>
                      <a:pt x="127" y="174"/>
                      <a:pt x="127" y="174"/>
                    </a:cubicBezTo>
                    <a:cubicBezTo>
                      <a:pt x="125" y="172"/>
                      <a:pt x="122" y="172"/>
                      <a:pt x="120" y="171"/>
                    </a:cubicBezTo>
                    <a:cubicBezTo>
                      <a:pt x="117" y="169"/>
                      <a:pt x="114" y="168"/>
                      <a:pt x="111" y="166"/>
                    </a:cubicBezTo>
                    <a:cubicBezTo>
                      <a:pt x="106" y="165"/>
                      <a:pt x="102" y="163"/>
                      <a:pt x="98" y="162"/>
                    </a:cubicBezTo>
                    <a:cubicBezTo>
                      <a:pt x="96" y="161"/>
                      <a:pt x="94" y="160"/>
                      <a:pt x="91" y="160"/>
                    </a:cubicBezTo>
                    <a:cubicBezTo>
                      <a:pt x="91" y="159"/>
                      <a:pt x="90" y="159"/>
                      <a:pt x="90" y="159"/>
                    </a:cubicBezTo>
                    <a:close/>
                    <a:moveTo>
                      <a:pt x="96" y="162"/>
                    </a:moveTo>
                    <a:cubicBezTo>
                      <a:pt x="97" y="162"/>
                      <a:pt x="98" y="162"/>
                      <a:pt x="99" y="163"/>
                    </a:cubicBezTo>
                    <a:cubicBezTo>
                      <a:pt x="105" y="165"/>
                      <a:pt x="111" y="167"/>
                      <a:pt x="116" y="170"/>
                    </a:cubicBezTo>
                    <a:cubicBezTo>
                      <a:pt x="119" y="171"/>
                      <a:pt x="121" y="172"/>
                      <a:pt x="123" y="173"/>
                    </a:cubicBezTo>
                    <a:cubicBezTo>
                      <a:pt x="127" y="174"/>
                      <a:pt x="124" y="174"/>
                      <a:pt x="123" y="174"/>
                    </a:cubicBezTo>
                    <a:cubicBezTo>
                      <a:pt x="122" y="173"/>
                      <a:pt x="121" y="173"/>
                      <a:pt x="120" y="172"/>
                    </a:cubicBezTo>
                    <a:cubicBezTo>
                      <a:pt x="115" y="170"/>
                      <a:pt x="111" y="169"/>
                      <a:pt x="107" y="168"/>
                    </a:cubicBezTo>
                    <a:cubicBezTo>
                      <a:pt x="106" y="168"/>
                      <a:pt x="106" y="168"/>
                      <a:pt x="106" y="168"/>
                    </a:cubicBezTo>
                    <a:cubicBezTo>
                      <a:pt x="103" y="166"/>
                      <a:pt x="99" y="164"/>
                      <a:pt x="96" y="162"/>
                    </a:cubicBezTo>
                    <a:close/>
                    <a:moveTo>
                      <a:pt x="79" y="150"/>
                    </a:moveTo>
                    <a:cubicBezTo>
                      <a:pt x="87" y="154"/>
                      <a:pt x="95" y="157"/>
                      <a:pt x="104" y="160"/>
                    </a:cubicBezTo>
                    <a:cubicBezTo>
                      <a:pt x="111" y="163"/>
                      <a:pt x="119" y="167"/>
                      <a:pt x="127" y="170"/>
                    </a:cubicBezTo>
                    <a:cubicBezTo>
                      <a:pt x="128" y="170"/>
                      <a:pt x="129" y="171"/>
                      <a:pt x="130" y="171"/>
                    </a:cubicBezTo>
                    <a:cubicBezTo>
                      <a:pt x="128" y="172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6" y="168"/>
                      <a:pt x="113" y="166"/>
                      <a:pt x="109" y="164"/>
                    </a:cubicBezTo>
                    <a:cubicBezTo>
                      <a:pt x="101" y="161"/>
                      <a:pt x="94" y="159"/>
                      <a:pt x="86" y="157"/>
                    </a:cubicBezTo>
                    <a:cubicBezTo>
                      <a:pt x="83" y="155"/>
                      <a:pt x="80" y="153"/>
                      <a:pt x="79" y="150"/>
                    </a:cubicBezTo>
                    <a:close/>
                    <a:moveTo>
                      <a:pt x="78" y="146"/>
                    </a:moveTo>
                    <a:cubicBezTo>
                      <a:pt x="78" y="145"/>
                      <a:pt x="78" y="145"/>
                      <a:pt x="78" y="144"/>
                    </a:cubicBezTo>
                    <a:cubicBezTo>
                      <a:pt x="80" y="145"/>
                      <a:pt x="81" y="146"/>
                      <a:pt x="83" y="147"/>
                    </a:cubicBezTo>
                    <a:cubicBezTo>
                      <a:pt x="84" y="147"/>
                      <a:pt x="85" y="147"/>
                      <a:pt x="85" y="148"/>
                    </a:cubicBezTo>
                    <a:cubicBezTo>
                      <a:pt x="90" y="149"/>
                      <a:pt x="94" y="151"/>
                      <a:pt x="99" y="153"/>
                    </a:cubicBezTo>
                    <a:cubicBezTo>
                      <a:pt x="109" y="157"/>
                      <a:pt x="119" y="161"/>
                      <a:pt x="128" y="166"/>
                    </a:cubicBezTo>
                    <a:cubicBezTo>
                      <a:pt x="129" y="166"/>
                      <a:pt x="131" y="168"/>
                      <a:pt x="131" y="168"/>
                    </a:cubicBezTo>
                    <a:cubicBezTo>
                      <a:pt x="130" y="167"/>
                      <a:pt x="128" y="167"/>
                      <a:pt x="127" y="166"/>
                    </a:cubicBezTo>
                    <a:cubicBezTo>
                      <a:pt x="125" y="165"/>
                      <a:pt x="124" y="164"/>
                      <a:pt x="122" y="164"/>
                    </a:cubicBezTo>
                    <a:cubicBezTo>
                      <a:pt x="117" y="162"/>
                      <a:pt x="112" y="160"/>
                      <a:pt x="107" y="159"/>
                    </a:cubicBezTo>
                    <a:cubicBezTo>
                      <a:pt x="98" y="156"/>
                      <a:pt x="88" y="154"/>
                      <a:pt x="79" y="150"/>
                    </a:cubicBezTo>
                    <a:cubicBezTo>
                      <a:pt x="79" y="150"/>
                      <a:pt x="79" y="150"/>
                      <a:pt x="79" y="150"/>
                    </a:cubicBezTo>
                    <a:cubicBezTo>
                      <a:pt x="78" y="149"/>
                      <a:pt x="78" y="147"/>
                      <a:pt x="78" y="146"/>
                    </a:cubicBezTo>
                    <a:close/>
                    <a:moveTo>
                      <a:pt x="77" y="141"/>
                    </a:moveTo>
                    <a:cubicBezTo>
                      <a:pt x="77" y="141"/>
                      <a:pt x="78" y="141"/>
                      <a:pt x="78" y="141"/>
                    </a:cubicBezTo>
                    <a:cubicBezTo>
                      <a:pt x="80" y="141"/>
                      <a:pt x="83" y="142"/>
                      <a:pt x="85" y="143"/>
                    </a:cubicBezTo>
                    <a:cubicBezTo>
                      <a:pt x="87" y="144"/>
                      <a:pt x="88" y="144"/>
                      <a:pt x="90" y="145"/>
                    </a:cubicBezTo>
                    <a:cubicBezTo>
                      <a:pt x="98" y="150"/>
                      <a:pt x="108" y="154"/>
                      <a:pt x="117" y="158"/>
                    </a:cubicBezTo>
                    <a:cubicBezTo>
                      <a:pt x="107" y="154"/>
                      <a:pt x="97" y="151"/>
                      <a:pt x="87" y="148"/>
                    </a:cubicBezTo>
                    <a:cubicBezTo>
                      <a:pt x="85" y="147"/>
                      <a:pt x="83" y="146"/>
                      <a:pt x="81" y="145"/>
                    </a:cubicBezTo>
                    <a:cubicBezTo>
                      <a:pt x="80" y="144"/>
                      <a:pt x="80" y="144"/>
                      <a:pt x="79" y="144"/>
                    </a:cubicBezTo>
                    <a:cubicBezTo>
                      <a:pt x="79" y="144"/>
                      <a:pt x="78" y="144"/>
                      <a:pt x="78" y="143"/>
                    </a:cubicBezTo>
                    <a:cubicBezTo>
                      <a:pt x="78" y="142"/>
                      <a:pt x="78" y="141"/>
                      <a:pt x="77" y="141"/>
                    </a:cubicBezTo>
                    <a:close/>
                    <a:moveTo>
                      <a:pt x="76" y="138"/>
                    </a:moveTo>
                    <a:cubicBezTo>
                      <a:pt x="78" y="140"/>
                      <a:pt x="81" y="141"/>
                      <a:pt x="83" y="142"/>
                    </a:cubicBezTo>
                    <a:cubicBezTo>
                      <a:pt x="81" y="141"/>
                      <a:pt x="79" y="140"/>
                      <a:pt x="77" y="140"/>
                    </a:cubicBezTo>
                    <a:cubicBezTo>
                      <a:pt x="77" y="139"/>
                      <a:pt x="76" y="139"/>
                      <a:pt x="76" y="138"/>
                    </a:cubicBezTo>
                    <a:close/>
                    <a:moveTo>
                      <a:pt x="57" y="127"/>
                    </a:moveTo>
                    <a:cubicBezTo>
                      <a:pt x="61" y="129"/>
                      <a:pt x="65" y="131"/>
                      <a:pt x="70" y="132"/>
                    </a:cubicBezTo>
                    <a:cubicBezTo>
                      <a:pt x="77" y="135"/>
                      <a:pt x="83" y="137"/>
                      <a:pt x="90" y="140"/>
                    </a:cubicBezTo>
                    <a:cubicBezTo>
                      <a:pt x="103" y="146"/>
                      <a:pt x="117" y="150"/>
                      <a:pt x="130" y="158"/>
                    </a:cubicBezTo>
                    <a:cubicBezTo>
                      <a:pt x="130" y="158"/>
                      <a:pt x="131" y="158"/>
                      <a:pt x="132" y="158"/>
                    </a:cubicBezTo>
                    <a:cubicBezTo>
                      <a:pt x="131" y="158"/>
                      <a:pt x="131" y="158"/>
                      <a:pt x="130" y="158"/>
                    </a:cubicBezTo>
                    <a:cubicBezTo>
                      <a:pt x="129" y="157"/>
                      <a:pt x="127" y="157"/>
                      <a:pt x="126" y="156"/>
                    </a:cubicBezTo>
                    <a:cubicBezTo>
                      <a:pt x="123" y="155"/>
                      <a:pt x="120" y="154"/>
                      <a:pt x="116" y="153"/>
                    </a:cubicBezTo>
                    <a:cubicBezTo>
                      <a:pt x="110" y="150"/>
                      <a:pt x="102" y="148"/>
                      <a:pt x="96" y="145"/>
                    </a:cubicBezTo>
                    <a:cubicBezTo>
                      <a:pt x="93" y="145"/>
                      <a:pt x="90" y="144"/>
                      <a:pt x="87" y="143"/>
                    </a:cubicBezTo>
                    <a:cubicBezTo>
                      <a:pt x="84" y="141"/>
                      <a:pt x="80" y="139"/>
                      <a:pt x="77" y="138"/>
                    </a:cubicBezTo>
                    <a:cubicBezTo>
                      <a:pt x="76" y="138"/>
                      <a:pt x="75" y="137"/>
                      <a:pt x="75" y="137"/>
                    </a:cubicBezTo>
                    <a:cubicBezTo>
                      <a:pt x="74" y="137"/>
                      <a:pt x="74" y="136"/>
                      <a:pt x="74" y="136"/>
                    </a:cubicBezTo>
                    <a:cubicBezTo>
                      <a:pt x="70" y="133"/>
                      <a:pt x="61" y="131"/>
                      <a:pt x="57" y="127"/>
                    </a:cubicBezTo>
                    <a:close/>
                    <a:moveTo>
                      <a:pt x="55" y="123"/>
                    </a:moveTo>
                    <a:cubicBezTo>
                      <a:pt x="56" y="123"/>
                      <a:pt x="56" y="123"/>
                      <a:pt x="56" y="123"/>
                    </a:cubicBezTo>
                    <a:cubicBezTo>
                      <a:pt x="56" y="123"/>
                      <a:pt x="56" y="123"/>
                      <a:pt x="57" y="123"/>
                    </a:cubicBezTo>
                    <a:cubicBezTo>
                      <a:pt x="62" y="125"/>
                      <a:pt x="67" y="128"/>
                      <a:pt x="73" y="130"/>
                    </a:cubicBezTo>
                    <a:cubicBezTo>
                      <a:pt x="80" y="132"/>
                      <a:pt x="86" y="134"/>
                      <a:pt x="93" y="137"/>
                    </a:cubicBezTo>
                    <a:cubicBezTo>
                      <a:pt x="106" y="142"/>
                      <a:pt x="119" y="146"/>
                      <a:pt x="131" y="153"/>
                    </a:cubicBezTo>
                    <a:cubicBezTo>
                      <a:pt x="131" y="153"/>
                      <a:pt x="131" y="153"/>
                      <a:pt x="131" y="154"/>
                    </a:cubicBezTo>
                    <a:cubicBezTo>
                      <a:pt x="126" y="151"/>
                      <a:pt x="120" y="150"/>
                      <a:pt x="115" y="148"/>
                    </a:cubicBezTo>
                    <a:cubicBezTo>
                      <a:pt x="108" y="145"/>
                      <a:pt x="101" y="142"/>
                      <a:pt x="95" y="140"/>
                    </a:cubicBezTo>
                    <a:cubicBezTo>
                      <a:pt x="88" y="137"/>
                      <a:pt x="81" y="134"/>
                      <a:pt x="75" y="132"/>
                    </a:cubicBezTo>
                    <a:cubicBezTo>
                      <a:pt x="68" y="130"/>
                      <a:pt x="62" y="127"/>
                      <a:pt x="56" y="125"/>
                    </a:cubicBezTo>
                    <a:cubicBezTo>
                      <a:pt x="56" y="124"/>
                      <a:pt x="55" y="124"/>
                      <a:pt x="55" y="123"/>
                    </a:cubicBezTo>
                    <a:close/>
                    <a:moveTo>
                      <a:pt x="56" y="120"/>
                    </a:moveTo>
                    <a:cubicBezTo>
                      <a:pt x="56" y="119"/>
                      <a:pt x="56" y="118"/>
                      <a:pt x="57" y="118"/>
                    </a:cubicBezTo>
                    <a:cubicBezTo>
                      <a:pt x="62" y="120"/>
                      <a:pt x="68" y="121"/>
                      <a:pt x="73" y="123"/>
                    </a:cubicBezTo>
                    <a:cubicBezTo>
                      <a:pt x="74" y="123"/>
                      <a:pt x="74" y="123"/>
                      <a:pt x="75" y="123"/>
                    </a:cubicBezTo>
                    <a:cubicBezTo>
                      <a:pt x="75" y="123"/>
                      <a:pt x="76" y="123"/>
                      <a:pt x="76" y="123"/>
                    </a:cubicBezTo>
                    <a:cubicBezTo>
                      <a:pt x="83" y="126"/>
                      <a:pt x="91" y="128"/>
                      <a:pt x="98" y="131"/>
                    </a:cubicBezTo>
                    <a:cubicBezTo>
                      <a:pt x="104" y="133"/>
                      <a:pt x="110" y="137"/>
                      <a:pt x="116" y="138"/>
                    </a:cubicBezTo>
                    <a:cubicBezTo>
                      <a:pt x="120" y="140"/>
                      <a:pt x="124" y="140"/>
                      <a:pt x="127" y="142"/>
                    </a:cubicBezTo>
                    <a:cubicBezTo>
                      <a:pt x="126" y="142"/>
                      <a:pt x="125" y="142"/>
                      <a:pt x="124" y="142"/>
                    </a:cubicBezTo>
                    <a:cubicBezTo>
                      <a:pt x="124" y="141"/>
                      <a:pt x="123" y="141"/>
                      <a:pt x="123" y="141"/>
                    </a:cubicBezTo>
                    <a:cubicBezTo>
                      <a:pt x="121" y="141"/>
                      <a:pt x="119" y="140"/>
                      <a:pt x="118" y="140"/>
                    </a:cubicBezTo>
                    <a:cubicBezTo>
                      <a:pt x="111" y="137"/>
                      <a:pt x="104" y="135"/>
                      <a:pt x="97" y="133"/>
                    </a:cubicBezTo>
                    <a:cubicBezTo>
                      <a:pt x="93" y="132"/>
                      <a:pt x="89" y="131"/>
                      <a:pt x="85" y="129"/>
                    </a:cubicBezTo>
                    <a:cubicBezTo>
                      <a:pt x="76" y="126"/>
                      <a:pt x="67" y="123"/>
                      <a:pt x="58" y="120"/>
                    </a:cubicBezTo>
                    <a:cubicBezTo>
                      <a:pt x="58" y="120"/>
                      <a:pt x="58" y="120"/>
                      <a:pt x="58" y="120"/>
                    </a:cubicBezTo>
                    <a:cubicBezTo>
                      <a:pt x="57" y="120"/>
                      <a:pt x="56" y="120"/>
                      <a:pt x="56" y="120"/>
                    </a:cubicBezTo>
                    <a:close/>
                    <a:moveTo>
                      <a:pt x="60" y="118"/>
                    </a:moveTo>
                    <a:cubicBezTo>
                      <a:pt x="56" y="117"/>
                      <a:pt x="61" y="118"/>
                      <a:pt x="62" y="119"/>
                    </a:cubicBezTo>
                    <a:cubicBezTo>
                      <a:pt x="63" y="119"/>
                      <a:pt x="65" y="120"/>
                      <a:pt x="66" y="120"/>
                    </a:cubicBezTo>
                    <a:cubicBezTo>
                      <a:pt x="67" y="120"/>
                      <a:pt x="68" y="121"/>
                      <a:pt x="69" y="121"/>
                    </a:cubicBezTo>
                    <a:cubicBezTo>
                      <a:pt x="66" y="120"/>
                      <a:pt x="63" y="119"/>
                      <a:pt x="60" y="118"/>
                    </a:cubicBezTo>
                    <a:close/>
                    <a:moveTo>
                      <a:pt x="57" y="117"/>
                    </a:moveTo>
                    <a:cubicBezTo>
                      <a:pt x="58" y="116"/>
                      <a:pt x="58" y="116"/>
                      <a:pt x="58" y="115"/>
                    </a:cubicBezTo>
                    <a:cubicBezTo>
                      <a:pt x="66" y="119"/>
                      <a:pt x="75" y="120"/>
                      <a:pt x="83" y="122"/>
                    </a:cubicBezTo>
                    <a:cubicBezTo>
                      <a:pt x="86" y="123"/>
                      <a:pt x="88" y="124"/>
                      <a:pt x="91" y="125"/>
                    </a:cubicBezTo>
                    <a:cubicBezTo>
                      <a:pt x="98" y="127"/>
                      <a:pt x="105" y="130"/>
                      <a:pt x="112" y="133"/>
                    </a:cubicBezTo>
                    <a:cubicBezTo>
                      <a:pt x="116" y="134"/>
                      <a:pt x="120" y="136"/>
                      <a:pt x="123" y="138"/>
                    </a:cubicBezTo>
                    <a:cubicBezTo>
                      <a:pt x="123" y="138"/>
                      <a:pt x="125" y="138"/>
                      <a:pt x="126" y="139"/>
                    </a:cubicBezTo>
                    <a:cubicBezTo>
                      <a:pt x="126" y="139"/>
                      <a:pt x="126" y="139"/>
                      <a:pt x="126" y="139"/>
                    </a:cubicBezTo>
                    <a:cubicBezTo>
                      <a:pt x="126" y="139"/>
                      <a:pt x="125" y="139"/>
                      <a:pt x="125" y="139"/>
                    </a:cubicBezTo>
                    <a:cubicBezTo>
                      <a:pt x="123" y="139"/>
                      <a:pt x="121" y="138"/>
                      <a:pt x="119" y="137"/>
                    </a:cubicBezTo>
                    <a:cubicBezTo>
                      <a:pt x="107" y="131"/>
                      <a:pt x="93" y="127"/>
                      <a:pt x="79" y="123"/>
                    </a:cubicBezTo>
                    <a:cubicBezTo>
                      <a:pt x="79" y="123"/>
                      <a:pt x="79" y="123"/>
                      <a:pt x="78" y="123"/>
                    </a:cubicBezTo>
                    <a:cubicBezTo>
                      <a:pt x="71" y="121"/>
                      <a:pt x="64" y="118"/>
                      <a:pt x="57" y="117"/>
                    </a:cubicBezTo>
                    <a:close/>
                    <a:moveTo>
                      <a:pt x="60" y="115"/>
                    </a:moveTo>
                    <a:cubicBezTo>
                      <a:pt x="62" y="116"/>
                      <a:pt x="64" y="116"/>
                      <a:pt x="65" y="117"/>
                    </a:cubicBezTo>
                    <a:cubicBezTo>
                      <a:pt x="64" y="116"/>
                      <a:pt x="62" y="116"/>
                      <a:pt x="60" y="115"/>
                    </a:cubicBezTo>
                    <a:close/>
                    <a:moveTo>
                      <a:pt x="59" y="114"/>
                    </a:moveTo>
                    <a:cubicBezTo>
                      <a:pt x="60" y="114"/>
                      <a:pt x="60" y="113"/>
                      <a:pt x="61" y="112"/>
                    </a:cubicBezTo>
                    <a:cubicBezTo>
                      <a:pt x="73" y="118"/>
                      <a:pt x="87" y="120"/>
                      <a:pt x="100" y="124"/>
                    </a:cubicBezTo>
                    <a:cubicBezTo>
                      <a:pt x="107" y="126"/>
                      <a:pt x="114" y="129"/>
                      <a:pt x="120" y="132"/>
                    </a:cubicBezTo>
                    <a:cubicBezTo>
                      <a:pt x="121" y="133"/>
                      <a:pt x="122" y="133"/>
                      <a:pt x="123" y="134"/>
                    </a:cubicBezTo>
                    <a:cubicBezTo>
                      <a:pt x="124" y="134"/>
                      <a:pt x="124" y="135"/>
                      <a:pt x="124" y="135"/>
                    </a:cubicBezTo>
                    <a:cubicBezTo>
                      <a:pt x="123" y="135"/>
                      <a:pt x="122" y="135"/>
                      <a:pt x="122" y="134"/>
                    </a:cubicBezTo>
                    <a:cubicBezTo>
                      <a:pt x="119" y="133"/>
                      <a:pt x="117" y="132"/>
                      <a:pt x="114" y="131"/>
                    </a:cubicBezTo>
                    <a:cubicBezTo>
                      <a:pt x="101" y="126"/>
                      <a:pt x="89" y="123"/>
                      <a:pt x="76" y="120"/>
                    </a:cubicBezTo>
                    <a:cubicBezTo>
                      <a:pt x="76" y="120"/>
                      <a:pt x="76" y="120"/>
                      <a:pt x="75" y="119"/>
                    </a:cubicBezTo>
                    <a:cubicBezTo>
                      <a:pt x="70" y="118"/>
                      <a:pt x="65" y="116"/>
                      <a:pt x="59" y="114"/>
                    </a:cubicBezTo>
                    <a:close/>
                    <a:moveTo>
                      <a:pt x="73" y="116"/>
                    </a:moveTo>
                    <a:cubicBezTo>
                      <a:pt x="74" y="116"/>
                      <a:pt x="75" y="116"/>
                      <a:pt x="76" y="117"/>
                    </a:cubicBezTo>
                    <a:cubicBezTo>
                      <a:pt x="79" y="118"/>
                      <a:pt x="83" y="119"/>
                      <a:pt x="86" y="120"/>
                    </a:cubicBezTo>
                    <a:cubicBezTo>
                      <a:pt x="82" y="118"/>
                      <a:pt x="77" y="117"/>
                      <a:pt x="73" y="116"/>
                    </a:cubicBezTo>
                    <a:close/>
                    <a:moveTo>
                      <a:pt x="61" y="111"/>
                    </a:moveTo>
                    <a:cubicBezTo>
                      <a:pt x="61" y="111"/>
                      <a:pt x="62" y="110"/>
                      <a:pt x="62" y="110"/>
                    </a:cubicBezTo>
                    <a:cubicBezTo>
                      <a:pt x="66" y="112"/>
                      <a:pt x="70" y="113"/>
                      <a:pt x="75" y="114"/>
                    </a:cubicBezTo>
                    <a:cubicBezTo>
                      <a:pt x="80" y="115"/>
                      <a:pt x="85" y="117"/>
                      <a:pt x="90" y="119"/>
                    </a:cubicBezTo>
                    <a:cubicBezTo>
                      <a:pt x="101" y="122"/>
                      <a:pt x="112" y="125"/>
                      <a:pt x="122" y="130"/>
                    </a:cubicBezTo>
                    <a:cubicBezTo>
                      <a:pt x="120" y="129"/>
                      <a:pt x="117" y="129"/>
                      <a:pt x="115" y="128"/>
                    </a:cubicBezTo>
                    <a:cubicBezTo>
                      <a:pt x="112" y="127"/>
                      <a:pt x="110" y="126"/>
                      <a:pt x="107" y="125"/>
                    </a:cubicBezTo>
                    <a:cubicBezTo>
                      <a:pt x="102" y="123"/>
                      <a:pt x="97" y="122"/>
                      <a:pt x="92" y="120"/>
                    </a:cubicBezTo>
                    <a:cubicBezTo>
                      <a:pt x="81" y="118"/>
                      <a:pt x="71" y="115"/>
                      <a:pt x="61" y="111"/>
                    </a:cubicBezTo>
                    <a:close/>
                    <a:moveTo>
                      <a:pt x="62" y="107"/>
                    </a:moveTo>
                    <a:cubicBezTo>
                      <a:pt x="62" y="105"/>
                      <a:pt x="62" y="104"/>
                      <a:pt x="62" y="103"/>
                    </a:cubicBezTo>
                    <a:cubicBezTo>
                      <a:pt x="62" y="103"/>
                      <a:pt x="63" y="103"/>
                      <a:pt x="63" y="103"/>
                    </a:cubicBezTo>
                    <a:cubicBezTo>
                      <a:pt x="68" y="105"/>
                      <a:pt x="73" y="107"/>
                      <a:pt x="78" y="109"/>
                    </a:cubicBezTo>
                    <a:cubicBezTo>
                      <a:pt x="83" y="111"/>
                      <a:pt x="89" y="112"/>
                      <a:pt x="94" y="114"/>
                    </a:cubicBezTo>
                    <a:cubicBezTo>
                      <a:pt x="99" y="116"/>
                      <a:pt x="105" y="118"/>
                      <a:pt x="111" y="120"/>
                    </a:cubicBezTo>
                    <a:cubicBezTo>
                      <a:pt x="114" y="121"/>
                      <a:pt x="117" y="122"/>
                      <a:pt x="120" y="124"/>
                    </a:cubicBezTo>
                    <a:cubicBezTo>
                      <a:pt x="121" y="124"/>
                      <a:pt x="123" y="125"/>
                      <a:pt x="123" y="125"/>
                    </a:cubicBezTo>
                    <a:cubicBezTo>
                      <a:pt x="123" y="125"/>
                      <a:pt x="123" y="125"/>
                      <a:pt x="123" y="125"/>
                    </a:cubicBezTo>
                    <a:cubicBezTo>
                      <a:pt x="123" y="125"/>
                      <a:pt x="122" y="125"/>
                      <a:pt x="121" y="124"/>
                    </a:cubicBezTo>
                    <a:cubicBezTo>
                      <a:pt x="111" y="120"/>
                      <a:pt x="100" y="118"/>
                      <a:pt x="90" y="115"/>
                    </a:cubicBezTo>
                    <a:cubicBezTo>
                      <a:pt x="84" y="113"/>
                      <a:pt x="78" y="112"/>
                      <a:pt x="73" y="110"/>
                    </a:cubicBezTo>
                    <a:cubicBezTo>
                      <a:pt x="71" y="109"/>
                      <a:pt x="68" y="109"/>
                      <a:pt x="66" y="109"/>
                    </a:cubicBezTo>
                    <a:cubicBezTo>
                      <a:pt x="66" y="108"/>
                      <a:pt x="65" y="108"/>
                      <a:pt x="63" y="108"/>
                    </a:cubicBezTo>
                    <a:cubicBezTo>
                      <a:pt x="64" y="108"/>
                      <a:pt x="64" y="107"/>
                      <a:pt x="63" y="107"/>
                    </a:cubicBezTo>
                    <a:cubicBezTo>
                      <a:pt x="63" y="107"/>
                      <a:pt x="63" y="107"/>
                      <a:pt x="62" y="107"/>
                    </a:cubicBezTo>
                    <a:close/>
                    <a:moveTo>
                      <a:pt x="62" y="102"/>
                    </a:moveTo>
                    <a:cubicBezTo>
                      <a:pt x="63" y="101"/>
                      <a:pt x="63" y="100"/>
                      <a:pt x="63" y="100"/>
                    </a:cubicBezTo>
                    <a:cubicBezTo>
                      <a:pt x="63" y="100"/>
                      <a:pt x="63" y="100"/>
                      <a:pt x="63" y="100"/>
                    </a:cubicBezTo>
                    <a:cubicBezTo>
                      <a:pt x="63" y="100"/>
                      <a:pt x="64" y="100"/>
                      <a:pt x="65" y="100"/>
                    </a:cubicBezTo>
                    <a:cubicBezTo>
                      <a:pt x="65" y="101"/>
                      <a:pt x="65" y="101"/>
                      <a:pt x="66" y="101"/>
                    </a:cubicBezTo>
                    <a:cubicBezTo>
                      <a:pt x="76" y="104"/>
                      <a:pt x="86" y="107"/>
                      <a:pt x="95" y="110"/>
                    </a:cubicBezTo>
                    <a:cubicBezTo>
                      <a:pt x="100" y="112"/>
                      <a:pt x="106" y="113"/>
                      <a:pt x="111" y="115"/>
                    </a:cubicBezTo>
                    <a:cubicBezTo>
                      <a:pt x="114" y="117"/>
                      <a:pt x="117" y="118"/>
                      <a:pt x="120" y="119"/>
                    </a:cubicBezTo>
                    <a:cubicBezTo>
                      <a:pt x="121" y="120"/>
                      <a:pt x="126" y="122"/>
                      <a:pt x="122" y="121"/>
                    </a:cubicBezTo>
                    <a:cubicBezTo>
                      <a:pt x="112" y="118"/>
                      <a:pt x="102" y="114"/>
                      <a:pt x="92" y="111"/>
                    </a:cubicBezTo>
                    <a:cubicBezTo>
                      <a:pt x="87" y="110"/>
                      <a:pt x="81" y="109"/>
                      <a:pt x="76" y="107"/>
                    </a:cubicBezTo>
                    <a:cubicBezTo>
                      <a:pt x="72" y="105"/>
                      <a:pt x="67" y="104"/>
                      <a:pt x="63" y="102"/>
                    </a:cubicBezTo>
                    <a:cubicBezTo>
                      <a:pt x="63" y="102"/>
                      <a:pt x="63" y="102"/>
                      <a:pt x="62" y="102"/>
                    </a:cubicBezTo>
                    <a:close/>
                    <a:moveTo>
                      <a:pt x="64" y="97"/>
                    </a:moveTo>
                    <a:cubicBezTo>
                      <a:pt x="64" y="96"/>
                      <a:pt x="64" y="95"/>
                      <a:pt x="65" y="95"/>
                    </a:cubicBezTo>
                    <a:cubicBezTo>
                      <a:pt x="72" y="98"/>
                      <a:pt x="80" y="100"/>
                      <a:pt x="88" y="102"/>
                    </a:cubicBezTo>
                    <a:cubicBezTo>
                      <a:pt x="92" y="103"/>
                      <a:pt x="95" y="104"/>
                      <a:pt x="99" y="106"/>
                    </a:cubicBezTo>
                    <a:cubicBezTo>
                      <a:pt x="105" y="108"/>
                      <a:pt x="111" y="110"/>
                      <a:pt x="118" y="112"/>
                    </a:cubicBezTo>
                    <a:cubicBezTo>
                      <a:pt x="120" y="113"/>
                      <a:pt x="121" y="113"/>
                      <a:pt x="121" y="113"/>
                    </a:cubicBezTo>
                    <a:cubicBezTo>
                      <a:pt x="121" y="113"/>
                      <a:pt x="121" y="113"/>
                      <a:pt x="121" y="114"/>
                    </a:cubicBezTo>
                    <a:cubicBezTo>
                      <a:pt x="121" y="114"/>
                      <a:pt x="118" y="113"/>
                      <a:pt x="116" y="112"/>
                    </a:cubicBezTo>
                    <a:cubicBezTo>
                      <a:pt x="113" y="112"/>
                      <a:pt x="110" y="111"/>
                      <a:pt x="107" y="110"/>
                    </a:cubicBezTo>
                    <a:cubicBezTo>
                      <a:pt x="92" y="106"/>
                      <a:pt x="78" y="102"/>
                      <a:pt x="64" y="97"/>
                    </a:cubicBezTo>
                    <a:close/>
                    <a:moveTo>
                      <a:pt x="66" y="95"/>
                    </a:moveTo>
                    <a:cubicBezTo>
                      <a:pt x="67" y="95"/>
                      <a:pt x="68" y="95"/>
                      <a:pt x="69" y="96"/>
                    </a:cubicBezTo>
                    <a:cubicBezTo>
                      <a:pt x="70" y="96"/>
                      <a:pt x="71" y="96"/>
                      <a:pt x="71" y="96"/>
                    </a:cubicBezTo>
                    <a:cubicBezTo>
                      <a:pt x="70" y="96"/>
                      <a:pt x="68" y="95"/>
                      <a:pt x="66" y="95"/>
                    </a:cubicBezTo>
                    <a:close/>
                    <a:moveTo>
                      <a:pt x="65" y="94"/>
                    </a:moveTo>
                    <a:cubicBezTo>
                      <a:pt x="65" y="93"/>
                      <a:pt x="66" y="93"/>
                      <a:pt x="66" y="92"/>
                    </a:cubicBezTo>
                    <a:cubicBezTo>
                      <a:pt x="68" y="92"/>
                      <a:pt x="70" y="93"/>
                      <a:pt x="72" y="94"/>
                    </a:cubicBezTo>
                    <a:cubicBezTo>
                      <a:pt x="74" y="94"/>
                      <a:pt x="75" y="95"/>
                      <a:pt x="76" y="96"/>
                    </a:cubicBezTo>
                    <a:cubicBezTo>
                      <a:pt x="78" y="97"/>
                      <a:pt x="81" y="98"/>
                      <a:pt x="84" y="99"/>
                    </a:cubicBezTo>
                    <a:cubicBezTo>
                      <a:pt x="91" y="100"/>
                      <a:pt x="99" y="103"/>
                      <a:pt x="106" y="105"/>
                    </a:cubicBezTo>
                    <a:cubicBezTo>
                      <a:pt x="109" y="106"/>
                      <a:pt x="112" y="107"/>
                      <a:pt x="116" y="108"/>
                    </a:cubicBezTo>
                    <a:cubicBezTo>
                      <a:pt x="117" y="109"/>
                      <a:pt x="119" y="109"/>
                      <a:pt x="120" y="110"/>
                    </a:cubicBezTo>
                    <a:cubicBezTo>
                      <a:pt x="120" y="110"/>
                      <a:pt x="120" y="110"/>
                      <a:pt x="120" y="110"/>
                    </a:cubicBezTo>
                    <a:cubicBezTo>
                      <a:pt x="118" y="110"/>
                      <a:pt x="116" y="109"/>
                      <a:pt x="114" y="109"/>
                    </a:cubicBezTo>
                    <a:cubicBezTo>
                      <a:pt x="107" y="107"/>
                      <a:pt x="100" y="104"/>
                      <a:pt x="93" y="102"/>
                    </a:cubicBezTo>
                    <a:cubicBezTo>
                      <a:pt x="92" y="102"/>
                      <a:pt x="92" y="102"/>
                      <a:pt x="91" y="102"/>
                    </a:cubicBezTo>
                    <a:cubicBezTo>
                      <a:pt x="86" y="100"/>
                      <a:pt x="81" y="99"/>
                      <a:pt x="76" y="98"/>
                    </a:cubicBezTo>
                    <a:cubicBezTo>
                      <a:pt x="72" y="96"/>
                      <a:pt x="69" y="94"/>
                      <a:pt x="65" y="94"/>
                    </a:cubicBezTo>
                    <a:close/>
                    <a:moveTo>
                      <a:pt x="66" y="80"/>
                    </a:moveTo>
                    <a:cubicBezTo>
                      <a:pt x="69" y="80"/>
                      <a:pt x="71" y="81"/>
                      <a:pt x="74" y="82"/>
                    </a:cubicBezTo>
                    <a:cubicBezTo>
                      <a:pt x="90" y="86"/>
                      <a:pt x="106" y="92"/>
                      <a:pt x="122" y="96"/>
                    </a:cubicBezTo>
                    <a:cubicBezTo>
                      <a:pt x="121" y="97"/>
                      <a:pt x="121" y="97"/>
                      <a:pt x="120" y="98"/>
                    </a:cubicBezTo>
                    <a:cubicBezTo>
                      <a:pt x="113" y="95"/>
                      <a:pt x="104" y="93"/>
                      <a:pt x="97" y="91"/>
                    </a:cubicBezTo>
                    <a:cubicBezTo>
                      <a:pt x="87" y="89"/>
                      <a:pt x="77" y="87"/>
                      <a:pt x="68" y="83"/>
                    </a:cubicBezTo>
                    <a:cubicBezTo>
                      <a:pt x="68" y="83"/>
                      <a:pt x="68" y="84"/>
                      <a:pt x="68" y="84"/>
                    </a:cubicBezTo>
                    <a:cubicBezTo>
                      <a:pt x="76" y="89"/>
                      <a:pt x="85" y="91"/>
                      <a:pt x="94" y="94"/>
                    </a:cubicBezTo>
                    <a:cubicBezTo>
                      <a:pt x="101" y="97"/>
                      <a:pt x="110" y="101"/>
                      <a:pt x="118" y="101"/>
                    </a:cubicBezTo>
                    <a:cubicBezTo>
                      <a:pt x="109" y="101"/>
                      <a:pt x="99" y="98"/>
                      <a:pt x="90" y="95"/>
                    </a:cubicBezTo>
                    <a:cubicBezTo>
                      <a:pt x="87" y="94"/>
                      <a:pt x="84" y="93"/>
                      <a:pt x="81" y="92"/>
                    </a:cubicBezTo>
                    <a:cubicBezTo>
                      <a:pt x="76" y="91"/>
                      <a:pt x="72" y="89"/>
                      <a:pt x="67" y="88"/>
                    </a:cubicBezTo>
                    <a:cubicBezTo>
                      <a:pt x="67" y="88"/>
                      <a:pt x="67" y="88"/>
                      <a:pt x="67" y="88"/>
                    </a:cubicBezTo>
                    <a:cubicBezTo>
                      <a:pt x="68" y="85"/>
                      <a:pt x="68" y="81"/>
                      <a:pt x="66" y="80"/>
                    </a:cubicBezTo>
                    <a:close/>
                    <a:moveTo>
                      <a:pt x="50" y="75"/>
                    </a:moveTo>
                    <a:cubicBezTo>
                      <a:pt x="46" y="74"/>
                      <a:pt x="43" y="73"/>
                      <a:pt x="39" y="72"/>
                    </a:cubicBezTo>
                    <a:cubicBezTo>
                      <a:pt x="38" y="71"/>
                      <a:pt x="29" y="69"/>
                      <a:pt x="34" y="70"/>
                    </a:cubicBezTo>
                    <a:cubicBezTo>
                      <a:pt x="50" y="71"/>
                      <a:pt x="67" y="78"/>
                      <a:pt x="83" y="83"/>
                    </a:cubicBezTo>
                    <a:cubicBezTo>
                      <a:pt x="91" y="86"/>
                      <a:pt x="99" y="89"/>
                      <a:pt x="107" y="90"/>
                    </a:cubicBezTo>
                    <a:cubicBezTo>
                      <a:pt x="112" y="92"/>
                      <a:pt x="117" y="92"/>
                      <a:pt x="121" y="95"/>
                    </a:cubicBezTo>
                    <a:cubicBezTo>
                      <a:pt x="105" y="91"/>
                      <a:pt x="90" y="86"/>
                      <a:pt x="74" y="81"/>
                    </a:cubicBezTo>
                    <a:cubicBezTo>
                      <a:pt x="66" y="79"/>
                      <a:pt x="58" y="77"/>
                      <a:pt x="50" y="75"/>
                    </a:cubicBezTo>
                    <a:close/>
                    <a:moveTo>
                      <a:pt x="45" y="78"/>
                    </a:moveTo>
                    <a:cubicBezTo>
                      <a:pt x="42" y="77"/>
                      <a:pt x="39" y="76"/>
                      <a:pt x="37" y="75"/>
                    </a:cubicBezTo>
                    <a:cubicBezTo>
                      <a:pt x="35" y="74"/>
                      <a:pt x="34" y="74"/>
                      <a:pt x="32" y="73"/>
                    </a:cubicBezTo>
                    <a:cubicBezTo>
                      <a:pt x="31" y="72"/>
                      <a:pt x="31" y="72"/>
                      <a:pt x="33" y="73"/>
                    </a:cubicBezTo>
                    <a:cubicBezTo>
                      <a:pt x="37" y="74"/>
                      <a:pt x="42" y="76"/>
                      <a:pt x="47" y="77"/>
                    </a:cubicBezTo>
                    <a:cubicBezTo>
                      <a:pt x="52" y="78"/>
                      <a:pt x="56" y="79"/>
                      <a:pt x="61" y="80"/>
                    </a:cubicBezTo>
                    <a:cubicBezTo>
                      <a:pt x="61" y="80"/>
                      <a:pt x="60" y="81"/>
                      <a:pt x="60" y="81"/>
                    </a:cubicBezTo>
                    <a:cubicBezTo>
                      <a:pt x="55" y="80"/>
                      <a:pt x="50" y="79"/>
                      <a:pt x="45" y="78"/>
                    </a:cubicBezTo>
                    <a:close/>
                    <a:moveTo>
                      <a:pt x="40" y="83"/>
                    </a:moveTo>
                    <a:cubicBezTo>
                      <a:pt x="39" y="82"/>
                      <a:pt x="37" y="82"/>
                      <a:pt x="35" y="81"/>
                    </a:cubicBezTo>
                    <a:cubicBezTo>
                      <a:pt x="34" y="81"/>
                      <a:pt x="26" y="78"/>
                      <a:pt x="31" y="79"/>
                    </a:cubicBezTo>
                    <a:cubicBezTo>
                      <a:pt x="34" y="80"/>
                      <a:pt x="38" y="81"/>
                      <a:pt x="42" y="82"/>
                    </a:cubicBezTo>
                    <a:cubicBezTo>
                      <a:pt x="41" y="82"/>
                      <a:pt x="41" y="83"/>
                      <a:pt x="40" y="83"/>
                    </a:cubicBezTo>
                    <a:close/>
                    <a:moveTo>
                      <a:pt x="38" y="87"/>
                    </a:moveTo>
                    <a:cubicBezTo>
                      <a:pt x="36" y="86"/>
                      <a:pt x="34" y="85"/>
                      <a:pt x="32" y="84"/>
                    </a:cubicBezTo>
                    <a:cubicBezTo>
                      <a:pt x="31" y="83"/>
                      <a:pt x="26" y="80"/>
                      <a:pt x="29" y="81"/>
                    </a:cubicBezTo>
                    <a:cubicBezTo>
                      <a:pt x="33" y="82"/>
                      <a:pt x="36" y="84"/>
                      <a:pt x="40" y="84"/>
                    </a:cubicBezTo>
                    <a:cubicBezTo>
                      <a:pt x="39" y="85"/>
                      <a:pt x="39" y="86"/>
                      <a:pt x="38" y="87"/>
                    </a:cubicBezTo>
                    <a:close/>
                    <a:moveTo>
                      <a:pt x="36" y="90"/>
                    </a:moveTo>
                    <a:cubicBezTo>
                      <a:pt x="34" y="89"/>
                      <a:pt x="32" y="88"/>
                      <a:pt x="29" y="87"/>
                    </a:cubicBezTo>
                    <a:cubicBezTo>
                      <a:pt x="28" y="86"/>
                      <a:pt x="23" y="84"/>
                      <a:pt x="27" y="86"/>
                    </a:cubicBezTo>
                    <a:cubicBezTo>
                      <a:pt x="31" y="86"/>
                      <a:pt x="34" y="87"/>
                      <a:pt x="37" y="88"/>
                    </a:cubicBezTo>
                    <a:cubicBezTo>
                      <a:pt x="37" y="88"/>
                      <a:pt x="37" y="88"/>
                      <a:pt x="37" y="89"/>
                    </a:cubicBezTo>
                    <a:cubicBezTo>
                      <a:pt x="37" y="89"/>
                      <a:pt x="36" y="90"/>
                      <a:pt x="36" y="90"/>
                    </a:cubicBezTo>
                    <a:close/>
                    <a:moveTo>
                      <a:pt x="34" y="94"/>
                    </a:moveTo>
                    <a:cubicBezTo>
                      <a:pt x="31" y="92"/>
                      <a:pt x="28" y="91"/>
                      <a:pt x="25" y="89"/>
                    </a:cubicBezTo>
                    <a:cubicBezTo>
                      <a:pt x="26" y="90"/>
                      <a:pt x="31" y="90"/>
                      <a:pt x="32" y="91"/>
                    </a:cubicBezTo>
                    <a:cubicBezTo>
                      <a:pt x="33" y="91"/>
                      <a:pt x="34" y="91"/>
                      <a:pt x="36" y="91"/>
                    </a:cubicBezTo>
                    <a:cubicBezTo>
                      <a:pt x="35" y="92"/>
                      <a:pt x="34" y="93"/>
                      <a:pt x="34" y="94"/>
                    </a:cubicBezTo>
                    <a:close/>
                    <a:moveTo>
                      <a:pt x="32" y="97"/>
                    </a:moveTo>
                    <a:cubicBezTo>
                      <a:pt x="30" y="97"/>
                      <a:pt x="29" y="96"/>
                      <a:pt x="27" y="95"/>
                    </a:cubicBezTo>
                    <a:cubicBezTo>
                      <a:pt x="26" y="94"/>
                      <a:pt x="21" y="92"/>
                      <a:pt x="25" y="93"/>
                    </a:cubicBezTo>
                    <a:cubicBezTo>
                      <a:pt x="28" y="94"/>
                      <a:pt x="30" y="95"/>
                      <a:pt x="33" y="95"/>
                    </a:cubicBezTo>
                    <a:cubicBezTo>
                      <a:pt x="33" y="96"/>
                      <a:pt x="32" y="97"/>
                      <a:pt x="32" y="97"/>
                    </a:cubicBezTo>
                    <a:close/>
                    <a:moveTo>
                      <a:pt x="30" y="100"/>
                    </a:moveTo>
                    <a:cubicBezTo>
                      <a:pt x="29" y="99"/>
                      <a:pt x="28" y="98"/>
                      <a:pt x="27" y="98"/>
                    </a:cubicBezTo>
                    <a:cubicBezTo>
                      <a:pt x="26" y="98"/>
                      <a:pt x="22" y="96"/>
                      <a:pt x="26" y="97"/>
                    </a:cubicBezTo>
                    <a:cubicBezTo>
                      <a:pt x="27" y="98"/>
                      <a:pt x="29" y="98"/>
                      <a:pt x="31" y="98"/>
                    </a:cubicBezTo>
                    <a:cubicBezTo>
                      <a:pt x="31" y="98"/>
                      <a:pt x="31" y="98"/>
                      <a:pt x="31" y="98"/>
                    </a:cubicBezTo>
                    <a:cubicBezTo>
                      <a:pt x="31" y="99"/>
                      <a:pt x="30" y="99"/>
                      <a:pt x="30" y="100"/>
                    </a:cubicBezTo>
                    <a:cubicBezTo>
                      <a:pt x="30" y="100"/>
                      <a:pt x="30" y="100"/>
                      <a:pt x="30" y="100"/>
                    </a:cubicBezTo>
                    <a:close/>
                    <a:moveTo>
                      <a:pt x="25" y="101"/>
                    </a:moveTo>
                    <a:cubicBezTo>
                      <a:pt x="24" y="100"/>
                      <a:pt x="24" y="100"/>
                      <a:pt x="25" y="99"/>
                    </a:cubicBezTo>
                    <a:cubicBezTo>
                      <a:pt x="27" y="100"/>
                      <a:pt x="28" y="100"/>
                      <a:pt x="30" y="100"/>
                    </a:cubicBezTo>
                    <a:cubicBezTo>
                      <a:pt x="29" y="101"/>
                      <a:pt x="28" y="101"/>
                      <a:pt x="28" y="102"/>
                    </a:cubicBezTo>
                    <a:cubicBezTo>
                      <a:pt x="27" y="101"/>
                      <a:pt x="26" y="101"/>
                      <a:pt x="25" y="101"/>
                    </a:cubicBezTo>
                    <a:close/>
                    <a:moveTo>
                      <a:pt x="27" y="103"/>
                    </a:moveTo>
                    <a:cubicBezTo>
                      <a:pt x="26" y="103"/>
                      <a:pt x="26" y="104"/>
                      <a:pt x="25" y="104"/>
                    </a:cubicBezTo>
                    <a:cubicBezTo>
                      <a:pt x="25" y="104"/>
                      <a:pt x="24" y="103"/>
                      <a:pt x="23" y="102"/>
                    </a:cubicBezTo>
                    <a:cubicBezTo>
                      <a:pt x="24" y="102"/>
                      <a:pt x="26" y="102"/>
                      <a:pt x="27" y="103"/>
                    </a:cubicBezTo>
                    <a:close/>
                    <a:moveTo>
                      <a:pt x="23" y="107"/>
                    </a:moveTo>
                    <a:cubicBezTo>
                      <a:pt x="22" y="105"/>
                      <a:pt x="23" y="105"/>
                      <a:pt x="24" y="105"/>
                    </a:cubicBezTo>
                    <a:cubicBezTo>
                      <a:pt x="24" y="105"/>
                      <a:pt x="24" y="105"/>
                      <a:pt x="24" y="106"/>
                    </a:cubicBezTo>
                    <a:cubicBezTo>
                      <a:pt x="24" y="106"/>
                      <a:pt x="23" y="107"/>
                      <a:pt x="23" y="107"/>
                    </a:cubicBezTo>
                    <a:close/>
                    <a:moveTo>
                      <a:pt x="22" y="108"/>
                    </a:moveTo>
                    <a:cubicBezTo>
                      <a:pt x="22" y="109"/>
                      <a:pt x="22" y="109"/>
                      <a:pt x="21" y="110"/>
                    </a:cubicBezTo>
                    <a:cubicBezTo>
                      <a:pt x="21" y="109"/>
                      <a:pt x="21" y="108"/>
                      <a:pt x="21" y="108"/>
                    </a:cubicBezTo>
                    <a:cubicBezTo>
                      <a:pt x="22" y="108"/>
                      <a:pt x="22" y="108"/>
                      <a:pt x="22" y="108"/>
                    </a:cubicBezTo>
                    <a:close/>
                    <a:moveTo>
                      <a:pt x="21" y="111"/>
                    </a:moveTo>
                    <a:cubicBezTo>
                      <a:pt x="21" y="111"/>
                      <a:pt x="20" y="112"/>
                      <a:pt x="20" y="112"/>
                    </a:cubicBezTo>
                    <a:cubicBezTo>
                      <a:pt x="20" y="112"/>
                      <a:pt x="20" y="112"/>
                      <a:pt x="20" y="111"/>
                    </a:cubicBezTo>
                    <a:cubicBezTo>
                      <a:pt x="20" y="111"/>
                      <a:pt x="20" y="110"/>
                      <a:pt x="20" y="109"/>
                    </a:cubicBezTo>
                    <a:cubicBezTo>
                      <a:pt x="20" y="110"/>
                      <a:pt x="21" y="110"/>
                      <a:pt x="21" y="111"/>
                    </a:cubicBezTo>
                    <a:close/>
                    <a:moveTo>
                      <a:pt x="20" y="107"/>
                    </a:moveTo>
                    <a:cubicBezTo>
                      <a:pt x="21" y="102"/>
                      <a:pt x="21" y="97"/>
                      <a:pt x="22" y="92"/>
                    </a:cubicBezTo>
                    <a:cubicBezTo>
                      <a:pt x="22" y="92"/>
                      <a:pt x="22" y="92"/>
                      <a:pt x="22" y="92"/>
                    </a:cubicBezTo>
                    <a:cubicBezTo>
                      <a:pt x="24" y="94"/>
                      <a:pt x="27" y="96"/>
                      <a:pt x="29" y="97"/>
                    </a:cubicBezTo>
                    <a:cubicBezTo>
                      <a:pt x="33" y="99"/>
                      <a:pt x="28" y="97"/>
                      <a:pt x="27" y="97"/>
                    </a:cubicBezTo>
                    <a:cubicBezTo>
                      <a:pt x="26" y="97"/>
                      <a:pt x="25" y="96"/>
                      <a:pt x="23" y="96"/>
                    </a:cubicBezTo>
                    <a:cubicBezTo>
                      <a:pt x="23" y="96"/>
                      <a:pt x="23" y="96"/>
                      <a:pt x="23" y="97"/>
                    </a:cubicBezTo>
                    <a:cubicBezTo>
                      <a:pt x="25" y="98"/>
                      <a:pt x="27" y="98"/>
                      <a:pt x="29" y="99"/>
                    </a:cubicBezTo>
                    <a:cubicBezTo>
                      <a:pt x="27" y="99"/>
                      <a:pt x="24" y="99"/>
                      <a:pt x="23" y="99"/>
                    </a:cubicBezTo>
                    <a:cubicBezTo>
                      <a:pt x="22" y="99"/>
                      <a:pt x="22" y="99"/>
                      <a:pt x="22" y="99"/>
                    </a:cubicBezTo>
                    <a:cubicBezTo>
                      <a:pt x="23" y="100"/>
                      <a:pt x="24" y="101"/>
                      <a:pt x="25" y="101"/>
                    </a:cubicBezTo>
                    <a:cubicBezTo>
                      <a:pt x="25" y="101"/>
                      <a:pt x="25" y="101"/>
                      <a:pt x="25" y="101"/>
                    </a:cubicBezTo>
                    <a:cubicBezTo>
                      <a:pt x="23" y="101"/>
                      <a:pt x="24" y="101"/>
                      <a:pt x="22" y="101"/>
                    </a:cubicBezTo>
                    <a:cubicBezTo>
                      <a:pt x="22" y="101"/>
                      <a:pt x="22" y="101"/>
                      <a:pt x="22" y="101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5"/>
                      <a:pt x="22" y="104"/>
                      <a:pt x="21" y="104"/>
                    </a:cubicBezTo>
                    <a:cubicBezTo>
                      <a:pt x="21" y="104"/>
                      <a:pt x="21" y="104"/>
                      <a:pt x="21" y="104"/>
                    </a:cubicBezTo>
                    <a:cubicBezTo>
                      <a:pt x="21" y="106"/>
                      <a:pt x="23" y="107"/>
                      <a:pt x="20" y="107"/>
                    </a:cubicBezTo>
                    <a:close/>
                    <a:moveTo>
                      <a:pt x="22" y="92"/>
                    </a:moveTo>
                    <a:cubicBezTo>
                      <a:pt x="23" y="91"/>
                      <a:pt x="23" y="90"/>
                      <a:pt x="23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5" y="90"/>
                      <a:pt x="26" y="91"/>
                      <a:pt x="28" y="92"/>
                    </a:cubicBezTo>
                    <a:cubicBezTo>
                      <a:pt x="29" y="92"/>
                      <a:pt x="32" y="94"/>
                      <a:pt x="33" y="94"/>
                    </a:cubicBezTo>
                    <a:cubicBezTo>
                      <a:pt x="29" y="94"/>
                      <a:pt x="26" y="92"/>
                      <a:pt x="23" y="91"/>
                    </a:cubicBezTo>
                    <a:cubicBezTo>
                      <a:pt x="23" y="91"/>
                      <a:pt x="22" y="91"/>
                      <a:pt x="22" y="92"/>
                    </a:cubicBezTo>
                    <a:close/>
                    <a:moveTo>
                      <a:pt x="23" y="88"/>
                    </a:moveTo>
                    <a:cubicBezTo>
                      <a:pt x="23" y="87"/>
                      <a:pt x="24" y="86"/>
                      <a:pt x="24" y="85"/>
                    </a:cubicBezTo>
                    <a:cubicBezTo>
                      <a:pt x="26" y="86"/>
                      <a:pt x="28" y="87"/>
                      <a:pt x="30" y="88"/>
                    </a:cubicBezTo>
                    <a:cubicBezTo>
                      <a:pt x="32" y="89"/>
                      <a:pt x="34" y="90"/>
                      <a:pt x="35" y="90"/>
                    </a:cubicBezTo>
                    <a:cubicBezTo>
                      <a:pt x="31" y="90"/>
                      <a:pt x="27" y="88"/>
                      <a:pt x="23" y="88"/>
                    </a:cubicBezTo>
                    <a:cubicBezTo>
                      <a:pt x="23" y="88"/>
                      <a:pt x="23" y="88"/>
                      <a:pt x="23" y="88"/>
                    </a:cubicBezTo>
                    <a:close/>
                    <a:moveTo>
                      <a:pt x="24" y="84"/>
                    </a:moveTo>
                    <a:cubicBezTo>
                      <a:pt x="25" y="81"/>
                      <a:pt x="26" y="79"/>
                      <a:pt x="27" y="76"/>
                    </a:cubicBezTo>
                    <a:cubicBezTo>
                      <a:pt x="27" y="76"/>
                      <a:pt x="27" y="76"/>
                      <a:pt x="27" y="76"/>
                    </a:cubicBezTo>
                    <a:cubicBezTo>
                      <a:pt x="32" y="78"/>
                      <a:pt x="37" y="80"/>
                      <a:pt x="42" y="81"/>
                    </a:cubicBezTo>
                    <a:cubicBezTo>
                      <a:pt x="37" y="80"/>
                      <a:pt x="32" y="79"/>
                      <a:pt x="28" y="78"/>
                    </a:cubicBezTo>
                    <a:cubicBezTo>
                      <a:pt x="27" y="78"/>
                      <a:pt x="27" y="78"/>
                      <a:pt x="27" y="79"/>
                    </a:cubicBezTo>
                    <a:cubicBezTo>
                      <a:pt x="29" y="80"/>
                      <a:pt x="31" y="81"/>
                      <a:pt x="33" y="81"/>
                    </a:cubicBezTo>
                    <a:cubicBezTo>
                      <a:pt x="34" y="81"/>
                      <a:pt x="41" y="84"/>
                      <a:pt x="38" y="83"/>
                    </a:cubicBezTo>
                    <a:cubicBezTo>
                      <a:pt x="34" y="82"/>
                      <a:pt x="30" y="80"/>
                      <a:pt x="26" y="80"/>
                    </a:cubicBezTo>
                    <a:cubicBezTo>
                      <a:pt x="26" y="80"/>
                      <a:pt x="26" y="81"/>
                      <a:pt x="26" y="81"/>
                    </a:cubicBezTo>
                    <a:cubicBezTo>
                      <a:pt x="30" y="83"/>
                      <a:pt x="34" y="85"/>
                      <a:pt x="38" y="87"/>
                    </a:cubicBezTo>
                    <a:cubicBezTo>
                      <a:pt x="36" y="86"/>
                      <a:pt x="33" y="86"/>
                      <a:pt x="31" y="86"/>
                    </a:cubicBezTo>
                    <a:cubicBezTo>
                      <a:pt x="29" y="85"/>
                      <a:pt x="27" y="85"/>
                      <a:pt x="24" y="84"/>
                    </a:cubicBezTo>
                    <a:close/>
                    <a:moveTo>
                      <a:pt x="27" y="76"/>
                    </a:moveTo>
                    <a:cubicBezTo>
                      <a:pt x="29" y="72"/>
                      <a:pt x="31" y="68"/>
                      <a:pt x="33" y="65"/>
                    </a:cubicBezTo>
                    <a:cubicBezTo>
                      <a:pt x="40" y="68"/>
                      <a:pt x="48" y="70"/>
                      <a:pt x="55" y="72"/>
                    </a:cubicBezTo>
                    <a:cubicBezTo>
                      <a:pt x="64" y="75"/>
                      <a:pt x="72" y="78"/>
                      <a:pt x="80" y="80"/>
                    </a:cubicBezTo>
                    <a:cubicBezTo>
                      <a:pt x="89" y="83"/>
                      <a:pt x="97" y="86"/>
                      <a:pt x="106" y="88"/>
                    </a:cubicBezTo>
                    <a:cubicBezTo>
                      <a:pt x="110" y="90"/>
                      <a:pt x="115" y="91"/>
                      <a:pt x="119" y="92"/>
                    </a:cubicBezTo>
                    <a:cubicBezTo>
                      <a:pt x="121" y="93"/>
                      <a:pt x="124" y="93"/>
                      <a:pt x="126" y="94"/>
                    </a:cubicBezTo>
                    <a:cubicBezTo>
                      <a:pt x="125" y="94"/>
                      <a:pt x="124" y="95"/>
                      <a:pt x="123" y="95"/>
                    </a:cubicBezTo>
                    <a:cubicBezTo>
                      <a:pt x="119" y="92"/>
                      <a:pt x="113" y="91"/>
                      <a:pt x="108" y="90"/>
                    </a:cubicBezTo>
                    <a:cubicBezTo>
                      <a:pt x="99" y="88"/>
                      <a:pt x="90" y="85"/>
                      <a:pt x="81" y="82"/>
                    </a:cubicBezTo>
                    <a:cubicBezTo>
                      <a:pt x="72" y="79"/>
                      <a:pt x="63" y="76"/>
                      <a:pt x="53" y="73"/>
                    </a:cubicBezTo>
                    <a:cubicBezTo>
                      <a:pt x="46" y="71"/>
                      <a:pt x="38" y="69"/>
                      <a:pt x="31" y="69"/>
                    </a:cubicBezTo>
                    <a:cubicBezTo>
                      <a:pt x="30" y="69"/>
                      <a:pt x="30" y="69"/>
                      <a:pt x="31" y="70"/>
                    </a:cubicBezTo>
                    <a:cubicBezTo>
                      <a:pt x="36" y="73"/>
                      <a:pt x="44" y="74"/>
                      <a:pt x="50" y="75"/>
                    </a:cubicBezTo>
                    <a:cubicBezTo>
                      <a:pt x="54" y="77"/>
                      <a:pt x="59" y="78"/>
                      <a:pt x="63" y="79"/>
                    </a:cubicBezTo>
                    <a:cubicBezTo>
                      <a:pt x="63" y="79"/>
                      <a:pt x="62" y="79"/>
                      <a:pt x="62" y="79"/>
                    </a:cubicBezTo>
                    <a:cubicBezTo>
                      <a:pt x="56" y="78"/>
                      <a:pt x="50" y="77"/>
                      <a:pt x="44" y="75"/>
                    </a:cubicBezTo>
                    <a:cubicBezTo>
                      <a:pt x="39" y="74"/>
                      <a:pt x="34" y="72"/>
                      <a:pt x="29" y="72"/>
                    </a:cubicBezTo>
                    <a:cubicBezTo>
                      <a:pt x="29" y="72"/>
                      <a:pt x="29" y="72"/>
                      <a:pt x="29" y="72"/>
                    </a:cubicBezTo>
                    <a:cubicBezTo>
                      <a:pt x="37" y="77"/>
                      <a:pt x="46" y="79"/>
                      <a:pt x="55" y="81"/>
                    </a:cubicBezTo>
                    <a:cubicBezTo>
                      <a:pt x="54" y="81"/>
                      <a:pt x="53" y="81"/>
                      <a:pt x="52" y="80"/>
                    </a:cubicBezTo>
                    <a:cubicBezTo>
                      <a:pt x="49" y="80"/>
                      <a:pt x="46" y="79"/>
                      <a:pt x="44" y="78"/>
                    </a:cubicBezTo>
                    <a:cubicBezTo>
                      <a:pt x="38" y="77"/>
                      <a:pt x="33" y="77"/>
                      <a:pt x="28" y="76"/>
                    </a:cubicBezTo>
                    <a:cubicBezTo>
                      <a:pt x="28" y="76"/>
                      <a:pt x="27" y="76"/>
                      <a:pt x="27" y="76"/>
                    </a:cubicBezTo>
                    <a:close/>
                    <a:moveTo>
                      <a:pt x="148" y="65"/>
                    </a:moveTo>
                    <a:cubicBezTo>
                      <a:pt x="147" y="65"/>
                      <a:pt x="147" y="65"/>
                      <a:pt x="147" y="65"/>
                    </a:cubicBezTo>
                    <a:cubicBezTo>
                      <a:pt x="143" y="64"/>
                      <a:pt x="140" y="62"/>
                      <a:pt x="136" y="62"/>
                    </a:cubicBezTo>
                    <a:cubicBezTo>
                      <a:pt x="131" y="61"/>
                      <a:pt x="126" y="60"/>
                      <a:pt x="122" y="59"/>
                    </a:cubicBezTo>
                    <a:cubicBezTo>
                      <a:pt x="113" y="57"/>
                      <a:pt x="105" y="54"/>
                      <a:pt x="96" y="53"/>
                    </a:cubicBezTo>
                    <a:cubicBezTo>
                      <a:pt x="98" y="51"/>
                      <a:pt x="100" y="50"/>
                      <a:pt x="102" y="48"/>
                    </a:cubicBezTo>
                    <a:cubicBezTo>
                      <a:pt x="109" y="51"/>
                      <a:pt x="117" y="52"/>
                      <a:pt x="124" y="54"/>
                    </a:cubicBezTo>
                    <a:cubicBezTo>
                      <a:pt x="128" y="55"/>
                      <a:pt x="132" y="56"/>
                      <a:pt x="136" y="57"/>
                    </a:cubicBezTo>
                    <a:cubicBezTo>
                      <a:pt x="138" y="58"/>
                      <a:pt x="140" y="59"/>
                      <a:pt x="142" y="60"/>
                    </a:cubicBezTo>
                    <a:cubicBezTo>
                      <a:pt x="142" y="60"/>
                      <a:pt x="143" y="60"/>
                      <a:pt x="144" y="60"/>
                    </a:cubicBezTo>
                    <a:cubicBezTo>
                      <a:pt x="144" y="60"/>
                      <a:pt x="144" y="61"/>
                      <a:pt x="144" y="61"/>
                    </a:cubicBezTo>
                    <a:cubicBezTo>
                      <a:pt x="141" y="60"/>
                      <a:pt x="138" y="59"/>
                      <a:pt x="135" y="58"/>
                    </a:cubicBezTo>
                    <a:cubicBezTo>
                      <a:pt x="130" y="57"/>
                      <a:pt x="126" y="56"/>
                      <a:pt x="122" y="55"/>
                    </a:cubicBezTo>
                    <a:cubicBezTo>
                      <a:pt x="115" y="53"/>
                      <a:pt x="107" y="51"/>
                      <a:pt x="100" y="50"/>
                    </a:cubicBezTo>
                    <a:cubicBezTo>
                      <a:pt x="99" y="50"/>
                      <a:pt x="99" y="51"/>
                      <a:pt x="99" y="51"/>
                    </a:cubicBezTo>
                    <a:cubicBezTo>
                      <a:pt x="107" y="55"/>
                      <a:pt x="116" y="56"/>
                      <a:pt x="124" y="58"/>
                    </a:cubicBezTo>
                    <a:cubicBezTo>
                      <a:pt x="129" y="59"/>
                      <a:pt x="134" y="60"/>
                      <a:pt x="138" y="61"/>
                    </a:cubicBezTo>
                    <a:cubicBezTo>
                      <a:pt x="140" y="62"/>
                      <a:pt x="142" y="62"/>
                      <a:pt x="144" y="63"/>
                    </a:cubicBezTo>
                    <a:cubicBezTo>
                      <a:pt x="144" y="63"/>
                      <a:pt x="146" y="64"/>
                      <a:pt x="147" y="64"/>
                    </a:cubicBezTo>
                    <a:cubicBezTo>
                      <a:pt x="147" y="65"/>
                      <a:pt x="148" y="65"/>
                      <a:pt x="148" y="65"/>
                    </a:cubicBezTo>
                    <a:close/>
                    <a:moveTo>
                      <a:pt x="103" y="47"/>
                    </a:moveTo>
                    <a:cubicBezTo>
                      <a:pt x="104" y="47"/>
                      <a:pt x="105" y="46"/>
                      <a:pt x="106" y="45"/>
                    </a:cubicBezTo>
                    <a:cubicBezTo>
                      <a:pt x="106" y="46"/>
                      <a:pt x="106" y="46"/>
                      <a:pt x="106" y="46"/>
                    </a:cubicBezTo>
                    <a:cubicBezTo>
                      <a:pt x="112" y="48"/>
                      <a:pt x="119" y="49"/>
                      <a:pt x="125" y="51"/>
                    </a:cubicBezTo>
                    <a:cubicBezTo>
                      <a:pt x="128" y="52"/>
                      <a:pt x="130" y="53"/>
                      <a:pt x="133" y="54"/>
                    </a:cubicBezTo>
                    <a:cubicBezTo>
                      <a:pt x="133" y="54"/>
                      <a:pt x="143" y="57"/>
                      <a:pt x="138" y="56"/>
                    </a:cubicBezTo>
                    <a:cubicBezTo>
                      <a:pt x="132" y="55"/>
                      <a:pt x="126" y="52"/>
                      <a:pt x="119" y="51"/>
                    </a:cubicBezTo>
                    <a:cubicBezTo>
                      <a:pt x="114" y="50"/>
                      <a:pt x="108" y="49"/>
                      <a:pt x="103" y="47"/>
                    </a:cubicBezTo>
                    <a:close/>
                    <a:moveTo>
                      <a:pt x="107" y="45"/>
                    </a:moveTo>
                    <a:cubicBezTo>
                      <a:pt x="109" y="45"/>
                      <a:pt x="111" y="44"/>
                      <a:pt x="114" y="44"/>
                    </a:cubicBezTo>
                    <a:cubicBezTo>
                      <a:pt x="119" y="45"/>
                      <a:pt x="124" y="47"/>
                      <a:pt x="129" y="49"/>
                    </a:cubicBezTo>
                    <a:cubicBezTo>
                      <a:pt x="121" y="47"/>
                      <a:pt x="114" y="46"/>
                      <a:pt x="107" y="45"/>
                    </a:cubicBezTo>
                    <a:cubicBezTo>
                      <a:pt x="107" y="45"/>
                      <a:pt x="107" y="45"/>
                      <a:pt x="107" y="45"/>
                    </a:cubicBezTo>
                    <a:close/>
                    <a:moveTo>
                      <a:pt x="138" y="55"/>
                    </a:moveTo>
                    <a:cubicBezTo>
                      <a:pt x="135" y="54"/>
                      <a:pt x="132" y="52"/>
                      <a:pt x="128" y="51"/>
                    </a:cubicBezTo>
                    <a:cubicBezTo>
                      <a:pt x="123" y="50"/>
                      <a:pt x="118" y="49"/>
                      <a:pt x="113" y="48"/>
                    </a:cubicBezTo>
                    <a:cubicBezTo>
                      <a:pt x="112" y="47"/>
                      <a:pt x="110" y="47"/>
                      <a:pt x="108" y="46"/>
                    </a:cubicBezTo>
                    <a:cubicBezTo>
                      <a:pt x="109" y="46"/>
                      <a:pt x="110" y="47"/>
                      <a:pt x="111" y="47"/>
                    </a:cubicBezTo>
                    <a:cubicBezTo>
                      <a:pt x="113" y="47"/>
                      <a:pt x="116" y="48"/>
                      <a:pt x="118" y="48"/>
                    </a:cubicBezTo>
                    <a:cubicBezTo>
                      <a:pt x="122" y="49"/>
                      <a:pt x="127" y="49"/>
                      <a:pt x="131" y="50"/>
                    </a:cubicBezTo>
                    <a:cubicBezTo>
                      <a:pt x="134" y="52"/>
                      <a:pt x="136" y="53"/>
                      <a:pt x="138" y="55"/>
                    </a:cubicBezTo>
                    <a:close/>
                    <a:moveTo>
                      <a:pt x="143" y="59"/>
                    </a:moveTo>
                    <a:cubicBezTo>
                      <a:pt x="137" y="57"/>
                      <a:pt x="131" y="55"/>
                      <a:pt x="126" y="54"/>
                    </a:cubicBezTo>
                    <a:cubicBezTo>
                      <a:pt x="120" y="52"/>
                      <a:pt x="114" y="51"/>
                      <a:pt x="108" y="49"/>
                    </a:cubicBezTo>
                    <a:cubicBezTo>
                      <a:pt x="109" y="50"/>
                      <a:pt x="110" y="50"/>
                      <a:pt x="110" y="50"/>
                    </a:cubicBezTo>
                    <a:cubicBezTo>
                      <a:pt x="114" y="50"/>
                      <a:pt x="117" y="51"/>
                      <a:pt x="121" y="52"/>
                    </a:cubicBezTo>
                    <a:cubicBezTo>
                      <a:pt x="127" y="54"/>
                      <a:pt x="134" y="56"/>
                      <a:pt x="141" y="57"/>
                    </a:cubicBezTo>
                    <a:cubicBezTo>
                      <a:pt x="141" y="58"/>
                      <a:pt x="142" y="58"/>
                      <a:pt x="143" y="59"/>
                    </a:cubicBezTo>
                    <a:close/>
                    <a:moveTo>
                      <a:pt x="146" y="63"/>
                    </a:moveTo>
                    <a:cubicBezTo>
                      <a:pt x="132" y="57"/>
                      <a:pt x="115" y="58"/>
                      <a:pt x="101" y="51"/>
                    </a:cubicBezTo>
                    <a:cubicBezTo>
                      <a:pt x="104" y="52"/>
                      <a:pt x="109" y="53"/>
                      <a:pt x="113" y="54"/>
                    </a:cubicBezTo>
                    <a:cubicBezTo>
                      <a:pt x="118" y="55"/>
                      <a:pt x="123" y="56"/>
                      <a:pt x="127" y="57"/>
                    </a:cubicBezTo>
                    <a:cubicBezTo>
                      <a:pt x="131" y="58"/>
                      <a:pt x="136" y="59"/>
                      <a:pt x="140" y="60"/>
                    </a:cubicBezTo>
                    <a:cubicBezTo>
                      <a:pt x="141" y="61"/>
                      <a:pt x="143" y="62"/>
                      <a:pt x="145" y="62"/>
                    </a:cubicBezTo>
                    <a:cubicBezTo>
                      <a:pt x="145" y="62"/>
                      <a:pt x="145" y="62"/>
                      <a:pt x="146" y="63"/>
                    </a:cubicBezTo>
                    <a:cubicBezTo>
                      <a:pt x="146" y="63"/>
                      <a:pt x="146" y="63"/>
                      <a:pt x="146" y="63"/>
                    </a:cubicBezTo>
                    <a:close/>
                    <a:moveTo>
                      <a:pt x="150" y="69"/>
                    </a:moveTo>
                    <a:cubicBezTo>
                      <a:pt x="140" y="67"/>
                      <a:pt x="131" y="64"/>
                      <a:pt x="122" y="62"/>
                    </a:cubicBezTo>
                    <a:cubicBezTo>
                      <a:pt x="113" y="60"/>
                      <a:pt x="104" y="58"/>
                      <a:pt x="94" y="56"/>
                    </a:cubicBezTo>
                    <a:cubicBezTo>
                      <a:pt x="94" y="56"/>
                      <a:pt x="94" y="56"/>
                      <a:pt x="94" y="56"/>
                    </a:cubicBezTo>
                    <a:cubicBezTo>
                      <a:pt x="95" y="55"/>
                      <a:pt x="95" y="54"/>
                      <a:pt x="96" y="54"/>
                    </a:cubicBezTo>
                    <a:cubicBezTo>
                      <a:pt x="107" y="55"/>
                      <a:pt x="118" y="59"/>
                      <a:pt x="128" y="61"/>
                    </a:cubicBezTo>
                    <a:cubicBezTo>
                      <a:pt x="133" y="62"/>
                      <a:pt x="137" y="63"/>
                      <a:pt x="141" y="64"/>
                    </a:cubicBezTo>
                    <a:cubicBezTo>
                      <a:pt x="144" y="65"/>
                      <a:pt x="146" y="66"/>
                      <a:pt x="148" y="66"/>
                    </a:cubicBezTo>
                    <a:cubicBezTo>
                      <a:pt x="149" y="67"/>
                      <a:pt x="149" y="68"/>
                      <a:pt x="150" y="69"/>
                    </a:cubicBezTo>
                    <a:close/>
                    <a:moveTo>
                      <a:pt x="81" y="41"/>
                    </a:moveTo>
                    <a:cubicBezTo>
                      <a:pt x="79" y="39"/>
                      <a:pt x="76" y="37"/>
                      <a:pt x="74" y="35"/>
                    </a:cubicBezTo>
                    <a:cubicBezTo>
                      <a:pt x="73" y="35"/>
                      <a:pt x="73" y="35"/>
                      <a:pt x="72" y="34"/>
                    </a:cubicBezTo>
                    <a:cubicBezTo>
                      <a:pt x="76" y="36"/>
                      <a:pt x="79" y="38"/>
                      <a:pt x="82" y="40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1" y="40"/>
                      <a:pt x="81" y="41"/>
                      <a:pt x="81" y="41"/>
                    </a:cubicBezTo>
                    <a:cubicBezTo>
                      <a:pt x="81" y="41"/>
                      <a:pt x="81" y="41"/>
                      <a:pt x="81" y="41"/>
                    </a:cubicBezTo>
                    <a:close/>
                    <a:moveTo>
                      <a:pt x="81" y="41"/>
                    </a:moveTo>
                    <a:cubicBezTo>
                      <a:pt x="80" y="42"/>
                      <a:pt x="80" y="42"/>
                      <a:pt x="80" y="43"/>
                    </a:cubicBezTo>
                    <a:cubicBezTo>
                      <a:pt x="78" y="41"/>
                      <a:pt x="75" y="39"/>
                      <a:pt x="72" y="37"/>
                    </a:cubicBezTo>
                    <a:cubicBezTo>
                      <a:pt x="75" y="39"/>
                      <a:pt x="78" y="40"/>
                      <a:pt x="81" y="41"/>
                    </a:cubicBezTo>
                    <a:cubicBezTo>
                      <a:pt x="81" y="41"/>
                      <a:pt x="81" y="41"/>
                      <a:pt x="81" y="41"/>
                    </a:cubicBezTo>
                    <a:close/>
                    <a:moveTo>
                      <a:pt x="80" y="44"/>
                    </a:moveTo>
                    <a:cubicBezTo>
                      <a:pt x="79" y="45"/>
                      <a:pt x="79" y="45"/>
                      <a:pt x="78" y="46"/>
                    </a:cubicBezTo>
                    <a:cubicBezTo>
                      <a:pt x="76" y="44"/>
                      <a:pt x="73" y="42"/>
                      <a:pt x="71" y="40"/>
                    </a:cubicBezTo>
                    <a:cubicBezTo>
                      <a:pt x="68" y="38"/>
                      <a:pt x="65" y="37"/>
                      <a:pt x="63" y="35"/>
                    </a:cubicBezTo>
                    <a:cubicBezTo>
                      <a:pt x="61" y="33"/>
                      <a:pt x="66" y="36"/>
                      <a:pt x="67" y="37"/>
                    </a:cubicBezTo>
                    <a:cubicBezTo>
                      <a:pt x="68" y="37"/>
                      <a:pt x="70" y="38"/>
                      <a:pt x="71" y="39"/>
                    </a:cubicBezTo>
                    <a:cubicBezTo>
                      <a:pt x="74" y="40"/>
                      <a:pt x="77" y="42"/>
                      <a:pt x="80" y="44"/>
                    </a:cubicBezTo>
                    <a:close/>
                    <a:moveTo>
                      <a:pt x="78" y="47"/>
                    </a:moveTo>
                    <a:cubicBezTo>
                      <a:pt x="78" y="47"/>
                      <a:pt x="78" y="48"/>
                      <a:pt x="77" y="48"/>
                    </a:cubicBezTo>
                    <a:cubicBezTo>
                      <a:pt x="77" y="49"/>
                      <a:pt x="77" y="49"/>
                      <a:pt x="77" y="49"/>
                    </a:cubicBezTo>
                    <a:cubicBezTo>
                      <a:pt x="75" y="48"/>
                      <a:pt x="74" y="47"/>
                      <a:pt x="72" y="46"/>
                    </a:cubicBezTo>
                    <a:cubicBezTo>
                      <a:pt x="70" y="45"/>
                      <a:pt x="67" y="43"/>
                      <a:pt x="65" y="41"/>
                    </a:cubicBezTo>
                    <a:cubicBezTo>
                      <a:pt x="63" y="40"/>
                      <a:pt x="61" y="38"/>
                      <a:pt x="59" y="37"/>
                    </a:cubicBezTo>
                    <a:cubicBezTo>
                      <a:pt x="61" y="38"/>
                      <a:pt x="64" y="39"/>
                      <a:pt x="66" y="40"/>
                    </a:cubicBezTo>
                    <a:cubicBezTo>
                      <a:pt x="70" y="42"/>
                      <a:pt x="74" y="45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lose/>
                    <a:moveTo>
                      <a:pt x="76" y="50"/>
                    </a:moveTo>
                    <a:cubicBezTo>
                      <a:pt x="74" y="52"/>
                      <a:pt x="73" y="50"/>
                      <a:pt x="70" y="48"/>
                    </a:cubicBezTo>
                    <a:cubicBezTo>
                      <a:pt x="70" y="48"/>
                      <a:pt x="69" y="48"/>
                      <a:pt x="69" y="48"/>
                    </a:cubicBezTo>
                    <a:cubicBezTo>
                      <a:pt x="68" y="47"/>
                      <a:pt x="67" y="47"/>
                      <a:pt x="66" y="47"/>
                    </a:cubicBezTo>
                    <a:cubicBezTo>
                      <a:pt x="65" y="46"/>
                      <a:pt x="64" y="45"/>
                      <a:pt x="63" y="44"/>
                    </a:cubicBezTo>
                    <a:cubicBezTo>
                      <a:pt x="61" y="43"/>
                      <a:pt x="60" y="42"/>
                      <a:pt x="59" y="41"/>
                    </a:cubicBezTo>
                    <a:cubicBezTo>
                      <a:pt x="57" y="40"/>
                      <a:pt x="57" y="39"/>
                      <a:pt x="59" y="40"/>
                    </a:cubicBezTo>
                    <a:cubicBezTo>
                      <a:pt x="61" y="41"/>
                      <a:pt x="63" y="42"/>
                      <a:pt x="65" y="43"/>
                    </a:cubicBezTo>
                    <a:cubicBezTo>
                      <a:pt x="67" y="44"/>
                      <a:pt x="69" y="45"/>
                      <a:pt x="72" y="47"/>
                    </a:cubicBezTo>
                    <a:cubicBezTo>
                      <a:pt x="73" y="47"/>
                      <a:pt x="74" y="48"/>
                      <a:pt x="75" y="49"/>
                    </a:cubicBezTo>
                    <a:cubicBezTo>
                      <a:pt x="75" y="49"/>
                      <a:pt x="76" y="50"/>
                      <a:pt x="76" y="49"/>
                    </a:cubicBezTo>
                    <a:cubicBezTo>
                      <a:pt x="76" y="49"/>
                      <a:pt x="76" y="50"/>
                      <a:pt x="76" y="50"/>
                    </a:cubicBezTo>
                    <a:close/>
                    <a:moveTo>
                      <a:pt x="67" y="48"/>
                    </a:moveTo>
                    <a:cubicBezTo>
                      <a:pt x="66" y="48"/>
                      <a:pt x="64" y="49"/>
                      <a:pt x="63" y="49"/>
                    </a:cubicBezTo>
                    <a:cubicBezTo>
                      <a:pt x="60" y="47"/>
                      <a:pt x="57" y="46"/>
                      <a:pt x="54" y="43"/>
                    </a:cubicBezTo>
                    <a:cubicBezTo>
                      <a:pt x="51" y="39"/>
                      <a:pt x="58" y="43"/>
                      <a:pt x="59" y="44"/>
                    </a:cubicBezTo>
                    <a:cubicBezTo>
                      <a:pt x="60" y="45"/>
                      <a:pt x="62" y="45"/>
                      <a:pt x="64" y="46"/>
                    </a:cubicBezTo>
                    <a:cubicBezTo>
                      <a:pt x="65" y="47"/>
                      <a:pt x="66" y="47"/>
                      <a:pt x="67" y="48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67" y="48"/>
                      <a:pt x="67" y="48"/>
                      <a:pt x="67" y="48"/>
                    </a:cubicBezTo>
                    <a:close/>
                    <a:moveTo>
                      <a:pt x="61" y="50"/>
                    </a:moveTo>
                    <a:cubicBezTo>
                      <a:pt x="61" y="50"/>
                      <a:pt x="60" y="51"/>
                      <a:pt x="59" y="51"/>
                    </a:cubicBezTo>
                    <a:cubicBezTo>
                      <a:pt x="57" y="50"/>
                      <a:pt x="56" y="49"/>
                      <a:pt x="54" y="48"/>
                    </a:cubicBezTo>
                    <a:cubicBezTo>
                      <a:pt x="52" y="47"/>
                      <a:pt x="49" y="44"/>
                      <a:pt x="53" y="46"/>
                    </a:cubicBezTo>
                    <a:cubicBezTo>
                      <a:pt x="56" y="47"/>
                      <a:pt x="59" y="49"/>
                      <a:pt x="61" y="50"/>
                    </a:cubicBezTo>
                    <a:close/>
                    <a:moveTo>
                      <a:pt x="56" y="54"/>
                    </a:moveTo>
                    <a:cubicBezTo>
                      <a:pt x="53" y="52"/>
                      <a:pt x="50" y="50"/>
                      <a:pt x="48" y="48"/>
                    </a:cubicBezTo>
                    <a:cubicBezTo>
                      <a:pt x="50" y="50"/>
                      <a:pt x="55" y="51"/>
                      <a:pt x="58" y="52"/>
                    </a:cubicBezTo>
                    <a:cubicBezTo>
                      <a:pt x="57" y="52"/>
                      <a:pt x="57" y="53"/>
                      <a:pt x="56" y="54"/>
                    </a:cubicBezTo>
                    <a:close/>
                    <a:moveTo>
                      <a:pt x="48" y="55"/>
                    </a:moveTo>
                    <a:cubicBezTo>
                      <a:pt x="50" y="55"/>
                      <a:pt x="52" y="56"/>
                      <a:pt x="54" y="57"/>
                    </a:cubicBezTo>
                    <a:cubicBezTo>
                      <a:pt x="54" y="57"/>
                      <a:pt x="54" y="57"/>
                      <a:pt x="54" y="58"/>
                    </a:cubicBezTo>
                    <a:cubicBezTo>
                      <a:pt x="52" y="57"/>
                      <a:pt x="50" y="56"/>
                      <a:pt x="48" y="55"/>
                    </a:cubicBezTo>
                    <a:close/>
                    <a:moveTo>
                      <a:pt x="61" y="63"/>
                    </a:moveTo>
                    <a:cubicBezTo>
                      <a:pt x="61" y="63"/>
                      <a:pt x="60" y="63"/>
                      <a:pt x="60" y="63"/>
                    </a:cubicBezTo>
                    <a:cubicBezTo>
                      <a:pt x="60" y="63"/>
                      <a:pt x="60" y="62"/>
                      <a:pt x="61" y="62"/>
                    </a:cubicBezTo>
                    <a:cubicBezTo>
                      <a:pt x="61" y="62"/>
                      <a:pt x="61" y="62"/>
                      <a:pt x="61" y="63"/>
                    </a:cubicBezTo>
                    <a:close/>
                    <a:moveTo>
                      <a:pt x="62" y="61"/>
                    </a:moveTo>
                    <a:cubicBezTo>
                      <a:pt x="62" y="61"/>
                      <a:pt x="63" y="61"/>
                      <a:pt x="63" y="61"/>
                    </a:cubicBezTo>
                    <a:cubicBezTo>
                      <a:pt x="63" y="61"/>
                      <a:pt x="63" y="61"/>
                      <a:pt x="62" y="61"/>
                    </a:cubicBezTo>
                    <a:close/>
                    <a:moveTo>
                      <a:pt x="65" y="59"/>
                    </a:moveTo>
                    <a:cubicBezTo>
                      <a:pt x="67" y="61"/>
                      <a:pt x="65" y="60"/>
                      <a:pt x="64" y="60"/>
                    </a:cubicBezTo>
                    <a:cubicBezTo>
                      <a:pt x="64" y="59"/>
                      <a:pt x="65" y="59"/>
                      <a:pt x="65" y="59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65" y="59"/>
                    </a:moveTo>
                    <a:cubicBezTo>
                      <a:pt x="65" y="59"/>
                      <a:pt x="65" y="58"/>
                      <a:pt x="65" y="58"/>
                    </a:cubicBezTo>
                    <a:cubicBezTo>
                      <a:pt x="66" y="58"/>
                      <a:pt x="67" y="58"/>
                      <a:pt x="67" y="57"/>
                    </a:cubicBezTo>
                    <a:cubicBezTo>
                      <a:pt x="67" y="58"/>
                      <a:pt x="68" y="59"/>
                      <a:pt x="68" y="59"/>
                    </a:cubicBezTo>
                    <a:cubicBezTo>
                      <a:pt x="67" y="59"/>
                      <a:pt x="66" y="59"/>
                      <a:pt x="65" y="59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68" y="60"/>
                    </a:moveTo>
                    <a:cubicBezTo>
                      <a:pt x="68" y="60"/>
                      <a:pt x="68" y="60"/>
                      <a:pt x="67" y="60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66" y="59"/>
                      <a:pt x="67" y="59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lose/>
                    <a:moveTo>
                      <a:pt x="67" y="61"/>
                    </a:moveTo>
                    <a:cubicBezTo>
                      <a:pt x="66" y="61"/>
                      <a:pt x="65" y="61"/>
                      <a:pt x="65" y="62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4" y="61"/>
                      <a:pt x="65" y="61"/>
                      <a:pt x="67" y="61"/>
                    </a:cubicBezTo>
                    <a:close/>
                    <a:moveTo>
                      <a:pt x="64" y="62"/>
                    </a:moveTo>
                    <a:cubicBezTo>
                      <a:pt x="63" y="62"/>
                      <a:pt x="63" y="63"/>
                      <a:pt x="62" y="63"/>
                    </a:cubicBezTo>
                    <a:cubicBezTo>
                      <a:pt x="61" y="61"/>
                      <a:pt x="62" y="62"/>
                      <a:pt x="64" y="62"/>
                    </a:cubicBezTo>
                    <a:close/>
                    <a:moveTo>
                      <a:pt x="61" y="64"/>
                    </a:moveTo>
                    <a:cubicBezTo>
                      <a:pt x="60" y="64"/>
                      <a:pt x="59" y="65"/>
                      <a:pt x="59" y="66"/>
                    </a:cubicBezTo>
                    <a:cubicBezTo>
                      <a:pt x="56" y="64"/>
                      <a:pt x="53" y="63"/>
                      <a:pt x="49" y="61"/>
                    </a:cubicBezTo>
                    <a:cubicBezTo>
                      <a:pt x="46" y="60"/>
                      <a:pt x="43" y="57"/>
                      <a:pt x="40" y="57"/>
                    </a:cubicBezTo>
                    <a:cubicBezTo>
                      <a:pt x="47" y="59"/>
                      <a:pt x="54" y="63"/>
                      <a:pt x="61" y="64"/>
                    </a:cubicBezTo>
                    <a:close/>
                    <a:moveTo>
                      <a:pt x="58" y="69"/>
                    </a:move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69"/>
                      <a:pt x="57" y="68"/>
                      <a:pt x="57" y="68"/>
                    </a:cubicBezTo>
                    <a:cubicBezTo>
                      <a:pt x="53" y="67"/>
                      <a:pt x="49" y="65"/>
                      <a:pt x="45" y="63"/>
                    </a:cubicBezTo>
                    <a:cubicBezTo>
                      <a:pt x="43" y="62"/>
                      <a:pt x="41" y="60"/>
                      <a:pt x="39" y="60"/>
                    </a:cubicBezTo>
                    <a:cubicBezTo>
                      <a:pt x="42" y="60"/>
                      <a:pt x="44" y="61"/>
                      <a:pt x="46" y="62"/>
                    </a:cubicBezTo>
                    <a:cubicBezTo>
                      <a:pt x="50" y="64"/>
                      <a:pt x="54" y="66"/>
                      <a:pt x="59" y="67"/>
                    </a:cubicBezTo>
                    <a:cubicBezTo>
                      <a:pt x="59" y="68"/>
                      <a:pt x="58" y="68"/>
                      <a:pt x="58" y="69"/>
                    </a:cubicBezTo>
                    <a:close/>
                    <a:moveTo>
                      <a:pt x="68" y="72"/>
                    </a:moveTo>
                    <a:cubicBezTo>
                      <a:pt x="69" y="73"/>
                      <a:pt x="71" y="73"/>
                      <a:pt x="72" y="74"/>
                    </a:cubicBezTo>
                    <a:cubicBezTo>
                      <a:pt x="74" y="75"/>
                      <a:pt x="77" y="76"/>
                      <a:pt x="79" y="76"/>
                    </a:cubicBezTo>
                    <a:cubicBezTo>
                      <a:pt x="83" y="78"/>
                      <a:pt x="87" y="79"/>
                      <a:pt x="90" y="80"/>
                    </a:cubicBezTo>
                    <a:cubicBezTo>
                      <a:pt x="82" y="78"/>
                      <a:pt x="74" y="76"/>
                      <a:pt x="66" y="72"/>
                    </a:cubicBezTo>
                    <a:cubicBezTo>
                      <a:pt x="67" y="72"/>
                      <a:pt x="67" y="72"/>
                      <a:pt x="67" y="72"/>
                    </a:cubicBezTo>
                    <a:cubicBezTo>
                      <a:pt x="67" y="72"/>
                      <a:pt x="67" y="72"/>
                      <a:pt x="68" y="72"/>
                    </a:cubicBezTo>
                    <a:close/>
                    <a:moveTo>
                      <a:pt x="68" y="72"/>
                    </a:moveTo>
                    <a:cubicBezTo>
                      <a:pt x="69" y="71"/>
                      <a:pt x="69" y="71"/>
                      <a:pt x="70" y="71"/>
                    </a:cubicBezTo>
                    <a:cubicBezTo>
                      <a:pt x="70" y="71"/>
                      <a:pt x="70" y="71"/>
                      <a:pt x="70" y="71"/>
                    </a:cubicBezTo>
                    <a:cubicBezTo>
                      <a:pt x="82" y="75"/>
                      <a:pt x="93" y="79"/>
                      <a:pt x="105" y="82"/>
                    </a:cubicBezTo>
                    <a:cubicBezTo>
                      <a:pt x="110" y="84"/>
                      <a:pt x="115" y="86"/>
                      <a:pt x="120" y="88"/>
                    </a:cubicBezTo>
                    <a:cubicBezTo>
                      <a:pt x="123" y="89"/>
                      <a:pt x="127" y="90"/>
                      <a:pt x="130" y="91"/>
                    </a:cubicBezTo>
                    <a:cubicBezTo>
                      <a:pt x="128" y="90"/>
                      <a:pt x="124" y="90"/>
                      <a:pt x="122" y="89"/>
                    </a:cubicBezTo>
                    <a:cubicBezTo>
                      <a:pt x="114" y="87"/>
                      <a:pt x="107" y="85"/>
                      <a:pt x="100" y="83"/>
                    </a:cubicBezTo>
                    <a:cubicBezTo>
                      <a:pt x="93" y="80"/>
                      <a:pt x="86" y="78"/>
                      <a:pt x="79" y="76"/>
                    </a:cubicBezTo>
                    <a:cubicBezTo>
                      <a:pt x="76" y="74"/>
                      <a:pt x="72" y="73"/>
                      <a:pt x="68" y="72"/>
                    </a:cubicBezTo>
                    <a:close/>
                    <a:moveTo>
                      <a:pt x="82" y="74"/>
                    </a:moveTo>
                    <a:cubicBezTo>
                      <a:pt x="79" y="73"/>
                      <a:pt x="75" y="72"/>
                      <a:pt x="72" y="70"/>
                    </a:cubicBezTo>
                    <a:cubicBezTo>
                      <a:pt x="75" y="72"/>
                      <a:pt x="78" y="72"/>
                      <a:pt x="82" y="74"/>
                    </a:cubicBezTo>
                    <a:cubicBezTo>
                      <a:pt x="86" y="75"/>
                      <a:pt x="90" y="77"/>
                      <a:pt x="94" y="78"/>
                    </a:cubicBezTo>
                    <a:cubicBezTo>
                      <a:pt x="90" y="77"/>
                      <a:pt x="86" y="76"/>
                      <a:pt x="82" y="74"/>
                    </a:cubicBezTo>
                    <a:close/>
                    <a:moveTo>
                      <a:pt x="71" y="70"/>
                    </a:moveTo>
                    <a:cubicBezTo>
                      <a:pt x="73" y="70"/>
                      <a:pt x="74" y="69"/>
                      <a:pt x="75" y="69"/>
                    </a:cubicBezTo>
                    <a:cubicBezTo>
                      <a:pt x="75" y="69"/>
                      <a:pt x="76" y="69"/>
                      <a:pt x="77" y="69"/>
                    </a:cubicBezTo>
                    <a:cubicBezTo>
                      <a:pt x="78" y="69"/>
                      <a:pt x="78" y="69"/>
                      <a:pt x="78" y="69"/>
                    </a:cubicBezTo>
                    <a:cubicBezTo>
                      <a:pt x="78" y="69"/>
                      <a:pt x="79" y="69"/>
                      <a:pt x="79" y="69"/>
                    </a:cubicBezTo>
                    <a:cubicBezTo>
                      <a:pt x="79" y="69"/>
                      <a:pt x="79" y="69"/>
                      <a:pt x="80" y="70"/>
                    </a:cubicBezTo>
                    <a:cubicBezTo>
                      <a:pt x="83" y="70"/>
                      <a:pt x="85" y="72"/>
                      <a:pt x="88" y="73"/>
                    </a:cubicBezTo>
                    <a:cubicBezTo>
                      <a:pt x="102" y="78"/>
                      <a:pt x="115" y="83"/>
                      <a:pt x="129" y="88"/>
                    </a:cubicBezTo>
                    <a:cubicBezTo>
                      <a:pt x="130" y="88"/>
                      <a:pt x="132" y="89"/>
                      <a:pt x="133" y="89"/>
                    </a:cubicBezTo>
                    <a:cubicBezTo>
                      <a:pt x="133" y="89"/>
                      <a:pt x="137" y="91"/>
                      <a:pt x="136" y="90"/>
                    </a:cubicBezTo>
                    <a:cubicBezTo>
                      <a:pt x="132" y="89"/>
                      <a:pt x="129" y="88"/>
                      <a:pt x="125" y="87"/>
                    </a:cubicBezTo>
                    <a:cubicBezTo>
                      <a:pt x="119" y="85"/>
                      <a:pt x="113" y="83"/>
                      <a:pt x="106" y="81"/>
                    </a:cubicBezTo>
                    <a:cubicBezTo>
                      <a:pt x="105" y="81"/>
                      <a:pt x="105" y="81"/>
                      <a:pt x="104" y="81"/>
                    </a:cubicBezTo>
                    <a:cubicBezTo>
                      <a:pt x="98" y="79"/>
                      <a:pt x="92" y="77"/>
                      <a:pt x="86" y="75"/>
                    </a:cubicBezTo>
                    <a:cubicBezTo>
                      <a:pt x="82" y="73"/>
                      <a:pt x="77" y="71"/>
                      <a:pt x="71" y="70"/>
                    </a:cubicBezTo>
                    <a:close/>
                    <a:moveTo>
                      <a:pt x="76" y="68"/>
                    </a:moveTo>
                    <a:cubicBezTo>
                      <a:pt x="77" y="67"/>
                      <a:pt x="79" y="67"/>
                      <a:pt x="80" y="66"/>
                    </a:cubicBezTo>
                    <a:cubicBezTo>
                      <a:pt x="89" y="71"/>
                      <a:pt x="100" y="75"/>
                      <a:pt x="110" y="78"/>
                    </a:cubicBezTo>
                    <a:cubicBezTo>
                      <a:pt x="112" y="79"/>
                      <a:pt x="115" y="80"/>
                      <a:pt x="117" y="80"/>
                    </a:cubicBezTo>
                    <a:cubicBezTo>
                      <a:pt x="112" y="79"/>
                      <a:pt x="106" y="77"/>
                      <a:pt x="100" y="75"/>
                    </a:cubicBezTo>
                    <a:cubicBezTo>
                      <a:pt x="94" y="73"/>
                      <a:pt x="87" y="70"/>
                      <a:pt x="80" y="69"/>
                    </a:cubicBezTo>
                    <a:cubicBezTo>
                      <a:pt x="79" y="69"/>
                      <a:pt x="78" y="68"/>
                      <a:pt x="77" y="68"/>
                    </a:cubicBezTo>
                    <a:cubicBezTo>
                      <a:pt x="77" y="68"/>
                      <a:pt x="76" y="68"/>
                      <a:pt x="76" y="68"/>
                    </a:cubicBezTo>
                    <a:close/>
                    <a:moveTo>
                      <a:pt x="81" y="66"/>
                    </a:moveTo>
                    <a:cubicBezTo>
                      <a:pt x="83" y="65"/>
                      <a:pt x="84" y="64"/>
                      <a:pt x="85" y="63"/>
                    </a:cubicBezTo>
                    <a:cubicBezTo>
                      <a:pt x="97" y="67"/>
                      <a:pt x="108" y="72"/>
                      <a:pt x="119" y="76"/>
                    </a:cubicBezTo>
                    <a:cubicBezTo>
                      <a:pt x="125" y="78"/>
                      <a:pt x="131" y="80"/>
                      <a:pt x="136" y="82"/>
                    </a:cubicBezTo>
                    <a:cubicBezTo>
                      <a:pt x="139" y="83"/>
                      <a:pt x="141" y="84"/>
                      <a:pt x="144" y="85"/>
                    </a:cubicBezTo>
                    <a:cubicBezTo>
                      <a:pt x="150" y="87"/>
                      <a:pt x="147" y="86"/>
                      <a:pt x="144" y="85"/>
                    </a:cubicBezTo>
                    <a:cubicBezTo>
                      <a:pt x="139" y="84"/>
                      <a:pt x="134" y="81"/>
                      <a:pt x="129" y="80"/>
                    </a:cubicBezTo>
                    <a:cubicBezTo>
                      <a:pt x="123" y="78"/>
                      <a:pt x="117" y="77"/>
                      <a:pt x="112" y="75"/>
                    </a:cubicBezTo>
                    <a:cubicBezTo>
                      <a:pt x="101" y="72"/>
                      <a:pt x="91" y="69"/>
                      <a:pt x="81" y="66"/>
                    </a:cubicBezTo>
                    <a:close/>
                    <a:moveTo>
                      <a:pt x="86" y="63"/>
                    </a:moveTo>
                    <a:cubicBezTo>
                      <a:pt x="87" y="62"/>
                      <a:pt x="87" y="62"/>
                      <a:pt x="87" y="62"/>
                    </a:cubicBezTo>
                    <a:cubicBezTo>
                      <a:pt x="88" y="62"/>
                      <a:pt x="88" y="61"/>
                      <a:pt x="89" y="6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99" y="66"/>
                      <a:pt x="109" y="69"/>
                      <a:pt x="120" y="72"/>
                    </a:cubicBezTo>
                    <a:cubicBezTo>
                      <a:pt x="125" y="74"/>
                      <a:pt x="131" y="76"/>
                      <a:pt x="136" y="78"/>
                    </a:cubicBezTo>
                    <a:cubicBezTo>
                      <a:pt x="139" y="79"/>
                      <a:pt x="141" y="79"/>
                      <a:pt x="144" y="80"/>
                    </a:cubicBezTo>
                    <a:cubicBezTo>
                      <a:pt x="145" y="80"/>
                      <a:pt x="154" y="83"/>
                      <a:pt x="148" y="82"/>
                    </a:cubicBezTo>
                    <a:cubicBezTo>
                      <a:pt x="138" y="79"/>
                      <a:pt x="128" y="75"/>
                      <a:pt x="117" y="72"/>
                    </a:cubicBezTo>
                    <a:cubicBezTo>
                      <a:pt x="107" y="69"/>
                      <a:pt x="97" y="66"/>
                      <a:pt x="86" y="63"/>
                    </a:cubicBezTo>
                    <a:close/>
                    <a:moveTo>
                      <a:pt x="89" y="60"/>
                    </a:moveTo>
                    <a:cubicBezTo>
                      <a:pt x="91" y="59"/>
                      <a:pt x="92" y="58"/>
                      <a:pt x="94" y="56"/>
                    </a:cubicBezTo>
                    <a:cubicBezTo>
                      <a:pt x="94" y="56"/>
                      <a:pt x="94" y="56"/>
                      <a:pt x="94" y="56"/>
                    </a:cubicBezTo>
                    <a:cubicBezTo>
                      <a:pt x="98" y="58"/>
                      <a:pt x="103" y="59"/>
                      <a:pt x="108" y="60"/>
                    </a:cubicBezTo>
                    <a:cubicBezTo>
                      <a:pt x="113" y="62"/>
                      <a:pt x="118" y="64"/>
                      <a:pt x="123" y="65"/>
                    </a:cubicBezTo>
                    <a:cubicBezTo>
                      <a:pt x="132" y="69"/>
                      <a:pt x="143" y="70"/>
                      <a:pt x="152" y="75"/>
                    </a:cubicBezTo>
                    <a:cubicBezTo>
                      <a:pt x="152" y="75"/>
                      <a:pt x="152" y="75"/>
                      <a:pt x="152" y="75"/>
                    </a:cubicBezTo>
                    <a:cubicBezTo>
                      <a:pt x="148" y="72"/>
                      <a:pt x="142" y="72"/>
                      <a:pt x="137" y="71"/>
                    </a:cubicBezTo>
                    <a:cubicBezTo>
                      <a:pt x="132" y="69"/>
                      <a:pt x="126" y="68"/>
                      <a:pt x="121" y="66"/>
                    </a:cubicBezTo>
                    <a:cubicBezTo>
                      <a:pt x="111" y="63"/>
                      <a:pt x="102" y="60"/>
                      <a:pt x="92" y="58"/>
                    </a:cubicBezTo>
                    <a:cubicBezTo>
                      <a:pt x="91" y="58"/>
                      <a:pt x="91" y="59"/>
                      <a:pt x="92" y="59"/>
                    </a:cubicBezTo>
                    <a:cubicBezTo>
                      <a:pt x="101" y="63"/>
                      <a:pt x="111" y="66"/>
                      <a:pt x="121" y="69"/>
                    </a:cubicBezTo>
                    <a:cubicBezTo>
                      <a:pt x="123" y="70"/>
                      <a:pt x="124" y="70"/>
                      <a:pt x="125" y="71"/>
                    </a:cubicBezTo>
                    <a:cubicBezTo>
                      <a:pt x="124" y="70"/>
                      <a:pt x="122" y="70"/>
                      <a:pt x="120" y="69"/>
                    </a:cubicBezTo>
                    <a:cubicBezTo>
                      <a:pt x="110" y="66"/>
                      <a:pt x="100" y="62"/>
                      <a:pt x="89" y="60"/>
                    </a:cubicBezTo>
                    <a:cubicBezTo>
                      <a:pt x="89" y="60"/>
                      <a:pt x="89" y="60"/>
                      <a:pt x="89" y="60"/>
                    </a:cubicBezTo>
                    <a:close/>
                    <a:moveTo>
                      <a:pt x="152" y="78"/>
                    </a:moveTo>
                    <a:cubicBezTo>
                      <a:pt x="152" y="78"/>
                      <a:pt x="152" y="78"/>
                      <a:pt x="152" y="78"/>
                    </a:cubicBezTo>
                    <a:cubicBezTo>
                      <a:pt x="152" y="78"/>
                      <a:pt x="151" y="78"/>
                      <a:pt x="151" y="78"/>
                    </a:cubicBezTo>
                    <a:cubicBezTo>
                      <a:pt x="141" y="75"/>
                      <a:pt x="132" y="72"/>
                      <a:pt x="123" y="69"/>
                    </a:cubicBezTo>
                    <a:cubicBezTo>
                      <a:pt x="113" y="66"/>
                      <a:pt x="103" y="63"/>
                      <a:pt x="93" y="59"/>
                    </a:cubicBezTo>
                    <a:cubicBezTo>
                      <a:pt x="97" y="60"/>
                      <a:pt x="103" y="61"/>
                      <a:pt x="107" y="62"/>
                    </a:cubicBezTo>
                    <a:cubicBezTo>
                      <a:pt x="112" y="64"/>
                      <a:pt x="117" y="66"/>
                      <a:pt x="122" y="67"/>
                    </a:cubicBezTo>
                    <a:cubicBezTo>
                      <a:pt x="132" y="70"/>
                      <a:pt x="142" y="73"/>
                      <a:pt x="152" y="75"/>
                    </a:cubicBezTo>
                    <a:cubicBezTo>
                      <a:pt x="152" y="76"/>
                      <a:pt x="152" y="77"/>
                      <a:pt x="152" y="78"/>
                    </a:cubicBezTo>
                    <a:close/>
                    <a:moveTo>
                      <a:pt x="152" y="74"/>
                    </a:moveTo>
                    <a:cubicBezTo>
                      <a:pt x="145" y="70"/>
                      <a:pt x="136" y="69"/>
                      <a:pt x="129" y="66"/>
                    </a:cubicBezTo>
                    <a:cubicBezTo>
                      <a:pt x="124" y="65"/>
                      <a:pt x="118" y="63"/>
                      <a:pt x="113" y="61"/>
                    </a:cubicBezTo>
                    <a:cubicBezTo>
                      <a:pt x="109" y="60"/>
                      <a:pt x="105" y="59"/>
                      <a:pt x="101" y="58"/>
                    </a:cubicBezTo>
                    <a:cubicBezTo>
                      <a:pt x="103" y="58"/>
                      <a:pt x="105" y="59"/>
                      <a:pt x="106" y="59"/>
                    </a:cubicBezTo>
                    <a:cubicBezTo>
                      <a:pt x="112" y="60"/>
                      <a:pt x="117" y="61"/>
                      <a:pt x="122" y="63"/>
                    </a:cubicBezTo>
                    <a:cubicBezTo>
                      <a:pt x="131" y="65"/>
                      <a:pt x="141" y="68"/>
                      <a:pt x="150" y="69"/>
                    </a:cubicBezTo>
                    <a:cubicBezTo>
                      <a:pt x="151" y="71"/>
                      <a:pt x="151" y="72"/>
                      <a:pt x="152" y="74"/>
                    </a:cubicBezTo>
                    <a:close/>
                    <a:moveTo>
                      <a:pt x="152" y="79"/>
                    </a:moveTo>
                    <a:cubicBezTo>
                      <a:pt x="152" y="80"/>
                      <a:pt x="152" y="81"/>
                      <a:pt x="151" y="81"/>
                    </a:cubicBezTo>
                    <a:cubicBezTo>
                      <a:pt x="151" y="82"/>
                      <a:pt x="151" y="82"/>
                      <a:pt x="151" y="82"/>
                    </a:cubicBezTo>
                    <a:cubicBezTo>
                      <a:pt x="147" y="80"/>
                      <a:pt x="142" y="79"/>
                      <a:pt x="138" y="78"/>
                    </a:cubicBezTo>
                    <a:cubicBezTo>
                      <a:pt x="133" y="76"/>
                      <a:pt x="128" y="74"/>
                      <a:pt x="123" y="73"/>
                    </a:cubicBezTo>
                    <a:cubicBezTo>
                      <a:pt x="113" y="69"/>
                      <a:pt x="101" y="66"/>
                      <a:pt x="91" y="61"/>
                    </a:cubicBezTo>
                    <a:cubicBezTo>
                      <a:pt x="95" y="63"/>
                      <a:pt x="101" y="64"/>
                      <a:pt x="106" y="66"/>
                    </a:cubicBezTo>
                    <a:cubicBezTo>
                      <a:pt x="111" y="67"/>
                      <a:pt x="117" y="69"/>
                      <a:pt x="122" y="70"/>
                    </a:cubicBezTo>
                    <a:cubicBezTo>
                      <a:pt x="132" y="73"/>
                      <a:pt x="142" y="77"/>
                      <a:pt x="152" y="79"/>
                    </a:cubicBezTo>
                    <a:close/>
                    <a:moveTo>
                      <a:pt x="151" y="83"/>
                    </a:moveTo>
                    <a:cubicBezTo>
                      <a:pt x="150" y="84"/>
                      <a:pt x="149" y="85"/>
                      <a:pt x="148" y="86"/>
                    </a:cubicBezTo>
                    <a:cubicBezTo>
                      <a:pt x="138" y="81"/>
                      <a:pt x="127" y="78"/>
                      <a:pt x="116" y="74"/>
                    </a:cubicBezTo>
                    <a:cubicBezTo>
                      <a:pt x="110" y="72"/>
                      <a:pt x="105" y="70"/>
                      <a:pt x="99" y="67"/>
                    </a:cubicBezTo>
                    <a:cubicBezTo>
                      <a:pt x="98" y="67"/>
                      <a:pt x="98" y="67"/>
                      <a:pt x="97" y="67"/>
                    </a:cubicBezTo>
                    <a:cubicBezTo>
                      <a:pt x="106" y="69"/>
                      <a:pt x="115" y="72"/>
                      <a:pt x="124" y="75"/>
                    </a:cubicBezTo>
                    <a:cubicBezTo>
                      <a:pt x="129" y="76"/>
                      <a:pt x="135" y="78"/>
                      <a:pt x="140" y="80"/>
                    </a:cubicBezTo>
                    <a:cubicBezTo>
                      <a:pt x="143" y="81"/>
                      <a:pt x="147" y="83"/>
                      <a:pt x="151" y="83"/>
                    </a:cubicBezTo>
                    <a:close/>
                    <a:moveTo>
                      <a:pt x="147" y="87"/>
                    </a:moveTo>
                    <a:cubicBezTo>
                      <a:pt x="146" y="88"/>
                      <a:pt x="145" y="88"/>
                      <a:pt x="143" y="89"/>
                    </a:cubicBezTo>
                    <a:cubicBezTo>
                      <a:pt x="143" y="89"/>
                      <a:pt x="142" y="88"/>
                      <a:pt x="142" y="88"/>
                    </a:cubicBezTo>
                    <a:cubicBezTo>
                      <a:pt x="142" y="88"/>
                      <a:pt x="141" y="88"/>
                      <a:pt x="140" y="88"/>
                    </a:cubicBezTo>
                    <a:cubicBezTo>
                      <a:pt x="140" y="88"/>
                      <a:pt x="139" y="87"/>
                      <a:pt x="139" y="87"/>
                    </a:cubicBezTo>
                    <a:cubicBezTo>
                      <a:pt x="138" y="87"/>
                      <a:pt x="138" y="87"/>
                      <a:pt x="137" y="86"/>
                    </a:cubicBezTo>
                    <a:cubicBezTo>
                      <a:pt x="135" y="86"/>
                      <a:pt x="133" y="85"/>
                      <a:pt x="132" y="85"/>
                    </a:cubicBezTo>
                    <a:cubicBezTo>
                      <a:pt x="124" y="82"/>
                      <a:pt x="116" y="79"/>
                      <a:pt x="108" y="76"/>
                    </a:cubicBezTo>
                    <a:cubicBezTo>
                      <a:pt x="101" y="74"/>
                      <a:pt x="93" y="71"/>
                      <a:pt x="86" y="68"/>
                    </a:cubicBezTo>
                    <a:cubicBezTo>
                      <a:pt x="88" y="69"/>
                      <a:pt x="89" y="69"/>
                      <a:pt x="90" y="69"/>
                    </a:cubicBezTo>
                    <a:cubicBezTo>
                      <a:pt x="94" y="70"/>
                      <a:pt x="97" y="71"/>
                      <a:pt x="101" y="72"/>
                    </a:cubicBezTo>
                    <a:cubicBezTo>
                      <a:pt x="110" y="75"/>
                      <a:pt x="118" y="78"/>
                      <a:pt x="127" y="80"/>
                    </a:cubicBezTo>
                    <a:cubicBezTo>
                      <a:pt x="134" y="82"/>
                      <a:pt x="140" y="85"/>
                      <a:pt x="147" y="87"/>
                    </a:cubicBezTo>
                    <a:close/>
                    <a:moveTo>
                      <a:pt x="142" y="89"/>
                    </a:moveTo>
                    <a:cubicBezTo>
                      <a:pt x="141" y="90"/>
                      <a:pt x="139" y="90"/>
                      <a:pt x="138" y="90"/>
                    </a:cubicBezTo>
                    <a:cubicBezTo>
                      <a:pt x="134" y="88"/>
                      <a:pt x="129" y="87"/>
                      <a:pt x="125" y="85"/>
                    </a:cubicBezTo>
                    <a:cubicBezTo>
                      <a:pt x="119" y="83"/>
                      <a:pt x="112" y="81"/>
                      <a:pt x="106" y="79"/>
                    </a:cubicBezTo>
                    <a:cubicBezTo>
                      <a:pt x="100" y="77"/>
                      <a:pt x="94" y="74"/>
                      <a:pt x="88" y="72"/>
                    </a:cubicBezTo>
                    <a:cubicBezTo>
                      <a:pt x="87" y="72"/>
                      <a:pt x="87" y="71"/>
                      <a:pt x="86" y="71"/>
                    </a:cubicBezTo>
                    <a:cubicBezTo>
                      <a:pt x="91" y="72"/>
                      <a:pt x="96" y="74"/>
                      <a:pt x="102" y="76"/>
                    </a:cubicBezTo>
                    <a:cubicBezTo>
                      <a:pt x="110" y="79"/>
                      <a:pt x="119" y="82"/>
                      <a:pt x="128" y="84"/>
                    </a:cubicBezTo>
                    <a:cubicBezTo>
                      <a:pt x="130" y="85"/>
                      <a:pt x="133" y="86"/>
                      <a:pt x="135" y="87"/>
                    </a:cubicBezTo>
                    <a:cubicBezTo>
                      <a:pt x="137" y="88"/>
                      <a:pt x="140" y="88"/>
                      <a:pt x="142" y="89"/>
                    </a:cubicBezTo>
                    <a:close/>
                    <a:moveTo>
                      <a:pt x="135" y="91"/>
                    </a:moveTo>
                    <a:cubicBezTo>
                      <a:pt x="134" y="91"/>
                      <a:pt x="133" y="91"/>
                      <a:pt x="132" y="92"/>
                    </a:cubicBezTo>
                    <a:cubicBezTo>
                      <a:pt x="129" y="89"/>
                      <a:pt x="125" y="89"/>
                      <a:pt x="122" y="87"/>
                    </a:cubicBezTo>
                    <a:cubicBezTo>
                      <a:pt x="119" y="86"/>
                      <a:pt x="116" y="85"/>
                      <a:pt x="114" y="84"/>
                    </a:cubicBezTo>
                    <a:cubicBezTo>
                      <a:pt x="117" y="85"/>
                      <a:pt x="120" y="86"/>
                      <a:pt x="124" y="87"/>
                    </a:cubicBezTo>
                    <a:cubicBezTo>
                      <a:pt x="127" y="88"/>
                      <a:pt x="131" y="90"/>
                      <a:pt x="135" y="91"/>
                    </a:cubicBezTo>
                    <a:close/>
                    <a:moveTo>
                      <a:pt x="130" y="92"/>
                    </a:moveTo>
                    <a:cubicBezTo>
                      <a:pt x="129" y="92"/>
                      <a:pt x="129" y="92"/>
                      <a:pt x="128" y="93"/>
                    </a:cubicBezTo>
                    <a:cubicBezTo>
                      <a:pt x="126" y="91"/>
                      <a:pt x="123" y="90"/>
                      <a:pt x="120" y="90"/>
                    </a:cubicBezTo>
                    <a:cubicBezTo>
                      <a:pt x="115" y="88"/>
                      <a:pt x="111" y="87"/>
                      <a:pt x="106" y="85"/>
                    </a:cubicBezTo>
                    <a:cubicBezTo>
                      <a:pt x="114" y="88"/>
                      <a:pt x="122" y="90"/>
                      <a:pt x="130" y="92"/>
                    </a:cubicBezTo>
                    <a:close/>
                    <a:moveTo>
                      <a:pt x="33" y="64"/>
                    </a:moveTo>
                    <a:cubicBezTo>
                      <a:pt x="33" y="64"/>
                      <a:pt x="34" y="63"/>
                      <a:pt x="34" y="62"/>
                    </a:cubicBezTo>
                    <a:cubicBezTo>
                      <a:pt x="43" y="65"/>
                      <a:pt x="52" y="70"/>
                      <a:pt x="61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4" y="73"/>
                      <a:pt x="64" y="73"/>
                      <a:pt x="65" y="73"/>
                    </a:cubicBezTo>
                    <a:cubicBezTo>
                      <a:pt x="65" y="73"/>
                      <a:pt x="65" y="73"/>
                      <a:pt x="66" y="73"/>
                    </a:cubicBezTo>
                    <a:cubicBezTo>
                      <a:pt x="71" y="75"/>
                      <a:pt x="77" y="78"/>
                      <a:pt x="83" y="79"/>
                    </a:cubicBezTo>
                    <a:cubicBezTo>
                      <a:pt x="89" y="81"/>
                      <a:pt x="96" y="82"/>
                      <a:pt x="102" y="85"/>
                    </a:cubicBezTo>
                    <a:cubicBezTo>
                      <a:pt x="109" y="87"/>
                      <a:pt x="115" y="89"/>
                      <a:pt x="122" y="91"/>
                    </a:cubicBezTo>
                    <a:cubicBezTo>
                      <a:pt x="123" y="91"/>
                      <a:pt x="127" y="93"/>
                      <a:pt x="127" y="93"/>
                    </a:cubicBezTo>
                    <a:cubicBezTo>
                      <a:pt x="127" y="93"/>
                      <a:pt x="127" y="93"/>
                      <a:pt x="127" y="93"/>
                    </a:cubicBezTo>
                    <a:cubicBezTo>
                      <a:pt x="126" y="93"/>
                      <a:pt x="126" y="93"/>
                      <a:pt x="124" y="93"/>
                    </a:cubicBezTo>
                    <a:cubicBezTo>
                      <a:pt x="121" y="92"/>
                      <a:pt x="118" y="91"/>
                      <a:pt x="115" y="90"/>
                    </a:cubicBezTo>
                    <a:cubicBezTo>
                      <a:pt x="101" y="87"/>
                      <a:pt x="87" y="82"/>
                      <a:pt x="74" y="77"/>
                    </a:cubicBezTo>
                    <a:cubicBezTo>
                      <a:pt x="60" y="73"/>
                      <a:pt x="46" y="70"/>
                      <a:pt x="33" y="64"/>
                    </a:cubicBezTo>
                    <a:close/>
                    <a:moveTo>
                      <a:pt x="35" y="61"/>
                    </a:moveTo>
                    <a:cubicBezTo>
                      <a:pt x="36" y="60"/>
                      <a:pt x="37" y="58"/>
                      <a:pt x="38" y="56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44" y="61"/>
                      <a:pt x="51" y="62"/>
                      <a:pt x="58" y="66"/>
                    </a:cubicBezTo>
                    <a:cubicBezTo>
                      <a:pt x="52" y="63"/>
                      <a:pt x="44" y="60"/>
                      <a:pt x="38" y="59"/>
                    </a:cubicBezTo>
                    <a:cubicBezTo>
                      <a:pt x="38" y="58"/>
                      <a:pt x="37" y="59"/>
                      <a:pt x="38" y="59"/>
                    </a:cubicBezTo>
                    <a:cubicBezTo>
                      <a:pt x="43" y="64"/>
                      <a:pt x="51" y="66"/>
                      <a:pt x="58" y="69"/>
                    </a:cubicBezTo>
                    <a:cubicBezTo>
                      <a:pt x="59" y="70"/>
                      <a:pt x="59" y="70"/>
                      <a:pt x="59" y="71"/>
                    </a:cubicBezTo>
                    <a:cubicBezTo>
                      <a:pt x="58" y="71"/>
                      <a:pt x="58" y="70"/>
                      <a:pt x="57" y="70"/>
                    </a:cubicBezTo>
                    <a:cubicBezTo>
                      <a:pt x="55" y="69"/>
                      <a:pt x="52" y="68"/>
                      <a:pt x="50" y="67"/>
                    </a:cubicBezTo>
                    <a:cubicBezTo>
                      <a:pt x="45" y="65"/>
                      <a:pt x="40" y="63"/>
                      <a:pt x="35" y="61"/>
                    </a:cubicBezTo>
                    <a:close/>
                    <a:moveTo>
                      <a:pt x="39" y="56"/>
                    </a:moveTo>
                    <a:cubicBezTo>
                      <a:pt x="39" y="55"/>
                      <a:pt x="40" y="54"/>
                      <a:pt x="40" y="54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5" y="56"/>
                      <a:pt x="49" y="58"/>
                      <a:pt x="54" y="59"/>
                    </a:cubicBezTo>
                    <a:cubicBezTo>
                      <a:pt x="54" y="59"/>
                      <a:pt x="54" y="60"/>
                      <a:pt x="54" y="60"/>
                    </a:cubicBezTo>
                    <a:cubicBezTo>
                      <a:pt x="55" y="60"/>
                      <a:pt x="55" y="61"/>
                      <a:pt x="55" y="61"/>
                    </a:cubicBezTo>
                    <a:cubicBezTo>
                      <a:pt x="54" y="61"/>
                      <a:pt x="53" y="60"/>
                      <a:pt x="52" y="60"/>
                    </a:cubicBezTo>
                    <a:cubicBezTo>
                      <a:pt x="48" y="58"/>
                      <a:pt x="43" y="57"/>
                      <a:pt x="39" y="56"/>
                    </a:cubicBezTo>
                    <a:close/>
                    <a:moveTo>
                      <a:pt x="40" y="53"/>
                    </a:moveTo>
                    <a:cubicBezTo>
                      <a:pt x="41" y="53"/>
                      <a:pt x="41" y="53"/>
                      <a:pt x="41" y="52"/>
                    </a:cubicBezTo>
                    <a:cubicBezTo>
                      <a:pt x="45" y="54"/>
                      <a:pt x="50" y="56"/>
                      <a:pt x="54" y="58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49" y="57"/>
                      <a:pt x="45" y="55"/>
                      <a:pt x="40" y="53"/>
                    </a:cubicBezTo>
                    <a:cubicBezTo>
                      <a:pt x="40" y="53"/>
                      <a:pt x="40" y="53"/>
                      <a:pt x="40" y="53"/>
                    </a:cubicBezTo>
                    <a:close/>
                    <a:moveTo>
                      <a:pt x="42" y="52"/>
                    </a:moveTo>
                    <a:cubicBezTo>
                      <a:pt x="42" y="51"/>
                      <a:pt x="43" y="50"/>
                      <a:pt x="43" y="50"/>
                    </a:cubicBezTo>
                    <a:cubicBezTo>
                      <a:pt x="43" y="50"/>
                      <a:pt x="43" y="50"/>
                      <a:pt x="44" y="50"/>
                    </a:cubicBezTo>
                    <a:cubicBezTo>
                      <a:pt x="47" y="51"/>
                      <a:pt x="51" y="53"/>
                      <a:pt x="55" y="55"/>
                    </a:cubicBezTo>
                    <a:cubicBezTo>
                      <a:pt x="55" y="55"/>
                      <a:pt x="55" y="55"/>
                      <a:pt x="54" y="56"/>
                    </a:cubicBezTo>
                    <a:cubicBezTo>
                      <a:pt x="50" y="55"/>
                      <a:pt x="46" y="53"/>
                      <a:pt x="42" y="52"/>
                    </a:cubicBezTo>
                    <a:close/>
                    <a:moveTo>
                      <a:pt x="44" y="49"/>
                    </a:moveTo>
                    <a:cubicBezTo>
                      <a:pt x="45" y="47"/>
                      <a:pt x="47" y="46"/>
                      <a:pt x="49" y="44"/>
                    </a:cubicBezTo>
                    <a:cubicBezTo>
                      <a:pt x="51" y="47"/>
                      <a:pt x="54" y="49"/>
                      <a:pt x="57" y="51"/>
                    </a:cubicBezTo>
                    <a:cubicBezTo>
                      <a:pt x="59" y="52"/>
                      <a:pt x="57" y="51"/>
                      <a:pt x="56" y="51"/>
                    </a:cubicBezTo>
                    <a:cubicBezTo>
                      <a:pt x="55" y="50"/>
                      <a:pt x="53" y="49"/>
                      <a:pt x="52" y="49"/>
                    </a:cubicBezTo>
                    <a:cubicBezTo>
                      <a:pt x="50" y="48"/>
                      <a:pt x="49" y="47"/>
                      <a:pt x="47" y="47"/>
                    </a:cubicBezTo>
                    <a:cubicBezTo>
                      <a:pt x="47" y="46"/>
                      <a:pt x="46" y="47"/>
                      <a:pt x="47" y="47"/>
                    </a:cubicBezTo>
                    <a:cubicBezTo>
                      <a:pt x="49" y="49"/>
                      <a:pt x="53" y="53"/>
                      <a:pt x="56" y="54"/>
                    </a:cubicBezTo>
                    <a:cubicBezTo>
                      <a:pt x="52" y="53"/>
                      <a:pt x="48" y="51"/>
                      <a:pt x="44" y="49"/>
                    </a:cubicBezTo>
                    <a:close/>
                    <a:moveTo>
                      <a:pt x="49" y="43"/>
                    </a:moveTo>
                    <a:cubicBezTo>
                      <a:pt x="50" y="43"/>
                      <a:pt x="51" y="42"/>
                      <a:pt x="52" y="41"/>
                    </a:cubicBezTo>
                    <a:cubicBezTo>
                      <a:pt x="54" y="44"/>
                      <a:pt x="57" y="47"/>
                      <a:pt x="61" y="49"/>
                    </a:cubicBezTo>
                    <a:cubicBezTo>
                      <a:pt x="59" y="48"/>
                      <a:pt x="58" y="48"/>
                      <a:pt x="56" y="47"/>
                    </a:cubicBezTo>
                    <a:cubicBezTo>
                      <a:pt x="54" y="46"/>
                      <a:pt x="52" y="44"/>
                      <a:pt x="49" y="43"/>
                    </a:cubicBezTo>
                    <a:close/>
                    <a:moveTo>
                      <a:pt x="52" y="41"/>
                    </a:moveTo>
                    <a:cubicBezTo>
                      <a:pt x="53" y="40"/>
                      <a:pt x="55" y="39"/>
                      <a:pt x="56" y="38"/>
                    </a:cubicBezTo>
                    <a:cubicBezTo>
                      <a:pt x="56" y="37"/>
                      <a:pt x="57" y="37"/>
                      <a:pt x="57" y="36"/>
                    </a:cubicBezTo>
                    <a:cubicBezTo>
                      <a:pt x="57" y="36"/>
                      <a:pt x="57" y="36"/>
                      <a:pt x="58" y="37"/>
                    </a:cubicBezTo>
                    <a:cubicBezTo>
                      <a:pt x="60" y="39"/>
                      <a:pt x="63" y="41"/>
                      <a:pt x="66" y="43"/>
                    </a:cubicBezTo>
                    <a:cubicBezTo>
                      <a:pt x="63" y="41"/>
                      <a:pt x="59" y="40"/>
                      <a:pt x="56" y="39"/>
                    </a:cubicBezTo>
                    <a:cubicBezTo>
                      <a:pt x="56" y="38"/>
                      <a:pt x="55" y="39"/>
                      <a:pt x="56" y="39"/>
                    </a:cubicBezTo>
                    <a:cubicBezTo>
                      <a:pt x="58" y="41"/>
                      <a:pt x="60" y="43"/>
                      <a:pt x="62" y="44"/>
                    </a:cubicBezTo>
                    <a:cubicBezTo>
                      <a:pt x="59" y="43"/>
                      <a:pt x="55" y="42"/>
                      <a:pt x="52" y="41"/>
                    </a:cubicBezTo>
                    <a:close/>
                    <a:moveTo>
                      <a:pt x="58" y="36"/>
                    </a:moveTo>
                    <a:cubicBezTo>
                      <a:pt x="59" y="35"/>
                      <a:pt x="60" y="34"/>
                      <a:pt x="61" y="34"/>
                    </a:cubicBezTo>
                    <a:cubicBezTo>
                      <a:pt x="61" y="34"/>
                      <a:pt x="61" y="34"/>
                      <a:pt x="61" y="34"/>
                    </a:cubicBezTo>
                    <a:cubicBezTo>
                      <a:pt x="64" y="39"/>
                      <a:pt x="71" y="41"/>
                      <a:pt x="75" y="45"/>
                    </a:cubicBezTo>
                    <a:cubicBezTo>
                      <a:pt x="79" y="47"/>
                      <a:pt x="75" y="44"/>
                      <a:pt x="74" y="44"/>
                    </a:cubicBezTo>
                    <a:cubicBezTo>
                      <a:pt x="72" y="43"/>
                      <a:pt x="71" y="42"/>
                      <a:pt x="69" y="41"/>
                    </a:cubicBezTo>
                    <a:cubicBezTo>
                      <a:pt x="65" y="39"/>
                      <a:pt x="62" y="38"/>
                      <a:pt x="58" y="36"/>
                    </a:cubicBezTo>
                    <a:cubicBezTo>
                      <a:pt x="58" y="36"/>
                      <a:pt x="58" y="36"/>
                      <a:pt x="58" y="36"/>
                    </a:cubicBezTo>
                    <a:close/>
                    <a:moveTo>
                      <a:pt x="61" y="33"/>
                    </a:moveTo>
                    <a:cubicBezTo>
                      <a:pt x="62" y="33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6" y="34"/>
                      <a:pt x="68" y="36"/>
                      <a:pt x="70" y="37"/>
                    </a:cubicBezTo>
                    <a:cubicBezTo>
                      <a:pt x="67" y="36"/>
                      <a:pt x="64" y="35"/>
                      <a:pt x="61" y="33"/>
                    </a:cubicBezTo>
                    <a:cubicBezTo>
                      <a:pt x="61" y="33"/>
                      <a:pt x="61" y="33"/>
                      <a:pt x="61" y="33"/>
                    </a:cubicBezTo>
                    <a:close/>
                    <a:moveTo>
                      <a:pt x="64" y="32"/>
                    </a:moveTo>
                    <a:cubicBezTo>
                      <a:pt x="68" y="29"/>
                      <a:pt x="72" y="26"/>
                      <a:pt x="77" y="24"/>
                    </a:cubicBezTo>
                    <a:cubicBezTo>
                      <a:pt x="77" y="24"/>
                      <a:pt x="77" y="24"/>
                      <a:pt x="77" y="24"/>
                    </a:cubicBezTo>
                    <a:cubicBezTo>
                      <a:pt x="77" y="24"/>
                      <a:pt x="77" y="25"/>
                      <a:pt x="77" y="25"/>
                    </a:cubicBezTo>
                    <a:cubicBezTo>
                      <a:pt x="78" y="25"/>
                      <a:pt x="79" y="26"/>
                      <a:pt x="80" y="26"/>
                    </a:cubicBezTo>
                    <a:cubicBezTo>
                      <a:pt x="79" y="26"/>
                      <a:pt x="78" y="25"/>
                      <a:pt x="77" y="25"/>
                    </a:cubicBezTo>
                    <a:cubicBezTo>
                      <a:pt x="76" y="25"/>
                      <a:pt x="76" y="26"/>
                      <a:pt x="76" y="26"/>
                    </a:cubicBezTo>
                    <a:cubicBezTo>
                      <a:pt x="77" y="26"/>
                      <a:pt x="77" y="27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5" y="27"/>
                      <a:pt x="74" y="26"/>
                      <a:pt x="73" y="27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4" y="28"/>
                      <a:pt x="72" y="28"/>
                      <a:pt x="71" y="28"/>
                    </a:cubicBezTo>
                    <a:cubicBezTo>
                      <a:pt x="71" y="28"/>
                      <a:pt x="71" y="28"/>
                      <a:pt x="71" y="29"/>
                    </a:cubicBezTo>
                    <a:cubicBezTo>
                      <a:pt x="72" y="29"/>
                      <a:pt x="74" y="30"/>
                      <a:pt x="75" y="30"/>
                    </a:cubicBezTo>
                    <a:cubicBezTo>
                      <a:pt x="74" y="32"/>
                      <a:pt x="76" y="34"/>
                      <a:pt x="78" y="34"/>
                    </a:cubicBezTo>
                    <a:cubicBezTo>
                      <a:pt x="78" y="34"/>
                      <a:pt x="79" y="34"/>
                      <a:pt x="79" y="34"/>
                    </a:cubicBezTo>
                    <a:cubicBezTo>
                      <a:pt x="80" y="35"/>
                      <a:pt x="81" y="36"/>
                      <a:pt x="83" y="37"/>
                    </a:cubicBezTo>
                    <a:cubicBezTo>
                      <a:pt x="83" y="37"/>
                      <a:pt x="83" y="38"/>
                      <a:pt x="84" y="38"/>
                    </a:cubicBezTo>
                    <a:cubicBezTo>
                      <a:pt x="84" y="38"/>
                      <a:pt x="84" y="38"/>
                      <a:pt x="84" y="38"/>
                    </a:cubicBezTo>
                    <a:cubicBezTo>
                      <a:pt x="83" y="38"/>
                      <a:pt x="83" y="38"/>
                      <a:pt x="83" y="37"/>
                    </a:cubicBezTo>
                    <a:cubicBezTo>
                      <a:pt x="82" y="37"/>
                      <a:pt x="80" y="36"/>
                      <a:pt x="79" y="36"/>
                    </a:cubicBezTo>
                    <a:cubicBezTo>
                      <a:pt x="76" y="34"/>
                      <a:pt x="72" y="31"/>
                      <a:pt x="68" y="29"/>
                    </a:cubicBezTo>
                    <a:cubicBezTo>
                      <a:pt x="68" y="29"/>
                      <a:pt x="68" y="30"/>
                      <a:pt x="68" y="30"/>
                    </a:cubicBezTo>
                    <a:cubicBezTo>
                      <a:pt x="73" y="32"/>
                      <a:pt x="78" y="36"/>
                      <a:pt x="83" y="38"/>
                    </a:cubicBezTo>
                    <a:cubicBezTo>
                      <a:pt x="83" y="39"/>
                      <a:pt x="82" y="39"/>
                      <a:pt x="82" y="39"/>
                    </a:cubicBezTo>
                    <a:cubicBezTo>
                      <a:pt x="82" y="39"/>
                      <a:pt x="82" y="39"/>
                      <a:pt x="82" y="39"/>
                    </a:cubicBezTo>
                    <a:cubicBezTo>
                      <a:pt x="79" y="37"/>
                      <a:pt x="76" y="36"/>
                      <a:pt x="73" y="34"/>
                    </a:cubicBezTo>
                    <a:cubicBezTo>
                      <a:pt x="72" y="33"/>
                      <a:pt x="71" y="32"/>
                      <a:pt x="69" y="32"/>
                    </a:cubicBezTo>
                    <a:cubicBezTo>
                      <a:pt x="69" y="31"/>
                      <a:pt x="69" y="31"/>
                      <a:pt x="69" y="31"/>
                    </a:cubicBezTo>
                    <a:cubicBezTo>
                      <a:pt x="68" y="31"/>
                      <a:pt x="67" y="30"/>
                      <a:pt x="67" y="30"/>
                    </a:cubicBezTo>
                    <a:cubicBezTo>
                      <a:pt x="66" y="30"/>
                      <a:pt x="66" y="31"/>
                      <a:pt x="66" y="31"/>
                    </a:cubicBezTo>
                    <a:cubicBezTo>
                      <a:pt x="71" y="34"/>
                      <a:pt x="75" y="38"/>
                      <a:pt x="79" y="40"/>
                    </a:cubicBezTo>
                    <a:cubicBezTo>
                      <a:pt x="74" y="38"/>
                      <a:pt x="69" y="35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lose/>
                    <a:moveTo>
                      <a:pt x="93" y="36"/>
                    </a:moveTo>
                    <a:cubicBezTo>
                      <a:pt x="92" y="35"/>
                      <a:pt x="91" y="35"/>
                      <a:pt x="90" y="34"/>
                    </a:cubicBezTo>
                    <a:cubicBezTo>
                      <a:pt x="86" y="31"/>
                      <a:pt x="91" y="33"/>
                      <a:pt x="92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4" y="35"/>
                      <a:pt x="96" y="37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7"/>
                    </a:cubicBezTo>
                    <a:cubicBezTo>
                      <a:pt x="96" y="37"/>
                      <a:pt x="94" y="36"/>
                      <a:pt x="93" y="36"/>
                    </a:cubicBezTo>
                    <a:close/>
                    <a:moveTo>
                      <a:pt x="93" y="33"/>
                    </a:moveTo>
                    <a:cubicBezTo>
                      <a:pt x="93" y="33"/>
                      <a:pt x="93" y="33"/>
                      <a:pt x="93" y="33"/>
                    </a:cubicBezTo>
                    <a:cubicBezTo>
                      <a:pt x="93" y="33"/>
                      <a:pt x="93" y="33"/>
                      <a:pt x="93" y="33"/>
                    </a:cubicBezTo>
                    <a:close/>
                    <a:moveTo>
                      <a:pt x="89" y="31"/>
                    </a:moveTo>
                    <a:cubicBezTo>
                      <a:pt x="90" y="31"/>
                      <a:pt x="91" y="30"/>
                      <a:pt x="92" y="29"/>
                    </a:cubicBezTo>
                    <a:cubicBezTo>
                      <a:pt x="92" y="29"/>
                      <a:pt x="92" y="30"/>
                      <a:pt x="92" y="30"/>
                    </a:cubicBezTo>
                    <a:cubicBezTo>
                      <a:pt x="92" y="31"/>
                      <a:pt x="93" y="32"/>
                      <a:pt x="94" y="33"/>
                    </a:cubicBezTo>
                    <a:cubicBezTo>
                      <a:pt x="94" y="33"/>
                      <a:pt x="94" y="33"/>
                      <a:pt x="94" y="33"/>
                    </a:cubicBezTo>
                    <a:cubicBezTo>
                      <a:pt x="93" y="33"/>
                      <a:pt x="93" y="32"/>
                      <a:pt x="92" y="32"/>
                    </a:cubicBezTo>
                    <a:cubicBezTo>
                      <a:pt x="92" y="32"/>
                      <a:pt x="91" y="32"/>
                      <a:pt x="91" y="32"/>
                    </a:cubicBezTo>
                    <a:cubicBezTo>
                      <a:pt x="91" y="32"/>
                      <a:pt x="91" y="32"/>
                      <a:pt x="91" y="32"/>
                    </a:cubicBezTo>
                    <a:cubicBezTo>
                      <a:pt x="91" y="32"/>
                      <a:pt x="91" y="32"/>
                      <a:pt x="91" y="32"/>
                    </a:cubicBezTo>
                    <a:cubicBezTo>
                      <a:pt x="90" y="32"/>
                      <a:pt x="89" y="31"/>
                      <a:pt x="89" y="31"/>
                    </a:cubicBezTo>
                    <a:close/>
                    <a:moveTo>
                      <a:pt x="92" y="29"/>
                    </a:moveTo>
                    <a:cubicBezTo>
                      <a:pt x="92" y="29"/>
                      <a:pt x="92" y="29"/>
                      <a:pt x="92" y="29"/>
                    </a:cubicBezTo>
                    <a:cubicBezTo>
                      <a:pt x="93" y="29"/>
                      <a:pt x="93" y="28"/>
                      <a:pt x="94" y="28"/>
                    </a:cubicBezTo>
                    <a:cubicBezTo>
                      <a:pt x="94" y="28"/>
                      <a:pt x="94" y="28"/>
                      <a:pt x="94" y="28"/>
                    </a:cubicBezTo>
                    <a:cubicBezTo>
                      <a:pt x="95" y="30"/>
                      <a:pt x="98" y="32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close/>
                    <a:moveTo>
                      <a:pt x="94" y="28"/>
                    </a:moveTo>
                    <a:cubicBezTo>
                      <a:pt x="94" y="27"/>
                      <a:pt x="95" y="27"/>
                      <a:pt x="95" y="27"/>
                    </a:cubicBezTo>
                    <a:cubicBezTo>
                      <a:pt x="96" y="26"/>
                      <a:pt x="97" y="27"/>
                      <a:pt x="97" y="28"/>
                    </a:cubicBezTo>
                    <a:cubicBezTo>
                      <a:pt x="96" y="28"/>
                      <a:pt x="95" y="28"/>
                      <a:pt x="94" y="28"/>
                    </a:cubicBezTo>
                    <a:cubicBezTo>
                      <a:pt x="94" y="28"/>
                      <a:pt x="94" y="28"/>
                      <a:pt x="94" y="28"/>
                    </a:cubicBezTo>
                    <a:close/>
                    <a:moveTo>
                      <a:pt x="97" y="29"/>
                    </a:moveTo>
                    <a:cubicBezTo>
                      <a:pt x="97" y="29"/>
                      <a:pt x="97" y="29"/>
                      <a:pt x="97" y="30"/>
                    </a:cubicBezTo>
                    <a:cubicBezTo>
                      <a:pt x="96" y="29"/>
                      <a:pt x="95" y="28"/>
                      <a:pt x="97" y="29"/>
                    </a:cubicBezTo>
                    <a:close/>
                    <a:moveTo>
                      <a:pt x="102" y="36"/>
                    </a:moveTo>
                    <a:cubicBezTo>
                      <a:pt x="102" y="36"/>
                      <a:pt x="102" y="36"/>
                      <a:pt x="102" y="37"/>
                    </a:cubicBezTo>
                    <a:cubicBezTo>
                      <a:pt x="103" y="37"/>
                      <a:pt x="105" y="38"/>
                      <a:pt x="105" y="39"/>
                    </a:cubicBezTo>
                    <a:cubicBezTo>
                      <a:pt x="105" y="39"/>
                      <a:pt x="105" y="39"/>
                      <a:pt x="104" y="39"/>
                    </a:cubicBezTo>
                    <a:cubicBezTo>
                      <a:pt x="104" y="39"/>
                      <a:pt x="104" y="39"/>
                      <a:pt x="104" y="39"/>
                    </a:cubicBezTo>
                    <a:cubicBezTo>
                      <a:pt x="101" y="38"/>
                      <a:pt x="99" y="36"/>
                      <a:pt x="96" y="35"/>
                    </a:cubicBezTo>
                    <a:cubicBezTo>
                      <a:pt x="97" y="35"/>
                      <a:pt x="97" y="34"/>
                      <a:pt x="97" y="34"/>
                    </a:cubicBezTo>
                    <a:cubicBezTo>
                      <a:pt x="96" y="33"/>
                      <a:pt x="95" y="32"/>
                      <a:pt x="94" y="31"/>
                    </a:cubicBezTo>
                    <a:cubicBezTo>
                      <a:pt x="93" y="30"/>
                      <a:pt x="95" y="31"/>
                      <a:pt x="96" y="31"/>
                    </a:cubicBezTo>
                    <a:cubicBezTo>
                      <a:pt x="96" y="32"/>
                      <a:pt x="96" y="33"/>
                      <a:pt x="96" y="33"/>
                    </a:cubicBezTo>
                    <a:cubicBezTo>
                      <a:pt x="97" y="35"/>
                      <a:pt x="100" y="36"/>
                      <a:pt x="102" y="36"/>
                    </a:cubicBezTo>
                    <a:close/>
                    <a:moveTo>
                      <a:pt x="106" y="35"/>
                    </a:moveTo>
                    <a:cubicBezTo>
                      <a:pt x="106" y="36"/>
                      <a:pt x="107" y="37"/>
                      <a:pt x="108" y="37"/>
                    </a:cubicBezTo>
                    <a:cubicBezTo>
                      <a:pt x="106" y="37"/>
                      <a:pt x="105" y="36"/>
                      <a:pt x="103" y="35"/>
                    </a:cubicBezTo>
                    <a:cubicBezTo>
                      <a:pt x="104" y="35"/>
                      <a:pt x="105" y="35"/>
                      <a:pt x="106" y="35"/>
                    </a:cubicBezTo>
                    <a:cubicBezTo>
                      <a:pt x="106" y="35"/>
                      <a:pt x="106" y="35"/>
                      <a:pt x="106" y="35"/>
                    </a:cubicBezTo>
                    <a:close/>
                    <a:moveTo>
                      <a:pt x="106" y="35"/>
                    </a:moveTo>
                    <a:cubicBezTo>
                      <a:pt x="107" y="35"/>
                      <a:pt x="108" y="34"/>
                      <a:pt x="109" y="34"/>
                    </a:cubicBezTo>
                    <a:cubicBezTo>
                      <a:pt x="109" y="34"/>
                      <a:pt x="109" y="34"/>
                      <a:pt x="109" y="35"/>
                    </a:cubicBezTo>
                    <a:cubicBezTo>
                      <a:pt x="109" y="36"/>
                      <a:pt x="111" y="37"/>
                      <a:pt x="109" y="36"/>
                    </a:cubicBezTo>
                    <a:cubicBezTo>
                      <a:pt x="107" y="35"/>
                      <a:pt x="107" y="35"/>
                      <a:pt x="106" y="35"/>
                    </a:cubicBezTo>
                    <a:close/>
                    <a:moveTo>
                      <a:pt x="110" y="34"/>
                    </a:moveTo>
                    <a:cubicBezTo>
                      <a:pt x="111" y="34"/>
                      <a:pt x="113" y="34"/>
                      <a:pt x="112" y="35"/>
                    </a:cubicBezTo>
                    <a:cubicBezTo>
                      <a:pt x="112" y="35"/>
                      <a:pt x="112" y="35"/>
                      <a:pt x="112" y="36"/>
                    </a:cubicBezTo>
                    <a:cubicBezTo>
                      <a:pt x="111" y="35"/>
                      <a:pt x="110" y="35"/>
                      <a:pt x="110" y="34"/>
                    </a:cubicBezTo>
                    <a:close/>
                    <a:moveTo>
                      <a:pt x="112" y="36"/>
                    </a:moveTo>
                    <a:cubicBezTo>
                      <a:pt x="111" y="36"/>
                      <a:pt x="111" y="36"/>
                      <a:pt x="111" y="37"/>
                    </a:cubicBezTo>
                    <a:cubicBezTo>
                      <a:pt x="110" y="35"/>
                      <a:pt x="110" y="35"/>
                      <a:pt x="112" y="36"/>
                    </a:cubicBezTo>
                    <a:close/>
                    <a:moveTo>
                      <a:pt x="110" y="37"/>
                    </a:moveTo>
                    <a:cubicBezTo>
                      <a:pt x="110" y="37"/>
                      <a:pt x="109" y="37"/>
                      <a:pt x="109" y="38"/>
                    </a:cubicBezTo>
                    <a:cubicBezTo>
                      <a:pt x="107" y="36"/>
                      <a:pt x="109" y="37"/>
                      <a:pt x="110" y="37"/>
                    </a:cubicBezTo>
                    <a:close/>
                    <a:moveTo>
                      <a:pt x="108" y="38"/>
                    </a:moveTo>
                    <a:cubicBezTo>
                      <a:pt x="107" y="38"/>
                      <a:pt x="106" y="38"/>
                      <a:pt x="105" y="38"/>
                    </a:cubicBezTo>
                    <a:cubicBezTo>
                      <a:pt x="105" y="38"/>
                      <a:pt x="103" y="36"/>
                      <a:pt x="103" y="36"/>
                    </a:cubicBezTo>
                    <a:cubicBezTo>
                      <a:pt x="105" y="37"/>
                      <a:pt x="106" y="37"/>
                      <a:pt x="108" y="38"/>
                    </a:cubicBezTo>
                    <a:close/>
                    <a:moveTo>
                      <a:pt x="103" y="39"/>
                    </a:moveTo>
                    <a:cubicBezTo>
                      <a:pt x="102" y="39"/>
                      <a:pt x="101" y="39"/>
                      <a:pt x="101" y="39"/>
                    </a:cubicBezTo>
                    <a:cubicBezTo>
                      <a:pt x="99" y="38"/>
                      <a:pt x="98" y="37"/>
                      <a:pt x="97" y="37"/>
                    </a:cubicBezTo>
                    <a:cubicBezTo>
                      <a:pt x="96" y="36"/>
                      <a:pt x="95" y="35"/>
                      <a:pt x="95" y="35"/>
                    </a:cubicBezTo>
                    <a:cubicBezTo>
                      <a:pt x="95" y="35"/>
                      <a:pt x="95" y="35"/>
                      <a:pt x="95" y="35"/>
                    </a:cubicBezTo>
                    <a:cubicBezTo>
                      <a:pt x="98" y="36"/>
                      <a:pt x="100" y="38"/>
                      <a:pt x="103" y="39"/>
                    </a:cubicBezTo>
                    <a:close/>
                    <a:moveTo>
                      <a:pt x="91" y="35"/>
                    </a:moveTo>
                    <a:cubicBezTo>
                      <a:pt x="90" y="35"/>
                      <a:pt x="90" y="35"/>
                      <a:pt x="90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88" y="34"/>
                      <a:pt x="87" y="33"/>
                      <a:pt x="85" y="33"/>
                    </a:cubicBezTo>
                    <a:cubicBezTo>
                      <a:pt x="86" y="33"/>
                      <a:pt x="86" y="32"/>
                      <a:pt x="87" y="32"/>
                    </a:cubicBezTo>
                    <a:cubicBezTo>
                      <a:pt x="88" y="33"/>
                      <a:pt x="89" y="34"/>
                      <a:pt x="91" y="35"/>
                    </a:cubicBezTo>
                    <a:close/>
                    <a:moveTo>
                      <a:pt x="81" y="26"/>
                    </a:moveTo>
                    <a:cubicBezTo>
                      <a:pt x="80" y="26"/>
                      <a:pt x="79" y="25"/>
                      <a:pt x="78" y="25"/>
                    </a:cubicBezTo>
                    <a:cubicBezTo>
                      <a:pt x="80" y="25"/>
                      <a:pt x="82" y="25"/>
                      <a:pt x="83" y="26"/>
                    </a:cubicBezTo>
                    <a:cubicBezTo>
                      <a:pt x="83" y="26"/>
                      <a:pt x="82" y="26"/>
                      <a:pt x="81" y="26"/>
                    </a:cubicBezTo>
                    <a:close/>
                    <a:moveTo>
                      <a:pt x="76" y="28"/>
                    </a:moveTo>
                    <a:cubicBezTo>
                      <a:pt x="75" y="28"/>
                      <a:pt x="74" y="28"/>
                      <a:pt x="74" y="27"/>
                    </a:cubicBezTo>
                    <a:cubicBezTo>
                      <a:pt x="75" y="27"/>
                      <a:pt x="75" y="28"/>
                      <a:pt x="76" y="28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8" y="26"/>
                    </a:moveTo>
                    <a:cubicBezTo>
                      <a:pt x="78" y="26"/>
                      <a:pt x="78" y="26"/>
                      <a:pt x="79" y="26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6"/>
                      <a:pt x="78" y="26"/>
                      <a:pt x="78" y="26"/>
                    </a:cubicBezTo>
                    <a:close/>
                    <a:moveTo>
                      <a:pt x="83" y="34"/>
                    </a:moveTo>
                    <a:cubicBezTo>
                      <a:pt x="83" y="34"/>
                      <a:pt x="82" y="34"/>
                      <a:pt x="82" y="34"/>
                    </a:cubicBezTo>
                    <a:cubicBezTo>
                      <a:pt x="83" y="33"/>
                      <a:pt x="83" y="33"/>
                      <a:pt x="84" y="33"/>
                    </a:cubicBezTo>
                    <a:cubicBezTo>
                      <a:pt x="85" y="34"/>
                      <a:pt x="86" y="34"/>
                      <a:pt x="86" y="35"/>
                    </a:cubicBezTo>
                    <a:cubicBezTo>
                      <a:pt x="86" y="35"/>
                      <a:pt x="87" y="36"/>
                      <a:pt x="87" y="36"/>
                    </a:cubicBezTo>
                    <a:cubicBezTo>
                      <a:pt x="87" y="36"/>
                      <a:pt x="86" y="36"/>
                      <a:pt x="86" y="36"/>
                    </a:cubicBezTo>
                    <a:cubicBezTo>
                      <a:pt x="85" y="36"/>
                      <a:pt x="84" y="35"/>
                      <a:pt x="83" y="34"/>
                    </a:cubicBezTo>
                    <a:close/>
                    <a:moveTo>
                      <a:pt x="89" y="35"/>
                    </a:moveTo>
                    <a:cubicBezTo>
                      <a:pt x="88" y="35"/>
                      <a:pt x="88" y="35"/>
                      <a:pt x="87" y="36"/>
                    </a:cubicBezTo>
                    <a:cubicBezTo>
                      <a:pt x="87" y="35"/>
                      <a:pt x="86" y="34"/>
                      <a:pt x="85" y="33"/>
                    </a:cubicBezTo>
                    <a:cubicBezTo>
                      <a:pt x="86" y="34"/>
                      <a:pt x="87" y="35"/>
                      <a:pt x="89" y="35"/>
                    </a:cubicBezTo>
                    <a:close/>
                    <a:moveTo>
                      <a:pt x="86" y="36"/>
                    </a:moveTo>
                    <a:cubicBezTo>
                      <a:pt x="85" y="37"/>
                      <a:pt x="85" y="37"/>
                      <a:pt x="84" y="37"/>
                    </a:cubicBezTo>
                    <a:cubicBezTo>
                      <a:pt x="83" y="36"/>
                      <a:pt x="81" y="35"/>
                      <a:pt x="80" y="34"/>
                    </a:cubicBezTo>
                    <a:cubicBezTo>
                      <a:pt x="80" y="34"/>
                      <a:pt x="80" y="34"/>
                      <a:pt x="80" y="34"/>
                    </a:cubicBezTo>
                    <a:cubicBezTo>
                      <a:pt x="80" y="34"/>
                      <a:pt x="81" y="34"/>
                      <a:pt x="81" y="34"/>
                    </a:cubicBezTo>
                    <a:cubicBezTo>
                      <a:pt x="81" y="34"/>
                      <a:pt x="82" y="34"/>
                      <a:pt x="82" y="34"/>
                    </a:cubicBezTo>
                    <a:cubicBezTo>
                      <a:pt x="83" y="35"/>
                      <a:pt x="84" y="36"/>
                      <a:pt x="86" y="36"/>
                    </a:cubicBezTo>
                    <a:close/>
                    <a:moveTo>
                      <a:pt x="221" y="133"/>
                    </a:moveTo>
                    <a:cubicBezTo>
                      <a:pt x="220" y="132"/>
                      <a:pt x="219" y="132"/>
                      <a:pt x="219" y="131"/>
                    </a:cubicBezTo>
                    <a:cubicBezTo>
                      <a:pt x="217" y="128"/>
                      <a:pt x="220" y="130"/>
                      <a:pt x="221" y="130"/>
                    </a:cubicBezTo>
                    <a:cubicBezTo>
                      <a:pt x="222" y="130"/>
                      <a:pt x="222" y="130"/>
                      <a:pt x="222" y="130"/>
                    </a:cubicBezTo>
                    <a:cubicBezTo>
                      <a:pt x="222" y="131"/>
                      <a:pt x="221" y="132"/>
                      <a:pt x="221" y="133"/>
                    </a:cubicBezTo>
                    <a:close/>
                    <a:moveTo>
                      <a:pt x="222" y="126"/>
                    </a:moveTo>
                    <a:cubicBezTo>
                      <a:pt x="221" y="125"/>
                      <a:pt x="220" y="124"/>
                      <a:pt x="218" y="123"/>
                    </a:cubicBezTo>
                    <a:cubicBezTo>
                      <a:pt x="218" y="123"/>
                      <a:pt x="217" y="122"/>
                      <a:pt x="217" y="122"/>
                    </a:cubicBezTo>
                    <a:cubicBezTo>
                      <a:pt x="217" y="122"/>
                      <a:pt x="217" y="121"/>
                      <a:pt x="217" y="121"/>
                    </a:cubicBezTo>
                    <a:cubicBezTo>
                      <a:pt x="217" y="121"/>
                      <a:pt x="218" y="122"/>
                      <a:pt x="218" y="122"/>
                    </a:cubicBezTo>
                    <a:cubicBezTo>
                      <a:pt x="220" y="122"/>
                      <a:pt x="221" y="123"/>
                      <a:pt x="223" y="124"/>
                    </a:cubicBezTo>
                    <a:cubicBezTo>
                      <a:pt x="223" y="125"/>
                      <a:pt x="223" y="125"/>
                      <a:pt x="222" y="126"/>
                    </a:cubicBezTo>
                    <a:close/>
                    <a:moveTo>
                      <a:pt x="222" y="127"/>
                    </a:moveTo>
                    <a:cubicBezTo>
                      <a:pt x="222" y="128"/>
                      <a:pt x="222" y="129"/>
                      <a:pt x="222" y="130"/>
                    </a:cubicBezTo>
                    <a:cubicBezTo>
                      <a:pt x="222" y="130"/>
                      <a:pt x="222" y="130"/>
                      <a:pt x="222" y="130"/>
                    </a:cubicBezTo>
                    <a:cubicBezTo>
                      <a:pt x="221" y="128"/>
                      <a:pt x="219" y="127"/>
                      <a:pt x="218" y="126"/>
                    </a:cubicBezTo>
                    <a:cubicBezTo>
                      <a:pt x="219" y="126"/>
                      <a:pt x="220" y="126"/>
                      <a:pt x="220" y="126"/>
                    </a:cubicBezTo>
                    <a:cubicBezTo>
                      <a:pt x="221" y="127"/>
                      <a:pt x="222" y="127"/>
                      <a:pt x="222" y="127"/>
                    </a:cubicBezTo>
                    <a:cubicBezTo>
                      <a:pt x="222" y="127"/>
                      <a:pt x="222" y="127"/>
                      <a:pt x="222" y="127"/>
                    </a:cubicBezTo>
                    <a:close/>
                    <a:moveTo>
                      <a:pt x="217" y="129"/>
                    </a:moveTo>
                    <a:cubicBezTo>
                      <a:pt x="217" y="130"/>
                      <a:pt x="218" y="131"/>
                      <a:pt x="219" y="132"/>
                    </a:cubicBezTo>
                    <a:cubicBezTo>
                      <a:pt x="220" y="133"/>
                      <a:pt x="218" y="132"/>
                      <a:pt x="217" y="132"/>
                    </a:cubicBezTo>
                    <a:cubicBezTo>
                      <a:pt x="217" y="132"/>
                      <a:pt x="217" y="132"/>
                      <a:pt x="217" y="132"/>
                    </a:cubicBezTo>
                    <a:cubicBezTo>
                      <a:pt x="217" y="131"/>
                      <a:pt x="217" y="130"/>
                      <a:pt x="217" y="129"/>
                    </a:cubicBezTo>
                    <a:close/>
                    <a:moveTo>
                      <a:pt x="221" y="134"/>
                    </a:moveTo>
                    <a:cubicBezTo>
                      <a:pt x="221" y="135"/>
                      <a:pt x="220" y="137"/>
                      <a:pt x="220" y="138"/>
                    </a:cubicBezTo>
                    <a:cubicBezTo>
                      <a:pt x="220" y="137"/>
                      <a:pt x="220" y="137"/>
                      <a:pt x="219" y="136"/>
                    </a:cubicBezTo>
                    <a:cubicBezTo>
                      <a:pt x="219" y="135"/>
                      <a:pt x="218" y="135"/>
                      <a:pt x="218" y="134"/>
                    </a:cubicBezTo>
                    <a:cubicBezTo>
                      <a:pt x="217" y="132"/>
                      <a:pt x="220" y="134"/>
                      <a:pt x="221" y="134"/>
                    </a:cubicBezTo>
                    <a:cubicBezTo>
                      <a:pt x="221" y="134"/>
                      <a:pt x="221" y="134"/>
                      <a:pt x="221" y="134"/>
                    </a:cubicBezTo>
                    <a:close/>
                    <a:moveTo>
                      <a:pt x="220" y="139"/>
                    </a:moveTo>
                    <a:cubicBezTo>
                      <a:pt x="219" y="139"/>
                      <a:pt x="219" y="139"/>
                      <a:pt x="219" y="140"/>
                    </a:cubicBezTo>
                    <a:cubicBezTo>
                      <a:pt x="219" y="140"/>
                      <a:pt x="219" y="140"/>
                      <a:pt x="219" y="139"/>
                    </a:cubicBezTo>
                    <a:cubicBezTo>
                      <a:pt x="219" y="139"/>
                      <a:pt x="219" y="139"/>
                      <a:pt x="219" y="139"/>
                    </a:cubicBezTo>
                    <a:cubicBezTo>
                      <a:pt x="219" y="139"/>
                      <a:pt x="219" y="139"/>
                      <a:pt x="220" y="139"/>
                    </a:cubicBezTo>
                    <a:close/>
                    <a:moveTo>
                      <a:pt x="218" y="136"/>
                    </a:moveTo>
                    <a:cubicBezTo>
                      <a:pt x="218" y="136"/>
                      <a:pt x="218" y="135"/>
                      <a:pt x="218" y="135"/>
                    </a:cubicBezTo>
                    <a:cubicBezTo>
                      <a:pt x="218" y="136"/>
                      <a:pt x="219" y="137"/>
                      <a:pt x="219" y="139"/>
                    </a:cubicBezTo>
                    <a:cubicBezTo>
                      <a:pt x="219" y="138"/>
                      <a:pt x="218" y="137"/>
                      <a:pt x="218" y="136"/>
                    </a:cubicBezTo>
                    <a:close/>
                    <a:moveTo>
                      <a:pt x="217" y="126"/>
                    </a:moveTo>
                    <a:cubicBezTo>
                      <a:pt x="218" y="127"/>
                      <a:pt x="218" y="127"/>
                      <a:pt x="219" y="128"/>
                    </a:cubicBezTo>
                    <a:cubicBezTo>
                      <a:pt x="220" y="128"/>
                      <a:pt x="222" y="130"/>
                      <a:pt x="219" y="129"/>
                    </a:cubicBezTo>
                    <a:cubicBezTo>
                      <a:pt x="219" y="129"/>
                      <a:pt x="218" y="128"/>
                      <a:pt x="217" y="128"/>
                    </a:cubicBezTo>
                    <a:cubicBezTo>
                      <a:pt x="217" y="128"/>
                      <a:pt x="217" y="128"/>
                      <a:pt x="217" y="128"/>
                    </a:cubicBezTo>
                    <a:cubicBezTo>
                      <a:pt x="217" y="128"/>
                      <a:pt x="217" y="127"/>
                      <a:pt x="217" y="127"/>
                    </a:cubicBezTo>
                    <a:cubicBezTo>
                      <a:pt x="217" y="126"/>
                      <a:pt x="217" y="126"/>
                      <a:pt x="217" y="126"/>
                    </a:cubicBezTo>
                    <a:close/>
                    <a:moveTo>
                      <a:pt x="217" y="123"/>
                    </a:moveTo>
                    <a:cubicBezTo>
                      <a:pt x="218" y="124"/>
                      <a:pt x="220" y="125"/>
                      <a:pt x="221" y="126"/>
                    </a:cubicBezTo>
                    <a:cubicBezTo>
                      <a:pt x="222" y="126"/>
                      <a:pt x="222" y="126"/>
                      <a:pt x="221" y="126"/>
                    </a:cubicBezTo>
                    <a:cubicBezTo>
                      <a:pt x="220" y="125"/>
                      <a:pt x="219" y="125"/>
                      <a:pt x="219" y="125"/>
                    </a:cubicBezTo>
                    <a:cubicBezTo>
                      <a:pt x="218" y="124"/>
                      <a:pt x="218" y="124"/>
                      <a:pt x="217" y="124"/>
                    </a:cubicBezTo>
                    <a:cubicBezTo>
                      <a:pt x="217" y="124"/>
                      <a:pt x="217" y="123"/>
                      <a:pt x="217" y="123"/>
                    </a:cubicBezTo>
                    <a:close/>
                    <a:moveTo>
                      <a:pt x="214" y="117"/>
                    </a:moveTo>
                    <a:cubicBezTo>
                      <a:pt x="213" y="117"/>
                      <a:pt x="212" y="117"/>
                      <a:pt x="212" y="117"/>
                    </a:cubicBezTo>
                    <a:cubicBezTo>
                      <a:pt x="210" y="116"/>
                      <a:pt x="209" y="115"/>
                      <a:pt x="207" y="114"/>
                    </a:cubicBezTo>
                    <a:cubicBezTo>
                      <a:pt x="206" y="113"/>
                      <a:pt x="206" y="113"/>
                      <a:pt x="208" y="114"/>
                    </a:cubicBezTo>
                    <a:cubicBezTo>
                      <a:pt x="209" y="114"/>
                      <a:pt x="211" y="115"/>
                      <a:pt x="212" y="116"/>
                    </a:cubicBezTo>
                    <a:cubicBezTo>
                      <a:pt x="216" y="118"/>
                      <a:pt x="219" y="120"/>
                      <a:pt x="223" y="121"/>
                    </a:cubicBezTo>
                    <a:cubicBezTo>
                      <a:pt x="223" y="121"/>
                      <a:pt x="223" y="122"/>
                      <a:pt x="223" y="123"/>
                    </a:cubicBezTo>
                    <a:cubicBezTo>
                      <a:pt x="221" y="122"/>
                      <a:pt x="219" y="121"/>
                      <a:pt x="217" y="120"/>
                    </a:cubicBezTo>
                    <a:cubicBezTo>
                      <a:pt x="216" y="119"/>
                      <a:pt x="215" y="118"/>
                      <a:pt x="214" y="117"/>
                    </a:cubicBezTo>
                    <a:close/>
                    <a:moveTo>
                      <a:pt x="217" y="77"/>
                    </a:moveTo>
                    <a:cubicBezTo>
                      <a:pt x="215" y="76"/>
                      <a:pt x="213" y="76"/>
                      <a:pt x="211" y="74"/>
                    </a:cubicBezTo>
                    <a:cubicBezTo>
                      <a:pt x="208" y="72"/>
                      <a:pt x="212" y="75"/>
                      <a:pt x="213" y="75"/>
                    </a:cubicBezTo>
                    <a:cubicBezTo>
                      <a:pt x="214" y="76"/>
                      <a:pt x="215" y="76"/>
                      <a:pt x="216" y="76"/>
                    </a:cubicBezTo>
                    <a:cubicBezTo>
                      <a:pt x="217" y="77"/>
                      <a:pt x="217" y="77"/>
                      <a:pt x="217" y="77"/>
                    </a:cubicBezTo>
                    <a:close/>
                    <a:moveTo>
                      <a:pt x="208" y="61"/>
                    </a:moveTo>
                    <a:cubicBezTo>
                      <a:pt x="206" y="59"/>
                      <a:pt x="206" y="60"/>
                      <a:pt x="208" y="60"/>
                    </a:cubicBezTo>
                    <a:cubicBezTo>
                      <a:pt x="208" y="60"/>
                      <a:pt x="208" y="60"/>
                      <a:pt x="208" y="61"/>
                    </a:cubicBezTo>
                    <a:close/>
                    <a:moveTo>
                      <a:pt x="210" y="64"/>
                    </a:moveTo>
                    <a:cubicBezTo>
                      <a:pt x="210" y="63"/>
                      <a:pt x="209" y="63"/>
                      <a:pt x="209" y="63"/>
                    </a:cubicBezTo>
                    <a:cubicBezTo>
                      <a:pt x="208" y="62"/>
                      <a:pt x="207" y="61"/>
                      <a:pt x="206" y="61"/>
                    </a:cubicBezTo>
                    <a:cubicBezTo>
                      <a:pt x="207" y="61"/>
                      <a:pt x="208" y="62"/>
                      <a:pt x="209" y="62"/>
                    </a:cubicBezTo>
                    <a:cubicBezTo>
                      <a:pt x="210" y="63"/>
                      <a:pt x="210" y="63"/>
                      <a:pt x="210" y="64"/>
                    </a:cubicBezTo>
                    <a:close/>
                    <a:moveTo>
                      <a:pt x="213" y="70"/>
                    </a:moveTo>
                    <a:cubicBezTo>
                      <a:pt x="211" y="68"/>
                      <a:pt x="209" y="67"/>
                      <a:pt x="207" y="66"/>
                    </a:cubicBezTo>
                    <a:cubicBezTo>
                      <a:pt x="203" y="63"/>
                      <a:pt x="208" y="65"/>
                      <a:pt x="210" y="66"/>
                    </a:cubicBezTo>
                    <a:cubicBezTo>
                      <a:pt x="211" y="66"/>
                      <a:pt x="211" y="67"/>
                      <a:pt x="212" y="67"/>
                    </a:cubicBezTo>
                    <a:cubicBezTo>
                      <a:pt x="212" y="68"/>
                      <a:pt x="213" y="69"/>
                      <a:pt x="213" y="70"/>
                    </a:cubicBezTo>
                    <a:close/>
                    <a:moveTo>
                      <a:pt x="215" y="73"/>
                    </a:moveTo>
                    <a:cubicBezTo>
                      <a:pt x="213" y="72"/>
                      <a:pt x="211" y="71"/>
                      <a:pt x="209" y="70"/>
                    </a:cubicBezTo>
                    <a:cubicBezTo>
                      <a:pt x="208" y="69"/>
                      <a:pt x="207" y="69"/>
                      <a:pt x="206" y="68"/>
                    </a:cubicBezTo>
                    <a:cubicBezTo>
                      <a:pt x="208" y="69"/>
                      <a:pt x="209" y="70"/>
                      <a:pt x="211" y="71"/>
                    </a:cubicBezTo>
                    <a:cubicBezTo>
                      <a:pt x="212" y="71"/>
                      <a:pt x="213" y="71"/>
                      <a:pt x="214" y="71"/>
                    </a:cubicBezTo>
                    <a:cubicBezTo>
                      <a:pt x="215" y="72"/>
                      <a:pt x="215" y="73"/>
                      <a:pt x="215" y="73"/>
                    </a:cubicBezTo>
                    <a:close/>
                    <a:moveTo>
                      <a:pt x="219" y="83"/>
                    </a:moveTo>
                    <a:cubicBezTo>
                      <a:pt x="216" y="81"/>
                      <a:pt x="214" y="80"/>
                      <a:pt x="211" y="79"/>
                    </a:cubicBezTo>
                    <a:cubicBezTo>
                      <a:pt x="207" y="76"/>
                      <a:pt x="213" y="78"/>
                      <a:pt x="214" y="79"/>
                    </a:cubicBezTo>
                    <a:cubicBezTo>
                      <a:pt x="215" y="79"/>
                      <a:pt x="217" y="80"/>
                      <a:pt x="218" y="80"/>
                    </a:cubicBezTo>
                    <a:cubicBezTo>
                      <a:pt x="218" y="81"/>
                      <a:pt x="219" y="82"/>
                      <a:pt x="219" y="83"/>
                    </a:cubicBezTo>
                    <a:close/>
                    <a:moveTo>
                      <a:pt x="208" y="77"/>
                    </a:moveTo>
                    <a:cubicBezTo>
                      <a:pt x="211" y="80"/>
                      <a:pt x="215" y="81"/>
                      <a:pt x="218" y="83"/>
                    </a:cubicBezTo>
                    <a:cubicBezTo>
                      <a:pt x="221" y="85"/>
                      <a:pt x="214" y="82"/>
                      <a:pt x="215" y="82"/>
                    </a:cubicBezTo>
                    <a:cubicBezTo>
                      <a:pt x="214" y="82"/>
                      <a:pt x="213" y="81"/>
                      <a:pt x="212" y="81"/>
                    </a:cubicBezTo>
                    <a:cubicBezTo>
                      <a:pt x="211" y="80"/>
                      <a:pt x="209" y="80"/>
                      <a:pt x="208" y="79"/>
                    </a:cubicBezTo>
                    <a:cubicBezTo>
                      <a:pt x="208" y="79"/>
                      <a:pt x="208" y="78"/>
                      <a:pt x="208" y="77"/>
                    </a:cubicBezTo>
                    <a:close/>
                    <a:moveTo>
                      <a:pt x="220" y="87"/>
                    </a:moveTo>
                    <a:cubicBezTo>
                      <a:pt x="217" y="85"/>
                      <a:pt x="213" y="83"/>
                      <a:pt x="209" y="81"/>
                    </a:cubicBezTo>
                    <a:cubicBezTo>
                      <a:pt x="208" y="80"/>
                      <a:pt x="207" y="80"/>
                      <a:pt x="209" y="81"/>
                    </a:cubicBezTo>
                    <a:cubicBezTo>
                      <a:pt x="211" y="81"/>
                      <a:pt x="213" y="82"/>
                      <a:pt x="215" y="83"/>
                    </a:cubicBezTo>
                    <a:cubicBezTo>
                      <a:pt x="216" y="84"/>
                      <a:pt x="218" y="84"/>
                      <a:pt x="219" y="85"/>
                    </a:cubicBezTo>
                    <a:cubicBezTo>
                      <a:pt x="220" y="86"/>
                      <a:pt x="220" y="87"/>
                      <a:pt x="220" y="87"/>
                    </a:cubicBezTo>
                    <a:close/>
                    <a:moveTo>
                      <a:pt x="221" y="92"/>
                    </a:moveTo>
                    <a:cubicBezTo>
                      <a:pt x="217" y="89"/>
                      <a:pt x="211" y="87"/>
                      <a:pt x="207" y="85"/>
                    </a:cubicBezTo>
                    <a:cubicBezTo>
                      <a:pt x="204" y="83"/>
                      <a:pt x="208" y="84"/>
                      <a:pt x="209" y="84"/>
                    </a:cubicBezTo>
                    <a:cubicBezTo>
                      <a:pt x="211" y="85"/>
                      <a:pt x="212" y="86"/>
                      <a:pt x="214" y="86"/>
                    </a:cubicBezTo>
                    <a:cubicBezTo>
                      <a:pt x="216" y="87"/>
                      <a:pt x="218" y="88"/>
                      <a:pt x="221" y="89"/>
                    </a:cubicBezTo>
                    <a:cubicBezTo>
                      <a:pt x="221" y="90"/>
                      <a:pt x="221" y="91"/>
                      <a:pt x="221" y="92"/>
                    </a:cubicBezTo>
                    <a:close/>
                    <a:moveTo>
                      <a:pt x="222" y="97"/>
                    </a:moveTo>
                    <a:cubicBezTo>
                      <a:pt x="217" y="93"/>
                      <a:pt x="211" y="91"/>
                      <a:pt x="206" y="88"/>
                    </a:cubicBezTo>
                    <a:cubicBezTo>
                      <a:pt x="205" y="87"/>
                      <a:pt x="200" y="85"/>
                      <a:pt x="204" y="87"/>
                    </a:cubicBezTo>
                    <a:cubicBezTo>
                      <a:pt x="207" y="88"/>
                      <a:pt x="210" y="89"/>
                      <a:pt x="212" y="90"/>
                    </a:cubicBezTo>
                    <a:cubicBezTo>
                      <a:pt x="215" y="91"/>
                      <a:pt x="218" y="93"/>
                      <a:pt x="222" y="94"/>
                    </a:cubicBezTo>
                    <a:cubicBezTo>
                      <a:pt x="222" y="95"/>
                      <a:pt x="222" y="96"/>
                      <a:pt x="222" y="97"/>
                    </a:cubicBezTo>
                    <a:close/>
                    <a:moveTo>
                      <a:pt x="223" y="102"/>
                    </a:moveTo>
                    <a:cubicBezTo>
                      <a:pt x="220" y="100"/>
                      <a:pt x="217" y="99"/>
                      <a:pt x="215" y="97"/>
                    </a:cubicBezTo>
                    <a:cubicBezTo>
                      <a:pt x="212" y="95"/>
                      <a:pt x="209" y="94"/>
                      <a:pt x="206" y="92"/>
                    </a:cubicBezTo>
                    <a:cubicBezTo>
                      <a:pt x="205" y="91"/>
                      <a:pt x="204" y="91"/>
                      <a:pt x="203" y="90"/>
                    </a:cubicBezTo>
                    <a:cubicBezTo>
                      <a:pt x="204" y="91"/>
                      <a:pt x="205" y="91"/>
                      <a:pt x="207" y="92"/>
                    </a:cubicBezTo>
                    <a:cubicBezTo>
                      <a:pt x="209" y="92"/>
                      <a:pt x="212" y="93"/>
                      <a:pt x="214" y="94"/>
                    </a:cubicBezTo>
                    <a:cubicBezTo>
                      <a:pt x="217" y="96"/>
                      <a:pt x="220" y="97"/>
                      <a:pt x="223" y="98"/>
                    </a:cubicBezTo>
                    <a:cubicBezTo>
                      <a:pt x="223" y="99"/>
                      <a:pt x="223" y="100"/>
                      <a:pt x="223" y="102"/>
                    </a:cubicBezTo>
                    <a:close/>
                    <a:moveTo>
                      <a:pt x="223" y="106"/>
                    </a:moveTo>
                    <a:cubicBezTo>
                      <a:pt x="217" y="101"/>
                      <a:pt x="210" y="98"/>
                      <a:pt x="203" y="94"/>
                    </a:cubicBezTo>
                    <a:cubicBezTo>
                      <a:pt x="199" y="92"/>
                      <a:pt x="205" y="95"/>
                      <a:pt x="205" y="95"/>
                    </a:cubicBezTo>
                    <a:cubicBezTo>
                      <a:pt x="207" y="96"/>
                      <a:pt x="209" y="97"/>
                      <a:pt x="211" y="98"/>
                    </a:cubicBezTo>
                    <a:cubicBezTo>
                      <a:pt x="215" y="99"/>
                      <a:pt x="219" y="101"/>
                      <a:pt x="223" y="102"/>
                    </a:cubicBezTo>
                    <a:cubicBezTo>
                      <a:pt x="223" y="102"/>
                      <a:pt x="223" y="103"/>
                      <a:pt x="223" y="103"/>
                    </a:cubicBezTo>
                    <a:cubicBezTo>
                      <a:pt x="223" y="104"/>
                      <a:pt x="223" y="105"/>
                      <a:pt x="223" y="106"/>
                    </a:cubicBezTo>
                    <a:close/>
                    <a:moveTo>
                      <a:pt x="203" y="103"/>
                    </a:moveTo>
                    <a:cubicBezTo>
                      <a:pt x="209" y="107"/>
                      <a:pt x="216" y="110"/>
                      <a:pt x="223" y="112"/>
                    </a:cubicBezTo>
                    <a:cubicBezTo>
                      <a:pt x="223" y="112"/>
                      <a:pt x="224" y="112"/>
                      <a:pt x="224" y="112"/>
                    </a:cubicBezTo>
                    <a:cubicBezTo>
                      <a:pt x="224" y="113"/>
                      <a:pt x="224" y="114"/>
                      <a:pt x="224" y="115"/>
                    </a:cubicBezTo>
                    <a:cubicBezTo>
                      <a:pt x="221" y="113"/>
                      <a:pt x="218" y="111"/>
                      <a:pt x="215" y="110"/>
                    </a:cubicBezTo>
                    <a:cubicBezTo>
                      <a:pt x="211" y="108"/>
                      <a:pt x="207" y="105"/>
                      <a:pt x="203" y="103"/>
                    </a:cubicBezTo>
                    <a:close/>
                    <a:moveTo>
                      <a:pt x="213" y="104"/>
                    </a:moveTo>
                    <a:cubicBezTo>
                      <a:pt x="209" y="102"/>
                      <a:pt x="205" y="100"/>
                      <a:pt x="201" y="98"/>
                    </a:cubicBezTo>
                    <a:cubicBezTo>
                      <a:pt x="201" y="98"/>
                      <a:pt x="200" y="98"/>
                      <a:pt x="200" y="98"/>
                    </a:cubicBezTo>
                    <a:cubicBezTo>
                      <a:pt x="201" y="98"/>
                      <a:pt x="201" y="98"/>
                      <a:pt x="201" y="98"/>
                    </a:cubicBezTo>
                    <a:cubicBezTo>
                      <a:pt x="203" y="99"/>
                      <a:pt x="204" y="99"/>
                      <a:pt x="205" y="100"/>
                    </a:cubicBezTo>
                    <a:cubicBezTo>
                      <a:pt x="207" y="100"/>
                      <a:pt x="208" y="101"/>
                      <a:pt x="210" y="101"/>
                    </a:cubicBezTo>
                    <a:cubicBezTo>
                      <a:pt x="214" y="103"/>
                      <a:pt x="219" y="106"/>
                      <a:pt x="223" y="107"/>
                    </a:cubicBezTo>
                    <a:cubicBezTo>
                      <a:pt x="224" y="108"/>
                      <a:pt x="224" y="110"/>
                      <a:pt x="224" y="111"/>
                    </a:cubicBezTo>
                    <a:cubicBezTo>
                      <a:pt x="220" y="109"/>
                      <a:pt x="217" y="106"/>
                      <a:pt x="213" y="104"/>
                    </a:cubicBezTo>
                    <a:close/>
                    <a:moveTo>
                      <a:pt x="223" y="120"/>
                    </a:moveTo>
                    <a:cubicBezTo>
                      <a:pt x="217" y="116"/>
                      <a:pt x="211" y="112"/>
                      <a:pt x="205" y="109"/>
                    </a:cubicBezTo>
                    <a:cubicBezTo>
                      <a:pt x="205" y="109"/>
                      <a:pt x="205" y="109"/>
                      <a:pt x="205" y="109"/>
                    </a:cubicBezTo>
                    <a:cubicBezTo>
                      <a:pt x="209" y="110"/>
                      <a:pt x="212" y="112"/>
                      <a:pt x="216" y="113"/>
                    </a:cubicBezTo>
                    <a:cubicBezTo>
                      <a:pt x="218" y="115"/>
                      <a:pt x="221" y="116"/>
                      <a:pt x="223" y="116"/>
                    </a:cubicBezTo>
                    <a:cubicBezTo>
                      <a:pt x="223" y="116"/>
                      <a:pt x="223" y="116"/>
                      <a:pt x="224" y="116"/>
                    </a:cubicBezTo>
                    <a:cubicBezTo>
                      <a:pt x="223" y="117"/>
                      <a:pt x="223" y="119"/>
                      <a:pt x="223" y="120"/>
                    </a:cubicBezTo>
                    <a:close/>
                    <a:moveTo>
                      <a:pt x="209" y="119"/>
                    </a:moveTo>
                    <a:cubicBezTo>
                      <a:pt x="208" y="118"/>
                      <a:pt x="209" y="118"/>
                      <a:pt x="210" y="118"/>
                    </a:cubicBezTo>
                    <a:cubicBezTo>
                      <a:pt x="210" y="118"/>
                      <a:pt x="209" y="119"/>
                      <a:pt x="209" y="119"/>
                    </a:cubicBezTo>
                    <a:cubicBezTo>
                      <a:pt x="208" y="120"/>
                      <a:pt x="207" y="120"/>
                      <a:pt x="206" y="119"/>
                    </a:cubicBezTo>
                    <a:cubicBezTo>
                      <a:pt x="207" y="119"/>
                      <a:pt x="208" y="119"/>
                      <a:pt x="208" y="119"/>
                    </a:cubicBezTo>
                    <a:cubicBezTo>
                      <a:pt x="209" y="119"/>
                      <a:pt x="209" y="119"/>
                      <a:pt x="209" y="119"/>
                    </a:cubicBezTo>
                    <a:close/>
                    <a:moveTo>
                      <a:pt x="205" y="114"/>
                    </a:moveTo>
                    <a:cubicBezTo>
                      <a:pt x="207" y="115"/>
                      <a:pt x="208" y="116"/>
                      <a:pt x="210" y="117"/>
                    </a:cubicBezTo>
                    <a:cubicBezTo>
                      <a:pt x="212" y="118"/>
                      <a:pt x="208" y="116"/>
                      <a:pt x="207" y="117"/>
                    </a:cubicBezTo>
                    <a:cubicBezTo>
                      <a:pt x="206" y="117"/>
                      <a:pt x="206" y="117"/>
                      <a:pt x="206" y="117"/>
                    </a:cubicBezTo>
                    <a:cubicBezTo>
                      <a:pt x="207" y="118"/>
                      <a:pt x="207" y="119"/>
                      <a:pt x="206" y="118"/>
                    </a:cubicBezTo>
                    <a:cubicBezTo>
                      <a:pt x="206" y="117"/>
                      <a:pt x="205" y="115"/>
                      <a:pt x="205" y="114"/>
                    </a:cubicBezTo>
                    <a:close/>
                    <a:moveTo>
                      <a:pt x="205" y="109"/>
                    </a:moveTo>
                    <a:cubicBezTo>
                      <a:pt x="210" y="113"/>
                      <a:pt x="216" y="116"/>
                      <a:pt x="221" y="119"/>
                    </a:cubicBezTo>
                    <a:cubicBezTo>
                      <a:pt x="225" y="122"/>
                      <a:pt x="218" y="118"/>
                      <a:pt x="218" y="118"/>
                    </a:cubicBezTo>
                    <a:cubicBezTo>
                      <a:pt x="217" y="117"/>
                      <a:pt x="215" y="117"/>
                      <a:pt x="214" y="116"/>
                    </a:cubicBezTo>
                    <a:cubicBezTo>
                      <a:pt x="211" y="114"/>
                      <a:pt x="208" y="113"/>
                      <a:pt x="205" y="112"/>
                    </a:cubicBezTo>
                    <a:cubicBezTo>
                      <a:pt x="205" y="111"/>
                      <a:pt x="205" y="110"/>
                      <a:pt x="205" y="109"/>
                    </a:cubicBezTo>
                    <a:close/>
                    <a:moveTo>
                      <a:pt x="203" y="104"/>
                    </a:moveTo>
                    <a:cubicBezTo>
                      <a:pt x="206" y="106"/>
                      <a:pt x="209" y="107"/>
                      <a:pt x="212" y="109"/>
                    </a:cubicBezTo>
                    <a:cubicBezTo>
                      <a:pt x="215" y="111"/>
                      <a:pt x="220" y="112"/>
                      <a:pt x="222" y="115"/>
                    </a:cubicBezTo>
                    <a:cubicBezTo>
                      <a:pt x="223" y="115"/>
                      <a:pt x="217" y="113"/>
                      <a:pt x="218" y="113"/>
                    </a:cubicBezTo>
                    <a:cubicBezTo>
                      <a:pt x="216" y="113"/>
                      <a:pt x="215" y="112"/>
                      <a:pt x="214" y="112"/>
                    </a:cubicBezTo>
                    <a:cubicBezTo>
                      <a:pt x="211" y="110"/>
                      <a:pt x="208" y="109"/>
                      <a:pt x="205" y="108"/>
                    </a:cubicBezTo>
                    <a:cubicBezTo>
                      <a:pt x="205" y="107"/>
                      <a:pt x="205" y="107"/>
                      <a:pt x="205" y="106"/>
                    </a:cubicBezTo>
                    <a:cubicBezTo>
                      <a:pt x="204" y="105"/>
                      <a:pt x="204" y="105"/>
                      <a:pt x="203" y="104"/>
                    </a:cubicBezTo>
                    <a:close/>
                    <a:moveTo>
                      <a:pt x="198" y="97"/>
                    </a:moveTo>
                    <a:cubicBezTo>
                      <a:pt x="205" y="102"/>
                      <a:pt x="213" y="104"/>
                      <a:pt x="219" y="109"/>
                    </a:cubicBezTo>
                    <a:cubicBezTo>
                      <a:pt x="224" y="113"/>
                      <a:pt x="221" y="111"/>
                      <a:pt x="219" y="110"/>
                    </a:cubicBezTo>
                    <a:cubicBezTo>
                      <a:pt x="216" y="109"/>
                      <a:pt x="214" y="108"/>
                      <a:pt x="211" y="107"/>
                    </a:cubicBezTo>
                    <a:cubicBezTo>
                      <a:pt x="208" y="105"/>
                      <a:pt x="205" y="103"/>
                      <a:pt x="201" y="102"/>
                    </a:cubicBezTo>
                    <a:cubicBezTo>
                      <a:pt x="201" y="102"/>
                      <a:pt x="201" y="102"/>
                      <a:pt x="201" y="102"/>
                    </a:cubicBezTo>
                    <a:cubicBezTo>
                      <a:pt x="200" y="101"/>
                      <a:pt x="198" y="99"/>
                      <a:pt x="198" y="97"/>
                    </a:cubicBezTo>
                    <a:close/>
                    <a:moveTo>
                      <a:pt x="199" y="96"/>
                    </a:moveTo>
                    <a:cubicBezTo>
                      <a:pt x="199" y="96"/>
                      <a:pt x="199" y="96"/>
                      <a:pt x="199" y="95"/>
                    </a:cubicBezTo>
                    <a:cubicBezTo>
                      <a:pt x="200" y="95"/>
                      <a:pt x="200" y="94"/>
                      <a:pt x="200" y="94"/>
                    </a:cubicBezTo>
                    <a:cubicBezTo>
                      <a:pt x="204" y="96"/>
                      <a:pt x="208" y="98"/>
                      <a:pt x="211" y="100"/>
                    </a:cubicBezTo>
                    <a:cubicBezTo>
                      <a:pt x="213" y="101"/>
                      <a:pt x="215" y="102"/>
                      <a:pt x="217" y="103"/>
                    </a:cubicBezTo>
                    <a:cubicBezTo>
                      <a:pt x="219" y="104"/>
                      <a:pt x="221" y="105"/>
                      <a:pt x="222" y="106"/>
                    </a:cubicBezTo>
                    <a:cubicBezTo>
                      <a:pt x="214" y="103"/>
                      <a:pt x="207" y="99"/>
                      <a:pt x="199" y="96"/>
                    </a:cubicBezTo>
                    <a:close/>
                    <a:moveTo>
                      <a:pt x="201" y="93"/>
                    </a:moveTo>
                    <a:cubicBezTo>
                      <a:pt x="201" y="92"/>
                      <a:pt x="202" y="91"/>
                      <a:pt x="201" y="90"/>
                    </a:cubicBezTo>
                    <a:cubicBezTo>
                      <a:pt x="201" y="88"/>
                      <a:pt x="201" y="87"/>
                      <a:pt x="201" y="86"/>
                    </a:cubicBezTo>
                    <a:cubicBezTo>
                      <a:pt x="207" y="90"/>
                      <a:pt x="214" y="91"/>
                      <a:pt x="220" y="96"/>
                    </a:cubicBezTo>
                    <a:cubicBezTo>
                      <a:pt x="225" y="99"/>
                      <a:pt x="219" y="96"/>
                      <a:pt x="217" y="95"/>
                    </a:cubicBezTo>
                    <a:cubicBezTo>
                      <a:pt x="215" y="94"/>
                      <a:pt x="214" y="93"/>
                      <a:pt x="212" y="92"/>
                    </a:cubicBezTo>
                    <a:cubicBezTo>
                      <a:pt x="208" y="91"/>
                      <a:pt x="205" y="90"/>
                      <a:pt x="202" y="89"/>
                    </a:cubicBezTo>
                    <a:cubicBezTo>
                      <a:pt x="202" y="89"/>
                      <a:pt x="201" y="90"/>
                      <a:pt x="202" y="90"/>
                    </a:cubicBezTo>
                    <a:cubicBezTo>
                      <a:pt x="207" y="95"/>
                      <a:pt x="215" y="97"/>
                      <a:pt x="221" y="101"/>
                    </a:cubicBezTo>
                    <a:cubicBezTo>
                      <a:pt x="223" y="102"/>
                      <a:pt x="219" y="100"/>
                      <a:pt x="218" y="100"/>
                    </a:cubicBezTo>
                    <a:cubicBezTo>
                      <a:pt x="216" y="99"/>
                      <a:pt x="213" y="98"/>
                      <a:pt x="210" y="96"/>
                    </a:cubicBezTo>
                    <a:cubicBezTo>
                      <a:pt x="207" y="95"/>
                      <a:pt x="204" y="94"/>
                      <a:pt x="201" y="93"/>
                    </a:cubicBezTo>
                    <a:close/>
                    <a:moveTo>
                      <a:pt x="201" y="85"/>
                    </a:moveTo>
                    <a:cubicBezTo>
                      <a:pt x="202" y="84"/>
                      <a:pt x="202" y="83"/>
                      <a:pt x="203" y="83"/>
                    </a:cubicBezTo>
                    <a:cubicBezTo>
                      <a:pt x="208" y="87"/>
                      <a:pt x="214" y="88"/>
                      <a:pt x="219" y="91"/>
                    </a:cubicBezTo>
                    <a:cubicBezTo>
                      <a:pt x="224" y="94"/>
                      <a:pt x="219" y="92"/>
                      <a:pt x="217" y="91"/>
                    </a:cubicBezTo>
                    <a:cubicBezTo>
                      <a:pt x="215" y="90"/>
                      <a:pt x="213" y="89"/>
                      <a:pt x="211" y="89"/>
                    </a:cubicBezTo>
                    <a:cubicBezTo>
                      <a:pt x="208" y="87"/>
                      <a:pt x="205" y="86"/>
                      <a:pt x="201" y="85"/>
                    </a:cubicBezTo>
                    <a:close/>
                    <a:moveTo>
                      <a:pt x="204" y="82"/>
                    </a:moveTo>
                    <a:cubicBezTo>
                      <a:pt x="204" y="82"/>
                      <a:pt x="205" y="82"/>
                      <a:pt x="205" y="82"/>
                    </a:cubicBezTo>
                    <a:cubicBezTo>
                      <a:pt x="206" y="82"/>
                      <a:pt x="207" y="81"/>
                      <a:pt x="207" y="81"/>
                    </a:cubicBezTo>
                    <a:cubicBezTo>
                      <a:pt x="209" y="82"/>
                      <a:pt x="211" y="83"/>
                      <a:pt x="214" y="84"/>
                    </a:cubicBezTo>
                    <a:cubicBezTo>
                      <a:pt x="215" y="85"/>
                      <a:pt x="216" y="86"/>
                      <a:pt x="218" y="87"/>
                    </a:cubicBezTo>
                    <a:cubicBezTo>
                      <a:pt x="218" y="87"/>
                      <a:pt x="222" y="89"/>
                      <a:pt x="219" y="88"/>
                    </a:cubicBezTo>
                    <a:cubicBezTo>
                      <a:pt x="214" y="86"/>
                      <a:pt x="209" y="83"/>
                      <a:pt x="204" y="82"/>
                    </a:cubicBezTo>
                    <a:close/>
                    <a:moveTo>
                      <a:pt x="206" y="69"/>
                    </a:moveTo>
                    <a:cubicBezTo>
                      <a:pt x="208" y="70"/>
                      <a:pt x="211" y="71"/>
                      <a:pt x="213" y="72"/>
                    </a:cubicBezTo>
                    <a:cubicBezTo>
                      <a:pt x="214" y="73"/>
                      <a:pt x="215" y="74"/>
                      <a:pt x="215" y="74"/>
                    </a:cubicBezTo>
                    <a:cubicBezTo>
                      <a:pt x="216" y="75"/>
                      <a:pt x="216" y="75"/>
                      <a:pt x="216" y="75"/>
                    </a:cubicBezTo>
                    <a:cubicBezTo>
                      <a:pt x="215" y="75"/>
                      <a:pt x="213" y="74"/>
                      <a:pt x="212" y="74"/>
                    </a:cubicBezTo>
                    <a:cubicBezTo>
                      <a:pt x="211" y="73"/>
                      <a:pt x="210" y="73"/>
                      <a:pt x="208" y="72"/>
                    </a:cubicBezTo>
                    <a:cubicBezTo>
                      <a:pt x="208" y="72"/>
                      <a:pt x="208" y="73"/>
                      <a:pt x="208" y="73"/>
                    </a:cubicBezTo>
                    <a:cubicBezTo>
                      <a:pt x="211" y="75"/>
                      <a:pt x="214" y="78"/>
                      <a:pt x="218" y="79"/>
                    </a:cubicBezTo>
                    <a:cubicBezTo>
                      <a:pt x="218" y="79"/>
                      <a:pt x="218" y="79"/>
                      <a:pt x="218" y="79"/>
                    </a:cubicBezTo>
                    <a:cubicBezTo>
                      <a:pt x="215" y="78"/>
                      <a:pt x="212" y="77"/>
                      <a:pt x="208" y="76"/>
                    </a:cubicBezTo>
                    <a:cubicBezTo>
                      <a:pt x="208" y="75"/>
                      <a:pt x="208" y="74"/>
                      <a:pt x="208" y="73"/>
                    </a:cubicBezTo>
                    <a:cubicBezTo>
                      <a:pt x="207" y="72"/>
                      <a:pt x="207" y="70"/>
                      <a:pt x="206" y="69"/>
                    </a:cubicBezTo>
                    <a:close/>
                    <a:moveTo>
                      <a:pt x="204" y="64"/>
                    </a:moveTo>
                    <a:cubicBezTo>
                      <a:pt x="206" y="66"/>
                      <a:pt x="209" y="68"/>
                      <a:pt x="211" y="69"/>
                    </a:cubicBezTo>
                    <a:cubicBezTo>
                      <a:pt x="215" y="71"/>
                      <a:pt x="211" y="70"/>
                      <a:pt x="209" y="69"/>
                    </a:cubicBezTo>
                    <a:cubicBezTo>
                      <a:pt x="208" y="68"/>
                      <a:pt x="207" y="68"/>
                      <a:pt x="205" y="67"/>
                    </a:cubicBezTo>
                    <a:cubicBezTo>
                      <a:pt x="205" y="66"/>
                      <a:pt x="205" y="65"/>
                      <a:pt x="204" y="64"/>
                    </a:cubicBezTo>
                    <a:close/>
                    <a:moveTo>
                      <a:pt x="204" y="61"/>
                    </a:moveTo>
                    <a:cubicBezTo>
                      <a:pt x="206" y="62"/>
                      <a:pt x="209" y="63"/>
                      <a:pt x="211" y="65"/>
                    </a:cubicBezTo>
                    <a:cubicBezTo>
                      <a:pt x="211" y="65"/>
                      <a:pt x="211" y="65"/>
                      <a:pt x="211" y="66"/>
                    </a:cubicBezTo>
                    <a:cubicBezTo>
                      <a:pt x="210" y="65"/>
                      <a:pt x="209" y="65"/>
                      <a:pt x="207" y="64"/>
                    </a:cubicBezTo>
                    <a:cubicBezTo>
                      <a:pt x="206" y="64"/>
                      <a:pt x="206" y="63"/>
                      <a:pt x="204" y="63"/>
                    </a:cubicBezTo>
                    <a:cubicBezTo>
                      <a:pt x="204" y="63"/>
                      <a:pt x="204" y="63"/>
                      <a:pt x="204" y="63"/>
                    </a:cubicBezTo>
                    <a:cubicBezTo>
                      <a:pt x="204" y="63"/>
                      <a:pt x="204" y="62"/>
                      <a:pt x="204" y="62"/>
                    </a:cubicBezTo>
                    <a:cubicBezTo>
                      <a:pt x="204" y="62"/>
                      <a:pt x="204" y="61"/>
                      <a:pt x="204" y="61"/>
                    </a:cubicBezTo>
                    <a:close/>
                    <a:moveTo>
                      <a:pt x="205" y="56"/>
                    </a:moveTo>
                    <a:cubicBezTo>
                      <a:pt x="206" y="57"/>
                      <a:pt x="207" y="58"/>
                      <a:pt x="207" y="59"/>
                    </a:cubicBezTo>
                    <a:cubicBezTo>
                      <a:pt x="207" y="59"/>
                      <a:pt x="206" y="59"/>
                      <a:pt x="205" y="59"/>
                    </a:cubicBezTo>
                    <a:cubicBezTo>
                      <a:pt x="205" y="58"/>
                      <a:pt x="204" y="59"/>
                      <a:pt x="205" y="59"/>
                    </a:cubicBezTo>
                    <a:cubicBezTo>
                      <a:pt x="206" y="60"/>
                      <a:pt x="206" y="60"/>
                      <a:pt x="207" y="61"/>
                    </a:cubicBezTo>
                    <a:cubicBezTo>
                      <a:pt x="206" y="60"/>
                      <a:pt x="205" y="60"/>
                      <a:pt x="205" y="60"/>
                    </a:cubicBezTo>
                    <a:cubicBezTo>
                      <a:pt x="205" y="59"/>
                      <a:pt x="205" y="57"/>
                      <a:pt x="205" y="56"/>
                    </a:cubicBezTo>
                    <a:close/>
                    <a:moveTo>
                      <a:pt x="99" y="206"/>
                    </a:moveTo>
                    <a:cubicBezTo>
                      <a:pt x="58" y="196"/>
                      <a:pt x="26" y="163"/>
                      <a:pt x="21" y="121"/>
                    </a:cubicBezTo>
                    <a:cubicBezTo>
                      <a:pt x="21" y="121"/>
                      <a:pt x="21" y="121"/>
                      <a:pt x="21" y="121"/>
                    </a:cubicBezTo>
                    <a:cubicBezTo>
                      <a:pt x="22" y="115"/>
                      <a:pt x="24" y="110"/>
                      <a:pt x="28" y="105"/>
                    </a:cubicBezTo>
                    <a:cubicBezTo>
                      <a:pt x="32" y="103"/>
                      <a:pt x="34" y="100"/>
                      <a:pt x="36" y="96"/>
                    </a:cubicBezTo>
                    <a:cubicBezTo>
                      <a:pt x="38" y="92"/>
                      <a:pt x="41" y="86"/>
                      <a:pt x="45" y="83"/>
                    </a:cubicBezTo>
                    <a:cubicBezTo>
                      <a:pt x="48" y="82"/>
                      <a:pt x="45" y="89"/>
                      <a:pt x="45" y="88"/>
                    </a:cubicBezTo>
                    <a:cubicBezTo>
                      <a:pt x="45" y="89"/>
                      <a:pt x="45" y="89"/>
                      <a:pt x="44" y="90"/>
                    </a:cubicBezTo>
                    <a:cubicBezTo>
                      <a:pt x="43" y="91"/>
                      <a:pt x="42" y="93"/>
                      <a:pt x="42" y="94"/>
                    </a:cubicBezTo>
                    <a:cubicBezTo>
                      <a:pt x="39" y="97"/>
                      <a:pt x="36" y="101"/>
                      <a:pt x="37" y="106"/>
                    </a:cubicBezTo>
                    <a:cubicBezTo>
                      <a:pt x="38" y="109"/>
                      <a:pt x="43" y="111"/>
                      <a:pt x="46" y="111"/>
                    </a:cubicBezTo>
                    <a:cubicBezTo>
                      <a:pt x="49" y="112"/>
                      <a:pt x="54" y="113"/>
                      <a:pt x="57" y="110"/>
                    </a:cubicBezTo>
                    <a:cubicBezTo>
                      <a:pt x="59" y="107"/>
                      <a:pt x="59" y="104"/>
                      <a:pt x="59" y="101"/>
                    </a:cubicBezTo>
                    <a:cubicBezTo>
                      <a:pt x="59" y="95"/>
                      <a:pt x="59" y="88"/>
                      <a:pt x="62" y="83"/>
                    </a:cubicBezTo>
                    <a:cubicBezTo>
                      <a:pt x="64" y="83"/>
                      <a:pt x="65" y="85"/>
                      <a:pt x="65" y="87"/>
                    </a:cubicBezTo>
                    <a:cubicBezTo>
                      <a:pt x="64" y="87"/>
                      <a:pt x="64" y="88"/>
                      <a:pt x="64" y="88"/>
                    </a:cubicBezTo>
                    <a:cubicBezTo>
                      <a:pt x="64" y="89"/>
                      <a:pt x="63" y="91"/>
                      <a:pt x="62" y="92"/>
                    </a:cubicBezTo>
                    <a:cubicBezTo>
                      <a:pt x="61" y="95"/>
                      <a:pt x="60" y="97"/>
                      <a:pt x="60" y="99"/>
                    </a:cubicBezTo>
                    <a:cubicBezTo>
                      <a:pt x="59" y="102"/>
                      <a:pt x="60" y="106"/>
                      <a:pt x="59" y="109"/>
                    </a:cubicBezTo>
                    <a:cubicBezTo>
                      <a:pt x="58" y="112"/>
                      <a:pt x="55" y="114"/>
                      <a:pt x="54" y="117"/>
                    </a:cubicBezTo>
                    <a:cubicBezTo>
                      <a:pt x="52" y="120"/>
                      <a:pt x="52" y="123"/>
                      <a:pt x="53" y="126"/>
                    </a:cubicBezTo>
                    <a:cubicBezTo>
                      <a:pt x="57" y="133"/>
                      <a:pt x="66" y="134"/>
                      <a:pt x="72" y="138"/>
                    </a:cubicBezTo>
                    <a:cubicBezTo>
                      <a:pt x="77" y="142"/>
                      <a:pt x="74" y="148"/>
                      <a:pt x="77" y="153"/>
                    </a:cubicBezTo>
                    <a:cubicBezTo>
                      <a:pt x="80" y="157"/>
                      <a:pt x="84" y="159"/>
                      <a:pt x="88" y="161"/>
                    </a:cubicBezTo>
                    <a:cubicBezTo>
                      <a:pt x="95" y="164"/>
                      <a:pt x="101" y="167"/>
                      <a:pt x="106" y="172"/>
                    </a:cubicBezTo>
                    <a:cubicBezTo>
                      <a:pt x="111" y="175"/>
                      <a:pt x="115" y="178"/>
                      <a:pt x="120" y="178"/>
                    </a:cubicBezTo>
                    <a:cubicBezTo>
                      <a:pt x="126" y="179"/>
                      <a:pt x="131" y="178"/>
                      <a:pt x="134" y="173"/>
                    </a:cubicBezTo>
                    <a:cubicBezTo>
                      <a:pt x="136" y="167"/>
                      <a:pt x="135" y="159"/>
                      <a:pt x="134" y="153"/>
                    </a:cubicBezTo>
                    <a:cubicBezTo>
                      <a:pt x="133" y="150"/>
                      <a:pt x="132" y="146"/>
                      <a:pt x="131" y="143"/>
                    </a:cubicBezTo>
                    <a:cubicBezTo>
                      <a:pt x="129" y="139"/>
                      <a:pt x="125" y="134"/>
                      <a:pt x="126" y="130"/>
                    </a:cubicBezTo>
                    <a:cubicBezTo>
                      <a:pt x="126" y="126"/>
                      <a:pt x="127" y="123"/>
                      <a:pt x="126" y="120"/>
                    </a:cubicBezTo>
                    <a:cubicBezTo>
                      <a:pt x="126" y="118"/>
                      <a:pt x="125" y="116"/>
                      <a:pt x="124" y="113"/>
                    </a:cubicBezTo>
                    <a:cubicBezTo>
                      <a:pt x="122" y="108"/>
                      <a:pt x="119" y="100"/>
                      <a:pt x="126" y="97"/>
                    </a:cubicBezTo>
                    <a:cubicBezTo>
                      <a:pt x="134" y="92"/>
                      <a:pt x="148" y="95"/>
                      <a:pt x="153" y="85"/>
                    </a:cubicBezTo>
                    <a:cubicBezTo>
                      <a:pt x="162" y="65"/>
                      <a:pt x="135" y="46"/>
                      <a:pt x="119" y="42"/>
                    </a:cubicBezTo>
                    <a:cubicBezTo>
                      <a:pt x="114" y="41"/>
                      <a:pt x="109" y="41"/>
                      <a:pt x="105" y="43"/>
                    </a:cubicBezTo>
                    <a:cubicBezTo>
                      <a:pt x="101" y="44"/>
                      <a:pt x="97" y="48"/>
                      <a:pt x="95" y="51"/>
                    </a:cubicBezTo>
                    <a:cubicBezTo>
                      <a:pt x="90" y="56"/>
                      <a:pt x="86" y="60"/>
                      <a:pt x="80" y="63"/>
                    </a:cubicBezTo>
                    <a:cubicBezTo>
                      <a:pt x="75" y="65"/>
                      <a:pt x="70" y="67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2" y="68"/>
                      <a:pt x="61" y="66"/>
                      <a:pt x="64" y="65"/>
                    </a:cubicBezTo>
                    <a:cubicBezTo>
                      <a:pt x="64" y="65"/>
                      <a:pt x="64" y="65"/>
                      <a:pt x="65" y="65"/>
                    </a:cubicBezTo>
                    <a:cubicBezTo>
                      <a:pt x="67" y="64"/>
                      <a:pt x="72" y="62"/>
                      <a:pt x="71" y="59"/>
                    </a:cubicBezTo>
                    <a:cubicBezTo>
                      <a:pt x="71" y="56"/>
                      <a:pt x="70" y="54"/>
                      <a:pt x="68" y="54"/>
                    </a:cubicBezTo>
                    <a:cubicBezTo>
                      <a:pt x="64" y="55"/>
                      <a:pt x="62" y="58"/>
                      <a:pt x="59" y="60"/>
                    </a:cubicBezTo>
                    <a:cubicBezTo>
                      <a:pt x="55" y="62"/>
                      <a:pt x="58" y="56"/>
                      <a:pt x="58" y="56"/>
                    </a:cubicBezTo>
                    <a:cubicBezTo>
                      <a:pt x="59" y="55"/>
                      <a:pt x="60" y="54"/>
                      <a:pt x="61" y="53"/>
                    </a:cubicBezTo>
                    <a:cubicBezTo>
                      <a:pt x="63" y="52"/>
                      <a:pt x="65" y="51"/>
                      <a:pt x="67" y="51"/>
                    </a:cubicBezTo>
                    <a:cubicBezTo>
                      <a:pt x="71" y="50"/>
                      <a:pt x="73" y="56"/>
                      <a:pt x="77" y="53"/>
                    </a:cubicBezTo>
                    <a:cubicBezTo>
                      <a:pt x="81" y="50"/>
                      <a:pt x="81" y="44"/>
                      <a:pt x="84" y="41"/>
                    </a:cubicBezTo>
                    <a:cubicBezTo>
                      <a:pt x="88" y="37"/>
                      <a:pt x="92" y="38"/>
                      <a:pt x="96" y="41"/>
                    </a:cubicBezTo>
                    <a:cubicBezTo>
                      <a:pt x="98" y="41"/>
                      <a:pt x="99" y="42"/>
                      <a:pt x="101" y="42"/>
                    </a:cubicBezTo>
                    <a:cubicBezTo>
                      <a:pt x="104" y="42"/>
                      <a:pt x="109" y="41"/>
                      <a:pt x="112" y="40"/>
                    </a:cubicBezTo>
                    <a:cubicBezTo>
                      <a:pt x="116" y="37"/>
                      <a:pt x="117" y="30"/>
                      <a:pt x="110" y="31"/>
                    </a:cubicBezTo>
                    <a:cubicBezTo>
                      <a:pt x="107" y="31"/>
                      <a:pt x="104" y="33"/>
                      <a:pt x="101" y="33"/>
                    </a:cubicBezTo>
                    <a:cubicBezTo>
                      <a:pt x="98" y="33"/>
                      <a:pt x="100" y="30"/>
                      <a:pt x="100" y="28"/>
                    </a:cubicBezTo>
                    <a:cubicBezTo>
                      <a:pt x="99" y="26"/>
                      <a:pt x="99" y="25"/>
                      <a:pt x="98" y="24"/>
                    </a:cubicBezTo>
                    <a:cubicBezTo>
                      <a:pt x="95" y="22"/>
                      <a:pt x="91" y="27"/>
                      <a:pt x="89" y="28"/>
                    </a:cubicBezTo>
                    <a:cubicBezTo>
                      <a:pt x="86" y="29"/>
                      <a:pt x="82" y="31"/>
                      <a:pt x="79" y="31"/>
                    </a:cubicBezTo>
                    <a:cubicBezTo>
                      <a:pt x="79" y="29"/>
                      <a:pt x="79" y="29"/>
                      <a:pt x="80" y="29"/>
                    </a:cubicBezTo>
                    <a:cubicBezTo>
                      <a:pt x="81" y="29"/>
                      <a:pt x="81" y="29"/>
                      <a:pt x="81" y="29"/>
                    </a:cubicBezTo>
                    <a:cubicBezTo>
                      <a:pt x="82" y="29"/>
                      <a:pt x="83" y="30"/>
                      <a:pt x="84" y="29"/>
                    </a:cubicBezTo>
                    <a:cubicBezTo>
                      <a:pt x="86" y="29"/>
                      <a:pt x="88" y="26"/>
                      <a:pt x="86" y="25"/>
                    </a:cubicBezTo>
                    <a:cubicBezTo>
                      <a:pt x="85" y="23"/>
                      <a:pt x="83" y="23"/>
                      <a:pt x="81" y="22"/>
                    </a:cubicBezTo>
                    <a:cubicBezTo>
                      <a:pt x="115" y="9"/>
                      <a:pt x="154" y="12"/>
                      <a:pt x="183" y="34"/>
                    </a:cubicBezTo>
                    <a:cubicBezTo>
                      <a:pt x="191" y="39"/>
                      <a:pt x="197" y="45"/>
                      <a:pt x="202" y="52"/>
                    </a:cubicBezTo>
                    <a:cubicBezTo>
                      <a:pt x="202" y="56"/>
                      <a:pt x="201" y="60"/>
                      <a:pt x="201" y="64"/>
                    </a:cubicBezTo>
                    <a:cubicBezTo>
                      <a:pt x="202" y="66"/>
                      <a:pt x="203" y="69"/>
                      <a:pt x="204" y="71"/>
                    </a:cubicBezTo>
                    <a:cubicBezTo>
                      <a:pt x="205" y="73"/>
                      <a:pt x="207" y="78"/>
                      <a:pt x="203" y="80"/>
                    </a:cubicBezTo>
                    <a:cubicBezTo>
                      <a:pt x="202" y="80"/>
                      <a:pt x="201" y="80"/>
                      <a:pt x="201" y="80"/>
                    </a:cubicBezTo>
                    <a:cubicBezTo>
                      <a:pt x="199" y="81"/>
                      <a:pt x="198" y="83"/>
                      <a:pt x="198" y="85"/>
                    </a:cubicBezTo>
                    <a:cubicBezTo>
                      <a:pt x="197" y="86"/>
                      <a:pt x="198" y="88"/>
                      <a:pt x="198" y="90"/>
                    </a:cubicBezTo>
                    <a:cubicBezTo>
                      <a:pt x="199" y="92"/>
                      <a:pt x="197" y="93"/>
                      <a:pt x="196" y="94"/>
                    </a:cubicBezTo>
                    <a:cubicBezTo>
                      <a:pt x="194" y="97"/>
                      <a:pt x="196" y="102"/>
                      <a:pt x="199" y="104"/>
                    </a:cubicBezTo>
                    <a:cubicBezTo>
                      <a:pt x="202" y="107"/>
                      <a:pt x="202" y="110"/>
                      <a:pt x="203" y="114"/>
                    </a:cubicBezTo>
                    <a:cubicBezTo>
                      <a:pt x="203" y="116"/>
                      <a:pt x="203" y="118"/>
                      <a:pt x="203" y="120"/>
                    </a:cubicBezTo>
                    <a:cubicBezTo>
                      <a:pt x="204" y="122"/>
                      <a:pt x="206" y="123"/>
                      <a:pt x="209" y="123"/>
                    </a:cubicBezTo>
                    <a:cubicBezTo>
                      <a:pt x="210" y="123"/>
                      <a:pt x="211" y="122"/>
                      <a:pt x="211" y="121"/>
                    </a:cubicBezTo>
                    <a:cubicBezTo>
                      <a:pt x="214" y="118"/>
                      <a:pt x="214" y="125"/>
                      <a:pt x="214" y="127"/>
                    </a:cubicBezTo>
                    <a:cubicBezTo>
                      <a:pt x="214" y="129"/>
                      <a:pt x="213" y="132"/>
                      <a:pt x="214" y="134"/>
                    </a:cubicBezTo>
                    <a:cubicBezTo>
                      <a:pt x="215" y="137"/>
                      <a:pt x="217" y="140"/>
                      <a:pt x="217" y="144"/>
                    </a:cubicBezTo>
                    <a:cubicBezTo>
                      <a:pt x="217" y="144"/>
                      <a:pt x="217" y="144"/>
                      <a:pt x="218" y="145"/>
                    </a:cubicBezTo>
                    <a:cubicBezTo>
                      <a:pt x="216" y="147"/>
                      <a:pt x="215" y="150"/>
                      <a:pt x="214" y="153"/>
                    </a:cubicBezTo>
                    <a:cubicBezTo>
                      <a:pt x="193" y="194"/>
                      <a:pt x="144" y="216"/>
                      <a:pt x="99" y="206"/>
                    </a:cubicBezTo>
                    <a:close/>
                    <a:moveTo>
                      <a:pt x="160" y="204"/>
                    </a:moveTo>
                    <a:cubicBezTo>
                      <a:pt x="161" y="204"/>
                      <a:pt x="163" y="203"/>
                      <a:pt x="164" y="203"/>
                    </a:cubicBezTo>
                    <a:cubicBezTo>
                      <a:pt x="165" y="205"/>
                      <a:pt x="166" y="207"/>
                      <a:pt x="168" y="209"/>
                    </a:cubicBezTo>
                    <a:cubicBezTo>
                      <a:pt x="169" y="211"/>
                      <a:pt x="173" y="216"/>
                      <a:pt x="172" y="218"/>
                    </a:cubicBezTo>
                    <a:cubicBezTo>
                      <a:pt x="168" y="223"/>
                      <a:pt x="162" y="209"/>
                      <a:pt x="160" y="204"/>
                    </a:cubicBezTo>
                    <a:close/>
                    <a:moveTo>
                      <a:pt x="127" y="221"/>
                    </a:moveTo>
                    <a:cubicBezTo>
                      <a:pt x="127" y="222"/>
                      <a:pt x="127" y="222"/>
                      <a:pt x="128" y="223"/>
                    </a:cubicBezTo>
                    <a:cubicBezTo>
                      <a:pt x="124" y="223"/>
                      <a:pt x="121" y="222"/>
                      <a:pt x="118" y="221"/>
                    </a:cubicBezTo>
                    <a:cubicBezTo>
                      <a:pt x="121" y="221"/>
                      <a:pt x="123" y="221"/>
                      <a:pt x="126" y="221"/>
                    </a:cubicBezTo>
                    <a:cubicBezTo>
                      <a:pt x="126" y="221"/>
                      <a:pt x="127" y="221"/>
                      <a:pt x="127" y="221"/>
                    </a:cubicBezTo>
                    <a:close/>
                    <a:moveTo>
                      <a:pt x="115" y="227"/>
                    </a:moveTo>
                    <a:cubicBezTo>
                      <a:pt x="118" y="228"/>
                      <a:pt x="122" y="230"/>
                      <a:pt x="125" y="232"/>
                    </a:cubicBezTo>
                    <a:cubicBezTo>
                      <a:pt x="127" y="232"/>
                      <a:pt x="128" y="233"/>
                      <a:pt x="130" y="234"/>
                    </a:cubicBezTo>
                    <a:cubicBezTo>
                      <a:pt x="130" y="234"/>
                      <a:pt x="130" y="234"/>
                      <a:pt x="131" y="234"/>
                    </a:cubicBezTo>
                    <a:cubicBezTo>
                      <a:pt x="131" y="234"/>
                      <a:pt x="130" y="234"/>
                      <a:pt x="130" y="234"/>
                    </a:cubicBezTo>
                    <a:cubicBezTo>
                      <a:pt x="125" y="233"/>
                      <a:pt x="119" y="231"/>
                      <a:pt x="114" y="229"/>
                    </a:cubicBezTo>
                    <a:cubicBezTo>
                      <a:pt x="114" y="228"/>
                      <a:pt x="114" y="227"/>
                      <a:pt x="115" y="227"/>
                    </a:cubicBezTo>
                    <a:cubicBezTo>
                      <a:pt x="115" y="227"/>
                      <a:pt x="115" y="227"/>
                      <a:pt x="115" y="227"/>
                    </a:cubicBezTo>
                    <a:close/>
                    <a:moveTo>
                      <a:pt x="114" y="230"/>
                    </a:moveTo>
                    <a:cubicBezTo>
                      <a:pt x="117" y="231"/>
                      <a:pt x="120" y="233"/>
                      <a:pt x="123" y="234"/>
                    </a:cubicBezTo>
                    <a:cubicBezTo>
                      <a:pt x="126" y="235"/>
                      <a:pt x="129" y="237"/>
                      <a:pt x="132" y="237"/>
                    </a:cubicBezTo>
                    <a:cubicBezTo>
                      <a:pt x="132" y="237"/>
                      <a:pt x="132" y="237"/>
                      <a:pt x="132" y="237"/>
                    </a:cubicBezTo>
                    <a:cubicBezTo>
                      <a:pt x="125" y="237"/>
                      <a:pt x="119" y="235"/>
                      <a:pt x="113" y="233"/>
                    </a:cubicBezTo>
                    <a:cubicBezTo>
                      <a:pt x="113" y="233"/>
                      <a:pt x="113" y="233"/>
                      <a:pt x="113" y="233"/>
                    </a:cubicBezTo>
                    <a:cubicBezTo>
                      <a:pt x="113" y="232"/>
                      <a:pt x="114" y="231"/>
                      <a:pt x="114" y="230"/>
                    </a:cubicBezTo>
                    <a:close/>
                    <a:moveTo>
                      <a:pt x="109" y="246"/>
                    </a:moveTo>
                    <a:cubicBezTo>
                      <a:pt x="119" y="252"/>
                      <a:pt x="130" y="255"/>
                      <a:pt x="141" y="258"/>
                    </a:cubicBezTo>
                    <a:cubicBezTo>
                      <a:pt x="147" y="261"/>
                      <a:pt x="154" y="263"/>
                      <a:pt x="160" y="265"/>
                    </a:cubicBezTo>
                    <a:cubicBezTo>
                      <a:pt x="165" y="267"/>
                      <a:pt x="172" y="270"/>
                      <a:pt x="177" y="271"/>
                    </a:cubicBezTo>
                    <a:cubicBezTo>
                      <a:pt x="163" y="268"/>
                      <a:pt x="150" y="263"/>
                      <a:pt x="137" y="259"/>
                    </a:cubicBezTo>
                    <a:cubicBezTo>
                      <a:pt x="130" y="257"/>
                      <a:pt x="124" y="255"/>
                      <a:pt x="117" y="253"/>
                    </a:cubicBezTo>
                    <a:cubicBezTo>
                      <a:pt x="115" y="253"/>
                      <a:pt x="112" y="252"/>
                      <a:pt x="110" y="252"/>
                    </a:cubicBezTo>
                    <a:cubicBezTo>
                      <a:pt x="106" y="250"/>
                      <a:pt x="102" y="249"/>
                      <a:pt x="99" y="248"/>
                    </a:cubicBezTo>
                    <a:cubicBezTo>
                      <a:pt x="102" y="247"/>
                      <a:pt x="105" y="246"/>
                      <a:pt x="109" y="246"/>
                    </a:cubicBezTo>
                    <a:close/>
                    <a:moveTo>
                      <a:pt x="97" y="248"/>
                    </a:moveTo>
                    <a:cubicBezTo>
                      <a:pt x="101" y="250"/>
                      <a:pt x="105" y="251"/>
                      <a:pt x="109" y="252"/>
                    </a:cubicBezTo>
                    <a:cubicBezTo>
                      <a:pt x="111" y="253"/>
                      <a:pt x="113" y="254"/>
                      <a:pt x="115" y="255"/>
                    </a:cubicBezTo>
                    <a:cubicBezTo>
                      <a:pt x="122" y="257"/>
                      <a:pt x="128" y="259"/>
                      <a:pt x="134" y="261"/>
                    </a:cubicBezTo>
                    <a:cubicBezTo>
                      <a:pt x="140" y="263"/>
                      <a:pt x="147" y="266"/>
                      <a:pt x="154" y="268"/>
                    </a:cubicBezTo>
                    <a:cubicBezTo>
                      <a:pt x="157" y="269"/>
                      <a:pt x="160" y="270"/>
                      <a:pt x="164" y="271"/>
                    </a:cubicBezTo>
                    <a:cubicBezTo>
                      <a:pt x="165" y="272"/>
                      <a:pt x="167" y="272"/>
                      <a:pt x="168" y="273"/>
                    </a:cubicBezTo>
                    <a:cubicBezTo>
                      <a:pt x="167" y="272"/>
                      <a:pt x="166" y="272"/>
                      <a:pt x="165" y="272"/>
                    </a:cubicBezTo>
                    <a:cubicBezTo>
                      <a:pt x="152" y="270"/>
                      <a:pt x="139" y="265"/>
                      <a:pt x="126" y="260"/>
                    </a:cubicBezTo>
                    <a:cubicBezTo>
                      <a:pt x="114" y="256"/>
                      <a:pt x="102" y="253"/>
                      <a:pt x="90" y="250"/>
                    </a:cubicBezTo>
                    <a:cubicBezTo>
                      <a:pt x="92" y="249"/>
                      <a:pt x="95" y="249"/>
                      <a:pt x="97" y="248"/>
                    </a:cubicBezTo>
                    <a:close/>
                    <a:moveTo>
                      <a:pt x="88" y="250"/>
                    </a:moveTo>
                    <a:cubicBezTo>
                      <a:pt x="88" y="250"/>
                      <a:pt x="88" y="250"/>
                      <a:pt x="88" y="250"/>
                    </a:cubicBezTo>
                    <a:cubicBezTo>
                      <a:pt x="100" y="254"/>
                      <a:pt x="112" y="259"/>
                      <a:pt x="124" y="263"/>
                    </a:cubicBezTo>
                    <a:cubicBezTo>
                      <a:pt x="129" y="266"/>
                      <a:pt x="135" y="268"/>
                      <a:pt x="141" y="269"/>
                    </a:cubicBezTo>
                    <a:cubicBezTo>
                      <a:pt x="144" y="270"/>
                      <a:pt x="147" y="271"/>
                      <a:pt x="149" y="271"/>
                    </a:cubicBezTo>
                    <a:cubicBezTo>
                      <a:pt x="150" y="272"/>
                      <a:pt x="157" y="274"/>
                      <a:pt x="152" y="273"/>
                    </a:cubicBezTo>
                    <a:cubicBezTo>
                      <a:pt x="146" y="271"/>
                      <a:pt x="140" y="269"/>
                      <a:pt x="134" y="268"/>
                    </a:cubicBezTo>
                    <a:cubicBezTo>
                      <a:pt x="129" y="266"/>
                      <a:pt x="123" y="264"/>
                      <a:pt x="117" y="262"/>
                    </a:cubicBezTo>
                    <a:cubicBezTo>
                      <a:pt x="106" y="258"/>
                      <a:pt x="95" y="254"/>
                      <a:pt x="83" y="252"/>
                    </a:cubicBezTo>
                    <a:cubicBezTo>
                      <a:pt x="85" y="251"/>
                      <a:pt x="86" y="251"/>
                      <a:pt x="88" y="250"/>
                    </a:cubicBezTo>
                    <a:close/>
                    <a:moveTo>
                      <a:pt x="71" y="255"/>
                    </a:moveTo>
                    <a:cubicBezTo>
                      <a:pt x="74" y="257"/>
                      <a:pt x="77" y="258"/>
                      <a:pt x="81" y="259"/>
                    </a:cubicBezTo>
                    <a:cubicBezTo>
                      <a:pt x="85" y="261"/>
                      <a:pt x="89" y="263"/>
                      <a:pt x="94" y="265"/>
                    </a:cubicBezTo>
                    <a:cubicBezTo>
                      <a:pt x="98" y="267"/>
                      <a:pt x="103" y="269"/>
                      <a:pt x="108" y="271"/>
                    </a:cubicBezTo>
                    <a:cubicBezTo>
                      <a:pt x="103" y="270"/>
                      <a:pt x="99" y="268"/>
                      <a:pt x="95" y="267"/>
                    </a:cubicBezTo>
                    <a:cubicBezTo>
                      <a:pt x="86" y="264"/>
                      <a:pt x="76" y="260"/>
                      <a:pt x="67" y="257"/>
                    </a:cubicBezTo>
                    <a:cubicBezTo>
                      <a:pt x="68" y="257"/>
                      <a:pt x="70" y="256"/>
                      <a:pt x="71" y="255"/>
                    </a:cubicBezTo>
                    <a:close/>
                    <a:moveTo>
                      <a:pt x="62" y="259"/>
                    </a:moveTo>
                    <a:cubicBezTo>
                      <a:pt x="71" y="266"/>
                      <a:pt x="82" y="268"/>
                      <a:pt x="91" y="273"/>
                    </a:cubicBezTo>
                    <a:cubicBezTo>
                      <a:pt x="92" y="274"/>
                      <a:pt x="93" y="275"/>
                      <a:pt x="94" y="275"/>
                    </a:cubicBezTo>
                    <a:cubicBezTo>
                      <a:pt x="92" y="275"/>
                      <a:pt x="91" y="274"/>
                      <a:pt x="89" y="274"/>
                    </a:cubicBezTo>
                    <a:cubicBezTo>
                      <a:pt x="86" y="273"/>
                      <a:pt x="84" y="272"/>
                      <a:pt x="81" y="270"/>
                    </a:cubicBezTo>
                    <a:cubicBezTo>
                      <a:pt x="76" y="268"/>
                      <a:pt x="71" y="267"/>
                      <a:pt x="66" y="265"/>
                    </a:cubicBezTo>
                    <a:cubicBezTo>
                      <a:pt x="66" y="265"/>
                      <a:pt x="66" y="265"/>
                      <a:pt x="65" y="265"/>
                    </a:cubicBezTo>
                    <a:cubicBezTo>
                      <a:pt x="63" y="264"/>
                      <a:pt x="61" y="263"/>
                      <a:pt x="58" y="262"/>
                    </a:cubicBezTo>
                    <a:cubicBezTo>
                      <a:pt x="58" y="262"/>
                      <a:pt x="58" y="262"/>
                      <a:pt x="58" y="262"/>
                    </a:cubicBezTo>
                    <a:cubicBezTo>
                      <a:pt x="60" y="261"/>
                      <a:pt x="61" y="260"/>
                      <a:pt x="62" y="259"/>
                    </a:cubicBezTo>
                    <a:close/>
                    <a:moveTo>
                      <a:pt x="54" y="266"/>
                    </a:moveTo>
                    <a:cubicBezTo>
                      <a:pt x="58" y="269"/>
                      <a:pt x="62" y="270"/>
                      <a:pt x="66" y="272"/>
                    </a:cubicBezTo>
                    <a:cubicBezTo>
                      <a:pt x="66" y="272"/>
                      <a:pt x="66" y="272"/>
                      <a:pt x="66" y="272"/>
                    </a:cubicBezTo>
                    <a:cubicBezTo>
                      <a:pt x="65" y="272"/>
                      <a:pt x="63" y="271"/>
                      <a:pt x="62" y="271"/>
                    </a:cubicBezTo>
                    <a:cubicBezTo>
                      <a:pt x="59" y="270"/>
                      <a:pt x="57" y="269"/>
                      <a:pt x="54" y="268"/>
                    </a:cubicBezTo>
                    <a:cubicBezTo>
                      <a:pt x="54" y="268"/>
                      <a:pt x="54" y="268"/>
                      <a:pt x="54" y="268"/>
                    </a:cubicBezTo>
                    <a:cubicBezTo>
                      <a:pt x="54" y="267"/>
                      <a:pt x="54" y="267"/>
                      <a:pt x="54" y="266"/>
                    </a:cubicBezTo>
                    <a:cubicBezTo>
                      <a:pt x="54" y="266"/>
                      <a:pt x="54" y="266"/>
                      <a:pt x="54" y="266"/>
                    </a:cubicBezTo>
                    <a:close/>
                    <a:moveTo>
                      <a:pt x="56" y="266"/>
                    </a:moveTo>
                    <a:cubicBezTo>
                      <a:pt x="57" y="266"/>
                      <a:pt x="59" y="267"/>
                      <a:pt x="60" y="267"/>
                    </a:cubicBezTo>
                    <a:cubicBezTo>
                      <a:pt x="67" y="270"/>
                      <a:pt x="74" y="271"/>
                      <a:pt x="81" y="275"/>
                    </a:cubicBezTo>
                    <a:cubicBezTo>
                      <a:pt x="77" y="274"/>
                      <a:pt x="73" y="274"/>
                      <a:pt x="69" y="273"/>
                    </a:cubicBezTo>
                    <a:cubicBezTo>
                      <a:pt x="69" y="273"/>
                      <a:pt x="69" y="273"/>
                      <a:pt x="69" y="273"/>
                    </a:cubicBezTo>
                    <a:cubicBezTo>
                      <a:pt x="66" y="271"/>
                      <a:pt x="63" y="270"/>
                      <a:pt x="59" y="268"/>
                    </a:cubicBezTo>
                    <a:cubicBezTo>
                      <a:pt x="59" y="268"/>
                      <a:pt x="58" y="267"/>
                      <a:pt x="57" y="267"/>
                    </a:cubicBezTo>
                    <a:cubicBezTo>
                      <a:pt x="57" y="266"/>
                      <a:pt x="56" y="266"/>
                      <a:pt x="56" y="266"/>
                    </a:cubicBezTo>
                    <a:close/>
                    <a:moveTo>
                      <a:pt x="69" y="267"/>
                    </a:moveTo>
                    <a:cubicBezTo>
                      <a:pt x="71" y="267"/>
                      <a:pt x="72" y="268"/>
                      <a:pt x="74" y="269"/>
                    </a:cubicBezTo>
                    <a:cubicBezTo>
                      <a:pt x="80" y="271"/>
                      <a:pt x="86" y="274"/>
                      <a:pt x="92" y="275"/>
                    </a:cubicBezTo>
                    <a:cubicBezTo>
                      <a:pt x="89" y="275"/>
                      <a:pt x="86" y="275"/>
                      <a:pt x="83" y="275"/>
                    </a:cubicBezTo>
                    <a:cubicBezTo>
                      <a:pt x="83" y="275"/>
                      <a:pt x="83" y="275"/>
                      <a:pt x="83" y="275"/>
                    </a:cubicBezTo>
                    <a:cubicBezTo>
                      <a:pt x="83" y="275"/>
                      <a:pt x="83" y="274"/>
                      <a:pt x="83" y="274"/>
                    </a:cubicBezTo>
                    <a:cubicBezTo>
                      <a:pt x="78" y="271"/>
                      <a:pt x="73" y="269"/>
                      <a:pt x="69" y="267"/>
                    </a:cubicBezTo>
                    <a:close/>
                    <a:moveTo>
                      <a:pt x="107" y="276"/>
                    </a:moveTo>
                    <a:cubicBezTo>
                      <a:pt x="92" y="272"/>
                      <a:pt x="78" y="265"/>
                      <a:pt x="63" y="259"/>
                    </a:cubicBezTo>
                    <a:cubicBezTo>
                      <a:pt x="64" y="258"/>
                      <a:pt x="65" y="258"/>
                      <a:pt x="66" y="257"/>
                    </a:cubicBezTo>
                    <a:cubicBezTo>
                      <a:pt x="66" y="258"/>
                      <a:pt x="66" y="258"/>
                      <a:pt x="66" y="258"/>
                    </a:cubicBezTo>
                    <a:cubicBezTo>
                      <a:pt x="74" y="262"/>
                      <a:pt x="82" y="265"/>
                      <a:pt x="90" y="268"/>
                    </a:cubicBezTo>
                    <a:cubicBezTo>
                      <a:pt x="93" y="269"/>
                      <a:pt x="97" y="271"/>
                      <a:pt x="100" y="272"/>
                    </a:cubicBezTo>
                    <a:cubicBezTo>
                      <a:pt x="103" y="273"/>
                      <a:pt x="105" y="274"/>
                      <a:pt x="108" y="275"/>
                    </a:cubicBezTo>
                    <a:cubicBezTo>
                      <a:pt x="108" y="276"/>
                      <a:pt x="109" y="276"/>
                      <a:pt x="109" y="276"/>
                    </a:cubicBezTo>
                    <a:cubicBezTo>
                      <a:pt x="109" y="276"/>
                      <a:pt x="109" y="276"/>
                      <a:pt x="109" y="276"/>
                    </a:cubicBezTo>
                    <a:cubicBezTo>
                      <a:pt x="109" y="276"/>
                      <a:pt x="108" y="276"/>
                      <a:pt x="107" y="276"/>
                    </a:cubicBezTo>
                    <a:close/>
                    <a:moveTo>
                      <a:pt x="83" y="259"/>
                    </a:moveTo>
                    <a:cubicBezTo>
                      <a:pt x="92" y="263"/>
                      <a:pt x="101" y="266"/>
                      <a:pt x="111" y="268"/>
                    </a:cubicBezTo>
                    <a:cubicBezTo>
                      <a:pt x="116" y="270"/>
                      <a:pt x="122" y="272"/>
                      <a:pt x="127" y="274"/>
                    </a:cubicBezTo>
                    <a:cubicBezTo>
                      <a:pt x="129" y="274"/>
                      <a:pt x="131" y="275"/>
                      <a:pt x="133" y="276"/>
                    </a:cubicBezTo>
                    <a:cubicBezTo>
                      <a:pt x="130" y="276"/>
                      <a:pt x="126" y="276"/>
                      <a:pt x="123" y="276"/>
                    </a:cubicBezTo>
                    <a:cubicBezTo>
                      <a:pt x="112" y="272"/>
                      <a:pt x="101" y="268"/>
                      <a:pt x="91" y="263"/>
                    </a:cubicBezTo>
                    <a:cubicBezTo>
                      <a:pt x="88" y="262"/>
                      <a:pt x="86" y="260"/>
                      <a:pt x="83" y="259"/>
                    </a:cubicBezTo>
                    <a:close/>
                    <a:moveTo>
                      <a:pt x="139" y="275"/>
                    </a:moveTo>
                    <a:cubicBezTo>
                      <a:pt x="131" y="270"/>
                      <a:pt x="121" y="268"/>
                      <a:pt x="112" y="265"/>
                    </a:cubicBezTo>
                    <a:cubicBezTo>
                      <a:pt x="107" y="264"/>
                      <a:pt x="101" y="262"/>
                      <a:pt x="96" y="260"/>
                    </a:cubicBezTo>
                    <a:cubicBezTo>
                      <a:pt x="93" y="259"/>
                      <a:pt x="89" y="258"/>
                      <a:pt x="86" y="256"/>
                    </a:cubicBezTo>
                    <a:cubicBezTo>
                      <a:pt x="84" y="255"/>
                      <a:pt x="82" y="254"/>
                      <a:pt x="80" y="253"/>
                    </a:cubicBezTo>
                    <a:cubicBezTo>
                      <a:pt x="91" y="255"/>
                      <a:pt x="101" y="261"/>
                      <a:pt x="112" y="264"/>
                    </a:cubicBezTo>
                    <a:cubicBezTo>
                      <a:pt x="122" y="268"/>
                      <a:pt x="133" y="272"/>
                      <a:pt x="144" y="275"/>
                    </a:cubicBezTo>
                    <a:cubicBezTo>
                      <a:pt x="142" y="275"/>
                      <a:pt x="141" y="275"/>
                      <a:pt x="139" y="275"/>
                    </a:cubicBezTo>
                    <a:close/>
                    <a:moveTo>
                      <a:pt x="146" y="275"/>
                    </a:moveTo>
                    <a:cubicBezTo>
                      <a:pt x="137" y="270"/>
                      <a:pt x="126" y="268"/>
                      <a:pt x="116" y="264"/>
                    </a:cubicBezTo>
                    <a:cubicBezTo>
                      <a:pt x="110" y="262"/>
                      <a:pt x="104" y="259"/>
                      <a:pt x="98" y="257"/>
                    </a:cubicBezTo>
                    <a:cubicBezTo>
                      <a:pt x="95" y="256"/>
                      <a:pt x="91" y="255"/>
                      <a:pt x="88" y="254"/>
                    </a:cubicBezTo>
                    <a:cubicBezTo>
                      <a:pt x="87" y="254"/>
                      <a:pt x="83" y="252"/>
                      <a:pt x="84" y="253"/>
                    </a:cubicBezTo>
                    <a:cubicBezTo>
                      <a:pt x="85" y="253"/>
                      <a:pt x="86" y="253"/>
                      <a:pt x="87" y="253"/>
                    </a:cubicBezTo>
                    <a:cubicBezTo>
                      <a:pt x="100" y="257"/>
                      <a:pt x="112" y="261"/>
                      <a:pt x="124" y="265"/>
                    </a:cubicBezTo>
                    <a:cubicBezTo>
                      <a:pt x="130" y="267"/>
                      <a:pt x="136" y="269"/>
                      <a:pt x="142" y="271"/>
                    </a:cubicBezTo>
                    <a:cubicBezTo>
                      <a:pt x="147" y="272"/>
                      <a:pt x="151" y="274"/>
                      <a:pt x="155" y="274"/>
                    </a:cubicBezTo>
                    <a:cubicBezTo>
                      <a:pt x="152" y="274"/>
                      <a:pt x="149" y="275"/>
                      <a:pt x="146" y="275"/>
                    </a:cubicBezTo>
                    <a:close/>
                    <a:moveTo>
                      <a:pt x="145" y="275"/>
                    </a:moveTo>
                    <a:cubicBezTo>
                      <a:pt x="145" y="275"/>
                      <a:pt x="145" y="275"/>
                      <a:pt x="145" y="275"/>
                    </a:cubicBezTo>
                    <a:cubicBezTo>
                      <a:pt x="140" y="272"/>
                      <a:pt x="133" y="271"/>
                      <a:pt x="128" y="269"/>
                    </a:cubicBezTo>
                    <a:cubicBezTo>
                      <a:pt x="122" y="267"/>
                      <a:pt x="116" y="265"/>
                      <a:pt x="110" y="263"/>
                    </a:cubicBezTo>
                    <a:cubicBezTo>
                      <a:pt x="107" y="262"/>
                      <a:pt x="105" y="261"/>
                      <a:pt x="102" y="260"/>
                    </a:cubicBezTo>
                    <a:cubicBezTo>
                      <a:pt x="106" y="261"/>
                      <a:pt x="110" y="263"/>
                      <a:pt x="114" y="264"/>
                    </a:cubicBezTo>
                    <a:cubicBezTo>
                      <a:pt x="124" y="268"/>
                      <a:pt x="136" y="270"/>
                      <a:pt x="145" y="275"/>
                    </a:cubicBezTo>
                    <a:close/>
                    <a:moveTo>
                      <a:pt x="80" y="253"/>
                    </a:moveTo>
                    <a:cubicBezTo>
                      <a:pt x="80" y="252"/>
                      <a:pt x="81" y="252"/>
                      <a:pt x="82" y="252"/>
                    </a:cubicBezTo>
                    <a:cubicBezTo>
                      <a:pt x="82" y="252"/>
                      <a:pt x="82" y="252"/>
                      <a:pt x="82" y="252"/>
                    </a:cubicBezTo>
                    <a:cubicBezTo>
                      <a:pt x="83" y="253"/>
                      <a:pt x="85" y="253"/>
                      <a:pt x="86" y="254"/>
                    </a:cubicBezTo>
                    <a:cubicBezTo>
                      <a:pt x="84" y="253"/>
                      <a:pt x="82" y="253"/>
                      <a:pt x="80" y="253"/>
                    </a:cubicBezTo>
                    <a:close/>
                    <a:moveTo>
                      <a:pt x="179" y="272"/>
                    </a:moveTo>
                    <a:cubicBezTo>
                      <a:pt x="173" y="269"/>
                      <a:pt x="167" y="267"/>
                      <a:pt x="162" y="265"/>
                    </a:cubicBezTo>
                    <a:cubicBezTo>
                      <a:pt x="156" y="263"/>
                      <a:pt x="150" y="261"/>
                      <a:pt x="144" y="259"/>
                    </a:cubicBezTo>
                    <a:cubicBezTo>
                      <a:pt x="134" y="255"/>
                      <a:pt x="123" y="253"/>
                      <a:pt x="114" y="248"/>
                    </a:cubicBezTo>
                    <a:cubicBezTo>
                      <a:pt x="115" y="248"/>
                      <a:pt x="115" y="249"/>
                      <a:pt x="116" y="249"/>
                    </a:cubicBezTo>
                    <a:cubicBezTo>
                      <a:pt x="119" y="250"/>
                      <a:pt x="122" y="251"/>
                      <a:pt x="124" y="252"/>
                    </a:cubicBezTo>
                    <a:cubicBezTo>
                      <a:pt x="130" y="254"/>
                      <a:pt x="136" y="255"/>
                      <a:pt x="142" y="257"/>
                    </a:cubicBezTo>
                    <a:cubicBezTo>
                      <a:pt x="148" y="259"/>
                      <a:pt x="154" y="260"/>
                      <a:pt x="160" y="262"/>
                    </a:cubicBezTo>
                    <a:cubicBezTo>
                      <a:pt x="168" y="265"/>
                      <a:pt x="176" y="267"/>
                      <a:pt x="183" y="270"/>
                    </a:cubicBezTo>
                    <a:cubicBezTo>
                      <a:pt x="182" y="271"/>
                      <a:pt x="180" y="271"/>
                      <a:pt x="179" y="272"/>
                    </a:cubicBezTo>
                    <a:close/>
                    <a:moveTo>
                      <a:pt x="110" y="246"/>
                    </a:moveTo>
                    <a:cubicBezTo>
                      <a:pt x="110" y="246"/>
                      <a:pt x="110" y="246"/>
                      <a:pt x="111" y="246"/>
                    </a:cubicBezTo>
                    <a:cubicBezTo>
                      <a:pt x="111" y="246"/>
                      <a:pt x="111" y="246"/>
                      <a:pt x="111" y="246"/>
                    </a:cubicBezTo>
                    <a:cubicBezTo>
                      <a:pt x="113" y="246"/>
                      <a:pt x="115" y="246"/>
                      <a:pt x="117" y="246"/>
                    </a:cubicBezTo>
                    <a:cubicBezTo>
                      <a:pt x="117" y="246"/>
                      <a:pt x="117" y="247"/>
                      <a:pt x="118" y="247"/>
                    </a:cubicBezTo>
                    <a:cubicBezTo>
                      <a:pt x="126" y="251"/>
                      <a:pt x="135" y="254"/>
                      <a:pt x="144" y="257"/>
                    </a:cubicBezTo>
                    <a:cubicBezTo>
                      <a:pt x="132" y="254"/>
                      <a:pt x="121" y="250"/>
                      <a:pt x="110" y="246"/>
                    </a:cubicBezTo>
                    <a:close/>
                    <a:moveTo>
                      <a:pt x="132" y="237"/>
                    </a:moveTo>
                    <a:cubicBezTo>
                      <a:pt x="129" y="235"/>
                      <a:pt x="126" y="234"/>
                      <a:pt x="124" y="233"/>
                    </a:cubicBezTo>
                    <a:cubicBezTo>
                      <a:pt x="122" y="233"/>
                      <a:pt x="120" y="232"/>
                      <a:pt x="119" y="231"/>
                    </a:cubicBezTo>
                    <a:cubicBezTo>
                      <a:pt x="123" y="233"/>
                      <a:pt x="127" y="234"/>
                      <a:pt x="132" y="235"/>
                    </a:cubicBezTo>
                    <a:cubicBezTo>
                      <a:pt x="132" y="235"/>
                      <a:pt x="132" y="236"/>
                      <a:pt x="132" y="237"/>
                    </a:cubicBezTo>
                    <a:close/>
                    <a:moveTo>
                      <a:pt x="127" y="246"/>
                    </a:moveTo>
                    <a:cubicBezTo>
                      <a:pt x="133" y="249"/>
                      <a:pt x="139" y="251"/>
                      <a:pt x="145" y="253"/>
                    </a:cubicBezTo>
                    <a:cubicBezTo>
                      <a:pt x="137" y="251"/>
                      <a:pt x="128" y="249"/>
                      <a:pt x="120" y="246"/>
                    </a:cubicBezTo>
                    <a:cubicBezTo>
                      <a:pt x="122" y="246"/>
                      <a:pt x="124" y="246"/>
                      <a:pt x="127" y="246"/>
                    </a:cubicBezTo>
                    <a:close/>
                    <a:moveTo>
                      <a:pt x="113" y="240"/>
                    </a:moveTo>
                    <a:cubicBezTo>
                      <a:pt x="114" y="241"/>
                      <a:pt x="116" y="242"/>
                      <a:pt x="118" y="243"/>
                    </a:cubicBezTo>
                    <a:cubicBezTo>
                      <a:pt x="117" y="242"/>
                      <a:pt x="115" y="243"/>
                      <a:pt x="114" y="243"/>
                    </a:cubicBezTo>
                    <a:cubicBezTo>
                      <a:pt x="114" y="243"/>
                      <a:pt x="114" y="243"/>
                      <a:pt x="114" y="243"/>
                    </a:cubicBezTo>
                    <a:cubicBezTo>
                      <a:pt x="113" y="243"/>
                      <a:pt x="113" y="243"/>
                      <a:pt x="113" y="243"/>
                    </a:cubicBezTo>
                    <a:cubicBezTo>
                      <a:pt x="113" y="242"/>
                      <a:pt x="113" y="241"/>
                      <a:pt x="113" y="240"/>
                    </a:cubicBezTo>
                    <a:close/>
                    <a:moveTo>
                      <a:pt x="114" y="240"/>
                    </a:moveTo>
                    <a:cubicBezTo>
                      <a:pt x="117" y="240"/>
                      <a:pt x="119" y="241"/>
                      <a:pt x="121" y="241"/>
                    </a:cubicBezTo>
                    <a:cubicBezTo>
                      <a:pt x="124" y="242"/>
                      <a:pt x="126" y="242"/>
                      <a:pt x="128" y="243"/>
                    </a:cubicBezTo>
                    <a:cubicBezTo>
                      <a:pt x="125" y="243"/>
                      <a:pt x="122" y="243"/>
                      <a:pt x="119" y="243"/>
                    </a:cubicBezTo>
                    <a:cubicBezTo>
                      <a:pt x="120" y="243"/>
                      <a:pt x="120" y="243"/>
                      <a:pt x="120" y="243"/>
                    </a:cubicBezTo>
                    <a:cubicBezTo>
                      <a:pt x="118" y="242"/>
                      <a:pt x="115" y="240"/>
                      <a:pt x="114" y="240"/>
                    </a:cubicBezTo>
                    <a:close/>
                    <a:moveTo>
                      <a:pt x="124" y="240"/>
                    </a:moveTo>
                    <a:cubicBezTo>
                      <a:pt x="122" y="240"/>
                      <a:pt x="120" y="239"/>
                      <a:pt x="118" y="239"/>
                    </a:cubicBezTo>
                    <a:cubicBezTo>
                      <a:pt x="119" y="239"/>
                      <a:pt x="113" y="237"/>
                      <a:pt x="116" y="237"/>
                    </a:cubicBezTo>
                    <a:cubicBezTo>
                      <a:pt x="122" y="239"/>
                      <a:pt x="126" y="241"/>
                      <a:pt x="132" y="241"/>
                    </a:cubicBezTo>
                    <a:cubicBezTo>
                      <a:pt x="132" y="241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29" y="241"/>
                      <a:pt x="126" y="241"/>
                      <a:pt x="124" y="240"/>
                    </a:cubicBezTo>
                    <a:close/>
                    <a:moveTo>
                      <a:pt x="132" y="240"/>
                    </a:moveTo>
                    <a:cubicBezTo>
                      <a:pt x="129" y="239"/>
                      <a:pt x="127" y="238"/>
                      <a:pt x="124" y="237"/>
                    </a:cubicBezTo>
                    <a:cubicBezTo>
                      <a:pt x="124" y="237"/>
                      <a:pt x="124" y="237"/>
                      <a:pt x="124" y="237"/>
                    </a:cubicBezTo>
                    <a:cubicBezTo>
                      <a:pt x="127" y="238"/>
                      <a:pt x="129" y="238"/>
                      <a:pt x="132" y="238"/>
                    </a:cubicBezTo>
                    <a:cubicBezTo>
                      <a:pt x="132" y="239"/>
                      <a:pt x="132" y="239"/>
                      <a:pt x="132" y="240"/>
                    </a:cubicBezTo>
                    <a:close/>
                    <a:moveTo>
                      <a:pt x="119" y="228"/>
                    </a:moveTo>
                    <a:cubicBezTo>
                      <a:pt x="121" y="228"/>
                      <a:pt x="122" y="228"/>
                      <a:pt x="124" y="229"/>
                    </a:cubicBezTo>
                    <a:cubicBezTo>
                      <a:pt x="126" y="230"/>
                      <a:pt x="128" y="230"/>
                      <a:pt x="130" y="231"/>
                    </a:cubicBezTo>
                    <a:cubicBezTo>
                      <a:pt x="131" y="232"/>
                      <a:pt x="131" y="233"/>
                      <a:pt x="131" y="234"/>
                    </a:cubicBezTo>
                    <a:cubicBezTo>
                      <a:pt x="127" y="231"/>
                      <a:pt x="123" y="229"/>
                      <a:pt x="118" y="227"/>
                    </a:cubicBezTo>
                    <a:cubicBezTo>
                      <a:pt x="114" y="226"/>
                      <a:pt x="119" y="228"/>
                      <a:pt x="119" y="228"/>
                    </a:cubicBezTo>
                    <a:close/>
                    <a:moveTo>
                      <a:pt x="130" y="229"/>
                    </a:moveTo>
                    <a:cubicBezTo>
                      <a:pt x="126" y="227"/>
                      <a:pt x="122" y="226"/>
                      <a:pt x="118" y="224"/>
                    </a:cubicBezTo>
                    <a:cubicBezTo>
                      <a:pt x="121" y="226"/>
                      <a:pt x="125" y="227"/>
                      <a:pt x="129" y="227"/>
                    </a:cubicBezTo>
                    <a:cubicBezTo>
                      <a:pt x="129" y="228"/>
                      <a:pt x="130" y="229"/>
                      <a:pt x="130" y="229"/>
                    </a:cubicBezTo>
                    <a:close/>
                    <a:moveTo>
                      <a:pt x="128" y="225"/>
                    </a:moveTo>
                    <a:cubicBezTo>
                      <a:pt x="126" y="224"/>
                      <a:pt x="123" y="224"/>
                      <a:pt x="121" y="223"/>
                    </a:cubicBezTo>
                    <a:cubicBezTo>
                      <a:pt x="120" y="222"/>
                      <a:pt x="120" y="222"/>
                      <a:pt x="120" y="222"/>
                    </a:cubicBezTo>
                    <a:cubicBezTo>
                      <a:pt x="121" y="223"/>
                      <a:pt x="121" y="223"/>
                      <a:pt x="122" y="223"/>
                    </a:cubicBezTo>
                    <a:cubicBezTo>
                      <a:pt x="124" y="223"/>
                      <a:pt x="126" y="224"/>
                      <a:pt x="128" y="224"/>
                    </a:cubicBezTo>
                    <a:cubicBezTo>
                      <a:pt x="128" y="224"/>
                      <a:pt x="128" y="225"/>
                      <a:pt x="128" y="225"/>
                    </a:cubicBezTo>
                    <a:close/>
                    <a:moveTo>
                      <a:pt x="177" y="259"/>
                    </a:moveTo>
                    <a:cubicBezTo>
                      <a:pt x="168" y="256"/>
                      <a:pt x="159" y="254"/>
                      <a:pt x="150" y="251"/>
                    </a:cubicBezTo>
                    <a:cubicBezTo>
                      <a:pt x="144" y="250"/>
                      <a:pt x="138" y="247"/>
                      <a:pt x="132" y="245"/>
                    </a:cubicBezTo>
                    <a:cubicBezTo>
                      <a:pt x="132" y="245"/>
                      <a:pt x="132" y="245"/>
                      <a:pt x="133" y="245"/>
                    </a:cubicBezTo>
                    <a:cubicBezTo>
                      <a:pt x="139" y="247"/>
                      <a:pt x="146" y="248"/>
                      <a:pt x="153" y="250"/>
                    </a:cubicBezTo>
                    <a:cubicBezTo>
                      <a:pt x="161" y="252"/>
                      <a:pt x="170" y="255"/>
                      <a:pt x="177" y="259"/>
                    </a:cubicBezTo>
                    <a:close/>
                    <a:moveTo>
                      <a:pt x="186" y="267"/>
                    </a:moveTo>
                    <a:cubicBezTo>
                      <a:pt x="168" y="259"/>
                      <a:pt x="149" y="255"/>
                      <a:pt x="131" y="247"/>
                    </a:cubicBezTo>
                    <a:cubicBezTo>
                      <a:pt x="130" y="247"/>
                      <a:pt x="129" y="246"/>
                      <a:pt x="128" y="246"/>
                    </a:cubicBezTo>
                    <a:cubicBezTo>
                      <a:pt x="129" y="246"/>
                      <a:pt x="129" y="246"/>
                      <a:pt x="130" y="246"/>
                    </a:cubicBezTo>
                    <a:cubicBezTo>
                      <a:pt x="130" y="246"/>
                      <a:pt x="131" y="246"/>
                      <a:pt x="132" y="246"/>
                    </a:cubicBezTo>
                    <a:cubicBezTo>
                      <a:pt x="137" y="248"/>
                      <a:pt x="142" y="250"/>
                      <a:pt x="147" y="251"/>
                    </a:cubicBezTo>
                    <a:cubicBezTo>
                      <a:pt x="157" y="254"/>
                      <a:pt x="168" y="256"/>
                      <a:pt x="178" y="260"/>
                    </a:cubicBezTo>
                    <a:cubicBezTo>
                      <a:pt x="178" y="260"/>
                      <a:pt x="178" y="260"/>
                      <a:pt x="178" y="260"/>
                    </a:cubicBezTo>
                    <a:cubicBezTo>
                      <a:pt x="179" y="260"/>
                      <a:pt x="179" y="261"/>
                      <a:pt x="179" y="261"/>
                    </a:cubicBezTo>
                    <a:cubicBezTo>
                      <a:pt x="180" y="262"/>
                      <a:pt x="184" y="265"/>
                      <a:pt x="186" y="267"/>
                    </a:cubicBezTo>
                    <a:close/>
                    <a:moveTo>
                      <a:pt x="172" y="262"/>
                    </a:moveTo>
                    <a:cubicBezTo>
                      <a:pt x="175" y="263"/>
                      <a:pt x="178" y="264"/>
                      <a:pt x="181" y="266"/>
                    </a:cubicBezTo>
                    <a:cubicBezTo>
                      <a:pt x="182" y="266"/>
                      <a:pt x="183" y="266"/>
                      <a:pt x="184" y="267"/>
                    </a:cubicBezTo>
                    <a:cubicBezTo>
                      <a:pt x="176" y="264"/>
                      <a:pt x="167" y="261"/>
                      <a:pt x="159" y="258"/>
                    </a:cubicBezTo>
                    <a:cubicBezTo>
                      <a:pt x="164" y="259"/>
                      <a:pt x="168" y="260"/>
                      <a:pt x="172" y="262"/>
                    </a:cubicBezTo>
                    <a:close/>
                    <a:moveTo>
                      <a:pt x="186" y="269"/>
                    </a:moveTo>
                    <a:cubicBezTo>
                      <a:pt x="186" y="269"/>
                      <a:pt x="185" y="270"/>
                      <a:pt x="184" y="270"/>
                    </a:cubicBezTo>
                    <a:cubicBezTo>
                      <a:pt x="178" y="267"/>
                      <a:pt x="171" y="265"/>
                      <a:pt x="164" y="263"/>
                    </a:cubicBezTo>
                    <a:cubicBezTo>
                      <a:pt x="161" y="262"/>
                      <a:pt x="158" y="260"/>
                      <a:pt x="154" y="259"/>
                    </a:cubicBezTo>
                    <a:cubicBezTo>
                      <a:pt x="144" y="256"/>
                      <a:pt x="133" y="253"/>
                      <a:pt x="123" y="248"/>
                    </a:cubicBezTo>
                    <a:cubicBezTo>
                      <a:pt x="124" y="248"/>
                      <a:pt x="124" y="249"/>
                      <a:pt x="125" y="249"/>
                    </a:cubicBezTo>
                    <a:cubicBezTo>
                      <a:pt x="128" y="250"/>
                      <a:pt x="131" y="250"/>
                      <a:pt x="134" y="251"/>
                    </a:cubicBezTo>
                    <a:cubicBezTo>
                      <a:pt x="140" y="253"/>
                      <a:pt x="146" y="254"/>
                      <a:pt x="152" y="256"/>
                    </a:cubicBezTo>
                    <a:cubicBezTo>
                      <a:pt x="164" y="260"/>
                      <a:pt x="175" y="265"/>
                      <a:pt x="187" y="268"/>
                    </a:cubicBezTo>
                    <a:cubicBezTo>
                      <a:pt x="187" y="269"/>
                      <a:pt x="186" y="269"/>
                      <a:pt x="186" y="269"/>
                    </a:cubicBezTo>
                    <a:close/>
                    <a:moveTo>
                      <a:pt x="170" y="273"/>
                    </a:moveTo>
                    <a:cubicBezTo>
                      <a:pt x="170" y="273"/>
                      <a:pt x="170" y="273"/>
                      <a:pt x="170" y="273"/>
                    </a:cubicBezTo>
                    <a:cubicBezTo>
                      <a:pt x="158" y="268"/>
                      <a:pt x="146" y="265"/>
                      <a:pt x="134" y="260"/>
                    </a:cubicBezTo>
                    <a:cubicBezTo>
                      <a:pt x="128" y="258"/>
                      <a:pt x="121" y="256"/>
                      <a:pt x="115" y="254"/>
                    </a:cubicBezTo>
                    <a:cubicBezTo>
                      <a:pt x="122" y="255"/>
                      <a:pt x="128" y="257"/>
                      <a:pt x="135" y="259"/>
                    </a:cubicBezTo>
                    <a:cubicBezTo>
                      <a:pt x="149" y="264"/>
                      <a:pt x="162" y="269"/>
                      <a:pt x="177" y="272"/>
                    </a:cubicBezTo>
                    <a:cubicBezTo>
                      <a:pt x="174" y="272"/>
                      <a:pt x="172" y="273"/>
                      <a:pt x="170" y="273"/>
                    </a:cubicBezTo>
                    <a:close/>
                    <a:moveTo>
                      <a:pt x="159" y="274"/>
                    </a:moveTo>
                    <a:cubicBezTo>
                      <a:pt x="159" y="274"/>
                      <a:pt x="158" y="274"/>
                      <a:pt x="157" y="274"/>
                    </a:cubicBezTo>
                    <a:cubicBezTo>
                      <a:pt x="157" y="274"/>
                      <a:pt x="157" y="274"/>
                      <a:pt x="157" y="274"/>
                    </a:cubicBezTo>
                    <a:cubicBezTo>
                      <a:pt x="146" y="269"/>
                      <a:pt x="134" y="267"/>
                      <a:pt x="122" y="262"/>
                    </a:cubicBezTo>
                    <a:cubicBezTo>
                      <a:pt x="115" y="259"/>
                      <a:pt x="109" y="257"/>
                      <a:pt x="102" y="254"/>
                    </a:cubicBezTo>
                    <a:cubicBezTo>
                      <a:pt x="100" y="253"/>
                      <a:pt x="99" y="253"/>
                      <a:pt x="97" y="252"/>
                    </a:cubicBezTo>
                    <a:cubicBezTo>
                      <a:pt x="110" y="256"/>
                      <a:pt x="122" y="260"/>
                      <a:pt x="134" y="264"/>
                    </a:cubicBezTo>
                    <a:cubicBezTo>
                      <a:pt x="145" y="268"/>
                      <a:pt x="156" y="271"/>
                      <a:pt x="168" y="273"/>
                    </a:cubicBezTo>
                    <a:cubicBezTo>
                      <a:pt x="165" y="273"/>
                      <a:pt x="162" y="274"/>
                      <a:pt x="159" y="274"/>
                    </a:cubicBezTo>
                    <a:close/>
                    <a:moveTo>
                      <a:pt x="110" y="276"/>
                    </a:moveTo>
                    <a:cubicBezTo>
                      <a:pt x="104" y="272"/>
                      <a:pt x="97" y="270"/>
                      <a:pt x="90" y="267"/>
                    </a:cubicBezTo>
                    <a:cubicBezTo>
                      <a:pt x="85" y="265"/>
                      <a:pt x="80" y="263"/>
                      <a:pt x="75" y="261"/>
                    </a:cubicBezTo>
                    <a:cubicBezTo>
                      <a:pt x="74" y="261"/>
                      <a:pt x="73" y="260"/>
                      <a:pt x="72" y="260"/>
                    </a:cubicBezTo>
                    <a:cubicBezTo>
                      <a:pt x="80" y="263"/>
                      <a:pt x="88" y="266"/>
                      <a:pt x="97" y="268"/>
                    </a:cubicBezTo>
                    <a:cubicBezTo>
                      <a:pt x="105" y="271"/>
                      <a:pt x="113" y="273"/>
                      <a:pt x="121" y="276"/>
                    </a:cubicBezTo>
                    <a:cubicBezTo>
                      <a:pt x="117" y="276"/>
                      <a:pt x="114" y="276"/>
                      <a:pt x="110" y="276"/>
                    </a:cubicBezTo>
                    <a:close/>
                    <a:moveTo>
                      <a:pt x="97" y="276"/>
                    </a:moveTo>
                    <a:cubicBezTo>
                      <a:pt x="97" y="276"/>
                      <a:pt x="96" y="276"/>
                      <a:pt x="96" y="276"/>
                    </a:cubicBezTo>
                    <a:cubicBezTo>
                      <a:pt x="91" y="272"/>
                      <a:pt x="85" y="269"/>
                      <a:pt x="79" y="267"/>
                    </a:cubicBezTo>
                    <a:cubicBezTo>
                      <a:pt x="76" y="266"/>
                      <a:pt x="72" y="264"/>
                      <a:pt x="68" y="262"/>
                    </a:cubicBezTo>
                    <a:cubicBezTo>
                      <a:pt x="67" y="262"/>
                      <a:pt x="65" y="261"/>
                      <a:pt x="64" y="260"/>
                    </a:cubicBezTo>
                    <a:cubicBezTo>
                      <a:pt x="65" y="261"/>
                      <a:pt x="66" y="261"/>
                      <a:pt x="68" y="262"/>
                    </a:cubicBezTo>
                    <a:cubicBezTo>
                      <a:pt x="75" y="265"/>
                      <a:pt x="81" y="267"/>
                      <a:pt x="88" y="270"/>
                    </a:cubicBezTo>
                    <a:cubicBezTo>
                      <a:pt x="94" y="272"/>
                      <a:pt x="100" y="274"/>
                      <a:pt x="106" y="276"/>
                    </a:cubicBezTo>
                    <a:cubicBezTo>
                      <a:pt x="103" y="276"/>
                      <a:pt x="100" y="276"/>
                      <a:pt x="97" y="276"/>
                    </a:cubicBezTo>
                    <a:close/>
                    <a:moveTo>
                      <a:pt x="54" y="269"/>
                    </a:moveTo>
                    <a:cubicBezTo>
                      <a:pt x="57" y="270"/>
                      <a:pt x="60" y="271"/>
                      <a:pt x="64" y="272"/>
                    </a:cubicBezTo>
                    <a:cubicBezTo>
                      <a:pt x="60" y="272"/>
                      <a:pt x="56" y="270"/>
                      <a:pt x="54" y="269"/>
                    </a:cubicBezTo>
                    <a:close/>
                    <a:moveTo>
                      <a:pt x="58" y="262"/>
                    </a:moveTo>
                    <a:cubicBezTo>
                      <a:pt x="58" y="262"/>
                      <a:pt x="58" y="262"/>
                      <a:pt x="58" y="262"/>
                    </a:cubicBezTo>
                    <a:cubicBezTo>
                      <a:pt x="60" y="263"/>
                      <a:pt x="62" y="264"/>
                      <a:pt x="63" y="265"/>
                    </a:cubicBezTo>
                    <a:cubicBezTo>
                      <a:pt x="65" y="266"/>
                      <a:pt x="66" y="267"/>
                      <a:pt x="68" y="267"/>
                    </a:cubicBezTo>
                    <a:cubicBezTo>
                      <a:pt x="72" y="269"/>
                      <a:pt x="76" y="271"/>
                      <a:pt x="80" y="273"/>
                    </a:cubicBezTo>
                    <a:cubicBezTo>
                      <a:pt x="79" y="273"/>
                      <a:pt x="78" y="272"/>
                      <a:pt x="77" y="272"/>
                    </a:cubicBezTo>
                    <a:cubicBezTo>
                      <a:pt x="75" y="271"/>
                      <a:pt x="72" y="270"/>
                      <a:pt x="70" y="270"/>
                    </a:cubicBezTo>
                    <a:cubicBezTo>
                      <a:pt x="65" y="268"/>
                      <a:pt x="60" y="267"/>
                      <a:pt x="55" y="265"/>
                    </a:cubicBezTo>
                    <a:cubicBezTo>
                      <a:pt x="56" y="264"/>
                      <a:pt x="57" y="263"/>
                      <a:pt x="58" y="262"/>
                    </a:cubicBezTo>
                    <a:close/>
                    <a:moveTo>
                      <a:pt x="76" y="254"/>
                    </a:moveTo>
                    <a:cubicBezTo>
                      <a:pt x="77" y="254"/>
                      <a:pt x="78" y="253"/>
                      <a:pt x="78" y="253"/>
                    </a:cubicBezTo>
                    <a:cubicBezTo>
                      <a:pt x="78" y="253"/>
                      <a:pt x="78" y="253"/>
                      <a:pt x="78" y="253"/>
                    </a:cubicBezTo>
                    <a:cubicBezTo>
                      <a:pt x="89" y="258"/>
                      <a:pt x="100" y="262"/>
                      <a:pt x="111" y="266"/>
                    </a:cubicBezTo>
                    <a:cubicBezTo>
                      <a:pt x="115" y="267"/>
                      <a:pt x="120" y="268"/>
                      <a:pt x="125" y="270"/>
                    </a:cubicBezTo>
                    <a:cubicBezTo>
                      <a:pt x="128" y="271"/>
                      <a:pt x="130" y="272"/>
                      <a:pt x="133" y="273"/>
                    </a:cubicBezTo>
                    <a:cubicBezTo>
                      <a:pt x="134" y="273"/>
                      <a:pt x="136" y="275"/>
                      <a:pt x="137" y="275"/>
                    </a:cubicBezTo>
                    <a:cubicBezTo>
                      <a:pt x="137" y="275"/>
                      <a:pt x="136" y="275"/>
                      <a:pt x="136" y="275"/>
                    </a:cubicBezTo>
                    <a:cubicBezTo>
                      <a:pt x="131" y="275"/>
                      <a:pt x="126" y="273"/>
                      <a:pt x="121" y="271"/>
                    </a:cubicBezTo>
                    <a:cubicBezTo>
                      <a:pt x="116" y="269"/>
                      <a:pt x="110" y="267"/>
                      <a:pt x="104" y="266"/>
                    </a:cubicBezTo>
                    <a:cubicBezTo>
                      <a:pt x="94" y="263"/>
                      <a:pt x="83" y="259"/>
                      <a:pt x="73" y="255"/>
                    </a:cubicBezTo>
                    <a:cubicBezTo>
                      <a:pt x="74" y="255"/>
                      <a:pt x="75" y="254"/>
                      <a:pt x="76" y="254"/>
                    </a:cubicBezTo>
                    <a:close/>
                    <a:moveTo>
                      <a:pt x="113" y="234"/>
                    </a:moveTo>
                    <a:cubicBezTo>
                      <a:pt x="116" y="235"/>
                      <a:pt x="119" y="236"/>
                      <a:pt x="122" y="237"/>
                    </a:cubicBezTo>
                    <a:cubicBezTo>
                      <a:pt x="125" y="238"/>
                      <a:pt x="129" y="240"/>
                      <a:pt x="132" y="240"/>
                    </a:cubicBezTo>
                    <a:cubicBezTo>
                      <a:pt x="132" y="240"/>
                      <a:pt x="132" y="240"/>
                      <a:pt x="132" y="240"/>
                    </a:cubicBezTo>
                    <a:cubicBezTo>
                      <a:pt x="126" y="240"/>
                      <a:pt x="120" y="237"/>
                      <a:pt x="114" y="236"/>
                    </a:cubicBezTo>
                    <a:cubicBezTo>
                      <a:pt x="114" y="236"/>
                      <a:pt x="114" y="237"/>
                      <a:pt x="114" y="237"/>
                    </a:cubicBezTo>
                    <a:cubicBezTo>
                      <a:pt x="119" y="240"/>
                      <a:pt x="124" y="241"/>
                      <a:pt x="130" y="243"/>
                    </a:cubicBezTo>
                    <a:cubicBezTo>
                      <a:pt x="130" y="243"/>
                      <a:pt x="130" y="243"/>
                      <a:pt x="130" y="243"/>
                    </a:cubicBezTo>
                    <a:cubicBezTo>
                      <a:pt x="130" y="243"/>
                      <a:pt x="130" y="243"/>
                      <a:pt x="130" y="243"/>
                    </a:cubicBezTo>
                    <a:cubicBezTo>
                      <a:pt x="129" y="242"/>
                      <a:pt x="126" y="242"/>
                      <a:pt x="126" y="242"/>
                    </a:cubicBezTo>
                    <a:cubicBezTo>
                      <a:pt x="125" y="241"/>
                      <a:pt x="123" y="241"/>
                      <a:pt x="122" y="241"/>
                    </a:cubicBezTo>
                    <a:cubicBezTo>
                      <a:pt x="119" y="240"/>
                      <a:pt x="116" y="239"/>
                      <a:pt x="113" y="239"/>
                    </a:cubicBezTo>
                    <a:cubicBezTo>
                      <a:pt x="112" y="237"/>
                      <a:pt x="113" y="236"/>
                      <a:pt x="113" y="234"/>
                    </a:cubicBezTo>
                    <a:close/>
                    <a:moveTo>
                      <a:pt x="117" y="221"/>
                    </a:moveTo>
                    <a:cubicBezTo>
                      <a:pt x="117" y="221"/>
                      <a:pt x="117" y="221"/>
                      <a:pt x="117" y="221"/>
                    </a:cubicBezTo>
                    <a:cubicBezTo>
                      <a:pt x="117" y="221"/>
                      <a:pt x="117" y="221"/>
                      <a:pt x="117" y="222"/>
                    </a:cubicBezTo>
                    <a:cubicBezTo>
                      <a:pt x="120" y="224"/>
                      <a:pt x="125" y="224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7" y="226"/>
                      <a:pt x="125" y="225"/>
                      <a:pt x="123" y="225"/>
                    </a:cubicBezTo>
                    <a:cubicBezTo>
                      <a:pt x="121" y="225"/>
                      <a:pt x="119" y="224"/>
                      <a:pt x="117" y="224"/>
                    </a:cubicBezTo>
                    <a:cubicBezTo>
                      <a:pt x="117" y="224"/>
                      <a:pt x="116" y="224"/>
                      <a:pt x="117" y="224"/>
                    </a:cubicBezTo>
                    <a:cubicBezTo>
                      <a:pt x="119" y="226"/>
                      <a:pt x="121" y="226"/>
                      <a:pt x="123" y="227"/>
                    </a:cubicBezTo>
                    <a:cubicBezTo>
                      <a:pt x="125" y="228"/>
                      <a:pt x="128" y="229"/>
                      <a:pt x="130" y="230"/>
                    </a:cubicBezTo>
                    <a:cubicBezTo>
                      <a:pt x="125" y="229"/>
                      <a:pt x="120" y="227"/>
                      <a:pt x="115" y="226"/>
                    </a:cubicBezTo>
                    <a:cubicBezTo>
                      <a:pt x="115" y="226"/>
                      <a:pt x="115" y="226"/>
                      <a:pt x="115" y="226"/>
                    </a:cubicBezTo>
                    <a:cubicBezTo>
                      <a:pt x="115" y="225"/>
                      <a:pt x="116" y="223"/>
                      <a:pt x="117" y="221"/>
                    </a:cubicBezTo>
                    <a:close/>
                    <a:moveTo>
                      <a:pt x="16" y="73"/>
                    </a:moveTo>
                    <a:cubicBezTo>
                      <a:pt x="21" y="60"/>
                      <a:pt x="28" y="47"/>
                      <a:pt x="38" y="36"/>
                    </a:cubicBezTo>
                    <a:cubicBezTo>
                      <a:pt x="48" y="26"/>
                      <a:pt x="60" y="19"/>
                      <a:pt x="72" y="13"/>
                    </a:cubicBezTo>
                    <a:cubicBezTo>
                      <a:pt x="73" y="16"/>
                      <a:pt x="76" y="19"/>
                      <a:pt x="77" y="21"/>
                    </a:cubicBezTo>
                    <a:cubicBezTo>
                      <a:pt x="42" y="37"/>
                      <a:pt x="18" y="71"/>
                      <a:pt x="17" y="111"/>
                    </a:cubicBezTo>
                    <a:cubicBezTo>
                      <a:pt x="18" y="159"/>
                      <a:pt x="54" y="200"/>
                      <a:pt x="101" y="209"/>
                    </a:cubicBezTo>
                    <a:cubicBezTo>
                      <a:pt x="120" y="213"/>
                      <a:pt x="140" y="211"/>
                      <a:pt x="157" y="205"/>
                    </a:cubicBezTo>
                    <a:cubicBezTo>
                      <a:pt x="158" y="207"/>
                      <a:pt x="159" y="209"/>
                      <a:pt x="160" y="212"/>
                    </a:cubicBezTo>
                    <a:cubicBezTo>
                      <a:pt x="149" y="217"/>
                      <a:pt x="135" y="218"/>
                      <a:pt x="123" y="218"/>
                    </a:cubicBezTo>
                    <a:cubicBezTo>
                      <a:pt x="113" y="218"/>
                      <a:pt x="102" y="218"/>
                      <a:pt x="92" y="215"/>
                    </a:cubicBezTo>
                    <a:cubicBezTo>
                      <a:pt x="60" y="208"/>
                      <a:pt x="32" y="189"/>
                      <a:pt x="18" y="158"/>
                    </a:cubicBezTo>
                    <a:cubicBezTo>
                      <a:pt x="6" y="131"/>
                      <a:pt x="5" y="101"/>
                      <a:pt x="16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78"/>
              <p:cNvSpPr>
                <a:spLocks noEditPoints="1"/>
              </p:cNvSpPr>
              <p:nvPr/>
            </p:nvSpPr>
            <p:spPr bwMode="auto">
              <a:xfrm>
                <a:off x="4266" y="2629"/>
                <a:ext cx="52" cy="45"/>
              </a:xfrm>
              <a:custGeom>
                <a:avLst/>
                <a:gdLst>
                  <a:gd name="T0" fmla="*/ 16 w 22"/>
                  <a:gd name="T1" fmla="*/ 8 h 19"/>
                  <a:gd name="T2" fmla="*/ 12 w 22"/>
                  <a:gd name="T3" fmla="*/ 3 h 19"/>
                  <a:gd name="T4" fmla="*/ 3 w 22"/>
                  <a:gd name="T5" fmla="*/ 0 h 19"/>
                  <a:gd name="T6" fmla="*/ 1 w 22"/>
                  <a:gd name="T7" fmla="*/ 0 h 19"/>
                  <a:gd name="T8" fmla="*/ 0 w 22"/>
                  <a:gd name="T9" fmla="*/ 2 h 19"/>
                  <a:gd name="T10" fmla="*/ 6 w 22"/>
                  <a:gd name="T11" fmla="*/ 12 h 19"/>
                  <a:gd name="T12" fmla="*/ 17 w 22"/>
                  <a:gd name="T13" fmla="*/ 18 h 19"/>
                  <a:gd name="T14" fmla="*/ 16 w 22"/>
                  <a:gd name="T15" fmla="*/ 8 h 19"/>
                  <a:gd name="T16" fmla="*/ 4 w 22"/>
                  <a:gd name="T17" fmla="*/ 5 h 19"/>
                  <a:gd name="T18" fmla="*/ 12 w 22"/>
                  <a:gd name="T19" fmla="*/ 8 h 19"/>
                  <a:gd name="T20" fmla="*/ 13 w 22"/>
                  <a:gd name="T21" fmla="*/ 8 h 19"/>
                  <a:gd name="T22" fmla="*/ 7 w 22"/>
                  <a:gd name="T23" fmla="*/ 8 h 19"/>
                  <a:gd name="T24" fmla="*/ 7 w 22"/>
                  <a:gd name="T25" fmla="*/ 8 h 19"/>
                  <a:gd name="T26" fmla="*/ 14 w 22"/>
                  <a:gd name="T27" fmla="*/ 12 h 19"/>
                  <a:gd name="T28" fmla="*/ 10 w 22"/>
                  <a:gd name="T29" fmla="*/ 12 h 19"/>
                  <a:gd name="T30" fmla="*/ 8 w 22"/>
                  <a:gd name="T31" fmla="*/ 9 h 19"/>
                  <a:gd name="T32" fmla="*/ 4 w 22"/>
                  <a:gd name="T33" fmla="*/ 5 h 19"/>
                  <a:gd name="T34" fmla="*/ 4 w 22"/>
                  <a:gd name="T35" fmla="*/ 4 h 19"/>
                  <a:gd name="T36" fmla="*/ 4 w 22"/>
                  <a:gd name="T37" fmla="*/ 4 h 19"/>
                  <a:gd name="T38" fmla="*/ 4 w 22"/>
                  <a:gd name="T39" fmla="*/ 4 h 19"/>
                  <a:gd name="T40" fmla="*/ 4 w 22"/>
                  <a:gd name="T41" fmla="*/ 4 h 19"/>
                  <a:gd name="T42" fmla="*/ 4 w 22"/>
                  <a:gd name="T43" fmla="*/ 4 h 19"/>
                  <a:gd name="T44" fmla="*/ 12 w 22"/>
                  <a:gd name="T45" fmla="*/ 7 h 19"/>
                  <a:gd name="T46" fmla="*/ 6 w 22"/>
                  <a:gd name="T47" fmla="*/ 5 h 19"/>
                  <a:gd name="T48" fmla="*/ 11 w 22"/>
                  <a:gd name="T49" fmla="*/ 6 h 19"/>
                  <a:gd name="T50" fmla="*/ 12 w 22"/>
                  <a:gd name="T51" fmla="*/ 7 h 19"/>
                  <a:gd name="T52" fmla="*/ 15 w 22"/>
                  <a:gd name="T53" fmla="*/ 11 h 19"/>
                  <a:gd name="T54" fmla="*/ 8 w 22"/>
                  <a:gd name="T55" fmla="*/ 8 h 19"/>
                  <a:gd name="T56" fmla="*/ 13 w 22"/>
                  <a:gd name="T57" fmla="*/ 9 h 19"/>
                  <a:gd name="T58" fmla="*/ 15 w 22"/>
                  <a:gd name="T59" fmla="*/ 11 h 19"/>
                  <a:gd name="T60" fmla="*/ 16 w 22"/>
                  <a:gd name="T61" fmla="*/ 15 h 19"/>
                  <a:gd name="T62" fmla="*/ 15 w 22"/>
                  <a:gd name="T63" fmla="*/ 15 h 19"/>
                  <a:gd name="T64" fmla="*/ 12 w 22"/>
                  <a:gd name="T65" fmla="*/ 14 h 19"/>
                  <a:gd name="T66" fmla="*/ 11 w 22"/>
                  <a:gd name="T67" fmla="*/ 13 h 19"/>
                  <a:gd name="T68" fmla="*/ 15 w 22"/>
                  <a:gd name="T69" fmla="*/ 12 h 19"/>
                  <a:gd name="T70" fmla="*/ 15 w 22"/>
                  <a:gd name="T71" fmla="*/ 12 h 19"/>
                  <a:gd name="T72" fmla="*/ 16 w 22"/>
                  <a:gd name="T73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2" h="19">
                    <a:moveTo>
                      <a:pt x="16" y="8"/>
                    </a:moveTo>
                    <a:cubicBezTo>
                      <a:pt x="15" y="7"/>
                      <a:pt x="14" y="4"/>
                      <a:pt x="12" y="3"/>
                    </a:cubicBezTo>
                    <a:cubicBezTo>
                      <a:pt x="9" y="1"/>
                      <a:pt x="6" y="2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6"/>
                      <a:pt x="4" y="10"/>
                      <a:pt x="6" y="12"/>
                    </a:cubicBezTo>
                    <a:cubicBezTo>
                      <a:pt x="9" y="15"/>
                      <a:pt x="13" y="19"/>
                      <a:pt x="17" y="18"/>
                    </a:cubicBezTo>
                    <a:cubicBezTo>
                      <a:pt x="22" y="17"/>
                      <a:pt x="18" y="11"/>
                      <a:pt x="16" y="8"/>
                    </a:cubicBezTo>
                    <a:close/>
                    <a:moveTo>
                      <a:pt x="4" y="5"/>
                    </a:moveTo>
                    <a:cubicBezTo>
                      <a:pt x="7" y="7"/>
                      <a:pt x="10" y="7"/>
                      <a:pt x="12" y="8"/>
                    </a:cubicBezTo>
                    <a:cubicBezTo>
                      <a:pt x="12" y="8"/>
                      <a:pt x="12" y="8"/>
                      <a:pt x="13" y="8"/>
                    </a:cubicBezTo>
                    <a:cubicBezTo>
                      <a:pt x="11" y="8"/>
                      <a:pt x="9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9" y="10"/>
                      <a:pt x="12" y="11"/>
                      <a:pt x="14" y="12"/>
                    </a:cubicBezTo>
                    <a:cubicBezTo>
                      <a:pt x="13" y="12"/>
                      <a:pt x="11" y="12"/>
                      <a:pt x="10" y="12"/>
                    </a:cubicBezTo>
                    <a:cubicBezTo>
                      <a:pt x="9" y="11"/>
                      <a:pt x="8" y="10"/>
                      <a:pt x="8" y="9"/>
                    </a:cubicBezTo>
                    <a:cubicBezTo>
                      <a:pt x="7" y="8"/>
                      <a:pt x="5" y="7"/>
                      <a:pt x="4" y="5"/>
                    </a:cubicBezTo>
                    <a:close/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lose/>
                    <a:moveTo>
                      <a:pt x="12" y="7"/>
                    </a:moveTo>
                    <a:cubicBezTo>
                      <a:pt x="9" y="6"/>
                      <a:pt x="7" y="6"/>
                      <a:pt x="6" y="5"/>
                    </a:cubicBezTo>
                    <a:cubicBezTo>
                      <a:pt x="7" y="5"/>
                      <a:pt x="9" y="6"/>
                      <a:pt x="11" y="6"/>
                    </a:cubicBezTo>
                    <a:cubicBezTo>
                      <a:pt x="11" y="6"/>
                      <a:pt x="11" y="6"/>
                      <a:pt x="12" y="7"/>
                    </a:cubicBezTo>
                    <a:close/>
                    <a:moveTo>
                      <a:pt x="15" y="11"/>
                    </a:moveTo>
                    <a:cubicBezTo>
                      <a:pt x="13" y="10"/>
                      <a:pt x="10" y="10"/>
                      <a:pt x="8" y="8"/>
                    </a:cubicBezTo>
                    <a:cubicBezTo>
                      <a:pt x="10" y="8"/>
                      <a:pt x="11" y="9"/>
                      <a:pt x="13" y="9"/>
                    </a:cubicBezTo>
                    <a:cubicBezTo>
                      <a:pt x="14" y="9"/>
                      <a:pt x="14" y="10"/>
                      <a:pt x="15" y="11"/>
                    </a:cubicBezTo>
                    <a:close/>
                    <a:moveTo>
                      <a:pt x="16" y="15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5"/>
                      <a:pt x="13" y="14"/>
                      <a:pt x="12" y="14"/>
                    </a:cubicBezTo>
                    <a:cubicBezTo>
                      <a:pt x="12" y="14"/>
                      <a:pt x="11" y="13"/>
                      <a:pt x="11" y="13"/>
                    </a:cubicBezTo>
                    <a:cubicBezTo>
                      <a:pt x="12" y="12"/>
                      <a:pt x="14" y="13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4"/>
                      <a:pt x="17" y="15"/>
                      <a:pt x="16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79"/>
              <p:cNvSpPr>
                <a:spLocks noEditPoints="1"/>
              </p:cNvSpPr>
              <p:nvPr/>
            </p:nvSpPr>
            <p:spPr bwMode="auto">
              <a:xfrm>
                <a:off x="4089" y="2238"/>
                <a:ext cx="556" cy="663"/>
              </a:xfrm>
              <a:custGeom>
                <a:avLst/>
                <a:gdLst>
                  <a:gd name="T0" fmla="*/ 81 w 235"/>
                  <a:gd name="T1" fmla="*/ 21 h 280"/>
                  <a:gd name="T2" fmla="*/ 57 w 235"/>
                  <a:gd name="T3" fmla="*/ 90 h 280"/>
                  <a:gd name="T4" fmla="*/ 54 w 235"/>
                  <a:gd name="T5" fmla="*/ 107 h 280"/>
                  <a:gd name="T6" fmla="*/ 49 w 235"/>
                  <a:gd name="T7" fmla="*/ 90 h 280"/>
                  <a:gd name="T8" fmla="*/ 96 w 235"/>
                  <a:gd name="T9" fmla="*/ 98 h 280"/>
                  <a:gd name="T10" fmla="*/ 64 w 235"/>
                  <a:gd name="T11" fmla="*/ 100 h 280"/>
                  <a:gd name="T12" fmla="*/ 94 w 235"/>
                  <a:gd name="T13" fmla="*/ 113 h 280"/>
                  <a:gd name="T14" fmla="*/ 93 w 235"/>
                  <a:gd name="T15" fmla="*/ 134 h 280"/>
                  <a:gd name="T16" fmla="*/ 132 w 235"/>
                  <a:gd name="T17" fmla="*/ 155 h 280"/>
                  <a:gd name="T18" fmla="*/ 110 w 235"/>
                  <a:gd name="T19" fmla="*/ 162 h 280"/>
                  <a:gd name="T20" fmla="*/ 100 w 235"/>
                  <a:gd name="T21" fmla="*/ 164 h 280"/>
                  <a:gd name="T22" fmla="*/ 78 w 235"/>
                  <a:gd name="T23" fmla="*/ 141 h 280"/>
                  <a:gd name="T24" fmla="*/ 58 w 235"/>
                  <a:gd name="T25" fmla="*/ 124 h 280"/>
                  <a:gd name="T26" fmla="*/ 60 w 235"/>
                  <a:gd name="T27" fmla="*/ 119 h 280"/>
                  <a:gd name="T28" fmla="*/ 87 w 235"/>
                  <a:gd name="T29" fmla="*/ 120 h 280"/>
                  <a:gd name="T30" fmla="*/ 65 w 235"/>
                  <a:gd name="T31" fmla="*/ 101 h 280"/>
                  <a:gd name="T32" fmla="*/ 116 w 235"/>
                  <a:gd name="T33" fmla="*/ 109 h 280"/>
                  <a:gd name="T34" fmla="*/ 46 w 235"/>
                  <a:gd name="T35" fmla="*/ 78 h 280"/>
                  <a:gd name="T36" fmla="*/ 28 w 235"/>
                  <a:gd name="T37" fmla="*/ 96 h 280"/>
                  <a:gd name="T38" fmla="*/ 21 w 235"/>
                  <a:gd name="T39" fmla="*/ 112 h 280"/>
                  <a:gd name="T40" fmla="*/ 31 w 235"/>
                  <a:gd name="T41" fmla="*/ 89 h 280"/>
                  <a:gd name="T42" fmla="*/ 50 w 235"/>
                  <a:gd name="T43" fmla="*/ 76 h 280"/>
                  <a:gd name="T44" fmla="*/ 148 w 235"/>
                  <a:gd name="T45" fmla="*/ 66 h 280"/>
                  <a:gd name="T46" fmla="*/ 102 w 235"/>
                  <a:gd name="T47" fmla="*/ 52 h 280"/>
                  <a:gd name="T48" fmla="*/ 71 w 235"/>
                  <a:gd name="T49" fmla="*/ 41 h 280"/>
                  <a:gd name="T50" fmla="*/ 65 w 235"/>
                  <a:gd name="T51" fmla="*/ 47 h 280"/>
                  <a:gd name="T52" fmla="*/ 68 w 235"/>
                  <a:gd name="T53" fmla="*/ 58 h 280"/>
                  <a:gd name="T54" fmla="*/ 68 w 235"/>
                  <a:gd name="T55" fmla="*/ 73 h 280"/>
                  <a:gd name="T56" fmla="*/ 134 w 235"/>
                  <a:gd name="T57" fmla="*/ 90 h 280"/>
                  <a:gd name="T58" fmla="*/ 145 w 235"/>
                  <a:gd name="T59" fmla="*/ 81 h 280"/>
                  <a:gd name="T60" fmla="*/ 130 w 235"/>
                  <a:gd name="T61" fmla="*/ 67 h 280"/>
                  <a:gd name="T62" fmla="*/ 132 w 235"/>
                  <a:gd name="T63" fmla="*/ 85 h 280"/>
                  <a:gd name="T64" fmla="*/ 61 w 235"/>
                  <a:gd name="T65" fmla="*/ 73 h 280"/>
                  <a:gd name="T66" fmla="*/ 53 w 235"/>
                  <a:gd name="T67" fmla="*/ 61 h 280"/>
                  <a:gd name="T68" fmla="*/ 58 w 235"/>
                  <a:gd name="T69" fmla="*/ 37 h 280"/>
                  <a:gd name="T70" fmla="*/ 73 w 235"/>
                  <a:gd name="T71" fmla="*/ 27 h 280"/>
                  <a:gd name="T72" fmla="*/ 98 w 235"/>
                  <a:gd name="T73" fmla="*/ 39 h 280"/>
                  <a:gd name="T74" fmla="*/ 97 w 235"/>
                  <a:gd name="T75" fmla="*/ 29 h 280"/>
                  <a:gd name="T76" fmla="*/ 110 w 235"/>
                  <a:gd name="T77" fmla="*/ 38 h 280"/>
                  <a:gd name="T78" fmla="*/ 84 w 235"/>
                  <a:gd name="T79" fmla="*/ 35 h 280"/>
                  <a:gd name="T80" fmla="*/ 223 w 235"/>
                  <a:gd name="T81" fmla="*/ 128 h 280"/>
                  <a:gd name="T82" fmla="*/ 218 w 235"/>
                  <a:gd name="T83" fmla="*/ 129 h 280"/>
                  <a:gd name="T84" fmla="*/ 210 w 235"/>
                  <a:gd name="T85" fmla="*/ 63 h 280"/>
                  <a:gd name="T86" fmla="*/ 222 w 235"/>
                  <a:gd name="T87" fmla="*/ 93 h 280"/>
                  <a:gd name="T88" fmla="*/ 224 w 235"/>
                  <a:gd name="T89" fmla="*/ 116 h 280"/>
                  <a:gd name="T90" fmla="*/ 206 w 235"/>
                  <a:gd name="T91" fmla="*/ 114 h 280"/>
                  <a:gd name="T92" fmla="*/ 202 w 235"/>
                  <a:gd name="T93" fmla="*/ 91 h 280"/>
                  <a:gd name="T94" fmla="*/ 209 w 235"/>
                  <a:gd name="T95" fmla="*/ 74 h 280"/>
                  <a:gd name="T96" fmla="*/ 37 w 235"/>
                  <a:gd name="T97" fmla="*/ 97 h 280"/>
                  <a:gd name="T98" fmla="*/ 120 w 235"/>
                  <a:gd name="T99" fmla="*/ 43 h 280"/>
                  <a:gd name="T100" fmla="*/ 184 w 235"/>
                  <a:gd name="T101" fmla="*/ 35 h 280"/>
                  <a:gd name="T102" fmla="*/ 116 w 235"/>
                  <a:gd name="T103" fmla="*/ 228 h 280"/>
                  <a:gd name="T104" fmla="*/ 169 w 235"/>
                  <a:gd name="T105" fmla="*/ 274 h 280"/>
                  <a:gd name="T106" fmla="*/ 59 w 235"/>
                  <a:gd name="T107" fmla="*/ 262 h 280"/>
                  <a:gd name="T108" fmla="*/ 101 w 235"/>
                  <a:gd name="T109" fmla="*/ 273 h 280"/>
                  <a:gd name="T110" fmla="*/ 146 w 235"/>
                  <a:gd name="T111" fmla="*/ 276 h 280"/>
                  <a:gd name="T112" fmla="*/ 124 w 235"/>
                  <a:gd name="T113" fmla="*/ 234 h 280"/>
                  <a:gd name="T114" fmla="*/ 133 w 235"/>
                  <a:gd name="T115" fmla="*/ 239 h 280"/>
                  <a:gd name="T116" fmla="*/ 179 w 235"/>
                  <a:gd name="T117" fmla="*/ 261 h 280"/>
                  <a:gd name="T118" fmla="*/ 103 w 235"/>
                  <a:gd name="T119" fmla="*/ 255 h 280"/>
                  <a:gd name="T120" fmla="*/ 70 w 235"/>
                  <a:gd name="T121" fmla="*/ 270 h 280"/>
                  <a:gd name="T122" fmla="*/ 117 w 235"/>
                  <a:gd name="T123" fmla="*/ 22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35" h="280">
                    <a:moveTo>
                      <a:pt x="7" y="95"/>
                    </a:moveTo>
                    <a:cubicBezTo>
                      <a:pt x="0" y="133"/>
                      <a:pt x="16" y="176"/>
                      <a:pt x="48" y="199"/>
                    </a:cubicBezTo>
                    <a:cubicBezTo>
                      <a:pt x="62" y="209"/>
                      <a:pt x="77" y="216"/>
                      <a:pt x="94" y="219"/>
                    </a:cubicBezTo>
                    <a:cubicBezTo>
                      <a:pt x="100" y="221"/>
                      <a:pt x="107" y="222"/>
                      <a:pt x="114" y="222"/>
                    </a:cubicBezTo>
                    <a:cubicBezTo>
                      <a:pt x="112" y="229"/>
                      <a:pt x="110" y="236"/>
                      <a:pt x="111" y="244"/>
                    </a:cubicBezTo>
                    <a:cubicBezTo>
                      <a:pt x="92" y="247"/>
                      <a:pt x="71" y="250"/>
                      <a:pt x="56" y="262"/>
                    </a:cubicBezTo>
                    <a:cubicBezTo>
                      <a:pt x="53" y="264"/>
                      <a:pt x="49" y="268"/>
                      <a:pt x="53" y="272"/>
                    </a:cubicBezTo>
                    <a:cubicBezTo>
                      <a:pt x="57" y="275"/>
                      <a:pt x="62" y="276"/>
                      <a:pt x="67" y="277"/>
                    </a:cubicBezTo>
                    <a:cubicBezTo>
                      <a:pt x="85" y="280"/>
                      <a:pt x="103" y="280"/>
                      <a:pt x="121" y="280"/>
                    </a:cubicBezTo>
                    <a:cubicBezTo>
                      <a:pt x="139" y="279"/>
                      <a:pt x="157" y="279"/>
                      <a:pt x="174" y="276"/>
                    </a:cubicBezTo>
                    <a:cubicBezTo>
                      <a:pt x="178" y="276"/>
                      <a:pt x="187" y="275"/>
                      <a:pt x="190" y="271"/>
                    </a:cubicBezTo>
                    <a:cubicBezTo>
                      <a:pt x="193" y="267"/>
                      <a:pt x="184" y="261"/>
                      <a:pt x="181" y="259"/>
                    </a:cubicBezTo>
                    <a:cubicBezTo>
                      <a:pt x="173" y="253"/>
                      <a:pt x="163" y="250"/>
                      <a:pt x="154" y="248"/>
                    </a:cubicBezTo>
                    <a:cubicBezTo>
                      <a:pt x="148" y="246"/>
                      <a:pt x="141" y="246"/>
                      <a:pt x="135" y="244"/>
                    </a:cubicBezTo>
                    <a:cubicBezTo>
                      <a:pt x="135" y="244"/>
                      <a:pt x="135" y="244"/>
                      <a:pt x="135" y="244"/>
                    </a:cubicBezTo>
                    <a:cubicBezTo>
                      <a:pt x="137" y="236"/>
                      <a:pt x="132" y="229"/>
                      <a:pt x="131" y="222"/>
                    </a:cubicBezTo>
                    <a:cubicBezTo>
                      <a:pt x="141" y="221"/>
                      <a:pt x="153" y="220"/>
                      <a:pt x="162" y="215"/>
                    </a:cubicBezTo>
                    <a:cubicBezTo>
                      <a:pt x="165" y="221"/>
                      <a:pt x="169" y="225"/>
                      <a:pt x="174" y="222"/>
                    </a:cubicBezTo>
                    <a:cubicBezTo>
                      <a:pt x="180" y="217"/>
                      <a:pt x="169" y="207"/>
                      <a:pt x="167" y="202"/>
                    </a:cubicBezTo>
                    <a:cubicBezTo>
                      <a:pt x="185" y="194"/>
                      <a:pt x="201" y="181"/>
                      <a:pt x="212" y="164"/>
                    </a:cubicBezTo>
                    <a:cubicBezTo>
                      <a:pt x="235" y="128"/>
                      <a:pt x="232" y="81"/>
                      <a:pt x="204" y="49"/>
                    </a:cubicBezTo>
                    <a:cubicBezTo>
                      <a:pt x="175" y="16"/>
                      <a:pt x="129" y="4"/>
                      <a:pt x="88" y="18"/>
                    </a:cubicBezTo>
                    <a:cubicBezTo>
                      <a:pt x="88" y="18"/>
                      <a:pt x="88" y="18"/>
                      <a:pt x="88" y="17"/>
                    </a:cubicBezTo>
                    <a:cubicBezTo>
                      <a:pt x="85" y="12"/>
                      <a:pt x="84" y="0"/>
                      <a:pt x="75" y="5"/>
                    </a:cubicBezTo>
                    <a:cubicBezTo>
                      <a:pt x="73" y="6"/>
                      <a:pt x="72" y="8"/>
                      <a:pt x="72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55" y="19"/>
                      <a:pt x="40" y="29"/>
                      <a:pt x="30" y="44"/>
                    </a:cubicBezTo>
                    <a:cubicBezTo>
                      <a:pt x="19" y="59"/>
                      <a:pt x="11" y="77"/>
                      <a:pt x="7" y="95"/>
                    </a:cubicBezTo>
                    <a:close/>
                    <a:moveTo>
                      <a:pt x="85" y="19"/>
                    </a:moveTo>
                    <a:cubicBezTo>
                      <a:pt x="84" y="19"/>
                      <a:pt x="82" y="20"/>
                      <a:pt x="81" y="21"/>
                    </a:cubicBezTo>
                    <a:cubicBezTo>
                      <a:pt x="79" y="18"/>
                      <a:pt x="71" y="9"/>
                      <a:pt x="78" y="7"/>
                    </a:cubicBezTo>
                    <a:cubicBezTo>
                      <a:pt x="83" y="6"/>
                      <a:pt x="84" y="15"/>
                      <a:pt x="85" y="19"/>
                    </a:cubicBezTo>
                    <a:close/>
                    <a:moveTo>
                      <a:pt x="58" y="87"/>
                    </a:moveTo>
                    <a:cubicBezTo>
                      <a:pt x="57" y="86"/>
                      <a:pt x="55" y="85"/>
                      <a:pt x="53" y="85"/>
                    </a:cubicBezTo>
                    <a:cubicBezTo>
                      <a:pt x="50" y="83"/>
                      <a:pt x="57" y="85"/>
                      <a:pt x="59" y="85"/>
                    </a:cubicBezTo>
                    <a:cubicBezTo>
                      <a:pt x="59" y="85"/>
                      <a:pt x="58" y="86"/>
                      <a:pt x="58" y="87"/>
                    </a:cubicBezTo>
                    <a:close/>
                    <a:moveTo>
                      <a:pt x="57" y="102"/>
                    </a:moveTo>
                    <a:cubicBezTo>
                      <a:pt x="54" y="100"/>
                      <a:pt x="49" y="101"/>
                      <a:pt x="45" y="100"/>
                    </a:cubicBezTo>
                    <a:cubicBezTo>
                      <a:pt x="41" y="98"/>
                      <a:pt x="46" y="99"/>
                      <a:pt x="47" y="99"/>
                    </a:cubicBezTo>
                    <a:cubicBezTo>
                      <a:pt x="49" y="99"/>
                      <a:pt x="50" y="100"/>
                      <a:pt x="52" y="100"/>
                    </a:cubicBezTo>
                    <a:cubicBezTo>
                      <a:pt x="53" y="100"/>
                      <a:pt x="55" y="100"/>
                      <a:pt x="57" y="100"/>
                    </a:cubicBezTo>
                    <a:cubicBezTo>
                      <a:pt x="57" y="101"/>
                      <a:pt x="57" y="101"/>
                      <a:pt x="57" y="102"/>
                    </a:cubicBezTo>
                    <a:close/>
                    <a:moveTo>
                      <a:pt x="57" y="98"/>
                    </a:moveTo>
                    <a:cubicBezTo>
                      <a:pt x="57" y="99"/>
                      <a:pt x="57" y="99"/>
                      <a:pt x="57" y="99"/>
                    </a:cubicBezTo>
                    <a:cubicBezTo>
                      <a:pt x="53" y="98"/>
                      <a:pt x="50" y="97"/>
                      <a:pt x="47" y="95"/>
                    </a:cubicBezTo>
                    <a:cubicBezTo>
                      <a:pt x="48" y="96"/>
                      <a:pt x="51" y="96"/>
                      <a:pt x="53" y="97"/>
                    </a:cubicBezTo>
                    <a:cubicBezTo>
                      <a:pt x="54" y="97"/>
                      <a:pt x="56" y="97"/>
                      <a:pt x="57" y="98"/>
                    </a:cubicBezTo>
                    <a:cubicBezTo>
                      <a:pt x="57" y="98"/>
                      <a:pt x="57" y="98"/>
                      <a:pt x="57" y="98"/>
                    </a:cubicBezTo>
                    <a:close/>
                    <a:moveTo>
                      <a:pt x="57" y="97"/>
                    </a:moveTo>
                    <a:cubicBezTo>
                      <a:pt x="54" y="95"/>
                      <a:pt x="51" y="94"/>
                      <a:pt x="48" y="93"/>
                    </a:cubicBezTo>
                    <a:cubicBezTo>
                      <a:pt x="51" y="93"/>
                      <a:pt x="54" y="94"/>
                      <a:pt x="57" y="94"/>
                    </a:cubicBezTo>
                    <a:cubicBezTo>
                      <a:pt x="57" y="95"/>
                      <a:pt x="57" y="96"/>
                      <a:pt x="57" y="97"/>
                    </a:cubicBezTo>
                    <a:close/>
                    <a:moveTo>
                      <a:pt x="52" y="91"/>
                    </a:moveTo>
                    <a:cubicBezTo>
                      <a:pt x="50" y="90"/>
                      <a:pt x="55" y="90"/>
                      <a:pt x="54" y="90"/>
                    </a:cubicBezTo>
                    <a:cubicBezTo>
                      <a:pt x="55" y="91"/>
                      <a:pt x="56" y="91"/>
                      <a:pt x="57" y="91"/>
                    </a:cubicBezTo>
                    <a:cubicBezTo>
                      <a:pt x="57" y="91"/>
                      <a:pt x="57" y="92"/>
                      <a:pt x="57" y="92"/>
                    </a:cubicBezTo>
                    <a:cubicBezTo>
                      <a:pt x="55" y="92"/>
                      <a:pt x="53" y="91"/>
                      <a:pt x="52" y="91"/>
                    </a:cubicBezTo>
                    <a:close/>
                    <a:moveTo>
                      <a:pt x="50" y="89"/>
                    </a:moveTo>
                    <a:cubicBezTo>
                      <a:pt x="50" y="88"/>
                      <a:pt x="50" y="88"/>
                      <a:pt x="50" y="87"/>
                    </a:cubicBezTo>
                    <a:cubicBezTo>
                      <a:pt x="52" y="88"/>
                      <a:pt x="55" y="90"/>
                      <a:pt x="57" y="90"/>
                    </a:cubicBezTo>
                    <a:cubicBezTo>
                      <a:pt x="55" y="90"/>
                      <a:pt x="52" y="89"/>
                      <a:pt x="50" y="89"/>
                    </a:cubicBezTo>
                    <a:close/>
                    <a:moveTo>
                      <a:pt x="50" y="84"/>
                    </a:moveTo>
                    <a:cubicBezTo>
                      <a:pt x="50" y="84"/>
                      <a:pt x="50" y="84"/>
                      <a:pt x="50" y="84"/>
                    </a:cubicBezTo>
                    <a:cubicBezTo>
                      <a:pt x="51" y="85"/>
                      <a:pt x="53" y="85"/>
                      <a:pt x="54" y="86"/>
                    </a:cubicBezTo>
                    <a:cubicBezTo>
                      <a:pt x="55" y="86"/>
                      <a:pt x="61" y="88"/>
                      <a:pt x="56" y="87"/>
                    </a:cubicBezTo>
                    <a:cubicBezTo>
                      <a:pt x="54" y="87"/>
                      <a:pt x="52" y="86"/>
                      <a:pt x="50" y="87"/>
                    </a:cubicBezTo>
                    <a:cubicBezTo>
                      <a:pt x="50" y="86"/>
                      <a:pt x="50" y="86"/>
                      <a:pt x="50" y="86"/>
                    </a:cubicBezTo>
                    <a:cubicBezTo>
                      <a:pt x="50" y="85"/>
                      <a:pt x="50" y="84"/>
                      <a:pt x="50" y="84"/>
                    </a:cubicBezTo>
                    <a:close/>
                    <a:moveTo>
                      <a:pt x="58" y="88"/>
                    </a:moveTo>
                    <a:cubicBezTo>
                      <a:pt x="58" y="88"/>
                      <a:pt x="58" y="89"/>
                      <a:pt x="58" y="89"/>
                    </a:cubicBezTo>
                    <a:cubicBezTo>
                      <a:pt x="57" y="89"/>
                      <a:pt x="56" y="89"/>
                      <a:pt x="55" y="88"/>
                    </a:cubicBezTo>
                    <a:cubicBezTo>
                      <a:pt x="55" y="88"/>
                      <a:pt x="51" y="87"/>
                      <a:pt x="53" y="87"/>
                    </a:cubicBezTo>
                    <a:cubicBezTo>
                      <a:pt x="55" y="88"/>
                      <a:pt x="56" y="88"/>
                      <a:pt x="58" y="88"/>
                    </a:cubicBezTo>
                    <a:close/>
                    <a:moveTo>
                      <a:pt x="56" y="107"/>
                    </a:moveTo>
                    <a:cubicBezTo>
                      <a:pt x="54" y="107"/>
                      <a:pt x="52" y="106"/>
                      <a:pt x="50" y="106"/>
                    </a:cubicBezTo>
                    <a:cubicBezTo>
                      <a:pt x="48" y="105"/>
                      <a:pt x="46" y="105"/>
                      <a:pt x="45" y="104"/>
                    </a:cubicBezTo>
                    <a:cubicBezTo>
                      <a:pt x="43" y="103"/>
                      <a:pt x="41" y="102"/>
                      <a:pt x="45" y="103"/>
                    </a:cubicBezTo>
                    <a:cubicBezTo>
                      <a:pt x="49" y="103"/>
                      <a:pt x="53" y="105"/>
                      <a:pt x="57" y="104"/>
                    </a:cubicBezTo>
                    <a:cubicBezTo>
                      <a:pt x="57" y="105"/>
                      <a:pt x="57" y="106"/>
                      <a:pt x="56" y="107"/>
                    </a:cubicBezTo>
                    <a:close/>
                    <a:moveTo>
                      <a:pt x="46" y="107"/>
                    </a:moveTo>
                    <a:cubicBezTo>
                      <a:pt x="47" y="107"/>
                      <a:pt x="48" y="108"/>
                      <a:pt x="49" y="108"/>
                    </a:cubicBezTo>
                    <a:cubicBezTo>
                      <a:pt x="51" y="108"/>
                      <a:pt x="53" y="109"/>
                      <a:pt x="55" y="109"/>
                    </a:cubicBezTo>
                    <a:cubicBezTo>
                      <a:pt x="54" y="109"/>
                      <a:pt x="53" y="110"/>
                      <a:pt x="51" y="110"/>
                    </a:cubicBezTo>
                    <a:cubicBezTo>
                      <a:pt x="50" y="110"/>
                      <a:pt x="49" y="109"/>
                      <a:pt x="47" y="109"/>
                    </a:cubicBezTo>
                    <a:cubicBezTo>
                      <a:pt x="46" y="109"/>
                      <a:pt x="44" y="108"/>
                      <a:pt x="43" y="108"/>
                    </a:cubicBezTo>
                    <a:cubicBezTo>
                      <a:pt x="41" y="106"/>
                      <a:pt x="46" y="107"/>
                      <a:pt x="46" y="107"/>
                    </a:cubicBezTo>
                    <a:close/>
                    <a:moveTo>
                      <a:pt x="41" y="103"/>
                    </a:moveTo>
                    <a:cubicBezTo>
                      <a:pt x="41" y="103"/>
                      <a:pt x="41" y="102"/>
                      <a:pt x="41" y="102"/>
                    </a:cubicBezTo>
                    <a:cubicBezTo>
                      <a:pt x="41" y="102"/>
                      <a:pt x="41" y="102"/>
                      <a:pt x="41" y="102"/>
                    </a:cubicBezTo>
                    <a:cubicBezTo>
                      <a:pt x="45" y="105"/>
                      <a:pt x="49" y="106"/>
                      <a:pt x="54" y="107"/>
                    </a:cubicBezTo>
                    <a:cubicBezTo>
                      <a:pt x="54" y="107"/>
                      <a:pt x="55" y="108"/>
                      <a:pt x="56" y="108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4" y="108"/>
                      <a:pt x="52" y="108"/>
                      <a:pt x="50" y="107"/>
                    </a:cubicBezTo>
                    <a:cubicBezTo>
                      <a:pt x="47" y="107"/>
                      <a:pt x="44" y="106"/>
                      <a:pt x="41" y="106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0" y="105"/>
                      <a:pt x="40" y="104"/>
                      <a:pt x="41" y="103"/>
                    </a:cubicBezTo>
                    <a:close/>
                    <a:moveTo>
                      <a:pt x="41" y="102"/>
                    </a:moveTo>
                    <a:cubicBezTo>
                      <a:pt x="42" y="101"/>
                      <a:pt x="42" y="100"/>
                      <a:pt x="43" y="99"/>
                    </a:cubicBezTo>
                    <a:cubicBezTo>
                      <a:pt x="46" y="101"/>
                      <a:pt x="51" y="101"/>
                      <a:pt x="54" y="102"/>
                    </a:cubicBezTo>
                    <a:cubicBezTo>
                      <a:pt x="55" y="102"/>
                      <a:pt x="56" y="102"/>
                      <a:pt x="57" y="103"/>
                    </a:cubicBezTo>
                    <a:cubicBezTo>
                      <a:pt x="57" y="103"/>
                      <a:pt x="57" y="103"/>
                      <a:pt x="57" y="104"/>
                    </a:cubicBezTo>
                    <a:cubicBezTo>
                      <a:pt x="57" y="104"/>
                      <a:pt x="56" y="104"/>
                      <a:pt x="55" y="104"/>
                    </a:cubicBezTo>
                    <a:cubicBezTo>
                      <a:pt x="53" y="103"/>
                      <a:pt x="51" y="103"/>
                      <a:pt x="50" y="103"/>
                    </a:cubicBezTo>
                    <a:cubicBezTo>
                      <a:pt x="47" y="102"/>
                      <a:pt x="44" y="102"/>
                      <a:pt x="41" y="102"/>
                    </a:cubicBezTo>
                    <a:cubicBezTo>
                      <a:pt x="41" y="102"/>
                      <a:pt x="41" y="102"/>
                      <a:pt x="41" y="102"/>
                    </a:cubicBezTo>
                    <a:close/>
                    <a:moveTo>
                      <a:pt x="44" y="98"/>
                    </a:moveTo>
                    <a:cubicBezTo>
                      <a:pt x="44" y="97"/>
                      <a:pt x="44" y="97"/>
                      <a:pt x="45" y="96"/>
                    </a:cubicBezTo>
                    <a:cubicBezTo>
                      <a:pt x="45" y="96"/>
                      <a:pt x="45" y="96"/>
                      <a:pt x="45" y="96"/>
                    </a:cubicBezTo>
                    <a:cubicBezTo>
                      <a:pt x="47" y="97"/>
                      <a:pt x="49" y="97"/>
                      <a:pt x="51" y="98"/>
                    </a:cubicBezTo>
                    <a:cubicBezTo>
                      <a:pt x="52" y="98"/>
                      <a:pt x="54" y="99"/>
                      <a:pt x="55" y="99"/>
                    </a:cubicBezTo>
                    <a:cubicBezTo>
                      <a:pt x="57" y="100"/>
                      <a:pt x="57" y="100"/>
                      <a:pt x="56" y="100"/>
                    </a:cubicBezTo>
                    <a:cubicBezTo>
                      <a:pt x="52" y="99"/>
                      <a:pt x="48" y="98"/>
                      <a:pt x="44" y="98"/>
                    </a:cubicBezTo>
                    <a:close/>
                    <a:moveTo>
                      <a:pt x="46" y="95"/>
                    </a:moveTo>
                    <a:cubicBezTo>
                      <a:pt x="46" y="94"/>
                      <a:pt x="47" y="94"/>
                      <a:pt x="47" y="93"/>
                    </a:cubicBezTo>
                    <a:cubicBezTo>
                      <a:pt x="49" y="94"/>
                      <a:pt x="52" y="95"/>
                      <a:pt x="54" y="96"/>
                    </a:cubicBezTo>
                    <a:cubicBezTo>
                      <a:pt x="55" y="96"/>
                      <a:pt x="59" y="98"/>
                      <a:pt x="55" y="97"/>
                    </a:cubicBezTo>
                    <a:cubicBezTo>
                      <a:pt x="52" y="96"/>
                      <a:pt x="49" y="95"/>
                      <a:pt x="46" y="95"/>
                    </a:cubicBezTo>
                    <a:close/>
                    <a:moveTo>
                      <a:pt x="48" y="92"/>
                    </a:moveTo>
                    <a:cubicBezTo>
                      <a:pt x="48" y="92"/>
                      <a:pt x="49" y="91"/>
                      <a:pt x="49" y="90"/>
                    </a:cubicBezTo>
                    <a:cubicBezTo>
                      <a:pt x="51" y="91"/>
                      <a:pt x="53" y="92"/>
                      <a:pt x="55" y="92"/>
                    </a:cubicBezTo>
                    <a:cubicBezTo>
                      <a:pt x="58" y="93"/>
                      <a:pt x="55" y="93"/>
                      <a:pt x="53" y="93"/>
                    </a:cubicBezTo>
                    <a:cubicBezTo>
                      <a:pt x="51" y="93"/>
                      <a:pt x="50" y="92"/>
                      <a:pt x="48" y="92"/>
                    </a:cubicBezTo>
                    <a:close/>
                    <a:moveTo>
                      <a:pt x="45" y="81"/>
                    </a:moveTo>
                    <a:cubicBezTo>
                      <a:pt x="45" y="81"/>
                      <a:pt x="44" y="82"/>
                      <a:pt x="44" y="82"/>
                    </a:cubicBezTo>
                    <a:cubicBezTo>
                      <a:pt x="40" y="80"/>
                      <a:pt x="36" y="79"/>
                      <a:pt x="31" y="78"/>
                    </a:cubicBezTo>
                    <a:cubicBezTo>
                      <a:pt x="28" y="76"/>
                      <a:pt x="32" y="78"/>
                      <a:pt x="34" y="78"/>
                    </a:cubicBezTo>
                    <a:cubicBezTo>
                      <a:pt x="35" y="78"/>
                      <a:pt x="36" y="79"/>
                      <a:pt x="37" y="79"/>
                    </a:cubicBezTo>
                    <a:cubicBezTo>
                      <a:pt x="45" y="80"/>
                      <a:pt x="52" y="82"/>
                      <a:pt x="60" y="83"/>
                    </a:cubicBezTo>
                    <a:cubicBezTo>
                      <a:pt x="60" y="83"/>
                      <a:pt x="59" y="84"/>
                      <a:pt x="59" y="84"/>
                    </a:cubicBezTo>
                    <a:cubicBezTo>
                      <a:pt x="59" y="84"/>
                      <a:pt x="59" y="84"/>
                      <a:pt x="59" y="84"/>
                    </a:cubicBezTo>
                    <a:cubicBezTo>
                      <a:pt x="59" y="84"/>
                      <a:pt x="59" y="84"/>
                      <a:pt x="59" y="84"/>
                    </a:cubicBezTo>
                    <a:cubicBezTo>
                      <a:pt x="56" y="84"/>
                      <a:pt x="53" y="83"/>
                      <a:pt x="50" y="83"/>
                    </a:cubicBezTo>
                    <a:cubicBezTo>
                      <a:pt x="50" y="83"/>
                      <a:pt x="50" y="83"/>
                      <a:pt x="50" y="84"/>
                    </a:cubicBezTo>
                    <a:cubicBezTo>
                      <a:pt x="49" y="82"/>
                      <a:pt x="48" y="81"/>
                      <a:pt x="45" y="81"/>
                    </a:cubicBezTo>
                    <a:close/>
                    <a:moveTo>
                      <a:pt x="86" y="95"/>
                    </a:moveTo>
                    <a:cubicBezTo>
                      <a:pt x="95" y="99"/>
                      <a:pt x="104" y="102"/>
                      <a:pt x="114" y="105"/>
                    </a:cubicBezTo>
                    <a:cubicBezTo>
                      <a:pt x="115" y="105"/>
                      <a:pt x="118" y="106"/>
                      <a:pt x="120" y="107"/>
                    </a:cubicBezTo>
                    <a:cubicBezTo>
                      <a:pt x="120" y="107"/>
                      <a:pt x="120" y="107"/>
                      <a:pt x="120" y="107"/>
                    </a:cubicBezTo>
                    <a:cubicBezTo>
                      <a:pt x="119" y="107"/>
                      <a:pt x="116" y="107"/>
                      <a:pt x="116" y="107"/>
                    </a:cubicBezTo>
                    <a:cubicBezTo>
                      <a:pt x="114" y="106"/>
                      <a:pt x="111" y="105"/>
                      <a:pt x="109" y="104"/>
                    </a:cubicBezTo>
                    <a:cubicBezTo>
                      <a:pt x="103" y="101"/>
                      <a:pt x="96" y="101"/>
                      <a:pt x="90" y="99"/>
                    </a:cubicBezTo>
                    <a:cubicBezTo>
                      <a:pt x="84" y="98"/>
                      <a:pt x="78" y="96"/>
                      <a:pt x="73" y="94"/>
                    </a:cubicBezTo>
                    <a:cubicBezTo>
                      <a:pt x="71" y="93"/>
                      <a:pt x="69" y="92"/>
                      <a:pt x="67" y="92"/>
                    </a:cubicBezTo>
                    <a:cubicBezTo>
                      <a:pt x="67" y="92"/>
                      <a:pt x="67" y="91"/>
                      <a:pt x="67" y="91"/>
                    </a:cubicBezTo>
                    <a:cubicBezTo>
                      <a:pt x="68" y="90"/>
                      <a:pt x="68" y="90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74" y="92"/>
                      <a:pt x="80" y="94"/>
                      <a:pt x="86" y="95"/>
                    </a:cubicBezTo>
                    <a:close/>
                    <a:moveTo>
                      <a:pt x="91" y="97"/>
                    </a:moveTo>
                    <a:cubicBezTo>
                      <a:pt x="92" y="97"/>
                      <a:pt x="94" y="98"/>
                      <a:pt x="96" y="98"/>
                    </a:cubicBezTo>
                    <a:cubicBezTo>
                      <a:pt x="103" y="100"/>
                      <a:pt x="112" y="103"/>
                      <a:pt x="119" y="103"/>
                    </a:cubicBezTo>
                    <a:cubicBezTo>
                      <a:pt x="119" y="104"/>
                      <a:pt x="119" y="105"/>
                      <a:pt x="120" y="106"/>
                    </a:cubicBezTo>
                    <a:cubicBezTo>
                      <a:pt x="117" y="105"/>
                      <a:pt x="114" y="104"/>
                      <a:pt x="111" y="103"/>
                    </a:cubicBezTo>
                    <a:cubicBezTo>
                      <a:pt x="106" y="101"/>
                      <a:pt x="101" y="100"/>
                      <a:pt x="96" y="98"/>
                    </a:cubicBezTo>
                    <a:cubicBezTo>
                      <a:pt x="94" y="98"/>
                      <a:pt x="92" y="97"/>
                      <a:pt x="91" y="97"/>
                    </a:cubicBezTo>
                    <a:close/>
                    <a:moveTo>
                      <a:pt x="120" y="102"/>
                    </a:moveTo>
                    <a:cubicBezTo>
                      <a:pt x="117" y="101"/>
                      <a:pt x="115" y="101"/>
                      <a:pt x="112" y="100"/>
                    </a:cubicBezTo>
                    <a:cubicBezTo>
                      <a:pt x="107" y="99"/>
                      <a:pt x="103" y="97"/>
                      <a:pt x="98" y="96"/>
                    </a:cubicBezTo>
                    <a:cubicBezTo>
                      <a:pt x="89" y="92"/>
                      <a:pt x="78" y="90"/>
                      <a:pt x="70" y="85"/>
                    </a:cubicBezTo>
                    <a:cubicBezTo>
                      <a:pt x="77" y="89"/>
                      <a:pt x="88" y="91"/>
                      <a:pt x="95" y="93"/>
                    </a:cubicBezTo>
                    <a:cubicBezTo>
                      <a:pt x="104" y="95"/>
                      <a:pt x="113" y="96"/>
                      <a:pt x="121" y="100"/>
                    </a:cubicBezTo>
                    <a:cubicBezTo>
                      <a:pt x="120" y="100"/>
                      <a:pt x="120" y="101"/>
                      <a:pt x="120" y="102"/>
                    </a:cubicBezTo>
                    <a:close/>
                    <a:moveTo>
                      <a:pt x="120" y="110"/>
                    </a:moveTo>
                    <a:cubicBezTo>
                      <a:pt x="117" y="108"/>
                      <a:pt x="112" y="107"/>
                      <a:pt x="109" y="106"/>
                    </a:cubicBezTo>
                    <a:cubicBezTo>
                      <a:pt x="104" y="104"/>
                      <a:pt x="99" y="103"/>
                      <a:pt x="94" y="101"/>
                    </a:cubicBezTo>
                    <a:cubicBezTo>
                      <a:pt x="88" y="99"/>
                      <a:pt x="82" y="98"/>
                      <a:pt x="77" y="96"/>
                    </a:cubicBezTo>
                    <a:cubicBezTo>
                      <a:pt x="84" y="98"/>
                      <a:pt x="91" y="100"/>
                      <a:pt x="98" y="102"/>
                    </a:cubicBezTo>
                    <a:cubicBezTo>
                      <a:pt x="103" y="103"/>
                      <a:pt x="107" y="104"/>
                      <a:pt x="111" y="105"/>
                    </a:cubicBezTo>
                    <a:cubicBezTo>
                      <a:pt x="114" y="107"/>
                      <a:pt x="117" y="108"/>
                      <a:pt x="120" y="108"/>
                    </a:cubicBezTo>
                    <a:cubicBezTo>
                      <a:pt x="120" y="108"/>
                      <a:pt x="120" y="109"/>
                      <a:pt x="120" y="110"/>
                    </a:cubicBezTo>
                    <a:close/>
                    <a:moveTo>
                      <a:pt x="122" y="113"/>
                    </a:moveTo>
                    <a:cubicBezTo>
                      <a:pt x="118" y="112"/>
                      <a:pt x="114" y="111"/>
                      <a:pt x="110" y="110"/>
                    </a:cubicBezTo>
                    <a:cubicBezTo>
                      <a:pt x="106" y="108"/>
                      <a:pt x="102" y="107"/>
                      <a:pt x="99" y="105"/>
                    </a:cubicBezTo>
                    <a:cubicBezTo>
                      <a:pt x="103" y="106"/>
                      <a:pt x="106" y="107"/>
                      <a:pt x="110" y="109"/>
                    </a:cubicBezTo>
                    <a:cubicBezTo>
                      <a:pt x="114" y="110"/>
                      <a:pt x="117" y="111"/>
                      <a:pt x="121" y="111"/>
                    </a:cubicBezTo>
                    <a:cubicBezTo>
                      <a:pt x="121" y="112"/>
                      <a:pt x="122" y="113"/>
                      <a:pt x="122" y="113"/>
                    </a:cubicBezTo>
                    <a:close/>
                    <a:moveTo>
                      <a:pt x="123" y="117"/>
                    </a:moveTo>
                    <a:cubicBezTo>
                      <a:pt x="114" y="113"/>
                      <a:pt x="105" y="111"/>
                      <a:pt x="96" y="109"/>
                    </a:cubicBezTo>
                    <a:cubicBezTo>
                      <a:pt x="85" y="106"/>
                      <a:pt x="74" y="103"/>
                      <a:pt x="64" y="100"/>
                    </a:cubicBezTo>
                    <a:cubicBezTo>
                      <a:pt x="64" y="100"/>
                      <a:pt x="64" y="100"/>
                      <a:pt x="64" y="100"/>
                    </a:cubicBezTo>
                    <a:cubicBezTo>
                      <a:pt x="64" y="99"/>
                      <a:pt x="64" y="99"/>
                      <a:pt x="64" y="98"/>
                    </a:cubicBezTo>
                    <a:cubicBezTo>
                      <a:pt x="75" y="102"/>
                      <a:pt x="86" y="105"/>
                      <a:pt x="97" y="109"/>
                    </a:cubicBezTo>
                    <a:cubicBezTo>
                      <a:pt x="102" y="110"/>
                      <a:pt x="107" y="111"/>
                      <a:pt x="112" y="113"/>
                    </a:cubicBezTo>
                    <a:cubicBezTo>
                      <a:pt x="115" y="114"/>
                      <a:pt x="119" y="115"/>
                      <a:pt x="123" y="115"/>
                    </a:cubicBezTo>
                    <a:cubicBezTo>
                      <a:pt x="123" y="116"/>
                      <a:pt x="123" y="117"/>
                      <a:pt x="123" y="117"/>
                    </a:cubicBezTo>
                    <a:close/>
                    <a:moveTo>
                      <a:pt x="124" y="121"/>
                    </a:moveTo>
                    <a:cubicBezTo>
                      <a:pt x="116" y="117"/>
                      <a:pt x="107" y="114"/>
                      <a:pt x="98" y="111"/>
                    </a:cubicBezTo>
                    <a:cubicBezTo>
                      <a:pt x="91" y="109"/>
                      <a:pt x="84" y="106"/>
                      <a:pt x="77" y="104"/>
                    </a:cubicBezTo>
                    <a:cubicBezTo>
                      <a:pt x="77" y="104"/>
                      <a:pt x="78" y="104"/>
                      <a:pt x="79" y="105"/>
                    </a:cubicBezTo>
                    <a:cubicBezTo>
                      <a:pt x="84" y="106"/>
                      <a:pt x="89" y="107"/>
                      <a:pt x="94" y="109"/>
                    </a:cubicBezTo>
                    <a:cubicBezTo>
                      <a:pt x="104" y="111"/>
                      <a:pt x="114" y="114"/>
                      <a:pt x="124" y="118"/>
                    </a:cubicBezTo>
                    <a:cubicBezTo>
                      <a:pt x="124" y="119"/>
                      <a:pt x="124" y="120"/>
                      <a:pt x="124" y="121"/>
                    </a:cubicBezTo>
                    <a:close/>
                    <a:moveTo>
                      <a:pt x="71" y="111"/>
                    </a:moveTo>
                    <a:cubicBezTo>
                      <a:pt x="78" y="113"/>
                      <a:pt x="84" y="115"/>
                      <a:pt x="91" y="116"/>
                    </a:cubicBezTo>
                    <a:cubicBezTo>
                      <a:pt x="97" y="118"/>
                      <a:pt x="103" y="120"/>
                      <a:pt x="109" y="122"/>
                    </a:cubicBezTo>
                    <a:cubicBezTo>
                      <a:pt x="112" y="123"/>
                      <a:pt x="115" y="124"/>
                      <a:pt x="119" y="125"/>
                    </a:cubicBezTo>
                    <a:cubicBezTo>
                      <a:pt x="120" y="125"/>
                      <a:pt x="122" y="126"/>
                      <a:pt x="124" y="127"/>
                    </a:cubicBezTo>
                    <a:cubicBezTo>
                      <a:pt x="124" y="128"/>
                      <a:pt x="124" y="129"/>
                      <a:pt x="124" y="130"/>
                    </a:cubicBezTo>
                    <a:cubicBezTo>
                      <a:pt x="114" y="126"/>
                      <a:pt x="104" y="123"/>
                      <a:pt x="94" y="120"/>
                    </a:cubicBezTo>
                    <a:cubicBezTo>
                      <a:pt x="89" y="118"/>
                      <a:pt x="83" y="116"/>
                      <a:pt x="77" y="115"/>
                    </a:cubicBezTo>
                    <a:cubicBezTo>
                      <a:pt x="72" y="113"/>
                      <a:pt x="67" y="112"/>
                      <a:pt x="63" y="110"/>
                    </a:cubicBezTo>
                    <a:cubicBezTo>
                      <a:pt x="63" y="110"/>
                      <a:pt x="63" y="109"/>
                      <a:pt x="63" y="109"/>
                    </a:cubicBezTo>
                    <a:cubicBezTo>
                      <a:pt x="66" y="110"/>
                      <a:pt x="69" y="110"/>
                      <a:pt x="71" y="111"/>
                    </a:cubicBezTo>
                    <a:close/>
                    <a:moveTo>
                      <a:pt x="124" y="126"/>
                    </a:moveTo>
                    <a:cubicBezTo>
                      <a:pt x="120" y="123"/>
                      <a:pt x="116" y="122"/>
                      <a:pt x="112" y="120"/>
                    </a:cubicBezTo>
                    <a:cubicBezTo>
                      <a:pt x="106" y="119"/>
                      <a:pt x="102" y="117"/>
                      <a:pt x="96" y="115"/>
                    </a:cubicBezTo>
                    <a:cubicBezTo>
                      <a:pt x="91" y="113"/>
                      <a:pt x="86" y="112"/>
                      <a:pt x="80" y="110"/>
                    </a:cubicBezTo>
                    <a:cubicBezTo>
                      <a:pt x="79" y="110"/>
                      <a:pt x="79" y="109"/>
                      <a:pt x="78" y="109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83" y="111"/>
                      <a:pt x="89" y="112"/>
                      <a:pt x="94" y="113"/>
                    </a:cubicBezTo>
                    <a:cubicBezTo>
                      <a:pt x="104" y="116"/>
                      <a:pt x="114" y="121"/>
                      <a:pt x="124" y="123"/>
                    </a:cubicBezTo>
                    <a:cubicBezTo>
                      <a:pt x="124" y="124"/>
                      <a:pt x="124" y="125"/>
                      <a:pt x="124" y="126"/>
                    </a:cubicBezTo>
                    <a:close/>
                    <a:moveTo>
                      <a:pt x="124" y="134"/>
                    </a:moveTo>
                    <a:cubicBezTo>
                      <a:pt x="121" y="132"/>
                      <a:pt x="118" y="131"/>
                      <a:pt x="116" y="130"/>
                    </a:cubicBezTo>
                    <a:cubicBezTo>
                      <a:pt x="118" y="130"/>
                      <a:pt x="121" y="131"/>
                      <a:pt x="123" y="131"/>
                    </a:cubicBezTo>
                    <a:cubicBezTo>
                      <a:pt x="124" y="132"/>
                      <a:pt x="123" y="132"/>
                      <a:pt x="124" y="132"/>
                    </a:cubicBezTo>
                    <a:cubicBezTo>
                      <a:pt x="124" y="133"/>
                      <a:pt x="124" y="133"/>
                      <a:pt x="124" y="134"/>
                    </a:cubicBezTo>
                    <a:close/>
                    <a:moveTo>
                      <a:pt x="126" y="139"/>
                    </a:moveTo>
                    <a:cubicBezTo>
                      <a:pt x="118" y="134"/>
                      <a:pt x="109" y="131"/>
                      <a:pt x="101" y="128"/>
                    </a:cubicBezTo>
                    <a:cubicBezTo>
                      <a:pt x="105" y="129"/>
                      <a:pt x="109" y="130"/>
                      <a:pt x="113" y="132"/>
                    </a:cubicBezTo>
                    <a:cubicBezTo>
                      <a:pt x="117" y="133"/>
                      <a:pt x="121" y="136"/>
                      <a:pt x="125" y="137"/>
                    </a:cubicBezTo>
                    <a:cubicBezTo>
                      <a:pt x="125" y="137"/>
                      <a:pt x="125" y="138"/>
                      <a:pt x="126" y="139"/>
                    </a:cubicBezTo>
                    <a:cubicBezTo>
                      <a:pt x="126" y="139"/>
                      <a:pt x="126" y="139"/>
                      <a:pt x="126" y="139"/>
                    </a:cubicBezTo>
                    <a:close/>
                    <a:moveTo>
                      <a:pt x="127" y="142"/>
                    </a:moveTo>
                    <a:cubicBezTo>
                      <a:pt x="123" y="140"/>
                      <a:pt x="119" y="139"/>
                      <a:pt x="115" y="137"/>
                    </a:cubicBezTo>
                    <a:cubicBezTo>
                      <a:pt x="109" y="135"/>
                      <a:pt x="103" y="133"/>
                      <a:pt x="97" y="131"/>
                    </a:cubicBezTo>
                    <a:cubicBezTo>
                      <a:pt x="94" y="130"/>
                      <a:pt x="91" y="129"/>
                      <a:pt x="88" y="127"/>
                    </a:cubicBezTo>
                    <a:cubicBezTo>
                      <a:pt x="90" y="128"/>
                      <a:pt x="92" y="128"/>
                      <a:pt x="94" y="129"/>
                    </a:cubicBezTo>
                    <a:cubicBezTo>
                      <a:pt x="101" y="131"/>
                      <a:pt x="109" y="133"/>
                      <a:pt x="115" y="136"/>
                    </a:cubicBezTo>
                    <a:cubicBezTo>
                      <a:pt x="119" y="138"/>
                      <a:pt x="123" y="140"/>
                      <a:pt x="127" y="141"/>
                    </a:cubicBezTo>
                    <a:cubicBezTo>
                      <a:pt x="127" y="141"/>
                      <a:pt x="127" y="141"/>
                      <a:pt x="127" y="142"/>
                    </a:cubicBezTo>
                    <a:close/>
                    <a:moveTo>
                      <a:pt x="130" y="147"/>
                    </a:moveTo>
                    <a:cubicBezTo>
                      <a:pt x="125" y="145"/>
                      <a:pt x="121" y="144"/>
                      <a:pt x="116" y="142"/>
                    </a:cubicBezTo>
                    <a:cubicBezTo>
                      <a:pt x="110" y="139"/>
                      <a:pt x="103" y="137"/>
                      <a:pt x="97" y="134"/>
                    </a:cubicBezTo>
                    <a:cubicBezTo>
                      <a:pt x="96" y="134"/>
                      <a:pt x="96" y="134"/>
                      <a:pt x="95" y="134"/>
                    </a:cubicBezTo>
                    <a:cubicBezTo>
                      <a:pt x="101" y="136"/>
                      <a:pt x="107" y="137"/>
                      <a:pt x="113" y="140"/>
                    </a:cubicBezTo>
                    <a:cubicBezTo>
                      <a:pt x="118" y="141"/>
                      <a:pt x="123" y="143"/>
                      <a:pt x="128" y="144"/>
                    </a:cubicBezTo>
                    <a:cubicBezTo>
                      <a:pt x="129" y="145"/>
                      <a:pt x="129" y="146"/>
                      <a:pt x="130" y="147"/>
                    </a:cubicBezTo>
                    <a:close/>
                    <a:moveTo>
                      <a:pt x="81" y="130"/>
                    </a:moveTo>
                    <a:cubicBezTo>
                      <a:pt x="85" y="131"/>
                      <a:pt x="89" y="133"/>
                      <a:pt x="93" y="134"/>
                    </a:cubicBezTo>
                    <a:cubicBezTo>
                      <a:pt x="100" y="136"/>
                      <a:pt x="106" y="139"/>
                      <a:pt x="113" y="141"/>
                    </a:cubicBezTo>
                    <a:cubicBezTo>
                      <a:pt x="119" y="144"/>
                      <a:pt x="125" y="145"/>
                      <a:pt x="130" y="148"/>
                    </a:cubicBezTo>
                    <a:cubicBezTo>
                      <a:pt x="130" y="148"/>
                      <a:pt x="130" y="148"/>
                      <a:pt x="130" y="148"/>
                    </a:cubicBezTo>
                    <a:cubicBezTo>
                      <a:pt x="125" y="145"/>
                      <a:pt x="118" y="144"/>
                      <a:pt x="112" y="142"/>
                    </a:cubicBezTo>
                    <a:cubicBezTo>
                      <a:pt x="106" y="139"/>
                      <a:pt x="100" y="138"/>
                      <a:pt x="94" y="135"/>
                    </a:cubicBezTo>
                    <a:cubicBezTo>
                      <a:pt x="87" y="133"/>
                      <a:pt x="80" y="131"/>
                      <a:pt x="73" y="129"/>
                    </a:cubicBezTo>
                    <a:cubicBezTo>
                      <a:pt x="68" y="127"/>
                      <a:pt x="62" y="124"/>
                      <a:pt x="56" y="123"/>
                    </a:cubicBezTo>
                    <a:cubicBezTo>
                      <a:pt x="56" y="122"/>
                      <a:pt x="56" y="122"/>
                      <a:pt x="56" y="121"/>
                    </a:cubicBezTo>
                    <a:cubicBezTo>
                      <a:pt x="58" y="122"/>
                      <a:pt x="60" y="122"/>
                      <a:pt x="62" y="123"/>
                    </a:cubicBezTo>
                    <a:cubicBezTo>
                      <a:pt x="63" y="123"/>
                      <a:pt x="63" y="123"/>
                      <a:pt x="63" y="123"/>
                    </a:cubicBezTo>
                    <a:cubicBezTo>
                      <a:pt x="67" y="124"/>
                      <a:pt x="70" y="126"/>
                      <a:pt x="73" y="127"/>
                    </a:cubicBezTo>
                    <a:cubicBezTo>
                      <a:pt x="76" y="128"/>
                      <a:pt x="78" y="129"/>
                      <a:pt x="81" y="130"/>
                    </a:cubicBezTo>
                    <a:close/>
                    <a:moveTo>
                      <a:pt x="75" y="130"/>
                    </a:moveTo>
                    <a:cubicBezTo>
                      <a:pt x="75" y="130"/>
                      <a:pt x="76" y="130"/>
                      <a:pt x="76" y="131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2" y="129"/>
                      <a:pt x="69" y="128"/>
                      <a:pt x="66" y="127"/>
                    </a:cubicBezTo>
                    <a:cubicBezTo>
                      <a:pt x="69" y="128"/>
                      <a:pt x="72" y="129"/>
                      <a:pt x="75" y="130"/>
                    </a:cubicBezTo>
                    <a:close/>
                    <a:moveTo>
                      <a:pt x="131" y="153"/>
                    </a:moveTo>
                    <a:cubicBezTo>
                      <a:pt x="120" y="147"/>
                      <a:pt x="108" y="143"/>
                      <a:pt x="96" y="138"/>
                    </a:cubicBezTo>
                    <a:cubicBezTo>
                      <a:pt x="91" y="136"/>
                      <a:pt x="87" y="134"/>
                      <a:pt x="82" y="133"/>
                    </a:cubicBezTo>
                    <a:cubicBezTo>
                      <a:pt x="87" y="134"/>
                      <a:pt x="91" y="135"/>
                      <a:pt x="95" y="137"/>
                    </a:cubicBezTo>
                    <a:cubicBezTo>
                      <a:pt x="102" y="139"/>
                      <a:pt x="109" y="141"/>
                      <a:pt x="115" y="143"/>
                    </a:cubicBezTo>
                    <a:cubicBezTo>
                      <a:pt x="119" y="144"/>
                      <a:pt x="122" y="146"/>
                      <a:pt x="126" y="147"/>
                    </a:cubicBezTo>
                    <a:cubicBezTo>
                      <a:pt x="127" y="148"/>
                      <a:pt x="129" y="149"/>
                      <a:pt x="130" y="149"/>
                    </a:cubicBezTo>
                    <a:cubicBezTo>
                      <a:pt x="131" y="150"/>
                      <a:pt x="131" y="152"/>
                      <a:pt x="131" y="153"/>
                    </a:cubicBezTo>
                    <a:close/>
                    <a:moveTo>
                      <a:pt x="63" y="130"/>
                    </a:moveTo>
                    <a:cubicBezTo>
                      <a:pt x="67" y="131"/>
                      <a:pt x="70" y="132"/>
                      <a:pt x="73" y="133"/>
                    </a:cubicBezTo>
                    <a:cubicBezTo>
                      <a:pt x="80" y="135"/>
                      <a:pt x="87" y="138"/>
                      <a:pt x="94" y="141"/>
                    </a:cubicBezTo>
                    <a:cubicBezTo>
                      <a:pt x="100" y="143"/>
                      <a:pt x="107" y="146"/>
                      <a:pt x="114" y="149"/>
                    </a:cubicBezTo>
                    <a:cubicBezTo>
                      <a:pt x="120" y="151"/>
                      <a:pt x="126" y="153"/>
                      <a:pt x="132" y="155"/>
                    </a:cubicBezTo>
                    <a:cubicBezTo>
                      <a:pt x="132" y="156"/>
                      <a:pt x="132" y="158"/>
                      <a:pt x="132" y="159"/>
                    </a:cubicBezTo>
                    <a:cubicBezTo>
                      <a:pt x="121" y="152"/>
                      <a:pt x="109" y="148"/>
                      <a:pt x="97" y="143"/>
                    </a:cubicBezTo>
                    <a:cubicBezTo>
                      <a:pt x="90" y="140"/>
                      <a:pt x="84" y="137"/>
                      <a:pt x="77" y="135"/>
                    </a:cubicBezTo>
                    <a:cubicBezTo>
                      <a:pt x="71" y="133"/>
                      <a:pt x="64" y="131"/>
                      <a:pt x="58" y="127"/>
                    </a:cubicBezTo>
                    <a:cubicBezTo>
                      <a:pt x="55" y="125"/>
                      <a:pt x="62" y="129"/>
                      <a:pt x="63" y="130"/>
                    </a:cubicBezTo>
                    <a:close/>
                    <a:moveTo>
                      <a:pt x="133" y="164"/>
                    </a:moveTo>
                    <a:cubicBezTo>
                      <a:pt x="128" y="161"/>
                      <a:pt x="122" y="160"/>
                      <a:pt x="117" y="157"/>
                    </a:cubicBezTo>
                    <a:cubicBezTo>
                      <a:pt x="110" y="155"/>
                      <a:pt x="104" y="152"/>
                      <a:pt x="97" y="149"/>
                    </a:cubicBezTo>
                    <a:cubicBezTo>
                      <a:pt x="95" y="148"/>
                      <a:pt x="93" y="146"/>
                      <a:pt x="91" y="145"/>
                    </a:cubicBezTo>
                    <a:cubicBezTo>
                      <a:pt x="92" y="146"/>
                      <a:pt x="94" y="146"/>
                      <a:pt x="96" y="147"/>
                    </a:cubicBezTo>
                    <a:cubicBezTo>
                      <a:pt x="103" y="149"/>
                      <a:pt x="110" y="151"/>
                      <a:pt x="117" y="154"/>
                    </a:cubicBezTo>
                    <a:cubicBezTo>
                      <a:pt x="122" y="156"/>
                      <a:pt x="127" y="158"/>
                      <a:pt x="132" y="160"/>
                    </a:cubicBezTo>
                    <a:cubicBezTo>
                      <a:pt x="133" y="161"/>
                      <a:pt x="133" y="163"/>
                      <a:pt x="133" y="164"/>
                    </a:cubicBezTo>
                    <a:close/>
                    <a:moveTo>
                      <a:pt x="129" y="163"/>
                    </a:moveTo>
                    <a:cubicBezTo>
                      <a:pt x="129" y="163"/>
                      <a:pt x="129" y="163"/>
                      <a:pt x="129" y="163"/>
                    </a:cubicBezTo>
                    <a:cubicBezTo>
                      <a:pt x="129" y="163"/>
                      <a:pt x="129" y="163"/>
                      <a:pt x="129" y="163"/>
                    </a:cubicBezTo>
                    <a:close/>
                    <a:moveTo>
                      <a:pt x="131" y="164"/>
                    </a:moveTo>
                    <a:cubicBezTo>
                      <a:pt x="131" y="164"/>
                      <a:pt x="131" y="164"/>
                      <a:pt x="131" y="164"/>
                    </a:cubicBezTo>
                    <a:cubicBezTo>
                      <a:pt x="131" y="164"/>
                      <a:pt x="131" y="164"/>
                      <a:pt x="131" y="164"/>
                    </a:cubicBezTo>
                    <a:close/>
                    <a:moveTo>
                      <a:pt x="133" y="165"/>
                    </a:moveTo>
                    <a:cubicBezTo>
                      <a:pt x="133" y="166"/>
                      <a:pt x="133" y="167"/>
                      <a:pt x="133" y="168"/>
                    </a:cubicBezTo>
                    <a:cubicBezTo>
                      <a:pt x="131" y="166"/>
                      <a:pt x="129" y="165"/>
                      <a:pt x="127" y="164"/>
                    </a:cubicBezTo>
                    <a:cubicBezTo>
                      <a:pt x="121" y="162"/>
                      <a:pt x="115" y="160"/>
                      <a:pt x="109" y="157"/>
                    </a:cubicBezTo>
                    <a:cubicBezTo>
                      <a:pt x="106" y="155"/>
                      <a:pt x="101" y="154"/>
                      <a:pt x="97" y="152"/>
                    </a:cubicBezTo>
                    <a:cubicBezTo>
                      <a:pt x="100" y="153"/>
                      <a:pt x="102" y="154"/>
                      <a:pt x="105" y="155"/>
                    </a:cubicBezTo>
                    <a:cubicBezTo>
                      <a:pt x="114" y="158"/>
                      <a:pt x="123" y="162"/>
                      <a:pt x="133" y="165"/>
                    </a:cubicBezTo>
                    <a:close/>
                    <a:moveTo>
                      <a:pt x="132" y="170"/>
                    </a:moveTo>
                    <a:cubicBezTo>
                      <a:pt x="132" y="171"/>
                      <a:pt x="132" y="171"/>
                      <a:pt x="132" y="172"/>
                    </a:cubicBezTo>
                    <a:cubicBezTo>
                      <a:pt x="130" y="170"/>
                      <a:pt x="127" y="170"/>
                      <a:pt x="124" y="169"/>
                    </a:cubicBezTo>
                    <a:cubicBezTo>
                      <a:pt x="119" y="167"/>
                      <a:pt x="115" y="164"/>
                      <a:pt x="110" y="162"/>
                    </a:cubicBezTo>
                    <a:cubicBezTo>
                      <a:pt x="105" y="160"/>
                      <a:pt x="100" y="159"/>
                      <a:pt x="96" y="157"/>
                    </a:cubicBezTo>
                    <a:cubicBezTo>
                      <a:pt x="95" y="156"/>
                      <a:pt x="94" y="156"/>
                      <a:pt x="93" y="156"/>
                    </a:cubicBezTo>
                    <a:cubicBezTo>
                      <a:pt x="97" y="157"/>
                      <a:pt x="102" y="159"/>
                      <a:pt x="106" y="160"/>
                    </a:cubicBezTo>
                    <a:cubicBezTo>
                      <a:pt x="111" y="161"/>
                      <a:pt x="116" y="163"/>
                      <a:pt x="121" y="165"/>
                    </a:cubicBezTo>
                    <a:cubicBezTo>
                      <a:pt x="125" y="166"/>
                      <a:pt x="129" y="168"/>
                      <a:pt x="132" y="170"/>
                    </a:cubicBezTo>
                    <a:close/>
                    <a:moveTo>
                      <a:pt x="90" y="160"/>
                    </a:moveTo>
                    <a:cubicBezTo>
                      <a:pt x="93" y="161"/>
                      <a:pt x="96" y="161"/>
                      <a:pt x="99" y="162"/>
                    </a:cubicBezTo>
                    <a:cubicBezTo>
                      <a:pt x="103" y="163"/>
                      <a:pt x="107" y="165"/>
                      <a:pt x="111" y="167"/>
                    </a:cubicBezTo>
                    <a:cubicBezTo>
                      <a:pt x="117" y="169"/>
                      <a:pt x="124" y="173"/>
                      <a:pt x="131" y="173"/>
                    </a:cubicBezTo>
                    <a:cubicBezTo>
                      <a:pt x="130" y="175"/>
                      <a:pt x="128" y="176"/>
                      <a:pt x="126" y="177"/>
                    </a:cubicBezTo>
                    <a:cubicBezTo>
                      <a:pt x="120" y="177"/>
                      <a:pt x="115" y="174"/>
                      <a:pt x="110" y="171"/>
                    </a:cubicBezTo>
                    <a:cubicBezTo>
                      <a:pt x="111" y="171"/>
                      <a:pt x="112" y="172"/>
                      <a:pt x="112" y="172"/>
                    </a:cubicBezTo>
                    <a:cubicBezTo>
                      <a:pt x="113" y="172"/>
                      <a:pt x="115" y="173"/>
                      <a:pt x="116" y="173"/>
                    </a:cubicBezTo>
                    <a:cubicBezTo>
                      <a:pt x="116" y="173"/>
                      <a:pt x="120" y="175"/>
                      <a:pt x="120" y="175"/>
                    </a:cubicBezTo>
                    <a:cubicBezTo>
                      <a:pt x="119" y="175"/>
                      <a:pt x="119" y="176"/>
                      <a:pt x="120" y="176"/>
                    </a:cubicBezTo>
                    <a:cubicBezTo>
                      <a:pt x="120" y="176"/>
                      <a:pt x="120" y="176"/>
                      <a:pt x="120" y="176"/>
                    </a:cubicBezTo>
                    <a:cubicBezTo>
                      <a:pt x="121" y="176"/>
                      <a:pt x="121" y="176"/>
                      <a:pt x="120" y="175"/>
                    </a:cubicBezTo>
                    <a:cubicBezTo>
                      <a:pt x="119" y="174"/>
                      <a:pt x="117" y="173"/>
                      <a:pt x="115" y="172"/>
                    </a:cubicBezTo>
                    <a:cubicBezTo>
                      <a:pt x="113" y="171"/>
                      <a:pt x="111" y="171"/>
                      <a:pt x="109" y="170"/>
                    </a:cubicBezTo>
                    <a:cubicBezTo>
                      <a:pt x="107" y="169"/>
                      <a:pt x="112" y="171"/>
                      <a:pt x="112" y="171"/>
                    </a:cubicBezTo>
                    <a:cubicBezTo>
                      <a:pt x="115" y="172"/>
                      <a:pt x="119" y="173"/>
                      <a:pt x="122" y="175"/>
                    </a:cubicBezTo>
                    <a:cubicBezTo>
                      <a:pt x="124" y="175"/>
                      <a:pt x="126" y="176"/>
                      <a:pt x="128" y="176"/>
                    </a:cubicBezTo>
                    <a:cubicBezTo>
                      <a:pt x="128" y="176"/>
                      <a:pt x="128" y="175"/>
                      <a:pt x="128" y="175"/>
                    </a:cubicBezTo>
                    <a:cubicBezTo>
                      <a:pt x="126" y="173"/>
                      <a:pt x="123" y="173"/>
                      <a:pt x="121" y="171"/>
                    </a:cubicBezTo>
                    <a:cubicBezTo>
                      <a:pt x="117" y="170"/>
                      <a:pt x="114" y="169"/>
                      <a:pt x="111" y="167"/>
                    </a:cubicBezTo>
                    <a:cubicBezTo>
                      <a:pt x="107" y="166"/>
                      <a:pt x="103" y="164"/>
                      <a:pt x="98" y="162"/>
                    </a:cubicBezTo>
                    <a:cubicBezTo>
                      <a:pt x="96" y="162"/>
                      <a:pt x="94" y="161"/>
                      <a:pt x="92" y="161"/>
                    </a:cubicBezTo>
                    <a:cubicBezTo>
                      <a:pt x="92" y="160"/>
                      <a:pt x="91" y="160"/>
                      <a:pt x="90" y="160"/>
                    </a:cubicBezTo>
                    <a:close/>
                    <a:moveTo>
                      <a:pt x="96" y="163"/>
                    </a:moveTo>
                    <a:cubicBezTo>
                      <a:pt x="97" y="163"/>
                      <a:pt x="99" y="163"/>
                      <a:pt x="100" y="164"/>
                    </a:cubicBezTo>
                    <a:cubicBezTo>
                      <a:pt x="106" y="166"/>
                      <a:pt x="111" y="168"/>
                      <a:pt x="117" y="171"/>
                    </a:cubicBezTo>
                    <a:cubicBezTo>
                      <a:pt x="119" y="172"/>
                      <a:pt x="122" y="173"/>
                      <a:pt x="124" y="174"/>
                    </a:cubicBezTo>
                    <a:cubicBezTo>
                      <a:pt x="128" y="175"/>
                      <a:pt x="125" y="175"/>
                      <a:pt x="124" y="175"/>
                    </a:cubicBezTo>
                    <a:cubicBezTo>
                      <a:pt x="123" y="174"/>
                      <a:pt x="121" y="174"/>
                      <a:pt x="120" y="173"/>
                    </a:cubicBezTo>
                    <a:cubicBezTo>
                      <a:pt x="116" y="171"/>
                      <a:pt x="112" y="170"/>
                      <a:pt x="107" y="169"/>
                    </a:cubicBezTo>
                    <a:cubicBezTo>
                      <a:pt x="107" y="168"/>
                      <a:pt x="107" y="169"/>
                      <a:pt x="107" y="169"/>
                    </a:cubicBezTo>
                    <a:cubicBezTo>
                      <a:pt x="104" y="166"/>
                      <a:pt x="100" y="164"/>
                      <a:pt x="96" y="163"/>
                    </a:cubicBezTo>
                    <a:close/>
                    <a:moveTo>
                      <a:pt x="80" y="151"/>
                    </a:moveTo>
                    <a:cubicBezTo>
                      <a:pt x="87" y="155"/>
                      <a:pt x="96" y="158"/>
                      <a:pt x="104" y="161"/>
                    </a:cubicBezTo>
                    <a:cubicBezTo>
                      <a:pt x="112" y="164"/>
                      <a:pt x="120" y="168"/>
                      <a:pt x="127" y="171"/>
                    </a:cubicBezTo>
                    <a:cubicBezTo>
                      <a:pt x="128" y="171"/>
                      <a:pt x="129" y="172"/>
                      <a:pt x="130" y="172"/>
                    </a:cubicBezTo>
                    <a:cubicBezTo>
                      <a:pt x="129" y="172"/>
                      <a:pt x="128" y="172"/>
                      <a:pt x="127" y="172"/>
                    </a:cubicBezTo>
                    <a:cubicBezTo>
                      <a:pt x="125" y="171"/>
                      <a:pt x="123" y="171"/>
                      <a:pt x="121" y="170"/>
                    </a:cubicBezTo>
                    <a:cubicBezTo>
                      <a:pt x="117" y="168"/>
                      <a:pt x="113" y="167"/>
                      <a:pt x="110" y="165"/>
                    </a:cubicBezTo>
                    <a:cubicBezTo>
                      <a:pt x="102" y="162"/>
                      <a:pt x="94" y="160"/>
                      <a:pt x="86" y="158"/>
                    </a:cubicBezTo>
                    <a:cubicBezTo>
                      <a:pt x="83" y="156"/>
                      <a:pt x="81" y="154"/>
                      <a:pt x="80" y="151"/>
                    </a:cubicBezTo>
                    <a:close/>
                    <a:moveTo>
                      <a:pt x="79" y="146"/>
                    </a:moveTo>
                    <a:cubicBezTo>
                      <a:pt x="79" y="146"/>
                      <a:pt x="79" y="146"/>
                      <a:pt x="79" y="145"/>
                    </a:cubicBezTo>
                    <a:cubicBezTo>
                      <a:pt x="80" y="146"/>
                      <a:pt x="82" y="147"/>
                      <a:pt x="84" y="147"/>
                    </a:cubicBezTo>
                    <a:cubicBezTo>
                      <a:pt x="85" y="148"/>
                      <a:pt x="85" y="148"/>
                      <a:pt x="86" y="148"/>
                    </a:cubicBezTo>
                    <a:cubicBezTo>
                      <a:pt x="90" y="150"/>
                      <a:pt x="95" y="152"/>
                      <a:pt x="99" y="154"/>
                    </a:cubicBezTo>
                    <a:cubicBezTo>
                      <a:pt x="109" y="158"/>
                      <a:pt x="120" y="162"/>
                      <a:pt x="129" y="166"/>
                    </a:cubicBezTo>
                    <a:cubicBezTo>
                      <a:pt x="130" y="167"/>
                      <a:pt x="131" y="168"/>
                      <a:pt x="132" y="169"/>
                    </a:cubicBezTo>
                    <a:cubicBezTo>
                      <a:pt x="131" y="168"/>
                      <a:pt x="129" y="167"/>
                      <a:pt x="128" y="167"/>
                    </a:cubicBezTo>
                    <a:cubicBezTo>
                      <a:pt x="126" y="166"/>
                      <a:pt x="125" y="165"/>
                      <a:pt x="123" y="165"/>
                    </a:cubicBezTo>
                    <a:cubicBezTo>
                      <a:pt x="118" y="163"/>
                      <a:pt x="113" y="161"/>
                      <a:pt x="108" y="160"/>
                    </a:cubicBezTo>
                    <a:cubicBezTo>
                      <a:pt x="99" y="157"/>
                      <a:pt x="89" y="155"/>
                      <a:pt x="80" y="150"/>
                    </a:cubicBezTo>
                    <a:cubicBezTo>
                      <a:pt x="80" y="150"/>
                      <a:pt x="80" y="150"/>
                      <a:pt x="80" y="151"/>
                    </a:cubicBezTo>
                    <a:cubicBezTo>
                      <a:pt x="79" y="149"/>
                      <a:pt x="79" y="148"/>
                      <a:pt x="79" y="146"/>
                    </a:cubicBezTo>
                    <a:close/>
                    <a:moveTo>
                      <a:pt x="78" y="141"/>
                    </a:moveTo>
                    <a:cubicBezTo>
                      <a:pt x="78" y="141"/>
                      <a:pt x="78" y="142"/>
                      <a:pt x="78" y="142"/>
                    </a:cubicBezTo>
                    <a:cubicBezTo>
                      <a:pt x="81" y="142"/>
                      <a:pt x="84" y="143"/>
                      <a:pt x="86" y="144"/>
                    </a:cubicBezTo>
                    <a:cubicBezTo>
                      <a:pt x="88" y="145"/>
                      <a:pt x="89" y="145"/>
                      <a:pt x="90" y="146"/>
                    </a:cubicBezTo>
                    <a:cubicBezTo>
                      <a:pt x="99" y="151"/>
                      <a:pt x="108" y="155"/>
                      <a:pt x="117" y="159"/>
                    </a:cubicBezTo>
                    <a:cubicBezTo>
                      <a:pt x="108" y="155"/>
                      <a:pt x="98" y="152"/>
                      <a:pt x="88" y="149"/>
                    </a:cubicBezTo>
                    <a:cubicBezTo>
                      <a:pt x="86" y="148"/>
                      <a:pt x="84" y="147"/>
                      <a:pt x="81" y="145"/>
                    </a:cubicBezTo>
                    <a:cubicBezTo>
                      <a:pt x="81" y="145"/>
                      <a:pt x="80" y="145"/>
                      <a:pt x="80" y="145"/>
                    </a:cubicBezTo>
                    <a:cubicBezTo>
                      <a:pt x="80" y="145"/>
                      <a:pt x="79" y="144"/>
                      <a:pt x="79" y="144"/>
                    </a:cubicBezTo>
                    <a:cubicBezTo>
                      <a:pt x="79" y="143"/>
                      <a:pt x="78" y="142"/>
                      <a:pt x="78" y="141"/>
                    </a:cubicBezTo>
                    <a:close/>
                    <a:moveTo>
                      <a:pt x="77" y="139"/>
                    </a:moveTo>
                    <a:cubicBezTo>
                      <a:pt x="79" y="140"/>
                      <a:pt x="81" y="141"/>
                      <a:pt x="83" y="143"/>
                    </a:cubicBezTo>
                    <a:cubicBezTo>
                      <a:pt x="82" y="142"/>
                      <a:pt x="80" y="141"/>
                      <a:pt x="78" y="141"/>
                    </a:cubicBezTo>
                    <a:cubicBezTo>
                      <a:pt x="77" y="140"/>
                      <a:pt x="77" y="140"/>
                      <a:pt x="77" y="139"/>
                    </a:cubicBezTo>
                    <a:close/>
                    <a:moveTo>
                      <a:pt x="58" y="128"/>
                    </a:moveTo>
                    <a:cubicBezTo>
                      <a:pt x="62" y="130"/>
                      <a:pt x="66" y="132"/>
                      <a:pt x="71" y="133"/>
                    </a:cubicBezTo>
                    <a:cubicBezTo>
                      <a:pt x="77" y="136"/>
                      <a:pt x="84" y="138"/>
                      <a:pt x="90" y="141"/>
                    </a:cubicBezTo>
                    <a:cubicBezTo>
                      <a:pt x="104" y="147"/>
                      <a:pt x="118" y="151"/>
                      <a:pt x="131" y="158"/>
                    </a:cubicBezTo>
                    <a:cubicBezTo>
                      <a:pt x="131" y="159"/>
                      <a:pt x="132" y="159"/>
                      <a:pt x="132" y="159"/>
                    </a:cubicBezTo>
                    <a:cubicBezTo>
                      <a:pt x="132" y="159"/>
                      <a:pt x="132" y="159"/>
                      <a:pt x="131" y="159"/>
                    </a:cubicBezTo>
                    <a:cubicBezTo>
                      <a:pt x="129" y="158"/>
                      <a:pt x="128" y="158"/>
                      <a:pt x="126" y="157"/>
                    </a:cubicBezTo>
                    <a:cubicBezTo>
                      <a:pt x="123" y="156"/>
                      <a:pt x="120" y="155"/>
                      <a:pt x="117" y="153"/>
                    </a:cubicBezTo>
                    <a:cubicBezTo>
                      <a:pt x="110" y="151"/>
                      <a:pt x="103" y="149"/>
                      <a:pt x="96" y="146"/>
                    </a:cubicBezTo>
                    <a:cubicBezTo>
                      <a:pt x="94" y="145"/>
                      <a:pt x="91" y="145"/>
                      <a:pt x="88" y="144"/>
                    </a:cubicBezTo>
                    <a:cubicBezTo>
                      <a:pt x="85" y="142"/>
                      <a:pt x="81" y="140"/>
                      <a:pt x="78" y="139"/>
                    </a:cubicBezTo>
                    <a:cubicBezTo>
                      <a:pt x="77" y="138"/>
                      <a:pt x="76" y="138"/>
                      <a:pt x="75" y="138"/>
                    </a:cubicBezTo>
                    <a:cubicBezTo>
                      <a:pt x="75" y="138"/>
                      <a:pt x="75" y="137"/>
                      <a:pt x="75" y="137"/>
                    </a:cubicBezTo>
                    <a:cubicBezTo>
                      <a:pt x="71" y="134"/>
                      <a:pt x="62" y="132"/>
                      <a:pt x="58" y="128"/>
                    </a:cubicBezTo>
                    <a:close/>
                    <a:moveTo>
                      <a:pt x="56" y="124"/>
                    </a:moveTo>
                    <a:cubicBezTo>
                      <a:pt x="56" y="124"/>
                      <a:pt x="57" y="124"/>
                      <a:pt x="57" y="124"/>
                    </a:cubicBezTo>
                    <a:cubicBezTo>
                      <a:pt x="57" y="124"/>
                      <a:pt x="57" y="124"/>
                      <a:pt x="58" y="124"/>
                    </a:cubicBezTo>
                    <a:cubicBezTo>
                      <a:pt x="63" y="126"/>
                      <a:pt x="68" y="129"/>
                      <a:pt x="74" y="130"/>
                    </a:cubicBezTo>
                    <a:cubicBezTo>
                      <a:pt x="81" y="132"/>
                      <a:pt x="87" y="135"/>
                      <a:pt x="94" y="138"/>
                    </a:cubicBezTo>
                    <a:cubicBezTo>
                      <a:pt x="106" y="143"/>
                      <a:pt x="120" y="147"/>
                      <a:pt x="131" y="154"/>
                    </a:cubicBezTo>
                    <a:cubicBezTo>
                      <a:pt x="131" y="154"/>
                      <a:pt x="132" y="154"/>
                      <a:pt x="132" y="154"/>
                    </a:cubicBezTo>
                    <a:cubicBezTo>
                      <a:pt x="126" y="152"/>
                      <a:pt x="121" y="150"/>
                      <a:pt x="116" y="148"/>
                    </a:cubicBezTo>
                    <a:cubicBezTo>
                      <a:pt x="109" y="146"/>
                      <a:pt x="102" y="143"/>
                      <a:pt x="95" y="141"/>
                    </a:cubicBezTo>
                    <a:cubicBezTo>
                      <a:pt x="89" y="138"/>
                      <a:pt x="82" y="135"/>
                      <a:pt x="75" y="133"/>
                    </a:cubicBezTo>
                    <a:cubicBezTo>
                      <a:pt x="69" y="131"/>
                      <a:pt x="63" y="128"/>
                      <a:pt x="57" y="126"/>
                    </a:cubicBezTo>
                    <a:cubicBezTo>
                      <a:pt x="56" y="125"/>
                      <a:pt x="56" y="125"/>
                      <a:pt x="56" y="124"/>
                    </a:cubicBezTo>
                    <a:close/>
                    <a:moveTo>
                      <a:pt x="57" y="120"/>
                    </a:moveTo>
                    <a:cubicBezTo>
                      <a:pt x="57" y="120"/>
                      <a:pt x="57" y="119"/>
                      <a:pt x="57" y="119"/>
                    </a:cubicBezTo>
                    <a:cubicBezTo>
                      <a:pt x="63" y="121"/>
                      <a:pt x="68" y="122"/>
                      <a:pt x="74" y="123"/>
                    </a:cubicBezTo>
                    <a:cubicBezTo>
                      <a:pt x="74" y="124"/>
                      <a:pt x="75" y="124"/>
                      <a:pt x="75" y="124"/>
                    </a:cubicBezTo>
                    <a:cubicBezTo>
                      <a:pt x="76" y="124"/>
                      <a:pt x="76" y="124"/>
                      <a:pt x="77" y="124"/>
                    </a:cubicBezTo>
                    <a:cubicBezTo>
                      <a:pt x="84" y="127"/>
                      <a:pt x="91" y="129"/>
                      <a:pt x="99" y="132"/>
                    </a:cubicBezTo>
                    <a:cubicBezTo>
                      <a:pt x="105" y="134"/>
                      <a:pt x="111" y="137"/>
                      <a:pt x="117" y="139"/>
                    </a:cubicBezTo>
                    <a:cubicBezTo>
                      <a:pt x="120" y="140"/>
                      <a:pt x="124" y="141"/>
                      <a:pt x="127" y="142"/>
                    </a:cubicBezTo>
                    <a:cubicBezTo>
                      <a:pt x="127" y="143"/>
                      <a:pt x="126" y="143"/>
                      <a:pt x="125" y="142"/>
                    </a:cubicBezTo>
                    <a:cubicBezTo>
                      <a:pt x="124" y="142"/>
                      <a:pt x="124" y="142"/>
                      <a:pt x="123" y="142"/>
                    </a:cubicBezTo>
                    <a:cubicBezTo>
                      <a:pt x="122" y="142"/>
                      <a:pt x="120" y="141"/>
                      <a:pt x="119" y="141"/>
                    </a:cubicBezTo>
                    <a:cubicBezTo>
                      <a:pt x="112" y="138"/>
                      <a:pt x="105" y="136"/>
                      <a:pt x="97" y="134"/>
                    </a:cubicBezTo>
                    <a:cubicBezTo>
                      <a:pt x="93" y="133"/>
                      <a:pt x="89" y="131"/>
                      <a:pt x="85" y="130"/>
                    </a:cubicBezTo>
                    <a:cubicBezTo>
                      <a:pt x="77" y="127"/>
                      <a:pt x="68" y="123"/>
                      <a:pt x="59" y="121"/>
                    </a:cubicBezTo>
                    <a:cubicBezTo>
                      <a:pt x="59" y="121"/>
                      <a:pt x="58" y="121"/>
                      <a:pt x="58" y="121"/>
                    </a:cubicBezTo>
                    <a:cubicBezTo>
                      <a:pt x="58" y="121"/>
                      <a:pt x="57" y="121"/>
                      <a:pt x="57" y="120"/>
                    </a:cubicBezTo>
                    <a:close/>
                    <a:moveTo>
                      <a:pt x="60" y="119"/>
                    </a:moveTo>
                    <a:cubicBezTo>
                      <a:pt x="57" y="118"/>
                      <a:pt x="62" y="119"/>
                      <a:pt x="62" y="120"/>
                    </a:cubicBezTo>
                    <a:cubicBezTo>
                      <a:pt x="64" y="120"/>
                      <a:pt x="66" y="120"/>
                      <a:pt x="67" y="121"/>
                    </a:cubicBezTo>
                    <a:cubicBezTo>
                      <a:pt x="68" y="121"/>
                      <a:pt x="69" y="122"/>
                      <a:pt x="70" y="122"/>
                    </a:cubicBezTo>
                    <a:cubicBezTo>
                      <a:pt x="67" y="121"/>
                      <a:pt x="63" y="120"/>
                      <a:pt x="60" y="119"/>
                    </a:cubicBezTo>
                    <a:close/>
                    <a:moveTo>
                      <a:pt x="58" y="118"/>
                    </a:moveTo>
                    <a:cubicBezTo>
                      <a:pt x="58" y="117"/>
                      <a:pt x="59" y="117"/>
                      <a:pt x="59" y="116"/>
                    </a:cubicBezTo>
                    <a:cubicBezTo>
                      <a:pt x="67" y="120"/>
                      <a:pt x="76" y="121"/>
                      <a:pt x="84" y="123"/>
                    </a:cubicBezTo>
                    <a:cubicBezTo>
                      <a:pt x="86" y="124"/>
                      <a:pt x="89" y="125"/>
                      <a:pt x="92" y="125"/>
                    </a:cubicBezTo>
                    <a:cubicBezTo>
                      <a:pt x="99" y="128"/>
                      <a:pt x="106" y="131"/>
                      <a:pt x="113" y="134"/>
                    </a:cubicBezTo>
                    <a:cubicBezTo>
                      <a:pt x="117" y="135"/>
                      <a:pt x="120" y="137"/>
                      <a:pt x="124" y="138"/>
                    </a:cubicBezTo>
                    <a:cubicBezTo>
                      <a:pt x="124" y="139"/>
                      <a:pt x="126" y="139"/>
                      <a:pt x="126" y="140"/>
                    </a:cubicBezTo>
                    <a:cubicBezTo>
                      <a:pt x="126" y="140"/>
                      <a:pt x="127" y="140"/>
                      <a:pt x="127" y="140"/>
                    </a:cubicBezTo>
                    <a:cubicBezTo>
                      <a:pt x="126" y="140"/>
                      <a:pt x="126" y="140"/>
                      <a:pt x="126" y="140"/>
                    </a:cubicBezTo>
                    <a:cubicBezTo>
                      <a:pt x="124" y="139"/>
                      <a:pt x="122" y="139"/>
                      <a:pt x="120" y="138"/>
                    </a:cubicBezTo>
                    <a:cubicBezTo>
                      <a:pt x="107" y="132"/>
                      <a:pt x="94" y="128"/>
                      <a:pt x="80" y="124"/>
                    </a:cubicBezTo>
                    <a:cubicBezTo>
                      <a:pt x="80" y="124"/>
                      <a:pt x="80" y="124"/>
                      <a:pt x="79" y="124"/>
                    </a:cubicBezTo>
                    <a:cubicBezTo>
                      <a:pt x="72" y="121"/>
                      <a:pt x="65" y="119"/>
                      <a:pt x="58" y="118"/>
                    </a:cubicBezTo>
                    <a:close/>
                    <a:moveTo>
                      <a:pt x="61" y="116"/>
                    </a:moveTo>
                    <a:cubicBezTo>
                      <a:pt x="63" y="117"/>
                      <a:pt x="64" y="117"/>
                      <a:pt x="66" y="118"/>
                    </a:cubicBezTo>
                    <a:cubicBezTo>
                      <a:pt x="64" y="117"/>
                      <a:pt x="63" y="117"/>
                      <a:pt x="61" y="116"/>
                    </a:cubicBezTo>
                    <a:close/>
                    <a:moveTo>
                      <a:pt x="60" y="115"/>
                    </a:moveTo>
                    <a:cubicBezTo>
                      <a:pt x="60" y="115"/>
                      <a:pt x="61" y="114"/>
                      <a:pt x="61" y="113"/>
                    </a:cubicBezTo>
                    <a:cubicBezTo>
                      <a:pt x="74" y="118"/>
                      <a:pt x="88" y="121"/>
                      <a:pt x="100" y="125"/>
                    </a:cubicBezTo>
                    <a:cubicBezTo>
                      <a:pt x="107" y="127"/>
                      <a:pt x="114" y="129"/>
                      <a:pt x="121" y="133"/>
                    </a:cubicBezTo>
                    <a:cubicBezTo>
                      <a:pt x="122" y="134"/>
                      <a:pt x="123" y="134"/>
                      <a:pt x="124" y="135"/>
                    </a:cubicBezTo>
                    <a:cubicBezTo>
                      <a:pt x="124" y="135"/>
                      <a:pt x="124" y="136"/>
                      <a:pt x="125" y="136"/>
                    </a:cubicBezTo>
                    <a:cubicBezTo>
                      <a:pt x="124" y="136"/>
                      <a:pt x="123" y="135"/>
                      <a:pt x="123" y="135"/>
                    </a:cubicBezTo>
                    <a:cubicBezTo>
                      <a:pt x="120" y="134"/>
                      <a:pt x="117" y="133"/>
                      <a:pt x="114" y="132"/>
                    </a:cubicBezTo>
                    <a:cubicBezTo>
                      <a:pt x="102" y="127"/>
                      <a:pt x="90" y="124"/>
                      <a:pt x="77" y="121"/>
                    </a:cubicBezTo>
                    <a:cubicBezTo>
                      <a:pt x="77" y="121"/>
                      <a:pt x="76" y="120"/>
                      <a:pt x="76" y="120"/>
                    </a:cubicBezTo>
                    <a:cubicBezTo>
                      <a:pt x="71" y="119"/>
                      <a:pt x="65" y="116"/>
                      <a:pt x="60" y="115"/>
                    </a:cubicBezTo>
                    <a:close/>
                    <a:moveTo>
                      <a:pt x="74" y="117"/>
                    </a:moveTo>
                    <a:cubicBezTo>
                      <a:pt x="75" y="117"/>
                      <a:pt x="75" y="117"/>
                      <a:pt x="76" y="117"/>
                    </a:cubicBezTo>
                    <a:cubicBezTo>
                      <a:pt x="80" y="119"/>
                      <a:pt x="84" y="120"/>
                      <a:pt x="87" y="120"/>
                    </a:cubicBezTo>
                    <a:cubicBezTo>
                      <a:pt x="83" y="119"/>
                      <a:pt x="78" y="118"/>
                      <a:pt x="74" y="117"/>
                    </a:cubicBezTo>
                    <a:close/>
                    <a:moveTo>
                      <a:pt x="62" y="112"/>
                    </a:moveTo>
                    <a:cubicBezTo>
                      <a:pt x="62" y="112"/>
                      <a:pt x="62" y="111"/>
                      <a:pt x="63" y="111"/>
                    </a:cubicBezTo>
                    <a:cubicBezTo>
                      <a:pt x="67" y="113"/>
                      <a:pt x="71" y="114"/>
                      <a:pt x="75" y="115"/>
                    </a:cubicBezTo>
                    <a:cubicBezTo>
                      <a:pt x="80" y="116"/>
                      <a:pt x="86" y="118"/>
                      <a:pt x="91" y="120"/>
                    </a:cubicBezTo>
                    <a:cubicBezTo>
                      <a:pt x="101" y="123"/>
                      <a:pt x="112" y="126"/>
                      <a:pt x="123" y="131"/>
                    </a:cubicBezTo>
                    <a:cubicBezTo>
                      <a:pt x="121" y="130"/>
                      <a:pt x="118" y="130"/>
                      <a:pt x="115" y="129"/>
                    </a:cubicBezTo>
                    <a:cubicBezTo>
                      <a:pt x="113" y="128"/>
                      <a:pt x="110" y="127"/>
                      <a:pt x="108" y="126"/>
                    </a:cubicBezTo>
                    <a:cubicBezTo>
                      <a:pt x="103" y="124"/>
                      <a:pt x="98" y="123"/>
                      <a:pt x="92" y="121"/>
                    </a:cubicBezTo>
                    <a:cubicBezTo>
                      <a:pt x="82" y="118"/>
                      <a:pt x="72" y="116"/>
                      <a:pt x="62" y="112"/>
                    </a:cubicBezTo>
                    <a:close/>
                    <a:moveTo>
                      <a:pt x="63" y="107"/>
                    </a:moveTo>
                    <a:cubicBezTo>
                      <a:pt x="63" y="106"/>
                      <a:pt x="63" y="105"/>
                      <a:pt x="63" y="104"/>
                    </a:cubicBezTo>
                    <a:cubicBezTo>
                      <a:pt x="63" y="104"/>
                      <a:pt x="63" y="104"/>
                      <a:pt x="63" y="104"/>
                    </a:cubicBezTo>
                    <a:cubicBezTo>
                      <a:pt x="68" y="106"/>
                      <a:pt x="73" y="108"/>
                      <a:pt x="78" y="110"/>
                    </a:cubicBezTo>
                    <a:cubicBezTo>
                      <a:pt x="84" y="112"/>
                      <a:pt x="89" y="113"/>
                      <a:pt x="95" y="115"/>
                    </a:cubicBezTo>
                    <a:cubicBezTo>
                      <a:pt x="100" y="117"/>
                      <a:pt x="106" y="119"/>
                      <a:pt x="111" y="121"/>
                    </a:cubicBezTo>
                    <a:cubicBezTo>
                      <a:pt x="114" y="122"/>
                      <a:pt x="118" y="123"/>
                      <a:pt x="121" y="125"/>
                    </a:cubicBezTo>
                    <a:cubicBezTo>
                      <a:pt x="121" y="125"/>
                      <a:pt x="123" y="126"/>
                      <a:pt x="124" y="126"/>
                    </a:cubicBezTo>
                    <a:cubicBezTo>
                      <a:pt x="124" y="126"/>
                      <a:pt x="124" y="126"/>
                      <a:pt x="124" y="126"/>
                    </a:cubicBezTo>
                    <a:cubicBezTo>
                      <a:pt x="124" y="126"/>
                      <a:pt x="123" y="126"/>
                      <a:pt x="122" y="125"/>
                    </a:cubicBezTo>
                    <a:cubicBezTo>
                      <a:pt x="112" y="121"/>
                      <a:pt x="101" y="118"/>
                      <a:pt x="91" y="116"/>
                    </a:cubicBezTo>
                    <a:cubicBezTo>
                      <a:pt x="85" y="114"/>
                      <a:pt x="79" y="112"/>
                      <a:pt x="73" y="111"/>
                    </a:cubicBezTo>
                    <a:cubicBezTo>
                      <a:pt x="71" y="110"/>
                      <a:pt x="69" y="110"/>
                      <a:pt x="67" y="109"/>
                    </a:cubicBezTo>
                    <a:cubicBezTo>
                      <a:pt x="67" y="109"/>
                      <a:pt x="65" y="109"/>
                      <a:pt x="64" y="109"/>
                    </a:cubicBezTo>
                    <a:cubicBezTo>
                      <a:pt x="64" y="108"/>
                      <a:pt x="65" y="108"/>
                      <a:pt x="64" y="108"/>
                    </a:cubicBezTo>
                    <a:cubicBezTo>
                      <a:pt x="64" y="108"/>
                      <a:pt x="63" y="108"/>
                      <a:pt x="63" y="107"/>
                    </a:cubicBezTo>
                    <a:close/>
                    <a:moveTo>
                      <a:pt x="63" y="103"/>
                    </a:moveTo>
                    <a:cubicBezTo>
                      <a:pt x="63" y="102"/>
                      <a:pt x="63" y="101"/>
                      <a:pt x="64" y="100"/>
                    </a:cubicBezTo>
                    <a:cubicBezTo>
                      <a:pt x="64" y="100"/>
                      <a:pt x="64" y="100"/>
                      <a:pt x="64" y="100"/>
                    </a:cubicBezTo>
                    <a:cubicBezTo>
                      <a:pt x="64" y="101"/>
                      <a:pt x="65" y="101"/>
                      <a:pt x="65" y="101"/>
                    </a:cubicBezTo>
                    <a:cubicBezTo>
                      <a:pt x="65" y="101"/>
                      <a:pt x="66" y="102"/>
                      <a:pt x="67" y="102"/>
                    </a:cubicBezTo>
                    <a:cubicBezTo>
                      <a:pt x="77" y="105"/>
                      <a:pt x="86" y="108"/>
                      <a:pt x="96" y="111"/>
                    </a:cubicBezTo>
                    <a:cubicBezTo>
                      <a:pt x="101" y="113"/>
                      <a:pt x="106" y="114"/>
                      <a:pt x="111" y="116"/>
                    </a:cubicBezTo>
                    <a:cubicBezTo>
                      <a:pt x="114" y="117"/>
                      <a:pt x="118" y="119"/>
                      <a:pt x="121" y="120"/>
                    </a:cubicBezTo>
                    <a:cubicBezTo>
                      <a:pt x="122" y="121"/>
                      <a:pt x="126" y="122"/>
                      <a:pt x="122" y="121"/>
                    </a:cubicBezTo>
                    <a:cubicBezTo>
                      <a:pt x="112" y="119"/>
                      <a:pt x="103" y="115"/>
                      <a:pt x="93" y="112"/>
                    </a:cubicBezTo>
                    <a:cubicBezTo>
                      <a:pt x="87" y="111"/>
                      <a:pt x="82" y="110"/>
                      <a:pt x="77" y="108"/>
                    </a:cubicBezTo>
                    <a:cubicBezTo>
                      <a:pt x="72" y="106"/>
                      <a:pt x="68" y="104"/>
                      <a:pt x="64" y="103"/>
                    </a:cubicBezTo>
                    <a:cubicBezTo>
                      <a:pt x="63" y="103"/>
                      <a:pt x="63" y="103"/>
                      <a:pt x="63" y="103"/>
                    </a:cubicBezTo>
                    <a:close/>
                    <a:moveTo>
                      <a:pt x="64" y="98"/>
                    </a:moveTo>
                    <a:cubicBezTo>
                      <a:pt x="65" y="97"/>
                      <a:pt x="65" y="96"/>
                      <a:pt x="65" y="96"/>
                    </a:cubicBezTo>
                    <a:cubicBezTo>
                      <a:pt x="73" y="98"/>
                      <a:pt x="81" y="101"/>
                      <a:pt x="89" y="103"/>
                    </a:cubicBezTo>
                    <a:cubicBezTo>
                      <a:pt x="93" y="104"/>
                      <a:pt x="96" y="105"/>
                      <a:pt x="100" y="107"/>
                    </a:cubicBezTo>
                    <a:cubicBezTo>
                      <a:pt x="106" y="109"/>
                      <a:pt x="112" y="111"/>
                      <a:pt x="119" y="113"/>
                    </a:cubicBezTo>
                    <a:cubicBezTo>
                      <a:pt x="121" y="114"/>
                      <a:pt x="122" y="114"/>
                      <a:pt x="122" y="114"/>
                    </a:cubicBezTo>
                    <a:cubicBezTo>
                      <a:pt x="122" y="114"/>
                      <a:pt x="122" y="114"/>
                      <a:pt x="122" y="114"/>
                    </a:cubicBezTo>
                    <a:cubicBezTo>
                      <a:pt x="122" y="114"/>
                      <a:pt x="119" y="114"/>
                      <a:pt x="116" y="113"/>
                    </a:cubicBezTo>
                    <a:cubicBezTo>
                      <a:pt x="113" y="112"/>
                      <a:pt x="110" y="112"/>
                      <a:pt x="107" y="111"/>
                    </a:cubicBezTo>
                    <a:cubicBezTo>
                      <a:pt x="93" y="107"/>
                      <a:pt x="78" y="103"/>
                      <a:pt x="64" y="98"/>
                    </a:cubicBezTo>
                    <a:close/>
                    <a:moveTo>
                      <a:pt x="67" y="95"/>
                    </a:moveTo>
                    <a:cubicBezTo>
                      <a:pt x="68" y="96"/>
                      <a:pt x="69" y="96"/>
                      <a:pt x="70" y="97"/>
                    </a:cubicBezTo>
                    <a:cubicBezTo>
                      <a:pt x="71" y="97"/>
                      <a:pt x="71" y="97"/>
                      <a:pt x="72" y="97"/>
                    </a:cubicBezTo>
                    <a:cubicBezTo>
                      <a:pt x="70" y="97"/>
                      <a:pt x="69" y="96"/>
                      <a:pt x="67" y="95"/>
                    </a:cubicBezTo>
                    <a:close/>
                    <a:moveTo>
                      <a:pt x="66" y="95"/>
                    </a:moveTo>
                    <a:cubicBezTo>
                      <a:pt x="66" y="94"/>
                      <a:pt x="66" y="93"/>
                      <a:pt x="67" y="93"/>
                    </a:cubicBezTo>
                    <a:cubicBezTo>
                      <a:pt x="69" y="93"/>
                      <a:pt x="71" y="94"/>
                      <a:pt x="73" y="95"/>
                    </a:cubicBezTo>
                    <a:cubicBezTo>
                      <a:pt x="74" y="95"/>
                      <a:pt x="76" y="96"/>
                      <a:pt x="77" y="97"/>
                    </a:cubicBezTo>
                    <a:cubicBezTo>
                      <a:pt x="79" y="98"/>
                      <a:pt x="82" y="99"/>
                      <a:pt x="85" y="99"/>
                    </a:cubicBezTo>
                    <a:cubicBezTo>
                      <a:pt x="92" y="101"/>
                      <a:pt x="100" y="104"/>
                      <a:pt x="107" y="106"/>
                    </a:cubicBezTo>
                    <a:cubicBezTo>
                      <a:pt x="110" y="107"/>
                      <a:pt x="113" y="108"/>
                      <a:pt x="116" y="109"/>
                    </a:cubicBezTo>
                    <a:cubicBezTo>
                      <a:pt x="118" y="109"/>
                      <a:pt x="119" y="110"/>
                      <a:pt x="121" y="110"/>
                    </a:cubicBezTo>
                    <a:cubicBezTo>
                      <a:pt x="121" y="110"/>
                      <a:pt x="121" y="110"/>
                      <a:pt x="121" y="110"/>
                    </a:cubicBezTo>
                    <a:cubicBezTo>
                      <a:pt x="119" y="110"/>
                      <a:pt x="117" y="110"/>
                      <a:pt x="115" y="110"/>
                    </a:cubicBezTo>
                    <a:cubicBezTo>
                      <a:pt x="108" y="107"/>
                      <a:pt x="101" y="105"/>
                      <a:pt x="94" y="103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87" y="101"/>
                      <a:pt x="82" y="100"/>
                      <a:pt x="77" y="98"/>
                    </a:cubicBezTo>
                    <a:cubicBezTo>
                      <a:pt x="73" y="97"/>
                      <a:pt x="70" y="95"/>
                      <a:pt x="66" y="95"/>
                    </a:cubicBezTo>
                    <a:close/>
                    <a:moveTo>
                      <a:pt x="67" y="81"/>
                    </a:moveTo>
                    <a:cubicBezTo>
                      <a:pt x="69" y="81"/>
                      <a:pt x="72" y="82"/>
                      <a:pt x="75" y="83"/>
                    </a:cubicBezTo>
                    <a:cubicBezTo>
                      <a:pt x="91" y="87"/>
                      <a:pt x="106" y="93"/>
                      <a:pt x="123" y="97"/>
                    </a:cubicBezTo>
                    <a:cubicBezTo>
                      <a:pt x="122" y="98"/>
                      <a:pt x="121" y="98"/>
                      <a:pt x="121" y="99"/>
                    </a:cubicBezTo>
                    <a:cubicBezTo>
                      <a:pt x="114" y="96"/>
                      <a:pt x="105" y="94"/>
                      <a:pt x="97" y="92"/>
                    </a:cubicBezTo>
                    <a:cubicBezTo>
                      <a:pt x="88" y="90"/>
                      <a:pt x="78" y="87"/>
                      <a:pt x="69" y="84"/>
                    </a:cubicBezTo>
                    <a:cubicBezTo>
                      <a:pt x="69" y="84"/>
                      <a:pt x="68" y="84"/>
                      <a:pt x="69" y="85"/>
                    </a:cubicBezTo>
                    <a:cubicBezTo>
                      <a:pt x="76" y="90"/>
                      <a:pt x="86" y="92"/>
                      <a:pt x="94" y="95"/>
                    </a:cubicBezTo>
                    <a:cubicBezTo>
                      <a:pt x="102" y="98"/>
                      <a:pt x="111" y="102"/>
                      <a:pt x="119" y="102"/>
                    </a:cubicBezTo>
                    <a:cubicBezTo>
                      <a:pt x="110" y="102"/>
                      <a:pt x="100" y="98"/>
                      <a:pt x="91" y="96"/>
                    </a:cubicBezTo>
                    <a:cubicBezTo>
                      <a:pt x="88" y="95"/>
                      <a:pt x="85" y="94"/>
                      <a:pt x="82" y="93"/>
                    </a:cubicBezTo>
                    <a:cubicBezTo>
                      <a:pt x="77" y="91"/>
                      <a:pt x="73" y="90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69" y="86"/>
                      <a:pt x="69" y="82"/>
                      <a:pt x="67" y="81"/>
                    </a:cubicBezTo>
                    <a:close/>
                    <a:moveTo>
                      <a:pt x="51" y="76"/>
                    </a:moveTo>
                    <a:cubicBezTo>
                      <a:pt x="47" y="75"/>
                      <a:pt x="43" y="73"/>
                      <a:pt x="40" y="73"/>
                    </a:cubicBezTo>
                    <a:cubicBezTo>
                      <a:pt x="39" y="72"/>
                      <a:pt x="30" y="70"/>
                      <a:pt x="35" y="70"/>
                    </a:cubicBezTo>
                    <a:cubicBezTo>
                      <a:pt x="51" y="72"/>
                      <a:pt x="68" y="79"/>
                      <a:pt x="83" y="84"/>
                    </a:cubicBezTo>
                    <a:cubicBezTo>
                      <a:pt x="91" y="87"/>
                      <a:pt x="99" y="89"/>
                      <a:pt x="108" y="91"/>
                    </a:cubicBezTo>
                    <a:cubicBezTo>
                      <a:pt x="112" y="92"/>
                      <a:pt x="118" y="93"/>
                      <a:pt x="122" y="96"/>
                    </a:cubicBezTo>
                    <a:cubicBezTo>
                      <a:pt x="106" y="92"/>
                      <a:pt x="91" y="86"/>
                      <a:pt x="75" y="82"/>
                    </a:cubicBezTo>
                    <a:cubicBezTo>
                      <a:pt x="67" y="80"/>
                      <a:pt x="59" y="78"/>
                      <a:pt x="51" y="76"/>
                    </a:cubicBezTo>
                    <a:close/>
                    <a:moveTo>
                      <a:pt x="46" y="78"/>
                    </a:moveTo>
                    <a:cubicBezTo>
                      <a:pt x="43" y="78"/>
                      <a:pt x="40" y="77"/>
                      <a:pt x="38" y="76"/>
                    </a:cubicBezTo>
                    <a:cubicBezTo>
                      <a:pt x="36" y="75"/>
                      <a:pt x="35" y="75"/>
                      <a:pt x="33" y="74"/>
                    </a:cubicBezTo>
                    <a:cubicBezTo>
                      <a:pt x="31" y="73"/>
                      <a:pt x="31" y="73"/>
                      <a:pt x="33" y="74"/>
                    </a:cubicBezTo>
                    <a:cubicBezTo>
                      <a:pt x="38" y="75"/>
                      <a:pt x="43" y="77"/>
                      <a:pt x="48" y="78"/>
                    </a:cubicBezTo>
                    <a:cubicBezTo>
                      <a:pt x="53" y="79"/>
                      <a:pt x="57" y="80"/>
                      <a:pt x="62" y="81"/>
                    </a:cubicBezTo>
                    <a:cubicBezTo>
                      <a:pt x="61" y="81"/>
                      <a:pt x="61" y="82"/>
                      <a:pt x="60" y="82"/>
                    </a:cubicBezTo>
                    <a:cubicBezTo>
                      <a:pt x="55" y="81"/>
                      <a:pt x="50" y="80"/>
                      <a:pt x="46" y="78"/>
                    </a:cubicBezTo>
                    <a:close/>
                    <a:moveTo>
                      <a:pt x="41" y="84"/>
                    </a:moveTo>
                    <a:cubicBezTo>
                      <a:pt x="39" y="83"/>
                      <a:pt x="37" y="83"/>
                      <a:pt x="36" y="82"/>
                    </a:cubicBezTo>
                    <a:cubicBezTo>
                      <a:pt x="35" y="82"/>
                      <a:pt x="26" y="79"/>
                      <a:pt x="31" y="80"/>
                    </a:cubicBezTo>
                    <a:cubicBezTo>
                      <a:pt x="35" y="81"/>
                      <a:pt x="39" y="82"/>
                      <a:pt x="43" y="83"/>
                    </a:cubicBezTo>
                    <a:cubicBezTo>
                      <a:pt x="42" y="83"/>
                      <a:pt x="42" y="84"/>
                      <a:pt x="41" y="84"/>
                    </a:cubicBezTo>
                    <a:close/>
                    <a:moveTo>
                      <a:pt x="39" y="88"/>
                    </a:moveTo>
                    <a:cubicBezTo>
                      <a:pt x="37" y="87"/>
                      <a:pt x="35" y="86"/>
                      <a:pt x="33" y="85"/>
                    </a:cubicBezTo>
                    <a:cubicBezTo>
                      <a:pt x="32" y="84"/>
                      <a:pt x="26" y="81"/>
                      <a:pt x="30" y="82"/>
                    </a:cubicBezTo>
                    <a:cubicBezTo>
                      <a:pt x="33" y="83"/>
                      <a:pt x="37" y="85"/>
                      <a:pt x="41" y="85"/>
                    </a:cubicBezTo>
                    <a:cubicBezTo>
                      <a:pt x="40" y="86"/>
                      <a:pt x="39" y="87"/>
                      <a:pt x="39" y="88"/>
                    </a:cubicBezTo>
                    <a:close/>
                    <a:moveTo>
                      <a:pt x="37" y="91"/>
                    </a:moveTo>
                    <a:cubicBezTo>
                      <a:pt x="35" y="90"/>
                      <a:pt x="32" y="89"/>
                      <a:pt x="30" y="87"/>
                    </a:cubicBezTo>
                    <a:cubicBezTo>
                      <a:pt x="29" y="87"/>
                      <a:pt x="24" y="85"/>
                      <a:pt x="28" y="86"/>
                    </a:cubicBezTo>
                    <a:cubicBezTo>
                      <a:pt x="31" y="87"/>
                      <a:pt x="35" y="88"/>
                      <a:pt x="38" y="89"/>
                    </a:cubicBezTo>
                    <a:cubicBezTo>
                      <a:pt x="38" y="89"/>
                      <a:pt x="38" y="89"/>
                      <a:pt x="38" y="90"/>
                    </a:cubicBezTo>
                    <a:cubicBezTo>
                      <a:pt x="37" y="90"/>
                      <a:pt x="37" y="90"/>
                      <a:pt x="37" y="91"/>
                    </a:cubicBezTo>
                    <a:close/>
                    <a:moveTo>
                      <a:pt x="35" y="95"/>
                    </a:moveTo>
                    <a:cubicBezTo>
                      <a:pt x="32" y="93"/>
                      <a:pt x="28" y="92"/>
                      <a:pt x="25" y="90"/>
                    </a:cubicBezTo>
                    <a:cubicBezTo>
                      <a:pt x="27" y="91"/>
                      <a:pt x="31" y="91"/>
                      <a:pt x="33" y="92"/>
                    </a:cubicBezTo>
                    <a:cubicBezTo>
                      <a:pt x="34" y="92"/>
                      <a:pt x="35" y="92"/>
                      <a:pt x="36" y="92"/>
                    </a:cubicBezTo>
                    <a:cubicBezTo>
                      <a:pt x="36" y="93"/>
                      <a:pt x="35" y="94"/>
                      <a:pt x="35" y="95"/>
                    </a:cubicBezTo>
                    <a:close/>
                    <a:moveTo>
                      <a:pt x="33" y="98"/>
                    </a:moveTo>
                    <a:cubicBezTo>
                      <a:pt x="31" y="97"/>
                      <a:pt x="29" y="97"/>
                      <a:pt x="28" y="96"/>
                    </a:cubicBezTo>
                    <a:cubicBezTo>
                      <a:pt x="27" y="95"/>
                      <a:pt x="22" y="92"/>
                      <a:pt x="26" y="94"/>
                    </a:cubicBezTo>
                    <a:cubicBezTo>
                      <a:pt x="28" y="95"/>
                      <a:pt x="31" y="96"/>
                      <a:pt x="34" y="96"/>
                    </a:cubicBezTo>
                    <a:cubicBezTo>
                      <a:pt x="34" y="97"/>
                      <a:pt x="33" y="98"/>
                      <a:pt x="33" y="98"/>
                    </a:cubicBezTo>
                    <a:close/>
                    <a:moveTo>
                      <a:pt x="31" y="100"/>
                    </a:moveTo>
                    <a:cubicBezTo>
                      <a:pt x="30" y="100"/>
                      <a:pt x="29" y="99"/>
                      <a:pt x="27" y="99"/>
                    </a:cubicBezTo>
                    <a:cubicBezTo>
                      <a:pt x="27" y="98"/>
                      <a:pt x="23" y="97"/>
                      <a:pt x="26" y="98"/>
                    </a:cubicBezTo>
                    <a:cubicBezTo>
                      <a:pt x="28" y="99"/>
                      <a:pt x="30" y="99"/>
                      <a:pt x="32" y="99"/>
                    </a:cubicBezTo>
                    <a:cubicBezTo>
                      <a:pt x="32" y="99"/>
                      <a:pt x="32" y="99"/>
                      <a:pt x="32" y="99"/>
                    </a:cubicBezTo>
                    <a:cubicBezTo>
                      <a:pt x="32" y="100"/>
                      <a:pt x="31" y="100"/>
                      <a:pt x="31" y="101"/>
                    </a:cubicBezTo>
                    <a:cubicBezTo>
                      <a:pt x="31" y="101"/>
                      <a:pt x="31" y="100"/>
                      <a:pt x="31" y="100"/>
                    </a:cubicBezTo>
                    <a:close/>
                    <a:moveTo>
                      <a:pt x="26" y="102"/>
                    </a:moveTo>
                    <a:cubicBezTo>
                      <a:pt x="25" y="101"/>
                      <a:pt x="25" y="101"/>
                      <a:pt x="26" y="100"/>
                    </a:cubicBezTo>
                    <a:cubicBezTo>
                      <a:pt x="27" y="101"/>
                      <a:pt x="29" y="101"/>
                      <a:pt x="30" y="101"/>
                    </a:cubicBezTo>
                    <a:cubicBezTo>
                      <a:pt x="30" y="102"/>
                      <a:pt x="29" y="102"/>
                      <a:pt x="29" y="103"/>
                    </a:cubicBezTo>
                    <a:cubicBezTo>
                      <a:pt x="28" y="102"/>
                      <a:pt x="27" y="102"/>
                      <a:pt x="26" y="102"/>
                    </a:cubicBezTo>
                    <a:close/>
                    <a:moveTo>
                      <a:pt x="28" y="104"/>
                    </a:moveTo>
                    <a:cubicBezTo>
                      <a:pt x="27" y="104"/>
                      <a:pt x="27" y="105"/>
                      <a:pt x="26" y="105"/>
                    </a:cubicBezTo>
                    <a:cubicBezTo>
                      <a:pt x="25" y="105"/>
                      <a:pt x="24" y="104"/>
                      <a:pt x="24" y="103"/>
                    </a:cubicBezTo>
                    <a:cubicBezTo>
                      <a:pt x="24" y="103"/>
                      <a:pt x="26" y="103"/>
                      <a:pt x="28" y="104"/>
                    </a:cubicBezTo>
                    <a:close/>
                    <a:moveTo>
                      <a:pt x="24" y="108"/>
                    </a:moveTo>
                    <a:cubicBezTo>
                      <a:pt x="22" y="106"/>
                      <a:pt x="23" y="106"/>
                      <a:pt x="25" y="106"/>
                    </a:cubicBezTo>
                    <a:cubicBezTo>
                      <a:pt x="25" y="106"/>
                      <a:pt x="25" y="106"/>
                      <a:pt x="25" y="106"/>
                    </a:cubicBezTo>
                    <a:cubicBezTo>
                      <a:pt x="24" y="107"/>
                      <a:pt x="24" y="107"/>
                      <a:pt x="24" y="108"/>
                    </a:cubicBezTo>
                    <a:close/>
                    <a:moveTo>
                      <a:pt x="23" y="109"/>
                    </a:moveTo>
                    <a:cubicBezTo>
                      <a:pt x="23" y="109"/>
                      <a:pt x="22" y="110"/>
                      <a:pt x="22" y="111"/>
                    </a:cubicBezTo>
                    <a:cubicBezTo>
                      <a:pt x="22" y="110"/>
                      <a:pt x="21" y="108"/>
                      <a:pt x="22" y="109"/>
                    </a:cubicBezTo>
                    <a:cubicBezTo>
                      <a:pt x="22" y="109"/>
                      <a:pt x="23" y="109"/>
                      <a:pt x="23" y="109"/>
                    </a:cubicBezTo>
                    <a:close/>
                    <a:moveTo>
                      <a:pt x="22" y="112"/>
                    </a:moveTo>
                    <a:cubicBezTo>
                      <a:pt x="21" y="112"/>
                      <a:pt x="21" y="113"/>
                      <a:pt x="21" y="113"/>
                    </a:cubicBezTo>
                    <a:cubicBezTo>
                      <a:pt x="21" y="113"/>
                      <a:pt x="21" y="112"/>
                      <a:pt x="21" y="112"/>
                    </a:cubicBezTo>
                    <a:cubicBezTo>
                      <a:pt x="21" y="111"/>
                      <a:pt x="21" y="111"/>
                      <a:pt x="21" y="110"/>
                    </a:cubicBezTo>
                    <a:cubicBezTo>
                      <a:pt x="21" y="111"/>
                      <a:pt x="21" y="111"/>
                      <a:pt x="22" y="112"/>
                    </a:cubicBezTo>
                    <a:close/>
                    <a:moveTo>
                      <a:pt x="21" y="108"/>
                    </a:moveTo>
                    <a:cubicBezTo>
                      <a:pt x="21" y="103"/>
                      <a:pt x="22" y="98"/>
                      <a:pt x="23" y="93"/>
                    </a:cubicBezTo>
                    <a:cubicBezTo>
                      <a:pt x="23" y="93"/>
                      <a:pt x="23" y="93"/>
                      <a:pt x="23" y="93"/>
                    </a:cubicBezTo>
                    <a:cubicBezTo>
                      <a:pt x="25" y="95"/>
                      <a:pt x="28" y="96"/>
                      <a:pt x="30" y="98"/>
                    </a:cubicBezTo>
                    <a:cubicBezTo>
                      <a:pt x="34" y="100"/>
                      <a:pt x="29" y="98"/>
                      <a:pt x="28" y="98"/>
                    </a:cubicBezTo>
                    <a:cubicBezTo>
                      <a:pt x="27" y="97"/>
                      <a:pt x="25" y="97"/>
                      <a:pt x="24" y="97"/>
                    </a:cubicBezTo>
                    <a:cubicBezTo>
                      <a:pt x="24" y="97"/>
                      <a:pt x="23" y="97"/>
                      <a:pt x="24" y="97"/>
                    </a:cubicBezTo>
                    <a:cubicBezTo>
                      <a:pt x="25" y="99"/>
                      <a:pt x="28" y="99"/>
                      <a:pt x="29" y="100"/>
                    </a:cubicBezTo>
                    <a:cubicBezTo>
                      <a:pt x="28" y="99"/>
                      <a:pt x="25" y="99"/>
                      <a:pt x="23" y="99"/>
                    </a:cubicBezTo>
                    <a:cubicBezTo>
                      <a:pt x="23" y="99"/>
                      <a:pt x="23" y="100"/>
                      <a:pt x="23" y="100"/>
                    </a:cubicBezTo>
                    <a:cubicBezTo>
                      <a:pt x="24" y="101"/>
                      <a:pt x="25" y="102"/>
                      <a:pt x="26" y="102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4" y="102"/>
                      <a:pt x="25" y="102"/>
                      <a:pt x="23" y="102"/>
                    </a:cubicBezTo>
                    <a:cubicBezTo>
                      <a:pt x="23" y="102"/>
                      <a:pt x="22" y="102"/>
                      <a:pt x="22" y="102"/>
                    </a:cubicBezTo>
                    <a:cubicBezTo>
                      <a:pt x="23" y="103"/>
                      <a:pt x="23" y="104"/>
                      <a:pt x="24" y="105"/>
                    </a:cubicBezTo>
                    <a:cubicBezTo>
                      <a:pt x="26" y="106"/>
                      <a:pt x="23" y="105"/>
                      <a:pt x="22" y="105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2" y="107"/>
                      <a:pt x="23" y="108"/>
                      <a:pt x="21" y="108"/>
                    </a:cubicBezTo>
                    <a:close/>
                    <a:moveTo>
                      <a:pt x="23" y="92"/>
                    </a:moveTo>
                    <a:cubicBezTo>
                      <a:pt x="23" y="92"/>
                      <a:pt x="24" y="91"/>
                      <a:pt x="24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1"/>
                      <a:pt x="27" y="92"/>
                      <a:pt x="29" y="92"/>
                    </a:cubicBezTo>
                    <a:cubicBezTo>
                      <a:pt x="30" y="93"/>
                      <a:pt x="33" y="95"/>
                      <a:pt x="34" y="95"/>
                    </a:cubicBezTo>
                    <a:cubicBezTo>
                      <a:pt x="30" y="95"/>
                      <a:pt x="27" y="93"/>
                      <a:pt x="23" y="92"/>
                    </a:cubicBezTo>
                    <a:cubicBezTo>
                      <a:pt x="23" y="92"/>
                      <a:pt x="23" y="92"/>
                      <a:pt x="23" y="92"/>
                    </a:cubicBezTo>
                    <a:close/>
                    <a:moveTo>
                      <a:pt x="24" y="89"/>
                    </a:moveTo>
                    <a:cubicBezTo>
                      <a:pt x="24" y="88"/>
                      <a:pt x="25" y="87"/>
                      <a:pt x="25" y="86"/>
                    </a:cubicBezTo>
                    <a:cubicBezTo>
                      <a:pt x="27" y="87"/>
                      <a:pt x="29" y="88"/>
                      <a:pt x="31" y="89"/>
                    </a:cubicBezTo>
                    <a:cubicBezTo>
                      <a:pt x="32" y="89"/>
                      <a:pt x="35" y="91"/>
                      <a:pt x="36" y="91"/>
                    </a:cubicBezTo>
                    <a:cubicBezTo>
                      <a:pt x="32" y="91"/>
                      <a:pt x="28" y="89"/>
                      <a:pt x="24" y="89"/>
                    </a:cubicBezTo>
                    <a:cubicBezTo>
                      <a:pt x="24" y="89"/>
                      <a:pt x="24" y="89"/>
                      <a:pt x="24" y="89"/>
                    </a:cubicBezTo>
                    <a:close/>
                    <a:moveTo>
                      <a:pt x="25" y="85"/>
                    </a:moveTo>
                    <a:cubicBezTo>
                      <a:pt x="26" y="82"/>
                      <a:pt x="27" y="80"/>
                      <a:pt x="28" y="7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33" y="79"/>
                      <a:pt x="38" y="80"/>
                      <a:pt x="43" y="82"/>
                    </a:cubicBezTo>
                    <a:cubicBezTo>
                      <a:pt x="38" y="81"/>
                      <a:pt x="33" y="79"/>
                      <a:pt x="28" y="79"/>
                    </a:cubicBezTo>
                    <a:cubicBezTo>
                      <a:pt x="28" y="79"/>
                      <a:pt x="28" y="79"/>
                      <a:pt x="28" y="79"/>
                    </a:cubicBezTo>
                    <a:cubicBezTo>
                      <a:pt x="30" y="81"/>
                      <a:pt x="32" y="81"/>
                      <a:pt x="34" y="82"/>
                    </a:cubicBezTo>
                    <a:cubicBezTo>
                      <a:pt x="35" y="82"/>
                      <a:pt x="42" y="85"/>
                      <a:pt x="38" y="84"/>
                    </a:cubicBezTo>
                    <a:cubicBezTo>
                      <a:pt x="35" y="83"/>
                      <a:pt x="31" y="81"/>
                      <a:pt x="27" y="81"/>
                    </a:cubicBezTo>
                    <a:cubicBezTo>
                      <a:pt x="27" y="81"/>
                      <a:pt x="26" y="82"/>
                      <a:pt x="27" y="82"/>
                    </a:cubicBezTo>
                    <a:cubicBezTo>
                      <a:pt x="30" y="84"/>
                      <a:pt x="34" y="86"/>
                      <a:pt x="38" y="88"/>
                    </a:cubicBezTo>
                    <a:cubicBezTo>
                      <a:pt x="37" y="87"/>
                      <a:pt x="33" y="87"/>
                      <a:pt x="32" y="87"/>
                    </a:cubicBezTo>
                    <a:cubicBezTo>
                      <a:pt x="30" y="86"/>
                      <a:pt x="27" y="85"/>
                      <a:pt x="25" y="85"/>
                    </a:cubicBezTo>
                    <a:close/>
                    <a:moveTo>
                      <a:pt x="28" y="77"/>
                    </a:moveTo>
                    <a:cubicBezTo>
                      <a:pt x="30" y="73"/>
                      <a:pt x="31" y="69"/>
                      <a:pt x="33" y="66"/>
                    </a:cubicBezTo>
                    <a:cubicBezTo>
                      <a:pt x="41" y="69"/>
                      <a:pt x="48" y="71"/>
                      <a:pt x="56" y="73"/>
                    </a:cubicBezTo>
                    <a:cubicBezTo>
                      <a:pt x="64" y="75"/>
                      <a:pt x="72" y="79"/>
                      <a:pt x="81" y="81"/>
                    </a:cubicBezTo>
                    <a:cubicBezTo>
                      <a:pt x="89" y="84"/>
                      <a:pt x="98" y="87"/>
                      <a:pt x="106" y="89"/>
                    </a:cubicBezTo>
                    <a:cubicBezTo>
                      <a:pt x="111" y="90"/>
                      <a:pt x="116" y="91"/>
                      <a:pt x="120" y="93"/>
                    </a:cubicBezTo>
                    <a:cubicBezTo>
                      <a:pt x="122" y="94"/>
                      <a:pt x="124" y="94"/>
                      <a:pt x="127" y="95"/>
                    </a:cubicBezTo>
                    <a:cubicBezTo>
                      <a:pt x="125" y="95"/>
                      <a:pt x="124" y="96"/>
                      <a:pt x="123" y="96"/>
                    </a:cubicBezTo>
                    <a:cubicBezTo>
                      <a:pt x="120" y="93"/>
                      <a:pt x="114" y="92"/>
                      <a:pt x="109" y="91"/>
                    </a:cubicBezTo>
                    <a:cubicBezTo>
                      <a:pt x="100" y="89"/>
                      <a:pt x="91" y="86"/>
                      <a:pt x="82" y="83"/>
                    </a:cubicBezTo>
                    <a:cubicBezTo>
                      <a:pt x="73" y="79"/>
                      <a:pt x="63" y="76"/>
                      <a:pt x="54" y="74"/>
                    </a:cubicBezTo>
                    <a:cubicBezTo>
                      <a:pt x="47" y="72"/>
                      <a:pt x="39" y="70"/>
                      <a:pt x="31" y="70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7" y="74"/>
                      <a:pt x="44" y="75"/>
                      <a:pt x="50" y="76"/>
                    </a:cubicBezTo>
                    <a:cubicBezTo>
                      <a:pt x="55" y="78"/>
                      <a:pt x="59" y="79"/>
                      <a:pt x="64" y="80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57" y="79"/>
                      <a:pt x="51" y="78"/>
                      <a:pt x="45" y="76"/>
                    </a:cubicBezTo>
                    <a:cubicBezTo>
                      <a:pt x="40" y="75"/>
                      <a:pt x="35" y="73"/>
                      <a:pt x="30" y="73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8" y="77"/>
                      <a:pt x="47" y="80"/>
                      <a:pt x="56" y="82"/>
                    </a:cubicBezTo>
                    <a:cubicBezTo>
                      <a:pt x="55" y="82"/>
                      <a:pt x="54" y="81"/>
                      <a:pt x="53" y="81"/>
                    </a:cubicBezTo>
                    <a:cubicBezTo>
                      <a:pt x="50" y="81"/>
                      <a:pt x="47" y="80"/>
                      <a:pt x="44" y="79"/>
                    </a:cubicBezTo>
                    <a:cubicBezTo>
                      <a:pt x="39" y="78"/>
                      <a:pt x="34" y="78"/>
                      <a:pt x="28" y="77"/>
                    </a:cubicBezTo>
                    <a:cubicBezTo>
                      <a:pt x="28" y="77"/>
                      <a:pt x="28" y="77"/>
                      <a:pt x="28" y="77"/>
                    </a:cubicBezTo>
                    <a:close/>
                    <a:moveTo>
                      <a:pt x="148" y="66"/>
                    </a:moveTo>
                    <a:cubicBezTo>
                      <a:pt x="148" y="66"/>
                      <a:pt x="148" y="66"/>
                      <a:pt x="148" y="66"/>
                    </a:cubicBezTo>
                    <a:cubicBezTo>
                      <a:pt x="144" y="65"/>
                      <a:pt x="140" y="63"/>
                      <a:pt x="136" y="63"/>
                    </a:cubicBezTo>
                    <a:cubicBezTo>
                      <a:pt x="132" y="62"/>
                      <a:pt x="127" y="61"/>
                      <a:pt x="122" y="60"/>
                    </a:cubicBezTo>
                    <a:cubicBezTo>
                      <a:pt x="114" y="58"/>
                      <a:pt x="106" y="55"/>
                      <a:pt x="97" y="54"/>
                    </a:cubicBezTo>
                    <a:cubicBezTo>
                      <a:pt x="99" y="52"/>
                      <a:pt x="101" y="50"/>
                      <a:pt x="102" y="49"/>
                    </a:cubicBezTo>
                    <a:cubicBezTo>
                      <a:pt x="109" y="52"/>
                      <a:pt x="117" y="53"/>
                      <a:pt x="125" y="55"/>
                    </a:cubicBezTo>
                    <a:cubicBezTo>
                      <a:pt x="129" y="56"/>
                      <a:pt x="133" y="57"/>
                      <a:pt x="136" y="58"/>
                    </a:cubicBezTo>
                    <a:cubicBezTo>
                      <a:pt x="139" y="59"/>
                      <a:pt x="141" y="60"/>
                      <a:pt x="143" y="61"/>
                    </a:cubicBezTo>
                    <a:cubicBezTo>
                      <a:pt x="143" y="61"/>
                      <a:pt x="144" y="61"/>
                      <a:pt x="144" y="61"/>
                    </a:cubicBezTo>
                    <a:cubicBezTo>
                      <a:pt x="145" y="61"/>
                      <a:pt x="145" y="62"/>
                      <a:pt x="145" y="62"/>
                    </a:cubicBezTo>
                    <a:cubicBezTo>
                      <a:pt x="142" y="61"/>
                      <a:pt x="139" y="60"/>
                      <a:pt x="135" y="59"/>
                    </a:cubicBezTo>
                    <a:cubicBezTo>
                      <a:pt x="131" y="58"/>
                      <a:pt x="127" y="57"/>
                      <a:pt x="123" y="56"/>
                    </a:cubicBezTo>
                    <a:cubicBezTo>
                      <a:pt x="115" y="54"/>
                      <a:pt x="108" y="52"/>
                      <a:pt x="100" y="51"/>
                    </a:cubicBezTo>
                    <a:cubicBezTo>
                      <a:pt x="100" y="51"/>
                      <a:pt x="100" y="51"/>
                      <a:pt x="100" y="52"/>
                    </a:cubicBezTo>
                    <a:cubicBezTo>
                      <a:pt x="108" y="56"/>
                      <a:pt x="116" y="57"/>
                      <a:pt x="125" y="59"/>
                    </a:cubicBezTo>
                    <a:cubicBezTo>
                      <a:pt x="130" y="60"/>
                      <a:pt x="134" y="61"/>
                      <a:pt x="139" y="62"/>
                    </a:cubicBezTo>
                    <a:cubicBezTo>
                      <a:pt x="141" y="63"/>
                      <a:pt x="143" y="63"/>
                      <a:pt x="145" y="64"/>
                    </a:cubicBezTo>
                    <a:cubicBezTo>
                      <a:pt x="145" y="64"/>
                      <a:pt x="147" y="65"/>
                      <a:pt x="148" y="65"/>
                    </a:cubicBezTo>
                    <a:cubicBezTo>
                      <a:pt x="148" y="66"/>
                      <a:pt x="148" y="66"/>
                      <a:pt x="148" y="66"/>
                    </a:cubicBezTo>
                    <a:close/>
                    <a:moveTo>
                      <a:pt x="103" y="48"/>
                    </a:moveTo>
                    <a:cubicBezTo>
                      <a:pt x="104" y="48"/>
                      <a:pt x="106" y="47"/>
                      <a:pt x="107" y="46"/>
                    </a:cubicBezTo>
                    <a:cubicBezTo>
                      <a:pt x="107" y="46"/>
                      <a:pt x="107" y="47"/>
                      <a:pt x="107" y="47"/>
                    </a:cubicBezTo>
                    <a:cubicBezTo>
                      <a:pt x="113" y="49"/>
                      <a:pt x="120" y="50"/>
                      <a:pt x="126" y="52"/>
                    </a:cubicBezTo>
                    <a:cubicBezTo>
                      <a:pt x="128" y="53"/>
                      <a:pt x="131" y="53"/>
                      <a:pt x="134" y="55"/>
                    </a:cubicBezTo>
                    <a:cubicBezTo>
                      <a:pt x="134" y="55"/>
                      <a:pt x="144" y="58"/>
                      <a:pt x="139" y="57"/>
                    </a:cubicBezTo>
                    <a:cubicBezTo>
                      <a:pt x="132" y="56"/>
                      <a:pt x="126" y="53"/>
                      <a:pt x="120" y="52"/>
                    </a:cubicBezTo>
                    <a:cubicBezTo>
                      <a:pt x="115" y="50"/>
                      <a:pt x="109" y="50"/>
                      <a:pt x="103" y="48"/>
                    </a:cubicBezTo>
                    <a:close/>
                    <a:moveTo>
                      <a:pt x="107" y="46"/>
                    </a:moveTo>
                    <a:cubicBezTo>
                      <a:pt x="109" y="45"/>
                      <a:pt x="112" y="45"/>
                      <a:pt x="115" y="45"/>
                    </a:cubicBezTo>
                    <a:cubicBezTo>
                      <a:pt x="120" y="46"/>
                      <a:pt x="125" y="48"/>
                      <a:pt x="129" y="50"/>
                    </a:cubicBezTo>
                    <a:cubicBezTo>
                      <a:pt x="122" y="48"/>
                      <a:pt x="115" y="47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lose/>
                    <a:moveTo>
                      <a:pt x="139" y="56"/>
                    </a:moveTo>
                    <a:cubicBezTo>
                      <a:pt x="136" y="54"/>
                      <a:pt x="132" y="53"/>
                      <a:pt x="129" y="52"/>
                    </a:cubicBezTo>
                    <a:cubicBezTo>
                      <a:pt x="124" y="50"/>
                      <a:pt x="119" y="50"/>
                      <a:pt x="114" y="48"/>
                    </a:cubicBezTo>
                    <a:cubicBezTo>
                      <a:pt x="112" y="48"/>
                      <a:pt x="111" y="48"/>
                      <a:pt x="109" y="47"/>
                    </a:cubicBezTo>
                    <a:cubicBezTo>
                      <a:pt x="110" y="47"/>
                      <a:pt x="111" y="47"/>
                      <a:pt x="112" y="48"/>
                    </a:cubicBezTo>
                    <a:cubicBezTo>
                      <a:pt x="114" y="48"/>
                      <a:pt x="116" y="49"/>
                      <a:pt x="119" y="49"/>
                    </a:cubicBezTo>
                    <a:cubicBezTo>
                      <a:pt x="123" y="50"/>
                      <a:pt x="127" y="50"/>
                      <a:pt x="132" y="51"/>
                    </a:cubicBezTo>
                    <a:cubicBezTo>
                      <a:pt x="134" y="53"/>
                      <a:pt x="137" y="54"/>
                      <a:pt x="139" y="56"/>
                    </a:cubicBezTo>
                    <a:close/>
                    <a:moveTo>
                      <a:pt x="143" y="60"/>
                    </a:moveTo>
                    <a:cubicBezTo>
                      <a:pt x="138" y="58"/>
                      <a:pt x="132" y="56"/>
                      <a:pt x="127" y="55"/>
                    </a:cubicBezTo>
                    <a:cubicBezTo>
                      <a:pt x="121" y="53"/>
                      <a:pt x="115" y="52"/>
                      <a:pt x="109" y="50"/>
                    </a:cubicBezTo>
                    <a:cubicBezTo>
                      <a:pt x="109" y="50"/>
                      <a:pt x="110" y="51"/>
                      <a:pt x="111" y="51"/>
                    </a:cubicBezTo>
                    <a:cubicBezTo>
                      <a:pt x="115" y="51"/>
                      <a:pt x="118" y="52"/>
                      <a:pt x="122" y="53"/>
                    </a:cubicBezTo>
                    <a:cubicBezTo>
                      <a:pt x="128" y="55"/>
                      <a:pt x="135" y="57"/>
                      <a:pt x="141" y="58"/>
                    </a:cubicBezTo>
                    <a:cubicBezTo>
                      <a:pt x="142" y="59"/>
                      <a:pt x="143" y="59"/>
                      <a:pt x="143" y="60"/>
                    </a:cubicBezTo>
                    <a:close/>
                    <a:moveTo>
                      <a:pt x="147" y="64"/>
                    </a:moveTo>
                    <a:cubicBezTo>
                      <a:pt x="133" y="58"/>
                      <a:pt x="116" y="59"/>
                      <a:pt x="102" y="52"/>
                    </a:cubicBezTo>
                    <a:cubicBezTo>
                      <a:pt x="105" y="53"/>
                      <a:pt x="110" y="54"/>
                      <a:pt x="114" y="55"/>
                    </a:cubicBezTo>
                    <a:cubicBezTo>
                      <a:pt x="119" y="56"/>
                      <a:pt x="123" y="57"/>
                      <a:pt x="128" y="58"/>
                    </a:cubicBezTo>
                    <a:cubicBezTo>
                      <a:pt x="132" y="59"/>
                      <a:pt x="136" y="60"/>
                      <a:pt x="140" y="61"/>
                    </a:cubicBezTo>
                    <a:cubicBezTo>
                      <a:pt x="142" y="62"/>
                      <a:pt x="144" y="62"/>
                      <a:pt x="146" y="63"/>
                    </a:cubicBezTo>
                    <a:cubicBezTo>
                      <a:pt x="146" y="63"/>
                      <a:pt x="146" y="63"/>
                      <a:pt x="147" y="64"/>
                    </a:cubicBezTo>
                    <a:cubicBezTo>
                      <a:pt x="147" y="64"/>
                      <a:pt x="147" y="64"/>
                      <a:pt x="147" y="64"/>
                    </a:cubicBezTo>
                    <a:close/>
                    <a:moveTo>
                      <a:pt x="150" y="69"/>
                    </a:moveTo>
                    <a:cubicBezTo>
                      <a:pt x="141" y="68"/>
                      <a:pt x="132" y="65"/>
                      <a:pt x="123" y="63"/>
                    </a:cubicBezTo>
                    <a:cubicBezTo>
                      <a:pt x="114" y="60"/>
                      <a:pt x="104" y="58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5" y="56"/>
                      <a:pt x="96" y="55"/>
                      <a:pt x="96" y="55"/>
                    </a:cubicBezTo>
                    <a:cubicBezTo>
                      <a:pt x="107" y="56"/>
                      <a:pt x="118" y="60"/>
                      <a:pt x="129" y="62"/>
                    </a:cubicBezTo>
                    <a:cubicBezTo>
                      <a:pt x="134" y="63"/>
                      <a:pt x="138" y="64"/>
                      <a:pt x="142" y="65"/>
                    </a:cubicBezTo>
                    <a:cubicBezTo>
                      <a:pt x="144" y="66"/>
                      <a:pt x="147" y="67"/>
                      <a:pt x="149" y="67"/>
                    </a:cubicBezTo>
                    <a:cubicBezTo>
                      <a:pt x="149" y="68"/>
                      <a:pt x="150" y="69"/>
                      <a:pt x="150" y="69"/>
                    </a:cubicBezTo>
                    <a:close/>
                    <a:moveTo>
                      <a:pt x="82" y="42"/>
                    </a:moveTo>
                    <a:cubicBezTo>
                      <a:pt x="79" y="40"/>
                      <a:pt x="77" y="38"/>
                      <a:pt x="75" y="36"/>
                    </a:cubicBezTo>
                    <a:cubicBezTo>
                      <a:pt x="74" y="36"/>
                      <a:pt x="74" y="36"/>
                      <a:pt x="73" y="35"/>
                    </a:cubicBezTo>
                    <a:cubicBezTo>
                      <a:pt x="76" y="37"/>
                      <a:pt x="79" y="39"/>
                      <a:pt x="82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1"/>
                      <a:pt x="82" y="41"/>
                      <a:pt x="82" y="42"/>
                    </a:cubicBezTo>
                    <a:cubicBezTo>
                      <a:pt x="82" y="42"/>
                      <a:pt x="82" y="42"/>
                      <a:pt x="82" y="42"/>
                    </a:cubicBezTo>
                    <a:close/>
                    <a:moveTo>
                      <a:pt x="81" y="42"/>
                    </a:moveTo>
                    <a:cubicBezTo>
                      <a:pt x="81" y="43"/>
                      <a:pt x="81" y="43"/>
                      <a:pt x="81" y="44"/>
                    </a:cubicBezTo>
                    <a:cubicBezTo>
                      <a:pt x="78" y="42"/>
                      <a:pt x="76" y="40"/>
                      <a:pt x="73" y="38"/>
                    </a:cubicBezTo>
                    <a:cubicBezTo>
                      <a:pt x="76" y="40"/>
                      <a:pt x="78" y="41"/>
                      <a:pt x="81" y="42"/>
                    </a:cubicBezTo>
                    <a:cubicBezTo>
                      <a:pt x="81" y="42"/>
                      <a:pt x="81" y="42"/>
                      <a:pt x="81" y="42"/>
                    </a:cubicBezTo>
                    <a:close/>
                    <a:moveTo>
                      <a:pt x="80" y="45"/>
                    </a:moveTo>
                    <a:cubicBezTo>
                      <a:pt x="80" y="45"/>
                      <a:pt x="80" y="46"/>
                      <a:pt x="79" y="47"/>
                    </a:cubicBezTo>
                    <a:cubicBezTo>
                      <a:pt x="77" y="45"/>
                      <a:pt x="74" y="43"/>
                      <a:pt x="71" y="41"/>
                    </a:cubicBezTo>
                    <a:cubicBezTo>
                      <a:pt x="69" y="39"/>
                      <a:pt x="66" y="38"/>
                      <a:pt x="64" y="36"/>
                    </a:cubicBezTo>
                    <a:cubicBezTo>
                      <a:pt x="62" y="34"/>
                      <a:pt x="67" y="37"/>
                      <a:pt x="68" y="37"/>
                    </a:cubicBezTo>
                    <a:cubicBezTo>
                      <a:pt x="69" y="38"/>
                      <a:pt x="71" y="39"/>
                      <a:pt x="72" y="40"/>
                    </a:cubicBezTo>
                    <a:cubicBezTo>
                      <a:pt x="75" y="41"/>
                      <a:pt x="78" y="43"/>
                      <a:pt x="80" y="45"/>
                    </a:cubicBezTo>
                    <a:close/>
                    <a:moveTo>
                      <a:pt x="79" y="48"/>
                    </a:moveTo>
                    <a:cubicBezTo>
                      <a:pt x="79" y="48"/>
                      <a:pt x="78" y="49"/>
                      <a:pt x="78" y="49"/>
                    </a:cubicBezTo>
                    <a:cubicBezTo>
                      <a:pt x="78" y="49"/>
                      <a:pt x="78" y="50"/>
                      <a:pt x="78" y="50"/>
                    </a:cubicBezTo>
                    <a:cubicBezTo>
                      <a:pt x="76" y="49"/>
                      <a:pt x="74" y="48"/>
                      <a:pt x="73" y="47"/>
                    </a:cubicBezTo>
                    <a:cubicBezTo>
                      <a:pt x="70" y="46"/>
                      <a:pt x="68" y="44"/>
                      <a:pt x="65" y="42"/>
                    </a:cubicBezTo>
                    <a:cubicBezTo>
                      <a:pt x="64" y="41"/>
                      <a:pt x="62" y="39"/>
                      <a:pt x="60" y="38"/>
                    </a:cubicBezTo>
                    <a:cubicBezTo>
                      <a:pt x="62" y="39"/>
                      <a:pt x="64" y="40"/>
                      <a:pt x="66" y="41"/>
                    </a:cubicBezTo>
                    <a:cubicBezTo>
                      <a:pt x="71" y="43"/>
                      <a:pt x="75" y="46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lose/>
                    <a:moveTo>
                      <a:pt x="77" y="50"/>
                    </a:moveTo>
                    <a:cubicBezTo>
                      <a:pt x="75" y="53"/>
                      <a:pt x="74" y="50"/>
                      <a:pt x="71" y="49"/>
                    </a:cubicBezTo>
                    <a:cubicBezTo>
                      <a:pt x="71" y="49"/>
                      <a:pt x="70" y="49"/>
                      <a:pt x="69" y="49"/>
                    </a:cubicBezTo>
                    <a:cubicBezTo>
                      <a:pt x="69" y="48"/>
                      <a:pt x="68" y="48"/>
                      <a:pt x="67" y="47"/>
                    </a:cubicBezTo>
                    <a:cubicBezTo>
                      <a:pt x="66" y="47"/>
                      <a:pt x="65" y="46"/>
                      <a:pt x="63" y="45"/>
                    </a:cubicBezTo>
                    <a:cubicBezTo>
                      <a:pt x="62" y="44"/>
                      <a:pt x="61" y="43"/>
                      <a:pt x="59" y="42"/>
                    </a:cubicBezTo>
                    <a:cubicBezTo>
                      <a:pt x="58" y="40"/>
                      <a:pt x="58" y="40"/>
                      <a:pt x="59" y="41"/>
                    </a:cubicBezTo>
                    <a:cubicBezTo>
                      <a:pt x="61" y="42"/>
                      <a:pt x="63" y="43"/>
                      <a:pt x="65" y="44"/>
                    </a:cubicBezTo>
                    <a:cubicBezTo>
                      <a:pt x="68" y="45"/>
                      <a:pt x="70" y="46"/>
                      <a:pt x="72" y="48"/>
                    </a:cubicBezTo>
                    <a:cubicBezTo>
                      <a:pt x="74" y="48"/>
                      <a:pt x="75" y="49"/>
                      <a:pt x="76" y="50"/>
                    </a:cubicBezTo>
                    <a:cubicBezTo>
                      <a:pt x="76" y="50"/>
                      <a:pt x="76" y="50"/>
                      <a:pt x="77" y="50"/>
                    </a:cubicBezTo>
                    <a:cubicBezTo>
                      <a:pt x="77" y="50"/>
                      <a:pt x="77" y="50"/>
                      <a:pt x="77" y="50"/>
                    </a:cubicBezTo>
                    <a:close/>
                    <a:moveTo>
                      <a:pt x="68" y="49"/>
                    </a:moveTo>
                    <a:cubicBezTo>
                      <a:pt x="67" y="49"/>
                      <a:pt x="65" y="50"/>
                      <a:pt x="63" y="50"/>
                    </a:cubicBezTo>
                    <a:cubicBezTo>
                      <a:pt x="61" y="48"/>
                      <a:pt x="57" y="46"/>
                      <a:pt x="55" y="44"/>
                    </a:cubicBezTo>
                    <a:cubicBezTo>
                      <a:pt x="51" y="40"/>
                      <a:pt x="58" y="44"/>
                      <a:pt x="59" y="45"/>
                    </a:cubicBezTo>
                    <a:cubicBezTo>
                      <a:pt x="61" y="45"/>
                      <a:pt x="63" y="46"/>
                      <a:pt x="65" y="47"/>
                    </a:cubicBezTo>
                    <a:cubicBezTo>
                      <a:pt x="66" y="47"/>
                      <a:pt x="67" y="48"/>
                      <a:pt x="67" y="48"/>
                    </a:cubicBezTo>
                    <a:cubicBezTo>
                      <a:pt x="67" y="48"/>
                      <a:pt x="68" y="49"/>
                      <a:pt x="68" y="49"/>
                    </a:cubicBezTo>
                    <a:cubicBezTo>
                      <a:pt x="68" y="49"/>
                      <a:pt x="68" y="49"/>
                      <a:pt x="68" y="49"/>
                    </a:cubicBezTo>
                    <a:close/>
                    <a:moveTo>
                      <a:pt x="62" y="51"/>
                    </a:moveTo>
                    <a:cubicBezTo>
                      <a:pt x="61" y="51"/>
                      <a:pt x="61" y="52"/>
                      <a:pt x="60" y="52"/>
                    </a:cubicBezTo>
                    <a:cubicBezTo>
                      <a:pt x="58" y="51"/>
                      <a:pt x="56" y="50"/>
                      <a:pt x="55" y="49"/>
                    </a:cubicBezTo>
                    <a:cubicBezTo>
                      <a:pt x="53" y="48"/>
                      <a:pt x="50" y="45"/>
                      <a:pt x="54" y="47"/>
                    </a:cubicBezTo>
                    <a:cubicBezTo>
                      <a:pt x="57" y="48"/>
                      <a:pt x="59" y="50"/>
                      <a:pt x="62" y="51"/>
                    </a:cubicBezTo>
                    <a:close/>
                    <a:moveTo>
                      <a:pt x="57" y="54"/>
                    </a:moveTo>
                    <a:cubicBezTo>
                      <a:pt x="54" y="52"/>
                      <a:pt x="51" y="51"/>
                      <a:pt x="49" y="49"/>
                    </a:cubicBezTo>
                    <a:cubicBezTo>
                      <a:pt x="51" y="51"/>
                      <a:pt x="56" y="52"/>
                      <a:pt x="59" y="53"/>
                    </a:cubicBezTo>
                    <a:cubicBezTo>
                      <a:pt x="58" y="53"/>
                      <a:pt x="57" y="54"/>
                      <a:pt x="57" y="54"/>
                    </a:cubicBezTo>
                    <a:close/>
                    <a:moveTo>
                      <a:pt x="49" y="56"/>
                    </a:moveTo>
                    <a:cubicBezTo>
                      <a:pt x="51" y="56"/>
                      <a:pt x="53" y="57"/>
                      <a:pt x="55" y="58"/>
                    </a:cubicBezTo>
                    <a:cubicBezTo>
                      <a:pt x="55" y="58"/>
                      <a:pt x="55" y="58"/>
                      <a:pt x="55" y="59"/>
                    </a:cubicBezTo>
                    <a:cubicBezTo>
                      <a:pt x="53" y="58"/>
                      <a:pt x="51" y="57"/>
                      <a:pt x="49" y="56"/>
                    </a:cubicBezTo>
                    <a:close/>
                    <a:moveTo>
                      <a:pt x="62" y="64"/>
                    </a:moveTo>
                    <a:cubicBezTo>
                      <a:pt x="61" y="64"/>
                      <a:pt x="61" y="64"/>
                      <a:pt x="60" y="64"/>
                    </a:cubicBezTo>
                    <a:cubicBezTo>
                      <a:pt x="61" y="63"/>
                      <a:pt x="61" y="63"/>
                      <a:pt x="61" y="63"/>
                    </a:cubicBezTo>
                    <a:cubicBezTo>
                      <a:pt x="62" y="63"/>
                      <a:pt x="62" y="63"/>
                      <a:pt x="62" y="64"/>
                    </a:cubicBezTo>
                    <a:close/>
                    <a:moveTo>
                      <a:pt x="63" y="62"/>
                    </a:moveTo>
                    <a:cubicBezTo>
                      <a:pt x="63" y="62"/>
                      <a:pt x="63" y="62"/>
                      <a:pt x="63" y="62"/>
                    </a:cubicBezTo>
                    <a:cubicBezTo>
                      <a:pt x="64" y="62"/>
                      <a:pt x="63" y="62"/>
                      <a:pt x="63" y="62"/>
                    </a:cubicBezTo>
                    <a:close/>
                    <a:moveTo>
                      <a:pt x="66" y="60"/>
                    </a:moveTo>
                    <a:cubicBezTo>
                      <a:pt x="68" y="62"/>
                      <a:pt x="66" y="61"/>
                      <a:pt x="64" y="61"/>
                    </a:cubicBezTo>
                    <a:cubicBezTo>
                      <a:pt x="65" y="60"/>
                      <a:pt x="65" y="60"/>
                      <a:pt x="66" y="60"/>
                    </a:cubicBezTo>
                    <a:cubicBezTo>
                      <a:pt x="66" y="60"/>
                      <a:pt x="66" y="60"/>
                      <a:pt x="66" y="60"/>
                    </a:cubicBezTo>
                    <a:close/>
                    <a:moveTo>
                      <a:pt x="66" y="59"/>
                    </a:moveTo>
                    <a:cubicBezTo>
                      <a:pt x="66" y="59"/>
                      <a:pt x="66" y="59"/>
                      <a:pt x="66" y="59"/>
                    </a:cubicBezTo>
                    <a:cubicBezTo>
                      <a:pt x="67" y="59"/>
                      <a:pt x="67" y="58"/>
                      <a:pt x="68" y="58"/>
                    </a:cubicBezTo>
                    <a:cubicBezTo>
                      <a:pt x="68" y="59"/>
                      <a:pt x="68" y="59"/>
                      <a:pt x="68" y="60"/>
                    </a:cubicBezTo>
                    <a:cubicBezTo>
                      <a:pt x="68" y="60"/>
                      <a:pt x="67" y="60"/>
                      <a:pt x="66" y="59"/>
                    </a:cubicBezTo>
                    <a:cubicBezTo>
                      <a:pt x="66" y="59"/>
                      <a:pt x="66" y="59"/>
                      <a:pt x="66" y="59"/>
                    </a:cubicBezTo>
                    <a:close/>
                    <a:moveTo>
                      <a:pt x="69" y="61"/>
                    </a:moveTo>
                    <a:cubicBezTo>
                      <a:pt x="68" y="61"/>
                      <a:pt x="68" y="61"/>
                      <a:pt x="68" y="61"/>
                    </a:cubicBezTo>
                    <a:cubicBezTo>
                      <a:pt x="68" y="61"/>
                      <a:pt x="68" y="61"/>
                      <a:pt x="68" y="61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1"/>
                      <a:pt x="69" y="61"/>
                      <a:pt x="69" y="61"/>
                    </a:cubicBezTo>
                    <a:close/>
                    <a:moveTo>
                      <a:pt x="67" y="62"/>
                    </a:moveTo>
                    <a:cubicBezTo>
                      <a:pt x="67" y="62"/>
                      <a:pt x="66" y="62"/>
                      <a:pt x="66" y="62"/>
                    </a:cubicBezTo>
                    <a:cubicBezTo>
                      <a:pt x="66" y="62"/>
                      <a:pt x="65" y="63"/>
                      <a:pt x="65" y="63"/>
                    </a:cubicBezTo>
                    <a:cubicBezTo>
                      <a:pt x="65" y="63"/>
                      <a:pt x="65" y="62"/>
                      <a:pt x="65" y="62"/>
                    </a:cubicBezTo>
                    <a:cubicBezTo>
                      <a:pt x="64" y="62"/>
                      <a:pt x="66" y="62"/>
                      <a:pt x="67" y="62"/>
                    </a:cubicBezTo>
                    <a:close/>
                    <a:moveTo>
                      <a:pt x="64" y="63"/>
                    </a:moveTo>
                    <a:cubicBezTo>
                      <a:pt x="64" y="63"/>
                      <a:pt x="64" y="63"/>
                      <a:pt x="63" y="64"/>
                    </a:cubicBezTo>
                    <a:cubicBezTo>
                      <a:pt x="62" y="62"/>
                      <a:pt x="63" y="63"/>
                      <a:pt x="64" y="63"/>
                    </a:cubicBezTo>
                    <a:close/>
                    <a:moveTo>
                      <a:pt x="62" y="65"/>
                    </a:moveTo>
                    <a:cubicBezTo>
                      <a:pt x="61" y="65"/>
                      <a:pt x="60" y="66"/>
                      <a:pt x="60" y="67"/>
                    </a:cubicBezTo>
                    <a:cubicBezTo>
                      <a:pt x="57" y="65"/>
                      <a:pt x="53" y="64"/>
                      <a:pt x="50" y="62"/>
                    </a:cubicBezTo>
                    <a:cubicBezTo>
                      <a:pt x="47" y="61"/>
                      <a:pt x="43" y="58"/>
                      <a:pt x="41" y="58"/>
                    </a:cubicBezTo>
                    <a:cubicBezTo>
                      <a:pt x="48" y="59"/>
                      <a:pt x="55" y="64"/>
                      <a:pt x="62" y="65"/>
                    </a:cubicBezTo>
                    <a:close/>
                    <a:moveTo>
                      <a:pt x="59" y="69"/>
                    </a:moveTo>
                    <a:cubicBezTo>
                      <a:pt x="59" y="70"/>
                      <a:pt x="59" y="70"/>
                      <a:pt x="59" y="70"/>
                    </a:cubicBezTo>
                    <a:cubicBezTo>
                      <a:pt x="59" y="70"/>
                      <a:pt x="58" y="69"/>
                      <a:pt x="58" y="69"/>
                    </a:cubicBezTo>
                    <a:cubicBezTo>
                      <a:pt x="54" y="68"/>
                      <a:pt x="49" y="66"/>
                      <a:pt x="45" y="64"/>
                    </a:cubicBezTo>
                    <a:cubicBezTo>
                      <a:pt x="44" y="63"/>
                      <a:pt x="42" y="61"/>
                      <a:pt x="40" y="61"/>
                    </a:cubicBezTo>
                    <a:cubicBezTo>
                      <a:pt x="42" y="61"/>
                      <a:pt x="44" y="62"/>
                      <a:pt x="47" y="63"/>
                    </a:cubicBezTo>
                    <a:cubicBezTo>
                      <a:pt x="51" y="65"/>
                      <a:pt x="55" y="66"/>
                      <a:pt x="59" y="68"/>
                    </a:cubicBezTo>
                    <a:cubicBezTo>
                      <a:pt x="59" y="68"/>
                      <a:pt x="59" y="69"/>
                      <a:pt x="59" y="69"/>
                    </a:cubicBezTo>
                    <a:close/>
                    <a:moveTo>
                      <a:pt x="68" y="73"/>
                    </a:moveTo>
                    <a:cubicBezTo>
                      <a:pt x="70" y="74"/>
                      <a:pt x="71" y="74"/>
                      <a:pt x="73" y="75"/>
                    </a:cubicBezTo>
                    <a:cubicBezTo>
                      <a:pt x="75" y="75"/>
                      <a:pt x="78" y="77"/>
                      <a:pt x="80" y="77"/>
                    </a:cubicBezTo>
                    <a:cubicBezTo>
                      <a:pt x="84" y="79"/>
                      <a:pt x="87" y="80"/>
                      <a:pt x="91" y="81"/>
                    </a:cubicBezTo>
                    <a:cubicBezTo>
                      <a:pt x="83" y="79"/>
                      <a:pt x="75" y="77"/>
                      <a:pt x="67" y="73"/>
                    </a:cubicBezTo>
                    <a:cubicBezTo>
                      <a:pt x="67" y="73"/>
                      <a:pt x="68" y="73"/>
                      <a:pt x="68" y="73"/>
                    </a:cubicBezTo>
                    <a:cubicBezTo>
                      <a:pt x="68" y="73"/>
                      <a:pt x="68" y="73"/>
                      <a:pt x="68" y="73"/>
                    </a:cubicBezTo>
                    <a:close/>
                    <a:moveTo>
                      <a:pt x="69" y="73"/>
                    </a:moveTo>
                    <a:cubicBezTo>
                      <a:pt x="69" y="72"/>
                      <a:pt x="70" y="72"/>
                      <a:pt x="71" y="71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82" y="76"/>
                      <a:pt x="94" y="79"/>
                      <a:pt x="106" y="83"/>
                    </a:cubicBezTo>
                    <a:cubicBezTo>
                      <a:pt x="111" y="84"/>
                      <a:pt x="116" y="87"/>
                      <a:pt x="121" y="88"/>
                    </a:cubicBezTo>
                    <a:cubicBezTo>
                      <a:pt x="124" y="90"/>
                      <a:pt x="128" y="90"/>
                      <a:pt x="131" y="92"/>
                    </a:cubicBezTo>
                    <a:cubicBezTo>
                      <a:pt x="129" y="91"/>
                      <a:pt x="125" y="91"/>
                      <a:pt x="122" y="90"/>
                    </a:cubicBezTo>
                    <a:cubicBezTo>
                      <a:pt x="115" y="88"/>
                      <a:pt x="108" y="86"/>
                      <a:pt x="101" y="84"/>
                    </a:cubicBezTo>
                    <a:cubicBezTo>
                      <a:pt x="94" y="81"/>
                      <a:pt x="87" y="79"/>
                      <a:pt x="80" y="77"/>
                    </a:cubicBezTo>
                    <a:cubicBezTo>
                      <a:pt x="76" y="75"/>
                      <a:pt x="73" y="74"/>
                      <a:pt x="69" y="73"/>
                    </a:cubicBezTo>
                    <a:close/>
                    <a:moveTo>
                      <a:pt x="83" y="75"/>
                    </a:moveTo>
                    <a:cubicBezTo>
                      <a:pt x="79" y="74"/>
                      <a:pt x="76" y="73"/>
                      <a:pt x="73" y="71"/>
                    </a:cubicBezTo>
                    <a:cubicBezTo>
                      <a:pt x="76" y="73"/>
                      <a:pt x="79" y="73"/>
                      <a:pt x="82" y="74"/>
                    </a:cubicBezTo>
                    <a:cubicBezTo>
                      <a:pt x="86" y="76"/>
                      <a:pt x="90" y="77"/>
                      <a:pt x="94" y="79"/>
                    </a:cubicBezTo>
                    <a:cubicBezTo>
                      <a:pt x="90" y="78"/>
                      <a:pt x="87" y="77"/>
                      <a:pt x="83" y="75"/>
                    </a:cubicBezTo>
                    <a:close/>
                    <a:moveTo>
                      <a:pt x="72" y="71"/>
                    </a:moveTo>
                    <a:cubicBezTo>
                      <a:pt x="73" y="70"/>
                      <a:pt x="74" y="70"/>
                      <a:pt x="75" y="70"/>
                    </a:cubicBezTo>
                    <a:cubicBezTo>
                      <a:pt x="76" y="70"/>
                      <a:pt x="77" y="70"/>
                      <a:pt x="78" y="70"/>
                    </a:cubicBezTo>
                    <a:cubicBezTo>
                      <a:pt x="78" y="70"/>
                      <a:pt x="79" y="70"/>
                      <a:pt x="79" y="70"/>
                    </a:cubicBezTo>
                    <a:cubicBezTo>
                      <a:pt x="79" y="70"/>
                      <a:pt x="79" y="70"/>
                      <a:pt x="80" y="70"/>
                    </a:cubicBezTo>
                    <a:cubicBezTo>
                      <a:pt x="80" y="70"/>
                      <a:pt x="80" y="70"/>
                      <a:pt x="81" y="70"/>
                    </a:cubicBezTo>
                    <a:cubicBezTo>
                      <a:pt x="83" y="71"/>
                      <a:pt x="86" y="73"/>
                      <a:pt x="89" y="74"/>
                    </a:cubicBezTo>
                    <a:cubicBezTo>
                      <a:pt x="103" y="79"/>
                      <a:pt x="116" y="84"/>
                      <a:pt x="130" y="89"/>
                    </a:cubicBezTo>
                    <a:cubicBezTo>
                      <a:pt x="131" y="89"/>
                      <a:pt x="133" y="90"/>
                      <a:pt x="134" y="90"/>
                    </a:cubicBezTo>
                    <a:cubicBezTo>
                      <a:pt x="134" y="90"/>
                      <a:pt x="138" y="92"/>
                      <a:pt x="136" y="91"/>
                    </a:cubicBezTo>
                    <a:cubicBezTo>
                      <a:pt x="133" y="90"/>
                      <a:pt x="130" y="89"/>
                      <a:pt x="126" y="88"/>
                    </a:cubicBezTo>
                    <a:cubicBezTo>
                      <a:pt x="120" y="86"/>
                      <a:pt x="113" y="84"/>
                      <a:pt x="107" y="82"/>
                    </a:cubicBezTo>
                    <a:cubicBezTo>
                      <a:pt x="106" y="82"/>
                      <a:pt x="106" y="82"/>
                      <a:pt x="105" y="82"/>
                    </a:cubicBezTo>
                    <a:cubicBezTo>
                      <a:pt x="99" y="80"/>
                      <a:pt x="93" y="78"/>
                      <a:pt x="87" y="76"/>
                    </a:cubicBezTo>
                    <a:cubicBezTo>
                      <a:pt x="82" y="74"/>
                      <a:pt x="77" y="72"/>
                      <a:pt x="72" y="71"/>
                    </a:cubicBezTo>
                    <a:close/>
                    <a:moveTo>
                      <a:pt x="77" y="69"/>
                    </a:moveTo>
                    <a:cubicBezTo>
                      <a:pt x="78" y="68"/>
                      <a:pt x="79" y="68"/>
                      <a:pt x="81" y="67"/>
                    </a:cubicBezTo>
                    <a:cubicBezTo>
                      <a:pt x="90" y="72"/>
                      <a:pt x="100" y="75"/>
                      <a:pt x="110" y="79"/>
                    </a:cubicBezTo>
                    <a:cubicBezTo>
                      <a:pt x="113" y="79"/>
                      <a:pt x="116" y="80"/>
                      <a:pt x="118" y="81"/>
                    </a:cubicBezTo>
                    <a:cubicBezTo>
                      <a:pt x="112" y="80"/>
                      <a:pt x="107" y="78"/>
                      <a:pt x="101" y="76"/>
                    </a:cubicBezTo>
                    <a:cubicBezTo>
                      <a:pt x="94" y="73"/>
                      <a:pt x="88" y="71"/>
                      <a:pt x="80" y="70"/>
                    </a:cubicBezTo>
                    <a:cubicBezTo>
                      <a:pt x="80" y="69"/>
                      <a:pt x="79" y="69"/>
                      <a:pt x="78" y="69"/>
                    </a:cubicBezTo>
                    <a:cubicBezTo>
                      <a:pt x="77" y="69"/>
                      <a:pt x="77" y="69"/>
                      <a:pt x="77" y="69"/>
                    </a:cubicBezTo>
                    <a:close/>
                    <a:moveTo>
                      <a:pt x="82" y="67"/>
                    </a:moveTo>
                    <a:cubicBezTo>
                      <a:pt x="83" y="66"/>
                      <a:pt x="85" y="65"/>
                      <a:pt x="86" y="64"/>
                    </a:cubicBezTo>
                    <a:cubicBezTo>
                      <a:pt x="98" y="68"/>
                      <a:pt x="109" y="73"/>
                      <a:pt x="120" y="77"/>
                    </a:cubicBezTo>
                    <a:cubicBezTo>
                      <a:pt x="126" y="79"/>
                      <a:pt x="131" y="81"/>
                      <a:pt x="137" y="83"/>
                    </a:cubicBezTo>
                    <a:cubicBezTo>
                      <a:pt x="140" y="84"/>
                      <a:pt x="142" y="85"/>
                      <a:pt x="145" y="86"/>
                    </a:cubicBezTo>
                    <a:cubicBezTo>
                      <a:pt x="151" y="88"/>
                      <a:pt x="147" y="87"/>
                      <a:pt x="145" y="86"/>
                    </a:cubicBezTo>
                    <a:cubicBezTo>
                      <a:pt x="140" y="84"/>
                      <a:pt x="135" y="82"/>
                      <a:pt x="130" y="81"/>
                    </a:cubicBezTo>
                    <a:cubicBezTo>
                      <a:pt x="124" y="79"/>
                      <a:pt x="118" y="78"/>
                      <a:pt x="112" y="76"/>
                    </a:cubicBezTo>
                    <a:cubicBezTo>
                      <a:pt x="102" y="73"/>
                      <a:pt x="92" y="70"/>
                      <a:pt x="82" y="67"/>
                    </a:cubicBezTo>
                    <a:close/>
                    <a:moveTo>
                      <a:pt x="87" y="63"/>
                    </a:moveTo>
                    <a:cubicBezTo>
                      <a:pt x="87" y="63"/>
                      <a:pt x="88" y="63"/>
                      <a:pt x="88" y="63"/>
                    </a:cubicBezTo>
                    <a:cubicBezTo>
                      <a:pt x="88" y="63"/>
                      <a:pt x="89" y="62"/>
                      <a:pt x="90" y="62"/>
                    </a:cubicBezTo>
                    <a:cubicBezTo>
                      <a:pt x="90" y="62"/>
                      <a:pt x="90" y="62"/>
                      <a:pt x="90" y="62"/>
                    </a:cubicBezTo>
                    <a:cubicBezTo>
                      <a:pt x="100" y="67"/>
                      <a:pt x="110" y="70"/>
                      <a:pt x="121" y="73"/>
                    </a:cubicBezTo>
                    <a:cubicBezTo>
                      <a:pt x="126" y="75"/>
                      <a:pt x="131" y="77"/>
                      <a:pt x="137" y="79"/>
                    </a:cubicBezTo>
                    <a:cubicBezTo>
                      <a:pt x="139" y="80"/>
                      <a:pt x="142" y="80"/>
                      <a:pt x="145" y="81"/>
                    </a:cubicBezTo>
                    <a:cubicBezTo>
                      <a:pt x="146" y="81"/>
                      <a:pt x="155" y="84"/>
                      <a:pt x="149" y="83"/>
                    </a:cubicBezTo>
                    <a:cubicBezTo>
                      <a:pt x="138" y="80"/>
                      <a:pt x="128" y="76"/>
                      <a:pt x="118" y="73"/>
                    </a:cubicBezTo>
                    <a:cubicBezTo>
                      <a:pt x="108" y="70"/>
                      <a:pt x="97" y="67"/>
                      <a:pt x="87" y="63"/>
                    </a:cubicBezTo>
                    <a:close/>
                    <a:moveTo>
                      <a:pt x="90" y="61"/>
                    </a:moveTo>
                    <a:cubicBezTo>
                      <a:pt x="91" y="60"/>
                      <a:pt x="93" y="59"/>
                      <a:pt x="94" y="57"/>
                    </a:cubicBezTo>
                    <a:cubicBezTo>
                      <a:pt x="94" y="57"/>
                      <a:pt x="95" y="57"/>
                      <a:pt x="95" y="57"/>
                    </a:cubicBezTo>
                    <a:cubicBezTo>
                      <a:pt x="99" y="59"/>
                      <a:pt x="104" y="60"/>
                      <a:pt x="108" y="61"/>
                    </a:cubicBezTo>
                    <a:cubicBezTo>
                      <a:pt x="114" y="62"/>
                      <a:pt x="119" y="64"/>
                      <a:pt x="124" y="66"/>
                    </a:cubicBezTo>
                    <a:cubicBezTo>
                      <a:pt x="133" y="69"/>
                      <a:pt x="144" y="71"/>
                      <a:pt x="153" y="76"/>
                    </a:cubicBezTo>
                    <a:cubicBezTo>
                      <a:pt x="153" y="76"/>
                      <a:pt x="153" y="76"/>
                      <a:pt x="153" y="76"/>
                    </a:cubicBezTo>
                    <a:cubicBezTo>
                      <a:pt x="149" y="73"/>
                      <a:pt x="142" y="73"/>
                      <a:pt x="138" y="71"/>
                    </a:cubicBezTo>
                    <a:cubicBezTo>
                      <a:pt x="132" y="70"/>
                      <a:pt x="127" y="68"/>
                      <a:pt x="121" y="67"/>
                    </a:cubicBezTo>
                    <a:cubicBezTo>
                      <a:pt x="112" y="64"/>
                      <a:pt x="102" y="61"/>
                      <a:pt x="93" y="59"/>
                    </a:cubicBezTo>
                    <a:cubicBezTo>
                      <a:pt x="92" y="59"/>
                      <a:pt x="92" y="60"/>
                      <a:pt x="92" y="60"/>
                    </a:cubicBezTo>
                    <a:cubicBezTo>
                      <a:pt x="102" y="64"/>
                      <a:pt x="112" y="67"/>
                      <a:pt x="122" y="70"/>
                    </a:cubicBezTo>
                    <a:cubicBezTo>
                      <a:pt x="123" y="71"/>
                      <a:pt x="125" y="71"/>
                      <a:pt x="126" y="71"/>
                    </a:cubicBezTo>
                    <a:cubicBezTo>
                      <a:pt x="124" y="71"/>
                      <a:pt x="123" y="71"/>
                      <a:pt x="121" y="70"/>
                    </a:cubicBezTo>
                    <a:cubicBezTo>
                      <a:pt x="111" y="67"/>
                      <a:pt x="101" y="63"/>
                      <a:pt x="90" y="61"/>
                    </a:cubicBezTo>
                    <a:cubicBezTo>
                      <a:pt x="90" y="61"/>
                      <a:pt x="90" y="61"/>
                      <a:pt x="90" y="61"/>
                    </a:cubicBezTo>
                    <a:close/>
                    <a:moveTo>
                      <a:pt x="153" y="79"/>
                    </a:moveTo>
                    <a:cubicBezTo>
                      <a:pt x="153" y="79"/>
                      <a:pt x="153" y="79"/>
                      <a:pt x="153" y="79"/>
                    </a:cubicBezTo>
                    <a:cubicBezTo>
                      <a:pt x="153" y="79"/>
                      <a:pt x="152" y="79"/>
                      <a:pt x="151" y="79"/>
                    </a:cubicBezTo>
                    <a:cubicBezTo>
                      <a:pt x="142" y="76"/>
                      <a:pt x="133" y="73"/>
                      <a:pt x="124" y="70"/>
                    </a:cubicBezTo>
                    <a:cubicBezTo>
                      <a:pt x="114" y="67"/>
                      <a:pt x="104" y="64"/>
                      <a:pt x="94" y="60"/>
                    </a:cubicBezTo>
                    <a:cubicBezTo>
                      <a:pt x="97" y="61"/>
                      <a:pt x="103" y="62"/>
                      <a:pt x="107" y="63"/>
                    </a:cubicBezTo>
                    <a:cubicBezTo>
                      <a:pt x="113" y="65"/>
                      <a:pt x="118" y="67"/>
                      <a:pt x="123" y="68"/>
                    </a:cubicBezTo>
                    <a:cubicBezTo>
                      <a:pt x="133" y="71"/>
                      <a:pt x="143" y="74"/>
                      <a:pt x="153" y="76"/>
                    </a:cubicBezTo>
                    <a:cubicBezTo>
                      <a:pt x="153" y="77"/>
                      <a:pt x="153" y="78"/>
                      <a:pt x="153" y="79"/>
                    </a:cubicBezTo>
                    <a:close/>
                    <a:moveTo>
                      <a:pt x="152" y="75"/>
                    </a:moveTo>
                    <a:cubicBezTo>
                      <a:pt x="145" y="71"/>
                      <a:pt x="137" y="70"/>
                      <a:pt x="130" y="67"/>
                    </a:cubicBezTo>
                    <a:cubicBezTo>
                      <a:pt x="124" y="66"/>
                      <a:pt x="119" y="64"/>
                      <a:pt x="114" y="62"/>
                    </a:cubicBezTo>
                    <a:cubicBezTo>
                      <a:pt x="110" y="61"/>
                      <a:pt x="106" y="60"/>
                      <a:pt x="102" y="59"/>
                    </a:cubicBezTo>
                    <a:cubicBezTo>
                      <a:pt x="104" y="59"/>
                      <a:pt x="105" y="60"/>
                      <a:pt x="107" y="60"/>
                    </a:cubicBezTo>
                    <a:cubicBezTo>
                      <a:pt x="112" y="61"/>
                      <a:pt x="118" y="62"/>
                      <a:pt x="123" y="64"/>
                    </a:cubicBezTo>
                    <a:cubicBezTo>
                      <a:pt x="132" y="66"/>
                      <a:pt x="141" y="69"/>
                      <a:pt x="151" y="70"/>
                    </a:cubicBezTo>
                    <a:cubicBezTo>
                      <a:pt x="151" y="72"/>
                      <a:pt x="152" y="73"/>
                      <a:pt x="152" y="75"/>
                    </a:cubicBezTo>
                    <a:close/>
                    <a:moveTo>
                      <a:pt x="153" y="80"/>
                    </a:moveTo>
                    <a:cubicBezTo>
                      <a:pt x="153" y="81"/>
                      <a:pt x="152" y="81"/>
                      <a:pt x="152" y="82"/>
                    </a:cubicBezTo>
                    <a:cubicBezTo>
                      <a:pt x="152" y="82"/>
                      <a:pt x="152" y="83"/>
                      <a:pt x="152" y="83"/>
                    </a:cubicBezTo>
                    <a:cubicBezTo>
                      <a:pt x="148" y="81"/>
                      <a:pt x="143" y="80"/>
                      <a:pt x="138" y="79"/>
                    </a:cubicBezTo>
                    <a:cubicBezTo>
                      <a:pt x="134" y="77"/>
                      <a:pt x="129" y="75"/>
                      <a:pt x="124" y="74"/>
                    </a:cubicBezTo>
                    <a:cubicBezTo>
                      <a:pt x="113" y="70"/>
                      <a:pt x="102" y="67"/>
                      <a:pt x="92" y="62"/>
                    </a:cubicBezTo>
                    <a:cubicBezTo>
                      <a:pt x="96" y="64"/>
                      <a:pt x="102" y="65"/>
                      <a:pt x="107" y="67"/>
                    </a:cubicBezTo>
                    <a:cubicBezTo>
                      <a:pt x="112" y="68"/>
                      <a:pt x="117" y="70"/>
                      <a:pt x="123" y="71"/>
                    </a:cubicBezTo>
                    <a:cubicBezTo>
                      <a:pt x="133" y="74"/>
                      <a:pt x="143" y="78"/>
                      <a:pt x="153" y="80"/>
                    </a:cubicBezTo>
                    <a:close/>
                    <a:moveTo>
                      <a:pt x="151" y="84"/>
                    </a:moveTo>
                    <a:cubicBezTo>
                      <a:pt x="151" y="85"/>
                      <a:pt x="150" y="86"/>
                      <a:pt x="149" y="87"/>
                    </a:cubicBezTo>
                    <a:cubicBezTo>
                      <a:pt x="139" y="82"/>
                      <a:pt x="127" y="79"/>
                      <a:pt x="117" y="75"/>
                    </a:cubicBezTo>
                    <a:cubicBezTo>
                      <a:pt x="111" y="73"/>
                      <a:pt x="105" y="71"/>
                      <a:pt x="100" y="68"/>
                    </a:cubicBezTo>
                    <a:cubicBezTo>
                      <a:pt x="99" y="68"/>
                      <a:pt x="98" y="68"/>
                      <a:pt x="98" y="68"/>
                    </a:cubicBezTo>
                    <a:cubicBezTo>
                      <a:pt x="107" y="70"/>
                      <a:pt x="116" y="73"/>
                      <a:pt x="125" y="76"/>
                    </a:cubicBezTo>
                    <a:cubicBezTo>
                      <a:pt x="130" y="77"/>
                      <a:pt x="135" y="79"/>
                      <a:pt x="140" y="81"/>
                    </a:cubicBezTo>
                    <a:cubicBezTo>
                      <a:pt x="144" y="82"/>
                      <a:pt x="148" y="84"/>
                      <a:pt x="151" y="84"/>
                    </a:cubicBezTo>
                    <a:close/>
                    <a:moveTo>
                      <a:pt x="148" y="88"/>
                    </a:moveTo>
                    <a:cubicBezTo>
                      <a:pt x="147" y="88"/>
                      <a:pt x="145" y="89"/>
                      <a:pt x="144" y="90"/>
                    </a:cubicBezTo>
                    <a:cubicBezTo>
                      <a:pt x="143" y="89"/>
                      <a:pt x="143" y="89"/>
                      <a:pt x="143" y="89"/>
                    </a:cubicBezTo>
                    <a:cubicBezTo>
                      <a:pt x="142" y="89"/>
                      <a:pt x="142" y="89"/>
                      <a:pt x="141" y="89"/>
                    </a:cubicBezTo>
                    <a:cubicBezTo>
                      <a:pt x="141" y="88"/>
                      <a:pt x="140" y="88"/>
                      <a:pt x="140" y="88"/>
                    </a:cubicBezTo>
                    <a:cubicBezTo>
                      <a:pt x="139" y="88"/>
                      <a:pt x="138" y="88"/>
                      <a:pt x="137" y="87"/>
                    </a:cubicBezTo>
                    <a:cubicBezTo>
                      <a:pt x="136" y="87"/>
                      <a:pt x="134" y="86"/>
                      <a:pt x="132" y="85"/>
                    </a:cubicBezTo>
                    <a:cubicBezTo>
                      <a:pt x="125" y="82"/>
                      <a:pt x="117" y="80"/>
                      <a:pt x="109" y="77"/>
                    </a:cubicBezTo>
                    <a:cubicBezTo>
                      <a:pt x="102" y="75"/>
                      <a:pt x="94" y="72"/>
                      <a:pt x="87" y="69"/>
                    </a:cubicBezTo>
                    <a:cubicBezTo>
                      <a:pt x="88" y="69"/>
                      <a:pt x="89" y="70"/>
                      <a:pt x="90" y="70"/>
                    </a:cubicBezTo>
                    <a:cubicBezTo>
                      <a:pt x="94" y="71"/>
                      <a:pt x="98" y="72"/>
                      <a:pt x="102" y="73"/>
                    </a:cubicBezTo>
                    <a:cubicBezTo>
                      <a:pt x="111" y="76"/>
                      <a:pt x="119" y="79"/>
                      <a:pt x="128" y="81"/>
                    </a:cubicBezTo>
                    <a:cubicBezTo>
                      <a:pt x="135" y="83"/>
                      <a:pt x="141" y="86"/>
                      <a:pt x="148" y="88"/>
                    </a:cubicBezTo>
                    <a:close/>
                    <a:moveTo>
                      <a:pt x="143" y="90"/>
                    </a:moveTo>
                    <a:cubicBezTo>
                      <a:pt x="142" y="90"/>
                      <a:pt x="140" y="91"/>
                      <a:pt x="139" y="91"/>
                    </a:cubicBezTo>
                    <a:cubicBezTo>
                      <a:pt x="135" y="89"/>
                      <a:pt x="130" y="88"/>
                      <a:pt x="125" y="86"/>
                    </a:cubicBezTo>
                    <a:cubicBezTo>
                      <a:pt x="119" y="84"/>
                      <a:pt x="113" y="82"/>
                      <a:pt x="107" y="80"/>
                    </a:cubicBezTo>
                    <a:cubicBezTo>
                      <a:pt x="101" y="78"/>
                      <a:pt x="95" y="75"/>
                      <a:pt x="89" y="73"/>
                    </a:cubicBezTo>
                    <a:cubicBezTo>
                      <a:pt x="88" y="72"/>
                      <a:pt x="87" y="72"/>
                      <a:pt x="86" y="72"/>
                    </a:cubicBezTo>
                    <a:cubicBezTo>
                      <a:pt x="92" y="73"/>
                      <a:pt x="97" y="75"/>
                      <a:pt x="103" y="77"/>
                    </a:cubicBezTo>
                    <a:cubicBezTo>
                      <a:pt x="111" y="80"/>
                      <a:pt x="120" y="82"/>
                      <a:pt x="129" y="85"/>
                    </a:cubicBezTo>
                    <a:cubicBezTo>
                      <a:pt x="131" y="86"/>
                      <a:pt x="133" y="87"/>
                      <a:pt x="136" y="88"/>
                    </a:cubicBezTo>
                    <a:cubicBezTo>
                      <a:pt x="138" y="88"/>
                      <a:pt x="140" y="89"/>
                      <a:pt x="143" y="90"/>
                    </a:cubicBezTo>
                    <a:close/>
                    <a:moveTo>
                      <a:pt x="136" y="92"/>
                    </a:moveTo>
                    <a:cubicBezTo>
                      <a:pt x="135" y="92"/>
                      <a:pt x="134" y="92"/>
                      <a:pt x="133" y="92"/>
                    </a:cubicBezTo>
                    <a:cubicBezTo>
                      <a:pt x="130" y="90"/>
                      <a:pt x="126" y="89"/>
                      <a:pt x="123" y="88"/>
                    </a:cubicBezTo>
                    <a:cubicBezTo>
                      <a:pt x="120" y="87"/>
                      <a:pt x="117" y="86"/>
                      <a:pt x="114" y="85"/>
                    </a:cubicBezTo>
                    <a:cubicBezTo>
                      <a:pt x="118" y="86"/>
                      <a:pt x="121" y="87"/>
                      <a:pt x="124" y="88"/>
                    </a:cubicBezTo>
                    <a:cubicBezTo>
                      <a:pt x="128" y="89"/>
                      <a:pt x="132" y="91"/>
                      <a:pt x="136" y="92"/>
                    </a:cubicBezTo>
                    <a:close/>
                    <a:moveTo>
                      <a:pt x="131" y="93"/>
                    </a:moveTo>
                    <a:cubicBezTo>
                      <a:pt x="130" y="93"/>
                      <a:pt x="130" y="93"/>
                      <a:pt x="129" y="94"/>
                    </a:cubicBezTo>
                    <a:cubicBezTo>
                      <a:pt x="127" y="92"/>
                      <a:pt x="123" y="91"/>
                      <a:pt x="121" y="90"/>
                    </a:cubicBezTo>
                    <a:cubicBezTo>
                      <a:pt x="116" y="89"/>
                      <a:pt x="112" y="88"/>
                      <a:pt x="107" y="86"/>
                    </a:cubicBezTo>
                    <a:cubicBezTo>
                      <a:pt x="115" y="89"/>
                      <a:pt x="123" y="91"/>
                      <a:pt x="131" y="93"/>
                    </a:cubicBezTo>
                    <a:close/>
                    <a:moveTo>
                      <a:pt x="34" y="65"/>
                    </a:moveTo>
                    <a:cubicBezTo>
                      <a:pt x="34" y="64"/>
                      <a:pt x="35" y="64"/>
                      <a:pt x="35" y="63"/>
                    </a:cubicBezTo>
                    <a:cubicBezTo>
                      <a:pt x="44" y="66"/>
                      <a:pt x="52" y="71"/>
                      <a:pt x="61" y="73"/>
                    </a:cubicBezTo>
                    <a:cubicBezTo>
                      <a:pt x="62" y="73"/>
                      <a:pt x="63" y="74"/>
                      <a:pt x="64" y="74"/>
                    </a:cubicBezTo>
                    <a:cubicBezTo>
                      <a:pt x="64" y="74"/>
                      <a:pt x="65" y="74"/>
                      <a:pt x="66" y="74"/>
                    </a:cubicBezTo>
                    <a:cubicBezTo>
                      <a:pt x="66" y="74"/>
                      <a:pt x="66" y="74"/>
                      <a:pt x="66" y="74"/>
                    </a:cubicBezTo>
                    <a:cubicBezTo>
                      <a:pt x="72" y="76"/>
                      <a:pt x="77" y="78"/>
                      <a:pt x="83" y="80"/>
                    </a:cubicBezTo>
                    <a:cubicBezTo>
                      <a:pt x="90" y="82"/>
                      <a:pt x="97" y="83"/>
                      <a:pt x="103" y="86"/>
                    </a:cubicBezTo>
                    <a:cubicBezTo>
                      <a:pt x="110" y="88"/>
                      <a:pt x="116" y="90"/>
                      <a:pt x="122" y="92"/>
                    </a:cubicBezTo>
                    <a:cubicBezTo>
                      <a:pt x="123" y="92"/>
                      <a:pt x="127" y="94"/>
                      <a:pt x="128" y="94"/>
                    </a:cubicBezTo>
                    <a:cubicBezTo>
                      <a:pt x="128" y="94"/>
                      <a:pt x="128" y="94"/>
                      <a:pt x="127" y="94"/>
                    </a:cubicBezTo>
                    <a:cubicBezTo>
                      <a:pt x="127" y="94"/>
                      <a:pt x="126" y="94"/>
                      <a:pt x="125" y="94"/>
                    </a:cubicBezTo>
                    <a:cubicBezTo>
                      <a:pt x="122" y="93"/>
                      <a:pt x="119" y="91"/>
                      <a:pt x="116" y="91"/>
                    </a:cubicBezTo>
                    <a:cubicBezTo>
                      <a:pt x="102" y="88"/>
                      <a:pt x="88" y="83"/>
                      <a:pt x="74" y="78"/>
                    </a:cubicBezTo>
                    <a:cubicBezTo>
                      <a:pt x="61" y="74"/>
                      <a:pt x="47" y="71"/>
                      <a:pt x="34" y="65"/>
                    </a:cubicBezTo>
                    <a:close/>
                    <a:moveTo>
                      <a:pt x="35" y="62"/>
                    </a:moveTo>
                    <a:cubicBezTo>
                      <a:pt x="37" y="60"/>
                      <a:pt x="38" y="59"/>
                      <a:pt x="39" y="57"/>
                    </a:cubicBezTo>
                    <a:cubicBezTo>
                      <a:pt x="39" y="57"/>
                      <a:pt x="39" y="57"/>
                      <a:pt x="39" y="57"/>
                    </a:cubicBezTo>
                    <a:cubicBezTo>
                      <a:pt x="45" y="61"/>
                      <a:pt x="52" y="63"/>
                      <a:pt x="58" y="67"/>
                    </a:cubicBezTo>
                    <a:cubicBezTo>
                      <a:pt x="53" y="64"/>
                      <a:pt x="45" y="61"/>
                      <a:pt x="39" y="59"/>
                    </a:cubicBezTo>
                    <a:cubicBezTo>
                      <a:pt x="38" y="59"/>
                      <a:pt x="38" y="60"/>
                      <a:pt x="38" y="60"/>
                    </a:cubicBezTo>
                    <a:cubicBezTo>
                      <a:pt x="44" y="65"/>
                      <a:pt x="52" y="67"/>
                      <a:pt x="59" y="70"/>
                    </a:cubicBezTo>
                    <a:cubicBezTo>
                      <a:pt x="59" y="71"/>
                      <a:pt x="59" y="71"/>
                      <a:pt x="60" y="72"/>
                    </a:cubicBezTo>
                    <a:cubicBezTo>
                      <a:pt x="59" y="71"/>
                      <a:pt x="58" y="71"/>
                      <a:pt x="58" y="71"/>
                    </a:cubicBezTo>
                    <a:cubicBezTo>
                      <a:pt x="55" y="70"/>
                      <a:pt x="53" y="69"/>
                      <a:pt x="50" y="68"/>
                    </a:cubicBezTo>
                    <a:cubicBezTo>
                      <a:pt x="45" y="66"/>
                      <a:pt x="40" y="64"/>
                      <a:pt x="35" y="62"/>
                    </a:cubicBezTo>
                    <a:close/>
                    <a:moveTo>
                      <a:pt x="39" y="57"/>
                    </a:moveTo>
                    <a:cubicBezTo>
                      <a:pt x="40" y="56"/>
                      <a:pt x="40" y="55"/>
                      <a:pt x="41" y="55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46" y="57"/>
                      <a:pt x="50" y="59"/>
                      <a:pt x="55" y="60"/>
                    </a:cubicBezTo>
                    <a:cubicBezTo>
                      <a:pt x="55" y="60"/>
                      <a:pt x="55" y="60"/>
                      <a:pt x="55" y="61"/>
                    </a:cubicBezTo>
                    <a:cubicBezTo>
                      <a:pt x="55" y="61"/>
                      <a:pt x="56" y="62"/>
                      <a:pt x="56" y="62"/>
                    </a:cubicBezTo>
                    <a:cubicBezTo>
                      <a:pt x="55" y="62"/>
                      <a:pt x="54" y="61"/>
                      <a:pt x="53" y="61"/>
                    </a:cubicBezTo>
                    <a:cubicBezTo>
                      <a:pt x="48" y="59"/>
                      <a:pt x="44" y="58"/>
                      <a:pt x="39" y="57"/>
                    </a:cubicBezTo>
                    <a:close/>
                    <a:moveTo>
                      <a:pt x="41" y="54"/>
                    </a:moveTo>
                    <a:cubicBezTo>
                      <a:pt x="41" y="54"/>
                      <a:pt x="42" y="53"/>
                      <a:pt x="42" y="53"/>
                    </a:cubicBezTo>
                    <a:cubicBezTo>
                      <a:pt x="46" y="55"/>
                      <a:pt x="50" y="57"/>
                      <a:pt x="55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0" y="58"/>
                      <a:pt x="46" y="56"/>
                      <a:pt x="41" y="54"/>
                    </a:cubicBezTo>
                    <a:cubicBezTo>
                      <a:pt x="41" y="54"/>
                      <a:pt x="41" y="54"/>
                      <a:pt x="41" y="54"/>
                    </a:cubicBezTo>
                    <a:close/>
                    <a:moveTo>
                      <a:pt x="42" y="52"/>
                    </a:moveTo>
                    <a:cubicBezTo>
                      <a:pt x="43" y="52"/>
                      <a:pt x="44" y="51"/>
                      <a:pt x="44" y="50"/>
                    </a:cubicBezTo>
                    <a:cubicBezTo>
                      <a:pt x="44" y="50"/>
                      <a:pt x="44" y="50"/>
                      <a:pt x="44" y="50"/>
                    </a:cubicBezTo>
                    <a:cubicBezTo>
                      <a:pt x="48" y="52"/>
                      <a:pt x="52" y="54"/>
                      <a:pt x="56" y="55"/>
                    </a:cubicBezTo>
                    <a:cubicBezTo>
                      <a:pt x="56" y="56"/>
                      <a:pt x="55" y="56"/>
                      <a:pt x="55" y="57"/>
                    </a:cubicBezTo>
                    <a:cubicBezTo>
                      <a:pt x="51" y="56"/>
                      <a:pt x="47" y="54"/>
                      <a:pt x="42" y="52"/>
                    </a:cubicBezTo>
                    <a:close/>
                    <a:moveTo>
                      <a:pt x="45" y="50"/>
                    </a:moveTo>
                    <a:cubicBezTo>
                      <a:pt x="46" y="48"/>
                      <a:pt x="48" y="46"/>
                      <a:pt x="49" y="45"/>
                    </a:cubicBezTo>
                    <a:cubicBezTo>
                      <a:pt x="52" y="48"/>
                      <a:pt x="55" y="49"/>
                      <a:pt x="58" y="51"/>
                    </a:cubicBezTo>
                    <a:cubicBezTo>
                      <a:pt x="60" y="53"/>
                      <a:pt x="58" y="52"/>
                      <a:pt x="57" y="51"/>
                    </a:cubicBezTo>
                    <a:cubicBezTo>
                      <a:pt x="56" y="51"/>
                      <a:pt x="54" y="50"/>
                      <a:pt x="53" y="50"/>
                    </a:cubicBezTo>
                    <a:cubicBezTo>
                      <a:pt x="51" y="49"/>
                      <a:pt x="49" y="48"/>
                      <a:pt x="48" y="47"/>
                    </a:cubicBezTo>
                    <a:cubicBezTo>
                      <a:pt x="47" y="47"/>
                      <a:pt x="47" y="48"/>
                      <a:pt x="47" y="48"/>
                    </a:cubicBezTo>
                    <a:cubicBezTo>
                      <a:pt x="50" y="50"/>
                      <a:pt x="54" y="54"/>
                      <a:pt x="56" y="55"/>
                    </a:cubicBezTo>
                    <a:cubicBezTo>
                      <a:pt x="52" y="53"/>
                      <a:pt x="49" y="51"/>
                      <a:pt x="45" y="50"/>
                    </a:cubicBezTo>
                    <a:close/>
                    <a:moveTo>
                      <a:pt x="50" y="44"/>
                    </a:moveTo>
                    <a:cubicBezTo>
                      <a:pt x="51" y="44"/>
                      <a:pt x="52" y="43"/>
                      <a:pt x="52" y="42"/>
                    </a:cubicBezTo>
                    <a:cubicBezTo>
                      <a:pt x="54" y="45"/>
                      <a:pt x="58" y="48"/>
                      <a:pt x="61" y="50"/>
                    </a:cubicBezTo>
                    <a:cubicBezTo>
                      <a:pt x="60" y="49"/>
                      <a:pt x="59" y="48"/>
                      <a:pt x="57" y="48"/>
                    </a:cubicBezTo>
                    <a:cubicBezTo>
                      <a:pt x="55" y="46"/>
                      <a:pt x="52" y="45"/>
                      <a:pt x="50" y="44"/>
                    </a:cubicBezTo>
                    <a:close/>
                    <a:moveTo>
                      <a:pt x="53" y="41"/>
                    </a:moveTo>
                    <a:cubicBezTo>
                      <a:pt x="54" y="40"/>
                      <a:pt x="55" y="39"/>
                      <a:pt x="56" y="38"/>
                    </a:cubicBezTo>
                    <a:cubicBezTo>
                      <a:pt x="57" y="38"/>
                      <a:pt x="58" y="38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61" y="40"/>
                      <a:pt x="64" y="42"/>
                      <a:pt x="67" y="44"/>
                    </a:cubicBezTo>
                    <a:cubicBezTo>
                      <a:pt x="63" y="42"/>
                      <a:pt x="60" y="41"/>
                      <a:pt x="57" y="39"/>
                    </a:cubicBezTo>
                    <a:cubicBezTo>
                      <a:pt x="56" y="39"/>
                      <a:pt x="56" y="40"/>
                      <a:pt x="56" y="40"/>
                    </a:cubicBezTo>
                    <a:cubicBezTo>
                      <a:pt x="58" y="42"/>
                      <a:pt x="60" y="43"/>
                      <a:pt x="63" y="45"/>
                    </a:cubicBezTo>
                    <a:cubicBezTo>
                      <a:pt x="59" y="44"/>
                      <a:pt x="56" y="42"/>
                      <a:pt x="53" y="41"/>
                    </a:cubicBezTo>
                    <a:close/>
                    <a:moveTo>
                      <a:pt x="59" y="37"/>
                    </a:moveTo>
                    <a:cubicBezTo>
                      <a:pt x="60" y="36"/>
                      <a:pt x="61" y="35"/>
                      <a:pt x="62" y="34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5" y="40"/>
                      <a:pt x="72" y="42"/>
                      <a:pt x="76" y="46"/>
                    </a:cubicBezTo>
                    <a:cubicBezTo>
                      <a:pt x="79" y="48"/>
                      <a:pt x="75" y="45"/>
                      <a:pt x="74" y="45"/>
                    </a:cubicBezTo>
                    <a:cubicBezTo>
                      <a:pt x="73" y="44"/>
                      <a:pt x="71" y="43"/>
                      <a:pt x="70" y="42"/>
                    </a:cubicBezTo>
                    <a:cubicBezTo>
                      <a:pt x="66" y="40"/>
                      <a:pt x="63" y="38"/>
                      <a:pt x="59" y="37"/>
                    </a:cubicBezTo>
                    <a:cubicBezTo>
                      <a:pt x="59" y="37"/>
                      <a:pt x="59" y="37"/>
                      <a:pt x="59" y="37"/>
                    </a:cubicBezTo>
                    <a:close/>
                    <a:moveTo>
                      <a:pt x="62" y="34"/>
                    </a:moveTo>
                    <a:cubicBezTo>
                      <a:pt x="63" y="34"/>
                      <a:pt x="63" y="33"/>
                      <a:pt x="64" y="33"/>
                    </a:cubicBezTo>
                    <a:cubicBezTo>
                      <a:pt x="64" y="33"/>
                      <a:pt x="64" y="33"/>
                      <a:pt x="64" y="33"/>
                    </a:cubicBezTo>
                    <a:cubicBezTo>
                      <a:pt x="67" y="35"/>
                      <a:pt x="69" y="37"/>
                      <a:pt x="71" y="38"/>
                    </a:cubicBezTo>
                    <a:cubicBezTo>
                      <a:pt x="68" y="37"/>
                      <a:pt x="65" y="35"/>
                      <a:pt x="62" y="34"/>
                    </a:cubicBezTo>
                    <a:cubicBezTo>
                      <a:pt x="62" y="34"/>
                      <a:pt x="62" y="34"/>
                      <a:pt x="62" y="34"/>
                    </a:cubicBezTo>
                    <a:close/>
                    <a:moveTo>
                      <a:pt x="64" y="33"/>
                    </a:moveTo>
                    <a:cubicBezTo>
                      <a:pt x="69" y="30"/>
                      <a:pt x="73" y="27"/>
                      <a:pt x="78" y="25"/>
                    </a:cubicBezTo>
                    <a:cubicBezTo>
                      <a:pt x="78" y="25"/>
                      <a:pt x="78" y="25"/>
                      <a:pt x="78" y="25"/>
                    </a:cubicBezTo>
                    <a:cubicBezTo>
                      <a:pt x="78" y="25"/>
                      <a:pt x="77" y="26"/>
                      <a:pt x="78" y="26"/>
                    </a:cubicBezTo>
                    <a:cubicBezTo>
                      <a:pt x="79" y="26"/>
                      <a:pt x="80" y="27"/>
                      <a:pt x="81" y="27"/>
                    </a:cubicBezTo>
                    <a:cubicBezTo>
                      <a:pt x="79" y="27"/>
                      <a:pt x="78" y="26"/>
                      <a:pt x="77" y="26"/>
                    </a:cubicBezTo>
                    <a:cubicBezTo>
                      <a:pt x="77" y="26"/>
                      <a:pt x="77" y="27"/>
                      <a:pt x="77" y="27"/>
                    </a:cubicBezTo>
                    <a:cubicBezTo>
                      <a:pt x="77" y="27"/>
                      <a:pt x="78" y="27"/>
                      <a:pt x="78" y="28"/>
                    </a:cubicBezTo>
                    <a:cubicBezTo>
                      <a:pt x="78" y="28"/>
                      <a:pt x="78" y="28"/>
                      <a:pt x="78" y="28"/>
                    </a:cubicBezTo>
                    <a:cubicBezTo>
                      <a:pt x="76" y="28"/>
                      <a:pt x="75" y="27"/>
                      <a:pt x="73" y="27"/>
                    </a:cubicBezTo>
                    <a:cubicBezTo>
                      <a:pt x="73" y="27"/>
                      <a:pt x="73" y="28"/>
                      <a:pt x="73" y="28"/>
                    </a:cubicBezTo>
                    <a:cubicBezTo>
                      <a:pt x="74" y="29"/>
                      <a:pt x="75" y="29"/>
                      <a:pt x="76" y="30"/>
                    </a:cubicBezTo>
                    <a:cubicBezTo>
                      <a:pt x="74" y="29"/>
                      <a:pt x="73" y="29"/>
                      <a:pt x="72" y="29"/>
                    </a:cubicBezTo>
                    <a:cubicBezTo>
                      <a:pt x="71" y="29"/>
                      <a:pt x="71" y="29"/>
                      <a:pt x="72" y="29"/>
                    </a:cubicBezTo>
                    <a:cubicBezTo>
                      <a:pt x="73" y="30"/>
                      <a:pt x="74" y="30"/>
                      <a:pt x="76" y="31"/>
                    </a:cubicBezTo>
                    <a:cubicBezTo>
                      <a:pt x="75" y="33"/>
                      <a:pt x="76" y="35"/>
                      <a:pt x="79" y="35"/>
                    </a:cubicBezTo>
                    <a:cubicBezTo>
                      <a:pt x="79" y="35"/>
                      <a:pt x="80" y="35"/>
                      <a:pt x="80" y="35"/>
                    </a:cubicBezTo>
                    <a:cubicBezTo>
                      <a:pt x="81" y="36"/>
                      <a:pt x="82" y="37"/>
                      <a:pt x="84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4" y="38"/>
                      <a:pt x="84" y="38"/>
                      <a:pt x="83" y="38"/>
                    </a:cubicBezTo>
                    <a:cubicBezTo>
                      <a:pt x="82" y="38"/>
                      <a:pt x="81" y="37"/>
                      <a:pt x="80" y="37"/>
                    </a:cubicBezTo>
                    <a:cubicBezTo>
                      <a:pt x="76" y="34"/>
                      <a:pt x="73" y="32"/>
                      <a:pt x="69" y="30"/>
                    </a:cubicBezTo>
                    <a:cubicBezTo>
                      <a:pt x="69" y="30"/>
                      <a:pt x="68" y="31"/>
                      <a:pt x="69" y="31"/>
                    </a:cubicBezTo>
                    <a:cubicBezTo>
                      <a:pt x="74" y="33"/>
                      <a:pt x="78" y="37"/>
                      <a:pt x="84" y="39"/>
                    </a:cubicBezTo>
                    <a:cubicBezTo>
                      <a:pt x="83" y="39"/>
                      <a:pt x="83" y="40"/>
                      <a:pt x="83" y="40"/>
                    </a:cubicBezTo>
                    <a:cubicBezTo>
                      <a:pt x="83" y="40"/>
                      <a:pt x="83" y="40"/>
                      <a:pt x="83" y="40"/>
                    </a:cubicBezTo>
                    <a:cubicBezTo>
                      <a:pt x="80" y="38"/>
                      <a:pt x="77" y="37"/>
                      <a:pt x="74" y="35"/>
                    </a:cubicBezTo>
                    <a:cubicBezTo>
                      <a:pt x="73" y="34"/>
                      <a:pt x="71" y="33"/>
                      <a:pt x="70" y="32"/>
                    </a:cubicBezTo>
                    <a:cubicBezTo>
                      <a:pt x="70" y="32"/>
                      <a:pt x="69" y="32"/>
                      <a:pt x="69" y="32"/>
                    </a:cubicBezTo>
                    <a:cubicBezTo>
                      <a:pt x="69" y="32"/>
                      <a:pt x="68" y="31"/>
                      <a:pt x="67" y="31"/>
                    </a:cubicBezTo>
                    <a:cubicBezTo>
                      <a:pt x="67" y="31"/>
                      <a:pt x="67" y="31"/>
                      <a:pt x="67" y="32"/>
                    </a:cubicBezTo>
                    <a:cubicBezTo>
                      <a:pt x="71" y="35"/>
                      <a:pt x="76" y="39"/>
                      <a:pt x="80" y="41"/>
                    </a:cubicBezTo>
                    <a:cubicBezTo>
                      <a:pt x="75" y="38"/>
                      <a:pt x="70" y="35"/>
                      <a:pt x="65" y="33"/>
                    </a:cubicBezTo>
                    <a:cubicBezTo>
                      <a:pt x="65" y="33"/>
                      <a:pt x="64" y="33"/>
                      <a:pt x="64" y="33"/>
                    </a:cubicBezTo>
                    <a:close/>
                    <a:moveTo>
                      <a:pt x="94" y="37"/>
                    </a:moveTo>
                    <a:cubicBezTo>
                      <a:pt x="93" y="36"/>
                      <a:pt x="92" y="36"/>
                      <a:pt x="91" y="35"/>
                    </a:cubicBezTo>
                    <a:cubicBezTo>
                      <a:pt x="86" y="32"/>
                      <a:pt x="91" y="34"/>
                      <a:pt x="93" y="34"/>
                    </a:cubicBezTo>
                    <a:cubicBezTo>
                      <a:pt x="93" y="35"/>
                      <a:pt x="93" y="35"/>
                      <a:pt x="93" y="35"/>
                    </a:cubicBezTo>
                    <a:cubicBezTo>
                      <a:pt x="95" y="36"/>
                      <a:pt x="96" y="37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8"/>
                      <a:pt x="98" y="38"/>
                      <a:pt x="98" y="38"/>
                    </a:cubicBezTo>
                    <a:cubicBezTo>
                      <a:pt x="96" y="38"/>
                      <a:pt x="95" y="37"/>
                      <a:pt x="94" y="37"/>
                    </a:cubicBezTo>
                    <a:close/>
                    <a:moveTo>
                      <a:pt x="94" y="34"/>
                    </a:move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lose/>
                    <a:moveTo>
                      <a:pt x="90" y="32"/>
                    </a:moveTo>
                    <a:cubicBezTo>
                      <a:pt x="91" y="32"/>
                      <a:pt x="92" y="31"/>
                      <a:pt x="92" y="30"/>
                    </a:cubicBezTo>
                    <a:cubicBezTo>
                      <a:pt x="92" y="30"/>
                      <a:pt x="92" y="30"/>
                      <a:pt x="92" y="31"/>
                    </a:cubicBezTo>
                    <a:cubicBezTo>
                      <a:pt x="93" y="32"/>
                      <a:pt x="94" y="32"/>
                      <a:pt x="95" y="34"/>
                    </a:cubicBezTo>
                    <a:cubicBezTo>
                      <a:pt x="95" y="34"/>
                      <a:pt x="95" y="34"/>
                      <a:pt x="95" y="34"/>
                    </a:cubicBezTo>
                    <a:cubicBezTo>
                      <a:pt x="94" y="33"/>
                      <a:pt x="93" y="33"/>
                      <a:pt x="93" y="33"/>
                    </a:cubicBezTo>
                    <a:cubicBezTo>
                      <a:pt x="92" y="32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1" y="33"/>
                    </a:cubicBezTo>
                    <a:cubicBezTo>
                      <a:pt x="91" y="32"/>
                      <a:pt x="90" y="32"/>
                      <a:pt x="90" y="32"/>
                    </a:cubicBezTo>
                    <a:close/>
                    <a:moveTo>
                      <a:pt x="93" y="30"/>
                    </a:moveTo>
                    <a:cubicBezTo>
                      <a:pt x="93" y="30"/>
                      <a:pt x="93" y="30"/>
                      <a:pt x="93" y="30"/>
                    </a:cubicBezTo>
                    <a:cubicBezTo>
                      <a:pt x="93" y="30"/>
                      <a:pt x="94" y="29"/>
                      <a:pt x="94" y="29"/>
                    </a:cubicBezTo>
                    <a:cubicBezTo>
                      <a:pt x="94" y="29"/>
                      <a:pt x="94" y="29"/>
                      <a:pt x="94" y="29"/>
                    </a:cubicBezTo>
                    <a:cubicBezTo>
                      <a:pt x="96" y="31"/>
                      <a:pt x="98" y="32"/>
                      <a:pt x="93" y="30"/>
                    </a:cubicBezTo>
                    <a:cubicBezTo>
                      <a:pt x="93" y="30"/>
                      <a:pt x="93" y="30"/>
                      <a:pt x="93" y="30"/>
                    </a:cubicBezTo>
                    <a:close/>
                    <a:moveTo>
                      <a:pt x="95" y="28"/>
                    </a:moveTo>
                    <a:cubicBezTo>
                      <a:pt x="95" y="28"/>
                      <a:pt x="95" y="28"/>
                      <a:pt x="96" y="28"/>
                    </a:cubicBezTo>
                    <a:cubicBezTo>
                      <a:pt x="97" y="27"/>
                      <a:pt x="97" y="28"/>
                      <a:pt x="97" y="29"/>
                    </a:cubicBezTo>
                    <a:cubicBezTo>
                      <a:pt x="97" y="29"/>
                      <a:pt x="96" y="28"/>
                      <a:pt x="95" y="28"/>
                    </a:cubicBezTo>
                    <a:cubicBezTo>
                      <a:pt x="95" y="28"/>
                      <a:pt x="95" y="28"/>
                      <a:pt x="95" y="28"/>
                    </a:cubicBezTo>
                    <a:close/>
                    <a:moveTo>
                      <a:pt x="97" y="29"/>
                    </a:moveTo>
                    <a:cubicBezTo>
                      <a:pt x="97" y="30"/>
                      <a:pt x="97" y="30"/>
                      <a:pt x="97" y="31"/>
                    </a:cubicBezTo>
                    <a:cubicBezTo>
                      <a:pt x="97" y="30"/>
                      <a:pt x="96" y="29"/>
                      <a:pt x="97" y="29"/>
                    </a:cubicBezTo>
                    <a:close/>
                    <a:moveTo>
                      <a:pt x="102" y="37"/>
                    </a:moveTo>
                    <a:cubicBezTo>
                      <a:pt x="102" y="37"/>
                      <a:pt x="103" y="37"/>
                      <a:pt x="103" y="38"/>
                    </a:cubicBezTo>
                    <a:cubicBezTo>
                      <a:pt x="103" y="38"/>
                      <a:pt x="105" y="39"/>
                      <a:pt x="105" y="39"/>
                    </a:cubicBezTo>
                    <a:cubicBezTo>
                      <a:pt x="105" y="39"/>
                      <a:pt x="105" y="39"/>
                      <a:pt x="105" y="40"/>
                    </a:cubicBezTo>
                    <a:cubicBezTo>
                      <a:pt x="105" y="39"/>
                      <a:pt x="105" y="39"/>
                      <a:pt x="105" y="39"/>
                    </a:cubicBezTo>
                    <a:cubicBezTo>
                      <a:pt x="102" y="39"/>
                      <a:pt x="100" y="37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cubicBezTo>
                      <a:pt x="96" y="34"/>
                      <a:pt x="96" y="33"/>
                      <a:pt x="95" y="32"/>
                    </a:cubicBezTo>
                    <a:cubicBezTo>
                      <a:pt x="93" y="31"/>
                      <a:pt x="96" y="32"/>
                      <a:pt x="97" y="32"/>
                    </a:cubicBezTo>
                    <a:cubicBezTo>
                      <a:pt x="97" y="33"/>
                      <a:pt x="97" y="33"/>
                      <a:pt x="97" y="34"/>
                    </a:cubicBezTo>
                    <a:cubicBezTo>
                      <a:pt x="98" y="36"/>
                      <a:pt x="100" y="37"/>
                      <a:pt x="102" y="37"/>
                    </a:cubicBezTo>
                    <a:close/>
                    <a:moveTo>
                      <a:pt x="106" y="36"/>
                    </a:moveTo>
                    <a:cubicBezTo>
                      <a:pt x="107" y="37"/>
                      <a:pt x="108" y="38"/>
                      <a:pt x="108" y="38"/>
                    </a:cubicBezTo>
                    <a:cubicBezTo>
                      <a:pt x="107" y="38"/>
                      <a:pt x="105" y="37"/>
                      <a:pt x="104" y="36"/>
                    </a:cubicBezTo>
                    <a:cubicBezTo>
                      <a:pt x="105" y="36"/>
                      <a:pt x="105" y="36"/>
                      <a:pt x="106" y="36"/>
                    </a:cubicBezTo>
                    <a:cubicBezTo>
                      <a:pt x="106" y="36"/>
                      <a:pt x="106" y="36"/>
                      <a:pt x="106" y="36"/>
                    </a:cubicBezTo>
                    <a:close/>
                    <a:moveTo>
                      <a:pt x="107" y="36"/>
                    </a:moveTo>
                    <a:cubicBezTo>
                      <a:pt x="108" y="35"/>
                      <a:pt x="109" y="35"/>
                      <a:pt x="110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0" y="37"/>
                      <a:pt x="112" y="38"/>
                      <a:pt x="110" y="37"/>
                    </a:cubicBezTo>
                    <a:cubicBezTo>
                      <a:pt x="108" y="36"/>
                      <a:pt x="108" y="36"/>
                      <a:pt x="107" y="36"/>
                    </a:cubicBezTo>
                    <a:close/>
                    <a:moveTo>
                      <a:pt x="110" y="35"/>
                    </a:moveTo>
                    <a:cubicBezTo>
                      <a:pt x="112" y="35"/>
                      <a:pt x="113" y="35"/>
                      <a:pt x="113" y="36"/>
                    </a:cubicBezTo>
                    <a:cubicBezTo>
                      <a:pt x="113" y="36"/>
                      <a:pt x="113" y="36"/>
                      <a:pt x="113" y="36"/>
                    </a:cubicBezTo>
                    <a:cubicBezTo>
                      <a:pt x="112" y="36"/>
                      <a:pt x="111" y="36"/>
                      <a:pt x="110" y="35"/>
                    </a:cubicBezTo>
                    <a:close/>
                    <a:moveTo>
                      <a:pt x="112" y="37"/>
                    </a:moveTo>
                    <a:cubicBezTo>
                      <a:pt x="112" y="37"/>
                      <a:pt x="112" y="37"/>
                      <a:pt x="112" y="37"/>
                    </a:cubicBezTo>
                    <a:cubicBezTo>
                      <a:pt x="111" y="36"/>
                      <a:pt x="111" y="36"/>
                      <a:pt x="112" y="37"/>
                    </a:cubicBezTo>
                    <a:close/>
                    <a:moveTo>
                      <a:pt x="111" y="38"/>
                    </a:moveTo>
                    <a:cubicBezTo>
                      <a:pt x="111" y="38"/>
                      <a:pt x="110" y="38"/>
                      <a:pt x="110" y="38"/>
                    </a:cubicBezTo>
                    <a:cubicBezTo>
                      <a:pt x="108" y="37"/>
                      <a:pt x="110" y="38"/>
                      <a:pt x="111" y="38"/>
                    </a:cubicBezTo>
                    <a:close/>
                    <a:moveTo>
                      <a:pt x="108" y="39"/>
                    </a:moveTo>
                    <a:cubicBezTo>
                      <a:pt x="108" y="39"/>
                      <a:pt x="107" y="39"/>
                      <a:pt x="106" y="39"/>
                    </a:cubicBezTo>
                    <a:cubicBezTo>
                      <a:pt x="105" y="38"/>
                      <a:pt x="104" y="37"/>
                      <a:pt x="104" y="37"/>
                    </a:cubicBezTo>
                    <a:cubicBezTo>
                      <a:pt x="105" y="38"/>
                      <a:pt x="107" y="38"/>
                      <a:pt x="108" y="39"/>
                    </a:cubicBezTo>
                    <a:close/>
                    <a:moveTo>
                      <a:pt x="104" y="40"/>
                    </a:moveTo>
                    <a:cubicBezTo>
                      <a:pt x="103" y="40"/>
                      <a:pt x="102" y="40"/>
                      <a:pt x="101" y="40"/>
                    </a:cubicBezTo>
                    <a:cubicBezTo>
                      <a:pt x="100" y="39"/>
                      <a:pt x="99" y="38"/>
                      <a:pt x="98" y="37"/>
                    </a:cubicBezTo>
                    <a:cubicBezTo>
                      <a:pt x="97" y="37"/>
                      <a:pt x="96" y="36"/>
                      <a:pt x="95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9" y="37"/>
                      <a:pt x="101" y="39"/>
                      <a:pt x="104" y="40"/>
                    </a:cubicBezTo>
                    <a:close/>
                    <a:moveTo>
                      <a:pt x="92" y="36"/>
                    </a:moveTo>
                    <a:cubicBezTo>
                      <a:pt x="91" y="36"/>
                      <a:pt x="91" y="36"/>
                      <a:pt x="91" y="36"/>
                    </a:cubicBezTo>
                    <a:cubicBezTo>
                      <a:pt x="91" y="36"/>
                      <a:pt x="90" y="36"/>
                      <a:pt x="90" y="36"/>
                    </a:cubicBezTo>
                    <a:cubicBezTo>
                      <a:pt x="89" y="35"/>
                      <a:pt x="87" y="34"/>
                      <a:pt x="86" y="34"/>
                    </a:cubicBezTo>
                    <a:cubicBezTo>
                      <a:pt x="86" y="33"/>
                      <a:pt x="87" y="33"/>
                      <a:pt x="88" y="33"/>
                    </a:cubicBezTo>
                    <a:cubicBezTo>
                      <a:pt x="89" y="34"/>
                      <a:pt x="90" y="35"/>
                      <a:pt x="92" y="36"/>
                    </a:cubicBezTo>
                    <a:close/>
                    <a:moveTo>
                      <a:pt x="82" y="27"/>
                    </a:moveTo>
                    <a:cubicBezTo>
                      <a:pt x="81" y="26"/>
                      <a:pt x="80" y="26"/>
                      <a:pt x="79" y="26"/>
                    </a:cubicBezTo>
                    <a:cubicBezTo>
                      <a:pt x="81" y="26"/>
                      <a:pt x="83" y="26"/>
                      <a:pt x="84" y="27"/>
                    </a:cubicBezTo>
                    <a:cubicBezTo>
                      <a:pt x="84" y="27"/>
                      <a:pt x="83" y="27"/>
                      <a:pt x="82" y="27"/>
                    </a:cubicBezTo>
                    <a:close/>
                    <a:moveTo>
                      <a:pt x="76" y="29"/>
                    </a:moveTo>
                    <a:cubicBezTo>
                      <a:pt x="76" y="29"/>
                      <a:pt x="75" y="29"/>
                      <a:pt x="75" y="28"/>
                    </a:cubicBezTo>
                    <a:cubicBezTo>
                      <a:pt x="75" y="28"/>
                      <a:pt x="76" y="28"/>
                      <a:pt x="77" y="29"/>
                    </a:cubicBezTo>
                    <a:cubicBezTo>
                      <a:pt x="77" y="29"/>
                      <a:pt x="76" y="29"/>
                      <a:pt x="76" y="29"/>
                    </a:cubicBezTo>
                    <a:close/>
                    <a:moveTo>
                      <a:pt x="78" y="27"/>
                    </a:move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27"/>
                      <a:pt x="79" y="27"/>
                      <a:pt x="79" y="28"/>
                    </a:cubicBezTo>
                    <a:cubicBezTo>
                      <a:pt x="79" y="27"/>
                      <a:pt x="78" y="27"/>
                      <a:pt x="78" y="27"/>
                    </a:cubicBezTo>
                    <a:close/>
                    <a:moveTo>
                      <a:pt x="84" y="35"/>
                    </a:moveTo>
                    <a:cubicBezTo>
                      <a:pt x="84" y="35"/>
                      <a:pt x="83" y="35"/>
                      <a:pt x="83" y="34"/>
                    </a:cubicBezTo>
                    <a:cubicBezTo>
                      <a:pt x="83" y="34"/>
                      <a:pt x="84" y="34"/>
                      <a:pt x="85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7" y="36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6" y="37"/>
                      <a:pt x="84" y="35"/>
                      <a:pt x="84" y="35"/>
                    </a:cubicBezTo>
                    <a:close/>
                    <a:moveTo>
                      <a:pt x="89" y="36"/>
                    </a:moveTo>
                    <a:cubicBezTo>
                      <a:pt x="89" y="36"/>
                      <a:pt x="89" y="36"/>
                      <a:pt x="88" y="36"/>
                    </a:cubicBezTo>
                    <a:cubicBezTo>
                      <a:pt x="87" y="36"/>
                      <a:pt x="87" y="35"/>
                      <a:pt x="86" y="34"/>
                    </a:cubicBezTo>
                    <a:cubicBezTo>
                      <a:pt x="87" y="35"/>
                      <a:pt x="88" y="36"/>
                      <a:pt x="89" y="36"/>
                    </a:cubicBezTo>
                    <a:close/>
                    <a:moveTo>
                      <a:pt x="86" y="37"/>
                    </a:moveTo>
                    <a:cubicBezTo>
                      <a:pt x="86" y="37"/>
                      <a:pt x="85" y="38"/>
                      <a:pt x="85" y="38"/>
                    </a:cubicBezTo>
                    <a:cubicBezTo>
                      <a:pt x="84" y="37"/>
                      <a:pt x="82" y="36"/>
                      <a:pt x="81" y="35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2" y="35"/>
                    </a:cubicBezTo>
                    <a:cubicBezTo>
                      <a:pt x="82" y="35"/>
                      <a:pt x="82" y="35"/>
                      <a:pt x="83" y="35"/>
                    </a:cubicBezTo>
                    <a:cubicBezTo>
                      <a:pt x="84" y="36"/>
                      <a:pt x="85" y="37"/>
                      <a:pt x="86" y="37"/>
                    </a:cubicBezTo>
                    <a:close/>
                    <a:moveTo>
                      <a:pt x="222" y="134"/>
                    </a:moveTo>
                    <a:cubicBezTo>
                      <a:pt x="221" y="133"/>
                      <a:pt x="220" y="132"/>
                      <a:pt x="219" y="131"/>
                    </a:cubicBezTo>
                    <a:cubicBezTo>
                      <a:pt x="217" y="129"/>
                      <a:pt x="221" y="131"/>
                      <a:pt x="222" y="131"/>
                    </a:cubicBezTo>
                    <a:cubicBezTo>
                      <a:pt x="222" y="131"/>
                      <a:pt x="222" y="131"/>
                      <a:pt x="223" y="131"/>
                    </a:cubicBezTo>
                    <a:cubicBezTo>
                      <a:pt x="222" y="132"/>
                      <a:pt x="222" y="133"/>
                      <a:pt x="222" y="134"/>
                    </a:cubicBezTo>
                    <a:close/>
                    <a:moveTo>
                      <a:pt x="223" y="127"/>
                    </a:moveTo>
                    <a:cubicBezTo>
                      <a:pt x="222" y="126"/>
                      <a:pt x="221" y="125"/>
                      <a:pt x="219" y="124"/>
                    </a:cubicBezTo>
                    <a:cubicBezTo>
                      <a:pt x="219" y="123"/>
                      <a:pt x="218" y="123"/>
                      <a:pt x="218" y="123"/>
                    </a:cubicBezTo>
                    <a:cubicBezTo>
                      <a:pt x="218" y="122"/>
                      <a:pt x="218" y="122"/>
                      <a:pt x="218" y="122"/>
                    </a:cubicBezTo>
                    <a:cubicBezTo>
                      <a:pt x="218" y="122"/>
                      <a:pt x="219" y="122"/>
                      <a:pt x="219" y="123"/>
                    </a:cubicBezTo>
                    <a:cubicBezTo>
                      <a:pt x="221" y="123"/>
                      <a:pt x="222" y="124"/>
                      <a:pt x="224" y="124"/>
                    </a:cubicBezTo>
                    <a:cubicBezTo>
                      <a:pt x="223" y="125"/>
                      <a:pt x="223" y="126"/>
                      <a:pt x="223" y="127"/>
                    </a:cubicBezTo>
                    <a:close/>
                    <a:moveTo>
                      <a:pt x="223" y="128"/>
                    </a:moveTo>
                    <a:cubicBezTo>
                      <a:pt x="223" y="129"/>
                      <a:pt x="223" y="130"/>
                      <a:pt x="223" y="131"/>
                    </a:cubicBezTo>
                    <a:cubicBezTo>
                      <a:pt x="223" y="131"/>
                      <a:pt x="223" y="131"/>
                      <a:pt x="223" y="131"/>
                    </a:cubicBezTo>
                    <a:cubicBezTo>
                      <a:pt x="221" y="129"/>
                      <a:pt x="220" y="128"/>
                      <a:pt x="219" y="127"/>
                    </a:cubicBezTo>
                    <a:cubicBezTo>
                      <a:pt x="220" y="126"/>
                      <a:pt x="220" y="127"/>
                      <a:pt x="221" y="127"/>
                    </a:cubicBezTo>
                    <a:cubicBezTo>
                      <a:pt x="222" y="128"/>
                      <a:pt x="222" y="128"/>
                      <a:pt x="223" y="128"/>
                    </a:cubicBezTo>
                    <a:cubicBezTo>
                      <a:pt x="223" y="128"/>
                      <a:pt x="223" y="128"/>
                      <a:pt x="223" y="128"/>
                    </a:cubicBezTo>
                    <a:close/>
                    <a:moveTo>
                      <a:pt x="218" y="130"/>
                    </a:moveTo>
                    <a:cubicBezTo>
                      <a:pt x="218" y="131"/>
                      <a:pt x="219" y="132"/>
                      <a:pt x="220" y="133"/>
                    </a:cubicBezTo>
                    <a:cubicBezTo>
                      <a:pt x="221" y="134"/>
                      <a:pt x="219" y="133"/>
                      <a:pt x="218" y="133"/>
                    </a:cubicBezTo>
                    <a:cubicBezTo>
                      <a:pt x="218" y="133"/>
                      <a:pt x="218" y="133"/>
                      <a:pt x="218" y="133"/>
                    </a:cubicBezTo>
                    <a:cubicBezTo>
                      <a:pt x="218" y="132"/>
                      <a:pt x="218" y="131"/>
                      <a:pt x="218" y="130"/>
                    </a:cubicBezTo>
                    <a:close/>
                    <a:moveTo>
                      <a:pt x="222" y="135"/>
                    </a:moveTo>
                    <a:cubicBezTo>
                      <a:pt x="221" y="136"/>
                      <a:pt x="221" y="137"/>
                      <a:pt x="221" y="139"/>
                    </a:cubicBezTo>
                    <a:cubicBezTo>
                      <a:pt x="221" y="138"/>
                      <a:pt x="221" y="137"/>
                      <a:pt x="220" y="137"/>
                    </a:cubicBezTo>
                    <a:cubicBezTo>
                      <a:pt x="220" y="136"/>
                      <a:pt x="219" y="136"/>
                      <a:pt x="219" y="135"/>
                    </a:cubicBezTo>
                    <a:cubicBezTo>
                      <a:pt x="217" y="133"/>
                      <a:pt x="221" y="135"/>
                      <a:pt x="222" y="135"/>
                    </a:cubicBezTo>
                    <a:cubicBezTo>
                      <a:pt x="222" y="135"/>
                      <a:pt x="222" y="135"/>
                      <a:pt x="222" y="135"/>
                    </a:cubicBezTo>
                    <a:close/>
                    <a:moveTo>
                      <a:pt x="220" y="140"/>
                    </a:moveTo>
                    <a:cubicBezTo>
                      <a:pt x="220" y="140"/>
                      <a:pt x="220" y="140"/>
                      <a:pt x="220" y="141"/>
                    </a:cubicBezTo>
                    <a:cubicBezTo>
                      <a:pt x="220" y="141"/>
                      <a:pt x="220" y="140"/>
                      <a:pt x="220" y="140"/>
                    </a:cubicBezTo>
                    <a:cubicBezTo>
                      <a:pt x="220" y="140"/>
                      <a:pt x="220" y="140"/>
                      <a:pt x="220" y="140"/>
                    </a:cubicBezTo>
                    <a:cubicBezTo>
                      <a:pt x="220" y="140"/>
                      <a:pt x="220" y="140"/>
                      <a:pt x="220" y="140"/>
                    </a:cubicBezTo>
                    <a:close/>
                    <a:moveTo>
                      <a:pt x="219" y="137"/>
                    </a:moveTo>
                    <a:cubicBezTo>
                      <a:pt x="219" y="136"/>
                      <a:pt x="218" y="136"/>
                      <a:pt x="218" y="136"/>
                    </a:cubicBezTo>
                    <a:cubicBezTo>
                      <a:pt x="219" y="137"/>
                      <a:pt x="220" y="138"/>
                      <a:pt x="220" y="139"/>
                    </a:cubicBezTo>
                    <a:cubicBezTo>
                      <a:pt x="219" y="139"/>
                      <a:pt x="219" y="138"/>
                      <a:pt x="219" y="137"/>
                    </a:cubicBezTo>
                    <a:close/>
                    <a:moveTo>
                      <a:pt x="218" y="127"/>
                    </a:moveTo>
                    <a:cubicBezTo>
                      <a:pt x="218" y="128"/>
                      <a:pt x="219" y="128"/>
                      <a:pt x="220" y="129"/>
                    </a:cubicBezTo>
                    <a:cubicBezTo>
                      <a:pt x="220" y="129"/>
                      <a:pt x="223" y="131"/>
                      <a:pt x="220" y="130"/>
                    </a:cubicBezTo>
                    <a:cubicBezTo>
                      <a:pt x="219" y="130"/>
                      <a:pt x="219" y="129"/>
                      <a:pt x="218" y="129"/>
                    </a:cubicBezTo>
                    <a:cubicBezTo>
                      <a:pt x="218" y="129"/>
                      <a:pt x="218" y="129"/>
                      <a:pt x="218" y="129"/>
                    </a:cubicBezTo>
                    <a:cubicBezTo>
                      <a:pt x="218" y="129"/>
                      <a:pt x="218" y="128"/>
                      <a:pt x="218" y="127"/>
                    </a:cubicBezTo>
                    <a:cubicBezTo>
                      <a:pt x="218" y="127"/>
                      <a:pt x="218" y="127"/>
                      <a:pt x="218" y="127"/>
                    </a:cubicBezTo>
                    <a:close/>
                    <a:moveTo>
                      <a:pt x="218" y="124"/>
                    </a:moveTo>
                    <a:cubicBezTo>
                      <a:pt x="219" y="125"/>
                      <a:pt x="221" y="125"/>
                      <a:pt x="222" y="127"/>
                    </a:cubicBezTo>
                    <a:cubicBezTo>
                      <a:pt x="223" y="127"/>
                      <a:pt x="223" y="127"/>
                      <a:pt x="221" y="127"/>
                    </a:cubicBezTo>
                    <a:cubicBezTo>
                      <a:pt x="221" y="126"/>
                      <a:pt x="220" y="126"/>
                      <a:pt x="219" y="126"/>
                    </a:cubicBezTo>
                    <a:cubicBezTo>
                      <a:pt x="219" y="125"/>
                      <a:pt x="218" y="125"/>
                      <a:pt x="218" y="125"/>
                    </a:cubicBezTo>
                    <a:cubicBezTo>
                      <a:pt x="218" y="125"/>
                      <a:pt x="218" y="124"/>
                      <a:pt x="218" y="124"/>
                    </a:cubicBezTo>
                    <a:close/>
                    <a:moveTo>
                      <a:pt x="215" y="118"/>
                    </a:moveTo>
                    <a:cubicBezTo>
                      <a:pt x="214" y="118"/>
                      <a:pt x="213" y="118"/>
                      <a:pt x="212" y="118"/>
                    </a:cubicBezTo>
                    <a:cubicBezTo>
                      <a:pt x="211" y="117"/>
                      <a:pt x="209" y="116"/>
                      <a:pt x="208" y="115"/>
                    </a:cubicBezTo>
                    <a:cubicBezTo>
                      <a:pt x="206" y="114"/>
                      <a:pt x="207" y="114"/>
                      <a:pt x="208" y="115"/>
                    </a:cubicBezTo>
                    <a:cubicBezTo>
                      <a:pt x="210" y="115"/>
                      <a:pt x="211" y="116"/>
                      <a:pt x="213" y="117"/>
                    </a:cubicBezTo>
                    <a:cubicBezTo>
                      <a:pt x="216" y="119"/>
                      <a:pt x="220" y="120"/>
                      <a:pt x="224" y="122"/>
                    </a:cubicBezTo>
                    <a:cubicBezTo>
                      <a:pt x="224" y="122"/>
                      <a:pt x="224" y="123"/>
                      <a:pt x="224" y="124"/>
                    </a:cubicBezTo>
                    <a:cubicBezTo>
                      <a:pt x="222" y="123"/>
                      <a:pt x="220" y="122"/>
                      <a:pt x="217" y="121"/>
                    </a:cubicBezTo>
                    <a:cubicBezTo>
                      <a:pt x="217" y="120"/>
                      <a:pt x="216" y="119"/>
                      <a:pt x="215" y="118"/>
                    </a:cubicBezTo>
                    <a:close/>
                    <a:moveTo>
                      <a:pt x="218" y="78"/>
                    </a:moveTo>
                    <a:cubicBezTo>
                      <a:pt x="216" y="77"/>
                      <a:pt x="214" y="76"/>
                      <a:pt x="212" y="75"/>
                    </a:cubicBezTo>
                    <a:cubicBezTo>
                      <a:pt x="209" y="73"/>
                      <a:pt x="213" y="75"/>
                      <a:pt x="214" y="76"/>
                    </a:cubicBezTo>
                    <a:cubicBezTo>
                      <a:pt x="215" y="76"/>
                      <a:pt x="216" y="77"/>
                      <a:pt x="217" y="77"/>
                    </a:cubicBezTo>
                    <a:cubicBezTo>
                      <a:pt x="217" y="78"/>
                      <a:pt x="218" y="78"/>
                      <a:pt x="218" y="78"/>
                    </a:cubicBezTo>
                    <a:close/>
                    <a:moveTo>
                      <a:pt x="209" y="61"/>
                    </a:moveTo>
                    <a:cubicBezTo>
                      <a:pt x="207" y="60"/>
                      <a:pt x="207" y="60"/>
                      <a:pt x="209" y="61"/>
                    </a:cubicBezTo>
                    <a:cubicBezTo>
                      <a:pt x="209" y="61"/>
                      <a:pt x="209" y="61"/>
                      <a:pt x="209" y="61"/>
                    </a:cubicBezTo>
                    <a:close/>
                    <a:moveTo>
                      <a:pt x="211" y="64"/>
                    </a:moveTo>
                    <a:cubicBezTo>
                      <a:pt x="210" y="64"/>
                      <a:pt x="210" y="64"/>
                      <a:pt x="210" y="64"/>
                    </a:cubicBezTo>
                    <a:cubicBezTo>
                      <a:pt x="209" y="63"/>
                      <a:pt x="207" y="62"/>
                      <a:pt x="206" y="62"/>
                    </a:cubicBezTo>
                    <a:cubicBezTo>
                      <a:pt x="208" y="62"/>
                      <a:pt x="209" y="63"/>
                      <a:pt x="210" y="63"/>
                    </a:cubicBezTo>
                    <a:cubicBezTo>
                      <a:pt x="210" y="64"/>
                      <a:pt x="211" y="64"/>
                      <a:pt x="211" y="64"/>
                    </a:cubicBezTo>
                    <a:close/>
                    <a:moveTo>
                      <a:pt x="214" y="70"/>
                    </a:moveTo>
                    <a:cubicBezTo>
                      <a:pt x="212" y="69"/>
                      <a:pt x="210" y="68"/>
                      <a:pt x="208" y="67"/>
                    </a:cubicBezTo>
                    <a:cubicBezTo>
                      <a:pt x="204" y="64"/>
                      <a:pt x="209" y="66"/>
                      <a:pt x="211" y="67"/>
                    </a:cubicBezTo>
                    <a:cubicBezTo>
                      <a:pt x="211" y="67"/>
                      <a:pt x="212" y="67"/>
                      <a:pt x="213" y="68"/>
                    </a:cubicBezTo>
                    <a:cubicBezTo>
                      <a:pt x="213" y="69"/>
                      <a:pt x="214" y="69"/>
                      <a:pt x="214" y="70"/>
                    </a:cubicBezTo>
                    <a:close/>
                    <a:moveTo>
                      <a:pt x="216" y="74"/>
                    </a:moveTo>
                    <a:cubicBezTo>
                      <a:pt x="214" y="73"/>
                      <a:pt x="212" y="72"/>
                      <a:pt x="210" y="71"/>
                    </a:cubicBezTo>
                    <a:cubicBezTo>
                      <a:pt x="209" y="70"/>
                      <a:pt x="208" y="70"/>
                      <a:pt x="207" y="69"/>
                    </a:cubicBezTo>
                    <a:cubicBezTo>
                      <a:pt x="208" y="70"/>
                      <a:pt x="210" y="71"/>
                      <a:pt x="212" y="71"/>
                    </a:cubicBezTo>
                    <a:cubicBezTo>
                      <a:pt x="213" y="72"/>
                      <a:pt x="214" y="72"/>
                      <a:pt x="215" y="72"/>
                    </a:cubicBezTo>
                    <a:cubicBezTo>
                      <a:pt x="215" y="73"/>
                      <a:pt x="216" y="74"/>
                      <a:pt x="216" y="74"/>
                    </a:cubicBezTo>
                    <a:close/>
                    <a:moveTo>
                      <a:pt x="220" y="84"/>
                    </a:moveTo>
                    <a:cubicBezTo>
                      <a:pt x="217" y="82"/>
                      <a:pt x="214" y="81"/>
                      <a:pt x="212" y="79"/>
                    </a:cubicBezTo>
                    <a:cubicBezTo>
                      <a:pt x="207" y="76"/>
                      <a:pt x="214" y="79"/>
                      <a:pt x="215" y="80"/>
                    </a:cubicBezTo>
                    <a:cubicBezTo>
                      <a:pt x="216" y="80"/>
                      <a:pt x="217" y="81"/>
                      <a:pt x="219" y="81"/>
                    </a:cubicBezTo>
                    <a:cubicBezTo>
                      <a:pt x="219" y="82"/>
                      <a:pt x="219" y="83"/>
                      <a:pt x="220" y="84"/>
                    </a:cubicBezTo>
                    <a:close/>
                    <a:moveTo>
                      <a:pt x="209" y="78"/>
                    </a:moveTo>
                    <a:cubicBezTo>
                      <a:pt x="212" y="81"/>
                      <a:pt x="216" y="82"/>
                      <a:pt x="219" y="84"/>
                    </a:cubicBezTo>
                    <a:cubicBezTo>
                      <a:pt x="222" y="86"/>
                      <a:pt x="214" y="83"/>
                      <a:pt x="216" y="83"/>
                    </a:cubicBezTo>
                    <a:cubicBezTo>
                      <a:pt x="215" y="83"/>
                      <a:pt x="214" y="82"/>
                      <a:pt x="213" y="82"/>
                    </a:cubicBezTo>
                    <a:cubicBezTo>
                      <a:pt x="211" y="81"/>
                      <a:pt x="210" y="81"/>
                      <a:pt x="208" y="80"/>
                    </a:cubicBezTo>
                    <a:cubicBezTo>
                      <a:pt x="209" y="80"/>
                      <a:pt x="209" y="79"/>
                      <a:pt x="209" y="78"/>
                    </a:cubicBezTo>
                    <a:close/>
                    <a:moveTo>
                      <a:pt x="221" y="88"/>
                    </a:moveTo>
                    <a:cubicBezTo>
                      <a:pt x="217" y="86"/>
                      <a:pt x="213" y="84"/>
                      <a:pt x="210" y="82"/>
                    </a:cubicBezTo>
                    <a:cubicBezTo>
                      <a:pt x="208" y="81"/>
                      <a:pt x="208" y="81"/>
                      <a:pt x="210" y="81"/>
                    </a:cubicBezTo>
                    <a:cubicBezTo>
                      <a:pt x="212" y="82"/>
                      <a:pt x="214" y="83"/>
                      <a:pt x="215" y="84"/>
                    </a:cubicBezTo>
                    <a:cubicBezTo>
                      <a:pt x="217" y="84"/>
                      <a:pt x="219" y="85"/>
                      <a:pt x="220" y="86"/>
                    </a:cubicBezTo>
                    <a:cubicBezTo>
                      <a:pt x="221" y="87"/>
                      <a:pt x="221" y="87"/>
                      <a:pt x="221" y="88"/>
                    </a:cubicBezTo>
                    <a:close/>
                    <a:moveTo>
                      <a:pt x="222" y="93"/>
                    </a:moveTo>
                    <a:cubicBezTo>
                      <a:pt x="218" y="90"/>
                      <a:pt x="212" y="88"/>
                      <a:pt x="207" y="85"/>
                    </a:cubicBezTo>
                    <a:cubicBezTo>
                      <a:pt x="204" y="84"/>
                      <a:pt x="209" y="85"/>
                      <a:pt x="209" y="85"/>
                    </a:cubicBezTo>
                    <a:cubicBezTo>
                      <a:pt x="211" y="86"/>
                      <a:pt x="213" y="87"/>
                      <a:pt x="215" y="87"/>
                    </a:cubicBezTo>
                    <a:cubicBezTo>
                      <a:pt x="217" y="88"/>
                      <a:pt x="219" y="89"/>
                      <a:pt x="221" y="90"/>
                    </a:cubicBezTo>
                    <a:cubicBezTo>
                      <a:pt x="222" y="91"/>
                      <a:pt x="222" y="92"/>
                      <a:pt x="222" y="93"/>
                    </a:cubicBezTo>
                    <a:close/>
                    <a:moveTo>
                      <a:pt x="223" y="98"/>
                    </a:moveTo>
                    <a:cubicBezTo>
                      <a:pt x="218" y="94"/>
                      <a:pt x="212" y="92"/>
                      <a:pt x="206" y="89"/>
                    </a:cubicBezTo>
                    <a:cubicBezTo>
                      <a:pt x="206" y="88"/>
                      <a:pt x="201" y="86"/>
                      <a:pt x="205" y="87"/>
                    </a:cubicBezTo>
                    <a:cubicBezTo>
                      <a:pt x="208" y="88"/>
                      <a:pt x="210" y="90"/>
                      <a:pt x="213" y="91"/>
                    </a:cubicBezTo>
                    <a:cubicBezTo>
                      <a:pt x="216" y="92"/>
                      <a:pt x="219" y="93"/>
                      <a:pt x="222" y="95"/>
                    </a:cubicBezTo>
                    <a:cubicBezTo>
                      <a:pt x="223" y="96"/>
                      <a:pt x="223" y="97"/>
                      <a:pt x="223" y="98"/>
                    </a:cubicBezTo>
                    <a:close/>
                    <a:moveTo>
                      <a:pt x="224" y="102"/>
                    </a:moveTo>
                    <a:cubicBezTo>
                      <a:pt x="221" y="100"/>
                      <a:pt x="218" y="100"/>
                      <a:pt x="216" y="98"/>
                    </a:cubicBezTo>
                    <a:cubicBezTo>
                      <a:pt x="213" y="96"/>
                      <a:pt x="209" y="95"/>
                      <a:pt x="206" y="93"/>
                    </a:cubicBezTo>
                    <a:cubicBezTo>
                      <a:pt x="206" y="92"/>
                      <a:pt x="205" y="92"/>
                      <a:pt x="204" y="91"/>
                    </a:cubicBezTo>
                    <a:cubicBezTo>
                      <a:pt x="205" y="92"/>
                      <a:pt x="206" y="92"/>
                      <a:pt x="207" y="92"/>
                    </a:cubicBezTo>
                    <a:cubicBezTo>
                      <a:pt x="210" y="93"/>
                      <a:pt x="212" y="94"/>
                      <a:pt x="215" y="95"/>
                    </a:cubicBezTo>
                    <a:cubicBezTo>
                      <a:pt x="218" y="97"/>
                      <a:pt x="220" y="98"/>
                      <a:pt x="223" y="99"/>
                    </a:cubicBezTo>
                    <a:cubicBezTo>
                      <a:pt x="223" y="100"/>
                      <a:pt x="224" y="101"/>
                      <a:pt x="224" y="102"/>
                    </a:cubicBezTo>
                    <a:close/>
                    <a:moveTo>
                      <a:pt x="224" y="107"/>
                    </a:moveTo>
                    <a:cubicBezTo>
                      <a:pt x="218" y="102"/>
                      <a:pt x="210" y="99"/>
                      <a:pt x="204" y="95"/>
                    </a:cubicBezTo>
                    <a:cubicBezTo>
                      <a:pt x="199" y="93"/>
                      <a:pt x="205" y="96"/>
                      <a:pt x="206" y="96"/>
                    </a:cubicBezTo>
                    <a:cubicBezTo>
                      <a:pt x="208" y="97"/>
                      <a:pt x="210" y="98"/>
                      <a:pt x="212" y="99"/>
                    </a:cubicBezTo>
                    <a:cubicBezTo>
                      <a:pt x="216" y="100"/>
                      <a:pt x="220" y="102"/>
                      <a:pt x="224" y="103"/>
                    </a:cubicBezTo>
                    <a:cubicBezTo>
                      <a:pt x="224" y="103"/>
                      <a:pt x="224" y="103"/>
                      <a:pt x="224" y="103"/>
                    </a:cubicBezTo>
                    <a:cubicBezTo>
                      <a:pt x="224" y="105"/>
                      <a:pt x="224" y="106"/>
                      <a:pt x="224" y="107"/>
                    </a:cubicBezTo>
                    <a:close/>
                    <a:moveTo>
                      <a:pt x="204" y="104"/>
                    </a:moveTo>
                    <a:cubicBezTo>
                      <a:pt x="210" y="108"/>
                      <a:pt x="217" y="111"/>
                      <a:pt x="224" y="113"/>
                    </a:cubicBezTo>
                    <a:cubicBezTo>
                      <a:pt x="224" y="113"/>
                      <a:pt x="224" y="113"/>
                      <a:pt x="224" y="113"/>
                    </a:cubicBezTo>
                    <a:cubicBezTo>
                      <a:pt x="224" y="114"/>
                      <a:pt x="224" y="115"/>
                      <a:pt x="224" y="116"/>
                    </a:cubicBezTo>
                    <a:cubicBezTo>
                      <a:pt x="222" y="114"/>
                      <a:pt x="219" y="112"/>
                      <a:pt x="216" y="111"/>
                    </a:cubicBezTo>
                    <a:cubicBezTo>
                      <a:pt x="212" y="109"/>
                      <a:pt x="208" y="106"/>
                      <a:pt x="204" y="104"/>
                    </a:cubicBezTo>
                    <a:close/>
                    <a:moveTo>
                      <a:pt x="214" y="105"/>
                    </a:moveTo>
                    <a:cubicBezTo>
                      <a:pt x="210" y="103"/>
                      <a:pt x="205" y="101"/>
                      <a:pt x="202" y="99"/>
                    </a:cubicBezTo>
                    <a:cubicBezTo>
                      <a:pt x="201" y="99"/>
                      <a:pt x="201" y="99"/>
                      <a:pt x="201" y="99"/>
                    </a:cubicBezTo>
                    <a:cubicBezTo>
                      <a:pt x="201" y="99"/>
                      <a:pt x="202" y="99"/>
                      <a:pt x="202" y="99"/>
                    </a:cubicBezTo>
                    <a:cubicBezTo>
                      <a:pt x="203" y="99"/>
                      <a:pt x="205" y="100"/>
                      <a:pt x="206" y="101"/>
                    </a:cubicBezTo>
                    <a:cubicBezTo>
                      <a:pt x="208" y="101"/>
                      <a:pt x="209" y="102"/>
                      <a:pt x="210" y="102"/>
                    </a:cubicBezTo>
                    <a:cubicBezTo>
                      <a:pt x="215" y="104"/>
                      <a:pt x="219" y="107"/>
                      <a:pt x="224" y="108"/>
                    </a:cubicBezTo>
                    <a:cubicBezTo>
                      <a:pt x="224" y="109"/>
                      <a:pt x="224" y="111"/>
                      <a:pt x="224" y="112"/>
                    </a:cubicBezTo>
                    <a:cubicBezTo>
                      <a:pt x="221" y="110"/>
                      <a:pt x="217" y="107"/>
                      <a:pt x="214" y="105"/>
                    </a:cubicBezTo>
                    <a:close/>
                    <a:moveTo>
                      <a:pt x="224" y="121"/>
                    </a:moveTo>
                    <a:cubicBezTo>
                      <a:pt x="218" y="117"/>
                      <a:pt x="212" y="113"/>
                      <a:pt x="206" y="110"/>
                    </a:cubicBezTo>
                    <a:cubicBezTo>
                      <a:pt x="206" y="110"/>
                      <a:pt x="206" y="110"/>
                      <a:pt x="206" y="110"/>
                    </a:cubicBezTo>
                    <a:cubicBezTo>
                      <a:pt x="209" y="111"/>
                      <a:pt x="213" y="113"/>
                      <a:pt x="217" y="114"/>
                    </a:cubicBezTo>
                    <a:cubicBezTo>
                      <a:pt x="219" y="115"/>
                      <a:pt x="221" y="117"/>
                      <a:pt x="224" y="117"/>
                    </a:cubicBezTo>
                    <a:cubicBezTo>
                      <a:pt x="224" y="117"/>
                      <a:pt x="224" y="117"/>
                      <a:pt x="224" y="117"/>
                    </a:cubicBezTo>
                    <a:cubicBezTo>
                      <a:pt x="224" y="118"/>
                      <a:pt x="224" y="119"/>
                      <a:pt x="224" y="121"/>
                    </a:cubicBezTo>
                    <a:close/>
                    <a:moveTo>
                      <a:pt x="209" y="120"/>
                    </a:moveTo>
                    <a:cubicBezTo>
                      <a:pt x="208" y="119"/>
                      <a:pt x="210" y="119"/>
                      <a:pt x="211" y="119"/>
                    </a:cubicBezTo>
                    <a:cubicBezTo>
                      <a:pt x="211" y="119"/>
                      <a:pt x="210" y="120"/>
                      <a:pt x="210" y="120"/>
                    </a:cubicBezTo>
                    <a:cubicBezTo>
                      <a:pt x="208" y="121"/>
                      <a:pt x="208" y="121"/>
                      <a:pt x="207" y="120"/>
                    </a:cubicBezTo>
                    <a:cubicBezTo>
                      <a:pt x="208" y="120"/>
                      <a:pt x="208" y="120"/>
                      <a:pt x="209" y="120"/>
                    </a:cubicBezTo>
                    <a:cubicBezTo>
                      <a:pt x="209" y="120"/>
                      <a:pt x="210" y="120"/>
                      <a:pt x="209" y="120"/>
                    </a:cubicBezTo>
                    <a:close/>
                    <a:moveTo>
                      <a:pt x="206" y="114"/>
                    </a:moveTo>
                    <a:cubicBezTo>
                      <a:pt x="207" y="115"/>
                      <a:pt x="209" y="116"/>
                      <a:pt x="210" y="117"/>
                    </a:cubicBezTo>
                    <a:cubicBezTo>
                      <a:pt x="213" y="119"/>
                      <a:pt x="209" y="117"/>
                      <a:pt x="207" y="118"/>
                    </a:cubicBezTo>
                    <a:cubicBezTo>
                      <a:pt x="207" y="118"/>
                      <a:pt x="207" y="118"/>
                      <a:pt x="207" y="118"/>
                    </a:cubicBezTo>
                    <a:cubicBezTo>
                      <a:pt x="208" y="119"/>
                      <a:pt x="208" y="119"/>
                      <a:pt x="207" y="119"/>
                    </a:cubicBezTo>
                    <a:cubicBezTo>
                      <a:pt x="206" y="117"/>
                      <a:pt x="206" y="115"/>
                      <a:pt x="206" y="114"/>
                    </a:cubicBezTo>
                    <a:close/>
                    <a:moveTo>
                      <a:pt x="206" y="110"/>
                    </a:moveTo>
                    <a:cubicBezTo>
                      <a:pt x="211" y="114"/>
                      <a:pt x="217" y="117"/>
                      <a:pt x="222" y="120"/>
                    </a:cubicBezTo>
                    <a:cubicBezTo>
                      <a:pt x="226" y="123"/>
                      <a:pt x="219" y="119"/>
                      <a:pt x="219" y="119"/>
                    </a:cubicBezTo>
                    <a:cubicBezTo>
                      <a:pt x="217" y="118"/>
                      <a:pt x="216" y="117"/>
                      <a:pt x="214" y="117"/>
                    </a:cubicBezTo>
                    <a:cubicBezTo>
                      <a:pt x="212" y="115"/>
                      <a:pt x="209" y="114"/>
                      <a:pt x="206" y="113"/>
                    </a:cubicBezTo>
                    <a:cubicBezTo>
                      <a:pt x="206" y="112"/>
                      <a:pt x="206" y="111"/>
                      <a:pt x="206" y="110"/>
                    </a:cubicBezTo>
                    <a:close/>
                    <a:moveTo>
                      <a:pt x="204" y="105"/>
                    </a:moveTo>
                    <a:cubicBezTo>
                      <a:pt x="207" y="107"/>
                      <a:pt x="210" y="108"/>
                      <a:pt x="212" y="110"/>
                    </a:cubicBezTo>
                    <a:cubicBezTo>
                      <a:pt x="216" y="112"/>
                      <a:pt x="221" y="113"/>
                      <a:pt x="223" y="116"/>
                    </a:cubicBezTo>
                    <a:cubicBezTo>
                      <a:pt x="223" y="116"/>
                      <a:pt x="218" y="114"/>
                      <a:pt x="218" y="114"/>
                    </a:cubicBezTo>
                    <a:cubicBezTo>
                      <a:pt x="217" y="114"/>
                      <a:pt x="216" y="113"/>
                      <a:pt x="215" y="113"/>
                    </a:cubicBezTo>
                    <a:cubicBezTo>
                      <a:pt x="212" y="111"/>
                      <a:pt x="209" y="110"/>
                      <a:pt x="206" y="109"/>
                    </a:cubicBezTo>
                    <a:cubicBezTo>
                      <a:pt x="206" y="108"/>
                      <a:pt x="205" y="108"/>
                      <a:pt x="205" y="107"/>
                    </a:cubicBezTo>
                    <a:cubicBezTo>
                      <a:pt x="205" y="106"/>
                      <a:pt x="205" y="105"/>
                      <a:pt x="204" y="105"/>
                    </a:cubicBezTo>
                    <a:close/>
                    <a:moveTo>
                      <a:pt x="199" y="98"/>
                    </a:moveTo>
                    <a:cubicBezTo>
                      <a:pt x="206" y="103"/>
                      <a:pt x="214" y="105"/>
                      <a:pt x="220" y="110"/>
                    </a:cubicBezTo>
                    <a:cubicBezTo>
                      <a:pt x="225" y="113"/>
                      <a:pt x="222" y="112"/>
                      <a:pt x="220" y="111"/>
                    </a:cubicBezTo>
                    <a:cubicBezTo>
                      <a:pt x="217" y="110"/>
                      <a:pt x="214" y="109"/>
                      <a:pt x="212" y="108"/>
                    </a:cubicBezTo>
                    <a:cubicBezTo>
                      <a:pt x="209" y="106"/>
                      <a:pt x="205" y="104"/>
                      <a:pt x="202" y="103"/>
                    </a:cubicBezTo>
                    <a:cubicBezTo>
                      <a:pt x="202" y="103"/>
                      <a:pt x="202" y="103"/>
                      <a:pt x="202" y="103"/>
                    </a:cubicBezTo>
                    <a:cubicBezTo>
                      <a:pt x="200" y="102"/>
                      <a:pt x="199" y="100"/>
                      <a:pt x="199" y="98"/>
                    </a:cubicBezTo>
                    <a:close/>
                    <a:moveTo>
                      <a:pt x="199" y="97"/>
                    </a:moveTo>
                    <a:cubicBezTo>
                      <a:pt x="199" y="97"/>
                      <a:pt x="200" y="96"/>
                      <a:pt x="200" y="96"/>
                    </a:cubicBezTo>
                    <a:cubicBezTo>
                      <a:pt x="200" y="96"/>
                      <a:pt x="201" y="95"/>
                      <a:pt x="201" y="94"/>
                    </a:cubicBezTo>
                    <a:cubicBezTo>
                      <a:pt x="205" y="97"/>
                      <a:pt x="208" y="99"/>
                      <a:pt x="212" y="101"/>
                    </a:cubicBezTo>
                    <a:cubicBezTo>
                      <a:pt x="214" y="102"/>
                      <a:pt x="216" y="103"/>
                      <a:pt x="218" y="104"/>
                    </a:cubicBezTo>
                    <a:cubicBezTo>
                      <a:pt x="219" y="104"/>
                      <a:pt x="221" y="106"/>
                      <a:pt x="223" y="107"/>
                    </a:cubicBezTo>
                    <a:cubicBezTo>
                      <a:pt x="215" y="104"/>
                      <a:pt x="207" y="100"/>
                      <a:pt x="199" y="97"/>
                    </a:cubicBezTo>
                    <a:close/>
                    <a:moveTo>
                      <a:pt x="202" y="94"/>
                    </a:moveTo>
                    <a:cubicBezTo>
                      <a:pt x="202" y="93"/>
                      <a:pt x="202" y="92"/>
                      <a:pt x="202" y="91"/>
                    </a:cubicBezTo>
                    <a:cubicBezTo>
                      <a:pt x="202" y="89"/>
                      <a:pt x="201" y="88"/>
                      <a:pt x="202" y="87"/>
                    </a:cubicBezTo>
                    <a:cubicBezTo>
                      <a:pt x="207" y="91"/>
                      <a:pt x="215" y="92"/>
                      <a:pt x="220" y="96"/>
                    </a:cubicBezTo>
                    <a:cubicBezTo>
                      <a:pt x="226" y="100"/>
                      <a:pt x="220" y="97"/>
                      <a:pt x="218" y="96"/>
                    </a:cubicBezTo>
                    <a:cubicBezTo>
                      <a:pt x="216" y="95"/>
                      <a:pt x="214" y="94"/>
                      <a:pt x="212" y="93"/>
                    </a:cubicBezTo>
                    <a:cubicBezTo>
                      <a:pt x="209" y="92"/>
                      <a:pt x="206" y="91"/>
                      <a:pt x="203" y="90"/>
                    </a:cubicBezTo>
                    <a:cubicBezTo>
                      <a:pt x="202" y="90"/>
                      <a:pt x="202" y="90"/>
                      <a:pt x="202" y="91"/>
                    </a:cubicBezTo>
                    <a:cubicBezTo>
                      <a:pt x="208" y="95"/>
                      <a:pt x="215" y="98"/>
                      <a:pt x="221" y="102"/>
                    </a:cubicBezTo>
                    <a:cubicBezTo>
                      <a:pt x="224" y="103"/>
                      <a:pt x="219" y="101"/>
                      <a:pt x="219" y="101"/>
                    </a:cubicBezTo>
                    <a:cubicBezTo>
                      <a:pt x="216" y="100"/>
                      <a:pt x="214" y="99"/>
                      <a:pt x="211" y="97"/>
                    </a:cubicBezTo>
                    <a:cubicBezTo>
                      <a:pt x="208" y="96"/>
                      <a:pt x="205" y="94"/>
                      <a:pt x="202" y="94"/>
                    </a:cubicBezTo>
                    <a:close/>
                    <a:moveTo>
                      <a:pt x="202" y="86"/>
                    </a:moveTo>
                    <a:cubicBezTo>
                      <a:pt x="202" y="85"/>
                      <a:pt x="203" y="84"/>
                      <a:pt x="204" y="84"/>
                    </a:cubicBezTo>
                    <a:cubicBezTo>
                      <a:pt x="209" y="88"/>
                      <a:pt x="215" y="89"/>
                      <a:pt x="220" y="92"/>
                    </a:cubicBezTo>
                    <a:cubicBezTo>
                      <a:pt x="224" y="95"/>
                      <a:pt x="220" y="93"/>
                      <a:pt x="218" y="92"/>
                    </a:cubicBezTo>
                    <a:cubicBezTo>
                      <a:pt x="216" y="91"/>
                      <a:pt x="214" y="90"/>
                      <a:pt x="212" y="89"/>
                    </a:cubicBezTo>
                    <a:cubicBezTo>
                      <a:pt x="209" y="88"/>
                      <a:pt x="205" y="87"/>
                      <a:pt x="202" y="86"/>
                    </a:cubicBezTo>
                    <a:close/>
                    <a:moveTo>
                      <a:pt x="205" y="83"/>
                    </a:moveTo>
                    <a:cubicBezTo>
                      <a:pt x="205" y="83"/>
                      <a:pt x="205" y="83"/>
                      <a:pt x="206" y="83"/>
                    </a:cubicBezTo>
                    <a:cubicBezTo>
                      <a:pt x="207" y="83"/>
                      <a:pt x="207" y="82"/>
                      <a:pt x="208" y="81"/>
                    </a:cubicBezTo>
                    <a:cubicBezTo>
                      <a:pt x="210" y="83"/>
                      <a:pt x="212" y="84"/>
                      <a:pt x="214" y="85"/>
                    </a:cubicBezTo>
                    <a:cubicBezTo>
                      <a:pt x="216" y="86"/>
                      <a:pt x="217" y="87"/>
                      <a:pt x="218" y="87"/>
                    </a:cubicBezTo>
                    <a:cubicBezTo>
                      <a:pt x="219" y="88"/>
                      <a:pt x="223" y="90"/>
                      <a:pt x="219" y="89"/>
                    </a:cubicBezTo>
                    <a:cubicBezTo>
                      <a:pt x="215" y="87"/>
                      <a:pt x="210" y="84"/>
                      <a:pt x="205" y="83"/>
                    </a:cubicBezTo>
                    <a:close/>
                    <a:moveTo>
                      <a:pt x="207" y="70"/>
                    </a:moveTo>
                    <a:cubicBezTo>
                      <a:pt x="209" y="71"/>
                      <a:pt x="211" y="72"/>
                      <a:pt x="213" y="73"/>
                    </a:cubicBezTo>
                    <a:cubicBezTo>
                      <a:pt x="214" y="74"/>
                      <a:pt x="215" y="74"/>
                      <a:pt x="216" y="75"/>
                    </a:cubicBezTo>
                    <a:cubicBezTo>
                      <a:pt x="216" y="76"/>
                      <a:pt x="216" y="76"/>
                      <a:pt x="217" y="76"/>
                    </a:cubicBezTo>
                    <a:cubicBezTo>
                      <a:pt x="215" y="76"/>
                      <a:pt x="214" y="75"/>
                      <a:pt x="213" y="75"/>
                    </a:cubicBezTo>
                    <a:cubicBezTo>
                      <a:pt x="212" y="74"/>
                      <a:pt x="211" y="73"/>
                      <a:pt x="209" y="73"/>
                    </a:cubicBezTo>
                    <a:cubicBezTo>
                      <a:pt x="209" y="73"/>
                      <a:pt x="209" y="73"/>
                      <a:pt x="209" y="74"/>
                    </a:cubicBezTo>
                    <a:cubicBezTo>
                      <a:pt x="212" y="76"/>
                      <a:pt x="215" y="79"/>
                      <a:pt x="218" y="80"/>
                    </a:cubicBezTo>
                    <a:cubicBezTo>
                      <a:pt x="218" y="80"/>
                      <a:pt x="218" y="80"/>
                      <a:pt x="218" y="80"/>
                    </a:cubicBezTo>
                    <a:cubicBezTo>
                      <a:pt x="215" y="79"/>
                      <a:pt x="212" y="78"/>
                      <a:pt x="209" y="77"/>
                    </a:cubicBezTo>
                    <a:cubicBezTo>
                      <a:pt x="209" y="76"/>
                      <a:pt x="209" y="75"/>
                      <a:pt x="209" y="74"/>
                    </a:cubicBezTo>
                    <a:cubicBezTo>
                      <a:pt x="208" y="73"/>
                      <a:pt x="207" y="71"/>
                      <a:pt x="207" y="70"/>
                    </a:cubicBezTo>
                    <a:close/>
                    <a:moveTo>
                      <a:pt x="205" y="65"/>
                    </a:moveTo>
                    <a:cubicBezTo>
                      <a:pt x="207" y="67"/>
                      <a:pt x="209" y="68"/>
                      <a:pt x="212" y="70"/>
                    </a:cubicBezTo>
                    <a:cubicBezTo>
                      <a:pt x="216" y="72"/>
                      <a:pt x="212" y="71"/>
                      <a:pt x="210" y="70"/>
                    </a:cubicBezTo>
                    <a:cubicBezTo>
                      <a:pt x="208" y="69"/>
                      <a:pt x="207" y="69"/>
                      <a:pt x="206" y="68"/>
                    </a:cubicBezTo>
                    <a:cubicBezTo>
                      <a:pt x="206" y="67"/>
                      <a:pt x="205" y="66"/>
                      <a:pt x="205" y="65"/>
                    </a:cubicBezTo>
                    <a:close/>
                    <a:moveTo>
                      <a:pt x="205" y="62"/>
                    </a:moveTo>
                    <a:cubicBezTo>
                      <a:pt x="207" y="63"/>
                      <a:pt x="210" y="64"/>
                      <a:pt x="212" y="66"/>
                    </a:cubicBezTo>
                    <a:cubicBezTo>
                      <a:pt x="212" y="66"/>
                      <a:pt x="212" y="66"/>
                      <a:pt x="212" y="67"/>
                    </a:cubicBezTo>
                    <a:cubicBezTo>
                      <a:pt x="211" y="66"/>
                      <a:pt x="210" y="66"/>
                      <a:pt x="208" y="65"/>
                    </a:cubicBezTo>
                    <a:cubicBezTo>
                      <a:pt x="207" y="64"/>
                      <a:pt x="206" y="64"/>
                      <a:pt x="205" y="64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64"/>
                      <a:pt x="205" y="63"/>
                      <a:pt x="205" y="63"/>
                    </a:cubicBezTo>
                    <a:cubicBezTo>
                      <a:pt x="205" y="62"/>
                      <a:pt x="205" y="62"/>
                      <a:pt x="205" y="62"/>
                    </a:cubicBezTo>
                    <a:close/>
                    <a:moveTo>
                      <a:pt x="206" y="57"/>
                    </a:moveTo>
                    <a:cubicBezTo>
                      <a:pt x="207" y="58"/>
                      <a:pt x="207" y="59"/>
                      <a:pt x="208" y="60"/>
                    </a:cubicBezTo>
                    <a:cubicBezTo>
                      <a:pt x="207" y="60"/>
                      <a:pt x="207" y="60"/>
                      <a:pt x="206" y="59"/>
                    </a:cubicBezTo>
                    <a:cubicBezTo>
                      <a:pt x="206" y="59"/>
                      <a:pt x="205" y="60"/>
                      <a:pt x="206" y="60"/>
                    </a:cubicBezTo>
                    <a:cubicBezTo>
                      <a:pt x="206" y="61"/>
                      <a:pt x="207" y="61"/>
                      <a:pt x="208" y="62"/>
                    </a:cubicBezTo>
                    <a:cubicBezTo>
                      <a:pt x="207" y="61"/>
                      <a:pt x="206" y="61"/>
                      <a:pt x="205" y="61"/>
                    </a:cubicBezTo>
                    <a:cubicBezTo>
                      <a:pt x="205" y="59"/>
                      <a:pt x="206" y="58"/>
                      <a:pt x="206" y="57"/>
                    </a:cubicBezTo>
                    <a:close/>
                    <a:moveTo>
                      <a:pt x="100" y="207"/>
                    </a:moveTo>
                    <a:cubicBezTo>
                      <a:pt x="59" y="197"/>
                      <a:pt x="26" y="164"/>
                      <a:pt x="22" y="122"/>
                    </a:cubicBezTo>
                    <a:cubicBezTo>
                      <a:pt x="22" y="122"/>
                      <a:pt x="22" y="122"/>
                      <a:pt x="22" y="121"/>
                    </a:cubicBezTo>
                    <a:cubicBezTo>
                      <a:pt x="23" y="115"/>
                      <a:pt x="24" y="111"/>
                      <a:pt x="29" y="106"/>
                    </a:cubicBezTo>
                    <a:cubicBezTo>
                      <a:pt x="32" y="103"/>
                      <a:pt x="35" y="100"/>
                      <a:pt x="37" y="97"/>
                    </a:cubicBezTo>
                    <a:cubicBezTo>
                      <a:pt x="39" y="93"/>
                      <a:pt x="41" y="87"/>
                      <a:pt x="46" y="84"/>
                    </a:cubicBezTo>
                    <a:cubicBezTo>
                      <a:pt x="49" y="82"/>
                      <a:pt x="46" y="89"/>
                      <a:pt x="46" y="89"/>
                    </a:cubicBezTo>
                    <a:cubicBezTo>
                      <a:pt x="46" y="90"/>
                      <a:pt x="45" y="90"/>
                      <a:pt x="45" y="91"/>
                    </a:cubicBezTo>
                    <a:cubicBezTo>
                      <a:pt x="44" y="92"/>
                      <a:pt x="43" y="93"/>
                      <a:pt x="42" y="95"/>
                    </a:cubicBezTo>
                    <a:cubicBezTo>
                      <a:pt x="40" y="98"/>
                      <a:pt x="37" y="102"/>
                      <a:pt x="38" y="107"/>
                    </a:cubicBezTo>
                    <a:cubicBezTo>
                      <a:pt x="39" y="110"/>
                      <a:pt x="44" y="112"/>
                      <a:pt x="47" y="112"/>
                    </a:cubicBezTo>
                    <a:cubicBezTo>
                      <a:pt x="50" y="113"/>
                      <a:pt x="55" y="113"/>
                      <a:pt x="58" y="111"/>
                    </a:cubicBezTo>
                    <a:cubicBezTo>
                      <a:pt x="60" y="108"/>
                      <a:pt x="60" y="105"/>
                      <a:pt x="60" y="101"/>
                    </a:cubicBezTo>
                    <a:cubicBezTo>
                      <a:pt x="60" y="96"/>
                      <a:pt x="59" y="89"/>
                      <a:pt x="62" y="84"/>
                    </a:cubicBezTo>
                    <a:cubicBezTo>
                      <a:pt x="65" y="84"/>
                      <a:pt x="66" y="85"/>
                      <a:pt x="65" y="88"/>
                    </a:cubicBezTo>
                    <a:cubicBezTo>
                      <a:pt x="65" y="88"/>
                      <a:pt x="65" y="88"/>
                      <a:pt x="65" y="89"/>
                    </a:cubicBezTo>
                    <a:cubicBezTo>
                      <a:pt x="64" y="90"/>
                      <a:pt x="64" y="92"/>
                      <a:pt x="63" y="93"/>
                    </a:cubicBezTo>
                    <a:cubicBezTo>
                      <a:pt x="62" y="95"/>
                      <a:pt x="61" y="98"/>
                      <a:pt x="61" y="100"/>
                    </a:cubicBezTo>
                    <a:cubicBezTo>
                      <a:pt x="60" y="103"/>
                      <a:pt x="61" y="107"/>
                      <a:pt x="60" y="110"/>
                    </a:cubicBezTo>
                    <a:cubicBezTo>
                      <a:pt x="59" y="113"/>
                      <a:pt x="56" y="115"/>
                      <a:pt x="55" y="118"/>
                    </a:cubicBezTo>
                    <a:cubicBezTo>
                      <a:pt x="53" y="121"/>
                      <a:pt x="53" y="124"/>
                      <a:pt x="54" y="127"/>
                    </a:cubicBezTo>
                    <a:cubicBezTo>
                      <a:pt x="58" y="134"/>
                      <a:pt x="67" y="135"/>
                      <a:pt x="72" y="139"/>
                    </a:cubicBezTo>
                    <a:cubicBezTo>
                      <a:pt x="78" y="143"/>
                      <a:pt x="74" y="149"/>
                      <a:pt x="78" y="154"/>
                    </a:cubicBezTo>
                    <a:cubicBezTo>
                      <a:pt x="80" y="158"/>
                      <a:pt x="84" y="160"/>
                      <a:pt x="89" y="162"/>
                    </a:cubicBezTo>
                    <a:cubicBezTo>
                      <a:pt x="95" y="165"/>
                      <a:pt x="101" y="168"/>
                      <a:pt x="107" y="172"/>
                    </a:cubicBezTo>
                    <a:cubicBezTo>
                      <a:pt x="111" y="176"/>
                      <a:pt x="116" y="179"/>
                      <a:pt x="121" y="179"/>
                    </a:cubicBezTo>
                    <a:cubicBezTo>
                      <a:pt x="126" y="180"/>
                      <a:pt x="132" y="179"/>
                      <a:pt x="134" y="173"/>
                    </a:cubicBezTo>
                    <a:cubicBezTo>
                      <a:pt x="137" y="167"/>
                      <a:pt x="136" y="160"/>
                      <a:pt x="134" y="154"/>
                    </a:cubicBezTo>
                    <a:cubicBezTo>
                      <a:pt x="134" y="151"/>
                      <a:pt x="133" y="147"/>
                      <a:pt x="131" y="144"/>
                    </a:cubicBezTo>
                    <a:cubicBezTo>
                      <a:pt x="130" y="140"/>
                      <a:pt x="126" y="135"/>
                      <a:pt x="126" y="130"/>
                    </a:cubicBezTo>
                    <a:cubicBezTo>
                      <a:pt x="127" y="127"/>
                      <a:pt x="128" y="124"/>
                      <a:pt x="127" y="121"/>
                    </a:cubicBezTo>
                    <a:cubicBezTo>
                      <a:pt x="127" y="119"/>
                      <a:pt x="126" y="116"/>
                      <a:pt x="125" y="114"/>
                    </a:cubicBezTo>
                    <a:cubicBezTo>
                      <a:pt x="123" y="109"/>
                      <a:pt x="120" y="101"/>
                      <a:pt x="126" y="98"/>
                    </a:cubicBezTo>
                    <a:cubicBezTo>
                      <a:pt x="135" y="93"/>
                      <a:pt x="149" y="95"/>
                      <a:pt x="154" y="86"/>
                    </a:cubicBezTo>
                    <a:cubicBezTo>
                      <a:pt x="163" y="66"/>
                      <a:pt x="136" y="47"/>
                      <a:pt x="120" y="43"/>
                    </a:cubicBezTo>
                    <a:cubicBezTo>
                      <a:pt x="115" y="42"/>
                      <a:pt x="110" y="42"/>
                      <a:pt x="105" y="44"/>
                    </a:cubicBezTo>
                    <a:cubicBezTo>
                      <a:pt x="101" y="45"/>
                      <a:pt x="98" y="48"/>
                      <a:pt x="95" y="52"/>
                    </a:cubicBezTo>
                    <a:cubicBezTo>
                      <a:pt x="91" y="57"/>
                      <a:pt x="87" y="61"/>
                      <a:pt x="81" y="64"/>
                    </a:cubicBezTo>
                    <a:cubicBezTo>
                      <a:pt x="76" y="66"/>
                      <a:pt x="71" y="68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3" y="69"/>
                      <a:pt x="62" y="67"/>
                      <a:pt x="64" y="66"/>
                    </a:cubicBezTo>
                    <a:cubicBezTo>
                      <a:pt x="65" y="66"/>
                      <a:pt x="65" y="66"/>
                      <a:pt x="65" y="66"/>
                    </a:cubicBezTo>
                    <a:cubicBezTo>
                      <a:pt x="68" y="65"/>
                      <a:pt x="72" y="63"/>
                      <a:pt x="72" y="59"/>
                    </a:cubicBezTo>
                    <a:cubicBezTo>
                      <a:pt x="72" y="57"/>
                      <a:pt x="71" y="55"/>
                      <a:pt x="68" y="55"/>
                    </a:cubicBezTo>
                    <a:cubicBezTo>
                      <a:pt x="65" y="55"/>
                      <a:pt x="63" y="59"/>
                      <a:pt x="60" y="61"/>
                    </a:cubicBezTo>
                    <a:cubicBezTo>
                      <a:pt x="56" y="62"/>
                      <a:pt x="58" y="57"/>
                      <a:pt x="59" y="57"/>
                    </a:cubicBezTo>
                    <a:cubicBezTo>
                      <a:pt x="60" y="56"/>
                      <a:pt x="61" y="55"/>
                      <a:pt x="62" y="54"/>
                    </a:cubicBezTo>
                    <a:cubicBezTo>
                      <a:pt x="64" y="53"/>
                      <a:pt x="66" y="52"/>
                      <a:pt x="68" y="52"/>
                    </a:cubicBezTo>
                    <a:cubicBezTo>
                      <a:pt x="71" y="51"/>
                      <a:pt x="74" y="57"/>
                      <a:pt x="77" y="54"/>
                    </a:cubicBezTo>
                    <a:cubicBezTo>
                      <a:pt x="82" y="51"/>
                      <a:pt x="81" y="45"/>
                      <a:pt x="85" y="42"/>
                    </a:cubicBezTo>
                    <a:cubicBezTo>
                      <a:pt x="89" y="38"/>
                      <a:pt x="93" y="39"/>
                      <a:pt x="97" y="41"/>
                    </a:cubicBezTo>
                    <a:cubicBezTo>
                      <a:pt x="98" y="42"/>
                      <a:pt x="100" y="43"/>
                      <a:pt x="102" y="43"/>
                    </a:cubicBezTo>
                    <a:cubicBezTo>
                      <a:pt x="105" y="43"/>
                      <a:pt x="109" y="42"/>
                      <a:pt x="112" y="40"/>
                    </a:cubicBezTo>
                    <a:cubicBezTo>
                      <a:pt x="117" y="38"/>
                      <a:pt x="117" y="31"/>
                      <a:pt x="111" y="32"/>
                    </a:cubicBezTo>
                    <a:cubicBezTo>
                      <a:pt x="108" y="32"/>
                      <a:pt x="105" y="34"/>
                      <a:pt x="102" y="34"/>
                    </a:cubicBezTo>
                    <a:cubicBezTo>
                      <a:pt x="98" y="34"/>
                      <a:pt x="101" y="30"/>
                      <a:pt x="100" y="29"/>
                    </a:cubicBezTo>
                    <a:cubicBezTo>
                      <a:pt x="100" y="27"/>
                      <a:pt x="100" y="26"/>
                      <a:pt x="99" y="25"/>
                    </a:cubicBezTo>
                    <a:cubicBezTo>
                      <a:pt x="96" y="22"/>
                      <a:pt x="92" y="28"/>
                      <a:pt x="90" y="29"/>
                    </a:cubicBezTo>
                    <a:cubicBezTo>
                      <a:pt x="87" y="30"/>
                      <a:pt x="83" y="32"/>
                      <a:pt x="80" y="32"/>
                    </a:cubicBezTo>
                    <a:cubicBezTo>
                      <a:pt x="80" y="30"/>
                      <a:pt x="80" y="30"/>
                      <a:pt x="81" y="30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3" y="30"/>
                      <a:pt x="84" y="30"/>
                      <a:pt x="85" y="30"/>
                    </a:cubicBezTo>
                    <a:cubicBezTo>
                      <a:pt x="86" y="30"/>
                      <a:pt x="89" y="27"/>
                      <a:pt x="87" y="25"/>
                    </a:cubicBezTo>
                    <a:cubicBezTo>
                      <a:pt x="86" y="24"/>
                      <a:pt x="84" y="24"/>
                      <a:pt x="82" y="23"/>
                    </a:cubicBezTo>
                    <a:cubicBezTo>
                      <a:pt x="115" y="10"/>
                      <a:pt x="155" y="13"/>
                      <a:pt x="184" y="35"/>
                    </a:cubicBezTo>
                    <a:cubicBezTo>
                      <a:pt x="191" y="40"/>
                      <a:pt x="198" y="46"/>
                      <a:pt x="203" y="53"/>
                    </a:cubicBezTo>
                    <a:cubicBezTo>
                      <a:pt x="203" y="57"/>
                      <a:pt x="202" y="61"/>
                      <a:pt x="202" y="64"/>
                    </a:cubicBezTo>
                    <a:cubicBezTo>
                      <a:pt x="202" y="67"/>
                      <a:pt x="204" y="69"/>
                      <a:pt x="205" y="72"/>
                    </a:cubicBezTo>
                    <a:cubicBezTo>
                      <a:pt x="206" y="74"/>
                      <a:pt x="207" y="79"/>
                      <a:pt x="203" y="80"/>
                    </a:cubicBezTo>
                    <a:cubicBezTo>
                      <a:pt x="203" y="81"/>
                      <a:pt x="202" y="81"/>
                      <a:pt x="201" y="81"/>
                    </a:cubicBezTo>
                    <a:cubicBezTo>
                      <a:pt x="200" y="82"/>
                      <a:pt x="199" y="84"/>
                      <a:pt x="199" y="85"/>
                    </a:cubicBezTo>
                    <a:cubicBezTo>
                      <a:pt x="198" y="87"/>
                      <a:pt x="199" y="89"/>
                      <a:pt x="199" y="91"/>
                    </a:cubicBezTo>
                    <a:cubicBezTo>
                      <a:pt x="200" y="93"/>
                      <a:pt x="198" y="94"/>
                      <a:pt x="197" y="95"/>
                    </a:cubicBezTo>
                    <a:cubicBezTo>
                      <a:pt x="195" y="98"/>
                      <a:pt x="197" y="102"/>
                      <a:pt x="199" y="105"/>
                    </a:cubicBezTo>
                    <a:cubicBezTo>
                      <a:pt x="202" y="108"/>
                      <a:pt x="203" y="111"/>
                      <a:pt x="203" y="115"/>
                    </a:cubicBezTo>
                    <a:cubicBezTo>
                      <a:pt x="203" y="117"/>
                      <a:pt x="204" y="119"/>
                      <a:pt x="204" y="121"/>
                    </a:cubicBezTo>
                    <a:cubicBezTo>
                      <a:pt x="205" y="123"/>
                      <a:pt x="207" y="124"/>
                      <a:pt x="209" y="124"/>
                    </a:cubicBezTo>
                    <a:cubicBezTo>
                      <a:pt x="210" y="123"/>
                      <a:pt x="211" y="123"/>
                      <a:pt x="212" y="122"/>
                    </a:cubicBezTo>
                    <a:cubicBezTo>
                      <a:pt x="215" y="119"/>
                      <a:pt x="215" y="125"/>
                      <a:pt x="215" y="127"/>
                    </a:cubicBezTo>
                    <a:cubicBezTo>
                      <a:pt x="215" y="130"/>
                      <a:pt x="214" y="132"/>
                      <a:pt x="215" y="135"/>
                    </a:cubicBezTo>
                    <a:cubicBezTo>
                      <a:pt x="216" y="138"/>
                      <a:pt x="218" y="141"/>
                      <a:pt x="218" y="145"/>
                    </a:cubicBezTo>
                    <a:cubicBezTo>
                      <a:pt x="218" y="145"/>
                      <a:pt x="218" y="145"/>
                      <a:pt x="218" y="145"/>
                    </a:cubicBezTo>
                    <a:cubicBezTo>
                      <a:pt x="217" y="148"/>
                      <a:pt x="216" y="151"/>
                      <a:pt x="215" y="154"/>
                    </a:cubicBezTo>
                    <a:cubicBezTo>
                      <a:pt x="194" y="195"/>
                      <a:pt x="145" y="217"/>
                      <a:pt x="100" y="207"/>
                    </a:cubicBezTo>
                    <a:close/>
                    <a:moveTo>
                      <a:pt x="161" y="205"/>
                    </a:moveTo>
                    <a:cubicBezTo>
                      <a:pt x="162" y="204"/>
                      <a:pt x="163" y="204"/>
                      <a:pt x="165" y="203"/>
                    </a:cubicBezTo>
                    <a:cubicBezTo>
                      <a:pt x="165" y="206"/>
                      <a:pt x="167" y="208"/>
                      <a:pt x="169" y="210"/>
                    </a:cubicBezTo>
                    <a:cubicBezTo>
                      <a:pt x="170" y="211"/>
                      <a:pt x="174" y="217"/>
                      <a:pt x="172" y="219"/>
                    </a:cubicBezTo>
                    <a:cubicBezTo>
                      <a:pt x="169" y="224"/>
                      <a:pt x="163" y="209"/>
                      <a:pt x="161" y="205"/>
                    </a:cubicBezTo>
                    <a:close/>
                    <a:moveTo>
                      <a:pt x="128" y="222"/>
                    </a:moveTo>
                    <a:cubicBezTo>
                      <a:pt x="128" y="223"/>
                      <a:pt x="128" y="223"/>
                      <a:pt x="128" y="224"/>
                    </a:cubicBezTo>
                    <a:cubicBezTo>
                      <a:pt x="125" y="224"/>
                      <a:pt x="122" y="223"/>
                      <a:pt x="119" y="222"/>
                    </a:cubicBezTo>
                    <a:cubicBezTo>
                      <a:pt x="121" y="222"/>
                      <a:pt x="124" y="222"/>
                      <a:pt x="127" y="222"/>
                    </a:cubicBezTo>
                    <a:cubicBezTo>
                      <a:pt x="127" y="222"/>
                      <a:pt x="127" y="222"/>
                      <a:pt x="128" y="222"/>
                    </a:cubicBezTo>
                    <a:close/>
                    <a:moveTo>
                      <a:pt x="116" y="228"/>
                    </a:moveTo>
                    <a:cubicBezTo>
                      <a:pt x="119" y="229"/>
                      <a:pt x="123" y="231"/>
                      <a:pt x="126" y="232"/>
                    </a:cubicBezTo>
                    <a:cubicBezTo>
                      <a:pt x="128" y="233"/>
                      <a:pt x="129" y="234"/>
                      <a:pt x="131" y="235"/>
                    </a:cubicBezTo>
                    <a:cubicBezTo>
                      <a:pt x="131" y="235"/>
                      <a:pt x="131" y="235"/>
                      <a:pt x="131" y="235"/>
                    </a:cubicBezTo>
                    <a:cubicBezTo>
                      <a:pt x="131" y="235"/>
                      <a:pt x="131" y="235"/>
                      <a:pt x="131" y="235"/>
                    </a:cubicBezTo>
                    <a:cubicBezTo>
                      <a:pt x="125" y="233"/>
                      <a:pt x="120" y="231"/>
                      <a:pt x="115" y="230"/>
                    </a:cubicBezTo>
                    <a:cubicBezTo>
                      <a:pt x="115" y="229"/>
                      <a:pt x="115" y="228"/>
                      <a:pt x="115" y="228"/>
                    </a:cubicBezTo>
                    <a:cubicBezTo>
                      <a:pt x="115" y="228"/>
                      <a:pt x="116" y="228"/>
                      <a:pt x="116" y="228"/>
                    </a:cubicBezTo>
                    <a:close/>
                    <a:moveTo>
                      <a:pt x="115" y="230"/>
                    </a:moveTo>
                    <a:cubicBezTo>
                      <a:pt x="118" y="232"/>
                      <a:pt x="121" y="233"/>
                      <a:pt x="124" y="235"/>
                    </a:cubicBezTo>
                    <a:cubicBezTo>
                      <a:pt x="127" y="236"/>
                      <a:pt x="130" y="238"/>
                      <a:pt x="133" y="238"/>
                    </a:cubicBezTo>
                    <a:cubicBezTo>
                      <a:pt x="133" y="238"/>
                      <a:pt x="133" y="238"/>
                      <a:pt x="133" y="238"/>
                    </a:cubicBezTo>
                    <a:cubicBezTo>
                      <a:pt x="126" y="238"/>
                      <a:pt x="120" y="236"/>
                      <a:pt x="114" y="234"/>
                    </a:cubicBezTo>
                    <a:cubicBezTo>
                      <a:pt x="114" y="234"/>
                      <a:pt x="114" y="234"/>
                      <a:pt x="114" y="234"/>
                    </a:cubicBezTo>
                    <a:cubicBezTo>
                      <a:pt x="114" y="233"/>
                      <a:pt x="114" y="232"/>
                      <a:pt x="115" y="230"/>
                    </a:cubicBezTo>
                    <a:close/>
                    <a:moveTo>
                      <a:pt x="109" y="247"/>
                    </a:moveTo>
                    <a:cubicBezTo>
                      <a:pt x="119" y="253"/>
                      <a:pt x="131" y="256"/>
                      <a:pt x="142" y="259"/>
                    </a:cubicBezTo>
                    <a:cubicBezTo>
                      <a:pt x="148" y="261"/>
                      <a:pt x="154" y="264"/>
                      <a:pt x="161" y="266"/>
                    </a:cubicBezTo>
                    <a:cubicBezTo>
                      <a:pt x="166" y="268"/>
                      <a:pt x="173" y="271"/>
                      <a:pt x="178" y="272"/>
                    </a:cubicBezTo>
                    <a:cubicBezTo>
                      <a:pt x="164" y="269"/>
                      <a:pt x="151" y="264"/>
                      <a:pt x="137" y="260"/>
                    </a:cubicBezTo>
                    <a:cubicBezTo>
                      <a:pt x="131" y="258"/>
                      <a:pt x="124" y="256"/>
                      <a:pt x="118" y="254"/>
                    </a:cubicBezTo>
                    <a:cubicBezTo>
                      <a:pt x="115" y="254"/>
                      <a:pt x="113" y="253"/>
                      <a:pt x="110" y="253"/>
                    </a:cubicBezTo>
                    <a:cubicBezTo>
                      <a:pt x="107" y="251"/>
                      <a:pt x="103" y="250"/>
                      <a:pt x="100" y="249"/>
                    </a:cubicBezTo>
                    <a:cubicBezTo>
                      <a:pt x="103" y="248"/>
                      <a:pt x="106" y="247"/>
                      <a:pt x="109" y="247"/>
                    </a:cubicBezTo>
                    <a:close/>
                    <a:moveTo>
                      <a:pt x="98" y="249"/>
                    </a:moveTo>
                    <a:cubicBezTo>
                      <a:pt x="102" y="251"/>
                      <a:pt x="106" y="252"/>
                      <a:pt x="110" y="253"/>
                    </a:cubicBezTo>
                    <a:cubicBezTo>
                      <a:pt x="112" y="254"/>
                      <a:pt x="114" y="255"/>
                      <a:pt x="116" y="256"/>
                    </a:cubicBezTo>
                    <a:cubicBezTo>
                      <a:pt x="122" y="258"/>
                      <a:pt x="128" y="260"/>
                      <a:pt x="135" y="262"/>
                    </a:cubicBezTo>
                    <a:cubicBezTo>
                      <a:pt x="141" y="264"/>
                      <a:pt x="148" y="266"/>
                      <a:pt x="154" y="269"/>
                    </a:cubicBezTo>
                    <a:cubicBezTo>
                      <a:pt x="158" y="270"/>
                      <a:pt x="161" y="271"/>
                      <a:pt x="164" y="272"/>
                    </a:cubicBezTo>
                    <a:cubicBezTo>
                      <a:pt x="166" y="272"/>
                      <a:pt x="168" y="273"/>
                      <a:pt x="169" y="274"/>
                    </a:cubicBezTo>
                    <a:cubicBezTo>
                      <a:pt x="168" y="273"/>
                      <a:pt x="167" y="273"/>
                      <a:pt x="166" y="273"/>
                    </a:cubicBezTo>
                    <a:cubicBezTo>
                      <a:pt x="152" y="270"/>
                      <a:pt x="140" y="265"/>
                      <a:pt x="127" y="261"/>
                    </a:cubicBezTo>
                    <a:cubicBezTo>
                      <a:pt x="115" y="257"/>
                      <a:pt x="103" y="253"/>
                      <a:pt x="90" y="251"/>
                    </a:cubicBezTo>
                    <a:cubicBezTo>
                      <a:pt x="93" y="250"/>
                      <a:pt x="96" y="249"/>
                      <a:pt x="98" y="249"/>
                    </a:cubicBezTo>
                    <a:close/>
                    <a:moveTo>
                      <a:pt x="89" y="251"/>
                    </a:moveTo>
                    <a:cubicBezTo>
                      <a:pt x="89" y="251"/>
                      <a:pt x="89" y="251"/>
                      <a:pt x="89" y="251"/>
                    </a:cubicBezTo>
                    <a:cubicBezTo>
                      <a:pt x="101" y="255"/>
                      <a:pt x="113" y="260"/>
                      <a:pt x="124" y="264"/>
                    </a:cubicBezTo>
                    <a:cubicBezTo>
                      <a:pt x="130" y="267"/>
                      <a:pt x="136" y="268"/>
                      <a:pt x="142" y="270"/>
                    </a:cubicBezTo>
                    <a:cubicBezTo>
                      <a:pt x="145" y="271"/>
                      <a:pt x="147" y="271"/>
                      <a:pt x="150" y="272"/>
                    </a:cubicBezTo>
                    <a:cubicBezTo>
                      <a:pt x="151" y="273"/>
                      <a:pt x="158" y="275"/>
                      <a:pt x="153" y="274"/>
                    </a:cubicBezTo>
                    <a:cubicBezTo>
                      <a:pt x="147" y="272"/>
                      <a:pt x="141" y="270"/>
                      <a:pt x="135" y="268"/>
                    </a:cubicBezTo>
                    <a:cubicBezTo>
                      <a:pt x="129" y="267"/>
                      <a:pt x="124" y="265"/>
                      <a:pt x="118" y="263"/>
                    </a:cubicBezTo>
                    <a:cubicBezTo>
                      <a:pt x="107" y="259"/>
                      <a:pt x="95" y="255"/>
                      <a:pt x="84" y="252"/>
                    </a:cubicBezTo>
                    <a:cubicBezTo>
                      <a:pt x="85" y="252"/>
                      <a:pt x="87" y="251"/>
                      <a:pt x="89" y="251"/>
                    </a:cubicBezTo>
                    <a:close/>
                    <a:moveTo>
                      <a:pt x="72" y="256"/>
                    </a:moveTo>
                    <a:cubicBezTo>
                      <a:pt x="75" y="258"/>
                      <a:pt x="78" y="259"/>
                      <a:pt x="81" y="260"/>
                    </a:cubicBezTo>
                    <a:cubicBezTo>
                      <a:pt x="86" y="261"/>
                      <a:pt x="90" y="264"/>
                      <a:pt x="95" y="266"/>
                    </a:cubicBezTo>
                    <a:cubicBezTo>
                      <a:pt x="99" y="268"/>
                      <a:pt x="104" y="270"/>
                      <a:pt x="108" y="272"/>
                    </a:cubicBezTo>
                    <a:cubicBezTo>
                      <a:pt x="104" y="270"/>
                      <a:pt x="100" y="269"/>
                      <a:pt x="96" y="268"/>
                    </a:cubicBezTo>
                    <a:cubicBezTo>
                      <a:pt x="86" y="265"/>
                      <a:pt x="77" y="261"/>
                      <a:pt x="67" y="258"/>
                    </a:cubicBezTo>
                    <a:cubicBezTo>
                      <a:pt x="69" y="257"/>
                      <a:pt x="71" y="257"/>
                      <a:pt x="72" y="256"/>
                    </a:cubicBezTo>
                    <a:close/>
                    <a:moveTo>
                      <a:pt x="63" y="260"/>
                    </a:moveTo>
                    <a:cubicBezTo>
                      <a:pt x="72" y="267"/>
                      <a:pt x="82" y="268"/>
                      <a:pt x="92" y="274"/>
                    </a:cubicBezTo>
                    <a:cubicBezTo>
                      <a:pt x="92" y="274"/>
                      <a:pt x="94" y="276"/>
                      <a:pt x="95" y="276"/>
                    </a:cubicBezTo>
                    <a:cubicBezTo>
                      <a:pt x="93" y="276"/>
                      <a:pt x="91" y="275"/>
                      <a:pt x="90" y="275"/>
                    </a:cubicBezTo>
                    <a:cubicBezTo>
                      <a:pt x="87" y="274"/>
                      <a:pt x="84" y="272"/>
                      <a:pt x="82" y="271"/>
                    </a:cubicBezTo>
                    <a:cubicBezTo>
                      <a:pt x="77" y="269"/>
                      <a:pt x="72" y="268"/>
                      <a:pt x="67" y="266"/>
                    </a:cubicBezTo>
                    <a:cubicBezTo>
                      <a:pt x="67" y="266"/>
                      <a:pt x="66" y="266"/>
                      <a:pt x="66" y="266"/>
                    </a:cubicBezTo>
                    <a:cubicBezTo>
                      <a:pt x="64" y="265"/>
                      <a:pt x="61" y="264"/>
                      <a:pt x="59" y="263"/>
                    </a:cubicBezTo>
                    <a:cubicBezTo>
                      <a:pt x="59" y="263"/>
                      <a:pt x="59" y="263"/>
                      <a:pt x="59" y="262"/>
                    </a:cubicBezTo>
                    <a:cubicBezTo>
                      <a:pt x="60" y="262"/>
                      <a:pt x="62" y="261"/>
                      <a:pt x="63" y="260"/>
                    </a:cubicBezTo>
                    <a:close/>
                    <a:moveTo>
                      <a:pt x="55" y="267"/>
                    </a:moveTo>
                    <a:cubicBezTo>
                      <a:pt x="59" y="269"/>
                      <a:pt x="63" y="271"/>
                      <a:pt x="67" y="273"/>
                    </a:cubicBezTo>
                    <a:cubicBezTo>
                      <a:pt x="67" y="273"/>
                      <a:pt x="67" y="273"/>
                      <a:pt x="67" y="273"/>
                    </a:cubicBezTo>
                    <a:cubicBezTo>
                      <a:pt x="65" y="273"/>
                      <a:pt x="64" y="272"/>
                      <a:pt x="62" y="272"/>
                    </a:cubicBezTo>
                    <a:cubicBezTo>
                      <a:pt x="60" y="271"/>
                      <a:pt x="57" y="270"/>
                      <a:pt x="55" y="269"/>
                    </a:cubicBezTo>
                    <a:cubicBezTo>
                      <a:pt x="55" y="269"/>
                      <a:pt x="55" y="269"/>
                      <a:pt x="54" y="269"/>
                    </a:cubicBezTo>
                    <a:cubicBezTo>
                      <a:pt x="54" y="268"/>
                      <a:pt x="54" y="268"/>
                      <a:pt x="55" y="267"/>
                    </a:cubicBezTo>
                    <a:cubicBezTo>
                      <a:pt x="55" y="267"/>
                      <a:pt x="55" y="267"/>
                      <a:pt x="55" y="267"/>
                    </a:cubicBezTo>
                    <a:close/>
                    <a:moveTo>
                      <a:pt x="57" y="267"/>
                    </a:moveTo>
                    <a:cubicBezTo>
                      <a:pt x="58" y="267"/>
                      <a:pt x="59" y="268"/>
                      <a:pt x="61" y="268"/>
                    </a:cubicBezTo>
                    <a:cubicBezTo>
                      <a:pt x="68" y="270"/>
                      <a:pt x="75" y="272"/>
                      <a:pt x="82" y="275"/>
                    </a:cubicBezTo>
                    <a:cubicBezTo>
                      <a:pt x="78" y="275"/>
                      <a:pt x="74" y="275"/>
                      <a:pt x="70" y="274"/>
                    </a:cubicBezTo>
                    <a:cubicBezTo>
                      <a:pt x="70" y="274"/>
                      <a:pt x="70" y="274"/>
                      <a:pt x="70" y="274"/>
                    </a:cubicBezTo>
                    <a:cubicBezTo>
                      <a:pt x="67" y="272"/>
                      <a:pt x="63" y="271"/>
                      <a:pt x="60" y="269"/>
                    </a:cubicBezTo>
                    <a:cubicBezTo>
                      <a:pt x="59" y="269"/>
                      <a:pt x="59" y="268"/>
                      <a:pt x="58" y="268"/>
                    </a:cubicBezTo>
                    <a:cubicBezTo>
                      <a:pt x="57" y="267"/>
                      <a:pt x="57" y="267"/>
                      <a:pt x="57" y="267"/>
                    </a:cubicBezTo>
                    <a:close/>
                    <a:moveTo>
                      <a:pt x="69" y="268"/>
                    </a:moveTo>
                    <a:cubicBezTo>
                      <a:pt x="71" y="268"/>
                      <a:pt x="73" y="269"/>
                      <a:pt x="75" y="269"/>
                    </a:cubicBezTo>
                    <a:cubicBezTo>
                      <a:pt x="81" y="272"/>
                      <a:pt x="87" y="274"/>
                      <a:pt x="93" y="276"/>
                    </a:cubicBezTo>
                    <a:cubicBezTo>
                      <a:pt x="90" y="276"/>
                      <a:pt x="87" y="276"/>
                      <a:pt x="84" y="276"/>
                    </a:cubicBezTo>
                    <a:cubicBezTo>
                      <a:pt x="84" y="276"/>
                      <a:pt x="84" y="276"/>
                      <a:pt x="84" y="276"/>
                    </a:cubicBezTo>
                    <a:cubicBezTo>
                      <a:pt x="84" y="275"/>
                      <a:pt x="84" y="275"/>
                      <a:pt x="83" y="275"/>
                    </a:cubicBezTo>
                    <a:cubicBezTo>
                      <a:pt x="79" y="272"/>
                      <a:pt x="74" y="270"/>
                      <a:pt x="69" y="268"/>
                    </a:cubicBezTo>
                    <a:close/>
                    <a:moveTo>
                      <a:pt x="108" y="276"/>
                    </a:moveTo>
                    <a:cubicBezTo>
                      <a:pt x="93" y="273"/>
                      <a:pt x="78" y="266"/>
                      <a:pt x="64" y="260"/>
                    </a:cubicBezTo>
                    <a:cubicBezTo>
                      <a:pt x="65" y="259"/>
                      <a:pt x="66" y="259"/>
                      <a:pt x="67" y="258"/>
                    </a:cubicBezTo>
                    <a:cubicBezTo>
                      <a:pt x="67" y="259"/>
                      <a:pt x="67" y="259"/>
                      <a:pt x="67" y="259"/>
                    </a:cubicBezTo>
                    <a:cubicBezTo>
                      <a:pt x="75" y="262"/>
                      <a:pt x="83" y="266"/>
                      <a:pt x="91" y="269"/>
                    </a:cubicBezTo>
                    <a:cubicBezTo>
                      <a:pt x="94" y="270"/>
                      <a:pt x="98" y="272"/>
                      <a:pt x="101" y="273"/>
                    </a:cubicBezTo>
                    <a:cubicBezTo>
                      <a:pt x="104" y="274"/>
                      <a:pt x="106" y="275"/>
                      <a:pt x="108" y="276"/>
                    </a:cubicBezTo>
                    <a:cubicBezTo>
                      <a:pt x="109" y="277"/>
                      <a:pt x="110" y="277"/>
                      <a:pt x="110" y="277"/>
                    </a:cubicBezTo>
                    <a:cubicBezTo>
                      <a:pt x="110" y="277"/>
                      <a:pt x="110" y="277"/>
                      <a:pt x="110" y="277"/>
                    </a:cubicBezTo>
                    <a:cubicBezTo>
                      <a:pt x="109" y="277"/>
                      <a:pt x="109" y="277"/>
                      <a:pt x="108" y="276"/>
                    </a:cubicBezTo>
                    <a:close/>
                    <a:moveTo>
                      <a:pt x="84" y="260"/>
                    </a:moveTo>
                    <a:cubicBezTo>
                      <a:pt x="93" y="263"/>
                      <a:pt x="102" y="266"/>
                      <a:pt x="112" y="269"/>
                    </a:cubicBezTo>
                    <a:cubicBezTo>
                      <a:pt x="117" y="271"/>
                      <a:pt x="122" y="273"/>
                      <a:pt x="128" y="275"/>
                    </a:cubicBezTo>
                    <a:cubicBezTo>
                      <a:pt x="130" y="275"/>
                      <a:pt x="132" y="276"/>
                      <a:pt x="134" y="276"/>
                    </a:cubicBezTo>
                    <a:cubicBezTo>
                      <a:pt x="130" y="277"/>
                      <a:pt x="127" y="277"/>
                      <a:pt x="124" y="277"/>
                    </a:cubicBezTo>
                    <a:cubicBezTo>
                      <a:pt x="113" y="273"/>
                      <a:pt x="102" y="269"/>
                      <a:pt x="92" y="264"/>
                    </a:cubicBezTo>
                    <a:cubicBezTo>
                      <a:pt x="89" y="263"/>
                      <a:pt x="86" y="261"/>
                      <a:pt x="84" y="260"/>
                    </a:cubicBezTo>
                    <a:close/>
                    <a:moveTo>
                      <a:pt x="140" y="276"/>
                    </a:moveTo>
                    <a:cubicBezTo>
                      <a:pt x="132" y="271"/>
                      <a:pt x="122" y="269"/>
                      <a:pt x="113" y="266"/>
                    </a:cubicBezTo>
                    <a:cubicBezTo>
                      <a:pt x="108" y="265"/>
                      <a:pt x="102" y="263"/>
                      <a:pt x="97" y="261"/>
                    </a:cubicBezTo>
                    <a:cubicBezTo>
                      <a:pt x="93" y="260"/>
                      <a:pt x="90" y="258"/>
                      <a:pt x="87" y="257"/>
                    </a:cubicBezTo>
                    <a:cubicBezTo>
                      <a:pt x="85" y="256"/>
                      <a:pt x="83" y="255"/>
                      <a:pt x="81" y="254"/>
                    </a:cubicBezTo>
                    <a:cubicBezTo>
                      <a:pt x="92" y="256"/>
                      <a:pt x="102" y="262"/>
                      <a:pt x="112" y="265"/>
                    </a:cubicBezTo>
                    <a:cubicBezTo>
                      <a:pt x="123" y="269"/>
                      <a:pt x="134" y="273"/>
                      <a:pt x="145" y="276"/>
                    </a:cubicBezTo>
                    <a:cubicBezTo>
                      <a:pt x="143" y="276"/>
                      <a:pt x="141" y="276"/>
                      <a:pt x="140" y="276"/>
                    </a:cubicBezTo>
                    <a:close/>
                    <a:moveTo>
                      <a:pt x="147" y="276"/>
                    </a:moveTo>
                    <a:cubicBezTo>
                      <a:pt x="138" y="271"/>
                      <a:pt x="127" y="269"/>
                      <a:pt x="116" y="265"/>
                    </a:cubicBezTo>
                    <a:cubicBezTo>
                      <a:pt x="110" y="263"/>
                      <a:pt x="105" y="260"/>
                      <a:pt x="98" y="258"/>
                    </a:cubicBezTo>
                    <a:cubicBezTo>
                      <a:pt x="95" y="257"/>
                      <a:pt x="92" y="256"/>
                      <a:pt x="89" y="255"/>
                    </a:cubicBezTo>
                    <a:cubicBezTo>
                      <a:pt x="88" y="255"/>
                      <a:pt x="84" y="253"/>
                      <a:pt x="84" y="253"/>
                    </a:cubicBezTo>
                    <a:cubicBezTo>
                      <a:pt x="86" y="254"/>
                      <a:pt x="87" y="254"/>
                      <a:pt x="88" y="254"/>
                    </a:cubicBezTo>
                    <a:cubicBezTo>
                      <a:pt x="100" y="257"/>
                      <a:pt x="112" y="262"/>
                      <a:pt x="125" y="266"/>
                    </a:cubicBezTo>
                    <a:cubicBezTo>
                      <a:pt x="131" y="268"/>
                      <a:pt x="137" y="269"/>
                      <a:pt x="143" y="272"/>
                    </a:cubicBezTo>
                    <a:cubicBezTo>
                      <a:pt x="147" y="273"/>
                      <a:pt x="152" y="274"/>
                      <a:pt x="156" y="275"/>
                    </a:cubicBezTo>
                    <a:cubicBezTo>
                      <a:pt x="153" y="275"/>
                      <a:pt x="150" y="276"/>
                      <a:pt x="147" y="276"/>
                    </a:cubicBezTo>
                    <a:close/>
                    <a:moveTo>
                      <a:pt x="146" y="276"/>
                    </a:moveTo>
                    <a:cubicBezTo>
                      <a:pt x="146" y="276"/>
                      <a:pt x="146" y="276"/>
                      <a:pt x="146" y="276"/>
                    </a:cubicBezTo>
                    <a:cubicBezTo>
                      <a:pt x="141" y="273"/>
                      <a:pt x="134" y="272"/>
                      <a:pt x="128" y="270"/>
                    </a:cubicBezTo>
                    <a:cubicBezTo>
                      <a:pt x="122" y="268"/>
                      <a:pt x="117" y="266"/>
                      <a:pt x="111" y="264"/>
                    </a:cubicBezTo>
                    <a:cubicBezTo>
                      <a:pt x="108" y="263"/>
                      <a:pt x="105" y="262"/>
                      <a:pt x="103" y="261"/>
                    </a:cubicBezTo>
                    <a:cubicBezTo>
                      <a:pt x="107" y="262"/>
                      <a:pt x="111" y="264"/>
                      <a:pt x="115" y="265"/>
                    </a:cubicBezTo>
                    <a:cubicBezTo>
                      <a:pt x="125" y="269"/>
                      <a:pt x="136" y="271"/>
                      <a:pt x="146" y="276"/>
                    </a:cubicBezTo>
                    <a:close/>
                    <a:moveTo>
                      <a:pt x="80" y="253"/>
                    </a:moveTo>
                    <a:cubicBezTo>
                      <a:pt x="81" y="253"/>
                      <a:pt x="82" y="253"/>
                      <a:pt x="82" y="253"/>
                    </a:cubicBezTo>
                    <a:cubicBezTo>
                      <a:pt x="82" y="253"/>
                      <a:pt x="83" y="253"/>
                      <a:pt x="83" y="253"/>
                    </a:cubicBezTo>
                    <a:cubicBezTo>
                      <a:pt x="84" y="254"/>
                      <a:pt x="85" y="254"/>
                      <a:pt x="87" y="255"/>
                    </a:cubicBezTo>
                    <a:cubicBezTo>
                      <a:pt x="85" y="254"/>
                      <a:pt x="83" y="254"/>
                      <a:pt x="80" y="253"/>
                    </a:cubicBezTo>
                    <a:close/>
                    <a:moveTo>
                      <a:pt x="179" y="272"/>
                    </a:moveTo>
                    <a:cubicBezTo>
                      <a:pt x="174" y="270"/>
                      <a:pt x="168" y="268"/>
                      <a:pt x="162" y="266"/>
                    </a:cubicBezTo>
                    <a:cubicBezTo>
                      <a:pt x="157" y="264"/>
                      <a:pt x="151" y="262"/>
                      <a:pt x="145" y="260"/>
                    </a:cubicBezTo>
                    <a:cubicBezTo>
                      <a:pt x="135" y="256"/>
                      <a:pt x="124" y="254"/>
                      <a:pt x="114" y="249"/>
                    </a:cubicBezTo>
                    <a:cubicBezTo>
                      <a:pt x="115" y="249"/>
                      <a:pt x="116" y="250"/>
                      <a:pt x="117" y="250"/>
                    </a:cubicBezTo>
                    <a:cubicBezTo>
                      <a:pt x="120" y="251"/>
                      <a:pt x="122" y="252"/>
                      <a:pt x="125" y="253"/>
                    </a:cubicBezTo>
                    <a:cubicBezTo>
                      <a:pt x="131" y="255"/>
                      <a:pt x="137" y="256"/>
                      <a:pt x="143" y="258"/>
                    </a:cubicBezTo>
                    <a:cubicBezTo>
                      <a:pt x="149" y="260"/>
                      <a:pt x="155" y="261"/>
                      <a:pt x="161" y="263"/>
                    </a:cubicBezTo>
                    <a:cubicBezTo>
                      <a:pt x="169" y="265"/>
                      <a:pt x="176" y="268"/>
                      <a:pt x="184" y="271"/>
                    </a:cubicBezTo>
                    <a:cubicBezTo>
                      <a:pt x="182" y="272"/>
                      <a:pt x="181" y="272"/>
                      <a:pt x="179" y="272"/>
                    </a:cubicBezTo>
                    <a:close/>
                    <a:moveTo>
                      <a:pt x="111" y="247"/>
                    </a:moveTo>
                    <a:cubicBezTo>
                      <a:pt x="111" y="246"/>
                      <a:pt x="111" y="246"/>
                      <a:pt x="111" y="246"/>
                    </a:cubicBezTo>
                    <a:cubicBezTo>
                      <a:pt x="112" y="247"/>
                      <a:pt x="112" y="247"/>
                      <a:pt x="112" y="247"/>
                    </a:cubicBezTo>
                    <a:cubicBezTo>
                      <a:pt x="114" y="247"/>
                      <a:pt x="116" y="247"/>
                      <a:pt x="118" y="247"/>
                    </a:cubicBezTo>
                    <a:cubicBezTo>
                      <a:pt x="118" y="247"/>
                      <a:pt x="118" y="247"/>
                      <a:pt x="119" y="248"/>
                    </a:cubicBezTo>
                    <a:cubicBezTo>
                      <a:pt x="127" y="252"/>
                      <a:pt x="136" y="255"/>
                      <a:pt x="145" y="258"/>
                    </a:cubicBezTo>
                    <a:cubicBezTo>
                      <a:pt x="133" y="254"/>
                      <a:pt x="122" y="251"/>
                      <a:pt x="111" y="247"/>
                    </a:cubicBezTo>
                    <a:close/>
                    <a:moveTo>
                      <a:pt x="133" y="237"/>
                    </a:moveTo>
                    <a:cubicBezTo>
                      <a:pt x="130" y="236"/>
                      <a:pt x="127" y="235"/>
                      <a:pt x="124" y="234"/>
                    </a:cubicBezTo>
                    <a:cubicBezTo>
                      <a:pt x="123" y="233"/>
                      <a:pt x="121" y="233"/>
                      <a:pt x="119" y="232"/>
                    </a:cubicBezTo>
                    <a:cubicBezTo>
                      <a:pt x="124" y="233"/>
                      <a:pt x="128" y="235"/>
                      <a:pt x="132" y="236"/>
                    </a:cubicBezTo>
                    <a:cubicBezTo>
                      <a:pt x="132" y="236"/>
                      <a:pt x="133" y="237"/>
                      <a:pt x="133" y="237"/>
                    </a:cubicBezTo>
                    <a:close/>
                    <a:moveTo>
                      <a:pt x="127" y="247"/>
                    </a:moveTo>
                    <a:cubicBezTo>
                      <a:pt x="133" y="250"/>
                      <a:pt x="140" y="252"/>
                      <a:pt x="146" y="254"/>
                    </a:cubicBezTo>
                    <a:cubicBezTo>
                      <a:pt x="137" y="252"/>
                      <a:pt x="129" y="250"/>
                      <a:pt x="120" y="247"/>
                    </a:cubicBezTo>
                    <a:cubicBezTo>
                      <a:pt x="123" y="247"/>
                      <a:pt x="125" y="247"/>
                      <a:pt x="127" y="247"/>
                    </a:cubicBezTo>
                    <a:close/>
                    <a:moveTo>
                      <a:pt x="113" y="241"/>
                    </a:moveTo>
                    <a:cubicBezTo>
                      <a:pt x="115" y="242"/>
                      <a:pt x="117" y="243"/>
                      <a:pt x="118" y="243"/>
                    </a:cubicBezTo>
                    <a:cubicBezTo>
                      <a:pt x="118" y="243"/>
                      <a:pt x="115" y="244"/>
                      <a:pt x="115" y="244"/>
                    </a:cubicBezTo>
                    <a:cubicBezTo>
                      <a:pt x="114" y="244"/>
                      <a:pt x="114" y="244"/>
                      <a:pt x="114" y="244"/>
                    </a:cubicBezTo>
                    <a:cubicBezTo>
                      <a:pt x="114" y="244"/>
                      <a:pt x="114" y="244"/>
                      <a:pt x="114" y="244"/>
                    </a:cubicBezTo>
                    <a:cubicBezTo>
                      <a:pt x="114" y="243"/>
                      <a:pt x="113" y="242"/>
                      <a:pt x="113" y="241"/>
                    </a:cubicBezTo>
                    <a:close/>
                    <a:moveTo>
                      <a:pt x="115" y="241"/>
                    </a:moveTo>
                    <a:cubicBezTo>
                      <a:pt x="117" y="241"/>
                      <a:pt x="120" y="242"/>
                      <a:pt x="122" y="242"/>
                    </a:cubicBezTo>
                    <a:cubicBezTo>
                      <a:pt x="124" y="243"/>
                      <a:pt x="127" y="243"/>
                      <a:pt x="129" y="244"/>
                    </a:cubicBezTo>
                    <a:cubicBezTo>
                      <a:pt x="126" y="244"/>
                      <a:pt x="123" y="244"/>
                      <a:pt x="120" y="244"/>
                    </a:cubicBezTo>
                    <a:cubicBezTo>
                      <a:pt x="120" y="244"/>
                      <a:pt x="121" y="244"/>
                      <a:pt x="120" y="244"/>
                    </a:cubicBezTo>
                    <a:cubicBezTo>
                      <a:pt x="119" y="243"/>
                      <a:pt x="116" y="241"/>
                      <a:pt x="115" y="241"/>
                    </a:cubicBezTo>
                    <a:close/>
                    <a:moveTo>
                      <a:pt x="124" y="241"/>
                    </a:moveTo>
                    <a:cubicBezTo>
                      <a:pt x="123" y="241"/>
                      <a:pt x="121" y="240"/>
                      <a:pt x="119" y="239"/>
                    </a:cubicBezTo>
                    <a:cubicBezTo>
                      <a:pt x="119" y="240"/>
                      <a:pt x="113" y="238"/>
                      <a:pt x="117" y="238"/>
                    </a:cubicBezTo>
                    <a:cubicBezTo>
                      <a:pt x="122" y="239"/>
                      <a:pt x="127" y="242"/>
                      <a:pt x="132" y="242"/>
                    </a:cubicBezTo>
                    <a:cubicBezTo>
                      <a:pt x="132" y="242"/>
                      <a:pt x="132" y="242"/>
                      <a:pt x="132" y="243"/>
                    </a:cubicBezTo>
                    <a:cubicBezTo>
                      <a:pt x="132" y="243"/>
                      <a:pt x="132" y="243"/>
                      <a:pt x="132" y="243"/>
                    </a:cubicBezTo>
                    <a:cubicBezTo>
                      <a:pt x="130" y="242"/>
                      <a:pt x="127" y="242"/>
                      <a:pt x="124" y="241"/>
                    </a:cubicBezTo>
                    <a:close/>
                    <a:moveTo>
                      <a:pt x="133" y="241"/>
                    </a:moveTo>
                    <a:cubicBezTo>
                      <a:pt x="130" y="239"/>
                      <a:pt x="127" y="239"/>
                      <a:pt x="125" y="238"/>
                    </a:cubicBezTo>
                    <a:cubicBezTo>
                      <a:pt x="125" y="238"/>
                      <a:pt x="125" y="238"/>
                      <a:pt x="125" y="238"/>
                    </a:cubicBezTo>
                    <a:cubicBezTo>
                      <a:pt x="127" y="238"/>
                      <a:pt x="130" y="239"/>
                      <a:pt x="133" y="239"/>
                    </a:cubicBezTo>
                    <a:cubicBezTo>
                      <a:pt x="133" y="239"/>
                      <a:pt x="133" y="240"/>
                      <a:pt x="133" y="241"/>
                    </a:cubicBezTo>
                    <a:close/>
                    <a:moveTo>
                      <a:pt x="120" y="229"/>
                    </a:moveTo>
                    <a:cubicBezTo>
                      <a:pt x="121" y="229"/>
                      <a:pt x="123" y="229"/>
                      <a:pt x="124" y="230"/>
                    </a:cubicBezTo>
                    <a:cubicBezTo>
                      <a:pt x="127" y="230"/>
                      <a:pt x="129" y="231"/>
                      <a:pt x="131" y="232"/>
                    </a:cubicBezTo>
                    <a:cubicBezTo>
                      <a:pt x="131" y="233"/>
                      <a:pt x="132" y="234"/>
                      <a:pt x="132" y="234"/>
                    </a:cubicBezTo>
                    <a:cubicBezTo>
                      <a:pt x="128" y="232"/>
                      <a:pt x="123" y="230"/>
                      <a:pt x="119" y="228"/>
                    </a:cubicBezTo>
                    <a:cubicBezTo>
                      <a:pt x="115" y="227"/>
                      <a:pt x="119" y="228"/>
                      <a:pt x="120" y="229"/>
                    </a:cubicBezTo>
                    <a:close/>
                    <a:moveTo>
                      <a:pt x="131" y="230"/>
                    </a:moveTo>
                    <a:cubicBezTo>
                      <a:pt x="127" y="228"/>
                      <a:pt x="123" y="227"/>
                      <a:pt x="119" y="225"/>
                    </a:cubicBezTo>
                    <a:cubicBezTo>
                      <a:pt x="122" y="227"/>
                      <a:pt x="126" y="228"/>
                      <a:pt x="130" y="228"/>
                    </a:cubicBezTo>
                    <a:cubicBezTo>
                      <a:pt x="130" y="229"/>
                      <a:pt x="130" y="229"/>
                      <a:pt x="131" y="230"/>
                    </a:cubicBezTo>
                    <a:close/>
                    <a:moveTo>
                      <a:pt x="129" y="226"/>
                    </a:moveTo>
                    <a:cubicBezTo>
                      <a:pt x="127" y="225"/>
                      <a:pt x="124" y="224"/>
                      <a:pt x="121" y="223"/>
                    </a:cubicBezTo>
                    <a:cubicBezTo>
                      <a:pt x="121" y="223"/>
                      <a:pt x="121" y="223"/>
                      <a:pt x="121" y="223"/>
                    </a:cubicBezTo>
                    <a:cubicBezTo>
                      <a:pt x="121" y="223"/>
                      <a:pt x="122" y="224"/>
                      <a:pt x="123" y="224"/>
                    </a:cubicBezTo>
                    <a:cubicBezTo>
                      <a:pt x="125" y="224"/>
                      <a:pt x="127" y="225"/>
                      <a:pt x="129" y="225"/>
                    </a:cubicBezTo>
                    <a:cubicBezTo>
                      <a:pt x="129" y="225"/>
                      <a:pt x="129" y="226"/>
                      <a:pt x="129" y="226"/>
                    </a:cubicBezTo>
                    <a:close/>
                    <a:moveTo>
                      <a:pt x="178" y="260"/>
                    </a:moveTo>
                    <a:cubicBezTo>
                      <a:pt x="169" y="257"/>
                      <a:pt x="160" y="255"/>
                      <a:pt x="151" y="252"/>
                    </a:cubicBezTo>
                    <a:cubicBezTo>
                      <a:pt x="145" y="251"/>
                      <a:pt x="139" y="248"/>
                      <a:pt x="132" y="246"/>
                    </a:cubicBezTo>
                    <a:cubicBezTo>
                      <a:pt x="133" y="246"/>
                      <a:pt x="133" y="246"/>
                      <a:pt x="133" y="246"/>
                    </a:cubicBezTo>
                    <a:cubicBezTo>
                      <a:pt x="140" y="248"/>
                      <a:pt x="147" y="249"/>
                      <a:pt x="153" y="251"/>
                    </a:cubicBezTo>
                    <a:cubicBezTo>
                      <a:pt x="162" y="253"/>
                      <a:pt x="170" y="255"/>
                      <a:pt x="178" y="260"/>
                    </a:cubicBezTo>
                    <a:close/>
                    <a:moveTo>
                      <a:pt x="187" y="268"/>
                    </a:moveTo>
                    <a:cubicBezTo>
                      <a:pt x="169" y="259"/>
                      <a:pt x="150" y="256"/>
                      <a:pt x="132" y="248"/>
                    </a:cubicBezTo>
                    <a:cubicBezTo>
                      <a:pt x="131" y="248"/>
                      <a:pt x="130" y="247"/>
                      <a:pt x="129" y="247"/>
                    </a:cubicBezTo>
                    <a:cubicBezTo>
                      <a:pt x="129" y="247"/>
                      <a:pt x="130" y="247"/>
                      <a:pt x="130" y="247"/>
                    </a:cubicBezTo>
                    <a:cubicBezTo>
                      <a:pt x="131" y="247"/>
                      <a:pt x="132" y="247"/>
                      <a:pt x="133" y="247"/>
                    </a:cubicBezTo>
                    <a:cubicBezTo>
                      <a:pt x="138" y="249"/>
                      <a:pt x="142" y="251"/>
                      <a:pt x="147" y="252"/>
                    </a:cubicBezTo>
                    <a:cubicBezTo>
                      <a:pt x="158" y="255"/>
                      <a:pt x="168" y="257"/>
                      <a:pt x="179" y="261"/>
                    </a:cubicBezTo>
                    <a:cubicBezTo>
                      <a:pt x="179" y="261"/>
                      <a:pt x="179" y="261"/>
                      <a:pt x="179" y="261"/>
                    </a:cubicBezTo>
                    <a:cubicBezTo>
                      <a:pt x="179" y="261"/>
                      <a:pt x="180" y="262"/>
                      <a:pt x="180" y="262"/>
                    </a:cubicBezTo>
                    <a:cubicBezTo>
                      <a:pt x="181" y="262"/>
                      <a:pt x="185" y="266"/>
                      <a:pt x="187" y="268"/>
                    </a:cubicBezTo>
                    <a:close/>
                    <a:moveTo>
                      <a:pt x="173" y="263"/>
                    </a:moveTo>
                    <a:cubicBezTo>
                      <a:pt x="176" y="264"/>
                      <a:pt x="179" y="265"/>
                      <a:pt x="182" y="267"/>
                    </a:cubicBezTo>
                    <a:cubicBezTo>
                      <a:pt x="183" y="267"/>
                      <a:pt x="184" y="267"/>
                      <a:pt x="185" y="268"/>
                    </a:cubicBezTo>
                    <a:cubicBezTo>
                      <a:pt x="176" y="265"/>
                      <a:pt x="168" y="262"/>
                      <a:pt x="160" y="259"/>
                    </a:cubicBezTo>
                    <a:cubicBezTo>
                      <a:pt x="164" y="260"/>
                      <a:pt x="169" y="261"/>
                      <a:pt x="173" y="263"/>
                    </a:cubicBezTo>
                    <a:close/>
                    <a:moveTo>
                      <a:pt x="187" y="270"/>
                    </a:moveTo>
                    <a:cubicBezTo>
                      <a:pt x="186" y="270"/>
                      <a:pt x="186" y="271"/>
                      <a:pt x="185" y="271"/>
                    </a:cubicBezTo>
                    <a:cubicBezTo>
                      <a:pt x="178" y="268"/>
                      <a:pt x="172" y="266"/>
                      <a:pt x="165" y="264"/>
                    </a:cubicBezTo>
                    <a:cubicBezTo>
                      <a:pt x="162" y="262"/>
                      <a:pt x="158" y="261"/>
                      <a:pt x="155" y="260"/>
                    </a:cubicBezTo>
                    <a:cubicBezTo>
                      <a:pt x="144" y="257"/>
                      <a:pt x="134" y="253"/>
                      <a:pt x="124" y="249"/>
                    </a:cubicBezTo>
                    <a:cubicBezTo>
                      <a:pt x="124" y="249"/>
                      <a:pt x="125" y="250"/>
                      <a:pt x="126" y="250"/>
                    </a:cubicBezTo>
                    <a:cubicBezTo>
                      <a:pt x="129" y="251"/>
                      <a:pt x="132" y="251"/>
                      <a:pt x="134" y="252"/>
                    </a:cubicBezTo>
                    <a:cubicBezTo>
                      <a:pt x="141" y="254"/>
                      <a:pt x="147" y="255"/>
                      <a:pt x="153" y="257"/>
                    </a:cubicBezTo>
                    <a:cubicBezTo>
                      <a:pt x="165" y="261"/>
                      <a:pt x="176" y="266"/>
                      <a:pt x="187" y="269"/>
                    </a:cubicBezTo>
                    <a:cubicBezTo>
                      <a:pt x="187" y="270"/>
                      <a:pt x="187" y="270"/>
                      <a:pt x="187" y="270"/>
                    </a:cubicBezTo>
                    <a:close/>
                    <a:moveTo>
                      <a:pt x="171" y="274"/>
                    </a:moveTo>
                    <a:cubicBezTo>
                      <a:pt x="171" y="274"/>
                      <a:pt x="171" y="274"/>
                      <a:pt x="171" y="274"/>
                    </a:cubicBezTo>
                    <a:cubicBezTo>
                      <a:pt x="159" y="269"/>
                      <a:pt x="147" y="266"/>
                      <a:pt x="135" y="261"/>
                    </a:cubicBezTo>
                    <a:cubicBezTo>
                      <a:pt x="128" y="259"/>
                      <a:pt x="122" y="257"/>
                      <a:pt x="116" y="255"/>
                    </a:cubicBezTo>
                    <a:cubicBezTo>
                      <a:pt x="122" y="256"/>
                      <a:pt x="129" y="258"/>
                      <a:pt x="135" y="260"/>
                    </a:cubicBezTo>
                    <a:cubicBezTo>
                      <a:pt x="149" y="265"/>
                      <a:pt x="163" y="270"/>
                      <a:pt x="177" y="273"/>
                    </a:cubicBezTo>
                    <a:cubicBezTo>
                      <a:pt x="175" y="273"/>
                      <a:pt x="173" y="273"/>
                      <a:pt x="171" y="274"/>
                    </a:cubicBezTo>
                    <a:close/>
                    <a:moveTo>
                      <a:pt x="160" y="275"/>
                    </a:moveTo>
                    <a:cubicBezTo>
                      <a:pt x="159" y="275"/>
                      <a:pt x="159" y="275"/>
                      <a:pt x="158" y="275"/>
                    </a:cubicBezTo>
                    <a:cubicBezTo>
                      <a:pt x="158" y="275"/>
                      <a:pt x="158" y="275"/>
                      <a:pt x="158" y="275"/>
                    </a:cubicBezTo>
                    <a:cubicBezTo>
                      <a:pt x="147" y="270"/>
                      <a:pt x="134" y="267"/>
                      <a:pt x="123" y="263"/>
                    </a:cubicBezTo>
                    <a:cubicBezTo>
                      <a:pt x="116" y="260"/>
                      <a:pt x="109" y="258"/>
                      <a:pt x="103" y="255"/>
                    </a:cubicBezTo>
                    <a:cubicBezTo>
                      <a:pt x="101" y="254"/>
                      <a:pt x="99" y="254"/>
                      <a:pt x="98" y="253"/>
                    </a:cubicBezTo>
                    <a:cubicBezTo>
                      <a:pt x="110" y="256"/>
                      <a:pt x="123" y="260"/>
                      <a:pt x="135" y="265"/>
                    </a:cubicBezTo>
                    <a:cubicBezTo>
                      <a:pt x="146" y="269"/>
                      <a:pt x="157" y="272"/>
                      <a:pt x="168" y="274"/>
                    </a:cubicBezTo>
                    <a:cubicBezTo>
                      <a:pt x="165" y="274"/>
                      <a:pt x="163" y="274"/>
                      <a:pt x="160" y="275"/>
                    </a:cubicBezTo>
                    <a:close/>
                    <a:moveTo>
                      <a:pt x="111" y="277"/>
                    </a:moveTo>
                    <a:cubicBezTo>
                      <a:pt x="105" y="273"/>
                      <a:pt x="98" y="271"/>
                      <a:pt x="91" y="268"/>
                    </a:cubicBezTo>
                    <a:cubicBezTo>
                      <a:pt x="86" y="266"/>
                      <a:pt x="81" y="264"/>
                      <a:pt x="76" y="262"/>
                    </a:cubicBezTo>
                    <a:cubicBezTo>
                      <a:pt x="75" y="261"/>
                      <a:pt x="74" y="261"/>
                      <a:pt x="73" y="261"/>
                    </a:cubicBezTo>
                    <a:cubicBezTo>
                      <a:pt x="81" y="264"/>
                      <a:pt x="89" y="267"/>
                      <a:pt x="98" y="269"/>
                    </a:cubicBezTo>
                    <a:cubicBezTo>
                      <a:pt x="106" y="272"/>
                      <a:pt x="114" y="274"/>
                      <a:pt x="122" y="277"/>
                    </a:cubicBezTo>
                    <a:cubicBezTo>
                      <a:pt x="118" y="277"/>
                      <a:pt x="115" y="277"/>
                      <a:pt x="111" y="277"/>
                    </a:cubicBezTo>
                    <a:close/>
                    <a:moveTo>
                      <a:pt x="98" y="276"/>
                    </a:moveTo>
                    <a:cubicBezTo>
                      <a:pt x="98" y="276"/>
                      <a:pt x="97" y="276"/>
                      <a:pt x="96" y="276"/>
                    </a:cubicBezTo>
                    <a:cubicBezTo>
                      <a:pt x="91" y="273"/>
                      <a:pt x="86" y="270"/>
                      <a:pt x="80" y="268"/>
                    </a:cubicBezTo>
                    <a:cubicBezTo>
                      <a:pt x="76" y="266"/>
                      <a:pt x="73" y="265"/>
                      <a:pt x="69" y="263"/>
                    </a:cubicBezTo>
                    <a:cubicBezTo>
                      <a:pt x="67" y="262"/>
                      <a:pt x="66" y="262"/>
                      <a:pt x="64" y="260"/>
                    </a:cubicBezTo>
                    <a:cubicBezTo>
                      <a:pt x="66" y="261"/>
                      <a:pt x="67" y="262"/>
                      <a:pt x="69" y="263"/>
                    </a:cubicBezTo>
                    <a:cubicBezTo>
                      <a:pt x="75" y="266"/>
                      <a:pt x="82" y="268"/>
                      <a:pt x="89" y="271"/>
                    </a:cubicBezTo>
                    <a:cubicBezTo>
                      <a:pt x="95" y="273"/>
                      <a:pt x="100" y="275"/>
                      <a:pt x="107" y="277"/>
                    </a:cubicBezTo>
                    <a:cubicBezTo>
                      <a:pt x="104" y="277"/>
                      <a:pt x="101" y="277"/>
                      <a:pt x="98" y="276"/>
                    </a:cubicBezTo>
                    <a:close/>
                    <a:moveTo>
                      <a:pt x="55" y="270"/>
                    </a:moveTo>
                    <a:cubicBezTo>
                      <a:pt x="58" y="271"/>
                      <a:pt x="61" y="272"/>
                      <a:pt x="64" y="273"/>
                    </a:cubicBezTo>
                    <a:cubicBezTo>
                      <a:pt x="61" y="272"/>
                      <a:pt x="57" y="271"/>
                      <a:pt x="55" y="270"/>
                    </a:cubicBezTo>
                    <a:close/>
                    <a:moveTo>
                      <a:pt x="59" y="263"/>
                    </a:moveTo>
                    <a:cubicBezTo>
                      <a:pt x="59" y="263"/>
                      <a:pt x="59" y="263"/>
                      <a:pt x="59" y="263"/>
                    </a:cubicBezTo>
                    <a:cubicBezTo>
                      <a:pt x="61" y="264"/>
                      <a:pt x="62" y="265"/>
                      <a:pt x="64" y="266"/>
                    </a:cubicBezTo>
                    <a:cubicBezTo>
                      <a:pt x="66" y="267"/>
                      <a:pt x="67" y="267"/>
                      <a:pt x="69" y="268"/>
                    </a:cubicBezTo>
                    <a:cubicBezTo>
                      <a:pt x="72" y="270"/>
                      <a:pt x="77" y="272"/>
                      <a:pt x="80" y="274"/>
                    </a:cubicBezTo>
                    <a:cubicBezTo>
                      <a:pt x="80" y="274"/>
                      <a:pt x="79" y="273"/>
                      <a:pt x="78" y="273"/>
                    </a:cubicBezTo>
                    <a:cubicBezTo>
                      <a:pt x="76" y="272"/>
                      <a:pt x="73" y="271"/>
                      <a:pt x="70" y="270"/>
                    </a:cubicBezTo>
                    <a:cubicBezTo>
                      <a:pt x="66" y="269"/>
                      <a:pt x="61" y="267"/>
                      <a:pt x="56" y="266"/>
                    </a:cubicBezTo>
                    <a:cubicBezTo>
                      <a:pt x="57" y="265"/>
                      <a:pt x="58" y="264"/>
                      <a:pt x="59" y="263"/>
                    </a:cubicBezTo>
                    <a:close/>
                    <a:moveTo>
                      <a:pt x="77" y="255"/>
                    </a:moveTo>
                    <a:cubicBezTo>
                      <a:pt x="77" y="254"/>
                      <a:pt x="78" y="254"/>
                      <a:pt x="79" y="254"/>
                    </a:cubicBezTo>
                    <a:cubicBezTo>
                      <a:pt x="79" y="254"/>
                      <a:pt x="79" y="254"/>
                      <a:pt x="79" y="254"/>
                    </a:cubicBezTo>
                    <a:cubicBezTo>
                      <a:pt x="89" y="259"/>
                      <a:pt x="100" y="263"/>
                      <a:pt x="111" y="266"/>
                    </a:cubicBezTo>
                    <a:cubicBezTo>
                      <a:pt x="116" y="268"/>
                      <a:pt x="121" y="269"/>
                      <a:pt x="125" y="271"/>
                    </a:cubicBezTo>
                    <a:cubicBezTo>
                      <a:pt x="128" y="272"/>
                      <a:pt x="131" y="273"/>
                      <a:pt x="134" y="274"/>
                    </a:cubicBezTo>
                    <a:cubicBezTo>
                      <a:pt x="135" y="274"/>
                      <a:pt x="137" y="276"/>
                      <a:pt x="138" y="276"/>
                    </a:cubicBezTo>
                    <a:cubicBezTo>
                      <a:pt x="138" y="276"/>
                      <a:pt x="137" y="276"/>
                      <a:pt x="137" y="276"/>
                    </a:cubicBezTo>
                    <a:cubicBezTo>
                      <a:pt x="132" y="276"/>
                      <a:pt x="127" y="273"/>
                      <a:pt x="122" y="272"/>
                    </a:cubicBezTo>
                    <a:cubicBezTo>
                      <a:pt x="116" y="270"/>
                      <a:pt x="111" y="268"/>
                      <a:pt x="105" y="267"/>
                    </a:cubicBezTo>
                    <a:cubicBezTo>
                      <a:pt x="94" y="264"/>
                      <a:pt x="84" y="260"/>
                      <a:pt x="74" y="256"/>
                    </a:cubicBezTo>
                    <a:cubicBezTo>
                      <a:pt x="75" y="255"/>
                      <a:pt x="76" y="255"/>
                      <a:pt x="77" y="255"/>
                    </a:cubicBezTo>
                    <a:close/>
                    <a:moveTo>
                      <a:pt x="114" y="235"/>
                    </a:moveTo>
                    <a:cubicBezTo>
                      <a:pt x="117" y="236"/>
                      <a:pt x="120" y="237"/>
                      <a:pt x="123" y="238"/>
                    </a:cubicBezTo>
                    <a:cubicBezTo>
                      <a:pt x="126" y="239"/>
                      <a:pt x="130" y="241"/>
                      <a:pt x="133" y="241"/>
                    </a:cubicBezTo>
                    <a:cubicBezTo>
                      <a:pt x="133" y="241"/>
                      <a:pt x="133" y="241"/>
                      <a:pt x="133" y="241"/>
                    </a:cubicBezTo>
                    <a:cubicBezTo>
                      <a:pt x="126" y="241"/>
                      <a:pt x="121" y="238"/>
                      <a:pt x="115" y="237"/>
                    </a:cubicBezTo>
                    <a:cubicBezTo>
                      <a:pt x="114" y="237"/>
                      <a:pt x="114" y="238"/>
                      <a:pt x="115" y="238"/>
                    </a:cubicBezTo>
                    <a:cubicBezTo>
                      <a:pt x="119" y="241"/>
                      <a:pt x="125" y="242"/>
                      <a:pt x="130" y="243"/>
                    </a:cubicBezTo>
                    <a:cubicBezTo>
                      <a:pt x="131" y="243"/>
                      <a:pt x="131" y="244"/>
                      <a:pt x="131" y="244"/>
                    </a:cubicBezTo>
                    <a:cubicBezTo>
                      <a:pt x="131" y="244"/>
                      <a:pt x="131" y="244"/>
                      <a:pt x="130" y="244"/>
                    </a:cubicBezTo>
                    <a:cubicBezTo>
                      <a:pt x="129" y="243"/>
                      <a:pt x="127" y="243"/>
                      <a:pt x="127" y="243"/>
                    </a:cubicBezTo>
                    <a:cubicBezTo>
                      <a:pt x="125" y="242"/>
                      <a:pt x="124" y="242"/>
                      <a:pt x="122" y="242"/>
                    </a:cubicBezTo>
                    <a:cubicBezTo>
                      <a:pt x="119" y="241"/>
                      <a:pt x="116" y="240"/>
                      <a:pt x="113" y="240"/>
                    </a:cubicBezTo>
                    <a:cubicBezTo>
                      <a:pt x="113" y="238"/>
                      <a:pt x="113" y="236"/>
                      <a:pt x="114" y="235"/>
                    </a:cubicBezTo>
                    <a:close/>
                    <a:moveTo>
                      <a:pt x="117" y="222"/>
                    </a:moveTo>
                    <a:cubicBezTo>
                      <a:pt x="117" y="222"/>
                      <a:pt x="117" y="222"/>
                      <a:pt x="117" y="222"/>
                    </a:cubicBezTo>
                    <a:cubicBezTo>
                      <a:pt x="117" y="222"/>
                      <a:pt x="117" y="222"/>
                      <a:pt x="117" y="222"/>
                    </a:cubicBezTo>
                    <a:cubicBezTo>
                      <a:pt x="121" y="224"/>
                      <a:pt x="126" y="225"/>
                      <a:pt x="129" y="227"/>
                    </a:cubicBezTo>
                    <a:cubicBezTo>
                      <a:pt x="129" y="227"/>
                      <a:pt x="129" y="227"/>
                      <a:pt x="129" y="227"/>
                    </a:cubicBezTo>
                    <a:cubicBezTo>
                      <a:pt x="128" y="227"/>
                      <a:pt x="125" y="226"/>
                      <a:pt x="124" y="226"/>
                    </a:cubicBezTo>
                    <a:cubicBezTo>
                      <a:pt x="122" y="225"/>
                      <a:pt x="120" y="225"/>
                      <a:pt x="118" y="225"/>
                    </a:cubicBezTo>
                    <a:cubicBezTo>
                      <a:pt x="117" y="225"/>
                      <a:pt x="117" y="225"/>
                      <a:pt x="117" y="225"/>
                    </a:cubicBezTo>
                    <a:cubicBezTo>
                      <a:pt x="120" y="226"/>
                      <a:pt x="122" y="227"/>
                      <a:pt x="124" y="228"/>
                    </a:cubicBezTo>
                    <a:cubicBezTo>
                      <a:pt x="126" y="229"/>
                      <a:pt x="128" y="230"/>
                      <a:pt x="130" y="231"/>
                    </a:cubicBezTo>
                    <a:cubicBezTo>
                      <a:pt x="125" y="230"/>
                      <a:pt x="121" y="228"/>
                      <a:pt x="116" y="227"/>
                    </a:cubicBezTo>
                    <a:cubicBezTo>
                      <a:pt x="116" y="227"/>
                      <a:pt x="116" y="227"/>
                      <a:pt x="116" y="227"/>
                    </a:cubicBezTo>
                    <a:cubicBezTo>
                      <a:pt x="116" y="225"/>
                      <a:pt x="117" y="224"/>
                      <a:pt x="117" y="222"/>
                    </a:cubicBezTo>
                    <a:close/>
                    <a:moveTo>
                      <a:pt x="17" y="74"/>
                    </a:moveTo>
                    <a:cubicBezTo>
                      <a:pt x="22" y="61"/>
                      <a:pt x="29" y="47"/>
                      <a:pt x="39" y="37"/>
                    </a:cubicBezTo>
                    <a:cubicBezTo>
                      <a:pt x="49" y="27"/>
                      <a:pt x="60" y="20"/>
                      <a:pt x="73" y="13"/>
                    </a:cubicBezTo>
                    <a:cubicBezTo>
                      <a:pt x="74" y="16"/>
                      <a:pt x="77" y="20"/>
                      <a:pt x="78" y="22"/>
                    </a:cubicBezTo>
                    <a:cubicBezTo>
                      <a:pt x="43" y="38"/>
                      <a:pt x="18" y="72"/>
                      <a:pt x="18" y="112"/>
                    </a:cubicBezTo>
                    <a:cubicBezTo>
                      <a:pt x="18" y="160"/>
                      <a:pt x="55" y="201"/>
                      <a:pt x="102" y="210"/>
                    </a:cubicBezTo>
                    <a:cubicBezTo>
                      <a:pt x="121" y="213"/>
                      <a:pt x="140" y="212"/>
                      <a:pt x="158" y="206"/>
                    </a:cubicBezTo>
                    <a:cubicBezTo>
                      <a:pt x="159" y="208"/>
                      <a:pt x="160" y="210"/>
                      <a:pt x="161" y="213"/>
                    </a:cubicBezTo>
                    <a:cubicBezTo>
                      <a:pt x="150" y="218"/>
                      <a:pt x="136" y="219"/>
                      <a:pt x="124" y="219"/>
                    </a:cubicBezTo>
                    <a:cubicBezTo>
                      <a:pt x="113" y="219"/>
                      <a:pt x="103" y="218"/>
                      <a:pt x="93" y="216"/>
                    </a:cubicBezTo>
                    <a:cubicBezTo>
                      <a:pt x="61" y="209"/>
                      <a:pt x="33" y="189"/>
                      <a:pt x="19" y="159"/>
                    </a:cubicBezTo>
                    <a:cubicBezTo>
                      <a:pt x="7" y="132"/>
                      <a:pt x="5" y="102"/>
                      <a:pt x="17" y="7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80"/>
              <p:cNvSpPr>
                <a:spLocks noEditPoints="1"/>
              </p:cNvSpPr>
              <p:nvPr/>
            </p:nvSpPr>
            <p:spPr bwMode="auto">
              <a:xfrm>
                <a:off x="1517" y="832"/>
                <a:ext cx="52" cy="45"/>
              </a:xfrm>
              <a:custGeom>
                <a:avLst/>
                <a:gdLst>
                  <a:gd name="T0" fmla="*/ 16 w 22"/>
                  <a:gd name="T1" fmla="*/ 8 h 19"/>
                  <a:gd name="T2" fmla="*/ 11 w 22"/>
                  <a:gd name="T3" fmla="*/ 3 h 19"/>
                  <a:gd name="T4" fmla="*/ 3 w 22"/>
                  <a:gd name="T5" fmla="*/ 1 h 19"/>
                  <a:gd name="T6" fmla="*/ 1 w 22"/>
                  <a:gd name="T7" fmla="*/ 1 h 19"/>
                  <a:gd name="T8" fmla="*/ 0 w 22"/>
                  <a:gd name="T9" fmla="*/ 2 h 19"/>
                  <a:gd name="T10" fmla="*/ 6 w 22"/>
                  <a:gd name="T11" fmla="*/ 12 h 19"/>
                  <a:gd name="T12" fmla="*/ 17 w 22"/>
                  <a:gd name="T13" fmla="*/ 18 h 19"/>
                  <a:gd name="T14" fmla="*/ 16 w 22"/>
                  <a:gd name="T15" fmla="*/ 8 h 19"/>
                  <a:gd name="T16" fmla="*/ 4 w 22"/>
                  <a:gd name="T17" fmla="*/ 5 h 19"/>
                  <a:gd name="T18" fmla="*/ 12 w 22"/>
                  <a:gd name="T19" fmla="*/ 8 h 19"/>
                  <a:gd name="T20" fmla="*/ 12 w 22"/>
                  <a:gd name="T21" fmla="*/ 8 h 19"/>
                  <a:gd name="T22" fmla="*/ 7 w 22"/>
                  <a:gd name="T23" fmla="*/ 8 h 19"/>
                  <a:gd name="T24" fmla="*/ 7 w 22"/>
                  <a:gd name="T25" fmla="*/ 9 h 19"/>
                  <a:gd name="T26" fmla="*/ 14 w 22"/>
                  <a:gd name="T27" fmla="*/ 12 h 19"/>
                  <a:gd name="T28" fmla="*/ 10 w 22"/>
                  <a:gd name="T29" fmla="*/ 12 h 19"/>
                  <a:gd name="T30" fmla="*/ 7 w 22"/>
                  <a:gd name="T31" fmla="*/ 9 h 19"/>
                  <a:gd name="T32" fmla="*/ 4 w 22"/>
                  <a:gd name="T33" fmla="*/ 5 h 19"/>
                  <a:gd name="T34" fmla="*/ 3 w 22"/>
                  <a:gd name="T35" fmla="*/ 4 h 19"/>
                  <a:gd name="T36" fmla="*/ 4 w 22"/>
                  <a:gd name="T37" fmla="*/ 4 h 19"/>
                  <a:gd name="T38" fmla="*/ 4 w 22"/>
                  <a:gd name="T39" fmla="*/ 4 h 19"/>
                  <a:gd name="T40" fmla="*/ 4 w 22"/>
                  <a:gd name="T41" fmla="*/ 4 h 19"/>
                  <a:gd name="T42" fmla="*/ 3 w 22"/>
                  <a:gd name="T43" fmla="*/ 4 h 19"/>
                  <a:gd name="T44" fmla="*/ 11 w 22"/>
                  <a:gd name="T45" fmla="*/ 7 h 19"/>
                  <a:gd name="T46" fmla="*/ 5 w 22"/>
                  <a:gd name="T47" fmla="*/ 5 h 19"/>
                  <a:gd name="T48" fmla="*/ 11 w 22"/>
                  <a:gd name="T49" fmla="*/ 6 h 19"/>
                  <a:gd name="T50" fmla="*/ 11 w 22"/>
                  <a:gd name="T51" fmla="*/ 7 h 19"/>
                  <a:gd name="T52" fmla="*/ 15 w 22"/>
                  <a:gd name="T53" fmla="*/ 11 h 19"/>
                  <a:gd name="T54" fmla="*/ 8 w 22"/>
                  <a:gd name="T55" fmla="*/ 9 h 19"/>
                  <a:gd name="T56" fmla="*/ 13 w 22"/>
                  <a:gd name="T57" fmla="*/ 9 h 19"/>
                  <a:gd name="T58" fmla="*/ 15 w 22"/>
                  <a:gd name="T59" fmla="*/ 11 h 19"/>
                  <a:gd name="T60" fmla="*/ 15 w 22"/>
                  <a:gd name="T61" fmla="*/ 15 h 19"/>
                  <a:gd name="T62" fmla="*/ 15 w 22"/>
                  <a:gd name="T63" fmla="*/ 15 h 19"/>
                  <a:gd name="T64" fmla="*/ 12 w 22"/>
                  <a:gd name="T65" fmla="*/ 14 h 19"/>
                  <a:gd name="T66" fmla="*/ 11 w 22"/>
                  <a:gd name="T67" fmla="*/ 13 h 19"/>
                  <a:gd name="T68" fmla="*/ 15 w 22"/>
                  <a:gd name="T69" fmla="*/ 12 h 19"/>
                  <a:gd name="T70" fmla="*/ 15 w 22"/>
                  <a:gd name="T71" fmla="*/ 12 h 19"/>
                  <a:gd name="T72" fmla="*/ 15 w 22"/>
                  <a:gd name="T73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2" h="19">
                    <a:moveTo>
                      <a:pt x="16" y="8"/>
                    </a:moveTo>
                    <a:cubicBezTo>
                      <a:pt x="15" y="7"/>
                      <a:pt x="13" y="4"/>
                      <a:pt x="11" y="3"/>
                    </a:cubicBezTo>
                    <a:cubicBezTo>
                      <a:pt x="9" y="2"/>
                      <a:pt x="6" y="2"/>
                      <a:pt x="3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6"/>
                      <a:pt x="4" y="10"/>
                      <a:pt x="6" y="12"/>
                    </a:cubicBezTo>
                    <a:cubicBezTo>
                      <a:pt x="8" y="15"/>
                      <a:pt x="13" y="19"/>
                      <a:pt x="17" y="18"/>
                    </a:cubicBezTo>
                    <a:cubicBezTo>
                      <a:pt x="22" y="17"/>
                      <a:pt x="18" y="11"/>
                      <a:pt x="16" y="8"/>
                    </a:cubicBezTo>
                    <a:close/>
                    <a:moveTo>
                      <a:pt x="4" y="5"/>
                    </a:moveTo>
                    <a:cubicBezTo>
                      <a:pt x="7" y="7"/>
                      <a:pt x="9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9" y="8"/>
                      <a:pt x="7" y="8"/>
                    </a:cubicBezTo>
                    <a:cubicBezTo>
                      <a:pt x="7" y="8"/>
                      <a:pt x="7" y="8"/>
                      <a:pt x="7" y="9"/>
                    </a:cubicBezTo>
                    <a:cubicBezTo>
                      <a:pt x="8" y="11"/>
                      <a:pt x="12" y="11"/>
                      <a:pt x="14" y="12"/>
                    </a:cubicBezTo>
                    <a:cubicBezTo>
                      <a:pt x="13" y="12"/>
                      <a:pt x="11" y="12"/>
                      <a:pt x="10" y="12"/>
                    </a:cubicBezTo>
                    <a:cubicBezTo>
                      <a:pt x="9" y="11"/>
                      <a:pt x="8" y="10"/>
                      <a:pt x="7" y="9"/>
                    </a:cubicBezTo>
                    <a:cubicBezTo>
                      <a:pt x="6" y="8"/>
                      <a:pt x="5" y="7"/>
                      <a:pt x="4" y="5"/>
                    </a:cubicBezTo>
                    <a:close/>
                    <a:moveTo>
                      <a:pt x="3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3" y="4"/>
                    </a:cubicBezTo>
                    <a:close/>
                    <a:moveTo>
                      <a:pt x="11" y="7"/>
                    </a:moveTo>
                    <a:cubicBezTo>
                      <a:pt x="9" y="6"/>
                      <a:pt x="7" y="6"/>
                      <a:pt x="5" y="5"/>
                    </a:cubicBezTo>
                    <a:cubicBezTo>
                      <a:pt x="7" y="5"/>
                      <a:pt x="9" y="6"/>
                      <a:pt x="11" y="6"/>
                    </a:cubicBezTo>
                    <a:cubicBezTo>
                      <a:pt x="11" y="6"/>
                      <a:pt x="11" y="7"/>
                      <a:pt x="11" y="7"/>
                    </a:cubicBezTo>
                    <a:close/>
                    <a:moveTo>
                      <a:pt x="15" y="11"/>
                    </a:moveTo>
                    <a:cubicBezTo>
                      <a:pt x="12" y="10"/>
                      <a:pt x="10" y="10"/>
                      <a:pt x="8" y="9"/>
                    </a:cubicBezTo>
                    <a:cubicBezTo>
                      <a:pt x="10" y="9"/>
                      <a:pt x="11" y="9"/>
                      <a:pt x="13" y="9"/>
                    </a:cubicBezTo>
                    <a:cubicBezTo>
                      <a:pt x="13" y="10"/>
                      <a:pt x="14" y="10"/>
                      <a:pt x="15" y="11"/>
                    </a:cubicBezTo>
                    <a:close/>
                    <a:moveTo>
                      <a:pt x="15" y="15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5"/>
                      <a:pt x="13" y="14"/>
                      <a:pt x="12" y="14"/>
                    </a:cubicBezTo>
                    <a:cubicBezTo>
                      <a:pt x="12" y="14"/>
                      <a:pt x="11" y="13"/>
                      <a:pt x="11" y="13"/>
                    </a:cubicBezTo>
                    <a:cubicBezTo>
                      <a:pt x="12" y="13"/>
                      <a:pt x="14" y="13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4"/>
                      <a:pt x="17" y="16"/>
                      <a:pt x="15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81"/>
              <p:cNvSpPr>
                <a:spLocks noEditPoints="1"/>
              </p:cNvSpPr>
              <p:nvPr/>
            </p:nvSpPr>
            <p:spPr bwMode="auto">
              <a:xfrm>
                <a:off x="1339" y="444"/>
                <a:ext cx="556" cy="660"/>
              </a:xfrm>
              <a:custGeom>
                <a:avLst/>
                <a:gdLst>
                  <a:gd name="T0" fmla="*/ 81 w 235"/>
                  <a:gd name="T1" fmla="*/ 20 h 279"/>
                  <a:gd name="T2" fmla="*/ 57 w 235"/>
                  <a:gd name="T3" fmla="*/ 89 h 279"/>
                  <a:gd name="T4" fmla="*/ 54 w 235"/>
                  <a:gd name="T5" fmla="*/ 106 h 279"/>
                  <a:gd name="T6" fmla="*/ 49 w 235"/>
                  <a:gd name="T7" fmla="*/ 89 h 279"/>
                  <a:gd name="T8" fmla="*/ 96 w 235"/>
                  <a:gd name="T9" fmla="*/ 97 h 279"/>
                  <a:gd name="T10" fmla="*/ 64 w 235"/>
                  <a:gd name="T11" fmla="*/ 99 h 279"/>
                  <a:gd name="T12" fmla="*/ 94 w 235"/>
                  <a:gd name="T13" fmla="*/ 112 h 279"/>
                  <a:gd name="T14" fmla="*/ 93 w 235"/>
                  <a:gd name="T15" fmla="*/ 133 h 279"/>
                  <a:gd name="T16" fmla="*/ 132 w 235"/>
                  <a:gd name="T17" fmla="*/ 155 h 279"/>
                  <a:gd name="T18" fmla="*/ 110 w 235"/>
                  <a:gd name="T19" fmla="*/ 161 h 279"/>
                  <a:gd name="T20" fmla="*/ 100 w 235"/>
                  <a:gd name="T21" fmla="*/ 163 h 279"/>
                  <a:gd name="T22" fmla="*/ 78 w 235"/>
                  <a:gd name="T23" fmla="*/ 141 h 279"/>
                  <a:gd name="T24" fmla="*/ 57 w 235"/>
                  <a:gd name="T25" fmla="*/ 123 h 279"/>
                  <a:gd name="T26" fmla="*/ 60 w 235"/>
                  <a:gd name="T27" fmla="*/ 118 h 279"/>
                  <a:gd name="T28" fmla="*/ 87 w 235"/>
                  <a:gd name="T29" fmla="*/ 120 h 279"/>
                  <a:gd name="T30" fmla="*/ 65 w 235"/>
                  <a:gd name="T31" fmla="*/ 100 h 279"/>
                  <a:gd name="T32" fmla="*/ 116 w 235"/>
                  <a:gd name="T33" fmla="*/ 108 h 279"/>
                  <a:gd name="T34" fmla="*/ 45 w 235"/>
                  <a:gd name="T35" fmla="*/ 78 h 279"/>
                  <a:gd name="T36" fmla="*/ 28 w 235"/>
                  <a:gd name="T37" fmla="*/ 95 h 279"/>
                  <a:gd name="T38" fmla="*/ 21 w 235"/>
                  <a:gd name="T39" fmla="*/ 111 h 279"/>
                  <a:gd name="T40" fmla="*/ 31 w 235"/>
                  <a:gd name="T41" fmla="*/ 88 h 279"/>
                  <a:gd name="T42" fmla="*/ 50 w 235"/>
                  <a:gd name="T43" fmla="*/ 76 h 279"/>
                  <a:gd name="T44" fmla="*/ 148 w 235"/>
                  <a:gd name="T45" fmla="*/ 65 h 279"/>
                  <a:gd name="T46" fmla="*/ 102 w 235"/>
                  <a:gd name="T47" fmla="*/ 51 h 279"/>
                  <a:gd name="T48" fmla="*/ 71 w 235"/>
                  <a:gd name="T49" fmla="*/ 40 h 279"/>
                  <a:gd name="T50" fmla="*/ 65 w 235"/>
                  <a:gd name="T51" fmla="*/ 46 h 279"/>
                  <a:gd name="T52" fmla="*/ 68 w 235"/>
                  <a:gd name="T53" fmla="*/ 57 h 279"/>
                  <a:gd name="T54" fmla="*/ 68 w 235"/>
                  <a:gd name="T55" fmla="*/ 72 h 279"/>
                  <a:gd name="T56" fmla="*/ 134 w 235"/>
                  <a:gd name="T57" fmla="*/ 89 h 279"/>
                  <a:gd name="T58" fmla="*/ 144 w 235"/>
                  <a:gd name="T59" fmla="*/ 80 h 279"/>
                  <a:gd name="T60" fmla="*/ 130 w 235"/>
                  <a:gd name="T61" fmla="*/ 67 h 279"/>
                  <a:gd name="T62" fmla="*/ 132 w 235"/>
                  <a:gd name="T63" fmla="*/ 85 h 279"/>
                  <a:gd name="T64" fmla="*/ 61 w 235"/>
                  <a:gd name="T65" fmla="*/ 72 h 279"/>
                  <a:gd name="T66" fmla="*/ 53 w 235"/>
                  <a:gd name="T67" fmla="*/ 60 h 279"/>
                  <a:gd name="T68" fmla="*/ 58 w 235"/>
                  <a:gd name="T69" fmla="*/ 36 h 279"/>
                  <a:gd name="T70" fmla="*/ 73 w 235"/>
                  <a:gd name="T71" fmla="*/ 27 h 279"/>
                  <a:gd name="T72" fmla="*/ 98 w 235"/>
                  <a:gd name="T73" fmla="*/ 38 h 279"/>
                  <a:gd name="T74" fmla="*/ 97 w 235"/>
                  <a:gd name="T75" fmla="*/ 29 h 279"/>
                  <a:gd name="T76" fmla="*/ 110 w 235"/>
                  <a:gd name="T77" fmla="*/ 38 h 279"/>
                  <a:gd name="T78" fmla="*/ 84 w 235"/>
                  <a:gd name="T79" fmla="*/ 34 h 279"/>
                  <a:gd name="T80" fmla="*/ 223 w 235"/>
                  <a:gd name="T81" fmla="*/ 127 h 279"/>
                  <a:gd name="T82" fmla="*/ 218 w 235"/>
                  <a:gd name="T83" fmla="*/ 128 h 279"/>
                  <a:gd name="T84" fmla="*/ 210 w 235"/>
                  <a:gd name="T85" fmla="*/ 62 h 279"/>
                  <a:gd name="T86" fmla="*/ 222 w 235"/>
                  <a:gd name="T87" fmla="*/ 92 h 279"/>
                  <a:gd name="T88" fmla="*/ 224 w 235"/>
                  <a:gd name="T89" fmla="*/ 115 h 279"/>
                  <a:gd name="T90" fmla="*/ 206 w 235"/>
                  <a:gd name="T91" fmla="*/ 114 h 279"/>
                  <a:gd name="T92" fmla="*/ 202 w 235"/>
                  <a:gd name="T93" fmla="*/ 90 h 279"/>
                  <a:gd name="T94" fmla="*/ 209 w 235"/>
                  <a:gd name="T95" fmla="*/ 73 h 279"/>
                  <a:gd name="T96" fmla="*/ 37 w 235"/>
                  <a:gd name="T97" fmla="*/ 96 h 279"/>
                  <a:gd name="T98" fmla="*/ 120 w 235"/>
                  <a:gd name="T99" fmla="*/ 43 h 279"/>
                  <a:gd name="T100" fmla="*/ 184 w 235"/>
                  <a:gd name="T101" fmla="*/ 34 h 279"/>
                  <a:gd name="T102" fmla="*/ 115 w 235"/>
                  <a:gd name="T103" fmla="*/ 227 h 279"/>
                  <a:gd name="T104" fmla="*/ 169 w 235"/>
                  <a:gd name="T105" fmla="*/ 273 h 279"/>
                  <a:gd name="T106" fmla="*/ 59 w 235"/>
                  <a:gd name="T107" fmla="*/ 262 h 279"/>
                  <a:gd name="T108" fmla="*/ 101 w 235"/>
                  <a:gd name="T109" fmla="*/ 272 h 279"/>
                  <a:gd name="T110" fmla="*/ 146 w 235"/>
                  <a:gd name="T111" fmla="*/ 275 h 279"/>
                  <a:gd name="T112" fmla="*/ 124 w 235"/>
                  <a:gd name="T113" fmla="*/ 233 h 279"/>
                  <a:gd name="T114" fmla="*/ 133 w 235"/>
                  <a:gd name="T115" fmla="*/ 238 h 279"/>
                  <a:gd name="T116" fmla="*/ 178 w 235"/>
                  <a:gd name="T117" fmla="*/ 260 h 279"/>
                  <a:gd name="T118" fmla="*/ 103 w 235"/>
                  <a:gd name="T119" fmla="*/ 254 h 279"/>
                  <a:gd name="T120" fmla="*/ 70 w 235"/>
                  <a:gd name="T121" fmla="*/ 270 h 279"/>
                  <a:gd name="T122" fmla="*/ 117 w 235"/>
                  <a:gd name="T123" fmla="*/ 222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35" h="279">
                    <a:moveTo>
                      <a:pt x="7" y="94"/>
                    </a:moveTo>
                    <a:cubicBezTo>
                      <a:pt x="0" y="132"/>
                      <a:pt x="16" y="175"/>
                      <a:pt x="48" y="199"/>
                    </a:cubicBezTo>
                    <a:cubicBezTo>
                      <a:pt x="62" y="208"/>
                      <a:pt x="77" y="215"/>
                      <a:pt x="94" y="218"/>
                    </a:cubicBezTo>
                    <a:cubicBezTo>
                      <a:pt x="100" y="220"/>
                      <a:pt x="107" y="221"/>
                      <a:pt x="114" y="221"/>
                    </a:cubicBezTo>
                    <a:cubicBezTo>
                      <a:pt x="112" y="228"/>
                      <a:pt x="109" y="235"/>
                      <a:pt x="111" y="243"/>
                    </a:cubicBezTo>
                    <a:cubicBezTo>
                      <a:pt x="92" y="246"/>
                      <a:pt x="71" y="250"/>
                      <a:pt x="56" y="261"/>
                    </a:cubicBezTo>
                    <a:cubicBezTo>
                      <a:pt x="53" y="263"/>
                      <a:pt x="49" y="268"/>
                      <a:pt x="53" y="271"/>
                    </a:cubicBezTo>
                    <a:cubicBezTo>
                      <a:pt x="57" y="274"/>
                      <a:pt x="62" y="275"/>
                      <a:pt x="67" y="276"/>
                    </a:cubicBezTo>
                    <a:cubicBezTo>
                      <a:pt x="85" y="279"/>
                      <a:pt x="103" y="279"/>
                      <a:pt x="121" y="279"/>
                    </a:cubicBezTo>
                    <a:cubicBezTo>
                      <a:pt x="139" y="279"/>
                      <a:pt x="156" y="278"/>
                      <a:pt x="174" y="275"/>
                    </a:cubicBezTo>
                    <a:cubicBezTo>
                      <a:pt x="178" y="275"/>
                      <a:pt x="187" y="274"/>
                      <a:pt x="190" y="270"/>
                    </a:cubicBezTo>
                    <a:cubicBezTo>
                      <a:pt x="193" y="266"/>
                      <a:pt x="183" y="260"/>
                      <a:pt x="180" y="258"/>
                    </a:cubicBezTo>
                    <a:cubicBezTo>
                      <a:pt x="173" y="252"/>
                      <a:pt x="163" y="249"/>
                      <a:pt x="154" y="247"/>
                    </a:cubicBezTo>
                    <a:cubicBezTo>
                      <a:pt x="148" y="245"/>
                      <a:pt x="141" y="245"/>
                      <a:pt x="135" y="243"/>
                    </a:cubicBezTo>
                    <a:cubicBezTo>
                      <a:pt x="135" y="243"/>
                      <a:pt x="135" y="243"/>
                      <a:pt x="135" y="243"/>
                    </a:cubicBezTo>
                    <a:cubicBezTo>
                      <a:pt x="137" y="236"/>
                      <a:pt x="132" y="228"/>
                      <a:pt x="130" y="221"/>
                    </a:cubicBezTo>
                    <a:cubicBezTo>
                      <a:pt x="141" y="220"/>
                      <a:pt x="152" y="219"/>
                      <a:pt x="162" y="215"/>
                    </a:cubicBezTo>
                    <a:cubicBezTo>
                      <a:pt x="165" y="220"/>
                      <a:pt x="169" y="224"/>
                      <a:pt x="174" y="221"/>
                    </a:cubicBezTo>
                    <a:cubicBezTo>
                      <a:pt x="180" y="216"/>
                      <a:pt x="169" y="206"/>
                      <a:pt x="167" y="201"/>
                    </a:cubicBezTo>
                    <a:cubicBezTo>
                      <a:pt x="185" y="193"/>
                      <a:pt x="201" y="180"/>
                      <a:pt x="212" y="163"/>
                    </a:cubicBezTo>
                    <a:cubicBezTo>
                      <a:pt x="235" y="127"/>
                      <a:pt x="231" y="80"/>
                      <a:pt x="204" y="48"/>
                    </a:cubicBezTo>
                    <a:cubicBezTo>
                      <a:pt x="175" y="16"/>
                      <a:pt x="128" y="3"/>
                      <a:pt x="88" y="17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85" y="12"/>
                      <a:pt x="84" y="0"/>
                      <a:pt x="75" y="4"/>
                    </a:cubicBezTo>
                    <a:cubicBezTo>
                      <a:pt x="72" y="6"/>
                      <a:pt x="72" y="8"/>
                      <a:pt x="72" y="10"/>
                    </a:cubicBezTo>
                    <a:cubicBezTo>
                      <a:pt x="72" y="10"/>
                      <a:pt x="72" y="10"/>
                      <a:pt x="72" y="10"/>
                    </a:cubicBezTo>
                    <a:cubicBezTo>
                      <a:pt x="55" y="18"/>
                      <a:pt x="40" y="28"/>
                      <a:pt x="29" y="43"/>
                    </a:cubicBezTo>
                    <a:cubicBezTo>
                      <a:pt x="19" y="58"/>
                      <a:pt x="11" y="76"/>
                      <a:pt x="7" y="94"/>
                    </a:cubicBezTo>
                    <a:close/>
                    <a:moveTo>
                      <a:pt x="85" y="18"/>
                    </a:moveTo>
                    <a:cubicBezTo>
                      <a:pt x="84" y="19"/>
                      <a:pt x="82" y="19"/>
                      <a:pt x="81" y="20"/>
                    </a:cubicBezTo>
                    <a:cubicBezTo>
                      <a:pt x="79" y="17"/>
                      <a:pt x="71" y="8"/>
                      <a:pt x="78" y="6"/>
                    </a:cubicBezTo>
                    <a:cubicBezTo>
                      <a:pt x="83" y="5"/>
                      <a:pt x="83" y="15"/>
                      <a:pt x="85" y="18"/>
                    </a:cubicBezTo>
                    <a:close/>
                    <a:moveTo>
                      <a:pt x="58" y="86"/>
                    </a:moveTo>
                    <a:cubicBezTo>
                      <a:pt x="56" y="85"/>
                      <a:pt x="55" y="85"/>
                      <a:pt x="53" y="84"/>
                    </a:cubicBezTo>
                    <a:cubicBezTo>
                      <a:pt x="50" y="83"/>
                      <a:pt x="57" y="84"/>
                      <a:pt x="59" y="84"/>
                    </a:cubicBezTo>
                    <a:cubicBezTo>
                      <a:pt x="58" y="85"/>
                      <a:pt x="58" y="85"/>
                      <a:pt x="58" y="86"/>
                    </a:cubicBezTo>
                    <a:close/>
                    <a:moveTo>
                      <a:pt x="57" y="101"/>
                    </a:moveTo>
                    <a:cubicBezTo>
                      <a:pt x="53" y="99"/>
                      <a:pt x="49" y="100"/>
                      <a:pt x="45" y="99"/>
                    </a:cubicBezTo>
                    <a:cubicBezTo>
                      <a:pt x="41" y="97"/>
                      <a:pt x="46" y="98"/>
                      <a:pt x="47" y="98"/>
                    </a:cubicBezTo>
                    <a:cubicBezTo>
                      <a:pt x="49" y="99"/>
                      <a:pt x="50" y="99"/>
                      <a:pt x="51" y="99"/>
                    </a:cubicBezTo>
                    <a:cubicBezTo>
                      <a:pt x="53" y="99"/>
                      <a:pt x="55" y="100"/>
                      <a:pt x="57" y="99"/>
                    </a:cubicBezTo>
                    <a:cubicBezTo>
                      <a:pt x="57" y="100"/>
                      <a:pt x="57" y="100"/>
                      <a:pt x="57" y="101"/>
                    </a:cubicBezTo>
                    <a:close/>
                    <a:moveTo>
                      <a:pt x="57" y="97"/>
                    </a:moveTo>
                    <a:cubicBezTo>
                      <a:pt x="57" y="98"/>
                      <a:pt x="57" y="98"/>
                      <a:pt x="57" y="98"/>
                    </a:cubicBezTo>
                    <a:cubicBezTo>
                      <a:pt x="53" y="97"/>
                      <a:pt x="49" y="96"/>
                      <a:pt x="46" y="95"/>
                    </a:cubicBezTo>
                    <a:cubicBezTo>
                      <a:pt x="48" y="95"/>
                      <a:pt x="51" y="96"/>
                      <a:pt x="53" y="96"/>
                    </a:cubicBezTo>
                    <a:cubicBezTo>
                      <a:pt x="54" y="96"/>
                      <a:pt x="55" y="97"/>
                      <a:pt x="57" y="97"/>
                    </a:cubicBezTo>
                    <a:cubicBezTo>
                      <a:pt x="57" y="97"/>
                      <a:pt x="57" y="97"/>
                      <a:pt x="57" y="97"/>
                    </a:cubicBezTo>
                    <a:close/>
                    <a:moveTo>
                      <a:pt x="57" y="96"/>
                    </a:moveTo>
                    <a:cubicBezTo>
                      <a:pt x="54" y="94"/>
                      <a:pt x="51" y="93"/>
                      <a:pt x="48" y="92"/>
                    </a:cubicBezTo>
                    <a:cubicBezTo>
                      <a:pt x="51" y="93"/>
                      <a:pt x="54" y="93"/>
                      <a:pt x="57" y="93"/>
                    </a:cubicBezTo>
                    <a:cubicBezTo>
                      <a:pt x="57" y="94"/>
                      <a:pt x="57" y="95"/>
                      <a:pt x="57" y="96"/>
                    </a:cubicBezTo>
                    <a:close/>
                    <a:moveTo>
                      <a:pt x="51" y="90"/>
                    </a:moveTo>
                    <a:cubicBezTo>
                      <a:pt x="50" y="89"/>
                      <a:pt x="55" y="90"/>
                      <a:pt x="54" y="90"/>
                    </a:cubicBezTo>
                    <a:cubicBezTo>
                      <a:pt x="55" y="90"/>
                      <a:pt x="56" y="90"/>
                      <a:pt x="57" y="90"/>
                    </a:cubicBezTo>
                    <a:cubicBezTo>
                      <a:pt x="57" y="90"/>
                      <a:pt x="57" y="91"/>
                      <a:pt x="57" y="92"/>
                    </a:cubicBezTo>
                    <a:cubicBezTo>
                      <a:pt x="55" y="91"/>
                      <a:pt x="53" y="91"/>
                      <a:pt x="51" y="90"/>
                    </a:cubicBezTo>
                    <a:close/>
                    <a:moveTo>
                      <a:pt x="49" y="88"/>
                    </a:moveTo>
                    <a:cubicBezTo>
                      <a:pt x="50" y="88"/>
                      <a:pt x="50" y="87"/>
                      <a:pt x="50" y="86"/>
                    </a:cubicBezTo>
                    <a:cubicBezTo>
                      <a:pt x="52" y="87"/>
                      <a:pt x="55" y="89"/>
                      <a:pt x="57" y="89"/>
                    </a:cubicBezTo>
                    <a:cubicBezTo>
                      <a:pt x="55" y="89"/>
                      <a:pt x="52" y="89"/>
                      <a:pt x="49" y="88"/>
                    </a:cubicBezTo>
                    <a:close/>
                    <a:moveTo>
                      <a:pt x="50" y="83"/>
                    </a:moveTo>
                    <a:cubicBezTo>
                      <a:pt x="50" y="83"/>
                      <a:pt x="50" y="83"/>
                      <a:pt x="50" y="83"/>
                    </a:cubicBezTo>
                    <a:cubicBezTo>
                      <a:pt x="51" y="84"/>
                      <a:pt x="53" y="84"/>
                      <a:pt x="54" y="85"/>
                    </a:cubicBezTo>
                    <a:cubicBezTo>
                      <a:pt x="55" y="85"/>
                      <a:pt x="61" y="87"/>
                      <a:pt x="56" y="86"/>
                    </a:cubicBezTo>
                    <a:cubicBezTo>
                      <a:pt x="54" y="86"/>
                      <a:pt x="52" y="85"/>
                      <a:pt x="50" y="86"/>
                    </a:cubicBezTo>
                    <a:cubicBezTo>
                      <a:pt x="50" y="85"/>
                      <a:pt x="50" y="85"/>
                      <a:pt x="50" y="85"/>
                    </a:cubicBezTo>
                    <a:cubicBezTo>
                      <a:pt x="50" y="84"/>
                      <a:pt x="50" y="84"/>
                      <a:pt x="50" y="83"/>
                    </a:cubicBezTo>
                    <a:close/>
                    <a:moveTo>
                      <a:pt x="58" y="87"/>
                    </a:moveTo>
                    <a:cubicBezTo>
                      <a:pt x="58" y="88"/>
                      <a:pt x="58" y="88"/>
                      <a:pt x="57" y="88"/>
                    </a:cubicBezTo>
                    <a:cubicBezTo>
                      <a:pt x="57" y="88"/>
                      <a:pt x="56" y="88"/>
                      <a:pt x="55" y="88"/>
                    </a:cubicBezTo>
                    <a:cubicBezTo>
                      <a:pt x="55" y="87"/>
                      <a:pt x="51" y="86"/>
                      <a:pt x="53" y="86"/>
                    </a:cubicBezTo>
                    <a:cubicBezTo>
                      <a:pt x="55" y="87"/>
                      <a:pt x="56" y="87"/>
                      <a:pt x="58" y="87"/>
                    </a:cubicBezTo>
                    <a:close/>
                    <a:moveTo>
                      <a:pt x="56" y="106"/>
                    </a:moveTo>
                    <a:cubicBezTo>
                      <a:pt x="54" y="106"/>
                      <a:pt x="52" y="105"/>
                      <a:pt x="50" y="105"/>
                    </a:cubicBezTo>
                    <a:cubicBezTo>
                      <a:pt x="48" y="104"/>
                      <a:pt x="46" y="104"/>
                      <a:pt x="45" y="103"/>
                    </a:cubicBezTo>
                    <a:cubicBezTo>
                      <a:pt x="43" y="102"/>
                      <a:pt x="40" y="101"/>
                      <a:pt x="45" y="102"/>
                    </a:cubicBezTo>
                    <a:cubicBezTo>
                      <a:pt x="49" y="103"/>
                      <a:pt x="53" y="104"/>
                      <a:pt x="57" y="103"/>
                    </a:cubicBezTo>
                    <a:cubicBezTo>
                      <a:pt x="57" y="104"/>
                      <a:pt x="56" y="105"/>
                      <a:pt x="56" y="106"/>
                    </a:cubicBezTo>
                    <a:close/>
                    <a:moveTo>
                      <a:pt x="46" y="107"/>
                    </a:moveTo>
                    <a:cubicBezTo>
                      <a:pt x="47" y="107"/>
                      <a:pt x="48" y="107"/>
                      <a:pt x="49" y="107"/>
                    </a:cubicBezTo>
                    <a:cubicBezTo>
                      <a:pt x="51" y="107"/>
                      <a:pt x="53" y="108"/>
                      <a:pt x="55" y="108"/>
                    </a:cubicBezTo>
                    <a:cubicBezTo>
                      <a:pt x="54" y="109"/>
                      <a:pt x="53" y="109"/>
                      <a:pt x="51" y="109"/>
                    </a:cubicBezTo>
                    <a:cubicBezTo>
                      <a:pt x="50" y="109"/>
                      <a:pt x="49" y="109"/>
                      <a:pt x="47" y="108"/>
                    </a:cubicBezTo>
                    <a:cubicBezTo>
                      <a:pt x="46" y="108"/>
                      <a:pt x="44" y="108"/>
                      <a:pt x="43" y="107"/>
                    </a:cubicBezTo>
                    <a:cubicBezTo>
                      <a:pt x="41" y="105"/>
                      <a:pt x="46" y="107"/>
                      <a:pt x="46" y="107"/>
                    </a:cubicBezTo>
                    <a:close/>
                    <a:moveTo>
                      <a:pt x="41" y="102"/>
                    </a:moveTo>
                    <a:cubicBezTo>
                      <a:pt x="41" y="102"/>
                      <a:pt x="41" y="102"/>
                      <a:pt x="41" y="101"/>
                    </a:cubicBezTo>
                    <a:cubicBezTo>
                      <a:pt x="41" y="101"/>
                      <a:pt x="41" y="101"/>
                      <a:pt x="41" y="101"/>
                    </a:cubicBezTo>
                    <a:cubicBezTo>
                      <a:pt x="45" y="104"/>
                      <a:pt x="49" y="105"/>
                      <a:pt x="54" y="106"/>
                    </a:cubicBezTo>
                    <a:cubicBezTo>
                      <a:pt x="54" y="107"/>
                      <a:pt x="55" y="107"/>
                      <a:pt x="56" y="107"/>
                    </a:cubicBezTo>
                    <a:cubicBezTo>
                      <a:pt x="56" y="107"/>
                      <a:pt x="55" y="107"/>
                      <a:pt x="55" y="107"/>
                    </a:cubicBezTo>
                    <a:cubicBezTo>
                      <a:pt x="55" y="107"/>
                      <a:pt x="55" y="107"/>
                      <a:pt x="55" y="107"/>
                    </a:cubicBezTo>
                    <a:cubicBezTo>
                      <a:pt x="53" y="107"/>
                      <a:pt x="52" y="107"/>
                      <a:pt x="50" y="106"/>
                    </a:cubicBezTo>
                    <a:cubicBezTo>
                      <a:pt x="47" y="106"/>
                      <a:pt x="44" y="106"/>
                      <a:pt x="41" y="105"/>
                    </a:cubicBezTo>
                    <a:cubicBezTo>
                      <a:pt x="41" y="105"/>
                      <a:pt x="41" y="105"/>
                      <a:pt x="41" y="105"/>
                    </a:cubicBezTo>
                    <a:cubicBezTo>
                      <a:pt x="40" y="104"/>
                      <a:pt x="40" y="103"/>
                      <a:pt x="41" y="102"/>
                    </a:cubicBezTo>
                    <a:close/>
                    <a:moveTo>
                      <a:pt x="41" y="101"/>
                    </a:moveTo>
                    <a:cubicBezTo>
                      <a:pt x="42" y="100"/>
                      <a:pt x="42" y="99"/>
                      <a:pt x="43" y="98"/>
                    </a:cubicBezTo>
                    <a:cubicBezTo>
                      <a:pt x="46" y="100"/>
                      <a:pt x="50" y="100"/>
                      <a:pt x="54" y="101"/>
                    </a:cubicBezTo>
                    <a:cubicBezTo>
                      <a:pt x="55" y="101"/>
                      <a:pt x="56" y="101"/>
                      <a:pt x="57" y="102"/>
                    </a:cubicBezTo>
                    <a:cubicBezTo>
                      <a:pt x="57" y="102"/>
                      <a:pt x="57" y="102"/>
                      <a:pt x="57" y="103"/>
                    </a:cubicBezTo>
                    <a:cubicBezTo>
                      <a:pt x="56" y="103"/>
                      <a:pt x="56" y="103"/>
                      <a:pt x="55" y="103"/>
                    </a:cubicBezTo>
                    <a:cubicBezTo>
                      <a:pt x="53" y="103"/>
                      <a:pt x="51" y="102"/>
                      <a:pt x="50" y="102"/>
                    </a:cubicBezTo>
                    <a:cubicBezTo>
                      <a:pt x="47" y="101"/>
                      <a:pt x="44" y="101"/>
                      <a:pt x="41" y="101"/>
                    </a:cubicBezTo>
                    <a:cubicBezTo>
                      <a:pt x="41" y="101"/>
                      <a:pt x="41" y="101"/>
                      <a:pt x="41" y="101"/>
                    </a:cubicBezTo>
                    <a:close/>
                    <a:moveTo>
                      <a:pt x="44" y="97"/>
                    </a:moveTo>
                    <a:cubicBezTo>
                      <a:pt x="44" y="96"/>
                      <a:pt x="44" y="96"/>
                      <a:pt x="45" y="95"/>
                    </a:cubicBezTo>
                    <a:cubicBezTo>
                      <a:pt x="45" y="95"/>
                      <a:pt x="45" y="95"/>
                      <a:pt x="45" y="95"/>
                    </a:cubicBezTo>
                    <a:cubicBezTo>
                      <a:pt x="47" y="96"/>
                      <a:pt x="49" y="97"/>
                      <a:pt x="51" y="97"/>
                    </a:cubicBezTo>
                    <a:cubicBezTo>
                      <a:pt x="52" y="98"/>
                      <a:pt x="54" y="98"/>
                      <a:pt x="55" y="98"/>
                    </a:cubicBezTo>
                    <a:cubicBezTo>
                      <a:pt x="57" y="99"/>
                      <a:pt x="57" y="99"/>
                      <a:pt x="56" y="99"/>
                    </a:cubicBezTo>
                    <a:cubicBezTo>
                      <a:pt x="52" y="99"/>
                      <a:pt x="48" y="97"/>
                      <a:pt x="44" y="97"/>
                    </a:cubicBezTo>
                    <a:close/>
                    <a:moveTo>
                      <a:pt x="46" y="94"/>
                    </a:moveTo>
                    <a:cubicBezTo>
                      <a:pt x="46" y="93"/>
                      <a:pt x="47" y="93"/>
                      <a:pt x="47" y="92"/>
                    </a:cubicBezTo>
                    <a:cubicBezTo>
                      <a:pt x="49" y="93"/>
                      <a:pt x="51" y="94"/>
                      <a:pt x="54" y="95"/>
                    </a:cubicBezTo>
                    <a:cubicBezTo>
                      <a:pt x="54" y="95"/>
                      <a:pt x="59" y="97"/>
                      <a:pt x="55" y="96"/>
                    </a:cubicBezTo>
                    <a:cubicBezTo>
                      <a:pt x="52" y="95"/>
                      <a:pt x="49" y="94"/>
                      <a:pt x="46" y="94"/>
                    </a:cubicBezTo>
                    <a:close/>
                    <a:moveTo>
                      <a:pt x="47" y="92"/>
                    </a:moveTo>
                    <a:cubicBezTo>
                      <a:pt x="48" y="91"/>
                      <a:pt x="48" y="90"/>
                      <a:pt x="49" y="89"/>
                    </a:cubicBezTo>
                    <a:cubicBezTo>
                      <a:pt x="51" y="90"/>
                      <a:pt x="53" y="91"/>
                      <a:pt x="55" y="91"/>
                    </a:cubicBezTo>
                    <a:cubicBezTo>
                      <a:pt x="58" y="93"/>
                      <a:pt x="54" y="92"/>
                      <a:pt x="53" y="92"/>
                    </a:cubicBezTo>
                    <a:cubicBezTo>
                      <a:pt x="51" y="92"/>
                      <a:pt x="49" y="92"/>
                      <a:pt x="47" y="92"/>
                    </a:cubicBezTo>
                    <a:close/>
                    <a:moveTo>
                      <a:pt x="45" y="80"/>
                    </a:moveTo>
                    <a:cubicBezTo>
                      <a:pt x="45" y="81"/>
                      <a:pt x="44" y="81"/>
                      <a:pt x="44" y="81"/>
                    </a:cubicBezTo>
                    <a:cubicBezTo>
                      <a:pt x="40" y="80"/>
                      <a:pt x="35" y="78"/>
                      <a:pt x="31" y="77"/>
                    </a:cubicBezTo>
                    <a:cubicBezTo>
                      <a:pt x="27" y="75"/>
                      <a:pt x="32" y="77"/>
                      <a:pt x="33" y="77"/>
                    </a:cubicBezTo>
                    <a:cubicBezTo>
                      <a:pt x="35" y="78"/>
                      <a:pt x="36" y="78"/>
                      <a:pt x="37" y="78"/>
                    </a:cubicBezTo>
                    <a:cubicBezTo>
                      <a:pt x="45" y="79"/>
                      <a:pt x="52" y="82"/>
                      <a:pt x="60" y="82"/>
                    </a:cubicBezTo>
                    <a:cubicBezTo>
                      <a:pt x="59" y="82"/>
                      <a:pt x="59" y="83"/>
                      <a:pt x="59" y="83"/>
                    </a:cubicBezTo>
                    <a:cubicBezTo>
                      <a:pt x="59" y="83"/>
                      <a:pt x="59" y="83"/>
                      <a:pt x="59" y="84"/>
                    </a:cubicBezTo>
                    <a:cubicBezTo>
                      <a:pt x="59" y="83"/>
                      <a:pt x="59" y="83"/>
                      <a:pt x="59" y="83"/>
                    </a:cubicBezTo>
                    <a:cubicBezTo>
                      <a:pt x="56" y="83"/>
                      <a:pt x="53" y="83"/>
                      <a:pt x="50" y="82"/>
                    </a:cubicBezTo>
                    <a:cubicBezTo>
                      <a:pt x="50" y="82"/>
                      <a:pt x="50" y="83"/>
                      <a:pt x="50" y="83"/>
                    </a:cubicBezTo>
                    <a:cubicBezTo>
                      <a:pt x="49" y="81"/>
                      <a:pt x="47" y="80"/>
                      <a:pt x="45" y="80"/>
                    </a:cubicBezTo>
                    <a:close/>
                    <a:moveTo>
                      <a:pt x="86" y="94"/>
                    </a:moveTo>
                    <a:cubicBezTo>
                      <a:pt x="95" y="98"/>
                      <a:pt x="104" y="101"/>
                      <a:pt x="113" y="104"/>
                    </a:cubicBezTo>
                    <a:cubicBezTo>
                      <a:pt x="115" y="104"/>
                      <a:pt x="118" y="105"/>
                      <a:pt x="120" y="106"/>
                    </a:cubicBezTo>
                    <a:cubicBezTo>
                      <a:pt x="120" y="106"/>
                      <a:pt x="120" y="106"/>
                      <a:pt x="120" y="106"/>
                    </a:cubicBezTo>
                    <a:cubicBezTo>
                      <a:pt x="119" y="106"/>
                      <a:pt x="116" y="106"/>
                      <a:pt x="116" y="106"/>
                    </a:cubicBezTo>
                    <a:cubicBezTo>
                      <a:pt x="114" y="105"/>
                      <a:pt x="111" y="104"/>
                      <a:pt x="109" y="103"/>
                    </a:cubicBezTo>
                    <a:cubicBezTo>
                      <a:pt x="102" y="101"/>
                      <a:pt x="96" y="100"/>
                      <a:pt x="89" y="98"/>
                    </a:cubicBezTo>
                    <a:cubicBezTo>
                      <a:pt x="84" y="97"/>
                      <a:pt x="78" y="95"/>
                      <a:pt x="73" y="93"/>
                    </a:cubicBezTo>
                    <a:cubicBezTo>
                      <a:pt x="71" y="92"/>
                      <a:pt x="69" y="91"/>
                      <a:pt x="67" y="91"/>
                    </a:cubicBezTo>
                    <a:cubicBezTo>
                      <a:pt x="67" y="91"/>
                      <a:pt x="67" y="90"/>
                      <a:pt x="67" y="90"/>
                    </a:cubicBezTo>
                    <a:cubicBezTo>
                      <a:pt x="67" y="90"/>
                      <a:pt x="68" y="89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74" y="91"/>
                      <a:pt x="80" y="93"/>
                      <a:pt x="86" y="94"/>
                    </a:cubicBezTo>
                    <a:close/>
                    <a:moveTo>
                      <a:pt x="90" y="96"/>
                    </a:moveTo>
                    <a:cubicBezTo>
                      <a:pt x="92" y="96"/>
                      <a:pt x="94" y="97"/>
                      <a:pt x="96" y="97"/>
                    </a:cubicBezTo>
                    <a:cubicBezTo>
                      <a:pt x="103" y="99"/>
                      <a:pt x="112" y="102"/>
                      <a:pt x="119" y="102"/>
                    </a:cubicBezTo>
                    <a:cubicBezTo>
                      <a:pt x="119" y="103"/>
                      <a:pt x="119" y="104"/>
                      <a:pt x="119" y="105"/>
                    </a:cubicBezTo>
                    <a:cubicBezTo>
                      <a:pt x="117" y="104"/>
                      <a:pt x="114" y="104"/>
                      <a:pt x="111" y="102"/>
                    </a:cubicBezTo>
                    <a:cubicBezTo>
                      <a:pt x="106" y="101"/>
                      <a:pt x="101" y="99"/>
                      <a:pt x="96" y="98"/>
                    </a:cubicBezTo>
                    <a:cubicBezTo>
                      <a:pt x="94" y="97"/>
                      <a:pt x="92" y="96"/>
                      <a:pt x="90" y="96"/>
                    </a:cubicBezTo>
                    <a:close/>
                    <a:moveTo>
                      <a:pt x="120" y="101"/>
                    </a:moveTo>
                    <a:cubicBezTo>
                      <a:pt x="117" y="100"/>
                      <a:pt x="114" y="100"/>
                      <a:pt x="112" y="99"/>
                    </a:cubicBezTo>
                    <a:cubicBezTo>
                      <a:pt x="107" y="98"/>
                      <a:pt x="102" y="96"/>
                      <a:pt x="98" y="95"/>
                    </a:cubicBezTo>
                    <a:cubicBezTo>
                      <a:pt x="89" y="91"/>
                      <a:pt x="78" y="89"/>
                      <a:pt x="70" y="84"/>
                    </a:cubicBezTo>
                    <a:cubicBezTo>
                      <a:pt x="77" y="88"/>
                      <a:pt x="87" y="90"/>
                      <a:pt x="95" y="92"/>
                    </a:cubicBezTo>
                    <a:cubicBezTo>
                      <a:pt x="103" y="94"/>
                      <a:pt x="113" y="95"/>
                      <a:pt x="120" y="99"/>
                    </a:cubicBezTo>
                    <a:cubicBezTo>
                      <a:pt x="120" y="99"/>
                      <a:pt x="120" y="100"/>
                      <a:pt x="120" y="101"/>
                    </a:cubicBezTo>
                    <a:close/>
                    <a:moveTo>
                      <a:pt x="120" y="109"/>
                    </a:moveTo>
                    <a:cubicBezTo>
                      <a:pt x="116" y="107"/>
                      <a:pt x="112" y="107"/>
                      <a:pt x="108" y="105"/>
                    </a:cubicBezTo>
                    <a:cubicBezTo>
                      <a:pt x="103" y="103"/>
                      <a:pt x="98" y="102"/>
                      <a:pt x="93" y="100"/>
                    </a:cubicBezTo>
                    <a:cubicBezTo>
                      <a:pt x="88" y="99"/>
                      <a:pt x="82" y="98"/>
                      <a:pt x="76" y="95"/>
                    </a:cubicBezTo>
                    <a:cubicBezTo>
                      <a:pt x="84" y="97"/>
                      <a:pt x="91" y="99"/>
                      <a:pt x="98" y="101"/>
                    </a:cubicBezTo>
                    <a:cubicBezTo>
                      <a:pt x="102" y="102"/>
                      <a:pt x="107" y="103"/>
                      <a:pt x="111" y="105"/>
                    </a:cubicBezTo>
                    <a:cubicBezTo>
                      <a:pt x="114" y="106"/>
                      <a:pt x="117" y="107"/>
                      <a:pt x="120" y="107"/>
                    </a:cubicBezTo>
                    <a:cubicBezTo>
                      <a:pt x="120" y="107"/>
                      <a:pt x="120" y="108"/>
                      <a:pt x="120" y="109"/>
                    </a:cubicBezTo>
                    <a:close/>
                    <a:moveTo>
                      <a:pt x="122" y="113"/>
                    </a:moveTo>
                    <a:cubicBezTo>
                      <a:pt x="118" y="111"/>
                      <a:pt x="114" y="110"/>
                      <a:pt x="110" y="109"/>
                    </a:cubicBezTo>
                    <a:cubicBezTo>
                      <a:pt x="106" y="108"/>
                      <a:pt x="102" y="106"/>
                      <a:pt x="98" y="104"/>
                    </a:cubicBezTo>
                    <a:cubicBezTo>
                      <a:pt x="102" y="105"/>
                      <a:pt x="106" y="107"/>
                      <a:pt x="110" y="108"/>
                    </a:cubicBezTo>
                    <a:cubicBezTo>
                      <a:pt x="114" y="109"/>
                      <a:pt x="117" y="110"/>
                      <a:pt x="121" y="110"/>
                    </a:cubicBezTo>
                    <a:cubicBezTo>
                      <a:pt x="121" y="111"/>
                      <a:pt x="121" y="112"/>
                      <a:pt x="122" y="113"/>
                    </a:cubicBezTo>
                    <a:close/>
                    <a:moveTo>
                      <a:pt x="123" y="116"/>
                    </a:moveTo>
                    <a:cubicBezTo>
                      <a:pt x="114" y="112"/>
                      <a:pt x="105" y="110"/>
                      <a:pt x="96" y="108"/>
                    </a:cubicBezTo>
                    <a:cubicBezTo>
                      <a:pt x="85" y="105"/>
                      <a:pt x="74" y="102"/>
                      <a:pt x="64" y="99"/>
                    </a:cubicBezTo>
                    <a:cubicBezTo>
                      <a:pt x="64" y="99"/>
                      <a:pt x="64" y="99"/>
                      <a:pt x="64" y="99"/>
                    </a:cubicBezTo>
                    <a:cubicBezTo>
                      <a:pt x="64" y="98"/>
                      <a:pt x="64" y="98"/>
                      <a:pt x="64" y="98"/>
                    </a:cubicBezTo>
                    <a:cubicBezTo>
                      <a:pt x="75" y="101"/>
                      <a:pt x="86" y="105"/>
                      <a:pt x="97" y="108"/>
                    </a:cubicBezTo>
                    <a:cubicBezTo>
                      <a:pt x="101" y="109"/>
                      <a:pt x="107" y="110"/>
                      <a:pt x="111" y="112"/>
                    </a:cubicBezTo>
                    <a:cubicBezTo>
                      <a:pt x="115" y="113"/>
                      <a:pt x="119" y="114"/>
                      <a:pt x="122" y="114"/>
                    </a:cubicBezTo>
                    <a:cubicBezTo>
                      <a:pt x="123" y="115"/>
                      <a:pt x="123" y="116"/>
                      <a:pt x="123" y="116"/>
                    </a:cubicBezTo>
                    <a:close/>
                    <a:moveTo>
                      <a:pt x="124" y="120"/>
                    </a:moveTo>
                    <a:cubicBezTo>
                      <a:pt x="116" y="116"/>
                      <a:pt x="107" y="113"/>
                      <a:pt x="98" y="110"/>
                    </a:cubicBezTo>
                    <a:cubicBezTo>
                      <a:pt x="91" y="108"/>
                      <a:pt x="84" y="105"/>
                      <a:pt x="76" y="103"/>
                    </a:cubicBezTo>
                    <a:cubicBezTo>
                      <a:pt x="77" y="103"/>
                      <a:pt x="78" y="104"/>
                      <a:pt x="79" y="104"/>
                    </a:cubicBezTo>
                    <a:cubicBezTo>
                      <a:pt x="84" y="105"/>
                      <a:pt x="89" y="107"/>
                      <a:pt x="94" y="108"/>
                    </a:cubicBezTo>
                    <a:cubicBezTo>
                      <a:pt x="104" y="111"/>
                      <a:pt x="114" y="113"/>
                      <a:pt x="123" y="117"/>
                    </a:cubicBezTo>
                    <a:cubicBezTo>
                      <a:pt x="124" y="118"/>
                      <a:pt x="124" y="119"/>
                      <a:pt x="124" y="120"/>
                    </a:cubicBezTo>
                    <a:close/>
                    <a:moveTo>
                      <a:pt x="71" y="110"/>
                    </a:moveTo>
                    <a:cubicBezTo>
                      <a:pt x="78" y="112"/>
                      <a:pt x="84" y="114"/>
                      <a:pt x="90" y="115"/>
                    </a:cubicBezTo>
                    <a:cubicBezTo>
                      <a:pt x="97" y="117"/>
                      <a:pt x="103" y="119"/>
                      <a:pt x="109" y="121"/>
                    </a:cubicBezTo>
                    <a:cubicBezTo>
                      <a:pt x="112" y="122"/>
                      <a:pt x="115" y="123"/>
                      <a:pt x="118" y="124"/>
                    </a:cubicBezTo>
                    <a:cubicBezTo>
                      <a:pt x="120" y="125"/>
                      <a:pt x="122" y="126"/>
                      <a:pt x="124" y="126"/>
                    </a:cubicBezTo>
                    <a:cubicBezTo>
                      <a:pt x="124" y="127"/>
                      <a:pt x="123" y="128"/>
                      <a:pt x="123" y="129"/>
                    </a:cubicBezTo>
                    <a:cubicBezTo>
                      <a:pt x="114" y="125"/>
                      <a:pt x="104" y="122"/>
                      <a:pt x="94" y="119"/>
                    </a:cubicBezTo>
                    <a:cubicBezTo>
                      <a:pt x="88" y="117"/>
                      <a:pt x="83" y="115"/>
                      <a:pt x="77" y="114"/>
                    </a:cubicBezTo>
                    <a:cubicBezTo>
                      <a:pt x="72" y="112"/>
                      <a:pt x="67" y="111"/>
                      <a:pt x="63" y="109"/>
                    </a:cubicBezTo>
                    <a:cubicBezTo>
                      <a:pt x="63" y="109"/>
                      <a:pt x="63" y="108"/>
                      <a:pt x="63" y="108"/>
                    </a:cubicBezTo>
                    <a:cubicBezTo>
                      <a:pt x="65" y="109"/>
                      <a:pt x="68" y="110"/>
                      <a:pt x="71" y="110"/>
                    </a:cubicBezTo>
                    <a:close/>
                    <a:moveTo>
                      <a:pt x="124" y="125"/>
                    </a:moveTo>
                    <a:cubicBezTo>
                      <a:pt x="120" y="123"/>
                      <a:pt x="116" y="121"/>
                      <a:pt x="111" y="120"/>
                    </a:cubicBezTo>
                    <a:cubicBezTo>
                      <a:pt x="106" y="118"/>
                      <a:pt x="101" y="116"/>
                      <a:pt x="96" y="114"/>
                    </a:cubicBezTo>
                    <a:cubicBezTo>
                      <a:pt x="91" y="112"/>
                      <a:pt x="85" y="111"/>
                      <a:pt x="80" y="109"/>
                    </a:cubicBezTo>
                    <a:cubicBezTo>
                      <a:pt x="79" y="109"/>
                      <a:pt x="78" y="108"/>
                      <a:pt x="78" y="108"/>
                    </a:cubicBezTo>
                    <a:cubicBezTo>
                      <a:pt x="78" y="108"/>
                      <a:pt x="78" y="108"/>
                      <a:pt x="78" y="108"/>
                    </a:cubicBezTo>
                    <a:cubicBezTo>
                      <a:pt x="83" y="110"/>
                      <a:pt x="89" y="111"/>
                      <a:pt x="94" y="112"/>
                    </a:cubicBezTo>
                    <a:cubicBezTo>
                      <a:pt x="104" y="115"/>
                      <a:pt x="114" y="120"/>
                      <a:pt x="124" y="122"/>
                    </a:cubicBezTo>
                    <a:cubicBezTo>
                      <a:pt x="124" y="123"/>
                      <a:pt x="124" y="124"/>
                      <a:pt x="124" y="125"/>
                    </a:cubicBezTo>
                    <a:close/>
                    <a:moveTo>
                      <a:pt x="124" y="133"/>
                    </a:moveTo>
                    <a:cubicBezTo>
                      <a:pt x="121" y="131"/>
                      <a:pt x="118" y="130"/>
                      <a:pt x="115" y="129"/>
                    </a:cubicBezTo>
                    <a:cubicBezTo>
                      <a:pt x="118" y="130"/>
                      <a:pt x="121" y="130"/>
                      <a:pt x="123" y="131"/>
                    </a:cubicBezTo>
                    <a:cubicBezTo>
                      <a:pt x="123" y="131"/>
                      <a:pt x="123" y="131"/>
                      <a:pt x="123" y="131"/>
                    </a:cubicBezTo>
                    <a:cubicBezTo>
                      <a:pt x="123" y="132"/>
                      <a:pt x="124" y="133"/>
                      <a:pt x="124" y="133"/>
                    </a:cubicBezTo>
                    <a:close/>
                    <a:moveTo>
                      <a:pt x="126" y="138"/>
                    </a:moveTo>
                    <a:cubicBezTo>
                      <a:pt x="118" y="134"/>
                      <a:pt x="109" y="130"/>
                      <a:pt x="101" y="127"/>
                    </a:cubicBezTo>
                    <a:cubicBezTo>
                      <a:pt x="105" y="128"/>
                      <a:pt x="109" y="130"/>
                      <a:pt x="113" y="131"/>
                    </a:cubicBezTo>
                    <a:cubicBezTo>
                      <a:pt x="117" y="133"/>
                      <a:pt x="120" y="135"/>
                      <a:pt x="125" y="136"/>
                    </a:cubicBezTo>
                    <a:cubicBezTo>
                      <a:pt x="125" y="136"/>
                      <a:pt x="125" y="137"/>
                      <a:pt x="126" y="138"/>
                    </a:cubicBezTo>
                    <a:cubicBezTo>
                      <a:pt x="126" y="138"/>
                      <a:pt x="126" y="138"/>
                      <a:pt x="126" y="138"/>
                    </a:cubicBezTo>
                    <a:close/>
                    <a:moveTo>
                      <a:pt x="127" y="141"/>
                    </a:moveTo>
                    <a:cubicBezTo>
                      <a:pt x="123" y="139"/>
                      <a:pt x="119" y="139"/>
                      <a:pt x="115" y="137"/>
                    </a:cubicBezTo>
                    <a:cubicBezTo>
                      <a:pt x="109" y="134"/>
                      <a:pt x="103" y="132"/>
                      <a:pt x="97" y="130"/>
                    </a:cubicBezTo>
                    <a:cubicBezTo>
                      <a:pt x="94" y="129"/>
                      <a:pt x="91" y="128"/>
                      <a:pt x="88" y="127"/>
                    </a:cubicBezTo>
                    <a:cubicBezTo>
                      <a:pt x="90" y="127"/>
                      <a:pt x="92" y="128"/>
                      <a:pt x="94" y="128"/>
                    </a:cubicBezTo>
                    <a:cubicBezTo>
                      <a:pt x="101" y="130"/>
                      <a:pt x="108" y="132"/>
                      <a:pt x="115" y="135"/>
                    </a:cubicBezTo>
                    <a:cubicBezTo>
                      <a:pt x="119" y="137"/>
                      <a:pt x="123" y="139"/>
                      <a:pt x="127" y="140"/>
                    </a:cubicBezTo>
                    <a:cubicBezTo>
                      <a:pt x="127" y="140"/>
                      <a:pt x="127" y="141"/>
                      <a:pt x="127" y="141"/>
                    </a:cubicBezTo>
                    <a:close/>
                    <a:moveTo>
                      <a:pt x="129" y="147"/>
                    </a:moveTo>
                    <a:cubicBezTo>
                      <a:pt x="125" y="144"/>
                      <a:pt x="121" y="143"/>
                      <a:pt x="116" y="141"/>
                    </a:cubicBezTo>
                    <a:cubicBezTo>
                      <a:pt x="110" y="139"/>
                      <a:pt x="103" y="136"/>
                      <a:pt x="96" y="134"/>
                    </a:cubicBezTo>
                    <a:cubicBezTo>
                      <a:pt x="96" y="133"/>
                      <a:pt x="95" y="133"/>
                      <a:pt x="95" y="133"/>
                    </a:cubicBezTo>
                    <a:cubicBezTo>
                      <a:pt x="101" y="135"/>
                      <a:pt x="107" y="137"/>
                      <a:pt x="113" y="139"/>
                    </a:cubicBezTo>
                    <a:cubicBezTo>
                      <a:pt x="118" y="140"/>
                      <a:pt x="123" y="142"/>
                      <a:pt x="128" y="143"/>
                    </a:cubicBezTo>
                    <a:cubicBezTo>
                      <a:pt x="129" y="144"/>
                      <a:pt x="129" y="145"/>
                      <a:pt x="129" y="147"/>
                    </a:cubicBezTo>
                    <a:close/>
                    <a:moveTo>
                      <a:pt x="81" y="129"/>
                    </a:moveTo>
                    <a:cubicBezTo>
                      <a:pt x="85" y="130"/>
                      <a:pt x="89" y="132"/>
                      <a:pt x="93" y="133"/>
                    </a:cubicBezTo>
                    <a:cubicBezTo>
                      <a:pt x="100" y="135"/>
                      <a:pt x="106" y="138"/>
                      <a:pt x="113" y="141"/>
                    </a:cubicBezTo>
                    <a:cubicBezTo>
                      <a:pt x="118" y="143"/>
                      <a:pt x="124" y="144"/>
                      <a:pt x="130" y="147"/>
                    </a:cubicBezTo>
                    <a:cubicBezTo>
                      <a:pt x="130" y="147"/>
                      <a:pt x="130" y="147"/>
                      <a:pt x="130" y="147"/>
                    </a:cubicBezTo>
                    <a:cubicBezTo>
                      <a:pt x="124" y="144"/>
                      <a:pt x="118" y="143"/>
                      <a:pt x="112" y="141"/>
                    </a:cubicBezTo>
                    <a:cubicBezTo>
                      <a:pt x="106" y="139"/>
                      <a:pt x="100" y="137"/>
                      <a:pt x="93" y="135"/>
                    </a:cubicBezTo>
                    <a:cubicBezTo>
                      <a:pt x="87" y="132"/>
                      <a:pt x="80" y="130"/>
                      <a:pt x="73" y="128"/>
                    </a:cubicBezTo>
                    <a:cubicBezTo>
                      <a:pt x="67" y="126"/>
                      <a:pt x="62" y="124"/>
                      <a:pt x="56" y="122"/>
                    </a:cubicBezTo>
                    <a:cubicBezTo>
                      <a:pt x="56" y="121"/>
                      <a:pt x="56" y="121"/>
                      <a:pt x="56" y="120"/>
                    </a:cubicBezTo>
                    <a:cubicBezTo>
                      <a:pt x="58" y="121"/>
                      <a:pt x="60" y="121"/>
                      <a:pt x="62" y="122"/>
                    </a:cubicBezTo>
                    <a:cubicBezTo>
                      <a:pt x="62" y="122"/>
                      <a:pt x="63" y="122"/>
                      <a:pt x="63" y="122"/>
                    </a:cubicBezTo>
                    <a:cubicBezTo>
                      <a:pt x="67" y="124"/>
                      <a:pt x="70" y="125"/>
                      <a:pt x="73" y="126"/>
                    </a:cubicBezTo>
                    <a:cubicBezTo>
                      <a:pt x="76" y="127"/>
                      <a:pt x="78" y="128"/>
                      <a:pt x="81" y="129"/>
                    </a:cubicBezTo>
                    <a:close/>
                    <a:moveTo>
                      <a:pt x="74" y="129"/>
                    </a:moveTo>
                    <a:cubicBezTo>
                      <a:pt x="75" y="129"/>
                      <a:pt x="76" y="129"/>
                      <a:pt x="76" y="130"/>
                    </a:cubicBezTo>
                    <a:cubicBezTo>
                      <a:pt x="76" y="130"/>
                      <a:pt x="76" y="130"/>
                      <a:pt x="75" y="129"/>
                    </a:cubicBezTo>
                    <a:cubicBezTo>
                      <a:pt x="72" y="128"/>
                      <a:pt x="69" y="127"/>
                      <a:pt x="65" y="126"/>
                    </a:cubicBezTo>
                    <a:cubicBezTo>
                      <a:pt x="68" y="127"/>
                      <a:pt x="71" y="128"/>
                      <a:pt x="74" y="129"/>
                    </a:cubicBezTo>
                    <a:close/>
                    <a:moveTo>
                      <a:pt x="131" y="152"/>
                    </a:moveTo>
                    <a:cubicBezTo>
                      <a:pt x="120" y="146"/>
                      <a:pt x="107" y="142"/>
                      <a:pt x="96" y="137"/>
                    </a:cubicBezTo>
                    <a:cubicBezTo>
                      <a:pt x="91" y="135"/>
                      <a:pt x="87" y="133"/>
                      <a:pt x="82" y="132"/>
                    </a:cubicBezTo>
                    <a:cubicBezTo>
                      <a:pt x="86" y="133"/>
                      <a:pt x="91" y="134"/>
                      <a:pt x="95" y="136"/>
                    </a:cubicBezTo>
                    <a:cubicBezTo>
                      <a:pt x="102" y="138"/>
                      <a:pt x="108" y="140"/>
                      <a:pt x="115" y="143"/>
                    </a:cubicBezTo>
                    <a:cubicBezTo>
                      <a:pt x="119" y="144"/>
                      <a:pt x="122" y="145"/>
                      <a:pt x="126" y="146"/>
                    </a:cubicBezTo>
                    <a:cubicBezTo>
                      <a:pt x="127" y="147"/>
                      <a:pt x="128" y="148"/>
                      <a:pt x="130" y="148"/>
                    </a:cubicBezTo>
                    <a:cubicBezTo>
                      <a:pt x="130" y="149"/>
                      <a:pt x="131" y="151"/>
                      <a:pt x="131" y="152"/>
                    </a:cubicBezTo>
                    <a:close/>
                    <a:moveTo>
                      <a:pt x="63" y="129"/>
                    </a:moveTo>
                    <a:cubicBezTo>
                      <a:pt x="67" y="130"/>
                      <a:pt x="70" y="131"/>
                      <a:pt x="73" y="132"/>
                    </a:cubicBezTo>
                    <a:cubicBezTo>
                      <a:pt x="80" y="134"/>
                      <a:pt x="87" y="137"/>
                      <a:pt x="93" y="140"/>
                    </a:cubicBezTo>
                    <a:cubicBezTo>
                      <a:pt x="100" y="142"/>
                      <a:pt x="107" y="145"/>
                      <a:pt x="114" y="148"/>
                    </a:cubicBezTo>
                    <a:cubicBezTo>
                      <a:pt x="120" y="150"/>
                      <a:pt x="126" y="152"/>
                      <a:pt x="132" y="155"/>
                    </a:cubicBezTo>
                    <a:cubicBezTo>
                      <a:pt x="132" y="156"/>
                      <a:pt x="132" y="157"/>
                      <a:pt x="132" y="158"/>
                    </a:cubicBezTo>
                    <a:cubicBezTo>
                      <a:pt x="121" y="152"/>
                      <a:pt x="109" y="147"/>
                      <a:pt x="97" y="142"/>
                    </a:cubicBezTo>
                    <a:cubicBezTo>
                      <a:pt x="90" y="139"/>
                      <a:pt x="84" y="137"/>
                      <a:pt x="77" y="134"/>
                    </a:cubicBezTo>
                    <a:cubicBezTo>
                      <a:pt x="71" y="132"/>
                      <a:pt x="64" y="130"/>
                      <a:pt x="58" y="127"/>
                    </a:cubicBezTo>
                    <a:cubicBezTo>
                      <a:pt x="54" y="124"/>
                      <a:pt x="62" y="128"/>
                      <a:pt x="63" y="129"/>
                    </a:cubicBezTo>
                    <a:close/>
                    <a:moveTo>
                      <a:pt x="133" y="163"/>
                    </a:moveTo>
                    <a:cubicBezTo>
                      <a:pt x="128" y="160"/>
                      <a:pt x="122" y="159"/>
                      <a:pt x="117" y="157"/>
                    </a:cubicBezTo>
                    <a:cubicBezTo>
                      <a:pt x="110" y="154"/>
                      <a:pt x="103" y="151"/>
                      <a:pt x="97" y="148"/>
                    </a:cubicBezTo>
                    <a:cubicBezTo>
                      <a:pt x="95" y="147"/>
                      <a:pt x="93" y="146"/>
                      <a:pt x="90" y="144"/>
                    </a:cubicBezTo>
                    <a:cubicBezTo>
                      <a:pt x="92" y="145"/>
                      <a:pt x="94" y="146"/>
                      <a:pt x="96" y="146"/>
                    </a:cubicBezTo>
                    <a:cubicBezTo>
                      <a:pt x="103" y="149"/>
                      <a:pt x="110" y="151"/>
                      <a:pt x="117" y="153"/>
                    </a:cubicBezTo>
                    <a:cubicBezTo>
                      <a:pt x="122" y="155"/>
                      <a:pt x="127" y="158"/>
                      <a:pt x="132" y="159"/>
                    </a:cubicBezTo>
                    <a:cubicBezTo>
                      <a:pt x="132" y="160"/>
                      <a:pt x="133" y="162"/>
                      <a:pt x="133" y="163"/>
                    </a:cubicBezTo>
                    <a:close/>
                    <a:moveTo>
                      <a:pt x="129" y="162"/>
                    </a:moveTo>
                    <a:cubicBezTo>
                      <a:pt x="129" y="162"/>
                      <a:pt x="129" y="162"/>
                      <a:pt x="129" y="162"/>
                    </a:cubicBezTo>
                    <a:cubicBezTo>
                      <a:pt x="129" y="162"/>
                      <a:pt x="129" y="162"/>
                      <a:pt x="129" y="162"/>
                    </a:cubicBezTo>
                    <a:close/>
                    <a:moveTo>
                      <a:pt x="131" y="163"/>
                    </a:moveTo>
                    <a:cubicBezTo>
                      <a:pt x="131" y="163"/>
                      <a:pt x="131" y="163"/>
                      <a:pt x="130" y="163"/>
                    </a:cubicBezTo>
                    <a:cubicBezTo>
                      <a:pt x="131" y="163"/>
                      <a:pt x="131" y="163"/>
                      <a:pt x="131" y="163"/>
                    </a:cubicBezTo>
                    <a:close/>
                    <a:moveTo>
                      <a:pt x="133" y="164"/>
                    </a:moveTo>
                    <a:cubicBezTo>
                      <a:pt x="133" y="165"/>
                      <a:pt x="133" y="166"/>
                      <a:pt x="133" y="167"/>
                    </a:cubicBezTo>
                    <a:cubicBezTo>
                      <a:pt x="131" y="165"/>
                      <a:pt x="129" y="164"/>
                      <a:pt x="126" y="164"/>
                    </a:cubicBezTo>
                    <a:cubicBezTo>
                      <a:pt x="121" y="161"/>
                      <a:pt x="115" y="159"/>
                      <a:pt x="109" y="156"/>
                    </a:cubicBezTo>
                    <a:cubicBezTo>
                      <a:pt x="105" y="155"/>
                      <a:pt x="101" y="153"/>
                      <a:pt x="97" y="152"/>
                    </a:cubicBezTo>
                    <a:cubicBezTo>
                      <a:pt x="100" y="152"/>
                      <a:pt x="102" y="153"/>
                      <a:pt x="105" y="154"/>
                    </a:cubicBezTo>
                    <a:cubicBezTo>
                      <a:pt x="114" y="157"/>
                      <a:pt x="123" y="161"/>
                      <a:pt x="133" y="164"/>
                    </a:cubicBezTo>
                    <a:close/>
                    <a:moveTo>
                      <a:pt x="132" y="169"/>
                    </a:moveTo>
                    <a:cubicBezTo>
                      <a:pt x="132" y="170"/>
                      <a:pt x="132" y="171"/>
                      <a:pt x="131" y="172"/>
                    </a:cubicBezTo>
                    <a:cubicBezTo>
                      <a:pt x="129" y="170"/>
                      <a:pt x="127" y="169"/>
                      <a:pt x="124" y="168"/>
                    </a:cubicBezTo>
                    <a:cubicBezTo>
                      <a:pt x="119" y="166"/>
                      <a:pt x="115" y="163"/>
                      <a:pt x="110" y="161"/>
                    </a:cubicBezTo>
                    <a:cubicBezTo>
                      <a:pt x="105" y="159"/>
                      <a:pt x="100" y="158"/>
                      <a:pt x="96" y="156"/>
                    </a:cubicBezTo>
                    <a:cubicBezTo>
                      <a:pt x="95" y="156"/>
                      <a:pt x="94" y="155"/>
                      <a:pt x="93" y="155"/>
                    </a:cubicBezTo>
                    <a:cubicBezTo>
                      <a:pt x="97" y="156"/>
                      <a:pt x="102" y="158"/>
                      <a:pt x="106" y="159"/>
                    </a:cubicBezTo>
                    <a:cubicBezTo>
                      <a:pt x="111" y="161"/>
                      <a:pt x="116" y="162"/>
                      <a:pt x="121" y="164"/>
                    </a:cubicBezTo>
                    <a:cubicBezTo>
                      <a:pt x="125" y="165"/>
                      <a:pt x="129" y="167"/>
                      <a:pt x="132" y="169"/>
                    </a:cubicBezTo>
                    <a:close/>
                    <a:moveTo>
                      <a:pt x="90" y="159"/>
                    </a:moveTo>
                    <a:cubicBezTo>
                      <a:pt x="93" y="160"/>
                      <a:pt x="96" y="160"/>
                      <a:pt x="98" y="161"/>
                    </a:cubicBezTo>
                    <a:cubicBezTo>
                      <a:pt x="103" y="162"/>
                      <a:pt x="107" y="164"/>
                      <a:pt x="111" y="166"/>
                    </a:cubicBezTo>
                    <a:cubicBezTo>
                      <a:pt x="117" y="169"/>
                      <a:pt x="124" y="172"/>
                      <a:pt x="131" y="173"/>
                    </a:cubicBezTo>
                    <a:cubicBezTo>
                      <a:pt x="130" y="174"/>
                      <a:pt x="128" y="175"/>
                      <a:pt x="126" y="176"/>
                    </a:cubicBezTo>
                    <a:cubicBezTo>
                      <a:pt x="120" y="177"/>
                      <a:pt x="114" y="174"/>
                      <a:pt x="110" y="170"/>
                    </a:cubicBezTo>
                    <a:cubicBezTo>
                      <a:pt x="111" y="171"/>
                      <a:pt x="111" y="171"/>
                      <a:pt x="112" y="171"/>
                    </a:cubicBezTo>
                    <a:cubicBezTo>
                      <a:pt x="113" y="172"/>
                      <a:pt x="114" y="172"/>
                      <a:pt x="116" y="172"/>
                    </a:cubicBezTo>
                    <a:cubicBezTo>
                      <a:pt x="116" y="172"/>
                      <a:pt x="119" y="174"/>
                      <a:pt x="119" y="174"/>
                    </a:cubicBezTo>
                    <a:cubicBezTo>
                      <a:pt x="119" y="174"/>
                      <a:pt x="119" y="175"/>
                      <a:pt x="119" y="175"/>
                    </a:cubicBezTo>
                    <a:cubicBezTo>
                      <a:pt x="120" y="175"/>
                      <a:pt x="120" y="175"/>
                      <a:pt x="120" y="175"/>
                    </a:cubicBezTo>
                    <a:cubicBezTo>
                      <a:pt x="120" y="175"/>
                      <a:pt x="121" y="175"/>
                      <a:pt x="120" y="175"/>
                    </a:cubicBezTo>
                    <a:cubicBezTo>
                      <a:pt x="119" y="173"/>
                      <a:pt x="117" y="172"/>
                      <a:pt x="115" y="171"/>
                    </a:cubicBezTo>
                    <a:cubicBezTo>
                      <a:pt x="113" y="171"/>
                      <a:pt x="111" y="170"/>
                      <a:pt x="109" y="169"/>
                    </a:cubicBezTo>
                    <a:cubicBezTo>
                      <a:pt x="107" y="168"/>
                      <a:pt x="112" y="170"/>
                      <a:pt x="112" y="170"/>
                    </a:cubicBezTo>
                    <a:cubicBezTo>
                      <a:pt x="115" y="171"/>
                      <a:pt x="119" y="173"/>
                      <a:pt x="122" y="174"/>
                    </a:cubicBezTo>
                    <a:cubicBezTo>
                      <a:pt x="124" y="175"/>
                      <a:pt x="126" y="175"/>
                      <a:pt x="128" y="175"/>
                    </a:cubicBezTo>
                    <a:cubicBezTo>
                      <a:pt x="128" y="175"/>
                      <a:pt x="128" y="174"/>
                      <a:pt x="128" y="174"/>
                    </a:cubicBezTo>
                    <a:cubicBezTo>
                      <a:pt x="126" y="172"/>
                      <a:pt x="123" y="172"/>
                      <a:pt x="120" y="171"/>
                    </a:cubicBezTo>
                    <a:cubicBezTo>
                      <a:pt x="117" y="169"/>
                      <a:pt x="114" y="168"/>
                      <a:pt x="111" y="166"/>
                    </a:cubicBezTo>
                    <a:cubicBezTo>
                      <a:pt x="107" y="165"/>
                      <a:pt x="103" y="163"/>
                      <a:pt x="98" y="162"/>
                    </a:cubicBezTo>
                    <a:cubicBezTo>
                      <a:pt x="96" y="161"/>
                      <a:pt x="94" y="160"/>
                      <a:pt x="92" y="160"/>
                    </a:cubicBezTo>
                    <a:cubicBezTo>
                      <a:pt x="91" y="160"/>
                      <a:pt x="91" y="159"/>
                      <a:pt x="90" y="159"/>
                    </a:cubicBezTo>
                    <a:close/>
                    <a:moveTo>
                      <a:pt x="96" y="162"/>
                    </a:moveTo>
                    <a:cubicBezTo>
                      <a:pt x="97" y="162"/>
                      <a:pt x="99" y="162"/>
                      <a:pt x="100" y="163"/>
                    </a:cubicBezTo>
                    <a:cubicBezTo>
                      <a:pt x="106" y="165"/>
                      <a:pt x="111" y="167"/>
                      <a:pt x="117" y="170"/>
                    </a:cubicBezTo>
                    <a:cubicBezTo>
                      <a:pt x="119" y="171"/>
                      <a:pt x="121" y="172"/>
                      <a:pt x="124" y="173"/>
                    </a:cubicBezTo>
                    <a:cubicBezTo>
                      <a:pt x="128" y="174"/>
                      <a:pt x="125" y="174"/>
                      <a:pt x="124" y="174"/>
                    </a:cubicBezTo>
                    <a:cubicBezTo>
                      <a:pt x="122" y="173"/>
                      <a:pt x="121" y="173"/>
                      <a:pt x="120" y="172"/>
                    </a:cubicBezTo>
                    <a:cubicBezTo>
                      <a:pt x="116" y="171"/>
                      <a:pt x="112" y="169"/>
                      <a:pt x="107" y="168"/>
                    </a:cubicBezTo>
                    <a:cubicBezTo>
                      <a:pt x="107" y="168"/>
                      <a:pt x="107" y="168"/>
                      <a:pt x="107" y="168"/>
                    </a:cubicBezTo>
                    <a:cubicBezTo>
                      <a:pt x="103" y="166"/>
                      <a:pt x="100" y="164"/>
                      <a:pt x="96" y="162"/>
                    </a:cubicBezTo>
                    <a:close/>
                    <a:moveTo>
                      <a:pt x="80" y="150"/>
                    </a:moveTo>
                    <a:cubicBezTo>
                      <a:pt x="87" y="154"/>
                      <a:pt x="96" y="157"/>
                      <a:pt x="104" y="160"/>
                    </a:cubicBezTo>
                    <a:cubicBezTo>
                      <a:pt x="112" y="163"/>
                      <a:pt x="119" y="167"/>
                      <a:pt x="127" y="170"/>
                    </a:cubicBezTo>
                    <a:cubicBezTo>
                      <a:pt x="128" y="170"/>
                      <a:pt x="129" y="171"/>
                      <a:pt x="130" y="171"/>
                    </a:cubicBezTo>
                    <a:cubicBezTo>
                      <a:pt x="129" y="172"/>
                      <a:pt x="128" y="172"/>
                      <a:pt x="127" y="171"/>
                    </a:cubicBezTo>
                    <a:cubicBezTo>
                      <a:pt x="125" y="171"/>
                      <a:pt x="123" y="170"/>
                      <a:pt x="120" y="169"/>
                    </a:cubicBezTo>
                    <a:cubicBezTo>
                      <a:pt x="117" y="168"/>
                      <a:pt x="113" y="166"/>
                      <a:pt x="110" y="164"/>
                    </a:cubicBezTo>
                    <a:cubicBezTo>
                      <a:pt x="102" y="161"/>
                      <a:pt x="94" y="159"/>
                      <a:pt x="86" y="157"/>
                    </a:cubicBezTo>
                    <a:cubicBezTo>
                      <a:pt x="83" y="155"/>
                      <a:pt x="81" y="153"/>
                      <a:pt x="80" y="150"/>
                    </a:cubicBezTo>
                    <a:close/>
                    <a:moveTo>
                      <a:pt x="79" y="146"/>
                    </a:moveTo>
                    <a:cubicBezTo>
                      <a:pt x="79" y="145"/>
                      <a:pt x="79" y="145"/>
                      <a:pt x="79" y="144"/>
                    </a:cubicBezTo>
                    <a:cubicBezTo>
                      <a:pt x="80" y="145"/>
                      <a:pt x="82" y="146"/>
                      <a:pt x="84" y="147"/>
                    </a:cubicBezTo>
                    <a:cubicBezTo>
                      <a:pt x="84" y="147"/>
                      <a:pt x="85" y="147"/>
                      <a:pt x="86" y="148"/>
                    </a:cubicBezTo>
                    <a:cubicBezTo>
                      <a:pt x="90" y="150"/>
                      <a:pt x="95" y="151"/>
                      <a:pt x="99" y="153"/>
                    </a:cubicBezTo>
                    <a:cubicBezTo>
                      <a:pt x="109" y="157"/>
                      <a:pt x="119" y="161"/>
                      <a:pt x="129" y="166"/>
                    </a:cubicBezTo>
                    <a:cubicBezTo>
                      <a:pt x="130" y="166"/>
                      <a:pt x="131" y="168"/>
                      <a:pt x="132" y="168"/>
                    </a:cubicBezTo>
                    <a:cubicBezTo>
                      <a:pt x="130" y="167"/>
                      <a:pt x="129" y="167"/>
                      <a:pt x="128" y="166"/>
                    </a:cubicBezTo>
                    <a:cubicBezTo>
                      <a:pt x="126" y="165"/>
                      <a:pt x="125" y="164"/>
                      <a:pt x="123" y="164"/>
                    </a:cubicBezTo>
                    <a:cubicBezTo>
                      <a:pt x="118" y="162"/>
                      <a:pt x="113" y="160"/>
                      <a:pt x="108" y="159"/>
                    </a:cubicBezTo>
                    <a:cubicBezTo>
                      <a:pt x="99" y="156"/>
                      <a:pt x="89" y="154"/>
                      <a:pt x="80" y="150"/>
                    </a:cubicBezTo>
                    <a:cubicBezTo>
                      <a:pt x="80" y="150"/>
                      <a:pt x="80" y="150"/>
                      <a:pt x="79" y="150"/>
                    </a:cubicBezTo>
                    <a:cubicBezTo>
                      <a:pt x="79" y="149"/>
                      <a:pt x="79" y="147"/>
                      <a:pt x="79" y="146"/>
                    </a:cubicBezTo>
                    <a:close/>
                    <a:moveTo>
                      <a:pt x="78" y="141"/>
                    </a:moveTo>
                    <a:cubicBezTo>
                      <a:pt x="78" y="141"/>
                      <a:pt x="78" y="141"/>
                      <a:pt x="78" y="141"/>
                    </a:cubicBezTo>
                    <a:cubicBezTo>
                      <a:pt x="81" y="142"/>
                      <a:pt x="83" y="142"/>
                      <a:pt x="86" y="143"/>
                    </a:cubicBezTo>
                    <a:cubicBezTo>
                      <a:pt x="87" y="144"/>
                      <a:pt x="89" y="144"/>
                      <a:pt x="90" y="145"/>
                    </a:cubicBezTo>
                    <a:cubicBezTo>
                      <a:pt x="99" y="150"/>
                      <a:pt x="108" y="154"/>
                      <a:pt x="117" y="158"/>
                    </a:cubicBezTo>
                    <a:cubicBezTo>
                      <a:pt x="108" y="154"/>
                      <a:pt x="98" y="151"/>
                      <a:pt x="88" y="148"/>
                    </a:cubicBezTo>
                    <a:cubicBezTo>
                      <a:pt x="86" y="147"/>
                      <a:pt x="83" y="146"/>
                      <a:pt x="81" y="145"/>
                    </a:cubicBezTo>
                    <a:cubicBezTo>
                      <a:pt x="81" y="144"/>
                      <a:pt x="80" y="144"/>
                      <a:pt x="80" y="144"/>
                    </a:cubicBezTo>
                    <a:cubicBezTo>
                      <a:pt x="80" y="144"/>
                      <a:pt x="79" y="144"/>
                      <a:pt x="79" y="143"/>
                    </a:cubicBezTo>
                    <a:cubicBezTo>
                      <a:pt x="79" y="142"/>
                      <a:pt x="78" y="141"/>
                      <a:pt x="78" y="141"/>
                    </a:cubicBezTo>
                    <a:close/>
                    <a:moveTo>
                      <a:pt x="77" y="139"/>
                    </a:moveTo>
                    <a:cubicBezTo>
                      <a:pt x="79" y="140"/>
                      <a:pt x="81" y="141"/>
                      <a:pt x="83" y="142"/>
                    </a:cubicBezTo>
                    <a:cubicBezTo>
                      <a:pt x="81" y="141"/>
                      <a:pt x="79" y="140"/>
                      <a:pt x="78" y="140"/>
                    </a:cubicBezTo>
                    <a:cubicBezTo>
                      <a:pt x="77" y="139"/>
                      <a:pt x="77" y="139"/>
                      <a:pt x="77" y="139"/>
                    </a:cubicBezTo>
                    <a:close/>
                    <a:moveTo>
                      <a:pt x="58" y="127"/>
                    </a:moveTo>
                    <a:cubicBezTo>
                      <a:pt x="62" y="129"/>
                      <a:pt x="66" y="131"/>
                      <a:pt x="71" y="132"/>
                    </a:cubicBezTo>
                    <a:cubicBezTo>
                      <a:pt x="77" y="135"/>
                      <a:pt x="84" y="137"/>
                      <a:pt x="90" y="140"/>
                    </a:cubicBezTo>
                    <a:cubicBezTo>
                      <a:pt x="104" y="146"/>
                      <a:pt x="118" y="151"/>
                      <a:pt x="130" y="158"/>
                    </a:cubicBezTo>
                    <a:cubicBezTo>
                      <a:pt x="131" y="158"/>
                      <a:pt x="132" y="158"/>
                      <a:pt x="132" y="158"/>
                    </a:cubicBezTo>
                    <a:cubicBezTo>
                      <a:pt x="132" y="158"/>
                      <a:pt x="132" y="158"/>
                      <a:pt x="131" y="158"/>
                    </a:cubicBezTo>
                    <a:cubicBezTo>
                      <a:pt x="129" y="157"/>
                      <a:pt x="128" y="157"/>
                      <a:pt x="126" y="156"/>
                    </a:cubicBezTo>
                    <a:cubicBezTo>
                      <a:pt x="123" y="155"/>
                      <a:pt x="120" y="154"/>
                      <a:pt x="117" y="153"/>
                    </a:cubicBezTo>
                    <a:cubicBezTo>
                      <a:pt x="110" y="150"/>
                      <a:pt x="103" y="148"/>
                      <a:pt x="96" y="146"/>
                    </a:cubicBezTo>
                    <a:cubicBezTo>
                      <a:pt x="93" y="145"/>
                      <a:pt x="91" y="144"/>
                      <a:pt x="88" y="143"/>
                    </a:cubicBezTo>
                    <a:cubicBezTo>
                      <a:pt x="84" y="141"/>
                      <a:pt x="81" y="140"/>
                      <a:pt x="78" y="138"/>
                    </a:cubicBezTo>
                    <a:cubicBezTo>
                      <a:pt x="77" y="138"/>
                      <a:pt x="76" y="137"/>
                      <a:pt x="75" y="137"/>
                    </a:cubicBezTo>
                    <a:cubicBezTo>
                      <a:pt x="75" y="137"/>
                      <a:pt x="75" y="137"/>
                      <a:pt x="75" y="136"/>
                    </a:cubicBezTo>
                    <a:cubicBezTo>
                      <a:pt x="71" y="133"/>
                      <a:pt x="62" y="132"/>
                      <a:pt x="58" y="127"/>
                    </a:cubicBezTo>
                    <a:close/>
                    <a:moveTo>
                      <a:pt x="56" y="123"/>
                    </a:moveTo>
                    <a:cubicBezTo>
                      <a:pt x="56" y="123"/>
                      <a:pt x="56" y="123"/>
                      <a:pt x="57" y="123"/>
                    </a:cubicBezTo>
                    <a:cubicBezTo>
                      <a:pt x="57" y="123"/>
                      <a:pt x="57" y="123"/>
                      <a:pt x="57" y="123"/>
                    </a:cubicBezTo>
                    <a:cubicBezTo>
                      <a:pt x="63" y="125"/>
                      <a:pt x="68" y="128"/>
                      <a:pt x="74" y="130"/>
                    </a:cubicBezTo>
                    <a:cubicBezTo>
                      <a:pt x="80" y="132"/>
                      <a:pt x="87" y="134"/>
                      <a:pt x="94" y="137"/>
                    </a:cubicBezTo>
                    <a:cubicBezTo>
                      <a:pt x="106" y="142"/>
                      <a:pt x="119" y="146"/>
                      <a:pt x="131" y="153"/>
                    </a:cubicBezTo>
                    <a:cubicBezTo>
                      <a:pt x="131" y="153"/>
                      <a:pt x="131" y="153"/>
                      <a:pt x="131" y="154"/>
                    </a:cubicBezTo>
                    <a:cubicBezTo>
                      <a:pt x="126" y="151"/>
                      <a:pt x="121" y="150"/>
                      <a:pt x="115" y="148"/>
                    </a:cubicBezTo>
                    <a:cubicBezTo>
                      <a:pt x="109" y="145"/>
                      <a:pt x="102" y="142"/>
                      <a:pt x="95" y="140"/>
                    </a:cubicBezTo>
                    <a:cubicBezTo>
                      <a:pt x="89" y="137"/>
                      <a:pt x="82" y="134"/>
                      <a:pt x="75" y="132"/>
                    </a:cubicBezTo>
                    <a:cubicBezTo>
                      <a:pt x="69" y="130"/>
                      <a:pt x="63" y="127"/>
                      <a:pt x="57" y="125"/>
                    </a:cubicBezTo>
                    <a:cubicBezTo>
                      <a:pt x="56" y="124"/>
                      <a:pt x="56" y="124"/>
                      <a:pt x="56" y="123"/>
                    </a:cubicBezTo>
                    <a:close/>
                    <a:moveTo>
                      <a:pt x="56" y="120"/>
                    </a:moveTo>
                    <a:cubicBezTo>
                      <a:pt x="57" y="119"/>
                      <a:pt x="57" y="118"/>
                      <a:pt x="57" y="118"/>
                    </a:cubicBezTo>
                    <a:cubicBezTo>
                      <a:pt x="63" y="120"/>
                      <a:pt x="68" y="121"/>
                      <a:pt x="74" y="123"/>
                    </a:cubicBezTo>
                    <a:cubicBezTo>
                      <a:pt x="74" y="123"/>
                      <a:pt x="75" y="123"/>
                      <a:pt x="75" y="123"/>
                    </a:cubicBezTo>
                    <a:cubicBezTo>
                      <a:pt x="76" y="123"/>
                      <a:pt x="76" y="123"/>
                      <a:pt x="77" y="123"/>
                    </a:cubicBezTo>
                    <a:cubicBezTo>
                      <a:pt x="84" y="126"/>
                      <a:pt x="91" y="129"/>
                      <a:pt x="99" y="131"/>
                    </a:cubicBezTo>
                    <a:cubicBezTo>
                      <a:pt x="105" y="133"/>
                      <a:pt x="111" y="137"/>
                      <a:pt x="117" y="139"/>
                    </a:cubicBezTo>
                    <a:cubicBezTo>
                      <a:pt x="120" y="140"/>
                      <a:pt x="124" y="140"/>
                      <a:pt x="127" y="142"/>
                    </a:cubicBezTo>
                    <a:cubicBezTo>
                      <a:pt x="126" y="142"/>
                      <a:pt x="126" y="142"/>
                      <a:pt x="125" y="142"/>
                    </a:cubicBezTo>
                    <a:cubicBezTo>
                      <a:pt x="124" y="141"/>
                      <a:pt x="124" y="141"/>
                      <a:pt x="123" y="141"/>
                    </a:cubicBezTo>
                    <a:cubicBezTo>
                      <a:pt x="122" y="141"/>
                      <a:pt x="120" y="140"/>
                      <a:pt x="119" y="140"/>
                    </a:cubicBezTo>
                    <a:cubicBezTo>
                      <a:pt x="111" y="137"/>
                      <a:pt x="104" y="135"/>
                      <a:pt x="97" y="133"/>
                    </a:cubicBezTo>
                    <a:cubicBezTo>
                      <a:pt x="93" y="132"/>
                      <a:pt x="89" y="131"/>
                      <a:pt x="85" y="129"/>
                    </a:cubicBezTo>
                    <a:cubicBezTo>
                      <a:pt x="76" y="126"/>
                      <a:pt x="68" y="123"/>
                      <a:pt x="59" y="120"/>
                    </a:cubicBezTo>
                    <a:cubicBezTo>
                      <a:pt x="58" y="120"/>
                      <a:pt x="58" y="120"/>
                      <a:pt x="58" y="120"/>
                    </a:cubicBezTo>
                    <a:cubicBezTo>
                      <a:pt x="58" y="120"/>
                      <a:pt x="57" y="120"/>
                      <a:pt x="56" y="120"/>
                    </a:cubicBezTo>
                    <a:close/>
                    <a:moveTo>
                      <a:pt x="60" y="118"/>
                    </a:moveTo>
                    <a:cubicBezTo>
                      <a:pt x="57" y="117"/>
                      <a:pt x="62" y="119"/>
                      <a:pt x="62" y="119"/>
                    </a:cubicBezTo>
                    <a:cubicBezTo>
                      <a:pt x="64" y="119"/>
                      <a:pt x="65" y="120"/>
                      <a:pt x="67" y="120"/>
                    </a:cubicBezTo>
                    <a:cubicBezTo>
                      <a:pt x="68" y="120"/>
                      <a:pt x="69" y="121"/>
                      <a:pt x="70" y="121"/>
                    </a:cubicBezTo>
                    <a:cubicBezTo>
                      <a:pt x="67" y="120"/>
                      <a:pt x="63" y="119"/>
                      <a:pt x="60" y="118"/>
                    </a:cubicBezTo>
                    <a:close/>
                    <a:moveTo>
                      <a:pt x="58" y="117"/>
                    </a:moveTo>
                    <a:cubicBezTo>
                      <a:pt x="58" y="116"/>
                      <a:pt x="59" y="116"/>
                      <a:pt x="59" y="115"/>
                    </a:cubicBezTo>
                    <a:cubicBezTo>
                      <a:pt x="67" y="119"/>
                      <a:pt x="75" y="120"/>
                      <a:pt x="84" y="122"/>
                    </a:cubicBezTo>
                    <a:cubicBezTo>
                      <a:pt x="86" y="123"/>
                      <a:pt x="89" y="124"/>
                      <a:pt x="91" y="125"/>
                    </a:cubicBezTo>
                    <a:cubicBezTo>
                      <a:pt x="99" y="127"/>
                      <a:pt x="106" y="130"/>
                      <a:pt x="113" y="133"/>
                    </a:cubicBezTo>
                    <a:cubicBezTo>
                      <a:pt x="116" y="134"/>
                      <a:pt x="120" y="136"/>
                      <a:pt x="124" y="138"/>
                    </a:cubicBezTo>
                    <a:cubicBezTo>
                      <a:pt x="124" y="138"/>
                      <a:pt x="125" y="139"/>
                      <a:pt x="126" y="139"/>
                    </a:cubicBezTo>
                    <a:cubicBezTo>
                      <a:pt x="126" y="139"/>
                      <a:pt x="126" y="139"/>
                      <a:pt x="126" y="139"/>
                    </a:cubicBezTo>
                    <a:cubicBezTo>
                      <a:pt x="126" y="139"/>
                      <a:pt x="126" y="139"/>
                      <a:pt x="125" y="139"/>
                    </a:cubicBezTo>
                    <a:cubicBezTo>
                      <a:pt x="124" y="139"/>
                      <a:pt x="122" y="138"/>
                      <a:pt x="120" y="137"/>
                    </a:cubicBezTo>
                    <a:cubicBezTo>
                      <a:pt x="107" y="131"/>
                      <a:pt x="94" y="127"/>
                      <a:pt x="80" y="123"/>
                    </a:cubicBezTo>
                    <a:cubicBezTo>
                      <a:pt x="80" y="123"/>
                      <a:pt x="79" y="123"/>
                      <a:pt x="79" y="123"/>
                    </a:cubicBezTo>
                    <a:cubicBezTo>
                      <a:pt x="72" y="121"/>
                      <a:pt x="65" y="118"/>
                      <a:pt x="58" y="117"/>
                    </a:cubicBezTo>
                    <a:close/>
                    <a:moveTo>
                      <a:pt x="61" y="115"/>
                    </a:moveTo>
                    <a:cubicBezTo>
                      <a:pt x="62" y="116"/>
                      <a:pt x="64" y="116"/>
                      <a:pt x="66" y="117"/>
                    </a:cubicBezTo>
                    <a:cubicBezTo>
                      <a:pt x="64" y="116"/>
                      <a:pt x="62" y="116"/>
                      <a:pt x="61" y="115"/>
                    </a:cubicBezTo>
                    <a:close/>
                    <a:moveTo>
                      <a:pt x="60" y="115"/>
                    </a:moveTo>
                    <a:cubicBezTo>
                      <a:pt x="60" y="114"/>
                      <a:pt x="61" y="113"/>
                      <a:pt x="61" y="112"/>
                    </a:cubicBezTo>
                    <a:cubicBezTo>
                      <a:pt x="74" y="118"/>
                      <a:pt x="87" y="120"/>
                      <a:pt x="100" y="124"/>
                    </a:cubicBezTo>
                    <a:cubicBezTo>
                      <a:pt x="107" y="126"/>
                      <a:pt x="114" y="129"/>
                      <a:pt x="120" y="132"/>
                    </a:cubicBezTo>
                    <a:cubicBezTo>
                      <a:pt x="122" y="133"/>
                      <a:pt x="123" y="133"/>
                      <a:pt x="124" y="134"/>
                    </a:cubicBezTo>
                    <a:cubicBezTo>
                      <a:pt x="124" y="135"/>
                      <a:pt x="124" y="135"/>
                      <a:pt x="124" y="135"/>
                    </a:cubicBezTo>
                    <a:cubicBezTo>
                      <a:pt x="124" y="135"/>
                      <a:pt x="123" y="135"/>
                      <a:pt x="123" y="134"/>
                    </a:cubicBezTo>
                    <a:cubicBezTo>
                      <a:pt x="120" y="133"/>
                      <a:pt x="117" y="132"/>
                      <a:pt x="114" y="131"/>
                    </a:cubicBezTo>
                    <a:cubicBezTo>
                      <a:pt x="102" y="126"/>
                      <a:pt x="90" y="123"/>
                      <a:pt x="77" y="120"/>
                    </a:cubicBezTo>
                    <a:cubicBezTo>
                      <a:pt x="77" y="120"/>
                      <a:pt x="76" y="120"/>
                      <a:pt x="76" y="119"/>
                    </a:cubicBezTo>
                    <a:cubicBezTo>
                      <a:pt x="70" y="118"/>
                      <a:pt x="65" y="116"/>
                      <a:pt x="60" y="115"/>
                    </a:cubicBezTo>
                    <a:close/>
                    <a:moveTo>
                      <a:pt x="73" y="116"/>
                    </a:moveTo>
                    <a:cubicBezTo>
                      <a:pt x="74" y="116"/>
                      <a:pt x="75" y="116"/>
                      <a:pt x="76" y="117"/>
                    </a:cubicBezTo>
                    <a:cubicBezTo>
                      <a:pt x="80" y="118"/>
                      <a:pt x="83" y="119"/>
                      <a:pt x="87" y="120"/>
                    </a:cubicBezTo>
                    <a:cubicBezTo>
                      <a:pt x="82" y="118"/>
                      <a:pt x="78" y="117"/>
                      <a:pt x="73" y="116"/>
                    </a:cubicBezTo>
                    <a:close/>
                    <a:moveTo>
                      <a:pt x="62" y="111"/>
                    </a:moveTo>
                    <a:cubicBezTo>
                      <a:pt x="62" y="111"/>
                      <a:pt x="62" y="110"/>
                      <a:pt x="62" y="110"/>
                    </a:cubicBezTo>
                    <a:cubicBezTo>
                      <a:pt x="66" y="112"/>
                      <a:pt x="71" y="113"/>
                      <a:pt x="75" y="114"/>
                    </a:cubicBezTo>
                    <a:cubicBezTo>
                      <a:pt x="80" y="115"/>
                      <a:pt x="85" y="117"/>
                      <a:pt x="90" y="119"/>
                    </a:cubicBezTo>
                    <a:cubicBezTo>
                      <a:pt x="101" y="122"/>
                      <a:pt x="112" y="125"/>
                      <a:pt x="123" y="130"/>
                    </a:cubicBezTo>
                    <a:cubicBezTo>
                      <a:pt x="120" y="129"/>
                      <a:pt x="118" y="129"/>
                      <a:pt x="115" y="128"/>
                    </a:cubicBezTo>
                    <a:cubicBezTo>
                      <a:pt x="113" y="127"/>
                      <a:pt x="110" y="126"/>
                      <a:pt x="108" y="125"/>
                    </a:cubicBezTo>
                    <a:cubicBezTo>
                      <a:pt x="103" y="123"/>
                      <a:pt x="97" y="122"/>
                      <a:pt x="92" y="120"/>
                    </a:cubicBezTo>
                    <a:cubicBezTo>
                      <a:pt x="82" y="118"/>
                      <a:pt x="72" y="115"/>
                      <a:pt x="62" y="111"/>
                    </a:cubicBezTo>
                    <a:close/>
                    <a:moveTo>
                      <a:pt x="63" y="107"/>
                    </a:moveTo>
                    <a:cubicBezTo>
                      <a:pt x="63" y="105"/>
                      <a:pt x="63" y="104"/>
                      <a:pt x="63" y="103"/>
                    </a:cubicBezTo>
                    <a:cubicBezTo>
                      <a:pt x="63" y="103"/>
                      <a:pt x="63" y="103"/>
                      <a:pt x="63" y="103"/>
                    </a:cubicBezTo>
                    <a:cubicBezTo>
                      <a:pt x="68" y="105"/>
                      <a:pt x="73" y="107"/>
                      <a:pt x="78" y="109"/>
                    </a:cubicBezTo>
                    <a:cubicBezTo>
                      <a:pt x="84" y="111"/>
                      <a:pt x="89" y="112"/>
                      <a:pt x="94" y="114"/>
                    </a:cubicBezTo>
                    <a:cubicBezTo>
                      <a:pt x="100" y="116"/>
                      <a:pt x="106" y="118"/>
                      <a:pt x="111" y="120"/>
                    </a:cubicBezTo>
                    <a:cubicBezTo>
                      <a:pt x="114" y="122"/>
                      <a:pt x="118" y="123"/>
                      <a:pt x="121" y="124"/>
                    </a:cubicBezTo>
                    <a:cubicBezTo>
                      <a:pt x="121" y="124"/>
                      <a:pt x="123" y="125"/>
                      <a:pt x="124" y="125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5"/>
                      <a:pt x="123" y="125"/>
                      <a:pt x="121" y="124"/>
                    </a:cubicBezTo>
                    <a:cubicBezTo>
                      <a:pt x="112" y="120"/>
                      <a:pt x="101" y="118"/>
                      <a:pt x="91" y="115"/>
                    </a:cubicBezTo>
                    <a:cubicBezTo>
                      <a:pt x="85" y="113"/>
                      <a:pt x="79" y="112"/>
                      <a:pt x="73" y="110"/>
                    </a:cubicBezTo>
                    <a:cubicBezTo>
                      <a:pt x="71" y="110"/>
                      <a:pt x="69" y="109"/>
                      <a:pt x="67" y="109"/>
                    </a:cubicBezTo>
                    <a:cubicBezTo>
                      <a:pt x="67" y="109"/>
                      <a:pt x="65" y="108"/>
                      <a:pt x="64" y="108"/>
                    </a:cubicBezTo>
                    <a:cubicBezTo>
                      <a:pt x="64" y="108"/>
                      <a:pt x="64" y="107"/>
                      <a:pt x="64" y="107"/>
                    </a:cubicBezTo>
                    <a:cubicBezTo>
                      <a:pt x="64" y="107"/>
                      <a:pt x="63" y="107"/>
                      <a:pt x="63" y="107"/>
                    </a:cubicBezTo>
                    <a:close/>
                    <a:moveTo>
                      <a:pt x="63" y="102"/>
                    </a:moveTo>
                    <a:cubicBezTo>
                      <a:pt x="63" y="101"/>
                      <a:pt x="63" y="100"/>
                      <a:pt x="63" y="100"/>
                    </a:cubicBezTo>
                    <a:cubicBezTo>
                      <a:pt x="63" y="100"/>
                      <a:pt x="63" y="100"/>
                      <a:pt x="63" y="100"/>
                    </a:cubicBezTo>
                    <a:cubicBezTo>
                      <a:pt x="64" y="100"/>
                      <a:pt x="65" y="100"/>
                      <a:pt x="65" y="100"/>
                    </a:cubicBezTo>
                    <a:cubicBezTo>
                      <a:pt x="65" y="101"/>
                      <a:pt x="66" y="101"/>
                      <a:pt x="67" y="101"/>
                    </a:cubicBezTo>
                    <a:cubicBezTo>
                      <a:pt x="76" y="104"/>
                      <a:pt x="86" y="107"/>
                      <a:pt x="96" y="110"/>
                    </a:cubicBezTo>
                    <a:cubicBezTo>
                      <a:pt x="101" y="112"/>
                      <a:pt x="106" y="113"/>
                      <a:pt x="111" y="115"/>
                    </a:cubicBezTo>
                    <a:cubicBezTo>
                      <a:pt x="114" y="117"/>
                      <a:pt x="118" y="118"/>
                      <a:pt x="121" y="119"/>
                    </a:cubicBezTo>
                    <a:cubicBezTo>
                      <a:pt x="121" y="120"/>
                      <a:pt x="126" y="122"/>
                      <a:pt x="122" y="121"/>
                    </a:cubicBezTo>
                    <a:cubicBezTo>
                      <a:pt x="112" y="118"/>
                      <a:pt x="102" y="114"/>
                      <a:pt x="92" y="111"/>
                    </a:cubicBezTo>
                    <a:cubicBezTo>
                      <a:pt x="87" y="110"/>
                      <a:pt x="82" y="109"/>
                      <a:pt x="77" y="107"/>
                    </a:cubicBezTo>
                    <a:cubicBezTo>
                      <a:pt x="72" y="105"/>
                      <a:pt x="68" y="104"/>
                      <a:pt x="63" y="102"/>
                    </a:cubicBezTo>
                    <a:cubicBezTo>
                      <a:pt x="63" y="102"/>
                      <a:pt x="63" y="102"/>
                      <a:pt x="63" y="102"/>
                    </a:cubicBezTo>
                    <a:close/>
                    <a:moveTo>
                      <a:pt x="64" y="97"/>
                    </a:moveTo>
                    <a:cubicBezTo>
                      <a:pt x="65" y="96"/>
                      <a:pt x="65" y="95"/>
                      <a:pt x="65" y="95"/>
                    </a:cubicBezTo>
                    <a:cubicBezTo>
                      <a:pt x="73" y="98"/>
                      <a:pt x="81" y="100"/>
                      <a:pt x="89" y="102"/>
                    </a:cubicBezTo>
                    <a:cubicBezTo>
                      <a:pt x="92" y="103"/>
                      <a:pt x="96" y="104"/>
                      <a:pt x="99" y="106"/>
                    </a:cubicBezTo>
                    <a:cubicBezTo>
                      <a:pt x="106" y="108"/>
                      <a:pt x="112" y="110"/>
                      <a:pt x="118" y="112"/>
                    </a:cubicBezTo>
                    <a:cubicBezTo>
                      <a:pt x="121" y="113"/>
                      <a:pt x="122" y="113"/>
                      <a:pt x="122" y="113"/>
                    </a:cubicBezTo>
                    <a:cubicBezTo>
                      <a:pt x="122" y="113"/>
                      <a:pt x="122" y="113"/>
                      <a:pt x="122" y="114"/>
                    </a:cubicBezTo>
                    <a:cubicBezTo>
                      <a:pt x="121" y="114"/>
                      <a:pt x="118" y="113"/>
                      <a:pt x="116" y="112"/>
                    </a:cubicBezTo>
                    <a:cubicBezTo>
                      <a:pt x="113" y="112"/>
                      <a:pt x="110" y="111"/>
                      <a:pt x="107" y="110"/>
                    </a:cubicBezTo>
                    <a:cubicBezTo>
                      <a:pt x="93" y="106"/>
                      <a:pt x="78" y="102"/>
                      <a:pt x="64" y="97"/>
                    </a:cubicBezTo>
                    <a:close/>
                    <a:moveTo>
                      <a:pt x="67" y="95"/>
                    </a:moveTo>
                    <a:cubicBezTo>
                      <a:pt x="68" y="95"/>
                      <a:pt x="69" y="95"/>
                      <a:pt x="70" y="96"/>
                    </a:cubicBezTo>
                    <a:cubicBezTo>
                      <a:pt x="71" y="96"/>
                      <a:pt x="71" y="96"/>
                      <a:pt x="72" y="96"/>
                    </a:cubicBezTo>
                    <a:cubicBezTo>
                      <a:pt x="70" y="96"/>
                      <a:pt x="69" y="95"/>
                      <a:pt x="67" y="95"/>
                    </a:cubicBezTo>
                    <a:close/>
                    <a:moveTo>
                      <a:pt x="65" y="94"/>
                    </a:moveTo>
                    <a:cubicBezTo>
                      <a:pt x="66" y="93"/>
                      <a:pt x="66" y="93"/>
                      <a:pt x="66" y="92"/>
                    </a:cubicBezTo>
                    <a:cubicBezTo>
                      <a:pt x="69" y="93"/>
                      <a:pt x="71" y="93"/>
                      <a:pt x="73" y="94"/>
                    </a:cubicBezTo>
                    <a:cubicBezTo>
                      <a:pt x="74" y="95"/>
                      <a:pt x="75" y="95"/>
                      <a:pt x="76" y="96"/>
                    </a:cubicBezTo>
                    <a:cubicBezTo>
                      <a:pt x="79" y="97"/>
                      <a:pt x="82" y="98"/>
                      <a:pt x="85" y="99"/>
                    </a:cubicBezTo>
                    <a:cubicBezTo>
                      <a:pt x="92" y="101"/>
                      <a:pt x="99" y="103"/>
                      <a:pt x="107" y="105"/>
                    </a:cubicBezTo>
                    <a:cubicBezTo>
                      <a:pt x="110" y="106"/>
                      <a:pt x="113" y="107"/>
                      <a:pt x="116" y="108"/>
                    </a:cubicBezTo>
                    <a:cubicBezTo>
                      <a:pt x="117" y="109"/>
                      <a:pt x="119" y="109"/>
                      <a:pt x="121" y="110"/>
                    </a:cubicBezTo>
                    <a:cubicBezTo>
                      <a:pt x="121" y="110"/>
                      <a:pt x="121" y="110"/>
                      <a:pt x="121" y="110"/>
                    </a:cubicBezTo>
                    <a:cubicBezTo>
                      <a:pt x="119" y="110"/>
                      <a:pt x="117" y="109"/>
                      <a:pt x="115" y="109"/>
                    </a:cubicBezTo>
                    <a:cubicBezTo>
                      <a:pt x="108" y="107"/>
                      <a:pt x="101" y="104"/>
                      <a:pt x="94" y="102"/>
                    </a:cubicBezTo>
                    <a:cubicBezTo>
                      <a:pt x="93" y="102"/>
                      <a:pt x="93" y="102"/>
                      <a:pt x="92" y="102"/>
                    </a:cubicBezTo>
                    <a:cubicBezTo>
                      <a:pt x="87" y="100"/>
                      <a:pt x="82" y="99"/>
                      <a:pt x="77" y="98"/>
                    </a:cubicBezTo>
                    <a:cubicBezTo>
                      <a:pt x="73" y="96"/>
                      <a:pt x="69" y="94"/>
                      <a:pt x="65" y="94"/>
                    </a:cubicBezTo>
                    <a:close/>
                    <a:moveTo>
                      <a:pt x="66" y="80"/>
                    </a:moveTo>
                    <a:cubicBezTo>
                      <a:pt x="69" y="80"/>
                      <a:pt x="72" y="81"/>
                      <a:pt x="75" y="82"/>
                    </a:cubicBezTo>
                    <a:cubicBezTo>
                      <a:pt x="91" y="86"/>
                      <a:pt x="106" y="92"/>
                      <a:pt x="122" y="96"/>
                    </a:cubicBezTo>
                    <a:cubicBezTo>
                      <a:pt x="122" y="97"/>
                      <a:pt x="121" y="97"/>
                      <a:pt x="121" y="98"/>
                    </a:cubicBezTo>
                    <a:cubicBezTo>
                      <a:pt x="113" y="95"/>
                      <a:pt x="105" y="93"/>
                      <a:pt x="97" y="92"/>
                    </a:cubicBezTo>
                    <a:cubicBezTo>
                      <a:pt x="87" y="89"/>
                      <a:pt x="78" y="87"/>
                      <a:pt x="69" y="83"/>
                    </a:cubicBezTo>
                    <a:cubicBezTo>
                      <a:pt x="68" y="83"/>
                      <a:pt x="68" y="84"/>
                      <a:pt x="69" y="84"/>
                    </a:cubicBezTo>
                    <a:cubicBezTo>
                      <a:pt x="76" y="89"/>
                      <a:pt x="86" y="91"/>
                      <a:pt x="94" y="94"/>
                    </a:cubicBezTo>
                    <a:cubicBezTo>
                      <a:pt x="102" y="97"/>
                      <a:pt x="111" y="101"/>
                      <a:pt x="119" y="102"/>
                    </a:cubicBezTo>
                    <a:cubicBezTo>
                      <a:pt x="110" y="101"/>
                      <a:pt x="100" y="98"/>
                      <a:pt x="91" y="95"/>
                    </a:cubicBezTo>
                    <a:cubicBezTo>
                      <a:pt x="88" y="94"/>
                      <a:pt x="85" y="93"/>
                      <a:pt x="81" y="92"/>
                    </a:cubicBezTo>
                    <a:cubicBezTo>
                      <a:pt x="77" y="91"/>
                      <a:pt x="73" y="89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9" y="85"/>
                      <a:pt x="69" y="81"/>
                      <a:pt x="66" y="80"/>
                    </a:cubicBezTo>
                    <a:close/>
                    <a:moveTo>
                      <a:pt x="51" y="75"/>
                    </a:moveTo>
                    <a:cubicBezTo>
                      <a:pt x="47" y="74"/>
                      <a:pt x="43" y="73"/>
                      <a:pt x="40" y="72"/>
                    </a:cubicBezTo>
                    <a:cubicBezTo>
                      <a:pt x="39" y="72"/>
                      <a:pt x="29" y="69"/>
                      <a:pt x="34" y="70"/>
                    </a:cubicBezTo>
                    <a:cubicBezTo>
                      <a:pt x="51" y="71"/>
                      <a:pt x="68" y="78"/>
                      <a:pt x="83" y="83"/>
                    </a:cubicBezTo>
                    <a:cubicBezTo>
                      <a:pt x="91" y="86"/>
                      <a:pt x="99" y="89"/>
                      <a:pt x="107" y="91"/>
                    </a:cubicBezTo>
                    <a:cubicBezTo>
                      <a:pt x="112" y="92"/>
                      <a:pt x="118" y="92"/>
                      <a:pt x="122" y="95"/>
                    </a:cubicBezTo>
                    <a:cubicBezTo>
                      <a:pt x="106" y="91"/>
                      <a:pt x="91" y="86"/>
                      <a:pt x="75" y="81"/>
                    </a:cubicBezTo>
                    <a:cubicBezTo>
                      <a:pt x="67" y="79"/>
                      <a:pt x="59" y="77"/>
                      <a:pt x="51" y="75"/>
                    </a:cubicBezTo>
                    <a:close/>
                    <a:moveTo>
                      <a:pt x="45" y="78"/>
                    </a:moveTo>
                    <a:cubicBezTo>
                      <a:pt x="43" y="77"/>
                      <a:pt x="40" y="76"/>
                      <a:pt x="38" y="75"/>
                    </a:cubicBezTo>
                    <a:cubicBezTo>
                      <a:pt x="36" y="75"/>
                      <a:pt x="35" y="74"/>
                      <a:pt x="33" y="73"/>
                    </a:cubicBezTo>
                    <a:cubicBezTo>
                      <a:pt x="31" y="72"/>
                      <a:pt x="31" y="72"/>
                      <a:pt x="33" y="73"/>
                    </a:cubicBezTo>
                    <a:cubicBezTo>
                      <a:pt x="38" y="74"/>
                      <a:pt x="43" y="76"/>
                      <a:pt x="48" y="77"/>
                    </a:cubicBezTo>
                    <a:cubicBezTo>
                      <a:pt x="52" y="78"/>
                      <a:pt x="57" y="79"/>
                      <a:pt x="62" y="80"/>
                    </a:cubicBezTo>
                    <a:cubicBezTo>
                      <a:pt x="61" y="80"/>
                      <a:pt x="61" y="81"/>
                      <a:pt x="60" y="81"/>
                    </a:cubicBezTo>
                    <a:cubicBezTo>
                      <a:pt x="55" y="80"/>
                      <a:pt x="50" y="79"/>
                      <a:pt x="45" y="78"/>
                    </a:cubicBezTo>
                    <a:close/>
                    <a:moveTo>
                      <a:pt x="41" y="83"/>
                    </a:moveTo>
                    <a:cubicBezTo>
                      <a:pt x="39" y="82"/>
                      <a:pt x="37" y="82"/>
                      <a:pt x="35" y="81"/>
                    </a:cubicBezTo>
                    <a:cubicBezTo>
                      <a:pt x="34" y="81"/>
                      <a:pt x="26" y="78"/>
                      <a:pt x="31" y="79"/>
                    </a:cubicBezTo>
                    <a:cubicBezTo>
                      <a:pt x="35" y="80"/>
                      <a:pt x="39" y="81"/>
                      <a:pt x="43" y="82"/>
                    </a:cubicBezTo>
                    <a:cubicBezTo>
                      <a:pt x="42" y="82"/>
                      <a:pt x="42" y="83"/>
                      <a:pt x="41" y="83"/>
                    </a:cubicBezTo>
                    <a:close/>
                    <a:moveTo>
                      <a:pt x="39" y="87"/>
                    </a:moveTo>
                    <a:cubicBezTo>
                      <a:pt x="37" y="86"/>
                      <a:pt x="35" y="85"/>
                      <a:pt x="33" y="84"/>
                    </a:cubicBezTo>
                    <a:cubicBezTo>
                      <a:pt x="32" y="83"/>
                      <a:pt x="26" y="80"/>
                      <a:pt x="30" y="81"/>
                    </a:cubicBezTo>
                    <a:cubicBezTo>
                      <a:pt x="33" y="82"/>
                      <a:pt x="37" y="84"/>
                      <a:pt x="40" y="84"/>
                    </a:cubicBezTo>
                    <a:cubicBezTo>
                      <a:pt x="40" y="85"/>
                      <a:pt x="39" y="86"/>
                      <a:pt x="39" y="87"/>
                    </a:cubicBezTo>
                    <a:close/>
                    <a:moveTo>
                      <a:pt x="37" y="90"/>
                    </a:moveTo>
                    <a:cubicBezTo>
                      <a:pt x="34" y="89"/>
                      <a:pt x="32" y="88"/>
                      <a:pt x="30" y="87"/>
                    </a:cubicBezTo>
                    <a:cubicBezTo>
                      <a:pt x="29" y="86"/>
                      <a:pt x="24" y="84"/>
                      <a:pt x="28" y="86"/>
                    </a:cubicBezTo>
                    <a:cubicBezTo>
                      <a:pt x="31" y="87"/>
                      <a:pt x="35" y="87"/>
                      <a:pt x="38" y="88"/>
                    </a:cubicBezTo>
                    <a:cubicBezTo>
                      <a:pt x="38" y="88"/>
                      <a:pt x="38" y="88"/>
                      <a:pt x="37" y="89"/>
                    </a:cubicBezTo>
                    <a:cubicBezTo>
                      <a:pt x="37" y="89"/>
                      <a:pt x="37" y="90"/>
                      <a:pt x="37" y="90"/>
                    </a:cubicBezTo>
                    <a:close/>
                    <a:moveTo>
                      <a:pt x="34" y="94"/>
                    </a:moveTo>
                    <a:cubicBezTo>
                      <a:pt x="32" y="92"/>
                      <a:pt x="28" y="91"/>
                      <a:pt x="25" y="89"/>
                    </a:cubicBezTo>
                    <a:cubicBezTo>
                      <a:pt x="26" y="90"/>
                      <a:pt x="31" y="90"/>
                      <a:pt x="33" y="91"/>
                    </a:cubicBezTo>
                    <a:cubicBezTo>
                      <a:pt x="34" y="91"/>
                      <a:pt x="35" y="91"/>
                      <a:pt x="36" y="91"/>
                    </a:cubicBezTo>
                    <a:cubicBezTo>
                      <a:pt x="36" y="92"/>
                      <a:pt x="35" y="93"/>
                      <a:pt x="34" y="94"/>
                    </a:cubicBezTo>
                    <a:close/>
                    <a:moveTo>
                      <a:pt x="32" y="97"/>
                    </a:moveTo>
                    <a:cubicBezTo>
                      <a:pt x="31" y="97"/>
                      <a:pt x="29" y="96"/>
                      <a:pt x="28" y="95"/>
                    </a:cubicBezTo>
                    <a:cubicBezTo>
                      <a:pt x="27" y="94"/>
                      <a:pt x="22" y="92"/>
                      <a:pt x="26" y="93"/>
                    </a:cubicBezTo>
                    <a:cubicBezTo>
                      <a:pt x="28" y="94"/>
                      <a:pt x="31" y="95"/>
                      <a:pt x="34" y="95"/>
                    </a:cubicBezTo>
                    <a:cubicBezTo>
                      <a:pt x="33" y="96"/>
                      <a:pt x="33" y="97"/>
                      <a:pt x="32" y="97"/>
                    </a:cubicBezTo>
                    <a:close/>
                    <a:moveTo>
                      <a:pt x="31" y="100"/>
                    </a:moveTo>
                    <a:cubicBezTo>
                      <a:pt x="29" y="99"/>
                      <a:pt x="28" y="98"/>
                      <a:pt x="27" y="98"/>
                    </a:cubicBezTo>
                    <a:cubicBezTo>
                      <a:pt x="27" y="98"/>
                      <a:pt x="23" y="96"/>
                      <a:pt x="26" y="97"/>
                    </a:cubicBezTo>
                    <a:cubicBezTo>
                      <a:pt x="28" y="98"/>
                      <a:pt x="30" y="98"/>
                      <a:pt x="32" y="98"/>
                    </a:cubicBezTo>
                    <a:cubicBezTo>
                      <a:pt x="32" y="98"/>
                      <a:pt x="32" y="98"/>
                      <a:pt x="32" y="98"/>
                    </a:cubicBezTo>
                    <a:cubicBezTo>
                      <a:pt x="31" y="99"/>
                      <a:pt x="31" y="99"/>
                      <a:pt x="31" y="100"/>
                    </a:cubicBezTo>
                    <a:cubicBezTo>
                      <a:pt x="31" y="100"/>
                      <a:pt x="31" y="100"/>
                      <a:pt x="31" y="100"/>
                    </a:cubicBezTo>
                    <a:close/>
                    <a:moveTo>
                      <a:pt x="26" y="101"/>
                    </a:moveTo>
                    <a:cubicBezTo>
                      <a:pt x="25" y="100"/>
                      <a:pt x="25" y="100"/>
                      <a:pt x="26" y="100"/>
                    </a:cubicBezTo>
                    <a:cubicBezTo>
                      <a:pt x="27" y="100"/>
                      <a:pt x="29" y="100"/>
                      <a:pt x="30" y="100"/>
                    </a:cubicBezTo>
                    <a:cubicBezTo>
                      <a:pt x="30" y="101"/>
                      <a:pt x="29" y="101"/>
                      <a:pt x="28" y="102"/>
                    </a:cubicBezTo>
                    <a:cubicBezTo>
                      <a:pt x="28" y="101"/>
                      <a:pt x="27" y="101"/>
                      <a:pt x="26" y="101"/>
                    </a:cubicBezTo>
                    <a:close/>
                    <a:moveTo>
                      <a:pt x="28" y="103"/>
                    </a:moveTo>
                    <a:cubicBezTo>
                      <a:pt x="27" y="103"/>
                      <a:pt x="26" y="104"/>
                      <a:pt x="26" y="104"/>
                    </a:cubicBezTo>
                    <a:cubicBezTo>
                      <a:pt x="25" y="104"/>
                      <a:pt x="24" y="103"/>
                      <a:pt x="24" y="103"/>
                    </a:cubicBezTo>
                    <a:cubicBezTo>
                      <a:pt x="24" y="102"/>
                      <a:pt x="26" y="103"/>
                      <a:pt x="28" y="103"/>
                    </a:cubicBezTo>
                    <a:close/>
                    <a:moveTo>
                      <a:pt x="24" y="107"/>
                    </a:moveTo>
                    <a:cubicBezTo>
                      <a:pt x="22" y="105"/>
                      <a:pt x="23" y="105"/>
                      <a:pt x="25" y="105"/>
                    </a:cubicBezTo>
                    <a:cubicBezTo>
                      <a:pt x="25" y="105"/>
                      <a:pt x="25" y="105"/>
                      <a:pt x="25" y="106"/>
                    </a:cubicBezTo>
                    <a:cubicBezTo>
                      <a:pt x="24" y="106"/>
                      <a:pt x="24" y="107"/>
                      <a:pt x="24" y="107"/>
                    </a:cubicBezTo>
                    <a:close/>
                    <a:moveTo>
                      <a:pt x="23" y="108"/>
                    </a:moveTo>
                    <a:cubicBezTo>
                      <a:pt x="23" y="109"/>
                      <a:pt x="22" y="109"/>
                      <a:pt x="22" y="110"/>
                    </a:cubicBezTo>
                    <a:cubicBezTo>
                      <a:pt x="22" y="109"/>
                      <a:pt x="21" y="108"/>
                      <a:pt x="21" y="108"/>
                    </a:cubicBezTo>
                    <a:cubicBezTo>
                      <a:pt x="22" y="108"/>
                      <a:pt x="22" y="108"/>
                      <a:pt x="23" y="108"/>
                    </a:cubicBezTo>
                    <a:close/>
                    <a:moveTo>
                      <a:pt x="21" y="111"/>
                    </a:moveTo>
                    <a:cubicBezTo>
                      <a:pt x="21" y="111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1"/>
                    </a:cubicBezTo>
                    <a:cubicBezTo>
                      <a:pt x="21" y="111"/>
                      <a:pt x="21" y="110"/>
                      <a:pt x="21" y="109"/>
                    </a:cubicBezTo>
                    <a:cubicBezTo>
                      <a:pt x="21" y="110"/>
                      <a:pt x="21" y="111"/>
                      <a:pt x="21" y="111"/>
                    </a:cubicBezTo>
                    <a:close/>
                    <a:moveTo>
                      <a:pt x="21" y="107"/>
                    </a:moveTo>
                    <a:cubicBezTo>
                      <a:pt x="21" y="102"/>
                      <a:pt x="22" y="97"/>
                      <a:pt x="23" y="92"/>
                    </a:cubicBezTo>
                    <a:cubicBezTo>
                      <a:pt x="23" y="92"/>
                      <a:pt x="23" y="92"/>
                      <a:pt x="23" y="92"/>
                    </a:cubicBezTo>
                    <a:cubicBezTo>
                      <a:pt x="25" y="94"/>
                      <a:pt x="27" y="96"/>
                      <a:pt x="30" y="97"/>
                    </a:cubicBezTo>
                    <a:cubicBezTo>
                      <a:pt x="33" y="99"/>
                      <a:pt x="29" y="97"/>
                      <a:pt x="28" y="97"/>
                    </a:cubicBezTo>
                    <a:cubicBezTo>
                      <a:pt x="26" y="97"/>
                      <a:pt x="25" y="96"/>
                      <a:pt x="24" y="96"/>
                    </a:cubicBezTo>
                    <a:cubicBezTo>
                      <a:pt x="24" y="96"/>
                      <a:pt x="23" y="96"/>
                      <a:pt x="24" y="97"/>
                    </a:cubicBezTo>
                    <a:cubicBezTo>
                      <a:pt x="25" y="98"/>
                      <a:pt x="27" y="98"/>
                      <a:pt x="29" y="100"/>
                    </a:cubicBezTo>
                    <a:cubicBezTo>
                      <a:pt x="28" y="99"/>
                      <a:pt x="25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4" y="100"/>
                      <a:pt x="25" y="101"/>
                      <a:pt x="26" y="102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4" y="101"/>
                      <a:pt x="24" y="101"/>
                      <a:pt x="23" y="101"/>
                    </a:cubicBezTo>
                    <a:cubicBezTo>
                      <a:pt x="22" y="101"/>
                      <a:pt x="22" y="101"/>
                      <a:pt x="22" y="101"/>
                    </a:cubicBezTo>
                    <a:cubicBezTo>
                      <a:pt x="23" y="103"/>
                      <a:pt x="23" y="103"/>
                      <a:pt x="24" y="104"/>
                    </a:cubicBezTo>
                    <a:cubicBezTo>
                      <a:pt x="26" y="105"/>
                      <a:pt x="22" y="104"/>
                      <a:pt x="22" y="104"/>
                    </a:cubicBezTo>
                    <a:cubicBezTo>
                      <a:pt x="22" y="104"/>
                      <a:pt x="22" y="104"/>
                      <a:pt x="22" y="104"/>
                    </a:cubicBezTo>
                    <a:cubicBezTo>
                      <a:pt x="22" y="106"/>
                      <a:pt x="23" y="107"/>
                      <a:pt x="21" y="107"/>
                    </a:cubicBezTo>
                    <a:close/>
                    <a:moveTo>
                      <a:pt x="23" y="92"/>
                    </a:moveTo>
                    <a:cubicBezTo>
                      <a:pt x="23" y="91"/>
                      <a:pt x="23" y="90"/>
                      <a:pt x="24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5" y="90"/>
                      <a:pt x="27" y="91"/>
                      <a:pt x="29" y="92"/>
                    </a:cubicBezTo>
                    <a:cubicBezTo>
                      <a:pt x="30" y="92"/>
                      <a:pt x="32" y="94"/>
                      <a:pt x="33" y="95"/>
                    </a:cubicBezTo>
                    <a:cubicBezTo>
                      <a:pt x="30" y="94"/>
                      <a:pt x="27" y="92"/>
                      <a:pt x="23" y="92"/>
                    </a:cubicBezTo>
                    <a:cubicBezTo>
                      <a:pt x="23" y="91"/>
                      <a:pt x="23" y="92"/>
                      <a:pt x="23" y="92"/>
                    </a:cubicBezTo>
                    <a:close/>
                    <a:moveTo>
                      <a:pt x="24" y="88"/>
                    </a:moveTo>
                    <a:cubicBezTo>
                      <a:pt x="24" y="87"/>
                      <a:pt x="24" y="86"/>
                      <a:pt x="25" y="85"/>
                    </a:cubicBezTo>
                    <a:cubicBezTo>
                      <a:pt x="27" y="86"/>
                      <a:pt x="29" y="87"/>
                      <a:pt x="31" y="88"/>
                    </a:cubicBezTo>
                    <a:cubicBezTo>
                      <a:pt x="32" y="89"/>
                      <a:pt x="35" y="90"/>
                      <a:pt x="36" y="91"/>
                    </a:cubicBezTo>
                    <a:cubicBezTo>
                      <a:pt x="32" y="90"/>
                      <a:pt x="28" y="88"/>
                      <a:pt x="24" y="88"/>
                    </a:cubicBezTo>
                    <a:cubicBezTo>
                      <a:pt x="24" y="88"/>
                      <a:pt x="24" y="88"/>
                      <a:pt x="24" y="88"/>
                    </a:cubicBezTo>
                    <a:close/>
                    <a:moveTo>
                      <a:pt x="25" y="84"/>
                    </a:moveTo>
                    <a:cubicBezTo>
                      <a:pt x="26" y="81"/>
                      <a:pt x="27" y="79"/>
                      <a:pt x="28" y="76"/>
                    </a:cubicBezTo>
                    <a:cubicBezTo>
                      <a:pt x="28" y="76"/>
                      <a:pt x="28" y="76"/>
                      <a:pt x="28" y="76"/>
                    </a:cubicBezTo>
                    <a:cubicBezTo>
                      <a:pt x="33" y="78"/>
                      <a:pt x="38" y="80"/>
                      <a:pt x="43" y="81"/>
                    </a:cubicBezTo>
                    <a:cubicBezTo>
                      <a:pt x="38" y="80"/>
                      <a:pt x="33" y="79"/>
                      <a:pt x="28" y="78"/>
                    </a:cubicBezTo>
                    <a:cubicBezTo>
                      <a:pt x="28" y="78"/>
                      <a:pt x="28" y="78"/>
                      <a:pt x="28" y="79"/>
                    </a:cubicBezTo>
                    <a:cubicBezTo>
                      <a:pt x="30" y="80"/>
                      <a:pt x="32" y="81"/>
                      <a:pt x="34" y="81"/>
                    </a:cubicBezTo>
                    <a:cubicBezTo>
                      <a:pt x="34" y="82"/>
                      <a:pt x="42" y="84"/>
                      <a:pt x="38" y="83"/>
                    </a:cubicBezTo>
                    <a:cubicBezTo>
                      <a:pt x="34" y="82"/>
                      <a:pt x="31" y="80"/>
                      <a:pt x="27" y="80"/>
                    </a:cubicBezTo>
                    <a:cubicBezTo>
                      <a:pt x="26" y="80"/>
                      <a:pt x="26" y="81"/>
                      <a:pt x="27" y="81"/>
                    </a:cubicBezTo>
                    <a:cubicBezTo>
                      <a:pt x="30" y="83"/>
                      <a:pt x="34" y="85"/>
                      <a:pt x="38" y="87"/>
                    </a:cubicBezTo>
                    <a:cubicBezTo>
                      <a:pt x="37" y="87"/>
                      <a:pt x="33" y="86"/>
                      <a:pt x="32" y="86"/>
                    </a:cubicBezTo>
                    <a:cubicBezTo>
                      <a:pt x="29" y="85"/>
                      <a:pt x="27" y="85"/>
                      <a:pt x="25" y="84"/>
                    </a:cubicBezTo>
                    <a:close/>
                    <a:moveTo>
                      <a:pt x="28" y="76"/>
                    </a:moveTo>
                    <a:cubicBezTo>
                      <a:pt x="29" y="72"/>
                      <a:pt x="31" y="69"/>
                      <a:pt x="33" y="65"/>
                    </a:cubicBezTo>
                    <a:cubicBezTo>
                      <a:pt x="40" y="68"/>
                      <a:pt x="48" y="70"/>
                      <a:pt x="56" y="72"/>
                    </a:cubicBezTo>
                    <a:cubicBezTo>
                      <a:pt x="64" y="75"/>
                      <a:pt x="72" y="78"/>
                      <a:pt x="81" y="80"/>
                    </a:cubicBezTo>
                    <a:cubicBezTo>
                      <a:pt x="89" y="83"/>
                      <a:pt x="98" y="86"/>
                      <a:pt x="106" y="88"/>
                    </a:cubicBezTo>
                    <a:cubicBezTo>
                      <a:pt x="111" y="90"/>
                      <a:pt x="115" y="91"/>
                      <a:pt x="120" y="92"/>
                    </a:cubicBezTo>
                    <a:cubicBezTo>
                      <a:pt x="122" y="93"/>
                      <a:pt x="124" y="93"/>
                      <a:pt x="126" y="94"/>
                    </a:cubicBezTo>
                    <a:cubicBezTo>
                      <a:pt x="125" y="94"/>
                      <a:pt x="124" y="95"/>
                      <a:pt x="123" y="96"/>
                    </a:cubicBezTo>
                    <a:cubicBezTo>
                      <a:pt x="119" y="92"/>
                      <a:pt x="114" y="91"/>
                      <a:pt x="109" y="90"/>
                    </a:cubicBezTo>
                    <a:cubicBezTo>
                      <a:pt x="100" y="88"/>
                      <a:pt x="91" y="85"/>
                      <a:pt x="82" y="82"/>
                    </a:cubicBezTo>
                    <a:cubicBezTo>
                      <a:pt x="73" y="79"/>
                      <a:pt x="63" y="76"/>
                      <a:pt x="54" y="73"/>
                    </a:cubicBezTo>
                    <a:cubicBezTo>
                      <a:pt x="46" y="71"/>
                      <a:pt x="39" y="69"/>
                      <a:pt x="31" y="69"/>
                    </a:cubicBezTo>
                    <a:cubicBezTo>
                      <a:pt x="31" y="69"/>
                      <a:pt x="31" y="69"/>
                      <a:pt x="31" y="70"/>
                    </a:cubicBezTo>
                    <a:cubicBezTo>
                      <a:pt x="37" y="73"/>
                      <a:pt x="44" y="74"/>
                      <a:pt x="50" y="76"/>
                    </a:cubicBezTo>
                    <a:cubicBezTo>
                      <a:pt x="55" y="77"/>
                      <a:pt x="59" y="78"/>
                      <a:pt x="64" y="79"/>
                    </a:cubicBezTo>
                    <a:cubicBezTo>
                      <a:pt x="63" y="79"/>
                      <a:pt x="63" y="79"/>
                      <a:pt x="62" y="79"/>
                    </a:cubicBezTo>
                    <a:cubicBezTo>
                      <a:pt x="57" y="78"/>
                      <a:pt x="50" y="77"/>
                      <a:pt x="45" y="76"/>
                    </a:cubicBezTo>
                    <a:cubicBezTo>
                      <a:pt x="40" y="74"/>
                      <a:pt x="35" y="72"/>
                      <a:pt x="30" y="72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8" y="77"/>
                      <a:pt x="47" y="79"/>
                      <a:pt x="56" y="81"/>
                    </a:cubicBezTo>
                    <a:cubicBezTo>
                      <a:pt x="55" y="81"/>
                      <a:pt x="54" y="81"/>
                      <a:pt x="53" y="80"/>
                    </a:cubicBezTo>
                    <a:cubicBezTo>
                      <a:pt x="50" y="80"/>
                      <a:pt x="47" y="79"/>
                      <a:pt x="44" y="78"/>
                    </a:cubicBezTo>
                    <a:cubicBezTo>
                      <a:pt x="39" y="77"/>
                      <a:pt x="33" y="77"/>
                      <a:pt x="28" y="76"/>
                    </a:cubicBezTo>
                    <a:cubicBezTo>
                      <a:pt x="28" y="76"/>
                      <a:pt x="28" y="76"/>
                      <a:pt x="28" y="76"/>
                    </a:cubicBezTo>
                    <a:close/>
                    <a:moveTo>
                      <a:pt x="148" y="65"/>
                    </a:moveTo>
                    <a:cubicBezTo>
                      <a:pt x="148" y="65"/>
                      <a:pt x="148" y="65"/>
                      <a:pt x="147" y="65"/>
                    </a:cubicBezTo>
                    <a:cubicBezTo>
                      <a:pt x="144" y="64"/>
                      <a:pt x="140" y="63"/>
                      <a:pt x="136" y="62"/>
                    </a:cubicBezTo>
                    <a:cubicBezTo>
                      <a:pt x="132" y="61"/>
                      <a:pt x="127" y="60"/>
                      <a:pt x="122" y="59"/>
                    </a:cubicBezTo>
                    <a:cubicBezTo>
                      <a:pt x="114" y="57"/>
                      <a:pt x="105" y="54"/>
                      <a:pt x="97" y="53"/>
                    </a:cubicBezTo>
                    <a:cubicBezTo>
                      <a:pt x="99" y="51"/>
                      <a:pt x="100" y="50"/>
                      <a:pt x="102" y="48"/>
                    </a:cubicBezTo>
                    <a:cubicBezTo>
                      <a:pt x="109" y="51"/>
                      <a:pt x="117" y="52"/>
                      <a:pt x="124" y="54"/>
                    </a:cubicBezTo>
                    <a:cubicBezTo>
                      <a:pt x="128" y="55"/>
                      <a:pt x="132" y="56"/>
                      <a:pt x="136" y="58"/>
                    </a:cubicBezTo>
                    <a:cubicBezTo>
                      <a:pt x="139" y="58"/>
                      <a:pt x="141" y="59"/>
                      <a:pt x="143" y="60"/>
                    </a:cubicBezTo>
                    <a:cubicBezTo>
                      <a:pt x="143" y="60"/>
                      <a:pt x="143" y="60"/>
                      <a:pt x="144" y="60"/>
                    </a:cubicBezTo>
                    <a:cubicBezTo>
                      <a:pt x="144" y="60"/>
                      <a:pt x="145" y="61"/>
                      <a:pt x="145" y="61"/>
                    </a:cubicBezTo>
                    <a:cubicBezTo>
                      <a:pt x="141" y="60"/>
                      <a:pt x="138" y="59"/>
                      <a:pt x="135" y="58"/>
                    </a:cubicBezTo>
                    <a:cubicBezTo>
                      <a:pt x="131" y="57"/>
                      <a:pt x="127" y="56"/>
                      <a:pt x="123" y="55"/>
                    </a:cubicBezTo>
                    <a:cubicBezTo>
                      <a:pt x="115" y="53"/>
                      <a:pt x="108" y="51"/>
                      <a:pt x="100" y="50"/>
                    </a:cubicBezTo>
                    <a:cubicBezTo>
                      <a:pt x="100" y="50"/>
                      <a:pt x="99" y="51"/>
                      <a:pt x="100" y="51"/>
                    </a:cubicBezTo>
                    <a:cubicBezTo>
                      <a:pt x="108" y="55"/>
                      <a:pt x="116" y="56"/>
                      <a:pt x="125" y="58"/>
                    </a:cubicBezTo>
                    <a:cubicBezTo>
                      <a:pt x="129" y="59"/>
                      <a:pt x="134" y="60"/>
                      <a:pt x="139" y="61"/>
                    </a:cubicBezTo>
                    <a:cubicBezTo>
                      <a:pt x="141" y="62"/>
                      <a:pt x="143" y="63"/>
                      <a:pt x="145" y="63"/>
                    </a:cubicBezTo>
                    <a:cubicBezTo>
                      <a:pt x="145" y="63"/>
                      <a:pt x="146" y="64"/>
                      <a:pt x="148" y="64"/>
                    </a:cubicBezTo>
                    <a:cubicBezTo>
                      <a:pt x="148" y="65"/>
                      <a:pt x="148" y="65"/>
                      <a:pt x="148" y="65"/>
                    </a:cubicBezTo>
                    <a:close/>
                    <a:moveTo>
                      <a:pt x="103" y="48"/>
                    </a:moveTo>
                    <a:cubicBezTo>
                      <a:pt x="104" y="47"/>
                      <a:pt x="106" y="46"/>
                      <a:pt x="107" y="45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13" y="49"/>
                      <a:pt x="119" y="49"/>
                      <a:pt x="125" y="51"/>
                    </a:cubicBezTo>
                    <a:cubicBezTo>
                      <a:pt x="128" y="52"/>
                      <a:pt x="131" y="53"/>
                      <a:pt x="134" y="54"/>
                    </a:cubicBezTo>
                    <a:cubicBezTo>
                      <a:pt x="134" y="54"/>
                      <a:pt x="143" y="57"/>
                      <a:pt x="138" y="56"/>
                    </a:cubicBezTo>
                    <a:cubicBezTo>
                      <a:pt x="132" y="55"/>
                      <a:pt x="126" y="52"/>
                      <a:pt x="120" y="51"/>
                    </a:cubicBezTo>
                    <a:cubicBezTo>
                      <a:pt x="114" y="50"/>
                      <a:pt x="109" y="49"/>
                      <a:pt x="103" y="48"/>
                    </a:cubicBezTo>
                    <a:close/>
                    <a:moveTo>
                      <a:pt x="107" y="45"/>
                    </a:moveTo>
                    <a:cubicBezTo>
                      <a:pt x="109" y="45"/>
                      <a:pt x="112" y="44"/>
                      <a:pt x="114" y="44"/>
                    </a:cubicBezTo>
                    <a:cubicBezTo>
                      <a:pt x="119" y="45"/>
                      <a:pt x="125" y="47"/>
                      <a:pt x="129" y="49"/>
                    </a:cubicBezTo>
                    <a:cubicBezTo>
                      <a:pt x="122" y="48"/>
                      <a:pt x="114" y="46"/>
                      <a:pt x="107" y="45"/>
                    </a:cubicBezTo>
                    <a:cubicBezTo>
                      <a:pt x="107" y="45"/>
                      <a:pt x="107" y="45"/>
                      <a:pt x="107" y="45"/>
                    </a:cubicBezTo>
                    <a:close/>
                    <a:moveTo>
                      <a:pt x="139" y="55"/>
                    </a:moveTo>
                    <a:cubicBezTo>
                      <a:pt x="135" y="54"/>
                      <a:pt x="132" y="52"/>
                      <a:pt x="129" y="51"/>
                    </a:cubicBezTo>
                    <a:cubicBezTo>
                      <a:pt x="124" y="50"/>
                      <a:pt x="119" y="49"/>
                      <a:pt x="114" y="48"/>
                    </a:cubicBezTo>
                    <a:cubicBezTo>
                      <a:pt x="112" y="47"/>
                      <a:pt x="110" y="47"/>
                      <a:pt x="109" y="46"/>
                    </a:cubicBezTo>
                    <a:cubicBezTo>
                      <a:pt x="110" y="46"/>
                      <a:pt x="111" y="47"/>
                      <a:pt x="112" y="47"/>
                    </a:cubicBezTo>
                    <a:cubicBezTo>
                      <a:pt x="114" y="47"/>
                      <a:pt x="116" y="48"/>
                      <a:pt x="118" y="48"/>
                    </a:cubicBezTo>
                    <a:cubicBezTo>
                      <a:pt x="123" y="49"/>
                      <a:pt x="127" y="50"/>
                      <a:pt x="132" y="50"/>
                    </a:cubicBezTo>
                    <a:cubicBezTo>
                      <a:pt x="134" y="52"/>
                      <a:pt x="136" y="53"/>
                      <a:pt x="139" y="55"/>
                    </a:cubicBezTo>
                    <a:close/>
                    <a:moveTo>
                      <a:pt x="143" y="59"/>
                    </a:moveTo>
                    <a:cubicBezTo>
                      <a:pt x="138" y="57"/>
                      <a:pt x="132" y="55"/>
                      <a:pt x="126" y="54"/>
                    </a:cubicBezTo>
                    <a:cubicBezTo>
                      <a:pt x="120" y="52"/>
                      <a:pt x="114" y="51"/>
                      <a:pt x="109" y="49"/>
                    </a:cubicBezTo>
                    <a:cubicBezTo>
                      <a:pt x="109" y="50"/>
                      <a:pt x="110" y="50"/>
                      <a:pt x="111" y="50"/>
                    </a:cubicBezTo>
                    <a:cubicBezTo>
                      <a:pt x="115" y="51"/>
                      <a:pt x="118" y="51"/>
                      <a:pt x="121" y="52"/>
                    </a:cubicBezTo>
                    <a:cubicBezTo>
                      <a:pt x="128" y="54"/>
                      <a:pt x="134" y="56"/>
                      <a:pt x="141" y="57"/>
                    </a:cubicBezTo>
                    <a:cubicBezTo>
                      <a:pt x="142" y="58"/>
                      <a:pt x="143" y="59"/>
                      <a:pt x="143" y="59"/>
                    </a:cubicBezTo>
                    <a:close/>
                    <a:moveTo>
                      <a:pt x="147" y="64"/>
                    </a:moveTo>
                    <a:cubicBezTo>
                      <a:pt x="132" y="57"/>
                      <a:pt x="116" y="58"/>
                      <a:pt x="102" y="51"/>
                    </a:cubicBezTo>
                    <a:cubicBezTo>
                      <a:pt x="105" y="53"/>
                      <a:pt x="110" y="53"/>
                      <a:pt x="114" y="54"/>
                    </a:cubicBezTo>
                    <a:cubicBezTo>
                      <a:pt x="118" y="55"/>
                      <a:pt x="123" y="56"/>
                      <a:pt x="128" y="57"/>
                    </a:cubicBezTo>
                    <a:cubicBezTo>
                      <a:pt x="132" y="58"/>
                      <a:pt x="136" y="59"/>
                      <a:pt x="140" y="61"/>
                    </a:cubicBezTo>
                    <a:cubicBezTo>
                      <a:pt x="142" y="61"/>
                      <a:pt x="144" y="62"/>
                      <a:pt x="145" y="62"/>
                    </a:cubicBezTo>
                    <a:cubicBezTo>
                      <a:pt x="146" y="62"/>
                      <a:pt x="146" y="62"/>
                      <a:pt x="146" y="63"/>
                    </a:cubicBezTo>
                    <a:cubicBezTo>
                      <a:pt x="147" y="63"/>
                      <a:pt x="147" y="63"/>
                      <a:pt x="147" y="64"/>
                    </a:cubicBezTo>
                    <a:close/>
                    <a:moveTo>
                      <a:pt x="150" y="69"/>
                    </a:moveTo>
                    <a:cubicBezTo>
                      <a:pt x="141" y="67"/>
                      <a:pt x="132" y="65"/>
                      <a:pt x="123" y="62"/>
                    </a:cubicBezTo>
                    <a:cubicBezTo>
                      <a:pt x="114" y="60"/>
                      <a:pt x="104" y="58"/>
                      <a:pt x="95" y="56"/>
                    </a:cubicBezTo>
                    <a:cubicBezTo>
                      <a:pt x="95" y="56"/>
                      <a:pt x="95" y="56"/>
                      <a:pt x="95" y="56"/>
                    </a:cubicBezTo>
                    <a:cubicBezTo>
                      <a:pt x="95" y="55"/>
                      <a:pt x="96" y="54"/>
                      <a:pt x="96" y="54"/>
                    </a:cubicBezTo>
                    <a:cubicBezTo>
                      <a:pt x="107" y="55"/>
                      <a:pt x="118" y="59"/>
                      <a:pt x="129" y="61"/>
                    </a:cubicBezTo>
                    <a:cubicBezTo>
                      <a:pt x="134" y="62"/>
                      <a:pt x="138" y="63"/>
                      <a:pt x="142" y="64"/>
                    </a:cubicBezTo>
                    <a:cubicBezTo>
                      <a:pt x="144" y="65"/>
                      <a:pt x="146" y="66"/>
                      <a:pt x="149" y="66"/>
                    </a:cubicBezTo>
                    <a:cubicBezTo>
                      <a:pt x="149" y="67"/>
                      <a:pt x="150" y="68"/>
                      <a:pt x="150" y="69"/>
                    </a:cubicBezTo>
                    <a:close/>
                    <a:moveTo>
                      <a:pt x="82" y="41"/>
                    </a:moveTo>
                    <a:cubicBezTo>
                      <a:pt x="79" y="39"/>
                      <a:pt x="77" y="37"/>
                      <a:pt x="74" y="35"/>
                    </a:cubicBezTo>
                    <a:cubicBezTo>
                      <a:pt x="74" y="35"/>
                      <a:pt x="74" y="35"/>
                      <a:pt x="73" y="34"/>
                    </a:cubicBezTo>
                    <a:cubicBezTo>
                      <a:pt x="76" y="36"/>
                      <a:pt x="79" y="38"/>
                      <a:pt x="82" y="40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2" y="40"/>
                      <a:pt x="82" y="41"/>
                      <a:pt x="82" y="41"/>
                    </a:cubicBezTo>
                    <a:cubicBezTo>
                      <a:pt x="82" y="41"/>
                      <a:pt x="82" y="41"/>
                      <a:pt x="82" y="41"/>
                    </a:cubicBezTo>
                    <a:close/>
                    <a:moveTo>
                      <a:pt x="81" y="42"/>
                    </a:moveTo>
                    <a:cubicBezTo>
                      <a:pt x="81" y="42"/>
                      <a:pt x="81" y="43"/>
                      <a:pt x="80" y="43"/>
                    </a:cubicBezTo>
                    <a:cubicBezTo>
                      <a:pt x="78" y="41"/>
                      <a:pt x="75" y="39"/>
                      <a:pt x="73" y="37"/>
                    </a:cubicBezTo>
                    <a:cubicBezTo>
                      <a:pt x="75" y="39"/>
                      <a:pt x="78" y="40"/>
                      <a:pt x="81" y="42"/>
                    </a:cubicBezTo>
                    <a:cubicBezTo>
                      <a:pt x="81" y="42"/>
                      <a:pt x="81" y="42"/>
                      <a:pt x="81" y="42"/>
                    </a:cubicBezTo>
                    <a:close/>
                    <a:moveTo>
                      <a:pt x="80" y="44"/>
                    </a:moveTo>
                    <a:cubicBezTo>
                      <a:pt x="80" y="45"/>
                      <a:pt x="79" y="45"/>
                      <a:pt x="79" y="46"/>
                    </a:cubicBezTo>
                    <a:cubicBezTo>
                      <a:pt x="77" y="44"/>
                      <a:pt x="74" y="42"/>
                      <a:pt x="71" y="40"/>
                    </a:cubicBezTo>
                    <a:cubicBezTo>
                      <a:pt x="69" y="39"/>
                      <a:pt x="66" y="37"/>
                      <a:pt x="64" y="35"/>
                    </a:cubicBezTo>
                    <a:cubicBezTo>
                      <a:pt x="62" y="33"/>
                      <a:pt x="67" y="36"/>
                      <a:pt x="68" y="37"/>
                    </a:cubicBezTo>
                    <a:cubicBezTo>
                      <a:pt x="69" y="37"/>
                      <a:pt x="71" y="38"/>
                      <a:pt x="72" y="39"/>
                    </a:cubicBezTo>
                    <a:cubicBezTo>
                      <a:pt x="75" y="40"/>
                      <a:pt x="77" y="42"/>
                      <a:pt x="80" y="44"/>
                    </a:cubicBezTo>
                    <a:close/>
                    <a:moveTo>
                      <a:pt x="79" y="47"/>
                    </a:moveTo>
                    <a:cubicBezTo>
                      <a:pt x="78" y="47"/>
                      <a:pt x="78" y="48"/>
                      <a:pt x="78" y="48"/>
                    </a:cubicBezTo>
                    <a:cubicBezTo>
                      <a:pt x="78" y="49"/>
                      <a:pt x="78" y="49"/>
                      <a:pt x="77" y="49"/>
                    </a:cubicBezTo>
                    <a:cubicBezTo>
                      <a:pt x="76" y="48"/>
                      <a:pt x="74" y="47"/>
                      <a:pt x="73" y="46"/>
                    </a:cubicBezTo>
                    <a:cubicBezTo>
                      <a:pt x="70" y="45"/>
                      <a:pt x="68" y="43"/>
                      <a:pt x="65" y="41"/>
                    </a:cubicBezTo>
                    <a:cubicBezTo>
                      <a:pt x="64" y="40"/>
                      <a:pt x="61" y="38"/>
                      <a:pt x="60" y="37"/>
                    </a:cubicBezTo>
                    <a:cubicBezTo>
                      <a:pt x="62" y="38"/>
                      <a:pt x="64" y="39"/>
                      <a:pt x="66" y="40"/>
                    </a:cubicBezTo>
                    <a:cubicBezTo>
                      <a:pt x="70" y="43"/>
                      <a:pt x="74" y="45"/>
                      <a:pt x="79" y="47"/>
                    </a:cubicBezTo>
                    <a:cubicBezTo>
                      <a:pt x="79" y="47"/>
                      <a:pt x="79" y="47"/>
                      <a:pt x="79" y="47"/>
                    </a:cubicBezTo>
                    <a:close/>
                    <a:moveTo>
                      <a:pt x="77" y="50"/>
                    </a:moveTo>
                    <a:cubicBezTo>
                      <a:pt x="75" y="52"/>
                      <a:pt x="73" y="50"/>
                      <a:pt x="71" y="48"/>
                    </a:cubicBezTo>
                    <a:cubicBezTo>
                      <a:pt x="70" y="48"/>
                      <a:pt x="70" y="48"/>
                      <a:pt x="69" y="48"/>
                    </a:cubicBezTo>
                    <a:cubicBezTo>
                      <a:pt x="68" y="47"/>
                      <a:pt x="68" y="47"/>
                      <a:pt x="67" y="47"/>
                    </a:cubicBezTo>
                    <a:cubicBezTo>
                      <a:pt x="66" y="46"/>
                      <a:pt x="64" y="45"/>
                      <a:pt x="63" y="44"/>
                    </a:cubicBezTo>
                    <a:cubicBezTo>
                      <a:pt x="62" y="43"/>
                      <a:pt x="61" y="42"/>
                      <a:pt x="59" y="41"/>
                    </a:cubicBezTo>
                    <a:cubicBezTo>
                      <a:pt x="58" y="40"/>
                      <a:pt x="58" y="39"/>
                      <a:pt x="59" y="40"/>
                    </a:cubicBezTo>
                    <a:cubicBezTo>
                      <a:pt x="61" y="41"/>
                      <a:pt x="63" y="42"/>
                      <a:pt x="65" y="43"/>
                    </a:cubicBezTo>
                    <a:cubicBezTo>
                      <a:pt x="68" y="44"/>
                      <a:pt x="70" y="46"/>
                      <a:pt x="72" y="47"/>
                    </a:cubicBezTo>
                    <a:cubicBezTo>
                      <a:pt x="73" y="48"/>
                      <a:pt x="74" y="48"/>
                      <a:pt x="75" y="49"/>
                    </a:cubicBezTo>
                    <a:cubicBezTo>
                      <a:pt x="76" y="49"/>
                      <a:pt x="76" y="50"/>
                      <a:pt x="77" y="49"/>
                    </a:cubicBezTo>
                    <a:cubicBezTo>
                      <a:pt x="77" y="49"/>
                      <a:pt x="77" y="50"/>
                      <a:pt x="77" y="50"/>
                    </a:cubicBezTo>
                    <a:close/>
                    <a:moveTo>
                      <a:pt x="68" y="48"/>
                    </a:moveTo>
                    <a:cubicBezTo>
                      <a:pt x="67" y="48"/>
                      <a:pt x="65" y="49"/>
                      <a:pt x="63" y="49"/>
                    </a:cubicBezTo>
                    <a:cubicBezTo>
                      <a:pt x="60" y="47"/>
                      <a:pt x="57" y="46"/>
                      <a:pt x="55" y="43"/>
                    </a:cubicBezTo>
                    <a:cubicBezTo>
                      <a:pt x="51" y="39"/>
                      <a:pt x="58" y="43"/>
                      <a:pt x="59" y="44"/>
                    </a:cubicBezTo>
                    <a:cubicBezTo>
                      <a:pt x="61" y="45"/>
                      <a:pt x="63" y="45"/>
                      <a:pt x="65" y="46"/>
                    </a:cubicBezTo>
                    <a:cubicBezTo>
                      <a:pt x="66" y="47"/>
                      <a:pt x="66" y="47"/>
                      <a:pt x="67" y="48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68" y="48"/>
                      <a:pt x="68" y="48"/>
                      <a:pt x="68" y="48"/>
                    </a:cubicBezTo>
                    <a:close/>
                    <a:moveTo>
                      <a:pt x="62" y="50"/>
                    </a:moveTo>
                    <a:cubicBezTo>
                      <a:pt x="61" y="50"/>
                      <a:pt x="60" y="51"/>
                      <a:pt x="60" y="51"/>
                    </a:cubicBezTo>
                    <a:cubicBezTo>
                      <a:pt x="58" y="50"/>
                      <a:pt x="56" y="49"/>
                      <a:pt x="55" y="48"/>
                    </a:cubicBezTo>
                    <a:cubicBezTo>
                      <a:pt x="53" y="47"/>
                      <a:pt x="50" y="44"/>
                      <a:pt x="54" y="46"/>
                    </a:cubicBezTo>
                    <a:cubicBezTo>
                      <a:pt x="56" y="47"/>
                      <a:pt x="59" y="49"/>
                      <a:pt x="62" y="50"/>
                    </a:cubicBezTo>
                    <a:close/>
                    <a:moveTo>
                      <a:pt x="57" y="54"/>
                    </a:moveTo>
                    <a:cubicBezTo>
                      <a:pt x="54" y="52"/>
                      <a:pt x="51" y="50"/>
                      <a:pt x="49" y="48"/>
                    </a:cubicBezTo>
                    <a:cubicBezTo>
                      <a:pt x="51" y="50"/>
                      <a:pt x="56" y="51"/>
                      <a:pt x="59" y="52"/>
                    </a:cubicBezTo>
                    <a:cubicBezTo>
                      <a:pt x="58" y="52"/>
                      <a:pt x="57" y="53"/>
                      <a:pt x="57" y="54"/>
                    </a:cubicBezTo>
                    <a:close/>
                    <a:moveTo>
                      <a:pt x="49" y="55"/>
                    </a:moveTo>
                    <a:cubicBezTo>
                      <a:pt x="51" y="55"/>
                      <a:pt x="53" y="56"/>
                      <a:pt x="55" y="57"/>
                    </a:cubicBezTo>
                    <a:cubicBezTo>
                      <a:pt x="55" y="57"/>
                      <a:pt x="55" y="57"/>
                      <a:pt x="55" y="58"/>
                    </a:cubicBezTo>
                    <a:cubicBezTo>
                      <a:pt x="53" y="57"/>
                      <a:pt x="51" y="56"/>
                      <a:pt x="49" y="55"/>
                    </a:cubicBezTo>
                    <a:close/>
                    <a:moveTo>
                      <a:pt x="62" y="63"/>
                    </a:moveTo>
                    <a:cubicBezTo>
                      <a:pt x="61" y="63"/>
                      <a:pt x="61" y="63"/>
                      <a:pt x="60" y="63"/>
                    </a:cubicBezTo>
                    <a:cubicBezTo>
                      <a:pt x="61" y="63"/>
                      <a:pt x="61" y="62"/>
                      <a:pt x="61" y="62"/>
                    </a:cubicBezTo>
                    <a:cubicBezTo>
                      <a:pt x="61" y="62"/>
                      <a:pt x="62" y="63"/>
                      <a:pt x="62" y="63"/>
                    </a:cubicBezTo>
                    <a:close/>
                    <a:moveTo>
                      <a:pt x="63" y="61"/>
                    </a:moveTo>
                    <a:cubicBezTo>
                      <a:pt x="63" y="61"/>
                      <a:pt x="63" y="61"/>
                      <a:pt x="63" y="61"/>
                    </a:cubicBezTo>
                    <a:cubicBezTo>
                      <a:pt x="64" y="61"/>
                      <a:pt x="63" y="61"/>
                      <a:pt x="63" y="61"/>
                    </a:cubicBezTo>
                    <a:close/>
                    <a:moveTo>
                      <a:pt x="66" y="59"/>
                    </a:moveTo>
                    <a:cubicBezTo>
                      <a:pt x="67" y="61"/>
                      <a:pt x="66" y="60"/>
                      <a:pt x="64" y="60"/>
                    </a:cubicBezTo>
                    <a:cubicBezTo>
                      <a:pt x="65" y="59"/>
                      <a:pt x="65" y="59"/>
                      <a:pt x="66" y="59"/>
                    </a:cubicBezTo>
                    <a:cubicBezTo>
                      <a:pt x="65" y="59"/>
                      <a:pt x="65" y="59"/>
                      <a:pt x="66" y="59"/>
                    </a:cubicBezTo>
                    <a:close/>
                    <a:moveTo>
                      <a:pt x="66" y="59"/>
                    </a:moveTo>
                    <a:cubicBezTo>
                      <a:pt x="66" y="59"/>
                      <a:pt x="66" y="58"/>
                      <a:pt x="66" y="58"/>
                    </a:cubicBezTo>
                    <a:cubicBezTo>
                      <a:pt x="67" y="58"/>
                      <a:pt x="67" y="58"/>
                      <a:pt x="68" y="57"/>
                    </a:cubicBezTo>
                    <a:cubicBezTo>
                      <a:pt x="68" y="58"/>
                      <a:pt x="68" y="59"/>
                      <a:pt x="68" y="59"/>
                    </a:cubicBezTo>
                    <a:cubicBezTo>
                      <a:pt x="68" y="59"/>
                      <a:pt x="67" y="59"/>
                      <a:pt x="66" y="59"/>
                    </a:cubicBezTo>
                    <a:cubicBezTo>
                      <a:pt x="66" y="59"/>
                      <a:pt x="66" y="59"/>
                      <a:pt x="66" y="59"/>
                    </a:cubicBezTo>
                    <a:close/>
                    <a:moveTo>
                      <a:pt x="68" y="60"/>
                    </a:move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6" y="59"/>
                      <a:pt x="67" y="59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lose/>
                    <a:moveTo>
                      <a:pt x="67" y="61"/>
                    </a:moveTo>
                    <a:cubicBezTo>
                      <a:pt x="67" y="61"/>
                      <a:pt x="66" y="61"/>
                      <a:pt x="66" y="62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4" y="61"/>
                      <a:pt x="66" y="61"/>
                      <a:pt x="67" y="61"/>
                    </a:cubicBezTo>
                    <a:close/>
                    <a:moveTo>
                      <a:pt x="64" y="62"/>
                    </a:moveTo>
                    <a:cubicBezTo>
                      <a:pt x="64" y="62"/>
                      <a:pt x="63" y="63"/>
                      <a:pt x="63" y="63"/>
                    </a:cubicBezTo>
                    <a:cubicBezTo>
                      <a:pt x="61" y="61"/>
                      <a:pt x="63" y="62"/>
                      <a:pt x="64" y="62"/>
                    </a:cubicBezTo>
                    <a:close/>
                    <a:moveTo>
                      <a:pt x="62" y="64"/>
                    </a:moveTo>
                    <a:cubicBezTo>
                      <a:pt x="61" y="64"/>
                      <a:pt x="60" y="65"/>
                      <a:pt x="60" y="66"/>
                    </a:cubicBezTo>
                    <a:cubicBezTo>
                      <a:pt x="56" y="64"/>
                      <a:pt x="53" y="63"/>
                      <a:pt x="50" y="61"/>
                    </a:cubicBezTo>
                    <a:cubicBezTo>
                      <a:pt x="47" y="60"/>
                      <a:pt x="43" y="58"/>
                      <a:pt x="40" y="57"/>
                    </a:cubicBezTo>
                    <a:cubicBezTo>
                      <a:pt x="47" y="59"/>
                      <a:pt x="54" y="63"/>
                      <a:pt x="62" y="64"/>
                    </a:cubicBezTo>
                    <a:close/>
                    <a:moveTo>
                      <a:pt x="59" y="69"/>
                    </a:moveTo>
                    <a:cubicBezTo>
                      <a:pt x="59" y="69"/>
                      <a:pt x="59" y="69"/>
                      <a:pt x="59" y="69"/>
                    </a:cubicBezTo>
                    <a:cubicBezTo>
                      <a:pt x="59" y="69"/>
                      <a:pt x="58" y="69"/>
                      <a:pt x="58" y="68"/>
                    </a:cubicBezTo>
                    <a:cubicBezTo>
                      <a:pt x="53" y="67"/>
                      <a:pt x="49" y="65"/>
                      <a:pt x="45" y="63"/>
                    </a:cubicBezTo>
                    <a:cubicBezTo>
                      <a:pt x="44" y="62"/>
                      <a:pt x="42" y="60"/>
                      <a:pt x="40" y="60"/>
                    </a:cubicBezTo>
                    <a:cubicBezTo>
                      <a:pt x="42" y="60"/>
                      <a:pt x="44" y="61"/>
                      <a:pt x="46" y="62"/>
                    </a:cubicBezTo>
                    <a:cubicBezTo>
                      <a:pt x="51" y="64"/>
                      <a:pt x="55" y="66"/>
                      <a:pt x="59" y="67"/>
                    </a:cubicBezTo>
                    <a:cubicBezTo>
                      <a:pt x="59" y="68"/>
                      <a:pt x="59" y="68"/>
                      <a:pt x="59" y="69"/>
                    </a:cubicBezTo>
                    <a:close/>
                    <a:moveTo>
                      <a:pt x="68" y="72"/>
                    </a:moveTo>
                    <a:cubicBezTo>
                      <a:pt x="70" y="73"/>
                      <a:pt x="71" y="73"/>
                      <a:pt x="73" y="74"/>
                    </a:cubicBezTo>
                    <a:cubicBezTo>
                      <a:pt x="75" y="75"/>
                      <a:pt x="77" y="76"/>
                      <a:pt x="80" y="77"/>
                    </a:cubicBezTo>
                    <a:cubicBezTo>
                      <a:pt x="83" y="78"/>
                      <a:pt x="87" y="79"/>
                      <a:pt x="91" y="80"/>
                    </a:cubicBezTo>
                    <a:cubicBezTo>
                      <a:pt x="83" y="78"/>
                      <a:pt x="75" y="76"/>
                      <a:pt x="67" y="72"/>
                    </a:cubicBezTo>
                    <a:cubicBezTo>
                      <a:pt x="67" y="72"/>
                      <a:pt x="67" y="72"/>
                      <a:pt x="68" y="72"/>
                    </a:cubicBezTo>
                    <a:cubicBezTo>
                      <a:pt x="68" y="72"/>
                      <a:pt x="68" y="72"/>
                      <a:pt x="68" y="72"/>
                    </a:cubicBezTo>
                    <a:close/>
                    <a:moveTo>
                      <a:pt x="68" y="72"/>
                    </a:moveTo>
                    <a:cubicBezTo>
                      <a:pt x="69" y="71"/>
                      <a:pt x="70" y="71"/>
                      <a:pt x="71" y="71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82" y="75"/>
                      <a:pt x="94" y="79"/>
                      <a:pt x="105" y="82"/>
                    </a:cubicBezTo>
                    <a:cubicBezTo>
                      <a:pt x="111" y="84"/>
                      <a:pt x="116" y="86"/>
                      <a:pt x="121" y="88"/>
                    </a:cubicBezTo>
                    <a:cubicBezTo>
                      <a:pt x="124" y="89"/>
                      <a:pt x="128" y="90"/>
                      <a:pt x="131" y="91"/>
                    </a:cubicBezTo>
                    <a:cubicBezTo>
                      <a:pt x="129" y="90"/>
                      <a:pt x="125" y="90"/>
                      <a:pt x="122" y="89"/>
                    </a:cubicBezTo>
                    <a:cubicBezTo>
                      <a:pt x="115" y="87"/>
                      <a:pt x="108" y="85"/>
                      <a:pt x="101" y="83"/>
                    </a:cubicBezTo>
                    <a:cubicBezTo>
                      <a:pt x="94" y="81"/>
                      <a:pt x="87" y="78"/>
                      <a:pt x="80" y="76"/>
                    </a:cubicBezTo>
                    <a:cubicBezTo>
                      <a:pt x="76" y="74"/>
                      <a:pt x="72" y="73"/>
                      <a:pt x="68" y="72"/>
                    </a:cubicBezTo>
                    <a:close/>
                    <a:moveTo>
                      <a:pt x="83" y="74"/>
                    </a:moveTo>
                    <a:cubicBezTo>
                      <a:pt x="79" y="73"/>
                      <a:pt x="76" y="72"/>
                      <a:pt x="73" y="71"/>
                    </a:cubicBezTo>
                    <a:cubicBezTo>
                      <a:pt x="76" y="72"/>
                      <a:pt x="79" y="72"/>
                      <a:pt x="82" y="74"/>
                    </a:cubicBezTo>
                    <a:cubicBezTo>
                      <a:pt x="86" y="75"/>
                      <a:pt x="90" y="77"/>
                      <a:pt x="94" y="78"/>
                    </a:cubicBezTo>
                    <a:cubicBezTo>
                      <a:pt x="90" y="77"/>
                      <a:pt x="86" y="76"/>
                      <a:pt x="83" y="74"/>
                    </a:cubicBezTo>
                    <a:close/>
                    <a:moveTo>
                      <a:pt x="72" y="70"/>
                    </a:moveTo>
                    <a:cubicBezTo>
                      <a:pt x="73" y="70"/>
                      <a:pt x="74" y="69"/>
                      <a:pt x="75" y="69"/>
                    </a:cubicBezTo>
                    <a:cubicBezTo>
                      <a:pt x="76" y="69"/>
                      <a:pt x="77" y="69"/>
                      <a:pt x="78" y="69"/>
                    </a:cubicBezTo>
                    <a:cubicBezTo>
                      <a:pt x="78" y="69"/>
                      <a:pt x="78" y="69"/>
                      <a:pt x="79" y="69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80" y="69"/>
                      <a:pt x="80" y="70"/>
                      <a:pt x="80" y="70"/>
                    </a:cubicBezTo>
                    <a:cubicBezTo>
                      <a:pt x="83" y="71"/>
                      <a:pt x="86" y="72"/>
                      <a:pt x="89" y="73"/>
                    </a:cubicBezTo>
                    <a:cubicBezTo>
                      <a:pt x="102" y="78"/>
                      <a:pt x="116" y="83"/>
                      <a:pt x="130" y="88"/>
                    </a:cubicBezTo>
                    <a:cubicBezTo>
                      <a:pt x="131" y="89"/>
                      <a:pt x="132" y="89"/>
                      <a:pt x="134" y="89"/>
                    </a:cubicBezTo>
                    <a:cubicBezTo>
                      <a:pt x="134" y="89"/>
                      <a:pt x="138" y="91"/>
                      <a:pt x="136" y="90"/>
                    </a:cubicBezTo>
                    <a:cubicBezTo>
                      <a:pt x="133" y="89"/>
                      <a:pt x="129" y="88"/>
                      <a:pt x="126" y="87"/>
                    </a:cubicBezTo>
                    <a:cubicBezTo>
                      <a:pt x="120" y="85"/>
                      <a:pt x="113" y="83"/>
                      <a:pt x="107" y="81"/>
                    </a:cubicBezTo>
                    <a:cubicBezTo>
                      <a:pt x="106" y="81"/>
                      <a:pt x="106" y="81"/>
                      <a:pt x="105" y="81"/>
                    </a:cubicBezTo>
                    <a:cubicBezTo>
                      <a:pt x="99" y="79"/>
                      <a:pt x="93" y="77"/>
                      <a:pt x="87" y="75"/>
                    </a:cubicBezTo>
                    <a:cubicBezTo>
                      <a:pt x="82" y="73"/>
                      <a:pt x="77" y="71"/>
                      <a:pt x="72" y="70"/>
                    </a:cubicBezTo>
                    <a:close/>
                    <a:moveTo>
                      <a:pt x="77" y="68"/>
                    </a:moveTo>
                    <a:cubicBezTo>
                      <a:pt x="78" y="67"/>
                      <a:pt x="79" y="67"/>
                      <a:pt x="81" y="66"/>
                    </a:cubicBezTo>
                    <a:cubicBezTo>
                      <a:pt x="90" y="71"/>
                      <a:pt x="100" y="75"/>
                      <a:pt x="110" y="78"/>
                    </a:cubicBezTo>
                    <a:cubicBezTo>
                      <a:pt x="113" y="79"/>
                      <a:pt x="115" y="80"/>
                      <a:pt x="118" y="80"/>
                    </a:cubicBezTo>
                    <a:cubicBezTo>
                      <a:pt x="112" y="79"/>
                      <a:pt x="107" y="77"/>
                      <a:pt x="101" y="75"/>
                    </a:cubicBezTo>
                    <a:cubicBezTo>
                      <a:pt x="94" y="73"/>
                      <a:pt x="87" y="70"/>
                      <a:pt x="80" y="69"/>
                    </a:cubicBezTo>
                    <a:cubicBezTo>
                      <a:pt x="79" y="69"/>
                      <a:pt x="78" y="68"/>
                      <a:pt x="78" y="68"/>
                    </a:cubicBezTo>
                    <a:cubicBezTo>
                      <a:pt x="77" y="68"/>
                      <a:pt x="77" y="68"/>
                      <a:pt x="77" y="68"/>
                    </a:cubicBezTo>
                    <a:close/>
                    <a:moveTo>
                      <a:pt x="82" y="66"/>
                    </a:moveTo>
                    <a:cubicBezTo>
                      <a:pt x="83" y="65"/>
                      <a:pt x="85" y="64"/>
                      <a:pt x="86" y="63"/>
                    </a:cubicBezTo>
                    <a:cubicBezTo>
                      <a:pt x="97" y="67"/>
                      <a:pt x="109" y="72"/>
                      <a:pt x="120" y="76"/>
                    </a:cubicBezTo>
                    <a:cubicBezTo>
                      <a:pt x="125" y="79"/>
                      <a:pt x="131" y="80"/>
                      <a:pt x="137" y="82"/>
                    </a:cubicBezTo>
                    <a:cubicBezTo>
                      <a:pt x="139" y="83"/>
                      <a:pt x="142" y="84"/>
                      <a:pt x="145" y="85"/>
                    </a:cubicBezTo>
                    <a:cubicBezTo>
                      <a:pt x="150" y="87"/>
                      <a:pt x="147" y="86"/>
                      <a:pt x="145" y="85"/>
                    </a:cubicBezTo>
                    <a:cubicBezTo>
                      <a:pt x="140" y="84"/>
                      <a:pt x="135" y="81"/>
                      <a:pt x="130" y="80"/>
                    </a:cubicBezTo>
                    <a:cubicBezTo>
                      <a:pt x="124" y="78"/>
                      <a:pt x="118" y="77"/>
                      <a:pt x="112" y="75"/>
                    </a:cubicBezTo>
                    <a:cubicBezTo>
                      <a:pt x="102" y="72"/>
                      <a:pt x="91" y="70"/>
                      <a:pt x="82" y="66"/>
                    </a:cubicBezTo>
                    <a:close/>
                    <a:moveTo>
                      <a:pt x="87" y="63"/>
                    </a:moveTo>
                    <a:cubicBezTo>
                      <a:pt x="87" y="63"/>
                      <a:pt x="87" y="62"/>
                      <a:pt x="88" y="62"/>
                    </a:cubicBezTo>
                    <a:cubicBezTo>
                      <a:pt x="88" y="62"/>
                      <a:pt x="89" y="61"/>
                      <a:pt x="89" y="61"/>
                    </a:cubicBezTo>
                    <a:cubicBezTo>
                      <a:pt x="89" y="61"/>
                      <a:pt x="89" y="61"/>
                      <a:pt x="90" y="61"/>
                    </a:cubicBezTo>
                    <a:cubicBezTo>
                      <a:pt x="100" y="66"/>
                      <a:pt x="110" y="69"/>
                      <a:pt x="121" y="72"/>
                    </a:cubicBezTo>
                    <a:cubicBezTo>
                      <a:pt x="126" y="74"/>
                      <a:pt x="131" y="76"/>
                      <a:pt x="137" y="78"/>
                    </a:cubicBezTo>
                    <a:cubicBezTo>
                      <a:pt x="139" y="79"/>
                      <a:pt x="142" y="79"/>
                      <a:pt x="144" y="80"/>
                    </a:cubicBezTo>
                    <a:cubicBezTo>
                      <a:pt x="146" y="81"/>
                      <a:pt x="154" y="83"/>
                      <a:pt x="148" y="82"/>
                    </a:cubicBezTo>
                    <a:cubicBezTo>
                      <a:pt x="138" y="79"/>
                      <a:pt x="128" y="75"/>
                      <a:pt x="118" y="72"/>
                    </a:cubicBezTo>
                    <a:cubicBezTo>
                      <a:pt x="108" y="69"/>
                      <a:pt x="97" y="66"/>
                      <a:pt x="87" y="63"/>
                    </a:cubicBezTo>
                    <a:close/>
                    <a:moveTo>
                      <a:pt x="90" y="61"/>
                    </a:moveTo>
                    <a:cubicBezTo>
                      <a:pt x="91" y="59"/>
                      <a:pt x="93" y="58"/>
                      <a:pt x="94" y="56"/>
                    </a:cubicBezTo>
                    <a:cubicBezTo>
                      <a:pt x="94" y="56"/>
                      <a:pt x="94" y="56"/>
                      <a:pt x="94" y="56"/>
                    </a:cubicBezTo>
                    <a:cubicBezTo>
                      <a:pt x="99" y="58"/>
                      <a:pt x="104" y="59"/>
                      <a:pt x="108" y="60"/>
                    </a:cubicBezTo>
                    <a:cubicBezTo>
                      <a:pt x="114" y="62"/>
                      <a:pt x="119" y="64"/>
                      <a:pt x="124" y="65"/>
                    </a:cubicBezTo>
                    <a:cubicBezTo>
                      <a:pt x="133" y="69"/>
                      <a:pt x="144" y="70"/>
                      <a:pt x="152" y="75"/>
                    </a:cubicBezTo>
                    <a:cubicBezTo>
                      <a:pt x="152" y="75"/>
                      <a:pt x="152" y="75"/>
                      <a:pt x="152" y="75"/>
                    </a:cubicBezTo>
                    <a:cubicBezTo>
                      <a:pt x="148" y="73"/>
                      <a:pt x="142" y="72"/>
                      <a:pt x="138" y="71"/>
                    </a:cubicBezTo>
                    <a:cubicBezTo>
                      <a:pt x="132" y="69"/>
                      <a:pt x="127" y="68"/>
                      <a:pt x="121" y="66"/>
                    </a:cubicBezTo>
                    <a:cubicBezTo>
                      <a:pt x="112" y="63"/>
                      <a:pt x="102" y="60"/>
                      <a:pt x="92" y="58"/>
                    </a:cubicBezTo>
                    <a:cubicBezTo>
                      <a:pt x="92" y="58"/>
                      <a:pt x="92" y="59"/>
                      <a:pt x="92" y="59"/>
                    </a:cubicBezTo>
                    <a:cubicBezTo>
                      <a:pt x="102" y="63"/>
                      <a:pt x="112" y="66"/>
                      <a:pt x="122" y="69"/>
                    </a:cubicBezTo>
                    <a:cubicBezTo>
                      <a:pt x="123" y="70"/>
                      <a:pt x="125" y="70"/>
                      <a:pt x="126" y="71"/>
                    </a:cubicBezTo>
                    <a:cubicBezTo>
                      <a:pt x="124" y="70"/>
                      <a:pt x="122" y="70"/>
                      <a:pt x="121" y="69"/>
                    </a:cubicBezTo>
                    <a:cubicBezTo>
                      <a:pt x="110" y="66"/>
                      <a:pt x="100" y="62"/>
                      <a:pt x="90" y="61"/>
                    </a:cubicBezTo>
                    <a:cubicBezTo>
                      <a:pt x="90" y="61"/>
                      <a:pt x="90" y="61"/>
                      <a:pt x="90" y="61"/>
                    </a:cubicBezTo>
                    <a:close/>
                    <a:moveTo>
                      <a:pt x="153" y="78"/>
                    </a:moveTo>
                    <a:cubicBezTo>
                      <a:pt x="153" y="78"/>
                      <a:pt x="153" y="78"/>
                      <a:pt x="153" y="78"/>
                    </a:cubicBezTo>
                    <a:cubicBezTo>
                      <a:pt x="152" y="78"/>
                      <a:pt x="152" y="78"/>
                      <a:pt x="151" y="78"/>
                    </a:cubicBezTo>
                    <a:cubicBezTo>
                      <a:pt x="142" y="75"/>
                      <a:pt x="133" y="72"/>
                      <a:pt x="124" y="69"/>
                    </a:cubicBezTo>
                    <a:cubicBezTo>
                      <a:pt x="114" y="66"/>
                      <a:pt x="104" y="63"/>
                      <a:pt x="94" y="59"/>
                    </a:cubicBezTo>
                    <a:cubicBezTo>
                      <a:pt x="97" y="60"/>
                      <a:pt x="103" y="61"/>
                      <a:pt x="107" y="62"/>
                    </a:cubicBezTo>
                    <a:cubicBezTo>
                      <a:pt x="112" y="64"/>
                      <a:pt x="118" y="66"/>
                      <a:pt x="123" y="67"/>
                    </a:cubicBezTo>
                    <a:cubicBezTo>
                      <a:pt x="133" y="70"/>
                      <a:pt x="143" y="73"/>
                      <a:pt x="153" y="75"/>
                    </a:cubicBezTo>
                    <a:cubicBezTo>
                      <a:pt x="153" y="76"/>
                      <a:pt x="153" y="77"/>
                      <a:pt x="153" y="78"/>
                    </a:cubicBezTo>
                    <a:close/>
                    <a:moveTo>
                      <a:pt x="152" y="74"/>
                    </a:moveTo>
                    <a:cubicBezTo>
                      <a:pt x="145" y="70"/>
                      <a:pt x="137" y="69"/>
                      <a:pt x="130" y="67"/>
                    </a:cubicBezTo>
                    <a:cubicBezTo>
                      <a:pt x="124" y="65"/>
                      <a:pt x="119" y="63"/>
                      <a:pt x="113" y="61"/>
                    </a:cubicBezTo>
                    <a:cubicBezTo>
                      <a:pt x="110" y="60"/>
                      <a:pt x="106" y="59"/>
                      <a:pt x="102" y="58"/>
                    </a:cubicBezTo>
                    <a:cubicBezTo>
                      <a:pt x="103" y="58"/>
                      <a:pt x="105" y="59"/>
                      <a:pt x="107" y="59"/>
                    </a:cubicBezTo>
                    <a:cubicBezTo>
                      <a:pt x="112" y="60"/>
                      <a:pt x="118" y="61"/>
                      <a:pt x="123" y="63"/>
                    </a:cubicBezTo>
                    <a:cubicBezTo>
                      <a:pt x="132" y="65"/>
                      <a:pt x="141" y="68"/>
                      <a:pt x="151" y="69"/>
                    </a:cubicBezTo>
                    <a:cubicBezTo>
                      <a:pt x="151" y="71"/>
                      <a:pt x="152" y="72"/>
                      <a:pt x="152" y="74"/>
                    </a:cubicBezTo>
                    <a:close/>
                    <a:moveTo>
                      <a:pt x="153" y="79"/>
                    </a:moveTo>
                    <a:cubicBezTo>
                      <a:pt x="152" y="80"/>
                      <a:pt x="152" y="81"/>
                      <a:pt x="152" y="81"/>
                    </a:cubicBezTo>
                    <a:cubicBezTo>
                      <a:pt x="152" y="82"/>
                      <a:pt x="152" y="82"/>
                      <a:pt x="152" y="82"/>
                    </a:cubicBezTo>
                    <a:cubicBezTo>
                      <a:pt x="147" y="80"/>
                      <a:pt x="143" y="79"/>
                      <a:pt x="138" y="78"/>
                    </a:cubicBezTo>
                    <a:cubicBezTo>
                      <a:pt x="133" y="76"/>
                      <a:pt x="129" y="74"/>
                      <a:pt x="124" y="73"/>
                    </a:cubicBezTo>
                    <a:cubicBezTo>
                      <a:pt x="113" y="69"/>
                      <a:pt x="102" y="66"/>
                      <a:pt x="91" y="61"/>
                    </a:cubicBezTo>
                    <a:cubicBezTo>
                      <a:pt x="96" y="63"/>
                      <a:pt x="102" y="64"/>
                      <a:pt x="107" y="66"/>
                    </a:cubicBezTo>
                    <a:cubicBezTo>
                      <a:pt x="112" y="67"/>
                      <a:pt x="117" y="69"/>
                      <a:pt x="122" y="70"/>
                    </a:cubicBezTo>
                    <a:cubicBezTo>
                      <a:pt x="132" y="73"/>
                      <a:pt x="142" y="77"/>
                      <a:pt x="153" y="79"/>
                    </a:cubicBezTo>
                    <a:close/>
                    <a:moveTo>
                      <a:pt x="151" y="83"/>
                    </a:moveTo>
                    <a:cubicBezTo>
                      <a:pt x="151" y="84"/>
                      <a:pt x="150" y="85"/>
                      <a:pt x="149" y="86"/>
                    </a:cubicBezTo>
                    <a:cubicBezTo>
                      <a:pt x="138" y="81"/>
                      <a:pt x="127" y="79"/>
                      <a:pt x="117" y="74"/>
                    </a:cubicBezTo>
                    <a:cubicBezTo>
                      <a:pt x="111" y="72"/>
                      <a:pt x="105" y="70"/>
                      <a:pt x="99" y="67"/>
                    </a:cubicBezTo>
                    <a:cubicBezTo>
                      <a:pt x="99" y="67"/>
                      <a:pt x="98" y="67"/>
                      <a:pt x="97" y="67"/>
                    </a:cubicBezTo>
                    <a:cubicBezTo>
                      <a:pt x="107" y="69"/>
                      <a:pt x="116" y="72"/>
                      <a:pt x="125" y="75"/>
                    </a:cubicBezTo>
                    <a:cubicBezTo>
                      <a:pt x="130" y="76"/>
                      <a:pt x="135" y="78"/>
                      <a:pt x="140" y="80"/>
                    </a:cubicBezTo>
                    <a:cubicBezTo>
                      <a:pt x="144" y="81"/>
                      <a:pt x="147" y="83"/>
                      <a:pt x="151" y="83"/>
                    </a:cubicBezTo>
                    <a:close/>
                    <a:moveTo>
                      <a:pt x="148" y="87"/>
                    </a:moveTo>
                    <a:cubicBezTo>
                      <a:pt x="147" y="88"/>
                      <a:pt x="145" y="88"/>
                      <a:pt x="144" y="89"/>
                    </a:cubicBezTo>
                    <a:cubicBezTo>
                      <a:pt x="143" y="89"/>
                      <a:pt x="143" y="89"/>
                      <a:pt x="142" y="88"/>
                    </a:cubicBezTo>
                    <a:cubicBezTo>
                      <a:pt x="142" y="88"/>
                      <a:pt x="142" y="88"/>
                      <a:pt x="141" y="88"/>
                    </a:cubicBezTo>
                    <a:cubicBezTo>
                      <a:pt x="140" y="88"/>
                      <a:pt x="140" y="88"/>
                      <a:pt x="140" y="87"/>
                    </a:cubicBezTo>
                    <a:cubicBezTo>
                      <a:pt x="139" y="87"/>
                      <a:pt x="138" y="87"/>
                      <a:pt x="137" y="87"/>
                    </a:cubicBezTo>
                    <a:cubicBezTo>
                      <a:pt x="136" y="86"/>
                      <a:pt x="134" y="85"/>
                      <a:pt x="132" y="85"/>
                    </a:cubicBezTo>
                    <a:cubicBezTo>
                      <a:pt x="124" y="82"/>
                      <a:pt x="117" y="79"/>
                      <a:pt x="109" y="77"/>
                    </a:cubicBezTo>
                    <a:cubicBezTo>
                      <a:pt x="102" y="74"/>
                      <a:pt x="94" y="71"/>
                      <a:pt x="87" y="68"/>
                    </a:cubicBezTo>
                    <a:cubicBezTo>
                      <a:pt x="88" y="69"/>
                      <a:pt x="89" y="69"/>
                      <a:pt x="90" y="69"/>
                    </a:cubicBezTo>
                    <a:cubicBezTo>
                      <a:pt x="94" y="70"/>
                      <a:pt x="98" y="71"/>
                      <a:pt x="102" y="72"/>
                    </a:cubicBezTo>
                    <a:cubicBezTo>
                      <a:pt x="110" y="75"/>
                      <a:pt x="119" y="78"/>
                      <a:pt x="128" y="80"/>
                    </a:cubicBezTo>
                    <a:cubicBezTo>
                      <a:pt x="134" y="82"/>
                      <a:pt x="141" y="85"/>
                      <a:pt x="148" y="87"/>
                    </a:cubicBezTo>
                    <a:close/>
                    <a:moveTo>
                      <a:pt x="143" y="89"/>
                    </a:moveTo>
                    <a:cubicBezTo>
                      <a:pt x="141" y="90"/>
                      <a:pt x="140" y="90"/>
                      <a:pt x="139" y="90"/>
                    </a:cubicBezTo>
                    <a:cubicBezTo>
                      <a:pt x="134" y="88"/>
                      <a:pt x="130" y="87"/>
                      <a:pt x="125" y="85"/>
                    </a:cubicBezTo>
                    <a:cubicBezTo>
                      <a:pt x="119" y="83"/>
                      <a:pt x="113" y="81"/>
                      <a:pt x="107" y="79"/>
                    </a:cubicBezTo>
                    <a:cubicBezTo>
                      <a:pt x="101" y="77"/>
                      <a:pt x="95" y="74"/>
                      <a:pt x="89" y="72"/>
                    </a:cubicBezTo>
                    <a:cubicBezTo>
                      <a:pt x="88" y="72"/>
                      <a:pt x="87" y="71"/>
                      <a:pt x="86" y="71"/>
                    </a:cubicBezTo>
                    <a:cubicBezTo>
                      <a:pt x="92" y="72"/>
                      <a:pt x="97" y="74"/>
                      <a:pt x="102" y="76"/>
                    </a:cubicBezTo>
                    <a:cubicBezTo>
                      <a:pt x="111" y="79"/>
                      <a:pt x="120" y="82"/>
                      <a:pt x="128" y="84"/>
                    </a:cubicBezTo>
                    <a:cubicBezTo>
                      <a:pt x="131" y="85"/>
                      <a:pt x="133" y="86"/>
                      <a:pt x="136" y="87"/>
                    </a:cubicBezTo>
                    <a:cubicBezTo>
                      <a:pt x="138" y="88"/>
                      <a:pt x="140" y="88"/>
                      <a:pt x="143" y="89"/>
                    </a:cubicBezTo>
                    <a:close/>
                    <a:moveTo>
                      <a:pt x="135" y="91"/>
                    </a:moveTo>
                    <a:cubicBezTo>
                      <a:pt x="134" y="91"/>
                      <a:pt x="133" y="91"/>
                      <a:pt x="132" y="92"/>
                    </a:cubicBezTo>
                    <a:cubicBezTo>
                      <a:pt x="130" y="89"/>
                      <a:pt x="126" y="89"/>
                      <a:pt x="122" y="87"/>
                    </a:cubicBezTo>
                    <a:cubicBezTo>
                      <a:pt x="120" y="86"/>
                      <a:pt x="117" y="85"/>
                      <a:pt x="114" y="84"/>
                    </a:cubicBezTo>
                    <a:cubicBezTo>
                      <a:pt x="117" y="85"/>
                      <a:pt x="121" y="86"/>
                      <a:pt x="124" y="87"/>
                    </a:cubicBezTo>
                    <a:cubicBezTo>
                      <a:pt x="128" y="88"/>
                      <a:pt x="132" y="90"/>
                      <a:pt x="135" y="91"/>
                    </a:cubicBezTo>
                    <a:close/>
                    <a:moveTo>
                      <a:pt x="131" y="92"/>
                    </a:moveTo>
                    <a:cubicBezTo>
                      <a:pt x="130" y="92"/>
                      <a:pt x="129" y="92"/>
                      <a:pt x="129" y="93"/>
                    </a:cubicBezTo>
                    <a:cubicBezTo>
                      <a:pt x="126" y="91"/>
                      <a:pt x="123" y="90"/>
                      <a:pt x="121" y="90"/>
                    </a:cubicBezTo>
                    <a:cubicBezTo>
                      <a:pt x="116" y="88"/>
                      <a:pt x="111" y="87"/>
                      <a:pt x="107" y="85"/>
                    </a:cubicBezTo>
                    <a:cubicBezTo>
                      <a:pt x="115" y="88"/>
                      <a:pt x="123" y="90"/>
                      <a:pt x="131" y="92"/>
                    </a:cubicBezTo>
                    <a:close/>
                    <a:moveTo>
                      <a:pt x="33" y="64"/>
                    </a:moveTo>
                    <a:cubicBezTo>
                      <a:pt x="34" y="64"/>
                      <a:pt x="34" y="63"/>
                      <a:pt x="35" y="62"/>
                    </a:cubicBezTo>
                    <a:cubicBezTo>
                      <a:pt x="43" y="65"/>
                      <a:pt x="52" y="70"/>
                      <a:pt x="61" y="72"/>
                    </a:cubicBezTo>
                    <a:cubicBezTo>
                      <a:pt x="62" y="73"/>
                      <a:pt x="63" y="73"/>
                      <a:pt x="64" y="73"/>
                    </a:cubicBezTo>
                    <a:cubicBezTo>
                      <a:pt x="64" y="73"/>
                      <a:pt x="65" y="73"/>
                      <a:pt x="66" y="73"/>
                    </a:cubicBezTo>
                    <a:cubicBezTo>
                      <a:pt x="66" y="73"/>
                      <a:pt x="66" y="73"/>
                      <a:pt x="66" y="73"/>
                    </a:cubicBezTo>
                    <a:cubicBezTo>
                      <a:pt x="72" y="75"/>
                      <a:pt x="77" y="78"/>
                      <a:pt x="83" y="79"/>
                    </a:cubicBezTo>
                    <a:cubicBezTo>
                      <a:pt x="90" y="81"/>
                      <a:pt x="96" y="83"/>
                      <a:pt x="103" y="85"/>
                    </a:cubicBezTo>
                    <a:cubicBezTo>
                      <a:pt x="109" y="87"/>
                      <a:pt x="116" y="89"/>
                      <a:pt x="122" y="91"/>
                    </a:cubicBezTo>
                    <a:cubicBezTo>
                      <a:pt x="123" y="91"/>
                      <a:pt x="127" y="93"/>
                      <a:pt x="128" y="93"/>
                    </a:cubicBezTo>
                    <a:cubicBezTo>
                      <a:pt x="128" y="93"/>
                      <a:pt x="127" y="93"/>
                      <a:pt x="127" y="93"/>
                    </a:cubicBezTo>
                    <a:cubicBezTo>
                      <a:pt x="127" y="93"/>
                      <a:pt x="126" y="93"/>
                      <a:pt x="125" y="93"/>
                    </a:cubicBezTo>
                    <a:cubicBezTo>
                      <a:pt x="122" y="92"/>
                      <a:pt x="119" y="91"/>
                      <a:pt x="116" y="90"/>
                    </a:cubicBezTo>
                    <a:cubicBezTo>
                      <a:pt x="102" y="87"/>
                      <a:pt x="88" y="82"/>
                      <a:pt x="74" y="77"/>
                    </a:cubicBezTo>
                    <a:cubicBezTo>
                      <a:pt x="61" y="73"/>
                      <a:pt x="46" y="70"/>
                      <a:pt x="33" y="64"/>
                    </a:cubicBezTo>
                    <a:close/>
                    <a:moveTo>
                      <a:pt x="35" y="61"/>
                    </a:moveTo>
                    <a:cubicBezTo>
                      <a:pt x="36" y="60"/>
                      <a:pt x="38" y="58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45" y="61"/>
                      <a:pt x="52" y="63"/>
                      <a:pt x="58" y="66"/>
                    </a:cubicBezTo>
                    <a:cubicBezTo>
                      <a:pt x="53" y="63"/>
                      <a:pt x="45" y="60"/>
                      <a:pt x="39" y="59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44" y="64"/>
                      <a:pt x="52" y="66"/>
                      <a:pt x="59" y="69"/>
                    </a:cubicBezTo>
                    <a:cubicBezTo>
                      <a:pt x="59" y="70"/>
                      <a:pt x="59" y="70"/>
                      <a:pt x="60" y="71"/>
                    </a:cubicBezTo>
                    <a:cubicBezTo>
                      <a:pt x="59" y="71"/>
                      <a:pt x="58" y="70"/>
                      <a:pt x="58" y="70"/>
                    </a:cubicBezTo>
                    <a:cubicBezTo>
                      <a:pt x="55" y="69"/>
                      <a:pt x="53" y="68"/>
                      <a:pt x="50" y="67"/>
                    </a:cubicBezTo>
                    <a:cubicBezTo>
                      <a:pt x="45" y="65"/>
                      <a:pt x="40" y="63"/>
                      <a:pt x="35" y="61"/>
                    </a:cubicBezTo>
                    <a:close/>
                    <a:moveTo>
                      <a:pt x="39" y="56"/>
                    </a:moveTo>
                    <a:cubicBezTo>
                      <a:pt x="40" y="55"/>
                      <a:pt x="40" y="54"/>
                      <a:pt x="41" y="54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46" y="56"/>
                      <a:pt x="50" y="58"/>
                      <a:pt x="55" y="59"/>
                    </a:cubicBezTo>
                    <a:cubicBezTo>
                      <a:pt x="55" y="59"/>
                      <a:pt x="55" y="60"/>
                      <a:pt x="55" y="60"/>
                    </a:cubicBezTo>
                    <a:cubicBezTo>
                      <a:pt x="55" y="60"/>
                      <a:pt x="55" y="61"/>
                      <a:pt x="56" y="61"/>
                    </a:cubicBezTo>
                    <a:cubicBezTo>
                      <a:pt x="55" y="61"/>
                      <a:pt x="54" y="60"/>
                      <a:pt x="53" y="60"/>
                    </a:cubicBezTo>
                    <a:cubicBezTo>
                      <a:pt x="48" y="58"/>
                      <a:pt x="44" y="57"/>
                      <a:pt x="39" y="56"/>
                    </a:cubicBezTo>
                    <a:close/>
                    <a:moveTo>
                      <a:pt x="41" y="53"/>
                    </a:moveTo>
                    <a:cubicBezTo>
                      <a:pt x="41" y="53"/>
                      <a:pt x="42" y="53"/>
                      <a:pt x="42" y="52"/>
                    </a:cubicBezTo>
                    <a:cubicBezTo>
                      <a:pt x="46" y="54"/>
                      <a:pt x="50" y="56"/>
                      <a:pt x="55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0" y="58"/>
                      <a:pt x="46" y="55"/>
                      <a:pt x="41" y="53"/>
                    </a:cubicBezTo>
                    <a:cubicBezTo>
                      <a:pt x="41" y="53"/>
                      <a:pt x="41" y="53"/>
                      <a:pt x="41" y="53"/>
                    </a:cubicBezTo>
                    <a:close/>
                    <a:moveTo>
                      <a:pt x="42" y="52"/>
                    </a:moveTo>
                    <a:cubicBezTo>
                      <a:pt x="43" y="51"/>
                      <a:pt x="43" y="50"/>
                      <a:pt x="44" y="50"/>
                    </a:cubicBezTo>
                    <a:cubicBezTo>
                      <a:pt x="44" y="50"/>
                      <a:pt x="44" y="50"/>
                      <a:pt x="44" y="50"/>
                    </a:cubicBezTo>
                    <a:cubicBezTo>
                      <a:pt x="48" y="51"/>
                      <a:pt x="52" y="53"/>
                      <a:pt x="56" y="55"/>
                    </a:cubicBezTo>
                    <a:cubicBezTo>
                      <a:pt x="55" y="55"/>
                      <a:pt x="55" y="56"/>
                      <a:pt x="55" y="56"/>
                    </a:cubicBezTo>
                    <a:cubicBezTo>
                      <a:pt x="51" y="55"/>
                      <a:pt x="46" y="53"/>
                      <a:pt x="42" y="52"/>
                    </a:cubicBezTo>
                    <a:close/>
                    <a:moveTo>
                      <a:pt x="45" y="49"/>
                    </a:moveTo>
                    <a:cubicBezTo>
                      <a:pt x="46" y="47"/>
                      <a:pt x="48" y="46"/>
                      <a:pt x="49" y="44"/>
                    </a:cubicBezTo>
                    <a:cubicBezTo>
                      <a:pt x="51" y="47"/>
                      <a:pt x="55" y="49"/>
                      <a:pt x="58" y="51"/>
                    </a:cubicBezTo>
                    <a:cubicBezTo>
                      <a:pt x="60" y="52"/>
                      <a:pt x="58" y="51"/>
                      <a:pt x="57" y="51"/>
                    </a:cubicBezTo>
                    <a:cubicBezTo>
                      <a:pt x="55" y="50"/>
                      <a:pt x="54" y="49"/>
                      <a:pt x="52" y="49"/>
                    </a:cubicBezTo>
                    <a:cubicBezTo>
                      <a:pt x="51" y="48"/>
                      <a:pt x="49" y="47"/>
                      <a:pt x="48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9" y="50"/>
                      <a:pt x="53" y="53"/>
                      <a:pt x="56" y="54"/>
                    </a:cubicBezTo>
                    <a:cubicBezTo>
                      <a:pt x="52" y="53"/>
                      <a:pt x="48" y="51"/>
                      <a:pt x="45" y="49"/>
                    </a:cubicBezTo>
                    <a:close/>
                    <a:moveTo>
                      <a:pt x="50" y="44"/>
                    </a:moveTo>
                    <a:cubicBezTo>
                      <a:pt x="51" y="43"/>
                      <a:pt x="51" y="42"/>
                      <a:pt x="52" y="41"/>
                    </a:cubicBezTo>
                    <a:cubicBezTo>
                      <a:pt x="54" y="45"/>
                      <a:pt x="58" y="47"/>
                      <a:pt x="61" y="49"/>
                    </a:cubicBezTo>
                    <a:cubicBezTo>
                      <a:pt x="60" y="48"/>
                      <a:pt x="58" y="48"/>
                      <a:pt x="57" y="47"/>
                    </a:cubicBezTo>
                    <a:cubicBezTo>
                      <a:pt x="55" y="46"/>
                      <a:pt x="52" y="45"/>
                      <a:pt x="50" y="44"/>
                    </a:cubicBezTo>
                    <a:close/>
                    <a:moveTo>
                      <a:pt x="53" y="41"/>
                    </a:moveTo>
                    <a:cubicBezTo>
                      <a:pt x="54" y="40"/>
                      <a:pt x="55" y="39"/>
                      <a:pt x="56" y="38"/>
                    </a:cubicBezTo>
                    <a:cubicBezTo>
                      <a:pt x="57" y="37"/>
                      <a:pt x="57" y="37"/>
                      <a:pt x="58" y="36"/>
                    </a:cubicBezTo>
                    <a:cubicBezTo>
                      <a:pt x="58" y="36"/>
                      <a:pt x="58" y="36"/>
                      <a:pt x="58" y="37"/>
                    </a:cubicBezTo>
                    <a:cubicBezTo>
                      <a:pt x="61" y="39"/>
                      <a:pt x="64" y="41"/>
                      <a:pt x="67" y="43"/>
                    </a:cubicBezTo>
                    <a:cubicBezTo>
                      <a:pt x="63" y="41"/>
                      <a:pt x="60" y="40"/>
                      <a:pt x="57" y="39"/>
                    </a:cubicBezTo>
                    <a:cubicBezTo>
                      <a:pt x="56" y="38"/>
                      <a:pt x="56" y="39"/>
                      <a:pt x="56" y="39"/>
                    </a:cubicBezTo>
                    <a:cubicBezTo>
                      <a:pt x="58" y="41"/>
                      <a:pt x="60" y="43"/>
                      <a:pt x="62" y="44"/>
                    </a:cubicBezTo>
                    <a:cubicBezTo>
                      <a:pt x="59" y="43"/>
                      <a:pt x="56" y="42"/>
                      <a:pt x="53" y="41"/>
                    </a:cubicBezTo>
                    <a:close/>
                    <a:moveTo>
                      <a:pt x="58" y="36"/>
                    </a:moveTo>
                    <a:cubicBezTo>
                      <a:pt x="59" y="35"/>
                      <a:pt x="61" y="34"/>
                      <a:pt x="62" y="34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65" y="39"/>
                      <a:pt x="72" y="41"/>
                      <a:pt x="76" y="45"/>
                    </a:cubicBezTo>
                    <a:cubicBezTo>
                      <a:pt x="79" y="47"/>
                      <a:pt x="75" y="44"/>
                      <a:pt x="74" y="44"/>
                    </a:cubicBezTo>
                    <a:cubicBezTo>
                      <a:pt x="73" y="43"/>
                      <a:pt x="71" y="42"/>
                      <a:pt x="70" y="41"/>
                    </a:cubicBezTo>
                    <a:cubicBezTo>
                      <a:pt x="66" y="39"/>
                      <a:pt x="62" y="38"/>
                      <a:pt x="59" y="36"/>
                    </a:cubicBezTo>
                    <a:cubicBezTo>
                      <a:pt x="59" y="36"/>
                      <a:pt x="58" y="36"/>
                      <a:pt x="58" y="36"/>
                    </a:cubicBezTo>
                    <a:close/>
                    <a:moveTo>
                      <a:pt x="62" y="33"/>
                    </a:moveTo>
                    <a:cubicBezTo>
                      <a:pt x="63" y="33"/>
                      <a:pt x="63" y="33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6" y="34"/>
                      <a:pt x="69" y="36"/>
                      <a:pt x="71" y="37"/>
                    </a:cubicBezTo>
                    <a:cubicBezTo>
                      <a:pt x="68" y="36"/>
                      <a:pt x="65" y="35"/>
                      <a:pt x="62" y="33"/>
                    </a:cubicBezTo>
                    <a:cubicBezTo>
                      <a:pt x="62" y="33"/>
                      <a:pt x="62" y="33"/>
                      <a:pt x="62" y="33"/>
                    </a:cubicBezTo>
                    <a:close/>
                    <a:moveTo>
                      <a:pt x="64" y="32"/>
                    </a:moveTo>
                    <a:cubicBezTo>
                      <a:pt x="69" y="29"/>
                      <a:pt x="73" y="27"/>
                      <a:pt x="78" y="24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7" y="25"/>
                      <a:pt x="77" y="25"/>
                      <a:pt x="78" y="25"/>
                    </a:cubicBezTo>
                    <a:cubicBezTo>
                      <a:pt x="79" y="25"/>
                      <a:pt x="80" y="26"/>
                      <a:pt x="80" y="26"/>
                    </a:cubicBezTo>
                    <a:cubicBezTo>
                      <a:pt x="79" y="26"/>
                      <a:pt x="78" y="25"/>
                      <a:pt x="77" y="25"/>
                    </a:cubicBezTo>
                    <a:cubicBezTo>
                      <a:pt x="77" y="25"/>
                      <a:pt x="77" y="26"/>
                      <a:pt x="77" y="26"/>
                    </a:cubicBezTo>
                    <a:cubicBezTo>
                      <a:pt x="77" y="26"/>
                      <a:pt x="78" y="27"/>
                      <a:pt x="78" y="27"/>
                    </a:cubicBezTo>
                    <a:cubicBezTo>
                      <a:pt x="78" y="27"/>
                      <a:pt x="78" y="27"/>
                      <a:pt x="77" y="27"/>
                    </a:cubicBezTo>
                    <a:cubicBezTo>
                      <a:pt x="76" y="27"/>
                      <a:pt x="75" y="26"/>
                      <a:pt x="73" y="27"/>
                    </a:cubicBezTo>
                    <a:cubicBezTo>
                      <a:pt x="73" y="27"/>
                      <a:pt x="73" y="27"/>
                      <a:pt x="73" y="27"/>
                    </a:cubicBezTo>
                    <a:cubicBezTo>
                      <a:pt x="74" y="28"/>
                      <a:pt x="75" y="28"/>
                      <a:pt x="75" y="29"/>
                    </a:cubicBezTo>
                    <a:cubicBezTo>
                      <a:pt x="74" y="29"/>
                      <a:pt x="73" y="28"/>
                      <a:pt x="72" y="28"/>
                    </a:cubicBezTo>
                    <a:cubicBezTo>
                      <a:pt x="71" y="28"/>
                      <a:pt x="71" y="28"/>
                      <a:pt x="72" y="29"/>
                    </a:cubicBezTo>
                    <a:cubicBezTo>
                      <a:pt x="73" y="29"/>
                      <a:pt x="74" y="30"/>
                      <a:pt x="75" y="30"/>
                    </a:cubicBezTo>
                    <a:cubicBezTo>
                      <a:pt x="75" y="32"/>
                      <a:pt x="76" y="34"/>
                      <a:pt x="79" y="34"/>
                    </a:cubicBezTo>
                    <a:cubicBezTo>
                      <a:pt x="79" y="34"/>
                      <a:pt x="79" y="34"/>
                      <a:pt x="80" y="34"/>
                    </a:cubicBezTo>
                    <a:cubicBezTo>
                      <a:pt x="81" y="35"/>
                      <a:pt x="82" y="36"/>
                      <a:pt x="83" y="37"/>
                    </a:cubicBezTo>
                    <a:cubicBezTo>
                      <a:pt x="84" y="37"/>
                      <a:pt x="84" y="38"/>
                      <a:pt x="84" y="38"/>
                    </a:cubicBezTo>
                    <a:cubicBezTo>
                      <a:pt x="84" y="38"/>
                      <a:pt x="84" y="38"/>
                      <a:pt x="84" y="38"/>
                    </a:cubicBezTo>
                    <a:cubicBezTo>
                      <a:pt x="84" y="38"/>
                      <a:pt x="84" y="38"/>
                      <a:pt x="83" y="37"/>
                    </a:cubicBezTo>
                    <a:cubicBezTo>
                      <a:pt x="82" y="37"/>
                      <a:pt x="81" y="36"/>
                      <a:pt x="80" y="36"/>
                    </a:cubicBezTo>
                    <a:cubicBezTo>
                      <a:pt x="76" y="34"/>
                      <a:pt x="73" y="31"/>
                      <a:pt x="69" y="29"/>
                    </a:cubicBezTo>
                    <a:cubicBezTo>
                      <a:pt x="68" y="29"/>
                      <a:pt x="68" y="30"/>
                      <a:pt x="69" y="30"/>
                    </a:cubicBezTo>
                    <a:cubicBezTo>
                      <a:pt x="74" y="32"/>
                      <a:pt x="78" y="37"/>
                      <a:pt x="84" y="38"/>
                    </a:cubicBezTo>
                    <a:cubicBezTo>
                      <a:pt x="83" y="39"/>
                      <a:pt x="83" y="39"/>
                      <a:pt x="83" y="39"/>
                    </a:cubicBezTo>
                    <a:cubicBezTo>
                      <a:pt x="83" y="39"/>
                      <a:pt x="83" y="39"/>
                      <a:pt x="83" y="39"/>
                    </a:cubicBezTo>
                    <a:cubicBezTo>
                      <a:pt x="80" y="37"/>
                      <a:pt x="77" y="36"/>
                      <a:pt x="74" y="34"/>
                    </a:cubicBezTo>
                    <a:cubicBezTo>
                      <a:pt x="72" y="33"/>
                      <a:pt x="71" y="32"/>
                      <a:pt x="70" y="32"/>
                    </a:cubicBezTo>
                    <a:cubicBezTo>
                      <a:pt x="70" y="31"/>
                      <a:pt x="69" y="31"/>
                      <a:pt x="69" y="31"/>
                    </a:cubicBezTo>
                    <a:cubicBezTo>
                      <a:pt x="69" y="31"/>
                      <a:pt x="68" y="31"/>
                      <a:pt x="67" y="30"/>
                    </a:cubicBezTo>
                    <a:cubicBezTo>
                      <a:pt x="67" y="30"/>
                      <a:pt x="67" y="31"/>
                      <a:pt x="67" y="31"/>
                    </a:cubicBezTo>
                    <a:cubicBezTo>
                      <a:pt x="71" y="34"/>
                      <a:pt x="76" y="38"/>
                      <a:pt x="80" y="40"/>
                    </a:cubicBezTo>
                    <a:cubicBezTo>
                      <a:pt x="75" y="38"/>
                      <a:pt x="70" y="35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lose/>
                    <a:moveTo>
                      <a:pt x="94" y="36"/>
                    </a:moveTo>
                    <a:cubicBezTo>
                      <a:pt x="93" y="35"/>
                      <a:pt x="92" y="35"/>
                      <a:pt x="91" y="34"/>
                    </a:cubicBezTo>
                    <a:cubicBezTo>
                      <a:pt x="86" y="31"/>
                      <a:pt x="91" y="33"/>
                      <a:pt x="93" y="34"/>
                    </a:cubicBezTo>
                    <a:cubicBezTo>
                      <a:pt x="93" y="34"/>
                      <a:pt x="93" y="34"/>
                      <a:pt x="93" y="34"/>
                    </a:cubicBezTo>
                    <a:cubicBezTo>
                      <a:pt x="94" y="35"/>
                      <a:pt x="96" y="37"/>
                      <a:pt x="98" y="38"/>
                    </a:cubicBezTo>
                    <a:cubicBezTo>
                      <a:pt x="98" y="38"/>
                      <a:pt x="98" y="38"/>
                      <a:pt x="98" y="38"/>
                    </a:cubicBezTo>
                    <a:cubicBezTo>
                      <a:pt x="98" y="38"/>
                      <a:pt x="98" y="38"/>
                      <a:pt x="97" y="38"/>
                    </a:cubicBezTo>
                    <a:cubicBezTo>
                      <a:pt x="96" y="37"/>
                      <a:pt x="95" y="36"/>
                      <a:pt x="94" y="36"/>
                    </a:cubicBezTo>
                    <a:close/>
                    <a:moveTo>
                      <a:pt x="94" y="33"/>
                    </a:moveTo>
                    <a:cubicBezTo>
                      <a:pt x="94" y="33"/>
                      <a:pt x="94" y="33"/>
                      <a:pt x="94" y="33"/>
                    </a:cubicBezTo>
                    <a:cubicBezTo>
                      <a:pt x="94" y="33"/>
                      <a:pt x="94" y="33"/>
                      <a:pt x="94" y="33"/>
                    </a:cubicBezTo>
                    <a:close/>
                    <a:moveTo>
                      <a:pt x="89" y="31"/>
                    </a:moveTo>
                    <a:cubicBezTo>
                      <a:pt x="90" y="31"/>
                      <a:pt x="91" y="30"/>
                      <a:pt x="92" y="29"/>
                    </a:cubicBezTo>
                    <a:cubicBezTo>
                      <a:pt x="92" y="29"/>
                      <a:pt x="92" y="30"/>
                      <a:pt x="92" y="30"/>
                    </a:cubicBezTo>
                    <a:cubicBezTo>
                      <a:pt x="93" y="31"/>
                      <a:pt x="94" y="32"/>
                      <a:pt x="95" y="33"/>
                    </a:cubicBezTo>
                    <a:cubicBezTo>
                      <a:pt x="95" y="33"/>
                      <a:pt x="95" y="33"/>
                      <a:pt x="95" y="33"/>
                    </a:cubicBezTo>
                    <a:cubicBezTo>
                      <a:pt x="94" y="33"/>
                      <a:pt x="93" y="32"/>
                      <a:pt x="93" y="32"/>
                    </a:cubicBezTo>
                    <a:cubicBezTo>
                      <a:pt x="92" y="32"/>
                      <a:pt x="92" y="32"/>
                      <a:pt x="92" y="32"/>
                    </a:cubicBezTo>
                    <a:cubicBezTo>
                      <a:pt x="92" y="32"/>
                      <a:pt x="92" y="32"/>
                      <a:pt x="92" y="32"/>
                    </a:cubicBezTo>
                    <a:cubicBezTo>
                      <a:pt x="92" y="32"/>
                      <a:pt x="91" y="32"/>
                      <a:pt x="91" y="32"/>
                    </a:cubicBezTo>
                    <a:cubicBezTo>
                      <a:pt x="91" y="32"/>
                      <a:pt x="90" y="31"/>
                      <a:pt x="89" y="31"/>
                    </a:cubicBezTo>
                    <a:close/>
                    <a:moveTo>
                      <a:pt x="93" y="29"/>
                    </a:moveTo>
                    <a:cubicBezTo>
                      <a:pt x="93" y="29"/>
                      <a:pt x="93" y="29"/>
                      <a:pt x="93" y="29"/>
                    </a:cubicBezTo>
                    <a:cubicBezTo>
                      <a:pt x="93" y="29"/>
                      <a:pt x="94" y="28"/>
                      <a:pt x="94" y="28"/>
                    </a:cubicBezTo>
                    <a:cubicBezTo>
                      <a:pt x="94" y="28"/>
                      <a:pt x="94" y="28"/>
                      <a:pt x="94" y="28"/>
                    </a:cubicBezTo>
                    <a:cubicBezTo>
                      <a:pt x="96" y="30"/>
                      <a:pt x="98" y="32"/>
                      <a:pt x="93" y="29"/>
                    </a:cubicBezTo>
                    <a:cubicBezTo>
                      <a:pt x="93" y="29"/>
                      <a:pt x="93" y="29"/>
                      <a:pt x="93" y="29"/>
                    </a:cubicBezTo>
                    <a:close/>
                    <a:moveTo>
                      <a:pt x="95" y="28"/>
                    </a:moveTo>
                    <a:cubicBezTo>
                      <a:pt x="95" y="27"/>
                      <a:pt x="95" y="27"/>
                      <a:pt x="96" y="27"/>
                    </a:cubicBezTo>
                    <a:cubicBezTo>
                      <a:pt x="97" y="26"/>
                      <a:pt x="97" y="27"/>
                      <a:pt x="97" y="28"/>
                    </a:cubicBezTo>
                    <a:cubicBezTo>
                      <a:pt x="96" y="28"/>
                      <a:pt x="96" y="28"/>
                      <a:pt x="95" y="28"/>
                    </a:cubicBezTo>
                    <a:cubicBezTo>
                      <a:pt x="95" y="28"/>
                      <a:pt x="95" y="28"/>
                      <a:pt x="95" y="28"/>
                    </a:cubicBezTo>
                    <a:close/>
                    <a:moveTo>
                      <a:pt x="97" y="29"/>
                    </a:moveTo>
                    <a:cubicBezTo>
                      <a:pt x="97" y="29"/>
                      <a:pt x="97" y="29"/>
                      <a:pt x="97" y="30"/>
                    </a:cubicBezTo>
                    <a:cubicBezTo>
                      <a:pt x="97" y="29"/>
                      <a:pt x="96" y="28"/>
                      <a:pt x="97" y="29"/>
                    </a:cubicBezTo>
                    <a:close/>
                    <a:moveTo>
                      <a:pt x="102" y="36"/>
                    </a:moveTo>
                    <a:cubicBezTo>
                      <a:pt x="102" y="36"/>
                      <a:pt x="103" y="37"/>
                      <a:pt x="103" y="37"/>
                    </a:cubicBezTo>
                    <a:cubicBezTo>
                      <a:pt x="103" y="37"/>
                      <a:pt x="105" y="38"/>
                      <a:pt x="105" y="39"/>
                    </a:cubicBezTo>
                    <a:cubicBezTo>
                      <a:pt x="105" y="39"/>
                      <a:pt x="105" y="39"/>
                      <a:pt x="105" y="39"/>
                    </a:cubicBezTo>
                    <a:cubicBezTo>
                      <a:pt x="105" y="39"/>
                      <a:pt x="105" y="39"/>
                      <a:pt x="105" y="39"/>
                    </a:cubicBezTo>
                    <a:cubicBezTo>
                      <a:pt x="102" y="38"/>
                      <a:pt x="100" y="36"/>
                      <a:pt x="97" y="35"/>
                    </a:cubicBezTo>
                    <a:cubicBezTo>
                      <a:pt x="97" y="35"/>
                      <a:pt x="97" y="34"/>
                      <a:pt x="97" y="34"/>
                    </a:cubicBezTo>
                    <a:cubicBezTo>
                      <a:pt x="96" y="33"/>
                      <a:pt x="95" y="32"/>
                      <a:pt x="94" y="31"/>
                    </a:cubicBezTo>
                    <a:cubicBezTo>
                      <a:pt x="93" y="30"/>
                      <a:pt x="96" y="31"/>
                      <a:pt x="97" y="31"/>
                    </a:cubicBezTo>
                    <a:cubicBezTo>
                      <a:pt x="97" y="32"/>
                      <a:pt x="97" y="33"/>
                      <a:pt x="97" y="33"/>
                    </a:cubicBezTo>
                    <a:cubicBezTo>
                      <a:pt x="98" y="35"/>
                      <a:pt x="100" y="36"/>
                      <a:pt x="102" y="36"/>
                    </a:cubicBezTo>
                    <a:close/>
                    <a:moveTo>
                      <a:pt x="106" y="35"/>
                    </a:moveTo>
                    <a:cubicBezTo>
                      <a:pt x="107" y="36"/>
                      <a:pt x="107" y="37"/>
                      <a:pt x="108" y="37"/>
                    </a:cubicBezTo>
                    <a:cubicBezTo>
                      <a:pt x="107" y="37"/>
                      <a:pt x="105" y="36"/>
                      <a:pt x="104" y="35"/>
                    </a:cubicBezTo>
                    <a:cubicBezTo>
                      <a:pt x="104" y="35"/>
                      <a:pt x="105" y="35"/>
                      <a:pt x="106" y="35"/>
                    </a:cubicBezTo>
                    <a:cubicBezTo>
                      <a:pt x="106" y="35"/>
                      <a:pt x="106" y="35"/>
                      <a:pt x="106" y="35"/>
                    </a:cubicBezTo>
                    <a:close/>
                    <a:moveTo>
                      <a:pt x="107" y="35"/>
                    </a:moveTo>
                    <a:cubicBezTo>
                      <a:pt x="108" y="35"/>
                      <a:pt x="109" y="34"/>
                      <a:pt x="109" y="34"/>
                    </a:cubicBezTo>
                    <a:cubicBezTo>
                      <a:pt x="109" y="34"/>
                      <a:pt x="109" y="35"/>
                      <a:pt x="109" y="35"/>
                    </a:cubicBezTo>
                    <a:cubicBezTo>
                      <a:pt x="110" y="36"/>
                      <a:pt x="112" y="37"/>
                      <a:pt x="109" y="36"/>
                    </a:cubicBezTo>
                    <a:cubicBezTo>
                      <a:pt x="108" y="35"/>
                      <a:pt x="108" y="35"/>
                      <a:pt x="107" y="35"/>
                    </a:cubicBezTo>
                    <a:close/>
                    <a:moveTo>
                      <a:pt x="110" y="34"/>
                    </a:moveTo>
                    <a:cubicBezTo>
                      <a:pt x="112" y="34"/>
                      <a:pt x="113" y="34"/>
                      <a:pt x="113" y="35"/>
                    </a:cubicBezTo>
                    <a:cubicBezTo>
                      <a:pt x="113" y="35"/>
                      <a:pt x="113" y="35"/>
                      <a:pt x="113" y="36"/>
                    </a:cubicBezTo>
                    <a:cubicBezTo>
                      <a:pt x="112" y="35"/>
                      <a:pt x="111" y="35"/>
                      <a:pt x="110" y="34"/>
                    </a:cubicBezTo>
                    <a:close/>
                    <a:moveTo>
                      <a:pt x="112" y="36"/>
                    </a:moveTo>
                    <a:cubicBezTo>
                      <a:pt x="112" y="36"/>
                      <a:pt x="112" y="36"/>
                      <a:pt x="112" y="37"/>
                    </a:cubicBezTo>
                    <a:cubicBezTo>
                      <a:pt x="111" y="35"/>
                      <a:pt x="111" y="35"/>
                      <a:pt x="112" y="36"/>
                    </a:cubicBezTo>
                    <a:close/>
                    <a:moveTo>
                      <a:pt x="111" y="37"/>
                    </a:moveTo>
                    <a:cubicBezTo>
                      <a:pt x="110" y="37"/>
                      <a:pt x="110" y="38"/>
                      <a:pt x="110" y="38"/>
                    </a:cubicBezTo>
                    <a:cubicBezTo>
                      <a:pt x="108" y="36"/>
                      <a:pt x="109" y="37"/>
                      <a:pt x="111" y="37"/>
                    </a:cubicBezTo>
                    <a:close/>
                    <a:moveTo>
                      <a:pt x="108" y="38"/>
                    </a:moveTo>
                    <a:cubicBezTo>
                      <a:pt x="107" y="38"/>
                      <a:pt x="107" y="38"/>
                      <a:pt x="106" y="38"/>
                    </a:cubicBezTo>
                    <a:cubicBezTo>
                      <a:pt x="105" y="38"/>
                      <a:pt x="104" y="36"/>
                      <a:pt x="104" y="36"/>
                    </a:cubicBezTo>
                    <a:cubicBezTo>
                      <a:pt x="105" y="37"/>
                      <a:pt x="107" y="37"/>
                      <a:pt x="108" y="38"/>
                    </a:cubicBezTo>
                    <a:close/>
                    <a:moveTo>
                      <a:pt x="104" y="39"/>
                    </a:moveTo>
                    <a:cubicBezTo>
                      <a:pt x="103" y="39"/>
                      <a:pt x="102" y="39"/>
                      <a:pt x="101" y="39"/>
                    </a:cubicBezTo>
                    <a:cubicBezTo>
                      <a:pt x="100" y="38"/>
                      <a:pt x="99" y="37"/>
                      <a:pt x="97" y="37"/>
                    </a:cubicBezTo>
                    <a:cubicBezTo>
                      <a:pt x="97" y="36"/>
                      <a:pt x="96" y="36"/>
                      <a:pt x="95" y="35"/>
                    </a:cubicBezTo>
                    <a:cubicBezTo>
                      <a:pt x="95" y="35"/>
                      <a:pt x="96" y="35"/>
                      <a:pt x="96" y="35"/>
                    </a:cubicBezTo>
                    <a:cubicBezTo>
                      <a:pt x="99" y="36"/>
                      <a:pt x="101" y="38"/>
                      <a:pt x="104" y="39"/>
                    </a:cubicBezTo>
                    <a:close/>
                    <a:moveTo>
                      <a:pt x="91" y="35"/>
                    </a:moveTo>
                    <a:cubicBezTo>
                      <a:pt x="91" y="35"/>
                      <a:pt x="91" y="35"/>
                      <a:pt x="90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89" y="34"/>
                      <a:pt x="87" y="33"/>
                      <a:pt x="86" y="33"/>
                    </a:cubicBezTo>
                    <a:cubicBezTo>
                      <a:pt x="86" y="33"/>
                      <a:pt x="87" y="32"/>
                      <a:pt x="88" y="32"/>
                    </a:cubicBezTo>
                    <a:cubicBezTo>
                      <a:pt x="89" y="33"/>
                      <a:pt x="90" y="34"/>
                      <a:pt x="91" y="35"/>
                    </a:cubicBezTo>
                    <a:close/>
                    <a:moveTo>
                      <a:pt x="82" y="26"/>
                    </a:moveTo>
                    <a:cubicBezTo>
                      <a:pt x="81" y="26"/>
                      <a:pt x="80" y="25"/>
                      <a:pt x="79" y="25"/>
                    </a:cubicBezTo>
                    <a:cubicBezTo>
                      <a:pt x="81" y="25"/>
                      <a:pt x="82" y="25"/>
                      <a:pt x="84" y="26"/>
                    </a:cubicBezTo>
                    <a:cubicBezTo>
                      <a:pt x="84" y="26"/>
                      <a:pt x="83" y="26"/>
                      <a:pt x="82" y="26"/>
                    </a:cubicBezTo>
                    <a:close/>
                    <a:moveTo>
                      <a:pt x="76" y="28"/>
                    </a:moveTo>
                    <a:cubicBezTo>
                      <a:pt x="76" y="28"/>
                      <a:pt x="75" y="28"/>
                      <a:pt x="74" y="27"/>
                    </a:cubicBezTo>
                    <a:cubicBezTo>
                      <a:pt x="75" y="27"/>
                      <a:pt x="76" y="28"/>
                      <a:pt x="77" y="28"/>
                    </a:cubicBezTo>
                    <a:cubicBezTo>
                      <a:pt x="77" y="28"/>
                      <a:pt x="76" y="28"/>
                      <a:pt x="76" y="28"/>
                    </a:cubicBezTo>
                    <a:close/>
                    <a:moveTo>
                      <a:pt x="78" y="26"/>
                    </a:moveTo>
                    <a:cubicBezTo>
                      <a:pt x="78" y="26"/>
                      <a:pt x="79" y="26"/>
                      <a:pt x="79" y="27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8" y="27"/>
                      <a:pt x="78" y="26"/>
                      <a:pt x="78" y="26"/>
                    </a:cubicBezTo>
                    <a:close/>
                    <a:moveTo>
                      <a:pt x="84" y="34"/>
                    </a:moveTo>
                    <a:cubicBezTo>
                      <a:pt x="83" y="34"/>
                      <a:pt x="83" y="34"/>
                      <a:pt x="82" y="34"/>
                    </a:cubicBezTo>
                    <a:cubicBezTo>
                      <a:pt x="83" y="33"/>
                      <a:pt x="84" y="33"/>
                      <a:pt x="85" y="33"/>
                    </a:cubicBezTo>
                    <a:cubicBezTo>
                      <a:pt x="85" y="34"/>
                      <a:pt x="86" y="34"/>
                      <a:pt x="87" y="35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6" y="36"/>
                      <a:pt x="84" y="35"/>
                      <a:pt x="84" y="34"/>
                    </a:cubicBezTo>
                    <a:close/>
                    <a:moveTo>
                      <a:pt x="89" y="35"/>
                    </a:moveTo>
                    <a:cubicBezTo>
                      <a:pt x="89" y="35"/>
                      <a:pt x="88" y="35"/>
                      <a:pt x="88" y="36"/>
                    </a:cubicBezTo>
                    <a:cubicBezTo>
                      <a:pt x="87" y="35"/>
                      <a:pt x="87" y="34"/>
                      <a:pt x="86" y="33"/>
                    </a:cubicBezTo>
                    <a:cubicBezTo>
                      <a:pt x="87" y="34"/>
                      <a:pt x="88" y="35"/>
                      <a:pt x="89" y="35"/>
                    </a:cubicBezTo>
                    <a:close/>
                    <a:moveTo>
                      <a:pt x="86" y="36"/>
                    </a:moveTo>
                    <a:cubicBezTo>
                      <a:pt x="86" y="37"/>
                      <a:pt x="85" y="37"/>
                      <a:pt x="85" y="37"/>
                    </a:cubicBezTo>
                    <a:cubicBezTo>
                      <a:pt x="83" y="36"/>
                      <a:pt x="82" y="35"/>
                      <a:pt x="81" y="34"/>
                    </a:cubicBez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4"/>
                      <a:pt x="81" y="34"/>
                      <a:pt x="81" y="34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4" y="35"/>
                      <a:pt x="85" y="36"/>
                      <a:pt x="86" y="36"/>
                    </a:cubicBezTo>
                    <a:close/>
                    <a:moveTo>
                      <a:pt x="222" y="133"/>
                    </a:moveTo>
                    <a:cubicBezTo>
                      <a:pt x="221" y="132"/>
                      <a:pt x="220" y="132"/>
                      <a:pt x="219" y="131"/>
                    </a:cubicBezTo>
                    <a:cubicBezTo>
                      <a:pt x="217" y="128"/>
                      <a:pt x="221" y="130"/>
                      <a:pt x="222" y="130"/>
                    </a:cubicBezTo>
                    <a:cubicBezTo>
                      <a:pt x="222" y="130"/>
                      <a:pt x="222" y="130"/>
                      <a:pt x="222" y="130"/>
                    </a:cubicBezTo>
                    <a:cubicBezTo>
                      <a:pt x="222" y="131"/>
                      <a:pt x="222" y="132"/>
                      <a:pt x="222" y="133"/>
                    </a:cubicBezTo>
                    <a:close/>
                    <a:moveTo>
                      <a:pt x="223" y="126"/>
                    </a:moveTo>
                    <a:cubicBezTo>
                      <a:pt x="222" y="125"/>
                      <a:pt x="220" y="124"/>
                      <a:pt x="219" y="123"/>
                    </a:cubicBezTo>
                    <a:cubicBezTo>
                      <a:pt x="218" y="123"/>
                      <a:pt x="218" y="122"/>
                      <a:pt x="218" y="122"/>
                    </a:cubicBezTo>
                    <a:cubicBezTo>
                      <a:pt x="217" y="122"/>
                      <a:pt x="217" y="121"/>
                      <a:pt x="217" y="121"/>
                    </a:cubicBezTo>
                    <a:cubicBezTo>
                      <a:pt x="218" y="121"/>
                      <a:pt x="218" y="122"/>
                      <a:pt x="219" y="122"/>
                    </a:cubicBezTo>
                    <a:cubicBezTo>
                      <a:pt x="221" y="122"/>
                      <a:pt x="222" y="123"/>
                      <a:pt x="223" y="124"/>
                    </a:cubicBezTo>
                    <a:cubicBezTo>
                      <a:pt x="223" y="125"/>
                      <a:pt x="223" y="126"/>
                      <a:pt x="223" y="126"/>
                    </a:cubicBezTo>
                    <a:close/>
                    <a:moveTo>
                      <a:pt x="223" y="127"/>
                    </a:moveTo>
                    <a:cubicBezTo>
                      <a:pt x="223" y="128"/>
                      <a:pt x="223" y="129"/>
                      <a:pt x="222" y="130"/>
                    </a:cubicBezTo>
                    <a:cubicBezTo>
                      <a:pt x="222" y="130"/>
                      <a:pt x="222" y="130"/>
                      <a:pt x="222" y="130"/>
                    </a:cubicBezTo>
                    <a:cubicBezTo>
                      <a:pt x="221" y="128"/>
                      <a:pt x="220" y="127"/>
                      <a:pt x="219" y="126"/>
                    </a:cubicBezTo>
                    <a:cubicBezTo>
                      <a:pt x="219" y="126"/>
                      <a:pt x="220" y="126"/>
                      <a:pt x="221" y="126"/>
                    </a:cubicBezTo>
                    <a:cubicBezTo>
                      <a:pt x="222" y="127"/>
                      <a:pt x="222" y="127"/>
                      <a:pt x="223" y="127"/>
                    </a:cubicBezTo>
                    <a:cubicBezTo>
                      <a:pt x="223" y="127"/>
                      <a:pt x="223" y="127"/>
                      <a:pt x="223" y="127"/>
                    </a:cubicBezTo>
                    <a:close/>
                    <a:moveTo>
                      <a:pt x="218" y="129"/>
                    </a:moveTo>
                    <a:cubicBezTo>
                      <a:pt x="218" y="130"/>
                      <a:pt x="219" y="131"/>
                      <a:pt x="219" y="132"/>
                    </a:cubicBezTo>
                    <a:cubicBezTo>
                      <a:pt x="221" y="133"/>
                      <a:pt x="219" y="132"/>
                      <a:pt x="218" y="132"/>
                    </a:cubicBezTo>
                    <a:cubicBezTo>
                      <a:pt x="218" y="132"/>
                      <a:pt x="218" y="132"/>
                      <a:pt x="218" y="132"/>
                    </a:cubicBezTo>
                    <a:cubicBezTo>
                      <a:pt x="218" y="131"/>
                      <a:pt x="217" y="130"/>
                      <a:pt x="218" y="129"/>
                    </a:cubicBezTo>
                    <a:close/>
                    <a:moveTo>
                      <a:pt x="221" y="134"/>
                    </a:moveTo>
                    <a:cubicBezTo>
                      <a:pt x="221" y="135"/>
                      <a:pt x="221" y="137"/>
                      <a:pt x="220" y="138"/>
                    </a:cubicBezTo>
                    <a:cubicBezTo>
                      <a:pt x="221" y="137"/>
                      <a:pt x="220" y="137"/>
                      <a:pt x="220" y="136"/>
                    </a:cubicBezTo>
                    <a:cubicBezTo>
                      <a:pt x="219" y="135"/>
                      <a:pt x="219" y="135"/>
                      <a:pt x="218" y="134"/>
                    </a:cubicBezTo>
                    <a:cubicBezTo>
                      <a:pt x="217" y="132"/>
                      <a:pt x="221" y="134"/>
                      <a:pt x="221" y="134"/>
                    </a:cubicBezTo>
                    <a:cubicBezTo>
                      <a:pt x="221" y="134"/>
                      <a:pt x="221" y="134"/>
                      <a:pt x="221" y="134"/>
                    </a:cubicBezTo>
                    <a:close/>
                    <a:moveTo>
                      <a:pt x="220" y="139"/>
                    </a:moveTo>
                    <a:cubicBezTo>
                      <a:pt x="220" y="139"/>
                      <a:pt x="220" y="139"/>
                      <a:pt x="220" y="140"/>
                    </a:cubicBezTo>
                    <a:cubicBezTo>
                      <a:pt x="220" y="140"/>
                      <a:pt x="220" y="140"/>
                      <a:pt x="220" y="140"/>
                    </a:cubicBezTo>
                    <a:cubicBezTo>
                      <a:pt x="220" y="140"/>
                      <a:pt x="220" y="140"/>
                      <a:pt x="220" y="140"/>
                    </a:cubicBezTo>
                    <a:cubicBezTo>
                      <a:pt x="220" y="139"/>
                      <a:pt x="220" y="139"/>
                      <a:pt x="220" y="139"/>
                    </a:cubicBezTo>
                    <a:close/>
                    <a:moveTo>
                      <a:pt x="219" y="136"/>
                    </a:moveTo>
                    <a:cubicBezTo>
                      <a:pt x="218" y="136"/>
                      <a:pt x="218" y="135"/>
                      <a:pt x="218" y="135"/>
                    </a:cubicBezTo>
                    <a:cubicBezTo>
                      <a:pt x="219" y="136"/>
                      <a:pt x="220" y="137"/>
                      <a:pt x="219" y="139"/>
                    </a:cubicBezTo>
                    <a:cubicBezTo>
                      <a:pt x="219" y="138"/>
                      <a:pt x="219" y="137"/>
                      <a:pt x="219" y="136"/>
                    </a:cubicBezTo>
                    <a:close/>
                    <a:moveTo>
                      <a:pt x="218" y="126"/>
                    </a:moveTo>
                    <a:cubicBezTo>
                      <a:pt x="218" y="127"/>
                      <a:pt x="219" y="127"/>
                      <a:pt x="220" y="128"/>
                    </a:cubicBezTo>
                    <a:cubicBezTo>
                      <a:pt x="220" y="128"/>
                      <a:pt x="223" y="130"/>
                      <a:pt x="220" y="129"/>
                    </a:cubicBezTo>
                    <a:cubicBezTo>
                      <a:pt x="219" y="129"/>
                      <a:pt x="218" y="129"/>
                      <a:pt x="218" y="128"/>
                    </a:cubicBezTo>
                    <a:cubicBezTo>
                      <a:pt x="218" y="128"/>
                      <a:pt x="218" y="128"/>
                      <a:pt x="218" y="128"/>
                    </a:cubicBezTo>
                    <a:cubicBezTo>
                      <a:pt x="218" y="128"/>
                      <a:pt x="218" y="127"/>
                      <a:pt x="218" y="127"/>
                    </a:cubicBezTo>
                    <a:cubicBezTo>
                      <a:pt x="218" y="126"/>
                      <a:pt x="218" y="126"/>
                      <a:pt x="218" y="126"/>
                    </a:cubicBezTo>
                    <a:close/>
                    <a:moveTo>
                      <a:pt x="218" y="123"/>
                    </a:moveTo>
                    <a:cubicBezTo>
                      <a:pt x="219" y="124"/>
                      <a:pt x="220" y="125"/>
                      <a:pt x="222" y="126"/>
                    </a:cubicBezTo>
                    <a:cubicBezTo>
                      <a:pt x="223" y="127"/>
                      <a:pt x="223" y="126"/>
                      <a:pt x="221" y="126"/>
                    </a:cubicBezTo>
                    <a:cubicBezTo>
                      <a:pt x="221" y="125"/>
                      <a:pt x="220" y="125"/>
                      <a:pt x="219" y="125"/>
                    </a:cubicBezTo>
                    <a:cubicBezTo>
                      <a:pt x="219" y="124"/>
                      <a:pt x="218" y="124"/>
                      <a:pt x="218" y="124"/>
                    </a:cubicBezTo>
                    <a:cubicBezTo>
                      <a:pt x="218" y="124"/>
                      <a:pt x="218" y="123"/>
                      <a:pt x="218" y="123"/>
                    </a:cubicBezTo>
                    <a:close/>
                    <a:moveTo>
                      <a:pt x="215" y="117"/>
                    </a:moveTo>
                    <a:cubicBezTo>
                      <a:pt x="214" y="117"/>
                      <a:pt x="213" y="117"/>
                      <a:pt x="212" y="117"/>
                    </a:cubicBezTo>
                    <a:cubicBezTo>
                      <a:pt x="211" y="116"/>
                      <a:pt x="209" y="115"/>
                      <a:pt x="208" y="114"/>
                    </a:cubicBezTo>
                    <a:cubicBezTo>
                      <a:pt x="206" y="113"/>
                      <a:pt x="206" y="113"/>
                      <a:pt x="208" y="114"/>
                    </a:cubicBezTo>
                    <a:cubicBezTo>
                      <a:pt x="210" y="114"/>
                      <a:pt x="211" y="115"/>
                      <a:pt x="213" y="116"/>
                    </a:cubicBezTo>
                    <a:cubicBezTo>
                      <a:pt x="216" y="118"/>
                      <a:pt x="220" y="120"/>
                      <a:pt x="224" y="121"/>
                    </a:cubicBezTo>
                    <a:cubicBezTo>
                      <a:pt x="224" y="121"/>
                      <a:pt x="224" y="122"/>
                      <a:pt x="224" y="123"/>
                    </a:cubicBezTo>
                    <a:cubicBezTo>
                      <a:pt x="222" y="122"/>
                      <a:pt x="219" y="121"/>
                      <a:pt x="217" y="121"/>
                    </a:cubicBezTo>
                    <a:cubicBezTo>
                      <a:pt x="217" y="119"/>
                      <a:pt x="216" y="118"/>
                      <a:pt x="215" y="117"/>
                    </a:cubicBezTo>
                    <a:close/>
                    <a:moveTo>
                      <a:pt x="218" y="78"/>
                    </a:moveTo>
                    <a:cubicBezTo>
                      <a:pt x="216" y="76"/>
                      <a:pt x="214" y="76"/>
                      <a:pt x="212" y="74"/>
                    </a:cubicBezTo>
                    <a:cubicBezTo>
                      <a:pt x="208" y="72"/>
                      <a:pt x="213" y="75"/>
                      <a:pt x="214" y="75"/>
                    </a:cubicBezTo>
                    <a:cubicBezTo>
                      <a:pt x="215" y="76"/>
                      <a:pt x="216" y="76"/>
                      <a:pt x="217" y="76"/>
                    </a:cubicBezTo>
                    <a:cubicBezTo>
                      <a:pt x="217" y="77"/>
                      <a:pt x="217" y="77"/>
                      <a:pt x="218" y="78"/>
                    </a:cubicBezTo>
                    <a:close/>
                    <a:moveTo>
                      <a:pt x="209" y="61"/>
                    </a:moveTo>
                    <a:cubicBezTo>
                      <a:pt x="207" y="59"/>
                      <a:pt x="207" y="60"/>
                      <a:pt x="209" y="60"/>
                    </a:cubicBezTo>
                    <a:cubicBezTo>
                      <a:pt x="209" y="60"/>
                      <a:pt x="209" y="60"/>
                      <a:pt x="209" y="61"/>
                    </a:cubicBezTo>
                    <a:close/>
                    <a:moveTo>
                      <a:pt x="211" y="64"/>
                    </a:moveTo>
                    <a:cubicBezTo>
                      <a:pt x="210" y="63"/>
                      <a:pt x="210" y="63"/>
                      <a:pt x="209" y="63"/>
                    </a:cubicBezTo>
                    <a:cubicBezTo>
                      <a:pt x="209" y="62"/>
                      <a:pt x="207" y="61"/>
                      <a:pt x="206" y="61"/>
                    </a:cubicBezTo>
                    <a:cubicBezTo>
                      <a:pt x="208" y="61"/>
                      <a:pt x="209" y="62"/>
                      <a:pt x="210" y="62"/>
                    </a:cubicBezTo>
                    <a:cubicBezTo>
                      <a:pt x="210" y="63"/>
                      <a:pt x="211" y="63"/>
                      <a:pt x="211" y="64"/>
                    </a:cubicBezTo>
                    <a:close/>
                    <a:moveTo>
                      <a:pt x="214" y="70"/>
                    </a:moveTo>
                    <a:cubicBezTo>
                      <a:pt x="212" y="68"/>
                      <a:pt x="210" y="67"/>
                      <a:pt x="208" y="66"/>
                    </a:cubicBezTo>
                    <a:cubicBezTo>
                      <a:pt x="204" y="63"/>
                      <a:pt x="209" y="65"/>
                      <a:pt x="211" y="66"/>
                    </a:cubicBezTo>
                    <a:cubicBezTo>
                      <a:pt x="211" y="66"/>
                      <a:pt x="212" y="67"/>
                      <a:pt x="213" y="67"/>
                    </a:cubicBezTo>
                    <a:cubicBezTo>
                      <a:pt x="213" y="68"/>
                      <a:pt x="214" y="69"/>
                      <a:pt x="214" y="70"/>
                    </a:cubicBezTo>
                    <a:close/>
                    <a:moveTo>
                      <a:pt x="216" y="73"/>
                    </a:moveTo>
                    <a:cubicBezTo>
                      <a:pt x="214" y="72"/>
                      <a:pt x="212" y="71"/>
                      <a:pt x="209" y="70"/>
                    </a:cubicBezTo>
                    <a:cubicBezTo>
                      <a:pt x="208" y="69"/>
                      <a:pt x="207" y="69"/>
                      <a:pt x="206" y="68"/>
                    </a:cubicBezTo>
                    <a:cubicBezTo>
                      <a:pt x="208" y="69"/>
                      <a:pt x="210" y="70"/>
                      <a:pt x="212" y="71"/>
                    </a:cubicBezTo>
                    <a:cubicBezTo>
                      <a:pt x="213" y="71"/>
                      <a:pt x="214" y="71"/>
                      <a:pt x="215" y="71"/>
                    </a:cubicBezTo>
                    <a:cubicBezTo>
                      <a:pt x="215" y="72"/>
                      <a:pt x="216" y="73"/>
                      <a:pt x="216" y="73"/>
                    </a:cubicBezTo>
                    <a:close/>
                    <a:moveTo>
                      <a:pt x="220" y="83"/>
                    </a:moveTo>
                    <a:cubicBezTo>
                      <a:pt x="217" y="81"/>
                      <a:pt x="214" y="80"/>
                      <a:pt x="212" y="79"/>
                    </a:cubicBezTo>
                    <a:cubicBezTo>
                      <a:pt x="207" y="76"/>
                      <a:pt x="213" y="78"/>
                      <a:pt x="215" y="79"/>
                    </a:cubicBezTo>
                    <a:cubicBezTo>
                      <a:pt x="216" y="79"/>
                      <a:pt x="217" y="80"/>
                      <a:pt x="219" y="80"/>
                    </a:cubicBezTo>
                    <a:cubicBezTo>
                      <a:pt x="219" y="81"/>
                      <a:pt x="219" y="82"/>
                      <a:pt x="220" y="83"/>
                    </a:cubicBezTo>
                    <a:close/>
                    <a:moveTo>
                      <a:pt x="209" y="77"/>
                    </a:moveTo>
                    <a:cubicBezTo>
                      <a:pt x="212" y="80"/>
                      <a:pt x="216" y="81"/>
                      <a:pt x="219" y="84"/>
                    </a:cubicBezTo>
                    <a:cubicBezTo>
                      <a:pt x="222" y="85"/>
                      <a:pt x="214" y="82"/>
                      <a:pt x="216" y="82"/>
                    </a:cubicBezTo>
                    <a:cubicBezTo>
                      <a:pt x="215" y="82"/>
                      <a:pt x="214" y="81"/>
                      <a:pt x="213" y="81"/>
                    </a:cubicBezTo>
                    <a:cubicBezTo>
                      <a:pt x="211" y="80"/>
                      <a:pt x="210" y="80"/>
                      <a:pt x="208" y="80"/>
                    </a:cubicBezTo>
                    <a:cubicBezTo>
                      <a:pt x="209" y="79"/>
                      <a:pt x="209" y="78"/>
                      <a:pt x="209" y="77"/>
                    </a:cubicBezTo>
                    <a:close/>
                    <a:moveTo>
                      <a:pt x="221" y="88"/>
                    </a:moveTo>
                    <a:cubicBezTo>
                      <a:pt x="217" y="85"/>
                      <a:pt x="213" y="83"/>
                      <a:pt x="209" y="81"/>
                    </a:cubicBezTo>
                    <a:cubicBezTo>
                      <a:pt x="208" y="80"/>
                      <a:pt x="207" y="80"/>
                      <a:pt x="210" y="81"/>
                    </a:cubicBezTo>
                    <a:cubicBezTo>
                      <a:pt x="212" y="81"/>
                      <a:pt x="213" y="82"/>
                      <a:pt x="215" y="83"/>
                    </a:cubicBezTo>
                    <a:cubicBezTo>
                      <a:pt x="217" y="84"/>
                      <a:pt x="218" y="84"/>
                      <a:pt x="220" y="85"/>
                    </a:cubicBezTo>
                    <a:cubicBezTo>
                      <a:pt x="220" y="86"/>
                      <a:pt x="221" y="87"/>
                      <a:pt x="221" y="88"/>
                    </a:cubicBezTo>
                    <a:close/>
                    <a:moveTo>
                      <a:pt x="222" y="92"/>
                    </a:moveTo>
                    <a:cubicBezTo>
                      <a:pt x="218" y="89"/>
                      <a:pt x="212" y="88"/>
                      <a:pt x="207" y="85"/>
                    </a:cubicBezTo>
                    <a:cubicBezTo>
                      <a:pt x="204" y="83"/>
                      <a:pt x="208" y="84"/>
                      <a:pt x="209" y="84"/>
                    </a:cubicBezTo>
                    <a:cubicBezTo>
                      <a:pt x="211" y="85"/>
                      <a:pt x="213" y="86"/>
                      <a:pt x="215" y="87"/>
                    </a:cubicBezTo>
                    <a:cubicBezTo>
                      <a:pt x="217" y="88"/>
                      <a:pt x="219" y="88"/>
                      <a:pt x="221" y="89"/>
                    </a:cubicBezTo>
                    <a:cubicBezTo>
                      <a:pt x="222" y="90"/>
                      <a:pt x="222" y="91"/>
                      <a:pt x="222" y="92"/>
                    </a:cubicBezTo>
                    <a:close/>
                    <a:moveTo>
                      <a:pt x="223" y="97"/>
                    </a:moveTo>
                    <a:cubicBezTo>
                      <a:pt x="218" y="93"/>
                      <a:pt x="212" y="91"/>
                      <a:pt x="206" y="88"/>
                    </a:cubicBezTo>
                    <a:cubicBezTo>
                      <a:pt x="206" y="87"/>
                      <a:pt x="201" y="85"/>
                      <a:pt x="205" y="87"/>
                    </a:cubicBezTo>
                    <a:cubicBezTo>
                      <a:pt x="207" y="88"/>
                      <a:pt x="210" y="89"/>
                      <a:pt x="213" y="90"/>
                    </a:cubicBezTo>
                    <a:cubicBezTo>
                      <a:pt x="216" y="91"/>
                      <a:pt x="219" y="93"/>
                      <a:pt x="222" y="94"/>
                    </a:cubicBezTo>
                    <a:cubicBezTo>
                      <a:pt x="223" y="95"/>
                      <a:pt x="223" y="96"/>
                      <a:pt x="223" y="97"/>
                    </a:cubicBezTo>
                    <a:close/>
                    <a:moveTo>
                      <a:pt x="224" y="102"/>
                    </a:moveTo>
                    <a:cubicBezTo>
                      <a:pt x="221" y="100"/>
                      <a:pt x="218" y="99"/>
                      <a:pt x="215" y="97"/>
                    </a:cubicBezTo>
                    <a:cubicBezTo>
                      <a:pt x="212" y="95"/>
                      <a:pt x="209" y="94"/>
                      <a:pt x="206" y="92"/>
                    </a:cubicBezTo>
                    <a:cubicBezTo>
                      <a:pt x="205" y="91"/>
                      <a:pt x="205" y="91"/>
                      <a:pt x="204" y="91"/>
                    </a:cubicBezTo>
                    <a:cubicBezTo>
                      <a:pt x="205" y="91"/>
                      <a:pt x="206" y="91"/>
                      <a:pt x="207" y="92"/>
                    </a:cubicBezTo>
                    <a:cubicBezTo>
                      <a:pt x="210" y="92"/>
                      <a:pt x="212" y="93"/>
                      <a:pt x="215" y="94"/>
                    </a:cubicBezTo>
                    <a:cubicBezTo>
                      <a:pt x="217" y="96"/>
                      <a:pt x="220" y="97"/>
                      <a:pt x="223" y="98"/>
                    </a:cubicBezTo>
                    <a:cubicBezTo>
                      <a:pt x="223" y="99"/>
                      <a:pt x="223" y="100"/>
                      <a:pt x="224" y="102"/>
                    </a:cubicBezTo>
                    <a:close/>
                    <a:moveTo>
                      <a:pt x="224" y="106"/>
                    </a:moveTo>
                    <a:cubicBezTo>
                      <a:pt x="218" y="101"/>
                      <a:pt x="210" y="98"/>
                      <a:pt x="204" y="94"/>
                    </a:cubicBezTo>
                    <a:cubicBezTo>
                      <a:pt x="199" y="92"/>
                      <a:pt x="205" y="95"/>
                      <a:pt x="206" y="95"/>
                    </a:cubicBezTo>
                    <a:cubicBezTo>
                      <a:pt x="208" y="96"/>
                      <a:pt x="210" y="97"/>
                      <a:pt x="212" y="98"/>
                    </a:cubicBezTo>
                    <a:cubicBezTo>
                      <a:pt x="216" y="99"/>
                      <a:pt x="220" y="101"/>
                      <a:pt x="224" y="103"/>
                    </a:cubicBezTo>
                    <a:cubicBezTo>
                      <a:pt x="224" y="103"/>
                      <a:pt x="224" y="103"/>
                      <a:pt x="224" y="103"/>
                    </a:cubicBezTo>
                    <a:cubicBezTo>
                      <a:pt x="224" y="104"/>
                      <a:pt x="224" y="105"/>
                      <a:pt x="224" y="106"/>
                    </a:cubicBezTo>
                    <a:close/>
                    <a:moveTo>
                      <a:pt x="203" y="103"/>
                    </a:moveTo>
                    <a:cubicBezTo>
                      <a:pt x="210" y="107"/>
                      <a:pt x="216" y="110"/>
                      <a:pt x="224" y="112"/>
                    </a:cubicBezTo>
                    <a:cubicBezTo>
                      <a:pt x="224" y="112"/>
                      <a:pt x="224" y="112"/>
                      <a:pt x="224" y="112"/>
                    </a:cubicBezTo>
                    <a:cubicBezTo>
                      <a:pt x="224" y="113"/>
                      <a:pt x="224" y="114"/>
                      <a:pt x="224" y="115"/>
                    </a:cubicBezTo>
                    <a:cubicBezTo>
                      <a:pt x="222" y="113"/>
                      <a:pt x="219" y="111"/>
                      <a:pt x="216" y="110"/>
                    </a:cubicBezTo>
                    <a:cubicBezTo>
                      <a:pt x="212" y="108"/>
                      <a:pt x="207" y="105"/>
                      <a:pt x="203" y="103"/>
                    </a:cubicBezTo>
                    <a:close/>
                    <a:moveTo>
                      <a:pt x="214" y="104"/>
                    </a:moveTo>
                    <a:cubicBezTo>
                      <a:pt x="210" y="102"/>
                      <a:pt x="205" y="100"/>
                      <a:pt x="201" y="98"/>
                    </a:cubicBezTo>
                    <a:cubicBezTo>
                      <a:pt x="201" y="98"/>
                      <a:pt x="201" y="98"/>
                      <a:pt x="201" y="98"/>
                    </a:cubicBezTo>
                    <a:cubicBezTo>
                      <a:pt x="201" y="98"/>
                      <a:pt x="201" y="98"/>
                      <a:pt x="202" y="98"/>
                    </a:cubicBezTo>
                    <a:cubicBezTo>
                      <a:pt x="203" y="99"/>
                      <a:pt x="205" y="99"/>
                      <a:pt x="206" y="100"/>
                    </a:cubicBezTo>
                    <a:cubicBezTo>
                      <a:pt x="207" y="100"/>
                      <a:pt x="209" y="101"/>
                      <a:pt x="210" y="101"/>
                    </a:cubicBezTo>
                    <a:cubicBezTo>
                      <a:pt x="215" y="103"/>
                      <a:pt x="219" y="106"/>
                      <a:pt x="224" y="107"/>
                    </a:cubicBezTo>
                    <a:cubicBezTo>
                      <a:pt x="224" y="109"/>
                      <a:pt x="224" y="110"/>
                      <a:pt x="224" y="112"/>
                    </a:cubicBezTo>
                    <a:cubicBezTo>
                      <a:pt x="221" y="109"/>
                      <a:pt x="217" y="106"/>
                      <a:pt x="214" y="104"/>
                    </a:cubicBezTo>
                    <a:close/>
                    <a:moveTo>
                      <a:pt x="224" y="120"/>
                    </a:moveTo>
                    <a:cubicBezTo>
                      <a:pt x="218" y="116"/>
                      <a:pt x="212" y="112"/>
                      <a:pt x="206" y="109"/>
                    </a:cubicBezTo>
                    <a:cubicBezTo>
                      <a:pt x="206" y="109"/>
                      <a:pt x="206" y="109"/>
                      <a:pt x="206" y="109"/>
                    </a:cubicBezTo>
                    <a:cubicBezTo>
                      <a:pt x="209" y="110"/>
                      <a:pt x="213" y="112"/>
                      <a:pt x="216" y="114"/>
                    </a:cubicBezTo>
                    <a:cubicBezTo>
                      <a:pt x="219" y="115"/>
                      <a:pt x="221" y="116"/>
                      <a:pt x="224" y="116"/>
                    </a:cubicBezTo>
                    <a:cubicBezTo>
                      <a:pt x="224" y="116"/>
                      <a:pt x="224" y="116"/>
                      <a:pt x="224" y="116"/>
                    </a:cubicBezTo>
                    <a:cubicBezTo>
                      <a:pt x="224" y="117"/>
                      <a:pt x="224" y="119"/>
                      <a:pt x="224" y="120"/>
                    </a:cubicBezTo>
                    <a:close/>
                    <a:moveTo>
                      <a:pt x="209" y="119"/>
                    </a:moveTo>
                    <a:cubicBezTo>
                      <a:pt x="208" y="118"/>
                      <a:pt x="210" y="118"/>
                      <a:pt x="211" y="118"/>
                    </a:cubicBezTo>
                    <a:cubicBezTo>
                      <a:pt x="210" y="119"/>
                      <a:pt x="210" y="119"/>
                      <a:pt x="209" y="119"/>
                    </a:cubicBezTo>
                    <a:cubicBezTo>
                      <a:pt x="208" y="120"/>
                      <a:pt x="208" y="120"/>
                      <a:pt x="207" y="119"/>
                    </a:cubicBezTo>
                    <a:cubicBezTo>
                      <a:pt x="208" y="119"/>
                      <a:pt x="208" y="119"/>
                      <a:pt x="209" y="119"/>
                    </a:cubicBezTo>
                    <a:cubicBezTo>
                      <a:pt x="209" y="119"/>
                      <a:pt x="209" y="119"/>
                      <a:pt x="209" y="119"/>
                    </a:cubicBezTo>
                    <a:close/>
                    <a:moveTo>
                      <a:pt x="206" y="114"/>
                    </a:moveTo>
                    <a:cubicBezTo>
                      <a:pt x="207" y="115"/>
                      <a:pt x="209" y="116"/>
                      <a:pt x="210" y="117"/>
                    </a:cubicBezTo>
                    <a:cubicBezTo>
                      <a:pt x="213" y="118"/>
                      <a:pt x="209" y="117"/>
                      <a:pt x="207" y="117"/>
                    </a:cubicBezTo>
                    <a:cubicBezTo>
                      <a:pt x="207" y="117"/>
                      <a:pt x="207" y="117"/>
                      <a:pt x="207" y="117"/>
                    </a:cubicBezTo>
                    <a:cubicBezTo>
                      <a:pt x="208" y="118"/>
                      <a:pt x="208" y="119"/>
                      <a:pt x="207" y="118"/>
                    </a:cubicBezTo>
                    <a:cubicBezTo>
                      <a:pt x="206" y="117"/>
                      <a:pt x="206" y="115"/>
                      <a:pt x="206" y="114"/>
                    </a:cubicBezTo>
                    <a:close/>
                    <a:moveTo>
                      <a:pt x="206" y="109"/>
                    </a:moveTo>
                    <a:cubicBezTo>
                      <a:pt x="211" y="113"/>
                      <a:pt x="216" y="116"/>
                      <a:pt x="222" y="119"/>
                    </a:cubicBezTo>
                    <a:cubicBezTo>
                      <a:pt x="226" y="122"/>
                      <a:pt x="218" y="118"/>
                      <a:pt x="219" y="118"/>
                    </a:cubicBezTo>
                    <a:cubicBezTo>
                      <a:pt x="217" y="117"/>
                      <a:pt x="216" y="117"/>
                      <a:pt x="214" y="116"/>
                    </a:cubicBezTo>
                    <a:cubicBezTo>
                      <a:pt x="212" y="114"/>
                      <a:pt x="209" y="113"/>
                      <a:pt x="206" y="112"/>
                    </a:cubicBezTo>
                    <a:cubicBezTo>
                      <a:pt x="206" y="111"/>
                      <a:pt x="206" y="110"/>
                      <a:pt x="206" y="109"/>
                    </a:cubicBezTo>
                    <a:close/>
                    <a:moveTo>
                      <a:pt x="204" y="104"/>
                    </a:moveTo>
                    <a:cubicBezTo>
                      <a:pt x="207" y="106"/>
                      <a:pt x="209" y="107"/>
                      <a:pt x="212" y="109"/>
                    </a:cubicBezTo>
                    <a:cubicBezTo>
                      <a:pt x="216" y="111"/>
                      <a:pt x="220" y="112"/>
                      <a:pt x="223" y="115"/>
                    </a:cubicBezTo>
                    <a:cubicBezTo>
                      <a:pt x="223" y="115"/>
                      <a:pt x="218" y="113"/>
                      <a:pt x="218" y="114"/>
                    </a:cubicBezTo>
                    <a:cubicBezTo>
                      <a:pt x="217" y="113"/>
                      <a:pt x="216" y="112"/>
                      <a:pt x="214" y="112"/>
                    </a:cubicBezTo>
                    <a:cubicBezTo>
                      <a:pt x="212" y="110"/>
                      <a:pt x="208" y="109"/>
                      <a:pt x="206" y="108"/>
                    </a:cubicBezTo>
                    <a:cubicBezTo>
                      <a:pt x="205" y="107"/>
                      <a:pt x="205" y="107"/>
                      <a:pt x="205" y="106"/>
                    </a:cubicBezTo>
                    <a:cubicBezTo>
                      <a:pt x="205" y="105"/>
                      <a:pt x="204" y="105"/>
                      <a:pt x="204" y="104"/>
                    </a:cubicBezTo>
                    <a:close/>
                    <a:moveTo>
                      <a:pt x="199" y="97"/>
                    </a:moveTo>
                    <a:cubicBezTo>
                      <a:pt x="206" y="102"/>
                      <a:pt x="213" y="104"/>
                      <a:pt x="220" y="109"/>
                    </a:cubicBezTo>
                    <a:cubicBezTo>
                      <a:pt x="225" y="113"/>
                      <a:pt x="222" y="111"/>
                      <a:pt x="219" y="110"/>
                    </a:cubicBezTo>
                    <a:cubicBezTo>
                      <a:pt x="217" y="109"/>
                      <a:pt x="214" y="108"/>
                      <a:pt x="212" y="107"/>
                    </a:cubicBezTo>
                    <a:cubicBezTo>
                      <a:pt x="208" y="106"/>
                      <a:pt x="205" y="103"/>
                      <a:pt x="202" y="102"/>
                    </a:cubicBezTo>
                    <a:cubicBezTo>
                      <a:pt x="202" y="102"/>
                      <a:pt x="202" y="102"/>
                      <a:pt x="201" y="102"/>
                    </a:cubicBezTo>
                    <a:cubicBezTo>
                      <a:pt x="200" y="101"/>
                      <a:pt x="199" y="99"/>
                      <a:pt x="199" y="97"/>
                    </a:cubicBezTo>
                    <a:close/>
                    <a:moveTo>
                      <a:pt x="199" y="96"/>
                    </a:moveTo>
                    <a:cubicBezTo>
                      <a:pt x="199" y="96"/>
                      <a:pt x="199" y="96"/>
                      <a:pt x="200" y="95"/>
                    </a:cubicBezTo>
                    <a:cubicBezTo>
                      <a:pt x="200" y="95"/>
                      <a:pt x="201" y="94"/>
                      <a:pt x="201" y="94"/>
                    </a:cubicBezTo>
                    <a:cubicBezTo>
                      <a:pt x="205" y="96"/>
                      <a:pt x="208" y="98"/>
                      <a:pt x="212" y="100"/>
                    </a:cubicBezTo>
                    <a:cubicBezTo>
                      <a:pt x="214" y="101"/>
                      <a:pt x="216" y="102"/>
                      <a:pt x="218" y="103"/>
                    </a:cubicBezTo>
                    <a:cubicBezTo>
                      <a:pt x="219" y="104"/>
                      <a:pt x="221" y="105"/>
                      <a:pt x="223" y="106"/>
                    </a:cubicBezTo>
                    <a:cubicBezTo>
                      <a:pt x="215" y="103"/>
                      <a:pt x="207" y="99"/>
                      <a:pt x="199" y="96"/>
                    </a:cubicBezTo>
                    <a:close/>
                    <a:moveTo>
                      <a:pt x="202" y="93"/>
                    </a:moveTo>
                    <a:cubicBezTo>
                      <a:pt x="202" y="92"/>
                      <a:pt x="202" y="91"/>
                      <a:pt x="202" y="90"/>
                    </a:cubicBezTo>
                    <a:cubicBezTo>
                      <a:pt x="201" y="88"/>
                      <a:pt x="201" y="87"/>
                      <a:pt x="202" y="86"/>
                    </a:cubicBezTo>
                    <a:cubicBezTo>
                      <a:pt x="207" y="90"/>
                      <a:pt x="214" y="92"/>
                      <a:pt x="220" y="96"/>
                    </a:cubicBezTo>
                    <a:cubicBezTo>
                      <a:pt x="225" y="99"/>
                      <a:pt x="220" y="96"/>
                      <a:pt x="218" y="95"/>
                    </a:cubicBezTo>
                    <a:cubicBezTo>
                      <a:pt x="216" y="94"/>
                      <a:pt x="214" y="93"/>
                      <a:pt x="212" y="92"/>
                    </a:cubicBezTo>
                    <a:cubicBezTo>
                      <a:pt x="209" y="91"/>
                      <a:pt x="206" y="90"/>
                      <a:pt x="203" y="89"/>
                    </a:cubicBezTo>
                    <a:cubicBezTo>
                      <a:pt x="202" y="89"/>
                      <a:pt x="202" y="90"/>
                      <a:pt x="202" y="90"/>
                    </a:cubicBezTo>
                    <a:cubicBezTo>
                      <a:pt x="208" y="95"/>
                      <a:pt x="215" y="97"/>
                      <a:pt x="221" y="101"/>
                    </a:cubicBezTo>
                    <a:cubicBezTo>
                      <a:pt x="224" y="102"/>
                      <a:pt x="219" y="100"/>
                      <a:pt x="219" y="100"/>
                    </a:cubicBezTo>
                    <a:cubicBezTo>
                      <a:pt x="216" y="99"/>
                      <a:pt x="213" y="98"/>
                      <a:pt x="211" y="96"/>
                    </a:cubicBezTo>
                    <a:cubicBezTo>
                      <a:pt x="208" y="95"/>
                      <a:pt x="205" y="94"/>
                      <a:pt x="202" y="93"/>
                    </a:cubicBezTo>
                    <a:close/>
                    <a:moveTo>
                      <a:pt x="202" y="85"/>
                    </a:moveTo>
                    <a:cubicBezTo>
                      <a:pt x="202" y="84"/>
                      <a:pt x="203" y="83"/>
                      <a:pt x="204" y="83"/>
                    </a:cubicBezTo>
                    <a:cubicBezTo>
                      <a:pt x="208" y="87"/>
                      <a:pt x="214" y="88"/>
                      <a:pt x="219" y="91"/>
                    </a:cubicBezTo>
                    <a:cubicBezTo>
                      <a:pt x="224" y="95"/>
                      <a:pt x="219" y="92"/>
                      <a:pt x="218" y="91"/>
                    </a:cubicBezTo>
                    <a:cubicBezTo>
                      <a:pt x="216" y="90"/>
                      <a:pt x="214" y="90"/>
                      <a:pt x="212" y="89"/>
                    </a:cubicBezTo>
                    <a:cubicBezTo>
                      <a:pt x="208" y="87"/>
                      <a:pt x="205" y="86"/>
                      <a:pt x="202" y="85"/>
                    </a:cubicBezTo>
                    <a:close/>
                    <a:moveTo>
                      <a:pt x="205" y="82"/>
                    </a:moveTo>
                    <a:cubicBezTo>
                      <a:pt x="205" y="82"/>
                      <a:pt x="205" y="82"/>
                      <a:pt x="206" y="82"/>
                    </a:cubicBezTo>
                    <a:cubicBezTo>
                      <a:pt x="207" y="82"/>
                      <a:pt x="207" y="81"/>
                      <a:pt x="208" y="81"/>
                    </a:cubicBezTo>
                    <a:cubicBezTo>
                      <a:pt x="210" y="82"/>
                      <a:pt x="212" y="83"/>
                      <a:pt x="214" y="84"/>
                    </a:cubicBezTo>
                    <a:cubicBezTo>
                      <a:pt x="216" y="85"/>
                      <a:pt x="217" y="86"/>
                      <a:pt x="218" y="87"/>
                    </a:cubicBezTo>
                    <a:cubicBezTo>
                      <a:pt x="219" y="87"/>
                      <a:pt x="223" y="89"/>
                      <a:pt x="219" y="88"/>
                    </a:cubicBezTo>
                    <a:cubicBezTo>
                      <a:pt x="214" y="86"/>
                      <a:pt x="210" y="83"/>
                      <a:pt x="205" y="82"/>
                    </a:cubicBezTo>
                    <a:close/>
                    <a:moveTo>
                      <a:pt x="207" y="69"/>
                    </a:moveTo>
                    <a:cubicBezTo>
                      <a:pt x="209" y="70"/>
                      <a:pt x="211" y="71"/>
                      <a:pt x="213" y="72"/>
                    </a:cubicBezTo>
                    <a:cubicBezTo>
                      <a:pt x="214" y="73"/>
                      <a:pt x="215" y="74"/>
                      <a:pt x="216" y="74"/>
                    </a:cubicBezTo>
                    <a:cubicBezTo>
                      <a:pt x="216" y="75"/>
                      <a:pt x="216" y="75"/>
                      <a:pt x="216" y="75"/>
                    </a:cubicBezTo>
                    <a:cubicBezTo>
                      <a:pt x="215" y="75"/>
                      <a:pt x="214" y="74"/>
                      <a:pt x="213" y="74"/>
                    </a:cubicBezTo>
                    <a:cubicBezTo>
                      <a:pt x="212" y="73"/>
                      <a:pt x="210" y="73"/>
                      <a:pt x="209" y="72"/>
                    </a:cubicBezTo>
                    <a:cubicBezTo>
                      <a:pt x="209" y="72"/>
                      <a:pt x="208" y="73"/>
                      <a:pt x="209" y="73"/>
                    </a:cubicBezTo>
                    <a:cubicBezTo>
                      <a:pt x="211" y="75"/>
                      <a:pt x="215" y="78"/>
                      <a:pt x="218" y="79"/>
                    </a:cubicBezTo>
                    <a:cubicBezTo>
                      <a:pt x="218" y="79"/>
                      <a:pt x="218" y="79"/>
                      <a:pt x="218" y="79"/>
                    </a:cubicBezTo>
                    <a:cubicBezTo>
                      <a:pt x="215" y="78"/>
                      <a:pt x="212" y="77"/>
                      <a:pt x="209" y="76"/>
                    </a:cubicBezTo>
                    <a:cubicBezTo>
                      <a:pt x="209" y="75"/>
                      <a:pt x="209" y="74"/>
                      <a:pt x="208" y="73"/>
                    </a:cubicBezTo>
                    <a:cubicBezTo>
                      <a:pt x="208" y="72"/>
                      <a:pt x="207" y="70"/>
                      <a:pt x="207" y="69"/>
                    </a:cubicBezTo>
                    <a:close/>
                    <a:moveTo>
                      <a:pt x="205" y="64"/>
                    </a:moveTo>
                    <a:cubicBezTo>
                      <a:pt x="207" y="67"/>
                      <a:pt x="209" y="68"/>
                      <a:pt x="212" y="69"/>
                    </a:cubicBezTo>
                    <a:cubicBezTo>
                      <a:pt x="216" y="71"/>
                      <a:pt x="212" y="70"/>
                      <a:pt x="209" y="69"/>
                    </a:cubicBezTo>
                    <a:cubicBezTo>
                      <a:pt x="208" y="68"/>
                      <a:pt x="207" y="68"/>
                      <a:pt x="206" y="68"/>
                    </a:cubicBezTo>
                    <a:cubicBezTo>
                      <a:pt x="206" y="66"/>
                      <a:pt x="205" y="65"/>
                      <a:pt x="205" y="64"/>
                    </a:cubicBezTo>
                    <a:close/>
                    <a:moveTo>
                      <a:pt x="205" y="61"/>
                    </a:moveTo>
                    <a:cubicBezTo>
                      <a:pt x="207" y="62"/>
                      <a:pt x="209" y="63"/>
                      <a:pt x="211" y="65"/>
                    </a:cubicBezTo>
                    <a:cubicBezTo>
                      <a:pt x="212" y="65"/>
                      <a:pt x="212" y="66"/>
                      <a:pt x="212" y="66"/>
                    </a:cubicBezTo>
                    <a:cubicBezTo>
                      <a:pt x="211" y="65"/>
                      <a:pt x="209" y="65"/>
                      <a:pt x="208" y="64"/>
                    </a:cubicBezTo>
                    <a:cubicBezTo>
                      <a:pt x="207" y="64"/>
                      <a:pt x="206" y="63"/>
                      <a:pt x="205" y="63"/>
                    </a:cubicBezTo>
                    <a:cubicBezTo>
                      <a:pt x="205" y="63"/>
                      <a:pt x="205" y="63"/>
                      <a:pt x="205" y="63"/>
                    </a:cubicBezTo>
                    <a:cubicBezTo>
                      <a:pt x="205" y="63"/>
                      <a:pt x="205" y="62"/>
                      <a:pt x="205" y="62"/>
                    </a:cubicBezTo>
                    <a:cubicBezTo>
                      <a:pt x="205" y="62"/>
                      <a:pt x="205" y="61"/>
                      <a:pt x="205" y="61"/>
                    </a:cubicBezTo>
                    <a:close/>
                    <a:moveTo>
                      <a:pt x="206" y="56"/>
                    </a:moveTo>
                    <a:cubicBezTo>
                      <a:pt x="206" y="57"/>
                      <a:pt x="207" y="58"/>
                      <a:pt x="208" y="59"/>
                    </a:cubicBezTo>
                    <a:cubicBezTo>
                      <a:pt x="207" y="59"/>
                      <a:pt x="206" y="59"/>
                      <a:pt x="206" y="59"/>
                    </a:cubicBezTo>
                    <a:cubicBezTo>
                      <a:pt x="205" y="59"/>
                      <a:pt x="205" y="59"/>
                      <a:pt x="205" y="59"/>
                    </a:cubicBezTo>
                    <a:cubicBezTo>
                      <a:pt x="206" y="60"/>
                      <a:pt x="207" y="60"/>
                      <a:pt x="208" y="61"/>
                    </a:cubicBezTo>
                    <a:cubicBezTo>
                      <a:pt x="207" y="60"/>
                      <a:pt x="206" y="60"/>
                      <a:pt x="205" y="60"/>
                    </a:cubicBezTo>
                    <a:cubicBezTo>
                      <a:pt x="205" y="59"/>
                      <a:pt x="205" y="57"/>
                      <a:pt x="206" y="56"/>
                    </a:cubicBezTo>
                    <a:close/>
                    <a:moveTo>
                      <a:pt x="100" y="206"/>
                    </a:moveTo>
                    <a:cubicBezTo>
                      <a:pt x="59" y="196"/>
                      <a:pt x="26" y="163"/>
                      <a:pt x="21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3" y="115"/>
                      <a:pt x="24" y="110"/>
                      <a:pt x="29" y="105"/>
                    </a:cubicBezTo>
                    <a:cubicBezTo>
                      <a:pt x="32" y="103"/>
                      <a:pt x="35" y="100"/>
                      <a:pt x="37" y="96"/>
                    </a:cubicBezTo>
                    <a:cubicBezTo>
                      <a:pt x="39" y="92"/>
                      <a:pt x="41" y="86"/>
                      <a:pt x="45" y="83"/>
                    </a:cubicBezTo>
                    <a:cubicBezTo>
                      <a:pt x="49" y="82"/>
                      <a:pt x="46" y="89"/>
                      <a:pt x="46" y="88"/>
                    </a:cubicBezTo>
                    <a:cubicBezTo>
                      <a:pt x="46" y="89"/>
                      <a:pt x="45" y="90"/>
                      <a:pt x="45" y="90"/>
                    </a:cubicBezTo>
                    <a:cubicBezTo>
                      <a:pt x="44" y="91"/>
                      <a:pt x="43" y="93"/>
                      <a:pt x="42" y="94"/>
                    </a:cubicBezTo>
                    <a:cubicBezTo>
                      <a:pt x="40" y="97"/>
                      <a:pt x="37" y="101"/>
                      <a:pt x="38" y="106"/>
                    </a:cubicBezTo>
                    <a:cubicBezTo>
                      <a:pt x="39" y="109"/>
                      <a:pt x="44" y="111"/>
                      <a:pt x="47" y="111"/>
                    </a:cubicBezTo>
                    <a:cubicBezTo>
                      <a:pt x="50" y="112"/>
                      <a:pt x="55" y="113"/>
                      <a:pt x="57" y="110"/>
                    </a:cubicBezTo>
                    <a:cubicBezTo>
                      <a:pt x="60" y="107"/>
                      <a:pt x="60" y="104"/>
                      <a:pt x="60" y="101"/>
                    </a:cubicBezTo>
                    <a:cubicBezTo>
                      <a:pt x="60" y="95"/>
                      <a:pt x="59" y="88"/>
                      <a:pt x="62" y="83"/>
                    </a:cubicBezTo>
                    <a:cubicBezTo>
                      <a:pt x="65" y="83"/>
                      <a:pt x="66" y="85"/>
                      <a:pt x="65" y="87"/>
                    </a:cubicBezTo>
                    <a:cubicBezTo>
                      <a:pt x="65" y="87"/>
                      <a:pt x="65" y="88"/>
                      <a:pt x="65" y="88"/>
                    </a:cubicBezTo>
                    <a:cubicBezTo>
                      <a:pt x="64" y="90"/>
                      <a:pt x="64" y="91"/>
                      <a:pt x="63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0" y="102"/>
                      <a:pt x="61" y="106"/>
                      <a:pt x="60" y="109"/>
                    </a:cubicBezTo>
                    <a:cubicBezTo>
                      <a:pt x="58" y="112"/>
                      <a:pt x="56" y="114"/>
                      <a:pt x="55" y="117"/>
                    </a:cubicBezTo>
                    <a:cubicBezTo>
                      <a:pt x="53" y="120"/>
                      <a:pt x="52" y="123"/>
                      <a:pt x="54" y="126"/>
                    </a:cubicBezTo>
                    <a:cubicBezTo>
                      <a:pt x="58" y="133"/>
                      <a:pt x="66" y="134"/>
                      <a:pt x="72" y="138"/>
                    </a:cubicBezTo>
                    <a:cubicBezTo>
                      <a:pt x="78" y="142"/>
                      <a:pt x="74" y="148"/>
                      <a:pt x="77" y="153"/>
                    </a:cubicBezTo>
                    <a:cubicBezTo>
                      <a:pt x="80" y="157"/>
                      <a:pt x="84" y="159"/>
                      <a:pt x="89" y="161"/>
                    </a:cubicBezTo>
                    <a:cubicBezTo>
                      <a:pt x="95" y="164"/>
                      <a:pt x="101" y="167"/>
                      <a:pt x="107" y="172"/>
                    </a:cubicBezTo>
                    <a:cubicBezTo>
                      <a:pt x="111" y="175"/>
                      <a:pt x="116" y="178"/>
                      <a:pt x="121" y="178"/>
                    </a:cubicBezTo>
                    <a:cubicBezTo>
                      <a:pt x="126" y="179"/>
                      <a:pt x="132" y="178"/>
                      <a:pt x="134" y="173"/>
                    </a:cubicBezTo>
                    <a:cubicBezTo>
                      <a:pt x="137" y="167"/>
                      <a:pt x="136" y="160"/>
                      <a:pt x="134" y="153"/>
                    </a:cubicBezTo>
                    <a:cubicBezTo>
                      <a:pt x="133" y="150"/>
                      <a:pt x="133" y="146"/>
                      <a:pt x="131" y="143"/>
                    </a:cubicBezTo>
                    <a:cubicBezTo>
                      <a:pt x="130" y="139"/>
                      <a:pt x="126" y="134"/>
                      <a:pt x="126" y="130"/>
                    </a:cubicBezTo>
                    <a:cubicBezTo>
                      <a:pt x="126" y="126"/>
                      <a:pt x="127" y="123"/>
                      <a:pt x="127" y="120"/>
                    </a:cubicBezTo>
                    <a:cubicBezTo>
                      <a:pt x="126" y="118"/>
                      <a:pt x="126" y="116"/>
                      <a:pt x="125" y="113"/>
                    </a:cubicBezTo>
                    <a:cubicBezTo>
                      <a:pt x="123" y="108"/>
                      <a:pt x="120" y="100"/>
                      <a:pt x="126" y="97"/>
                    </a:cubicBezTo>
                    <a:cubicBezTo>
                      <a:pt x="134" y="92"/>
                      <a:pt x="149" y="95"/>
                      <a:pt x="154" y="85"/>
                    </a:cubicBezTo>
                    <a:cubicBezTo>
                      <a:pt x="163" y="65"/>
                      <a:pt x="136" y="46"/>
                      <a:pt x="120" y="43"/>
                    </a:cubicBezTo>
                    <a:cubicBezTo>
                      <a:pt x="115" y="41"/>
                      <a:pt x="110" y="41"/>
                      <a:pt x="105" y="43"/>
                    </a:cubicBezTo>
                    <a:cubicBezTo>
                      <a:pt x="101" y="44"/>
                      <a:pt x="98" y="48"/>
                      <a:pt x="95" y="51"/>
                    </a:cubicBezTo>
                    <a:cubicBezTo>
                      <a:pt x="91" y="56"/>
                      <a:pt x="87" y="60"/>
                      <a:pt x="81" y="63"/>
                    </a:cubicBezTo>
                    <a:cubicBezTo>
                      <a:pt x="76" y="65"/>
                      <a:pt x="70" y="67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2" y="68"/>
                      <a:pt x="62" y="66"/>
                      <a:pt x="64" y="65"/>
                    </a:cubicBezTo>
                    <a:cubicBezTo>
                      <a:pt x="65" y="65"/>
                      <a:pt x="65" y="65"/>
                      <a:pt x="65" y="65"/>
                    </a:cubicBezTo>
                    <a:cubicBezTo>
                      <a:pt x="68" y="64"/>
                      <a:pt x="72" y="62"/>
                      <a:pt x="72" y="59"/>
                    </a:cubicBezTo>
                    <a:cubicBezTo>
                      <a:pt x="72" y="56"/>
                      <a:pt x="71" y="54"/>
                      <a:pt x="68" y="54"/>
                    </a:cubicBezTo>
                    <a:cubicBezTo>
                      <a:pt x="65" y="55"/>
                      <a:pt x="63" y="58"/>
                      <a:pt x="60" y="60"/>
                    </a:cubicBezTo>
                    <a:cubicBezTo>
                      <a:pt x="56" y="62"/>
                      <a:pt x="58" y="56"/>
                      <a:pt x="59" y="56"/>
                    </a:cubicBezTo>
                    <a:cubicBezTo>
                      <a:pt x="60" y="55"/>
                      <a:pt x="61" y="54"/>
                      <a:pt x="62" y="54"/>
                    </a:cubicBezTo>
                    <a:cubicBezTo>
                      <a:pt x="63" y="52"/>
                      <a:pt x="66" y="51"/>
                      <a:pt x="68" y="51"/>
                    </a:cubicBezTo>
                    <a:cubicBezTo>
                      <a:pt x="71" y="50"/>
                      <a:pt x="74" y="56"/>
                      <a:pt x="77" y="53"/>
                    </a:cubicBezTo>
                    <a:cubicBezTo>
                      <a:pt x="82" y="50"/>
                      <a:pt x="81" y="44"/>
                      <a:pt x="85" y="41"/>
                    </a:cubicBezTo>
                    <a:cubicBezTo>
                      <a:pt x="89" y="37"/>
                      <a:pt x="93" y="38"/>
                      <a:pt x="97" y="41"/>
                    </a:cubicBezTo>
                    <a:cubicBezTo>
                      <a:pt x="98" y="41"/>
                      <a:pt x="100" y="42"/>
                      <a:pt x="101" y="42"/>
                    </a:cubicBezTo>
                    <a:cubicBezTo>
                      <a:pt x="105" y="42"/>
                      <a:pt x="109" y="41"/>
                      <a:pt x="112" y="40"/>
                    </a:cubicBezTo>
                    <a:cubicBezTo>
                      <a:pt x="117" y="37"/>
                      <a:pt x="117" y="31"/>
                      <a:pt x="111" y="31"/>
                    </a:cubicBezTo>
                    <a:cubicBezTo>
                      <a:pt x="108" y="31"/>
                      <a:pt x="105" y="33"/>
                      <a:pt x="102" y="33"/>
                    </a:cubicBezTo>
                    <a:cubicBezTo>
                      <a:pt x="98" y="33"/>
                      <a:pt x="100" y="30"/>
                      <a:pt x="100" y="28"/>
                    </a:cubicBezTo>
                    <a:cubicBezTo>
                      <a:pt x="100" y="26"/>
                      <a:pt x="100" y="25"/>
                      <a:pt x="99" y="24"/>
                    </a:cubicBezTo>
                    <a:cubicBezTo>
                      <a:pt x="96" y="22"/>
                      <a:pt x="92" y="27"/>
                      <a:pt x="90" y="28"/>
                    </a:cubicBezTo>
                    <a:cubicBezTo>
                      <a:pt x="87" y="29"/>
                      <a:pt x="83" y="31"/>
                      <a:pt x="80" y="31"/>
                    </a:cubicBezTo>
                    <a:cubicBezTo>
                      <a:pt x="79" y="30"/>
                      <a:pt x="80" y="29"/>
                      <a:pt x="81" y="29"/>
                    </a:cubicBezTo>
                    <a:cubicBezTo>
                      <a:pt x="81" y="29"/>
                      <a:pt x="82" y="29"/>
                      <a:pt x="82" y="29"/>
                    </a:cubicBezTo>
                    <a:cubicBezTo>
                      <a:pt x="83" y="30"/>
                      <a:pt x="84" y="30"/>
                      <a:pt x="84" y="29"/>
                    </a:cubicBezTo>
                    <a:cubicBezTo>
                      <a:pt x="86" y="29"/>
                      <a:pt x="89" y="26"/>
                      <a:pt x="87" y="25"/>
                    </a:cubicBezTo>
                    <a:cubicBezTo>
                      <a:pt x="85" y="23"/>
                      <a:pt x="84" y="23"/>
                      <a:pt x="82" y="22"/>
                    </a:cubicBezTo>
                    <a:cubicBezTo>
                      <a:pt x="115" y="9"/>
                      <a:pt x="155" y="12"/>
                      <a:pt x="184" y="34"/>
                    </a:cubicBezTo>
                    <a:cubicBezTo>
                      <a:pt x="191" y="39"/>
                      <a:pt x="198" y="45"/>
                      <a:pt x="203" y="52"/>
                    </a:cubicBezTo>
                    <a:cubicBezTo>
                      <a:pt x="203" y="56"/>
                      <a:pt x="202" y="60"/>
                      <a:pt x="202" y="64"/>
                    </a:cubicBezTo>
                    <a:cubicBezTo>
                      <a:pt x="202" y="66"/>
                      <a:pt x="203" y="69"/>
                      <a:pt x="204" y="71"/>
                    </a:cubicBezTo>
                    <a:cubicBezTo>
                      <a:pt x="206" y="73"/>
                      <a:pt x="207" y="78"/>
                      <a:pt x="203" y="80"/>
                    </a:cubicBezTo>
                    <a:cubicBezTo>
                      <a:pt x="202" y="80"/>
                      <a:pt x="202" y="80"/>
                      <a:pt x="201" y="81"/>
                    </a:cubicBezTo>
                    <a:cubicBezTo>
                      <a:pt x="200" y="81"/>
                      <a:pt x="199" y="83"/>
                      <a:pt x="198" y="85"/>
                    </a:cubicBezTo>
                    <a:cubicBezTo>
                      <a:pt x="198" y="86"/>
                      <a:pt x="198" y="88"/>
                      <a:pt x="199" y="90"/>
                    </a:cubicBezTo>
                    <a:cubicBezTo>
                      <a:pt x="199" y="92"/>
                      <a:pt x="197" y="93"/>
                      <a:pt x="197" y="94"/>
                    </a:cubicBezTo>
                    <a:cubicBezTo>
                      <a:pt x="195" y="98"/>
                      <a:pt x="197" y="102"/>
                      <a:pt x="199" y="104"/>
                    </a:cubicBezTo>
                    <a:cubicBezTo>
                      <a:pt x="202" y="107"/>
                      <a:pt x="203" y="110"/>
                      <a:pt x="203" y="114"/>
                    </a:cubicBezTo>
                    <a:cubicBezTo>
                      <a:pt x="203" y="116"/>
                      <a:pt x="203" y="118"/>
                      <a:pt x="204" y="120"/>
                    </a:cubicBezTo>
                    <a:cubicBezTo>
                      <a:pt x="205" y="122"/>
                      <a:pt x="207" y="123"/>
                      <a:pt x="209" y="123"/>
                    </a:cubicBezTo>
                    <a:cubicBezTo>
                      <a:pt x="210" y="123"/>
                      <a:pt x="211" y="122"/>
                      <a:pt x="212" y="121"/>
                    </a:cubicBezTo>
                    <a:cubicBezTo>
                      <a:pt x="215" y="118"/>
                      <a:pt x="215" y="125"/>
                      <a:pt x="215" y="127"/>
                    </a:cubicBezTo>
                    <a:cubicBezTo>
                      <a:pt x="215" y="129"/>
                      <a:pt x="214" y="132"/>
                      <a:pt x="215" y="134"/>
                    </a:cubicBezTo>
                    <a:cubicBezTo>
                      <a:pt x="216" y="137"/>
                      <a:pt x="217" y="140"/>
                      <a:pt x="218" y="144"/>
                    </a:cubicBezTo>
                    <a:cubicBezTo>
                      <a:pt x="218" y="144"/>
                      <a:pt x="218" y="144"/>
                      <a:pt x="218" y="145"/>
                    </a:cubicBezTo>
                    <a:cubicBezTo>
                      <a:pt x="217" y="147"/>
                      <a:pt x="216" y="150"/>
                      <a:pt x="214" y="153"/>
                    </a:cubicBezTo>
                    <a:cubicBezTo>
                      <a:pt x="193" y="194"/>
                      <a:pt x="145" y="216"/>
                      <a:pt x="100" y="206"/>
                    </a:cubicBezTo>
                    <a:close/>
                    <a:moveTo>
                      <a:pt x="161" y="204"/>
                    </a:moveTo>
                    <a:cubicBezTo>
                      <a:pt x="162" y="204"/>
                      <a:pt x="163" y="203"/>
                      <a:pt x="164" y="203"/>
                    </a:cubicBezTo>
                    <a:cubicBezTo>
                      <a:pt x="165" y="205"/>
                      <a:pt x="167" y="207"/>
                      <a:pt x="168" y="209"/>
                    </a:cubicBezTo>
                    <a:cubicBezTo>
                      <a:pt x="170" y="211"/>
                      <a:pt x="174" y="216"/>
                      <a:pt x="172" y="218"/>
                    </a:cubicBezTo>
                    <a:cubicBezTo>
                      <a:pt x="169" y="223"/>
                      <a:pt x="163" y="209"/>
                      <a:pt x="161" y="204"/>
                    </a:cubicBezTo>
                    <a:close/>
                    <a:moveTo>
                      <a:pt x="128" y="221"/>
                    </a:moveTo>
                    <a:cubicBezTo>
                      <a:pt x="128" y="222"/>
                      <a:pt x="128" y="222"/>
                      <a:pt x="128" y="223"/>
                    </a:cubicBezTo>
                    <a:cubicBezTo>
                      <a:pt x="125" y="223"/>
                      <a:pt x="122" y="222"/>
                      <a:pt x="119" y="221"/>
                    </a:cubicBezTo>
                    <a:cubicBezTo>
                      <a:pt x="121" y="221"/>
                      <a:pt x="124" y="221"/>
                      <a:pt x="126" y="221"/>
                    </a:cubicBezTo>
                    <a:cubicBezTo>
                      <a:pt x="127" y="221"/>
                      <a:pt x="127" y="221"/>
                      <a:pt x="128" y="221"/>
                    </a:cubicBezTo>
                    <a:close/>
                    <a:moveTo>
                      <a:pt x="115" y="227"/>
                    </a:moveTo>
                    <a:cubicBezTo>
                      <a:pt x="119" y="228"/>
                      <a:pt x="123" y="230"/>
                      <a:pt x="126" y="232"/>
                    </a:cubicBezTo>
                    <a:cubicBezTo>
                      <a:pt x="127" y="232"/>
                      <a:pt x="129" y="233"/>
                      <a:pt x="130" y="234"/>
                    </a:cubicBezTo>
                    <a:cubicBezTo>
                      <a:pt x="131" y="234"/>
                      <a:pt x="131" y="234"/>
                      <a:pt x="131" y="234"/>
                    </a:cubicBezTo>
                    <a:cubicBezTo>
                      <a:pt x="131" y="234"/>
                      <a:pt x="131" y="234"/>
                      <a:pt x="131" y="234"/>
                    </a:cubicBezTo>
                    <a:cubicBezTo>
                      <a:pt x="125" y="233"/>
                      <a:pt x="120" y="231"/>
                      <a:pt x="115" y="229"/>
                    </a:cubicBezTo>
                    <a:cubicBezTo>
                      <a:pt x="115" y="228"/>
                      <a:pt x="115" y="227"/>
                      <a:pt x="115" y="227"/>
                    </a:cubicBezTo>
                    <a:cubicBezTo>
                      <a:pt x="115" y="227"/>
                      <a:pt x="115" y="227"/>
                      <a:pt x="115" y="227"/>
                    </a:cubicBezTo>
                    <a:close/>
                    <a:moveTo>
                      <a:pt x="114" y="230"/>
                    </a:moveTo>
                    <a:cubicBezTo>
                      <a:pt x="118" y="231"/>
                      <a:pt x="121" y="233"/>
                      <a:pt x="124" y="234"/>
                    </a:cubicBezTo>
                    <a:cubicBezTo>
                      <a:pt x="126" y="235"/>
                      <a:pt x="130" y="237"/>
                      <a:pt x="132" y="237"/>
                    </a:cubicBezTo>
                    <a:cubicBezTo>
                      <a:pt x="132" y="237"/>
                      <a:pt x="132" y="237"/>
                      <a:pt x="132" y="237"/>
                    </a:cubicBezTo>
                    <a:cubicBezTo>
                      <a:pt x="126" y="237"/>
                      <a:pt x="120" y="235"/>
                      <a:pt x="114" y="233"/>
                    </a:cubicBezTo>
                    <a:cubicBezTo>
                      <a:pt x="114" y="233"/>
                      <a:pt x="114" y="233"/>
                      <a:pt x="114" y="233"/>
                    </a:cubicBezTo>
                    <a:cubicBezTo>
                      <a:pt x="114" y="232"/>
                      <a:pt x="114" y="231"/>
                      <a:pt x="114" y="230"/>
                    </a:cubicBezTo>
                    <a:close/>
                    <a:moveTo>
                      <a:pt x="109" y="246"/>
                    </a:moveTo>
                    <a:cubicBezTo>
                      <a:pt x="119" y="252"/>
                      <a:pt x="131" y="255"/>
                      <a:pt x="142" y="259"/>
                    </a:cubicBezTo>
                    <a:cubicBezTo>
                      <a:pt x="148" y="261"/>
                      <a:pt x="154" y="263"/>
                      <a:pt x="160" y="265"/>
                    </a:cubicBezTo>
                    <a:cubicBezTo>
                      <a:pt x="166" y="267"/>
                      <a:pt x="173" y="270"/>
                      <a:pt x="178" y="271"/>
                    </a:cubicBezTo>
                    <a:cubicBezTo>
                      <a:pt x="164" y="268"/>
                      <a:pt x="151" y="264"/>
                      <a:pt x="137" y="259"/>
                    </a:cubicBezTo>
                    <a:cubicBezTo>
                      <a:pt x="131" y="257"/>
                      <a:pt x="124" y="255"/>
                      <a:pt x="118" y="253"/>
                    </a:cubicBezTo>
                    <a:cubicBezTo>
                      <a:pt x="115" y="253"/>
                      <a:pt x="113" y="252"/>
                      <a:pt x="110" y="252"/>
                    </a:cubicBezTo>
                    <a:cubicBezTo>
                      <a:pt x="107" y="251"/>
                      <a:pt x="103" y="249"/>
                      <a:pt x="99" y="248"/>
                    </a:cubicBezTo>
                    <a:cubicBezTo>
                      <a:pt x="103" y="247"/>
                      <a:pt x="106" y="247"/>
                      <a:pt x="109" y="246"/>
                    </a:cubicBezTo>
                    <a:close/>
                    <a:moveTo>
                      <a:pt x="98" y="248"/>
                    </a:moveTo>
                    <a:cubicBezTo>
                      <a:pt x="102" y="250"/>
                      <a:pt x="105" y="251"/>
                      <a:pt x="109" y="252"/>
                    </a:cubicBezTo>
                    <a:cubicBezTo>
                      <a:pt x="112" y="253"/>
                      <a:pt x="114" y="254"/>
                      <a:pt x="116" y="255"/>
                    </a:cubicBezTo>
                    <a:cubicBezTo>
                      <a:pt x="122" y="257"/>
                      <a:pt x="128" y="259"/>
                      <a:pt x="134" y="261"/>
                    </a:cubicBezTo>
                    <a:cubicBezTo>
                      <a:pt x="141" y="264"/>
                      <a:pt x="148" y="266"/>
                      <a:pt x="154" y="268"/>
                    </a:cubicBezTo>
                    <a:cubicBezTo>
                      <a:pt x="158" y="269"/>
                      <a:pt x="161" y="270"/>
                      <a:pt x="164" y="271"/>
                    </a:cubicBezTo>
                    <a:cubicBezTo>
                      <a:pt x="166" y="272"/>
                      <a:pt x="167" y="272"/>
                      <a:pt x="169" y="273"/>
                    </a:cubicBezTo>
                    <a:cubicBezTo>
                      <a:pt x="168" y="272"/>
                      <a:pt x="167" y="272"/>
                      <a:pt x="166" y="272"/>
                    </a:cubicBezTo>
                    <a:cubicBezTo>
                      <a:pt x="152" y="270"/>
                      <a:pt x="140" y="265"/>
                      <a:pt x="127" y="260"/>
                    </a:cubicBezTo>
                    <a:cubicBezTo>
                      <a:pt x="115" y="256"/>
                      <a:pt x="103" y="253"/>
                      <a:pt x="90" y="250"/>
                    </a:cubicBezTo>
                    <a:cubicBezTo>
                      <a:pt x="93" y="249"/>
                      <a:pt x="95" y="249"/>
                      <a:pt x="98" y="248"/>
                    </a:cubicBezTo>
                    <a:close/>
                    <a:moveTo>
                      <a:pt x="89" y="250"/>
                    </a:moveTo>
                    <a:cubicBezTo>
                      <a:pt x="89" y="250"/>
                      <a:pt x="89" y="250"/>
                      <a:pt x="89" y="250"/>
                    </a:cubicBezTo>
                    <a:cubicBezTo>
                      <a:pt x="101" y="254"/>
                      <a:pt x="112" y="259"/>
                      <a:pt x="124" y="263"/>
                    </a:cubicBezTo>
                    <a:cubicBezTo>
                      <a:pt x="130" y="266"/>
                      <a:pt x="136" y="268"/>
                      <a:pt x="142" y="269"/>
                    </a:cubicBezTo>
                    <a:cubicBezTo>
                      <a:pt x="145" y="270"/>
                      <a:pt x="147" y="271"/>
                      <a:pt x="150" y="272"/>
                    </a:cubicBezTo>
                    <a:cubicBezTo>
                      <a:pt x="151" y="272"/>
                      <a:pt x="157" y="274"/>
                      <a:pt x="153" y="273"/>
                    </a:cubicBezTo>
                    <a:cubicBezTo>
                      <a:pt x="147" y="271"/>
                      <a:pt x="141" y="269"/>
                      <a:pt x="135" y="268"/>
                    </a:cubicBezTo>
                    <a:cubicBezTo>
                      <a:pt x="129" y="266"/>
                      <a:pt x="124" y="264"/>
                      <a:pt x="118" y="262"/>
                    </a:cubicBezTo>
                    <a:cubicBezTo>
                      <a:pt x="107" y="258"/>
                      <a:pt x="95" y="254"/>
                      <a:pt x="83" y="252"/>
                    </a:cubicBezTo>
                    <a:cubicBezTo>
                      <a:pt x="85" y="251"/>
                      <a:pt x="87" y="251"/>
                      <a:pt x="89" y="250"/>
                    </a:cubicBezTo>
                    <a:close/>
                    <a:moveTo>
                      <a:pt x="72" y="256"/>
                    </a:moveTo>
                    <a:cubicBezTo>
                      <a:pt x="75" y="257"/>
                      <a:pt x="78" y="258"/>
                      <a:pt x="81" y="259"/>
                    </a:cubicBezTo>
                    <a:cubicBezTo>
                      <a:pt x="86" y="261"/>
                      <a:pt x="90" y="263"/>
                      <a:pt x="94" y="265"/>
                    </a:cubicBezTo>
                    <a:cubicBezTo>
                      <a:pt x="99" y="267"/>
                      <a:pt x="104" y="269"/>
                      <a:pt x="108" y="271"/>
                    </a:cubicBezTo>
                    <a:cubicBezTo>
                      <a:pt x="104" y="270"/>
                      <a:pt x="100" y="268"/>
                      <a:pt x="96" y="267"/>
                    </a:cubicBezTo>
                    <a:cubicBezTo>
                      <a:pt x="86" y="264"/>
                      <a:pt x="77" y="260"/>
                      <a:pt x="67" y="257"/>
                    </a:cubicBezTo>
                    <a:cubicBezTo>
                      <a:pt x="69" y="257"/>
                      <a:pt x="71" y="256"/>
                      <a:pt x="72" y="256"/>
                    </a:cubicBezTo>
                    <a:close/>
                    <a:moveTo>
                      <a:pt x="63" y="259"/>
                    </a:moveTo>
                    <a:cubicBezTo>
                      <a:pt x="71" y="266"/>
                      <a:pt x="82" y="268"/>
                      <a:pt x="91" y="273"/>
                    </a:cubicBezTo>
                    <a:cubicBezTo>
                      <a:pt x="92" y="274"/>
                      <a:pt x="94" y="275"/>
                      <a:pt x="95" y="275"/>
                    </a:cubicBezTo>
                    <a:cubicBezTo>
                      <a:pt x="93" y="275"/>
                      <a:pt x="91" y="274"/>
                      <a:pt x="90" y="274"/>
                    </a:cubicBezTo>
                    <a:cubicBezTo>
                      <a:pt x="87" y="273"/>
                      <a:pt x="84" y="272"/>
                      <a:pt x="81" y="270"/>
                    </a:cubicBezTo>
                    <a:cubicBezTo>
                      <a:pt x="77" y="268"/>
                      <a:pt x="72" y="267"/>
                      <a:pt x="67" y="266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4" y="264"/>
                      <a:pt x="61" y="263"/>
                      <a:pt x="59" y="262"/>
                    </a:cubicBezTo>
                    <a:cubicBezTo>
                      <a:pt x="59" y="262"/>
                      <a:pt x="59" y="262"/>
                      <a:pt x="59" y="262"/>
                    </a:cubicBezTo>
                    <a:cubicBezTo>
                      <a:pt x="60" y="261"/>
                      <a:pt x="61" y="260"/>
                      <a:pt x="63" y="259"/>
                    </a:cubicBezTo>
                    <a:close/>
                    <a:moveTo>
                      <a:pt x="55" y="266"/>
                    </a:moveTo>
                    <a:cubicBezTo>
                      <a:pt x="58" y="269"/>
                      <a:pt x="63" y="270"/>
                      <a:pt x="67" y="272"/>
                    </a:cubicBezTo>
                    <a:cubicBezTo>
                      <a:pt x="67" y="272"/>
                      <a:pt x="67" y="272"/>
                      <a:pt x="67" y="272"/>
                    </a:cubicBezTo>
                    <a:cubicBezTo>
                      <a:pt x="65" y="272"/>
                      <a:pt x="64" y="271"/>
                      <a:pt x="62" y="271"/>
                    </a:cubicBezTo>
                    <a:cubicBezTo>
                      <a:pt x="60" y="270"/>
                      <a:pt x="57" y="269"/>
                      <a:pt x="55" y="268"/>
                    </a:cubicBezTo>
                    <a:cubicBezTo>
                      <a:pt x="55" y="268"/>
                      <a:pt x="54" y="268"/>
                      <a:pt x="54" y="268"/>
                    </a:cubicBezTo>
                    <a:cubicBezTo>
                      <a:pt x="54" y="267"/>
                      <a:pt x="54" y="267"/>
                      <a:pt x="55" y="266"/>
                    </a:cubicBezTo>
                    <a:cubicBezTo>
                      <a:pt x="55" y="266"/>
                      <a:pt x="55" y="266"/>
                      <a:pt x="55" y="266"/>
                    </a:cubicBezTo>
                    <a:close/>
                    <a:moveTo>
                      <a:pt x="57" y="266"/>
                    </a:moveTo>
                    <a:cubicBezTo>
                      <a:pt x="58" y="267"/>
                      <a:pt x="59" y="267"/>
                      <a:pt x="61" y="267"/>
                    </a:cubicBezTo>
                    <a:cubicBezTo>
                      <a:pt x="68" y="270"/>
                      <a:pt x="75" y="272"/>
                      <a:pt x="82" y="275"/>
                    </a:cubicBezTo>
                    <a:cubicBezTo>
                      <a:pt x="78" y="274"/>
                      <a:pt x="74" y="274"/>
                      <a:pt x="70" y="273"/>
                    </a:cubicBezTo>
                    <a:cubicBezTo>
                      <a:pt x="70" y="273"/>
                      <a:pt x="70" y="273"/>
                      <a:pt x="70" y="273"/>
                    </a:cubicBezTo>
                    <a:cubicBezTo>
                      <a:pt x="66" y="271"/>
                      <a:pt x="63" y="270"/>
                      <a:pt x="60" y="268"/>
                    </a:cubicBezTo>
                    <a:cubicBezTo>
                      <a:pt x="59" y="268"/>
                      <a:pt x="58" y="267"/>
                      <a:pt x="58" y="267"/>
                    </a:cubicBezTo>
                    <a:cubicBezTo>
                      <a:pt x="57" y="267"/>
                      <a:pt x="57" y="266"/>
                      <a:pt x="57" y="266"/>
                    </a:cubicBezTo>
                    <a:close/>
                    <a:moveTo>
                      <a:pt x="69" y="267"/>
                    </a:moveTo>
                    <a:cubicBezTo>
                      <a:pt x="71" y="267"/>
                      <a:pt x="73" y="268"/>
                      <a:pt x="75" y="269"/>
                    </a:cubicBezTo>
                    <a:cubicBezTo>
                      <a:pt x="81" y="271"/>
                      <a:pt x="86" y="274"/>
                      <a:pt x="92" y="275"/>
                    </a:cubicBezTo>
                    <a:cubicBezTo>
                      <a:pt x="90" y="275"/>
                      <a:pt x="87" y="275"/>
                      <a:pt x="84" y="275"/>
                    </a:cubicBezTo>
                    <a:cubicBezTo>
                      <a:pt x="84" y="275"/>
                      <a:pt x="84" y="275"/>
                      <a:pt x="84" y="275"/>
                    </a:cubicBezTo>
                    <a:cubicBezTo>
                      <a:pt x="84" y="275"/>
                      <a:pt x="84" y="274"/>
                      <a:pt x="83" y="274"/>
                    </a:cubicBezTo>
                    <a:cubicBezTo>
                      <a:pt x="79" y="271"/>
                      <a:pt x="74" y="269"/>
                      <a:pt x="69" y="267"/>
                    </a:cubicBezTo>
                    <a:close/>
                    <a:moveTo>
                      <a:pt x="108" y="276"/>
                    </a:moveTo>
                    <a:cubicBezTo>
                      <a:pt x="93" y="272"/>
                      <a:pt x="78" y="265"/>
                      <a:pt x="64" y="259"/>
                    </a:cubicBezTo>
                    <a:cubicBezTo>
                      <a:pt x="65" y="258"/>
                      <a:pt x="66" y="258"/>
                      <a:pt x="67" y="258"/>
                    </a:cubicBezTo>
                    <a:cubicBezTo>
                      <a:pt x="67" y="258"/>
                      <a:pt x="67" y="258"/>
                      <a:pt x="67" y="258"/>
                    </a:cubicBezTo>
                    <a:cubicBezTo>
                      <a:pt x="75" y="262"/>
                      <a:pt x="83" y="265"/>
                      <a:pt x="90" y="268"/>
                    </a:cubicBezTo>
                    <a:cubicBezTo>
                      <a:pt x="94" y="269"/>
                      <a:pt x="97" y="271"/>
                      <a:pt x="101" y="272"/>
                    </a:cubicBezTo>
                    <a:cubicBezTo>
                      <a:pt x="103" y="273"/>
                      <a:pt x="106" y="274"/>
                      <a:pt x="108" y="275"/>
                    </a:cubicBezTo>
                    <a:cubicBezTo>
                      <a:pt x="109" y="276"/>
                      <a:pt x="109" y="276"/>
                      <a:pt x="110" y="276"/>
                    </a:cubicBezTo>
                    <a:cubicBezTo>
                      <a:pt x="110" y="276"/>
                      <a:pt x="110" y="276"/>
                      <a:pt x="110" y="276"/>
                    </a:cubicBezTo>
                    <a:cubicBezTo>
                      <a:pt x="109" y="276"/>
                      <a:pt x="109" y="276"/>
                      <a:pt x="108" y="276"/>
                    </a:cubicBezTo>
                    <a:close/>
                    <a:moveTo>
                      <a:pt x="83" y="259"/>
                    </a:moveTo>
                    <a:cubicBezTo>
                      <a:pt x="93" y="263"/>
                      <a:pt x="102" y="266"/>
                      <a:pt x="112" y="268"/>
                    </a:cubicBezTo>
                    <a:cubicBezTo>
                      <a:pt x="117" y="270"/>
                      <a:pt x="122" y="272"/>
                      <a:pt x="128" y="274"/>
                    </a:cubicBezTo>
                    <a:cubicBezTo>
                      <a:pt x="129" y="275"/>
                      <a:pt x="131" y="275"/>
                      <a:pt x="133" y="276"/>
                    </a:cubicBezTo>
                    <a:cubicBezTo>
                      <a:pt x="130" y="276"/>
                      <a:pt x="127" y="276"/>
                      <a:pt x="124" y="276"/>
                    </a:cubicBezTo>
                    <a:cubicBezTo>
                      <a:pt x="113" y="272"/>
                      <a:pt x="102" y="268"/>
                      <a:pt x="92" y="263"/>
                    </a:cubicBezTo>
                    <a:cubicBezTo>
                      <a:pt x="89" y="262"/>
                      <a:pt x="86" y="261"/>
                      <a:pt x="83" y="259"/>
                    </a:cubicBezTo>
                    <a:close/>
                    <a:moveTo>
                      <a:pt x="139" y="275"/>
                    </a:moveTo>
                    <a:cubicBezTo>
                      <a:pt x="131" y="270"/>
                      <a:pt x="122" y="268"/>
                      <a:pt x="113" y="265"/>
                    </a:cubicBezTo>
                    <a:cubicBezTo>
                      <a:pt x="108" y="264"/>
                      <a:pt x="102" y="262"/>
                      <a:pt x="96" y="260"/>
                    </a:cubicBezTo>
                    <a:cubicBezTo>
                      <a:pt x="93" y="259"/>
                      <a:pt x="90" y="258"/>
                      <a:pt x="87" y="256"/>
                    </a:cubicBezTo>
                    <a:cubicBezTo>
                      <a:pt x="85" y="255"/>
                      <a:pt x="83" y="254"/>
                      <a:pt x="81" y="253"/>
                    </a:cubicBezTo>
                    <a:cubicBezTo>
                      <a:pt x="91" y="256"/>
                      <a:pt x="102" y="261"/>
                      <a:pt x="112" y="265"/>
                    </a:cubicBezTo>
                    <a:cubicBezTo>
                      <a:pt x="123" y="268"/>
                      <a:pt x="134" y="272"/>
                      <a:pt x="145" y="275"/>
                    </a:cubicBezTo>
                    <a:cubicBezTo>
                      <a:pt x="143" y="275"/>
                      <a:pt x="141" y="275"/>
                      <a:pt x="139" y="275"/>
                    </a:cubicBezTo>
                    <a:close/>
                    <a:moveTo>
                      <a:pt x="147" y="275"/>
                    </a:moveTo>
                    <a:cubicBezTo>
                      <a:pt x="137" y="270"/>
                      <a:pt x="126" y="268"/>
                      <a:pt x="116" y="264"/>
                    </a:cubicBezTo>
                    <a:cubicBezTo>
                      <a:pt x="110" y="262"/>
                      <a:pt x="104" y="259"/>
                      <a:pt x="98" y="257"/>
                    </a:cubicBezTo>
                    <a:cubicBezTo>
                      <a:pt x="95" y="256"/>
                      <a:pt x="92" y="255"/>
                      <a:pt x="89" y="254"/>
                    </a:cubicBezTo>
                    <a:cubicBezTo>
                      <a:pt x="88" y="254"/>
                      <a:pt x="84" y="253"/>
                      <a:pt x="84" y="253"/>
                    </a:cubicBezTo>
                    <a:cubicBezTo>
                      <a:pt x="85" y="253"/>
                      <a:pt x="86" y="253"/>
                      <a:pt x="88" y="253"/>
                    </a:cubicBezTo>
                    <a:cubicBezTo>
                      <a:pt x="100" y="257"/>
                      <a:pt x="112" y="261"/>
                      <a:pt x="125" y="265"/>
                    </a:cubicBezTo>
                    <a:cubicBezTo>
                      <a:pt x="131" y="267"/>
                      <a:pt x="137" y="269"/>
                      <a:pt x="143" y="271"/>
                    </a:cubicBezTo>
                    <a:cubicBezTo>
                      <a:pt x="147" y="272"/>
                      <a:pt x="151" y="274"/>
                      <a:pt x="156" y="274"/>
                    </a:cubicBezTo>
                    <a:cubicBezTo>
                      <a:pt x="153" y="274"/>
                      <a:pt x="150" y="275"/>
                      <a:pt x="147" y="275"/>
                    </a:cubicBezTo>
                    <a:close/>
                    <a:moveTo>
                      <a:pt x="146" y="275"/>
                    </a:moveTo>
                    <a:cubicBezTo>
                      <a:pt x="146" y="275"/>
                      <a:pt x="146" y="275"/>
                      <a:pt x="146" y="275"/>
                    </a:cubicBezTo>
                    <a:cubicBezTo>
                      <a:pt x="141" y="272"/>
                      <a:pt x="134" y="271"/>
                      <a:pt x="128" y="269"/>
                    </a:cubicBezTo>
                    <a:cubicBezTo>
                      <a:pt x="122" y="267"/>
                      <a:pt x="116" y="265"/>
                      <a:pt x="111" y="263"/>
                    </a:cubicBezTo>
                    <a:cubicBezTo>
                      <a:pt x="108" y="262"/>
                      <a:pt x="105" y="261"/>
                      <a:pt x="102" y="260"/>
                    </a:cubicBezTo>
                    <a:cubicBezTo>
                      <a:pt x="106" y="261"/>
                      <a:pt x="111" y="263"/>
                      <a:pt x="114" y="264"/>
                    </a:cubicBezTo>
                    <a:cubicBezTo>
                      <a:pt x="125" y="268"/>
                      <a:pt x="136" y="270"/>
                      <a:pt x="146" y="275"/>
                    </a:cubicBezTo>
                    <a:close/>
                    <a:moveTo>
                      <a:pt x="80" y="253"/>
                    </a:moveTo>
                    <a:cubicBezTo>
                      <a:pt x="81" y="252"/>
                      <a:pt x="82" y="252"/>
                      <a:pt x="82" y="252"/>
                    </a:cubicBezTo>
                    <a:cubicBezTo>
                      <a:pt x="82" y="252"/>
                      <a:pt x="82" y="252"/>
                      <a:pt x="82" y="252"/>
                    </a:cubicBezTo>
                    <a:cubicBezTo>
                      <a:pt x="84" y="253"/>
                      <a:pt x="85" y="253"/>
                      <a:pt x="86" y="254"/>
                    </a:cubicBezTo>
                    <a:cubicBezTo>
                      <a:pt x="84" y="253"/>
                      <a:pt x="82" y="253"/>
                      <a:pt x="80" y="253"/>
                    </a:cubicBezTo>
                    <a:close/>
                    <a:moveTo>
                      <a:pt x="179" y="272"/>
                    </a:moveTo>
                    <a:cubicBezTo>
                      <a:pt x="174" y="269"/>
                      <a:pt x="168" y="267"/>
                      <a:pt x="162" y="265"/>
                    </a:cubicBezTo>
                    <a:cubicBezTo>
                      <a:pt x="156" y="263"/>
                      <a:pt x="151" y="261"/>
                      <a:pt x="145" y="259"/>
                    </a:cubicBezTo>
                    <a:cubicBezTo>
                      <a:pt x="135" y="255"/>
                      <a:pt x="124" y="253"/>
                      <a:pt x="114" y="248"/>
                    </a:cubicBezTo>
                    <a:cubicBezTo>
                      <a:pt x="115" y="248"/>
                      <a:pt x="116" y="249"/>
                      <a:pt x="117" y="249"/>
                    </a:cubicBezTo>
                    <a:cubicBezTo>
                      <a:pt x="120" y="250"/>
                      <a:pt x="122" y="251"/>
                      <a:pt x="125" y="252"/>
                    </a:cubicBezTo>
                    <a:cubicBezTo>
                      <a:pt x="131" y="254"/>
                      <a:pt x="137" y="255"/>
                      <a:pt x="143" y="257"/>
                    </a:cubicBezTo>
                    <a:cubicBezTo>
                      <a:pt x="149" y="259"/>
                      <a:pt x="155" y="260"/>
                      <a:pt x="161" y="262"/>
                    </a:cubicBezTo>
                    <a:cubicBezTo>
                      <a:pt x="168" y="265"/>
                      <a:pt x="176" y="267"/>
                      <a:pt x="184" y="270"/>
                    </a:cubicBezTo>
                    <a:cubicBezTo>
                      <a:pt x="182" y="271"/>
                      <a:pt x="181" y="271"/>
                      <a:pt x="179" y="272"/>
                    </a:cubicBezTo>
                    <a:close/>
                    <a:moveTo>
                      <a:pt x="111" y="246"/>
                    </a:moveTo>
                    <a:cubicBezTo>
                      <a:pt x="111" y="246"/>
                      <a:pt x="111" y="246"/>
                      <a:pt x="111" y="246"/>
                    </a:cubicBezTo>
                    <a:cubicBezTo>
                      <a:pt x="111" y="246"/>
                      <a:pt x="112" y="246"/>
                      <a:pt x="112" y="246"/>
                    </a:cubicBezTo>
                    <a:cubicBezTo>
                      <a:pt x="114" y="246"/>
                      <a:pt x="116" y="246"/>
                      <a:pt x="118" y="246"/>
                    </a:cubicBezTo>
                    <a:cubicBezTo>
                      <a:pt x="118" y="247"/>
                      <a:pt x="118" y="247"/>
                      <a:pt x="119" y="247"/>
                    </a:cubicBezTo>
                    <a:cubicBezTo>
                      <a:pt x="127" y="251"/>
                      <a:pt x="136" y="254"/>
                      <a:pt x="145" y="257"/>
                    </a:cubicBezTo>
                    <a:cubicBezTo>
                      <a:pt x="133" y="254"/>
                      <a:pt x="122" y="250"/>
                      <a:pt x="111" y="246"/>
                    </a:cubicBezTo>
                    <a:close/>
                    <a:moveTo>
                      <a:pt x="132" y="237"/>
                    </a:moveTo>
                    <a:cubicBezTo>
                      <a:pt x="130" y="235"/>
                      <a:pt x="127" y="234"/>
                      <a:pt x="124" y="233"/>
                    </a:cubicBezTo>
                    <a:cubicBezTo>
                      <a:pt x="123" y="233"/>
                      <a:pt x="121" y="232"/>
                      <a:pt x="119" y="231"/>
                    </a:cubicBezTo>
                    <a:cubicBezTo>
                      <a:pt x="124" y="233"/>
                      <a:pt x="128" y="234"/>
                      <a:pt x="132" y="235"/>
                    </a:cubicBezTo>
                    <a:cubicBezTo>
                      <a:pt x="132" y="236"/>
                      <a:pt x="132" y="236"/>
                      <a:pt x="132" y="237"/>
                    </a:cubicBezTo>
                    <a:close/>
                    <a:moveTo>
                      <a:pt x="127" y="246"/>
                    </a:moveTo>
                    <a:cubicBezTo>
                      <a:pt x="133" y="249"/>
                      <a:pt x="139" y="251"/>
                      <a:pt x="146" y="253"/>
                    </a:cubicBezTo>
                    <a:cubicBezTo>
                      <a:pt x="137" y="251"/>
                      <a:pt x="129" y="249"/>
                      <a:pt x="120" y="246"/>
                    </a:cubicBezTo>
                    <a:cubicBezTo>
                      <a:pt x="123" y="246"/>
                      <a:pt x="125" y="246"/>
                      <a:pt x="127" y="246"/>
                    </a:cubicBezTo>
                    <a:close/>
                    <a:moveTo>
                      <a:pt x="113" y="240"/>
                    </a:moveTo>
                    <a:cubicBezTo>
                      <a:pt x="115" y="241"/>
                      <a:pt x="117" y="242"/>
                      <a:pt x="118" y="243"/>
                    </a:cubicBezTo>
                    <a:cubicBezTo>
                      <a:pt x="118" y="242"/>
                      <a:pt x="115" y="243"/>
                      <a:pt x="115" y="243"/>
                    </a:cubicBezTo>
                    <a:cubicBezTo>
                      <a:pt x="114" y="243"/>
                      <a:pt x="114" y="243"/>
                      <a:pt x="114" y="243"/>
                    </a:cubicBezTo>
                    <a:cubicBezTo>
                      <a:pt x="114" y="243"/>
                      <a:pt x="114" y="243"/>
                      <a:pt x="114" y="243"/>
                    </a:cubicBezTo>
                    <a:cubicBezTo>
                      <a:pt x="113" y="242"/>
                      <a:pt x="113" y="241"/>
                      <a:pt x="113" y="240"/>
                    </a:cubicBezTo>
                    <a:close/>
                    <a:moveTo>
                      <a:pt x="115" y="240"/>
                    </a:moveTo>
                    <a:cubicBezTo>
                      <a:pt x="117" y="240"/>
                      <a:pt x="120" y="241"/>
                      <a:pt x="122" y="241"/>
                    </a:cubicBezTo>
                    <a:cubicBezTo>
                      <a:pt x="124" y="242"/>
                      <a:pt x="127" y="242"/>
                      <a:pt x="129" y="243"/>
                    </a:cubicBezTo>
                    <a:cubicBezTo>
                      <a:pt x="126" y="243"/>
                      <a:pt x="123" y="243"/>
                      <a:pt x="120" y="243"/>
                    </a:cubicBezTo>
                    <a:cubicBezTo>
                      <a:pt x="120" y="243"/>
                      <a:pt x="120" y="243"/>
                      <a:pt x="120" y="243"/>
                    </a:cubicBezTo>
                    <a:cubicBezTo>
                      <a:pt x="119" y="242"/>
                      <a:pt x="116" y="240"/>
                      <a:pt x="115" y="240"/>
                    </a:cubicBezTo>
                    <a:close/>
                    <a:moveTo>
                      <a:pt x="124" y="240"/>
                    </a:moveTo>
                    <a:cubicBezTo>
                      <a:pt x="122" y="240"/>
                      <a:pt x="121" y="239"/>
                      <a:pt x="119" y="239"/>
                    </a:cubicBezTo>
                    <a:cubicBezTo>
                      <a:pt x="119" y="239"/>
                      <a:pt x="113" y="237"/>
                      <a:pt x="117" y="238"/>
                    </a:cubicBezTo>
                    <a:cubicBezTo>
                      <a:pt x="122" y="239"/>
                      <a:pt x="127" y="241"/>
                      <a:pt x="132" y="241"/>
                    </a:cubicBezTo>
                    <a:cubicBezTo>
                      <a:pt x="132" y="241"/>
                      <a:pt x="132" y="242"/>
                      <a:pt x="132" y="242"/>
                    </a:cubicBezTo>
                    <a:cubicBezTo>
                      <a:pt x="132" y="242"/>
                      <a:pt x="132" y="242"/>
                      <a:pt x="132" y="242"/>
                    </a:cubicBezTo>
                    <a:cubicBezTo>
                      <a:pt x="129" y="241"/>
                      <a:pt x="127" y="241"/>
                      <a:pt x="124" y="240"/>
                    </a:cubicBezTo>
                    <a:close/>
                    <a:moveTo>
                      <a:pt x="132" y="240"/>
                    </a:moveTo>
                    <a:cubicBezTo>
                      <a:pt x="130" y="239"/>
                      <a:pt x="127" y="238"/>
                      <a:pt x="125" y="237"/>
                    </a:cubicBezTo>
                    <a:cubicBezTo>
                      <a:pt x="125" y="237"/>
                      <a:pt x="125" y="237"/>
                      <a:pt x="125" y="237"/>
                    </a:cubicBezTo>
                    <a:cubicBezTo>
                      <a:pt x="127" y="238"/>
                      <a:pt x="130" y="238"/>
                      <a:pt x="133" y="238"/>
                    </a:cubicBezTo>
                    <a:cubicBezTo>
                      <a:pt x="133" y="239"/>
                      <a:pt x="133" y="239"/>
                      <a:pt x="132" y="240"/>
                    </a:cubicBezTo>
                    <a:close/>
                    <a:moveTo>
                      <a:pt x="120" y="228"/>
                    </a:moveTo>
                    <a:cubicBezTo>
                      <a:pt x="121" y="228"/>
                      <a:pt x="123" y="229"/>
                      <a:pt x="124" y="229"/>
                    </a:cubicBezTo>
                    <a:cubicBezTo>
                      <a:pt x="126" y="230"/>
                      <a:pt x="129" y="230"/>
                      <a:pt x="131" y="231"/>
                    </a:cubicBezTo>
                    <a:cubicBezTo>
                      <a:pt x="131" y="232"/>
                      <a:pt x="132" y="233"/>
                      <a:pt x="132" y="234"/>
                    </a:cubicBezTo>
                    <a:cubicBezTo>
                      <a:pt x="128" y="231"/>
                      <a:pt x="123" y="229"/>
                      <a:pt x="119" y="228"/>
                    </a:cubicBezTo>
                    <a:cubicBezTo>
                      <a:pt x="115" y="226"/>
                      <a:pt x="119" y="228"/>
                      <a:pt x="120" y="228"/>
                    </a:cubicBezTo>
                    <a:close/>
                    <a:moveTo>
                      <a:pt x="130" y="229"/>
                    </a:moveTo>
                    <a:cubicBezTo>
                      <a:pt x="127" y="227"/>
                      <a:pt x="123" y="226"/>
                      <a:pt x="119" y="225"/>
                    </a:cubicBezTo>
                    <a:cubicBezTo>
                      <a:pt x="122" y="226"/>
                      <a:pt x="126" y="227"/>
                      <a:pt x="130" y="227"/>
                    </a:cubicBezTo>
                    <a:cubicBezTo>
                      <a:pt x="130" y="228"/>
                      <a:pt x="130" y="229"/>
                      <a:pt x="130" y="229"/>
                    </a:cubicBezTo>
                    <a:close/>
                    <a:moveTo>
                      <a:pt x="129" y="225"/>
                    </a:moveTo>
                    <a:cubicBezTo>
                      <a:pt x="126" y="224"/>
                      <a:pt x="124" y="224"/>
                      <a:pt x="121" y="223"/>
                    </a:cubicBezTo>
                    <a:cubicBezTo>
                      <a:pt x="121" y="223"/>
                      <a:pt x="121" y="222"/>
                      <a:pt x="121" y="222"/>
                    </a:cubicBezTo>
                    <a:cubicBezTo>
                      <a:pt x="121" y="223"/>
                      <a:pt x="122" y="223"/>
                      <a:pt x="122" y="223"/>
                    </a:cubicBezTo>
                    <a:cubicBezTo>
                      <a:pt x="124" y="223"/>
                      <a:pt x="126" y="224"/>
                      <a:pt x="128" y="224"/>
                    </a:cubicBezTo>
                    <a:cubicBezTo>
                      <a:pt x="129" y="224"/>
                      <a:pt x="129" y="225"/>
                      <a:pt x="129" y="225"/>
                    </a:cubicBezTo>
                    <a:close/>
                    <a:moveTo>
                      <a:pt x="178" y="259"/>
                    </a:moveTo>
                    <a:cubicBezTo>
                      <a:pt x="169" y="256"/>
                      <a:pt x="160" y="254"/>
                      <a:pt x="151" y="251"/>
                    </a:cubicBezTo>
                    <a:cubicBezTo>
                      <a:pt x="145" y="250"/>
                      <a:pt x="139" y="247"/>
                      <a:pt x="132" y="246"/>
                    </a:cubicBezTo>
                    <a:cubicBezTo>
                      <a:pt x="133" y="246"/>
                      <a:pt x="133" y="246"/>
                      <a:pt x="133" y="245"/>
                    </a:cubicBezTo>
                    <a:cubicBezTo>
                      <a:pt x="140" y="247"/>
                      <a:pt x="147" y="248"/>
                      <a:pt x="153" y="250"/>
                    </a:cubicBezTo>
                    <a:cubicBezTo>
                      <a:pt x="162" y="252"/>
                      <a:pt x="170" y="255"/>
                      <a:pt x="178" y="259"/>
                    </a:cubicBezTo>
                    <a:close/>
                    <a:moveTo>
                      <a:pt x="187" y="267"/>
                    </a:moveTo>
                    <a:cubicBezTo>
                      <a:pt x="169" y="259"/>
                      <a:pt x="150" y="255"/>
                      <a:pt x="132" y="247"/>
                    </a:cubicBezTo>
                    <a:cubicBezTo>
                      <a:pt x="131" y="247"/>
                      <a:pt x="130" y="246"/>
                      <a:pt x="129" y="246"/>
                    </a:cubicBezTo>
                    <a:cubicBezTo>
                      <a:pt x="129" y="246"/>
                      <a:pt x="130" y="246"/>
                      <a:pt x="130" y="246"/>
                    </a:cubicBezTo>
                    <a:cubicBezTo>
                      <a:pt x="131" y="246"/>
                      <a:pt x="132" y="246"/>
                      <a:pt x="133" y="246"/>
                    </a:cubicBezTo>
                    <a:cubicBezTo>
                      <a:pt x="137" y="248"/>
                      <a:pt x="142" y="250"/>
                      <a:pt x="147" y="251"/>
                    </a:cubicBezTo>
                    <a:cubicBezTo>
                      <a:pt x="158" y="254"/>
                      <a:pt x="168" y="257"/>
                      <a:pt x="178" y="260"/>
                    </a:cubicBezTo>
                    <a:cubicBezTo>
                      <a:pt x="179" y="260"/>
                      <a:pt x="179" y="260"/>
                      <a:pt x="179" y="260"/>
                    </a:cubicBezTo>
                    <a:cubicBezTo>
                      <a:pt x="179" y="260"/>
                      <a:pt x="180" y="261"/>
                      <a:pt x="180" y="261"/>
                    </a:cubicBezTo>
                    <a:cubicBezTo>
                      <a:pt x="181" y="262"/>
                      <a:pt x="185" y="265"/>
                      <a:pt x="187" y="267"/>
                    </a:cubicBezTo>
                    <a:close/>
                    <a:moveTo>
                      <a:pt x="173" y="262"/>
                    </a:moveTo>
                    <a:cubicBezTo>
                      <a:pt x="176" y="263"/>
                      <a:pt x="179" y="264"/>
                      <a:pt x="182" y="266"/>
                    </a:cubicBezTo>
                    <a:cubicBezTo>
                      <a:pt x="183" y="266"/>
                      <a:pt x="184" y="267"/>
                      <a:pt x="185" y="267"/>
                    </a:cubicBezTo>
                    <a:cubicBezTo>
                      <a:pt x="176" y="264"/>
                      <a:pt x="168" y="261"/>
                      <a:pt x="160" y="258"/>
                    </a:cubicBezTo>
                    <a:cubicBezTo>
                      <a:pt x="164" y="259"/>
                      <a:pt x="168" y="260"/>
                      <a:pt x="173" y="262"/>
                    </a:cubicBezTo>
                    <a:close/>
                    <a:moveTo>
                      <a:pt x="187" y="269"/>
                    </a:moveTo>
                    <a:cubicBezTo>
                      <a:pt x="186" y="269"/>
                      <a:pt x="185" y="270"/>
                      <a:pt x="185" y="270"/>
                    </a:cubicBezTo>
                    <a:cubicBezTo>
                      <a:pt x="178" y="267"/>
                      <a:pt x="172" y="265"/>
                      <a:pt x="165" y="263"/>
                    </a:cubicBezTo>
                    <a:cubicBezTo>
                      <a:pt x="162" y="262"/>
                      <a:pt x="158" y="260"/>
                      <a:pt x="155" y="259"/>
                    </a:cubicBezTo>
                    <a:cubicBezTo>
                      <a:pt x="144" y="256"/>
                      <a:pt x="134" y="253"/>
                      <a:pt x="123" y="248"/>
                    </a:cubicBezTo>
                    <a:cubicBezTo>
                      <a:pt x="124" y="248"/>
                      <a:pt x="125" y="249"/>
                      <a:pt x="126" y="249"/>
                    </a:cubicBezTo>
                    <a:cubicBezTo>
                      <a:pt x="129" y="250"/>
                      <a:pt x="131" y="250"/>
                      <a:pt x="134" y="251"/>
                    </a:cubicBezTo>
                    <a:cubicBezTo>
                      <a:pt x="141" y="253"/>
                      <a:pt x="147" y="254"/>
                      <a:pt x="153" y="256"/>
                    </a:cubicBezTo>
                    <a:cubicBezTo>
                      <a:pt x="164" y="260"/>
                      <a:pt x="175" y="265"/>
                      <a:pt x="187" y="268"/>
                    </a:cubicBezTo>
                    <a:cubicBezTo>
                      <a:pt x="187" y="269"/>
                      <a:pt x="187" y="269"/>
                      <a:pt x="187" y="269"/>
                    </a:cubicBezTo>
                    <a:close/>
                    <a:moveTo>
                      <a:pt x="171" y="273"/>
                    </a:moveTo>
                    <a:cubicBezTo>
                      <a:pt x="171" y="273"/>
                      <a:pt x="171" y="273"/>
                      <a:pt x="171" y="273"/>
                    </a:cubicBezTo>
                    <a:cubicBezTo>
                      <a:pt x="159" y="268"/>
                      <a:pt x="147" y="265"/>
                      <a:pt x="135" y="260"/>
                    </a:cubicBezTo>
                    <a:cubicBezTo>
                      <a:pt x="128" y="258"/>
                      <a:pt x="122" y="256"/>
                      <a:pt x="115" y="254"/>
                    </a:cubicBezTo>
                    <a:cubicBezTo>
                      <a:pt x="122" y="255"/>
                      <a:pt x="129" y="257"/>
                      <a:pt x="135" y="259"/>
                    </a:cubicBezTo>
                    <a:cubicBezTo>
                      <a:pt x="149" y="264"/>
                      <a:pt x="163" y="269"/>
                      <a:pt x="177" y="272"/>
                    </a:cubicBezTo>
                    <a:cubicBezTo>
                      <a:pt x="175" y="272"/>
                      <a:pt x="173" y="273"/>
                      <a:pt x="171" y="273"/>
                    </a:cubicBezTo>
                    <a:close/>
                    <a:moveTo>
                      <a:pt x="160" y="274"/>
                    </a:moveTo>
                    <a:cubicBezTo>
                      <a:pt x="159" y="274"/>
                      <a:pt x="159" y="274"/>
                      <a:pt x="158" y="274"/>
                    </a:cubicBezTo>
                    <a:cubicBezTo>
                      <a:pt x="158" y="274"/>
                      <a:pt x="158" y="274"/>
                      <a:pt x="158" y="274"/>
                    </a:cubicBezTo>
                    <a:cubicBezTo>
                      <a:pt x="147" y="269"/>
                      <a:pt x="134" y="267"/>
                      <a:pt x="123" y="262"/>
                    </a:cubicBezTo>
                    <a:cubicBezTo>
                      <a:pt x="116" y="259"/>
                      <a:pt x="109" y="257"/>
                      <a:pt x="103" y="254"/>
                    </a:cubicBezTo>
                    <a:cubicBezTo>
                      <a:pt x="101" y="254"/>
                      <a:pt x="99" y="253"/>
                      <a:pt x="97" y="252"/>
                    </a:cubicBezTo>
                    <a:cubicBezTo>
                      <a:pt x="110" y="256"/>
                      <a:pt x="123" y="260"/>
                      <a:pt x="135" y="264"/>
                    </a:cubicBezTo>
                    <a:cubicBezTo>
                      <a:pt x="146" y="268"/>
                      <a:pt x="157" y="271"/>
                      <a:pt x="168" y="273"/>
                    </a:cubicBezTo>
                    <a:cubicBezTo>
                      <a:pt x="165" y="273"/>
                      <a:pt x="162" y="274"/>
                      <a:pt x="160" y="274"/>
                    </a:cubicBezTo>
                    <a:close/>
                    <a:moveTo>
                      <a:pt x="111" y="276"/>
                    </a:moveTo>
                    <a:cubicBezTo>
                      <a:pt x="105" y="272"/>
                      <a:pt x="98" y="270"/>
                      <a:pt x="91" y="267"/>
                    </a:cubicBezTo>
                    <a:cubicBezTo>
                      <a:pt x="86" y="265"/>
                      <a:pt x="81" y="263"/>
                      <a:pt x="76" y="261"/>
                    </a:cubicBezTo>
                    <a:cubicBezTo>
                      <a:pt x="75" y="261"/>
                      <a:pt x="74" y="260"/>
                      <a:pt x="73" y="260"/>
                    </a:cubicBezTo>
                    <a:cubicBezTo>
                      <a:pt x="81" y="263"/>
                      <a:pt x="89" y="266"/>
                      <a:pt x="97" y="268"/>
                    </a:cubicBezTo>
                    <a:cubicBezTo>
                      <a:pt x="105" y="271"/>
                      <a:pt x="113" y="273"/>
                      <a:pt x="121" y="276"/>
                    </a:cubicBezTo>
                    <a:cubicBezTo>
                      <a:pt x="118" y="276"/>
                      <a:pt x="114" y="276"/>
                      <a:pt x="111" y="276"/>
                    </a:cubicBezTo>
                    <a:close/>
                    <a:moveTo>
                      <a:pt x="98" y="276"/>
                    </a:moveTo>
                    <a:cubicBezTo>
                      <a:pt x="97" y="276"/>
                      <a:pt x="97" y="276"/>
                      <a:pt x="96" y="276"/>
                    </a:cubicBezTo>
                    <a:cubicBezTo>
                      <a:pt x="91" y="272"/>
                      <a:pt x="86" y="269"/>
                      <a:pt x="80" y="267"/>
                    </a:cubicBezTo>
                    <a:cubicBezTo>
                      <a:pt x="76" y="266"/>
                      <a:pt x="72" y="264"/>
                      <a:pt x="69" y="262"/>
                    </a:cubicBezTo>
                    <a:cubicBezTo>
                      <a:pt x="67" y="262"/>
                      <a:pt x="66" y="261"/>
                      <a:pt x="64" y="260"/>
                    </a:cubicBezTo>
                    <a:cubicBezTo>
                      <a:pt x="66" y="261"/>
                      <a:pt x="67" y="261"/>
                      <a:pt x="69" y="262"/>
                    </a:cubicBezTo>
                    <a:cubicBezTo>
                      <a:pt x="75" y="265"/>
                      <a:pt x="82" y="267"/>
                      <a:pt x="88" y="270"/>
                    </a:cubicBezTo>
                    <a:cubicBezTo>
                      <a:pt x="94" y="272"/>
                      <a:pt x="100" y="274"/>
                      <a:pt x="106" y="276"/>
                    </a:cubicBezTo>
                    <a:cubicBezTo>
                      <a:pt x="104" y="276"/>
                      <a:pt x="101" y="276"/>
                      <a:pt x="98" y="276"/>
                    </a:cubicBezTo>
                    <a:close/>
                    <a:moveTo>
                      <a:pt x="55" y="269"/>
                    </a:moveTo>
                    <a:cubicBezTo>
                      <a:pt x="58" y="270"/>
                      <a:pt x="61" y="271"/>
                      <a:pt x="64" y="272"/>
                    </a:cubicBezTo>
                    <a:cubicBezTo>
                      <a:pt x="61" y="272"/>
                      <a:pt x="57" y="270"/>
                      <a:pt x="55" y="269"/>
                    </a:cubicBezTo>
                    <a:close/>
                    <a:moveTo>
                      <a:pt x="59" y="262"/>
                    </a:moveTo>
                    <a:cubicBezTo>
                      <a:pt x="59" y="262"/>
                      <a:pt x="59" y="262"/>
                      <a:pt x="59" y="262"/>
                    </a:cubicBezTo>
                    <a:cubicBezTo>
                      <a:pt x="60" y="264"/>
                      <a:pt x="62" y="264"/>
                      <a:pt x="64" y="265"/>
                    </a:cubicBezTo>
                    <a:cubicBezTo>
                      <a:pt x="65" y="266"/>
                      <a:pt x="67" y="267"/>
                      <a:pt x="68" y="267"/>
                    </a:cubicBezTo>
                    <a:cubicBezTo>
                      <a:pt x="72" y="269"/>
                      <a:pt x="76" y="271"/>
                      <a:pt x="80" y="273"/>
                    </a:cubicBezTo>
                    <a:cubicBezTo>
                      <a:pt x="79" y="273"/>
                      <a:pt x="79" y="273"/>
                      <a:pt x="78" y="272"/>
                    </a:cubicBezTo>
                    <a:cubicBezTo>
                      <a:pt x="75" y="271"/>
                      <a:pt x="73" y="270"/>
                      <a:pt x="70" y="270"/>
                    </a:cubicBezTo>
                    <a:cubicBezTo>
                      <a:pt x="65" y="268"/>
                      <a:pt x="60" y="267"/>
                      <a:pt x="56" y="265"/>
                    </a:cubicBezTo>
                    <a:cubicBezTo>
                      <a:pt x="56" y="264"/>
                      <a:pt x="57" y="263"/>
                      <a:pt x="59" y="262"/>
                    </a:cubicBezTo>
                    <a:close/>
                    <a:moveTo>
                      <a:pt x="76" y="254"/>
                    </a:moveTo>
                    <a:cubicBezTo>
                      <a:pt x="77" y="254"/>
                      <a:pt x="78" y="253"/>
                      <a:pt x="79" y="253"/>
                    </a:cubicBezTo>
                    <a:cubicBezTo>
                      <a:pt x="79" y="253"/>
                      <a:pt x="79" y="253"/>
                      <a:pt x="79" y="253"/>
                    </a:cubicBezTo>
                    <a:cubicBezTo>
                      <a:pt x="89" y="259"/>
                      <a:pt x="100" y="262"/>
                      <a:pt x="111" y="266"/>
                    </a:cubicBezTo>
                    <a:cubicBezTo>
                      <a:pt x="116" y="267"/>
                      <a:pt x="121" y="268"/>
                      <a:pt x="125" y="270"/>
                    </a:cubicBezTo>
                    <a:cubicBezTo>
                      <a:pt x="128" y="271"/>
                      <a:pt x="131" y="272"/>
                      <a:pt x="134" y="273"/>
                    </a:cubicBezTo>
                    <a:cubicBezTo>
                      <a:pt x="134" y="273"/>
                      <a:pt x="137" y="275"/>
                      <a:pt x="138" y="275"/>
                    </a:cubicBezTo>
                    <a:cubicBezTo>
                      <a:pt x="137" y="275"/>
                      <a:pt x="137" y="276"/>
                      <a:pt x="137" y="276"/>
                    </a:cubicBezTo>
                    <a:cubicBezTo>
                      <a:pt x="131" y="275"/>
                      <a:pt x="127" y="273"/>
                      <a:pt x="122" y="271"/>
                    </a:cubicBezTo>
                    <a:cubicBezTo>
                      <a:pt x="116" y="269"/>
                      <a:pt x="111" y="267"/>
                      <a:pt x="105" y="266"/>
                    </a:cubicBezTo>
                    <a:cubicBezTo>
                      <a:pt x="94" y="263"/>
                      <a:pt x="84" y="259"/>
                      <a:pt x="74" y="255"/>
                    </a:cubicBezTo>
                    <a:cubicBezTo>
                      <a:pt x="75" y="255"/>
                      <a:pt x="76" y="254"/>
                      <a:pt x="76" y="254"/>
                    </a:cubicBezTo>
                    <a:close/>
                    <a:moveTo>
                      <a:pt x="114" y="234"/>
                    </a:moveTo>
                    <a:cubicBezTo>
                      <a:pt x="117" y="235"/>
                      <a:pt x="120" y="236"/>
                      <a:pt x="123" y="237"/>
                    </a:cubicBezTo>
                    <a:cubicBezTo>
                      <a:pt x="126" y="238"/>
                      <a:pt x="129" y="240"/>
                      <a:pt x="132" y="240"/>
                    </a:cubicBezTo>
                    <a:cubicBezTo>
                      <a:pt x="132" y="240"/>
                      <a:pt x="132" y="240"/>
                      <a:pt x="132" y="240"/>
                    </a:cubicBezTo>
                    <a:cubicBezTo>
                      <a:pt x="126" y="240"/>
                      <a:pt x="121" y="237"/>
                      <a:pt x="115" y="236"/>
                    </a:cubicBezTo>
                    <a:cubicBezTo>
                      <a:pt x="114" y="236"/>
                      <a:pt x="114" y="237"/>
                      <a:pt x="114" y="237"/>
                    </a:cubicBezTo>
                    <a:cubicBezTo>
                      <a:pt x="119" y="240"/>
                      <a:pt x="125" y="241"/>
                      <a:pt x="130" y="243"/>
                    </a:cubicBezTo>
                    <a:cubicBezTo>
                      <a:pt x="130" y="243"/>
                      <a:pt x="131" y="243"/>
                      <a:pt x="131" y="243"/>
                    </a:cubicBezTo>
                    <a:cubicBezTo>
                      <a:pt x="131" y="243"/>
                      <a:pt x="130" y="243"/>
                      <a:pt x="130" y="243"/>
                    </a:cubicBezTo>
                    <a:cubicBezTo>
                      <a:pt x="129" y="242"/>
                      <a:pt x="127" y="242"/>
                      <a:pt x="127" y="242"/>
                    </a:cubicBezTo>
                    <a:cubicBezTo>
                      <a:pt x="125" y="241"/>
                      <a:pt x="124" y="241"/>
                      <a:pt x="122" y="241"/>
                    </a:cubicBezTo>
                    <a:cubicBezTo>
                      <a:pt x="119" y="240"/>
                      <a:pt x="116" y="239"/>
                      <a:pt x="113" y="239"/>
                    </a:cubicBezTo>
                    <a:cubicBezTo>
                      <a:pt x="113" y="237"/>
                      <a:pt x="113" y="236"/>
                      <a:pt x="114" y="234"/>
                    </a:cubicBezTo>
                    <a:close/>
                    <a:moveTo>
                      <a:pt x="117" y="221"/>
                    </a:moveTo>
                    <a:cubicBezTo>
                      <a:pt x="117" y="221"/>
                      <a:pt x="117" y="221"/>
                      <a:pt x="117" y="221"/>
                    </a:cubicBezTo>
                    <a:cubicBezTo>
                      <a:pt x="117" y="221"/>
                      <a:pt x="117" y="222"/>
                      <a:pt x="117" y="222"/>
                    </a:cubicBezTo>
                    <a:cubicBezTo>
                      <a:pt x="121" y="224"/>
                      <a:pt x="126" y="224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8" y="226"/>
                      <a:pt x="125" y="226"/>
                      <a:pt x="124" y="225"/>
                    </a:cubicBezTo>
                    <a:cubicBezTo>
                      <a:pt x="122" y="225"/>
                      <a:pt x="120" y="224"/>
                      <a:pt x="118" y="224"/>
                    </a:cubicBezTo>
                    <a:cubicBezTo>
                      <a:pt x="117" y="224"/>
                      <a:pt x="117" y="224"/>
                      <a:pt x="117" y="225"/>
                    </a:cubicBezTo>
                    <a:cubicBezTo>
                      <a:pt x="119" y="226"/>
                      <a:pt x="122" y="226"/>
                      <a:pt x="124" y="227"/>
                    </a:cubicBezTo>
                    <a:cubicBezTo>
                      <a:pt x="126" y="228"/>
                      <a:pt x="128" y="229"/>
                      <a:pt x="130" y="230"/>
                    </a:cubicBezTo>
                    <a:cubicBezTo>
                      <a:pt x="125" y="229"/>
                      <a:pt x="121" y="227"/>
                      <a:pt x="116" y="226"/>
                    </a:cubicBezTo>
                    <a:cubicBezTo>
                      <a:pt x="115" y="226"/>
                      <a:pt x="115" y="226"/>
                      <a:pt x="115" y="226"/>
                    </a:cubicBezTo>
                    <a:cubicBezTo>
                      <a:pt x="116" y="225"/>
                      <a:pt x="117" y="223"/>
                      <a:pt x="117" y="221"/>
                    </a:cubicBezTo>
                    <a:close/>
                    <a:moveTo>
                      <a:pt x="16" y="73"/>
                    </a:moveTo>
                    <a:cubicBezTo>
                      <a:pt x="22" y="60"/>
                      <a:pt x="29" y="47"/>
                      <a:pt x="39" y="36"/>
                    </a:cubicBezTo>
                    <a:cubicBezTo>
                      <a:pt x="49" y="26"/>
                      <a:pt x="60" y="19"/>
                      <a:pt x="73" y="13"/>
                    </a:cubicBezTo>
                    <a:cubicBezTo>
                      <a:pt x="74" y="16"/>
                      <a:pt x="77" y="19"/>
                      <a:pt x="78" y="21"/>
                    </a:cubicBezTo>
                    <a:cubicBezTo>
                      <a:pt x="43" y="37"/>
                      <a:pt x="18" y="72"/>
                      <a:pt x="18" y="111"/>
                    </a:cubicBezTo>
                    <a:cubicBezTo>
                      <a:pt x="18" y="159"/>
                      <a:pt x="55" y="200"/>
                      <a:pt x="102" y="209"/>
                    </a:cubicBezTo>
                    <a:cubicBezTo>
                      <a:pt x="121" y="213"/>
                      <a:pt x="140" y="211"/>
                      <a:pt x="158" y="205"/>
                    </a:cubicBezTo>
                    <a:cubicBezTo>
                      <a:pt x="159" y="207"/>
                      <a:pt x="160" y="209"/>
                      <a:pt x="161" y="212"/>
                    </a:cubicBezTo>
                    <a:cubicBezTo>
                      <a:pt x="150" y="217"/>
                      <a:pt x="136" y="218"/>
                      <a:pt x="123" y="218"/>
                    </a:cubicBezTo>
                    <a:cubicBezTo>
                      <a:pt x="113" y="218"/>
                      <a:pt x="103" y="218"/>
                      <a:pt x="93" y="215"/>
                    </a:cubicBezTo>
                    <a:cubicBezTo>
                      <a:pt x="61" y="208"/>
                      <a:pt x="33" y="189"/>
                      <a:pt x="19" y="158"/>
                    </a:cubicBezTo>
                    <a:cubicBezTo>
                      <a:pt x="7" y="131"/>
                      <a:pt x="5" y="101"/>
                      <a:pt x="16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82"/>
              <p:cNvSpPr>
                <a:spLocks noEditPoints="1"/>
              </p:cNvSpPr>
              <p:nvPr/>
            </p:nvSpPr>
            <p:spPr bwMode="auto">
              <a:xfrm>
                <a:off x="221" y="1348"/>
                <a:ext cx="295" cy="315"/>
              </a:xfrm>
              <a:custGeom>
                <a:avLst/>
                <a:gdLst>
                  <a:gd name="T0" fmla="*/ 66 w 125"/>
                  <a:gd name="T1" fmla="*/ 127 h 133"/>
                  <a:gd name="T2" fmla="*/ 12 w 125"/>
                  <a:gd name="T3" fmla="*/ 41 h 133"/>
                  <a:gd name="T4" fmla="*/ 37 w 125"/>
                  <a:gd name="T5" fmla="*/ 92 h 133"/>
                  <a:gd name="T6" fmla="*/ 14 w 125"/>
                  <a:gd name="T7" fmla="*/ 101 h 133"/>
                  <a:gd name="T8" fmla="*/ 10 w 125"/>
                  <a:gd name="T9" fmla="*/ 93 h 133"/>
                  <a:gd name="T10" fmla="*/ 10 w 125"/>
                  <a:gd name="T11" fmla="*/ 93 h 133"/>
                  <a:gd name="T12" fmla="*/ 10 w 125"/>
                  <a:gd name="T13" fmla="*/ 93 h 133"/>
                  <a:gd name="T14" fmla="*/ 60 w 125"/>
                  <a:gd name="T15" fmla="*/ 20 h 133"/>
                  <a:gd name="T16" fmla="*/ 51 w 125"/>
                  <a:gd name="T17" fmla="*/ 28 h 133"/>
                  <a:gd name="T18" fmla="*/ 75 w 125"/>
                  <a:gd name="T19" fmla="*/ 21 h 133"/>
                  <a:gd name="T20" fmla="*/ 85 w 125"/>
                  <a:gd name="T21" fmla="*/ 28 h 133"/>
                  <a:gd name="T22" fmla="*/ 81 w 125"/>
                  <a:gd name="T23" fmla="*/ 35 h 133"/>
                  <a:gd name="T24" fmla="*/ 58 w 125"/>
                  <a:gd name="T25" fmla="*/ 31 h 133"/>
                  <a:gd name="T26" fmla="*/ 39 w 125"/>
                  <a:gd name="T27" fmla="*/ 41 h 133"/>
                  <a:gd name="T28" fmla="*/ 69 w 125"/>
                  <a:gd name="T29" fmla="*/ 30 h 133"/>
                  <a:gd name="T30" fmla="*/ 69 w 125"/>
                  <a:gd name="T31" fmla="*/ 24 h 133"/>
                  <a:gd name="T32" fmla="*/ 55 w 125"/>
                  <a:gd name="T33" fmla="*/ 30 h 133"/>
                  <a:gd name="T34" fmla="*/ 18 w 125"/>
                  <a:gd name="T35" fmla="*/ 47 h 133"/>
                  <a:gd name="T36" fmla="*/ 7 w 125"/>
                  <a:gd name="T37" fmla="*/ 58 h 133"/>
                  <a:gd name="T38" fmla="*/ 6 w 125"/>
                  <a:gd name="T39" fmla="*/ 64 h 133"/>
                  <a:gd name="T40" fmla="*/ 24 w 125"/>
                  <a:gd name="T41" fmla="*/ 60 h 133"/>
                  <a:gd name="T42" fmla="*/ 92 w 125"/>
                  <a:gd name="T43" fmla="*/ 41 h 133"/>
                  <a:gd name="T44" fmla="*/ 29 w 125"/>
                  <a:gd name="T45" fmla="*/ 65 h 133"/>
                  <a:gd name="T46" fmla="*/ 55 w 125"/>
                  <a:gd name="T47" fmla="*/ 56 h 133"/>
                  <a:gd name="T48" fmla="*/ 111 w 125"/>
                  <a:gd name="T49" fmla="*/ 40 h 133"/>
                  <a:gd name="T50" fmla="*/ 101 w 125"/>
                  <a:gd name="T51" fmla="*/ 45 h 133"/>
                  <a:gd name="T52" fmla="*/ 54 w 125"/>
                  <a:gd name="T53" fmla="*/ 69 h 133"/>
                  <a:gd name="T54" fmla="*/ 114 w 125"/>
                  <a:gd name="T55" fmla="*/ 50 h 133"/>
                  <a:gd name="T56" fmla="*/ 67 w 125"/>
                  <a:gd name="T57" fmla="*/ 75 h 133"/>
                  <a:gd name="T58" fmla="*/ 66 w 125"/>
                  <a:gd name="T59" fmla="*/ 117 h 133"/>
                  <a:gd name="T60" fmla="*/ 108 w 125"/>
                  <a:gd name="T61" fmla="*/ 94 h 133"/>
                  <a:gd name="T62" fmla="*/ 79 w 125"/>
                  <a:gd name="T63" fmla="*/ 107 h 133"/>
                  <a:gd name="T64" fmla="*/ 118 w 125"/>
                  <a:gd name="T65" fmla="*/ 89 h 133"/>
                  <a:gd name="T66" fmla="*/ 78 w 125"/>
                  <a:gd name="T67" fmla="*/ 97 h 133"/>
                  <a:gd name="T68" fmla="*/ 33 w 125"/>
                  <a:gd name="T69" fmla="*/ 121 h 133"/>
                  <a:gd name="T70" fmla="*/ 26 w 125"/>
                  <a:gd name="T71" fmla="*/ 115 h 133"/>
                  <a:gd name="T72" fmla="*/ 102 w 125"/>
                  <a:gd name="T73" fmla="*/ 87 h 133"/>
                  <a:gd name="T74" fmla="*/ 81 w 125"/>
                  <a:gd name="T75" fmla="*/ 92 h 133"/>
                  <a:gd name="T76" fmla="*/ 98 w 125"/>
                  <a:gd name="T77" fmla="*/ 83 h 133"/>
                  <a:gd name="T78" fmla="*/ 119 w 125"/>
                  <a:gd name="T79" fmla="*/ 67 h 133"/>
                  <a:gd name="T80" fmla="*/ 76 w 125"/>
                  <a:gd name="T81" fmla="*/ 87 h 133"/>
                  <a:gd name="T82" fmla="*/ 119 w 125"/>
                  <a:gd name="T83" fmla="*/ 67 h 133"/>
                  <a:gd name="T84" fmla="*/ 22 w 125"/>
                  <a:gd name="T85" fmla="*/ 104 h 133"/>
                  <a:gd name="T86" fmla="*/ 119 w 125"/>
                  <a:gd name="T87" fmla="*/ 63 h 133"/>
                  <a:gd name="T88" fmla="*/ 18 w 125"/>
                  <a:gd name="T89" fmla="*/ 98 h 133"/>
                  <a:gd name="T90" fmla="*/ 45 w 125"/>
                  <a:gd name="T91" fmla="*/ 100 h 133"/>
                  <a:gd name="T92" fmla="*/ 41 w 125"/>
                  <a:gd name="T93" fmla="*/ 123 h 133"/>
                  <a:gd name="T94" fmla="*/ 43 w 125"/>
                  <a:gd name="T95" fmla="*/ 123 h 133"/>
                  <a:gd name="T96" fmla="*/ 108 w 125"/>
                  <a:gd name="T97" fmla="*/ 112 h 133"/>
                  <a:gd name="T98" fmla="*/ 77 w 125"/>
                  <a:gd name="T99" fmla="*/ 125 h 133"/>
                  <a:gd name="T100" fmla="*/ 71 w 125"/>
                  <a:gd name="T101" fmla="*/ 123 h 133"/>
                  <a:gd name="T102" fmla="*/ 111 w 125"/>
                  <a:gd name="T103" fmla="*/ 106 h 133"/>
                  <a:gd name="T104" fmla="*/ 93 w 125"/>
                  <a:gd name="T105" fmla="*/ 124 h 133"/>
                  <a:gd name="T106" fmla="*/ 113 w 125"/>
                  <a:gd name="T107" fmla="*/ 98 h 133"/>
                  <a:gd name="T108" fmla="*/ 60 w 125"/>
                  <a:gd name="T109" fmla="*/ 121 h 133"/>
                  <a:gd name="T110" fmla="*/ 70 w 125"/>
                  <a:gd name="T111" fmla="*/ 67 h 133"/>
                  <a:gd name="T112" fmla="*/ 109 w 125"/>
                  <a:gd name="T113" fmla="*/ 37 h 133"/>
                  <a:gd name="T114" fmla="*/ 98 w 125"/>
                  <a:gd name="T115" fmla="*/ 39 h 133"/>
                  <a:gd name="T116" fmla="*/ 22 w 125"/>
                  <a:gd name="T117" fmla="*/ 65 h 133"/>
                  <a:gd name="T118" fmla="*/ 74 w 125"/>
                  <a:gd name="T119" fmla="*/ 21 h 133"/>
                  <a:gd name="T120" fmla="*/ 18 w 125"/>
                  <a:gd name="T121" fmla="*/ 44 h 133"/>
                  <a:gd name="T122" fmla="*/ 19 w 125"/>
                  <a:gd name="T123" fmla="*/ 37 h 133"/>
                  <a:gd name="T124" fmla="*/ 59 w 125"/>
                  <a:gd name="T125" fmla="*/ 6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5" h="133">
                    <a:moveTo>
                      <a:pt x="29" y="121"/>
                    </a:moveTo>
                    <a:cubicBezTo>
                      <a:pt x="39" y="128"/>
                      <a:pt x="49" y="127"/>
                      <a:pt x="60" y="124"/>
                    </a:cubicBezTo>
                    <a:cubicBezTo>
                      <a:pt x="59" y="126"/>
                      <a:pt x="58" y="128"/>
                      <a:pt x="57" y="130"/>
                    </a:cubicBezTo>
                    <a:cubicBezTo>
                      <a:pt x="57" y="131"/>
                      <a:pt x="59" y="133"/>
                      <a:pt x="60" y="131"/>
                    </a:cubicBezTo>
                    <a:cubicBezTo>
                      <a:pt x="60" y="131"/>
                      <a:pt x="61" y="130"/>
                      <a:pt x="61" y="129"/>
                    </a:cubicBezTo>
                    <a:cubicBezTo>
                      <a:pt x="61" y="129"/>
                      <a:pt x="61" y="129"/>
                      <a:pt x="61" y="129"/>
                    </a:cubicBezTo>
                    <a:cubicBezTo>
                      <a:pt x="62" y="131"/>
                      <a:pt x="64" y="131"/>
                      <a:pt x="64" y="129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5" y="130"/>
                      <a:pt x="67" y="129"/>
                      <a:pt x="67" y="128"/>
                    </a:cubicBezTo>
                    <a:cubicBezTo>
                      <a:pt x="67" y="128"/>
                      <a:pt x="66" y="127"/>
                      <a:pt x="66" y="127"/>
                    </a:cubicBezTo>
                    <a:cubicBezTo>
                      <a:pt x="67" y="127"/>
                      <a:pt x="68" y="126"/>
                      <a:pt x="68" y="125"/>
                    </a:cubicBezTo>
                    <a:cubicBezTo>
                      <a:pt x="77" y="129"/>
                      <a:pt x="87" y="131"/>
                      <a:pt x="96" y="127"/>
                    </a:cubicBezTo>
                    <a:cubicBezTo>
                      <a:pt x="106" y="122"/>
                      <a:pt x="112" y="113"/>
                      <a:pt x="117" y="102"/>
                    </a:cubicBezTo>
                    <a:cubicBezTo>
                      <a:pt x="124" y="83"/>
                      <a:pt x="125" y="58"/>
                      <a:pt x="114" y="39"/>
                    </a:cubicBezTo>
                    <a:cubicBezTo>
                      <a:pt x="105" y="25"/>
                      <a:pt x="87" y="19"/>
                      <a:pt x="71" y="18"/>
                    </a:cubicBezTo>
                    <a:cubicBezTo>
                      <a:pt x="72" y="12"/>
                      <a:pt x="75" y="7"/>
                      <a:pt x="80" y="4"/>
                    </a:cubicBezTo>
                    <a:cubicBezTo>
                      <a:pt x="82" y="3"/>
                      <a:pt x="81" y="0"/>
                      <a:pt x="79" y="1"/>
                    </a:cubicBezTo>
                    <a:cubicBezTo>
                      <a:pt x="73" y="5"/>
                      <a:pt x="69" y="11"/>
                      <a:pt x="68" y="17"/>
                    </a:cubicBezTo>
                    <a:cubicBezTo>
                      <a:pt x="66" y="17"/>
                      <a:pt x="64" y="17"/>
                      <a:pt x="62" y="17"/>
                    </a:cubicBezTo>
                    <a:cubicBezTo>
                      <a:pt x="43" y="18"/>
                      <a:pt x="23" y="25"/>
                      <a:pt x="12" y="41"/>
                    </a:cubicBezTo>
                    <a:cubicBezTo>
                      <a:pt x="0" y="57"/>
                      <a:pt x="0" y="78"/>
                      <a:pt x="8" y="95"/>
                    </a:cubicBezTo>
                    <a:cubicBezTo>
                      <a:pt x="13" y="106"/>
                      <a:pt x="20" y="115"/>
                      <a:pt x="29" y="121"/>
                    </a:cubicBezTo>
                    <a:close/>
                    <a:moveTo>
                      <a:pt x="18" y="106"/>
                    </a:moveTo>
                    <a:cubicBezTo>
                      <a:pt x="25" y="104"/>
                      <a:pt x="32" y="101"/>
                      <a:pt x="39" y="97"/>
                    </a:cubicBezTo>
                    <a:cubicBezTo>
                      <a:pt x="47" y="94"/>
                      <a:pt x="55" y="91"/>
                      <a:pt x="62" y="88"/>
                    </a:cubicBezTo>
                    <a:cubicBezTo>
                      <a:pt x="55" y="91"/>
                      <a:pt x="48" y="94"/>
                      <a:pt x="41" y="98"/>
                    </a:cubicBezTo>
                    <a:cubicBezTo>
                      <a:pt x="35" y="102"/>
                      <a:pt x="26" y="104"/>
                      <a:pt x="21" y="110"/>
                    </a:cubicBezTo>
                    <a:cubicBezTo>
                      <a:pt x="20" y="109"/>
                      <a:pt x="19" y="108"/>
                      <a:pt x="18" y="106"/>
                    </a:cubicBezTo>
                    <a:close/>
                    <a:moveTo>
                      <a:pt x="14" y="101"/>
                    </a:moveTo>
                    <a:cubicBezTo>
                      <a:pt x="22" y="101"/>
                      <a:pt x="31" y="95"/>
                      <a:pt x="37" y="92"/>
                    </a:cubicBezTo>
                    <a:cubicBezTo>
                      <a:pt x="46" y="88"/>
                      <a:pt x="55" y="85"/>
                      <a:pt x="64" y="81"/>
                    </a:cubicBezTo>
                    <a:cubicBezTo>
                      <a:pt x="73" y="76"/>
                      <a:pt x="83" y="72"/>
                      <a:pt x="93" y="68"/>
                    </a:cubicBezTo>
                    <a:cubicBezTo>
                      <a:pt x="98" y="66"/>
                      <a:pt x="103" y="64"/>
                      <a:pt x="108" y="62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3" y="65"/>
                      <a:pt x="98" y="67"/>
                      <a:pt x="93" y="69"/>
                    </a:cubicBezTo>
                    <a:cubicBezTo>
                      <a:pt x="84" y="72"/>
                      <a:pt x="76" y="76"/>
                      <a:pt x="67" y="79"/>
                    </a:cubicBezTo>
                    <a:cubicBezTo>
                      <a:pt x="59" y="83"/>
                      <a:pt x="50" y="88"/>
                      <a:pt x="42" y="92"/>
                    </a:cubicBezTo>
                    <a:cubicBezTo>
                      <a:pt x="37" y="94"/>
                      <a:pt x="33" y="97"/>
                      <a:pt x="30" y="99"/>
                    </a:cubicBezTo>
                    <a:cubicBezTo>
                      <a:pt x="26" y="101"/>
                      <a:pt x="21" y="103"/>
                      <a:pt x="17" y="106"/>
                    </a:cubicBezTo>
                    <a:cubicBezTo>
                      <a:pt x="16" y="104"/>
                      <a:pt x="15" y="103"/>
                      <a:pt x="14" y="101"/>
                    </a:cubicBezTo>
                    <a:close/>
                    <a:moveTo>
                      <a:pt x="12" y="97"/>
                    </a:moveTo>
                    <a:cubicBezTo>
                      <a:pt x="15" y="97"/>
                      <a:pt x="17" y="95"/>
                      <a:pt x="20" y="94"/>
                    </a:cubicBezTo>
                    <a:cubicBezTo>
                      <a:pt x="24" y="92"/>
                      <a:pt x="28" y="91"/>
                      <a:pt x="33" y="89"/>
                    </a:cubicBezTo>
                    <a:cubicBezTo>
                      <a:pt x="43" y="85"/>
                      <a:pt x="53" y="81"/>
                      <a:pt x="63" y="77"/>
                    </a:cubicBezTo>
                    <a:cubicBezTo>
                      <a:pt x="65" y="76"/>
                      <a:pt x="66" y="76"/>
                      <a:pt x="68" y="75"/>
                    </a:cubicBezTo>
                    <a:cubicBezTo>
                      <a:pt x="67" y="76"/>
                      <a:pt x="66" y="76"/>
                      <a:pt x="65" y="76"/>
                    </a:cubicBezTo>
                    <a:cubicBezTo>
                      <a:pt x="56" y="80"/>
                      <a:pt x="47" y="83"/>
                      <a:pt x="39" y="88"/>
                    </a:cubicBezTo>
                    <a:cubicBezTo>
                      <a:pt x="30" y="92"/>
                      <a:pt x="22" y="95"/>
                      <a:pt x="14" y="100"/>
                    </a:cubicBezTo>
                    <a:cubicBezTo>
                      <a:pt x="13" y="99"/>
                      <a:pt x="13" y="98"/>
                      <a:pt x="12" y="97"/>
                    </a:cubicBezTo>
                    <a:close/>
                    <a:moveTo>
                      <a:pt x="10" y="93"/>
                    </a:moveTo>
                    <a:cubicBezTo>
                      <a:pt x="10" y="93"/>
                      <a:pt x="10" y="93"/>
                      <a:pt x="10" y="93"/>
                    </a:cubicBezTo>
                    <a:cubicBezTo>
                      <a:pt x="14" y="92"/>
                      <a:pt x="18" y="90"/>
                      <a:pt x="21" y="88"/>
                    </a:cubicBezTo>
                    <a:cubicBezTo>
                      <a:pt x="26" y="86"/>
                      <a:pt x="31" y="84"/>
                      <a:pt x="36" y="82"/>
                    </a:cubicBezTo>
                    <a:cubicBezTo>
                      <a:pt x="45" y="78"/>
                      <a:pt x="55" y="74"/>
                      <a:pt x="64" y="70"/>
                    </a:cubicBezTo>
                    <a:cubicBezTo>
                      <a:pt x="65" y="70"/>
                      <a:pt x="67" y="69"/>
                      <a:pt x="68" y="68"/>
                    </a:cubicBezTo>
                    <a:cubicBezTo>
                      <a:pt x="65" y="70"/>
                      <a:pt x="63" y="71"/>
                      <a:pt x="60" y="72"/>
                    </a:cubicBezTo>
                    <a:cubicBezTo>
                      <a:pt x="51" y="76"/>
                      <a:pt x="42" y="80"/>
                      <a:pt x="33" y="84"/>
                    </a:cubicBezTo>
                    <a:cubicBezTo>
                      <a:pt x="29" y="85"/>
                      <a:pt x="26" y="88"/>
                      <a:pt x="22" y="90"/>
                    </a:cubicBezTo>
                    <a:cubicBezTo>
                      <a:pt x="18" y="92"/>
                      <a:pt x="15" y="93"/>
                      <a:pt x="11" y="96"/>
                    </a:cubicBezTo>
                    <a:cubicBezTo>
                      <a:pt x="11" y="95"/>
                      <a:pt x="10" y="94"/>
                      <a:pt x="10" y="93"/>
                    </a:cubicBezTo>
                    <a:close/>
                    <a:moveTo>
                      <a:pt x="18" y="85"/>
                    </a:moveTo>
                    <a:cubicBezTo>
                      <a:pt x="24" y="83"/>
                      <a:pt x="30" y="81"/>
                      <a:pt x="35" y="78"/>
                    </a:cubicBezTo>
                    <a:cubicBezTo>
                      <a:pt x="50" y="72"/>
                      <a:pt x="64" y="65"/>
                      <a:pt x="78" y="60"/>
                    </a:cubicBezTo>
                    <a:cubicBezTo>
                      <a:pt x="84" y="58"/>
                      <a:pt x="90" y="56"/>
                      <a:pt x="95" y="53"/>
                    </a:cubicBezTo>
                    <a:cubicBezTo>
                      <a:pt x="94" y="54"/>
                      <a:pt x="92" y="55"/>
                      <a:pt x="90" y="56"/>
                    </a:cubicBezTo>
                    <a:cubicBezTo>
                      <a:pt x="81" y="60"/>
                      <a:pt x="71" y="64"/>
                      <a:pt x="61" y="69"/>
                    </a:cubicBezTo>
                    <a:cubicBezTo>
                      <a:pt x="52" y="72"/>
                      <a:pt x="44" y="76"/>
                      <a:pt x="36" y="80"/>
                    </a:cubicBezTo>
                    <a:cubicBezTo>
                      <a:pt x="32" y="82"/>
                      <a:pt x="28" y="83"/>
                      <a:pt x="24" y="85"/>
                    </a:cubicBezTo>
                    <a:cubicBezTo>
                      <a:pt x="19" y="87"/>
                      <a:pt x="14" y="90"/>
                      <a:pt x="10" y="92"/>
                    </a:cubicBezTo>
                    <a:cubicBezTo>
                      <a:pt x="10" y="92"/>
                      <a:pt x="10" y="92"/>
                      <a:pt x="10" y="93"/>
                    </a:cubicBezTo>
                    <a:cubicBezTo>
                      <a:pt x="10" y="92"/>
                      <a:pt x="9" y="91"/>
                      <a:pt x="9" y="90"/>
                    </a:cubicBezTo>
                    <a:cubicBezTo>
                      <a:pt x="12" y="88"/>
                      <a:pt x="15" y="87"/>
                      <a:pt x="18" y="85"/>
                    </a:cubicBezTo>
                    <a:close/>
                    <a:moveTo>
                      <a:pt x="60" y="20"/>
                    </a:moveTo>
                    <a:cubicBezTo>
                      <a:pt x="45" y="27"/>
                      <a:pt x="30" y="35"/>
                      <a:pt x="16" y="42"/>
                    </a:cubicBezTo>
                    <a:cubicBezTo>
                      <a:pt x="15" y="42"/>
                      <a:pt x="15" y="43"/>
                      <a:pt x="14" y="43"/>
                    </a:cubicBezTo>
                    <a:cubicBezTo>
                      <a:pt x="15" y="43"/>
                      <a:pt x="15" y="42"/>
                      <a:pt x="15" y="42"/>
                    </a:cubicBezTo>
                    <a:cubicBezTo>
                      <a:pt x="16" y="41"/>
                      <a:pt x="18" y="40"/>
                      <a:pt x="20" y="39"/>
                    </a:cubicBezTo>
                    <a:cubicBezTo>
                      <a:pt x="23" y="36"/>
                      <a:pt x="27" y="34"/>
                      <a:pt x="31" y="32"/>
                    </a:cubicBezTo>
                    <a:cubicBezTo>
                      <a:pt x="39" y="28"/>
                      <a:pt x="47" y="25"/>
                      <a:pt x="55" y="21"/>
                    </a:cubicBezTo>
                    <a:cubicBezTo>
                      <a:pt x="56" y="21"/>
                      <a:pt x="58" y="20"/>
                      <a:pt x="60" y="20"/>
                    </a:cubicBezTo>
                    <a:close/>
                    <a:moveTo>
                      <a:pt x="14" y="44"/>
                    </a:moveTo>
                    <a:cubicBezTo>
                      <a:pt x="21" y="41"/>
                      <a:pt x="28" y="37"/>
                      <a:pt x="35" y="33"/>
                    </a:cubicBezTo>
                    <a:cubicBezTo>
                      <a:pt x="40" y="31"/>
                      <a:pt x="44" y="28"/>
                      <a:pt x="48" y="26"/>
                    </a:cubicBezTo>
                    <a:cubicBezTo>
                      <a:pt x="50" y="26"/>
                      <a:pt x="51" y="25"/>
                      <a:pt x="53" y="24"/>
                    </a:cubicBezTo>
                    <a:cubicBezTo>
                      <a:pt x="39" y="32"/>
                      <a:pt x="25" y="40"/>
                      <a:pt x="11" y="48"/>
                    </a:cubicBezTo>
                    <a:cubicBezTo>
                      <a:pt x="12" y="47"/>
                      <a:pt x="13" y="45"/>
                      <a:pt x="14" y="44"/>
                    </a:cubicBezTo>
                    <a:close/>
                    <a:moveTo>
                      <a:pt x="10" y="50"/>
                    </a:moveTo>
                    <a:cubicBezTo>
                      <a:pt x="14" y="49"/>
                      <a:pt x="17" y="46"/>
                      <a:pt x="20" y="44"/>
                    </a:cubicBezTo>
                    <a:cubicBezTo>
                      <a:pt x="25" y="41"/>
                      <a:pt x="30" y="39"/>
                      <a:pt x="35" y="36"/>
                    </a:cubicBezTo>
                    <a:cubicBezTo>
                      <a:pt x="40" y="34"/>
                      <a:pt x="46" y="31"/>
                      <a:pt x="51" y="28"/>
                    </a:cubicBezTo>
                    <a:cubicBezTo>
                      <a:pt x="46" y="31"/>
                      <a:pt x="41" y="33"/>
                      <a:pt x="36" y="36"/>
                    </a:cubicBezTo>
                    <a:cubicBezTo>
                      <a:pt x="31" y="39"/>
                      <a:pt x="26" y="41"/>
                      <a:pt x="21" y="44"/>
                    </a:cubicBezTo>
                    <a:cubicBezTo>
                      <a:pt x="18" y="46"/>
                      <a:pt x="15" y="48"/>
                      <a:pt x="12" y="49"/>
                    </a:cubicBezTo>
                    <a:cubicBezTo>
                      <a:pt x="11" y="50"/>
                      <a:pt x="11" y="50"/>
                      <a:pt x="10" y="50"/>
                    </a:cubicBezTo>
                    <a:cubicBezTo>
                      <a:pt x="10" y="50"/>
                      <a:pt x="10" y="50"/>
                      <a:pt x="10" y="50"/>
                    </a:cubicBezTo>
                    <a:close/>
                    <a:moveTo>
                      <a:pt x="75" y="21"/>
                    </a:moveTo>
                    <a:cubicBezTo>
                      <a:pt x="77" y="21"/>
                      <a:pt x="79" y="21"/>
                      <a:pt x="82" y="22"/>
                    </a:cubicBezTo>
                    <a:cubicBezTo>
                      <a:pt x="77" y="24"/>
                      <a:pt x="73" y="26"/>
                      <a:pt x="69" y="28"/>
                    </a:cubicBezTo>
                    <a:cubicBezTo>
                      <a:pt x="69" y="27"/>
                      <a:pt x="69" y="26"/>
                      <a:pt x="69" y="24"/>
                    </a:cubicBezTo>
                    <a:cubicBezTo>
                      <a:pt x="71" y="23"/>
                      <a:pt x="73" y="22"/>
                      <a:pt x="75" y="21"/>
                    </a:cubicBezTo>
                    <a:cubicBezTo>
                      <a:pt x="75" y="21"/>
                      <a:pt x="75" y="21"/>
                      <a:pt x="75" y="21"/>
                    </a:cubicBezTo>
                    <a:close/>
                    <a:moveTo>
                      <a:pt x="96" y="27"/>
                    </a:moveTo>
                    <a:cubicBezTo>
                      <a:pt x="82" y="34"/>
                      <a:pt x="68" y="40"/>
                      <a:pt x="54" y="46"/>
                    </a:cubicBezTo>
                    <a:cubicBezTo>
                      <a:pt x="40" y="51"/>
                      <a:pt x="28" y="58"/>
                      <a:pt x="15" y="65"/>
                    </a:cubicBezTo>
                    <a:cubicBezTo>
                      <a:pt x="12" y="66"/>
                      <a:pt x="8" y="67"/>
                      <a:pt x="6" y="69"/>
                    </a:cubicBezTo>
                    <a:cubicBezTo>
                      <a:pt x="9" y="67"/>
                      <a:pt x="11" y="65"/>
                      <a:pt x="14" y="63"/>
                    </a:cubicBezTo>
                    <a:cubicBezTo>
                      <a:pt x="21" y="60"/>
                      <a:pt x="27" y="56"/>
                      <a:pt x="34" y="53"/>
                    </a:cubicBezTo>
                    <a:cubicBezTo>
                      <a:pt x="46" y="47"/>
                      <a:pt x="58" y="41"/>
                      <a:pt x="70" y="35"/>
                    </a:cubicBezTo>
                    <a:cubicBezTo>
                      <a:pt x="75" y="34"/>
                      <a:pt x="80" y="33"/>
                      <a:pt x="85" y="31"/>
                    </a:cubicBezTo>
                    <a:cubicBezTo>
                      <a:pt x="87" y="30"/>
                      <a:pt x="86" y="28"/>
                      <a:pt x="85" y="28"/>
                    </a:cubicBezTo>
                    <a:cubicBezTo>
                      <a:pt x="83" y="29"/>
                      <a:pt x="81" y="30"/>
                      <a:pt x="80" y="30"/>
                    </a:cubicBezTo>
                    <a:cubicBezTo>
                      <a:pt x="80" y="30"/>
                      <a:pt x="81" y="29"/>
                      <a:pt x="82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4" y="28"/>
                      <a:pt x="86" y="27"/>
                      <a:pt x="88" y="26"/>
                    </a:cubicBezTo>
                    <a:cubicBezTo>
                      <a:pt x="88" y="25"/>
                      <a:pt x="89" y="25"/>
                      <a:pt x="89" y="25"/>
                    </a:cubicBezTo>
                    <a:cubicBezTo>
                      <a:pt x="89" y="25"/>
                      <a:pt x="89" y="24"/>
                      <a:pt x="90" y="24"/>
                    </a:cubicBezTo>
                    <a:cubicBezTo>
                      <a:pt x="92" y="25"/>
                      <a:pt x="94" y="26"/>
                      <a:pt x="96" y="27"/>
                    </a:cubicBezTo>
                    <a:close/>
                    <a:moveTo>
                      <a:pt x="97" y="28"/>
                    </a:moveTo>
                    <a:cubicBezTo>
                      <a:pt x="97" y="28"/>
                      <a:pt x="96" y="28"/>
                      <a:pt x="96" y="28"/>
                    </a:cubicBezTo>
                    <a:cubicBezTo>
                      <a:pt x="91" y="31"/>
                      <a:pt x="86" y="33"/>
                      <a:pt x="81" y="35"/>
                    </a:cubicBezTo>
                    <a:cubicBezTo>
                      <a:pt x="83" y="34"/>
                      <a:pt x="85" y="33"/>
                      <a:pt x="87" y="32"/>
                    </a:cubicBezTo>
                    <a:cubicBezTo>
                      <a:pt x="89" y="31"/>
                      <a:pt x="91" y="31"/>
                      <a:pt x="93" y="30"/>
                    </a:cubicBezTo>
                    <a:cubicBezTo>
                      <a:pt x="94" y="29"/>
                      <a:pt x="96" y="28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lose/>
                    <a:moveTo>
                      <a:pt x="62" y="35"/>
                    </a:moveTo>
                    <a:cubicBezTo>
                      <a:pt x="64" y="35"/>
                      <a:pt x="66" y="35"/>
                      <a:pt x="67" y="35"/>
                    </a:cubicBezTo>
                    <a:cubicBezTo>
                      <a:pt x="55" y="41"/>
                      <a:pt x="42" y="46"/>
                      <a:pt x="29" y="52"/>
                    </a:cubicBezTo>
                    <a:cubicBezTo>
                      <a:pt x="40" y="46"/>
                      <a:pt x="51" y="41"/>
                      <a:pt x="61" y="35"/>
                    </a:cubicBezTo>
                    <a:cubicBezTo>
                      <a:pt x="62" y="35"/>
                      <a:pt x="62" y="35"/>
                      <a:pt x="62" y="35"/>
                    </a:cubicBezTo>
                    <a:close/>
                    <a:moveTo>
                      <a:pt x="58" y="31"/>
                    </a:moveTo>
                    <a:cubicBezTo>
                      <a:pt x="61" y="29"/>
                      <a:pt x="64" y="28"/>
                      <a:pt x="66" y="26"/>
                    </a:cubicBezTo>
                    <a:cubicBezTo>
                      <a:pt x="66" y="27"/>
                      <a:pt x="66" y="28"/>
                      <a:pt x="66" y="29"/>
                    </a:cubicBezTo>
                    <a:cubicBezTo>
                      <a:pt x="65" y="30"/>
                      <a:pt x="63" y="31"/>
                      <a:pt x="61" y="32"/>
                    </a:cubicBezTo>
                    <a:cubicBezTo>
                      <a:pt x="60" y="31"/>
                      <a:pt x="59" y="31"/>
                      <a:pt x="58" y="31"/>
                    </a:cubicBezTo>
                    <a:close/>
                    <a:moveTo>
                      <a:pt x="57" y="34"/>
                    </a:moveTo>
                    <a:cubicBezTo>
                      <a:pt x="53" y="36"/>
                      <a:pt x="48" y="38"/>
                      <a:pt x="44" y="40"/>
                    </a:cubicBezTo>
                    <a:cubicBezTo>
                      <a:pt x="32" y="46"/>
                      <a:pt x="21" y="51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14" y="55"/>
                      <a:pt x="17" y="54"/>
                      <a:pt x="20" y="52"/>
                    </a:cubicBezTo>
                    <a:cubicBezTo>
                      <a:pt x="26" y="48"/>
                      <a:pt x="32" y="45"/>
                      <a:pt x="39" y="41"/>
                    </a:cubicBezTo>
                    <a:cubicBezTo>
                      <a:pt x="44" y="39"/>
                      <a:pt x="49" y="36"/>
                      <a:pt x="55" y="33"/>
                    </a:cubicBezTo>
                    <a:cubicBezTo>
                      <a:pt x="56" y="33"/>
                      <a:pt x="56" y="33"/>
                      <a:pt x="57" y="34"/>
                    </a:cubicBezTo>
                    <a:close/>
                    <a:moveTo>
                      <a:pt x="66" y="30"/>
                    </a:move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2"/>
                      <a:pt x="66" y="32"/>
                      <a:pt x="65" y="32"/>
                    </a:cubicBezTo>
                    <a:cubicBezTo>
                      <a:pt x="64" y="32"/>
                      <a:pt x="63" y="32"/>
                      <a:pt x="63" y="32"/>
                    </a:cubicBezTo>
                    <a:cubicBezTo>
                      <a:pt x="64" y="31"/>
                      <a:pt x="65" y="31"/>
                      <a:pt x="66" y="30"/>
                    </a:cubicBezTo>
                    <a:close/>
                    <a:moveTo>
                      <a:pt x="69" y="29"/>
                    </a:moveTo>
                    <a:cubicBezTo>
                      <a:pt x="73" y="27"/>
                      <a:pt x="77" y="25"/>
                      <a:pt x="80" y="23"/>
                    </a:cubicBezTo>
                    <a:cubicBezTo>
                      <a:pt x="77" y="25"/>
                      <a:pt x="73" y="27"/>
                      <a:pt x="69" y="30"/>
                    </a:cubicBezTo>
                    <a:cubicBezTo>
                      <a:pt x="69" y="29"/>
                      <a:pt x="69" y="29"/>
                      <a:pt x="69" y="29"/>
                    </a:cubicBezTo>
                    <a:close/>
                    <a:moveTo>
                      <a:pt x="81" y="28"/>
                    </a:moveTo>
                    <a:cubicBezTo>
                      <a:pt x="79" y="29"/>
                      <a:pt x="77" y="30"/>
                      <a:pt x="75" y="31"/>
                    </a:cubicBezTo>
                    <a:cubicBezTo>
                      <a:pt x="73" y="32"/>
                      <a:pt x="71" y="32"/>
                      <a:pt x="69" y="32"/>
                    </a:cubicBezTo>
                    <a:cubicBezTo>
                      <a:pt x="69" y="32"/>
                      <a:pt x="69" y="31"/>
                      <a:pt x="69" y="31"/>
                    </a:cubicBezTo>
                    <a:cubicBezTo>
                      <a:pt x="74" y="28"/>
                      <a:pt x="78" y="26"/>
                      <a:pt x="82" y="22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84" y="23"/>
                      <a:pt x="87" y="23"/>
                      <a:pt x="89" y="24"/>
                    </a:cubicBezTo>
                    <a:cubicBezTo>
                      <a:pt x="86" y="25"/>
                      <a:pt x="84" y="27"/>
                      <a:pt x="81" y="28"/>
                    </a:cubicBezTo>
                    <a:close/>
                    <a:moveTo>
                      <a:pt x="69" y="24"/>
                    </a:moveTo>
                    <a:cubicBezTo>
                      <a:pt x="69" y="23"/>
                      <a:pt x="69" y="23"/>
                      <a:pt x="69" y="23"/>
                    </a:cubicBezTo>
                    <a:cubicBezTo>
                      <a:pt x="71" y="23"/>
                      <a:pt x="72" y="22"/>
                      <a:pt x="73" y="21"/>
                    </a:cubicBezTo>
                    <a:cubicBezTo>
                      <a:pt x="72" y="22"/>
                      <a:pt x="71" y="23"/>
                      <a:pt x="69" y="24"/>
                    </a:cubicBezTo>
                    <a:close/>
                    <a:moveTo>
                      <a:pt x="66" y="25"/>
                    </a:moveTo>
                    <a:cubicBezTo>
                      <a:pt x="63" y="27"/>
                      <a:pt x="60" y="29"/>
                      <a:pt x="57" y="31"/>
                    </a:cubicBezTo>
                    <a:cubicBezTo>
                      <a:pt x="57" y="31"/>
                      <a:pt x="57" y="30"/>
                      <a:pt x="56" y="30"/>
                    </a:cubicBezTo>
                    <a:cubicBezTo>
                      <a:pt x="60" y="29"/>
                      <a:pt x="63" y="27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lose/>
                    <a:moveTo>
                      <a:pt x="60" y="27"/>
                    </a:moveTo>
                    <a:cubicBezTo>
                      <a:pt x="58" y="28"/>
                      <a:pt x="57" y="29"/>
                      <a:pt x="55" y="30"/>
                    </a:cubicBezTo>
                    <a:cubicBezTo>
                      <a:pt x="54" y="30"/>
                      <a:pt x="54" y="29"/>
                      <a:pt x="53" y="29"/>
                    </a:cubicBezTo>
                    <a:cubicBezTo>
                      <a:pt x="51" y="28"/>
                      <a:pt x="50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49" y="33"/>
                      <a:pt x="46" y="34"/>
                      <a:pt x="43" y="36"/>
                    </a:cubicBezTo>
                    <a:cubicBezTo>
                      <a:pt x="38" y="38"/>
                      <a:pt x="32" y="41"/>
                      <a:pt x="27" y="43"/>
                    </a:cubicBezTo>
                    <a:cubicBezTo>
                      <a:pt x="21" y="46"/>
                      <a:pt x="16" y="49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1"/>
                      <a:pt x="12" y="50"/>
                      <a:pt x="12" y="50"/>
                    </a:cubicBezTo>
                    <a:cubicBezTo>
                      <a:pt x="14" y="49"/>
                      <a:pt x="16" y="48"/>
                      <a:pt x="18" y="47"/>
                    </a:cubicBezTo>
                    <a:cubicBezTo>
                      <a:pt x="24" y="44"/>
                      <a:pt x="29" y="41"/>
                      <a:pt x="35" y="37"/>
                    </a:cubicBezTo>
                    <a:cubicBezTo>
                      <a:pt x="46" y="32"/>
                      <a:pt x="56" y="26"/>
                      <a:pt x="67" y="21"/>
                    </a:cubicBezTo>
                    <a:cubicBezTo>
                      <a:pt x="67" y="22"/>
                      <a:pt x="67" y="23"/>
                      <a:pt x="66" y="24"/>
                    </a:cubicBezTo>
                    <a:cubicBezTo>
                      <a:pt x="64" y="25"/>
                      <a:pt x="62" y="26"/>
                      <a:pt x="60" y="27"/>
                    </a:cubicBezTo>
                    <a:close/>
                    <a:moveTo>
                      <a:pt x="9" y="52"/>
                    </a:moveTo>
                    <a:cubicBezTo>
                      <a:pt x="13" y="51"/>
                      <a:pt x="16" y="50"/>
                      <a:pt x="19" y="48"/>
                    </a:cubicBezTo>
                    <a:cubicBezTo>
                      <a:pt x="25" y="45"/>
                      <a:pt x="31" y="42"/>
                      <a:pt x="37" y="39"/>
                    </a:cubicBezTo>
                    <a:cubicBezTo>
                      <a:pt x="42" y="37"/>
                      <a:pt x="47" y="35"/>
                      <a:pt x="53" y="32"/>
                    </a:cubicBezTo>
                    <a:cubicBezTo>
                      <a:pt x="53" y="32"/>
                      <a:pt x="54" y="32"/>
                      <a:pt x="54" y="32"/>
                    </a:cubicBezTo>
                    <a:cubicBezTo>
                      <a:pt x="38" y="41"/>
                      <a:pt x="22" y="49"/>
                      <a:pt x="7" y="58"/>
                    </a:cubicBezTo>
                    <a:cubicBezTo>
                      <a:pt x="8" y="56"/>
                      <a:pt x="8" y="54"/>
                      <a:pt x="9" y="52"/>
                    </a:cubicBezTo>
                    <a:close/>
                    <a:moveTo>
                      <a:pt x="6" y="60"/>
                    </a:moveTo>
                    <a:cubicBezTo>
                      <a:pt x="11" y="58"/>
                      <a:pt x="16" y="55"/>
                      <a:pt x="20" y="53"/>
                    </a:cubicBezTo>
                    <a:cubicBezTo>
                      <a:pt x="26" y="49"/>
                      <a:pt x="33" y="46"/>
                      <a:pt x="39" y="43"/>
                    </a:cubicBezTo>
                    <a:cubicBezTo>
                      <a:pt x="46" y="40"/>
                      <a:pt x="52" y="37"/>
                      <a:pt x="58" y="34"/>
                    </a:cubicBezTo>
                    <a:cubicBezTo>
                      <a:pt x="59" y="34"/>
                      <a:pt x="60" y="34"/>
                      <a:pt x="61" y="35"/>
                    </a:cubicBezTo>
                    <a:cubicBezTo>
                      <a:pt x="55" y="38"/>
                      <a:pt x="49" y="41"/>
                      <a:pt x="43" y="44"/>
                    </a:cubicBezTo>
                    <a:cubicBezTo>
                      <a:pt x="34" y="48"/>
                      <a:pt x="25" y="53"/>
                      <a:pt x="16" y="58"/>
                    </a:cubicBezTo>
                    <a:cubicBezTo>
                      <a:pt x="14" y="59"/>
                      <a:pt x="12" y="61"/>
                      <a:pt x="11" y="62"/>
                    </a:cubicBezTo>
                    <a:cubicBezTo>
                      <a:pt x="9" y="63"/>
                      <a:pt x="7" y="64"/>
                      <a:pt x="6" y="64"/>
                    </a:cubicBezTo>
                    <a:cubicBezTo>
                      <a:pt x="6" y="63"/>
                      <a:pt x="6" y="62"/>
                      <a:pt x="6" y="60"/>
                    </a:cubicBezTo>
                    <a:close/>
                    <a:moveTo>
                      <a:pt x="12" y="62"/>
                    </a:moveTo>
                    <a:cubicBezTo>
                      <a:pt x="15" y="60"/>
                      <a:pt x="19" y="58"/>
                      <a:pt x="22" y="56"/>
                    </a:cubicBezTo>
                    <a:cubicBezTo>
                      <a:pt x="30" y="53"/>
                      <a:pt x="38" y="49"/>
                      <a:pt x="46" y="45"/>
                    </a:cubicBezTo>
                    <a:cubicBezTo>
                      <a:pt x="51" y="43"/>
                      <a:pt x="57" y="40"/>
                      <a:pt x="63" y="38"/>
                    </a:cubicBezTo>
                    <a:cubicBezTo>
                      <a:pt x="43" y="47"/>
                      <a:pt x="23" y="56"/>
                      <a:pt x="5" y="68"/>
                    </a:cubicBezTo>
                    <a:cubicBezTo>
                      <a:pt x="5" y="67"/>
                      <a:pt x="5" y="67"/>
                      <a:pt x="6" y="66"/>
                    </a:cubicBezTo>
                    <a:cubicBezTo>
                      <a:pt x="8" y="65"/>
                      <a:pt x="10" y="63"/>
                      <a:pt x="12" y="62"/>
                    </a:cubicBezTo>
                    <a:close/>
                    <a:moveTo>
                      <a:pt x="5" y="70"/>
                    </a:moveTo>
                    <a:cubicBezTo>
                      <a:pt x="12" y="67"/>
                      <a:pt x="18" y="64"/>
                      <a:pt x="24" y="60"/>
                    </a:cubicBezTo>
                    <a:cubicBezTo>
                      <a:pt x="32" y="56"/>
                      <a:pt x="41" y="52"/>
                      <a:pt x="49" y="49"/>
                    </a:cubicBezTo>
                    <a:cubicBezTo>
                      <a:pt x="53" y="47"/>
                      <a:pt x="56" y="46"/>
                      <a:pt x="60" y="44"/>
                    </a:cubicBezTo>
                    <a:cubicBezTo>
                      <a:pt x="56" y="46"/>
                      <a:pt x="53" y="47"/>
                      <a:pt x="50" y="49"/>
                    </a:cubicBezTo>
                    <a:cubicBezTo>
                      <a:pt x="42" y="53"/>
                      <a:pt x="34" y="56"/>
                      <a:pt x="26" y="61"/>
                    </a:cubicBezTo>
                    <a:cubicBezTo>
                      <a:pt x="19" y="65"/>
                      <a:pt x="12" y="69"/>
                      <a:pt x="5" y="73"/>
                    </a:cubicBezTo>
                    <a:cubicBezTo>
                      <a:pt x="5" y="72"/>
                      <a:pt x="5" y="71"/>
                      <a:pt x="5" y="70"/>
                    </a:cubicBezTo>
                    <a:close/>
                    <a:moveTo>
                      <a:pt x="104" y="32"/>
                    </a:moveTo>
                    <a:cubicBezTo>
                      <a:pt x="104" y="33"/>
                      <a:pt x="105" y="34"/>
                      <a:pt x="106" y="34"/>
                    </a:cubicBezTo>
                    <a:cubicBezTo>
                      <a:pt x="104" y="35"/>
                      <a:pt x="102" y="36"/>
                      <a:pt x="101" y="37"/>
                    </a:cubicBezTo>
                    <a:cubicBezTo>
                      <a:pt x="98" y="38"/>
                      <a:pt x="95" y="39"/>
                      <a:pt x="92" y="41"/>
                    </a:cubicBezTo>
                    <a:cubicBezTo>
                      <a:pt x="88" y="42"/>
                      <a:pt x="85" y="43"/>
                      <a:pt x="81" y="44"/>
                    </a:cubicBezTo>
                    <a:cubicBezTo>
                      <a:pt x="78" y="46"/>
                      <a:pt x="74" y="48"/>
                      <a:pt x="70" y="49"/>
                    </a:cubicBezTo>
                    <a:cubicBezTo>
                      <a:pt x="66" y="51"/>
                      <a:pt x="63" y="52"/>
                      <a:pt x="60" y="54"/>
                    </a:cubicBezTo>
                    <a:cubicBezTo>
                      <a:pt x="46" y="59"/>
                      <a:pt x="32" y="64"/>
                      <a:pt x="18" y="71"/>
                    </a:cubicBezTo>
                    <a:cubicBezTo>
                      <a:pt x="18" y="71"/>
                      <a:pt x="18" y="71"/>
                      <a:pt x="17" y="71"/>
                    </a:cubicBezTo>
                    <a:cubicBezTo>
                      <a:pt x="22" y="69"/>
                      <a:pt x="26" y="67"/>
                      <a:pt x="31" y="64"/>
                    </a:cubicBezTo>
                    <a:cubicBezTo>
                      <a:pt x="42" y="59"/>
                      <a:pt x="52" y="54"/>
                      <a:pt x="63" y="49"/>
                    </a:cubicBezTo>
                    <a:cubicBezTo>
                      <a:pt x="73" y="45"/>
                      <a:pt x="84" y="41"/>
                      <a:pt x="94" y="36"/>
                    </a:cubicBezTo>
                    <a:cubicBezTo>
                      <a:pt x="97" y="35"/>
                      <a:pt x="100" y="34"/>
                      <a:pt x="104" y="32"/>
                    </a:cubicBezTo>
                    <a:close/>
                    <a:moveTo>
                      <a:pt x="29" y="65"/>
                    </a:moveTo>
                    <a:cubicBezTo>
                      <a:pt x="21" y="69"/>
                      <a:pt x="13" y="72"/>
                      <a:pt x="6" y="77"/>
                    </a:cubicBezTo>
                    <a:cubicBezTo>
                      <a:pt x="6" y="76"/>
                      <a:pt x="5" y="75"/>
                      <a:pt x="5" y="74"/>
                    </a:cubicBezTo>
                    <a:cubicBezTo>
                      <a:pt x="12" y="72"/>
                      <a:pt x="18" y="68"/>
                      <a:pt x="24" y="65"/>
                    </a:cubicBezTo>
                    <a:cubicBezTo>
                      <a:pt x="33" y="60"/>
                      <a:pt x="43" y="57"/>
                      <a:pt x="53" y="53"/>
                    </a:cubicBezTo>
                    <a:cubicBezTo>
                      <a:pt x="53" y="53"/>
                      <a:pt x="53" y="53"/>
                      <a:pt x="53" y="53"/>
                    </a:cubicBezTo>
                    <a:cubicBezTo>
                      <a:pt x="45" y="57"/>
                      <a:pt x="37" y="61"/>
                      <a:pt x="29" y="65"/>
                    </a:cubicBezTo>
                    <a:close/>
                    <a:moveTo>
                      <a:pt x="6" y="78"/>
                    </a:moveTo>
                    <a:cubicBezTo>
                      <a:pt x="8" y="77"/>
                      <a:pt x="11" y="76"/>
                      <a:pt x="13" y="74"/>
                    </a:cubicBezTo>
                    <a:cubicBezTo>
                      <a:pt x="17" y="72"/>
                      <a:pt x="21" y="70"/>
                      <a:pt x="25" y="68"/>
                    </a:cubicBezTo>
                    <a:cubicBezTo>
                      <a:pt x="35" y="64"/>
                      <a:pt x="45" y="60"/>
                      <a:pt x="55" y="56"/>
                    </a:cubicBezTo>
                    <a:cubicBezTo>
                      <a:pt x="56" y="56"/>
                      <a:pt x="57" y="55"/>
                      <a:pt x="58" y="55"/>
                    </a:cubicBezTo>
                    <a:cubicBezTo>
                      <a:pt x="57" y="56"/>
                      <a:pt x="55" y="56"/>
                      <a:pt x="54" y="57"/>
                    </a:cubicBezTo>
                    <a:cubicBezTo>
                      <a:pt x="45" y="61"/>
                      <a:pt x="36" y="66"/>
                      <a:pt x="27" y="70"/>
                    </a:cubicBezTo>
                    <a:cubicBezTo>
                      <a:pt x="20" y="73"/>
                      <a:pt x="13" y="77"/>
                      <a:pt x="6" y="82"/>
                    </a:cubicBezTo>
                    <a:cubicBezTo>
                      <a:pt x="6" y="80"/>
                      <a:pt x="6" y="79"/>
                      <a:pt x="6" y="78"/>
                    </a:cubicBezTo>
                    <a:close/>
                    <a:moveTo>
                      <a:pt x="7" y="83"/>
                    </a:moveTo>
                    <a:cubicBezTo>
                      <a:pt x="13" y="81"/>
                      <a:pt x="19" y="78"/>
                      <a:pt x="26" y="75"/>
                    </a:cubicBezTo>
                    <a:cubicBezTo>
                      <a:pt x="35" y="70"/>
                      <a:pt x="44" y="66"/>
                      <a:pt x="53" y="62"/>
                    </a:cubicBezTo>
                    <a:cubicBezTo>
                      <a:pt x="72" y="54"/>
                      <a:pt x="90" y="46"/>
                      <a:pt x="109" y="38"/>
                    </a:cubicBezTo>
                    <a:cubicBezTo>
                      <a:pt x="110" y="39"/>
                      <a:pt x="110" y="39"/>
                      <a:pt x="111" y="40"/>
                    </a:cubicBezTo>
                    <a:cubicBezTo>
                      <a:pt x="111" y="40"/>
                      <a:pt x="110" y="40"/>
                      <a:pt x="110" y="40"/>
                    </a:cubicBezTo>
                    <a:cubicBezTo>
                      <a:pt x="92" y="48"/>
                      <a:pt x="74" y="56"/>
                      <a:pt x="55" y="64"/>
                    </a:cubicBezTo>
                    <a:cubicBezTo>
                      <a:pt x="51" y="65"/>
                      <a:pt x="48" y="67"/>
                      <a:pt x="44" y="69"/>
                    </a:cubicBezTo>
                    <a:cubicBezTo>
                      <a:pt x="40" y="71"/>
                      <a:pt x="35" y="73"/>
                      <a:pt x="30" y="75"/>
                    </a:cubicBezTo>
                    <a:cubicBezTo>
                      <a:pt x="22" y="77"/>
                      <a:pt x="14" y="80"/>
                      <a:pt x="7" y="84"/>
                    </a:cubicBezTo>
                    <a:cubicBezTo>
                      <a:pt x="7" y="84"/>
                      <a:pt x="7" y="84"/>
                      <a:pt x="7" y="83"/>
                    </a:cubicBezTo>
                    <a:close/>
                    <a:moveTo>
                      <a:pt x="103" y="44"/>
                    </a:moveTo>
                    <a:cubicBezTo>
                      <a:pt x="102" y="45"/>
                      <a:pt x="101" y="45"/>
                      <a:pt x="100" y="46"/>
                    </a:cubicBezTo>
                    <a:cubicBezTo>
                      <a:pt x="96" y="48"/>
                      <a:pt x="91" y="49"/>
                      <a:pt x="87" y="51"/>
                    </a:cubicBezTo>
                    <a:cubicBezTo>
                      <a:pt x="92" y="49"/>
                      <a:pt x="96" y="47"/>
                      <a:pt x="101" y="45"/>
                    </a:cubicBezTo>
                    <a:cubicBezTo>
                      <a:pt x="102" y="45"/>
                      <a:pt x="102" y="44"/>
                      <a:pt x="103" y="44"/>
                    </a:cubicBezTo>
                    <a:close/>
                    <a:moveTo>
                      <a:pt x="108" y="42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10" y="41"/>
                      <a:pt x="110" y="41"/>
                      <a:pt x="111" y="41"/>
                    </a:cubicBezTo>
                    <a:cubicBezTo>
                      <a:pt x="111" y="41"/>
                      <a:pt x="111" y="41"/>
                      <a:pt x="111" y="40"/>
                    </a:cubicBezTo>
                    <a:cubicBezTo>
                      <a:pt x="112" y="42"/>
                      <a:pt x="112" y="43"/>
                      <a:pt x="113" y="44"/>
                    </a:cubicBezTo>
                    <a:cubicBezTo>
                      <a:pt x="110" y="45"/>
                      <a:pt x="107" y="47"/>
                      <a:pt x="105" y="49"/>
                    </a:cubicBezTo>
                    <a:cubicBezTo>
                      <a:pt x="104" y="49"/>
                      <a:pt x="104" y="49"/>
                      <a:pt x="103" y="49"/>
                    </a:cubicBezTo>
                    <a:cubicBezTo>
                      <a:pt x="103" y="49"/>
                      <a:pt x="103" y="50"/>
                      <a:pt x="102" y="50"/>
                    </a:cubicBezTo>
                    <a:cubicBezTo>
                      <a:pt x="86" y="56"/>
                      <a:pt x="70" y="62"/>
                      <a:pt x="54" y="69"/>
                    </a:cubicBezTo>
                    <a:cubicBezTo>
                      <a:pt x="45" y="73"/>
                      <a:pt x="37" y="77"/>
                      <a:pt x="29" y="80"/>
                    </a:cubicBezTo>
                    <a:cubicBezTo>
                      <a:pt x="27" y="81"/>
                      <a:pt x="26" y="81"/>
                      <a:pt x="24" y="82"/>
                    </a:cubicBezTo>
                    <a:cubicBezTo>
                      <a:pt x="36" y="76"/>
                      <a:pt x="48" y="70"/>
                      <a:pt x="60" y="63"/>
                    </a:cubicBezTo>
                    <a:cubicBezTo>
                      <a:pt x="76" y="55"/>
                      <a:pt x="93" y="51"/>
                      <a:pt x="108" y="42"/>
                    </a:cubicBezTo>
                    <a:close/>
                    <a:moveTo>
                      <a:pt x="109" y="47"/>
                    </a:moveTo>
                    <a:cubicBezTo>
                      <a:pt x="108" y="47"/>
                      <a:pt x="108" y="47"/>
                      <a:pt x="108" y="47"/>
                    </a:cubicBezTo>
                    <a:cubicBezTo>
                      <a:pt x="109" y="47"/>
                      <a:pt x="109" y="47"/>
                      <a:pt x="110" y="46"/>
                    </a:cubicBezTo>
                    <a:cubicBezTo>
                      <a:pt x="113" y="44"/>
                      <a:pt x="109" y="47"/>
                      <a:pt x="109" y="47"/>
                    </a:cubicBezTo>
                    <a:close/>
                    <a:moveTo>
                      <a:pt x="113" y="51"/>
                    </a:moveTo>
                    <a:cubicBezTo>
                      <a:pt x="114" y="51"/>
                      <a:pt x="114" y="51"/>
                      <a:pt x="114" y="50"/>
                    </a:cubicBezTo>
                    <a:cubicBezTo>
                      <a:pt x="115" y="50"/>
                      <a:pt x="115" y="50"/>
                      <a:pt x="116" y="50"/>
                    </a:cubicBezTo>
                    <a:cubicBezTo>
                      <a:pt x="116" y="52"/>
                      <a:pt x="117" y="53"/>
                      <a:pt x="117" y="55"/>
                    </a:cubicBezTo>
                    <a:cubicBezTo>
                      <a:pt x="117" y="55"/>
                      <a:pt x="117" y="55"/>
                      <a:pt x="116" y="56"/>
                    </a:cubicBezTo>
                    <a:cubicBezTo>
                      <a:pt x="116" y="55"/>
                      <a:pt x="116" y="56"/>
                      <a:pt x="115" y="56"/>
                    </a:cubicBezTo>
                    <a:cubicBezTo>
                      <a:pt x="115" y="56"/>
                      <a:pt x="115" y="56"/>
                      <a:pt x="115" y="56"/>
                    </a:cubicBezTo>
                    <a:cubicBezTo>
                      <a:pt x="113" y="57"/>
                      <a:pt x="111" y="58"/>
                      <a:pt x="110" y="58"/>
                    </a:cubicBezTo>
                    <a:cubicBezTo>
                      <a:pt x="106" y="60"/>
                      <a:pt x="102" y="62"/>
                      <a:pt x="98" y="63"/>
                    </a:cubicBezTo>
                    <a:cubicBezTo>
                      <a:pt x="97" y="63"/>
                      <a:pt x="96" y="64"/>
                      <a:pt x="95" y="64"/>
                    </a:cubicBezTo>
                    <a:cubicBezTo>
                      <a:pt x="94" y="65"/>
                      <a:pt x="93" y="65"/>
                      <a:pt x="93" y="65"/>
                    </a:cubicBezTo>
                    <a:cubicBezTo>
                      <a:pt x="84" y="68"/>
                      <a:pt x="75" y="72"/>
                      <a:pt x="67" y="75"/>
                    </a:cubicBezTo>
                    <a:cubicBezTo>
                      <a:pt x="52" y="80"/>
                      <a:pt x="38" y="86"/>
                      <a:pt x="24" y="92"/>
                    </a:cubicBezTo>
                    <a:cubicBezTo>
                      <a:pt x="22" y="93"/>
                      <a:pt x="19" y="94"/>
                      <a:pt x="17" y="95"/>
                    </a:cubicBezTo>
                    <a:cubicBezTo>
                      <a:pt x="14" y="96"/>
                      <a:pt x="13" y="96"/>
                      <a:pt x="15" y="94"/>
                    </a:cubicBezTo>
                    <a:cubicBezTo>
                      <a:pt x="16" y="94"/>
                      <a:pt x="18" y="93"/>
                      <a:pt x="19" y="92"/>
                    </a:cubicBezTo>
                    <a:cubicBezTo>
                      <a:pt x="26" y="89"/>
                      <a:pt x="32" y="85"/>
                      <a:pt x="39" y="82"/>
                    </a:cubicBezTo>
                    <a:cubicBezTo>
                      <a:pt x="53" y="77"/>
                      <a:pt x="65" y="70"/>
                      <a:pt x="79" y="65"/>
                    </a:cubicBezTo>
                    <a:cubicBezTo>
                      <a:pt x="90" y="61"/>
                      <a:pt x="102" y="57"/>
                      <a:pt x="113" y="51"/>
                    </a:cubicBezTo>
                    <a:close/>
                    <a:moveTo>
                      <a:pt x="117" y="91"/>
                    </a:moveTo>
                    <a:cubicBezTo>
                      <a:pt x="107" y="95"/>
                      <a:pt x="97" y="101"/>
                      <a:pt x="87" y="106"/>
                    </a:cubicBezTo>
                    <a:cubicBezTo>
                      <a:pt x="80" y="110"/>
                      <a:pt x="73" y="113"/>
                      <a:pt x="66" y="117"/>
                    </a:cubicBezTo>
                    <a:cubicBezTo>
                      <a:pt x="67" y="116"/>
                      <a:pt x="68" y="115"/>
                      <a:pt x="69" y="115"/>
                    </a:cubicBezTo>
                    <a:cubicBezTo>
                      <a:pt x="74" y="111"/>
                      <a:pt x="80" y="108"/>
                      <a:pt x="86" y="105"/>
                    </a:cubicBezTo>
                    <a:cubicBezTo>
                      <a:pt x="87" y="104"/>
                      <a:pt x="89" y="103"/>
                      <a:pt x="90" y="102"/>
                    </a:cubicBezTo>
                    <a:cubicBezTo>
                      <a:pt x="91" y="102"/>
                      <a:pt x="92" y="102"/>
                      <a:pt x="93" y="101"/>
                    </a:cubicBezTo>
                    <a:cubicBezTo>
                      <a:pt x="100" y="98"/>
                      <a:pt x="108" y="95"/>
                      <a:pt x="115" y="91"/>
                    </a:cubicBezTo>
                    <a:cubicBezTo>
                      <a:pt x="116" y="91"/>
                      <a:pt x="117" y="90"/>
                      <a:pt x="117" y="90"/>
                    </a:cubicBezTo>
                    <a:cubicBezTo>
                      <a:pt x="117" y="90"/>
                      <a:pt x="117" y="91"/>
                      <a:pt x="117" y="91"/>
                    </a:cubicBezTo>
                    <a:close/>
                    <a:moveTo>
                      <a:pt x="95" y="100"/>
                    </a:moveTo>
                    <a:cubicBezTo>
                      <a:pt x="98" y="99"/>
                      <a:pt x="100" y="97"/>
                      <a:pt x="102" y="96"/>
                    </a:cubicBezTo>
                    <a:cubicBezTo>
                      <a:pt x="104" y="96"/>
                      <a:pt x="106" y="95"/>
                      <a:pt x="108" y="94"/>
                    </a:cubicBezTo>
                    <a:cubicBezTo>
                      <a:pt x="104" y="96"/>
                      <a:pt x="100" y="98"/>
                      <a:pt x="95" y="100"/>
                    </a:cubicBezTo>
                    <a:close/>
                    <a:moveTo>
                      <a:pt x="118" y="89"/>
                    </a:moveTo>
                    <a:cubicBezTo>
                      <a:pt x="117" y="89"/>
                      <a:pt x="117" y="89"/>
                      <a:pt x="117" y="90"/>
                    </a:cubicBezTo>
                    <a:cubicBezTo>
                      <a:pt x="116" y="89"/>
                      <a:pt x="116" y="90"/>
                      <a:pt x="116" y="90"/>
                    </a:cubicBezTo>
                    <a:cubicBezTo>
                      <a:pt x="115" y="90"/>
                      <a:pt x="115" y="91"/>
                      <a:pt x="114" y="91"/>
                    </a:cubicBezTo>
                    <a:cubicBezTo>
                      <a:pt x="113" y="91"/>
                      <a:pt x="112" y="92"/>
                      <a:pt x="111" y="92"/>
                    </a:cubicBezTo>
                    <a:cubicBezTo>
                      <a:pt x="109" y="93"/>
                      <a:pt x="107" y="94"/>
                      <a:pt x="105" y="94"/>
                    </a:cubicBezTo>
                    <a:cubicBezTo>
                      <a:pt x="101" y="96"/>
                      <a:pt x="97" y="98"/>
                      <a:pt x="93" y="100"/>
                    </a:cubicBezTo>
                    <a:cubicBezTo>
                      <a:pt x="91" y="101"/>
                      <a:pt x="90" y="102"/>
                      <a:pt x="88" y="103"/>
                    </a:cubicBezTo>
                    <a:cubicBezTo>
                      <a:pt x="85" y="104"/>
                      <a:pt x="82" y="105"/>
                      <a:pt x="79" y="107"/>
                    </a:cubicBezTo>
                    <a:cubicBezTo>
                      <a:pt x="73" y="109"/>
                      <a:pt x="66" y="112"/>
                      <a:pt x="60" y="115"/>
                    </a:cubicBezTo>
                    <a:cubicBezTo>
                      <a:pt x="57" y="117"/>
                      <a:pt x="54" y="118"/>
                      <a:pt x="51" y="120"/>
                    </a:cubicBezTo>
                    <a:cubicBezTo>
                      <a:pt x="49" y="121"/>
                      <a:pt x="46" y="122"/>
                      <a:pt x="44" y="122"/>
                    </a:cubicBezTo>
                    <a:cubicBezTo>
                      <a:pt x="40" y="124"/>
                      <a:pt x="45" y="122"/>
                      <a:pt x="46" y="122"/>
                    </a:cubicBezTo>
                    <a:cubicBezTo>
                      <a:pt x="49" y="120"/>
                      <a:pt x="51" y="118"/>
                      <a:pt x="54" y="116"/>
                    </a:cubicBezTo>
                    <a:cubicBezTo>
                      <a:pt x="56" y="114"/>
                      <a:pt x="60" y="112"/>
                      <a:pt x="63" y="111"/>
                    </a:cubicBezTo>
                    <a:cubicBezTo>
                      <a:pt x="69" y="107"/>
                      <a:pt x="76" y="104"/>
                      <a:pt x="83" y="100"/>
                    </a:cubicBezTo>
                    <a:cubicBezTo>
                      <a:pt x="84" y="100"/>
                      <a:pt x="84" y="100"/>
                      <a:pt x="85" y="100"/>
                    </a:cubicBezTo>
                    <a:cubicBezTo>
                      <a:pt x="96" y="95"/>
                      <a:pt x="107" y="91"/>
                      <a:pt x="118" y="85"/>
                    </a:cubicBezTo>
                    <a:cubicBezTo>
                      <a:pt x="118" y="87"/>
                      <a:pt x="118" y="88"/>
                      <a:pt x="118" y="89"/>
                    </a:cubicBezTo>
                    <a:close/>
                    <a:moveTo>
                      <a:pt x="118" y="85"/>
                    </a:moveTo>
                    <a:cubicBezTo>
                      <a:pt x="108" y="89"/>
                      <a:pt x="98" y="93"/>
                      <a:pt x="88" y="97"/>
                    </a:cubicBezTo>
                    <a:cubicBezTo>
                      <a:pt x="81" y="100"/>
                      <a:pt x="74" y="103"/>
                      <a:pt x="67" y="105"/>
                    </a:cubicBezTo>
                    <a:cubicBezTo>
                      <a:pt x="61" y="108"/>
                      <a:pt x="55" y="111"/>
                      <a:pt x="49" y="114"/>
                    </a:cubicBezTo>
                    <a:cubicBezTo>
                      <a:pt x="46" y="115"/>
                      <a:pt x="43" y="117"/>
                      <a:pt x="40" y="118"/>
                    </a:cubicBezTo>
                    <a:cubicBezTo>
                      <a:pt x="38" y="119"/>
                      <a:pt x="36" y="120"/>
                      <a:pt x="34" y="121"/>
                    </a:cubicBezTo>
                    <a:cubicBezTo>
                      <a:pt x="35" y="121"/>
                      <a:pt x="37" y="118"/>
                      <a:pt x="38" y="118"/>
                    </a:cubicBezTo>
                    <a:cubicBezTo>
                      <a:pt x="43" y="113"/>
                      <a:pt x="51" y="111"/>
                      <a:pt x="56" y="107"/>
                    </a:cubicBezTo>
                    <a:cubicBezTo>
                      <a:pt x="59" y="106"/>
                      <a:pt x="61" y="105"/>
                      <a:pt x="63" y="104"/>
                    </a:cubicBezTo>
                    <a:cubicBezTo>
                      <a:pt x="68" y="102"/>
                      <a:pt x="73" y="100"/>
                      <a:pt x="78" y="97"/>
                    </a:cubicBezTo>
                    <a:cubicBezTo>
                      <a:pt x="79" y="97"/>
                      <a:pt x="79" y="97"/>
                      <a:pt x="79" y="97"/>
                    </a:cubicBezTo>
                    <a:cubicBezTo>
                      <a:pt x="88" y="93"/>
                      <a:pt x="97" y="90"/>
                      <a:pt x="106" y="86"/>
                    </a:cubicBezTo>
                    <a:cubicBezTo>
                      <a:pt x="108" y="85"/>
                      <a:pt x="111" y="84"/>
                      <a:pt x="113" y="83"/>
                    </a:cubicBezTo>
                    <a:cubicBezTo>
                      <a:pt x="115" y="82"/>
                      <a:pt x="117" y="81"/>
                      <a:pt x="119" y="80"/>
                    </a:cubicBezTo>
                    <a:cubicBezTo>
                      <a:pt x="119" y="81"/>
                      <a:pt x="119" y="83"/>
                      <a:pt x="118" y="85"/>
                    </a:cubicBezTo>
                    <a:close/>
                    <a:moveTo>
                      <a:pt x="30" y="119"/>
                    </a:moveTo>
                    <a:cubicBezTo>
                      <a:pt x="39" y="114"/>
                      <a:pt x="48" y="110"/>
                      <a:pt x="56" y="107"/>
                    </a:cubicBezTo>
                    <a:cubicBezTo>
                      <a:pt x="55" y="108"/>
                      <a:pt x="53" y="109"/>
                      <a:pt x="52" y="109"/>
                    </a:cubicBezTo>
                    <a:cubicBezTo>
                      <a:pt x="48" y="111"/>
                      <a:pt x="45" y="113"/>
                      <a:pt x="41" y="115"/>
                    </a:cubicBezTo>
                    <a:cubicBezTo>
                      <a:pt x="38" y="116"/>
                      <a:pt x="36" y="118"/>
                      <a:pt x="33" y="121"/>
                    </a:cubicBezTo>
                    <a:cubicBezTo>
                      <a:pt x="32" y="120"/>
                      <a:pt x="31" y="119"/>
                      <a:pt x="30" y="119"/>
                    </a:cubicBezTo>
                    <a:close/>
                    <a:moveTo>
                      <a:pt x="26" y="115"/>
                    </a:moveTo>
                    <a:cubicBezTo>
                      <a:pt x="32" y="113"/>
                      <a:pt x="39" y="108"/>
                      <a:pt x="45" y="105"/>
                    </a:cubicBezTo>
                    <a:cubicBezTo>
                      <a:pt x="54" y="101"/>
                      <a:pt x="63" y="98"/>
                      <a:pt x="72" y="94"/>
                    </a:cubicBezTo>
                    <a:cubicBezTo>
                      <a:pt x="80" y="91"/>
                      <a:pt x="88" y="87"/>
                      <a:pt x="97" y="84"/>
                    </a:cubicBezTo>
                    <a:cubicBezTo>
                      <a:pt x="93" y="86"/>
                      <a:pt x="90" y="87"/>
                      <a:pt x="87" y="89"/>
                    </a:cubicBezTo>
                    <a:cubicBezTo>
                      <a:pt x="81" y="92"/>
                      <a:pt x="76" y="93"/>
                      <a:pt x="70" y="95"/>
                    </a:cubicBezTo>
                    <a:cubicBezTo>
                      <a:pt x="62" y="99"/>
                      <a:pt x="53" y="102"/>
                      <a:pt x="46" y="107"/>
                    </a:cubicBezTo>
                    <a:cubicBezTo>
                      <a:pt x="41" y="110"/>
                      <a:pt x="33" y="113"/>
                      <a:pt x="29" y="118"/>
                    </a:cubicBezTo>
                    <a:cubicBezTo>
                      <a:pt x="28" y="117"/>
                      <a:pt x="27" y="116"/>
                      <a:pt x="26" y="115"/>
                    </a:cubicBezTo>
                    <a:close/>
                    <a:moveTo>
                      <a:pt x="91" y="92"/>
                    </a:moveTo>
                    <a:cubicBezTo>
                      <a:pt x="93" y="91"/>
                      <a:pt x="94" y="91"/>
                      <a:pt x="95" y="90"/>
                    </a:cubicBezTo>
                    <a:cubicBezTo>
                      <a:pt x="94" y="91"/>
                      <a:pt x="93" y="91"/>
                      <a:pt x="91" y="92"/>
                    </a:cubicBezTo>
                    <a:close/>
                    <a:moveTo>
                      <a:pt x="114" y="82"/>
                    </a:moveTo>
                    <a:cubicBezTo>
                      <a:pt x="114" y="81"/>
                      <a:pt x="115" y="81"/>
                      <a:pt x="116" y="81"/>
                    </a:cubicBezTo>
                    <a:cubicBezTo>
                      <a:pt x="122" y="77"/>
                      <a:pt x="116" y="81"/>
                      <a:pt x="115" y="81"/>
                    </a:cubicBezTo>
                    <a:cubicBezTo>
                      <a:pt x="114" y="82"/>
                      <a:pt x="114" y="82"/>
                      <a:pt x="114" y="82"/>
                    </a:cubicBezTo>
                    <a:close/>
                    <a:moveTo>
                      <a:pt x="111" y="82"/>
                    </a:moveTo>
                    <a:cubicBezTo>
                      <a:pt x="110" y="83"/>
                      <a:pt x="108" y="84"/>
                      <a:pt x="106" y="85"/>
                    </a:cubicBezTo>
                    <a:cubicBezTo>
                      <a:pt x="105" y="85"/>
                      <a:pt x="103" y="86"/>
                      <a:pt x="102" y="87"/>
                    </a:cubicBezTo>
                    <a:cubicBezTo>
                      <a:pt x="94" y="90"/>
                      <a:pt x="86" y="93"/>
                      <a:pt x="79" y="96"/>
                    </a:cubicBezTo>
                    <a:cubicBezTo>
                      <a:pt x="77" y="97"/>
                      <a:pt x="76" y="97"/>
                      <a:pt x="75" y="98"/>
                    </a:cubicBezTo>
                    <a:cubicBezTo>
                      <a:pt x="71" y="100"/>
                      <a:pt x="67" y="101"/>
                      <a:pt x="64" y="103"/>
                    </a:cubicBezTo>
                    <a:cubicBezTo>
                      <a:pt x="63" y="103"/>
                      <a:pt x="62" y="103"/>
                      <a:pt x="62" y="104"/>
                    </a:cubicBezTo>
                    <a:cubicBezTo>
                      <a:pt x="54" y="107"/>
                      <a:pt x="45" y="111"/>
                      <a:pt x="37" y="114"/>
                    </a:cubicBezTo>
                    <a:cubicBezTo>
                      <a:pt x="36" y="115"/>
                      <a:pt x="34" y="116"/>
                      <a:pt x="32" y="117"/>
                    </a:cubicBezTo>
                    <a:cubicBezTo>
                      <a:pt x="29" y="119"/>
                      <a:pt x="32" y="116"/>
                      <a:pt x="33" y="115"/>
                    </a:cubicBezTo>
                    <a:cubicBezTo>
                      <a:pt x="35" y="114"/>
                      <a:pt x="37" y="113"/>
                      <a:pt x="40" y="112"/>
                    </a:cubicBezTo>
                    <a:cubicBezTo>
                      <a:pt x="46" y="108"/>
                      <a:pt x="52" y="104"/>
                      <a:pt x="59" y="101"/>
                    </a:cubicBezTo>
                    <a:cubicBezTo>
                      <a:pt x="66" y="98"/>
                      <a:pt x="73" y="95"/>
                      <a:pt x="81" y="92"/>
                    </a:cubicBezTo>
                    <a:cubicBezTo>
                      <a:pt x="87" y="90"/>
                      <a:pt x="93" y="86"/>
                      <a:pt x="99" y="84"/>
                    </a:cubicBezTo>
                    <a:cubicBezTo>
                      <a:pt x="101" y="83"/>
                      <a:pt x="104" y="82"/>
                      <a:pt x="106" y="80"/>
                    </a:cubicBezTo>
                    <a:cubicBezTo>
                      <a:pt x="110" y="78"/>
                      <a:pt x="115" y="76"/>
                      <a:pt x="119" y="74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19" y="75"/>
                      <a:pt x="119" y="77"/>
                      <a:pt x="119" y="78"/>
                    </a:cubicBezTo>
                    <a:cubicBezTo>
                      <a:pt x="116" y="79"/>
                      <a:pt x="114" y="81"/>
                      <a:pt x="111" y="82"/>
                    </a:cubicBezTo>
                    <a:close/>
                    <a:moveTo>
                      <a:pt x="119" y="73"/>
                    </a:moveTo>
                    <a:cubicBezTo>
                      <a:pt x="115" y="74"/>
                      <a:pt x="113" y="76"/>
                      <a:pt x="110" y="78"/>
                    </a:cubicBezTo>
                    <a:cubicBezTo>
                      <a:pt x="109" y="78"/>
                      <a:pt x="108" y="79"/>
                      <a:pt x="107" y="79"/>
                    </a:cubicBezTo>
                    <a:cubicBezTo>
                      <a:pt x="104" y="80"/>
                      <a:pt x="101" y="81"/>
                      <a:pt x="98" y="83"/>
                    </a:cubicBezTo>
                    <a:cubicBezTo>
                      <a:pt x="84" y="88"/>
                      <a:pt x="70" y="94"/>
                      <a:pt x="56" y="99"/>
                    </a:cubicBezTo>
                    <a:cubicBezTo>
                      <a:pt x="50" y="102"/>
                      <a:pt x="44" y="105"/>
                      <a:pt x="39" y="107"/>
                    </a:cubicBezTo>
                    <a:cubicBezTo>
                      <a:pt x="36" y="109"/>
                      <a:pt x="33" y="111"/>
                      <a:pt x="30" y="112"/>
                    </a:cubicBezTo>
                    <a:cubicBezTo>
                      <a:pt x="29" y="113"/>
                      <a:pt x="24" y="115"/>
                      <a:pt x="27" y="113"/>
                    </a:cubicBezTo>
                    <a:cubicBezTo>
                      <a:pt x="29" y="112"/>
                      <a:pt x="30" y="111"/>
                      <a:pt x="32" y="110"/>
                    </a:cubicBezTo>
                    <a:cubicBezTo>
                      <a:pt x="45" y="103"/>
                      <a:pt x="58" y="96"/>
                      <a:pt x="72" y="89"/>
                    </a:cubicBezTo>
                    <a:cubicBezTo>
                      <a:pt x="74" y="88"/>
                      <a:pt x="77" y="87"/>
                      <a:pt x="79" y="86"/>
                    </a:cubicBezTo>
                    <a:cubicBezTo>
                      <a:pt x="85" y="84"/>
                      <a:pt x="90" y="81"/>
                      <a:pt x="96" y="79"/>
                    </a:cubicBezTo>
                    <a:cubicBezTo>
                      <a:pt x="104" y="75"/>
                      <a:pt x="112" y="73"/>
                      <a:pt x="119" y="67"/>
                    </a:cubicBezTo>
                    <a:cubicBezTo>
                      <a:pt x="119" y="67"/>
                      <a:pt x="119" y="67"/>
                      <a:pt x="119" y="67"/>
                    </a:cubicBezTo>
                    <a:cubicBezTo>
                      <a:pt x="119" y="69"/>
                      <a:pt x="119" y="71"/>
                      <a:pt x="119" y="73"/>
                    </a:cubicBezTo>
                    <a:cubicBezTo>
                      <a:pt x="119" y="73"/>
                      <a:pt x="119" y="73"/>
                      <a:pt x="119" y="73"/>
                    </a:cubicBezTo>
                    <a:close/>
                    <a:moveTo>
                      <a:pt x="94" y="79"/>
                    </a:moveTo>
                    <a:cubicBezTo>
                      <a:pt x="99" y="77"/>
                      <a:pt x="103" y="75"/>
                      <a:pt x="108" y="73"/>
                    </a:cubicBezTo>
                    <a:cubicBezTo>
                      <a:pt x="108" y="73"/>
                      <a:pt x="108" y="73"/>
                      <a:pt x="107" y="73"/>
                    </a:cubicBezTo>
                    <a:cubicBezTo>
                      <a:pt x="103" y="75"/>
                      <a:pt x="98" y="77"/>
                      <a:pt x="94" y="79"/>
                    </a:cubicBezTo>
                    <a:close/>
                    <a:moveTo>
                      <a:pt x="119" y="67"/>
                    </a:moveTo>
                    <a:cubicBezTo>
                      <a:pt x="119" y="67"/>
                      <a:pt x="119" y="67"/>
                      <a:pt x="119" y="67"/>
                    </a:cubicBezTo>
                    <a:cubicBezTo>
                      <a:pt x="112" y="71"/>
                      <a:pt x="104" y="74"/>
                      <a:pt x="96" y="77"/>
                    </a:cubicBezTo>
                    <a:cubicBezTo>
                      <a:pt x="89" y="80"/>
                      <a:pt x="83" y="83"/>
                      <a:pt x="76" y="87"/>
                    </a:cubicBezTo>
                    <a:cubicBezTo>
                      <a:pt x="66" y="91"/>
                      <a:pt x="55" y="95"/>
                      <a:pt x="45" y="99"/>
                    </a:cubicBezTo>
                    <a:cubicBezTo>
                      <a:pt x="38" y="102"/>
                      <a:pt x="32" y="105"/>
                      <a:pt x="26" y="108"/>
                    </a:cubicBezTo>
                    <a:cubicBezTo>
                      <a:pt x="25" y="109"/>
                      <a:pt x="23" y="109"/>
                      <a:pt x="22" y="110"/>
                    </a:cubicBezTo>
                    <a:cubicBezTo>
                      <a:pt x="23" y="109"/>
                      <a:pt x="25" y="108"/>
                      <a:pt x="27" y="107"/>
                    </a:cubicBezTo>
                    <a:cubicBezTo>
                      <a:pt x="29" y="105"/>
                      <a:pt x="33" y="104"/>
                      <a:pt x="36" y="102"/>
                    </a:cubicBezTo>
                    <a:cubicBezTo>
                      <a:pt x="48" y="96"/>
                      <a:pt x="61" y="89"/>
                      <a:pt x="74" y="83"/>
                    </a:cubicBezTo>
                    <a:cubicBezTo>
                      <a:pt x="88" y="77"/>
                      <a:pt x="103" y="71"/>
                      <a:pt x="117" y="64"/>
                    </a:cubicBezTo>
                    <a:cubicBezTo>
                      <a:pt x="117" y="64"/>
                      <a:pt x="117" y="64"/>
                      <a:pt x="117" y="64"/>
                    </a:cubicBezTo>
                    <a:cubicBezTo>
                      <a:pt x="118" y="64"/>
                      <a:pt x="118" y="64"/>
                      <a:pt x="119" y="63"/>
                    </a:cubicBezTo>
                    <a:cubicBezTo>
                      <a:pt x="119" y="64"/>
                      <a:pt x="119" y="66"/>
                      <a:pt x="119" y="67"/>
                    </a:cubicBezTo>
                    <a:close/>
                    <a:moveTo>
                      <a:pt x="86" y="77"/>
                    </a:moveTo>
                    <a:cubicBezTo>
                      <a:pt x="89" y="75"/>
                      <a:pt x="92" y="74"/>
                      <a:pt x="95" y="73"/>
                    </a:cubicBezTo>
                    <a:cubicBezTo>
                      <a:pt x="99" y="71"/>
                      <a:pt x="103" y="69"/>
                      <a:pt x="107" y="68"/>
                    </a:cubicBezTo>
                    <a:cubicBezTo>
                      <a:pt x="109" y="67"/>
                      <a:pt x="111" y="66"/>
                      <a:pt x="112" y="66"/>
                    </a:cubicBezTo>
                    <a:cubicBezTo>
                      <a:pt x="112" y="66"/>
                      <a:pt x="112" y="66"/>
                      <a:pt x="112" y="66"/>
                    </a:cubicBezTo>
                    <a:cubicBezTo>
                      <a:pt x="104" y="70"/>
                      <a:pt x="95" y="73"/>
                      <a:pt x="86" y="77"/>
                    </a:cubicBezTo>
                    <a:close/>
                    <a:moveTo>
                      <a:pt x="74" y="82"/>
                    </a:moveTo>
                    <a:cubicBezTo>
                      <a:pt x="73" y="82"/>
                      <a:pt x="73" y="82"/>
                      <a:pt x="73" y="82"/>
                    </a:cubicBezTo>
                    <a:cubicBezTo>
                      <a:pt x="59" y="88"/>
                      <a:pt x="46" y="93"/>
                      <a:pt x="33" y="100"/>
                    </a:cubicBezTo>
                    <a:cubicBezTo>
                      <a:pt x="29" y="101"/>
                      <a:pt x="25" y="103"/>
                      <a:pt x="22" y="104"/>
                    </a:cubicBezTo>
                    <a:cubicBezTo>
                      <a:pt x="21" y="105"/>
                      <a:pt x="19" y="105"/>
                      <a:pt x="18" y="106"/>
                    </a:cubicBezTo>
                    <a:cubicBezTo>
                      <a:pt x="20" y="105"/>
                      <a:pt x="21" y="104"/>
                      <a:pt x="23" y="103"/>
                    </a:cubicBezTo>
                    <a:cubicBezTo>
                      <a:pt x="29" y="100"/>
                      <a:pt x="35" y="96"/>
                      <a:pt x="42" y="93"/>
                    </a:cubicBezTo>
                    <a:cubicBezTo>
                      <a:pt x="56" y="85"/>
                      <a:pt x="70" y="79"/>
                      <a:pt x="85" y="73"/>
                    </a:cubicBezTo>
                    <a:cubicBezTo>
                      <a:pt x="91" y="70"/>
                      <a:pt x="97" y="68"/>
                      <a:pt x="104" y="65"/>
                    </a:cubicBezTo>
                    <a:cubicBezTo>
                      <a:pt x="107" y="64"/>
                      <a:pt x="110" y="63"/>
                      <a:pt x="113" y="61"/>
                    </a:cubicBezTo>
                    <a:cubicBezTo>
                      <a:pt x="113" y="61"/>
                      <a:pt x="113" y="60"/>
                      <a:pt x="114" y="60"/>
                    </a:cubicBezTo>
                    <a:cubicBezTo>
                      <a:pt x="115" y="59"/>
                      <a:pt x="116" y="59"/>
                      <a:pt x="118" y="58"/>
                    </a:cubicBezTo>
                    <a:cubicBezTo>
                      <a:pt x="118" y="58"/>
                      <a:pt x="118" y="58"/>
                      <a:pt x="118" y="58"/>
                    </a:cubicBezTo>
                    <a:cubicBezTo>
                      <a:pt x="118" y="59"/>
                      <a:pt x="119" y="61"/>
                      <a:pt x="119" y="63"/>
                    </a:cubicBezTo>
                    <a:cubicBezTo>
                      <a:pt x="103" y="68"/>
                      <a:pt x="88" y="75"/>
                      <a:pt x="74" y="82"/>
                    </a:cubicBezTo>
                    <a:close/>
                    <a:moveTo>
                      <a:pt x="118" y="57"/>
                    </a:moveTo>
                    <a:cubicBezTo>
                      <a:pt x="118" y="57"/>
                      <a:pt x="118" y="57"/>
                      <a:pt x="118" y="57"/>
                    </a:cubicBezTo>
                    <a:cubicBezTo>
                      <a:pt x="116" y="58"/>
                      <a:pt x="115" y="59"/>
                      <a:pt x="113" y="59"/>
                    </a:cubicBezTo>
                    <a:cubicBezTo>
                      <a:pt x="112" y="60"/>
                      <a:pt x="110" y="60"/>
                      <a:pt x="109" y="61"/>
                    </a:cubicBezTo>
                    <a:cubicBezTo>
                      <a:pt x="96" y="65"/>
                      <a:pt x="82" y="71"/>
                      <a:pt x="70" y="77"/>
                    </a:cubicBezTo>
                    <a:cubicBezTo>
                      <a:pt x="56" y="83"/>
                      <a:pt x="43" y="88"/>
                      <a:pt x="29" y="95"/>
                    </a:cubicBezTo>
                    <a:cubicBezTo>
                      <a:pt x="26" y="96"/>
                      <a:pt x="22" y="98"/>
                      <a:pt x="18" y="99"/>
                    </a:cubicBezTo>
                    <a:cubicBezTo>
                      <a:pt x="17" y="100"/>
                      <a:pt x="15" y="100"/>
                      <a:pt x="14" y="100"/>
                    </a:cubicBezTo>
                    <a:cubicBezTo>
                      <a:pt x="16" y="100"/>
                      <a:pt x="17" y="99"/>
                      <a:pt x="18" y="98"/>
                    </a:cubicBezTo>
                    <a:cubicBezTo>
                      <a:pt x="25" y="94"/>
                      <a:pt x="32" y="91"/>
                      <a:pt x="39" y="88"/>
                    </a:cubicBezTo>
                    <a:cubicBezTo>
                      <a:pt x="54" y="81"/>
                      <a:pt x="69" y="75"/>
                      <a:pt x="84" y="69"/>
                    </a:cubicBezTo>
                    <a:cubicBezTo>
                      <a:pt x="91" y="67"/>
                      <a:pt x="98" y="64"/>
                      <a:pt x="104" y="62"/>
                    </a:cubicBezTo>
                    <a:cubicBezTo>
                      <a:pt x="107" y="61"/>
                      <a:pt x="109" y="60"/>
                      <a:pt x="112" y="59"/>
                    </a:cubicBezTo>
                    <a:cubicBezTo>
                      <a:pt x="113" y="58"/>
                      <a:pt x="114" y="58"/>
                      <a:pt x="115" y="57"/>
                    </a:cubicBezTo>
                    <a:cubicBezTo>
                      <a:pt x="116" y="57"/>
                      <a:pt x="117" y="56"/>
                      <a:pt x="117" y="56"/>
                    </a:cubicBezTo>
                    <a:cubicBezTo>
                      <a:pt x="118" y="56"/>
                      <a:pt x="118" y="57"/>
                      <a:pt x="118" y="57"/>
                    </a:cubicBezTo>
                    <a:close/>
                    <a:moveTo>
                      <a:pt x="22" y="111"/>
                    </a:moveTo>
                    <a:cubicBezTo>
                      <a:pt x="22" y="111"/>
                      <a:pt x="22" y="111"/>
                      <a:pt x="22" y="111"/>
                    </a:cubicBezTo>
                    <a:cubicBezTo>
                      <a:pt x="30" y="107"/>
                      <a:pt x="37" y="103"/>
                      <a:pt x="45" y="100"/>
                    </a:cubicBezTo>
                    <a:cubicBezTo>
                      <a:pt x="51" y="98"/>
                      <a:pt x="56" y="95"/>
                      <a:pt x="62" y="93"/>
                    </a:cubicBezTo>
                    <a:cubicBezTo>
                      <a:pt x="56" y="96"/>
                      <a:pt x="51" y="99"/>
                      <a:pt x="45" y="102"/>
                    </a:cubicBezTo>
                    <a:cubicBezTo>
                      <a:pt x="38" y="106"/>
                      <a:pt x="31" y="109"/>
                      <a:pt x="25" y="114"/>
                    </a:cubicBezTo>
                    <a:cubicBezTo>
                      <a:pt x="24" y="113"/>
                      <a:pt x="23" y="112"/>
                      <a:pt x="22" y="111"/>
                    </a:cubicBezTo>
                    <a:close/>
                    <a:moveTo>
                      <a:pt x="35" y="121"/>
                    </a:moveTo>
                    <a:cubicBezTo>
                      <a:pt x="41" y="120"/>
                      <a:pt x="46" y="116"/>
                      <a:pt x="51" y="113"/>
                    </a:cubicBezTo>
                    <a:cubicBezTo>
                      <a:pt x="59" y="110"/>
                      <a:pt x="67" y="106"/>
                      <a:pt x="76" y="103"/>
                    </a:cubicBezTo>
                    <a:cubicBezTo>
                      <a:pt x="70" y="106"/>
                      <a:pt x="65" y="109"/>
                      <a:pt x="59" y="112"/>
                    </a:cubicBezTo>
                    <a:cubicBezTo>
                      <a:pt x="57" y="113"/>
                      <a:pt x="54" y="115"/>
                      <a:pt x="52" y="117"/>
                    </a:cubicBezTo>
                    <a:cubicBezTo>
                      <a:pt x="48" y="119"/>
                      <a:pt x="45" y="121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39" y="123"/>
                      <a:pt x="37" y="122"/>
                      <a:pt x="35" y="121"/>
                    </a:cubicBezTo>
                    <a:close/>
                    <a:moveTo>
                      <a:pt x="43" y="123"/>
                    </a:moveTo>
                    <a:cubicBezTo>
                      <a:pt x="50" y="121"/>
                      <a:pt x="57" y="117"/>
                      <a:pt x="65" y="114"/>
                    </a:cubicBezTo>
                    <a:cubicBezTo>
                      <a:pt x="71" y="111"/>
                      <a:pt x="77" y="108"/>
                      <a:pt x="83" y="106"/>
                    </a:cubicBezTo>
                    <a:cubicBezTo>
                      <a:pt x="78" y="109"/>
                      <a:pt x="73" y="111"/>
                      <a:pt x="68" y="114"/>
                    </a:cubicBezTo>
                    <a:cubicBezTo>
                      <a:pt x="66" y="116"/>
                      <a:pt x="63" y="118"/>
                      <a:pt x="61" y="120"/>
                    </a:cubicBezTo>
                    <a:cubicBezTo>
                      <a:pt x="59" y="120"/>
                      <a:pt x="58" y="121"/>
                      <a:pt x="56" y="122"/>
                    </a:cubicBezTo>
                    <a:cubicBezTo>
                      <a:pt x="52" y="123"/>
                      <a:pt x="47" y="124"/>
                      <a:pt x="43" y="123"/>
                    </a:cubicBezTo>
                    <a:close/>
                    <a:moveTo>
                      <a:pt x="115" y="97"/>
                    </a:moveTo>
                    <a:cubicBezTo>
                      <a:pt x="115" y="98"/>
                      <a:pt x="115" y="100"/>
                      <a:pt x="114" y="101"/>
                    </a:cubicBezTo>
                    <a:cubicBezTo>
                      <a:pt x="112" y="102"/>
                      <a:pt x="110" y="103"/>
                      <a:pt x="108" y="104"/>
                    </a:cubicBezTo>
                    <a:cubicBezTo>
                      <a:pt x="100" y="108"/>
                      <a:pt x="93" y="111"/>
                      <a:pt x="86" y="115"/>
                    </a:cubicBezTo>
                    <a:cubicBezTo>
                      <a:pt x="81" y="117"/>
                      <a:pt x="77" y="119"/>
                      <a:pt x="73" y="121"/>
                    </a:cubicBezTo>
                    <a:cubicBezTo>
                      <a:pt x="69" y="123"/>
                      <a:pt x="75" y="120"/>
                      <a:pt x="75" y="120"/>
                    </a:cubicBezTo>
                    <a:cubicBezTo>
                      <a:pt x="77" y="118"/>
                      <a:pt x="79" y="117"/>
                      <a:pt x="81" y="116"/>
                    </a:cubicBezTo>
                    <a:cubicBezTo>
                      <a:pt x="87" y="113"/>
                      <a:pt x="92" y="110"/>
                      <a:pt x="98" y="107"/>
                    </a:cubicBezTo>
                    <a:cubicBezTo>
                      <a:pt x="104" y="104"/>
                      <a:pt x="110" y="101"/>
                      <a:pt x="115" y="97"/>
                    </a:cubicBezTo>
                    <a:close/>
                    <a:moveTo>
                      <a:pt x="108" y="112"/>
                    </a:moveTo>
                    <a:cubicBezTo>
                      <a:pt x="108" y="112"/>
                      <a:pt x="108" y="112"/>
                      <a:pt x="108" y="112"/>
                    </a:cubicBezTo>
                    <a:cubicBezTo>
                      <a:pt x="103" y="114"/>
                      <a:pt x="99" y="117"/>
                      <a:pt x="94" y="120"/>
                    </a:cubicBezTo>
                    <a:cubicBezTo>
                      <a:pt x="92" y="122"/>
                      <a:pt x="90" y="123"/>
                      <a:pt x="88" y="124"/>
                    </a:cubicBezTo>
                    <a:cubicBezTo>
                      <a:pt x="86" y="125"/>
                      <a:pt x="85" y="125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6" y="124"/>
                      <a:pt x="87" y="124"/>
                    </a:cubicBezTo>
                    <a:cubicBezTo>
                      <a:pt x="95" y="118"/>
                      <a:pt x="104" y="113"/>
                      <a:pt x="111" y="107"/>
                    </a:cubicBezTo>
                    <a:cubicBezTo>
                      <a:pt x="111" y="108"/>
                      <a:pt x="110" y="110"/>
                      <a:pt x="108" y="112"/>
                    </a:cubicBezTo>
                    <a:close/>
                    <a:moveTo>
                      <a:pt x="77" y="125"/>
                    </a:moveTo>
                    <a:cubicBezTo>
                      <a:pt x="82" y="124"/>
                      <a:pt x="87" y="121"/>
                      <a:pt x="91" y="118"/>
                    </a:cubicBezTo>
                    <a:cubicBezTo>
                      <a:pt x="95" y="116"/>
                      <a:pt x="100" y="114"/>
                      <a:pt x="104" y="111"/>
                    </a:cubicBezTo>
                    <a:cubicBezTo>
                      <a:pt x="102" y="113"/>
                      <a:pt x="99" y="115"/>
                      <a:pt x="97" y="117"/>
                    </a:cubicBezTo>
                    <a:cubicBezTo>
                      <a:pt x="92" y="120"/>
                      <a:pt x="87" y="122"/>
                      <a:pt x="82" y="126"/>
                    </a:cubicBezTo>
                    <a:cubicBezTo>
                      <a:pt x="81" y="126"/>
                      <a:pt x="79" y="125"/>
                      <a:pt x="77" y="125"/>
                    </a:cubicBezTo>
                    <a:close/>
                    <a:moveTo>
                      <a:pt x="71" y="123"/>
                    </a:moveTo>
                    <a:cubicBezTo>
                      <a:pt x="82" y="118"/>
                      <a:pt x="92" y="113"/>
                      <a:pt x="103" y="108"/>
                    </a:cubicBezTo>
                    <a:cubicBezTo>
                      <a:pt x="101" y="109"/>
                      <a:pt x="99" y="110"/>
                      <a:pt x="97" y="111"/>
                    </a:cubicBezTo>
                    <a:cubicBezTo>
                      <a:pt x="90" y="115"/>
                      <a:pt x="83" y="120"/>
                      <a:pt x="76" y="125"/>
                    </a:cubicBezTo>
                    <a:cubicBezTo>
                      <a:pt x="74" y="124"/>
                      <a:pt x="73" y="124"/>
                      <a:pt x="71" y="123"/>
                    </a:cubicBezTo>
                    <a:close/>
                    <a:moveTo>
                      <a:pt x="111" y="106"/>
                    </a:moveTo>
                    <a:cubicBezTo>
                      <a:pt x="104" y="111"/>
                      <a:pt x="96" y="115"/>
                      <a:pt x="88" y="119"/>
                    </a:cubicBezTo>
                    <a:cubicBezTo>
                      <a:pt x="85" y="121"/>
                      <a:pt x="79" y="123"/>
                      <a:pt x="77" y="125"/>
                    </a:cubicBezTo>
                    <a:cubicBezTo>
                      <a:pt x="82" y="122"/>
                      <a:pt x="87" y="118"/>
                      <a:pt x="91" y="115"/>
                    </a:cubicBezTo>
                    <a:cubicBezTo>
                      <a:pt x="96" y="113"/>
                      <a:pt x="100" y="111"/>
                      <a:pt x="104" y="108"/>
                    </a:cubicBezTo>
                    <a:cubicBezTo>
                      <a:pt x="105" y="107"/>
                      <a:pt x="107" y="106"/>
                      <a:pt x="109" y="105"/>
                    </a:cubicBezTo>
                    <a:cubicBezTo>
                      <a:pt x="109" y="105"/>
                      <a:pt x="109" y="104"/>
                      <a:pt x="109" y="104"/>
                    </a:cubicBezTo>
                    <a:cubicBezTo>
                      <a:pt x="111" y="103"/>
                      <a:pt x="112" y="103"/>
                      <a:pt x="114" y="102"/>
                    </a:cubicBezTo>
                    <a:cubicBezTo>
                      <a:pt x="113" y="103"/>
                      <a:pt x="112" y="105"/>
                      <a:pt x="112" y="106"/>
                    </a:cubicBezTo>
                    <a:cubicBezTo>
                      <a:pt x="112" y="106"/>
                      <a:pt x="112" y="106"/>
                      <a:pt x="111" y="106"/>
                    </a:cubicBezTo>
                    <a:close/>
                    <a:moveTo>
                      <a:pt x="70" y="123"/>
                    </a:moveTo>
                    <a:cubicBezTo>
                      <a:pt x="69" y="122"/>
                      <a:pt x="67" y="121"/>
                      <a:pt x="66" y="121"/>
                    </a:cubicBezTo>
                    <a:cubicBezTo>
                      <a:pt x="73" y="118"/>
                      <a:pt x="79" y="115"/>
                      <a:pt x="85" y="113"/>
                    </a:cubicBezTo>
                    <a:cubicBezTo>
                      <a:pt x="80" y="116"/>
                      <a:pt x="75" y="119"/>
                      <a:pt x="70" y="123"/>
                    </a:cubicBezTo>
                    <a:close/>
                    <a:moveTo>
                      <a:pt x="85" y="126"/>
                    </a:moveTo>
                    <a:cubicBezTo>
                      <a:pt x="91" y="123"/>
                      <a:pt x="97" y="119"/>
                      <a:pt x="103" y="116"/>
                    </a:cubicBezTo>
                    <a:cubicBezTo>
                      <a:pt x="104" y="115"/>
                      <a:pt x="105" y="115"/>
                      <a:pt x="106" y="114"/>
                    </a:cubicBezTo>
                    <a:cubicBezTo>
                      <a:pt x="107" y="113"/>
                      <a:pt x="107" y="113"/>
                      <a:pt x="107" y="114"/>
                    </a:cubicBezTo>
                    <a:cubicBezTo>
                      <a:pt x="106" y="115"/>
                      <a:pt x="104" y="116"/>
                      <a:pt x="103" y="117"/>
                    </a:cubicBezTo>
                    <a:cubicBezTo>
                      <a:pt x="100" y="120"/>
                      <a:pt x="97" y="122"/>
                      <a:pt x="93" y="124"/>
                    </a:cubicBezTo>
                    <a:cubicBezTo>
                      <a:pt x="93" y="124"/>
                      <a:pt x="93" y="124"/>
                      <a:pt x="93" y="125"/>
                    </a:cubicBezTo>
                    <a:cubicBezTo>
                      <a:pt x="91" y="125"/>
                      <a:pt x="88" y="126"/>
                      <a:pt x="85" y="126"/>
                    </a:cubicBezTo>
                    <a:close/>
                    <a:moveTo>
                      <a:pt x="95" y="124"/>
                    </a:moveTo>
                    <a:cubicBezTo>
                      <a:pt x="98" y="122"/>
                      <a:pt x="100" y="121"/>
                      <a:pt x="102" y="119"/>
                    </a:cubicBezTo>
                    <a:cubicBezTo>
                      <a:pt x="102" y="120"/>
                      <a:pt x="101" y="120"/>
                      <a:pt x="100" y="121"/>
                    </a:cubicBezTo>
                    <a:cubicBezTo>
                      <a:pt x="99" y="122"/>
                      <a:pt x="97" y="123"/>
                      <a:pt x="95" y="124"/>
                    </a:cubicBezTo>
                    <a:close/>
                    <a:moveTo>
                      <a:pt x="116" y="96"/>
                    </a:moveTo>
                    <a:cubicBezTo>
                      <a:pt x="116" y="96"/>
                      <a:pt x="115" y="96"/>
                      <a:pt x="115" y="96"/>
                    </a:cubicBezTo>
                    <a:cubicBezTo>
                      <a:pt x="115" y="97"/>
                      <a:pt x="114" y="97"/>
                      <a:pt x="114" y="97"/>
                    </a:cubicBezTo>
                    <a:cubicBezTo>
                      <a:pt x="114" y="97"/>
                      <a:pt x="113" y="97"/>
                      <a:pt x="113" y="98"/>
                    </a:cubicBezTo>
                    <a:cubicBezTo>
                      <a:pt x="107" y="101"/>
                      <a:pt x="100" y="104"/>
                      <a:pt x="93" y="108"/>
                    </a:cubicBezTo>
                    <a:cubicBezTo>
                      <a:pt x="84" y="112"/>
                      <a:pt x="75" y="117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4" y="119"/>
                      <a:pt x="63" y="120"/>
                      <a:pt x="63" y="120"/>
                    </a:cubicBezTo>
                    <a:cubicBezTo>
                      <a:pt x="63" y="120"/>
                      <a:pt x="63" y="120"/>
                      <a:pt x="63" y="120"/>
                    </a:cubicBezTo>
                    <a:cubicBezTo>
                      <a:pt x="62" y="120"/>
                      <a:pt x="62" y="120"/>
                      <a:pt x="61" y="121"/>
                    </a:cubicBezTo>
                    <a:cubicBezTo>
                      <a:pt x="61" y="121"/>
                      <a:pt x="61" y="121"/>
                      <a:pt x="61" y="121"/>
                    </a:cubicBezTo>
                    <a:cubicBezTo>
                      <a:pt x="61" y="121"/>
                      <a:pt x="60" y="121"/>
                      <a:pt x="59" y="122"/>
                    </a:cubicBezTo>
                    <a:cubicBezTo>
                      <a:pt x="59" y="121"/>
                      <a:pt x="59" y="121"/>
                      <a:pt x="60" y="121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2" y="120"/>
                      <a:pt x="65" y="118"/>
                      <a:pt x="67" y="117"/>
                    </a:cubicBezTo>
                    <a:cubicBezTo>
                      <a:pt x="71" y="114"/>
                      <a:pt x="76" y="113"/>
                      <a:pt x="80" y="111"/>
                    </a:cubicBezTo>
                    <a:cubicBezTo>
                      <a:pt x="84" y="109"/>
                      <a:pt x="89" y="106"/>
                      <a:pt x="93" y="104"/>
                    </a:cubicBezTo>
                    <a:cubicBezTo>
                      <a:pt x="101" y="99"/>
                      <a:pt x="109" y="95"/>
                      <a:pt x="117" y="92"/>
                    </a:cubicBezTo>
                    <a:cubicBezTo>
                      <a:pt x="117" y="92"/>
                      <a:pt x="117" y="93"/>
                      <a:pt x="117" y="93"/>
                    </a:cubicBezTo>
                    <a:cubicBezTo>
                      <a:pt x="116" y="94"/>
                      <a:pt x="116" y="95"/>
                      <a:pt x="116" y="96"/>
                    </a:cubicBezTo>
                    <a:close/>
                    <a:moveTo>
                      <a:pt x="115" y="49"/>
                    </a:moveTo>
                    <a:cubicBezTo>
                      <a:pt x="106" y="54"/>
                      <a:pt x="97" y="57"/>
                      <a:pt x="87" y="61"/>
                    </a:cubicBezTo>
                    <a:cubicBezTo>
                      <a:pt x="85" y="62"/>
                      <a:pt x="82" y="63"/>
                      <a:pt x="79" y="64"/>
                    </a:cubicBezTo>
                    <a:cubicBezTo>
                      <a:pt x="76" y="65"/>
                      <a:pt x="73" y="66"/>
                      <a:pt x="70" y="67"/>
                    </a:cubicBezTo>
                    <a:cubicBezTo>
                      <a:pt x="57" y="72"/>
                      <a:pt x="44" y="78"/>
                      <a:pt x="31" y="83"/>
                    </a:cubicBezTo>
                    <a:cubicBezTo>
                      <a:pt x="24" y="86"/>
                      <a:pt x="17" y="89"/>
                      <a:pt x="12" y="92"/>
                    </a:cubicBezTo>
                    <a:cubicBezTo>
                      <a:pt x="19" y="88"/>
                      <a:pt x="26" y="85"/>
                      <a:pt x="33" y="82"/>
                    </a:cubicBezTo>
                    <a:cubicBezTo>
                      <a:pt x="40" y="79"/>
                      <a:pt x="47" y="75"/>
                      <a:pt x="54" y="72"/>
                    </a:cubicBezTo>
                    <a:cubicBezTo>
                      <a:pt x="62" y="69"/>
                      <a:pt x="70" y="66"/>
                      <a:pt x="78" y="62"/>
                    </a:cubicBezTo>
                    <a:cubicBezTo>
                      <a:pt x="85" y="59"/>
                      <a:pt x="93" y="55"/>
                      <a:pt x="100" y="52"/>
                    </a:cubicBezTo>
                    <a:cubicBezTo>
                      <a:pt x="101" y="51"/>
                      <a:pt x="102" y="51"/>
                      <a:pt x="103" y="50"/>
                    </a:cubicBezTo>
                    <a:cubicBezTo>
                      <a:pt x="107" y="49"/>
                      <a:pt x="110" y="47"/>
                      <a:pt x="113" y="45"/>
                    </a:cubicBezTo>
                    <a:cubicBezTo>
                      <a:pt x="114" y="46"/>
                      <a:pt x="115" y="48"/>
                      <a:pt x="115" y="49"/>
                    </a:cubicBezTo>
                    <a:close/>
                    <a:moveTo>
                      <a:pt x="109" y="37"/>
                    </a:moveTo>
                    <a:cubicBezTo>
                      <a:pt x="81" y="49"/>
                      <a:pt x="53" y="61"/>
                      <a:pt x="25" y="74"/>
                    </a:cubicBezTo>
                    <a:cubicBezTo>
                      <a:pt x="19" y="77"/>
                      <a:pt x="13" y="81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8" y="82"/>
                      <a:pt x="9" y="80"/>
                      <a:pt x="10" y="80"/>
                    </a:cubicBezTo>
                    <a:cubicBezTo>
                      <a:pt x="11" y="79"/>
                      <a:pt x="13" y="78"/>
                      <a:pt x="14" y="78"/>
                    </a:cubicBezTo>
                    <a:cubicBezTo>
                      <a:pt x="18" y="76"/>
                      <a:pt x="21" y="74"/>
                      <a:pt x="24" y="72"/>
                    </a:cubicBezTo>
                    <a:cubicBezTo>
                      <a:pt x="38" y="65"/>
                      <a:pt x="52" y="58"/>
                      <a:pt x="66" y="52"/>
                    </a:cubicBezTo>
                    <a:cubicBezTo>
                      <a:pt x="67" y="52"/>
                      <a:pt x="68" y="51"/>
                      <a:pt x="68" y="51"/>
                    </a:cubicBezTo>
                    <a:cubicBezTo>
                      <a:pt x="77" y="48"/>
                      <a:pt x="85" y="44"/>
                      <a:pt x="94" y="41"/>
                    </a:cubicBezTo>
                    <a:cubicBezTo>
                      <a:pt x="95" y="40"/>
                      <a:pt x="97" y="40"/>
                      <a:pt x="98" y="39"/>
                    </a:cubicBezTo>
                    <a:cubicBezTo>
                      <a:pt x="99" y="39"/>
                      <a:pt x="100" y="38"/>
                      <a:pt x="101" y="38"/>
                    </a:cubicBezTo>
                    <a:cubicBezTo>
                      <a:pt x="101" y="37"/>
                      <a:pt x="102" y="37"/>
                      <a:pt x="102" y="37"/>
                    </a:cubicBezTo>
                    <a:cubicBezTo>
                      <a:pt x="104" y="36"/>
                      <a:pt x="105" y="36"/>
                      <a:pt x="106" y="35"/>
                    </a:cubicBezTo>
                    <a:cubicBezTo>
                      <a:pt x="107" y="36"/>
                      <a:pt x="108" y="36"/>
                      <a:pt x="109" y="37"/>
                    </a:cubicBezTo>
                    <a:close/>
                    <a:moveTo>
                      <a:pt x="103" y="32"/>
                    </a:moveTo>
                    <a:cubicBezTo>
                      <a:pt x="99" y="33"/>
                      <a:pt x="96" y="35"/>
                      <a:pt x="92" y="36"/>
                    </a:cubicBezTo>
                    <a:cubicBezTo>
                      <a:pt x="91" y="37"/>
                      <a:pt x="90" y="37"/>
                      <a:pt x="89" y="38"/>
                    </a:cubicBezTo>
                    <a:cubicBezTo>
                      <a:pt x="83" y="40"/>
                      <a:pt x="78" y="42"/>
                      <a:pt x="72" y="44"/>
                    </a:cubicBezTo>
                    <a:cubicBezTo>
                      <a:pt x="60" y="48"/>
                      <a:pt x="49" y="54"/>
                      <a:pt x="37" y="58"/>
                    </a:cubicBezTo>
                    <a:cubicBezTo>
                      <a:pt x="32" y="60"/>
                      <a:pt x="27" y="62"/>
                      <a:pt x="22" y="65"/>
                    </a:cubicBezTo>
                    <a:cubicBezTo>
                      <a:pt x="17" y="68"/>
                      <a:pt x="12" y="71"/>
                      <a:pt x="7" y="73"/>
                    </a:cubicBezTo>
                    <a:cubicBezTo>
                      <a:pt x="3" y="74"/>
                      <a:pt x="9" y="72"/>
                      <a:pt x="10" y="71"/>
                    </a:cubicBezTo>
                    <a:cubicBezTo>
                      <a:pt x="13" y="70"/>
                      <a:pt x="15" y="68"/>
                      <a:pt x="18" y="67"/>
                    </a:cubicBezTo>
                    <a:cubicBezTo>
                      <a:pt x="23" y="63"/>
                      <a:pt x="28" y="60"/>
                      <a:pt x="34" y="57"/>
                    </a:cubicBezTo>
                    <a:cubicBezTo>
                      <a:pt x="45" y="52"/>
                      <a:pt x="56" y="47"/>
                      <a:pt x="67" y="42"/>
                    </a:cubicBezTo>
                    <a:cubicBezTo>
                      <a:pt x="73" y="39"/>
                      <a:pt x="79" y="36"/>
                      <a:pt x="85" y="34"/>
                    </a:cubicBezTo>
                    <a:cubicBezTo>
                      <a:pt x="89" y="32"/>
                      <a:pt x="93" y="31"/>
                      <a:pt x="97" y="28"/>
                    </a:cubicBezTo>
                    <a:cubicBezTo>
                      <a:pt x="98" y="29"/>
                      <a:pt x="99" y="29"/>
                      <a:pt x="100" y="29"/>
                    </a:cubicBezTo>
                    <a:cubicBezTo>
                      <a:pt x="101" y="30"/>
                      <a:pt x="102" y="31"/>
                      <a:pt x="103" y="32"/>
                    </a:cubicBezTo>
                    <a:close/>
                    <a:moveTo>
                      <a:pt x="74" y="21"/>
                    </a:moveTo>
                    <a:cubicBezTo>
                      <a:pt x="72" y="21"/>
                      <a:pt x="71" y="22"/>
                      <a:pt x="70" y="22"/>
                    </a:cubicBezTo>
                    <a:cubicBezTo>
                      <a:pt x="70" y="22"/>
                      <a:pt x="70" y="21"/>
                      <a:pt x="70" y="20"/>
                    </a:cubicBezTo>
                    <a:cubicBezTo>
                      <a:pt x="71" y="20"/>
                      <a:pt x="72" y="20"/>
                      <a:pt x="74" y="21"/>
                    </a:cubicBezTo>
                    <a:close/>
                    <a:moveTo>
                      <a:pt x="66" y="20"/>
                    </a:moveTo>
                    <a:cubicBezTo>
                      <a:pt x="66" y="20"/>
                      <a:pt x="65" y="20"/>
                      <a:pt x="65" y="20"/>
                    </a:cubicBezTo>
                    <a:cubicBezTo>
                      <a:pt x="48" y="28"/>
                      <a:pt x="30" y="38"/>
                      <a:pt x="13" y="48"/>
                    </a:cubicBezTo>
                    <a:cubicBezTo>
                      <a:pt x="13" y="48"/>
                      <a:pt x="11" y="49"/>
                      <a:pt x="10" y="50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4" y="47"/>
                      <a:pt x="16" y="46"/>
                      <a:pt x="18" y="44"/>
                    </a:cubicBezTo>
                    <a:cubicBezTo>
                      <a:pt x="23" y="41"/>
                      <a:pt x="27" y="39"/>
                      <a:pt x="32" y="36"/>
                    </a:cubicBezTo>
                    <a:cubicBezTo>
                      <a:pt x="42" y="31"/>
                      <a:pt x="52" y="25"/>
                      <a:pt x="62" y="20"/>
                    </a:cubicBezTo>
                    <a:cubicBezTo>
                      <a:pt x="63" y="20"/>
                      <a:pt x="64" y="20"/>
                      <a:pt x="66" y="20"/>
                    </a:cubicBezTo>
                    <a:close/>
                    <a:moveTo>
                      <a:pt x="38" y="25"/>
                    </a:moveTo>
                    <a:cubicBezTo>
                      <a:pt x="41" y="24"/>
                      <a:pt x="44" y="23"/>
                      <a:pt x="47" y="22"/>
                    </a:cubicBezTo>
                    <a:cubicBezTo>
                      <a:pt x="44" y="23"/>
                      <a:pt x="42" y="25"/>
                      <a:pt x="39" y="26"/>
                    </a:cubicBezTo>
                    <a:cubicBezTo>
                      <a:pt x="33" y="29"/>
                      <a:pt x="26" y="33"/>
                      <a:pt x="20" y="36"/>
                    </a:cubicBezTo>
                    <a:cubicBezTo>
                      <a:pt x="25" y="31"/>
                      <a:pt x="31" y="28"/>
                      <a:pt x="38" y="25"/>
                    </a:cubicBezTo>
                    <a:close/>
                    <a:moveTo>
                      <a:pt x="19" y="37"/>
                    </a:moveTo>
                    <a:cubicBezTo>
                      <a:pt x="19" y="37"/>
                      <a:pt x="19" y="37"/>
                      <a:pt x="19" y="37"/>
                    </a:cubicBezTo>
                    <a:cubicBezTo>
                      <a:pt x="26" y="34"/>
                      <a:pt x="33" y="30"/>
                      <a:pt x="40" y="27"/>
                    </a:cubicBezTo>
                    <a:cubicBezTo>
                      <a:pt x="43" y="25"/>
                      <a:pt x="46" y="23"/>
                      <a:pt x="49" y="22"/>
                    </a:cubicBezTo>
                    <a:cubicBezTo>
                      <a:pt x="50" y="22"/>
                      <a:pt x="51" y="21"/>
                      <a:pt x="52" y="21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51" y="22"/>
                      <a:pt x="49" y="23"/>
                      <a:pt x="47" y="24"/>
                    </a:cubicBezTo>
                    <a:cubicBezTo>
                      <a:pt x="37" y="29"/>
                      <a:pt x="26" y="34"/>
                      <a:pt x="16" y="40"/>
                    </a:cubicBezTo>
                    <a:cubicBezTo>
                      <a:pt x="17" y="39"/>
                      <a:pt x="18" y="38"/>
                      <a:pt x="19" y="37"/>
                    </a:cubicBezTo>
                    <a:close/>
                    <a:moveTo>
                      <a:pt x="7" y="85"/>
                    </a:moveTo>
                    <a:cubicBezTo>
                      <a:pt x="19" y="79"/>
                      <a:pt x="31" y="76"/>
                      <a:pt x="43" y="71"/>
                    </a:cubicBezTo>
                    <a:cubicBezTo>
                      <a:pt x="48" y="68"/>
                      <a:pt x="54" y="65"/>
                      <a:pt x="59" y="63"/>
                    </a:cubicBezTo>
                    <a:cubicBezTo>
                      <a:pt x="46" y="70"/>
                      <a:pt x="33" y="77"/>
                      <a:pt x="20" y="83"/>
                    </a:cubicBezTo>
                    <a:cubicBezTo>
                      <a:pt x="19" y="84"/>
                      <a:pt x="18" y="84"/>
                      <a:pt x="17" y="85"/>
                    </a:cubicBezTo>
                    <a:cubicBezTo>
                      <a:pt x="14" y="86"/>
                      <a:pt x="11" y="88"/>
                      <a:pt x="9" y="89"/>
                    </a:cubicBezTo>
                    <a:cubicBezTo>
                      <a:pt x="8" y="88"/>
                      <a:pt x="8" y="87"/>
                      <a:pt x="7" y="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83"/>
              <p:cNvSpPr>
                <a:spLocks noEditPoints="1"/>
              </p:cNvSpPr>
              <p:nvPr/>
            </p:nvSpPr>
            <p:spPr bwMode="auto">
              <a:xfrm>
                <a:off x="2075" y="983"/>
                <a:ext cx="295" cy="315"/>
              </a:xfrm>
              <a:custGeom>
                <a:avLst/>
                <a:gdLst>
                  <a:gd name="T0" fmla="*/ 66 w 125"/>
                  <a:gd name="T1" fmla="*/ 127 h 133"/>
                  <a:gd name="T2" fmla="*/ 12 w 125"/>
                  <a:gd name="T3" fmla="*/ 41 h 133"/>
                  <a:gd name="T4" fmla="*/ 37 w 125"/>
                  <a:gd name="T5" fmla="*/ 92 h 133"/>
                  <a:gd name="T6" fmla="*/ 15 w 125"/>
                  <a:gd name="T7" fmla="*/ 101 h 133"/>
                  <a:gd name="T8" fmla="*/ 10 w 125"/>
                  <a:gd name="T9" fmla="*/ 93 h 133"/>
                  <a:gd name="T10" fmla="*/ 10 w 125"/>
                  <a:gd name="T11" fmla="*/ 93 h 133"/>
                  <a:gd name="T12" fmla="*/ 10 w 125"/>
                  <a:gd name="T13" fmla="*/ 93 h 133"/>
                  <a:gd name="T14" fmla="*/ 60 w 125"/>
                  <a:gd name="T15" fmla="*/ 20 h 133"/>
                  <a:gd name="T16" fmla="*/ 51 w 125"/>
                  <a:gd name="T17" fmla="*/ 28 h 133"/>
                  <a:gd name="T18" fmla="*/ 75 w 125"/>
                  <a:gd name="T19" fmla="*/ 21 h 133"/>
                  <a:gd name="T20" fmla="*/ 85 w 125"/>
                  <a:gd name="T21" fmla="*/ 28 h 133"/>
                  <a:gd name="T22" fmla="*/ 81 w 125"/>
                  <a:gd name="T23" fmla="*/ 35 h 133"/>
                  <a:gd name="T24" fmla="*/ 58 w 125"/>
                  <a:gd name="T25" fmla="*/ 31 h 133"/>
                  <a:gd name="T26" fmla="*/ 39 w 125"/>
                  <a:gd name="T27" fmla="*/ 42 h 133"/>
                  <a:gd name="T28" fmla="*/ 69 w 125"/>
                  <a:gd name="T29" fmla="*/ 30 h 133"/>
                  <a:gd name="T30" fmla="*/ 69 w 125"/>
                  <a:gd name="T31" fmla="*/ 24 h 133"/>
                  <a:gd name="T32" fmla="*/ 55 w 125"/>
                  <a:gd name="T33" fmla="*/ 30 h 133"/>
                  <a:gd name="T34" fmla="*/ 18 w 125"/>
                  <a:gd name="T35" fmla="*/ 47 h 133"/>
                  <a:gd name="T36" fmla="*/ 7 w 125"/>
                  <a:gd name="T37" fmla="*/ 59 h 133"/>
                  <a:gd name="T38" fmla="*/ 6 w 125"/>
                  <a:gd name="T39" fmla="*/ 65 h 133"/>
                  <a:gd name="T40" fmla="*/ 24 w 125"/>
                  <a:gd name="T41" fmla="*/ 60 h 133"/>
                  <a:gd name="T42" fmla="*/ 92 w 125"/>
                  <a:gd name="T43" fmla="*/ 41 h 133"/>
                  <a:gd name="T44" fmla="*/ 29 w 125"/>
                  <a:gd name="T45" fmla="*/ 65 h 133"/>
                  <a:gd name="T46" fmla="*/ 55 w 125"/>
                  <a:gd name="T47" fmla="*/ 57 h 133"/>
                  <a:gd name="T48" fmla="*/ 111 w 125"/>
                  <a:gd name="T49" fmla="*/ 40 h 133"/>
                  <a:gd name="T50" fmla="*/ 101 w 125"/>
                  <a:gd name="T51" fmla="*/ 45 h 133"/>
                  <a:gd name="T52" fmla="*/ 54 w 125"/>
                  <a:gd name="T53" fmla="*/ 70 h 133"/>
                  <a:gd name="T54" fmla="*/ 114 w 125"/>
                  <a:gd name="T55" fmla="*/ 51 h 133"/>
                  <a:gd name="T56" fmla="*/ 67 w 125"/>
                  <a:gd name="T57" fmla="*/ 75 h 133"/>
                  <a:gd name="T58" fmla="*/ 66 w 125"/>
                  <a:gd name="T59" fmla="*/ 117 h 133"/>
                  <a:gd name="T60" fmla="*/ 108 w 125"/>
                  <a:gd name="T61" fmla="*/ 94 h 133"/>
                  <a:gd name="T62" fmla="*/ 79 w 125"/>
                  <a:gd name="T63" fmla="*/ 107 h 133"/>
                  <a:gd name="T64" fmla="*/ 118 w 125"/>
                  <a:gd name="T65" fmla="*/ 89 h 133"/>
                  <a:gd name="T66" fmla="*/ 78 w 125"/>
                  <a:gd name="T67" fmla="*/ 98 h 133"/>
                  <a:gd name="T68" fmla="*/ 33 w 125"/>
                  <a:gd name="T69" fmla="*/ 121 h 133"/>
                  <a:gd name="T70" fmla="*/ 26 w 125"/>
                  <a:gd name="T71" fmla="*/ 115 h 133"/>
                  <a:gd name="T72" fmla="*/ 102 w 125"/>
                  <a:gd name="T73" fmla="*/ 87 h 133"/>
                  <a:gd name="T74" fmla="*/ 81 w 125"/>
                  <a:gd name="T75" fmla="*/ 93 h 133"/>
                  <a:gd name="T76" fmla="*/ 98 w 125"/>
                  <a:gd name="T77" fmla="*/ 83 h 133"/>
                  <a:gd name="T78" fmla="*/ 119 w 125"/>
                  <a:gd name="T79" fmla="*/ 68 h 133"/>
                  <a:gd name="T80" fmla="*/ 76 w 125"/>
                  <a:gd name="T81" fmla="*/ 87 h 133"/>
                  <a:gd name="T82" fmla="*/ 119 w 125"/>
                  <a:gd name="T83" fmla="*/ 67 h 133"/>
                  <a:gd name="T84" fmla="*/ 22 w 125"/>
                  <a:gd name="T85" fmla="*/ 105 h 133"/>
                  <a:gd name="T86" fmla="*/ 119 w 125"/>
                  <a:gd name="T87" fmla="*/ 63 h 133"/>
                  <a:gd name="T88" fmla="*/ 18 w 125"/>
                  <a:gd name="T89" fmla="*/ 98 h 133"/>
                  <a:gd name="T90" fmla="*/ 45 w 125"/>
                  <a:gd name="T91" fmla="*/ 100 h 133"/>
                  <a:gd name="T92" fmla="*/ 41 w 125"/>
                  <a:gd name="T93" fmla="*/ 123 h 133"/>
                  <a:gd name="T94" fmla="*/ 43 w 125"/>
                  <a:gd name="T95" fmla="*/ 124 h 133"/>
                  <a:gd name="T96" fmla="*/ 108 w 125"/>
                  <a:gd name="T97" fmla="*/ 112 h 133"/>
                  <a:gd name="T98" fmla="*/ 77 w 125"/>
                  <a:gd name="T99" fmla="*/ 125 h 133"/>
                  <a:gd name="T100" fmla="*/ 71 w 125"/>
                  <a:gd name="T101" fmla="*/ 123 h 133"/>
                  <a:gd name="T102" fmla="*/ 111 w 125"/>
                  <a:gd name="T103" fmla="*/ 106 h 133"/>
                  <a:gd name="T104" fmla="*/ 93 w 125"/>
                  <a:gd name="T105" fmla="*/ 124 h 133"/>
                  <a:gd name="T106" fmla="*/ 113 w 125"/>
                  <a:gd name="T107" fmla="*/ 98 h 133"/>
                  <a:gd name="T108" fmla="*/ 60 w 125"/>
                  <a:gd name="T109" fmla="*/ 121 h 133"/>
                  <a:gd name="T110" fmla="*/ 70 w 125"/>
                  <a:gd name="T111" fmla="*/ 67 h 133"/>
                  <a:gd name="T112" fmla="*/ 109 w 125"/>
                  <a:gd name="T113" fmla="*/ 37 h 133"/>
                  <a:gd name="T114" fmla="*/ 98 w 125"/>
                  <a:gd name="T115" fmla="*/ 39 h 133"/>
                  <a:gd name="T116" fmla="*/ 22 w 125"/>
                  <a:gd name="T117" fmla="*/ 65 h 133"/>
                  <a:gd name="T118" fmla="*/ 74 w 125"/>
                  <a:gd name="T119" fmla="*/ 21 h 133"/>
                  <a:gd name="T120" fmla="*/ 18 w 125"/>
                  <a:gd name="T121" fmla="*/ 44 h 133"/>
                  <a:gd name="T122" fmla="*/ 19 w 125"/>
                  <a:gd name="T123" fmla="*/ 38 h 133"/>
                  <a:gd name="T124" fmla="*/ 59 w 125"/>
                  <a:gd name="T125" fmla="*/ 6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5" h="133">
                    <a:moveTo>
                      <a:pt x="29" y="122"/>
                    </a:moveTo>
                    <a:cubicBezTo>
                      <a:pt x="39" y="128"/>
                      <a:pt x="49" y="127"/>
                      <a:pt x="60" y="125"/>
                    </a:cubicBezTo>
                    <a:cubicBezTo>
                      <a:pt x="59" y="126"/>
                      <a:pt x="58" y="128"/>
                      <a:pt x="58" y="130"/>
                    </a:cubicBezTo>
                    <a:cubicBezTo>
                      <a:pt x="57" y="132"/>
                      <a:pt x="59" y="133"/>
                      <a:pt x="60" y="131"/>
                    </a:cubicBezTo>
                    <a:cubicBezTo>
                      <a:pt x="60" y="131"/>
                      <a:pt x="61" y="130"/>
                      <a:pt x="61" y="130"/>
                    </a:cubicBezTo>
                    <a:cubicBezTo>
                      <a:pt x="61" y="130"/>
                      <a:pt x="61" y="130"/>
                      <a:pt x="61" y="130"/>
                    </a:cubicBezTo>
                    <a:cubicBezTo>
                      <a:pt x="62" y="131"/>
                      <a:pt x="64" y="131"/>
                      <a:pt x="64" y="130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5" y="130"/>
                      <a:pt x="67" y="130"/>
                      <a:pt x="67" y="128"/>
                    </a:cubicBezTo>
                    <a:cubicBezTo>
                      <a:pt x="67" y="128"/>
                      <a:pt x="67" y="128"/>
                      <a:pt x="66" y="127"/>
                    </a:cubicBezTo>
                    <a:cubicBezTo>
                      <a:pt x="67" y="127"/>
                      <a:pt x="68" y="126"/>
                      <a:pt x="68" y="125"/>
                    </a:cubicBezTo>
                    <a:cubicBezTo>
                      <a:pt x="77" y="129"/>
                      <a:pt x="87" y="131"/>
                      <a:pt x="96" y="127"/>
                    </a:cubicBezTo>
                    <a:cubicBezTo>
                      <a:pt x="106" y="122"/>
                      <a:pt x="112" y="113"/>
                      <a:pt x="117" y="102"/>
                    </a:cubicBezTo>
                    <a:cubicBezTo>
                      <a:pt x="124" y="83"/>
                      <a:pt x="125" y="58"/>
                      <a:pt x="114" y="40"/>
                    </a:cubicBezTo>
                    <a:cubicBezTo>
                      <a:pt x="105" y="25"/>
                      <a:pt x="87" y="19"/>
                      <a:pt x="71" y="18"/>
                    </a:cubicBezTo>
                    <a:cubicBezTo>
                      <a:pt x="72" y="12"/>
                      <a:pt x="76" y="7"/>
                      <a:pt x="80" y="4"/>
                    </a:cubicBezTo>
                    <a:cubicBezTo>
                      <a:pt x="82" y="3"/>
                      <a:pt x="81" y="0"/>
                      <a:pt x="79" y="1"/>
                    </a:cubicBezTo>
                    <a:cubicBezTo>
                      <a:pt x="73" y="5"/>
                      <a:pt x="69" y="11"/>
                      <a:pt x="68" y="18"/>
                    </a:cubicBezTo>
                    <a:cubicBezTo>
                      <a:pt x="66" y="18"/>
                      <a:pt x="64" y="18"/>
                      <a:pt x="62" y="18"/>
                    </a:cubicBezTo>
                    <a:cubicBezTo>
                      <a:pt x="43" y="18"/>
                      <a:pt x="23" y="25"/>
                      <a:pt x="12" y="41"/>
                    </a:cubicBezTo>
                    <a:cubicBezTo>
                      <a:pt x="0" y="57"/>
                      <a:pt x="0" y="78"/>
                      <a:pt x="8" y="96"/>
                    </a:cubicBezTo>
                    <a:cubicBezTo>
                      <a:pt x="13" y="106"/>
                      <a:pt x="20" y="115"/>
                      <a:pt x="29" y="122"/>
                    </a:cubicBezTo>
                    <a:close/>
                    <a:moveTo>
                      <a:pt x="18" y="107"/>
                    </a:moveTo>
                    <a:cubicBezTo>
                      <a:pt x="25" y="104"/>
                      <a:pt x="32" y="101"/>
                      <a:pt x="39" y="97"/>
                    </a:cubicBezTo>
                    <a:cubicBezTo>
                      <a:pt x="47" y="94"/>
                      <a:pt x="55" y="91"/>
                      <a:pt x="62" y="88"/>
                    </a:cubicBezTo>
                    <a:cubicBezTo>
                      <a:pt x="55" y="91"/>
                      <a:pt x="48" y="95"/>
                      <a:pt x="41" y="98"/>
                    </a:cubicBezTo>
                    <a:cubicBezTo>
                      <a:pt x="35" y="102"/>
                      <a:pt x="26" y="105"/>
                      <a:pt x="21" y="110"/>
                    </a:cubicBezTo>
                    <a:cubicBezTo>
                      <a:pt x="20" y="109"/>
                      <a:pt x="19" y="108"/>
                      <a:pt x="18" y="107"/>
                    </a:cubicBezTo>
                    <a:close/>
                    <a:moveTo>
                      <a:pt x="15" y="101"/>
                    </a:moveTo>
                    <a:cubicBezTo>
                      <a:pt x="22" y="101"/>
                      <a:pt x="31" y="95"/>
                      <a:pt x="37" y="92"/>
                    </a:cubicBezTo>
                    <a:cubicBezTo>
                      <a:pt x="46" y="88"/>
                      <a:pt x="55" y="85"/>
                      <a:pt x="64" y="81"/>
                    </a:cubicBezTo>
                    <a:cubicBezTo>
                      <a:pt x="73" y="76"/>
                      <a:pt x="83" y="72"/>
                      <a:pt x="93" y="68"/>
                    </a:cubicBezTo>
                    <a:cubicBezTo>
                      <a:pt x="98" y="66"/>
                      <a:pt x="103" y="64"/>
                      <a:pt x="108" y="62"/>
                    </a:cubicBezTo>
                    <a:cubicBezTo>
                      <a:pt x="108" y="62"/>
                      <a:pt x="108" y="62"/>
                      <a:pt x="108" y="63"/>
                    </a:cubicBezTo>
                    <a:cubicBezTo>
                      <a:pt x="103" y="65"/>
                      <a:pt x="98" y="67"/>
                      <a:pt x="93" y="69"/>
                    </a:cubicBezTo>
                    <a:cubicBezTo>
                      <a:pt x="84" y="72"/>
                      <a:pt x="76" y="76"/>
                      <a:pt x="67" y="80"/>
                    </a:cubicBezTo>
                    <a:cubicBezTo>
                      <a:pt x="59" y="83"/>
                      <a:pt x="50" y="88"/>
                      <a:pt x="42" y="92"/>
                    </a:cubicBezTo>
                    <a:cubicBezTo>
                      <a:pt x="37" y="94"/>
                      <a:pt x="33" y="97"/>
                      <a:pt x="30" y="99"/>
                    </a:cubicBezTo>
                    <a:cubicBezTo>
                      <a:pt x="26" y="102"/>
                      <a:pt x="21" y="103"/>
                      <a:pt x="17" y="106"/>
                    </a:cubicBezTo>
                    <a:cubicBezTo>
                      <a:pt x="16" y="104"/>
                      <a:pt x="15" y="103"/>
                      <a:pt x="15" y="101"/>
                    </a:cubicBezTo>
                    <a:close/>
                    <a:moveTo>
                      <a:pt x="12" y="97"/>
                    </a:moveTo>
                    <a:cubicBezTo>
                      <a:pt x="15" y="97"/>
                      <a:pt x="17" y="96"/>
                      <a:pt x="20" y="94"/>
                    </a:cubicBezTo>
                    <a:cubicBezTo>
                      <a:pt x="24" y="92"/>
                      <a:pt x="28" y="91"/>
                      <a:pt x="33" y="89"/>
                    </a:cubicBezTo>
                    <a:cubicBezTo>
                      <a:pt x="43" y="85"/>
                      <a:pt x="53" y="81"/>
                      <a:pt x="63" y="77"/>
                    </a:cubicBezTo>
                    <a:cubicBezTo>
                      <a:pt x="65" y="76"/>
                      <a:pt x="66" y="76"/>
                      <a:pt x="68" y="75"/>
                    </a:cubicBezTo>
                    <a:cubicBezTo>
                      <a:pt x="67" y="76"/>
                      <a:pt x="66" y="76"/>
                      <a:pt x="65" y="77"/>
                    </a:cubicBezTo>
                    <a:cubicBezTo>
                      <a:pt x="56" y="80"/>
                      <a:pt x="47" y="84"/>
                      <a:pt x="39" y="88"/>
                    </a:cubicBezTo>
                    <a:cubicBezTo>
                      <a:pt x="30" y="92"/>
                      <a:pt x="22" y="95"/>
                      <a:pt x="14" y="100"/>
                    </a:cubicBezTo>
                    <a:cubicBezTo>
                      <a:pt x="13" y="99"/>
                      <a:pt x="13" y="98"/>
                      <a:pt x="12" y="97"/>
                    </a:cubicBezTo>
                    <a:close/>
                    <a:moveTo>
                      <a:pt x="10" y="93"/>
                    </a:moveTo>
                    <a:cubicBezTo>
                      <a:pt x="10" y="93"/>
                      <a:pt x="10" y="93"/>
                      <a:pt x="10" y="93"/>
                    </a:cubicBezTo>
                    <a:cubicBezTo>
                      <a:pt x="14" y="92"/>
                      <a:pt x="18" y="90"/>
                      <a:pt x="21" y="89"/>
                    </a:cubicBezTo>
                    <a:cubicBezTo>
                      <a:pt x="26" y="86"/>
                      <a:pt x="31" y="84"/>
                      <a:pt x="36" y="82"/>
                    </a:cubicBezTo>
                    <a:cubicBezTo>
                      <a:pt x="45" y="78"/>
                      <a:pt x="55" y="74"/>
                      <a:pt x="64" y="70"/>
                    </a:cubicBezTo>
                    <a:cubicBezTo>
                      <a:pt x="65" y="70"/>
                      <a:pt x="67" y="69"/>
                      <a:pt x="68" y="69"/>
                    </a:cubicBezTo>
                    <a:cubicBezTo>
                      <a:pt x="65" y="70"/>
                      <a:pt x="63" y="71"/>
                      <a:pt x="60" y="72"/>
                    </a:cubicBezTo>
                    <a:cubicBezTo>
                      <a:pt x="51" y="76"/>
                      <a:pt x="42" y="80"/>
                      <a:pt x="33" y="84"/>
                    </a:cubicBezTo>
                    <a:cubicBezTo>
                      <a:pt x="29" y="86"/>
                      <a:pt x="26" y="88"/>
                      <a:pt x="22" y="90"/>
                    </a:cubicBezTo>
                    <a:cubicBezTo>
                      <a:pt x="18" y="92"/>
                      <a:pt x="15" y="94"/>
                      <a:pt x="12" y="96"/>
                    </a:cubicBezTo>
                    <a:cubicBezTo>
                      <a:pt x="11" y="95"/>
                      <a:pt x="10" y="94"/>
                      <a:pt x="10" y="93"/>
                    </a:cubicBezTo>
                    <a:close/>
                    <a:moveTo>
                      <a:pt x="18" y="85"/>
                    </a:moveTo>
                    <a:cubicBezTo>
                      <a:pt x="24" y="83"/>
                      <a:pt x="30" y="81"/>
                      <a:pt x="35" y="79"/>
                    </a:cubicBezTo>
                    <a:cubicBezTo>
                      <a:pt x="50" y="72"/>
                      <a:pt x="64" y="66"/>
                      <a:pt x="78" y="60"/>
                    </a:cubicBezTo>
                    <a:cubicBezTo>
                      <a:pt x="84" y="58"/>
                      <a:pt x="90" y="56"/>
                      <a:pt x="95" y="54"/>
                    </a:cubicBezTo>
                    <a:cubicBezTo>
                      <a:pt x="94" y="54"/>
                      <a:pt x="92" y="55"/>
                      <a:pt x="90" y="56"/>
                    </a:cubicBezTo>
                    <a:cubicBezTo>
                      <a:pt x="81" y="61"/>
                      <a:pt x="71" y="65"/>
                      <a:pt x="61" y="69"/>
                    </a:cubicBezTo>
                    <a:cubicBezTo>
                      <a:pt x="52" y="72"/>
                      <a:pt x="44" y="76"/>
                      <a:pt x="36" y="80"/>
                    </a:cubicBezTo>
                    <a:cubicBezTo>
                      <a:pt x="32" y="82"/>
                      <a:pt x="28" y="83"/>
                      <a:pt x="24" y="85"/>
                    </a:cubicBezTo>
                    <a:cubicBezTo>
                      <a:pt x="19" y="87"/>
                      <a:pt x="15" y="90"/>
                      <a:pt x="10" y="92"/>
                    </a:cubicBezTo>
                    <a:cubicBezTo>
                      <a:pt x="10" y="93"/>
                      <a:pt x="10" y="93"/>
                      <a:pt x="10" y="93"/>
                    </a:cubicBezTo>
                    <a:cubicBezTo>
                      <a:pt x="10" y="92"/>
                      <a:pt x="9" y="91"/>
                      <a:pt x="9" y="90"/>
                    </a:cubicBezTo>
                    <a:cubicBezTo>
                      <a:pt x="12" y="89"/>
                      <a:pt x="15" y="87"/>
                      <a:pt x="18" y="85"/>
                    </a:cubicBezTo>
                    <a:close/>
                    <a:moveTo>
                      <a:pt x="60" y="20"/>
                    </a:moveTo>
                    <a:cubicBezTo>
                      <a:pt x="45" y="27"/>
                      <a:pt x="30" y="35"/>
                      <a:pt x="16" y="42"/>
                    </a:cubicBezTo>
                    <a:cubicBezTo>
                      <a:pt x="15" y="42"/>
                      <a:pt x="15" y="43"/>
                      <a:pt x="14" y="43"/>
                    </a:cubicBezTo>
                    <a:cubicBezTo>
                      <a:pt x="15" y="43"/>
                      <a:pt x="15" y="43"/>
                      <a:pt x="15" y="42"/>
                    </a:cubicBezTo>
                    <a:cubicBezTo>
                      <a:pt x="16" y="41"/>
                      <a:pt x="18" y="40"/>
                      <a:pt x="20" y="39"/>
                    </a:cubicBezTo>
                    <a:cubicBezTo>
                      <a:pt x="23" y="37"/>
                      <a:pt x="27" y="34"/>
                      <a:pt x="31" y="32"/>
                    </a:cubicBezTo>
                    <a:cubicBezTo>
                      <a:pt x="39" y="28"/>
                      <a:pt x="47" y="25"/>
                      <a:pt x="55" y="21"/>
                    </a:cubicBezTo>
                    <a:cubicBezTo>
                      <a:pt x="56" y="21"/>
                      <a:pt x="58" y="21"/>
                      <a:pt x="60" y="20"/>
                    </a:cubicBezTo>
                    <a:close/>
                    <a:moveTo>
                      <a:pt x="14" y="44"/>
                    </a:moveTo>
                    <a:cubicBezTo>
                      <a:pt x="21" y="41"/>
                      <a:pt x="28" y="37"/>
                      <a:pt x="35" y="33"/>
                    </a:cubicBezTo>
                    <a:cubicBezTo>
                      <a:pt x="40" y="31"/>
                      <a:pt x="44" y="29"/>
                      <a:pt x="48" y="26"/>
                    </a:cubicBezTo>
                    <a:cubicBezTo>
                      <a:pt x="50" y="26"/>
                      <a:pt x="51" y="25"/>
                      <a:pt x="53" y="24"/>
                    </a:cubicBezTo>
                    <a:cubicBezTo>
                      <a:pt x="39" y="32"/>
                      <a:pt x="25" y="40"/>
                      <a:pt x="11" y="48"/>
                    </a:cubicBezTo>
                    <a:cubicBezTo>
                      <a:pt x="12" y="47"/>
                      <a:pt x="13" y="45"/>
                      <a:pt x="14" y="44"/>
                    </a:cubicBezTo>
                    <a:close/>
                    <a:moveTo>
                      <a:pt x="10" y="50"/>
                    </a:moveTo>
                    <a:cubicBezTo>
                      <a:pt x="14" y="49"/>
                      <a:pt x="17" y="47"/>
                      <a:pt x="20" y="45"/>
                    </a:cubicBezTo>
                    <a:cubicBezTo>
                      <a:pt x="25" y="42"/>
                      <a:pt x="30" y="39"/>
                      <a:pt x="35" y="37"/>
                    </a:cubicBezTo>
                    <a:cubicBezTo>
                      <a:pt x="40" y="34"/>
                      <a:pt x="46" y="31"/>
                      <a:pt x="51" y="28"/>
                    </a:cubicBezTo>
                    <a:cubicBezTo>
                      <a:pt x="46" y="31"/>
                      <a:pt x="41" y="34"/>
                      <a:pt x="36" y="36"/>
                    </a:cubicBezTo>
                    <a:cubicBezTo>
                      <a:pt x="31" y="39"/>
                      <a:pt x="26" y="42"/>
                      <a:pt x="21" y="45"/>
                    </a:cubicBezTo>
                    <a:cubicBezTo>
                      <a:pt x="18" y="46"/>
                      <a:pt x="15" y="48"/>
                      <a:pt x="12" y="50"/>
                    </a:cubicBezTo>
                    <a:cubicBezTo>
                      <a:pt x="11" y="50"/>
                      <a:pt x="11" y="50"/>
                      <a:pt x="10" y="50"/>
                    </a:cubicBezTo>
                    <a:cubicBezTo>
                      <a:pt x="10" y="50"/>
                      <a:pt x="10" y="50"/>
                      <a:pt x="10" y="50"/>
                    </a:cubicBezTo>
                    <a:close/>
                    <a:moveTo>
                      <a:pt x="75" y="21"/>
                    </a:moveTo>
                    <a:cubicBezTo>
                      <a:pt x="77" y="21"/>
                      <a:pt x="79" y="22"/>
                      <a:pt x="82" y="22"/>
                    </a:cubicBezTo>
                    <a:cubicBezTo>
                      <a:pt x="77" y="24"/>
                      <a:pt x="73" y="26"/>
                      <a:pt x="69" y="28"/>
                    </a:cubicBezTo>
                    <a:cubicBezTo>
                      <a:pt x="69" y="27"/>
                      <a:pt x="69" y="26"/>
                      <a:pt x="69" y="25"/>
                    </a:cubicBezTo>
                    <a:cubicBezTo>
                      <a:pt x="71" y="23"/>
                      <a:pt x="73" y="22"/>
                      <a:pt x="75" y="21"/>
                    </a:cubicBezTo>
                    <a:cubicBezTo>
                      <a:pt x="75" y="21"/>
                      <a:pt x="75" y="21"/>
                      <a:pt x="75" y="21"/>
                    </a:cubicBezTo>
                    <a:close/>
                    <a:moveTo>
                      <a:pt x="96" y="28"/>
                    </a:moveTo>
                    <a:cubicBezTo>
                      <a:pt x="82" y="34"/>
                      <a:pt x="68" y="40"/>
                      <a:pt x="54" y="46"/>
                    </a:cubicBezTo>
                    <a:cubicBezTo>
                      <a:pt x="41" y="52"/>
                      <a:pt x="28" y="58"/>
                      <a:pt x="15" y="65"/>
                    </a:cubicBezTo>
                    <a:cubicBezTo>
                      <a:pt x="12" y="66"/>
                      <a:pt x="8" y="68"/>
                      <a:pt x="6" y="69"/>
                    </a:cubicBezTo>
                    <a:cubicBezTo>
                      <a:pt x="9" y="67"/>
                      <a:pt x="11" y="65"/>
                      <a:pt x="14" y="64"/>
                    </a:cubicBezTo>
                    <a:cubicBezTo>
                      <a:pt x="21" y="60"/>
                      <a:pt x="27" y="56"/>
                      <a:pt x="34" y="53"/>
                    </a:cubicBezTo>
                    <a:cubicBezTo>
                      <a:pt x="46" y="47"/>
                      <a:pt x="58" y="41"/>
                      <a:pt x="70" y="35"/>
                    </a:cubicBezTo>
                    <a:cubicBezTo>
                      <a:pt x="75" y="35"/>
                      <a:pt x="80" y="33"/>
                      <a:pt x="85" y="31"/>
                    </a:cubicBezTo>
                    <a:cubicBezTo>
                      <a:pt x="87" y="31"/>
                      <a:pt x="86" y="28"/>
                      <a:pt x="85" y="28"/>
                    </a:cubicBezTo>
                    <a:cubicBezTo>
                      <a:pt x="83" y="29"/>
                      <a:pt x="81" y="30"/>
                      <a:pt x="80" y="30"/>
                    </a:cubicBezTo>
                    <a:cubicBezTo>
                      <a:pt x="80" y="30"/>
                      <a:pt x="81" y="30"/>
                      <a:pt x="82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4" y="28"/>
                      <a:pt x="86" y="27"/>
                      <a:pt x="88" y="26"/>
                    </a:cubicBezTo>
                    <a:cubicBezTo>
                      <a:pt x="89" y="26"/>
                      <a:pt x="89" y="25"/>
                      <a:pt x="89" y="25"/>
                    </a:cubicBezTo>
                    <a:cubicBezTo>
                      <a:pt x="89" y="25"/>
                      <a:pt x="89" y="25"/>
                      <a:pt x="90" y="25"/>
                    </a:cubicBezTo>
                    <a:cubicBezTo>
                      <a:pt x="92" y="25"/>
                      <a:pt x="94" y="26"/>
                      <a:pt x="96" y="28"/>
                    </a:cubicBezTo>
                    <a:close/>
                    <a:moveTo>
                      <a:pt x="97" y="28"/>
                    </a:moveTo>
                    <a:cubicBezTo>
                      <a:pt x="97" y="28"/>
                      <a:pt x="96" y="28"/>
                      <a:pt x="96" y="29"/>
                    </a:cubicBezTo>
                    <a:cubicBezTo>
                      <a:pt x="91" y="31"/>
                      <a:pt x="86" y="33"/>
                      <a:pt x="81" y="35"/>
                    </a:cubicBezTo>
                    <a:cubicBezTo>
                      <a:pt x="83" y="34"/>
                      <a:pt x="85" y="34"/>
                      <a:pt x="87" y="33"/>
                    </a:cubicBezTo>
                    <a:cubicBezTo>
                      <a:pt x="89" y="32"/>
                      <a:pt x="91" y="31"/>
                      <a:pt x="93" y="30"/>
                    </a:cubicBezTo>
                    <a:cubicBezTo>
                      <a:pt x="94" y="29"/>
                      <a:pt x="96" y="28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lose/>
                    <a:moveTo>
                      <a:pt x="62" y="35"/>
                    </a:moveTo>
                    <a:cubicBezTo>
                      <a:pt x="64" y="35"/>
                      <a:pt x="66" y="35"/>
                      <a:pt x="67" y="35"/>
                    </a:cubicBezTo>
                    <a:cubicBezTo>
                      <a:pt x="55" y="41"/>
                      <a:pt x="42" y="46"/>
                      <a:pt x="29" y="52"/>
                    </a:cubicBezTo>
                    <a:cubicBezTo>
                      <a:pt x="40" y="47"/>
                      <a:pt x="51" y="41"/>
                      <a:pt x="61" y="35"/>
                    </a:cubicBezTo>
                    <a:cubicBezTo>
                      <a:pt x="62" y="35"/>
                      <a:pt x="62" y="35"/>
                      <a:pt x="62" y="35"/>
                    </a:cubicBezTo>
                    <a:close/>
                    <a:moveTo>
                      <a:pt x="58" y="31"/>
                    </a:moveTo>
                    <a:cubicBezTo>
                      <a:pt x="61" y="30"/>
                      <a:pt x="64" y="28"/>
                      <a:pt x="66" y="26"/>
                    </a:cubicBezTo>
                    <a:cubicBezTo>
                      <a:pt x="66" y="27"/>
                      <a:pt x="66" y="28"/>
                      <a:pt x="66" y="29"/>
                    </a:cubicBezTo>
                    <a:cubicBezTo>
                      <a:pt x="65" y="30"/>
                      <a:pt x="63" y="31"/>
                      <a:pt x="61" y="32"/>
                    </a:cubicBezTo>
                    <a:cubicBezTo>
                      <a:pt x="60" y="32"/>
                      <a:pt x="59" y="31"/>
                      <a:pt x="58" y="31"/>
                    </a:cubicBezTo>
                    <a:close/>
                    <a:moveTo>
                      <a:pt x="57" y="34"/>
                    </a:moveTo>
                    <a:cubicBezTo>
                      <a:pt x="53" y="36"/>
                      <a:pt x="48" y="38"/>
                      <a:pt x="44" y="40"/>
                    </a:cubicBezTo>
                    <a:cubicBezTo>
                      <a:pt x="32" y="46"/>
                      <a:pt x="21" y="51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14" y="56"/>
                      <a:pt x="17" y="54"/>
                      <a:pt x="20" y="52"/>
                    </a:cubicBezTo>
                    <a:cubicBezTo>
                      <a:pt x="26" y="48"/>
                      <a:pt x="32" y="45"/>
                      <a:pt x="39" y="42"/>
                    </a:cubicBezTo>
                    <a:cubicBezTo>
                      <a:pt x="44" y="39"/>
                      <a:pt x="50" y="36"/>
                      <a:pt x="55" y="33"/>
                    </a:cubicBezTo>
                    <a:cubicBezTo>
                      <a:pt x="56" y="33"/>
                      <a:pt x="57" y="34"/>
                      <a:pt x="57" y="34"/>
                    </a:cubicBezTo>
                    <a:close/>
                    <a:moveTo>
                      <a:pt x="66" y="30"/>
                    </a:moveTo>
                    <a:cubicBezTo>
                      <a:pt x="66" y="31"/>
                      <a:pt x="66" y="31"/>
                      <a:pt x="66" y="32"/>
                    </a:cubicBezTo>
                    <a:cubicBezTo>
                      <a:pt x="66" y="32"/>
                      <a:pt x="66" y="32"/>
                      <a:pt x="65" y="32"/>
                    </a:cubicBezTo>
                    <a:cubicBezTo>
                      <a:pt x="64" y="32"/>
                      <a:pt x="63" y="32"/>
                      <a:pt x="63" y="32"/>
                    </a:cubicBezTo>
                    <a:cubicBezTo>
                      <a:pt x="64" y="31"/>
                      <a:pt x="65" y="31"/>
                      <a:pt x="66" y="30"/>
                    </a:cubicBezTo>
                    <a:close/>
                    <a:moveTo>
                      <a:pt x="69" y="29"/>
                    </a:moveTo>
                    <a:cubicBezTo>
                      <a:pt x="73" y="27"/>
                      <a:pt x="77" y="25"/>
                      <a:pt x="80" y="23"/>
                    </a:cubicBezTo>
                    <a:cubicBezTo>
                      <a:pt x="77" y="25"/>
                      <a:pt x="73" y="28"/>
                      <a:pt x="69" y="30"/>
                    </a:cubicBezTo>
                    <a:cubicBezTo>
                      <a:pt x="69" y="30"/>
                      <a:pt x="69" y="29"/>
                      <a:pt x="69" y="29"/>
                    </a:cubicBezTo>
                    <a:close/>
                    <a:moveTo>
                      <a:pt x="81" y="28"/>
                    </a:moveTo>
                    <a:cubicBezTo>
                      <a:pt x="79" y="29"/>
                      <a:pt x="77" y="30"/>
                      <a:pt x="75" y="31"/>
                    </a:cubicBezTo>
                    <a:cubicBezTo>
                      <a:pt x="73" y="32"/>
                      <a:pt x="71" y="32"/>
                      <a:pt x="69" y="32"/>
                    </a:cubicBezTo>
                    <a:cubicBezTo>
                      <a:pt x="69" y="32"/>
                      <a:pt x="69" y="31"/>
                      <a:pt x="69" y="31"/>
                    </a:cubicBezTo>
                    <a:cubicBezTo>
                      <a:pt x="74" y="29"/>
                      <a:pt x="78" y="26"/>
                      <a:pt x="82" y="23"/>
                    </a:cubicBezTo>
                    <a:cubicBezTo>
                      <a:pt x="82" y="23"/>
                      <a:pt x="82" y="22"/>
                      <a:pt x="82" y="22"/>
                    </a:cubicBezTo>
                    <a:cubicBezTo>
                      <a:pt x="84" y="23"/>
                      <a:pt x="87" y="23"/>
                      <a:pt x="89" y="24"/>
                    </a:cubicBezTo>
                    <a:cubicBezTo>
                      <a:pt x="86" y="26"/>
                      <a:pt x="84" y="27"/>
                      <a:pt x="81" y="28"/>
                    </a:cubicBezTo>
                    <a:close/>
                    <a:moveTo>
                      <a:pt x="69" y="24"/>
                    </a:moveTo>
                    <a:cubicBezTo>
                      <a:pt x="69" y="24"/>
                      <a:pt x="69" y="24"/>
                      <a:pt x="69" y="24"/>
                    </a:cubicBezTo>
                    <a:cubicBezTo>
                      <a:pt x="71" y="23"/>
                      <a:pt x="72" y="22"/>
                      <a:pt x="73" y="21"/>
                    </a:cubicBezTo>
                    <a:cubicBezTo>
                      <a:pt x="72" y="22"/>
                      <a:pt x="71" y="23"/>
                      <a:pt x="69" y="24"/>
                    </a:cubicBezTo>
                    <a:close/>
                    <a:moveTo>
                      <a:pt x="66" y="26"/>
                    </a:moveTo>
                    <a:cubicBezTo>
                      <a:pt x="63" y="27"/>
                      <a:pt x="60" y="29"/>
                      <a:pt x="57" y="31"/>
                    </a:cubicBezTo>
                    <a:cubicBezTo>
                      <a:pt x="57" y="31"/>
                      <a:pt x="57" y="31"/>
                      <a:pt x="56" y="30"/>
                    </a:cubicBezTo>
                    <a:cubicBezTo>
                      <a:pt x="60" y="29"/>
                      <a:pt x="63" y="27"/>
                      <a:pt x="66" y="25"/>
                    </a:cubicBezTo>
                    <a:cubicBezTo>
                      <a:pt x="66" y="25"/>
                      <a:pt x="66" y="25"/>
                      <a:pt x="66" y="26"/>
                    </a:cubicBezTo>
                    <a:close/>
                    <a:moveTo>
                      <a:pt x="60" y="27"/>
                    </a:moveTo>
                    <a:cubicBezTo>
                      <a:pt x="59" y="28"/>
                      <a:pt x="57" y="29"/>
                      <a:pt x="55" y="30"/>
                    </a:cubicBezTo>
                    <a:cubicBezTo>
                      <a:pt x="54" y="30"/>
                      <a:pt x="54" y="29"/>
                      <a:pt x="53" y="29"/>
                    </a:cubicBezTo>
                    <a:cubicBezTo>
                      <a:pt x="52" y="28"/>
                      <a:pt x="50" y="31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49" y="33"/>
                      <a:pt x="46" y="34"/>
                      <a:pt x="43" y="36"/>
                    </a:cubicBezTo>
                    <a:cubicBezTo>
                      <a:pt x="38" y="38"/>
                      <a:pt x="32" y="41"/>
                      <a:pt x="27" y="43"/>
                    </a:cubicBezTo>
                    <a:cubicBezTo>
                      <a:pt x="21" y="46"/>
                      <a:pt x="16" y="50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1" y="51"/>
                      <a:pt x="12" y="51"/>
                      <a:pt x="12" y="50"/>
                    </a:cubicBezTo>
                    <a:cubicBezTo>
                      <a:pt x="14" y="50"/>
                      <a:pt x="16" y="48"/>
                      <a:pt x="18" y="47"/>
                    </a:cubicBezTo>
                    <a:cubicBezTo>
                      <a:pt x="24" y="44"/>
                      <a:pt x="29" y="41"/>
                      <a:pt x="35" y="38"/>
                    </a:cubicBezTo>
                    <a:cubicBezTo>
                      <a:pt x="46" y="32"/>
                      <a:pt x="56" y="26"/>
                      <a:pt x="67" y="21"/>
                    </a:cubicBezTo>
                    <a:cubicBezTo>
                      <a:pt x="67" y="22"/>
                      <a:pt x="67" y="23"/>
                      <a:pt x="67" y="24"/>
                    </a:cubicBezTo>
                    <a:cubicBezTo>
                      <a:pt x="64" y="25"/>
                      <a:pt x="62" y="26"/>
                      <a:pt x="60" y="27"/>
                    </a:cubicBezTo>
                    <a:close/>
                    <a:moveTo>
                      <a:pt x="9" y="52"/>
                    </a:moveTo>
                    <a:cubicBezTo>
                      <a:pt x="13" y="51"/>
                      <a:pt x="16" y="50"/>
                      <a:pt x="19" y="48"/>
                    </a:cubicBezTo>
                    <a:cubicBezTo>
                      <a:pt x="25" y="45"/>
                      <a:pt x="31" y="42"/>
                      <a:pt x="37" y="40"/>
                    </a:cubicBezTo>
                    <a:cubicBezTo>
                      <a:pt x="42" y="37"/>
                      <a:pt x="47" y="35"/>
                      <a:pt x="53" y="32"/>
                    </a:cubicBezTo>
                    <a:cubicBezTo>
                      <a:pt x="53" y="32"/>
                      <a:pt x="54" y="32"/>
                      <a:pt x="54" y="33"/>
                    </a:cubicBezTo>
                    <a:cubicBezTo>
                      <a:pt x="38" y="41"/>
                      <a:pt x="22" y="49"/>
                      <a:pt x="7" y="59"/>
                    </a:cubicBezTo>
                    <a:cubicBezTo>
                      <a:pt x="8" y="56"/>
                      <a:pt x="8" y="54"/>
                      <a:pt x="9" y="52"/>
                    </a:cubicBezTo>
                    <a:close/>
                    <a:moveTo>
                      <a:pt x="7" y="60"/>
                    </a:moveTo>
                    <a:cubicBezTo>
                      <a:pt x="11" y="59"/>
                      <a:pt x="16" y="55"/>
                      <a:pt x="20" y="53"/>
                    </a:cubicBezTo>
                    <a:cubicBezTo>
                      <a:pt x="26" y="50"/>
                      <a:pt x="33" y="46"/>
                      <a:pt x="39" y="43"/>
                    </a:cubicBezTo>
                    <a:cubicBezTo>
                      <a:pt x="46" y="40"/>
                      <a:pt x="52" y="37"/>
                      <a:pt x="58" y="34"/>
                    </a:cubicBezTo>
                    <a:cubicBezTo>
                      <a:pt x="59" y="34"/>
                      <a:pt x="60" y="35"/>
                      <a:pt x="61" y="35"/>
                    </a:cubicBezTo>
                    <a:cubicBezTo>
                      <a:pt x="55" y="38"/>
                      <a:pt x="49" y="41"/>
                      <a:pt x="43" y="44"/>
                    </a:cubicBezTo>
                    <a:cubicBezTo>
                      <a:pt x="34" y="49"/>
                      <a:pt x="25" y="54"/>
                      <a:pt x="16" y="59"/>
                    </a:cubicBezTo>
                    <a:cubicBezTo>
                      <a:pt x="14" y="60"/>
                      <a:pt x="12" y="61"/>
                      <a:pt x="11" y="62"/>
                    </a:cubicBezTo>
                    <a:cubicBezTo>
                      <a:pt x="9" y="63"/>
                      <a:pt x="7" y="64"/>
                      <a:pt x="6" y="65"/>
                    </a:cubicBezTo>
                    <a:cubicBezTo>
                      <a:pt x="6" y="63"/>
                      <a:pt x="6" y="62"/>
                      <a:pt x="7" y="60"/>
                    </a:cubicBezTo>
                    <a:close/>
                    <a:moveTo>
                      <a:pt x="12" y="62"/>
                    </a:moveTo>
                    <a:cubicBezTo>
                      <a:pt x="15" y="60"/>
                      <a:pt x="19" y="58"/>
                      <a:pt x="22" y="57"/>
                    </a:cubicBezTo>
                    <a:cubicBezTo>
                      <a:pt x="30" y="53"/>
                      <a:pt x="38" y="49"/>
                      <a:pt x="46" y="45"/>
                    </a:cubicBezTo>
                    <a:cubicBezTo>
                      <a:pt x="52" y="43"/>
                      <a:pt x="57" y="41"/>
                      <a:pt x="63" y="38"/>
                    </a:cubicBezTo>
                    <a:cubicBezTo>
                      <a:pt x="43" y="48"/>
                      <a:pt x="23" y="56"/>
                      <a:pt x="5" y="69"/>
                    </a:cubicBezTo>
                    <a:cubicBezTo>
                      <a:pt x="5" y="68"/>
                      <a:pt x="6" y="67"/>
                      <a:pt x="6" y="66"/>
                    </a:cubicBezTo>
                    <a:cubicBezTo>
                      <a:pt x="8" y="65"/>
                      <a:pt x="10" y="63"/>
                      <a:pt x="12" y="62"/>
                    </a:cubicBezTo>
                    <a:close/>
                    <a:moveTo>
                      <a:pt x="5" y="70"/>
                    </a:moveTo>
                    <a:cubicBezTo>
                      <a:pt x="12" y="67"/>
                      <a:pt x="18" y="64"/>
                      <a:pt x="24" y="60"/>
                    </a:cubicBezTo>
                    <a:cubicBezTo>
                      <a:pt x="32" y="56"/>
                      <a:pt x="41" y="52"/>
                      <a:pt x="49" y="49"/>
                    </a:cubicBezTo>
                    <a:cubicBezTo>
                      <a:pt x="53" y="47"/>
                      <a:pt x="56" y="46"/>
                      <a:pt x="60" y="44"/>
                    </a:cubicBezTo>
                    <a:cubicBezTo>
                      <a:pt x="56" y="46"/>
                      <a:pt x="53" y="47"/>
                      <a:pt x="50" y="49"/>
                    </a:cubicBezTo>
                    <a:cubicBezTo>
                      <a:pt x="42" y="53"/>
                      <a:pt x="34" y="57"/>
                      <a:pt x="26" y="61"/>
                    </a:cubicBezTo>
                    <a:cubicBezTo>
                      <a:pt x="19" y="65"/>
                      <a:pt x="12" y="70"/>
                      <a:pt x="5" y="73"/>
                    </a:cubicBezTo>
                    <a:cubicBezTo>
                      <a:pt x="5" y="72"/>
                      <a:pt x="5" y="71"/>
                      <a:pt x="5" y="70"/>
                    </a:cubicBezTo>
                    <a:close/>
                    <a:moveTo>
                      <a:pt x="104" y="32"/>
                    </a:moveTo>
                    <a:cubicBezTo>
                      <a:pt x="104" y="33"/>
                      <a:pt x="105" y="34"/>
                      <a:pt x="106" y="35"/>
                    </a:cubicBezTo>
                    <a:cubicBezTo>
                      <a:pt x="104" y="35"/>
                      <a:pt x="102" y="36"/>
                      <a:pt x="101" y="37"/>
                    </a:cubicBezTo>
                    <a:cubicBezTo>
                      <a:pt x="98" y="38"/>
                      <a:pt x="95" y="39"/>
                      <a:pt x="92" y="41"/>
                    </a:cubicBezTo>
                    <a:cubicBezTo>
                      <a:pt x="88" y="42"/>
                      <a:pt x="85" y="43"/>
                      <a:pt x="81" y="44"/>
                    </a:cubicBezTo>
                    <a:cubicBezTo>
                      <a:pt x="78" y="46"/>
                      <a:pt x="74" y="48"/>
                      <a:pt x="70" y="50"/>
                    </a:cubicBezTo>
                    <a:cubicBezTo>
                      <a:pt x="67" y="51"/>
                      <a:pt x="63" y="52"/>
                      <a:pt x="60" y="54"/>
                    </a:cubicBezTo>
                    <a:cubicBezTo>
                      <a:pt x="46" y="59"/>
                      <a:pt x="32" y="65"/>
                      <a:pt x="19" y="71"/>
                    </a:cubicBezTo>
                    <a:cubicBezTo>
                      <a:pt x="18" y="71"/>
                      <a:pt x="18" y="71"/>
                      <a:pt x="17" y="72"/>
                    </a:cubicBezTo>
                    <a:cubicBezTo>
                      <a:pt x="22" y="69"/>
                      <a:pt x="26" y="67"/>
                      <a:pt x="31" y="65"/>
                    </a:cubicBezTo>
                    <a:cubicBezTo>
                      <a:pt x="42" y="59"/>
                      <a:pt x="52" y="54"/>
                      <a:pt x="63" y="49"/>
                    </a:cubicBezTo>
                    <a:cubicBezTo>
                      <a:pt x="73" y="45"/>
                      <a:pt x="84" y="41"/>
                      <a:pt x="94" y="37"/>
                    </a:cubicBezTo>
                    <a:cubicBezTo>
                      <a:pt x="97" y="35"/>
                      <a:pt x="100" y="34"/>
                      <a:pt x="104" y="32"/>
                    </a:cubicBezTo>
                    <a:close/>
                    <a:moveTo>
                      <a:pt x="29" y="65"/>
                    </a:moveTo>
                    <a:cubicBezTo>
                      <a:pt x="21" y="69"/>
                      <a:pt x="13" y="73"/>
                      <a:pt x="6" y="78"/>
                    </a:cubicBezTo>
                    <a:cubicBezTo>
                      <a:pt x="6" y="76"/>
                      <a:pt x="5" y="75"/>
                      <a:pt x="5" y="74"/>
                    </a:cubicBezTo>
                    <a:cubicBezTo>
                      <a:pt x="12" y="73"/>
                      <a:pt x="18" y="68"/>
                      <a:pt x="24" y="65"/>
                    </a:cubicBezTo>
                    <a:cubicBezTo>
                      <a:pt x="33" y="60"/>
                      <a:pt x="43" y="57"/>
                      <a:pt x="53" y="53"/>
                    </a:cubicBezTo>
                    <a:cubicBezTo>
                      <a:pt x="53" y="53"/>
                      <a:pt x="53" y="53"/>
                      <a:pt x="53" y="53"/>
                    </a:cubicBezTo>
                    <a:cubicBezTo>
                      <a:pt x="45" y="57"/>
                      <a:pt x="37" y="61"/>
                      <a:pt x="29" y="65"/>
                    </a:cubicBezTo>
                    <a:close/>
                    <a:moveTo>
                      <a:pt x="6" y="78"/>
                    </a:moveTo>
                    <a:cubicBezTo>
                      <a:pt x="8" y="77"/>
                      <a:pt x="11" y="76"/>
                      <a:pt x="13" y="74"/>
                    </a:cubicBezTo>
                    <a:cubicBezTo>
                      <a:pt x="17" y="72"/>
                      <a:pt x="21" y="70"/>
                      <a:pt x="25" y="68"/>
                    </a:cubicBezTo>
                    <a:cubicBezTo>
                      <a:pt x="35" y="64"/>
                      <a:pt x="45" y="60"/>
                      <a:pt x="55" y="57"/>
                    </a:cubicBezTo>
                    <a:cubicBezTo>
                      <a:pt x="56" y="56"/>
                      <a:pt x="57" y="56"/>
                      <a:pt x="58" y="55"/>
                    </a:cubicBezTo>
                    <a:cubicBezTo>
                      <a:pt x="57" y="56"/>
                      <a:pt x="55" y="56"/>
                      <a:pt x="54" y="57"/>
                    </a:cubicBezTo>
                    <a:cubicBezTo>
                      <a:pt x="45" y="61"/>
                      <a:pt x="36" y="66"/>
                      <a:pt x="27" y="70"/>
                    </a:cubicBezTo>
                    <a:cubicBezTo>
                      <a:pt x="20" y="74"/>
                      <a:pt x="13" y="77"/>
                      <a:pt x="6" y="82"/>
                    </a:cubicBezTo>
                    <a:cubicBezTo>
                      <a:pt x="6" y="81"/>
                      <a:pt x="6" y="80"/>
                      <a:pt x="6" y="78"/>
                    </a:cubicBezTo>
                    <a:close/>
                    <a:moveTo>
                      <a:pt x="7" y="83"/>
                    </a:moveTo>
                    <a:cubicBezTo>
                      <a:pt x="13" y="82"/>
                      <a:pt x="19" y="78"/>
                      <a:pt x="26" y="75"/>
                    </a:cubicBezTo>
                    <a:cubicBezTo>
                      <a:pt x="35" y="71"/>
                      <a:pt x="44" y="67"/>
                      <a:pt x="53" y="62"/>
                    </a:cubicBezTo>
                    <a:cubicBezTo>
                      <a:pt x="72" y="54"/>
                      <a:pt x="90" y="46"/>
                      <a:pt x="109" y="38"/>
                    </a:cubicBezTo>
                    <a:cubicBezTo>
                      <a:pt x="110" y="39"/>
                      <a:pt x="110" y="39"/>
                      <a:pt x="111" y="40"/>
                    </a:cubicBezTo>
                    <a:cubicBezTo>
                      <a:pt x="111" y="40"/>
                      <a:pt x="111" y="40"/>
                      <a:pt x="110" y="40"/>
                    </a:cubicBezTo>
                    <a:cubicBezTo>
                      <a:pt x="92" y="49"/>
                      <a:pt x="74" y="57"/>
                      <a:pt x="55" y="64"/>
                    </a:cubicBezTo>
                    <a:cubicBezTo>
                      <a:pt x="51" y="66"/>
                      <a:pt x="48" y="68"/>
                      <a:pt x="44" y="69"/>
                    </a:cubicBezTo>
                    <a:cubicBezTo>
                      <a:pt x="40" y="72"/>
                      <a:pt x="35" y="73"/>
                      <a:pt x="30" y="75"/>
                    </a:cubicBezTo>
                    <a:cubicBezTo>
                      <a:pt x="22" y="78"/>
                      <a:pt x="14" y="81"/>
                      <a:pt x="7" y="85"/>
                    </a:cubicBezTo>
                    <a:cubicBezTo>
                      <a:pt x="7" y="84"/>
                      <a:pt x="7" y="84"/>
                      <a:pt x="7" y="83"/>
                    </a:cubicBezTo>
                    <a:close/>
                    <a:moveTo>
                      <a:pt x="103" y="44"/>
                    </a:moveTo>
                    <a:cubicBezTo>
                      <a:pt x="102" y="45"/>
                      <a:pt x="101" y="45"/>
                      <a:pt x="100" y="46"/>
                    </a:cubicBezTo>
                    <a:cubicBezTo>
                      <a:pt x="96" y="48"/>
                      <a:pt x="91" y="50"/>
                      <a:pt x="87" y="51"/>
                    </a:cubicBezTo>
                    <a:cubicBezTo>
                      <a:pt x="92" y="49"/>
                      <a:pt x="96" y="47"/>
                      <a:pt x="101" y="45"/>
                    </a:cubicBezTo>
                    <a:cubicBezTo>
                      <a:pt x="102" y="45"/>
                      <a:pt x="102" y="45"/>
                      <a:pt x="103" y="44"/>
                    </a:cubicBezTo>
                    <a:close/>
                    <a:moveTo>
                      <a:pt x="108" y="42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10" y="41"/>
                      <a:pt x="110" y="41"/>
                      <a:pt x="111" y="41"/>
                    </a:cubicBezTo>
                    <a:cubicBezTo>
                      <a:pt x="111" y="41"/>
                      <a:pt x="111" y="41"/>
                      <a:pt x="111" y="41"/>
                    </a:cubicBezTo>
                    <a:cubicBezTo>
                      <a:pt x="112" y="42"/>
                      <a:pt x="112" y="43"/>
                      <a:pt x="113" y="44"/>
                    </a:cubicBezTo>
                    <a:cubicBezTo>
                      <a:pt x="110" y="45"/>
                      <a:pt x="107" y="47"/>
                      <a:pt x="105" y="49"/>
                    </a:cubicBezTo>
                    <a:cubicBezTo>
                      <a:pt x="104" y="49"/>
                      <a:pt x="104" y="49"/>
                      <a:pt x="103" y="49"/>
                    </a:cubicBezTo>
                    <a:cubicBezTo>
                      <a:pt x="103" y="50"/>
                      <a:pt x="103" y="50"/>
                      <a:pt x="102" y="50"/>
                    </a:cubicBezTo>
                    <a:cubicBezTo>
                      <a:pt x="86" y="57"/>
                      <a:pt x="70" y="63"/>
                      <a:pt x="54" y="70"/>
                    </a:cubicBezTo>
                    <a:cubicBezTo>
                      <a:pt x="46" y="73"/>
                      <a:pt x="37" y="77"/>
                      <a:pt x="29" y="80"/>
                    </a:cubicBezTo>
                    <a:cubicBezTo>
                      <a:pt x="27" y="81"/>
                      <a:pt x="26" y="81"/>
                      <a:pt x="24" y="82"/>
                    </a:cubicBezTo>
                    <a:cubicBezTo>
                      <a:pt x="36" y="76"/>
                      <a:pt x="48" y="70"/>
                      <a:pt x="60" y="64"/>
                    </a:cubicBezTo>
                    <a:cubicBezTo>
                      <a:pt x="76" y="56"/>
                      <a:pt x="93" y="51"/>
                      <a:pt x="108" y="42"/>
                    </a:cubicBezTo>
                    <a:close/>
                    <a:moveTo>
                      <a:pt x="109" y="47"/>
                    </a:moveTo>
                    <a:cubicBezTo>
                      <a:pt x="109" y="47"/>
                      <a:pt x="108" y="47"/>
                      <a:pt x="108" y="47"/>
                    </a:cubicBezTo>
                    <a:cubicBezTo>
                      <a:pt x="109" y="47"/>
                      <a:pt x="109" y="47"/>
                      <a:pt x="110" y="46"/>
                    </a:cubicBezTo>
                    <a:cubicBezTo>
                      <a:pt x="113" y="45"/>
                      <a:pt x="109" y="47"/>
                      <a:pt x="109" y="47"/>
                    </a:cubicBezTo>
                    <a:close/>
                    <a:moveTo>
                      <a:pt x="113" y="51"/>
                    </a:moveTo>
                    <a:cubicBezTo>
                      <a:pt x="114" y="51"/>
                      <a:pt x="114" y="51"/>
                      <a:pt x="114" y="51"/>
                    </a:cubicBezTo>
                    <a:cubicBezTo>
                      <a:pt x="115" y="50"/>
                      <a:pt x="115" y="50"/>
                      <a:pt x="116" y="50"/>
                    </a:cubicBezTo>
                    <a:cubicBezTo>
                      <a:pt x="116" y="52"/>
                      <a:pt x="117" y="54"/>
                      <a:pt x="117" y="55"/>
                    </a:cubicBezTo>
                    <a:cubicBezTo>
                      <a:pt x="117" y="55"/>
                      <a:pt x="117" y="56"/>
                      <a:pt x="116" y="56"/>
                    </a:cubicBezTo>
                    <a:cubicBezTo>
                      <a:pt x="116" y="56"/>
                      <a:pt x="116" y="56"/>
                      <a:pt x="115" y="56"/>
                    </a:cubicBezTo>
                    <a:cubicBezTo>
                      <a:pt x="115" y="56"/>
                      <a:pt x="115" y="57"/>
                      <a:pt x="115" y="57"/>
                    </a:cubicBezTo>
                    <a:cubicBezTo>
                      <a:pt x="113" y="57"/>
                      <a:pt x="111" y="58"/>
                      <a:pt x="110" y="59"/>
                    </a:cubicBezTo>
                    <a:cubicBezTo>
                      <a:pt x="106" y="60"/>
                      <a:pt x="102" y="62"/>
                      <a:pt x="98" y="63"/>
                    </a:cubicBezTo>
                    <a:cubicBezTo>
                      <a:pt x="97" y="64"/>
                      <a:pt x="96" y="64"/>
                      <a:pt x="95" y="65"/>
                    </a:cubicBezTo>
                    <a:cubicBezTo>
                      <a:pt x="94" y="65"/>
                      <a:pt x="94" y="65"/>
                      <a:pt x="93" y="65"/>
                    </a:cubicBezTo>
                    <a:cubicBezTo>
                      <a:pt x="84" y="69"/>
                      <a:pt x="75" y="72"/>
                      <a:pt x="67" y="75"/>
                    </a:cubicBezTo>
                    <a:cubicBezTo>
                      <a:pt x="52" y="80"/>
                      <a:pt x="38" y="86"/>
                      <a:pt x="24" y="92"/>
                    </a:cubicBezTo>
                    <a:cubicBezTo>
                      <a:pt x="22" y="93"/>
                      <a:pt x="19" y="94"/>
                      <a:pt x="17" y="95"/>
                    </a:cubicBezTo>
                    <a:cubicBezTo>
                      <a:pt x="14" y="97"/>
                      <a:pt x="13" y="96"/>
                      <a:pt x="15" y="95"/>
                    </a:cubicBezTo>
                    <a:cubicBezTo>
                      <a:pt x="16" y="94"/>
                      <a:pt x="18" y="93"/>
                      <a:pt x="19" y="92"/>
                    </a:cubicBezTo>
                    <a:cubicBezTo>
                      <a:pt x="26" y="89"/>
                      <a:pt x="32" y="85"/>
                      <a:pt x="39" y="82"/>
                    </a:cubicBezTo>
                    <a:cubicBezTo>
                      <a:pt x="53" y="77"/>
                      <a:pt x="65" y="70"/>
                      <a:pt x="79" y="65"/>
                    </a:cubicBezTo>
                    <a:cubicBezTo>
                      <a:pt x="90" y="61"/>
                      <a:pt x="102" y="57"/>
                      <a:pt x="113" y="51"/>
                    </a:cubicBezTo>
                    <a:close/>
                    <a:moveTo>
                      <a:pt x="117" y="91"/>
                    </a:moveTo>
                    <a:cubicBezTo>
                      <a:pt x="107" y="96"/>
                      <a:pt x="97" y="101"/>
                      <a:pt x="87" y="107"/>
                    </a:cubicBezTo>
                    <a:cubicBezTo>
                      <a:pt x="80" y="110"/>
                      <a:pt x="73" y="113"/>
                      <a:pt x="66" y="117"/>
                    </a:cubicBezTo>
                    <a:cubicBezTo>
                      <a:pt x="67" y="116"/>
                      <a:pt x="68" y="116"/>
                      <a:pt x="69" y="115"/>
                    </a:cubicBezTo>
                    <a:cubicBezTo>
                      <a:pt x="74" y="111"/>
                      <a:pt x="80" y="108"/>
                      <a:pt x="86" y="105"/>
                    </a:cubicBezTo>
                    <a:cubicBezTo>
                      <a:pt x="87" y="104"/>
                      <a:pt x="89" y="103"/>
                      <a:pt x="90" y="103"/>
                    </a:cubicBezTo>
                    <a:cubicBezTo>
                      <a:pt x="91" y="102"/>
                      <a:pt x="92" y="102"/>
                      <a:pt x="93" y="102"/>
                    </a:cubicBezTo>
                    <a:cubicBezTo>
                      <a:pt x="100" y="98"/>
                      <a:pt x="108" y="95"/>
                      <a:pt x="115" y="91"/>
                    </a:cubicBezTo>
                    <a:cubicBezTo>
                      <a:pt x="116" y="91"/>
                      <a:pt x="117" y="91"/>
                      <a:pt x="117" y="90"/>
                    </a:cubicBezTo>
                    <a:cubicBezTo>
                      <a:pt x="117" y="90"/>
                      <a:pt x="117" y="91"/>
                      <a:pt x="117" y="91"/>
                    </a:cubicBezTo>
                    <a:close/>
                    <a:moveTo>
                      <a:pt x="95" y="100"/>
                    </a:moveTo>
                    <a:cubicBezTo>
                      <a:pt x="98" y="99"/>
                      <a:pt x="100" y="98"/>
                      <a:pt x="102" y="97"/>
                    </a:cubicBezTo>
                    <a:cubicBezTo>
                      <a:pt x="104" y="96"/>
                      <a:pt x="106" y="95"/>
                      <a:pt x="108" y="94"/>
                    </a:cubicBezTo>
                    <a:cubicBezTo>
                      <a:pt x="104" y="96"/>
                      <a:pt x="100" y="98"/>
                      <a:pt x="95" y="100"/>
                    </a:cubicBezTo>
                    <a:close/>
                    <a:moveTo>
                      <a:pt x="118" y="89"/>
                    </a:moveTo>
                    <a:cubicBezTo>
                      <a:pt x="117" y="89"/>
                      <a:pt x="117" y="90"/>
                      <a:pt x="117" y="90"/>
                    </a:cubicBezTo>
                    <a:cubicBezTo>
                      <a:pt x="116" y="90"/>
                      <a:pt x="116" y="90"/>
                      <a:pt x="116" y="90"/>
                    </a:cubicBezTo>
                    <a:cubicBezTo>
                      <a:pt x="115" y="91"/>
                      <a:pt x="115" y="91"/>
                      <a:pt x="114" y="91"/>
                    </a:cubicBezTo>
                    <a:cubicBezTo>
                      <a:pt x="113" y="92"/>
                      <a:pt x="112" y="92"/>
                      <a:pt x="111" y="92"/>
                    </a:cubicBezTo>
                    <a:cubicBezTo>
                      <a:pt x="109" y="93"/>
                      <a:pt x="107" y="94"/>
                      <a:pt x="105" y="95"/>
                    </a:cubicBezTo>
                    <a:cubicBezTo>
                      <a:pt x="101" y="96"/>
                      <a:pt x="97" y="98"/>
                      <a:pt x="93" y="101"/>
                    </a:cubicBezTo>
                    <a:cubicBezTo>
                      <a:pt x="91" y="101"/>
                      <a:pt x="90" y="102"/>
                      <a:pt x="88" y="103"/>
                    </a:cubicBezTo>
                    <a:cubicBezTo>
                      <a:pt x="85" y="104"/>
                      <a:pt x="82" y="105"/>
                      <a:pt x="79" y="107"/>
                    </a:cubicBezTo>
                    <a:cubicBezTo>
                      <a:pt x="73" y="110"/>
                      <a:pt x="66" y="112"/>
                      <a:pt x="60" y="116"/>
                    </a:cubicBezTo>
                    <a:cubicBezTo>
                      <a:pt x="57" y="117"/>
                      <a:pt x="54" y="119"/>
                      <a:pt x="51" y="120"/>
                    </a:cubicBezTo>
                    <a:cubicBezTo>
                      <a:pt x="49" y="121"/>
                      <a:pt x="46" y="122"/>
                      <a:pt x="44" y="122"/>
                    </a:cubicBezTo>
                    <a:cubicBezTo>
                      <a:pt x="40" y="124"/>
                      <a:pt x="45" y="122"/>
                      <a:pt x="46" y="122"/>
                    </a:cubicBezTo>
                    <a:cubicBezTo>
                      <a:pt x="49" y="120"/>
                      <a:pt x="51" y="118"/>
                      <a:pt x="54" y="116"/>
                    </a:cubicBezTo>
                    <a:cubicBezTo>
                      <a:pt x="56" y="114"/>
                      <a:pt x="60" y="113"/>
                      <a:pt x="63" y="111"/>
                    </a:cubicBezTo>
                    <a:cubicBezTo>
                      <a:pt x="69" y="107"/>
                      <a:pt x="76" y="104"/>
                      <a:pt x="83" y="101"/>
                    </a:cubicBezTo>
                    <a:cubicBezTo>
                      <a:pt x="84" y="100"/>
                      <a:pt x="84" y="100"/>
                      <a:pt x="85" y="100"/>
                    </a:cubicBezTo>
                    <a:cubicBezTo>
                      <a:pt x="96" y="95"/>
                      <a:pt x="107" y="91"/>
                      <a:pt x="118" y="86"/>
                    </a:cubicBezTo>
                    <a:cubicBezTo>
                      <a:pt x="118" y="87"/>
                      <a:pt x="118" y="88"/>
                      <a:pt x="118" y="89"/>
                    </a:cubicBezTo>
                    <a:close/>
                    <a:moveTo>
                      <a:pt x="118" y="85"/>
                    </a:moveTo>
                    <a:cubicBezTo>
                      <a:pt x="108" y="89"/>
                      <a:pt x="98" y="93"/>
                      <a:pt x="88" y="97"/>
                    </a:cubicBezTo>
                    <a:cubicBezTo>
                      <a:pt x="81" y="100"/>
                      <a:pt x="74" y="103"/>
                      <a:pt x="68" y="106"/>
                    </a:cubicBezTo>
                    <a:cubicBezTo>
                      <a:pt x="61" y="108"/>
                      <a:pt x="55" y="111"/>
                      <a:pt x="50" y="114"/>
                    </a:cubicBezTo>
                    <a:cubicBezTo>
                      <a:pt x="46" y="115"/>
                      <a:pt x="43" y="117"/>
                      <a:pt x="40" y="118"/>
                    </a:cubicBezTo>
                    <a:cubicBezTo>
                      <a:pt x="38" y="119"/>
                      <a:pt x="36" y="120"/>
                      <a:pt x="34" y="121"/>
                    </a:cubicBezTo>
                    <a:cubicBezTo>
                      <a:pt x="35" y="121"/>
                      <a:pt x="37" y="119"/>
                      <a:pt x="38" y="118"/>
                    </a:cubicBezTo>
                    <a:cubicBezTo>
                      <a:pt x="43" y="113"/>
                      <a:pt x="51" y="111"/>
                      <a:pt x="57" y="108"/>
                    </a:cubicBezTo>
                    <a:cubicBezTo>
                      <a:pt x="59" y="106"/>
                      <a:pt x="61" y="105"/>
                      <a:pt x="63" y="104"/>
                    </a:cubicBezTo>
                    <a:cubicBezTo>
                      <a:pt x="68" y="102"/>
                      <a:pt x="73" y="100"/>
                      <a:pt x="78" y="98"/>
                    </a:cubicBezTo>
                    <a:cubicBezTo>
                      <a:pt x="79" y="97"/>
                      <a:pt x="79" y="97"/>
                      <a:pt x="79" y="97"/>
                    </a:cubicBezTo>
                    <a:cubicBezTo>
                      <a:pt x="88" y="94"/>
                      <a:pt x="97" y="90"/>
                      <a:pt x="106" y="86"/>
                    </a:cubicBezTo>
                    <a:cubicBezTo>
                      <a:pt x="108" y="85"/>
                      <a:pt x="111" y="84"/>
                      <a:pt x="113" y="83"/>
                    </a:cubicBezTo>
                    <a:cubicBezTo>
                      <a:pt x="116" y="82"/>
                      <a:pt x="117" y="81"/>
                      <a:pt x="119" y="80"/>
                    </a:cubicBezTo>
                    <a:cubicBezTo>
                      <a:pt x="119" y="82"/>
                      <a:pt x="119" y="83"/>
                      <a:pt x="118" y="85"/>
                    </a:cubicBezTo>
                    <a:close/>
                    <a:moveTo>
                      <a:pt x="30" y="119"/>
                    </a:moveTo>
                    <a:cubicBezTo>
                      <a:pt x="39" y="115"/>
                      <a:pt x="48" y="111"/>
                      <a:pt x="56" y="107"/>
                    </a:cubicBezTo>
                    <a:cubicBezTo>
                      <a:pt x="55" y="108"/>
                      <a:pt x="53" y="109"/>
                      <a:pt x="52" y="110"/>
                    </a:cubicBezTo>
                    <a:cubicBezTo>
                      <a:pt x="48" y="112"/>
                      <a:pt x="45" y="113"/>
                      <a:pt x="41" y="115"/>
                    </a:cubicBezTo>
                    <a:cubicBezTo>
                      <a:pt x="38" y="116"/>
                      <a:pt x="36" y="119"/>
                      <a:pt x="33" y="121"/>
                    </a:cubicBezTo>
                    <a:cubicBezTo>
                      <a:pt x="32" y="120"/>
                      <a:pt x="31" y="120"/>
                      <a:pt x="30" y="119"/>
                    </a:cubicBezTo>
                    <a:close/>
                    <a:moveTo>
                      <a:pt x="26" y="115"/>
                    </a:moveTo>
                    <a:cubicBezTo>
                      <a:pt x="32" y="113"/>
                      <a:pt x="39" y="108"/>
                      <a:pt x="45" y="105"/>
                    </a:cubicBezTo>
                    <a:cubicBezTo>
                      <a:pt x="54" y="101"/>
                      <a:pt x="63" y="98"/>
                      <a:pt x="72" y="94"/>
                    </a:cubicBezTo>
                    <a:cubicBezTo>
                      <a:pt x="80" y="91"/>
                      <a:pt x="88" y="87"/>
                      <a:pt x="97" y="84"/>
                    </a:cubicBezTo>
                    <a:cubicBezTo>
                      <a:pt x="93" y="86"/>
                      <a:pt x="90" y="88"/>
                      <a:pt x="87" y="89"/>
                    </a:cubicBezTo>
                    <a:cubicBezTo>
                      <a:pt x="81" y="92"/>
                      <a:pt x="76" y="94"/>
                      <a:pt x="70" y="96"/>
                    </a:cubicBezTo>
                    <a:cubicBezTo>
                      <a:pt x="62" y="99"/>
                      <a:pt x="53" y="102"/>
                      <a:pt x="46" y="107"/>
                    </a:cubicBezTo>
                    <a:cubicBezTo>
                      <a:pt x="41" y="110"/>
                      <a:pt x="33" y="113"/>
                      <a:pt x="29" y="118"/>
                    </a:cubicBezTo>
                    <a:cubicBezTo>
                      <a:pt x="28" y="117"/>
                      <a:pt x="27" y="116"/>
                      <a:pt x="26" y="115"/>
                    </a:cubicBezTo>
                    <a:close/>
                    <a:moveTo>
                      <a:pt x="91" y="92"/>
                    </a:moveTo>
                    <a:cubicBezTo>
                      <a:pt x="93" y="92"/>
                      <a:pt x="94" y="91"/>
                      <a:pt x="95" y="90"/>
                    </a:cubicBezTo>
                    <a:cubicBezTo>
                      <a:pt x="94" y="91"/>
                      <a:pt x="93" y="92"/>
                      <a:pt x="91" y="92"/>
                    </a:cubicBezTo>
                    <a:close/>
                    <a:moveTo>
                      <a:pt x="114" y="82"/>
                    </a:moveTo>
                    <a:cubicBezTo>
                      <a:pt x="114" y="82"/>
                      <a:pt x="115" y="81"/>
                      <a:pt x="116" y="81"/>
                    </a:cubicBezTo>
                    <a:cubicBezTo>
                      <a:pt x="122" y="77"/>
                      <a:pt x="116" y="81"/>
                      <a:pt x="115" y="82"/>
                    </a:cubicBezTo>
                    <a:cubicBezTo>
                      <a:pt x="114" y="82"/>
                      <a:pt x="114" y="82"/>
                      <a:pt x="114" y="82"/>
                    </a:cubicBezTo>
                    <a:close/>
                    <a:moveTo>
                      <a:pt x="111" y="82"/>
                    </a:moveTo>
                    <a:cubicBezTo>
                      <a:pt x="110" y="83"/>
                      <a:pt x="108" y="84"/>
                      <a:pt x="106" y="85"/>
                    </a:cubicBezTo>
                    <a:cubicBezTo>
                      <a:pt x="105" y="86"/>
                      <a:pt x="103" y="86"/>
                      <a:pt x="102" y="87"/>
                    </a:cubicBezTo>
                    <a:cubicBezTo>
                      <a:pt x="94" y="90"/>
                      <a:pt x="86" y="93"/>
                      <a:pt x="79" y="97"/>
                    </a:cubicBezTo>
                    <a:cubicBezTo>
                      <a:pt x="78" y="97"/>
                      <a:pt x="76" y="98"/>
                      <a:pt x="75" y="98"/>
                    </a:cubicBezTo>
                    <a:cubicBezTo>
                      <a:pt x="71" y="100"/>
                      <a:pt x="67" y="101"/>
                      <a:pt x="64" y="103"/>
                    </a:cubicBezTo>
                    <a:cubicBezTo>
                      <a:pt x="63" y="103"/>
                      <a:pt x="62" y="103"/>
                      <a:pt x="62" y="104"/>
                    </a:cubicBezTo>
                    <a:cubicBezTo>
                      <a:pt x="54" y="107"/>
                      <a:pt x="45" y="111"/>
                      <a:pt x="37" y="115"/>
                    </a:cubicBezTo>
                    <a:cubicBezTo>
                      <a:pt x="36" y="115"/>
                      <a:pt x="34" y="116"/>
                      <a:pt x="32" y="117"/>
                    </a:cubicBezTo>
                    <a:cubicBezTo>
                      <a:pt x="29" y="119"/>
                      <a:pt x="32" y="116"/>
                      <a:pt x="33" y="116"/>
                    </a:cubicBezTo>
                    <a:cubicBezTo>
                      <a:pt x="35" y="114"/>
                      <a:pt x="38" y="113"/>
                      <a:pt x="40" y="112"/>
                    </a:cubicBezTo>
                    <a:cubicBezTo>
                      <a:pt x="46" y="108"/>
                      <a:pt x="52" y="104"/>
                      <a:pt x="59" y="101"/>
                    </a:cubicBezTo>
                    <a:cubicBezTo>
                      <a:pt x="66" y="98"/>
                      <a:pt x="73" y="95"/>
                      <a:pt x="81" y="93"/>
                    </a:cubicBezTo>
                    <a:cubicBezTo>
                      <a:pt x="87" y="90"/>
                      <a:pt x="93" y="87"/>
                      <a:pt x="99" y="84"/>
                    </a:cubicBezTo>
                    <a:cubicBezTo>
                      <a:pt x="101" y="83"/>
                      <a:pt x="104" y="82"/>
                      <a:pt x="106" y="81"/>
                    </a:cubicBezTo>
                    <a:cubicBezTo>
                      <a:pt x="111" y="79"/>
                      <a:pt x="115" y="77"/>
                      <a:pt x="119" y="74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19" y="75"/>
                      <a:pt x="119" y="77"/>
                      <a:pt x="119" y="79"/>
                    </a:cubicBezTo>
                    <a:cubicBezTo>
                      <a:pt x="116" y="80"/>
                      <a:pt x="114" y="81"/>
                      <a:pt x="111" y="82"/>
                    </a:cubicBezTo>
                    <a:close/>
                    <a:moveTo>
                      <a:pt x="119" y="73"/>
                    </a:moveTo>
                    <a:cubicBezTo>
                      <a:pt x="116" y="74"/>
                      <a:pt x="113" y="76"/>
                      <a:pt x="110" y="78"/>
                    </a:cubicBezTo>
                    <a:cubicBezTo>
                      <a:pt x="109" y="78"/>
                      <a:pt x="108" y="79"/>
                      <a:pt x="107" y="79"/>
                    </a:cubicBezTo>
                    <a:cubicBezTo>
                      <a:pt x="104" y="81"/>
                      <a:pt x="101" y="82"/>
                      <a:pt x="98" y="83"/>
                    </a:cubicBezTo>
                    <a:cubicBezTo>
                      <a:pt x="84" y="88"/>
                      <a:pt x="70" y="94"/>
                      <a:pt x="56" y="100"/>
                    </a:cubicBezTo>
                    <a:cubicBezTo>
                      <a:pt x="50" y="102"/>
                      <a:pt x="44" y="105"/>
                      <a:pt x="39" y="108"/>
                    </a:cubicBezTo>
                    <a:cubicBezTo>
                      <a:pt x="36" y="109"/>
                      <a:pt x="33" y="111"/>
                      <a:pt x="30" y="112"/>
                    </a:cubicBezTo>
                    <a:cubicBezTo>
                      <a:pt x="29" y="113"/>
                      <a:pt x="24" y="116"/>
                      <a:pt x="27" y="113"/>
                    </a:cubicBezTo>
                    <a:cubicBezTo>
                      <a:pt x="29" y="112"/>
                      <a:pt x="30" y="111"/>
                      <a:pt x="32" y="110"/>
                    </a:cubicBezTo>
                    <a:cubicBezTo>
                      <a:pt x="45" y="103"/>
                      <a:pt x="58" y="96"/>
                      <a:pt x="72" y="90"/>
                    </a:cubicBezTo>
                    <a:cubicBezTo>
                      <a:pt x="74" y="89"/>
                      <a:pt x="77" y="87"/>
                      <a:pt x="79" y="86"/>
                    </a:cubicBezTo>
                    <a:cubicBezTo>
                      <a:pt x="85" y="84"/>
                      <a:pt x="90" y="81"/>
                      <a:pt x="96" y="79"/>
                    </a:cubicBezTo>
                    <a:cubicBezTo>
                      <a:pt x="104" y="75"/>
                      <a:pt x="112" y="73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70"/>
                      <a:pt x="119" y="72"/>
                      <a:pt x="119" y="74"/>
                    </a:cubicBezTo>
                    <a:cubicBezTo>
                      <a:pt x="119" y="73"/>
                      <a:pt x="119" y="73"/>
                      <a:pt x="119" y="73"/>
                    </a:cubicBezTo>
                    <a:close/>
                    <a:moveTo>
                      <a:pt x="94" y="79"/>
                    </a:moveTo>
                    <a:cubicBezTo>
                      <a:pt x="99" y="77"/>
                      <a:pt x="103" y="75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3" y="75"/>
                      <a:pt x="98" y="77"/>
                      <a:pt x="94" y="79"/>
                    </a:cubicBezTo>
                    <a:close/>
                    <a:moveTo>
                      <a:pt x="119" y="67"/>
                    </a:moveTo>
                    <a:cubicBezTo>
                      <a:pt x="119" y="67"/>
                      <a:pt x="119" y="67"/>
                      <a:pt x="119" y="67"/>
                    </a:cubicBezTo>
                    <a:cubicBezTo>
                      <a:pt x="112" y="71"/>
                      <a:pt x="104" y="74"/>
                      <a:pt x="96" y="77"/>
                    </a:cubicBezTo>
                    <a:cubicBezTo>
                      <a:pt x="89" y="80"/>
                      <a:pt x="83" y="84"/>
                      <a:pt x="76" y="87"/>
                    </a:cubicBezTo>
                    <a:cubicBezTo>
                      <a:pt x="66" y="91"/>
                      <a:pt x="55" y="95"/>
                      <a:pt x="45" y="100"/>
                    </a:cubicBezTo>
                    <a:cubicBezTo>
                      <a:pt x="38" y="102"/>
                      <a:pt x="32" y="106"/>
                      <a:pt x="26" y="108"/>
                    </a:cubicBezTo>
                    <a:cubicBezTo>
                      <a:pt x="25" y="109"/>
                      <a:pt x="23" y="109"/>
                      <a:pt x="22" y="110"/>
                    </a:cubicBezTo>
                    <a:cubicBezTo>
                      <a:pt x="23" y="109"/>
                      <a:pt x="25" y="108"/>
                      <a:pt x="27" y="107"/>
                    </a:cubicBezTo>
                    <a:cubicBezTo>
                      <a:pt x="29" y="105"/>
                      <a:pt x="33" y="104"/>
                      <a:pt x="36" y="102"/>
                    </a:cubicBezTo>
                    <a:cubicBezTo>
                      <a:pt x="48" y="96"/>
                      <a:pt x="61" y="89"/>
                      <a:pt x="74" y="83"/>
                    </a:cubicBezTo>
                    <a:cubicBezTo>
                      <a:pt x="88" y="77"/>
                      <a:pt x="103" y="71"/>
                      <a:pt x="117" y="65"/>
                    </a:cubicBezTo>
                    <a:cubicBezTo>
                      <a:pt x="117" y="65"/>
                      <a:pt x="117" y="64"/>
                      <a:pt x="117" y="64"/>
                    </a:cubicBezTo>
                    <a:cubicBezTo>
                      <a:pt x="118" y="64"/>
                      <a:pt x="118" y="64"/>
                      <a:pt x="119" y="64"/>
                    </a:cubicBezTo>
                    <a:cubicBezTo>
                      <a:pt x="119" y="65"/>
                      <a:pt x="119" y="66"/>
                      <a:pt x="119" y="67"/>
                    </a:cubicBezTo>
                    <a:close/>
                    <a:moveTo>
                      <a:pt x="86" y="77"/>
                    </a:moveTo>
                    <a:cubicBezTo>
                      <a:pt x="89" y="76"/>
                      <a:pt x="92" y="74"/>
                      <a:pt x="95" y="73"/>
                    </a:cubicBezTo>
                    <a:cubicBezTo>
                      <a:pt x="99" y="71"/>
                      <a:pt x="103" y="69"/>
                      <a:pt x="107" y="68"/>
                    </a:cubicBezTo>
                    <a:cubicBezTo>
                      <a:pt x="109" y="67"/>
                      <a:pt x="111" y="67"/>
                      <a:pt x="112" y="66"/>
                    </a:cubicBezTo>
                    <a:cubicBezTo>
                      <a:pt x="112" y="66"/>
                      <a:pt x="112" y="66"/>
                      <a:pt x="113" y="66"/>
                    </a:cubicBezTo>
                    <a:cubicBezTo>
                      <a:pt x="104" y="70"/>
                      <a:pt x="95" y="73"/>
                      <a:pt x="86" y="77"/>
                    </a:cubicBezTo>
                    <a:close/>
                    <a:moveTo>
                      <a:pt x="74" y="82"/>
                    </a:moveTo>
                    <a:cubicBezTo>
                      <a:pt x="73" y="82"/>
                      <a:pt x="73" y="83"/>
                      <a:pt x="73" y="83"/>
                    </a:cubicBezTo>
                    <a:cubicBezTo>
                      <a:pt x="59" y="88"/>
                      <a:pt x="46" y="94"/>
                      <a:pt x="33" y="100"/>
                    </a:cubicBezTo>
                    <a:cubicBezTo>
                      <a:pt x="29" y="102"/>
                      <a:pt x="25" y="103"/>
                      <a:pt x="22" y="105"/>
                    </a:cubicBezTo>
                    <a:cubicBezTo>
                      <a:pt x="21" y="105"/>
                      <a:pt x="19" y="106"/>
                      <a:pt x="18" y="106"/>
                    </a:cubicBezTo>
                    <a:cubicBezTo>
                      <a:pt x="20" y="105"/>
                      <a:pt x="21" y="104"/>
                      <a:pt x="23" y="104"/>
                    </a:cubicBezTo>
                    <a:cubicBezTo>
                      <a:pt x="29" y="100"/>
                      <a:pt x="35" y="96"/>
                      <a:pt x="42" y="93"/>
                    </a:cubicBezTo>
                    <a:cubicBezTo>
                      <a:pt x="56" y="85"/>
                      <a:pt x="70" y="79"/>
                      <a:pt x="85" y="73"/>
                    </a:cubicBezTo>
                    <a:cubicBezTo>
                      <a:pt x="91" y="71"/>
                      <a:pt x="97" y="68"/>
                      <a:pt x="104" y="65"/>
                    </a:cubicBezTo>
                    <a:cubicBezTo>
                      <a:pt x="107" y="64"/>
                      <a:pt x="110" y="63"/>
                      <a:pt x="113" y="61"/>
                    </a:cubicBezTo>
                    <a:cubicBezTo>
                      <a:pt x="113" y="61"/>
                      <a:pt x="113" y="61"/>
                      <a:pt x="114" y="60"/>
                    </a:cubicBezTo>
                    <a:cubicBezTo>
                      <a:pt x="115" y="60"/>
                      <a:pt x="117" y="59"/>
                      <a:pt x="118" y="58"/>
                    </a:cubicBezTo>
                    <a:cubicBezTo>
                      <a:pt x="118" y="58"/>
                      <a:pt x="118" y="58"/>
                      <a:pt x="118" y="58"/>
                    </a:cubicBezTo>
                    <a:cubicBezTo>
                      <a:pt x="118" y="60"/>
                      <a:pt x="119" y="61"/>
                      <a:pt x="119" y="63"/>
                    </a:cubicBezTo>
                    <a:cubicBezTo>
                      <a:pt x="103" y="68"/>
                      <a:pt x="88" y="75"/>
                      <a:pt x="74" y="82"/>
                    </a:cubicBezTo>
                    <a:close/>
                    <a:moveTo>
                      <a:pt x="118" y="58"/>
                    </a:moveTo>
                    <a:cubicBezTo>
                      <a:pt x="118" y="58"/>
                      <a:pt x="118" y="58"/>
                      <a:pt x="118" y="58"/>
                    </a:cubicBezTo>
                    <a:cubicBezTo>
                      <a:pt x="116" y="58"/>
                      <a:pt x="115" y="59"/>
                      <a:pt x="113" y="60"/>
                    </a:cubicBezTo>
                    <a:cubicBezTo>
                      <a:pt x="112" y="60"/>
                      <a:pt x="110" y="61"/>
                      <a:pt x="109" y="61"/>
                    </a:cubicBezTo>
                    <a:cubicBezTo>
                      <a:pt x="96" y="66"/>
                      <a:pt x="82" y="71"/>
                      <a:pt x="70" y="77"/>
                    </a:cubicBezTo>
                    <a:cubicBezTo>
                      <a:pt x="57" y="84"/>
                      <a:pt x="43" y="89"/>
                      <a:pt x="29" y="95"/>
                    </a:cubicBezTo>
                    <a:cubicBezTo>
                      <a:pt x="26" y="97"/>
                      <a:pt x="22" y="98"/>
                      <a:pt x="18" y="100"/>
                    </a:cubicBezTo>
                    <a:cubicBezTo>
                      <a:pt x="18" y="100"/>
                      <a:pt x="15" y="100"/>
                      <a:pt x="14" y="101"/>
                    </a:cubicBezTo>
                    <a:cubicBezTo>
                      <a:pt x="16" y="100"/>
                      <a:pt x="17" y="99"/>
                      <a:pt x="18" y="98"/>
                    </a:cubicBezTo>
                    <a:cubicBezTo>
                      <a:pt x="25" y="95"/>
                      <a:pt x="32" y="92"/>
                      <a:pt x="39" y="88"/>
                    </a:cubicBezTo>
                    <a:cubicBezTo>
                      <a:pt x="54" y="81"/>
                      <a:pt x="69" y="76"/>
                      <a:pt x="84" y="69"/>
                    </a:cubicBezTo>
                    <a:cubicBezTo>
                      <a:pt x="91" y="67"/>
                      <a:pt x="98" y="64"/>
                      <a:pt x="104" y="62"/>
                    </a:cubicBezTo>
                    <a:cubicBezTo>
                      <a:pt x="107" y="61"/>
                      <a:pt x="109" y="60"/>
                      <a:pt x="112" y="59"/>
                    </a:cubicBezTo>
                    <a:cubicBezTo>
                      <a:pt x="113" y="58"/>
                      <a:pt x="114" y="58"/>
                      <a:pt x="115" y="57"/>
                    </a:cubicBezTo>
                    <a:cubicBezTo>
                      <a:pt x="116" y="57"/>
                      <a:pt x="117" y="56"/>
                      <a:pt x="118" y="56"/>
                    </a:cubicBezTo>
                    <a:cubicBezTo>
                      <a:pt x="118" y="57"/>
                      <a:pt x="118" y="57"/>
                      <a:pt x="118" y="58"/>
                    </a:cubicBezTo>
                    <a:close/>
                    <a:moveTo>
                      <a:pt x="22" y="111"/>
                    </a:moveTo>
                    <a:cubicBezTo>
                      <a:pt x="22" y="111"/>
                      <a:pt x="22" y="111"/>
                      <a:pt x="22" y="111"/>
                    </a:cubicBezTo>
                    <a:cubicBezTo>
                      <a:pt x="30" y="108"/>
                      <a:pt x="37" y="104"/>
                      <a:pt x="45" y="100"/>
                    </a:cubicBezTo>
                    <a:cubicBezTo>
                      <a:pt x="51" y="98"/>
                      <a:pt x="56" y="96"/>
                      <a:pt x="62" y="93"/>
                    </a:cubicBezTo>
                    <a:cubicBezTo>
                      <a:pt x="56" y="96"/>
                      <a:pt x="51" y="99"/>
                      <a:pt x="45" y="102"/>
                    </a:cubicBezTo>
                    <a:cubicBezTo>
                      <a:pt x="38" y="106"/>
                      <a:pt x="31" y="109"/>
                      <a:pt x="25" y="114"/>
                    </a:cubicBezTo>
                    <a:cubicBezTo>
                      <a:pt x="24" y="113"/>
                      <a:pt x="23" y="112"/>
                      <a:pt x="22" y="111"/>
                    </a:cubicBezTo>
                    <a:close/>
                    <a:moveTo>
                      <a:pt x="35" y="122"/>
                    </a:moveTo>
                    <a:cubicBezTo>
                      <a:pt x="41" y="120"/>
                      <a:pt x="46" y="116"/>
                      <a:pt x="51" y="114"/>
                    </a:cubicBezTo>
                    <a:cubicBezTo>
                      <a:pt x="59" y="110"/>
                      <a:pt x="67" y="107"/>
                      <a:pt x="76" y="103"/>
                    </a:cubicBezTo>
                    <a:cubicBezTo>
                      <a:pt x="70" y="106"/>
                      <a:pt x="65" y="109"/>
                      <a:pt x="59" y="112"/>
                    </a:cubicBezTo>
                    <a:cubicBezTo>
                      <a:pt x="57" y="113"/>
                      <a:pt x="54" y="115"/>
                      <a:pt x="52" y="117"/>
                    </a:cubicBezTo>
                    <a:cubicBezTo>
                      <a:pt x="49" y="120"/>
                      <a:pt x="45" y="121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39" y="123"/>
                      <a:pt x="37" y="122"/>
                      <a:pt x="35" y="122"/>
                    </a:cubicBezTo>
                    <a:close/>
                    <a:moveTo>
                      <a:pt x="43" y="124"/>
                    </a:moveTo>
                    <a:cubicBezTo>
                      <a:pt x="50" y="121"/>
                      <a:pt x="57" y="117"/>
                      <a:pt x="65" y="114"/>
                    </a:cubicBezTo>
                    <a:cubicBezTo>
                      <a:pt x="71" y="111"/>
                      <a:pt x="77" y="109"/>
                      <a:pt x="83" y="106"/>
                    </a:cubicBezTo>
                    <a:cubicBezTo>
                      <a:pt x="78" y="109"/>
                      <a:pt x="73" y="112"/>
                      <a:pt x="69" y="114"/>
                    </a:cubicBezTo>
                    <a:cubicBezTo>
                      <a:pt x="66" y="116"/>
                      <a:pt x="63" y="118"/>
                      <a:pt x="61" y="120"/>
                    </a:cubicBezTo>
                    <a:cubicBezTo>
                      <a:pt x="59" y="121"/>
                      <a:pt x="58" y="122"/>
                      <a:pt x="56" y="122"/>
                    </a:cubicBezTo>
                    <a:cubicBezTo>
                      <a:pt x="52" y="124"/>
                      <a:pt x="47" y="124"/>
                      <a:pt x="43" y="124"/>
                    </a:cubicBezTo>
                    <a:close/>
                    <a:moveTo>
                      <a:pt x="115" y="97"/>
                    </a:moveTo>
                    <a:cubicBezTo>
                      <a:pt x="115" y="99"/>
                      <a:pt x="115" y="100"/>
                      <a:pt x="114" y="101"/>
                    </a:cubicBezTo>
                    <a:cubicBezTo>
                      <a:pt x="112" y="102"/>
                      <a:pt x="110" y="103"/>
                      <a:pt x="108" y="104"/>
                    </a:cubicBezTo>
                    <a:cubicBezTo>
                      <a:pt x="100" y="108"/>
                      <a:pt x="93" y="111"/>
                      <a:pt x="86" y="115"/>
                    </a:cubicBezTo>
                    <a:cubicBezTo>
                      <a:pt x="81" y="117"/>
                      <a:pt x="77" y="119"/>
                      <a:pt x="73" y="122"/>
                    </a:cubicBezTo>
                    <a:cubicBezTo>
                      <a:pt x="69" y="124"/>
                      <a:pt x="75" y="120"/>
                      <a:pt x="76" y="120"/>
                    </a:cubicBezTo>
                    <a:cubicBezTo>
                      <a:pt x="77" y="119"/>
                      <a:pt x="79" y="117"/>
                      <a:pt x="81" y="116"/>
                    </a:cubicBezTo>
                    <a:cubicBezTo>
                      <a:pt x="87" y="113"/>
                      <a:pt x="92" y="110"/>
                      <a:pt x="98" y="107"/>
                    </a:cubicBezTo>
                    <a:cubicBezTo>
                      <a:pt x="104" y="104"/>
                      <a:pt x="110" y="101"/>
                      <a:pt x="115" y="97"/>
                    </a:cubicBezTo>
                    <a:close/>
                    <a:moveTo>
                      <a:pt x="108" y="112"/>
                    </a:moveTo>
                    <a:cubicBezTo>
                      <a:pt x="108" y="112"/>
                      <a:pt x="108" y="112"/>
                      <a:pt x="108" y="112"/>
                    </a:cubicBezTo>
                    <a:cubicBezTo>
                      <a:pt x="103" y="114"/>
                      <a:pt x="99" y="117"/>
                      <a:pt x="95" y="120"/>
                    </a:cubicBezTo>
                    <a:cubicBezTo>
                      <a:pt x="92" y="122"/>
                      <a:pt x="90" y="123"/>
                      <a:pt x="88" y="124"/>
                    </a:cubicBezTo>
                    <a:cubicBezTo>
                      <a:pt x="86" y="125"/>
                      <a:pt x="85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7" y="124"/>
                      <a:pt x="87" y="124"/>
                    </a:cubicBezTo>
                    <a:cubicBezTo>
                      <a:pt x="95" y="118"/>
                      <a:pt x="104" y="113"/>
                      <a:pt x="112" y="107"/>
                    </a:cubicBezTo>
                    <a:cubicBezTo>
                      <a:pt x="111" y="109"/>
                      <a:pt x="110" y="110"/>
                      <a:pt x="108" y="112"/>
                    </a:cubicBezTo>
                    <a:close/>
                    <a:moveTo>
                      <a:pt x="77" y="125"/>
                    </a:moveTo>
                    <a:cubicBezTo>
                      <a:pt x="82" y="124"/>
                      <a:pt x="87" y="121"/>
                      <a:pt x="91" y="119"/>
                    </a:cubicBezTo>
                    <a:cubicBezTo>
                      <a:pt x="95" y="116"/>
                      <a:pt x="100" y="114"/>
                      <a:pt x="104" y="112"/>
                    </a:cubicBezTo>
                    <a:cubicBezTo>
                      <a:pt x="102" y="113"/>
                      <a:pt x="99" y="115"/>
                      <a:pt x="97" y="117"/>
                    </a:cubicBezTo>
                    <a:cubicBezTo>
                      <a:pt x="92" y="120"/>
                      <a:pt x="87" y="122"/>
                      <a:pt x="82" y="126"/>
                    </a:cubicBezTo>
                    <a:cubicBezTo>
                      <a:pt x="81" y="126"/>
                      <a:pt x="79" y="126"/>
                      <a:pt x="77" y="125"/>
                    </a:cubicBezTo>
                    <a:close/>
                    <a:moveTo>
                      <a:pt x="71" y="123"/>
                    </a:moveTo>
                    <a:cubicBezTo>
                      <a:pt x="82" y="118"/>
                      <a:pt x="92" y="113"/>
                      <a:pt x="103" y="108"/>
                    </a:cubicBezTo>
                    <a:cubicBezTo>
                      <a:pt x="101" y="109"/>
                      <a:pt x="99" y="110"/>
                      <a:pt x="97" y="111"/>
                    </a:cubicBezTo>
                    <a:cubicBezTo>
                      <a:pt x="90" y="116"/>
                      <a:pt x="83" y="120"/>
                      <a:pt x="76" y="125"/>
                    </a:cubicBezTo>
                    <a:cubicBezTo>
                      <a:pt x="74" y="124"/>
                      <a:pt x="73" y="124"/>
                      <a:pt x="71" y="123"/>
                    </a:cubicBezTo>
                    <a:close/>
                    <a:moveTo>
                      <a:pt x="111" y="106"/>
                    </a:moveTo>
                    <a:cubicBezTo>
                      <a:pt x="104" y="112"/>
                      <a:pt x="96" y="115"/>
                      <a:pt x="88" y="120"/>
                    </a:cubicBezTo>
                    <a:cubicBezTo>
                      <a:pt x="85" y="121"/>
                      <a:pt x="79" y="124"/>
                      <a:pt x="77" y="125"/>
                    </a:cubicBezTo>
                    <a:cubicBezTo>
                      <a:pt x="82" y="122"/>
                      <a:pt x="87" y="119"/>
                      <a:pt x="91" y="116"/>
                    </a:cubicBezTo>
                    <a:cubicBezTo>
                      <a:pt x="96" y="113"/>
                      <a:pt x="100" y="111"/>
                      <a:pt x="104" y="108"/>
                    </a:cubicBezTo>
                    <a:cubicBezTo>
                      <a:pt x="105" y="107"/>
                      <a:pt x="107" y="106"/>
                      <a:pt x="109" y="105"/>
                    </a:cubicBezTo>
                    <a:cubicBezTo>
                      <a:pt x="109" y="105"/>
                      <a:pt x="109" y="105"/>
                      <a:pt x="110" y="104"/>
                    </a:cubicBezTo>
                    <a:cubicBezTo>
                      <a:pt x="111" y="104"/>
                      <a:pt x="112" y="103"/>
                      <a:pt x="114" y="102"/>
                    </a:cubicBezTo>
                    <a:cubicBezTo>
                      <a:pt x="113" y="104"/>
                      <a:pt x="113" y="105"/>
                      <a:pt x="112" y="106"/>
                    </a:cubicBezTo>
                    <a:cubicBezTo>
                      <a:pt x="112" y="106"/>
                      <a:pt x="112" y="106"/>
                      <a:pt x="111" y="106"/>
                    </a:cubicBezTo>
                    <a:close/>
                    <a:moveTo>
                      <a:pt x="70" y="123"/>
                    </a:moveTo>
                    <a:cubicBezTo>
                      <a:pt x="69" y="122"/>
                      <a:pt x="67" y="122"/>
                      <a:pt x="66" y="121"/>
                    </a:cubicBezTo>
                    <a:cubicBezTo>
                      <a:pt x="73" y="118"/>
                      <a:pt x="79" y="116"/>
                      <a:pt x="85" y="113"/>
                    </a:cubicBezTo>
                    <a:cubicBezTo>
                      <a:pt x="80" y="116"/>
                      <a:pt x="75" y="119"/>
                      <a:pt x="70" y="123"/>
                    </a:cubicBezTo>
                    <a:close/>
                    <a:moveTo>
                      <a:pt x="85" y="126"/>
                    </a:moveTo>
                    <a:cubicBezTo>
                      <a:pt x="91" y="123"/>
                      <a:pt x="97" y="119"/>
                      <a:pt x="103" y="116"/>
                    </a:cubicBezTo>
                    <a:cubicBezTo>
                      <a:pt x="104" y="115"/>
                      <a:pt x="105" y="115"/>
                      <a:pt x="106" y="114"/>
                    </a:cubicBezTo>
                    <a:cubicBezTo>
                      <a:pt x="107" y="113"/>
                      <a:pt x="108" y="113"/>
                      <a:pt x="107" y="114"/>
                    </a:cubicBezTo>
                    <a:cubicBezTo>
                      <a:pt x="106" y="115"/>
                      <a:pt x="104" y="116"/>
                      <a:pt x="103" y="117"/>
                    </a:cubicBezTo>
                    <a:cubicBezTo>
                      <a:pt x="100" y="120"/>
                      <a:pt x="97" y="122"/>
                      <a:pt x="93" y="124"/>
                    </a:cubicBezTo>
                    <a:cubicBezTo>
                      <a:pt x="93" y="124"/>
                      <a:pt x="93" y="125"/>
                      <a:pt x="93" y="125"/>
                    </a:cubicBezTo>
                    <a:cubicBezTo>
                      <a:pt x="91" y="126"/>
                      <a:pt x="88" y="126"/>
                      <a:pt x="85" y="126"/>
                    </a:cubicBezTo>
                    <a:close/>
                    <a:moveTo>
                      <a:pt x="96" y="124"/>
                    </a:moveTo>
                    <a:cubicBezTo>
                      <a:pt x="98" y="122"/>
                      <a:pt x="100" y="121"/>
                      <a:pt x="102" y="119"/>
                    </a:cubicBezTo>
                    <a:cubicBezTo>
                      <a:pt x="102" y="120"/>
                      <a:pt x="101" y="120"/>
                      <a:pt x="100" y="121"/>
                    </a:cubicBezTo>
                    <a:cubicBezTo>
                      <a:pt x="99" y="122"/>
                      <a:pt x="97" y="123"/>
                      <a:pt x="96" y="124"/>
                    </a:cubicBezTo>
                    <a:close/>
                    <a:moveTo>
                      <a:pt x="116" y="97"/>
                    </a:moveTo>
                    <a:cubicBezTo>
                      <a:pt x="116" y="97"/>
                      <a:pt x="115" y="97"/>
                      <a:pt x="115" y="97"/>
                    </a:cubicBezTo>
                    <a:cubicBezTo>
                      <a:pt x="115" y="97"/>
                      <a:pt x="114" y="97"/>
                      <a:pt x="114" y="97"/>
                    </a:cubicBezTo>
                    <a:cubicBezTo>
                      <a:pt x="114" y="97"/>
                      <a:pt x="113" y="98"/>
                      <a:pt x="113" y="98"/>
                    </a:cubicBezTo>
                    <a:cubicBezTo>
                      <a:pt x="107" y="101"/>
                      <a:pt x="100" y="104"/>
                      <a:pt x="93" y="108"/>
                    </a:cubicBezTo>
                    <a:cubicBezTo>
                      <a:pt x="84" y="112"/>
                      <a:pt x="75" y="117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4" y="120"/>
                      <a:pt x="63" y="120"/>
                      <a:pt x="63" y="120"/>
                    </a:cubicBezTo>
                    <a:cubicBezTo>
                      <a:pt x="63" y="120"/>
                      <a:pt x="63" y="120"/>
                      <a:pt x="63" y="120"/>
                    </a:cubicBezTo>
                    <a:cubicBezTo>
                      <a:pt x="62" y="120"/>
                      <a:pt x="62" y="121"/>
                      <a:pt x="61" y="121"/>
                    </a:cubicBezTo>
                    <a:cubicBezTo>
                      <a:pt x="61" y="121"/>
                      <a:pt x="61" y="121"/>
                      <a:pt x="61" y="121"/>
                    </a:cubicBezTo>
                    <a:cubicBezTo>
                      <a:pt x="61" y="121"/>
                      <a:pt x="60" y="122"/>
                      <a:pt x="59" y="122"/>
                    </a:cubicBezTo>
                    <a:cubicBezTo>
                      <a:pt x="59" y="122"/>
                      <a:pt x="60" y="122"/>
                      <a:pt x="60" y="121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3" y="120"/>
                      <a:pt x="65" y="119"/>
                      <a:pt x="67" y="117"/>
                    </a:cubicBezTo>
                    <a:cubicBezTo>
                      <a:pt x="71" y="115"/>
                      <a:pt x="76" y="113"/>
                      <a:pt x="80" y="111"/>
                    </a:cubicBezTo>
                    <a:cubicBezTo>
                      <a:pt x="85" y="109"/>
                      <a:pt x="89" y="106"/>
                      <a:pt x="93" y="104"/>
                    </a:cubicBezTo>
                    <a:cubicBezTo>
                      <a:pt x="101" y="99"/>
                      <a:pt x="109" y="96"/>
                      <a:pt x="117" y="92"/>
                    </a:cubicBezTo>
                    <a:cubicBezTo>
                      <a:pt x="117" y="92"/>
                      <a:pt x="117" y="93"/>
                      <a:pt x="117" y="94"/>
                    </a:cubicBezTo>
                    <a:cubicBezTo>
                      <a:pt x="116" y="95"/>
                      <a:pt x="116" y="96"/>
                      <a:pt x="116" y="97"/>
                    </a:cubicBezTo>
                    <a:close/>
                    <a:moveTo>
                      <a:pt x="115" y="49"/>
                    </a:moveTo>
                    <a:cubicBezTo>
                      <a:pt x="106" y="54"/>
                      <a:pt x="97" y="57"/>
                      <a:pt x="87" y="61"/>
                    </a:cubicBezTo>
                    <a:cubicBezTo>
                      <a:pt x="85" y="62"/>
                      <a:pt x="82" y="63"/>
                      <a:pt x="79" y="64"/>
                    </a:cubicBezTo>
                    <a:cubicBezTo>
                      <a:pt x="76" y="65"/>
                      <a:pt x="73" y="66"/>
                      <a:pt x="70" y="67"/>
                    </a:cubicBezTo>
                    <a:cubicBezTo>
                      <a:pt x="57" y="72"/>
                      <a:pt x="44" y="78"/>
                      <a:pt x="31" y="84"/>
                    </a:cubicBezTo>
                    <a:cubicBezTo>
                      <a:pt x="25" y="86"/>
                      <a:pt x="17" y="89"/>
                      <a:pt x="12" y="92"/>
                    </a:cubicBezTo>
                    <a:cubicBezTo>
                      <a:pt x="19" y="88"/>
                      <a:pt x="26" y="85"/>
                      <a:pt x="33" y="82"/>
                    </a:cubicBezTo>
                    <a:cubicBezTo>
                      <a:pt x="40" y="79"/>
                      <a:pt x="47" y="75"/>
                      <a:pt x="54" y="72"/>
                    </a:cubicBezTo>
                    <a:cubicBezTo>
                      <a:pt x="62" y="69"/>
                      <a:pt x="70" y="66"/>
                      <a:pt x="78" y="62"/>
                    </a:cubicBezTo>
                    <a:cubicBezTo>
                      <a:pt x="85" y="59"/>
                      <a:pt x="93" y="56"/>
                      <a:pt x="100" y="52"/>
                    </a:cubicBezTo>
                    <a:cubicBezTo>
                      <a:pt x="101" y="51"/>
                      <a:pt x="102" y="51"/>
                      <a:pt x="103" y="51"/>
                    </a:cubicBezTo>
                    <a:cubicBezTo>
                      <a:pt x="107" y="49"/>
                      <a:pt x="110" y="48"/>
                      <a:pt x="113" y="45"/>
                    </a:cubicBezTo>
                    <a:cubicBezTo>
                      <a:pt x="114" y="46"/>
                      <a:pt x="115" y="48"/>
                      <a:pt x="115" y="49"/>
                    </a:cubicBezTo>
                    <a:close/>
                    <a:moveTo>
                      <a:pt x="109" y="37"/>
                    </a:moveTo>
                    <a:cubicBezTo>
                      <a:pt x="81" y="49"/>
                      <a:pt x="53" y="62"/>
                      <a:pt x="25" y="74"/>
                    </a:cubicBezTo>
                    <a:cubicBezTo>
                      <a:pt x="19" y="77"/>
                      <a:pt x="13" y="81"/>
                      <a:pt x="7" y="83"/>
                    </a:cubicBezTo>
                    <a:cubicBezTo>
                      <a:pt x="7" y="83"/>
                      <a:pt x="7" y="83"/>
                      <a:pt x="7" y="83"/>
                    </a:cubicBezTo>
                    <a:cubicBezTo>
                      <a:pt x="8" y="82"/>
                      <a:pt x="9" y="81"/>
                      <a:pt x="10" y="80"/>
                    </a:cubicBezTo>
                    <a:cubicBezTo>
                      <a:pt x="11" y="79"/>
                      <a:pt x="13" y="79"/>
                      <a:pt x="14" y="78"/>
                    </a:cubicBezTo>
                    <a:cubicBezTo>
                      <a:pt x="18" y="76"/>
                      <a:pt x="21" y="74"/>
                      <a:pt x="24" y="72"/>
                    </a:cubicBezTo>
                    <a:cubicBezTo>
                      <a:pt x="38" y="65"/>
                      <a:pt x="52" y="59"/>
                      <a:pt x="66" y="52"/>
                    </a:cubicBezTo>
                    <a:cubicBezTo>
                      <a:pt x="67" y="52"/>
                      <a:pt x="68" y="51"/>
                      <a:pt x="68" y="51"/>
                    </a:cubicBezTo>
                    <a:cubicBezTo>
                      <a:pt x="77" y="48"/>
                      <a:pt x="85" y="44"/>
                      <a:pt x="94" y="41"/>
                    </a:cubicBezTo>
                    <a:cubicBezTo>
                      <a:pt x="95" y="40"/>
                      <a:pt x="97" y="40"/>
                      <a:pt x="98" y="39"/>
                    </a:cubicBezTo>
                    <a:cubicBezTo>
                      <a:pt x="99" y="39"/>
                      <a:pt x="100" y="38"/>
                      <a:pt x="101" y="38"/>
                    </a:cubicBezTo>
                    <a:cubicBezTo>
                      <a:pt x="101" y="38"/>
                      <a:pt x="102" y="37"/>
                      <a:pt x="102" y="37"/>
                    </a:cubicBezTo>
                    <a:cubicBezTo>
                      <a:pt x="104" y="36"/>
                      <a:pt x="105" y="36"/>
                      <a:pt x="107" y="35"/>
                    </a:cubicBezTo>
                    <a:cubicBezTo>
                      <a:pt x="107" y="36"/>
                      <a:pt x="108" y="37"/>
                      <a:pt x="109" y="37"/>
                    </a:cubicBezTo>
                    <a:close/>
                    <a:moveTo>
                      <a:pt x="103" y="32"/>
                    </a:moveTo>
                    <a:cubicBezTo>
                      <a:pt x="99" y="33"/>
                      <a:pt x="96" y="35"/>
                      <a:pt x="92" y="36"/>
                    </a:cubicBezTo>
                    <a:cubicBezTo>
                      <a:pt x="91" y="37"/>
                      <a:pt x="90" y="37"/>
                      <a:pt x="89" y="38"/>
                    </a:cubicBezTo>
                    <a:cubicBezTo>
                      <a:pt x="83" y="40"/>
                      <a:pt x="78" y="42"/>
                      <a:pt x="72" y="44"/>
                    </a:cubicBezTo>
                    <a:cubicBezTo>
                      <a:pt x="61" y="49"/>
                      <a:pt x="49" y="54"/>
                      <a:pt x="37" y="59"/>
                    </a:cubicBezTo>
                    <a:cubicBezTo>
                      <a:pt x="32" y="61"/>
                      <a:pt x="27" y="63"/>
                      <a:pt x="22" y="65"/>
                    </a:cubicBezTo>
                    <a:cubicBezTo>
                      <a:pt x="17" y="68"/>
                      <a:pt x="13" y="71"/>
                      <a:pt x="7" y="73"/>
                    </a:cubicBezTo>
                    <a:cubicBezTo>
                      <a:pt x="3" y="75"/>
                      <a:pt x="9" y="72"/>
                      <a:pt x="10" y="71"/>
                    </a:cubicBezTo>
                    <a:cubicBezTo>
                      <a:pt x="13" y="70"/>
                      <a:pt x="15" y="68"/>
                      <a:pt x="18" y="67"/>
                    </a:cubicBezTo>
                    <a:cubicBezTo>
                      <a:pt x="23" y="64"/>
                      <a:pt x="28" y="60"/>
                      <a:pt x="34" y="58"/>
                    </a:cubicBezTo>
                    <a:cubicBezTo>
                      <a:pt x="45" y="52"/>
                      <a:pt x="56" y="47"/>
                      <a:pt x="67" y="42"/>
                    </a:cubicBezTo>
                    <a:cubicBezTo>
                      <a:pt x="73" y="39"/>
                      <a:pt x="79" y="37"/>
                      <a:pt x="85" y="34"/>
                    </a:cubicBezTo>
                    <a:cubicBezTo>
                      <a:pt x="89" y="33"/>
                      <a:pt x="94" y="31"/>
                      <a:pt x="98" y="28"/>
                    </a:cubicBezTo>
                    <a:cubicBezTo>
                      <a:pt x="98" y="29"/>
                      <a:pt x="99" y="29"/>
                      <a:pt x="100" y="30"/>
                    </a:cubicBezTo>
                    <a:cubicBezTo>
                      <a:pt x="101" y="30"/>
                      <a:pt x="102" y="31"/>
                      <a:pt x="103" y="32"/>
                    </a:cubicBezTo>
                    <a:close/>
                    <a:moveTo>
                      <a:pt x="74" y="21"/>
                    </a:moveTo>
                    <a:cubicBezTo>
                      <a:pt x="72" y="21"/>
                      <a:pt x="71" y="22"/>
                      <a:pt x="70" y="22"/>
                    </a:cubicBezTo>
                    <a:cubicBezTo>
                      <a:pt x="70" y="22"/>
                      <a:pt x="70" y="21"/>
                      <a:pt x="70" y="20"/>
                    </a:cubicBezTo>
                    <a:cubicBezTo>
                      <a:pt x="71" y="21"/>
                      <a:pt x="72" y="21"/>
                      <a:pt x="74" y="21"/>
                    </a:cubicBezTo>
                    <a:close/>
                    <a:moveTo>
                      <a:pt x="66" y="20"/>
                    </a:moveTo>
                    <a:cubicBezTo>
                      <a:pt x="66" y="20"/>
                      <a:pt x="65" y="20"/>
                      <a:pt x="65" y="21"/>
                    </a:cubicBezTo>
                    <a:cubicBezTo>
                      <a:pt x="48" y="28"/>
                      <a:pt x="30" y="38"/>
                      <a:pt x="13" y="48"/>
                    </a:cubicBezTo>
                    <a:cubicBezTo>
                      <a:pt x="13" y="48"/>
                      <a:pt x="11" y="49"/>
                      <a:pt x="10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4" y="47"/>
                      <a:pt x="16" y="46"/>
                      <a:pt x="18" y="44"/>
                    </a:cubicBezTo>
                    <a:cubicBezTo>
                      <a:pt x="23" y="42"/>
                      <a:pt x="27" y="39"/>
                      <a:pt x="32" y="36"/>
                    </a:cubicBezTo>
                    <a:cubicBezTo>
                      <a:pt x="42" y="31"/>
                      <a:pt x="52" y="26"/>
                      <a:pt x="62" y="20"/>
                    </a:cubicBezTo>
                    <a:cubicBezTo>
                      <a:pt x="63" y="20"/>
                      <a:pt x="64" y="20"/>
                      <a:pt x="66" y="20"/>
                    </a:cubicBezTo>
                    <a:close/>
                    <a:moveTo>
                      <a:pt x="38" y="25"/>
                    </a:moveTo>
                    <a:cubicBezTo>
                      <a:pt x="41" y="24"/>
                      <a:pt x="44" y="23"/>
                      <a:pt x="47" y="22"/>
                    </a:cubicBezTo>
                    <a:cubicBezTo>
                      <a:pt x="45" y="23"/>
                      <a:pt x="42" y="25"/>
                      <a:pt x="39" y="26"/>
                    </a:cubicBezTo>
                    <a:cubicBezTo>
                      <a:pt x="33" y="30"/>
                      <a:pt x="26" y="33"/>
                      <a:pt x="20" y="36"/>
                    </a:cubicBezTo>
                    <a:cubicBezTo>
                      <a:pt x="25" y="32"/>
                      <a:pt x="31" y="28"/>
                      <a:pt x="38" y="25"/>
                    </a:cubicBezTo>
                    <a:close/>
                    <a:moveTo>
                      <a:pt x="19" y="37"/>
                    </a:moveTo>
                    <a:cubicBezTo>
                      <a:pt x="19" y="38"/>
                      <a:pt x="19" y="38"/>
                      <a:pt x="19" y="38"/>
                    </a:cubicBezTo>
                    <a:cubicBezTo>
                      <a:pt x="26" y="34"/>
                      <a:pt x="33" y="30"/>
                      <a:pt x="40" y="27"/>
                    </a:cubicBezTo>
                    <a:cubicBezTo>
                      <a:pt x="43" y="25"/>
                      <a:pt x="46" y="23"/>
                      <a:pt x="49" y="22"/>
                    </a:cubicBezTo>
                    <a:cubicBezTo>
                      <a:pt x="50" y="22"/>
                      <a:pt x="51" y="22"/>
                      <a:pt x="52" y="21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51" y="22"/>
                      <a:pt x="49" y="23"/>
                      <a:pt x="47" y="24"/>
                    </a:cubicBezTo>
                    <a:cubicBezTo>
                      <a:pt x="37" y="29"/>
                      <a:pt x="26" y="34"/>
                      <a:pt x="16" y="40"/>
                    </a:cubicBezTo>
                    <a:cubicBezTo>
                      <a:pt x="17" y="39"/>
                      <a:pt x="18" y="38"/>
                      <a:pt x="19" y="37"/>
                    </a:cubicBezTo>
                    <a:close/>
                    <a:moveTo>
                      <a:pt x="7" y="85"/>
                    </a:moveTo>
                    <a:cubicBezTo>
                      <a:pt x="19" y="79"/>
                      <a:pt x="31" y="76"/>
                      <a:pt x="43" y="71"/>
                    </a:cubicBezTo>
                    <a:cubicBezTo>
                      <a:pt x="49" y="68"/>
                      <a:pt x="54" y="66"/>
                      <a:pt x="59" y="63"/>
                    </a:cubicBezTo>
                    <a:cubicBezTo>
                      <a:pt x="46" y="70"/>
                      <a:pt x="33" y="77"/>
                      <a:pt x="20" y="83"/>
                    </a:cubicBezTo>
                    <a:cubicBezTo>
                      <a:pt x="19" y="84"/>
                      <a:pt x="18" y="84"/>
                      <a:pt x="17" y="85"/>
                    </a:cubicBezTo>
                    <a:cubicBezTo>
                      <a:pt x="14" y="86"/>
                      <a:pt x="11" y="88"/>
                      <a:pt x="9" y="90"/>
                    </a:cubicBezTo>
                    <a:cubicBezTo>
                      <a:pt x="8" y="88"/>
                      <a:pt x="8" y="87"/>
                      <a:pt x="7" y="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84"/>
              <p:cNvSpPr>
                <a:spLocks noEditPoints="1"/>
              </p:cNvSpPr>
              <p:nvPr/>
            </p:nvSpPr>
            <p:spPr bwMode="auto">
              <a:xfrm>
                <a:off x="5510" y="735"/>
                <a:ext cx="296" cy="315"/>
              </a:xfrm>
              <a:custGeom>
                <a:avLst/>
                <a:gdLst>
                  <a:gd name="T0" fmla="*/ 66 w 125"/>
                  <a:gd name="T1" fmla="*/ 127 h 133"/>
                  <a:gd name="T2" fmla="*/ 11 w 125"/>
                  <a:gd name="T3" fmla="*/ 41 h 133"/>
                  <a:gd name="T4" fmla="*/ 37 w 125"/>
                  <a:gd name="T5" fmla="*/ 92 h 133"/>
                  <a:gd name="T6" fmla="*/ 14 w 125"/>
                  <a:gd name="T7" fmla="*/ 102 h 133"/>
                  <a:gd name="T8" fmla="*/ 10 w 125"/>
                  <a:gd name="T9" fmla="*/ 93 h 133"/>
                  <a:gd name="T10" fmla="*/ 10 w 125"/>
                  <a:gd name="T11" fmla="*/ 93 h 133"/>
                  <a:gd name="T12" fmla="*/ 10 w 125"/>
                  <a:gd name="T13" fmla="*/ 93 h 133"/>
                  <a:gd name="T14" fmla="*/ 60 w 125"/>
                  <a:gd name="T15" fmla="*/ 21 h 133"/>
                  <a:gd name="T16" fmla="*/ 51 w 125"/>
                  <a:gd name="T17" fmla="*/ 28 h 133"/>
                  <a:gd name="T18" fmla="*/ 75 w 125"/>
                  <a:gd name="T19" fmla="*/ 21 h 133"/>
                  <a:gd name="T20" fmla="*/ 84 w 125"/>
                  <a:gd name="T21" fmla="*/ 29 h 133"/>
                  <a:gd name="T22" fmla="*/ 81 w 125"/>
                  <a:gd name="T23" fmla="*/ 35 h 133"/>
                  <a:gd name="T24" fmla="*/ 58 w 125"/>
                  <a:gd name="T25" fmla="*/ 31 h 133"/>
                  <a:gd name="T26" fmla="*/ 39 w 125"/>
                  <a:gd name="T27" fmla="*/ 42 h 133"/>
                  <a:gd name="T28" fmla="*/ 69 w 125"/>
                  <a:gd name="T29" fmla="*/ 30 h 133"/>
                  <a:gd name="T30" fmla="*/ 69 w 125"/>
                  <a:gd name="T31" fmla="*/ 24 h 133"/>
                  <a:gd name="T32" fmla="*/ 55 w 125"/>
                  <a:gd name="T33" fmla="*/ 30 h 133"/>
                  <a:gd name="T34" fmla="*/ 18 w 125"/>
                  <a:gd name="T35" fmla="*/ 47 h 133"/>
                  <a:gd name="T36" fmla="*/ 7 w 125"/>
                  <a:gd name="T37" fmla="*/ 59 h 133"/>
                  <a:gd name="T38" fmla="*/ 6 w 125"/>
                  <a:gd name="T39" fmla="*/ 65 h 133"/>
                  <a:gd name="T40" fmla="*/ 24 w 125"/>
                  <a:gd name="T41" fmla="*/ 60 h 133"/>
                  <a:gd name="T42" fmla="*/ 92 w 125"/>
                  <a:gd name="T43" fmla="*/ 41 h 133"/>
                  <a:gd name="T44" fmla="*/ 29 w 125"/>
                  <a:gd name="T45" fmla="*/ 65 h 133"/>
                  <a:gd name="T46" fmla="*/ 54 w 125"/>
                  <a:gd name="T47" fmla="*/ 57 h 133"/>
                  <a:gd name="T48" fmla="*/ 110 w 125"/>
                  <a:gd name="T49" fmla="*/ 40 h 133"/>
                  <a:gd name="T50" fmla="*/ 101 w 125"/>
                  <a:gd name="T51" fmla="*/ 45 h 133"/>
                  <a:gd name="T52" fmla="*/ 53 w 125"/>
                  <a:gd name="T53" fmla="*/ 70 h 133"/>
                  <a:gd name="T54" fmla="*/ 114 w 125"/>
                  <a:gd name="T55" fmla="*/ 51 h 133"/>
                  <a:gd name="T56" fmla="*/ 66 w 125"/>
                  <a:gd name="T57" fmla="*/ 75 h 133"/>
                  <a:gd name="T58" fmla="*/ 66 w 125"/>
                  <a:gd name="T59" fmla="*/ 117 h 133"/>
                  <a:gd name="T60" fmla="*/ 108 w 125"/>
                  <a:gd name="T61" fmla="*/ 94 h 133"/>
                  <a:gd name="T62" fmla="*/ 79 w 125"/>
                  <a:gd name="T63" fmla="*/ 107 h 133"/>
                  <a:gd name="T64" fmla="*/ 117 w 125"/>
                  <a:gd name="T65" fmla="*/ 89 h 133"/>
                  <a:gd name="T66" fmla="*/ 78 w 125"/>
                  <a:gd name="T67" fmla="*/ 98 h 133"/>
                  <a:gd name="T68" fmla="*/ 33 w 125"/>
                  <a:gd name="T69" fmla="*/ 121 h 133"/>
                  <a:gd name="T70" fmla="*/ 25 w 125"/>
                  <a:gd name="T71" fmla="*/ 115 h 133"/>
                  <a:gd name="T72" fmla="*/ 102 w 125"/>
                  <a:gd name="T73" fmla="*/ 87 h 133"/>
                  <a:gd name="T74" fmla="*/ 80 w 125"/>
                  <a:gd name="T75" fmla="*/ 93 h 133"/>
                  <a:gd name="T76" fmla="*/ 98 w 125"/>
                  <a:gd name="T77" fmla="*/ 83 h 133"/>
                  <a:gd name="T78" fmla="*/ 119 w 125"/>
                  <a:gd name="T79" fmla="*/ 68 h 133"/>
                  <a:gd name="T80" fmla="*/ 76 w 125"/>
                  <a:gd name="T81" fmla="*/ 87 h 133"/>
                  <a:gd name="T82" fmla="*/ 119 w 125"/>
                  <a:gd name="T83" fmla="*/ 67 h 133"/>
                  <a:gd name="T84" fmla="*/ 21 w 125"/>
                  <a:gd name="T85" fmla="*/ 105 h 133"/>
                  <a:gd name="T86" fmla="*/ 119 w 125"/>
                  <a:gd name="T87" fmla="*/ 63 h 133"/>
                  <a:gd name="T88" fmla="*/ 18 w 125"/>
                  <a:gd name="T89" fmla="*/ 98 h 133"/>
                  <a:gd name="T90" fmla="*/ 45 w 125"/>
                  <a:gd name="T91" fmla="*/ 100 h 133"/>
                  <a:gd name="T92" fmla="*/ 41 w 125"/>
                  <a:gd name="T93" fmla="*/ 124 h 133"/>
                  <a:gd name="T94" fmla="*/ 43 w 125"/>
                  <a:gd name="T95" fmla="*/ 124 h 133"/>
                  <a:gd name="T96" fmla="*/ 108 w 125"/>
                  <a:gd name="T97" fmla="*/ 112 h 133"/>
                  <a:gd name="T98" fmla="*/ 77 w 125"/>
                  <a:gd name="T99" fmla="*/ 125 h 133"/>
                  <a:gd name="T100" fmla="*/ 71 w 125"/>
                  <a:gd name="T101" fmla="*/ 123 h 133"/>
                  <a:gd name="T102" fmla="*/ 111 w 125"/>
                  <a:gd name="T103" fmla="*/ 106 h 133"/>
                  <a:gd name="T104" fmla="*/ 93 w 125"/>
                  <a:gd name="T105" fmla="*/ 124 h 133"/>
                  <a:gd name="T106" fmla="*/ 113 w 125"/>
                  <a:gd name="T107" fmla="*/ 98 h 133"/>
                  <a:gd name="T108" fmla="*/ 60 w 125"/>
                  <a:gd name="T109" fmla="*/ 121 h 133"/>
                  <a:gd name="T110" fmla="*/ 70 w 125"/>
                  <a:gd name="T111" fmla="*/ 67 h 133"/>
                  <a:gd name="T112" fmla="*/ 108 w 125"/>
                  <a:gd name="T113" fmla="*/ 38 h 133"/>
                  <a:gd name="T114" fmla="*/ 98 w 125"/>
                  <a:gd name="T115" fmla="*/ 39 h 133"/>
                  <a:gd name="T116" fmla="*/ 22 w 125"/>
                  <a:gd name="T117" fmla="*/ 65 h 133"/>
                  <a:gd name="T118" fmla="*/ 73 w 125"/>
                  <a:gd name="T119" fmla="*/ 21 h 133"/>
                  <a:gd name="T120" fmla="*/ 18 w 125"/>
                  <a:gd name="T121" fmla="*/ 45 h 133"/>
                  <a:gd name="T122" fmla="*/ 19 w 125"/>
                  <a:gd name="T123" fmla="*/ 38 h 133"/>
                  <a:gd name="T124" fmla="*/ 59 w 125"/>
                  <a:gd name="T125" fmla="*/ 6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5" h="133">
                    <a:moveTo>
                      <a:pt x="29" y="122"/>
                    </a:moveTo>
                    <a:cubicBezTo>
                      <a:pt x="39" y="128"/>
                      <a:pt x="49" y="127"/>
                      <a:pt x="60" y="125"/>
                    </a:cubicBezTo>
                    <a:cubicBezTo>
                      <a:pt x="59" y="126"/>
                      <a:pt x="58" y="128"/>
                      <a:pt x="57" y="130"/>
                    </a:cubicBezTo>
                    <a:cubicBezTo>
                      <a:pt x="56" y="132"/>
                      <a:pt x="59" y="133"/>
                      <a:pt x="60" y="131"/>
                    </a:cubicBezTo>
                    <a:cubicBezTo>
                      <a:pt x="60" y="131"/>
                      <a:pt x="61" y="130"/>
                      <a:pt x="61" y="130"/>
                    </a:cubicBezTo>
                    <a:cubicBezTo>
                      <a:pt x="61" y="130"/>
                      <a:pt x="61" y="130"/>
                      <a:pt x="61" y="130"/>
                    </a:cubicBezTo>
                    <a:cubicBezTo>
                      <a:pt x="61" y="131"/>
                      <a:pt x="63" y="131"/>
                      <a:pt x="64" y="130"/>
                    </a:cubicBezTo>
                    <a:cubicBezTo>
                      <a:pt x="64" y="130"/>
                      <a:pt x="64" y="129"/>
                      <a:pt x="64" y="129"/>
                    </a:cubicBezTo>
                    <a:cubicBezTo>
                      <a:pt x="65" y="130"/>
                      <a:pt x="66" y="130"/>
                      <a:pt x="66" y="128"/>
                    </a:cubicBezTo>
                    <a:cubicBezTo>
                      <a:pt x="66" y="128"/>
                      <a:pt x="66" y="128"/>
                      <a:pt x="66" y="127"/>
                    </a:cubicBezTo>
                    <a:cubicBezTo>
                      <a:pt x="67" y="127"/>
                      <a:pt x="68" y="126"/>
                      <a:pt x="68" y="125"/>
                    </a:cubicBezTo>
                    <a:cubicBezTo>
                      <a:pt x="76" y="129"/>
                      <a:pt x="86" y="131"/>
                      <a:pt x="96" y="127"/>
                    </a:cubicBezTo>
                    <a:cubicBezTo>
                      <a:pt x="106" y="122"/>
                      <a:pt x="112" y="113"/>
                      <a:pt x="116" y="102"/>
                    </a:cubicBezTo>
                    <a:cubicBezTo>
                      <a:pt x="124" y="83"/>
                      <a:pt x="125" y="58"/>
                      <a:pt x="113" y="40"/>
                    </a:cubicBezTo>
                    <a:cubicBezTo>
                      <a:pt x="104" y="25"/>
                      <a:pt x="87" y="19"/>
                      <a:pt x="70" y="18"/>
                    </a:cubicBezTo>
                    <a:cubicBezTo>
                      <a:pt x="72" y="12"/>
                      <a:pt x="75" y="7"/>
                      <a:pt x="80" y="4"/>
                    </a:cubicBezTo>
                    <a:cubicBezTo>
                      <a:pt x="82" y="3"/>
                      <a:pt x="80" y="0"/>
                      <a:pt x="79" y="1"/>
                    </a:cubicBezTo>
                    <a:cubicBezTo>
                      <a:pt x="73" y="5"/>
                      <a:pt x="69" y="11"/>
                      <a:pt x="67" y="18"/>
                    </a:cubicBezTo>
                    <a:cubicBezTo>
                      <a:pt x="66" y="18"/>
                      <a:pt x="64" y="18"/>
                      <a:pt x="62" y="18"/>
                    </a:cubicBezTo>
                    <a:cubicBezTo>
                      <a:pt x="43" y="18"/>
                      <a:pt x="23" y="25"/>
                      <a:pt x="11" y="41"/>
                    </a:cubicBezTo>
                    <a:cubicBezTo>
                      <a:pt x="0" y="57"/>
                      <a:pt x="0" y="79"/>
                      <a:pt x="8" y="96"/>
                    </a:cubicBezTo>
                    <a:cubicBezTo>
                      <a:pt x="12" y="106"/>
                      <a:pt x="20" y="115"/>
                      <a:pt x="29" y="122"/>
                    </a:cubicBezTo>
                    <a:close/>
                    <a:moveTo>
                      <a:pt x="18" y="107"/>
                    </a:moveTo>
                    <a:cubicBezTo>
                      <a:pt x="25" y="104"/>
                      <a:pt x="32" y="101"/>
                      <a:pt x="39" y="98"/>
                    </a:cubicBezTo>
                    <a:cubicBezTo>
                      <a:pt x="47" y="94"/>
                      <a:pt x="54" y="91"/>
                      <a:pt x="62" y="88"/>
                    </a:cubicBezTo>
                    <a:cubicBezTo>
                      <a:pt x="55" y="91"/>
                      <a:pt x="48" y="95"/>
                      <a:pt x="41" y="98"/>
                    </a:cubicBezTo>
                    <a:cubicBezTo>
                      <a:pt x="35" y="102"/>
                      <a:pt x="26" y="105"/>
                      <a:pt x="21" y="110"/>
                    </a:cubicBezTo>
                    <a:cubicBezTo>
                      <a:pt x="20" y="109"/>
                      <a:pt x="19" y="108"/>
                      <a:pt x="18" y="107"/>
                    </a:cubicBezTo>
                    <a:close/>
                    <a:moveTo>
                      <a:pt x="14" y="102"/>
                    </a:moveTo>
                    <a:cubicBezTo>
                      <a:pt x="22" y="101"/>
                      <a:pt x="30" y="95"/>
                      <a:pt x="37" y="92"/>
                    </a:cubicBezTo>
                    <a:cubicBezTo>
                      <a:pt x="46" y="88"/>
                      <a:pt x="55" y="85"/>
                      <a:pt x="63" y="81"/>
                    </a:cubicBezTo>
                    <a:cubicBezTo>
                      <a:pt x="73" y="76"/>
                      <a:pt x="83" y="72"/>
                      <a:pt x="93" y="68"/>
                    </a:cubicBezTo>
                    <a:cubicBezTo>
                      <a:pt x="98" y="66"/>
                      <a:pt x="103" y="64"/>
                      <a:pt x="108" y="62"/>
                    </a:cubicBezTo>
                    <a:cubicBezTo>
                      <a:pt x="108" y="63"/>
                      <a:pt x="108" y="63"/>
                      <a:pt x="108" y="63"/>
                    </a:cubicBezTo>
                    <a:cubicBezTo>
                      <a:pt x="103" y="65"/>
                      <a:pt x="98" y="67"/>
                      <a:pt x="93" y="69"/>
                    </a:cubicBezTo>
                    <a:cubicBezTo>
                      <a:pt x="84" y="73"/>
                      <a:pt x="76" y="76"/>
                      <a:pt x="67" y="80"/>
                    </a:cubicBezTo>
                    <a:cubicBezTo>
                      <a:pt x="58" y="84"/>
                      <a:pt x="50" y="88"/>
                      <a:pt x="41" y="92"/>
                    </a:cubicBezTo>
                    <a:cubicBezTo>
                      <a:pt x="37" y="94"/>
                      <a:pt x="33" y="97"/>
                      <a:pt x="29" y="99"/>
                    </a:cubicBezTo>
                    <a:cubicBezTo>
                      <a:pt x="25" y="102"/>
                      <a:pt x="21" y="103"/>
                      <a:pt x="17" y="106"/>
                    </a:cubicBezTo>
                    <a:cubicBezTo>
                      <a:pt x="16" y="104"/>
                      <a:pt x="15" y="103"/>
                      <a:pt x="14" y="102"/>
                    </a:cubicBezTo>
                    <a:close/>
                    <a:moveTo>
                      <a:pt x="12" y="97"/>
                    </a:moveTo>
                    <a:cubicBezTo>
                      <a:pt x="15" y="97"/>
                      <a:pt x="17" y="96"/>
                      <a:pt x="20" y="94"/>
                    </a:cubicBezTo>
                    <a:cubicBezTo>
                      <a:pt x="24" y="92"/>
                      <a:pt x="28" y="91"/>
                      <a:pt x="32" y="89"/>
                    </a:cubicBezTo>
                    <a:cubicBezTo>
                      <a:pt x="42" y="85"/>
                      <a:pt x="53" y="81"/>
                      <a:pt x="63" y="77"/>
                    </a:cubicBezTo>
                    <a:cubicBezTo>
                      <a:pt x="65" y="77"/>
                      <a:pt x="66" y="76"/>
                      <a:pt x="68" y="75"/>
                    </a:cubicBezTo>
                    <a:cubicBezTo>
                      <a:pt x="67" y="76"/>
                      <a:pt x="66" y="76"/>
                      <a:pt x="65" y="77"/>
                    </a:cubicBezTo>
                    <a:cubicBezTo>
                      <a:pt x="56" y="80"/>
                      <a:pt x="47" y="84"/>
                      <a:pt x="38" y="88"/>
                    </a:cubicBezTo>
                    <a:cubicBezTo>
                      <a:pt x="30" y="92"/>
                      <a:pt x="21" y="95"/>
                      <a:pt x="13" y="100"/>
                    </a:cubicBezTo>
                    <a:cubicBezTo>
                      <a:pt x="13" y="99"/>
                      <a:pt x="12" y="98"/>
                      <a:pt x="12" y="97"/>
                    </a:cubicBezTo>
                    <a:close/>
                    <a:moveTo>
                      <a:pt x="10" y="93"/>
                    </a:moveTo>
                    <a:cubicBezTo>
                      <a:pt x="10" y="93"/>
                      <a:pt x="10" y="93"/>
                      <a:pt x="10" y="93"/>
                    </a:cubicBezTo>
                    <a:cubicBezTo>
                      <a:pt x="14" y="92"/>
                      <a:pt x="17" y="90"/>
                      <a:pt x="21" y="89"/>
                    </a:cubicBezTo>
                    <a:cubicBezTo>
                      <a:pt x="26" y="86"/>
                      <a:pt x="31" y="84"/>
                      <a:pt x="36" y="82"/>
                    </a:cubicBezTo>
                    <a:cubicBezTo>
                      <a:pt x="45" y="78"/>
                      <a:pt x="54" y="74"/>
                      <a:pt x="64" y="70"/>
                    </a:cubicBezTo>
                    <a:cubicBezTo>
                      <a:pt x="65" y="70"/>
                      <a:pt x="66" y="69"/>
                      <a:pt x="68" y="69"/>
                    </a:cubicBezTo>
                    <a:cubicBezTo>
                      <a:pt x="65" y="70"/>
                      <a:pt x="62" y="71"/>
                      <a:pt x="60" y="72"/>
                    </a:cubicBezTo>
                    <a:cubicBezTo>
                      <a:pt x="51" y="76"/>
                      <a:pt x="42" y="80"/>
                      <a:pt x="33" y="84"/>
                    </a:cubicBezTo>
                    <a:cubicBezTo>
                      <a:pt x="29" y="86"/>
                      <a:pt x="25" y="88"/>
                      <a:pt x="22" y="90"/>
                    </a:cubicBezTo>
                    <a:cubicBezTo>
                      <a:pt x="18" y="92"/>
                      <a:pt x="14" y="94"/>
                      <a:pt x="11" y="96"/>
                    </a:cubicBezTo>
                    <a:cubicBezTo>
                      <a:pt x="11" y="95"/>
                      <a:pt x="10" y="94"/>
                      <a:pt x="10" y="93"/>
                    </a:cubicBezTo>
                    <a:close/>
                    <a:moveTo>
                      <a:pt x="18" y="85"/>
                    </a:moveTo>
                    <a:cubicBezTo>
                      <a:pt x="23" y="83"/>
                      <a:pt x="29" y="81"/>
                      <a:pt x="35" y="79"/>
                    </a:cubicBezTo>
                    <a:cubicBezTo>
                      <a:pt x="49" y="72"/>
                      <a:pt x="64" y="66"/>
                      <a:pt x="78" y="60"/>
                    </a:cubicBezTo>
                    <a:cubicBezTo>
                      <a:pt x="84" y="58"/>
                      <a:pt x="89" y="56"/>
                      <a:pt x="95" y="54"/>
                    </a:cubicBezTo>
                    <a:cubicBezTo>
                      <a:pt x="93" y="54"/>
                      <a:pt x="92" y="55"/>
                      <a:pt x="90" y="56"/>
                    </a:cubicBezTo>
                    <a:cubicBezTo>
                      <a:pt x="80" y="61"/>
                      <a:pt x="70" y="65"/>
                      <a:pt x="60" y="69"/>
                    </a:cubicBezTo>
                    <a:cubicBezTo>
                      <a:pt x="52" y="72"/>
                      <a:pt x="44" y="76"/>
                      <a:pt x="36" y="80"/>
                    </a:cubicBezTo>
                    <a:cubicBezTo>
                      <a:pt x="32" y="82"/>
                      <a:pt x="28" y="83"/>
                      <a:pt x="24" y="85"/>
                    </a:cubicBezTo>
                    <a:cubicBezTo>
                      <a:pt x="19" y="87"/>
                      <a:pt x="14" y="90"/>
                      <a:pt x="10" y="93"/>
                    </a:cubicBezTo>
                    <a:cubicBezTo>
                      <a:pt x="10" y="93"/>
                      <a:pt x="10" y="93"/>
                      <a:pt x="10" y="93"/>
                    </a:cubicBezTo>
                    <a:cubicBezTo>
                      <a:pt x="9" y="92"/>
                      <a:pt x="9" y="91"/>
                      <a:pt x="9" y="90"/>
                    </a:cubicBezTo>
                    <a:cubicBezTo>
                      <a:pt x="12" y="89"/>
                      <a:pt x="15" y="87"/>
                      <a:pt x="18" y="85"/>
                    </a:cubicBezTo>
                    <a:close/>
                    <a:moveTo>
                      <a:pt x="60" y="21"/>
                    </a:moveTo>
                    <a:cubicBezTo>
                      <a:pt x="44" y="27"/>
                      <a:pt x="30" y="35"/>
                      <a:pt x="15" y="42"/>
                    </a:cubicBezTo>
                    <a:cubicBezTo>
                      <a:pt x="15" y="43"/>
                      <a:pt x="15" y="43"/>
                      <a:pt x="14" y="43"/>
                    </a:cubicBezTo>
                    <a:cubicBezTo>
                      <a:pt x="14" y="43"/>
                      <a:pt x="14" y="43"/>
                      <a:pt x="15" y="42"/>
                    </a:cubicBezTo>
                    <a:cubicBezTo>
                      <a:pt x="16" y="41"/>
                      <a:pt x="18" y="40"/>
                      <a:pt x="19" y="39"/>
                    </a:cubicBezTo>
                    <a:cubicBezTo>
                      <a:pt x="23" y="37"/>
                      <a:pt x="27" y="35"/>
                      <a:pt x="31" y="32"/>
                    </a:cubicBezTo>
                    <a:cubicBezTo>
                      <a:pt x="39" y="28"/>
                      <a:pt x="47" y="25"/>
                      <a:pt x="54" y="21"/>
                    </a:cubicBezTo>
                    <a:cubicBezTo>
                      <a:pt x="56" y="21"/>
                      <a:pt x="58" y="21"/>
                      <a:pt x="60" y="21"/>
                    </a:cubicBezTo>
                    <a:close/>
                    <a:moveTo>
                      <a:pt x="13" y="44"/>
                    </a:moveTo>
                    <a:cubicBezTo>
                      <a:pt x="21" y="41"/>
                      <a:pt x="28" y="37"/>
                      <a:pt x="35" y="33"/>
                    </a:cubicBezTo>
                    <a:cubicBezTo>
                      <a:pt x="39" y="31"/>
                      <a:pt x="44" y="29"/>
                      <a:pt x="48" y="27"/>
                    </a:cubicBezTo>
                    <a:cubicBezTo>
                      <a:pt x="49" y="26"/>
                      <a:pt x="51" y="25"/>
                      <a:pt x="53" y="24"/>
                    </a:cubicBezTo>
                    <a:cubicBezTo>
                      <a:pt x="38" y="32"/>
                      <a:pt x="25" y="40"/>
                      <a:pt x="11" y="48"/>
                    </a:cubicBezTo>
                    <a:cubicBezTo>
                      <a:pt x="12" y="47"/>
                      <a:pt x="13" y="45"/>
                      <a:pt x="13" y="44"/>
                    </a:cubicBezTo>
                    <a:close/>
                    <a:moveTo>
                      <a:pt x="10" y="50"/>
                    </a:moveTo>
                    <a:cubicBezTo>
                      <a:pt x="13" y="49"/>
                      <a:pt x="17" y="47"/>
                      <a:pt x="20" y="45"/>
                    </a:cubicBezTo>
                    <a:cubicBezTo>
                      <a:pt x="24" y="42"/>
                      <a:pt x="30" y="39"/>
                      <a:pt x="35" y="37"/>
                    </a:cubicBezTo>
                    <a:cubicBezTo>
                      <a:pt x="40" y="34"/>
                      <a:pt x="45" y="31"/>
                      <a:pt x="51" y="28"/>
                    </a:cubicBezTo>
                    <a:cubicBezTo>
                      <a:pt x="46" y="31"/>
                      <a:pt x="41" y="34"/>
                      <a:pt x="36" y="36"/>
                    </a:cubicBezTo>
                    <a:cubicBezTo>
                      <a:pt x="31" y="39"/>
                      <a:pt x="26" y="42"/>
                      <a:pt x="21" y="45"/>
                    </a:cubicBezTo>
                    <a:cubicBezTo>
                      <a:pt x="18" y="46"/>
                      <a:pt x="15" y="48"/>
                      <a:pt x="12" y="50"/>
                    </a:cubicBezTo>
                    <a:cubicBezTo>
                      <a:pt x="11" y="50"/>
                      <a:pt x="10" y="50"/>
                      <a:pt x="10" y="50"/>
                    </a:cubicBezTo>
                    <a:cubicBezTo>
                      <a:pt x="10" y="50"/>
                      <a:pt x="10" y="50"/>
                      <a:pt x="10" y="50"/>
                    </a:cubicBezTo>
                    <a:close/>
                    <a:moveTo>
                      <a:pt x="75" y="21"/>
                    </a:moveTo>
                    <a:cubicBezTo>
                      <a:pt x="77" y="21"/>
                      <a:pt x="79" y="22"/>
                      <a:pt x="81" y="22"/>
                    </a:cubicBezTo>
                    <a:cubicBezTo>
                      <a:pt x="77" y="24"/>
                      <a:pt x="73" y="26"/>
                      <a:pt x="69" y="28"/>
                    </a:cubicBezTo>
                    <a:cubicBezTo>
                      <a:pt x="69" y="27"/>
                      <a:pt x="69" y="26"/>
                      <a:pt x="69" y="25"/>
                    </a:cubicBezTo>
                    <a:cubicBezTo>
                      <a:pt x="71" y="24"/>
                      <a:pt x="73" y="22"/>
                      <a:pt x="75" y="21"/>
                    </a:cubicBezTo>
                    <a:cubicBezTo>
                      <a:pt x="75" y="21"/>
                      <a:pt x="75" y="21"/>
                      <a:pt x="75" y="21"/>
                    </a:cubicBezTo>
                    <a:close/>
                    <a:moveTo>
                      <a:pt x="96" y="28"/>
                    </a:moveTo>
                    <a:cubicBezTo>
                      <a:pt x="82" y="34"/>
                      <a:pt x="68" y="40"/>
                      <a:pt x="54" y="46"/>
                    </a:cubicBezTo>
                    <a:cubicBezTo>
                      <a:pt x="40" y="52"/>
                      <a:pt x="27" y="58"/>
                      <a:pt x="15" y="65"/>
                    </a:cubicBezTo>
                    <a:cubicBezTo>
                      <a:pt x="12" y="66"/>
                      <a:pt x="8" y="68"/>
                      <a:pt x="5" y="69"/>
                    </a:cubicBezTo>
                    <a:cubicBezTo>
                      <a:pt x="8" y="67"/>
                      <a:pt x="11" y="65"/>
                      <a:pt x="14" y="64"/>
                    </a:cubicBezTo>
                    <a:cubicBezTo>
                      <a:pt x="20" y="60"/>
                      <a:pt x="27" y="56"/>
                      <a:pt x="34" y="53"/>
                    </a:cubicBezTo>
                    <a:cubicBezTo>
                      <a:pt x="46" y="47"/>
                      <a:pt x="58" y="41"/>
                      <a:pt x="70" y="35"/>
                    </a:cubicBezTo>
                    <a:cubicBezTo>
                      <a:pt x="75" y="35"/>
                      <a:pt x="80" y="33"/>
                      <a:pt x="85" y="31"/>
                    </a:cubicBezTo>
                    <a:cubicBezTo>
                      <a:pt x="87" y="31"/>
                      <a:pt x="86" y="28"/>
                      <a:pt x="84" y="29"/>
                    </a:cubicBezTo>
                    <a:cubicBezTo>
                      <a:pt x="83" y="29"/>
                      <a:pt x="81" y="30"/>
                      <a:pt x="79" y="30"/>
                    </a:cubicBezTo>
                    <a:cubicBezTo>
                      <a:pt x="80" y="30"/>
                      <a:pt x="81" y="30"/>
                      <a:pt x="81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4" y="28"/>
                      <a:pt x="86" y="27"/>
                      <a:pt x="87" y="26"/>
                    </a:cubicBezTo>
                    <a:cubicBezTo>
                      <a:pt x="88" y="26"/>
                      <a:pt x="89" y="25"/>
                      <a:pt x="89" y="25"/>
                    </a:cubicBezTo>
                    <a:cubicBezTo>
                      <a:pt x="89" y="25"/>
                      <a:pt x="89" y="25"/>
                      <a:pt x="89" y="25"/>
                    </a:cubicBezTo>
                    <a:cubicBezTo>
                      <a:pt x="92" y="26"/>
                      <a:pt x="94" y="27"/>
                      <a:pt x="96" y="28"/>
                    </a:cubicBezTo>
                    <a:close/>
                    <a:moveTo>
                      <a:pt x="97" y="28"/>
                    </a:moveTo>
                    <a:cubicBezTo>
                      <a:pt x="96" y="28"/>
                      <a:pt x="96" y="28"/>
                      <a:pt x="95" y="29"/>
                    </a:cubicBezTo>
                    <a:cubicBezTo>
                      <a:pt x="91" y="32"/>
                      <a:pt x="86" y="33"/>
                      <a:pt x="81" y="35"/>
                    </a:cubicBezTo>
                    <a:cubicBezTo>
                      <a:pt x="83" y="34"/>
                      <a:pt x="85" y="34"/>
                      <a:pt x="86" y="33"/>
                    </a:cubicBezTo>
                    <a:cubicBezTo>
                      <a:pt x="89" y="32"/>
                      <a:pt x="91" y="31"/>
                      <a:pt x="93" y="30"/>
                    </a:cubicBezTo>
                    <a:cubicBezTo>
                      <a:pt x="94" y="30"/>
                      <a:pt x="96" y="28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lose/>
                    <a:moveTo>
                      <a:pt x="62" y="35"/>
                    </a:moveTo>
                    <a:cubicBezTo>
                      <a:pt x="64" y="35"/>
                      <a:pt x="65" y="35"/>
                      <a:pt x="67" y="35"/>
                    </a:cubicBezTo>
                    <a:cubicBezTo>
                      <a:pt x="54" y="41"/>
                      <a:pt x="41" y="46"/>
                      <a:pt x="29" y="52"/>
                    </a:cubicBezTo>
                    <a:cubicBezTo>
                      <a:pt x="40" y="47"/>
                      <a:pt x="50" y="41"/>
                      <a:pt x="61" y="36"/>
                    </a:cubicBezTo>
                    <a:cubicBezTo>
                      <a:pt x="61" y="35"/>
                      <a:pt x="62" y="35"/>
                      <a:pt x="62" y="35"/>
                    </a:cubicBezTo>
                    <a:close/>
                    <a:moveTo>
                      <a:pt x="58" y="31"/>
                    </a:moveTo>
                    <a:cubicBezTo>
                      <a:pt x="61" y="30"/>
                      <a:pt x="63" y="28"/>
                      <a:pt x="66" y="26"/>
                    </a:cubicBezTo>
                    <a:cubicBezTo>
                      <a:pt x="66" y="27"/>
                      <a:pt x="66" y="29"/>
                      <a:pt x="66" y="30"/>
                    </a:cubicBezTo>
                    <a:cubicBezTo>
                      <a:pt x="64" y="30"/>
                      <a:pt x="63" y="31"/>
                      <a:pt x="61" y="32"/>
                    </a:cubicBezTo>
                    <a:cubicBezTo>
                      <a:pt x="60" y="32"/>
                      <a:pt x="59" y="31"/>
                      <a:pt x="58" y="31"/>
                    </a:cubicBezTo>
                    <a:close/>
                    <a:moveTo>
                      <a:pt x="57" y="34"/>
                    </a:moveTo>
                    <a:cubicBezTo>
                      <a:pt x="53" y="36"/>
                      <a:pt x="48" y="38"/>
                      <a:pt x="44" y="41"/>
                    </a:cubicBezTo>
                    <a:cubicBezTo>
                      <a:pt x="32" y="46"/>
                      <a:pt x="21" y="51"/>
                      <a:pt x="10" y="58"/>
                    </a:cubicBezTo>
                    <a:cubicBezTo>
                      <a:pt x="10" y="58"/>
                      <a:pt x="10" y="57"/>
                      <a:pt x="10" y="57"/>
                    </a:cubicBezTo>
                    <a:cubicBezTo>
                      <a:pt x="13" y="56"/>
                      <a:pt x="16" y="54"/>
                      <a:pt x="20" y="52"/>
                    </a:cubicBezTo>
                    <a:cubicBezTo>
                      <a:pt x="26" y="49"/>
                      <a:pt x="32" y="45"/>
                      <a:pt x="39" y="42"/>
                    </a:cubicBezTo>
                    <a:cubicBezTo>
                      <a:pt x="44" y="39"/>
                      <a:pt x="49" y="36"/>
                      <a:pt x="55" y="33"/>
                    </a:cubicBezTo>
                    <a:cubicBezTo>
                      <a:pt x="55" y="33"/>
                      <a:pt x="56" y="34"/>
                      <a:pt x="57" y="34"/>
                    </a:cubicBezTo>
                    <a:close/>
                    <a:moveTo>
                      <a:pt x="66" y="30"/>
                    </a:moveTo>
                    <a:cubicBezTo>
                      <a:pt x="66" y="31"/>
                      <a:pt x="66" y="31"/>
                      <a:pt x="66" y="32"/>
                    </a:cubicBezTo>
                    <a:cubicBezTo>
                      <a:pt x="66" y="32"/>
                      <a:pt x="65" y="32"/>
                      <a:pt x="65" y="32"/>
                    </a:cubicBezTo>
                    <a:cubicBezTo>
                      <a:pt x="64" y="32"/>
                      <a:pt x="63" y="32"/>
                      <a:pt x="62" y="32"/>
                    </a:cubicBezTo>
                    <a:cubicBezTo>
                      <a:pt x="64" y="32"/>
                      <a:pt x="65" y="31"/>
                      <a:pt x="66" y="30"/>
                    </a:cubicBezTo>
                    <a:close/>
                    <a:moveTo>
                      <a:pt x="69" y="29"/>
                    </a:moveTo>
                    <a:cubicBezTo>
                      <a:pt x="73" y="27"/>
                      <a:pt x="76" y="25"/>
                      <a:pt x="80" y="24"/>
                    </a:cubicBezTo>
                    <a:cubicBezTo>
                      <a:pt x="76" y="25"/>
                      <a:pt x="73" y="28"/>
                      <a:pt x="69" y="30"/>
                    </a:cubicBezTo>
                    <a:cubicBezTo>
                      <a:pt x="69" y="30"/>
                      <a:pt x="69" y="29"/>
                      <a:pt x="69" y="29"/>
                    </a:cubicBezTo>
                    <a:close/>
                    <a:moveTo>
                      <a:pt x="81" y="28"/>
                    </a:moveTo>
                    <a:cubicBezTo>
                      <a:pt x="79" y="29"/>
                      <a:pt x="77" y="30"/>
                      <a:pt x="75" y="31"/>
                    </a:cubicBezTo>
                    <a:cubicBezTo>
                      <a:pt x="73" y="32"/>
                      <a:pt x="71" y="32"/>
                      <a:pt x="69" y="32"/>
                    </a:cubicBezTo>
                    <a:cubicBezTo>
                      <a:pt x="69" y="32"/>
                      <a:pt x="69" y="32"/>
                      <a:pt x="69" y="31"/>
                    </a:cubicBezTo>
                    <a:cubicBezTo>
                      <a:pt x="74" y="29"/>
                      <a:pt x="78" y="26"/>
                      <a:pt x="82" y="23"/>
                    </a:cubicBezTo>
                    <a:cubicBezTo>
                      <a:pt x="82" y="23"/>
                      <a:pt x="82" y="22"/>
                      <a:pt x="82" y="22"/>
                    </a:cubicBezTo>
                    <a:cubicBezTo>
                      <a:pt x="84" y="23"/>
                      <a:pt x="86" y="24"/>
                      <a:pt x="88" y="24"/>
                    </a:cubicBezTo>
                    <a:cubicBezTo>
                      <a:pt x="86" y="26"/>
                      <a:pt x="84" y="27"/>
                      <a:pt x="81" y="28"/>
                    </a:cubicBezTo>
                    <a:close/>
                    <a:moveTo>
                      <a:pt x="69" y="24"/>
                    </a:moveTo>
                    <a:cubicBezTo>
                      <a:pt x="69" y="24"/>
                      <a:pt x="69" y="24"/>
                      <a:pt x="69" y="24"/>
                    </a:cubicBezTo>
                    <a:cubicBezTo>
                      <a:pt x="70" y="23"/>
                      <a:pt x="72" y="22"/>
                      <a:pt x="73" y="22"/>
                    </a:cubicBezTo>
                    <a:cubicBezTo>
                      <a:pt x="72" y="22"/>
                      <a:pt x="70" y="23"/>
                      <a:pt x="69" y="24"/>
                    </a:cubicBezTo>
                    <a:close/>
                    <a:moveTo>
                      <a:pt x="66" y="26"/>
                    </a:moveTo>
                    <a:cubicBezTo>
                      <a:pt x="63" y="27"/>
                      <a:pt x="60" y="29"/>
                      <a:pt x="57" y="31"/>
                    </a:cubicBezTo>
                    <a:cubicBezTo>
                      <a:pt x="57" y="31"/>
                      <a:pt x="56" y="31"/>
                      <a:pt x="56" y="31"/>
                    </a:cubicBezTo>
                    <a:cubicBezTo>
                      <a:pt x="60" y="29"/>
                      <a:pt x="63" y="27"/>
                      <a:pt x="66" y="25"/>
                    </a:cubicBezTo>
                    <a:cubicBezTo>
                      <a:pt x="66" y="25"/>
                      <a:pt x="66" y="26"/>
                      <a:pt x="66" y="26"/>
                    </a:cubicBezTo>
                    <a:close/>
                    <a:moveTo>
                      <a:pt x="60" y="27"/>
                    </a:moveTo>
                    <a:cubicBezTo>
                      <a:pt x="58" y="28"/>
                      <a:pt x="57" y="29"/>
                      <a:pt x="55" y="30"/>
                    </a:cubicBezTo>
                    <a:cubicBezTo>
                      <a:pt x="54" y="30"/>
                      <a:pt x="54" y="30"/>
                      <a:pt x="53" y="29"/>
                    </a:cubicBezTo>
                    <a:cubicBezTo>
                      <a:pt x="51" y="28"/>
                      <a:pt x="50" y="31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49" y="33"/>
                      <a:pt x="46" y="34"/>
                      <a:pt x="43" y="36"/>
                    </a:cubicBezTo>
                    <a:cubicBezTo>
                      <a:pt x="37" y="38"/>
                      <a:pt x="32" y="41"/>
                      <a:pt x="26" y="44"/>
                    </a:cubicBezTo>
                    <a:cubicBezTo>
                      <a:pt x="21" y="46"/>
                      <a:pt x="15" y="50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10" y="51"/>
                      <a:pt x="11" y="51"/>
                      <a:pt x="12" y="50"/>
                    </a:cubicBezTo>
                    <a:cubicBezTo>
                      <a:pt x="14" y="50"/>
                      <a:pt x="16" y="48"/>
                      <a:pt x="18" y="47"/>
                    </a:cubicBezTo>
                    <a:cubicBezTo>
                      <a:pt x="23" y="44"/>
                      <a:pt x="29" y="41"/>
                      <a:pt x="35" y="38"/>
                    </a:cubicBezTo>
                    <a:cubicBezTo>
                      <a:pt x="46" y="32"/>
                      <a:pt x="56" y="26"/>
                      <a:pt x="67" y="21"/>
                    </a:cubicBezTo>
                    <a:cubicBezTo>
                      <a:pt x="67" y="22"/>
                      <a:pt x="66" y="23"/>
                      <a:pt x="66" y="24"/>
                    </a:cubicBezTo>
                    <a:cubicBezTo>
                      <a:pt x="64" y="25"/>
                      <a:pt x="62" y="26"/>
                      <a:pt x="60" y="27"/>
                    </a:cubicBezTo>
                    <a:close/>
                    <a:moveTo>
                      <a:pt x="9" y="52"/>
                    </a:moveTo>
                    <a:cubicBezTo>
                      <a:pt x="12" y="51"/>
                      <a:pt x="15" y="50"/>
                      <a:pt x="19" y="48"/>
                    </a:cubicBezTo>
                    <a:cubicBezTo>
                      <a:pt x="24" y="45"/>
                      <a:pt x="30" y="42"/>
                      <a:pt x="37" y="40"/>
                    </a:cubicBezTo>
                    <a:cubicBezTo>
                      <a:pt x="42" y="37"/>
                      <a:pt x="47" y="35"/>
                      <a:pt x="53" y="32"/>
                    </a:cubicBezTo>
                    <a:cubicBezTo>
                      <a:pt x="53" y="32"/>
                      <a:pt x="53" y="33"/>
                      <a:pt x="54" y="33"/>
                    </a:cubicBezTo>
                    <a:cubicBezTo>
                      <a:pt x="38" y="41"/>
                      <a:pt x="22" y="50"/>
                      <a:pt x="7" y="59"/>
                    </a:cubicBezTo>
                    <a:cubicBezTo>
                      <a:pt x="7" y="57"/>
                      <a:pt x="8" y="54"/>
                      <a:pt x="9" y="52"/>
                    </a:cubicBezTo>
                    <a:close/>
                    <a:moveTo>
                      <a:pt x="6" y="60"/>
                    </a:moveTo>
                    <a:cubicBezTo>
                      <a:pt x="11" y="59"/>
                      <a:pt x="15" y="55"/>
                      <a:pt x="20" y="53"/>
                    </a:cubicBezTo>
                    <a:cubicBezTo>
                      <a:pt x="26" y="50"/>
                      <a:pt x="32" y="47"/>
                      <a:pt x="39" y="44"/>
                    </a:cubicBezTo>
                    <a:cubicBezTo>
                      <a:pt x="45" y="40"/>
                      <a:pt x="52" y="37"/>
                      <a:pt x="58" y="34"/>
                    </a:cubicBezTo>
                    <a:cubicBezTo>
                      <a:pt x="59" y="34"/>
                      <a:pt x="60" y="35"/>
                      <a:pt x="61" y="35"/>
                    </a:cubicBezTo>
                    <a:cubicBezTo>
                      <a:pt x="55" y="38"/>
                      <a:pt x="49" y="41"/>
                      <a:pt x="43" y="44"/>
                    </a:cubicBezTo>
                    <a:cubicBezTo>
                      <a:pt x="34" y="49"/>
                      <a:pt x="25" y="54"/>
                      <a:pt x="16" y="59"/>
                    </a:cubicBezTo>
                    <a:cubicBezTo>
                      <a:pt x="14" y="60"/>
                      <a:pt x="12" y="61"/>
                      <a:pt x="10" y="62"/>
                    </a:cubicBezTo>
                    <a:cubicBezTo>
                      <a:pt x="9" y="63"/>
                      <a:pt x="7" y="64"/>
                      <a:pt x="6" y="65"/>
                    </a:cubicBezTo>
                    <a:cubicBezTo>
                      <a:pt x="6" y="63"/>
                      <a:pt x="6" y="62"/>
                      <a:pt x="6" y="60"/>
                    </a:cubicBezTo>
                    <a:close/>
                    <a:moveTo>
                      <a:pt x="11" y="62"/>
                    </a:moveTo>
                    <a:cubicBezTo>
                      <a:pt x="15" y="60"/>
                      <a:pt x="18" y="58"/>
                      <a:pt x="22" y="57"/>
                    </a:cubicBezTo>
                    <a:cubicBezTo>
                      <a:pt x="30" y="53"/>
                      <a:pt x="38" y="49"/>
                      <a:pt x="46" y="45"/>
                    </a:cubicBezTo>
                    <a:cubicBezTo>
                      <a:pt x="51" y="43"/>
                      <a:pt x="57" y="41"/>
                      <a:pt x="63" y="38"/>
                    </a:cubicBezTo>
                    <a:cubicBezTo>
                      <a:pt x="43" y="48"/>
                      <a:pt x="23" y="56"/>
                      <a:pt x="5" y="69"/>
                    </a:cubicBezTo>
                    <a:cubicBezTo>
                      <a:pt x="5" y="68"/>
                      <a:pt x="5" y="67"/>
                      <a:pt x="5" y="66"/>
                    </a:cubicBezTo>
                    <a:cubicBezTo>
                      <a:pt x="7" y="65"/>
                      <a:pt x="9" y="63"/>
                      <a:pt x="11" y="62"/>
                    </a:cubicBezTo>
                    <a:close/>
                    <a:moveTo>
                      <a:pt x="5" y="70"/>
                    </a:moveTo>
                    <a:cubicBezTo>
                      <a:pt x="12" y="67"/>
                      <a:pt x="18" y="64"/>
                      <a:pt x="24" y="60"/>
                    </a:cubicBezTo>
                    <a:cubicBezTo>
                      <a:pt x="32" y="56"/>
                      <a:pt x="40" y="53"/>
                      <a:pt x="49" y="49"/>
                    </a:cubicBezTo>
                    <a:cubicBezTo>
                      <a:pt x="52" y="47"/>
                      <a:pt x="56" y="46"/>
                      <a:pt x="59" y="45"/>
                    </a:cubicBezTo>
                    <a:cubicBezTo>
                      <a:pt x="56" y="46"/>
                      <a:pt x="53" y="48"/>
                      <a:pt x="50" y="49"/>
                    </a:cubicBezTo>
                    <a:cubicBezTo>
                      <a:pt x="42" y="53"/>
                      <a:pt x="34" y="57"/>
                      <a:pt x="26" y="61"/>
                    </a:cubicBezTo>
                    <a:cubicBezTo>
                      <a:pt x="19" y="65"/>
                      <a:pt x="12" y="70"/>
                      <a:pt x="5" y="73"/>
                    </a:cubicBezTo>
                    <a:cubicBezTo>
                      <a:pt x="5" y="72"/>
                      <a:pt x="5" y="71"/>
                      <a:pt x="5" y="70"/>
                    </a:cubicBezTo>
                    <a:close/>
                    <a:moveTo>
                      <a:pt x="103" y="33"/>
                    </a:moveTo>
                    <a:cubicBezTo>
                      <a:pt x="104" y="33"/>
                      <a:pt x="105" y="34"/>
                      <a:pt x="106" y="35"/>
                    </a:cubicBezTo>
                    <a:cubicBezTo>
                      <a:pt x="104" y="35"/>
                      <a:pt x="102" y="36"/>
                      <a:pt x="101" y="37"/>
                    </a:cubicBezTo>
                    <a:cubicBezTo>
                      <a:pt x="98" y="38"/>
                      <a:pt x="95" y="40"/>
                      <a:pt x="92" y="41"/>
                    </a:cubicBezTo>
                    <a:cubicBezTo>
                      <a:pt x="88" y="42"/>
                      <a:pt x="85" y="43"/>
                      <a:pt x="81" y="45"/>
                    </a:cubicBezTo>
                    <a:cubicBezTo>
                      <a:pt x="77" y="46"/>
                      <a:pt x="74" y="48"/>
                      <a:pt x="70" y="50"/>
                    </a:cubicBezTo>
                    <a:cubicBezTo>
                      <a:pt x="66" y="51"/>
                      <a:pt x="63" y="52"/>
                      <a:pt x="59" y="54"/>
                    </a:cubicBezTo>
                    <a:cubicBezTo>
                      <a:pt x="46" y="60"/>
                      <a:pt x="32" y="65"/>
                      <a:pt x="18" y="71"/>
                    </a:cubicBezTo>
                    <a:cubicBezTo>
                      <a:pt x="18" y="71"/>
                      <a:pt x="17" y="71"/>
                      <a:pt x="17" y="72"/>
                    </a:cubicBezTo>
                    <a:cubicBezTo>
                      <a:pt x="21" y="69"/>
                      <a:pt x="26" y="67"/>
                      <a:pt x="31" y="65"/>
                    </a:cubicBezTo>
                    <a:cubicBezTo>
                      <a:pt x="41" y="59"/>
                      <a:pt x="52" y="54"/>
                      <a:pt x="63" y="49"/>
                    </a:cubicBezTo>
                    <a:cubicBezTo>
                      <a:pt x="73" y="45"/>
                      <a:pt x="83" y="41"/>
                      <a:pt x="94" y="37"/>
                    </a:cubicBezTo>
                    <a:cubicBezTo>
                      <a:pt x="97" y="35"/>
                      <a:pt x="100" y="34"/>
                      <a:pt x="103" y="33"/>
                    </a:cubicBezTo>
                    <a:close/>
                    <a:moveTo>
                      <a:pt x="29" y="65"/>
                    </a:moveTo>
                    <a:cubicBezTo>
                      <a:pt x="21" y="69"/>
                      <a:pt x="13" y="73"/>
                      <a:pt x="5" y="78"/>
                    </a:cubicBezTo>
                    <a:cubicBezTo>
                      <a:pt x="5" y="77"/>
                      <a:pt x="5" y="76"/>
                      <a:pt x="5" y="75"/>
                    </a:cubicBezTo>
                    <a:cubicBezTo>
                      <a:pt x="12" y="73"/>
                      <a:pt x="18" y="69"/>
                      <a:pt x="24" y="65"/>
                    </a:cubicBezTo>
                    <a:cubicBezTo>
                      <a:pt x="33" y="60"/>
                      <a:pt x="43" y="57"/>
                      <a:pt x="52" y="53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44" y="57"/>
                      <a:pt x="37" y="61"/>
                      <a:pt x="29" y="65"/>
                    </a:cubicBezTo>
                    <a:close/>
                    <a:moveTo>
                      <a:pt x="6" y="79"/>
                    </a:moveTo>
                    <a:cubicBezTo>
                      <a:pt x="8" y="77"/>
                      <a:pt x="10" y="76"/>
                      <a:pt x="13" y="75"/>
                    </a:cubicBezTo>
                    <a:cubicBezTo>
                      <a:pt x="17" y="72"/>
                      <a:pt x="21" y="70"/>
                      <a:pt x="25" y="69"/>
                    </a:cubicBezTo>
                    <a:cubicBezTo>
                      <a:pt x="35" y="64"/>
                      <a:pt x="45" y="61"/>
                      <a:pt x="54" y="57"/>
                    </a:cubicBezTo>
                    <a:cubicBezTo>
                      <a:pt x="55" y="56"/>
                      <a:pt x="57" y="56"/>
                      <a:pt x="58" y="55"/>
                    </a:cubicBezTo>
                    <a:cubicBezTo>
                      <a:pt x="56" y="56"/>
                      <a:pt x="55" y="57"/>
                      <a:pt x="54" y="57"/>
                    </a:cubicBezTo>
                    <a:cubicBezTo>
                      <a:pt x="45" y="62"/>
                      <a:pt x="36" y="66"/>
                      <a:pt x="27" y="70"/>
                    </a:cubicBezTo>
                    <a:cubicBezTo>
                      <a:pt x="20" y="74"/>
                      <a:pt x="13" y="77"/>
                      <a:pt x="6" y="82"/>
                    </a:cubicBezTo>
                    <a:cubicBezTo>
                      <a:pt x="6" y="81"/>
                      <a:pt x="6" y="80"/>
                      <a:pt x="6" y="79"/>
                    </a:cubicBezTo>
                    <a:close/>
                    <a:moveTo>
                      <a:pt x="6" y="83"/>
                    </a:moveTo>
                    <a:cubicBezTo>
                      <a:pt x="13" y="82"/>
                      <a:pt x="19" y="78"/>
                      <a:pt x="25" y="75"/>
                    </a:cubicBezTo>
                    <a:cubicBezTo>
                      <a:pt x="35" y="71"/>
                      <a:pt x="44" y="67"/>
                      <a:pt x="53" y="63"/>
                    </a:cubicBezTo>
                    <a:cubicBezTo>
                      <a:pt x="71" y="54"/>
                      <a:pt x="90" y="46"/>
                      <a:pt x="109" y="38"/>
                    </a:cubicBezTo>
                    <a:cubicBezTo>
                      <a:pt x="109" y="39"/>
                      <a:pt x="110" y="39"/>
                      <a:pt x="110" y="40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92" y="49"/>
                      <a:pt x="74" y="57"/>
                      <a:pt x="55" y="64"/>
                    </a:cubicBezTo>
                    <a:cubicBezTo>
                      <a:pt x="51" y="66"/>
                      <a:pt x="48" y="68"/>
                      <a:pt x="44" y="70"/>
                    </a:cubicBezTo>
                    <a:cubicBezTo>
                      <a:pt x="40" y="72"/>
                      <a:pt x="35" y="73"/>
                      <a:pt x="30" y="75"/>
                    </a:cubicBezTo>
                    <a:cubicBezTo>
                      <a:pt x="22" y="78"/>
                      <a:pt x="14" y="81"/>
                      <a:pt x="7" y="85"/>
                    </a:cubicBezTo>
                    <a:cubicBezTo>
                      <a:pt x="7" y="84"/>
                      <a:pt x="7" y="84"/>
                      <a:pt x="6" y="83"/>
                    </a:cubicBezTo>
                    <a:close/>
                    <a:moveTo>
                      <a:pt x="103" y="44"/>
                    </a:moveTo>
                    <a:cubicBezTo>
                      <a:pt x="102" y="45"/>
                      <a:pt x="101" y="45"/>
                      <a:pt x="100" y="46"/>
                    </a:cubicBezTo>
                    <a:cubicBezTo>
                      <a:pt x="95" y="48"/>
                      <a:pt x="91" y="50"/>
                      <a:pt x="87" y="51"/>
                    </a:cubicBezTo>
                    <a:cubicBezTo>
                      <a:pt x="92" y="49"/>
                      <a:pt x="96" y="47"/>
                      <a:pt x="101" y="45"/>
                    </a:cubicBezTo>
                    <a:cubicBezTo>
                      <a:pt x="101" y="45"/>
                      <a:pt x="102" y="45"/>
                      <a:pt x="103" y="44"/>
                    </a:cubicBezTo>
                    <a:close/>
                    <a:moveTo>
                      <a:pt x="108" y="42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09" y="42"/>
                      <a:pt x="110" y="41"/>
                      <a:pt x="111" y="41"/>
                    </a:cubicBezTo>
                    <a:cubicBezTo>
                      <a:pt x="111" y="41"/>
                      <a:pt x="111" y="41"/>
                      <a:pt x="111" y="41"/>
                    </a:cubicBezTo>
                    <a:cubicBezTo>
                      <a:pt x="111" y="42"/>
                      <a:pt x="112" y="43"/>
                      <a:pt x="113" y="44"/>
                    </a:cubicBezTo>
                    <a:cubicBezTo>
                      <a:pt x="110" y="45"/>
                      <a:pt x="107" y="47"/>
                      <a:pt x="104" y="49"/>
                    </a:cubicBezTo>
                    <a:cubicBezTo>
                      <a:pt x="104" y="49"/>
                      <a:pt x="104" y="49"/>
                      <a:pt x="103" y="50"/>
                    </a:cubicBezTo>
                    <a:cubicBezTo>
                      <a:pt x="103" y="50"/>
                      <a:pt x="102" y="50"/>
                      <a:pt x="102" y="50"/>
                    </a:cubicBezTo>
                    <a:cubicBezTo>
                      <a:pt x="86" y="57"/>
                      <a:pt x="69" y="63"/>
                      <a:pt x="53" y="70"/>
                    </a:cubicBezTo>
                    <a:cubicBezTo>
                      <a:pt x="45" y="73"/>
                      <a:pt x="37" y="77"/>
                      <a:pt x="29" y="80"/>
                    </a:cubicBezTo>
                    <a:cubicBezTo>
                      <a:pt x="27" y="81"/>
                      <a:pt x="25" y="81"/>
                      <a:pt x="24" y="82"/>
                    </a:cubicBezTo>
                    <a:cubicBezTo>
                      <a:pt x="36" y="76"/>
                      <a:pt x="48" y="70"/>
                      <a:pt x="60" y="64"/>
                    </a:cubicBezTo>
                    <a:cubicBezTo>
                      <a:pt x="76" y="56"/>
                      <a:pt x="93" y="51"/>
                      <a:pt x="108" y="42"/>
                    </a:cubicBezTo>
                    <a:close/>
                    <a:moveTo>
                      <a:pt x="108" y="47"/>
                    </a:moveTo>
                    <a:cubicBezTo>
                      <a:pt x="108" y="47"/>
                      <a:pt x="108" y="47"/>
                      <a:pt x="108" y="48"/>
                    </a:cubicBezTo>
                    <a:cubicBezTo>
                      <a:pt x="109" y="47"/>
                      <a:pt x="109" y="47"/>
                      <a:pt x="110" y="47"/>
                    </a:cubicBezTo>
                    <a:cubicBezTo>
                      <a:pt x="113" y="45"/>
                      <a:pt x="109" y="47"/>
                      <a:pt x="108" y="47"/>
                    </a:cubicBezTo>
                    <a:close/>
                    <a:moveTo>
                      <a:pt x="113" y="51"/>
                    </a:moveTo>
                    <a:cubicBezTo>
                      <a:pt x="114" y="51"/>
                      <a:pt x="114" y="51"/>
                      <a:pt x="114" y="51"/>
                    </a:cubicBezTo>
                    <a:cubicBezTo>
                      <a:pt x="115" y="51"/>
                      <a:pt x="115" y="50"/>
                      <a:pt x="115" y="50"/>
                    </a:cubicBezTo>
                    <a:cubicBezTo>
                      <a:pt x="116" y="52"/>
                      <a:pt x="117" y="54"/>
                      <a:pt x="117" y="55"/>
                    </a:cubicBezTo>
                    <a:cubicBezTo>
                      <a:pt x="117" y="56"/>
                      <a:pt x="117" y="56"/>
                      <a:pt x="116" y="56"/>
                    </a:cubicBezTo>
                    <a:cubicBezTo>
                      <a:pt x="116" y="56"/>
                      <a:pt x="116" y="56"/>
                      <a:pt x="115" y="56"/>
                    </a:cubicBezTo>
                    <a:cubicBezTo>
                      <a:pt x="115" y="57"/>
                      <a:pt x="114" y="57"/>
                      <a:pt x="114" y="57"/>
                    </a:cubicBezTo>
                    <a:cubicBezTo>
                      <a:pt x="113" y="57"/>
                      <a:pt x="111" y="58"/>
                      <a:pt x="110" y="59"/>
                    </a:cubicBezTo>
                    <a:cubicBezTo>
                      <a:pt x="106" y="60"/>
                      <a:pt x="102" y="62"/>
                      <a:pt x="98" y="63"/>
                    </a:cubicBezTo>
                    <a:cubicBezTo>
                      <a:pt x="97" y="64"/>
                      <a:pt x="96" y="64"/>
                      <a:pt x="94" y="65"/>
                    </a:cubicBezTo>
                    <a:cubicBezTo>
                      <a:pt x="94" y="65"/>
                      <a:pt x="93" y="65"/>
                      <a:pt x="93" y="65"/>
                    </a:cubicBezTo>
                    <a:cubicBezTo>
                      <a:pt x="84" y="69"/>
                      <a:pt x="75" y="72"/>
                      <a:pt x="66" y="75"/>
                    </a:cubicBezTo>
                    <a:cubicBezTo>
                      <a:pt x="52" y="80"/>
                      <a:pt x="38" y="87"/>
                      <a:pt x="24" y="92"/>
                    </a:cubicBezTo>
                    <a:cubicBezTo>
                      <a:pt x="21" y="93"/>
                      <a:pt x="19" y="94"/>
                      <a:pt x="16" y="95"/>
                    </a:cubicBezTo>
                    <a:cubicBezTo>
                      <a:pt x="13" y="97"/>
                      <a:pt x="13" y="96"/>
                      <a:pt x="15" y="95"/>
                    </a:cubicBezTo>
                    <a:cubicBezTo>
                      <a:pt x="16" y="94"/>
                      <a:pt x="18" y="93"/>
                      <a:pt x="19" y="93"/>
                    </a:cubicBezTo>
                    <a:cubicBezTo>
                      <a:pt x="26" y="89"/>
                      <a:pt x="32" y="85"/>
                      <a:pt x="39" y="82"/>
                    </a:cubicBezTo>
                    <a:cubicBezTo>
                      <a:pt x="53" y="77"/>
                      <a:pt x="65" y="71"/>
                      <a:pt x="78" y="65"/>
                    </a:cubicBezTo>
                    <a:cubicBezTo>
                      <a:pt x="90" y="61"/>
                      <a:pt x="102" y="57"/>
                      <a:pt x="113" y="51"/>
                    </a:cubicBezTo>
                    <a:close/>
                    <a:moveTo>
                      <a:pt x="117" y="91"/>
                    </a:moveTo>
                    <a:cubicBezTo>
                      <a:pt x="107" y="96"/>
                      <a:pt x="97" y="101"/>
                      <a:pt x="87" y="107"/>
                    </a:cubicBezTo>
                    <a:cubicBezTo>
                      <a:pt x="80" y="110"/>
                      <a:pt x="73" y="114"/>
                      <a:pt x="66" y="117"/>
                    </a:cubicBezTo>
                    <a:cubicBezTo>
                      <a:pt x="67" y="116"/>
                      <a:pt x="68" y="116"/>
                      <a:pt x="69" y="115"/>
                    </a:cubicBezTo>
                    <a:cubicBezTo>
                      <a:pt x="74" y="111"/>
                      <a:pt x="80" y="108"/>
                      <a:pt x="85" y="105"/>
                    </a:cubicBezTo>
                    <a:cubicBezTo>
                      <a:pt x="87" y="104"/>
                      <a:pt x="89" y="104"/>
                      <a:pt x="90" y="103"/>
                    </a:cubicBezTo>
                    <a:cubicBezTo>
                      <a:pt x="91" y="102"/>
                      <a:pt x="92" y="102"/>
                      <a:pt x="93" y="102"/>
                    </a:cubicBezTo>
                    <a:cubicBezTo>
                      <a:pt x="100" y="98"/>
                      <a:pt x="108" y="95"/>
                      <a:pt x="115" y="91"/>
                    </a:cubicBezTo>
                    <a:cubicBezTo>
                      <a:pt x="116" y="91"/>
                      <a:pt x="117" y="91"/>
                      <a:pt x="117" y="90"/>
                    </a:cubicBezTo>
                    <a:cubicBezTo>
                      <a:pt x="117" y="91"/>
                      <a:pt x="117" y="91"/>
                      <a:pt x="117" y="91"/>
                    </a:cubicBezTo>
                    <a:close/>
                    <a:moveTo>
                      <a:pt x="95" y="100"/>
                    </a:moveTo>
                    <a:cubicBezTo>
                      <a:pt x="97" y="99"/>
                      <a:pt x="100" y="98"/>
                      <a:pt x="102" y="97"/>
                    </a:cubicBezTo>
                    <a:cubicBezTo>
                      <a:pt x="104" y="96"/>
                      <a:pt x="106" y="95"/>
                      <a:pt x="108" y="94"/>
                    </a:cubicBezTo>
                    <a:cubicBezTo>
                      <a:pt x="104" y="96"/>
                      <a:pt x="99" y="98"/>
                      <a:pt x="95" y="100"/>
                    </a:cubicBezTo>
                    <a:close/>
                    <a:moveTo>
                      <a:pt x="117" y="89"/>
                    </a:moveTo>
                    <a:cubicBezTo>
                      <a:pt x="117" y="89"/>
                      <a:pt x="117" y="90"/>
                      <a:pt x="116" y="90"/>
                    </a:cubicBezTo>
                    <a:cubicBezTo>
                      <a:pt x="116" y="90"/>
                      <a:pt x="116" y="90"/>
                      <a:pt x="115" y="90"/>
                    </a:cubicBezTo>
                    <a:cubicBezTo>
                      <a:pt x="115" y="91"/>
                      <a:pt x="114" y="91"/>
                      <a:pt x="114" y="91"/>
                    </a:cubicBezTo>
                    <a:cubicBezTo>
                      <a:pt x="113" y="92"/>
                      <a:pt x="112" y="92"/>
                      <a:pt x="111" y="93"/>
                    </a:cubicBezTo>
                    <a:cubicBezTo>
                      <a:pt x="109" y="93"/>
                      <a:pt x="107" y="94"/>
                      <a:pt x="105" y="95"/>
                    </a:cubicBezTo>
                    <a:cubicBezTo>
                      <a:pt x="100" y="96"/>
                      <a:pt x="96" y="98"/>
                      <a:pt x="92" y="101"/>
                    </a:cubicBezTo>
                    <a:cubicBezTo>
                      <a:pt x="91" y="101"/>
                      <a:pt x="90" y="102"/>
                      <a:pt x="88" y="103"/>
                    </a:cubicBezTo>
                    <a:cubicBezTo>
                      <a:pt x="85" y="104"/>
                      <a:pt x="82" y="106"/>
                      <a:pt x="79" y="107"/>
                    </a:cubicBezTo>
                    <a:cubicBezTo>
                      <a:pt x="72" y="110"/>
                      <a:pt x="66" y="113"/>
                      <a:pt x="60" y="116"/>
                    </a:cubicBezTo>
                    <a:cubicBezTo>
                      <a:pt x="56" y="117"/>
                      <a:pt x="53" y="119"/>
                      <a:pt x="50" y="120"/>
                    </a:cubicBezTo>
                    <a:cubicBezTo>
                      <a:pt x="48" y="121"/>
                      <a:pt x="46" y="122"/>
                      <a:pt x="44" y="123"/>
                    </a:cubicBezTo>
                    <a:cubicBezTo>
                      <a:pt x="40" y="124"/>
                      <a:pt x="45" y="122"/>
                      <a:pt x="45" y="122"/>
                    </a:cubicBezTo>
                    <a:cubicBezTo>
                      <a:pt x="48" y="120"/>
                      <a:pt x="51" y="118"/>
                      <a:pt x="53" y="116"/>
                    </a:cubicBezTo>
                    <a:cubicBezTo>
                      <a:pt x="56" y="114"/>
                      <a:pt x="59" y="113"/>
                      <a:pt x="63" y="111"/>
                    </a:cubicBezTo>
                    <a:cubicBezTo>
                      <a:pt x="69" y="107"/>
                      <a:pt x="76" y="104"/>
                      <a:pt x="83" y="101"/>
                    </a:cubicBezTo>
                    <a:cubicBezTo>
                      <a:pt x="83" y="100"/>
                      <a:pt x="84" y="100"/>
                      <a:pt x="84" y="100"/>
                    </a:cubicBezTo>
                    <a:cubicBezTo>
                      <a:pt x="96" y="96"/>
                      <a:pt x="107" y="91"/>
                      <a:pt x="118" y="86"/>
                    </a:cubicBezTo>
                    <a:cubicBezTo>
                      <a:pt x="118" y="87"/>
                      <a:pt x="118" y="88"/>
                      <a:pt x="117" y="89"/>
                    </a:cubicBezTo>
                    <a:close/>
                    <a:moveTo>
                      <a:pt x="118" y="85"/>
                    </a:moveTo>
                    <a:cubicBezTo>
                      <a:pt x="108" y="89"/>
                      <a:pt x="98" y="93"/>
                      <a:pt x="88" y="98"/>
                    </a:cubicBezTo>
                    <a:cubicBezTo>
                      <a:pt x="81" y="100"/>
                      <a:pt x="74" y="103"/>
                      <a:pt x="67" y="106"/>
                    </a:cubicBezTo>
                    <a:cubicBezTo>
                      <a:pt x="61" y="108"/>
                      <a:pt x="55" y="111"/>
                      <a:pt x="49" y="114"/>
                    </a:cubicBezTo>
                    <a:cubicBezTo>
                      <a:pt x="46" y="115"/>
                      <a:pt x="43" y="117"/>
                      <a:pt x="40" y="118"/>
                    </a:cubicBezTo>
                    <a:cubicBezTo>
                      <a:pt x="38" y="119"/>
                      <a:pt x="36" y="120"/>
                      <a:pt x="34" y="121"/>
                    </a:cubicBezTo>
                    <a:cubicBezTo>
                      <a:pt x="35" y="121"/>
                      <a:pt x="37" y="119"/>
                      <a:pt x="37" y="118"/>
                    </a:cubicBezTo>
                    <a:cubicBezTo>
                      <a:pt x="43" y="113"/>
                      <a:pt x="50" y="111"/>
                      <a:pt x="56" y="108"/>
                    </a:cubicBezTo>
                    <a:cubicBezTo>
                      <a:pt x="58" y="106"/>
                      <a:pt x="60" y="105"/>
                      <a:pt x="63" y="104"/>
                    </a:cubicBezTo>
                    <a:cubicBezTo>
                      <a:pt x="68" y="102"/>
                      <a:pt x="73" y="100"/>
                      <a:pt x="78" y="98"/>
                    </a:cubicBezTo>
                    <a:cubicBezTo>
                      <a:pt x="78" y="98"/>
                      <a:pt x="79" y="97"/>
                      <a:pt x="79" y="97"/>
                    </a:cubicBezTo>
                    <a:cubicBezTo>
                      <a:pt x="88" y="94"/>
                      <a:pt x="97" y="90"/>
                      <a:pt x="106" y="86"/>
                    </a:cubicBezTo>
                    <a:cubicBezTo>
                      <a:pt x="108" y="85"/>
                      <a:pt x="111" y="84"/>
                      <a:pt x="113" y="83"/>
                    </a:cubicBezTo>
                    <a:cubicBezTo>
                      <a:pt x="115" y="82"/>
                      <a:pt x="117" y="81"/>
                      <a:pt x="119" y="80"/>
                    </a:cubicBezTo>
                    <a:cubicBezTo>
                      <a:pt x="119" y="82"/>
                      <a:pt x="118" y="83"/>
                      <a:pt x="118" y="85"/>
                    </a:cubicBezTo>
                    <a:close/>
                    <a:moveTo>
                      <a:pt x="30" y="119"/>
                    </a:moveTo>
                    <a:cubicBezTo>
                      <a:pt x="39" y="115"/>
                      <a:pt x="47" y="111"/>
                      <a:pt x="56" y="107"/>
                    </a:cubicBezTo>
                    <a:cubicBezTo>
                      <a:pt x="55" y="108"/>
                      <a:pt x="53" y="109"/>
                      <a:pt x="52" y="110"/>
                    </a:cubicBezTo>
                    <a:cubicBezTo>
                      <a:pt x="48" y="112"/>
                      <a:pt x="44" y="113"/>
                      <a:pt x="41" y="115"/>
                    </a:cubicBezTo>
                    <a:cubicBezTo>
                      <a:pt x="38" y="116"/>
                      <a:pt x="36" y="119"/>
                      <a:pt x="33" y="121"/>
                    </a:cubicBezTo>
                    <a:cubicBezTo>
                      <a:pt x="32" y="120"/>
                      <a:pt x="31" y="120"/>
                      <a:pt x="30" y="119"/>
                    </a:cubicBezTo>
                    <a:close/>
                    <a:moveTo>
                      <a:pt x="25" y="115"/>
                    </a:moveTo>
                    <a:cubicBezTo>
                      <a:pt x="32" y="113"/>
                      <a:pt x="39" y="108"/>
                      <a:pt x="45" y="105"/>
                    </a:cubicBezTo>
                    <a:cubicBezTo>
                      <a:pt x="54" y="101"/>
                      <a:pt x="63" y="98"/>
                      <a:pt x="72" y="94"/>
                    </a:cubicBezTo>
                    <a:cubicBezTo>
                      <a:pt x="80" y="91"/>
                      <a:pt x="88" y="88"/>
                      <a:pt x="96" y="84"/>
                    </a:cubicBezTo>
                    <a:cubicBezTo>
                      <a:pt x="93" y="86"/>
                      <a:pt x="90" y="88"/>
                      <a:pt x="86" y="89"/>
                    </a:cubicBezTo>
                    <a:cubicBezTo>
                      <a:pt x="81" y="92"/>
                      <a:pt x="75" y="94"/>
                      <a:pt x="70" y="96"/>
                    </a:cubicBezTo>
                    <a:cubicBezTo>
                      <a:pt x="62" y="99"/>
                      <a:pt x="53" y="102"/>
                      <a:pt x="46" y="107"/>
                    </a:cubicBezTo>
                    <a:cubicBezTo>
                      <a:pt x="40" y="110"/>
                      <a:pt x="33" y="113"/>
                      <a:pt x="29" y="118"/>
                    </a:cubicBezTo>
                    <a:cubicBezTo>
                      <a:pt x="28" y="117"/>
                      <a:pt x="27" y="116"/>
                      <a:pt x="25" y="115"/>
                    </a:cubicBezTo>
                    <a:close/>
                    <a:moveTo>
                      <a:pt x="91" y="92"/>
                    </a:moveTo>
                    <a:cubicBezTo>
                      <a:pt x="93" y="92"/>
                      <a:pt x="94" y="91"/>
                      <a:pt x="95" y="91"/>
                    </a:cubicBezTo>
                    <a:cubicBezTo>
                      <a:pt x="94" y="91"/>
                      <a:pt x="93" y="92"/>
                      <a:pt x="91" y="92"/>
                    </a:cubicBezTo>
                    <a:close/>
                    <a:moveTo>
                      <a:pt x="113" y="82"/>
                    </a:moveTo>
                    <a:cubicBezTo>
                      <a:pt x="114" y="82"/>
                      <a:pt x="115" y="81"/>
                      <a:pt x="115" y="81"/>
                    </a:cubicBezTo>
                    <a:cubicBezTo>
                      <a:pt x="122" y="77"/>
                      <a:pt x="115" y="81"/>
                      <a:pt x="114" y="82"/>
                    </a:cubicBezTo>
                    <a:cubicBezTo>
                      <a:pt x="114" y="82"/>
                      <a:pt x="114" y="82"/>
                      <a:pt x="113" y="82"/>
                    </a:cubicBezTo>
                    <a:close/>
                    <a:moveTo>
                      <a:pt x="111" y="83"/>
                    </a:moveTo>
                    <a:cubicBezTo>
                      <a:pt x="110" y="83"/>
                      <a:pt x="108" y="84"/>
                      <a:pt x="106" y="85"/>
                    </a:cubicBezTo>
                    <a:cubicBezTo>
                      <a:pt x="105" y="86"/>
                      <a:pt x="103" y="86"/>
                      <a:pt x="102" y="87"/>
                    </a:cubicBezTo>
                    <a:cubicBezTo>
                      <a:pt x="94" y="90"/>
                      <a:pt x="86" y="94"/>
                      <a:pt x="79" y="97"/>
                    </a:cubicBezTo>
                    <a:cubicBezTo>
                      <a:pt x="77" y="97"/>
                      <a:pt x="76" y="98"/>
                      <a:pt x="75" y="98"/>
                    </a:cubicBezTo>
                    <a:cubicBezTo>
                      <a:pt x="71" y="100"/>
                      <a:pt x="67" y="101"/>
                      <a:pt x="63" y="103"/>
                    </a:cubicBezTo>
                    <a:cubicBezTo>
                      <a:pt x="63" y="103"/>
                      <a:pt x="62" y="103"/>
                      <a:pt x="62" y="104"/>
                    </a:cubicBezTo>
                    <a:cubicBezTo>
                      <a:pt x="53" y="107"/>
                      <a:pt x="45" y="111"/>
                      <a:pt x="37" y="115"/>
                    </a:cubicBezTo>
                    <a:cubicBezTo>
                      <a:pt x="35" y="115"/>
                      <a:pt x="34" y="116"/>
                      <a:pt x="32" y="117"/>
                    </a:cubicBezTo>
                    <a:cubicBezTo>
                      <a:pt x="29" y="119"/>
                      <a:pt x="32" y="116"/>
                      <a:pt x="33" y="116"/>
                    </a:cubicBezTo>
                    <a:cubicBezTo>
                      <a:pt x="35" y="114"/>
                      <a:pt x="37" y="113"/>
                      <a:pt x="40" y="112"/>
                    </a:cubicBezTo>
                    <a:cubicBezTo>
                      <a:pt x="46" y="108"/>
                      <a:pt x="52" y="104"/>
                      <a:pt x="58" y="102"/>
                    </a:cubicBezTo>
                    <a:cubicBezTo>
                      <a:pt x="66" y="98"/>
                      <a:pt x="73" y="95"/>
                      <a:pt x="80" y="93"/>
                    </a:cubicBezTo>
                    <a:cubicBezTo>
                      <a:pt x="87" y="90"/>
                      <a:pt x="92" y="87"/>
                      <a:pt x="99" y="84"/>
                    </a:cubicBezTo>
                    <a:cubicBezTo>
                      <a:pt x="101" y="83"/>
                      <a:pt x="103" y="82"/>
                      <a:pt x="106" y="81"/>
                    </a:cubicBezTo>
                    <a:cubicBezTo>
                      <a:pt x="110" y="79"/>
                      <a:pt x="115" y="77"/>
                      <a:pt x="119" y="74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19" y="76"/>
                      <a:pt x="119" y="77"/>
                      <a:pt x="119" y="79"/>
                    </a:cubicBezTo>
                    <a:cubicBezTo>
                      <a:pt x="116" y="80"/>
                      <a:pt x="114" y="81"/>
                      <a:pt x="111" y="83"/>
                    </a:cubicBezTo>
                    <a:close/>
                    <a:moveTo>
                      <a:pt x="119" y="73"/>
                    </a:moveTo>
                    <a:cubicBezTo>
                      <a:pt x="115" y="74"/>
                      <a:pt x="112" y="76"/>
                      <a:pt x="110" y="78"/>
                    </a:cubicBezTo>
                    <a:cubicBezTo>
                      <a:pt x="109" y="78"/>
                      <a:pt x="108" y="79"/>
                      <a:pt x="107" y="79"/>
                    </a:cubicBezTo>
                    <a:cubicBezTo>
                      <a:pt x="104" y="81"/>
                      <a:pt x="101" y="82"/>
                      <a:pt x="98" y="83"/>
                    </a:cubicBezTo>
                    <a:cubicBezTo>
                      <a:pt x="84" y="88"/>
                      <a:pt x="70" y="94"/>
                      <a:pt x="56" y="100"/>
                    </a:cubicBezTo>
                    <a:cubicBezTo>
                      <a:pt x="50" y="102"/>
                      <a:pt x="44" y="105"/>
                      <a:pt x="38" y="108"/>
                    </a:cubicBezTo>
                    <a:cubicBezTo>
                      <a:pt x="36" y="109"/>
                      <a:pt x="33" y="111"/>
                      <a:pt x="30" y="112"/>
                    </a:cubicBezTo>
                    <a:cubicBezTo>
                      <a:pt x="29" y="113"/>
                      <a:pt x="23" y="116"/>
                      <a:pt x="27" y="113"/>
                    </a:cubicBezTo>
                    <a:cubicBezTo>
                      <a:pt x="28" y="112"/>
                      <a:pt x="30" y="111"/>
                      <a:pt x="32" y="110"/>
                    </a:cubicBezTo>
                    <a:cubicBezTo>
                      <a:pt x="45" y="103"/>
                      <a:pt x="58" y="96"/>
                      <a:pt x="71" y="90"/>
                    </a:cubicBezTo>
                    <a:cubicBezTo>
                      <a:pt x="74" y="89"/>
                      <a:pt x="76" y="87"/>
                      <a:pt x="79" y="86"/>
                    </a:cubicBezTo>
                    <a:cubicBezTo>
                      <a:pt x="85" y="84"/>
                      <a:pt x="90" y="81"/>
                      <a:pt x="95" y="79"/>
                    </a:cubicBezTo>
                    <a:cubicBezTo>
                      <a:pt x="103" y="75"/>
                      <a:pt x="112" y="73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70"/>
                      <a:pt x="119" y="72"/>
                      <a:pt x="119" y="74"/>
                    </a:cubicBezTo>
                    <a:cubicBezTo>
                      <a:pt x="119" y="74"/>
                      <a:pt x="119" y="73"/>
                      <a:pt x="119" y="73"/>
                    </a:cubicBezTo>
                    <a:close/>
                    <a:moveTo>
                      <a:pt x="94" y="79"/>
                    </a:moveTo>
                    <a:cubicBezTo>
                      <a:pt x="98" y="77"/>
                      <a:pt x="103" y="75"/>
                      <a:pt x="108" y="73"/>
                    </a:cubicBezTo>
                    <a:cubicBezTo>
                      <a:pt x="108" y="73"/>
                      <a:pt x="108" y="73"/>
                      <a:pt x="107" y="73"/>
                    </a:cubicBezTo>
                    <a:cubicBezTo>
                      <a:pt x="103" y="75"/>
                      <a:pt x="98" y="77"/>
                      <a:pt x="94" y="79"/>
                    </a:cubicBezTo>
                    <a:close/>
                    <a:moveTo>
                      <a:pt x="119" y="67"/>
                    </a:moveTo>
                    <a:cubicBezTo>
                      <a:pt x="119" y="67"/>
                      <a:pt x="119" y="67"/>
                      <a:pt x="119" y="67"/>
                    </a:cubicBezTo>
                    <a:cubicBezTo>
                      <a:pt x="111" y="71"/>
                      <a:pt x="103" y="74"/>
                      <a:pt x="96" y="77"/>
                    </a:cubicBezTo>
                    <a:cubicBezTo>
                      <a:pt x="89" y="80"/>
                      <a:pt x="82" y="84"/>
                      <a:pt x="76" y="87"/>
                    </a:cubicBezTo>
                    <a:cubicBezTo>
                      <a:pt x="65" y="91"/>
                      <a:pt x="55" y="95"/>
                      <a:pt x="44" y="100"/>
                    </a:cubicBezTo>
                    <a:cubicBezTo>
                      <a:pt x="38" y="102"/>
                      <a:pt x="32" y="106"/>
                      <a:pt x="26" y="109"/>
                    </a:cubicBezTo>
                    <a:cubicBezTo>
                      <a:pt x="24" y="109"/>
                      <a:pt x="23" y="109"/>
                      <a:pt x="22" y="110"/>
                    </a:cubicBezTo>
                    <a:cubicBezTo>
                      <a:pt x="23" y="109"/>
                      <a:pt x="25" y="108"/>
                      <a:pt x="26" y="107"/>
                    </a:cubicBezTo>
                    <a:cubicBezTo>
                      <a:pt x="29" y="105"/>
                      <a:pt x="32" y="104"/>
                      <a:pt x="36" y="102"/>
                    </a:cubicBezTo>
                    <a:cubicBezTo>
                      <a:pt x="48" y="96"/>
                      <a:pt x="61" y="89"/>
                      <a:pt x="73" y="83"/>
                    </a:cubicBezTo>
                    <a:cubicBezTo>
                      <a:pt x="88" y="77"/>
                      <a:pt x="102" y="71"/>
                      <a:pt x="116" y="65"/>
                    </a:cubicBezTo>
                    <a:cubicBezTo>
                      <a:pt x="117" y="65"/>
                      <a:pt x="117" y="65"/>
                      <a:pt x="117" y="64"/>
                    </a:cubicBezTo>
                    <a:cubicBezTo>
                      <a:pt x="118" y="64"/>
                      <a:pt x="118" y="64"/>
                      <a:pt x="119" y="64"/>
                    </a:cubicBezTo>
                    <a:cubicBezTo>
                      <a:pt x="119" y="65"/>
                      <a:pt x="119" y="66"/>
                      <a:pt x="119" y="67"/>
                    </a:cubicBezTo>
                    <a:close/>
                    <a:moveTo>
                      <a:pt x="86" y="77"/>
                    </a:moveTo>
                    <a:cubicBezTo>
                      <a:pt x="89" y="76"/>
                      <a:pt x="92" y="74"/>
                      <a:pt x="95" y="73"/>
                    </a:cubicBezTo>
                    <a:cubicBezTo>
                      <a:pt x="99" y="71"/>
                      <a:pt x="103" y="70"/>
                      <a:pt x="107" y="68"/>
                    </a:cubicBezTo>
                    <a:cubicBezTo>
                      <a:pt x="109" y="67"/>
                      <a:pt x="110" y="67"/>
                      <a:pt x="112" y="66"/>
                    </a:cubicBezTo>
                    <a:cubicBezTo>
                      <a:pt x="112" y="66"/>
                      <a:pt x="112" y="66"/>
                      <a:pt x="112" y="66"/>
                    </a:cubicBezTo>
                    <a:cubicBezTo>
                      <a:pt x="104" y="70"/>
                      <a:pt x="95" y="74"/>
                      <a:pt x="86" y="77"/>
                    </a:cubicBezTo>
                    <a:close/>
                    <a:moveTo>
                      <a:pt x="73" y="82"/>
                    </a:moveTo>
                    <a:cubicBezTo>
                      <a:pt x="73" y="82"/>
                      <a:pt x="73" y="83"/>
                      <a:pt x="73" y="83"/>
                    </a:cubicBezTo>
                    <a:cubicBezTo>
                      <a:pt x="59" y="88"/>
                      <a:pt x="46" y="94"/>
                      <a:pt x="32" y="100"/>
                    </a:cubicBezTo>
                    <a:cubicBezTo>
                      <a:pt x="29" y="102"/>
                      <a:pt x="25" y="103"/>
                      <a:pt x="21" y="105"/>
                    </a:cubicBezTo>
                    <a:cubicBezTo>
                      <a:pt x="20" y="105"/>
                      <a:pt x="19" y="106"/>
                      <a:pt x="18" y="106"/>
                    </a:cubicBezTo>
                    <a:cubicBezTo>
                      <a:pt x="19" y="105"/>
                      <a:pt x="21" y="104"/>
                      <a:pt x="22" y="104"/>
                    </a:cubicBezTo>
                    <a:cubicBezTo>
                      <a:pt x="29" y="100"/>
                      <a:pt x="35" y="96"/>
                      <a:pt x="42" y="93"/>
                    </a:cubicBezTo>
                    <a:cubicBezTo>
                      <a:pt x="55" y="85"/>
                      <a:pt x="70" y="79"/>
                      <a:pt x="84" y="73"/>
                    </a:cubicBezTo>
                    <a:cubicBezTo>
                      <a:pt x="91" y="71"/>
                      <a:pt x="97" y="68"/>
                      <a:pt x="103" y="65"/>
                    </a:cubicBezTo>
                    <a:cubicBezTo>
                      <a:pt x="106" y="64"/>
                      <a:pt x="110" y="63"/>
                      <a:pt x="113" y="61"/>
                    </a:cubicBezTo>
                    <a:cubicBezTo>
                      <a:pt x="113" y="61"/>
                      <a:pt x="113" y="61"/>
                      <a:pt x="113" y="60"/>
                    </a:cubicBezTo>
                    <a:cubicBezTo>
                      <a:pt x="115" y="60"/>
                      <a:pt x="116" y="59"/>
                      <a:pt x="118" y="58"/>
                    </a:cubicBezTo>
                    <a:cubicBezTo>
                      <a:pt x="118" y="58"/>
                      <a:pt x="118" y="58"/>
                      <a:pt x="118" y="58"/>
                    </a:cubicBezTo>
                    <a:cubicBezTo>
                      <a:pt x="118" y="60"/>
                      <a:pt x="118" y="61"/>
                      <a:pt x="119" y="63"/>
                    </a:cubicBezTo>
                    <a:cubicBezTo>
                      <a:pt x="103" y="68"/>
                      <a:pt x="88" y="75"/>
                      <a:pt x="73" y="82"/>
                    </a:cubicBezTo>
                    <a:close/>
                    <a:moveTo>
                      <a:pt x="118" y="58"/>
                    </a:moveTo>
                    <a:cubicBezTo>
                      <a:pt x="118" y="58"/>
                      <a:pt x="117" y="58"/>
                      <a:pt x="117" y="58"/>
                    </a:cubicBezTo>
                    <a:cubicBezTo>
                      <a:pt x="116" y="58"/>
                      <a:pt x="115" y="59"/>
                      <a:pt x="113" y="60"/>
                    </a:cubicBezTo>
                    <a:cubicBezTo>
                      <a:pt x="112" y="60"/>
                      <a:pt x="110" y="61"/>
                      <a:pt x="109" y="61"/>
                    </a:cubicBezTo>
                    <a:cubicBezTo>
                      <a:pt x="96" y="66"/>
                      <a:pt x="82" y="71"/>
                      <a:pt x="70" y="77"/>
                    </a:cubicBezTo>
                    <a:cubicBezTo>
                      <a:pt x="56" y="84"/>
                      <a:pt x="42" y="89"/>
                      <a:pt x="29" y="95"/>
                    </a:cubicBezTo>
                    <a:cubicBezTo>
                      <a:pt x="25" y="97"/>
                      <a:pt x="22" y="99"/>
                      <a:pt x="18" y="100"/>
                    </a:cubicBezTo>
                    <a:cubicBezTo>
                      <a:pt x="17" y="100"/>
                      <a:pt x="15" y="100"/>
                      <a:pt x="14" y="101"/>
                    </a:cubicBezTo>
                    <a:cubicBezTo>
                      <a:pt x="15" y="100"/>
                      <a:pt x="17" y="99"/>
                      <a:pt x="18" y="98"/>
                    </a:cubicBezTo>
                    <a:cubicBezTo>
                      <a:pt x="25" y="95"/>
                      <a:pt x="32" y="92"/>
                      <a:pt x="39" y="88"/>
                    </a:cubicBezTo>
                    <a:cubicBezTo>
                      <a:pt x="54" y="81"/>
                      <a:pt x="69" y="76"/>
                      <a:pt x="84" y="70"/>
                    </a:cubicBezTo>
                    <a:cubicBezTo>
                      <a:pt x="91" y="67"/>
                      <a:pt x="97" y="64"/>
                      <a:pt x="104" y="62"/>
                    </a:cubicBezTo>
                    <a:cubicBezTo>
                      <a:pt x="107" y="61"/>
                      <a:pt x="109" y="60"/>
                      <a:pt x="112" y="59"/>
                    </a:cubicBezTo>
                    <a:cubicBezTo>
                      <a:pt x="113" y="58"/>
                      <a:pt x="114" y="58"/>
                      <a:pt x="115" y="57"/>
                    </a:cubicBezTo>
                    <a:cubicBezTo>
                      <a:pt x="116" y="57"/>
                      <a:pt x="116" y="57"/>
                      <a:pt x="117" y="56"/>
                    </a:cubicBezTo>
                    <a:cubicBezTo>
                      <a:pt x="117" y="57"/>
                      <a:pt x="117" y="57"/>
                      <a:pt x="118" y="58"/>
                    </a:cubicBezTo>
                    <a:close/>
                    <a:moveTo>
                      <a:pt x="22" y="111"/>
                    </a:moveTo>
                    <a:cubicBezTo>
                      <a:pt x="22" y="111"/>
                      <a:pt x="22" y="111"/>
                      <a:pt x="22" y="111"/>
                    </a:cubicBezTo>
                    <a:cubicBezTo>
                      <a:pt x="29" y="108"/>
                      <a:pt x="37" y="104"/>
                      <a:pt x="45" y="100"/>
                    </a:cubicBezTo>
                    <a:cubicBezTo>
                      <a:pt x="50" y="98"/>
                      <a:pt x="56" y="96"/>
                      <a:pt x="62" y="93"/>
                    </a:cubicBezTo>
                    <a:cubicBezTo>
                      <a:pt x="56" y="96"/>
                      <a:pt x="50" y="99"/>
                      <a:pt x="45" y="102"/>
                    </a:cubicBezTo>
                    <a:cubicBezTo>
                      <a:pt x="38" y="106"/>
                      <a:pt x="30" y="109"/>
                      <a:pt x="24" y="114"/>
                    </a:cubicBezTo>
                    <a:cubicBezTo>
                      <a:pt x="24" y="113"/>
                      <a:pt x="23" y="112"/>
                      <a:pt x="22" y="111"/>
                    </a:cubicBezTo>
                    <a:close/>
                    <a:moveTo>
                      <a:pt x="35" y="122"/>
                    </a:moveTo>
                    <a:cubicBezTo>
                      <a:pt x="40" y="120"/>
                      <a:pt x="46" y="116"/>
                      <a:pt x="51" y="114"/>
                    </a:cubicBezTo>
                    <a:cubicBezTo>
                      <a:pt x="59" y="110"/>
                      <a:pt x="67" y="107"/>
                      <a:pt x="75" y="103"/>
                    </a:cubicBezTo>
                    <a:cubicBezTo>
                      <a:pt x="70" y="106"/>
                      <a:pt x="64" y="109"/>
                      <a:pt x="59" y="112"/>
                    </a:cubicBezTo>
                    <a:cubicBezTo>
                      <a:pt x="57" y="114"/>
                      <a:pt x="54" y="115"/>
                      <a:pt x="52" y="117"/>
                    </a:cubicBezTo>
                    <a:cubicBezTo>
                      <a:pt x="48" y="120"/>
                      <a:pt x="44" y="121"/>
                      <a:pt x="41" y="124"/>
                    </a:cubicBezTo>
                    <a:cubicBezTo>
                      <a:pt x="41" y="124"/>
                      <a:pt x="41" y="124"/>
                      <a:pt x="41" y="124"/>
                    </a:cubicBezTo>
                    <a:cubicBezTo>
                      <a:pt x="41" y="124"/>
                      <a:pt x="41" y="124"/>
                      <a:pt x="40" y="124"/>
                    </a:cubicBezTo>
                    <a:cubicBezTo>
                      <a:pt x="38" y="123"/>
                      <a:pt x="37" y="123"/>
                      <a:pt x="35" y="122"/>
                    </a:cubicBezTo>
                    <a:close/>
                    <a:moveTo>
                      <a:pt x="43" y="124"/>
                    </a:moveTo>
                    <a:cubicBezTo>
                      <a:pt x="50" y="121"/>
                      <a:pt x="57" y="117"/>
                      <a:pt x="64" y="114"/>
                    </a:cubicBezTo>
                    <a:cubicBezTo>
                      <a:pt x="70" y="111"/>
                      <a:pt x="77" y="109"/>
                      <a:pt x="83" y="106"/>
                    </a:cubicBezTo>
                    <a:cubicBezTo>
                      <a:pt x="78" y="109"/>
                      <a:pt x="73" y="112"/>
                      <a:pt x="68" y="114"/>
                    </a:cubicBezTo>
                    <a:cubicBezTo>
                      <a:pt x="66" y="116"/>
                      <a:pt x="63" y="118"/>
                      <a:pt x="61" y="120"/>
                    </a:cubicBezTo>
                    <a:cubicBezTo>
                      <a:pt x="59" y="121"/>
                      <a:pt x="58" y="122"/>
                      <a:pt x="56" y="123"/>
                    </a:cubicBezTo>
                    <a:cubicBezTo>
                      <a:pt x="52" y="124"/>
                      <a:pt x="47" y="124"/>
                      <a:pt x="43" y="124"/>
                    </a:cubicBezTo>
                    <a:close/>
                    <a:moveTo>
                      <a:pt x="115" y="97"/>
                    </a:moveTo>
                    <a:cubicBezTo>
                      <a:pt x="115" y="99"/>
                      <a:pt x="114" y="100"/>
                      <a:pt x="114" y="101"/>
                    </a:cubicBezTo>
                    <a:cubicBezTo>
                      <a:pt x="112" y="102"/>
                      <a:pt x="110" y="103"/>
                      <a:pt x="107" y="104"/>
                    </a:cubicBezTo>
                    <a:cubicBezTo>
                      <a:pt x="100" y="108"/>
                      <a:pt x="93" y="111"/>
                      <a:pt x="85" y="115"/>
                    </a:cubicBezTo>
                    <a:cubicBezTo>
                      <a:pt x="81" y="117"/>
                      <a:pt x="77" y="119"/>
                      <a:pt x="73" y="122"/>
                    </a:cubicBezTo>
                    <a:cubicBezTo>
                      <a:pt x="69" y="124"/>
                      <a:pt x="74" y="120"/>
                      <a:pt x="75" y="120"/>
                    </a:cubicBezTo>
                    <a:cubicBezTo>
                      <a:pt x="77" y="119"/>
                      <a:pt x="79" y="118"/>
                      <a:pt x="81" y="116"/>
                    </a:cubicBezTo>
                    <a:cubicBezTo>
                      <a:pt x="86" y="113"/>
                      <a:pt x="92" y="110"/>
                      <a:pt x="98" y="107"/>
                    </a:cubicBezTo>
                    <a:cubicBezTo>
                      <a:pt x="104" y="104"/>
                      <a:pt x="110" y="101"/>
                      <a:pt x="115" y="97"/>
                    </a:cubicBezTo>
                    <a:close/>
                    <a:moveTo>
                      <a:pt x="108" y="112"/>
                    </a:moveTo>
                    <a:cubicBezTo>
                      <a:pt x="108" y="112"/>
                      <a:pt x="108" y="112"/>
                      <a:pt x="108" y="112"/>
                    </a:cubicBezTo>
                    <a:cubicBezTo>
                      <a:pt x="103" y="115"/>
                      <a:pt x="99" y="118"/>
                      <a:pt x="94" y="120"/>
                    </a:cubicBezTo>
                    <a:cubicBezTo>
                      <a:pt x="92" y="122"/>
                      <a:pt x="90" y="123"/>
                      <a:pt x="87" y="124"/>
                    </a:cubicBezTo>
                    <a:cubicBezTo>
                      <a:pt x="86" y="125"/>
                      <a:pt x="85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6" y="124"/>
                      <a:pt x="86" y="124"/>
                    </a:cubicBezTo>
                    <a:cubicBezTo>
                      <a:pt x="95" y="118"/>
                      <a:pt x="104" y="113"/>
                      <a:pt x="111" y="107"/>
                    </a:cubicBezTo>
                    <a:cubicBezTo>
                      <a:pt x="110" y="109"/>
                      <a:pt x="109" y="111"/>
                      <a:pt x="108" y="112"/>
                    </a:cubicBezTo>
                    <a:close/>
                    <a:moveTo>
                      <a:pt x="77" y="125"/>
                    </a:moveTo>
                    <a:cubicBezTo>
                      <a:pt x="82" y="124"/>
                      <a:pt x="87" y="121"/>
                      <a:pt x="91" y="119"/>
                    </a:cubicBezTo>
                    <a:cubicBezTo>
                      <a:pt x="95" y="116"/>
                      <a:pt x="100" y="114"/>
                      <a:pt x="104" y="112"/>
                    </a:cubicBezTo>
                    <a:cubicBezTo>
                      <a:pt x="101" y="113"/>
                      <a:pt x="99" y="115"/>
                      <a:pt x="96" y="117"/>
                    </a:cubicBezTo>
                    <a:cubicBezTo>
                      <a:pt x="92" y="120"/>
                      <a:pt x="86" y="122"/>
                      <a:pt x="82" y="126"/>
                    </a:cubicBezTo>
                    <a:cubicBezTo>
                      <a:pt x="80" y="126"/>
                      <a:pt x="79" y="126"/>
                      <a:pt x="77" y="125"/>
                    </a:cubicBezTo>
                    <a:close/>
                    <a:moveTo>
                      <a:pt x="71" y="123"/>
                    </a:moveTo>
                    <a:cubicBezTo>
                      <a:pt x="81" y="118"/>
                      <a:pt x="92" y="113"/>
                      <a:pt x="102" y="108"/>
                    </a:cubicBezTo>
                    <a:cubicBezTo>
                      <a:pt x="101" y="109"/>
                      <a:pt x="99" y="110"/>
                      <a:pt x="97" y="111"/>
                    </a:cubicBezTo>
                    <a:cubicBezTo>
                      <a:pt x="90" y="116"/>
                      <a:pt x="83" y="120"/>
                      <a:pt x="75" y="125"/>
                    </a:cubicBezTo>
                    <a:cubicBezTo>
                      <a:pt x="74" y="125"/>
                      <a:pt x="72" y="124"/>
                      <a:pt x="71" y="123"/>
                    </a:cubicBezTo>
                    <a:close/>
                    <a:moveTo>
                      <a:pt x="111" y="106"/>
                    </a:moveTo>
                    <a:cubicBezTo>
                      <a:pt x="104" y="112"/>
                      <a:pt x="96" y="115"/>
                      <a:pt x="88" y="120"/>
                    </a:cubicBezTo>
                    <a:cubicBezTo>
                      <a:pt x="85" y="122"/>
                      <a:pt x="79" y="124"/>
                      <a:pt x="77" y="125"/>
                    </a:cubicBezTo>
                    <a:cubicBezTo>
                      <a:pt x="82" y="122"/>
                      <a:pt x="86" y="119"/>
                      <a:pt x="91" y="116"/>
                    </a:cubicBezTo>
                    <a:cubicBezTo>
                      <a:pt x="95" y="113"/>
                      <a:pt x="99" y="111"/>
                      <a:pt x="104" y="108"/>
                    </a:cubicBezTo>
                    <a:cubicBezTo>
                      <a:pt x="105" y="107"/>
                      <a:pt x="107" y="106"/>
                      <a:pt x="108" y="105"/>
                    </a:cubicBezTo>
                    <a:cubicBezTo>
                      <a:pt x="109" y="105"/>
                      <a:pt x="109" y="105"/>
                      <a:pt x="109" y="104"/>
                    </a:cubicBezTo>
                    <a:cubicBezTo>
                      <a:pt x="111" y="104"/>
                      <a:pt x="112" y="103"/>
                      <a:pt x="113" y="102"/>
                    </a:cubicBezTo>
                    <a:cubicBezTo>
                      <a:pt x="113" y="104"/>
                      <a:pt x="112" y="105"/>
                      <a:pt x="112" y="106"/>
                    </a:cubicBezTo>
                    <a:cubicBezTo>
                      <a:pt x="112" y="106"/>
                      <a:pt x="111" y="106"/>
                      <a:pt x="111" y="106"/>
                    </a:cubicBezTo>
                    <a:close/>
                    <a:moveTo>
                      <a:pt x="70" y="123"/>
                    </a:moveTo>
                    <a:cubicBezTo>
                      <a:pt x="69" y="122"/>
                      <a:pt x="67" y="122"/>
                      <a:pt x="66" y="121"/>
                    </a:cubicBezTo>
                    <a:cubicBezTo>
                      <a:pt x="72" y="118"/>
                      <a:pt x="79" y="116"/>
                      <a:pt x="85" y="113"/>
                    </a:cubicBezTo>
                    <a:cubicBezTo>
                      <a:pt x="80" y="116"/>
                      <a:pt x="75" y="119"/>
                      <a:pt x="70" y="123"/>
                    </a:cubicBezTo>
                    <a:close/>
                    <a:moveTo>
                      <a:pt x="85" y="126"/>
                    </a:moveTo>
                    <a:cubicBezTo>
                      <a:pt x="91" y="124"/>
                      <a:pt x="97" y="119"/>
                      <a:pt x="103" y="116"/>
                    </a:cubicBezTo>
                    <a:cubicBezTo>
                      <a:pt x="104" y="115"/>
                      <a:pt x="105" y="115"/>
                      <a:pt x="106" y="114"/>
                    </a:cubicBezTo>
                    <a:cubicBezTo>
                      <a:pt x="107" y="113"/>
                      <a:pt x="107" y="113"/>
                      <a:pt x="107" y="114"/>
                    </a:cubicBezTo>
                    <a:cubicBezTo>
                      <a:pt x="105" y="115"/>
                      <a:pt x="104" y="116"/>
                      <a:pt x="103" y="117"/>
                    </a:cubicBezTo>
                    <a:cubicBezTo>
                      <a:pt x="99" y="120"/>
                      <a:pt x="96" y="122"/>
                      <a:pt x="93" y="124"/>
                    </a:cubicBezTo>
                    <a:cubicBezTo>
                      <a:pt x="93" y="125"/>
                      <a:pt x="93" y="125"/>
                      <a:pt x="93" y="125"/>
                    </a:cubicBezTo>
                    <a:cubicBezTo>
                      <a:pt x="90" y="126"/>
                      <a:pt x="88" y="126"/>
                      <a:pt x="85" y="126"/>
                    </a:cubicBezTo>
                    <a:close/>
                    <a:moveTo>
                      <a:pt x="95" y="124"/>
                    </a:moveTo>
                    <a:cubicBezTo>
                      <a:pt x="98" y="122"/>
                      <a:pt x="100" y="121"/>
                      <a:pt x="102" y="119"/>
                    </a:cubicBezTo>
                    <a:cubicBezTo>
                      <a:pt x="101" y="120"/>
                      <a:pt x="101" y="121"/>
                      <a:pt x="100" y="121"/>
                    </a:cubicBezTo>
                    <a:cubicBezTo>
                      <a:pt x="98" y="122"/>
                      <a:pt x="97" y="123"/>
                      <a:pt x="95" y="124"/>
                    </a:cubicBezTo>
                    <a:close/>
                    <a:moveTo>
                      <a:pt x="115" y="97"/>
                    </a:moveTo>
                    <a:cubicBezTo>
                      <a:pt x="115" y="97"/>
                      <a:pt x="115" y="97"/>
                      <a:pt x="115" y="97"/>
                    </a:cubicBezTo>
                    <a:cubicBezTo>
                      <a:pt x="115" y="97"/>
                      <a:pt x="114" y="97"/>
                      <a:pt x="113" y="98"/>
                    </a:cubicBezTo>
                    <a:cubicBezTo>
                      <a:pt x="113" y="98"/>
                      <a:pt x="113" y="98"/>
                      <a:pt x="113" y="98"/>
                    </a:cubicBezTo>
                    <a:cubicBezTo>
                      <a:pt x="106" y="101"/>
                      <a:pt x="100" y="105"/>
                      <a:pt x="93" y="108"/>
                    </a:cubicBezTo>
                    <a:cubicBezTo>
                      <a:pt x="84" y="113"/>
                      <a:pt x="75" y="117"/>
                      <a:pt x="65" y="121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4" y="120"/>
                      <a:pt x="63" y="120"/>
                      <a:pt x="63" y="121"/>
                    </a:cubicBezTo>
                    <a:cubicBezTo>
                      <a:pt x="63" y="121"/>
                      <a:pt x="63" y="121"/>
                      <a:pt x="63" y="121"/>
                    </a:cubicBezTo>
                    <a:cubicBezTo>
                      <a:pt x="62" y="120"/>
                      <a:pt x="61" y="121"/>
                      <a:pt x="61" y="121"/>
                    </a:cubicBezTo>
                    <a:cubicBezTo>
                      <a:pt x="61" y="121"/>
                      <a:pt x="61" y="121"/>
                      <a:pt x="61" y="121"/>
                    </a:cubicBezTo>
                    <a:cubicBezTo>
                      <a:pt x="60" y="121"/>
                      <a:pt x="60" y="122"/>
                      <a:pt x="59" y="122"/>
                    </a:cubicBezTo>
                    <a:cubicBezTo>
                      <a:pt x="59" y="122"/>
                      <a:pt x="59" y="122"/>
                      <a:pt x="59" y="122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2" y="120"/>
                      <a:pt x="65" y="119"/>
                      <a:pt x="67" y="117"/>
                    </a:cubicBezTo>
                    <a:cubicBezTo>
                      <a:pt x="71" y="115"/>
                      <a:pt x="75" y="113"/>
                      <a:pt x="80" y="111"/>
                    </a:cubicBezTo>
                    <a:cubicBezTo>
                      <a:pt x="84" y="109"/>
                      <a:pt x="89" y="107"/>
                      <a:pt x="93" y="104"/>
                    </a:cubicBezTo>
                    <a:cubicBezTo>
                      <a:pt x="101" y="100"/>
                      <a:pt x="109" y="96"/>
                      <a:pt x="117" y="92"/>
                    </a:cubicBezTo>
                    <a:cubicBezTo>
                      <a:pt x="117" y="93"/>
                      <a:pt x="117" y="93"/>
                      <a:pt x="116" y="94"/>
                    </a:cubicBezTo>
                    <a:cubicBezTo>
                      <a:pt x="116" y="95"/>
                      <a:pt x="116" y="96"/>
                      <a:pt x="115" y="97"/>
                    </a:cubicBezTo>
                    <a:close/>
                    <a:moveTo>
                      <a:pt x="115" y="49"/>
                    </a:moveTo>
                    <a:cubicBezTo>
                      <a:pt x="106" y="54"/>
                      <a:pt x="97" y="57"/>
                      <a:pt x="87" y="61"/>
                    </a:cubicBezTo>
                    <a:cubicBezTo>
                      <a:pt x="84" y="62"/>
                      <a:pt x="82" y="63"/>
                      <a:pt x="79" y="64"/>
                    </a:cubicBezTo>
                    <a:cubicBezTo>
                      <a:pt x="76" y="65"/>
                      <a:pt x="73" y="66"/>
                      <a:pt x="70" y="67"/>
                    </a:cubicBezTo>
                    <a:cubicBezTo>
                      <a:pt x="57" y="72"/>
                      <a:pt x="44" y="78"/>
                      <a:pt x="30" y="84"/>
                    </a:cubicBezTo>
                    <a:cubicBezTo>
                      <a:pt x="24" y="86"/>
                      <a:pt x="17" y="89"/>
                      <a:pt x="12" y="92"/>
                    </a:cubicBezTo>
                    <a:cubicBezTo>
                      <a:pt x="18" y="88"/>
                      <a:pt x="26" y="85"/>
                      <a:pt x="33" y="82"/>
                    </a:cubicBezTo>
                    <a:cubicBezTo>
                      <a:pt x="40" y="79"/>
                      <a:pt x="47" y="75"/>
                      <a:pt x="54" y="72"/>
                    </a:cubicBezTo>
                    <a:cubicBezTo>
                      <a:pt x="62" y="69"/>
                      <a:pt x="70" y="66"/>
                      <a:pt x="77" y="63"/>
                    </a:cubicBezTo>
                    <a:cubicBezTo>
                      <a:pt x="85" y="59"/>
                      <a:pt x="93" y="56"/>
                      <a:pt x="100" y="52"/>
                    </a:cubicBezTo>
                    <a:cubicBezTo>
                      <a:pt x="101" y="52"/>
                      <a:pt x="102" y="51"/>
                      <a:pt x="103" y="51"/>
                    </a:cubicBezTo>
                    <a:cubicBezTo>
                      <a:pt x="106" y="49"/>
                      <a:pt x="110" y="48"/>
                      <a:pt x="113" y="45"/>
                    </a:cubicBezTo>
                    <a:cubicBezTo>
                      <a:pt x="114" y="46"/>
                      <a:pt x="115" y="48"/>
                      <a:pt x="115" y="49"/>
                    </a:cubicBezTo>
                    <a:close/>
                    <a:moveTo>
                      <a:pt x="108" y="38"/>
                    </a:moveTo>
                    <a:cubicBezTo>
                      <a:pt x="80" y="49"/>
                      <a:pt x="53" y="62"/>
                      <a:pt x="25" y="74"/>
                    </a:cubicBezTo>
                    <a:cubicBezTo>
                      <a:pt x="19" y="77"/>
                      <a:pt x="13" y="81"/>
                      <a:pt x="6" y="83"/>
                    </a:cubicBezTo>
                    <a:cubicBezTo>
                      <a:pt x="6" y="83"/>
                      <a:pt x="6" y="83"/>
                      <a:pt x="6" y="83"/>
                    </a:cubicBezTo>
                    <a:cubicBezTo>
                      <a:pt x="7" y="82"/>
                      <a:pt x="9" y="81"/>
                      <a:pt x="10" y="80"/>
                    </a:cubicBezTo>
                    <a:cubicBezTo>
                      <a:pt x="11" y="79"/>
                      <a:pt x="13" y="79"/>
                      <a:pt x="14" y="78"/>
                    </a:cubicBezTo>
                    <a:cubicBezTo>
                      <a:pt x="17" y="76"/>
                      <a:pt x="21" y="74"/>
                      <a:pt x="24" y="72"/>
                    </a:cubicBezTo>
                    <a:cubicBezTo>
                      <a:pt x="38" y="66"/>
                      <a:pt x="52" y="59"/>
                      <a:pt x="66" y="52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76" y="48"/>
                      <a:pt x="85" y="44"/>
                      <a:pt x="93" y="41"/>
                    </a:cubicBezTo>
                    <a:cubicBezTo>
                      <a:pt x="95" y="40"/>
                      <a:pt x="96" y="40"/>
                      <a:pt x="98" y="39"/>
                    </a:cubicBezTo>
                    <a:cubicBezTo>
                      <a:pt x="99" y="39"/>
                      <a:pt x="100" y="38"/>
                      <a:pt x="101" y="38"/>
                    </a:cubicBezTo>
                    <a:cubicBezTo>
                      <a:pt x="101" y="38"/>
                      <a:pt x="101" y="38"/>
                      <a:pt x="102" y="37"/>
                    </a:cubicBezTo>
                    <a:cubicBezTo>
                      <a:pt x="103" y="37"/>
                      <a:pt x="105" y="36"/>
                      <a:pt x="106" y="35"/>
                    </a:cubicBezTo>
                    <a:cubicBezTo>
                      <a:pt x="107" y="36"/>
                      <a:pt x="108" y="37"/>
                      <a:pt x="108" y="38"/>
                    </a:cubicBezTo>
                    <a:close/>
                    <a:moveTo>
                      <a:pt x="103" y="32"/>
                    </a:moveTo>
                    <a:cubicBezTo>
                      <a:pt x="99" y="34"/>
                      <a:pt x="96" y="35"/>
                      <a:pt x="92" y="37"/>
                    </a:cubicBezTo>
                    <a:cubicBezTo>
                      <a:pt x="91" y="37"/>
                      <a:pt x="90" y="37"/>
                      <a:pt x="89" y="38"/>
                    </a:cubicBezTo>
                    <a:cubicBezTo>
                      <a:pt x="83" y="40"/>
                      <a:pt x="78" y="42"/>
                      <a:pt x="72" y="44"/>
                    </a:cubicBezTo>
                    <a:cubicBezTo>
                      <a:pt x="60" y="49"/>
                      <a:pt x="49" y="54"/>
                      <a:pt x="37" y="59"/>
                    </a:cubicBezTo>
                    <a:cubicBezTo>
                      <a:pt x="32" y="61"/>
                      <a:pt x="27" y="63"/>
                      <a:pt x="22" y="65"/>
                    </a:cubicBezTo>
                    <a:cubicBezTo>
                      <a:pt x="17" y="68"/>
                      <a:pt x="12" y="71"/>
                      <a:pt x="7" y="73"/>
                    </a:cubicBezTo>
                    <a:cubicBezTo>
                      <a:pt x="3" y="75"/>
                      <a:pt x="9" y="72"/>
                      <a:pt x="10" y="71"/>
                    </a:cubicBezTo>
                    <a:cubicBezTo>
                      <a:pt x="12" y="70"/>
                      <a:pt x="15" y="68"/>
                      <a:pt x="17" y="67"/>
                    </a:cubicBezTo>
                    <a:cubicBezTo>
                      <a:pt x="23" y="64"/>
                      <a:pt x="28" y="61"/>
                      <a:pt x="34" y="58"/>
                    </a:cubicBezTo>
                    <a:cubicBezTo>
                      <a:pt x="45" y="52"/>
                      <a:pt x="56" y="47"/>
                      <a:pt x="67" y="42"/>
                    </a:cubicBezTo>
                    <a:cubicBezTo>
                      <a:pt x="73" y="39"/>
                      <a:pt x="79" y="37"/>
                      <a:pt x="84" y="34"/>
                    </a:cubicBezTo>
                    <a:cubicBezTo>
                      <a:pt x="89" y="33"/>
                      <a:pt x="93" y="31"/>
                      <a:pt x="97" y="28"/>
                    </a:cubicBezTo>
                    <a:cubicBezTo>
                      <a:pt x="98" y="29"/>
                      <a:pt x="99" y="29"/>
                      <a:pt x="100" y="30"/>
                    </a:cubicBezTo>
                    <a:cubicBezTo>
                      <a:pt x="101" y="30"/>
                      <a:pt x="102" y="31"/>
                      <a:pt x="103" y="32"/>
                    </a:cubicBezTo>
                    <a:close/>
                    <a:moveTo>
                      <a:pt x="73" y="21"/>
                    </a:moveTo>
                    <a:cubicBezTo>
                      <a:pt x="72" y="21"/>
                      <a:pt x="71" y="22"/>
                      <a:pt x="69" y="23"/>
                    </a:cubicBezTo>
                    <a:cubicBezTo>
                      <a:pt x="69" y="22"/>
                      <a:pt x="70" y="21"/>
                      <a:pt x="70" y="21"/>
                    </a:cubicBezTo>
                    <a:cubicBezTo>
                      <a:pt x="71" y="21"/>
                      <a:pt x="72" y="21"/>
                      <a:pt x="73" y="21"/>
                    </a:cubicBezTo>
                    <a:close/>
                    <a:moveTo>
                      <a:pt x="65" y="20"/>
                    </a:moveTo>
                    <a:cubicBezTo>
                      <a:pt x="65" y="20"/>
                      <a:pt x="65" y="21"/>
                      <a:pt x="65" y="21"/>
                    </a:cubicBezTo>
                    <a:cubicBezTo>
                      <a:pt x="47" y="29"/>
                      <a:pt x="30" y="38"/>
                      <a:pt x="13" y="48"/>
                    </a:cubicBezTo>
                    <a:cubicBezTo>
                      <a:pt x="13" y="48"/>
                      <a:pt x="11" y="49"/>
                      <a:pt x="10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49"/>
                      <a:pt x="11" y="49"/>
                      <a:pt x="11" y="49"/>
                    </a:cubicBezTo>
                    <a:cubicBezTo>
                      <a:pt x="13" y="48"/>
                      <a:pt x="16" y="46"/>
                      <a:pt x="18" y="45"/>
                    </a:cubicBezTo>
                    <a:cubicBezTo>
                      <a:pt x="22" y="42"/>
                      <a:pt x="27" y="39"/>
                      <a:pt x="31" y="37"/>
                    </a:cubicBezTo>
                    <a:cubicBezTo>
                      <a:pt x="41" y="31"/>
                      <a:pt x="52" y="26"/>
                      <a:pt x="62" y="20"/>
                    </a:cubicBezTo>
                    <a:cubicBezTo>
                      <a:pt x="63" y="20"/>
                      <a:pt x="64" y="20"/>
                      <a:pt x="65" y="20"/>
                    </a:cubicBezTo>
                    <a:close/>
                    <a:moveTo>
                      <a:pt x="37" y="25"/>
                    </a:moveTo>
                    <a:cubicBezTo>
                      <a:pt x="40" y="24"/>
                      <a:pt x="44" y="23"/>
                      <a:pt x="47" y="22"/>
                    </a:cubicBezTo>
                    <a:cubicBezTo>
                      <a:pt x="44" y="24"/>
                      <a:pt x="42" y="25"/>
                      <a:pt x="39" y="26"/>
                    </a:cubicBezTo>
                    <a:cubicBezTo>
                      <a:pt x="33" y="30"/>
                      <a:pt x="26" y="33"/>
                      <a:pt x="20" y="37"/>
                    </a:cubicBezTo>
                    <a:cubicBezTo>
                      <a:pt x="25" y="32"/>
                      <a:pt x="31" y="28"/>
                      <a:pt x="37" y="25"/>
                    </a:cubicBezTo>
                    <a:close/>
                    <a:moveTo>
                      <a:pt x="19" y="38"/>
                    </a:moveTo>
                    <a:cubicBezTo>
                      <a:pt x="19" y="38"/>
                      <a:pt x="19" y="38"/>
                      <a:pt x="19" y="38"/>
                    </a:cubicBezTo>
                    <a:cubicBezTo>
                      <a:pt x="26" y="34"/>
                      <a:pt x="33" y="30"/>
                      <a:pt x="40" y="27"/>
                    </a:cubicBezTo>
                    <a:cubicBezTo>
                      <a:pt x="43" y="25"/>
                      <a:pt x="46" y="23"/>
                      <a:pt x="49" y="22"/>
                    </a:cubicBezTo>
                    <a:cubicBezTo>
                      <a:pt x="50" y="22"/>
                      <a:pt x="51" y="22"/>
                      <a:pt x="52" y="21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50" y="22"/>
                      <a:pt x="49" y="23"/>
                      <a:pt x="47" y="24"/>
                    </a:cubicBezTo>
                    <a:cubicBezTo>
                      <a:pt x="36" y="29"/>
                      <a:pt x="26" y="34"/>
                      <a:pt x="16" y="41"/>
                    </a:cubicBezTo>
                    <a:cubicBezTo>
                      <a:pt x="17" y="39"/>
                      <a:pt x="18" y="38"/>
                      <a:pt x="19" y="38"/>
                    </a:cubicBezTo>
                    <a:close/>
                    <a:moveTo>
                      <a:pt x="7" y="85"/>
                    </a:moveTo>
                    <a:cubicBezTo>
                      <a:pt x="18" y="79"/>
                      <a:pt x="31" y="76"/>
                      <a:pt x="43" y="71"/>
                    </a:cubicBezTo>
                    <a:cubicBezTo>
                      <a:pt x="48" y="68"/>
                      <a:pt x="54" y="66"/>
                      <a:pt x="59" y="63"/>
                    </a:cubicBezTo>
                    <a:cubicBezTo>
                      <a:pt x="46" y="70"/>
                      <a:pt x="33" y="77"/>
                      <a:pt x="20" y="83"/>
                    </a:cubicBezTo>
                    <a:cubicBezTo>
                      <a:pt x="19" y="84"/>
                      <a:pt x="18" y="84"/>
                      <a:pt x="17" y="85"/>
                    </a:cubicBezTo>
                    <a:cubicBezTo>
                      <a:pt x="14" y="86"/>
                      <a:pt x="11" y="88"/>
                      <a:pt x="8" y="90"/>
                    </a:cubicBezTo>
                    <a:cubicBezTo>
                      <a:pt x="8" y="88"/>
                      <a:pt x="7" y="87"/>
                      <a:pt x="7" y="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85"/>
              <p:cNvSpPr>
                <a:spLocks noEditPoints="1"/>
              </p:cNvSpPr>
              <p:nvPr/>
            </p:nvSpPr>
            <p:spPr bwMode="auto">
              <a:xfrm>
                <a:off x="6" y="34"/>
                <a:ext cx="295" cy="315"/>
              </a:xfrm>
              <a:custGeom>
                <a:avLst/>
                <a:gdLst>
                  <a:gd name="T0" fmla="*/ 67 w 125"/>
                  <a:gd name="T1" fmla="*/ 127 h 133"/>
                  <a:gd name="T2" fmla="*/ 12 w 125"/>
                  <a:gd name="T3" fmla="*/ 41 h 133"/>
                  <a:gd name="T4" fmla="*/ 38 w 125"/>
                  <a:gd name="T5" fmla="*/ 92 h 133"/>
                  <a:gd name="T6" fmla="*/ 15 w 125"/>
                  <a:gd name="T7" fmla="*/ 101 h 133"/>
                  <a:gd name="T8" fmla="*/ 10 w 125"/>
                  <a:gd name="T9" fmla="*/ 93 h 133"/>
                  <a:gd name="T10" fmla="*/ 10 w 125"/>
                  <a:gd name="T11" fmla="*/ 93 h 133"/>
                  <a:gd name="T12" fmla="*/ 10 w 125"/>
                  <a:gd name="T13" fmla="*/ 93 h 133"/>
                  <a:gd name="T14" fmla="*/ 60 w 125"/>
                  <a:gd name="T15" fmla="*/ 20 h 133"/>
                  <a:gd name="T16" fmla="*/ 51 w 125"/>
                  <a:gd name="T17" fmla="*/ 28 h 133"/>
                  <a:gd name="T18" fmla="*/ 75 w 125"/>
                  <a:gd name="T19" fmla="*/ 21 h 133"/>
                  <a:gd name="T20" fmla="*/ 85 w 125"/>
                  <a:gd name="T21" fmla="*/ 28 h 133"/>
                  <a:gd name="T22" fmla="*/ 81 w 125"/>
                  <a:gd name="T23" fmla="*/ 35 h 133"/>
                  <a:gd name="T24" fmla="*/ 58 w 125"/>
                  <a:gd name="T25" fmla="*/ 31 h 133"/>
                  <a:gd name="T26" fmla="*/ 39 w 125"/>
                  <a:gd name="T27" fmla="*/ 42 h 133"/>
                  <a:gd name="T28" fmla="*/ 70 w 125"/>
                  <a:gd name="T29" fmla="*/ 30 h 133"/>
                  <a:gd name="T30" fmla="*/ 70 w 125"/>
                  <a:gd name="T31" fmla="*/ 24 h 133"/>
                  <a:gd name="T32" fmla="*/ 55 w 125"/>
                  <a:gd name="T33" fmla="*/ 30 h 133"/>
                  <a:gd name="T34" fmla="*/ 18 w 125"/>
                  <a:gd name="T35" fmla="*/ 47 h 133"/>
                  <a:gd name="T36" fmla="*/ 7 w 125"/>
                  <a:gd name="T37" fmla="*/ 59 h 133"/>
                  <a:gd name="T38" fmla="*/ 6 w 125"/>
                  <a:gd name="T39" fmla="*/ 65 h 133"/>
                  <a:gd name="T40" fmla="*/ 25 w 125"/>
                  <a:gd name="T41" fmla="*/ 60 h 133"/>
                  <a:gd name="T42" fmla="*/ 92 w 125"/>
                  <a:gd name="T43" fmla="*/ 41 h 133"/>
                  <a:gd name="T44" fmla="*/ 29 w 125"/>
                  <a:gd name="T45" fmla="*/ 65 h 133"/>
                  <a:gd name="T46" fmla="*/ 55 w 125"/>
                  <a:gd name="T47" fmla="*/ 57 h 133"/>
                  <a:gd name="T48" fmla="*/ 111 w 125"/>
                  <a:gd name="T49" fmla="*/ 40 h 133"/>
                  <a:gd name="T50" fmla="*/ 101 w 125"/>
                  <a:gd name="T51" fmla="*/ 45 h 133"/>
                  <a:gd name="T52" fmla="*/ 54 w 125"/>
                  <a:gd name="T53" fmla="*/ 70 h 133"/>
                  <a:gd name="T54" fmla="*/ 115 w 125"/>
                  <a:gd name="T55" fmla="*/ 51 h 133"/>
                  <a:gd name="T56" fmla="*/ 67 w 125"/>
                  <a:gd name="T57" fmla="*/ 75 h 133"/>
                  <a:gd name="T58" fmla="*/ 66 w 125"/>
                  <a:gd name="T59" fmla="*/ 117 h 133"/>
                  <a:gd name="T60" fmla="*/ 108 w 125"/>
                  <a:gd name="T61" fmla="*/ 94 h 133"/>
                  <a:gd name="T62" fmla="*/ 79 w 125"/>
                  <a:gd name="T63" fmla="*/ 107 h 133"/>
                  <a:gd name="T64" fmla="*/ 118 w 125"/>
                  <a:gd name="T65" fmla="*/ 89 h 133"/>
                  <a:gd name="T66" fmla="*/ 79 w 125"/>
                  <a:gd name="T67" fmla="*/ 98 h 133"/>
                  <a:gd name="T68" fmla="*/ 34 w 125"/>
                  <a:gd name="T69" fmla="*/ 121 h 133"/>
                  <a:gd name="T70" fmla="*/ 26 w 125"/>
                  <a:gd name="T71" fmla="*/ 115 h 133"/>
                  <a:gd name="T72" fmla="*/ 102 w 125"/>
                  <a:gd name="T73" fmla="*/ 87 h 133"/>
                  <a:gd name="T74" fmla="*/ 81 w 125"/>
                  <a:gd name="T75" fmla="*/ 92 h 133"/>
                  <a:gd name="T76" fmla="*/ 99 w 125"/>
                  <a:gd name="T77" fmla="*/ 83 h 133"/>
                  <a:gd name="T78" fmla="*/ 120 w 125"/>
                  <a:gd name="T79" fmla="*/ 68 h 133"/>
                  <a:gd name="T80" fmla="*/ 76 w 125"/>
                  <a:gd name="T81" fmla="*/ 87 h 133"/>
                  <a:gd name="T82" fmla="*/ 120 w 125"/>
                  <a:gd name="T83" fmla="*/ 67 h 133"/>
                  <a:gd name="T84" fmla="*/ 22 w 125"/>
                  <a:gd name="T85" fmla="*/ 105 h 133"/>
                  <a:gd name="T86" fmla="*/ 119 w 125"/>
                  <a:gd name="T87" fmla="*/ 63 h 133"/>
                  <a:gd name="T88" fmla="*/ 19 w 125"/>
                  <a:gd name="T89" fmla="*/ 98 h 133"/>
                  <a:gd name="T90" fmla="*/ 45 w 125"/>
                  <a:gd name="T91" fmla="*/ 100 h 133"/>
                  <a:gd name="T92" fmla="*/ 41 w 125"/>
                  <a:gd name="T93" fmla="*/ 123 h 133"/>
                  <a:gd name="T94" fmla="*/ 43 w 125"/>
                  <a:gd name="T95" fmla="*/ 124 h 133"/>
                  <a:gd name="T96" fmla="*/ 109 w 125"/>
                  <a:gd name="T97" fmla="*/ 112 h 133"/>
                  <a:gd name="T98" fmla="*/ 78 w 125"/>
                  <a:gd name="T99" fmla="*/ 125 h 133"/>
                  <a:gd name="T100" fmla="*/ 71 w 125"/>
                  <a:gd name="T101" fmla="*/ 123 h 133"/>
                  <a:gd name="T102" fmla="*/ 112 w 125"/>
                  <a:gd name="T103" fmla="*/ 106 h 133"/>
                  <a:gd name="T104" fmla="*/ 94 w 125"/>
                  <a:gd name="T105" fmla="*/ 124 h 133"/>
                  <a:gd name="T106" fmla="*/ 114 w 125"/>
                  <a:gd name="T107" fmla="*/ 98 h 133"/>
                  <a:gd name="T108" fmla="*/ 60 w 125"/>
                  <a:gd name="T109" fmla="*/ 121 h 133"/>
                  <a:gd name="T110" fmla="*/ 71 w 125"/>
                  <a:gd name="T111" fmla="*/ 67 h 133"/>
                  <a:gd name="T112" fmla="*/ 109 w 125"/>
                  <a:gd name="T113" fmla="*/ 37 h 133"/>
                  <a:gd name="T114" fmla="*/ 98 w 125"/>
                  <a:gd name="T115" fmla="*/ 39 h 133"/>
                  <a:gd name="T116" fmla="*/ 23 w 125"/>
                  <a:gd name="T117" fmla="*/ 65 h 133"/>
                  <a:gd name="T118" fmla="*/ 74 w 125"/>
                  <a:gd name="T119" fmla="*/ 21 h 133"/>
                  <a:gd name="T120" fmla="*/ 19 w 125"/>
                  <a:gd name="T121" fmla="*/ 44 h 133"/>
                  <a:gd name="T122" fmla="*/ 20 w 125"/>
                  <a:gd name="T123" fmla="*/ 38 h 133"/>
                  <a:gd name="T124" fmla="*/ 60 w 125"/>
                  <a:gd name="T125" fmla="*/ 6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5" h="133">
                    <a:moveTo>
                      <a:pt x="30" y="122"/>
                    </a:moveTo>
                    <a:cubicBezTo>
                      <a:pt x="39" y="128"/>
                      <a:pt x="50" y="127"/>
                      <a:pt x="60" y="125"/>
                    </a:cubicBezTo>
                    <a:cubicBezTo>
                      <a:pt x="59" y="126"/>
                      <a:pt x="59" y="128"/>
                      <a:pt x="58" y="130"/>
                    </a:cubicBezTo>
                    <a:cubicBezTo>
                      <a:pt x="57" y="132"/>
                      <a:pt x="59" y="133"/>
                      <a:pt x="60" y="131"/>
                    </a:cubicBezTo>
                    <a:cubicBezTo>
                      <a:pt x="61" y="131"/>
                      <a:pt x="61" y="130"/>
                      <a:pt x="62" y="129"/>
                    </a:cubicBezTo>
                    <a:cubicBezTo>
                      <a:pt x="62" y="129"/>
                      <a:pt x="62" y="130"/>
                      <a:pt x="62" y="130"/>
                    </a:cubicBezTo>
                    <a:cubicBezTo>
                      <a:pt x="62" y="131"/>
                      <a:pt x="64" y="131"/>
                      <a:pt x="64" y="130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5" y="130"/>
                      <a:pt x="67" y="130"/>
                      <a:pt x="67" y="128"/>
                    </a:cubicBezTo>
                    <a:cubicBezTo>
                      <a:pt x="67" y="128"/>
                      <a:pt x="67" y="128"/>
                      <a:pt x="67" y="127"/>
                    </a:cubicBezTo>
                    <a:cubicBezTo>
                      <a:pt x="68" y="127"/>
                      <a:pt x="69" y="126"/>
                      <a:pt x="68" y="125"/>
                    </a:cubicBezTo>
                    <a:cubicBezTo>
                      <a:pt x="77" y="129"/>
                      <a:pt x="87" y="131"/>
                      <a:pt x="96" y="127"/>
                    </a:cubicBezTo>
                    <a:cubicBezTo>
                      <a:pt x="107" y="122"/>
                      <a:pt x="113" y="113"/>
                      <a:pt x="117" y="102"/>
                    </a:cubicBezTo>
                    <a:cubicBezTo>
                      <a:pt x="125" y="83"/>
                      <a:pt x="125" y="58"/>
                      <a:pt x="114" y="39"/>
                    </a:cubicBezTo>
                    <a:cubicBezTo>
                      <a:pt x="105" y="25"/>
                      <a:pt x="88" y="19"/>
                      <a:pt x="71" y="18"/>
                    </a:cubicBezTo>
                    <a:cubicBezTo>
                      <a:pt x="73" y="12"/>
                      <a:pt x="76" y="7"/>
                      <a:pt x="81" y="4"/>
                    </a:cubicBezTo>
                    <a:cubicBezTo>
                      <a:pt x="82" y="3"/>
                      <a:pt x="81" y="0"/>
                      <a:pt x="79" y="1"/>
                    </a:cubicBezTo>
                    <a:cubicBezTo>
                      <a:pt x="73" y="5"/>
                      <a:pt x="70" y="11"/>
                      <a:pt x="68" y="18"/>
                    </a:cubicBezTo>
                    <a:cubicBezTo>
                      <a:pt x="66" y="18"/>
                      <a:pt x="65" y="18"/>
                      <a:pt x="63" y="18"/>
                    </a:cubicBezTo>
                    <a:cubicBezTo>
                      <a:pt x="43" y="18"/>
                      <a:pt x="24" y="25"/>
                      <a:pt x="12" y="41"/>
                    </a:cubicBezTo>
                    <a:cubicBezTo>
                      <a:pt x="1" y="57"/>
                      <a:pt x="0" y="78"/>
                      <a:pt x="8" y="96"/>
                    </a:cubicBezTo>
                    <a:cubicBezTo>
                      <a:pt x="13" y="106"/>
                      <a:pt x="21" y="115"/>
                      <a:pt x="30" y="122"/>
                    </a:cubicBezTo>
                    <a:close/>
                    <a:moveTo>
                      <a:pt x="18" y="107"/>
                    </a:moveTo>
                    <a:cubicBezTo>
                      <a:pt x="26" y="104"/>
                      <a:pt x="33" y="101"/>
                      <a:pt x="40" y="97"/>
                    </a:cubicBezTo>
                    <a:cubicBezTo>
                      <a:pt x="47" y="94"/>
                      <a:pt x="55" y="91"/>
                      <a:pt x="63" y="88"/>
                    </a:cubicBezTo>
                    <a:cubicBezTo>
                      <a:pt x="56" y="91"/>
                      <a:pt x="49" y="95"/>
                      <a:pt x="42" y="98"/>
                    </a:cubicBezTo>
                    <a:cubicBezTo>
                      <a:pt x="35" y="102"/>
                      <a:pt x="27" y="105"/>
                      <a:pt x="22" y="110"/>
                    </a:cubicBezTo>
                    <a:cubicBezTo>
                      <a:pt x="20" y="109"/>
                      <a:pt x="19" y="108"/>
                      <a:pt x="18" y="107"/>
                    </a:cubicBezTo>
                    <a:close/>
                    <a:moveTo>
                      <a:pt x="15" y="101"/>
                    </a:moveTo>
                    <a:cubicBezTo>
                      <a:pt x="23" y="101"/>
                      <a:pt x="31" y="95"/>
                      <a:pt x="38" y="92"/>
                    </a:cubicBezTo>
                    <a:cubicBezTo>
                      <a:pt x="47" y="88"/>
                      <a:pt x="55" y="85"/>
                      <a:pt x="64" y="81"/>
                    </a:cubicBezTo>
                    <a:cubicBezTo>
                      <a:pt x="74" y="76"/>
                      <a:pt x="83" y="72"/>
                      <a:pt x="93" y="68"/>
                    </a:cubicBezTo>
                    <a:cubicBezTo>
                      <a:pt x="98" y="66"/>
                      <a:pt x="104" y="64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4" y="65"/>
                      <a:pt x="98" y="67"/>
                      <a:pt x="93" y="69"/>
                    </a:cubicBezTo>
                    <a:cubicBezTo>
                      <a:pt x="85" y="72"/>
                      <a:pt x="76" y="76"/>
                      <a:pt x="68" y="80"/>
                    </a:cubicBezTo>
                    <a:cubicBezTo>
                      <a:pt x="59" y="83"/>
                      <a:pt x="50" y="88"/>
                      <a:pt x="42" y="92"/>
                    </a:cubicBezTo>
                    <a:cubicBezTo>
                      <a:pt x="38" y="94"/>
                      <a:pt x="34" y="97"/>
                      <a:pt x="30" y="99"/>
                    </a:cubicBezTo>
                    <a:cubicBezTo>
                      <a:pt x="26" y="102"/>
                      <a:pt x="22" y="103"/>
                      <a:pt x="18" y="106"/>
                    </a:cubicBezTo>
                    <a:cubicBezTo>
                      <a:pt x="17" y="104"/>
                      <a:pt x="16" y="103"/>
                      <a:pt x="15" y="101"/>
                    </a:cubicBezTo>
                    <a:close/>
                    <a:moveTo>
                      <a:pt x="12" y="97"/>
                    </a:moveTo>
                    <a:cubicBezTo>
                      <a:pt x="15" y="97"/>
                      <a:pt x="18" y="96"/>
                      <a:pt x="20" y="94"/>
                    </a:cubicBezTo>
                    <a:cubicBezTo>
                      <a:pt x="24" y="92"/>
                      <a:pt x="29" y="91"/>
                      <a:pt x="33" y="89"/>
                    </a:cubicBezTo>
                    <a:cubicBezTo>
                      <a:pt x="43" y="85"/>
                      <a:pt x="53" y="81"/>
                      <a:pt x="64" y="77"/>
                    </a:cubicBezTo>
                    <a:cubicBezTo>
                      <a:pt x="65" y="76"/>
                      <a:pt x="67" y="76"/>
                      <a:pt x="68" y="75"/>
                    </a:cubicBezTo>
                    <a:cubicBezTo>
                      <a:pt x="67" y="76"/>
                      <a:pt x="66" y="76"/>
                      <a:pt x="65" y="77"/>
                    </a:cubicBezTo>
                    <a:cubicBezTo>
                      <a:pt x="56" y="80"/>
                      <a:pt x="48" y="84"/>
                      <a:pt x="39" y="88"/>
                    </a:cubicBezTo>
                    <a:cubicBezTo>
                      <a:pt x="31" y="92"/>
                      <a:pt x="22" y="95"/>
                      <a:pt x="14" y="100"/>
                    </a:cubicBezTo>
                    <a:cubicBezTo>
                      <a:pt x="13" y="99"/>
                      <a:pt x="13" y="98"/>
                      <a:pt x="12" y="97"/>
                    </a:cubicBezTo>
                    <a:close/>
                    <a:moveTo>
                      <a:pt x="10" y="93"/>
                    </a:moveTo>
                    <a:cubicBezTo>
                      <a:pt x="10" y="93"/>
                      <a:pt x="11" y="93"/>
                      <a:pt x="11" y="93"/>
                    </a:cubicBezTo>
                    <a:cubicBezTo>
                      <a:pt x="14" y="92"/>
                      <a:pt x="18" y="90"/>
                      <a:pt x="21" y="89"/>
                    </a:cubicBezTo>
                    <a:cubicBezTo>
                      <a:pt x="26" y="86"/>
                      <a:pt x="31" y="84"/>
                      <a:pt x="36" y="82"/>
                    </a:cubicBezTo>
                    <a:cubicBezTo>
                      <a:pt x="46" y="78"/>
                      <a:pt x="55" y="74"/>
                      <a:pt x="64" y="70"/>
                    </a:cubicBezTo>
                    <a:cubicBezTo>
                      <a:pt x="66" y="70"/>
                      <a:pt x="67" y="69"/>
                      <a:pt x="68" y="69"/>
                    </a:cubicBezTo>
                    <a:cubicBezTo>
                      <a:pt x="66" y="70"/>
                      <a:pt x="63" y="71"/>
                      <a:pt x="60" y="72"/>
                    </a:cubicBezTo>
                    <a:cubicBezTo>
                      <a:pt x="51" y="76"/>
                      <a:pt x="42" y="80"/>
                      <a:pt x="34" y="84"/>
                    </a:cubicBezTo>
                    <a:cubicBezTo>
                      <a:pt x="30" y="86"/>
                      <a:pt x="26" y="88"/>
                      <a:pt x="22" y="90"/>
                    </a:cubicBezTo>
                    <a:cubicBezTo>
                      <a:pt x="19" y="92"/>
                      <a:pt x="15" y="94"/>
                      <a:pt x="12" y="96"/>
                    </a:cubicBezTo>
                    <a:cubicBezTo>
                      <a:pt x="11" y="95"/>
                      <a:pt x="11" y="94"/>
                      <a:pt x="10" y="93"/>
                    </a:cubicBezTo>
                    <a:close/>
                    <a:moveTo>
                      <a:pt x="18" y="85"/>
                    </a:moveTo>
                    <a:cubicBezTo>
                      <a:pt x="24" y="83"/>
                      <a:pt x="30" y="81"/>
                      <a:pt x="36" y="79"/>
                    </a:cubicBezTo>
                    <a:cubicBezTo>
                      <a:pt x="50" y="72"/>
                      <a:pt x="64" y="66"/>
                      <a:pt x="79" y="60"/>
                    </a:cubicBezTo>
                    <a:cubicBezTo>
                      <a:pt x="84" y="58"/>
                      <a:pt x="90" y="56"/>
                      <a:pt x="96" y="54"/>
                    </a:cubicBezTo>
                    <a:cubicBezTo>
                      <a:pt x="94" y="54"/>
                      <a:pt x="92" y="55"/>
                      <a:pt x="91" y="56"/>
                    </a:cubicBezTo>
                    <a:cubicBezTo>
                      <a:pt x="81" y="61"/>
                      <a:pt x="71" y="65"/>
                      <a:pt x="61" y="69"/>
                    </a:cubicBezTo>
                    <a:cubicBezTo>
                      <a:pt x="52" y="72"/>
                      <a:pt x="44" y="76"/>
                      <a:pt x="36" y="80"/>
                    </a:cubicBezTo>
                    <a:cubicBezTo>
                      <a:pt x="32" y="82"/>
                      <a:pt x="28" y="83"/>
                      <a:pt x="24" y="85"/>
                    </a:cubicBezTo>
                    <a:cubicBezTo>
                      <a:pt x="20" y="87"/>
                      <a:pt x="15" y="90"/>
                      <a:pt x="10" y="92"/>
                    </a:cubicBezTo>
                    <a:cubicBezTo>
                      <a:pt x="10" y="92"/>
                      <a:pt x="10" y="93"/>
                      <a:pt x="10" y="93"/>
                    </a:cubicBezTo>
                    <a:cubicBezTo>
                      <a:pt x="10" y="92"/>
                      <a:pt x="10" y="91"/>
                      <a:pt x="9" y="90"/>
                    </a:cubicBezTo>
                    <a:cubicBezTo>
                      <a:pt x="12" y="89"/>
                      <a:pt x="15" y="87"/>
                      <a:pt x="18" y="85"/>
                    </a:cubicBezTo>
                    <a:close/>
                    <a:moveTo>
                      <a:pt x="60" y="20"/>
                    </a:moveTo>
                    <a:cubicBezTo>
                      <a:pt x="45" y="27"/>
                      <a:pt x="31" y="35"/>
                      <a:pt x="16" y="42"/>
                    </a:cubicBezTo>
                    <a:cubicBezTo>
                      <a:pt x="16" y="42"/>
                      <a:pt x="15" y="43"/>
                      <a:pt x="15" y="43"/>
                    </a:cubicBezTo>
                    <a:cubicBezTo>
                      <a:pt x="15" y="43"/>
                      <a:pt x="15" y="42"/>
                      <a:pt x="15" y="42"/>
                    </a:cubicBezTo>
                    <a:cubicBezTo>
                      <a:pt x="17" y="41"/>
                      <a:pt x="18" y="40"/>
                      <a:pt x="20" y="39"/>
                    </a:cubicBezTo>
                    <a:cubicBezTo>
                      <a:pt x="24" y="37"/>
                      <a:pt x="28" y="34"/>
                      <a:pt x="31" y="32"/>
                    </a:cubicBezTo>
                    <a:cubicBezTo>
                      <a:pt x="39" y="28"/>
                      <a:pt x="47" y="25"/>
                      <a:pt x="55" y="21"/>
                    </a:cubicBezTo>
                    <a:cubicBezTo>
                      <a:pt x="57" y="21"/>
                      <a:pt x="58" y="21"/>
                      <a:pt x="60" y="20"/>
                    </a:cubicBezTo>
                    <a:close/>
                    <a:moveTo>
                      <a:pt x="14" y="44"/>
                    </a:moveTo>
                    <a:cubicBezTo>
                      <a:pt x="21" y="41"/>
                      <a:pt x="28" y="37"/>
                      <a:pt x="36" y="33"/>
                    </a:cubicBezTo>
                    <a:cubicBezTo>
                      <a:pt x="40" y="31"/>
                      <a:pt x="44" y="29"/>
                      <a:pt x="48" y="26"/>
                    </a:cubicBezTo>
                    <a:cubicBezTo>
                      <a:pt x="50" y="26"/>
                      <a:pt x="52" y="25"/>
                      <a:pt x="53" y="24"/>
                    </a:cubicBezTo>
                    <a:cubicBezTo>
                      <a:pt x="39" y="32"/>
                      <a:pt x="25" y="40"/>
                      <a:pt x="11" y="48"/>
                    </a:cubicBezTo>
                    <a:cubicBezTo>
                      <a:pt x="12" y="47"/>
                      <a:pt x="13" y="45"/>
                      <a:pt x="14" y="44"/>
                    </a:cubicBezTo>
                    <a:close/>
                    <a:moveTo>
                      <a:pt x="10" y="50"/>
                    </a:moveTo>
                    <a:cubicBezTo>
                      <a:pt x="14" y="49"/>
                      <a:pt x="17" y="47"/>
                      <a:pt x="20" y="45"/>
                    </a:cubicBezTo>
                    <a:cubicBezTo>
                      <a:pt x="25" y="42"/>
                      <a:pt x="30" y="39"/>
                      <a:pt x="35" y="37"/>
                    </a:cubicBezTo>
                    <a:cubicBezTo>
                      <a:pt x="41" y="34"/>
                      <a:pt x="46" y="31"/>
                      <a:pt x="51" y="28"/>
                    </a:cubicBezTo>
                    <a:cubicBezTo>
                      <a:pt x="47" y="31"/>
                      <a:pt x="42" y="34"/>
                      <a:pt x="37" y="36"/>
                    </a:cubicBezTo>
                    <a:cubicBezTo>
                      <a:pt x="32" y="39"/>
                      <a:pt x="26" y="42"/>
                      <a:pt x="21" y="45"/>
                    </a:cubicBezTo>
                    <a:cubicBezTo>
                      <a:pt x="18" y="46"/>
                      <a:pt x="15" y="48"/>
                      <a:pt x="12" y="50"/>
                    </a:cubicBezTo>
                    <a:cubicBezTo>
                      <a:pt x="11" y="50"/>
                      <a:pt x="11" y="50"/>
                      <a:pt x="10" y="50"/>
                    </a:cubicBezTo>
                    <a:cubicBezTo>
                      <a:pt x="10" y="50"/>
                      <a:pt x="10" y="50"/>
                      <a:pt x="10" y="50"/>
                    </a:cubicBezTo>
                    <a:close/>
                    <a:moveTo>
                      <a:pt x="75" y="21"/>
                    </a:moveTo>
                    <a:cubicBezTo>
                      <a:pt x="78" y="21"/>
                      <a:pt x="80" y="22"/>
                      <a:pt x="82" y="22"/>
                    </a:cubicBezTo>
                    <a:cubicBezTo>
                      <a:pt x="78" y="24"/>
                      <a:pt x="74" y="26"/>
                      <a:pt x="69" y="28"/>
                    </a:cubicBezTo>
                    <a:cubicBezTo>
                      <a:pt x="69" y="27"/>
                      <a:pt x="70" y="26"/>
                      <a:pt x="70" y="25"/>
                    </a:cubicBezTo>
                    <a:cubicBezTo>
                      <a:pt x="72" y="23"/>
                      <a:pt x="73" y="22"/>
                      <a:pt x="75" y="21"/>
                    </a:cubicBezTo>
                    <a:cubicBezTo>
                      <a:pt x="75" y="21"/>
                      <a:pt x="75" y="21"/>
                      <a:pt x="75" y="21"/>
                    </a:cubicBezTo>
                    <a:close/>
                    <a:moveTo>
                      <a:pt x="97" y="28"/>
                    </a:moveTo>
                    <a:cubicBezTo>
                      <a:pt x="83" y="34"/>
                      <a:pt x="68" y="40"/>
                      <a:pt x="54" y="46"/>
                    </a:cubicBezTo>
                    <a:cubicBezTo>
                      <a:pt x="41" y="52"/>
                      <a:pt x="28" y="58"/>
                      <a:pt x="15" y="65"/>
                    </a:cubicBezTo>
                    <a:cubicBezTo>
                      <a:pt x="12" y="66"/>
                      <a:pt x="8" y="68"/>
                      <a:pt x="6" y="69"/>
                    </a:cubicBezTo>
                    <a:cubicBezTo>
                      <a:pt x="9" y="67"/>
                      <a:pt x="12" y="65"/>
                      <a:pt x="15" y="64"/>
                    </a:cubicBezTo>
                    <a:cubicBezTo>
                      <a:pt x="21" y="60"/>
                      <a:pt x="28" y="56"/>
                      <a:pt x="34" y="53"/>
                    </a:cubicBezTo>
                    <a:cubicBezTo>
                      <a:pt x="46" y="47"/>
                      <a:pt x="59" y="41"/>
                      <a:pt x="71" y="35"/>
                    </a:cubicBezTo>
                    <a:cubicBezTo>
                      <a:pt x="76" y="35"/>
                      <a:pt x="81" y="33"/>
                      <a:pt x="86" y="31"/>
                    </a:cubicBezTo>
                    <a:cubicBezTo>
                      <a:pt x="87" y="31"/>
                      <a:pt x="87" y="28"/>
                      <a:pt x="85" y="28"/>
                    </a:cubicBezTo>
                    <a:cubicBezTo>
                      <a:pt x="83" y="29"/>
                      <a:pt x="82" y="30"/>
                      <a:pt x="80" y="30"/>
                    </a:cubicBezTo>
                    <a:cubicBezTo>
                      <a:pt x="81" y="30"/>
                      <a:pt x="81" y="30"/>
                      <a:pt x="82" y="29"/>
                    </a:cubicBezTo>
                    <a:cubicBezTo>
                      <a:pt x="82" y="29"/>
                      <a:pt x="82" y="29"/>
                      <a:pt x="83" y="29"/>
                    </a:cubicBezTo>
                    <a:cubicBezTo>
                      <a:pt x="84" y="28"/>
                      <a:pt x="86" y="27"/>
                      <a:pt x="88" y="26"/>
                    </a:cubicBezTo>
                    <a:cubicBezTo>
                      <a:pt x="89" y="26"/>
                      <a:pt x="89" y="25"/>
                      <a:pt x="89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2" y="25"/>
                      <a:pt x="95" y="26"/>
                      <a:pt x="97" y="28"/>
                    </a:cubicBezTo>
                    <a:close/>
                    <a:moveTo>
                      <a:pt x="97" y="28"/>
                    </a:moveTo>
                    <a:cubicBezTo>
                      <a:pt x="97" y="28"/>
                      <a:pt x="97" y="28"/>
                      <a:pt x="96" y="29"/>
                    </a:cubicBezTo>
                    <a:cubicBezTo>
                      <a:pt x="92" y="31"/>
                      <a:pt x="86" y="33"/>
                      <a:pt x="81" y="35"/>
                    </a:cubicBezTo>
                    <a:cubicBezTo>
                      <a:pt x="83" y="34"/>
                      <a:pt x="85" y="33"/>
                      <a:pt x="87" y="33"/>
                    </a:cubicBezTo>
                    <a:cubicBezTo>
                      <a:pt x="89" y="32"/>
                      <a:pt x="92" y="31"/>
                      <a:pt x="94" y="30"/>
                    </a:cubicBezTo>
                    <a:cubicBezTo>
                      <a:pt x="94" y="29"/>
                      <a:pt x="97" y="28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lose/>
                    <a:moveTo>
                      <a:pt x="63" y="35"/>
                    </a:moveTo>
                    <a:cubicBezTo>
                      <a:pt x="64" y="35"/>
                      <a:pt x="66" y="35"/>
                      <a:pt x="68" y="35"/>
                    </a:cubicBezTo>
                    <a:cubicBezTo>
                      <a:pt x="55" y="41"/>
                      <a:pt x="42" y="46"/>
                      <a:pt x="30" y="52"/>
                    </a:cubicBezTo>
                    <a:cubicBezTo>
                      <a:pt x="40" y="47"/>
                      <a:pt x="51" y="41"/>
                      <a:pt x="62" y="35"/>
                    </a:cubicBezTo>
                    <a:cubicBezTo>
                      <a:pt x="62" y="35"/>
                      <a:pt x="62" y="35"/>
                      <a:pt x="63" y="35"/>
                    </a:cubicBezTo>
                    <a:close/>
                    <a:moveTo>
                      <a:pt x="58" y="31"/>
                    </a:moveTo>
                    <a:cubicBezTo>
                      <a:pt x="61" y="29"/>
                      <a:pt x="64" y="28"/>
                      <a:pt x="67" y="26"/>
                    </a:cubicBezTo>
                    <a:cubicBezTo>
                      <a:pt x="67" y="27"/>
                      <a:pt x="67" y="28"/>
                      <a:pt x="67" y="29"/>
                    </a:cubicBezTo>
                    <a:cubicBezTo>
                      <a:pt x="65" y="30"/>
                      <a:pt x="63" y="31"/>
                      <a:pt x="62" y="32"/>
                    </a:cubicBezTo>
                    <a:cubicBezTo>
                      <a:pt x="61" y="32"/>
                      <a:pt x="60" y="31"/>
                      <a:pt x="58" y="31"/>
                    </a:cubicBezTo>
                    <a:close/>
                    <a:moveTo>
                      <a:pt x="58" y="34"/>
                    </a:moveTo>
                    <a:cubicBezTo>
                      <a:pt x="53" y="36"/>
                      <a:pt x="49" y="38"/>
                      <a:pt x="44" y="40"/>
                    </a:cubicBezTo>
                    <a:cubicBezTo>
                      <a:pt x="33" y="46"/>
                      <a:pt x="22" y="51"/>
                      <a:pt x="11" y="57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14" y="56"/>
                      <a:pt x="17" y="54"/>
                      <a:pt x="20" y="52"/>
                    </a:cubicBezTo>
                    <a:cubicBezTo>
                      <a:pt x="26" y="48"/>
                      <a:pt x="33" y="45"/>
                      <a:pt x="39" y="42"/>
                    </a:cubicBezTo>
                    <a:cubicBezTo>
                      <a:pt x="45" y="39"/>
                      <a:pt x="50" y="36"/>
                      <a:pt x="55" y="33"/>
                    </a:cubicBezTo>
                    <a:cubicBezTo>
                      <a:pt x="56" y="33"/>
                      <a:pt x="57" y="34"/>
                      <a:pt x="58" y="34"/>
                    </a:cubicBezTo>
                    <a:close/>
                    <a:moveTo>
                      <a:pt x="67" y="30"/>
                    </a:moveTo>
                    <a:cubicBezTo>
                      <a:pt x="67" y="31"/>
                      <a:pt x="67" y="31"/>
                      <a:pt x="67" y="32"/>
                    </a:cubicBezTo>
                    <a:cubicBezTo>
                      <a:pt x="66" y="32"/>
                      <a:pt x="66" y="32"/>
                      <a:pt x="66" y="32"/>
                    </a:cubicBezTo>
                    <a:cubicBezTo>
                      <a:pt x="65" y="32"/>
                      <a:pt x="64" y="32"/>
                      <a:pt x="63" y="32"/>
                    </a:cubicBezTo>
                    <a:cubicBezTo>
                      <a:pt x="64" y="31"/>
                      <a:pt x="65" y="31"/>
                      <a:pt x="67" y="30"/>
                    </a:cubicBezTo>
                    <a:close/>
                    <a:moveTo>
                      <a:pt x="69" y="29"/>
                    </a:moveTo>
                    <a:cubicBezTo>
                      <a:pt x="73" y="27"/>
                      <a:pt x="77" y="25"/>
                      <a:pt x="81" y="23"/>
                    </a:cubicBezTo>
                    <a:cubicBezTo>
                      <a:pt x="77" y="25"/>
                      <a:pt x="73" y="28"/>
                      <a:pt x="70" y="30"/>
                    </a:cubicBezTo>
                    <a:cubicBezTo>
                      <a:pt x="70" y="30"/>
                      <a:pt x="69" y="29"/>
                      <a:pt x="69" y="29"/>
                    </a:cubicBezTo>
                    <a:close/>
                    <a:moveTo>
                      <a:pt x="82" y="28"/>
                    </a:moveTo>
                    <a:cubicBezTo>
                      <a:pt x="80" y="29"/>
                      <a:pt x="78" y="30"/>
                      <a:pt x="76" y="31"/>
                    </a:cubicBezTo>
                    <a:cubicBezTo>
                      <a:pt x="74" y="32"/>
                      <a:pt x="72" y="32"/>
                      <a:pt x="70" y="32"/>
                    </a:cubicBezTo>
                    <a:cubicBezTo>
                      <a:pt x="70" y="32"/>
                      <a:pt x="70" y="31"/>
                      <a:pt x="70" y="31"/>
                    </a:cubicBezTo>
                    <a:cubicBezTo>
                      <a:pt x="74" y="29"/>
                      <a:pt x="79" y="26"/>
                      <a:pt x="82" y="23"/>
                    </a:cubicBezTo>
                    <a:cubicBezTo>
                      <a:pt x="83" y="23"/>
                      <a:pt x="83" y="22"/>
                      <a:pt x="83" y="22"/>
                    </a:cubicBezTo>
                    <a:cubicBezTo>
                      <a:pt x="85" y="23"/>
                      <a:pt x="87" y="23"/>
                      <a:pt x="89" y="24"/>
                    </a:cubicBezTo>
                    <a:cubicBezTo>
                      <a:pt x="87" y="26"/>
                      <a:pt x="84" y="27"/>
                      <a:pt x="82" y="28"/>
                    </a:cubicBezTo>
                    <a:close/>
                    <a:moveTo>
                      <a:pt x="70" y="24"/>
                    </a:move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2" y="22"/>
                      <a:pt x="73" y="21"/>
                    </a:cubicBezTo>
                    <a:cubicBezTo>
                      <a:pt x="72" y="22"/>
                      <a:pt x="71" y="23"/>
                      <a:pt x="70" y="24"/>
                    </a:cubicBezTo>
                    <a:close/>
                    <a:moveTo>
                      <a:pt x="67" y="25"/>
                    </a:moveTo>
                    <a:cubicBezTo>
                      <a:pt x="64" y="27"/>
                      <a:pt x="61" y="29"/>
                      <a:pt x="58" y="31"/>
                    </a:cubicBezTo>
                    <a:cubicBezTo>
                      <a:pt x="57" y="31"/>
                      <a:pt x="57" y="31"/>
                      <a:pt x="57" y="30"/>
                    </a:cubicBezTo>
                    <a:cubicBezTo>
                      <a:pt x="60" y="29"/>
                      <a:pt x="63" y="27"/>
                      <a:pt x="67" y="25"/>
                    </a:cubicBezTo>
                    <a:cubicBezTo>
                      <a:pt x="67" y="25"/>
                      <a:pt x="67" y="25"/>
                      <a:pt x="67" y="25"/>
                    </a:cubicBezTo>
                    <a:close/>
                    <a:moveTo>
                      <a:pt x="61" y="27"/>
                    </a:moveTo>
                    <a:cubicBezTo>
                      <a:pt x="59" y="28"/>
                      <a:pt x="57" y="29"/>
                      <a:pt x="55" y="30"/>
                    </a:cubicBezTo>
                    <a:cubicBezTo>
                      <a:pt x="55" y="30"/>
                      <a:pt x="54" y="29"/>
                      <a:pt x="53" y="29"/>
                    </a:cubicBezTo>
                    <a:cubicBezTo>
                      <a:pt x="52" y="28"/>
                      <a:pt x="50" y="31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49" y="33"/>
                      <a:pt x="46" y="34"/>
                      <a:pt x="43" y="36"/>
                    </a:cubicBezTo>
                    <a:cubicBezTo>
                      <a:pt x="38" y="38"/>
                      <a:pt x="32" y="41"/>
                      <a:pt x="27" y="43"/>
                    </a:cubicBezTo>
                    <a:cubicBezTo>
                      <a:pt x="21" y="46"/>
                      <a:pt x="16" y="50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1" y="51"/>
                      <a:pt x="12" y="50"/>
                      <a:pt x="12" y="50"/>
                    </a:cubicBezTo>
                    <a:cubicBezTo>
                      <a:pt x="14" y="50"/>
                      <a:pt x="16" y="48"/>
                      <a:pt x="18" y="47"/>
                    </a:cubicBezTo>
                    <a:cubicBezTo>
                      <a:pt x="24" y="44"/>
                      <a:pt x="30" y="41"/>
                      <a:pt x="36" y="38"/>
                    </a:cubicBezTo>
                    <a:cubicBezTo>
                      <a:pt x="46" y="32"/>
                      <a:pt x="57" y="26"/>
                      <a:pt x="67" y="21"/>
                    </a:cubicBezTo>
                    <a:cubicBezTo>
                      <a:pt x="67" y="22"/>
                      <a:pt x="67" y="23"/>
                      <a:pt x="67" y="24"/>
                    </a:cubicBezTo>
                    <a:cubicBezTo>
                      <a:pt x="65" y="25"/>
                      <a:pt x="63" y="26"/>
                      <a:pt x="61" y="27"/>
                    </a:cubicBezTo>
                    <a:close/>
                    <a:moveTo>
                      <a:pt x="10" y="52"/>
                    </a:moveTo>
                    <a:cubicBezTo>
                      <a:pt x="13" y="51"/>
                      <a:pt x="16" y="50"/>
                      <a:pt x="19" y="48"/>
                    </a:cubicBezTo>
                    <a:cubicBezTo>
                      <a:pt x="25" y="45"/>
                      <a:pt x="31" y="42"/>
                      <a:pt x="37" y="39"/>
                    </a:cubicBezTo>
                    <a:cubicBezTo>
                      <a:pt x="42" y="37"/>
                      <a:pt x="48" y="35"/>
                      <a:pt x="53" y="32"/>
                    </a:cubicBezTo>
                    <a:cubicBezTo>
                      <a:pt x="54" y="32"/>
                      <a:pt x="54" y="32"/>
                      <a:pt x="54" y="33"/>
                    </a:cubicBezTo>
                    <a:cubicBezTo>
                      <a:pt x="39" y="41"/>
                      <a:pt x="23" y="49"/>
                      <a:pt x="7" y="59"/>
                    </a:cubicBezTo>
                    <a:cubicBezTo>
                      <a:pt x="8" y="56"/>
                      <a:pt x="9" y="54"/>
                      <a:pt x="10" y="52"/>
                    </a:cubicBezTo>
                    <a:close/>
                    <a:moveTo>
                      <a:pt x="7" y="60"/>
                    </a:moveTo>
                    <a:cubicBezTo>
                      <a:pt x="12" y="59"/>
                      <a:pt x="16" y="55"/>
                      <a:pt x="20" y="53"/>
                    </a:cubicBezTo>
                    <a:cubicBezTo>
                      <a:pt x="26" y="50"/>
                      <a:pt x="33" y="46"/>
                      <a:pt x="39" y="43"/>
                    </a:cubicBezTo>
                    <a:cubicBezTo>
                      <a:pt x="46" y="40"/>
                      <a:pt x="52" y="37"/>
                      <a:pt x="59" y="34"/>
                    </a:cubicBezTo>
                    <a:cubicBezTo>
                      <a:pt x="60" y="34"/>
                      <a:pt x="60" y="35"/>
                      <a:pt x="61" y="35"/>
                    </a:cubicBezTo>
                    <a:cubicBezTo>
                      <a:pt x="55" y="38"/>
                      <a:pt x="49" y="41"/>
                      <a:pt x="43" y="44"/>
                    </a:cubicBezTo>
                    <a:cubicBezTo>
                      <a:pt x="34" y="49"/>
                      <a:pt x="25" y="54"/>
                      <a:pt x="17" y="59"/>
                    </a:cubicBezTo>
                    <a:cubicBezTo>
                      <a:pt x="15" y="60"/>
                      <a:pt x="13" y="61"/>
                      <a:pt x="11" y="62"/>
                    </a:cubicBezTo>
                    <a:cubicBezTo>
                      <a:pt x="9" y="63"/>
                      <a:pt x="8" y="64"/>
                      <a:pt x="6" y="65"/>
                    </a:cubicBezTo>
                    <a:cubicBezTo>
                      <a:pt x="6" y="63"/>
                      <a:pt x="7" y="62"/>
                      <a:pt x="7" y="60"/>
                    </a:cubicBezTo>
                    <a:close/>
                    <a:moveTo>
                      <a:pt x="12" y="62"/>
                    </a:moveTo>
                    <a:cubicBezTo>
                      <a:pt x="16" y="60"/>
                      <a:pt x="19" y="58"/>
                      <a:pt x="23" y="57"/>
                    </a:cubicBezTo>
                    <a:cubicBezTo>
                      <a:pt x="31" y="53"/>
                      <a:pt x="38" y="49"/>
                      <a:pt x="46" y="45"/>
                    </a:cubicBezTo>
                    <a:cubicBezTo>
                      <a:pt x="52" y="43"/>
                      <a:pt x="57" y="40"/>
                      <a:pt x="63" y="38"/>
                    </a:cubicBezTo>
                    <a:cubicBezTo>
                      <a:pt x="44" y="48"/>
                      <a:pt x="24" y="56"/>
                      <a:pt x="6" y="69"/>
                    </a:cubicBezTo>
                    <a:cubicBezTo>
                      <a:pt x="6" y="68"/>
                      <a:pt x="6" y="67"/>
                      <a:pt x="6" y="66"/>
                    </a:cubicBezTo>
                    <a:cubicBezTo>
                      <a:pt x="8" y="65"/>
                      <a:pt x="10" y="63"/>
                      <a:pt x="12" y="62"/>
                    </a:cubicBezTo>
                    <a:close/>
                    <a:moveTo>
                      <a:pt x="6" y="70"/>
                    </a:moveTo>
                    <a:cubicBezTo>
                      <a:pt x="12" y="67"/>
                      <a:pt x="18" y="64"/>
                      <a:pt x="25" y="60"/>
                    </a:cubicBezTo>
                    <a:cubicBezTo>
                      <a:pt x="33" y="56"/>
                      <a:pt x="41" y="52"/>
                      <a:pt x="49" y="49"/>
                    </a:cubicBezTo>
                    <a:cubicBezTo>
                      <a:pt x="53" y="47"/>
                      <a:pt x="56" y="46"/>
                      <a:pt x="60" y="44"/>
                    </a:cubicBezTo>
                    <a:cubicBezTo>
                      <a:pt x="57" y="46"/>
                      <a:pt x="53" y="47"/>
                      <a:pt x="50" y="49"/>
                    </a:cubicBezTo>
                    <a:cubicBezTo>
                      <a:pt x="42" y="53"/>
                      <a:pt x="34" y="57"/>
                      <a:pt x="26" y="61"/>
                    </a:cubicBezTo>
                    <a:cubicBezTo>
                      <a:pt x="19" y="65"/>
                      <a:pt x="13" y="69"/>
                      <a:pt x="6" y="73"/>
                    </a:cubicBezTo>
                    <a:cubicBezTo>
                      <a:pt x="6" y="72"/>
                      <a:pt x="6" y="71"/>
                      <a:pt x="6" y="70"/>
                    </a:cubicBezTo>
                    <a:close/>
                    <a:moveTo>
                      <a:pt x="104" y="32"/>
                    </a:moveTo>
                    <a:cubicBezTo>
                      <a:pt x="105" y="33"/>
                      <a:pt x="106" y="34"/>
                      <a:pt x="106" y="35"/>
                    </a:cubicBezTo>
                    <a:cubicBezTo>
                      <a:pt x="104" y="35"/>
                      <a:pt x="103" y="36"/>
                      <a:pt x="101" y="37"/>
                    </a:cubicBezTo>
                    <a:cubicBezTo>
                      <a:pt x="98" y="38"/>
                      <a:pt x="95" y="39"/>
                      <a:pt x="92" y="41"/>
                    </a:cubicBezTo>
                    <a:cubicBezTo>
                      <a:pt x="89" y="42"/>
                      <a:pt x="85" y="43"/>
                      <a:pt x="82" y="44"/>
                    </a:cubicBezTo>
                    <a:cubicBezTo>
                      <a:pt x="78" y="46"/>
                      <a:pt x="74" y="48"/>
                      <a:pt x="70" y="49"/>
                    </a:cubicBezTo>
                    <a:cubicBezTo>
                      <a:pt x="67" y="51"/>
                      <a:pt x="63" y="52"/>
                      <a:pt x="60" y="54"/>
                    </a:cubicBezTo>
                    <a:cubicBezTo>
                      <a:pt x="46" y="59"/>
                      <a:pt x="32" y="65"/>
                      <a:pt x="19" y="71"/>
                    </a:cubicBezTo>
                    <a:cubicBezTo>
                      <a:pt x="18" y="71"/>
                      <a:pt x="18" y="71"/>
                      <a:pt x="17" y="72"/>
                    </a:cubicBezTo>
                    <a:cubicBezTo>
                      <a:pt x="22" y="69"/>
                      <a:pt x="27" y="67"/>
                      <a:pt x="31" y="65"/>
                    </a:cubicBezTo>
                    <a:cubicBezTo>
                      <a:pt x="42" y="59"/>
                      <a:pt x="53" y="54"/>
                      <a:pt x="64" y="49"/>
                    </a:cubicBezTo>
                    <a:cubicBezTo>
                      <a:pt x="74" y="45"/>
                      <a:pt x="84" y="41"/>
                      <a:pt x="94" y="37"/>
                    </a:cubicBezTo>
                    <a:cubicBezTo>
                      <a:pt x="97" y="35"/>
                      <a:pt x="101" y="34"/>
                      <a:pt x="104" y="32"/>
                    </a:cubicBezTo>
                    <a:close/>
                    <a:moveTo>
                      <a:pt x="29" y="65"/>
                    </a:moveTo>
                    <a:cubicBezTo>
                      <a:pt x="21" y="69"/>
                      <a:pt x="13" y="73"/>
                      <a:pt x="6" y="78"/>
                    </a:cubicBezTo>
                    <a:cubicBezTo>
                      <a:pt x="6" y="76"/>
                      <a:pt x="6" y="75"/>
                      <a:pt x="6" y="74"/>
                    </a:cubicBezTo>
                    <a:cubicBezTo>
                      <a:pt x="13" y="73"/>
                      <a:pt x="18" y="68"/>
                      <a:pt x="25" y="65"/>
                    </a:cubicBezTo>
                    <a:cubicBezTo>
                      <a:pt x="33" y="60"/>
                      <a:pt x="43" y="57"/>
                      <a:pt x="53" y="53"/>
                    </a:cubicBezTo>
                    <a:cubicBezTo>
                      <a:pt x="53" y="53"/>
                      <a:pt x="53" y="53"/>
                      <a:pt x="53" y="53"/>
                    </a:cubicBezTo>
                    <a:cubicBezTo>
                      <a:pt x="45" y="57"/>
                      <a:pt x="37" y="61"/>
                      <a:pt x="29" y="65"/>
                    </a:cubicBezTo>
                    <a:close/>
                    <a:moveTo>
                      <a:pt x="6" y="78"/>
                    </a:moveTo>
                    <a:cubicBezTo>
                      <a:pt x="9" y="77"/>
                      <a:pt x="11" y="76"/>
                      <a:pt x="13" y="74"/>
                    </a:cubicBezTo>
                    <a:cubicBezTo>
                      <a:pt x="17" y="72"/>
                      <a:pt x="22" y="70"/>
                      <a:pt x="26" y="68"/>
                    </a:cubicBezTo>
                    <a:cubicBezTo>
                      <a:pt x="35" y="64"/>
                      <a:pt x="45" y="60"/>
                      <a:pt x="55" y="57"/>
                    </a:cubicBezTo>
                    <a:cubicBezTo>
                      <a:pt x="56" y="56"/>
                      <a:pt x="57" y="56"/>
                      <a:pt x="58" y="55"/>
                    </a:cubicBezTo>
                    <a:cubicBezTo>
                      <a:pt x="57" y="56"/>
                      <a:pt x="56" y="56"/>
                      <a:pt x="54" y="57"/>
                    </a:cubicBezTo>
                    <a:cubicBezTo>
                      <a:pt x="45" y="61"/>
                      <a:pt x="37" y="66"/>
                      <a:pt x="28" y="70"/>
                    </a:cubicBezTo>
                    <a:cubicBezTo>
                      <a:pt x="21" y="74"/>
                      <a:pt x="13" y="77"/>
                      <a:pt x="7" y="82"/>
                    </a:cubicBezTo>
                    <a:cubicBezTo>
                      <a:pt x="6" y="81"/>
                      <a:pt x="6" y="80"/>
                      <a:pt x="6" y="78"/>
                    </a:cubicBezTo>
                    <a:close/>
                    <a:moveTo>
                      <a:pt x="7" y="83"/>
                    </a:moveTo>
                    <a:cubicBezTo>
                      <a:pt x="14" y="82"/>
                      <a:pt x="20" y="78"/>
                      <a:pt x="26" y="75"/>
                    </a:cubicBezTo>
                    <a:cubicBezTo>
                      <a:pt x="35" y="71"/>
                      <a:pt x="44" y="66"/>
                      <a:pt x="53" y="62"/>
                    </a:cubicBezTo>
                    <a:cubicBezTo>
                      <a:pt x="72" y="54"/>
                      <a:pt x="91" y="46"/>
                      <a:pt x="109" y="38"/>
                    </a:cubicBezTo>
                    <a:cubicBezTo>
                      <a:pt x="110" y="39"/>
                      <a:pt x="110" y="39"/>
                      <a:pt x="111" y="4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93" y="49"/>
                      <a:pt x="74" y="57"/>
                      <a:pt x="56" y="64"/>
                    </a:cubicBezTo>
                    <a:cubicBezTo>
                      <a:pt x="52" y="66"/>
                      <a:pt x="48" y="68"/>
                      <a:pt x="45" y="69"/>
                    </a:cubicBezTo>
                    <a:cubicBezTo>
                      <a:pt x="40" y="72"/>
                      <a:pt x="35" y="73"/>
                      <a:pt x="31" y="75"/>
                    </a:cubicBezTo>
                    <a:cubicBezTo>
                      <a:pt x="23" y="78"/>
                      <a:pt x="15" y="80"/>
                      <a:pt x="7" y="85"/>
                    </a:cubicBezTo>
                    <a:cubicBezTo>
                      <a:pt x="7" y="84"/>
                      <a:pt x="7" y="84"/>
                      <a:pt x="7" y="83"/>
                    </a:cubicBezTo>
                    <a:close/>
                    <a:moveTo>
                      <a:pt x="104" y="44"/>
                    </a:moveTo>
                    <a:cubicBezTo>
                      <a:pt x="102" y="45"/>
                      <a:pt x="101" y="45"/>
                      <a:pt x="100" y="46"/>
                    </a:cubicBezTo>
                    <a:cubicBezTo>
                      <a:pt x="96" y="48"/>
                      <a:pt x="92" y="50"/>
                      <a:pt x="88" y="51"/>
                    </a:cubicBezTo>
                    <a:cubicBezTo>
                      <a:pt x="92" y="49"/>
                      <a:pt x="97" y="47"/>
                      <a:pt x="101" y="45"/>
                    </a:cubicBezTo>
                    <a:cubicBezTo>
                      <a:pt x="102" y="45"/>
                      <a:pt x="103" y="44"/>
                      <a:pt x="104" y="44"/>
                    </a:cubicBezTo>
                    <a:close/>
                    <a:moveTo>
                      <a:pt x="109" y="42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10" y="41"/>
                      <a:pt x="111" y="41"/>
                      <a:pt x="111" y="41"/>
                    </a:cubicBezTo>
                    <a:cubicBezTo>
                      <a:pt x="111" y="41"/>
                      <a:pt x="111" y="41"/>
                      <a:pt x="111" y="41"/>
                    </a:cubicBezTo>
                    <a:cubicBezTo>
                      <a:pt x="112" y="42"/>
                      <a:pt x="113" y="43"/>
                      <a:pt x="113" y="44"/>
                    </a:cubicBezTo>
                    <a:cubicBezTo>
                      <a:pt x="110" y="45"/>
                      <a:pt x="108" y="47"/>
                      <a:pt x="105" y="49"/>
                    </a:cubicBezTo>
                    <a:cubicBezTo>
                      <a:pt x="105" y="49"/>
                      <a:pt x="104" y="49"/>
                      <a:pt x="104" y="49"/>
                    </a:cubicBezTo>
                    <a:cubicBezTo>
                      <a:pt x="103" y="50"/>
                      <a:pt x="103" y="50"/>
                      <a:pt x="103" y="50"/>
                    </a:cubicBezTo>
                    <a:cubicBezTo>
                      <a:pt x="86" y="57"/>
                      <a:pt x="70" y="63"/>
                      <a:pt x="54" y="70"/>
                    </a:cubicBezTo>
                    <a:cubicBezTo>
                      <a:pt x="46" y="73"/>
                      <a:pt x="38" y="77"/>
                      <a:pt x="29" y="80"/>
                    </a:cubicBezTo>
                    <a:cubicBezTo>
                      <a:pt x="28" y="81"/>
                      <a:pt x="26" y="81"/>
                      <a:pt x="24" y="82"/>
                    </a:cubicBezTo>
                    <a:cubicBezTo>
                      <a:pt x="36" y="76"/>
                      <a:pt x="49" y="70"/>
                      <a:pt x="61" y="64"/>
                    </a:cubicBezTo>
                    <a:cubicBezTo>
                      <a:pt x="76" y="56"/>
                      <a:pt x="93" y="51"/>
                      <a:pt x="109" y="42"/>
                    </a:cubicBezTo>
                    <a:close/>
                    <a:moveTo>
                      <a:pt x="109" y="47"/>
                    </a:moveTo>
                    <a:cubicBezTo>
                      <a:pt x="109" y="47"/>
                      <a:pt x="109" y="47"/>
                      <a:pt x="109" y="47"/>
                    </a:cubicBezTo>
                    <a:cubicBezTo>
                      <a:pt x="109" y="47"/>
                      <a:pt x="110" y="47"/>
                      <a:pt x="110" y="46"/>
                    </a:cubicBezTo>
                    <a:cubicBezTo>
                      <a:pt x="113" y="45"/>
                      <a:pt x="110" y="47"/>
                      <a:pt x="109" y="47"/>
                    </a:cubicBezTo>
                    <a:close/>
                    <a:moveTo>
                      <a:pt x="114" y="51"/>
                    </a:moveTo>
                    <a:cubicBezTo>
                      <a:pt x="114" y="51"/>
                      <a:pt x="115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7" y="52"/>
                      <a:pt x="117" y="53"/>
                      <a:pt x="118" y="55"/>
                    </a:cubicBezTo>
                    <a:cubicBezTo>
                      <a:pt x="117" y="55"/>
                      <a:pt x="117" y="56"/>
                      <a:pt x="117" y="56"/>
                    </a:cubicBezTo>
                    <a:cubicBezTo>
                      <a:pt x="117" y="56"/>
                      <a:pt x="116" y="56"/>
                      <a:pt x="115" y="56"/>
                    </a:cubicBezTo>
                    <a:cubicBezTo>
                      <a:pt x="115" y="56"/>
                      <a:pt x="115" y="57"/>
                      <a:pt x="115" y="57"/>
                    </a:cubicBezTo>
                    <a:cubicBezTo>
                      <a:pt x="113" y="57"/>
                      <a:pt x="112" y="58"/>
                      <a:pt x="110" y="59"/>
                    </a:cubicBezTo>
                    <a:cubicBezTo>
                      <a:pt x="106" y="60"/>
                      <a:pt x="103" y="62"/>
                      <a:pt x="99" y="63"/>
                    </a:cubicBezTo>
                    <a:cubicBezTo>
                      <a:pt x="97" y="64"/>
                      <a:pt x="96" y="64"/>
                      <a:pt x="95" y="65"/>
                    </a:cubicBezTo>
                    <a:cubicBezTo>
                      <a:pt x="94" y="65"/>
                      <a:pt x="94" y="65"/>
                      <a:pt x="93" y="65"/>
                    </a:cubicBezTo>
                    <a:cubicBezTo>
                      <a:pt x="85" y="69"/>
                      <a:pt x="76" y="72"/>
                      <a:pt x="67" y="75"/>
                    </a:cubicBezTo>
                    <a:cubicBezTo>
                      <a:pt x="53" y="80"/>
                      <a:pt x="39" y="86"/>
                      <a:pt x="24" y="92"/>
                    </a:cubicBezTo>
                    <a:cubicBezTo>
                      <a:pt x="22" y="93"/>
                      <a:pt x="20" y="94"/>
                      <a:pt x="17" y="95"/>
                    </a:cubicBezTo>
                    <a:cubicBezTo>
                      <a:pt x="14" y="97"/>
                      <a:pt x="13" y="96"/>
                      <a:pt x="15" y="95"/>
                    </a:cubicBezTo>
                    <a:cubicBezTo>
                      <a:pt x="17" y="94"/>
                      <a:pt x="18" y="93"/>
                      <a:pt x="20" y="92"/>
                    </a:cubicBezTo>
                    <a:cubicBezTo>
                      <a:pt x="27" y="89"/>
                      <a:pt x="33" y="85"/>
                      <a:pt x="40" y="82"/>
                    </a:cubicBezTo>
                    <a:cubicBezTo>
                      <a:pt x="53" y="77"/>
                      <a:pt x="66" y="70"/>
                      <a:pt x="79" y="65"/>
                    </a:cubicBezTo>
                    <a:cubicBezTo>
                      <a:pt x="91" y="61"/>
                      <a:pt x="103" y="57"/>
                      <a:pt x="114" y="51"/>
                    </a:cubicBezTo>
                    <a:close/>
                    <a:moveTo>
                      <a:pt x="118" y="91"/>
                    </a:moveTo>
                    <a:cubicBezTo>
                      <a:pt x="107" y="96"/>
                      <a:pt x="97" y="101"/>
                      <a:pt x="87" y="107"/>
                    </a:cubicBezTo>
                    <a:cubicBezTo>
                      <a:pt x="81" y="110"/>
                      <a:pt x="73" y="113"/>
                      <a:pt x="66" y="117"/>
                    </a:cubicBezTo>
                    <a:cubicBezTo>
                      <a:pt x="67" y="116"/>
                      <a:pt x="68" y="116"/>
                      <a:pt x="69" y="115"/>
                    </a:cubicBezTo>
                    <a:cubicBezTo>
                      <a:pt x="74" y="111"/>
                      <a:pt x="80" y="108"/>
                      <a:pt x="86" y="105"/>
                    </a:cubicBezTo>
                    <a:cubicBezTo>
                      <a:pt x="88" y="104"/>
                      <a:pt x="89" y="103"/>
                      <a:pt x="91" y="103"/>
                    </a:cubicBezTo>
                    <a:cubicBezTo>
                      <a:pt x="92" y="102"/>
                      <a:pt x="92" y="102"/>
                      <a:pt x="93" y="102"/>
                    </a:cubicBezTo>
                    <a:cubicBezTo>
                      <a:pt x="101" y="98"/>
                      <a:pt x="108" y="95"/>
                      <a:pt x="116" y="91"/>
                    </a:cubicBezTo>
                    <a:cubicBezTo>
                      <a:pt x="116" y="91"/>
                      <a:pt x="117" y="91"/>
                      <a:pt x="118" y="90"/>
                    </a:cubicBezTo>
                    <a:cubicBezTo>
                      <a:pt x="118" y="90"/>
                      <a:pt x="118" y="91"/>
                      <a:pt x="118" y="91"/>
                    </a:cubicBezTo>
                    <a:close/>
                    <a:moveTo>
                      <a:pt x="96" y="100"/>
                    </a:moveTo>
                    <a:cubicBezTo>
                      <a:pt x="98" y="99"/>
                      <a:pt x="100" y="98"/>
                      <a:pt x="103" y="97"/>
                    </a:cubicBezTo>
                    <a:cubicBezTo>
                      <a:pt x="104" y="96"/>
                      <a:pt x="106" y="95"/>
                      <a:pt x="108" y="94"/>
                    </a:cubicBezTo>
                    <a:cubicBezTo>
                      <a:pt x="104" y="96"/>
                      <a:pt x="100" y="98"/>
                      <a:pt x="96" y="100"/>
                    </a:cubicBezTo>
                    <a:close/>
                    <a:moveTo>
                      <a:pt x="118" y="89"/>
                    </a:moveTo>
                    <a:cubicBezTo>
                      <a:pt x="118" y="89"/>
                      <a:pt x="117" y="90"/>
                      <a:pt x="117" y="90"/>
                    </a:cubicBezTo>
                    <a:cubicBezTo>
                      <a:pt x="117" y="90"/>
                      <a:pt x="116" y="90"/>
                      <a:pt x="116" y="90"/>
                    </a:cubicBezTo>
                    <a:cubicBezTo>
                      <a:pt x="115" y="91"/>
                      <a:pt x="115" y="91"/>
                      <a:pt x="115" y="91"/>
                    </a:cubicBezTo>
                    <a:cubicBezTo>
                      <a:pt x="114" y="92"/>
                      <a:pt x="112" y="92"/>
                      <a:pt x="111" y="92"/>
                    </a:cubicBezTo>
                    <a:cubicBezTo>
                      <a:pt x="109" y="93"/>
                      <a:pt x="107" y="94"/>
                      <a:pt x="105" y="95"/>
                    </a:cubicBezTo>
                    <a:cubicBezTo>
                      <a:pt x="101" y="96"/>
                      <a:pt x="97" y="98"/>
                      <a:pt x="93" y="100"/>
                    </a:cubicBezTo>
                    <a:cubicBezTo>
                      <a:pt x="92" y="101"/>
                      <a:pt x="90" y="102"/>
                      <a:pt x="89" y="103"/>
                    </a:cubicBezTo>
                    <a:cubicBezTo>
                      <a:pt x="86" y="104"/>
                      <a:pt x="82" y="105"/>
                      <a:pt x="79" y="107"/>
                    </a:cubicBezTo>
                    <a:cubicBezTo>
                      <a:pt x="73" y="110"/>
                      <a:pt x="66" y="112"/>
                      <a:pt x="60" y="115"/>
                    </a:cubicBezTo>
                    <a:cubicBezTo>
                      <a:pt x="57" y="117"/>
                      <a:pt x="54" y="119"/>
                      <a:pt x="51" y="120"/>
                    </a:cubicBezTo>
                    <a:cubicBezTo>
                      <a:pt x="49" y="121"/>
                      <a:pt x="47" y="122"/>
                      <a:pt x="45" y="122"/>
                    </a:cubicBezTo>
                    <a:cubicBezTo>
                      <a:pt x="41" y="124"/>
                      <a:pt x="45" y="122"/>
                      <a:pt x="46" y="122"/>
                    </a:cubicBezTo>
                    <a:cubicBezTo>
                      <a:pt x="49" y="120"/>
                      <a:pt x="51" y="118"/>
                      <a:pt x="54" y="116"/>
                    </a:cubicBezTo>
                    <a:cubicBezTo>
                      <a:pt x="57" y="114"/>
                      <a:pt x="60" y="113"/>
                      <a:pt x="63" y="111"/>
                    </a:cubicBezTo>
                    <a:cubicBezTo>
                      <a:pt x="70" y="107"/>
                      <a:pt x="77" y="104"/>
                      <a:pt x="83" y="101"/>
                    </a:cubicBezTo>
                    <a:cubicBezTo>
                      <a:pt x="84" y="100"/>
                      <a:pt x="84" y="100"/>
                      <a:pt x="85" y="100"/>
                    </a:cubicBezTo>
                    <a:cubicBezTo>
                      <a:pt x="96" y="95"/>
                      <a:pt x="108" y="91"/>
                      <a:pt x="119" y="86"/>
                    </a:cubicBezTo>
                    <a:cubicBezTo>
                      <a:pt x="118" y="87"/>
                      <a:pt x="118" y="88"/>
                      <a:pt x="118" y="89"/>
                    </a:cubicBezTo>
                    <a:close/>
                    <a:moveTo>
                      <a:pt x="119" y="85"/>
                    </a:moveTo>
                    <a:cubicBezTo>
                      <a:pt x="109" y="89"/>
                      <a:pt x="99" y="93"/>
                      <a:pt x="89" y="97"/>
                    </a:cubicBezTo>
                    <a:cubicBezTo>
                      <a:pt x="82" y="100"/>
                      <a:pt x="75" y="103"/>
                      <a:pt x="68" y="106"/>
                    </a:cubicBezTo>
                    <a:cubicBezTo>
                      <a:pt x="62" y="108"/>
                      <a:pt x="56" y="111"/>
                      <a:pt x="50" y="114"/>
                    </a:cubicBezTo>
                    <a:cubicBezTo>
                      <a:pt x="47" y="115"/>
                      <a:pt x="44" y="117"/>
                      <a:pt x="40" y="118"/>
                    </a:cubicBezTo>
                    <a:cubicBezTo>
                      <a:pt x="38" y="119"/>
                      <a:pt x="37" y="120"/>
                      <a:pt x="35" y="121"/>
                    </a:cubicBezTo>
                    <a:cubicBezTo>
                      <a:pt x="35" y="121"/>
                      <a:pt x="37" y="119"/>
                      <a:pt x="38" y="118"/>
                    </a:cubicBezTo>
                    <a:cubicBezTo>
                      <a:pt x="43" y="113"/>
                      <a:pt x="51" y="111"/>
                      <a:pt x="57" y="108"/>
                    </a:cubicBezTo>
                    <a:cubicBezTo>
                      <a:pt x="59" y="106"/>
                      <a:pt x="61" y="105"/>
                      <a:pt x="63" y="104"/>
                    </a:cubicBezTo>
                    <a:cubicBezTo>
                      <a:pt x="68" y="102"/>
                      <a:pt x="74" y="100"/>
                      <a:pt x="79" y="98"/>
                    </a:cubicBezTo>
                    <a:cubicBezTo>
                      <a:pt x="79" y="97"/>
                      <a:pt x="79" y="97"/>
                      <a:pt x="80" y="97"/>
                    </a:cubicBezTo>
                    <a:cubicBezTo>
                      <a:pt x="89" y="94"/>
                      <a:pt x="98" y="90"/>
                      <a:pt x="106" y="86"/>
                    </a:cubicBezTo>
                    <a:cubicBezTo>
                      <a:pt x="109" y="85"/>
                      <a:pt x="111" y="84"/>
                      <a:pt x="114" y="83"/>
                    </a:cubicBezTo>
                    <a:cubicBezTo>
                      <a:pt x="116" y="82"/>
                      <a:pt x="118" y="81"/>
                      <a:pt x="119" y="80"/>
                    </a:cubicBezTo>
                    <a:cubicBezTo>
                      <a:pt x="119" y="82"/>
                      <a:pt x="119" y="83"/>
                      <a:pt x="119" y="85"/>
                    </a:cubicBezTo>
                    <a:close/>
                    <a:moveTo>
                      <a:pt x="31" y="119"/>
                    </a:moveTo>
                    <a:cubicBezTo>
                      <a:pt x="39" y="114"/>
                      <a:pt x="48" y="111"/>
                      <a:pt x="57" y="107"/>
                    </a:cubicBezTo>
                    <a:cubicBezTo>
                      <a:pt x="55" y="108"/>
                      <a:pt x="54" y="109"/>
                      <a:pt x="52" y="110"/>
                    </a:cubicBezTo>
                    <a:cubicBezTo>
                      <a:pt x="49" y="112"/>
                      <a:pt x="45" y="113"/>
                      <a:pt x="41" y="115"/>
                    </a:cubicBezTo>
                    <a:cubicBezTo>
                      <a:pt x="38" y="116"/>
                      <a:pt x="36" y="119"/>
                      <a:pt x="34" y="121"/>
                    </a:cubicBezTo>
                    <a:cubicBezTo>
                      <a:pt x="33" y="120"/>
                      <a:pt x="32" y="119"/>
                      <a:pt x="31" y="119"/>
                    </a:cubicBezTo>
                    <a:close/>
                    <a:moveTo>
                      <a:pt x="26" y="115"/>
                    </a:moveTo>
                    <a:cubicBezTo>
                      <a:pt x="33" y="113"/>
                      <a:pt x="39" y="108"/>
                      <a:pt x="45" y="105"/>
                    </a:cubicBezTo>
                    <a:cubicBezTo>
                      <a:pt x="54" y="101"/>
                      <a:pt x="63" y="98"/>
                      <a:pt x="72" y="94"/>
                    </a:cubicBezTo>
                    <a:cubicBezTo>
                      <a:pt x="81" y="91"/>
                      <a:pt x="89" y="87"/>
                      <a:pt x="97" y="84"/>
                    </a:cubicBezTo>
                    <a:cubicBezTo>
                      <a:pt x="94" y="86"/>
                      <a:pt x="90" y="87"/>
                      <a:pt x="87" y="89"/>
                    </a:cubicBezTo>
                    <a:cubicBezTo>
                      <a:pt x="82" y="92"/>
                      <a:pt x="76" y="94"/>
                      <a:pt x="70" y="96"/>
                    </a:cubicBezTo>
                    <a:cubicBezTo>
                      <a:pt x="62" y="99"/>
                      <a:pt x="54" y="102"/>
                      <a:pt x="46" y="107"/>
                    </a:cubicBezTo>
                    <a:cubicBezTo>
                      <a:pt x="41" y="110"/>
                      <a:pt x="34" y="113"/>
                      <a:pt x="30" y="118"/>
                    </a:cubicBezTo>
                    <a:cubicBezTo>
                      <a:pt x="28" y="117"/>
                      <a:pt x="27" y="116"/>
                      <a:pt x="26" y="115"/>
                    </a:cubicBezTo>
                    <a:close/>
                    <a:moveTo>
                      <a:pt x="92" y="92"/>
                    </a:moveTo>
                    <a:cubicBezTo>
                      <a:pt x="93" y="92"/>
                      <a:pt x="94" y="91"/>
                      <a:pt x="96" y="90"/>
                    </a:cubicBezTo>
                    <a:cubicBezTo>
                      <a:pt x="94" y="91"/>
                      <a:pt x="93" y="92"/>
                      <a:pt x="92" y="92"/>
                    </a:cubicBezTo>
                    <a:close/>
                    <a:moveTo>
                      <a:pt x="114" y="82"/>
                    </a:moveTo>
                    <a:cubicBezTo>
                      <a:pt x="115" y="82"/>
                      <a:pt x="115" y="81"/>
                      <a:pt x="116" y="81"/>
                    </a:cubicBezTo>
                    <a:cubicBezTo>
                      <a:pt x="122" y="77"/>
                      <a:pt x="116" y="81"/>
                      <a:pt x="115" y="82"/>
                    </a:cubicBezTo>
                    <a:cubicBezTo>
                      <a:pt x="115" y="82"/>
                      <a:pt x="114" y="82"/>
                      <a:pt x="114" y="82"/>
                    </a:cubicBezTo>
                    <a:close/>
                    <a:moveTo>
                      <a:pt x="112" y="82"/>
                    </a:moveTo>
                    <a:cubicBezTo>
                      <a:pt x="110" y="83"/>
                      <a:pt x="108" y="84"/>
                      <a:pt x="107" y="85"/>
                    </a:cubicBezTo>
                    <a:cubicBezTo>
                      <a:pt x="105" y="86"/>
                      <a:pt x="104" y="86"/>
                      <a:pt x="102" y="87"/>
                    </a:cubicBezTo>
                    <a:cubicBezTo>
                      <a:pt x="94" y="90"/>
                      <a:pt x="87" y="93"/>
                      <a:pt x="79" y="97"/>
                    </a:cubicBezTo>
                    <a:cubicBezTo>
                      <a:pt x="78" y="97"/>
                      <a:pt x="77" y="98"/>
                      <a:pt x="75" y="98"/>
                    </a:cubicBezTo>
                    <a:cubicBezTo>
                      <a:pt x="72" y="100"/>
                      <a:pt x="68" y="101"/>
                      <a:pt x="64" y="103"/>
                    </a:cubicBezTo>
                    <a:cubicBezTo>
                      <a:pt x="63" y="103"/>
                      <a:pt x="63" y="103"/>
                      <a:pt x="62" y="104"/>
                    </a:cubicBezTo>
                    <a:cubicBezTo>
                      <a:pt x="54" y="107"/>
                      <a:pt x="46" y="111"/>
                      <a:pt x="38" y="114"/>
                    </a:cubicBezTo>
                    <a:cubicBezTo>
                      <a:pt x="36" y="115"/>
                      <a:pt x="34" y="116"/>
                      <a:pt x="33" y="117"/>
                    </a:cubicBezTo>
                    <a:cubicBezTo>
                      <a:pt x="29" y="119"/>
                      <a:pt x="32" y="116"/>
                      <a:pt x="33" y="116"/>
                    </a:cubicBezTo>
                    <a:cubicBezTo>
                      <a:pt x="35" y="114"/>
                      <a:pt x="38" y="113"/>
                      <a:pt x="40" y="112"/>
                    </a:cubicBezTo>
                    <a:cubicBezTo>
                      <a:pt x="46" y="108"/>
                      <a:pt x="52" y="104"/>
                      <a:pt x="59" y="101"/>
                    </a:cubicBezTo>
                    <a:cubicBezTo>
                      <a:pt x="66" y="98"/>
                      <a:pt x="74" y="95"/>
                      <a:pt x="81" y="92"/>
                    </a:cubicBezTo>
                    <a:cubicBezTo>
                      <a:pt x="87" y="90"/>
                      <a:pt x="93" y="87"/>
                      <a:pt x="99" y="84"/>
                    </a:cubicBezTo>
                    <a:cubicBezTo>
                      <a:pt x="102" y="83"/>
                      <a:pt x="104" y="82"/>
                      <a:pt x="106" y="81"/>
                    </a:cubicBezTo>
                    <a:cubicBezTo>
                      <a:pt x="111" y="79"/>
                      <a:pt x="115" y="77"/>
                      <a:pt x="120" y="74"/>
                    </a:cubicBezTo>
                    <a:cubicBezTo>
                      <a:pt x="120" y="74"/>
                      <a:pt x="120" y="74"/>
                      <a:pt x="120" y="74"/>
                    </a:cubicBezTo>
                    <a:cubicBezTo>
                      <a:pt x="120" y="75"/>
                      <a:pt x="120" y="77"/>
                      <a:pt x="119" y="79"/>
                    </a:cubicBezTo>
                    <a:cubicBezTo>
                      <a:pt x="117" y="80"/>
                      <a:pt x="114" y="81"/>
                      <a:pt x="112" y="82"/>
                    </a:cubicBezTo>
                    <a:close/>
                    <a:moveTo>
                      <a:pt x="119" y="73"/>
                    </a:moveTo>
                    <a:cubicBezTo>
                      <a:pt x="116" y="74"/>
                      <a:pt x="113" y="76"/>
                      <a:pt x="110" y="78"/>
                    </a:cubicBezTo>
                    <a:cubicBezTo>
                      <a:pt x="109" y="78"/>
                      <a:pt x="108" y="79"/>
                      <a:pt x="108" y="79"/>
                    </a:cubicBezTo>
                    <a:cubicBezTo>
                      <a:pt x="105" y="81"/>
                      <a:pt x="102" y="82"/>
                      <a:pt x="99" y="83"/>
                    </a:cubicBezTo>
                    <a:cubicBezTo>
                      <a:pt x="85" y="88"/>
                      <a:pt x="71" y="94"/>
                      <a:pt x="57" y="100"/>
                    </a:cubicBezTo>
                    <a:cubicBezTo>
                      <a:pt x="51" y="102"/>
                      <a:pt x="45" y="105"/>
                      <a:pt x="39" y="108"/>
                    </a:cubicBezTo>
                    <a:cubicBezTo>
                      <a:pt x="36" y="109"/>
                      <a:pt x="33" y="111"/>
                      <a:pt x="30" y="112"/>
                    </a:cubicBezTo>
                    <a:cubicBezTo>
                      <a:pt x="29" y="113"/>
                      <a:pt x="24" y="116"/>
                      <a:pt x="27" y="113"/>
                    </a:cubicBezTo>
                    <a:cubicBezTo>
                      <a:pt x="29" y="112"/>
                      <a:pt x="31" y="111"/>
                      <a:pt x="32" y="110"/>
                    </a:cubicBezTo>
                    <a:cubicBezTo>
                      <a:pt x="46" y="103"/>
                      <a:pt x="58" y="96"/>
                      <a:pt x="72" y="90"/>
                    </a:cubicBezTo>
                    <a:cubicBezTo>
                      <a:pt x="75" y="89"/>
                      <a:pt x="77" y="87"/>
                      <a:pt x="80" y="86"/>
                    </a:cubicBezTo>
                    <a:cubicBezTo>
                      <a:pt x="85" y="84"/>
                      <a:pt x="91" y="81"/>
                      <a:pt x="96" y="79"/>
                    </a:cubicBezTo>
                    <a:cubicBezTo>
                      <a:pt x="104" y="75"/>
                      <a:pt x="112" y="73"/>
                      <a:pt x="120" y="68"/>
                    </a:cubicBezTo>
                    <a:cubicBezTo>
                      <a:pt x="120" y="68"/>
                      <a:pt x="120" y="68"/>
                      <a:pt x="120" y="68"/>
                    </a:cubicBezTo>
                    <a:cubicBezTo>
                      <a:pt x="120" y="70"/>
                      <a:pt x="120" y="72"/>
                      <a:pt x="120" y="74"/>
                    </a:cubicBezTo>
                    <a:cubicBezTo>
                      <a:pt x="120" y="73"/>
                      <a:pt x="119" y="73"/>
                      <a:pt x="119" y="73"/>
                    </a:cubicBezTo>
                    <a:close/>
                    <a:moveTo>
                      <a:pt x="94" y="79"/>
                    </a:moveTo>
                    <a:cubicBezTo>
                      <a:pt x="99" y="77"/>
                      <a:pt x="104" y="75"/>
                      <a:pt x="109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3" y="75"/>
                      <a:pt x="99" y="77"/>
                      <a:pt x="94" y="79"/>
                    </a:cubicBezTo>
                    <a:close/>
                    <a:moveTo>
                      <a:pt x="120" y="67"/>
                    </a:moveTo>
                    <a:cubicBezTo>
                      <a:pt x="119" y="67"/>
                      <a:pt x="119" y="67"/>
                      <a:pt x="119" y="67"/>
                    </a:cubicBezTo>
                    <a:cubicBezTo>
                      <a:pt x="112" y="71"/>
                      <a:pt x="104" y="74"/>
                      <a:pt x="96" y="77"/>
                    </a:cubicBezTo>
                    <a:cubicBezTo>
                      <a:pt x="90" y="80"/>
                      <a:pt x="83" y="84"/>
                      <a:pt x="76" y="87"/>
                    </a:cubicBezTo>
                    <a:cubicBezTo>
                      <a:pt x="66" y="91"/>
                      <a:pt x="55" y="95"/>
                      <a:pt x="45" y="100"/>
                    </a:cubicBezTo>
                    <a:cubicBezTo>
                      <a:pt x="39" y="102"/>
                      <a:pt x="32" y="106"/>
                      <a:pt x="26" y="108"/>
                    </a:cubicBezTo>
                    <a:cubicBezTo>
                      <a:pt x="25" y="109"/>
                      <a:pt x="23" y="109"/>
                      <a:pt x="23" y="110"/>
                    </a:cubicBezTo>
                    <a:cubicBezTo>
                      <a:pt x="24" y="109"/>
                      <a:pt x="25" y="108"/>
                      <a:pt x="27" y="107"/>
                    </a:cubicBezTo>
                    <a:cubicBezTo>
                      <a:pt x="30" y="105"/>
                      <a:pt x="33" y="104"/>
                      <a:pt x="36" y="102"/>
                    </a:cubicBezTo>
                    <a:cubicBezTo>
                      <a:pt x="49" y="96"/>
                      <a:pt x="61" y="89"/>
                      <a:pt x="74" y="83"/>
                    </a:cubicBezTo>
                    <a:cubicBezTo>
                      <a:pt x="88" y="77"/>
                      <a:pt x="103" y="71"/>
                      <a:pt x="117" y="65"/>
                    </a:cubicBezTo>
                    <a:cubicBezTo>
                      <a:pt x="117" y="65"/>
                      <a:pt x="118" y="64"/>
                      <a:pt x="118" y="64"/>
                    </a:cubicBezTo>
                    <a:cubicBezTo>
                      <a:pt x="118" y="64"/>
                      <a:pt x="119" y="64"/>
                      <a:pt x="119" y="64"/>
                    </a:cubicBezTo>
                    <a:cubicBezTo>
                      <a:pt x="119" y="65"/>
                      <a:pt x="119" y="66"/>
                      <a:pt x="120" y="67"/>
                    </a:cubicBezTo>
                    <a:close/>
                    <a:moveTo>
                      <a:pt x="87" y="77"/>
                    </a:moveTo>
                    <a:cubicBezTo>
                      <a:pt x="90" y="76"/>
                      <a:pt x="93" y="74"/>
                      <a:pt x="96" y="73"/>
                    </a:cubicBezTo>
                    <a:cubicBezTo>
                      <a:pt x="100" y="71"/>
                      <a:pt x="104" y="69"/>
                      <a:pt x="107" y="68"/>
                    </a:cubicBezTo>
                    <a:cubicBezTo>
                      <a:pt x="109" y="67"/>
                      <a:pt x="111" y="67"/>
                      <a:pt x="113" y="66"/>
                    </a:cubicBezTo>
                    <a:cubicBezTo>
                      <a:pt x="113" y="66"/>
                      <a:pt x="113" y="66"/>
                      <a:pt x="113" y="66"/>
                    </a:cubicBezTo>
                    <a:cubicBezTo>
                      <a:pt x="104" y="70"/>
                      <a:pt x="95" y="73"/>
                      <a:pt x="87" y="77"/>
                    </a:cubicBezTo>
                    <a:close/>
                    <a:moveTo>
                      <a:pt x="74" y="82"/>
                    </a:moveTo>
                    <a:cubicBezTo>
                      <a:pt x="74" y="82"/>
                      <a:pt x="73" y="82"/>
                      <a:pt x="73" y="83"/>
                    </a:cubicBezTo>
                    <a:cubicBezTo>
                      <a:pt x="60" y="88"/>
                      <a:pt x="46" y="94"/>
                      <a:pt x="33" y="100"/>
                    </a:cubicBezTo>
                    <a:cubicBezTo>
                      <a:pt x="29" y="102"/>
                      <a:pt x="26" y="103"/>
                      <a:pt x="22" y="105"/>
                    </a:cubicBezTo>
                    <a:cubicBezTo>
                      <a:pt x="21" y="105"/>
                      <a:pt x="19" y="106"/>
                      <a:pt x="19" y="106"/>
                    </a:cubicBezTo>
                    <a:cubicBezTo>
                      <a:pt x="20" y="105"/>
                      <a:pt x="21" y="104"/>
                      <a:pt x="23" y="104"/>
                    </a:cubicBezTo>
                    <a:cubicBezTo>
                      <a:pt x="29" y="100"/>
                      <a:pt x="36" y="96"/>
                      <a:pt x="42" y="93"/>
                    </a:cubicBezTo>
                    <a:cubicBezTo>
                      <a:pt x="56" y="85"/>
                      <a:pt x="70" y="79"/>
                      <a:pt x="85" y="73"/>
                    </a:cubicBezTo>
                    <a:cubicBezTo>
                      <a:pt x="91" y="71"/>
                      <a:pt x="98" y="68"/>
                      <a:pt x="104" y="65"/>
                    </a:cubicBezTo>
                    <a:cubicBezTo>
                      <a:pt x="107" y="64"/>
                      <a:pt x="110" y="63"/>
                      <a:pt x="113" y="61"/>
                    </a:cubicBezTo>
                    <a:cubicBezTo>
                      <a:pt x="113" y="61"/>
                      <a:pt x="114" y="60"/>
                      <a:pt x="114" y="60"/>
                    </a:cubicBezTo>
                    <a:cubicBezTo>
                      <a:pt x="115" y="60"/>
                      <a:pt x="117" y="59"/>
                      <a:pt x="118" y="58"/>
                    </a:cubicBezTo>
                    <a:cubicBezTo>
                      <a:pt x="118" y="58"/>
                      <a:pt x="118" y="58"/>
                      <a:pt x="118" y="58"/>
                    </a:cubicBezTo>
                    <a:cubicBezTo>
                      <a:pt x="119" y="60"/>
                      <a:pt x="119" y="61"/>
                      <a:pt x="119" y="63"/>
                    </a:cubicBezTo>
                    <a:cubicBezTo>
                      <a:pt x="104" y="68"/>
                      <a:pt x="89" y="75"/>
                      <a:pt x="74" y="82"/>
                    </a:cubicBezTo>
                    <a:close/>
                    <a:moveTo>
                      <a:pt x="118" y="58"/>
                    </a:moveTo>
                    <a:cubicBezTo>
                      <a:pt x="118" y="57"/>
                      <a:pt x="118" y="57"/>
                      <a:pt x="118" y="58"/>
                    </a:cubicBezTo>
                    <a:cubicBezTo>
                      <a:pt x="116" y="58"/>
                      <a:pt x="115" y="59"/>
                      <a:pt x="114" y="60"/>
                    </a:cubicBezTo>
                    <a:cubicBezTo>
                      <a:pt x="112" y="60"/>
                      <a:pt x="111" y="61"/>
                      <a:pt x="109" y="61"/>
                    </a:cubicBezTo>
                    <a:cubicBezTo>
                      <a:pt x="96" y="66"/>
                      <a:pt x="83" y="71"/>
                      <a:pt x="70" y="77"/>
                    </a:cubicBezTo>
                    <a:cubicBezTo>
                      <a:pt x="57" y="84"/>
                      <a:pt x="43" y="89"/>
                      <a:pt x="30" y="95"/>
                    </a:cubicBezTo>
                    <a:cubicBezTo>
                      <a:pt x="26" y="97"/>
                      <a:pt x="22" y="98"/>
                      <a:pt x="19" y="100"/>
                    </a:cubicBezTo>
                    <a:cubicBezTo>
                      <a:pt x="18" y="100"/>
                      <a:pt x="15" y="100"/>
                      <a:pt x="15" y="101"/>
                    </a:cubicBezTo>
                    <a:cubicBezTo>
                      <a:pt x="16" y="100"/>
                      <a:pt x="17" y="99"/>
                      <a:pt x="19" y="98"/>
                    </a:cubicBezTo>
                    <a:cubicBezTo>
                      <a:pt x="25" y="95"/>
                      <a:pt x="33" y="92"/>
                      <a:pt x="39" y="88"/>
                    </a:cubicBezTo>
                    <a:cubicBezTo>
                      <a:pt x="54" y="81"/>
                      <a:pt x="70" y="75"/>
                      <a:pt x="85" y="69"/>
                    </a:cubicBezTo>
                    <a:cubicBezTo>
                      <a:pt x="91" y="67"/>
                      <a:pt x="98" y="64"/>
                      <a:pt x="105" y="62"/>
                    </a:cubicBezTo>
                    <a:cubicBezTo>
                      <a:pt x="107" y="61"/>
                      <a:pt x="110" y="60"/>
                      <a:pt x="112" y="59"/>
                    </a:cubicBezTo>
                    <a:cubicBezTo>
                      <a:pt x="113" y="58"/>
                      <a:pt x="114" y="58"/>
                      <a:pt x="115" y="57"/>
                    </a:cubicBezTo>
                    <a:cubicBezTo>
                      <a:pt x="116" y="57"/>
                      <a:pt x="117" y="56"/>
                      <a:pt x="118" y="56"/>
                    </a:cubicBezTo>
                    <a:cubicBezTo>
                      <a:pt x="118" y="57"/>
                      <a:pt x="118" y="57"/>
                      <a:pt x="118" y="58"/>
                    </a:cubicBezTo>
                    <a:close/>
                    <a:moveTo>
                      <a:pt x="22" y="111"/>
                    </a:moveTo>
                    <a:cubicBezTo>
                      <a:pt x="22" y="111"/>
                      <a:pt x="22" y="111"/>
                      <a:pt x="22" y="111"/>
                    </a:cubicBezTo>
                    <a:cubicBezTo>
                      <a:pt x="30" y="108"/>
                      <a:pt x="38" y="104"/>
                      <a:pt x="45" y="100"/>
                    </a:cubicBezTo>
                    <a:cubicBezTo>
                      <a:pt x="51" y="98"/>
                      <a:pt x="57" y="96"/>
                      <a:pt x="62" y="93"/>
                    </a:cubicBezTo>
                    <a:cubicBezTo>
                      <a:pt x="57" y="96"/>
                      <a:pt x="51" y="99"/>
                      <a:pt x="45" y="102"/>
                    </a:cubicBezTo>
                    <a:cubicBezTo>
                      <a:pt x="39" y="106"/>
                      <a:pt x="31" y="109"/>
                      <a:pt x="25" y="114"/>
                    </a:cubicBezTo>
                    <a:cubicBezTo>
                      <a:pt x="24" y="113"/>
                      <a:pt x="23" y="112"/>
                      <a:pt x="22" y="111"/>
                    </a:cubicBezTo>
                    <a:close/>
                    <a:moveTo>
                      <a:pt x="35" y="122"/>
                    </a:moveTo>
                    <a:cubicBezTo>
                      <a:pt x="41" y="120"/>
                      <a:pt x="47" y="116"/>
                      <a:pt x="52" y="114"/>
                    </a:cubicBezTo>
                    <a:cubicBezTo>
                      <a:pt x="60" y="110"/>
                      <a:pt x="68" y="106"/>
                      <a:pt x="76" y="103"/>
                    </a:cubicBezTo>
                    <a:cubicBezTo>
                      <a:pt x="70" y="106"/>
                      <a:pt x="65" y="109"/>
                      <a:pt x="60" y="112"/>
                    </a:cubicBezTo>
                    <a:cubicBezTo>
                      <a:pt x="57" y="113"/>
                      <a:pt x="54" y="115"/>
                      <a:pt x="52" y="117"/>
                    </a:cubicBezTo>
                    <a:cubicBezTo>
                      <a:pt x="49" y="120"/>
                      <a:pt x="45" y="121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39" y="123"/>
                      <a:pt x="37" y="122"/>
                      <a:pt x="35" y="122"/>
                    </a:cubicBezTo>
                    <a:close/>
                    <a:moveTo>
                      <a:pt x="43" y="124"/>
                    </a:moveTo>
                    <a:cubicBezTo>
                      <a:pt x="51" y="121"/>
                      <a:pt x="58" y="117"/>
                      <a:pt x="65" y="114"/>
                    </a:cubicBezTo>
                    <a:cubicBezTo>
                      <a:pt x="71" y="111"/>
                      <a:pt x="77" y="109"/>
                      <a:pt x="83" y="106"/>
                    </a:cubicBezTo>
                    <a:cubicBezTo>
                      <a:pt x="78" y="109"/>
                      <a:pt x="74" y="112"/>
                      <a:pt x="69" y="114"/>
                    </a:cubicBezTo>
                    <a:cubicBezTo>
                      <a:pt x="66" y="116"/>
                      <a:pt x="64" y="118"/>
                      <a:pt x="61" y="120"/>
                    </a:cubicBezTo>
                    <a:cubicBezTo>
                      <a:pt x="60" y="121"/>
                      <a:pt x="58" y="121"/>
                      <a:pt x="57" y="122"/>
                    </a:cubicBezTo>
                    <a:cubicBezTo>
                      <a:pt x="52" y="123"/>
                      <a:pt x="48" y="124"/>
                      <a:pt x="43" y="124"/>
                    </a:cubicBezTo>
                    <a:close/>
                    <a:moveTo>
                      <a:pt x="116" y="97"/>
                    </a:moveTo>
                    <a:cubicBezTo>
                      <a:pt x="115" y="99"/>
                      <a:pt x="115" y="100"/>
                      <a:pt x="114" y="101"/>
                    </a:cubicBezTo>
                    <a:cubicBezTo>
                      <a:pt x="112" y="102"/>
                      <a:pt x="110" y="103"/>
                      <a:pt x="108" y="104"/>
                    </a:cubicBezTo>
                    <a:cubicBezTo>
                      <a:pt x="101" y="108"/>
                      <a:pt x="93" y="111"/>
                      <a:pt x="86" y="115"/>
                    </a:cubicBezTo>
                    <a:cubicBezTo>
                      <a:pt x="82" y="117"/>
                      <a:pt x="78" y="119"/>
                      <a:pt x="73" y="121"/>
                    </a:cubicBezTo>
                    <a:cubicBezTo>
                      <a:pt x="69" y="124"/>
                      <a:pt x="75" y="120"/>
                      <a:pt x="76" y="120"/>
                    </a:cubicBezTo>
                    <a:cubicBezTo>
                      <a:pt x="78" y="119"/>
                      <a:pt x="80" y="117"/>
                      <a:pt x="81" y="116"/>
                    </a:cubicBezTo>
                    <a:cubicBezTo>
                      <a:pt x="87" y="113"/>
                      <a:pt x="93" y="110"/>
                      <a:pt x="98" y="107"/>
                    </a:cubicBezTo>
                    <a:cubicBezTo>
                      <a:pt x="104" y="104"/>
                      <a:pt x="110" y="101"/>
                      <a:pt x="116" y="97"/>
                    </a:cubicBezTo>
                    <a:close/>
                    <a:moveTo>
                      <a:pt x="109" y="112"/>
                    </a:moveTo>
                    <a:cubicBezTo>
                      <a:pt x="109" y="112"/>
                      <a:pt x="109" y="112"/>
                      <a:pt x="109" y="112"/>
                    </a:cubicBezTo>
                    <a:cubicBezTo>
                      <a:pt x="104" y="114"/>
                      <a:pt x="99" y="117"/>
                      <a:pt x="95" y="120"/>
                    </a:cubicBezTo>
                    <a:cubicBezTo>
                      <a:pt x="93" y="122"/>
                      <a:pt x="90" y="123"/>
                      <a:pt x="88" y="124"/>
                    </a:cubicBezTo>
                    <a:cubicBezTo>
                      <a:pt x="87" y="125"/>
                      <a:pt x="85" y="126"/>
                      <a:pt x="84" y="126"/>
                    </a:cubicBezTo>
                    <a:cubicBezTo>
                      <a:pt x="84" y="126"/>
                      <a:pt x="84" y="126"/>
                      <a:pt x="84" y="126"/>
                    </a:cubicBezTo>
                    <a:cubicBezTo>
                      <a:pt x="84" y="126"/>
                      <a:pt x="83" y="126"/>
                      <a:pt x="83" y="126"/>
                    </a:cubicBezTo>
                    <a:cubicBezTo>
                      <a:pt x="84" y="126"/>
                      <a:pt x="87" y="124"/>
                      <a:pt x="87" y="124"/>
                    </a:cubicBezTo>
                    <a:cubicBezTo>
                      <a:pt x="95" y="118"/>
                      <a:pt x="104" y="113"/>
                      <a:pt x="112" y="107"/>
                    </a:cubicBezTo>
                    <a:cubicBezTo>
                      <a:pt x="111" y="109"/>
                      <a:pt x="110" y="110"/>
                      <a:pt x="109" y="112"/>
                    </a:cubicBezTo>
                    <a:close/>
                    <a:moveTo>
                      <a:pt x="78" y="125"/>
                    </a:moveTo>
                    <a:cubicBezTo>
                      <a:pt x="83" y="124"/>
                      <a:pt x="87" y="121"/>
                      <a:pt x="92" y="119"/>
                    </a:cubicBezTo>
                    <a:cubicBezTo>
                      <a:pt x="96" y="116"/>
                      <a:pt x="100" y="114"/>
                      <a:pt x="105" y="112"/>
                    </a:cubicBezTo>
                    <a:cubicBezTo>
                      <a:pt x="102" y="113"/>
                      <a:pt x="100" y="115"/>
                      <a:pt x="97" y="117"/>
                    </a:cubicBezTo>
                    <a:cubicBezTo>
                      <a:pt x="92" y="120"/>
                      <a:pt x="87" y="122"/>
                      <a:pt x="83" y="126"/>
                    </a:cubicBezTo>
                    <a:cubicBezTo>
                      <a:pt x="81" y="126"/>
                      <a:pt x="79" y="126"/>
                      <a:pt x="78" y="125"/>
                    </a:cubicBezTo>
                    <a:close/>
                    <a:moveTo>
                      <a:pt x="71" y="123"/>
                    </a:moveTo>
                    <a:cubicBezTo>
                      <a:pt x="82" y="118"/>
                      <a:pt x="92" y="113"/>
                      <a:pt x="103" y="108"/>
                    </a:cubicBezTo>
                    <a:cubicBezTo>
                      <a:pt x="101" y="109"/>
                      <a:pt x="99" y="110"/>
                      <a:pt x="98" y="111"/>
                    </a:cubicBezTo>
                    <a:cubicBezTo>
                      <a:pt x="90" y="116"/>
                      <a:pt x="83" y="120"/>
                      <a:pt x="76" y="125"/>
                    </a:cubicBezTo>
                    <a:cubicBezTo>
                      <a:pt x="74" y="124"/>
                      <a:pt x="73" y="124"/>
                      <a:pt x="71" y="123"/>
                    </a:cubicBezTo>
                    <a:close/>
                    <a:moveTo>
                      <a:pt x="112" y="106"/>
                    </a:moveTo>
                    <a:cubicBezTo>
                      <a:pt x="105" y="112"/>
                      <a:pt x="96" y="115"/>
                      <a:pt x="89" y="120"/>
                    </a:cubicBezTo>
                    <a:cubicBezTo>
                      <a:pt x="85" y="121"/>
                      <a:pt x="79" y="124"/>
                      <a:pt x="78" y="125"/>
                    </a:cubicBezTo>
                    <a:cubicBezTo>
                      <a:pt x="82" y="122"/>
                      <a:pt x="87" y="119"/>
                      <a:pt x="92" y="116"/>
                    </a:cubicBezTo>
                    <a:cubicBezTo>
                      <a:pt x="96" y="113"/>
                      <a:pt x="100" y="111"/>
                      <a:pt x="104" y="108"/>
                    </a:cubicBezTo>
                    <a:cubicBezTo>
                      <a:pt x="106" y="107"/>
                      <a:pt x="107" y="106"/>
                      <a:pt x="109" y="105"/>
                    </a:cubicBezTo>
                    <a:cubicBezTo>
                      <a:pt x="109" y="105"/>
                      <a:pt x="110" y="105"/>
                      <a:pt x="110" y="104"/>
                    </a:cubicBezTo>
                    <a:cubicBezTo>
                      <a:pt x="111" y="104"/>
                      <a:pt x="113" y="103"/>
                      <a:pt x="114" y="102"/>
                    </a:cubicBezTo>
                    <a:cubicBezTo>
                      <a:pt x="113" y="104"/>
                      <a:pt x="113" y="105"/>
                      <a:pt x="112" y="106"/>
                    </a:cubicBezTo>
                    <a:cubicBezTo>
                      <a:pt x="112" y="106"/>
                      <a:pt x="112" y="106"/>
                      <a:pt x="112" y="106"/>
                    </a:cubicBezTo>
                    <a:close/>
                    <a:moveTo>
                      <a:pt x="70" y="123"/>
                    </a:moveTo>
                    <a:cubicBezTo>
                      <a:pt x="69" y="122"/>
                      <a:pt x="68" y="122"/>
                      <a:pt x="67" y="121"/>
                    </a:cubicBezTo>
                    <a:cubicBezTo>
                      <a:pt x="73" y="118"/>
                      <a:pt x="79" y="116"/>
                      <a:pt x="85" y="113"/>
                    </a:cubicBezTo>
                    <a:cubicBezTo>
                      <a:pt x="80" y="116"/>
                      <a:pt x="75" y="119"/>
                      <a:pt x="70" y="123"/>
                    </a:cubicBezTo>
                    <a:close/>
                    <a:moveTo>
                      <a:pt x="85" y="126"/>
                    </a:moveTo>
                    <a:cubicBezTo>
                      <a:pt x="92" y="123"/>
                      <a:pt x="97" y="119"/>
                      <a:pt x="103" y="116"/>
                    </a:cubicBezTo>
                    <a:cubicBezTo>
                      <a:pt x="104" y="115"/>
                      <a:pt x="105" y="115"/>
                      <a:pt x="106" y="114"/>
                    </a:cubicBezTo>
                    <a:cubicBezTo>
                      <a:pt x="107" y="113"/>
                      <a:pt x="108" y="113"/>
                      <a:pt x="107" y="114"/>
                    </a:cubicBezTo>
                    <a:cubicBezTo>
                      <a:pt x="106" y="115"/>
                      <a:pt x="105" y="116"/>
                      <a:pt x="103" y="117"/>
                    </a:cubicBezTo>
                    <a:cubicBezTo>
                      <a:pt x="100" y="120"/>
                      <a:pt x="97" y="122"/>
                      <a:pt x="94" y="124"/>
                    </a:cubicBezTo>
                    <a:cubicBezTo>
                      <a:pt x="94" y="124"/>
                      <a:pt x="93" y="125"/>
                      <a:pt x="94" y="125"/>
                    </a:cubicBezTo>
                    <a:cubicBezTo>
                      <a:pt x="91" y="126"/>
                      <a:pt x="88" y="126"/>
                      <a:pt x="85" y="126"/>
                    </a:cubicBezTo>
                    <a:close/>
                    <a:moveTo>
                      <a:pt x="96" y="124"/>
                    </a:moveTo>
                    <a:cubicBezTo>
                      <a:pt x="98" y="122"/>
                      <a:pt x="101" y="121"/>
                      <a:pt x="103" y="119"/>
                    </a:cubicBezTo>
                    <a:cubicBezTo>
                      <a:pt x="102" y="120"/>
                      <a:pt x="101" y="120"/>
                      <a:pt x="100" y="121"/>
                    </a:cubicBezTo>
                    <a:cubicBezTo>
                      <a:pt x="99" y="122"/>
                      <a:pt x="97" y="123"/>
                      <a:pt x="96" y="124"/>
                    </a:cubicBezTo>
                    <a:close/>
                    <a:moveTo>
                      <a:pt x="116" y="97"/>
                    </a:moveTo>
                    <a:cubicBezTo>
                      <a:pt x="116" y="97"/>
                      <a:pt x="116" y="97"/>
                      <a:pt x="116" y="97"/>
                    </a:cubicBezTo>
                    <a:cubicBezTo>
                      <a:pt x="115" y="97"/>
                      <a:pt x="115" y="97"/>
                      <a:pt x="114" y="97"/>
                    </a:cubicBezTo>
                    <a:cubicBezTo>
                      <a:pt x="114" y="97"/>
                      <a:pt x="114" y="98"/>
                      <a:pt x="114" y="98"/>
                    </a:cubicBezTo>
                    <a:cubicBezTo>
                      <a:pt x="107" y="101"/>
                      <a:pt x="100" y="104"/>
                      <a:pt x="94" y="108"/>
                    </a:cubicBezTo>
                    <a:cubicBezTo>
                      <a:pt x="84" y="112"/>
                      <a:pt x="75" y="117"/>
                      <a:pt x="66" y="120"/>
                    </a:cubicBezTo>
                    <a:cubicBezTo>
                      <a:pt x="66" y="120"/>
                      <a:pt x="65" y="120"/>
                      <a:pt x="65" y="120"/>
                    </a:cubicBezTo>
                    <a:cubicBezTo>
                      <a:pt x="64" y="120"/>
                      <a:pt x="64" y="120"/>
                      <a:pt x="63" y="120"/>
                    </a:cubicBezTo>
                    <a:cubicBezTo>
                      <a:pt x="63" y="120"/>
                      <a:pt x="63" y="120"/>
                      <a:pt x="63" y="120"/>
                    </a:cubicBezTo>
                    <a:cubicBezTo>
                      <a:pt x="63" y="120"/>
                      <a:pt x="62" y="121"/>
                      <a:pt x="62" y="121"/>
                    </a:cubicBezTo>
                    <a:cubicBezTo>
                      <a:pt x="62" y="121"/>
                      <a:pt x="62" y="121"/>
                      <a:pt x="62" y="121"/>
                    </a:cubicBezTo>
                    <a:cubicBezTo>
                      <a:pt x="61" y="121"/>
                      <a:pt x="60" y="122"/>
                      <a:pt x="60" y="122"/>
                    </a:cubicBezTo>
                    <a:cubicBezTo>
                      <a:pt x="60" y="122"/>
                      <a:pt x="60" y="122"/>
                      <a:pt x="60" y="121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3" y="120"/>
                      <a:pt x="65" y="118"/>
                      <a:pt x="68" y="117"/>
                    </a:cubicBezTo>
                    <a:cubicBezTo>
                      <a:pt x="72" y="115"/>
                      <a:pt x="76" y="113"/>
                      <a:pt x="80" y="111"/>
                    </a:cubicBezTo>
                    <a:cubicBezTo>
                      <a:pt x="85" y="109"/>
                      <a:pt x="89" y="106"/>
                      <a:pt x="94" y="104"/>
                    </a:cubicBezTo>
                    <a:cubicBezTo>
                      <a:pt x="101" y="99"/>
                      <a:pt x="109" y="95"/>
                      <a:pt x="117" y="92"/>
                    </a:cubicBezTo>
                    <a:cubicBezTo>
                      <a:pt x="117" y="92"/>
                      <a:pt x="117" y="93"/>
                      <a:pt x="117" y="93"/>
                    </a:cubicBezTo>
                    <a:cubicBezTo>
                      <a:pt x="117" y="95"/>
                      <a:pt x="116" y="96"/>
                      <a:pt x="116" y="97"/>
                    </a:cubicBezTo>
                    <a:close/>
                    <a:moveTo>
                      <a:pt x="116" y="49"/>
                    </a:moveTo>
                    <a:cubicBezTo>
                      <a:pt x="107" y="54"/>
                      <a:pt x="97" y="57"/>
                      <a:pt x="87" y="61"/>
                    </a:cubicBezTo>
                    <a:cubicBezTo>
                      <a:pt x="85" y="62"/>
                      <a:pt x="82" y="63"/>
                      <a:pt x="80" y="64"/>
                    </a:cubicBezTo>
                    <a:cubicBezTo>
                      <a:pt x="77" y="65"/>
                      <a:pt x="74" y="66"/>
                      <a:pt x="71" y="67"/>
                    </a:cubicBezTo>
                    <a:cubicBezTo>
                      <a:pt x="57" y="72"/>
                      <a:pt x="44" y="78"/>
                      <a:pt x="31" y="83"/>
                    </a:cubicBezTo>
                    <a:cubicBezTo>
                      <a:pt x="25" y="86"/>
                      <a:pt x="18" y="89"/>
                      <a:pt x="12" y="92"/>
                    </a:cubicBezTo>
                    <a:cubicBezTo>
                      <a:pt x="19" y="88"/>
                      <a:pt x="26" y="85"/>
                      <a:pt x="33" y="82"/>
                    </a:cubicBezTo>
                    <a:cubicBezTo>
                      <a:pt x="41" y="79"/>
                      <a:pt x="47" y="75"/>
                      <a:pt x="55" y="72"/>
                    </a:cubicBezTo>
                    <a:cubicBezTo>
                      <a:pt x="62" y="69"/>
                      <a:pt x="70" y="66"/>
                      <a:pt x="78" y="62"/>
                    </a:cubicBezTo>
                    <a:cubicBezTo>
                      <a:pt x="86" y="59"/>
                      <a:pt x="93" y="56"/>
                      <a:pt x="101" y="52"/>
                    </a:cubicBezTo>
                    <a:cubicBezTo>
                      <a:pt x="102" y="51"/>
                      <a:pt x="102" y="51"/>
                      <a:pt x="103" y="50"/>
                    </a:cubicBezTo>
                    <a:cubicBezTo>
                      <a:pt x="107" y="49"/>
                      <a:pt x="111" y="48"/>
                      <a:pt x="114" y="45"/>
                    </a:cubicBezTo>
                    <a:cubicBezTo>
                      <a:pt x="114" y="46"/>
                      <a:pt x="115" y="48"/>
                      <a:pt x="116" y="49"/>
                    </a:cubicBezTo>
                    <a:close/>
                    <a:moveTo>
                      <a:pt x="109" y="37"/>
                    </a:moveTo>
                    <a:cubicBezTo>
                      <a:pt x="81" y="49"/>
                      <a:pt x="53" y="62"/>
                      <a:pt x="26" y="74"/>
                    </a:cubicBezTo>
                    <a:cubicBezTo>
                      <a:pt x="19" y="77"/>
                      <a:pt x="14" y="81"/>
                      <a:pt x="7" y="83"/>
                    </a:cubicBezTo>
                    <a:cubicBezTo>
                      <a:pt x="7" y="83"/>
                      <a:pt x="7" y="83"/>
                      <a:pt x="7" y="83"/>
                    </a:cubicBezTo>
                    <a:cubicBezTo>
                      <a:pt x="8" y="82"/>
                      <a:pt x="9" y="81"/>
                      <a:pt x="10" y="80"/>
                    </a:cubicBezTo>
                    <a:cubicBezTo>
                      <a:pt x="12" y="79"/>
                      <a:pt x="13" y="78"/>
                      <a:pt x="15" y="78"/>
                    </a:cubicBezTo>
                    <a:cubicBezTo>
                      <a:pt x="18" y="76"/>
                      <a:pt x="21" y="74"/>
                      <a:pt x="25" y="72"/>
                    </a:cubicBezTo>
                    <a:cubicBezTo>
                      <a:pt x="39" y="65"/>
                      <a:pt x="53" y="59"/>
                      <a:pt x="67" y="52"/>
                    </a:cubicBezTo>
                    <a:cubicBezTo>
                      <a:pt x="67" y="52"/>
                      <a:pt x="68" y="51"/>
                      <a:pt x="69" y="51"/>
                    </a:cubicBezTo>
                    <a:cubicBezTo>
                      <a:pt x="77" y="48"/>
                      <a:pt x="86" y="44"/>
                      <a:pt x="94" y="41"/>
                    </a:cubicBezTo>
                    <a:cubicBezTo>
                      <a:pt x="95" y="40"/>
                      <a:pt x="97" y="40"/>
                      <a:pt x="98" y="39"/>
                    </a:cubicBezTo>
                    <a:cubicBezTo>
                      <a:pt x="99" y="39"/>
                      <a:pt x="100" y="38"/>
                      <a:pt x="101" y="38"/>
                    </a:cubicBezTo>
                    <a:cubicBezTo>
                      <a:pt x="102" y="38"/>
                      <a:pt x="102" y="37"/>
                      <a:pt x="102" y="37"/>
                    </a:cubicBezTo>
                    <a:cubicBezTo>
                      <a:pt x="104" y="36"/>
                      <a:pt x="105" y="36"/>
                      <a:pt x="107" y="35"/>
                    </a:cubicBezTo>
                    <a:cubicBezTo>
                      <a:pt x="108" y="36"/>
                      <a:pt x="108" y="37"/>
                      <a:pt x="109" y="37"/>
                    </a:cubicBezTo>
                    <a:close/>
                    <a:moveTo>
                      <a:pt x="103" y="32"/>
                    </a:moveTo>
                    <a:cubicBezTo>
                      <a:pt x="100" y="33"/>
                      <a:pt x="96" y="35"/>
                      <a:pt x="93" y="36"/>
                    </a:cubicBezTo>
                    <a:cubicBezTo>
                      <a:pt x="91" y="37"/>
                      <a:pt x="90" y="37"/>
                      <a:pt x="89" y="38"/>
                    </a:cubicBezTo>
                    <a:cubicBezTo>
                      <a:pt x="84" y="40"/>
                      <a:pt x="78" y="42"/>
                      <a:pt x="73" y="44"/>
                    </a:cubicBezTo>
                    <a:cubicBezTo>
                      <a:pt x="61" y="49"/>
                      <a:pt x="49" y="54"/>
                      <a:pt x="37" y="59"/>
                    </a:cubicBezTo>
                    <a:cubicBezTo>
                      <a:pt x="32" y="61"/>
                      <a:pt x="27" y="63"/>
                      <a:pt x="23" y="65"/>
                    </a:cubicBezTo>
                    <a:cubicBezTo>
                      <a:pt x="18" y="68"/>
                      <a:pt x="13" y="71"/>
                      <a:pt x="7" y="73"/>
                    </a:cubicBezTo>
                    <a:cubicBezTo>
                      <a:pt x="3" y="75"/>
                      <a:pt x="10" y="72"/>
                      <a:pt x="11" y="71"/>
                    </a:cubicBezTo>
                    <a:cubicBezTo>
                      <a:pt x="13" y="70"/>
                      <a:pt x="15" y="68"/>
                      <a:pt x="18" y="67"/>
                    </a:cubicBezTo>
                    <a:cubicBezTo>
                      <a:pt x="23" y="64"/>
                      <a:pt x="29" y="60"/>
                      <a:pt x="34" y="57"/>
                    </a:cubicBezTo>
                    <a:cubicBezTo>
                      <a:pt x="45" y="52"/>
                      <a:pt x="56" y="47"/>
                      <a:pt x="68" y="42"/>
                    </a:cubicBezTo>
                    <a:cubicBezTo>
                      <a:pt x="73" y="39"/>
                      <a:pt x="79" y="37"/>
                      <a:pt x="85" y="34"/>
                    </a:cubicBezTo>
                    <a:cubicBezTo>
                      <a:pt x="89" y="33"/>
                      <a:pt x="94" y="31"/>
                      <a:pt x="98" y="28"/>
                    </a:cubicBezTo>
                    <a:cubicBezTo>
                      <a:pt x="99" y="29"/>
                      <a:pt x="99" y="29"/>
                      <a:pt x="100" y="30"/>
                    </a:cubicBezTo>
                    <a:cubicBezTo>
                      <a:pt x="101" y="30"/>
                      <a:pt x="102" y="31"/>
                      <a:pt x="103" y="32"/>
                    </a:cubicBezTo>
                    <a:close/>
                    <a:moveTo>
                      <a:pt x="74" y="21"/>
                    </a:moveTo>
                    <a:cubicBezTo>
                      <a:pt x="73" y="21"/>
                      <a:pt x="71" y="22"/>
                      <a:pt x="70" y="22"/>
                    </a:cubicBezTo>
                    <a:cubicBezTo>
                      <a:pt x="70" y="22"/>
                      <a:pt x="70" y="21"/>
                      <a:pt x="70" y="20"/>
                    </a:cubicBezTo>
                    <a:cubicBezTo>
                      <a:pt x="72" y="20"/>
                      <a:pt x="73" y="21"/>
                      <a:pt x="74" y="21"/>
                    </a:cubicBezTo>
                    <a:close/>
                    <a:moveTo>
                      <a:pt x="66" y="20"/>
                    </a:moveTo>
                    <a:cubicBezTo>
                      <a:pt x="66" y="20"/>
                      <a:pt x="66" y="20"/>
                      <a:pt x="66" y="21"/>
                    </a:cubicBezTo>
                    <a:cubicBezTo>
                      <a:pt x="48" y="28"/>
                      <a:pt x="30" y="38"/>
                      <a:pt x="14" y="48"/>
                    </a:cubicBezTo>
                    <a:cubicBezTo>
                      <a:pt x="13" y="48"/>
                      <a:pt x="12" y="49"/>
                      <a:pt x="11" y="50"/>
                    </a:cubicBezTo>
                    <a:cubicBezTo>
                      <a:pt x="11" y="50"/>
                      <a:pt x="11" y="50"/>
                      <a:pt x="11" y="49"/>
                    </a:cubicBezTo>
                    <a:cubicBezTo>
                      <a:pt x="11" y="49"/>
                      <a:pt x="11" y="49"/>
                      <a:pt x="12" y="49"/>
                    </a:cubicBezTo>
                    <a:cubicBezTo>
                      <a:pt x="14" y="47"/>
                      <a:pt x="16" y="46"/>
                      <a:pt x="19" y="44"/>
                    </a:cubicBezTo>
                    <a:cubicBezTo>
                      <a:pt x="23" y="42"/>
                      <a:pt x="27" y="39"/>
                      <a:pt x="32" y="36"/>
                    </a:cubicBezTo>
                    <a:cubicBezTo>
                      <a:pt x="42" y="31"/>
                      <a:pt x="52" y="26"/>
                      <a:pt x="62" y="20"/>
                    </a:cubicBezTo>
                    <a:cubicBezTo>
                      <a:pt x="64" y="20"/>
                      <a:pt x="65" y="20"/>
                      <a:pt x="66" y="20"/>
                    </a:cubicBezTo>
                    <a:close/>
                    <a:moveTo>
                      <a:pt x="38" y="25"/>
                    </a:moveTo>
                    <a:cubicBezTo>
                      <a:pt x="41" y="24"/>
                      <a:pt x="44" y="23"/>
                      <a:pt x="47" y="22"/>
                    </a:cubicBezTo>
                    <a:cubicBezTo>
                      <a:pt x="45" y="23"/>
                      <a:pt x="42" y="25"/>
                      <a:pt x="40" y="26"/>
                    </a:cubicBezTo>
                    <a:cubicBezTo>
                      <a:pt x="33" y="29"/>
                      <a:pt x="27" y="33"/>
                      <a:pt x="20" y="36"/>
                    </a:cubicBezTo>
                    <a:cubicBezTo>
                      <a:pt x="25" y="32"/>
                      <a:pt x="31" y="28"/>
                      <a:pt x="38" y="25"/>
                    </a:cubicBezTo>
                    <a:close/>
                    <a:moveTo>
                      <a:pt x="19" y="37"/>
                    </a:moveTo>
                    <a:cubicBezTo>
                      <a:pt x="19" y="38"/>
                      <a:pt x="20" y="38"/>
                      <a:pt x="20" y="38"/>
                    </a:cubicBezTo>
                    <a:cubicBezTo>
                      <a:pt x="26" y="34"/>
                      <a:pt x="33" y="30"/>
                      <a:pt x="40" y="27"/>
                    </a:cubicBezTo>
                    <a:cubicBezTo>
                      <a:pt x="43" y="25"/>
                      <a:pt x="46" y="23"/>
                      <a:pt x="50" y="22"/>
                    </a:cubicBezTo>
                    <a:cubicBezTo>
                      <a:pt x="51" y="22"/>
                      <a:pt x="51" y="22"/>
                      <a:pt x="52" y="21"/>
                    </a:cubicBezTo>
                    <a:cubicBezTo>
                      <a:pt x="52" y="21"/>
                      <a:pt x="53" y="21"/>
                      <a:pt x="53" y="21"/>
                    </a:cubicBezTo>
                    <a:cubicBezTo>
                      <a:pt x="51" y="22"/>
                      <a:pt x="49" y="23"/>
                      <a:pt x="47" y="24"/>
                    </a:cubicBezTo>
                    <a:cubicBezTo>
                      <a:pt x="37" y="29"/>
                      <a:pt x="26" y="34"/>
                      <a:pt x="17" y="40"/>
                    </a:cubicBezTo>
                    <a:cubicBezTo>
                      <a:pt x="18" y="39"/>
                      <a:pt x="18" y="38"/>
                      <a:pt x="19" y="37"/>
                    </a:cubicBezTo>
                    <a:close/>
                    <a:moveTo>
                      <a:pt x="8" y="85"/>
                    </a:moveTo>
                    <a:cubicBezTo>
                      <a:pt x="19" y="79"/>
                      <a:pt x="32" y="76"/>
                      <a:pt x="43" y="71"/>
                    </a:cubicBezTo>
                    <a:cubicBezTo>
                      <a:pt x="49" y="68"/>
                      <a:pt x="54" y="66"/>
                      <a:pt x="60" y="63"/>
                    </a:cubicBezTo>
                    <a:cubicBezTo>
                      <a:pt x="47" y="70"/>
                      <a:pt x="34" y="77"/>
                      <a:pt x="20" y="83"/>
                    </a:cubicBezTo>
                    <a:cubicBezTo>
                      <a:pt x="19" y="84"/>
                      <a:pt x="18" y="84"/>
                      <a:pt x="18" y="85"/>
                    </a:cubicBezTo>
                    <a:cubicBezTo>
                      <a:pt x="15" y="86"/>
                      <a:pt x="12" y="88"/>
                      <a:pt x="9" y="90"/>
                    </a:cubicBezTo>
                    <a:cubicBezTo>
                      <a:pt x="8" y="88"/>
                      <a:pt x="8" y="87"/>
                      <a:pt x="8" y="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86"/>
              <p:cNvSpPr>
                <a:spLocks noEditPoints="1"/>
              </p:cNvSpPr>
              <p:nvPr/>
            </p:nvSpPr>
            <p:spPr bwMode="auto">
              <a:xfrm>
                <a:off x="2398" y="1857"/>
                <a:ext cx="296" cy="315"/>
              </a:xfrm>
              <a:custGeom>
                <a:avLst/>
                <a:gdLst>
                  <a:gd name="T0" fmla="*/ 67 w 125"/>
                  <a:gd name="T1" fmla="*/ 127 h 133"/>
                  <a:gd name="T2" fmla="*/ 12 w 125"/>
                  <a:gd name="T3" fmla="*/ 41 h 133"/>
                  <a:gd name="T4" fmla="*/ 38 w 125"/>
                  <a:gd name="T5" fmla="*/ 92 h 133"/>
                  <a:gd name="T6" fmla="*/ 15 w 125"/>
                  <a:gd name="T7" fmla="*/ 101 h 133"/>
                  <a:gd name="T8" fmla="*/ 10 w 125"/>
                  <a:gd name="T9" fmla="*/ 93 h 133"/>
                  <a:gd name="T10" fmla="*/ 10 w 125"/>
                  <a:gd name="T11" fmla="*/ 93 h 133"/>
                  <a:gd name="T12" fmla="*/ 10 w 125"/>
                  <a:gd name="T13" fmla="*/ 93 h 133"/>
                  <a:gd name="T14" fmla="*/ 60 w 125"/>
                  <a:gd name="T15" fmla="*/ 20 h 133"/>
                  <a:gd name="T16" fmla="*/ 51 w 125"/>
                  <a:gd name="T17" fmla="*/ 28 h 133"/>
                  <a:gd name="T18" fmla="*/ 75 w 125"/>
                  <a:gd name="T19" fmla="*/ 21 h 133"/>
                  <a:gd name="T20" fmla="*/ 85 w 125"/>
                  <a:gd name="T21" fmla="*/ 28 h 133"/>
                  <a:gd name="T22" fmla="*/ 81 w 125"/>
                  <a:gd name="T23" fmla="*/ 35 h 133"/>
                  <a:gd name="T24" fmla="*/ 58 w 125"/>
                  <a:gd name="T25" fmla="*/ 31 h 133"/>
                  <a:gd name="T26" fmla="*/ 39 w 125"/>
                  <a:gd name="T27" fmla="*/ 42 h 133"/>
                  <a:gd name="T28" fmla="*/ 69 w 125"/>
                  <a:gd name="T29" fmla="*/ 30 h 133"/>
                  <a:gd name="T30" fmla="*/ 69 w 125"/>
                  <a:gd name="T31" fmla="*/ 24 h 133"/>
                  <a:gd name="T32" fmla="*/ 55 w 125"/>
                  <a:gd name="T33" fmla="*/ 30 h 133"/>
                  <a:gd name="T34" fmla="*/ 18 w 125"/>
                  <a:gd name="T35" fmla="*/ 47 h 133"/>
                  <a:gd name="T36" fmla="*/ 7 w 125"/>
                  <a:gd name="T37" fmla="*/ 59 h 133"/>
                  <a:gd name="T38" fmla="*/ 6 w 125"/>
                  <a:gd name="T39" fmla="*/ 65 h 133"/>
                  <a:gd name="T40" fmla="*/ 24 w 125"/>
                  <a:gd name="T41" fmla="*/ 60 h 133"/>
                  <a:gd name="T42" fmla="*/ 92 w 125"/>
                  <a:gd name="T43" fmla="*/ 41 h 133"/>
                  <a:gd name="T44" fmla="*/ 29 w 125"/>
                  <a:gd name="T45" fmla="*/ 65 h 133"/>
                  <a:gd name="T46" fmla="*/ 55 w 125"/>
                  <a:gd name="T47" fmla="*/ 57 h 133"/>
                  <a:gd name="T48" fmla="*/ 111 w 125"/>
                  <a:gd name="T49" fmla="*/ 40 h 133"/>
                  <a:gd name="T50" fmla="*/ 101 w 125"/>
                  <a:gd name="T51" fmla="*/ 45 h 133"/>
                  <a:gd name="T52" fmla="*/ 54 w 125"/>
                  <a:gd name="T53" fmla="*/ 70 h 133"/>
                  <a:gd name="T54" fmla="*/ 115 w 125"/>
                  <a:gd name="T55" fmla="*/ 51 h 133"/>
                  <a:gd name="T56" fmla="*/ 67 w 125"/>
                  <a:gd name="T57" fmla="*/ 75 h 133"/>
                  <a:gd name="T58" fmla="*/ 66 w 125"/>
                  <a:gd name="T59" fmla="*/ 117 h 133"/>
                  <a:gd name="T60" fmla="*/ 108 w 125"/>
                  <a:gd name="T61" fmla="*/ 94 h 133"/>
                  <a:gd name="T62" fmla="*/ 79 w 125"/>
                  <a:gd name="T63" fmla="*/ 107 h 133"/>
                  <a:gd name="T64" fmla="*/ 118 w 125"/>
                  <a:gd name="T65" fmla="*/ 89 h 133"/>
                  <a:gd name="T66" fmla="*/ 78 w 125"/>
                  <a:gd name="T67" fmla="*/ 98 h 133"/>
                  <a:gd name="T68" fmla="*/ 33 w 125"/>
                  <a:gd name="T69" fmla="*/ 121 h 133"/>
                  <a:gd name="T70" fmla="*/ 26 w 125"/>
                  <a:gd name="T71" fmla="*/ 115 h 133"/>
                  <a:gd name="T72" fmla="*/ 102 w 125"/>
                  <a:gd name="T73" fmla="*/ 87 h 133"/>
                  <a:gd name="T74" fmla="*/ 81 w 125"/>
                  <a:gd name="T75" fmla="*/ 92 h 133"/>
                  <a:gd name="T76" fmla="*/ 99 w 125"/>
                  <a:gd name="T77" fmla="*/ 83 h 133"/>
                  <a:gd name="T78" fmla="*/ 119 w 125"/>
                  <a:gd name="T79" fmla="*/ 68 h 133"/>
                  <a:gd name="T80" fmla="*/ 76 w 125"/>
                  <a:gd name="T81" fmla="*/ 87 h 133"/>
                  <a:gd name="T82" fmla="*/ 119 w 125"/>
                  <a:gd name="T83" fmla="*/ 67 h 133"/>
                  <a:gd name="T84" fmla="*/ 22 w 125"/>
                  <a:gd name="T85" fmla="*/ 105 h 133"/>
                  <a:gd name="T86" fmla="*/ 119 w 125"/>
                  <a:gd name="T87" fmla="*/ 63 h 133"/>
                  <a:gd name="T88" fmla="*/ 19 w 125"/>
                  <a:gd name="T89" fmla="*/ 98 h 133"/>
                  <a:gd name="T90" fmla="*/ 45 w 125"/>
                  <a:gd name="T91" fmla="*/ 100 h 133"/>
                  <a:gd name="T92" fmla="*/ 41 w 125"/>
                  <a:gd name="T93" fmla="*/ 123 h 133"/>
                  <a:gd name="T94" fmla="*/ 43 w 125"/>
                  <a:gd name="T95" fmla="*/ 124 h 133"/>
                  <a:gd name="T96" fmla="*/ 108 w 125"/>
                  <a:gd name="T97" fmla="*/ 112 h 133"/>
                  <a:gd name="T98" fmla="*/ 77 w 125"/>
                  <a:gd name="T99" fmla="*/ 125 h 133"/>
                  <a:gd name="T100" fmla="*/ 71 w 125"/>
                  <a:gd name="T101" fmla="*/ 123 h 133"/>
                  <a:gd name="T102" fmla="*/ 111 w 125"/>
                  <a:gd name="T103" fmla="*/ 106 h 133"/>
                  <a:gd name="T104" fmla="*/ 93 w 125"/>
                  <a:gd name="T105" fmla="*/ 124 h 133"/>
                  <a:gd name="T106" fmla="*/ 113 w 125"/>
                  <a:gd name="T107" fmla="*/ 98 h 133"/>
                  <a:gd name="T108" fmla="*/ 60 w 125"/>
                  <a:gd name="T109" fmla="*/ 121 h 133"/>
                  <a:gd name="T110" fmla="*/ 71 w 125"/>
                  <a:gd name="T111" fmla="*/ 67 h 133"/>
                  <a:gd name="T112" fmla="*/ 109 w 125"/>
                  <a:gd name="T113" fmla="*/ 37 h 133"/>
                  <a:gd name="T114" fmla="*/ 98 w 125"/>
                  <a:gd name="T115" fmla="*/ 39 h 133"/>
                  <a:gd name="T116" fmla="*/ 23 w 125"/>
                  <a:gd name="T117" fmla="*/ 65 h 133"/>
                  <a:gd name="T118" fmla="*/ 74 w 125"/>
                  <a:gd name="T119" fmla="*/ 21 h 133"/>
                  <a:gd name="T120" fmla="*/ 18 w 125"/>
                  <a:gd name="T121" fmla="*/ 44 h 133"/>
                  <a:gd name="T122" fmla="*/ 20 w 125"/>
                  <a:gd name="T123" fmla="*/ 38 h 133"/>
                  <a:gd name="T124" fmla="*/ 59 w 125"/>
                  <a:gd name="T125" fmla="*/ 6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5" h="133">
                    <a:moveTo>
                      <a:pt x="29" y="122"/>
                    </a:moveTo>
                    <a:cubicBezTo>
                      <a:pt x="39" y="128"/>
                      <a:pt x="50" y="127"/>
                      <a:pt x="60" y="125"/>
                    </a:cubicBezTo>
                    <a:cubicBezTo>
                      <a:pt x="59" y="126"/>
                      <a:pt x="58" y="128"/>
                      <a:pt x="58" y="130"/>
                    </a:cubicBezTo>
                    <a:cubicBezTo>
                      <a:pt x="57" y="132"/>
                      <a:pt x="59" y="133"/>
                      <a:pt x="60" y="131"/>
                    </a:cubicBezTo>
                    <a:cubicBezTo>
                      <a:pt x="60" y="131"/>
                      <a:pt x="61" y="130"/>
                      <a:pt x="61" y="129"/>
                    </a:cubicBezTo>
                    <a:cubicBezTo>
                      <a:pt x="61" y="129"/>
                      <a:pt x="61" y="130"/>
                      <a:pt x="61" y="130"/>
                    </a:cubicBezTo>
                    <a:cubicBezTo>
                      <a:pt x="62" y="131"/>
                      <a:pt x="64" y="131"/>
                      <a:pt x="64" y="130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5" y="130"/>
                      <a:pt x="67" y="130"/>
                      <a:pt x="67" y="128"/>
                    </a:cubicBezTo>
                    <a:cubicBezTo>
                      <a:pt x="67" y="128"/>
                      <a:pt x="67" y="128"/>
                      <a:pt x="67" y="127"/>
                    </a:cubicBezTo>
                    <a:cubicBezTo>
                      <a:pt x="67" y="127"/>
                      <a:pt x="68" y="126"/>
                      <a:pt x="68" y="125"/>
                    </a:cubicBezTo>
                    <a:cubicBezTo>
                      <a:pt x="77" y="129"/>
                      <a:pt x="87" y="131"/>
                      <a:pt x="96" y="127"/>
                    </a:cubicBezTo>
                    <a:cubicBezTo>
                      <a:pt x="106" y="122"/>
                      <a:pt x="112" y="113"/>
                      <a:pt x="117" y="102"/>
                    </a:cubicBezTo>
                    <a:cubicBezTo>
                      <a:pt x="124" y="83"/>
                      <a:pt x="125" y="58"/>
                      <a:pt x="114" y="39"/>
                    </a:cubicBezTo>
                    <a:cubicBezTo>
                      <a:pt x="105" y="25"/>
                      <a:pt x="87" y="19"/>
                      <a:pt x="71" y="18"/>
                    </a:cubicBezTo>
                    <a:cubicBezTo>
                      <a:pt x="72" y="12"/>
                      <a:pt x="76" y="7"/>
                      <a:pt x="80" y="4"/>
                    </a:cubicBezTo>
                    <a:cubicBezTo>
                      <a:pt x="82" y="3"/>
                      <a:pt x="81" y="0"/>
                      <a:pt x="79" y="1"/>
                    </a:cubicBezTo>
                    <a:cubicBezTo>
                      <a:pt x="73" y="5"/>
                      <a:pt x="70" y="11"/>
                      <a:pt x="68" y="18"/>
                    </a:cubicBezTo>
                    <a:cubicBezTo>
                      <a:pt x="66" y="18"/>
                      <a:pt x="64" y="18"/>
                      <a:pt x="63" y="18"/>
                    </a:cubicBezTo>
                    <a:cubicBezTo>
                      <a:pt x="43" y="18"/>
                      <a:pt x="23" y="25"/>
                      <a:pt x="12" y="41"/>
                    </a:cubicBezTo>
                    <a:cubicBezTo>
                      <a:pt x="0" y="57"/>
                      <a:pt x="0" y="78"/>
                      <a:pt x="8" y="96"/>
                    </a:cubicBezTo>
                    <a:cubicBezTo>
                      <a:pt x="13" y="106"/>
                      <a:pt x="20" y="115"/>
                      <a:pt x="29" y="122"/>
                    </a:cubicBezTo>
                    <a:close/>
                    <a:moveTo>
                      <a:pt x="18" y="107"/>
                    </a:moveTo>
                    <a:cubicBezTo>
                      <a:pt x="26" y="104"/>
                      <a:pt x="32" y="101"/>
                      <a:pt x="39" y="97"/>
                    </a:cubicBezTo>
                    <a:cubicBezTo>
                      <a:pt x="47" y="94"/>
                      <a:pt x="55" y="91"/>
                      <a:pt x="62" y="88"/>
                    </a:cubicBezTo>
                    <a:cubicBezTo>
                      <a:pt x="55" y="91"/>
                      <a:pt x="48" y="95"/>
                      <a:pt x="42" y="98"/>
                    </a:cubicBezTo>
                    <a:cubicBezTo>
                      <a:pt x="35" y="102"/>
                      <a:pt x="26" y="105"/>
                      <a:pt x="21" y="110"/>
                    </a:cubicBezTo>
                    <a:cubicBezTo>
                      <a:pt x="20" y="109"/>
                      <a:pt x="19" y="108"/>
                      <a:pt x="18" y="107"/>
                    </a:cubicBezTo>
                    <a:close/>
                    <a:moveTo>
                      <a:pt x="15" y="101"/>
                    </a:moveTo>
                    <a:cubicBezTo>
                      <a:pt x="22" y="101"/>
                      <a:pt x="31" y="95"/>
                      <a:pt x="38" y="92"/>
                    </a:cubicBezTo>
                    <a:cubicBezTo>
                      <a:pt x="46" y="88"/>
                      <a:pt x="55" y="85"/>
                      <a:pt x="64" y="81"/>
                    </a:cubicBezTo>
                    <a:cubicBezTo>
                      <a:pt x="73" y="76"/>
                      <a:pt x="83" y="72"/>
                      <a:pt x="93" y="68"/>
                    </a:cubicBezTo>
                    <a:cubicBezTo>
                      <a:pt x="98" y="66"/>
                      <a:pt x="103" y="64"/>
                      <a:pt x="109" y="62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3" y="65"/>
                      <a:pt x="98" y="67"/>
                      <a:pt x="93" y="69"/>
                    </a:cubicBezTo>
                    <a:cubicBezTo>
                      <a:pt x="85" y="72"/>
                      <a:pt x="76" y="76"/>
                      <a:pt x="67" y="80"/>
                    </a:cubicBezTo>
                    <a:cubicBezTo>
                      <a:pt x="59" y="83"/>
                      <a:pt x="50" y="88"/>
                      <a:pt x="42" y="92"/>
                    </a:cubicBezTo>
                    <a:cubicBezTo>
                      <a:pt x="38" y="94"/>
                      <a:pt x="34" y="97"/>
                      <a:pt x="30" y="99"/>
                    </a:cubicBezTo>
                    <a:cubicBezTo>
                      <a:pt x="26" y="102"/>
                      <a:pt x="21" y="103"/>
                      <a:pt x="18" y="106"/>
                    </a:cubicBezTo>
                    <a:cubicBezTo>
                      <a:pt x="16" y="104"/>
                      <a:pt x="15" y="103"/>
                      <a:pt x="15" y="101"/>
                    </a:cubicBezTo>
                    <a:close/>
                    <a:moveTo>
                      <a:pt x="12" y="97"/>
                    </a:moveTo>
                    <a:cubicBezTo>
                      <a:pt x="15" y="97"/>
                      <a:pt x="17" y="96"/>
                      <a:pt x="20" y="94"/>
                    </a:cubicBezTo>
                    <a:cubicBezTo>
                      <a:pt x="24" y="92"/>
                      <a:pt x="28" y="91"/>
                      <a:pt x="33" y="89"/>
                    </a:cubicBezTo>
                    <a:cubicBezTo>
                      <a:pt x="43" y="85"/>
                      <a:pt x="53" y="81"/>
                      <a:pt x="63" y="77"/>
                    </a:cubicBezTo>
                    <a:cubicBezTo>
                      <a:pt x="65" y="76"/>
                      <a:pt x="66" y="76"/>
                      <a:pt x="68" y="75"/>
                    </a:cubicBezTo>
                    <a:cubicBezTo>
                      <a:pt x="67" y="76"/>
                      <a:pt x="66" y="76"/>
                      <a:pt x="65" y="77"/>
                    </a:cubicBezTo>
                    <a:cubicBezTo>
                      <a:pt x="56" y="80"/>
                      <a:pt x="47" y="84"/>
                      <a:pt x="39" y="88"/>
                    </a:cubicBezTo>
                    <a:cubicBezTo>
                      <a:pt x="30" y="92"/>
                      <a:pt x="22" y="95"/>
                      <a:pt x="14" y="100"/>
                    </a:cubicBezTo>
                    <a:cubicBezTo>
                      <a:pt x="13" y="99"/>
                      <a:pt x="13" y="98"/>
                      <a:pt x="12" y="97"/>
                    </a:cubicBezTo>
                    <a:close/>
                    <a:moveTo>
                      <a:pt x="10" y="93"/>
                    </a:moveTo>
                    <a:cubicBezTo>
                      <a:pt x="10" y="93"/>
                      <a:pt x="10" y="93"/>
                      <a:pt x="10" y="93"/>
                    </a:cubicBezTo>
                    <a:cubicBezTo>
                      <a:pt x="14" y="92"/>
                      <a:pt x="18" y="90"/>
                      <a:pt x="21" y="89"/>
                    </a:cubicBezTo>
                    <a:cubicBezTo>
                      <a:pt x="26" y="86"/>
                      <a:pt x="31" y="84"/>
                      <a:pt x="36" y="82"/>
                    </a:cubicBezTo>
                    <a:cubicBezTo>
                      <a:pt x="45" y="78"/>
                      <a:pt x="55" y="74"/>
                      <a:pt x="64" y="70"/>
                    </a:cubicBezTo>
                    <a:cubicBezTo>
                      <a:pt x="65" y="70"/>
                      <a:pt x="67" y="69"/>
                      <a:pt x="68" y="69"/>
                    </a:cubicBezTo>
                    <a:cubicBezTo>
                      <a:pt x="65" y="70"/>
                      <a:pt x="63" y="71"/>
                      <a:pt x="60" y="72"/>
                    </a:cubicBezTo>
                    <a:cubicBezTo>
                      <a:pt x="51" y="76"/>
                      <a:pt x="42" y="80"/>
                      <a:pt x="33" y="84"/>
                    </a:cubicBezTo>
                    <a:cubicBezTo>
                      <a:pt x="29" y="86"/>
                      <a:pt x="26" y="88"/>
                      <a:pt x="22" y="90"/>
                    </a:cubicBezTo>
                    <a:cubicBezTo>
                      <a:pt x="18" y="92"/>
                      <a:pt x="15" y="94"/>
                      <a:pt x="12" y="96"/>
                    </a:cubicBezTo>
                    <a:cubicBezTo>
                      <a:pt x="11" y="95"/>
                      <a:pt x="11" y="94"/>
                      <a:pt x="10" y="93"/>
                    </a:cubicBezTo>
                    <a:close/>
                    <a:moveTo>
                      <a:pt x="18" y="85"/>
                    </a:moveTo>
                    <a:cubicBezTo>
                      <a:pt x="24" y="83"/>
                      <a:pt x="30" y="81"/>
                      <a:pt x="35" y="79"/>
                    </a:cubicBezTo>
                    <a:cubicBezTo>
                      <a:pt x="50" y="72"/>
                      <a:pt x="64" y="66"/>
                      <a:pt x="78" y="60"/>
                    </a:cubicBezTo>
                    <a:cubicBezTo>
                      <a:pt x="84" y="58"/>
                      <a:pt x="90" y="56"/>
                      <a:pt x="95" y="54"/>
                    </a:cubicBezTo>
                    <a:cubicBezTo>
                      <a:pt x="94" y="54"/>
                      <a:pt x="92" y="55"/>
                      <a:pt x="91" y="56"/>
                    </a:cubicBezTo>
                    <a:cubicBezTo>
                      <a:pt x="81" y="61"/>
                      <a:pt x="71" y="65"/>
                      <a:pt x="61" y="69"/>
                    </a:cubicBezTo>
                    <a:cubicBezTo>
                      <a:pt x="52" y="72"/>
                      <a:pt x="44" y="76"/>
                      <a:pt x="36" y="80"/>
                    </a:cubicBezTo>
                    <a:cubicBezTo>
                      <a:pt x="32" y="82"/>
                      <a:pt x="28" y="83"/>
                      <a:pt x="24" y="85"/>
                    </a:cubicBezTo>
                    <a:cubicBezTo>
                      <a:pt x="19" y="87"/>
                      <a:pt x="15" y="90"/>
                      <a:pt x="10" y="92"/>
                    </a:cubicBezTo>
                    <a:cubicBezTo>
                      <a:pt x="10" y="92"/>
                      <a:pt x="10" y="93"/>
                      <a:pt x="10" y="93"/>
                    </a:cubicBezTo>
                    <a:cubicBezTo>
                      <a:pt x="10" y="92"/>
                      <a:pt x="9" y="91"/>
                      <a:pt x="9" y="90"/>
                    </a:cubicBezTo>
                    <a:cubicBezTo>
                      <a:pt x="12" y="89"/>
                      <a:pt x="15" y="87"/>
                      <a:pt x="18" y="85"/>
                    </a:cubicBezTo>
                    <a:close/>
                    <a:moveTo>
                      <a:pt x="60" y="20"/>
                    </a:moveTo>
                    <a:cubicBezTo>
                      <a:pt x="45" y="27"/>
                      <a:pt x="30" y="35"/>
                      <a:pt x="16" y="42"/>
                    </a:cubicBezTo>
                    <a:cubicBezTo>
                      <a:pt x="15" y="42"/>
                      <a:pt x="15" y="43"/>
                      <a:pt x="14" y="43"/>
                    </a:cubicBezTo>
                    <a:cubicBezTo>
                      <a:pt x="15" y="43"/>
                      <a:pt x="15" y="42"/>
                      <a:pt x="15" y="42"/>
                    </a:cubicBezTo>
                    <a:cubicBezTo>
                      <a:pt x="17" y="41"/>
                      <a:pt x="18" y="40"/>
                      <a:pt x="20" y="39"/>
                    </a:cubicBezTo>
                    <a:cubicBezTo>
                      <a:pt x="23" y="37"/>
                      <a:pt x="27" y="34"/>
                      <a:pt x="31" y="32"/>
                    </a:cubicBezTo>
                    <a:cubicBezTo>
                      <a:pt x="39" y="28"/>
                      <a:pt x="47" y="25"/>
                      <a:pt x="55" y="21"/>
                    </a:cubicBezTo>
                    <a:cubicBezTo>
                      <a:pt x="56" y="21"/>
                      <a:pt x="58" y="21"/>
                      <a:pt x="60" y="20"/>
                    </a:cubicBezTo>
                    <a:close/>
                    <a:moveTo>
                      <a:pt x="14" y="44"/>
                    </a:moveTo>
                    <a:cubicBezTo>
                      <a:pt x="21" y="41"/>
                      <a:pt x="28" y="37"/>
                      <a:pt x="35" y="33"/>
                    </a:cubicBezTo>
                    <a:cubicBezTo>
                      <a:pt x="40" y="31"/>
                      <a:pt x="44" y="29"/>
                      <a:pt x="48" y="26"/>
                    </a:cubicBezTo>
                    <a:cubicBezTo>
                      <a:pt x="50" y="26"/>
                      <a:pt x="51" y="25"/>
                      <a:pt x="53" y="24"/>
                    </a:cubicBezTo>
                    <a:cubicBezTo>
                      <a:pt x="39" y="32"/>
                      <a:pt x="25" y="40"/>
                      <a:pt x="11" y="48"/>
                    </a:cubicBezTo>
                    <a:cubicBezTo>
                      <a:pt x="12" y="47"/>
                      <a:pt x="13" y="45"/>
                      <a:pt x="14" y="44"/>
                    </a:cubicBezTo>
                    <a:close/>
                    <a:moveTo>
                      <a:pt x="10" y="50"/>
                    </a:moveTo>
                    <a:cubicBezTo>
                      <a:pt x="14" y="49"/>
                      <a:pt x="17" y="47"/>
                      <a:pt x="20" y="45"/>
                    </a:cubicBezTo>
                    <a:cubicBezTo>
                      <a:pt x="25" y="42"/>
                      <a:pt x="30" y="39"/>
                      <a:pt x="35" y="37"/>
                    </a:cubicBezTo>
                    <a:cubicBezTo>
                      <a:pt x="40" y="34"/>
                      <a:pt x="46" y="31"/>
                      <a:pt x="51" y="28"/>
                    </a:cubicBezTo>
                    <a:cubicBezTo>
                      <a:pt x="46" y="31"/>
                      <a:pt x="41" y="34"/>
                      <a:pt x="37" y="36"/>
                    </a:cubicBezTo>
                    <a:cubicBezTo>
                      <a:pt x="31" y="39"/>
                      <a:pt x="26" y="42"/>
                      <a:pt x="21" y="45"/>
                    </a:cubicBezTo>
                    <a:cubicBezTo>
                      <a:pt x="18" y="46"/>
                      <a:pt x="15" y="48"/>
                      <a:pt x="12" y="50"/>
                    </a:cubicBezTo>
                    <a:cubicBezTo>
                      <a:pt x="11" y="50"/>
                      <a:pt x="11" y="50"/>
                      <a:pt x="10" y="50"/>
                    </a:cubicBezTo>
                    <a:cubicBezTo>
                      <a:pt x="10" y="50"/>
                      <a:pt x="10" y="50"/>
                      <a:pt x="10" y="50"/>
                    </a:cubicBezTo>
                    <a:close/>
                    <a:moveTo>
                      <a:pt x="75" y="21"/>
                    </a:moveTo>
                    <a:cubicBezTo>
                      <a:pt x="77" y="21"/>
                      <a:pt x="80" y="22"/>
                      <a:pt x="82" y="22"/>
                    </a:cubicBezTo>
                    <a:cubicBezTo>
                      <a:pt x="77" y="24"/>
                      <a:pt x="73" y="26"/>
                      <a:pt x="69" y="28"/>
                    </a:cubicBezTo>
                    <a:cubicBezTo>
                      <a:pt x="69" y="27"/>
                      <a:pt x="69" y="26"/>
                      <a:pt x="69" y="25"/>
                    </a:cubicBezTo>
                    <a:cubicBezTo>
                      <a:pt x="71" y="23"/>
                      <a:pt x="73" y="22"/>
                      <a:pt x="75" y="21"/>
                    </a:cubicBezTo>
                    <a:cubicBezTo>
                      <a:pt x="75" y="21"/>
                      <a:pt x="75" y="21"/>
                      <a:pt x="75" y="21"/>
                    </a:cubicBezTo>
                    <a:close/>
                    <a:moveTo>
                      <a:pt x="97" y="28"/>
                    </a:moveTo>
                    <a:cubicBezTo>
                      <a:pt x="82" y="34"/>
                      <a:pt x="68" y="40"/>
                      <a:pt x="54" y="46"/>
                    </a:cubicBezTo>
                    <a:cubicBezTo>
                      <a:pt x="41" y="52"/>
                      <a:pt x="28" y="58"/>
                      <a:pt x="15" y="65"/>
                    </a:cubicBezTo>
                    <a:cubicBezTo>
                      <a:pt x="12" y="66"/>
                      <a:pt x="8" y="68"/>
                      <a:pt x="6" y="69"/>
                    </a:cubicBezTo>
                    <a:cubicBezTo>
                      <a:pt x="9" y="67"/>
                      <a:pt x="12" y="65"/>
                      <a:pt x="14" y="64"/>
                    </a:cubicBezTo>
                    <a:cubicBezTo>
                      <a:pt x="21" y="60"/>
                      <a:pt x="27" y="56"/>
                      <a:pt x="34" y="53"/>
                    </a:cubicBezTo>
                    <a:cubicBezTo>
                      <a:pt x="46" y="47"/>
                      <a:pt x="58" y="41"/>
                      <a:pt x="71" y="35"/>
                    </a:cubicBezTo>
                    <a:cubicBezTo>
                      <a:pt x="76" y="35"/>
                      <a:pt x="81" y="33"/>
                      <a:pt x="86" y="31"/>
                    </a:cubicBezTo>
                    <a:cubicBezTo>
                      <a:pt x="87" y="31"/>
                      <a:pt x="86" y="28"/>
                      <a:pt x="85" y="28"/>
                    </a:cubicBezTo>
                    <a:cubicBezTo>
                      <a:pt x="83" y="29"/>
                      <a:pt x="81" y="30"/>
                      <a:pt x="80" y="30"/>
                    </a:cubicBezTo>
                    <a:cubicBezTo>
                      <a:pt x="80" y="30"/>
                      <a:pt x="81" y="30"/>
                      <a:pt x="82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4" y="28"/>
                      <a:pt x="86" y="27"/>
                      <a:pt x="88" y="26"/>
                    </a:cubicBezTo>
                    <a:cubicBezTo>
                      <a:pt x="89" y="26"/>
                      <a:pt x="89" y="25"/>
                      <a:pt x="89" y="25"/>
                    </a:cubicBezTo>
                    <a:cubicBezTo>
                      <a:pt x="89" y="25"/>
                      <a:pt x="89" y="25"/>
                      <a:pt x="90" y="25"/>
                    </a:cubicBezTo>
                    <a:cubicBezTo>
                      <a:pt x="92" y="25"/>
                      <a:pt x="94" y="26"/>
                      <a:pt x="97" y="28"/>
                    </a:cubicBezTo>
                    <a:close/>
                    <a:moveTo>
                      <a:pt x="97" y="28"/>
                    </a:moveTo>
                    <a:cubicBezTo>
                      <a:pt x="97" y="28"/>
                      <a:pt x="96" y="28"/>
                      <a:pt x="96" y="29"/>
                    </a:cubicBezTo>
                    <a:cubicBezTo>
                      <a:pt x="91" y="31"/>
                      <a:pt x="86" y="33"/>
                      <a:pt x="81" y="35"/>
                    </a:cubicBezTo>
                    <a:cubicBezTo>
                      <a:pt x="83" y="34"/>
                      <a:pt x="85" y="33"/>
                      <a:pt x="87" y="33"/>
                    </a:cubicBezTo>
                    <a:cubicBezTo>
                      <a:pt x="89" y="32"/>
                      <a:pt x="91" y="31"/>
                      <a:pt x="94" y="30"/>
                    </a:cubicBezTo>
                    <a:cubicBezTo>
                      <a:pt x="94" y="29"/>
                      <a:pt x="96" y="28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lose/>
                    <a:moveTo>
                      <a:pt x="62" y="35"/>
                    </a:moveTo>
                    <a:cubicBezTo>
                      <a:pt x="64" y="35"/>
                      <a:pt x="66" y="35"/>
                      <a:pt x="67" y="35"/>
                    </a:cubicBezTo>
                    <a:cubicBezTo>
                      <a:pt x="55" y="41"/>
                      <a:pt x="42" y="46"/>
                      <a:pt x="29" y="52"/>
                    </a:cubicBezTo>
                    <a:cubicBezTo>
                      <a:pt x="40" y="47"/>
                      <a:pt x="51" y="41"/>
                      <a:pt x="61" y="35"/>
                    </a:cubicBezTo>
                    <a:cubicBezTo>
                      <a:pt x="62" y="35"/>
                      <a:pt x="62" y="35"/>
                      <a:pt x="62" y="35"/>
                    </a:cubicBezTo>
                    <a:close/>
                    <a:moveTo>
                      <a:pt x="58" y="31"/>
                    </a:moveTo>
                    <a:cubicBezTo>
                      <a:pt x="61" y="29"/>
                      <a:pt x="64" y="28"/>
                      <a:pt x="66" y="26"/>
                    </a:cubicBezTo>
                    <a:cubicBezTo>
                      <a:pt x="66" y="27"/>
                      <a:pt x="66" y="28"/>
                      <a:pt x="66" y="29"/>
                    </a:cubicBezTo>
                    <a:cubicBezTo>
                      <a:pt x="65" y="30"/>
                      <a:pt x="63" y="31"/>
                      <a:pt x="61" y="32"/>
                    </a:cubicBezTo>
                    <a:cubicBezTo>
                      <a:pt x="60" y="32"/>
                      <a:pt x="59" y="31"/>
                      <a:pt x="58" y="31"/>
                    </a:cubicBezTo>
                    <a:close/>
                    <a:moveTo>
                      <a:pt x="57" y="34"/>
                    </a:moveTo>
                    <a:cubicBezTo>
                      <a:pt x="53" y="36"/>
                      <a:pt x="48" y="38"/>
                      <a:pt x="44" y="40"/>
                    </a:cubicBezTo>
                    <a:cubicBezTo>
                      <a:pt x="33" y="46"/>
                      <a:pt x="21" y="51"/>
                      <a:pt x="10" y="57"/>
                    </a:cubicBezTo>
                    <a:cubicBezTo>
                      <a:pt x="10" y="57"/>
                      <a:pt x="10" y="57"/>
                      <a:pt x="11" y="57"/>
                    </a:cubicBezTo>
                    <a:cubicBezTo>
                      <a:pt x="14" y="56"/>
                      <a:pt x="17" y="54"/>
                      <a:pt x="20" y="52"/>
                    </a:cubicBezTo>
                    <a:cubicBezTo>
                      <a:pt x="26" y="48"/>
                      <a:pt x="33" y="45"/>
                      <a:pt x="39" y="42"/>
                    </a:cubicBezTo>
                    <a:cubicBezTo>
                      <a:pt x="44" y="39"/>
                      <a:pt x="50" y="36"/>
                      <a:pt x="55" y="33"/>
                    </a:cubicBezTo>
                    <a:cubicBezTo>
                      <a:pt x="56" y="33"/>
                      <a:pt x="57" y="34"/>
                      <a:pt x="57" y="34"/>
                    </a:cubicBezTo>
                    <a:close/>
                    <a:moveTo>
                      <a:pt x="66" y="30"/>
                    </a:moveTo>
                    <a:cubicBezTo>
                      <a:pt x="66" y="31"/>
                      <a:pt x="66" y="31"/>
                      <a:pt x="67" y="32"/>
                    </a:cubicBezTo>
                    <a:cubicBezTo>
                      <a:pt x="66" y="32"/>
                      <a:pt x="66" y="32"/>
                      <a:pt x="65" y="32"/>
                    </a:cubicBezTo>
                    <a:cubicBezTo>
                      <a:pt x="64" y="32"/>
                      <a:pt x="64" y="32"/>
                      <a:pt x="63" y="32"/>
                    </a:cubicBezTo>
                    <a:cubicBezTo>
                      <a:pt x="64" y="31"/>
                      <a:pt x="65" y="31"/>
                      <a:pt x="66" y="30"/>
                    </a:cubicBezTo>
                    <a:close/>
                    <a:moveTo>
                      <a:pt x="69" y="29"/>
                    </a:moveTo>
                    <a:cubicBezTo>
                      <a:pt x="73" y="27"/>
                      <a:pt x="77" y="25"/>
                      <a:pt x="80" y="23"/>
                    </a:cubicBezTo>
                    <a:cubicBezTo>
                      <a:pt x="77" y="25"/>
                      <a:pt x="73" y="28"/>
                      <a:pt x="69" y="30"/>
                    </a:cubicBezTo>
                    <a:cubicBezTo>
                      <a:pt x="69" y="30"/>
                      <a:pt x="69" y="29"/>
                      <a:pt x="69" y="29"/>
                    </a:cubicBezTo>
                    <a:close/>
                    <a:moveTo>
                      <a:pt x="82" y="28"/>
                    </a:moveTo>
                    <a:cubicBezTo>
                      <a:pt x="80" y="29"/>
                      <a:pt x="77" y="30"/>
                      <a:pt x="75" y="31"/>
                    </a:cubicBezTo>
                    <a:cubicBezTo>
                      <a:pt x="73" y="32"/>
                      <a:pt x="71" y="32"/>
                      <a:pt x="69" y="32"/>
                    </a:cubicBezTo>
                    <a:cubicBezTo>
                      <a:pt x="69" y="32"/>
                      <a:pt x="69" y="31"/>
                      <a:pt x="69" y="31"/>
                    </a:cubicBezTo>
                    <a:cubicBezTo>
                      <a:pt x="74" y="29"/>
                      <a:pt x="78" y="26"/>
                      <a:pt x="82" y="23"/>
                    </a:cubicBezTo>
                    <a:cubicBezTo>
                      <a:pt x="82" y="23"/>
                      <a:pt x="82" y="22"/>
                      <a:pt x="82" y="22"/>
                    </a:cubicBezTo>
                    <a:cubicBezTo>
                      <a:pt x="85" y="23"/>
                      <a:pt x="87" y="23"/>
                      <a:pt x="89" y="24"/>
                    </a:cubicBezTo>
                    <a:cubicBezTo>
                      <a:pt x="86" y="26"/>
                      <a:pt x="84" y="27"/>
                      <a:pt x="82" y="28"/>
                    </a:cubicBezTo>
                    <a:close/>
                    <a:moveTo>
                      <a:pt x="69" y="24"/>
                    </a:moveTo>
                    <a:cubicBezTo>
                      <a:pt x="69" y="24"/>
                      <a:pt x="69" y="24"/>
                      <a:pt x="69" y="24"/>
                    </a:cubicBezTo>
                    <a:cubicBezTo>
                      <a:pt x="71" y="23"/>
                      <a:pt x="72" y="22"/>
                      <a:pt x="73" y="21"/>
                    </a:cubicBezTo>
                    <a:cubicBezTo>
                      <a:pt x="72" y="22"/>
                      <a:pt x="71" y="23"/>
                      <a:pt x="69" y="24"/>
                    </a:cubicBezTo>
                    <a:close/>
                    <a:moveTo>
                      <a:pt x="66" y="25"/>
                    </a:moveTo>
                    <a:cubicBezTo>
                      <a:pt x="63" y="27"/>
                      <a:pt x="60" y="29"/>
                      <a:pt x="57" y="31"/>
                    </a:cubicBezTo>
                    <a:cubicBezTo>
                      <a:pt x="57" y="31"/>
                      <a:pt x="57" y="31"/>
                      <a:pt x="56" y="30"/>
                    </a:cubicBezTo>
                    <a:cubicBezTo>
                      <a:pt x="60" y="29"/>
                      <a:pt x="63" y="27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lose/>
                    <a:moveTo>
                      <a:pt x="60" y="27"/>
                    </a:moveTo>
                    <a:cubicBezTo>
                      <a:pt x="59" y="28"/>
                      <a:pt x="57" y="29"/>
                      <a:pt x="55" y="30"/>
                    </a:cubicBezTo>
                    <a:cubicBezTo>
                      <a:pt x="55" y="30"/>
                      <a:pt x="54" y="29"/>
                      <a:pt x="53" y="29"/>
                    </a:cubicBezTo>
                    <a:cubicBezTo>
                      <a:pt x="52" y="28"/>
                      <a:pt x="50" y="31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49" y="33"/>
                      <a:pt x="46" y="34"/>
                      <a:pt x="43" y="36"/>
                    </a:cubicBezTo>
                    <a:cubicBezTo>
                      <a:pt x="38" y="38"/>
                      <a:pt x="32" y="41"/>
                      <a:pt x="27" y="43"/>
                    </a:cubicBezTo>
                    <a:cubicBezTo>
                      <a:pt x="21" y="46"/>
                      <a:pt x="16" y="50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1" y="51"/>
                      <a:pt x="12" y="50"/>
                      <a:pt x="12" y="50"/>
                    </a:cubicBezTo>
                    <a:cubicBezTo>
                      <a:pt x="14" y="50"/>
                      <a:pt x="16" y="48"/>
                      <a:pt x="18" y="47"/>
                    </a:cubicBezTo>
                    <a:cubicBezTo>
                      <a:pt x="24" y="44"/>
                      <a:pt x="30" y="41"/>
                      <a:pt x="35" y="38"/>
                    </a:cubicBezTo>
                    <a:cubicBezTo>
                      <a:pt x="46" y="32"/>
                      <a:pt x="56" y="26"/>
                      <a:pt x="67" y="21"/>
                    </a:cubicBezTo>
                    <a:cubicBezTo>
                      <a:pt x="67" y="22"/>
                      <a:pt x="67" y="23"/>
                      <a:pt x="67" y="24"/>
                    </a:cubicBezTo>
                    <a:cubicBezTo>
                      <a:pt x="64" y="25"/>
                      <a:pt x="62" y="26"/>
                      <a:pt x="60" y="27"/>
                    </a:cubicBezTo>
                    <a:close/>
                    <a:moveTo>
                      <a:pt x="9" y="52"/>
                    </a:moveTo>
                    <a:cubicBezTo>
                      <a:pt x="13" y="51"/>
                      <a:pt x="16" y="50"/>
                      <a:pt x="19" y="48"/>
                    </a:cubicBezTo>
                    <a:cubicBezTo>
                      <a:pt x="25" y="45"/>
                      <a:pt x="31" y="42"/>
                      <a:pt x="37" y="39"/>
                    </a:cubicBezTo>
                    <a:cubicBezTo>
                      <a:pt x="42" y="37"/>
                      <a:pt x="48" y="35"/>
                      <a:pt x="53" y="32"/>
                    </a:cubicBezTo>
                    <a:cubicBezTo>
                      <a:pt x="53" y="32"/>
                      <a:pt x="54" y="32"/>
                      <a:pt x="54" y="33"/>
                    </a:cubicBezTo>
                    <a:cubicBezTo>
                      <a:pt x="38" y="41"/>
                      <a:pt x="22" y="49"/>
                      <a:pt x="7" y="59"/>
                    </a:cubicBezTo>
                    <a:cubicBezTo>
                      <a:pt x="8" y="56"/>
                      <a:pt x="8" y="54"/>
                      <a:pt x="9" y="52"/>
                    </a:cubicBezTo>
                    <a:close/>
                    <a:moveTo>
                      <a:pt x="7" y="60"/>
                    </a:moveTo>
                    <a:cubicBezTo>
                      <a:pt x="11" y="59"/>
                      <a:pt x="16" y="55"/>
                      <a:pt x="20" y="53"/>
                    </a:cubicBezTo>
                    <a:cubicBezTo>
                      <a:pt x="26" y="50"/>
                      <a:pt x="33" y="46"/>
                      <a:pt x="39" y="43"/>
                    </a:cubicBezTo>
                    <a:cubicBezTo>
                      <a:pt x="46" y="40"/>
                      <a:pt x="52" y="37"/>
                      <a:pt x="58" y="34"/>
                    </a:cubicBezTo>
                    <a:cubicBezTo>
                      <a:pt x="59" y="34"/>
                      <a:pt x="60" y="35"/>
                      <a:pt x="61" y="35"/>
                    </a:cubicBezTo>
                    <a:cubicBezTo>
                      <a:pt x="55" y="38"/>
                      <a:pt x="49" y="41"/>
                      <a:pt x="43" y="44"/>
                    </a:cubicBezTo>
                    <a:cubicBezTo>
                      <a:pt x="34" y="49"/>
                      <a:pt x="25" y="54"/>
                      <a:pt x="16" y="59"/>
                    </a:cubicBezTo>
                    <a:cubicBezTo>
                      <a:pt x="14" y="60"/>
                      <a:pt x="13" y="61"/>
                      <a:pt x="11" y="62"/>
                    </a:cubicBezTo>
                    <a:cubicBezTo>
                      <a:pt x="9" y="63"/>
                      <a:pt x="7" y="64"/>
                      <a:pt x="6" y="65"/>
                    </a:cubicBezTo>
                    <a:cubicBezTo>
                      <a:pt x="6" y="63"/>
                      <a:pt x="6" y="62"/>
                      <a:pt x="7" y="60"/>
                    </a:cubicBezTo>
                    <a:close/>
                    <a:moveTo>
                      <a:pt x="12" y="62"/>
                    </a:moveTo>
                    <a:cubicBezTo>
                      <a:pt x="15" y="60"/>
                      <a:pt x="19" y="58"/>
                      <a:pt x="22" y="57"/>
                    </a:cubicBezTo>
                    <a:cubicBezTo>
                      <a:pt x="30" y="53"/>
                      <a:pt x="38" y="49"/>
                      <a:pt x="46" y="45"/>
                    </a:cubicBezTo>
                    <a:cubicBezTo>
                      <a:pt x="52" y="43"/>
                      <a:pt x="57" y="40"/>
                      <a:pt x="63" y="38"/>
                    </a:cubicBezTo>
                    <a:cubicBezTo>
                      <a:pt x="43" y="48"/>
                      <a:pt x="23" y="56"/>
                      <a:pt x="5" y="69"/>
                    </a:cubicBezTo>
                    <a:cubicBezTo>
                      <a:pt x="5" y="68"/>
                      <a:pt x="6" y="67"/>
                      <a:pt x="6" y="66"/>
                    </a:cubicBezTo>
                    <a:cubicBezTo>
                      <a:pt x="8" y="65"/>
                      <a:pt x="10" y="63"/>
                      <a:pt x="12" y="62"/>
                    </a:cubicBezTo>
                    <a:close/>
                    <a:moveTo>
                      <a:pt x="5" y="70"/>
                    </a:moveTo>
                    <a:cubicBezTo>
                      <a:pt x="12" y="67"/>
                      <a:pt x="18" y="64"/>
                      <a:pt x="24" y="60"/>
                    </a:cubicBezTo>
                    <a:cubicBezTo>
                      <a:pt x="32" y="56"/>
                      <a:pt x="41" y="52"/>
                      <a:pt x="49" y="49"/>
                    </a:cubicBezTo>
                    <a:cubicBezTo>
                      <a:pt x="53" y="47"/>
                      <a:pt x="56" y="46"/>
                      <a:pt x="60" y="44"/>
                    </a:cubicBezTo>
                    <a:cubicBezTo>
                      <a:pt x="56" y="46"/>
                      <a:pt x="53" y="47"/>
                      <a:pt x="50" y="49"/>
                    </a:cubicBezTo>
                    <a:cubicBezTo>
                      <a:pt x="42" y="53"/>
                      <a:pt x="34" y="57"/>
                      <a:pt x="26" y="61"/>
                    </a:cubicBezTo>
                    <a:cubicBezTo>
                      <a:pt x="19" y="65"/>
                      <a:pt x="12" y="69"/>
                      <a:pt x="5" y="73"/>
                    </a:cubicBezTo>
                    <a:cubicBezTo>
                      <a:pt x="5" y="72"/>
                      <a:pt x="5" y="71"/>
                      <a:pt x="5" y="70"/>
                    </a:cubicBezTo>
                    <a:close/>
                    <a:moveTo>
                      <a:pt x="104" y="32"/>
                    </a:moveTo>
                    <a:cubicBezTo>
                      <a:pt x="104" y="33"/>
                      <a:pt x="105" y="34"/>
                      <a:pt x="106" y="35"/>
                    </a:cubicBezTo>
                    <a:cubicBezTo>
                      <a:pt x="104" y="35"/>
                      <a:pt x="103" y="36"/>
                      <a:pt x="101" y="37"/>
                    </a:cubicBezTo>
                    <a:cubicBezTo>
                      <a:pt x="98" y="38"/>
                      <a:pt x="95" y="39"/>
                      <a:pt x="92" y="41"/>
                    </a:cubicBezTo>
                    <a:cubicBezTo>
                      <a:pt x="88" y="42"/>
                      <a:pt x="85" y="43"/>
                      <a:pt x="82" y="44"/>
                    </a:cubicBezTo>
                    <a:cubicBezTo>
                      <a:pt x="78" y="46"/>
                      <a:pt x="74" y="48"/>
                      <a:pt x="70" y="49"/>
                    </a:cubicBezTo>
                    <a:cubicBezTo>
                      <a:pt x="67" y="51"/>
                      <a:pt x="63" y="52"/>
                      <a:pt x="60" y="54"/>
                    </a:cubicBezTo>
                    <a:cubicBezTo>
                      <a:pt x="46" y="59"/>
                      <a:pt x="32" y="65"/>
                      <a:pt x="19" y="71"/>
                    </a:cubicBezTo>
                    <a:cubicBezTo>
                      <a:pt x="18" y="71"/>
                      <a:pt x="18" y="71"/>
                      <a:pt x="17" y="72"/>
                    </a:cubicBezTo>
                    <a:cubicBezTo>
                      <a:pt x="22" y="69"/>
                      <a:pt x="26" y="67"/>
                      <a:pt x="31" y="65"/>
                    </a:cubicBezTo>
                    <a:cubicBezTo>
                      <a:pt x="42" y="59"/>
                      <a:pt x="52" y="54"/>
                      <a:pt x="63" y="49"/>
                    </a:cubicBezTo>
                    <a:cubicBezTo>
                      <a:pt x="73" y="45"/>
                      <a:pt x="84" y="41"/>
                      <a:pt x="94" y="37"/>
                    </a:cubicBezTo>
                    <a:cubicBezTo>
                      <a:pt x="97" y="35"/>
                      <a:pt x="100" y="34"/>
                      <a:pt x="104" y="32"/>
                    </a:cubicBezTo>
                    <a:close/>
                    <a:moveTo>
                      <a:pt x="29" y="65"/>
                    </a:moveTo>
                    <a:cubicBezTo>
                      <a:pt x="21" y="69"/>
                      <a:pt x="13" y="73"/>
                      <a:pt x="6" y="78"/>
                    </a:cubicBezTo>
                    <a:cubicBezTo>
                      <a:pt x="6" y="76"/>
                      <a:pt x="6" y="75"/>
                      <a:pt x="5" y="74"/>
                    </a:cubicBezTo>
                    <a:cubicBezTo>
                      <a:pt x="12" y="73"/>
                      <a:pt x="18" y="68"/>
                      <a:pt x="24" y="65"/>
                    </a:cubicBezTo>
                    <a:cubicBezTo>
                      <a:pt x="33" y="60"/>
                      <a:pt x="43" y="57"/>
                      <a:pt x="53" y="53"/>
                    </a:cubicBezTo>
                    <a:cubicBezTo>
                      <a:pt x="53" y="53"/>
                      <a:pt x="53" y="53"/>
                      <a:pt x="53" y="53"/>
                    </a:cubicBezTo>
                    <a:cubicBezTo>
                      <a:pt x="45" y="57"/>
                      <a:pt x="37" y="61"/>
                      <a:pt x="29" y="65"/>
                    </a:cubicBezTo>
                    <a:close/>
                    <a:moveTo>
                      <a:pt x="6" y="78"/>
                    </a:moveTo>
                    <a:cubicBezTo>
                      <a:pt x="8" y="77"/>
                      <a:pt x="11" y="76"/>
                      <a:pt x="13" y="74"/>
                    </a:cubicBezTo>
                    <a:cubicBezTo>
                      <a:pt x="17" y="72"/>
                      <a:pt x="21" y="70"/>
                      <a:pt x="26" y="68"/>
                    </a:cubicBezTo>
                    <a:cubicBezTo>
                      <a:pt x="35" y="64"/>
                      <a:pt x="45" y="60"/>
                      <a:pt x="55" y="57"/>
                    </a:cubicBezTo>
                    <a:cubicBezTo>
                      <a:pt x="56" y="56"/>
                      <a:pt x="57" y="56"/>
                      <a:pt x="58" y="55"/>
                    </a:cubicBezTo>
                    <a:cubicBezTo>
                      <a:pt x="57" y="56"/>
                      <a:pt x="55" y="56"/>
                      <a:pt x="54" y="57"/>
                    </a:cubicBezTo>
                    <a:cubicBezTo>
                      <a:pt x="45" y="61"/>
                      <a:pt x="36" y="66"/>
                      <a:pt x="27" y="70"/>
                    </a:cubicBezTo>
                    <a:cubicBezTo>
                      <a:pt x="20" y="74"/>
                      <a:pt x="13" y="77"/>
                      <a:pt x="6" y="82"/>
                    </a:cubicBezTo>
                    <a:cubicBezTo>
                      <a:pt x="6" y="81"/>
                      <a:pt x="6" y="80"/>
                      <a:pt x="6" y="78"/>
                    </a:cubicBezTo>
                    <a:close/>
                    <a:moveTo>
                      <a:pt x="7" y="83"/>
                    </a:moveTo>
                    <a:cubicBezTo>
                      <a:pt x="14" y="82"/>
                      <a:pt x="20" y="78"/>
                      <a:pt x="26" y="75"/>
                    </a:cubicBezTo>
                    <a:cubicBezTo>
                      <a:pt x="35" y="71"/>
                      <a:pt x="44" y="66"/>
                      <a:pt x="53" y="62"/>
                    </a:cubicBezTo>
                    <a:cubicBezTo>
                      <a:pt x="72" y="54"/>
                      <a:pt x="90" y="46"/>
                      <a:pt x="109" y="38"/>
                    </a:cubicBezTo>
                    <a:cubicBezTo>
                      <a:pt x="110" y="39"/>
                      <a:pt x="110" y="39"/>
                      <a:pt x="111" y="4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92" y="49"/>
                      <a:pt x="74" y="57"/>
                      <a:pt x="55" y="64"/>
                    </a:cubicBezTo>
                    <a:cubicBezTo>
                      <a:pt x="52" y="66"/>
                      <a:pt x="48" y="68"/>
                      <a:pt x="44" y="69"/>
                    </a:cubicBezTo>
                    <a:cubicBezTo>
                      <a:pt x="40" y="72"/>
                      <a:pt x="35" y="73"/>
                      <a:pt x="30" y="75"/>
                    </a:cubicBezTo>
                    <a:cubicBezTo>
                      <a:pt x="22" y="78"/>
                      <a:pt x="14" y="80"/>
                      <a:pt x="7" y="85"/>
                    </a:cubicBezTo>
                    <a:cubicBezTo>
                      <a:pt x="7" y="84"/>
                      <a:pt x="7" y="84"/>
                      <a:pt x="7" y="83"/>
                    </a:cubicBezTo>
                    <a:close/>
                    <a:moveTo>
                      <a:pt x="103" y="44"/>
                    </a:moveTo>
                    <a:cubicBezTo>
                      <a:pt x="102" y="45"/>
                      <a:pt x="101" y="45"/>
                      <a:pt x="100" y="46"/>
                    </a:cubicBezTo>
                    <a:cubicBezTo>
                      <a:pt x="96" y="48"/>
                      <a:pt x="92" y="50"/>
                      <a:pt x="87" y="51"/>
                    </a:cubicBezTo>
                    <a:cubicBezTo>
                      <a:pt x="92" y="49"/>
                      <a:pt x="96" y="47"/>
                      <a:pt x="101" y="45"/>
                    </a:cubicBezTo>
                    <a:cubicBezTo>
                      <a:pt x="102" y="45"/>
                      <a:pt x="103" y="44"/>
                      <a:pt x="103" y="44"/>
                    </a:cubicBezTo>
                    <a:close/>
                    <a:moveTo>
                      <a:pt x="108" y="42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10" y="41"/>
                      <a:pt x="110" y="41"/>
                      <a:pt x="111" y="41"/>
                    </a:cubicBezTo>
                    <a:cubicBezTo>
                      <a:pt x="111" y="41"/>
                      <a:pt x="111" y="41"/>
                      <a:pt x="111" y="41"/>
                    </a:cubicBezTo>
                    <a:cubicBezTo>
                      <a:pt x="112" y="42"/>
                      <a:pt x="113" y="43"/>
                      <a:pt x="113" y="44"/>
                    </a:cubicBezTo>
                    <a:cubicBezTo>
                      <a:pt x="110" y="45"/>
                      <a:pt x="108" y="47"/>
                      <a:pt x="105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50"/>
                      <a:pt x="103" y="50"/>
                      <a:pt x="102" y="50"/>
                    </a:cubicBezTo>
                    <a:cubicBezTo>
                      <a:pt x="86" y="57"/>
                      <a:pt x="70" y="63"/>
                      <a:pt x="54" y="70"/>
                    </a:cubicBezTo>
                    <a:cubicBezTo>
                      <a:pt x="46" y="73"/>
                      <a:pt x="37" y="77"/>
                      <a:pt x="29" y="80"/>
                    </a:cubicBezTo>
                    <a:cubicBezTo>
                      <a:pt x="27" y="81"/>
                      <a:pt x="26" y="81"/>
                      <a:pt x="24" y="82"/>
                    </a:cubicBezTo>
                    <a:cubicBezTo>
                      <a:pt x="36" y="76"/>
                      <a:pt x="48" y="70"/>
                      <a:pt x="60" y="64"/>
                    </a:cubicBezTo>
                    <a:cubicBezTo>
                      <a:pt x="76" y="56"/>
                      <a:pt x="93" y="51"/>
                      <a:pt x="108" y="42"/>
                    </a:cubicBezTo>
                    <a:close/>
                    <a:moveTo>
                      <a:pt x="109" y="47"/>
                    </a:moveTo>
                    <a:cubicBezTo>
                      <a:pt x="109" y="47"/>
                      <a:pt x="108" y="47"/>
                      <a:pt x="108" y="47"/>
                    </a:cubicBezTo>
                    <a:cubicBezTo>
                      <a:pt x="109" y="47"/>
                      <a:pt x="109" y="47"/>
                      <a:pt x="110" y="46"/>
                    </a:cubicBezTo>
                    <a:cubicBezTo>
                      <a:pt x="113" y="45"/>
                      <a:pt x="109" y="47"/>
                      <a:pt x="109" y="47"/>
                    </a:cubicBezTo>
                    <a:close/>
                    <a:moveTo>
                      <a:pt x="113" y="51"/>
                    </a:moveTo>
                    <a:cubicBezTo>
                      <a:pt x="114" y="51"/>
                      <a:pt x="115" y="51"/>
                      <a:pt x="115" y="51"/>
                    </a:cubicBezTo>
                    <a:cubicBezTo>
                      <a:pt x="115" y="50"/>
                      <a:pt x="115" y="50"/>
                      <a:pt x="116" y="50"/>
                    </a:cubicBezTo>
                    <a:cubicBezTo>
                      <a:pt x="116" y="52"/>
                      <a:pt x="117" y="53"/>
                      <a:pt x="117" y="55"/>
                    </a:cubicBezTo>
                    <a:cubicBezTo>
                      <a:pt x="117" y="55"/>
                      <a:pt x="117" y="56"/>
                      <a:pt x="117" y="56"/>
                    </a:cubicBezTo>
                    <a:cubicBezTo>
                      <a:pt x="116" y="56"/>
                      <a:pt x="116" y="56"/>
                      <a:pt x="115" y="56"/>
                    </a:cubicBezTo>
                    <a:cubicBezTo>
                      <a:pt x="115" y="56"/>
                      <a:pt x="115" y="57"/>
                      <a:pt x="115" y="57"/>
                    </a:cubicBezTo>
                    <a:cubicBezTo>
                      <a:pt x="113" y="57"/>
                      <a:pt x="111" y="58"/>
                      <a:pt x="110" y="59"/>
                    </a:cubicBezTo>
                    <a:cubicBezTo>
                      <a:pt x="106" y="60"/>
                      <a:pt x="102" y="62"/>
                      <a:pt x="98" y="63"/>
                    </a:cubicBezTo>
                    <a:cubicBezTo>
                      <a:pt x="97" y="64"/>
                      <a:pt x="96" y="64"/>
                      <a:pt x="95" y="65"/>
                    </a:cubicBezTo>
                    <a:cubicBezTo>
                      <a:pt x="94" y="65"/>
                      <a:pt x="94" y="65"/>
                      <a:pt x="93" y="65"/>
                    </a:cubicBezTo>
                    <a:cubicBezTo>
                      <a:pt x="84" y="69"/>
                      <a:pt x="75" y="72"/>
                      <a:pt x="67" y="75"/>
                    </a:cubicBezTo>
                    <a:cubicBezTo>
                      <a:pt x="52" y="80"/>
                      <a:pt x="38" y="86"/>
                      <a:pt x="24" y="92"/>
                    </a:cubicBezTo>
                    <a:cubicBezTo>
                      <a:pt x="22" y="93"/>
                      <a:pt x="19" y="94"/>
                      <a:pt x="17" y="95"/>
                    </a:cubicBezTo>
                    <a:cubicBezTo>
                      <a:pt x="14" y="97"/>
                      <a:pt x="13" y="96"/>
                      <a:pt x="15" y="95"/>
                    </a:cubicBezTo>
                    <a:cubicBezTo>
                      <a:pt x="17" y="94"/>
                      <a:pt x="18" y="93"/>
                      <a:pt x="19" y="92"/>
                    </a:cubicBezTo>
                    <a:cubicBezTo>
                      <a:pt x="26" y="89"/>
                      <a:pt x="32" y="85"/>
                      <a:pt x="39" y="82"/>
                    </a:cubicBezTo>
                    <a:cubicBezTo>
                      <a:pt x="53" y="77"/>
                      <a:pt x="66" y="70"/>
                      <a:pt x="79" y="65"/>
                    </a:cubicBezTo>
                    <a:cubicBezTo>
                      <a:pt x="91" y="61"/>
                      <a:pt x="102" y="57"/>
                      <a:pt x="113" y="51"/>
                    </a:cubicBezTo>
                    <a:close/>
                    <a:moveTo>
                      <a:pt x="117" y="91"/>
                    </a:moveTo>
                    <a:cubicBezTo>
                      <a:pt x="107" y="96"/>
                      <a:pt x="97" y="101"/>
                      <a:pt x="87" y="107"/>
                    </a:cubicBezTo>
                    <a:cubicBezTo>
                      <a:pt x="80" y="110"/>
                      <a:pt x="73" y="113"/>
                      <a:pt x="66" y="117"/>
                    </a:cubicBezTo>
                    <a:cubicBezTo>
                      <a:pt x="67" y="116"/>
                      <a:pt x="68" y="116"/>
                      <a:pt x="69" y="115"/>
                    </a:cubicBezTo>
                    <a:cubicBezTo>
                      <a:pt x="74" y="111"/>
                      <a:pt x="80" y="108"/>
                      <a:pt x="86" y="105"/>
                    </a:cubicBezTo>
                    <a:cubicBezTo>
                      <a:pt x="87" y="104"/>
                      <a:pt x="89" y="103"/>
                      <a:pt x="90" y="103"/>
                    </a:cubicBezTo>
                    <a:cubicBezTo>
                      <a:pt x="91" y="102"/>
                      <a:pt x="92" y="102"/>
                      <a:pt x="93" y="102"/>
                    </a:cubicBezTo>
                    <a:cubicBezTo>
                      <a:pt x="100" y="98"/>
                      <a:pt x="108" y="95"/>
                      <a:pt x="116" y="91"/>
                    </a:cubicBezTo>
                    <a:cubicBezTo>
                      <a:pt x="116" y="91"/>
                      <a:pt x="117" y="91"/>
                      <a:pt x="117" y="90"/>
                    </a:cubicBezTo>
                    <a:cubicBezTo>
                      <a:pt x="117" y="90"/>
                      <a:pt x="117" y="91"/>
                      <a:pt x="117" y="91"/>
                    </a:cubicBezTo>
                    <a:close/>
                    <a:moveTo>
                      <a:pt x="96" y="100"/>
                    </a:moveTo>
                    <a:cubicBezTo>
                      <a:pt x="98" y="99"/>
                      <a:pt x="100" y="98"/>
                      <a:pt x="102" y="97"/>
                    </a:cubicBezTo>
                    <a:cubicBezTo>
                      <a:pt x="104" y="96"/>
                      <a:pt x="106" y="95"/>
                      <a:pt x="108" y="94"/>
                    </a:cubicBezTo>
                    <a:cubicBezTo>
                      <a:pt x="104" y="96"/>
                      <a:pt x="100" y="98"/>
                      <a:pt x="96" y="100"/>
                    </a:cubicBezTo>
                    <a:close/>
                    <a:moveTo>
                      <a:pt x="118" y="89"/>
                    </a:moveTo>
                    <a:cubicBezTo>
                      <a:pt x="117" y="89"/>
                      <a:pt x="117" y="90"/>
                      <a:pt x="117" y="90"/>
                    </a:cubicBezTo>
                    <a:cubicBezTo>
                      <a:pt x="116" y="90"/>
                      <a:pt x="116" y="90"/>
                      <a:pt x="116" y="90"/>
                    </a:cubicBezTo>
                    <a:cubicBezTo>
                      <a:pt x="115" y="91"/>
                      <a:pt x="115" y="91"/>
                      <a:pt x="114" y="91"/>
                    </a:cubicBezTo>
                    <a:cubicBezTo>
                      <a:pt x="113" y="92"/>
                      <a:pt x="112" y="92"/>
                      <a:pt x="111" y="92"/>
                    </a:cubicBezTo>
                    <a:cubicBezTo>
                      <a:pt x="109" y="93"/>
                      <a:pt x="107" y="94"/>
                      <a:pt x="105" y="95"/>
                    </a:cubicBezTo>
                    <a:cubicBezTo>
                      <a:pt x="101" y="96"/>
                      <a:pt x="97" y="98"/>
                      <a:pt x="93" y="100"/>
                    </a:cubicBezTo>
                    <a:cubicBezTo>
                      <a:pt x="91" y="101"/>
                      <a:pt x="90" y="102"/>
                      <a:pt x="88" y="103"/>
                    </a:cubicBezTo>
                    <a:cubicBezTo>
                      <a:pt x="85" y="104"/>
                      <a:pt x="82" y="105"/>
                      <a:pt x="79" y="107"/>
                    </a:cubicBezTo>
                    <a:cubicBezTo>
                      <a:pt x="73" y="110"/>
                      <a:pt x="66" y="112"/>
                      <a:pt x="60" y="115"/>
                    </a:cubicBezTo>
                    <a:cubicBezTo>
                      <a:pt x="57" y="117"/>
                      <a:pt x="54" y="119"/>
                      <a:pt x="51" y="120"/>
                    </a:cubicBezTo>
                    <a:cubicBezTo>
                      <a:pt x="49" y="121"/>
                      <a:pt x="47" y="122"/>
                      <a:pt x="44" y="122"/>
                    </a:cubicBezTo>
                    <a:cubicBezTo>
                      <a:pt x="40" y="124"/>
                      <a:pt x="45" y="122"/>
                      <a:pt x="46" y="122"/>
                    </a:cubicBezTo>
                    <a:cubicBezTo>
                      <a:pt x="49" y="120"/>
                      <a:pt x="51" y="118"/>
                      <a:pt x="54" y="116"/>
                    </a:cubicBezTo>
                    <a:cubicBezTo>
                      <a:pt x="57" y="114"/>
                      <a:pt x="60" y="113"/>
                      <a:pt x="63" y="111"/>
                    </a:cubicBezTo>
                    <a:cubicBezTo>
                      <a:pt x="69" y="107"/>
                      <a:pt x="76" y="104"/>
                      <a:pt x="83" y="101"/>
                    </a:cubicBezTo>
                    <a:cubicBezTo>
                      <a:pt x="84" y="100"/>
                      <a:pt x="84" y="100"/>
                      <a:pt x="85" y="100"/>
                    </a:cubicBezTo>
                    <a:cubicBezTo>
                      <a:pt x="96" y="95"/>
                      <a:pt x="107" y="91"/>
                      <a:pt x="118" y="86"/>
                    </a:cubicBezTo>
                    <a:cubicBezTo>
                      <a:pt x="118" y="87"/>
                      <a:pt x="118" y="88"/>
                      <a:pt x="118" y="89"/>
                    </a:cubicBezTo>
                    <a:close/>
                    <a:moveTo>
                      <a:pt x="118" y="85"/>
                    </a:moveTo>
                    <a:cubicBezTo>
                      <a:pt x="108" y="89"/>
                      <a:pt x="98" y="93"/>
                      <a:pt x="88" y="97"/>
                    </a:cubicBezTo>
                    <a:cubicBezTo>
                      <a:pt x="81" y="100"/>
                      <a:pt x="75" y="103"/>
                      <a:pt x="68" y="106"/>
                    </a:cubicBezTo>
                    <a:cubicBezTo>
                      <a:pt x="61" y="108"/>
                      <a:pt x="56" y="111"/>
                      <a:pt x="50" y="114"/>
                    </a:cubicBezTo>
                    <a:cubicBezTo>
                      <a:pt x="46" y="115"/>
                      <a:pt x="43" y="117"/>
                      <a:pt x="40" y="118"/>
                    </a:cubicBezTo>
                    <a:cubicBezTo>
                      <a:pt x="38" y="119"/>
                      <a:pt x="37" y="120"/>
                      <a:pt x="34" y="121"/>
                    </a:cubicBezTo>
                    <a:cubicBezTo>
                      <a:pt x="35" y="121"/>
                      <a:pt x="37" y="119"/>
                      <a:pt x="38" y="118"/>
                    </a:cubicBezTo>
                    <a:cubicBezTo>
                      <a:pt x="43" y="113"/>
                      <a:pt x="51" y="111"/>
                      <a:pt x="57" y="108"/>
                    </a:cubicBezTo>
                    <a:cubicBezTo>
                      <a:pt x="59" y="106"/>
                      <a:pt x="61" y="105"/>
                      <a:pt x="63" y="104"/>
                    </a:cubicBezTo>
                    <a:cubicBezTo>
                      <a:pt x="68" y="102"/>
                      <a:pt x="73" y="100"/>
                      <a:pt x="78" y="98"/>
                    </a:cubicBezTo>
                    <a:cubicBezTo>
                      <a:pt x="79" y="97"/>
                      <a:pt x="79" y="97"/>
                      <a:pt x="79" y="97"/>
                    </a:cubicBezTo>
                    <a:cubicBezTo>
                      <a:pt x="88" y="94"/>
                      <a:pt x="97" y="90"/>
                      <a:pt x="106" y="86"/>
                    </a:cubicBezTo>
                    <a:cubicBezTo>
                      <a:pt x="108" y="85"/>
                      <a:pt x="111" y="84"/>
                      <a:pt x="114" y="83"/>
                    </a:cubicBezTo>
                    <a:cubicBezTo>
                      <a:pt x="116" y="82"/>
                      <a:pt x="117" y="81"/>
                      <a:pt x="119" y="80"/>
                    </a:cubicBezTo>
                    <a:cubicBezTo>
                      <a:pt x="119" y="82"/>
                      <a:pt x="119" y="83"/>
                      <a:pt x="118" y="85"/>
                    </a:cubicBezTo>
                    <a:close/>
                    <a:moveTo>
                      <a:pt x="30" y="119"/>
                    </a:moveTo>
                    <a:cubicBezTo>
                      <a:pt x="39" y="114"/>
                      <a:pt x="48" y="111"/>
                      <a:pt x="57" y="107"/>
                    </a:cubicBezTo>
                    <a:cubicBezTo>
                      <a:pt x="55" y="108"/>
                      <a:pt x="53" y="109"/>
                      <a:pt x="52" y="110"/>
                    </a:cubicBezTo>
                    <a:cubicBezTo>
                      <a:pt x="48" y="112"/>
                      <a:pt x="45" y="113"/>
                      <a:pt x="41" y="115"/>
                    </a:cubicBezTo>
                    <a:cubicBezTo>
                      <a:pt x="38" y="116"/>
                      <a:pt x="36" y="119"/>
                      <a:pt x="33" y="121"/>
                    </a:cubicBezTo>
                    <a:cubicBezTo>
                      <a:pt x="32" y="120"/>
                      <a:pt x="31" y="119"/>
                      <a:pt x="30" y="119"/>
                    </a:cubicBezTo>
                    <a:close/>
                    <a:moveTo>
                      <a:pt x="26" y="115"/>
                    </a:moveTo>
                    <a:cubicBezTo>
                      <a:pt x="32" y="113"/>
                      <a:pt x="39" y="108"/>
                      <a:pt x="45" y="105"/>
                    </a:cubicBezTo>
                    <a:cubicBezTo>
                      <a:pt x="54" y="101"/>
                      <a:pt x="63" y="98"/>
                      <a:pt x="72" y="94"/>
                    </a:cubicBezTo>
                    <a:cubicBezTo>
                      <a:pt x="80" y="91"/>
                      <a:pt x="88" y="87"/>
                      <a:pt x="97" y="84"/>
                    </a:cubicBezTo>
                    <a:cubicBezTo>
                      <a:pt x="93" y="86"/>
                      <a:pt x="90" y="87"/>
                      <a:pt x="87" y="89"/>
                    </a:cubicBezTo>
                    <a:cubicBezTo>
                      <a:pt x="81" y="92"/>
                      <a:pt x="76" y="94"/>
                      <a:pt x="70" y="96"/>
                    </a:cubicBezTo>
                    <a:cubicBezTo>
                      <a:pt x="62" y="99"/>
                      <a:pt x="54" y="102"/>
                      <a:pt x="46" y="107"/>
                    </a:cubicBezTo>
                    <a:cubicBezTo>
                      <a:pt x="41" y="110"/>
                      <a:pt x="33" y="113"/>
                      <a:pt x="29" y="118"/>
                    </a:cubicBezTo>
                    <a:cubicBezTo>
                      <a:pt x="28" y="117"/>
                      <a:pt x="27" y="116"/>
                      <a:pt x="26" y="115"/>
                    </a:cubicBezTo>
                    <a:close/>
                    <a:moveTo>
                      <a:pt x="92" y="92"/>
                    </a:moveTo>
                    <a:cubicBezTo>
                      <a:pt x="93" y="92"/>
                      <a:pt x="94" y="91"/>
                      <a:pt x="95" y="90"/>
                    </a:cubicBezTo>
                    <a:cubicBezTo>
                      <a:pt x="94" y="91"/>
                      <a:pt x="93" y="92"/>
                      <a:pt x="92" y="92"/>
                    </a:cubicBezTo>
                    <a:close/>
                    <a:moveTo>
                      <a:pt x="114" y="82"/>
                    </a:moveTo>
                    <a:cubicBezTo>
                      <a:pt x="114" y="82"/>
                      <a:pt x="115" y="81"/>
                      <a:pt x="116" y="81"/>
                    </a:cubicBezTo>
                    <a:cubicBezTo>
                      <a:pt x="122" y="77"/>
                      <a:pt x="116" y="81"/>
                      <a:pt x="115" y="82"/>
                    </a:cubicBezTo>
                    <a:cubicBezTo>
                      <a:pt x="114" y="82"/>
                      <a:pt x="114" y="82"/>
                      <a:pt x="114" y="82"/>
                    </a:cubicBezTo>
                    <a:close/>
                    <a:moveTo>
                      <a:pt x="111" y="82"/>
                    </a:moveTo>
                    <a:cubicBezTo>
                      <a:pt x="110" y="83"/>
                      <a:pt x="108" y="84"/>
                      <a:pt x="106" y="85"/>
                    </a:cubicBezTo>
                    <a:cubicBezTo>
                      <a:pt x="105" y="86"/>
                      <a:pt x="103" y="86"/>
                      <a:pt x="102" y="87"/>
                    </a:cubicBezTo>
                    <a:cubicBezTo>
                      <a:pt x="94" y="90"/>
                      <a:pt x="87" y="93"/>
                      <a:pt x="79" y="97"/>
                    </a:cubicBezTo>
                    <a:cubicBezTo>
                      <a:pt x="78" y="97"/>
                      <a:pt x="76" y="98"/>
                      <a:pt x="75" y="98"/>
                    </a:cubicBezTo>
                    <a:cubicBezTo>
                      <a:pt x="71" y="100"/>
                      <a:pt x="67" y="101"/>
                      <a:pt x="64" y="103"/>
                    </a:cubicBezTo>
                    <a:cubicBezTo>
                      <a:pt x="63" y="103"/>
                      <a:pt x="62" y="103"/>
                      <a:pt x="62" y="104"/>
                    </a:cubicBezTo>
                    <a:cubicBezTo>
                      <a:pt x="54" y="107"/>
                      <a:pt x="46" y="111"/>
                      <a:pt x="37" y="114"/>
                    </a:cubicBezTo>
                    <a:cubicBezTo>
                      <a:pt x="36" y="115"/>
                      <a:pt x="34" y="116"/>
                      <a:pt x="32" y="117"/>
                    </a:cubicBezTo>
                    <a:cubicBezTo>
                      <a:pt x="29" y="119"/>
                      <a:pt x="32" y="116"/>
                      <a:pt x="33" y="116"/>
                    </a:cubicBezTo>
                    <a:cubicBezTo>
                      <a:pt x="35" y="114"/>
                      <a:pt x="38" y="113"/>
                      <a:pt x="40" y="112"/>
                    </a:cubicBezTo>
                    <a:cubicBezTo>
                      <a:pt x="46" y="108"/>
                      <a:pt x="52" y="104"/>
                      <a:pt x="59" y="101"/>
                    </a:cubicBezTo>
                    <a:cubicBezTo>
                      <a:pt x="66" y="98"/>
                      <a:pt x="73" y="95"/>
                      <a:pt x="81" y="92"/>
                    </a:cubicBezTo>
                    <a:cubicBezTo>
                      <a:pt x="87" y="90"/>
                      <a:pt x="93" y="87"/>
                      <a:pt x="99" y="84"/>
                    </a:cubicBezTo>
                    <a:cubicBezTo>
                      <a:pt x="101" y="83"/>
                      <a:pt x="104" y="82"/>
                      <a:pt x="106" y="81"/>
                    </a:cubicBezTo>
                    <a:cubicBezTo>
                      <a:pt x="111" y="79"/>
                      <a:pt x="115" y="77"/>
                      <a:pt x="119" y="74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19" y="75"/>
                      <a:pt x="119" y="77"/>
                      <a:pt x="119" y="79"/>
                    </a:cubicBezTo>
                    <a:cubicBezTo>
                      <a:pt x="116" y="80"/>
                      <a:pt x="114" y="81"/>
                      <a:pt x="111" y="82"/>
                    </a:cubicBezTo>
                    <a:close/>
                    <a:moveTo>
                      <a:pt x="119" y="73"/>
                    </a:moveTo>
                    <a:cubicBezTo>
                      <a:pt x="116" y="74"/>
                      <a:pt x="113" y="76"/>
                      <a:pt x="110" y="78"/>
                    </a:cubicBezTo>
                    <a:cubicBezTo>
                      <a:pt x="109" y="78"/>
                      <a:pt x="108" y="79"/>
                      <a:pt x="107" y="79"/>
                    </a:cubicBezTo>
                    <a:cubicBezTo>
                      <a:pt x="104" y="81"/>
                      <a:pt x="101" y="82"/>
                      <a:pt x="99" y="83"/>
                    </a:cubicBezTo>
                    <a:cubicBezTo>
                      <a:pt x="84" y="88"/>
                      <a:pt x="70" y="94"/>
                      <a:pt x="56" y="100"/>
                    </a:cubicBezTo>
                    <a:cubicBezTo>
                      <a:pt x="50" y="102"/>
                      <a:pt x="45" y="105"/>
                      <a:pt x="39" y="108"/>
                    </a:cubicBezTo>
                    <a:cubicBezTo>
                      <a:pt x="36" y="109"/>
                      <a:pt x="33" y="111"/>
                      <a:pt x="30" y="112"/>
                    </a:cubicBezTo>
                    <a:cubicBezTo>
                      <a:pt x="29" y="113"/>
                      <a:pt x="24" y="116"/>
                      <a:pt x="27" y="113"/>
                    </a:cubicBezTo>
                    <a:cubicBezTo>
                      <a:pt x="29" y="112"/>
                      <a:pt x="30" y="111"/>
                      <a:pt x="32" y="110"/>
                    </a:cubicBezTo>
                    <a:cubicBezTo>
                      <a:pt x="45" y="103"/>
                      <a:pt x="58" y="96"/>
                      <a:pt x="72" y="90"/>
                    </a:cubicBezTo>
                    <a:cubicBezTo>
                      <a:pt x="74" y="89"/>
                      <a:pt x="77" y="87"/>
                      <a:pt x="79" y="86"/>
                    </a:cubicBezTo>
                    <a:cubicBezTo>
                      <a:pt x="85" y="84"/>
                      <a:pt x="90" y="81"/>
                      <a:pt x="96" y="79"/>
                    </a:cubicBezTo>
                    <a:cubicBezTo>
                      <a:pt x="104" y="75"/>
                      <a:pt x="112" y="73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70"/>
                      <a:pt x="119" y="72"/>
                      <a:pt x="119" y="74"/>
                    </a:cubicBezTo>
                    <a:cubicBezTo>
                      <a:pt x="119" y="73"/>
                      <a:pt x="119" y="73"/>
                      <a:pt x="119" y="73"/>
                    </a:cubicBezTo>
                    <a:close/>
                    <a:moveTo>
                      <a:pt x="94" y="79"/>
                    </a:moveTo>
                    <a:cubicBezTo>
                      <a:pt x="99" y="77"/>
                      <a:pt x="104" y="75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3" y="75"/>
                      <a:pt x="98" y="77"/>
                      <a:pt x="94" y="79"/>
                    </a:cubicBezTo>
                    <a:close/>
                    <a:moveTo>
                      <a:pt x="119" y="67"/>
                    </a:moveTo>
                    <a:cubicBezTo>
                      <a:pt x="119" y="67"/>
                      <a:pt x="119" y="67"/>
                      <a:pt x="119" y="67"/>
                    </a:cubicBezTo>
                    <a:cubicBezTo>
                      <a:pt x="112" y="71"/>
                      <a:pt x="104" y="74"/>
                      <a:pt x="96" y="77"/>
                    </a:cubicBezTo>
                    <a:cubicBezTo>
                      <a:pt x="89" y="80"/>
                      <a:pt x="83" y="84"/>
                      <a:pt x="76" y="87"/>
                    </a:cubicBezTo>
                    <a:cubicBezTo>
                      <a:pt x="66" y="91"/>
                      <a:pt x="55" y="95"/>
                      <a:pt x="45" y="100"/>
                    </a:cubicBezTo>
                    <a:cubicBezTo>
                      <a:pt x="38" y="102"/>
                      <a:pt x="32" y="106"/>
                      <a:pt x="26" y="108"/>
                    </a:cubicBezTo>
                    <a:cubicBezTo>
                      <a:pt x="25" y="109"/>
                      <a:pt x="23" y="109"/>
                      <a:pt x="22" y="110"/>
                    </a:cubicBezTo>
                    <a:cubicBezTo>
                      <a:pt x="24" y="109"/>
                      <a:pt x="25" y="108"/>
                      <a:pt x="27" y="107"/>
                    </a:cubicBezTo>
                    <a:cubicBezTo>
                      <a:pt x="30" y="105"/>
                      <a:pt x="33" y="104"/>
                      <a:pt x="36" y="102"/>
                    </a:cubicBezTo>
                    <a:cubicBezTo>
                      <a:pt x="49" y="96"/>
                      <a:pt x="61" y="89"/>
                      <a:pt x="74" y="83"/>
                    </a:cubicBezTo>
                    <a:cubicBezTo>
                      <a:pt x="88" y="77"/>
                      <a:pt x="103" y="71"/>
                      <a:pt x="117" y="65"/>
                    </a:cubicBezTo>
                    <a:cubicBezTo>
                      <a:pt x="117" y="65"/>
                      <a:pt x="117" y="64"/>
                      <a:pt x="117" y="64"/>
                    </a:cubicBezTo>
                    <a:cubicBezTo>
                      <a:pt x="118" y="64"/>
                      <a:pt x="118" y="64"/>
                      <a:pt x="119" y="64"/>
                    </a:cubicBezTo>
                    <a:cubicBezTo>
                      <a:pt x="119" y="65"/>
                      <a:pt x="119" y="66"/>
                      <a:pt x="119" y="67"/>
                    </a:cubicBezTo>
                    <a:close/>
                    <a:moveTo>
                      <a:pt x="86" y="77"/>
                    </a:moveTo>
                    <a:cubicBezTo>
                      <a:pt x="89" y="76"/>
                      <a:pt x="92" y="74"/>
                      <a:pt x="95" y="73"/>
                    </a:cubicBezTo>
                    <a:cubicBezTo>
                      <a:pt x="99" y="71"/>
                      <a:pt x="103" y="69"/>
                      <a:pt x="107" y="68"/>
                    </a:cubicBezTo>
                    <a:cubicBezTo>
                      <a:pt x="109" y="67"/>
                      <a:pt x="111" y="67"/>
                      <a:pt x="112" y="66"/>
                    </a:cubicBezTo>
                    <a:cubicBezTo>
                      <a:pt x="112" y="66"/>
                      <a:pt x="112" y="66"/>
                      <a:pt x="113" y="66"/>
                    </a:cubicBezTo>
                    <a:cubicBezTo>
                      <a:pt x="104" y="70"/>
                      <a:pt x="95" y="73"/>
                      <a:pt x="86" y="77"/>
                    </a:cubicBezTo>
                    <a:close/>
                    <a:moveTo>
                      <a:pt x="74" y="82"/>
                    </a:moveTo>
                    <a:cubicBezTo>
                      <a:pt x="73" y="82"/>
                      <a:pt x="73" y="82"/>
                      <a:pt x="73" y="83"/>
                    </a:cubicBezTo>
                    <a:cubicBezTo>
                      <a:pt x="59" y="88"/>
                      <a:pt x="46" y="94"/>
                      <a:pt x="33" y="100"/>
                    </a:cubicBezTo>
                    <a:cubicBezTo>
                      <a:pt x="29" y="102"/>
                      <a:pt x="25" y="103"/>
                      <a:pt x="22" y="105"/>
                    </a:cubicBezTo>
                    <a:cubicBezTo>
                      <a:pt x="21" y="105"/>
                      <a:pt x="19" y="106"/>
                      <a:pt x="18" y="106"/>
                    </a:cubicBezTo>
                    <a:cubicBezTo>
                      <a:pt x="20" y="105"/>
                      <a:pt x="21" y="104"/>
                      <a:pt x="23" y="104"/>
                    </a:cubicBezTo>
                    <a:cubicBezTo>
                      <a:pt x="29" y="100"/>
                      <a:pt x="35" y="96"/>
                      <a:pt x="42" y="93"/>
                    </a:cubicBezTo>
                    <a:cubicBezTo>
                      <a:pt x="56" y="85"/>
                      <a:pt x="70" y="79"/>
                      <a:pt x="85" y="73"/>
                    </a:cubicBezTo>
                    <a:cubicBezTo>
                      <a:pt x="91" y="71"/>
                      <a:pt x="97" y="68"/>
                      <a:pt x="104" y="65"/>
                    </a:cubicBezTo>
                    <a:cubicBezTo>
                      <a:pt x="107" y="64"/>
                      <a:pt x="110" y="63"/>
                      <a:pt x="113" y="61"/>
                    </a:cubicBezTo>
                    <a:cubicBezTo>
                      <a:pt x="113" y="61"/>
                      <a:pt x="113" y="60"/>
                      <a:pt x="114" y="60"/>
                    </a:cubicBezTo>
                    <a:cubicBezTo>
                      <a:pt x="115" y="60"/>
                      <a:pt x="117" y="59"/>
                      <a:pt x="118" y="58"/>
                    </a:cubicBezTo>
                    <a:cubicBezTo>
                      <a:pt x="118" y="58"/>
                      <a:pt x="118" y="58"/>
                      <a:pt x="118" y="58"/>
                    </a:cubicBezTo>
                    <a:cubicBezTo>
                      <a:pt x="118" y="60"/>
                      <a:pt x="119" y="61"/>
                      <a:pt x="119" y="63"/>
                    </a:cubicBezTo>
                    <a:cubicBezTo>
                      <a:pt x="103" y="68"/>
                      <a:pt x="88" y="75"/>
                      <a:pt x="74" y="82"/>
                    </a:cubicBezTo>
                    <a:close/>
                    <a:moveTo>
                      <a:pt x="118" y="58"/>
                    </a:moveTo>
                    <a:cubicBezTo>
                      <a:pt x="118" y="57"/>
                      <a:pt x="118" y="57"/>
                      <a:pt x="118" y="58"/>
                    </a:cubicBezTo>
                    <a:cubicBezTo>
                      <a:pt x="116" y="58"/>
                      <a:pt x="115" y="59"/>
                      <a:pt x="114" y="60"/>
                    </a:cubicBezTo>
                    <a:cubicBezTo>
                      <a:pt x="112" y="60"/>
                      <a:pt x="111" y="61"/>
                      <a:pt x="109" y="61"/>
                    </a:cubicBezTo>
                    <a:cubicBezTo>
                      <a:pt x="96" y="66"/>
                      <a:pt x="82" y="71"/>
                      <a:pt x="70" y="77"/>
                    </a:cubicBezTo>
                    <a:cubicBezTo>
                      <a:pt x="57" y="84"/>
                      <a:pt x="43" y="89"/>
                      <a:pt x="29" y="95"/>
                    </a:cubicBezTo>
                    <a:cubicBezTo>
                      <a:pt x="26" y="97"/>
                      <a:pt x="22" y="98"/>
                      <a:pt x="19" y="100"/>
                    </a:cubicBezTo>
                    <a:cubicBezTo>
                      <a:pt x="18" y="100"/>
                      <a:pt x="15" y="100"/>
                      <a:pt x="14" y="101"/>
                    </a:cubicBezTo>
                    <a:cubicBezTo>
                      <a:pt x="16" y="100"/>
                      <a:pt x="17" y="99"/>
                      <a:pt x="19" y="98"/>
                    </a:cubicBezTo>
                    <a:cubicBezTo>
                      <a:pt x="25" y="95"/>
                      <a:pt x="32" y="92"/>
                      <a:pt x="39" y="88"/>
                    </a:cubicBezTo>
                    <a:cubicBezTo>
                      <a:pt x="54" y="81"/>
                      <a:pt x="69" y="75"/>
                      <a:pt x="84" y="69"/>
                    </a:cubicBezTo>
                    <a:cubicBezTo>
                      <a:pt x="91" y="67"/>
                      <a:pt x="98" y="64"/>
                      <a:pt x="104" y="62"/>
                    </a:cubicBezTo>
                    <a:cubicBezTo>
                      <a:pt x="107" y="61"/>
                      <a:pt x="110" y="60"/>
                      <a:pt x="112" y="59"/>
                    </a:cubicBezTo>
                    <a:cubicBezTo>
                      <a:pt x="113" y="58"/>
                      <a:pt x="114" y="58"/>
                      <a:pt x="115" y="57"/>
                    </a:cubicBezTo>
                    <a:cubicBezTo>
                      <a:pt x="116" y="57"/>
                      <a:pt x="117" y="56"/>
                      <a:pt x="118" y="56"/>
                    </a:cubicBezTo>
                    <a:cubicBezTo>
                      <a:pt x="118" y="57"/>
                      <a:pt x="118" y="57"/>
                      <a:pt x="118" y="58"/>
                    </a:cubicBezTo>
                    <a:close/>
                    <a:moveTo>
                      <a:pt x="22" y="111"/>
                    </a:moveTo>
                    <a:cubicBezTo>
                      <a:pt x="22" y="111"/>
                      <a:pt x="22" y="111"/>
                      <a:pt x="22" y="111"/>
                    </a:cubicBezTo>
                    <a:cubicBezTo>
                      <a:pt x="30" y="108"/>
                      <a:pt x="37" y="104"/>
                      <a:pt x="45" y="100"/>
                    </a:cubicBezTo>
                    <a:cubicBezTo>
                      <a:pt x="51" y="98"/>
                      <a:pt x="56" y="96"/>
                      <a:pt x="62" y="93"/>
                    </a:cubicBezTo>
                    <a:cubicBezTo>
                      <a:pt x="56" y="96"/>
                      <a:pt x="51" y="99"/>
                      <a:pt x="45" y="102"/>
                    </a:cubicBezTo>
                    <a:cubicBezTo>
                      <a:pt x="38" y="106"/>
                      <a:pt x="31" y="109"/>
                      <a:pt x="25" y="114"/>
                    </a:cubicBezTo>
                    <a:cubicBezTo>
                      <a:pt x="24" y="113"/>
                      <a:pt x="23" y="112"/>
                      <a:pt x="22" y="111"/>
                    </a:cubicBezTo>
                    <a:close/>
                    <a:moveTo>
                      <a:pt x="35" y="122"/>
                    </a:moveTo>
                    <a:cubicBezTo>
                      <a:pt x="41" y="120"/>
                      <a:pt x="46" y="116"/>
                      <a:pt x="52" y="114"/>
                    </a:cubicBezTo>
                    <a:cubicBezTo>
                      <a:pt x="59" y="110"/>
                      <a:pt x="67" y="106"/>
                      <a:pt x="76" y="103"/>
                    </a:cubicBezTo>
                    <a:cubicBezTo>
                      <a:pt x="70" y="106"/>
                      <a:pt x="65" y="109"/>
                      <a:pt x="59" y="112"/>
                    </a:cubicBezTo>
                    <a:cubicBezTo>
                      <a:pt x="57" y="113"/>
                      <a:pt x="54" y="115"/>
                      <a:pt x="52" y="117"/>
                    </a:cubicBezTo>
                    <a:cubicBezTo>
                      <a:pt x="49" y="120"/>
                      <a:pt x="45" y="121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39" y="123"/>
                      <a:pt x="37" y="122"/>
                      <a:pt x="35" y="122"/>
                    </a:cubicBezTo>
                    <a:close/>
                    <a:moveTo>
                      <a:pt x="43" y="124"/>
                    </a:moveTo>
                    <a:cubicBezTo>
                      <a:pt x="51" y="121"/>
                      <a:pt x="57" y="117"/>
                      <a:pt x="65" y="114"/>
                    </a:cubicBezTo>
                    <a:cubicBezTo>
                      <a:pt x="71" y="111"/>
                      <a:pt x="77" y="109"/>
                      <a:pt x="83" y="106"/>
                    </a:cubicBezTo>
                    <a:cubicBezTo>
                      <a:pt x="78" y="109"/>
                      <a:pt x="73" y="112"/>
                      <a:pt x="69" y="114"/>
                    </a:cubicBezTo>
                    <a:cubicBezTo>
                      <a:pt x="66" y="116"/>
                      <a:pt x="63" y="118"/>
                      <a:pt x="61" y="120"/>
                    </a:cubicBezTo>
                    <a:cubicBezTo>
                      <a:pt x="59" y="121"/>
                      <a:pt x="58" y="121"/>
                      <a:pt x="56" y="122"/>
                    </a:cubicBezTo>
                    <a:cubicBezTo>
                      <a:pt x="52" y="123"/>
                      <a:pt x="47" y="124"/>
                      <a:pt x="43" y="124"/>
                    </a:cubicBezTo>
                    <a:close/>
                    <a:moveTo>
                      <a:pt x="116" y="97"/>
                    </a:moveTo>
                    <a:cubicBezTo>
                      <a:pt x="115" y="99"/>
                      <a:pt x="115" y="100"/>
                      <a:pt x="114" y="101"/>
                    </a:cubicBezTo>
                    <a:cubicBezTo>
                      <a:pt x="112" y="102"/>
                      <a:pt x="110" y="103"/>
                      <a:pt x="108" y="104"/>
                    </a:cubicBezTo>
                    <a:cubicBezTo>
                      <a:pt x="100" y="108"/>
                      <a:pt x="93" y="111"/>
                      <a:pt x="86" y="115"/>
                    </a:cubicBezTo>
                    <a:cubicBezTo>
                      <a:pt x="81" y="117"/>
                      <a:pt x="77" y="119"/>
                      <a:pt x="73" y="121"/>
                    </a:cubicBezTo>
                    <a:cubicBezTo>
                      <a:pt x="69" y="124"/>
                      <a:pt x="75" y="120"/>
                      <a:pt x="76" y="120"/>
                    </a:cubicBezTo>
                    <a:cubicBezTo>
                      <a:pt x="77" y="119"/>
                      <a:pt x="79" y="117"/>
                      <a:pt x="81" y="116"/>
                    </a:cubicBezTo>
                    <a:cubicBezTo>
                      <a:pt x="87" y="113"/>
                      <a:pt x="92" y="110"/>
                      <a:pt x="98" y="107"/>
                    </a:cubicBezTo>
                    <a:cubicBezTo>
                      <a:pt x="104" y="104"/>
                      <a:pt x="110" y="101"/>
                      <a:pt x="116" y="97"/>
                    </a:cubicBezTo>
                    <a:close/>
                    <a:moveTo>
                      <a:pt x="108" y="112"/>
                    </a:moveTo>
                    <a:cubicBezTo>
                      <a:pt x="108" y="112"/>
                      <a:pt x="108" y="112"/>
                      <a:pt x="108" y="112"/>
                    </a:cubicBezTo>
                    <a:cubicBezTo>
                      <a:pt x="103" y="114"/>
                      <a:pt x="99" y="117"/>
                      <a:pt x="95" y="120"/>
                    </a:cubicBezTo>
                    <a:cubicBezTo>
                      <a:pt x="92" y="122"/>
                      <a:pt x="90" y="123"/>
                      <a:pt x="88" y="124"/>
                    </a:cubicBezTo>
                    <a:cubicBezTo>
                      <a:pt x="86" y="125"/>
                      <a:pt x="85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7" y="124"/>
                      <a:pt x="87" y="124"/>
                    </a:cubicBezTo>
                    <a:cubicBezTo>
                      <a:pt x="95" y="118"/>
                      <a:pt x="104" y="113"/>
                      <a:pt x="112" y="107"/>
                    </a:cubicBezTo>
                    <a:cubicBezTo>
                      <a:pt x="111" y="109"/>
                      <a:pt x="110" y="110"/>
                      <a:pt x="108" y="112"/>
                    </a:cubicBezTo>
                    <a:close/>
                    <a:moveTo>
                      <a:pt x="77" y="125"/>
                    </a:moveTo>
                    <a:cubicBezTo>
                      <a:pt x="82" y="124"/>
                      <a:pt x="87" y="121"/>
                      <a:pt x="91" y="119"/>
                    </a:cubicBezTo>
                    <a:cubicBezTo>
                      <a:pt x="96" y="116"/>
                      <a:pt x="100" y="114"/>
                      <a:pt x="104" y="112"/>
                    </a:cubicBezTo>
                    <a:cubicBezTo>
                      <a:pt x="102" y="113"/>
                      <a:pt x="99" y="115"/>
                      <a:pt x="97" y="117"/>
                    </a:cubicBezTo>
                    <a:cubicBezTo>
                      <a:pt x="92" y="120"/>
                      <a:pt x="87" y="122"/>
                      <a:pt x="82" y="126"/>
                    </a:cubicBezTo>
                    <a:cubicBezTo>
                      <a:pt x="81" y="126"/>
                      <a:pt x="79" y="126"/>
                      <a:pt x="77" y="125"/>
                    </a:cubicBezTo>
                    <a:close/>
                    <a:moveTo>
                      <a:pt x="71" y="123"/>
                    </a:moveTo>
                    <a:cubicBezTo>
                      <a:pt x="82" y="118"/>
                      <a:pt x="92" y="113"/>
                      <a:pt x="103" y="108"/>
                    </a:cubicBezTo>
                    <a:cubicBezTo>
                      <a:pt x="101" y="109"/>
                      <a:pt x="99" y="110"/>
                      <a:pt x="97" y="111"/>
                    </a:cubicBezTo>
                    <a:cubicBezTo>
                      <a:pt x="90" y="116"/>
                      <a:pt x="83" y="120"/>
                      <a:pt x="76" y="125"/>
                    </a:cubicBezTo>
                    <a:cubicBezTo>
                      <a:pt x="74" y="124"/>
                      <a:pt x="73" y="124"/>
                      <a:pt x="71" y="123"/>
                    </a:cubicBezTo>
                    <a:close/>
                    <a:moveTo>
                      <a:pt x="111" y="106"/>
                    </a:moveTo>
                    <a:cubicBezTo>
                      <a:pt x="105" y="112"/>
                      <a:pt x="96" y="115"/>
                      <a:pt x="88" y="120"/>
                    </a:cubicBezTo>
                    <a:cubicBezTo>
                      <a:pt x="85" y="121"/>
                      <a:pt x="79" y="124"/>
                      <a:pt x="77" y="125"/>
                    </a:cubicBezTo>
                    <a:cubicBezTo>
                      <a:pt x="82" y="122"/>
                      <a:pt x="87" y="119"/>
                      <a:pt x="92" y="116"/>
                    </a:cubicBezTo>
                    <a:cubicBezTo>
                      <a:pt x="96" y="113"/>
                      <a:pt x="100" y="111"/>
                      <a:pt x="104" y="108"/>
                    </a:cubicBezTo>
                    <a:cubicBezTo>
                      <a:pt x="106" y="107"/>
                      <a:pt x="107" y="106"/>
                      <a:pt x="109" y="105"/>
                    </a:cubicBezTo>
                    <a:cubicBezTo>
                      <a:pt x="109" y="105"/>
                      <a:pt x="109" y="105"/>
                      <a:pt x="110" y="104"/>
                    </a:cubicBezTo>
                    <a:cubicBezTo>
                      <a:pt x="111" y="104"/>
                      <a:pt x="112" y="103"/>
                      <a:pt x="114" y="102"/>
                    </a:cubicBezTo>
                    <a:cubicBezTo>
                      <a:pt x="113" y="104"/>
                      <a:pt x="113" y="105"/>
                      <a:pt x="112" y="106"/>
                    </a:cubicBezTo>
                    <a:cubicBezTo>
                      <a:pt x="112" y="106"/>
                      <a:pt x="112" y="106"/>
                      <a:pt x="111" y="106"/>
                    </a:cubicBezTo>
                    <a:close/>
                    <a:moveTo>
                      <a:pt x="70" y="123"/>
                    </a:moveTo>
                    <a:cubicBezTo>
                      <a:pt x="69" y="122"/>
                      <a:pt x="68" y="122"/>
                      <a:pt x="66" y="121"/>
                    </a:cubicBezTo>
                    <a:cubicBezTo>
                      <a:pt x="73" y="118"/>
                      <a:pt x="79" y="116"/>
                      <a:pt x="85" y="113"/>
                    </a:cubicBezTo>
                    <a:cubicBezTo>
                      <a:pt x="80" y="116"/>
                      <a:pt x="75" y="119"/>
                      <a:pt x="70" y="123"/>
                    </a:cubicBezTo>
                    <a:close/>
                    <a:moveTo>
                      <a:pt x="85" y="126"/>
                    </a:moveTo>
                    <a:cubicBezTo>
                      <a:pt x="92" y="123"/>
                      <a:pt x="97" y="119"/>
                      <a:pt x="103" y="116"/>
                    </a:cubicBezTo>
                    <a:cubicBezTo>
                      <a:pt x="104" y="115"/>
                      <a:pt x="105" y="115"/>
                      <a:pt x="106" y="114"/>
                    </a:cubicBezTo>
                    <a:cubicBezTo>
                      <a:pt x="107" y="113"/>
                      <a:pt x="108" y="113"/>
                      <a:pt x="107" y="114"/>
                    </a:cubicBezTo>
                    <a:cubicBezTo>
                      <a:pt x="106" y="115"/>
                      <a:pt x="104" y="116"/>
                      <a:pt x="103" y="117"/>
                    </a:cubicBezTo>
                    <a:cubicBezTo>
                      <a:pt x="100" y="120"/>
                      <a:pt x="97" y="122"/>
                      <a:pt x="93" y="124"/>
                    </a:cubicBezTo>
                    <a:cubicBezTo>
                      <a:pt x="93" y="124"/>
                      <a:pt x="93" y="125"/>
                      <a:pt x="93" y="125"/>
                    </a:cubicBezTo>
                    <a:cubicBezTo>
                      <a:pt x="91" y="126"/>
                      <a:pt x="88" y="126"/>
                      <a:pt x="85" y="126"/>
                    </a:cubicBezTo>
                    <a:close/>
                    <a:moveTo>
                      <a:pt x="96" y="124"/>
                    </a:moveTo>
                    <a:cubicBezTo>
                      <a:pt x="98" y="122"/>
                      <a:pt x="100" y="121"/>
                      <a:pt x="103" y="119"/>
                    </a:cubicBezTo>
                    <a:cubicBezTo>
                      <a:pt x="102" y="120"/>
                      <a:pt x="101" y="120"/>
                      <a:pt x="100" y="121"/>
                    </a:cubicBezTo>
                    <a:cubicBezTo>
                      <a:pt x="99" y="122"/>
                      <a:pt x="97" y="123"/>
                      <a:pt x="96" y="124"/>
                    </a:cubicBezTo>
                    <a:close/>
                    <a:moveTo>
                      <a:pt x="116" y="97"/>
                    </a:moveTo>
                    <a:cubicBezTo>
                      <a:pt x="116" y="97"/>
                      <a:pt x="116" y="97"/>
                      <a:pt x="115" y="97"/>
                    </a:cubicBezTo>
                    <a:cubicBezTo>
                      <a:pt x="115" y="97"/>
                      <a:pt x="114" y="97"/>
                      <a:pt x="114" y="97"/>
                    </a:cubicBezTo>
                    <a:cubicBezTo>
                      <a:pt x="114" y="97"/>
                      <a:pt x="113" y="98"/>
                      <a:pt x="113" y="98"/>
                    </a:cubicBezTo>
                    <a:cubicBezTo>
                      <a:pt x="107" y="101"/>
                      <a:pt x="100" y="104"/>
                      <a:pt x="93" y="108"/>
                    </a:cubicBezTo>
                    <a:cubicBezTo>
                      <a:pt x="84" y="112"/>
                      <a:pt x="75" y="117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4" y="120"/>
                      <a:pt x="64" y="120"/>
                      <a:pt x="63" y="120"/>
                    </a:cubicBezTo>
                    <a:cubicBezTo>
                      <a:pt x="63" y="120"/>
                      <a:pt x="63" y="120"/>
                      <a:pt x="63" y="120"/>
                    </a:cubicBezTo>
                    <a:cubicBezTo>
                      <a:pt x="62" y="120"/>
                      <a:pt x="62" y="121"/>
                      <a:pt x="61" y="121"/>
                    </a:cubicBezTo>
                    <a:cubicBezTo>
                      <a:pt x="61" y="121"/>
                      <a:pt x="61" y="121"/>
                      <a:pt x="61" y="121"/>
                    </a:cubicBezTo>
                    <a:cubicBezTo>
                      <a:pt x="61" y="121"/>
                      <a:pt x="60" y="122"/>
                      <a:pt x="59" y="122"/>
                    </a:cubicBezTo>
                    <a:cubicBezTo>
                      <a:pt x="59" y="122"/>
                      <a:pt x="60" y="122"/>
                      <a:pt x="60" y="121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3" y="120"/>
                      <a:pt x="65" y="118"/>
                      <a:pt x="67" y="117"/>
                    </a:cubicBezTo>
                    <a:cubicBezTo>
                      <a:pt x="71" y="115"/>
                      <a:pt x="76" y="113"/>
                      <a:pt x="80" y="111"/>
                    </a:cubicBezTo>
                    <a:cubicBezTo>
                      <a:pt x="85" y="109"/>
                      <a:pt x="89" y="106"/>
                      <a:pt x="93" y="104"/>
                    </a:cubicBezTo>
                    <a:cubicBezTo>
                      <a:pt x="101" y="99"/>
                      <a:pt x="109" y="95"/>
                      <a:pt x="117" y="92"/>
                    </a:cubicBezTo>
                    <a:cubicBezTo>
                      <a:pt x="117" y="92"/>
                      <a:pt x="117" y="93"/>
                      <a:pt x="117" y="93"/>
                    </a:cubicBezTo>
                    <a:cubicBezTo>
                      <a:pt x="116" y="95"/>
                      <a:pt x="116" y="96"/>
                      <a:pt x="116" y="97"/>
                    </a:cubicBezTo>
                    <a:close/>
                    <a:moveTo>
                      <a:pt x="115" y="49"/>
                    </a:moveTo>
                    <a:cubicBezTo>
                      <a:pt x="106" y="54"/>
                      <a:pt x="97" y="57"/>
                      <a:pt x="87" y="61"/>
                    </a:cubicBezTo>
                    <a:cubicBezTo>
                      <a:pt x="85" y="62"/>
                      <a:pt x="82" y="63"/>
                      <a:pt x="80" y="64"/>
                    </a:cubicBezTo>
                    <a:cubicBezTo>
                      <a:pt x="76" y="65"/>
                      <a:pt x="73" y="66"/>
                      <a:pt x="71" y="67"/>
                    </a:cubicBezTo>
                    <a:cubicBezTo>
                      <a:pt x="57" y="72"/>
                      <a:pt x="44" y="78"/>
                      <a:pt x="31" y="83"/>
                    </a:cubicBezTo>
                    <a:cubicBezTo>
                      <a:pt x="25" y="86"/>
                      <a:pt x="17" y="89"/>
                      <a:pt x="12" y="92"/>
                    </a:cubicBezTo>
                    <a:cubicBezTo>
                      <a:pt x="19" y="88"/>
                      <a:pt x="26" y="85"/>
                      <a:pt x="33" y="82"/>
                    </a:cubicBezTo>
                    <a:cubicBezTo>
                      <a:pt x="40" y="79"/>
                      <a:pt x="47" y="75"/>
                      <a:pt x="54" y="72"/>
                    </a:cubicBezTo>
                    <a:cubicBezTo>
                      <a:pt x="62" y="69"/>
                      <a:pt x="70" y="66"/>
                      <a:pt x="78" y="62"/>
                    </a:cubicBezTo>
                    <a:cubicBezTo>
                      <a:pt x="85" y="59"/>
                      <a:pt x="93" y="56"/>
                      <a:pt x="100" y="52"/>
                    </a:cubicBezTo>
                    <a:cubicBezTo>
                      <a:pt x="101" y="51"/>
                      <a:pt x="102" y="51"/>
                      <a:pt x="103" y="50"/>
                    </a:cubicBezTo>
                    <a:cubicBezTo>
                      <a:pt x="107" y="49"/>
                      <a:pt x="111" y="48"/>
                      <a:pt x="114" y="45"/>
                    </a:cubicBezTo>
                    <a:cubicBezTo>
                      <a:pt x="114" y="46"/>
                      <a:pt x="115" y="48"/>
                      <a:pt x="115" y="49"/>
                    </a:cubicBezTo>
                    <a:close/>
                    <a:moveTo>
                      <a:pt x="109" y="37"/>
                    </a:moveTo>
                    <a:cubicBezTo>
                      <a:pt x="81" y="49"/>
                      <a:pt x="53" y="62"/>
                      <a:pt x="25" y="74"/>
                    </a:cubicBezTo>
                    <a:cubicBezTo>
                      <a:pt x="19" y="77"/>
                      <a:pt x="13" y="81"/>
                      <a:pt x="7" y="83"/>
                    </a:cubicBezTo>
                    <a:cubicBezTo>
                      <a:pt x="7" y="83"/>
                      <a:pt x="7" y="83"/>
                      <a:pt x="7" y="83"/>
                    </a:cubicBezTo>
                    <a:cubicBezTo>
                      <a:pt x="8" y="82"/>
                      <a:pt x="9" y="81"/>
                      <a:pt x="10" y="80"/>
                    </a:cubicBezTo>
                    <a:cubicBezTo>
                      <a:pt x="11" y="79"/>
                      <a:pt x="13" y="78"/>
                      <a:pt x="14" y="78"/>
                    </a:cubicBezTo>
                    <a:cubicBezTo>
                      <a:pt x="18" y="76"/>
                      <a:pt x="21" y="74"/>
                      <a:pt x="24" y="72"/>
                    </a:cubicBezTo>
                    <a:cubicBezTo>
                      <a:pt x="38" y="65"/>
                      <a:pt x="52" y="59"/>
                      <a:pt x="66" y="52"/>
                    </a:cubicBezTo>
                    <a:cubicBezTo>
                      <a:pt x="67" y="52"/>
                      <a:pt x="68" y="51"/>
                      <a:pt x="68" y="51"/>
                    </a:cubicBezTo>
                    <a:cubicBezTo>
                      <a:pt x="77" y="48"/>
                      <a:pt x="85" y="44"/>
                      <a:pt x="94" y="41"/>
                    </a:cubicBezTo>
                    <a:cubicBezTo>
                      <a:pt x="95" y="40"/>
                      <a:pt x="97" y="40"/>
                      <a:pt x="98" y="39"/>
                    </a:cubicBezTo>
                    <a:cubicBezTo>
                      <a:pt x="99" y="39"/>
                      <a:pt x="100" y="38"/>
                      <a:pt x="101" y="38"/>
                    </a:cubicBezTo>
                    <a:cubicBezTo>
                      <a:pt x="101" y="38"/>
                      <a:pt x="102" y="37"/>
                      <a:pt x="102" y="37"/>
                    </a:cubicBezTo>
                    <a:cubicBezTo>
                      <a:pt x="104" y="36"/>
                      <a:pt x="105" y="36"/>
                      <a:pt x="107" y="35"/>
                    </a:cubicBezTo>
                    <a:cubicBezTo>
                      <a:pt x="107" y="36"/>
                      <a:pt x="108" y="37"/>
                      <a:pt x="109" y="37"/>
                    </a:cubicBezTo>
                    <a:close/>
                    <a:moveTo>
                      <a:pt x="103" y="32"/>
                    </a:moveTo>
                    <a:cubicBezTo>
                      <a:pt x="99" y="33"/>
                      <a:pt x="96" y="35"/>
                      <a:pt x="92" y="36"/>
                    </a:cubicBezTo>
                    <a:cubicBezTo>
                      <a:pt x="91" y="37"/>
                      <a:pt x="90" y="37"/>
                      <a:pt x="89" y="38"/>
                    </a:cubicBezTo>
                    <a:cubicBezTo>
                      <a:pt x="83" y="40"/>
                      <a:pt x="78" y="42"/>
                      <a:pt x="72" y="44"/>
                    </a:cubicBezTo>
                    <a:cubicBezTo>
                      <a:pt x="61" y="49"/>
                      <a:pt x="49" y="54"/>
                      <a:pt x="37" y="59"/>
                    </a:cubicBezTo>
                    <a:cubicBezTo>
                      <a:pt x="32" y="61"/>
                      <a:pt x="27" y="63"/>
                      <a:pt x="23" y="65"/>
                    </a:cubicBezTo>
                    <a:cubicBezTo>
                      <a:pt x="17" y="68"/>
                      <a:pt x="13" y="71"/>
                      <a:pt x="7" y="73"/>
                    </a:cubicBezTo>
                    <a:cubicBezTo>
                      <a:pt x="3" y="75"/>
                      <a:pt x="9" y="72"/>
                      <a:pt x="10" y="71"/>
                    </a:cubicBezTo>
                    <a:cubicBezTo>
                      <a:pt x="13" y="70"/>
                      <a:pt x="15" y="68"/>
                      <a:pt x="18" y="67"/>
                    </a:cubicBezTo>
                    <a:cubicBezTo>
                      <a:pt x="23" y="64"/>
                      <a:pt x="29" y="60"/>
                      <a:pt x="34" y="57"/>
                    </a:cubicBezTo>
                    <a:cubicBezTo>
                      <a:pt x="45" y="52"/>
                      <a:pt x="56" y="47"/>
                      <a:pt x="67" y="42"/>
                    </a:cubicBezTo>
                    <a:cubicBezTo>
                      <a:pt x="73" y="39"/>
                      <a:pt x="79" y="37"/>
                      <a:pt x="85" y="34"/>
                    </a:cubicBezTo>
                    <a:cubicBezTo>
                      <a:pt x="89" y="33"/>
                      <a:pt x="94" y="31"/>
                      <a:pt x="98" y="28"/>
                    </a:cubicBezTo>
                    <a:cubicBezTo>
                      <a:pt x="98" y="29"/>
                      <a:pt x="99" y="29"/>
                      <a:pt x="100" y="30"/>
                    </a:cubicBezTo>
                    <a:cubicBezTo>
                      <a:pt x="101" y="30"/>
                      <a:pt x="102" y="31"/>
                      <a:pt x="103" y="32"/>
                    </a:cubicBezTo>
                    <a:close/>
                    <a:moveTo>
                      <a:pt x="74" y="21"/>
                    </a:moveTo>
                    <a:cubicBezTo>
                      <a:pt x="72" y="21"/>
                      <a:pt x="71" y="22"/>
                      <a:pt x="70" y="22"/>
                    </a:cubicBezTo>
                    <a:cubicBezTo>
                      <a:pt x="70" y="22"/>
                      <a:pt x="70" y="21"/>
                      <a:pt x="70" y="20"/>
                    </a:cubicBezTo>
                    <a:cubicBezTo>
                      <a:pt x="71" y="20"/>
                      <a:pt x="73" y="21"/>
                      <a:pt x="74" y="21"/>
                    </a:cubicBezTo>
                    <a:close/>
                    <a:moveTo>
                      <a:pt x="66" y="20"/>
                    </a:moveTo>
                    <a:cubicBezTo>
                      <a:pt x="66" y="20"/>
                      <a:pt x="66" y="20"/>
                      <a:pt x="65" y="21"/>
                    </a:cubicBezTo>
                    <a:cubicBezTo>
                      <a:pt x="48" y="28"/>
                      <a:pt x="30" y="38"/>
                      <a:pt x="14" y="48"/>
                    </a:cubicBezTo>
                    <a:cubicBezTo>
                      <a:pt x="13" y="48"/>
                      <a:pt x="11" y="49"/>
                      <a:pt x="10" y="50"/>
                    </a:cubicBezTo>
                    <a:cubicBezTo>
                      <a:pt x="10" y="50"/>
                      <a:pt x="10" y="50"/>
                      <a:pt x="11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4" y="47"/>
                      <a:pt x="16" y="46"/>
                      <a:pt x="18" y="44"/>
                    </a:cubicBezTo>
                    <a:cubicBezTo>
                      <a:pt x="23" y="42"/>
                      <a:pt x="27" y="39"/>
                      <a:pt x="32" y="36"/>
                    </a:cubicBezTo>
                    <a:cubicBezTo>
                      <a:pt x="42" y="31"/>
                      <a:pt x="52" y="26"/>
                      <a:pt x="62" y="20"/>
                    </a:cubicBezTo>
                    <a:cubicBezTo>
                      <a:pt x="63" y="20"/>
                      <a:pt x="64" y="20"/>
                      <a:pt x="66" y="20"/>
                    </a:cubicBezTo>
                    <a:close/>
                    <a:moveTo>
                      <a:pt x="38" y="25"/>
                    </a:moveTo>
                    <a:cubicBezTo>
                      <a:pt x="41" y="24"/>
                      <a:pt x="44" y="23"/>
                      <a:pt x="47" y="22"/>
                    </a:cubicBezTo>
                    <a:cubicBezTo>
                      <a:pt x="45" y="23"/>
                      <a:pt x="42" y="25"/>
                      <a:pt x="40" y="26"/>
                    </a:cubicBezTo>
                    <a:cubicBezTo>
                      <a:pt x="33" y="29"/>
                      <a:pt x="26" y="33"/>
                      <a:pt x="20" y="36"/>
                    </a:cubicBezTo>
                    <a:cubicBezTo>
                      <a:pt x="25" y="32"/>
                      <a:pt x="31" y="28"/>
                      <a:pt x="38" y="25"/>
                    </a:cubicBezTo>
                    <a:close/>
                    <a:moveTo>
                      <a:pt x="19" y="37"/>
                    </a:moveTo>
                    <a:cubicBezTo>
                      <a:pt x="19" y="38"/>
                      <a:pt x="19" y="38"/>
                      <a:pt x="20" y="38"/>
                    </a:cubicBezTo>
                    <a:cubicBezTo>
                      <a:pt x="26" y="34"/>
                      <a:pt x="33" y="30"/>
                      <a:pt x="40" y="27"/>
                    </a:cubicBezTo>
                    <a:cubicBezTo>
                      <a:pt x="43" y="25"/>
                      <a:pt x="46" y="23"/>
                      <a:pt x="49" y="22"/>
                    </a:cubicBezTo>
                    <a:cubicBezTo>
                      <a:pt x="50" y="22"/>
                      <a:pt x="51" y="22"/>
                      <a:pt x="52" y="21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51" y="22"/>
                      <a:pt x="49" y="23"/>
                      <a:pt x="47" y="24"/>
                    </a:cubicBezTo>
                    <a:cubicBezTo>
                      <a:pt x="37" y="29"/>
                      <a:pt x="26" y="34"/>
                      <a:pt x="16" y="40"/>
                    </a:cubicBezTo>
                    <a:cubicBezTo>
                      <a:pt x="17" y="39"/>
                      <a:pt x="18" y="38"/>
                      <a:pt x="19" y="37"/>
                    </a:cubicBezTo>
                    <a:close/>
                    <a:moveTo>
                      <a:pt x="7" y="85"/>
                    </a:moveTo>
                    <a:cubicBezTo>
                      <a:pt x="19" y="79"/>
                      <a:pt x="31" y="76"/>
                      <a:pt x="43" y="71"/>
                    </a:cubicBezTo>
                    <a:cubicBezTo>
                      <a:pt x="49" y="68"/>
                      <a:pt x="54" y="66"/>
                      <a:pt x="59" y="63"/>
                    </a:cubicBezTo>
                    <a:cubicBezTo>
                      <a:pt x="46" y="70"/>
                      <a:pt x="33" y="77"/>
                      <a:pt x="20" y="83"/>
                    </a:cubicBezTo>
                    <a:cubicBezTo>
                      <a:pt x="19" y="84"/>
                      <a:pt x="18" y="84"/>
                      <a:pt x="17" y="85"/>
                    </a:cubicBezTo>
                    <a:cubicBezTo>
                      <a:pt x="14" y="86"/>
                      <a:pt x="11" y="88"/>
                      <a:pt x="9" y="90"/>
                    </a:cubicBezTo>
                    <a:cubicBezTo>
                      <a:pt x="8" y="88"/>
                      <a:pt x="8" y="87"/>
                      <a:pt x="7" y="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87"/>
              <p:cNvSpPr>
                <a:spLocks noEditPoints="1"/>
              </p:cNvSpPr>
              <p:nvPr/>
            </p:nvSpPr>
            <p:spPr bwMode="auto">
              <a:xfrm>
                <a:off x="3160" y="1639"/>
                <a:ext cx="295" cy="315"/>
              </a:xfrm>
              <a:custGeom>
                <a:avLst/>
                <a:gdLst>
                  <a:gd name="T0" fmla="*/ 66 w 125"/>
                  <a:gd name="T1" fmla="*/ 127 h 133"/>
                  <a:gd name="T2" fmla="*/ 11 w 125"/>
                  <a:gd name="T3" fmla="*/ 41 h 133"/>
                  <a:gd name="T4" fmla="*/ 37 w 125"/>
                  <a:gd name="T5" fmla="*/ 92 h 133"/>
                  <a:gd name="T6" fmla="*/ 14 w 125"/>
                  <a:gd name="T7" fmla="*/ 101 h 133"/>
                  <a:gd name="T8" fmla="*/ 10 w 125"/>
                  <a:gd name="T9" fmla="*/ 93 h 133"/>
                  <a:gd name="T10" fmla="*/ 10 w 125"/>
                  <a:gd name="T11" fmla="*/ 93 h 133"/>
                  <a:gd name="T12" fmla="*/ 10 w 125"/>
                  <a:gd name="T13" fmla="*/ 93 h 133"/>
                  <a:gd name="T14" fmla="*/ 59 w 125"/>
                  <a:gd name="T15" fmla="*/ 20 h 133"/>
                  <a:gd name="T16" fmla="*/ 51 w 125"/>
                  <a:gd name="T17" fmla="*/ 28 h 133"/>
                  <a:gd name="T18" fmla="*/ 75 w 125"/>
                  <a:gd name="T19" fmla="*/ 21 h 133"/>
                  <a:gd name="T20" fmla="*/ 84 w 125"/>
                  <a:gd name="T21" fmla="*/ 28 h 133"/>
                  <a:gd name="T22" fmla="*/ 81 w 125"/>
                  <a:gd name="T23" fmla="*/ 35 h 133"/>
                  <a:gd name="T24" fmla="*/ 58 w 125"/>
                  <a:gd name="T25" fmla="*/ 31 h 133"/>
                  <a:gd name="T26" fmla="*/ 39 w 125"/>
                  <a:gd name="T27" fmla="*/ 41 h 133"/>
                  <a:gd name="T28" fmla="*/ 69 w 125"/>
                  <a:gd name="T29" fmla="*/ 30 h 133"/>
                  <a:gd name="T30" fmla="*/ 69 w 125"/>
                  <a:gd name="T31" fmla="*/ 23 h 133"/>
                  <a:gd name="T32" fmla="*/ 55 w 125"/>
                  <a:gd name="T33" fmla="*/ 30 h 133"/>
                  <a:gd name="T34" fmla="*/ 18 w 125"/>
                  <a:gd name="T35" fmla="*/ 47 h 133"/>
                  <a:gd name="T36" fmla="*/ 7 w 125"/>
                  <a:gd name="T37" fmla="*/ 58 h 133"/>
                  <a:gd name="T38" fmla="*/ 5 w 125"/>
                  <a:gd name="T39" fmla="*/ 64 h 133"/>
                  <a:gd name="T40" fmla="*/ 24 w 125"/>
                  <a:gd name="T41" fmla="*/ 60 h 133"/>
                  <a:gd name="T42" fmla="*/ 91 w 125"/>
                  <a:gd name="T43" fmla="*/ 40 h 133"/>
                  <a:gd name="T44" fmla="*/ 29 w 125"/>
                  <a:gd name="T45" fmla="*/ 65 h 133"/>
                  <a:gd name="T46" fmla="*/ 54 w 125"/>
                  <a:gd name="T47" fmla="*/ 56 h 133"/>
                  <a:gd name="T48" fmla="*/ 110 w 125"/>
                  <a:gd name="T49" fmla="*/ 40 h 133"/>
                  <a:gd name="T50" fmla="*/ 101 w 125"/>
                  <a:gd name="T51" fmla="*/ 45 h 133"/>
                  <a:gd name="T52" fmla="*/ 53 w 125"/>
                  <a:gd name="T53" fmla="*/ 69 h 133"/>
                  <a:gd name="T54" fmla="*/ 114 w 125"/>
                  <a:gd name="T55" fmla="*/ 50 h 133"/>
                  <a:gd name="T56" fmla="*/ 66 w 125"/>
                  <a:gd name="T57" fmla="*/ 75 h 133"/>
                  <a:gd name="T58" fmla="*/ 66 w 125"/>
                  <a:gd name="T59" fmla="*/ 117 h 133"/>
                  <a:gd name="T60" fmla="*/ 108 w 125"/>
                  <a:gd name="T61" fmla="*/ 94 h 133"/>
                  <a:gd name="T62" fmla="*/ 79 w 125"/>
                  <a:gd name="T63" fmla="*/ 107 h 133"/>
                  <a:gd name="T64" fmla="*/ 117 w 125"/>
                  <a:gd name="T65" fmla="*/ 89 h 133"/>
                  <a:gd name="T66" fmla="*/ 78 w 125"/>
                  <a:gd name="T67" fmla="*/ 97 h 133"/>
                  <a:gd name="T68" fmla="*/ 33 w 125"/>
                  <a:gd name="T69" fmla="*/ 121 h 133"/>
                  <a:gd name="T70" fmla="*/ 25 w 125"/>
                  <a:gd name="T71" fmla="*/ 115 h 133"/>
                  <a:gd name="T72" fmla="*/ 101 w 125"/>
                  <a:gd name="T73" fmla="*/ 87 h 133"/>
                  <a:gd name="T74" fmla="*/ 80 w 125"/>
                  <a:gd name="T75" fmla="*/ 92 h 133"/>
                  <a:gd name="T76" fmla="*/ 98 w 125"/>
                  <a:gd name="T77" fmla="*/ 83 h 133"/>
                  <a:gd name="T78" fmla="*/ 119 w 125"/>
                  <a:gd name="T79" fmla="*/ 67 h 133"/>
                  <a:gd name="T80" fmla="*/ 76 w 125"/>
                  <a:gd name="T81" fmla="*/ 87 h 133"/>
                  <a:gd name="T82" fmla="*/ 119 w 125"/>
                  <a:gd name="T83" fmla="*/ 67 h 133"/>
                  <a:gd name="T84" fmla="*/ 21 w 125"/>
                  <a:gd name="T85" fmla="*/ 104 h 133"/>
                  <a:gd name="T86" fmla="*/ 118 w 125"/>
                  <a:gd name="T87" fmla="*/ 63 h 133"/>
                  <a:gd name="T88" fmla="*/ 18 w 125"/>
                  <a:gd name="T89" fmla="*/ 98 h 133"/>
                  <a:gd name="T90" fmla="*/ 45 w 125"/>
                  <a:gd name="T91" fmla="*/ 100 h 133"/>
                  <a:gd name="T92" fmla="*/ 41 w 125"/>
                  <a:gd name="T93" fmla="*/ 123 h 133"/>
                  <a:gd name="T94" fmla="*/ 42 w 125"/>
                  <a:gd name="T95" fmla="*/ 123 h 133"/>
                  <a:gd name="T96" fmla="*/ 108 w 125"/>
                  <a:gd name="T97" fmla="*/ 112 h 133"/>
                  <a:gd name="T98" fmla="*/ 77 w 125"/>
                  <a:gd name="T99" fmla="*/ 125 h 133"/>
                  <a:gd name="T100" fmla="*/ 71 w 125"/>
                  <a:gd name="T101" fmla="*/ 123 h 133"/>
                  <a:gd name="T102" fmla="*/ 111 w 125"/>
                  <a:gd name="T103" fmla="*/ 106 h 133"/>
                  <a:gd name="T104" fmla="*/ 93 w 125"/>
                  <a:gd name="T105" fmla="*/ 124 h 133"/>
                  <a:gd name="T106" fmla="*/ 113 w 125"/>
                  <a:gd name="T107" fmla="*/ 97 h 133"/>
                  <a:gd name="T108" fmla="*/ 60 w 125"/>
                  <a:gd name="T109" fmla="*/ 121 h 133"/>
                  <a:gd name="T110" fmla="*/ 70 w 125"/>
                  <a:gd name="T111" fmla="*/ 67 h 133"/>
                  <a:gd name="T112" fmla="*/ 108 w 125"/>
                  <a:gd name="T113" fmla="*/ 37 h 133"/>
                  <a:gd name="T114" fmla="*/ 98 w 125"/>
                  <a:gd name="T115" fmla="*/ 39 h 133"/>
                  <a:gd name="T116" fmla="*/ 22 w 125"/>
                  <a:gd name="T117" fmla="*/ 65 h 133"/>
                  <a:gd name="T118" fmla="*/ 73 w 125"/>
                  <a:gd name="T119" fmla="*/ 21 h 133"/>
                  <a:gd name="T120" fmla="*/ 18 w 125"/>
                  <a:gd name="T121" fmla="*/ 44 h 133"/>
                  <a:gd name="T122" fmla="*/ 19 w 125"/>
                  <a:gd name="T123" fmla="*/ 37 h 133"/>
                  <a:gd name="T124" fmla="*/ 59 w 125"/>
                  <a:gd name="T125" fmla="*/ 6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5" h="133">
                    <a:moveTo>
                      <a:pt x="29" y="121"/>
                    </a:moveTo>
                    <a:cubicBezTo>
                      <a:pt x="38" y="128"/>
                      <a:pt x="49" y="127"/>
                      <a:pt x="60" y="124"/>
                    </a:cubicBezTo>
                    <a:cubicBezTo>
                      <a:pt x="59" y="126"/>
                      <a:pt x="58" y="128"/>
                      <a:pt x="57" y="130"/>
                    </a:cubicBezTo>
                    <a:cubicBezTo>
                      <a:pt x="56" y="131"/>
                      <a:pt x="59" y="133"/>
                      <a:pt x="60" y="131"/>
                    </a:cubicBezTo>
                    <a:cubicBezTo>
                      <a:pt x="60" y="130"/>
                      <a:pt x="61" y="130"/>
                      <a:pt x="61" y="129"/>
                    </a:cubicBezTo>
                    <a:cubicBezTo>
                      <a:pt x="61" y="129"/>
                      <a:pt x="61" y="129"/>
                      <a:pt x="61" y="129"/>
                    </a:cubicBezTo>
                    <a:cubicBezTo>
                      <a:pt x="61" y="131"/>
                      <a:pt x="63" y="131"/>
                      <a:pt x="64" y="129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5" y="130"/>
                      <a:pt x="66" y="129"/>
                      <a:pt x="66" y="128"/>
                    </a:cubicBezTo>
                    <a:cubicBezTo>
                      <a:pt x="66" y="128"/>
                      <a:pt x="66" y="127"/>
                      <a:pt x="66" y="127"/>
                    </a:cubicBezTo>
                    <a:cubicBezTo>
                      <a:pt x="67" y="127"/>
                      <a:pt x="68" y="126"/>
                      <a:pt x="68" y="125"/>
                    </a:cubicBezTo>
                    <a:cubicBezTo>
                      <a:pt x="76" y="129"/>
                      <a:pt x="86" y="131"/>
                      <a:pt x="95" y="127"/>
                    </a:cubicBezTo>
                    <a:cubicBezTo>
                      <a:pt x="106" y="122"/>
                      <a:pt x="112" y="112"/>
                      <a:pt x="116" y="102"/>
                    </a:cubicBezTo>
                    <a:cubicBezTo>
                      <a:pt x="124" y="83"/>
                      <a:pt x="125" y="58"/>
                      <a:pt x="113" y="39"/>
                    </a:cubicBezTo>
                    <a:cubicBezTo>
                      <a:pt x="104" y="25"/>
                      <a:pt x="87" y="19"/>
                      <a:pt x="70" y="18"/>
                    </a:cubicBezTo>
                    <a:cubicBezTo>
                      <a:pt x="72" y="12"/>
                      <a:pt x="75" y="6"/>
                      <a:pt x="80" y="4"/>
                    </a:cubicBezTo>
                    <a:cubicBezTo>
                      <a:pt x="82" y="3"/>
                      <a:pt x="80" y="0"/>
                      <a:pt x="79" y="1"/>
                    </a:cubicBezTo>
                    <a:cubicBezTo>
                      <a:pt x="73" y="4"/>
                      <a:pt x="69" y="11"/>
                      <a:pt x="67" y="17"/>
                    </a:cubicBezTo>
                    <a:cubicBezTo>
                      <a:pt x="66" y="17"/>
                      <a:pt x="64" y="17"/>
                      <a:pt x="62" y="17"/>
                    </a:cubicBezTo>
                    <a:cubicBezTo>
                      <a:pt x="43" y="18"/>
                      <a:pt x="23" y="25"/>
                      <a:pt x="11" y="41"/>
                    </a:cubicBezTo>
                    <a:cubicBezTo>
                      <a:pt x="0" y="57"/>
                      <a:pt x="0" y="78"/>
                      <a:pt x="8" y="95"/>
                    </a:cubicBezTo>
                    <a:cubicBezTo>
                      <a:pt x="12" y="105"/>
                      <a:pt x="20" y="115"/>
                      <a:pt x="29" y="121"/>
                    </a:cubicBezTo>
                    <a:close/>
                    <a:moveTo>
                      <a:pt x="18" y="106"/>
                    </a:moveTo>
                    <a:cubicBezTo>
                      <a:pt x="25" y="104"/>
                      <a:pt x="32" y="101"/>
                      <a:pt x="39" y="97"/>
                    </a:cubicBezTo>
                    <a:cubicBezTo>
                      <a:pt x="47" y="94"/>
                      <a:pt x="54" y="91"/>
                      <a:pt x="62" y="88"/>
                    </a:cubicBezTo>
                    <a:cubicBezTo>
                      <a:pt x="55" y="91"/>
                      <a:pt x="48" y="94"/>
                      <a:pt x="41" y="98"/>
                    </a:cubicBezTo>
                    <a:cubicBezTo>
                      <a:pt x="35" y="102"/>
                      <a:pt x="26" y="104"/>
                      <a:pt x="21" y="110"/>
                    </a:cubicBezTo>
                    <a:cubicBezTo>
                      <a:pt x="20" y="109"/>
                      <a:pt x="19" y="108"/>
                      <a:pt x="18" y="106"/>
                    </a:cubicBezTo>
                    <a:close/>
                    <a:moveTo>
                      <a:pt x="14" y="101"/>
                    </a:moveTo>
                    <a:cubicBezTo>
                      <a:pt x="22" y="101"/>
                      <a:pt x="30" y="95"/>
                      <a:pt x="37" y="92"/>
                    </a:cubicBezTo>
                    <a:cubicBezTo>
                      <a:pt x="46" y="88"/>
                      <a:pt x="55" y="85"/>
                      <a:pt x="63" y="81"/>
                    </a:cubicBezTo>
                    <a:cubicBezTo>
                      <a:pt x="73" y="76"/>
                      <a:pt x="83" y="72"/>
                      <a:pt x="93" y="68"/>
                    </a:cubicBezTo>
                    <a:cubicBezTo>
                      <a:pt x="98" y="66"/>
                      <a:pt x="103" y="64"/>
                      <a:pt x="108" y="62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3" y="65"/>
                      <a:pt x="98" y="67"/>
                      <a:pt x="93" y="69"/>
                    </a:cubicBezTo>
                    <a:cubicBezTo>
                      <a:pt x="84" y="72"/>
                      <a:pt x="76" y="76"/>
                      <a:pt x="67" y="79"/>
                    </a:cubicBezTo>
                    <a:cubicBezTo>
                      <a:pt x="58" y="83"/>
                      <a:pt x="50" y="87"/>
                      <a:pt x="41" y="92"/>
                    </a:cubicBezTo>
                    <a:cubicBezTo>
                      <a:pt x="37" y="94"/>
                      <a:pt x="33" y="96"/>
                      <a:pt x="29" y="99"/>
                    </a:cubicBezTo>
                    <a:cubicBezTo>
                      <a:pt x="25" y="101"/>
                      <a:pt x="21" y="103"/>
                      <a:pt x="17" y="105"/>
                    </a:cubicBezTo>
                    <a:cubicBezTo>
                      <a:pt x="16" y="104"/>
                      <a:pt x="15" y="103"/>
                      <a:pt x="14" y="101"/>
                    </a:cubicBezTo>
                    <a:close/>
                    <a:moveTo>
                      <a:pt x="12" y="97"/>
                    </a:moveTo>
                    <a:cubicBezTo>
                      <a:pt x="15" y="97"/>
                      <a:pt x="17" y="95"/>
                      <a:pt x="19" y="94"/>
                    </a:cubicBezTo>
                    <a:cubicBezTo>
                      <a:pt x="24" y="92"/>
                      <a:pt x="28" y="91"/>
                      <a:pt x="32" y="89"/>
                    </a:cubicBezTo>
                    <a:cubicBezTo>
                      <a:pt x="42" y="85"/>
                      <a:pt x="53" y="81"/>
                      <a:pt x="63" y="77"/>
                    </a:cubicBezTo>
                    <a:cubicBezTo>
                      <a:pt x="64" y="76"/>
                      <a:pt x="66" y="76"/>
                      <a:pt x="67" y="75"/>
                    </a:cubicBezTo>
                    <a:cubicBezTo>
                      <a:pt x="66" y="76"/>
                      <a:pt x="66" y="76"/>
                      <a:pt x="65" y="76"/>
                    </a:cubicBezTo>
                    <a:cubicBezTo>
                      <a:pt x="56" y="80"/>
                      <a:pt x="47" y="83"/>
                      <a:pt x="38" y="88"/>
                    </a:cubicBezTo>
                    <a:cubicBezTo>
                      <a:pt x="30" y="92"/>
                      <a:pt x="21" y="95"/>
                      <a:pt x="13" y="100"/>
                    </a:cubicBezTo>
                    <a:cubicBezTo>
                      <a:pt x="13" y="99"/>
                      <a:pt x="12" y="98"/>
                      <a:pt x="12" y="97"/>
                    </a:cubicBezTo>
                    <a:close/>
                    <a:moveTo>
                      <a:pt x="10" y="93"/>
                    </a:moveTo>
                    <a:cubicBezTo>
                      <a:pt x="10" y="93"/>
                      <a:pt x="10" y="93"/>
                      <a:pt x="10" y="93"/>
                    </a:cubicBezTo>
                    <a:cubicBezTo>
                      <a:pt x="14" y="92"/>
                      <a:pt x="17" y="90"/>
                      <a:pt x="21" y="88"/>
                    </a:cubicBezTo>
                    <a:cubicBezTo>
                      <a:pt x="26" y="86"/>
                      <a:pt x="31" y="84"/>
                      <a:pt x="36" y="82"/>
                    </a:cubicBezTo>
                    <a:cubicBezTo>
                      <a:pt x="45" y="78"/>
                      <a:pt x="54" y="74"/>
                      <a:pt x="64" y="70"/>
                    </a:cubicBezTo>
                    <a:cubicBezTo>
                      <a:pt x="65" y="69"/>
                      <a:pt x="66" y="69"/>
                      <a:pt x="68" y="68"/>
                    </a:cubicBezTo>
                    <a:cubicBezTo>
                      <a:pt x="65" y="70"/>
                      <a:pt x="62" y="71"/>
                      <a:pt x="60" y="72"/>
                    </a:cubicBezTo>
                    <a:cubicBezTo>
                      <a:pt x="51" y="76"/>
                      <a:pt x="42" y="80"/>
                      <a:pt x="33" y="84"/>
                    </a:cubicBezTo>
                    <a:cubicBezTo>
                      <a:pt x="29" y="85"/>
                      <a:pt x="25" y="88"/>
                      <a:pt x="22" y="90"/>
                    </a:cubicBezTo>
                    <a:cubicBezTo>
                      <a:pt x="18" y="92"/>
                      <a:pt x="14" y="93"/>
                      <a:pt x="11" y="96"/>
                    </a:cubicBezTo>
                    <a:cubicBezTo>
                      <a:pt x="11" y="95"/>
                      <a:pt x="10" y="94"/>
                      <a:pt x="10" y="93"/>
                    </a:cubicBezTo>
                    <a:close/>
                    <a:moveTo>
                      <a:pt x="18" y="85"/>
                    </a:moveTo>
                    <a:cubicBezTo>
                      <a:pt x="23" y="82"/>
                      <a:pt x="29" y="81"/>
                      <a:pt x="35" y="78"/>
                    </a:cubicBezTo>
                    <a:cubicBezTo>
                      <a:pt x="49" y="72"/>
                      <a:pt x="63" y="65"/>
                      <a:pt x="78" y="60"/>
                    </a:cubicBezTo>
                    <a:cubicBezTo>
                      <a:pt x="84" y="58"/>
                      <a:pt x="89" y="56"/>
                      <a:pt x="95" y="53"/>
                    </a:cubicBezTo>
                    <a:cubicBezTo>
                      <a:pt x="93" y="54"/>
                      <a:pt x="92" y="55"/>
                      <a:pt x="90" y="56"/>
                    </a:cubicBezTo>
                    <a:cubicBezTo>
                      <a:pt x="80" y="60"/>
                      <a:pt x="70" y="64"/>
                      <a:pt x="60" y="68"/>
                    </a:cubicBezTo>
                    <a:cubicBezTo>
                      <a:pt x="52" y="72"/>
                      <a:pt x="44" y="76"/>
                      <a:pt x="35" y="80"/>
                    </a:cubicBezTo>
                    <a:cubicBezTo>
                      <a:pt x="32" y="82"/>
                      <a:pt x="28" y="83"/>
                      <a:pt x="24" y="85"/>
                    </a:cubicBezTo>
                    <a:cubicBezTo>
                      <a:pt x="19" y="87"/>
                      <a:pt x="14" y="90"/>
                      <a:pt x="10" y="92"/>
                    </a:cubicBezTo>
                    <a:cubicBezTo>
                      <a:pt x="10" y="92"/>
                      <a:pt x="10" y="92"/>
                      <a:pt x="10" y="93"/>
                    </a:cubicBezTo>
                    <a:cubicBezTo>
                      <a:pt x="9" y="92"/>
                      <a:pt x="9" y="91"/>
                      <a:pt x="9" y="90"/>
                    </a:cubicBezTo>
                    <a:cubicBezTo>
                      <a:pt x="12" y="88"/>
                      <a:pt x="15" y="87"/>
                      <a:pt x="18" y="85"/>
                    </a:cubicBezTo>
                    <a:close/>
                    <a:moveTo>
                      <a:pt x="59" y="20"/>
                    </a:moveTo>
                    <a:cubicBezTo>
                      <a:pt x="44" y="27"/>
                      <a:pt x="30" y="35"/>
                      <a:pt x="15" y="42"/>
                    </a:cubicBezTo>
                    <a:cubicBezTo>
                      <a:pt x="15" y="42"/>
                      <a:pt x="15" y="42"/>
                      <a:pt x="14" y="43"/>
                    </a:cubicBezTo>
                    <a:cubicBezTo>
                      <a:pt x="14" y="43"/>
                      <a:pt x="14" y="42"/>
                      <a:pt x="15" y="42"/>
                    </a:cubicBezTo>
                    <a:cubicBezTo>
                      <a:pt x="16" y="41"/>
                      <a:pt x="18" y="40"/>
                      <a:pt x="19" y="39"/>
                    </a:cubicBezTo>
                    <a:cubicBezTo>
                      <a:pt x="23" y="36"/>
                      <a:pt x="27" y="34"/>
                      <a:pt x="31" y="32"/>
                    </a:cubicBezTo>
                    <a:cubicBezTo>
                      <a:pt x="39" y="28"/>
                      <a:pt x="47" y="25"/>
                      <a:pt x="54" y="21"/>
                    </a:cubicBezTo>
                    <a:cubicBezTo>
                      <a:pt x="56" y="20"/>
                      <a:pt x="58" y="20"/>
                      <a:pt x="59" y="20"/>
                    </a:cubicBezTo>
                    <a:close/>
                    <a:moveTo>
                      <a:pt x="13" y="44"/>
                    </a:moveTo>
                    <a:cubicBezTo>
                      <a:pt x="21" y="40"/>
                      <a:pt x="28" y="36"/>
                      <a:pt x="35" y="33"/>
                    </a:cubicBezTo>
                    <a:cubicBezTo>
                      <a:pt x="39" y="31"/>
                      <a:pt x="43" y="28"/>
                      <a:pt x="48" y="26"/>
                    </a:cubicBezTo>
                    <a:cubicBezTo>
                      <a:pt x="49" y="25"/>
                      <a:pt x="51" y="25"/>
                      <a:pt x="53" y="24"/>
                    </a:cubicBezTo>
                    <a:cubicBezTo>
                      <a:pt x="38" y="32"/>
                      <a:pt x="24" y="40"/>
                      <a:pt x="11" y="48"/>
                    </a:cubicBezTo>
                    <a:cubicBezTo>
                      <a:pt x="12" y="47"/>
                      <a:pt x="12" y="45"/>
                      <a:pt x="13" y="44"/>
                    </a:cubicBezTo>
                    <a:close/>
                    <a:moveTo>
                      <a:pt x="10" y="50"/>
                    </a:moveTo>
                    <a:cubicBezTo>
                      <a:pt x="13" y="49"/>
                      <a:pt x="16" y="46"/>
                      <a:pt x="20" y="44"/>
                    </a:cubicBezTo>
                    <a:cubicBezTo>
                      <a:pt x="24" y="41"/>
                      <a:pt x="30" y="39"/>
                      <a:pt x="35" y="36"/>
                    </a:cubicBezTo>
                    <a:cubicBezTo>
                      <a:pt x="40" y="33"/>
                      <a:pt x="45" y="31"/>
                      <a:pt x="51" y="28"/>
                    </a:cubicBezTo>
                    <a:cubicBezTo>
                      <a:pt x="46" y="31"/>
                      <a:pt x="41" y="33"/>
                      <a:pt x="36" y="36"/>
                    </a:cubicBezTo>
                    <a:cubicBezTo>
                      <a:pt x="31" y="39"/>
                      <a:pt x="26" y="41"/>
                      <a:pt x="20" y="44"/>
                    </a:cubicBezTo>
                    <a:cubicBezTo>
                      <a:pt x="18" y="46"/>
                      <a:pt x="15" y="48"/>
                      <a:pt x="11" y="49"/>
                    </a:cubicBezTo>
                    <a:cubicBezTo>
                      <a:pt x="11" y="50"/>
                      <a:pt x="10" y="50"/>
                      <a:pt x="10" y="50"/>
                    </a:cubicBezTo>
                    <a:cubicBezTo>
                      <a:pt x="10" y="50"/>
                      <a:pt x="10" y="50"/>
                      <a:pt x="10" y="50"/>
                    </a:cubicBezTo>
                    <a:close/>
                    <a:moveTo>
                      <a:pt x="75" y="21"/>
                    </a:moveTo>
                    <a:cubicBezTo>
                      <a:pt x="77" y="21"/>
                      <a:pt x="79" y="21"/>
                      <a:pt x="81" y="22"/>
                    </a:cubicBezTo>
                    <a:cubicBezTo>
                      <a:pt x="77" y="24"/>
                      <a:pt x="73" y="26"/>
                      <a:pt x="69" y="28"/>
                    </a:cubicBezTo>
                    <a:cubicBezTo>
                      <a:pt x="69" y="27"/>
                      <a:pt x="69" y="26"/>
                      <a:pt x="69" y="24"/>
                    </a:cubicBezTo>
                    <a:cubicBezTo>
                      <a:pt x="71" y="23"/>
                      <a:pt x="73" y="22"/>
                      <a:pt x="75" y="21"/>
                    </a:cubicBezTo>
                    <a:cubicBezTo>
                      <a:pt x="75" y="21"/>
                      <a:pt x="75" y="21"/>
                      <a:pt x="75" y="21"/>
                    </a:cubicBezTo>
                    <a:close/>
                    <a:moveTo>
                      <a:pt x="96" y="27"/>
                    </a:moveTo>
                    <a:cubicBezTo>
                      <a:pt x="82" y="34"/>
                      <a:pt x="68" y="40"/>
                      <a:pt x="54" y="46"/>
                    </a:cubicBezTo>
                    <a:cubicBezTo>
                      <a:pt x="40" y="51"/>
                      <a:pt x="27" y="58"/>
                      <a:pt x="15" y="64"/>
                    </a:cubicBezTo>
                    <a:cubicBezTo>
                      <a:pt x="12" y="66"/>
                      <a:pt x="8" y="67"/>
                      <a:pt x="5" y="69"/>
                    </a:cubicBezTo>
                    <a:cubicBezTo>
                      <a:pt x="8" y="67"/>
                      <a:pt x="11" y="65"/>
                      <a:pt x="14" y="63"/>
                    </a:cubicBezTo>
                    <a:cubicBezTo>
                      <a:pt x="20" y="59"/>
                      <a:pt x="27" y="56"/>
                      <a:pt x="34" y="53"/>
                    </a:cubicBezTo>
                    <a:cubicBezTo>
                      <a:pt x="46" y="47"/>
                      <a:pt x="58" y="41"/>
                      <a:pt x="70" y="35"/>
                    </a:cubicBezTo>
                    <a:cubicBezTo>
                      <a:pt x="75" y="34"/>
                      <a:pt x="80" y="33"/>
                      <a:pt x="85" y="31"/>
                    </a:cubicBezTo>
                    <a:cubicBezTo>
                      <a:pt x="87" y="30"/>
                      <a:pt x="86" y="28"/>
                      <a:pt x="84" y="28"/>
                    </a:cubicBezTo>
                    <a:cubicBezTo>
                      <a:pt x="83" y="29"/>
                      <a:pt x="81" y="29"/>
                      <a:pt x="79" y="30"/>
                    </a:cubicBezTo>
                    <a:cubicBezTo>
                      <a:pt x="80" y="30"/>
                      <a:pt x="81" y="29"/>
                      <a:pt x="81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4" y="28"/>
                      <a:pt x="86" y="27"/>
                      <a:pt x="87" y="26"/>
                    </a:cubicBezTo>
                    <a:cubicBezTo>
                      <a:pt x="88" y="25"/>
                      <a:pt x="89" y="25"/>
                      <a:pt x="89" y="25"/>
                    </a:cubicBezTo>
                    <a:cubicBezTo>
                      <a:pt x="89" y="25"/>
                      <a:pt x="89" y="24"/>
                      <a:pt x="89" y="24"/>
                    </a:cubicBezTo>
                    <a:cubicBezTo>
                      <a:pt x="92" y="25"/>
                      <a:pt x="94" y="26"/>
                      <a:pt x="96" y="27"/>
                    </a:cubicBezTo>
                    <a:close/>
                    <a:moveTo>
                      <a:pt x="97" y="28"/>
                    </a:moveTo>
                    <a:cubicBezTo>
                      <a:pt x="96" y="28"/>
                      <a:pt x="96" y="28"/>
                      <a:pt x="95" y="28"/>
                    </a:cubicBezTo>
                    <a:cubicBezTo>
                      <a:pt x="91" y="31"/>
                      <a:pt x="86" y="33"/>
                      <a:pt x="81" y="35"/>
                    </a:cubicBezTo>
                    <a:cubicBezTo>
                      <a:pt x="82" y="34"/>
                      <a:pt x="84" y="33"/>
                      <a:pt x="86" y="32"/>
                    </a:cubicBezTo>
                    <a:cubicBezTo>
                      <a:pt x="89" y="31"/>
                      <a:pt x="91" y="30"/>
                      <a:pt x="93" y="29"/>
                    </a:cubicBezTo>
                    <a:cubicBezTo>
                      <a:pt x="94" y="29"/>
                      <a:pt x="96" y="28"/>
                      <a:pt x="96" y="28"/>
                    </a:cubicBezTo>
                    <a:cubicBezTo>
                      <a:pt x="96" y="28"/>
                      <a:pt x="96" y="28"/>
                      <a:pt x="97" y="28"/>
                    </a:cubicBezTo>
                    <a:close/>
                    <a:moveTo>
                      <a:pt x="62" y="35"/>
                    </a:moveTo>
                    <a:cubicBezTo>
                      <a:pt x="64" y="35"/>
                      <a:pt x="65" y="35"/>
                      <a:pt x="67" y="35"/>
                    </a:cubicBezTo>
                    <a:cubicBezTo>
                      <a:pt x="54" y="41"/>
                      <a:pt x="41" y="46"/>
                      <a:pt x="29" y="52"/>
                    </a:cubicBezTo>
                    <a:cubicBezTo>
                      <a:pt x="40" y="46"/>
                      <a:pt x="50" y="41"/>
                      <a:pt x="61" y="35"/>
                    </a:cubicBezTo>
                    <a:cubicBezTo>
                      <a:pt x="61" y="35"/>
                      <a:pt x="62" y="35"/>
                      <a:pt x="62" y="35"/>
                    </a:cubicBezTo>
                    <a:close/>
                    <a:moveTo>
                      <a:pt x="58" y="31"/>
                    </a:moveTo>
                    <a:cubicBezTo>
                      <a:pt x="61" y="29"/>
                      <a:pt x="63" y="28"/>
                      <a:pt x="66" y="26"/>
                    </a:cubicBezTo>
                    <a:cubicBezTo>
                      <a:pt x="66" y="27"/>
                      <a:pt x="66" y="28"/>
                      <a:pt x="66" y="29"/>
                    </a:cubicBezTo>
                    <a:cubicBezTo>
                      <a:pt x="64" y="30"/>
                      <a:pt x="63" y="31"/>
                      <a:pt x="61" y="32"/>
                    </a:cubicBezTo>
                    <a:cubicBezTo>
                      <a:pt x="60" y="31"/>
                      <a:pt x="59" y="31"/>
                      <a:pt x="58" y="31"/>
                    </a:cubicBezTo>
                    <a:close/>
                    <a:moveTo>
                      <a:pt x="57" y="34"/>
                    </a:moveTo>
                    <a:cubicBezTo>
                      <a:pt x="53" y="36"/>
                      <a:pt x="48" y="38"/>
                      <a:pt x="43" y="40"/>
                    </a:cubicBezTo>
                    <a:cubicBezTo>
                      <a:pt x="32" y="46"/>
                      <a:pt x="21" y="51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13" y="55"/>
                      <a:pt x="16" y="54"/>
                      <a:pt x="20" y="52"/>
                    </a:cubicBezTo>
                    <a:cubicBezTo>
                      <a:pt x="26" y="48"/>
                      <a:pt x="32" y="45"/>
                      <a:pt x="39" y="41"/>
                    </a:cubicBezTo>
                    <a:cubicBezTo>
                      <a:pt x="44" y="39"/>
                      <a:pt x="49" y="36"/>
                      <a:pt x="54" y="33"/>
                    </a:cubicBezTo>
                    <a:cubicBezTo>
                      <a:pt x="55" y="33"/>
                      <a:pt x="56" y="33"/>
                      <a:pt x="57" y="34"/>
                    </a:cubicBezTo>
                    <a:close/>
                    <a:moveTo>
                      <a:pt x="66" y="30"/>
                    </a:moveTo>
                    <a:cubicBezTo>
                      <a:pt x="66" y="30"/>
                      <a:pt x="66" y="31"/>
                      <a:pt x="66" y="31"/>
                    </a:cubicBezTo>
                    <a:cubicBezTo>
                      <a:pt x="66" y="32"/>
                      <a:pt x="65" y="32"/>
                      <a:pt x="65" y="32"/>
                    </a:cubicBezTo>
                    <a:cubicBezTo>
                      <a:pt x="64" y="32"/>
                      <a:pt x="63" y="32"/>
                      <a:pt x="62" y="32"/>
                    </a:cubicBezTo>
                    <a:cubicBezTo>
                      <a:pt x="64" y="31"/>
                      <a:pt x="65" y="31"/>
                      <a:pt x="66" y="30"/>
                    </a:cubicBezTo>
                    <a:close/>
                    <a:moveTo>
                      <a:pt x="69" y="29"/>
                    </a:moveTo>
                    <a:cubicBezTo>
                      <a:pt x="73" y="27"/>
                      <a:pt x="76" y="25"/>
                      <a:pt x="80" y="23"/>
                    </a:cubicBezTo>
                    <a:cubicBezTo>
                      <a:pt x="76" y="25"/>
                      <a:pt x="73" y="27"/>
                      <a:pt x="69" y="30"/>
                    </a:cubicBezTo>
                    <a:cubicBezTo>
                      <a:pt x="69" y="29"/>
                      <a:pt x="69" y="29"/>
                      <a:pt x="69" y="29"/>
                    </a:cubicBezTo>
                    <a:close/>
                    <a:moveTo>
                      <a:pt x="81" y="28"/>
                    </a:moveTo>
                    <a:cubicBezTo>
                      <a:pt x="79" y="29"/>
                      <a:pt x="77" y="30"/>
                      <a:pt x="75" y="31"/>
                    </a:cubicBezTo>
                    <a:cubicBezTo>
                      <a:pt x="73" y="32"/>
                      <a:pt x="71" y="32"/>
                      <a:pt x="69" y="32"/>
                    </a:cubicBezTo>
                    <a:cubicBezTo>
                      <a:pt x="69" y="32"/>
                      <a:pt x="69" y="31"/>
                      <a:pt x="69" y="31"/>
                    </a:cubicBezTo>
                    <a:cubicBezTo>
                      <a:pt x="73" y="28"/>
                      <a:pt x="78" y="26"/>
                      <a:pt x="82" y="22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84" y="23"/>
                      <a:pt x="86" y="23"/>
                      <a:pt x="88" y="24"/>
                    </a:cubicBezTo>
                    <a:cubicBezTo>
                      <a:pt x="86" y="25"/>
                      <a:pt x="84" y="27"/>
                      <a:pt x="81" y="28"/>
                    </a:cubicBezTo>
                    <a:close/>
                    <a:moveTo>
                      <a:pt x="69" y="23"/>
                    </a:moveTo>
                    <a:cubicBezTo>
                      <a:pt x="69" y="23"/>
                      <a:pt x="69" y="23"/>
                      <a:pt x="69" y="23"/>
                    </a:cubicBezTo>
                    <a:cubicBezTo>
                      <a:pt x="70" y="23"/>
                      <a:pt x="72" y="22"/>
                      <a:pt x="73" y="21"/>
                    </a:cubicBezTo>
                    <a:cubicBezTo>
                      <a:pt x="72" y="22"/>
                      <a:pt x="70" y="23"/>
                      <a:pt x="69" y="23"/>
                    </a:cubicBezTo>
                    <a:close/>
                    <a:moveTo>
                      <a:pt x="66" y="25"/>
                    </a:moveTo>
                    <a:cubicBezTo>
                      <a:pt x="63" y="27"/>
                      <a:pt x="60" y="29"/>
                      <a:pt x="57" y="31"/>
                    </a:cubicBezTo>
                    <a:cubicBezTo>
                      <a:pt x="57" y="30"/>
                      <a:pt x="56" y="30"/>
                      <a:pt x="56" y="30"/>
                    </a:cubicBezTo>
                    <a:cubicBezTo>
                      <a:pt x="59" y="29"/>
                      <a:pt x="63" y="27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lose/>
                    <a:moveTo>
                      <a:pt x="60" y="27"/>
                    </a:moveTo>
                    <a:cubicBezTo>
                      <a:pt x="58" y="28"/>
                      <a:pt x="56" y="29"/>
                      <a:pt x="55" y="30"/>
                    </a:cubicBezTo>
                    <a:cubicBezTo>
                      <a:pt x="54" y="29"/>
                      <a:pt x="53" y="29"/>
                      <a:pt x="53" y="29"/>
                    </a:cubicBezTo>
                    <a:cubicBezTo>
                      <a:pt x="51" y="28"/>
                      <a:pt x="50" y="31"/>
                      <a:pt x="51" y="31"/>
                    </a:cubicBezTo>
                    <a:cubicBezTo>
                      <a:pt x="51" y="31"/>
                      <a:pt x="51" y="31"/>
                      <a:pt x="51" y="31"/>
                    </a:cubicBezTo>
                    <a:cubicBezTo>
                      <a:pt x="49" y="33"/>
                      <a:pt x="46" y="34"/>
                      <a:pt x="43" y="36"/>
                    </a:cubicBezTo>
                    <a:cubicBezTo>
                      <a:pt x="37" y="38"/>
                      <a:pt x="32" y="41"/>
                      <a:pt x="26" y="43"/>
                    </a:cubicBezTo>
                    <a:cubicBezTo>
                      <a:pt x="21" y="46"/>
                      <a:pt x="15" y="49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10" y="51"/>
                      <a:pt x="11" y="50"/>
                      <a:pt x="12" y="50"/>
                    </a:cubicBezTo>
                    <a:cubicBezTo>
                      <a:pt x="14" y="49"/>
                      <a:pt x="16" y="48"/>
                      <a:pt x="18" y="47"/>
                    </a:cubicBezTo>
                    <a:cubicBezTo>
                      <a:pt x="23" y="44"/>
                      <a:pt x="29" y="40"/>
                      <a:pt x="35" y="37"/>
                    </a:cubicBezTo>
                    <a:cubicBezTo>
                      <a:pt x="46" y="32"/>
                      <a:pt x="56" y="26"/>
                      <a:pt x="67" y="20"/>
                    </a:cubicBezTo>
                    <a:cubicBezTo>
                      <a:pt x="66" y="22"/>
                      <a:pt x="66" y="23"/>
                      <a:pt x="66" y="24"/>
                    </a:cubicBezTo>
                    <a:cubicBezTo>
                      <a:pt x="64" y="25"/>
                      <a:pt x="62" y="26"/>
                      <a:pt x="60" y="27"/>
                    </a:cubicBezTo>
                    <a:close/>
                    <a:moveTo>
                      <a:pt x="9" y="52"/>
                    </a:moveTo>
                    <a:cubicBezTo>
                      <a:pt x="12" y="51"/>
                      <a:pt x="15" y="49"/>
                      <a:pt x="19" y="48"/>
                    </a:cubicBezTo>
                    <a:cubicBezTo>
                      <a:pt x="24" y="45"/>
                      <a:pt x="30" y="42"/>
                      <a:pt x="36" y="39"/>
                    </a:cubicBezTo>
                    <a:cubicBezTo>
                      <a:pt x="42" y="37"/>
                      <a:pt x="47" y="34"/>
                      <a:pt x="53" y="32"/>
                    </a:cubicBezTo>
                    <a:cubicBezTo>
                      <a:pt x="53" y="32"/>
                      <a:pt x="53" y="32"/>
                      <a:pt x="54" y="32"/>
                    </a:cubicBezTo>
                    <a:cubicBezTo>
                      <a:pt x="38" y="41"/>
                      <a:pt x="22" y="49"/>
                      <a:pt x="7" y="58"/>
                    </a:cubicBezTo>
                    <a:cubicBezTo>
                      <a:pt x="7" y="56"/>
                      <a:pt x="8" y="54"/>
                      <a:pt x="9" y="52"/>
                    </a:cubicBezTo>
                    <a:close/>
                    <a:moveTo>
                      <a:pt x="6" y="60"/>
                    </a:moveTo>
                    <a:cubicBezTo>
                      <a:pt x="11" y="58"/>
                      <a:pt x="15" y="55"/>
                      <a:pt x="20" y="53"/>
                    </a:cubicBezTo>
                    <a:cubicBezTo>
                      <a:pt x="26" y="49"/>
                      <a:pt x="32" y="46"/>
                      <a:pt x="39" y="43"/>
                    </a:cubicBezTo>
                    <a:cubicBezTo>
                      <a:pt x="45" y="40"/>
                      <a:pt x="52" y="37"/>
                      <a:pt x="58" y="34"/>
                    </a:cubicBezTo>
                    <a:cubicBezTo>
                      <a:pt x="59" y="34"/>
                      <a:pt x="60" y="34"/>
                      <a:pt x="61" y="34"/>
                    </a:cubicBezTo>
                    <a:cubicBezTo>
                      <a:pt x="55" y="38"/>
                      <a:pt x="49" y="41"/>
                      <a:pt x="43" y="44"/>
                    </a:cubicBezTo>
                    <a:cubicBezTo>
                      <a:pt x="34" y="48"/>
                      <a:pt x="25" y="53"/>
                      <a:pt x="16" y="58"/>
                    </a:cubicBezTo>
                    <a:cubicBezTo>
                      <a:pt x="14" y="59"/>
                      <a:pt x="12" y="60"/>
                      <a:pt x="10" y="62"/>
                    </a:cubicBezTo>
                    <a:cubicBezTo>
                      <a:pt x="9" y="63"/>
                      <a:pt x="7" y="63"/>
                      <a:pt x="5" y="64"/>
                    </a:cubicBezTo>
                    <a:cubicBezTo>
                      <a:pt x="6" y="63"/>
                      <a:pt x="6" y="62"/>
                      <a:pt x="6" y="60"/>
                    </a:cubicBezTo>
                    <a:close/>
                    <a:moveTo>
                      <a:pt x="11" y="62"/>
                    </a:moveTo>
                    <a:cubicBezTo>
                      <a:pt x="15" y="60"/>
                      <a:pt x="18" y="58"/>
                      <a:pt x="22" y="56"/>
                    </a:cubicBezTo>
                    <a:cubicBezTo>
                      <a:pt x="30" y="53"/>
                      <a:pt x="38" y="49"/>
                      <a:pt x="46" y="45"/>
                    </a:cubicBezTo>
                    <a:cubicBezTo>
                      <a:pt x="51" y="43"/>
                      <a:pt x="57" y="40"/>
                      <a:pt x="62" y="38"/>
                    </a:cubicBezTo>
                    <a:cubicBezTo>
                      <a:pt x="43" y="47"/>
                      <a:pt x="23" y="56"/>
                      <a:pt x="5" y="68"/>
                    </a:cubicBezTo>
                    <a:cubicBezTo>
                      <a:pt x="5" y="67"/>
                      <a:pt x="5" y="67"/>
                      <a:pt x="5" y="66"/>
                    </a:cubicBezTo>
                    <a:cubicBezTo>
                      <a:pt x="7" y="65"/>
                      <a:pt x="9" y="63"/>
                      <a:pt x="11" y="62"/>
                    </a:cubicBezTo>
                    <a:close/>
                    <a:moveTo>
                      <a:pt x="5" y="70"/>
                    </a:moveTo>
                    <a:cubicBezTo>
                      <a:pt x="12" y="67"/>
                      <a:pt x="18" y="64"/>
                      <a:pt x="24" y="60"/>
                    </a:cubicBezTo>
                    <a:cubicBezTo>
                      <a:pt x="32" y="56"/>
                      <a:pt x="40" y="52"/>
                      <a:pt x="49" y="49"/>
                    </a:cubicBezTo>
                    <a:cubicBezTo>
                      <a:pt x="52" y="47"/>
                      <a:pt x="56" y="46"/>
                      <a:pt x="59" y="44"/>
                    </a:cubicBezTo>
                    <a:cubicBezTo>
                      <a:pt x="56" y="46"/>
                      <a:pt x="53" y="47"/>
                      <a:pt x="50" y="49"/>
                    </a:cubicBezTo>
                    <a:cubicBezTo>
                      <a:pt x="42" y="53"/>
                      <a:pt x="34" y="56"/>
                      <a:pt x="26" y="61"/>
                    </a:cubicBezTo>
                    <a:cubicBezTo>
                      <a:pt x="19" y="65"/>
                      <a:pt x="12" y="69"/>
                      <a:pt x="5" y="73"/>
                    </a:cubicBezTo>
                    <a:cubicBezTo>
                      <a:pt x="5" y="72"/>
                      <a:pt x="5" y="71"/>
                      <a:pt x="5" y="70"/>
                    </a:cubicBezTo>
                    <a:close/>
                    <a:moveTo>
                      <a:pt x="103" y="32"/>
                    </a:moveTo>
                    <a:cubicBezTo>
                      <a:pt x="104" y="33"/>
                      <a:pt x="105" y="34"/>
                      <a:pt x="106" y="34"/>
                    </a:cubicBezTo>
                    <a:cubicBezTo>
                      <a:pt x="104" y="35"/>
                      <a:pt x="102" y="36"/>
                      <a:pt x="100" y="37"/>
                    </a:cubicBezTo>
                    <a:cubicBezTo>
                      <a:pt x="97" y="38"/>
                      <a:pt x="94" y="39"/>
                      <a:pt x="91" y="40"/>
                    </a:cubicBezTo>
                    <a:cubicBezTo>
                      <a:pt x="88" y="42"/>
                      <a:pt x="85" y="43"/>
                      <a:pt x="81" y="44"/>
                    </a:cubicBezTo>
                    <a:cubicBezTo>
                      <a:pt x="77" y="46"/>
                      <a:pt x="73" y="48"/>
                      <a:pt x="70" y="49"/>
                    </a:cubicBezTo>
                    <a:cubicBezTo>
                      <a:pt x="66" y="51"/>
                      <a:pt x="63" y="52"/>
                      <a:pt x="59" y="53"/>
                    </a:cubicBezTo>
                    <a:cubicBezTo>
                      <a:pt x="46" y="59"/>
                      <a:pt x="32" y="64"/>
                      <a:pt x="18" y="71"/>
                    </a:cubicBezTo>
                    <a:cubicBezTo>
                      <a:pt x="18" y="71"/>
                      <a:pt x="17" y="71"/>
                      <a:pt x="17" y="71"/>
                    </a:cubicBezTo>
                    <a:cubicBezTo>
                      <a:pt x="21" y="69"/>
                      <a:pt x="26" y="67"/>
                      <a:pt x="31" y="64"/>
                    </a:cubicBezTo>
                    <a:cubicBezTo>
                      <a:pt x="41" y="59"/>
                      <a:pt x="52" y="54"/>
                      <a:pt x="63" y="49"/>
                    </a:cubicBezTo>
                    <a:cubicBezTo>
                      <a:pt x="73" y="45"/>
                      <a:pt x="83" y="41"/>
                      <a:pt x="93" y="36"/>
                    </a:cubicBezTo>
                    <a:cubicBezTo>
                      <a:pt x="97" y="35"/>
                      <a:pt x="100" y="34"/>
                      <a:pt x="103" y="32"/>
                    </a:cubicBezTo>
                    <a:close/>
                    <a:moveTo>
                      <a:pt x="29" y="65"/>
                    </a:moveTo>
                    <a:cubicBezTo>
                      <a:pt x="21" y="69"/>
                      <a:pt x="13" y="72"/>
                      <a:pt x="5" y="77"/>
                    </a:cubicBezTo>
                    <a:cubicBezTo>
                      <a:pt x="5" y="76"/>
                      <a:pt x="5" y="75"/>
                      <a:pt x="5" y="74"/>
                    </a:cubicBezTo>
                    <a:cubicBezTo>
                      <a:pt x="12" y="72"/>
                      <a:pt x="18" y="68"/>
                      <a:pt x="24" y="65"/>
                    </a:cubicBezTo>
                    <a:cubicBezTo>
                      <a:pt x="33" y="60"/>
                      <a:pt x="43" y="57"/>
                      <a:pt x="52" y="53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44" y="56"/>
                      <a:pt x="37" y="61"/>
                      <a:pt x="29" y="65"/>
                    </a:cubicBezTo>
                    <a:close/>
                    <a:moveTo>
                      <a:pt x="5" y="78"/>
                    </a:moveTo>
                    <a:cubicBezTo>
                      <a:pt x="8" y="77"/>
                      <a:pt x="10" y="76"/>
                      <a:pt x="13" y="74"/>
                    </a:cubicBezTo>
                    <a:cubicBezTo>
                      <a:pt x="17" y="72"/>
                      <a:pt x="21" y="70"/>
                      <a:pt x="25" y="68"/>
                    </a:cubicBezTo>
                    <a:cubicBezTo>
                      <a:pt x="35" y="64"/>
                      <a:pt x="45" y="60"/>
                      <a:pt x="54" y="56"/>
                    </a:cubicBezTo>
                    <a:cubicBezTo>
                      <a:pt x="55" y="56"/>
                      <a:pt x="56" y="55"/>
                      <a:pt x="58" y="55"/>
                    </a:cubicBezTo>
                    <a:cubicBezTo>
                      <a:pt x="56" y="56"/>
                      <a:pt x="55" y="56"/>
                      <a:pt x="54" y="57"/>
                    </a:cubicBezTo>
                    <a:cubicBezTo>
                      <a:pt x="45" y="61"/>
                      <a:pt x="36" y="66"/>
                      <a:pt x="27" y="70"/>
                    </a:cubicBezTo>
                    <a:cubicBezTo>
                      <a:pt x="20" y="73"/>
                      <a:pt x="12" y="77"/>
                      <a:pt x="6" y="81"/>
                    </a:cubicBezTo>
                    <a:cubicBezTo>
                      <a:pt x="6" y="80"/>
                      <a:pt x="6" y="79"/>
                      <a:pt x="5" y="78"/>
                    </a:cubicBezTo>
                    <a:close/>
                    <a:moveTo>
                      <a:pt x="6" y="83"/>
                    </a:moveTo>
                    <a:cubicBezTo>
                      <a:pt x="13" y="81"/>
                      <a:pt x="19" y="77"/>
                      <a:pt x="25" y="75"/>
                    </a:cubicBezTo>
                    <a:cubicBezTo>
                      <a:pt x="34" y="70"/>
                      <a:pt x="44" y="66"/>
                      <a:pt x="53" y="62"/>
                    </a:cubicBezTo>
                    <a:cubicBezTo>
                      <a:pt x="71" y="54"/>
                      <a:pt x="90" y="46"/>
                      <a:pt x="109" y="38"/>
                    </a:cubicBezTo>
                    <a:cubicBezTo>
                      <a:pt x="109" y="38"/>
                      <a:pt x="110" y="39"/>
                      <a:pt x="110" y="40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92" y="48"/>
                      <a:pt x="74" y="56"/>
                      <a:pt x="55" y="64"/>
                    </a:cubicBezTo>
                    <a:cubicBezTo>
                      <a:pt x="51" y="65"/>
                      <a:pt x="48" y="67"/>
                      <a:pt x="44" y="69"/>
                    </a:cubicBezTo>
                    <a:cubicBezTo>
                      <a:pt x="39" y="71"/>
                      <a:pt x="35" y="73"/>
                      <a:pt x="30" y="75"/>
                    </a:cubicBezTo>
                    <a:cubicBezTo>
                      <a:pt x="22" y="77"/>
                      <a:pt x="14" y="80"/>
                      <a:pt x="7" y="84"/>
                    </a:cubicBezTo>
                    <a:cubicBezTo>
                      <a:pt x="7" y="84"/>
                      <a:pt x="7" y="84"/>
                      <a:pt x="6" y="83"/>
                    </a:cubicBezTo>
                    <a:close/>
                    <a:moveTo>
                      <a:pt x="103" y="44"/>
                    </a:moveTo>
                    <a:cubicBezTo>
                      <a:pt x="102" y="45"/>
                      <a:pt x="101" y="45"/>
                      <a:pt x="100" y="46"/>
                    </a:cubicBezTo>
                    <a:cubicBezTo>
                      <a:pt x="95" y="48"/>
                      <a:pt x="91" y="49"/>
                      <a:pt x="87" y="51"/>
                    </a:cubicBezTo>
                    <a:cubicBezTo>
                      <a:pt x="92" y="49"/>
                      <a:pt x="96" y="47"/>
                      <a:pt x="101" y="45"/>
                    </a:cubicBezTo>
                    <a:cubicBezTo>
                      <a:pt x="101" y="45"/>
                      <a:pt x="102" y="44"/>
                      <a:pt x="103" y="44"/>
                    </a:cubicBezTo>
                    <a:close/>
                    <a:moveTo>
                      <a:pt x="108" y="42"/>
                    </a:moveTo>
                    <a:cubicBezTo>
                      <a:pt x="108" y="42"/>
                      <a:pt x="109" y="42"/>
                      <a:pt x="109" y="42"/>
                    </a:cubicBezTo>
                    <a:cubicBezTo>
                      <a:pt x="109" y="41"/>
                      <a:pt x="110" y="41"/>
                      <a:pt x="111" y="41"/>
                    </a:cubicBezTo>
                    <a:cubicBezTo>
                      <a:pt x="111" y="41"/>
                      <a:pt x="111" y="40"/>
                      <a:pt x="111" y="40"/>
                    </a:cubicBezTo>
                    <a:cubicBezTo>
                      <a:pt x="111" y="42"/>
                      <a:pt x="112" y="43"/>
                      <a:pt x="113" y="44"/>
                    </a:cubicBezTo>
                    <a:cubicBezTo>
                      <a:pt x="110" y="45"/>
                      <a:pt x="107" y="47"/>
                      <a:pt x="104" y="49"/>
                    </a:cubicBezTo>
                    <a:cubicBezTo>
                      <a:pt x="104" y="49"/>
                      <a:pt x="104" y="49"/>
                      <a:pt x="103" y="49"/>
                    </a:cubicBezTo>
                    <a:cubicBezTo>
                      <a:pt x="103" y="49"/>
                      <a:pt x="102" y="50"/>
                      <a:pt x="102" y="50"/>
                    </a:cubicBezTo>
                    <a:cubicBezTo>
                      <a:pt x="86" y="56"/>
                      <a:pt x="69" y="62"/>
                      <a:pt x="53" y="69"/>
                    </a:cubicBezTo>
                    <a:cubicBezTo>
                      <a:pt x="45" y="73"/>
                      <a:pt x="37" y="77"/>
                      <a:pt x="29" y="80"/>
                    </a:cubicBezTo>
                    <a:cubicBezTo>
                      <a:pt x="27" y="81"/>
                      <a:pt x="25" y="81"/>
                      <a:pt x="24" y="82"/>
                    </a:cubicBezTo>
                    <a:cubicBezTo>
                      <a:pt x="36" y="75"/>
                      <a:pt x="48" y="69"/>
                      <a:pt x="60" y="63"/>
                    </a:cubicBezTo>
                    <a:cubicBezTo>
                      <a:pt x="76" y="55"/>
                      <a:pt x="93" y="51"/>
                      <a:pt x="108" y="42"/>
                    </a:cubicBezTo>
                    <a:close/>
                    <a:moveTo>
                      <a:pt x="108" y="47"/>
                    </a:moveTo>
                    <a:cubicBezTo>
                      <a:pt x="108" y="47"/>
                      <a:pt x="108" y="47"/>
                      <a:pt x="108" y="47"/>
                    </a:cubicBezTo>
                    <a:cubicBezTo>
                      <a:pt x="108" y="47"/>
                      <a:pt x="109" y="47"/>
                      <a:pt x="110" y="46"/>
                    </a:cubicBezTo>
                    <a:cubicBezTo>
                      <a:pt x="113" y="44"/>
                      <a:pt x="109" y="47"/>
                      <a:pt x="108" y="47"/>
                    </a:cubicBezTo>
                    <a:close/>
                    <a:moveTo>
                      <a:pt x="113" y="51"/>
                    </a:moveTo>
                    <a:cubicBezTo>
                      <a:pt x="114" y="51"/>
                      <a:pt x="114" y="51"/>
                      <a:pt x="114" y="50"/>
                    </a:cubicBezTo>
                    <a:cubicBezTo>
                      <a:pt x="115" y="50"/>
                      <a:pt x="115" y="50"/>
                      <a:pt x="115" y="50"/>
                    </a:cubicBezTo>
                    <a:cubicBezTo>
                      <a:pt x="116" y="51"/>
                      <a:pt x="117" y="53"/>
                      <a:pt x="117" y="55"/>
                    </a:cubicBezTo>
                    <a:cubicBezTo>
                      <a:pt x="117" y="55"/>
                      <a:pt x="116" y="55"/>
                      <a:pt x="116" y="55"/>
                    </a:cubicBezTo>
                    <a:cubicBezTo>
                      <a:pt x="116" y="55"/>
                      <a:pt x="116" y="56"/>
                      <a:pt x="115" y="56"/>
                    </a:cubicBezTo>
                    <a:cubicBezTo>
                      <a:pt x="115" y="56"/>
                      <a:pt x="114" y="56"/>
                      <a:pt x="114" y="56"/>
                    </a:cubicBezTo>
                    <a:cubicBezTo>
                      <a:pt x="113" y="57"/>
                      <a:pt x="111" y="58"/>
                      <a:pt x="110" y="58"/>
                    </a:cubicBezTo>
                    <a:cubicBezTo>
                      <a:pt x="106" y="60"/>
                      <a:pt x="102" y="62"/>
                      <a:pt x="98" y="63"/>
                    </a:cubicBezTo>
                    <a:cubicBezTo>
                      <a:pt x="97" y="63"/>
                      <a:pt x="96" y="64"/>
                      <a:pt x="94" y="64"/>
                    </a:cubicBezTo>
                    <a:cubicBezTo>
                      <a:pt x="94" y="65"/>
                      <a:pt x="93" y="65"/>
                      <a:pt x="93" y="65"/>
                    </a:cubicBezTo>
                    <a:cubicBezTo>
                      <a:pt x="84" y="68"/>
                      <a:pt x="75" y="72"/>
                      <a:pt x="66" y="75"/>
                    </a:cubicBezTo>
                    <a:cubicBezTo>
                      <a:pt x="52" y="80"/>
                      <a:pt x="38" y="86"/>
                      <a:pt x="24" y="92"/>
                    </a:cubicBezTo>
                    <a:cubicBezTo>
                      <a:pt x="21" y="93"/>
                      <a:pt x="19" y="94"/>
                      <a:pt x="16" y="95"/>
                    </a:cubicBezTo>
                    <a:cubicBezTo>
                      <a:pt x="13" y="96"/>
                      <a:pt x="13" y="96"/>
                      <a:pt x="15" y="94"/>
                    </a:cubicBezTo>
                    <a:cubicBezTo>
                      <a:pt x="16" y="93"/>
                      <a:pt x="18" y="93"/>
                      <a:pt x="19" y="92"/>
                    </a:cubicBezTo>
                    <a:cubicBezTo>
                      <a:pt x="26" y="89"/>
                      <a:pt x="32" y="85"/>
                      <a:pt x="39" y="82"/>
                    </a:cubicBezTo>
                    <a:cubicBezTo>
                      <a:pt x="52" y="77"/>
                      <a:pt x="65" y="70"/>
                      <a:pt x="78" y="65"/>
                    </a:cubicBezTo>
                    <a:cubicBezTo>
                      <a:pt x="90" y="61"/>
                      <a:pt x="102" y="57"/>
                      <a:pt x="113" y="51"/>
                    </a:cubicBezTo>
                    <a:close/>
                    <a:moveTo>
                      <a:pt x="117" y="91"/>
                    </a:moveTo>
                    <a:cubicBezTo>
                      <a:pt x="106" y="95"/>
                      <a:pt x="97" y="101"/>
                      <a:pt x="87" y="106"/>
                    </a:cubicBezTo>
                    <a:cubicBezTo>
                      <a:pt x="80" y="110"/>
                      <a:pt x="73" y="113"/>
                      <a:pt x="66" y="117"/>
                    </a:cubicBezTo>
                    <a:cubicBezTo>
                      <a:pt x="67" y="116"/>
                      <a:pt x="68" y="115"/>
                      <a:pt x="69" y="115"/>
                    </a:cubicBezTo>
                    <a:cubicBezTo>
                      <a:pt x="74" y="111"/>
                      <a:pt x="80" y="108"/>
                      <a:pt x="85" y="105"/>
                    </a:cubicBezTo>
                    <a:cubicBezTo>
                      <a:pt x="87" y="104"/>
                      <a:pt x="89" y="103"/>
                      <a:pt x="90" y="102"/>
                    </a:cubicBezTo>
                    <a:cubicBezTo>
                      <a:pt x="91" y="102"/>
                      <a:pt x="92" y="102"/>
                      <a:pt x="92" y="101"/>
                    </a:cubicBezTo>
                    <a:cubicBezTo>
                      <a:pt x="100" y="98"/>
                      <a:pt x="108" y="95"/>
                      <a:pt x="115" y="91"/>
                    </a:cubicBezTo>
                    <a:cubicBezTo>
                      <a:pt x="116" y="91"/>
                      <a:pt x="116" y="90"/>
                      <a:pt x="117" y="90"/>
                    </a:cubicBezTo>
                    <a:cubicBezTo>
                      <a:pt x="117" y="90"/>
                      <a:pt x="117" y="90"/>
                      <a:pt x="117" y="91"/>
                    </a:cubicBezTo>
                    <a:close/>
                    <a:moveTo>
                      <a:pt x="95" y="100"/>
                    </a:moveTo>
                    <a:cubicBezTo>
                      <a:pt x="97" y="99"/>
                      <a:pt x="100" y="97"/>
                      <a:pt x="102" y="96"/>
                    </a:cubicBezTo>
                    <a:cubicBezTo>
                      <a:pt x="104" y="96"/>
                      <a:pt x="106" y="95"/>
                      <a:pt x="108" y="94"/>
                    </a:cubicBezTo>
                    <a:cubicBezTo>
                      <a:pt x="103" y="96"/>
                      <a:pt x="99" y="98"/>
                      <a:pt x="95" y="100"/>
                    </a:cubicBezTo>
                    <a:close/>
                    <a:moveTo>
                      <a:pt x="117" y="89"/>
                    </a:moveTo>
                    <a:cubicBezTo>
                      <a:pt x="117" y="89"/>
                      <a:pt x="117" y="89"/>
                      <a:pt x="116" y="89"/>
                    </a:cubicBezTo>
                    <a:cubicBezTo>
                      <a:pt x="116" y="89"/>
                      <a:pt x="116" y="90"/>
                      <a:pt x="115" y="90"/>
                    </a:cubicBezTo>
                    <a:cubicBezTo>
                      <a:pt x="115" y="90"/>
                      <a:pt x="114" y="91"/>
                      <a:pt x="114" y="91"/>
                    </a:cubicBezTo>
                    <a:cubicBezTo>
                      <a:pt x="113" y="91"/>
                      <a:pt x="112" y="92"/>
                      <a:pt x="111" y="92"/>
                    </a:cubicBezTo>
                    <a:cubicBezTo>
                      <a:pt x="109" y="93"/>
                      <a:pt x="107" y="94"/>
                      <a:pt x="105" y="94"/>
                    </a:cubicBezTo>
                    <a:cubicBezTo>
                      <a:pt x="100" y="96"/>
                      <a:pt x="96" y="98"/>
                      <a:pt x="92" y="100"/>
                    </a:cubicBezTo>
                    <a:cubicBezTo>
                      <a:pt x="91" y="101"/>
                      <a:pt x="89" y="102"/>
                      <a:pt x="88" y="103"/>
                    </a:cubicBezTo>
                    <a:cubicBezTo>
                      <a:pt x="85" y="104"/>
                      <a:pt x="82" y="105"/>
                      <a:pt x="79" y="107"/>
                    </a:cubicBezTo>
                    <a:cubicBezTo>
                      <a:pt x="72" y="109"/>
                      <a:pt x="66" y="112"/>
                      <a:pt x="59" y="115"/>
                    </a:cubicBezTo>
                    <a:cubicBezTo>
                      <a:pt x="56" y="117"/>
                      <a:pt x="53" y="118"/>
                      <a:pt x="50" y="120"/>
                    </a:cubicBezTo>
                    <a:cubicBezTo>
                      <a:pt x="48" y="121"/>
                      <a:pt x="46" y="121"/>
                      <a:pt x="44" y="122"/>
                    </a:cubicBezTo>
                    <a:cubicBezTo>
                      <a:pt x="40" y="124"/>
                      <a:pt x="45" y="122"/>
                      <a:pt x="45" y="122"/>
                    </a:cubicBezTo>
                    <a:cubicBezTo>
                      <a:pt x="48" y="120"/>
                      <a:pt x="51" y="118"/>
                      <a:pt x="53" y="116"/>
                    </a:cubicBezTo>
                    <a:cubicBezTo>
                      <a:pt x="56" y="114"/>
                      <a:pt x="59" y="112"/>
                      <a:pt x="62" y="111"/>
                    </a:cubicBezTo>
                    <a:cubicBezTo>
                      <a:pt x="69" y="107"/>
                      <a:pt x="76" y="104"/>
                      <a:pt x="83" y="100"/>
                    </a:cubicBezTo>
                    <a:cubicBezTo>
                      <a:pt x="83" y="100"/>
                      <a:pt x="84" y="100"/>
                      <a:pt x="84" y="100"/>
                    </a:cubicBezTo>
                    <a:cubicBezTo>
                      <a:pt x="96" y="95"/>
                      <a:pt x="107" y="91"/>
                      <a:pt x="118" y="85"/>
                    </a:cubicBezTo>
                    <a:cubicBezTo>
                      <a:pt x="118" y="87"/>
                      <a:pt x="118" y="88"/>
                      <a:pt x="117" y="89"/>
                    </a:cubicBezTo>
                    <a:close/>
                    <a:moveTo>
                      <a:pt x="118" y="85"/>
                    </a:moveTo>
                    <a:cubicBezTo>
                      <a:pt x="108" y="89"/>
                      <a:pt x="98" y="93"/>
                      <a:pt x="88" y="97"/>
                    </a:cubicBezTo>
                    <a:cubicBezTo>
                      <a:pt x="81" y="100"/>
                      <a:pt x="74" y="103"/>
                      <a:pt x="67" y="105"/>
                    </a:cubicBezTo>
                    <a:cubicBezTo>
                      <a:pt x="61" y="108"/>
                      <a:pt x="55" y="111"/>
                      <a:pt x="49" y="114"/>
                    </a:cubicBezTo>
                    <a:cubicBezTo>
                      <a:pt x="46" y="115"/>
                      <a:pt x="43" y="117"/>
                      <a:pt x="40" y="118"/>
                    </a:cubicBezTo>
                    <a:cubicBezTo>
                      <a:pt x="38" y="119"/>
                      <a:pt x="36" y="120"/>
                      <a:pt x="34" y="121"/>
                    </a:cubicBezTo>
                    <a:cubicBezTo>
                      <a:pt x="35" y="121"/>
                      <a:pt x="37" y="118"/>
                      <a:pt x="37" y="118"/>
                    </a:cubicBezTo>
                    <a:cubicBezTo>
                      <a:pt x="43" y="113"/>
                      <a:pt x="50" y="111"/>
                      <a:pt x="56" y="107"/>
                    </a:cubicBezTo>
                    <a:cubicBezTo>
                      <a:pt x="58" y="106"/>
                      <a:pt x="60" y="105"/>
                      <a:pt x="63" y="104"/>
                    </a:cubicBezTo>
                    <a:cubicBezTo>
                      <a:pt x="68" y="102"/>
                      <a:pt x="73" y="99"/>
                      <a:pt x="78" y="97"/>
                    </a:cubicBezTo>
                    <a:cubicBezTo>
                      <a:pt x="78" y="97"/>
                      <a:pt x="79" y="97"/>
                      <a:pt x="79" y="97"/>
                    </a:cubicBezTo>
                    <a:cubicBezTo>
                      <a:pt x="88" y="93"/>
                      <a:pt x="97" y="90"/>
                      <a:pt x="106" y="86"/>
                    </a:cubicBezTo>
                    <a:cubicBezTo>
                      <a:pt x="108" y="85"/>
                      <a:pt x="111" y="84"/>
                      <a:pt x="113" y="83"/>
                    </a:cubicBezTo>
                    <a:cubicBezTo>
                      <a:pt x="115" y="82"/>
                      <a:pt x="117" y="81"/>
                      <a:pt x="119" y="80"/>
                    </a:cubicBezTo>
                    <a:cubicBezTo>
                      <a:pt x="119" y="81"/>
                      <a:pt x="118" y="83"/>
                      <a:pt x="118" y="85"/>
                    </a:cubicBezTo>
                    <a:close/>
                    <a:moveTo>
                      <a:pt x="30" y="119"/>
                    </a:moveTo>
                    <a:cubicBezTo>
                      <a:pt x="39" y="114"/>
                      <a:pt x="47" y="110"/>
                      <a:pt x="56" y="107"/>
                    </a:cubicBezTo>
                    <a:cubicBezTo>
                      <a:pt x="55" y="108"/>
                      <a:pt x="53" y="108"/>
                      <a:pt x="51" y="109"/>
                    </a:cubicBezTo>
                    <a:cubicBezTo>
                      <a:pt x="48" y="111"/>
                      <a:pt x="44" y="113"/>
                      <a:pt x="41" y="114"/>
                    </a:cubicBezTo>
                    <a:cubicBezTo>
                      <a:pt x="38" y="116"/>
                      <a:pt x="35" y="118"/>
                      <a:pt x="33" y="121"/>
                    </a:cubicBezTo>
                    <a:cubicBezTo>
                      <a:pt x="32" y="120"/>
                      <a:pt x="31" y="119"/>
                      <a:pt x="30" y="119"/>
                    </a:cubicBezTo>
                    <a:close/>
                    <a:moveTo>
                      <a:pt x="25" y="115"/>
                    </a:moveTo>
                    <a:cubicBezTo>
                      <a:pt x="32" y="113"/>
                      <a:pt x="39" y="108"/>
                      <a:pt x="45" y="105"/>
                    </a:cubicBezTo>
                    <a:cubicBezTo>
                      <a:pt x="53" y="101"/>
                      <a:pt x="63" y="98"/>
                      <a:pt x="72" y="94"/>
                    </a:cubicBezTo>
                    <a:cubicBezTo>
                      <a:pt x="80" y="91"/>
                      <a:pt x="88" y="87"/>
                      <a:pt x="96" y="84"/>
                    </a:cubicBezTo>
                    <a:cubicBezTo>
                      <a:pt x="93" y="86"/>
                      <a:pt x="90" y="87"/>
                      <a:pt x="86" y="89"/>
                    </a:cubicBezTo>
                    <a:cubicBezTo>
                      <a:pt x="81" y="91"/>
                      <a:pt x="75" y="93"/>
                      <a:pt x="70" y="95"/>
                    </a:cubicBezTo>
                    <a:cubicBezTo>
                      <a:pt x="62" y="99"/>
                      <a:pt x="53" y="102"/>
                      <a:pt x="46" y="107"/>
                    </a:cubicBezTo>
                    <a:cubicBezTo>
                      <a:pt x="40" y="110"/>
                      <a:pt x="33" y="113"/>
                      <a:pt x="29" y="118"/>
                    </a:cubicBezTo>
                    <a:cubicBezTo>
                      <a:pt x="28" y="117"/>
                      <a:pt x="26" y="116"/>
                      <a:pt x="25" y="115"/>
                    </a:cubicBezTo>
                    <a:close/>
                    <a:moveTo>
                      <a:pt x="91" y="92"/>
                    </a:moveTo>
                    <a:cubicBezTo>
                      <a:pt x="92" y="91"/>
                      <a:pt x="94" y="91"/>
                      <a:pt x="95" y="90"/>
                    </a:cubicBezTo>
                    <a:cubicBezTo>
                      <a:pt x="94" y="91"/>
                      <a:pt x="92" y="91"/>
                      <a:pt x="91" y="92"/>
                    </a:cubicBezTo>
                    <a:close/>
                    <a:moveTo>
                      <a:pt x="113" y="82"/>
                    </a:moveTo>
                    <a:cubicBezTo>
                      <a:pt x="114" y="81"/>
                      <a:pt x="115" y="81"/>
                      <a:pt x="115" y="81"/>
                    </a:cubicBezTo>
                    <a:cubicBezTo>
                      <a:pt x="122" y="77"/>
                      <a:pt x="115" y="81"/>
                      <a:pt x="114" y="81"/>
                    </a:cubicBezTo>
                    <a:cubicBezTo>
                      <a:pt x="114" y="81"/>
                      <a:pt x="114" y="82"/>
                      <a:pt x="113" y="82"/>
                    </a:cubicBezTo>
                    <a:close/>
                    <a:moveTo>
                      <a:pt x="111" y="82"/>
                    </a:moveTo>
                    <a:cubicBezTo>
                      <a:pt x="109" y="83"/>
                      <a:pt x="108" y="84"/>
                      <a:pt x="106" y="85"/>
                    </a:cubicBezTo>
                    <a:cubicBezTo>
                      <a:pt x="104" y="85"/>
                      <a:pt x="103" y="86"/>
                      <a:pt x="101" y="87"/>
                    </a:cubicBezTo>
                    <a:cubicBezTo>
                      <a:pt x="94" y="90"/>
                      <a:pt x="86" y="93"/>
                      <a:pt x="79" y="96"/>
                    </a:cubicBezTo>
                    <a:cubicBezTo>
                      <a:pt x="77" y="97"/>
                      <a:pt x="76" y="97"/>
                      <a:pt x="75" y="98"/>
                    </a:cubicBezTo>
                    <a:cubicBezTo>
                      <a:pt x="71" y="99"/>
                      <a:pt x="67" y="101"/>
                      <a:pt x="63" y="103"/>
                    </a:cubicBezTo>
                    <a:cubicBezTo>
                      <a:pt x="63" y="103"/>
                      <a:pt x="62" y="103"/>
                      <a:pt x="61" y="103"/>
                    </a:cubicBezTo>
                    <a:cubicBezTo>
                      <a:pt x="53" y="107"/>
                      <a:pt x="45" y="110"/>
                      <a:pt x="37" y="114"/>
                    </a:cubicBezTo>
                    <a:cubicBezTo>
                      <a:pt x="35" y="115"/>
                      <a:pt x="34" y="116"/>
                      <a:pt x="32" y="117"/>
                    </a:cubicBezTo>
                    <a:cubicBezTo>
                      <a:pt x="28" y="118"/>
                      <a:pt x="32" y="116"/>
                      <a:pt x="33" y="115"/>
                    </a:cubicBezTo>
                    <a:cubicBezTo>
                      <a:pt x="35" y="114"/>
                      <a:pt x="37" y="113"/>
                      <a:pt x="39" y="112"/>
                    </a:cubicBezTo>
                    <a:cubicBezTo>
                      <a:pt x="46" y="108"/>
                      <a:pt x="52" y="104"/>
                      <a:pt x="58" y="101"/>
                    </a:cubicBezTo>
                    <a:cubicBezTo>
                      <a:pt x="66" y="98"/>
                      <a:pt x="73" y="95"/>
                      <a:pt x="80" y="92"/>
                    </a:cubicBezTo>
                    <a:cubicBezTo>
                      <a:pt x="87" y="90"/>
                      <a:pt x="92" y="86"/>
                      <a:pt x="99" y="84"/>
                    </a:cubicBezTo>
                    <a:cubicBezTo>
                      <a:pt x="101" y="83"/>
                      <a:pt x="103" y="82"/>
                      <a:pt x="106" y="80"/>
                    </a:cubicBezTo>
                    <a:cubicBezTo>
                      <a:pt x="110" y="78"/>
                      <a:pt x="115" y="76"/>
                      <a:pt x="119" y="74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19" y="75"/>
                      <a:pt x="119" y="77"/>
                      <a:pt x="119" y="78"/>
                    </a:cubicBezTo>
                    <a:cubicBezTo>
                      <a:pt x="116" y="79"/>
                      <a:pt x="114" y="81"/>
                      <a:pt x="111" y="82"/>
                    </a:cubicBezTo>
                    <a:close/>
                    <a:moveTo>
                      <a:pt x="119" y="73"/>
                    </a:moveTo>
                    <a:cubicBezTo>
                      <a:pt x="115" y="74"/>
                      <a:pt x="112" y="76"/>
                      <a:pt x="109" y="78"/>
                    </a:cubicBezTo>
                    <a:cubicBezTo>
                      <a:pt x="109" y="78"/>
                      <a:pt x="108" y="79"/>
                      <a:pt x="107" y="79"/>
                    </a:cubicBezTo>
                    <a:cubicBezTo>
                      <a:pt x="104" y="80"/>
                      <a:pt x="101" y="81"/>
                      <a:pt x="98" y="83"/>
                    </a:cubicBezTo>
                    <a:cubicBezTo>
                      <a:pt x="84" y="88"/>
                      <a:pt x="70" y="94"/>
                      <a:pt x="56" y="99"/>
                    </a:cubicBezTo>
                    <a:cubicBezTo>
                      <a:pt x="50" y="102"/>
                      <a:pt x="44" y="104"/>
                      <a:pt x="38" y="107"/>
                    </a:cubicBezTo>
                    <a:cubicBezTo>
                      <a:pt x="35" y="109"/>
                      <a:pt x="33" y="110"/>
                      <a:pt x="30" y="112"/>
                    </a:cubicBezTo>
                    <a:cubicBezTo>
                      <a:pt x="29" y="112"/>
                      <a:pt x="23" y="115"/>
                      <a:pt x="27" y="113"/>
                    </a:cubicBezTo>
                    <a:cubicBezTo>
                      <a:pt x="28" y="112"/>
                      <a:pt x="30" y="111"/>
                      <a:pt x="32" y="110"/>
                    </a:cubicBezTo>
                    <a:cubicBezTo>
                      <a:pt x="45" y="103"/>
                      <a:pt x="58" y="96"/>
                      <a:pt x="71" y="89"/>
                    </a:cubicBezTo>
                    <a:cubicBezTo>
                      <a:pt x="74" y="88"/>
                      <a:pt x="76" y="87"/>
                      <a:pt x="79" y="86"/>
                    </a:cubicBezTo>
                    <a:cubicBezTo>
                      <a:pt x="84" y="84"/>
                      <a:pt x="90" y="81"/>
                      <a:pt x="95" y="79"/>
                    </a:cubicBezTo>
                    <a:cubicBezTo>
                      <a:pt x="103" y="75"/>
                      <a:pt x="112" y="72"/>
                      <a:pt x="119" y="67"/>
                    </a:cubicBezTo>
                    <a:cubicBezTo>
                      <a:pt x="119" y="67"/>
                      <a:pt x="119" y="67"/>
                      <a:pt x="119" y="67"/>
                    </a:cubicBezTo>
                    <a:cubicBezTo>
                      <a:pt x="119" y="69"/>
                      <a:pt x="119" y="71"/>
                      <a:pt x="119" y="73"/>
                    </a:cubicBezTo>
                    <a:cubicBezTo>
                      <a:pt x="119" y="73"/>
                      <a:pt x="119" y="73"/>
                      <a:pt x="119" y="73"/>
                    </a:cubicBezTo>
                    <a:close/>
                    <a:moveTo>
                      <a:pt x="94" y="79"/>
                    </a:moveTo>
                    <a:cubicBezTo>
                      <a:pt x="98" y="76"/>
                      <a:pt x="103" y="75"/>
                      <a:pt x="108" y="73"/>
                    </a:cubicBezTo>
                    <a:cubicBezTo>
                      <a:pt x="108" y="73"/>
                      <a:pt x="107" y="73"/>
                      <a:pt x="107" y="73"/>
                    </a:cubicBezTo>
                    <a:cubicBezTo>
                      <a:pt x="103" y="75"/>
                      <a:pt x="98" y="77"/>
                      <a:pt x="94" y="79"/>
                    </a:cubicBezTo>
                    <a:close/>
                    <a:moveTo>
                      <a:pt x="119" y="67"/>
                    </a:moveTo>
                    <a:cubicBezTo>
                      <a:pt x="119" y="67"/>
                      <a:pt x="119" y="67"/>
                      <a:pt x="119" y="67"/>
                    </a:cubicBezTo>
                    <a:cubicBezTo>
                      <a:pt x="111" y="71"/>
                      <a:pt x="103" y="74"/>
                      <a:pt x="96" y="77"/>
                    </a:cubicBezTo>
                    <a:cubicBezTo>
                      <a:pt x="89" y="80"/>
                      <a:pt x="82" y="83"/>
                      <a:pt x="76" y="87"/>
                    </a:cubicBezTo>
                    <a:cubicBezTo>
                      <a:pt x="65" y="91"/>
                      <a:pt x="55" y="95"/>
                      <a:pt x="44" y="99"/>
                    </a:cubicBezTo>
                    <a:cubicBezTo>
                      <a:pt x="38" y="102"/>
                      <a:pt x="32" y="105"/>
                      <a:pt x="25" y="108"/>
                    </a:cubicBezTo>
                    <a:cubicBezTo>
                      <a:pt x="24" y="109"/>
                      <a:pt x="23" y="109"/>
                      <a:pt x="22" y="110"/>
                    </a:cubicBezTo>
                    <a:cubicBezTo>
                      <a:pt x="23" y="109"/>
                      <a:pt x="25" y="108"/>
                      <a:pt x="26" y="107"/>
                    </a:cubicBezTo>
                    <a:cubicBezTo>
                      <a:pt x="29" y="105"/>
                      <a:pt x="32" y="104"/>
                      <a:pt x="35" y="102"/>
                    </a:cubicBezTo>
                    <a:cubicBezTo>
                      <a:pt x="48" y="96"/>
                      <a:pt x="61" y="89"/>
                      <a:pt x="73" y="83"/>
                    </a:cubicBezTo>
                    <a:cubicBezTo>
                      <a:pt x="88" y="77"/>
                      <a:pt x="102" y="71"/>
                      <a:pt x="116" y="64"/>
                    </a:cubicBezTo>
                    <a:cubicBezTo>
                      <a:pt x="117" y="64"/>
                      <a:pt x="117" y="64"/>
                      <a:pt x="117" y="64"/>
                    </a:cubicBezTo>
                    <a:cubicBezTo>
                      <a:pt x="118" y="64"/>
                      <a:pt x="118" y="64"/>
                      <a:pt x="119" y="63"/>
                    </a:cubicBezTo>
                    <a:cubicBezTo>
                      <a:pt x="119" y="64"/>
                      <a:pt x="119" y="66"/>
                      <a:pt x="119" y="67"/>
                    </a:cubicBezTo>
                    <a:close/>
                    <a:moveTo>
                      <a:pt x="86" y="77"/>
                    </a:moveTo>
                    <a:cubicBezTo>
                      <a:pt x="89" y="75"/>
                      <a:pt x="92" y="74"/>
                      <a:pt x="95" y="73"/>
                    </a:cubicBezTo>
                    <a:cubicBezTo>
                      <a:pt x="99" y="71"/>
                      <a:pt x="103" y="69"/>
                      <a:pt x="107" y="68"/>
                    </a:cubicBezTo>
                    <a:cubicBezTo>
                      <a:pt x="109" y="67"/>
                      <a:pt x="110" y="66"/>
                      <a:pt x="112" y="66"/>
                    </a:cubicBezTo>
                    <a:cubicBezTo>
                      <a:pt x="112" y="66"/>
                      <a:pt x="112" y="66"/>
                      <a:pt x="112" y="66"/>
                    </a:cubicBezTo>
                    <a:cubicBezTo>
                      <a:pt x="104" y="70"/>
                      <a:pt x="95" y="73"/>
                      <a:pt x="86" y="77"/>
                    </a:cubicBezTo>
                    <a:close/>
                    <a:moveTo>
                      <a:pt x="73" y="82"/>
                    </a:moveTo>
                    <a:cubicBezTo>
                      <a:pt x="73" y="82"/>
                      <a:pt x="73" y="82"/>
                      <a:pt x="72" y="82"/>
                    </a:cubicBezTo>
                    <a:cubicBezTo>
                      <a:pt x="59" y="88"/>
                      <a:pt x="46" y="93"/>
                      <a:pt x="32" y="100"/>
                    </a:cubicBezTo>
                    <a:cubicBezTo>
                      <a:pt x="29" y="101"/>
                      <a:pt x="25" y="103"/>
                      <a:pt x="21" y="104"/>
                    </a:cubicBezTo>
                    <a:cubicBezTo>
                      <a:pt x="20" y="105"/>
                      <a:pt x="19" y="105"/>
                      <a:pt x="18" y="106"/>
                    </a:cubicBezTo>
                    <a:cubicBezTo>
                      <a:pt x="19" y="105"/>
                      <a:pt x="21" y="104"/>
                      <a:pt x="22" y="103"/>
                    </a:cubicBezTo>
                    <a:cubicBezTo>
                      <a:pt x="29" y="100"/>
                      <a:pt x="35" y="96"/>
                      <a:pt x="42" y="93"/>
                    </a:cubicBezTo>
                    <a:cubicBezTo>
                      <a:pt x="55" y="85"/>
                      <a:pt x="70" y="79"/>
                      <a:pt x="84" y="73"/>
                    </a:cubicBezTo>
                    <a:cubicBezTo>
                      <a:pt x="91" y="70"/>
                      <a:pt x="97" y="68"/>
                      <a:pt x="103" y="65"/>
                    </a:cubicBezTo>
                    <a:cubicBezTo>
                      <a:pt x="106" y="64"/>
                      <a:pt x="110" y="62"/>
                      <a:pt x="112" y="61"/>
                    </a:cubicBezTo>
                    <a:cubicBezTo>
                      <a:pt x="113" y="60"/>
                      <a:pt x="113" y="60"/>
                      <a:pt x="113" y="60"/>
                    </a:cubicBezTo>
                    <a:cubicBezTo>
                      <a:pt x="115" y="59"/>
                      <a:pt x="116" y="59"/>
                      <a:pt x="118" y="58"/>
                    </a:cubicBezTo>
                    <a:cubicBezTo>
                      <a:pt x="118" y="58"/>
                      <a:pt x="118" y="58"/>
                      <a:pt x="118" y="58"/>
                    </a:cubicBezTo>
                    <a:cubicBezTo>
                      <a:pt x="118" y="59"/>
                      <a:pt x="118" y="61"/>
                      <a:pt x="118" y="63"/>
                    </a:cubicBezTo>
                    <a:cubicBezTo>
                      <a:pt x="103" y="68"/>
                      <a:pt x="88" y="75"/>
                      <a:pt x="73" y="82"/>
                    </a:cubicBezTo>
                    <a:close/>
                    <a:moveTo>
                      <a:pt x="118" y="57"/>
                    </a:moveTo>
                    <a:cubicBezTo>
                      <a:pt x="117" y="57"/>
                      <a:pt x="117" y="57"/>
                      <a:pt x="117" y="57"/>
                    </a:cubicBezTo>
                    <a:cubicBezTo>
                      <a:pt x="116" y="58"/>
                      <a:pt x="114" y="59"/>
                      <a:pt x="113" y="59"/>
                    </a:cubicBezTo>
                    <a:cubicBezTo>
                      <a:pt x="112" y="60"/>
                      <a:pt x="110" y="60"/>
                      <a:pt x="109" y="61"/>
                    </a:cubicBezTo>
                    <a:cubicBezTo>
                      <a:pt x="95" y="65"/>
                      <a:pt x="82" y="71"/>
                      <a:pt x="69" y="77"/>
                    </a:cubicBezTo>
                    <a:cubicBezTo>
                      <a:pt x="56" y="83"/>
                      <a:pt x="42" y="88"/>
                      <a:pt x="29" y="95"/>
                    </a:cubicBezTo>
                    <a:cubicBezTo>
                      <a:pt x="25" y="96"/>
                      <a:pt x="22" y="98"/>
                      <a:pt x="18" y="99"/>
                    </a:cubicBezTo>
                    <a:cubicBezTo>
                      <a:pt x="17" y="100"/>
                      <a:pt x="15" y="100"/>
                      <a:pt x="14" y="100"/>
                    </a:cubicBezTo>
                    <a:cubicBezTo>
                      <a:pt x="15" y="100"/>
                      <a:pt x="17" y="99"/>
                      <a:pt x="18" y="98"/>
                    </a:cubicBezTo>
                    <a:cubicBezTo>
                      <a:pt x="25" y="94"/>
                      <a:pt x="32" y="91"/>
                      <a:pt x="39" y="88"/>
                    </a:cubicBezTo>
                    <a:cubicBezTo>
                      <a:pt x="54" y="81"/>
                      <a:pt x="69" y="75"/>
                      <a:pt x="84" y="69"/>
                    </a:cubicBezTo>
                    <a:cubicBezTo>
                      <a:pt x="91" y="67"/>
                      <a:pt x="97" y="64"/>
                      <a:pt x="104" y="62"/>
                    </a:cubicBezTo>
                    <a:cubicBezTo>
                      <a:pt x="107" y="61"/>
                      <a:pt x="109" y="60"/>
                      <a:pt x="112" y="59"/>
                    </a:cubicBezTo>
                    <a:cubicBezTo>
                      <a:pt x="113" y="58"/>
                      <a:pt x="114" y="57"/>
                      <a:pt x="115" y="57"/>
                    </a:cubicBezTo>
                    <a:cubicBezTo>
                      <a:pt x="116" y="57"/>
                      <a:pt x="116" y="56"/>
                      <a:pt x="117" y="56"/>
                    </a:cubicBezTo>
                    <a:cubicBezTo>
                      <a:pt x="117" y="56"/>
                      <a:pt x="117" y="57"/>
                      <a:pt x="118" y="57"/>
                    </a:cubicBezTo>
                    <a:close/>
                    <a:moveTo>
                      <a:pt x="22" y="111"/>
                    </a:moveTo>
                    <a:cubicBezTo>
                      <a:pt x="22" y="111"/>
                      <a:pt x="22" y="111"/>
                      <a:pt x="21" y="111"/>
                    </a:cubicBezTo>
                    <a:cubicBezTo>
                      <a:pt x="29" y="107"/>
                      <a:pt x="37" y="103"/>
                      <a:pt x="45" y="100"/>
                    </a:cubicBezTo>
                    <a:cubicBezTo>
                      <a:pt x="50" y="98"/>
                      <a:pt x="56" y="95"/>
                      <a:pt x="62" y="93"/>
                    </a:cubicBezTo>
                    <a:cubicBezTo>
                      <a:pt x="56" y="96"/>
                      <a:pt x="50" y="99"/>
                      <a:pt x="45" y="102"/>
                    </a:cubicBezTo>
                    <a:cubicBezTo>
                      <a:pt x="38" y="105"/>
                      <a:pt x="30" y="109"/>
                      <a:pt x="24" y="114"/>
                    </a:cubicBezTo>
                    <a:cubicBezTo>
                      <a:pt x="23" y="113"/>
                      <a:pt x="22" y="112"/>
                      <a:pt x="22" y="111"/>
                    </a:cubicBezTo>
                    <a:close/>
                    <a:moveTo>
                      <a:pt x="35" y="121"/>
                    </a:moveTo>
                    <a:cubicBezTo>
                      <a:pt x="40" y="120"/>
                      <a:pt x="46" y="116"/>
                      <a:pt x="51" y="113"/>
                    </a:cubicBezTo>
                    <a:cubicBezTo>
                      <a:pt x="59" y="110"/>
                      <a:pt x="67" y="106"/>
                      <a:pt x="75" y="103"/>
                    </a:cubicBezTo>
                    <a:cubicBezTo>
                      <a:pt x="70" y="106"/>
                      <a:pt x="64" y="109"/>
                      <a:pt x="59" y="112"/>
                    </a:cubicBezTo>
                    <a:cubicBezTo>
                      <a:pt x="56" y="113"/>
                      <a:pt x="54" y="115"/>
                      <a:pt x="52" y="117"/>
                    </a:cubicBezTo>
                    <a:cubicBezTo>
                      <a:pt x="48" y="119"/>
                      <a:pt x="44" y="121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0" y="123"/>
                    </a:cubicBezTo>
                    <a:cubicBezTo>
                      <a:pt x="38" y="123"/>
                      <a:pt x="37" y="122"/>
                      <a:pt x="35" y="121"/>
                    </a:cubicBezTo>
                    <a:close/>
                    <a:moveTo>
                      <a:pt x="42" y="123"/>
                    </a:moveTo>
                    <a:cubicBezTo>
                      <a:pt x="50" y="121"/>
                      <a:pt x="57" y="117"/>
                      <a:pt x="64" y="114"/>
                    </a:cubicBezTo>
                    <a:cubicBezTo>
                      <a:pt x="70" y="111"/>
                      <a:pt x="77" y="108"/>
                      <a:pt x="83" y="106"/>
                    </a:cubicBezTo>
                    <a:cubicBezTo>
                      <a:pt x="78" y="109"/>
                      <a:pt x="73" y="111"/>
                      <a:pt x="68" y="114"/>
                    </a:cubicBezTo>
                    <a:cubicBezTo>
                      <a:pt x="66" y="116"/>
                      <a:pt x="63" y="118"/>
                      <a:pt x="61" y="120"/>
                    </a:cubicBezTo>
                    <a:cubicBezTo>
                      <a:pt x="59" y="120"/>
                      <a:pt x="57" y="121"/>
                      <a:pt x="56" y="122"/>
                    </a:cubicBezTo>
                    <a:cubicBezTo>
                      <a:pt x="52" y="123"/>
                      <a:pt x="47" y="124"/>
                      <a:pt x="42" y="123"/>
                    </a:cubicBezTo>
                    <a:close/>
                    <a:moveTo>
                      <a:pt x="115" y="97"/>
                    </a:moveTo>
                    <a:cubicBezTo>
                      <a:pt x="115" y="98"/>
                      <a:pt x="114" y="100"/>
                      <a:pt x="114" y="101"/>
                    </a:cubicBezTo>
                    <a:cubicBezTo>
                      <a:pt x="112" y="102"/>
                      <a:pt x="109" y="103"/>
                      <a:pt x="107" y="104"/>
                    </a:cubicBezTo>
                    <a:cubicBezTo>
                      <a:pt x="100" y="108"/>
                      <a:pt x="93" y="111"/>
                      <a:pt x="85" y="115"/>
                    </a:cubicBezTo>
                    <a:cubicBezTo>
                      <a:pt x="81" y="117"/>
                      <a:pt x="77" y="119"/>
                      <a:pt x="73" y="121"/>
                    </a:cubicBezTo>
                    <a:cubicBezTo>
                      <a:pt x="69" y="123"/>
                      <a:pt x="74" y="120"/>
                      <a:pt x="75" y="120"/>
                    </a:cubicBezTo>
                    <a:cubicBezTo>
                      <a:pt x="77" y="118"/>
                      <a:pt x="79" y="117"/>
                      <a:pt x="81" y="116"/>
                    </a:cubicBezTo>
                    <a:cubicBezTo>
                      <a:pt x="86" y="113"/>
                      <a:pt x="92" y="110"/>
                      <a:pt x="98" y="106"/>
                    </a:cubicBezTo>
                    <a:cubicBezTo>
                      <a:pt x="104" y="104"/>
                      <a:pt x="110" y="101"/>
                      <a:pt x="115" y="97"/>
                    </a:cubicBezTo>
                    <a:close/>
                    <a:moveTo>
                      <a:pt x="108" y="112"/>
                    </a:moveTo>
                    <a:cubicBezTo>
                      <a:pt x="108" y="112"/>
                      <a:pt x="108" y="112"/>
                      <a:pt x="108" y="112"/>
                    </a:cubicBezTo>
                    <a:cubicBezTo>
                      <a:pt x="103" y="114"/>
                      <a:pt x="99" y="117"/>
                      <a:pt x="94" y="120"/>
                    </a:cubicBezTo>
                    <a:cubicBezTo>
                      <a:pt x="92" y="122"/>
                      <a:pt x="90" y="123"/>
                      <a:pt x="87" y="124"/>
                    </a:cubicBezTo>
                    <a:cubicBezTo>
                      <a:pt x="86" y="125"/>
                      <a:pt x="84" y="125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6" y="124"/>
                      <a:pt x="86" y="124"/>
                    </a:cubicBezTo>
                    <a:cubicBezTo>
                      <a:pt x="95" y="118"/>
                      <a:pt x="104" y="113"/>
                      <a:pt x="111" y="107"/>
                    </a:cubicBezTo>
                    <a:cubicBezTo>
                      <a:pt x="110" y="108"/>
                      <a:pt x="109" y="110"/>
                      <a:pt x="108" y="112"/>
                    </a:cubicBezTo>
                    <a:close/>
                    <a:moveTo>
                      <a:pt x="77" y="125"/>
                    </a:moveTo>
                    <a:cubicBezTo>
                      <a:pt x="82" y="124"/>
                      <a:pt x="86" y="121"/>
                      <a:pt x="91" y="118"/>
                    </a:cubicBezTo>
                    <a:cubicBezTo>
                      <a:pt x="95" y="116"/>
                      <a:pt x="100" y="114"/>
                      <a:pt x="104" y="111"/>
                    </a:cubicBezTo>
                    <a:cubicBezTo>
                      <a:pt x="101" y="113"/>
                      <a:pt x="99" y="115"/>
                      <a:pt x="96" y="116"/>
                    </a:cubicBezTo>
                    <a:cubicBezTo>
                      <a:pt x="92" y="120"/>
                      <a:pt x="86" y="122"/>
                      <a:pt x="82" y="126"/>
                    </a:cubicBezTo>
                    <a:cubicBezTo>
                      <a:pt x="80" y="126"/>
                      <a:pt x="79" y="125"/>
                      <a:pt x="77" y="125"/>
                    </a:cubicBezTo>
                    <a:close/>
                    <a:moveTo>
                      <a:pt x="71" y="123"/>
                    </a:moveTo>
                    <a:cubicBezTo>
                      <a:pt x="81" y="118"/>
                      <a:pt x="92" y="113"/>
                      <a:pt x="102" y="108"/>
                    </a:cubicBezTo>
                    <a:cubicBezTo>
                      <a:pt x="100" y="109"/>
                      <a:pt x="99" y="110"/>
                      <a:pt x="97" y="111"/>
                    </a:cubicBezTo>
                    <a:cubicBezTo>
                      <a:pt x="90" y="115"/>
                      <a:pt x="83" y="120"/>
                      <a:pt x="75" y="125"/>
                    </a:cubicBezTo>
                    <a:cubicBezTo>
                      <a:pt x="74" y="124"/>
                      <a:pt x="72" y="124"/>
                      <a:pt x="71" y="123"/>
                    </a:cubicBezTo>
                    <a:close/>
                    <a:moveTo>
                      <a:pt x="111" y="106"/>
                    </a:moveTo>
                    <a:cubicBezTo>
                      <a:pt x="104" y="111"/>
                      <a:pt x="95" y="115"/>
                      <a:pt x="88" y="119"/>
                    </a:cubicBezTo>
                    <a:cubicBezTo>
                      <a:pt x="85" y="121"/>
                      <a:pt x="79" y="123"/>
                      <a:pt x="77" y="124"/>
                    </a:cubicBezTo>
                    <a:cubicBezTo>
                      <a:pt x="82" y="122"/>
                      <a:pt x="86" y="118"/>
                      <a:pt x="91" y="115"/>
                    </a:cubicBezTo>
                    <a:cubicBezTo>
                      <a:pt x="95" y="113"/>
                      <a:pt x="99" y="110"/>
                      <a:pt x="103" y="108"/>
                    </a:cubicBezTo>
                    <a:cubicBezTo>
                      <a:pt x="105" y="107"/>
                      <a:pt x="107" y="106"/>
                      <a:pt x="108" y="105"/>
                    </a:cubicBezTo>
                    <a:cubicBezTo>
                      <a:pt x="109" y="105"/>
                      <a:pt x="109" y="104"/>
                      <a:pt x="109" y="104"/>
                    </a:cubicBezTo>
                    <a:cubicBezTo>
                      <a:pt x="111" y="103"/>
                      <a:pt x="112" y="103"/>
                      <a:pt x="113" y="102"/>
                    </a:cubicBezTo>
                    <a:cubicBezTo>
                      <a:pt x="113" y="103"/>
                      <a:pt x="112" y="105"/>
                      <a:pt x="112" y="106"/>
                    </a:cubicBezTo>
                    <a:cubicBezTo>
                      <a:pt x="111" y="106"/>
                      <a:pt x="111" y="106"/>
                      <a:pt x="111" y="106"/>
                    </a:cubicBezTo>
                    <a:close/>
                    <a:moveTo>
                      <a:pt x="70" y="123"/>
                    </a:moveTo>
                    <a:cubicBezTo>
                      <a:pt x="68" y="122"/>
                      <a:pt x="67" y="121"/>
                      <a:pt x="66" y="121"/>
                    </a:cubicBezTo>
                    <a:cubicBezTo>
                      <a:pt x="72" y="118"/>
                      <a:pt x="79" y="115"/>
                      <a:pt x="85" y="112"/>
                    </a:cubicBezTo>
                    <a:cubicBezTo>
                      <a:pt x="80" y="116"/>
                      <a:pt x="75" y="119"/>
                      <a:pt x="70" y="123"/>
                    </a:cubicBezTo>
                    <a:close/>
                    <a:moveTo>
                      <a:pt x="85" y="126"/>
                    </a:moveTo>
                    <a:cubicBezTo>
                      <a:pt x="91" y="123"/>
                      <a:pt x="97" y="119"/>
                      <a:pt x="103" y="116"/>
                    </a:cubicBezTo>
                    <a:cubicBezTo>
                      <a:pt x="104" y="115"/>
                      <a:pt x="105" y="114"/>
                      <a:pt x="105" y="114"/>
                    </a:cubicBezTo>
                    <a:cubicBezTo>
                      <a:pt x="107" y="113"/>
                      <a:pt x="107" y="113"/>
                      <a:pt x="107" y="114"/>
                    </a:cubicBezTo>
                    <a:cubicBezTo>
                      <a:pt x="105" y="115"/>
                      <a:pt x="104" y="116"/>
                      <a:pt x="103" y="117"/>
                    </a:cubicBezTo>
                    <a:cubicBezTo>
                      <a:pt x="99" y="119"/>
                      <a:pt x="96" y="122"/>
                      <a:pt x="93" y="124"/>
                    </a:cubicBezTo>
                    <a:cubicBezTo>
                      <a:pt x="93" y="124"/>
                      <a:pt x="93" y="124"/>
                      <a:pt x="93" y="125"/>
                    </a:cubicBezTo>
                    <a:cubicBezTo>
                      <a:pt x="90" y="125"/>
                      <a:pt x="88" y="126"/>
                      <a:pt x="85" y="126"/>
                    </a:cubicBezTo>
                    <a:close/>
                    <a:moveTo>
                      <a:pt x="95" y="124"/>
                    </a:moveTo>
                    <a:cubicBezTo>
                      <a:pt x="97" y="122"/>
                      <a:pt x="100" y="121"/>
                      <a:pt x="102" y="119"/>
                    </a:cubicBezTo>
                    <a:cubicBezTo>
                      <a:pt x="101" y="120"/>
                      <a:pt x="101" y="120"/>
                      <a:pt x="100" y="121"/>
                    </a:cubicBezTo>
                    <a:cubicBezTo>
                      <a:pt x="98" y="122"/>
                      <a:pt x="97" y="123"/>
                      <a:pt x="95" y="124"/>
                    </a:cubicBezTo>
                    <a:close/>
                    <a:moveTo>
                      <a:pt x="115" y="96"/>
                    </a:moveTo>
                    <a:cubicBezTo>
                      <a:pt x="115" y="96"/>
                      <a:pt x="115" y="96"/>
                      <a:pt x="115" y="96"/>
                    </a:cubicBezTo>
                    <a:cubicBezTo>
                      <a:pt x="114" y="97"/>
                      <a:pt x="114" y="97"/>
                      <a:pt x="113" y="97"/>
                    </a:cubicBezTo>
                    <a:cubicBezTo>
                      <a:pt x="113" y="97"/>
                      <a:pt x="113" y="97"/>
                      <a:pt x="113" y="97"/>
                    </a:cubicBezTo>
                    <a:cubicBezTo>
                      <a:pt x="106" y="101"/>
                      <a:pt x="100" y="104"/>
                      <a:pt x="93" y="108"/>
                    </a:cubicBezTo>
                    <a:cubicBezTo>
                      <a:pt x="84" y="112"/>
                      <a:pt x="75" y="117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4" y="119"/>
                      <a:pt x="63" y="120"/>
                      <a:pt x="63" y="120"/>
                    </a:cubicBezTo>
                    <a:cubicBezTo>
                      <a:pt x="63" y="120"/>
                      <a:pt x="63" y="120"/>
                      <a:pt x="62" y="120"/>
                    </a:cubicBezTo>
                    <a:cubicBezTo>
                      <a:pt x="62" y="120"/>
                      <a:pt x="61" y="120"/>
                      <a:pt x="61" y="121"/>
                    </a:cubicBezTo>
                    <a:cubicBezTo>
                      <a:pt x="61" y="121"/>
                      <a:pt x="61" y="121"/>
                      <a:pt x="61" y="121"/>
                    </a:cubicBezTo>
                    <a:cubicBezTo>
                      <a:pt x="60" y="121"/>
                      <a:pt x="60" y="121"/>
                      <a:pt x="59" y="122"/>
                    </a:cubicBezTo>
                    <a:cubicBezTo>
                      <a:pt x="59" y="121"/>
                      <a:pt x="59" y="121"/>
                      <a:pt x="59" y="121"/>
                    </a:cubicBezTo>
                    <a:cubicBezTo>
                      <a:pt x="59" y="121"/>
                      <a:pt x="60" y="121"/>
                      <a:pt x="60" y="121"/>
                    </a:cubicBezTo>
                    <a:cubicBezTo>
                      <a:pt x="62" y="120"/>
                      <a:pt x="65" y="118"/>
                      <a:pt x="67" y="117"/>
                    </a:cubicBezTo>
                    <a:cubicBezTo>
                      <a:pt x="71" y="114"/>
                      <a:pt x="75" y="113"/>
                      <a:pt x="80" y="111"/>
                    </a:cubicBezTo>
                    <a:cubicBezTo>
                      <a:pt x="84" y="109"/>
                      <a:pt x="89" y="106"/>
                      <a:pt x="93" y="104"/>
                    </a:cubicBezTo>
                    <a:cubicBezTo>
                      <a:pt x="101" y="99"/>
                      <a:pt x="109" y="95"/>
                      <a:pt x="117" y="92"/>
                    </a:cubicBezTo>
                    <a:cubicBezTo>
                      <a:pt x="117" y="92"/>
                      <a:pt x="116" y="93"/>
                      <a:pt x="116" y="93"/>
                    </a:cubicBezTo>
                    <a:cubicBezTo>
                      <a:pt x="116" y="94"/>
                      <a:pt x="116" y="95"/>
                      <a:pt x="115" y="96"/>
                    </a:cubicBezTo>
                    <a:close/>
                    <a:moveTo>
                      <a:pt x="115" y="49"/>
                    </a:moveTo>
                    <a:cubicBezTo>
                      <a:pt x="106" y="54"/>
                      <a:pt x="96" y="57"/>
                      <a:pt x="87" y="61"/>
                    </a:cubicBezTo>
                    <a:cubicBezTo>
                      <a:pt x="84" y="61"/>
                      <a:pt x="82" y="62"/>
                      <a:pt x="79" y="64"/>
                    </a:cubicBezTo>
                    <a:cubicBezTo>
                      <a:pt x="76" y="65"/>
                      <a:pt x="73" y="66"/>
                      <a:pt x="70" y="67"/>
                    </a:cubicBezTo>
                    <a:cubicBezTo>
                      <a:pt x="57" y="72"/>
                      <a:pt x="44" y="78"/>
                      <a:pt x="30" y="83"/>
                    </a:cubicBezTo>
                    <a:cubicBezTo>
                      <a:pt x="24" y="86"/>
                      <a:pt x="17" y="89"/>
                      <a:pt x="12" y="92"/>
                    </a:cubicBezTo>
                    <a:cubicBezTo>
                      <a:pt x="18" y="88"/>
                      <a:pt x="25" y="85"/>
                      <a:pt x="33" y="82"/>
                    </a:cubicBezTo>
                    <a:cubicBezTo>
                      <a:pt x="40" y="79"/>
                      <a:pt x="47" y="75"/>
                      <a:pt x="54" y="72"/>
                    </a:cubicBezTo>
                    <a:cubicBezTo>
                      <a:pt x="62" y="69"/>
                      <a:pt x="70" y="66"/>
                      <a:pt x="77" y="62"/>
                    </a:cubicBezTo>
                    <a:cubicBezTo>
                      <a:pt x="85" y="59"/>
                      <a:pt x="93" y="55"/>
                      <a:pt x="100" y="52"/>
                    </a:cubicBezTo>
                    <a:cubicBezTo>
                      <a:pt x="101" y="51"/>
                      <a:pt x="102" y="51"/>
                      <a:pt x="103" y="50"/>
                    </a:cubicBezTo>
                    <a:cubicBezTo>
                      <a:pt x="106" y="49"/>
                      <a:pt x="110" y="47"/>
                      <a:pt x="113" y="45"/>
                    </a:cubicBezTo>
                    <a:cubicBezTo>
                      <a:pt x="114" y="46"/>
                      <a:pt x="114" y="48"/>
                      <a:pt x="115" y="49"/>
                    </a:cubicBezTo>
                    <a:close/>
                    <a:moveTo>
                      <a:pt x="108" y="37"/>
                    </a:moveTo>
                    <a:cubicBezTo>
                      <a:pt x="80" y="49"/>
                      <a:pt x="53" y="61"/>
                      <a:pt x="25" y="74"/>
                    </a:cubicBezTo>
                    <a:cubicBezTo>
                      <a:pt x="19" y="77"/>
                      <a:pt x="13" y="81"/>
                      <a:pt x="6" y="82"/>
                    </a:cubicBezTo>
                    <a:cubicBezTo>
                      <a:pt x="6" y="82"/>
                      <a:pt x="6" y="82"/>
                      <a:pt x="6" y="82"/>
                    </a:cubicBezTo>
                    <a:cubicBezTo>
                      <a:pt x="7" y="82"/>
                      <a:pt x="9" y="80"/>
                      <a:pt x="10" y="80"/>
                    </a:cubicBezTo>
                    <a:cubicBezTo>
                      <a:pt x="11" y="79"/>
                      <a:pt x="12" y="78"/>
                      <a:pt x="14" y="77"/>
                    </a:cubicBezTo>
                    <a:cubicBezTo>
                      <a:pt x="17" y="76"/>
                      <a:pt x="21" y="74"/>
                      <a:pt x="24" y="72"/>
                    </a:cubicBezTo>
                    <a:cubicBezTo>
                      <a:pt x="38" y="65"/>
                      <a:pt x="52" y="58"/>
                      <a:pt x="66" y="52"/>
                    </a:cubicBezTo>
                    <a:cubicBezTo>
                      <a:pt x="67" y="51"/>
                      <a:pt x="67" y="51"/>
                      <a:pt x="68" y="51"/>
                    </a:cubicBezTo>
                    <a:cubicBezTo>
                      <a:pt x="76" y="47"/>
                      <a:pt x="85" y="44"/>
                      <a:pt x="93" y="40"/>
                    </a:cubicBezTo>
                    <a:cubicBezTo>
                      <a:pt x="95" y="40"/>
                      <a:pt x="96" y="40"/>
                      <a:pt x="98" y="39"/>
                    </a:cubicBezTo>
                    <a:cubicBezTo>
                      <a:pt x="99" y="39"/>
                      <a:pt x="100" y="38"/>
                      <a:pt x="101" y="37"/>
                    </a:cubicBezTo>
                    <a:cubicBezTo>
                      <a:pt x="101" y="37"/>
                      <a:pt x="101" y="37"/>
                      <a:pt x="102" y="37"/>
                    </a:cubicBezTo>
                    <a:cubicBezTo>
                      <a:pt x="103" y="36"/>
                      <a:pt x="105" y="36"/>
                      <a:pt x="106" y="35"/>
                    </a:cubicBezTo>
                    <a:cubicBezTo>
                      <a:pt x="107" y="36"/>
                      <a:pt x="108" y="36"/>
                      <a:pt x="108" y="37"/>
                    </a:cubicBezTo>
                    <a:close/>
                    <a:moveTo>
                      <a:pt x="103" y="32"/>
                    </a:moveTo>
                    <a:cubicBezTo>
                      <a:pt x="99" y="33"/>
                      <a:pt x="95" y="35"/>
                      <a:pt x="92" y="36"/>
                    </a:cubicBezTo>
                    <a:cubicBezTo>
                      <a:pt x="91" y="37"/>
                      <a:pt x="90" y="37"/>
                      <a:pt x="89" y="37"/>
                    </a:cubicBezTo>
                    <a:cubicBezTo>
                      <a:pt x="83" y="40"/>
                      <a:pt x="78" y="41"/>
                      <a:pt x="72" y="44"/>
                    </a:cubicBezTo>
                    <a:cubicBezTo>
                      <a:pt x="60" y="48"/>
                      <a:pt x="48" y="54"/>
                      <a:pt x="37" y="58"/>
                    </a:cubicBezTo>
                    <a:cubicBezTo>
                      <a:pt x="32" y="60"/>
                      <a:pt x="27" y="62"/>
                      <a:pt x="22" y="65"/>
                    </a:cubicBezTo>
                    <a:cubicBezTo>
                      <a:pt x="17" y="68"/>
                      <a:pt x="12" y="71"/>
                      <a:pt x="7" y="73"/>
                    </a:cubicBezTo>
                    <a:cubicBezTo>
                      <a:pt x="3" y="74"/>
                      <a:pt x="9" y="72"/>
                      <a:pt x="10" y="71"/>
                    </a:cubicBezTo>
                    <a:cubicBezTo>
                      <a:pt x="12" y="70"/>
                      <a:pt x="15" y="68"/>
                      <a:pt x="17" y="67"/>
                    </a:cubicBezTo>
                    <a:cubicBezTo>
                      <a:pt x="23" y="63"/>
                      <a:pt x="28" y="60"/>
                      <a:pt x="34" y="57"/>
                    </a:cubicBezTo>
                    <a:cubicBezTo>
                      <a:pt x="45" y="52"/>
                      <a:pt x="56" y="47"/>
                      <a:pt x="67" y="41"/>
                    </a:cubicBezTo>
                    <a:cubicBezTo>
                      <a:pt x="73" y="39"/>
                      <a:pt x="78" y="36"/>
                      <a:pt x="84" y="34"/>
                    </a:cubicBezTo>
                    <a:cubicBezTo>
                      <a:pt x="89" y="32"/>
                      <a:pt x="93" y="31"/>
                      <a:pt x="97" y="28"/>
                    </a:cubicBezTo>
                    <a:cubicBezTo>
                      <a:pt x="98" y="28"/>
                      <a:pt x="99" y="29"/>
                      <a:pt x="100" y="29"/>
                    </a:cubicBezTo>
                    <a:cubicBezTo>
                      <a:pt x="101" y="30"/>
                      <a:pt x="102" y="31"/>
                      <a:pt x="103" y="32"/>
                    </a:cubicBezTo>
                    <a:close/>
                    <a:moveTo>
                      <a:pt x="73" y="21"/>
                    </a:moveTo>
                    <a:cubicBezTo>
                      <a:pt x="72" y="21"/>
                      <a:pt x="71" y="22"/>
                      <a:pt x="69" y="22"/>
                    </a:cubicBezTo>
                    <a:cubicBezTo>
                      <a:pt x="69" y="22"/>
                      <a:pt x="69" y="21"/>
                      <a:pt x="70" y="20"/>
                    </a:cubicBezTo>
                    <a:cubicBezTo>
                      <a:pt x="71" y="20"/>
                      <a:pt x="72" y="20"/>
                      <a:pt x="73" y="21"/>
                    </a:cubicBezTo>
                    <a:close/>
                    <a:moveTo>
                      <a:pt x="65" y="20"/>
                    </a:moveTo>
                    <a:cubicBezTo>
                      <a:pt x="65" y="20"/>
                      <a:pt x="65" y="20"/>
                      <a:pt x="65" y="20"/>
                    </a:cubicBezTo>
                    <a:cubicBezTo>
                      <a:pt x="47" y="28"/>
                      <a:pt x="30" y="38"/>
                      <a:pt x="13" y="48"/>
                    </a:cubicBezTo>
                    <a:cubicBezTo>
                      <a:pt x="12" y="48"/>
                      <a:pt x="11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1" y="49"/>
                      <a:pt x="11" y="49"/>
                    </a:cubicBezTo>
                    <a:cubicBezTo>
                      <a:pt x="13" y="47"/>
                      <a:pt x="16" y="46"/>
                      <a:pt x="18" y="44"/>
                    </a:cubicBezTo>
                    <a:cubicBezTo>
                      <a:pt x="22" y="41"/>
                      <a:pt x="27" y="39"/>
                      <a:pt x="31" y="36"/>
                    </a:cubicBezTo>
                    <a:cubicBezTo>
                      <a:pt x="41" y="31"/>
                      <a:pt x="51" y="25"/>
                      <a:pt x="62" y="20"/>
                    </a:cubicBezTo>
                    <a:cubicBezTo>
                      <a:pt x="63" y="20"/>
                      <a:pt x="64" y="20"/>
                      <a:pt x="65" y="20"/>
                    </a:cubicBezTo>
                    <a:close/>
                    <a:moveTo>
                      <a:pt x="37" y="25"/>
                    </a:moveTo>
                    <a:cubicBezTo>
                      <a:pt x="40" y="24"/>
                      <a:pt x="44" y="23"/>
                      <a:pt x="47" y="22"/>
                    </a:cubicBezTo>
                    <a:cubicBezTo>
                      <a:pt x="44" y="23"/>
                      <a:pt x="42" y="25"/>
                      <a:pt x="39" y="26"/>
                    </a:cubicBezTo>
                    <a:cubicBezTo>
                      <a:pt x="33" y="29"/>
                      <a:pt x="26" y="33"/>
                      <a:pt x="20" y="36"/>
                    </a:cubicBezTo>
                    <a:cubicBezTo>
                      <a:pt x="25" y="31"/>
                      <a:pt x="31" y="27"/>
                      <a:pt x="37" y="25"/>
                    </a:cubicBezTo>
                    <a:close/>
                    <a:moveTo>
                      <a:pt x="19" y="37"/>
                    </a:moveTo>
                    <a:cubicBezTo>
                      <a:pt x="19" y="37"/>
                      <a:pt x="19" y="37"/>
                      <a:pt x="19" y="37"/>
                    </a:cubicBezTo>
                    <a:cubicBezTo>
                      <a:pt x="26" y="34"/>
                      <a:pt x="33" y="30"/>
                      <a:pt x="40" y="27"/>
                    </a:cubicBezTo>
                    <a:cubicBezTo>
                      <a:pt x="43" y="25"/>
                      <a:pt x="46" y="23"/>
                      <a:pt x="49" y="22"/>
                    </a:cubicBezTo>
                    <a:cubicBezTo>
                      <a:pt x="50" y="22"/>
                      <a:pt x="51" y="21"/>
                      <a:pt x="52" y="21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50" y="22"/>
                      <a:pt x="49" y="23"/>
                      <a:pt x="47" y="24"/>
                    </a:cubicBezTo>
                    <a:cubicBezTo>
                      <a:pt x="36" y="29"/>
                      <a:pt x="26" y="34"/>
                      <a:pt x="16" y="40"/>
                    </a:cubicBezTo>
                    <a:cubicBezTo>
                      <a:pt x="17" y="39"/>
                      <a:pt x="18" y="38"/>
                      <a:pt x="19" y="37"/>
                    </a:cubicBezTo>
                    <a:close/>
                    <a:moveTo>
                      <a:pt x="7" y="85"/>
                    </a:moveTo>
                    <a:cubicBezTo>
                      <a:pt x="18" y="79"/>
                      <a:pt x="31" y="76"/>
                      <a:pt x="43" y="71"/>
                    </a:cubicBezTo>
                    <a:cubicBezTo>
                      <a:pt x="48" y="68"/>
                      <a:pt x="54" y="65"/>
                      <a:pt x="59" y="63"/>
                    </a:cubicBezTo>
                    <a:cubicBezTo>
                      <a:pt x="46" y="70"/>
                      <a:pt x="33" y="77"/>
                      <a:pt x="20" y="83"/>
                    </a:cubicBezTo>
                    <a:cubicBezTo>
                      <a:pt x="19" y="84"/>
                      <a:pt x="18" y="84"/>
                      <a:pt x="17" y="85"/>
                    </a:cubicBezTo>
                    <a:cubicBezTo>
                      <a:pt x="14" y="86"/>
                      <a:pt x="11" y="87"/>
                      <a:pt x="8" y="89"/>
                    </a:cubicBezTo>
                    <a:cubicBezTo>
                      <a:pt x="8" y="88"/>
                      <a:pt x="7" y="87"/>
                      <a:pt x="7" y="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88"/>
              <p:cNvSpPr>
                <a:spLocks noEditPoints="1"/>
              </p:cNvSpPr>
              <p:nvPr/>
            </p:nvSpPr>
            <p:spPr bwMode="auto">
              <a:xfrm>
                <a:off x="1" y="418"/>
                <a:ext cx="317" cy="225"/>
              </a:xfrm>
              <a:custGeom>
                <a:avLst/>
                <a:gdLst>
                  <a:gd name="T0" fmla="*/ 70 w 134"/>
                  <a:gd name="T1" fmla="*/ 76 h 95"/>
                  <a:gd name="T2" fmla="*/ 59 w 134"/>
                  <a:gd name="T3" fmla="*/ 2 h 95"/>
                  <a:gd name="T4" fmla="*/ 7 w 134"/>
                  <a:gd name="T5" fmla="*/ 25 h 95"/>
                  <a:gd name="T6" fmla="*/ 11 w 134"/>
                  <a:gd name="T7" fmla="*/ 31 h 95"/>
                  <a:gd name="T8" fmla="*/ 15 w 134"/>
                  <a:gd name="T9" fmla="*/ 32 h 95"/>
                  <a:gd name="T10" fmla="*/ 47 w 134"/>
                  <a:gd name="T11" fmla="*/ 16 h 95"/>
                  <a:gd name="T12" fmla="*/ 51 w 134"/>
                  <a:gd name="T13" fmla="*/ 13 h 95"/>
                  <a:gd name="T14" fmla="*/ 51 w 134"/>
                  <a:gd name="T15" fmla="*/ 19 h 95"/>
                  <a:gd name="T16" fmla="*/ 65 w 134"/>
                  <a:gd name="T17" fmla="*/ 7 h 95"/>
                  <a:gd name="T18" fmla="*/ 68 w 134"/>
                  <a:gd name="T19" fmla="*/ 11 h 95"/>
                  <a:gd name="T20" fmla="*/ 42 w 134"/>
                  <a:gd name="T21" fmla="*/ 32 h 95"/>
                  <a:gd name="T22" fmla="*/ 45 w 134"/>
                  <a:gd name="T23" fmla="*/ 31 h 95"/>
                  <a:gd name="T24" fmla="*/ 16 w 134"/>
                  <a:gd name="T25" fmla="*/ 58 h 95"/>
                  <a:gd name="T26" fmla="*/ 39 w 134"/>
                  <a:gd name="T27" fmla="*/ 51 h 95"/>
                  <a:gd name="T28" fmla="*/ 14 w 134"/>
                  <a:gd name="T29" fmla="*/ 65 h 95"/>
                  <a:gd name="T30" fmla="*/ 61 w 134"/>
                  <a:gd name="T31" fmla="*/ 45 h 95"/>
                  <a:gd name="T32" fmla="*/ 74 w 134"/>
                  <a:gd name="T33" fmla="*/ 28 h 95"/>
                  <a:gd name="T34" fmla="*/ 19 w 134"/>
                  <a:gd name="T35" fmla="*/ 54 h 95"/>
                  <a:gd name="T36" fmla="*/ 90 w 134"/>
                  <a:gd name="T37" fmla="*/ 14 h 95"/>
                  <a:gd name="T38" fmla="*/ 90 w 134"/>
                  <a:gd name="T39" fmla="*/ 8 h 95"/>
                  <a:gd name="T40" fmla="*/ 38 w 134"/>
                  <a:gd name="T41" fmla="*/ 30 h 95"/>
                  <a:gd name="T42" fmla="*/ 22 w 134"/>
                  <a:gd name="T43" fmla="*/ 31 h 95"/>
                  <a:gd name="T44" fmla="*/ 16 w 134"/>
                  <a:gd name="T45" fmla="*/ 33 h 95"/>
                  <a:gd name="T46" fmla="*/ 28 w 134"/>
                  <a:gd name="T47" fmla="*/ 26 h 95"/>
                  <a:gd name="T48" fmla="*/ 10 w 134"/>
                  <a:gd name="T49" fmla="*/ 28 h 95"/>
                  <a:gd name="T50" fmla="*/ 7 w 134"/>
                  <a:gd name="T51" fmla="*/ 26 h 95"/>
                  <a:gd name="T52" fmla="*/ 62 w 134"/>
                  <a:gd name="T53" fmla="*/ 50 h 95"/>
                  <a:gd name="T54" fmla="*/ 114 w 134"/>
                  <a:gd name="T55" fmla="*/ 31 h 95"/>
                  <a:gd name="T56" fmla="*/ 114 w 134"/>
                  <a:gd name="T57" fmla="*/ 31 h 95"/>
                  <a:gd name="T58" fmla="*/ 71 w 134"/>
                  <a:gd name="T59" fmla="*/ 73 h 95"/>
                  <a:gd name="T60" fmla="*/ 80 w 134"/>
                  <a:gd name="T61" fmla="*/ 65 h 95"/>
                  <a:gd name="T62" fmla="*/ 90 w 134"/>
                  <a:gd name="T63" fmla="*/ 65 h 95"/>
                  <a:gd name="T64" fmla="*/ 120 w 134"/>
                  <a:gd name="T65" fmla="*/ 48 h 95"/>
                  <a:gd name="T66" fmla="*/ 120 w 134"/>
                  <a:gd name="T67" fmla="*/ 48 h 95"/>
                  <a:gd name="T68" fmla="*/ 26 w 134"/>
                  <a:gd name="T69" fmla="*/ 89 h 95"/>
                  <a:gd name="T70" fmla="*/ 35 w 134"/>
                  <a:gd name="T71" fmla="*/ 75 h 95"/>
                  <a:gd name="T72" fmla="*/ 36 w 134"/>
                  <a:gd name="T73" fmla="*/ 72 h 95"/>
                  <a:gd name="T74" fmla="*/ 112 w 134"/>
                  <a:gd name="T75" fmla="*/ 30 h 95"/>
                  <a:gd name="T76" fmla="*/ 70 w 134"/>
                  <a:gd name="T77" fmla="*/ 49 h 95"/>
                  <a:gd name="T78" fmla="*/ 40 w 134"/>
                  <a:gd name="T79" fmla="*/ 81 h 95"/>
                  <a:gd name="T80" fmla="*/ 122 w 134"/>
                  <a:gd name="T81" fmla="*/ 41 h 95"/>
                  <a:gd name="T82" fmla="*/ 59 w 134"/>
                  <a:gd name="T83" fmla="*/ 69 h 95"/>
                  <a:gd name="T84" fmla="*/ 51 w 134"/>
                  <a:gd name="T85" fmla="*/ 74 h 95"/>
                  <a:gd name="T86" fmla="*/ 119 w 134"/>
                  <a:gd name="T87" fmla="*/ 60 h 95"/>
                  <a:gd name="T88" fmla="*/ 121 w 134"/>
                  <a:gd name="T89" fmla="*/ 63 h 95"/>
                  <a:gd name="T90" fmla="*/ 104 w 134"/>
                  <a:gd name="T91" fmla="*/ 68 h 95"/>
                  <a:gd name="T92" fmla="*/ 103 w 134"/>
                  <a:gd name="T93" fmla="*/ 70 h 95"/>
                  <a:gd name="T94" fmla="*/ 90 w 134"/>
                  <a:gd name="T95" fmla="*/ 75 h 95"/>
                  <a:gd name="T96" fmla="*/ 111 w 134"/>
                  <a:gd name="T97" fmla="*/ 69 h 95"/>
                  <a:gd name="T98" fmla="*/ 78 w 134"/>
                  <a:gd name="T99" fmla="*/ 54 h 95"/>
                  <a:gd name="T100" fmla="*/ 97 w 134"/>
                  <a:gd name="T101" fmla="*/ 43 h 95"/>
                  <a:gd name="T102" fmla="*/ 63 w 134"/>
                  <a:gd name="T103" fmla="*/ 45 h 95"/>
                  <a:gd name="T104" fmla="*/ 57 w 134"/>
                  <a:gd name="T105" fmla="*/ 43 h 95"/>
                  <a:gd name="T106" fmla="*/ 107 w 134"/>
                  <a:gd name="T107" fmla="*/ 14 h 95"/>
                  <a:gd name="T108" fmla="*/ 95 w 134"/>
                  <a:gd name="T109" fmla="*/ 17 h 95"/>
                  <a:gd name="T110" fmla="*/ 33 w 134"/>
                  <a:gd name="T111" fmla="*/ 33 h 95"/>
                  <a:gd name="T112" fmla="*/ 52 w 134"/>
                  <a:gd name="T113" fmla="*/ 10 h 95"/>
                  <a:gd name="T114" fmla="*/ 29 w 134"/>
                  <a:gd name="T115" fmla="*/ 16 h 95"/>
                  <a:gd name="T116" fmla="*/ 16 w 134"/>
                  <a:gd name="T117" fmla="*/ 2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4" h="95">
                    <a:moveTo>
                      <a:pt x="9" y="33"/>
                    </a:moveTo>
                    <a:cubicBezTo>
                      <a:pt x="4" y="34"/>
                      <a:pt x="0" y="38"/>
                      <a:pt x="0" y="44"/>
                    </a:cubicBezTo>
                    <a:cubicBezTo>
                      <a:pt x="0" y="51"/>
                      <a:pt x="7" y="55"/>
                      <a:pt x="13" y="56"/>
                    </a:cubicBezTo>
                    <a:cubicBezTo>
                      <a:pt x="8" y="60"/>
                      <a:pt x="5" y="65"/>
                      <a:pt x="11" y="71"/>
                    </a:cubicBezTo>
                    <a:cubicBezTo>
                      <a:pt x="16" y="76"/>
                      <a:pt x="25" y="76"/>
                      <a:pt x="32" y="73"/>
                    </a:cubicBezTo>
                    <a:cubicBezTo>
                      <a:pt x="30" y="81"/>
                      <a:pt x="23" y="87"/>
                      <a:pt x="17" y="92"/>
                    </a:cubicBezTo>
                    <a:cubicBezTo>
                      <a:pt x="16" y="93"/>
                      <a:pt x="16" y="94"/>
                      <a:pt x="17" y="94"/>
                    </a:cubicBezTo>
                    <a:cubicBezTo>
                      <a:pt x="17" y="95"/>
                      <a:pt x="17" y="95"/>
                      <a:pt x="18" y="95"/>
                    </a:cubicBezTo>
                    <a:cubicBezTo>
                      <a:pt x="30" y="91"/>
                      <a:pt x="40" y="86"/>
                      <a:pt x="49" y="76"/>
                    </a:cubicBezTo>
                    <a:cubicBezTo>
                      <a:pt x="54" y="85"/>
                      <a:pt x="65" y="83"/>
                      <a:pt x="70" y="76"/>
                    </a:cubicBezTo>
                    <a:cubicBezTo>
                      <a:pt x="73" y="79"/>
                      <a:pt x="77" y="82"/>
                      <a:pt x="82" y="83"/>
                    </a:cubicBezTo>
                    <a:cubicBezTo>
                      <a:pt x="86" y="83"/>
                      <a:pt x="91" y="79"/>
                      <a:pt x="93" y="75"/>
                    </a:cubicBezTo>
                    <a:cubicBezTo>
                      <a:pt x="98" y="79"/>
                      <a:pt x="107" y="78"/>
                      <a:pt x="108" y="72"/>
                    </a:cubicBezTo>
                    <a:cubicBezTo>
                      <a:pt x="119" y="78"/>
                      <a:pt x="134" y="57"/>
                      <a:pt x="123" y="49"/>
                    </a:cubicBezTo>
                    <a:cubicBezTo>
                      <a:pt x="128" y="46"/>
                      <a:pt x="131" y="40"/>
                      <a:pt x="129" y="35"/>
                    </a:cubicBezTo>
                    <a:cubicBezTo>
                      <a:pt x="126" y="30"/>
                      <a:pt x="121" y="27"/>
                      <a:pt x="116" y="28"/>
                    </a:cubicBezTo>
                    <a:cubicBezTo>
                      <a:pt x="117" y="23"/>
                      <a:pt x="116" y="17"/>
                      <a:pt x="112" y="13"/>
                    </a:cubicBezTo>
                    <a:cubicBezTo>
                      <a:pt x="107" y="8"/>
                      <a:pt x="100" y="10"/>
                      <a:pt x="95" y="14"/>
                    </a:cubicBezTo>
                    <a:cubicBezTo>
                      <a:pt x="94" y="0"/>
                      <a:pt x="77" y="0"/>
                      <a:pt x="70" y="10"/>
                    </a:cubicBezTo>
                    <a:cubicBezTo>
                      <a:pt x="68" y="6"/>
                      <a:pt x="64" y="1"/>
                      <a:pt x="59" y="2"/>
                    </a:cubicBezTo>
                    <a:cubicBezTo>
                      <a:pt x="54" y="3"/>
                      <a:pt x="50" y="7"/>
                      <a:pt x="48" y="12"/>
                    </a:cubicBezTo>
                    <a:cubicBezTo>
                      <a:pt x="45" y="8"/>
                      <a:pt x="40" y="5"/>
                      <a:pt x="34" y="7"/>
                    </a:cubicBezTo>
                    <a:cubicBezTo>
                      <a:pt x="27" y="9"/>
                      <a:pt x="25" y="16"/>
                      <a:pt x="25" y="22"/>
                    </a:cubicBezTo>
                    <a:cubicBezTo>
                      <a:pt x="20" y="16"/>
                      <a:pt x="13" y="12"/>
                      <a:pt x="6" y="18"/>
                    </a:cubicBezTo>
                    <a:cubicBezTo>
                      <a:pt x="1" y="23"/>
                      <a:pt x="4" y="29"/>
                      <a:pt x="9" y="33"/>
                    </a:cubicBezTo>
                    <a:close/>
                    <a:moveTo>
                      <a:pt x="6" y="24"/>
                    </a:moveTo>
                    <a:cubicBezTo>
                      <a:pt x="7" y="24"/>
                      <a:pt x="7" y="24"/>
                      <a:pt x="7" y="24"/>
                    </a:cubicBezTo>
                    <a:cubicBezTo>
                      <a:pt x="8" y="22"/>
                      <a:pt x="10" y="21"/>
                      <a:pt x="12" y="20"/>
                    </a:cubicBezTo>
                    <a:cubicBezTo>
                      <a:pt x="13" y="19"/>
                      <a:pt x="15" y="16"/>
                      <a:pt x="12" y="20"/>
                    </a:cubicBezTo>
                    <a:cubicBezTo>
                      <a:pt x="10" y="22"/>
                      <a:pt x="8" y="23"/>
                      <a:pt x="7" y="25"/>
                    </a:cubicBezTo>
                    <a:cubicBezTo>
                      <a:pt x="6" y="25"/>
                      <a:pt x="6" y="24"/>
                      <a:pt x="6" y="24"/>
                    </a:cubicBezTo>
                    <a:close/>
                    <a:moveTo>
                      <a:pt x="17" y="19"/>
                    </a:moveTo>
                    <a:cubicBezTo>
                      <a:pt x="16" y="20"/>
                      <a:pt x="14" y="20"/>
                      <a:pt x="13" y="21"/>
                    </a:cubicBezTo>
                    <a:cubicBezTo>
                      <a:pt x="11" y="23"/>
                      <a:pt x="8" y="24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9" y="23"/>
                      <a:pt x="12" y="21"/>
                      <a:pt x="15" y="18"/>
                    </a:cubicBezTo>
                    <a:cubicBezTo>
                      <a:pt x="15" y="18"/>
                      <a:pt x="16" y="18"/>
                      <a:pt x="17" y="19"/>
                    </a:cubicBezTo>
                    <a:close/>
                    <a:moveTo>
                      <a:pt x="22" y="25"/>
                    </a:moveTo>
                    <a:cubicBezTo>
                      <a:pt x="20" y="28"/>
                      <a:pt x="17" y="30"/>
                      <a:pt x="14" y="32"/>
                    </a:cubicBezTo>
                    <a:cubicBezTo>
                      <a:pt x="13" y="32"/>
                      <a:pt x="12" y="32"/>
                      <a:pt x="11" y="31"/>
                    </a:cubicBezTo>
                    <a:cubicBezTo>
                      <a:pt x="13" y="30"/>
                      <a:pt x="15" y="29"/>
                      <a:pt x="17" y="28"/>
                    </a:cubicBezTo>
                    <a:cubicBezTo>
                      <a:pt x="17" y="28"/>
                      <a:pt x="18" y="27"/>
                      <a:pt x="19" y="26"/>
                    </a:cubicBezTo>
                    <a:cubicBezTo>
                      <a:pt x="19" y="27"/>
                      <a:pt x="23" y="24"/>
                      <a:pt x="22" y="25"/>
                    </a:cubicBezTo>
                    <a:close/>
                    <a:moveTo>
                      <a:pt x="24" y="27"/>
                    </a:moveTo>
                    <a:cubicBezTo>
                      <a:pt x="23" y="28"/>
                      <a:pt x="22" y="29"/>
                      <a:pt x="20" y="30"/>
                    </a:cubicBezTo>
                    <a:cubicBezTo>
                      <a:pt x="19" y="30"/>
                      <a:pt x="18" y="31"/>
                      <a:pt x="17" y="32"/>
                    </a:cubicBezTo>
                    <a:cubicBezTo>
                      <a:pt x="17" y="32"/>
                      <a:pt x="16" y="32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7" y="30"/>
                      <a:pt x="21" y="28"/>
                      <a:pt x="23" y="25"/>
                    </a:cubicBezTo>
                    <a:cubicBezTo>
                      <a:pt x="24" y="26"/>
                      <a:pt x="24" y="26"/>
                      <a:pt x="24" y="27"/>
                    </a:cubicBezTo>
                    <a:close/>
                    <a:moveTo>
                      <a:pt x="28" y="18"/>
                    </a:moveTo>
                    <a:cubicBezTo>
                      <a:pt x="30" y="17"/>
                      <a:pt x="33" y="16"/>
                      <a:pt x="35" y="14"/>
                    </a:cubicBezTo>
                    <a:cubicBezTo>
                      <a:pt x="36" y="13"/>
                      <a:pt x="38" y="13"/>
                      <a:pt x="40" y="12"/>
                    </a:cubicBezTo>
                    <a:cubicBezTo>
                      <a:pt x="39" y="12"/>
                      <a:pt x="37" y="14"/>
                      <a:pt x="36" y="15"/>
                    </a:cubicBezTo>
                    <a:cubicBezTo>
                      <a:pt x="33" y="17"/>
                      <a:pt x="30" y="19"/>
                      <a:pt x="28" y="21"/>
                    </a:cubicBezTo>
                    <a:cubicBezTo>
                      <a:pt x="28" y="20"/>
                      <a:pt x="28" y="19"/>
                      <a:pt x="28" y="18"/>
                    </a:cubicBezTo>
                    <a:close/>
                    <a:moveTo>
                      <a:pt x="46" y="15"/>
                    </a:moveTo>
                    <a:cubicBezTo>
                      <a:pt x="47" y="15"/>
                      <a:pt x="47" y="16"/>
                      <a:pt x="47" y="16"/>
                    </a:cubicBezTo>
                    <a:cubicBezTo>
                      <a:pt x="44" y="18"/>
                      <a:pt x="40" y="20"/>
                      <a:pt x="36" y="22"/>
                    </a:cubicBezTo>
                    <a:cubicBezTo>
                      <a:pt x="34" y="24"/>
                      <a:pt x="30" y="25"/>
                      <a:pt x="27" y="27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31" y="25"/>
                      <a:pt x="34" y="23"/>
                      <a:pt x="37" y="21"/>
                    </a:cubicBezTo>
                    <a:cubicBezTo>
                      <a:pt x="39" y="19"/>
                      <a:pt x="41" y="18"/>
                      <a:pt x="43" y="17"/>
                    </a:cubicBezTo>
                    <a:cubicBezTo>
                      <a:pt x="43" y="17"/>
                      <a:pt x="43" y="16"/>
                      <a:pt x="44" y="16"/>
                    </a:cubicBezTo>
                    <a:cubicBezTo>
                      <a:pt x="45" y="16"/>
                      <a:pt x="46" y="15"/>
                      <a:pt x="46" y="15"/>
                    </a:cubicBezTo>
                    <a:close/>
                    <a:moveTo>
                      <a:pt x="64" y="6"/>
                    </a:moveTo>
                    <a:cubicBezTo>
                      <a:pt x="64" y="6"/>
                      <a:pt x="64" y="6"/>
                      <a:pt x="64" y="6"/>
                    </a:cubicBezTo>
                    <a:cubicBezTo>
                      <a:pt x="60" y="8"/>
                      <a:pt x="56" y="11"/>
                      <a:pt x="51" y="13"/>
                    </a:cubicBezTo>
                    <a:cubicBezTo>
                      <a:pt x="51" y="12"/>
                      <a:pt x="51" y="12"/>
                      <a:pt x="52" y="12"/>
                    </a:cubicBezTo>
                    <a:cubicBezTo>
                      <a:pt x="53" y="11"/>
                      <a:pt x="54" y="10"/>
                      <a:pt x="56" y="9"/>
                    </a:cubicBezTo>
                    <a:cubicBezTo>
                      <a:pt x="58" y="7"/>
                      <a:pt x="60" y="6"/>
                      <a:pt x="62" y="5"/>
                    </a:cubicBezTo>
                    <a:cubicBezTo>
                      <a:pt x="63" y="5"/>
                      <a:pt x="63" y="6"/>
                      <a:pt x="64" y="6"/>
                    </a:cubicBezTo>
                    <a:close/>
                    <a:moveTo>
                      <a:pt x="66" y="8"/>
                    </a:moveTo>
                    <a:cubicBezTo>
                      <a:pt x="56" y="14"/>
                      <a:pt x="46" y="21"/>
                      <a:pt x="35" y="27"/>
                    </a:cubicBezTo>
                    <a:cubicBezTo>
                      <a:pt x="25" y="33"/>
                      <a:pt x="14" y="38"/>
                      <a:pt x="4" y="45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14" y="39"/>
                      <a:pt x="25" y="34"/>
                      <a:pt x="36" y="28"/>
                    </a:cubicBezTo>
                    <a:cubicBezTo>
                      <a:pt x="41" y="25"/>
                      <a:pt x="46" y="22"/>
                      <a:pt x="51" y="19"/>
                    </a:cubicBezTo>
                    <a:cubicBezTo>
                      <a:pt x="56" y="16"/>
                      <a:pt x="62" y="13"/>
                      <a:pt x="65" y="9"/>
                    </a:cubicBezTo>
                    <a:cubicBezTo>
                      <a:pt x="61" y="13"/>
                      <a:pt x="56" y="16"/>
                      <a:pt x="51" y="19"/>
                    </a:cubicBezTo>
                    <a:cubicBezTo>
                      <a:pt x="45" y="22"/>
                      <a:pt x="40" y="26"/>
                      <a:pt x="34" y="29"/>
                    </a:cubicBezTo>
                    <a:cubicBezTo>
                      <a:pt x="29" y="32"/>
                      <a:pt x="23" y="36"/>
                      <a:pt x="17" y="39"/>
                    </a:cubicBezTo>
                    <a:cubicBezTo>
                      <a:pt x="13" y="42"/>
                      <a:pt x="8" y="45"/>
                      <a:pt x="4" y="48"/>
                    </a:cubicBezTo>
                    <a:cubicBezTo>
                      <a:pt x="4" y="47"/>
                      <a:pt x="3" y="47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12" y="38"/>
                      <a:pt x="24" y="33"/>
                      <a:pt x="34" y="27"/>
                    </a:cubicBezTo>
                    <a:cubicBezTo>
                      <a:pt x="40" y="23"/>
                      <a:pt x="45" y="20"/>
                      <a:pt x="51" y="16"/>
                    </a:cubicBezTo>
                    <a:cubicBezTo>
                      <a:pt x="56" y="13"/>
                      <a:pt x="61" y="10"/>
                      <a:pt x="65" y="7"/>
                    </a:cubicBezTo>
                    <a:cubicBezTo>
                      <a:pt x="65" y="7"/>
                      <a:pt x="66" y="8"/>
                      <a:pt x="66" y="8"/>
                    </a:cubicBezTo>
                    <a:close/>
                    <a:moveTo>
                      <a:pt x="68" y="11"/>
                    </a:moveTo>
                    <a:cubicBezTo>
                      <a:pt x="63" y="14"/>
                      <a:pt x="59" y="17"/>
                      <a:pt x="55" y="19"/>
                    </a:cubicBezTo>
                    <a:cubicBezTo>
                      <a:pt x="49" y="23"/>
                      <a:pt x="43" y="26"/>
                      <a:pt x="38" y="29"/>
                    </a:cubicBezTo>
                    <a:cubicBezTo>
                      <a:pt x="32" y="32"/>
                      <a:pt x="27" y="35"/>
                      <a:pt x="21" y="38"/>
                    </a:cubicBezTo>
                    <a:cubicBezTo>
                      <a:pt x="19" y="39"/>
                      <a:pt x="16" y="41"/>
                      <a:pt x="13" y="42"/>
                    </a:cubicBezTo>
                    <a:cubicBezTo>
                      <a:pt x="13" y="43"/>
                      <a:pt x="13" y="43"/>
                      <a:pt x="12" y="43"/>
                    </a:cubicBezTo>
                    <a:cubicBezTo>
                      <a:pt x="21" y="38"/>
                      <a:pt x="29" y="33"/>
                      <a:pt x="38" y="28"/>
                    </a:cubicBezTo>
                    <a:cubicBezTo>
                      <a:pt x="47" y="22"/>
                      <a:pt x="58" y="17"/>
                      <a:pt x="67" y="9"/>
                    </a:cubicBezTo>
                    <a:cubicBezTo>
                      <a:pt x="67" y="10"/>
                      <a:pt x="67" y="11"/>
                      <a:pt x="68" y="11"/>
                    </a:cubicBezTo>
                    <a:close/>
                    <a:moveTo>
                      <a:pt x="80" y="8"/>
                    </a:moveTo>
                    <a:cubicBezTo>
                      <a:pt x="81" y="8"/>
                      <a:pt x="85" y="5"/>
                      <a:pt x="84" y="6"/>
                    </a:cubicBezTo>
                    <a:cubicBezTo>
                      <a:pt x="83" y="7"/>
                      <a:pt x="81" y="8"/>
                      <a:pt x="79" y="9"/>
                    </a:cubicBezTo>
                    <a:cubicBezTo>
                      <a:pt x="76" y="12"/>
                      <a:pt x="72" y="14"/>
                      <a:pt x="69" y="17"/>
                    </a:cubicBezTo>
                    <a:cubicBezTo>
                      <a:pt x="62" y="21"/>
                      <a:pt x="55" y="25"/>
                      <a:pt x="48" y="29"/>
                    </a:cubicBezTo>
                    <a:cubicBezTo>
                      <a:pt x="41" y="32"/>
                      <a:pt x="34" y="36"/>
                      <a:pt x="28" y="40"/>
                    </a:cubicBezTo>
                    <a:cubicBezTo>
                      <a:pt x="21" y="44"/>
                      <a:pt x="16" y="49"/>
                      <a:pt x="9" y="52"/>
                    </a:cubicBezTo>
                    <a:cubicBezTo>
                      <a:pt x="8" y="52"/>
                      <a:pt x="8" y="51"/>
                      <a:pt x="7" y="51"/>
                    </a:cubicBezTo>
                    <a:cubicBezTo>
                      <a:pt x="12" y="49"/>
                      <a:pt x="17" y="45"/>
                      <a:pt x="22" y="43"/>
                    </a:cubicBezTo>
                    <a:cubicBezTo>
                      <a:pt x="28" y="39"/>
                      <a:pt x="35" y="35"/>
                      <a:pt x="42" y="32"/>
                    </a:cubicBezTo>
                    <a:cubicBezTo>
                      <a:pt x="49" y="28"/>
                      <a:pt x="56" y="24"/>
                      <a:pt x="63" y="20"/>
                    </a:cubicBezTo>
                    <a:cubicBezTo>
                      <a:pt x="69" y="16"/>
                      <a:pt x="74" y="12"/>
                      <a:pt x="80" y="8"/>
                    </a:cubicBezTo>
                    <a:close/>
                    <a:moveTo>
                      <a:pt x="90" y="8"/>
                    </a:moveTo>
                    <a:cubicBezTo>
                      <a:pt x="80" y="13"/>
                      <a:pt x="71" y="19"/>
                      <a:pt x="62" y="25"/>
                    </a:cubicBezTo>
                    <a:cubicBezTo>
                      <a:pt x="60" y="26"/>
                      <a:pt x="59" y="27"/>
                      <a:pt x="57" y="28"/>
                    </a:cubicBezTo>
                    <a:cubicBezTo>
                      <a:pt x="56" y="28"/>
                      <a:pt x="55" y="29"/>
                      <a:pt x="53" y="30"/>
                    </a:cubicBezTo>
                    <a:cubicBezTo>
                      <a:pt x="41" y="36"/>
                      <a:pt x="28" y="43"/>
                      <a:pt x="15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9" y="47"/>
                      <a:pt x="22" y="45"/>
                      <a:pt x="25" y="43"/>
                    </a:cubicBezTo>
                    <a:cubicBezTo>
                      <a:pt x="31" y="39"/>
                      <a:pt x="38" y="35"/>
                      <a:pt x="45" y="31"/>
                    </a:cubicBezTo>
                    <a:cubicBezTo>
                      <a:pt x="59" y="23"/>
                      <a:pt x="73" y="15"/>
                      <a:pt x="86" y="6"/>
                    </a:cubicBezTo>
                    <a:cubicBezTo>
                      <a:pt x="87" y="6"/>
                      <a:pt x="89" y="7"/>
                      <a:pt x="90" y="8"/>
                    </a:cubicBezTo>
                    <a:close/>
                    <a:moveTo>
                      <a:pt x="92" y="16"/>
                    </a:moveTo>
                    <a:cubicBezTo>
                      <a:pt x="92" y="16"/>
                      <a:pt x="92" y="16"/>
                      <a:pt x="93" y="16"/>
                    </a:cubicBezTo>
                    <a:cubicBezTo>
                      <a:pt x="92" y="17"/>
                      <a:pt x="91" y="17"/>
                      <a:pt x="91" y="18"/>
                    </a:cubicBezTo>
                    <a:cubicBezTo>
                      <a:pt x="91" y="18"/>
                      <a:pt x="90" y="18"/>
                      <a:pt x="90" y="18"/>
                    </a:cubicBezTo>
                    <a:cubicBezTo>
                      <a:pt x="88" y="20"/>
                      <a:pt x="85" y="21"/>
                      <a:pt x="82" y="22"/>
                    </a:cubicBezTo>
                    <a:cubicBezTo>
                      <a:pt x="75" y="26"/>
                      <a:pt x="69" y="30"/>
                      <a:pt x="62" y="33"/>
                    </a:cubicBezTo>
                    <a:cubicBezTo>
                      <a:pt x="49" y="40"/>
                      <a:pt x="35" y="46"/>
                      <a:pt x="23" y="54"/>
                    </a:cubicBezTo>
                    <a:cubicBezTo>
                      <a:pt x="20" y="55"/>
                      <a:pt x="18" y="57"/>
                      <a:pt x="16" y="58"/>
                    </a:cubicBezTo>
                    <a:cubicBezTo>
                      <a:pt x="15" y="59"/>
                      <a:pt x="14" y="60"/>
                      <a:pt x="13" y="61"/>
                    </a:cubicBezTo>
                    <a:cubicBezTo>
                      <a:pt x="14" y="59"/>
                      <a:pt x="16" y="58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9" y="56"/>
                      <a:pt x="19" y="55"/>
                    </a:cubicBezTo>
                    <a:cubicBezTo>
                      <a:pt x="22" y="53"/>
                      <a:pt x="25" y="51"/>
                      <a:pt x="29" y="48"/>
                    </a:cubicBezTo>
                    <a:cubicBezTo>
                      <a:pt x="38" y="43"/>
                      <a:pt x="47" y="37"/>
                      <a:pt x="57" y="32"/>
                    </a:cubicBezTo>
                    <a:cubicBezTo>
                      <a:pt x="69" y="26"/>
                      <a:pt x="81" y="20"/>
                      <a:pt x="92" y="13"/>
                    </a:cubicBezTo>
                    <a:cubicBezTo>
                      <a:pt x="92" y="14"/>
                      <a:pt x="92" y="15"/>
                      <a:pt x="92" y="16"/>
                    </a:cubicBezTo>
                    <a:close/>
                    <a:moveTo>
                      <a:pt x="16" y="63"/>
                    </a:moveTo>
                    <a:cubicBezTo>
                      <a:pt x="23" y="58"/>
                      <a:pt x="31" y="55"/>
                      <a:pt x="39" y="51"/>
                    </a:cubicBezTo>
                    <a:cubicBezTo>
                      <a:pt x="47" y="46"/>
                      <a:pt x="55" y="42"/>
                      <a:pt x="63" y="38"/>
                    </a:cubicBezTo>
                    <a:cubicBezTo>
                      <a:pt x="71" y="34"/>
                      <a:pt x="79" y="30"/>
                      <a:pt x="86" y="27"/>
                    </a:cubicBezTo>
                    <a:cubicBezTo>
                      <a:pt x="92" y="24"/>
                      <a:pt x="97" y="20"/>
                      <a:pt x="103" y="17"/>
                    </a:cubicBezTo>
                    <a:cubicBezTo>
                      <a:pt x="102" y="18"/>
                      <a:pt x="101" y="19"/>
                      <a:pt x="100" y="20"/>
                    </a:cubicBezTo>
                    <a:cubicBezTo>
                      <a:pt x="96" y="22"/>
                      <a:pt x="92" y="24"/>
                      <a:pt x="88" y="26"/>
                    </a:cubicBezTo>
                    <a:cubicBezTo>
                      <a:pt x="79" y="31"/>
                      <a:pt x="70" y="36"/>
                      <a:pt x="60" y="40"/>
                    </a:cubicBezTo>
                    <a:cubicBezTo>
                      <a:pt x="51" y="45"/>
                      <a:pt x="42" y="50"/>
                      <a:pt x="33" y="55"/>
                    </a:cubicBezTo>
                    <a:cubicBezTo>
                      <a:pt x="26" y="59"/>
                      <a:pt x="18" y="63"/>
                      <a:pt x="12" y="68"/>
                    </a:cubicBezTo>
                    <a:cubicBezTo>
                      <a:pt x="12" y="68"/>
                      <a:pt x="12" y="67"/>
                      <a:pt x="11" y="67"/>
                    </a:cubicBezTo>
                    <a:cubicBezTo>
                      <a:pt x="12" y="66"/>
                      <a:pt x="13" y="66"/>
                      <a:pt x="14" y="65"/>
                    </a:cubicBezTo>
                    <a:cubicBezTo>
                      <a:pt x="15" y="64"/>
                      <a:pt x="15" y="64"/>
                      <a:pt x="16" y="63"/>
                    </a:cubicBezTo>
                    <a:close/>
                    <a:moveTo>
                      <a:pt x="15" y="70"/>
                    </a:moveTo>
                    <a:cubicBezTo>
                      <a:pt x="15" y="70"/>
                      <a:pt x="14" y="69"/>
                      <a:pt x="13" y="69"/>
                    </a:cubicBezTo>
                    <a:cubicBezTo>
                      <a:pt x="19" y="63"/>
                      <a:pt x="28" y="60"/>
                      <a:pt x="35" y="56"/>
                    </a:cubicBezTo>
                    <a:cubicBezTo>
                      <a:pt x="44" y="52"/>
                      <a:pt x="53" y="48"/>
                      <a:pt x="62" y="44"/>
                    </a:cubicBezTo>
                    <a:cubicBezTo>
                      <a:pt x="70" y="39"/>
                      <a:pt x="79" y="35"/>
                      <a:pt x="88" y="31"/>
                    </a:cubicBezTo>
                    <a:cubicBezTo>
                      <a:pt x="92" y="29"/>
                      <a:pt x="97" y="28"/>
                      <a:pt x="101" y="25"/>
                    </a:cubicBezTo>
                    <a:cubicBezTo>
                      <a:pt x="104" y="24"/>
                      <a:pt x="108" y="22"/>
                      <a:pt x="111" y="19"/>
                    </a:cubicBezTo>
                    <a:cubicBezTo>
                      <a:pt x="105" y="25"/>
                      <a:pt x="95" y="28"/>
                      <a:pt x="87" y="32"/>
                    </a:cubicBezTo>
                    <a:cubicBezTo>
                      <a:pt x="78" y="36"/>
                      <a:pt x="70" y="41"/>
                      <a:pt x="61" y="45"/>
                    </a:cubicBezTo>
                    <a:cubicBezTo>
                      <a:pt x="45" y="53"/>
                      <a:pt x="30" y="60"/>
                      <a:pt x="15" y="70"/>
                    </a:cubicBezTo>
                    <a:close/>
                    <a:moveTo>
                      <a:pt x="13" y="64"/>
                    </a:moveTo>
                    <a:cubicBezTo>
                      <a:pt x="12" y="65"/>
                      <a:pt x="12" y="65"/>
                      <a:pt x="12" y="66"/>
                    </a:cubicBezTo>
                    <a:cubicBezTo>
                      <a:pt x="12" y="66"/>
                      <a:pt x="11" y="66"/>
                      <a:pt x="11" y="66"/>
                    </a:cubicBezTo>
                    <a:cubicBezTo>
                      <a:pt x="11" y="66"/>
                      <a:pt x="11" y="65"/>
                      <a:pt x="11" y="64"/>
                    </a:cubicBezTo>
                    <a:cubicBezTo>
                      <a:pt x="16" y="59"/>
                      <a:pt x="22" y="55"/>
                      <a:pt x="29" y="51"/>
                    </a:cubicBezTo>
                    <a:cubicBezTo>
                      <a:pt x="37" y="47"/>
                      <a:pt x="44" y="42"/>
                      <a:pt x="53" y="38"/>
                    </a:cubicBezTo>
                    <a:cubicBezTo>
                      <a:pt x="60" y="35"/>
                      <a:pt x="67" y="31"/>
                      <a:pt x="75" y="27"/>
                    </a:cubicBezTo>
                    <a:cubicBezTo>
                      <a:pt x="75" y="27"/>
                      <a:pt x="76" y="27"/>
                      <a:pt x="77" y="26"/>
                    </a:cubicBezTo>
                    <a:cubicBezTo>
                      <a:pt x="76" y="27"/>
                      <a:pt x="75" y="27"/>
                      <a:pt x="74" y="28"/>
                    </a:cubicBezTo>
                    <a:cubicBezTo>
                      <a:pt x="66" y="33"/>
                      <a:pt x="58" y="37"/>
                      <a:pt x="49" y="41"/>
                    </a:cubicBezTo>
                    <a:cubicBezTo>
                      <a:pt x="42" y="45"/>
                      <a:pt x="34" y="49"/>
                      <a:pt x="27" y="54"/>
                    </a:cubicBezTo>
                    <a:cubicBezTo>
                      <a:pt x="24" y="56"/>
                      <a:pt x="21" y="59"/>
                      <a:pt x="17" y="61"/>
                    </a:cubicBezTo>
                    <a:cubicBezTo>
                      <a:pt x="16" y="62"/>
                      <a:pt x="15" y="63"/>
                      <a:pt x="13" y="64"/>
                    </a:cubicBezTo>
                    <a:close/>
                    <a:moveTo>
                      <a:pt x="41" y="37"/>
                    </a:moveTo>
                    <a:cubicBezTo>
                      <a:pt x="32" y="42"/>
                      <a:pt x="24" y="48"/>
                      <a:pt x="15" y="53"/>
                    </a:cubicBezTo>
                    <a:cubicBezTo>
                      <a:pt x="13" y="53"/>
                      <a:pt x="12" y="53"/>
                      <a:pt x="10" y="52"/>
                    </a:cubicBezTo>
                    <a:cubicBezTo>
                      <a:pt x="21" y="48"/>
                      <a:pt x="31" y="42"/>
                      <a:pt x="41" y="37"/>
                    </a:cubicBezTo>
                    <a:close/>
                    <a:moveTo>
                      <a:pt x="19" y="55"/>
                    </a:move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22" y="51"/>
                      <a:pt x="27" y="48"/>
                      <a:pt x="31" y="45"/>
                    </a:cubicBezTo>
                    <a:cubicBezTo>
                      <a:pt x="36" y="42"/>
                      <a:pt x="40" y="40"/>
                      <a:pt x="45" y="38"/>
                    </a:cubicBezTo>
                    <a:cubicBezTo>
                      <a:pt x="36" y="43"/>
                      <a:pt x="26" y="48"/>
                      <a:pt x="19" y="55"/>
                    </a:cubicBezTo>
                    <a:close/>
                    <a:moveTo>
                      <a:pt x="67" y="26"/>
                    </a:moveTo>
                    <a:cubicBezTo>
                      <a:pt x="67" y="26"/>
                      <a:pt x="67" y="26"/>
                      <a:pt x="67" y="26"/>
                    </a:cubicBezTo>
                    <a:cubicBezTo>
                      <a:pt x="73" y="23"/>
                      <a:pt x="79" y="20"/>
                      <a:pt x="84" y="16"/>
                    </a:cubicBezTo>
                    <a:cubicBezTo>
                      <a:pt x="85" y="15"/>
                      <a:pt x="87" y="15"/>
                      <a:pt x="88" y="14"/>
                    </a:cubicBezTo>
                    <a:cubicBezTo>
                      <a:pt x="88" y="14"/>
                      <a:pt x="94" y="11"/>
                      <a:pt x="90" y="14"/>
                    </a:cubicBezTo>
                    <a:cubicBezTo>
                      <a:pt x="86" y="16"/>
                      <a:pt x="83" y="18"/>
                      <a:pt x="79" y="20"/>
                    </a:cubicBezTo>
                    <a:cubicBezTo>
                      <a:pt x="75" y="22"/>
                      <a:pt x="71" y="24"/>
                      <a:pt x="67" y="26"/>
                    </a:cubicBezTo>
                    <a:close/>
                    <a:moveTo>
                      <a:pt x="75" y="21"/>
                    </a:moveTo>
                    <a:cubicBezTo>
                      <a:pt x="68" y="25"/>
                      <a:pt x="61" y="29"/>
                      <a:pt x="55" y="32"/>
                    </a:cubicBezTo>
                    <a:cubicBezTo>
                      <a:pt x="49" y="35"/>
                      <a:pt x="44" y="37"/>
                      <a:pt x="39" y="40"/>
                    </a:cubicBezTo>
                    <a:cubicBezTo>
                      <a:pt x="31" y="44"/>
                      <a:pt x="24" y="48"/>
                      <a:pt x="16" y="53"/>
                    </a:cubicBezTo>
                    <a:cubicBezTo>
                      <a:pt x="25" y="48"/>
                      <a:pt x="33" y="42"/>
                      <a:pt x="42" y="37"/>
                    </a:cubicBezTo>
                    <a:cubicBezTo>
                      <a:pt x="51" y="32"/>
                      <a:pt x="60" y="27"/>
                      <a:pt x="69" y="22"/>
                    </a:cubicBezTo>
                    <a:cubicBezTo>
                      <a:pt x="76" y="18"/>
                      <a:pt x="84" y="14"/>
                      <a:pt x="90" y="8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1" y="9"/>
                      <a:pt x="92" y="10"/>
                      <a:pt x="92" y="12"/>
                    </a:cubicBezTo>
                    <a:cubicBezTo>
                      <a:pt x="86" y="13"/>
                      <a:pt x="80" y="18"/>
                      <a:pt x="75" y="21"/>
                    </a:cubicBezTo>
                    <a:close/>
                    <a:moveTo>
                      <a:pt x="76" y="17"/>
                    </a:moveTo>
                    <a:cubicBezTo>
                      <a:pt x="80" y="15"/>
                      <a:pt x="83" y="12"/>
                      <a:pt x="87" y="10"/>
                    </a:cubicBezTo>
                    <a:cubicBezTo>
                      <a:pt x="87" y="10"/>
                      <a:pt x="87" y="10"/>
                      <a:pt x="88" y="10"/>
                    </a:cubicBezTo>
                    <a:cubicBezTo>
                      <a:pt x="88" y="10"/>
                      <a:pt x="88" y="10"/>
                      <a:pt x="87" y="10"/>
                    </a:cubicBezTo>
                    <a:cubicBezTo>
                      <a:pt x="86" y="11"/>
                      <a:pt x="84" y="12"/>
                      <a:pt x="83" y="13"/>
                    </a:cubicBezTo>
                    <a:cubicBezTo>
                      <a:pt x="80" y="15"/>
                      <a:pt x="78" y="16"/>
                      <a:pt x="76" y="17"/>
                    </a:cubicBezTo>
                    <a:close/>
                    <a:moveTo>
                      <a:pt x="5" y="49"/>
                    </a:moveTo>
                    <a:cubicBezTo>
                      <a:pt x="15" y="42"/>
                      <a:pt x="27" y="36"/>
                      <a:pt x="38" y="30"/>
                    </a:cubicBezTo>
                    <a:cubicBezTo>
                      <a:pt x="40" y="28"/>
                      <a:pt x="42" y="27"/>
                      <a:pt x="44" y="26"/>
                    </a:cubicBezTo>
                    <a:cubicBezTo>
                      <a:pt x="41" y="28"/>
                      <a:pt x="38" y="29"/>
                      <a:pt x="35" y="31"/>
                    </a:cubicBezTo>
                    <a:cubicBezTo>
                      <a:pt x="25" y="36"/>
                      <a:pt x="15" y="43"/>
                      <a:pt x="6" y="50"/>
                    </a:cubicBezTo>
                    <a:cubicBezTo>
                      <a:pt x="6" y="50"/>
                      <a:pt x="5" y="49"/>
                      <a:pt x="5" y="49"/>
                    </a:cubicBezTo>
                    <a:close/>
                    <a:moveTo>
                      <a:pt x="3" y="43"/>
                    </a:moveTo>
                    <a:cubicBezTo>
                      <a:pt x="7" y="41"/>
                      <a:pt x="10" y="38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5" y="36"/>
                      <a:pt x="16" y="35"/>
                      <a:pt x="16" y="34"/>
                    </a:cubicBezTo>
                    <a:cubicBezTo>
                      <a:pt x="18" y="33"/>
                      <a:pt x="20" y="32"/>
                      <a:pt x="22" y="31"/>
                    </a:cubicBezTo>
                    <a:cubicBezTo>
                      <a:pt x="24" y="30"/>
                      <a:pt x="25" y="29"/>
                      <a:pt x="26" y="29"/>
                    </a:cubicBezTo>
                    <a:cubicBezTo>
                      <a:pt x="27" y="29"/>
                      <a:pt x="27" y="28"/>
                      <a:pt x="27" y="28"/>
                    </a:cubicBezTo>
                    <a:cubicBezTo>
                      <a:pt x="31" y="26"/>
                      <a:pt x="34" y="25"/>
                      <a:pt x="37" y="23"/>
                    </a:cubicBezTo>
                    <a:cubicBezTo>
                      <a:pt x="40" y="20"/>
                      <a:pt x="44" y="19"/>
                      <a:pt x="48" y="17"/>
                    </a:cubicBezTo>
                    <a:cubicBezTo>
                      <a:pt x="48" y="17"/>
                      <a:pt x="48" y="17"/>
                      <a:pt x="48" y="17"/>
                    </a:cubicBezTo>
                    <a:cubicBezTo>
                      <a:pt x="43" y="20"/>
                      <a:pt x="38" y="24"/>
                      <a:pt x="32" y="27"/>
                    </a:cubicBezTo>
                    <a:cubicBezTo>
                      <a:pt x="23" y="33"/>
                      <a:pt x="12" y="38"/>
                      <a:pt x="3" y="45"/>
                    </a:cubicBezTo>
                    <a:cubicBezTo>
                      <a:pt x="3" y="44"/>
                      <a:pt x="3" y="44"/>
                      <a:pt x="3" y="43"/>
                    </a:cubicBezTo>
                    <a:close/>
                    <a:moveTo>
                      <a:pt x="16" y="33"/>
                    </a:move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18" y="32"/>
                      <a:pt x="18" y="31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2" y="29"/>
                      <a:pt x="23" y="29"/>
                      <a:pt x="23" y="29"/>
                    </a:cubicBezTo>
                    <a:cubicBezTo>
                      <a:pt x="21" y="30"/>
                      <a:pt x="18" y="32"/>
                      <a:pt x="16" y="33"/>
                    </a:cubicBezTo>
                    <a:close/>
                    <a:moveTo>
                      <a:pt x="51" y="14"/>
                    </a:moveTo>
                    <a:cubicBezTo>
                      <a:pt x="55" y="12"/>
                      <a:pt x="58" y="10"/>
                      <a:pt x="62" y="8"/>
                    </a:cubicBezTo>
                    <a:cubicBezTo>
                      <a:pt x="58" y="11"/>
                      <a:pt x="54" y="13"/>
                      <a:pt x="50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51" y="14"/>
                      <a:pt x="51" y="14"/>
                    </a:cubicBezTo>
                    <a:close/>
                    <a:moveTo>
                      <a:pt x="28" y="26"/>
                    </a:moveTo>
                    <a:cubicBezTo>
                      <a:pt x="28" y="25"/>
                      <a:pt x="28" y="24"/>
                      <a:pt x="28" y="24"/>
                    </a:cubicBezTo>
                    <a:cubicBezTo>
                      <a:pt x="31" y="21"/>
                      <a:pt x="35" y="20"/>
                      <a:pt x="39" y="18"/>
                    </a:cubicBezTo>
                    <a:cubicBezTo>
                      <a:pt x="35" y="20"/>
                      <a:pt x="31" y="23"/>
                      <a:pt x="28" y="26"/>
                    </a:cubicBezTo>
                    <a:close/>
                    <a:moveTo>
                      <a:pt x="10" y="31"/>
                    </a:moveTo>
                    <a:cubicBezTo>
                      <a:pt x="10" y="30"/>
                      <a:pt x="9" y="30"/>
                      <a:pt x="9" y="29"/>
                    </a:cubicBezTo>
                    <a:cubicBezTo>
                      <a:pt x="12" y="28"/>
                      <a:pt x="14" y="25"/>
                      <a:pt x="17" y="23"/>
                    </a:cubicBezTo>
                    <a:cubicBezTo>
                      <a:pt x="21" y="21"/>
                      <a:pt x="19" y="22"/>
                      <a:pt x="17" y="24"/>
                    </a:cubicBezTo>
                    <a:cubicBezTo>
                      <a:pt x="14" y="26"/>
                      <a:pt x="12" y="28"/>
                      <a:pt x="10" y="30"/>
                    </a:cubicBezTo>
                    <a:cubicBezTo>
                      <a:pt x="10" y="30"/>
                      <a:pt x="10" y="30"/>
                      <a:pt x="10" y="31"/>
                    </a:cubicBezTo>
                    <a:close/>
                    <a:moveTo>
                      <a:pt x="10" y="28"/>
                    </a:moveTo>
                    <a:cubicBezTo>
                      <a:pt x="9" y="27"/>
                      <a:pt x="9" y="27"/>
                      <a:pt x="10" y="26"/>
                    </a:cubicBezTo>
                    <a:cubicBezTo>
                      <a:pt x="11" y="26"/>
                      <a:pt x="12" y="25"/>
                      <a:pt x="12" y="25"/>
                    </a:cubicBezTo>
                    <a:cubicBezTo>
                      <a:pt x="14" y="23"/>
                      <a:pt x="16" y="21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20"/>
                      <a:pt x="19" y="20"/>
                      <a:pt x="20" y="21"/>
                    </a:cubicBezTo>
                    <a:cubicBezTo>
                      <a:pt x="16" y="23"/>
                      <a:pt x="13" y="26"/>
                      <a:pt x="10" y="28"/>
                    </a:cubicBezTo>
                    <a:close/>
                    <a:moveTo>
                      <a:pt x="7" y="26"/>
                    </a:moveTo>
                    <a:cubicBezTo>
                      <a:pt x="10" y="25"/>
                      <a:pt x="13" y="22"/>
                      <a:pt x="17" y="20"/>
                    </a:cubicBezTo>
                    <a:cubicBezTo>
                      <a:pt x="14" y="22"/>
                      <a:pt x="10" y="25"/>
                      <a:pt x="8" y="28"/>
                    </a:cubicBezTo>
                    <a:cubicBezTo>
                      <a:pt x="7" y="28"/>
                      <a:pt x="7" y="27"/>
                      <a:pt x="7" y="26"/>
                    </a:cubicBezTo>
                    <a:close/>
                    <a:moveTo>
                      <a:pt x="13" y="35"/>
                    </a:moveTo>
                    <a:cubicBezTo>
                      <a:pt x="10" y="37"/>
                      <a:pt x="6" y="40"/>
                      <a:pt x="3" y="42"/>
                    </a:cubicBezTo>
                    <a:cubicBezTo>
                      <a:pt x="4" y="38"/>
                      <a:pt x="9" y="35"/>
                      <a:pt x="13" y="35"/>
                    </a:cubicBezTo>
                    <a:close/>
                    <a:moveTo>
                      <a:pt x="15" y="57"/>
                    </a:moveTo>
                    <a:cubicBezTo>
                      <a:pt x="14" y="59"/>
                      <a:pt x="12" y="60"/>
                      <a:pt x="11" y="62"/>
                    </a:cubicBezTo>
                    <a:cubicBezTo>
                      <a:pt x="11" y="62"/>
                      <a:pt x="11" y="61"/>
                      <a:pt x="12" y="61"/>
                    </a:cubicBezTo>
                    <a:cubicBezTo>
                      <a:pt x="12" y="60"/>
                      <a:pt x="14" y="58"/>
                      <a:pt x="15" y="57"/>
                    </a:cubicBezTo>
                    <a:close/>
                    <a:moveTo>
                      <a:pt x="19" y="71"/>
                    </a:moveTo>
                    <a:cubicBezTo>
                      <a:pt x="24" y="67"/>
                      <a:pt x="32" y="65"/>
                      <a:pt x="39" y="61"/>
                    </a:cubicBezTo>
                    <a:cubicBezTo>
                      <a:pt x="46" y="57"/>
                      <a:pt x="54" y="53"/>
                      <a:pt x="62" y="50"/>
                    </a:cubicBezTo>
                    <a:cubicBezTo>
                      <a:pt x="70" y="46"/>
                      <a:pt x="78" y="42"/>
                      <a:pt x="86" y="39"/>
                    </a:cubicBezTo>
                    <a:cubicBezTo>
                      <a:pt x="94" y="35"/>
                      <a:pt x="102" y="31"/>
                      <a:pt x="109" y="28"/>
                    </a:cubicBezTo>
                    <a:cubicBezTo>
                      <a:pt x="111" y="27"/>
                      <a:pt x="112" y="27"/>
                      <a:pt x="110" y="28"/>
                    </a:cubicBezTo>
                    <a:cubicBezTo>
                      <a:pt x="108" y="29"/>
                      <a:pt x="106" y="30"/>
                      <a:pt x="104" y="31"/>
                    </a:cubicBezTo>
                    <a:cubicBezTo>
                      <a:pt x="101" y="33"/>
                      <a:pt x="97" y="35"/>
                      <a:pt x="94" y="37"/>
                    </a:cubicBezTo>
                    <a:cubicBezTo>
                      <a:pt x="86" y="40"/>
                      <a:pt x="79" y="44"/>
                      <a:pt x="72" y="48"/>
                    </a:cubicBezTo>
                    <a:cubicBezTo>
                      <a:pt x="64" y="52"/>
                      <a:pt x="57" y="55"/>
                      <a:pt x="50" y="59"/>
                    </a:cubicBezTo>
                    <a:cubicBezTo>
                      <a:pt x="42" y="63"/>
                      <a:pt x="34" y="67"/>
                      <a:pt x="27" y="72"/>
                    </a:cubicBezTo>
                    <a:cubicBezTo>
                      <a:pt x="24" y="72"/>
                      <a:pt x="21" y="72"/>
                      <a:pt x="19" y="71"/>
                    </a:cubicBezTo>
                    <a:close/>
                    <a:moveTo>
                      <a:pt x="114" y="31"/>
                    </a:moveTo>
                    <a:cubicBezTo>
                      <a:pt x="112" y="32"/>
                      <a:pt x="109" y="34"/>
                      <a:pt x="107" y="36"/>
                    </a:cubicBezTo>
                    <a:cubicBezTo>
                      <a:pt x="100" y="40"/>
                      <a:pt x="94" y="44"/>
                      <a:pt x="87" y="47"/>
                    </a:cubicBezTo>
                    <a:cubicBezTo>
                      <a:pt x="73" y="53"/>
                      <a:pt x="60" y="59"/>
                      <a:pt x="47" y="65"/>
                    </a:cubicBezTo>
                    <a:cubicBezTo>
                      <a:pt x="45" y="66"/>
                      <a:pt x="43" y="67"/>
                      <a:pt x="42" y="68"/>
                    </a:cubicBezTo>
                    <a:cubicBezTo>
                      <a:pt x="40" y="69"/>
                      <a:pt x="38" y="70"/>
                      <a:pt x="36" y="71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9" y="69"/>
                      <a:pt x="42" y="67"/>
                      <a:pt x="45" y="66"/>
                    </a:cubicBezTo>
                    <a:cubicBezTo>
                      <a:pt x="52" y="62"/>
                      <a:pt x="59" y="59"/>
                      <a:pt x="66" y="56"/>
                    </a:cubicBezTo>
                    <a:cubicBezTo>
                      <a:pt x="80" y="49"/>
                      <a:pt x="94" y="42"/>
                      <a:pt x="107" y="35"/>
                    </a:cubicBezTo>
                    <a:cubicBezTo>
                      <a:pt x="110" y="34"/>
                      <a:pt x="112" y="32"/>
                      <a:pt x="114" y="31"/>
                    </a:cubicBezTo>
                    <a:cubicBezTo>
                      <a:pt x="114" y="31"/>
                      <a:pt x="114" y="31"/>
                      <a:pt x="114" y="31"/>
                    </a:cubicBezTo>
                    <a:close/>
                    <a:moveTo>
                      <a:pt x="126" y="36"/>
                    </a:moveTo>
                    <a:cubicBezTo>
                      <a:pt x="126" y="36"/>
                      <a:pt x="127" y="37"/>
                      <a:pt x="127" y="38"/>
                    </a:cubicBezTo>
                    <a:cubicBezTo>
                      <a:pt x="111" y="45"/>
                      <a:pt x="94" y="50"/>
                      <a:pt x="78" y="57"/>
                    </a:cubicBezTo>
                    <a:cubicBezTo>
                      <a:pt x="70" y="61"/>
                      <a:pt x="61" y="65"/>
                      <a:pt x="53" y="69"/>
                    </a:cubicBezTo>
                    <a:cubicBezTo>
                      <a:pt x="49" y="71"/>
                      <a:pt x="46" y="72"/>
                      <a:pt x="42" y="74"/>
                    </a:cubicBezTo>
                    <a:cubicBezTo>
                      <a:pt x="54" y="67"/>
                      <a:pt x="67" y="61"/>
                      <a:pt x="79" y="55"/>
                    </a:cubicBezTo>
                    <a:cubicBezTo>
                      <a:pt x="95" y="48"/>
                      <a:pt x="111" y="44"/>
                      <a:pt x="126" y="36"/>
                    </a:cubicBezTo>
                    <a:close/>
                    <a:moveTo>
                      <a:pt x="73" y="75"/>
                    </a:moveTo>
                    <a:cubicBezTo>
                      <a:pt x="73" y="74"/>
                      <a:pt x="72" y="73"/>
                      <a:pt x="71" y="73"/>
                    </a:cubicBezTo>
                    <a:cubicBezTo>
                      <a:pt x="76" y="71"/>
                      <a:pt x="80" y="70"/>
                      <a:pt x="84" y="68"/>
                    </a:cubicBezTo>
                    <a:cubicBezTo>
                      <a:pt x="94" y="64"/>
                      <a:pt x="105" y="62"/>
                      <a:pt x="115" y="58"/>
                    </a:cubicBezTo>
                    <a:cubicBezTo>
                      <a:pt x="117" y="56"/>
                      <a:pt x="120" y="55"/>
                      <a:pt x="122" y="54"/>
                    </a:cubicBezTo>
                    <a:cubicBezTo>
                      <a:pt x="120" y="55"/>
                      <a:pt x="118" y="56"/>
                      <a:pt x="116" y="57"/>
                    </a:cubicBezTo>
                    <a:cubicBezTo>
                      <a:pt x="111" y="59"/>
                      <a:pt x="107" y="60"/>
                      <a:pt x="103" y="62"/>
                    </a:cubicBezTo>
                    <a:cubicBezTo>
                      <a:pt x="97" y="65"/>
                      <a:pt x="92" y="67"/>
                      <a:pt x="87" y="69"/>
                    </a:cubicBezTo>
                    <a:cubicBezTo>
                      <a:pt x="82" y="71"/>
                      <a:pt x="78" y="73"/>
                      <a:pt x="73" y="75"/>
                    </a:cubicBezTo>
                    <a:close/>
                    <a:moveTo>
                      <a:pt x="51" y="75"/>
                    </a:moveTo>
                    <a:cubicBezTo>
                      <a:pt x="55" y="75"/>
                      <a:pt x="58" y="74"/>
                      <a:pt x="62" y="72"/>
                    </a:cubicBezTo>
                    <a:cubicBezTo>
                      <a:pt x="68" y="70"/>
                      <a:pt x="74" y="67"/>
                      <a:pt x="80" y="65"/>
                    </a:cubicBezTo>
                    <a:cubicBezTo>
                      <a:pt x="92" y="60"/>
                      <a:pt x="105" y="56"/>
                      <a:pt x="118" y="51"/>
                    </a:cubicBezTo>
                    <a:cubicBezTo>
                      <a:pt x="107" y="55"/>
                      <a:pt x="97" y="59"/>
                      <a:pt x="87" y="64"/>
                    </a:cubicBezTo>
                    <a:cubicBezTo>
                      <a:pt x="76" y="69"/>
                      <a:pt x="64" y="72"/>
                      <a:pt x="54" y="78"/>
                    </a:cubicBezTo>
                    <a:cubicBezTo>
                      <a:pt x="53" y="77"/>
                      <a:pt x="52" y="76"/>
                      <a:pt x="51" y="75"/>
                    </a:cubicBezTo>
                    <a:close/>
                    <a:moveTo>
                      <a:pt x="54" y="78"/>
                    </a:moveTo>
                    <a:cubicBezTo>
                      <a:pt x="59" y="77"/>
                      <a:pt x="64" y="75"/>
                      <a:pt x="69" y="73"/>
                    </a:cubicBezTo>
                    <a:cubicBezTo>
                      <a:pt x="69" y="73"/>
                      <a:pt x="69" y="73"/>
                      <a:pt x="68" y="73"/>
                    </a:cubicBezTo>
                    <a:cubicBezTo>
                      <a:pt x="64" y="75"/>
                      <a:pt x="59" y="77"/>
                      <a:pt x="54" y="78"/>
                    </a:cubicBezTo>
                    <a:close/>
                    <a:moveTo>
                      <a:pt x="108" y="59"/>
                    </a:moveTo>
                    <a:cubicBezTo>
                      <a:pt x="102" y="61"/>
                      <a:pt x="96" y="63"/>
                      <a:pt x="90" y="65"/>
                    </a:cubicBezTo>
                    <a:cubicBezTo>
                      <a:pt x="84" y="67"/>
                      <a:pt x="77" y="70"/>
                      <a:pt x="71" y="72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6" y="69"/>
                      <a:pt x="82" y="67"/>
                      <a:pt x="88" y="65"/>
                    </a:cubicBezTo>
                    <a:cubicBezTo>
                      <a:pt x="93" y="62"/>
                      <a:pt x="99" y="60"/>
                      <a:pt x="105" y="57"/>
                    </a:cubicBezTo>
                    <a:cubicBezTo>
                      <a:pt x="110" y="55"/>
                      <a:pt x="116" y="54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2" y="51"/>
                      <a:pt x="122" y="52"/>
                      <a:pt x="123" y="53"/>
                    </a:cubicBezTo>
                    <a:cubicBezTo>
                      <a:pt x="118" y="54"/>
                      <a:pt x="113" y="57"/>
                      <a:pt x="108" y="59"/>
                    </a:cubicBezTo>
                    <a:close/>
                    <a:moveTo>
                      <a:pt x="120" y="48"/>
                    </a:moveTo>
                    <a:cubicBezTo>
                      <a:pt x="120" y="48"/>
                      <a:pt x="119" y="49"/>
                      <a:pt x="120" y="50"/>
                    </a:cubicBezTo>
                    <a:cubicBezTo>
                      <a:pt x="120" y="50"/>
                      <a:pt x="119" y="50"/>
                      <a:pt x="119" y="50"/>
                    </a:cubicBezTo>
                    <a:cubicBezTo>
                      <a:pt x="107" y="54"/>
                      <a:pt x="94" y="59"/>
                      <a:pt x="81" y="63"/>
                    </a:cubicBezTo>
                    <a:cubicBezTo>
                      <a:pt x="76" y="65"/>
                      <a:pt x="70" y="67"/>
                      <a:pt x="65" y="70"/>
                    </a:cubicBezTo>
                    <a:cubicBezTo>
                      <a:pt x="62" y="71"/>
                      <a:pt x="59" y="73"/>
                      <a:pt x="56" y="74"/>
                    </a:cubicBezTo>
                    <a:cubicBezTo>
                      <a:pt x="56" y="74"/>
                      <a:pt x="51" y="75"/>
                      <a:pt x="52" y="75"/>
                    </a:cubicBezTo>
                    <a:cubicBezTo>
                      <a:pt x="54" y="74"/>
                      <a:pt x="56" y="73"/>
                      <a:pt x="58" y="72"/>
                    </a:cubicBezTo>
                    <a:cubicBezTo>
                      <a:pt x="71" y="67"/>
                      <a:pt x="83" y="62"/>
                      <a:pt x="96" y="57"/>
                    </a:cubicBezTo>
                    <a:cubicBezTo>
                      <a:pt x="104" y="54"/>
                      <a:pt x="112" y="52"/>
                      <a:pt x="120" y="48"/>
                    </a:cubicBezTo>
                    <a:cubicBezTo>
                      <a:pt x="120" y="48"/>
                      <a:pt x="120" y="48"/>
                      <a:pt x="120" y="48"/>
                    </a:cubicBezTo>
                    <a:close/>
                    <a:moveTo>
                      <a:pt x="125" y="43"/>
                    </a:moveTo>
                    <a:cubicBezTo>
                      <a:pt x="119" y="45"/>
                      <a:pt x="113" y="48"/>
                      <a:pt x="106" y="50"/>
                    </a:cubicBezTo>
                    <a:cubicBezTo>
                      <a:pt x="100" y="53"/>
                      <a:pt x="93" y="55"/>
                      <a:pt x="87" y="58"/>
                    </a:cubicBezTo>
                    <a:cubicBezTo>
                      <a:pt x="81" y="60"/>
                      <a:pt x="76" y="62"/>
                      <a:pt x="70" y="64"/>
                    </a:cubicBezTo>
                    <a:cubicBezTo>
                      <a:pt x="77" y="61"/>
                      <a:pt x="85" y="58"/>
                      <a:pt x="92" y="55"/>
                    </a:cubicBezTo>
                    <a:cubicBezTo>
                      <a:pt x="98" y="52"/>
                      <a:pt x="105" y="49"/>
                      <a:pt x="111" y="47"/>
                    </a:cubicBezTo>
                    <a:cubicBezTo>
                      <a:pt x="116" y="44"/>
                      <a:pt x="123" y="43"/>
                      <a:pt x="127" y="39"/>
                    </a:cubicBezTo>
                    <a:cubicBezTo>
                      <a:pt x="127" y="40"/>
                      <a:pt x="126" y="42"/>
                      <a:pt x="125" y="43"/>
                    </a:cubicBezTo>
                    <a:close/>
                    <a:moveTo>
                      <a:pt x="25" y="89"/>
                    </a:moveTo>
                    <a:cubicBezTo>
                      <a:pt x="26" y="89"/>
                      <a:pt x="26" y="89"/>
                      <a:pt x="26" y="89"/>
                    </a:cubicBezTo>
                    <a:cubicBezTo>
                      <a:pt x="26" y="89"/>
                      <a:pt x="25" y="89"/>
                      <a:pt x="25" y="89"/>
                    </a:cubicBezTo>
                    <a:cubicBezTo>
                      <a:pt x="25" y="89"/>
                      <a:pt x="25" y="89"/>
                      <a:pt x="25" y="89"/>
                    </a:cubicBezTo>
                    <a:close/>
                    <a:moveTo>
                      <a:pt x="30" y="87"/>
                    </a:moveTo>
                    <a:cubicBezTo>
                      <a:pt x="29" y="87"/>
                      <a:pt x="27" y="88"/>
                      <a:pt x="26" y="88"/>
                    </a:cubicBezTo>
                    <a:cubicBezTo>
                      <a:pt x="27" y="87"/>
                      <a:pt x="28" y="86"/>
                      <a:pt x="29" y="85"/>
                    </a:cubicBezTo>
                    <a:cubicBezTo>
                      <a:pt x="32" y="84"/>
                      <a:pt x="35" y="83"/>
                      <a:pt x="38" y="82"/>
                    </a:cubicBezTo>
                    <a:cubicBezTo>
                      <a:pt x="35" y="84"/>
                      <a:pt x="33" y="86"/>
                      <a:pt x="30" y="87"/>
                    </a:cubicBezTo>
                    <a:close/>
                    <a:moveTo>
                      <a:pt x="76" y="56"/>
                    </a:moveTo>
                    <a:cubicBezTo>
                      <a:pt x="61" y="63"/>
                      <a:pt x="47" y="70"/>
                      <a:pt x="34" y="78"/>
                    </a:cubicBezTo>
                    <a:cubicBezTo>
                      <a:pt x="34" y="77"/>
                      <a:pt x="35" y="76"/>
                      <a:pt x="35" y="75"/>
                    </a:cubicBezTo>
                    <a:cubicBezTo>
                      <a:pt x="51" y="67"/>
                      <a:pt x="67" y="59"/>
                      <a:pt x="83" y="53"/>
                    </a:cubicBezTo>
                    <a:cubicBezTo>
                      <a:pt x="91" y="49"/>
                      <a:pt x="99" y="46"/>
                      <a:pt x="107" y="43"/>
                    </a:cubicBezTo>
                    <a:cubicBezTo>
                      <a:pt x="111" y="42"/>
                      <a:pt x="115" y="40"/>
                      <a:pt x="118" y="39"/>
                    </a:cubicBezTo>
                    <a:cubicBezTo>
                      <a:pt x="119" y="38"/>
                      <a:pt x="119" y="38"/>
                      <a:pt x="120" y="38"/>
                    </a:cubicBezTo>
                    <a:cubicBezTo>
                      <a:pt x="105" y="45"/>
                      <a:pt x="90" y="49"/>
                      <a:pt x="76" y="56"/>
                    </a:cubicBezTo>
                    <a:close/>
                    <a:moveTo>
                      <a:pt x="36" y="73"/>
                    </a:moveTo>
                    <a:cubicBezTo>
                      <a:pt x="36" y="73"/>
                      <a:pt x="36" y="73"/>
                      <a:pt x="35" y="73"/>
                    </a:cubicBezTo>
                    <a:cubicBezTo>
                      <a:pt x="35" y="73"/>
                      <a:pt x="36" y="73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41" y="69"/>
                      <a:pt x="47" y="66"/>
                      <a:pt x="53" y="63"/>
                    </a:cubicBezTo>
                    <a:cubicBezTo>
                      <a:pt x="56" y="62"/>
                      <a:pt x="60" y="60"/>
                      <a:pt x="64" y="58"/>
                    </a:cubicBezTo>
                    <a:cubicBezTo>
                      <a:pt x="79" y="52"/>
                      <a:pt x="93" y="46"/>
                      <a:pt x="107" y="39"/>
                    </a:cubicBezTo>
                    <a:cubicBezTo>
                      <a:pt x="110" y="38"/>
                      <a:pt x="113" y="36"/>
                      <a:pt x="116" y="34"/>
                    </a:cubicBezTo>
                    <a:cubicBezTo>
                      <a:pt x="117" y="34"/>
                      <a:pt x="117" y="34"/>
                      <a:pt x="117" y="34"/>
                    </a:cubicBezTo>
                    <a:cubicBezTo>
                      <a:pt x="111" y="38"/>
                      <a:pt x="105" y="41"/>
                      <a:pt x="98" y="44"/>
                    </a:cubicBezTo>
                    <a:cubicBezTo>
                      <a:pt x="85" y="50"/>
                      <a:pt x="72" y="55"/>
                      <a:pt x="59" y="62"/>
                    </a:cubicBezTo>
                    <a:cubicBezTo>
                      <a:pt x="51" y="65"/>
                      <a:pt x="44" y="69"/>
                      <a:pt x="36" y="73"/>
                    </a:cubicBezTo>
                    <a:close/>
                    <a:moveTo>
                      <a:pt x="112" y="29"/>
                    </a:moveTo>
                    <a:cubicBezTo>
                      <a:pt x="112" y="29"/>
                      <a:pt x="112" y="30"/>
                      <a:pt x="112" y="30"/>
                    </a:cubicBezTo>
                    <a:cubicBezTo>
                      <a:pt x="112" y="31"/>
                      <a:pt x="112" y="31"/>
                      <a:pt x="113" y="31"/>
                    </a:cubicBezTo>
                    <a:cubicBezTo>
                      <a:pt x="108" y="33"/>
                      <a:pt x="103" y="36"/>
                      <a:pt x="99" y="39"/>
                    </a:cubicBezTo>
                    <a:cubicBezTo>
                      <a:pt x="91" y="43"/>
                      <a:pt x="83" y="47"/>
                      <a:pt x="76" y="50"/>
                    </a:cubicBezTo>
                    <a:cubicBezTo>
                      <a:pt x="68" y="54"/>
                      <a:pt x="60" y="58"/>
                      <a:pt x="52" y="61"/>
                    </a:cubicBezTo>
                    <a:cubicBezTo>
                      <a:pt x="46" y="64"/>
                      <a:pt x="41" y="67"/>
                      <a:pt x="35" y="69"/>
                    </a:cubicBezTo>
                    <a:cubicBezTo>
                      <a:pt x="35" y="69"/>
                      <a:pt x="34" y="69"/>
                      <a:pt x="34" y="69"/>
                    </a:cubicBezTo>
                    <a:cubicBezTo>
                      <a:pt x="33" y="70"/>
                      <a:pt x="31" y="71"/>
                      <a:pt x="30" y="71"/>
                    </a:cubicBezTo>
                    <a:cubicBezTo>
                      <a:pt x="32" y="70"/>
                      <a:pt x="35" y="68"/>
                      <a:pt x="37" y="67"/>
                    </a:cubicBezTo>
                    <a:cubicBezTo>
                      <a:pt x="41" y="65"/>
                      <a:pt x="45" y="63"/>
                      <a:pt x="48" y="61"/>
                    </a:cubicBezTo>
                    <a:cubicBezTo>
                      <a:pt x="56" y="57"/>
                      <a:pt x="63" y="53"/>
                      <a:pt x="70" y="49"/>
                    </a:cubicBezTo>
                    <a:cubicBezTo>
                      <a:pt x="78" y="45"/>
                      <a:pt x="85" y="42"/>
                      <a:pt x="92" y="38"/>
                    </a:cubicBezTo>
                    <a:cubicBezTo>
                      <a:pt x="99" y="35"/>
                      <a:pt x="107" y="32"/>
                      <a:pt x="113" y="27"/>
                    </a:cubicBezTo>
                    <a:cubicBezTo>
                      <a:pt x="112" y="28"/>
                      <a:pt x="112" y="28"/>
                      <a:pt x="112" y="29"/>
                    </a:cubicBezTo>
                    <a:close/>
                    <a:moveTo>
                      <a:pt x="40" y="81"/>
                    </a:moveTo>
                    <a:cubicBezTo>
                      <a:pt x="37" y="82"/>
                      <a:pt x="33" y="83"/>
                      <a:pt x="29" y="84"/>
                    </a:cubicBezTo>
                    <a:cubicBezTo>
                      <a:pt x="30" y="84"/>
                      <a:pt x="30" y="83"/>
                      <a:pt x="31" y="83"/>
                    </a:cubicBezTo>
                    <a:cubicBezTo>
                      <a:pt x="33" y="82"/>
                      <a:pt x="35" y="81"/>
                      <a:pt x="37" y="80"/>
                    </a:cubicBezTo>
                    <a:cubicBezTo>
                      <a:pt x="38" y="79"/>
                      <a:pt x="39" y="79"/>
                      <a:pt x="41" y="78"/>
                    </a:cubicBezTo>
                    <a:cubicBezTo>
                      <a:pt x="42" y="77"/>
                      <a:pt x="44" y="77"/>
                      <a:pt x="45" y="76"/>
                    </a:cubicBezTo>
                    <a:cubicBezTo>
                      <a:pt x="44" y="78"/>
                      <a:pt x="42" y="79"/>
                      <a:pt x="40" y="81"/>
                    </a:cubicBezTo>
                    <a:close/>
                    <a:moveTo>
                      <a:pt x="46" y="75"/>
                    </a:moveTo>
                    <a:cubicBezTo>
                      <a:pt x="46" y="75"/>
                      <a:pt x="46" y="75"/>
                      <a:pt x="46" y="75"/>
                    </a:cubicBezTo>
                    <a:cubicBezTo>
                      <a:pt x="41" y="76"/>
                      <a:pt x="37" y="80"/>
                      <a:pt x="31" y="82"/>
                    </a:cubicBezTo>
                    <a:cubicBezTo>
                      <a:pt x="32" y="81"/>
                      <a:pt x="32" y="80"/>
                      <a:pt x="33" y="80"/>
                    </a:cubicBezTo>
                    <a:cubicBezTo>
                      <a:pt x="38" y="77"/>
                      <a:pt x="43" y="74"/>
                      <a:pt x="48" y="72"/>
                    </a:cubicBezTo>
                    <a:cubicBezTo>
                      <a:pt x="55" y="69"/>
                      <a:pt x="62" y="66"/>
                      <a:pt x="68" y="62"/>
                    </a:cubicBezTo>
                    <a:cubicBezTo>
                      <a:pt x="83" y="56"/>
                      <a:pt x="97" y="50"/>
                      <a:pt x="112" y="45"/>
                    </a:cubicBezTo>
                    <a:cubicBezTo>
                      <a:pt x="115" y="44"/>
                      <a:pt x="118" y="43"/>
                      <a:pt x="120" y="42"/>
                    </a:cubicBezTo>
                    <a:cubicBezTo>
                      <a:pt x="122" y="41"/>
                      <a:pt x="124" y="40"/>
                      <a:pt x="125" y="39"/>
                    </a:cubicBezTo>
                    <a:cubicBezTo>
                      <a:pt x="128" y="38"/>
                      <a:pt x="121" y="42"/>
                      <a:pt x="122" y="41"/>
                    </a:cubicBezTo>
                    <a:cubicBezTo>
                      <a:pt x="115" y="44"/>
                      <a:pt x="108" y="47"/>
                      <a:pt x="101" y="50"/>
                    </a:cubicBezTo>
                    <a:cubicBezTo>
                      <a:pt x="87" y="56"/>
                      <a:pt x="73" y="62"/>
                      <a:pt x="60" y="68"/>
                    </a:cubicBezTo>
                    <a:cubicBezTo>
                      <a:pt x="60" y="68"/>
                      <a:pt x="59" y="68"/>
                      <a:pt x="59" y="69"/>
                    </a:cubicBezTo>
                    <a:cubicBezTo>
                      <a:pt x="56" y="70"/>
                      <a:pt x="53" y="71"/>
                      <a:pt x="50" y="73"/>
                    </a:cubicBezTo>
                    <a:cubicBezTo>
                      <a:pt x="50" y="73"/>
                      <a:pt x="49" y="73"/>
                      <a:pt x="49" y="73"/>
                    </a:cubicBezTo>
                    <a:cubicBezTo>
                      <a:pt x="49" y="73"/>
                      <a:pt x="48" y="73"/>
                      <a:pt x="48" y="73"/>
                    </a:cubicBezTo>
                    <a:cubicBezTo>
                      <a:pt x="47" y="74"/>
                      <a:pt x="47" y="74"/>
                      <a:pt x="46" y="75"/>
                    </a:cubicBezTo>
                    <a:close/>
                    <a:moveTo>
                      <a:pt x="50" y="73"/>
                    </a:moveTo>
                    <a:cubicBezTo>
                      <a:pt x="53" y="72"/>
                      <a:pt x="55" y="71"/>
                      <a:pt x="58" y="70"/>
                    </a:cubicBezTo>
                    <a:cubicBezTo>
                      <a:pt x="58" y="70"/>
                      <a:pt x="59" y="70"/>
                      <a:pt x="59" y="69"/>
                    </a:cubicBezTo>
                    <a:cubicBezTo>
                      <a:pt x="66" y="67"/>
                      <a:pt x="72" y="65"/>
                      <a:pt x="79" y="62"/>
                    </a:cubicBezTo>
                    <a:cubicBezTo>
                      <a:pt x="86" y="59"/>
                      <a:pt x="92" y="56"/>
                      <a:pt x="99" y="53"/>
                    </a:cubicBezTo>
                    <a:cubicBezTo>
                      <a:pt x="106" y="51"/>
                      <a:pt x="113" y="49"/>
                      <a:pt x="120" y="46"/>
                    </a:cubicBezTo>
                    <a:cubicBezTo>
                      <a:pt x="119" y="46"/>
                      <a:pt x="125" y="43"/>
                      <a:pt x="125" y="44"/>
                    </a:cubicBezTo>
                    <a:cubicBezTo>
                      <a:pt x="125" y="44"/>
                      <a:pt x="125" y="44"/>
                      <a:pt x="125" y="44"/>
                    </a:cubicBezTo>
                    <a:cubicBezTo>
                      <a:pt x="124" y="44"/>
                      <a:pt x="124" y="44"/>
                      <a:pt x="124" y="44"/>
                    </a:cubicBezTo>
                    <a:cubicBezTo>
                      <a:pt x="123" y="45"/>
                      <a:pt x="121" y="46"/>
                      <a:pt x="120" y="47"/>
                    </a:cubicBezTo>
                    <a:cubicBezTo>
                      <a:pt x="117" y="48"/>
                      <a:pt x="113" y="50"/>
                      <a:pt x="110" y="51"/>
                    </a:cubicBezTo>
                    <a:cubicBezTo>
                      <a:pt x="103" y="54"/>
                      <a:pt x="96" y="56"/>
                      <a:pt x="89" y="59"/>
                    </a:cubicBezTo>
                    <a:cubicBezTo>
                      <a:pt x="76" y="64"/>
                      <a:pt x="63" y="68"/>
                      <a:pt x="51" y="74"/>
                    </a:cubicBezTo>
                    <a:cubicBezTo>
                      <a:pt x="51" y="74"/>
                      <a:pt x="51" y="74"/>
                      <a:pt x="51" y="73"/>
                    </a:cubicBezTo>
                    <a:cubicBezTo>
                      <a:pt x="51" y="73"/>
                      <a:pt x="50" y="73"/>
                      <a:pt x="50" y="73"/>
                    </a:cubicBezTo>
                    <a:close/>
                    <a:moveTo>
                      <a:pt x="55" y="79"/>
                    </a:moveTo>
                    <a:cubicBezTo>
                      <a:pt x="59" y="77"/>
                      <a:pt x="63" y="75"/>
                      <a:pt x="67" y="74"/>
                    </a:cubicBezTo>
                    <a:cubicBezTo>
                      <a:pt x="68" y="74"/>
                      <a:pt x="68" y="74"/>
                      <a:pt x="68" y="74"/>
                    </a:cubicBezTo>
                    <a:cubicBezTo>
                      <a:pt x="65" y="79"/>
                      <a:pt x="59" y="81"/>
                      <a:pt x="55" y="79"/>
                    </a:cubicBezTo>
                    <a:close/>
                    <a:moveTo>
                      <a:pt x="74" y="75"/>
                    </a:moveTo>
                    <a:cubicBezTo>
                      <a:pt x="83" y="73"/>
                      <a:pt x="91" y="70"/>
                      <a:pt x="100" y="67"/>
                    </a:cubicBezTo>
                    <a:cubicBezTo>
                      <a:pt x="104" y="66"/>
                      <a:pt x="108" y="64"/>
                      <a:pt x="112" y="62"/>
                    </a:cubicBezTo>
                    <a:cubicBezTo>
                      <a:pt x="115" y="62"/>
                      <a:pt x="117" y="61"/>
                      <a:pt x="119" y="60"/>
                    </a:cubicBezTo>
                    <a:cubicBezTo>
                      <a:pt x="120" y="60"/>
                      <a:pt x="125" y="58"/>
                      <a:pt x="122" y="59"/>
                    </a:cubicBezTo>
                    <a:cubicBezTo>
                      <a:pt x="112" y="64"/>
                      <a:pt x="102" y="68"/>
                      <a:pt x="92" y="72"/>
                    </a:cubicBezTo>
                    <a:cubicBezTo>
                      <a:pt x="92" y="72"/>
                      <a:pt x="92" y="72"/>
                      <a:pt x="91" y="72"/>
                    </a:cubicBezTo>
                    <a:cubicBezTo>
                      <a:pt x="87" y="74"/>
                      <a:pt x="82" y="76"/>
                      <a:pt x="78" y="79"/>
                    </a:cubicBezTo>
                    <a:cubicBezTo>
                      <a:pt x="76" y="78"/>
                      <a:pt x="75" y="77"/>
                      <a:pt x="74" y="75"/>
                    </a:cubicBezTo>
                    <a:close/>
                    <a:moveTo>
                      <a:pt x="110" y="69"/>
                    </a:moveTo>
                    <a:cubicBezTo>
                      <a:pt x="110" y="69"/>
                      <a:pt x="109" y="69"/>
                      <a:pt x="109" y="68"/>
                    </a:cubicBezTo>
                    <a:cubicBezTo>
                      <a:pt x="109" y="68"/>
                      <a:pt x="109" y="69"/>
                      <a:pt x="109" y="68"/>
                    </a:cubicBezTo>
                    <a:cubicBezTo>
                      <a:pt x="112" y="67"/>
                      <a:pt x="115" y="66"/>
                      <a:pt x="117" y="65"/>
                    </a:cubicBezTo>
                    <a:cubicBezTo>
                      <a:pt x="118" y="65"/>
                      <a:pt x="119" y="64"/>
                      <a:pt x="121" y="63"/>
                    </a:cubicBezTo>
                    <a:cubicBezTo>
                      <a:pt x="124" y="62"/>
                      <a:pt x="121" y="64"/>
                      <a:pt x="120" y="65"/>
                    </a:cubicBezTo>
                    <a:cubicBezTo>
                      <a:pt x="117" y="67"/>
                      <a:pt x="113" y="67"/>
                      <a:pt x="110" y="69"/>
                    </a:cubicBezTo>
                    <a:close/>
                    <a:moveTo>
                      <a:pt x="122" y="62"/>
                    </a:moveTo>
                    <a:cubicBezTo>
                      <a:pt x="120" y="63"/>
                      <a:pt x="118" y="64"/>
                      <a:pt x="116" y="65"/>
                    </a:cubicBezTo>
                    <a:cubicBezTo>
                      <a:pt x="114" y="66"/>
                      <a:pt x="111" y="67"/>
                      <a:pt x="109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7" y="67"/>
                      <a:pt x="107" y="67"/>
                      <a:pt x="106" y="67"/>
                    </a:cubicBezTo>
                    <a:cubicBezTo>
                      <a:pt x="106" y="67"/>
                      <a:pt x="106" y="68"/>
                      <a:pt x="105" y="68"/>
                    </a:cubicBezTo>
                    <a:cubicBezTo>
                      <a:pt x="105" y="68"/>
                      <a:pt x="104" y="68"/>
                      <a:pt x="104" y="68"/>
                    </a:cubicBezTo>
                    <a:cubicBezTo>
                      <a:pt x="105" y="68"/>
                      <a:pt x="107" y="67"/>
                      <a:pt x="108" y="66"/>
                    </a:cubicBezTo>
                    <a:cubicBezTo>
                      <a:pt x="112" y="65"/>
                      <a:pt x="115" y="63"/>
                      <a:pt x="119" y="61"/>
                    </a:cubicBezTo>
                    <a:cubicBezTo>
                      <a:pt x="121" y="61"/>
                      <a:pt x="123" y="60"/>
                      <a:pt x="124" y="59"/>
                    </a:cubicBezTo>
                    <a:cubicBezTo>
                      <a:pt x="124" y="60"/>
                      <a:pt x="124" y="61"/>
                      <a:pt x="123" y="62"/>
                    </a:cubicBezTo>
                    <a:cubicBezTo>
                      <a:pt x="123" y="62"/>
                      <a:pt x="123" y="62"/>
                      <a:pt x="122" y="62"/>
                    </a:cubicBezTo>
                    <a:close/>
                    <a:moveTo>
                      <a:pt x="97" y="74"/>
                    </a:moveTo>
                    <a:cubicBezTo>
                      <a:pt x="96" y="74"/>
                      <a:pt x="95" y="73"/>
                      <a:pt x="94" y="73"/>
                    </a:cubicBezTo>
                    <a:cubicBezTo>
                      <a:pt x="95" y="72"/>
                      <a:pt x="96" y="72"/>
                      <a:pt x="97" y="72"/>
                    </a:cubicBezTo>
                    <a:cubicBezTo>
                      <a:pt x="99" y="71"/>
                      <a:pt x="101" y="70"/>
                      <a:pt x="103" y="69"/>
                    </a:cubicBezTo>
                    <a:cubicBezTo>
                      <a:pt x="104" y="69"/>
                      <a:pt x="105" y="69"/>
                      <a:pt x="103" y="70"/>
                    </a:cubicBezTo>
                    <a:cubicBezTo>
                      <a:pt x="101" y="71"/>
                      <a:pt x="99" y="72"/>
                      <a:pt x="97" y="74"/>
                    </a:cubicBezTo>
                    <a:cubicBezTo>
                      <a:pt x="97" y="74"/>
                      <a:pt x="97" y="74"/>
                      <a:pt x="97" y="74"/>
                    </a:cubicBezTo>
                    <a:close/>
                    <a:moveTo>
                      <a:pt x="100" y="72"/>
                    </a:moveTo>
                    <a:cubicBezTo>
                      <a:pt x="102" y="71"/>
                      <a:pt x="104" y="71"/>
                      <a:pt x="105" y="70"/>
                    </a:cubicBezTo>
                    <a:cubicBezTo>
                      <a:pt x="105" y="70"/>
                      <a:pt x="105" y="71"/>
                      <a:pt x="105" y="72"/>
                    </a:cubicBezTo>
                    <a:cubicBezTo>
                      <a:pt x="104" y="72"/>
                      <a:pt x="103" y="72"/>
                      <a:pt x="101" y="73"/>
                    </a:cubicBezTo>
                    <a:cubicBezTo>
                      <a:pt x="99" y="73"/>
                      <a:pt x="97" y="74"/>
                      <a:pt x="100" y="72"/>
                    </a:cubicBezTo>
                    <a:close/>
                    <a:moveTo>
                      <a:pt x="82" y="80"/>
                    </a:moveTo>
                    <a:cubicBezTo>
                      <a:pt x="81" y="80"/>
                      <a:pt x="80" y="80"/>
                      <a:pt x="79" y="79"/>
                    </a:cubicBezTo>
                    <a:cubicBezTo>
                      <a:pt x="82" y="78"/>
                      <a:pt x="86" y="76"/>
                      <a:pt x="90" y="75"/>
                    </a:cubicBezTo>
                    <a:cubicBezTo>
                      <a:pt x="88" y="77"/>
                      <a:pt x="85" y="80"/>
                      <a:pt x="82" y="80"/>
                    </a:cubicBezTo>
                    <a:close/>
                    <a:moveTo>
                      <a:pt x="98" y="74"/>
                    </a:moveTo>
                    <a:cubicBezTo>
                      <a:pt x="100" y="74"/>
                      <a:pt x="103" y="73"/>
                      <a:pt x="105" y="72"/>
                    </a:cubicBezTo>
                    <a:cubicBezTo>
                      <a:pt x="104" y="74"/>
                      <a:pt x="101" y="75"/>
                      <a:pt x="98" y="74"/>
                    </a:cubicBezTo>
                    <a:close/>
                    <a:moveTo>
                      <a:pt x="113" y="70"/>
                    </a:moveTo>
                    <a:cubicBezTo>
                      <a:pt x="114" y="70"/>
                      <a:pt x="116" y="69"/>
                      <a:pt x="117" y="69"/>
                    </a:cubicBezTo>
                    <a:cubicBezTo>
                      <a:pt x="116" y="70"/>
                      <a:pt x="114" y="70"/>
                      <a:pt x="113" y="70"/>
                    </a:cubicBezTo>
                    <a:close/>
                    <a:moveTo>
                      <a:pt x="118" y="68"/>
                    </a:moveTo>
                    <a:cubicBezTo>
                      <a:pt x="118" y="68"/>
                      <a:pt x="118" y="68"/>
                      <a:pt x="118" y="68"/>
                    </a:cubicBezTo>
                    <a:cubicBezTo>
                      <a:pt x="116" y="68"/>
                      <a:pt x="113" y="69"/>
                      <a:pt x="111" y="69"/>
                    </a:cubicBezTo>
                    <a:cubicBezTo>
                      <a:pt x="114" y="67"/>
                      <a:pt x="119" y="67"/>
                      <a:pt x="122" y="64"/>
                    </a:cubicBezTo>
                    <a:cubicBezTo>
                      <a:pt x="121" y="66"/>
                      <a:pt x="120" y="67"/>
                      <a:pt x="118" y="68"/>
                    </a:cubicBezTo>
                    <a:close/>
                    <a:moveTo>
                      <a:pt x="124" y="57"/>
                    </a:moveTo>
                    <a:cubicBezTo>
                      <a:pt x="115" y="61"/>
                      <a:pt x="106" y="64"/>
                      <a:pt x="96" y="67"/>
                    </a:cubicBezTo>
                    <a:cubicBezTo>
                      <a:pt x="93" y="69"/>
                      <a:pt x="89" y="70"/>
                      <a:pt x="86" y="71"/>
                    </a:cubicBezTo>
                    <a:cubicBezTo>
                      <a:pt x="91" y="68"/>
                      <a:pt x="97" y="66"/>
                      <a:pt x="103" y="63"/>
                    </a:cubicBezTo>
                    <a:cubicBezTo>
                      <a:pt x="109" y="60"/>
                      <a:pt x="118" y="59"/>
                      <a:pt x="124" y="54"/>
                    </a:cubicBezTo>
                    <a:cubicBezTo>
                      <a:pt x="124" y="55"/>
                      <a:pt x="124" y="56"/>
                      <a:pt x="124" y="57"/>
                    </a:cubicBezTo>
                    <a:close/>
                    <a:moveTo>
                      <a:pt x="125" y="35"/>
                    </a:moveTo>
                    <a:cubicBezTo>
                      <a:pt x="110" y="42"/>
                      <a:pt x="94" y="48"/>
                      <a:pt x="78" y="54"/>
                    </a:cubicBezTo>
                    <a:cubicBezTo>
                      <a:pt x="72" y="56"/>
                      <a:pt x="67" y="59"/>
                      <a:pt x="62" y="61"/>
                    </a:cubicBezTo>
                    <a:cubicBezTo>
                      <a:pt x="68" y="58"/>
                      <a:pt x="74" y="55"/>
                      <a:pt x="80" y="53"/>
                    </a:cubicBezTo>
                    <a:cubicBezTo>
                      <a:pt x="94" y="46"/>
                      <a:pt x="109" y="40"/>
                      <a:pt x="122" y="32"/>
                    </a:cubicBezTo>
                    <a:cubicBezTo>
                      <a:pt x="123" y="32"/>
                      <a:pt x="125" y="33"/>
                      <a:pt x="125" y="35"/>
                    </a:cubicBezTo>
                    <a:close/>
                    <a:moveTo>
                      <a:pt x="121" y="31"/>
                    </a:moveTo>
                    <a:cubicBezTo>
                      <a:pt x="114" y="34"/>
                      <a:pt x="108" y="38"/>
                      <a:pt x="101" y="41"/>
                    </a:cubicBezTo>
                    <a:cubicBezTo>
                      <a:pt x="94" y="45"/>
                      <a:pt x="86" y="48"/>
                      <a:pt x="78" y="52"/>
                    </a:cubicBezTo>
                    <a:cubicBezTo>
                      <a:pt x="76" y="52"/>
                      <a:pt x="74" y="53"/>
                      <a:pt x="72" y="54"/>
                    </a:cubicBezTo>
                    <a:cubicBezTo>
                      <a:pt x="73" y="53"/>
                      <a:pt x="75" y="53"/>
                      <a:pt x="76" y="52"/>
                    </a:cubicBezTo>
                    <a:cubicBezTo>
                      <a:pt x="83" y="49"/>
                      <a:pt x="90" y="46"/>
                      <a:pt x="97" y="43"/>
                    </a:cubicBezTo>
                    <a:cubicBezTo>
                      <a:pt x="104" y="39"/>
                      <a:pt x="110" y="35"/>
                      <a:pt x="116" y="30"/>
                    </a:cubicBezTo>
                    <a:cubicBezTo>
                      <a:pt x="118" y="30"/>
                      <a:pt x="120" y="30"/>
                      <a:pt x="121" y="31"/>
                    </a:cubicBezTo>
                    <a:close/>
                    <a:moveTo>
                      <a:pt x="113" y="26"/>
                    </a:moveTo>
                    <a:cubicBezTo>
                      <a:pt x="113" y="26"/>
                      <a:pt x="113" y="26"/>
                      <a:pt x="113" y="26"/>
                    </a:cubicBezTo>
                    <a:cubicBezTo>
                      <a:pt x="104" y="29"/>
                      <a:pt x="97" y="33"/>
                      <a:pt x="89" y="37"/>
                    </a:cubicBezTo>
                    <a:cubicBezTo>
                      <a:pt x="81" y="40"/>
                      <a:pt x="73" y="43"/>
                      <a:pt x="65" y="47"/>
                    </a:cubicBezTo>
                    <a:cubicBezTo>
                      <a:pt x="56" y="52"/>
                      <a:pt x="47" y="56"/>
                      <a:pt x="39" y="61"/>
                    </a:cubicBezTo>
                    <a:cubicBezTo>
                      <a:pt x="32" y="64"/>
                      <a:pt x="24" y="66"/>
                      <a:pt x="18" y="71"/>
                    </a:cubicBezTo>
                    <a:cubicBezTo>
                      <a:pt x="17" y="71"/>
                      <a:pt x="17" y="71"/>
                      <a:pt x="16" y="71"/>
                    </a:cubicBezTo>
                    <a:cubicBezTo>
                      <a:pt x="31" y="60"/>
                      <a:pt x="47" y="53"/>
                      <a:pt x="63" y="45"/>
                    </a:cubicBezTo>
                    <a:cubicBezTo>
                      <a:pt x="72" y="40"/>
                      <a:pt x="82" y="36"/>
                      <a:pt x="91" y="31"/>
                    </a:cubicBezTo>
                    <a:cubicBezTo>
                      <a:pt x="98" y="28"/>
                      <a:pt x="107" y="25"/>
                      <a:pt x="113" y="19"/>
                    </a:cubicBezTo>
                    <a:cubicBezTo>
                      <a:pt x="113" y="22"/>
                      <a:pt x="113" y="24"/>
                      <a:pt x="113" y="26"/>
                    </a:cubicBezTo>
                    <a:close/>
                    <a:moveTo>
                      <a:pt x="112" y="18"/>
                    </a:moveTo>
                    <a:cubicBezTo>
                      <a:pt x="110" y="19"/>
                      <a:pt x="109" y="21"/>
                      <a:pt x="107" y="22"/>
                    </a:cubicBezTo>
                    <a:cubicBezTo>
                      <a:pt x="104" y="23"/>
                      <a:pt x="101" y="25"/>
                      <a:pt x="98" y="26"/>
                    </a:cubicBezTo>
                    <a:cubicBezTo>
                      <a:pt x="91" y="29"/>
                      <a:pt x="84" y="32"/>
                      <a:pt x="78" y="35"/>
                    </a:cubicBezTo>
                    <a:cubicBezTo>
                      <a:pt x="65" y="41"/>
                      <a:pt x="52" y="48"/>
                      <a:pt x="38" y="54"/>
                    </a:cubicBezTo>
                    <a:cubicBezTo>
                      <a:pt x="32" y="57"/>
                      <a:pt x="27" y="60"/>
                      <a:pt x="21" y="63"/>
                    </a:cubicBezTo>
                    <a:cubicBezTo>
                      <a:pt x="33" y="56"/>
                      <a:pt x="45" y="49"/>
                      <a:pt x="57" y="43"/>
                    </a:cubicBezTo>
                    <a:cubicBezTo>
                      <a:pt x="70" y="36"/>
                      <a:pt x="83" y="30"/>
                      <a:pt x="96" y="23"/>
                    </a:cubicBezTo>
                    <a:cubicBezTo>
                      <a:pt x="98" y="21"/>
                      <a:pt x="101" y="20"/>
                      <a:pt x="103" y="19"/>
                    </a:cubicBezTo>
                    <a:cubicBezTo>
                      <a:pt x="104" y="18"/>
                      <a:pt x="104" y="17"/>
                      <a:pt x="105" y="17"/>
                    </a:cubicBezTo>
                    <a:cubicBezTo>
                      <a:pt x="106" y="16"/>
                      <a:pt x="106" y="16"/>
                      <a:pt x="107" y="15"/>
                    </a:cubicBezTo>
                    <a:cubicBezTo>
                      <a:pt x="107" y="15"/>
                      <a:pt x="108" y="15"/>
                      <a:pt x="109" y="14"/>
                    </a:cubicBezTo>
                    <a:cubicBezTo>
                      <a:pt x="109" y="15"/>
                      <a:pt x="110" y="15"/>
                      <a:pt x="111" y="16"/>
                    </a:cubicBezTo>
                    <a:cubicBezTo>
                      <a:pt x="111" y="17"/>
                      <a:pt x="112" y="17"/>
                      <a:pt x="112" y="18"/>
                    </a:cubicBezTo>
                    <a:close/>
                    <a:moveTo>
                      <a:pt x="108" y="14"/>
                    </a:moveTo>
                    <a:cubicBezTo>
                      <a:pt x="108" y="14"/>
                      <a:pt x="108" y="14"/>
                      <a:pt x="107" y="14"/>
                    </a:cubicBezTo>
                    <a:cubicBezTo>
                      <a:pt x="107" y="14"/>
                      <a:pt x="107" y="14"/>
                      <a:pt x="107" y="14"/>
                    </a:cubicBezTo>
                    <a:cubicBezTo>
                      <a:pt x="106" y="15"/>
                      <a:pt x="104" y="16"/>
                      <a:pt x="103" y="17"/>
                    </a:cubicBezTo>
                    <a:cubicBezTo>
                      <a:pt x="97" y="21"/>
                      <a:pt x="91" y="24"/>
                      <a:pt x="84" y="27"/>
                    </a:cubicBezTo>
                    <a:cubicBezTo>
                      <a:pt x="72" y="33"/>
                      <a:pt x="59" y="39"/>
                      <a:pt x="46" y="46"/>
                    </a:cubicBezTo>
                    <a:cubicBezTo>
                      <a:pt x="40" y="49"/>
                      <a:pt x="34" y="53"/>
                      <a:pt x="27" y="56"/>
                    </a:cubicBezTo>
                    <a:cubicBezTo>
                      <a:pt x="25" y="57"/>
                      <a:pt x="23" y="58"/>
                      <a:pt x="21" y="60"/>
                    </a:cubicBezTo>
                    <a:cubicBezTo>
                      <a:pt x="42" y="45"/>
                      <a:pt x="65" y="34"/>
                      <a:pt x="88" y="21"/>
                    </a:cubicBezTo>
                    <a:cubicBezTo>
                      <a:pt x="89" y="20"/>
                      <a:pt x="91" y="19"/>
                      <a:pt x="92" y="18"/>
                    </a:cubicBezTo>
                    <a:cubicBezTo>
                      <a:pt x="93" y="17"/>
                      <a:pt x="93" y="17"/>
                      <a:pt x="93" y="17"/>
                    </a:cubicBezTo>
                    <a:cubicBezTo>
                      <a:pt x="93" y="17"/>
                      <a:pt x="93" y="17"/>
                      <a:pt x="93" y="17"/>
                    </a:cubicBezTo>
                    <a:cubicBezTo>
                      <a:pt x="94" y="17"/>
                      <a:pt x="95" y="18"/>
                      <a:pt x="95" y="17"/>
                    </a:cubicBezTo>
                    <a:cubicBezTo>
                      <a:pt x="99" y="14"/>
                      <a:pt x="104" y="12"/>
                      <a:pt x="108" y="14"/>
                    </a:cubicBezTo>
                    <a:close/>
                    <a:moveTo>
                      <a:pt x="84" y="6"/>
                    </a:moveTo>
                    <a:cubicBezTo>
                      <a:pt x="80" y="8"/>
                      <a:pt x="76" y="10"/>
                      <a:pt x="72" y="13"/>
                    </a:cubicBezTo>
                    <a:cubicBezTo>
                      <a:pt x="75" y="8"/>
                      <a:pt x="80" y="6"/>
                      <a:pt x="84" y="6"/>
                    </a:cubicBezTo>
                    <a:close/>
                    <a:moveTo>
                      <a:pt x="70" y="14"/>
                    </a:moveTo>
                    <a:cubicBezTo>
                      <a:pt x="64" y="18"/>
                      <a:pt x="59" y="22"/>
                      <a:pt x="53" y="25"/>
                    </a:cubicBezTo>
                    <a:cubicBezTo>
                      <a:pt x="41" y="32"/>
                      <a:pt x="28" y="38"/>
                      <a:pt x="15" y="46"/>
                    </a:cubicBezTo>
                    <a:cubicBezTo>
                      <a:pt x="12" y="47"/>
                      <a:pt x="10" y="49"/>
                      <a:pt x="7" y="50"/>
                    </a:cubicBezTo>
                    <a:cubicBezTo>
                      <a:pt x="9" y="49"/>
                      <a:pt x="13" y="46"/>
                      <a:pt x="15" y="45"/>
                    </a:cubicBezTo>
                    <a:cubicBezTo>
                      <a:pt x="20" y="40"/>
                      <a:pt x="26" y="37"/>
                      <a:pt x="33" y="33"/>
                    </a:cubicBezTo>
                    <a:cubicBezTo>
                      <a:pt x="39" y="30"/>
                      <a:pt x="45" y="26"/>
                      <a:pt x="52" y="23"/>
                    </a:cubicBezTo>
                    <a:cubicBezTo>
                      <a:pt x="57" y="20"/>
                      <a:pt x="61" y="16"/>
                      <a:pt x="66" y="13"/>
                    </a:cubicBezTo>
                    <a:cubicBezTo>
                      <a:pt x="67" y="13"/>
                      <a:pt x="67" y="13"/>
                      <a:pt x="67" y="13"/>
                    </a:cubicBezTo>
                    <a:cubicBezTo>
                      <a:pt x="67" y="13"/>
                      <a:pt x="68" y="12"/>
                      <a:pt x="68" y="12"/>
                    </a:cubicBezTo>
                    <a:cubicBezTo>
                      <a:pt x="68" y="13"/>
                      <a:pt x="69" y="13"/>
                      <a:pt x="69" y="13"/>
                    </a:cubicBezTo>
                    <a:cubicBezTo>
                      <a:pt x="69" y="14"/>
                      <a:pt x="70" y="14"/>
                      <a:pt x="70" y="14"/>
                    </a:cubicBezTo>
                    <a:close/>
                    <a:moveTo>
                      <a:pt x="57" y="6"/>
                    </a:moveTo>
                    <a:cubicBezTo>
                      <a:pt x="58" y="5"/>
                      <a:pt x="60" y="5"/>
                      <a:pt x="61" y="5"/>
                    </a:cubicBezTo>
                    <a:cubicBezTo>
                      <a:pt x="58" y="6"/>
                      <a:pt x="56" y="8"/>
                      <a:pt x="54" y="9"/>
                    </a:cubicBezTo>
                    <a:cubicBezTo>
                      <a:pt x="53" y="10"/>
                      <a:pt x="53" y="10"/>
                      <a:pt x="52" y="10"/>
                    </a:cubicBezTo>
                    <a:cubicBezTo>
                      <a:pt x="53" y="8"/>
                      <a:pt x="55" y="7"/>
                      <a:pt x="57" y="6"/>
                    </a:cubicBezTo>
                    <a:close/>
                    <a:moveTo>
                      <a:pt x="46" y="14"/>
                    </a:moveTo>
                    <a:cubicBezTo>
                      <a:pt x="45" y="14"/>
                      <a:pt x="44" y="15"/>
                      <a:pt x="44" y="15"/>
                    </a:cubicBezTo>
                    <a:cubicBezTo>
                      <a:pt x="38" y="18"/>
                      <a:pt x="33" y="19"/>
                      <a:pt x="28" y="23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32" y="19"/>
                      <a:pt x="37" y="15"/>
                      <a:pt x="42" y="11"/>
                    </a:cubicBezTo>
                    <a:cubicBezTo>
                      <a:pt x="42" y="11"/>
                      <a:pt x="42" y="11"/>
                      <a:pt x="41" y="11"/>
                    </a:cubicBezTo>
                    <a:cubicBezTo>
                      <a:pt x="37" y="12"/>
                      <a:pt x="33" y="15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6"/>
                    </a:cubicBezTo>
                    <a:cubicBezTo>
                      <a:pt x="30" y="15"/>
                      <a:pt x="31" y="14"/>
                      <a:pt x="32" y="14"/>
                    </a:cubicBezTo>
                    <a:cubicBezTo>
                      <a:pt x="34" y="12"/>
                      <a:pt x="36" y="11"/>
                      <a:pt x="39" y="9"/>
                    </a:cubicBezTo>
                    <a:cubicBezTo>
                      <a:pt x="42" y="10"/>
                      <a:pt x="44" y="11"/>
                      <a:pt x="46" y="14"/>
                    </a:cubicBezTo>
                    <a:close/>
                    <a:moveTo>
                      <a:pt x="33" y="11"/>
                    </a:moveTo>
                    <a:cubicBezTo>
                      <a:pt x="35" y="10"/>
                      <a:pt x="36" y="9"/>
                      <a:pt x="37" y="9"/>
                    </a:cubicBezTo>
                    <a:cubicBezTo>
                      <a:pt x="35" y="11"/>
                      <a:pt x="32" y="12"/>
                      <a:pt x="30" y="14"/>
                    </a:cubicBezTo>
                    <a:cubicBezTo>
                      <a:pt x="31" y="13"/>
                      <a:pt x="32" y="12"/>
                      <a:pt x="33" y="11"/>
                    </a:cubicBezTo>
                    <a:close/>
                    <a:moveTo>
                      <a:pt x="23" y="24"/>
                    </a:moveTo>
                    <a:cubicBezTo>
                      <a:pt x="19" y="25"/>
                      <a:pt x="16" y="27"/>
                      <a:pt x="13" y="29"/>
                    </a:cubicBezTo>
                    <a:cubicBezTo>
                      <a:pt x="10" y="31"/>
                      <a:pt x="15" y="27"/>
                      <a:pt x="16" y="26"/>
                    </a:cubicBezTo>
                    <a:cubicBezTo>
                      <a:pt x="17" y="25"/>
                      <a:pt x="19" y="23"/>
                      <a:pt x="21" y="21"/>
                    </a:cubicBezTo>
                    <a:cubicBezTo>
                      <a:pt x="21" y="22"/>
                      <a:pt x="22" y="23"/>
                      <a:pt x="23" y="24"/>
                    </a:cubicBezTo>
                    <a:close/>
                    <a:moveTo>
                      <a:pt x="13" y="18"/>
                    </a:moveTo>
                    <a:cubicBezTo>
                      <a:pt x="11" y="20"/>
                      <a:pt x="9" y="21"/>
                      <a:pt x="7" y="23"/>
                    </a:cubicBezTo>
                    <a:cubicBezTo>
                      <a:pt x="7" y="22"/>
                      <a:pt x="7" y="22"/>
                      <a:pt x="7" y="21"/>
                    </a:cubicBezTo>
                    <a:cubicBezTo>
                      <a:pt x="8" y="19"/>
                      <a:pt x="11" y="18"/>
                      <a:pt x="1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89"/>
              <p:cNvSpPr>
                <a:spLocks noEditPoints="1"/>
              </p:cNvSpPr>
              <p:nvPr/>
            </p:nvSpPr>
            <p:spPr bwMode="auto">
              <a:xfrm>
                <a:off x="3871" y="1410"/>
                <a:ext cx="320" cy="225"/>
              </a:xfrm>
              <a:custGeom>
                <a:avLst/>
                <a:gdLst>
                  <a:gd name="T0" fmla="*/ 70 w 135"/>
                  <a:gd name="T1" fmla="*/ 75 h 95"/>
                  <a:gd name="T2" fmla="*/ 59 w 135"/>
                  <a:gd name="T3" fmla="*/ 2 h 95"/>
                  <a:gd name="T4" fmla="*/ 7 w 135"/>
                  <a:gd name="T5" fmla="*/ 25 h 95"/>
                  <a:gd name="T6" fmla="*/ 11 w 135"/>
                  <a:gd name="T7" fmla="*/ 31 h 95"/>
                  <a:gd name="T8" fmla="*/ 15 w 135"/>
                  <a:gd name="T9" fmla="*/ 32 h 95"/>
                  <a:gd name="T10" fmla="*/ 48 w 135"/>
                  <a:gd name="T11" fmla="*/ 16 h 95"/>
                  <a:gd name="T12" fmla="*/ 51 w 135"/>
                  <a:gd name="T13" fmla="*/ 12 h 95"/>
                  <a:gd name="T14" fmla="*/ 51 w 135"/>
                  <a:gd name="T15" fmla="*/ 18 h 95"/>
                  <a:gd name="T16" fmla="*/ 65 w 135"/>
                  <a:gd name="T17" fmla="*/ 7 h 95"/>
                  <a:gd name="T18" fmla="*/ 68 w 135"/>
                  <a:gd name="T19" fmla="*/ 11 h 95"/>
                  <a:gd name="T20" fmla="*/ 42 w 135"/>
                  <a:gd name="T21" fmla="*/ 31 h 95"/>
                  <a:gd name="T22" fmla="*/ 45 w 135"/>
                  <a:gd name="T23" fmla="*/ 31 h 95"/>
                  <a:gd name="T24" fmla="*/ 16 w 135"/>
                  <a:gd name="T25" fmla="*/ 58 h 95"/>
                  <a:gd name="T26" fmla="*/ 39 w 135"/>
                  <a:gd name="T27" fmla="*/ 50 h 95"/>
                  <a:gd name="T28" fmla="*/ 14 w 135"/>
                  <a:gd name="T29" fmla="*/ 65 h 95"/>
                  <a:gd name="T30" fmla="*/ 61 w 135"/>
                  <a:gd name="T31" fmla="*/ 45 h 95"/>
                  <a:gd name="T32" fmla="*/ 74 w 135"/>
                  <a:gd name="T33" fmla="*/ 28 h 95"/>
                  <a:gd name="T34" fmla="*/ 19 w 135"/>
                  <a:gd name="T35" fmla="*/ 54 h 95"/>
                  <a:gd name="T36" fmla="*/ 90 w 135"/>
                  <a:gd name="T37" fmla="*/ 14 h 95"/>
                  <a:gd name="T38" fmla="*/ 90 w 135"/>
                  <a:gd name="T39" fmla="*/ 8 h 95"/>
                  <a:gd name="T40" fmla="*/ 38 w 135"/>
                  <a:gd name="T41" fmla="*/ 29 h 95"/>
                  <a:gd name="T42" fmla="*/ 22 w 135"/>
                  <a:gd name="T43" fmla="*/ 30 h 95"/>
                  <a:gd name="T44" fmla="*/ 16 w 135"/>
                  <a:gd name="T45" fmla="*/ 33 h 95"/>
                  <a:gd name="T46" fmla="*/ 28 w 135"/>
                  <a:gd name="T47" fmla="*/ 25 h 95"/>
                  <a:gd name="T48" fmla="*/ 10 w 135"/>
                  <a:gd name="T49" fmla="*/ 27 h 95"/>
                  <a:gd name="T50" fmla="*/ 7 w 135"/>
                  <a:gd name="T51" fmla="*/ 26 h 95"/>
                  <a:gd name="T52" fmla="*/ 62 w 135"/>
                  <a:gd name="T53" fmla="*/ 49 h 95"/>
                  <a:gd name="T54" fmla="*/ 114 w 135"/>
                  <a:gd name="T55" fmla="*/ 31 h 95"/>
                  <a:gd name="T56" fmla="*/ 114 w 135"/>
                  <a:gd name="T57" fmla="*/ 31 h 95"/>
                  <a:gd name="T58" fmla="*/ 72 w 135"/>
                  <a:gd name="T59" fmla="*/ 72 h 95"/>
                  <a:gd name="T60" fmla="*/ 80 w 135"/>
                  <a:gd name="T61" fmla="*/ 65 h 95"/>
                  <a:gd name="T62" fmla="*/ 90 w 135"/>
                  <a:gd name="T63" fmla="*/ 65 h 95"/>
                  <a:gd name="T64" fmla="*/ 120 w 135"/>
                  <a:gd name="T65" fmla="*/ 48 h 95"/>
                  <a:gd name="T66" fmla="*/ 120 w 135"/>
                  <a:gd name="T67" fmla="*/ 48 h 95"/>
                  <a:gd name="T68" fmla="*/ 26 w 135"/>
                  <a:gd name="T69" fmla="*/ 88 h 95"/>
                  <a:gd name="T70" fmla="*/ 35 w 135"/>
                  <a:gd name="T71" fmla="*/ 74 h 95"/>
                  <a:gd name="T72" fmla="*/ 36 w 135"/>
                  <a:gd name="T73" fmla="*/ 72 h 95"/>
                  <a:gd name="T74" fmla="*/ 112 w 135"/>
                  <a:gd name="T75" fmla="*/ 30 h 95"/>
                  <a:gd name="T76" fmla="*/ 71 w 135"/>
                  <a:gd name="T77" fmla="*/ 49 h 95"/>
                  <a:gd name="T78" fmla="*/ 40 w 135"/>
                  <a:gd name="T79" fmla="*/ 80 h 95"/>
                  <a:gd name="T80" fmla="*/ 122 w 135"/>
                  <a:gd name="T81" fmla="*/ 41 h 95"/>
                  <a:gd name="T82" fmla="*/ 59 w 135"/>
                  <a:gd name="T83" fmla="*/ 69 h 95"/>
                  <a:gd name="T84" fmla="*/ 51 w 135"/>
                  <a:gd name="T85" fmla="*/ 74 h 95"/>
                  <a:gd name="T86" fmla="*/ 120 w 135"/>
                  <a:gd name="T87" fmla="*/ 60 h 95"/>
                  <a:gd name="T88" fmla="*/ 121 w 135"/>
                  <a:gd name="T89" fmla="*/ 63 h 95"/>
                  <a:gd name="T90" fmla="*/ 104 w 135"/>
                  <a:gd name="T91" fmla="*/ 68 h 95"/>
                  <a:gd name="T92" fmla="*/ 103 w 135"/>
                  <a:gd name="T93" fmla="*/ 70 h 95"/>
                  <a:gd name="T94" fmla="*/ 90 w 135"/>
                  <a:gd name="T95" fmla="*/ 74 h 95"/>
                  <a:gd name="T96" fmla="*/ 111 w 135"/>
                  <a:gd name="T97" fmla="*/ 69 h 95"/>
                  <a:gd name="T98" fmla="*/ 78 w 135"/>
                  <a:gd name="T99" fmla="*/ 54 h 95"/>
                  <a:gd name="T100" fmla="*/ 97 w 135"/>
                  <a:gd name="T101" fmla="*/ 43 h 95"/>
                  <a:gd name="T102" fmla="*/ 63 w 135"/>
                  <a:gd name="T103" fmla="*/ 44 h 95"/>
                  <a:gd name="T104" fmla="*/ 57 w 135"/>
                  <a:gd name="T105" fmla="*/ 43 h 95"/>
                  <a:gd name="T106" fmla="*/ 107 w 135"/>
                  <a:gd name="T107" fmla="*/ 14 h 95"/>
                  <a:gd name="T108" fmla="*/ 95 w 135"/>
                  <a:gd name="T109" fmla="*/ 17 h 95"/>
                  <a:gd name="T110" fmla="*/ 33 w 135"/>
                  <a:gd name="T111" fmla="*/ 33 h 95"/>
                  <a:gd name="T112" fmla="*/ 52 w 135"/>
                  <a:gd name="T113" fmla="*/ 10 h 95"/>
                  <a:gd name="T114" fmla="*/ 29 w 135"/>
                  <a:gd name="T115" fmla="*/ 16 h 95"/>
                  <a:gd name="T116" fmla="*/ 16 w 135"/>
                  <a:gd name="T117" fmla="*/ 2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5" h="95">
                    <a:moveTo>
                      <a:pt x="9" y="33"/>
                    </a:moveTo>
                    <a:cubicBezTo>
                      <a:pt x="4" y="34"/>
                      <a:pt x="0" y="38"/>
                      <a:pt x="0" y="44"/>
                    </a:cubicBezTo>
                    <a:cubicBezTo>
                      <a:pt x="0" y="51"/>
                      <a:pt x="7" y="55"/>
                      <a:pt x="13" y="56"/>
                    </a:cubicBezTo>
                    <a:cubicBezTo>
                      <a:pt x="8" y="59"/>
                      <a:pt x="5" y="65"/>
                      <a:pt x="11" y="70"/>
                    </a:cubicBezTo>
                    <a:cubicBezTo>
                      <a:pt x="16" y="76"/>
                      <a:pt x="25" y="75"/>
                      <a:pt x="32" y="73"/>
                    </a:cubicBezTo>
                    <a:cubicBezTo>
                      <a:pt x="30" y="81"/>
                      <a:pt x="23" y="87"/>
                      <a:pt x="17" y="92"/>
                    </a:cubicBezTo>
                    <a:cubicBezTo>
                      <a:pt x="16" y="93"/>
                      <a:pt x="16" y="93"/>
                      <a:pt x="17" y="94"/>
                    </a:cubicBezTo>
                    <a:cubicBezTo>
                      <a:pt x="17" y="95"/>
                      <a:pt x="18" y="95"/>
                      <a:pt x="18" y="95"/>
                    </a:cubicBezTo>
                    <a:cubicBezTo>
                      <a:pt x="30" y="90"/>
                      <a:pt x="41" y="86"/>
                      <a:pt x="49" y="76"/>
                    </a:cubicBezTo>
                    <a:cubicBezTo>
                      <a:pt x="54" y="85"/>
                      <a:pt x="65" y="83"/>
                      <a:pt x="70" y="75"/>
                    </a:cubicBezTo>
                    <a:cubicBezTo>
                      <a:pt x="73" y="79"/>
                      <a:pt x="77" y="82"/>
                      <a:pt x="82" y="83"/>
                    </a:cubicBezTo>
                    <a:cubicBezTo>
                      <a:pt x="86" y="83"/>
                      <a:pt x="91" y="79"/>
                      <a:pt x="93" y="75"/>
                    </a:cubicBezTo>
                    <a:cubicBezTo>
                      <a:pt x="98" y="79"/>
                      <a:pt x="108" y="77"/>
                      <a:pt x="108" y="71"/>
                    </a:cubicBezTo>
                    <a:cubicBezTo>
                      <a:pt x="120" y="78"/>
                      <a:pt x="135" y="57"/>
                      <a:pt x="123" y="48"/>
                    </a:cubicBezTo>
                    <a:cubicBezTo>
                      <a:pt x="128" y="46"/>
                      <a:pt x="132" y="40"/>
                      <a:pt x="129" y="34"/>
                    </a:cubicBezTo>
                    <a:cubicBezTo>
                      <a:pt x="126" y="29"/>
                      <a:pt x="121" y="27"/>
                      <a:pt x="116" y="27"/>
                    </a:cubicBezTo>
                    <a:cubicBezTo>
                      <a:pt x="117" y="22"/>
                      <a:pt x="116" y="17"/>
                      <a:pt x="112" y="13"/>
                    </a:cubicBezTo>
                    <a:cubicBezTo>
                      <a:pt x="108" y="8"/>
                      <a:pt x="100" y="10"/>
                      <a:pt x="95" y="13"/>
                    </a:cubicBezTo>
                    <a:cubicBezTo>
                      <a:pt x="95" y="0"/>
                      <a:pt x="77" y="0"/>
                      <a:pt x="71" y="10"/>
                    </a:cubicBezTo>
                    <a:cubicBezTo>
                      <a:pt x="68" y="5"/>
                      <a:pt x="65" y="1"/>
                      <a:pt x="59" y="2"/>
                    </a:cubicBezTo>
                    <a:cubicBezTo>
                      <a:pt x="54" y="3"/>
                      <a:pt x="50" y="7"/>
                      <a:pt x="48" y="12"/>
                    </a:cubicBezTo>
                    <a:cubicBezTo>
                      <a:pt x="45" y="7"/>
                      <a:pt x="40" y="5"/>
                      <a:pt x="34" y="7"/>
                    </a:cubicBezTo>
                    <a:cubicBezTo>
                      <a:pt x="27" y="9"/>
                      <a:pt x="26" y="16"/>
                      <a:pt x="25" y="22"/>
                    </a:cubicBezTo>
                    <a:cubicBezTo>
                      <a:pt x="20" y="16"/>
                      <a:pt x="13" y="12"/>
                      <a:pt x="6" y="18"/>
                    </a:cubicBezTo>
                    <a:cubicBezTo>
                      <a:pt x="1" y="23"/>
                      <a:pt x="4" y="29"/>
                      <a:pt x="9" y="33"/>
                    </a:cubicBezTo>
                    <a:close/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8" y="22"/>
                      <a:pt x="10" y="21"/>
                      <a:pt x="12" y="19"/>
                    </a:cubicBezTo>
                    <a:cubicBezTo>
                      <a:pt x="13" y="19"/>
                      <a:pt x="16" y="16"/>
                      <a:pt x="12" y="20"/>
                    </a:cubicBezTo>
                    <a:cubicBezTo>
                      <a:pt x="10" y="22"/>
                      <a:pt x="8" y="23"/>
                      <a:pt x="7" y="25"/>
                    </a:cubicBezTo>
                    <a:cubicBezTo>
                      <a:pt x="7" y="24"/>
                      <a:pt x="7" y="24"/>
                      <a:pt x="7" y="23"/>
                    </a:cubicBezTo>
                    <a:close/>
                    <a:moveTo>
                      <a:pt x="17" y="19"/>
                    </a:moveTo>
                    <a:cubicBezTo>
                      <a:pt x="16" y="19"/>
                      <a:pt x="14" y="20"/>
                      <a:pt x="13" y="21"/>
                    </a:cubicBezTo>
                    <a:cubicBezTo>
                      <a:pt x="11" y="23"/>
                      <a:pt x="8" y="24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9" y="23"/>
                      <a:pt x="13" y="21"/>
                      <a:pt x="15" y="18"/>
                    </a:cubicBezTo>
                    <a:cubicBezTo>
                      <a:pt x="16" y="18"/>
                      <a:pt x="16" y="18"/>
                      <a:pt x="17" y="19"/>
                    </a:cubicBezTo>
                    <a:close/>
                    <a:moveTo>
                      <a:pt x="22" y="25"/>
                    </a:moveTo>
                    <a:cubicBezTo>
                      <a:pt x="20" y="28"/>
                      <a:pt x="17" y="29"/>
                      <a:pt x="14" y="32"/>
                    </a:cubicBezTo>
                    <a:cubicBezTo>
                      <a:pt x="13" y="32"/>
                      <a:pt x="12" y="31"/>
                      <a:pt x="11" y="31"/>
                    </a:cubicBezTo>
                    <a:cubicBezTo>
                      <a:pt x="13" y="30"/>
                      <a:pt x="15" y="29"/>
                      <a:pt x="17" y="28"/>
                    </a:cubicBezTo>
                    <a:cubicBezTo>
                      <a:pt x="18" y="27"/>
                      <a:pt x="18" y="27"/>
                      <a:pt x="19" y="26"/>
                    </a:cubicBezTo>
                    <a:cubicBezTo>
                      <a:pt x="19" y="26"/>
                      <a:pt x="23" y="24"/>
                      <a:pt x="22" y="25"/>
                    </a:cubicBezTo>
                    <a:close/>
                    <a:moveTo>
                      <a:pt x="25" y="27"/>
                    </a:moveTo>
                    <a:cubicBezTo>
                      <a:pt x="23" y="28"/>
                      <a:pt x="22" y="28"/>
                      <a:pt x="20" y="29"/>
                    </a:cubicBezTo>
                    <a:cubicBezTo>
                      <a:pt x="19" y="30"/>
                      <a:pt x="18" y="31"/>
                      <a:pt x="17" y="31"/>
                    </a:cubicBezTo>
                    <a:cubicBezTo>
                      <a:pt x="17" y="31"/>
                      <a:pt x="16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8" y="29"/>
                      <a:pt x="21" y="28"/>
                      <a:pt x="23" y="25"/>
                    </a:cubicBezTo>
                    <a:cubicBezTo>
                      <a:pt x="24" y="25"/>
                      <a:pt x="24" y="26"/>
                      <a:pt x="25" y="27"/>
                    </a:cubicBezTo>
                    <a:close/>
                    <a:moveTo>
                      <a:pt x="28" y="18"/>
                    </a:moveTo>
                    <a:cubicBezTo>
                      <a:pt x="31" y="17"/>
                      <a:pt x="33" y="15"/>
                      <a:pt x="35" y="14"/>
                    </a:cubicBezTo>
                    <a:cubicBezTo>
                      <a:pt x="37" y="13"/>
                      <a:pt x="38" y="12"/>
                      <a:pt x="40" y="12"/>
                    </a:cubicBezTo>
                    <a:cubicBezTo>
                      <a:pt x="39" y="12"/>
                      <a:pt x="37" y="14"/>
                      <a:pt x="36" y="15"/>
                    </a:cubicBezTo>
                    <a:cubicBezTo>
                      <a:pt x="33" y="17"/>
                      <a:pt x="30" y="19"/>
                      <a:pt x="28" y="21"/>
                    </a:cubicBezTo>
                    <a:cubicBezTo>
                      <a:pt x="28" y="20"/>
                      <a:pt x="28" y="19"/>
                      <a:pt x="28" y="18"/>
                    </a:cubicBezTo>
                    <a:close/>
                    <a:moveTo>
                      <a:pt x="47" y="14"/>
                    </a:moveTo>
                    <a:cubicBezTo>
                      <a:pt x="47" y="15"/>
                      <a:pt x="47" y="15"/>
                      <a:pt x="48" y="16"/>
                    </a:cubicBezTo>
                    <a:cubicBezTo>
                      <a:pt x="44" y="18"/>
                      <a:pt x="40" y="20"/>
                      <a:pt x="37" y="22"/>
                    </a:cubicBezTo>
                    <a:cubicBezTo>
                      <a:pt x="34" y="24"/>
                      <a:pt x="31" y="25"/>
                      <a:pt x="28" y="27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31" y="25"/>
                      <a:pt x="34" y="22"/>
                      <a:pt x="37" y="20"/>
                    </a:cubicBezTo>
                    <a:cubicBezTo>
                      <a:pt x="39" y="19"/>
                      <a:pt x="41" y="18"/>
                      <a:pt x="43" y="16"/>
                    </a:cubicBezTo>
                    <a:cubicBezTo>
                      <a:pt x="43" y="16"/>
                      <a:pt x="43" y="16"/>
                      <a:pt x="44" y="16"/>
                    </a:cubicBezTo>
                    <a:cubicBezTo>
                      <a:pt x="45" y="15"/>
                      <a:pt x="46" y="15"/>
                      <a:pt x="47" y="14"/>
                    </a:cubicBezTo>
                    <a:close/>
                    <a:moveTo>
                      <a:pt x="64" y="6"/>
                    </a:moveTo>
                    <a:cubicBezTo>
                      <a:pt x="64" y="6"/>
                      <a:pt x="64" y="6"/>
                      <a:pt x="64" y="6"/>
                    </a:cubicBezTo>
                    <a:cubicBezTo>
                      <a:pt x="60" y="8"/>
                      <a:pt x="56" y="11"/>
                      <a:pt x="51" y="12"/>
                    </a:cubicBezTo>
                    <a:cubicBezTo>
                      <a:pt x="51" y="12"/>
                      <a:pt x="52" y="12"/>
                      <a:pt x="52" y="11"/>
                    </a:cubicBezTo>
                    <a:cubicBezTo>
                      <a:pt x="53" y="10"/>
                      <a:pt x="54" y="10"/>
                      <a:pt x="56" y="9"/>
                    </a:cubicBezTo>
                    <a:cubicBezTo>
                      <a:pt x="58" y="7"/>
                      <a:pt x="60" y="6"/>
                      <a:pt x="62" y="5"/>
                    </a:cubicBezTo>
                    <a:cubicBezTo>
                      <a:pt x="63" y="5"/>
                      <a:pt x="63" y="5"/>
                      <a:pt x="64" y="6"/>
                    </a:cubicBezTo>
                    <a:close/>
                    <a:moveTo>
                      <a:pt x="66" y="8"/>
                    </a:moveTo>
                    <a:cubicBezTo>
                      <a:pt x="56" y="14"/>
                      <a:pt x="46" y="21"/>
                      <a:pt x="35" y="27"/>
                    </a:cubicBezTo>
                    <a:cubicBezTo>
                      <a:pt x="25" y="33"/>
                      <a:pt x="14" y="38"/>
                      <a:pt x="4" y="45"/>
                    </a:cubicBezTo>
                    <a:cubicBezTo>
                      <a:pt x="4" y="45"/>
                      <a:pt x="4" y="46"/>
                      <a:pt x="5" y="46"/>
                    </a:cubicBezTo>
                    <a:cubicBezTo>
                      <a:pt x="14" y="39"/>
                      <a:pt x="25" y="34"/>
                      <a:pt x="36" y="27"/>
                    </a:cubicBezTo>
                    <a:cubicBezTo>
                      <a:pt x="41" y="24"/>
                      <a:pt x="46" y="21"/>
                      <a:pt x="51" y="18"/>
                    </a:cubicBezTo>
                    <a:cubicBezTo>
                      <a:pt x="56" y="16"/>
                      <a:pt x="62" y="12"/>
                      <a:pt x="65" y="9"/>
                    </a:cubicBezTo>
                    <a:cubicBezTo>
                      <a:pt x="61" y="13"/>
                      <a:pt x="56" y="16"/>
                      <a:pt x="51" y="19"/>
                    </a:cubicBezTo>
                    <a:cubicBezTo>
                      <a:pt x="45" y="22"/>
                      <a:pt x="40" y="25"/>
                      <a:pt x="34" y="29"/>
                    </a:cubicBezTo>
                    <a:cubicBezTo>
                      <a:pt x="29" y="32"/>
                      <a:pt x="23" y="35"/>
                      <a:pt x="17" y="39"/>
                    </a:cubicBezTo>
                    <a:cubicBezTo>
                      <a:pt x="13" y="42"/>
                      <a:pt x="8" y="44"/>
                      <a:pt x="4" y="48"/>
                    </a:cubicBezTo>
                    <a:cubicBezTo>
                      <a:pt x="4" y="47"/>
                      <a:pt x="4" y="46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12" y="38"/>
                      <a:pt x="24" y="33"/>
                      <a:pt x="34" y="26"/>
                    </a:cubicBezTo>
                    <a:cubicBezTo>
                      <a:pt x="40" y="23"/>
                      <a:pt x="46" y="19"/>
                      <a:pt x="51" y="16"/>
                    </a:cubicBezTo>
                    <a:cubicBezTo>
                      <a:pt x="56" y="13"/>
                      <a:pt x="61" y="10"/>
                      <a:pt x="65" y="7"/>
                    </a:cubicBezTo>
                    <a:cubicBezTo>
                      <a:pt x="65" y="7"/>
                      <a:pt x="66" y="8"/>
                      <a:pt x="66" y="8"/>
                    </a:cubicBezTo>
                    <a:close/>
                    <a:moveTo>
                      <a:pt x="68" y="11"/>
                    </a:moveTo>
                    <a:cubicBezTo>
                      <a:pt x="63" y="13"/>
                      <a:pt x="59" y="17"/>
                      <a:pt x="55" y="19"/>
                    </a:cubicBezTo>
                    <a:cubicBezTo>
                      <a:pt x="49" y="22"/>
                      <a:pt x="43" y="26"/>
                      <a:pt x="38" y="29"/>
                    </a:cubicBezTo>
                    <a:cubicBezTo>
                      <a:pt x="32" y="32"/>
                      <a:pt x="27" y="35"/>
                      <a:pt x="21" y="38"/>
                    </a:cubicBezTo>
                    <a:cubicBezTo>
                      <a:pt x="19" y="39"/>
                      <a:pt x="16" y="41"/>
                      <a:pt x="13" y="42"/>
                    </a:cubicBezTo>
                    <a:cubicBezTo>
                      <a:pt x="13" y="42"/>
                      <a:pt x="13" y="42"/>
                      <a:pt x="13" y="43"/>
                    </a:cubicBezTo>
                    <a:cubicBezTo>
                      <a:pt x="21" y="37"/>
                      <a:pt x="30" y="33"/>
                      <a:pt x="38" y="28"/>
                    </a:cubicBezTo>
                    <a:cubicBezTo>
                      <a:pt x="47" y="22"/>
                      <a:pt x="58" y="16"/>
                      <a:pt x="67" y="9"/>
                    </a:cubicBezTo>
                    <a:cubicBezTo>
                      <a:pt x="67" y="10"/>
                      <a:pt x="68" y="10"/>
                      <a:pt x="68" y="11"/>
                    </a:cubicBezTo>
                    <a:close/>
                    <a:moveTo>
                      <a:pt x="81" y="8"/>
                    </a:moveTo>
                    <a:cubicBezTo>
                      <a:pt x="81" y="8"/>
                      <a:pt x="86" y="5"/>
                      <a:pt x="84" y="6"/>
                    </a:cubicBezTo>
                    <a:cubicBezTo>
                      <a:pt x="83" y="7"/>
                      <a:pt x="81" y="8"/>
                      <a:pt x="80" y="9"/>
                    </a:cubicBezTo>
                    <a:cubicBezTo>
                      <a:pt x="76" y="12"/>
                      <a:pt x="72" y="14"/>
                      <a:pt x="69" y="16"/>
                    </a:cubicBezTo>
                    <a:cubicBezTo>
                      <a:pt x="62" y="21"/>
                      <a:pt x="55" y="25"/>
                      <a:pt x="48" y="28"/>
                    </a:cubicBezTo>
                    <a:cubicBezTo>
                      <a:pt x="41" y="32"/>
                      <a:pt x="34" y="36"/>
                      <a:pt x="28" y="40"/>
                    </a:cubicBezTo>
                    <a:cubicBezTo>
                      <a:pt x="21" y="44"/>
                      <a:pt x="16" y="48"/>
                      <a:pt x="9" y="52"/>
                    </a:cubicBezTo>
                    <a:cubicBezTo>
                      <a:pt x="9" y="51"/>
                      <a:pt x="8" y="51"/>
                      <a:pt x="7" y="51"/>
                    </a:cubicBezTo>
                    <a:cubicBezTo>
                      <a:pt x="12" y="49"/>
                      <a:pt x="17" y="45"/>
                      <a:pt x="22" y="42"/>
                    </a:cubicBezTo>
                    <a:cubicBezTo>
                      <a:pt x="29" y="39"/>
                      <a:pt x="35" y="35"/>
                      <a:pt x="42" y="31"/>
                    </a:cubicBezTo>
                    <a:cubicBezTo>
                      <a:pt x="49" y="28"/>
                      <a:pt x="56" y="24"/>
                      <a:pt x="63" y="20"/>
                    </a:cubicBezTo>
                    <a:cubicBezTo>
                      <a:pt x="69" y="16"/>
                      <a:pt x="74" y="12"/>
                      <a:pt x="81" y="8"/>
                    </a:cubicBezTo>
                    <a:close/>
                    <a:moveTo>
                      <a:pt x="90" y="8"/>
                    </a:moveTo>
                    <a:cubicBezTo>
                      <a:pt x="80" y="13"/>
                      <a:pt x="72" y="19"/>
                      <a:pt x="62" y="25"/>
                    </a:cubicBezTo>
                    <a:cubicBezTo>
                      <a:pt x="61" y="26"/>
                      <a:pt x="59" y="27"/>
                      <a:pt x="57" y="28"/>
                    </a:cubicBezTo>
                    <a:cubicBezTo>
                      <a:pt x="56" y="28"/>
                      <a:pt x="55" y="29"/>
                      <a:pt x="54" y="29"/>
                    </a:cubicBezTo>
                    <a:cubicBezTo>
                      <a:pt x="41" y="36"/>
                      <a:pt x="28" y="43"/>
                      <a:pt x="15" y="49"/>
                    </a:cubicBezTo>
                    <a:cubicBezTo>
                      <a:pt x="16" y="49"/>
                      <a:pt x="16" y="48"/>
                      <a:pt x="16" y="48"/>
                    </a:cubicBezTo>
                    <a:cubicBezTo>
                      <a:pt x="19" y="46"/>
                      <a:pt x="22" y="44"/>
                      <a:pt x="25" y="43"/>
                    </a:cubicBezTo>
                    <a:cubicBezTo>
                      <a:pt x="32" y="38"/>
                      <a:pt x="38" y="35"/>
                      <a:pt x="45" y="31"/>
                    </a:cubicBezTo>
                    <a:cubicBezTo>
                      <a:pt x="59" y="23"/>
                      <a:pt x="73" y="15"/>
                      <a:pt x="86" y="6"/>
                    </a:cubicBezTo>
                    <a:cubicBezTo>
                      <a:pt x="87" y="6"/>
                      <a:pt x="89" y="7"/>
                      <a:pt x="90" y="8"/>
                    </a:cubicBezTo>
                    <a:close/>
                    <a:moveTo>
                      <a:pt x="92" y="15"/>
                    </a:moveTo>
                    <a:cubicBezTo>
                      <a:pt x="92" y="16"/>
                      <a:pt x="93" y="16"/>
                      <a:pt x="93" y="16"/>
                    </a:cubicBezTo>
                    <a:cubicBezTo>
                      <a:pt x="92" y="17"/>
                      <a:pt x="92" y="17"/>
                      <a:pt x="91" y="18"/>
                    </a:cubicBezTo>
                    <a:cubicBezTo>
                      <a:pt x="91" y="18"/>
                      <a:pt x="91" y="18"/>
                      <a:pt x="91" y="18"/>
                    </a:cubicBezTo>
                    <a:cubicBezTo>
                      <a:pt x="88" y="19"/>
                      <a:pt x="85" y="21"/>
                      <a:pt x="82" y="22"/>
                    </a:cubicBezTo>
                    <a:cubicBezTo>
                      <a:pt x="75" y="26"/>
                      <a:pt x="69" y="30"/>
                      <a:pt x="62" y="33"/>
                    </a:cubicBezTo>
                    <a:cubicBezTo>
                      <a:pt x="49" y="40"/>
                      <a:pt x="36" y="46"/>
                      <a:pt x="23" y="53"/>
                    </a:cubicBezTo>
                    <a:cubicBezTo>
                      <a:pt x="21" y="55"/>
                      <a:pt x="18" y="56"/>
                      <a:pt x="16" y="58"/>
                    </a:cubicBezTo>
                    <a:cubicBezTo>
                      <a:pt x="15" y="59"/>
                      <a:pt x="14" y="60"/>
                      <a:pt x="13" y="61"/>
                    </a:cubicBezTo>
                    <a:cubicBezTo>
                      <a:pt x="15" y="59"/>
                      <a:pt x="16" y="57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9" y="55"/>
                      <a:pt x="19" y="55"/>
                    </a:cubicBezTo>
                    <a:cubicBezTo>
                      <a:pt x="22" y="53"/>
                      <a:pt x="25" y="50"/>
                      <a:pt x="29" y="48"/>
                    </a:cubicBezTo>
                    <a:cubicBezTo>
                      <a:pt x="38" y="42"/>
                      <a:pt x="48" y="37"/>
                      <a:pt x="57" y="32"/>
                    </a:cubicBezTo>
                    <a:cubicBezTo>
                      <a:pt x="69" y="26"/>
                      <a:pt x="81" y="20"/>
                      <a:pt x="92" y="13"/>
                    </a:cubicBezTo>
                    <a:cubicBezTo>
                      <a:pt x="93" y="14"/>
                      <a:pt x="93" y="14"/>
                      <a:pt x="92" y="15"/>
                    </a:cubicBezTo>
                    <a:close/>
                    <a:moveTo>
                      <a:pt x="16" y="63"/>
                    </a:moveTo>
                    <a:cubicBezTo>
                      <a:pt x="23" y="58"/>
                      <a:pt x="31" y="55"/>
                      <a:pt x="39" y="50"/>
                    </a:cubicBezTo>
                    <a:cubicBezTo>
                      <a:pt x="47" y="46"/>
                      <a:pt x="55" y="42"/>
                      <a:pt x="63" y="38"/>
                    </a:cubicBezTo>
                    <a:cubicBezTo>
                      <a:pt x="71" y="34"/>
                      <a:pt x="79" y="30"/>
                      <a:pt x="87" y="26"/>
                    </a:cubicBezTo>
                    <a:cubicBezTo>
                      <a:pt x="92" y="24"/>
                      <a:pt x="98" y="20"/>
                      <a:pt x="103" y="17"/>
                    </a:cubicBezTo>
                    <a:cubicBezTo>
                      <a:pt x="102" y="18"/>
                      <a:pt x="101" y="19"/>
                      <a:pt x="100" y="19"/>
                    </a:cubicBezTo>
                    <a:cubicBezTo>
                      <a:pt x="96" y="22"/>
                      <a:pt x="92" y="24"/>
                      <a:pt x="88" y="26"/>
                    </a:cubicBezTo>
                    <a:cubicBezTo>
                      <a:pt x="79" y="31"/>
                      <a:pt x="70" y="35"/>
                      <a:pt x="60" y="40"/>
                    </a:cubicBezTo>
                    <a:cubicBezTo>
                      <a:pt x="51" y="45"/>
                      <a:pt x="42" y="50"/>
                      <a:pt x="33" y="55"/>
                    </a:cubicBezTo>
                    <a:cubicBezTo>
                      <a:pt x="26" y="58"/>
                      <a:pt x="19" y="63"/>
                      <a:pt x="12" y="68"/>
                    </a:cubicBezTo>
                    <a:cubicBezTo>
                      <a:pt x="12" y="67"/>
                      <a:pt x="12" y="67"/>
                      <a:pt x="12" y="67"/>
                    </a:cubicBezTo>
                    <a:cubicBezTo>
                      <a:pt x="12" y="66"/>
                      <a:pt x="13" y="65"/>
                      <a:pt x="14" y="65"/>
                    </a:cubicBezTo>
                    <a:cubicBezTo>
                      <a:pt x="15" y="64"/>
                      <a:pt x="15" y="64"/>
                      <a:pt x="16" y="63"/>
                    </a:cubicBezTo>
                    <a:close/>
                    <a:moveTo>
                      <a:pt x="16" y="70"/>
                    </a:moveTo>
                    <a:cubicBezTo>
                      <a:pt x="15" y="70"/>
                      <a:pt x="14" y="69"/>
                      <a:pt x="13" y="68"/>
                    </a:cubicBezTo>
                    <a:cubicBezTo>
                      <a:pt x="20" y="63"/>
                      <a:pt x="28" y="60"/>
                      <a:pt x="35" y="56"/>
                    </a:cubicBezTo>
                    <a:cubicBezTo>
                      <a:pt x="44" y="52"/>
                      <a:pt x="53" y="48"/>
                      <a:pt x="62" y="43"/>
                    </a:cubicBezTo>
                    <a:cubicBezTo>
                      <a:pt x="71" y="39"/>
                      <a:pt x="79" y="35"/>
                      <a:pt x="88" y="31"/>
                    </a:cubicBezTo>
                    <a:cubicBezTo>
                      <a:pt x="93" y="29"/>
                      <a:pt x="97" y="27"/>
                      <a:pt x="101" y="25"/>
                    </a:cubicBezTo>
                    <a:cubicBezTo>
                      <a:pt x="105" y="23"/>
                      <a:pt x="109" y="22"/>
                      <a:pt x="112" y="19"/>
                    </a:cubicBezTo>
                    <a:cubicBezTo>
                      <a:pt x="105" y="25"/>
                      <a:pt x="95" y="28"/>
                      <a:pt x="88" y="32"/>
                    </a:cubicBezTo>
                    <a:cubicBezTo>
                      <a:pt x="79" y="36"/>
                      <a:pt x="70" y="40"/>
                      <a:pt x="61" y="45"/>
                    </a:cubicBezTo>
                    <a:cubicBezTo>
                      <a:pt x="45" y="52"/>
                      <a:pt x="30" y="60"/>
                      <a:pt x="16" y="70"/>
                    </a:cubicBezTo>
                    <a:close/>
                    <a:moveTo>
                      <a:pt x="13" y="64"/>
                    </a:moveTo>
                    <a:cubicBezTo>
                      <a:pt x="12" y="65"/>
                      <a:pt x="12" y="65"/>
                      <a:pt x="12" y="65"/>
                    </a:cubicBezTo>
                    <a:cubicBezTo>
                      <a:pt x="12" y="66"/>
                      <a:pt x="11" y="66"/>
                      <a:pt x="11" y="66"/>
                    </a:cubicBezTo>
                    <a:cubicBezTo>
                      <a:pt x="11" y="65"/>
                      <a:pt x="11" y="65"/>
                      <a:pt x="11" y="64"/>
                    </a:cubicBezTo>
                    <a:cubicBezTo>
                      <a:pt x="16" y="59"/>
                      <a:pt x="22" y="54"/>
                      <a:pt x="29" y="51"/>
                    </a:cubicBezTo>
                    <a:cubicBezTo>
                      <a:pt x="37" y="47"/>
                      <a:pt x="45" y="42"/>
                      <a:pt x="53" y="38"/>
                    </a:cubicBezTo>
                    <a:cubicBezTo>
                      <a:pt x="60" y="35"/>
                      <a:pt x="68" y="31"/>
                      <a:pt x="75" y="27"/>
                    </a:cubicBezTo>
                    <a:cubicBezTo>
                      <a:pt x="75" y="27"/>
                      <a:pt x="76" y="26"/>
                      <a:pt x="77" y="26"/>
                    </a:cubicBezTo>
                    <a:cubicBezTo>
                      <a:pt x="76" y="27"/>
                      <a:pt x="75" y="27"/>
                      <a:pt x="74" y="28"/>
                    </a:cubicBezTo>
                    <a:cubicBezTo>
                      <a:pt x="66" y="32"/>
                      <a:pt x="58" y="37"/>
                      <a:pt x="50" y="41"/>
                    </a:cubicBezTo>
                    <a:cubicBezTo>
                      <a:pt x="42" y="45"/>
                      <a:pt x="34" y="49"/>
                      <a:pt x="27" y="54"/>
                    </a:cubicBezTo>
                    <a:cubicBezTo>
                      <a:pt x="24" y="56"/>
                      <a:pt x="21" y="58"/>
                      <a:pt x="17" y="61"/>
                    </a:cubicBezTo>
                    <a:cubicBezTo>
                      <a:pt x="16" y="62"/>
                      <a:pt x="15" y="63"/>
                      <a:pt x="13" y="64"/>
                    </a:cubicBezTo>
                    <a:close/>
                    <a:moveTo>
                      <a:pt x="42" y="36"/>
                    </a:moveTo>
                    <a:cubicBezTo>
                      <a:pt x="33" y="42"/>
                      <a:pt x="24" y="47"/>
                      <a:pt x="15" y="53"/>
                    </a:cubicBezTo>
                    <a:cubicBezTo>
                      <a:pt x="14" y="53"/>
                      <a:pt x="12" y="53"/>
                      <a:pt x="10" y="52"/>
                    </a:cubicBezTo>
                    <a:cubicBezTo>
                      <a:pt x="21" y="47"/>
                      <a:pt x="31" y="42"/>
                      <a:pt x="42" y="36"/>
                    </a:cubicBezTo>
                    <a:close/>
                    <a:moveTo>
                      <a:pt x="19" y="54"/>
                    </a:move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22" y="51"/>
                      <a:pt x="27" y="47"/>
                      <a:pt x="31" y="45"/>
                    </a:cubicBezTo>
                    <a:cubicBezTo>
                      <a:pt x="36" y="42"/>
                      <a:pt x="40" y="40"/>
                      <a:pt x="45" y="38"/>
                    </a:cubicBezTo>
                    <a:cubicBezTo>
                      <a:pt x="36" y="43"/>
                      <a:pt x="27" y="48"/>
                      <a:pt x="19" y="54"/>
                    </a:cubicBezTo>
                    <a:close/>
                    <a:moveTo>
                      <a:pt x="67" y="26"/>
                    </a:moveTo>
                    <a:cubicBezTo>
                      <a:pt x="67" y="26"/>
                      <a:pt x="67" y="26"/>
                      <a:pt x="67" y="26"/>
                    </a:cubicBezTo>
                    <a:cubicBezTo>
                      <a:pt x="73" y="23"/>
                      <a:pt x="79" y="20"/>
                      <a:pt x="84" y="16"/>
                    </a:cubicBezTo>
                    <a:cubicBezTo>
                      <a:pt x="86" y="15"/>
                      <a:pt x="87" y="14"/>
                      <a:pt x="88" y="14"/>
                    </a:cubicBezTo>
                    <a:cubicBezTo>
                      <a:pt x="88" y="14"/>
                      <a:pt x="94" y="11"/>
                      <a:pt x="90" y="14"/>
                    </a:cubicBezTo>
                    <a:cubicBezTo>
                      <a:pt x="87" y="16"/>
                      <a:pt x="83" y="18"/>
                      <a:pt x="80" y="20"/>
                    </a:cubicBezTo>
                    <a:cubicBezTo>
                      <a:pt x="75" y="22"/>
                      <a:pt x="71" y="24"/>
                      <a:pt x="67" y="26"/>
                    </a:cubicBezTo>
                    <a:close/>
                    <a:moveTo>
                      <a:pt x="75" y="21"/>
                    </a:moveTo>
                    <a:cubicBezTo>
                      <a:pt x="68" y="25"/>
                      <a:pt x="61" y="28"/>
                      <a:pt x="55" y="32"/>
                    </a:cubicBezTo>
                    <a:cubicBezTo>
                      <a:pt x="50" y="35"/>
                      <a:pt x="44" y="37"/>
                      <a:pt x="39" y="40"/>
                    </a:cubicBezTo>
                    <a:cubicBezTo>
                      <a:pt x="31" y="44"/>
                      <a:pt x="24" y="48"/>
                      <a:pt x="17" y="53"/>
                    </a:cubicBezTo>
                    <a:cubicBezTo>
                      <a:pt x="25" y="48"/>
                      <a:pt x="33" y="42"/>
                      <a:pt x="42" y="37"/>
                    </a:cubicBezTo>
                    <a:cubicBezTo>
                      <a:pt x="51" y="32"/>
                      <a:pt x="60" y="27"/>
                      <a:pt x="69" y="22"/>
                    </a:cubicBezTo>
                    <a:cubicBezTo>
                      <a:pt x="76" y="18"/>
                      <a:pt x="84" y="14"/>
                      <a:pt x="90" y="8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1" y="9"/>
                      <a:pt x="92" y="10"/>
                      <a:pt x="92" y="12"/>
                    </a:cubicBezTo>
                    <a:cubicBezTo>
                      <a:pt x="86" y="13"/>
                      <a:pt x="80" y="18"/>
                      <a:pt x="75" y="21"/>
                    </a:cubicBezTo>
                    <a:close/>
                    <a:moveTo>
                      <a:pt x="76" y="17"/>
                    </a:moveTo>
                    <a:cubicBezTo>
                      <a:pt x="80" y="14"/>
                      <a:pt x="83" y="12"/>
                      <a:pt x="87" y="10"/>
                    </a:cubicBezTo>
                    <a:cubicBezTo>
                      <a:pt x="87" y="10"/>
                      <a:pt x="88" y="10"/>
                      <a:pt x="88" y="9"/>
                    </a:cubicBezTo>
                    <a:cubicBezTo>
                      <a:pt x="88" y="10"/>
                      <a:pt x="88" y="10"/>
                      <a:pt x="88" y="10"/>
                    </a:cubicBezTo>
                    <a:cubicBezTo>
                      <a:pt x="86" y="11"/>
                      <a:pt x="84" y="12"/>
                      <a:pt x="83" y="13"/>
                    </a:cubicBezTo>
                    <a:cubicBezTo>
                      <a:pt x="81" y="14"/>
                      <a:pt x="78" y="16"/>
                      <a:pt x="76" y="17"/>
                    </a:cubicBezTo>
                    <a:close/>
                    <a:moveTo>
                      <a:pt x="5" y="48"/>
                    </a:moveTo>
                    <a:cubicBezTo>
                      <a:pt x="16" y="41"/>
                      <a:pt x="27" y="35"/>
                      <a:pt x="38" y="29"/>
                    </a:cubicBezTo>
                    <a:cubicBezTo>
                      <a:pt x="40" y="28"/>
                      <a:pt x="42" y="27"/>
                      <a:pt x="44" y="26"/>
                    </a:cubicBezTo>
                    <a:cubicBezTo>
                      <a:pt x="42" y="27"/>
                      <a:pt x="39" y="29"/>
                      <a:pt x="36" y="31"/>
                    </a:cubicBezTo>
                    <a:cubicBezTo>
                      <a:pt x="25" y="36"/>
                      <a:pt x="15" y="42"/>
                      <a:pt x="6" y="50"/>
                    </a:cubicBezTo>
                    <a:cubicBezTo>
                      <a:pt x="6" y="49"/>
                      <a:pt x="5" y="49"/>
                      <a:pt x="5" y="48"/>
                    </a:cubicBezTo>
                    <a:close/>
                    <a:moveTo>
                      <a:pt x="3" y="43"/>
                    </a:moveTo>
                    <a:cubicBezTo>
                      <a:pt x="7" y="40"/>
                      <a:pt x="11" y="38"/>
                      <a:pt x="14" y="35"/>
                    </a:cubicBezTo>
                    <a:cubicBezTo>
                      <a:pt x="14" y="35"/>
                      <a:pt x="15" y="35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6" y="35"/>
                      <a:pt x="16" y="34"/>
                    </a:cubicBezTo>
                    <a:cubicBezTo>
                      <a:pt x="18" y="33"/>
                      <a:pt x="21" y="32"/>
                      <a:pt x="22" y="30"/>
                    </a:cubicBezTo>
                    <a:cubicBezTo>
                      <a:pt x="24" y="30"/>
                      <a:pt x="25" y="29"/>
                      <a:pt x="26" y="28"/>
                    </a:cubicBezTo>
                    <a:cubicBezTo>
                      <a:pt x="27" y="28"/>
                      <a:pt x="27" y="28"/>
                      <a:pt x="28" y="28"/>
                    </a:cubicBezTo>
                    <a:cubicBezTo>
                      <a:pt x="31" y="26"/>
                      <a:pt x="34" y="24"/>
                      <a:pt x="37" y="22"/>
                    </a:cubicBezTo>
                    <a:cubicBezTo>
                      <a:pt x="40" y="20"/>
                      <a:pt x="45" y="19"/>
                      <a:pt x="48" y="16"/>
                    </a:cubicBezTo>
                    <a:cubicBezTo>
                      <a:pt x="48" y="17"/>
                      <a:pt x="48" y="17"/>
                      <a:pt x="48" y="17"/>
                    </a:cubicBezTo>
                    <a:cubicBezTo>
                      <a:pt x="43" y="20"/>
                      <a:pt x="38" y="24"/>
                      <a:pt x="33" y="27"/>
                    </a:cubicBezTo>
                    <a:cubicBezTo>
                      <a:pt x="23" y="33"/>
                      <a:pt x="12" y="37"/>
                      <a:pt x="3" y="45"/>
                    </a:cubicBezTo>
                    <a:cubicBezTo>
                      <a:pt x="3" y="44"/>
                      <a:pt x="3" y="44"/>
                      <a:pt x="3" y="43"/>
                    </a:cubicBezTo>
                    <a:close/>
                    <a:moveTo>
                      <a:pt x="16" y="33"/>
                    </a:move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2"/>
                      <a:pt x="18" y="32"/>
                      <a:pt x="19" y="31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2" y="29"/>
                      <a:pt x="23" y="29"/>
                      <a:pt x="23" y="29"/>
                    </a:cubicBezTo>
                    <a:cubicBezTo>
                      <a:pt x="21" y="30"/>
                      <a:pt x="18" y="31"/>
                      <a:pt x="16" y="33"/>
                    </a:cubicBezTo>
                    <a:close/>
                    <a:moveTo>
                      <a:pt x="51" y="13"/>
                    </a:moveTo>
                    <a:cubicBezTo>
                      <a:pt x="55" y="12"/>
                      <a:pt x="59" y="10"/>
                      <a:pt x="62" y="8"/>
                    </a:cubicBezTo>
                    <a:cubicBezTo>
                      <a:pt x="59" y="11"/>
                      <a:pt x="54" y="13"/>
                      <a:pt x="51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4"/>
                      <a:pt x="51" y="14"/>
                      <a:pt x="51" y="13"/>
                    </a:cubicBezTo>
                    <a:close/>
                    <a:moveTo>
                      <a:pt x="28" y="25"/>
                    </a:moveTo>
                    <a:cubicBezTo>
                      <a:pt x="28" y="25"/>
                      <a:pt x="28" y="24"/>
                      <a:pt x="28" y="23"/>
                    </a:cubicBezTo>
                    <a:cubicBezTo>
                      <a:pt x="31" y="21"/>
                      <a:pt x="35" y="19"/>
                      <a:pt x="39" y="18"/>
                    </a:cubicBezTo>
                    <a:cubicBezTo>
                      <a:pt x="35" y="20"/>
                      <a:pt x="32" y="23"/>
                      <a:pt x="28" y="25"/>
                    </a:cubicBezTo>
                    <a:close/>
                    <a:moveTo>
                      <a:pt x="11" y="30"/>
                    </a:moveTo>
                    <a:cubicBezTo>
                      <a:pt x="10" y="30"/>
                      <a:pt x="9" y="29"/>
                      <a:pt x="9" y="29"/>
                    </a:cubicBezTo>
                    <a:cubicBezTo>
                      <a:pt x="12" y="28"/>
                      <a:pt x="14" y="25"/>
                      <a:pt x="17" y="23"/>
                    </a:cubicBezTo>
                    <a:cubicBezTo>
                      <a:pt x="21" y="21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1" y="30"/>
                    </a:cubicBezTo>
                    <a:cubicBezTo>
                      <a:pt x="11" y="30"/>
                      <a:pt x="11" y="30"/>
                      <a:pt x="11" y="30"/>
                    </a:cubicBezTo>
                    <a:close/>
                    <a:moveTo>
                      <a:pt x="10" y="27"/>
                    </a:moveTo>
                    <a:cubicBezTo>
                      <a:pt x="9" y="27"/>
                      <a:pt x="9" y="27"/>
                      <a:pt x="10" y="26"/>
                    </a:cubicBezTo>
                    <a:cubicBezTo>
                      <a:pt x="11" y="26"/>
                      <a:pt x="12" y="25"/>
                      <a:pt x="12" y="24"/>
                    </a:cubicBezTo>
                    <a:cubicBezTo>
                      <a:pt x="14" y="22"/>
                      <a:pt x="16" y="21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9"/>
                      <a:pt x="20" y="20"/>
                      <a:pt x="20" y="21"/>
                    </a:cubicBezTo>
                    <a:cubicBezTo>
                      <a:pt x="16" y="22"/>
                      <a:pt x="14" y="25"/>
                      <a:pt x="10" y="27"/>
                    </a:cubicBezTo>
                    <a:close/>
                    <a:moveTo>
                      <a:pt x="7" y="26"/>
                    </a:moveTo>
                    <a:cubicBezTo>
                      <a:pt x="11" y="25"/>
                      <a:pt x="13" y="22"/>
                      <a:pt x="17" y="20"/>
                    </a:cubicBezTo>
                    <a:cubicBezTo>
                      <a:pt x="14" y="21"/>
                      <a:pt x="10" y="25"/>
                      <a:pt x="8" y="28"/>
                    </a:cubicBezTo>
                    <a:cubicBezTo>
                      <a:pt x="8" y="27"/>
                      <a:pt x="7" y="27"/>
                      <a:pt x="7" y="26"/>
                    </a:cubicBezTo>
                    <a:close/>
                    <a:moveTo>
                      <a:pt x="13" y="35"/>
                    </a:moveTo>
                    <a:cubicBezTo>
                      <a:pt x="10" y="37"/>
                      <a:pt x="6" y="39"/>
                      <a:pt x="3" y="42"/>
                    </a:cubicBezTo>
                    <a:cubicBezTo>
                      <a:pt x="4" y="38"/>
                      <a:pt x="9" y="35"/>
                      <a:pt x="13" y="35"/>
                    </a:cubicBezTo>
                    <a:close/>
                    <a:moveTo>
                      <a:pt x="16" y="57"/>
                    </a:moveTo>
                    <a:cubicBezTo>
                      <a:pt x="14" y="59"/>
                      <a:pt x="13" y="60"/>
                      <a:pt x="11" y="62"/>
                    </a:cubicBezTo>
                    <a:cubicBezTo>
                      <a:pt x="11" y="61"/>
                      <a:pt x="12" y="61"/>
                      <a:pt x="12" y="61"/>
                    </a:cubicBezTo>
                    <a:cubicBezTo>
                      <a:pt x="13" y="59"/>
                      <a:pt x="14" y="58"/>
                      <a:pt x="16" y="57"/>
                    </a:cubicBezTo>
                    <a:close/>
                    <a:moveTo>
                      <a:pt x="19" y="71"/>
                    </a:moveTo>
                    <a:cubicBezTo>
                      <a:pt x="25" y="67"/>
                      <a:pt x="33" y="64"/>
                      <a:pt x="39" y="61"/>
                    </a:cubicBezTo>
                    <a:cubicBezTo>
                      <a:pt x="47" y="57"/>
                      <a:pt x="54" y="53"/>
                      <a:pt x="62" y="49"/>
                    </a:cubicBezTo>
                    <a:cubicBezTo>
                      <a:pt x="70" y="45"/>
                      <a:pt x="78" y="42"/>
                      <a:pt x="86" y="39"/>
                    </a:cubicBezTo>
                    <a:cubicBezTo>
                      <a:pt x="94" y="35"/>
                      <a:pt x="102" y="31"/>
                      <a:pt x="110" y="28"/>
                    </a:cubicBezTo>
                    <a:cubicBezTo>
                      <a:pt x="111" y="27"/>
                      <a:pt x="112" y="27"/>
                      <a:pt x="110" y="28"/>
                    </a:cubicBezTo>
                    <a:cubicBezTo>
                      <a:pt x="108" y="29"/>
                      <a:pt x="106" y="30"/>
                      <a:pt x="104" y="31"/>
                    </a:cubicBezTo>
                    <a:cubicBezTo>
                      <a:pt x="101" y="33"/>
                      <a:pt x="97" y="35"/>
                      <a:pt x="94" y="37"/>
                    </a:cubicBezTo>
                    <a:cubicBezTo>
                      <a:pt x="86" y="40"/>
                      <a:pt x="79" y="43"/>
                      <a:pt x="72" y="48"/>
                    </a:cubicBezTo>
                    <a:cubicBezTo>
                      <a:pt x="65" y="52"/>
                      <a:pt x="57" y="55"/>
                      <a:pt x="50" y="59"/>
                    </a:cubicBezTo>
                    <a:cubicBezTo>
                      <a:pt x="42" y="63"/>
                      <a:pt x="34" y="66"/>
                      <a:pt x="27" y="71"/>
                    </a:cubicBezTo>
                    <a:cubicBezTo>
                      <a:pt x="25" y="72"/>
                      <a:pt x="22" y="72"/>
                      <a:pt x="19" y="71"/>
                    </a:cubicBezTo>
                    <a:close/>
                    <a:moveTo>
                      <a:pt x="114" y="31"/>
                    </a:moveTo>
                    <a:cubicBezTo>
                      <a:pt x="112" y="32"/>
                      <a:pt x="109" y="34"/>
                      <a:pt x="107" y="36"/>
                    </a:cubicBezTo>
                    <a:cubicBezTo>
                      <a:pt x="101" y="40"/>
                      <a:pt x="94" y="43"/>
                      <a:pt x="87" y="46"/>
                    </a:cubicBezTo>
                    <a:cubicBezTo>
                      <a:pt x="73" y="52"/>
                      <a:pt x="60" y="59"/>
                      <a:pt x="47" y="65"/>
                    </a:cubicBezTo>
                    <a:cubicBezTo>
                      <a:pt x="45" y="66"/>
                      <a:pt x="43" y="67"/>
                      <a:pt x="42" y="68"/>
                    </a:cubicBezTo>
                    <a:cubicBezTo>
                      <a:pt x="40" y="69"/>
                      <a:pt x="38" y="69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9" y="68"/>
                      <a:pt x="42" y="67"/>
                      <a:pt x="45" y="66"/>
                    </a:cubicBezTo>
                    <a:cubicBezTo>
                      <a:pt x="52" y="62"/>
                      <a:pt x="59" y="59"/>
                      <a:pt x="66" y="55"/>
                    </a:cubicBezTo>
                    <a:cubicBezTo>
                      <a:pt x="80" y="49"/>
                      <a:pt x="94" y="42"/>
                      <a:pt x="107" y="35"/>
                    </a:cubicBezTo>
                    <a:cubicBezTo>
                      <a:pt x="110" y="34"/>
                      <a:pt x="112" y="32"/>
                      <a:pt x="114" y="31"/>
                    </a:cubicBezTo>
                    <a:cubicBezTo>
                      <a:pt x="114" y="31"/>
                      <a:pt x="114" y="31"/>
                      <a:pt x="114" y="31"/>
                    </a:cubicBezTo>
                    <a:close/>
                    <a:moveTo>
                      <a:pt x="126" y="35"/>
                    </a:moveTo>
                    <a:cubicBezTo>
                      <a:pt x="126" y="36"/>
                      <a:pt x="127" y="37"/>
                      <a:pt x="127" y="38"/>
                    </a:cubicBezTo>
                    <a:cubicBezTo>
                      <a:pt x="111" y="45"/>
                      <a:pt x="94" y="50"/>
                      <a:pt x="78" y="57"/>
                    </a:cubicBezTo>
                    <a:cubicBezTo>
                      <a:pt x="70" y="61"/>
                      <a:pt x="62" y="65"/>
                      <a:pt x="53" y="69"/>
                    </a:cubicBezTo>
                    <a:cubicBezTo>
                      <a:pt x="49" y="70"/>
                      <a:pt x="46" y="72"/>
                      <a:pt x="42" y="74"/>
                    </a:cubicBezTo>
                    <a:cubicBezTo>
                      <a:pt x="54" y="67"/>
                      <a:pt x="67" y="61"/>
                      <a:pt x="80" y="55"/>
                    </a:cubicBezTo>
                    <a:cubicBezTo>
                      <a:pt x="95" y="48"/>
                      <a:pt x="111" y="44"/>
                      <a:pt x="126" y="35"/>
                    </a:cubicBezTo>
                    <a:close/>
                    <a:moveTo>
                      <a:pt x="73" y="74"/>
                    </a:moveTo>
                    <a:cubicBezTo>
                      <a:pt x="73" y="74"/>
                      <a:pt x="72" y="73"/>
                      <a:pt x="72" y="72"/>
                    </a:cubicBezTo>
                    <a:cubicBezTo>
                      <a:pt x="76" y="71"/>
                      <a:pt x="80" y="69"/>
                      <a:pt x="84" y="68"/>
                    </a:cubicBezTo>
                    <a:cubicBezTo>
                      <a:pt x="94" y="64"/>
                      <a:pt x="105" y="62"/>
                      <a:pt x="115" y="57"/>
                    </a:cubicBezTo>
                    <a:cubicBezTo>
                      <a:pt x="117" y="56"/>
                      <a:pt x="120" y="55"/>
                      <a:pt x="123" y="54"/>
                    </a:cubicBezTo>
                    <a:cubicBezTo>
                      <a:pt x="120" y="55"/>
                      <a:pt x="118" y="56"/>
                      <a:pt x="116" y="57"/>
                    </a:cubicBezTo>
                    <a:cubicBezTo>
                      <a:pt x="111" y="59"/>
                      <a:pt x="107" y="60"/>
                      <a:pt x="103" y="62"/>
                    </a:cubicBezTo>
                    <a:cubicBezTo>
                      <a:pt x="97" y="65"/>
                      <a:pt x="92" y="67"/>
                      <a:pt x="87" y="69"/>
                    </a:cubicBezTo>
                    <a:cubicBezTo>
                      <a:pt x="82" y="71"/>
                      <a:pt x="78" y="72"/>
                      <a:pt x="73" y="74"/>
                    </a:cubicBezTo>
                    <a:close/>
                    <a:moveTo>
                      <a:pt x="52" y="75"/>
                    </a:moveTo>
                    <a:cubicBezTo>
                      <a:pt x="55" y="75"/>
                      <a:pt x="59" y="74"/>
                      <a:pt x="62" y="72"/>
                    </a:cubicBezTo>
                    <a:cubicBezTo>
                      <a:pt x="68" y="69"/>
                      <a:pt x="74" y="67"/>
                      <a:pt x="80" y="65"/>
                    </a:cubicBezTo>
                    <a:cubicBezTo>
                      <a:pt x="92" y="60"/>
                      <a:pt x="105" y="55"/>
                      <a:pt x="118" y="51"/>
                    </a:cubicBezTo>
                    <a:cubicBezTo>
                      <a:pt x="108" y="54"/>
                      <a:pt x="97" y="59"/>
                      <a:pt x="87" y="64"/>
                    </a:cubicBezTo>
                    <a:cubicBezTo>
                      <a:pt x="76" y="69"/>
                      <a:pt x="65" y="72"/>
                      <a:pt x="54" y="78"/>
                    </a:cubicBezTo>
                    <a:cubicBezTo>
                      <a:pt x="53" y="77"/>
                      <a:pt x="52" y="76"/>
                      <a:pt x="52" y="75"/>
                    </a:cubicBezTo>
                    <a:close/>
                    <a:moveTo>
                      <a:pt x="54" y="78"/>
                    </a:moveTo>
                    <a:cubicBezTo>
                      <a:pt x="59" y="76"/>
                      <a:pt x="64" y="74"/>
                      <a:pt x="69" y="72"/>
                    </a:cubicBezTo>
                    <a:cubicBezTo>
                      <a:pt x="69" y="73"/>
                      <a:pt x="69" y="73"/>
                      <a:pt x="69" y="73"/>
                    </a:cubicBezTo>
                    <a:cubicBezTo>
                      <a:pt x="64" y="75"/>
                      <a:pt x="59" y="76"/>
                      <a:pt x="54" y="78"/>
                    </a:cubicBezTo>
                    <a:close/>
                    <a:moveTo>
                      <a:pt x="108" y="59"/>
                    </a:moveTo>
                    <a:cubicBezTo>
                      <a:pt x="102" y="61"/>
                      <a:pt x="96" y="63"/>
                      <a:pt x="90" y="65"/>
                    </a:cubicBezTo>
                    <a:cubicBezTo>
                      <a:pt x="84" y="67"/>
                      <a:pt x="77" y="70"/>
                      <a:pt x="71" y="72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7" y="69"/>
                      <a:pt x="82" y="67"/>
                      <a:pt x="88" y="64"/>
                    </a:cubicBezTo>
                    <a:cubicBezTo>
                      <a:pt x="93" y="62"/>
                      <a:pt x="99" y="60"/>
                      <a:pt x="105" y="57"/>
                    </a:cubicBezTo>
                    <a:cubicBezTo>
                      <a:pt x="110" y="55"/>
                      <a:pt x="116" y="54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2" y="51"/>
                      <a:pt x="123" y="52"/>
                      <a:pt x="123" y="53"/>
                    </a:cubicBezTo>
                    <a:cubicBezTo>
                      <a:pt x="118" y="54"/>
                      <a:pt x="113" y="57"/>
                      <a:pt x="108" y="59"/>
                    </a:cubicBezTo>
                    <a:close/>
                    <a:moveTo>
                      <a:pt x="120" y="48"/>
                    </a:moveTo>
                    <a:cubicBezTo>
                      <a:pt x="120" y="48"/>
                      <a:pt x="119" y="49"/>
                      <a:pt x="120" y="49"/>
                    </a:cubicBezTo>
                    <a:cubicBezTo>
                      <a:pt x="120" y="49"/>
                      <a:pt x="120" y="49"/>
                      <a:pt x="119" y="49"/>
                    </a:cubicBezTo>
                    <a:cubicBezTo>
                      <a:pt x="107" y="54"/>
                      <a:pt x="94" y="58"/>
                      <a:pt x="81" y="63"/>
                    </a:cubicBezTo>
                    <a:cubicBezTo>
                      <a:pt x="76" y="65"/>
                      <a:pt x="70" y="67"/>
                      <a:pt x="65" y="70"/>
                    </a:cubicBezTo>
                    <a:cubicBezTo>
                      <a:pt x="62" y="71"/>
                      <a:pt x="59" y="73"/>
                      <a:pt x="56" y="74"/>
                    </a:cubicBezTo>
                    <a:cubicBezTo>
                      <a:pt x="56" y="74"/>
                      <a:pt x="51" y="75"/>
                      <a:pt x="53" y="74"/>
                    </a:cubicBezTo>
                    <a:cubicBezTo>
                      <a:pt x="54" y="73"/>
                      <a:pt x="56" y="73"/>
                      <a:pt x="58" y="72"/>
                    </a:cubicBezTo>
                    <a:cubicBezTo>
                      <a:pt x="71" y="67"/>
                      <a:pt x="84" y="62"/>
                      <a:pt x="96" y="57"/>
                    </a:cubicBezTo>
                    <a:cubicBezTo>
                      <a:pt x="104" y="54"/>
                      <a:pt x="113" y="52"/>
                      <a:pt x="120" y="48"/>
                    </a:cubicBezTo>
                    <a:cubicBezTo>
                      <a:pt x="120" y="48"/>
                      <a:pt x="120" y="48"/>
                      <a:pt x="120" y="48"/>
                    </a:cubicBezTo>
                    <a:close/>
                    <a:moveTo>
                      <a:pt x="126" y="43"/>
                    </a:moveTo>
                    <a:cubicBezTo>
                      <a:pt x="119" y="45"/>
                      <a:pt x="113" y="48"/>
                      <a:pt x="106" y="50"/>
                    </a:cubicBezTo>
                    <a:cubicBezTo>
                      <a:pt x="100" y="52"/>
                      <a:pt x="94" y="55"/>
                      <a:pt x="87" y="57"/>
                    </a:cubicBezTo>
                    <a:cubicBezTo>
                      <a:pt x="82" y="60"/>
                      <a:pt x="76" y="62"/>
                      <a:pt x="70" y="64"/>
                    </a:cubicBezTo>
                    <a:cubicBezTo>
                      <a:pt x="77" y="61"/>
                      <a:pt x="85" y="57"/>
                      <a:pt x="92" y="54"/>
                    </a:cubicBezTo>
                    <a:cubicBezTo>
                      <a:pt x="99" y="52"/>
                      <a:pt x="105" y="49"/>
                      <a:pt x="111" y="46"/>
                    </a:cubicBezTo>
                    <a:cubicBezTo>
                      <a:pt x="116" y="44"/>
                      <a:pt x="123" y="43"/>
                      <a:pt x="127" y="39"/>
                    </a:cubicBezTo>
                    <a:cubicBezTo>
                      <a:pt x="127" y="40"/>
                      <a:pt x="126" y="41"/>
                      <a:pt x="126" y="43"/>
                    </a:cubicBezTo>
                    <a:close/>
                    <a:moveTo>
                      <a:pt x="25" y="88"/>
                    </a:moveTo>
                    <a:cubicBezTo>
                      <a:pt x="26" y="88"/>
                      <a:pt x="26" y="88"/>
                      <a:pt x="26" y="88"/>
                    </a:cubicBezTo>
                    <a:cubicBezTo>
                      <a:pt x="26" y="89"/>
                      <a:pt x="25" y="89"/>
                      <a:pt x="25" y="89"/>
                    </a:cubicBezTo>
                    <a:cubicBezTo>
                      <a:pt x="25" y="89"/>
                      <a:pt x="25" y="89"/>
                      <a:pt x="25" y="88"/>
                    </a:cubicBezTo>
                    <a:close/>
                    <a:moveTo>
                      <a:pt x="30" y="87"/>
                    </a:moveTo>
                    <a:cubicBezTo>
                      <a:pt x="29" y="87"/>
                      <a:pt x="28" y="87"/>
                      <a:pt x="26" y="88"/>
                    </a:cubicBezTo>
                    <a:cubicBezTo>
                      <a:pt x="27" y="87"/>
                      <a:pt x="28" y="86"/>
                      <a:pt x="29" y="85"/>
                    </a:cubicBezTo>
                    <a:cubicBezTo>
                      <a:pt x="32" y="84"/>
                      <a:pt x="35" y="83"/>
                      <a:pt x="38" y="82"/>
                    </a:cubicBezTo>
                    <a:cubicBezTo>
                      <a:pt x="36" y="84"/>
                      <a:pt x="33" y="85"/>
                      <a:pt x="30" y="87"/>
                    </a:cubicBezTo>
                    <a:close/>
                    <a:moveTo>
                      <a:pt x="76" y="56"/>
                    </a:moveTo>
                    <a:cubicBezTo>
                      <a:pt x="61" y="62"/>
                      <a:pt x="47" y="70"/>
                      <a:pt x="34" y="78"/>
                    </a:cubicBezTo>
                    <a:cubicBezTo>
                      <a:pt x="34" y="77"/>
                      <a:pt x="35" y="75"/>
                      <a:pt x="35" y="74"/>
                    </a:cubicBezTo>
                    <a:cubicBezTo>
                      <a:pt x="51" y="66"/>
                      <a:pt x="67" y="59"/>
                      <a:pt x="83" y="52"/>
                    </a:cubicBezTo>
                    <a:cubicBezTo>
                      <a:pt x="91" y="49"/>
                      <a:pt x="99" y="46"/>
                      <a:pt x="108" y="43"/>
                    </a:cubicBezTo>
                    <a:cubicBezTo>
                      <a:pt x="111" y="41"/>
                      <a:pt x="115" y="40"/>
                      <a:pt x="119" y="38"/>
                    </a:cubicBezTo>
                    <a:cubicBezTo>
                      <a:pt x="119" y="38"/>
                      <a:pt x="119" y="38"/>
                      <a:pt x="120" y="38"/>
                    </a:cubicBezTo>
                    <a:cubicBezTo>
                      <a:pt x="106" y="45"/>
                      <a:pt x="90" y="49"/>
                      <a:pt x="76" y="56"/>
                    </a:cubicBezTo>
                    <a:close/>
                    <a:moveTo>
                      <a:pt x="36" y="73"/>
                    </a:moveTo>
                    <a:cubicBezTo>
                      <a:pt x="36" y="73"/>
                      <a:pt x="36" y="73"/>
                      <a:pt x="35" y="73"/>
                    </a:cubicBezTo>
                    <a:cubicBezTo>
                      <a:pt x="36" y="73"/>
                      <a:pt x="36" y="72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42" y="69"/>
                      <a:pt x="47" y="66"/>
                      <a:pt x="53" y="63"/>
                    </a:cubicBezTo>
                    <a:cubicBezTo>
                      <a:pt x="57" y="61"/>
                      <a:pt x="61" y="60"/>
                      <a:pt x="65" y="58"/>
                    </a:cubicBezTo>
                    <a:cubicBezTo>
                      <a:pt x="79" y="52"/>
                      <a:pt x="93" y="46"/>
                      <a:pt x="107" y="39"/>
                    </a:cubicBezTo>
                    <a:cubicBezTo>
                      <a:pt x="110" y="37"/>
                      <a:pt x="113" y="36"/>
                      <a:pt x="117" y="34"/>
                    </a:cubicBezTo>
                    <a:cubicBezTo>
                      <a:pt x="117" y="34"/>
                      <a:pt x="117" y="34"/>
                      <a:pt x="117" y="34"/>
                    </a:cubicBezTo>
                    <a:cubicBezTo>
                      <a:pt x="111" y="37"/>
                      <a:pt x="105" y="40"/>
                      <a:pt x="99" y="43"/>
                    </a:cubicBezTo>
                    <a:cubicBezTo>
                      <a:pt x="85" y="50"/>
                      <a:pt x="72" y="55"/>
                      <a:pt x="59" y="61"/>
                    </a:cubicBezTo>
                    <a:cubicBezTo>
                      <a:pt x="51" y="65"/>
                      <a:pt x="44" y="69"/>
                      <a:pt x="36" y="73"/>
                    </a:cubicBezTo>
                    <a:close/>
                    <a:moveTo>
                      <a:pt x="112" y="29"/>
                    </a:moveTo>
                    <a:cubicBezTo>
                      <a:pt x="112" y="29"/>
                      <a:pt x="112" y="30"/>
                      <a:pt x="112" y="30"/>
                    </a:cubicBezTo>
                    <a:cubicBezTo>
                      <a:pt x="112" y="30"/>
                      <a:pt x="112" y="31"/>
                      <a:pt x="113" y="31"/>
                    </a:cubicBezTo>
                    <a:cubicBezTo>
                      <a:pt x="108" y="33"/>
                      <a:pt x="104" y="36"/>
                      <a:pt x="99" y="39"/>
                    </a:cubicBezTo>
                    <a:cubicBezTo>
                      <a:pt x="91" y="43"/>
                      <a:pt x="84" y="46"/>
                      <a:pt x="76" y="50"/>
                    </a:cubicBezTo>
                    <a:cubicBezTo>
                      <a:pt x="68" y="54"/>
                      <a:pt x="60" y="57"/>
                      <a:pt x="52" y="61"/>
                    </a:cubicBezTo>
                    <a:cubicBezTo>
                      <a:pt x="47" y="64"/>
                      <a:pt x="41" y="67"/>
                      <a:pt x="35" y="69"/>
                    </a:cubicBezTo>
                    <a:cubicBezTo>
                      <a:pt x="35" y="69"/>
                      <a:pt x="34" y="69"/>
                      <a:pt x="34" y="69"/>
                    </a:cubicBezTo>
                    <a:cubicBezTo>
                      <a:pt x="33" y="70"/>
                      <a:pt x="31" y="70"/>
                      <a:pt x="30" y="71"/>
                    </a:cubicBezTo>
                    <a:cubicBezTo>
                      <a:pt x="32" y="70"/>
                      <a:pt x="35" y="68"/>
                      <a:pt x="37" y="66"/>
                    </a:cubicBezTo>
                    <a:cubicBezTo>
                      <a:pt x="41" y="65"/>
                      <a:pt x="45" y="63"/>
                      <a:pt x="48" y="61"/>
                    </a:cubicBezTo>
                    <a:cubicBezTo>
                      <a:pt x="56" y="57"/>
                      <a:pt x="63" y="53"/>
                      <a:pt x="71" y="49"/>
                    </a:cubicBezTo>
                    <a:cubicBezTo>
                      <a:pt x="78" y="45"/>
                      <a:pt x="85" y="41"/>
                      <a:pt x="93" y="38"/>
                    </a:cubicBezTo>
                    <a:cubicBezTo>
                      <a:pt x="99" y="35"/>
                      <a:pt x="107" y="31"/>
                      <a:pt x="113" y="27"/>
                    </a:cubicBezTo>
                    <a:cubicBezTo>
                      <a:pt x="113" y="28"/>
                      <a:pt x="112" y="28"/>
                      <a:pt x="112" y="29"/>
                    </a:cubicBezTo>
                    <a:close/>
                    <a:moveTo>
                      <a:pt x="40" y="80"/>
                    </a:moveTo>
                    <a:cubicBezTo>
                      <a:pt x="37" y="82"/>
                      <a:pt x="33" y="83"/>
                      <a:pt x="30" y="84"/>
                    </a:cubicBezTo>
                    <a:cubicBezTo>
                      <a:pt x="30" y="84"/>
                      <a:pt x="30" y="83"/>
                      <a:pt x="31" y="83"/>
                    </a:cubicBezTo>
                    <a:cubicBezTo>
                      <a:pt x="33" y="82"/>
                      <a:pt x="35" y="81"/>
                      <a:pt x="37" y="80"/>
                    </a:cubicBezTo>
                    <a:cubicBezTo>
                      <a:pt x="38" y="79"/>
                      <a:pt x="40" y="78"/>
                      <a:pt x="41" y="78"/>
                    </a:cubicBezTo>
                    <a:cubicBezTo>
                      <a:pt x="42" y="77"/>
                      <a:pt x="44" y="76"/>
                      <a:pt x="45" y="76"/>
                    </a:cubicBezTo>
                    <a:cubicBezTo>
                      <a:pt x="44" y="77"/>
                      <a:pt x="42" y="79"/>
                      <a:pt x="40" y="80"/>
                    </a:cubicBezTo>
                    <a:close/>
                    <a:moveTo>
                      <a:pt x="46" y="75"/>
                    </a:moveTo>
                    <a:cubicBezTo>
                      <a:pt x="46" y="75"/>
                      <a:pt x="46" y="75"/>
                      <a:pt x="46" y="75"/>
                    </a:cubicBezTo>
                    <a:cubicBezTo>
                      <a:pt x="41" y="76"/>
                      <a:pt x="37" y="80"/>
                      <a:pt x="31" y="82"/>
                    </a:cubicBezTo>
                    <a:cubicBezTo>
                      <a:pt x="32" y="81"/>
                      <a:pt x="32" y="80"/>
                      <a:pt x="33" y="79"/>
                    </a:cubicBezTo>
                    <a:cubicBezTo>
                      <a:pt x="38" y="77"/>
                      <a:pt x="43" y="74"/>
                      <a:pt x="49" y="72"/>
                    </a:cubicBezTo>
                    <a:cubicBezTo>
                      <a:pt x="55" y="69"/>
                      <a:pt x="62" y="65"/>
                      <a:pt x="69" y="62"/>
                    </a:cubicBezTo>
                    <a:cubicBezTo>
                      <a:pt x="83" y="56"/>
                      <a:pt x="97" y="50"/>
                      <a:pt x="112" y="45"/>
                    </a:cubicBezTo>
                    <a:cubicBezTo>
                      <a:pt x="115" y="44"/>
                      <a:pt x="118" y="42"/>
                      <a:pt x="121" y="41"/>
                    </a:cubicBezTo>
                    <a:cubicBezTo>
                      <a:pt x="122" y="41"/>
                      <a:pt x="124" y="40"/>
                      <a:pt x="126" y="39"/>
                    </a:cubicBezTo>
                    <a:cubicBezTo>
                      <a:pt x="128" y="38"/>
                      <a:pt x="121" y="42"/>
                      <a:pt x="122" y="41"/>
                    </a:cubicBezTo>
                    <a:cubicBezTo>
                      <a:pt x="115" y="44"/>
                      <a:pt x="108" y="47"/>
                      <a:pt x="101" y="50"/>
                    </a:cubicBezTo>
                    <a:cubicBezTo>
                      <a:pt x="87" y="56"/>
                      <a:pt x="73" y="61"/>
                      <a:pt x="60" y="68"/>
                    </a:cubicBezTo>
                    <a:cubicBezTo>
                      <a:pt x="60" y="68"/>
                      <a:pt x="59" y="68"/>
                      <a:pt x="59" y="68"/>
                    </a:cubicBezTo>
                    <a:cubicBezTo>
                      <a:pt x="56" y="70"/>
                      <a:pt x="53" y="71"/>
                      <a:pt x="50" y="73"/>
                    </a:cubicBezTo>
                    <a:cubicBezTo>
                      <a:pt x="50" y="72"/>
                      <a:pt x="50" y="72"/>
                      <a:pt x="49" y="72"/>
                    </a:cubicBezTo>
                    <a:cubicBezTo>
                      <a:pt x="49" y="72"/>
                      <a:pt x="48" y="72"/>
                      <a:pt x="48" y="73"/>
                    </a:cubicBezTo>
                    <a:cubicBezTo>
                      <a:pt x="47" y="73"/>
                      <a:pt x="47" y="74"/>
                      <a:pt x="46" y="75"/>
                    </a:cubicBezTo>
                    <a:close/>
                    <a:moveTo>
                      <a:pt x="51" y="73"/>
                    </a:moveTo>
                    <a:cubicBezTo>
                      <a:pt x="53" y="72"/>
                      <a:pt x="56" y="71"/>
                      <a:pt x="58" y="70"/>
                    </a:cubicBezTo>
                    <a:cubicBezTo>
                      <a:pt x="58" y="70"/>
                      <a:pt x="59" y="69"/>
                      <a:pt x="59" y="69"/>
                    </a:cubicBezTo>
                    <a:cubicBezTo>
                      <a:pt x="66" y="67"/>
                      <a:pt x="72" y="64"/>
                      <a:pt x="79" y="62"/>
                    </a:cubicBezTo>
                    <a:cubicBezTo>
                      <a:pt x="86" y="59"/>
                      <a:pt x="93" y="56"/>
                      <a:pt x="100" y="53"/>
                    </a:cubicBezTo>
                    <a:cubicBezTo>
                      <a:pt x="107" y="51"/>
                      <a:pt x="113" y="48"/>
                      <a:pt x="120" y="45"/>
                    </a:cubicBezTo>
                    <a:cubicBezTo>
                      <a:pt x="120" y="46"/>
                      <a:pt x="125" y="43"/>
                      <a:pt x="125" y="44"/>
                    </a:cubicBezTo>
                    <a:cubicBezTo>
                      <a:pt x="125" y="44"/>
                      <a:pt x="125" y="44"/>
                      <a:pt x="125" y="44"/>
                    </a:cubicBezTo>
                    <a:cubicBezTo>
                      <a:pt x="125" y="44"/>
                      <a:pt x="124" y="44"/>
                      <a:pt x="124" y="44"/>
                    </a:cubicBezTo>
                    <a:cubicBezTo>
                      <a:pt x="123" y="45"/>
                      <a:pt x="121" y="46"/>
                      <a:pt x="120" y="47"/>
                    </a:cubicBezTo>
                    <a:cubicBezTo>
                      <a:pt x="117" y="48"/>
                      <a:pt x="114" y="50"/>
                      <a:pt x="110" y="51"/>
                    </a:cubicBezTo>
                    <a:cubicBezTo>
                      <a:pt x="103" y="53"/>
                      <a:pt x="96" y="56"/>
                      <a:pt x="89" y="59"/>
                    </a:cubicBezTo>
                    <a:cubicBezTo>
                      <a:pt x="76" y="64"/>
                      <a:pt x="63" y="68"/>
                      <a:pt x="51" y="74"/>
                    </a:cubicBezTo>
                    <a:cubicBezTo>
                      <a:pt x="51" y="74"/>
                      <a:pt x="51" y="74"/>
                      <a:pt x="51" y="73"/>
                    </a:cubicBezTo>
                    <a:cubicBezTo>
                      <a:pt x="51" y="73"/>
                      <a:pt x="51" y="73"/>
                      <a:pt x="51" y="73"/>
                    </a:cubicBezTo>
                    <a:close/>
                    <a:moveTo>
                      <a:pt x="55" y="78"/>
                    </a:moveTo>
                    <a:cubicBezTo>
                      <a:pt x="59" y="77"/>
                      <a:pt x="63" y="75"/>
                      <a:pt x="67" y="74"/>
                    </a:cubicBezTo>
                    <a:cubicBezTo>
                      <a:pt x="68" y="74"/>
                      <a:pt x="68" y="74"/>
                      <a:pt x="68" y="73"/>
                    </a:cubicBezTo>
                    <a:cubicBezTo>
                      <a:pt x="65" y="78"/>
                      <a:pt x="59" y="81"/>
                      <a:pt x="55" y="78"/>
                    </a:cubicBezTo>
                    <a:close/>
                    <a:moveTo>
                      <a:pt x="74" y="75"/>
                    </a:moveTo>
                    <a:cubicBezTo>
                      <a:pt x="83" y="72"/>
                      <a:pt x="91" y="69"/>
                      <a:pt x="100" y="67"/>
                    </a:cubicBezTo>
                    <a:cubicBezTo>
                      <a:pt x="104" y="65"/>
                      <a:pt x="108" y="64"/>
                      <a:pt x="113" y="62"/>
                    </a:cubicBezTo>
                    <a:cubicBezTo>
                      <a:pt x="115" y="61"/>
                      <a:pt x="117" y="60"/>
                      <a:pt x="120" y="60"/>
                    </a:cubicBezTo>
                    <a:cubicBezTo>
                      <a:pt x="120" y="59"/>
                      <a:pt x="125" y="57"/>
                      <a:pt x="122" y="59"/>
                    </a:cubicBezTo>
                    <a:cubicBezTo>
                      <a:pt x="112" y="64"/>
                      <a:pt x="102" y="67"/>
                      <a:pt x="92" y="71"/>
                    </a:cubicBezTo>
                    <a:cubicBezTo>
                      <a:pt x="92" y="71"/>
                      <a:pt x="92" y="72"/>
                      <a:pt x="91" y="72"/>
                    </a:cubicBezTo>
                    <a:cubicBezTo>
                      <a:pt x="87" y="74"/>
                      <a:pt x="82" y="76"/>
                      <a:pt x="78" y="78"/>
                    </a:cubicBezTo>
                    <a:cubicBezTo>
                      <a:pt x="76" y="78"/>
                      <a:pt x="75" y="76"/>
                      <a:pt x="74" y="75"/>
                    </a:cubicBezTo>
                    <a:close/>
                    <a:moveTo>
                      <a:pt x="110" y="69"/>
                    </a:moveTo>
                    <a:cubicBezTo>
                      <a:pt x="110" y="69"/>
                      <a:pt x="109" y="69"/>
                      <a:pt x="109" y="68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12" y="67"/>
                      <a:pt x="115" y="66"/>
                      <a:pt x="118" y="65"/>
                    </a:cubicBezTo>
                    <a:cubicBezTo>
                      <a:pt x="119" y="64"/>
                      <a:pt x="120" y="64"/>
                      <a:pt x="121" y="63"/>
                    </a:cubicBezTo>
                    <a:cubicBezTo>
                      <a:pt x="124" y="62"/>
                      <a:pt x="121" y="64"/>
                      <a:pt x="120" y="65"/>
                    </a:cubicBezTo>
                    <a:cubicBezTo>
                      <a:pt x="117" y="67"/>
                      <a:pt x="113" y="66"/>
                      <a:pt x="110" y="69"/>
                    </a:cubicBezTo>
                    <a:close/>
                    <a:moveTo>
                      <a:pt x="123" y="62"/>
                    </a:moveTo>
                    <a:cubicBezTo>
                      <a:pt x="121" y="62"/>
                      <a:pt x="119" y="64"/>
                      <a:pt x="117" y="64"/>
                    </a:cubicBezTo>
                    <a:cubicBezTo>
                      <a:pt x="114" y="65"/>
                      <a:pt x="111" y="66"/>
                      <a:pt x="109" y="68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8" y="67"/>
                      <a:pt x="107" y="67"/>
                      <a:pt x="107" y="67"/>
                    </a:cubicBezTo>
                    <a:cubicBezTo>
                      <a:pt x="106" y="67"/>
                      <a:pt x="106" y="67"/>
                      <a:pt x="105" y="68"/>
                    </a:cubicBezTo>
                    <a:cubicBezTo>
                      <a:pt x="105" y="68"/>
                      <a:pt x="105" y="68"/>
                      <a:pt x="104" y="68"/>
                    </a:cubicBezTo>
                    <a:cubicBezTo>
                      <a:pt x="106" y="67"/>
                      <a:pt x="107" y="67"/>
                      <a:pt x="109" y="66"/>
                    </a:cubicBezTo>
                    <a:cubicBezTo>
                      <a:pt x="112" y="65"/>
                      <a:pt x="116" y="63"/>
                      <a:pt x="119" y="61"/>
                    </a:cubicBezTo>
                    <a:cubicBezTo>
                      <a:pt x="121" y="60"/>
                      <a:pt x="123" y="60"/>
                      <a:pt x="124" y="58"/>
                    </a:cubicBezTo>
                    <a:cubicBezTo>
                      <a:pt x="124" y="60"/>
                      <a:pt x="124" y="61"/>
                      <a:pt x="123" y="62"/>
                    </a:cubicBezTo>
                    <a:cubicBezTo>
                      <a:pt x="123" y="62"/>
                      <a:pt x="123" y="62"/>
                      <a:pt x="123" y="62"/>
                    </a:cubicBezTo>
                    <a:close/>
                    <a:moveTo>
                      <a:pt x="97" y="74"/>
                    </a:moveTo>
                    <a:cubicBezTo>
                      <a:pt x="96" y="73"/>
                      <a:pt x="95" y="73"/>
                      <a:pt x="95" y="72"/>
                    </a:cubicBezTo>
                    <a:cubicBezTo>
                      <a:pt x="95" y="72"/>
                      <a:pt x="96" y="72"/>
                      <a:pt x="97" y="71"/>
                    </a:cubicBezTo>
                    <a:cubicBezTo>
                      <a:pt x="99" y="71"/>
                      <a:pt x="101" y="70"/>
                      <a:pt x="103" y="69"/>
                    </a:cubicBezTo>
                    <a:cubicBezTo>
                      <a:pt x="104" y="68"/>
                      <a:pt x="105" y="69"/>
                      <a:pt x="103" y="70"/>
                    </a:cubicBezTo>
                    <a:cubicBezTo>
                      <a:pt x="101" y="71"/>
                      <a:pt x="99" y="72"/>
                      <a:pt x="97" y="73"/>
                    </a:cubicBezTo>
                    <a:cubicBezTo>
                      <a:pt x="97" y="73"/>
                      <a:pt x="97" y="74"/>
                      <a:pt x="97" y="74"/>
                    </a:cubicBezTo>
                    <a:close/>
                    <a:moveTo>
                      <a:pt x="100" y="72"/>
                    </a:moveTo>
                    <a:cubicBezTo>
                      <a:pt x="102" y="71"/>
                      <a:pt x="104" y="71"/>
                      <a:pt x="105" y="70"/>
                    </a:cubicBezTo>
                    <a:cubicBezTo>
                      <a:pt x="105" y="70"/>
                      <a:pt x="105" y="71"/>
                      <a:pt x="105" y="71"/>
                    </a:cubicBezTo>
                    <a:cubicBezTo>
                      <a:pt x="104" y="72"/>
                      <a:pt x="103" y="72"/>
                      <a:pt x="101" y="72"/>
                    </a:cubicBezTo>
                    <a:cubicBezTo>
                      <a:pt x="100" y="73"/>
                      <a:pt x="97" y="74"/>
                      <a:pt x="100" y="72"/>
                    </a:cubicBezTo>
                    <a:close/>
                    <a:moveTo>
                      <a:pt x="82" y="80"/>
                    </a:moveTo>
                    <a:cubicBezTo>
                      <a:pt x="81" y="80"/>
                      <a:pt x="80" y="80"/>
                      <a:pt x="79" y="79"/>
                    </a:cubicBezTo>
                    <a:cubicBezTo>
                      <a:pt x="82" y="77"/>
                      <a:pt x="86" y="76"/>
                      <a:pt x="90" y="74"/>
                    </a:cubicBezTo>
                    <a:cubicBezTo>
                      <a:pt x="88" y="77"/>
                      <a:pt x="85" y="79"/>
                      <a:pt x="82" y="80"/>
                    </a:cubicBezTo>
                    <a:close/>
                    <a:moveTo>
                      <a:pt x="98" y="74"/>
                    </a:moveTo>
                    <a:cubicBezTo>
                      <a:pt x="100" y="73"/>
                      <a:pt x="103" y="73"/>
                      <a:pt x="105" y="72"/>
                    </a:cubicBezTo>
                    <a:cubicBezTo>
                      <a:pt x="104" y="74"/>
                      <a:pt x="101" y="74"/>
                      <a:pt x="98" y="74"/>
                    </a:cubicBezTo>
                    <a:close/>
                    <a:moveTo>
                      <a:pt x="113" y="70"/>
                    </a:moveTo>
                    <a:cubicBezTo>
                      <a:pt x="114" y="69"/>
                      <a:pt x="116" y="69"/>
                      <a:pt x="117" y="69"/>
                    </a:cubicBezTo>
                    <a:cubicBezTo>
                      <a:pt x="116" y="69"/>
                      <a:pt x="114" y="70"/>
                      <a:pt x="113" y="70"/>
                    </a:cubicBezTo>
                    <a:close/>
                    <a:moveTo>
                      <a:pt x="119" y="68"/>
                    </a:moveTo>
                    <a:cubicBezTo>
                      <a:pt x="119" y="68"/>
                      <a:pt x="119" y="68"/>
                      <a:pt x="119" y="68"/>
                    </a:cubicBezTo>
                    <a:cubicBezTo>
                      <a:pt x="116" y="68"/>
                      <a:pt x="114" y="69"/>
                      <a:pt x="111" y="69"/>
                    </a:cubicBezTo>
                    <a:cubicBezTo>
                      <a:pt x="114" y="67"/>
                      <a:pt x="119" y="67"/>
                      <a:pt x="122" y="64"/>
                    </a:cubicBezTo>
                    <a:cubicBezTo>
                      <a:pt x="121" y="65"/>
                      <a:pt x="120" y="67"/>
                      <a:pt x="119" y="68"/>
                    </a:cubicBezTo>
                    <a:close/>
                    <a:moveTo>
                      <a:pt x="124" y="57"/>
                    </a:moveTo>
                    <a:cubicBezTo>
                      <a:pt x="115" y="60"/>
                      <a:pt x="106" y="64"/>
                      <a:pt x="96" y="67"/>
                    </a:cubicBezTo>
                    <a:cubicBezTo>
                      <a:pt x="93" y="68"/>
                      <a:pt x="89" y="69"/>
                      <a:pt x="86" y="71"/>
                    </a:cubicBezTo>
                    <a:cubicBezTo>
                      <a:pt x="92" y="68"/>
                      <a:pt x="97" y="65"/>
                      <a:pt x="103" y="63"/>
                    </a:cubicBezTo>
                    <a:cubicBezTo>
                      <a:pt x="110" y="60"/>
                      <a:pt x="118" y="58"/>
                      <a:pt x="124" y="54"/>
                    </a:cubicBezTo>
                    <a:cubicBezTo>
                      <a:pt x="124" y="55"/>
                      <a:pt x="124" y="56"/>
                      <a:pt x="124" y="57"/>
                    </a:cubicBezTo>
                    <a:close/>
                    <a:moveTo>
                      <a:pt x="126" y="35"/>
                    </a:moveTo>
                    <a:cubicBezTo>
                      <a:pt x="110" y="42"/>
                      <a:pt x="94" y="47"/>
                      <a:pt x="78" y="54"/>
                    </a:cubicBezTo>
                    <a:cubicBezTo>
                      <a:pt x="73" y="56"/>
                      <a:pt x="67" y="59"/>
                      <a:pt x="62" y="61"/>
                    </a:cubicBezTo>
                    <a:cubicBezTo>
                      <a:pt x="68" y="58"/>
                      <a:pt x="74" y="55"/>
                      <a:pt x="80" y="52"/>
                    </a:cubicBezTo>
                    <a:cubicBezTo>
                      <a:pt x="95" y="46"/>
                      <a:pt x="109" y="40"/>
                      <a:pt x="122" y="31"/>
                    </a:cubicBezTo>
                    <a:cubicBezTo>
                      <a:pt x="123" y="32"/>
                      <a:pt x="125" y="33"/>
                      <a:pt x="126" y="35"/>
                    </a:cubicBezTo>
                    <a:close/>
                    <a:moveTo>
                      <a:pt x="121" y="31"/>
                    </a:moveTo>
                    <a:cubicBezTo>
                      <a:pt x="114" y="34"/>
                      <a:pt x="108" y="38"/>
                      <a:pt x="101" y="41"/>
                    </a:cubicBezTo>
                    <a:cubicBezTo>
                      <a:pt x="94" y="44"/>
                      <a:pt x="86" y="48"/>
                      <a:pt x="78" y="51"/>
                    </a:cubicBezTo>
                    <a:cubicBezTo>
                      <a:pt x="76" y="52"/>
                      <a:pt x="74" y="53"/>
                      <a:pt x="73" y="54"/>
                    </a:cubicBezTo>
                    <a:cubicBezTo>
                      <a:pt x="74" y="53"/>
                      <a:pt x="75" y="53"/>
                      <a:pt x="76" y="52"/>
                    </a:cubicBezTo>
                    <a:cubicBezTo>
                      <a:pt x="83" y="49"/>
                      <a:pt x="90" y="46"/>
                      <a:pt x="97" y="43"/>
                    </a:cubicBezTo>
                    <a:cubicBezTo>
                      <a:pt x="104" y="39"/>
                      <a:pt x="110" y="34"/>
                      <a:pt x="116" y="30"/>
                    </a:cubicBezTo>
                    <a:cubicBezTo>
                      <a:pt x="118" y="30"/>
                      <a:pt x="120" y="30"/>
                      <a:pt x="121" y="31"/>
                    </a:cubicBezTo>
                    <a:close/>
                    <a:moveTo>
                      <a:pt x="113" y="26"/>
                    </a:moveTo>
                    <a:cubicBezTo>
                      <a:pt x="113" y="26"/>
                      <a:pt x="113" y="26"/>
                      <a:pt x="113" y="26"/>
                    </a:cubicBezTo>
                    <a:cubicBezTo>
                      <a:pt x="105" y="29"/>
                      <a:pt x="97" y="33"/>
                      <a:pt x="89" y="36"/>
                    </a:cubicBezTo>
                    <a:cubicBezTo>
                      <a:pt x="81" y="40"/>
                      <a:pt x="73" y="43"/>
                      <a:pt x="65" y="47"/>
                    </a:cubicBezTo>
                    <a:cubicBezTo>
                      <a:pt x="56" y="51"/>
                      <a:pt x="47" y="56"/>
                      <a:pt x="39" y="61"/>
                    </a:cubicBezTo>
                    <a:cubicBezTo>
                      <a:pt x="32" y="64"/>
                      <a:pt x="24" y="66"/>
                      <a:pt x="18" y="71"/>
                    </a:cubicBezTo>
                    <a:cubicBezTo>
                      <a:pt x="17" y="71"/>
                      <a:pt x="17" y="71"/>
                      <a:pt x="16" y="70"/>
                    </a:cubicBezTo>
                    <a:cubicBezTo>
                      <a:pt x="31" y="60"/>
                      <a:pt x="47" y="52"/>
                      <a:pt x="63" y="44"/>
                    </a:cubicBezTo>
                    <a:cubicBezTo>
                      <a:pt x="72" y="40"/>
                      <a:pt x="82" y="35"/>
                      <a:pt x="91" y="31"/>
                    </a:cubicBezTo>
                    <a:cubicBezTo>
                      <a:pt x="98" y="28"/>
                      <a:pt x="107" y="24"/>
                      <a:pt x="113" y="19"/>
                    </a:cubicBezTo>
                    <a:cubicBezTo>
                      <a:pt x="114" y="21"/>
                      <a:pt x="114" y="24"/>
                      <a:pt x="113" y="26"/>
                    </a:cubicBezTo>
                    <a:close/>
                    <a:moveTo>
                      <a:pt x="112" y="18"/>
                    </a:moveTo>
                    <a:cubicBezTo>
                      <a:pt x="110" y="19"/>
                      <a:pt x="109" y="20"/>
                      <a:pt x="107" y="22"/>
                    </a:cubicBezTo>
                    <a:cubicBezTo>
                      <a:pt x="104" y="23"/>
                      <a:pt x="101" y="25"/>
                      <a:pt x="98" y="26"/>
                    </a:cubicBezTo>
                    <a:cubicBezTo>
                      <a:pt x="91" y="29"/>
                      <a:pt x="85" y="32"/>
                      <a:pt x="78" y="35"/>
                    </a:cubicBezTo>
                    <a:cubicBezTo>
                      <a:pt x="65" y="41"/>
                      <a:pt x="52" y="48"/>
                      <a:pt x="38" y="54"/>
                    </a:cubicBezTo>
                    <a:cubicBezTo>
                      <a:pt x="33" y="57"/>
                      <a:pt x="27" y="60"/>
                      <a:pt x="21" y="62"/>
                    </a:cubicBezTo>
                    <a:cubicBezTo>
                      <a:pt x="33" y="55"/>
                      <a:pt x="45" y="49"/>
                      <a:pt x="57" y="43"/>
                    </a:cubicBezTo>
                    <a:cubicBezTo>
                      <a:pt x="70" y="36"/>
                      <a:pt x="84" y="29"/>
                      <a:pt x="96" y="22"/>
                    </a:cubicBezTo>
                    <a:cubicBezTo>
                      <a:pt x="99" y="21"/>
                      <a:pt x="101" y="20"/>
                      <a:pt x="103" y="18"/>
                    </a:cubicBezTo>
                    <a:cubicBezTo>
                      <a:pt x="104" y="18"/>
                      <a:pt x="104" y="17"/>
                      <a:pt x="105" y="16"/>
                    </a:cubicBezTo>
                    <a:cubicBezTo>
                      <a:pt x="106" y="16"/>
                      <a:pt x="106" y="16"/>
                      <a:pt x="107" y="15"/>
                    </a:cubicBezTo>
                    <a:cubicBezTo>
                      <a:pt x="107" y="15"/>
                      <a:pt x="108" y="14"/>
                      <a:pt x="109" y="14"/>
                    </a:cubicBezTo>
                    <a:cubicBezTo>
                      <a:pt x="110" y="14"/>
                      <a:pt x="110" y="15"/>
                      <a:pt x="111" y="16"/>
                    </a:cubicBezTo>
                    <a:cubicBezTo>
                      <a:pt x="111" y="16"/>
                      <a:pt x="112" y="17"/>
                      <a:pt x="112" y="18"/>
                    </a:cubicBezTo>
                    <a:close/>
                    <a:moveTo>
                      <a:pt x="108" y="14"/>
                    </a:moveTo>
                    <a:cubicBezTo>
                      <a:pt x="108" y="14"/>
                      <a:pt x="108" y="14"/>
                      <a:pt x="107" y="14"/>
                    </a:cubicBezTo>
                    <a:cubicBezTo>
                      <a:pt x="107" y="14"/>
                      <a:pt x="107" y="14"/>
                      <a:pt x="107" y="14"/>
                    </a:cubicBezTo>
                    <a:cubicBezTo>
                      <a:pt x="106" y="15"/>
                      <a:pt x="104" y="16"/>
                      <a:pt x="103" y="17"/>
                    </a:cubicBezTo>
                    <a:cubicBezTo>
                      <a:pt x="97" y="20"/>
                      <a:pt x="91" y="24"/>
                      <a:pt x="85" y="27"/>
                    </a:cubicBezTo>
                    <a:cubicBezTo>
                      <a:pt x="72" y="33"/>
                      <a:pt x="59" y="38"/>
                      <a:pt x="47" y="45"/>
                    </a:cubicBezTo>
                    <a:cubicBezTo>
                      <a:pt x="40" y="49"/>
                      <a:pt x="34" y="52"/>
                      <a:pt x="28" y="56"/>
                    </a:cubicBezTo>
                    <a:cubicBezTo>
                      <a:pt x="25" y="57"/>
                      <a:pt x="23" y="58"/>
                      <a:pt x="21" y="59"/>
                    </a:cubicBezTo>
                    <a:cubicBezTo>
                      <a:pt x="42" y="44"/>
                      <a:pt x="65" y="34"/>
                      <a:pt x="88" y="20"/>
                    </a:cubicBezTo>
                    <a:cubicBezTo>
                      <a:pt x="89" y="20"/>
                      <a:pt x="91" y="19"/>
                      <a:pt x="92" y="18"/>
                    </a:cubicBezTo>
                    <a:cubicBezTo>
                      <a:pt x="93" y="17"/>
                      <a:pt x="93" y="17"/>
                      <a:pt x="93" y="17"/>
                    </a:cubicBezTo>
                    <a:cubicBezTo>
                      <a:pt x="93" y="17"/>
                      <a:pt x="93" y="17"/>
                      <a:pt x="93" y="17"/>
                    </a:cubicBezTo>
                    <a:cubicBezTo>
                      <a:pt x="94" y="17"/>
                      <a:pt x="95" y="17"/>
                      <a:pt x="95" y="17"/>
                    </a:cubicBezTo>
                    <a:cubicBezTo>
                      <a:pt x="99" y="14"/>
                      <a:pt x="104" y="12"/>
                      <a:pt x="108" y="14"/>
                    </a:cubicBezTo>
                    <a:close/>
                    <a:moveTo>
                      <a:pt x="84" y="6"/>
                    </a:moveTo>
                    <a:cubicBezTo>
                      <a:pt x="80" y="7"/>
                      <a:pt x="76" y="10"/>
                      <a:pt x="72" y="12"/>
                    </a:cubicBezTo>
                    <a:cubicBezTo>
                      <a:pt x="75" y="8"/>
                      <a:pt x="80" y="6"/>
                      <a:pt x="84" y="6"/>
                    </a:cubicBezTo>
                    <a:close/>
                    <a:moveTo>
                      <a:pt x="70" y="14"/>
                    </a:moveTo>
                    <a:cubicBezTo>
                      <a:pt x="65" y="18"/>
                      <a:pt x="59" y="21"/>
                      <a:pt x="53" y="25"/>
                    </a:cubicBezTo>
                    <a:cubicBezTo>
                      <a:pt x="41" y="32"/>
                      <a:pt x="28" y="38"/>
                      <a:pt x="15" y="45"/>
                    </a:cubicBezTo>
                    <a:cubicBezTo>
                      <a:pt x="12" y="47"/>
                      <a:pt x="10" y="49"/>
                      <a:pt x="7" y="50"/>
                    </a:cubicBezTo>
                    <a:cubicBezTo>
                      <a:pt x="10" y="49"/>
                      <a:pt x="13" y="46"/>
                      <a:pt x="15" y="44"/>
                    </a:cubicBezTo>
                    <a:cubicBezTo>
                      <a:pt x="21" y="40"/>
                      <a:pt x="26" y="36"/>
                      <a:pt x="33" y="33"/>
                    </a:cubicBezTo>
                    <a:cubicBezTo>
                      <a:pt x="39" y="30"/>
                      <a:pt x="46" y="26"/>
                      <a:pt x="52" y="22"/>
                    </a:cubicBezTo>
                    <a:cubicBezTo>
                      <a:pt x="57" y="20"/>
                      <a:pt x="61" y="16"/>
                      <a:pt x="66" y="13"/>
                    </a:cubicBezTo>
                    <a:cubicBezTo>
                      <a:pt x="67" y="13"/>
                      <a:pt x="67" y="13"/>
                      <a:pt x="67" y="12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9" y="12"/>
                      <a:pt x="69" y="13"/>
                      <a:pt x="69" y="13"/>
                    </a:cubicBezTo>
                    <a:cubicBezTo>
                      <a:pt x="69" y="14"/>
                      <a:pt x="70" y="14"/>
                      <a:pt x="70" y="14"/>
                    </a:cubicBezTo>
                    <a:close/>
                    <a:moveTo>
                      <a:pt x="57" y="5"/>
                    </a:moveTo>
                    <a:cubicBezTo>
                      <a:pt x="59" y="5"/>
                      <a:pt x="60" y="4"/>
                      <a:pt x="61" y="5"/>
                    </a:cubicBezTo>
                    <a:cubicBezTo>
                      <a:pt x="58" y="6"/>
                      <a:pt x="56" y="7"/>
                      <a:pt x="54" y="9"/>
                    </a:cubicBezTo>
                    <a:cubicBezTo>
                      <a:pt x="53" y="9"/>
                      <a:pt x="53" y="10"/>
                      <a:pt x="52" y="10"/>
                    </a:cubicBezTo>
                    <a:cubicBezTo>
                      <a:pt x="54" y="8"/>
                      <a:pt x="55" y="6"/>
                      <a:pt x="57" y="5"/>
                    </a:cubicBezTo>
                    <a:close/>
                    <a:moveTo>
                      <a:pt x="46" y="14"/>
                    </a:moveTo>
                    <a:cubicBezTo>
                      <a:pt x="45" y="14"/>
                      <a:pt x="45" y="15"/>
                      <a:pt x="44" y="15"/>
                    </a:cubicBezTo>
                    <a:cubicBezTo>
                      <a:pt x="39" y="18"/>
                      <a:pt x="33" y="19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32" y="19"/>
                      <a:pt x="38" y="15"/>
                      <a:pt x="42" y="11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37" y="12"/>
                      <a:pt x="33" y="14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6"/>
                      <a:pt x="29" y="16"/>
                    </a:cubicBezTo>
                    <a:cubicBezTo>
                      <a:pt x="30" y="15"/>
                      <a:pt x="31" y="14"/>
                      <a:pt x="32" y="14"/>
                    </a:cubicBezTo>
                    <a:cubicBezTo>
                      <a:pt x="34" y="12"/>
                      <a:pt x="37" y="11"/>
                      <a:pt x="39" y="9"/>
                    </a:cubicBezTo>
                    <a:cubicBezTo>
                      <a:pt x="42" y="9"/>
                      <a:pt x="44" y="11"/>
                      <a:pt x="46" y="14"/>
                    </a:cubicBezTo>
                    <a:close/>
                    <a:moveTo>
                      <a:pt x="34" y="10"/>
                    </a:moveTo>
                    <a:cubicBezTo>
                      <a:pt x="35" y="10"/>
                      <a:pt x="36" y="9"/>
                      <a:pt x="38" y="9"/>
                    </a:cubicBezTo>
                    <a:cubicBezTo>
                      <a:pt x="35" y="10"/>
                      <a:pt x="33" y="12"/>
                      <a:pt x="30" y="14"/>
                    </a:cubicBezTo>
                    <a:cubicBezTo>
                      <a:pt x="31" y="13"/>
                      <a:pt x="32" y="11"/>
                      <a:pt x="34" y="10"/>
                    </a:cubicBezTo>
                    <a:close/>
                    <a:moveTo>
                      <a:pt x="23" y="24"/>
                    </a:moveTo>
                    <a:cubicBezTo>
                      <a:pt x="20" y="25"/>
                      <a:pt x="17" y="27"/>
                      <a:pt x="14" y="29"/>
                    </a:cubicBezTo>
                    <a:cubicBezTo>
                      <a:pt x="10" y="31"/>
                      <a:pt x="15" y="26"/>
                      <a:pt x="16" y="26"/>
                    </a:cubicBezTo>
                    <a:cubicBezTo>
                      <a:pt x="18" y="24"/>
                      <a:pt x="19" y="23"/>
                      <a:pt x="21" y="21"/>
                    </a:cubicBezTo>
                    <a:cubicBezTo>
                      <a:pt x="21" y="22"/>
                      <a:pt x="22" y="23"/>
                      <a:pt x="23" y="24"/>
                    </a:cubicBezTo>
                    <a:close/>
                    <a:moveTo>
                      <a:pt x="13" y="18"/>
                    </a:moveTo>
                    <a:cubicBezTo>
                      <a:pt x="11" y="19"/>
                      <a:pt x="9" y="21"/>
                      <a:pt x="7" y="22"/>
                    </a:cubicBezTo>
                    <a:cubicBezTo>
                      <a:pt x="7" y="22"/>
                      <a:pt x="7" y="22"/>
                      <a:pt x="7" y="21"/>
                    </a:cubicBezTo>
                    <a:cubicBezTo>
                      <a:pt x="9" y="19"/>
                      <a:pt x="11" y="18"/>
                      <a:pt x="1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90"/>
              <p:cNvSpPr>
                <a:spLocks noEditPoints="1"/>
              </p:cNvSpPr>
              <p:nvPr/>
            </p:nvSpPr>
            <p:spPr bwMode="auto">
              <a:xfrm>
                <a:off x="2422" y="482"/>
                <a:ext cx="634" cy="790"/>
              </a:xfrm>
              <a:custGeom>
                <a:avLst/>
                <a:gdLst>
                  <a:gd name="T0" fmla="*/ 196 w 268"/>
                  <a:gd name="T1" fmla="*/ 288 h 334"/>
                  <a:gd name="T2" fmla="*/ 192 w 268"/>
                  <a:gd name="T3" fmla="*/ 88 h 334"/>
                  <a:gd name="T4" fmla="*/ 172 w 268"/>
                  <a:gd name="T5" fmla="*/ 88 h 334"/>
                  <a:gd name="T6" fmla="*/ 201 w 268"/>
                  <a:gd name="T7" fmla="*/ 244 h 334"/>
                  <a:gd name="T8" fmla="*/ 263 w 268"/>
                  <a:gd name="T9" fmla="*/ 254 h 334"/>
                  <a:gd name="T10" fmla="*/ 211 w 268"/>
                  <a:gd name="T11" fmla="*/ 300 h 334"/>
                  <a:gd name="T12" fmla="*/ 246 w 268"/>
                  <a:gd name="T13" fmla="*/ 271 h 334"/>
                  <a:gd name="T14" fmla="*/ 245 w 268"/>
                  <a:gd name="T15" fmla="*/ 215 h 334"/>
                  <a:gd name="T16" fmla="*/ 204 w 268"/>
                  <a:gd name="T17" fmla="*/ 199 h 334"/>
                  <a:gd name="T18" fmla="*/ 210 w 268"/>
                  <a:gd name="T19" fmla="*/ 221 h 334"/>
                  <a:gd name="T20" fmla="*/ 206 w 268"/>
                  <a:gd name="T21" fmla="*/ 167 h 334"/>
                  <a:gd name="T22" fmla="*/ 238 w 268"/>
                  <a:gd name="T23" fmla="*/ 165 h 334"/>
                  <a:gd name="T24" fmla="*/ 219 w 268"/>
                  <a:gd name="T25" fmla="*/ 176 h 334"/>
                  <a:gd name="T26" fmla="*/ 203 w 268"/>
                  <a:gd name="T27" fmla="*/ 212 h 334"/>
                  <a:gd name="T28" fmla="*/ 216 w 268"/>
                  <a:gd name="T29" fmla="*/ 266 h 334"/>
                  <a:gd name="T30" fmla="*/ 231 w 268"/>
                  <a:gd name="T31" fmla="*/ 237 h 334"/>
                  <a:gd name="T32" fmla="*/ 207 w 268"/>
                  <a:gd name="T33" fmla="*/ 158 h 334"/>
                  <a:gd name="T34" fmla="*/ 159 w 268"/>
                  <a:gd name="T35" fmla="*/ 313 h 334"/>
                  <a:gd name="T36" fmla="*/ 133 w 268"/>
                  <a:gd name="T37" fmla="*/ 306 h 334"/>
                  <a:gd name="T38" fmla="*/ 166 w 268"/>
                  <a:gd name="T39" fmla="*/ 259 h 334"/>
                  <a:gd name="T40" fmla="*/ 156 w 268"/>
                  <a:gd name="T41" fmla="*/ 224 h 334"/>
                  <a:gd name="T42" fmla="*/ 98 w 268"/>
                  <a:gd name="T43" fmla="*/ 284 h 334"/>
                  <a:gd name="T44" fmla="*/ 109 w 268"/>
                  <a:gd name="T45" fmla="*/ 265 h 334"/>
                  <a:gd name="T46" fmla="*/ 169 w 268"/>
                  <a:gd name="T47" fmla="*/ 240 h 334"/>
                  <a:gd name="T48" fmla="*/ 174 w 268"/>
                  <a:gd name="T49" fmla="*/ 201 h 334"/>
                  <a:gd name="T50" fmla="*/ 130 w 268"/>
                  <a:gd name="T51" fmla="*/ 215 h 334"/>
                  <a:gd name="T52" fmla="*/ 129 w 268"/>
                  <a:gd name="T53" fmla="*/ 194 h 334"/>
                  <a:gd name="T54" fmla="*/ 138 w 268"/>
                  <a:gd name="T55" fmla="*/ 178 h 334"/>
                  <a:gd name="T56" fmla="*/ 126 w 268"/>
                  <a:gd name="T57" fmla="*/ 191 h 334"/>
                  <a:gd name="T58" fmla="*/ 118 w 268"/>
                  <a:gd name="T59" fmla="*/ 184 h 334"/>
                  <a:gd name="T60" fmla="*/ 176 w 268"/>
                  <a:gd name="T61" fmla="*/ 167 h 334"/>
                  <a:gd name="T62" fmla="*/ 160 w 268"/>
                  <a:gd name="T63" fmla="*/ 174 h 334"/>
                  <a:gd name="T64" fmla="*/ 97 w 268"/>
                  <a:gd name="T65" fmla="*/ 201 h 334"/>
                  <a:gd name="T66" fmla="*/ 170 w 268"/>
                  <a:gd name="T67" fmla="*/ 256 h 334"/>
                  <a:gd name="T68" fmla="*/ 134 w 268"/>
                  <a:gd name="T69" fmla="*/ 304 h 334"/>
                  <a:gd name="T70" fmla="*/ 163 w 268"/>
                  <a:gd name="T71" fmla="*/ 304 h 334"/>
                  <a:gd name="T72" fmla="*/ 193 w 268"/>
                  <a:gd name="T73" fmla="*/ 312 h 334"/>
                  <a:gd name="T74" fmla="*/ 258 w 268"/>
                  <a:gd name="T75" fmla="*/ 275 h 334"/>
                  <a:gd name="T76" fmla="*/ 207 w 268"/>
                  <a:gd name="T77" fmla="*/ 260 h 334"/>
                  <a:gd name="T78" fmla="*/ 106 w 268"/>
                  <a:gd name="T79" fmla="*/ 133 h 334"/>
                  <a:gd name="T80" fmla="*/ 30 w 268"/>
                  <a:gd name="T81" fmla="*/ 256 h 334"/>
                  <a:gd name="T82" fmla="*/ 48 w 268"/>
                  <a:gd name="T83" fmla="*/ 76 h 334"/>
                  <a:gd name="T84" fmla="*/ 121 w 268"/>
                  <a:gd name="T85" fmla="*/ 15 h 334"/>
                  <a:gd name="T86" fmla="*/ 99 w 268"/>
                  <a:gd name="T87" fmla="*/ 46 h 334"/>
                  <a:gd name="T88" fmla="*/ 139 w 268"/>
                  <a:gd name="T89" fmla="*/ 36 h 334"/>
                  <a:gd name="T90" fmla="*/ 38 w 268"/>
                  <a:gd name="T91" fmla="*/ 168 h 334"/>
                  <a:gd name="T92" fmla="*/ 14 w 268"/>
                  <a:gd name="T93" fmla="*/ 153 h 334"/>
                  <a:gd name="T94" fmla="*/ 41 w 268"/>
                  <a:gd name="T95" fmla="*/ 123 h 334"/>
                  <a:gd name="T96" fmla="*/ 34 w 268"/>
                  <a:gd name="T97" fmla="*/ 154 h 334"/>
                  <a:gd name="T98" fmla="*/ 37 w 268"/>
                  <a:gd name="T99" fmla="*/ 105 h 334"/>
                  <a:gd name="T100" fmla="*/ 35 w 268"/>
                  <a:gd name="T101" fmla="*/ 86 h 334"/>
                  <a:gd name="T102" fmla="*/ 23 w 268"/>
                  <a:gd name="T103" fmla="*/ 120 h 334"/>
                  <a:gd name="T104" fmla="*/ 27 w 268"/>
                  <a:gd name="T105" fmla="*/ 140 h 334"/>
                  <a:gd name="T106" fmla="*/ 21 w 268"/>
                  <a:gd name="T107" fmla="*/ 178 h 334"/>
                  <a:gd name="T108" fmla="*/ 8 w 268"/>
                  <a:gd name="T109" fmla="*/ 209 h 334"/>
                  <a:gd name="T110" fmla="*/ 19 w 268"/>
                  <a:gd name="T111" fmla="*/ 214 h 334"/>
                  <a:gd name="T112" fmla="*/ 36 w 268"/>
                  <a:gd name="T113" fmla="*/ 182 h 334"/>
                  <a:gd name="T114" fmla="*/ 9 w 268"/>
                  <a:gd name="T115" fmla="*/ 205 h 334"/>
                  <a:gd name="T116" fmla="*/ 31 w 268"/>
                  <a:gd name="T117" fmla="*/ 230 h 334"/>
                  <a:gd name="T118" fmla="*/ 33 w 268"/>
                  <a:gd name="T119" fmla="*/ 250 h 334"/>
                  <a:gd name="T120" fmla="*/ 145 w 268"/>
                  <a:gd name="T121" fmla="*/ 30 h 334"/>
                  <a:gd name="T122" fmla="*/ 5 w 268"/>
                  <a:gd name="T123" fmla="*/ 257 h 334"/>
                  <a:gd name="T124" fmla="*/ 80 w 268"/>
                  <a:gd name="T125" fmla="*/ 294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68" h="334">
                    <a:moveTo>
                      <a:pt x="261" y="170"/>
                    </a:moveTo>
                    <a:cubicBezTo>
                      <a:pt x="261" y="170"/>
                      <a:pt x="261" y="170"/>
                      <a:pt x="261" y="169"/>
                    </a:cubicBezTo>
                    <a:cubicBezTo>
                      <a:pt x="261" y="168"/>
                      <a:pt x="261" y="166"/>
                      <a:pt x="261" y="164"/>
                    </a:cubicBezTo>
                    <a:cubicBezTo>
                      <a:pt x="259" y="151"/>
                      <a:pt x="256" y="139"/>
                      <a:pt x="251" y="127"/>
                    </a:cubicBezTo>
                    <a:cubicBezTo>
                      <a:pt x="250" y="124"/>
                      <a:pt x="249" y="121"/>
                      <a:pt x="248" y="119"/>
                    </a:cubicBezTo>
                    <a:cubicBezTo>
                      <a:pt x="248" y="119"/>
                      <a:pt x="248" y="118"/>
                      <a:pt x="247" y="118"/>
                    </a:cubicBezTo>
                    <a:cubicBezTo>
                      <a:pt x="238" y="98"/>
                      <a:pt x="223" y="82"/>
                      <a:pt x="206" y="68"/>
                    </a:cubicBezTo>
                    <a:cubicBezTo>
                      <a:pt x="190" y="56"/>
                      <a:pt x="172" y="47"/>
                      <a:pt x="153" y="42"/>
                    </a:cubicBezTo>
                    <a:cubicBezTo>
                      <a:pt x="152" y="38"/>
                      <a:pt x="152" y="33"/>
                      <a:pt x="148" y="29"/>
                    </a:cubicBezTo>
                    <a:cubicBezTo>
                      <a:pt x="144" y="25"/>
                      <a:pt x="138" y="26"/>
                      <a:pt x="132" y="24"/>
                    </a:cubicBezTo>
                    <a:cubicBezTo>
                      <a:pt x="124" y="23"/>
                      <a:pt x="124" y="10"/>
                      <a:pt x="118" y="6"/>
                    </a:cubicBezTo>
                    <a:cubicBezTo>
                      <a:pt x="110" y="0"/>
                      <a:pt x="103" y="8"/>
                      <a:pt x="100" y="14"/>
                    </a:cubicBezTo>
                    <a:cubicBezTo>
                      <a:pt x="97" y="19"/>
                      <a:pt x="93" y="24"/>
                      <a:pt x="91" y="30"/>
                    </a:cubicBezTo>
                    <a:cubicBezTo>
                      <a:pt x="88" y="36"/>
                      <a:pt x="89" y="41"/>
                      <a:pt x="90" y="47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76" y="49"/>
                      <a:pt x="64" y="52"/>
                      <a:pt x="53" y="59"/>
                    </a:cubicBezTo>
                    <a:cubicBezTo>
                      <a:pt x="43" y="66"/>
                      <a:pt x="36" y="76"/>
                      <a:pt x="32" y="86"/>
                    </a:cubicBezTo>
                    <a:cubicBezTo>
                      <a:pt x="26" y="99"/>
                      <a:pt x="23" y="113"/>
                      <a:pt x="19" y="127"/>
                    </a:cubicBezTo>
                    <a:cubicBezTo>
                      <a:pt x="14" y="142"/>
                      <a:pt x="10" y="157"/>
                      <a:pt x="8" y="172"/>
                    </a:cubicBezTo>
                    <a:cubicBezTo>
                      <a:pt x="5" y="187"/>
                      <a:pt x="5" y="201"/>
                      <a:pt x="5" y="216"/>
                    </a:cubicBezTo>
                    <a:cubicBezTo>
                      <a:pt x="5" y="224"/>
                      <a:pt x="3" y="231"/>
                      <a:pt x="2" y="239"/>
                    </a:cubicBezTo>
                    <a:cubicBezTo>
                      <a:pt x="0" y="245"/>
                      <a:pt x="0" y="251"/>
                      <a:pt x="1" y="257"/>
                    </a:cubicBezTo>
                    <a:cubicBezTo>
                      <a:pt x="3" y="262"/>
                      <a:pt x="8" y="267"/>
                      <a:pt x="13" y="268"/>
                    </a:cubicBezTo>
                    <a:cubicBezTo>
                      <a:pt x="13" y="269"/>
                      <a:pt x="13" y="269"/>
                      <a:pt x="13" y="269"/>
                    </a:cubicBezTo>
                    <a:cubicBezTo>
                      <a:pt x="15" y="276"/>
                      <a:pt x="18" y="284"/>
                      <a:pt x="25" y="287"/>
                    </a:cubicBezTo>
                    <a:cubicBezTo>
                      <a:pt x="32" y="290"/>
                      <a:pt x="42" y="284"/>
                      <a:pt x="48" y="290"/>
                    </a:cubicBezTo>
                    <a:cubicBezTo>
                      <a:pt x="48" y="291"/>
                      <a:pt x="48" y="291"/>
                      <a:pt x="48" y="291"/>
                    </a:cubicBezTo>
                    <a:cubicBezTo>
                      <a:pt x="49" y="291"/>
                      <a:pt x="49" y="292"/>
                      <a:pt x="49" y="292"/>
                    </a:cubicBezTo>
                    <a:cubicBezTo>
                      <a:pt x="55" y="301"/>
                      <a:pt x="61" y="309"/>
                      <a:pt x="70" y="315"/>
                    </a:cubicBezTo>
                    <a:cubicBezTo>
                      <a:pt x="87" y="327"/>
                      <a:pt x="109" y="329"/>
                      <a:pt x="130" y="330"/>
                    </a:cubicBezTo>
                    <a:cubicBezTo>
                      <a:pt x="144" y="330"/>
                      <a:pt x="159" y="330"/>
                      <a:pt x="173" y="331"/>
                    </a:cubicBezTo>
                    <a:cubicBezTo>
                      <a:pt x="188" y="332"/>
                      <a:pt x="201" y="334"/>
                      <a:pt x="215" y="329"/>
                    </a:cubicBezTo>
                    <a:cubicBezTo>
                      <a:pt x="235" y="321"/>
                      <a:pt x="250" y="302"/>
                      <a:pt x="258" y="283"/>
                    </a:cubicBezTo>
                    <a:cubicBezTo>
                      <a:pt x="262" y="272"/>
                      <a:pt x="265" y="261"/>
                      <a:pt x="266" y="250"/>
                    </a:cubicBezTo>
                    <a:cubicBezTo>
                      <a:pt x="268" y="235"/>
                      <a:pt x="265" y="219"/>
                      <a:pt x="264" y="204"/>
                    </a:cubicBezTo>
                    <a:cubicBezTo>
                      <a:pt x="262" y="193"/>
                      <a:pt x="262" y="182"/>
                      <a:pt x="261" y="170"/>
                    </a:cubicBezTo>
                    <a:close/>
                    <a:moveTo>
                      <a:pt x="261" y="264"/>
                    </a:moveTo>
                    <a:cubicBezTo>
                      <a:pt x="261" y="264"/>
                      <a:pt x="261" y="263"/>
                      <a:pt x="261" y="264"/>
                    </a:cubicBezTo>
                    <a:cubicBezTo>
                      <a:pt x="256" y="265"/>
                      <a:pt x="250" y="268"/>
                      <a:pt x="245" y="270"/>
                    </a:cubicBezTo>
                    <a:cubicBezTo>
                      <a:pt x="239" y="272"/>
                      <a:pt x="233" y="275"/>
                      <a:pt x="227" y="277"/>
                    </a:cubicBezTo>
                    <a:cubicBezTo>
                      <a:pt x="221" y="279"/>
                      <a:pt x="215" y="281"/>
                      <a:pt x="209" y="283"/>
                    </a:cubicBezTo>
                    <a:cubicBezTo>
                      <a:pt x="205" y="285"/>
                      <a:pt x="200" y="286"/>
                      <a:pt x="196" y="288"/>
                    </a:cubicBezTo>
                    <a:cubicBezTo>
                      <a:pt x="196" y="287"/>
                      <a:pt x="196" y="286"/>
                      <a:pt x="197" y="285"/>
                    </a:cubicBezTo>
                    <a:cubicBezTo>
                      <a:pt x="202" y="284"/>
                      <a:pt x="206" y="282"/>
                      <a:pt x="211" y="280"/>
                    </a:cubicBezTo>
                    <a:cubicBezTo>
                      <a:pt x="217" y="278"/>
                      <a:pt x="224" y="277"/>
                      <a:pt x="230" y="275"/>
                    </a:cubicBezTo>
                    <a:cubicBezTo>
                      <a:pt x="236" y="274"/>
                      <a:pt x="241" y="272"/>
                      <a:pt x="246" y="269"/>
                    </a:cubicBezTo>
                    <a:cubicBezTo>
                      <a:pt x="251" y="267"/>
                      <a:pt x="257" y="265"/>
                      <a:pt x="261" y="263"/>
                    </a:cubicBezTo>
                    <a:cubicBezTo>
                      <a:pt x="261" y="263"/>
                      <a:pt x="261" y="263"/>
                      <a:pt x="261" y="264"/>
                    </a:cubicBezTo>
                    <a:close/>
                    <a:moveTo>
                      <a:pt x="260" y="269"/>
                    </a:moveTo>
                    <a:cubicBezTo>
                      <a:pt x="260" y="269"/>
                      <a:pt x="259" y="269"/>
                      <a:pt x="259" y="269"/>
                    </a:cubicBezTo>
                    <a:cubicBezTo>
                      <a:pt x="255" y="272"/>
                      <a:pt x="249" y="273"/>
                      <a:pt x="244" y="275"/>
                    </a:cubicBezTo>
                    <a:cubicBezTo>
                      <a:pt x="238" y="277"/>
                      <a:pt x="232" y="280"/>
                      <a:pt x="226" y="282"/>
                    </a:cubicBezTo>
                    <a:cubicBezTo>
                      <a:pt x="220" y="284"/>
                      <a:pt x="214" y="286"/>
                      <a:pt x="208" y="288"/>
                    </a:cubicBezTo>
                    <a:cubicBezTo>
                      <a:pt x="205" y="289"/>
                      <a:pt x="203" y="290"/>
                      <a:pt x="200" y="291"/>
                    </a:cubicBezTo>
                    <a:cubicBezTo>
                      <a:pt x="199" y="291"/>
                      <a:pt x="197" y="291"/>
                      <a:pt x="196" y="292"/>
                    </a:cubicBezTo>
                    <a:cubicBezTo>
                      <a:pt x="198" y="291"/>
                      <a:pt x="199" y="290"/>
                      <a:pt x="201" y="290"/>
                    </a:cubicBezTo>
                    <a:cubicBezTo>
                      <a:pt x="206" y="287"/>
                      <a:pt x="213" y="285"/>
                      <a:pt x="219" y="283"/>
                    </a:cubicBezTo>
                    <a:cubicBezTo>
                      <a:pt x="225" y="281"/>
                      <a:pt x="231" y="278"/>
                      <a:pt x="237" y="276"/>
                    </a:cubicBezTo>
                    <a:cubicBezTo>
                      <a:pt x="242" y="274"/>
                      <a:pt x="247" y="272"/>
                      <a:pt x="252" y="270"/>
                    </a:cubicBezTo>
                    <a:cubicBezTo>
                      <a:pt x="255" y="268"/>
                      <a:pt x="259" y="267"/>
                      <a:pt x="261" y="264"/>
                    </a:cubicBezTo>
                    <a:cubicBezTo>
                      <a:pt x="261" y="266"/>
                      <a:pt x="260" y="267"/>
                      <a:pt x="260" y="269"/>
                    </a:cubicBezTo>
                    <a:close/>
                    <a:moveTo>
                      <a:pt x="204" y="92"/>
                    </a:moveTo>
                    <a:cubicBezTo>
                      <a:pt x="206" y="93"/>
                      <a:pt x="209" y="94"/>
                      <a:pt x="211" y="95"/>
                    </a:cubicBezTo>
                    <a:cubicBezTo>
                      <a:pt x="209" y="94"/>
                      <a:pt x="207" y="93"/>
                      <a:pt x="204" y="93"/>
                    </a:cubicBezTo>
                    <a:cubicBezTo>
                      <a:pt x="204" y="93"/>
                      <a:pt x="204" y="92"/>
                      <a:pt x="203" y="92"/>
                    </a:cubicBezTo>
                    <a:cubicBezTo>
                      <a:pt x="203" y="92"/>
                      <a:pt x="204" y="92"/>
                      <a:pt x="204" y="92"/>
                    </a:cubicBezTo>
                    <a:close/>
                    <a:moveTo>
                      <a:pt x="201" y="92"/>
                    </a:moveTo>
                    <a:cubicBezTo>
                      <a:pt x="201" y="92"/>
                      <a:pt x="200" y="91"/>
                      <a:pt x="200" y="91"/>
                    </a:cubicBezTo>
                    <a:cubicBezTo>
                      <a:pt x="200" y="91"/>
                      <a:pt x="200" y="91"/>
                      <a:pt x="200" y="90"/>
                    </a:cubicBezTo>
                    <a:cubicBezTo>
                      <a:pt x="200" y="90"/>
                      <a:pt x="200" y="90"/>
                      <a:pt x="200" y="90"/>
                    </a:cubicBezTo>
                    <a:cubicBezTo>
                      <a:pt x="200" y="90"/>
                      <a:pt x="201" y="91"/>
                      <a:pt x="201" y="91"/>
                    </a:cubicBezTo>
                    <a:cubicBezTo>
                      <a:pt x="201" y="91"/>
                      <a:pt x="201" y="91"/>
                      <a:pt x="201" y="92"/>
                    </a:cubicBezTo>
                    <a:close/>
                    <a:moveTo>
                      <a:pt x="197" y="90"/>
                    </a:moveTo>
                    <a:cubicBezTo>
                      <a:pt x="197" y="90"/>
                      <a:pt x="197" y="90"/>
                      <a:pt x="196" y="90"/>
                    </a:cubicBezTo>
                    <a:cubicBezTo>
                      <a:pt x="196" y="90"/>
                      <a:pt x="197" y="90"/>
                      <a:pt x="197" y="90"/>
                    </a:cubicBezTo>
                    <a:cubicBezTo>
                      <a:pt x="197" y="90"/>
                      <a:pt x="197" y="89"/>
                      <a:pt x="197" y="89"/>
                    </a:cubicBezTo>
                    <a:cubicBezTo>
                      <a:pt x="197" y="89"/>
                      <a:pt x="197" y="89"/>
                      <a:pt x="197" y="89"/>
                    </a:cubicBezTo>
                    <a:cubicBezTo>
                      <a:pt x="197" y="89"/>
                      <a:pt x="197" y="89"/>
                      <a:pt x="197" y="89"/>
                    </a:cubicBezTo>
                    <a:cubicBezTo>
                      <a:pt x="197" y="89"/>
                      <a:pt x="197" y="89"/>
                      <a:pt x="197" y="89"/>
                    </a:cubicBezTo>
                    <a:cubicBezTo>
                      <a:pt x="197" y="90"/>
                      <a:pt x="197" y="90"/>
                      <a:pt x="197" y="90"/>
                    </a:cubicBezTo>
                    <a:cubicBezTo>
                      <a:pt x="197" y="90"/>
                      <a:pt x="197" y="90"/>
                      <a:pt x="197" y="90"/>
                    </a:cubicBezTo>
                    <a:close/>
                    <a:moveTo>
                      <a:pt x="194" y="90"/>
                    </a:moveTo>
                    <a:cubicBezTo>
                      <a:pt x="193" y="90"/>
                      <a:pt x="192" y="89"/>
                      <a:pt x="192" y="89"/>
                    </a:cubicBezTo>
                    <a:cubicBezTo>
                      <a:pt x="192" y="89"/>
                      <a:pt x="192" y="89"/>
                      <a:pt x="192" y="88"/>
                    </a:cubicBezTo>
                    <a:cubicBezTo>
                      <a:pt x="192" y="88"/>
                      <a:pt x="193" y="88"/>
                      <a:pt x="194" y="89"/>
                    </a:cubicBezTo>
                    <a:cubicBezTo>
                      <a:pt x="194" y="89"/>
                      <a:pt x="194" y="89"/>
                      <a:pt x="194" y="90"/>
                    </a:cubicBezTo>
                    <a:cubicBezTo>
                      <a:pt x="194" y="90"/>
                      <a:pt x="194" y="90"/>
                      <a:pt x="194" y="90"/>
                    </a:cubicBezTo>
                    <a:close/>
                    <a:moveTo>
                      <a:pt x="189" y="89"/>
                    </a:moveTo>
                    <a:cubicBezTo>
                      <a:pt x="188" y="89"/>
                      <a:pt x="188" y="89"/>
                      <a:pt x="187" y="89"/>
                    </a:cubicBezTo>
                    <a:cubicBezTo>
                      <a:pt x="187" y="88"/>
                      <a:pt x="187" y="88"/>
                      <a:pt x="187" y="88"/>
                    </a:cubicBezTo>
                    <a:cubicBezTo>
                      <a:pt x="188" y="88"/>
                      <a:pt x="188" y="88"/>
                      <a:pt x="189" y="88"/>
                    </a:cubicBezTo>
                    <a:cubicBezTo>
                      <a:pt x="189" y="88"/>
                      <a:pt x="189" y="88"/>
                      <a:pt x="189" y="89"/>
                    </a:cubicBezTo>
                    <a:close/>
                    <a:moveTo>
                      <a:pt x="184" y="87"/>
                    </a:moveTo>
                    <a:cubicBezTo>
                      <a:pt x="184" y="88"/>
                      <a:pt x="184" y="88"/>
                      <a:pt x="184" y="88"/>
                    </a:cubicBezTo>
                    <a:cubicBezTo>
                      <a:pt x="184" y="88"/>
                      <a:pt x="184" y="88"/>
                      <a:pt x="184" y="88"/>
                    </a:cubicBezTo>
                    <a:cubicBezTo>
                      <a:pt x="184" y="88"/>
                      <a:pt x="183" y="88"/>
                      <a:pt x="183" y="88"/>
                    </a:cubicBezTo>
                    <a:cubicBezTo>
                      <a:pt x="183" y="88"/>
                      <a:pt x="183" y="88"/>
                      <a:pt x="183" y="87"/>
                    </a:cubicBezTo>
                    <a:cubicBezTo>
                      <a:pt x="183" y="87"/>
                      <a:pt x="184" y="87"/>
                      <a:pt x="184" y="87"/>
                    </a:cubicBezTo>
                    <a:close/>
                    <a:moveTo>
                      <a:pt x="180" y="87"/>
                    </a:moveTo>
                    <a:cubicBezTo>
                      <a:pt x="180" y="87"/>
                      <a:pt x="180" y="87"/>
                      <a:pt x="180" y="87"/>
                    </a:cubicBezTo>
                    <a:cubicBezTo>
                      <a:pt x="180" y="87"/>
                      <a:pt x="180" y="88"/>
                      <a:pt x="180" y="88"/>
                    </a:cubicBezTo>
                    <a:cubicBezTo>
                      <a:pt x="180" y="88"/>
                      <a:pt x="180" y="88"/>
                      <a:pt x="180" y="88"/>
                    </a:cubicBezTo>
                    <a:cubicBezTo>
                      <a:pt x="180" y="87"/>
                      <a:pt x="180" y="88"/>
                      <a:pt x="180" y="88"/>
                    </a:cubicBezTo>
                    <a:cubicBezTo>
                      <a:pt x="180" y="88"/>
                      <a:pt x="180" y="88"/>
                      <a:pt x="180" y="88"/>
                    </a:cubicBezTo>
                    <a:cubicBezTo>
                      <a:pt x="180" y="88"/>
                      <a:pt x="180" y="88"/>
                      <a:pt x="180" y="88"/>
                    </a:cubicBezTo>
                    <a:cubicBezTo>
                      <a:pt x="180" y="88"/>
                      <a:pt x="180" y="88"/>
                      <a:pt x="180" y="88"/>
                    </a:cubicBezTo>
                    <a:cubicBezTo>
                      <a:pt x="180" y="88"/>
                      <a:pt x="180" y="88"/>
                      <a:pt x="179" y="88"/>
                    </a:cubicBezTo>
                    <a:cubicBezTo>
                      <a:pt x="179" y="88"/>
                      <a:pt x="179" y="88"/>
                      <a:pt x="179" y="88"/>
                    </a:cubicBezTo>
                    <a:cubicBezTo>
                      <a:pt x="179" y="88"/>
                      <a:pt x="179" y="88"/>
                      <a:pt x="179" y="88"/>
                    </a:cubicBezTo>
                    <a:cubicBezTo>
                      <a:pt x="179" y="88"/>
                      <a:pt x="179" y="87"/>
                      <a:pt x="179" y="87"/>
                    </a:cubicBezTo>
                    <a:cubicBezTo>
                      <a:pt x="179" y="87"/>
                      <a:pt x="179" y="87"/>
                      <a:pt x="179" y="87"/>
                    </a:cubicBezTo>
                    <a:cubicBezTo>
                      <a:pt x="179" y="87"/>
                      <a:pt x="180" y="87"/>
                      <a:pt x="180" y="87"/>
                    </a:cubicBezTo>
                    <a:close/>
                    <a:moveTo>
                      <a:pt x="176" y="88"/>
                    </a:moveTo>
                    <a:cubicBezTo>
                      <a:pt x="176" y="88"/>
                      <a:pt x="176" y="88"/>
                      <a:pt x="176" y="88"/>
                    </a:cubicBezTo>
                    <a:cubicBezTo>
                      <a:pt x="176" y="88"/>
                      <a:pt x="176" y="88"/>
                      <a:pt x="176" y="88"/>
                    </a:cubicBezTo>
                    <a:cubicBezTo>
                      <a:pt x="176" y="88"/>
                      <a:pt x="176" y="88"/>
                      <a:pt x="176" y="88"/>
                    </a:cubicBezTo>
                    <a:cubicBezTo>
                      <a:pt x="176" y="88"/>
                      <a:pt x="176" y="88"/>
                      <a:pt x="176" y="88"/>
                    </a:cubicBezTo>
                    <a:cubicBezTo>
                      <a:pt x="176" y="88"/>
                      <a:pt x="175" y="88"/>
                      <a:pt x="175" y="88"/>
                    </a:cubicBezTo>
                    <a:cubicBezTo>
                      <a:pt x="175" y="88"/>
                      <a:pt x="175" y="88"/>
                      <a:pt x="175" y="88"/>
                    </a:cubicBezTo>
                    <a:cubicBezTo>
                      <a:pt x="175" y="88"/>
                      <a:pt x="176" y="88"/>
                      <a:pt x="176" y="88"/>
                    </a:cubicBezTo>
                    <a:close/>
                    <a:moveTo>
                      <a:pt x="172" y="88"/>
                    </a:moveTo>
                    <a:cubicBezTo>
                      <a:pt x="172" y="88"/>
                      <a:pt x="172" y="89"/>
                      <a:pt x="172" y="89"/>
                    </a:cubicBezTo>
                    <a:cubicBezTo>
                      <a:pt x="172" y="89"/>
                      <a:pt x="172" y="89"/>
                      <a:pt x="172" y="89"/>
                    </a:cubicBezTo>
                    <a:cubicBezTo>
                      <a:pt x="172" y="89"/>
                      <a:pt x="171" y="89"/>
                      <a:pt x="171" y="89"/>
                    </a:cubicBezTo>
                    <a:cubicBezTo>
                      <a:pt x="171" y="89"/>
                      <a:pt x="171" y="89"/>
                      <a:pt x="171" y="89"/>
                    </a:cubicBezTo>
                    <a:cubicBezTo>
                      <a:pt x="171" y="88"/>
                      <a:pt x="172" y="88"/>
                      <a:pt x="172" y="88"/>
                    </a:cubicBezTo>
                    <a:close/>
                    <a:moveTo>
                      <a:pt x="166" y="102"/>
                    </a:moveTo>
                    <a:cubicBezTo>
                      <a:pt x="166" y="99"/>
                      <a:pt x="167" y="96"/>
                      <a:pt x="168" y="94"/>
                    </a:cubicBezTo>
                    <a:cubicBezTo>
                      <a:pt x="168" y="96"/>
                      <a:pt x="169" y="99"/>
                      <a:pt x="169" y="101"/>
                    </a:cubicBezTo>
                    <a:cubicBezTo>
                      <a:pt x="170" y="105"/>
                      <a:pt x="171" y="110"/>
                      <a:pt x="168" y="113"/>
                    </a:cubicBezTo>
                    <a:cubicBezTo>
                      <a:pt x="166" y="116"/>
                      <a:pt x="165" y="110"/>
                      <a:pt x="165" y="109"/>
                    </a:cubicBezTo>
                    <a:cubicBezTo>
                      <a:pt x="165" y="107"/>
                      <a:pt x="165" y="104"/>
                      <a:pt x="166" y="102"/>
                    </a:cubicBezTo>
                    <a:close/>
                    <a:moveTo>
                      <a:pt x="171" y="94"/>
                    </a:moveTo>
                    <a:cubicBezTo>
                      <a:pt x="175" y="96"/>
                      <a:pt x="178" y="98"/>
                      <a:pt x="181" y="101"/>
                    </a:cubicBezTo>
                    <a:cubicBezTo>
                      <a:pt x="183" y="103"/>
                      <a:pt x="185" y="105"/>
                      <a:pt x="186" y="108"/>
                    </a:cubicBezTo>
                    <a:cubicBezTo>
                      <a:pt x="187" y="110"/>
                      <a:pt x="184" y="113"/>
                      <a:pt x="182" y="113"/>
                    </a:cubicBezTo>
                    <a:cubicBezTo>
                      <a:pt x="178" y="114"/>
                      <a:pt x="175" y="106"/>
                      <a:pt x="174" y="103"/>
                    </a:cubicBezTo>
                    <a:cubicBezTo>
                      <a:pt x="173" y="100"/>
                      <a:pt x="172" y="97"/>
                      <a:pt x="171" y="94"/>
                    </a:cubicBezTo>
                    <a:close/>
                    <a:moveTo>
                      <a:pt x="168" y="86"/>
                    </a:moveTo>
                    <a:cubicBezTo>
                      <a:pt x="168" y="85"/>
                      <a:pt x="169" y="85"/>
                      <a:pt x="170" y="85"/>
                    </a:cubicBezTo>
                    <a:cubicBezTo>
                      <a:pt x="171" y="85"/>
                      <a:pt x="171" y="85"/>
                      <a:pt x="171" y="85"/>
                    </a:cubicBezTo>
                    <a:cubicBezTo>
                      <a:pt x="170" y="85"/>
                      <a:pt x="169" y="86"/>
                      <a:pt x="168" y="86"/>
                    </a:cubicBezTo>
                    <a:close/>
                    <a:moveTo>
                      <a:pt x="165" y="90"/>
                    </a:moveTo>
                    <a:cubicBezTo>
                      <a:pt x="165" y="90"/>
                      <a:pt x="165" y="90"/>
                      <a:pt x="165" y="90"/>
                    </a:cubicBezTo>
                    <a:cubicBezTo>
                      <a:pt x="163" y="90"/>
                      <a:pt x="161" y="91"/>
                      <a:pt x="160" y="91"/>
                    </a:cubicBezTo>
                    <a:cubicBezTo>
                      <a:pt x="161" y="91"/>
                      <a:pt x="163" y="90"/>
                      <a:pt x="165" y="90"/>
                    </a:cubicBezTo>
                    <a:close/>
                    <a:moveTo>
                      <a:pt x="134" y="164"/>
                    </a:moveTo>
                    <a:cubicBezTo>
                      <a:pt x="134" y="165"/>
                      <a:pt x="134" y="165"/>
                      <a:pt x="134" y="165"/>
                    </a:cubicBezTo>
                    <a:cubicBezTo>
                      <a:pt x="134" y="165"/>
                      <a:pt x="134" y="165"/>
                      <a:pt x="134" y="165"/>
                    </a:cubicBezTo>
                    <a:cubicBezTo>
                      <a:pt x="134" y="166"/>
                      <a:pt x="133" y="166"/>
                      <a:pt x="133" y="166"/>
                    </a:cubicBezTo>
                    <a:cubicBezTo>
                      <a:pt x="133" y="166"/>
                      <a:pt x="133" y="165"/>
                      <a:pt x="133" y="165"/>
                    </a:cubicBezTo>
                    <a:cubicBezTo>
                      <a:pt x="133" y="165"/>
                      <a:pt x="134" y="164"/>
                      <a:pt x="134" y="164"/>
                    </a:cubicBezTo>
                    <a:close/>
                    <a:moveTo>
                      <a:pt x="262" y="215"/>
                    </a:moveTo>
                    <a:cubicBezTo>
                      <a:pt x="262" y="215"/>
                      <a:pt x="262" y="215"/>
                      <a:pt x="262" y="215"/>
                    </a:cubicBezTo>
                    <a:cubicBezTo>
                      <a:pt x="251" y="221"/>
                      <a:pt x="240" y="225"/>
                      <a:pt x="229" y="230"/>
                    </a:cubicBezTo>
                    <a:cubicBezTo>
                      <a:pt x="224" y="232"/>
                      <a:pt x="218" y="235"/>
                      <a:pt x="213" y="237"/>
                    </a:cubicBezTo>
                    <a:cubicBezTo>
                      <a:pt x="211" y="239"/>
                      <a:pt x="208" y="240"/>
                      <a:pt x="206" y="241"/>
                    </a:cubicBezTo>
                    <a:cubicBezTo>
                      <a:pt x="204" y="242"/>
                      <a:pt x="203" y="242"/>
                      <a:pt x="201" y="243"/>
                    </a:cubicBezTo>
                    <a:cubicBezTo>
                      <a:pt x="202" y="243"/>
                      <a:pt x="203" y="242"/>
                      <a:pt x="204" y="241"/>
                    </a:cubicBezTo>
                    <a:cubicBezTo>
                      <a:pt x="209" y="239"/>
                      <a:pt x="213" y="236"/>
                      <a:pt x="218" y="234"/>
                    </a:cubicBezTo>
                    <a:cubicBezTo>
                      <a:pt x="224" y="231"/>
                      <a:pt x="229" y="229"/>
                      <a:pt x="234" y="227"/>
                    </a:cubicBezTo>
                    <a:cubicBezTo>
                      <a:pt x="243" y="222"/>
                      <a:pt x="254" y="218"/>
                      <a:pt x="261" y="212"/>
                    </a:cubicBezTo>
                    <a:cubicBezTo>
                      <a:pt x="262" y="213"/>
                      <a:pt x="262" y="214"/>
                      <a:pt x="262" y="215"/>
                    </a:cubicBezTo>
                    <a:close/>
                    <a:moveTo>
                      <a:pt x="262" y="221"/>
                    </a:moveTo>
                    <a:cubicBezTo>
                      <a:pt x="262" y="221"/>
                      <a:pt x="262" y="221"/>
                      <a:pt x="262" y="221"/>
                    </a:cubicBezTo>
                    <a:cubicBezTo>
                      <a:pt x="252" y="225"/>
                      <a:pt x="241" y="229"/>
                      <a:pt x="230" y="232"/>
                    </a:cubicBezTo>
                    <a:cubicBezTo>
                      <a:pt x="220" y="236"/>
                      <a:pt x="210" y="241"/>
                      <a:pt x="201" y="245"/>
                    </a:cubicBezTo>
                    <a:cubicBezTo>
                      <a:pt x="201" y="245"/>
                      <a:pt x="201" y="244"/>
                      <a:pt x="201" y="244"/>
                    </a:cubicBezTo>
                    <a:cubicBezTo>
                      <a:pt x="205" y="242"/>
                      <a:pt x="209" y="240"/>
                      <a:pt x="214" y="238"/>
                    </a:cubicBezTo>
                    <a:cubicBezTo>
                      <a:pt x="219" y="235"/>
                      <a:pt x="224" y="233"/>
                      <a:pt x="230" y="231"/>
                    </a:cubicBezTo>
                    <a:cubicBezTo>
                      <a:pt x="240" y="226"/>
                      <a:pt x="252" y="222"/>
                      <a:pt x="262" y="216"/>
                    </a:cubicBezTo>
                    <a:cubicBezTo>
                      <a:pt x="262" y="216"/>
                      <a:pt x="262" y="216"/>
                      <a:pt x="262" y="216"/>
                    </a:cubicBezTo>
                    <a:cubicBezTo>
                      <a:pt x="262" y="218"/>
                      <a:pt x="262" y="219"/>
                      <a:pt x="262" y="221"/>
                    </a:cubicBezTo>
                    <a:close/>
                    <a:moveTo>
                      <a:pt x="263" y="231"/>
                    </a:moveTo>
                    <a:cubicBezTo>
                      <a:pt x="263" y="231"/>
                      <a:pt x="263" y="231"/>
                      <a:pt x="263" y="231"/>
                    </a:cubicBezTo>
                    <a:cubicBezTo>
                      <a:pt x="252" y="235"/>
                      <a:pt x="241" y="240"/>
                      <a:pt x="229" y="243"/>
                    </a:cubicBezTo>
                    <a:cubicBezTo>
                      <a:pt x="224" y="245"/>
                      <a:pt x="219" y="246"/>
                      <a:pt x="214" y="248"/>
                    </a:cubicBezTo>
                    <a:cubicBezTo>
                      <a:pt x="212" y="249"/>
                      <a:pt x="209" y="251"/>
                      <a:pt x="207" y="252"/>
                    </a:cubicBezTo>
                    <a:cubicBezTo>
                      <a:pt x="207" y="251"/>
                      <a:pt x="208" y="251"/>
                      <a:pt x="209" y="251"/>
                    </a:cubicBezTo>
                    <a:cubicBezTo>
                      <a:pt x="211" y="249"/>
                      <a:pt x="213" y="248"/>
                      <a:pt x="216" y="247"/>
                    </a:cubicBezTo>
                    <a:cubicBezTo>
                      <a:pt x="221" y="244"/>
                      <a:pt x="227" y="242"/>
                      <a:pt x="232" y="239"/>
                    </a:cubicBezTo>
                    <a:cubicBezTo>
                      <a:pt x="243" y="235"/>
                      <a:pt x="253" y="231"/>
                      <a:pt x="263" y="226"/>
                    </a:cubicBezTo>
                    <a:cubicBezTo>
                      <a:pt x="263" y="228"/>
                      <a:pt x="263" y="229"/>
                      <a:pt x="263" y="231"/>
                    </a:cubicBezTo>
                    <a:close/>
                    <a:moveTo>
                      <a:pt x="263" y="249"/>
                    </a:moveTo>
                    <a:cubicBezTo>
                      <a:pt x="263" y="249"/>
                      <a:pt x="263" y="250"/>
                      <a:pt x="263" y="251"/>
                    </a:cubicBezTo>
                    <a:cubicBezTo>
                      <a:pt x="253" y="255"/>
                      <a:pt x="243" y="259"/>
                      <a:pt x="232" y="263"/>
                    </a:cubicBezTo>
                    <a:cubicBezTo>
                      <a:pt x="229" y="264"/>
                      <a:pt x="226" y="265"/>
                      <a:pt x="222" y="266"/>
                    </a:cubicBezTo>
                    <a:cubicBezTo>
                      <a:pt x="216" y="269"/>
                      <a:pt x="209" y="271"/>
                      <a:pt x="202" y="274"/>
                    </a:cubicBezTo>
                    <a:cubicBezTo>
                      <a:pt x="201" y="274"/>
                      <a:pt x="200" y="274"/>
                      <a:pt x="199" y="275"/>
                    </a:cubicBezTo>
                    <a:cubicBezTo>
                      <a:pt x="200" y="274"/>
                      <a:pt x="202" y="274"/>
                      <a:pt x="204" y="273"/>
                    </a:cubicBezTo>
                    <a:cubicBezTo>
                      <a:pt x="207" y="272"/>
                      <a:pt x="210" y="270"/>
                      <a:pt x="212" y="269"/>
                    </a:cubicBezTo>
                    <a:cubicBezTo>
                      <a:pt x="222" y="263"/>
                      <a:pt x="234" y="260"/>
                      <a:pt x="245" y="256"/>
                    </a:cubicBezTo>
                    <a:cubicBezTo>
                      <a:pt x="251" y="254"/>
                      <a:pt x="258" y="252"/>
                      <a:pt x="263" y="249"/>
                    </a:cubicBezTo>
                    <a:close/>
                    <a:moveTo>
                      <a:pt x="259" y="250"/>
                    </a:moveTo>
                    <a:cubicBezTo>
                      <a:pt x="259" y="250"/>
                      <a:pt x="260" y="250"/>
                      <a:pt x="260" y="250"/>
                    </a:cubicBezTo>
                    <a:cubicBezTo>
                      <a:pt x="260" y="250"/>
                      <a:pt x="259" y="250"/>
                      <a:pt x="259" y="250"/>
                    </a:cubicBezTo>
                    <a:close/>
                    <a:moveTo>
                      <a:pt x="260" y="250"/>
                    </a:moveTo>
                    <a:cubicBezTo>
                      <a:pt x="260" y="249"/>
                      <a:pt x="261" y="249"/>
                      <a:pt x="261" y="249"/>
                    </a:cubicBezTo>
                    <a:cubicBezTo>
                      <a:pt x="261" y="249"/>
                      <a:pt x="260" y="249"/>
                      <a:pt x="260" y="250"/>
                    </a:cubicBezTo>
                    <a:close/>
                    <a:moveTo>
                      <a:pt x="263" y="254"/>
                    </a:moveTo>
                    <a:cubicBezTo>
                      <a:pt x="249" y="261"/>
                      <a:pt x="235" y="266"/>
                      <a:pt x="221" y="271"/>
                    </a:cubicBezTo>
                    <a:cubicBezTo>
                      <a:pt x="214" y="273"/>
                      <a:pt x="207" y="275"/>
                      <a:pt x="200" y="277"/>
                    </a:cubicBezTo>
                    <a:cubicBezTo>
                      <a:pt x="197" y="278"/>
                      <a:pt x="200" y="277"/>
                      <a:pt x="200" y="277"/>
                    </a:cubicBezTo>
                    <a:cubicBezTo>
                      <a:pt x="202" y="276"/>
                      <a:pt x="204" y="275"/>
                      <a:pt x="205" y="275"/>
                    </a:cubicBezTo>
                    <a:cubicBezTo>
                      <a:pt x="208" y="274"/>
                      <a:pt x="211" y="272"/>
                      <a:pt x="214" y="271"/>
                    </a:cubicBezTo>
                    <a:cubicBezTo>
                      <a:pt x="221" y="269"/>
                      <a:pt x="227" y="266"/>
                      <a:pt x="233" y="264"/>
                    </a:cubicBezTo>
                    <a:cubicBezTo>
                      <a:pt x="243" y="261"/>
                      <a:pt x="252" y="257"/>
                      <a:pt x="261" y="253"/>
                    </a:cubicBezTo>
                    <a:cubicBezTo>
                      <a:pt x="262" y="253"/>
                      <a:pt x="262" y="253"/>
                      <a:pt x="262" y="252"/>
                    </a:cubicBezTo>
                    <a:cubicBezTo>
                      <a:pt x="263" y="252"/>
                      <a:pt x="263" y="252"/>
                      <a:pt x="263" y="252"/>
                    </a:cubicBezTo>
                    <a:cubicBezTo>
                      <a:pt x="263" y="253"/>
                      <a:pt x="263" y="253"/>
                      <a:pt x="263" y="254"/>
                    </a:cubicBezTo>
                    <a:close/>
                    <a:moveTo>
                      <a:pt x="231" y="270"/>
                    </a:moveTo>
                    <a:cubicBezTo>
                      <a:pt x="240" y="267"/>
                      <a:pt x="250" y="264"/>
                      <a:pt x="259" y="259"/>
                    </a:cubicBezTo>
                    <a:cubicBezTo>
                      <a:pt x="261" y="259"/>
                      <a:pt x="261" y="259"/>
                      <a:pt x="261" y="259"/>
                    </a:cubicBezTo>
                    <a:cubicBezTo>
                      <a:pt x="261" y="258"/>
                      <a:pt x="262" y="258"/>
                      <a:pt x="262" y="258"/>
                    </a:cubicBezTo>
                    <a:cubicBezTo>
                      <a:pt x="262" y="259"/>
                      <a:pt x="262" y="260"/>
                      <a:pt x="262" y="262"/>
                    </a:cubicBezTo>
                    <a:cubicBezTo>
                      <a:pt x="257" y="264"/>
                      <a:pt x="252" y="266"/>
                      <a:pt x="247" y="268"/>
                    </a:cubicBezTo>
                    <a:cubicBezTo>
                      <a:pt x="242" y="271"/>
                      <a:pt x="236" y="273"/>
                      <a:pt x="230" y="274"/>
                    </a:cubicBezTo>
                    <a:cubicBezTo>
                      <a:pt x="224" y="276"/>
                      <a:pt x="218" y="277"/>
                      <a:pt x="213" y="279"/>
                    </a:cubicBezTo>
                    <a:cubicBezTo>
                      <a:pt x="210" y="280"/>
                      <a:pt x="208" y="281"/>
                      <a:pt x="205" y="282"/>
                    </a:cubicBezTo>
                    <a:cubicBezTo>
                      <a:pt x="203" y="283"/>
                      <a:pt x="199" y="283"/>
                      <a:pt x="197" y="284"/>
                    </a:cubicBezTo>
                    <a:cubicBezTo>
                      <a:pt x="200" y="283"/>
                      <a:pt x="203" y="281"/>
                      <a:pt x="206" y="280"/>
                    </a:cubicBezTo>
                    <a:cubicBezTo>
                      <a:pt x="214" y="276"/>
                      <a:pt x="222" y="273"/>
                      <a:pt x="231" y="270"/>
                    </a:cubicBezTo>
                    <a:close/>
                    <a:moveTo>
                      <a:pt x="197" y="284"/>
                    </a:moveTo>
                    <a:cubicBezTo>
                      <a:pt x="197" y="284"/>
                      <a:pt x="197" y="283"/>
                      <a:pt x="197" y="283"/>
                    </a:cubicBezTo>
                    <a:cubicBezTo>
                      <a:pt x="198" y="282"/>
                      <a:pt x="200" y="282"/>
                      <a:pt x="201" y="281"/>
                    </a:cubicBezTo>
                    <a:cubicBezTo>
                      <a:pt x="199" y="282"/>
                      <a:pt x="198" y="283"/>
                      <a:pt x="197" y="284"/>
                    </a:cubicBezTo>
                    <a:close/>
                    <a:moveTo>
                      <a:pt x="194" y="308"/>
                    </a:moveTo>
                    <a:cubicBezTo>
                      <a:pt x="194" y="308"/>
                      <a:pt x="194" y="308"/>
                      <a:pt x="194" y="308"/>
                    </a:cubicBezTo>
                    <a:cubicBezTo>
                      <a:pt x="198" y="308"/>
                      <a:pt x="201" y="307"/>
                      <a:pt x="205" y="305"/>
                    </a:cubicBezTo>
                    <a:cubicBezTo>
                      <a:pt x="211" y="303"/>
                      <a:pt x="216" y="302"/>
                      <a:pt x="222" y="300"/>
                    </a:cubicBezTo>
                    <a:cubicBezTo>
                      <a:pt x="227" y="298"/>
                      <a:pt x="233" y="297"/>
                      <a:pt x="238" y="294"/>
                    </a:cubicBezTo>
                    <a:cubicBezTo>
                      <a:pt x="241" y="293"/>
                      <a:pt x="243" y="292"/>
                      <a:pt x="245" y="291"/>
                    </a:cubicBezTo>
                    <a:cubicBezTo>
                      <a:pt x="247" y="290"/>
                      <a:pt x="249" y="289"/>
                      <a:pt x="250" y="288"/>
                    </a:cubicBezTo>
                    <a:cubicBezTo>
                      <a:pt x="251" y="288"/>
                      <a:pt x="252" y="288"/>
                      <a:pt x="252" y="287"/>
                    </a:cubicBezTo>
                    <a:cubicBezTo>
                      <a:pt x="252" y="288"/>
                      <a:pt x="251" y="289"/>
                      <a:pt x="251" y="290"/>
                    </a:cubicBezTo>
                    <a:cubicBezTo>
                      <a:pt x="249" y="293"/>
                      <a:pt x="243" y="293"/>
                      <a:pt x="240" y="294"/>
                    </a:cubicBezTo>
                    <a:cubicBezTo>
                      <a:pt x="233" y="296"/>
                      <a:pt x="227" y="298"/>
                      <a:pt x="220" y="301"/>
                    </a:cubicBezTo>
                    <a:cubicBezTo>
                      <a:pt x="214" y="303"/>
                      <a:pt x="208" y="305"/>
                      <a:pt x="202" y="307"/>
                    </a:cubicBezTo>
                    <a:cubicBezTo>
                      <a:pt x="199" y="308"/>
                      <a:pt x="196" y="308"/>
                      <a:pt x="193" y="310"/>
                    </a:cubicBezTo>
                    <a:cubicBezTo>
                      <a:pt x="193" y="310"/>
                      <a:pt x="193" y="309"/>
                      <a:pt x="194" y="308"/>
                    </a:cubicBezTo>
                    <a:close/>
                    <a:moveTo>
                      <a:pt x="207" y="302"/>
                    </a:moveTo>
                    <a:cubicBezTo>
                      <a:pt x="213" y="300"/>
                      <a:pt x="218" y="298"/>
                      <a:pt x="224" y="297"/>
                    </a:cubicBezTo>
                    <a:cubicBezTo>
                      <a:pt x="229" y="295"/>
                      <a:pt x="234" y="294"/>
                      <a:pt x="240" y="292"/>
                    </a:cubicBezTo>
                    <a:cubicBezTo>
                      <a:pt x="240" y="292"/>
                      <a:pt x="241" y="292"/>
                      <a:pt x="242" y="292"/>
                    </a:cubicBezTo>
                    <a:cubicBezTo>
                      <a:pt x="236" y="295"/>
                      <a:pt x="231" y="296"/>
                      <a:pt x="225" y="298"/>
                    </a:cubicBezTo>
                    <a:cubicBezTo>
                      <a:pt x="220" y="300"/>
                      <a:pt x="215" y="301"/>
                      <a:pt x="209" y="303"/>
                    </a:cubicBezTo>
                    <a:cubicBezTo>
                      <a:pt x="205" y="304"/>
                      <a:pt x="201" y="306"/>
                      <a:pt x="197" y="307"/>
                    </a:cubicBezTo>
                    <a:cubicBezTo>
                      <a:pt x="192" y="308"/>
                      <a:pt x="197" y="306"/>
                      <a:pt x="198" y="306"/>
                    </a:cubicBezTo>
                    <a:cubicBezTo>
                      <a:pt x="201" y="304"/>
                      <a:pt x="204" y="303"/>
                      <a:pt x="207" y="302"/>
                    </a:cubicBezTo>
                    <a:close/>
                    <a:moveTo>
                      <a:pt x="238" y="292"/>
                    </a:moveTo>
                    <a:cubicBezTo>
                      <a:pt x="233" y="294"/>
                      <a:pt x="227" y="295"/>
                      <a:pt x="222" y="297"/>
                    </a:cubicBezTo>
                    <a:cubicBezTo>
                      <a:pt x="219" y="298"/>
                      <a:pt x="215" y="299"/>
                      <a:pt x="211" y="300"/>
                    </a:cubicBezTo>
                    <a:cubicBezTo>
                      <a:pt x="214" y="299"/>
                      <a:pt x="217" y="298"/>
                      <a:pt x="219" y="297"/>
                    </a:cubicBezTo>
                    <a:cubicBezTo>
                      <a:pt x="228" y="295"/>
                      <a:pt x="238" y="292"/>
                      <a:pt x="247" y="289"/>
                    </a:cubicBezTo>
                    <a:cubicBezTo>
                      <a:pt x="244" y="290"/>
                      <a:pt x="241" y="291"/>
                      <a:pt x="238" y="292"/>
                    </a:cubicBezTo>
                    <a:close/>
                    <a:moveTo>
                      <a:pt x="194" y="307"/>
                    </a:moveTo>
                    <a:cubicBezTo>
                      <a:pt x="194" y="306"/>
                      <a:pt x="194" y="306"/>
                      <a:pt x="194" y="305"/>
                    </a:cubicBezTo>
                    <a:cubicBezTo>
                      <a:pt x="196" y="305"/>
                      <a:pt x="198" y="304"/>
                      <a:pt x="201" y="304"/>
                    </a:cubicBezTo>
                    <a:cubicBezTo>
                      <a:pt x="198" y="305"/>
                      <a:pt x="196" y="306"/>
                      <a:pt x="194" y="307"/>
                    </a:cubicBezTo>
                    <a:close/>
                    <a:moveTo>
                      <a:pt x="194" y="302"/>
                    </a:moveTo>
                    <a:cubicBezTo>
                      <a:pt x="200" y="300"/>
                      <a:pt x="205" y="298"/>
                      <a:pt x="210" y="297"/>
                    </a:cubicBezTo>
                    <a:cubicBezTo>
                      <a:pt x="216" y="295"/>
                      <a:pt x="221" y="293"/>
                      <a:pt x="227" y="292"/>
                    </a:cubicBezTo>
                    <a:cubicBezTo>
                      <a:pt x="228" y="292"/>
                      <a:pt x="229" y="291"/>
                      <a:pt x="230" y="291"/>
                    </a:cubicBezTo>
                    <a:cubicBezTo>
                      <a:pt x="218" y="295"/>
                      <a:pt x="206" y="299"/>
                      <a:pt x="194" y="304"/>
                    </a:cubicBezTo>
                    <a:cubicBezTo>
                      <a:pt x="194" y="303"/>
                      <a:pt x="194" y="303"/>
                      <a:pt x="194" y="302"/>
                    </a:cubicBezTo>
                    <a:close/>
                    <a:moveTo>
                      <a:pt x="195" y="297"/>
                    </a:moveTo>
                    <a:cubicBezTo>
                      <a:pt x="200" y="296"/>
                      <a:pt x="205" y="294"/>
                      <a:pt x="209" y="292"/>
                    </a:cubicBezTo>
                    <a:cubicBezTo>
                      <a:pt x="215" y="290"/>
                      <a:pt x="221" y="288"/>
                      <a:pt x="226" y="286"/>
                    </a:cubicBezTo>
                    <a:cubicBezTo>
                      <a:pt x="232" y="285"/>
                      <a:pt x="238" y="283"/>
                      <a:pt x="244" y="281"/>
                    </a:cubicBezTo>
                    <a:cubicBezTo>
                      <a:pt x="246" y="280"/>
                      <a:pt x="249" y="278"/>
                      <a:pt x="252" y="277"/>
                    </a:cubicBezTo>
                    <a:cubicBezTo>
                      <a:pt x="253" y="277"/>
                      <a:pt x="254" y="276"/>
                      <a:pt x="255" y="276"/>
                    </a:cubicBezTo>
                    <a:cubicBezTo>
                      <a:pt x="256" y="276"/>
                      <a:pt x="256" y="275"/>
                      <a:pt x="257" y="275"/>
                    </a:cubicBezTo>
                    <a:cubicBezTo>
                      <a:pt x="257" y="275"/>
                      <a:pt x="257" y="275"/>
                      <a:pt x="257" y="275"/>
                    </a:cubicBezTo>
                    <a:cubicBezTo>
                      <a:pt x="253" y="278"/>
                      <a:pt x="248" y="280"/>
                      <a:pt x="243" y="282"/>
                    </a:cubicBezTo>
                    <a:cubicBezTo>
                      <a:pt x="237" y="285"/>
                      <a:pt x="231" y="287"/>
                      <a:pt x="224" y="289"/>
                    </a:cubicBezTo>
                    <a:cubicBezTo>
                      <a:pt x="214" y="293"/>
                      <a:pt x="204" y="296"/>
                      <a:pt x="195" y="301"/>
                    </a:cubicBezTo>
                    <a:cubicBezTo>
                      <a:pt x="195" y="299"/>
                      <a:pt x="195" y="298"/>
                      <a:pt x="195" y="297"/>
                    </a:cubicBezTo>
                    <a:close/>
                    <a:moveTo>
                      <a:pt x="196" y="293"/>
                    </a:moveTo>
                    <a:cubicBezTo>
                      <a:pt x="200" y="292"/>
                      <a:pt x="204" y="290"/>
                      <a:pt x="208" y="288"/>
                    </a:cubicBezTo>
                    <a:cubicBezTo>
                      <a:pt x="215" y="286"/>
                      <a:pt x="221" y="284"/>
                      <a:pt x="228" y="282"/>
                    </a:cubicBezTo>
                    <a:cubicBezTo>
                      <a:pt x="233" y="280"/>
                      <a:pt x="239" y="278"/>
                      <a:pt x="244" y="276"/>
                    </a:cubicBezTo>
                    <a:cubicBezTo>
                      <a:pt x="248" y="274"/>
                      <a:pt x="253" y="273"/>
                      <a:pt x="257" y="271"/>
                    </a:cubicBezTo>
                    <a:cubicBezTo>
                      <a:pt x="253" y="273"/>
                      <a:pt x="249" y="274"/>
                      <a:pt x="246" y="276"/>
                    </a:cubicBezTo>
                    <a:cubicBezTo>
                      <a:pt x="239" y="279"/>
                      <a:pt x="233" y="281"/>
                      <a:pt x="226" y="284"/>
                    </a:cubicBezTo>
                    <a:cubicBezTo>
                      <a:pt x="216" y="287"/>
                      <a:pt x="205" y="291"/>
                      <a:pt x="195" y="296"/>
                    </a:cubicBezTo>
                    <a:cubicBezTo>
                      <a:pt x="195" y="295"/>
                      <a:pt x="195" y="294"/>
                      <a:pt x="196" y="293"/>
                    </a:cubicBezTo>
                    <a:close/>
                    <a:moveTo>
                      <a:pt x="196" y="289"/>
                    </a:moveTo>
                    <a:cubicBezTo>
                      <a:pt x="201" y="286"/>
                      <a:pt x="206" y="285"/>
                      <a:pt x="211" y="284"/>
                    </a:cubicBezTo>
                    <a:cubicBezTo>
                      <a:pt x="218" y="281"/>
                      <a:pt x="224" y="279"/>
                      <a:pt x="230" y="276"/>
                    </a:cubicBezTo>
                    <a:cubicBezTo>
                      <a:pt x="236" y="274"/>
                      <a:pt x="242" y="272"/>
                      <a:pt x="247" y="270"/>
                    </a:cubicBezTo>
                    <a:cubicBezTo>
                      <a:pt x="250" y="269"/>
                      <a:pt x="252" y="268"/>
                      <a:pt x="255" y="267"/>
                    </a:cubicBezTo>
                    <a:cubicBezTo>
                      <a:pt x="256" y="267"/>
                      <a:pt x="257" y="266"/>
                      <a:pt x="258" y="265"/>
                    </a:cubicBezTo>
                    <a:cubicBezTo>
                      <a:pt x="262" y="263"/>
                      <a:pt x="258" y="266"/>
                      <a:pt x="257" y="266"/>
                    </a:cubicBezTo>
                    <a:cubicBezTo>
                      <a:pt x="254" y="269"/>
                      <a:pt x="250" y="270"/>
                      <a:pt x="246" y="271"/>
                    </a:cubicBezTo>
                    <a:cubicBezTo>
                      <a:pt x="240" y="274"/>
                      <a:pt x="233" y="276"/>
                      <a:pt x="227" y="279"/>
                    </a:cubicBezTo>
                    <a:cubicBezTo>
                      <a:pt x="221" y="281"/>
                      <a:pt x="216" y="283"/>
                      <a:pt x="210" y="285"/>
                    </a:cubicBezTo>
                    <a:cubicBezTo>
                      <a:pt x="205" y="287"/>
                      <a:pt x="200" y="289"/>
                      <a:pt x="196" y="291"/>
                    </a:cubicBezTo>
                    <a:cubicBezTo>
                      <a:pt x="196" y="291"/>
                      <a:pt x="196" y="290"/>
                      <a:pt x="196" y="289"/>
                    </a:cubicBezTo>
                    <a:close/>
                    <a:moveTo>
                      <a:pt x="210" y="161"/>
                    </a:moveTo>
                    <a:cubicBezTo>
                      <a:pt x="209" y="162"/>
                      <a:pt x="208" y="162"/>
                      <a:pt x="206" y="163"/>
                    </a:cubicBezTo>
                    <a:cubicBezTo>
                      <a:pt x="206" y="162"/>
                      <a:pt x="206" y="162"/>
                      <a:pt x="206" y="161"/>
                    </a:cubicBezTo>
                    <a:cubicBezTo>
                      <a:pt x="208" y="161"/>
                      <a:pt x="209" y="161"/>
                      <a:pt x="210" y="161"/>
                    </a:cubicBezTo>
                    <a:close/>
                    <a:moveTo>
                      <a:pt x="201" y="246"/>
                    </a:moveTo>
                    <a:cubicBezTo>
                      <a:pt x="212" y="241"/>
                      <a:pt x="223" y="236"/>
                      <a:pt x="234" y="232"/>
                    </a:cubicBezTo>
                    <a:cubicBezTo>
                      <a:pt x="239" y="230"/>
                      <a:pt x="245" y="228"/>
                      <a:pt x="251" y="226"/>
                    </a:cubicBezTo>
                    <a:cubicBezTo>
                      <a:pt x="253" y="225"/>
                      <a:pt x="255" y="224"/>
                      <a:pt x="257" y="224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45" y="229"/>
                      <a:pt x="234" y="233"/>
                      <a:pt x="223" y="238"/>
                    </a:cubicBezTo>
                    <a:cubicBezTo>
                      <a:pt x="218" y="240"/>
                      <a:pt x="214" y="243"/>
                      <a:pt x="209" y="245"/>
                    </a:cubicBezTo>
                    <a:cubicBezTo>
                      <a:pt x="206" y="246"/>
                      <a:pt x="203" y="247"/>
                      <a:pt x="200" y="249"/>
                    </a:cubicBezTo>
                    <a:cubicBezTo>
                      <a:pt x="200" y="248"/>
                      <a:pt x="200" y="247"/>
                      <a:pt x="201" y="246"/>
                    </a:cubicBezTo>
                    <a:close/>
                    <a:moveTo>
                      <a:pt x="201" y="240"/>
                    </a:moveTo>
                    <a:cubicBezTo>
                      <a:pt x="205" y="239"/>
                      <a:pt x="208" y="236"/>
                      <a:pt x="212" y="234"/>
                    </a:cubicBezTo>
                    <a:cubicBezTo>
                      <a:pt x="217" y="232"/>
                      <a:pt x="223" y="230"/>
                      <a:pt x="228" y="227"/>
                    </a:cubicBezTo>
                    <a:cubicBezTo>
                      <a:pt x="233" y="225"/>
                      <a:pt x="238" y="223"/>
                      <a:pt x="244" y="220"/>
                    </a:cubicBezTo>
                    <a:cubicBezTo>
                      <a:pt x="246" y="219"/>
                      <a:pt x="249" y="218"/>
                      <a:pt x="251" y="216"/>
                    </a:cubicBezTo>
                    <a:cubicBezTo>
                      <a:pt x="253" y="216"/>
                      <a:pt x="254" y="215"/>
                      <a:pt x="256" y="214"/>
                    </a:cubicBezTo>
                    <a:cubicBezTo>
                      <a:pt x="256" y="214"/>
                      <a:pt x="262" y="210"/>
                      <a:pt x="259" y="213"/>
                    </a:cubicBezTo>
                    <a:cubicBezTo>
                      <a:pt x="249" y="220"/>
                      <a:pt x="238" y="224"/>
                      <a:pt x="227" y="229"/>
                    </a:cubicBezTo>
                    <a:cubicBezTo>
                      <a:pt x="218" y="233"/>
                      <a:pt x="209" y="237"/>
                      <a:pt x="201" y="242"/>
                    </a:cubicBezTo>
                    <a:cubicBezTo>
                      <a:pt x="201" y="242"/>
                      <a:pt x="201" y="241"/>
                      <a:pt x="201" y="240"/>
                    </a:cubicBezTo>
                    <a:close/>
                    <a:moveTo>
                      <a:pt x="207" y="236"/>
                    </a:moveTo>
                    <a:cubicBezTo>
                      <a:pt x="207" y="236"/>
                      <a:pt x="200" y="241"/>
                      <a:pt x="203" y="238"/>
                    </a:cubicBezTo>
                    <a:cubicBezTo>
                      <a:pt x="205" y="237"/>
                      <a:pt x="207" y="236"/>
                      <a:pt x="209" y="235"/>
                    </a:cubicBezTo>
                    <a:cubicBezTo>
                      <a:pt x="208" y="235"/>
                      <a:pt x="208" y="236"/>
                      <a:pt x="207" y="236"/>
                    </a:cubicBezTo>
                    <a:close/>
                    <a:moveTo>
                      <a:pt x="213" y="233"/>
                    </a:moveTo>
                    <a:cubicBezTo>
                      <a:pt x="209" y="235"/>
                      <a:pt x="205" y="237"/>
                      <a:pt x="201" y="239"/>
                    </a:cubicBezTo>
                    <a:cubicBezTo>
                      <a:pt x="201" y="239"/>
                      <a:pt x="201" y="238"/>
                      <a:pt x="201" y="238"/>
                    </a:cubicBezTo>
                    <a:cubicBezTo>
                      <a:pt x="201" y="237"/>
                      <a:pt x="201" y="236"/>
                      <a:pt x="201" y="236"/>
                    </a:cubicBezTo>
                    <a:cubicBezTo>
                      <a:pt x="211" y="232"/>
                      <a:pt x="220" y="226"/>
                      <a:pt x="229" y="222"/>
                    </a:cubicBezTo>
                    <a:cubicBezTo>
                      <a:pt x="235" y="219"/>
                      <a:pt x="241" y="216"/>
                      <a:pt x="247" y="214"/>
                    </a:cubicBezTo>
                    <a:cubicBezTo>
                      <a:pt x="249" y="213"/>
                      <a:pt x="252" y="211"/>
                      <a:pt x="254" y="210"/>
                    </a:cubicBezTo>
                    <a:cubicBezTo>
                      <a:pt x="255" y="209"/>
                      <a:pt x="257" y="208"/>
                      <a:pt x="258" y="207"/>
                    </a:cubicBezTo>
                    <a:cubicBezTo>
                      <a:pt x="258" y="207"/>
                      <a:pt x="258" y="207"/>
                      <a:pt x="258" y="207"/>
                    </a:cubicBezTo>
                    <a:cubicBezTo>
                      <a:pt x="258" y="207"/>
                      <a:pt x="258" y="207"/>
                      <a:pt x="258" y="207"/>
                    </a:cubicBezTo>
                    <a:cubicBezTo>
                      <a:pt x="255" y="211"/>
                      <a:pt x="249" y="213"/>
                      <a:pt x="245" y="215"/>
                    </a:cubicBezTo>
                    <a:cubicBezTo>
                      <a:pt x="240" y="218"/>
                      <a:pt x="234" y="221"/>
                      <a:pt x="228" y="224"/>
                    </a:cubicBezTo>
                    <a:cubicBezTo>
                      <a:pt x="223" y="227"/>
                      <a:pt x="218" y="230"/>
                      <a:pt x="213" y="233"/>
                    </a:cubicBezTo>
                    <a:close/>
                    <a:moveTo>
                      <a:pt x="248" y="212"/>
                    </a:moveTo>
                    <a:cubicBezTo>
                      <a:pt x="243" y="215"/>
                      <a:pt x="237" y="217"/>
                      <a:pt x="232" y="219"/>
                    </a:cubicBezTo>
                    <a:cubicBezTo>
                      <a:pt x="224" y="223"/>
                      <a:pt x="217" y="227"/>
                      <a:pt x="210" y="231"/>
                    </a:cubicBezTo>
                    <a:cubicBezTo>
                      <a:pt x="211" y="230"/>
                      <a:pt x="212" y="229"/>
                      <a:pt x="213" y="229"/>
                    </a:cubicBezTo>
                    <a:cubicBezTo>
                      <a:pt x="218" y="225"/>
                      <a:pt x="223" y="222"/>
                      <a:pt x="228" y="220"/>
                    </a:cubicBezTo>
                    <a:cubicBezTo>
                      <a:pt x="239" y="215"/>
                      <a:pt x="250" y="209"/>
                      <a:pt x="261" y="203"/>
                    </a:cubicBezTo>
                    <a:cubicBezTo>
                      <a:pt x="261" y="203"/>
                      <a:pt x="261" y="204"/>
                      <a:pt x="261" y="205"/>
                    </a:cubicBezTo>
                    <a:cubicBezTo>
                      <a:pt x="261" y="205"/>
                      <a:pt x="260" y="205"/>
                      <a:pt x="260" y="205"/>
                    </a:cubicBezTo>
                    <a:cubicBezTo>
                      <a:pt x="256" y="207"/>
                      <a:pt x="252" y="210"/>
                      <a:pt x="248" y="212"/>
                    </a:cubicBezTo>
                    <a:close/>
                    <a:moveTo>
                      <a:pt x="259" y="187"/>
                    </a:moveTo>
                    <a:cubicBezTo>
                      <a:pt x="250" y="192"/>
                      <a:pt x="239" y="195"/>
                      <a:pt x="230" y="199"/>
                    </a:cubicBezTo>
                    <a:cubicBezTo>
                      <a:pt x="225" y="202"/>
                      <a:pt x="220" y="204"/>
                      <a:pt x="215" y="206"/>
                    </a:cubicBezTo>
                    <a:cubicBezTo>
                      <a:pt x="214" y="207"/>
                      <a:pt x="212" y="208"/>
                      <a:pt x="210" y="209"/>
                    </a:cubicBezTo>
                    <a:cubicBezTo>
                      <a:pt x="208" y="211"/>
                      <a:pt x="205" y="212"/>
                      <a:pt x="203" y="213"/>
                    </a:cubicBezTo>
                    <a:cubicBezTo>
                      <a:pt x="211" y="207"/>
                      <a:pt x="220" y="203"/>
                      <a:pt x="229" y="198"/>
                    </a:cubicBezTo>
                    <a:cubicBezTo>
                      <a:pt x="234" y="196"/>
                      <a:pt x="239" y="193"/>
                      <a:pt x="243" y="191"/>
                    </a:cubicBezTo>
                    <a:cubicBezTo>
                      <a:pt x="246" y="190"/>
                      <a:pt x="249" y="189"/>
                      <a:pt x="252" y="187"/>
                    </a:cubicBezTo>
                    <a:cubicBezTo>
                      <a:pt x="253" y="187"/>
                      <a:pt x="254" y="186"/>
                      <a:pt x="255" y="186"/>
                    </a:cubicBezTo>
                    <a:cubicBezTo>
                      <a:pt x="255" y="185"/>
                      <a:pt x="256" y="185"/>
                      <a:pt x="257" y="185"/>
                    </a:cubicBezTo>
                    <a:cubicBezTo>
                      <a:pt x="258" y="185"/>
                      <a:pt x="258" y="184"/>
                      <a:pt x="258" y="184"/>
                    </a:cubicBezTo>
                    <a:cubicBezTo>
                      <a:pt x="258" y="184"/>
                      <a:pt x="259" y="184"/>
                      <a:pt x="259" y="183"/>
                    </a:cubicBezTo>
                    <a:cubicBezTo>
                      <a:pt x="259" y="186"/>
                      <a:pt x="259" y="188"/>
                      <a:pt x="260" y="191"/>
                    </a:cubicBezTo>
                    <a:cubicBezTo>
                      <a:pt x="250" y="194"/>
                      <a:pt x="240" y="200"/>
                      <a:pt x="231" y="204"/>
                    </a:cubicBezTo>
                    <a:cubicBezTo>
                      <a:pt x="226" y="206"/>
                      <a:pt x="220" y="209"/>
                      <a:pt x="215" y="211"/>
                    </a:cubicBezTo>
                    <a:cubicBezTo>
                      <a:pt x="213" y="213"/>
                      <a:pt x="211" y="214"/>
                      <a:pt x="208" y="216"/>
                    </a:cubicBezTo>
                    <a:cubicBezTo>
                      <a:pt x="207" y="216"/>
                      <a:pt x="206" y="217"/>
                      <a:pt x="205" y="217"/>
                    </a:cubicBezTo>
                    <a:cubicBezTo>
                      <a:pt x="205" y="218"/>
                      <a:pt x="201" y="221"/>
                      <a:pt x="204" y="218"/>
                    </a:cubicBezTo>
                    <a:cubicBezTo>
                      <a:pt x="213" y="211"/>
                      <a:pt x="222" y="206"/>
                      <a:pt x="232" y="201"/>
                    </a:cubicBezTo>
                    <a:cubicBezTo>
                      <a:pt x="237" y="199"/>
                      <a:pt x="242" y="196"/>
                      <a:pt x="247" y="194"/>
                    </a:cubicBezTo>
                    <a:cubicBezTo>
                      <a:pt x="251" y="192"/>
                      <a:pt x="255" y="190"/>
                      <a:pt x="259" y="187"/>
                    </a:cubicBezTo>
                    <a:cubicBezTo>
                      <a:pt x="259" y="187"/>
                      <a:pt x="259" y="187"/>
                      <a:pt x="259" y="187"/>
                    </a:cubicBezTo>
                    <a:close/>
                    <a:moveTo>
                      <a:pt x="203" y="206"/>
                    </a:moveTo>
                    <a:cubicBezTo>
                      <a:pt x="212" y="202"/>
                      <a:pt x="221" y="198"/>
                      <a:pt x="230" y="193"/>
                    </a:cubicBezTo>
                    <a:cubicBezTo>
                      <a:pt x="235" y="191"/>
                      <a:pt x="240" y="188"/>
                      <a:pt x="245" y="186"/>
                    </a:cubicBezTo>
                    <a:cubicBezTo>
                      <a:pt x="248" y="185"/>
                      <a:pt x="250" y="184"/>
                      <a:pt x="253" y="182"/>
                    </a:cubicBezTo>
                    <a:cubicBezTo>
                      <a:pt x="253" y="182"/>
                      <a:pt x="253" y="182"/>
                      <a:pt x="253" y="182"/>
                    </a:cubicBezTo>
                    <a:cubicBezTo>
                      <a:pt x="246" y="187"/>
                      <a:pt x="238" y="190"/>
                      <a:pt x="230" y="193"/>
                    </a:cubicBezTo>
                    <a:cubicBezTo>
                      <a:pt x="220" y="198"/>
                      <a:pt x="212" y="204"/>
                      <a:pt x="203" y="209"/>
                    </a:cubicBezTo>
                    <a:cubicBezTo>
                      <a:pt x="203" y="208"/>
                      <a:pt x="203" y="207"/>
                      <a:pt x="203" y="206"/>
                    </a:cubicBezTo>
                    <a:close/>
                    <a:moveTo>
                      <a:pt x="204" y="199"/>
                    </a:moveTo>
                    <a:cubicBezTo>
                      <a:pt x="204" y="199"/>
                      <a:pt x="204" y="199"/>
                      <a:pt x="204" y="199"/>
                    </a:cubicBezTo>
                    <a:cubicBezTo>
                      <a:pt x="212" y="194"/>
                      <a:pt x="221" y="190"/>
                      <a:pt x="230" y="186"/>
                    </a:cubicBezTo>
                    <a:cubicBezTo>
                      <a:pt x="240" y="182"/>
                      <a:pt x="248" y="177"/>
                      <a:pt x="257" y="172"/>
                    </a:cubicBezTo>
                    <a:cubicBezTo>
                      <a:pt x="258" y="173"/>
                      <a:pt x="258" y="173"/>
                      <a:pt x="258" y="173"/>
                    </a:cubicBezTo>
                    <a:cubicBezTo>
                      <a:pt x="258" y="173"/>
                      <a:pt x="258" y="174"/>
                      <a:pt x="258" y="174"/>
                    </a:cubicBezTo>
                    <a:cubicBezTo>
                      <a:pt x="258" y="174"/>
                      <a:pt x="258" y="174"/>
                      <a:pt x="258" y="174"/>
                    </a:cubicBezTo>
                    <a:cubicBezTo>
                      <a:pt x="249" y="179"/>
                      <a:pt x="240" y="183"/>
                      <a:pt x="231" y="188"/>
                    </a:cubicBezTo>
                    <a:cubicBezTo>
                      <a:pt x="226" y="190"/>
                      <a:pt x="221" y="192"/>
                      <a:pt x="215" y="194"/>
                    </a:cubicBezTo>
                    <a:cubicBezTo>
                      <a:pt x="211" y="196"/>
                      <a:pt x="207" y="199"/>
                      <a:pt x="203" y="201"/>
                    </a:cubicBezTo>
                    <a:cubicBezTo>
                      <a:pt x="203" y="200"/>
                      <a:pt x="203" y="200"/>
                      <a:pt x="204" y="199"/>
                    </a:cubicBezTo>
                    <a:close/>
                    <a:moveTo>
                      <a:pt x="258" y="175"/>
                    </a:moveTo>
                    <a:cubicBezTo>
                      <a:pt x="259" y="176"/>
                      <a:pt x="259" y="177"/>
                      <a:pt x="259" y="179"/>
                    </a:cubicBezTo>
                    <a:cubicBezTo>
                      <a:pt x="259" y="179"/>
                      <a:pt x="259" y="179"/>
                      <a:pt x="258" y="179"/>
                    </a:cubicBezTo>
                    <a:cubicBezTo>
                      <a:pt x="249" y="184"/>
                      <a:pt x="239" y="188"/>
                      <a:pt x="230" y="192"/>
                    </a:cubicBezTo>
                    <a:cubicBezTo>
                      <a:pt x="225" y="195"/>
                      <a:pt x="220" y="197"/>
                      <a:pt x="215" y="200"/>
                    </a:cubicBezTo>
                    <a:cubicBezTo>
                      <a:pt x="212" y="201"/>
                      <a:pt x="209" y="202"/>
                      <a:pt x="207" y="204"/>
                    </a:cubicBezTo>
                    <a:cubicBezTo>
                      <a:pt x="200" y="207"/>
                      <a:pt x="205" y="204"/>
                      <a:pt x="207" y="203"/>
                    </a:cubicBezTo>
                    <a:cubicBezTo>
                      <a:pt x="215" y="197"/>
                      <a:pt x="225" y="193"/>
                      <a:pt x="234" y="189"/>
                    </a:cubicBezTo>
                    <a:cubicBezTo>
                      <a:pt x="242" y="185"/>
                      <a:pt x="252" y="181"/>
                      <a:pt x="258" y="175"/>
                    </a:cubicBezTo>
                    <a:close/>
                    <a:moveTo>
                      <a:pt x="232" y="193"/>
                    </a:moveTo>
                    <a:cubicBezTo>
                      <a:pt x="241" y="189"/>
                      <a:pt x="250" y="185"/>
                      <a:pt x="259" y="179"/>
                    </a:cubicBezTo>
                    <a:cubicBezTo>
                      <a:pt x="259" y="179"/>
                      <a:pt x="259" y="179"/>
                      <a:pt x="259" y="179"/>
                    </a:cubicBezTo>
                    <a:cubicBezTo>
                      <a:pt x="259" y="180"/>
                      <a:pt x="259" y="182"/>
                      <a:pt x="259" y="183"/>
                    </a:cubicBezTo>
                    <a:cubicBezTo>
                      <a:pt x="257" y="184"/>
                      <a:pt x="255" y="185"/>
                      <a:pt x="252" y="186"/>
                    </a:cubicBezTo>
                    <a:cubicBezTo>
                      <a:pt x="245" y="190"/>
                      <a:pt x="237" y="193"/>
                      <a:pt x="229" y="196"/>
                    </a:cubicBezTo>
                    <a:cubicBezTo>
                      <a:pt x="224" y="199"/>
                      <a:pt x="219" y="201"/>
                      <a:pt x="214" y="204"/>
                    </a:cubicBezTo>
                    <a:cubicBezTo>
                      <a:pt x="212" y="205"/>
                      <a:pt x="210" y="206"/>
                      <a:pt x="208" y="207"/>
                    </a:cubicBezTo>
                    <a:cubicBezTo>
                      <a:pt x="208" y="207"/>
                      <a:pt x="208" y="207"/>
                      <a:pt x="207" y="207"/>
                    </a:cubicBezTo>
                    <a:cubicBezTo>
                      <a:pt x="215" y="202"/>
                      <a:pt x="223" y="197"/>
                      <a:pt x="232" y="193"/>
                    </a:cubicBezTo>
                    <a:close/>
                    <a:moveTo>
                      <a:pt x="228" y="206"/>
                    </a:moveTo>
                    <a:cubicBezTo>
                      <a:pt x="233" y="204"/>
                      <a:pt x="238" y="202"/>
                      <a:pt x="242" y="199"/>
                    </a:cubicBezTo>
                    <a:cubicBezTo>
                      <a:pt x="247" y="197"/>
                      <a:pt x="254" y="195"/>
                      <a:pt x="258" y="192"/>
                    </a:cubicBezTo>
                    <a:cubicBezTo>
                      <a:pt x="249" y="198"/>
                      <a:pt x="239" y="202"/>
                      <a:pt x="229" y="207"/>
                    </a:cubicBezTo>
                    <a:cubicBezTo>
                      <a:pt x="219" y="211"/>
                      <a:pt x="211" y="217"/>
                      <a:pt x="202" y="222"/>
                    </a:cubicBezTo>
                    <a:cubicBezTo>
                      <a:pt x="202" y="221"/>
                      <a:pt x="202" y="220"/>
                      <a:pt x="202" y="220"/>
                    </a:cubicBezTo>
                    <a:cubicBezTo>
                      <a:pt x="211" y="216"/>
                      <a:pt x="219" y="210"/>
                      <a:pt x="228" y="206"/>
                    </a:cubicBezTo>
                    <a:close/>
                    <a:moveTo>
                      <a:pt x="202" y="223"/>
                    </a:moveTo>
                    <a:cubicBezTo>
                      <a:pt x="206" y="223"/>
                      <a:pt x="209" y="220"/>
                      <a:pt x="213" y="218"/>
                    </a:cubicBezTo>
                    <a:cubicBezTo>
                      <a:pt x="218" y="215"/>
                      <a:pt x="223" y="212"/>
                      <a:pt x="229" y="210"/>
                    </a:cubicBezTo>
                    <a:cubicBezTo>
                      <a:pt x="232" y="208"/>
                      <a:pt x="235" y="207"/>
                      <a:pt x="238" y="205"/>
                    </a:cubicBezTo>
                    <a:cubicBezTo>
                      <a:pt x="234" y="207"/>
                      <a:pt x="229" y="210"/>
                      <a:pt x="224" y="212"/>
                    </a:cubicBezTo>
                    <a:cubicBezTo>
                      <a:pt x="219" y="215"/>
                      <a:pt x="215" y="218"/>
                      <a:pt x="210" y="221"/>
                    </a:cubicBezTo>
                    <a:cubicBezTo>
                      <a:pt x="207" y="223"/>
                      <a:pt x="204" y="224"/>
                      <a:pt x="202" y="226"/>
                    </a:cubicBezTo>
                    <a:cubicBezTo>
                      <a:pt x="202" y="225"/>
                      <a:pt x="202" y="224"/>
                      <a:pt x="202" y="223"/>
                    </a:cubicBezTo>
                    <a:close/>
                    <a:moveTo>
                      <a:pt x="202" y="228"/>
                    </a:moveTo>
                    <a:cubicBezTo>
                      <a:pt x="211" y="224"/>
                      <a:pt x="220" y="219"/>
                      <a:pt x="229" y="215"/>
                    </a:cubicBezTo>
                    <a:cubicBezTo>
                      <a:pt x="234" y="212"/>
                      <a:pt x="240" y="210"/>
                      <a:pt x="245" y="207"/>
                    </a:cubicBezTo>
                    <a:cubicBezTo>
                      <a:pt x="247" y="206"/>
                      <a:pt x="249" y="205"/>
                      <a:pt x="252" y="204"/>
                    </a:cubicBezTo>
                    <a:cubicBezTo>
                      <a:pt x="243" y="208"/>
                      <a:pt x="235" y="213"/>
                      <a:pt x="226" y="217"/>
                    </a:cubicBezTo>
                    <a:cubicBezTo>
                      <a:pt x="221" y="219"/>
                      <a:pt x="216" y="222"/>
                      <a:pt x="211" y="225"/>
                    </a:cubicBezTo>
                    <a:cubicBezTo>
                      <a:pt x="208" y="227"/>
                      <a:pt x="204" y="229"/>
                      <a:pt x="201" y="231"/>
                    </a:cubicBezTo>
                    <a:cubicBezTo>
                      <a:pt x="201" y="230"/>
                      <a:pt x="202" y="229"/>
                      <a:pt x="202" y="228"/>
                    </a:cubicBezTo>
                    <a:close/>
                    <a:moveTo>
                      <a:pt x="214" y="224"/>
                    </a:moveTo>
                    <a:cubicBezTo>
                      <a:pt x="219" y="221"/>
                      <a:pt x="224" y="218"/>
                      <a:pt x="230" y="216"/>
                    </a:cubicBezTo>
                    <a:cubicBezTo>
                      <a:pt x="240" y="211"/>
                      <a:pt x="250" y="206"/>
                      <a:pt x="260" y="200"/>
                    </a:cubicBezTo>
                    <a:cubicBezTo>
                      <a:pt x="260" y="200"/>
                      <a:pt x="260" y="199"/>
                      <a:pt x="260" y="199"/>
                    </a:cubicBezTo>
                    <a:cubicBezTo>
                      <a:pt x="249" y="204"/>
                      <a:pt x="239" y="209"/>
                      <a:pt x="228" y="214"/>
                    </a:cubicBezTo>
                    <a:cubicBezTo>
                      <a:pt x="223" y="216"/>
                      <a:pt x="219" y="219"/>
                      <a:pt x="214" y="221"/>
                    </a:cubicBezTo>
                    <a:cubicBezTo>
                      <a:pt x="211" y="222"/>
                      <a:pt x="209" y="224"/>
                      <a:pt x="206" y="225"/>
                    </a:cubicBezTo>
                    <a:cubicBezTo>
                      <a:pt x="205" y="226"/>
                      <a:pt x="203" y="226"/>
                      <a:pt x="202" y="227"/>
                    </a:cubicBezTo>
                    <a:cubicBezTo>
                      <a:pt x="202" y="227"/>
                      <a:pt x="202" y="227"/>
                      <a:pt x="202" y="227"/>
                    </a:cubicBezTo>
                    <a:cubicBezTo>
                      <a:pt x="202" y="226"/>
                      <a:pt x="204" y="226"/>
                      <a:pt x="204" y="226"/>
                    </a:cubicBezTo>
                    <a:cubicBezTo>
                      <a:pt x="212" y="220"/>
                      <a:pt x="220" y="215"/>
                      <a:pt x="229" y="210"/>
                    </a:cubicBezTo>
                    <a:cubicBezTo>
                      <a:pt x="239" y="205"/>
                      <a:pt x="250" y="201"/>
                      <a:pt x="259" y="195"/>
                    </a:cubicBezTo>
                    <a:cubicBezTo>
                      <a:pt x="260" y="195"/>
                      <a:pt x="259" y="194"/>
                      <a:pt x="259" y="194"/>
                    </a:cubicBezTo>
                    <a:cubicBezTo>
                      <a:pt x="249" y="199"/>
                      <a:pt x="240" y="204"/>
                      <a:pt x="230" y="208"/>
                    </a:cubicBezTo>
                    <a:cubicBezTo>
                      <a:pt x="221" y="213"/>
                      <a:pt x="210" y="218"/>
                      <a:pt x="203" y="223"/>
                    </a:cubicBezTo>
                    <a:cubicBezTo>
                      <a:pt x="212" y="217"/>
                      <a:pt x="221" y="211"/>
                      <a:pt x="231" y="207"/>
                    </a:cubicBezTo>
                    <a:cubicBezTo>
                      <a:pt x="241" y="202"/>
                      <a:pt x="250" y="198"/>
                      <a:pt x="260" y="192"/>
                    </a:cubicBezTo>
                    <a:cubicBezTo>
                      <a:pt x="260" y="193"/>
                      <a:pt x="260" y="194"/>
                      <a:pt x="260" y="195"/>
                    </a:cubicBezTo>
                    <a:cubicBezTo>
                      <a:pt x="260" y="198"/>
                      <a:pt x="260" y="200"/>
                      <a:pt x="260" y="202"/>
                    </a:cubicBezTo>
                    <a:cubicBezTo>
                      <a:pt x="260" y="202"/>
                      <a:pt x="260" y="202"/>
                      <a:pt x="260" y="202"/>
                    </a:cubicBezTo>
                    <a:cubicBezTo>
                      <a:pt x="260" y="202"/>
                      <a:pt x="259" y="203"/>
                      <a:pt x="259" y="203"/>
                    </a:cubicBezTo>
                    <a:cubicBezTo>
                      <a:pt x="258" y="203"/>
                      <a:pt x="258" y="203"/>
                      <a:pt x="257" y="203"/>
                    </a:cubicBezTo>
                    <a:cubicBezTo>
                      <a:pt x="248" y="208"/>
                      <a:pt x="238" y="213"/>
                      <a:pt x="229" y="217"/>
                    </a:cubicBezTo>
                    <a:cubicBezTo>
                      <a:pt x="224" y="220"/>
                      <a:pt x="219" y="222"/>
                      <a:pt x="215" y="225"/>
                    </a:cubicBezTo>
                    <a:cubicBezTo>
                      <a:pt x="212" y="226"/>
                      <a:pt x="210" y="227"/>
                      <a:pt x="208" y="229"/>
                    </a:cubicBezTo>
                    <a:cubicBezTo>
                      <a:pt x="207" y="230"/>
                      <a:pt x="203" y="230"/>
                      <a:pt x="202" y="232"/>
                    </a:cubicBezTo>
                    <a:cubicBezTo>
                      <a:pt x="205" y="228"/>
                      <a:pt x="210" y="226"/>
                      <a:pt x="214" y="224"/>
                    </a:cubicBezTo>
                    <a:close/>
                    <a:moveTo>
                      <a:pt x="206" y="163"/>
                    </a:moveTo>
                    <a:cubicBezTo>
                      <a:pt x="208" y="163"/>
                      <a:pt x="209" y="163"/>
                      <a:pt x="209" y="162"/>
                    </a:cubicBezTo>
                    <a:cubicBezTo>
                      <a:pt x="209" y="163"/>
                      <a:pt x="208" y="164"/>
                      <a:pt x="206" y="165"/>
                    </a:cubicBezTo>
                    <a:cubicBezTo>
                      <a:pt x="206" y="164"/>
                      <a:pt x="206" y="164"/>
                      <a:pt x="206" y="163"/>
                    </a:cubicBezTo>
                    <a:close/>
                    <a:moveTo>
                      <a:pt x="206" y="167"/>
                    </a:moveTo>
                    <a:cubicBezTo>
                      <a:pt x="209" y="166"/>
                      <a:pt x="212" y="164"/>
                      <a:pt x="214" y="163"/>
                    </a:cubicBezTo>
                    <a:cubicBezTo>
                      <a:pt x="212" y="165"/>
                      <a:pt x="209" y="167"/>
                      <a:pt x="206" y="169"/>
                    </a:cubicBezTo>
                    <a:cubicBezTo>
                      <a:pt x="206" y="168"/>
                      <a:pt x="206" y="167"/>
                      <a:pt x="206" y="167"/>
                    </a:cubicBezTo>
                    <a:close/>
                    <a:moveTo>
                      <a:pt x="206" y="171"/>
                    </a:moveTo>
                    <a:cubicBezTo>
                      <a:pt x="211" y="169"/>
                      <a:pt x="216" y="166"/>
                      <a:pt x="219" y="164"/>
                    </a:cubicBezTo>
                    <a:cubicBezTo>
                      <a:pt x="215" y="167"/>
                      <a:pt x="210" y="170"/>
                      <a:pt x="206" y="173"/>
                    </a:cubicBezTo>
                    <a:cubicBezTo>
                      <a:pt x="206" y="172"/>
                      <a:pt x="206" y="172"/>
                      <a:pt x="206" y="171"/>
                    </a:cubicBezTo>
                    <a:close/>
                    <a:moveTo>
                      <a:pt x="206" y="175"/>
                    </a:moveTo>
                    <a:cubicBezTo>
                      <a:pt x="213" y="173"/>
                      <a:pt x="219" y="168"/>
                      <a:pt x="226" y="164"/>
                    </a:cubicBezTo>
                    <a:cubicBezTo>
                      <a:pt x="219" y="168"/>
                      <a:pt x="212" y="174"/>
                      <a:pt x="206" y="178"/>
                    </a:cubicBezTo>
                    <a:cubicBezTo>
                      <a:pt x="206" y="177"/>
                      <a:pt x="206" y="176"/>
                      <a:pt x="206" y="175"/>
                    </a:cubicBezTo>
                    <a:close/>
                    <a:moveTo>
                      <a:pt x="228" y="164"/>
                    </a:moveTo>
                    <a:cubicBezTo>
                      <a:pt x="229" y="164"/>
                      <a:pt x="230" y="164"/>
                      <a:pt x="230" y="164"/>
                    </a:cubicBezTo>
                    <a:cubicBezTo>
                      <a:pt x="225" y="166"/>
                      <a:pt x="220" y="169"/>
                      <a:pt x="215" y="172"/>
                    </a:cubicBezTo>
                    <a:cubicBezTo>
                      <a:pt x="219" y="169"/>
                      <a:pt x="223" y="167"/>
                      <a:pt x="227" y="164"/>
                    </a:cubicBezTo>
                    <a:cubicBezTo>
                      <a:pt x="228" y="164"/>
                      <a:pt x="228" y="164"/>
                      <a:pt x="228" y="164"/>
                    </a:cubicBezTo>
                    <a:close/>
                    <a:moveTo>
                      <a:pt x="206" y="179"/>
                    </a:moveTo>
                    <a:cubicBezTo>
                      <a:pt x="206" y="180"/>
                      <a:pt x="206" y="179"/>
                      <a:pt x="207" y="179"/>
                    </a:cubicBezTo>
                    <a:cubicBezTo>
                      <a:pt x="210" y="176"/>
                      <a:pt x="213" y="174"/>
                      <a:pt x="217" y="172"/>
                    </a:cubicBezTo>
                    <a:cubicBezTo>
                      <a:pt x="219" y="171"/>
                      <a:pt x="221" y="169"/>
                      <a:pt x="224" y="168"/>
                    </a:cubicBezTo>
                    <a:cubicBezTo>
                      <a:pt x="226" y="167"/>
                      <a:pt x="229" y="166"/>
                      <a:pt x="231" y="164"/>
                    </a:cubicBezTo>
                    <a:cubicBezTo>
                      <a:pt x="227" y="168"/>
                      <a:pt x="222" y="170"/>
                      <a:pt x="218" y="173"/>
                    </a:cubicBezTo>
                    <a:cubicBezTo>
                      <a:pt x="213" y="176"/>
                      <a:pt x="209" y="179"/>
                      <a:pt x="205" y="182"/>
                    </a:cubicBezTo>
                    <a:cubicBezTo>
                      <a:pt x="205" y="181"/>
                      <a:pt x="206" y="180"/>
                      <a:pt x="206" y="179"/>
                    </a:cubicBezTo>
                    <a:cubicBezTo>
                      <a:pt x="206" y="179"/>
                      <a:pt x="206" y="179"/>
                      <a:pt x="206" y="179"/>
                    </a:cubicBezTo>
                    <a:close/>
                    <a:moveTo>
                      <a:pt x="209" y="180"/>
                    </a:moveTo>
                    <a:cubicBezTo>
                      <a:pt x="212" y="178"/>
                      <a:pt x="215" y="176"/>
                      <a:pt x="218" y="174"/>
                    </a:cubicBezTo>
                    <a:cubicBezTo>
                      <a:pt x="223" y="171"/>
                      <a:pt x="228" y="168"/>
                      <a:pt x="232" y="164"/>
                    </a:cubicBezTo>
                    <a:cubicBezTo>
                      <a:pt x="234" y="164"/>
                      <a:pt x="235" y="164"/>
                      <a:pt x="236" y="164"/>
                    </a:cubicBezTo>
                    <a:cubicBezTo>
                      <a:pt x="232" y="167"/>
                      <a:pt x="227" y="169"/>
                      <a:pt x="223" y="172"/>
                    </a:cubicBezTo>
                    <a:cubicBezTo>
                      <a:pt x="218" y="174"/>
                      <a:pt x="214" y="177"/>
                      <a:pt x="209" y="180"/>
                    </a:cubicBezTo>
                    <a:cubicBezTo>
                      <a:pt x="209" y="180"/>
                      <a:pt x="209" y="180"/>
                      <a:pt x="209" y="180"/>
                    </a:cubicBezTo>
                    <a:close/>
                    <a:moveTo>
                      <a:pt x="238" y="165"/>
                    </a:moveTo>
                    <a:cubicBezTo>
                      <a:pt x="239" y="165"/>
                      <a:pt x="241" y="165"/>
                      <a:pt x="242" y="165"/>
                    </a:cubicBezTo>
                    <a:cubicBezTo>
                      <a:pt x="240" y="167"/>
                      <a:pt x="238" y="168"/>
                      <a:pt x="235" y="170"/>
                    </a:cubicBezTo>
                    <a:cubicBezTo>
                      <a:pt x="232" y="172"/>
                      <a:pt x="228" y="173"/>
                      <a:pt x="225" y="175"/>
                    </a:cubicBezTo>
                    <a:cubicBezTo>
                      <a:pt x="218" y="178"/>
                      <a:pt x="213" y="183"/>
                      <a:pt x="206" y="186"/>
                    </a:cubicBezTo>
                    <a:cubicBezTo>
                      <a:pt x="205" y="186"/>
                      <a:pt x="205" y="186"/>
                      <a:pt x="205" y="187"/>
                    </a:cubicBezTo>
                    <a:cubicBezTo>
                      <a:pt x="205" y="186"/>
                      <a:pt x="205" y="186"/>
                      <a:pt x="205" y="186"/>
                    </a:cubicBezTo>
                    <a:cubicBezTo>
                      <a:pt x="206" y="185"/>
                      <a:pt x="210" y="183"/>
                      <a:pt x="211" y="182"/>
                    </a:cubicBezTo>
                    <a:cubicBezTo>
                      <a:pt x="214" y="180"/>
                      <a:pt x="218" y="178"/>
                      <a:pt x="221" y="176"/>
                    </a:cubicBezTo>
                    <a:cubicBezTo>
                      <a:pt x="226" y="172"/>
                      <a:pt x="232" y="169"/>
                      <a:pt x="238" y="165"/>
                    </a:cubicBezTo>
                    <a:close/>
                    <a:moveTo>
                      <a:pt x="205" y="187"/>
                    </a:moveTo>
                    <a:cubicBezTo>
                      <a:pt x="211" y="184"/>
                      <a:pt x="217" y="181"/>
                      <a:pt x="222" y="177"/>
                    </a:cubicBezTo>
                    <a:cubicBezTo>
                      <a:pt x="229" y="173"/>
                      <a:pt x="235" y="170"/>
                      <a:pt x="242" y="166"/>
                    </a:cubicBezTo>
                    <a:cubicBezTo>
                      <a:pt x="230" y="174"/>
                      <a:pt x="217" y="181"/>
                      <a:pt x="204" y="190"/>
                    </a:cubicBezTo>
                    <a:cubicBezTo>
                      <a:pt x="205" y="189"/>
                      <a:pt x="205" y="188"/>
                      <a:pt x="205" y="187"/>
                    </a:cubicBezTo>
                    <a:close/>
                    <a:moveTo>
                      <a:pt x="205" y="191"/>
                    </a:moveTo>
                    <a:cubicBezTo>
                      <a:pt x="207" y="189"/>
                      <a:pt x="209" y="188"/>
                      <a:pt x="211" y="186"/>
                    </a:cubicBezTo>
                    <a:cubicBezTo>
                      <a:pt x="214" y="184"/>
                      <a:pt x="218" y="182"/>
                      <a:pt x="221" y="179"/>
                    </a:cubicBezTo>
                    <a:cubicBezTo>
                      <a:pt x="228" y="175"/>
                      <a:pt x="236" y="171"/>
                      <a:pt x="243" y="166"/>
                    </a:cubicBezTo>
                    <a:cubicBezTo>
                      <a:pt x="243" y="166"/>
                      <a:pt x="243" y="166"/>
                      <a:pt x="243" y="166"/>
                    </a:cubicBezTo>
                    <a:cubicBezTo>
                      <a:pt x="245" y="166"/>
                      <a:pt x="246" y="166"/>
                      <a:pt x="248" y="167"/>
                    </a:cubicBezTo>
                    <a:cubicBezTo>
                      <a:pt x="242" y="171"/>
                      <a:pt x="235" y="174"/>
                      <a:pt x="228" y="177"/>
                    </a:cubicBezTo>
                    <a:cubicBezTo>
                      <a:pt x="221" y="181"/>
                      <a:pt x="215" y="185"/>
                      <a:pt x="207" y="189"/>
                    </a:cubicBezTo>
                    <a:cubicBezTo>
                      <a:pt x="207" y="189"/>
                      <a:pt x="204" y="191"/>
                      <a:pt x="205" y="191"/>
                    </a:cubicBezTo>
                    <a:close/>
                    <a:moveTo>
                      <a:pt x="206" y="174"/>
                    </a:moveTo>
                    <a:cubicBezTo>
                      <a:pt x="206" y="174"/>
                      <a:pt x="206" y="174"/>
                      <a:pt x="206" y="174"/>
                    </a:cubicBezTo>
                    <a:cubicBezTo>
                      <a:pt x="209" y="173"/>
                      <a:pt x="212" y="170"/>
                      <a:pt x="215" y="168"/>
                    </a:cubicBezTo>
                    <a:cubicBezTo>
                      <a:pt x="217" y="166"/>
                      <a:pt x="219" y="165"/>
                      <a:pt x="222" y="163"/>
                    </a:cubicBezTo>
                    <a:cubicBezTo>
                      <a:pt x="223" y="163"/>
                      <a:pt x="225" y="163"/>
                      <a:pt x="226" y="163"/>
                    </a:cubicBezTo>
                    <a:cubicBezTo>
                      <a:pt x="219" y="167"/>
                      <a:pt x="213" y="172"/>
                      <a:pt x="206" y="174"/>
                    </a:cubicBezTo>
                    <a:close/>
                    <a:moveTo>
                      <a:pt x="210" y="168"/>
                    </a:moveTo>
                    <a:cubicBezTo>
                      <a:pt x="209" y="169"/>
                      <a:pt x="208" y="169"/>
                      <a:pt x="208" y="170"/>
                    </a:cubicBezTo>
                    <a:cubicBezTo>
                      <a:pt x="204" y="171"/>
                      <a:pt x="211" y="166"/>
                      <a:pt x="210" y="167"/>
                    </a:cubicBezTo>
                    <a:cubicBezTo>
                      <a:pt x="212" y="165"/>
                      <a:pt x="214" y="164"/>
                      <a:pt x="216" y="162"/>
                    </a:cubicBezTo>
                    <a:cubicBezTo>
                      <a:pt x="216" y="162"/>
                      <a:pt x="216" y="162"/>
                      <a:pt x="216" y="162"/>
                    </a:cubicBezTo>
                    <a:cubicBezTo>
                      <a:pt x="218" y="162"/>
                      <a:pt x="219" y="162"/>
                      <a:pt x="220" y="163"/>
                    </a:cubicBezTo>
                    <a:cubicBezTo>
                      <a:pt x="220" y="163"/>
                      <a:pt x="220" y="163"/>
                      <a:pt x="220" y="163"/>
                    </a:cubicBezTo>
                    <a:cubicBezTo>
                      <a:pt x="217" y="164"/>
                      <a:pt x="214" y="166"/>
                      <a:pt x="210" y="168"/>
                    </a:cubicBezTo>
                    <a:close/>
                    <a:moveTo>
                      <a:pt x="215" y="162"/>
                    </a:moveTo>
                    <a:cubicBezTo>
                      <a:pt x="213" y="163"/>
                      <a:pt x="210" y="164"/>
                      <a:pt x="208" y="165"/>
                    </a:cubicBezTo>
                    <a:cubicBezTo>
                      <a:pt x="207" y="165"/>
                      <a:pt x="207" y="166"/>
                      <a:pt x="206" y="166"/>
                    </a:cubicBezTo>
                    <a:cubicBezTo>
                      <a:pt x="206" y="166"/>
                      <a:pt x="206" y="166"/>
                      <a:pt x="206" y="166"/>
                    </a:cubicBezTo>
                    <a:cubicBezTo>
                      <a:pt x="207" y="165"/>
                      <a:pt x="208" y="165"/>
                      <a:pt x="208" y="165"/>
                    </a:cubicBezTo>
                    <a:cubicBezTo>
                      <a:pt x="209" y="164"/>
                      <a:pt x="210" y="163"/>
                      <a:pt x="211" y="162"/>
                    </a:cubicBezTo>
                    <a:cubicBezTo>
                      <a:pt x="211" y="162"/>
                      <a:pt x="211" y="162"/>
                      <a:pt x="211" y="161"/>
                    </a:cubicBezTo>
                    <a:cubicBezTo>
                      <a:pt x="212" y="162"/>
                      <a:pt x="214" y="162"/>
                      <a:pt x="215" y="162"/>
                    </a:cubicBezTo>
                    <a:close/>
                    <a:moveTo>
                      <a:pt x="205" y="183"/>
                    </a:moveTo>
                    <a:cubicBezTo>
                      <a:pt x="210" y="181"/>
                      <a:pt x="215" y="177"/>
                      <a:pt x="220" y="174"/>
                    </a:cubicBezTo>
                    <a:cubicBezTo>
                      <a:pt x="224" y="172"/>
                      <a:pt x="228" y="170"/>
                      <a:pt x="232" y="168"/>
                    </a:cubicBezTo>
                    <a:cubicBezTo>
                      <a:pt x="232" y="168"/>
                      <a:pt x="232" y="168"/>
                      <a:pt x="232" y="168"/>
                    </a:cubicBezTo>
                    <a:cubicBezTo>
                      <a:pt x="231" y="169"/>
                      <a:pt x="229" y="170"/>
                      <a:pt x="228" y="171"/>
                    </a:cubicBezTo>
                    <a:cubicBezTo>
                      <a:pt x="225" y="173"/>
                      <a:pt x="222" y="174"/>
                      <a:pt x="219" y="176"/>
                    </a:cubicBezTo>
                    <a:cubicBezTo>
                      <a:pt x="214" y="180"/>
                      <a:pt x="209" y="182"/>
                      <a:pt x="205" y="186"/>
                    </a:cubicBezTo>
                    <a:cubicBezTo>
                      <a:pt x="205" y="185"/>
                      <a:pt x="205" y="184"/>
                      <a:pt x="205" y="183"/>
                    </a:cubicBezTo>
                    <a:close/>
                    <a:moveTo>
                      <a:pt x="204" y="191"/>
                    </a:moveTo>
                    <a:cubicBezTo>
                      <a:pt x="212" y="188"/>
                      <a:pt x="219" y="183"/>
                      <a:pt x="226" y="179"/>
                    </a:cubicBezTo>
                    <a:cubicBezTo>
                      <a:pt x="233" y="175"/>
                      <a:pt x="242" y="172"/>
                      <a:pt x="248" y="167"/>
                    </a:cubicBezTo>
                    <a:cubicBezTo>
                      <a:pt x="248" y="167"/>
                      <a:pt x="249" y="167"/>
                      <a:pt x="249" y="167"/>
                    </a:cubicBezTo>
                    <a:cubicBezTo>
                      <a:pt x="249" y="167"/>
                      <a:pt x="249" y="167"/>
                      <a:pt x="250" y="168"/>
                    </a:cubicBezTo>
                    <a:cubicBezTo>
                      <a:pt x="247" y="169"/>
                      <a:pt x="244" y="171"/>
                      <a:pt x="241" y="173"/>
                    </a:cubicBezTo>
                    <a:cubicBezTo>
                      <a:pt x="237" y="175"/>
                      <a:pt x="233" y="177"/>
                      <a:pt x="229" y="180"/>
                    </a:cubicBezTo>
                    <a:cubicBezTo>
                      <a:pt x="221" y="184"/>
                      <a:pt x="213" y="188"/>
                      <a:pt x="204" y="193"/>
                    </a:cubicBezTo>
                    <a:cubicBezTo>
                      <a:pt x="204" y="193"/>
                      <a:pt x="204" y="193"/>
                      <a:pt x="205" y="193"/>
                    </a:cubicBezTo>
                    <a:cubicBezTo>
                      <a:pt x="213" y="189"/>
                      <a:pt x="221" y="185"/>
                      <a:pt x="229" y="180"/>
                    </a:cubicBezTo>
                    <a:cubicBezTo>
                      <a:pt x="233" y="178"/>
                      <a:pt x="236" y="176"/>
                      <a:pt x="240" y="174"/>
                    </a:cubicBezTo>
                    <a:cubicBezTo>
                      <a:pt x="242" y="173"/>
                      <a:pt x="244" y="172"/>
                      <a:pt x="246" y="171"/>
                    </a:cubicBezTo>
                    <a:cubicBezTo>
                      <a:pt x="248" y="170"/>
                      <a:pt x="249" y="169"/>
                      <a:pt x="251" y="168"/>
                    </a:cubicBezTo>
                    <a:cubicBezTo>
                      <a:pt x="252" y="169"/>
                      <a:pt x="254" y="169"/>
                      <a:pt x="255" y="170"/>
                    </a:cubicBezTo>
                    <a:cubicBezTo>
                      <a:pt x="238" y="180"/>
                      <a:pt x="221" y="187"/>
                      <a:pt x="204" y="196"/>
                    </a:cubicBezTo>
                    <a:cubicBezTo>
                      <a:pt x="204" y="196"/>
                      <a:pt x="204" y="197"/>
                      <a:pt x="205" y="197"/>
                    </a:cubicBezTo>
                    <a:cubicBezTo>
                      <a:pt x="221" y="187"/>
                      <a:pt x="239" y="180"/>
                      <a:pt x="256" y="171"/>
                    </a:cubicBezTo>
                    <a:cubicBezTo>
                      <a:pt x="256" y="171"/>
                      <a:pt x="256" y="172"/>
                      <a:pt x="257" y="172"/>
                    </a:cubicBezTo>
                    <a:cubicBezTo>
                      <a:pt x="248" y="176"/>
                      <a:pt x="239" y="181"/>
                      <a:pt x="230" y="185"/>
                    </a:cubicBezTo>
                    <a:cubicBezTo>
                      <a:pt x="221" y="189"/>
                      <a:pt x="212" y="193"/>
                      <a:pt x="204" y="198"/>
                    </a:cubicBezTo>
                    <a:cubicBezTo>
                      <a:pt x="204" y="197"/>
                      <a:pt x="204" y="196"/>
                      <a:pt x="204" y="195"/>
                    </a:cubicBezTo>
                    <a:cubicBezTo>
                      <a:pt x="211" y="191"/>
                      <a:pt x="219" y="187"/>
                      <a:pt x="227" y="184"/>
                    </a:cubicBezTo>
                    <a:cubicBezTo>
                      <a:pt x="236" y="179"/>
                      <a:pt x="244" y="175"/>
                      <a:pt x="253" y="170"/>
                    </a:cubicBezTo>
                    <a:cubicBezTo>
                      <a:pt x="254" y="170"/>
                      <a:pt x="253" y="169"/>
                      <a:pt x="253" y="170"/>
                    </a:cubicBezTo>
                    <a:cubicBezTo>
                      <a:pt x="244" y="174"/>
                      <a:pt x="235" y="179"/>
                      <a:pt x="227" y="183"/>
                    </a:cubicBezTo>
                    <a:cubicBezTo>
                      <a:pt x="219" y="187"/>
                      <a:pt x="211" y="190"/>
                      <a:pt x="204" y="195"/>
                    </a:cubicBezTo>
                    <a:cubicBezTo>
                      <a:pt x="204" y="193"/>
                      <a:pt x="204" y="192"/>
                      <a:pt x="204" y="191"/>
                    </a:cubicBezTo>
                    <a:close/>
                    <a:moveTo>
                      <a:pt x="203" y="202"/>
                    </a:moveTo>
                    <a:cubicBezTo>
                      <a:pt x="208" y="200"/>
                      <a:pt x="212" y="197"/>
                      <a:pt x="216" y="195"/>
                    </a:cubicBezTo>
                    <a:cubicBezTo>
                      <a:pt x="221" y="193"/>
                      <a:pt x="226" y="191"/>
                      <a:pt x="231" y="188"/>
                    </a:cubicBezTo>
                    <a:cubicBezTo>
                      <a:pt x="236" y="186"/>
                      <a:pt x="241" y="184"/>
                      <a:pt x="246" y="181"/>
                    </a:cubicBezTo>
                    <a:cubicBezTo>
                      <a:pt x="248" y="180"/>
                      <a:pt x="250" y="179"/>
                      <a:pt x="252" y="178"/>
                    </a:cubicBezTo>
                    <a:cubicBezTo>
                      <a:pt x="254" y="177"/>
                      <a:pt x="260" y="173"/>
                      <a:pt x="255" y="177"/>
                    </a:cubicBezTo>
                    <a:cubicBezTo>
                      <a:pt x="247" y="182"/>
                      <a:pt x="237" y="186"/>
                      <a:pt x="229" y="190"/>
                    </a:cubicBezTo>
                    <a:cubicBezTo>
                      <a:pt x="220" y="195"/>
                      <a:pt x="211" y="199"/>
                      <a:pt x="203" y="205"/>
                    </a:cubicBezTo>
                    <a:cubicBezTo>
                      <a:pt x="203" y="204"/>
                      <a:pt x="203" y="203"/>
                      <a:pt x="203" y="202"/>
                    </a:cubicBezTo>
                    <a:close/>
                    <a:moveTo>
                      <a:pt x="203" y="210"/>
                    </a:moveTo>
                    <a:cubicBezTo>
                      <a:pt x="212" y="206"/>
                      <a:pt x="221" y="201"/>
                      <a:pt x="231" y="196"/>
                    </a:cubicBezTo>
                    <a:cubicBezTo>
                      <a:pt x="233" y="196"/>
                      <a:pt x="234" y="195"/>
                      <a:pt x="235" y="194"/>
                    </a:cubicBezTo>
                    <a:cubicBezTo>
                      <a:pt x="224" y="200"/>
                      <a:pt x="213" y="205"/>
                      <a:pt x="203" y="212"/>
                    </a:cubicBezTo>
                    <a:cubicBezTo>
                      <a:pt x="203" y="212"/>
                      <a:pt x="203" y="211"/>
                      <a:pt x="203" y="210"/>
                    </a:cubicBezTo>
                    <a:close/>
                    <a:moveTo>
                      <a:pt x="202" y="214"/>
                    </a:moveTo>
                    <a:cubicBezTo>
                      <a:pt x="206" y="213"/>
                      <a:pt x="208" y="212"/>
                      <a:pt x="211" y="210"/>
                    </a:cubicBezTo>
                    <a:cubicBezTo>
                      <a:pt x="216" y="207"/>
                      <a:pt x="220" y="205"/>
                      <a:pt x="225" y="202"/>
                    </a:cubicBezTo>
                    <a:cubicBezTo>
                      <a:pt x="236" y="197"/>
                      <a:pt x="247" y="193"/>
                      <a:pt x="258" y="188"/>
                    </a:cubicBezTo>
                    <a:cubicBezTo>
                      <a:pt x="239" y="197"/>
                      <a:pt x="219" y="206"/>
                      <a:pt x="202" y="218"/>
                    </a:cubicBezTo>
                    <a:cubicBezTo>
                      <a:pt x="202" y="217"/>
                      <a:pt x="202" y="215"/>
                      <a:pt x="202" y="214"/>
                    </a:cubicBezTo>
                    <a:close/>
                    <a:moveTo>
                      <a:pt x="201" y="232"/>
                    </a:moveTo>
                    <a:cubicBezTo>
                      <a:pt x="205" y="231"/>
                      <a:pt x="208" y="230"/>
                      <a:pt x="211" y="228"/>
                    </a:cubicBezTo>
                    <a:cubicBezTo>
                      <a:pt x="216" y="225"/>
                      <a:pt x="221" y="222"/>
                      <a:pt x="226" y="220"/>
                    </a:cubicBezTo>
                    <a:cubicBezTo>
                      <a:pt x="234" y="216"/>
                      <a:pt x="241" y="212"/>
                      <a:pt x="249" y="209"/>
                    </a:cubicBezTo>
                    <a:cubicBezTo>
                      <a:pt x="247" y="209"/>
                      <a:pt x="246" y="210"/>
                      <a:pt x="244" y="211"/>
                    </a:cubicBezTo>
                    <a:cubicBezTo>
                      <a:pt x="239" y="214"/>
                      <a:pt x="234" y="217"/>
                      <a:pt x="228" y="219"/>
                    </a:cubicBezTo>
                    <a:cubicBezTo>
                      <a:pt x="223" y="222"/>
                      <a:pt x="218" y="225"/>
                      <a:pt x="213" y="228"/>
                    </a:cubicBezTo>
                    <a:cubicBezTo>
                      <a:pt x="209" y="230"/>
                      <a:pt x="205" y="232"/>
                      <a:pt x="201" y="234"/>
                    </a:cubicBezTo>
                    <a:cubicBezTo>
                      <a:pt x="201" y="234"/>
                      <a:pt x="201" y="233"/>
                      <a:pt x="201" y="232"/>
                    </a:cubicBezTo>
                    <a:close/>
                    <a:moveTo>
                      <a:pt x="200" y="251"/>
                    </a:moveTo>
                    <a:cubicBezTo>
                      <a:pt x="211" y="246"/>
                      <a:pt x="222" y="241"/>
                      <a:pt x="233" y="237"/>
                    </a:cubicBezTo>
                    <a:cubicBezTo>
                      <a:pt x="239" y="235"/>
                      <a:pt x="244" y="233"/>
                      <a:pt x="250" y="231"/>
                    </a:cubicBezTo>
                    <a:cubicBezTo>
                      <a:pt x="243" y="234"/>
                      <a:pt x="236" y="237"/>
                      <a:pt x="229" y="240"/>
                    </a:cubicBezTo>
                    <a:cubicBezTo>
                      <a:pt x="223" y="242"/>
                      <a:pt x="218" y="245"/>
                      <a:pt x="213" y="248"/>
                    </a:cubicBezTo>
                    <a:cubicBezTo>
                      <a:pt x="209" y="250"/>
                      <a:pt x="204" y="252"/>
                      <a:pt x="200" y="254"/>
                    </a:cubicBezTo>
                    <a:cubicBezTo>
                      <a:pt x="200" y="253"/>
                      <a:pt x="200" y="252"/>
                      <a:pt x="200" y="251"/>
                    </a:cubicBezTo>
                    <a:close/>
                    <a:moveTo>
                      <a:pt x="205" y="252"/>
                    </a:moveTo>
                    <a:cubicBezTo>
                      <a:pt x="204" y="253"/>
                      <a:pt x="198" y="256"/>
                      <a:pt x="202" y="254"/>
                    </a:cubicBezTo>
                    <a:cubicBezTo>
                      <a:pt x="203" y="253"/>
                      <a:pt x="204" y="253"/>
                      <a:pt x="205" y="252"/>
                    </a:cubicBezTo>
                    <a:close/>
                    <a:moveTo>
                      <a:pt x="198" y="276"/>
                    </a:moveTo>
                    <a:cubicBezTo>
                      <a:pt x="203" y="275"/>
                      <a:pt x="209" y="272"/>
                      <a:pt x="214" y="270"/>
                    </a:cubicBezTo>
                    <a:cubicBezTo>
                      <a:pt x="217" y="269"/>
                      <a:pt x="219" y="268"/>
                      <a:pt x="222" y="267"/>
                    </a:cubicBezTo>
                    <a:cubicBezTo>
                      <a:pt x="217" y="269"/>
                      <a:pt x="212" y="271"/>
                      <a:pt x="208" y="273"/>
                    </a:cubicBezTo>
                    <a:cubicBezTo>
                      <a:pt x="204" y="274"/>
                      <a:pt x="201" y="275"/>
                      <a:pt x="197" y="278"/>
                    </a:cubicBezTo>
                    <a:cubicBezTo>
                      <a:pt x="198" y="277"/>
                      <a:pt x="198" y="276"/>
                      <a:pt x="198" y="276"/>
                    </a:cubicBezTo>
                    <a:close/>
                    <a:moveTo>
                      <a:pt x="197" y="282"/>
                    </a:moveTo>
                    <a:cubicBezTo>
                      <a:pt x="197" y="281"/>
                      <a:pt x="197" y="280"/>
                      <a:pt x="197" y="279"/>
                    </a:cubicBezTo>
                    <a:cubicBezTo>
                      <a:pt x="203" y="278"/>
                      <a:pt x="208" y="275"/>
                      <a:pt x="214" y="274"/>
                    </a:cubicBezTo>
                    <a:cubicBezTo>
                      <a:pt x="220" y="272"/>
                      <a:pt x="227" y="269"/>
                      <a:pt x="233" y="267"/>
                    </a:cubicBezTo>
                    <a:cubicBezTo>
                      <a:pt x="236" y="266"/>
                      <a:pt x="240" y="265"/>
                      <a:pt x="243" y="264"/>
                    </a:cubicBezTo>
                    <a:cubicBezTo>
                      <a:pt x="228" y="270"/>
                      <a:pt x="211" y="274"/>
                      <a:pt x="197" y="282"/>
                    </a:cubicBezTo>
                    <a:close/>
                    <a:moveTo>
                      <a:pt x="212" y="268"/>
                    </a:moveTo>
                    <a:cubicBezTo>
                      <a:pt x="207" y="270"/>
                      <a:pt x="202" y="272"/>
                      <a:pt x="198" y="275"/>
                    </a:cubicBezTo>
                    <a:cubicBezTo>
                      <a:pt x="198" y="274"/>
                      <a:pt x="198" y="274"/>
                      <a:pt x="198" y="273"/>
                    </a:cubicBezTo>
                    <a:cubicBezTo>
                      <a:pt x="204" y="270"/>
                      <a:pt x="210" y="268"/>
                      <a:pt x="216" y="266"/>
                    </a:cubicBezTo>
                    <a:cubicBezTo>
                      <a:pt x="215" y="266"/>
                      <a:pt x="213" y="267"/>
                      <a:pt x="212" y="268"/>
                    </a:cubicBezTo>
                    <a:close/>
                    <a:moveTo>
                      <a:pt x="198" y="272"/>
                    </a:moveTo>
                    <a:cubicBezTo>
                      <a:pt x="198" y="271"/>
                      <a:pt x="199" y="270"/>
                      <a:pt x="199" y="268"/>
                    </a:cubicBezTo>
                    <a:cubicBezTo>
                      <a:pt x="203" y="267"/>
                      <a:pt x="207" y="265"/>
                      <a:pt x="212" y="263"/>
                    </a:cubicBezTo>
                    <a:cubicBezTo>
                      <a:pt x="218" y="260"/>
                      <a:pt x="224" y="258"/>
                      <a:pt x="230" y="256"/>
                    </a:cubicBezTo>
                    <a:cubicBezTo>
                      <a:pt x="241" y="252"/>
                      <a:pt x="253" y="247"/>
                      <a:pt x="263" y="243"/>
                    </a:cubicBezTo>
                    <a:cubicBezTo>
                      <a:pt x="258" y="245"/>
                      <a:pt x="253" y="248"/>
                      <a:pt x="248" y="250"/>
                    </a:cubicBezTo>
                    <a:cubicBezTo>
                      <a:pt x="242" y="253"/>
                      <a:pt x="235" y="255"/>
                      <a:pt x="229" y="258"/>
                    </a:cubicBezTo>
                    <a:cubicBezTo>
                      <a:pt x="218" y="262"/>
                      <a:pt x="208" y="266"/>
                      <a:pt x="198" y="272"/>
                    </a:cubicBezTo>
                    <a:close/>
                    <a:moveTo>
                      <a:pt x="205" y="265"/>
                    </a:moveTo>
                    <a:cubicBezTo>
                      <a:pt x="203" y="266"/>
                      <a:pt x="201" y="267"/>
                      <a:pt x="199" y="268"/>
                    </a:cubicBezTo>
                    <a:cubicBezTo>
                      <a:pt x="200" y="267"/>
                      <a:pt x="202" y="266"/>
                      <a:pt x="203" y="265"/>
                    </a:cubicBezTo>
                    <a:cubicBezTo>
                      <a:pt x="206" y="264"/>
                      <a:pt x="209" y="263"/>
                      <a:pt x="212" y="262"/>
                    </a:cubicBezTo>
                    <a:cubicBezTo>
                      <a:pt x="212" y="262"/>
                      <a:pt x="213" y="262"/>
                      <a:pt x="214" y="261"/>
                    </a:cubicBezTo>
                    <a:cubicBezTo>
                      <a:pt x="211" y="263"/>
                      <a:pt x="208" y="264"/>
                      <a:pt x="205" y="265"/>
                    </a:cubicBezTo>
                    <a:close/>
                    <a:moveTo>
                      <a:pt x="210" y="262"/>
                    </a:moveTo>
                    <a:cubicBezTo>
                      <a:pt x="206" y="264"/>
                      <a:pt x="202" y="265"/>
                      <a:pt x="199" y="267"/>
                    </a:cubicBezTo>
                    <a:cubicBezTo>
                      <a:pt x="199" y="266"/>
                      <a:pt x="199" y="265"/>
                      <a:pt x="199" y="264"/>
                    </a:cubicBezTo>
                    <a:cubicBezTo>
                      <a:pt x="205" y="262"/>
                      <a:pt x="210" y="259"/>
                      <a:pt x="215" y="257"/>
                    </a:cubicBezTo>
                    <a:cubicBezTo>
                      <a:pt x="221" y="254"/>
                      <a:pt x="227" y="253"/>
                      <a:pt x="233" y="251"/>
                    </a:cubicBezTo>
                    <a:cubicBezTo>
                      <a:pt x="239" y="248"/>
                      <a:pt x="245" y="247"/>
                      <a:pt x="251" y="245"/>
                    </a:cubicBezTo>
                    <a:cubicBezTo>
                      <a:pt x="252" y="245"/>
                      <a:pt x="253" y="245"/>
                      <a:pt x="253" y="244"/>
                    </a:cubicBezTo>
                    <a:cubicBezTo>
                      <a:pt x="252" y="245"/>
                      <a:pt x="251" y="245"/>
                      <a:pt x="250" y="246"/>
                    </a:cubicBezTo>
                    <a:cubicBezTo>
                      <a:pt x="243" y="249"/>
                      <a:pt x="236" y="252"/>
                      <a:pt x="229" y="254"/>
                    </a:cubicBezTo>
                    <a:cubicBezTo>
                      <a:pt x="223" y="257"/>
                      <a:pt x="216" y="260"/>
                      <a:pt x="210" y="262"/>
                    </a:cubicBezTo>
                    <a:close/>
                    <a:moveTo>
                      <a:pt x="199" y="263"/>
                    </a:moveTo>
                    <a:cubicBezTo>
                      <a:pt x="199" y="262"/>
                      <a:pt x="199" y="261"/>
                      <a:pt x="200" y="259"/>
                    </a:cubicBezTo>
                    <a:cubicBezTo>
                      <a:pt x="205" y="258"/>
                      <a:pt x="209" y="256"/>
                      <a:pt x="214" y="254"/>
                    </a:cubicBezTo>
                    <a:cubicBezTo>
                      <a:pt x="220" y="251"/>
                      <a:pt x="226" y="249"/>
                      <a:pt x="232" y="247"/>
                    </a:cubicBezTo>
                    <a:cubicBezTo>
                      <a:pt x="238" y="245"/>
                      <a:pt x="243" y="244"/>
                      <a:pt x="249" y="241"/>
                    </a:cubicBezTo>
                    <a:cubicBezTo>
                      <a:pt x="243" y="244"/>
                      <a:pt x="237" y="246"/>
                      <a:pt x="232" y="248"/>
                    </a:cubicBezTo>
                    <a:cubicBezTo>
                      <a:pt x="220" y="252"/>
                      <a:pt x="210" y="258"/>
                      <a:pt x="199" y="263"/>
                    </a:cubicBezTo>
                    <a:close/>
                    <a:moveTo>
                      <a:pt x="200" y="255"/>
                    </a:moveTo>
                    <a:cubicBezTo>
                      <a:pt x="210" y="251"/>
                      <a:pt x="220" y="247"/>
                      <a:pt x="231" y="243"/>
                    </a:cubicBezTo>
                    <a:cubicBezTo>
                      <a:pt x="237" y="242"/>
                      <a:pt x="242" y="240"/>
                      <a:pt x="248" y="238"/>
                    </a:cubicBezTo>
                    <a:cubicBezTo>
                      <a:pt x="251" y="236"/>
                      <a:pt x="253" y="235"/>
                      <a:pt x="256" y="234"/>
                    </a:cubicBezTo>
                    <a:cubicBezTo>
                      <a:pt x="257" y="234"/>
                      <a:pt x="257" y="234"/>
                      <a:pt x="257" y="234"/>
                    </a:cubicBezTo>
                    <a:cubicBezTo>
                      <a:pt x="247" y="238"/>
                      <a:pt x="237" y="243"/>
                      <a:pt x="227" y="247"/>
                    </a:cubicBezTo>
                    <a:cubicBezTo>
                      <a:pt x="218" y="250"/>
                      <a:pt x="208" y="253"/>
                      <a:pt x="200" y="258"/>
                    </a:cubicBezTo>
                    <a:cubicBezTo>
                      <a:pt x="200" y="257"/>
                      <a:pt x="200" y="256"/>
                      <a:pt x="200" y="255"/>
                    </a:cubicBezTo>
                    <a:close/>
                    <a:moveTo>
                      <a:pt x="248" y="231"/>
                    </a:moveTo>
                    <a:cubicBezTo>
                      <a:pt x="243" y="233"/>
                      <a:pt x="237" y="235"/>
                      <a:pt x="231" y="237"/>
                    </a:cubicBezTo>
                    <a:cubicBezTo>
                      <a:pt x="226" y="238"/>
                      <a:pt x="221" y="241"/>
                      <a:pt x="216" y="243"/>
                    </a:cubicBezTo>
                    <a:cubicBezTo>
                      <a:pt x="213" y="244"/>
                      <a:pt x="210" y="245"/>
                      <a:pt x="207" y="246"/>
                    </a:cubicBezTo>
                    <a:cubicBezTo>
                      <a:pt x="206" y="247"/>
                      <a:pt x="205" y="248"/>
                      <a:pt x="204" y="248"/>
                    </a:cubicBezTo>
                    <a:cubicBezTo>
                      <a:pt x="204" y="248"/>
                      <a:pt x="199" y="251"/>
                      <a:pt x="201" y="249"/>
                    </a:cubicBezTo>
                    <a:cubicBezTo>
                      <a:pt x="205" y="246"/>
                      <a:pt x="211" y="245"/>
                      <a:pt x="215" y="243"/>
                    </a:cubicBezTo>
                    <a:cubicBezTo>
                      <a:pt x="220" y="241"/>
                      <a:pt x="224" y="238"/>
                      <a:pt x="229" y="236"/>
                    </a:cubicBezTo>
                    <a:cubicBezTo>
                      <a:pt x="239" y="232"/>
                      <a:pt x="250" y="228"/>
                      <a:pt x="260" y="223"/>
                    </a:cubicBezTo>
                    <a:cubicBezTo>
                      <a:pt x="261" y="223"/>
                      <a:pt x="261" y="223"/>
                      <a:pt x="261" y="222"/>
                    </a:cubicBezTo>
                    <a:cubicBezTo>
                      <a:pt x="261" y="222"/>
                      <a:pt x="262" y="222"/>
                      <a:pt x="263" y="222"/>
                    </a:cubicBezTo>
                    <a:cubicBezTo>
                      <a:pt x="263" y="223"/>
                      <a:pt x="263" y="224"/>
                      <a:pt x="263" y="226"/>
                    </a:cubicBezTo>
                    <a:cubicBezTo>
                      <a:pt x="258" y="227"/>
                      <a:pt x="253" y="229"/>
                      <a:pt x="248" y="231"/>
                    </a:cubicBezTo>
                    <a:close/>
                    <a:moveTo>
                      <a:pt x="261" y="211"/>
                    </a:moveTo>
                    <a:cubicBezTo>
                      <a:pt x="257" y="213"/>
                      <a:pt x="252" y="215"/>
                      <a:pt x="248" y="217"/>
                    </a:cubicBezTo>
                    <a:cubicBezTo>
                      <a:pt x="242" y="220"/>
                      <a:pt x="236" y="223"/>
                      <a:pt x="231" y="225"/>
                    </a:cubicBezTo>
                    <a:cubicBezTo>
                      <a:pt x="225" y="228"/>
                      <a:pt x="219" y="231"/>
                      <a:pt x="214" y="233"/>
                    </a:cubicBezTo>
                    <a:cubicBezTo>
                      <a:pt x="215" y="232"/>
                      <a:pt x="216" y="232"/>
                      <a:pt x="217" y="231"/>
                    </a:cubicBezTo>
                    <a:cubicBezTo>
                      <a:pt x="223" y="229"/>
                      <a:pt x="228" y="225"/>
                      <a:pt x="233" y="222"/>
                    </a:cubicBezTo>
                    <a:cubicBezTo>
                      <a:pt x="239" y="220"/>
                      <a:pt x="244" y="217"/>
                      <a:pt x="249" y="214"/>
                    </a:cubicBezTo>
                    <a:cubicBezTo>
                      <a:pt x="253" y="211"/>
                      <a:pt x="258" y="209"/>
                      <a:pt x="261" y="205"/>
                    </a:cubicBezTo>
                    <a:cubicBezTo>
                      <a:pt x="261" y="205"/>
                      <a:pt x="261" y="205"/>
                      <a:pt x="261" y="205"/>
                    </a:cubicBezTo>
                    <a:cubicBezTo>
                      <a:pt x="261" y="207"/>
                      <a:pt x="261" y="209"/>
                      <a:pt x="261" y="211"/>
                    </a:cubicBezTo>
                    <a:cubicBezTo>
                      <a:pt x="261" y="211"/>
                      <a:pt x="261" y="211"/>
                      <a:pt x="261" y="211"/>
                    </a:cubicBezTo>
                    <a:close/>
                    <a:moveTo>
                      <a:pt x="224" y="160"/>
                    </a:moveTo>
                    <a:cubicBezTo>
                      <a:pt x="222" y="160"/>
                      <a:pt x="219" y="160"/>
                      <a:pt x="217" y="159"/>
                    </a:cubicBezTo>
                    <a:cubicBezTo>
                      <a:pt x="217" y="159"/>
                      <a:pt x="217" y="159"/>
                      <a:pt x="217" y="159"/>
                    </a:cubicBezTo>
                    <a:cubicBezTo>
                      <a:pt x="217" y="159"/>
                      <a:pt x="217" y="159"/>
                      <a:pt x="217" y="158"/>
                    </a:cubicBezTo>
                    <a:cubicBezTo>
                      <a:pt x="218" y="159"/>
                      <a:pt x="218" y="159"/>
                      <a:pt x="218" y="159"/>
                    </a:cubicBezTo>
                    <a:cubicBezTo>
                      <a:pt x="221" y="159"/>
                      <a:pt x="224" y="160"/>
                      <a:pt x="227" y="161"/>
                    </a:cubicBezTo>
                    <a:cubicBezTo>
                      <a:pt x="226" y="161"/>
                      <a:pt x="225" y="161"/>
                      <a:pt x="224" y="160"/>
                    </a:cubicBezTo>
                    <a:close/>
                    <a:moveTo>
                      <a:pt x="214" y="159"/>
                    </a:moveTo>
                    <a:cubicBezTo>
                      <a:pt x="213" y="159"/>
                      <a:pt x="211" y="159"/>
                      <a:pt x="210" y="159"/>
                    </a:cubicBezTo>
                    <a:cubicBezTo>
                      <a:pt x="210" y="158"/>
                      <a:pt x="210" y="158"/>
                      <a:pt x="210" y="157"/>
                    </a:cubicBezTo>
                    <a:cubicBezTo>
                      <a:pt x="211" y="157"/>
                      <a:pt x="213" y="158"/>
                      <a:pt x="214" y="158"/>
                    </a:cubicBezTo>
                    <a:cubicBezTo>
                      <a:pt x="214" y="158"/>
                      <a:pt x="214" y="158"/>
                      <a:pt x="214" y="159"/>
                    </a:cubicBezTo>
                    <a:cubicBezTo>
                      <a:pt x="214" y="159"/>
                      <a:pt x="214" y="159"/>
                      <a:pt x="214" y="159"/>
                    </a:cubicBezTo>
                    <a:close/>
                    <a:moveTo>
                      <a:pt x="207" y="158"/>
                    </a:moveTo>
                    <a:cubicBezTo>
                      <a:pt x="207" y="158"/>
                      <a:pt x="207" y="158"/>
                      <a:pt x="207" y="158"/>
                    </a:cubicBezTo>
                    <a:cubicBezTo>
                      <a:pt x="206" y="158"/>
                      <a:pt x="205" y="158"/>
                      <a:pt x="204" y="158"/>
                    </a:cubicBezTo>
                    <a:cubicBezTo>
                      <a:pt x="204" y="158"/>
                      <a:pt x="204" y="158"/>
                      <a:pt x="204" y="158"/>
                    </a:cubicBezTo>
                    <a:cubicBezTo>
                      <a:pt x="204" y="158"/>
                      <a:pt x="204" y="157"/>
                      <a:pt x="204" y="156"/>
                    </a:cubicBezTo>
                    <a:cubicBezTo>
                      <a:pt x="205" y="156"/>
                      <a:pt x="206" y="157"/>
                      <a:pt x="207" y="157"/>
                    </a:cubicBezTo>
                    <a:cubicBezTo>
                      <a:pt x="207" y="157"/>
                      <a:pt x="207" y="157"/>
                      <a:pt x="207" y="158"/>
                    </a:cubicBezTo>
                    <a:close/>
                    <a:moveTo>
                      <a:pt x="201" y="158"/>
                    </a:moveTo>
                    <a:cubicBezTo>
                      <a:pt x="201" y="158"/>
                      <a:pt x="201" y="158"/>
                      <a:pt x="200" y="158"/>
                    </a:cubicBezTo>
                    <a:cubicBezTo>
                      <a:pt x="200" y="158"/>
                      <a:pt x="199" y="158"/>
                      <a:pt x="198" y="158"/>
                    </a:cubicBezTo>
                    <a:cubicBezTo>
                      <a:pt x="198" y="157"/>
                      <a:pt x="198" y="157"/>
                      <a:pt x="198" y="156"/>
                    </a:cubicBezTo>
                    <a:cubicBezTo>
                      <a:pt x="199" y="156"/>
                      <a:pt x="200" y="156"/>
                      <a:pt x="201" y="156"/>
                    </a:cubicBezTo>
                    <a:cubicBezTo>
                      <a:pt x="201" y="157"/>
                      <a:pt x="201" y="157"/>
                      <a:pt x="201" y="158"/>
                    </a:cubicBezTo>
                    <a:close/>
                    <a:moveTo>
                      <a:pt x="196" y="158"/>
                    </a:moveTo>
                    <a:cubicBezTo>
                      <a:pt x="195" y="158"/>
                      <a:pt x="194" y="158"/>
                      <a:pt x="193" y="158"/>
                    </a:cubicBezTo>
                    <a:cubicBezTo>
                      <a:pt x="193" y="158"/>
                      <a:pt x="193" y="157"/>
                      <a:pt x="193" y="156"/>
                    </a:cubicBezTo>
                    <a:cubicBezTo>
                      <a:pt x="194" y="156"/>
                      <a:pt x="195" y="156"/>
                      <a:pt x="196" y="156"/>
                    </a:cubicBezTo>
                    <a:cubicBezTo>
                      <a:pt x="196" y="157"/>
                      <a:pt x="196" y="157"/>
                      <a:pt x="196" y="158"/>
                    </a:cubicBezTo>
                    <a:close/>
                    <a:moveTo>
                      <a:pt x="190" y="156"/>
                    </a:moveTo>
                    <a:cubicBezTo>
                      <a:pt x="190" y="157"/>
                      <a:pt x="190" y="158"/>
                      <a:pt x="190" y="158"/>
                    </a:cubicBezTo>
                    <a:cubicBezTo>
                      <a:pt x="190" y="158"/>
                      <a:pt x="189" y="159"/>
                      <a:pt x="188" y="159"/>
                    </a:cubicBezTo>
                    <a:cubicBezTo>
                      <a:pt x="189" y="158"/>
                      <a:pt x="189" y="157"/>
                      <a:pt x="189" y="156"/>
                    </a:cubicBezTo>
                    <a:cubicBezTo>
                      <a:pt x="189" y="156"/>
                      <a:pt x="189" y="156"/>
                      <a:pt x="190" y="156"/>
                    </a:cubicBezTo>
                    <a:close/>
                    <a:moveTo>
                      <a:pt x="186" y="159"/>
                    </a:moveTo>
                    <a:cubicBezTo>
                      <a:pt x="184" y="159"/>
                      <a:pt x="183" y="159"/>
                      <a:pt x="182" y="159"/>
                    </a:cubicBezTo>
                    <a:cubicBezTo>
                      <a:pt x="182" y="158"/>
                      <a:pt x="182" y="158"/>
                      <a:pt x="182" y="157"/>
                    </a:cubicBezTo>
                    <a:cubicBezTo>
                      <a:pt x="183" y="157"/>
                      <a:pt x="185" y="157"/>
                      <a:pt x="186" y="157"/>
                    </a:cubicBezTo>
                    <a:cubicBezTo>
                      <a:pt x="186" y="157"/>
                      <a:pt x="186" y="158"/>
                      <a:pt x="186" y="159"/>
                    </a:cubicBezTo>
                    <a:close/>
                    <a:moveTo>
                      <a:pt x="179" y="159"/>
                    </a:moveTo>
                    <a:cubicBezTo>
                      <a:pt x="179" y="159"/>
                      <a:pt x="179" y="159"/>
                      <a:pt x="179" y="160"/>
                    </a:cubicBezTo>
                    <a:cubicBezTo>
                      <a:pt x="178" y="160"/>
                      <a:pt x="177" y="160"/>
                      <a:pt x="176" y="160"/>
                    </a:cubicBezTo>
                    <a:cubicBezTo>
                      <a:pt x="176" y="159"/>
                      <a:pt x="176" y="159"/>
                      <a:pt x="176" y="158"/>
                    </a:cubicBezTo>
                    <a:cubicBezTo>
                      <a:pt x="176" y="158"/>
                      <a:pt x="176" y="158"/>
                      <a:pt x="176" y="158"/>
                    </a:cubicBezTo>
                    <a:cubicBezTo>
                      <a:pt x="177" y="158"/>
                      <a:pt x="178" y="157"/>
                      <a:pt x="179" y="157"/>
                    </a:cubicBezTo>
                    <a:cubicBezTo>
                      <a:pt x="179" y="158"/>
                      <a:pt x="179" y="159"/>
                      <a:pt x="179" y="159"/>
                    </a:cubicBezTo>
                    <a:close/>
                    <a:moveTo>
                      <a:pt x="163" y="313"/>
                    </a:moveTo>
                    <a:cubicBezTo>
                      <a:pt x="163" y="313"/>
                      <a:pt x="164" y="312"/>
                      <a:pt x="164" y="312"/>
                    </a:cubicBezTo>
                    <a:cubicBezTo>
                      <a:pt x="164" y="313"/>
                      <a:pt x="164" y="313"/>
                      <a:pt x="164" y="314"/>
                    </a:cubicBezTo>
                    <a:cubicBezTo>
                      <a:pt x="162" y="315"/>
                      <a:pt x="159" y="316"/>
                      <a:pt x="163" y="313"/>
                    </a:cubicBezTo>
                    <a:close/>
                    <a:moveTo>
                      <a:pt x="154" y="313"/>
                    </a:moveTo>
                    <a:cubicBezTo>
                      <a:pt x="153" y="314"/>
                      <a:pt x="151" y="314"/>
                      <a:pt x="149" y="315"/>
                    </a:cubicBezTo>
                    <a:cubicBezTo>
                      <a:pt x="154" y="310"/>
                      <a:pt x="161" y="307"/>
                      <a:pt x="166" y="302"/>
                    </a:cubicBezTo>
                    <a:cubicBezTo>
                      <a:pt x="165" y="303"/>
                      <a:pt x="165" y="304"/>
                      <a:pt x="165" y="305"/>
                    </a:cubicBezTo>
                    <a:cubicBezTo>
                      <a:pt x="163" y="307"/>
                      <a:pt x="160" y="309"/>
                      <a:pt x="157" y="310"/>
                    </a:cubicBezTo>
                    <a:cubicBezTo>
                      <a:pt x="157" y="310"/>
                      <a:pt x="154" y="312"/>
                      <a:pt x="154" y="313"/>
                    </a:cubicBezTo>
                    <a:close/>
                    <a:moveTo>
                      <a:pt x="165" y="307"/>
                    </a:moveTo>
                    <a:cubicBezTo>
                      <a:pt x="165" y="308"/>
                      <a:pt x="165" y="309"/>
                      <a:pt x="165" y="310"/>
                    </a:cubicBezTo>
                    <a:cubicBezTo>
                      <a:pt x="164" y="310"/>
                      <a:pt x="163" y="311"/>
                      <a:pt x="162" y="311"/>
                    </a:cubicBezTo>
                    <a:cubicBezTo>
                      <a:pt x="161" y="312"/>
                      <a:pt x="160" y="312"/>
                      <a:pt x="159" y="313"/>
                    </a:cubicBezTo>
                    <a:cubicBezTo>
                      <a:pt x="159" y="313"/>
                      <a:pt x="155" y="316"/>
                      <a:pt x="157" y="314"/>
                    </a:cubicBezTo>
                    <a:cubicBezTo>
                      <a:pt x="159" y="311"/>
                      <a:pt x="162" y="309"/>
                      <a:pt x="165" y="307"/>
                    </a:cubicBezTo>
                    <a:close/>
                    <a:moveTo>
                      <a:pt x="166" y="301"/>
                    </a:moveTo>
                    <a:cubicBezTo>
                      <a:pt x="166" y="301"/>
                      <a:pt x="166" y="301"/>
                      <a:pt x="166" y="301"/>
                    </a:cubicBezTo>
                    <a:cubicBezTo>
                      <a:pt x="162" y="304"/>
                      <a:pt x="157" y="306"/>
                      <a:pt x="153" y="309"/>
                    </a:cubicBezTo>
                    <a:cubicBezTo>
                      <a:pt x="151" y="310"/>
                      <a:pt x="149" y="312"/>
                      <a:pt x="147" y="314"/>
                    </a:cubicBezTo>
                    <a:cubicBezTo>
                      <a:pt x="146" y="314"/>
                      <a:pt x="144" y="315"/>
                      <a:pt x="143" y="316"/>
                    </a:cubicBezTo>
                    <a:cubicBezTo>
                      <a:pt x="143" y="316"/>
                      <a:pt x="143" y="316"/>
                      <a:pt x="143" y="316"/>
                    </a:cubicBezTo>
                    <a:cubicBezTo>
                      <a:pt x="143" y="316"/>
                      <a:pt x="144" y="316"/>
                      <a:pt x="144" y="315"/>
                    </a:cubicBezTo>
                    <a:cubicBezTo>
                      <a:pt x="151" y="309"/>
                      <a:pt x="160" y="305"/>
                      <a:pt x="166" y="298"/>
                    </a:cubicBezTo>
                    <a:cubicBezTo>
                      <a:pt x="166" y="299"/>
                      <a:pt x="166" y="300"/>
                      <a:pt x="166" y="301"/>
                    </a:cubicBezTo>
                    <a:close/>
                    <a:moveTo>
                      <a:pt x="166" y="296"/>
                    </a:moveTo>
                    <a:cubicBezTo>
                      <a:pt x="162" y="299"/>
                      <a:pt x="157" y="303"/>
                      <a:pt x="152" y="306"/>
                    </a:cubicBezTo>
                    <a:cubicBezTo>
                      <a:pt x="149" y="307"/>
                      <a:pt x="147" y="309"/>
                      <a:pt x="144" y="310"/>
                    </a:cubicBezTo>
                    <a:cubicBezTo>
                      <a:pt x="143" y="311"/>
                      <a:pt x="142" y="312"/>
                      <a:pt x="141" y="313"/>
                    </a:cubicBezTo>
                    <a:cubicBezTo>
                      <a:pt x="149" y="306"/>
                      <a:pt x="159" y="301"/>
                      <a:pt x="167" y="294"/>
                    </a:cubicBezTo>
                    <a:cubicBezTo>
                      <a:pt x="167" y="293"/>
                      <a:pt x="167" y="293"/>
                      <a:pt x="167" y="293"/>
                    </a:cubicBezTo>
                    <a:cubicBezTo>
                      <a:pt x="167" y="294"/>
                      <a:pt x="167" y="295"/>
                      <a:pt x="166" y="296"/>
                    </a:cubicBezTo>
                    <a:close/>
                    <a:moveTo>
                      <a:pt x="167" y="293"/>
                    </a:moveTo>
                    <a:cubicBezTo>
                      <a:pt x="167" y="293"/>
                      <a:pt x="167" y="293"/>
                      <a:pt x="166" y="293"/>
                    </a:cubicBezTo>
                    <a:cubicBezTo>
                      <a:pt x="160" y="296"/>
                      <a:pt x="154" y="301"/>
                      <a:pt x="147" y="304"/>
                    </a:cubicBezTo>
                    <a:cubicBezTo>
                      <a:pt x="144" y="306"/>
                      <a:pt x="141" y="308"/>
                      <a:pt x="139" y="310"/>
                    </a:cubicBezTo>
                    <a:cubicBezTo>
                      <a:pt x="138" y="311"/>
                      <a:pt x="137" y="312"/>
                      <a:pt x="135" y="313"/>
                    </a:cubicBezTo>
                    <a:cubicBezTo>
                      <a:pt x="134" y="313"/>
                      <a:pt x="131" y="316"/>
                      <a:pt x="134" y="313"/>
                    </a:cubicBezTo>
                    <a:cubicBezTo>
                      <a:pt x="141" y="307"/>
                      <a:pt x="148" y="303"/>
                      <a:pt x="155" y="298"/>
                    </a:cubicBezTo>
                    <a:cubicBezTo>
                      <a:pt x="159" y="295"/>
                      <a:pt x="164" y="293"/>
                      <a:pt x="167" y="290"/>
                    </a:cubicBezTo>
                    <a:cubicBezTo>
                      <a:pt x="167" y="291"/>
                      <a:pt x="167" y="292"/>
                      <a:pt x="167" y="293"/>
                    </a:cubicBezTo>
                    <a:close/>
                    <a:moveTo>
                      <a:pt x="163" y="293"/>
                    </a:moveTo>
                    <a:cubicBezTo>
                      <a:pt x="164" y="292"/>
                      <a:pt x="165" y="291"/>
                      <a:pt x="166" y="290"/>
                    </a:cubicBezTo>
                    <a:cubicBezTo>
                      <a:pt x="165" y="291"/>
                      <a:pt x="163" y="292"/>
                      <a:pt x="164" y="292"/>
                    </a:cubicBezTo>
                    <a:cubicBezTo>
                      <a:pt x="164" y="292"/>
                      <a:pt x="163" y="292"/>
                      <a:pt x="163" y="293"/>
                    </a:cubicBezTo>
                    <a:close/>
                    <a:moveTo>
                      <a:pt x="168" y="288"/>
                    </a:moveTo>
                    <a:cubicBezTo>
                      <a:pt x="161" y="293"/>
                      <a:pt x="154" y="297"/>
                      <a:pt x="147" y="301"/>
                    </a:cubicBezTo>
                    <a:cubicBezTo>
                      <a:pt x="144" y="303"/>
                      <a:pt x="140" y="305"/>
                      <a:pt x="137" y="307"/>
                    </a:cubicBezTo>
                    <a:cubicBezTo>
                      <a:pt x="137" y="307"/>
                      <a:pt x="136" y="308"/>
                      <a:pt x="136" y="308"/>
                    </a:cubicBezTo>
                    <a:cubicBezTo>
                      <a:pt x="141" y="304"/>
                      <a:pt x="146" y="300"/>
                      <a:pt x="151" y="297"/>
                    </a:cubicBezTo>
                    <a:cubicBezTo>
                      <a:pt x="157" y="293"/>
                      <a:pt x="163" y="290"/>
                      <a:pt x="168" y="285"/>
                    </a:cubicBezTo>
                    <a:cubicBezTo>
                      <a:pt x="168" y="286"/>
                      <a:pt x="168" y="287"/>
                      <a:pt x="168" y="288"/>
                    </a:cubicBezTo>
                    <a:close/>
                    <a:moveTo>
                      <a:pt x="168" y="284"/>
                    </a:moveTo>
                    <a:cubicBezTo>
                      <a:pt x="161" y="289"/>
                      <a:pt x="154" y="293"/>
                      <a:pt x="147" y="297"/>
                    </a:cubicBezTo>
                    <a:cubicBezTo>
                      <a:pt x="141" y="300"/>
                      <a:pt x="136" y="304"/>
                      <a:pt x="131" y="308"/>
                    </a:cubicBezTo>
                    <a:cubicBezTo>
                      <a:pt x="132" y="307"/>
                      <a:pt x="133" y="306"/>
                      <a:pt x="133" y="306"/>
                    </a:cubicBezTo>
                    <a:cubicBezTo>
                      <a:pt x="138" y="302"/>
                      <a:pt x="143" y="298"/>
                      <a:pt x="148" y="295"/>
                    </a:cubicBezTo>
                    <a:cubicBezTo>
                      <a:pt x="155" y="290"/>
                      <a:pt x="163" y="286"/>
                      <a:pt x="168" y="280"/>
                    </a:cubicBezTo>
                    <a:cubicBezTo>
                      <a:pt x="168" y="281"/>
                      <a:pt x="168" y="283"/>
                      <a:pt x="168" y="284"/>
                    </a:cubicBezTo>
                    <a:close/>
                    <a:moveTo>
                      <a:pt x="169" y="277"/>
                    </a:moveTo>
                    <a:cubicBezTo>
                      <a:pt x="169" y="278"/>
                      <a:pt x="169" y="278"/>
                      <a:pt x="169" y="279"/>
                    </a:cubicBezTo>
                    <a:cubicBezTo>
                      <a:pt x="161" y="285"/>
                      <a:pt x="152" y="290"/>
                      <a:pt x="144" y="295"/>
                    </a:cubicBezTo>
                    <a:cubicBezTo>
                      <a:pt x="138" y="299"/>
                      <a:pt x="132" y="302"/>
                      <a:pt x="127" y="306"/>
                    </a:cubicBezTo>
                    <a:cubicBezTo>
                      <a:pt x="128" y="305"/>
                      <a:pt x="128" y="305"/>
                      <a:pt x="129" y="304"/>
                    </a:cubicBezTo>
                    <a:cubicBezTo>
                      <a:pt x="134" y="301"/>
                      <a:pt x="139" y="297"/>
                      <a:pt x="144" y="294"/>
                    </a:cubicBezTo>
                    <a:cubicBezTo>
                      <a:pt x="152" y="288"/>
                      <a:pt x="161" y="283"/>
                      <a:pt x="169" y="276"/>
                    </a:cubicBezTo>
                    <a:cubicBezTo>
                      <a:pt x="169" y="276"/>
                      <a:pt x="169" y="277"/>
                      <a:pt x="169" y="277"/>
                    </a:cubicBezTo>
                    <a:close/>
                    <a:moveTo>
                      <a:pt x="169" y="275"/>
                    </a:moveTo>
                    <a:cubicBezTo>
                      <a:pt x="159" y="282"/>
                      <a:pt x="148" y="289"/>
                      <a:pt x="137" y="295"/>
                    </a:cubicBezTo>
                    <a:cubicBezTo>
                      <a:pt x="134" y="297"/>
                      <a:pt x="131" y="299"/>
                      <a:pt x="128" y="300"/>
                    </a:cubicBezTo>
                    <a:cubicBezTo>
                      <a:pt x="133" y="297"/>
                      <a:pt x="139" y="293"/>
                      <a:pt x="145" y="289"/>
                    </a:cubicBezTo>
                    <a:cubicBezTo>
                      <a:pt x="149" y="286"/>
                      <a:pt x="154" y="283"/>
                      <a:pt x="158" y="280"/>
                    </a:cubicBezTo>
                    <a:cubicBezTo>
                      <a:pt x="162" y="277"/>
                      <a:pt x="166" y="274"/>
                      <a:pt x="169" y="271"/>
                    </a:cubicBezTo>
                    <a:cubicBezTo>
                      <a:pt x="169" y="272"/>
                      <a:pt x="169" y="273"/>
                      <a:pt x="169" y="275"/>
                    </a:cubicBezTo>
                    <a:close/>
                    <a:moveTo>
                      <a:pt x="169" y="269"/>
                    </a:moveTo>
                    <a:cubicBezTo>
                      <a:pt x="160" y="279"/>
                      <a:pt x="147" y="284"/>
                      <a:pt x="136" y="291"/>
                    </a:cubicBezTo>
                    <a:cubicBezTo>
                      <a:pt x="131" y="294"/>
                      <a:pt x="125" y="298"/>
                      <a:pt x="120" y="301"/>
                    </a:cubicBezTo>
                    <a:cubicBezTo>
                      <a:pt x="123" y="298"/>
                      <a:pt x="127" y="296"/>
                      <a:pt x="130" y="294"/>
                    </a:cubicBezTo>
                    <a:cubicBezTo>
                      <a:pt x="135" y="290"/>
                      <a:pt x="141" y="286"/>
                      <a:pt x="146" y="283"/>
                    </a:cubicBezTo>
                    <a:cubicBezTo>
                      <a:pt x="154" y="278"/>
                      <a:pt x="164" y="272"/>
                      <a:pt x="169" y="265"/>
                    </a:cubicBezTo>
                    <a:cubicBezTo>
                      <a:pt x="169" y="266"/>
                      <a:pt x="169" y="268"/>
                      <a:pt x="169" y="269"/>
                    </a:cubicBezTo>
                    <a:close/>
                    <a:moveTo>
                      <a:pt x="169" y="263"/>
                    </a:moveTo>
                    <a:cubicBezTo>
                      <a:pt x="161" y="269"/>
                      <a:pt x="154" y="275"/>
                      <a:pt x="146" y="281"/>
                    </a:cubicBezTo>
                    <a:cubicBezTo>
                      <a:pt x="137" y="287"/>
                      <a:pt x="127" y="292"/>
                      <a:pt x="118" y="297"/>
                    </a:cubicBezTo>
                    <a:cubicBezTo>
                      <a:pt x="114" y="300"/>
                      <a:pt x="109" y="303"/>
                      <a:pt x="105" y="305"/>
                    </a:cubicBezTo>
                    <a:cubicBezTo>
                      <a:pt x="104" y="306"/>
                      <a:pt x="103" y="306"/>
                      <a:pt x="102" y="306"/>
                    </a:cubicBezTo>
                    <a:cubicBezTo>
                      <a:pt x="102" y="306"/>
                      <a:pt x="102" y="306"/>
                      <a:pt x="102" y="306"/>
                    </a:cubicBezTo>
                    <a:cubicBezTo>
                      <a:pt x="108" y="304"/>
                      <a:pt x="112" y="300"/>
                      <a:pt x="117" y="296"/>
                    </a:cubicBezTo>
                    <a:cubicBezTo>
                      <a:pt x="125" y="291"/>
                      <a:pt x="132" y="286"/>
                      <a:pt x="139" y="281"/>
                    </a:cubicBezTo>
                    <a:cubicBezTo>
                      <a:pt x="146" y="277"/>
                      <a:pt x="152" y="272"/>
                      <a:pt x="159" y="267"/>
                    </a:cubicBezTo>
                    <a:cubicBezTo>
                      <a:pt x="162" y="265"/>
                      <a:pt x="168" y="262"/>
                      <a:pt x="170" y="258"/>
                    </a:cubicBezTo>
                    <a:cubicBezTo>
                      <a:pt x="170" y="260"/>
                      <a:pt x="170" y="261"/>
                      <a:pt x="169" y="263"/>
                    </a:cubicBezTo>
                    <a:close/>
                    <a:moveTo>
                      <a:pt x="104" y="305"/>
                    </a:moveTo>
                    <a:cubicBezTo>
                      <a:pt x="104" y="304"/>
                      <a:pt x="104" y="304"/>
                      <a:pt x="104" y="304"/>
                    </a:cubicBezTo>
                    <a:cubicBezTo>
                      <a:pt x="106" y="302"/>
                      <a:pt x="108" y="301"/>
                      <a:pt x="110" y="299"/>
                    </a:cubicBezTo>
                    <a:cubicBezTo>
                      <a:pt x="119" y="292"/>
                      <a:pt x="129" y="286"/>
                      <a:pt x="138" y="279"/>
                    </a:cubicBezTo>
                    <a:cubicBezTo>
                      <a:pt x="146" y="274"/>
                      <a:pt x="154" y="268"/>
                      <a:pt x="162" y="262"/>
                    </a:cubicBezTo>
                    <a:cubicBezTo>
                      <a:pt x="164" y="261"/>
                      <a:pt x="165" y="260"/>
                      <a:pt x="166" y="259"/>
                    </a:cubicBezTo>
                    <a:cubicBezTo>
                      <a:pt x="167" y="258"/>
                      <a:pt x="168" y="257"/>
                      <a:pt x="169" y="257"/>
                    </a:cubicBezTo>
                    <a:cubicBezTo>
                      <a:pt x="169" y="257"/>
                      <a:pt x="169" y="257"/>
                      <a:pt x="169" y="258"/>
                    </a:cubicBezTo>
                    <a:cubicBezTo>
                      <a:pt x="168" y="259"/>
                      <a:pt x="167" y="260"/>
                      <a:pt x="166" y="261"/>
                    </a:cubicBezTo>
                    <a:cubicBezTo>
                      <a:pt x="162" y="264"/>
                      <a:pt x="158" y="267"/>
                      <a:pt x="154" y="270"/>
                    </a:cubicBezTo>
                    <a:cubicBezTo>
                      <a:pt x="145" y="277"/>
                      <a:pt x="136" y="283"/>
                      <a:pt x="126" y="289"/>
                    </a:cubicBezTo>
                    <a:cubicBezTo>
                      <a:pt x="119" y="294"/>
                      <a:pt x="112" y="301"/>
                      <a:pt x="104" y="305"/>
                    </a:cubicBezTo>
                    <a:close/>
                    <a:moveTo>
                      <a:pt x="98" y="305"/>
                    </a:moveTo>
                    <a:cubicBezTo>
                      <a:pt x="99" y="305"/>
                      <a:pt x="99" y="304"/>
                      <a:pt x="99" y="304"/>
                    </a:cubicBezTo>
                    <a:cubicBezTo>
                      <a:pt x="111" y="292"/>
                      <a:pt x="125" y="283"/>
                      <a:pt x="137" y="273"/>
                    </a:cubicBezTo>
                    <a:cubicBezTo>
                      <a:pt x="144" y="268"/>
                      <a:pt x="150" y="263"/>
                      <a:pt x="157" y="257"/>
                    </a:cubicBezTo>
                    <a:cubicBezTo>
                      <a:pt x="162" y="253"/>
                      <a:pt x="167" y="249"/>
                      <a:pt x="171" y="244"/>
                    </a:cubicBezTo>
                    <a:cubicBezTo>
                      <a:pt x="170" y="246"/>
                      <a:pt x="170" y="247"/>
                      <a:pt x="170" y="249"/>
                    </a:cubicBezTo>
                    <a:cubicBezTo>
                      <a:pt x="165" y="253"/>
                      <a:pt x="160" y="256"/>
                      <a:pt x="155" y="260"/>
                    </a:cubicBezTo>
                    <a:cubicBezTo>
                      <a:pt x="148" y="266"/>
                      <a:pt x="143" y="271"/>
                      <a:pt x="136" y="276"/>
                    </a:cubicBezTo>
                    <a:cubicBezTo>
                      <a:pt x="129" y="282"/>
                      <a:pt x="122" y="287"/>
                      <a:pt x="115" y="293"/>
                    </a:cubicBezTo>
                    <a:cubicBezTo>
                      <a:pt x="112" y="295"/>
                      <a:pt x="108" y="298"/>
                      <a:pt x="105" y="301"/>
                    </a:cubicBezTo>
                    <a:cubicBezTo>
                      <a:pt x="103" y="302"/>
                      <a:pt x="102" y="303"/>
                      <a:pt x="101" y="304"/>
                    </a:cubicBezTo>
                    <a:cubicBezTo>
                      <a:pt x="100" y="304"/>
                      <a:pt x="99" y="305"/>
                      <a:pt x="99" y="305"/>
                    </a:cubicBezTo>
                    <a:cubicBezTo>
                      <a:pt x="99" y="305"/>
                      <a:pt x="98" y="305"/>
                      <a:pt x="98" y="305"/>
                    </a:cubicBezTo>
                    <a:close/>
                    <a:moveTo>
                      <a:pt x="98" y="268"/>
                    </a:moveTo>
                    <a:cubicBezTo>
                      <a:pt x="100" y="266"/>
                      <a:pt x="103" y="263"/>
                      <a:pt x="105" y="261"/>
                    </a:cubicBezTo>
                    <a:cubicBezTo>
                      <a:pt x="111" y="256"/>
                      <a:pt x="118" y="251"/>
                      <a:pt x="124" y="247"/>
                    </a:cubicBezTo>
                    <a:cubicBezTo>
                      <a:pt x="133" y="241"/>
                      <a:pt x="142" y="235"/>
                      <a:pt x="151" y="229"/>
                    </a:cubicBezTo>
                    <a:cubicBezTo>
                      <a:pt x="155" y="226"/>
                      <a:pt x="158" y="223"/>
                      <a:pt x="161" y="220"/>
                    </a:cubicBezTo>
                    <a:cubicBezTo>
                      <a:pt x="164" y="218"/>
                      <a:pt x="166" y="216"/>
                      <a:pt x="168" y="214"/>
                    </a:cubicBezTo>
                    <a:cubicBezTo>
                      <a:pt x="169" y="214"/>
                      <a:pt x="169" y="213"/>
                      <a:pt x="170" y="212"/>
                    </a:cubicBezTo>
                    <a:cubicBezTo>
                      <a:pt x="170" y="212"/>
                      <a:pt x="171" y="212"/>
                      <a:pt x="171" y="212"/>
                    </a:cubicBezTo>
                    <a:cubicBezTo>
                      <a:pt x="172" y="211"/>
                      <a:pt x="172" y="211"/>
                      <a:pt x="173" y="210"/>
                    </a:cubicBezTo>
                    <a:cubicBezTo>
                      <a:pt x="173" y="211"/>
                      <a:pt x="173" y="213"/>
                      <a:pt x="173" y="214"/>
                    </a:cubicBezTo>
                    <a:cubicBezTo>
                      <a:pt x="171" y="215"/>
                      <a:pt x="170" y="217"/>
                      <a:pt x="168" y="218"/>
                    </a:cubicBezTo>
                    <a:cubicBezTo>
                      <a:pt x="165" y="221"/>
                      <a:pt x="161" y="223"/>
                      <a:pt x="158" y="226"/>
                    </a:cubicBezTo>
                    <a:cubicBezTo>
                      <a:pt x="156" y="227"/>
                      <a:pt x="155" y="228"/>
                      <a:pt x="154" y="229"/>
                    </a:cubicBezTo>
                    <a:cubicBezTo>
                      <a:pt x="145" y="235"/>
                      <a:pt x="136" y="241"/>
                      <a:pt x="127" y="247"/>
                    </a:cubicBezTo>
                    <a:cubicBezTo>
                      <a:pt x="116" y="254"/>
                      <a:pt x="105" y="262"/>
                      <a:pt x="95" y="271"/>
                    </a:cubicBezTo>
                    <a:cubicBezTo>
                      <a:pt x="90" y="276"/>
                      <a:pt x="97" y="269"/>
                      <a:pt x="98" y="268"/>
                    </a:cubicBezTo>
                    <a:close/>
                    <a:moveTo>
                      <a:pt x="93" y="272"/>
                    </a:moveTo>
                    <a:cubicBezTo>
                      <a:pt x="93" y="271"/>
                      <a:pt x="93" y="269"/>
                      <a:pt x="93" y="267"/>
                    </a:cubicBezTo>
                    <a:cubicBezTo>
                      <a:pt x="95" y="266"/>
                      <a:pt x="97" y="264"/>
                      <a:pt x="99" y="263"/>
                    </a:cubicBezTo>
                    <a:cubicBezTo>
                      <a:pt x="103" y="261"/>
                      <a:pt x="106" y="258"/>
                      <a:pt x="109" y="256"/>
                    </a:cubicBezTo>
                    <a:cubicBezTo>
                      <a:pt x="116" y="251"/>
                      <a:pt x="123" y="246"/>
                      <a:pt x="130" y="241"/>
                    </a:cubicBezTo>
                    <a:cubicBezTo>
                      <a:pt x="142" y="234"/>
                      <a:pt x="152" y="225"/>
                      <a:pt x="163" y="217"/>
                    </a:cubicBezTo>
                    <a:cubicBezTo>
                      <a:pt x="161" y="219"/>
                      <a:pt x="159" y="222"/>
                      <a:pt x="156" y="224"/>
                    </a:cubicBezTo>
                    <a:cubicBezTo>
                      <a:pt x="148" y="230"/>
                      <a:pt x="139" y="236"/>
                      <a:pt x="131" y="241"/>
                    </a:cubicBezTo>
                    <a:cubicBezTo>
                      <a:pt x="118" y="250"/>
                      <a:pt x="104" y="260"/>
                      <a:pt x="93" y="272"/>
                    </a:cubicBezTo>
                    <a:close/>
                    <a:moveTo>
                      <a:pt x="173" y="215"/>
                    </a:moveTo>
                    <a:cubicBezTo>
                      <a:pt x="173" y="215"/>
                      <a:pt x="173" y="215"/>
                      <a:pt x="172" y="215"/>
                    </a:cubicBezTo>
                    <a:cubicBezTo>
                      <a:pt x="173" y="215"/>
                      <a:pt x="173" y="215"/>
                      <a:pt x="173" y="215"/>
                    </a:cubicBezTo>
                    <a:close/>
                    <a:moveTo>
                      <a:pt x="158" y="227"/>
                    </a:moveTo>
                    <a:cubicBezTo>
                      <a:pt x="163" y="224"/>
                      <a:pt x="168" y="220"/>
                      <a:pt x="173" y="216"/>
                    </a:cubicBezTo>
                    <a:cubicBezTo>
                      <a:pt x="173" y="216"/>
                      <a:pt x="173" y="217"/>
                      <a:pt x="173" y="217"/>
                    </a:cubicBezTo>
                    <a:cubicBezTo>
                      <a:pt x="161" y="225"/>
                      <a:pt x="151" y="234"/>
                      <a:pt x="140" y="242"/>
                    </a:cubicBezTo>
                    <a:cubicBezTo>
                      <a:pt x="127" y="250"/>
                      <a:pt x="116" y="259"/>
                      <a:pt x="104" y="268"/>
                    </a:cubicBezTo>
                    <a:cubicBezTo>
                      <a:pt x="102" y="270"/>
                      <a:pt x="99" y="272"/>
                      <a:pt x="97" y="275"/>
                    </a:cubicBezTo>
                    <a:cubicBezTo>
                      <a:pt x="97" y="274"/>
                      <a:pt x="92" y="279"/>
                      <a:pt x="95" y="275"/>
                    </a:cubicBezTo>
                    <a:cubicBezTo>
                      <a:pt x="96" y="274"/>
                      <a:pt x="97" y="273"/>
                      <a:pt x="99" y="272"/>
                    </a:cubicBezTo>
                    <a:cubicBezTo>
                      <a:pt x="104" y="266"/>
                      <a:pt x="110" y="261"/>
                      <a:pt x="117" y="256"/>
                    </a:cubicBezTo>
                    <a:cubicBezTo>
                      <a:pt x="128" y="248"/>
                      <a:pt x="141" y="240"/>
                      <a:pt x="152" y="231"/>
                    </a:cubicBezTo>
                    <a:cubicBezTo>
                      <a:pt x="154" y="230"/>
                      <a:pt x="156" y="228"/>
                      <a:pt x="158" y="227"/>
                    </a:cubicBezTo>
                    <a:close/>
                    <a:moveTo>
                      <a:pt x="95" y="300"/>
                    </a:moveTo>
                    <a:cubicBezTo>
                      <a:pt x="95" y="298"/>
                      <a:pt x="95" y="297"/>
                      <a:pt x="95" y="295"/>
                    </a:cubicBezTo>
                    <a:cubicBezTo>
                      <a:pt x="97" y="294"/>
                      <a:pt x="99" y="292"/>
                      <a:pt x="101" y="290"/>
                    </a:cubicBezTo>
                    <a:cubicBezTo>
                      <a:pt x="104" y="287"/>
                      <a:pt x="107" y="284"/>
                      <a:pt x="111" y="282"/>
                    </a:cubicBezTo>
                    <a:cubicBezTo>
                      <a:pt x="118" y="275"/>
                      <a:pt x="125" y="269"/>
                      <a:pt x="132" y="263"/>
                    </a:cubicBezTo>
                    <a:cubicBezTo>
                      <a:pt x="139" y="258"/>
                      <a:pt x="147" y="253"/>
                      <a:pt x="154" y="248"/>
                    </a:cubicBezTo>
                    <a:cubicBezTo>
                      <a:pt x="157" y="245"/>
                      <a:pt x="160" y="243"/>
                      <a:pt x="164" y="240"/>
                    </a:cubicBezTo>
                    <a:cubicBezTo>
                      <a:pt x="160" y="244"/>
                      <a:pt x="155" y="248"/>
                      <a:pt x="151" y="251"/>
                    </a:cubicBezTo>
                    <a:cubicBezTo>
                      <a:pt x="144" y="257"/>
                      <a:pt x="137" y="263"/>
                      <a:pt x="130" y="268"/>
                    </a:cubicBezTo>
                    <a:cubicBezTo>
                      <a:pt x="123" y="274"/>
                      <a:pt x="116" y="280"/>
                      <a:pt x="110" y="286"/>
                    </a:cubicBezTo>
                    <a:cubicBezTo>
                      <a:pt x="105" y="291"/>
                      <a:pt x="99" y="294"/>
                      <a:pt x="95" y="300"/>
                    </a:cubicBezTo>
                    <a:close/>
                    <a:moveTo>
                      <a:pt x="171" y="232"/>
                    </a:moveTo>
                    <a:cubicBezTo>
                      <a:pt x="171" y="232"/>
                      <a:pt x="171" y="232"/>
                      <a:pt x="171" y="233"/>
                    </a:cubicBezTo>
                    <a:cubicBezTo>
                      <a:pt x="158" y="244"/>
                      <a:pt x="144" y="254"/>
                      <a:pt x="130" y="264"/>
                    </a:cubicBezTo>
                    <a:cubicBezTo>
                      <a:pt x="124" y="269"/>
                      <a:pt x="118" y="274"/>
                      <a:pt x="111" y="280"/>
                    </a:cubicBezTo>
                    <a:cubicBezTo>
                      <a:pt x="108" y="282"/>
                      <a:pt x="105" y="285"/>
                      <a:pt x="102" y="288"/>
                    </a:cubicBezTo>
                    <a:cubicBezTo>
                      <a:pt x="101" y="289"/>
                      <a:pt x="100" y="290"/>
                      <a:pt x="98" y="292"/>
                    </a:cubicBezTo>
                    <a:cubicBezTo>
                      <a:pt x="97" y="293"/>
                      <a:pt x="94" y="296"/>
                      <a:pt x="97" y="293"/>
                    </a:cubicBezTo>
                    <a:cubicBezTo>
                      <a:pt x="109" y="280"/>
                      <a:pt x="122" y="268"/>
                      <a:pt x="136" y="257"/>
                    </a:cubicBezTo>
                    <a:cubicBezTo>
                      <a:pt x="148" y="247"/>
                      <a:pt x="161" y="238"/>
                      <a:pt x="172" y="226"/>
                    </a:cubicBezTo>
                    <a:cubicBezTo>
                      <a:pt x="172" y="228"/>
                      <a:pt x="172" y="230"/>
                      <a:pt x="171" y="232"/>
                    </a:cubicBezTo>
                    <a:close/>
                    <a:moveTo>
                      <a:pt x="172" y="224"/>
                    </a:moveTo>
                    <a:cubicBezTo>
                      <a:pt x="170" y="225"/>
                      <a:pt x="169" y="227"/>
                      <a:pt x="167" y="229"/>
                    </a:cubicBezTo>
                    <a:cubicBezTo>
                      <a:pt x="165" y="231"/>
                      <a:pt x="162" y="233"/>
                      <a:pt x="159" y="236"/>
                    </a:cubicBezTo>
                    <a:cubicBezTo>
                      <a:pt x="152" y="242"/>
                      <a:pt x="144" y="247"/>
                      <a:pt x="137" y="252"/>
                    </a:cubicBezTo>
                    <a:cubicBezTo>
                      <a:pt x="123" y="262"/>
                      <a:pt x="111" y="273"/>
                      <a:pt x="98" y="284"/>
                    </a:cubicBezTo>
                    <a:cubicBezTo>
                      <a:pt x="97" y="285"/>
                      <a:pt x="93" y="288"/>
                      <a:pt x="96" y="285"/>
                    </a:cubicBezTo>
                    <a:cubicBezTo>
                      <a:pt x="98" y="284"/>
                      <a:pt x="99" y="282"/>
                      <a:pt x="101" y="280"/>
                    </a:cubicBezTo>
                    <a:cubicBezTo>
                      <a:pt x="104" y="277"/>
                      <a:pt x="107" y="275"/>
                      <a:pt x="110" y="272"/>
                    </a:cubicBezTo>
                    <a:cubicBezTo>
                      <a:pt x="117" y="266"/>
                      <a:pt x="125" y="260"/>
                      <a:pt x="132" y="254"/>
                    </a:cubicBezTo>
                    <a:cubicBezTo>
                      <a:pt x="146" y="244"/>
                      <a:pt x="159" y="234"/>
                      <a:pt x="172" y="222"/>
                    </a:cubicBezTo>
                    <a:cubicBezTo>
                      <a:pt x="172" y="223"/>
                      <a:pt x="172" y="224"/>
                      <a:pt x="172" y="224"/>
                    </a:cubicBezTo>
                    <a:close/>
                    <a:moveTo>
                      <a:pt x="94" y="283"/>
                    </a:moveTo>
                    <a:cubicBezTo>
                      <a:pt x="95" y="283"/>
                      <a:pt x="96" y="282"/>
                      <a:pt x="97" y="281"/>
                    </a:cubicBezTo>
                    <a:cubicBezTo>
                      <a:pt x="100" y="278"/>
                      <a:pt x="103" y="275"/>
                      <a:pt x="106" y="273"/>
                    </a:cubicBezTo>
                    <a:cubicBezTo>
                      <a:pt x="113" y="266"/>
                      <a:pt x="120" y="261"/>
                      <a:pt x="128" y="255"/>
                    </a:cubicBezTo>
                    <a:cubicBezTo>
                      <a:pt x="135" y="250"/>
                      <a:pt x="143" y="245"/>
                      <a:pt x="150" y="240"/>
                    </a:cubicBezTo>
                    <a:cubicBezTo>
                      <a:pt x="144" y="245"/>
                      <a:pt x="138" y="249"/>
                      <a:pt x="132" y="254"/>
                    </a:cubicBezTo>
                    <a:cubicBezTo>
                      <a:pt x="119" y="264"/>
                      <a:pt x="105" y="274"/>
                      <a:pt x="94" y="286"/>
                    </a:cubicBezTo>
                    <a:cubicBezTo>
                      <a:pt x="94" y="285"/>
                      <a:pt x="94" y="284"/>
                      <a:pt x="94" y="283"/>
                    </a:cubicBezTo>
                    <a:close/>
                    <a:moveTo>
                      <a:pt x="171" y="222"/>
                    </a:moveTo>
                    <a:cubicBezTo>
                      <a:pt x="170" y="224"/>
                      <a:pt x="168" y="225"/>
                      <a:pt x="166" y="227"/>
                    </a:cubicBezTo>
                    <a:cubicBezTo>
                      <a:pt x="165" y="228"/>
                      <a:pt x="163" y="229"/>
                      <a:pt x="162" y="230"/>
                    </a:cubicBezTo>
                    <a:cubicBezTo>
                      <a:pt x="164" y="229"/>
                      <a:pt x="166" y="227"/>
                      <a:pt x="168" y="225"/>
                    </a:cubicBezTo>
                    <a:cubicBezTo>
                      <a:pt x="168" y="225"/>
                      <a:pt x="173" y="221"/>
                      <a:pt x="171" y="222"/>
                    </a:cubicBezTo>
                    <a:close/>
                    <a:moveTo>
                      <a:pt x="155" y="235"/>
                    </a:moveTo>
                    <a:cubicBezTo>
                      <a:pt x="148" y="241"/>
                      <a:pt x="139" y="247"/>
                      <a:pt x="131" y="252"/>
                    </a:cubicBezTo>
                    <a:cubicBezTo>
                      <a:pt x="124" y="257"/>
                      <a:pt x="117" y="262"/>
                      <a:pt x="111" y="268"/>
                    </a:cubicBezTo>
                    <a:cubicBezTo>
                      <a:pt x="107" y="271"/>
                      <a:pt x="104" y="274"/>
                      <a:pt x="100" y="277"/>
                    </a:cubicBezTo>
                    <a:cubicBezTo>
                      <a:pt x="99" y="278"/>
                      <a:pt x="97" y="280"/>
                      <a:pt x="96" y="281"/>
                    </a:cubicBezTo>
                    <a:cubicBezTo>
                      <a:pt x="94" y="282"/>
                      <a:pt x="94" y="282"/>
                      <a:pt x="95" y="280"/>
                    </a:cubicBezTo>
                    <a:cubicBezTo>
                      <a:pt x="96" y="279"/>
                      <a:pt x="97" y="278"/>
                      <a:pt x="98" y="277"/>
                    </a:cubicBezTo>
                    <a:cubicBezTo>
                      <a:pt x="100" y="274"/>
                      <a:pt x="104" y="272"/>
                      <a:pt x="107" y="270"/>
                    </a:cubicBezTo>
                    <a:cubicBezTo>
                      <a:pt x="110" y="267"/>
                      <a:pt x="113" y="264"/>
                      <a:pt x="117" y="261"/>
                    </a:cubicBezTo>
                    <a:cubicBezTo>
                      <a:pt x="124" y="254"/>
                      <a:pt x="132" y="249"/>
                      <a:pt x="140" y="244"/>
                    </a:cubicBezTo>
                    <a:cubicBezTo>
                      <a:pt x="147" y="239"/>
                      <a:pt x="153" y="234"/>
                      <a:pt x="160" y="230"/>
                    </a:cubicBezTo>
                    <a:cubicBezTo>
                      <a:pt x="162" y="228"/>
                      <a:pt x="164" y="227"/>
                      <a:pt x="166" y="226"/>
                    </a:cubicBezTo>
                    <a:cubicBezTo>
                      <a:pt x="162" y="229"/>
                      <a:pt x="159" y="232"/>
                      <a:pt x="155" y="235"/>
                    </a:cubicBezTo>
                    <a:close/>
                    <a:moveTo>
                      <a:pt x="173" y="219"/>
                    </a:moveTo>
                    <a:cubicBezTo>
                      <a:pt x="172" y="219"/>
                      <a:pt x="171" y="220"/>
                      <a:pt x="171" y="221"/>
                    </a:cubicBezTo>
                    <a:cubicBezTo>
                      <a:pt x="166" y="226"/>
                      <a:pt x="159" y="229"/>
                      <a:pt x="154" y="233"/>
                    </a:cubicBezTo>
                    <a:cubicBezTo>
                      <a:pt x="154" y="233"/>
                      <a:pt x="154" y="233"/>
                      <a:pt x="155" y="232"/>
                    </a:cubicBezTo>
                    <a:cubicBezTo>
                      <a:pt x="158" y="230"/>
                      <a:pt x="162" y="227"/>
                      <a:pt x="165" y="224"/>
                    </a:cubicBezTo>
                    <a:cubicBezTo>
                      <a:pt x="167" y="222"/>
                      <a:pt x="169" y="221"/>
                      <a:pt x="172" y="219"/>
                    </a:cubicBezTo>
                    <a:cubicBezTo>
                      <a:pt x="172" y="219"/>
                      <a:pt x="172" y="219"/>
                      <a:pt x="173" y="218"/>
                    </a:cubicBezTo>
                    <a:cubicBezTo>
                      <a:pt x="173" y="219"/>
                      <a:pt x="173" y="219"/>
                      <a:pt x="173" y="219"/>
                    </a:cubicBezTo>
                    <a:close/>
                    <a:moveTo>
                      <a:pt x="99" y="274"/>
                    </a:moveTo>
                    <a:cubicBezTo>
                      <a:pt x="102" y="271"/>
                      <a:pt x="106" y="268"/>
                      <a:pt x="109" y="265"/>
                    </a:cubicBezTo>
                    <a:cubicBezTo>
                      <a:pt x="117" y="259"/>
                      <a:pt x="125" y="253"/>
                      <a:pt x="134" y="247"/>
                    </a:cubicBezTo>
                    <a:cubicBezTo>
                      <a:pt x="138" y="244"/>
                      <a:pt x="143" y="241"/>
                      <a:pt x="148" y="238"/>
                    </a:cubicBezTo>
                    <a:cubicBezTo>
                      <a:pt x="142" y="242"/>
                      <a:pt x="136" y="246"/>
                      <a:pt x="130" y="250"/>
                    </a:cubicBezTo>
                    <a:cubicBezTo>
                      <a:pt x="123" y="255"/>
                      <a:pt x="116" y="260"/>
                      <a:pt x="110" y="266"/>
                    </a:cubicBezTo>
                    <a:cubicBezTo>
                      <a:pt x="104" y="271"/>
                      <a:pt x="99" y="275"/>
                      <a:pt x="94" y="281"/>
                    </a:cubicBezTo>
                    <a:cubicBezTo>
                      <a:pt x="94" y="280"/>
                      <a:pt x="94" y="279"/>
                      <a:pt x="94" y="278"/>
                    </a:cubicBezTo>
                    <a:cubicBezTo>
                      <a:pt x="96" y="277"/>
                      <a:pt x="97" y="276"/>
                      <a:pt x="99" y="274"/>
                    </a:cubicBezTo>
                    <a:close/>
                    <a:moveTo>
                      <a:pt x="100" y="284"/>
                    </a:moveTo>
                    <a:cubicBezTo>
                      <a:pt x="103" y="281"/>
                      <a:pt x="107" y="277"/>
                      <a:pt x="110" y="274"/>
                    </a:cubicBezTo>
                    <a:cubicBezTo>
                      <a:pt x="118" y="268"/>
                      <a:pt x="125" y="262"/>
                      <a:pt x="133" y="256"/>
                    </a:cubicBezTo>
                    <a:cubicBezTo>
                      <a:pt x="140" y="251"/>
                      <a:pt x="147" y="246"/>
                      <a:pt x="155" y="240"/>
                    </a:cubicBezTo>
                    <a:cubicBezTo>
                      <a:pt x="158" y="238"/>
                      <a:pt x="161" y="236"/>
                      <a:pt x="164" y="233"/>
                    </a:cubicBezTo>
                    <a:cubicBezTo>
                      <a:pt x="167" y="231"/>
                      <a:pt x="169" y="227"/>
                      <a:pt x="172" y="225"/>
                    </a:cubicBezTo>
                    <a:cubicBezTo>
                      <a:pt x="172" y="225"/>
                      <a:pt x="172" y="225"/>
                      <a:pt x="172" y="225"/>
                    </a:cubicBezTo>
                    <a:cubicBezTo>
                      <a:pt x="170" y="227"/>
                      <a:pt x="167" y="230"/>
                      <a:pt x="165" y="232"/>
                    </a:cubicBezTo>
                    <a:cubicBezTo>
                      <a:pt x="162" y="235"/>
                      <a:pt x="159" y="238"/>
                      <a:pt x="155" y="241"/>
                    </a:cubicBezTo>
                    <a:cubicBezTo>
                      <a:pt x="148" y="247"/>
                      <a:pt x="141" y="252"/>
                      <a:pt x="134" y="257"/>
                    </a:cubicBezTo>
                    <a:cubicBezTo>
                      <a:pt x="120" y="268"/>
                      <a:pt x="107" y="281"/>
                      <a:pt x="95" y="294"/>
                    </a:cubicBezTo>
                    <a:cubicBezTo>
                      <a:pt x="95" y="292"/>
                      <a:pt x="94" y="290"/>
                      <a:pt x="94" y="288"/>
                    </a:cubicBezTo>
                    <a:cubicBezTo>
                      <a:pt x="96" y="287"/>
                      <a:pt x="98" y="285"/>
                      <a:pt x="100" y="284"/>
                    </a:cubicBezTo>
                    <a:close/>
                    <a:moveTo>
                      <a:pt x="96" y="301"/>
                    </a:moveTo>
                    <a:cubicBezTo>
                      <a:pt x="96" y="301"/>
                      <a:pt x="96" y="301"/>
                      <a:pt x="96" y="301"/>
                    </a:cubicBezTo>
                    <a:cubicBezTo>
                      <a:pt x="96" y="301"/>
                      <a:pt x="96" y="301"/>
                      <a:pt x="96" y="301"/>
                    </a:cubicBezTo>
                    <a:cubicBezTo>
                      <a:pt x="96" y="301"/>
                      <a:pt x="96" y="301"/>
                      <a:pt x="96" y="301"/>
                    </a:cubicBezTo>
                    <a:close/>
                    <a:moveTo>
                      <a:pt x="99" y="298"/>
                    </a:moveTo>
                    <a:cubicBezTo>
                      <a:pt x="103" y="295"/>
                      <a:pt x="107" y="292"/>
                      <a:pt x="111" y="289"/>
                    </a:cubicBezTo>
                    <a:cubicBezTo>
                      <a:pt x="114" y="286"/>
                      <a:pt x="116" y="284"/>
                      <a:pt x="119" y="282"/>
                    </a:cubicBezTo>
                    <a:cubicBezTo>
                      <a:pt x="126" y="276"/>
                      <a:pt x="133" y="271"/>
                      <a:pt x="140" y="265"/>
                    </a:cubicBezTo>
                    <a:cubicBezTo>
                      <a:pt x="148" y="259"/>
                      <a:pt x="154" y="254"/>
                      <a:pt x="162" y="248"/>
                    </a:cubicBezTo>
                    <a:cubicBezTo>
                      <a:pt x="165" y="245"/>
                      <a:pt x="169" y="242"/>
                      <a:pt x="171" y="238"/>
                    </a:cubicBezTo>
                    <a:cubicBezTo>
                      <a:pt x="171" y="240"/>
                      <a:pt x="171" y="241"/>
                      <a:pt x="171" y="243"/>
                    </a:cubicBezTo>
                    <a:cubicBezTo>
                      <a:pt x="157" y="253"/>
                      <a:pt x="144" y="264"/>
                      <a:pt x="131" y="276"/>
                    </a:cubicBezTo>
                    <a:cubicBezTo>
                      <a:pt x="124" y="282"/>
                      <a:pt x="117" y="288"/>
                      <a:pt x="109" y="293"/>
                    </a:cubicBezTo>
                    <a:cubicBezTo>
                      <a:pt x="106" y="295"/>
                      <a:pt x="104" y="297"/>
                      <a:pt x="102" y="299"/>
                    </a:cubicBezTo>
                    <a:cubicBezTo>
                      <a:pt x="100" y="300"/>
                      <a:pt x="98" y="302"/>
                      <a:pt x="96" y="303"/>
                    </a:cubicBezTo>
                    <a:cubicBezTo>
                      <a:pt x="96" y="303"/>
                      <a:pt x="98" y="300"/>
                      <a:pt x="99" y="298"/>
                    </a:cubicBezTo>
                    <a:close/>
                    <a:moveTo>
                      <a:pt x="123" y="278"/>
                    </a:moveTo>
                    <a:cubicBezTo>
                      <a:pt x="127" y="275"/>
                      <a:pt x="130" y="272"/>
                      <a:pt x="134" y="268"/>
                    </a:cubicBezTo>
                    <a:cubicBezTo>
                      <a:pt x="141" y="262"/>
                      <a:pt x="147" y="256"/>
                      <a:pt x="155" y="250"/>
                    </a:cubicBezTo>
                    <a:cubicBezTo>
                      <a:pt x="158" y="248"/>
                      <a:pt x="161" y="246"/>
                      <a:pt x="164" y="244"/>
                    </a:cubicBezTo>
                    <a:cubicBezTo>
                      <a:pt x="166" y="243"/>
                      <a:pt x="167" y="241"/>
                      <a:pt x="168" y="240"/>
                    </a:cubicBezTo>
                    <a:cubicBezTo>
                      <a:pt x="169" y="240"/>
                      <a:pt x="171" y="237"/>
                      <a:pt x="169" y="240"/>
                    </a:cubicBezTo>
                    <a:cubicBezTo>
                      <a:pt x="166" y="245"/>
                      <a:pt x="158" y="250"/>
                      <a:pt x="153" y="254"/>
                    </a:cubicBezTo>
                    <a:cubicBezTo>
                      <a:pt x="146" y="260"/>
                      <a:pt x="138" y="266"/>
                      <a:pt x="131" y="271"/>
                    </a:cubicBezTo>
                    <a:cubicBezTo>
                      <a:pt x="128" y="273"/>
                      <a:pt x="126" y="276"/>
                      <a:pt x="123" y="278"/>
                    </a:cubicBezTo>
                    <a:close/>
                    <a:moveTo>
                      <a:pt x="168" y="245"/>
                    </a:moveTo>
                    <a:cubicBezTo>
                      <a:pt x="172" y="243"/>
                      <a:pt x="169" y="246"/>
                      <a:pt x="168" y="246"/>
                    </a:cubicBezTo>
                    <a:cubicBezTo>
                      <a:pt x="167" y="248"/>
                      <a:pt x="165" y="249"/>
                      <a:pt x="164" y="251"/>
                    </a:cubicBezTo>
                    <a:cubicBezTo>
                      <a:pt x="161" y="253"/>
                      <a:pt x="158" y="255"/>
                      <a:pt x="155" y="258"/>
                    </a:cubicBezTo>
                    <a:cubicBezTo>
                      <a:pt x="148" y="263"/>
                      <a:pt x="142" y="268"/>
                      <a:pt x="135" y="274"/>
                    </a:cubicBezTo>
                    <a:cubicBezTo>
                      <a:pt x="132" y="276"/>
                      <a:pt x="129" y="278"/>
                      <a:pt x="126" y="281"/>
                    </a:cubicBezTo>
                    <a:cubicBezTo>
                      <a:pt x="126" y="280"/>
                      <a:pt x="127" y="280"/>
                      <a:pt x="127" y="280"/>
                    </a:cubicBezTo>
                    <a:cubicBezTo>
                      <a:pt x="141" y="268"/>
                      <a:pt x="154" y="256"/>
                      <a:pt x="168" y="245"/>
                    </a:cubicBezTo>
                    <a:close/>
                    <a:moveTo>
                      <a:pt x="171" y="236"/>
                    </a:moveTo>
                    <a:cubicBezTo>
                      <a:pt x="171" y="236"/>
                      <a:pt x="171" y="236"/>
                      <a:pt x="171" y="237"/>
                    </a:cubicBezTo>
                    <a:cubicBezTo>
                      <a:pt x="165" y="242"/>
                      <a:pt x="159" y="246"/>
                      <a:pt x="153" y="251"/>
                    </a:cubicBezTo>
                    <a:cubicBezTo>
                      <a:pt x="146" y="256"/>
                      <a:pt x="140" y="262"/>
                      <a:pt x="133" y="268"/>
                    </a:cubicBezTo>
                    <a:cubicBezTo>
                      <a:pt x="127" y="274"/>
                      <a:pt x="120" y="280"/>
                      <a:pt x="113" y="286"/>
                    </a:cubicBezTo>
                    <a:cubicBezTo>
                      <a:pt x="110" y="288"/>
                      <a:pt x="107" y="291"/>
                      <a:pt x="104" y="293"/>
                    </a:cubicBezTo>
                    <a:cubicBezTo>
                      <a:pt x="101" y="295"/>
                      <a:pt x="98" y="298"/>
                      <a:pt x="96" y="300"/>
                    </a:cubicBezTo>
                    <a:cubicBezTo>
                      <a:pt x="98" y="297"/>
                      <a:pt x="101" y="295"/>
                      <a:pt x="104" y="293"/>
                    </a:cubicBezTo>
                    <a:cubicBezTo>
                      <a:pt x="107" y="290"/>
                      <a:pt x="110" y="287"/>
                      <a:pt x="113" y="284"/>
                    </a:cubicBezTo>
                    <a:cubicBezTo>
                      <a:pt x="120" y="278"/>
                      <a:pt x="126" y="272"/>
                      <a:pt x="133" y="267"/>
                    </a:cubicBezTo>
                    <a:cubicBezTo>
                      <a:pt x="140" y="261"/>
                      <a:pt x="147" y="255"/>
                      <a:pt x="154" y="249"/>
                    </a:cubicBezTo>
                    <a:cubicBezTo>
                      <a:pt x="160" y="244"/>
                      <a:pt x="166" y="239"/>
                      <a:pt x="171" y="234"/>
                    </a:cubicBezTo>
                    <a:cubicBezTo>
                      <a:pt x="171" y="235"/>
                      <a:pt x="171" y="235"/>
                      <a:pt x="171" y="236"/>
                    </a:cubicBezTo>
                    <a:close/>
                    <a:moveTo>
                      <a:pt x="172" y="221"/>
                    </a:moveTo>
                    <a:cubicBezTo>
                      <a:pt x="171" y="222"/>
                      <a:pt x="170" y="223"/>
                      <a:pt x="169" y="223"/>
                    </a:cubicBezTo>
                    <a:cubicBezTo>
                      <a:pt x="170" y="222"/>
                      <a:pt x="171" y="221"/>
                      <a:pt x="172" y="220"/>
                    </a:cubicBezTo>
                    <a:cubicBezTo>
                      <a:pt x="172" y="220"/>
                      <a:pt x="172" y="221"/>
                      <a:pt x="172" y="221"/>
                    </a:cubicBezTo>
                    <a:close/>
                    <a:moveTo>
                      <a:pt x="173" y="209"/>
                    </a:moveTo>
                    <a:cubicBezTo>
                      <a:pt x="173" y="209"/>
                      <a:pt x="172" y="210"/>
                      <a:pt x="171" y="210"/>
                    </a:cubicBezTo>
                    <a:cubicBezTo>
                      <a:pt x="171" y="211"/>
                      <a:pt x="171" y="211"/>
                      <a:pt x="171" y="211"/>
                    </a:cubicBezTo>
                    <a:cubicBezTo>
                      <a:pt x="161" y="218"/>
                      <a:pt x="152" y="226"/>
                      <a:pt x="142" y="232"/>
                    </a:cubicBezTo>
                    <a:cubicBezTo>
                      <a:pt x="133" y="239"/>
                      <a:pt x="123" y="245"/>
                      <a:pt x="113" y="252"/>
                    </a:cubicBezTo>
                    <a:cubicBezTo>
                      <a:pt x="109" y="255"/>
                      <a:pt x="105" y="258"/>
                      <a:pt x="100" y="261"/>
                    </a:cubicBezTo>
                    <a:cubicBezTo>
                      <a:pt x="98" y="263"/>
                      <a:pt x="96" y="264"/>
                      <a:pt x="94" y="266"/>
                    </a:cubicBezTo>
                    <a:cubicBezTo>
                      <a:pt x="93" y="267"/>
                      <a:pt x="93" y="267"/>
                      <a:pt x="94" y="265"/>
                    </a:cubicBezTo>
                    <a:cubicBezTo>
                      <a:pt x="96" y="264"/>
                      <a:pt x="97" y="263"/>
                      <a:pt x="99" y="261"/>
                    </a:cubicBezTo>
                    <a:cubicBezTo>
                      <a:pt x="108" y="255"/>
                      <a:pt x="116" y="249"/>
                      <a:pt x="125" y="242"/>
                    </a:cubicBezTo>
                    <a:cubicBezTo>
                      <a:pt x="141" y="229"/>
                      <a:pt x="159" y="217"/>
                      <a:pt x="174" y="202"/>
                    </a:cubicBezTo>
                    <a:cubicBezTo>
                      <a:pt x="174" y="205"/>
                      <a:pt x="174" y="207"/>
                      <a:pt x="173" y="209"/>
                    </a:cubicBezTo>
                    <a:close/>
                    <a:moveTo>
                      <a:pt x="174" y="199"/>
                    </a:moveTo>
                    <a:cubicBezTo>
                      <a:pt x="174" y="200"/>
                      <a:pt x="174" y="200"/>
                      <a:pt x="174" y="201"/>
                    </a:cubicBezTo>
                    <a:cubicBezTo>
                      <a:pt x="167" y="205"/>
                      <a:pt x="162" y="211"/>
                      <a:pt x="156" y="216"/>
                    </a:cubicBezTo>
                    <a:cubicBezTo>
                      <a:pt x="148" y="221"/>
                      <a:pt x="141" y="226"/>
                      <a:pt x="133" y="232"/>
                    </a:cubicBezTo>
                    <a:cubicBezTo>
                      <a:pt x="127" y="236"/>
                      <a:pt x="121" y="240"/>
                      <a:pt x="115" y="245"/>
                    </a:cubicBezTo>
                    <a:cubicBezTo>
                      <a:pt x="121" y="240"/>
                      <a:pt x="127" y="235"/>
                      <a:pt x="134" y="230"/>
                    </a:cubicBezTo>
                    <a:cubicBezTo>
                      <a:pt x="148" y="219"/>
                      <a:pt x="161" y="207"/>
                      <a:pt x="175" y="195"/>
                    </a:cubicBezTo>
                    <a:cubicBezTo>
                      <a:pt x="175" y="197"/>
                      <a:pt x="174" y="198"/>
                      <a:pt x="174" y="199"/>
                    </a:cubicBezTo>
                    <a:close/>
                    <a:moveTo>
                      <a:pt x="102" y="247"/>
                    </a:moveTo>
                    <a:cubicBezTo>
                      <a:pt x="100" y="249"/>
                      <a:pt x="97" y="251"/>
                      <a:pt x="94" y="253"/>
                    </a:cubicBezTo>
                    <a:cubicBezTo>
                      <a:pt x="94" y="253"/>
                      <a:pt x="93" y="254"/>
                      <a:pt x="92" y="254"/>
                    </a:cubicBezTo>
                    <a:cubicBezTo>
                      <a:pt x="92" y="254"/>
                      <a:pt x="92" y="254"/>
                      <a:pt x="92" y="254"/>
                    </a:cubicBezTo>
                    <a:cubicBezTo>
                      <a:pt x="93" y="253"/>
                      <a:pt x="95" y="252"/>
                      <a:pt x="96" y="251"/>
                    </a:cubicBezTo>
                    <a:cubicBezTo>
                      <a:pt x="101" y="246"/>
                      <a:pt x="107" y="242"/>
                      <a:pt x="112" y="237"/>
                    </a:cubicBezTo>
                    <a:cubicBezTo>
                      <a:pt x="117" y="232"/>
                      <a:pt x="123" y="228"/>
                      <a:pt x="128" y="224"/>
                    </a:cubicBezTo>
                    <a:cubicBezTo>
                      <a:pt x="135" y="219"/>
                      <a:pt x="142" y="214"/>
                      <a:pt x="149" y="209"/>
                    </a:cubicBezTo>
                    <a:cubicBezTo>
                      <a:pt x="154" y="205"/>
                      <a:pt x="159" y="201"/>
                      <a:pt x="164" y="197"/>
                    </a:cubicBezTo>
                    <a:cubicBezTo>
                      <a:pt x="166" y="196"/>
                      <a:pt x="168" y="194"/>
                      <a:pt x="170" y="193"/>
                    </a:cubicBezTo>
                    <a:cubicBezTo>
                      <a:pt x="171" y="192"/>
                      <a:pt x="173" y="191"/>
                      <a:pt x="175" y="189"/>
                    </a:cubicBezTo>
                    <a:cubicBezTo>
                      <a:pt x="175" y="189"/>
                      <a:pt x="175" y="189"/>
                      <a:pt x="175" y="189"/>
                    </a:cubicBezTo>
                    <a:cubicBezTo>
                      <a:pt x="175" y="191"/>
                      <a:pt x="175" y="192"/>
                      <a:pt x="175" y="194"/>
                    </a:cubicBezTo>
                    <a:cubicBezTo>
                      <a:pt x="151" y="212"/>
                      <a:pt x="126" y="229"/>
                      <a:pt x="102" y="247"/>
                    </a:cubicBezTo>
                    <a:close/>
                    <a:moveTo>
                      <a:pt x="176" y="187"/>
                    </a:moveTo>
                    <a:cubicBezTo>
                      <a:pt x="174" y="188"/>
                      <a:pt x="173" y="189"/>
                      <a:pt x="172" y="191"/>
                    </a:cubicBezTo>
                    <a:cubicBezTo>
                      <a:pt x="171" y="191"/>
                      <a:pt x="170" y="191"/>
                      <a:pt x="170" y="192"/>
                    </a:cubicBezTo>
                    <a:cubicBezTo>
                      <a:pt x="157" y="200"/>
                      <a:pt x="146" y="209"/>
                      <a:pt x="134" y="217"/>
                    </a:cubicBezTo>
                    <a:cubicBezTo>
                      <a:pt x="122" y="226"/>
                      <a:pt x="110" y="234"/>
                      <a:pt x="99" y="243"/>
                    </a:cubicBezTo>
                    <a:cubicBezTo>
                      <a:pt x="97" y="245"/>
                      <a:pt x="94" y="247"/>
                      <a:pt x="92" y="249"/>
                    </a:cubicBezTo>
                    <a:cubicBezTo>
                      <a:pt x="94" y="247"/>
                      <a:pt x="96" y="246"/>
                      <a:pt x="97" y="244"/>
                    </a:cubicBezTo>
                    <a:cubicBezTo>
                      <a:pt x="103" y="240"/>
                      <a:pt x="108" y="234"/>
                      <a:pt x="114" y="230"/>
                    </a:cubicBezTo>
                    <a:cubicBezTo>
                      <a:pt x="124" y="221"/>
                      <a:pt x="136" y="212"/>
                      <a:pt x="147" y="204"/>
                    </a:cubicBezTo>
                    <a:cubicBezTo>
                      <a:pt x="157" y="197"/>
                      <a:pt x="168" y="189"/>
                      <a:pt x="176" y="180"/>
                    </a:cubicBezTo>
                    <a:cubicBezTo>
                      <a:pt x="176" y="182"/>
                      <a:pt x="176" y="185"/>
                      <a:pt x="176" y="187"/>
                    </a:cubicBezTo>
                    <a:close/>
                    <a:moveTo>
                      <a:pt x="130" y="215"/>
                    </a:moveTo>
                    <a:cubicBezTo>
                      <a:pt x="123" y="221"/>
                      <a:pt x="115" y="227"/>
                      <a:pt x="108" y="233"/>
                    </a:cubicBezTo>
                    <a:cubicBezTo>
                      <a:pt x="104" y="236"/>
                      <a:pt x="101" y="239"/>
                      <a:pt x="98" y="242"/>
                    </a:cubicBezTo>
                    <a:cubicBezTo>
                      <a:pt x="96" y="244"/>
                      <a:pt x="94" y="246"/>
                      <a:pt x="92" y="248"/>
                    </a:cubicBezTo>
                    <a:cubicBezTo>
                      <a:pt x="92" y="246"/>
                      <a:pt x="92" y="245"/>
                      <a:pt x="92" y="244"/>
                    </a:cubicBezTo>
                    <a:cubicBezTo>
                      <a:pt x="98" y="240"/>
                      <a:pt x="104" y="234"/>
                      <a:pt x="110" y="229"/>
                    </a:cubicBezTo>
                    <a:cubicBezTo>
                      <a:pt x="118" y="222"/>
                      <a:pt x="127" y="215"/>
                      <a:pt x="136" y="209"/>
                    </a:cubicBezTo>
                    <a:cubicBezTo>
                      <a:pt x="143" y="203"/>
                      <a:pt x="151" y="198"/>
                      <a:pt x="159" y="192"/>
                    </a:cubicBezTo>
                    <a:cubicBezTo>
                      <a:pt x="163" y="189"/>
                      <a:pt x="166" y="187"/>
                      <a:pt x="170" y="184"/>
                    </a:cubicBezTo>
                    <a:cubicBezTo>
                      <a:pt x="171" y="183"/>
                      <a:pt x="172" y="182"/>
                      <a:pt x="173" y="182"/>
                    </a:cubicBezTo>
                    <a:cubicBezTo>
                      <a:pt x="160" y="195"/>
                      <a:pt x="144" y="204"/>
                      <a:pt x="130" y="215"/>
                    </a:cubicBezTo>
                    <a:close/>
                    <a:moveTo>
                      <a:pt x="92" y="250"/>
                    </a:moveTo>
                    <a:cubicBezTo>
                      <a:pt x="94" y="248"/>
                      <a:pt x="96" y="246"/>
                      <a:pt x="98" y="245"/>
                    </a:cubicBezTo>
                    <a:cubicBezTo>
                      <a:pt x="102" y="241"/>
                      <a:pt x="107" y="238"/>
                      <a:pt x="111" y="235"/>
                    </a:cubicBezTo>
                    <a:cubicBezTo>
                      <a:pt x="118" y="229"/>
                      <a:pt x="126" y="224"/>
                      <a:pt x="134" y="218"/>
                    </a:cubicBezTo>
                    <a:cubicBezTo>
                      <a:pt x="142" y="212"/>
                      <a:pt x="150" y="206"/>
                      <a:pt x="158" y="201"/>
                    </a:cubicBezTo>
                    <a:cubicBezTo>
                      <a:pt x="160" y="200"/>
                      <a:pt x="162" y="198"/>
                      <a:pt x="163" y="197"/>
                    </a:cubicBezTo>
                    <a:cubicBezTo>
                      <a:pt x="140" y="216"/>
                      <a:pt x="115" y="233"/>
                      <a:pt x="92" y="254"/>
                    </a:cubicBezTo>
                    <a:cubicBezTo>
                      <a:pt x="92" y="252"/>
                      <a:pt x="92" y="251"/>
                      <a:pt x="92" y="250"/>
                    </a:cubicBezTo>
                    <a:close/>
                    <a:moveTo>
                      <a:pt x="92" y="255"/>
                    </a:moveTo>
                    <a:cubicBezTo>
                      <a:pt x="99" y="251"/>
                      <a:pt x="105" y="246"/>
                      <a:pt x="111" y="241"/>
                    </a:cubicBezTo>
                    <a:cubicBezTo>
                      <a:pt x="119" y="236"/>
                      <a:pt x="126" y="231"/>
                      <a:pt x="133" y="226"/>
                    </a:cubicBezTo>
                    <a:cubicBezTo>
                      <a:pt x="141" y="220"/>
                      <a:pt x="148" y="215"/>
                      <a:pt x="155" y="210"/>
                    </a:cubicBezTo>
                    <a:cubicBezTo>
                      <a:pt x="159" y="207"/>
                      <a:pt x="163" y="204"/>
                      <a:pt x="167" y="201"/>
                    </a:cubicBezTo>
                    <a:cubicBezTo>
                      <a:pt x="167" y="201"/>
                      <a:pt x="168" y="200"/>
                      <a:pt x="169" y="199"/>
                    </a:cubicBezTo>
                    <a:cubicBezTo>
                      <a:pt x="157" y="210"/>
                      <a:pt x="144" y="221"/>
                      <a:pt x="131" y="231"/>
                    </a:cubicBezTo>
                    <a:cubicBezTo>
                      <a:pt x="124" y="236"/>
                      <a:pt x="118" y="241"/>
                      <a:pt x="111" y="247"/>
                    </a:cubicBezTo>
                    <a:cubicBezTo>
                      <a:pt x="105" y="251"/>
                      <a:pt x="98" y="255"/>
                      <a:pt x="92" y="261"/>
                    </a:cubicBezTo>
                    <a:cubicBezTo>
                      <a:pt x="92" y="259"/>
                      <a:pt x="92" y="257"/>
                      <a:pt x="92" y="255"/>
                    </a:cubicBezTo>
                    <a:close/>
                    <a:moveTo>
                      <a:pt x="92" y="262"/>
                    </a:moveTo>
                    <a:cubicBezTo>
                      <a:pt x="96" y="258"/>
                      <a:pt x="100" y="255"/>
                      <a:pt x="104" y="252"/>
                    </a:cubicBezTo>
                    <a:cubicBezTo>
                      <a:pt x="103" y="253"/>
                      <a:pt x="102" y="254"/>
                      <a:pt x="101" y="255"/>
                    </a:cubicBezTo>
                    <a:cubicBezTo>
                      <a:pt x="98" y="257"/>
                      <a:pt x="94" y="260"/>
                      <a:pt x="92" y="262"/>
                    </a:cubicBezTo>
                    <a:cubicBezTo>
                      <a:pt x="92" y="262"/>
                      <a:pt x="92" y="262"/>
                      <a:pt x="92" y="262"/>
                    </a:cubicBezTo>
                    <a:close/>
                    <a:moveTo>
                      <a:pt x="92" y="196"/>
                    </a:moveTo>
                    <a:cubicBezTo>
                      <a:pt x="95" y="193"/>
                      <a:pt x="99" y="190"/>
                      <a:pt x="102" y="188"/>
                    </a:cubicBezTo>
                    <a:cubicBezTo>
                      <a:pt x="98" y="190"/>
                      <a:pt x="95" y="193"/>
                      <a:pt x="92" y="197"/>
                    </a:cubicBezTo>
                    <a:cubicBezTo>
                      <a:pt x="92" y="197"/>
                      <a:pt x="92" y="197"/>
                      <a:pt x="92" y="196"/>
                    </a:cubicBezTo>
                    <a:cubicBezTo>
                      <a:pt x="92" y="196"/>
                      <a:pt x="92" y="196"/>
                      <a:pt x="92" y="196"/>
                    </a:cubicBezTo>
                    <a:close/>
                    <a:moveTo>
                      <a:pt x="152" y="167"/>
                    </a:moveTo>
                    <a:cubicBezTo>
                      <a:pt x="146" y="171"/>
                      <a:pt x="141" y="175"/>
                      <a:pt x="135" y="179"/>
                    </a:cubicBezTo>
                    <a:cubicBezTo>
                      <a:pt x="135" y="177"/>
                      <a:pt x="135" y="176"/>
                      <a:pt x="135" y="175"/>
                    </a:cubicBezTo>
                    <a:cubicBezTo>
                      <a:pt x="137" y="173"/>
                      <a:pt x="139" y="172"/>
                      <a:pt x="140" y="170"/>
                    </a:cubicBezTo>
                    <a:cubicBezTo>
                      <a:pt x="144" y="169"/>
                      <a:pt x="148" y="168"/>
                      <a:pt x="152" y="167"/>
                    </a:cubicBezTo>
                    <a:close/>
                    <a:moveTo>
                      <a:pt x="161" y="165"/>
                    </a:moveTo>
                    <a:cubicBezTo>
                      <a:pt x="152" y="172"/>
                      <a:pt x="143" y="179"/>
                      <a:pt x="134" y="185"/>
                    </a:cubicBezTo>
                    <a:cubicBezTo>
                      <a:pt x="134" y="185"/>
                      <a:pt x="135" y="184"/>
                      <a:pt x="135" y="184"/>
                    </a:cubicBezTo>
                    <a:cubicBezTo>
                      <a:pt x="141" y="179"/>
                      <a:pt x="147" y="173"/>
                      <a:pt x="153" y="167"/>
                    </a:cubicBezTo>
                    <a:cubicBezTo>
                      <a:pt x="153" y="167"/>
                      <a:pt x="153" y="167"/>
                      <a:pt x="153" y="167"/>
                    </a:cubicBezTo>
                    <a:cubicBezTo>
                      <a:pt x="156" y="166"/>
                      <a:pt x="158" y="166"/>
                      <a:pt x="161" y="165"/>
                    </a:cubicBezTo>
                    <a:close/>
                    <a:moveTo>
                      <a:pt x="167" y="164"/>
                    </a:moveTo>
                    <a:cubicBezTo>
                      <a:pt x="155" y="174"/>
                      <a:pt x="142" y="184"/>
                      <a:pt x="129" y="194"/>
                    </a:cubicBezTo>
                    <a:cubicBezTo>
                      <a:pt x="129" y="194"/>
                      <a:pt x="129" y="194"/>
                      <a:pt x="129" y="194"/>
                    </a:cubicBezTo>
                    <a:cubicBezTo>
                      <a:pt x="127" y="196"/>
                      <a:pt x="125" y="197"/>
                      <a:pt x="122" y="199"/>
                    </a:cubicBezTo>
                    <a:cubicBezTo>
                      <a:pt x="116" y="203"/>
                      <a:pt x="110" y="208"/>
                      <a:pt x="104" y="214"/>
                    </a:cubicBezTo>
                    <a:cubicBezTo>
                      <a:pt x="102" y="216"/>
                      <a:pt x="100" y="217"/>
                      <a:pt x="99" y="219"/>
                    </a:cubicBezTo>
                    <a:cubicBezTo>
                      <a:pt x="96" y="221"/>
                      <a:pt x="94" y="223"/>
                      <a:pt x="91" y="225"/>
                    </a:cubicBezTo>
                    <a:cubicBezTo>
                      <a:pt x="91" y="225"/>
                      <a:pt x="91" y="225"/>
                      <a:pt x="91" y="225"/>
                    </a:cubicBezTo>
                    <a:cubicBezTo>
                      <a:pt x="94" y="223"/>
                      <a:pt x="97" y="220"/>
                      <a:pt x="99" y="218"/>
                    </a:cubicBezTo>
                    <a:cubicBezTo>
                      <a:pt x="101" y="215"/>
                      <a:pt x="104" y="212"/>
                      <a:pt x="107" y="209"/>
                    </a:cubicBezTo>
                    <a:cubicBezTo>
                      <a:pt x="113" y="204"/>
                      <a:pt x="120" y="199"/>
                      <a:pt x="126" y="194"/>
                    </a:cubicBezTo>
                    <a:cubicBezTo>
                      <a:pt x="127" y="193"/>
                      <a:pt x="129" y="192"/>
                      <a:pt x="130" y="191"/>
                    </a:cubicBezTo>
                    <a:cubicBezTo>
                      <a:pt x="131" y="191"/>
                      <a:pt x="132" y="190"/>
                      <a:pt x="132" y="189"/>
                    </a:cubicBezTo>
                    <a:cubicBezTo>
                      <a:pt x="143" y="182"/>
                      <a:pt x="153" y="174"/>
                      <a:pt x="162" y="165"/>
                    </a:cubicBezTo>
                    <a:cubicBezTo>
                      <a:pt x="162" y="165"/>
                      <a:pt x="162" y="165"/>
                      <a:pt x="162" y="165"/>
                    </a:cubicBezTo>
                    <a:cubicBezTo>
                      <a:pt x="164" y="165"/>
                      <a:pt x="166" y="164"/>
                      <a:pt x="167" y="164"/>
                    </a:cubicBezTo>
                    <a:close/>
                    <a:moveTo>
                      <a:pt x="139" y="170"/>
                    </a:moveTo>
                    <a:cubicBezTo>
                      <a:pt x="139" y="171"/>
                      <a:pt x="138" y="172"/>
                      <a:pt x="137" y="172"/>
                    </a:cubicBezTo>
                    <a:cubicBezTo>
                      <a:pt x="137" y="173"/>
                      <a:pt x="136" y="173"/>
                      <a:pt x="135" y="174"/>
                    </a:cubicBezTo>
                    <a:cubicBezTo>
                      <a:pt x="135" y="173"/>
                      <a:pt x="135" y="172"/>
                      <a:pt x="135" y="172"/>
                    </a:cubicBezTo>
                    <a:cubicBezTo>
                      <a:pt x="135" y="172"/>
                      <a:pt x="136" y="171"/>
                      <a:pt x="136" y="171"/>
                    </a:cubicBezTo>
                    <a:cubicBezTo>
                      <a:pt x="136" y="171"/>
                      <a:pt x="136" y="171"/>
                      <a:pt x="137" y="171"/>
                    </a:cubicBezTo>
                    <a:cubicBezTo>
                      <a:pt x="137" y="171"/>
                      <a:pt x="138" y="170"/>
                      <a:pt x="139" y="170"/>
                    </a:cubicBezTo>
                    <a:close/>
                    <a:moveTo>
                      <a:pt x="132" y="173"/>
                    </a:moveTo>
                    <a:cubicBezTo>
                      <a:pt x="132" y="173"/>
                      <a:pt x="132" y="173"/>
                      <a:pt x="132" y="173"/>
                    </a:cubicBezTo>
                    <a:cubicBezTo>
                      <a:pt x="132" y="173"/>
                      <a:pt x="132" y="173"/>
                      <a:pt x="132" y="172"/>
                    </a:cubicBezTo>
                    <a:cubicBezTo>
                      <a:pt x="132" y="173"/>
                      <a:pt x="132" y="173"/>
                      <a:pt x="132" y="173"/>
                    </a:cubicBezTo>
                    <a:close/>
                    <a:moveTo>
                      <a:pt x="131" y="175"/>
                    </a:moveTo>
                    <a:cubicBezTo>
                      <a:pt x="131" y="174"/>
                      <a:pt x="132" y="174"/>
                      <a:pt x="132" y="174"/>
                    </a:cubicBezTo>
                    <a:cubicBezTo>
                      <a:pt x="132" y="175"/>
                      <a:pt x="133" y="176"/>
                      <a:pt x="133" y="177"/>
                    </a:cubicBezTo>
                    <a:cubicBezTo>
                      <a:pt x="131" y="178"/>
                      <a:pt x="130" y="179"/>
                      <a:pt x="129" y="180"/>
                    </a:cubicBezTo>
                    <a:cubicBezTo>
                      <a:pt x="129" y="178"/>
                      <a:pt x="130" y="176"/>
                      <a:pt x="131" y="175"/>
                    </a:cubicBezTo>
                    <a:close/>
                    <a:moveTo>
                      <a:pt x="131" y="178"/>
                    </a:moveTo>
                    <a:cubicBezTo>
                      <a:pt x="132" y="178"/>
                      <a:pt x="132" y="177"/>
                      <a:pt x="133" y="177"/>
                    </a:cubicBezTo>
                    <a:cubicBezTo>
                      <a:pt x="133" y="178"/>
                      <a:pt x="133" y="180"/>
                      <a:pt x="132" y="181"/>
                    </a:cubicBezTo>
                    <a:cubicBezTo>
                      <a:pt x="131" y="182"/>
                      <a:pt x="129" y="183"/>
                      <a:pt x="127" y="185"/>
                    </a:cubicBezTo>
                    <a:cubicBezTo>
                      <a:pt x="128" y="183"/>
                      <a:pt x="128" y="181"/>
                      <a:pt x="128" y="180"/>
                    </a:cubicBezTo>
                    <a:cubicBezTo>
                      <a:pt x="129" y="179"/>
                      <a:pt x="130" y="179"/>
                      <a:pt x="131" y="178"/>
                    </a:cubicBezTo>
                    <a:close/>
                    <a:moveTo>
                      <a:pt x="131" y="186"/>
                    </a:moveTo>
                    <a:cubicBezTo>
                      <a:pt x="130" y="187"/>
                      <a:pt x="129" y="188"/>
                      <a:pt x="128" y="189"/>
                    </a:cubicBezTo>
                    <a:cubicBezTo>
                      <a:pt x="127" y="188"/>
                      <a:pt x="127" y="187"/>
                      <a:pt x="127" y="186"/>
                    </a:cubicBezTo>
                    <a:cubicBezTo>
                      <a:pt x="129" y="184"/>
                      <a:pt x="131" y="183"/>
                      <a:pt x="132" y="182"/>
                    </a:cubicBezTo>
                    <a:cubicBezTo>
                      <a:pt x="132" y="183"/>
                      <a:pt x="132" y="185"/>
                      <a:pt x="131" y="186"/>
                    </a:cubicBezTo>
                    <a:close/>
                    <a:moveTo>
                      <a:pt x="135" y="180"/>
                    </a:moveTo>
                    <a:cubicBezTo>
                      <a:pt x="136" y="179"/>
                      <a:pt x="137" y="178"/>
                      <a:pt x="138" y="178"/>
                    </a:cubicBezTo>
                    <a:cubicBezTo>
                      <a:pt x="141" y="176"/>
                      <a:pt x="144" y="173"/>
                      <a:pt x="147" y="171"/>
                    </a:cubicBezTo>
                    <a:cubicBezTo>
                      <a:pt x="148" y="170"/>
                      <a:pt x="149" y="170"/>
                      <a:pt x="150" y="169"/>
                    </a:cubicBezTo>
                    <a:cubicBezTo>
                      <a:pt x="150" y="169"/>
                      <a:pt x="150" y="169"/>
                      <a:pt x="150" y="169"/>
                    </a:cubicBezTo>
                    <a:cubicBezTo>
                      <a:pt x="150" y="170"/>
                      <a:pt x="149" y="170"/>
                      <a:pt x="148" y="171"/>
                    </a:cubicBezTo>
                    <a:cubicBezTo>
                      <a:pt x="144" y="175"/>
                      <a:pt x="140" y="179"/>
                      <a:pt x="135" y="183"/>
                    </a:cubicBezTo>
                    <a:cubicBezTo>
                      <a:pt x="135" y="182"/>
                      <a:pt x="135" y="181"/>
                      <a:pt x="135" y="180"/>
                    </a:cubicBezTo>
                    <a:close/>
                    <a:moveTo>
                      <a:pt x="127" y="191"/>
                    </a:moveTo>
                    <a:cubicBezTo>
                      <a:pt x="128" y="191"/>
                      <a:pt x="128" y="192"/>
                      <a:pt x="128" y="191"/>
                    </a:cubicBezTo>
                    <a:cubicBezTo>
                      <a:pt x="126" y="193"/>
                      <a:pt x="123" y="195"/>
                      <a:pt x="120" y="197"/>
                    </a:cubicBezTo>
                    <a:cubicBezTo>
                      <a:pt x="115" y="202"/>
                      <a:pt x="109" y="206"/>
                      <a:pt x="104" y="211"/>
                    </a:cubicBezTo>
                    <a:cubicBezTo>
                      <a:pt x="101" y="214"/>
                      <a:pt x="99" y="217"/>
                      <a:pt x="96" y="219"/>
                    </a:cubicBezTo>
                    <a:cubicBezTo>
                      <a:pt x="94" y="221"/>
                      <a:pt x="93" y="222"/>
                      <a:pt x="91" y="224"/>
                    </a:cubicBezTo>
                    <a:cubicBezTo>
                      <a:pt x="91" y="223"/>
                      <a:pt x="91" y="222"/>
                      <a:pt x="91" y="221"/>
                    </a:cubicBezTo>
                    <a:cubicBezTo>
                      <a:pt x="96" y="217"/>
                      <a:pt x="100" y="213"/>
                      <a:pt x="105" y="209"/>
                    </a:cubicBezTo>
                    <a:cubicBezTo>
                      <a:pt x="112" y="203"/>
                      <a:pt x="119" y="197"/>
                      <a:pt x="126" y="192"/>
                    </a:cubicBezTo>
                    <a:cubicBezTo>
                      <a:pt x="126" y="192"/>
                      <a:pt x="126" y="192"/>
                      <a:pt x="127" y="191"/>
                    </a:cubicBezTo>
                    <a:cubicBezTo>
                      <a:pt x="127" y="191"/>
                      <a:pt x="127" y="191"/>
                      <a:pt x="127" y="191"/>
                    </a:cubicBezTo>
                    <a:close/>
                    <a:moveTo>
                      <a:pt x="134" y="186"/>
                    </a:moveTo>
                    <a:cubicBezTo>
                      <a:pt x="138" y="183"/>
                      <a:pt x="142" y="180"/>
                      <a:pt x="146" y="177"/>
                    </a:cubicBezTo>
                    <a:cubicBezTo>
                      <a:pt x="149" y="175"/>
                      <a:pt x="152" y="173"/>
                      <a:pt x="155" y="171"/>
                    </a:cubicBezTo>
                    <a:cubicBezTo>
                      <a:pt x="156" y="170"/>
                      <a:pt x="156" y="170"/>
                      <a:pt x="157" y="169"/>
                    </a:cubicBezTo>
                    <a:cubicBezTo>
                      <a:pt x="150" y="176"/>
                      <a:pt x="142" y="182"/>
                      <a:pt x="133" y="188"/>
                    </a:cubicBezTo>
                    <a:cubicBezTo>
                      <a:pt x="134" y="187"/>
                      <a:pt x="134" y="187"/>
                      <a:pt x="134" y="186"/>
                    </a:cubicBezTo>
                    <a:close/>
                    <a:moveTo>
                      <a:pt x="92" y="214"/>
                    </a:moveTo>
                    <a:cubicBezTo>
                      <a:pt x="96" y="211"/>
                      <a:pt x="99" y="207"/>
                      <a:pt x="102" y="204"/>
                    </a:cubicBezTo>
                    <a:cubicBezTo>
                      <a:pt x="108" y="199"/>
                      <a:pt x="114" y="195"/>
                      <a:pt x="120" y="191"/>
                    </a:cubicBezTo>
                    <a:cubicBezTo>
                      <a:pt x="122" y="190"/>
                      <a:pt x="123" y="189"/>
                      <a:pt x="124" y="188"/>
                    </a:cubicBezTo>
                    <a:cubicBezTo>
                      <a:pt x="124" y="189"/>
                      <a:pt x="124" y="190"/>
                      <a:pt x="125" y="190"/>
                    </a:cubicBezTo>
                    <a:cubicBezTo>
                      <a:pt x="122" y="193"/>
                      <a:pt x="119" y="195"/>
                      <a:pt x="116" y="197"/>
                    </a:cubicBezTo>
                    <a:cubicBezTo>
                      <a:pt x="111" y="201"/>
                      <a:pt x="106" y="204"/>
                      <a:pt x="102" y="208"/>
                    </a:cubicBezTo>
                    <a:cubicBezTo>
                      <a:pt x="99" y="211"/>
                      <a:pt x="94" y="215"/>
                      <a:pt x="91" y="219"/>
                    </a:cubicBezTo>
                    <a:cubicBezTo>
                      <a:pt x="91" y="217"/>
                      <a:pt x="92" y="215"/>
                      <a:pt x="92" y="214"/>
                    </a:cubicBezTo>
                    <a:close/>
                    <a:moveTo>
                      <a:pt x="124" y="193"/>
                    </a:moveTo>
                    <a:cubicBezTo>
                      <a:pt x="118" y="197"/>
                      <a:pt x="112" y="201"/>
                      <a:pt x="107" y="206"/>
                    </a:cubicBezTo>
                    <a:cubicBezTo>
                      <a:pt x="104" y="208"/>
                      <a:pt x="102" y="210"/>
                      <a:pt x="99" y="213"/>
                    </a:cubicBezTo>
                    <a:cubicBezTo>
                      <a:pt x="98" y="214"/>
                      <a:pt x="97" y="215"/>
                      <a:pt x="96" y="216"/>
                    </a:cubicBezTo>
                    <a:cubicBezTo>
                      <a:pt x="95" y="217"/>
                      <a:pt x="93" y="219"/>
                      <a:pt x="91" y="220"/>
                    </a:cubicBezTo>
                    <a:cubicBezTo>
                      <a:pt x="91" y="220"/>
                      <a:pt x="91" y="220"/>
                      <a:pt x="91" y="220"/>
                    </a:cubicBezTo>
                    <a:cubicBezTo>
                      <a:pt x="93" y="217"/>
                      <a:pt x="96" y="215"/>
                      <a:pt x="98" y="213"/>
                    </a:cubicBezTo>
                    <a:cubicBezTo>
                      <a:pt x="100" y="211"/>
                      <a:pt x="102" y="209"/>
                      <a:pt x="105" y="207"/>
                    </a:cubicBezTo>
                    <a:cubicBezTo>
                      <a:pt x="111" y="202"/>
                      <a:pt x="117" y="197"/>
                      <a:pt x="123" y="193"/>
                    </a:cubicBezTo>
                    <a:cubicBezTo>
                      <a:pt x="124" y="192"/>
                      <a:pt x="125" y="192"/>
                      <a:pt x="126" y="191"/>
                    </a:cubicBezTo>
                    <a:cubicBezTo>
                      <a:pt x="126" y="191"/>
                      <a:pt x="126" y="191"/>
                      <a:pt x="126" y="191"/>
                    </a:cubicBezTo>
                    <a:cubicBezTo>
                      <a:pt x="125" y="192"/>
                      <a:pt x="125" y="192"/>
                      <a:pt x="124" y="193"/>
                    </a:cubicBezTo>
                    <a:close/>
                    <a:moveTo>
                      <a:pt x="129" y="188"/>
                    </a:moveTo>
                    <a:cubicBezTo>
                      <a:pt x="129" y="189"/>
                      <a:pt x="128" y="189"/>
                      <a:pt x="128" y="189"/>
                    </a:cubicBezTo>
                    <a:cubicBezTo>
                      <a:pt x="129" y="188"/>
                      <a:pt x="130" y="188"/>
                      <a:pt x="131" y="187"/>
                    </a:cubicBezTo>
                    <a:cubicBezTo>
                      <a:pt x="130" y="188"/>
                      <a:pt x="130" y="188"/>
                      <a:pt x="129" y="188"/>
                    </a:cubicBezTo>
                    <a:close/>
                    <a:moveTo>
                      <a:pt x="124" y="187"/>
                    </a:moveTo>
                    <a:cubicBezTo>
                      <a:pt x="122" y="188"/>
                      <a:pt x="121" y="189"/>
                      <a:pt x="120" y="190"/>
                    </a:cubicBezTo>
                    <a:cubicBezTo>
                      <a:pt x="115" y="193"/>
                      <a:pt x="110" y="197"/>
                      <a:pt x="106" y="201"/>
                    </a:cubicBezTo>
                    <a:cubicBezTo>
                      <a:pt x="101" y="204"/>
                      <a:pt x="97" y="209"/>
                      <a:pt x="92" y="212"/>
                    </a:cubicBezTo>
                    <a:cubicBezTo>
                      <a:pt x="92" y="213"/>
                      <a:pt x="92" y="213"/>
                      <a:pt x="92" y="213"/>
                    </a:cubicBezTo>
                    <a:cubicBezTo>
                      <a:pt x="92" y="213"/>
                      <a:pt x="92" y="213"/>
                      <a:pt x="92" y="212"/>
                    </a:cubicBezTo>
                    <a:cubicBezTo>
                      <a:pt x="92" y="211"/>
                      <a:pt x="94" y="209"/>
                      <a:pt x="95" y="209"/>
                    </a:cubicBezTo>
                    <a:cubicBezTo>
                      <a:pt x="97" y="207"/>
                      <a:pt x="99" y="204"/>
                      <a:pt x="102" y="202"/>
                    </a:cubicBezTo>
                    <a:cubicBezTo>
                      <a:pt x="106" y="198"/>
                      <a:pt x="111" y="194"/>
                      <a:pt x="116" y="190"/>
                    </a:cubicBezTo>
                    <a:cubicBezTo>
                      <a:pt x="119" y="188"/>
                      <a:pt x="121" y="185"/>
                      <a:pt x="124" y="183"/>
                    </a:cubicBezTo>
                    <a:cubicBezTo>
                      <a:pt x="124" y="185"/>
                      <a:pt x="124" y="186"/>
                      <a:pt x="124" y="187"/>
                    </a:cubicBezTo>
                    <a:close/>
                    <a:moveTo>
                      <a:pt x="91" y="230"/>
                    </a:moveTo>
                    <a:cubicBezTo>
                      <a:pt x="93" y="229"/>
                      <a:pt x="94" y="228"/>
                      <a:pt x="95" y="227"/>
                    </a:cubicBezTo>
                    <a:cubicBezTo>
                      <a:pt x="94" y="229"/>
                      <a:pt x="93" y="230"/>
                      <a:pt x="91" y="231"/>
                    </a:cubicBezTo>
                    <a:cubicBezTo>
                      <a:pt x="91" y="231"/>
                      <a:pt x="91" y="230"/>
                      <a:pt x="91" y="230"/>
                    </a:cubicBezTo>
                    <a:close/>
                    <a:moveTo>
                      <a:pt x="91" y="226"/>
                    </a:moveTo>
                    <a:cubicBezTo>
                      <a:pt x="92" y="225"/>
                      <a:pt x="93" y="225"/>
                      <a:pt x="94" y="224"/>
                    </a:cubicBezTo>
                    <a:cubicBezTo>
                      <a:pt x="93" y="225"/>
                      <a:pt x="92" y="227"/>
                      <a:pt x="91" y="228"/>
                    </a:cubicBezTo>
                    <a:cubicBezTo>
                      <a:pt x="91" y="227"/>
                      <a:pt x="91" y="226"/>
                      <a:pt x="91" y="226"/>
                    </a:cubicBezTo>
                    <a:close/>
                    <a:moveTo>
                      <a:pt x="92" y="198"/>
                    </a:moveTo>
                    <a:cubicBezTo>
                      <a:pt x="96" y="193"/>
                      <a:pt x="101" y="189"/>
                      <a:pt x="106" y="186"/>
                    </a:cubicBezTo>
                    <a:cubicBezTo>
                      <a:pt x="106" y="185"/>
                      <a:pt x="107" y="184"/>
                      <a:pt x="108" y="184"/>
                    </a:cubicBezTo>
                    <a:cubicBezTo>
                      <a:pt x="110" y="182"/>
                      <a:pt x="112" y="181"/>
                      <a:pt x="114" y="180"/>
                    </a:cubicBezTo>
                    <a:cubicBezTo>
                      <a:pt x="107" y="187"/>
                      <a:pt x="99" y="193"/>
                      <a:pt x="92" y="200"/>
                    </a:cubicBezTo>
                    <a:cubicBezTo>
                      <a:pt x="92" y="200"/>
                      <a:pt x="92" y="199"/>
                      <a:pt x="92" y="198"/>
                    </a:cubicBezTo>
                    <a:close/>
                    <a:moveTo>
                      <a:pt x="92" y="201"/>
                    </a:moveTo>
                    <a:cubicBezTo>
                      <a:pt x="93" y="200"/>
                      <a:pt x="94" y="199"/>
                      <a:pt x="95" y="198"/>
                    </a:cubicBezTo>
                    <a:cubicBezTo>
                      <a:pt x="98" y="195"/>
                      <a:pt x="101" y="192"/>
                      <a:pt x="104" y="190"/>
                    </a:cubicBezTo>
                    <a:cubicBezTo>
                      <a:pt x="108" y="186"/>
                      <a:pt x="112" y="183"/>
                      <a:pt x="116" y="179"/>
                    </a:cubicBezTo>
                    <a:cubicBezTo>
                      <a:pt x="117" y="179"/>
                      <a:pt x="118" y="178"/>
                      <a:pt x="120" y="178"/>
                    </a:cubicBezTo>
                    <a:cubicBezTo>
                      <a:pt x="117" y="180"/>
                      <a:pt x="115" y="181"/>
                      <a:pt x="113" y="183"/>
                    </a:cubicBezTo>
                    <a:cubicBezTo>
                      <a:pt x="107" y="188"/>
                      <a:pt x="101" y="193"/>
                      <a:pt x="95" y="198"/>
                    </a:cubicBezTo>
                    <a:cubicBezTo>
                      <a:pt x="94" y="199"/>
                      <a:pt x="93" y="200"/>
                      <a:pt x="92" y="201"/>
                    </a:cubicBezTo>
                    <a:cubicBezTo>
                      <a:pt x="92" y="201"/>
                      <a:pt x="92" y="201"/>
                      <a:pt x="92" y="201"/>
                    </a:cubicBezTo>
                    <a:close/>
                    <a:moveTo>
                      <a:pt x="126" y="178"/>
                    </a:moveTo>
                    <a:cubicBezTo>
                      <a:pt x="124" y="180"/>
                      <a:pt x="121" y="182"/>
                      <a:pt x="118" y="184"/>
                    </a:cubicBezTo>
                    <a:cubicBezTo>
                      <a:pt x="110" y="191"/>
                      <a:pt x="102" y="198"/>
                      <a:pt x="94" y="205"/>
                    </a:cubicBezTo>
                    <a:cubicBezTo>
                      <a:pt x="94" y="205"/>
                      <a:pt x="93" y="207"/>
                      <a:pt x="92" y="207"/>
                    </a:cubicBezTo>
                    <a:cubicBezTo>
                      <a:pt x="92" y="207"/>
                      <a:pt x="92" y="207"/>
                      <a:pt x="92" y="207"/>
                    </a:cubicBezTo>
                    <a:cubicBezTo>
                      <a:pt x="92" y="207"/>
                      <a:pt x="92" y="207"/>
                      <a:pt x="92" y="206"/>
                    </a:cubicBezTo>
                    <a:cubicBezTo>
                      <a:pt x="94" y="205"/>
                      <a:pt x="96" y="203"/>
                      <a:pt x="98" y="201"/>
                    </a:cubicBezTo>
                    <a:cubicBezTo>
                      <a:pt x="101" y="198"/>
                      <a:pt x="105" y="195"/>
                      <a:pt x="108" y="191"/>
                    </a:cubicBezTo>
                    <a:cubicBezTo>
                      <a:pt x="115" y="186"/>
                      <a:pt x="122" y="180"/>
                      <a:pt x="128" y="174"/>
                    </a:cubicBezTo>
                    <a:cubicBezTo>
                      <a:pt x="128" y="175"/>
                      <a:pt x="127" y="176"/>
                      <a:pt x="126" y="178"/>
                    </a:cubicBezTo>
                    <a:close/>
                    <a:moveTo>
                      <a:pt x="115" y="188"/>
                    </a:moveTo>
                    <a:cubicBezTo>
                      <a:pt x="118" y="185"/>
                      <a:pt x="122" y="182"/>
                      <a:pt x="126" y="179"/>
                    </a:cubicBezTo>
                    <a:cubicBezTo>
                      <a:pt x="125" y="180"/>
                      <a:pt x="125" y="182"/>
                      <a:pt x="124" y="183"/>
                    </a:cubicBezTo>
                    <a:cubicBezTo>
                      <a:pt x="120" y="186"/>
                      <a:pt x="116" y="188"/>
                      <a:pt x="113" y="191"/>
                    </a:cubicBezTo>
                    <a:cubicBezTo>
                      <a:pt x="108" y="195"/>
                      <a:pt x="104" y="199"/>
                      <a:pt x="100" y="203"/>
                    </a:cubicBezTo>
                    <a:cubicBezTo>
                      <a:pt x="97" y="205"/>
                      <a:pt x="94" y="208"/>
                      <a:pt x="92" y="211"/>
                    </a:cubicBezTo>
                    <a:cubicBezTo>
                      <a:pt x="92" y="210"/>
                      <a:pt x="92" y="209"/>
                      <a:pt x="92" y="208"/>
                    </a:cubicBezTo>
                    <a:cubicBezTo>
                      <a:pt x="100" y="202"/>
                      <a:pt x="107" y="195"/>
                      <a:pt x="115" y="188"/>
                    </a:cubicBezTo>
                    <a:close/>
                    <a:moveTo>
                      <a:pt x="91" y="233"/>
                    </a:moveTo>
                    <a:cubicBezTo>
                      <a:pt x="94" y="232"/>
                      <a:pt x="96" y="230"/>
                      <a:pt x="98" y="228"/>
                    </a:cubicBezTo>
                    <a:cubicBezTo>
                      <a:pt x="101" y="224"/>
                      <a:pt x="106" y="221"/>
                      <a:pt x="109" y="218"/>
                    </a:cubicBezTo>
                    <a:cubicBezTo>
                      <a:pt x="117" y="211"/>
                      <a:pt x="126" y="205"/>
                      <a:pt x="134" y="199"/>
                    </a:cubicBezTo>
                    <a:cubicBezTo>
                      <a:pt x="138" y="197"/>
                      <a:pt x="143" y="194"/>
                      <a:pt x="147" y="191"/>
                    </a:cubicBezTo>
                    <a:cubicBezTo>
                      <a:pt x="140" y="196"/>
                      <a:pt x="134" y="201"/>
                      <a:pt x="128" y="206"/>
                    </a:cubicBezTo>
                    <a:cubicBezTo>
                      <a:pt x="120" y="211"/>
                      <a:pt x="113" y="217"/>
                      <a:pt x="106" y="224"/>
                    </a:cubicBezTo>
                    <a:cubicBezTo>
                      <a:pt x="103" y="227"/>
                      <a:pt x="100" y="230"/>
                      <a:pt x="97" y="233"/>
                    </a:cubicBezTo>
                    <a:cubicBezTo>
                      <a:pt x="95" y="234"/>
                      <a:pt x="93" y="236"/>
                      <a:pt x="92" y="237"/>
                    </a:cubicBezTo>
                    <a:cubicBezTo>
                      <a:pt x="92" y="236"/>
                      <a:pt x="91" y="235"/>
                      <a:pt x="91" y="233"/>
                    </a:cubicBezTo>
                    <a:close/>
                    <a:moveTo>
                      <a:pt x="92" y="238"/>
                    </a:moveTo>
                    <a:cubicBezTo>
                      <a:pt x="92" y="238"/>
                      <a:pt x="93" y="237"/>
                      <a:pt x="93" y="237"/>
                    </a:cubicBezTo>
                    <a:cubicBezTo>
                      <a:pt x="94" y="236"/>
                      <a:pt x="95" y="235"/>
                      <a:pt x="96" y="234"/>
                    </a:cubicBezTo>
                    <a:cubicBezTo>
                      <a:pt x="99" y="232"/>
                      <a:pt x="101" y="229"/>
                      <a:pt x="104" y="227"/>
                    </a:cubicBezTo>
                    <a:cubicBezTo>
                      <a:pt x="115" y="216"/>
                      <a:pt x="127" y="207"/>
                      <a:pt x="139" y="198"/>
                    </a:cubicBezTo>
                    <a:cubicBezTo>
                      <a:pt x="151" y="189"/>
                      <a:pt x="162" y="180"/>
                      <a:pt x="172" y="171"/>
                    </a:cubicBezTo>
                    <a:cubicBezTo>
                      <a:pt x="173" y="171"/>
                      <a:pt x="173" y="170"/>
                      <a:pt x="173" y="170"/>
                    </a:cubicBezTo>
                    <a:cubicBezTo>
                      <a:pt x="173" y="170"/>
                      <a:pt x="174" y="170"/>
                      <a:pt x="174" y="170"/>
                    </a:cubicBezTo>
                    <a:cubicBezTo>
                      <a:pt x="174" y="169"/>
                      <a:pt x="175" y="169"/>
                      <a:pt x="175" y="169"/>
                    </a:cubicBezTo>
                    <a:cubicBezTo>
                      <a:pt x="175" y="168"/>
                      <a:pt x="175" y="168"/>
                      <a:pt x="176" y="168"/>
                    </a:cubicBezTo>
                    <a:cubicBezTo>
                      <a:pt x="176" y="170"/>
                      <a:pt x="176" y="171"/>
                      <a:pt x="176" y="173"/>
                    </a:cubicBezTo>
                    <a:cubicBezTo>
                      <a:pt x="153" y="193"/>
                      <a:pt x="127" y="207"/>
                      <a:pt x="105" y="227"/>
                    </a:cubicBezTo>
                    <a:cubicBezTo>
                      <a:pt x="100" y="231"/>
                      <a:pt x="96" y="236"/>
                      <a:pt x="92" y="239"/>
                    </a:cubicBezTo>
                    <a:cubicBezTo>
                      <a:pt x="92" y="239"/>
                      <a:pt x="92" y="239"/>
                      <a:pt x="92" y="238"/>
                    </a:cubicBezTo>
                    <a:close/>
                    <a:moveTo>
                      <a:pt x="175" y="164"/>
                    </a:moveTo>
                    <a:cubicBezTo>
                      <a:pt x="175" y="165"/>
                      <a:pt x="175" y="166"/>
                      <a:pt x="176" y="167"/>
                    </a:cubicBezTo>
                    <a:cubicBezTo>
                      <a:pt x="174" y="168"/>
                      <a:pt x="173" y="169"/>
                      <a:pt x="172" y="170"/>
                    </a:cubicBezTo>
                    <a:cubicBezTo>
                      <a:pt x="171" y="171"/>
                      <a:pt x="171" y="171"/>
                      <a:pt x="170" y="171"/>
                    </a:cubicBezTo>
                    <a:cubicBezTo>
                      <a:pt x="168" y="173"/>
                      <a:pt x="166" y="174"/>
                      <a:pt x="165" y="176"/>
                    </a:cubicBezTo>
                    <a:cubicBezTo>
                      <a:pt x="158" y="181"/>
                      <a:pt x="151" y="186"/>
                      <a:pt x="145" y="191"/>
                    </a:cubicBezTo>
                    <a:cubicBezTo>
                      <a:pt x="133" y="200"/>
                      <a:pt x="120" y="208"/>
                      <a:pt x="109" y="218"/>
                    </a:cubicBezTo>
                    <a:cubicBezTo>
                      <a:pt x="103" y="222"/>
                      <a:pt x="98" y="228"/>
                      <a:pt x="92" y="232"/>
                    </a:cubicBezTo>
                    <a:cubicBezTo>
                      <a:pt x="92" y="232"/>
                      <a:pt x="92" y="232"/>
                      <a:pt x="91" y="233"/>
                    </a:cubicBezTo>
                    <a:cubicBezTo>
                      <a:pt x="91" y="232"/>
                      <a:pt x="91" y="232"/>
                      <a:pt x="91" y="232"/>
                    </a:cubicBezTo>
                    <a:cubicBezTo>
                      <a:pt x="92" y="232"/>
                      <a:pt x="92" y="231"/>
                      <a:pt x="93" y="231"/>
                    </a:cubicBezTo>
                    <a:cubicBezTo>
                      <a:pt x="94" y="230"/>
                      <a:pt x="95" y="229"/>
                      <a:pt x="96" y="227"/>
                    </a:cubicBezTo>
                    <a:cubicBezTo>
                      <a:pt x="99" y="225"/>
                      <a:pt x="101" y="222"/>
                      <a:pt x="104" y="219"/>
                    </a:cubicBezTo>
                    <a:cubicBezTo>
                      <a:pt x="115" y="209"/>
                      <a:pt x="127" y="200"/>
                      <a:pt x="139" y="191"/>
                    </a:cubicBezTo>
                    <a:cubicBezTo>
                      <a:pt x="143" y="188"/>
                      <a:pt x="148" y="184"/>
                      <a:pt x="153" y="181"/>
                    </a:cubicBezTo>
                    <a:cubicBezTo>
                      <a:pt x="156" y="178"/>
                      <a:pt x="159" y="176"/>
                      <a:pt x="163" y="173"/>
                    </a:cubicBezTo>
                    <a:cubicBezTo>
                      <a:pt x="165" y="171"/>
                      <a:pt x="166" y="170"/>
                      <a:pt x="168" y="168"/>
                    </a:cubicBezTo>
                    <a:cubicBezTo>
                      <a:pt x="169" y="167"/>
                      <a:pt x="170" y="166"/>
                      <a:pt x="172" y="166"/>
                    </a:cubicBezTo>
                    <a:cubicBezTo>
                      <a:pt x="173" y="165"/>
                      <a:pt x="173" y="165"/>
                      <a:pt x="173" y="165"/>
                    </a:cubicBezTo>
                    <a:cubicBezTo>
                      <a:pt x="174" y="164"/>
                      <a:pt x="174" y="164"/>
                      <a:pt x="174" y="164"/>
                    </a:cubicBezTo>
                    <a:cubicBezTo>
                      <a:pt x="175" y="164"/>
                      <a:pt x="175" y="163"/>
                      <a:pt x="174" y="163"/>
                    </a:cubicBezTo>
                    <a:cubicBezTo>
                      <a:pt x="174" y="163"/>
                      <a:pt x="173" y="164"/>
                      <a:pt x="173" y="164"/>
                    </a:cubicBezTo>
                    <a:cubicBezTo>
                      <a:pt x="173" y="164"/>
                      <a:pt x="173" y="164"/>
                      <a:pt x="173" y="164"/>
                    </a:cubicBezTo>
                    <a:cubicBezTo>
                      <a:pt x="166" y="168"/>
                      <a:pt x="159" y="174"/>
                      <a:pt x="153" y="179"/>
                    </a:cubicBezTo>
                    <a:cubicBezTo>
                      <a:pt x="147" y="184"/>
                      <a:pt x="142" y="188"/>
                      <a:pt x="136" y="192"/>
                    </a:cubicBezTo>
                    <a:cubicBezTo>
                      <a:pt x="135" y="193"/>
                      <a:pt x="134" y="194"/>
                      <a:pt x="132" y="195"/>
                    </a:cubicBezTo>
                    <a:cubicBezTo>
                      <a:pt x="118" y="205"/>
                      <a:pt x="106" y="216"/>
                      <a:pt x="93" y="228"/>
                    </a:cubicBezTo>
                    <a:cubicBezTo>
                      <a:pt x="92" y="229"/>
                      <a:pt x="92" y="229"/>
                      <a:pt x="91" y="229"/>
                    </a:cubicBezTo>
                    <a:cubicBezTo>
                      <a:pt x="91" y="229"/>
                      <a:pt x="91" y="229"/>
                      <a:pt x="91" y="229"/>
                    </a:cubicBezTo>
                    <a:cubicBezTo>
                      <a:pt x="92" y="228"/>
                      <a:pt x="93" y="228"/>
                      <a:pt x="93" y="227"/>
                    </a:cubicBezTo>
                    <a:cubicBezTo>
                      <a:pt x="94" y="226"/>
                      <a:pt x="96" y="224"/>
                      <a:pt x="97" y="223"/>
                    </a:cubicBezTo>
                    <a:cubicBezTo>
                      <a:pt x="98" y="221"/>
                      <a:pt x="100" y="219"/>
                      <a:pt x="101" y="218"/>
                    </a:cubicBezTo>
                    <a:cubicBezTo>
                      <a:pt x="103" y="216"/>
                      <a:pt x="105" y="214"/>
                      <a:pt x="107" y="212"/>
                    </a:cubicBezTo>
                    <a:cubicBezTo>
                      <a:pt x="114" y="206"/>
                      <a:pt x="121" y="201"/>
                      <a:pt x="129" y="195"/>
                    </a:cubicBezTo>
                    <a:cubicBezTo>
                      <a:pt x="129" y="195"/>
                      <a:pt x="129" y="195"/>
                      <a:pt x="129" y="195"/>
                    </a:cubicBezTo>
                    <a:cubicBezTo>
                      <a:pt x="133" y="192"/>
                      <a:pt x="138" y="188"/>
                      <a:pt x="143" y="185"/>
                    </a:cubicBezTo>
                    <a:cubicBezTo>
                      <a:pt x="144" y="184"/>
                      <a:pt x="145" y="183"/>
                      <a:pt x="146" y="182"/>
                    </a:cubicBezTo>
                    <a:cubicBezTo>
                      <a:pt x="147" y="181"/>
                      <a:pt x="148" y="181"/>
                      <a:pt x="149" y="180"/>
                    </a:cubicBezTo>
                    <a:cubicBezTo>
                      <a:pt x="156" y="175"/>
                      <a:pt x="163" y="170"/>
                      <a:pt x="169" y="164"/>
                    </a:cubicBezTo>
                    <a:cubicBezTo>
                      <a:pt x="169" y="164"/>
                      <a:pt x="170" y="164"/>
                      <a:pt x="170" y="164"/>
                    </a:cubicBezTo>
                    <a:cubicBezTo>
                      <a:pt x="172" y="163"/>
                      <a:pt x="173" y="163"/>
                      <a:pt x="175" y="163"/>
                    </a:cubicBezTo>
                    <a:cubicBezTo>
                      <a:pt x="175" y="163"/>
                      <a:pt x="175" y="163"/>
                      <a:pt x="175" y="164"/>
                    </a:cubicBezTo>
                    <a:close/>
                    <a:moveTo>
                      <a:pt x="154" y="179"/>
                    </a:moveTo>
                    <a:cubicBezTo>
                      <a:pt x="156" y="177"/>
                      <a:pt x="158" y="176"/>
                      <a:pt x="160" y="174"/>
                    </a:cubicBezTo>
                    <a:cubicBezTo>
                      <a:pt x="158" y="175"/>
                      <a:pt x="157" y="177"/>
                      <a:pt x="155" y="178"/>
                    </a:cubicBezTo>
                    <a:cubicBezTo>
                      <a:pt x="155" y="178"/>
                      <a:pt x="154" y="179"/>
                      <a:pt x="154" y="179"/>
                    </a:cubicBezTo>
                    <a:close/>
                    <a:moveTo>
                      <a:pt x="173" y="160"/>
                    </a:moveTo>
                    <a:cubicBezTo>
                      <a:pt x="173" y="160"/>
                      <a:pt x="173" y="160"/>
                      <a:pt x="173" y="160"/>
                    </a:cubicBezTo>
                    <a:cubicBezTo>
                      <a:pt x="172" y="161"/>
                      <a:pt x="171" y="161"/>
                      <a:pt x="170" y="161"/>
                    </a:cubicBezTo>
                    <a:cubicBezTo>
                      <a:pt x="170" y="160"/>
                      <a:pt x="170" y="159"/>
                      <a:pt x="170" y="159"/>
                    </a:cubicBezTo>
                    <a:cubicBezTo>
                      <a:pt x="171" y="159"/>
                      <a:pt x="171" y="159"/>
                      <a:pt x="171" y="159"/>
                    </a:cubicBezTo>
                    <a:cubicBezTo>
                      <a:pt x="172" y="159"/>
                      <a:pt x="173" y="158"/>
                      <a:pt x="173" y="158"/>
                    </a:cubicBezTo>
                    <a:cubicBezTo>
                      <a:pt x="173" y="159"/>
                      <a:pt x="173" y="159"/>
                      <a:pt x="173" y="160"/>
                    </a:cubicBezTo>
                    <a:close/>
                    <a:moveTo>
                      <a:pt x="167" y="160"/>
                    </a:moveTo>
                    <a:cubicBezTo>
                      <a:pt x="167" y="160"/>
                      <a:pt x="167" y="161"/>
                      <a:pt x="167" y="161"/>
                    </a:cubicBezTo>
                    <a:cubicBezTo>
                      <a:pt x="167" y="161"/>
                      <a:pt x="166" y="161"/>
                      <a:pt x="165" y="161"/>
                    </a:cubicBezTo>
                    <a:cubicBezTo>
                      <a:pt x="165" y="161"/>
                      <a:pt x="165" y="160"/>
                      <a:pt x="165" y="160"/>
                    </a:cubicBezTo>
                    <a:cubicBezTo>
                      <a:pt x="166" y="160"/>
                      <a:pt x="167" y="160"/>
                      <a:pt x="167" y="159"/>
                    </a:cubicBezTo>
                    <a:cubicBezTo>
                      <a:pt x="167" y="160"/>
                      <a:pt x="167" y="160"/>
                      <a:pt x="167" y="160"/>
                    </a:cubicBezTo>
                    <a:close/>
                    <a:moveTo>
                      <a:pt x="162" y="162"/>
                    </a:moveTo>
                    <a:cubicBezTo>
                      <a:pt x="161" y="162"/>
                      <a:pt x="160" y="162"/>
                      <a:pt x="159" y="162"/>
                    </a:cubicBezTo>
                    <a:cubicBezTo>
                      <a:pt x="159" y="162"/>
                      <a:pt x="159" y="162"/>
                      <a:pt x="159" y="161"/>
                    </a:cubicBezTo>
                    <a:cubicBezTo>
                      <a:pt x="160" y="161"/>
                      <a:pt x="161" y="161"/>
                      <a:pt x="162" y="160"/>
                    </a:cubicBezTo>
                    <a:cubicBezTo>
                      <a:pt x="162" y="161"/>
                      <a:pt x="162" y="161"/>
                      <a:pt x="162" y="162"/>
                    </a:cubicBezTo>
                    <a:close/>
                    <a:moveTo>
                      <a:pt x="156" y="163"/>
                    </a:moveTo>
                    <a:cubicBezTo>
                      <a:pt x="155" y="163"/>
                      <a:pt x="153" y="163"/>
                      <a:pt x="152" y="164"/>
                    </a:cubicBezTo>
                    <a:cubicBezTo>
                      <a:pt x="152" y="164"/>
                      <a:pt x="152" y="163"/>
                      <a:pt x="152" y="163"/>
                    </a:cubicBezTo>
                    <a:cubicBezTo>
                      <a:pt x="153" y="163"/>
                      <a:pt x="155" y="162"/>
                      <a:pt x="156" y="162"/>
                    </a:cubicBezTo>
                    <a:cubicBezTo>
                      <a:pt x="156" y="162"/>
                      <a:pt x="156" y="163"/>
                      <a:pt x="156" y="163"/>
                    </a:cubicBezTo>
                    <a:close/>
                    <a:moveTo>
                      <a:pt x="149" y="164"/>
                    </a:moveTo>
                    <a:cubicBezTo>
                      <a:pt x="146" y="165"/>
                      <a:pt x="142" y="166"/>
                      <a:pt x="139" y="167"/>
                    </a:cubicBezTo>
                    <a:cubicBezTo>
                      <a:pt x="142" y="166"/>
                      <a:pt x="146" y="165"/>
                      <a:pt x="149" y="164"/>
                    </a:cubicBezTo>
                    <a:cubicBezTo>
                      <a:pt x="149" y="164"/>
                      <a:pt x="149" y="164"/>
                      <a:pt x="149" y="164"/>
                    </a:cubicBezTo>
                    <a:close/>
                    <a:moveTo>
                      <a:pt x="92" y="192"/>
                    </a:moveTo>
                    <a:cubicBezTo>
                      <a:pt x="92" y="192"/>
                      <a:pt x="92" y="192"/>
                      <a:pt x="92" y="192"/>
                    </a:cubicBezTo>
                    <a:cubicBezTo>
                      <a:pt x="93" y="191"/>
                      <a:pt x="94" y="191"/>
                      <a:pt x="94" y="190"/>
                    </a:cubicBezTo>
                    <a:cubicBezTo>
                      <a:pt x="94" y="191"/>
                      <a:pt x="93" y="191"/>
                      <a:pt x="92" y="192"/>
                    </a:cubicBezTo>
                    <a:close/>
                    <a:moveTo>
                      <a:pt x="92" y="202"/>
                    </a:moveTo>
                    <a:cubicBezTo>
                      <a:pt x="94" y="200"/>
                      <a:pt x="96" y="199"/>
                      <a:pt x="98" y="197"/>
                    </a:cubicBezTo>
                    <a:cubicBezTo>
                      <a:pt x="101" y="193"/>
                      <a:pt x="105" y="190"/>
                      <a:pt x="110" y="187"/>
                    </a:cubicBezTo>
                    <a:cubicBezTo>
                      <a:pt x="113" y="184"/>
                      <a:pt x="116" y="182"/>
                      <a:pt x="119" y="179"/>
                    </a:cubicBezTo>
                    <a:cubicBezTo>
                      <a:pt x="121" y="178"/>
                      <a:pt x="122" y="177"/>
                      <a:pt x="123" y="176"/>
                    </a:cubicBezTo>
                    <a:cubicBezTo>
                      <a:pt x="124" y="176"/>
                      <a:pt x="125" y="175"/>
                      <a:pt x="126" y="175"/>
                    </a:cubicBezTo>
                    <a:cubicBezTo>
                      <a:pt x="126" y="175"/>
                      <a:pt x="126" y="175"/>
                      <a:pt x="127" y="175"/>
                    </a:cubicBezTo>
                    <a:cubicBezTo>
                      <a:pt x="120" y="181"/>
                      <a:pt x="113" y="186"/>
                      <a:pt x="107" y="192"/>
                    </a:cubicBezTo>
                    <a:cubicBezTo>
                      <a:pt x="103" y="195"/>
                      <a:pt x="100" y="198"/>
                      <a:pt x="97" y="201"/>
                    </a:cubicBezTo>
                    <a:cubicBezTo>
                      <a:pt x="95" y="203"/>
                      <a:pt x="93" y="204"/>
                      <a:pt x="92" y="206"/>
                    </a:cubicBezTo>
                    <a:cubicBezTo>
                      <a:pt x="92" y="205"/>
                      <a:pt x="92" y="203"/>
                      <a:pt x="92" y="202"/>
                    </a:cubicBezTo>
                    <a:close/>
                    <a:moveTo>
                      <a:pt x="96" y="237"/>
                    </a:moveTo>
                    <a:cubicBezTo>
                      <a:pt x="98" y="234"/>
                      <a:pt x="101" y="231"/>
                      <a:pt x="104" y="228"/>
                    </a:cubicBezTo>
                    <a:cubicBezTo>
                      <a:pt x="112" y="221"/>
                      <a:pt x="121" y="215"/>
                      <a:pt x="129" y="208"/>
                    </a:cubicBezTo>
                    <a:cubicBezTo>
                      <a:pt x="145" y="197"/>
                      <a:pt x="161" y="187"/>
                      <a:pt x="176" y="174"/>
                    </a:cubicBezTo>
                    <a:cubicBezTo>
                      <a:pt x="176" y="176"/>
                      <a:pt x="176" y="177"/>
                      <a:pt x="176" y="178"/>
                    </a:cubicBezTo>
                    <a:cubicBezTo>
                      <a:pt x="174" y="181"/>
                      <a:pt x="171" y="182"/>
                      <a:pt x="168" y="184"/>
                    </a:cubicBezTo>
                    <a:cubicBezTo>
                      <a:pt x="164" y="188"/>
                      <a:pt x="160" y="191"/>
                      <a:pt x="156" y="194"/>
                    </a:cubicBezTo>
                    <a:cubicBezTo>
                      <a:pt x="148" y="199"/>
                      <a:pt x="140" y="204"/>
                      <a:pt x="132" y="210"/>
                    </a:cubicBezTo>
                    <a:cubicBezTo>
                      <a:pt x="125" y="215"/>
                      <a:pt x="119" y="221"/>
                      <a:pt x="112" y="226"/>
                    </a:cubicBezTo>
                    <a:cubicBezTo>
                      <a:pt x="105" y="232"/>
                      <a:pt x="99" y="238"/>
                      <a:pt x="92" y="243"/>
                    </a:cubicBezTo>
                    <a:cubicBezTo>
                      <a:pt x="92" y="242"/>
                      <a:pt x="92" y="241"/>
                      <a:pt x="92" y="240"/>
                    </a:cubicBezTo>
                    <a:cubicBezTo>
                      <a:pt x="93" y="239"/>
                      <a:pt x="94" y="238"/>
                      <a:pt x="96" y="237"/>
                    </a:cubicBezTo>
                    <a:close/>
                    <a:moveTo>
                      <a:pt x="98" y="258"/>
                    </a:moveTo>
                    <a:cubicBezTo>
                      <a:pt x="101" y="255"/>
                      <a:pt x="106" y="252"/>
                      <a:pt x="110" y="249"/>
                    </a:cubicBezTo>
                    <a:cubicBezTo>
                      <a:pt x="117" y="244"/>
                      <a:pt x="125" y="239"/>
                      <a:pt x="132" y="233"/>
                    </a:cubicBezTo>
                    <a:cubicBezTo>
                      <a:pt x="146" y="224"/>
                      <a:pt x="162" y="213"/>
                      <a:pt x="174" y="202"/>
                    </a:cubicBezTo>
                    <a:cubicBezTo>
                      <a:pt x="161" y="214"/>
                      <a:pt x="146" y="224"/>
                      <a:pt x="132" y="235"/>
                    </a:cubicBezTo>
                    <a:cubicBezTo>
                      <a:pt x="125" y="241"/>
                      <a:pt x="118" y="246"/>
                      <a:pt x="111" y="251"/>
                    </a:cubicBezTo>
                    <a:cubicBezTo>
                      <a:pt x="105" y="256"/>
                      <a:pt x="98" y="260"/>
                      <a:pt x="93" y="266"/>
                    </a:cubicBezTo>
                    <a:cubicBezTo>
                      <a:pt x="93" y="265"/>
                      <a:pt x="93" y="264"/>
                      <a:pt x="93" y="263"/>
                    </a:cubicBezTo>
                    <a:cubicBezTo>
                      <a:pt x="94" y="261"/>
                      <a:pt x="96" y="260"/>
                      <a:pt x="98" y="258"/>
                    </a:cubicBezTo>
                    <a:close/>
                    <a:moveTo>
                      <a:pt x="110" y="260"/>
                    </a:moveTo>
                    <a:cubicBezTo>
                      <a:pt x="118" y="254"/>
                      <a:pt x="125" y="248"/>
                      <a:pt x="133" y="243"/>
                    </a:cubicBezTo>
                    <a:cubicBezTo>
                      <a:pt x="135" y="242"/>
                      <a:pt x="137" y="241"/>
                      <a:pt x="138" y="240"/>
                    </a:cubicBezTo>
                    <a:cubicBezTo>
                      <a:pt x="136" y="241"/>
                      <a:pt x="135" y="243"/>
                      <a:pt x="133" y="244"/>
                    </a:cubicBezTo>
                    <a:cubicBezTo>
                      <a:pt x="119" y="253"/>
                      <a:pt x="105" y="264"/>
                      <a:pt x="93" y="276"/>
                    </a:cubicBezTo>
                    <a:cubicBezTo>
                      <a:pt x="93" y="275"/>
                      <a:pt x="93" y="274"/>
                      <a:pt x="93" y="274"/>
                    </a:cubicBezTo>
                    <a:cubicBezTo>
                      <a:pt x="99" y="270"/>
                      <a:pt x="104" y="264"/>
                      <a:pt x="110" y="260"/>
                    </a:cubicBezTo>
                    <a:close/>
                    <a:moveTo>
                      <a:pt x="100" y="301"/>
                    </a:moveTo>
                    <a:cubicBezTo>
                      <a:pt x="103" y="298"/>
                      <a:pt x="106" y="296"/>
                      <a:pt x="109" y="294"/>
                    </a:cubicBezTo>
                    <a:cubicBezTo>
                      <a:pt x="109" y="294"/>
                      <a:pt x="109" y="294"/>
                      <a:pt x="110" y="294"/>
                    </a:cubicBezTo>
                    <a:cubicBezTo>
                      <a:pt x="105" y="297"/>
                      <a:pt x="102" y="301"/>
                      <a:pt x="98" y="304"/>
                    </a:cubicBezTo>
                    <a:cubicBezTo>
                      <a:pt x="97" y="304"/>
                      <a:pt x="97" y="304"/>
                      <a:pt x="96" y="303"/>
                    </a:cubicBezTo>
                    <a:cubicBezTo>
                      <a:pt x="96" y="303"/>
                      <a:pt x="96" y="303"/>
                      <a:pt x="96" y="303"/>
                    </a:cubicBezTo>
                    <a:cubicBezTo>
                      <a:pt x="98" y="303"/>
                      <a:pt x="99" y="302"/>
                      <a:pt x="100" y="301"/>
                    </a:cubicBezTo>
                    <a:close/>
                    <a:moveTo>
                      <a:pt x="115" y="294"/>
                    </a:moveTo>
                    <a:cubicBezTo>
                      <a:pt x="121" y="289"/>
                      <a:pt x="128" y="284"/>
                      <a:pt x="135" y="278"/>
                    </a:cubicBezTo>
                    <a:cubicBezTo>
                      <a:pt x="142" y="273"/>
                      <a:pt x="148" y="267"/>
                      <a:pt x="154" y="262"/>
                    </a:cubicBezTo>
                    <a:cubicBezTo>
                      <a:pt x="159" y="257"/>
                      <a:pt x="165" y="254"/>
                      <a:pt x="170" y="250"/>
                    </a:cubicBezTo>
                    <a:cubicBezTo>
                      <a:pt x="170" y="252"/>
                      <a:pt x="170" y="254"/>
                      <a:pt x="170" y="256"/>
                    </a:cubicBezTo>
                    <a:cubicBezTo>
                      <a:pt x="167" y="257"/>
                      <a:pt x="166" y="259"/>
                      <a:pt x="163" y="260"/>
                    </a:cubicBezTo>
                    <a:cubicBezTo>
                      <a:pt x="160" y="263"/>
                      <a:pt x="157" y="265"/>
                      <a:pt x="154" y="267"/>
                    </a:cubicBezTo>
                    <a:cubicBezTo>
                      <a:pt x="147" y="272"/>
                      <a:pt x="141" y="276"/>
                      <a:pt x="135" y="281"/>
                    </a:cubicBezTo>
                    <a:cubicBezTo>
                      <a:pt x="124" y="289"/>
                      <a:pt x="111" y="296"/>
                      <a:pt x="102" y="306"/>
                    </a:cubicBezTo>
                    <a:cubicBezTo>
                      <a:pt x="101" y="306"/>
                      <a:pt x="101" y="306"/>
                      <a:pt x="101" y="306"/>
                    </a:cubicBezTo>
                    <a:cubicBezTo>
                      <a:pt x="100" y="306"/>
                      <a:pt x="100" y="305"/>
                      <a:pt x="99" y="305"/>
                    </a:cubicBezTo>
                    <a:cubicBezTo>
                      <a:pt x="105" y="302"/>
                      <a:pt x="110" y="298"/>
                      <a:pt x="115" y="294"/>
                    </a:cubicBezTo>
                    <a:close/>
                    <a:moveTo>
                      <a:pt x="114" y="301"/>
                    </a:moveTo>
                    <a:cubicBezTo>
                      <a:pt x="120" y="297"/>
                      <a:pt x="126" y="293"/>
                      <a:pt x="132" y="290"/>
                    </a:cubicBezTo>
                    <a:cubicBezTo>
                      <a:pt x="138" y="286"/>
                      <a:pt x="145" y="282"/>
                      <a:pt x="150" y="278"/>
                    </a:cubicBezTo>
                    <a:cubicBezTo>
                      <a:pt x="156" y="274"/>
                      <a:pt x="161" y="270"/>
                      <a:pt x="167" y="266"/>
                    </a:cubicBezTo>
                    <a:cubicBezTo>
                      <a:pt x="168" y="265"/>
                      <a:pt x="170" y="263"/>
                      <a:pt x="167" y="266"/>
                    </a:cubicBezTo>
                    <a:cubicBezTo>
                      <a:pt x="166" y="267"/>
                      <a:pt x="165" y="268"/>
                      <a:pt x="164" y="269"/>
                    </a:cubicBezTo>
                    <a:cubicBezTo>
                      <a:pt x="161" y="271"/>
                      <a:pt x="159" y="273"/>
                      <a:pt x="156" y="275"/>
                    </a:cubicBezTo>
                    <a:cubicBezTo>
                      <a:pt x="150" y="279"/>
                      <a:pt x="144" y="283"/>
                      <a:pt x="139" y="287"/>
                    </a:cubicBezTo>
                    <a:cubicBezTo>
                      <a:pt x="133" y="291"/>
                      <a:pt x="127" y="295"/>
                      <a:pt x="121" y="299"/>
                    </a:cubicBezTo>
                    <a:cubicBezTo>
                      <a:pt x="116" y="302"/>
                      <a:pt x="111" y="305"/>
                      <a:pt x="107" y="309"/>
                    </a:cubicBezTo>
                    <a:cubicBezTo>
                      <a:pt x="107" y="309"/>
                      <a:pt x="107" y="309"/>
                      <a:pt x="106" y="309"/>
                    </a:cubicBezTo>
                    <a:cubicBezTo>
                      <a:pt x="105" y="308"/>
                      <a:pt x="104" y="308"/>
                      <a:pt x="103" y="307"/>
                    </a:cubicBezTo>
                    <a:cubicBezTo>
                      <a:pt x="107" y="306"/>
                      <a:pt x="111" y="302"/>
                      <a:pt x="114" y="301"/>
                    </a:cubicBezTo>
                    <a:close/>
                    <a:moveTo>
                      <a:pt x="140" y="290"/>
                    </a:moveTo>
                    <a:cubicBezTo>
                      <a:pt x="146" y="286"/>
                      <a:pt x="151" y="283"/>
                      <a:pt x="157" y="280"/>
                    </a:cubicBezTo>
                    <a:cubicBezTo>
                      <a:pt x="152" y="284"/>
                      <a:pt x="147" y="287"/>
                      <a:pt x="141" y="290"/>
                    </a:cubicBezTo>
                    <a:cubicBezTo>
                      <a:pt x="131" y="297"/>
                      <a:pt x="122" y="304"/>
                      <a:pt x="112" y="311"/>
                    </a:cubicBezTo>
                    <a:cubicBezTo>
                      <a:pt x="110" y="310"/>
                      <a:pt x="109" y="310"/>
                      <a:pt x="107" y="309"/>
                    </a:cubicBezTo>
                    <a:cubicBezTo>
                      <a:pt x="118" y="303"/>
                      <a:pt x="129" y="296"/>
                      <a:pt x="140" y="290"/>
                    </a:cubicBezTo>
                    <a:close/>
                    <a:moveTo>
                      <a:pt x="149" y="289"/>
                    </a:moveTo>
                    <a:cubicBezTo>
                      <a:pt x="153" y="286"/>
                      <a:pt x="158" y="283"/>
                      <a:pt x="162" y="280"/>
                    </a:cubicBezTo>
                    <a:cubicBezTo>
                      <a:pt x="159" y="282"/>
                      <a:pt x="156" y="284"/>
                      <a:pt x="153" y="286"/>
                    </a:cubicBezTo>
                    <a:cubicBezTo>
                      <a:pt x="142" y="294"/>
                      <a:pt x="130" y="302"/>
                      <a:pt x="120" y="311"/>
                    </a:cubicBezTo>
                    <a:cubicBezTo>
                      <a:pt x="119" y="311"/>
                      <a:pt x="119" y="311"/>
                      <a:pt x="119" y="311"/>
                    </a:cubicBezTo>
                    <a:cubicBezTo>
                      <a:pt x="119" y="311"/>
                      <a:pt x="118" y="312"/>
                      <a:pt x="117" y="312"/>
                    </a:cubicBezTo>
                    <a:cubicBezTo>
                      <a:pt x="116" y="312"/>
                      <a:pt x="114" y="311"/>
                      <a:pt x="113" y="311"/>
                    </a:cubicBezTo>
                    <a:cubicBezTo>
                      <a:pt x="125" y="304"/>
                      <a:pt x="137" y="296"/>
                      <a:pt x="149" y="289"/>
                    </a:cubicBezTo>
                    <a:close/>
                    <a:moveTo>
                      <a:pt x="121" y="311"/>
                    </a:moveTo>
                    <a:cubicBezTo>
                      <a:pt x="122" y="310"/>
                      <a:pt x="122" y="310"/>
                      <a:pt x="122" y="310"/>
                    </a:cubicBezTo>
                    <a:cubicBezTo>
                      <a:pt x="124" y="309"/>
                      <a:pt x="125" y="308"/>
                      <a:pt x="127" y="307"/>
                    </a:cubicBezTo>
                    <a:cubicBezTo>
                      <a:pt x="130" y="305"/>
                      <a:pt x="133" y="303"/>
                      <a:pt x="136" y="301"/>
                    </a:cubicBezTo>
                    <a:cubicBezTo>
                      <a:pt x="143" y="297"/>
                      <a:pt x="149" y="293"/>
                      <a:pt x="156" y="289"/>
                    </a:cubicBezTo>
                    <a:cubicBezTo>
                      <a:pt x="158" y="287"/>
                      <a:pt x="160" y="286"/>
                      <a:pt x="163" y="284"/>
                    </a:cubicBezTo>
                    <a:cubicBezTo>
                      <a:pt x="159" y="287"/>
                      <a:pt x="154" y="290"/>
                      <a:pt x="150" y="292"/>
                    </a:cubicBezTo>
                    <a:cubicBezTo>
                      <a:pt x="145" y="296"/>
                      <a:pt x="140" y="300"/>
                      <a:pt x="134" y="304"/>
                    </a:cubicBezTo>
                    <a:cubicBezTo>
                      <a:pt x="132" y="306"/>
                      <a:pt x="130" y="307"/>
                      <a:pt x="128" y="309"/>
                    </a:cubicBezTo>
                    <a:cubicBezTo>
                      <a:pt x="127" y="310"/>
                      <a:pt x="127" y="310"/>
                      <a:pt x="127" y="310"/>
                    </a:cubicBezTo>
                    <a:cubicBezTo>
                      <a:pt x="126" y="311"/>
                      <a:pt x="126" y="311"/>
                      <a:pt x="125" y="312"/>
                    </a:cubicBezTo>
                    <a:cubicBezTo>
                      <a:pt x="125" y="312"/>
                      <a:pt x="124" y="313"/>
                      <a:pt x="123" y="313"/>
                    </a:cubicBezTo>
                    <a:cubicBezTo>
                      <a:pt x="123" y="313"/>
                      <a:pt x="123" y="313"/>
                      <a:pt x="123" y="314"/>
                    </a:cubicBezTo>
                    <a:cubicBezTo>
                      <a:pt x="121" y="313"/>
                      <a:pt x="120" y="313"/>
                      <a:pt x="118" y="312"/>
                    </a:cubicBezTo>
                    <a:cubicBezTo>
                      <a:pt x="119" y="312"/>
                      <a:pt x="120" y="311"/>
                      <a:pt x="121" y="311"/>
                    </a:cubicBezTo>
                    <a:close/>
                    <a:moveTo>
                      <a:pt x="125" y="313"/>
                    </a:moveTo>
                    <a:cubicBezTo>
                      <a:pt x="125" y="313"/>
                      <a:pt x="125" y="313"/>
                      <a:pt x="125" y="313"/>
                    </a:cubicBezTo>
                    <a:cubicBezTo>
                      <a:pt x="127" y="312"/>
                      <a:pt x="129" y="310"/>
                      <a:pt x="131" y="309"/>
                    </a:cubicBezTo>
                    <a:cubicBezTo>
                      <a:pt x="136" y="305"/>
                      <a:pt x="142" y="300"/>
                      <a:pt x="148" y="297"/>
                    </a:cubicBezTo>
                    <a:cubicBezTo>
                      <a:pt x="153" y="294"/>
                      <a:pt x="159" y="291"/>
                      <a:pt x="163" y="288"/>
                    </a:cubicBezTo>
                    <a:cubicBezTo>
                      <a:pt x="163" y="288"/>
                      <a:pt x="162" y="289"/>
                      <a:pt x="162" y="289"/>
                    </a:cubicBezTo>
                    <a:cubicBezTo>
                      <a:pt x="159" y="291"/>
                      <a:pt x="156" y="293"/>
                      <a:pt x="154" y="294"/>
                    </a:cubicBezTo>
                    <a:cubicBezTo>
                      <a:pt x="148" y="298"/>
                      <a:pt x="143" y="301"/>
                      <a:pt x="138" y="305"/>
                    </a:cubicBezTo>
                    <a:cubicBezTo>
                      <a:pt x="134" y="308"/>
                      <a:pt x="131" y="311"/>
                      <a:pt x="127" y="314"/>
                    </a:cubicBezTo>
                    <a:cubicBezTo>
                      <a:pt x="127" y="314"/>
                      <a:pt x="127" y="314"/>
                      <a:pt x="127" y="314"/>
                    </a:cubicBezTo>
                    <a:cubicBezTo>
                      <a:pt x="126" y="314"/>
                      <a:pt x="125" y="314"/>
                      <a:pt x="124" y="314"/>
                    </a:cubicBezTo>
                    <a:cubicBezTo>
                      <a:pt x="124" y="313"/>
                      <a:pt x="125" y="313"/>
                      <a:pt x="125" y="313"/>
                    </a:cubicBezTo>
                    <a:close/>
                    <a:moveTo>
                      <a:pt x="129" y="313"/>
                    </a:moveTo>
                    <a:cubicBezTo>
                      <a:pt x="130" y="314"/>
                      <a:pt x="130" y="313"/>
                      <a:pt x="130" y="313"/>
                    </a:cubicBezTo>
                    <a:cubicBezTo>
                      <a:pt x="138" y="307"/>
                      <a:pt x="146" y="303"/>
                      <a:pt x="154" y="298"/>
                    </a:cubicBezTo>
                    <a:cubicBezTo>
                      <a:pt x="152" y="299"/>
                      <a:pt x="151" y="300"/>
                      <a:pt x="150" y="301"/>
                    </a:cubicBezTo>
                    <a:cubicBezTo>
                      <a:pt x="143" y="305"/>
                      <a:pt x="137" y="309"/>
                      <a:pt x="131" y="315"/>
                    </a:cubicBezTo>
                    <a:cubicBezTo>
                      <a:pt x="130" y="315"/>
                      <a:pt x="129" y="315"/>
                      <a:pt x="128" y="314"/>
                    </a:cubicBezTo>
                    <a:cubicBezTo>
                      <a:pt x="128" y="314"/>
                      <a:pt x="129" y="314"/>
                      <a:pt x="129" y="313"/>
                    </a:cubicBezTo>
                    <a:close/>
                    <a:moveTo>
                      <a:pt x="146" y="306"/>
                    </a:moveTo>
                    <a:cubicBezTo>
                      <a:pt x="152" y="302"/>
                      <a:pt x="158" y="299"/>
                      <a:pt x="164" y="295"/>
                    </a:cubicBezTo>
                    <a:cubicBezTo>
                      <a:pt x="164" y="295"/>
                      <a:pt x="165" y="295"/>
                      <a:pt x="165" y="294"/>
                    </a:cubicBezTo>
                    <a:cubicBezTo>
                      <a:pt x="165" y="295"/>
                      <a:pt x="164" y="295"/>
                      <a:pt x="164" y="295"/>
                    </a:cubicBezTo>
                    <a:cubicBezTo>
                      <a:pt x="163" y="297"/>
                      <a:pt x="161" y="298"/>
                      <a:pt x="159" y="299"/>
                    </a:cubicBezTo>
                    <a:cubicBezTo>
                      <a:pt x="157" y="301"/>
                      <a:pt x="154" y="302"/>
                      <a:pt x="151" y="304"/>
                    </a:cubicBezTo>
                    <a:cubicBezTo>
                      <a:pt x="146" y="308"/>
                      <a:pt x="141" y="311"/>
                      <a:pt x="136" y="315"/>
                    </a:cubicBezTo>
                    <a:cubicBezTo>
                      <a:pt x="135" y="315"/>
                      <a:pt x="134" y="315"/>
                      <a:pt x="133" y="315"/>
                    </a:cubicBezTo>
                    <a:cubicBezTo>
                      <a:pt x="137" y="312"/>
                      <a:pt x="141" y="309"/>
                      <a:pt x="146" y="306"/>
                    </a:cubicBezTo>
                    <a:close/>
                    <a:moveTo>
                      <a:pt x="152" y="306"/>
                    </a:moveTo>
                    <a:cubicBezTo>
                      <a:pt x="156" y="303"/>
                      <a:pt x="163" y="301"/>
                      <a:pt x="166" y="297"/>
                    </a:cubicBezTo>
                    <a:cubicBezTo>
                      <a:pt x="159" y="305"/>
                      <a:pt x="150" y="309"/>
                      <a:pt x="142" y="316"/>
                    </a:cubicBezTo>
                    <a:cubicBezTo>
                      <a:pt x="141" y="316"/>
                      <a:pt x="139" y="316"/>
                      <a:pt x="138" y="316"/>
                    </a:cubicBezTo>
                    <a:cubicBezTo>
                      <a:pt x="142" y="312"/>
                      <a:pt x="147" y="309"/>
                      <a:pt x="152" y="306"/>
                    </a:cubicBezTo>
                    <a:close/>
                    <a:moveTo>
                      <a:pt x="152" y="310"/>
                    </a:moveTo>
                    <a:cubicBezTo>
                      <a:pt x="155" y="308"/>
                      <a:pt x="159" y="306"/>
                      <a:pt x="163" y="304"/>
                    </a:cubicBezTo>
                    <a:cubicBezTo>
                      <a:pt x="164" y="304"/>
                      <a:pt x="164" y="303"/>
                      <a:pt x="164" y="303"/>
                    </a:cubicBezTo>
                    <a:cubicBezTo>
                      <a:pt x="163" y="304"/>
                      <a:pt x="163" y="304"/>
                      <a:pt x="162" y="304"/>
                    </a:cubicBezTo>
                    <a:cubicBezTo>
                      <a:pt x="160" y="306"/>
                      <a:pt x="158" y="308"/>
                      <a:pt x="156" y="309"/>
                    </a:cubicBezTo>
                    <a:cubicBezTo>
                      <a:pt x="153" y="311"/>
                      <a:pt x="150" y="313"/>
                      <a:pt x="148" y="316"/>
                    </a:cubicBezTo>
                    <a:cubicBezTo>
                      <a:pt x="148" y="316"/>
                      <a:pt x="148" y="316"/>
                      <a:pt x="148" y="316"/>
                    </a:cubicBezTo>
                    <a:cubicBezTo>
                      <a:pt x="147" y="316"/>
                      <a:pt x="145" y="316"/>
                      <a:pt x="144" y="316"/>
                    </a:cubicBezTo>
                    <a:cubicBezTo>
                      <a:pt x="147" y="314"/>
                      <a:pt x="149" y="312"/>
                      <a:pt x="152" y="310"/>
                    </a:cubicBezTo>
                    <a:close/>
                    <a:moveTo>
                      <a:pt x="154" y="313"/>
                    </a:moveTo>
                    <a:cubicBezTo>
                      <a:pt x="157" y="311"/>
                      <a:pt x="160" y="310"/>
                      <a:pt x="162" y="308"/>
                    </a:cubicBezTo>
                    <a:cubicBezTo>
                      <a:pt x="162" y="309"/>
                      <a:pt x="161" y="309"/>
                      <a:pt x="160" y="310"/>
                    </a:cubicBezTo>
                    <a:cubicBezTo>
                      <a:pt x="158" y="311"/>
                      <a:pt x="156" y="313"/>
                      <a:pt x="155" y="315"/>
                    </a:cubicBezTo>
                    <a:cubicBezTo>
                      <a:pt x="154" y="316"/>
                      <a:pt x="155" y="316"/>
                      <a:pt x="155" y="316"/>
                    </a:cubicBezTo>
                    <a:cubicBezTo>
                      <a:pt x="158" y="314"/>
                      <a:pt x="161" y="313"/>
                      <a:pt x="163" y="311"/>
                    </a:cubicBezTo>
                    <a:cubicBezTo>
                      <a:pt x="166" y="310"/>
                      <a:pt x="162" y="313"/>
                      <a:pt x="161" y="313"/>
                    </a:cubicBezTo>
                    <a:cubicBezTo>
                      <a:pt x="160" y="314"/>
                      <a:pt x="160" y="315"/>
                      <a:pt x="159" y="315"/>
                    </a:cubicBezTo>
                    <a:cubicBezTo>
                      <a:pt x="159" y="316"/>
                      <a:pt x="159" y="316"/>
                      <a:pt x="159" y="316"/>
                    </a:cubicBezTo>
                    <a:cubicBezTo>
                      <a:pt x="156" y="316"/>
                      <a:pt x="153" y="316"/>
                      <a:pt x="150" y="316"/>
                    </a:cubicBezTo>
                    <a:cubicBezTo>
                      <a:pt x="151" y="315"/>
                      <a:pt x="153" y="314"/>
                      <a:pt x="154" y="313"/>
                    </a:cubicBezTo>
                    <a:close/>
                    <a:moveTo>
                      <a:pt x="162" y="316"/>
                    </a:moveTo>
                    <a:cubicBezTo>
                      <a:pt x="162" y="316"/>
                      <a:pt x="164" y="315"/>
                      <a:pt x="164" y="315"/>
                    </a:cubicBezTo>
                    <a:cubicBezTo>
                      <a:pt x="164" y="315"/>
                      <a:pt x="164" y="315"/>
                      <a:pt x="164" y="315"/>
                    </a:cubicBezTo>
                    <a:cubicBezTo>
                      <a:pt x="164" y="315"/>
                      <a:pt x="164" y="316"/>
                      <a:pt x="164" y="316"/>
                    </a:cubicBezTo>
                    <a:cubicBezTo>
                      <a:pt x="164" y="316"/>
                      <a:pt x="163" y="316"/>
                      <a:pt x="162" y="316"/>
                    </a:cubicBezTo>
                    <a:cubicBezTo>
                      <a:pt x="162" y="316"/>
                      <a:pt x="162" y="316"/>
                      <a:pt x="161" y="316"/>
                    </a:cubicBezTo>
                    <a:cubicBezTo>
                      <a:pt x="161" y="316"/>
                      <a:pt x="162" y="316"/>
                      <a:pt x="162" y="316"/>
                    </a:cubicBezTo>
                    <a:close/>
                    <a:moveTo>
                      <a:pt x="167" y="315"/>
                    </a:moveTo>
                    <a:cubicBezTo>
                      <a:pt x="168" y="302"/>
                      <a:pt x="171" y="290"/>
                      <a:pt x="172" y="277"/>
                    </a:cubicBezTo>
                    <a:cubicBezTo>
                      <a:pt x="172" y="264"/>
                      <a:pt x="173" y="251"/>
                      <a:pt x="174" y="238"/>
                    </a:cubicBezTo>
                    <a:cubicBezTo>
                      <a:pt x="175" y="225"/>
                      <a:pt x="176" y="212"/>
                      <a:pt x="177" y="199"/>
                    </a:cubicBezTo>
                    <a:cubicBezTo>
                      <a:pt x="178" y="187"/>
                      <a:pt x="181" y="175"/>
                      <a:pt x="178" y="163"/>
                    </a:cubicBezTo>
                    <a:cubicBezTo>
                      <a:pt x="178" y="163"/>
                      <a:pt x="178" y="163"/>
                      <a:pt x="178" y="163"/>
                    </a:cubicBezTo>
                    <a:cubicBezTo>
                      <a:pt x="186" y="162"/>
                      <a:pt x="195" y="161"/>
                      <a:pt x="203" y="161"/>
                    </a:cubicBezTo>
                    <a:cubicBezTo>
                      <a:pt x="204" y="173"/>
                      <a:pt x="202" y="184"/>
                      <a:pt x="201" y="196"/>
                    </a:cubicBezTo>
                    <a:cubicBezTo>
                      <a:pt x="200" y="208"/>
                      <a:pt x="199" y="221"/>
                      <a:pt x="198" y="234"/>
                    </a:cubicBezTo>
                    <a:cubicBezTo>
                      <a:pt x="198" y="247"/>
                      <a:pt x="197" y="260"/>
                      <a:pt x="195" y="273"/>
                    </a:cubicBezTo>
                    <a:cubicBezTo>
                      <a:pt x="194" y="286"/>
                      <a:pt x="192" y="299"/>
                      <a:pt x="190" y="312"/>
                    </a:cubicBezTo>
                    <a:cubicBezTo>
                      <a:pt x="190" y="312"/>
                      <a:pt x="190" y="312"/>
                      <a:pt x="190" y="313"/>
                    </a:cubicBezTo>
                    <a:cubicBezTo>
                      <a:pt x="182" y="314"/>
                      <a:pt x="175" y="315"/>
                      <a:pt x="167" y="315"/>
                    </a:cubicBezTo>
                    <a:cubicBezTo>
                      <a:pt x="167" y="315"/>
                      <a:pt x="167" y="315"/>
                      <a:pt x="167" y="315"/>
                    </a:cubicBezTo>
                    <a:close/>
                    <a:moveTo>
                      <a:pt x="193" y="311"/>
                    </a:moveTo>
                    <a:cubicBezTo>
                      <a:pt x="194" y="312"/>
                      <a:pt x="195" y="311"/>
                      <a:pt x="195" y="311"/>
                    </a:cubicBezTo>
                    <a:cubicBezTo>
                      <a:pt x="195" y="312"/>
                      <a:pt x="194" y="312"/>
                      <a:pt x="193" y="312"/>
                    </a:cubicBezTo>
                    <a:cubicBezTo>
                      <a:pt x="193" y="312"/>
                      <a:pt x="193" y="312"/>
                      <a:pt x="193" y="311"/>
                    </a:cubicBezTo>
                    <a:close/>
                    <a:moveTo>
                      <a:pt x="249" y="293"/>
                    </a:moveTo>
                    <a:cubicBezTo>
                      <a:pt x="249" y="294"/>
                      <a:pt x="249" y="294"/>
                      <a:pt x="249" y="294"/>
                    </a:cubicBezTo>
                    <a:cubicBezTo>
                      <a:pt x="249" y="293"/>
                      <a:pt x="248" y="293"/>
                      <a:pt x="247" y="293"/>
                    </a:cubicBezTo>
                    <a:cubicBezTo>
                      <a:pt x="246" y="294"/>
                      <a:pt x="244" y="295"/>
                      <a:pt x="242" y="296"/>
                    </a:cubicBezTo>
                    <a:cubicBezTo>
                      <a:pt x="234" y="298"/>
                      <a:pt x="226" y="300"/>
                      <a:pt x="217" y="303"/>
                    </a:cubicBezTo>
                    <a:cubicBezTo>
                      <a:pt x="213" y="304"/>
                      <a:pt x="209" y="306"/>
                      <a:pt x="205" y="307"/>
                    </a:cubicBezTo>
                    <a:cubicBezTo>
                      <a:pt x="202" y="308"/>
                      <a:pt x="200" y="309"/>
                      <a:pt x="198" y="310"/>
                    </a:cubicBezTo>
                    <a:cubicBezTo>
                      <a:pt x="194" y="311"/>
                      <a:pt x="194" y="310"/>
                      <a:pt x="198" y="309"/>
                    </a:cubicBezTo>
                    <a:cubicBezTo>
                      <a:pt x="202" y="307"/>
                      <a:pt x="207" y="306"/>
                      <a:pt x="212" y="304"/>
                    </a:cubicBezTo>
                    <a:cubicBezTo>
                      <a:pt x="218" y="303"/>
                      <a:pt x="223" y="300"/>
                      <a:pt x="229" y="298"/>
                    </a:cubicBezTo>
                    <a:cubicBezTo>
                      <a:pt x="235" y="297"/>
                      <a:pt x="241" y="295"/>
                      <a:pt x="246" y="293"/>
                    </a:cubicBezTo>
                    <a:cubicBezTo>
                      <a:pt x="247" y="293"/>
                      <a:pt x="250" y="292"/>
                      <a:pt x="250" y="292"/>
                    </a:cubicBezTo>
                    <a:cubicBezTo>
                      <a:pt x="251" y="291"/>
                      <a:pt x="252" y="289"/>
                      <a:pt x="252" y="288"/>
                    </a:cubicBezTo>
                    <a:cubicBezTo>
                      <a:pt x="251" y="290"/>
                      <a:pt x="250" y="292"/>
                      <a:pt x="249" y="293"/>
                    </a:cubicBezTo>
                    <a:close/>
                    <a:moveTo>
                      <a:pt x="238" y="298"/>
                    </a:moveTo>
                    <a:cubicBezTo>
                      <a:pt x="225" y="303"/>
                      <a:pt x="212" y="308"/>
                      <a:pt x="198" y="311"/>
                    </a:cubicBezTo>
                    <a:cubicBezTo>
                      <a:pt x="199" y="310"/>
                      <a:pt x="200" y="310"/>
                      <a:pt x="202" y="309"/>
                    </a:cubicBezTo>
                    <a:cubicBezTo>
                      <a:pt x="206" y="308"/>
                      <a:pt x="211" y="306"/>
                      <a:pt x="216" y="304"/>
                    </a:cubicBezTo>
                    <a:cubicBezTo>
                      <a:pt x="223" y="302"/>
                      <a:pt x="230" y="300"/>
                      <a:pt x="238" y="298"/>
                    </a:cubicBezTo>
                    <a:close/>
                    <a:moveTo>
                      <a:pt x="253" y="286"/>
                    </a:moveTo>
                    <a:cubicBezTo>
                      <a:pt x="253" y="286"/>
                      <a:pt x="252" y="286"/>
                      <a:pt x="252" y="286"/>
                    </a:cubicBezTo>
                    <a:cubicBezTo>
                      <a:pt x="252" y="286"/>
                      <a:pt x="251" y="286"/>
                      <a:pt x="251" y="287"/>
                    </a:cubicBezTo>
                    <a:cubicBezTo>
                      <a:pt x="241" y="290"/>
                      <a:pt x="231" y="293"/>
                      <a:pt x="221" y="296"/>
                    </a:cubicBezTo>
                    <a:cubicBezTo>
                      <a:pt x="216" y="298"/>
                      <a:pt x="211" y="299"/>
                      <a:pt x="206" y="301"/>
                    </a:cubicBezTo>
                    <a:cubicBezTo>
                      <a:pt x="203" y="302"/>
                      <a:pt x="201" y="303"/>
                      <a:pt x="199" y="304"/>
                    </a:cubicBezTo>
                    <a:cubicBezTo>
                      <a:pt x="198" y="304"/>
                      <a:pt x="197" y="304"/>
                      <a:pt x="196" y="304"/>
                    </a:cubicBezTo>
                    <a:cubicBezTo>
                      <a:pt x="193" y="305"/>
                      <a:pt x="198" y="303"/>
                      <a:pt x="198" y="303"/>
                    </a:cubicBezTo>
                    <a:cubicBezTo>
                      <a:pt x="209" y="299"/>
                      <a:pt x="220" y="295"/>
                      <a:pt x="231" y="291"/>
                    </a:cubicBezTo>
                    <a:cubicBezTo>
                      <a:pt x="233" y="291"/>
                      <a:pt x="235" y="290"/>
                      <a:pt x="237" y="289"/>
                    </a:cubicBezTo>
                    <a:cubicBezTo>
                      <a:pt x="243" y="288"/>
                      <a:pt x="249" y="286"/>
                      <a:pt x="255" y="283"/>
                    </a:cubicBezTo>
                    <a:cubicBezTo>
                      <a:pt x="254" y="284"/>
                      <a:pt x="254" y="285"/>
                      <a:pt x="253" y="286"/>
                    </a:cubicBezTo>
                    <a:close/>
                    <a:moveTo>
                      <a:pt x="256" y="279"/>
                    </a:moveTo>
                    <a:cubicBezTo>
                      <a:pt x="256" y="280"/>
                      <a:pt x="256" y="281"/>
                      <a:pt x="255" y="281"/>
                    </a:cubicBezTo>
                    <a:cubicBezTo>
                      <a:pt x="249" y="284"/>
                      <a:pt x="243" y="286"/>
                      <a:pt x="237" y="289"/>
                    </a:cubicBezTo>
                    <a:cubicBezTo>
                      <a:pt x="231" y="290"/>
                      <a:pt x="225" y="292"/>
                      <a:pt x="220" y="293"/>
                    </a:cubicBezTo>
                    <a:cubicBezTo>
                      <a:pt x="215" y="294"/>
                      <a:pt x="210" y="296"/>
                      <a:pt x="205" y="297"/>
                    </a:cubicBezTo>
                    <a:cubicBezTo>
                      <a:pt x="202" y="298"/>
                      <a:pt x="199" y="299"/>
                      <a:pt x="197" y="300"/>
                    </a:cubicBezTo>
                    <a:cubicBezTo>
                      <a:pt x="192" y="302"/>
                      <a:pt x="199" y="299"/>
                      <a:pt x="200" y="299"/>
                    </a:cubicBezTo>
                    <a:cubicBezTo>
                      <a:pt x="210" y="294"/>
                      <a:pt x="222" y="291"/>
                      <a:pt x="233" y="287"/>
                    </a:cubicBezTo>
                    <a:cubicBezTo>
                      <a:pt x="238" y="285"/>
                      <a:pt x="243" y="283"/>
                      <a:pt x="248" y="281"/>
                    </a:cubicBezTo>
                    <a:cubicBezTo>
                      <a:pt x="251" y="279"/>
                      <a:pt x="255" y="278"/>
                      <a:pt x="258" y="275"/>
                    </a:cubicBezTo>
                    <a:cubicBezTo>
                      <a:pt x="257" y="277"/>
                      <a:pt x="257" y="278"/>
                      <a:pt x="256" y="279"/>
                    </a:cubicBezTo>
                    <a:close/>
                    <a:moveTo>
                      <a:pt x="258" y="274"/>
                    </a:moveTo>
                    <a:cubicBezTo>
                      <a:pt x="247" y="279"/>
                      <a:pt x="235" y="283"/>
                      <a:pt x="223" y="287"/>
                    </a:cubicBezTo>
                    <a:cubicBezTo>
                      <a:pt x="217" y="289"/>
                      <a:pt x="211" y="290"/>
                      <a:pt x="206" y="292"/>
                    </a:cubicBezTo>
                    <a:cubicBezTo>
                      <a:pt x="203" y="294"/>
                      <a:pt x="200" y="295"/>
                      <a:pt x="197" y="296"/>
                    </a:cubicBezTo>
                    <a:cubicBezTo>
                      <a:pt x="193" y="297"/>
                      <a:pt x="199" y="295"/>
                      <a:pt x="200" y="294"/>
                    </a:cubicBezTo>
                    <a:cubicBezTo>
                      <a:pt x="212" y="289"/>
                      <a:pt x="223" y="285"/>
                      <a:pt x="235" y="281"/>
                    </a:cubicBezTo>
                    <a:cubicBezTo>
                      <a:pt x="240" y="279"/>
                      <a:pt x="245" y="277"/>
                      <a:pt x="250" y="275"/>
                    </a:cubicBezTo>
                    <a:cubicBezTo>
                      <a:pt x="253" y="274"/>
                      <a:pt x="257" y="272"/>
                      <a:pt x="259" y="270"/>
                    </a:cubicBezTo>
                    <a:cubicBezTo>
                      <a:pt x="259" y="271"/>
                      <a:pt x="259" y="273"/>
                      <a:pt x="258" y="274"/>
                    </a:cubicBezTo>
                    <a:close/>
                    <a:moveTo>
                      <a:pt x="257" y="271"/>
                    </a:moveTo>
                    <a:cubicBezTo>
                      <a:pt x="257" y="271"/>
                      <a:pt x="258" y="271"/>
                      <a:pt x="259" y="271"/>
                    </a:cubicBezTo>
                    <a:cubicBezTo>
                      <a:pt x="258" y="271"/>
                      <a:pt x="257" y="271"/>
                      <a:pt x="257" y="271"/>
                    </a:cubicBezTo>
                    <a:close/>
                    <a:moveTo>
                      <a:pt x="262" y="257"/>
                    </a:moveTo>
                    <a:cubicBezTo>
                      <a:pt x="262" y="257"/>
                      <a:pt x="262" y="257"/>
                      <a:pt x="262" y="257"/>
                    </a:cubicBezTo>
                    <a:cubicBezTo>
                      <a:pt x="246" y="265"/>
                      <a:pt x="229" y="269"/>
                      <a:pt x="212" y="276"/>
                    </a:cubicBezTo>
                    <a:cubicBezTo>
                      <a:pt x="211" y="277"/>
                      <a:pt x="209" y="277"/>
                      <a:pt x="208" y="278"/>
                    </a:cubicBezTo>
                    <a:cubicBezTo>
                      <a:pt x="206" y="279"/>
                      <a:pt x="203" y="280"/>
                      <a:pt x="201" y="281"/>
                    </a:cubicBezTo>
                    <a:cubicBezTo>
                      <a:pt x="202" y="280"/>
                      <a:pt x="203" y="280"/>
                      <a:pt x="204" y="279"/>
                    </a:cubicBezTo>
                    <a:cubicBezTo>
                      <a:pt x="223" y="270"/>
                      <a:pt x="245" y="266"/>
                      <a:pt x="263" y="255"/>
                    </a:cubicBezTo>
                    <a:cubicBezTo>
                      <a:pt x="263" y="256"/>
                      <a:pt x="263" y="256"/>
                      <a:pt x="262" y="257"/>
                    </a:cubicBezTo>
                    <a:close/>
                    <a:moveTo>
                      <a:pt x="264" y="248"/>
                    </a:moveTo>
                    <a:cubicBezTo>
                      <a:pt x="258" y="250"/>
                      <a:pt x="253" y="252"/>
                      <a:pt x="248" y="254"/>
                    </a:cubicBezTo>
                    <a:cubicBezTo>
                      <a:pt x="242" y="256"/>
                      <a:pt x="236" y="258"/>
                      <a:pt x="230" y="260"/>
                    </a:cubicBezTo>
                    <a:cubicBezTo>
                      <a:pt x="223" y="262"/>
                      <a:pt x="216" y="265"/>
                      <a:pt x="209" y="267"/>
                    </a:cubicBezTo>
                    <a:cubicBezTo>
                      <a:pt x="208" y="268"/>
                      <a:pt x="206" y="269"/>
                      <a:pt x="204" y="269"/>
                    </a:cubicBezTo>
                    <a:cubicBezTo>
                      <a:pt x="205" y="269"/>
                      <a:pt x="206" y="269"/>
                      <a:pt x="207" y="268"/>
                    </a:cubicBezTo>
                    <a:cubicBezTo>
                      <a:pt x="216" y="263"/>
                      <a:pt x="226" y="260"/>
                      <a:pt x="236" y="256"/>
                    </a:cubicBezTo>
                    <a:cubicBezTo>
                      <a:pt x="245" y="252"/>
                      <a:pt x="254" y="247"/>
                      <a:pt x="264" y="244"/>
                    </a:cubicBezTo>
                    <a:cubicBezTo>
                      <a:pt x="264" y="245"/>
                      <a:pt x="264" y="246"/>
                      <a:pt x="264" y="248"/>
                    </a:cubicBezTo>
                    <a:close/>
                    <a:moveTo>
                      <a:pt x="264" y="243"/>
                    </a:moveTo>
                    <a:cubicBezTo>
                      <a:pt x="257" y="244"/>
                      <a:pt x="251" y="247"/>
                      <a:pt x="245" y="250"/>
                    </a:cubicBezTo>
                    <a:cubicBezTo>
                      <a:pt x="242" y="251"/>
                      <a:pt x="238" y="252"/>
                      <a:pt x="234" y="254"/>
                    </a:cubicBezTo>
                    <a:cubicBezTo>
                      <a:pt x="240" y="251"/>
                      <a:pt x="246" y="249"/>
                      <a:pt x="252" y="246"/>
                    </a:cubicBezTo>
                    <a:cubicBezTo>
                      <a:pt x="253" y="245"/>
                      <a:pt x="255" y="244"/>
                      <a:pt x="257" y="243"/>
                    </a:cubicBezTo>
                    <a:cubicBezTo>
                      <a:pt x="259" y="243"/>
                      <a:pt x="262" y="242"/>
                      <a:pt x="264" y="241"/>
                    </a:cubicBezTo>
                    <a:cubicBezTo>
                      <a:pt x="264" y="242"/>
                      <a:pt x="264" y="242"/>
                      <a:pt x="264" y="243"/>
                    </a:cubicBezTo>
                    <a:close/>
                    <a:moveTo>
                      <a:pt x="264" y="240"/>
                    </a:moveTo>
                    <a:cubicBezTo>
                      <a:pt x="262" y="240"/>
                      <a:pt x="261" y="241"/>
                      <a:pt x="259" y="242"/>
                    </a:cubicBezTo>
                    <a:cubicBezTo>
                      <a:pt x="252" y="244"/>
                      <a:pt x="245" y="246"/>
                      <a:pt x="238" y="248"/>
                    </a:cubicBezTo>
                    <a:cubicBezTo>
                      <a:pt x="231" y="250"/>
                      <a:pt x="224" y="252"/>
                      <a:pt x="218" y="255"/>
                    </a:cubicBezTo>
                    <a:cubicBezTo>
                      <a:pt x="214" y="256"/>
                      <a:pt x="210" y="258"/>
                      <a:pt x="207" y="260"/>
                    </a:cubicBezTo>
                    <a:cubicBezTo>
                      <a:pt x="211" y="258"/>
                      <a:pt x="214" y="256"/>
                      <a:pt x="218" y="254"/>
                    </a:cubicBezTo>
                    <a:cubicBezTo>
                      <a:pt x="226" y="250"/>
                      <a:pt x="234" y="248"/>
                      <a:pt x="242" y="245"/>
                    </a:cubicBezTo>
                    <a:cubicBezTo>
                      <a:pt x="247" y="243"/>
                      <a:pt x="252" y="240"/>
                      <a:pt x="257" y="238"/>
                    </a:cubicBezTo>
                    <a:cubicBezTo>
                      <a:pt x="259" y="237"/>
                      <a:pt x="261" y="236"/>
                      <a:pt x="264" y="235"/>
                    </a:cubicBezTo>
                    <a:cubicBezTo>
                      <a:pt x="264" y="237"/>
                      <a:pt x="264" y="238"/>
                      <a:pt x="264" y="240"/>
                    </a:cubicBezTo>
                    <a:close/>
                    <a:moveTo>
                      <a:pt x="258" y="236"/>
                    </a:moveTo>
                    <a:cubicBezTo>
                      <a:pt x="256" y="237"/>
                      <a:pt x="253" y="239"/>
                      <a:pt x="251" y="240"/>
                    </a:cubicBezTo>
                    <a:cubicBezTo>
                      <a:pt x="237" y="246"/>
                      <a:pt x="222" y="249"/>
                      <a:pt x="208" y="256"/>
                    </a:cubicBezTo>
                    <a:cubicBezTo>
                      <a:pt x="206" y="256"/>
                      <a:pt x="204" y="257"/>
                      <a:pt x="202" y="258"/>
                    </a:cubicBezTo>
                    <a:cubicBezTo>
                      <a:pt x="200" y="259"/>
                      <a:pt x="199" y="259"/>
                      <a:pt x="201" y="258"/>
                    </a:cubicBezTo>
                    <a:cubicBezTo>
                      <a:pt x="204" y="256"/>
                      <a:pt x="208" y="255"/>
                      <a:pt x="211" y="254"/>
                    </a:cubicBezTo>
                    <a:cubicBezTo>
                      <a:pt x="217" y="251"/>
                      <a:pt x="223" y="249"/>
                      <a:pt x="229" y="247"/>
                    </a:cubicBezTo>
                    <a:cubicBezTo>
                      <a:pt x="235" y="245"/>
                      <a:pt x="240" y="242"/>
                      <a:pt x="246" y="240"/>
                    </a:cubicBezTo>
                    <a:cubicBezTo>
                      <a:pt x="252" y="237"/>
                      <a:pt x="258" y="235"/>
                      <a:pt x="263" y="232"/>
                    </a:cubicBezTo>
                    <a:cubicBezTo>
                      <a:pt x="263" y="233"/>
                      <a:pt x="264" y="233"/>
                      <a:pt x="264" y="234"/>
                    </a:cubicBezTo>
                    <a:cubicBezTo>
                      <a:pt x="262" y="235"/>
                      <a:pt x="260" y="236"/>
                      <a:pt x="258" y="236"/>
                    </a:cubicBezTo>
                    <a:close/>
                    <a:moveTo>
                      <a:pt x="258" y="167"/>
                    </a:moveTo>
                    <a:cubicBezTo>
                      <a:pt x="245" y="161"/>
                      <a:pt x="232" y="159"/>
                      <a:pt x="219" y="156"/>
                    </a:cubicBezTo>
                    <a:cubicBezTo>
                      <a:pt x="204" y="152"/>
                      <a:pt x="189" y="153"/>
                      <a:pt x="174" y="155"/>
                    </a:cubicBezTo>
                    <a:cubicBezTo>
                      <a:pt x="161" y="157"/>
                      <a:pt x="149" y="160"/>
                      <a:pt x="137" y="164"/>
                    </a:cubicBezTo>
                    <a:cubicBezTo>
                      <a:pt x="137" y="163"/>
                      <a:pt x="137" y="162"/>
                      <a:pt x="135" y="162"/>
                    </a:cubicBezTo>
                    <a:cubicBezTo>
                      <a:pt x="133" y="161"/>
                      <a:pt x="132" y="162"/>
                      <a:pt x="131" y="163"/>
                    </a:cubicBezTo>
                    <a:cubicBezTo>
                      <a:pt x="130" y="164"/>
                      <a:pt x="130" y="166"/>
                      <a:pt x="130" y="167"/>
                    </a:cubicBezTo>
                    <a:cubicBezTo>
                      <a:pt x="116" y="172"/>
                      <a:pt x="104" y="179"/>
                      <a:pt x="93" y="187"/>
                    </a:cubicBezTo>
                    <a:cubicBezTo>
                      <a:pt x="95" y="170"/>
                      <a:pt x="102" y="151"/>
                      <a:pt x="109" y="135"/>
                    </a:cubicBezTo>
                    <a:cubicBezTo>
                      <a:pt x="112" y="128"/>
                      <a:pt x="116" y="121"/>
                      <a:pt x="122" y="115"/>
                    </a:cubicBezTo>
                    <a:cubicBezTo>
                      <a:pt x="129" y="108"/>
                      <a:pt x="137" y="104"/>
                      <a:pt x="145" y="100"/>
                    </a:cubicBezTo>
                    <a:cubicBezTo>
                      <a:pt x="151" y="97"/>
                      <a:pt x="158" y="95"/>
                      <a:pt x="164" y="93"/>
                    </a:cubicBezTo>
                    <a:cubicBezTo>
                      <a:pt x="163" y="102"/>
                      <a:pt x="159" y="119"/>
                      <a:pt x="168" y="117"/>
                    </a:cubicBezTo>
                    <a:cubicBezTo>
                      <a:pt x="172" y="116"/>
                      <a:pt x="173" y="112"/>
                      <a:pt x="173" y="108"/>
                    </a:cubicBezTo>
                    <a:cubicBezTo>
                      <a:pt x="176" y="114"/>
                      <a:pt x="179" y="118"/>
                      <a:pt x="185" y="116"/>
                    </a:cubicBezTo>
                    <a:cubicBezTo>
                      <a:pt x="191" y="113"/>
                      <a:pt x="189" y="106"/>
                      <a:pt x="186" y="102"/>
                    </a:cubicBezTo>
                    <a:cubicBezTo>
                      <a:pt x="183" y="98"/>
                      <a:pt x="178" y="94"/>
                      <a:pt x="173" y="92"/>
                    </a:cubicBezTo>
                    <a:cubicBezTo>
                      <a:pt x="174" y="91"/>
                      <a:pt x="174" y="91"/>
                      <a:pt x="175" y="91"/>
                    </a:cubicBezTo>
                    <a:cubicBezTo>
                      <a:pt x="184" y="90"/>
                      <a:pt x="193" y="92"/>
                      <a:pt x="202" y="95"/>
                    </a:cubicBezTo>
                    <a:cubicBezTo>
                      <a:pt x="211" y="98"/>
                      <a:pt x="220" y="101"/>
                      <a:pt x="227" y="105"/>
                    </a:cubicBezTo>
                    <a:cubicBezTo>
                      <a:pt x="232" y="109"/>
                      <a:pt x="237" y="113"/>
                      <a:pt x="242" y="117"/>
                    </a:cubicBezTo>
                    <a:cubicBezTo>
                      <a:pt x="243" y="119"/>
                      <a:pt x="244" y="120"/>
                      <a:pt x="246" y="122"/>
                    </a:cubicBezTo>
                    <a:cubicBezTo>
                      <a:pt x="246" y="123"/>
                      <a:pt x="246" y="123"/>
                      <a:pt x="246" y="123"/>
                    </a:cubicBezTo>
                    <a:cubicBezTo>
                      <a:pt x="253" y="137"/>
                      <a:pt x="256" y="152"/>
                      <a:pt x="258" y="167"/>
                    </a:cubicBezTo>
                    <a:close/>
                    <a:moveTo>
                      <a:pt x="97" y="158"/>
                    </a:moveTo>
                    <a:cubicBezTo>
                      <a:pt x="99" y="150"/>
                      <a:pt x="102" y="141"/>
                      <a:pt x="106" y="133"/>
                    </a:cubicBezTo>
                    <a:cubicBezTo>
                      <a:pt x="103" y="141"/>
                      <a:pt x="100" y="150"/>
                      <a:pt x="97" y="158"/>
                    </a:cubicBezTo>
                    <a:close/>
                    <a:moveTo>
                      <a:pt x="240" y="111"/>
                    </a:moveTo>
                    <a:cubicBezTo>
                      <a:pt x="237" y="108"/>
                      <a:pt x="233" y="105"/>
                      <a:pt x="229" y="103"/>
                    </a:cubicBezTo>
                    <a:cubicBezTo>
                      <a:pt x="216" y="93"/>
                      <a:pt x="202" y="85"/>
                      <a:pt x="185" y="84"/>
                    </a:cubicBezTo>
                    <a:cubicBezTo>
                      <a:pt x="181" y="84"/>
                      <a:pt x="178" y="84"/>
                      <a:pt x="174" y="85"/>
                    </a:cubicBezTo>
                    <a:cubicBezTo>
                      <a:pt x="174" y="83"/>
                      <a:pt x="173" y="82"/>
                      <a:pt x="171" y="82"/>
                    </a:cubicBezTo>
                    <a:cubicBezTo>
                      <a:pt x="168" y="82"/>
                      <a:pt x="165" y="83"/>
                      <a:pt x="164" y="86"/>
                    </a:cubicBezTo>
                    <a:cubicBezTo>
                      <a:pt x="164" y="86"/>
                      <a:pt x="164" y="86"/>
                      <a:pt x="164" y="87"/>
                    </a:cubicBezTo>
                    <a:cubicBezTo>
                      <a:pt x="147" y="91"/>
                      <a:pt x="130" y="101"/>
                      <a:pt x="117" y="113"/>
                    </a:cubicBezTo>
                    <a:cubicBezTo>
                      <a:pt x="99" y="131"/>
                      <a:pt x="93" y="157"/>
                      <a:pt x="90" y="182"/>
                    </a:cubicBezTo>
                    <a:cubicBezTo>
                      <a:pt x="88" y="213"/>
                      <a:pt x="88" y="245"/>
                      <a:pt x="90" y="276"/>
                    </a:cubicBezTo>
                    <a:cubicBezTo>
                      <a:pt x="91" y="285"/>
                      <a:pt x="92" y="293"/>
                      <a:pt x="93" y="301"/>
                    </a:cubicBezTo>
                    <a:cubicBezTo>
                      <a:pt x="86" y="296"/>
                      <a:pt x="80" y="289"/>
                      <a:pt x="76" y="281"/>
                    </a:cubicBezTo>
                    <a:cubicBezTo>
                      <a:pt x="71" y="270"/>
                      <a:pt x="73" y="258"/>
                      <a:pt x="75" y="246"/>
                    </a:cubicBezTo>
                    <a:cubicBezTo>
                      <a:pt x="77" y="231"/>
                      <a:pt x="76" y="216"/>
                      <a:pt x="77" y="201"/>
                    </a:cubicBezTo>
                    <a:cubicBezTo>
                      <a:pt x="78" y="194"/>
                      <a:pt x="79" y="186"/>
                      <a:pt x="79" y="179"/>
                    </a:cubicBezTo>
                    <a:cubicBezTo>
                      <a:pt x="80" y="172"/>
                      <a:pt x="79" y="165"/>
                      <a:pt x="78" y="158"/>
                    </a:cubicBezTo>
                    <a:cubicBezTo>
                      <a:pt x="76" y="144"/>
                      <a:pt x="72" y="130"/>
                      <a:pt x="75" y="114"/>
                    </a:cubicBezTo>
                    <a:cubicBezTo>
                      <a:pt x="77" y="100"/>
                      <a:pt x="86" y="88"/>
                      <a:pt x="96" y="79"/>
                    </a:cubicBezTo>
                    <a:cubicBezTo>
                      <a:pt x="107" y="70"/>
                      <a:pt x="120" y="65"/>
                      <a:pt x="134" y="62"/>
                    </a:cubicBezTo>
                    <a:cubicBezTo>
                      <a:pt x="142" y="61"/>
                      <a:pt x="151" y="61"/>
                      <a:pt x="159" y="60"/>
                    </a:cubicBezTo>
                    <a:cubicBezTo>
                      <a:pt x="166" y="59"/>
                      <a:pt x="173" y="57"/>
                      <a:pt x="181" y="56"/>
                    </a:cubicBezTo>
                    <a:cubicBezTo>
                      <a:pt x="181" y="56"/>
                      <a:pt x="181" y="56"/>
                      <a:pt x="181" y="56"/>
                    </a:cubicBezTo>
                    <a:cubicBezTo>
                      <a:pt x="183" y="57"/>
                      <a:pt x="186" y="59"/>
                      <a:pt x="189" y="60"/>
                    </a:cubicBezTo>
                    <a:cubicBezTo>
                      <a:pt x="209" y="72"/>
                      <a:pt x="228" y="90"/>
                      <a:pt x="240" y="111"/>
                    </a:cubicBezTo>
                    <a:close/>
                    <a:moveTo>
                      <a:pt x="41" y="229"/>
                    </a:moveTo>
                    <a:cubicBezTo>
                      <a:pt x="39" y="243"/>
                      <a:pt x="39" y="257"/>
                      <a:pt x="38" y="272"/>
                    </a:cubicBezTo>
                    <a:cubicBezTo>
                      <a:pt x="38" y="272"/>
                      <a:pt x="38" y="272"/>
                      <a:pt x="38" y="272"/>
                    </a:cubicBezTo>
                    <a:cubicBezTo>
                      <a:pt x="39" y="275"/>
                      <a:pt x="39" y="278"/>
                      <a:pt x="40" y="280"/>
                    </a:cubicBezTo>
                    <a:cubicBezTo>
                      <a:pt x="33" y="277"/>
                      <a:pt x="24" y="275"/>
                      <a:pt x="29" y="266"/>
                    </a:cubicBezTo>
                    <a:cubicBezTo>
                      <a:pt x="29" y="266"/>
                      <a:pt x="29" y="266"/>
                      <a:pt x="29" y="266"/>
                    </a:cubicBezTo>
                    <a:cubicBezTo>
                      <a:pt x="33" y="262"/>
                      <a:pt x="36" y="256"/>
                      <a:pt x="36" y="250"/>
                    </a:cubicBezTo>
                    <a:cubicBezTo>
                      <a:pt x="36" y="243"/>
                      <a:pt x="34" y="237"/>
                      <a:pt x="34" y="231"/>
                    </a:cubicBezTo>
                    <a:cubicBezTo>
                      <a:pt x="34" y="222"/>
                      <a:pt x="36" y="213"/>
                      <a:pt x="37" y="204"/>
                    </a:cubicBezTo>
                    <a:cubicBezTo>
                      <a:pt x="40" y="189"/>
                      <a:pt x="39" y="174"/>
                      <a:pt x="42" y="160"/>
                    </a:cubicBezTo>
                    <a:cubicBezTo>
                      <a:pt x="43" y="169"/>
                      <a:pt x="44" y="178"/>
                      <a:pt x="44" y="187"/>
                    </a:cubicBezTo>
                    <a:cubicBezTo>
                      <a:pt x="44" y="188"/>
                      <a:pt x="44" y="189"/>
                      <a:pt x="44" y="190"/>
                    </a:cubicBezTo>
                    <a:cubicBezTo>
                      <a:pt x="44" y="190"/>
                      <a:pt x="44" y="190"/>
                      <a:pt x="44" y="190"/>
                    </a:cubicBezTo>
                    <a:cubicBezTo>
                      <a:pt x="44" y="203"/>
                      <a:pt x="42" y="216"/>
                      <a:pt x="41" y="229"/>
                    </a:cubicBezTo>
                    <a:close/>
                    <a:moveTo>
                      <a:pt x="15" y="266"/>
                    </a:moveTo>
                    <a:cubicBezTo>
                      <a:pt x="19" y="265"/>
                      <a:pt x="23" y="262"/>
                      <a:pt x="26" y="259"/>
                    </a:cubicBezTo>
                    <a:cubicBezTo>
                      <a:pt x="27" y="258"/>
                      <a:pt x="33" y="252"/>
                      <a:pt x="30" y="256"/>
                    </a:cubicBezTo>
                    <a:cubicBezTo>
                      <a:pt x="28" y="260"/>
                      <a:pt x="25" y="262"/>
                      <a:pt x="22" y="265"/>
                    </a:cubicBezTo>
                    <a:cubicBezTo>
                      <a:pt x="22" y="265"/>
                      <a:pt x="22" y="265"/>
                      <a:pt x="22" y="265"/>
                    </a:cubicBezTo>
                    <a:cubicBezTo>
                      <a:pt x="26" y="265"/>
                      <a:pt x="28" y="262"/>
                      <a:pt x="30" y="260"/>
                    </a:cubicBezTo>
                    <a:cubicBezTo>
                      <a:pt x="30" y="260"/>
                      <a:pt x="30" y="260"/>
                      <a:pt x="30" y="260"/>
                    </a:cubicBezTo>
                    <a:cubicBezTo>
                      <a:pt x="28" y="263"/>
                      <a:pt x="25" y="266"/>
                      <a:pt x="20" y="266"/>
                    </a:cubicBezTo>
                    <a:cubicBezTo>
                      <a:pt x="18" y="267"/>
                      <a:pt x="16" y="267"/>
                      <a:pt x="15" y="266"/>
                    </a:cubicBezTo>
                    <a:close/>
                    <a:moveTo>
                      <a:pt x="8" y="186"/>
                    </a:moveTo>
                    <a:cubicBezTo>
                      <a:pt x="8" y="186"/>
                      <a:pt x="8" y="186"/>
                      <a:pt x="9" y="186"/>
                    </a:cubicBezTo>
                    <a:cubicBezTo>
                      <a:pt x="13" y="183"/>
                      <a:pt x="19" y="182"/>
                      <a:pt x="24" y="180"/>
                    </a:cubicBezTo>
                    <a:cubicBezTo>
                      <a:pt x="26" y="179"/>
                      <a:pt x="29" y="178"/>
                      <a:pt x="31" y="177"/>
                    </a:cubicBezTo>
                    <a:cubicBezTo>
                      <a:pt x="32" y="176"/>
                      <a:pt x="34" y="175"/>
                      <a:pt x="36" y="175"/>
                    </a:cubicBezTo>
                    <a:cubicBezTo>
                      <a:pt x="34" y="175"/>
                      <a:pt x="33" y="176"/>
                      <a:pt x="32" y="177"/>
                    </a:cubicBezTo>
                    <a:cubicBezTo>
                      <a:pt x="25" y="182"/>
                      <a:pt x="15" y="184"/>
                      <a:pt x="8" y="190"/>
                    </a:cubicBezTo>
                    <a:cubicBezTo>
                      <a:pt x="8" y="189"/>
                      <a:pt x="8" y="188"/>
                      <a:pt x="8" y="186"/>
                    </a:cubicBezTo>
                    <a:close/>
                    <a:moveTo>
                      <a:pt x="45" y="69"/>
                    </a:moveTo>
                    <a:cubicBezTo>
                      <a:pt x="51" y="66"/>
                      <a:pt x="56" y="63"/>
                      <a:pt x="62" y="60"/>
                    </a:cubicBezTo>
                    <a:cubicBezTo>
                      <a:pt x="65" y="58"/>
                      <a:pt x="68" y="57"/>
                      <a:pt x="71" y="55"/>
                    </a:cubicBezTo>
                    <a:cubicBezTo>
                      <a:pt x="71" y="55"/>
                      <a:pt x="72" y="55"/>
                      <a:pt x="72" y="55"/>
                    </a:cubicBezTo>
                    <a:cubicBezTo>
                      <a:pt x="61" y="61"/>
                      <a:pt x="51" y="67"/>
                      <a:pt x="42" y="74"/>
                    </a:cubicBezTo>
                    <a:cubicBezTo>
                      <a:pt x="43" y="72"/>
                      <a:pt x="44" y="71"/>
                      <a:pt x="45" y="69"/>
                    </a:cubicBezTo>
                    <a:close/>
                    <a:moveTo>
                      <a:pt x="83" y="51"/>
                    </a:moveTo>
                    <a:cubicBezTo>
                      <a:pt x="82" y="52"/>
                      <a:pt x="81" y="52"/>
                      <a:pt x="80" y="53"/>
                    </a:cubicBezTo>
                    <a:cubicBezTo>
                      <a:pt x="76" y="55"/>
                      <a:pt x="72" y="57"/>
                      <a:pt x="67" y="60"/>
                    </a:cubicBezTo>
                    <a:cubicBezTo>
                      <a:pt x="60" y="64"/>
                      <a:pt x="52" y="68"/>
                      <a:pt x="44" y="73"/>
                    </a:cubicBezTo>
                    <a:cubicBezTo>
                      <a:pt x="45" y="73"/>
                      <a:pt x="45" y="72"/>
                      <a:pt x="45" y="72"/>
                    </a:cubicBezTo>
                    <a:cubicBezTo>
                      <a:pt x="49" y="69"/>
                      <a:pt x="53" y="67"/>
                      <a:pt x="57" y="64"/>
                    </a:cubicBezTo>
                    <a:cubicBezTo>
                      <a:pt x="64" y="60"/>
                      <a:pt x="72" y="57"/>
                      <a:pt x="78" y="52"/>
                    </a:cubicBezTo>
                    <a:cubicBezTo>
                      <a:pt x="80" y="52"/>
                      <a:pt x="82" y="51"/>
                      <a:pt x="83" y="51"/>
                    </a:cubicBezTo>
                    <a:close/>
                    <a:moveTo>
                      <a:pt x="40" y="77"/>
                    </a:moveTo>
                    <a:cubicBezTo>
                      <a:pt x="40" y="76"/>
                      <a:pt x="40" y="76"/>
                      <a:pt x="41" y="76"/>
                    </a:cubicBezTo>
                    <a:cubicBezTo>
                      <a:pt x="48" y="71"/>
                      <a:pt x="55" y="67"/>
                      <a:pt x="63" y="63"/>
                    </a:cubicBezTo>
                    <a:cubicBezTo>
                      <a:pt x="67" y="61"/>
                      <a:pt x="71" y="58"/>
                      <a:pt x="76" y="56"/>
                    </a:cubicBezTo>
                    <a:cubicBezTo>
                      <a:pt x="78" y="55"/>
                      <a:pt x="80" y="54"/>
                      <a:pt x="82" y="52"/>
                    </a:cubicBezTo>
                    <a:cubicBezTo>
                      <a:pt x="83" y="52"/>
                      <a:pt x="84" y="51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85" y="51"/>
                      <a:pt x="85" y="51"/>
                      <a:pt x="86" y="51"/>
                    </a:cubicBezTo>
                    <a:cubicBezTo>
                      <a:pt x="85" y="51"/>
                      <a:pt x="84" y="51"/>
                      <a:pt x="84" y="52"/>
                    </a:cubicBezTo>
                    <a:cubicBezTo>
                      <a:pt x="76" y="57"/>
                      <a:pt x="68" y="61"/>
                      <a:pt x="59" y="66"/>
                    </a:cubicBezTo>
                    <a:cubicBezTo>
                      <a:pt x="52" y="70"/>
                      <a:pt x="45" y="75"/>
                      <a:pt x="38" y="80"/>
                    </a:cubicBezTo>
                    <a:cubicBezTo>
                      <a:pt x="39" y="79"/>
                      <a:pt x="39" y="78"/>
                      <a:pt x="40" y="77"/>
                    </a:cubicBezTo>
                    <a:close/>
                    <a:moveTo>
                      <a:pt x="37" y="82"/>
                    </a:moveTo>
                    <a:cubicBezTo>
                      <a:pt x="41" y="80"/>
                      <a:pt x="44" y="78"/>
                      <a:pt x="48" y="76"/>
                    </a:cubicBezTo>
                    <a:cubicBezTo>
                      <a:pt x="53" y="73"/>
                      <a:pt x="59" y="71"/>
                      <a:pt x="63" y="68"/>
                    </a:cubicBezTo>
                    <a:cubicBezTo>
                      <a:pt x="66" y="67"/>
                      <a:pt x="68" y="65"/>
                      <a:pt x="70" y="64"/>
                    </a:cubicBezTo>
                    <a:cubicBezTo>
                      <a:pt x="68" y="66"/>
                      <a:pt x="66" y="68"/>
                      <a:pt x="64" y="70"/>
                    </a:cubicBezTo>
                    <a:cubicBezTo>
                      <a:pt x="55" y="75"/>
                      <a:pt x="46" y="80"/>
                      <a:pt x="36" y="84"/>
                    </a:cubicBezTo>
                    <a:cubicBezTo>
                      <a:pt x="36" y="83"/>
                      <a:pt x="36" y="83"/>
                      <a:pt x="37" y="82"/>
                    </a:cubicBezTo>
                    <a:close/>
                    <a:moveTo>
                      <a:pt x="105" y="11"/>
                    </a:moveTo>
                    <a:cubicBezTo>
                      <a:pt x="106" y="11"/>
                      <a:pt x="107" y="11"/>
                      <a:pt x="108" y="10"/>
                    </a:cubicBezTo>
                    <a:cubicBezTo>
                      <a:pt x="109" y="10"/>
                      <a:pt x="110" y="9"/>
                      <a:pt x="111" y="9"/>
                    </a:cubicBezTo>
                    <a:cubicBezTo>
                      <a:pt x="111" y="9"/>
                      <a:pt x="115" y="6"/>
                      <a:pt x="113" y="8"/>
                    </a:cubicBezTo>
                    <a:cubicBezTo>
                      <a:pt x="110" y="10"/>
                      <a:pt x="107" y="11"/>
                      <a:pt x="104" y="12"/>
                    </a:cubicBezTo>
                    <a:cubicBezTo>
                      <a:pt x="105" y="12"/>
                      <a:pt x="105" y="11"/>
                      <a:pt x="105" y="11"/>
                    </a:cubicBezTo>
                    <a:close/>
                    <a:moveTo>
                      <a:pt x="117" y="9"/>
                    </a:moveTo>
                    <a:cubicBezTo>
                      <a:pt x="117" y="9"/>
                      <a:pt x="117" y="9"/>
                      <a:pt x="117" y="9"/>
                    </a:cubicBezTo>
                    <a:cubicBezTo>
                      <a:pt x="114" y="10"/>
                      <a:pt x="112" y="11"/>
                      <a:pt x="109" y="12"/>
                    </a:cubicBezTo>
                    <a:cubicBezTo>
                      <a:pt x="108" y="12"/>
                      <a:pt x="107" y="13"/>
                      <a:pt x="105" y="13"/>
                    </a:cubicBezTo>
                    <a:cubicBezTo>
                      <a:pt x="105" y="13"/>
                      <a:pt x="104" y="14"/>
                      <a:pt x="103" y="14"/>
                    </a:cubicBezTo>
                    <a:cubicBezTo>
                      <a:pt x="103" y="14"/>
                      <a:pt x="103" y="14"/>
                      <a:pt x="104" y="13"/>
                    </a:cubicBezTo>
                    <a:cubicBezTo>
                      <a:pt x="107" y="12"/>
                      <a:pt x="112" y="10"/>
                      <a:pt x="115" y="8"/>
                    </a:cubicBezTo>
                    <a:cubicBezTo>
                      <a:pt x="115" y="8"/>
                      <a:pt x="116" y="8"/>
                      <a:pt x="117" y="9"/>
                    </a:cubicBezTo>
                    <a:close/>
                    <a:moveTo>
                      <a:pt x="103" y="14"/>
                    </a:moveTo>
                    <a:cubicBezTo>
                      <a:pt x="105" y="14"/>
                      <a:pt x="106" y="13"/>
                      <a:pt x="108" y="13"/>
                    </a:cubicBezTo>
                    <a:cubicBezTo>
                      <a:pt x="110" y="12"/>
                      <a:pt x="111" y="12"/>
                      <a:pt x="112" y="11"/>
                    </a:cubicBezTo>
                    <a:cubicBezTo>
                      <a:pt x="114" y="10"/>
                      <a:pt x="117" y="9"/>
                      <a:pt x="113" y="11"/>
                    </a:cubicBezTo>
                    <a:cubicBezTo>
                      <a:pt x="110" y="13"/>
                      <a:pt x="106" y="14"/>
                      <a:pt x="102" y="16"/>
                    </a:cubicBezTo>
                    <a:cubicBezTo>
                      <a:pt x="102" y="16"/>
                      <a:pt x="103" y="15"/>
                      <a:pt x="103" y="14"/>
                    </a:cubicBezTo>
                    <a:close/>
                    <a:moveTo>
                      <a:pt x="101" y="19"/>
                    </a:moveTo>
                    <a:cubicBezTo>
                      <a:pt x="103" y="18"/>
                      <a:pt x="105" y="17"/>
                      <a:pt x="107" y="16"/>
                    </a:cubicBezTo>
                    <a:cubicBezTo>
                      <a:pt x="106" y="17"/>
                      <a:pt x="106" y="18"/>
                      <a:pt x="105" y="19"/>
                    </a:cubicBezTo>
                    <a:cubicBezTo>
                      <a:pt x="103" y="20"/>
                      <a:pt x="101" y="20"/>
                      <a:pt x="100" y="21"/>
                    </a:cubicBezTo>
                    <a:cubicBezTo>
                      <a:pt x="100" y="20"/>
                      <a:pt x="100" y="19"/>
                      <a:pt x="101" y="19"/>
                    </a:cubicBezTo>
                    <a:close/>
                    <a:moveTo>
                      <a:pt x="119" y="12"/>
                    </a:moveTo>
                    <a:cubicBezTo>
                      <a:pt x="119" y="13"/>
                      <a:pt x="120" y="13"/>
                      <a:pt x="120" y="14"/>
                    </a:cubicBezTo>
                    <a:cubicBezTo>
                      <a:pt x="118" y="14"/>
                      <a:pt x="117" y="14"/>
                      <a:pt x="115" y="15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4" y="15"/>
                      <a:pt x="114" y="15"/>
                      <a:pt x="114" y="15"/>
                    </a:cubicBezTo>
                    <a:cubicBezTo>
                      <a:pt x="114" y="15"/>
                      <a:pt x="114" y="15"/>
                      <a:pt x="115" y="14"/>
                    </a:cubicBezTo>
                    <a:cubicBezTo>
                      <a:pt x="116" y="14"/>
                      <a:pt x="118" y="13"/>
                      <a:pt x="119" y="12"/>
                    </a:cubicBezTo>
                    <a:cubicBezTo>
                      <a:pt x="119" y="12"/>
                      <a:pt x="119" y="12"/>
                      <a:pt x="119" y="12"/>
                    </a:cubicBezTo>
                    <a:close/>
                    <a:moveTo>
                      <a:pt x="123" y="19"/>
                    </a:moveTo>
                    <a:cubicBezTo>
                      <a:pt x="122" y="19"/>
                      <a:pt x="122" y="18"/>
                      <a:pt x="122" y="18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0" y="17"/>
                      <a:pt x="119" y="16"/>
                      <a:pt x="121" y="15"/>
                    </a:cubicBezTo>
                    <a:cubicBezTo>
                      <a:pt x="121" y="16"/>
                      <a:pt x="122" y="17"/>
                      <a:pt x="123" y="19"/>
                    </a:cubicBezTo>
                    <a:close/>
                    <a:moveTo>
                      <a:pt x="142" y="40"/>
                    </a:moveTo>
                    <a:cubicBezTo>
                      <a:pt x="141" y="40"/>
                      <a:pt x="140" y="40"/>
                      <a:pt x="139" y="40"/>
                    </a:cubicBezTo>
                    <a:cubicBezTo>
                      <a:pt x="139" y="40"/>
                      <a:pt x="139" y="39"/>
                      <a:pt x="139" y="39"/>
                    </a:cubicBezTo>
                    <a:cubicBezTo>
                      <a:pt x="142" y="38"/>
                      <a:pt x="145" y="37"/>
                      <a:pt x="148" y="37"/>
                    </a:cubicBezTo>
                    <a:cubicBezTo>
                      <a:pt x="148" y="37"/>
                      <a:pt x="145" y="39"/>
                      <a:pt x="144" y="39"/>
                    </a:cubicBezTo>
                    <a:cubicBezTo>
                      <a:pt x="144" y="39"/>
                      <a:pt x="143" y="40"/>
                      <a:pt x="142" y="40"/>
                    </a:cubicBezTo>
                    <a:close/>
                    <a:moveTo>
                      <a:pt x="105" y="44"/>
                    </a:moveTo>
                    <a:cubicBezTo>
                      <a:pt x="105" y="37"/>
                      <a:pt x="103" y="23"/>
                      <a:pt x="110" y="18"/>
                    </a:cubicBezTo>
                    <a:cubicBezTo>
                      <a:pt x="114" y="15"/>
                      <a:pt x="121" y="22"/>
                      <a:pt x="125" y="24"/>
                    </a:cubicBezTo>
                    <a:cubicBezTo>
                      <a:pt x="131" y="28"/>
                      <a:pt x="137" y="32"/>
                      <a:pt x="136" y="40"/>
                    </a:cubicBezTo>
                    <a:cubicBezTo>
                      <a:pt x="126" y="39"/>
                      <a:pt x="115" y="41"/>
                      <a:pt x="105" y="44"/>
                    </a:cubicBezTo>
                    <a:close/>
                    <a:moveTo>
                      <a:pt x="92" y="42"/>
                    </a:moveTo>
                    <a:cubicBezTo>
                      <a:pt x="94" y="41"/>
                      <a:pt x="96" y="40"/>
                      <a:pt x="98" y="39"/>
                    </a:cubicBezTo>
                    <a:cubicBezTo>
                      <a:pt x="98" y="40"/>
                      <a:pt x="98" y="41"/>
                      <a:pt x="98" y="41"/>
                    </a:cubicBezTo>
                    <a:cubicBezTo>
                      <a:pt x="97" y="42"/>
                      <a:pt x="96" y="42"/>
                      <a:pt x="96" y="43"/>
                    </a:cubicBezTo>
                    <a:cubicBezTo>
                      <a:pt x="95" y="43"/>
                      <a:pt x="94" y="44"/>
                      <a:pt x="93" y="44"/>
                    </a:cubicBezTo>
                    <a:cubicBezTo>
                      <a:pt x="92" y="43"/>
                      <a:pt x="92" y="43"/>
                      <a:pt x="92" y="42"/>
                    </a:cubicBezTo>
                    <a:close/>
                    <a:moveTo>
                      <a:pt x="92" y="41"/>
                    </a:moveTo>
                    <a:cubicBezTo>
                      <a:pt x="92" y="40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3" y="38"/>
                      <a:pt x="94" y="38"/>
                      <a:pt x="95" y="38"/>
                    </a:cubicBezTo>
                    <a:cubicBezTo>
                      <a:pt x="95" y="37"/>
                      <a:pt x="101" y="36"/>
                      <a:pt x="98" y="37"/>
                    </a:cubicBezTo>
                    <a:cubicBezTo>
                      <a:pt x="96" y="39"/>
                      <a:pt x="94" y="40"/>
                      <a:pt x="92" y="41"/>
                    </a:cubicBezTo>
                    <a:close/>
                    <a:moveTo>
                      <a:pt x="94" y="37"/>
                    </a:moveTo>
                    <a:cubicBezTo>
                      <a:pt x="95" y="37"/>
                      <a:pt x="96" y="36"/>
                      <a:pt x="96" y="36"/>
                    </a:cubicBezTo>
                    <a:cubicBezTo>
                      <a:pt x="94" y="37"/>
                      <a:pt x="92" y="39"/>
                      <a:pt x="94" y="37"/>
                    </a:cubicBezTo>
                    <a:close/>
                    <a:moveTo>
                      <a:pt x="92" y="38"/>
                    </a:moveTo>
                    <a:cubicBezTo>
                      <a:pt x="92" y="37"/>
                      <a:pt x="92" y="36"/>
                      <a:pt x="92" y="36"/>
                    </a:cubicBezTo>
                    <a:cubicBezTo>
                      <a:pt x="93" y="35"/>
                      <a:pt x="94" y="35"/>
                      <a:pt x="94" y="35"/>
                    </a:cubicBezTo>
                    <a:cubicBezTo>
                      <a:pt x="95" y="34"/>
                      <a:pt x="103" y="31"/>
                      <a:pt x="99" y="34"/>
                    </a:cubicBezTo>
                    <a:cubicBezTo>
                      <a:pt x="97" y="36"/>
                      <a:pt x="94" y="36"/>
                      <a:pt x="92" y="38"/>
                    </a:cubicBezTo>
                    <a:close/>
                    <a:moveTo>
                      <a:pt x="93" y="49"/>
                    </a:moveTo>
                    <a:cubicBezTo>
                      <a:pt x="93" y="47"/>
                      <a:pt x="93" y="46"/>
                      <a:pt x="93" y="45"/>
                    </a:cubicBezTo>
                    <a:cubicBezTo>
                      <a:pt x="94" y="45"/>
                      <a:pt x="95" y="44"/>
                      <a:pt x="97" y="44"/>
                    </a:cubicBezTo>
                    <a:cubicBezTo>
                      <a:pt x="98" y="44"/>
                      <a:pt x="99" y="44"/>
                      <a:pt x="100" y="44"/>
                    </a:cubicBezTo>
                    <a:cubicBezTo>
                      <a:pt x="99" y="45"/>
                      <a:pt x="98" y="45"/>
                      <a:pt x="97" y="46"/>
                    </a:cubicBezTo>
                    <a:cubicBezTo>
                      <a:pt x="96" y="46"/>
                      <a:pt x="95" y="47"/>
                      <a:pt x="94" y="48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4" y="48"/>
                      <a:pt x="94" y="48"/>
                      <a:pt x="93" y="49"/>
                    </a:cubicBezTo>
                    <a:close/>
                    <a:moveTo>
                      <a:pt x="99" y="46"/>
                    </a:moveTo>
                    <a:cubicBezTo>
                      <a:pt x="99" y="46"/>
                      <a:pt x="99" y="46"/>
                      <a:pt x="99" y="46"/>
                    </a:cubicBezTo>
                    <a:cubicBezTo>
                      <a:pt x="99" y="46"/>
                      <a:pt x="99" y="46"/>
                      <a:pt x="99" y="46"/>
                    </a:cubicBezTo>
                    <a:cubicBezTo>
                      <a:pt x="100" y="45"/>
                      <a:pt x="101" y="44"/>
                      <a:pt x="102" y="43"/>
                    </a:cubicBezTo>
                    <a:cubicBezTo>
                      <a:pt x="102" y="43"/>
                      <a:pt x="102" y="42"/>
                      <a:pt x="101" y="42"/>
                    </a:cubicBezTo>
                    <a:cubicBezTo>
                      <a:pt x="100" y="42"/>
                      <a:pt x="99" y="42"/>
                      <a:pt x="98" y="43"/>
                    </a:cubicBezTo>
                    <a:cubicBezTo>
                      <a:pt x="97" y="43"/>
                      <a:pt x="91" y="46"/>
                      <a:pt x="94" y="44"/>
                    </a:cubicBezTo>
                    <a:cubicBezTo>
                      <a:pt x="97" y="43"/>
                      <a:pt x="100" y="42"/>
                      <a:pt x="101" y="39"/>
                    </a:cubicBezTo>
                    <a:cubicBezTo>
                      <a:pt x="101" y="39"/>
                      <a:pt x="100" y="38"/>
                      <a:pt x="100" y="38"/>
                    </a:cubicBezTo>
                    <a:cubicBezTo>
                      <a:pt x="98" y="38"/>
                      <a:pt x="96" y="39"/>
                      <a:pt x="95" y="40"/>
                    </a:cubicBezTo>
                    <a:cubicBezTo>
                      <a:pt x="97" y="38"/>
                      <a:pt x="100" y="38"/>
                      <a:pt x="102" y="35"/>
                    </a:cubicBezTo>
                    <a:cubicBezTo>
                      <a:pt x="102" y="35"/>
                      <a:pt x="101" y="34"/>
                      <a:pt x="101" y="34"/>
                    </a:cubicBezTo>
                    <a:cubicBezTo>
                      <a:pt x="100" y="35"/>
                      <a:pt x="99" y="35"/>
                      <a:pt x="98" y="35"/>
                    </a:cubicBezTo>
                    <a:cubicBezTo>
                      <a:pt x="98" y="35"/>
                      <a:pt x="98" y="35"/>
                      <a:pt x="98" y="35"/>
                    </a:cubicBezTo>
                    <a:cubicBezTo>
                      <a:pt x="99" y="34"/>
                      <a:pt x="101" y="33"/>
                      <a:pt x="102" y="32"/>
                    </a:cubicBezTo>
                    <a:cubicBezTo>
                      <a:pt x="102" y="32"/>
                      <a:pt x="101" y="31"/>
                      <a:pt x="101" y="32"/>
                    </a:cubicBezTo>
                    <a:cubicBezTo>
                      <a:pt x="100" y="32"/>
                      <a:pt x="98" y="32"/>
                      <a:pt x="97" y="33"/>
                    </a:cubicBezTo>
                    <a:cubicBezTo>
                      <a:pt x="95" y="34"/>
                      <a:pt x="90" y="36"/>
                      <a:pt x="95" y="33"/>
                    </a:cubicBezTo>
                    <a:cubicBezTo>
                      <a:pt x="97" y="31"/>
                      <a:pt x="100" y="30"/>
                      <a:pt x="102" y="28"/>
                    </a:cubicBezTo>
                    <a:cubicBezTo>
                      <a:pt x="102" y="27"/>
                      <a:pt x="102" y="27"/>
                      <a:pt x="101" y="27"/>
                    </a:cubicBezTo>
                    <a:cubicBezTo>
                      <a:pt x="100" y="27"/>
                      <a:pt x="100" y="27"/>
                      <a:pt x="99" y="28"/>
                    </a:cubicBezTo>
                    <a:cubicBezTo>
                      <a:pt x="98" y="28"/>
                      <a:pt x="96" y="29"/>
                      <a:pt x="94" y="30"/>
                    </a:cubicBezTo>
                    <a:cubicBezTo>
                      <a:pt x="94" y="29"/>
                      <a:pt x="94" y="29"/>
                      <a:pt x="95" y="28"/>
                    </a:cubicBezTo>
                    <a:cubicBezTo>
                      <a:pt x="97" y="27"/>
                      <a:pt x="101" y="26"/>
                      <a:pt x="103" y="24"/>
                    </a:cubicBezTo>
                    <a:cubicBezTo>
                      <a:pt x="103" y="23"/>
                      <a:pt x="103" y="23"/>
                      <a:pt x="103" y="23"/>
                    </a:cubicBezTo>
                    <a:cubicBezTo>
                      <a:pt x="101" y="23"/>
                      <a:pt x="100" y="24"/>
                      <a:pt x="99" y="24"/>
                    </a:cubicBezTo>
                    <a:cubicBezTo>
                      <a:pt x="98" y="24"/>
                      <a:pt x="97" y="25"/>
                      <a:pt x="97" y="25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3"/>
                      <a:pt x="102" y="22"/>
                      <a:pt x="104" y="21"/>
                    </a:cubicBezTo>
                    <a:cubicBezTo>
                      <a:pt x="101" y="28"/>
                      <a:pt x="102" y="39"/>
                      <a:pt x="102" y="44"/>
                    </a:cubicBezTo>
                    <a:cubicBezTo>
                      <a:pt x="102" y="44"/>
                      <a:pt x="102" y="45"/>
                      <a:pt x="102" y="45"/>
                    </a:cubicBezTo>
                    <a:cubicBezTo>
                      <a:pt x="101" y="45"/>
                      <a:pt x="100" y="46"/>
                      <a:pt x="99" y="46"/>
                    </a:cubicBezTo>
                    <a:close/>
                    <a:moveTo>
                      <a:pt x="118" y="16"/>
                    </a:moveTo>
                    <a:cubicBezTo>
                      <a:pt x="117" y="16"/>
                      <a:pt x="116" y="16"/>
                      <a:pt x="116" y="15"/>
                    </a:cubicBezTo>
                    <a:cubicBezTo>
                      <a:pt x="116" y="15"/>
                      <a:pt x="116" y="15"/>
                      <a:pt x="116" y="15"/>
                    </a:cubicBezTo>
                    <a:cubicBezTo>
                      <a:pt x="117" y="15"/>
                      <a:pt x="118" y="15"/>
                      <a:pt x="119" y="15"/>
                    </a:cubicBezTo>
                    <a:cubicBezTo>
                      <a:pt x="118" y="16"/>
                      <a:pt x="118" y="16"/>
                      <a:pt x="118" y="16"/>
                    </a:cubicBezTo>
                    <a:close/>
                    <a:moveTo>
                      <a:pt x="139" y="36"/>
                    </a:moveTo>
                    <a:cubicBezTo>
                      <a:pt x="141" y="35"/>
                      <a:pt x="144" y="34"/>
                      <a:pt x="146" y="34"/>
                    </a:cubicBezTo>
                    <a:cubicBezTo>
                      <a:pt x="146" y="34"/>
                      <a:pt x="144" y="35"/>
                      <a:pt x="144" y="36"/>
                    </a:cubicBezTo>
                    <a:cubicBezTo>
                      <a:pt x="143" y="36"/>
                      <a:pt x="142" y="36"/>
                      <a:pt x="141" y="37"/>
                    </a:cubicBezTo>
                    <a:cubicBezTo>
                      <a:pt x="140" y="37"/>
                      <a:pt x="140" y="37"/>
                      <a:pt x="139" y="38"/>
                    </a:cubicBezTo>
                    <a:cubicBezTo>
                      <a:pt x="139" y="37"/>
                      <a:pt x="139" y="36"/>
                      <a:pt x="139" y="36"/>
                    </a:cubicBezTo>
                    <a:close/>
                    <a:moveTo>
                      <a:pt x="138" y="32"/>
                    </a:moveTo>
                    <a:cubicBezTo>
                      <a:pt x="138" y="32"/>
                      <a:pt x="139" y="32"/>
                      <a:pt x="139" y="32"/>
                    </a:cubicBezTo>
                    <a:cubicBezTo>
                      <a:pt x="140" y="32"/>
                      <a:pt x="144" y="31"/>
                      <a:pt x="144" y="30"/>
                    </a:cubicBezTo>
                    <a:cubicBezTo>
                      <a:pt x="144" y="32"/>
                      <a:pt x="141" y="33"/>
                      <a:pt x="139" y="34"/>
                    </a:cubicBezTo>
                    <a:cubicBezTo>
                      <a:pt x="138" y="34"/>
                      <a:pt x="138" y="33"/>
                      <a:pt x="138" y="32"/>
                    </a:cubicBezTo>
                    <a:close/>
                    <a:moveTo>
                      <a:pt x="137" y="32"/>
                    </a:moveTo>
                    <a:cubicBezTo>
                      <a:pt x="137" y="32"/>
                      <a:pt x="137" y="32"/>
                      <a:pt x="137" y="31"/>
                    </a:cubicBezTo>
                    <a:cubicBezTo>
                      <a:pt x="138" y="31"/>
                      <a:pt x="139" y="30"/>
                      <a:pt x="139" y="30"/>
                    </a:cubicBezTo>
                    <a:cubicBezTo>
                      <a:pt x="140" y="29"/>
                      <a:pt x="140" y="29"/>
                      <a:pt x="141" y="29"/>
                    </a:cubicBezTo>
                    <a:cubicBezTo>
                      <a:pt x="142" y="29"/>
                      <a:pt x="143" y="29"/>
                      <a:pt x="144" y="30"/>
                    </a:cubicBezTo>
                    <a:cubicBezTo>
                      <a:pt x="142" y="30"/>
                      <a:pt x="140" y="31"/>
                      <a:pt x="137" y="32"/>
                    </a:cubicBezTo>
                    <a:close/>
                    <a:moveTo>
                      <a:pt x="140" y="28"/>
                    </a:moveTo>
                    <a:cubicBezTo>
                      <a:pt x="139" y="29"/>
                      <a:pt x="138" y="30"/>
                      <a:pt x="137" y="30"/>
                    </a:cubicBezTo>
                    <a:cubicBezTo>
                      <a:pt x="137" y="30"/>
                      <a:pt x="137" y="30"/>
                      <a:pt x="137" y="31"/>
                    </a:cubicBezTo>
                    <a:cubicBezTo>
                      <a:pt x="136" y="30"/>
                      <a:pt x="136" y="30"/>
                      <a:pt x="136" y="29"/>
                    </a:cubicBezTo>
                    <a:cubicBezTo>
                      <a:pt x="137" y="29"/>
                      <a:pt x="138" y="29"/>
                      <a:pt x="140" y="28"/>
                    </a:cubicBezTo>
                    <a:cubicBezTo>
                      <a:pt x="140" y="28"/>
                      <a:pt x="140" y="28"/>
                      <a:pt x="140" y="28"/>
                    </a:cubicBezTo>
                    <a:close/>
                    <a:moveTo>
                      <a:pt x="117" y="13"/>
                    </a:moveTo>
                    <a:cubicBezTo>
                      <a:pt x="115" y="13"/>
                      <a:pt x="114" y="14"/>
                      <a:pt x="113" y="15"/>
                    </a:cubicBezTo>
                    <a:cubicBezTo>
                      <a:pt x="112" y="15"/>
                      <a:pt x="112" y="15"/>
                      <a:pt x="112" y="15"/>
                    </a:cubicBezTo>
                    <a:cubicBezTo>
                      <a:pt x="111" y="15"/>
                      <a:pt x="111" y="15"/>
                      <a:pt x="110" y="15"/>
                    </a:cubicBezTo>
                    <a:cubicBezTo>
                      <a:pt x="111" y="14"/>
                      <a:pt x="112" y="14"/>
                      <a:pt x="113" y="14"/>
                    </a:cubicBezTo>
                    <a:cubicBezTo>
                      <a:pt x="114" y="13"/>
                      <a:pt x="115" y="13"/>
                      <a:pt x="116" y="13"/>
                    </a:cubicBezTo>
                    <a:cubicBezTo>
                      <a:pt x="116" y="13"/>
                      <a:pt x="117" y="12"/>
                      <a:pt x="117" y="12"/>
                    </a:cubicBezTo>
                    <a:cubicBezTo>
                      <a:pt x="117" y="12"/>
                      <a:pt x="117" y="12"/>
                      <a:pt x="117" y="13"/>
                    </a:cubicBezTo>
                    <a:close/>
                    <a:moveTo>
                      <a:pt x="99" y="22"/>
                    </a:moveTo>
                    <a:cubicBezTo>
                      <a:pt x="100" y="21"/>
                      <a:pt x="101" y="21"/>
                      <a:pt x="102" y="20"/>
                    </a:cubicBezTo>
                    <a:cubicBezTo>
                      <a:pt x="106" y="19"/>
                      <a:pt x="103" y="21"/>
                      <a:pt x="102" y="21"/>
                    </a:cubicBezTo>
                    <a:cubicBezTo>
                      <a:pt x="101" y="22"/>
                      <a:pt x="99" y="23"/>
                      <a:pt x="98" y="24"/>
                    </a:cubicBezTo>
                    <a:cubicBezTo>
                      <a:pt x="98" y="23"/>
                      <a:pt x="99" y="22"/>
                      <a:pt x="99" y="22"/>
                    </a:cubicBezTo>
                    <a:close/>
                    <a:moveTo>
                      <a:pt x="96" y="26"/>
                    </a:moveTo>
                    <a:cubicBezTo>
                      <a:pt x="97" y="26"/>
                      <a:pt x="98" y="26"/>
                      <a:pt x="98" y="25"/>
                    </a:cubicBezTo>
                    <a:cubicBezTo>
                      <a:pt x="101" y="24"/>
                      <a:pt x="102" y="23"/>
                      <a:pt x="99" y="25"/>
                    </a:cubicBezTo>
                    <a:cubicBezTo>
                      <a:pt x="98" y="26"/>
                      <a:pt x="97" y="27"/>
                      <a:pt x="95" y="28"/>
                    </a:cubicBezTo>
                    <a:cubicBezTo>
                      <a:pt x="95" y="27"/>
                      <a:pt x="96" y="27"/>
                      <a:pt x="96" y="26"/>
                    </a:cubicBezTo>
                    <a:close/>
                    <a:moveTo>
                      <a:pt x="94" y="31"/>
                    </a:moveTo>
                    <a:cubicBezTo>
                      <a:pt x="95" y="31"/>
                      <a:pt x="96" y="30"/>
                      <a:pt x="96" y="30"/>
                    </a:cubicBezTo>
                    <a:cubicBezTo>
                      <a:pt x="97" y="29"/>
                      <a:pt x="98" y="29"/>
                      <a:pt x="100" y="29"/>
                    </a:cubicBezTo>
                    <a:cubicBezTo>
                      <a:pt x="97" y="31"/>
                      <a:pt x="94" y="32"/>
                      <a:pt x="92" y="34"/>
                    </a:cubicBezTo>
                    <a:cubicBezTo>
                      <a:pt x="92" y="33"/>
                      <a:pt x="93" y="32"/>
                      <a:pt x="93" y="31"/>
                    </a:cubicBezTo>
                    <a:cubicBezTo>
                      <a:pt x="93" y="31"/>
                      <a:pt x="94" y="31"/>
                      <a:pt x="94" y="31"/>
                    </a:cubicBezTo>
                    <a:close/>
                    <a:moveTo>
                      <a:pt x="38" y="168"/>
                    </a:moveTo>
                    <a:cubicBezTo>
                      <a:pt x="33" y="171"/>
                      <a:pt x="29" y="173"/>
                      <a:pt x="24" y="175"/>
                    </a:cubicBezTo>
                    <a:cubicBezTo>
                      <a:pt x="22" y="177"/>
                      <a:pt x="19" y="178"/>
                      <a:pt x="17" y="179"/>
                    </a:cubicBezTo>
                    <a:cubicBezTo>
                      <a:pt x="15" y="180"/>
                      <a:pt x="14" y="181"/>
                      <a:pt x="13" y="181"/>
                    </a:cubicBezTo>
                    <a:cubicBezTo>
                      <a:pt x="12" y="182"/>
                      <a:pt x="7" y="185"/>
                      <a:pt x="12" y="182"/>
                    </a:cubicBezTo>
                    <a:cubicBezTo>
                      <a:pt x="17" y="178"/>
                      <a:pt x="22" y="175"/>
                      <a:pt x="28" y="171"/>
                    </a:cubicBezTo>
                    <a:cubicBezTo>
                      <a:pt x="31" y="169"/>
                      <a:pt x="35" y="167"/>
                      <a:pt x="38" y="164"/>
                    </a:cubicBezTo>
                    <a:cubicBezTo>
                      <a:pt x="38" y="166"/>
                      <a:pt x="38" y="167"/>
                      <a:pt x="38" y="168"/>
                    </a:cubicBezTo>
                    <a:close/>
                    <a:moveTo>
                      <a:pt x="9" y="179"/>
                    </a:moveTo>
                    <a:cubicBezTo>
                      <a:pt x="15" y="177"/>
                      <a:pt x="20" y="174"/>
                      <a:pt x="25" y="171"/>
                    </a:cubicBezTo>
                    <a:cubicBezTo>
                      <a:pt x="27" y="170"/>
                      <a:pt x="30" y="168"/>
                      <a:pt x="32" y="167"/>
                    </a:cubicBezTo>
                    <a:cubicBezTo>
                      <a:pt x="33" y="167"/>
                      <a:pt x="33" y="167"/>
                      <a:pt x="34" y="166"/>
                    </a:cubicBezTo>
                    <a:cubicBezTo>
                      <a:pt x="25" y="172"/>
                      <a:pt x="16" y="177"/>
                      <a:pt x="9" y="183"/>
                    </a:cubicBezTo>
                    <a:cubicBezTo>
                      <a:pt x="9" y="182"/>
                      <a:pt x="9" y="181"/>
                      <a:pt x="9" y="179"/>
                    </a:cubicBezTo>
                    <a:close/>
                    <a:moveTo>
                      <a:pt x="39" y="163"/>
                    </a:moveTo>
                    <a:cubicBezTo>
                      <a:pt x="34" y="166"/>
                      <a:pt x="29" y="168"/>
                      <a:pt x="24" y="171"/>
                    </a:cubicBezTo>
                    <a:cubicBezTo>
                      <a:pt x="22" y="172"/>
                      <a:pt x="19" y="173"/>
                      <a:pt x="17" y="175"/>
                    </a:cubicBezTo>
                    <a:cubicBezTo>
                      <a:pt x="15" y="176"/>
                      <a:pt x="13" y="176"/>
                      <a:pt x="12" y="177"/>
                    </a:cubicBezTo>
                    <a:cubicBezTo>
                      <a:pt x="8" y="179"/>
                      <a:pt x="12" y="177"/>
                      <a:pt x="13" y="177"/>
                    </a:cubicBezTo>
                    <a:cubicBezTo>
                      <a:pt x="21" y="170"/>
                      <a:pt x="31" y="165"/>
                      <a:pt x="40" y="159"/>
                    </a:cubicBezTo>
                    <a:cubicBezTo>
                      <a:pt x="39" y="160"/>
                      <a:pt x="39" y="161"/>
                      <a:pt x="39" y="163"/>
                    </a:cubicBezTo>
                    <a:close/>
                    <a:moveTo>
                      <a:pt x="40" y="158"/>
                    </a:moveTo>
                    <a:cubicBezTo>
                      <a:pt x="33" y="162"/>
                      <a:pt x="25" y="165"/>
                      <a:pt x="18" y="169"/>
                    </a:cubicBezTo>
                    <a:cubicBezTo>
                      <a:pt x="16" y="170"/>
                      <a:pt x="14" y="171"/>
                      <a:pt x="12" y="172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7" y="169"/>
                      <a:pt x="21" y="167"/>
                      <a:pt x="25" y="164"/>
                    </a:cubicBezTo>
                    <a:cubicBezTo>
                      <a:pt x="28" y="162"/>
                      <a:pt x="30" y="160"/>
                      <a:pt x="33" y="159"/>
                    </a:cubicBezTo>
                    <a:cubicBezTo>
                      <a:pt x="36" y="157"/>
                      <a:pt x="39" y="155"/>
                      <a:pt x="41" y="153"/>
                    </a:cubicBezTo>
                    <a:cubicBezTo>
                      <a:pt x="41" y="155"/>
                      <a:pt x="40" y="156"/>
                      <a:pt x="40" y="158"/>
                    </a:cubicBezTo>
                    <a:close/>
                    <a:moveTo>
                      <a:pt x="11" y="171"/>
                    </a:moveTo>
                    <a:cubicBezTo>
                      <a:pt x="16" y="169"/>
                      <a:pt x="21" y="166"/>
                      <a:pt x="26" y="163"/>
                    </a:cubicBezTo>
                    <a:cubicBezTo>
                      <a:pt x="25" y="163"/>
                      <a:pt x="25" y="163"/>
                      <a:pt x="25" y="164"/>
                    </a:cubicBezTo>
                    <a:cubicBezTo>
                      <a:pt x="20" y="167"/>
                      <a:pt x="14" y="169"/>
                      <a:pt x="10" y="173"/>
                    </a:cubicBezTo>
                    <a:cubicBezTo>
                      <a:pt x="10" y="173"/>
                      <a:pt x="10" y="172"/>
                      <a:pt x="11" y="171"/>
                    </a:cubicBezTo>
                    <a:close/>
                    <a:moveTo>
                      <a:pt x="13" y="158"/>
                    </a:moveTo>
                    <a:cubicBezTo>
                      <a:pt x="13" y="158"/>
                      <a:pt x="14" y="158"/>
                      <a:pt x="14" y="158"/>
                    </a:cubicBezTo>
                    <a:cubicBezTo>
                      <a:pt x="14" y="158"/>
                      <a:pt x="14" y="158"/>
                      <a:pt x="15" y="158"/>
                    </a:cubicBezTo>
                    <a:cubicBezTo>
                      <a:pt x="19" y="156"/>
                      <a:pt x="22" y="154"/>
                      <a:pt x="26" y="151"/>
                    </a:cubicBezTo>
                    <a:cubicBezTo>
                      <a:pt x="29" y="150"/>
                      <a:pt x="33" y="149"/>
                      <a:pt x="36" y="147"/>
                    </a:cubicBezTo>
                    <a:cubicBezTo>
                      <a:pt x="32" y="150"/>
                      <a:pt x="28" y="152"/>
                      <a:pt x="25" y="154"/>
                    </a:cubicBezTo>
                    <a:cubicBezTo>
                      <a:pt x="20" y="157"/>
                      <a:pt x="16" y="159"/>
                      <a:pt x="12" y="162"/>
                    </a:cubicBezTo>
                    <a:cubicBezTo>
                      <a:pt x="13" y="161"/>
                      <a:pt x="13" y="160"/>
                      <a:pt x="13" y="158"/>
                    </a:cubicBezTo>
                    <a:close/>
                    <a:moveTo>
                      <a:pt x="14" y="153"/>
                    </a:moveTo>
                    <a:cubicBezTo>
                      <a:pt x="15" y="153"/>
                      <a:pt x="15" y="153"/>
                      <a:pt x="15" y="153"/>
                    </a:cubicBezTo>
                    <a:cubicBezTo>
                      <a:pt x="17" y="151"/>
                      <a:pt x="18" y="150"/>
                      <a:pt x="20" y="149"/>
                    </a:cubicBezTo>
                    <a:cubicBezTo>
                      <a:pt x="22" y="148"/>
                      <a:pt x="24" y="147"/>
                      <a:pt x="26" y="146"/>
                    </a:cubicBezTo>
                    <a:cubicBezTo>
                      <a:pt x="31" y="143"/>
                      <a:pt x="36" y="139"/>
                      <a:pt x="41" y="136"/>
                    </a:cubicBezTo>
                    <a:cubicBezTo>
                      <a:pt x="41" y="137"/>
                      <a:pt x="41" y="138"/>
                      <a:pt x="41" y="139"/>
                    </a:cubicBezTo>
                    <a:cubicBezTo>
                      <a:pt x="37" y="140"/>
                      <a:pt x="33" y="143"/>
                      <a:pt x="29" y="145"/>
                    </a:cubicBezTo>
                    <a:cubicBezTo>
                      <a:pt x="25" y="148"/>
                      <a:pt x="20" y="150"/>
                      <a:pt x="16" y="153"/>
                    </a:cubicBezTo>
                    <a:cubicBezTo>
                      <a:pt x="15" y="153"/>
                      <a:pt x="15" y="153"/>
                      <a:pt x="14" y="154"/>
                    </a:cubicBezTo>
                    <a:cubicBezTo>
                      <a:pt x="14" y="154"/>
                      <a:pt x="14" y="153"/>
                      <a:pt x="14" y="153"/>
                    </a:cubicBezTo>
                    <a:close/>
                    <a:moveTo>
                      <a:pt x="16" y="146"/>
                    </a:moveTo>
                    <a:cubicBezTo>
                      <a:pt x="16" y="146"/>
                      <a:pt x="16" y="145"/>
                      <a:pt x="16" y="145"/>
                    </a:cubicBezTo>
                    <a:cubicBezTo>
                      <a:pt x="17" y="145"/>
                      <a:pt x="19" y="144"/>
                      <a:pt x="19" y="143"/>
                    </a:cubicBezTo>
                    <a:cubicBezTo>
                      <a:pt x="23" y="140"/>
                      <a:pt x="27" y="138"/>
                      <a:pt x="32" y="136"/>
                    </a:cubicBezTo>
                    <a:cubicBezTo>
                      <a:pt x="35" y="134"/>
                      <a:pt x="38" y="132"/>
                      <a:pt x="41" y="129"/>
                    </a:cubicBezTo>
                    <a:cubicBezTo>
                      <a:pt x="41" y="130"/>
                      <a:pt x="41" y="131"/>
                      <a:pt x="41" y="132"/>
                    </a:cubicBezTo>
                    <a:cubicBezTo>
                      <a:pt x="37" y="134"/>
                      <a:pt x="32" y="136"/>
                      <a:pt x="28" y="139"/>
                    </a:cubicBezTo>
                    <a:cubicBezTo>
                      <a:pt x="26" y="140"/>
                      <a:pt x="24" y="141"/>
                      <a:pt x="21" y="143"/>
                    </a:cubicBezTo>
                    <a:cubicBezTo>
                      <a:pt x="21" y="143"/>
                      <a:pt x="20" y="144"/>
                      <a:pt x="19" y="144"/>
                    </a:cubicBezTo>
                    <a:cubicBezTo>
                      <a:pt x="18" y="145"/>
                      <a:pt x="17" y="146"/>
                      <a:pt x="16" y="146"/>
                    </a:cubicBezTo>
                    <a:cubicBezTo>
                      <a:pt x="16" y="146"/>
                      <a:pt x="16" y="146"/>
                      <a:pt x="16" y="146"/>
                    </a:cubicBezTo>
                    <a:close/>
                    <a:moveTo>
                      <a:pt x="42" y="116"/>
                    </a:moveTo>
                    <a:cubicBezTo>
                      <a:pt x="42" y="116"/>
                      <a:pt x="42" y="115"/>
                      <a:pt x="42" y="115"/>
                    </a:cubicBezTo>
                    <a:cubicBezTo>
                      <a:pt x="42" y="115"/>
                      <a:pt x="42" y="115"/>
                      <a:pt x="43" y="115"/>
                    </a:cubicBezTo>
                    <a:cubicBezTo>
                      <a:pt x="42" y="116"/>
                      <a:pt x="42" y="117"/>
                      <a:pt x="42" y="117"/>
                    </a:cubicBezTo>
                    <a:cubicBezTo>
                      <a:pt x="39" y="119"/>
                      <a:pt x="37" y="120"/>
                      <a:pt x="34" y="122"/>
                    </a:cubicBezTo>
                    <a:cubicBezTo>
                      <a:pt x="32" y="124"/>
                      <a:pt x="29" y="125"/>
                      <a:pt x="26" y="127"/>
                    </a:cubicBezTo>
                    <a:cubicBezTo>
                      <a:pt x="28" y="126"/>
                      <a:pt x="29" y="125"/>
                      <a:pt x="31" y="123"/>
                    </a:cubicBezTo>
                    <a:cubicBezTo>
                      <a:pt x="34" y="121"/>
                      <a:pt x="38" y="118"/>
                      <a:pt x="42" y="116"/>
                    </a:cubicBezTo>
                    <a:close/>
                    <a:moveTo>
                      <a:pt x="42" y="122"/>
                    </a:moveTo>
                    <a:cubicBezTo>
                      <a:pt x="38" y="124"/>
                      <a:pt x="34" y="126"/>
                      <a:pt x="30" y="128"/>
                    </a:cubicBezTo>
                    <a:cubicBezTo>
                      <a:pt x="28" y="129"/>
                      <a:pt x="26" y="131"/>
                      <a:pt x="24" y="132"/>
                    </a:cubicBezTo>
                    <a:cubicBezTo>
                      <a:pt x="23" y="132"/>
                      <a:pt x="22" y="133"/>
                      <a:pt x="21" y="133"/>
                    </a:cubicBezTo>
                    <a:cubicBezTo>
                      <a:pt x="20" y="134"/>
                      <a:pt x="20" y="134"/>
                      <a:pt x="19" y="134"/>
                    </a:cubicBezTo>
                    <a:cubicBezTo>
                      <a:pt x="20" y="134"/>
                      <a:pt x="20" y="134"/>
                      <a:pt x="20" y="133"/>
                    </a:cubicBezTo>
                    <a:cubicBezTo>
                      <a:pt x="24" y="130"/>
                      <a:pt x="27" y="128"/>
                      <a:pt x="31" y="126"/>
                    </a:cubicBezTo>
                    <a:cubicBezTo>
                      <a:pt x="35" y="124"/>
                      <a:pt x="38" y="121"/>
                      <a:pt x="42" y="119"/>
                    </a:cubicBezTo>
                    <a:cubicBezTo>
                      <a:pt x="42" y="120"/>
                      <a:pt x="42" y="121"/>
                      <a:pt x="42" y="122"/>
                    </a:cubicBezTo>
                    <a:close/>
                    <a:moveTo>
                      <a:pt x="41" y="126"/>
                    </a:moveTo>
                    <a:cubicBezTo>
                      <a:pt x="37" y="129"/>
                      <a:pt x="34" y="131"/>
                      <a:pt x="30" y="134"/>
                    </a:cubicBezTo>
                    <a:cubicBezTo>
                      <a:pt x="27" y="135"/>
                      <a:pt x="25" y="136"/>
                      <a:pt x="22" y="137"/>
                    </a:cubicBezTo>
                    <a:cubicBezTo>
                      <a:pt x="22" y="138"/>
                      <a:pt x="16" y="141"/>
                      <a:pt x="19" y="139"/>
                    </a:cubicBezTo>
                    <a:cubicBezTo>
                      <a:pt x="26" y="132"/>
                      <a:pt x="35" y="129"/>
                      <a:pt x="41" y="123"/>
                    </a:cubicBezTo>
                    <a:cubicBezTo>
                      <a:pt x="41" y="124"/>
                      <a:pt x="41" y="125"/>
                      <a:pt x="41" y="126"/>
                    </a:cubicBezTo>
                    <a:close/>
                    <a:moveTo>
                      <a:pt x="41" y="127"/>
                    </a:moveTo>
                    <a:cubicBezTo>
                      <a:pt x="41" y="127"/>
                      <a:pt x="41" y="128"/>
                      <a:pt x="41" y="128"/>
                    </a:cubicBezTo>
                    <a:cubicBezTo>
                      <a:pt x="41" y="128"/>
                      <a:pt x="40" y="128"/>
                      <a:pt x="39" y="128"/>
                    </a:cubicBezTo>
                    <a:cubicBezTo>
                      <a:pt x="40" y="128"/>
                      <a:pt x="41" y="127"/>
                      <a:pt x="41" y="127"/>
                    </a:cubicBezTo>
                    <a:close/>
                    <a:moveTo>
                      <a:pt x="41" y="135"/>
                    </a:moveTo>
                    <a:cubicBezTo>
                      <a:pt x="37" y="137"/>
                      <a:pt x="33" y="139"/>
                      <a:pt x="28" y="142"/>
                    </a:cubicBezTo>
                    <a:cubicBezTo>
                      <a:pt x="26" y="143"/>
                      <a:pt x="24" y="144"/>
                      <a:pt x="22" y="146"/>
                    </a:cubicBezTo>
                    <a:cubicBezTo>
                      <a:pt x="21" y="146"/>
                      <a:pt x="20" y="147"/>
                      <a:pt x="19" y="147"/>
                    </a:cubicBezTo>
                    <a:cubicBezTo>
                      <a:pt x="18" y="148"/>
                      <a:pt x="14" y="150"/>
                      <a:pt x="17" y="148"/>
                    </a:cubicBezTo>
                    <a:cubicBezTo>
                      <a:pt x="22" y="145"/>
                      <a:pt x="26" y="142"/>
                      <a:pt x="31" y="139"/>
                    </a:cubicBezTo>
                    <a:cubicBezTo>
                      <a:pt x="34" y="137"/>
                      <a:pt x="38" y="136"/>
                      <a:pt x="41" y="133"/>
                    </a:cubicBezTo>
                    <a:cubicBezTo>
                      <a:pt x="41" y="134"/>
                      <a:pt x="41" y="135"/>
                      <a:pt x="41" y="135"/>
                    </a:cubicBezTo>
                    <a:close/>
                    <a:moveTo>
                      <a:pt x="41" y="144"/>
                    </a:moveTo>
                    <a:cubicBezTo>
                      <a:pt x="41" y="144"/>
                      <a:pt x="41" y="144"/>
                      <a:pt x="40" y="144"/>
                    </a:cubicBezTo>
                    <a:cubicBezTo>
                      <a:pt x="40" y="144"/>
                      <a:pt x="40" y="144"/>
                      <a:pt x="40" y="144"/>
                    </a:cubicBezTo>
                    <a:cubicBezTo>
                      <a:pt x="39" y="145"/>
                      <a:pt x="37" y="146"/>
                      <a:pt x="36" y="146"/>
                    </a:cubicBezTo>
                    <a:cubicBezTo>
                      <a:pt x="31" y="148"/>
                      <a:pt x="26" y="151"/>
                      <a:pt x="21" y="153"/>
                    </a:cubicBezTo>
                    <a:cubicBezTo>
                      <a:pt x="21" y="154"/>
                      <a:pt x="20" y="154"/>
                      <a:pt x="19" y="155"/>
                    </a:cubicBezTo>
                    <a:cubicBezTo>
                      <a:pt x="19" y="155"/>
                      <a:pt x="19" y="155"/>
                      <a:pt x="19" y="154"/>
                    </a:cubicBezTo>
                    <a:cubicBezTo>
                      <a:pt x="26" y="150"/>
                      <a:pt x="35" y="146"/>
                      <a:pt x="41" y="140"/>
                    </a:cubicBezTo>
                    <a:cubicBezTo>
                      <a:pt x="41" y="141"/>
                      <a:pt x="41" y="142"/>
                      <a:pt x="41" y="144"/>
                    </a:cubicBezTo>
                    <a:close/>
                    <a:moveTo>
                      <a:pt x="16" y="160"/>
                    </a:moveTo>
                    <a:cubicBezTo>
                      <a:pt x="20" y="157"/>
                      <a:pt x="25" y="155"/>
                      <a:pt x="29" y="152"/>
                    </a:cubicBezTo>
                    <a:cubicBezTo>
                      <a:pt x="31" y="151"/>
                      <a:pt x="34" y="149"/>
                      <a:pt x="36" y="148"/>
                    </a:cubicBezTo>
                    <a:cubicBezTo>
                      <a:pt x="38" y="147"/>
                      <a:pt x="39" y="146"/>
                      <a:pt x="41" y="145"/>
                    </a:cubicBezTo>
                    <a:cubicBezTo>
                      <a:pt x="41" y="145"/>
                      <a:pt x="41" y="145"/>
                      <a:pt x="41" y="145"/>
                    </a:cubicBezTo>
                    <a:cubicBezTo>
                      <a:pt x="41" y="145"/>
                      <a:pt x="41" y="144"/>
                      <a:pt x="41" y="144"/>
                    </a:cubicBezTo>
                    <a:cubicBezTo>
                      <a:pt x="41" y="145"/>
                      <a:pt x="41" y="146"/>
                      <a:pt x="41" y="146"/>
                    </a:cubicBezTo>
                    <a:cubicBezTo>
                      <a:pt x="36" y="149"/>
                      <a:pt x="31" y="152"/>
                      <a:pt x="25" y="155"/>
                    </a:cubicBezTo>
                    <a:cubicBezTo>
                      <a:pt x="22" y="157"/>
                      <a:pt x="20" y="158"/>
                      <a:pt x="17" y="160"/>
                    </a:cubicBezTo>
                    <a:cubicBezTo>
                      <a:pt x="16" y="160"/>
                      <a:pt x="15" y="161"/>
                      <a:pt x="14" y="162"/>
                    </a:cubicBezTo>
                    <a:cubicBezTo>
                      <a:pt x="12" y="163"/>
                      <a:pt x="18" y="159"/>
                      <a:pt x="16" y="160"/>
                    </a:cubicBezTo>
                    <a:close/>
                    <a:moveTo>
                      <a:pt x="42" y="149"/>
                    </a:moveTo>
                    <a:cubicBezTo>
                      <a:pt x="39" y="150"/>
                      <a:pt x="37" y="152"/>
                      <a:pt x="35" y="153"/>
                    </a:cubicBezTo>
                    <a:cubicBezTo>
                      <a:pt x="32" y="155"/>
                      <a:pt x="28" y="157"/>
                      <a:pt x="25" y="159"/>
                    </a:cubicBezTo>
                    <a:cubicBezTo>
                      <a:pt x="21" y="161"/>
                      <a:pt x="17" y="164"/>
                      <a:pt x="13" y="166"/>
                    </a:cubicBezTo>
                    <a:cubicBezTo>
                      <a:pt x="9" y="168"/>
                      <a:pt x="14" y="165"/>
                      <a:pt x="15" y="164"/>
                    </a:cubicBezTo>
                    <a:cubicBezTo>
                      <a:pt x="17" y="163"/>
                      <a:pt x="20" y="161"/>
                      <a:pt x="22" y="160"/>
                    </a:cubicBezTo>
                    <a:cubicBezTo>
                      <a:pt x="28" y="156"/>
                      <a:pt x="36" y="153"/>
                      <a:pt x="41" y="147"/>
                    </a:cubicBezTo>
                    <a:cubicBezTo>
                      <a:pt x="41" y="148"/>
                      <a:pt x="41" y="148"/>
                      <a:pt x="42" y="149"/>
                    </a:cubicBezTo>
                    <a:close/>
                    <a:moveTo>
                      <a:pt x="34" y="154"/>
                    </a:moveTo>
                    <a:cubicBezTo>
                      <a:pt x="35" y="154"/>
                      <a:pt x="35" y="154"/>
                      <a:pt x="36" y="153"/>
                    </a:cubicBezTo>
                    <a:cubicBezTo>
                      <a:pt x="38" y="152"/>
                      <a:pt x="40" y="151"/>
                      <a:pt x="42" y="150"/>
                    </a:cubicBezTo>
                    <a:cubicBezTo>
                      <a:pt x="42" y="150"/>
                      <a:pt x="42" y="151"/>
                      <a:pt x="42" y="152"/>
                    </a:cubicBezTo>
                    <a:cubicBezTo>
                      <a:pt x="39" y="153"/>
                      <a:pt x="36" y="155"/>
                      <a:pt x="33" y="157"/>
                    </a:cubicBezTo>
                    <a:cubicBezTo>
                      <a:pt x="30" y="159"/>
                      <a:pt x="26" y="161"/>
                      <a:pt x="23" y="163"/>
                    </a:cubicBezTo>
                    <a:cubicBezTo>
                      <a:pt x="22" y="165"/>
                      <a:pt x="20" y="166"/>
                      <a:pt x="18" y="167"/>
                    </a:cubicBezTo>
                    <a:cubicBezTo>
                      <a:pt x="16" y="168"/>
                      <a:pt x="12" y="169"/>
                      <a:pt x="11" y="170"/>
                    </a:cubicBezTo>
                    <a:cubicBezTo>
                      <a:pt x="14" y="167"/>
                      <a:pt x="18" y="166"/>
                      <a:pt x="22" y="163"/>
                    </a:cubicBezTo>
                    <a:cubicBezTo>
                      <a:pt x="26" y="160"/>
                      <a:pt x="30" y="157"/>
                      <a:pt x="34" y="154"/>
                    </a:cubicBezTo>
                    <a:close/>
                    <a:moveTo>
                      <a:pt x="43" y="113"/>
                    </a:moveTo>
                    <a:cubicBezTo>
                      <a:pt x="43" y="113"/>
                      <a:pt x="43" y="114"/>
                      <a:pt x="43" y="114"/>
                    </a:cubicBezTo>
                    <a:cubicBezTo>
                      <a:pt x="39" y="116"/>
                      <a:pt x="35" y="118"/>
                      <a:pt x="31" y="120"/>
                    </a:cubicBezTo>
                    <a:cubicBezTo>
                      <a:pt x="29" y="121"/>
                      <a:pt x="27" y="122"/>
                      <a:pt x="25" y="123"/>
                    </a:cubicBezTo>
                    <a:cubicBezTo>
                      <a:pt x="24" y="123"/>
                      <a:pt x="23" y="124"/>
                      <a:pt x="22" y="125"/>
                    </a:cubicBezTo>
                    <a:cubicBezTo>
                      <a:pt x="23" y="124"/>
                      <a:pt x="24" y="123"/>
                      <a:pt x="25" y="123"/>
                    </a:cubicBezTo>
                    <a:cubicBezTo>
                      <a:pt x="30" y="118"/>
                      <a:pt x="37" y="115"/>
                      <a:pt x="44" y="110"/>
                    </a:cubicBezTo>
                    <a:cubicBezTo>
                      <a:pt x="43" y="111"/>
                      <a:pt x="43" y="112"/>
                      <a:pt x="43" y="113"/>
                    </a:cubicBezTo>
                    <a:close/>
                    <a:moveTo>
                      <a:pt x="44" y="109"/>
                    </a:moveTo>
                    <a:cubicBezTo>
                      <a:pt x="40" y="111"/>
                      <a:pt x="36" y="113"/>
                      <a:pt x="32" y="115"/>
                    </a:cubicBezTo>
                    <a:cubicBezTo>
                      <a:pt x="29" y="116"/>
                      <a:pt x="26" y="117"/>
                      <a:pt x="24" y="119"/>
                    </a:cubicBezTo>
                    <a:cubicBezTo>
                      <a:pt x="24" y="119"/>
                      <a:pt x="24" y="119"/>
                      <a:pt x="24" y="119"/>
                    </a:cubicBezTo>
                    <a:cubicBezTo>
                      <a:pt x="27" y="117"/>
                      <a:pt x="30" y="116"/>
                      <a:pt x="33" y="114"/>
                    </a:cubicBezTo>
                    <a:cubicBezTo>
                      <a:pt x="37" y="111"/>
                      <a:pt x="40" y="109"/>
                      <a:pt x="44" y="107"/>
                    </a:cubicBezTo>
                    <a:cubicBezTo>
                      <a:pt x="44" y="107"/>
                      <a:pt x="44" y="108"/>
                      <a:pt x="44" y="109"/>
                    </a:cubicBezTo>
                    <a:close/>
                    <a:moveTo>
                      <a:pt x="25" y="115"/>
                    </a:moveTo>
                    <a:cubicBezTo>
                      <a:pt x="28" y="114"/>
                      <a:pt x="31" y="113"/>
                      <a:pt x="34" y="111"/>
                    </a:cubicBezTo>
                    <a:cubicBezTo>
                      <a:pt x="36" y="110"/>
                      <a:pt x="38" y="109"/>
                      <a:pt x="40" y="108"/>
                    </a:cubicBezTo>
                    <a:cubicBezTo>
                      <a:pt x="40" y="108"/>
                      <a:pt x="40" y="108"/>
                      <a:pt x="41" y="108"/>
                    </a:cubicBezTo>
                    <a:cubicBezTo>
                      <a:pt x="37" y="110"/>
                      <a:pt x="33" y="113"/>
                      <a:pt x="29" y="115"/>
                    </a:cubicBezTo>
                    <a:cubicBezTo>
                      <a:pt x="28" y="116"/>
                      <a:pt x="26" y="117"/>
                      <a:pt x="24" y="118"/>
                    </a:cubicBezTo>
                    <a:cubicBezTo>
                      <a:pt x="24" y="117"/>
                      <a:pt x="25" y="116"/>
                      <a:pt x="25" y="115"/>
                    </a:cubicBezTo>
                    <a:close/>
                    <a:moveTo>
                      <a:pt x="45" y="105"/>
                    </a:moveTo>
                    <a:cubicBezTo>
                      <a:pt x="42" y="107"/>
                      <a:pt x="38" y="108"/>
                      <a:pt x="35" y="110"/>
                    </a:cubicBezTo>
                    <a:cubicBezTo>
                      <a:pt x="34" y="110"/>
                      <a:pt x="32" y="112"/>
                      <a:pt x="30" y="113"/>
                    </a:cubicBezTo>
                    <a:cubicBezTo>
                      <a:pt x="29" y="113"/>
                      <a:pt x="27" y="114"/>
                      <a:pt x="26" y="114"/>
                    </a:cubicBezTo>
                    <a:cubicBezTo>
                      <a:pt x="26" y="115"/>
                      <a:pt x="25" y="115"/>
                      <a:pt x="25" y="115"/>
                    </a:cubicBezTo>
                    <a:cubicBezTo>
                      <a:pt x="25" y="115"/>
                      <a:pt x="25" y="114"/>
                      <a:pt x="25" y="114"/>
                    </a:cubicBezTo>
                    <a:cubicBezTo>
                      <a:pt x="26" y="114"/>
                      <a:pt x="27" y="113"/>
                      <a:pt x="27" y="113"/>
                    </a:cubicBezTo>
                    <a:cubicBezTo>
                      <a:pt x="33" y="109"/>
                      <a:pt x="40" y="107"/>
                      <a:pt x="46" y="103"/>
                    </a:cubicBezTo>
                    <a:cubicBezTo>
                      <a:pt x="45" y="104"/>
                      <a:pt x="45" y="104"/>
                      <a:pt x="45" y="105"/>
                    </a:cubicBezTo>
                    <a:close/>
                    <a:moveTo>
                      <a:pt x="46" y="101"/>
                    </a:moveTo>
                    <a:cubicBezTo>
                      <a:pt x="43" y="102"/>
                      <a:pt x="40" y="104"/>
                      <a:pt x="37" y="105"/>
                    </a:cubicBezTo>
                    <a:cubicBezTo>
                      <a:pt x="34" y="106"/>
                      <a:pt x="32" y="107"/>
                      <a:pt x="29" y="108"/>
                    </a:cubicBezTo>
                    <a:cubicBezTo>
                      <a:pt x="25" y="110"/>
                      <a:pt x="32" y="106"/>
                      <a:pt x="32" y="106"/>
                    </a:cubicBezTo>
                    <a:cubicBezTo>
                      <a:pt x="38" y="104"/>
                      <a:pt x="43" y="101"/>
                      <a:pt x="47" y="98"/>
                    </a:cubicBezTo>
                    <a:cubicBezTo>
                      <a:pt x="47" y="99"/>
                      <a:pt x="47" y="100"/>
                      <a:pt x="46" y="101"/>
                    </a:cubicBezTo>
                    <a:close/>
                    <a:moveTo>
                      <a:pt x="48" y="96"/>
                    </a:moveTo>
                    <a:cubicBezTo>
                      <a:pt x="45" y="97"/>
                      <a:pt x="42" y="99"/>
                      <a:pt x="38" y="100"/>
                    </a:cubicBezTo>
                    <a:cubicBezTo>
                      <a:pt x="36" y="101"/>
                      <a:pt x="34" y="102"/>
                      <a:pt x="32" y="103"/>
                    </a:cubicBezTo>
                    <a:cubicBezTo>
                      <a:pt x="31" y="104"/>
                      <a:pt x="30" y="104"/>
                      <a:pt x="29" y="105"/>
                    </a:cubicBezTo>
                    <a:cubicBezTo>
                      <a:pt x="30" y="104"/>
                      <a:pt x="31" y="104"/>
                      <a:pt x="31" y="103"/>
                    </a:cubicBezTo>
                    <a:cubicBezTo>
                      <a:pt x="37" y="100"/>
                      <a:pt x="44" y="98"/>
                      <a:pt x="49" y="94"/>
                    </a:cubicBezTo>
                    <a:cubicBezTo>
                      <a:pt x="49" y="94"/>
                      <a:pt x="48" y="95"/>
                      <a:pt x="48" y="96"/>
                    </a:cubicBezTo>
                    <a:close/>
                    <a:moveTo>
                      <a:pt x="50" y="91"/>
                    </a:moveTo>
                    <a:cubicBezTo>
                      <a:pt x="47" y="93"/>
                      <a:pt x="44" y="94"/>
                      <a:pt x="41" y="96"/>
                    </a:cubicBezTo>
                    <a:cubicBezTo>
                      <a:pt x="39" y="97"/>
                      <a:pt x="37" y="98"/>
                      <a:pt x="35" y="99"/>
                    </a:cubicBezTo>
                    <a:cubicBezTo>
                      <a:pt x="34" y="99"/>
                      <a:pt x="26" y="103"/>
                      <a:pt x="31" y="100"/>
                    </a:cubicBezTo>
                    <a:cubicBezTo>
                      <a:pt x="38" y="95"/>
                      <a:pt x="45" y="94"/>
                      <a:pt x="51" y="89"/>
                    </a:cubicBezTo>
                    <a:cubicBezTo>
                      <a:pt x="51" y="90"/>
                      <a:pt x="50" y="90"/>
                      <a:pt x="50" y="91"/>
                    </a:cubicBezTo>
                    <a:close/>
                    <a:moveTo>
                      <a:pt x="30" y="98"/>
                    </a:moveTo>
                    <a:cubicBezTo>
                      <a:pt x="34" y="97"/>
                      <a:pt x="38" y="95"/>
                      <a:pt x="41" y="93"/>
                    </a:cubicBezTo>
                    <a:cubicBezTo>
                      <a:pt x="43" y="92"/>
                      <a:pt x="45" y="91"/>
                      <a:pt x="47" y="90"/>
                    </a:cubicBezTo>
                    <a:cubicBezTo>
                      <a:pt x="48" y="90"/>
                      <a:pt x="54" y="86"/>
                      <a:pt x="49" y="90"/>
                    </a:cubicBezTo>
                    <a:cubicBezTo>
                      <a:pt x="43" y="94"/>
                      <a:pt x="35" y="96"/>
                      <a:pt x="30" y="100"/>
                    </a:cubicBezTo>
                    <a:cubicBezTo>
                      <a:pt x="30" y="99"/>
                      <a:pt x="30" y="99"/>
                      <a:pt x="30" y="98"/>
                    </a:cubicBezTo>
                    <a:close/>
                    <a:moveTo>
                      <a:pt x="52" y="87"/>
                    </a:moveTo>
                    <a:cubicBezTo>
                      <a:pt x="52" y="87"/>
                      <a:pt x="52" y="87"/>
                      <a:pt x="52" y="87"/>
                    </a:cubicBezTo>
                    <a:cubicBezTo>
                      <a:pt x="48" y="89"/>
                      <a:pt x="44" y="91"/>
                      <a:pt x="41" y="93"/>
                    </a:cubicBezTo>
                    <a:cubicBezTo>
                      <a:pt x="38" y="94"/>
                      <a:pt x="36" y="95"/>
                      <a:pt x="34" y="96"/>
                    </a:cubicBezTo>
                    <a:cubicBezTo>
                      <a:pt x="33" y="97"/>
                      <a:pt x="29" y="99"/>
                      <a:pt x="32" y="96"/>
                    </a:cubicBezTo>
                    <a:cubicBezTo>
                      <a:pt x="39" y="92"/>
                      <a:pt x="47" y="89"/>
                      <a:pt x="54" y="84"/>
                    </a:cubicBezTo>
                    <a:cubicBezTo>
                      <a:pt x="53" y="85"/>
                      <a:pt x="53" y="86"/>
                      <a:pt x="52" y="87"/>
                    </a:cubicBezTo>
                    <a:close/>
                    <a:moveTo>
                      <a:pt x="55" y="82"/>
                    </a:moveTo>
                    <a:cubicBezTo>
                      <a:pt x="52" y="83"/>
                      <a:pt x="49" y="85"/>
                      <a:pt x="45" y="86"/>
                    </a:cubicBezTo>
                    <a:cubicBezTo>
                      <a:pt x="41" y="88"/>
                      <a:pt x="35" y="91"/>
                      <a:pt x="32" y="93"/>
                    </a:cubicBezTo>
                    <a:cubicBezTo>
                      <a:pt x="32" y="93"/>
                      <a:pt x="32" y="93"/>
                      <a:pt x="32" y="93"/>
                    </a:cubicBezTo>
                    <a:cubicBezTo>
                      <a:pt x="40" y="88"/>
                      <a:pt x="49" y="84"/>
                      <a:pt x="57" y="79"/>
                    </a:cubicBezTo>
                    <a:cubicBezTo>
                      <a:pt x="56" y="80"/>
                      <a:pt x="56" y="81"/>
                      <a:pt x="55" y="82"/>
                    </a:cubicBezTo>
                    <a:close/>
                    <a:moveTo>
                      <a:pt x="59" y="76"/>
                    </a:moveTo>
                    <a:cubicBezTo>
                      <a:pt x="55" y="78"/>
                      <a:pt x="51" y="79"/>
                      <a:pt x="47" y="81"/>
                    </a:cubicBezTo>
                    <a:cubicBezTo>
                      <a:pt x="45" y="82"/>
                      <a:pt x="42" y="83"/>
                      <a:pt x="39" y="85"/>
                    </a:cubicBezTo>
                    <a:cubicBezTo>
                      <a:pt x="38" y="85"/>
                      <a:pt x="37" y="85"/>
                      <a:pt x="36" y="86"/>
                    </a:cubicBezTo>
                    <a:cubicBezTo>
                      <a:pt x="36" y="86"/>
                      <a:pt x="35" y="86"/>
                      <a:pt x="35" y="86"/>
                    </a:cubicBezTo>
                    <a:cubicBezTo>
                      <a:pt x="35" y="86"/>
                      <a:pt x="35" y="86"/>
                      <a:pt x="35" y="86"/>
                    </a:cubicBezTo>
                    <a:cubicBezTo>
                      <a:pt x="36" y="85"/>
                      <a:pt x="38" y="84"/>
                      <a:pt x="38" y="85"/>
                    </a:cubicBezTo>
                    <a:cubicBezTo>
                      <a:pt x="46" y="81"/>
                      <a:pt x="55" y="77"/>
                      <a:pt x="62" y="72"/>
                    </a:cubicBezTo>
                    <a:cubicBezTo>
                      <a:pt x="61" y="73"/>
                      <a:pt x="60" y="75"/>
                      <a:pt x="59" y="76"/>
                    </a:cubicBezTo>
                    <a:close/>
                    <a:moveTo>
                      <a:pt x="42" y="82"/>
                    </a:moveTo>
                    <a:cubicBezTo>
                      <a:pt x="45" y="81"/>
                      <a:pt x="48" y="79"/>
                      <a:pt x="50" y="78"/>
                    </a:cubicBezTo>
                    <a:cubicBezTo>
                      <a:pt x="51" y="78"/>
                      <a:pt x="52" y="77"/>
                      <a:pt x="52" y="77"/>
                    </a:cubicBezTo>
                    <a:cubicBezTo>
                      <a:pt x="50" y="78"/>
                      <a:pt x="48" y="79"/>
                      <a:pt x="47" y="80"/>
                    </a:cubicBezTo>
                    <a:cubicBezTo>
                      <a:pt x="45" y="81"/>
                      <a:pt x="44" y="81"/>
                      <a:pt x="42" y="82"/>
                    </a:cubicBezTo>
                    <a:close/>
                    <a:moveTo>
                      <a:pt x="35" y="87"/>
                    </a:moveTo>
                    <a:cubicBezTo>
                      <a:pt x="38" y="86"/>
                      <a:pt x="42" y="84"/>
                      <a:pt x="45" y="83"/>
                    </a:cubicBezTo>
                    <a:cubicBezTo>
                      <a:pt x="49" y="81"/>
                      <a:pt x="55" y="79"/>
                      <a:pt x="58" y="77"/>
                    </a:cubicBezTo>
                    <a:cubicBezTo>
                      <a:pt x="58" y="77"/>
                      <a:pt x="58" y="77"/>
                      <a:pt x="58" y="77"/>
                    </a:cubicBezTo>
                    <a:cubicBezTo>
                      <a:pt x="50" y="83"/>
                      <a:pt x="41" y="87"/>
                      <a:pt x="32" y="92"/>
                    </a:cubicBezTo>
                    <a:cubicBezTo>
                      <a:pt x="33" y="90"/>
                      <a:pt x="34" y="89"/>
                      <a:pt x="35" y="87"/>
                    </a:cubicBezTo>
                    <a:close/>
                    <a:moveTo>
                      <a:pt x="32" y="94"/>
                    </a:moveTo>
                    <a:cubicBezTo>
                      <a:pt x="36" y="92"/>
                      <a:pt x="39" y="90"/>
                      <a:pt x="43" y="88"/>
                    </a:cubicBezTo>
                    <a:cubicBezTo>
                      <a:pt x="46" y="87"/>
                      <a:pt x="52" y="85"/>
                      <a:pt x="55" y="83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47" y="88"/>
                      <a:pt x="39" y="91"/>
                      <a:pt x="31" y="96"/>
                    </a:cubicBezTo>
                    <a:cubicBezTo>
                      <a:pt x="31" y="95"/>
                      <a:pt x="32" y="94"/>
                      <a:pt x="32" y="94"/>
                    </a:cubicBezTo>
                    <a:close/>
                    <a:moveTo>
                      <a:pt x="29" y="102"/>
                    </a:moveTo>
                    <a:cubicBezTo>
                      <a:pt x="33" y="101"/>
                      <a:pt x="36" y="99"/>
                      <a:pt x="40" y="97"/>
                    </a:cubicBezTo>
                    <a:cubicBezTo>
                      <a:pt x="43" y="95"/>
                      <a:pt x="47" y="94"/>
                      <a:pt x="50" y="92"/>
                    </a:cubicBezTo>
                    <a:cubicBezTo>
                      <a:pt x="50" y="92"/>
                      <a:pt x="50" y="92"/>
                      <a:pt x="50" y="92"/>
                    </a:cubicBezTo>
                    <a:cubicBezTo>
                      <a:pt x="47" y="95"/>
                      <a:pt x="43" y="96"/>
                      <a:pt x="40" y="98"/>
                    </a:cubicBezTo>
                    <a:cubicBezTo>
                      <a:pt x="36" y="100"/>
                      <a:pt x="32" y="102"/>
                      <a:pt x="28" y="104"/>
                    </a:cubicBezTo>
                    <a:cubicBezTo>
                      <a:pt x="29" y="104"/>
                      <a:pt x="29" y="103"/>
                      <a:pt x="29" y="102"/>
                    </a:cubicBezTo>
                    <a:close/>
                    <a:moveTo>
                      <a:pt x="28" y="106"/>
                    </a:moveTo>
                    <a:cubicBezTo>
                      <a:pt x="31" y="104"/>
                      <a:pt x="34" y="103"/>
                      <a:pt x="37" y="102"/>
                    </a:cubicBezTo>
                    <a:cubicBezTo>
                      <a:pt x="39" y="101"/>
                      <a:pt x="41" y="100"/>
                      <a:pt x="43" y="99"/>
                    </a:cubicBezTo>
                    <a:cubicBezTo>
                      <a:pt x="44" y="98"/>
                      <a:pt x="49" y="95"/>
                      <a:pt x="47" y="97"/>
                    </a:cubicBezTo>
                    <a:cubicBezTo>
                      <a:pt x="41" y="102"/>
                      <a:pt x="34" y="104"/>
                      <a:pt x="27" y="108"/>
                    </a:cubicBezTo>
                    <a:cubicBezTo>
                      <a:pt x="28" y="107"/>
                      <a:pt x="28" y="106"/>
                      <a:pt x="28" y="106"/>
                    </a:cubicBezTo>
                    <a:close/>
                    <a:moveTo>
                      <a:pt x="27" y="109"/>
                    </a:moveTo>
                    <a:cubicBezTo>
                      <a:pt x="29" y="109"/>
                      <a:pt x="32" y="108"/>
                      <a:pt x="34" y="107"/>
                    </a:cubicBezTo>
                    <a:cubicBezTo>
                      <a:pt x="36" y="106"/>
                      <a:pt x="39" y="105"/>
                      <a:pt x="41" y="104"/>
                    </a:cubicBezTo>
                    <a:cubicBezTo>
                      <a:pt x="42" y="104"/>
                      <a:pt x="42" y="104"/>
                      <a:pt x="43" y="103"/>
                    </a:cubicBezTo>
                    <a:cubicBezTo>
                      <a:pt x="43" y="103"/>
                      <a:pt x="47" y="101"/>
                      <a:pt x="45" y="102"/>
                    </a:cubicBezTo>
                    <a:cubicBezTo>
                      <a:pt x="42" y="105"/>
                      <a:pt x="37" y="106"/>
                      <a:pt x="34" y="108"/>
                    </a:cubicBezTo>
                    <a:cubicBezTo>
                      <a:pt x="31" y="109"/>
                      <a:pt x="28" y="111"/>
                      <a:pt x="26" y="113"/>
                    </a:cubicBezTo>
                    <a:cubicBezTo>
                      <a:pt x="26" y="112"/>
                      <a:pt x="26" y="111"/>
                      <a:pt x="27" y="109"/>
                    </a:cubicBezTo>
                    <a:close/>
                    <a:moveTo>
                      <a:pt x="23" y="120"/>
                    </a:moveTo>
                    <a:cubicBezTo>
                      <a:pt x="27" y="118"/>
                      <a:pt x="31" y="116"/>
                      <a:pt x="35" y="115"/>
                    </a:cubicBezTo>
                    <a:cubicBezTo>
                      <a:pt x="35" y="115"/>
                      <a:pt x="36" y="114"/>
                      <a:pt x="36" y="114"/>
                    </a:cubicBezTo>
                    <a:cubicBezTo>
                      <a:pt x="32" y="117"/>
                      <a:pt x="27" y="120"/>
                      <a:pt x="23" y="123"/>
                    </a:cubicBezTo>
                    <a:cubicBezTo>
                      <a:pt x="23" y="122"/>
                      <a:pt x="23" y="121"/>
                      <a:pt x="23" y="120"/>
                    </a:cubicBezTo>
                    <a:close/>
                    <a:moveTo>
                      <a:pt x="22" y="125"/>
                    </a:moveTo>
                    <a:cubicBezTo>
                      <a:pt x="25" y="124"/>
                      <a:pt x="28" y="122"/>
                      <a:pt x="31" y="120"/>
                    </a:cubicBezTo>
                    <a:cubicBezTo>
                      <a:pt x="33" y="119"/>
                      <a:pt x="35" y="118"/>
                      <a:pt x="37" y="117"/>
                    </a:cubicBezTo>
                    <a:cubicBezTo>
                      <a:pt x="38" y="117"/>
                      <a:pt x="38" y="117"/>
                      <a:pt x="39" y="117"/>
                    </a:cubicBezTo>
                    <a:cubicBezTo>
                      <a:pt x="36" y="119"/>
                      <a:pt x="33" y="121"/>
                      <a:pt x="30" y="123"/>
                    </a:cubicBezTo>
                    <a:cubicBezTo>
                      <a:pt x="27" y="125"/>
                      <a:pt x="24" y="127"/>
                      <a:pt x="21" y="129"/>
                    </a:cubicBezTo>
                    <a:cubicBezTo>
                      <a:pt x="21" y="128"/>
                      <a:pt x="22" y="127"/>
                      <a:pt x="22" y="125"/>
                    </a:cubicBezTo>
                    <a:close/>
                    <a:moveTo>
                      <a:pt x="21" y="130"/>
                    </a:moveTo>
                    <a:cubicBezTo>
                      <a:pt x="25" y="128"/>
                      <a:pt x="29" y="126"/>
                      <a:pt x="33" y="123"/>
                    </a:cubicBezTo>
                    <a:cubicBezTo>
                      <a:pt x="35" y="123"/>
                      <a:pt x="36" y="122"/>
                      <a:pt x="38" y="120"/>
                    </a:cubicBezTo>
                    <a:cubicBezTo>
                      <a:pt x="39" y="120"/>
                      <a:pt x="39" y="119"/>
                      <a:pt x="40" y="119"/>
                    </a:cubicBezTo>
                    <a:cubicBezTo>
                      <a:pt x="43" y="117"/>
                      <a:pt x="39" y="120"/>
                      <a:pt x="38" y="120"/>
                    </a:cubicBezTo>
                    <a:cubicBezTo>
                      <a:pt x="35" y="123"/>
                      <a:pt x="31" y="126"/>
                      <a:pt x="26" y="128"/>
                    </a:cubicBezTo>
                    <a:cubicBezTo>
                      <a:pt x="24" y="129"/>
                      <a:pt x="22" y="131"/>
                      <a:pt x="20" y="133"/>
                    </a:cubicBezTo>
                    <a:cubicBezTo>
                      <a:pt x="20" y="132"/>
                      <a:pt x="20" y="131"/>
                      <a:pt x="21" y="130"/>
                    </a:cubicBezTo>
                    <a:close/>
                    <a:moveTo>
                      <a:pt x="19" y="135"/>
                    </a:moveTo>
                    <a:cubicBezTo>
                      <a:pt x="24" y="133"/>
                      <a:pt x="28" y="130"/>
                      <a:pt x="32" y="128"/>
                    </a:cubicBezTo>
                    <a:cubicBezTo>
                      <a:pt x="34" y="127"/>
                      <a:pt x="36" y="126"/>
                      <a:pt x="38" y="124"/>
                    </a:cubicBezTo>
                    <a:cubicBezTo>
                      <a:pt x="39" y="124"/>
                      <a:pt x="40" y="123"/>
                      <a:pt x="42" y="123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41" y="124"/>
                      <a:pt x="38" y="125"/>
                      <a:pt x="39" y="125"/>
                    </a:cubicBezTo>
                    <a:cubicBezTo>
                      <a:pt x="32" y="130"/>
                      <a:pt x="24" y="133"/>
                      <a:pt x="18" y="139"/>
                    </a:cubicBezTo>
                    <a:cubicBezTo>
                      <a:pt x="19" y="137"/>
                      <a:pt x="19" y="136"/>
                      <a:pt x="19" y="135"/>
                    </a:cubicBezTo>
                    <a:close/>
                    <a:moveTo>
                      <a:pt x="18" y="141"/>
                    </a:moveTo>
                    <a:cubicBezTo>
                      <a:pt x="18" y="141"/>
                      <a:pt x="18" y="141"/>
                      <a:pt x="18" y="140"/>
                    </a:cubicBezTo>
                    <a:cubicBezTo>
                      <a:pt x="18" y="141"/>
                      <a:pt x="18" y="141"/>
                      <a:pt x="18" y="141"/>
                    </a:cubicBezTo>
                    <a:cubicBezTo>
                      <a:pt x="18" y="141"/>
                      <a:pt x="18" y="141"/>
                      <a:pt x="18" y="141"/>
                    </a:cubicBezTo>
                    <a:close/>
                    <a:moveTo>
                      <a:pt x="17" y="142"/>
                    </a:moveTo>
                    <a:cubicBezTo>
                      <a:pt x="21" y="140"/>
                      <a:pt x="24" y="138"/>
                      <a:pt x="28" y="136"/>
                    </a:cubicBezTo>
                    <a:cubicBezTo>
                      <a:pt x="30" y="135"/>
                      <a:pt x="32" y="134"/>
                      <a:pt x="34" y="132"/>
                    </a:cubicBezTo>
                    <a:cubicBezTo>
                      <a:pt x="35" y="132"/>
                      <a:pt x="35" y="131"/>
                      <a:pt x="36" y="131"/>
                    </a:cubicBezTo>
                    <a:cubicBezTo>
                      <a:pt x="37" y="130"/>
                      <a:pt x="41" y="129"/>
                      <a:pt x="41" y="129"/>
                    </a:cubicBezTo>
                    <a:cubicBezTo>
                      <a:pt x="37" y="133"/>
                      <a:pt x="32" y="135"/>
                      <a:pt x="27" y="137"/>
                    </a:cubicBezTo>
                    <a:cubicBezTo>
                      <a:pt x="24" y="139"/>
                      <a:pt x="20" y="142"/>
                      <a:pt x="17" y="144"/>
                    </a:cubicBezTo>
                    <a:cubicBezTo>
                      <a:pt x="17" y="144"/>
                      <a:pt x="17" y="143"/>
                      <a:pt x="17" y="142"/>
                    </a:cubicBezTo>
                    <a:close/>
                    <a:moveTo>
                      <a:pt x="16" y="146"/>
                    </a:moveTo>
                    <a:cubicBezTo>
                      <a:pt x="20" y="145"/>
                      <a:pt x="24" y="142"/>
                      <a:pt x="27" y="140"/>
                    </a:cubicBezTo>
                    <a:cubicBezTo>
                      <a:pt x="29" y="139"/>
                      <a:pt x="32" y="137"/>
                      <a:pt x="34" y="136"/>
                    </a:cubicBezTo>
                    <a:cubicBezTo>
                      <a:pt x="35" y="136"/>
                      <a:pt x="36" y="135"/>
                      <a:pt x="37" y="135"/>
                    </a:cubicBezTo>
                    <a:cubicBezTo>
                      <a:pt x="37" y="135"/>
                      <a:pt x="42" y="132"/>
                      <a:pt x="40" y="134"/>
                    </a:cubicBezTo>
                    <a:cubicBezTo>
                      <a:pt x="38" y="135"/>
                      <a:pt x="35" y="136"/>
                      <a:pt x="33" y="137"/>
                    </a:cubicBezTo>
                    <a:cubicBezTo>
                      <a:pt x="31" y="138"/>
                      <a:pt x="28" y="140"/>
                      <a:pt x="26" y="142"/>
                    </a:cubicBezTo>
                    <a:cubicBezTo>
                      <a:pt x="23" y="144"/>
                      <a:pt x="19" y="146"/>
                      <a:pt x="16" y="148"/>
                    </a:cubicBezTo>
                    <a:cubicBezTo>
                      <a:pt x="16" y="148"/>
                      <a:pt x="16" y="147"/>
                      <a:pt x="16" y="146"/>
                    </a:cubicBezTo>
                    <a:close/>
                    <a:moveTo>
                      <a:pt x="15" y="150"/>
                    </a:moveTo>
                    <a:cubicBezTo>
                      <a:pt x="20" y="148"/>
                      <a:pt x="24" y="145"/>
                      <a:pt x="29" y="142"/>
                    </a:cubicBezTo>
                    <a:cubicBezTo>
                      <a:pt x="31" y="141"/>
                      <a:pt x="33" y="140"/>
                      <a:pt x="36" y="138"/>
                    </a:cubicBezTo>
                    <a:cubicBezTo>
                      <a:pt x="36" y="138"/>
                      <a:pt x="37" y="138"/>
                      <a:pt x="37" y="138"/>
                    </a:cubicBezTo>
                    <a:cubicBezTo>
                      <a:pt x="32" y="141"/>
                      <a:pt x="28" y="144"/>
                      <a:pt x="23" y="146"/>
                    </a:cubicBezTo>
                    <a:cubicBezTo>
                      <a:pt x="20" y="148"/>
                      <a:pt x="17" y="150"/>
                      <a:pt x="15" y="152"/>
                    </a:cubicBezTo>
                    <a:cubicBezTo>
                      <a:pt x="15" y="151"/>
                      <a:pt x="15" y="150"/>
                      <a:pt x="15" y="150"/>
                    </a:cubicBezTo>
                    <a:close/>
                    <a:moveTo>
                      <a:pt x="14" y="154"/>
                    </a:moveTo>
                    <a:cubicBezTo>
                      <a:pt x="19" y="152"/>
                      <a:pt x="23" y="149"/>
                      <a:pt x="27" y="147"/>
                    </a:cubicBezTo>
                    <a:cubicBezTo>
                      <a:pt x="29" y="146"/>
                      <a:pt x="31" y="145"/>
                      <a:pt x="34" y="144"/>
                    </a:cubicBezTo>
                    <a:cubicBezTo>
                      <a:pt x="35" y="143"/>
                      <a:pt x="36" y="142"/>
                      <a:pt x="38" y="141"/>
                    </a:cubicBezTo>
                    <a:cubicBezTo>
                      <a:pt x="38" y="141"/>
                      <a:pt x="42" y="138"/>
                      <a:pt x="40" y="140"/>
                    </a:cubicBezTo>
                    <a:cubicBezTo>
                      <a:pt x="36" y="144"/>
                      <a:pt x="31" y="147"/>
                      <a:pt x="26" y="149"/>
                    </a:cubicBezTo>
                    <a:cubicBezTo>
                      <a:pt x="22" y="152"/>
                      <a:pt x="18" y="155"/>
                      <a:pt x="14" y="157"/>
                    </a:cubicBezTo>
                    <a:cubicBezTo>
                      <a:pt x="14" y="156"/>
                      <a:pt x="14" y="155"/>
                      <a:pt x="14" y="154"/>
                    </a:cubicBezTo>
                    <a:close/>
                    <a:moveTo>
                      <a:pt x="12" y="163"/>
                    </a:moveTo>
                    <a:cubicBezTo>
                      <a:pt x="12" y="163"/>
                      <a:pt x="12" y="163"/>
                      <a:pt x="12" y="163"/>
                    </a:cubicBezTo>
                    <a:cubicBezTo>
                      <a:pt x="18" y="160"/>
                      <a:pt x="23" y="157"/>
                      <a:pt x="29" y="154"/>
                    </a:cubicBezTo>
                    <a:cubicBezTo>
                      <a:pt x="32" y="152"/>
                      <a:pt x="34" y="151"/>
                      <a:pt x="37" y="149"/>
                    </a:cubicBezTo>
                    <a:cubicBezTo>
                      <a:pt x="38" y="149"/>
                      <a:pt x="40" y="148"/>
                      <a:pt x="41" y="147"/>
                    </a:cubicBezTo>
                    <a:cubicBezTo>
                      <a:pt x="39" y="149"/>
                      <a:pt x="37" y="150"/>
                      <a:pt x="36" y="151"/>
                    </a:cubicBezTo>
                    <a:cubicBezTo>
                      <a:pt x="28" y="156"/>
                      <a:pt x="19" y="160"/>
                      <a:pt x="12" y="166"/>
                    </a:cubicBezTo>
                    <a:cubicBezTo>
                      <a:pt x="12" y="165"/>
                      <a:pt x="12" y="164"/>
                      <a:pt x="12" y="163"/>
                    </a:cubicBezTo>
                    <a:close/>
                    <a:moveTo>
                      <a:pt x="11" y="168"/>
                    </a:moveTo>
                    <a:cubicBezTo>
                      <a:pt x="14" y="166"/>
                      <a:pt x="17" y="165"/>
                      <a:pt x="19" y="163"/>
                    </a:cubicBezTo>
                    <a:cubicBezTo>
                      <a:pt x="16" y="165"/>
                      <a:pt x="13" y="167"/>
                      <a:pt x="11" y="169"/>
                    </a:cubicBezTo>
                    <a:cubicBezTo>
                      <a:pt x="11" y="169"/>
                      <a:pt x="11" y="168"/>
                      <a:pt x="11" y="168"/>
                    </a:cubicBezTo>
                    <a:close/>
                    <a:moveTo>
                      <a:pt x="10" y="175"/>
                    </a:moveTo>
                    <a:cubicBezTo>
                      <a:pt x="15" y="171"/>
                      <a:pt x="20" y="169"/>
                      <a:pt x="26" y="166"/>
                    </a:cubicBezTo>
                    <a:cubicBezTo>
                      <a:pt x="28" y="165"/>
                      <a:pt x="30" y="164"/>
                      <a:pt x="33" y="162"/>
                    </a:cubicBezTo>
                    <a:cubicBezTo>
                      <a:pt x="25" y="167"/>
                      <a:pt x="17" y="172"/>
                      <a:pt x="9" y="178"/>
                    </a:cubicBezTo>
                    <a:cubicBezTo>
                      <a:pt x="10" y="177"/>
                      <a:pt x="10" y="176"/>
                      <a:pt x="10" y="175"/>
                    </a:cubicBezTo>
                    <a:close/>
                    <a:moveTo>
                      <a:pt x="9" y="184"/>
                    </a:moveTo>
                    <a:cubicBezTo>
                      <a:pt x="9" y="184"/>
                      <a:pt x="9" y="184"/>
                      <a:pt x="9" y="184"/>
                    </a:cubicBezTo>
                    <a:cubicBezTo>
                      <a:pt x="13" y="183"/>
                      <a:pt x="17" y="180"/>
                      <a:pt x="21" y="178"/>
                    </a:cubicBezTo>
                    <a:cubicBezTo>
                      <a:pt x="27" y="175"/>
                      <a:pt x="32" y="172"/>
                      <a:pt x="38" y="169"/>
                    </a:cubicBezTo>
                    <a:cubicBezTo>
                      <a:pt x="37" y="171"/>
                      <a:pt x="37" y="172"/>
                      <a:pt x="37" y="173"/>
                    </a:cubicBezTo>
                    <a:cubicBezTo>
                      <a:pt x="32" y="175"/>
                      <a:pt x="27" y="178"/>
                      <a:pt x="21" y="180"/>
                    </a:cubicBezTo>
                    <a:cubicBezTo>
                      <a:pt x="17" y="182"/>
                      <a:pt x="12" y="183"/>
                      <a:pt x="8" y="186"/>
                    </a:cubicBezTo>
                    <a:cubicBezTo>
                      <a:pt x="8" y="185"/>
                      <a:pt x="9" y="185"/>
                      <a:pt x="9" y="184"/>
                    </a:cubicBezTo>
                    <a:close/>
                    <a:moveTo>
                      <a:pt x="4" y="244"/>
                    </a:moveTo>
                    <a:cubicBezTo>
                      <a:pt x="4" y="244"/>
                      <a:pt x="4" y="244"/>
                      <a:pt x="4" y="244"/>
                    </a:cubicBezTo>
                    <a:cubicBezTo>
                      <a:pt x="5" y="244"/>
                      <a:pt x="8" y="241"/>
                      <a:pt x="10" y="240"/>
                    </a:cubicBezTo>
                    <a:cubicBezTo>
                      <a:pt x="13" y="238"/>
                      <a:pt x="15" y="236"/>
                      <a:pt x="18" y="235"/>
                    </a:cubicBezTo>
                    <a:cubicBezTo>
                      <a:pt x="23" y="232"/>
                      <a:pt x="27" y="229"/>
                      <a:pt x="31" y="226"/>
                    </a:cubicBezTo>
                    <a:cubicBezTo>
                      <a:pt x="31" y="227"/>
                      <a:pt x="31" y="228"/>
                      <a:pt x="31" y="229"/>
                    </a:cubicBezTo>
                    <a:cubicBezTo>
                      <a:pt x="22" y="233"/>
                      <a:pt x="14" y="242"/>
                      <a:pt x="4" y="244"/>
                    </a:cubicBezTo>
                    <a:close/>
                    <a:moveTo>
                      <a:pt x="5" y="238"/>
                    </a:moveTo>
                    <a:cubicBezTo>
                      <a:pt x="5" y="238"/>
                      <a:pt x="5" y="237"/>
                      <a:pt x="6" y="237"/>
                    </a:cubicBezTo>
                    <a:cubicBezTo>
                      <a:pt x="14" y="231"/>
                      <a:pt x="24" y="228"/>
                      <a:pt x="31" y="221"/>
                    </a:cubicBezTo>
                    <a:cubicBezTo>
                      <a:pt x="31" y="223"/>
                      <a:pt x="31" y="224"/>
                      <a:pt x="31" y="225"/>
                    </a:cubicBezTo>
                    <a:cubicBezTo>
                      <a:pt x="31" y="225"/>
                      <a:pt x="31" y="225"/>
                      <a:pt x="31" y="225"/>
                    </a:cubicBezTo>
                    <a:cubicBezTo>
                      <a:pt x="26" y="227"/>
                      <a:pt x="22" y="229"/>
                      <a:pt x="18" y="232"/>
                    </a:cubicBezTo>
                    <a:cubicBezTo>
                      <a:pt x="16" y="233"/>
                      <a:pt x="13" y="234"/>
                      <a:pt x="11" y="235"/>
                    </a:cubicBezTo>
                    <a:cubicBezTo>
                      <a:pt x="10" y="236"/>
                      <a:pt x="5" y="238"/>
                      <a:pt x="5" y="238"/>
                    </a:cubicBezTo>
                    <a:cubicBezTo>
                      <a:pt x="5" y="238"/>
                      <a:pt x="5" y="238"/>
                      <a:pt x="5" y="238"/>
                    </a:cubicBezTo>
                    <a:close/>
                    <a:moveTo>
                      <a:pt x="31" y="220"/>
                    </a:moveTo>
                    <a:cubicBezTo>
                      <a:pt x="27" y="222"/>
                      <a:pt x="23" y="224"/>
                      <a:pt x="19" y="226"/>
                    </a:cubicBezTo>
                    <a:cubicBezTo>
                      <a:pt x="16" y="227"/>
                      <a:pt x="13" y="228"/>
                      <a:pt x="11" y="229"/>
                    </a:cubicBezTo>
                    <a:cubicBezTo>
                      <a:pt x="10" y="230"/>
                      <a:pt x="5" y="233"/>
                      <a:pt x="8" y="231"/>
                    </a:cubicBezTo>
                    <a:cubicBezTo>
                      <a:pt x="16" y="225"/>
                      <a:pt x="25" y="222"/>
                      <a:pt x="32" y="216"/>
                    </a:cubicBezTo>
                    <a:cubicBezTo>
                      <a:pt x="32" y="218"/>
                      <a:pt x="32" y="219"/>
                      <a:pt x="31" y="220"/>
                    </a:cubicBezTo>
                    <a:close/>
                    <a:moveTo>
                      <a:pt x="32" y="215"/>
                    </a:moveTo>
                    <a:cubicBezTo>
                      <a:pt x="23" y="217"/>
                      <a:pt x="16" y="224"/>
                      <a:pt x="7" y="226"/>
                    </a:cubicBezTo>
                    <a:cubicBezTo>
                      <a:pt x="9" y="226"/>
                      <a:pt x="11" y="224"/>
                      <a:pt x="12" y="223"/>
                    </a:cubicBezTo>
                    <a:cubicBezTo>
                      <a:pt x="14" y="222"/>
                      <a:pt x="17" y="221"/>
                      <a:pt x="19" y="220"/>
                    </a:cubicBezTo>
                    <a:cubicBezTo>
                      <a:pt x="23" y="217"/>
                      <a:pt x="28" y="215"/>
                      <a:pt x="33" y="213"/>
                    </a:cubicBezTo>
                    <a:cubicBezTo>
                      <a:pt x="32" y="214"/>
                      <a:pt x="32" y="214"/>
                      <a:pt x="32" y="215"/>
                    </a:cubicBezTo>
                    <a:close/>
                    <a:moveTo>
                      <a:pt x="33" y="212"/>
                    </a:moveTo>
                    <a:cubicBezTo>
                      <a:pt x="29" y="213"/>
                      <a:pt x="25" y="214"/>
                      <a:pt x="22" y="216"/>
                    </a:cubicBezTo>
                    <a:cubicBezTo>
                      <a:pt x="18" y="218"/>
                      <a:pt x="14" y="221"/>
                      <a:pt x="9" y="222"/>
                    </a:cubicBezTo>
                    <a:cubicBezTo>
                      <a:pt x="13" y="221"/>
                      <a:pt x="17" y="218"/>
                      <a:pt x="21" y="216"/>
                    </a:cubicBezTo>
                    <a:cubicBezTo>
                      <a:pt x="25" y="213"/>
                      <a:pt x="29" y="211"/>
                      <a:pt x="33" y="209"/>
                    </a:cubicBezTo>
                    <a:cubicBezTo>
                      <a:pt x="33" y="210"/>
                      <a:pt x="33" y="211"/>
                      <a:pt x="33" y="212"/>
                    </a:cubicBezTo>
                    <a:close/>
                    <a:moveTo>
                      <a:pt x="24" y="200"/>
                    </a:moveTo>
                    <a:cubicBezTo>
                      <a:pt x="23" y="201"/>
                      <a:pt x="23" y="201"/>
                      <a:pt x="23" y="201"/>
                    </a:cubicBezTo>
                    <a:cubicBezTo>
                      <a:pt x="18" y="204"/>
                      <a:pt x="12" y="206"/>
                      <a:pt x="8" y="209"/>
                    </a:cubicBezTo>
                    <a:cubicBezTo>
                      <a:pt x="8" y="209"/>
                      <a:pt x="8" y="208"/>
                      <a:pt x="8" y="207"/>
                    </a:cubicBezTo>
                    <a:cubicBezTo>
                      <a:pt x="13" y="204"/>
                      <a:pt x="18" y="202"/>
                      <a:pt x="24" y="200"/>
                    </a:cubicBezTo>
                    <a:close/>
                    <a:moveTo>
                      <a:pt x="32" y="197"/>
                    </a:moveTo>
                    <a:cubicBezTo>
                      <a:pt x="34" y="197"/>
                      <a:pt x="35" y="196"/>
                      <a:pt x="35" y="196"/>
                    </a:cubicBezTo>
                    <a:cubicBezTo>
                      <a:pt x="35" y="196"/>
                      <a:pt x="35" y="196"/>
                      <a:pt x="35" y="195"/>
                    </a:cubicBezTo>
                    <a:cubicBezTo>
                      <a:pt x="35" y="196"/>
                      <a:pt x="35" y="197"/>
                      <a:pt x="35" y="198"/>
                    </a:cubicBezTo>
                    <a:cubicBezTo>
                      <a:pt x="31" y="200"/>
                      <a:pt x="26" y="202"/>
                      <a:pt x="22" y="204"/>
                    </a:cubicBezTo>
                    <a:cubicBezTo>
                      <a:pt x="18" y="205"/>
                      <a:pt x="13" y="207"/>
                      <a:pt x="9" y="209"/>
                    </a:cubicBezTo>
                    <a:cubicBezTo>
                      <a:pt x="13" y="206"/>
                      <a:pt x="18" y="205"/>
                      <a:pt x="22" y="203"/>
                    </a:cubicBezTo>
                    <a:cubicBezTo>
                      <a:pt x="23" y="201"/>
                      <a:pt x="25" y="200"/>
                      <a:pt x="27" y="199"/>
                    </a:cubicBezTo>
                    <a:cubicBezTo>
                      <a:pt x="28" y="199"/>
                      <a:pt x="28" y="199"/>
                      <a:pt x="28" y="199"/>
                    </a:cubicBezTo>
                    <a:cubicBezTo>
                      <a:pt x="30" y="198"/>
                      <a:pt x="31" y="197"/>
                      <a:pt x="32" y="197"/>
                    </a:cubicBezTo>
                    <a:close/>
                    <a:moveTo>
                      <a:pt x="10" y="211"/>
                    </a:moveTo>
                    <a:cubicBezTo>
                      <a:pt x="9" y="211"/>
                      <a:pt x="9" y="211"/>
                      <a:pt x="9" y="212"/>
                    </a:cubicBezTo>
                    <a:cubicBezTo>
                      <a:pt x="8" y="212"/>
                      <a:pt x="8" y="212"/>
                      <a:pt x="8" y="212"/>
                    </a:cubicBezTo>
                    <a:cubicBezTo>
                      <a:pt x="8" y="212"/>
                      <a:pt x="8" y="211"/>
                      <a:pt x="8" y="210"/>
                    </a:cubicBezTo>
                    <a:cubicBezTo>
                      <a:pt x="17" y="207"/>
                      <a:pt x="26" y="203"/>
                      <a:pt x="34" y="199"/>
                    </a:cubicBezTo>
                    <a:cubicBezTo>
                      <a:pt x="26" y="203"/>
                      <a:pt x="18" y="207"/>
                      <a:pt x="10" y="211"/>
                    </a:cubicBezTo>
                    <a:close/>
                    <a:moveTo>
                      <a:pt x="8" y="213"/>
                    </a:moveTo>
                    <a:cubicBezTo>
                      <a:pt x="12" y="211"/>
                      <a:pt x="17" y="208"/>
                      <a:pt x="21" y="206"/>
                    </a:cubicBezTo>
                    <a:cubicBezTo>
                      <a:pt x="24" y="205"/>
                      <a:pt x="27" y="204"/>
                      <a:pt x="29" y="203"/>
                    </a:cubicBezTo>
                    <a:cubicBezTo>
                      <a:pt x="30" y="203"/>
                      <a:pt x="31" y="203"/>
                      <a:pt x="31" y="202"/>
                    </a:cubicBezTo>
                    <a:cubicBezTo>
                      <a:pt x="27" y="204"/>
                      <a:pt x="23" y="207"/>
                      <a:pt x="19" y="209"/>
                    </a:cubicBezTo>
                    <a:cubicBezTo>
                      <a:pt x="16" y="211"/>
                      <a:pt x="11" y="212"/>
                      <a:pt x="8" y="215"/>
                    </a:cubicBezTo>
                    <a:cubicBezTo>
                      <a:pt x="8" y="214"/>
                      <a:pt x="8" y="214"/>
                      <a:pt x="8" y="213"/>
                    </a:cubicBezTo>
                    <a:close/>
                    <a:moveTo>
                      <a:pt x="29" y="202"/>
                    </a:moveTo>
                    <a:cubicBezTo>
                      <a:pt x="31" y="201"/>
                      <a:pt x="33" y="200"/>
                      <a:pt x="35" y="199"/>
                    </a:cubicBezTo>
                    <a:cubicBezTo>
                      <a:pt x="35" y="200"/>
                      <a:pt x="35" y="200"/>
                      <a:pt x="35" y="201"/>
                    </a:cubicBezTo>
                    <a:cubicBezTo>
                      <a:pt x="33" y="201"/>
                      <a:pt x="31" y="202"/>
                      <a:pt x="29" y="202"/>
                    </a:cubicBezTo>
                    <a:close/>
                    <a:moveTo>
                      <a:pt x="8" y="216"/>
                    </a:moveTo>
                    <a:cubicBezTo>
                      <a:pt x="12" y="215"/>
                      <a:pt x="15" y="214"/>
                      <a:pt x="19" y="212"/>
                    </a:cubicBezTo>
                    <a:cubicBezTo>
                      <a:pt x="15" y="214"/>
                      <a:pt x="11" y="216"/>
                      <a:pt x="7" y="219"/>
                    </a:cubicBezTo>
                    <a:cubicBezTo>
                      <a:pt x="7" y="218"/>
                      <a:pt x="8" y="217"/>
                      <a:pt x="8" y="216"/>
                    </a:cubicBezTo>
                    <a:close/>
                    <a:moveTo>
                      <a:pt x="34" y="206"/>
                    </a:moveTo>
                    <a:cubicBezTo>
                      <a:pt x="34" y="206"/>
                      <a:pt x="34" y="207"/>
                      <a:pt x="34" y="208"/>
                    </a:cubicBezTo>
                    <a:cubicBezTo>
                      <a:pt x="26" y="211"/>
                      <a:pt x="18" y="214"/>
                      <a:pt x="10" y="218"/>
                    </a:cubicBezTo>
                    <a:cubicBezTo>
                      <a:pt x="7" y="219"/>
                      <a:pt x="12" y="217"/>
                      <a:pt x="12" y="217"/>
                    </a:cubicBezTo>
                    <a:cubicBezTo>
                      <a:pt x="14" y="215"/>
                      <a:pt x="17" y="214"/>
                      <a:pt x="19" y="213"/>
                    </a:cubicBezTo>
                    <a:cubicBezTo>
                      <a:pt x="23" y="211"/>
                      <a:pt x="27" y="209"/>
                      <a:pt x="31" y="207"/>
                    </a:cubicBezTo>
                    <a:cubicBezTo>
                      <a:pt x="32" y="207"/>
                      <a:pt x="33" y="206"/>
                      <a:pt x="34" y="206"/>
                    </a:cubicBezTo>
                    <a:close/>
                    <a:moveTo>
                      <a:pt x="7" y="220"/>
                    </a:moveTo>
                    <a:cubicBezTo>
                      <a:pt x="11" y="218"/>
                      <a:pt x="15" y="216"/>
                      <a:pt x="19" y="214"/>
                    </a:cubicBezTo>
                    <a:cubicBezTo>
                      <a:pt x="22" y="213"/>
                      <a:pt x="24" y="212"/>
                      <a:pt x="27" y="211"/>
                    </a:cubicBezTo>
                    <a:cubicBezTo>
                      <a:pt x="25" y="213"/>
                      <a:pt x="23" y="214"/>
                      <a:pt x="20" y="215"/>
                    </a:cubicBezTo>
                    <a:cubicBezTo>
                      <a:pt x="16" y="217"/>
                      <a:pt x="11" y="220"/>
                      <a:pt x="7" y="223"/>
                    </a:cubicBezTo>
                    <a:cubicBezTo>
                      <a:pt x="7" y="222"/>
                      <a:pt x="7" y="221"/>
                      <a:pt x="7" y="220"/>
                    </a:cubicBezTo>
                    <a:close/>
                    <a:moveTo>
                      <a:pt x="34" y="205"/>
                    </a:moveTo>
                    <a:cubicBezTo>
                      <a:pt x="33" y="205"/>
                      <a:pt x="32" y="206"/>
                      <a:pt x="31" y="206"/>
                    </a:cubicBezTo>
                    <a:cubicBezTo>
                      <a:pt x="30" y="207"/>
                      <a:pt x="29" y="207"/>
                      <a:pt x="29" y="207"/>
                    </a:cubicBezTo>
                    <a:cubicBezTo>
                      <a:pt x="27" y="208"/>
                      <a:pt x="24" y="209"/>
                      <a:pt x="22" y="210"/>
                    </a:cubicBezTo>
                    <a:cubicBezTo>
                      <a:pt x="17" y="212"/>
                      <a:pt x="13" y="214"/>
                      <a:pt x="9" y="215"/>
                    </a:cubicBezTo>
                    <a:cubicBezTo>
                      <a:pt x="10" y="215"/>
                      <a:pt x="12" y="213"/>
                      <a:pt x="13" y="213"/>
                    </a:cubicBezTo>
                    <a:cubicBezTo>
                      <a:pt x="15" y="212"/>
                      <a:pt x="18" y="211"/>
                      <a:pt x="20" y="209"/>
                    </a:cubicBezTo>
                    <a:cubicBezTo>
                      <a:pt x="25" y="207"/>
                      <a:pt x="29" y="204"/>
                      <a:pt x="35" y="202"/>
                    </a:cubicBezTo>
                    <a:cubicBezTo>
                      <a:pt x="34" y="203"/>
                      <a:pt x="34" y="204"/>
                      <a:pt x="34" y="205"/>
                    </a:cubicBezTo>
                    <a:close/>
                    <a:moveTo>
                      <a:pt x="36" y="193"/>
                    </a:moveTo>
                    <a:cubicBezTo>
                      <a:pt x="36" y="194"/>
                      <a:pt x="35" y="194"/>
                      <a:pt x="35" y="195"/>
                    </a:cubicBezTo>
                    <a:cubicBezTo>
                      <a:pt x="33" y="195"/>
                      <a:pt x="30" y="197"/>
                      <a:pt x="28" y="198"/>
                    </a:cubicBezTo>
                    <a:cubicBezTo>
                      <a:pt x="25" y="199"/>
                      <a:pt x="22" y="200"/>
                      <a:pt x="20" y="201"/>
                    </a:cubicBezTo>
                    <a:cubicBezTo>
                      <a:pt x="19" y="202"/>
                      <a:pt x="17" y="202"/>
                      <a:pt x="16" y="202"/>
                    </a:cubicBezTo>
                    <a:cubicBezTo>
                      <a:pt x="18" y="202"/>
                      <a:pt x="19" y="201"/>
                      <a:pt x="21" y="200"/>
                    </a:cubicBezTo>
                    <a:cubicBezTo>
                      <a:pt x="25" y="198"/>
                      <a:pt x="28" y="195"/>
                      <a:pt x="32" y="193"/>
                    </a:cubicBezTo>
                    <a:cubicBezTo>
                      <a:pt x="33" y="193"/>
                      <a:pt x="34" y="193"/>
                      <a:pt x="36" y="192"/>
                    </a:cubicBezTo>
                    <a:cubicBezTo>
                      <a:pt x="36" y="193"/>
                      <a:pt x="36" y="193"/>
                      <a:pt x="36" y="193"/>
                    </a:cubicBezTo>
                    <a:close/>
                    <a:moveTo>
                      <a:pt x="36" y="192"/>
                    </a:moveTo>
                    <a:cubicBezTo>
                      <a:pt x="34" y="192"/>
                      <a:pt x="33" y="192"/>
                      <a:pt x="32" y="193"/>
                    </a:cubicBezTo>
                    <a:cubicBezTo>
                      <a:pt x="32" y="193"/>
                      <a:pt x="31" y="193"/>
                      <a:pt x="31" y="193"/>
                    </a:cubicBezTo>
                    <a:cubicBezTo>
                      <a:pt x="29" y="194"/>
                      <a:pt x="27" y="195"/>
                      <a:pt x="24" y="195"/>
                    </a:cubicBezTo>
                    <a:cubicBezTo>
                      <a:pt x="20" y="197"/>
                      <a:pt x="16" y="198"/>
                      <a:pt x="12" y="200"/>
                    </a:cubicBezTo>
                    <a:cubicBezTo>
                      <a:pt x="6" y="203"/>
                      <a:pt x="11" y="200"/>
                      <a:pt x="12" y="200"/>
                    </a:cubicBezTo>
                    <a:cubicBezTo>
                      <a:pt x="14" y="198"/>
                      <a:pt x="17" y="197"/>
                      <a:pt x="19" y="196"/>
                    </a:cubicBezTo>
                    <a:cubicBezTo>
                      <a:pt x="24" y="193"/>
                      <a:pt x="29" y="191"/>
                      <a:pt x="33" y="188"/>
                    </a:cubicBezTo>
                    <a:cubicBezTo>
                      <a:pt x="33" y="188"/>
                      <a:pt x="34" y="188"/>
                      <a:pt x="34" y="188"/>
                    </a:cubicBezTo>
                    <a:cubicBezTo>
                      <a:pt x="34" y="188"/>
                      <a:pt x="35" y="188"/>
                      <a:pt x="36" y="187"/>
                    </a:cubicBezTo>
                    <a:cubicBezTo>
                      <a:pt x="36" y="189"/>
                      <a:pt x="36" y="190"/>
                      <a:pt x="36" y="192"/>
                    </a:cubicBezTo>
                    <a:close/>
                    <a:moveTo>
                      <a:pt x="35" y="187"/>
                    </a:moveTo>
                    <a:cubicBezTo>
                      <a:pt x="35" y="187"/>
                      <a:pt x="34" y="187"/>
                      <a:pt x="33" y="188"/>
                    </a:cubicBezTo>
                    <a:cubicBezTo>
                      <a:pt x="32" y="188"/>
                      <a:pt x="31" y="189"/>
                      <a:pt x="30" y="189"/>
                    </a:cubicBezTo>
                    <a:cubicBezTo>
                      <a:pt x="27" y="190"/>
                      <a:pt x="24" y="191"/>
                      <a:pt x="22" y="192"/>
                    </a:cubicBezTo>
                    <a:cubicBezTo>
                      <a:pt x="17" y="193"/>
                      <a:pt x="13" y="195"/>
                      <a:pt x="8" y="197"/>
                    </a:cubicBezTo>
                    <a:cubicBezTo>
                      <a:pt x="18" y="193"/>
                      <a:pt x="27" y="188"/>
                      <a:pt x="36" y="183"/>
                    </a:cubicBezTo>
                    <a:cubicBezTo>
                      <a:pt x="36" y="184"/>
                      <a:pt x="36" y="185"/>
                      <a:pt x="36" y="187"/>
                    </a:cubicBezTo>
                    <a:cubicBezTo>
                      <a:pt x="36" y="187"/>
                      <a:pt x="35" y="187"/>
                      <a:pt x="35" y="187"/>
                    </a:cubicBezTo>
                    <a:close/>
                    <a:moveTo>
                      <a:pt x="36" y="182"/>
                    </a:moveTo>
                    <a:cubicBezTo>
                      <a:pt x="36" y="182"/>
                      <a:pt x="36" y="182"/>
                      <a:pt x="36" y="182"/>
                    </a:cubicBezTo>
                    <a:cubicBezTo>
                      <a:pt x="31" y="183"/>
                      <a:pt x="26" y="185"/>
                      <a:pt x="21" y="187"/>
                    </a:cubicBezTo>
                    <a:cubicBezTo>
                      <a:pt x="20" y="187"/>
                      <a:pt x="18" y="188"/>
                      <a:pt x="17" y="189"/>
                    </a:cubicBezTo>
                    <a:cubicBezTo>
                      <a:pt x="19" y="187"/>
                      <a:pt x="22" y="186"/>
                      <a:pt x="25" y="185"/>
                    </a:cubicBezTo>
                    <a:cubicBezTo>
                      <a:pt x="29" y="184"/>
                      <a:pt x="33" y="182"/>
                      <a:pt x="36" y="179"/>
                    </a:cubicBezTo>
                    <a:cubicBezTo>
                      <a:pt x="36" y="180"/>
                      <a:pt x="36" y="181"/>
                      <a:pt x="36" y="182"/>
                    </a:cubicBezTo>
                    <a:close/>
                    <a:moveTo>
                      <a:pt x="21" y="186"/>
                    </a:moveTo>
                    <a:cubicBezTo>
                      <a:pt x="17" y="188"/>
                      <a:pt x="13" y="190"/>
                      <a:pt x="10" y="192"/>
                    </a:cubicBezTo>
                    <a:cubicBezTo>
                      <a:pt x="9" y="192"/>
                      <a:pt x="9" y="192"/>
                      <a:pt x="9" y="192"/>
                    </a:cubicBezTo>
                    <a:cubicBezTo>
                      <a:pt x="8" y="192"/>
                      <a:pt x="8" y="193"/>
                      <a:pt x="8" y="193"/>
                    </a:cubicBezTo>
                    <a:cubicBezTo>
                      <a:pt x="8" y="193"/>
                      <a:pt x="8" y="193"/>
                      <a:pt x="8" y="192"/>
                    </a:cubicBezTo>
                    <a:cubicBezTo>
                      <a:pt x="8" y="192"/>
                      <a:pt x="8" y="191"/>
                      <a:pt x="8" y="191"/>
                    </a:cubicBezTo>
                    <a:cubicBezTo>
                      <a:pt x="13" y="188"/>
                      <a:pt x="18" y="186"/>
                      <a:pt x="23" y="184"/>
                    </a:cubicBezTo>
                    <a:cubicBezTo>
                      <a:pt x="27" y="183"/>
                      <a:pt x="32" y="182"/>
                      <a:pt x="35" y="180"/>
                    </a:cubicBezTo>
                    <a:cubicBezTo>
                      <a:pt x="31" y="183"/>
                      <a:pt x="26" y="184"/>
                      <a:pt x="21" y="186"/>
                    </a:cubicBezTo>
                    <a:close/>
                    <a:moveTo>
                      <a:pt x="8" y="194"/>
                    </a:moveTo>
                    <a:cubicBezTo>
                      <a:pt x="13" y="191"/>
                      <a:pt x="18" y="189"/>
                      <a:pt x="23" y="187"/>
                    </a:cubicBezTo>
                    <a:cubicBezTo>
                      <a:pt x="25" y="186"/>
                      <a:pt x="27" y="185"/>
                      <a:pt x="30" y="184"/>
                    </a:cubicBezTo>
                    <a:cubicBezTo>
                      <a:pt x="31" y="184"/>
                      <a:pt x="32" y="184"/>
                      <a:pt x="33" y="183"/>
                    </a:cubicBezTo>
                    <a:cubicBezTo>
                      <a:pt x="34" y="183"/>
                      <a:pt x="34" y="183"/>
                      <a:pt x="34" y="183"/>
                    </a:cubicBezTo>
                    <a:cubicBezTo>
                      <a:pt x="34" y="183"/>
                      <a:pt x="33" y="183"/>
                      <a:pt x="33" y="184"/>
                    </a:cubicBezTo>
                    <a:cubicBezTo>
                      <a:pt x="25" y="188"/>
                      <a:pt x="15" y="192"/>
                      <a:pt x="8" y="197"/>
                    </a:cubicBezTo>
                    <a:cubicBezTo>
                      <a:pt x="8" y="196"/>
                      <a:pt x="8" y="195"/>
                      <a:pt x="8" y="194"/>
                    </a:cubicBezTo>
                    <a:close/>
                    <a:moveTo>
                      <a:pt x="8" y="198"/>
                    </a:moveTo>
                    <a:cubicBezTo>
                      <a:pt x="14" y="195"/>
                      <a:pt x="20" y="193"/>
                      <a:pt x="27" y="191"/>
                    </a:cubicBezTo>
                    <a:cubicBezTo>
                      <a:pt x="25" y="192"/>
                      <a:pt x="24" y="192"/>
                      <a:pt x="22" y="193"/>
                    </a:cubicBezTo>
                    <a:cubicBezTo>
                      <a:pt x="17" y="196"/>
                      <a:pt x="12" y="199"/>
                      <a:pt x="8" y="202"/>
                    </a:cubicBezTo>
                    <a:cubicBezTo>
                      <a:pt x="8" y="201"/>
                      <a:pt x="8" y="200"/>
                      <a:pt x="8" y="198"/>
                    </a:cubicBezTo>
                    <a:close/>
                    <a:moveTo>
                      <a:pt x="36" y="179"/>
                    </a:moveTo>
                    <a:cubicBezTo>
                      <a:pt x="36" y="179"/>
                      <a:pt x="36" y="179"/>
                      <a:pt x="36" y="179"/>
                    </a:cubicBezTo>
                    <a:cubicBezTo>
                      <a:pt x="31" y="181"/>
                      <a:pt x="25" y="182"/>
                      <a:pt x="20" y="184"/>
                    </a:cubicBezTo>
                    <a:cubicBezTo>
                      <a:pt x="18" y="185"/>
                      <a:pt x="15" y="186"/>
                      <a:pt x="13" y="187"/>
                    </a:cubicBezTo>
                    <a:cubicBezTo>
                      <a:pt x="12" y="188"/>
                      <a:pt x="11" y="188"/>
                      <a:pt x="10" y="189"/>
                    </a:cubicBezTo>
                    <a:cubicBezTo>
                      <a:pt x="6" y="191"/>
                      <a:pt x="11" y="189"/>
                      <a:pt x="11" y="188"/>
                    </a:cubicBezTo>
                    <a:cubicBezTo>
                      <a:pt x="19" y="183"/>
                      <a:pt x="29" y="181"/>
                      <a:pt x="37" y="174"/>
                    </a:cubicBezTo>
                    <a:cubicBezTo>
                      <a:pt x="37" y="176"/>
                      <a:pt x="37" y="177"/>
                      <a:pt x="36" y="179"/>
                    </a:cubicBezTo>
                    <a:close/>
                    <a:moveTo>
                      <a:pt x="8" y="203"/>
                    </a:moveTo>
                    <a:cubicBezTo>
                      <a:pt x="8" y="203"/>
                      <a:pt x="8" y="203"/>
                      <a:pt x="8" y="203"/>
                    </a:cubicBezTo>
                    <a:cubicBezTo>
                      <a:pt x="13" y="202"/>
                      <a:pt x="17" y="199"/>
                      <a:pt x="22" y="197"/>
                    </a:cubicBezTo>
                    <a:cubicBezTo>
                      <a:pt x="24" y="196"/>
                      <a:pt x="26" y="196"/>
                      <a:pt x="28" y="195"/>
                    </a:cubicBezTo>
                    <a:cubicBezTo>
                      <a:pt x="26" y="196"/>
                      <a:pt x="24" y="197"/>
                      <a:pt x="23" y="198"/>
                    </a:cubicBezTo>
                    <a:cubicBezTo>
                      <a:pt x="18" y="201"/>
                      <a:pt x="14" y="203"/>
                      <a:pt x="9" y="205"/>
                    </a:cubicBezTo>
                    <a:cubicBezTo>
                      <a:pt x="9" y="205"/>
                      <a:pt x="8" y="206"/>
                      <a:pt x="8" y="206"/>
                    </a:cubicBezTo>
                    <a:cubicBezTo>
                      <a:pt x="8" y="206"/>
                      <a:pt x="8" y="206"/>
                      <a:pt x="8" y="206"/>
                    </a:cubicBezTo>
                    <a:cubicBezTo>
                      <a:pt x="8" y="205"/>
                      <a:pt x="8" y="204"/>
                      <a:pt x="8" y="203"/>
                    </a:cubicBezTo>
                    <a:close/>
                    <a:moveTo>
                      <a:pt x="7" y="224"/>
                    </a:moveTo>
                    <a:cubicBezTo>
                      <a:pt x="7" y="224"/>
                      <a:pt x="7" y="224"/>
                      <a:pt x="7" y="224"/>
                    </a:cubicBezTo>
                    <a:cubicBezTo>
                      <a:pt x="11" y="223"/>
                      <a:pt x="15" y="221"/>
                      <a:pt x="18" y="219"/>
                    </a:cubicBezTo>
                    <a:cubicBezTo>
                      <a:pt x="20" y="217"/>
                      <a:pt x="23" y="216"/>
                      <a:pt x="25" y="215"/>
                    </a:cubicBezTo>
                    <a:cubicBezTo>
                      <a:pt x="22" y="217"/>
                      <a:pt x="20" y="219"/>
                      <a:pt x="17" y="220"/>
                    </a:cubicBezTo>
                    <a:cubicBezTo>
                      <a:pt x="14" y="222"/>
                      <a:pt x="10" y="224"/>
                      <a:pt x="7" y="226"/>
                    </a:cubicBezTo>
                    <a:cubicBezTo>
                      <a:pt x="7" y="225"/>
                      <a:pt x="7" y="224"/>
                      <a:pt x="7" y="224"/>
                    </a:cubicBezTo>
                    <a:close/>
                    <a:moveTo>
                      <a:pt x="7" y="227"/>
                    </a:moveTo>
                    <a:cubicBezTo>
                      <a:pt x="15" y="225"/>
                      <a:pt x="23" y="219"/>
                      <a:pt x="31" y="216"/>
                    </a:cubicBezTo>
                    <a:cubicBezTo>
                      <a:pt x="30" y="217"/>
                      <a:pt x="28" y="219"/>
                      <a:pt x="26" y="220"/>
                    </a:cubicBezTo>
                    <a:cubicBezTo>
                      <a:pt x="24" y="221"/>
                      <a:pt x="21" y="222"/>
                      <a:pt x="19" y="223"/>
                    </a:cubicBezTo>
                    <a:cubicBezTo>
                      <a:pt x="14" y="226"/>
                      <a:pt x="10" y="229"/>
                      <a:pt x="6" y="231"/>
                    </a:cubicBezTo>
                    <a:cubicBezTo>
                      <a:pt x="6" y="230"/>
                      <a:pt x="7" y="229"/>
                      <a:pt x="7" y="227"/>
                    </a:cubicBezTo>
                    <a:close/>
                    <a:moveTo>
                      <a:pt x="5" y="236"/>
                    </a:moveTo>
                    <a:cubicBezTo>
                      <a:pt x="6" y="235"/>
                      <a:pt x="6" y="234"/>
                      <a:pt x="6" y="233"/>
                    </a:cubicBezTo>
                    <a:cubicBezTo>
                      <a:pt x="10" y="231"/>
                      <a:pt x="14" y="229"/>
                      <a:pt x="18" y="227"/>
                    </a:cubicBezTo>
                    <a:cubicBezTo>
                      <a:pt x="20" y="226"/>
                      <a:pt x="23" y="225"/>
                      <a:pt x="26" y="223"/>
                    </a:cubicBezTo>
                    <a:cubicBezTo>
                      <a:pt x="27" y="223"/>
                      <a:pt x="29" y="222"/>
                      <a:pt x="31" y="221"/>
                    </a:cubicBezTo>
                    <a:cubicBezTo>
                      <a:pt x="32" y="221"/>
                      <a:pt x="26" y="225"/>
                      <a:pt x="27" y="224"/>
                    </a:cubicBezTo>
                    <a:cubicBezTo>
                      <a:pt x="21" y="229"/>
                      <a:pt x="12" y="231"/>
                      <a:pt x="5" y="237"/>
                    </a:cubicBezTo>
                    <a:cubicBezTo>
                      <a:pt x="5" y="237"/>
                      <a:pt x="5" y="236"/>
                      <a:pt x="5" y="236"/>
                    </a:cubicBezTo>
                    <a:close/>
                    <a:moveTo>
                      <a:pt x="5" y="239"/>
                    </a:moveTo>
                    <a:cubicBezTo>
                      <a:pt x="9" y="237"/>
                      <a:pt x="13" y="235"/>
                      <a:pt x="17" y="233"/>
                    </a:cubicBezTo>
                    <a:cubicBezTo>
                      <a:pt x="19" y="232"/>
                      <a:pt x="22" y="230"/>
                      <a:pt x="24" y="229"/>
                    </a:cubicBezTo>
                    <a:cubicBezTo>
                      <a:pt x="26" y="228"/>
                      <a:pt x="33" y="223"/>
                      <a:pt x="27" y="228"/>
                    </a:cubicBezTo>
                    <a:cubicBezTo>
                      <a:pt x="20" y="234"/>
                      <a:pt x="11" y="237"/>
                      <a:pt x="4" y="243"/>
                    </a:cubicBezTo>
                    <a:cubicBezTo>
                      <a:pt x="4" y="242"/>
                      <a:pt x="4" y="240"/>
                      <a:pt x="5" y="239"/>
                    </a:cubicBezTo>
                    <a:close/>
                    <a:moveTo>
                      <a:pt x="3" y="245"/>
                    </a:moveTo>
                    <a:cubicBezTo>
                      <a:pt x="8" y="244"/>
                      <a:pt x="13" y="241"/>
                      <a:pt x="17" y="238"/>
                    </a:cubicBezTo>
                    <a:cubicBezTo>
                      <a:pt x="19" y="237"/>
                      <a:pt x="22" y="235"/>
                      <a:pt x="24" y="234"/>
                    </a:cubicBezTo>
                    <a:cubicBezTo>
                      <a:pt x="25" y="233"/>
                      <a:pt x="27" y="232"/>
                      <a:pt x="28" y="231"/>
                    </a:cubicBezTo>
                    <a:cubicBezTo>
                      <a:pt x="28" y="231"/>
                      <a:pt x="32" y="228"/>
                      <a:pt x="30" y="231"/>
                    </a:cubicBezTo>
                    <a:cubicBezTo>
                      <a:pt x="28" y="233"/>
                      <a:pt x="24" y="234"/>
                      <a:pt x="22" y="236"/>
                    </a:cubicBezTo>
                    <a:cubicBezTo>
                      <a:pt x="19" y="237"/>
                      <a:pt x="17" y="239"/>
                      <a:pt x="14" y="241"/>
                    </a:cubicBezTo>
                    <a:cubicBezTo>
                      <a:pt x="10" y="244"/>
                      <a:pt x="6" y="246"/>
                      <a:pt x="3" y="249"/>
                    </a:cubicBezTo>
                    <a:cubicBezTo>
                      <a:pt x="3" y="248"/>
                      <a:pt x="3" y="246"/>
                      <a:pt x="3" y="245"/>
                    </a:cubicBezTo>
                    <a:close/>
                    <a:moveTo>
                      <a:pt x="5" y="248"/>
                    </a:moveTo>
                    <a:cubicBezTo>
                      <a:pt x="10" y="244"/>
                      <a:pt x="16" y="241"/>
                      <a:pt x="21" y="237"/>
                    </a:cubicBezTo>
                    <a:cubicBezTo>
                      <a:pt x="24" y="235"/>
                      <a:pt x="28" y="233"/>
                      <a:pt x="31" y="230"/>
                    </a:cubicBezTo>
                    <a:cubicBezTo>
                      <a:pt x="31" y="231"/>
                      <a:pt x="31" y="231"/>
                      <a:pt x="31" y="232"/>
                    </a:cubicBezTo>
                    <a:cubicBezTo>
                      <a:pt x="26" y="235"/>
                      <a:pt x="21" y="238"/>
                      <a:pt x="16" y="242"/>
                    </a:cubicBezTo>
                    <a:cubicBezTo>
                      <a:pt x="13" y="244"/>
                      <a:pt x="10" y="246"/>
                      <a:pt x="7" y="247"/>
                    </a:cubicBezTo>
                    <a:cubicBezTo>
                      <a:pt x="5" y="248"/>
                      <a:pt x="1" y="252"/>
                      <a:pt x="5" y="248"/>
                    </a:cubicBezTo>
                    <a:close/>
                    <a:moveTo>
                      <a:pt x="31" y="234"/>
                    </a:moveTo>
                    <a:cubicBezTo>
                      <a:pt x="31" y="235"/>
                      <a:pt x="31" y="235"/>
                      <a:pt x="31" y="236"/>
                    </a:cubicBezTo>
                    <a:cubicBezTo>
                      <a:pt x="25" y="239"/>
                      <a:pt x="19" y="244"/>
                      <a:pt x="13" y="249"/>
                    </a:cubicBezTo>
                    <a:cubicBezTo>
                      <a:pt x="19" y="244"/>
                      <a:pt x="25" y="238"/>
                      <a:pt x="31" y="233"/>
                    </a:cubicBezTo>
                    <a:cubicBezTo>
                      <a:pt x="31" y="233"/>
                      <a:pt x="31" y="234"/>
                      <a:pt x="31" y="234"/>
                    </a:cubicBezTo>
                    <a:close/>
                    <a:moveTo>
                      <a:pt x="30" y="238"/>
                    </a:moveTo>
                    <a:cubicBezTo>
                      <a:pt x="29" y="239"/>
                      <a:pt x="27" y="240"/>
                      <a:pt x="26" y="241"/>
                    </a:cubicBezTo>
                    <a:cubicBezTo>
                      <a:pt x="24" y="243"/>
                      <a:pt x="22" y="244"/>
                      <a:pt x="20" y="245"/>
                    </a:cubicBezTo>
                    <a:cubicBezTo>
                      <a:pt x="19" y="246"/>
                      <a:pt x="19" y="246"/>
                      <a:pt x="18" y="247"/>
                    </a:cubicBezTo>
                    <a:cubicBezTo>
                      <a:pt x="22" y="244"/>
                      <a:pt x="26" y="240"/>
                      <a:pt x="29" y="238"/>
                    </a:cubicBezTo>
                    <a:cubicBezTo>
                      <a:pt x="31" y="237"/>
                      <a:pt x="31" y="237"/>
                      <a:pt x="30" y="238"/>
                    </a:cubicBezTo>
                    <a:close/>
                    <a:moveTo>
                      <a:pt x="23" y="244"/>
                    </a:moveTo>
                    <a:cubicBezTo>
                      <a:pt x="26" y="242"/>
                      <a:pt x="29" y="240"/>
                      <a:pt x="32" y="237"/>
                    </a:cubicBezTo>
                    <a:cubicBezTo>
                      <a:pt x="32" y="238"/>
                      <a:pt x="32" y="239"/>
                      <a:pt x="32" y="239"/>
                    </a:cubicBezTo>
                    <a:cubicBezTo>
                      <a:pt x="28" y="243"/>
                      <a:pt x="23" y="246"/>
                      <a:pt x="18" y="249"/>
                    </a:cubicBezTo>
                    <a:cubicBezTo>
                      <a:pt x="16" y="251"/>
                      <a:pt x="14" y="252"/>
                      <a:pt x="12" y="254"/>
                    </a:cubicBezTo>
                    <a:cubicBezTo>
                      <a:pt x="11" y="254"/>
                      <a:pt x="10" y="255"/>
                      <a:pt x="9" y="256"/>
                    </a:cubicBezTo>
                    <a:cubicBezTo>
                      <a:pt x="8" y="256"/>
                      <a:pt x="8" y="256"/>
                      <a:pt x="7" y="256"/>
                    </a:cubicBezTo>
                    <a:cubicBezTo>
                      <a:pt x="12" y="252"/>
                      <a:pt x="17" y="248"/>
                      <a:pt x="23" y="244"/>
                    </a:cubicBezTo>
                    <a:close/>
                    <a:moveTo>
                      <a:pt x="32" y="240"/>
                    </a:moveTo>
                    <a:cubicBezTo>
                      <a:pt x="32" y="242"/>
                      <a:pt x="32" y="243"/>
                      <a:pt x="32" y="244"/>
                    </a:cubicBezTo>
                    <a:cubicBezTo>
                      <a:pt x="32" y="244"/>
                      <a:pt x="32" y="244"/>
                      <a:pt x="32" y="244"/>
                    </a:cubicBezTo>
                    <a:cubicBezTo>
                      <a:pt x="28" y="247"/>
                      <a:pt x="24" y="249"/>
                      <a:pt x="20" y="252"/>
                    </a:cubicBezTo>
                    <a:cubicBezTo>
                      <a:pt x="18" y="254"/>
                      <a:pt x="15" y="255"/>
                      <a:pt x="13" y="257"/>
                    </a:cubicBezTo>
                    <a:cubicBezTo>
                      <a:pt x="12" y="258"/>
                      <a:pt x="7" y="261"/>
                      <a:pt x="10" y="258"/>
                    </a:cubicBezTo>
                    <a:cubicBezTo>
                      <a:pt x="17" y="251"/>
                      <a:pt x="26" y="247"/>
                      <a:pt x="32" y="240"/>
                    </a:cubicBezTo>
                    <a:close/>
                    <a:moveTo>
                      <a:pt x="33" y="245"/>
                    </a:moveTo>
                    <a:cubicBezTo>
                      <a:pt x="33" y="246"/>
                      <a:pt x="33" y="247"/>
                      <a:pt x="33" y="249"/>
                    </a:cubicBezTo>
                    <a:cubicBezTo>
                      <a:pt x="29" y="251"/>
                      <a:pt x="26" y="254"/>
                      <a:pt x="22" y="256"/>
                    </a:cubicBezTo>
                    <a:cubicBezTo>
                      <a:pt x="19" y="258"/>
                      <a:pt x="15" y="261"/>
                      <a:pt x="12" y="263"/>
                    </a:cubicBezTo>
                    <a:cubicBezTo>
                      <a:pt x="16" y="260"/>
                      <a:pt x="18" y="257"/>
                      <a:pt x="22" y="254"/>
                    </a:cubicBezTo>
                    <a:cubicBezTo>
                      <a:pt x="25" y="251"/>
                      <a:pt x="29" y="248"/>
                      <a:pt x="33" y="245"/>
                    </a:cubicBezTo>
                    <a:close/>
                    <a:moveTo>
                      <a:pt x="32" y="254"/>
                    </a:moveTo>
                    <a:cubicBezTo>
                      <a:pt x="32" y="254"/>
                      <a:pt x="32" y="253"/>
                      <a:pt x="32" y="254"/>
                    </a:cubicBezTo>
                    <a:cubicBezTo>
                      <a:pt x="26" y="257"/>
                      <a:pt x="22" y="263"/>
                      <a:pt x="16" y="265"/>
                    </a:cubicBezTo>
                    <a:cubicBezTo>
                      <a:pt x="16" y="265"/>
                      <a:pt x="18" y="263"/>
                      <a:pt x="19" y="263"/>
                    </a:cubicBezTo>
                    <a:cubicBezTo>
                      <a:pt x="20" y="261"/>
                      <a:pt x="22" y="260"/>
                      <a:pt x="24" y="258"/>
                    </a:cubicBezTo>
                    <a:cubicBezTo>
                      <a:pt x="27" y="255"/>
                      <a:pt x="30" y="253"/>
                      <a:pt x="33" y="250"/>
                    </a:cubicBezTo>
                    <a:cubicBezTo>
                      <a:pt x="33" y="251"/>
                      <a:pt x="33" y="253"/>
                      <a:pt x="32" y="254"/>
                    </a:cubicBezTo>
                    <a:close/>
                    <a:moveTo>
                      <a:pt x="32" y="254"/>
                    </a:moveTo>
                    <a:cubicBezTo>
                      <a:pt x="32" y="256"/>
                      <a:pt x="31" y="258"/>
                      <a:pt x="30" y="260"/>
                    </a:cubicBezTo>
                    <a:cubicBezTo>
                      <a:pt x="30" y="260"/>
                      <a:pt x="30" y="259"/>
                      <a:pt x="30" y="259"/>
                    </a:cubicBezTo>
                    <a:cubicBezTo>
                      <a:pt x="28" y="260"/>
                      <a:pt x="27" y="262"/>
                      <a:pt x="26" y="263"/>
                    </a:cubicBezTo>
                    <a:cubicBezTo>
                      <a:pt x="21" y="267"/>
                      <a:pt x="25" y="263"/>
                      <a:pt x="26" y="262"/>
                    </a:cubicBezTo>
                    <a:cubicBezTo>
                      <a:pt x="28" y="260"/>
                      <a:pt x="31" y="257"/>
                      <a:pt x="32" y="254"/>
                    </a:cubicBezTo>
                    <a:cubicBezTo>
                      <a:pt x="32" y="254"/>
                      <a:pt x="32" y="254"/>
                      <a:pt x="32" y="254"/>
                    </a:cubicBezTo>
                    <a:close/>
                    <a:moveTo>
                      <a:pt x="47" y="178"/>
                    </a:moveTo>
                    <a:cubicBezTo>
                      <a:pt x="46" y="151"/>
                      <a:pt x="40" y="123"/>
                      <a:pt x="51" y="97"/>
                    </a:cubicBezTo>
                    <a:cubicBezTo>
                      <a:pt x="61" y="71"/>
                      <a:pt x="84" y="52"/>
                      <a:pt x="111" y="45"/>
                    </a:cubicBezTo>
                    <a:cubicBezTo>
                      <a:pt x="119" y="43"/>
                      <a:pt x="128" y="42"/>
                      <a:pt x="137" y="43"/>
                    </a:cubicBezTo>
                    <a:cubicBezTo>
                      <a:pt x="138" y="43"/>
                      <a:pt x="138" y="43"/>
                      <a:pt x="138" y="43"/>
                    </a:cubicBezTo>
                    <a:cubicBezTo>
                      <a:pt x="152" y="44"/>
                      <a:pt x="165" y="48"/>
                      <a:pt x="177" y="54"/>
                    </a:cubicBezTo>
                    <a:cubicBezTo>
                      <a:pt x="171" y="55"/>
                      <a:pt x="165" y="56"/>
                      <a:pt x="159" y="57"/>
                    </a:cubicBezTo>
                    <a:cubicBezTo>
                      <a:pt x="151" y="58"/>
                      <a:pt x="143" y="58"/>
                      <a:pt x="135" y="59"/>
                    </a:cubicBezTo>
                    <a:cubicBezTo>
                      <a:pt x="123" y="61"/>
                      <a:pt x="112" y="65"/>
                      <a:pt x="102" y="71"/>
                    </a:cubicBezTo>
                    <a:cubicBezTo>
                      <a:pt x="81" y="85"/>
                      <a:pt x="69" y="108"/>
                      <a:pt x="71" y="133"/>
                    </a:cubicBezTo>
                    <a:cubicBezTo>
                      <a:pt x="72" y="147"/>
                      <a:pt x="76" y="160"/>
                      <a:pt x="77" y="174"/>
                    </a:cubicBezTo>
                    <a:cubicBezTo>
                      <a:pt x="77" y="181"/>
                      <a:pt x="75" y="188"/>
                      <a:pt x="75" y="196"/>
                    </a:cubicBezTo>
                    <a:cubicBezTo>
                      <a:pt x="74" y="198"/>
                      <a:pt x="74" y="201"/>
                      <a:pt x="74" y="203"/>
                    </a:cubicBezTo>
                    <a:cubicBezTo>
                      <a:pt x="74" y="203"/>
                      <a:pt x="73" y="203"/>
                      <a:pt x="73" y="203"/>
                    </a:cubicBezTo>
                    <a:cubicBezTo>
                      <a:pt x="62" y="207"/>
                      <a:pt x="52" y="199"/>
                      <a:pt x="47" y="190"/>
                    </a:cubicBezTo>
                    <a:cubicBezTo>
                      <a:pt x="47" y="186"/>
                      <a:pt x="47" y="182"/>
                      <a:pt x="47" y="178"/>
                    </a:cubicBezTo>
                    <a:close/>
                    <a:moveTo>
                      <a:pt x="146" y="41"/>
                    </a:moveTo>
                    <a:cubicBezTo>
                      <a:pt x="147" y="41"/>
                      <a:pt x="149" y="41"/>
                      <a:pt x="149" y="41"/>
                    </a:cubicBezTo>
                    <a:cubicBezTo>
                      <a:pt x="148" y="41"/>
                      <a:pt x="147" y="41"/>
                      <a:pt x="146" y="41"/>
                    </a:cubicBezTo>
                    <a:close/>
                    <a:moveTo>
                      <a:pt x="148" y="33"/>
                    </a:moveTo>
                    <a:cubicBezTo>
                      <a:pt x="149" y="36"/>
                      <a:pt x="149" y="39"/>
                      <a:pt x="150" y="42"/>
                    </a:cubicBezTo>
                    <a:cubicBezTo>
                      <a:pt x="150" y="42"/>
                      <a:pt x="149" y="41"/>
                      <a:pt x="149" y="41"/>
                    </a:cubicBezTo>
                    <a:cubicBezTo>
                      <a:pt x="149" y="41"/>
                      <a:pt x="149" y="41"/>
                      <a:pt x="149" y="41"/>
                    </a:cubicBezTo>
                    <a:cubicBezTo>
                      <a:pt x="149" y="40"/>
                      <a:pt x="147" y="40"/>
                      <a:pt x="146" y="40"/>
                    </a:cubicBezTo>
                    <a:cubicBezTo>
                      <a:pt x="145" y="40"/>
                      <a:pt x="145" y="40"/>
                      <a:pt x="144" y="41"/>
                    </a:cubicBezTo>
                    <a:cubicBezTo>
                      <a:pt x="144" y="41"/>
                      <a:pt x="143" y="40"/>
                      <a:pt x="143" y="40"/>
                    </a:cubicBezTo>
                    <a:cubicBezTo>
                      <a:pt x="143" y="40"/>
                      <a:pt x="144" y="40"/>
                      <a:pt x="144" y="40"/>
                    </a:cubicBezTo>
                    <a:cubicBezTo>
                      <a:pt x="146" y="39"/>
                      <a:pt x="148" y="39"/>
                      <a:pt x="149" y="37"/>
                    </a:cubicBezTo>
                    <a:cubicBezTo>
                      <a:pt x="149" y="37"/>
                      <a:pt x="149" y="37"/>
                      <a:pt x="148" y="37"/>
                    </a:cubicBezTo>
                    <a:cubicBezTo>
                      <a:pt x="145" y="35"/>
                      <a:pt x="142" y="38"/>
                      <a:pt x="139" y="38"/>
                    </a:cubicBezTo>
                    <a:cubicBezTo>
                      <a:pt x="142" y="37"/>
                      <a:pt x="145" y="36"/>
                      <a:pt x="147" y="34"/>
                    </a:cubicBezTo>
                    <a:cubicBezTo>
                      <a:pt x="147" y="34"/>
                      <a:pt x="147" y="34"/>
                      <a:pt x="147" y="34"/>
                    </a:cubicBezTo>
                    <a:cubicBezTo>
                      <a:pt x="144" y="33"/>
                      <a:pt x="142" y="34"/>
                      <a:pt x="139" y="35"/>
                    </a:cubicBezTo>
                    <a:cubicBezTo>
                      <a:pt x="141" y="34"/>
                      <a:pt x="144" y="33"/>
                      <a:pt x="145" y="30"/>
                    </a:cubicBezTo>
                    <a:cubicBezTo>
                      <a:pt x="146" y="31"/>
                      <a:pt x="147" y="32"/>
                      <a:pt x="148" y="33"/>
                    </a:cubicBezTo>
                    <a:close/>
                    <a:moveTo>
                      <a:pt x="138" y="28"/>
                    </a:moveTo>
                    <a:cubicBezTo>
                      <a:pt x="137" y="28"/>
                      <a:pt x="136" y="29"/>
                      <a:pt x="135" y="28"/>
                    </a:cubicBezTo>
                    <a:cubicBezTo>
                      <a:pt x="135" y="28"/>
                      <a:pt x="135" y="28"/>
                      <a:pt x="134" y="28"/>
                    </a:cubicBezTo>
                    <a:cubicBezTo>
                      <a:pt x="136" y="28"/>
                      <a:pt x="137" y="28"/>
                      <a:pt x="138" y="28"/>
                    </a:cubicBezTo>
                    <a:cubicBezTo>
                      <a:pt x="138" y="28"/>
                      <a:pt x="138" y="28"/>
                      <a:pt x="138" y="28"/>
                    </a:cubicBezTo>
                    <a:close/>
                    <a:moveTo>
                      <a:pt x="118" y="11"/>
                    </a:moveTo>
                    <a:cubicBezTo>
                      <a:pt x="118" y="11"/>
                      <a:pt x="119" y="11"/>
                      <a:pt x="119" y="11"/>
                    </a:cubicBezTo>
                    <a:cubicBezTo>
                      <a:pt x="116" y="12"/>
                      <a:pt x="113" y="13"/>
                      <a:pt x="111" y="14"/>
                    </a:cubicBezTo>
                    <a:cubicBezTo>
                      <a:pt x="108" y="15"/>
                      <a:pt x="106" y="16"/>
                      <a:pt x="104" y="17"/>
                    </a:cubicBezTo>
                    <a:cubicBezTo>
                      <a:pt x="104" y="17"/>
                      <a:pt x="102" y="18"/>
                      <a:pt x="101" y="18"/>
                    </a:cubicBezTo>
                    <a:cubicBezTo>
                      <a:pt x="101" y="18"/>
                      <a:pt x="101" y="18"/>
                      <a:pt x="101" y="17"/>
                    </a:cubicBezTo>
                    <a:cubicBezTo>
                      <a:pt x="106" y="14"/>
                      <a:pt x="113" y="13"/>
                      <a:pt x="117" y="10"/>
                    </a:cubicBezTo>
                    <a:cubicBezTo>
                      <a:pt x="117" y="10"/>
                      <a:pt x="117" y="9"/>
                      <a:pt x="117" y="9"/>
                    </a:cubicBezTo>
                    <a:cubicBezTo>
                      <a:pt x="118" y="10"/>
                      <a:pt x="118" y="10"/>
                      <a:pt x="118" y="11"/>
                    </a:cubicBezTo>
                    <a:close/>
                    <a:moveTo>
                      <a:pt x="108" y="8"/>
                    </a:moveTo>
                    <a:cubicBezTo>
                      <a:pt x="110" y="7"/>
                      <a:pt x="112" y="7"/>
                      <a:pt x="114" y="7"/>
                    </a:cubicBezTo>
                    <a:cubicBezTo>
                      <a:pt x="111" y="8"/>
                      <a:pt x="109" y="10"/>
                      <a:pt x="106" y="10"/>
                    </a:cubicBezTo>
                    <a:cubicBezTo>
                      <a:pt x="107" y="9"/>
                      <a:pt x="108" y="9"/>
                      <a:pt x="108" y="8"/>
                    </a:cubicBezTo>
                    <a:close/>
                    <a:moveTo>
                      <a:pt x="90" y="50"/>
                    </a:moveTo>
                    <a:cubicBezTo>
                      <a:pt x="90" y="50"/>
                      <a:pt x="91" y="50"/>
                      <a:pt x="91" y="50"/>
                    </a:cubicBezTo>
                    <a:cubicBezTo>
                      <a:pt x="85" y="53"/>
                      <a:pt x="80" y="56"/>
                      <a:pt x="76" y="59"/>
                    </a:cubicBezTo>
                    <a:cubicBezTo>
                      <a:pt x="75" y="59"/>
                      <a:pt x="75" y="60"/>
                      <a:pt x="75" y="60"/>
                    </a:cubicBezTo>
                    <a:cubicBezTo>
                      <a:pt x="72" y="62"/>
                      <a:pt x="69" y="64"/>
                      <a:pt x="66" y="66"/>
                    </a:cubicBezTo>
                    <a:cubicBezTo>
                      <a:pt x="57" y="71"/>
                      <a:pt x="47" y="75"/>
                      <a:pt x="38" y="81"/>
                    </a:cubicBezTo>
                    <a:cubicBezTo>
                      <a:pt x="39" y="80"/>
                      <a:pt x="41" y="79"/>
                      <a:pt x="41" y="79"/>
                    </a:cubicBezTo>
                    <a:cubicBezTo>
                      <a:pt x="43" y="77"/>
                      <a:pt x="46" y="75"/>
                      <a:pt x="48" y="74"/>
                    </a:cubicBezTo>
                    <a:cubicBezTo>
                      <a:pt x="53" y="70"/>
                      <a:pt x="58" y="67"/>
                      <a:pt x="63" y="64"/>
                    </a:cubicBezTo>
                    <a:cubicBezTo>
                      <a:pt x="71" y="60"/>
                      <a:pt x="80" y="56"/>
                      <a:pt x="87" y="50"/>
                    </a:cubicBezTo>
                    <a:cubicBezTo>
                      <a:pt x="88" y="50"/>
                      <a:pt x="89" y="50"/>
                      <a:pt x="90" y="50"/>
                    </a:cubicBezTo>
                    <a:close/>
                    <a:moveTo>
                      <a:pt x="74" y="53"/>
                    </a:moveTo>
                    <a:cubicBezTo>
                      <a:pt x="65" y="57"/>
                      <a:pt x="56" y="62"/>
                      <a:pt x="47" y="67"/>
                    </a:cubicBezTo>
                    <a:cubicBezTo>
                      <a:pt x="47" y="67"/>
                      <a:pt x="48" y="67"/>
                      <a:pt x="48" y="66"/>
                    </a:cubicBezTo>
                    <a:cubicBezTo>
                      <a:pt x="55" y="60"/>
                      <a:pt x="65" y="56"/>
                      <a:pt x="74" y="53"/>
                    </a:cubicBezTo>
                    <a:close/>
                    <a:moveTo>
                      <a:pt x="6" y="259"/>
                    </a:moveTo>
                    <a:cubicBezTo>
                      <a:pt x="4" y="256"/>
                      <a:pt x="3" y="253"/>
                      <a:pt x="3" y="250"/>
                    </a:cubicBezTo>
                    <a:cubicBezTo>
                      <a:pt x="13" y="245"/>
                      <a:pt x="21" y="238"/>
                      <a:pt x="31" y="233"/>
                    </a:cubicBezTo>
                    <a:cubicBezTo>
                      <a:pt x="27" y="235"/>
                      <a:pt x="23" y="239"/>
                      <a:pt x="19" y="242"/>
                    </a:cubicBezTo>
                    <a:cubicBezTo>
                      <a:pt x="15" y="247"/>
                      <a:pt x="9" y="251"/>
                      <a:pt x="4" y="254"/>
                    </a:cubicBezTo>
                    <a:cubicBezTo>
                      <a:pt x="4" y="254"/>
                      <a:pt x="4" y="255"/>
                      <a:pt x="4" y="255"/>
                    </a:cubicBezTo>
                    <a:cubicBezTo>
                      <a:pt x="8" y="253"/>
                      <a:pt x="12" y="251"/>
                      <a:pt x="16" y="248"/>
                    </a:cubicBezTo>
                    <a:cubicBezTo>
                      <a:pt x="12" y="251"/>
                      <a:pt x="9" y="254"/>
                      <a:pt x="5" y="257"/>
                    </a:cubicBezTo>
                    <a:cubicBezTo>
                      <a:pt x="5" y="257"/>
                      <a:pt x="5" y="258"/>
                      <a:pt x="6" y="257"/>
                    </a:cubicBezTo>
                    <a:cubicBezTo>
                      <a:pt x="10" y="257"/>
                      <a:pt x="14" y="253"/>
                      <a:pt x="17" y="251"/>
                    </a:cubicBezTo>
                    <a:cubicBezTo>
                      <a:pt x="19" y="250"/>
                      <a:pt x="21" y="248"/>
                      <a:pt x="23" y="247"/>
                    </a:cubicBezTo>
                    <a:cubicBezTo>
                      <a:pt x="21" y="248"/>
                      <a:pt x="20" y="249"/>
                      <a:pt x="18" y="251"/>
                    </a:cubicBezTo>
                    <a:cubicBezTo>
                      <a:pt x="15" y="254"/>
                      <a:pt x="10" y="256"/>
                      <a:pt x="7" y="260"/>
                    </a:cubicBezTo>
                    <a:cubicBezTo>
                      <a:pt x="7" y="260"/>
                      <a:pt x="7" y="261"/>
                      <a:pt x="8" y="261"/>
                    </a:cubicBezTo>
                    <a:cubicBezTo>
                      <a:pt x="16" y="256"/>
                      <a:pt x="23" y="251"/>
                      <a:pt x="31" y="245"/>
                    </a:cubicBezTo>
                    <a:cubicBezTo>
                      <a:pt x="29" y="247"/>
                      <a:pt x="24" y="251"/>
                      <a:pt x="21" y="253"/>
                    </a:cubicBezTo>
                    <a:cubicBezTo>
                      <a:pt x="17" y="256"/>
                      <a:pt x="15" y="260"/>
                      <a:pt x="11" y="263"/>
                    </a:cubicBezTo>
                    <a:cubicBezTo>
                      <a:pt x="10" y="263"/>
                      <a:pt x="11" y="264"/>
                      <a:pt x="11" y="264"/>
                    </a:cubicBezTo>
                    <a:cubicBezTo>
                      <a:pt x="14" y="263"/>
                      <a:pt x="16" y="261"/>
                      <a:pt x="19" y="259"/>
                    </a:cubicBezTo>
                    <a:cubicBezTo>
                      <a:pt x="22" y="256"/>
                      <a:pt x="26" y="254"/>
                      <a:pt x="30" y="251"/>
                    </a:cubicBezTo>
                    <a:cubicBezTo>
                      <a:pt x="31" y="250"/>
                      <a:pt x="34" y="248"/>
                      <a:pt x="31" y="251"/>
                    </a:cubicBezTo>
                    <a:cubicBezTo>
                      <a:pt x="29" y="252"/>
                      <a:pt x="28" y="254"/>
                      <a:pt x="26" y="255"/>
                    </a:cubicBezTo>
                    <a:cubicBezTo>
                      <a:pt x="22" y="259"/>
                      <a:pt x="18" y="262"/>
                      <a:pt x="14" y="266"/>
                    </a:cubicBezTo>
                    <a:cubicBezTo>
                      <a:pt x="14" y="266"/>
                      <a:pt x="14" y="266"/>
                      <a:pt x="14" y="266"/>
                    </a:cubicBezTo>
                    <a:cubicBezTo>
                      <a:pt x="11" y="265"/>
                      <a:pt x="8" y="262"/>
                      <a:pt x="6" y="259"/>
                    </a:cubicBezTo>
                    <a:close/>
                    <a:moveTo>
                      <a:pt x="33" y="285"/>
                    </a:moveTo>
                    <a:cubicBezTo>
                      <a:pt x="23" y="286"/>
                      <a:pt x="19" y="278"/>
                      <a:pt x="16" y="269"/>
                    </a:cubicBezTo>
                    <a:cubicBezTo>
                      <a:pt x="18" y="269"/>
                      <a:pt x="19" y="269"/>
                      <a:pt x="21" y="269"/>
                    </a:cubicBezTo>
                    <a:cubicBezTo>
                      <a:pt x="22" y="269"/>
                      <a:pt x="24" y="269"/>
                      <a:pt x="25" y="268"/>
                    </a:cubicBezTo>
                    <a:cubicBezTo>
                      <a:pt x="24" y="272"/>
                      <a:pt x="26" y="276"/>
                      <a:pt x="30" y="279"/>
                    </a:cubicBezTo>
                    <a:cubicBezTo>
                      <a:pt x="33" y="282"/>
                      <a:pt x="39" y="282"/>
                      <a:pt x="43" y="284"/>
                    </a:cubicBezTo>
                    <a:cubicBezTo>
                      <a:pt x="43" y="284"/>
                      <a:pt x="43" y="284"/>
                      <a:pt x="43" y="284"/>
                    </a:cubicBezTo>
                    <a:cubicBezTo>
                      <a:pt x="43" y="285"/>
                      <a:pt x="43" y="285"/>
                      <a:pt x="43" y="285"/>
                    </a:cubicBezTo>
                    <a:cubicBezTo>
                      <a:pt x="40" y="285"/>
                      <a:pt x="36" y="285"/>
                      <a:pt x="33" y="285"/>
                    </a:cubicBezTo>
                    <a:close/>
                    <a:moveTo>
                      <a:pt x="61" y="304"/>
                    </a:moveTo>
                    <a:cubicBezTo>
                      <a:pt x="56" y="299"/>
                      <a:pt x="54" y="292"/>
                      <a:pt x="49" y="287"/>
                    </a:cubicBezTo>
                    <a:cubicBezTo>
                      <a:pt x="48" y="286"/>
                      <a:pt x="47" y="285"/>
                      <a:pt x="47" y="284"/>
                    </a:cubicBezTo>
                    <a:cubicBezTo>
                      <a:pt x="47" y="284"/>
                      <a:pt x="47" y="284"/>
                      <a:pt x="46" y="284"/>
                    </a:cubicBezTo>
                    <a:cubicBezTo>
                      <a:pt x="46" y="283"/>
                      <a:pt x="45" y="283"/>
                      <a:pt x="45" y="282"/>
                    </a:cubicBezTo>
                    <a:cubicBezTo>
                      <a:pt x="45" y="282"/>
                      <a:pt x="45" y="282"/>
                      <a:pt x="45" y="282"/>
                    </a:cubicBezTo>
                    <a:cubicBezTo>
                      <a:pt x="42" y="279"/>
                      <a:pt x="42" y="275"/>
                      <a:pt x="41" y="272"/>
                    </a:cubicBezTo>
                    <a:cubicBezTo>
                      <a:pt x="42" y="256"/>
                      <a:pt x="43" y="241"/>
                      <a:pt x="44" y="225"/>
                    </a:cubicBezTo>
                    <a:cubicBezTo>
                      <a:pt x="45" y="215"/>
                      <a:pt x="46" y="205"/>
                      <a:pt x="47" y="195"/>
                    </a:cubicBezTo>
                    <a:cubicBezTo>
                      <a:pt x="53" y="203"/>
                      <a:pt x="63" y="209"/>
                      <a:pt x="74" y="206"/>
                    </a:cubicBezTo>
                    <a:cubicBezTo>
                      <a:pt x="74" y="206"/>
                      <a:pt x="74" y="206"/>
                      <a:pt x="74" y="206"/>
                    </a:cubicBezTo>
                    <a:cubicBezTo>
                      <a:pt x="74" y="210"/>
                      <a:pt x="74" y="215"/>
                      <a:pt x="74" y="219"/>
                    </a:cubicBezTo>
                    <a:cubicBezTo>
                      <a:pt x="74" y="226"/>
                      <a:pt x="74" y="233"/>
                      <a:pt x="73" y="241"/>
                    </a:cubicBezTo>
                    <a:cubicBezTo>
                      <a:pt x="72" y="248"/>
                      <a:pt x="70" y="255"/>
                      <a:pt x="70" y="263"/>
                    </a:cubicBezTo>
                    <a:cubicBezTo>
                      <a:pt x="70" y="272"/>
                      <a:pt x="72" y="281"/>
                      <a:pt x="77" y="289"/>
                    </a:cubicBezTo>
                    <a:cubicBezTo>
                      <a:pt x="78" y="291"/>
                      <a:pt x="79" y="292"/>
                      <a:pt x="80" y="294"/>
                    </a:cubicBezTo>
                    <a:cubicBezTo>
                      <a:pt x="80" y="299"/>
                      <a:pt x="77" y="313"/>
                      <a:pt x="69" y="311"/>
                    </a:cubicBezTo>
                    <a:cubicBezTo>
                      <a:pt x="66" y="309"/>
                      <a:pt x="64" y="307"/>
                      <a:pt x="61" y="304"/>
                    </a:cubicBezTo>
                    <a:close/>
                    <a:moveTo>
                      <a:pt x="207" y="328"/>
                    </a:moveTo>
                    <a:cubicBezTo>
                      <a:pt x="197" y="330"/>
                      <a:pt x="187" y="329"/>
                      <a:pt x="177" y="328"/>
                    </a:cubicBezTo>
                    <a:cubicBezTo>
                      <a:pt x="167" y="327"/>
                      <a:pt x="156" y="327"/>
                      <a:pt x="146" y="327"/>
                    </a:cubicBezTo>
                    <a:cubicBezTo>
                      <a:pt x="130" y="327"/>
                      <a:pt x="114" y="327"/>
                      <a:pt x="98" y="324"/>
                    </a:cubicBezTo>
                    <a:cubicBezTo>
                      <a:pt x="89" y="322"/>
                      <a:pt x="80" y="319"/>
                      <a:pt x="73" y="314"/>
                    </a:cubicBezTo>
                    <a:cubicBezTo>
                      <a:pt x="79" y="312"/>
                      <a:pt x="82" y="303"/>
                      <a:pt x="83" y="297"/>
                    </a:cubicBezTo>
                    <a:cubicBezTo>
                      <a:pt x="97" y="312"/>
                      <a:pt x="121" y="318"/>
                      <a:pt x="142" y="319"/>
                    </a:cubicBezTo>
                    <a:cubicBezTo>
                      <a:pt x="179" y="320"/>
                      <a:pt x="214" y="312"/>
                      <a:pt x="248" y="296"/>
                    </a:cubicBezTo>
                    <a:cubicBezTo>
                      <a:pt x="238" y="312"/>
                      <a:pt x="224" y="324"/>
                      <a:pt x="207" y="3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91"/>
              <p:cNvSpPr>
                <a:spLocks noEditPoints="1"/>
              </p:cNvSpPr>
              <p:nvPr/>
            </p:nvSpPr>
            <p:spPr bwMode="auto">
              <a:xfrm>
                <a:off x="6548" y="136"/>
                <a:ext cx="634" cy="788"/>
              </a:xfrm>
              <a:custGeom>
                <a:avLst/>
                <a:gdLst>
                  <a:gd name="T0" fmla="*/ 72 w 268"/>
                  <a:gd name="T1" fmla="*/ 287 h 333"/>
                  <a:gd name="T2" fmla="*/ 76 w 268"/>
                  <a:gd name="T3" fmla="*/ 88 h 333"/>
                  <a:gd name="T4" fmla="*/ 97 w 268"/>
                  <a:gd name="T5" fmla="*/ 88 h 333"/>
                  <a:gd name="T6" fmla="*/ 67 w 268"/>
                  <a:gd name="T7" fmla="*/ 243 h 333"/>
                  <a:gd name="T8" fmla="*/ 5 w 268"/>
                  <a:gd name="T9" fmla="*/ 251 h 333"/>
                  <a:gd name="T10" fmla="*/ 57 w 268"/>
                  <a:gd name="T11" fmla="*/ 299 h 333"/>
                  <a:gd name="T12" fmla="*/ 21 w 268"/>
                  <a:gd name="T13" fmla="*/ 269 h 333"/>
                  <a:gd name="T14" fmla="*/ 67 w 268"/>
                  <a:gd name="T15" fmla="*/ 238 h 333"/>
                  <a:gd name="T16" fmla="*/ 65 w 268"/>
                  <a:gd name="T17" fmla="*/ 200 h 333"/>
                  <a:gd name="T18" fmla="*/ 55 w 268"/>
                  <a:gd name="T19" fmla="*/ 217 h 333"/>
                  <a:gd name="T20" fmla="*/ 62 w 268"/>
                  <a:gd name="T21" fmla="*/ 168 h 333"/>
                  <a:gd name="T22" fmla="*/ 47 w 268"/>
                  <a:gd name="T23" fmla="*/ 175 h 333"/>
                  <a:gd name="T24" fmla="*/ 48 w 268"/>
                  <a:gd name="T25" fmla="*/ 173 h 333"/>
                  <a:gd name="T26" fmla="*/ 65 w 268"/>
                  <a:gd name="T27" fmla="*/ 210 h 333"/>
                  <a:gd name="T28" fmla="*/ 56 w 268"/>
                  <a:gd name="T29" fmla="*/ 267 h 333"/>
                  <a:gd name="T30" fmla="*/ 5 w 268"/>
                  <a:gd name="T31" fmla="*/ 221 h 333"/>
                  <a:gd name="T32" fmla="*/ 61 w 268"/>
                  <a:gd name="T33" fmla="*/ 156 h 333"/>
                  <a:gd name="T34" fmla="*/ 103 w 268"/>
                  <a:gd name="T35" fmla="*/ 309 h 333"/>
                  <a:gd name="T36" fmla="*/ 137 w 268"/>
                  <a:gd name="T37" fmla="*/ 307 h 333"/>
                  <a:gd name="T38" fmla="*/ 102 w 268"/>
                  <a:gd name="T39" fmla="*/ 259 h 333"/>
                  <a:gd name="T40" fmla="*/ 175 w 268"/>
                  <a:gd name="T41" fmla="*/ 267 h 333"/>
                  <a:gd name="T42" fmla="*/ 172 w 268"/>
                  <a:gd name="T43" fmla="*/ 285 h 333"/>
                  <a:gd name="T44" fmla="*/ 174 w 268"/>
                  <a:gd name="T45" fmla="*/ 281 h 333"/>
                  <a:gd name="T46" fmla="*/ 113 w 268"/>
                  <a:gd name="T47" fmla="*/ 249 h 333"/>
                  <a:gd name="T48" fmla="*/ 134 w 268"/>
                  <a:gd name="T49" fmla="*/ 229 h 333"/>
                  <a:gd name="T50" fmla="*/ 95 w 268"/>
                  <a:gd name="T51" fmla="*/ 181 h 333"/>
                  <a:gd name="T52" fmla="*/ 136 w 268"/>
                  <a:gd name="T53" fmla="*/ 189 h 333"/>
                  <a:gd name="T54" fmla="*/ 120 w 268"/>
                  <a:gd name="T55" fmla="*/ 170 h 333"/>
                  <a:gd name="T56" fmla="*/ 161 w 268"/>
                  <a:gd name="T57" fmla="*/ 205 h 333"/>
                  <a:gd name="T58" fmla="*/ 160 w 268"/>
                  <a:gd name="T59" fmla="*/ 191 h 333"/>
                  <a:gd name="T60" fmla="*/ 98 w 268"/>
                  <a:gd name="T61" fmla="*/ 163 h 333"/>
                  <a:gd name="T62" fmla="*/ 108 w 268"/>
                  <a:gd name="T63" fmla="*/ 173 h 333"/>
                  <a:gd name="T64" fmla="*/ 170 w 268"/>
                  <a:gd name="T65" fmla="*/ 196 h 333"/>
                  <a:gd name="T66" fmla="*/ 114 w 268"/>
                  <a:gd name="T67" fmla="*/ 267 h 333"/>
                  <a:gd name="T68" fmla="*/ 118 w 268"/>
                  <a:gd name="T69" fmla="*/ 292 h 333"/>
                  <a:gd name="T70" fmla="*/ 120 w 268"/>
                  <a:gd name="T71" fmla="*/ 315 h 333"/>
                  <a:gd name="T72" fmla="*/ 75 w 268"/>
                  <a:gd name="T73" fmla="*/ 311 h 333"/>
                  <a:gd name="T74" fmla="*/ 12 w 268"/>
                  <a:gd name="T75" fmla="*/ 278 h 333"/>
                  <a:gd name="T76" fmla="*/ 61 w 268"/>
                  <a:gd name="T77" fmla="*/ 259 h 333"/>
                  <a:gd name="T78" fmla="*/ 171 w 268"/>
                  <a:gd name="T79" fmla="*/ 157 h 333"/>
                  <a:gd name="T80" fmla="*/ 238 w 268"/>
                  <a:gd name="T81" fmla="*/ 259 h 333"/>
                  <a:gd name="T82" fmla="*/ 204 w 268"/>
                  <a:gd name="T83" fmla="*/ 69 h 333"/>
                  <a:gd name="T84" fmla="*/ 146 w 268"/>
                  <a:gd name="T85" fmla="*/ 18 h 333"/>
                  <a:gd name="T86" fmla="*/ 166 w 268"/>
                  <a:gd name="T87" fmla="*/ 43 h 333"/>
                  <a:gd name="T88" fmla="*/ 129 w 268"/>
                  <a:gd name="T89" fmla="*/ 37 h 333"/>
                  <a:gd name="T90" fmla="*/ 230 w 268"/>
                  <a:gd name="T91" fmla="*/ 164 h 333"/>
                  <a:gd name="T92" fmla="*/ 254 w 268"/>
                  <a:gd name="T93" fmla="*/ 153 h 333"/>
                  <a:gd name="T94" fmla="*/ 227 w 268"/>
                  <a:gd name="T95" fmla="*/ 125 h 333"/>
                  <a:gd name="T96" fmla="*/ 246 w 268"/>
                  <a:gd name="T97" fmla="*/ 162 h 333"/>
                  <a:gd name="T98" fmla="*/ 236 w 268"/>
                  <a:gd name="T99" fmla="*/ 105 h 333"/>
                  <a:gd name="T100" fmla="*/ 229 w 268"/>
                  <a:gd name="T101" fmla="*/ 84 h 333"/>
                  <a:gd name="T102" fmla="*/ 245 w 268"/>
                  <a:gd name="T103" fmla="*/ 123 h 333"/>
                  <a:gd name="T104" fmla="*/ 242 w 268"/>
                  <a:gd name="T105" fmla="*/ 141 h 333"/>
                  <a:gd name="T106" fmla="*/ 231 w 268"/>
                  <a:gd name="T107" fmla="*/ 173 h 333"/>
                  <a:gd name="T108" fmla="*/ 245 w 268"/>
                  <a:gd name="T109" fmla="*/ 200 h 333"/>
                  <a:gd name="T110" fmla="*/ 248 w 268"/>
                  <a:gd name="T111" fmla="*/ 214 h 333"/>
                  <a:gd name="T112" fmla="*/ 232 w 268"/>
                  <a:gd name="T113" fmla="*/ 179 h 333"/>
                  <a:gd name="T114" fmla="*/ 246 w 268"/>
                  <a:gd name="T115" fmla="*/ 196 h 333"/>
                  <a:gd name="T116" fmla="*/ 237 w 268"/>
                  <a:gd name="T117" fmla="*/ 231 h 333"/>
                  <a:gd name="T118" fmla="*/ 236 w 268"/>
                  <a:gd name="T119" fmla="*/ 253 h 333"/>
                  <a:gd name="T120" fmla="*/ 120 w 268"/>
                  <a:gd name="T121" fmla="*/ 33 h 333"/>
                  <a:gd name="T122" fmla="*/ 257 w 268"/>
                  <a:gd name="T123" fmla="*/ 263 h 333"/>
                  <a:gd name="T124" fmla="*/ 219 w 268"/>
                  <a:gd name="T125" fmla="*/ 286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68" h="333">
                    <a:moveTo>
                      <a:pt x="4" y="204"/>
                    </a:moveTo>
                    <a:cubicBezTo>
                      <a:pt x="3" y="219"/>
                      <a:pt x="0" y="234"/>
                      <a:pt x="2" y="249"/>
                    </a:cubicBezTo>
                    <a:cubicBezTo>
                      <a:pt x="3" y="260"/>
                      <a:pt x="6" y="272"/>
                      <a:pt x="10" y="282"/>
                    </a:cubicBezTo>
                    <a:cubicBezTo>
                      <a:pt x="18" y="301"/>
                      <a:pt x="33" y="320"/>
                      <a:pt x="53" y="328"/>
                    </a:cubicBezTo>
                    <a:cubicBezTo>
                      <a:pt x="67" y="333"/>
                      <a:pt x="81" y="331"/>
                      <a:pt x="95" y="330"/>
                    </a:cubicBezTo>
                    <a:cubicBezTo>
                      <a:pt x="109" y="329"/>
                      <a:pt x="124" y="329"/>
                      <a:pt x="138" y="329"/>
                    </a:cubicBezTo>
                    <a:cubicBezTo>
                      <a:pt x="159" y="329"/>
                      <a:pt x="181" y="327"/>
                      <a:pt x="198" y="315"/>
                    </a:cubicBezTo>
                    <a:cubicBezTo>
                      <a:pt x="207" y="308"/>
                      <a:pt x="213" y="301"/>
                      <a:pt x="219" y="291"/>
                    </a:cubicBezTo>
                    <a:cubicBezTo>
                      <a:pt x="219" y="291"/>
                      <a:pt x="219" y="291"/>
                      <a:pt x="220" y="290"/>
                    </a:cubicBezTo>
                    <a:cubicBezTo>
                      <a:pt x="220" y="290"/>
                      <a:pt x="220" y="290"/>
                      <a:pt x="220" y="290"/>
                    </a:cubicBezTo>
                    <a:cubicBezTo>
                      <a:pt x="226" y="284"/>
                      <a:pt x="236" y="290"/>
                      <a:pt x="243" y="287"/>
                    </a:cubicBezTo>
                    <a:cubicBezTo>
                      <a:pt x="250" y="283"/>
                      <a:pt x="253" y="275"/>
                      <a:pt x="255" y="268"/>
                    </a:cubicBezTo>
                    <a:cubicBezTo>
                      <a:pt x="255" y="268"/>
                      <a:pt x="255" y="268"/>
                      <a:pt x="255" y="268"/>
                    </a:cubicBezTo>
                    <a:cubicBezTo>
                      <a:pt x="260" y="266"/>
                      <a:pt x="265" y="262"/>
                      <a:pt x="267" y="256"/>
                    </a:cubicBezTo>
                    <a:cubicBezTo>
                      <a:pt x="268" y="250"/>
                      <a:pt x="268" y="244"/>
                      <a:pt x="266" y="238"/>
                    </a:cubicBezTo>
                    <a:cubicBezTo>
                      <a:pt x="265" y="230"/>
                      <a:pt x="263" y="223"/>
                      <a:pt x="263" y="215"/>
                    </a:cubicBezTo>
                    <a:cubicBezTo>
                      <a:pt x="263" y="201"/>
                      <a:pt x="263" y="186"/>
                      <a:pt x="260" y="171"/>
                    </a:cubicBezTo>
                    <a:cubicBezTo>
                      <a:pt x="258" y="156"/>
                      <a:pt x="254" y="141"/>
                      <a:pt x="250" y="126"/>
                    </a:cubicBezTo>
                    <a:cubicBezTo>
                      <a:pt x="246" y="113"/>
                      <a:pt x="242" y="99"/>
                      <a:pt x="236" y="85"/>
                    </a:cubicBezTo>
                    <a:cubicBezTo>
                      <a:pt x="232" y="75"/>
                      <a:pt x="225" y="65"/>
                      <a:pt x="216" y="59"/>
                    </a:cubicBezTo>
                    <a:cubicBezTo>
                      <a:pt x="204" y="52"/>
                      <a:pt x="192" y="48"/>
                      <a:pt x="178" y="46"/>
                    </a:cubicBezTo>
                    <a:cubicBezTo>
                      <a:pt x="178" y="46"/>
                      <a:pt x="178" y="46"/>
                      <a:pt x="178" y="47"/>
                    </a:cubicBezTo>
                    <a:cubicBezTo>
                      <a:pt x="179" y="41"/>
                      <a:pt x="180" y="35"/>
                      <a:pt x="177" y="29"/>
                    </a:cubicBezTo>
                    <a:cubicBezTo>
                      <a:pt x="175" y="24"/>
                      <a:pt x="171" y="19"/>
                      <a:pt x="168" y="13"/>
                    </a:cubicBezTo>
                    <a:cubicBezTo>
                      <a:pt x="165" y="7"/>
                      <a:pt x="158" y="0"/>
                      <a:pt x="150" y="5"/>
                    </a:cubicBezTo>
                    <a:cubicBezTo>
                      <a:pt x="144" y="10"/>
                      <a:pt x="144" y="22"/>
                      <a:pt x="136" y="24"/>
                    </a:cubicBezTo>
                    <a:cubicBezTo>
                      <a:pt x="130" y="25"/>
                      <a:pt x="124" y="24"/>
                      <a:pt x="120" y="29"/>
                    </a:cubicBezTo>
                    <a:cubicBezTo>
                      <a:pt x="116" y="32"/>
                      <a:pt x="116" y="37"/>
                      <a:pt x="115" y="41"/>
                    </a:cubicBezTo>
                    <a:cubicBezTo>
                      <a:pt x="96" y="46"/>
                      <a:pt x="78" y="55"/>
                      <a:pt x="62" y="68"/>
                    </a:cubicBezTo>
                    <a:cubicBezTo>
                      <a:pt x="45" y="81"/>
                      <a:pt x="30" y="98"/>
                      <a:pt x="21" y="117"/>
                    </a:cubicBezTo>
                    <a:cubicBezTo>
                      <a:pt x="20" y="118"/>
                      <a:pt x="20" y="118"/>
                      <a:pt x="20" y="118"/>
                    </a:cubicBezTo>
                    <a:cubicBezTo>
                      <a:pt x="19" y="121"/>
                      <a:pt x="18" y="124"/>
                      <a:pt x="17" y="126"/>
                    </a:cubicBezTo>
                    <a:cubicBezTo>
                      <a:pt x="12" y="138"/>
                      <a:pt x="9" y="151"/>
                      <a:pt x="8" y="163"/>
                    </a:cubicBezTo>
                    <a:cubicBezTo>
                      <a:pt x="7" y="165"/>
                      <a:pt x="7" y="167"/>
                      <a:pt x="7" y="169"/>
                    </a:cubicBezTo>
                    <a:cubicBezTo>
                      <a:pt x="7" y="169"/>
                      <a:pt x="7" y="169"/>
                      <a:pt x="7" y="169"/>
                    </a:cubicBezTo>
                    <a:cubicBezTo>
                      <a:pt x="6" y="181"/>
                      <a:pt x="6" y="192"/>
                      <a:pt x="4" y="204"/>
                    </a:cubicBezTo>
                    <a:close/>
                    <a:moveTo>
                      <a:pt x="7" y="262"/>
                    </a:moveTo>
                    <a:cubicBezTo>
                      <a:pt x="11" y="264"/>
                      <a:pt x="17" y="266"/>
                      <a:pt x="22" y="269"/>
                    </a:cubicBezTo>
                    <a:cubicBezTo>
                      <a:pt x="27" y="271"/>
                      <a:pt x="32" y="273"/>
                      <a:pt x="38" y="274"/>
                    </a:cubicBezTo>
                    <a:cubicBezTo>
                      <a:pt x="44" y="276"/>
                      <a:pt x="51" y="277"/>
                      <a:pt x="57" y="280"/>
                    </a:cubicBezTo>
                    <a:cubicBezTo>
                      <a:pt x="62" y="282"/>
                      <a:pt x="66" y="284"/>
                      <a:pt x="72" y="284"/>
                    </a:cubicBezTo>
                    <a:cubicBezTo>
                      <a:pt x="72" y="285"/>
                      <a:pt x="72" y="286"/>
                      <a:pt x="72" y="287"/>
                    </a:cubicBezTo>
                    <a:cubicBezTo>
                      <a:pt x="68" y="285"/>
                      <a:pt x="63" y="284"/>
                      <a:pt x="59" y="283"/>
                    </a:cubicBezTo>
                    <a:cubicBezTo>
                      <a:pt x="53" y="281"/>
                      <a:pt x="47" y="278"/>
                      <a:pt x="41" y="276"/>
                    </a:cubicBezTo>
                    <a:cubicBezTo>
                      <a:pt x="35" y="274"/>
                      <a:pt x="29" y="272"/>
                      <a:pt x="23" y="269"/>
                    </a:cubicBezTo>
                    <a:cubicBezTo>
                      <a:pt x="18" y="267"/>
                      <a:pt x="13" y="264"/>
                      <a:pt x="7" y="263"/>
                    </a:cubicBezTo>
                    <a:cubicBezTo>
                      <a:pt x="7" y="263"/>
                      <a:pt x="7" y="263"/>
                      <a:pt x="7" y="263"/>
                    </a:cubicBezTo>
                    <a:cubicBezTo>
                      <a:pt x="7" y="263"/>
                      <a:pt x="7" y="262"/>
                      <a:pt x="7" y="262"/>
                    </a:cubicBezTo>
                    <a:close/>
                    <a:moveTo>
                      <a:pt x="7" y="264"/>
                    </a:moveTo>
                    <a:cubicBezTo>
                      <a:pt x="9" y="266"/>
                      <a:pt x="13" y="268"/>
                      <a:pt x="16" y="269"/>
                    </a:cubicBezTo>
                    <a:cubicBezTo>
                      <a:pt x="21" y="271"/>
                      <a:pt x="26" y="273"/>
                      <a:pt x="31" y="275"/>
                    </a:cubicBezTo>
                    <a:cubicBezTo>
                      <a:pt x="37" y="278"/>
                      <a:pt x="43" y="280"/>
                      <a:pt x="49" y="282"/>
                    </a:cubicBezTo>
                    <a:cubicBezTo>
                      <a:pt x="55" y="284"/>
                      <a:pt x="62" y="286"/>
                      <a:pt x="67" y="289"/>
                    </a:cubicBezTo>
                    <a:cubicBezTo>
                      <a:pt x="69" y="290"/>
                      <a:pt x="70" y="291"/>
                      <a:pt x="72" y="291"/>
                    </a:cubicBezTo>
                    <a:cubicBezTo>
                      <a:pt x="71" y="291"/>
                      <a:pt x="69" y="291"/>
                      <a:pt x="68" y="290"/>
                    </a:cubicBezTo>
                    <a:cubicBezTo>
                      <a:pt x="65" y="289"/>
                      <a:pt x="63" y="288"/>
                      <a:pt x="60" y="287"/>
                    </a:cubicBezTo>
                    <a:cubicBezTo>
                      <a:pt x="54" y="285"/>
                      <a:pt x="48" y="283"/>
                      <a:pt x="42" y="281"/>
                    </a:cubicBezTo>
                    <a:cubicBezTo>
                      <a:pt x="36" y="279"/>
                      <a:pt x="30" y="277"/>
                      <a:pt x="24" y="274"/>
                    </a:cubicBezTo>
                    <a:cubicBezTo>
                      <a:pt x="19" y="273"/>
                      <a:pt x="13" y="272"/>
                      <a:pt x="9" y="268"/>
                    </a:cubicBezTo>
                    <a:cubicBezTo>
                      <a:pt x="9" y="268"/>
                      <a:pt x="8" y="268"/>
                      <a:pt x="8" y="268"/>
                    </a:cubicBezTo>
                    <a:cubicBezTo>
                      <a:pt x="8" y="267"/>
                      <a:pt x="7" y="265"/>
                      <a:pt x="7" y="264"/>
                    </a:cubicBezTo>
                    <a:close/>
                    <a:moveTo>
                      <a:pt x="65" y="92"/>
                    </a:moveTo>
                    <a:cubicBezTo>
                      <a:pt x="64" y="92"/>
                      <a:pt x="64" y="92"/>
                      <a:pt x="64" y="92"/>
                    </a:cubicBezTo>
                    <a:cubicBezTo>
                      <a:pt x="61" y="93"/>
                      <a:pt x="59" y="94"/>
                      <a:pt x="57" y="94"/>
                    </a:cubicBezTo>
                    <a:cubicBezTo>
                      <a:pt x="59" y="93"/>
                      <a:pt x="62" y="92"/>
                      <a:pt x="64" y="91"/>
                    </a:cubicBezTo>
                    <a:cubicBezTo>
                      <a:pt x="64" y="91"/>
                      <a:pt x="65" y="91"/>
                      <a:pt x="65" y="92"/>
                    </a:cubicBezTo>
                    <a:close/>
                    <a:moveTo>
                      <a:pt x="67" y="90"/>
                    </a:moveTo>
                    <a:cubicBezTo>
                      <a:pt x="67" y="90"/>
                      <a:pt x="68" y="90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cubicBezTo>
                      <a:pt x="68" y="90"/>
                      <a:pt x="68" y="90"/>
                      <a:pt x="68" y="91"/>
                    </a:cubicBezTo>
                    <a:cubicBezTo>
                      <a:pt x="68" y="91"/>
                      <a:pt x="67" y="91"/>
                      <a:pt x="67" y="91"/>
                    </a:cubicBezTo>
                    <a:cubicBezTo>
                      <a:pt x="67" y="91"/>
                      <a:pt x="67" y="90"/>
                      <a:pt x="67" y="90"/>
                    </a:cubicBezTo>
                    <a:close/>
                    <a:moveTo>
                      <a:pt x="71" y="89"/>
                    </a:moveTo>
                    <a:cubicBezTo>
                      <a:pt x="71" y="89"/>
                      <a:pt x="71" y="89"/>
                      <a:pt x="71" y="89"/>
                    </a:cubicBezTo>
                    <a:cubicBezTo>
                      <a:pt x="71" y="89"/>
                      <a:pt x="71" y="89"/>
                      <a:pt x="71" y="89"/>
                    </a:cubicBezTo>
                    <a:cubicBezTo>
                      <a:pt x="71" y="89"/>
                      <a:pt x="71" y="89"/>
                      <a:pt x="71" y="89"/>
                    </a:cubicBezTo>
                    <a:cubicBezTo>
                      <a:pt x="71" y="89"/>
                      <a:pt x="71" y="89"/>
                      <a:pt x="71" y="89"/>
                    </a:cubicBezTo>
                    <a:cubicBezTo>
                      <a:pt x="71" y="89"/>
                      <a:pt x="71" y="89"/>
                      <a:pt x="71" y="89"/>
                    </a:cubicBezTo>
                    <a:cubicBezTo>
                      <a:pt x="71" y="89"/>
                      <a:pt x="72" y="89"/>
                      <a:pt x="72" y="90"/>
                    </a:cubicBezTo>
                    <a:cubicBezTo>
                      <a:pt x="71" y="90"/>
                      <a:pt x="71" y="90"/>
                      <a:pt x="71" y="90"/>
                    </a:cubicBezTo>
                    <a:cubicBezTo>
                      <a:pt x="71" y="90"/>
                      <a:pt x="71" y="89"/>
                      <a:pt x="71" y="89"/>
                    </a:cubicBezTo>
                    <a:close/>
                    <a:moveTo>
                      <a:pt x="74" y="89"/>
                    </a:moveTo>
                    <a:cubicBezTo>
                      <a:pt x="74" y="89"/>
                      <a:pt x="74" y="88"/>
                      <a:pt x="74" y="88"/>
                    </a:cubicBezTo>
                    <a:cubicBezTo>
                      <a:pt x="75" y="88"/>
                      <a:pt x="76" y="88"/>
                      <a:pt x="76" y="88"/>
                    </a:cubicBezTo>
                    <a:cubicBezTo>
                      <a:pt x="76" y="88"/>
                      <a:pt x="76" y="88"/>
                      <a:pt x="76" y="89"/>
                    </a:cubicBezTo>
                    <a:cubicBezTo>
                      <a:pt x="76" y="89"/>
                      <a:pt x="75" y="89"/>
                      <a:pt x="74" y="89"/>
                    </a:cubicBezTo>
                    <a:cubicBezTo>
                      <a:pt x="74" y="89"/>
                      <a:pt x="74" y="89"/>
                      <a:pt x="74" y="89"/>
                    </a:cubicBezTo>
                    <a:close/>
                    <a:moveTo>
                      <a:pt x="79" y="87"/>
                    </a:moveTo>
                    <a:cubicBezTo>
                      <a:pt x="80" y="87"/>
                      <a:pt x="80" y="87"/>
                      <a:pt x="81" y="87"/>
                    </a:cubicBezTo>
                    <a:cubicBezTo>
                      <a:pt x="81" y="87"/>
                      <a:pt x="81" y="88"/>
                      <a:pt x="81" y="88"/>
                    </a:cubicBezTo>
                    <a:cubicBezTo>
                      <a:pt x="80" y="88"/>
                      <a:pt x="80" y="88"/>
                      <a:pt x="79" y="88"/>
                    </a:cubicBezTo>
                    <a:cubicBezTo>
                      <a:pt x="79" y="88"/>
                      <a:pt x="79" y="87"/>
                      <a:pt x="79" y="87"/>
                    </a:cubicBezTo>
                    <a:close/>
                    <a:moveTo>
                      <a:pt x="85" y="87"/>
                    </a:moveTo>
                    <a:cubicBezTo>
                      <a:pt x="85" y="87"/>
                      <a:pt x="85" y="87"/>
                      <a:pt x="85" y="88"/>
                    </a:cubicBezTo>
                    <a:cubicBezTo>
                      <a:pt x="85" y="88"/>
                      <a:pt x="84" y="88"/>
                      <a:pt x="84" y="88"/>
                    </a:cubicBezTo>
                    <a:cubicBezTo>
                      <a:pt x="84" y="87"/>
                      <a:pt x="84" y="87"/>
                      <a:pt x="84" y="87"/>
                    </a:cubicBezTo>
                    <a:cubicBezTo>
                      <a:pt x="84" y="87"/>
                      <a:pt x="84" y="87"/>
                      <a:pt x="84" y="87"/>
                    </a:cubicBezTo>
                    <a:cubicBezTo>
                      <a:pt x="84" y="87"/>
                      <a:pt x="85" y="87"/>
                      <a:pt x="85" y="87"/>
                    </a:cubicBezTo>
                    <a:close/>
                    <a:moveTo>
                      <a:pt x="89" y="87"/>
                    </a:moveTo>
                    <a:cubicBezTo>
                      <a:pt x="89" y="87"/>
                      <a:pt x="89" y="87"/>
                      <a:pt x="89" y="87"/>
                    </a:cubicBezTo>
                    <a:cubicBezTo>
                      <a:pt x="89" y="87"/>
                      <a:pt x="89" y="87"/>
                      <a:pt x="89" y="87"/>
                    </a:cubicBezTo>
                    <a:cubicBezTo>
                      <a:pt x="89" y="87"/>
                      <a:pt x="89" y="87"/>
                      <a:pt x="89" y="87"/>
                    </a:cubicBezTo>
                    <a:cubicBezTo>
                      <a:pt x="89" y="87"/>
                      <a:pt x="89" y="87"/>
                      <a:pt x="89" y="88"/>
                    </a:cubicBezTo>
                    <a:cubicBezTo>
                      <a:pt x="88" y="88"/>
                      <a:pt x="88" y="88"/>
                      <a:pt x="88" y="88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88" y="88"/>
                      <a:pt x="88" y="87"/>
                      <a:pt x="88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88" y="87"/>
                      <a:pt x="89" y="87"/>
                      <a:pt x="89" y="87"/>
                    </a:cubicBezTo>
                    <a:close/>
                    <a:moveTo>
                      <a:pt x="93" y="87"/>
                    </a:moveTo>
                    <a:cubicBezTo>
                      <a:pt x="93" y="87"/>
                      <a:pt x="93" y="88"/>
                      <a:pt x="93" y="88"/>
                    </a:cubicBezTo>
                    <a:cubicBezTo>
                      <a:pt x="93" y="88"/>
                      <a:pt x="92" y="88"/>
                      <a:pt x="92" y="88"/>
                    </a:cubicBezTo>
                    <a:cubicBezTo>
                      <a:pt x="92" y="88"/>
                      <a:pt x="92" y="88"/>
                      <a:pt x="92" y="88"/>
                    </a:cubicBezTo>
                    <a:cubicBezTo>
                      <a:pt x="92" y="88"/>
                      <a:pt x="92" y="87"/>
                      <a:pt x="92" y="87"/>
                    </a:cubicBezTo>
                    <a:cubicBezTo>
                      <a:pt x="92" y="87"/>
                      <a:pt x="92" y="87"/>
                      <a:pt x="92" y="87"/>
                    </a:cubicBezTo>
                    <a:cubicBezTo>
                      <a:pt x="92" y="87"/>
                      <a:pt x="92" y="87"/>
                      <a:pt x="92" y="87"/>
                    </a:cubicBezTo>
                    <a:cubicBezTo>
                      <a:pt x="92" y="87"/>
                      <a:pt x="93" y="87"/>
                      <a:pt x="93" y="87"/>
                    </a:cubicBezTo>
                    <a:close/>
                    <a:moveTo>
                      <a:pt x="97" y="88"/>
                    </a:moveTo>
                    <a:cubicBezTo>
                      <a:pt x="97" y="88"/>
                      <a:pt x="97" y="88"/>
                      <a:pt x="97" y="88"/>
                    </a:cubicBezTo>
                    <a:cubicBezTo>
                      <a:pt x="97" y="88"/>
                      <a:pt x="96" y="88"/>
                      <a:pt x="96" y="8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6" y="88"/>
                      <a:pt x="97" y="88"/>
                      <a:pt x="97" y="88"/>
                    </a:cubicBezTo>
                    <a:close/>
                    <a:moveTo>
                      <a:pt x="103" y="109"/>
                    </a:moveTo>
                    <a:cubicBezTo>
                      <a:pt x="103" y="110"/>
                      <a:pt x="102" y="115"/>
                      <a:pt x="100" y="113"/>
                    </a:cubicBezTo>
                    <a:cubicBezTo>
                      <a:pt x="97" y="110"/>
                      <a:pt x="98" y="104"/>
                      <a:pt x="99" y="100"/>
                    </a:cubicBezTo>
                    <a:cubicBezTo>
                      <a:pt x="99" y="98"/>
                      <a:pt x="100" y="96"/>
                      <a:pt x="100" y="93"/>
                    </a:cubicBezTo>
                    <a:cubicBezTo>
                      <a:pt x="101" y="96"/>
                      <a:pt x="102" y="98"/>
                      <a:pt x="102" y="101"/>
                    </a:cubicBezTo>
                    <a:cubicBezTo>
                      <a:pt x="103" y="103"/>
                      <a:pt x="103" y="106"/>
                      <a:pt x="103" y="109"/>
                    </a:cubicBezTo>
                    <a:close/>
                    <a:moveTo>
                      <a:pt x="94" y="102"/>
                    </a:moveTo>
                    <a:cubicBezTo>
                      <a:pt x="93" y="105"/>
                      <a:pt x="90" y="113"/>
                      <a:pt x="86" y="113"/>
                    </a:cubicBezTo>
                    <a:cubicBezTo>
                      <a:pt x="84" y="113"/>
                      <a:pt x="81" y="110"/>
                      <a:pt x="82" y="107"/>
                    </a:cubicBezTo>
                    <a:cubicBezTo>
                      <a:pt x="83" y="105"/>
                      <a:pt x="85" y="102"/>
                      <a:pt x="87" y="101"/>
                    </a:cubicBezTo>
                    <a:cubicBezTo>
                      <a:pt x="90" y="98"/>
                      <a:pt x="93" y="95"/>
                      <a:pt x="97" y="93"/>
                    </a:cubicBezTo>
                    <a:cubicBezTo>
                      <a:pt x="96" y="96"/>
                      <a:pt x="95" y="99"/>
                      <a:pt x="94" y="102"/>
                    </a:cubicBezTo>
                    <a:close/>
                    <a:moveTo>
                      <a:pt x="97" y="84"/>
                    </a:moveTo>
                    <a:cubicBezTo>
                      <a:pt x="97" y="84"/>
                      <a:pt x="97" y="84"/>
                      <a:pt x="98" y="84"/>
                    </a:cubicBezTo>
                    <a:cubicBezTo>
                      <a:pt x="99" y="84"/>
                      <a:pt x="100" y="84"/>
                      <a:pt x="100" y="85"/>
                    </a:cubicBezTo>
                    <a:cubicBezTo>
                      <a:pt x="99" y="85"/>
                      <a:pt x="98" y="85"/>
                      <a:pt x="97" y="84"/>
                    </a:cubicBezTo>
                    <a:close/>
                    <a:moveTo>
                      <a:pt x="108" y="91"/>
                    </a:moveTo>
                    <a:cubicBezTo>
                      <a:pt x="107" y="90"/>
                      <a:pt x="105" y="90"/>
                      <a:pt x="103" y="89"/>
                    </a:cubicBezTo>
                    <a:cubicBezTo>
                      <a:pt x="103" y="89"/>
                      <a:pt x="103" y="89"/>
                      <a:pt x="103" y="89"/>
                    </a:cubicBezTo>
                    <a:cubicBezTo>
                      <a:pt x="105" y="90"/>
                      <a:pt x="107" y="90"/>
                      <a:pt x="108" y="91"/>
                    </a:cubicBezTo>
                    <a:close/>
                    <a:moveTo>
                      <a:pt x="135" y="164"/>
                    </a:moveTo>
                    <a:cubicBezTo>
                      <a:pt x="135" y="165"/>
                      <a:pt x="135" y="165"/>
                      <a:pt x="135" y="165"/>
                    </a:cubicBezTo>
                    <a:cubicBezTo>
                      <a:pt x="135" y="165"/>
                      <a:pt x="134" y="165"/>
                      <a:pt x="134" y="165"/>
                    </a:cubicBezTo>
                    <a:cubicBezTo>
                      <a:pt x="134" y="165"/>
                      <a:pt x="134" y="165"/>
                      <a:pt x="134" y="165"/>
                    </a:cubicBezTo>
                    <a:cubicBezTo>
                      <a:pt x="134" y="164"/>
                      <a:pt x="134" y="164"/>
                      <a:pt x="134" y="164"/>
                    </a:cubicBezTo>
                    <a:cubicBezTo>
                      <a:pt x="134" y="164"/>
                      <a:pt x="135" y="164"/>
                      <a:pt x="135" y="164"/>
                    </a:cubicBezTo>
                    <a:close/>
                    <a:moveTo>
                      <a:pt x="7" y="211"/>
                    </a:moveTo>
                    <a:cubicBezTo>
                      <a:pt x="14" y="218"/>
                      <a:pt x="25" y="222"/>
                      <a:pt x="34" y="226"/>
                    </a:cubicBezTo>
                    <a:cubicBezTo>
                      <a:pt x="39" y="228"/>
                      <a:pt x="44" y="231"/>
                      <a:pt x="50" y="233"/>
                    </a:cubicBezTo>
                    <a:cubicBezTo>
                      <a:pt x="55" y="235"/>
                      <a:pt x="59" y="238"/>
                      <a:pt x="64" y="241"/>
                    </a:cubicBezTo>
                    <a:cubicBezTo>
                      <a:pt x="65" y="241"/>
                      <a:pt x="66" y="242"/>
                      <a:pt x="67" y="242"/>
                    </a:cubicBezTo>
                    <a:cubicBezTo>
                      <a:pt x="65" y="242"/>
                      <a:pt x="64" y="241"/>
                      <a:pt x="62" y="240"/>
                    </a:cubicBezTo>
                    <a:cubicBezTo>
                      <a:pt x="60" y="239"/>
                      <a:pt x="57" y="238"/>
                      <a:pt x="55" y="237"/>
                    </a:cubicBezTo>
                    <a:cubicBezTo>
                      <a:pt x="50" y="234"/>
                      <a:pt x="44" y="232"/>
                      <a:pt x="39" y="229"/>
                    </a:cubicBezTo>
                    <a:cubicBezTo>
                      <a:pt x="28" y="225"/>
                      <a:pt x="17" y="220"/>
                      <a:pt x="6" y="215"/>
                    </a:cubicBezTo>
                    <a:cubicBezTo>
                      <a:pt x="6" y="215"/>
                      <a:pt x="6" y="215"/>
                      <a:pt x="6" y="215"/>
                    </a:cubicBezTo>
                    <a:cubicBezTo>
                      <a:pt x="6" y="214"/>
                      <a:pt x="6" y="212"/>
                      <a:pt x="7" y="211"/>
                    </a:cubicBezTo>
                    <a:close/>
                    <a:moveTo>
                      <a:pt x="6" y="215"/>
                    </a:moveTo>
                    <a:cubicBezTo>
                      <a:pt x="6" y="215"/>
                      <a:pt x="6" y="215"/>
                      <a:pt x="6" y="215"/>
                    </a:cubicBezTo>
                    <a:cubicBezTo>
                      <a:pt x="16" y="221"/>
                      <a:pt x="28" y="225"/>
                      <a:pt x="38" y="230"/>
                    </a:cubicBezTo>
                    <a:cubicBezTo>
                      <a:pt x="44" y="232"/>
                      <a:pt x="49" y="234"/>
                      <a:pt x="54" y="237"/>
                    </a:cubicBezTo>
                    <a:cubicBezTo>
                      <a:pt x="59" y="239"/>
                      <a:pt x="63" y="242"/>
                      <a:pt x="67" y="243"/>
                    </a:cubicBezTo>
                    <a:cubicBezTo>
                      <a:pt x="67" y="244"/>
                      <a:pt x="67" y="244"/>
                      <a:pt x="67" y="245"/>
                    </a:cubicBezTo>
                    <a:cubicBezTo>
                      <a:pt x="58" y="240"/>
                      <a:pt x="48" y="235"/>
                      <a:pt x="38" y="232"/>
                    </a:cubicBezTo>
                    <a:cubicBezTo>
                      <a:pt x="27" y="228"/>
                      <a:pt x="16" y="224"/>
                      <a:pt x="6" y="220"/>
                    </a:cubicBezTo>
                    <a:cubicBezTo>
                      <a:pt x="6" y="220"/>
                      <a:pt x="6" y="220"/>
                      <a:pt x="6" y="220"/>
                    </a:cubicBezTo>
                    <a:cubicBezTo>
                      <a:pt x="6" y="219"/>
                      <a:pt x="6" y="217"/>
                      <a:pt x="6" y="215"/>
                    </a:cubicBezTo>
                    <a:close/>
                    <a:moveTo>
                      <a:pt x="5" y="226"/>
                    </a:moveTo>
                    <a:cubicBezTo>
                      <a:pt x="15" y="230"/>
                      <a:pt x="25" y="234"/>
                      <a:pt x="36" y="239"/>
                    </a:cubicBezTo>
                    <a:cubicBezTo>
                      <a:pt x="41" y="241"/>
                      <a:pt x="47" y="243"/>
                      <a:pt x="52" y="246"/>
                    </a:cubicBezTo>
                    <a:cubicBezTo>
                      <a:pt x="55" y="247"/>
                      <a:pt x="57" y="249"/>
                      <a:pt x="59" y="250"/>
                    </a:cubicBezTo>
                    <a:cubicBezTo>
                      <a:pt x="60" y="250"/>
                      <a:pt x="61" y="251"/>
                      <a:pt x="61" y="251"/>
                    </a:cubicBezTo>
                    <a:cubicBezTo>
                      <a:pt x="59" y="250"/>
                      <a:pt x="56" y="249"/>
                      <a:pt x="54" y="248"/>
                    </a:cubicBezTo>
                    <a:cubicBezTo>
                      <a:pt x="49" y="246"/>
                      <a:pt x="44" y="244"/>
                      <a:pt x="39" y="243"/>
                    </a:cubicBezTo>
                    <a:cubicBezTo>
                      <a:pt x="27" y="239"/>
                      <a:pt x="16" y="234"/>
                      <a:pt x="5" y="230"/>
                    </a:cubicBezTo>
                    <a:cubicBezTo>
                      <a:pt x="5" y="230"/>
                      <a:pt x="5" y="230"/>
                      <a:pt x="5" y="230"/>
                    </a:cubicBezTo>
                    <a:cubicBezTo>
                      <a:pt x="5" y="229"/>
                      <a:pt x="5" y="227"/>
                      <a:pt x="5" y="226"/>
                    </a:cubicBezTo>
                    <a:close/>
                    <a:moveTo>
                      <a:pt x="23" y="255"/>
                    </a:moveTo>
                    <a:cubicBezTo>
                      <a:pt x="34" y="259"/>
                      <a:pt x="46" y="262"/>
                      <a:pt x="56" y="268"/>
                    </a:cubicBezTo>
                    <a:cubicBezTo>
                      <a:pt x="58" y="269"/>
                      <a:pt x="61" y="271"/>
                      <a:pt x="64" y="272"/>
                    </a:cubicBezTo>
                    <a:cubicBezTo>
                      <a:pt x="66" y="273"/>
                      <a:pt x="68" y="273"/>
                      <a:pt x="69" y="274"/>
                    </a:cubicBezTo>
                    <a:cubicBezTo>
                      <a:pt x="68" y="274"/>
                      <a:pt x="67" y="274"/>
                      <a:pt x="66" y="273"/>
                    </a:cubicBezTo>
                    <a:cubicBezTo>
                      <a:pt x="59" y="271"/>
                      <a:pt x="52" y="268"/>
                      <a:pt x="46" y="266"/>
                    </a:cubicBezTo>
                    <a:cubicBezTo>
                      <a:pt x="42" y="265"/>
                      <a:pt x="39" y="264"/>
                      <a:pt x="36" y="263"/>
                    </a:cubicBezTo>
                    <a:cubicBezTo>
                      <a:pt x="25" y="259"/>
                      <a:pt x="15" y="255"/>
                      <a:pt x="5" y="251"/>
                    </a:cubicBezTo>
                    <a:cubicBezTo>
                      <a:pt x="5" y="250"/>
                      <a:pt x="5" y="249"/>
                      <a:pt x="5" y="248"/>
                    </a:cubicBezTo>
                    <a:cubicBezTo>
                      <a:pt x="10" y="251"/>
                      <a:pt x="17" y="253"/>
                      <a:pt x="23" y="255"/>
                    </a:cubicBezTo>
                    <a:close/>
                    <a:moveTo>
                      <a:pt x="8" y="249"/>
                    </a:moveTo>
                    <a:cubicBezTo>
                      <a:pt x="8" y="249"/>
                      <a:pt x="9" y="249"/>
                      <a:pt x="9" y="249"/>
                    </a:cubicBezTo>
                    <a:cubicBezTo>
                      <a:pt x="9" y="249"/>
                      <a:pt x="8" y="249"/>
                      <a:pt x="8" y="249"/>
                    </a:cubicBezTo>
                    <a:close/>
                    <a:moveTo>
                      <a:pt x="7" y="248"/>
                    </a:moveTo>
                    <a:cubicBezTo>
                      <a:pt x="7" y="249"/>
                      <a:pt x="8" y="249"/>
                      <a:pt x="8" y="249"/>
                    </a:cubicBezTo>
                    <a:cubicBezTo>
                      <a:pt x="8" y="249"/>
                      <a:pt x="7" y="249"/>
                      <a:pt x="7" y="248"/>
                    </a:cubicBezTo>
                    <a:close/>
                    <a:moveTo>
                      <a:pt x="5" y="251"/>
                    </a:moveTo>
                    <a:cubicBezTo>
                      <a:pt x="5" y="252"/>
                      <a:pt x="5" y="252"/>
                      <a:pt x="6" y="252"/>
                    </a:cubicBezTo>
                    <a:cubicBezTo>
                      <a:pt x="6" y="252"/>
                      <a:pt x="6" y="252"/>
                      <a:pt x="7" y="252"/>
                    </a:cubicBezTo>
                    <a:cubicBezTo>
                      <a:pt x="16" y="256"/>
                      <a:pt x="25" y="260"/>
                      <a:pt x="35" y="263"/>
                    </a:cubicBezTo>
                    <a:cubicBezTo>
                      <a:pt x="41" y="265"/>
                      <a:pt x="47" y="268"/>
                      <a:pt x="54" y="271"/>
                    </a:cubicBezTo>
                    <a:cubicBezTo>
                      <a:pt x="57" y="272"/>
                      <a:pt x="60" y="273"/>
                      <a:pt x="63" y="274"/>
                    </a:cubicBezTo>
                    <a:cubicBezTo>
                      <a:pt x="64" y="275"/>
                      <a:pt x="66" y="275"/>
                      <a:pt x="68" y="276"/>
                    </a:cubicBezTo>
                    <a:cubicBezTo>
                      <a:pt x="69" y="276"/>
                      <a:pt x="71" y="278"/>
                      <a:pt x="68" y="277"/>
                    </a:cubicBezTo>
                    <a:cubicBezTo>
                      <a:pt x="61" y="275"/>
                      <a:pt x="54" y="272"/>
                      <a:pt x="47" y="270"/>
                    </a:cubicBezTo>
                    <a:cubicBezTo>
                      <a:pt x="33" y="265"/>
                      <a:pt x="19" y="261"/>
                      <a:pt x="5" y="253"/>
                    </a:cubicBezTo>
                    <a:cubicBezTo>
                      <a:pt x="5" y="253"/>
                      <a:pt x="5" y="252"/>
                      <a:pt x="5" y="251"/>
                    </a:cubicBezTo>
                    <a:close/>
                    <a:moveTo>
                      <a:pt x="62" y="279"/>
                    </a:moveTo>
                    <a:cubicBezTo>
                      <a:pt x="65" y="280"/>
                      <a:pt x="68" y="282"/>
                      <a:pt x="71" y="284"/>
                    </a:cubicBezTo>
                    <a:cubicBezTo>
                      <a:pt x="69" y="283"/>
                      <a:pt x="65" y="282"/>
                      <a:pt x="63" y="281"/>
                    </a:cubicBezTo>
                    <a:cubicBezTo>
                      <a:pt x="60" y="280"/>
                      <a:pt x="58" y="279"/>
                      <a:pt x="55" y="279"/>
                    </a:cubicBezTo>
                    <a:cubicBezTo>
                      <a:pt x="50" y="277"/>
                      <a:pt x="44" y="275"/>
                      <a:pt x="38" y="274"/>
                    </a:cubicBezTo>
                    <a:cubicBezTo>
                      <a:pt x="32" y="272"/>
                      <a:pt x="26" y="270"/>
                      <a:pt x="21" y="267"/>
                    </a:cubicBezTo>
                    <a:cubicBezTo>
                      <a:pt x="16" y="265"/>
                      <a:pt x="11" y="263"/>
                      <a:pt x="6" y="261"/>
                    </a:cubicBezTo>
                    <a:cubicBezTo>
                      <a:pt x="6" y="260"/>
                      <a:pt x="6" y="258"/>
                      <a:pt x="6" y="257"/>
                    </a:cubicBezTo>
                    <a:cubicBezTo>
                      <a:pt x="6" y="257"/>
                      <a:pt x="7" y="258"/>
                      <a:pt x="7" y="258"/>
                    </a:cubicBezTo>
                    <a:cubicBezTo>
                      <a:pt x="7" y="258"/>
                      <a:pt x="7" y="259"/>
                      <a:pt x="9" y="259"/>
                    </a:cubicBezTo>
                    <a:cubicBezTo>
                      <a:pt x="18" y="263"/>
                      <a:pt x="28" y="267"/>
                      <a:pt x="37" y="270"/>
                    </a:cubicBezTo>
                    <a:cubicBezTo>
                      <a:pt x="46" y="273"/>
                      <a:pt x="54" y="276"/>
                      <a:pt x="62" y="279"/>
                    </a:cubicBezTo>
                    <a:close/>
                    <a:moveTo>
                      <a:pt x="67" y="281"/>
                    </a:moveTo>
                    <a:cubicBezTo>
                      <a:pt x="68" y="281"/>
                      <a:pt x="70" y="282"/>
                      <a:pt x="71" y="282"/>
                    </a:cubicBezTo>
                    <a:cubicBezTo>
                      <a:pt x="71" y="283"/>
                      <a:pt x="71" y="283"/>
                      <a:pt x="71" y="283"/>
                    </a:cubicBezTo>
                    <a:cubicBezTo>
                      <a:pt x="70" y="282"/>
                      <a:pt x="69" y="282"/>
                      <a:pt x="67" y="281"/>
                    </a:cubicBezTo>
                    <a:close/>
                    <a:moveTo>
                      <a:pt x="75" y="310"/>
                    </a:moveTo>
                    <a:cubicBezTo>
                      <a:pt x="72" y="308"/>
                      <a:pt x="69" y="307"/>
                      <a:pt x="66" y="306"/>
                    </a:cubicBezTo>
                    <a:cubicBezTo>
                      <a:pt x="60" y="304"/>
                      <a:pt x="54" y="302"/>
                      <a:pt x="48" y="300"/>
                    </a:cubicBezTo>
                    <a:cubicBezTo>
                      <a:pt x="41" y="298"/>
                      <a:pt x="35" y="296"/>
                      <a:pt x="28" y="294"/>
                    </a:cubicBezTo>
                    <a:cubicBezTo>
                      <a:pt x="25" y="293"/>
                      <a:pt x="19" y="292"/>
                      <a:pt x="17" y="289"/>
                    </a:cubicBezTo>
                    <a:cubicBezTo>
                      <a:pt x="17" y="288"/>
                      <a:pt x="16" y="287"/>
                      <a:pt x="16" y="287"/>
                    </a:cubicBezTo>
                    <a:cubicBezTo>
                      <a:pt x="16" y="287"/>
                      <a:pt x="17" y="287"/>
                      <a:pt x="18" y="287"/>
                    </a:cubicBezTo>
                    <a:cubicBezTo>
                      <a:pt x="19" y="288"/>
                      <a:pt x="21" y="289"/>
                      <a:pt x="23" y="290"/>
                    </a:cubicBezTo>
                    <a:cubicBezTo>
                      <a:pt x="25" y="291"/>
                      <a:pt x="27" y="293"/>
                      <a:pt x="30" y="294"/>
                    </a:cubicBezTo>
                    <a:cubicBezTo>
                      <a:pt x="35" y="296"/>
                      <a:pt x="41" y="297"/>
                      <a:pt x="46" y="299"/>
                    </a:cubicBezTo>
                    <a:cubicBezTo>
                      <a:pt x="52" y="301"/>
                      <a:pt x="57" y="303"/>
                      <a:pt x="63" y="305"/>
                    </a:cubicBezTo>
                    <a:cubicBezTo>
                      <a:pt x="67" y="306"/>
                      <a:pt x="70" y="307"/>
                      <a:pt x="74" y="307"/>
                    </a:cubicBezTo>
                    <a:cubicBezTo>
                      <a:pt x="74" y="307"/>
                      <a:pt x="74" y="307"/>
                      <a:pt x="74" y="307"/>
                    </a:cubicBezTo>
                    <a:cubicBezTo>
                      <a:pt x="75" y="308"/>
                      <a:pt x="75" y="309"/>
                      <a:pt x="75" y="310"/>
                    </a:cubicBezTo>
                    <a:close/>
                    <a:moveTo>
                      <a:pt x="70" y="305"/>
                    </a:moveTo>
                    <a:cubicBezTo>
                      <a:pt x="71" y="305"/>
                      <a:pt x="76" y="307"/>
                      <a:pt x="71" y="306"/>
                    </a:cubicBezTo>
                    <a:cubicBezTo>
                      <a:pt x="67" y="305"/>
                      <a:pt x="63" y="303"/>
                      <a:pt x="59" y="302"/>
                    </a:cubicBezTo>
                    <a:cubicBezTo>
                      <a:pt x="53" y="301"/>
                      <a:pt x="48" y="299"/>
                      <a:pt x="43" y="297"/>
                    </a:cubicBezTo>
                    <a:cubicBezTo>
                      <a:pt x="37" y="295"/>
                      <a:pt x="32" y="294"/>
                      <a:pt x="26" y="291"/>
                    </a:cubicBezTo>
                    <a:cubicBezTo>
                      <a:pt x="27" y="291"/>
                      <a:pt x="28" y="292"/>
                      <a:pt x="28" y="292"/>
                    </a:cubicBezTo>
                    <a:cubicBezTo>
                      <a:pt x="34" y="293"/>
                      <a:pt x="39" y="295"/>
                      <a:pt x="44" y="296"/>
                    </a:cubicBezTo>
                    <a:cubicBezTo>
                      <a:pt x="50" y="298"/>
                      <a:pt x="55" y="300"/>
                      <a:pt x="61" y="301"/>
                    </a:cubicBezTo>
                    <a:cubicBezTo>
                      <a:pt x="64" y="302"/>
                      <a:pt x="67" y="303"/>
                      <a:pt x="70" y="305"/>
                    </a:cubicBezTo>
                    <a:close/>
                    <a:moveTo>
                      <a:pt x="21" y="288"/>
                    </a:moveTo>
                    <a:cubicBezTo>
                      <a:pt x="30" y="291"/>
                      <a:pt x="40" y="294"/>
                      <a:pt x="49" y="297"/>
                    </a:cubicBezTo>
                    <a:cubicBezTo>
                      <a:pt x="51" y="297"/>
                      <a:pt x="54" y="298"/>
                      <a:pt x="57" y="299"/>
                    </a:cubicBezTo>
                    <a:cubicBezTo>
                      <a:pt x="53" y="298"/>
                      <a:pt x="49" y="297"/>
                      <a:pt x="46" y="296"/>
                    </a:cubicBezTo>
                    <a:cubicBezTo>
                      <a:pt x="41" y="294"/>
                      <a:pt x="35" y="293"/>
                      <a:pt x="30" y="292"/>
                    </a:cubicBezTo>
                    <a:cubicBezTo>
                      <a:pt x="27" y="291"/>
                      <a:pt x="24" y="290"/>
                      <a:pt x="21" y="288"/>
                    </a:cubicBezTo>
                    <a:close/>
                    <a:moveTo>
                      <a:pt x="67" y="303"/>
                    </a:moveTo>
                    <a:cubicBezTo>
                      <a:pt x="70" y="304"/>
                      <a:pt x="72" y="304"/>
                      <a:pt x="74" y="305"/>
                    </a:cubicBezTo>
                    <a:cubicBezTo>
                      <a:pt x="74" y="305"/>
                      <a:pt x="74" y="306"/>
                      <a:pt x="74" y="306"/>
                    </a:cubicBezTo>
                    <a:cubicBezTo>
                      <a:pt x="72" y="305"/>
                      <a:pt x="70" y="304"/>
                      <a:pt x="67" y="303"/>
                    </a:cubicBezTo>
                    <a:close/>
                    <a:moveTo>
                      <a:pt x="74" y="304"/>
                    </a:moveTo>
                    <a:cubicBezTo>
                      <a:pt x="62" y="299"/>
                      <a:pt x="50" y="295"/>
                      <a:pt x="38" y="290"/>
                    </a:cubicBezTo>
                    <a:cubicBezTo>
                      <a:pt x="39" y="291"/>
                      <a:pt x="40" y="291"/>
                      <a:pt x="41" y="291"/>
                    </a:cubicBezTo>
                    <a:cubicBezTo>
                      <a:pt x="47" y="293"/>
                      <a:pt x="52" y="294"/>
                      <a:pt x="58" y="296"/>
                    </a:cubicBezTo>
                    <a:cubicBezTo>
                      <a:pt x="63" y="297"/>
                      <a:pt x="68" y="300"/>
                      <a:pt x="74" y="301"/>
                    </a:cubicBezTo>
                    <a:cubicBezTo>
                      <a:pt x="74" y="302"/>
                      <a:pt x="74" y="303"/>
                      <a:pt x="74" y="304"/>
                    </a:cubicBezTo>
                    <a:close/>
                    <a:moveTo>
                      <a:pt x="73" y="300"/>
                    </a:moveTo>
                    <a:cubicBezTo>
                      <a:pt x="64" y="295"/>
                      <a:pt x="54" y="292"/>
                      <a:pt x="44" y="289"/>
                    </a:cubicBezTo>
                    <a:cubicBezTo>
                      <a:pt x="37" y="286"/>
                      <a:pt x="31" y="284"/>
                      <a:pt x="25" y="282"/>
                    </a:cubicBezTo>
                    <a:cubicBezTo>
                      <a:pt x="21" y="280"/>
                      <a:pt x="15" y="277"/>
                      <a:pt x="11" y="275"/>
                    </a:cubicBezTo>
                    <a:cubicBezTo>
                      <a:pt x="11" y="275"/>
                      <a:pt x="11" y="275"/>
                      <a:pt x="11" y="275"/>
                    </a:cubicBezTo>
                    <a:cubicBezTo>
                      <a:pt x="12" y="275"/>
                      <a:pt x="12" y="275"/>
                      <a:pt x="13" y="275"/>
                    </a:cubicBezTo>
                    <a:cubicBezTo>
                      <a:pt x="14" y="276"/>
                      <a:pt x="15" y="276"/>
                      <a:pt x="16" y="277"/>
                    </a:cubicBezTo>
                    <a:cubicBezTo>
                      <a:pt x="19" y="278"/>
                      <a:pt x="22" y="279"/>
                      <a:pt x="24" y="280"/>
                    </a:cubicBezTo>
                    <a:cubicBezTo>
                      <a:pt x="30" y="282"/>
                      <a:pt x="36" y="284"/>
                      <a:pt x="42" y="286"/>
                    </a:cubicBezTo>
                    <a:cubicBezTo>
                      <a:pt x="47" y="288"/>
                      <a:pt x="53" y="289"/>
                      <a:pt x="59" y="291"/>
                    </a:cubicBezTo>
                    <a:cubicBezTo>
                      <a:pt x="63" y="293"/>
                      <a:pt x="68" y="295"/>
                      <a:pt x="73" y="296"/>
                    </a:cubicBezTo>
                    <a:cubicBezTo>
                      <a:pt x="73" y="297"/>
                      <a:pt x="73" y="299"/>
                      <a:pt x="73" y="300"/>
                    </a:cubicBezTo>
                    <a:close/>
                    <a:moveTo>
                      <a:pt x="73" y="295"/>
                    </a:moveTo>
                    <a:cubicBezTo>
                      <a:pt x="63" y="290"/>
                      <a:pt x="52" y="287"/>
                      <a:pt x="42" y="283"/>
                    </a:cubicBezTo>
                    <a:cubicBezTo>
                      <a:pt x="35" y="281"/>
                      <a:pt x="29" y="278"/>
                      <a:pt x="22" y="275"/>
                    </a:cubicBezTo>
                    <a:cubicBezTo>
                      <a:pt x="19" y="274"/>
                      <a:pt x="15" y="273"/>
                      <a:pt x="11" y="271"/>
                    </a:cubicBezTo>
                    <a:cubicBezTo>
                      <a:pt x="15" y="273"/>
                      <a:pt x="20" y="274"/>
                      <a:pt x="24" y="275"/>
                    </a:cubicBezTo>
                    <a:cubicBezTo>
                      <a:pt x="29" y="277"/>
                      <a:pt x="35" y="279"/>
                      <a:pt x="40" y="281"/>
                    </a:cubicBezTo>
                    <a:cubicBezTo>
                      <a:pt x="47" y="283"/>
                      <a:pt x="53" y="286"/>
                      <a:pt x="60" y="288"/>
                    </a:cubicBezTo>
                    <a:cubicBezTo>
                      <a:pt x="64" y="289"/>
                      <a:pt x="68" y="291"/>
                      <a:pt x="72" y="292"/>
                    </a:cubicBezTo>
                    <a:cubicBezTo>
                      <a:pt x="73" y="293"/>
                      <a:pt x="73" y="294"/>
                      <a:pt x="73" y="295"/>
                    </a:cubicBezTo>
                    <a:close/>
                    <a:moveTo>
                      <a:pt x="72" y="291"/>
                    </a:moveTo>
                    <a:cubicBezTo>
                      <a:pt x="68" y="288"/>
                      <a:pt x="63" y="286"/>
                      <a:pt x="58" y="284"/>
                    </a:cubicBezTo>
                    <a:cubicBezTo>
                      <a:pt x="52" y="282"/>
                      <a:pt x="47" y="281"/>
                      <a:pt x="41" y="278"/>
                    </a:cubicBezTo>
                    <a:cubicBezTo>
                      <a:pt x="35" y="276"/>
                      <a:pt x="28" y="274"/>
                      <a:pt x="22" y="271"/>
                    </a:cubicBezTo>
                    <a:cubicBezTo>
                      <a:pt x="18" y="269"/>
                      <a:pt x="14" y="268"/>
                      <a:pt x="11" y="266"/>
                    </a:cubicBezTo>
                    <a:cubicBezTo>
                      <a:pt x="10" y="265"/>
                      <a:pt x="6" y="262"/>
                      <a:pt x="10" y="265"/>
                    </a:cubicBezTo>
                    <a:cubicBezTo>
                      <a:pt x="11" y="265"/>
                      <a:pt x="12" y="266"/>
                      <a:pt x="13" y="266"/>
                    </a:cubicBezTo>
                    <a:cubicBezTo>
                      <a:pt x="16" y="267"/>
                      <a:pt x="18" y="268"/>
                      <a:pt x="21" y="269"/>
                    </a:cubicBezTo>
                    <a:cubicBezTo>
                      <a:pt x="26" y="271"/>
                      <a:pt x="32" y="273"/>
                      <a:pt x="38" y="276"/>
                    </a:cubicBezTo>
                    <a:cubicBezTo>
                      <a:pt x="44" y="278"/>
                      <a:pt x="50" y="281"/>
                      <a:pt x="57" y="283"/>
                    </a:cubicBezTo>
                    <a:cubicBezTo>
                      <a:pt x="62" y="285"/>
                      <a:pt x="67" y="286"/>
                      <a:pt x="72" y="288"/>
                    </a:cubicBezTo>
                    <a:cubicBezTo>
                      <a:pt x="72" y="289"/>
                      <a:pt x="72" y="290"/>
                      <a:pt x="72" y="291"/>
                    </a:cubicBezTo>
                    <a:close/>
                    <a:moveTo>
                      <a:pt x="62" y="160"/>
                    </a:moveTo>
                    <a:cubicBezTo>
                      <a:pt x="62" y="161"/>
                      <a:pt x="62" y="161"/>
                      <a:pt x="62" y="162"/>
                    </a:cubicBezTo>
                    <a:cubicBezTo>
                      <a:pt x="60" y="162"/>
                      <a:pt x="59" y="161"/>
                      <a:pt x="58" y="161"/>
                    </a:cubicBezTo>
                    <a:cubicBezTo>
                      <a:pt x="59" y="161"/>
                      <a:pt x="60" y="161"/>
                      <a:pt x="62" y="160"/>
                    </a:cubicBezTo>
                    <a:close/>
                    <a:moveTo>
                      <a:pt x="68" y="249"/>
                    </a:moveTo>
                    <a:cubicBezTo>
                      <a:pt x="65" y="247"/>
                      <a:pt x="62" y="245"/>
                      <a:pt x="59" y="244"/>
                    </a:cubicBezTo>
                    <a:cubicBezTo>
                      <a:pt x="54" y="242"/>
                      <a:pt x="50" y="240"/>
                      <a:pt x="45" y="237"/>
                    </a:cubicBezTo>
                    <a:cubicBezTo>
                      <a:pt x="34" y="232"/>
                      <a:pt x="23" y="228"/>
                      <a:pt x="12" y="223"/>
                    </a:cubicBezTo>
                    <a:cubicBezTo>
                      <a:pt x="12" y="223"/>
                      <a:pt x="12" y="223"/>
                      <a:pt x="11" y="223"/>
                    </a:cubicBezTo>
                    <a:cubicBezTo>
                      <a:pt x="13" y="224"/>
                      <a:pt x="15" y="224"/>
                      <a:pt x="17" y="225"/>
                    </a:cubicBezTo>
                    <a:cubicBezTo>
                      <a:pt x="23" y="227"/>
                      <a:pt x="29" y="229"/>
                      <a:pt x="34" y="231"/>
                    </a:cubicBezTo>
                    <a:cubicBezTo>
                      <a:pt x="45" y="236"/>
                      <a:pt x="56" y="241"/>
                      <a:pt x="68" y="246"/>
                    </a:cubicBezTo>
                    <a:cubicBezTo>
                      <a:pt x="68" y="247"/>
                      <a:pt x="68" y="248"/>
                      <a:pt x="68" y="249"/>
                    </a:cubicBezTo>
                    <a:close/>
                    <a:moveTo>
                      <a:pt x="67" y="242"/>
                    </a:moveTo>
                    <a:cubicBezTo>
                      <a:pt x="59" y="236"/>
                      <a:pt x="50" y="233"/>
                      <a:pt x="41" y="228"/>
                    </a:cubicBezTo>
                    <a:cubicBezTo>
                      <a:pt x="30" y="223"/>
                      <a:pt x="19" y="219"/>
                      <a:pt x="9" y="212"/>
                    </a:cubicBezTo>
                    <a:cubicBezTo>
                      <a:pt x="6" y="210"/>
                      <a:pt x="12" y="213"/>
                      <a:pt x="12" y="213"/>
                    </a:cubicBezTo>
                    <a:cubicBezTo>
                      <a:pt x="14" y="214"/>
                      <a:pt x="15" y="215"/>
                      <a:pt x="17" y="216"/>
                    </a:cubicBezTo>
                    <a:cubicBezTo>
                      <a:pt x="19" y="217"/>
                      <a:pt x="22" y="219"/>
                      <a:pt x="24" y="220"/>
                    </a:cubicBezTo>
                    <a:cubicBezTo>
                      <a:pt x="30" y="222"/>
                      <a:pt x="35" y="224"/>
                      <a:pt x="40" y="227"/>
                    </a:cubicBezTo>
                    <a:cubicBezTo>
                      <a:pt x="45" y="229"/>
                      <a:pt x="51" y="231"/>
                      <a:pt x="56" y="234"/>
                    </a:cubicBezTo>
                    <a:cubicBezTo>
                      <a:pt x="60" y="236"/>
                      <a:pt x="63" y="238"/>
                      <a:pt x="67" y="240"/>
                    </a:cubicBezTo>
                    <a:cubicBezTo>
                      <a:pt x="67" y="240"/>
                      <a:pt x="67" y="241"/>
                      <a:pt x="67" y="242"/>
                    </a:cubicBezTo>
                    <a:close/>
                    <a:moveTo>
                      <a:pt x="59" y="235"/>
                    </a:moveTo>
                    <a:cubicBezTo>
                      <a:pt x="61" y="235"/>
                      <a:pt x="63" y="236"/>
                      <a:pt x="65" y="238"/>
                    </a:cubicBezTo>
                    <a:cubicBezTo>
                      <a:pt x="68" y="240"/>
                      <a:pt x="61" y="236"/>
                      <a:pt x="61" y="235"/>
                    </a:cubicBezTo>
                    <a:cubicBezTo>
                      <a:pt x="60" y="235"/>
                      <a:pt x="60" y="235"/>
                      <a:pt x="59" y="235"/>
                    </a:cubicBezTo>
                    <a:close/>
                    <a:moveTo>
                      <a:pt x="40" y="223"/>
                    </a:moveTo>
                    <a:cubicBezTo>
                      <a:pt x="34" y="220"/>
                      <a:pt x="28" y="218"/>
                      <a:pt x="23" y="214"/>
                    </a:cubicBezTo>
                    <a:cubicBezTo>
                      <a:pt x="19" y="212"/>
                      <a:pt x="13" y="210"/>
                      <a:pt x="10" y="206"/>
                    </a:cubicBezTo>
                    <a:cubicBezTo>
                      <a:pt x="10" y="206"/>
                      <a:pt x="10" y="206"/>
                      <a:pt x="10" y="206"/>
                    </a:cubicBezTo>
                    <a:cubicBezTo>
                      <a:pt x="10" y="206"/>
                      <a:pt x="10" y="206"/>
                      <a:pt x="10" y="206"/>
                    </a:cubicBezTo>
                    <a:cubicBezTo>
                      <a:pt x="11" y="207"/>
                      <a:pt x="13" y="208"/>
                      <a:pt x="14" y="209"/>
                    </a:cubicBezTo>
                    <a:cubicBezTo>
                      <a:pt x="16" y="211"/>
                      <a:pt x="19" y="212"/>
                      <a:pt x="22" y="213"/>
                    </a:cubicBezTo>
                    <a:cubicBezTo>
                      <a:pt x="27" y="216"/>
                      <a:pt x="33" y="218"/>
                      <a:pt x="39" y="221"/>
                    </a:cubicBezTo>
                    <a:cubicBezTo>
                      <a:pt x="49" y="225"/>
                      <a:pt x="57" y="231"/>
                      <a:pt x="67" y="235"/>
                    </a:cubicBezTo>
                    <a:cubicBezTo>
                      <a:pt x="67" y="236"/>
                      <a:pt x="67" y="236"/>
                      <a:pt x="67" y="237"/>
                    </a:cubicBezTo>
                    <a:cubicBezTo>
                      <a:pt x="67" y="237"/>
                      <a:pt x="67" y="238"/>
                      <a:pt x="67" y="238"/>
                    </a:cubicBezTo>
                    <a:cubicBezTo>
                      <a:pt x="63" y="236"/>
                      <a:pt x="59" y="234"/>
                      <a:pt x="55" y="232"/>
                    </a:cubicBezTo>
                    <a:cubicBezTo>
                      <a:pt x="50" y="229"/>
                      <a:pt x="45" y="226"/>
                      <a:pt x="40" y="223"/>
                    </a:cubicBezTo>
                    <a:close/>
                    <a:moveTo>
                      <a:pt x="8" y="204"/>
                    </a:moveTo>
                    <a:cubicBezTo>
                      <a:pt x="8" y="204"/>
                      <a:pt x="7" y="204"/>
                      <a:pt x="7" y="204"/>
                    </a:cubicBezTo>
                    <a:cubicBezTo>
                      <a:pt x="7" y="203"/>
                      <a:pt x="7" y="203"/>
                      <a:pt x="7" y="202"/>
                    </a:cubicBezTo>
                    <a:cubicBezTo>
                      <a:pt x="18" y="208"/>
                      <a:pt x="29" y="214"/>
                      <a:pt x="40" y="219"/>
                    </a:cubicBezTo>
                    <a:cubicBezTo>
                      <a:pt x="45" y="222"/>
                      <a:pt x="50" y="225"/>
                      <a:pt x="55" y="228"/>
                    </a:cubicBezTo>
                    <a:cubicBezTo>
                      <a:pt x="56" y="229"/>
                      <a:pt x="57" y="229"/>
                      <a:pt x="58" y="230"/>
                    </a:cubicBezTo>
                    <a:cubicBezTo>
                      <a:pt x="51" y="226"/>
                      <a:pt x="44" y="222"/>
                      <a:pt x="36" y="219"/>
                    </a:cubicBezTo>
                    <a:cubicBezTo>
                      <a:pt x="31" y="216"/>
                      <a:pt x="26" y="214"/>
                      <a:pt x="20" y="212"/>
                    </a:cubicBezTo>
                    <a:cubicBezTo>
                      <a:pt x="16" y="209"/>
                      <a:pt x="12" y="207"/>
                      <a:pt x="8" y="204"/>
                    </a:cubicBezTo>
                    <a:close/>
                    <a:moveTo>
                      <a:pt x="9" y="187"/>
                    </a:moveTo>
                    <a:cubicBezTo>
                      <a:pt x="13" y="190"/>
                      <a:pt x="17" y="191"/>
                      <a:pt x="21" y="193"/>
                    </a:cubicBezTo>
                    <a:cubicBezTo>
                      <a:pt x="26" y="195"/>
                      <a:pt x="31" y="198"/>
                      <a:pt x="36" y="201"/>
                    </a:cubicBezTo>
                    <a:cubicBezTo>
                      <a:pt x="46" y="205"/>
                      <a:pt x="55" y="211"/>
                      <a:pt x="64" y="217"/>
                    </a:cubicBezTo>
                    <a:cubicBezTo>
                      <a:pt x="68" y="220"/>
                      <a:pt x="63" y="217"/>
                      <a:pt x="63" y="217"/>
                    </a:cubicBezTo>
                    <a:cubicBezTo>
                      <a:pt x="62" y="216"/>
                      <a:pt x="61" y="215"/>
                      <a:pt x="60" y="215"/>
                    </a:cubicBezTo>
                    <a:cubicBezTo>
                      <a:pt x="57" y="213"/>
                      <a:pt x="55" y="212"/>
                      <a:pt x="53" y="211"/>
                    </a:cubicBezTo>
                    <a:cubicBezTo>
                      <a:pt x="48" y="208"/>
                      <a:pt x="42" y="205"/>
                      <a:pt x="37" y="203"/>
                    </a:cubicBezTo>
                    <a:cubicBezTo>
                      <a:pt x="28" y="199"/>
                      <a:pt x="18" y="194"/>
                      <a:pt x="8" y="190"/>
                    </a:cubicBezTo>
                    <a:cubicBezTo>
                      <a:pt x="9" y="188"/>
                      <a:pt x="9" y="185"/>
                      <a:pt x="9" y="183"/>
                    </a:cubicBezTo>
                    <a:cubicBezTo>
                      <a:pt x="9" y="183"/>
                      <a:pt x="10" y="183"/>
                      <a:pt x="10" y="183"/>
                    </a:cubicBezTo>
                    <a:cubicBezTo>
                      <a:pt x="10" y="184"/>
                      <a:pt x="10" y="184"/>
                      <a:pt x="12" y="184"/>
                    </a:cubicBezTo>
                    <a:cubicBezTo>
                      <a:pt x="12" y="184"/>
                      <a:pt x="13" y="185"/>
                      <a:pt x="13" y="185"/>
                    </a:cubicBezTo>
                    <a:cubicBezTo>
                      <a:pt x="14" y="186"/>
                      <a:pt x="15" y="186"/>
                      <a:pt x="16" y="187"/>
                    </a:cubicBezTo>
                    <a:cubicBezTo>
                      <a:pt x="19" y="188"/>
                      <a:pt x="22" y="189"/>
                      <a:pt x="25" y="190"/>
                    </a:cubicBezTo>
                    <a:cubicBezTo>
                      <a:pt x="29" y="193"/>
                      <a:pt x="34" y="195"/>
                      <a:pt x="39" y="197"/>
                    </a:cubicBezTo>
                    <a:cubicBezTo>
                      <a:pt x="48" y="202"/>
                      <a:pt x="57" y="207"/>
                      <a:pt x="65" y="212"/>
                    </a:cubicBezTo>
                    <a:cubicBezTo>
                      <a:pt x="63" y="211"/>
                      <a:pt x="60" y="210"/>
                      <a:pt x="58" y="209"/>
                    </a:cubicBezTo>
                    <a:cubicBezTo>
                      <a:pt x="56" y="208"/>
                      <a:pt x="54" y="207"/>
                      <a:pt x="53" y="206"/>
                    </a:cubicBezTo>
                    <a:cubicBezTo>
                      <a:pt x="48" y="203"/>
                      <a:pt x="43" y="201"/>
                      <a:pt x="38" y="199"/>
                    </a:cubicBezTo>
                    <a:cubicBezTo>
                      <a:pt x="29" y="194"/>
                      <a:pt x="19" y="191"/>
                      <a:pt x="9" y="186"/>
                    </a:cubicBezTo>
                    <a:cubicBezTo>
                      <a:pt x="9" y="186"/>
                      <a:pt x="9" y="186"/>
                      <a:pt x="9" y="187"/>
                    </a:cubicBezTo>
                    <a:close/>
                    <a:moveTo>
                      <a:pt x="65" y="209"/>
                    </a:moveTo>
                    <a:cubicBezTo>
                      <a:pt x="56" y="203"/>
                      <a:pt x="48" y="197"/>
                      <a:pt x="38" y="193"/>
                    </a:cubicBezTo>
                    <a:cubicBezTo>
                      <a:pt x="30" y="189"/>
                      <a:pt x="22" y="186"/>
                      <a:pt x="15" y="181"/>
                    </a:cubicBezTo>
                    <a:cubicBezTo>
                      <a:pt x="15" y="181"/>
                      <a:pt x="15" y="182"/>
                      <a:pt x="15" y="182"/>
                    </a:cubicBezTo>
                    <a:cubicBezTo>
                      <a:pt x="18" y="183"/>
                      <a:pt x="20" y="184"/>
                      <a:pt x="23" y="185"/>
                    </a:cubicBezTo>
                    <a:cubicBezTo>
                      <a:pt x="28" y="187"/>
                      <a:pt x="33" y="190"/>
                      <a:pt x="38" y="192"/>
                    </a:cubicBezTo>
                    <a:cubicBezTo>
                      <a:pt x="47" y="197"/>
                      <a:pt x="56" y="201"/>
                      <a:pt x="65" y="205"/>
                    </a:cubicBezTo>
                    <a:cubicBezTo>
                      <a:pt x="65" y="206"/>
                      <a:pt x="65" y="208"/>
                      <a:pt x="65" y="209"/>
                    </a:cubicBezTo>
                    <a:close/>
                    <a:moveTo>
                      <a:pt x="65" y="200"/>
                    </a:moveTo>
                    <a:cubicBezTo>
                      <a:pt x="61" y="198"/>
                      <a:pt x="57" y="196"/>
                      <a:pt x="53" y="194"/>
                    </a:cubicBezTo>
                    <a:cubicBezTo>
                      <a:pt x="47" y="192"/>
                      <a:pt x="42" y="189"/>
                      <a:pt x="37" y="187"/>
                    </a:cubicBezTo>
                    <a:cubicBezTo>
                      <a:pt x="28" y="183"/>
                      <a:pt x="19" y="178"/>
                      <a:pt x="10" y="173"/>
                    </a:cubicBezTo>
                    <a:cubicBezTo>
                      <a:pt x="10" y="173"/>
                      <a:pt x="10" y="173"/>
                      <a:pt x="10" y="173"/>
                    </a:cubicBezTo>
                    <a:cubicBezTo>
                      <a:pt x="10" y="173"/>
                      <a:pt x="10" y="173"/>
                      <a:pt x="10" y="172"/>
                    </a:cubicBezTo>
                    <a:cubicBezTo>
                      <a:pt x="10" y="172"/>
                      <a:pt x="10" y="172"/>
                      <a:pt x="11" y="172"/>
                    </a:cubicBezTo>
                    <a:cubicBezTo>
                      <a:pt x="20" y="176"/>
                      <a:pt x="28" y="181"/>
                      <a:pt x="38" y="185"/>
                    </a:cubicBezTo>
                    <a:cubicBezTo>
                      <a:pt x="47" y="189"/>
                      <a:pt x="56" y="193"/>
                      <a:pt x="64" y="199"/>
                    </a:cubicBezTo>
                    <a:cubicBezTo>
                      <a:pt x="64" y="199"/>
                      <a:pt x="64" y="199"/>
                      <a:pt x="65" y="199"/>
                    </a:cubicBezTo>
                    <a:cubicBezTo>
                      <a:pt x="65" y="199"/>
                      <a:pt x="65" y="200"/>
                      <a:pt x="65" y="200"/>
                    </a:cubicBezTo>
                    <a:close/>
                    <a:moveTo>
                      <a:pt x="34" y="188"/>
                    </a:moveTo>
                    <a:cubicBezTo>
                      <a:pt x="43" y="192"/>
                      <a:pt x="53" y="197"/>
                      <a:pt x="61" y="202"/>
                    </a:cubicBezTo>
                    <a:cubicBezTo>
                      <a:pt x="63" y="204"/>
                      <a:pt x="68" y="206"/>
                      <a:pt x="61" y="203"/>
                    </a:cubicBezTo>
                    <a:cubicBezTo>
                      <a:pt x="59" y="202"/>
                      <a:pt x="56" y="200"/>
                      <a:pt x="53" y="199"/>
                    </a:cubicBezTo>
                    <a:cubicBezTo>
                      <a:pt x="48" y="197"/>
                      <a:pt x="43" y="194"/>
                      <a:pt x="38" y="192"/>
                    </a:cubicBezTo>
                    <a:cubicBezTo>
                      <a:pt x="29" y="187"/>
                      <a:pt x="19" y="183"/>
                      <a:pt x="10" y="178"/>
                    </a:cubicBezTo>
                    <a:cubicBezTo>
                      <a:pt x="9" y="178"/>
                      <a:pt x="9" y="178"/>
                      <a:pt x="9" y="178"/>
                    </a:cubicBezTo>
                    <a:cubicBezTo>
                      <a:pt x="9" y="177"/>
                      <a:pt x="9" y="175"/>
                      <a:pt x="10" y="174"/>
                    </a:cubicBezTo>
                    <a:cubicBezTo>
                      <a:pt x="16" y="180"/>
                      <a:pt x="26" y="184"/>
                      <a:pt x="34" y="188"/>
                    </a:cubicBezTo>
                    <a:close/>
                    <a:moveTo>
                      <a:pt x="61" y="207"/>
                    </a:moveTo>
                    <a:cubicBezTo>
                      <a:pt x="60" y="207"/>
                      <a:pt x="60" y="206"/>
                      <a:pt x="60" y="206"/>
                    </a:cubicBezTo>
                    <a:cubicBezTo>
                      <a:pt x="58" y="205"/>
                      <a:pt x="56" y="204"/>
                      <a:pt x="54" y="203"/>
                    </a:cubicBezTo>
                    <a:cubicBezTo>
                      <a:pt x="49" y="200"/>
                      <a:pt x="44" y="198"/>
                      <a:pt x="39" y="196"/>
                    </a:cubicBezTo>
                    <a:cubicBezTo>
                      <a:pt x="31" y="192"/>
                      <a:pt x="23" y="189"/>
                      <a:pt x="16" y="185"/>
                    </a:cubicBezTo>
                    <a:cubicBezTo>
                      <a:pt x="13" y="184"/>
                      <a:pt x="11" y="183"/>
                      <a:pt x="9" y="182"/>
                    </a:cubicBezTo>
                    <a:cubicBezTo>
                      <a:pt x="9" y="181"/>
                      <a:pt x="9" y="180"/>
                      <a:pt x="9" y="179"/>
                    </a:cubicBezTo>
                    <a:cubicBezTo>
                      <a:pt x="9" y="179"/>
                      <a:pt x="9" y="179"/>
                      <a:pt x="9" y="179"/>
                    </a:cubicBezTo>
                    <a:cubicBezTo>
                      <a:pt x="18" y="185"/>
                      <a:pt x="27" y="189"/>
                      <a:pt x="36" y="193"/>
                    </a:cubicBezTo>
                    <a:cubicBezTo>
                      <a:pt x="45" y="197"/>
                      <a:pt x="53" y="202"/>
                      <a:pt x="61" y="207"/>
                    </a:cubicBezTo>
                    <a:close/>
                    <a:moveTo>
                      <a:pt x="66" y="219"/>
                    </a:moveTo>
                    <a:cubicBezTo>
                      <a:pt x="66" y="220"/>
                      <a:pt x="66" y="221"/>
                      <a:pt x="66" y="222"/>
                    </a:cubicBezTo>
                    <a:cubicBezTo>
                      <a:pt x="57" y="216"/>
                      <a:pt x="49" y="211"/>
                      <a:pt x="39" y="206"/>
                    </a:cubicBezTo>
                    <a:cubicBezTo>
                      <a:pt x="29" y="201"/>
                      <a:pt x="19" y="197"/>
                      <a:pt x="10" y="191"/>
                    </a:cubicBezTo>
                    <a:cubicBezTo>
                      <a:pt x="14" y="194"/>
                      <a:pt x="21" y="196"/>
                      <a:pt x="26" y="199"/>
                    </a:cubicBezTo>
                    <a:cubicBezTo>
                      <a:pt x="30" y="201"/>
                      <a:pt x="35" y="203"/>
                      <a:pt x="40" y="205"/>
                    </a:cubicBezTo>
                    <a:cubicBezTo>
                      <a:pt x="49" y="209"/>
                      <a:pt x="57" y="215"/>
                      <a:pt x="66" y="219"/>
                    </a:cubicBezTo>
                    <a:close/>
                    <a:moveTo>
                      <a:pt x="66" y="225"/>
                    </a:moveTo>
                    <a:cubicBezTo>
                      <a:pt x="64" y="223"/>
                      <a:pt x="61" y="222"/>
                      <a:pt x="58" y="220"/>
                    </a:cubicBezTo>
                    <a:cubicBezTo>
                      <a:pt x="53" y="217"/>
                      <a:pt x="49" y="214"/>
                      <a:pt x="44" y="211"/>
                    </a:cubicBezTo>
                    <a:cubicBezTo>
                      <a:pt x="39" y="209"/>
                      <a:pt x="34" y="207"/>
                      <a:pt x="30" y="205"/>
                    </a:cubicBezTo>
                    <a:cubicBezTo>
                      <a:pt x="33" y="206"/>
                      <a:pt x="36" y="208"/>
                      <a:pt x="39" y="209"/>
                    </a:cubicBezTo>
                    <a:cubicBezTo>
                      <a:pt x="45" y="212"/>
                      <a:pt x="50" y="214"/>
                      <a:pt x="55" y="217"/>
                    </a:cubicBezTo>
                    <a:cubicBezTo>
                      <a:pt x="59" y="219"/>
                      <a:pt x="62" y="222"/>
                      <a:pt x="66" y="223"/>
                    </a:cubicBezTo>
                    <a:cubicBezTo>
                      <a:pt x="66" y="224"/>
                      <a:pt x="66" y="225"/>
                      <a:pt x="66" y="225"/>
                    </a:cubicBezTo>
                    <a:close/>
                    <a:moveTo>
                      <a:pt x="67" y="230"/>
                    </a:moveTo>
                    <a:cubicBezTo>
                      <a:pt x="64" y="228"/>
                      <a:pt x="60" y="226"/>
                      <a:pt x="57" y="224"/>
                    </a:cubicBezTo>
                    <a:cubicBezTo>
                      <a:pt x="52" y="221"/>
                      <a:pt x="47" y="218"/>
                      <a:pt x="42" y="216"/>
                    </a:cubicBezTo>
                    <a:cubicBezTo>
                      <a:pt x="33" y="212"/>
                      <a:pt x="25" y="208"/>
                      <a:pt x="16" y="203"/>
                    </a:cubicBezTo>
                    <a:cubicBezTo>
                      <a:pt x="19" y="204"/>
                      <a:pt x="21" y="205"/>
                      <a:pt x="23" y="206"/>
                    </a:cubicBezTo>
                    <a:cubicBezTo>
                      <a:pt x="28" y="209"/>
                      <a:pt x="34" y="211"/>
                      <a:pt x="39" y="214"/>
                    </a:cubicBezTo>
                    <a:cubicBezTo>
                      <a:pt x="48" y="218"/>
                      <a:pt x="57" y="224"/>
                      <a:pt x="66" y="227"/>
                    </a:cubicBezTo>
                    <a:cubicBezTo>
                      <a:pt x="66" y="228"/>
                      <a:pt x="67" y="229"/>
                      <a:pt x="67" y="230"/>
                    </a:cubicBezTo>
                    <a:close/>
                    <a:moveTo>
                      <a:pt x="66" y="231"/>
                    </a:moveTo>
                    <a:cubicBezTo>
                      <a:pt x="65" y="230"/>
                      <a:pt x="62" y="229"/>
                      <a:pt x="60" y="228"/>
                    </a:cubicBezTo>
                    <a:cubicBezTo>
                      <a:pt x="58" y="227"/>
                      <a:pt x="56" y="225"/>
                      <a:pt x="53" y="224"/>
                    </a:cubicBezTo>
                    <a:cubicBezTo>
                      <a:pt x="49" y="222"/>
                      <a:pt x="44" y="219"/>
                      <a:pt x="39" y="217"/>
                    </a:cubicBezTo>
                    <a:cubicBezTo>
                      <a:pt x="30" y="212"/>
                      <a:pt x="20" y="208"/>
                      <a:pt x="11" y="203"/>
                    </a:cubicBezTo>
                    <a:cubicBezTo>
                      <a:pt x="10" y="202"/>
                      <a:pt x="10" y="202"/>
                      <a:pt x="9" y="202"/>
                    </a:cubicBezTo>
                    <a:cubicBezTo>
                      <a:pt x="9" y="202"/>
                      <a:pt x="8" y="202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199"/>
                      <a:pt x="8" y="197"/>
                      <a:pt x="8" y="195"/>
                    </a:cubicBezTo>
                    <a:cubicBezTo>
                      <a:pt x="8" y="193"/>
                      <a:pt x="8" y="192"/>
                      <a:pt x="8" y="191"/>
                    </a:cubicBezTo>
                    <a:cubicBezTo>
                      <a:pt x="18" y="197"/>
                      <a:pt x="27" y="201"/>
                      <a:pt x="37" y="206"/>
                    </a:cubicBezTo>
                    <a:cubicBezTo>
                      <a:pt x="47" y="211"/>
                      <a:pt x="56" y="217"/>
                      <a:pt x="65" y="222"/>
                    </a:cubicBezTo>
                    <a:cubicBezTo>
                      <a:pt x="58" y="217"/>
                      <a:pt x="47" y="212"/>
                      <a:pt x="38" y="208"/>
                    </a:cubicBezTo>
                    <a:cubicBezTo>
                      <a:pt x="28" y="203"/>
                      <a:pt x="19" y="198"/>
                      <a:pt x="9" y="194"/>
                    </a:cubicBezTo>
                    <a:cubicBezTo>
                      <a:pt x="9" y="194"/>
                      <a:pt x="8" y="194"/>
                      <a:pt x="9" y="194"/>
                    </a:cubicBezTo>
                    <a:cubicBezTo>
                      <a:pt x="18" y="200"/>
                      <a:pt x="29" y="205"/>
                      <a:pt x="39" y="210"/>
                    </a:cubicBezTo>
                    <a:cubicBezTo>
                      <a:pt x="48" y="214"/>
                      <a:pt x="56" y="220"/>
                      <a:pt x="64" y="225"/>
                    </a:cubicBezTo>
                    <a:cubicBezTo>
                      <a:pt x="64" y="225"/>
                      <a:pt x="66" y="226"/>
                      <a:pt x="66" y="226"/>
                    </a:cubicBezTo>
                    <a:cubicBezTo>
                      <a:pt x="66" y="226"/>
                      <a:pt x="66" y="226"/>
                      <a:pt x="66" y="226"/>
                    </a:cubicBezTo>
                    <a:cubicBezTo>
                      <a:pt x="65" y="226"/>
                      <a:pt x="63" y="225"/>
                      <a:pt x="62" y="224"/>
                    </a:cubicBezTo>
                    <a:cubicBezTo>
                      <a:pt x="59" y="223"/>
                      <a:pt x="57" y="222"/>
                      <a:pt x="54" y="220"/>
                    </a:cubicBezTo>
                    <a:cubicBezTo>
                      <a:pt x="49" y="218"/>
                      <a:pt x="45" y="215"/>
                      <a:pt x="40" y="213"/>
                    </a:cubicBezTo>
                    <a:cubicBezTo>
                      <a:pt x="29" y="209"/>
                      <a:pt x="19" y="203"/>
                      <a:pt x="8" y="199"/>
                    </a:cubicBezTo>
                    <a:cubicBezTo>
                      <a:pt x="8" y="198"/>
                      <a:pt x="8" y="199"/>
                      <a:pt x="8" y="199"/>
                    </a:cubicBezTo>
                    <a:cubicBezTo>
                      <a:pt x="18" y="205"/>
                      <a:pt x="28" y="210"/>
                      <a:pt x="38" y="215"/>
                    </a:cubicBezTo>
                    <a:cubicBezTo>
                      <a:pt x="44" y="218"/>
                      <a:pt x="49" y="220"/>
                      <a:pt x="54" y="223"/>
                    </a:cubicBezTo>
                    <a:cubicBezTo>
                      <a:pt x="58" y="226"/>
                      <a:pt x="63" y="228"/>
                      <a:pt x="66" y="231"/>
                    </a:cubicBezTo>
                    <a:close/>
                    <a:moveTo>
                      <a:pt x="62" y="164"/>
                    </a:moveTo>
                    <a:cubicBezTo>
                      <a:pt x="60" y="163"/>
                      <a:pt x="59" y="163"/>
                      <a:pt x="59" y="162"/>
                    </a:cubicBezTo>
                    <a:cubicBezTo>
                      <a:pt x="59" y="162"/>
                      <a:pt x="60" y="162"/>
                      <a:pt x="62" y="163"/>
                    </a:cubicBezTo>
                    <a:cubicBezTo>
                      <a:pt x="62" y="163"/>
                      <a:pt x="62" y="164"/>
                      <a:pt x="62" y="164"/>
                    </a:cubicBezTo>
                    <a:close/>
                    <a:moveTo>
                      <a:pt x="62" y="168"/>
                    </a:moveTo>
                    <a:cubicBezTo>
                      <a:pt x="59" y="166"/>
                      <a:pt x="56" y="164"/>
                      <a:pt x="54" y="162"/>
                    </a:cubicBezTo>
                    <a:cubicBezTo>
                      <a:pt x="56" y="164"/>
                      <a:pt x="59" y="165"/>
                      <a:pt x="62" y="166"/>
                    </a:cubicBezTo>
                    <a:cubicBezTo>
                      <a:pt x="62" y="167"/>
                      <a:pt x="62" y="168"/>
                      <a:pt x="62" y="168"/>
                    </a:cubicBezTo>
                    <a:close/>
                    <a:moveTo>
                      <a:pt x="62" y="172"/>
                    </a:moveTo>
                    <a:cubicBezTo>
                      <a:pt x="58" y="169"/>
                      <a:pt x="53" y="166"/>
                      <a:pt x="49" y="163"/>
                    </a:cubicBezTo>
                    <a:cubicBezTo>
                      <a:pt x="52" y="165"/>
                      <a:pt x="57" y="168"/>
                      <a:pt x="62" y="170"/>
                    </a:cubicBezTo>
                    <a:cubicBezTo>
                      <a:pt x="62" y="171"/>
                      <a:pt x="62" y="172"/>
                      <a:pt x="62" y="172"/>
                    </a:cubicBezTo>
                    <a:close/>
                    <a:moveTo>
                      <a:pt x="62" y="178"/>
                    </a:moveTo>
                    <a:cubicBezTo>
                      <a:pt x="56" y="173"/>
                      <a:pt x="49" y="167"/>
                      <a:pt x="42" y="164"/>
                    </a:cubicBezTo>
                    <a:cubicBezTo>
                      <a:pt x="49" y="167"/>
                      <a:pt x="55" y="172"/>
                      <a:pt x="62" y="174"/>
                    </a:cubicBezTo>
                    <a:cubicBezTo>
                      <a:pt x="62" y="175"/>
                      <a:pt x="62" y="177"/>
                      <a:pt x="62" y="178"/>
                    </a:cubicBezTo>
                    <a:close/>
                    <a:moveTo>
                      <a:pt x="41" y="163"/>
                    </a:moveTo>
                    <a:cubicBezTo>
                      <a:pt x="45" y="166"/>
                      <a:pt x="49" y="169"/>
                      <a:pt x="53" y="171"/>
                    </a:cubicBezTo>
                    <a:cubicBezTo>
                      <a:pt x="48" y="168"/>
                      <a:pt x="43" y="165"/>
                      <a:pt x="38" y="163"/>
                    </a:cubicBezTo>
                    <a:cubicBezTo>
                      <a:pt x="39" y="163"/>
                      <a:pt x="39" y="163"/>
                      <a:pt x="40" y="163"/>
                    </a:cubicBezTo>
                    <a:cubicBezTo>
                      <a:pt x="40" y="163"/>
                      <a:pt x="40" y="163"/>
                      <a:pt x="41" y="163"/>
                    </a:cubicBezTo>
                    <a:close/>
                    <a:moveTo>
                      <a:pt x="62" y="179"/>
                    </a:moveTo>
                    <a:cubicBezTo>
                      <a:pt x="63" y="180"/>
                      <a:pt x="63" y="180"/>
                      <a:pt x="63" y="181"/>
                    </a:cubicBezTo>
                    <a:cubicBezTo>
                      <a:pt x="59" y="178"/>
                      <a:pt x="55" y="175"/>
                      <a:pt x="50" y="173"/>
                    </a:cubicBezTo>
                    <a:cubicBezTo>
                      <a:pt x="46" y="170"/>
                      <a:pt x="41" y="167"/>
                      <a:pt x="37" y="164"/>
                    </a:cubicBezTo>
                    <a:cubicBezTo>
                      <a:pt x="39" y="165"/>
                      <a:pt x="42" y="166"/>
                      <a:pt x="44" y="167"/>
                    </a:cubicBezTo>
                    <a:cubicBezTo>
                      <a:pt x="47" y="168"/>
                      <a:pt x="49" y="170"/>
                      <a:pt x="51" y="171"/>
                    </a:cubicBezTo>
                    <a:cubicBezTo>
                      <a:pt x="55" y="174"/>
                      <a:pt x="58" y="176"/>
                      <a:pt x="61" y="178"/>
                    </a:cubicBezTo>
                    <a:cubicBezTo>
                      <a:pt x="62" y="179"/>
                      <a:pt x="62" y="179"/>
                      <a:pt x="62" y="179"/>
                    </a:cubicBezTo>
                    <a:cubicBezTo>
                      <a:pt x="62" y="179"/>
                      <a:pt x="62" y="179"/>
                      <a:pt x="62" y="179"/>
                    </a:cubicBezTo>
                    <a:close/>
                    <a:moveTo>
                      <a:pt x="59" y="180"/>
                    </a:moveTo>
                    <a:cubicBezTo>
                      <a:pt x="54" y="177"/>
                      <a:pt x="50" y="174"/>
                      <a:pt x="45" y="171"/>
                    </a:cubicBezTo>
                    <a:cubicBezTo>
                      <a:pt x="41" y="169"/>
                      <a:pt x="36" y="167"/>
                      <a:pt x="32" y="164"/>
                    </a:cubicBezTo>
                    <a:cubicBezTo>
                      <a:pt x="33" y="164"/>
                      <a:pt x="34" y="163"/>
                      <a:pt x="36" y="163"/>
                    </a:cubicBezTo>
                    <a:cubicBezTo>
                      <a:pt x="40" y="167"/>
                      <a:pt x="45" y="170"/>
                      <a:pt x="50" y="173"/>
                    </a:cubicBezTo>
                    <a:cubicBezTo>
                      <a:pt x="53" y="175"/>
                      <a:pt x="56" y="177"/>
                      <a:pt x="59" y="179"/>
                    </a:cubicBezTo>
                    <a:cubicBezTo>
                      <a:pt x="59" y="179"/>
                      <a:pt x="59" y="179"/>
                      <a:pt x="59" y="180"/>
                    </a:cubicBezTo>
                    <a:close/>
                    <a:moveTo>
                      <a:pt x="47" y="175"/>
                    </a:moveTo>
                    <a:cubicBezTo>
                      <a:pt x="50" y="178"/>
                      <a:pt x="54" y="180"/>
                      <a:pt x="57" y="182"/>
                    </a:cubicBezTo>
                    <a:cubicBezTo>
                      <a:pt x="58" y="182"/>
                      <a:pt x="62" y="185"/>
                      <a:pt x="63" y="186"/>
                    </a:cubicBezTo>
                    <a:cubicBezTo>
                      <a:pt x="63" y="186"/>
                      <a:pt x="63" y="186"/>
                      <a:pt x="63" y="186"/>
                    </a:cubicBezTo>
                    <a:cubicBezTo>
                      <a:pt x="63" y="186"/>
                      <a:pt x="63" y="186"/>
                      <a:pt x="62" y="185"/>
                    </a:cubicBezTo>
                    <a:cubicBezTo>
                      <a:pt x="56" y="182"/>
                      <a:pt x="50" y="178"/>
                      <a:pt x="43" y="174"/>
                    </a:cubicBezTo>
                    <a:cubicBezTo>
                      <a:pt x="40" y="172"/>
                      <a:pt x="36" y="171"/>
                      <a:pt x="33" y="169"/>
                    </a:cubicBezTo>
                    <a:cubicBezTo>
                      <a:pt x="30" y="167"/>
                      <a:pt x="28" y="166"/>
                      <a:pt x="26" y="165"/>
                    </a:cubicBezTo>
                    <a:cubicBezTo>
                      <a:pt x="27" y="164"/>
                      <a:pt x="29" y="164"/>
                      <a:pt x="30" y="164"/>
                    </a:cubicBezTo>
                    <a:cubicBezTo>
                      <a:pt x="36" y="168"/>
                      <a:pt x="42" y="171"/>
                      <a:pt x="47" y="175"/>
                    </a:cubicBezTo>
                    <a:close/>
                    <a:moveTo>
                      <a:pt x="64" y="189"/>
                    </a:moveTo>
                    <a:cubicBezTo>
                      <a:pt x="51" y="181"/>
                      <a:pt x="38" y="173"/>
                      <a:pt x="26" y="166"/>
                    </a:cubicBezTo>
                    <a:cubicBezTo>
                      <a:pt x="33" y="170"/>
                      <a:pt x="39" y="172"/>
                      <a:pt x="46" y="176"/>
                    </a:cubicBezTo>
                    <a:cubicBezTo>
                      <a:pt x="51" y="180"/>
                      <a:pt x="57" y="184"/>
                      <a:pt x="63" y="187"/>
                    </a:cubicBezTo>
                    <a:cubicBezTo>
                      <a:pt x="63" y="188"/>
                      <a:pt x="63" y="188"/>
                      <a:pt x="64" y="189"/>
                    </a:cubicBezTo>
                    <a:close/>
                    <a:moveTo>
                      <a:pt x="61" y="188"/>
                    </a:moveTo>
                    <a:cubicBezTo>
                      <a:pt x="53" y="184"/>
                      <a:pt x="47" y="180"/>
                      <a:pt x="40" y="176"/>
                    </a:cubicBezTo>
                    <a:cubicBezTo>
                      <a:pt x="33" y="173"/>
                      <a:pt x="26" y="171"/>
                      <a:pt x="20" y="166"/>
                    </a:cubicBezTo>
                    <a:cubicBezTo>
                      <a:pt x="22" y="166"/>
                      <a:pt x="23" y="165"/>
                      <a:pt x="25" y="165"/>
                    </a:cubicBezTo>
                    <a:cubicBezTo>
                      <a:pt x="25" y="165"/>
                      <a:pt x="25" y="165"/>
                      <a:pt x="25" y="165"/>
                    </a:cubicBezTo>
                    <a:cubicBezTo>
                      <a:pt x="32" y="170"/>
                      <a:pt x="40" y="174"/>
                      <a:pt x="47" y="179"/>
                    </a:cubicBezTo>
                    <a:cubicBezTo>
                      <a:pt x="50" y="181"/>
                      <a:pt x="54" y="183"/>
                      <a:pt x="57" y="186"/>
                    </a:cubicBezTo>
                    <a:cubicBezTo>
                      <a:pt x="59" y="187"/>
                      <a:pt x="61" y="188"/>
                      <a:pt x="63" y="190"/>
                    </a:cubicBezTo>
                    <a:cubicBezTo>
                      <a:pt x="64" y="190"/>
                      <a:pt x="61" y="188"/>
                      <a:pt x="61" y="188"/>
                    </a:cubicBezTo>
                    <a:close/>
                    <a:moveTo>
                      <a:pt x="42" y="163"/>
                    </a:moveTo>
                    <a:cubicBezTo>
                      <a:pt x="43" y="163"/>
                      <a:pt x="45" y="162"/>
                      <a:pt x="46" y="162"/>
                    </a:cubicBezTo>
                    <a:cubicBezTo>
                      <a:pt x="49" y="164"/>
                      <a:pt x="51" y="166"/>
                      <a:pt x="53" y="167"/>
                    </a:cubicBezTo>
                    <a:cubicBezTo>
                      <a:pt x="56" y="169"/>
                      <a:pt x="59" y="172"/>
                      <a:pt x="62" y="174"/>
                    </a:cubicBezTo>
                    <a:cubicBezTo>
                      <a:pt x="62" y="174"/>
                      <a:pt x="62" y="174"/>
                      <a:pt x="62" y="174"/>
                    </a:cubicBezTo>
                    <a:cubicBezTo>
                      <a:pt x="55" y="171"/>
                      <a:pt x="49" y="166"/>
                      <a:pt x="42" y="163"/>
                    </a:cubicBezTo>
                    <a:close/>
                    <a:moveTo>
                      <a:pt x="48" y="162"/>
                    </a:moveTo>
                    <a:cubicBezTo>
                      <a:pt x="48" y="162"/>
                      <a:pt x="48" y="162"/>
                      <a:pt x="48" y="162"/>
                    </a:cubicBezTo>
                    <a:cubicBezTo>
                      <a:pt x="49" y="162"/>
                      <a:pt x="50" y="162"/>
                      <a:pt x="52" y="161"/>
                    </a:cubicBezTo>
                    <a:cubicBezTo>
                      <a:pt x="52" y="161"/>
                      <a:pt x="52" y="161"/>
                      <a:pt x="52" y="161"/>
                    </a:cubicBezTo>
                    <a:cubicBezTo>
                      <a:pt x="54" y="163"/>
                      <a:pt x="56" y="165"/>
                      <a:pt x="58" y="166"/>
                    </a:cubicBezTo>
                    <a:cubicBezTo>
                      <a:pt x="57" y="166"/>
                      <a:pt x="64" y="171"/>
                      <a:pt x="60" y="169"/>
                    </a:cubicBezTo>
                    <a:cubicBezTo>
                      <a:pt x="60" y="168"/>
                      <a:pt x="59" y="168"/>
                      <a:pt x="58" y="167"/>
                    </a:cubicBezTo>
                    <a:cubicBezTo>
                      <a:pt x="54" y="166"/>
                      <a:pt x="51" y="163"/>
                      <a:pt x="48" y="162"/>
                    </a:cubicBezTo>
                    <a:close/>
                    <a:moveTo>
                      <a:pt x="57" y="161"/>
                    </a:moveTo>
                    <a:cubicBezTo>
                      <a:pt x="57" y="161"/>
                      <a:pt x="57" y="161"/>
                      <a:pt x="57" y="161"/>
                    </a:cubicBezTo>
                    <a:cubicBezTo>
                      <a:pt x="58" y="162"/>
                      <a:pt x="59" y="163"/>
                      <a:pt x="60" y="164"/>
                    </a:cubicBezTo>
                    <a:cubicBezTo>
                      <a:pt x="60" y="164"/>
                      <a:pt x="61" y="165"/>
                      <a:pt x="62" y="165"/>
                    </a:cubicBezTo>
                    <a:cubicBezTo>
                      <a:pt x="62" y="165"/>
                      <a:pt x="62" y="165"/>
                      <a:pt x="62" y="165"/>
                    </a:cubicBezTo>
                    <a:cubicBezTo>
                      <a:pt x="61" y="165"/>
                      <a:pt x="61" y="165"/>
                      <a:pt x="60" y="164"/>
                    </a:cubicBezTo>
                    <a:cubicBezTo>
                      <a:pt x="58" y="163"/>
                      <a:pt x="55" y="162"/>
                      <a:pt x="53" y="161"/>
                    </a:cubicBezTo>
                    <a:cubicBezTo>
                      <a:pt x="54" y="161"/>
                      <a:pt x="56" y="161"/>
                      <a:pt x="57" y="161"/>
                    </a:cubicBezTo>
                    <a:close/>
                    <a:moveTo>
                      <a:pt x="63" y="185"/>
                    </a:moveTo>
                    <a:cubicBezTo>
                      <a:pt x="59" y="182"/>
                      <a:pt x="54" y="179"/>
                      <a:pt x="49" y="176"/>
                    </a:cubicBezTo>
                    <a:cubicBezTo>
                      <a:pt x="46" y="174"/>
                      <a:pt x="43" y="172"/>
                      <a:pt x="40" y="170"/>
                    </a:cubicBezTo>
                    <a:cubicBezTo>
                      <a:pt x="39" y="169"/>
                      <a:pt x="37" y="168"/>
                      <a:pt x="36" y="167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40" y="169"/>
                      <a:pt x="44" y="171"/>
                      <a:pt x="48" y="173"/>
                    </a:cubicBezTo>
                    <a:cubicBezTo>
                      <a:pt x="53" y="176"/>
                      <a:pt x="58" y="180"/>
                      <a:pt x="63" y="183"/>
                    </a:cubicBezTo>
                    <a:cubicBezTo>
                      <a:pt x="63" y="183"/>
                      <a:pt x="63" y="184"/>
                      <a:pt x="63" y="185"/>
                    </a:cubicBezTo>
                    <a:close/>
                    <a:moveTo>
                      <a:pt x="64" y="194"/>
                    </a:moveTo>
                    <a:cubicBezTo>
                      <a:pt x="57" y="189"/>
                      <a:pt x="49" y="186"/>
                      <a:pt x="41" y="182"/>
                    </a:cubicBezTo>
                    <a:cubicBezTo>
                      <a:pt x="33" y="178"/>
                      <a:pt x="24" y="173"/>
                      <a:pt x="15" y="169"/>
                    </a:cubicBezTo>
                    <a:cubicBezTo>
                      <a:pt x="15" y="169"/>
                      <a:pt x="14" y="169"/>
                      <a:pt x="15" y="170"/>
                    </a:cubicBezTo>
                    <a:cubicBezTo>
                      <a:pt x="24" y="174"/>
                      <a:pt x="32" y="179"/>
                      <a:pt x="41" y="183"/>
                    </a:cubicBezTo>
                    <a:cubicBezTo>
                      <a:pt x="49" y="187"/>
                      <a:pt x="57" y="190"/>
                      <a:pt x="64" y="195"/>
                    </a:cubicBezTo>
                    <a:cubicBezTo>
                      <a:pt x="64" y="196"/>
                      <a:pt x="64" y="197"/>
                      <a:pt x="64" y="198"/>
                    </a:cubicBezTo>
                    <a:cubicBezTo>
                      <a:pt x="56" y="193"/>
                      <a:pt x="47" y="188"/>
                      <a:pt x="38" y="185"/>
                    </a:cubicBezTo>
                    <a:cubicBezTo>
                      <a:pt x="29" y="181"/>
                      <a:pt x="20" y="176"/>
                      <a:pt x="11" y="171"/>
                    </a:cubicBezTo>
                    <a:cubicBezTo>
                      <a:pt x="12" y="171"/>
                      <a:pt x="12" y="171"/>
                      <a:pt x="12" y="170"/>
                    </a:cubicBezTo>
                    <a:cubicBezTo>
                      <a:pt x="29" y="179"/>
                      <a:pt x="47" y="187"/>
                      <a:pt x="64" y="196"/>
                    </a:cubicBezTo>
                    <a:cubicBezTo>
                      <a:pt x="64" y="196"/>
                      <a:pt x="64" y="196"/>
                      <a:pt x="64" y="195"/>
                    </a:cubicBezTo>
                    <a:cubicBezTo>
                      <a:pt x="47" y="186"/>
                      <a:pt x="30" y="179"/>
                      <a:pt x="13" y="170"/>
                    </a:cubicBezTo>
                    <a:cubicBezTo>
                      <a:pt x="14" y="169"/>
                      <a:pt x="16" y="168"/>
                      <a:pt x="17" y="167"/>
                    </a:cubicBezTo>
                    <a:cubicBezTo>
                      <a:pt x="19" y="168"/>
                      <a:pt x="20" y="169"/>
                      <a:pt x="22" y="170"/>
                    </a:cubicBezTo>
                    <a:cubicBezTo>
                      <a:pt x="24" y="172"/>
                      <a:pt x="26" y="172"/>
                      <a:pt x="28" y="173"/>
                    </a:cubicBezTo>
                    <a:cubicBezTo>
                      <a:pt x="32" y="175"/>
                      <a:pt x="35" y="177"/>
                      <a:pt x="39" y="180"/>
                    </a:cubicBezTo>
                    <a:cubicBezTo>
                      <a:pt x="47" y="184"/>
                      <a:pt x="55" y="188"/>
                      <a:pt x="63" y="193"/>
                    </a:cubicBezTo>
                    <a:cubicBezTo>
                      <a:pt x="64" y="193"/>
                      <a:pt x="64" y="192"/>
                      <a:pt x="64" y="192"/>
                    </a:cubicBezTo>
                    <a:cubicBezTo>
                      <a:pt x="55" y="188"/>
                      <a:pt x="47" y="184"/>
                      <a:pt x="39" y="179"/>
                    </a:cubicBezTo>
                    <a:cubicBezTo>
                      <a:pt x="35" y="177"/>
                      <a:pt x="31" y="174"/>
                      <a:pt x="27" y="172"/>
                    </a:cubicBezTo>
                    <a:cubicBezTo>
                      <a:pt x="24" y="171"/>
                      <a:pt x="21" y="169"/>
                      <a:pt x="18" y="167"/>
                    </a:cubicBezTo>
                    <a:cubicBezTo>
                      <a:pt x="19" y="167"/>
                      <a:pt x="19" y="167"/>
                      <a:pt x="19" y="166"/>
                    </a:cubicBezTo>
                    <a:cubicBezTo>
                      <a:pt x="19" y="167"/>
                      <a:pt x="20" y="167"/>
                      <a:pt x="20" y="167"/>
                    </a:cubicBezTo>
                    <a:cubicBezTo>
                      <a:pt x="26" y="172"/>
                      <a:pt x="35" y="175"/>
                      <a:pt x="42" y="179"/>
                    </a:cubicBezTo>
                    <a:cubicBezTo>
                      <a:pt x="49" y="183"/>
                      <a:pt x="56" y="187"/>
                      <a:pt x="64" y="190"/>
                    </a:cubicBezTo>
                    <a:cubicBezTo>
                      <a:pt x="64" y="192"/>
                      <a:pt x="64" y="193"/>
                      <a:pt x="64" y="194"/>
                    </a:cubicBezTo>
                    <a:close/>
                    <a:moveTo>
                      <a:pt x="65" y="204"/>
                    </a:moveTo>
                    <a:cubicBezTo>
                      <a:pt x="57" y="198"/>
                      <a:pt x="48" y="194"/>
                      <a:pt x="39" y="190"/>
                    </a:cubicBezTo>
                    <a:cubicBezTo>
                      <a:pt x="31" y="186"/>
                      <a:pt x="21" y="182"/>
                      <a:pt x="13" y="176"/>
                    </a:cubicBezTo>
                    <a:cubicBezTo>
                      <a:pt x="8" y="172"/>
                      <a:pt x="14" y="177"/>
                      <a:pt x="16" y="177"/>
                    </a:cubicBezTo>
                    <a:cubicBezTo>
                      <a:pt x="18" y="178"/>
                      <a:pt x="20" y="179"/>
                      <a:pt x="22" y="180"/>
                    </a:cubicBezTo>
                    <a:cubicBezTo>
                      <a:pt x="27" y="183"/>
                      <a:pt x="32" y="185"/>
                      <a:pt x="37" y="188"/>
                    </a:cubicBezTo>
                    <a:cubicBezTo>
                      <a:pt x="42" y="190"/>
                      <a:pt x="47" y="192"/>
                      <a:pt x="52" y="194"/>
                    </a:cubicBezTo>
                    <a:cubicBezTo>
                      <a:pt x="56" y="196"/>
                      <a:pt x="60" y="199"/>
                      <a:pt x="65" y="201"/>
                    </a:cubicBezTo>
                    <a:cubicBezTo>
                      <a:pt x="65" y="202"/>
                      <a:pt x="65" y="203"/>
                      <a:pt x="65" y="204"/>
                    </a:cubicBezTo>
                    <a:close/>
                    <a:moveTo>
                      <a:pt x="65" y="212"/>
                    </a:moveTo>
                    <a:cubicBezTo>
                      <a:pt x="55" y="205"/>
                      <a:pt x="44" y="199"/>
                      <a:pt x="33" y="194"/>
                    </a:cubicBezTo>
                    <a:cubicBezTo>
                      <a:pt x="34" y="194"/>
                      <a:pt x="36" y="195"/>
                      <a:pt x="37" y="196"/>
                    </a:cubicBezTo>
                    <a:cubicBezTo>
                      <a:pt x="47" y="200"/>
                      <a:pt x="56" y="206"/>
                      <a:pt x="65" y="210"/>
                    </a:cubicBezTo>
                    <a:cubicBezTo>
                      <a:pt x="65" y="210"/>
                      <a:pt x="65" y="211"/>
                      <a:pt x="65" y="212"/>
                    </a:cubicBezTo>
                    <a:close/>
                    <a:moveTo>
                      <a:pt x="66" y="218"/>
                    </a:moveTo>
                    <a:cubicBezTo>
                      <a:pt x="49" y="205"/>
                      <a:pt x="29" y="197"/>
                      <a:pt x="10" y="188"/>
                    </a:cubicBezTo>
                    <a:cubicBezTo>
                      <a:pt x="21" y="193"/>
                      <a:pt x="32" y="197"/>
                      <a:pt x="43" y="202"/>
                    </a:cubicBezTo>
                    <a:cubicBezTo>
                      <a:pt x="48" y="204"/>
                      <a:pt x="52" y="207"/>
                      <a:pt x="57" y="209"/>
                    </a:cubicBezTo>
                    <a:cubicBezTo>
                      <a:pt x="60" y="211"/>
                      <a:pt x="62" y="212"/>
                      <a:pt x="66" y="213"/>
                    </a:cubicBezTo>
                    <a:cubicBezTo>
                      <a:pt x="66" y="215"/>
                      <a:pt x="66" y="216"/>
                      <a:pt x="66" y="218"/>
                    </a:cubicBezTo>
                    <a:close/>
                    <a:moveTo>
                      <a:pt x="67" y="234"/>
                    </a:moveTo>
                    <a:cubicBezTo>
                      <a:pt x="63" y="231"/>
                      <a:pt x="59" y="230"/>
                      <a:pt x="55" y="227"/>
                    </a:cubicBezTo>
                    <a:cubicBezTo>
                      <a:pt x="50" y="224"/>
                      <a:pt x="45" y="221"/>
                      <a:pt x="40" y="219"/>
                    </a:cubicBezTo>
                    <a:cubicBezTo>
                      <a:pt x="34" y="216"/>
                      <a:pt x="29" y="213"/>
                      <a:pt x="24" y="210"/>
                    </a:cubicBezTo>
                    <a:cubicBezTo>
                      <a:pt x="22" y="210"/>
                      <a:pt x="21" y="209"/>
                      <a:pt x="19" y="208"/>
                    </a:cubicBezTo>
                    <a:cubicBezTo>
                      <a:pt x="27" y="212"/>
                      <a:pt x="34" y="215"/>
                      <a:pt x="42" y="219"/>
                    </a:cubicBezTo>
                    <a:cubicBezTo>
                      <a:pt x="47" y="221"/>
                      <a:pt x="52" y="224"/>
                      <a:pt x="57" y="227"/>
                    </a:cubicBezTo>
                    <a:cubicBezTo>
                      <a:pt x="60" y="229"/>
                      <a:pt x="63" y="231"/>
                      <a:pt x="67" y="232"/>
                    </a:cubicBezTo>
                    <a:cubicBezTo>
                      <a:pt x="67" y="232"/>
                      <a:pt x="67" y="233"/>
                      <a:pt x="67" y="234"/>
                    </a:cubicBezTo>
                    <a:close/>
                    <a:moveTo>
                      <a:pt x="68" y="253"/>
                    </a:moveTo>
                    <a:cubicBezTo>
                      <a:pt x="64" y="251"/>
                      <a:pt x="59" y="249"/>
                      <a:pt x="55" y="247"/>
                    </a:cubicBezTo>
                    <a:cubicBezTo>
                      <a:pt x="50" y="244"/>
                      <a:pt x="45" y="242"/>
                      <a:pt x="39" y="239"/>
                    </a:cubicBezTo>
                    <a:cubicBezTo>
                      <a:pt x="32" y="236"/>
                      <a:pt x="25" y="234"/>
                      <a:pt x="18" y="231"/>
                    </a:cubicBezTo>
                    <a:cubicBezTo>
                      <a:pt x="24" y="233"/>
                      <a:pt x="29" y="234"/>
                      <a:pt x="35" y="236"/>
                    </a:cubicBezTo>
                    <a:cubicBezTo>
                      <a:pt x="46" y="240"/>
                      <a:pt x="57" y="245"/>
                      <a:pt x="68" y="250"/>
                    </a:cubicBezTo>
                    <a:cubicBezTo>
                      <a:pt x="68" y="251"/>
                      <a:pt x="68" y="252"/>
                      <a:pt x="68" y="253"/>
                    </a:cubicBezTo>
                    <a:close/>
                    <a:moveTo>
                      <a:pt x="66" y="253"/>
                    </a:moveTo>
                    <a:cubicBezTo>
                      <a:pt x="70" y="255"/>
                      <a:pt x="64" y="252"/>
                      <a:pt x="63" y="252"/>
                    </a:cubicBezTo>
                    <a:cubicBezTo>
                      <a:pt x="64" y="252"/>
                      <a:pt x="65" y="253"/>
                      <a:pt x="66" y="253"/>
                    </a:cubicBezTo>
                    <a:close/>
                    <a:moveTo>
                      <a:pt x="71" y="277"/>
                    </a:moveTo>
                    <a:cubicBezTo>
                      <a:pt x="67" y="275"/>
                      <a:pt x="64" y="274"/>
                      <a:pt x="60" y="272"/>
                    </a:cubicBezTo>
                    <a:cubicBezTo>
                      <a:pt x="56" y="271"/>
                      <a:pt x="51" y="269"/>
                      <a:pt x="46" y="267"/>
                    </a:cubicBezTo>
                    <a:cubicBezTo>
                      <a:pt x="49" y="267"/>
                      <a:pt x="51" y="268"/>
                      <a:pt x="54" y="269"/>
                    </a:cubicBezTo>
                    <a:cubicBezTo>
                      <a:pt x="59" y="272"/>
                      <a:pt x="65" y="274"/>
                      <a:pt x="70" y="275"/>
                    </a:cubicBezTo>
                    <a:cubicBezTo>
                      <a:pt x="70" y="276"/>
                      <a:pt x="70" y="276"/>
                      <a:pt x="71" y="277"/>
                    </a:cubicBezTo>
                    <a:close/>
                    <a:moveTo>
                      <a:pt x="25" y="263"/>
                    </a:moveTo>
                    <a:cubicBezTo>
                      <a:pt x="28" y="264"/>
                      <a:pt x="32" y="265"/>
                      <a:pt x="35" y="267"/>
                    </a:cubicBezTo>
                    <a:cubicBezTo>
                      <a:pt x="41" y="269"/>
                      <a:pt x="48" y="271"/>
                      <a:pt x="54" y="273"/>
                    </a:cubicBezTo>
                    <a:cubicBezTo>
                      <a:pt x="60" y="275"/>
                      <a:pt x="65" y="277"/>
                      <a:pt x="71" y="278"/>
                    </a:cubicBezTo>
                    <a:cubicBezTo>
                      <a:pt x="71" y="279"/>
                      <a:pt x="71" y="280"/>
                      <a:pt x="71" y="281"/>
                    </a:cubicBezTo>
                    <a:cubicBezTo>
                      <a:pt x="57" y="273"/>
                      <a:pt x="40" y="269"/>
                      <a:pt x="25" y="263"/>
                    </a:cubicBezTo>
                    <a:close/>
                    <a:moveTo>
                      <a:pt x="52" y="265"/>
                    </a:moveTo>
                    <a:cubicBezTo>
                      <a:pt x="58" y="267"/>
                      <a:pt x="64" y="270"/>
                      <a:pt x="70" y="272"/>
                    </a:cubicBezTo>
                    <a:cubicBezTo>
                      <a:pt x="70" y="273"/>
                      <a:pt x="70" y="274"/>
                      <a:pt x="70" y="274"/>
                    </a:cubicBezTo>
                    <a:cubicBezTo>
                      <a:pt x="66" y="271"/>
                      <a:pt x="61" y="270"/>
                      <a:pt x="56" y="267"/>
                    </a:cubicBezTo>
                    <a:cubicBezTo>
                      <a:pt x="55" y="266"/>
                      <a:pt x="53" y="266"/>
                      <a:pt x="52" y="265"/>
                    </a:cubicBezTo>
                    <a:close/>
                    <a:moveTo>
                      <a:pt x="39" y="257"/>
                    </a:moveTo>
                    <a:cubicBezTo>
                      <a:pt x="33" y="255"/>
                      <a:pt x="26" y="252"/>
                      <a:pt x="20" y="249"/>
                    </a:cubicBezTo>
                    <a:cubicBezTo>
                      <a:pt x="15" y="247"/>
                      <a:pt x="10" y="245"/>
                      <a:pt x="5" y="243"/>
                    </a:cubicBezTo>
                    <a:cubicBezTo>
                      <a:pt x="15" y="246"/>
                      <a:pt x="27" y="251"/>
                      <a:pt x="38" y="255"/>
                    </a:cubicBezTo>
                    <a:cubicBezTo>
                      <a:pt x="44" y="257"/>
                      <a:pt x="50" y="259"/>
                      <a:pt x="56" y="262"/>
                    </a:cubicBezTo>
                    <a:cubicBezTo>
                      <a:pt x="61" y="264"/>
                      <a:pt x="65" y="267"/>
                      <a:pt x="69" y="268"/>
                    </a:cubicBezTo>
                    <a:cubicBezTo>
                      <a:pt x="70" y="269"/>
                      <a:pt x="70" y="270"/>
                      <a:pt x="70" y="271"/>
                    </a:cubicBezTo>
                    <a:cubicBezTo>
                      <a:pt x="60" y="266"/>
                      <a:pt x="50" y="261"/>
                      <a:pt x="39" y="257"/>
                    </a:cubicBezTo>
                    <a:close/>
                    <a:moveTo>
                      <a:pt x="54" y="261"/>
                    </a:moveTo>
                    <a:cubicBezTo>
                      <a:pt x="55" y="261"/>
                      <a:pt x="56" y="261"/>
                      <a:pt x="56" y="262"/>
                    </a:cubicBezTo>
                    <a:cubicBezTo>
                      <a:pt x="59" y="263"/>
                      <a:pt x="62" y="264"/>
                      <a:pt x="65" y="265"/>
                    </a:cubicBezTo>
                    <a:cubicBezTo>
                      <a:pt x="66" y="265"/>
                      <a:pt x="68" y="267"/>
                      <a:pt x="69" y="267"/>
                    </a:cubicBezTo>
                    <a:cubicBezTo>
                      <a:pt x="67" y="266"/>
                      <a:pt x="65" y="266"/>
                      <a:pt x="63" y="265"/>
                    </a:cubicBezTo>
                    <a:cubicBezTo>
                      <a:pt x="60" y="263"/>
                      <a:pt x="57" y="262"/>
                      <a:pt x="54" y="261"/>
                    </a:cubicBezTo>
                    <a:close/>
                    <a:moveTo>
                      <a:pt x="39" y="254"/>
                    </a:moveTo>
                    <a:cubicBezTo>
                      <a:pt x="32" y="251"/>
                      <a:pt x="25" y="249"/>
                      <a:pt x="18" y="245"/>
                    </a:cubicBezTo>
                    <a:cubicBezTo>
                      <a:pt x="17" y="245"/>
                      <a:pt x="16" y="244"/>
                      <a:pt x="15" y="244"/>
                    </a:cubicBezTo>
                    <a:cubicBezTo>
                      <a:pt x="15" y="244"/>
                      <a:pt x="16" y="244"/>
                      <a:pt x="17" y="244"/>
                    </a:cubicBezTo>
                    <a:cubicBezTo>
                      <a:pt x="23" y="246"/>
                      <a:pt x="29" y="248"/>
                      <a:pt x="35" y="250"/>
                    </a:cubicBezTo>
                    <a:cubicBezTo>
                      <a:pt x="41" y="252"/>
                      <a:pt x="47" y="254"/>
                      <a:pt x="53" y="256"/>
                    </a:cubicBezTo>
                    <a:cubicBezTo>
                      <a:pt x="58" y="258"/>
                      <a:pt x="63" y="262"/>
                      <a:pt x="69" y="263"/>
                    </a:cubicBezTo>
                    <a:cubicBezTo>
                      <a:pt x="69" y="264"/>
                      <a:pt x="69" y="265"/>
                      <a:pt x="69" y="266"/>
                    </a:cubicBezTo>
                    <a:cubicBezTo>
                      <a:pt x="66" y="264"/>
                      <a:pt x="62" y="263"/>
                      <a:pt x="58" y="262"/>
                    </a:cubicBezTo>
                    <a:cubicBezTo>
                      <a:pt x="52" y="259"/>
                      <a:pt x="46" y="256"/>
                      <a:pt x="39" y="254"/>
                    </a:cubicBezTo>
                    <a:close/>
                    <a:moveTo>
                      <a:pt x="36" y="247"/>
                    </a:moveTo>
                    <a:cubicBezTo>
                      <a:pt x="31" y="245"/>
                      <a:pt x="25" y="243"/>
                      <a:pt x="19" y="241"/>
                    </a:cubicBezTo>
                    <a:cubicBezTo>
                      <a:pt x="25" y="243"/>
                      <a:pt x="30" y="245"/>
                      <a:pt x="36" y="247"/>
                    </a:cubicBezTo>
                    <a:cubicBezTo>
                      <a:pt x="42" y="249"/>
                      <a:pt x="48" y="250"/>
                      <a:pt x="54" y="253"/>
                    </a:cubicBezTo>
                    <a:cubicBezTo>
                      <a:pt x="59" y="255"/>
                      <a:pt x="63" y="257"/>
                      <a:pt x="68" y="259"/>
                    </a:cubicBezTo>
                    <a:cubicBezTo>
                      <a:pt x="69" y="260"/>
                      <a:pt x="69" y="261"/>
                      <a:pt x="69" y="262"/>
                    </a:cubicBezTo>
                    <a:cubicBezTo>
                      <a:pt x="58" y="257"/>
                      <a:pt x="48" y="251"/>
                      <a:pt x="36" y="247"/>
                    </a:cubicBezTo>
                    <a:close/>
                    <a:moveTo>
                      <a:pt x="68" y="258"/>
                    </a:moveTo>
                    <a:cubicBezTo>
                      <a:pt x="60" y="252"/>
                      <a:pt x="50" y="249"/>
                      <a:pt x="41" y="246"/>
                    </a:cubicBezTo>
                    <a:cubicBezTo>
                      <a:pt x="31" y="242"/>
                      <a:pt x="21" y="238"/>
                      <a:pt x="11" y="233"/>
                    </a:cubicBezTo>
                    <a:cubicBezTo>
                      <a:pt x="11" y="233"/>
                      <a:pt x="11" y="233"/>
                      <a:pt x="12" y="234"/>
                    </a:cubicBezTo>
                    <a:cubicBezTo>
                      <a:pt x="15" y="235"/>
                      <a:pt x="17" y="236"/>
                      <a:pt x="20" y="237"/>
                    </a:cubicBezTo>
                    <a:cubicBezTo>
                      <a:pt x="26" y="239"/>
                      <a:pt x="31" y="241"/>
                      <a:pt x="37" y="243"/>
                    </a:cubicBezTo>
                    <a:cubicBezTo>
                      <a:pt x="48" y="246"/>
                      <a:pt x="58" y="251"/>
                      <a:pt x="68" y="254"/>
                    </a:cubicBezTo>
                    <a:cubicBezTo>
                      <a:pt x="68" y="255"/>
                      <a:pt x="68" y="257"/>
                      <a:pt x="68" y="258"/>
                    </a:cubicBezTo>
                    <a:close/>
                    <a:moveTo>
                      <a:pt x="5" y="225"/>
                    </a:moveTo>
                    <a:cubicBezTo>
                      <a:pt x="5" y="224"/>
                      <a:pt x="5" y="222"/>
                      <a:pt x="5" y="221"/>
                    </a:cubicBezTo>
                    <a:cubicBezTo>
                      <a:pt x="6" y="221"/>
                      <a:pt x="7" y="222"/>
                      <a:pt x="7" y="222"/>
                    </a:cubicBezTo>
                    <a:cubicBezTo>
                      <a:pt x="7" y="222"/>
                      <a:pt x="8" y="222"/>
                      <a:pt x="8" y="222"/>
                    </a:cubicBezTo>
                    <a:cubicBezTo>
                      <a:pt x="18" y="227"/>
                      <a:pt x="29" y="231"/>
                      <a:pt x="39" y="236"/>
                    </a:cubicBezTo>
                    <a:cubicBezTo>
                      <a:pt x="44" y="238"/>
                      <a:pt x="48" y="240"/>
                      <a:pt x="53" y="242"/>
                    </a:cubicBezTo>
                    <a:cubicBezTo>
                      <a:pt x="57" y="244"/>
                      <a:pt x="63" y="246"/>
                      <a:pt x="67" y="249"/>
                    </a:cubicBezTo>
                    <a:cubicBezTo>
                      <a:pt x="69" y="250"/>
                      <a:pt x="64" y="247"/>
                      <a:pt x="64" y="247"/>
                    </a:cubicBezTo>
                    <a:cubicBezTo>
                      <a:pt x="63" y="247"/>
                      <a:pt x="62" y="246"/>
                      <a:pt x="61" y="246"/>
                    </a:cubicBezTo>
                    <a:cubicBezTo>
                      <a:pt x="58" y="245"/>
                      <a:pt x="55" y="243"/>
                      <a:pt x="52" y="242"/>
                    </a:cubicBezTo>
                    <a:cubicBezTo>
                      <a:pt x="47" y="240"/>
                      <a:pt x="42" y="238"/>
                      <a:pt x="37" y="236"/>
                    </a:cubicBezTo>
                    <a:cubicBezTo>
                      <a:pt x="31" y="234"/>
                      <a:pt x="25" y="232"/>
                      <a:pt x="20" y="230"/>
                    </a:cubicBezTo>
                    <a:cubicBezTo>
                      <a:pt x="15" y="229"/>
                      <a:pt x="10" y="226"/>
                      <a:pt x="5" y="225"/>
                    </a:cubicBezTo>
                    <a:close/>
                    <a:moveTo>
                      <a:pt x="7" y="210"/>
                    </a:moveTo>
                    <a:cubicBezTo>
                      <a:pt x="7" y="208"/>
                      <a:pt x="7" y="207"/>
                      <a:pt x="7" y="205"/>
                    </a:cubicBezTo>
                    <a:cubicBezTo>
                      <a:pt x="7" y="205"/>
                      <a:pt x="7" y="205"/>
                      <a:pt x="7" y="205"/>
                    </a:cubicBezTo>
                    <a:cubicBezTo>
                      <a:pt x="10" y="208"/>
                      <a:pt x="15" y="211"/>
                      <a:pt x="19" y="213"/>
                    </a:cubicBezTo>
                    <a:cubicBezTo>
                      <a:pt x="24" y="216"/>
                      <a:pt x="29" y="219"/>
                      <a:pt x="35" y="222"/>
                    </a:cubicBezTo>
                    <a:cubicBezTo>
                      <a:pt x="40" y="224"/>
                      <a:pt x="45" y="228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49" y="230"/>
                      <a:pt x="43" y="227"/>
                      <a:pt x="37" y="225"/>
                    </a:cubicBezTo>
                    <a:cubicBezTo>
                      <a:pt x="32" y="222"/>
                      <a:pt x="26" y="220"/>
                      <a:pt x="20" y="217"/>
                    </a:cubicBezTo>
                    <a:cubicBezTo>
                      <a:pt x="16" y="214"/>
                      <a:pt x="11" y="212"/>
                      <a:pt x="7" y="210"/>
                    </a:cubicBezTo>
                    <a:cubicBezTo>
                      <a:pt x="7" y="210"/>
                      <a:pt x="7" y="210"/>
                      <a:pt x="7" y="210"/>
                    </a:cubicBezTo>
                    <a:close/>
                    <a:moveTo>
                      <a:pt x="41" y="160"/>
                    </a:moveTo>
                    <a:cubicBezTo>
                      <a:pt x="44" y="159"/>
                      <a:pt x="47" y="159"/>
                      <a:pt x="50" y="158"/>
                    </a:cubicBezTo>
                    <a:cubicBezTo>
                      <a:pt x="50" y="158"/>
                      <a:pt x="50" y="158"/>
                      <a:pt x="51" y="158"/>
                    </a:cubicBezTo>
                    <a:cubicBezTo>
                      <a:pt x="51" y="158"/>
                      <a:pt x="51" y="158"/>
                      <a:pt x="51" y="158"/>
                    </a:cubicBezTo>
                    <a:cubicBezTo>
                      <a:pt x="51" y="158"/>
                      <a:pt x="51" y="159"/>
                      <a:pt x="51" y="159"/>
                    </a:cubicBezTo>
                    <a:cubicBezTo>
                      <a:pt x="49" y="159"/>
                      <a:pt x="46" y="159"/>
                      <a:pt x="44" y="160"/>
                    </a:cubicBezTo>
                    <a:cubicBezTo>
                      <a:pt x="43" y="160"/>
                      <a:pt x="42" y="160"/>
                      <a:pt x="41" y="160"/>
                    </a:cubicBezTo>
                    <a:close/>
                    <a:moveTo>
                      <a:pt x="54" y="158"/>
                    </a:moveTo>
                    <a:cubicBezTo>
                      <a:pt x="54" y="158"/>
                      <a:pt x="54" y="157"/>
                      <a:pt x="54" y="157"/>
                    </a:cubicBezTo>
                    <a:cubicBezTo>
                      <a:pt x="55" y="157"/>
                      <a:pt x="57" y="157"/>
                      <a:pt x="58" y="156"/>
                    </a:cubicBezTo>
                    <a:cubicBezTo>
                      <a:pt x="58" y="157"/>
                      <a:pt x="58" y="157"/>
                      <a:pt x="58" y="158"/>
                    </a:cubicBezTo>
                    <a:cubicBezTo>
                      <a:pt x="57" y="158"/>
                      <a:pt x="55" y="158"/>
                      <a:pt x="54" y="158"/>
                    </a:cubicBezTo>
                    <a:cubicBezTo>
                      <a:pt x="54" y="158"/>
                      <a:pt x="54" y="158"/>
                      <a:pt x="54" y="158"/>
                    </a:cubicBezTo>
                    <a:close/>
                    <a:moveTo>
                      <a:pt x="61" y="156"/>
                    </a:moveTo>
                    <a:cubicBezTo>
                      <a:pt x="62" y="156"/>
                      <a:pt x="63" y="156"/>
                      <a:pt x="64" y="156"/>
                    </a:cubicBezTo>
                    <a:cubicBezTo>
                      <a:pt x="64" y="156"/>
                      <a:pt x="64" y="157"/>
                      <a:pt x="64" y="157"/>
                    </a:cubicBezTo>
                    <a:cubicBezTo>
                      <a:pt x="64" y="157"/>
                      <a:pt x="64" y="157"/>
                      <a:pt x="64" y="157"/>
                    </a:cubicBezTo>
                    <a:cubicBezTo>
                      <a:pt x="63" y="158"/>
                      <a:pt x="62" y="158"/>
                      <a:pt x="61" y="158"/>
                    </a:cubicBezTo>
                    <a:cubicBezTo>
                      <a:pt x="61" y="157"/>
                      <a:pt x="61" y="157"/>
                      <a:pt x="61" y="157"/>
                    </a:cubicBezTo>
                    <a:cubicBezTo>
                      <a:pt x="61" y="157"/>
                      <a:pt x="61" y="156"/>
                      <a:pt x="61" y="156"/>
                    </a:cubicBezTo>
                    <a:close/>
                    <a:moveTo>
                      <a:pt x="67" y="156"/>
                    </a:moveTo>
                    <a:cubicBezTo>
                      <a:pt x="68" y="155"/>
                      <a:pt x="69" y="155"/>
                      <a:pt x="70" y="155"/>
                    </a:cubicBezTo>
                    <a:cubicBezTo>
                      <a:pt x="70" y="156"/>
                      <a:pt x="70" y="157"/>
                      <a:pt x="70" y="157"/>
                    </a:cubicBezTo>
                    <a:cubicBezTo>
                      <a:pt x="69" y="157"/>
                      <a:pt x="68" y="157"/>
                      <a:pt x="68" y="157"/>
                    </a:cubicBezTo>
                    <a:cubicBezTo>
                      <a:pt x="67" y="157"/>
                      <a:pt x="67" y="157"/>
                      <a:pt x="67" y="157"/>
                    </a:cubicBezTo>
                    <a:cubicBezTo>
                      <a:pt x="67" y="157"/>
                      <a:pt x="67" y="156"/>
                      <a:pt x="67" y="156"/>
                    </a:cubicBezTo>
                    <a:close/>
                    <a:moveTo>
                      <a:pt x="72" y="155"/>
                    </a:moveTo>
                    <a:cubicBezTo>
                      <a:pt x="73" y="155"/>
                      <a:pt x="74" y="155"/>
                      <a:pt x="75" y="155"/>
                    </a:cubicBezTo>
                    <a:cubicBezTo>
                      <a:pt x="75" y="156"/>
                      <a:pt x="75" y="157"/>
                      <a:pt x="75" y="158"/>
                    </a:cubicBezTo>
                    <a:cubicBezTo>
                      <a:pt x="74" y="158"/>
                      <a:pt x="73" y="157"/>
                      <a:pt x="72" y="157"/>
                    </a:cubicBezTo>
                    <a:cubicBezTo>
                      <a:pt x="72" y="157"/>
                      <a:pt x="72" y="156"/>
                      <a:pt x="72" y="155"/>
                    </a:cubicBezTo>
                    <a:close/>
                    <a:moveTo>
                      <a:pt x="79" y="156"/>
                    </a:moveTo>
                    <a:cubicBezTo>
                      <a:pt x="79" y="156"/>
                      <a:pt x="79" y="157"/>
                      <a:pt x="80" y="158"/>
                    </a:cubicBezTo>
                    <a:cubicBezTo>
                      <a:pt x="79" y="158"/>
                      <a:pt x="78" y="158"/>
                      <a:pt x="78" y="158"/>
                    </a:cubicBezTo>
                    <a:cubicBezTo>
                      <a:pt x="78" y="157"/>
                      <a:pt x="78" y="156"/>
                      <a:pt x="78" y="156"/>
                    </a:cubicBezTo>
                    <a:cubicBezTo>
                      <a:pt x="79" y="156"/>
                      <a:pt x="79" y="156"/>
                      <a:pt x="79" y="156"/>
                    </a:cubicBezTo>
                    <a:close/>
                    <a:moveTo>
                      <a:pt x="82" y="156"/>
                    </a:moveTo>
                    <a:cubicBezTo>
                      <a:pt x="83" y="156"/>
                      <a:pt x="85" y="156"/>
                      <a:pt x="86" y="156"/>
                    </a:cubicBezTo>
                    <a:cubicBezTo>
                      <a:pt x="86" y="157"/>
                      <a:pt x="86" y="158"/>
                      <a:pt x="86" y="159"/>
                    </a:cubicBezTo>
                    <a:cubicBezTo>
                      <a:pt x="85" y="158"/>
                      <a:pt x="84" y="158"/>
                      <a:pt x="82" y="158"/>
                    </a:cubicBezTo>
                    <a:cubicBezTo>
                      <a:pt x="82" y="157"/>
                      <a:pt x="82" y="157"/>
                      <a:pt x="82" y="156"/>
                    </a:cubicBezTo>
                    <a:close/>
                    <a:moveTo>
                      <a:pt x="89" y="157"/>
                    </a:moveTo>
                    <a:cubicBezTo>
                      <a:pt x="90" y="157"/>
                      <a:pt x="91" y="157"/>
                      <a:pt x="92" y="157"/>
                    </a:cubicBezTo>
                    <a:cubicBezTo>
                      <a:pt x="92" y="157"/>
                      <a:pt x="92" y="157"/>
                      <a:pt x="92" y="157"/>
                    </a:cubicBezTo>
                    <a:cubicBezTo>
                      <a:pt x="92" y="158"/>
                      <a:pt x="92" y="159"/>
                      <a:pt x="92" y="159"/>
                    </a:cubicBezTo>
                    <a:cubicBezTo>
                      <a:pt x="91" y="159"/>
                      <a:pt x="90" y="159"/>
                      <a:pt x="89" y="159"/>
                    </a:cubicBezTo>
                    <a:cubicBezTo>
                      <a:pt x="89" y="159"/>
                      <a:pt x="89" y="159"/>
                      <a:pt x="89" y="159"/>
                    </a:cubicBezTo>
                    <a:cubicBezTo>
                      <a:pt x="89" y="158"/>
                      <a:pt x="89" y="157"/>
                      <a:pt x="89" y="157"/>
                    </a:cubicBezTo>
                    <a:close/>
                    <a:moveTo>
                      <a:pt x="104" y="313"/>
                    </a:moveTo>
                    <a:cubicBezTo>
                      <a:pt x="104" y="313"/>
                      <a:pt x="104" y="312"/>
                      <a:pt x="104" y="311"/>
                    </a:cubicBezTo>
                    <a:cubicBezTo>
                      <a:pt x="104" y="312"/>
                      <a:pt x="105" y="312"/>
                      <a:pt x="105" y="313"/>
                    </a:cubicBezTo>
                    <a:cubicBezTo>
                      <a:pt x="110" y="316"/>
                      <a:pt x="106" y="314"/>
                      <a:pt x="104" y="313"/>
                    </a:cubicBezTo>
                    <a:close/>
                    <a:moveTo>
                      <a:pt x="111" y="309"/>
                    </a:moveTo>
                    <a:cubicBezTo>
                      <a:pt x="108" y="308"/>
                      <a:pt x="105" y="306"/>
                      <a:pt x="103" y="305"/>
                    </a:cubicBezTo>
                    <a:cubicBezTo>
                      <a:pt x="103" y="304"/>
                      <a:pt x="103" y="303"/>
                      <a:pt x="102" y="302"/>
                    </a:cubicBezTo>
                    <a:cubicBezTo>
                      <a:pt x="107" y="307"/>
                      <a:pt x="114" y="310"/>
                      <a:pt x="119" y="315"/>
                    </a:cubicBezTo>
                    <a:cubicBezTo>
                      <a:pt x="117" y="314"/>
                      <a:pt x="115" y="313"/>
                      <a:pt x="114" y="312"/>
                    </a:cubicBezTo>
                    <a:cubicBezTo>
                      <a:pt x="114" y="312"/>
                      <a:pt x="111" y="309"/>
                      <a:pt x="111" y="309"/>
                    </a:cubicBezTo>
                    <a:close/>
                    <a:moveTo>
                      <a:pt x="111" y="313"/>
                    </a:moveTo>
                    <a:cubicBezTo>
                      <a:pt x="113" y="315"/>
                      <a:pt x="109" y="312"/>
                      <a:pt x="109" y="312"/>
                    </a:cubicBezTo>
                    <a:cubicBezTo>
                      <a:pt x="108" y="312"/>
                      <a:pt x="107" y="311"/>
                      <a:pt x="106" y="311"/>
                    </a:cubicBezTo>
                    <a:cubicBezTo>
                      <a:pt x="105" y="310"/>
                      <a:pt x="104" y="309"/>
                      <a:pt x="103" y="309"/>
                    </a:cubicBezTo>
                    <a:cubicBezTo>
                      <a:pt x="103" y="308"/>
                      <a:pt x="103" y="307"/>
                      <a:pt x="103" y="306"/>
                    </a:cubicBezTo>
                    <a:cubicBezTo>
                      <a:pt x="106" y="308"/>
                      <a:pt x="109" y="310"/>
                      <a:pt x="111" y="313"/>
                    </a:cubicBezTo>
                    <a:close/>
                    <a:moveTo>
                      <a:pt x="102" y="297"/>
                    </a:moveTo>
                    <a:cubicBezTo>
                      <a:pt x="108" y="304"/>
                      <a:pt x="117" y="308"/>
                      <a:pt x="124" y="314"/>
                    </a:cubicBezTo>
                    <a:cubicBezTo>
                      <a:pt x="124" y="315"/>
                      <a:pt x="125" y="315"/>
                      <a:pt x="125" y="315"/>
                    </a:cubicBezTo>
                    <a:cubicBezTo>
                      <a:pt x="125" y="315"/>
                      <a:pt x="125" y="315"/>
                      <a:pt x="125" y="315"/>
                    </a:cubicBezTo>
                    <a:cubicBezTo>
                      <a:pt x="124" y="315"/>
                      <a:pt x="122" y="313"/>
                      <a:pt x="121" y="313"/>
                    </a:cubicBezTo>
                    <a:cubicBezTo>
                      <a:pt x="119" y="311"/>
                      <a:pt x="117" y="310"/>
                      <a:pt x="115" y="308"/>
                    </a:cubicBezTo>
                    <a:cubicBezTo>
                      <a:pt x="111" y="305"/>
                      <a:pt x="106" y="303"/>
                      <a:pt x="102" y="301"/>
                    </a:cubicBezTo>
                    <a:cubicBezTo>
                      <a:pt x="102" y="301"/>
                      <a:pt x="102" y="301"/>
                      <a:pt x="102" y="301"/>
                    </a:cubicBezTo>
                    <a:cubicBezTo>
                      <a:pt x="102" y="299"/>
                      <a:pt x="102" y="298"/>
                      <a:pt x="102" y="297"/>
                    </a:cubicBezTo>
                    <a:close/>
                    <a:moveTo>
                      <a:pt x="101" y="293"/>
                    </a:moveTo>
                    <a:cubicBezTo>
                      <a:pt x="101" y="293"/>
                      <a:pt x="101" y="293"/>
                      <a:pt x="101" y="293"/>
                    </a:cubicBezTo>
                    <a:cubicBezTo>
                      <a:pt x="109" y="301"/>
                      <a:pt x="119" y="305"/>
                      <a:pt x="127" y="312"/>
                    </a:cubicBezTo>
                    <a:cubicBezTo>
                      <a:pt x="126" y="311"/>
                      <a:pt x="125" y="310"/>
                      <a:pt x="124" y="310"/>
                    </a:cubicBezTo>
                    <a:cubicBezTo>
                      <a:pt x="121" y="308"/>
                      <a:pt x="119" y="307"/>
                      <a:pt x="116" y="305"/>
                    </a:cubicBezTo>
                    <a:cubicBezTo>
                      <a:pt x="111" y="302"/>
                      <a:pt x="106" y="299"/>
                      <a:pt x="102" y="296"/>
                    </a:cubicBezTo>
                    <a:cubicBezTo>
                      <a:pt x="101" y="295"/>
                      <a:pt x="101" y="294"/>
                      <a:pt x="101" y="293"/>
                    </a:cubicBezTo>
                    <a:close/>
                    <a:moveTo>
                      <a:pt x="101" y="289"/>
                    </a:moveTo>
                    <a:cubicBezTo>
                      <a:pt x="104" y="293"/>
                      <a:pt x="109" y="295"/>
                      <a:pt x="113" y="298"/>
                    </a:cubicBezTo>
                    <a:cubicBezTo>
                      <a:pt x="120" y="302"/>
                      <a:pt x="127" y="307"/>
                      <a:pt x="134" y="312"/>
                    </a:cubicBezTo>
                    <a:cubicBezTo>
                      <a:pt x="137" y="315"/>
                      <a:pt x="134" y="313"/>
                      <a:pt x="133" y="312"/>
                    </a:cubicBezTo>
                    <a:cubicBezTo>
                      <a:pt x="131" y="311"/>
                      <a:pt x="130" y="310"/>
                      <a:pt x="129" y="309"/>
                    </a:cubicBezTo>
                    <a:cubicBezTo>
                      <a:pt x="127" y="307"/>
                      <a:pt x="124" y="306"/>
                      <a:pt x="121" y="304"/>
                    </a:cubicBezTo>
                    <a:cubicBezTo>
                      <a:pt x="114" y="300"/>
                      <a:pt x="108" y="296"/>
                      <a:pt x="102" y="292"/>
                    </a:cubicBezTo>
                    <a:cubicBezTo>
                      <a:pt x="101" y="292"/>
                      <a:pt x="101" y="292"/>
                      <a:pt x="101" y="293"/>
                    </a:cubicBezTo>
                    <a:cubicBezTo>
                      <a:pt x="101" y="291"/>
                      <a:pt x="101" y="290"/>
                      <a:pt x="101" y="289"/>
                    </a:cubicBezTo>
                    <a:close/>
                    <a:moveTo>
                      <a:pt x="104" y="291"/>
                    </a:moveTo>
                    <a:cubicBezTo>
                      <a:pt x="105" y="292"/>
                      <a:pt x="103" y="290"/>
                      <a:pt x="102" y="290"/>
                    </a:cubicBezTo>
                    <a:cubicBezTo>
                      <a:pt x="103" y="290"/>
                      <a:pt x="104" y="291"/>
                      <a:pt x="105" y="292"/>
                    </a:cubicBezTo>
                    <a:cubicBezTo>
                      <a:pt x="105" y="292"/>
                      <a:pt x="104" y="291"/>
                      <a:pt x="104" y="291"/>
                    </a:cubicBezTo>
                    <a:close/>
                    <a:moveTo>
                      <a:pt x="100" y="284"/>
                    </a:moveTo>
                    <a:cubicBezTo>
                      <a:pt x="105" y="289"/>
                      <a:pt x="111" y="292"/>
                      <a:pt x="117" y="296"/>
                    </a:cubicBezTo>
                    <a:cubicBezTo>
                      <a:pt x="122" y="299"/>
                      <a:pt x="127" y="303"/>
                      <a:pt x="132" y="307"/>
                    </a:cubicBezTo>
                    <a:cubicBezTo>
                      <a:pt x="132" y="307"/>
                      <a:pt x="131" y="307"/>
                      <a:pt x="131" y="306"/>
                    </a:cubicBezTo>
                    <a:cubicBezTo>
                      <a:pt x="128" y="304"/>
                      <a:pt x="124" y="302"/>
                      <a:pt x="121" y="300"/>
                    </a:cubicBezTo>
                    <a:cubicBezTo>
                      <a:pt x="114" y="296"/>
                      <a:pt x="107" y="292"/>
                      <a:pt x="100" y="288"/>
                    </a:cubicBezTo>
                    <a:cubicBezTo>
                      <a:pt x="100" y="287"/>
                      <a:pt x="100" y="286"/>
                      <a:pt x="100" y="284"/>
                    </a:cubicBezTo>
                    <a:close/>
                    <a:moveTo>
                      <a:pt x="100" y="279"/>
                    </a:moveTo>
                    <a:cubicBezTo>
                      <a:pt x="105" y="285"/>
                      <a:pt x="113" y="290"/>
                      <a:pt x="120" y="294"/>
                    </a:cubicBezTo>
                    <a:cubicBezTo>
                      <a:pt x="125" y="298"/>
                      <a:pt x="130" y="301"/>
                      <a:pt x="135" y="305"/>
                    </a:cubicBezTo>
                    <a:cubicBezTo>
                      <a:pt x="135" y="306"/>
                      <a:pt x="136" y="306"/>
                      <a:pt x="137" y="307"/>
                    </a:cubicBezTo>
                    <a:cubicBezTo>
                      <a:pt x="132" y="303"/>
                      <a:pt x="127" y="300"/>
                      <a:pt x="122" y="296"/>
                    </a:cubicBezTo>
                    <a:cubicBezTo>
                      <a:pt x="114" y="292"/>
                      <a:pt x="107" y="288"/>
                      <a:pt x="100" y="283"/>
                    </a:cubicBezTo>
                    <a:cubicBezTo>
                      <a:pt x="100" y="282"/>
                      <a:pt x="100" y="281"/>
                      <a:pt x="100" y="279"/>
                    </a:cubicBezTo>
                    <a:close/>
                    <a:moveTo>
                      <a:pt x="99" y="275"/>
                    </a:moveTo>
                    <a:cubicBezTo>
                      <a:pt x="107" y="282"/>
                      <a:pt x="116" y="287"/>
                      <a:pt x="124" y="293"/>
                    </a:cubicBezTo>
                    <a:cubicBezTo>
                      <a:pt x="129" y="296"/>
                      <a:pt x="134" y="300"/>
                      <a:pt x="139" y="303"/>
                    </a:cubicBezTo>
                    <a:cubicBezTo>
                      <a:pt x="140" y="304"/>
                      <a:pt x="140" y="305"/>
                      <a:pt x="141" y="305"/>
                    </a:cubicBezTo>
                    <a:cubicBezTo>
                      <a:pt x="136" y="302"/>
                      <a:pt x="130" y="298"/>
                      <a:pt x="124" y="295"/>
                    </a:cubicBezTo>
                    <a:cubicBezTo>
                      <a:pt x="116" y="289"/>
                      <a:pt x="107" y="285"/>
                      <a:pt x="99" y="278"/>
                    </a:cubicBezTo>
                    <a:cubicBezTo>
                      <a:pt x="99" y="278"/>
                      <a:pt x="99" y="277"/>
                      <a:pt x="99" y="277"/>
                    </a:cubicBezTo>
                    <a:cubicBezTo>
                      <a:pt x="99" y="276"/>
                      <a:pt x="99" y="276"/>
                      <a:pt x="99" y="275"/>
                    </a:cubicBezTo>
                    <a:close/>
                    <a:moveTo>
                      <a:pt x="99" y="270"/>
                    </a:moveTo>
                    <a:cubicBezTo>
                      <a:pt x="102" y="274"/>
                      <a:pt x="106" y="276"/>
                      <a:pt x="110" y="279"/>
                    </a:cubicBezTo>
                    <a:cubicBezTo>
                      <a:pt x="114" y="282"/>
                      <a:pt x="119" y="285"/>
                      <a:pt x="123" y="288"/>
                    </a:cubicBezTo>
                    <a:cubicBezTo>
                      <a:pt x="129" y="292"/>
                      <a:pt x="135" y="296"/>
                      <a:pt x="140" y="300"/>
                    </a:cubicBezTo>
                    <a:cubicBezTo>
                      <a:pt x="137" y="298"/>
                      <a:pt x="134" y="296"/>
                      <a:pt x="131" y="294"/>
                    </a:cubicBezTo>
                    <a:cubicBezTo>
                      <a:pt x="120" y="288"/>
                      <a:pt x="109" y="282"/>
                      <a:pt x="99" y="274"/>
                    </a:cubicBezTo>
                    <a:cubicBezTo>
                      <a:pt x="99" y="273"/>
                      <a:pt x="99" y="271"/>
                      <a:pt x="99" y="270"/>
                    </a:cubicBezTo>
                    <a:close/>
                    <a:moveTo>
                      <a:pt x="99" y="264"/>
                    </a:moveTo>
                    <a:cubicBezTo>
                      <a:pt x="104" y="272"/>
                      <a:pt x="114" y="277"/>
                      <a:pt x="122" y="282"/>
                    </a:cubicBezTo>
                    <a:cubicBezTo>
                      <a:pt x="127" y="286"/>
                      <a:pt x="133" y="289"/>
                      <a:pt x="138" y="293"/>
                    </a:cubicBezTo>
                    <a:cubicBezTo>
                      <a:pt x="142" y="295"/>
                      <a:pt x="145" y="298"/>
                      <a:pt x="148" y="300"/>
                    </a:cubicBezTo>
                    <a:cubicBezTo>
                      <a:pt x="143" y="297"/>
                      <a:pt x="137" y="294"/>
                      <a:pt x="132" y="290"/>
                    </a:cubicBezTo>
                    <a:cubicBezTo>
                      <a:pt x="121" y="284"/>
                      <a:pt x="108" y="278"/>
                      <a:pt x="99" y="269"/>
                    </a:cubicBezTo>
                    <a:cubicBezTo>
                      <a:pt x="99" y="267"/>
                      <a:pt x="99" y="265"/>
                      <a:pt x="99" y="264"/>
                    </a:cubicBezTo>
                    <a:close/>
                    <a:moveTo>
                      <a:pt x="98" y="257"/>
                    </a:moveTo>
                    <a:cubicBezTo>
                      <a:pt x="100" y="261"/>
                      <a:pt x="106" y="264"/>
                      <a:pt x="109" y="266"/>
                    </a:cubicBezTo>
                    <a:cubicBezTo>
                      <a:pt x="116" y="271"/>
                      <a:pt x="122" y="276"/>
                      <a:pt x="129" y="281"/>
                    </a:cubicBezTo>
                    <a:cubicBezTo>
                      <a:pt x="136" y="286"/>
                      <a:pt x="143" y="290"/>
                      <a:pt x="151" y="295"/>
                    </a:cubicBezTo>
                    <a:cubicBezTo>
                      <a:pt x="156" y="299"/>
                      <a:pt x="160" y="303"/>
                      <a:pt x="166" y="305"/>
                    </a:cubicBezTo>
                    <a:cubicBezTo>
                      <a:pt x="166" y="305"/>
                      <a:pt x="166" y="306"/>
                      <a:pt x="166" y="306"/>
                    </a:cubicBezTo>
                    <a:cubicBezTo>
                      <a:pt x="165" y="305"/>
                      <a:pt x="164" y="305"/>
                      <a:pt x="163" y="304"/>
                    </a:cubicBezTo>
                    <a:cubicBezTo>
                      <a:pt x="159" y="302"/>
                      <a:pt x="155" y="299"/>
                      <a:pt x="150" y="296"/>
                    </a:cubicBezTo>
                    <a:cubicBezTo>
                      <a:pt x="141" y="291"/>
                      <a:pt x="131" y="286"/>
                      <a:pt x="122" y="280"/>
                    </a:cubicBezTo>
                    <a:cubicBezTo>
                      <a:pt x="114" y="275"/>
                      <a:pt x="107" y="268"/>
                      <a:pt x="99" y="262"/>
                    </a:cubicBezTo>
                    <a:cubicBezTo>
                      <a:pt x="98" y="261"/>
                      <a:pt x="98" y="259"/>
                      <a:pt x="98" y="257"/>
                    </a:cubicBezTo>
                    <a:close/>
                    <a:moveTo>
                      <a:pt x="142" y="289"/>
                    </a:moveTo>
                    <a:cubicBezTo>
                      <a:pt x="132" y="282"/>
                      <a:pt x="123" y="276"/>
                      <a:pt x="114" y="269"/>
                    </a:cubicBezTo>
                    <a:cubicBezTo>
                      <a:pt x="110" y="266"/>
                      <a:pt x="106" y="263"/>
                      <a:pt x="102" y="260"/>
                    </a:cubicBezTo>
                    <a:cubicBezTo>
                      <a:pt x="101" y="259"/>
                      <a:pt x="100" y="258"/>
                      <a:pt x="99" y="257"/>
                    </a:cubicBezTo>
                    <a:cubicBezTo>
                      <a:pt x="99" y="257"/>
                      <a:pt x="99" y="256"/>
                      <a:pt x="99" y="256"/>
                    </a:cubicBezTo>
                    <a:cubicBezTo>
                      <a:pt x="100" y="257"/>
                      <a:pt x="101" y="258"/>
                      <a:pt x="102" y="259"/>
                    </a:cubicBezTo>
                    <a:cubicBezTo>
                      <a:pt x="103" y="260"/>
                      <a:pt x="104" y="260"/>
                      <a:pt x="106" y="261"/>
                    </a:cubicBezTo>
                    <a:cubicBezTo>
                      <a:pt x="114" y="267"/>
                      <a:pt x="122" y="273"/>
                      <a:pt x="130" y="279"/>
                    </a:cubicBezTo>
                    <a:cubicBezTo>
                      <a:pt x="139" y="285"/>
                      <a:pt x="149" y="292"/>
                      <a:pt x="158" y="299"/>
                    </a:cubicBezTo>
                    <a:cubicBezTo>
                      <a:pt x="160" y="300"/>
                      <a:pt x="162" y="302"/>
                      <a:pt x="164" y="303"/>
                    </a:cubicBezTo>
                    <a:cubicBezTo>
                      <a:pt x="164" y="304"/>
                      <a:pt x="164" y="304"/>
                      <a:pt x="164" y="304"/>
                    </a:cubicBezTo>
                    <a:cubicBezTo>
                      <a:pt x="156" y="300"/>
                      <a:pt x="149" y="293"/>
                      <a:pt x="142" y="289"/>
                    </a:cubicBezTo>
                    <a:close/>
                    <a:moveTo>
                      <a:pt x="169" y="304"/>
                    </a:moveTo>
                    <a:cubicBezTo>
                      <a:pt x="169" y="304"/>
                      <a:pt x="168" y="303"/>
                      <a:pt x="167" y="303"/>
                    </a:cubicBezTo>
                    <a:cubicBezTo>
                      <a:pt x="166" y="302"/>
                      <a:pt x="165" y="301"/>
                      <a:pt x="163" y="300"/>
                    </a:cubicBezTo>
                    <a:cubicBezTo>
                      <a:pt x="160" y="297"/>
                      <a:pt x="156" y="295"/>
                      <a:pt x="153" y="292"/>
                    </a:cubicBezTo>
                    <a:cubicBezTo>
                      <a:pt x="146" y="287"/>
                      <a:pt x="139" y="281"/>
                      <a:pt x="132" y="276"/>
                    </a:cubicBezTo>
                    <a:cubicBezTo>
                      <a:pt x="125" y="271"/>
                      <a:pt x="120" y="265"/>
                      <a:pt x="113" y="260"/>
                    </a:cubicBezTo>
                    <a:cubicBezTo>
                      <a:pt x="108" y="256"/>
                      <a:pt x="103" y="252"/>
                      <a:pt x="98" y="248"/>
                    </a:cubicBezTo>
                    <a:cubicBezTo>
                      <a:pt x="98" y="247"/>
                      <a:pt x="98" y="245"/>
                      <a:pt x="98" y="244"/>
                    </a:cubicBezTo>
                    <a:cubicBezTo>
                      <a:pt x="101" y="249"/>
                      <a:pt x="106" y="253"/>
                      <a:pt x="111" y="257"/>
                    </a:cubicBezTo>
                    <a:cubicBezTo>
                      <a:pt x="118" y="262"/>
                      <a:pt x="124" y="267"/>
                      <a:pt x="131" y="272"/>
                    </a:cubicBezTo>
                    <a:cubicBezTo>
                      <a:pt x="143" y="282"/>
                      <a:pt x="157" y="292"/>
                      <a:pt x="169" y="303"/>
                    </a:cubicBezTo>
                    <a:cubicBezTo>
                      <a:pt x="169" y="304"/>
                      <a:pt x="169" y="304"/>
                      <a:pt x="170" y="304"/>
                    </a:cubicBezTo>
                    <a:cubicBezTo>
                      <a:pt x="170" y="304"/>
                      <a:pt x="169" y="304"/>
                      <a:pt x="169" y="304"/>
                    </a:cubicBezTo>
                    <a:close/>
                    <a:moveTo>
                      <a:pt x="173" y="270"/>
                    </a:moveTo>
                    <a:cubicBezTo>
                      <a:pt x="163" y="262"/>
                      <a:pt x="152" y="253"/>
                      <a:pt x="141" y="246"/>
                    </a:cubicBezTo>
                    <a:cubicBezTo>
                      <a:pt x="132" y="240"/>
                      <a:pt x="123" y="235"/>
                      <a:pt x="114" y="229"/>
                    </a:cubicBezTo>
                    <a:cubicBezTo>
                      <a:pt x="113" y="228"/>
                      <a:pt x="112" y="227"/>
                      <a:pt x="110" y="226"/>
                    </a:cubicBezTo>
                    <a:cubicBezTo>
                      <a:pt x="107" y="223"/>
                      <a:pt x="103" y="220"/>
                      <a:pt x="100" y="217"/>
                    </a:cubicBezTo>
                    <a:cubicBezTo>
                      <a:pt x="98" y="216"/>
                      <a:pt x="97" y="214"/>
                      <a:pt x="95" y="213"/>
                    </a:cubicBezTo>
                    <a:cubicBezTo>
                      <a:pt x="95" y="212"/>
                      <a:pt x="95" y="211"/>
                      <a:pt x="95" y="209"/>
                    </a:cubicBezTo>
                    <a:cubicBezTo>
                      <a:pt x="96" y="210"/>
                      <a:pt x="96" y="211"/>
                      <a:pt x="97" y="211"/>
                    </a:cubicBezTo>
                    <a:cubicBezTo>
                      <a:pt x="97" y="211"/>
                      <a:pt x="98" y="211"/>
                      <a:pt x="98" y="212"/>
                    </a:cubicBezTo>
                    <a:cubicBezTo>
                      <a:pt x="99" y="212"/>
                      <a:pt x="99" y="213"/>
                      <a:pt x="100" y="214"/>
                    </a:cubicBezTo>
                    <a:cubicBezTo>
                      <a:pt x="102" y="215"/>
                      <a:pt x="104" y="217"/>
                      <a:pt x="107" y="219"/>
                    </a:cubicBezTo>
                    <a:cubicBezTo>
                      <a:pt x="110" y="222"/>
                      <a:pt x="113" y="225"/>
                      <a:pt x="117" y="228"/>
                    </a:cubicBezTo>
                    <a:cubicBezTo>
                      <a:pt x="126" y="234"/>
                      <a:pt x="135" y="240"/>
                      <a:pt x="144" y="246"/>
                    </a:cubicBezTo>
                    <a:cubicBezTo>
                      <a:pt x="150" y="251"/>
                      <a:pt x="157" y="255"/>
                      <a:pt x="163" y="261"/>
                    </a:cubicBezTo>
                    <a:cubicBezTo>
                      <a:pt x="165" y="263"/>
                      <a:pt x="168" y="265"/>
                      <a:pt x="170" y="267"/>
                    </a:cubicBezTo>
                    <a:cubicBezTo>
                      <a:pt x="171" y="268"/>
                      <a:pt x="178" y="275"/>
                      <a:pt x="173" y="270"/>
                    </a:cubicBezTo>
                    <a:close/>
                    <a:moveTo>
                      <a:pt x="137" y="240"/>
                    </a:moveTo>
                    <a:cubicBezTo>
                      <a:pt x="129" y="235"/>
                      <a:pt x="120" y="230"/>
                      <a:pt x="112" y="223"/>
                    </a:cubicBezTo>
                    <a:cubicBezTo>
                      <a:pt x="110" y="221"/>
                      <a:pt x="107" y="219"/>
                      <a:pt x="105" y="217"/>
                    </a:cubicBezTo>
                    <a:cubicBezTo>
                      <a:pt x="116" y="225"/>
                      <a:pt x="126" y="233"/>
                      <a:pt x="138" y="241"/>
                    </a:cubicBezTo>
                    <a:cubicBezTo>
                      <a:pt x="145" y="245"/>
                      <a:pt x="152" y="250"/>
                      <a:pt x="159" y="255"/>
                    </a:cubicBezTo>
                    <a:cubicBezTo>
                      <a:pt x="162" y="257"/>
                      <a:pt x="165" y="260"/>
                      <a:pt x="169" y="262"/>
                    </a:cubicBezTo>
                    <a:cubicBezTo>
                      <a:pt x="171" y="264"/>
                      <a:pt x="173" y="266"/>
                      <a:pt x="175" y="267"/>
                    </a:cubicBezTo>
                    <a:cubicBezTo>
                      <a:pt x="175" y="268"/>
                      <a:pt x="175" y="270"/>
                      <a:pt x="175" y="271"/>
                    </a:cubicBezTo>
                    <a:cubicBezTo>
                      <a:pt x="164" y="259"/>
                      <a:pt x="150" y="249"/>
                      <a:pt x="137" y="240"/>
                    </a:cubicBezTo>
                    <a:close/>
                    <a:moveTo>
                      <a:pt x="96" y="215"/>
                    </a:moveTo>
                    <a:cubicBezTo>
                      <a:pt x="95" y="215"/>
                      <a:pt x="95" y="215"/>
                      <a:pt x="95" y="214"/>
                    </a:cubicBezTo>
                    <a:cubicBezTo>
                      <a:pt x="95" y="215"/>
                      <a:pt x="95" y="215"/>
                      <a:pt x="96" y="215"/>
                    </a:cubicBezTo>
                    <a:close/>
                    <a:moveTo>
                      <a:pt x="116" y="230"/>
                    </a:moveTo>
                    <a:cubicBezTo>
                      <a:pt x="127" y="239"/>
                      <a:pt x="140" y="247"/>
                      <a:pt x="151" y="256"/>
                    </a:cubicBezTo>
                    <a:cubicBezTo>
                      <a:pt x="158" y="261"/>
                      <a:pt x="164" y="265"/>
                      <a:pt x="169" y="271"/>
                    </a:cubicBezTo>
                    <a:cubicBezTo>
                      <a:pt x="171" y="272"/>
                      <a:pt x="172" y="274"/>
                      <a:pt x="173" y="275"/>
                    </a:cubicBezTo>
                    <a:cubicBezTo>
                      <a:pt x="176" y="278"/>
                      <a:pt x="171" y="274"/>
                      <a:pt x="171" y="274"/>
                    </a:cubicBezTo>
                    <a:cubicBezTo>
                      <a:pt x="169" y="272"/>
                      <a:pt x="166" y="270"/>
                      <a:pt x="164" y="267"/>
                    </a:cubicBezTo>
                    <a:cubicBezTo>
                      <a:pt x="153" y="258"/>
                      <a:pt x="141" y="250"/>
                      <a:pt x="128" y="241"/>
                    </a:cubicBezTo>
                    <a:cubicBezTo>
                      <a:pt x="117" y="234"/>
                      <a:pt x="107" y="225"/>
                      <a:pt x="95" y="217"/>
                    </a:cubicBezTo>
                    <a:cubicBezTo>
                      <a:pt x="95" y="216"/>
                      <a:pt x="95" y="216"/>
                      <a:pt x="95" y="215"/>
                    </a:cubicBezTo>
                    <a:cubicBezTo>
                      <a:pt x="100" y="220"/>
                      <a:pt x="105" y="223"/>
                      <a:pt x="110" y="226"/>
                    </a:cubicBezTo>
                    <a:cubicBezTo>
                      <a:pt x="112" y="228"/>
                      <a:pt x="114" y="229"/>
                      <a:pt x="116" y="230"/>
                    </a:cubicBezTo>
                    <a:close/>
                    <a:moveTo>
                      <a:pt x="158" y="286"/>
                    </a:moveTo>
                    <a:cubicBezTo>
                      <a:pt x="152" y="279"/>
                      <a:pt x="145" y="274"/>
                      <a:pt x="138" y="268"/>
                    </a:cubicBezTo>
                    <a:cubicBezTo>
                      <a:pt x="131" y="262"/>
                      <a:pt x="124" y="256"/>
                      <a:pt x="117" y="250"/>
                    </a:cubicBezTo>
                    <a:cubicBezTo>
                      <a:pt x="113" y="247"/>
                      <a:pt x="108" y="243"/>
                      <a:pt x="104" y="239"/>
                    </a:cubicBezTo>
                    <a:cubicBezTo>
                      <a:pt x="108" y="242"/>
                      <a:pt x="111" y="244"/>
                      <a:pt x="114" y="247"/>
                    </a:cubicBezTo>
                    <a:cubicBezTo>
                      <a:pt x="121" y="252"/>
                      <a:pt x="129" y="257"/>
                      <a:pt x="136" y="263"/>
                    </a:cubicBezTo>
                    <a:cubicBezTo>
                      <a:pt x="143" y="268"/>
                      <a:pt x="150" y="275"/>
                      <a:pt x="157" y="281"/>
                    </a:cubicBezTo>
                    <a:cubicBezTo>
                      <a:pt x="161" y="284"/>
                      <a:pt x="164" y="286"/>
                      <a:pt x="167" y="289"/>
                    </a:cubicBezTo>
                    <a:cubicBezTo>
                      <a:pt x="169" y="291"/>
                      <a:pt x="171" y="293"/>
                      <a:pt x="173" y="294"/>
                    </a:cubicBezTo>
                    <a:cubicBezTo>
                      <a:pt x="173" y="296"/>
                      <a:pt x="173" y="297"/>
                      <a:pt x="173" y="299"/>
                    </a:cubicBezTo>
                    <a:cubicBezTo>
                      <a:pt x="169" y="294"/>
                      <a:pt x="163" y="290"/>
                      <a:pt x="158" y="286"/>
                    </a:cubicBezTo>
                    <a:close/>
                    <a:moveTo>
                      <a:pt x="96" y="225"/>
                    </a:moveTo>
                    <a:cubicBezTo>
                      <a:pt x="107" y="237"/>
                      <a:pt x="120" y="246"/>
                      <a:pt x="132" y="256"/>
                    </a:cubicBezTo>
                    <a:cubicBezTo>
                      <a:pt x="146" y="267"/>
                      <a:pt x="159" y="279"/>
                      <a:pt x="171" y="292"/>
                    </a:cubicBezTo>
                    <a:cubicBezTo>
                      <a:pt x="174" y="295"/>
                      <a:pt x="171" y="292"/>
                      <a:pt x="170" y="291"/>
                    </a:cubicBezTo>
                    <a:cubicBezTo>
                      <a:pt x="168" y="290"/>
                      <a:pt x="167" y="288"/>
                      <a:pt x="166" y="287"/>
                    </a:cubicBezTo>
                    <a:cubicBezTo>
                      <a:pt x="163" y="284"/>
                      <a:pt x="160" y="282"/>
                      <a:pt x="157" y="279"/>
                    </a:cubicBezTo>
                    <a:cubicBezTo>
                      <a:pt x="150" y="274"/>
                      <a:pt x="144" y="268"/>
                      <a:pt x="138" y="263"/>
                    </a:cubicBezTo>
                    <a:cubicBezTo>
                      <a:pt x="124" y="253"/>
                      <a:pt x="110" y="243"/>
                      <a:pt x="97" y="232"/>
                    </a:cubicBezTo>
                    <a:cubicBezTo>
                      <a:pt x="97" y="232"/>
                      <a:pt x="97" y="232"/>
                      <a:pt x="97" y="231"/>
                    </a:cubicBezTo>
                    <a:cubicBezTo>
                      <a:pt x="96" y="229"/>
                      <a:pt x="96" y="227"/>
                      <a:pt x="96" y="225"/>
                    </a:cubicBezTo>
                    <a:close/>
                    <a:moveTo>
                      <a:pt x="96" y="222"/>
                    </a:moveTo>
                    <a:cubicBezTo>
                      <a:pt x="109" y="233"/>
                      <a:pt x="122" y="244"/>
                      <a:pt x="136" y="254"/>
                    </a:cubicBezTo>
                    <a:cubicBezTo>
                      <a:pt x="143" y="260"/>
                      <a:pt x="151" y="265"/>
                      <a:pt x="158" y="272"/>
                    </a:cubicBezTo>
                    <a:cubicBezTo>
                      <a:pt x="161" y="274"/>
                      <a:pt x="164" y="277"/>
                      <a:pt x="167" y="280"/>
                    </a:cubicBezTo>
                    <a:cubicBezTo>
                      <a:pt x="169" y="281"/>
                      <a:pt x="170" y="283"/>
                      <a:pt x="172" y="285"/>
                    </a:cubicBezTo>
                    <a:cubicBezTo>
                      <a:pt x="175" y="288"/>
                      <a:pt x="171" y="284"/>
                      <a:pt x="170" y="284"/>
                    </a:cubicBezTo>
                    <a:cubicBezTo>
                      <a:pt x="157" y="273"/>
                      <a:pt x="145" y="261"/>
                      <a:pt x="131" y="252"/>
                    </a:cubicBezTo>
                    <a:cubicBezTo>
                      <a:pt x="124" y="246"/>
                      <a:pt x="116" y="241"/>
                      <a:pt x="109" y="235"/>
                    </a:cubicBezTo>
                    <a:cubicBezTo>
                      <a:pt x="106" y="233"/>
                      <a:pt x="103" y="231"/>
                      <a:pt x="101" y="228"/>
                    </a:cubicBezTo>
                    <a:cubicBezTo>
                      <a:pt x="99" y="226"/>
                      <a:pt x="98" y="225"/>
                      <a:pt x="96" y="224"/>
                    </a:cubicBezTo>
                    <a:cubicBezTo>
                      <a:pt x="96" y="223"/>
                      <a:pt x="96" y="222"/>
                      <a:pt x="96" y="222"/>
                    </a:cubicBezTo>
                    <a:close/>
                    <a:moveTo>
                      <a:pt x="174" y="286"/>
                    </a:moveTo>
                    <a:cubicBezTo>
                      <a:pt x="163" y="273"/>
                      <a:pt x="149" y="263"/>
                      <a:pt x="136" y="253"/>
                    </a:cubicBezTo>
                    <a:cubicBezTo>
                      <a:pt x="130" y="249"/>
                      <a:pt x="124" y="244"/>
                      <a:pt x="118" y="239"/>
                    </a:cubicBezTo>
                    <a:cubicBezTo>
                      <a:pt x="125" y="245"/>
                      <a:pt x="133" y="249"/>
                      <a:pt x="140" y="254"/>
                    </a:cubicBezTo>
                    <a:cubicBezTo>
                      <a:pt x="148" y="260"/>
                      <a:pt x="155" y="266"/>
                      <a:pt x="162" y="272"/>
                    </a:cubicBezTo>
                    <a:cubicBezTo>
                      <a:pt x="165" y="275"/>
                      <a:pt x="168" y="277"/>
                      <a:pt x="171" y="280"/>
                    </a:cubicBezTo>
                    <a:cubicBezTo>
                      <a:pt x="172" y="281"/>
                      <a:pt x="173" y="282"/>
                      <a:pt x="174" y="282"/>
                    </a:cubicBezTo>
                    <a:cubicBezTo>
                      <a:pt x="174" y="283"/>
                      <a:pt x="174" y="284"/>
                      <a:pt x="174" y="286"/>
                    </a:cubicBezTo>
                    <a:close/>
                    <a:moveTo>
                      <a:pt x="100" y="224"/>
                    </a:moveTo>
                    <a:cubicBezTo>
                      <a:pt x="102" y="226"/>
                      <a:pt x="104" y="228"/>
                      <a:pt x="106" y="230"/>
                    </a:cubicBezTo>
                    <a:cubicBezTo>
                      <a:pt x="105" y="229"/>
                      <a:pt x="103" y="227"/>
                      <a:pt x="102" y="226"/>
                    </a:cubicBezTo>
                    <a:cubicBezTo>
                      <a:pt x="100" y="225"/>
                      <a:pt x="98" y="223"/>
                      <a:pt x="97" y="222"/>
                    </a:cubicBezTo>
                    <a:cubicBezTo>
                      <a:pt x="95" y="220"/>
                      <a:pt x="100" y="224"/>
                      <a:pt x="100" y="224"/>
                    </a:cubicBezTo>
                    <a:close/>
                    <a:moveTo>
                      <a:pt x="102" y="225"/>
                    </a:moveTo>
                    <a:cubicBezTo>
                      <a:pt x="104" y="226"/>
                      <a:pt x="106" y="228"/>
                      <a:pt x="108" y="229"/>
                    </a:cubicBezTo>
                    <a:cubicBezTo>
                      <a:pt x="115" y="233"/>
                      <a:pt x="121" y="238"/>
                      <a:pt x="128" y="243"/>
                    </a:cubicBezTo>
                    <a:cubicBezTo>
                      <a:pt x="136" y="248"/>
                      <a:pt x="144" y="254"/>
                      <a:pt x="151" y="260"/>
                    </a:cubicBezTo>
                    <a:cubicBezTo>
                      <a:pt x="155" y="263"/>
                      <a:pt x="158" y="266"/>
                      <a:pt x="161" y="269"/>
                    </a:cubicBezTo>
                    <a:cubicBezTo>
                      <a:pt x="164" y="272"/>
                      <a:pt x="168" y="274"/>
                      <a:pt x="170" y="276"/>
                    </a:cubicBezTo>
                    <a:cubicBezTo>
                      <a:pt x="171" y="278"/>
                      <a:pt x="172" y="279"/>
                      <a:pt x="173" y="280"/>
                    </a:cubicBezTo>
                    <a:cubicBezTo>
                      <a:pt x="174" y="281"/>
                      <a:pt x="174" y="281"/>
                      <a:pt x="172" y="280"/>
                    </a:cubicBezTo>
                    <a:cubicBezTo>
                      <a:pt x="171" y="279"/>
                      <a:pt x="169" y="278"/>
                      <a:pt x="168" y="276"/>
                    </a:cubicBezTo>
                    <a:cubicBezTo>
                      <a:pt x="164" y="273"/>
                      <a:pt x="161" y="270"/>
                      <a:pt x="157" y="267"/>
                    </a:cubicBezTo>
                    <a:cubicBezTo>
                      <a:pt x="151" y="261"/>
                      <a:pt x="144" y="256"/>
                      <a:pt x="137" y="252"/>
                    </a:cubicBezTo>
                    <a:cubicBezTo>
                      <a:pt x="129" y="246"/>
                      <a:pt x="120" y="241"/>
                      <a:pt x="113" y="234"/>
                    </a:cubicBezTo>
                    <a:cubicBezTo>
                      <a:pt x="109" y="232"/>
                      <a:pt x="106" y="228"/>
                      <a:pt x="102" y="225"/>
                    </a:cubicBezTo>
                    <a:close/>
                    <a:moveTo>
                      <a:pt x="95" y="218"/>
                    </a:moveTo>
                    <a:cubicBezTo>
                      <a:pt x="96" y="218"/>
                      <a:pt x="96" y="218"/>
                      <a:pt x="96" y="218"/>
                    </a:cubicBezTo>
                    <a:cubicBezTo>
                      <a:pt x="99" y="220"/>
                      <a:pt x="101" y="222"/>
                      <a:pt x="103" y="223"/>
                    </a:cubicBezTo>
                    <a:cubicBezTo>
                      <a:pt x="106" y="226"/>
                      <a:pt x="110" y="229"/>
                      <a:pt x="113" y="232"/>
                    </a:cubicBezTo>
                    <a:cubicBezTo>
                      <a:pt x="114" y="232"/>
                      <a:pt x="114" y="232"/>
                      <a:pt x="114" y="233"/>
                    </a:cubicBezTo>
                    <a:cubicBezTo>
                      <a:pt x="109" y="228"/>
                      <a:pt x="102" y="225"/>
                      <a:pt x="97" y="220"/>
                    </a:cubicBezTo>
                    <a:cubicBezTo>
                      <a:pt x="97" y="219"/>
                      <a:pt x="96" y="219"/>
                      <a:pt x="95" y="218"/>
                    </a:cubicBezTo>
                    <a:cubicBezTo>
                      <a:pt x="95" y="218"/>
                      <a:pt x="95" y="218"/>
                      <a:pt x="95" y="218"/>
                    </a:cubicBezTo>
                    <a:close/>
                    <a:moveTo>
                      <a:pt x="175" y="277"/>
                    </a:moveTo>
                    <a:cubicBezTo>
                      <a:pt x="174" y="278"/>
                      <a:pt x="174" y="280"/>
                      <a:pt x="174" y="281"/>
                    </a:cubicBezTo>
                    <a:cubicBezTo>
                      <a:pt x="169" y="275"/>
                      <a:pt x="164" y="271"/>
                      <a:pt x="158" y="265"/>
                    </a:cubicBezTo>
                    <a:cubicBezTo>
                      <a:pt x="152" y="260"/>
                      <a:pt x="145" y="254"/>
                      <a:pt x="138" y="249"/>
                    </a:cubicBezTo>
                    <a:cubicBezTo>
                      <a:pt x="132" y="245"/>
                      <a:pt x="126" y="241"/>
                      <a:pt x="120" y="237"/>
                    </a:cubicBezTo>
                    <a:cubicBezTo>
                      <a:pt x="125" y="240"/>
                      <a:pt x="130" y="243"/>
                      <a:pt x="134" y="246"/>
                    </a:cubicBezTo>
                    <a:cubicBezTo>
                      <a:pt x="143" y="252"/>
                      <a:pt x="151" y="258"/>
                      <a:pt x="159" y="264"/>
                    </a:cubicBezTo>
                    <a:cubicBezTo>
                      <a:pt x="163" y="267"/>
                      <a:pt x="166" y="270"/>
                      <a:pt x="169" y="273"/>
                    </a:cubicBezTo>
                    <a:cubicBezTo>
                      <a:pt x="171" y="275"/>
                      <a:pt x="173" y="276"/>
                      <a:pt x="175" y="277"/>
                    </a:cubicBezTo>
                    <a:close/>
                    <a:moveTo>
                      <a:pt x="174" y="287"/>
                    </a:moveTo>
                    <a:cubicBezTo>
                      <a:pt x="174" y="289"/>
                      <a:pt x="173" y="291"/>
                      <a:pt x="173" y="293"/>
                    </a:cubicBezTo>
                    <a:cubicBezTo>
                      <a:pt x="161" y="280"/>
                      <a:pt x="148" y="268"/>
                      <a:pt x="134" y="257"/>
                    </a:cubicBezTo>
                    <a:cubicBezTo>
                      <a:pt x="127" y="251"/>
                      <a:pt x="120" y="246"/>
                      <a:pt x="113" y="240"/>
                    </a:cubicBezTo>
                    <a:cubicBezTo>
                      <a:pt x="109" y="237"/>
                      <a:pt x="106" y="235"/>
                      <a:pt x="103" y="231"/>
                    </a:cubicBezTo>
                    <a:cubicBezTo>
                      <a:pt x="101" y="229"/>
                      <a:pt x="98" y="226"/>
                      <a:pt x="96" y="224"/>
                    </a:cubicBezTo>
                    <a:cubicBezTo>
                      <a:pt x="96" y="224"/>
                      <a:pt x="96" y="224"/>
                      <a:pt x="96" y="224"/>
                    </a:cubicBezTo>
                    <a:cubicBezTo>
                      <a:pt x="99" y="227"/>
                      <a:pt x="101" y="230"/>
                      <a:pt x="104" y="232"/>
                    </a:cubicBezTo>
                    <a:cubicBezTo>
                      <a:pt x="107" y="235"/>
                      <a:pt x="110" y="237"/>
                      <a:pt x="113" y="240"/>
                    </a:cubicBezTo>
                    <a:cubicBezTo>
                      <a:pt x="121" y="245"/>
                      <a:pt x="128" y="250"/>
                      <a:pt x="135" y="255"/>
                    </a:cubicBezTo>
                    <a:cubicBezTo>
                      <a:pt x="143" y="261"/>
                      <a:pt x="150" y="267"/>
                      <a:pt x="158" y="274"/>
                    </a:cubicBezTo>
                    <a:cubicBezTo>
                      <a:pt x="161" y="277"/>
                      <a:pt x="165" y="280"/>
                      <a:pt x="168" y="283"/>
                    </a:cubicBezTo>
                    <a:cubicBezTo>
                      <a:pt x="170" y="285"/>
                      <a:pt x="172" y="286"/>
                      <a:pt x="174" y="287"/>
                    </a:cubicBezTo>
                    <a:close/>
                    <a:moveTo>
                      <a:pt x="172" y="301"/>
                    </a:moveTo>
                    <a:cubicBezTo>
                      <a:pt x="172" y="301"/>
                      <a:pt x="172" y="301"/>
                      <a:pt x="172" y="300"/>
                    </a:cubicBezTo>
                    <a:cubicBezTo>
                      <a:pt x="172" y="300"/>
                      <a:pt x="172" y="301"/>
                      <a:pt x="172" y="301"/>
                    </a:cubicBezTo>
                    <a:cubicBezTo>
                      <a:pt x="172" y="301"/>
                      <a:pt x="172" y="301"/>
                      <a:pt x="172" y="301"/>
                    </a:cubicBezTo>
                    <a:close/>
                    <a:moveTo>
                      <a:pt x="172" y="302"/>
                    </a:moveTo>
                    <a:cubicBezTo>
                      <a:pt x="170" y="301"/>
                      <a:pt x="168" y="300"/>
                      <a:pt x="166" y="298"/>
                    </a:cubicBezTo>
                    <a:cubicBezTo>
                      <a:pt x="164" y="296"/>
                      <a:pt x="162" y="294"/>
                      <a:pt x="159" y="293"/>
                    </a:cubicBezTo>
                    <a:cubicBezTo>
                      <a:pt x="151" y="287"/>
                      <a:pt x="144" y="281"/>
                      <a:pt x="137" y="275"/>
                    </a:cubicBezTo>
                    <a:cubicBezTo>
                      <a:pt x="124" y="264"/>
                      <a:pt x="111" y="252"/>
                      <a:pt x="97" y="242"/>
                    </a:cubicBezTo>
                    <a:cubicBezTo>
                      <a:pt x="97" y="241"/>
                      <a:pt x="97" y="239"/>
                      <a:pt x="97" y="238"/>
                    </a:cubicBezTo>
                    <a:cubicBezTo>
                      <a:pt x="99" y="242"/>
                      <a:pt x="103" y="245"/>
                      <a:pt x="106" y="248"/>
                    </a:cubicBezTo>
                    <a:cubicBezTo>
                      <a:pt x="114" y="253"/>
                      <a:pt x="120" y="259"/>
                      <a:pt x="128" y="264"/>
                    </a:cubicBezTo>
                    <a:cubicBezTo>
                      <a:pt x="135" y="270"/>
                      <a:pt x="142" y="275"/>
                      <a:pt x="149" y="281"/>
                    </a:cubicBezTo>
                    <a:cubicBezTo>
                      <a:pt x="152" y="284"/>
                      <a:pt x="154" y="286"/>
                      <a:pt x="157" y="288"/>
                    </a:cubicBezTo>
                    <a:cubicBezTo>
                      <a:pt x="161" y="291"/>
                      <a:pt x="165" y="295"/>
                      <a:pt x="169" y="298"/>
                    </a:cubicBezTo>
                    <a:cubicBezTo>
                      <a:pt x="170" y="299"/>
                      <a:pt x="172" y="302"/>
                      <a:pt x="172" y="302"/>
                    </a:cubicBezTo>
                    <a:close/>
                    <a:moveTo>
                      <a:pt x="137" y="271"/>
                    </a:moveTo>
                    <a:cubicBezTo>
                      <a:pt x="130" y="265"/>
                      <a:pt x="122" y="259"/>
                      <a:pt x="115" y="253"/>
                    </a:cubicBezTo>
                    <a:cubicBezTo>
                      <a:pt x="110" y="249"/>
                      <a:pt x="102" y="245"/>
                      <a:pt x="99" y="239"/>
                    </a:cubicBezTo>
                    <a:cubicBezTo>
                      <a:pt x="97" y="236"/>
                      <a:pt x="99" y="239"/>
                      <a:pt x="100" y="240"/>
                    </a:cubicBezTo>
                    <a:cubicBezTo>
                      <a:pt x="101" y="241"/>
                      <a:pt x="102" y="242"/>
                      <a:pt x="104" y="243"/>
                    </a:cubicBezTo>
                    <a:cubicBezTo>
                      <a:pt x="107" y="245"/>
                      <a:pt x="110" y="247"/>
                      <a:pt x="113" y="249"/>
                    </a:cubicBezTo>
                    <a:cubicBezTo>
                      <a:pt x="121" y="255"/>
                      <a:pt x="127" y="262"/>
                      <a:pt x="134" y="268"/>
                    </a:cubicBezTo>
                    <a:cubicBezTo>
                      <a:pt x="138" y="271"/>
                      <a:pt x="141" y="274"/>
                      <a:pt x="145" y="277"/>
                    </a:cubicBezTo>
                    <a:cubicBezTo>
                      <a:pt x="142" y="275"/>
                      <a:pt x="140" y="273"/>
                      <a:pt x="137" y="271"/>
                    </a:cubicBezTo>
                    <a:close/>
                    <a:moveTo>
                      <a:pt x="141" y="279"/>
                    </a:moveTo>
                    <a:cubicBezTo>
                      <a:pt x="141" y="279"/>
                      <a:pt x="142" y="280"/>
                      <a:pt x="142" y="280"/>
                    </a:cubicBezTo>
                    <a:cubicBezTo>
                      <a:pt x="139" y="278"/>
                      <a:pt x="136" y="275"/>
                      <a:pt x="133" y="273"/>
                    </a:cubicBezTo>
                    <a:cubicBezTo>
                      <a:pt x="126" y="268"/>
                      <a:pt x="120" y="262"/>
                      <a:pt x="113" y="257"/>
                    </a:cubicBezTo>
                    <a:cubicBezTo>
                      <a:pt x="110" y="255"/>
                      <a:pt x="107" y="253"/>
                      <a:pt x="104" y="250"/>
                    </a:cubicBezTo>
                    <a:cubicBezTo>
                      <a:pt x="103" y="249"/>
                      <a:pt x="101" y="247"/>
                      <a:pt x="100" y="246"/>
                    </a:cubicBezTo>
                    <a:cubicBezTo>
                      <a:pt x="100" y="245"/>
                      <a:pt x="96" y="242"/>
                      <a:pt x="100" y="245"/>
                    </a:cubicBezTo>
                    <a:cubicBezTo>
                      <a:pt x="114" y="255"/>
                      <a:pt x="127" y="267"/>
                      <a:pt x="141" y="279"/>
                    </a:cubicBezTo>
                    <a:close/>
                    <a:moveTo>
                      <a:pt x="97" y="233"/>
                    </a:moveTo>
                    <a:cubicBezTo>
                      <a:pt x="102" y="238"/>
                      <a:pt x="108" y="244"/>
                      <a:pt x="114" y="249"/>
                    </a:cubicBezTo>
                    <a:cubicBezTo>
                      <a:pt x="121" y="254"/>
                      <a:pt x="128" y="260"/>
                      <a:pt x="135" y="266"/>
                    </a:cubicBezTo>
                    <a:cubicBezTo>
                      <a:pt x="142" y="272"/>
                      <a:pt x="148" y="278"/>
                      <a:pt x="155" y="284"/>
                    </a:cubicBezTo>
                    <a:cubicBezTo>
                      <a:pt x="158" y="287"/>
                      <a:pt x="161" y="290"/>
                      <a:pt x="164" y="292"/>
                    </a:cubicBezTo>
                    <a:cubicBezTo>
                      <a:pt x="167" y="294"/>
                      <a:pt x="170" y="296"/>
                      <a:pt x="172" y="299"/>
                    </a:cubicBezTo>
                    <a:cubicBezTo>
                      <a:pt x="170" y="297"/>
                      <a:pt x="167" y="294"/>
                      <a:pt x="164" y="293"/>
                    </a:cubicBezTo>
                    <a:cubicBezTo>
                      <a:pt x="161" y="290"/>
                      <a:pt x="158" y="288"/>
                      <a:pt x="155" y="285"/>
                    </a:cubicBezTo>
                    <a:cubicBezTo>
                      <a:pt x="148" y="279"/>
                      <a:pt x="142" y="273"/>
                      <a:pt x="135" y="267"/>
                    </a:cubicBezTo>
                    <a:cubicBezTo>
                      <a:pt x="128" y="261"/>
                      <a:pt x="122" y="255"/>
                      <a:pt x="115" y="250"/>
                    </a:cubicBezTo>
                    <a:cubicBezTo>
                      <a:pt x="109" y="245"/>
                      <a:pt x="103" y="241"/>
                      <a:pt x="97" y="236"/>
                    </a:cubicBezTo>
                    <a:cubicBezTo>
                      <a:pt x="97" y="236"/>
                      <a:pt x="97" y="236"/>
                      <a:pt x="97" y="236"/>
                    </a:cubicBezTo>
                    <a:cubicBezTo>
                      <a:pt x="97" y="235"/>
                      <a:pt x="97" y="234"/>
                      <a:pt x="97" y="233"/>
                    </a:cubicBezTo>
                    <a:close/>
                    <a:moveTo>
                      <a:pt x="96" y="219"/>
                    </a:moveTo>
                    <a:cubicBezTo>
                      <a:pt x="97" y="220"/>
                      <a:pt x="98" y="222"/>
                      <a:pt x="99" y="223"/>
                    </a:cubicBezTo>
                    <a:cubicBezTo>
                      <a:pt x="98" y="222"/>
                      <a:pt x="97" y="221"/>
                      <a:pt x="96" y="221"/>
                    </a:cubicBezTo>
                    <a:cubicBezTo>
                      <a:pt x="96" y="220"/>
                      <a:pt x="96" y="220"/>
                      <a:pt x="96" y="219"/>
                    </a:cubicBezTo>
                    <a:close/>
                    <a:moveTo>
                      <a:pt x="94" y="202"/>
                    </a:moveTo>
                    <a:cubicBezTo>
                      <a:pt x="109" y="217"/>
                      <a:pt x="127" y="229"/>
                      <a:pt x="143" y="242"/>
                    </a:cubicBezTo>
                    <a:cubicBezTo>
                      <a:pt x="152" y="248"/>
                      <a:pt x="161" y="254"/>
                      <a:pt x="169" y="261"/>
                    </a:cubicBezTo>
                    <a:cubicBezTo>
                      <a:pt x="171" y="262"/>
                      <a:pt x="172" y="263"/>
                      <a:pt x="174" y="265"/>
                    </a:cubicBezTo>
                    <a:cubicBezTo>
                      <a:pt x="175" y="266"/>
                      <a:pt x="175" y="266"/>
                      <a:pt x="174" y="265"/>
                    </a:cubicBezTo>
                    <a:cubicBezTo>
                      <a:pt x="172" y="264"/>
                      <a:pt x="170" y="262"/>
                      <a:pt x="168" y="261"/>
                    </a:cubicBezTo>
                    <a:cubicBezTo>
                      <a:pt x="164" y="258"/>
                      <a:pt x="159" y="255"/>
                      <a:pt x="155" y="252"/>
                    </a:cubicBezTo>
                    <a:cubicBezTo>
                      <a:pt x="145" y="245"/>
                      <a:pt x="135" y="238"/>
                      <a:pt x="126" y="232"/>
                    </a:cubicBezTo>
                    <a:cubicBezTo>
                      <a:pt x="116" y="225"/>
                      <a:pt x="107" y="217"/>
                      <a:pt x="97" y="210"/>
                    </a:cubicBezTo>
                    <a:cubicBezTo>
                      <a:pt x="97" y="210"/>
                      <a:pt x="97" y="210"/>
                      <a:pt x="97" y="210"/>
                    </a:cubicBezTo>
                    <a:cubicBezTo>
                      <a:pt x="96" y="209"/>
                      <a:pt x="95" y="209"/>
                      <a:pt x="95" y="208"/>
                    </a:cubicBezTo>
                    <a:cubicBezTo>
                      <a:pt x="94" y="206"/>
                      <a:pt x="94" y="204"/>
                      <a:pt x="94" y="202"/>
                    </a:cubicBezTo>
                    <a:close/>
                    <a:moveTo>
                      <a:pt x="93" y="195"/>
                    </a:moveTo>
                    <a:cubicBezTo>
                      <a:pt x="107" y="207"/>
                      <a:pt x="120" y="218"/>
                      <a:pt x="134" y="229"/>
                    </a:cubicBezTo>
                    <a:cubicBezTo>
                      <a:pt x="141" y="234"/>
                      <a:pt x="147" y="239"/>
                      <a:pt x="153" y="244"/>
                    </a:cubicBezTo>
                    <a:cubicBezTo>
                      <a:pt x="147" y="240"/>
                      <a:pt x="141" y="235"/>
                      <a:pt x="135" y="231"/>
                    </a:cubicBezTo>
                    <a:cubicBezTo>
                      <a:pt x="127" y="226"/>
                      <a:pt x="120" y="221"/>
                      <a:pt x="112" y="215"/>
                    </a:cubicBezTo>
                    <a:cubicBezTo>
                      <a:pt x="106" y="210"/>
                      <a:pt x="101" y="204"/>
                      <a:pt x="94" y="200"/>
                    </a:cubicBezTo>
                    <a:cubicBezTo>
                      <a:pt x="94" y="200"/>
                      <a:pt x="94" y="199"/>
                      <a:pt x="94" y="198"/>
                    </a:cubicBezTo>
                    <a:cubicBezTo>
                      <a:pt x="94" y="197"/>
                      <a:pt x="93" y="196"/>
                      <a:pt x="93" y="195"/>
                    </a:cubicBezTo>
                    <a:close/>
                    <a:moveTo>
                      <a:pt x="93" y="193"/>
                    </a:moveTo>
                    <a:cubicBezTo>
                      <a:pt x="93" y="192"/>
                      <a:pt x="93" y="190"/>
                      <a:pt x="93" y="188"/>
                    </a:cubicBezTo>
                    <a:cubicBezTo>
                      <a:pt x="93" y="188"/>
                      <a:pt x="93" y="188"/>
                      <a:pt x="93" y="188"/>
                    </a:cubicBezTo>
                    <a:cubicBezTo>
                      <a:pt x="95" y="190"/>
                      <a:pt x="97" y="191"/>
                      <a:pt x="98" y="192"/>
                    </a:cubicBezTo>
                    <a:cubicBezTo>
                      <a:pt x="100" y="194"/>
                      <a:pt x="102" y="195"/>
                      <a:pt x="104" y="196"/>
                    </a:cubicBezTo>
                    <a:cubicBezTo>
                      <a:pt x="109" y="201"/>
                      <a:pt x="114" y="204"/>
                      <a:pt x="119" y="208"/>
                    </a:cubicBezTo>
                    <a:cubicBezTo>
                      <a:pt x="126" y="213"/>
                      <a:pt x="133" y="218"/>
                      <a:pt x="140" y="224"/>
                    </a:cubicBezTo>
                    <a:cubicBezTo>
                      <a:pt x="145" y="228"/>
                      <a:pt x="151" y="232"/>
                      <a:pt x="156" y="236"/>
                    </a:cubicBezTo>
                    <a:cubicBezTo>
                      <a:pt x="161" y="241"/>
                      <a:pt x="167" y="246"/>
                      <a:pt x="172" y="250"/>
                    </a:cubicBezTo>
                    <a:cubicBezTo>
                      <a:pt x="173" y="252"/>
                      <a:pt x="175" y="253"/>
                      <a:pt x="176" y="254"/>
                    </a:cubicBezTo>
                    <a:cubicBezTo>
                      <a:pt x="176" y="254"/>
                      <a:pt x="176" y="254"/>
                      <a:pt x="176" y="254"/>
                    </a:cubicBezTo>
                    <a:cubicBezTo>
                      <a:pt x="175" y="253"/>
                      <a:pt x="174" y="252"/>
                      <a:pt x="174" y="252"/>
                    </a:cubicBezTo>
                    <a:cubicBezTo>
                      <a:pt x="171" y="250"/>
                      <a:pt x="168" y="248"/>
                      <a:pt x="166" y="246"/>
                    </a:cubicBezTo>
                    <a:cubicBezTo>
                      <a:pt x="142" y="228"/>
                      <a:pt x="117" y="212"/>
                      <a:pt x="93" y="193"/>
                    </a:cubicBezTo>
                    <a:close/>
                    <a:moveTo>
                      <a:pt x="92" y="179"/>
                    </a:moveTo>
                    <a:cubicBezTo>
                      <a:pt x="100" y="188"/>
                      <a:pt x="111" y="196"/>
                      <a:pt x="121" y="203"/>
                    </a:cubicBezTo>
                    <a:cubicBezTo>
                      <a:pt x="132" y="212"/>
                      <a:pt x="144" y="220"/>
                      <a:pt x="155" y="229"/>
                    </a:cubicBezTo>
                    <a:cubicBezTo>
                      <a:pt x="160" y="233"/>
                      <a:pt x="165" y="239"/>
                      <a:pt x="171" y="243"/>
                    </a:cubicBezTo>
                    <a:cubicBezTo>
                      <a:pt x="172" y="245"/>
                      <a:pt x="174" y="247"/>
                      <a:pt x="176" y="248"/>
                    </a:cubicBezTo>
                    <a:cubicBezTo>
                      <a:pt x="174" y="246"/>
                      <a:pt x="171" y="244"/>
                      <a:pt x="169" y="243"/>
                    </a:cubicBezTo>
                    <a:cubicBezTo>
                      <a:pt x="158" y="233"/>
                      <a:pt x="146" y="225"/>
                      <a:pt x="134" y="217"/>
                    </a:cubicBezTo>
                    <a:cubicBezTo>
                      <a:pt x="122" y="208"/>
                      <a:pt x="111" y="199"/>
                      <a:pt x="98" y="191"/>
                    </a:cubicBezTo>
                    <a:cubicBezTo>
                      <a:pt x="98" y="191"/>
                      <a:pt x="97" y="190"/>
                      <a:pt x="96" y="190"/>
                    </a:cubicBezTo>
                    <a:cubicBezTo>
                      <a:pt x="95" y="189"/>
                      <a:pt x="94" y="188"/>
                      <a:pt x="92" y="187"/>
                    </a:cubicBezTo>
                    <a:cubicBezTo>
                      <a:pt x="92" y="184"/>
                      <a:pt x="92" y="182"/>
                      <a:pt x="92" y="179"/>
                    </a:cubicBezTo>
                    <a:close/>
                    <a:moveTo>
                      <a:pt x="95" y="181"/>
                    </a:moveTo>
                    <a:cubicBezTo>
                      <a:pt x="96" y="182"/>
                      <a:pt x="97" y="183"/>
                      <a:pt x="98" y="183"/>
                    </a:cubicBezTo>
                    <a:cubicBezTo>
                      <a:pt x="102" y="186"/>
                      <a:pt x="105" y="189"/>
                      <a:pt x="109" y="191"/>
                    </a:cubicBezTo>
                    <a:cubicBezTo>
                      <a:pt x="117" y="197"/>
                      <a:pt x="125" y="202"/>
                      <a:pt x="132" y="208"/>
                    </a:cubicBezTo>
                    <a:cubicBezTo>
                      <a:pt x="141" y="214"/>
                      <a:pt x="150" y="221"/>
                      <a:pt x="158" y="228"/>
                    </a:cubicBezTo>
                    <a:cubicBezTo>
                      <a:pt x="164" y="233"/>
                      <a:pt x="170" y="239"/>
                      <a:pt x="176" y="243"/>
                    </a:cubicBezTo>
                    <a:cubicBezTo>
                      <a:pt x="176" y="244"/>
                      <a:pt x="176" y="246"/>
                      <a:pt x="176" y="247"/>
                    </a:cubicBezTo>
                    <a:cubicBezTo>
                      <a:pt x="174" y="245"/>
                      <a:pt x="172" y="244"/>
                      <a:pt x="170" y="242"/>
                    </a:cubicBezTo>
                    <a:cubicBezTo>
                      <a:pt x="167" y="239"/>
                      <a:pt x="164" y="236"/>
                      <a:pt x="160" y="233"/>
                    </a:cubicBezTo>
                    <a:cubicBezTo>
                      <a:pt x="153" y="226"/>
                      <a:pt x="145" y="221"/>
                      <a:pt x="138" y="215"/>
                    </a:cubicBezTo>
                    <a:cubicBezTo>
                      <a:pt x="124" y="204"/>
                      <a:pt x="108" y="194"/>
                      <a:pt x="95" y="181"/>
                    </a:cubicBezTo>
                    <a:close/>
                    <a:moveTo>
                      <a:pt x="176" y="253"/>
                    </a:moveTo>
                    <a:cubicBezTo>
                      <a:pt x="153" y="233"/>
                      <a:pt x="128" y="215"/>
                      <a:pt x="105" y="196"/>
                    </a:cubicBezTo>
                    <a:cubicBezTo>
                      <a:pt x="107" y="198"/>
                      <a:pt x="108" y="199"/>
                      <a:pt x="110" y="200"/>
                    </a:cubicBezTo>
                    <a:cubicBezTo>
                      <a:pt x="118" y="206"/>
                      <a:pt x="126" y="212"/>
                      <a:pt x="134" y="217"/>
                    </a:cubicBezTo>
                    <a:cubicBezTo>
                      <a:pt x="142" y="223"/>
                      <a:pt x="150" y="229"/>
                      <a:pt x="157" y="234"/>
                    </a:cubicBezTo>
                    <a:cubicBezTo>
                      <a:pt x="161" y="238"/>
                      <a:pt x="166" y="241"/>
                      <a:pt x="170" y="244"/>
                    </a:cubicBezTo>
                    <a:cubicBezTo>
                      <a:pt x="172" y="246"/>
                      <a:pt x="174" y="248"/>
                      <a:pt x="176" y="249"/>
                    </a:cubicBezTo>
                    <a:cubicBezTo>
                      <a:pt x="176" y="250"/>
                      <a:pt x="176" y="252"/>
                      <a:pt x="176" y="253"/>
                    </a:cubicBezTo>
                    <a:close/>
                    <a:moveTo>
                      <a:pt x="176" y="260"/>
                    </a:moveTo>
                    <a:cubicBezTo>
                      <a:pt x="170" y="254"/>
                      <a:pt x="163" y="251"/>
                      <a:pt x="157" y="246"/>
                    </a:cubicBezTo>
                    <a:cubicBezTo>
                      <a:pt x="150" y="241"/>
                      <a:pt x="144" y="236"/>
                      <a:pt x="137" y="231"/>
                    </a:cubicBezTo>
                    <a:cubicBezTo>
                      <a:pt x="124" y="220"/>
                      <a:pt x="111" y="210"/>
                      <a:pt x="99" y="199"/>
                    </a:cubicBezTo>
                    <a:cubicBezTo>
                      <a:pt x="100" y="199"/>
                      <a:pt x="101" y="200"/>
                      <a:pt x="101" y="201"/>
                    </a:cubicBezTo>
                    <a:cubicBezTo>
                      <a:pt x="105" y="203"/>
                      <a:pt x="109" y="206"/>
                      <a:pt x="113" y="209"/>
                    </a:cubicBezTo>
                    <a:cubicBezTo>
                      <a:pt x="120" y="214"/>
                      <a:pt x="127" y="220"/>
                      <a:pt x="135" y="225"/>
                    </a:cubicBezTo>
                    <a:cubicBezTo>
                      <a:pt x="142" y="230"/>
                      <a:pt x="149" y="235"/>
                      <a:pt x="157" y="241"/>
                    </a:cubicBezTo>
                    <a:cubicBezTo>
                      <a:pt x="163" y="245"/>
                      <a:pt x="169" y="251"/>
                      <a:pt x="176" y="254"/>
                    </a:cubicBezTo>
                    <a:cubicBezTo>
                      <a:pt x="176" y="256"/>
                      <a:pt x="176" y="258"/>
                      <a:pt x="176" y="260"/>
                    </a:cubicBezTo>
                    <a:close/>
                    <a:moveTo>
                      <a:pt x="176" y="261"/>
                    </a:moveTo>
                    <a:cubicBezTo>
                      <a:pt x="174" y="259"/>
                      <a:pt x="170" y="256"/>
                      <a:pt x="167" y="254"/>
                    </a:cubicBezTo>
                    <a:cubicBezTo>
                      <a:pt x="166" y="253"/>
                      <a:pt x="165" y="252"/>
                      <a:pt x="164" y="251"/>
                    </a:cubicBezTo>
                    <a:cubicBezTo>
                      <a:pt x="168" y="254"/>
                      <a:pt x="172" y="257"/>
                      <a:pt x="176" y="261"/>
                    </a:cubicBezTo>
                    <a:cubicBezTo>
                      <a:pt x="176" y="261"/>
                      <a:pt x="176" y="261"/>
                      <a:pt x="176" y="261"/>
                    </a:cubicBezTo>
                    <a:close/>
                    <a:moveTo>
                      <a:pt x="176" y="196"/>
                    </a:moveTo>
                    <a:cubicBezTo>
                      <a:pt x="176" y="196"/>
                      <a:pt x="176" y="196"/>
                      <a:pt x="176" y="196"/>
                    </a:cubicBezTo>
                    <a:cubicBezTo>
                      <a:pt x="173" y="193"/>
                      <a:pt x="170" y="190"/>
                      <a:pt x="166" y="187"/>
                    </a:cubicBezTo>
                    <a:cubicBezTo>
                      <a:pt x="169" y="189"/>
                      <a:pt x="173" y="192"/>
                      <a:pt x="176" y="195"/>
                    </a:cubicBezTo>
                    <a:cubicBezTo>
                      <a:pt x="176" y="196"/>
                      <a:pt x="176" y="196"/>
                      <a:pt x="176" y="196"/>
                    </a:cubicBezTo>
                    <a:close/>
                    <a:moveTo>
                      <a:pt x="128" y="169"/>
                    </a:moveTo>
                    <a:cubicBezTo>
                      <a:pt x="129" y="171"/>
                      <a:pt x="131" y="173"/>
                      <a:pt x="133" y="174"/>
                    </a:cubicBezTo>
                    <a:cubicBezTo>
                      <a:pt x="133" y="175"/>
                      <a:pt x="133" y="177"/>
                      <a:pt x="133" y="178"/>
                    </a:cubicBezTo>
                    <a:cubicBezTo>
                      <a:pt x="127" y="174"/>
                      <a:pt x="122" y="170"/>
                      <a:pt x="116" y="166"/>
                    </a:cubicBezTo>
                    <a:cubicBezTo>
                      <a:pt x="120" y="167"/>
                      <a:pt x="124" y="168"/>
                      <a:pt x="128" y="169"/>
                    </a:cubicBezTo>
                    <a:close/>
                    <a:moveTo>
                      <a:pt x="115" y="166"/>
                    </a:moveTo>
                    <a:cubicBezTo>
                      <a:pt x="115" y="166"/>
                      <a:pt x="115" y="166"/>
                      <a:pt x="115" y="166"/>
                    </a:cubicBezTo>
                    <a:cubicBezTo>
                      <a:pt x="121" y="173"/>
                      <a:pt x="127" y="178"/>
                      <a:pt x="133" y="183"/>
                    </a:cubicBezTo>
                    <a:cubicBezTo>
                      <a:pt x="133" y="184"/>
                      <a:pt x="134" y="184"/>
                      <a:pt x="134" y="184"/>
                    </a:cubicBezTo>
                    <a:cubicBezTo>
                      <a:pt x="125" y="178"/>
                      <a:pt x="116" y="171"/>
                      <a:pt x="107" y="164"/>
                    </a:cubicBezTo>
                    <a:cubicBezTo>
                      <a:pt x="110" y="165"/>
                      <a:pt x="112" y="165"/>
                      <a:pt x="115" y="166"/>
                    </a:cubicBezTo>
                    <a:close/>
                    <a:moveTo>
                      <a:pt x="106" y="164"/>
                    </a:moveTo>
                    <a:cubicBezTo>
                      <a:pt x="106" y="164"/>
                      <a:pt x="106" y="164"/>
                      <a:pt x="106" y="164"/>
                    </a:cubicBezTo>
                    <a:cubicBezTo>
                      <a:pt x="115" y="174"/>
                      <a:pt x="125" y="181"/>
                      <a:pt x="136" y="189"/>
                    </a:cubicBezTo>
                    <a:cubicBezTo>
                      <a:pt x="136" y="190"/>
                      <a:pt x="137" y="190"/>
                      <a:pt x="138" y="191"/>
                    </a:cubicBezTo>
                    <a:cubicBezTo>
                      <a:pt x="139" y="192"/>
                      <a:pt x="141" y="192"/>
                      <a:pt x="142" y="193"/>
                    </a:cubicBezTo>
                    <a:cubicBezTo>
                      <a:pt x="148" y="198"/>
                      <a:pt x="155" y="203"/>
                      <a:pt x="161" y="209"/>
                    </a:cubicBezTo>
                    <a:cubicBezTo>
                      <a:pt x="164" y="211"/>
                      <a:pt x="167" y="214"/>
                      <a:pt x="169" y="217"/>
                    </a:cubicBezTo>
                    <a:cubicBezTo>
                      <a:pt x="171" y="219"/>
                      <a:pt x="174" y="223"/>
                      <a:pt x="177" y="224"/>
                    </a:cubicBezTo>
                    <a:cubicBezTo>
                      <a:pt x="177" y="224"/>
                      <a:pt x="177" y="224"/>
                      <a:pt x="177" y="224"/>
                    </a:cubicBezTo>
                    <a:cubicBezTo>
                      <a:pt x="174" y="223"/>
                      <a:pt x="172" y="221"/>
                      <a:pt x="169" y="219"/>
                    </a:cubicBezTo>
                    <a:cubicBezTo>
                      <a:pt x="168" y="217"/>
                      <a:pt x="166" y="215"/>
                      <a:pt x="164" y="213"/>
                    </a:cubicBezTo>
                    <a:cubicBezTo>
                      <a:pt x="158" y="208"/>
                      <a:pt x="152" y="203"/>
                      <a:pt x="146" y="198"/>
                    </a:cubicBezTo>
                    <a:cubicBezTo>
                      <a:pt x="143" y="197"/>
                      <a:pt x="141" y="195"/>
                      <a:pt x="139" y="193"/>
                    </a:cubicBezTo>
                    <a:cubicBezTo>
                      <a:pt x="139" y="193"/>
                      <a:pt x="139" y="193"/>
                      <a:pt x="139" y="193"/>
                    </a:cubicBezTo>
                    <a:cubicBezTo>
                      <a:pt x="126" y="184"/>
                      <a:pt x="113" y="173"/>
                      <a:pt x="101" y="163"/>
                    </a:cubicBezTo>
                    <a:cubicBezTo>
                      <a:pt x="102" y="164"/>
                      <a:pt x="104" y="164"/>
                      <a:pt x="106" y="164"/>
                    </a:cubicBezTo>
                    <a:close/>
                    <a:moveTo>
                      <a:pt x="131" y="170"/>
                    </a:moveTo>
                    <a:cubicBezTo>
                      <a:pt x="132" y="170"/>
                      <a:pt x="132" y="170"/>
                      <a:pt x="132" y="171"/>
                    </a:cubicBezTo>
                    <a:cubicBezTo>
                      <a:pt x="132" y="171"/>
                      <a:pt x="133" y="171"/>
                      <a:pt x="133" y="171"/>
                    </a:cubicBezTo>
                    <a:cubicBezTo>
                      <a:pt x="133" y="172"/>
                      <a:pt x="133" y="172"/>
                      <a:pt x="133" y="173"/>
                    </a:cubicBezTo>
                    <a:cubicBezTo>
                      <a:pt x="132" y="173"/>
                      <a:pt x="131" y="172"/>
                      <a:pt x="131" y="171"/>
                    </a:cubicBezTo>
                    <a:cubicBezTo>
                      <a:pt x="130" y="171"/>
                      <a:pt x="130" y="170"/>
                      <a:pt x="129" y="169"/>
                    </a:cubicBezTo>
                    <a:cubicBezTo>
                      <a:pt x="130" y="170"/>
                      <a:pt x="131" y="170"/>
                      <a:pt x="131" y="170"/>
                    </a:cubicBezTo>
                    <a:close/>
                    <a:moveTo>
                      <a:pt x="136" y="172"/>
                    </a:moveTo>
                    <a:cubicBezTo>
                      <a:pt x="136" y="172"/>
                      <a:pt x="136" y="172"/>
                      <a:pt x="136" y="173"/>
                    </a:cubicBezTo>
                    <a:cubicBezTo>
                      <a:pt x="136" y="172"/>
                      <a:pt x="136" y="172"/>
                      <a:pt x="136" y="172"/>
                    </a:cubicBezTo>
                    <a:cubicBezTo>
                      <a:pt x="136" y="172"/>
                      <a:pt x="136" y="172"/>
                      <a:pt x="136" y="172"/>
                    </a:cubicBezTo>
                    <a:close/>
                    <a:moveTo>
                      <a:pt x="139" y="179"/>
                    </a:moveTo>
                    <a:cubicBezTo>
                      <a:pt x="138" y="178"/>
                      <a:pt x="137" y="177"/>
                      <a:pt x="135" y="176"/>
                    </a:cubicBezTo>
                    <a:cubicBezTo>
                      <a:pt x="135" y="175"/>
                      <a:pt x="136" y="174"/>
                      <a:pt x="136" y="173"/>
                    </a:cubicBezTo>
                    <a:cubicBezTo>
                      <a:pt x="136" y="173"/>
                      <a:pt x="137" y="174"/>
                      <a:pt x="137" y="174"/>
                    </a:cubicBezTo>
                    <a:cubicBezTo>
                      <a:pt x="138" y="176"/>
                      <a:pt x="139" y="177"/>
                      <a:pt x="139" y="179"/>
                    </a:cubicBezTo>
                    <a:close/>
                    <a:moveTo>
                      <a:pt x="140" y="180"/>
                    </a:moveTo>
                    <a:cubicBezTo>
                      <a:pt x="140" y="180"/>
                      <a:pt x="140" y="182"/>
                      <a:pt x="141" y="184"/>
                    </a:cubicBezTo>
                    <a:cubicBezTo>
                      <a:pt x="139" y="183"/>
                      <a:pt x="137" y="182"/>
                      <a:pt x="136" y="180"/>
                    </a:cubicBezTo>
                    <a:cubicBezTo>
                      <a:pt x="136" y="179"/>
                      <a:pt x="135" y="178"/>
                      <a:pt x="135" y="176"/>
                    </a:cubicBezTo>
                    <a:cubicBezTo>
                      <a:pt x="136" y="177"/>
                      <a:pt x="136" y="177"/>
                      <a:pt x="137" y="177"/>
                    </a:cubicBezTo>
                    <a:cubicBezTo>
                      <a:pt x="138" y="178"/>
                      <a:pt x="139" y="179"/>
                      <a:pt x="140" y="180"/>
                    </a:cubicBezTo>
                    <a:close/>
                    <a:moveTo>
                      <a:pt x="136" y="181"/>
                    </a:moveTo>
                    <a:cubicBezTo>
                      <a:pt x="137" y="183"/>
                      <a:pt x="139" y="184"/>
                      <a:pt x="141" y="185"/>
                    </a:cubicBezTo>
                    <a:cubicBezTo>
                      <a:pt x="141" y="186"/>
                      <a:pt x="141" y="187"/>
                      <a:pt x="141" y="188"/>
                    </a:cubicBezTo>
                    <a:cubicBezTo>
                      <a:pt x="139" y="187"/>
                      <a:pt x="138" y="186"/>
                      <a:pt x="137" y="185"/>
                    </a:cubicBezTo>
                    <a:cubicBezTo>
                      <a:pt x="136" y="184"/>
                      <a:pt x="136" y="183"/>
                      <a:pt x="136" y="181"/>
                    </a:cubicBezTo>
                    <a:close/>
                    <a:moveTo>
                      <a:pt x="133" y="182"/>
                    </a:moveTo>
                    <a:cubicBezTo>
                      <a:pt x="128" y="179"/>
                      <a:pt x="124" y="175"/>
                      <a:pt x="120" y="170"/>
                    </a:cubicBezTo>
                    <a:cubicBezTo>
                      <a:pt x="119" y="170"/>
                      <a:pt x="118" y="169"/>
                      <a:pt x="118" y="168"/>
                    </a:cubicBezTo>
                    <a:cubicBezTo>
                      <a:pt x="118" y="168"/>
                      <a:pt x="118" y="168"/>
                      <a:pt x="118" y="168"/>
                    </a:cubicBezTo>
                    <a:cubicBezTo>
                      <a:pt x="119" y="169"/>
                      <a:pt x="120" y="170"/>
                      <a:pt x="121" y="171"/>
                    </a:cubicBezTo>
                    <a:cubicBezTo>
                      <a:pt x="124" y="173"/>
                      <a:pt x="127" y="175"/>
                      <a:pt x="130" y="177"/>
                    </a:cubicBezTo>
                    <a:cubicBezTo>
                      <a:pt x="131" y="178"/>
                      <a:pt x="132" y="178"/>
                      <a:pt x="133" y="179"/>
                    </a:cubicBezTo>
                    <a:cubicBezTo>
                      <a:pt x="133" y="180"/>
                      <a:pt x="133" y="181"/>
                      <a:pt x="133" y="182"/>
                    </a:cubicBezTo>
                    <a:close/>
                    <a:moveTo>
                      <a:pt x="141" y="191"/>
                    </a:moveTo>
                    <a:cubicBezTo>
                      <a:pt x="142" y="191"/>
                      <a:pt x="142" y="191"/>
                      <a:pt x="142" y="192"/>
                    </a:cubicBezTo>
                    <a:cubicBezTo>
                      <a:pt x="149" y="197"/>
                      <a:pt x="156" y="202"/>
                      <a:pt x="163" y="208"/>
                    </a:cubicBezTo>
                    <a:cubicBezTo>
                      <a:pt x="168" y="212"/>
                      <a:pt x="172" y="217"/>
                      <a:pt x="177" y="220"/>
                    </a:cubicBezTo>
                    <a:cubicBezTo>
                      <a:pt x="177" y="221"/>
                      <a:pt x="177" y="222"/>
                      <a:pt x="177" y="223"/>
                    </a:cubicBezTo>
                    <a:cubicBezTo>
                      <a:pt x="175" y="222"/>
                      <a:pt x="174" y="220"/>
                      <a:pt x="172" y="219"/>
                    </a:cubicBezTo>
                    <a:cubicBezTo>
                      <a:pt x="169" y="216"/>
                      <a:pt x="167" y="213"/>
                      <a:pt x="164" y="210"/>
                    </a:cubicBezTo>
                    <a:cubicBezTo>
                      <a:pt x="159" y="205"/>
                      <a:pt x="153" y="201"/>
                      <a:pt x="148" y="197"/>
                    </a:cubicBezTo>
                    <a:cubicBezTo>
                      <a:pt x="145" y="195"/>
                      <a:pt x="142" y="193"/>
                      <a:pt x="140" y="191"/>
                    </a:cubicBezTo>
                    <a:cubicBezTo>
                      <a:pt x="140" y="191"/>
                      <a:pt x="141" y="191"/>
                      <a:pt x="141" y="191"/>
                    </a:cubicBezTo>
                    <a:cubicBezTo>
                      <a:pt x="141" y="191"/>
                      <a:pt x="141" y="191"/>
                      <a:pt x="141" y="191"/>
                    </a:cubicBezTo>
                    <a:close/>
                    <a:moveTo>
                      <a:pt x="135" y="187"/>
                    </a:moveTo>
                    <a:cubicBezTo>
                      <a:pt x="126" y="181"/>
                      <a:pt x="118" y="175"/>
                      <a:pt x="111" y="168"/>
                    </a:cubicBezTo>
                    <a:cubicBezTo>
                      <a:pt x="112" y="169"/>
                      <a:pt x="112" y="170"/>
                      <a:pt x="113" y="170"/>
                    </a:cubicBezTo>
                    <a:cubicBezTo>
                      <a:pt x="116" y="172"/>
                      <a:pt x="119" y="175"/>
                      <a:pt x="122" y="177"/>
                    </a:cubicBezTo>
                    <a:cubicBezTo>
                      <a:pt x="126" y="180"/>
                      <a:pt x="130" y="182"/>
                      <a:pt x="134" y="185"/>
                    </a:cubicBezTo>
                    <a:cubicBezTo>
                      <a:pt x="134" y="186"/>
                      <a:pt x="134" y="187"/>
                      <a:pt x="135" y="187"/>
                    </a:cubicBezTo>
                    <a:close/>
                    <a:moveTo>
                      <a:pt x="177" y="218"/>
                    </a:moveTo>
                    <a:cubicBezTo>
                      <a:pt x="174" y="214"/>
                      <a:pt x="169" y="211"/>
                      <a:pt x="166" y="208"/>
                    </a:cubicBezTo>
                    <a:cubicBezTo>
                      <a:pt x="162" y="204"/>
                      <a:pt x="157" y="200"/>
                      <a:pt x="152" y="196"/>
                    </a:cubicBezTo>
                    <a:cubicBezTo>
                      <a:pt x="149" y="194"/>
                      <a:pt x="146" y="192"/>
                      <a:pt x="143" y="190"/>
                    </a:cubicBezTo>
                    <a:cubicBezTo>
                      <a:pt x="144" y="189"/>
                      <a:pt x="144" y="188"/>
                      <a:pt x="144" y="187"/>
                    </a:cubicBezTo>
                    <a:cubicBezTo>
                      <a:pt x="145" y="188"/>
                      <a:pt x="146" y="189"/>
                      <a:pt x="148" y="190"/>
                    </a:cubicBezTo>
                    <a:cubicBezTo>
                      <a:pt x="154" y="194"/>
                      <a:pt x="160" y="199"/>
                      <a:pt x="166" y="204"/>
                    </a:cubicBezTo>
                    <a:cubicBezTo>
                      <a:pt x="169" y="207"/>
                      <a:pt x="172" y="211"/>
                      <a:pt x="176" y="213"/>
                    </a:cubicBezTo>
                    <a:cubicBezTo>
                      <a:pt x="176" y="215"/>
                      <a:pt x="177" y="216"/>
                      <a:pt x="177" y="218"/>
                    </a:cubicBezTo>
                    <a:close/>
                    <a:moveTo>
                      <a:pt x="142" y="190"/>
                    </a:moveTo>
                    <a:cubicBezTo>
                      <a:pt x="142" y="190"/>
                      <a:pt x="142" y="190"/>
                      <a:pt x="142" y="190"/>
                    </a:cubicBezTo>
                    <a:cubicBezTo>
                      <a:pt x="143" y="191"/>
                      <a:pt x="144" y="192"/>
                      <a:pt x="145" y="192"/>
                    </a:cubicBezTo>
                    <a:cubicBezTo>
                      <a:pt x="151" y="197"/>
                      <a:pt x="157" y="201"/>
                      <a:pt x="163" y="206"/>
                    </a:cubicBezTo>
                    <a:cubicBezTo>
                      <a:pt x="166" y="208"/>
                      <a:pt x="168" y="210"/>
                      <a:pt x="170" y="213"/>
                    </a:cubicBezTo>
                    <a:cubicBezTo>
                      <a:pt x="172" y="215"/>
                      <a:pt x="175" y="217"/>
                      <a:pt x="177" y="219"/>
                    </a:cubicBezTo>
                    <a:cubicBezTo>
                      <a:pt x="177" y="219"/>
                      <a:pt x="177" y="219"/>
                      <a:pt x="177" y="219"/>
                    </a:cubicBezTo>
                    <a:cubicBezTo>
                      <a:pt x="175" y="218"/>
                      <a:pt x="173" y="217"/>
                      <a:pt x="172" y="216"/>
                    </a:cubicBezTo>
                    <a:cubicBezTo>
                      <a:pt x="171" y="214"/>
                      <a:pt x="170" y="213"/>
                      <a:pt x="169" y="212"/>
                    </a:cubicBezTo>
                    <a:cubicBezTo>
                      <a:pt x="166" y="210"/>
                      <a:pt x="164" y="207"/>
                      <a:pt x="161" y="205"/>
                    </a:cubicBezTo>
                    <a:cubicBezTo>
                      <a:pt x="156" y="201"/>
                      <a:pt x="150" y="196"/>
                      <a:pt x="144" y="192"/>
                    </a:cubicBezTo>
                    <a:cubicBezTo>
                      <a:pt x="143" y="191"/>
                      <a:pt x="143" y="191"/>
                      <a:pt x="142" y="190"/>
                    </a:cubicBezTo>
                    <a:close/>
                    <a:moveTo>
                      <a:pt x="137" y="186"/>
                    </a:moveTo>
                    <a:cubicBezTo>
                      <a:pt x="138" y="187"/>
                      <a:pt x="139" y="188"/>
                      <a:pt x="140" y="188"/>
                    </a:cubicBezTo>
                    <a:cubicBezTo>
                      <a:pt x="140" y="188"/>
                      <a:pt x="139" y="188"/>
                      <a:pt x="139" y="188"/>
                    </a:cubicBezTo>
                    <a:cubicBezTo>
                      <a:pt x="138" y="187"/>
                      <a:pt x="138" y="187"/>
                      <a:pt x="137" y="186"/>
                    </a:cubicBezTo>
                    <a:close/>
                    <a:moveTo>
                      <a:pt x="144" y="183"/>
                    </a:moveTo>
                    <a:cubicBezTo>
                      <a:pt x="147" y="185"/>
                      <a:pt x="149" y="187"/>
                      <a:pt x="152" y="189"/>
                    </a:cubicBezTo>
                    <a:cubicBezTo>
                      <a:pt x="157" y="193"/>
                      <a:pt x="162" y="197"/>
                      <a:pt x="166" y="201"/>
                    </a:cubicBezTo>
                    <a:cubicBezTo>
                      <a:pt x="169" y="204"/>
                      <a:pt x="171" y="206"/>
                      <a:pt x="173" y="208"/>
                    </a:cubicBezTo>
                    <a:cubicBezTo>
                      <a:pt x="174" y="209"/>
                      <a:pt x="176" y="211"/>
                      <a:pt x="176" y="212"/>
                    </a:cubicBezTo>
                    <a:cubicBezTo>
                      <a:pt x="176" y="212"/>
                      <a:pt x="176" y="212"/>
                      <a:pt x="176" y="212"/>
                    </a:cubicBezTo>
                    <a:cubicBezTo>
                      <a:pt x="176" y="212"/>
                      <a:pt x="176" y="212"/>
                      <a:pt x="176" y="212"/>
                    </a:cubicBezTo>
                    <a:cubicBezTo>
                      <a:pt x="171" y="208"/>
                      <a:pt x="167" y="204"/>
                      <a:pt x="162" y="200"/>
                    </a:cubicBezTo>
                    <a:cubicBezTo>
                      <a:pt x="158" y="196"/>
                      <a:pt x="153" y="193"/>
                      <a:pt x="148" y="189"/>
                    </a:cubicBezTo>
                    <a:cubicBezTo>
                      <a:pt x="147" y="188"/>
                      <a:pt x="146" y="188"/>
                      <a:pt x="144" y="187"/>
                    </a:cubicBezTo>
                    <a:cubicBezTo>
                      <a:pt x="144" y="185"/>
                      <a:pt x="144" y="184"/>
                      <a:pt x="144" y="183"/>
                    </a:cubicBezTo>
                    <a:close/>
                    <a:moveTo>
                      <a:pt x="177" y="231"/>
                    </a:moveTo>
                    <a:cubicBezTo>
                      <a:pt x="175" y="229"/>
                      <a:pt x="174" y="228"/>
                      <a:pt x="173" y="226"/>
                    </a:cubicBezTo>
                    <a:cubicBezTo>
                      <a:pt x="174" y="227"/>
                      <a:pt x="175" y="228"/>
                      <a:pt x="177" y="229"/>
                    </a:cubicBezTo>
                    <a:cubicBezTo>
                      <a:pt x="177" y="230"/>
                      <a:pt x="177" y="230"/>
                      <a:pt x="177" y="231"/>
                    </a:cubicBezTo>
                    <a:close/>
                    <a:moveTo>
                      <a:pt x="177" y="227"/>
                    </a:moveTo>
                    <a:cubicBezTo>
                      <a:pt x="176" y="226"/>
                      <a:pt x="175" y="225"/>
                      <a:pt x="174" y="223"/>
                    </a:cubicBezTo>
                    <a:cubicBezTo>
                      <a:pt x="175" y="224"/>
                      <a:pt x="176" y="225"/>
                      <a:pt x="177" y="225"/>
                    </a:cubicBezTo>
                    <a:cubicBezTo>
                      <a:pt x="177" y="226"/>
                      <a:pt x="177" y="226"/>
                      <a:pt x="177" y="227"/>
                    </a:cubicBezTo>
                    <a:close/>
                    <a:moveTo>
                      <a:pt x="176" y="200"/>
                    </a:moveTo>
                    <a:cubicBezTo>
                      <a:pt x="169" y="192"/>
                      <a:pt x="161" y="186"/>
                      <a:pt x="154" y="180"/>
                    </a:cubicBezTo>
                    <a:cubicBezTo>
                      <a:pt x="156" y="181"/>
                      <a:pt x="158" y="182"/>
                      <a:pt x="160" y="183"/>
                    </a:cubicBezTo>
                    <a:cubicBezTo>
                      <a:pt x="161" y="184"/>
                      <a:pt x="162" y="184"/>
                      <a:pt x="162" y="185"/>
                    </a:cubicBezTo>
                    <a:cubicBezTo>
                      <a:pt x="167" y="189"/>
                      <a:pt x="172" y="193"/>
                      <a:pt x="176" y="197"/>
                    </a:cubicBezTo>
                    <a:cubicBezTo>
                      <a:pt x="176" y="198"/>
                      <a:pt x="176" y="199"/>
                      <a:pt x="176" y="200"/>
                    </a:cubicBezTo>
                    <a:close/>
                    <a:moveTo>
                      <a:pt x="176" y="201"/>
                    </a:moveTo>
                    <a:cubicBezTo>
                      <a:pt x="175" y="200"/>
                      <a:pt x="174" y="199"/>
                      <a:pt x="173" y="197"/>
                    </a:cubicBezTo>
                    <a:cubicBezTo>
                      <a:pt x="167" y="192"/>
                      <a:pt x="161" y="187"/>
                      <a:pt x="155" y="182"/>
                    </a:cubicBezTo>
                    <a:cubicBezTo>
                      <a:pt x="153" y="181"/>
                      <a:pt x="151" y="179"/>
                      <a:pt x="148" y="177"/>
                    </a:cubicBezTo>
                    <a:cubicBezTo>
                      <a:pt x="150" y="178"/>
                      <a:pt x="151" y="178"/>
                      <a:pt x="152" y="179"/>
                    </a:cubicBezTo>
                    <a:cubicBezTo>
                      <a:pt x="156" y="182"/>
                      <a:pt x="160" y="186"/>
                      <a:pt x="164" y="189"/>
                    </a:cubicBezTo>
                    <a:cubicBezTo>
                      <a:pt x="167" y="192"/>
                      <a:pt x="170" y="194"/>
                      <a:pt x="173" y="197"/>
                    </a:cubicBezTo>
                    <a:cubicBezTo>
                      <a:pt x="174" y="198"/>
                      <a:pt x="175" y="199"/>
                      <a:pt x="176" y="200"/>
                    </a:cubicBezTo>
                    <a:cubicBezTo>
                      <a:pt x="176" y="200"/>
                      <a:pt x="176" y="200"/>
                      <a:pt x="176" y="201"/>
                    </a:cubicBezTo>
                    <a:close/>
                    <a:moveTo>
                      <a:pt x="140" y="173"/>
                    </a:moveTo>
                    <a:cubicBezTo>
                      <a:pt x="146" y="180"/>
                      <a:pt x="153" y="185"/>
                      <a:pt x="160" y="191"/>
                    </a:cubicBezTo>
                    <a:cubicBezTo>
                      <a:pt x="163" y="194"/>
                      <a:pt x="167" y="197"/>
                      <a:pt x="170" y="201"/>
                    </a:cubicBezTo>
                    <a:cubicBezTo>
                      <a:pt x="172" y="202"/>
                      <a:pt x="174" y="204"/>
                      <a:pt x="176" y="206"/>
                    </a:cubicBezTo>
                    <a:cubicBezTo>
                      <a:pt x="176" y="206"/>
                      <a:pt x="176" y="206"/>
                      <a:pt x="176" y="206"/>
                    </a:cubicBezTo>
                    <a:cubicBezTo>
                      <a:pt x="176" y="206"/>
                      <a:pt x="176" y="207"/>
                      <a:pt x="176" y="207"/>
                    </a:cubicBezTo>
                    <a:cubicBezTo>
                      <a:pt x="175" y="206"/>
                      <a:pt x="174" y="205"/>
                      <a:pt x="174" y="204"/>
                    </a:cubicBezTo>
                    <a:cubicBezTo>
                      <a:pt x="166" y="197"/>
                      <a:pt x="158" y="190"/>
                      <a:pt x="150" y="184"/>
                    </a:cubicBezTo>
                    <a:cubicBezTo>
                      <a:pt x="147" y="181"/>
                      <a:pt x="144" y="179"/>
                      <a:pt x="142" y="177"/>
                    </a:cubicBezTo>
                    <a:cubicBezTo>
                      <a:pt x="141" y="176"/>
                      <a:pt x="140" y="174"/>
                      <a:pt x="140" y="173"/>
                    </a:cubicBezTo>
                    <a:close/>
                    <a:moveTo>
                      <a:pt x="176" y="208"/>
                    </a:moveTo>
                    <a:cubicBezTo>
                      <a:pt x="176" y="209"/>
                      <a:pt x="176" y="210"/>
                      <a:pt x="176" y="210"/>
                    </a:cubicBezTo>
                    <a:cubicBezTo>
                      <a:pt x="174" y="207"/>
                      <a:pt x="171" y="205"/>
                      <a:pt x="168" y="202"/>
                    </a:cubicBezTo>
                    <a:cubicBezTo>
                      <a:pt x="164" y="198"/>
                      <a:pt x="160" y="194"/>
                      <a:pt x="155" y="191"/>
                    </a:cubicBezTo>
                    <a:cubicBezTo>
                      <a:pt x="152" y="188"/>
                      <a:pt x="148" y="185"/>
                      <a:pt x="144" y="182"/>
                    </a:cubicBezTo>
                    <a:cubicBezTo>
                      <a:pt x="143" y="181"/>
                      <a:pt x="143" y="180"/>
                      <a:pt x="142" y="178"/>
                    </a:cubicBezTo>
                    <a:cubicBezTo>
                      <a:pt x="146" y="181"/>
                      <a:pt x="150" y="184"/>
                      <a:pt x="153" y="187"/>
                    </a:cubicBezTo>
                    <a:cubicBezTo>
                      <a:pt x="161" y="194"/>
                      <a:pt x="168" y="201"/>
                      <a:pt x="176" y="208"/>
                    </a:cubicBezTo>
                    <a:close/>
                    <a:moveTo>
                      <a:pt x="176" y="237"/>
                    </a:moveTo>
                    <a:cubicBezTo>
                      <a:pt x="175" y="235"/>
                      <a:pt x="173" y="234"/>
                      <a:pt x="171" y="232"/>
                    </a:cubicBezTo>
                    <a:cubicBezTo>
                      <a:pt x="168" y="229"/>
                      <a:pt x="165" y="226"/>
                      <a:pt x="162" y="223"/>
                    </a:cubicBezTo>
                    <a:cubicBezTo>
                      <a:pt x="155" y="216"/>
                      <a:pt x="148" y="211"/>
                      <a:pt x="140" y="205"/>
                    </a:cubicBezTo>
                    <a:cubicBezTo>
                      <a:pt x="134" y="200"/>
                      <a:pt x="128" y="195"/>
                      <a:pt x="121" y="190"/>
                    </a:cubicBezTo>
                    <a:cubicBezTo>
                      <a:pt x="125" y="193"/>
                      <a:pt x="130" y="196"/>
                      <a:pt x="134" y="199"/>
                    </a:cubicBezTo>
                    <a:cubicBezTo>
                      <a:pt x="142" y="205"/>
                      <a:pt x="151" y="211"/>
                      <a:pt x="159" y="217"/>
                    </a:cubicBezTo>
                    <a:cubicBezTo>
                      <a:pt x="162" y="221"/>
                      <a:pt x="167" y="224"/>
                      <a:pt x="170" y="227"/>
                    </a:cubicBezTo>
                    <a:cubicBezTo>
                      <a:pt x="172" y="229"/>
                      <a:pt x="174" y="231"/>
                      <a:pt x="177" y="233"/>
                    </a:cubicBezTo>
                    <a:cubicBezTo>
                      <a:pt x="177" y="234"/>
                      <a:pt x="176" y="235"/>
                      <a:pt x="176" y="237"/>
                    </a:cubicBezTo>
                    <a:close/>
                    <a:moveTo>
                      <a:pt x="176" y="239"/>
                    </a:moveTo>
                    <a:cubicBezTo>
                      <a:pt x="172" y="235"/>
                      <a:pt x="168" y="230"/>
                      <a:pt x="163" y="226"/>
                    </a:cubicBezTo>
                    <a:cubicBezTo>
                      <a:pt x="141" y="207"/>
                      <a:pt x="115" y="192"/>
                      <a:pt x="92" y="173"/>
                    </a:cubicBezTo>
                    <a:cubicBezTo>
                      <a:pt x="92" y="171"/>
                      <a:pt x="92" y="169"/>
                      <a:pt x="92" y="167"/>
                    </a:cubicBezTo>
                    <a:cubicBezTo>
                      <a:pt x="93" y="167"/>
                      <a:pt x="93" y="168"/>
                      <a:pt x="93" y="168"/>
                    </a:cubicBezTo>
                    <a:cubicBezTo>
                      <a:pt x="93" y="168"/>
                      <a:pt x="94" y="169"/>
                      <a:pt x="94" y="169"/>
                    </a:cubicBezTo>
                    <a:cubicBezTo>
                      <a:pt x="94" y="169"/>
                      <a:pt x="95" y="169"/>
                      <a:pt x="95" y="169"/>
                    </a:cubicBezTo>
                    <a:cubicBezTo>
                      <a:pt x="95" y="170"/>
                      <a:pt x="95" y="170"/>
                      <a:pt x="96" y="170"/>
                    </a:cubicBezTo>
                    <a:cubicBezTo>
                      <a:pt x="106" y="179"/>
                      <a:pt x="117" y="188"/>
                      <a:pt x="129" y="197"/>
                    </a:cubicBezTo>
                    <a:cubicBezTo>
                      <a:pt x="141" y="206"/>
                      <a:pt x="153" y="215"/>
                      <a:pt x="164" y="226"/>
                    </a:cubicBezTo>
                    <a:cubicBezTo>
                      <a:pt x="167" y="229"/>
                      <a:pt x="169" y="231"/>
                      <a:pt x="172" y="234"/>
                    </a:cubicBezTo>
                    <a:cubicBezTo>
                      <a:pt x="173" y="234"/>
                      <a:pt x="174" y="235"/>
                      <a:pt x="175" y="236"/>
                    </a:cubicBezTo>
                    <a:cubicBezTo>
                      <a:pt x="175" y="236"/>
                      <a:pt x="176" y="237"/>
                      <a:pt x="176" y="238"/>
                    </a:cubicBezTo>
                    <a:cubicBezTo>
                      <a:pt x="176" y="238"/>
                      <a:pt x="176" y="238"/>
                      <a:pt x="176" y="239"/>
                    </a:cubicBezTo>
                    <a:close/>
                    <a:moveTo>
                      <a:pt x="93" y="162"/>
                    </a:moveTo>
                    <a:cubicBezTo>
                      <a:pt x="95" y="163"/>
                      <a:pt x="96" y="163"/>
                      <a:pt x="98" y="163"/>
                    </a:cubicBezTo>
                    <a:cubicBezTo>
                      <a:pt x="98" y="163"/>
                      <a:pt x="99" y="163"/>
                      <a:pt x="99" y="163"/>
                    </a:cubicBezTo>
                    <a:cubicBezTo>
                      <a:pt x="105" y="169"/>
                      <a:pt x="112" y="174"/>
                      <a:pt x="119" y="179"/>
                    </a:cubicBezTo>
                    <a:cubicBezTo>
                      <a:pt x="120" y="180"/>
                      <a:pt x="121" y="181"/>
                      <a:pt x="122" y="182"/>
                    </a:cubicBezTo>
                    <a:cubicBezTo>
                      <a:pt x="123" y="182"/>
                      <a:pt x="124" y="183"/>
                      <a:pt x="125" y="184"/>
                    </a:cubicBezTo>
                    <a:cubicBezTo>
                      <a:pt x="130" y="188"/>
                      <a:pt x="135" y="191"/>
                      <a:pt x="139" y="195"/>
                    </a:cubicBezTo>
                    <a:cubicBezTo>
                      <a:pt x="139" y="195"/>
                      <a:pt x="139" y="195"/>
                      <a:pt x="139" y="195"/>
                    </a:cubicBezTo>
                    <a:cubicBezTo>
                      <a:pt x="147" y="200"/>
                      <a:pt x="154" y="206"/>
                      <a:pt x="161" y="212"/>
                    </a:cubicBezTo>
                    <a:cubicBezTo>
                      <a:pt x="163" y="213"/>
                      <a:pt x="165" y="215"/>
                      <a:pt x="167" y="217"/>
                    </a:cubicBezTo>
                    <a:cubicBezTo>
                      <a:pt x="168" y="219"/>
                      <a:pt x="170" y="221"/>
                      <a:pt x="171" y="222"/>
                    </a:cubicBezTo>
                    <a:cubicBezTo>
                      <a:pt x="172" y="224"/>
                      <a:pt x="174" y="225"/>
                      <a:pt x="175" y="226"/>
                    </a:cubicBezTo>
                    <a:cubicBezTo>
                      <a:pt x="175" y="227"/>
                      <a:pt x="176" y="228"/>
                      <a:pt x="177" y="228"/>
                    </a:cubicBezTo>
                    <a:cubicBezTo>
                      <a:pt x="177" y="228"/>
                      <a:pt x="177" y="228"/>
                      <a:pt x="177" y="229"/>
                    </a:cubicBezTo>
                    <a:cubicBezTo>
                      <a:pt x="176" y="228"/>
                      <a:pt x="176" y="228"/>
                      <a:pt x="175" y="227"/>
                    </a:cubicBezTo>
                    <a:cubicBezTo>
                      <a:pt x="162" y="216"/>
                      <a:pt x="150" y="204"/>
                      <a:pt x="136" y="194"/>
                    </a:cubicBezTo>
                    <a:cubicBezTo>
                      <a:pt x="135" y="193"/>
                      <a:pt x="133" y="192"/>
                      <a:pt x="132" y="192"/>
                    </a:cubicBezTo>
                    <a:cubicBezTo>
                      <a:pt x="126" y="187"/>
                      <a:pt x="121" y="183"/>
                      <a:pt x="115" y="178"/>
                    </a:cubicBezTo>
                    <a:cubicBezTo>
                      <a:pt x="109" y="173"/>
                      <a:pt x="102" y="168"/>
                      <a:pt x="95" y="163"/>
                    </a:cubicBezTo>
                    <a:cubicBezTo>
                      <a:pt x="95" y="163"/>
                      <a:pt x="95" y="163"/>
                      <a:pt x="95" y="163"/>
                    </a:cubicBezTo>
                    <a:cubicBezTo>
                      <a:pt x="95" y="163"/>
                      <a:pt x="94" y="163"/>
                      <a:pt x="94" y="163"/>
                    </a:cubicBezTo>
                    <a:cubicBezTo>
                      <a:pt x="93" y="162"/>
                      <a:pt x="93" y="163"/>
                      <a:pt x="94" y="163"/>
                    </a:cubicBezTo>
                    <a:cubicBezTo>
                      <a:pt x="94" y="163"/>
                      <a:pt x="94" y="164"/>
                      <a:pt x="95" y="164"/>
                    </a:cubicBezTo>
                    <a:cubicBezTo>
                      <a:pt x="95" y="164"/>
                      <a:pt x="95" y="165"/>
                      <a:pt x="96" y="165"/>
                    </a:cubicBezTo>
                    <a:cubicBezTo>
                      <a:pt x="98" y="166"/>
                      <a:pt x="99" y="167"/>
                      <a:pt x="100" y="168"/>
                    </a:cubicBezTo>
                    <a:cubicBezTo>
                      <a:pt x="102" y="169"/>
                      <a:pt x="104" y="171"/>
                      <a:pt x="105" y="172"/>
                    </a:cubicBezTo>
                    <a:cubicBezTo>
                      <a:pt x="109" y="175"/>
                      <a:pt x="112" y="178"/>
                      <a:pt x="115" y="180"/>
                    </a:cubicBezTo>
                    <a:cubicBezTo>
                      <a:pt x="120" y="184"/>
                      <a:pt x="125" y="187"/>
                      <a:pt x="129" y="190"/>
                    </a:cubicBezTo>
                    <a:cubicBezTo>
                      <a:pt x="141" y="199"/>
                      <a:pt x="153" y="208"/>
                      <a:pt x="164" y="218"/>
                    </a:cubicBezTo>
                    <a:cubicBezTo>
                      <a:pt x="167" y="221"/>
                      <a:pt x="169" y="224"/>
                      <a:pt x="172" y="227"/>
                    </a:cubicBezTo>
                    <a:cubicBezTo>
                      <a:pt x="173" y="228"/>
                      <a:pt x="174" y="229"/>
                      <a:pt x="175" y="231"/>
                    </a:cubicBezTo>
                    <a:cubicBezTo>
                      <a:pt x="176" y="231"/>
                      <a:pt x="176" y="231"/>
                      <a:pt x="177" y="232"/>
                    </a:cubicBezTo>
                    <a:cubicBezTo>
                      <a:pt x="177" y="232"/>
                      <a:pt x="177" y="232"/>
                      <a:pt x="177" y="232"/>
                    </a:cubicBezTo>
                    <a:cubicBezTo>
                      <a:pt x="176" y="232"/>
                      <a:pt x="176" y="232"/>
                      <a:pt x="176" y="231"/>
                    </a:cubicBezTo>
                    <a:cubicBezTo>
                      <a:pt x="170" y="227"/>
                      <a:pt x="165" y="222"/>
                      <a:pt x="159" y="217"/>
                    </a:cubicBezTo>
                    <a:cubicBezTo>
                      <a:pt x="148" y="207"/>
                      <a:pt x="135" y="199"/>
                      <a:pt x="123" y="191"/>
                    </a:cubicBezTo>
                    <a:cubicBezTo>
                      <a:pt x="117" y="186"/>
                      <a:pt x="110" y="180"/>
                      <a:pt x="103" y="175"/>
                    </a:cubicBezTo>
                    <a:cubicBezTo>
                      <a:pt x="102" y="173"/>
                      <a:pt x="100" y="172"/>
                      <a:pt x="98" y="171"/>
                    </a:cubicBezTo>
                    <a:cubicBezTo>
                      <a:pt x="97" y="170"/>
                      <a:pt x="97" y="170"/>
                      <a:pt x="96" y="170"/>
                    </a:cubicBezTo>
                    <a:cubicBezTo>
                      <a:pt x="95" y="169"/>
                      <a:pt x="94" y="167"/>
                      <a:pt x="92" y="166"/>
                    </a:cubicBezTo>
                    <a:cubicBezTo>
                      <a:pt x="93" y="165"/>
                      <a:pt x="93" y="164"/>
                      <a:pt x="93" y="163"/>
                    </a:cubicBezTo>
                    <a:cubicBezTo>
                      <a:pt x="93" y="163"/>
                      <a:pt x="93" y="163"/>
                      <a:pt x="93" y="162"/>
                    </a:cubicBezTo>
                    <a:close/>
                    <a:moveTo>
                      <a:pt x="113" y="177"/>
                    </a:moveTo>
                    <a:cubicBezTo>
                      <a:pt x="111" y="176"/>
                      <a:pt x="110" y="175"/>
                      <a:pt x="108" y="173"/>
                    </a:cubicBezTo>
                    <a:cubicBezTo>
                      <a:pt x="110" y="175"/>
                      <a:pt x="112" y="177"/>
                      <a:pt x="114" y="179"/>
                    </a:cubicBezTo>
                    <a:cubicBezTo>
                      <a:pt x="114" y="178"/>
                      <a:pt x="113" y="178"/>
                      <a:pt x="113" y="177"/>
                    </a:cubicBezTo>
                    <a:close/>
                    <a:moveTo>
                      <a:pt x="95" y="158"/>
                    </a:moveTo>
                    <a:cubicBezTo>
                      <a:pt x="95" y="158"/>
                      <a:pt x="96" y="158"/>
                      <a:pt x="97" y="158"/>
                    </a:cubicBezTo>
                    <a:cubicBezTo>
                      <a:pt x="97" y="158"/>
                      <a:pt x="97" y="158"/>
                      <a:pt x="98" y="158"/>
                    </a:cubicBezTo>
                    <a:cubicBezTo>
                      <a:pt x="98" y="159"/>
                      <a:pt x="98" y="159"/>
                      <a:pt x="98" y="160"/>
                    </a:cubicBezTo>
                    <a:cubicBezTo>
                      <a:pt x="97" y="160"/>
                      <a:pt x="96" y="160"/>
                      <a:pt x="95" y="160"/>
                    </a:cubicBezTo>
                    <a:cubicBezTo>
                      <a:pt x="95" y="159"/>
                      <a:pt x="95" y="159"/>
                      <a:pt x="95" y="159"/>
                    </a:cubicBezTo>
                    <a:cubicBezTo>
                      <a:pt x="95" y="159"/>
                      <a:pt x="95" y="158"/>
                      <a:pt x="95" y="158"/>
                    </a:cubicBezTo>
                    <a:close/>
                    <a:moveTo>
                      <a:pt x="101" y="159"/>
                    </a:moveTo>
                    <a:cubicBezTo>
                      <a:pt x="101" y="159"/>
                      <a:pt x="102" y="159"/>
                      <a:pt x="103" y="159"/>
                    </a:cubicBezTo>
                    <a:cubicBezTo>
                      <a:pt x="103" y="160"/>
                      <a:pt x="103" y="160"/>
                      <a:pt x="103" y="161"/>
                    </a:cubicBezTo>
                    <a:cubicBezTo>
                      <a:pt x="102" y="161"/>
                      <a:pt x="101" y="161"/>
                      <a:pt x="101" y="161"/>
                    </a:cubicBezTo>
                    <a:cubicBezTo>
                      <a:pt x="101" y="160"/>
                      <a:pt x="101" y="160"/>
                      <a:pt x="101" y="159"/>
                    </a:cubicBezTo>
                    <a:cubicBezTo>
                      <a:pt x="101" y="159"/>
                      <a:pt x="101" y="159"/>
                      <a:pt x="101" y="159"/>
                    </a:cubicBezTo>
                    <a:close/>
                    <a:moveTo>
                      <a:pt x="106" y="160"/>
                    </a:moveTo>
                    <a:cubicBezTo>
                      <a:pt x="107" y="160"/>
                      <a:pt x="108" y="160"/>
                      <a:pt x="109" y="161"/>
                    </a:cubicBezTo>
                    <a:cubicBezTo>
                      <a:pt x="109" y="161"/>
                      <a:pt x="109" y="161"/>
                      <a:pt x="109" y="162"/>
                    </a:cubicBezTo>
                    <a:cubicBezTo>
                      <a:pt x="108" y="162"/>
                      <a:pt x="107" y="161"/>
                      <a:pt x="106" y="161"/>
                    </a:cubicBezTo>
                    <a:cubicBezTo>
                      <a:pt x="106" y="161"/>
                      <a:pt x="106" y="160"/>
                      <a:pt x="106" y="160"/>
                    </a:cubicBezTo>
                    <a:close/>
                    <a:moveTo>
                      <a:pt x="112" y="161"/>
                    </a:moveTo>
                    <a:cubicBezTo>
                      <a:pt x="113" y="162"/>
                      <a:pt x="115" y="162"/>
                      <a:pt x="116" y="162"/>
                    </a:cubicBezTo>
                    <a:cubicBezTo>
                      <a:pt x="116" y="163"/>
                      <a:pt x="116" y="163"/>
                      <a:pt x="116" y="163"/>
                    </a:cubicBezTo>
                    <a:cubicBezTo>
                      <a:pt x="115" y="163"/>
                      <a:pt x="113" y="163"/>
                      <a:pt x="112" y="162"/>
                    </a:cubicBezTo>
                    <a:cubicBezTo>
                      <a:pt x="112" y="162"/>
                      <a:pt x="112" y="162"/>
                      <a:pt x="112" y="161"/>
                    </a:cubicBezTo>
                    <a:close/>
                    <a:moveTo>
                      <a:pt x="119" y="163"/>
                    </a:moveTo>
                    <a:cubicBezTo>
                      <a:pt x="122" y="164"/>
                      <a:pt x="126" y="165"/>
                      <a:pt x="129" y="166"/>
                    </a:cubicBezTo>
                    <a:cubicBezTo>
                      <a:pt x="126" y="165"/>
                      <a:pt x="122" y="164"/>
                      <a:pt x="119" y="164"/>
                    </a:cubicBezTo>
                    <a:cubicBezTo>
                      <a:pt x="119" y="164"/>
                      <a:pt x="119" y="163"/>
                      <a:pt x="119" y="163"/>
                    </a:cubicBezTo>
                    <a:close/>
                    <a:moveTo>
                      <a:pt x="174" y="189"/>
                    </a:moveTo>
                    <a:cubicBezTo>
                      <a:pt x="174" y="190"/>
                      <a:pt x="175" y="190"/>
                      <a:pt x="176" y="191"/>
                    </a:cubicBezTo>
                    <a:cubicBezTo>
                      <a:pt x="176" y="191"/>
                      <a:pt x="176" y="191"/>
                      <a:pt x="176" y="191"/>
                    </a:cubicBezTo>
                    <a:cubicBezTo>
                      <a:pt x="175" y="191"/>
                      <a:pt x="174" y="190"/>
                      <a:pt x="174" y="189"/>
                    </a:cubicBezTo>
                    <a:close/>
                    <a:moveTo>
                      <a:pt x="176" y="205"/>
                    </a:moveTo>
                    <a:cubicBezTo>
                      <a:pt x="175" y="203"/>
                      <a:pt x="173" y="202"/>
                      <a:pt x="171" y="200"/>
                    </a:cubicBezTo>
                    <a:cubicBezTo>
                      <a:pt x="168" y="197"/>
                      <a:pt x="165" y="194"/>
                      <a:pt x="161" y="191"/>
                    </a:cubicBezTo>
                    <a:cubicBezTo>
                      <a:pt x="155" y="186"/>
                      <a:pt x="148" y="180"/>
                      <a:pt x="141" y="174"/>
                    </a:cubicBezTo>
                    <a:cubicBezTo>
                      <a:pt x="142" y="174"/>
                      <a:pt x="142" y="174"/>
                      <a:pt x="142" y="174"/>
                    </a:cubicBezTo>
                    <a:cubicBezTo>
                      <a:pt x="143" y="175"/>
                      <a:pt x="144" y="175"/>
                      <a:pt x="145" y="175"/>
                    </a:cubicBezTo>
                    <a:cubicBezTo>
                      <a:pt x="146" y="176"/>
                      <a:pt x="147" y="177"/>
                      <a:pt x="149" y="179"/>
                    </a:cubicBezTo>
                    <a:cubicBezTo>
                      <a:pt x="152" y="181"/>
                      <a:pt x="155" y="184"/>
                      <a:pt x="158" y="186"/>
                    </a:cubicBezTo>
                    <a:cubicBezTo>
                      <a:pt x="163" y="189"/>
                      <a:pt x="167" y="192"/>
                      <a:pt x="170" y="196"/>
                    </a:cubicBezTo>
                    <a:cubicBezTo>
                      <a:pt x="172" y="198"/>
                      <a:pt x="174" y="200"/>
                      <a:pt x="176" y="201"/>
                    </a:cubicBezTo>
                    <a:cubicBezTo>
                      <a:pt x="176" y="203"/>
                      <a:pt x="176" y="204"/>
                      <a:pt x="176" y="205"/>
                    </a:cubicBezTo>
                    <a:close/>
                    <a:moveTo>
                      <a:pt x="176" y="240"/>
                    </a:moveTo>
                    <a:cubicBezTo>
                      <a:pt x="176" y="240"/>
                      <a:pt x="176" y="241"/>
                      <a:pt x="176" y="242"/>
                    </a:cubicBezTo>
                    <a:cubicBezTo>
                      <a:pt x="169" y="237"/>
                      <a:pt x="163" y="231"/>
                      <a:pt x="156" y="225"/>
                    </a:cubicBezTo>
                    <a:cubicBezTo>
                      <a:pt x="149" y="220"/>
                      <a:pt x="143" y="215"/>
                      <a:pt x="136" y="210"/>
                    </a:cubicBezTo>
                    <a:cubicBezTo>
                      <a:pt x="128" y="204"/>
                      <a:pt x="120" y="198"/>
                      <a:pt x="112" y="193"/>
                    </a:cubicBezTo>
                    <a:cubicBezTo>
                      <a:pt x="108" y="190"/>
                      <a:pt x="104" y="187"/>
                      <a:pt x="100" y="184"/>
                    </a:cubicBezTo>
                    <a:cubicBezTo>
                      <a:pt x="97" y="181"/>
                      <a:pt x="94" y="180"/>
                      <a:pt x="92" y="178"/>
                    </a:cubicBezTo>
                    <a:cubicBezTo>
                      <a:pt x="92" y="176"/>
                      <a:pt x="92" y="175"/>
                      <a:pt x="92" y="173"/>
                    </a:cubicBezTo>
                    <a:cubicBezTo>
                      <a:pt x="107" y="186"/>
                      <a:pt x="123" y="197"/>
                      <a:pt x="139" y="208"/>
                    </a:cubicBezTo>
                    <a:cubicBezTo>
                      <a:pt x="147" y="214"/>
                      <a:pt x="156" y="221"/>
                      <a:pt x="164" y="228"/>
                    </a:cubicBezTo>
                    <a:cubicBezTo>
                      <a:pt x="167" y="230"/>
                      <a:pt x="170" y="233"/>
                      <a:pt x="172" y="236"/>
                    </a:cubicBezTo>
                    <a:cubicBezTo>
                      <a:pt x="174" y="237"/>
                      <a:pt x="175" y="239"/>
                      <a:pt x="176" y="240"/>
                    </a:cubicBezTo>
                    <a:close/>
                    <a:moveTo>
                      <a:pt x="176" y="262"/>
                    </a:moveTo>
                    <a:cubicBezTo>
                      <a:pt x="175" y="263"/>
                      <a:pt x="175" y="264"/>
                      <a:pt x="175" y="265"/>
                    </a:cubicBezTo>
                    <a:cubicBezTo>
                      <a:pt x="170" y="260"/>
                      <a:pt x="163" y="255"/>
                      <a:pt x="157" y="251"/>
                    </a:cubicBezTo>
                    <a:cubicBezTo>
                      <a:pt x="150" y="245"/>
                      <a:pt x="143" y="240"/>
                      <a:pt x="136" y="235"/>
                    </a:cubicBezTo>
                    <a:cubicBezTo>
                      <a:pt x="122" y="224"/>
                      <a:pt x="107" y="214"/>
                      <a:pt x="95" y="201"/>
                    </a:cubicBezTo>
                    <a:cubicBezTo>
                      <a:pt x="106" y="213"/>
                      <a:pt x="122" y="223"/>
                      <a:pt x="136" y="233"/>
                    </a:cubicBezTo>
                    <a:cubicBezTo>
                      <a:pt x="143" y="238"/>
                      <a:pt x="151" y="243"/>
                      <a:pt x="158" y="248"/>
                    </a:cubicBezTo>
                    <a:cubicBezTo>
                      <a:pt x="162" y="251"/>
                      <a:pt x="167" y="254"/>
                      <a:pt x="170" y="258"/>
                    </a:cubicBezTo>
                    <a:cubicBezTo>
                      <a:pt x="172" y="259"/>
                      <a:pt x="174" y="261"/>
                      <a:pt x="176" y="262"/>
                    </a:cubicBezTo>
                    <a:close/>
                    <a:moveTo>
                      <a:pt x="175" y="273"/>
                    </a:moveTo>
                    <a:cubicBezTo>
                      <a:pt x="175" y="274"/>
                      <a:pt x="175" y="275"/>
                      <a:pt x="175" y="276"/>
                    </a:cubicBezTo>
                    <a:cubicBezTo>
                      <a:pt x="163" y="263"/>
                      <a:pt x="149" y="253"/>
                      <a:pt x="135" y="243"/>
                    </a:cubicBezTo>
                    <a:cubicBezTo>
                      <a:pt x="133" y="242"/>
                      <a:pt x="132" y="241"/>
                      <a:pt x="130" y="240"/>
                    </a:cubicBezTo>
                    <a:cubicBezTo>
                      <a:pt x="131" y="241"/>
                      <a:pt x="133" y="242"/>
                      <a:pt x="135" y="243"/>
                    </a:cubicBezTo>
                    <a:cubicBezTo>
                      <a:pt x="143" y="248"/>
                      <a:pt x="150" y="253"/>
                      <a:pt x="158" y="259"/>
                    </a:cubicBezTo>
                    <a:cubicBezTo>
                      <a:pt x="164" y="263"/>
                      <a:pt x="169" y="269"/>
                      <a:pt x="175" y="273"/>
                    </a:cubicBezTo>
                    <a:close/>
                    <a:moveTo>
                      <a:pt x="172" y="303"/>
                    </a:moveTo>
                    <a:cubicBezTo>
                      <a:pt x="172" y="303"/>
                      <a:pt x="172" y="303"/>
                      <a:pt x="172" y="303"/>
                    </a:cubicBezTo>
                    <a:cubicBezTo>
                      <a:pt x="171" y="303"/>
                      <a:pt x="171" y="303"/>
                      <a:pt x="170" y="304"/>
                    </a:cubicBezTo>
                    <a:cubicBezTo>
                      <a:pt x="167" y="300"/>
                      <a:pt x="163" y="296"/>
                      <a:pt x="158" y="293"/>
                    </a:cubicBezTo>
                    <a:cubicBezTo>
                      <a:pt x="159" y="293"/>
                      <a:pt x="159" y="293"/>
                      <a:pt x="159" y="293"/>
                    </a:cubicBezTo>
                    <a:cubicBezTo>
                      <a:pt x="162" y="295"/>
                      <a:pt x="165" y="298"/>
                      <a:pt x="168" y="300"/>
                    </a:cubicBezTo>
                    <a:cubicBezTo>
                      <a:pt x="169" y="301"/>
                      <a:pt x="170" y="302"/>
                      <a:pt x="172" y="303"/>
                    </a:cubicBezTo>
                    <a:close/>
                    <a:moveTo>
                      <a:pt x="169" y="305"/>
                    </a:moveTo>
                    <a:cubicBezTo>
                      <a:pt x="168" y="305"/>
                      <a:pt x="168" y="305"/>
                      <a:pt x="167" y="305"/>
                    </a:cubicBezTo>
                    <a:cubicBezTo>
                      <a:pt x="167" y="305"/>
                      <a:pt x="167" y="305"/>
                      <a:pt x="166" y="305"/>
                    </a:cubicBezTo>
                    <a:cubicBezTo>
                      <a:pt x="157" y="295"/>
                      <a:pt x="144" y="288"/>
                      <a:pt x="133" y="280"/>
                    </a:cubicBezTo>
                    <a:cubicBezTo>
                      <a:pt x="127" y="276"/>
                      <a:pt x="121" y="271"/>
                      <a:pt x="114" y="267"/>
                    </a:cubicBezTo>
                    <a:cubicBezTo>
                      <a:pt x="111" y="264"/>
                      <a:pt x="108" y="262"/>
                      <a:pt x="105" y="260"/>
                    </a:cubicBezTo>
                    <a:cubicBezTo>
                      <a:pt x="102" y="258"/>
                      <a:pt x="101" y="256"/>
                      <a:pt x="98" y="255"/>
                    </a:cubicBezTo>
                    <a:cubicBezTo>
                      <a:pt x="98" y="253"/>
                      <a:pt x="98" y="251"/>
                      <a:pt x="98" y="249"/>
                    </a:cubicBezTo>
                    <a:cubicBezTo>
                      <a:pt x="103" y="254"/>
                      <a:pt x="109" y="257"/>
                      <a:pt x="114" y="261"/>
                    </a:cubicBezTo>
                    <a:cubicBezTo>
                      <a:pt x="120" y="267"/>
                      <a:pt x="126" y="272"/>
                      <a:pt x="133" y="277"/>
                    </a:cubicBezTo>
                    <a:cubicBezTo>
                      <a:pt x="140" y="283"/>
                      <a:pt x="147" y="288"/>
                      <a:pt x="153" y="294"/>
                    </a:cubicBezTo>
                    <a:cubicBezTo>
                      <a:pt x="158" y="297"/>
                      <a:pt x="163" y="301"/>
                      <a:pt x="169" y="305"/>
                    </a:cubicBezTo>
                    <a:close/>
                    <a:moveTo>
                      <a:pt x="165" y="306"/>
                    </a:moveTo>
                    <a:cubicBezTo>
                      <a:pt x="164" y="307"/>
                      <a:pt x="163" y="307"/>
                      <a:pt x="162" y="308"/>
                    </a:cubicBezTo>
                    <a:cubicBezTo>
                      <a:pt x="162" y="308"/>
                      <a:pt x="161" y="308"/>
                      <a:pt x="161" y="308"/>
                    </a:cubicBezTo>
                    <a:cubicBezTo>
                      <a:pt x="157" y="304"/>
                      <a:pt x="152" y="302"/>
                      <a:pt x="147" y="298"/>
                    </a:cubicBezTo>
                    <a:cubicBezTo>
                      <a:pt x="142" y="294"/>
                      <a:pt x="135" y="290"/>
                      <a:pt x="129" y="286"/>
                    </a:cubicBezTo>
                    <a:cubicBezTo>
                      <a:pt x="124" y="283"/>
                      <a:pt x="118" y="278"/>
                      <a:pt x="112" y="275"/>
                    </a:cubicBezTo>
                    <a:cubicBezTo>
                      <a:pt x="109" y="273"/>
                      <a:pt x="107" y="271"/>
                      <a:pt x="104" y="269"/>
                    </a:cubicBezTo>
                    <a:cubicBezTo>
                      <a:pt x="103" y="268"/>
                      <a:pt x="102" y="267"/>
                      <a:pt x="101" y="266"/>
                    </a:cubicBezTo>
                    <a:cubicBezTo>
                      <a:pt x="98" y="262"/>
                      <a:pt x="100" y="264"/>
                      <a:pt x="101" y="265"/>
                    </a:cubicBezTo>
                    <a:cubicBezTo>
                      <a:pt x="107" y="269"/>
                      <a:pt x="112" y="274"/>
                      <a:pt x="118" y="278"/>
                    </a:cubicBezTo>
                    <a:cubicBezTo>
                      <a:pt x="123" y="282"/>
                      <a:pt x="130" y="285"/>
                      <a:pt x="136" y="289"/>
                    </a:cubicBezTo>
                    <a:cubicBezTo>
                      <a:pt x="142" y="293"/>
                      <a:pt x="148" y="296"/>
                      <a:pt x="154" y="300"/>
                    </a:cubicBezTo>
                    <a:cubicBezTo>
                      <a:pt x="157" y="302"/>
                      <a:pt x="161" y="305"/>
                      <a:pt x="165" y="306"/>
                    </a:cubicBezTo>
                    <a:close/>
                    <a:moveTo>
                      <a:pt x="161" y="308"/>
                    </a:moveTo>
                    <a:cubicBezTo>
                      <a:pt x="159" y="309"/>
                      <a:pt x="158" y="309"/>
                      <a:pt x="156" y="310"/>
                    </a:cubicBezTo>
                    <a:cubicBezTo>
                      <a:pt x="146" y="303"/>
                      <a:pt x="137" y="296"/>
                      <a:pt x="127" y="290"/>
                    </a:cubicBezTo>
                    <a:cubicBezTo>
                      <a:pt x="121" y="286"/>
                      <a:pt x="116" y="283"/>
                      <a:pt x="111" y="279"/>
                    </a:cubicBezTo>
                    <a:cubicBezTo>
                      <a:pt x="117" y="283"/>
                      <a:pt x="122" y="286"/>
                      <a:pt x="128" y="289"/>
                    </a:cubicBezTo>
                    <a:cubicBezTo>
                      <a:pt x="139" y="295"/>
                      <a:pt x="150" y="302"/>
                      <a:pt x="161" y="308"/>
                    </a:cubicBezTo>
                    <a:close/>
                    <a:moveTo>
                      <a:pt x="155" y="310"/>
                    </a:moveTo>
                    <a:cubicBezTo>
                      <a:pt x="154" y="311"/>
                      <a:pt x="152" y="311"/>
                      <a:pt x="151" y="312"/>
                    </a:cubicBezTo>
                    <a:cubicBezTo>
                      <a:pt x="150" y="311"/>
                      <a:pt x="149" y="311"/>
                      <a:pt x="149" y="310"/>
                    </a:cubicBezTo>
                    <a:cubicBezTo>
                      <a:pt x="149" y="310"/>
                      <a:pt x="149" y="310"/>
                      <a:pt x="148" y="310"/>
                    </a:cubicBezTo>
                    <a:cubicBezTo>
                      <a:pt x="138" y="301"/>
                      <a:pt x="126" y="293"/>
                      <a:pt x="115" y="285"/>
                    </a:cubicBezTo>
                    <a:cubicBezTo>
                      <a:pt x="112" y="284"/>
                      <a:pt x="109" y="282"/>
                      <a:pt x="106" y="280"/>
                    </a:cubicBezTo>
                    <a:cubicBezTo>
                      <a:pt x="110" y="283"/>
                      <a:pt x="115" y="286"/>
                      <a:pt x="119" y="288"/>
                    </a:cubicBezTo>
                    <a:cubicBezTo>
                      <a:pt x="131" y="296"/>
                      <a:pt x="143" y="303"/>
                      <a:pt x="155" y="310"/>
                    </a:cubicBezTo>
                    <a:close/>
                    <a:moveTo>
                      <a:pt x="150" y="312"/>
                    </a:moveTo>
                    <a:cubicBezTo>
                      <a:pt x="148" y="312"/>
                      <a:pt x="147" y="313"/>
                      <a:pt x="145" y="313"/>
                    </a:cubicBezTo>
                    <a:cubicBezTo>
                      <a:pt x="145" y="313"/>
                      <a:pt x="145" y="313"/>
                      <a:pt x="145" y="313"/>
                    </a:cubicBezTo>
                    <a:cubicBezTo>
                      <a:pt x="144" y="312"/>
                      <a:pt x="143" y="312"/>
                      <a:pt x="143" y="311"/>
                    </a:cubicBezTo>
                    <a:cubicBezTo>
                      <a:pt x="142" y="310"/>
                      <a:pt x="142" y="310"/>
                      <a:pt x="141" y="310"/>
                    </a:cubicBezTo>
                    <a:cubicBezTo>
                      <a:pt x="141" y="309"/>
                      <a:pt x="141" y="309"/>
                      <a:pt x="140" y="309"/>
                    </a:cubicBezTo>
                    <a:cubicBezTo>
                      <a:pt x="138" y="307"/>
                      <a:pt x="136" y="305"/>
                      <a:pt x="134" y="303"/>
                    </a:cubicBezTo>
                    <a:cubicBezTo>
                      <a:pt x="128" y="299"/>
                      <a:pt x="123" y="295"/>
                      <a:pt x="118" y="292"/>
                    </a:cubicBezTo>
                    <a:cubicBezTo>
                      <a:pt x="114" y="289"/>
                      <a:pt x="109" y="287"/>
                      <a:pt x="105" y="284"/>
                    </a:cubicBezTo>
                    <a:cubicBezTo>
                      <a:pt x="108" y="285"/>
                      <a:pt x="110" y="287"/>
                      <a:pt x="112" y="288"/>
                    </a:cubicBezTo>
                    <a:cubicBezTo>
                      <a:pt x="119" y="292"/>
                      <a:pt x="125" y="296"/>
                      <a:pt x="132" y="300"/>
                    </a:cubicBezTo>
                    <a:cubicBezTo>
                      <a:pt x="135" y="302"/>
                      <a:pt x="138" y="304"/>
                      <a:pt x="141" y="306"/>
                    </a:cubicBezTo>
                    <a:cubicBezTo>
                      <a:pt x="143" y="307"/>
                      <a:pt x="144" y="308"/>
                      <a:pt x="146" y="309"/>
                    </a:cubicBezTo>
                    <a:cubicBezTo>
                      <a:pt x="146" y="309"/>
                      <a:pt x="146" y="310"/>
                      <a:pt x="147" y="310"/>
                    </a:cubicBezTo>
                    <a:cubicBezTo>
                      <a:pt x="148" y="311"/>
                      <a:pt x="149" y="311"/>
                      <a:pt x="150" y="312"/>
                    </a:cubicBezTo>
                    <a:close/>
                    <a:moveTo>
                      <a:pt x="144" y="313"/>
                    </a:moveTo>
                    <a:cubicBezTo>
                      <a:pt x="143" y="313"/>
                      <a:pt x="142" y="313"/>
                      <a:pt x="141" y="314"/>
                    </a:cubicBezTo>
                    <a:cubicBezTo>
                      <a:pt x="141" y="314"/>
                      <a:pt x="141" y="313"/>
                      <a:pt x="141" y="313"/>
                    </a:cubicBezTo>
                    <a:cubicBezTo>
                      <a:pt x="137" y="310"/>
                      <a:pt x="134" y="307"/>
                      <a:pt x="130" y="304"/>
                    </a:cubicBezTo>
                    <a:cubicBezTo>
                      <a:pt x="125" y="300"/>
                      <a:pt x="120" y="297"/>
                      <a:pt x="114" y="294"/>
                    </a:cubicBezTo>
                    <a:cubicBezTo>
                      <a:pt x="112" y="292"/>
                      <a:pt x="109" y="291"/>
                      <a:pt x="106" y="289"/>
                    </a:cubicBezTo>
                    <a:cubicBezTo>
                      <a:pt x="106" y="288"/>
                      <a:pt x="105" y="288"/>
                      <a:pt x="105" y="287"/>
                    </a:cubicBezTo>
                    <a:cubicBezTo>
                      <a:pt x="109" y="290"/>
                      <a:pt x="115" y="293"/>
                      <a:pt x="120" y="296"/>
                    </a:cubicBezTo>
                    <a:cubicBezTo>
                      <a:pt x="126" y="300"/>
                      <a:pt x="132" y="304"/>
                      <a:pt x="137" y="308"/>
                    </a:cubicBezTo>
                    <a:cubicBezTo>
                      <a:pt x="139" y="309"/>
                      <a:pt x="141" y="311"/>
                      <a:pt x="143" y="312"/>
                    </a:cubicBezTo>
                    <a:cubicBezTo>
                      <a:pt x="143" y="312"/>
                      <a:pt x="143" y="312"/>
                      <a:pt x="143" y="312"/>
                    </a:cubicBezTo>
                    <a:cubicBezTo>
                      <a:pt x="143" y="312"/>
                      <a:pt x="144" y="313"/>
                      <a:pt x="144" y="313"/>
                    </a:cubicBezTo>
                    <a:close/>
                    <a:moveTo>
                      <a:pt x="140" y="314"/>
                    </a:moveTo>
                    <a:cubicBezTo>
                      <a:pt x="139" y="314"/>
                      <a:pt x="138" y="314"/>
                      <a:pt x="137" y="314"/>
                    </a:cubicBezTo>
                    <a:cubicBezTo>
                      <a:pt x="131" y="309"/>
                      <a:pt x="125" y="305"/>
                      <a:pt x="118" y="300"/>
                    </a:cubicBezTo>
                    <a:cubicBezTo>
                      <a:pt x="117" y="299"/>
                      <a:pt x="116" y="298"/>
                      <a:pt x="114" y="297"/>
                    </a:cubicBezTo>
                    <a:cubicBezTo>
                      <a:pt x="122" y="302"/>
                      <a:pt x="130" y="307"/>
                      <a:pt x="138" y="312"/>
                    </a:cubicBezTo>
                    <a:cubicBezTo>
                      <a:pt x="138" y="313"/>
                      <a:pt x="139" y="313"/>
                      <a:pt x="139" y="313"/>
                    </a:cubicBezTo>
                    <a:cubicBezTo>
                      <a:pt x="139" y="313"/>
                      <a:pt x="140" y="313"/>
                      <a:pt x="140" y="314"/>
                    </a:cubicBezTo>
                    <a:close/>
                    <a:moveTo>
                      <a:pt x="135" y="314"/>
                    </a:moveTo>
                    <a:cubicBezTo>
                      <a:pt x="134" y="315"/>
                      <a:pt x="133" y="315"/>
                      <a:pt x="132" y="315"/>
                    </a:cubicBezTo>
                    <a:cubicBezTo>
                      <a:pt x="127" y="311"/>
                      <a:pt x="122" y="307"/>
                      <a:pt x="117" y="304"/>
                    </a:cubicBezTo>
                    <a:cubicBezTo>
                      <a:pt x="114" y="302"/>
                      <a:pt x="111" y="300"/>
                      <a:pt x="109" y="298"/>
                    </a:cubicBezTo>
                    <a:cubicBezTo>
                      <a:pt x="107" y="297"/>
                      <a:pt x="105" y="296"/>
                      <a:pt x="104" y="294"/>
                    </a:cubicBezTo>
                    <a:cubicBezTo>
                      <a:pt x="104" y="294"/>
                      <a:pt x="103" y="294"/>
                      <a:pt x="103" y="294"/>
                    </a:cubicBezTo>
                    <a:cubicBezTo>
                      <a:pt x="103" y="294"/>
                      <a:pt x="104" y="294"/>
                      <a:pt x="104" y="295"/>
                    </a:cubicBezTo>
                    <a:cubicBezTo>
                      <a:pt x="110" y="298"/>
                      <a:pt x="116" y="302"/>
                      <a:pt x="122" y="305"/>
                    </a:cubicBezTo>
                    <a:cubicBezTo>
                      <a:pt x="127" y="308"/>
                      <a:pt x="131" y="312"/>
                      <a:pt x="135" y="314"/>
                    </a:cubicBezTo>
                    <a:close/>
                    <a:moveTo>
                      <a:pt x="130" y="315"/>
                    </a:moveTo>
                    <a:cubicBezTo>
                      <a:pt x="129" y="315"/>
                      <a:pt x="127" y="315"/>
                      <a:pt x="126" y="315"/>
                    </a:cubicBezTo>
                    <a:cubicBezTo>
                      <a:pt x="118" y="308"/>
                      <a:pt x="109" y="304"/>
                      <a:pt x="102" y="296"/>
                    </a:cubicBezTo>
                    <a:cubicBezTo>
                      <a:pt x="105" y="300"/>
                      <a:pt x="112" y="303"/>
                      <a:pt x="116" y="306"/>
                    </a:cubicBezTo>
                    <a:cubicBezTo>
                      <a:pt x="121" y="309"/>
                      <a:pt x="126" y="312"/>
                      <a:pt x="130" y="315"/>
                    </a:cubicBezTo>
                    <a:close/>
                    <a:moveTo>
                      <a:pt x="124" y="315"/>
                    </a:moveTo>
                    <a:cubicBezTo>
                      <a:pt x="123" y="315"/>
                      <a:pt x="121" y="315"/>
                      <a:pt x="120" y="315"/>
                    </a:cubicBezTo>
                    <a:cubicBezTo>
                      <a:pt x="120" y="315"/>
                      <a:pt x="120" y="315"/>
                      <a:pt x="120" y="315"/>
                    </a:cubicBezTo>
                    <a:cubicBezTo>
                      <a:pt x="118" y="313"/>
                      <a:pt x="115" y="311"/>
                      <a:pt x="112" y="308"/>
                    </a:cubicBezTo>
                    <a:cubicBezTo>
                      <a:pt x="110" y="307"/>
                      <a:pt x="108" y="305"/>
                      <a:pt x="106" y="304"/>
                    </a:cubicBezTo>
                    <a:cubicBezTo>
                      <a:pt x="105" y="303"/>
                      <a:pt x="105" y="303"/>
                      <a:pt x="104" y="303"/>
                    </a:cubicBezTo>
                    <a:cubicBezTo>
                      <a:pt x="104" y="303"/>
                      <a:pt x="104" y="303"/>
                      <a:pt x="105" y="303"/>
                    </a:cubicBezTo>
                    <a:cubicBezTo>
                      <a:pt x="109" y="305"/>
                      <a:pt x="113" y="307"/>
                      <a:pt x="116" y="310"/>
                    </a:cubicBezTo>
                    <a:cubicBezTo>
                      <a:pt x="119" y="312"/>
                      <a:pt x="121" y="314"/>
                      <a:pt x="124" y="315"/>
                    </a:cubicBezTo>
                    <a:close/>
                    <a:moveTo>
                      <a:pt x="118" y="315"/>
                    </a:moveTo>
                    <a:cubicBezTo>
                      <a:pt x="115" y="315"/>
                      <a:pt x="112" y="315"/>
                      <a:pt x="109" y="315"/>
                    </a:cubicBezTo>
                    <a:cubicBezTo>
                      <a:pt x="109" y="315"/>
                      <a:pt x="109" y="315"/>
                      <a:pt x="109" y="315"/>
                    </a:cubicBezTo>
                    <a:cubicBezTo>
                      <a:pt x="108" y="314"/>
                      <a:pt x="108" y="313"/>
                      <a:pt x="107" y="313"/>
                    </a:cubicBezTo>
                    <a:cubicBezTo>
                      <a:pt x="106" y="312"/>
                      <a:pt x="102" y="309"/>
                      <a:pt x="105" y="310"/>
                    </a:cubicBezTo>
                    <a:cubicBezTo>
                      <a:pt x="107" y="312"/>
                      <a:pt x="110" y="314"/>
                      <a:pt x="113" y="315"/>
                    </a:cubicBezTo>
                    <a:cubicBezTo>
                      <a:pt x="113" y="315"/>
                      <a:pt x="114" y="315"/>
                      <a:pt x="113" y="315"/>
                    </a:cubicBezTo>
                    <a:cubicBezTo>
                      <a:pt x="112" y="312"/>
                      <a:pt x="110" y="311"/>
                      <a:pt x="108" y="309"/>
                    </a:cubicBezTo>
                    <a:cubicBezTo>
                      <a:pt x="107" y="308"/>
                      <a:pt x="106" y="308"/>
                      <a:pt x="106" y="307"/>
                    </a:cubicBezTo>
                    <a:cubicBezTo>
                      <a:pt x="108" y="309"/>
                      <a:pt x="111" y="311"/>
                      <a:pt x="114" y="313"/>
                    </a:cubicBezTo>
                    <a:cubicBezTo>
                      <a:pt x="115" y="314"/>
                      <a:pt x="117" y="315"/>
                      <a:pt x="118" y="315"/>
                    </a:cubicBezTo>
                    <a:close/>
                    <a:moveTo>
                      <a:pt x="107" y="315"/>
                    </a:moveTo>
                    <a:cubicBezTo>
                      <a:pt x="106" y="315"/>
                      <a:pt x="106" y="315"/>
                      <a:pt x="106" y="315"/>
                    </a:cubicBezTo>
                    <a:cubicBezTo>
                      <a:pt x="105" y="315"/>
                      <a:pt x="104" y="315"/>
                      <a:pt x="104" y="315"/>
                    </a:cubicBezTo>
                    <a:cubicBezTo>
                      <a:pt x="104" y="315"/>
                      <a:pt x="104" y="315"/>
                      <a:pt x="104" y="315"/>
                    </a:cubicBezTo>
                    <a:cubicBezTo>
                      <a:pt x="104" y="315"/>
                      <a:pt x="104" y="314"/>
                      <a:pt x="104" y="314"/>
                    </a:cubicBezTo>
                    <a:cubicBezTo>
                      <a:pt x="104" y="314"/>
                      <a:pt x="106" y="315"/>
                      <a:pt x="106" y="315"/>
                    </a:cubicBezTo>
                    <a:cubicBezTo>
                      <a:pt x="106" y="315"/>
                      <a:pt x="107" y="315"/>
                      <a:pt x="107" y="315"/>
                    </a:cubicBezTo>
                    <a:close/>
                    <a:moveTo>
                      <a:pt x="101" y="315"/>
                    </a:moveTo>
                    <a:cubicBezTo>
                      <a:pt x="93" y="314"/>
                      <a:pt x="86" y="313"/>
                      <a:pt x="78" y="312"/>
                    </a:cubicBezTo>
                    <a:cubicBezTo>
                      <a:pt x="78" y="312"/>
                      <a:pt x="78" y="312"/>
                      <a:pt x="78" y="311"/>
                    </a:cubicBezTo>
                    <a:cubicBezTo>
                      <a:pt x="76" y="299"/>
                      <a:pt x="74" y="285"/>
                      <a:pt x="73" y="272"/>
                    </a:cubicBezTo>
                    <a:cubicBezTo>
                      <a:pt x="71" y="259"/>
                      <a:pt x="70" y="246"/>
                      <a:pt x="70" y="233"/>
                    </a:cubicBezTo>
                    <a:cubicBezTo>
                      <a:pt x="69" y="220"/>
                      <a:pt x="68" y="208"/>
                      <a:pt x="67" y="195"/>
                    </a:cubicBezTo>
                    <a:cubicBezTo>
                      <a:pt x="66" y="183"/>
                      <a:pt x="64" y="172"/>
                      <a:pt x="65" y="160"/>
                    </a:cubicBezTo>
                    <a:cubicBezTo>
                      <a:pt x="73" y="160"/>
                      <a:pt x="82" y="161"/>
                      <a:pt x="90" y="162"/>
                    </a:cubicBezTo>
                    <a:cubicBezTo>
                      <a:pt x="90" y="162"/>
                      <a:pt x="90" y="162"/>
                      <a:pt x="90" y="162"/>
                    </a:cubicBezTo>
                    <a:cubicBezTo>
                      <a:pt x="87" y="174"/>
                      <a:pt x="90" y="186"/>
                      <a:pt x="91" y="198"/>
                    </a:cubicBezTo>
                    <a:cubicBezTo>
                      <a:pt x="92" y="211"/>
                      <a:pt x="93" y="224"/>
                      <a:pt x="94" y="237"/>
                    </a:cubicBezTo>
                    <a:cubicBezTo>
                      <a:pt x="95" y="250"/>
                      <a:pt x="96" y="264"/>
                      <a:pt x="96" y="277"/>
                    </a:cubicBezTo>
                    <a:cubicBezTo>
                      <a:pt x="97" y="289"/>
                      <a:pt x="100" y="302"/>
                      <a:pt x="101" y="314"/>
                    </a:cubicBezTo>
                    <a:cubicBezTo>
                      <a:pt x="101" y="314"/>
                      <a:pt x="101" y="315"/>
                      <a:pt x="101" y="315"/>
                    </a:cubicBezTo>
                    <a:close/>
                    <a:moveTo>
                      <a:pt x="75" y="311"/>
                    </a:moveTo>
                    <a:cubicBezTo>
                      <a:pt x="74" y="311"/>
                      <a:pt x="73" y="311"/>
                      <a:pt x="73" y="311"/>
                    </a:cubicBezTo>
                    <a:cubicBezTo>
                      <a:pt x="73" y="311"/>
                      <a:pt x="74" y="311"/>
                      <a:pt x="75" y="311"/>
                    </a:cubicBezTo>
                    <a:cubicBezTo>
                      <a:pt x="75" y="311"/>
                      <a:pt x="75" y="311"/>
                      <a:pt x="75" y="311"/>
                    </a:cubicBezTo>
                    <a:close/>
                    <a:moveTo>
                      <a:pt x="16" y="288"/>
                    </a:moveTo>
                    <a:cubicBezTo>
                      <a:pt x="16" y="289"/>
                      <a:pt x="17" y="290"/>
                      <a:pt x="18" y="291"/>
                    </a:cubicBezTo>
                    <a:cubicBezTo>
                      <a:pt x="18" y="292"/>
                      <a:pt x="21" y="292"/>
                      <a:pt x="22" y="293"/>
                    </a:cubicBezTo>
                    <a:cubicBezTo>
                      <a:pt x="27" y="294"/>
                      <a:pt x="33" y="296"/>
                      <a:pt x="39" y="298"/>
                    </a:cubicBezTo>
                    <a:cubicBezTo>
                      <a:pt x="45" y="300"/>
                      <a:pt x="50" y="302"/>
                      <a:pt x="56" y="304"/>
                    </a:cubicBezTo>
                    <a:cubicBezTo>
                      <a:pt x="61" y="305"/>
                      <a:pt x="66" y="306"/>
                      <a:pt x="70" y="308"/>
                    </a:cubicBezTo>
                    <a:cubicBezTo>
                      <a:pt x="74" y="309"/>
                      <a:pt x="74" y="311"/>
                      <a:pt x="70" y="309"/>
                    </a:cubicBezTo>
                    <a:cubicBezTo>
                      <a:pt x="68" y="309"/>
                      <a:pt x="66" y="308"/>
                      <a:pt x="63" y="307"/>
                    </a:cubicBezTo>
                    <a:cubicBezTo>
                      <a:pt x="59" y="305"/>
                      <a:pt x="55" y="304"/>
                      <a:pt x="51" y="302"/>
                    </a:cubicBezTo>
                    <a:cubicBezTo>
                      <a:pt x="42" y="299"/>
                      <a:pt x="34" y="297"/>
                      <a:pt x="26" y="295"/>
                    </a:cubicBezTo>
                    <a:cubicBezTo>
                      <a:pt x="24" y="294"/>
                      <a:pt x="22" y="293"/>
                      <a:pt x="21" y="293"/>
                    </a:cubicBezTo>
                    <a:cubicBezTo>
                      <a:pt x="20" y="292"/>
                      <a:pt x="19" y="292"/>
                      <a:pt x="19" y="293"/>
                    </a:cubicBezTo>
                    <a:cubicBezTo>
                      <a:pt x="19" y="293"/>
                      <a:pt x="19" y="293"/>
                      <a:pt x="19" y="293"/>
                    </a:cubicBezTo>
                    <a:cubicBezTo>
                      <a:pt x="18" y="291"/>
                      <a:pt x="17" y="289"/>
                      <a:pt x="16" y="288"/>
                    </a:cubicBezTo>
                    <a:close/>
                    <a:moveTo>
                      <a:pt x="52" y="303"/>
                    </a:moveTo>
                    <a:cubicBezTo>
                      <a:pt x="57" y="305"/>
                      <a:pt x="62" y="307"/>
                      <a:pt x="66" y="309"/>
                    </a:cubicBezTo>
                    <a:cubicBezTo>
                      <a:pt x="68" y="309"/>
                      <a:pt x="69" y="310"/>
                      <a:pt x="70" y="310"/>
                    </a:cubicBezTo>
                    <a:cubicBezTo>
                      <a:pt x="56" y="307"/>
                      <a:pt x="43" y="303"/>
                      <a:pt x="30" y="297"/>
                    </a:cubicBezTo>
                    <a:cubicBezTo>
                      <a:pt x="38" y="299"/>
                      <a:pt x="45" y="301"/>
                      <a:pt x="52" y="303"/>
                    </a:cubicBezTo>
                    <a:close/>
                    <a:moveTo>
                      <a:pt x="13" y="282"/>
                    </a:moveTo>
                    <a:cubicBezTo>
                      <a:pt x="19" y="285"/>
                      <a:pt x="25" y="287"/>
                      <a:pt x="31" y="289"/>
                    </a:cubicBezTo>
                    <a:cubicBezTo>
                      <a:pt x="33" y="289"/>
                      <a:pt x="35" y="290"/>
                      <a:pt x="37" y="291"/>
                    </a:cubicBezTo>
                    <a:cubicBezTo>
                      <a:pt x="48" y="295"/>
                      <a:pt x="59" y="298"/>
                      <a:pt x="70" y="302"/>
                    </a:cubicBezTo>
                    <a:cubicBezTo>
                      <a:pt x="70" y="302"/>
                      <a:pt x="75" y="304"/>
                      <a:pt x="72" y="304"/>
                    </a:cubicBezTo>
                    <a:cubicBezTo>
                      <a:pt x="71" y="303"/>
                      <a:pt x="70" y="303"/>
                      <a:pt x="69" y="303"/>
                    </a:cubicBezTo>
                    <a:cubicBezTo>
                      <a:pt x="67" y="302"/>
                      <a:pt x="65" y="301"/>
                      <a:pt x="62" y="300"/>
                    </a:cubicBezTo>
                    <a:cubicBezTo>
                      <a:pt x="57" y="298"/>
                      <a:pt x="52" y="297"/>
                      <a:pt x="47" y="295"/>
                    </a:cubicBezTo>
                    <a:cubicBezTo>
                      <a:pt x="37" y="292"/>
                      <a:pt x="27" y="289"/>
                      <a:pt x="17" y="286"/>
                    </a:cubicBezTo>
                    <a:cubicBezTo>
                      <a:pt x="17" y="286"/>
                      <a:pt x="16" y="286"/>
                      <a:pt x="16" y="286"/>
                    </a:cubicBezTo>
                    <a:cubicBezTo>
                      <a:pt x="16" y="286"/>
                      <a:pt x="15" y="285"/>
                      <a:pt x="15" y="285"/>
                    </a:cubicBezTo>
                    <a:cubicBezTo>
                      <a:pt x="14" y="284"/>
                      <a:pt x="14" y="283"/>
                      <a:pt x="13" y="282"/>
                    </a:cubicBezTo>
                    <a:close/>
                    <a:moveTo>
                      <a:pt x="10" y="275"/>
                    </a:moveTo>
                    <a:cubicBezTo>
                      <a:pt x="13" y="277"/>
                      <a:pt x="17" y="278"/>
                      <a:pt x="20" y="280"/>
                    </a:cubicBezTo>
                    <a:cubicBezTo>
                      <a:pt x="25" y="282"/>
                      <a:pt x="30" y="284"/>
                      <a:pt x="35" y="286"/>
                    </a:cubicBezTo>
                    <a:cubicBezTo>
                      <a:pt x="46" y="290"/>
                      <a:pt x="58" y="293"/>
                      <a:pt x="68" y="298"/>
                    </a:cubicBezTo>
                    <a:cubicBezTo>
                      <a:pt x="69" y="299"/>
                      <a:pt x="76" y="301"/>
                      <a:pt x="71" y="300"/>
                    </a:cubicBezTo>
                    <a:cubicBezTo>
                      <a:pt x="69" y="299"/>
                      <a:pt x="66" y="298"/>
                      <a:pt x="63" y="297"/>
                    </a:cubicBezTo>
                    <a:cubicBezTo>
                      <a:pt x="58" y="295"/>
                      <a:pt x="53" y="294"/>
                      <a:pt x="48" y="292"/>
                    </a:cubicBezTo>
                    <a:cubicBezTo>
                      <a:pt x="43" y="291"/>
                      <a:pt x="37" y="290"/>
                      <a:pt x="31" y="288"/>
                    </a:cubicBezTo>
                    <a:cubicBezTo>
                      <a:pt x="25" y="286"/>
                      <a:pt x="19" y="283"/>
                      <a:pt x="13" y="281"/>
                    </a:cubicBezTo>
                    <a:cubicBezTo>
                      <a:pt x="12" y="280"/>
                      <a:pt x="12" y="279"/>
                      <a:pt x="12" y="278"/>
                    </a:cubicBezTo>
                    <a:cubicBezTo>
                      <a:pt x="11" y="277"/>
                      <a:pt x="11" y="276"/>
                      <a:pt x="10" y="275"/>
                    </a:cubicBezTo>
                    <a:close/>
                    <a:moveTo>
                      <a:pt x="9" y="269"/>
                    </a:moveTo>
                    <a:cubicBezTo>
                      <a:pt x="11" y="272"/>
                      <a:pt x="15" y="273"/>
                      <a:pt x="18" y="274"/>
                    </a:cubicBezTo>
                    <a:cubicBezTo>
                      <a:pt x="23" y="276"/>
                      <a:pt x="28" y="279"/>
                      <a:pt x="33" y="280"/>
                    </a:cubicBezTo>
                    <a:cubicBezTo>
                      <a:pt x="45" y="285"/>
                      <a:pt x="56" y="289"/>
                      <a:pt x="68" y="294"/>
                    </a:cubicBezTo>
                    <a:cubicBezTo>
                      <a:pt x="69" y="294"/>
                      <a:pt x="75" y="296"/>
                      <a:pt x="71" y="295"/>
                    </a:cubicBezTo>
                    <a:cubicBezTo>
                      <a:pt x="68" y="294"/>
                      <a:pt x="65" y="293"/>
                      <a:pt x="62" y="292"/>
                    </a:cubicBezTo>
                    <a:cubicBezTo>
                      <a:pt x="57" y="290"/>
                      <a:pt x="51" y="288"/>
                      <a:pt x="45" y="286"/>
                    </a:cubicBezTo>
                    <a:cubicBezTo>
                      <a:pt x="33" y="282"/>
                      <a:pt x="21" y="278"/>
                      <a:pt x="10" y="273"/>
                    </a:cubicBezTo>
                    <a:cubicBezTo>
                      <a:pt x="9" y="272"/>
                      <a:pt x="9" y="271"/>
                      <a:pt x="9" y="269"/>
                    </a:cubicBezTo>
                    <a:close/>
                    <a:moveTo>
                      <a:pt x="9" y="270"/>
                    </a:moveTo>
                    <a:cubicBezTo>
                      <a:pt x="10" y="270"/>
                      <a:pt x="11" y="271"/>
                      <a:pt x="11" y="271"/>
                    </a:cubicBezTo>
                    <a:cubicBezTo>
                      <a:pt x="11" y="271"/>
                      <a:pt x="10" y="270"/>
                      <a:pt x="9" y="270"/>
                    </a:cubicBezTo>
                    <a:close/>
                    <a:moveTo>
                      <a:pt x="5" y="254"/>
                    </a:moveTo>
                    <a:cubicBezTo>
                      <a:pt x="24" y="266"/>
                      <a:pt x="45" y="269"/>
                      <a:pt x="64" y="278"/>
                    </a:cubicBezTo>
                    <a:cubicBezTo>
                      <a:pt x="65" y="279"/>
                      <a:pt x="66" y="279"/>
                      <a:pt x="67" y="280"/>
                    </a:cubicBezTo>
                    <a:cubicBezTo>
                      <a:pt x="65" y="279"/>
                      <a:pt x="62" y="278"/>
                      <a:pt x="60" y="277"/>
                    </a:cubicBezTo>
                    <a:cubicBezTo>
                      <a:pt x="59" y="276"/>
                      <a:pt x="57" y="276"/>
                      <a:pt x="56" y="275"/>
                    </a:cubicBezTo>
                    <a:cubicBezTo>
                      <a:pt x="39" y="268"/>
                      <a:pt x="22" y="264"/>
                      <a:pt x="6" y="256"/>
                    </a:cubicBezTo>
                    <a:cubicBezTo>
                      <a:pt x="6" y="256"/>
                      <a:pt x="6" y="256"/>
                      <a:pt x="6" y="256"/>
                    </a:cubicBezTo>
                    <a:cubicBezTo>
                      <a:pt x="5" y="256"/>
                      <a:pt x="5" y="255"/>
                      <a:pt x="5" y="254"/>
                    </a:cubicBezTo>
                    <a:close/>
                    <a:moveTo>
                      <a:pt x="4" y="243"/>
                    </a:moveTo>
                    <a:cubicBezTo>
                      <a:pt x="14" y="247"/>
                      <a:pt x="23" y="252"/>
                      <a:pt x="32" y="255"/>
                    </a:cubicBezTo>
                    <a:cubicBezTo>
                      <a:pt x="42" y="259"/>
                      <a:pt x="52" y="263"/>
                      <a:pt x="61" y="267"/>
                    </a:cubicBezTo>
                    <a:cubicBezTo>
                      <a:pt x="62" y="268"/>
                      <a:pt x="63" y="268"/>
                      <a:pt x="64" y="269"/>
                    </a:cubicBezTo>
                    <a:cubicBezTo>
                      <a:pt x="62" y="268"/>
                      <a:pt x="60" y="267"/>
                      <a:pt x="59" y="267"/>
                    </a:cubicBezTo>
                    <a:cubicBezTo>
                      <a:pt x="52" y="264"/>
                      <a:pt x="45" y="262"/>
                      <a:pt x="38" y="259"/>
                    </a:cubicBezTo>
                    <a:cubicBezTo>
                      <a:pt x="32" y="257"/>
                      <a:pt x="26" y="255"/>
                      <a:pt x="21" y="254"/>
                    </a:cubicBezTo>
                    <a:cubicBezTo>
                      <a:pt x="15" y="251"/>
                      <a:pt x="10" y="249"/>
                      <a:pt x="4" y="247"/>
                    </a:cubicBezTo>
                    <a:cubicBezTo>
                      <a:pt x="4" y="246"/>
                      <a:pt x="4" y="244"/>
                      <a:pt x="4" y="243"/>
                    </a:cubicBezTo>
                    <a:close/>
                    <a:moveTo>
                      <a:pt x="4" y="240"/>
                    </a:moveTo>
                    <a:cubicBezTo>
                      <a:pt x="6" y="241"/>
                      <a:pt x="9" y="242"/>
                      <a:pt x="11" y="243"/>
                    </a:cubicBezTo>
                    <a:cubicBezTo>
                      <a:pt x="13" y="243"/>
                      <a:pt x="15" y="244"/>
                      <a:pt x="16" y="245"/>
                    </a:cubicBezTo>
                    <a:cubicBezTo>
                      <a:pt x="22" y="248"/>
                      <a:pt x="28" y="251"/>
                      <a:pt x="34" y="253"/>
                    </a:cubicBezTo>
                    <a:cubicBezTo>
                      <a:pt x="30" y="252"/>
                      <a:pt x="26" y="250"/>
                      <a:pt x="23" y="249"/>
                    </a:cubicBezTo>
                    <a:cubicBezTo>
                      <a:pt x="17" y="247"/>
                      <a:pt x="11" y="244"/>
                      <a:pt x="4" y="242"/>
                    </a:cubicBezTo>
                    <a:cubicBezTo>
                      <a:pt x="4" y="242"/>
                      <a:pt x="4" y="241"/>
                      <a:pt x="4" y="240"/>
                    </a:cubicBezTo>
                    <a:close/>
                    <a:moveTo>
                      <a:pt x="4" y="234"/>
                    </a:moveTo>
                    <a:cubicBezTo>
                      <a:pt x="7" y="235"/>
                      <a:pt x="9" y="236"/>
                      <a:pt x="11" y="237"/>
                    </a:cubicBezTo>
                    <a:cubicBezTo>
                      <a:pt x="16" y="240"/>
                      <a:pt x="21" y="242"/>
                      <a:pt x="26" y="244"/>
                    </a:cubicBezTo>
                    <a:cubicBezTo>
                      <a:pt x="34" y="247"/>
                      <a:pt x="42" y="250"/>
                      <a:pt x="50" y="253"/>
                    </a:cubicBezTo>
                    <a:cubicBezTo>
                      <a:pt x="54" y="255"/>
                      <a:pt x="57" y="257"/>
                      <a:pt x="61" y="259"/>
                    </a:cubicBezTo>
                    <a:cubicBezTo>
                      <a:pt x="58" y="257"/>
                      <a:pt x="54" y="255"/>
                      <a:pt x="50" y="254"/>
                    </a:cubicBezTo>
                    <a:cubicBezTo>
                      <a:pt x="44" y="252"/>
                      <a:pt x="37" y="249"/>
                      <a:pt x="30" y="248"/>
                    </a:cubicBezTo>
                    <a:cubicBezTo>
                      <a:pt x="23" y="245"/>
                      <a:pt x="16" y="243"/>
                      <a:pt x="9" y="241"/>
                    </a:cubicBezTo>
                    <a:cubicBezTo>
                      <a:pt x="7" y="240"/>
                      <a:pt x="6" y="240"/>
                      <a:pt x="4" y="239"/>
                    </a:cubicBezTo>
                    <a:cubicBezTo>
                      <a:pt x="4" y="238"/>
                      <a:pt x="4" y="236"/>
                      <a:pt x="4" y="234"/>
                    </a:cubicBezTo>
                    <a:close/>
                    <a:moveTo>
                      <a:pt x="4" y="234"/>
                    </a:moveTo>
                    <a:cubicBezTo>
                      <a:pt x="4" y="233"/>
                      <a:pt x="5" y="232"/>
                      <a:pt x="5" y="231"/>
                    </a:cubicBezTo>
                    <a:cubicBezTo>
                      <a:pt x="10" y="234"/>
                      <a:pt x="16" y="236"/>
                      <a:pt x="22" y="239"/>
                    </a:cubicBezTo>
                    <a:cubicBezTo>
                      <a:pt x="28" y="242"/>
                      <a:pt x="33" y="244"/>
                      <a:pt x="39" y="246"/>
                    </a:cubicBezTo>
                    <a:cubicBezTo>
                      <a:pt x="45" y="248"/>
                      <a:pt x="51" y="251"/>
                      <a:pt x="57" y="253"/>
                    </a:cubicBezTo>
                    <a:cubicBezTo>
                      <a:pt x="60" y="254"/>
                      <a:pt x="64" y="255"/>
                      <a:pt x="67" y="257"/>
                    </a:cubicBezTo>
                    <a:cubicBezTo>
                      <a:pt x="69" y="258"/>
                      <a:pt x="68" y="258"/>
                      <a:pt x="66" y="257"/>
                    </a:cubicBezTo>
                    <a:cubicBezTo>
                      <a:pt x="64" y="257"/>
                      <a:pt x="62" y="256"/>
                      <a:pt x="60" y="255"/>
                    </a:cubicBezTo>
                    <a:cubicBezTo>
                      <a:pt x="46" y="249"/>
                      <a:pt x="31" y="245"/>
                      <a:pt x="17" y="239"/>
                    </a:cubicBezTo>
                    <a:cubicBezTo>
                      <a:pt x="15" y="238"/>
                      <a:pt x="12" y="237"/>
                      <a:pt x="10" y="236"/>
                    </a:cubicBezTo>
                    <a:cubicBezTo>
                      <a:pt x="8" y="235"/>
                      <a:pt x="6" y="234"/>
                      <a:pt x="4" y="234"/>
                    </a:cubicBezTo>
                    <a:close/>
                    <a:moveTo>
                      <a:pt x="22" y="122"/>
                    </a:moveTo>
                    <a:cubicBezTo>
                      <a:pt x="22" y="122"/>
                      <a:pt x="22" y="122"/>
                      <a:pt x="22" y="122"/>
                    </a:cubicBezTo>
                    <a:cubicBezTo>
                      <a:pt x="24" y="120"/>
                      <a:pt x="25" y="118"/>
                      <a:pt x="26" y="116"/>
                    </a:cubicBezTo>
                    <a:cubicBezTo>
                      <a:pt x="31" y="112"/>
                      <a:pt x="36" y="108"/>
                      <a:pt x="41" y="105"/>
                    </a:cubicBezTo>
                    <a:cubicBezTo>
                      <a:pt x="48" y="100"/>
                      <a:pt x="57" y="97"/>
                      <a:pt x="66" y="94"/>
                    </a:cubicBezTo>
                    <a:cubicBezTo>
                      <a:pt x="75" y="91"/>
                      <a:pt x="84" y="90"/>
                      <a:pt x="93" y="91"/>
                    </a:cubicBezTo>
                    <a:cubicBezTo>
                      <a:pt x="94" y="91"/>
                      <a:pt x="94" y="91"/>
                      <a:pt x="95" y="91"/>
                    </a:cubicBezTo>
                    <a:cubicBezTo>
                      <a:pt x="90" y="93"/>
                      <a:pt x="85" y="97"/>
                      <a:pt x="82" y="101"/>
                    </a:cubicBezTo>
                    <a:cubicBezTo>
                      <a:pt x="79" y="105"/>
                      <a:pt x="77" y="112"/>
                      <a:pt x="83" y="115"/>
                    </a:cubicBezTo>
                    <a:cubicBezTo>
                      <a:pt x="89" y="118"/>
                      <a:pt x="92" y="113"/>
                      <a:pt x="95" y="107"/>
                    </a:cubicBezTo>
                    <a:cubicBezTo>
                      <a:pt x="95" y="112"/>
                      <a:pt x="96" y="115"/>
                      <a:pt x="100" y="116"/>
                    </a:cubicBezTo>
                    <a:cubicBezTo>
                      <a:pt x="109" y="118"/>
                      <a:pt x="105" y="101"/>
                      <a:pt x="104" y="92"/>
                    </a:cubicBezTo>
                    <a:cubicBezTo>
                      <a:pt x="110" y="94"/>
                      <a:pt x="117" y="96"/>
                      <a:pt x="123" y="99"/>
                    </a:cubicBezTo>
                    <a:cubicBezTo>
                      <a:pt x="131" y="103"/>
                      <a:pt x="139" y="108"/>
                      <a:pt x="146" y="114"/>
                    </a:cubicBezTo>
                    <a:cubicBezTo>
                      <a:pt x="152" y="120"/>
                      <a:pt x="156" y="127"/>
                      <a:pt x="159" y="134"/>
                    </a:cubicBezTo>
                    <a:cubicBezTo>
                      <a:pt x="167" y="151"/>
                      <a:pt x="173" y="169"/>
                      <a:pt x="175" y="187"/>
                    </a:cubicBezTo>
                    <a:cubicBezTo>
                      <a:pt x="164" y="178"/>
                      <a:pt x="152" y="171"/>
                      <a:pt x="138" y="166"/>
                    </a:cubicBezTo>
                    <a:cubicBezTo>
                      <a:pt x="138" y="165"/>
                      <a:pt x="138" y="164"/>
                      <a:pt x="137" y="163"/>
                    </a:cubicBezTo>
                    <a:cubicBezTo>
                      <a:pt x="136" y="161"/>
                      <a:pt x="135" y="160"/>
                      <a:pt x="133" y="161"/>
                    </a:cubicBezTo>
                    <a:cubicBezTo>
                      <a:pt x="131" y="161"/>
                      <a:pt x="131" y="162"/>
                      <a:pt x="131" y="164"/>
                    </a:cubicBezTo>
                    <a:cubicBezTo>
                      <a:pt x="119" y="160"/>
                      <a:pt x="107" y="157"/>
                      <a:pt x="94" y="155"/>
                    </a:cubicBezTo>
                    <a:cubicBezTo>
                      <a:pt x="79" y="152"/>
                      <a:pt x="64" y="151"/>
                      <a:pt x="49" y="155"/>
                    </a:cubicBezTo>
                    <a:cubicBezTo>
                      <a:pt x="36" y="159"/>
                      <a:pt x="23" y="161"/>
                      <a:pt x="10" y="167"/>
                    </a:cubicBezTo>
                    <a:cubicBezTo>
                      <a:pt x="12" y="151"/>
                      <a:pt x="15" y="136"/>
                      <a:pt x="22" y="122"/>
                    </a:cubicBezTo>
                    <a:close/>
                    <a:moveTo>
                      <a:pt x="162" y="133"/>
                    </a:moveTo>
                    <a:cubicBezTo>
                      <a:pt x="166" y="140"/>
                      <a:pt x="169" y="149"/>
                      <a:pt x="171" y="157"/>
                    </a:cubicBezTo>
                    <a:cubicBezTo>
                      <a:pt x="168" y="149"/>
                      <a:pt x="165" y="141"/>
                      <a:pt x="162" y="133"/>
                    </a:cubicBezTo>
                    <a:close/>
                    <a:moveTo>
                      <a:pt x="79" y="59"/>
                    </a:moveTo>
                    <a:cubicBezTo>
                      <a:pt x="82" y="58"/>
                      <a:pt x="85" y="56"/>
                      <a:pt x="87" y="55"/>
                    </a:cubicBezTo>
                    <a:cubicBezTo>
                      <a:pt x="87" y="55"/>
                      <a:pt x="87" y="55"/>
                      <a:pt x="87" y="55"/>
                    </a:cubicBezTo>
                    <a:cubicBezTo>
                      <a:pt x="95" y="57"/>
                      <a:pt x="102" y="59"/>
                      <a:pt x="109" y="59"/>
                    </a:cubicBezTo>
                    <a:cubicBezTo>
                      <a:pt x="117" y="60"/>
                      <a:pt x="126" y="60"/>
                      <a:pt x="134" y="62"/>
                    </a:cubicBezTo>
                    <a:cubicBezTo>
                      <a:pt x="148" y="64"/>
                      <a:pt x="161" y="69"/>
                      <a:pt x="172" y="78"/>
                    </a:cubicBezTo>
                    <a:cubicBezTo>
                      <a:pt x="182" y="88"/>
                      <a:pt x="191" y="100"/>
                      <a:pt x="193" y="114"/>
                    </a:cubicBezTo>
                    <a:cubicBezTo>
                      <a:pt x="196" y="129"/>
                      <a:pt x="192" y="143"/>
                      <a:pt x="190" y="158"/>
                    </a:cubicBezTo>
                    <a:cubicBezTo>
                      <a:pt x="189" y="165"/>
                      <a:pt x="188" y="172"/>
                      <a:pt x="189" y="179"/>
                    </a:cubicBezTo>
                    <a:cubicBezTo>
                      <a:pt x="189" y="186"/>
                      <a:pt x="190" y="193"/>
                      <a:pt x="191" y="200"/>
                    </a:cubicBezTo>
                    <a:cubicBezTo>
                      <a:pt x="192" y="215"/>
                      <a:pt x="191" y="230"/>
                      <a:pt x="193" y="245"/>
                    </a:cubicBezTo>
                    <a:cubicBezTo>
                      <a:pt x="195" y="257"/>
                      <a:pt x="197" y="269"/>
                      <a:pt x="192" y="281"/>
                    </a:cubicBezTo>
                    <a:cubicBezTo>
                      <a:pt x="188" y="289"/>
                      <a:pt x="182" y="296"/>
                      <a:pt x="175" y="301"/>
                    </a:cubicBezTo>
                    <a:cubicBezTo>
                      <a:pt x="176" y="292"/>
                      <a:pt x="177" y="284"/>
                      <a:pt x="178" y="276"/>
                    </a:cubicBezTo>
                    <a:cubicBezTo>
                      <a:pt x="180" y="244"/>
                      <a:pt x="180" y="213"/>
                      <a:pt x="178" y="181"/>
                    </a:cubicBezTo>
                    <a:cubicBezTo>
                      <a:pt x="175" y="157"/>
                      <a:pt x="169" y="131"/>
                      <a:pt x="151" y="113"/>
                    </a:cubicBezTo>
                    <a:cubicBezTo>
                      <a:pt x="138" y="101"/>
                      <a:pt x="121" y="90"/>
                      <a:pt x="104" y="86"/>
                    </a:cubicBezTo>
                    <a:cubicBezTo>
                      <a:pt x="104" y="86"/>
                      <a:pt x="104" y="85"/>
                      <a:pt x="104" y="85"/>
                    </a:cubicBezTo>
                    <a:cubicBezTo>
                      <a:pt x="103" y="83"/>
                      <a:pt x="100" y="81"/>
                      <a:pt x="97" y="81"/>
                    </a:cubicBezTo>
                    <a:cubicBezTo>
                      <a:pt x="95" y="81"/>
                      <a:pt x="94" y="82"/>
                      <a:pt x="94" y="84"/>
                    </a:cubicBezTo>
                    <a:cubicBezTo>
                      <a:pt x="90" y="84"/>
                      <a:pt x="87" y="84"/>
                      <a:pt x="83" y="84"/>
                    </a:cubicBezTo>
                    <a:cubicBezTo>
                      <a:pt x="66" y="85"/>
                      <a:pt x="52" y="93"/>
                      <a:pt x="39" y="102"/>
                    </a:cubicBezTo>
                    <a:cubicBezTo>
                      <a:pt x="35" y="105"/>
                      <a:pt x="31" y="107"/>
                      <a:pt x="28" y="111"/>
                    </a:cubicBezTo>
                    <a:cubicBezTo>
                      <a:pt x="40" y="90"/>
                      <a:pt x="59" y="72"/>
                      <a:pt x="79" y="59"/>
                    </a:cubicBezTo>
                    <a:close/>
                    <a:moveTo>
                      <a:pt x="224" y="190"/>
                    </a:moveTo>
                    <a:cubicBezTo>
                      <a:pt x="224" y="189"/>
                      <a:pt x="224" y="189"/>
                      <a:pt x="224" y="189"/>
                    </a:cubicBezTo>
                    <a:cubicBezTo>
                      <a:pt x="224" y="188"/>
                      <a:pt x="224" y="188"/>
                      <a:pt x="224" y="187"/>
                    </a:cubicBezTo>
                    <a:cubicBezTo>
                      <a:pt x="224" y="178"/>
                      <a:pt x="225" y="168"/>
                      <a:pt x="226" y="159"/>
                    </a:cubicBezTo>
                    <a:cubicBezTo>
                      <a:pt x="229" y="174"/>
                      <a:pt x="228" y="188"/>
                      <a:pt x="231" y="203"/>
                    </a:cubicBezTo>
                    <a:cubicBezTo>
                      <a:pt x="232" y="212"/>
                      <a:pt x="234" y="221"/>
                      <a:pt x="234" y="230"/>
                    </a:cubicBezTo>
                    <a:cubicBezTo>
                      <a:pt x="234" y="236"/>
                      <a:pt x="232" y="243"/>
                      <a:pt x="232" y="249"/>
                    </a:cubicBezTo>
                    <a:cubicBezTo>
                      <a:pt x="232" y="255"/>
                      <a:pt x="235" y="262"/>
                      <a:pt x="239" y="265"/>
                    </a:cubicBezTo>
                    <a:cubicBezTo>
                      <a:pt x="239" y="265"/>
                      <a:pt x="239" y="265"/>
                      <a:pt x="239" y="266"/>
                    </a:cubicBezTo>
                    <a:cubicBezTo>
                      <a:pt x="244" y="274"/>
                      <a:pt x="235" y="277"/>
                      <a:pt x="228" y="279"/>
                    </a:cubicBezTo>
                    <a:cubicBezTo>
                      <a:pt x="229" y="277"/>
                      <a:pt x="229" y="274"/>
                      <a:pt x="230" y="272"/>
                    </a:cubicBezTo>
                    <a:cubicBezTo>
                      <a:pt x="230" y="272"/>
                      <a:pt x="230" y="271"/>
                      <a:pt x="230" y="271"/>
                    </a:cubicBezTo>
                    <a:cubicBezTo>
                      <a:pt x="229" y="257"/>
                      <a:pt x="229" y="242"/>
                      <a:pt x="227" y="228"/>
                    </a:cubicBezTo>
                    <a:cubicBezTo>
                      <a:pt x="226" y="215"/>
                      <a:pt x="224" y="202"/>
                      <a:pt x="224" y="190"/>
                    </a:cubicBezTo>
                    <a:close/>
                    <a:moveTo>
                      <a:pt x="248" y="266"/>
                    </a:moveTo>
                    <a:cubicBezTo>
                      <a:pt x="243" y="265"/>
                      <a:pt x="240" y="263"/>
                      <a:pt x="238" y="259"/>
                    </a:cubicBezTo>
                    <a:cubicBezTo>
                      <a:pt x="238" y="259"/>
                      <a:pt x="238" y="259"/>
                      <a:pt x="238" y="259"/>
                    </a:cubicBezTo>
                    <a:cubicBezTo>
                      <a:pt x="240" y="261"/>
                      <a:pt x="242" y="264"/>
                      <a:pt x="246" y="265"/>
                    </a:cubicBezTo>
                    <a:cubicBezTo>
                      <a:pt x="246" y="265"/>
                      <a:pt x="246" y="264"/>
                      <a:pt x="246" y="264"/>
                    </a:cubicBezTo>
                    <a:cubicBezTo>
                      <a:pt x="243" y="261"/>
                      <a:pt x="240" y="259"/>
                      <a:pt x="238" y="256"/>
                    </a:cubicBezTo>
                    <a:cubicBezTo>
                      <a:pt x="235" y="252"/>
                      <a:pt x="241" y="258"/>
                      <a:pt x="242" y="258"/>
                    </a:cubicBezTo>
                    <a:cubicBezTo>
                      <a:pt x="245" y="261"/>
                      <a:pt x="249" y="264"/>
                      <a:pt x="253" y="265"/>
                    </a:cubicBezTo>
                    <a:cubicBezTo>
                      <a:pt x="252" y="266"/>
                      <a:pt x="250" y="266"/>
                      <a:pt x="248" y="266"/>
                    </a:cubicBezTo>
                    <a:close/>
                    <a:moveTo>
                      <a:pt x="260" y="189"/>
                    </a:moveTo>
                    <a:cubicBezTo>
                      <a:pt x="253" y="183"/>
                      <a:pt x="243" y="181"/>
                      <a:pt x="236" y="176"/>
                    </a:cubicBezTo>
                    <a:cubicBezTo>
                      <a:pt x="235" y="175"/>
                      <a:pt x="234" y="175"/>
                      <a:pt x="232" y="174"/>
                    </a:cubicBezTo>
                    <a:cubicBezTo>
                      <a:pt x="234" y="175"/>
                      <a:pt x="236" y="175"/>
                      <a:pt x="237" y="176"/>
                    </a:cubicBezTo>
                    <a:cubicBezTo>
                      <a:pt x="240" y="177"/>
                      <a:pt x="242" y="178"/>
                      <a:pt x="244" y="179"/>
                    </a:cubicBezTo>
                    <a:cubicBezTo>
                      <a:pt x="249" y="181"/>
                      <a:pt x="255" y="183"/>
                      <a:pt x="259" y="186"/>
                    </a:cubicBezTo>
                    <a:cubicBezTo>
                      <a:pt x="260" y="186"/>
                      <a:pt x="260" y="186"/>
                      <a:pt x="260" y="186"/>
                    </a:cubicBezTo>
                    <a:cubicBezTo>
                      <a:pt x="260" y="187"/>
                      <a:pt x="260" y="188"/>
                      <a:pt x="260" y="189"/>
                    </a:cubicBezTo>
                    <a:close/>
                    <a:moveTo>
                      <a:pt x="226" y="73"/>
                    </a:moveTo>
                    <a:cubicBezTo>
                      <a:pt x="217" y="66"/>
                      <a:pt x="207" y="60"/>
                      <a:pt x="196" y="54"/>
                    </a:cubicBezTo>
                    <a:cubicBezTo>
                      <a:pt x="196" y="54"/>
                      <a:pt x="197" y="55"/>
                      <a:pt x="197" y="55"/>
                    </a:cubicBezTo>
                    <a:cubicBezTo>
                      <a:pt x="200" y="56"/>
                      <a:pt x="203" y="58"/>
                      <a:pt x="206" y="59"/>
                    </a:cubicBezTo>
                    <a:cubicBezTo>
                      <a:pt x="212" y="62"/>
                      <a:pt x="217" y="65"/>
                      <a:pt x="223" y="69"/>
                    </a:cubicBezTo>
                    <a:cubicBezTo>
                      <a:pt x="224" y="70"/>
                      <a:pt x="225" y="72"/>
                      <a:pt x="226" y="73"/>
                    </a:cubicBezTo>
                    <a:close/>
                    <a:moveTo>
                      <a:pt x="190" y="51"/>
                    </a:moveTo>
                    <a:cubicBezTo>
                      <a:pt x="196" y="56"/>
                      <a:pt x="204" y="59"/>
                      <a:pt x="211" y="64"/>
                    </a:cubicBezTo>
                    <a:cubicBezTo>
                      <a:pt x="215" y="66"/>
                      <a:pt x="219" y="69"/>
                      <a:pt x="223" y="71"/>
                    </a:cubicBezTo>
                    <a:cubicBezTo>
                      <a:pt x="223" y="72"/>
                      <a:pt x="224" y="72"/>
                      <a:pt x="224" y="72"/>
                    </a:cubicBezTo>
                    <a:cubicBezTo>
                      <a:pt x="216" y="68"/>
                      <a:pt x="208" y="63"/>
                      <a:pt x="201" y="59"/>
                    </a:cubicBezTo>
                    <a:cubicBezTo>
                      <a:pt x="196" y="57"/>
                      <a:pt x="192" y="54"/>
                      <a:pt x="188" y="52"/>
                    </a:cubicBezTo>
                    <a:cubicBezTo>
                      <a:pt x="187" y="52"/>
                      <a:pt x="186" y="51"/>
                      <a:pt x="185" y="50"/>
                    </a:cubicBezTo>
                    <a:cubicBezTo>
                      <a:pt x="186" y="51"/>
                      <a:pt x="188" y="51"/>
                      <a:pt x="190" y="51"/>
                    </a:cubicBezTo>
                    <a:close/>
                    <a:moveTo>
                      <a:pt x="230" y="79"/>
                    </a:moveTo>
                    <a:cubicBezTo>
                      <a:pt x="223" y="74"/>
                      <a:pt x="216" y="69"/>
                      <a:pt x="209" y="65"/>
                    </a:cubicBezTo>
                    <a:cubicBezTo>
                      <a:pt x="200" y="60"/>
                      <a:pt x="192" y="56"/>
                      <a:pt x="184" y="51"/>
                    </a:cubicBezTo>
                    <a:cubicBezTo>
                      <a:pt x="184" y="51"/>
                      <a:pt x="183" y="50"/>
                      <a:pt x="183" y="50"/>
                    </a:cubicBezTo>
                    <a:cubicBezTo>
                      <a:pt x="183" y="50"/>
                      <a:pt x="183" y="50"/>
                      <a:pt x="183" y="50"/>
                    </a:cubicBezTo>
                    <a:cubicBezTo>
                      <a:pt x="183" y="50"/>
                      <a:pt x="183" y="50"/>
                      <a:pt x="183" y="50"/>
                    </a:cubicBezTo>
                    <a:cubicBezTo>
                      <a:pt x="184" y="51"/>
                      <a:pt x="185" y="51"/>
                      <a:pt x="186" y="52"/>
                    </a:cubicBezTo>
                    <a:cubicBezTo>
                      <a:pt x="188" y="53"/>
                      <a:pt x="190" y="54"/>
                      <a:pt x="192" y="55"/>
                    </a:cubicBezTo>
                    <a:cubicBezTo>
                      <a:pt x="197" y="57"/>
                      <a:pt x="201" y="60"/>
                      <a:pt x="205" y="62"/>
                    </a:cubicBezTo>
                    <a:cubicBezTo>
                      <a:pt x="213" y="66"/>
                      <a:pt x="220" y="71"/>
                      <a:pt x="228" y="75"/>
                    </a:cubicBezTo>
                    <a:cubicBezTo>
                      <a:pt x="228" y="76"/>
                      <a:pt x="228" y="76"/>
                      <a:pt x="228" y="76"/>
                    </a:cubicBezTo>
                    <a:cubicBezTo>
                      <a:pt x="229" y="77"/>
                      <a:pt x="229" y="78"/>
                      <a:pt x="230" y="79"/>
                    </a:cubicBezTo>
                    <a:close/>
                    <a:moveTo>
                      <a:pt x="232" y="83"/>
                    </a:moveTo>
                    <a:cubicBezTo>
                      <a:pt x="222" y="79"/>
                      <a:pt x="213" y="74"/>
                      <a:pt x="204" y="69"/>
                    </a:cubicBezTo>
                    <a:cubicBezTo>
                      <a:pt x="202" y="67"/>
                      <a:pt x="200" y="65"/>
                      <a:pt x="198" y="63"/>
                    </a:cubicBezTo>
                    <a:cubicBezTo>
                      <a:pt x="200" y="65"/>
                      <a:pt x="202" y="66"/>
                      <a:pt x="205" y="67"/>
                    </a:cubicBezTo>
                    <a:cubicBezTo>
                      <a:pt x="210" y="70"/>
                      <a:pt x="215" y="73"/>
                      <a:pt x="220" y="75"/>
                    </a:cubicBezTo>
                    <a:cubicBezTo>
                      <a:pt x="224" y="77"/>
                      <a:pt x="227" y="80"/>
                      <a:pt x="231" y="81"/>
                    </a:cubicBezTo>
                    <a:cubicBezTo>
                      <a:pt x="232" y="82"/>
                      <a:pt x="232" y="83"/>
                      <a:pt x="232" y="83"/>
                    </a:cubicBezTo>
                    <a:close/>
                    <a:moveTo>
                      <a:pt x="164" y="12"/>
                    </a:moveTo>
                    <a:cubicBezTo>
                      <a:pt x="161" y="10"/>
                      <a:pt x="158" y="9"/>
                      <a:pt x="155" y="8"/>
                    </a:cubicBezTo>
                    <a:cubicBezTo>
                      <a:pt x="153" y="6"/>
                      <a:pt x="157" y="8"/>
                      <a:pt x="157" y="9"/>
                    </a:cubicBezTo>
                    <a:cubicBezTo>
                      <a:pt x="158" y="9"/>
                      <a:pt x="159" y="9"/>
                      <a:pt x="160" y="10"/>
                    </a:cubicBezTo>
                    <a:cubicBezTo>
                      <a:pt x="161" y="10"/>
                      <a:pt x="162" y="10"/>
                      <a:pt x="163" y="10"/>
                    </a:cubicBezTo>
                    <a:cubicBezTo>
                      <a:pt x="163" y="11"/>
                      <a:pt x="163" y="11"/>
                      <a:pt x="164" y="12"/>
                    </a:cubicBezTo>
                    <a:close/>
                    <a:moveTo>
                      <a:pt x="153" y="7"/>
                    </a:moveTo>
                    <a:cubicBezTo>
                      <a:pt x="156" y="10"/>
                      <a:pt x="161" y="11"/>
                      <a:pt x="164" y="13"/>
                    </a:cubicBezTo>
                    <a:cubicBezTo>
                      <a:pt x="165" y="13"/>
                      <a:pt x="165" y="13"/>
                      <a:pt x="165" y="13"/>
                    </a:cubicBezTo>
                    <a:cubicBezTo>
                      <a:pt x="164" y="13"/>
                      <a:pt x="163" y="13"/>
                      <a:pt x="163" y="12"/>
                    </a:cubicBezTo>
                    <a:cubicBezTo>
                      <a:pt x="161" y="12"/>
                      <a:pt x="160" y="11"/>
                      <a:pt x="159" y="11"/>
                    </a:cubicBezTo>
                    <a:cubicBezTo>
                      <a:pt x="156" y="10"/>
                      <a:pt x="154" y="9"/>
                      <a:pt x="151" y="8"/>
                    </a:cubicBezTo>
                    <a:cubicBezTo>
                      <a:pt x="151" y="8"/>
                      <a:pt x="151" y="8"/>
                      <a:pt x="151" y="8"/>
                    </a:cubicBezTo>
                    <a:cubicBezTo>
                      <a:pt x="152" y="8"/>
                      <a:pt x="153" y="7"/>
                      <a:pt x="153" y="7"/>
                    </a:cubicBezTo>
                    <a:close/>
                    <a:moveTo>
                      <a:pt x="166" y="15"/>
                    </a:moveTo>
                    <a:cubicBezTo>
                      <a:pt x="162" y="14"/>
                      <a:pt x="158" y="12"/>
                      <a:pt x="155" y="10"/>
                    </a:cubicBezTo>
                    <a:cubicBezTo>
                      <a:pt x="151" y="9"/>
                      <a:pt x="154" y="10"/>
                      <a:pt x="156" y="10"/>
                    </a:cubicBezTo>
                    <a:cubicBezTo>
                      <a:pt x="157" y="11"/>
                      <a:pt x="158" y="12"/>
                      <a:pt x="160" y="12"/>
                    </a:cubicBezTo>
                    <a:cubicBezTo>
                      <a:pt x="162" y="13"/>
                      <a:pt x="163" y="13"/>
                      <a:pt x="165" y="14"/>
                    </a:cubicBezTo>
                    <a:cubicBezTo>
                      <a:pt x="165" y="14"/>
                      <a:pt x="166" y="15"/>
                      <a:pt x="166" y="15"/>
                    </a:cubicBezTo>
                    <a:close/>
                    <a:moveTo>
                      <a:pt x="168" y="20"/>
                    </a:moveTo>
                    <a:cubicBezTo>
                      <a:pt x="167" y="19"/>
                      <a:pt x="165" y="19"/>
                      <a:pt x="163" y="18"/>
                    </a:cubicBezTo>
                    <a:cubicBezTo>
                      <a:pt x="163" y="17"/>
                      <a:pt x="162" y="16"/>
                      <a:pt x="161" y="16"/>
                    </a:cubicBezTo>
                    <a:cubicBezTo>
                      <a:pt x="163" y="17"/>
                      <a:pt x="165" y="18"/>
                      <a:pt x="167" y="18"/>
                    </a:cubicBezTo>
                    <a:cubicBezTo>
                      <a:pt x="168" y="19"/>
                      <a:pt x="168" y="19"/>
                      <a:pt x="168" y="20"/>
                    </a:cubicBezTo>
                    <a:close/>
                    <a:moveTo>
                      <a:pt x="149" y="11"/>
                    </a:moveTo>
                    <a:cubicBezTo>
                      <a:pt x="150" y="12"/>
                      <a:pt x="152" y="13"/>
                      <a:pt x="153" y="14"/>
                    </a:cubicBezTo>
                    <a:cubicBezTo>
                      <a:pt x="154" y="14"/>
                      <a:pt x="154" y="14"/>
                      <a:pt x="154" y="14"/>
                    </a:cubicBezTo>
                    <a:cubicBezTo>
                      <a:pt x="154" y="14"/>
                      <a:pt x="154" y="14"/>
                      <a:pt x="153" y="14"/>
                    </a:cubicBezTo>
                    <a:cubicBezTo>
                      <a:pt x="153" y="14"/>
                      <a:pt x="153" y="14"/>
                      <a:pt x="153" y="14"/>
                    </a:cubicBezTo>
                    <a:cubicBezTo>
                      <a:pt x="151" y="14"/>
                      <a:pt x="150" y="13"/>
                      <a:pt x="148" y="13"/>
                    </a:cubicBezTo>
                    <a:cubicBezTo>
                      <a:pt x="148" y="13"/>
                      <a:pt x="149" y="12"/>
                      <a:pt x="149" y="11"/>
                    </a:cubicBezTo>
                    <a:cubicBezTo>
                      <a:pt x="149" y="11"/>
                      <a:pt x="149" y="11"/>
                      <a:pt x="149" y="11"/>
                    </a:cubicBezTo>
                    <a:close/>
                    <a:moveTo>
                      <a:pt x="147" y="14"/>
                    </a:moveTo>
                    <a:cubicBezTo>
                      <a:pt x="149" y="16"/>
                      <a:pt x="148" y="16"/>
                      <a:pt x="146" y="17"/>
                    </a:cubicBezTo>
                    <a:cubicBezTo>
                      <a:pt x="146" y="17"/>
                      <a:pt x="146" y="17"/>
                      <a:pt x="146" y="17"/>
                    </a:cubicBezTo>
                    <a:cubicBezTo>
                      <a:pt x="146" y="18"/>
                      <a:pt x="146" y="18"/>
                      <a:pt x="146" y="18"/>
                    </a:cubicBezTo>
                    <a:cubicBezTo>
                      <a:pt x="146" y="17"/>
                      <a:pt x="147" y="15"/>
                      <a:pt x="147" y="14"/>
                    </a:cubicBezTo>
                    <a:close/>
                    <a:moveTo>
                      <a:pt x="124" y="38"/>
                    </a:moveTo>
                    <a:cubicBezTo>
                      <a:pt x="123" y="38"/>
                      <a:pt x="120" y="36"/>
                      <a:pt x="120" y="36"/>
                    </a:cubicBezTo>
                    <a:cubicBezTo>
                      <a:pt x="123" y="36"/>
                      <a:pt x="126" y="38"/>
                      <a:pt x="129" y="38"/>
                    </a:cubicBezTo>
                    <a:cubicBezTo>
                      <a:pt x="129" y="39"/>
                      <a:pt x="129" y="39"/>
                      <a:pt x="129" y="39"/>
                    </a:cubicBezTo>
                    <a:cubicBezTo>
                      <a:pt x="128" y="39"/>
                      <a:pt x="127" y="40"/>
                      <a:pt x="126" y="40"/>
                    </a:cubicBezTo>
                    <a:cubicBezTo>
                      <a:pt x="125" y="39"/>
                      <a:pt x="124" y="39"/>
                      <a:pt x="124" y="38"/>
                    </a:cubicBezTo>
                    <a:close/>
                    <a:moveTo>
                      <a:pt x="132" y="39"/>
                    </a:moveTo>
                    <a:cubicBezTo>
                      <a:pt x="131" y="32"/>
                      <a:pt x="137" y="27"/>
                      <a:pt x="143" y="24"/>
                    </a:cubicBezTo>
                    <a:cubicBezTo>
                      <a:pt x="147" y="21"/>
                      <a:pt x="154" y="15"/>
                      <a:pt x="158" y="18"/>
                    </a:cubicBezTo>
                    <a:cubicBezTo>
                      <a:pt x="165" y="23"/>
                      <a:pt x="163" y="36"/>
                      <a:pt x="163" y="43"/>
                    </a:cubicBezTo>
                    <a:cubicBezTo>
                      <a:pt x="153" y="40"/>
                      <a:pt x="142" y="38"/>
                      <a:pt x="132" y="39"/>
                    </a:cubicBezTo>
                    <a:close/>
                    <a:moveTo>
                      <a:pt x="175" y="44"/>
                    </a:moveTo>
                    <a:cubicBezTo>
                      <a:pt x="174" y="43"/>
                      <a:pt x="173" y="42"/>
                      <a:pt x="172" y="42"/>
                    </a:cubicBezTo>
                    <a:cubicBezTo>
                      <a:pt x="172" y="41"/>
                      <a:pt x="171" y="41"/>
                      <a:pt x="170" y="41"/>
                    </a:cubicBezTo>
                    <a:cubicBezTo>
                      <a:pt x="170" y="40"/>
                      <a:pt x="170" y="39"/>
                      <a:pt x="170" y="38"/>
                    </a:cubicBezTo>
                    <a:cubicBezTo>
                      <a:pt x="172" y="39"/>
                      <a:pt x="174" y="41"/>
                      <a:pt x="176" y="41"/>
                    </a:cubicBezTo>
                    <a:cubicBezTo>
                      <a:pt x="176" y="42"/>
                      <a:pt x="176" y="43"/>
                      <a:pt x="175" y="44"/>
                    </a:cubicBezTo>
                    <a:close/>
                    <a:moveTo>
                      <a:pt x="170" y="37"/>
                    </a:moveTo>
                    <a:cubicBezTo>
                      <a:pt x="167" y="35"/>
                      <a:pt x="173" y="37"/>
                      <a:pt x="173" y="37"/>
                    </a:cubicBezTo>
                    <a:cubicBezTo>
                      <a:pt x="174" y="37"/>
                      <a:pt x="175" y="38"/>
                      <a:pt x="176" y="38"/>
                    </a:cubicBezTo>
                    <a:cubicBezTo>
                      <a:pt x="176" y="38"/>
                      <a:pt x="176" y="38"/>
                      <a:pt x="176" y="38"/>
                    </a:cubicBezTo>
                    <a:cubicBezTo>
                      <a:pt x="176" y="39"/>
                      <a:pt x="176" y="40"/>
                      <a:pt x="176" y="40"/>
                    </a:cubicBezTo>
                    <a:cubicBezTo>
                      <a:pt x="174" y="39"/>
                      <a:pt x="172" y="38"/>
                      <a:pt x="170" y="37"/>
                    </a:cubicBezTo>
                    <a:close/>
                    <a:moveTo>
                      <a:pt x="172" y="35"/>
                    </a:moveTo>
                    <a:cubicBezTo>
                      <a:pt x="173" y="36"/>
                      <a:pt x="173" y="36"/>
                      <a:pt x="174" y="37"/>
                    </a:cubicBezTo>
                    <a:cubicBezTo>
                      <a:pt x="176" y="38"/>
                      <a:pt x="174" y="36"/>
                      <a:pt x="172" y="35"/>
                    </a:cubicBezTo>
                    <a:close/>
                    <a:moveTo>
                      <a:pt x="169" y="33"/>
                    </a:moveTo>
                    <a:cubicBezTo>
                      <a:pt x="165" y="30"/>
                      <a:pt x="173" y="34"/>
                      <a:pt x="174" y="34"/>
                    </a:cubicBezTo>
                    <a:cubicBezTo>
                      <a:pt x="174" y="35"/>
                      <a:pt x="175" y="35"/>
                      <a:pt x="176" y="35"/>
                    </a:cubicBezTo>
                    <a:cubicBezTo>
                      <a:pt x="176" y="36"/>
                      <a:pt x="176" y="36"/>
                      <a:pt x="176" y="37"/>
                    </a:cubicBezTo>
                    <a:cubicBezTo>
                      <a:pt x="174" y="36"/>
                      <a:pt x="171" y="35"/>
                      <a:pt x="169" y="33"/>
                    </a:cubicBezTo>
                    <a:close/>
                    <a:moveTo>
                      <a:pt x="174" y="47"/>
                    </a:moveTo>
                    <a:cubicBezTo>
                      <a:pt x="174" y="47"/>
                      <a:pt x="174" y="47"/>
                      <a:pt x="174" y="47"/>
                    </a:cubicBezTo>
                    <a:cubicBezTo>
                      <a:pt x="173" y="46"/>
                      <a:pt x="172" y="46"/>
                      <a:pt x="171" y="45"/>
                    </a:cubicBezTo>
                    <a:cubicBezTo>
                      <a:pt x="170" y="45"/>
                      <a:pt x="169" y="44"/>
                      <a:pt x="168" y="43"/>
                    </a:cubicBezTo>
                    <a:cubicBezTo>
                      <a:pt x="169" y="43"/>
                      <a:pt x="170" y="43"/>
                      <a:pt x="171" y="43"/>
                    </a:cubicBezTo>
                    <a:cubicBezTo>
                      <a:pt x="173" y="44"/>
                      <a:pt x="174" y="44"/>
                      <a:pt x="175" y="45"/>
                    </a:cubicBezTo>
                    <a:cubicBezTo>
                      <a:pt x="175" y="46"/>
                      <a:pt x="175" y="47"/>
                      <a:pt x="175" y="48"/>
                    </a:cubicBezTo>
                    <a:cubicBezTo>
                      <a:pt x="174" y="48"/>
                      <a:pt x="174" y="48"/>
                      <a:pt x="174" y="47"/>
                    </a:cubicBezTo>
                    <a:close/>
                    <a:moveTo>
                      <a:pt x="166" y="44"/>
                    </a:moveTo>
                    <a:cubicBezTo>
                      <a:pt x="166" y="44"/>
                      <a:pt x="166" y="44"/>
                      <a:pt x="166" y="43"/>
                    </a:cubicBezTo>
                    <a:cubicBezTo>
                      <a:pt x="166" y="38"/>
                      <a:pt x="167" y="27"/>
                      <a:pt x="164" y="20"/>
                    </a:cubicBezTo>
                    <a:cubicBezTo>
                      <a:pt x="166" y="22"/>
                      <a:pt x="169" y="23"/>
                      <a:pt x="171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1" y="25"/>
                      <a:pt x="171" y="25"/>
                      <a:pt x="171" y="25"/>
                    </a:cubicBezTo>
                    <a:cubicBezTo>
                      <a:pt x="171" y="24"/>
                      <a:pt x="170" y="24"/>
                      <a:pt x="169" y="23"/>
                    </a:cubicBezTo>
                    <a:cubicBezTo>
                      <a:pt x="168" y="23"/>
                      <a:pt x="167" y="23"/>
                      <a:pt x="165" y="22"/>
                    </a:cubicBezTo>
                    <a:cubicBezTo>
                      <a:pt x="165" y="22"/>
                      <a:pt x="165" y="23"/>
                      <a:pt x="165" y="23"/>
                    </a:cubicBezTo>
                    <a:cubicBezTo>
                      <a:pt x="167" y="25"/>
                      <a:pt x="171" y="26"/>
                      <a:pt x="173" y="28"/>
                    </a:cubicBezTo>
                    <a:cubicBezTo>
                      <a:pt x="174" y="28"/>
                      <a:pt x="174" y="29"/>
                      <a:pt x="174" y="29"/>
                    </a:cubicBezTo>
                    <a:cubicBezTo>
                      <a:pt x="172" y="28"/>
                      <a:pt x="170" y="27"/>
                      <a:pt x="169" y="27"/>
                    </a:cubicBezTo>
                    <a:cubicBezTo>
                      <a:pt x="168" y="27"/>
                      <a:pt x="168" y="27"/>
                      <a:pt x="167" y="26"/>
                    </a:cubicBezTo>
                    <a:cubicBezTo>
                      <a:pt x="166" y="26"/>
                      <a:pt x="166" y="27"/>
                      <a:pt x="166" y="27"/>
                    </a:cubicBezTo>
                    <a:cubicBezTo>
                      <a:pt x="168" y="30"/>
                      <a:pt x="171" y="31"/>
                      <a:pt x="173" y="32"/>
                    </a:cubicBezTo>
                    <a:cubicBezTo>
                      <a:pt x="178" y="36"/>
                      <a:pt x="173" y="33"/>
                      <a:pt x="171" y="32"/>
                    </a:cubicBezTo>
                    <a:cubicBezTo>
                      <a:pt x="170" y="32"/>
                      <a:pt x="168" y="31"/>
                      <a:pt x="167" y="31"/>
                    </a:cubicBezTo>
                    <a:cubicBezTo>
                      <a:pt x="167" y="31"/>
                      <a:pt x="166" y="31"/>
                      <a:pt x="167" y="31"/>
                    </a:cubicBezTo>
                    <a:cubicBezTo>
                      <a:pt x="167" y="33"/>
                      <a:pt x="169" y="34"/>
                      <a:pt x="170" y="34"/>
                    </a:cubicBezTo>
                    <a:cubicBezTo>
                      <a:pt x="170" y="34"/>
                      <a:pt x="170" y="34"/>
                      <a:pt x="170" y="34"/>
                    </a:cubicBezTo>
                    <a:cubicBezTo>
                      <a:pt x="169" y="34"/>
                      <a:pt x="168" y="34"/>
                      <a:pt x="167" y="34"/>
                    </a:cubicBezTo>
                    <a:cubicBezTo>
                      <a:pt x="167" y="34"/>
                      <a:pt x="166" y="34"/>
                      <a:pt x="167" y="34"/>
                    </a:cubicBezTo>
                    <a:cubicBezTo>
                      <a:pt x="168" y="37"/>
                      <a:pt x="171" y="38"/>
                      <a:pt x="173" y="39"/>
                    </a:cubicBezTo>
                    <a:cubicBezTo>
                      <a:pt x="172" y="38"/>
                      <a:pt x="170" y="37"/>
                      <a:pt x="168" y="38"/>
                    </a:cubicBezTo>
                    <a:cubicBezTo>
                      <a:pt x="168" y="38"/>
                      <a:pt x="167" y="38"/>
                      <a:pt x="167" y="38"/>
                    </a:cubicBezTo>
                    <a:cubicBezTo>
                      <a:pt x="168" y="41"/>
                      <a:pt x="171" y="42"/>
                      <a:pt x="174" y="44"/>
                    </a:cubicBezTo>
                    <a:cubicBezTo>
                      <a:pt x="177" y="45"/>
                      <a:pt x="171" y="42"/>
                      <a:pt x="170" y="42"/>
                    </a:cubicBezTo>
                    <a:cubicBezTo>
                      <a:pt x="169" y="42"/>
                      <a:pt x="168" y="41"/>
                      <a:pt x="167" y="42"/>
                    </a:cubicBezTo>
                    <a:cubicBezTo>
                      <a:pt x="166" y="42"/>
                      <a:pt x="166" y="42"/>
                      <a:pt x="167" y="42"/>
                    </a:cubicBezTo>
                    <a:cubicBezTo>
                      <a:pt x="167" y="44"/>
                      <a:pt x="168" y="44"/>
                      <a:pt x="169" y="45"/>
                    </a:cubicBezTo>
                    <a:cubicBezTo>
                      <a:pt x="169" y="45"/>
                      <a:pt x="169" y="45"/>
                      <a:pt x="169" y="45"/>
                    </a:cubicBezTo>
                    <a:cubicBezTo>
                      <a:pt x="169" y="45"/>
                      <a:pt x="169" y="45"/>
                      <a:pt x="169" y="45"/>
                    </a:cubicBezTo>
                    <a:cubicBezTo>
                      <a:pt x="168" y="45"/>
                      <a:pt x="167" y="44"/>
                      <a:pt x="166" y="44"/>
                    </a:cubicBezTo>
                    <a:close/>
                    <a:moveTo>
                      <a:pt x="149" y="14"/>
                    </a:moveTo>
                    <a:cubicBezTo>
                      <a:pt x="150" y="14"/>
                      <a:pt x="151" y="14"/>
                      <a:pt x="152" y="14"/>
                    </a:cubicBezTo>
                    <a:cubicBezTo>
                      <a:pt x="152" y="15"/>
                      <a:pt x="152" y="15"/>
                      <a:pt x="152" y="15"/>
                    </a:cubicBezTo>
                    <a:cubicBezTo>
                      <a:pt x="152" y="15"/>
                      <a:pt x="151" y="15"/>
                      <a:pt x="150" y="15"/>
                    </a:cubicBezTo>
                    <a:cubicBezTo>
                      <a:pt x="150" y="15"/>
                      <a:pt x="150" y="15"/>
                      <a:pt x="149" y="14"/>
                    </a:cubicBezTo>
                    <a:close/>
                    <a:moveTo>
                      <a:pt x="129" y="37"/>
                    </a:moveTo>
                    <a:cubicBezTo>
                      <a:pt x="128" y="37"/>
                      <a:pt x="128" y="36"/>
                      <a:pt x="127" y="36"/>
                    </a:cubicBezTo>
                    <a:cubicBezTo>
                      <a:pt x="126" y="36"/>
                      <a:pt x="125" y="35"/>
                      <a:pt x="124" y="35"/>
                    </a:cubicBezTo>
                    <a:cubicBezTo>
                      <a:pt x="124" y="35"/>
                      <a:pt x="122" y="33"/>
                      <a:pt x="122" y="34"/>
                    </a:cubicBezTo>
                    <a:cubicBezTo>
                      <a:pt x="124" y="33"/>
                      <a:pt x="127" y="34"/>
                      <a:pt x="129" y="35"/>
                    </a:cubicBezTo>
                    <a:cubicBezTo>
                      <a:pt x="129" y="36"/>
                      <a:pt x="129" y="36"/>
                      <a:pt x="129" y="37"/>
                    </a:cubicBezTo>
                    <a:close/>
                    <a:moveTo>
                      <a:pt x="129" y="34"/>
                    </a:moveTo>
                    <a:cubicBezTo>
                      <a:pt x="127" y="33"/>
                      <a:pt x="124" y="32"/>
                      <a:pt x="124" y="30"/>
                    </a:cubicBezTo>
                    <a:cubicBezTo>
                      <a:pt x="124" y="30"/>
                      <a:pt x="128" y="31"/>
                      <a:pt x="129" y="31"/>
                    </a:cubicBezTo>
                    <a:cubicBezTo>
                      <a:pt x="129" y="32"/>
                      <a:pt x="130" y="32"/>
                      <a:pt x="130" y="32"/>
                    </a:cubicBezTo>
                    <a:cubicBezTo>
                      <a:pt x="130" y="32"/>
                      <a:pt x="130" y="33"/>
                      <a:pt x="129" y="34"/>
                    </a:cubicBezTo>
                    <a:close/>
                    <a:moveTo>
                      <a:pt x="124" y="29"/>
                    </a:moveTo>
                    <a:cubicBezTo>
                      <a:pt x="125" y="29"/>
                      <a:pt x="126" y="28"/>
                      <a:pt x="127" y="28"/>
                    </a:cubicBezTo>
                    <a:cubicBezTo>
                      <a:pt x="128" y="28"/>
                      <a:pt x="128" y="29"/>
                      <a:pt x="129" y="29"/>
                    </a:cubicBezTo>
                    <a:cubicBezTo>
                      <a:pt x="129" y="29"/>
                      <a:pt x="130" y="30"/>
                      <a:pt x="131" y="31"/>
                    </a:cubicBezTo>
                    <a:cubicBezTo>
                      <a:pt x="131" y="31"/>
                      <a:pt x="131" y="31"/>
                      <a:pt x="131" y="31"/>
                    </a:cubicBezTo>
                    <a:cubicBezTo>
                      <a:pt x="128" y="31"/>
                      <a:pt x="126" y="29"/>
                      <a:pt x="124" y="29"/>
                    </a:cubicBezTo>
                    <a:close/>
                    <a:moveTo>
                      <a:pt x="128" y="28"/>
                    </a:moveTo>
                    <a:cubicBezTo>
                      <a:pt x="130" y="28"/>
                      <a:pt x="131" y="29"/>
                      <a:pt x="132" y="29"/>
                    </a:cubicBezTo>
                    <a:cubicBezTo>
                      <a:pt x="132" y="29"/>
                      <a:pt x="132" y="30"/>
                      <a:pt x="131" y="30"/>
                    </a:cubicBezTo>
                    <a:cubicBezTo>
                      <a:pt x="131" y="30"/>
                      <a:pt x="131" y="30"/>
                      <a:pt x="131" y="30"/>
                    </a:cubicBezTo>
                    <a:cubicBezTo>
                      <a:pt x="130" y="29"/>
                      <a:pt x="129" y="28"/>
                      <a:pt x="128" y="28"/>
                    </a:cubicBezTo>
                    <a:cubicBezTo>
                      <a:pt x="128" y="28"/>
                      <a:pt x="128" y="28"/>
                      <a:pt x="128" y="28"/>
                    </a:cubicBezTo>
                    <a:close/>
                    <a:moveTo>
                      <a:pt x="151" y="12"/>
                    </a:moveTo>
                    <a:cubicBezTo>
                      <a:pt x="151" y="12"/>
                      <a:pt x="152" y="12"/>
                      <a:pt x="152" y="12"/>
                    </a:cubicBezTo>
                    <a:cubicBezTo>
                      <a:pt x="153" y="12"/>
                      <a:pt x="154" y="13"/>
                      <a:pt x="155" y="13"/>
                    </a:cubicBezTo>
                    <a:cubicBezTo>
                      <a:pt x="156" y="13"/>
                      <a:pt x="157" y="14"/>
                      <a:pt x="158" y="14"/>
                    </a:cubicBezTo>
                    <a:cubicBezTo>
                      <a:pt x="157" y="14"/>
                      <a:pt x="157" y="14"/>
                      <a:pt x="156" y="14"/>
                    </a:cubicBezTo>
                    <a:cubicBezTo>
                      <a:pt x="156" y="14"/>
                      <a:pt x="156" y="14"/>
                      <a:pt x="155" y="14"/>
                    </a:cubicBezTo>
                    <a:cubicBezTo>
                      <a:pt x="154" y="13"/>
                      <a:pt x="153" y="13"/>
                      <a:pt x="151" y="12"/>
                    </a:cubicBezTo>
                    <a:cubicBezTo>
                      <a:pt x="151" y="12"/>
                      <a:pt x="151" y="12"/>
                      <a:pt x="151" y="12"/>
                    </a:cubicBezTo>
                    <a:close/>
                    <a:moveTo>
                      <a:pt x="170" y="23"/>
                    </a:moveTo>
                    <a:cubicBezTo>
                      <a:pt x="169" y="22"/>
                      <a:pt x="167" y="21"/>
                      <a:pt x="166" y="20"/>
                    </a:cubicBezTo>
                    <a:cubicBezTo>
                      <a:pt x="165" y="20"/>
                      <a:pt x="162" y="19"/>
                      <a:pt x="166" y="20"/>
                    </a:cubicBezTo>
                    <a:cubicBezTo>
                      <a:pt x="167" y="20"/>
                      <a:pt x="168" y="21"/>
                      <a:pt x="169" y="21"/>
                    </a:cubicBezTo>
                    <a:cubicBezTo>
                      <a:pt x="169" y="22"/>
                      <a:pt x="170" y="22"/>
                      <a:pt x="170" y="23"/>
                    </a:cubicBezTo>
                    <a:close/>
                    <a:moveTo>
                      <a:pt x="173" y="27"/>
                    </a:moveTo>
                    <a:cubicBezTo>
                      <a:pt x="172" y="26"/>
                      <a:pt x="170" y="25"/>
                      <a:pt x="169" y="25"/>
                    </a:cubicBezTo>
                    <a:cubicBezTo>
                      <a:pt x="166" y="23"/>
                      <a:pt x="167" y="24"/>
                      <a:pt x="170" y="25"/>
                    </a:cubicBezTo>
                    <a:cubicBezTo>
                      <a:pt x="170" y="25"/>
                      <a:pt x="171" y="25"/>
                      <a:pt x="172" y="25"/>
                    </a:cubicBezTo>
                    <a:cubicBezTo>
                      <a:pt x="172" y="26"/>
                      <a:pt x="173" y="26"/>
                      <a:pt x="173" y="27"/>
                    </a:cubicBezTo>
                    <a:close/>
                    <a:moveTo>
                      <a:pt x="175" y="31"/>
                    </a:moveTo>
                    <a:cubicBezTo>
                      <a:pt x="175" y="32"/>
                      <a:pt x="176" y="33"/>
                      <a:pt x="176" y="33"/>
                    </a:cubicBezTo>
                    <a:cubicBezTo>
                      <a:pt x="174" y="32"/>
                      <a:pt x="171" y="30"/>
                      <a:pt x="168" y="28"/>
                    </a:cubicBezTo>
                    <a:cubicBezTo>
                      <a:pt x="170" y="28"/>
                      <a:pt x="171" y="28"/>
                      <a:pt x="172" y="29"/>
                    </a:cubicBezTo>
                    <a:cubicBezTo>
                      <a:pt x="172" y="29"/>
                      <a:pt x="173" y="30"/>
                      <a:pt x="174" y="30"/>
                    </a:cubicBezTo>
                    <a:cubicBezTo>
                      <a:pt x="174" y="30"/>
                      <a:pt x="175" y="31"/>
                      <a:pt x="175" y="31"/>
                    </a:cubicBezTo>
                    <a:close/>
                    <a:moveTo>
                      <a:pt x="230" y="164"/>
                    </a:moveTo>
                    <a:cubicBezTo>
                      <a:pt x="233" y="166"/>
                      <a:pt x="237" y="168"/>
                      <a:pt x="240" y="171"/>
                    </a:cubicBezTo>
                    <a:cubicBezTo>
                      <a:pt x="246" y="174"/>
                      <a:pt x="251" y="178"/>
                      <a:pt x="256" y="181"/>
                    </a:cubicBezTo>
                    <a:cubicBezTo>
                      <a:pt x="261" y="185"/>
                      <a:pt x="256" y="182"/>
                      <a:pt x="255" y="181"/>
                    </a:cubicBezTo>
                    <a:cubicBezTo>
                      <a:pt x="254" y="180"/>
                      <a:pt x="253" y="179"/>
                      <a:pt x="251" y="179"/>
                    </a:cubicBezTo>
                    <a:cubicBezTo>
                      <a:pt x="249" y="177"/>
                      <a:pt x="246" y="176"/>
                      <a:pt x="244" y="175"/>
                    </a:cubicBezTo>
                    <a:cubicBezTo>
                      <a:pt x="239" y="172"/>
                      <a:pt x="235" y="170"/>
                      <a:pt x="230" y="168"/>
                    </a:cubicBezTo>
                    <a:cubicBezTo>
                      <a:pt x="230" y="166"/>
                      <a:pt x="230" y="165"/>
                      <a:pt x="230" y="164"/>
                    </a:cubicBezTo>
                    <a:close/>
                    <a:moveTo>
                      <a:pt x="259" y="183"/>
                    </a:moveTo>
                    <a:cubicBezTo>
                      <a:pt x="252" y="177"/>
                      <a:pt x="243" y="171"/>
                      <a:pt x="234" y="166"/>
                    </a:cubicBezTo>
                    <a:cubicBezTo>
                      <a:pt x="235" y="166"/>
                      <a:pt x="235" y="166"/>
                      <a:pt x="236" y="166"/>
                    </a:cubicBezTo>
                    <a:cubicBezTo>
                      <a:pt x="238" y="168"/>
                      <a:pt x="241" y="169"/>
                      <a:pt x="243" y="171"/>
                    </a:cubicBezTo>
                    <a:cubicBezTo>
                      <a:pt x="248" y="173"/>
                      <a:pt x="253" y="176"/>
                      <a:pt x="259" y="178"/>
                    </a:cubicBezTo>
                    <a:cubicBezTo>
                      <a:pt x="259" y="180"/>
                      <a:pt x="259" y="181"/>
                      <a:pt x="259" y="183"/>
                    </a:cubicBezTo>
                    <a:close/>
                    <a:moveTo>
                      <a:pt x="228" y="158"/>
                    </a:moveTo>
                    <a:cubicBezTo>
                      <a:pt x="237" y="164"/>
                      <a:pt x="247" y="170"/>
                      <a:pt x="255" y="176"/>
                    </a:cubicBezTo>
                    <a:cubicBezTo>
                      <a:pt x="256" y="176"/>
                      <a:pt x="260" y="178"/>
                      <a:pt x="256" y="177"/>
                    </a:cubicBezTo>
                    <a:cubicBezTo>
                      <a:pt x="255" y="176"/>
                      <a:pt x="253" y="175"/>
                      <a:pt x="251" y="174"/>
                    </a:cubicBezTo>
                    <a:cubicBezTo>
                      <a:pt x="249" y="173"/>
                      <a:pt x="246" y="171"/>
                      <a:pt x="244" y="170"/>
                    </a:cubicBezTo>
                    <a:cubicBezTo>
                      <a:pt x="239" y="167"/>
                      <a:pt x="234" y="165"/>
                      <a:pt x="229" y="162"/>
                    </a:cubicBezTo>
                    <a:cubicBezTo>
                      <a:pt x="229" y="161"/>
                      <a:pt x="229" y="159"/>
                      <a:pt x="228" y="158"/>
                    </a:cubicBezTo>
                    <a:close/>
                    <a:moveTo>
                      <a:pt x="227" y="152"/>
                    </a:moveTo>
                    <a:cubicBezTo>
                      <a:pt x="229" y="154"/>
                      <a:pt x="232" y="156"/>
                      <a:pt x="235" y="158"/>
                    </a:cubicBezTo>
                    <a:cubicBezTo>
                      <a:pt x="238" y="160"/>
                      <a:pt x="240" y="162"/>
                      <a:pt x="243" y="163"/>
                    </a:cubicBezTo>
                    <a:cubicBezTo>
                      <a:pt x="247" y="166"/>
                      <a:pt x="251" y="168"/>
                      <a:pt x="255" y="171"/>
                    </a:cubicBezTo>
                    <a:cubicBezTo>
                      <a:pt x="255" y="171"/>
                      <a:pt x="256" y="171"/>
                      <a:pt x="256" y="172"/>
                    </a:cubicBezTo>
                    <a:cubicBezTo>
                      <a:pt x="254" y="170"/>
                      <a:pt x="252" y="169"/>
                      <a:pt x="250" y="168"/>
                    </a:cubicBezTo>
                    <a:cubicBezTo>
                      <a:pt x="243" y="164"/>
                      <a:pt x="235" y="161"/>
                      <a:pt x="228" y="157"/>
                    </a:cubicBezTo>
                    <a:cubicBezTo>
                      <a:pt x="228" y="155"/>
                      <a:pt x="227" y="154"/>
                      <a:pt x="227" y="152"/>
                    </a:cubicBezTo>
                    <a:close/>
                    <a:moveTo>
                      <a:pt x="258" y="173"/>
                    </a:moveTo>
                    <a:cubicBezTo>
                      <a:pt x="254" y="168"/>
                      <a:pt x="248" y="166"/>
                      <a:pt x="243" y="163"/>
                    </a:cubicBezTo>
                    <a:cubicBezTo>
                      <a:pt x="243" y="163"/>
                      <a:pt x="243" y="162"/>
                      <a:pt x="242" y="162"/>
                    </a:cubicBezTo>
                    <a:cubicBezTo>
                      <a:pt x="247" y="165"/>
                      <a:pt x="252" y="169"/>
                      <a:pt x="257" y="171"/>
                    </a:cubicBezTo>
                    <a:cubicBezTo>
                      <a:pt x="258" y="171"/>
                      <a:pt x="258" y="172"/>
                      <a:pt x="258" y="173"/>
                    </a:cubicBezTo>
                    <a:close/>
                    <a:moveTo>
                      <a:pt x="256" y="162"/>
                    </a:moveTo>
                    <a:cubicBezTo>
                      <a:pt x="252" y="158"/>
                      <a:pt x="248" y="156"/>
                      <a:pt x="243" y="154"/>
                    </a:cubicBezTo>
                    <a:cubicBezTo>
                      <a:pt x="240" y="151"/>
                      <a:pt x="236" y="149"/>
                      <a:pt x="232" y="146"/>
                    </a:cubicBezTo>
                    <a:cubicBezTo>
                      <a:pt x="235" y="148"/>
                      <a:pt x="239" y="149"/>
                      <a:pt x="242" y="151"/>
                    </a:cubicBezTo>
                    <a:cubicBezTo>
                      <a:pt x="246" y="153"/>
                      <a:pt x="249" y="155"/>
                      <a:pt x="253" y="157"/>
                    </a:cubicBezTo>
                    <a:cubicBezTo>
                      <a:pt x="254" y="157"/>
                      <a:pt x="254" y="158"/>
                      <a:pt x="254" y="158"/>
                    </a:cubicBezTo>
                    <a:cubicBezTo>
                      <a:pt x="254" y="158"/>
                      <a:pt x="255" y="158"/>
                      <a:pt x="255" y="158"/>
                    </a:cubicBezTo>
                    <a:cubicBezTo>
                      <a:pt x="255" y="159"/>
                      <a:pt x="255" y="160"/>
                      <a:pt x="256" y="162"/>
                    </a:cubicBezTo>
                    <a:close/>
                    <a:moveTo>
                      <a:pt x="254" y="153"/>
                    </a:moveTo>
                    <a:cubicBezTo>
                      <a:pt x="253" y="153"/>
                      <a:pt x="253" y="153"/>
                      <a:pt x="252" y="152"/>
                    </a:cubicBezTo>
                    <a:cubicBezTo>
                      <a:pt x="248" y="150"/>
                      <a:pt x="243" y="147"/>
                      <a:pt x="239" y="145"/>
                    </a:cubicBezTo>
                    <a:cubicBezTo>
                      <a:pt x="235" y="143"/>
                      <a:pt x="231" y="140"/>
                      <a:pt x="227" y="138"/>
                    </a:cubicBezTo>
                    <a:cubicBezTo>
                      <a:pt x="227" y="137"/>
                      <a:pt x="227" y="136"/>
                      <a:pt x="227" y="136"/>
                    </a:cubicBezTo>
                    <a:cubicBezTo>
                      <a:pt x="232" y="138"/>
                      <a:pt x="237" y="142"/>
                      <a:pt x="242" y="145"/>
                    </a:cubicBezTo>
                    <a:cubicBezTo>
                      <a:pt x="244" y="146"/>
                      <a:pt x="246" y="147"/>
                      <a:pt x="248" y="149"/>
                    </a:cubicBezTo>
                    <a:cubicBezTo>
                      <a:pt x="250" y="150"/>
                      <a:pt x="251" y="151"/>
                      <a:pt x="253" y="152"/>
                    </a:cubicBezTo>
                    <a:cubicBezTo>
                      <a:pt x="253" y="152"/>
                      <a:pt x="253" y="153"/>
                      <a:pt x="254" y="153"/>
                    </a:cubicBezTo>
                    <a:cubicBezTo>
                      <a:pt x="254" y="153"/>
                      <a:pt x="254" y="153"/>
                      <a:pt x="254" y="153"/>
                    </a:cubicBezTo>
                    <a:close/>
                    <a:moveTo>
                      <a:pt x="252" y="145"/>
                    </a:moveTo>
                    <a:cubicBezTo>
                      <a:pt x="251" y="145"/>
                      <a:pt x="250" y="144"/>
                      <a:pt x="249" y="144"/>
                    </a:cubicBezTo>
                    <a:cubicBezTo>
                      <a:pt x="248" y="143"/>
                      <a:pt x="247" y="143"/>
                      <a:pt x="247" y="142"/>
                    </a:cubicBezTo>
                    <a:cubicBezTo>
                      <a:pt x="244" y="141"/>
                      <a:pt x="242" y="139"/>
                      <a:pt x="240" y="138"/>
                    </a:cubicBezTo>
                    <a:cubicBezTo>
                      <a:pt x="236" y="135"/>
                      <a:pt x="231" y="133"/>
                      <a:pt x="227" y="132"/>
                    </a:cubicBezTo>
                    <a:cubicBezTo>
                      <a:pt x="227" y="131"/>
                      <a:pt x="227" y="130"/>
                      <a:pt x="227" y="129"/>
                    </a:cubicBezTo>
                    <a:cubicBezTo>
                      <a:pt x="230" y="131"/>
                      <a:pt x="233" y="133"/>
                      <a:pt x="236" y="135"/>
                    </a:cubicBezTo>
                    <a:cubicBezTo>
                      <a:pt x="241" y="137"/>
                      <a:pt x="245" y="140"/>
                      <a:pt x="249" y="143"/>
                    </a:cubicBezTo>
                    <a:cubicBezTo>
                      <a:pt x="249" y="143"/>
                      <a:pt x="251" y="144"/>
                      <a:pt x="252" y="145"/>
                    </a:cubicBezTo>
                    <a:cubicBezTo>
                      <a:pt x="252" y="145"/>
                      <a:pt x="252" y="145"/>
                      <a:pt x="252" y="145"/>
                    </a:cubicBezTo>
                    <a:cubicBezTo>
                      <a:pt x="252" y="145"/>
                      <a:pt x="252" y="145"/>
                      <a:pt x="252" y="145"/>
                    </a:cubicBezTo>
                    <a:close/>
                    <a:moveTo>
                      <a:pt x="237" y="123"/>
                    </a:moveTo>
                    <a:cubicBezTo>
                      <a:pt x="239" y="124"/>
                      <a:pt x="240" y="125"/>
                      <a:pt x="242" y="126"/>
                    </a:cubicBezTo>
                    <a:cubicBezTo>
                      <a:pt x="239" y="124"/>
                      <a:pt x="236" y="123"/>
                      <a:pt x="234" y="121"/>
                    </a:cubicBezTo>
                    <a:cubicBezTo>
                      <a:pt x="231" y="120"/>
                      <a:pt x="229" y="118"/>
                      <a:pt x="226" y="117"/>
                    </a:cubicBezTo>
                    <a:cubicBezTo>
                      <a:pt x="226" y="116"/>
                      <a:pt x="226" y="115"/>
                      <a:pt x="225" y="114"/>
                    </a:cubicBezTo>
                    <a:cubicBezTo>
                      <a:pt x="226" y="114"/>
                      <a:pt x="226" y="115"/>
                      <a:pt x="226" y="115"/>
                    </a:cubicBezTo>
                    <a:cubicBezTo>
                      <a:pt x="226" y="115"/>
                      <a:pt x="226" y="115"/>
                      <a:pt x="226" y="115"/>
                    </a:cubicBezTo>
                    <a:cubicBezTo>
                      <a:pt x="230" y="118"/>
                      <a:pt x="234" y="120"/>
                      <a:pt x="237" y="123"/>
                    </a:cubicBezTo>
                    <a:close/>
                    <a:moveTo>
                      <a:pt x="226" y="118"/>
                    </a:moveTo>
                    <a:cubicBezTo>
                      <a:pt x="230" y="121"/>
                      <a:pt x="233" y="123"/>
                      <a:pt x="237" y="126"/>
                    </a:cubicBezTo>
                    <a:cubicBezTo>
                      <a:pt x="241" y="128"/>
                      <a:pt x="244" y="129"/>
                      <a:pt x="248" y="133"/>
                    </a:cubicBezTo>
                    <a:cubicBezTo>
                      <a:pt x="248" y="133"/>
                      <a:pt x="248" y="134"/>
                      <a:pt x="249" y="134"/>
                    </a:cubicBezTo>
                    <a:cubicBezTo>
                      <a:pt x="248" y="133"/>
                      <a:pt x="248" y="133"/>
                      <a:pt x="247" y="133"/>
                    </a:cubicBezTo>
                    <a:cubicBezTo>
                      <a:pt x="246" y="132"/>
                      <a:pt x="245" y="132"/>
                      <a:pt x="244" y="131"/>
                    </a:cubicBezTo>
                    <a:cubicBezTo>
                      <a:pt x="242" y="130"/>
                      <a:pt x="240" y="129"/>
                      <a:pt x="238" y="128"/>
                    </a:cubicBezTo>
                    <a:cubicBezTo>
                      <a:pt x="234" y="125"/>
                      <a:pt x="230" y="123"/>
                      <a:pt x="226" y="121"/>
                    </a:cubicBezTo>
                    <a:cubicBezTo>
                      <a:pt x="226" y="120"/>
                      <a:pt x="226" y="119"/>
                      <a:pt x="226" y="118"/>
                    </a:cubicBezTo>
                    <a:close/>
                    <a:moveTo>
                      <a:pt x="227" y="123"/>
                    </a:moveTo>
                    <a:cubicBezTo>
                      <a:pt x="233" y="129"/>
                      <a:pt x="242" y="132"/>
                      <a:pt x="249" y="138"/>
                    </a:cubicBezTo>
                    <a:cubicBezTo>
                      <a:pt x="252" y="141"/>
                      <a:pt x="247" y="137"/>
                      <a:pt x="246" y="137"/>
                    </a:cubicBezTo>
                    <a:cubicBezTo>
                      <a:pt x="243" y="135"/>
                      <a:pt x="241" y="134"/>
                      <a:pt x="238" y="133"/>
                    </a:cubicBezTo>
                    <a:cubicBezTo>
                      <a:pt x="234" y="131"/>
                      <a:pt x="231" y="128"/>
                      <a:pt x="227" y="125"/>
                    </a:cubicBezTo>
                    <a:cubicBezTo>
                      <a:pt x="227" y="125"/>
                      <a:pt x="227" y="124"/>
                      <a:pt x="227" y="123"/>
                    </a:cubicBezTo>
                    <a:close/>
                    <a:moveTo>
                      <a:pt x="229" y="128"/>
                    </a:moveTo>
                    <a:cubicBezTo>
                      <a:pt x="228" y="127"/>
                      <a:pt x="227" y="127"/>
                      <a:pt x="227" y="127"/>
                    </a:cubicBezTo>
                    <a:cubicBezTo>
                      <a:pt x="227" y="127"/>
                      <a:pt x="227" y="127"/>
                      <a:pt x="227" y="126"/>
                    </a:cubicBezTo>
                    <a:cubicBezTo>
                      <a:pt x="227" y="127"/>
                      <a:pt x="228" y="127"/>
                      <a:pt x="229" y="128"/>
                    </a:cubicBezTo>
                    <a:close/>
                    <a:moveTo>
                      <a:pt x="227" y="133"/>
                    </a:moveTo>
                    <a:cubicBezTo>
                      <a:pt x="230" y="135"/>
                      <a:pt x="234" y="136"/>
                      <a:pt x="237" y="138"/>
                    </a:cubicBezTo>
                    <a:cubicBezTo>
                      <a:pt x="242" y="142"/>
                      <a:pt x="246" y="144"/>
                      <a:pt x="251" y="147"/>
                    </a:cubicBezTo>
                    <a:cubicBezTo>
                      <a:pt x="254" y="150"/>
                      <a:pt x="250" y="147"/>
                      <a:pt x="249" y="147"/>
                    </a:cubicBezTo>
                    <a:cubicBezTo>
                      <a:pt x="248" y="146"/>
                      <a:pt x="247" y="146"/>
                      <a:pt x="247" y="145"/>
                    </a:cubicBezTo>
                    <a:cubicBezTo>
                      <a:pt x="244" y="144"/>
                      <a:pt x="242" y="142"/>
                      <a:pt x="240" y="141"/>
                    </a:cubicBezTo>
                    <a:cubicBezTo>
                      <a:pt x="235" y="139"/>
                      <a:pt x="231" y="136"/>
                      <a:pt x="227" y="135"/>
                    </a:cubicBezTo>
                    <a:cubicBezTo>
                      <a:pt x="227" y="134"/>
                      <a:pt x="227" y="133"/>
                      <a:pt x="227" y="133"/>
                    </a:cubicBezTo>
                    <a:close/>
                    <a:moveTo>
                      <a:pt x="227" y="140"/>
                    </a:moveTo>
                    <a:cubicBezTo>
                      <a:pt x="233" y="146"/>
                      <a:pt x="242" y="149"/>
                      <a:pt x="249" y="154"/>
                    </a:cubicBezTo>
                    <a:cubicBezTo>
                      <a:pt x="249" y="154"/>
                      <a:pt x="249" y="154"/>
                      <a:pt x="249" y="154"/>
                    </a:cubicBezTo>
                    <a:cubicBezTo>
                      <a:pt x="248" y="154"/>
                      <a:pt x="248" y="153"/>
                      <a:pt x="247" y="153"/>
                    </a:cubicBezTo>
                    <a:cubicBezTo>
                      <a:pt x="242" y="150"/>
                      <a:pt x="237" y="148"/>
                      <a:pt x="232" y="145"/>
                    </a:cubicBezTo>
                    <a:cubicBezTo>
                      <a:pt x="231" y="145"/>
                      <a:pt x="229" y="144"/>
                      <a:pt x="228" y="143"/>
                    </a:cubicBezTo>
                    <a:cubicBezTo>
                      <a:pt x="228" y="143"/>
                      <a:pt x="228" y="143"/>
                      <a:pt x="228" y="143"/>
                    </a:cubicBezTo>
                    <a:cubicBezTo>
                      <a:pt x="227" y="143"/>
                      <a:pt x="227" y="143"/>
                      <a:pt x="227" y="143"/>
                    </a:cubicBezTo>
                    <a:cubicBezTo>
                      <a:pt x="227" y="142"/>
                      <a:pt x="227" y="141"/>
                      <a:pt x="227" y="140"/>
                    </a:cubicBezTo>
                    <a:close/>
                    <a:moveTo>
                      <a:pt x="254" y="161"/>
                    </a:moveTo>
                    <a:cubicBezTo>
                      <a:pt x="253" y="160"/>
                      <a:pt x="252" y="160"/>
                      <a:pt x="251" y="159"/>
                    </a:cubicBezTo>
                    <a:cubicBezTo>
                      <a:pt x="248" y="158"/>
                      <a:pt x="246" y="156"/>
                      <a:pt x="243" y="155"/>
                    </a:cubicBezTo>
                    <a:cubicBezTo>
                      <a:pt x="237" y="152"/>
                      <a:pt x="232" y="149"/>
                      <a:pt x="227" y="146"/>
                    </a:cubicBezTo>
                    <a:cubicBezTo>
                      <a:pt x="227" y="145"/>
                      <a:pt x="227" y="144"/>
                      <a:pt x="227" y="144"/>
                    </a:cubicBezTo>
                    <a:cubicBezTo>
                      <a:pt x="227" y="144"/>
                      <a:pt x="227" y="144"/>
                      <a:pt x="227" y="144"/>
                    </a:cubicBezTo>
                    <a:cubicBezTo>
                      <a:pt x="227" y="144"/>
                      <a:pt x="227" y="144"/>
                      <a:pt x="227" y="144"/>
                    </a:cubicBezTo>
                    <a:cubicBezTo>
                      <a:pt x="229" y="145"/>
                      <a:pt x="230" y="146"/>
                      <a:pt x="232" y="147"/>
                    </a:cubicBezTo>
                    <a:cubicBezTo>
                      <a:pt x="234" y="148"/>
                      <a:pt x="237" y="150"/>
                      <a:pt x="239" y="152"/>
                    </a:cubicBezTo>
                    <a:cubicBezTo>
                      <a:pt x="243" y="155"/>
                      <a:pt x="248" y="156"/>
                      <a:pt x="252" y="159"/>
                    </a:cubicBezTo>
                    <a:cubicBezTo>
                      <a:pt x="250" y="158"/>
                      <a:pt x="256" y="162"/>
                      <a:pt x="254" y="161"/>
                    </a:cubicBezTo>
                    <a:close/>
                    <a:moveTo>
                      <a:pt x="227" y="147"/>
                    </a:moveTo>
                    <a:cubicBezTo>
                      <a:pt x="232" y="152"/>
                      <a:pt x="240" y="155"/>
                      <a:pt x="246" y="159"/>
                    </a:cubicBezTo>
                    <a:cubicBezTo>
                      <a:pt x="249" y="161"/>
                      <a:pt x="251" y="162"/>
                      <a:pt x="253" y="164"/>
                    </a:cubicBezTo>
                    <a:cubicBezTo>
                      <a:pt x="254" y="164"/>
                      <a:pt x="259" y="167"/>
                      <a:pt x="255" y="165"/>
                    </a:cubicBezTo>
                    <a:cubicBezTo>
                      <a:pt x="251" y="163"/>
                      <a:pt x="247" y="161"/>
                      <a:pt x="243" y="158"/>
                    </a:cubicBezTo>
                    <a:cubicBezTo>
                      <a:pt x="240" y="156"/>
                      <a:pt x="236" y="154"/>
                      <a:pt x="233" y="152"/>
                    </a:cubicBezTo>
                    <a:cubicBezTo>
                      <a:pt x="231" y="151"/>
                      <a:pt x="229" y="150"/>
                      <a:pt x="227" y="148"/>
                    </a:cubicBezTo>
                    <a:cubicBezTo>
                      <a:pt x="227" y="148"/>
                      <a:pt x="227" y="147"/>
                      <a:pt x="227" y="147"/>
                    </a:cubicBezTo>
                    <a:close/>
                    <a:moveTo>
                      <a:pt x="246" y="162"/>
                    </a:moveTo>
                    <a:cubicBezTo>
                      <a:pt x="250" y="165"/>
                      <a:pt x="254" y="167"/>
                      <a:pt x="257" y="170"/>
                    </a:cubicBezTo>
                    <a:cubicBezTo>
                      <a:pt x="256" y="169"/>
                      <a:pt x="252" y="167"/>
                      <a:pt x="250" y="166"/>
                    </a:cubicBezTo>
                    <a:cubicBezTo>
                      <a:pt x="248" y="165"/>
                      <a:pt x="246" y="164"/>
                      <a:pt x="245" y="163"/>
                    </a:cubicBezTo>
                    <a:cubicBezTo>
                      <a:pt x="242" y="161"/>
                      <a:pt x="238" y="159"/>
                      <a:pt x="235" y="157"/>
                    </a:cubicBezTo>
                    <a:cubicBezTo>
                      <a:pt x="232" y="155"/>
                      <a:pt x="229" y="153"/>
                      <a:pt x="226" y="151"/>
                    </a:cubicBezTo>
                    <a:cubicBezTo>
                      <a:pt x="226" y="150"/>
                      <a:pt x="226" y="150"/>
                      <a:pt x="226" y="149"/>
                    </a:cubicBezTo>
                    <a:cubicBezTo>
                      <a:pt x="228" y="150"/>
                      <a:pt x="230" y="151"/>
                      <a:pt x="232" y="153"/>
                    </a:cubicBezTo>
                    <a:cubicBezTo>
                      <a:pt x="233" y="153"/>
                      <a:pt x="233" y="153"/>
                      <a:pt x="234" y="154"/>
                    </a:cubicBezTo>
                    <a:cubicBezTo>
                      <a:pt x="238" y="156"/>
                      <a:pt x="242" y="159"/>
                      <a:pt x="246" y="162"/>
                    </a:cubicBezTo>
                    <a:close/>
                    <a:moveTo>
                      <a:pt x="224" y="109"/>
                    </a:moveTo>
                    <a:cubicBezTo>
                      <a:pt x="231" y="114"/>
                      <a:pt x="238" y="117"/>
                      <a:pt x="243" y="122"/>
                    </a:cubicBezTo>
                    <a:cubicBezTo>
                      <a:pt x="244" y="123"/>
                      <a:pt x="245" y="123"/>
                      <a:pt x="246" y="124"/>
                    </a:cubicBezTo>
                    <a:cubicBezTo>
                      <a:pt x="245" y="123"/>
                      <a:pt x="244" y="123"/>
                      <a:pt x="243" y="122"/>
                    </a:cubicBezTo>
                    <a:cubicBezTo>
                      <a:pt x="241" y="121"/>
                      <a:pt x="239" y="120"/>
                      <a:pt x="237" y="119"/>
                    </a:cubicBezTo>
                    <a:cubicBezTo>
                      <a:pt x="233" y="117"/>
                      <a:pt x="229" y="115"/>
                      <a:pt x="225" y="113"/>
                    </a:cubicBezTo>
                    <a:cubicBezTo>
                      <a:pt x="225" y="113"/>
                      <a:pt x="225" y="112"/>
                      <a:pt x="225" y="112"/>
                    </a:cubicBezTo>
                    <a:cubicBezTo>
                      <a:pt x="225" y="111"/>
                      <a:pt x="225" y="110"/>
                      <a:pt x="224" y="109"/>
                    </a:cubicBezTo>
                    <a:close/>
                    <a:moveTo>
                      <a:pt x="224" y="106"/>
                    </a:moveTo>
                    <a:cubicBezTo>
                      <a:pt x="228" y="108"/>
                      <a:pt x="231" y="111"/>
                      <a:pt x="235" y="113"/>
                    </a:cubicBezTo>
                    <a:cubicBezTo>
                      <a:pt x="238" y="115"/>
                      <a:pt x="241" y="116"/>
                      <a:pt x="244" y="119"/>
                    </a:cubicBezTo>
                    <a:cubicBezTo>
                      <a:pt x="244" y="119"/>
                      <a:pt x="244" y="119"/>
                      <a:pt x="244" y="119"/>
                    </a:cubicBezTo>
                    <a:cubicBezTo>
                      <a:pt x="242" y="117"/>
                      <a:pt x="239" y="116"/>
                      <a:pt x="236" y="115"/>
                    </a:cubicBezTo>
                    <a:cubicBezTo>
                      <a:pt x="232" y="113"/>
                      <a:pt x="228" y="111"/>
                      <a:pt x="224" y="108"/>
                    </a:cubicBezTo>
                    <a:cubicBezTo>
                      <a:pt x="224" y="107"/>
                      <a:pt x="224" y="107"/>
                      <a:pt x="224" y="106"/>
                    </a:cubicBezTo>
                    <a:close/>
                    <a:moveTo>
                      <a:pt x="244" y="118"/>
                    </a:moveTo>
                    <a:cubicBezTo>
                      <a:pt x="242" y="116"/>
                      <a:pt x="240" y="115"/>
                      <a:pt x="239" y="114"/>
                    </a:cubicBezTo>
                    <a:cubicBezTo>
                      <a:pt x="235" y="112"/>
                      <a:pt x="231" y="110"/>
                      <a:pt x="227" y="107"/>
                    </a:cubicBezTo>
                    <a:cubicBezTo>
                      <a:pt x="228" y="107"/>
                      <a:pt x="228" y="108"/>
                      <a:pt x="228" y="108"/>
                    </a:cubicBezTo>
                    <a:cubicBezTo>
                      <a:pt x="230" y="108"/>
                      <a:pt x="232" y="109"/>
                      <a:pt x="234" y="110"/>
                    </a:cubicBezTo>
                    <a:cubicBezTo>
                      <a:pt x="237" y="112"/>
                      <a:pt x="240" y="114"/>
                      <a:pt x="243" y="115"/>
                    </a:cubicBezTo>
                    <a:cubicBezTo>
                      <a:pt x="243" y="116"/>
                      <a:pt x="244" y="117"/>
                      <a:pt x="244" y="118"/>
                    </a:cubicBezTo>
                    <a:close/>
                    <a:moveTo>
                      <a:pt x="222" y="102"/>
                    </a:moveTo>
                    <a:cubicBezTo>
                      <a:pt x="228" y="106"/>
                      <a:pt x="235" y="108"/>
                      <a:pt x="241" y="112"/>
                    </a:cubicBezTo>
                    <a:cubicBezTo>
                      <a:pt x="241" y="112"/>
                      <a:pt x="242" y="113"/>
                      <a:pt x="243" y="113"/>
                    </a:cubicBezTo>
                    <a:cubicBezTo>
                      <a:pt x="243" y="114"/>
                      <a:pt x="243" y="114"/>
                      <a:pt x="243" y="114"/>
                    </a:cubicBezTo>
                    <a:cubicBezTo>
                      <a:pt x="243" y="114"/>
                      <a:pt x="242" y="114"/>
                      <a:pt x="242" y="114"/>
                    </a:cubicBezTo>
                    <a:cubicBezTo>
                      <a:pt x="241" y="113"/>
                      <a:pt x="239" y="113"/>
                      <a:pt x="238" y="112"/>
                    </a:cubicBezTo>
                    <a:cubicBezTo>
                      <a:pt x="236" y="111"/>
                      <a:pt x="235" y="110"/>
                      <a:pt x="233" y="109"/>
                    </a:cubicBezTo>
                    <a:cubicBezTo>
                      <a:pt x="230" y="107"/>
                      <a:pt x="226" y="106"/>
                      <a:pt x="223" y="105"/>
                    </a:cubicBezTo>
                    <a:cubicBezTo>
                      <a:pt x="223" y="104"/>
                      <a:pt x="223" y="103"/>
                      <a:pt x="222" y="102"/>
                    </a:cubicBezTo>
                    <a:close/>
                    <a:moveTo>
                      <a:pt x="221" y="97"/>
                    </a:moveTo>
                    <a:cubicBezTo>
                      <a:pt x="225" y="101"/>
                      <a:pt x="231" y="103"/>
                      <a:pt x="236" y="105"/>
                    </a:cubicBezTo>
                    <a:cubicBezTo>
                      <a:pt x="236" y="105"/>
                      <a:pt x="243" y="109"/>
                      <a:pt x="239" y="107"/>
                    </a:cubicBezTo>
                    <a:cubicBezTo>
                      <a:pt x="236" y="107"/>
                      <a:pt x="234" y="106"/>
                      <a:pt x="231" y="105"/>
                    </a:cubicBezTo>
                    <a:cubicBezTo>
                      <a:pt x="228" y="103"/>
                      <a:pt x="225" y="102"/>
                      <a:pt x="222" y="100"/>
                    </a:cubicBezTo>
                    <a:cubicBezTo>
                      <a:pt x="222" y="99"/>
                      <a:pt x="221" y="98"/>
                      <a:pt x="221" y="97"/>
                    </a:cubicBezTo>
                    <a:close/>
                    <a:moveTo>
                      <a:pt x="219" y="93"/>
                    </a:moveTo>
                    <a:cubicBezTo>
                      <a:pt x="224" y="97"/>
                      <a:pt x="231" y="100"/>
                      <a:pt x="237" y="103"/>
                    </a:cubicBezTo>
                    <a:cubicBezTo>
                      <a:pt x="237" y="103"/>
                      <a:pt x="238" y="104"/>
                      <a:pt x="239" y="104"/>
                    </a:cubicBezTo>
                    <a:cubicBezTo>
                      <a:pt x="238" y="103"/>
                      <a:pt x="237" y="103"/>
                      <a:pt x="236" y="102"/>
                    </a:cubicBezTo>
                    <a:cubicBezTo>
                      <a:pt x="234" y="101"/>
                      <a:pt x="232" y="101"/>
                      <a:pt x="230" y="100"/>
                    </a:cubicBezTo>
                    <a:cubicBezTo>
                      <a:pt x="227" y="98"/>
                      <a:pt x="223" y="96"/>
                      <a:pt x="220" y="95"/>
                    </a:cubicBezTo>
                    <a:cubicBezTo>
                      <a:pt x="220" y="94"/>
                      <a:pt x="219" y="94"/>
                      <a:pt x="219" y="93"/>
                    </a:cubicBezTo>
                    <a:close/>
                    <a:moveTo>
                      <a:pt x="217" y="88"/>
                    </a:moveTo>
                    <a:cubicBezTo>
                      <a:pt x="223" y="93"/>
                      <a:pt x="230" y="95"/>
                      <a:pt x="237" y="99"/>
                    </a:cubicBezTo>
                    <a:cubicBezTo>
                      <a:pt x="242" y="103"/>
                      <a:pt x="234" y="99"/>
                      <a:pt x="233" y="98"/>
                    </a:cubicBezTo>
                    <a:cubicBezTo>
                      <a:pt x="231" y="97"/>
                      <a:pt x="229" y="96"/>
                      <a:pt x="227" y="95"/>
                    </a:cubicBezTo>
                    <a:cubicBezTo>
                      <a:pt x="224" y="94"/>
                      <a:pt x="221" y="92"/>
                      <a:pt x="218" y="90"/>
                    </a:cubicBezTo>
                    <a:cubicBezTo>
                      <a:pt x="218" y="90"/>
                      <a:pt x="217" y="89"/>
                      <a:pt x="217" y="88"/>
                    </a:cubicBezTo>
                    <a:close/>
                    <a:moveTo>
                      <a:pt x="238" y="99"/>
                    </a:moveTo>
                    <a:cubicBezTo>
                      <a:pt x="233" y="95"/>
                      <a:pt x="225" y="93"/>
                      <a:pt x="219" y="89"/>
                    </a:cubicBezTo>
                    <a:cubicBezTo>
                      <a:pt x="214" y="85"/>
                      <a:pt x="220" y="89"/>
                      <a:pt x="221" y="90"/>
                    </a:cubicBezTo>
                    <a:cubicBezTo>
                      <a:pt x="223" y="91"/>
                      <a:pt x="225" y="92"/>
                      <a:pt x="227" y="93"/>
                    </a:cubicBezTo>
                    <a:cubicBezTo>
                      <a:pt x="230" y="95"/>
                      <a:pt x="234" y="96"/>
                      <a:pt x="238" y="97"/>
                    </a:cubicBezTo>
                    <a:cubicBezTo>
                      <a:pt x="238" y="98"/>
                      <a:pt x="238" y="99"/>
                      <a:pt x="238" y="99"/>
                    </a:cubicBezTo>
                    <a:close/>
                    <a:moveTo>
                      <a:pt x="214" y="83"/>
                    </a:moveTo>
                    <a:cubicBezTo>
                      <a:pt x="221" y="88"/>
                      <a:pt x="229" y="91"/>
                      <a:pt x="236" y="96"/>
                    </a:cubicBezTo>
                    <a:cubicBezTo>
                      <a:pt x="239" y="98"/>
                      <a:pt x="235" y="96"/>
                      <a:pt x="234" y="96"/>
                    </a:cubicBezTo>
                    <a:cubicBezTo>
                      <a:pt x="232" y="95"/>
                      <a:pt x="230" y="93"/>
                      <a:pt x="227" y="92"/>
                    </a:cubicBezTo>
                    <a:cubicBezTo>
                      <a:pt x="224" y="90"/>
                      <a:pt x="220" y="88"/>
                      <a:pt x="216" y="86"/>
                    </a:cubicBezTo>
                    <a:cubicBezTo>
                      <a:pt x="216" y="86"/>
                      <a:pt x="216" y="86"/>
                      <a:pt x="216" y="86"/>
                    </a:cubicBezTo>
                    <a:cubicBezTo>
                      <a:pt x="215" y="85"/>
                      <a:pt x="215" y="84"/>
                      <a:pt x="214" y="83"/>
                    </a:cubicBezTo>
                    <a:close/>
                    <a:moveTo>
                      <a:pt x="211" y="78"/>
                    </a:moveTo>
                    <a:cubicBezTo>
                      <a:pt x="219" y="83"/>
                      <a:pt x="228" y="87"/>
                      <a:pt x="236" y="92"/>
                    </a:cubicBezTo>
                    <a:cubicBezTo>
                      <a:pt x="236" y="92"/>
                      <a:pt x="236" y="92"/>
                      <a:pt x="236" y="92"/>
                    </a:cubicBezTo>
                    <a:cubicBezTo>
                      <a:pt x="233" y="90"/>
                      <a:pt x="227" y="88"/>
                      <a:pt x="223" y="86"/>
                    </a:cubicBezTo>
                    <a:cubicBezTo>
                      <a:pt x="219" y="84"/>
                      <a:pt x="216" y="82"/>
                      <a:pt x="213" y="81"/>
                    </a:cubicBezTo>
                    <a:cubicBezTo>
                      <a:pt x="212" y="80"/>
                      <a:pt x="212" y="79"/>
                      <a:pt x="211" y="78"/>
                    </a:cubicBezTo>
                    <a:close/>
                    <a:moveTo>
                      <a:pt x="206" y="71"/>
                    </a:moveTo>
                    <a:cubicBezTo>
                      <a:pt x="213" y="76"/>
                      <a:pt x="222" y="80"/>
                      <a:pt x="230" y="84"/>
                    </a:cubicBezTo>
                    <a:cubicBezTo>
                      <a:pt x="230" y="84"/>
                      <a:pt x="232" y="85"/>
                      <a:pt x="233" y="85"/>
                    </a:cubicBezTo>
                    <a:cubicBezTo>
                      <a:pt x="233" y="85"/>
                      <a:pt x="233" y="85"/>
                      <a:pt x="233" y="85"/>
                    </a:cubicBezTo>
                    <a:cubicBezTo>
                      <a:pt x="233" y="85"/>
                      <a:pt x="232" y="85"/>
                      <a:pt x="232" y="85"/>
                    </a:cubicBezTo>
                    <a:cubicBezTo>
                      <a:pt x="231" y="85"/>
                      <a:pt x="230" y="84"/>
                      <a:pt x="229" y="84"/>
                    </a:cubicBezTo>
                    <a:cubicBezTo>
                      <a:pt x="226" y="83"/>
                      <a:pt x="223" y="81"/>
                      <a:pt x="221" y="80"/>
                    </a:cubicBezTo>
                    <a:cubicBezTo>
                      <a:pt x="217" y="78"/>
                      <a:pt x="213" y="77"/>
                      <a:pt x="209" y="76"/>
                    </a:cubicBezTo>
                    <a:cubicBezTo>
                      <a:pt x="208" y="74"/>
                      <a:pt x="207" y="73"/>
                      <a:pt x="206" y="71"/>
                    </a:cubicBezTo>
                    <a:close/>
                    <a:moveTo>
                      <a:pt x="221" y="79"/>
                    </a:moveTo>
                    <a:cubicBezTo>
                      <a:pt x="220" y="78"/>
                      <a:pt x="218" y="77"/>
                      <a:pt x="216" y="76"/>
                    </a:cubicBezTo>
                    <a:cubicBezTo>
                      <a:pt x="216" y="77"/>
                      <a:pt x="217" y="77"/>
                      <a:pt x="218" y="77"/>
                    </a:cubicBezTo>
                    <a:cubicBezTo>
                      <a:pt x="220" y="79"/>
                      <a:pt x="223" y="80"/>
                      <a:pt x="226" y="81"/>
                    </a:cubicBezTo>
                    <a:cubicBezTo>
                      <a:pt x="224" y="81"/>
                      <a:pt x="223" y="80"/>
                      <a:pt x="221" y="79"/>
                    </a:cubicBezTo>
                    <a:close/>
                    <a:moveTo>
                      <a:pt x="236" y="91"/>
                    </a:moveTo>
                    <a:cubicBezTo>
                      <a:pt x="227" y="86"/>
                      <a:pt x="218" y="82"/>
                      <a:pt x="210" y="77"/>
                    </a:cubicBezTo>
                    <a:cubicBezTo>
                      <a:pt x="210" y="77"/>
                      <a:pt x="210" y="77"/>
                      <a:pt x="210" y="77"/>
                    </a:cubicBezTo>
                    <a:cubicBezTo>
                      <a:pt x="213" y="79"/>
                      <a:pt x="219" y="80"/>
                      <a:pt x="223" y="82"/>
                    </a:cubicBezTo>
                    <a:cubicBezTo>
                      <a:pt x="226" y="84"/>
                      <a:pt x="230" y="85"/>
                      <a:pt x="233" y="86"/>
                    </a:cubicBezTo>
                    <a:cubicBezTo>
                      <a:pt x="234" y="88"/>
                      <a:pt x="235" y="90"/>
                      <a:pt x="236" y="91"/>
                    </a:cubicBezTo>
                    <a:close/>
                    <a:moveTo>
                      <a:pt x="237" y="95"/>
                    </a:moveTo>
                    <a:cubicBezTo>
                      <a:pt x="229" y="90"/>
                      <a:pt x="221" y="87"/>
                      <a:pt x="213" y="82"/>
                    </a:cubicBezTo>
                    <a:cubicBezTo>
                      <a:pt x="213" y="82"/>
                      <a:pt x="213" y="82"/>
                      <a:pt x="213" y="82"/>
                    </a:cubicBezTo>
                    <a:cubicBezTo>
                      <a:pt x="216" y="84"/>
                      <a:pt x="222" y="86"/>
                      <a:pt x="225" y="88"/>
                    </a:cubicBezTo>
                    <a:cubicBezTo>
                      <a:pt x="229" y="89"/>
                      <a:pt x="233" y="91"/>
                      <a:pt x="236" y="93"/>
                    </a:cubicBezTo>
                    <a:cubicBezTo>
                      <a:pt x="236" y="94"/>
                      <a:pt x="237" y="95"/>
                      <a:pt x="237" y="95"/>
                    </a:cubicBezTo>
                    <a:close/>
                    <a:moveTo>
                      <a:pt x="240" y="104"/>
                    </a:moveTo>
                    <a:cubicBezTo>
                      <a:pt x="236" y="101"/>
                      <a:pt x="232" y="99"/>
                      <a:pt x="228" y="97"/>
                    </a:cubicBezTo>
                    <a:cubicBezTo>
                      <a:pt x="225" y="96"/>
                      <a:pt x="221" y="94"/>
                      <a:pt x="218" y="92"/>
                    </a:cubicBezTo>
                    <a:cubicBezTo>
                      <a:pt x="218" y="92"/>
                      <a:pt x="218" y="92"/>
                      <a:pt x="218" y="91"/>
                    </a:cubicBezTo>
                    <a:cubicBezTo>
                      <a:pt x="221" y="94"/>
                      <a:pt x="225" y="95"/>
                      <a:pt x="228" y="96"/>
                    </a:cubicBezTo>
                    <a:cubicBezTo>
                      <a:pt x="232" y="98"/>
                      <a:pt x="235" y="100"/>
                      <a:pt x="239" y="101"/>
                    </a:cubicBezTo>
                    <a:cubicBezTo>
                      <a:pt x="239" y="102"/>
                      <a:pt x="239" y="103"/>
                      <a:pt x="240" y="104"/>
                    </a:cubicBezTo>
                    <a:close/>
                    <a:moveTo>
                      <a:pt x="241" y="107"/>
                    </a:moveTo>
                    <a:cubicBezTo>
                      <a:pt x="234" y="103"/>
                      <a:pt x="227" y="102"/>
                      <a:pt x="221" y="96"/>
                    </a:cubicBezTo>
                    <a:cubicBezTo>
                      <a:pt x="219" y="94"/>
                      <a:pt x="224" y="98"/>
                      <a:pt x="225" y="98"/>
                    </a:cubicBezTo>
                    <a:cubicBezTo>
                      <a:pt x="227" y="99"/>
                      <a:pt x="229" y="100"/>
                      <a:pt x="231" y="101"/>
                    </a:cubicBezTo>
                    <a:cubicBezTo>
                      <a:pt x="234" y="102"/>
                      <a:pt x="237" y="104"/>
                      <a:pt x="240" y="105"/>
                    </a:cubicBezTo>
                    <a:cubicBezTo>
                      <a:pt x="240" y="106"/>
                      <a:pt x="240" y="106"/>
                      <a:pt x="241" y="107"/>
                    </a:cubicBezTo>
                    <a:close/>
                    <a:moveTo>
                      <a:pt x="242" y="113"/>
                    </a:moveTo>
                    <a:cubicBezTo>
                      <a:pt x="240" y="111"/>
                      <a:pt x="237" y="109"/>
                      <a:pt x="234" y="107"/>
                    </a:cubicBezTo>
                    <a:cubicBezTo>
                      <a:pt x="231" y="106"/>
                      <a:pt x="226" y="104"/>
                      <a:pt x="223" y="102"/>
                    </a:cubicBezTo>
                    <a:cubicBezTo>
                      <a:pt x="221" y="100"/>
                      <a:pt x="225" y="103"/>
                      <a:pt x="225" y="103"/>
                    </a:cubicBezTo>
                    <a:cubicBezTo>
                      <a:pt x="226" y="103"/>
                      <a:pt x="226" y="103"/>
                      <a:pt x="227" y="103"/>
                    </a:cubicBezTo>
                    <a:cubicBezTo>
                      <a:pt x="229" y="104"/>
                      <a:pt x="232" y="105"/>
                      <a:pt x="234" y="106"/>
                    </a:cubicBezTo>
                    <a:cubicBezTo>
                      <a:pt x="236" y="107"/>
                      <a:pt x="239" y="108"/>
                      <a:pt x="241" y="109"/>
                    </a:cubicBezTo>
                    <a:cubicBezTo>
                      <a:pt x="242" y="110"/>
                      <a:pt x="242" y="111"/>
                      <a:pt x="242" y="113"/>
                    </a:cubicBezTo>
                    <a:close/>
                    <a:moveTo>
                      <a:pt x="245" y="123"/>
                    </a:moveTo>
                    <a:cubicBezTo>
                      <a:pt x="241" y="119"/>
                      <a:pt x="236" y="116"/>
                      <a:pt x="232" y="113"/>
                    </a:cubicBezTo>
                    <a:cubicBezTo>
                      <a:pt x="232" y="114"/>
                      <a:pt x="233" y="114"/>
                      <a:pt x="233" y="114"/>
                    </a:cubicBezTo>
                    <a:cubicBezTo>
                      <a:pt x="237" y="116"/>
                      <a:pt x="241" y="117"/>
                      <a:pt x="245" y="120"/>
                    </a:cubicBezTo>
                    <a:cubicBezTo>
                      <a:pt x="245" y="121"/>
                      <a:pt x="245" y="122"/>
                      <a:pt x="245" y="123"/>
                    </a:cubicBezTo>
                    <a:close/>
                    <a:moveTo>
                      <a:pt x="247" y="128"/>
                    </a:moveTo>
                    <a:cubicBezTo>
                      <a:pt x="244" y="126"/>
                      <a:pt x="241" y="124"/>
                      <a:pt x="238" y="122"/>
                    </a:cubicBezTo>
                    <a:cubicBezTo>
                      <a:pt x="235" y="120"/>
                      <a:pt x="232" y="118"/>
                      <a:pt x="229" y="116"/>
                    </a:cubicBezTo>
                    <a:cubicBezTo>
                      <a:pt x="230" y="116"/>
                      <a:pt x="230" y="116"/>
                      <a:pt x="231" y="117"/>
                    </a:cubicBezTo>
                    <a:cubicBezTo>
                      <a:pt x="233" y="118"/>
                      <a:pt x="235" y="119"/>
                      <a:pt x="237" y="120"/>
                    </a:cubicBezTo>
                    <a:cubicBezTo>
                      <a:pt x="240" y="121"/>
                      <a:pt x="243" y="123"/>
                      <a:pt x="246" y="125"/>
                    </a:cubicBezTo>
                    <a:cubicBezTo>
                      <a:pt x="246" y="126"/>
                      <a:pt x="247" y="127"/>
                      <a:pt x="247" y="128"/>
                    </a:cubicBezTo>
                    <a:close/>
                    <a:moveTo>
                      <a:pt x="248" y="132"/>
                    </a:moveTo>
                    <a:cubicBezTo>
                      <a:pt x="246" y="130"/>
                      <a:pt x="245" y="128"/>
                      <a:pt x="242" y="127"/>
                    </a:cubicBezTo>
                    <a:cubicBezTo>
                      <a:pt x="237" y="125"/>
                      <a:pt x="233" y="122"/>
                      <a:pt x="230" y="120"/>
                    </a:cubicBezTo>
                    <a:cubicBezTo>
                      <a:pt x="229" y="119"/>
                      <a:pt x="225" y="117"/>
                      <a:pt x="228" y="118"/>
                    </a:cubicBezTo>
                    <a:cubicBezTo>
                      <a:pt x="229" y="119"/>
                      <a:pt x="229" y="119"/>
                      <a:pt x="230" y="120"/>
                    </a:cubicBezTo>
                    <a:cubicBezTo>
                      <a:pt x="232" y="121"/>
                      <a:pt x="233" y="122"/>
                      <a:pt x="235" y="123"/>
                    </a:cubicBezTo>
                    <a:cubicBezTo>
                      <a:pt x="239" y="125"/>
                      <a:pt x="243" y="127"/>
                      <a:pt x="247" y="130"/>
                    </a:cubicBezTo>
                    <a:cubicBezTo>
                      <a:pt x="248" y="130"/>
                      <a:pt x="248" y="131"/>
                      <a:pt x="248" y="132"/>
                    </a:cubicBezTo>
                    <a:close/>
                    <a:moveTo>
                      <a:pt x="250" y="138"/>
                    </a:moveTo>
                    <a:cubicBezTo>
                      <a:pt x="244" y="132"/>
                      <a:pt x="236" y="129"/>
                      <a:pt x="229" y="124"/>
                    </a:cubicBezTo>
                    <a:cubicBezTo>
                      <a:pt x="230" y="125"/>
                      <a:pt x="227" y="123"/>
                      <a:pt x="226" y="122"/>
                    </a:cubicBezTo>
                    <a:cubicBezTo>
                      <a:pt x="226" y="122"/>
                      <a:pt x="226" y="122"/>
                      <a:pt x="226" y="122"/>
                    </a:cubicBezTo>
                    <a:cubicBezTo>
                      <a:pt x="226" y="122"/>
                      <a:pt x="226" y="122"/>
                      <a:pt x="226" y="122"/>
                    </a:cubicBezTo>
                    <a:cubicBezTo>
                      <a:pt x="228" y="123"/>
                      <a:pt x="229" y="123"/>
                      <a:pt x="230" y="124"/>
                    </a:cubicBezTo>
                    <a:cubicBezTo>
                      <a:pt x="232" y="125"/>
                      <a:pt x="234" y="126"/>
                      <a:pt x="236" y="127"/>
                    </a:cubicBezTo>
                    <a:cubicBezTo>
                      <a:pt x="240" y="130"/>
                      <a:pt x="244" y="132"/>
                      <a:pt x="249" y="134"/>
                    </a:cubicBezTo>
                    <a:cubicBezTo>
                      <a:pt x="249" y="135"/>
                      <a:pt x="249" y="137"/>
                      <a:pt x="250" y="138"/>
                    </a:cubicBezTo>
                    <a:close/>
                    <a:moveTo>
                      <a:pt x="250" y="140"/>
                    </a:moveTo>
                    <a:cubicBezTo>
                      <a:pt x="250" y="140"/>
                      <a:pt x="250" y="140"/>
                      <a:pt x="250" y="140"/>
                    </a:cubicBezTo>
                    <a:cubicBezTo>
                      <a:pt x="250" y="140"/>
                      <a:pt x="250" y="140"/>
                      <a:pt x="250" y="140"/>
                    </a:cubicBezTo>
                    <a:cubicBezTo>
                      <a:pt x="250" y="140"/>
                      <a:pt x="250" y="140"/>
                      <a:pt x="250" y="140"/>
                    </a:cubicBezTo>
                    <a:close/>
                    <a:moveTo>
                      <a:pt x="251" y="144"/>
                    </a:moveTo>
                    <a:cubicBezTo>
                      <a:pt x="248" y="141"/>
                      <a:pt x="244" y="138"/>
                      <a:pt x="241" y="136"/>
                    </a:cubicBezTo>
                    <a:cubicBezTo>
                      <a:pt x="236" y="134"/>
                      <a:pt x="231" y="132"/>
                      <a:pt x="227" y="128"/>
                    </a:cubicBezTo>
                    <a:cubicBezTo>
                      <a:pt x="227" y="128"/>
                      <a:pt x="231" y="129"/>
                      <a:pt x="232" y="130"/>
                    </a:cubicBezTo>
                    <a:cubicBezTo>
                      <a:pt x="233" y="130"/>
                      <a:pt x="233" y="131"/>
                      <a:pt x="234" y="132"/>
                    </a:cubicBezTo>
                    <a:cubicBezTo>
                      <a:pt x="236" y="133"/>
                      <a:pt x="238" y="134"/>
                      <a:pt x="240" y="135"/>
                    </a:cubicBezTo>
                    <a:cubicBezTo>
                      <a:pt x="244" y="137"/>
                      <a:pt x="247" y="139"/>
                      <a:pt x="251" y="142"/>
                    </a:cubicBezTo>
                    <a:cubicBezTo>
                      <a:pt x="251" y="142"/>
                      <a:pt x="251" y="143"/>
                      <a:pt x="251" y="144"/>
                    </a:cubicBezTo>
                    <a:close/>
                    <a:moveTo>
                      <a:pt x="252" y="148"/>
                    </a:moveTo>
                    <a:cubicBezTo>
                      <a:pt x="249" y="145"/>
                      <a:pt x="245" y="143"/>
                      <a:pt x="242" y="141"/>
                    </a:cubicBezTo>
                    <a:cubicBezTo>
                      <a:pt x="240" y="139"/>
                      <a:pt x="237" y="137"/>
                      <a:pt x="235" y="136"/>
                    </a:cubicBezTo>
                    <a:cubicBezTo>
                      <a:pt x="233" y="135"/>
                      <a:pt x="230" y="134"/>
                      <a:pt x="228" y="133"/>
                    </a:cubicBezTo>
                    <a:cubicBezTo>
                      <a:pt x="226" y="131"/>
                      <a:pt x="231" y="134"/>
                      <a:pt x="231" y="134"/>
                    </a:cubicBezTo>
                    <a:cubicBezTo>
                      <a:pt x="232" y="134"/>
                      <a:pt x="233" y="135"/>
                      <a:pt x="234" y="135"/>
                    </a:cubicBezTo>
                    <a:cubicBezTo>
                      <a:pt x="236" y="137"/>
                      <a:pt x="239" y="138"/>
                      <a:pt x="241" y="139"/>
                    </a:cubicBezTo>
                    <a:cubicBezTo>
                      <a:pt x="244" y="142"/>
                      <a:pt x="248" y="144"/>
                      <a:pt x="252" y="146"/>
                    </a:cubicBezTo>
                    <a:cubicBezTo>
                      <a:pt x="252" y="146"/>
                      <a:pt x="252" y="147"/>
                      <a:pt x="252" y="148"/>
                    </a:cubicBezTo>
                    <a:close/>
                    <a:moveTo>
                      <a:pt x="253" y="152"/>
                    </a:moveTo>
                    <a:cubicBezTo>
                      <a:pt x="251" y="149"/>
                      <a:pt x="248" y="148"/>
                      <a:pt x="245" y="146"/>
                    </a:cubicBezTo>
                    <a:cubicBezTo>
                      <a:pt x="240" y="143"/>
                      <a:pt x="236" y="140"/>
                      <a:pt x="231" y="137"/>
                    </a:cubicBezTo>
                    <a:cubicBezTo>
                      <a:pt x="231" y="137"/>
                      <a:pt x="232" y="137"/>
                      <a:pt x="232" y="138"/>
                    </a:cubicBezTo>
                    <a:cubicBezTo>
                      <a:pt x="235" y="139"/>
                      <a:pt x="237" y="140"/>
                      <a:pt x="239" y="142"/>
                    </a:cubicBezTo>
                    <a:cubicBezTo>
                      <a:pt x="244" y="144"/>
                      <a:pt x="248" y="147"/>
                      <a:pt x="253" y="149"/>
                    </a:cubicBezTo>
                    <a:cubicBezTo>
                      <a:pt x="253" y="150"/>
                      <a:pt x="253" y="151"/>
                      <a:pt x="253" y="152"/>
                    </a:cubicBezTo>
                    <a:close/>
                    <a:moveTo>
                      <a:pt x="254" y="157"/>
                    </a:moveTo>
                    <a:cubicBezTo>
                      <a:pt x="250" y="154"/>
                      <a:pt x="246" y="151"/>
                      <a:pt x="242" y="149"/>
                    </a:cubicBezTo>
                    <a:cubicBezTo>
                      <a:pt x="237" y="146"/>
                      <a:pt x="232" y="144"/>
                      <a:pt x="228" y="140"/>
                    </a:cubicBezTo>
                    <a:cubicBezTo>
                      <a:pt x="226" y="137"/>
                      <a:pt x="230" y="140"/>
                      <a:pt x="230" y="140"/>
                    </a:cubicBezTo>
                    <a:cubicBezTo>
                      <a:pt x="232" y="141"/>
                      <a:pt x="233" y="142"/>
                      <a:pt x="234" y="143"/>
                    </a:cubicBezTo>
                    <a:cubicBezTo>
                      <a:pt x="237" y="144"/>
                      <a:pt x="239" y="146"/>
                      <a:pt x="241" y="147"/>
                    </a:cubicBezTo>
                    <a:cubicBezTo>
                      <a:pt x="245" y="149"/>
                      <a:pt x="249" y="152"/>
                      <a:pt x="254" y="154"/>
                    </a:cubicBezTo>
                    <a:cubicBezTo>
                      <a:pt x="254" y="155"/>
                      <a:pt x="254" y="156"/>
                      <a:pt x="254" y="157"/>
                    </a:cubicBezTo>
                    <a:close/>
                    <a:moveTo>
                      <a:pt x="256" y="166"/>
                    </a:moveTo>
                    <a:cubicBezTo>
                      <a:pt x="249" y="159"/>
                      <a:pt x="240" y="155"/>
                      <a:pt x="232" y="150"/>
                    </a:cubicBezTo>
                    <a:cubicBezTo>
                      <a:pt x="231" y="149"/>
                      <a:pt x="229" y="148"/>
                      <a:pt x="227" y="146"/>
                    </a:cubicBezTo>
                    <a:cubicBezTo>
                      <a:pt x="228" y="147"/>
                      <a:pt x="230" y="148"/>
                      <a:pt x="231" y="149"/>
                    </a:cubicBezTo>
                    <a:cubicBezTo>
                      <a:pt x="234" y="150"/>
                      <a:pt x="236" y="152"/>
                      <a:pt x="239" y="153"/>
                    </a:cubicBezTo>
                    <a:cubicBezTo>
                      <a:pt x="245" y="156"/>
                      <a:pt x="250" y="159"/>
                      <a:pt x="256" y="162"/>
                    </a:cubicBezTo>
                    <a:cubicBezTo>
                      <a:pt x="256" y="163"/>
                      <a:pt x="256" y="163"/>
                      <a:pt x="256" y="163"/>
                    </a:cubicBezTo>
                    <a:cubicBezTo>
                      <a:pt x="256" y="164"/>
                      <a:pt x="256" y="165"/>
                      <a:pt x="256" y="166"/>
                    </a:cubicBezTo>
                    <a:close/>
                    <a:moveTo>
                      <a:pt x="257" y="169"/>
                    </a:moveTo>
                    <a:cubicBezTo>
                      <a:pt x="255" y="167"/>
                      <a:pt x="252" y="165"/>
                      <a:pt x="249" y="163"/>
                    </a:cubicBezTo>
                    <a:cubicBezTo>
                      <a:pt x="251" y="164"/>
                      <a:pt x="254" y="166"/>
                      <a:pt x="257" y="167"/>
                    </a:cubicBezTo>
                    <a:cubicBezTo>
                      <a:pt x="257" y="168"/>
                      <a:pt x="257" y="168"/>
                      <a:pt x="257" y="169"/>
                    </a:cubicBezTo>
                    <a:close/>
                    <a:moveTo>
                      <a:pt x="259" y="177"/>
                    </a:moveTo>
                    <a:cubicBezTo>
                      <a:pt x="251" y="172"/>
                      <a:pt x="243" y="167"/>
                      <a:pt x="235" y="162"/>
                    </a:cubicBezTo>
                    <a:cubicBezTo>
                      <a:pt x="238" y="163"/>
                      <a:pt x="240" y="164"/>
                      <a:pt x="243" y="165"/>
                    </a:cubicBezTo>
                    <a:cubicBezTo>
                      <a:pt x="248" y="168"/>
                      <a:pt x="253" y="171"/>
                      <a:pt x="258" y="174"/>
                    </a:cubicBezTo>
                    <a:cubicBezTo>
                      <a:pt x="258" y="175"/>
                      <a:pt x="258" y="176"/>
                      <a:pt x="259" y="177"/>
                    </a:cubicBezTo>
                    <a:close/>
                    <a:moveTo>
                      <a:pt x="260" y="185"/>
                    </a:moveTo>
                    <a:cubicBezTo>
                      <a:pt x="256" y="182"/>
                      <a:pt x="251" y="181"/>
                      <a:pt x="247" y="180"/>
                    </a:cubicBezTo>
                    <a:cubicBezTo>
                      <a:pt x="241" y="178"/>
                      <a:pt x="236" y="175"/>
                      <a:pt x="231" y="173"/>
                    </a:cubicBezTo>
                    <a:cubicBezTo>
                      <a:pt x="231" y="171"/>
                      <a:pt x="231" y="170"/>
                      <a:pt x="230" y="168"/>
                    </a:cubicBezTo>
                    <a:cubicBezTo>
                      <a:pt x="236" y="171"/>
                      <a:pt x="241" y="174"/>
                      <a:pt x="247" y="177"/>
                    </a:cubicBezTo>
                    <a:cubicBezTo>
                      <a:pt x="251" y="179"/>
                      <a:pt x="255" y="183"/>
                      <a:pt x="259" y="184"/>
                    </a:cubicBezTo>
                    <a:cubicBezTo>
                      <a:pt x="259" y="184"/>
                      <a:pt x="259" y="184"/>
                      <a:pt x="259" y="183"/>
                    </a:cubicBezTo>
                    <a:cubicBezTo>
                      <a:pt x="260" y="184"/>
                      <a:pt x="260" y="184"/>
                      <a:pt x="260" y="185"/>
                    </a:cubicBezTo>
                    <a:close/>
                    <a:moveTo>
                      <a:pt x="237" y="228"/>
                    </a:moveTo>
                    <a:cubicBezTo>
                      <a:pt x="237" y="227"/>
                      <a:pt x="237" y="226"/>
                      <a:pt x="237" y="225"/>
                    </a:cubicBezTo>
                    <a:cubicBezTo>
                      <a:pt x="241" y="229"/>
                      <a:pt x="245" y="231"/>
                      <a:pt x="250" y="234"/>
                    </a:cubicBezTo>
                    <a:cubicBezTo>
                      <a:pt x="253" y="236"/>
                      <a:pt x="255" y="237"/>
                      <a:pt x="258" y="239"/>
                    </a:cubicBezTo>
                    <a:cubicBezTo>
                      <a:pt x="260" y="240"/>
                      <a:pt x="263" y="243"/>
                      <a:pt x="264" y="244"/>
                    </a:cubicBezTo>
                    <a:cubicBezTo>
                      <a:pt x="264" y="244"/>
                      <a:pt x="264" y="244"/>
                      <a:pt x="264" y="244"/>
                    </a:cubicBezTo>
                    <a:cubicBezTo>
                      <a:pt x="254" y="241"/>
                      <a:pt x="246" y="233"/>
                      <a:pt x="237" y="228"/>
                    </a:cubicBezTo>
                    <a:close/>
                    <a:moveTo>
                      <a:pt x="263" y="238"/>
                    </a:moveTo>
                    <a:cubicBezTo>
                      <a:pt x="263" y="238"/>
                      <a:pt x="258" y="235"/>
                      <a:pt x="257" y="235"/>
                    </a:cubicBezTo>
                    <a:cubicBezTo>
                      <a:pt x="255" y="233"/>
                      <a:pt x="252" y="232"/>
                      <a:pt x="250" y="231"/>
                    </a:cubicBezTo>
                    <a:cubicBezTo>
                      <a:pt x="246" y="228"/>
                      <a:pt x="242" y="226"/>
                      <a:pt x="237" y="224"/>
                    </a:cubicBezTo>
                    <a:cubicBezTo>
                      <a:pt x="237" y="224"/>
                      <a:pt x="237" y="224"/>
                      <a:pt x="237" y="224"/>
                    </a:cubicBezTo>
                    <a:cubicBezTo>
                      <a:pt x="237" y="223"/>
                      <a:pt x="237" y="222"/>
                      <a:pt x="237" y="221"/>
                    </a:cubicBezTo>
                    <a:cubicBezTo>
                      <a:pt x="244" y="227"/>
                      <a:pt x="254" y="230"/>
                      <a:pt x="262" y="236"/>
                    </a:cubicBezTo>
                    <a:cubicBezTo>
                      <a:pt x="263" y="237"/>
                      <a:pt x="263" y="237"/>
                      <a:pt x="263" y="237"/>
                    </a:cubicBezTo>
                    <a:cubicBezTo>
                      <a:pt x="263" y="237"/>
                      <a:pt x="263" y="238"/>
                      <a:pt x="263" y="238"/>
                    </a:cubicBezTo>
                    <a:close/>
                    <a:moveTo>
                      <a:pt x="236" y="216"/>
                    </a:moveTo>
                    <a:cubicBezTo>
                      <a:pt x="243" y="222"/>
                      <a:pt x="252" y="225"/>
                      <a:pt x="260" y="230"/>
                    </a:cubicBezTo>
                    <a:cubicBezTo>
                      <a:pt x="263" y="233"/>
                      <a:pt x="258" y="229"/>
                      <a:pt x="257" y="229"/>
                    </a:cubicBezTo>
                    <a:cubicBezTo>
                      <a:pt x="255" y="227"/>
                      <a:pt x="252" y="226"/>
                      <a:pt x="249" y="225"/>
                    </a:cubicBezTo>
                    <a:cubicBezTo>
                      <a:pt x="245" y="223"/>
                      <a:pt x="241" y="221"/>
                      <a:pt x="237" y="219"/>
                    </a:cubicBezTo>
                    <a:cubicBezTo>
                      <a:pt x="236" y="218"/>
                      <a:pt x="236" y="217"/>
                      <a:pt x="236" y="216"/>
                    </a:cubicBezTo>
                    <a:close/>
                    <a:moveTo>
                      <a:pt x="235" y="212"/>
                    </a:moveTo>
                    <a:cubicBezTo>
                      <a:pt x="240" y="214"/>
                      <a:pt x="245" y="217"/>
                      <a:pt x="249" y="219"/>
                    </a:cubicBezTo>
                    <a:cubicBezTo>
                      <a:pt x="251" y="221"/>
                      <a:pt x="254" y="222"/>
                      <a:pt x="256" y="223"/>
                    </a:cubicBezTo>
                    <a:cubicBezTo>
                      <a:pt x="257" y="224"/>
                      <a:pt x="259" y="225"/>
                      <a:pt x="261" y="226"/>
                    </a:cubicBezTo>
                    <a:cubicBezTo>
                      <a:pt x="252" y="223"/>
                      <a:pt x="245" y="217"/>
                      <a:pt x="236" y="215"/>
                    </a:cubicBezTo>
                    <a:cubicBezTo>
                      <a:pt x="236" y="214"/>
                      <a:pt x="236" y="213"/>
                      <a:pt x="235" y="212"/>
                    </a:cubicBezTo>
                    <a:close/>
                    <a:moveTo>
                      <a:pt x="235" y="208"/>
                    </a:moveTo>
                    <a:cubicBezTo>
                      <a:pt x="239" y="210"/>
                      <a:pt x="243" y="213"/>
                      <a:pt x="247" y="215"/>
                    </a:cubicBezTo>
                    <a:cubicBezTo>
                      <a:pt x="251" y="217"/>
                      <a:pt x="255" y="220"/>
                      <a:pt x="259" y="222"/>
                    </a:cubicBezTo>
                    <a:cubicBezTo>
                      <a:pt x="254" y="220"/>
                      <a:pt x="250" y="217"/>
                      <a:pt x="246" y="215"/>
                    </a:cubicBezTo>
                    <a:cubicBezTo>
                      <a:pt x="243" y="213"/>
                      <a:pt x="239" y="212"/>
                      <a:pt x="235" y="211"/>
                    </a:cubicBezTo>
                    <a:cubicBezTo>
                      <a:pt x="235" y="210"/>
                      <a:pt x="235" y="209"/>
                      <a:pt x="235" y="208"/>
                    </a:cubicBezTo>
                    <a:close/>
                    <a:moveTo>
                      <a:pt x="260" y="206"/>
                    </a:moveTo>
                    <a:cubicBezTo>
                      <a:pt x="260" y="207"/>
                      <a:pt x="260" y="208"/>
                      <a:pt x="260" y="209"/>
                    </a:cubicBezTo>
                    <a:cubicBezTo>
                      <a:pt x="256" y="206"/>
                      <a:pt x="250" y="203"/>
                      <a:pt x="245" y="200"/>
                    </a:cubicBezTo>
                    <a:cubicBezTo>
                      <a:pt x="245" y="200"/>
                      <a:pt x="245" y="200"/>
                      <a:pt x="244" y="200"/>
                    </a:cubicBezTo>
                    <a:cubicBezTo>
                      <a:pt x="250" y="202"/>
                      <a:pt x="255" y="204"/>
                      <a:pt x="260" y="206"/>
                    </a:cubicBezTo>
                    <a:close/>
                    <a:moveTo>
                      <a:pt x="240" y="198"/>
                    </a:moveTo>
                    <a:cubicBezTo>
                      <a:pt x="240" y="198"/>
                      <a:pt x="240" y="198"/>
                      <a:pt x="241" y="199"/>
                    </a:cubicBezTo>
                    <a:cubicBezTo>
                      <a:pt x="243" y="200"/>
                      <a:pt x="245" y="201"/>
                      <a:pt x="246" y="202"/>
                    </a:cubicBezTo>
                    <a:cubicBezTo>
                      <a:pt x="250" y="204"/>
                      <a:pt x="255" y="206"/>
                      <a:pt x="259" y="208"/>
                    </a:cubicBezTo>
                    <a:cubicBezTo>
                      <a:pt x="255" y="206"/>
                      <a:pt x="250" y="204"/>
                      <a:pt x="246" y="203"/>
                    </a:cubicBezTo>
                    <a:cubicBezTo>
                      <a:pt x="242" y="201"/>
                      <a:pt x="237" y="199"/>
                      <a:pt x="233" y="197"/>
                    </a:cubicBezTo>
                    <a:cubicBezTo>
                      <a:pt x="233" y="196"/>
                      <a:pt x="233" y="196"/>
                      <a:pt x="233" y="195"/>
                    </a:cubicBezTo>
                    <a:cubicBezTo>
                      <a:pt x="233" y="195"/>
                      <a:pt x="233" y="195"/>
                      <a:pt x="234" y="195"/>
                    </a:cubicBezTo>
                    <a:cubicBezTo>
                      <a:pt x="233" y="196"/>
                      <a:pt x="234" y="196"/>
                      <a:pt x="236" y="196"/>
                    </a:cubicBezTo>
                    <a:cubicBezTo>
                      <a:pt x="237" y="197"/>
                      <a:pt x="238" y="197"/>
                      <a:pt x="240" y="198"/>
                    </a:cubicBezTo>
                    <a:close/>
                    <a:moveTo>
                      <a:pt x="234" y="198"/>
                    </a:moveTo>
                    <a:cubicBezTo>
                      <a:pt x="242" y="202"/>
                      <a:pt x="251" y="206"/>
                      <a:pt x="260" y="210"/>
                    </a:cubicBezTo>
                    <a:cubicBezTo>
                      <a:pt x="260" y="210"/>
                      <a:pt x="260" y="211"/>
                      <a:pt x="260" y="211"/>
                    </a:cubicBezTo>
                    <a:cubicBezTo>
                      <a:pt x="260" y="211"/>
                      <a:pt x="260" y="211"/>
                      <a:pt x="259" y="211"/>
                    </a:cubicBezTo>
                    <a:cubicBezTo>
                      <a:pt x="259" y="211"/>
                      <a:pt x="259" y="210"/>
                      <a:pt x="258" y="210"/>
                    </a:cubicBezTo>
                    <a:cubicBezTo>
                      <a:pt x="250" y="206"/>
                      <a:pt x="242" y="202"/>
                      <a:pt x="234" y="198"/>
                    </a:cubicBezTo>
                    <a:close/>
                    <a:moveTo>
                      <a:pt x="260" y="214"/>
                    </a:moveTo>
                    <a:cubicBezTo>
                      <a:pt x="257" y="212"/>
                      <a:pt x="252" y="210"/>
                      <a:pt x="249" y="208"/>
                    </a:cubicBezTo>
                    <a:cubicBezTo>
                      <a:pt x="245" y="206"/>
                      <a:pt x="241" y="204"/>
                      <a:pt x="237" y="202"/>
                    </a:cubicBezTo>
                    <a:cubicBezTo>
                      <a:pt x="237" y="202"/>
                      <a:pt x="238" y="202"/>
                      <a:pt x="239" y="202"/>
                    </a:cubicBezTo>
                    <a:cubicBezTo>
                      <a:pt x="241" y="203"/>
                      <a:pt x="244" y="204"/>
                      <a:pt x="247" y="206"/>
                    </a:cubicBezTo>
                    <a:cubicBezTo>
                      <a:pt x="251" y="208"/>
                      <a:pt x="256" y="210"/>
                      <a:pt x="260" y="212"/>
                    </a:cubicBezTo>
                    <a:cubicBezTo>
                      <a:pt x="260" y="213"/>
                      <a:pt x="260" y="214"/>
                      <a:pt x="260" y="214"/>
                    </a:cubicBezTo>
                    <a:close/>
                    <a:moveTo>
                      <a:pt x="233" y="200"/>
                    </a:moveTo>
                    <a:cubicBezTo>
                      <a:pt x="233" y="200"/>
                      <a:pt x="233" y="199"/>
                      <a:pt x="233" y="198"/>
                    </a:cubicBezTo>
                    <a:cubicBezTo>
                      <a:pt x="235" y="200"/>
                      <a:pt x="237" y="201"/>
                      <a:pt x="239" y="202"/>
                    </a:cubicBezTo>
                    <a:cubicBezTo>
                      <a:pt x="237" y="201"/>
                      <a:pt x="235" y="201"/>
                      <a:pt x="233" y="200"/>
                    </a:cubicBezTo>
                    <a:close/>
                    <a:moveTo>
                      <a:pt x="261" y="218"/>
                    </a:moveTo>
                    <a:cubicBezTo>
                      <a:pt x="257" y="215"/>
                      <a:pt x="253" y="213"/>
                      <a:pt x="249" y="212"/>
                    </a:cubicBezTo>
                    <a:cubicBezTo>
                      <a:pt x="253" y="213"/>
                      <a:pt x="256" y="215"/>
                      <a:pt x="260" y="215"/>
                    </a:cubicBezTo>
                    <a:cubicBezTo>
                      <a:pt x="261" y="216"/>
                      <a:pt x="261" y="217"/>
                      <a:pt x="261" y="218"/>
                    </a:cubicBezTo>
                    <a:close/>
                    <a:moveTo>
                      <a:pt x="237" y="206"/>
                    </a:moveTo>
                    <a:cubicBezTo>
                      <a:pt x="241" y="209"/>
                      <a:pt x="245" y="211"/>
                      <a:pt x="249" y="212"/>
                    </a:cubicBezTo>
                    <a:cubicBezTo>
                      <a:pt x="251" y="214"/>
                      <a:pt x="254" y="215"/>
                      <a:pt x="256" y="216"/>
                    </a:cubicBezTo>
                    <a:cubicBezTo>
                      <a:pt x="256" y="216"/>
                      <a:pt x="261" y="219"/>
                      <a:pt x="258" y="217"/>
                    </a:cubicBezTo>
                    <a:cubicBezTo>
                      <a:pt x="250" y="213"/>
                      <a:pt x="242" y="210"/>
                      <a:pt x="235" y="207"/>
                    </a:cubicBezTo>
                    <a:cubicBezTo>
                      <a:pt x="234" y="206"/>
                      <a:pt x="234" y="206"/>
                      <a:pt x="234" y="205"/>
                    </a:cubicBezTo>
                    <a:cubicBezTo>
                      <a:pt x="235" y="205"/>
                      <a:pt x="236" y="206"/>
                      <a:pt x="237" y="206"/>
                    </a:cubicBezTo>
                    <a:close/>
                    <a:moveTo>
                      <a:pt x="261" y="222"/>
                    </a:moveTo>
                    <a:cubicBezTo>
                      <a:pt x="257" y="219"/>
                      <a:pt x="252" y="217"/>
                      <a:pt x="248" y="214"/>
                    </a:cubicBezTo>
                    <a:cubicBezTo>
                      <a:pt x="245" y="213"/>
                      <a:pt x="243" y="212"/>
                      <a:pt x="241" y="211"/>
                    </a:cubicBezTo>
                    <a:cubicBezTo>
                      <a:pt x="244" y="212"/>
                      <a:pt x="246" y="213"/>
                      <a:pt x="249" y="214"/>
                    </a:cubicBezTo>
                    <a:cubicBezTo>
                      <a:pt x="253" y="215"/>
                      <a:pt x="257" y="217"/>
                      <a:pt x="261" y="219"/>
                    </a:cubicBezTo>
                    <a:cubicBezTo>
                      <a:pt x="261" y="220"/>
                      <a:pt x="261" y="221"/>
                      <a:pt x="261" y="222"/>
                    </a:cubicBezTo>
                    <a:close/>
                    <a:moveTo>
                      <a:pt x="233" y="201"/>
                    </a:moveTo>
                    <a:cubicBezTo>
                      <a:pt x="239" y="203"/>
                      <a:pt x="243" y="206"/>
                      <a:pt x="248" y="209"/>
                    </a:cubicBezTo>
                    <a:cubicBezTo>
                      <a:pt x="250" y="210"/>
                      <a:pt x="253" y="211"/>
                      <a:pt x="255" y="212"/>
                    </a:cubicBezTo>
                    <a:cubicBezTo>
                      <a:pt x="256" y="213"/>
                      <a:pt x="258" y="214"/>
                      <a:pt x="259" y="214"/>
                    </a:cubicBezTo>
                    <a:cubicBezTo>
                      <a:pt x="255" y="213"/>
                      <a:pt x="251" y="211"/>
                      <a:pt x="246" y="210"/>
                    </a:cubicBezTo>
                    <a:cubicBezTo>
                      <a:pt x="244" y="209"/>
                      <a:pt x="241" y="207"/>
                      <a:pt x="239" y="206"/>
                    </a:cubicBezTo>
                    <a:cubicBezTo>
                      <a:pt x="239" y="206"/>
                      <a:pt x="238" y="206"/>
                      <a:pt x="238" y="206"/>
                    </a:cubicBezTo>
                    <a:cubicBezTo>
                      <a:pt x="236" y="205"/>
                      <a:pt x="235" y="204"/>
                      <a:pt x="234" y="204"/>
                    </a:cubicBezTo>
                    <a:cubicBezTo>
                      <a:pt x="234" y="203"/>
                      <a:pt x="234" y="202"/>
                      <a:pt x="233" y="201"/>
                    </a:cubicBezTo>
                    <a:close/>
                    <a:moveTo>
                      <a:pt x="232" y="192"/>
                    </a:moveTo>
                    <a:cubicBezTo>
                      <a:pt x="234" y="192"/>
                      <a:pt x="235" y="192"/>
                      <a:pt x="236" y="193"/>
                    </a:cubicBezTo>
                    <a:cubicBezTo>
                      <a:pt x="240" y="195"/>
                      <a:pt x="243" y="197"/>
                      <a:pt x="247" y="200"/>
                    </a:cubicBezTo>
                    <a:cubicBezTo>
                      <a:pt x="249" y="200"/>
                      <a:pt x="250" y="201"/>
                      <a:pt x="252" y="202"/>
                    </a:cubicBezTo>
                    <a:cubicBezTo>
                      <a:pt x="251" y="201"/>
                      <a:pt x="250" y="201"/>
                      <a:pt x="248" y="201"/>
                    </a:cubicBezTo>
                    <a:cubicBezTo>
                      <a:pt x="246" y="200"/>
                      <a:pt x="243" y="199"/>
                      <a:pt x="240" y="197"/>
                    </a:cubicBezTo>
                    <a:cubicBezTo>
                      <a:pt x="238" y="196"/>
                      <a:pt x="235" y="195"/>
                      <a:pt x="233" y="194"/>
                    </a:cubicBezTo>
                    <a:cubicBezTo>
                      <a:pt x="233" y="193"/>
                      <a:pt x="232" y="193"/>
                      <a:pt x="232" y="193"/>
                    </a:cubicBezTo>
                    <a:cubicBezTo>
                      <a:pt x="232" y="192"/>
                      <a:pt x="232" y="192"/>
                      <a:pt x="232" y="192"/>
                    </a:cubicBezTo>
                    <a:close/>
                    <a:moveTo>
                      <a:pt x="232" y="187"/>
                    </a:moveTo>
                    <a:cubicBezTo>
                      <a:pt x="233" y="187"/>
                      <a:pt x="234" y="187"/>
                      <a:pt x="234" y="188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9" y="190"/>
                      <a:pt x="244" y="192"/>
                      <a:pt x="249" y="195"/>
                    </a:cubicBezTo>
                    <a:cubicBezTo>
                      <a:pt x="251" y="196"/>
                      <a:pt x="254" y="198"/>
                      <a:pt x="256" y="199"/>
                    </a:cubicBezTo>
                    <a:cubicBezTo>
                      <a:pt x="257" y="200"/>
                      <a:pt x="262" y="203"/>
                      <a:pt x="256" y="200"/>
                    </a:cubicBezTo>
                    <a:cubicBezTo>
                      <a:pt x="252" y="198"/>
                      <a:pt x="248" y="196"/>
                      <a:pt x="244" y="195"/>
                    </a:cubicBezTo>
                    <a:cubicBezTo>
                      <a:pt x="241" y="194"/>
                      <a:pt x="239" y="193"/>
                      <a:pt x="237" y="192"/>
                    </a:cubicBezTo>
                    <a:cubicBezTo>
                      <a:pt x="237" y="192"/>
                      <a:pt x="236" y="192"/>
                      <a:pt x="236" y="192"/>
                    </a:cubicBezTo>
                    <a:cubicBezTo>
                      <a:pt x="235" y="192"/>
                      <a:pt x="234" y="191"/>
                      <a:pt x="232" y="191"/>
                    </a:cubicBezTo>
                    <a:cubicBezTo>
                      <a:pt x="232" y="190"/>
                      <a:pt x="232" y="188"/>
                      <a:pt x="232" y="187"/>
                    </a:cubicBezTo>
                    <a:close/>
                    <a:moveTo>
                      <a:pt x="232" y="186"/>
                    </a:moveTo>
                    <a:cubicBezTo>
                      <a:pt x="232" y="185"/>
                      <a:pt x="232" y="183"/>
                      <a:pt x="232" y="182"/>
                    </a:cubicBezTo>
                    <a:cubicBezTo>
                      <a:pt x="241" y="187"/>
                      <a:pt x="250" y="192"/>
                      <a:pt x="260" y="197"/>
                    </a:cubicBezTo>
                    <a:cubicBezTo>
                      <a:pt x="255" y="194"/>
                      <a:pt x="251" y="193"/>
                      <a:pt x="246" y="191"/>
                    </a:cubicBezTo>
                    <a:cubicBezTo>
                      <a:pt x="244" y="190"/>
                      <a:pt x="241" y="189"/>
                      <a:pt x="238" y="188"/>
                    </a:cubicBezTo>
                    <a:cubicBezTo>
                      <a:pt x="237" y="188"/>
                      <a:pt x="236" y="187"/>
                      <a:pt x="235" y="187"/>
                    </a:cubicBezTo>
                    <a:cubicBezTo>
                      <a:pt x="234" y="187"/>
                      <a:pt x="233" y="186"/>
                      <a:pt x="233" y="186"/>
                    </a:cubicBezTo>
                    <a:cubicBezTo>
                      <a:pt x="233" y="186"/>
                      <a:pt x="233" y="186"/>
                      <a:pt x="232" y="186"/>
                    </a:cubicBezTo>
                    <a:close/>
                    <a:moveTo>
                      <a:pt x="232" y="179"/>
                    </a:moveTo>
                    <a:cubicBezTo>
                      <a:pt x="235" y="181"/>
                      <a:pt x="239" y="183"/>
                      <a:pt x="243" y="185"/>
                    </a:cubicBezTo>
                    <a:cubicBezTo>
                      <a:pt x="246" y="186"/>
                      <a:pt x="249" y="187"/>
                      <a:pt x="251" y="188"/>
                    </a:cubicBezTo>
                    <a:cubicBezTo>
                      <a:pt x="250" y="187"/>
                      <a:pt x="248" y="187"/>
                      <a:pt x="247" y="186"/>
                    </a:cubicBezTo>
                    <a:cubicBezTo>
                      <a:pt x="242" y="184"/>
                      <a:pt x="237" y="182"/>
                      <a:pt x="232" y="181"/>
                    </a:cubicBezTo>
                    <a:cubicBezTo>
                      <a:pt x="232" y="181"/>
                      <a:pt x="232" y="181"/>
                      <a:pt x="232" y="181"/>
                    </a:cubicBezTo>
                    <a:cubicBezTo>
                      <a:pt x="232" y="180"/>
                      <a:pt x="232" y="180"/>
                      <a:pt x="232" y="179"/>
                    </a:cubicBezTo>
                    <a:close/>
                    <a:moveTo>
                      <a:pt x="233" y="179"/>
                    </a:moveTo>
                    <a:cubicBezTo>
                      <a:pt x="236" y="181"/>
                      <a:pt x="241" y="182"/>
                      <a:pt x="245" y="183"/>
                    </a:cubicBezTo>
                    <a:cubicBezTo>
                      <a:pt x="250" y="185"/>
                      <a:pt x="255" y="188"/>
                      <a:pt x="260" y="190"/>
                    </a:cubicBezTo>
                    <a:cubicBezTo>
                      <a:pt x="260" y="191"/>
                      <a:pt x="260" y="191"/>
                      <a:pt x="260" y="192"/>
                    </a:cubicBezTo>
                    <a:cubicBezTo>
                      <a:pt x="260" y="192"/>
                      <a:pt x="260" y="192"/>
                      <a:pt x="260" y="192"/>
                    </a:cubicBezTo>
                    <a:cubicBezTo>
                      <a:pt x="260" y="192"/>
                      <a:pt x="260" y="192"/>
                      <a:pt x="259" y="192"/>
                    </a:cubicBezTo>
                    <a:cubicBezTo>
                      <a:pt x="259" y="191"/>
                      <a:pt x="259" y="191"/>
                      <a:pt x="258" y="191"/>
                    </a:cubicBezTo>
                    <a:cubicBezTo>
                      <a:pt x="255" y="189"/>
                      <a:pt x="251" y="187"/>
                      <a:pt x="247" y="185"/>
                    </a:cubicBezTo>
                    <a:cubicBezTo>
                      <a:pt x="242" y="183"/>
                      <a:pt x="237" y="182"/>
                      <a:pt x="233" y="179"/>
                    </a:cubicBezTo>
                    <a:close/>
                    <a:moveTo>
                      <a:pt x="260" y="197"/>
                    </a:moveTo>
                    <a:cubicBezTo>
                      <a:pt x="253" y="191"/>
                      <a:pt x="243" y="188"/>
                      <a:pt x="235" y="183"/>
                    </a:cubicBezTo>
                    <a:cubicBezTo>
                      <a:pt x="235" y="183"/>
                      <a:pt x="234" y="182"/>
                      <a:pt x="234" y="182"/>
                    </a:cubicBezTo>
                    <a:cubicBezTo>
                      <a:pt x="234" y="182"/>
                      <a:pt x="234" y="183"/>
                      <a:pt x="235" y="183"/>
                    </a:cubicBezTo>
                    <a:cubicBezTo>
                      <a:pt x="236" y="183"/>
                      <a:pt x="237" y="183"/>
                      <a:pt x="238" y="184"/>
                    </a:cubicBezTo>
                    <a:cubicBezTo>
                      <a:pt x="241" y="184"/>
                      <a:pt x="243" y="185"/>
                      <a:pt x="245" y="186"/>
                    </a:cubicBezTo>
                    <a:cubicBezTo>
                      <a:pt x="250" y="188"/>
                      <a:pt x="255" y="191"/>
                      <a:pt x="260" y="193"/>
                    </a:cubicBezTo>
                    <a:cubicBezTo>
                      <a:pt x="260" y="194"/>
                      <a:pt x="260" y="196"/>
                      <a:pt x="260" y="197"/>
                    </a:cubicBezTo>
                    <a:close/>
                    <a:moveTo>
                      <a:pt x="260" y="201"/>
                    </a:moveTo>
                    <a:cubicBezTo>
                      <a:pt x="256" y="198"/>
                      <a:pt x="251" y="195"/>
                      <a:pt x="246" y="193"/>
                    </a:cubicBezTo>
                    <a:cubicBezTo>
                      <a:pt x="244" y="192"/>
                      <a:pt x="243" y="191"/>
                      <a:pt x="241" y="190"/>
                    </a:cubicBezTo>
                    <a:cubicBezTo>
                      <a:pt x="248" y="192"/>
                      <a:pt x="254" y="195"/>
                      <a:pt x="260" y="198"/>
                    </a:cubicBezTo>
                    <a:cubicBezTo>
                      <a:pt x="260" y="199"/>
                      <a:pt x="260" y="200"/>
                      <a:pt x="260" y="201"/>
                    </a:cubicBezTo>
                    <a:close/>
                    <a:moveTo>
                      <a:pt x="231" y="174"/>
                    </a:moveTo>
                    <a:cubicBezTo>
                      <a:pt x="239" y="180"/>
                      <a:pt x="249" y="182"/>
                      <a:pt x="257" y="188"/>
                    </a:cubicBezTo>
                    <a:cubicBezTo>
                      <a:pt x="257" y="188"/>
                      <a:pt x="262" y="190"/>
                      <a:pt x="258" y="188"/>
                    </a:cubicBezTo>
                    <a:cubicBezTo>
                      <a:pt x="257" y="188"/>
                      <a:pt x="256" y="187"/>
                      <a:pt x="255" y="187"/>
                    </a:cubicBezTo>
                    <a:cubicBezTo>
                      <a:pt x="253" y="186"/>
                      <a:pt x="250" y="185"/>
                      <a:pt x="248" y="184"/>
                    </a:cubicBezTo>
                    <a:cubicBezTo>
                      <a:pt x="243" y="182"/>
                      <a:pt x="237" y="181"/>
                      <a:pt x="232" y="178"/>
                    </a:cubicBezTo>
                    <a:cubicBezTo>
                      <a:pt x="232" y="178"/>
                      <a:pt x="232" y="178"/>
                      <a:pt x="232" y="178"/>
                    </a:cubicBezTo>
                    <a:cubicBezTo>
                      <a:pt x="231" y="177"/>
                      <a:pt x="231" y="175"/>
                      <a:pt x="231" y="174"/>
                    </a:cubicBezTo>
                    <a:close/>
                    <a:moveTo>
                      <a:pt x="260" y="205"/>
                    </a:moveTo>
                    <a:cubicBezTo>
                      <a:pt x="260" y="205"/>
                      <a:pt x="260" y="205"/>
                      <a:pt x="260" y="205"/>
                    </a:cubicBezTo>
                    <a:cubicBezTo>
                      <a:pt x="260" y="205"/>
                      <a:pt x="259" y="205"/>
                      <a:pt x="259" y="205"/>
                    </a:cubicBezTo>
                    <a:cubicBezTo>
                      <a:pt x="254" y="202"/>
                      <a:pt x="250" y="200"/>
                      <a:pt x="245" y="197"/>
                    </a:cubicBezTo>
                    <a:cubicBezTo>
                      <a:pt x="244" y="196"/>
                      <a:pt x="242" y="195"/>
                      <a:pt x="240" y="194"/>
                    </a:cubicBezTo>
                    <a:cubicBezTo>
                      <a:pt x="242" y="195"/>
                      <a:pt x="244" y="196"/>
                      <a:pt x="246" y="196"/>
                    </a:cubicBezTo>
                    <a:cubicBezTo>
                      <a:pt x="251" y="198"/>
                      <a:pt x="255" y="201"/>
                      <a:pt x="260" y="202"/>
                    </a:cubicBezTo>
                    <a:cubicBezTo>
                      <a:pt x="260" y="202"/>
                      <a:pt x="260" y="202"/>
                      <a:pt x="260" y="202"/>
                    </a:cubicBezTo>
                    <a:cubicBezTo>
                      <a:pt x="260" y="203"/>
                      <a:pt x="260" y="204"/>
                      <a:pt x="260" y="205"/>
                    </a:cubicBezTo>
                    <a:close/>
                    <a:moveTo>
                      <a:pt x="261" y="225"/>
                    </a:moveTo>
                    <a:cubicBezTo>
                      <a:pt x="258" y="223"/>
                      <a:pt x="254" y="222"/>
                      <a:pt x="251" y="220"/>
                    </a:cubicBezTo>
                    <a:cubicBezTo>
                      <a:pt x="248" y="218"/>
                      <a:pt x="246" y="216"/>
                      <a:pt x="243" y="215"/>
                    </a:cubicBezTo>
                    <a:cubicBezTo>
                      <a:pt x="245" y="216"/>
                      <a:pt x="248" y="217"/>
                      <a:pt x="250" y="218"/>
                    </a:cubicBezTo>
                    <a:cubicBezTo>
                      <a:pt x="253" y="220"/>
                      <a:pt x="257" y="222"/>
                      <a:pt x="261" y="223"/>
                    </a:cubicBezTo>
                    <a:cubicBezTo>
                      <a:pt x="261" y="223"/>
                      <a:pt x="261" y="223"/>
                      <a:pt x="261" y="223"/>
                    </a:cubicBezTo>
                    <a:cubicBezTo>
                      <a:pt x="261" y="224"/>
                      <a:pt x="261" y="224"/>
                      <a:pt x="261" y="225"/>
                    </a:cubicBezTo>
                    <a:close/>
                    <a:moveTo>
                      <a:pt x="262" y="231"/>
                    </a:moveTo>
                    <a:cubicBezTo>
                      <a:pt x="258" y="228"/>
                      <a:pt x="254" y="225"/>
                      <a:pt x="249" y="223"/>
                    </a:cubicBezTo>
                    <a:cubicBezTo>
                      <a:pt x="247" y="222"/>
                      <a:pt x="244" y="220"/>
                      <a:pt x="242" y="219"/>
                    </a:cubicBezTo>
                    <a:cubicBezTo>
                      <a:pt x="240" y="218"/>
                      <a:pt x="238" y="216"/>
                      <a:pt x="237" y="215"/>
                    </a:cubicBezTo>
                    <a:cubicBezTo>
                      <a:pt x="245" y="218"/>
                      <a:pt x="253" y="224"/>
                      <a:pt x="261" y="227"/>
                    </a:cubicBezTo>
                    <a:cubicBezTo>
                      <a:pt x="261" y="228"/>
                      <a:pt x="262" y="229"/>
                      <a:pt x="262" y="231"/>
                    </a:cubicBezTo>
                    <a:close/>
                    <a:moveTo>
                      <a:pt x="263" y="236"/>
                    </a:moveTo>
                    <a:cubicBezTo>
                      <a:pt x="256" y="231"/>
                      <a:pt x="247" y="228"/>
                      <a:pt x="241" y="223"/>
                    </a:cubicBezTo>
                    <a:cubicBezTo>
                      <a:pt x="242" y="224"/>
                      <a:pt x="236" y="220"/>
                      <a:pt x="238" y="221"/>
                    </a:cubicBezTo>
                    <a:cubicBezTo>
                      <a:pt x="239" y="221"/>
                      <a:pt x="241" y="222"/>
                      <a:pt x="242" y="223"/>
                    </a:cubicBezTo>
                    <a:cubicBezTo>
                      <a:pt x="245" y="224"/>
                      <a:pt x="248" y="225"/>
                      <a:pt x="250" y="226"/>
                    </a:cubicBezTo>
                    <a:cubicBezTo>
                      <a:pt x="254" y="228"/>
                      <a:pt x="258" y="231"/>
                      <a:pt x="262" y="232"/>
                    </a:cubicBezTo>
                    <a:cubicBezTo>
                      <a:pt x="262" y="233"/>
                      <a:pt x="262" y="234"/>
                      <a:pt x="263" y="235"/>
                    </a:cubicBezTo>
                    <a:cubicBezTo>
                      <a:pt x="263" y="236"/>
                      <a:pt x="263" y="236"/>
                      <a:pt x="263" y="236"/>
                    </a:cubicBezTo>
                    <a:close/>
                    <a:moveTo>
                      <a:pt x="264" y="243"/>
                    </a:moveTo>
                    <a:cubicBezTo>
                      <a:pt x="257" y="237"/>
                      <a:pt x="248" y="233"/>
                      <a:pt x="241" y="227"/>
                    </a:cubicBezTo>
                    <a:cubicBezTo>
                      <a:pt x="235" y="223"/>
                      <a:pt x="242" y="227"/>
                      <a:pt x="244" y="228"/>
                    </a:cubicBezTo>
                    <a:cubicBezTo>
                      <a:pt x="246" y="230"/>
                      <a:pt x="249" y="231"/>
                      <a:pt x="251" y="232"/>
                    </a:cubicBezTo>
                    <a:cubicBezTo>
                      <a:pt x="255" y="234"/>
                      <a:pt x="259" y="236"/>
                      <a:pt x="263" y="238"/>
                    </a:cubicBezTo>
                    <a:cubicBezTo>
                      <a:pt x="264" y="240"/>
                      <a:pt x="264" y="241"/>
                      <a:pt x="264" y="243"/>
                    </a:cubicBezTo>
                    <a:close/>
                    <a:moveTo>
                      <a:pt x="265" y="248"/>
                    </a:moveTo>
                    <a:cubicBezTo>
                      <a:pt x="262" y="245"/>
                      <a:pt x="258" y="243"/>
                      <a:pt x="254" y="240"/>
                    </a:cubicBezTo>
                    <a:cubicBezTo>
                      <a:pt x="251" y="239"/>
                      <a:pt x="249" y="237"/>
                      <a:pt x="246" y="235"/>
                    </a:cubicBezTo>
                    <a:cubicBezTo>
                      <a:pt x="244" y="233"/>
                      <a:pt x="240" y="232"/>
                      <a:pt x="238" y="230"/>
                    </a:cubicBezTo>
                    <a:cubicBezTo>
                      <a:pt x="236" y="228"/>
                      <a:pt x="240" y="230"/>
                      <a:pt x="240" y="231"/>
                    </a:cubicBezTo>
                    <a:cubicBezTo>
                      <a:pt x="241" y="231"/>
                      <a:pt x="243" y="232"/>
                      <a:pt x="244" y="233"/>
                    </a:cubicBezTo>
                    <a:cubicBezTo>
                      <a:pt x="246" y="235"/>
                      <a:pt x="249" y="236"/>
                      <a:pt x="251" y="238"/>
                    </a:cubicBezTo>
                    <a:cubicBezTo>
                      <a:pt x="255" y="240"/>
                      <a:pt x="260" y="243"/>
                      <a:pt x="265" y="244"/>
                    </a:cubicBezTo>
                    <a:cubicBezTo>
                      <a:pt x="265" y="246"/>
                      <a:pt x="265" y="247"/>
                      <a:pt x="265" y="248"/>
                    </a:cubicBezTo>
                    <a:close/>
                    <a:moveTo>
                      <a:pt x="261" y="247"/>
                    </a:moveTo>
                    <a:cubicBezTo>
                      <a:pt x="258" y="245"/>
                      <a:pt x="255" y="243"/>
                      <a:pt x="252" y="241"/>
                    </a:cubicBezTo>
                    <a:cubicBezTo>
                      <a:pt x="247" y="238"/>
                      <a:pt x="242" y="234"/>
                      <a:pt x="237" y="231"/>
                    </a:cubicBezTo>
                    <a:cubicBezTo>
                      <a:pt x="237" y="231"/>
                      <a:pt x="237" y="230"/>
                      <a:pt x="237" y="230"/>
                    </a:cubicBezTo>
                    <a:cubicBezTo>
                      <a:pt x="240" y="233"/>
                      <a:pt x="244" y="234"/>
                      <a:pt x="247" y="236"/>
                    </a:cubicBezTo>
                    <a:cubicBezTo>
                      <a:pt x="252" y="240"/>
                      <a:pt x="258" y="243"/>
                      <a:pt x="263" y="247"/>
                    </a:cubicBezTo>
                    <a:cubicBezTo>
                      <a:pt x="267" y="251"/>
                      <a:pt x="263" y="248"/>
                      <a:pt x="261" y="247"/>
                    </a:cubicBezTo>
                    <a:close/>
                    <a:moveTo>
                      <a:pt x="237" y="232"/>
                    </a:moveTo>
                    <a:cubicBezTo>
                      <a:pt x="243" y="238"/>
                      <a:pt x="249" y="243"/>
                      <a:pt x="255" y="248"/>
                    </a:cubicBezTo>
                    <a:cubicBezTo>
                      <a:pt x="249" y="244"/>
                      <a:pt x="243" y="239"/>
                      <a:pt x="237" y="235"/>
                    </a:cubicBezTo>
                    <a:cubicBezTo>
                      <a:pt x="237" y="234"/>
                      <a:pt x="237" y="234"/>
                      <a:pt x="237" y="234"/>
                    </a:cubicBezTo>
                    <a:cubicBezTo>
                      <a:pt x="237" y="233"/>
                      <a:pt x="237" y="233"/>
                      <a:pt x="237" y="232"/>
                    </a:cubicBezTo>
                    <a:close/>
                    <a:moveTo>
                      <a:pt x="239" y="237"/>
                    </a:moveTo>
                    <a:cubicBezTo>
                      <a:pt x="242" y="240"/>
                      <a:pt x="246" y="243"/>
                      <a:pt x="250" y="246"/>
                    </a:cubicBezTo>
                    <a:cubicBezTo>
                      <a:pt x="249" y="246"/>
                      <a:pt x="249" y="245"/>
                      <a:pt x="248" y="245"/>
                    </a:cubicBezTo>
                    <a:cubicBezTo>
                      <a:pt x="246" y="243"/>
                      <a:pt x="244" y="242"/>
                      <a:pt x="242" y="241"/>
                    </a:cubicBezTo>
                    <a:cubicBezTo>
                      <a:pt x="241" y="240"/>
                      <a:pt x="239" y="238"/>
                      <a:pt x="238" y="237"/>
                    </a:cubicBezTo>
                    <a:cubicBezTo>
                      <a:pt x="237" y="236"/>
                      <a:pt x="237" y="236"/>
                      <a:pt x="239" y="237"/>
                    </a:cubicBezTo>
                    <a:close/>
                    <a:moveTo>
                      <a:pt x="261" y="255"/>
                    </a:moveTo>
                    <a:cubicBezTo>
                      <a:pt x="260" y="255"/>
                      <a:pt x="260" y="255"/>
                      <a:pt x="259" y="255"/>
                    </a:cubicBezTo>
                    <a:cubicBezTo>
                      <a:pt x="258" y="254"/>
                      <a:pt x="257" y="253"/>
                      <a:pt x="256" y="253"/>
                    </a:cubicBezTo>
                    <a:cubicBezTo>
                      <a:pt x="254" y="252"/>
                      <a:pt x="252" y="250"/>
                      <a:pt x="250" y="249"/>
                    </a:cubicBezTo>
                    <a:cubicBezTo>
                      <a:pt x="245" y="245"/>
                      <a:pt x="240" y="242"/>
                      <a:pt x="236" y="239"/>
                    </a:cubicBezTo>
                    <a:cubicBezTo>
                      <a:pt x="236" y="238"/>
                      <a:pt x="236" y="237"/>
                      <a:pt x="236" y="236"/>
                    </a:cubicBezTo>
                    <a:cubicBezTo>
                      <a:pt x="239" y="239"/>
                      <a:pt x="242" y="242"/>
                      <a:pt x="245" y="244"/>
                    </a:cubicBezTo>
                    <a:cubicBezTo>
                      <a:pt x="251" y="247"/>
                      <a:pt x="256" y="251"/>
                      <a:pt x="261" y="255"/>
                    </a:cubicBezTo>
                    <a:close/>
                    <a:moveTo>
                      <a:pt x="258" y="257"/>
                    </a:moveTo>
                    <a:cubicBezTo>
                      <a:pt x="261" y="260"/>
                      <a:pt x="257" y="257"/>
                      <a:pt x="255" y="256"/>
                    </a:cubicBezTo>
                    <a:cubicBezTo>
                      <a:pt x="253" y="255"/>
                      <a:pt x="250" y="253"/>
                      <a:pt x="248" y="252"/>
                    </a:cubicBezTo>
                    <a:cubicBezTo>
                      <a:pt x="244" y="249"/>
                      <a:pt x="240" y="246"/>
                      <a:pt x="236" y="243"/>
                    </a:cubicBezTo>
                    <a:cubicBezTo>
                      <a:pt x="236" y="243"/>
                      <a:pt x="236" y="243"/>
                      <a:pt x="236" y="243"/>
                    </a:cubicBezTo>
                    <a:cubicBezTo>
                      <a:pt x="236" y="242"/>
                      <a:pt x="236" y="241"/>
                      <a:pt x="236" y="240"/>
                    </a:cubicBezTo>
                    <a:cubicBezTo>
                      <a:pt x="242" y="246"/>
                      <a:pt x="251" y="251"/>
                      <a:pt x="258" y="257"/>
                    </a:cubicBezTo>
                    <a:close/>
                    <a:moveTo>
                      <a:pt x="246" y="253"/>
                    </a:moveTo>
                    <a:cubicBezTo>
                      <a:pt x="250" y="256"/>
                      <a:pt x="252" y="259"/>
                      <a:pt x="256" y="262"/>
                    </a:cubicBezTo>
                    <a:cubicBezTo>
                      <a:pt x="253" y="260"/>
                      <a:pt x="249" y="257"/>
                      <a:pt x="246" y="255"/>
                    </a:cubicBezTo>
                    <a:cubicBezTo>
                      <a:pt x="242" y="253"/>
                      <a:pt x="239" y="250"/>
                      <a:pt x="235" y="248"/>
                    </a:cubicBezTo>
                    <a:cubicBezTo>
                      <a:pt x="235" y="247"/>
                      <a:pt x="235" y="245"/>
                      <a:pt x="235" y="244"/>
                    </a:cubicBezTo>
                    <a:cubicBezTo>
                      <a:pt x="239" y="247"/>
                      <a:pt x="243" y="250"/>
                      <a:pt x="246" y="253"/>
                    </a:cubicBezTo>
                    <a:close/>
                    <a:moveTo>
                      <a:pt x="235" y="249"/>
                    </a:moveTo>
                    <a:cubicBezTo>
                      <a:pt x="238" y="252"/>
                      <a:pt x="241" y="255"/>
                      <a:pt x="244" y="257"/>
                    </a:cubicBezTo>
                    <a:cubicBezTo>
                      <a:pt x="246" y="259"/>
                      <a:pt x="248" y="260"/>
                      <a:pt x="249" y="262"/>
                    </a:cubicBezTo>
                    <a:cubicBezTo>
                      <a:pt x="250" y="262"/>
                      <a:pt x="252" y="264"/>
                      <a:pt x="252" y="265"/>
                    </a:cubicBezTo>
                    <a:cubicBezTo>
                      <a:pt x="246" y="262"/>
                      <a:pt x="242" y="256"/>
                      <a:pt x="236" y="253"/>
                    </a:cubicBezTo>
                    <a:cubicBezTo>
                      <a:pt x="236" y="253"/>
                      <a:pt x="236" y="253"/>
                      <a:pt x="236" y="253"/>
                    </a:cubicBezTo>
                    <a:cubicBezTo>
                      <a:pt x="236" y="252"/>
                      <a:pt x="235" y="251"/>
                      <a:pt x="235" y="249"/>
                    </a:cubicBezTo>
                    <a:close/>
                    <a:moveTo>
                      <a:pt x="236" y="253"/>
                    </a:moveTo>
                    <a:cubicBezTo>
                      <a:pt x="237" y="257"/>
                      <a:pt x="240" y="259"/>
                      <a:pt x="242" y="262"/>
                    </a:cubicBezTo>
                    <a:cubicBezTo>
                      <a:pt x="243" y="263"/>
                      <a:pt x="247" y="267"/>
                      <a:pt x="242" y="262"/>
                    </a:cubicBezTo>
                    <a:cubicBezTo>
                      <a:pt x="241" y="261"/>
                      <a:pt x="240" y="260"/>
                      <a:pt x="238" y="259"/>
                    </a:cubicBezTo>
                    <a:cubicBezTo>
                      <a:pt x="238" y="259"/>
                      <a:pt x="238" y="259"/>
                      <a:pt x="238" y="259"/>
                    </a:cubicBezTo>
                    <a:cubicBezTo>
                      <a:pt x="237" y="257"/>
                      <a:pt x="236" y="255"/>
                      <a:pt x="236" y="253"/>
                    </a:cubicBezTo>
                    <a:cubicBezTo>
                      <a:pt x="236" y="253"/>
                      <a:pt x="236" y="253"/>
                      <a:pt x="236" y="253"/>
                    </a:cubicBezTo>
                    <a:close/>
                    <a:moveTo>
                      <a:pt x="221" y="189"/>
                    </a:moveTo>
                    <a:cubicBezTo>
                      <a:pt x="216" y="198"/>
                      <a:pt x="206" y="206"/>
                      <a:pt x="195" y="203"/>
                    </a:cubicBezTo>
                    <a:cubicBezTo>
                      <a:pt x="195" y="202"/>
                      <a:pt x="194" y="203"/>
                      <a:pt x="194" y="203"/>
                    </a:cubicBezTo>
                    <a:cubicBezTo>
                      <a:pt x="194" y="200"/>
                      <a:pt x="194" y="198"/>
                      <a:pt x="193" y="195"/>
                    </a:cubicBezTo>
                    <a:cubicBezTo>
                      <a:pt x="193" y="188"/>
                      <a:pt x="191" y="180"/>
                      <a:pt x="191" y="173"/>
                    </a:cubicBezTo>
                    <a:cubicBezTo>
                      <a:pt x="192" y="159"/>
                      <a:pt x="196" y="146"/>
                      <a:pt x="197" y="132"/>
                    </a:cubicBezTo>
                    <a:cubicBezTo>
                      <a:pt x="199" y="107"/>
                      <a:pt x="187" y="84"/>
                      <a:pt x="166" y="71"/>
                    </a:cubicBezTo>
                    <a:cubicBezTo>
                      <a:pt x="156" y="64"/>
                      <a:pt x="145" y="60"/>
                      <a:pt x="133" y="58"/>
                    </a:cubicBezTo>
                    <a:cubicBezTo>
                      <a:pt x="125" y="57"/>
                      <a:pt x="117" y="57"/>
                      <a:pt x="109" y="56"/>
                    </a:cubicBezTo>
                    <a:cubicBezTo>
                      <a:pt x="103" y="56"/>
                      <a:pt x="97" y="54"/>
                      <a:pt x="91" y="53"/>
                    </a:cubicBezTo>
                    <a:cubicBezTo>
                      <a:pt x="103" y="47"/>
                      <a:pt x="116" y="43"/>
                      <a:pt x="130" y="42"/>
                    </a:cubicBezTo>
                    <a:cubicBezTo>
                      <a:pt x="130" y="42"/>
                      <a:pt x="130" y="42"/>
                      <a:pt x="131" y="42"/>
                    </a:cubicBezTo>
                    <a:cubicBezTo>
                      <a:pt x="140" y="41"/>
                      <a:pt x="149" y="42"/>
                      <a:pt x="157" y="45"/>
                    </a:cubicBezTo>
                    <a:cubicBezTo>
                      <a:pt x="184" y="52"/>
                      <a:pt x="207" y="70"/>
                      <a:pt x="217" y="96"/>
                    </a:cubicBezTo>
                    <a:cubicBezTo>
                      <a:pt x="228" y="123"/>
                      <a:pt x="222" y="150"/>
                      <a:pt x="221" y="178"/>
                    </a:cubicBezTo>
                    <a:cubicBezTo>
                      <a:pt x="221" y="181"/>
                      <a:pt x="221" y="185"/>
                      <a:pt x="221" y="189"/>
                    </a:cubicBezTo>
                    <a:close/>
                    <a:moveTo>
                      <a:pt x="119" y="41"/>
                    </a:moveTo>
                    <a:cubicBezTo>
                      <a:pt x="119" y="40"/>
                      <a:pt x="121" y="40"/>
                      <a:pt x="122" y="40"/>
                    </a:cubicBezTo>
                    <a:cubicBezTo>
                      <a:pt x="121" y="40"/>
                      <a:pt x="120" y="40"/>
                      <a:pt x="119" y="41"/>
                    </a:cubicBezTo>
                    <a:close/>
                    <a:moveTo>
                      <a:pt x="123" y="30"/>
                    </a:moveTo>
                    <a:cubicBezTo>
                      <a:pt x="124" y="32"/>
                      <a:pt x="127" y="33"/>
                      <a:pt x="129" y="34"/>
                    </a:cubicBezTo>
                    <a:cubicBezTo>
                      <a:pt x="126" y="34"/>
                      <a:pt x="124" y="32"/>
                      <a:pt x="121" y="33"/>
                    </a:cubicBezTo>
                    <a:cubicBezTo>
                      <a:pt x="121" y="33"/>
                      <a:pt x="121" y="33"/>
                      <a:pt x="121" y="34"/>
                    </a:cubicBezTo>
                    <a:cubicBezTo>
                      <a:pt x="123" y="36"/>
                      <a:pt x="126" y="36"/>
                      <a:pt x="129" y="38"/>
                    </a:cubicBezTo>
                    <a:cubicBezTo>
                      <a:pt x="126" y="37"/>
                      <a:pt x="123" y="35"/>
                      <a:pt x="120" y="36"/>
                    </a:cubicBezTo>
                    <a:cubicBezTo>
                      <a:pt x="119" y="36"/>
                      <a:pt x="119" y="36"/>
                      <a:pt x="119" y="37"/>
                    </a:cubicBezTo>
                    <a:cubicBezTo>
                      <a:pt x="121" y="38"/>
                      <a:pt x="122" y="38"/>
                      <a:pt x="124" y="39"/>
                    </a:cubicBezTo>
                    <a:cubicBezTo>
                      <a:pt x="124" y="39"/>
                      <a:pt x="125" y="40"/>
                      <a:pt x="125" y="40"/>
                    </a:cubicBezTo>
                    <a:cubicBezTo>
                      <a:pt x="125" y="40"/>
                      <a:pt x="124" y="40"/>
                      <a:pt x="124" y="40"/>
                    </a:cubicBezTo>
                    <a:cubicBezTo>
                      <a:pt x="123" y="40"/>
                      <a:pt x="123" y="40"/>
                      <a:pt x="122" y="39"/>
                    </a:cubicBezTo>
                    <a:cubicBezTo>
                      <a:pt x="121" y="39"/>
                      <a:pt x="119" y="39"/>
                      <a:pt x="119" y="41"/>
                    </a:cubicBezTo>
                    <a:cubicBezTo>
                      <a:pt x="119" y="41"/>
                      <a:pt x="119" y="41"/>
                      <a:pt x="119" y="41"/>
                    </a:cubicBezTo>
                    <a:cubicBezTo>
                      <a:pt x="119" y="41"/>
                      <a:pt x="118" y="41"/>
                      <a:pt x="118" y="41"/>
                    </a:cubicBezTo>
                    <a:cubicBezTo>
                      <a:pt x="119" y="38"/>
                      <a:pt x="119" y="35"/>
                      <a:pt x="120" y="33"/>
                    </a:cubicBezTo>
                    <a:cubicBezTo>
                      <a:pt x="121" y="31"/>
                      <a:pt x="122" y="30"/>
                      <a:pt x="123" y="30"/>
                    </a:cubicBezTo>
                    <a:close/>
                    <a:moveTo>
                      <a:pt x="130" y="27"/>
                    </a:moveTo>
                    <a:cubicBezTo>
                      <a:pt x="131" y="27"/>
                      <a:pt x="132" y="27"/>
                      <a:pt x="134" y="27"/>
                    </a:cubicBezTo>
                    <a:cubicBezTo>
                      <a:pt x="133" y="27"/>
                      <a:pt x="133" y="28"/>
                      <a:pt x="133" y="28"/>
                    </a:cubicBezTo>
                    <a:cubicBezTo>
                      <a:pt x="132" y="28"/>
                      <a:pt x="131" y="28"/>
                      <a:pt x="130" y="27"/>
                    </a:cubicBezTo>
                    <a:cubicBezTo>
                      <a:pt x="130" y="27"/>
                      <a:pt x="130" y="27"/>
                      <a:pt x="130" y="27"/>
                    </a:cubicBezTo>
                    <a:close/>
                    <a:moveTo>
                      <a:pt x="151" y="9"/>
                    </a:moveTo>
                    <a:cubicBezTo>
                      <a:pt x="151" y="9"/>
                      <a:pt x="151" y="9"/>
                      <a:pt x="151" y="9"/>
                    </a:cubicBezTo>
                    <a:cubicBezTo>
                      <a:pt x="155" y="13"/>
                      <a:pt x="162" y="14"/>
                      <a:pt x="167" y="17"/>
                    </a:cubicBezTo>
                    <a:cubicBezTo>
                      <a:pt x="167" y="17"/>
                      <a:pt x="167" y="17"/>
                      <a:pt x="167" y="17"/>
                    </a:cubicBezTo>
                    <a:cubicBezTo>
                      <a:pt x="166" y="17"/>
                      <a:pt x="164" y="16"/>
                      <a:pt x="164" y="16"/>
                    </a:cubicBezTo>
                    <a:cubicBezTo>
                      <a:pt x="162" y="15"/>
                      <a:pt x="160" y="14"/>
                      <a:pt x="158" y="13"/>
                    </a:cubicBezTo>
                    <a:cubicBezTo>
                      <a:pt x="155" y="12"/>
                      <a:pt x="152" y="11"/>
                      <a:pt x="149" y="11"/>
                    </a:cubicBezTo>
                    <a:cubicBezTo>
                      <a:pt x="149" y="11"/>
                      <a:pt x="150" y="10"/>
                      <a:pt x="150" y="10"/>
                    </a:cubicBezTo>
                    <a:cubicBezTo>
                      <a:pt x="150" y="10"/>
                      <a:pt x="150" y="9"/>
                      <a:pt x="151" y="9"/>
                    </a:cubicBezTo>
                    <a:close/>
                    <a:moveTo>
                      <a:pt x="162" y="9"/>
                    </a:moveTo>
                    <a:cubicBezTo>
                      <a:pt x="159" y="9"/>
                      <a:pt x="157" y="8"/>
                      <a:pt x="154" y="7"/>
                    </a:cubicBezTo>
                    <a:cubicBezTo>
                      <a:pt x="156" y="6"/>
                      <a:pt x="158" y="6"/>
                      <a:pt x="160" y="7"/>
                    </a:cubicBezTo>
                    <a:cubicBezTo>
                      <a:pt x="160" y="8"/>
                      <a:pt x="161" y="9"/>
                      <a:pt x="162" y="9"/>
                    </a:cubicBezTo>
                    <a:close/>
                    <a:moveTo>
                      <a:pt x="181" y="50"/>
                    </a:moveTo>
                    <a:cubicBezTo>
                      <a:pt x="188" y="55"/>
                      <a:pt x="197" y="59"/>
                      <a:pt x="205" y="64"/>
                    </a:cubicBezTo>
                    <a:cubicBezTo>
                      <a:pt x="210" y="67"/>
                      <a:pt x="215" y="70"/>
                      <a:pt x="220" y="73"/>
                    </a:cubicBezTo>
                    <a:cubicBezTo>
                      <a:pt x="222" y="75"/>
                      <a:pt x="225" y="77"/>
                      <a:pt x="227" y="78"/>
                    </a:cubicBezTo>
                    <a:cubicBezTo>
                      <a:pt x="227" y="78"/>
                      <a:pt x="229" y="79"/>
                      <a:pt x="230" y="80"/>
                    </a:cubicBezTo>
                    <a:cubicBezTo>
                      <a:pt x="221" y="75"/>
                      <a:pt x="211" y="71"/>
                      <a:pt x="202" y="65"/>
                    </a:cubicBezTo>
                    <a:cubicBezTo>
                      <a:pt x="199" y="63"/>
                      <a:pt x="196" y="61"/>
                      <a:pt x="193" y="59"/>
                    </a:cubicBezTo>
                    <a:cubicBezTo>
                      <a:pt x="193" y="59"/>
                      <a:pt x="193" y="59"/>
                      <a:pt x="192" y="59"/>
                    </a:cubicBezTo>
                    <a:cubicBezTo>
                      <a:pt x="188" y="55"/>
                      <a:pt x="183" y="52"/>
                      <a:pt x="177" y="49"/>
                    </a:cubicBezTo>
                    <a:cubicBezTo>
                      <a:pt x="177" y="49"/>
                      <a:pt x="178" y="49"/>
                      <a:pt x="178" y="49"/>
                    </a:cubicBezTo>
                    <a:cubicBezTo>
                      <a:pt x="179" y="49"/>
                      <a:pt x="180" y="50"/>
                      <a:pt x="181" y="50"/>
                    </a:cubicBezTo>
                    <a:close/>
                    <a:moveTo>
                      <a:pt x="220" y="66"/>
                    </a:moveTo>
                    <a:cubicBezTo>
                      <a:pt x="220" y="66"/>
                      <a:pt x="221" y="66"/>
                      <a:pt x="221" y="67"/>
                    </a:cubicBezTo>
                    <a:cubicBezTo>
                      <a:pt x="212" y="61"/>
                      <a:pt x="203" y="57"/>
                      <a:pt x="194" y="52"/>
                    </a:cubicBezTo>
                    <a:cubicBezTo>
                      <a:pt x="203" y="55"/>
                      <a:pt x="213" y="59"/>
                      <a:pt x="220" y="66"/>
                    </a:cubicBezTo>
                    <a:close/>
                    <a:moveTo>
                      <a:pt x="254" y="265"/>
                    </a:moveTo>
                    <a:cubicBezTo>
                      <a:pt x="254" y="265"/>
                      <a:pt x="254" y="265"/>
                      <a:pt x="254" y="265"/>
                    </a:cubicBezTo>
                    <a:cubicBezTo>
                      <a:pt x="250" y="261"/>
                      <a:pt x="246" y="258"/>
                      <a:pt x="242" y="255"/>
                    </a:cubicBezTo>
                    <a:cubicBezTo>
                      <a:pt x="240" y="253"/>
                      <a:pt x="239" y="252"/>
                      <a:pt x="237" y="250"/>
                    </a:cubicBezTo>
                    <a:cubicBezTo>
                      <a:pt x="234" y="247"/>
                      <a:pt x="237" y="250"/>
                      <a:pt x="238" y="251"/>
                    </a:cubicBezTo>
                    <a:cubicBezTo>
                      <a:pt x="242" y="253"/>
                      <a:pt x="246" y="256"/>
                      <a:pt x="249" y="259"/>
                    </a:cubicBezTo>
                    <a:cubicBezTo>
                      <a:pt x="252" y="260"/>
                      <a:pt x="254" y="262"/>
                      <a:pt x="257" y="263"/>
                    </a:cubicBezTo>
                    <a:cubicBezTo>
                      <a:pt x="257" y="263"/>
                      <a:pt x="258" y="263"/>
                      <a:pt x="257" y="263"/>
                    </a:cubicBezTo>
                    <a:cubicBezTo>
                      <a:pt x="253" y="260"/>
                      <a:pt x="251" y="256"/>
                      <a:pt x="247" y="253"/>
                    </a:cubicBezTo>
                    <a:cubicBezTo>
                      <a:pt x="244" y="250"/>
                      <a:pt x="240" y="247"/>
                      <a:pt x="237" y="245"/>
                    </a:cubicBezTo>
                    <a:cubicBezTo>
                      <a:pt x="245" y="250"/>
                      <a:pt x="252" y="256"/>
                      <a:pt x="260" y="260"/>
                    </a:cubicBezTo>
                    <a:cubicBezTo>
                      <a:pt x="261" y="260"/>
                      <a:pt x="261" y="260"/>
                      <a:pt x="261" y="259"/>
                    </a:cubicBezTo>
                    <a:cubicBezTo>
                      <a:pt x="258" y="255"/>
                      <a:pt x="253" y="253"/>
                      <a:pt x="250" y="250"/>
                    </a:cubicBezTo>
                    <a:cubicBezTo>
                      <a:pt x="248" y="249"/>
                      <a:pt x="247" y="248"/>
                      <a:pt x="245" y="246"/>
                    </a:cubicBezTo>
                    <a:cubicBezTo>
                      <a:pt x="247" y="248"/>
                      <a:pt x="249" y="249"/>
                      <a:pt x="251" y="250"/>
                    </a:cubicBezTo>
                    <a:cubicBezTo>
                      <a:pt x="254" y="253"/>
                      <a:pt x="258" y="256"/>
                      <a:pt x="262" y="257"/>
                    </a:cubicBezTo>
                    <a:cubicBezTo>
                      <a:pt x="263" y="257"/>
                      <a:pt x="263" y="256"/>
                      <a:pt x="263" y="256"/>
                    </a:cubicBezTo>
                    <a:cubicBezTo>
                      <a:pt x="259" y="253"/>
                      <a:pt x="256" y="250"/>
                      <a:pt x="252" y="248"/>
                    </a:cubicBezTo>
                    <a:cubicBezTo>
                      <a:pt x="256" y="250"/>
                      <a:pt x="260" y="253"/>
                      <a:pt x="264" y="254"/>
                    </a:cubicBezTo>
                    <a:cubicBezTo>
                      <a:pt x="264" y="254"/>
                      <a:pt x="264" y="253"/>
                      <a:pt x="264" y="253"/>
                    </a:cubicBezTo>
                    <a:cubicBezTo>
                      <a:pt x="259" y="250"/>
                      <a:pt x="253" y="246"/>
                      <a:pt x="249" y="242"/>
                    </a:cubicBezTo>
                    <a:cubicBezTo>
                      <a:pt x="245" y="238"/>
                      <a:pt x="241" y="234"/>
                      <a:pt x="237" y="232"/>
                    </a:cubicBezTo>
                    <a:cubicBezTo>
                      <a:pt x="247" y="237"/>
                      <a:pt x="255" y="245"/>
                      <a:pt x="265" y="250"/>
                    </a:cubicBezTo>
                    <a:cubicBezTo>
                      <a:pt x="265" y="253"/>
                      <a:pt x="264" y="256"/>
                      <a:pt x="262" y="258"/>
                    </a:cubicBezTo>
                    <a:cubicBezTo>
                      <a:pt x="260" y="261"/>
                      <a:pt x="257" y="264"/>
                      <a:pt x="254" y="265"/>
                    </a:cubicBezTo>
                    <a:close/>
                    <a:moveTo>
                      <a:pt x="225" y="284"/>
                    </a:moveTo>
                    <a:cubicBezTo>
                      <a:pt x="225" y="284"/>
                      <a:pt x="225" y="284"/>
                      <a:pt x="225" y="284"/>
                    </a:cubicBezTo>
                    <a:cubicBezTo>
                      <a:pt x="225" y="284"/>
                      <a:pt x="225" y="284"/>
                      <a:pt x="225" y="284"/>
                    </a:cubicBezTo>
                    <a:cubicBezTo>
                      <a:pt x="229" y="281"/>
                      <a:pt x="235" y="281"/>
                      <a:pt x="238" y="278"/>
                    </a:cubicBezTo>
                    <a:cubicBezTo>
                      <a:pt x="242" y="275"/>
                      <a:pt x="244" y="272"/>
                      <a:pt x="243" y="268"/>
                    </a:cubicBezTo>
                    <a:cubicBezTo>
                      <a:pt x="244" y="268"/>
                      <a:pt x="246" y="268"/>
                      <a:pt x="247" y="269"/>
                    </a:cubicBezTo>
                    <a:cubicBezTo>
                      <a:pt x="249" y="269"/>
                      <a:pt x="250" y="269"/>
                      <a:pt x="252" y="269"/>
                    </a:cubicBezTo>
                    <a:cubicBezTo>
                      <a:pt x="249" y="277"/>
                      <a:pt x="245" y="285"/>
                      <a:pt x="235" y="285"/>
                    </a:cubicBezTo>
                    <a:cubicBezTo>
                      <a:pt x="232" y="284"/>
                      <a:pt x="228" y="284"/>
                      <a:pt x="225" y="284"/>
                    </a:cubicBezTo>
                    <a:close/>
                    <a:moveTo>
                      <a:pt x="199" y="311"/>
                    </a:moveTo>
                    <a:cubicBezTo>
                      <a:pt x="191" y="312"/>
                      <a:pt x="188" y="299"/>
                      <a:pt x="188" y="293"/>
                    </a:cubicBezTo>
                    <a:cubicBezTo>
                      <a:pt x="189" y="292"/>
                      <a:pt x="190" y="290"/>
                      <a:pt x="191" y="289"/>
                    </a:cubicBezTo>
                    <a:cubicBezTo>
                      <a:pt x="196" y="281"/>
                      <a:pt x="198" y="271"/>
                      <a:pt x="198" y="262"/>
                    </a:cubicBezTo>
                    <a:cubicBezTo>
                      <a:pt x="198" y="254"/>
                      <a:pt x="196" y="247"/>
                      <a:pt x="195" y="240"/>
                    </a:cubicBezTo>
                    <a:cubicBezTo>
                      <a:pt x="195" y="233"/>
                      <a:pt x="194" y="226"/>
                      <a:pt x="194" y="218"/>
                    </a:cubicBezTo>
                    <a:cubicBezTo>
                      <a:pt x="194" y="214"/>
                      <a:pt x="194" y="210"/>
                      <a:pt x="194" y="205"/>
                    </a:cubicBezTo>
                    <a:cubicBezTo>
                      <a:pt x="194" y="205"/>
                      <a:pt x="194" y="205"/>
                      <a:pt x="194" y="205"/>
                    </a:cubicBezTo>
                    <a:cubicBezTo>
                      <a:pt x="205" y="209"/>
                      <a:pt x="215" y="203"/>
                      <a:pt x="221" y="194"/>
                    </a:cubicBezTo>
                    <a:cubicBezTo>
                      <a:pt x="222" y="204"/>
                      <a:pt x="223" y="214"/>
                      <a:pt x="224" y="224"/>
                    </a:cubicBezTo>
                    <a:cubicBezTo>
                      <a:pt x="225" y="240"/>
                      <a:pt x="226" y="255"/>
                      <a:pt x="227" y="271"/>
                    </a:cubicBezTo>
                    <a:cubicBezTo>
                      <a:pt x="226" y="275"/>
                      <a:pt x="226" y="279"/>
                      <a:pt x="223" y="282"/>
                    </a:cubicBezTo>
                    <a:cubicBezTo>
                      <a:pt x="223" y="282"/>
                      <a:pt x="223" y="282"/>
                      <a:pt x="223" y="282"/>
                    </a:cubicBezTo>
                    <a:cubicBezTo>
                      <a:pt x="223" y="282"/>
                      <a:pt x="222" y="283"/>
                      <a:pt x="222" y="283"/>
                    </a:cubicBezTo>
                    <a:cubicBezTo>
                      <a:pt x="221" y="283"/>
                      <a:pt x="221" y="284"/>
                      <a:pt x="221" y="284"/>
                    </a:cubicBezTo>
                    <a:cubicBezTo>
                      <a:pt x="221" y="284"/>
                      <a:pt x="220" y="285"/>
                      <a:pt x="219" y="286"/>
                    </a:cubicBezTo>
                    <a:cubicBezTo>
                      <a:pt x="214" y="291"/>
                      <a:pt x="212" y="298"/>
                      <a:pt x="207" y="303"/>
                    </a:cubicBezTo>
                    <a:cubicBezTo>
                      <a:pt x="204" y="306"/>
                      <a:pt x="202" y="308"/>
                      <a:pt x="199" y="311"/>
                    </a:cubicBezTo>
                    <a:close/>
                    <a:moveTo>
                      <a:pt x="20" y="296"/>
                    </a:moveTo>
                    <a:cubicBezTo>
                      <a:pt x="54" y="312"/>
                      <a:pt x="89" y="319"/>
                      <a:pt x="126" y="318"/>
                    </a:cubicBezTo>
                    <a:cubicBezTo>
                      <a:pt x="147" y="317"/>
                      <a:pt x="171" y="312"/>
                      <a:pt x="185" y="296"/>
                    </a:cubicBezTo>
                    <a:cubicBezTo>
                      <a:pt x="186" y="303"/>
                      <a:pt x="189" y="311"/>
                      <a:pt x="195" y="313"/>
                    </a:cubicBezTo>
                    <a:cubicBezTo>
                      <a:pt x="188" y="318"/>
                      <a:pt x="179" y="321"/>
                      <a:pt x="170" y="323"/>
                    </a:cubicBezTo>
                    <a:cubicBezTo>
                      <a:pt x="154" y="326"/>
                      <a:pt x="138" y="326"/>
                      <a:pt x="122" y="326"/>
                    </a:cubicBezTo>
                    <a:cubicBezTo>
                      <a:pt x="112" y="326"/>
                      <a:pt x="101" y="326"/>
                      <a:pt x="91" y="327"/>
                    </a:cubicBezTo>
                    <a:cubicBezTo>
                      <a:pt x="81" y="328"/>
                      <a:pt x="71" y="330"/>
                      <a:pt x="61" y="328"/>
                    </a:cubicBezTo>
                    <a:cubicBezTo>
                      <a:pt x="44" y="324"/>
                      <a:pt x="30" y="311"/>
                      <a:pt x="20" y="2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92"/>
              <p:cNvSpPr>
                <a:spLocks noEditPoints="1"/>
              </p:cNvSpPr>
              <p:nvPr/>
            </p:nvSpPr>
            <p:spPr bwMode="auto">
              <a:xfrm>
                <a:off x="5869" y="197"/>
                <a:ext cx="343" cy="382"/>
              </a:xfrm>
              <a:custGeom>
                <a:avLst/>
                <a:gdLst>
                  <a:gd name="T0" fmla="*/ 11 w 145"/>
                  <a:gd name="T1" fmla="*/ 123 h 161"/>
                  <a:gd name="T2" fmla="*/ 54 w 145"/>
                  <a:gd name="T3" fmla="*/ 122 h 161"/>
                  <a:gd name="T4" fmla="*/ 64 w 145"/>
                  <a:gd name="T5" fmla="*/ 152 h 161"/>
                  <a:gd name="T6" fmla="*/ 89 w 145"/>
                  <a:gd name="T7" fmla="*/ 149 h 161"/>
                  <a:gd name="T8" fmla="*/ 103 w 145"/>
                  <a:gd name="T9" fmla="*/ 123 h 161"/>
                  <a:gd name="T10" fmla="*/ 143 w 145"/>
                  <a:gd name="T11" fmla="*/ 118 h 161"/>
                  <a:gd name="T12" fmla="*/ 121 w 145"/>
                  <a:gd name="T13" fmla="*/ 85 h 161"/>
                  <a:gd name="T14" fmla="*/ 142 w 145"/>
                  <a:gd name="T15" fmla="*/ 49 h 161"/>
                  <a:gd name="T16" fmla="*/ 98 w 145"/>
                  <a:gd name="T17" fmla="*/ 49 h 161"/>
                  <a:gd name="T18" fmla="*/ 86 w 145"/>
                  <a:gd name="T19" fmla="*/ 16 h 161"/>
                  <a:gd name="T20" fmla="*/ 63 w 145"/>
                  <a:gd name="T21" fmla="*/ 21 h 161"/>
                  <a:gd name="T22" fmla="*/ 41 w 145"/>
                  <a:gd name="T23" fmla="*/ 45 h 161"/>
                  <a:gd name="T24" fmla="*/ 15 w 145"/>
                  <a:gd name="T25" fmla="*/ 69 h 161"/>
                  <a:gd name="T26" fmla="*/ 25 w 145"/>
                  <a:gd name="T27" fmla="*/ 91 h 161"/>
                  <a:gd name="T28" fmla="*/ 93 w 145"/>
                  <a:gd name="T29" fmla="*/ 131 h 161"/>
                  <a:gd name="T30" fmla="*/ 66 w 145"/>
                  <a:gd name="T31" fmla="*/ 149 h 161"/>
                  <a:gd name="T32" fmla="*/ 57 w 145"/>
                  <a:gd name="T33" fmla="*/ 121 h 161"/>
                  <a:gd name="T34" fmla="*/ 95 w 145"/>
                  <a:gd name="T35" fmla="*/ 121 h 161"/>
                  <a:gd name="T36" fmla="*/ 51 w 145"/>
                  <a:gd name="T37" fmla="*/ 85 h 161"/>
                  <a:gd name="T38" fmla="*/ 36 w 145"/>
                  <a:gd name="T39" fmla="*/ 85 h 161"/>
                  <a:gd name="T40" fmla="*/ 51 w 145"/>
                  <a:gd name="T41" fmla="*/ 74 h 161"/>
                  <a:gd name="T42" fmla="*/ 54 w 145"/>
                  <a:gd name="T43" fmla="*/ 85 h 161"/>
                  <a:gd name="T44" fmla="*/ 76 w 145"/>
                  <a:gd name="T45" fmla="*/ 60 h 161"/>
                  <a:gd name="T46" fmla="*/ 98 w 145"/>
                  <a:gd name="T47" fmla="*/ 98 h 161"/>
                  <a:gd name="T48" fmla="*/ 76 w 145"/>
                  <a:gd name="T49" fmla="*/ 110 h 161"/>
                  <a:gd name="T50" fmla="*/ 54 w 145"/>
                  <a:gd name="T51" fmla="*/ 98 h 161"/>
                  <a:gd name="T52" fmla="*/ 55 w 145"/>
                  <a:gd name="T53" fmla="*/ 69 h 161"/>
                  <a:gd name="T54" fmla="*/ 73 w 145"/>
                  <a:gd name="T55" fmla="*/ 59 h 161"/>
                  <a:gd name="T56" fmla="*/ 55 w 145"/>
                  <a:gd name="T57" fmla="*/ 69 h 161"/>
                  <a:gd name="T58" fmla="*/ 95 w 145"/>
                  <a:gd name="T59" fmla="*/ 53 h 161"/>
                  <a:gd name="T60" fmla="*/ 79 w 145"/>
                  <a:gd name="T61" fmla="*/ 59 h 161"/>
                  <a:gd name="T62" fmla="*/ 100 w 145"/>
                  <a:gd name="T63" fmla="*/ 74 h 161"/>
                  <a:gd name="T64" fmla="*/ 100 w 145"/>
                  <a:gd name="T65" fmla="*/ 96 h 161"/>
                  <a:gd name="T66" fmla="*/ 88 w 145"/>
                  <a:gd name="T67" fmla="*/ 107 h 161"/>
                  <a:gd name="T68" fmla="*/ 95 w 145"/>
                  <a:gd name="T69" fmla="*/ 118 h 161"/>
                  <a:gd name="T70" fmla="*/ 88 w 145"/>
                  <a:gd name="T71" fmla="*/ 107 h 161"/>
                  <a:gd name="T72" fmla="*/ 72 w 145"/>
                  <a:gd name="T73" fmla="*/ 111 h 161"/>
                  <a:gd name="T74" fmla="*/ 55 w 145"/>
                  <a:gd name="T75" fmla="*/ 102 h 161"/>
                  <a:gd name="T76" fmla="*/ 140 w 145"/>
                  <a:gd name="T77" fmla="*/ 115 h 161"/>
                  <a:gd name="T78" fmla="*/ 99 w 145"/>
                  <a:gd name="T79" fmla="*/ 119 h 161"/>
                  <a:gd name="T80" fmla="*/ 100 w 145"/>
                  <a:gd name="T81" fmla="*/ 100 h 161"/>
                  <a:gd name="T82" fmla="*/ 126 w 145"/>
                  <a:gd name="T83" fmla="*/ 94 h 161"/>
                  <a:gd name="T84" fmla="*/ 113 w 145"/>
                  <a:gd name="T85" fmla="*/ 48 h 161"/>
                  <a:gd name="T86" fmla="*/ 134 w 145"/>
                  <a:gd name="T87" fmla="*/ 68 h 161"/>
                  <a:gd name="T88" fmla="*/ 100 w 145"/>
                  <a:gd name="T89" fmla="*/ 70 h 161"/>
                  <a:gd name="T90" fmla="*/ 113 w 145"/>
                  <a:gd name="T91" fmla="*/ 48 h 161"/>
                  <a:gd name="T92" fmla="*/ 69 w 145"/>
                  <a:gd name="T93" fmla="*/ 16 h 161"/>
                  <a:gd name="T94" fmla="*/ 95 w 145"/>
                  <a:gd name="T95" fmla="*/ 50 h 161"/>
                  <a:gd name="T96" fmla="*/ 76 w 145"/>
                  <a:gd name="T97" fmla="*/ 58 h 161"/>
                  <a:gd name="T98" fmla="*/ 58 w 145"/>
                  <a:gd name="T99" fmla="*/ 43 h 161"/>
                  <a:gd name="T100" fmla="*/ 12 w 145"/>
                  <a:gd name="T101" fmla="*/ 59 h 161"/>
                  <a:gd name="T102" fmla="*/ 53 w 145"/>
                  <a:gd name="T103" fmla="*/ 52 h 161"/>
                  <a:gd name="T104" fmla="*/ 33 w 145"/>
                  <a:gd name="T105" fmla="*/ 83 h 161"/>
                  <a:gd name="T106" fmla="*/ 52 w 145"/>
                  <a:gd name="T107" fmla="*/ 100 h 161"/>
                  <a:gd name="T108" fmla="*/ 45 w 145"/>
                  <a:gd name="T109" fmla="*/ 121 h 161"/>
                  <a:gd name="T110" fmla="*/ 33 w 145"/>
                  <a:gd name="T111" fmla="*/ 8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5" h="161">
                    <a:moveTo>
                      <a:pt x="10" y="111"/>
                    </a:moveTo>
                    <a:cubicBezTo>
                      <a:pt x="8" y="115"/>
                      <a:pt x="8" y="119"/>
                      <a:pt x="11" y="123"/>
                    </a:cubicBezTo>
                    <a:cubicBezTo>
                      <a:pt x="14" y="127"/>
                      <a:pt x="21" y="127"/>
                      <a:pt x="26" y="127"/>
                    </a:cubicBezTo>
                    <a:cubicBezTo>
                      <a:pt x="35" y="127"/>
                      <a:pt x="45" y="125"/>
                      <a:pt x="54" y="122"/>
                    </a:cubicBezTo>
                    <a:cubicBezTo>
                      <a:pt x="54" y="123"/>
                      <a:pt x="55" y="124"/>
                      <a:pt x="55" y="125"/>
                    </a:cubicBezTo>
                    <a:cubicBezTo>
                      <a:pt x="57" y="135"/>
                      <a:pt x="59" y="144"/>
                      <a:pt x="64" y="152"/>
                    </a:cubicBezTo>
                    <a:cubicBezTo>
                      <a:pt x="67" y="157"/>
                      <a:pt x="71" y="161"/>
                      <a:pt x="77" y="160"/>
                    </a:cubicBezTo>
                    <a:cubicBezTo>
                      <a:pt x="83" y="160"/>
                      <a:pt x="87" y="154"/>
                      <a:pt x="89" y="149"/>
                    </a:cubicBezTo>
                    <a:cubicBezTo>
                      <a:pt x="94" y="141"/>
                      <a:pt x="96" y="131"/>
                      <a:pt x="98" y="122"/>
                    </a:cubicBezTo>
                    <a:cubicBezTo>
                      <a:pt x="99" y="122"/>
                      <a:pt x="101" y="123"/>
                      <a:pt x="103" y="123"/>
                    </a:cubicBezTo>
                    <a:cubicBezTo>
                      <a:pt x="112" y="126"/>
                      <a:pt x="122" y="128"/>
                      <a:pt x="131" y="127"/>
                    </a:cubicBezTo>
                    <a:cubicBezTo>
                      <a:pt x="137" y="126"/>
                      <a:pt x="142" y="124"/>
                      <a:pt x="143" y="118"/>
                    </a:cubicBezTo>
                    <a:cubicBezTo>
                      <a:pt x="144" y="112"/>
                      <a:pt x="140" y="106"/>
                      <a:pt x="137" y="102"/>
                    </a:cubicBezTo>
                    <a:cubicBezTo>
                      <a:pt x="132" y="95"/>
                      <a:pt x="127" y="90"/>
                      <a:pt x="121" y="85"/>
                    </a:cubicBezTo>
                    <a:cubicBezTo>
                      <a:pt x="128" y="79"/>
                      <a:pt x="135" y="72"/>
                      <a:pt x="140" y="64"/>
                    </a:cubicBezTo>
                    <a:cubicBezTo>
                      <a:pt x="143" y="59"/>
                      <a:pt x="145" y="54"/>
                      <a:pt x="142" y="49"/>
                    </a:cubicBezTo>
                    <a:cubicBezTo>
                      <a:pt x="139" y="44"/>
                      <a:pt x="131" y="43"/>
                      <a:pt x="126" y="43"/>
                    </a:cubicBezTo>
                    <a:cubicBezTo>
                      <a:pt x="116" y="43"/>
                      <a:pt x="107" y="46"/>
                      <a:pt x="98" y="49"/>
                    </a:cubicBezTo>
                    <a:cubicBezTo>
                      <a:pt x="97" y="46"/>
                      <a:pt x="96" y="43"/>
                      <a:pt x="96" y="40"/>
                    </a:cubicBezTo>
                    <a:cubicBezTo>
                      <a:pt x="94" y="31"/>
                      <a:pt x="91" y="22"/>
                      <a:pt x="86" y="16"/>
                    </a:cubicBezTo>
                    <a:cubicBezTo>
                      <a:pt x="83" y="12"/>
                      <a:pt x="79" y="9"/>
                      <a:pt x="74" y="10"/>
                    </a:cubicBezTo>
                    <a:cubicBezTo>
                      <a:pt x="68" y="11"/>
                      <a:pt x="65" y="17"/>
                      <a:pt x="63" y="21"/>
                    </a:cubicBezTo>
                    <a:cubicBezTo>
                      <a:pt x="58" y="30"/>
                      <a:pt x="55" y="39"/>
                      <a:pt x="54" y="49"/>
                    </a:cubicBezTo>
                    <a:cubicBezTo>
                      <a:pt x="49" y="47"/>
                      <a:pt x="45" y="46"/>
                      <a:pt x="41" y="45"/>
                    </a:cubicBezTo>
                    <a:cubicBezTo>
                      <a:pt x="33" y="43"/>
                      <a:pt x="24" y="42"/>
                      <a:pt x="16" y="45"/>
                    </a:cubicBezTo>
                    <a:cubicBezTo>
                      <a:pt x="4" y="49"/>
                      <a:pt x="9" y="62"/>
                      <a:pt x="15" y="69"/>
                    </a:cubicBezTo>
                    <a:cubicBezTo>
                      <a:pt x="19" y="75"/>
                      <a:pt x="25" y="80"/>
                      <a:pt x="31" y="85"/>
                    </a:cubicBezTo>
                    <a:cubicBezTo>
                      <a:pt x="29" y="87"/>
                      <a:pt x="27" y="89"/>
                      <a:pt x="25" y="91"/>
                    </a:cubicBezTo>
                    <a:cubicBezTo>
                      <a:pt x="19" y="96"/>
                      <a:pt x="13" y="103"/>
                      <a:pt x="10" y="111"/>
                    </a:cubicBezTo>
                    <a:close/>
                    <a:moveTo>
                      <a:pt x="93" y="131"/>
                    </a:moveTo>
                    <a:cubicBezTo>
                      <a:pt x="90" y="140"/>
                      <a:pt x="88" y="149"/>
                      <a:pt x="81" y="155"/>
                    </a:cubicBezTo>
                    <a:cubicBezTo>
                      <a:pt x="75" y="161"/>
                      <a:pt x="69" y="155"/>
                      <a:pt x="66" y="149"/>
                    </a:cubicBezTo>
                    <a:cubicBezTo>
                      <a:pt x="61" y="141"/>
                      <a:pt x="59" y="132"/>
                      <a:pt x="57" y="123"/>
                    </a:cubicBezTo>
                    <a:cubicBezTo>
                      <a:pt x="57" y="122"/>
                      <a:pt x="57" y="122"/>
                      <a:pt x="57" y="121"/>
                    </a:cubicBezTo>
                    <a:cubicBezTo>
                      <a:pt x="63" y="119"/>
                      <a:pt x="70" y="116"/>
                      <a:pt x="76" y="113"/>
                    </a:cubicBezTo>
                    <a:cubicBezTo>
                      <a:pt x="82" y="116"/>
                      <a:pt x="88" y="118"/>
                      <a:pt x="95" y="121"/>
                    </a:cubicBezTo>
                    <a:cubicBezTo>
                      <a:pt x="94" y="124"/>
                      <a:pt x="93" y="128"/>
                      <a:pt x="93" y="131"/>
                    </a:cubicBezTo>
                    <a:close/>
                    <a:moveTo>
                      <a:pt x="51" y="85"/>
                    </a:moveTo>
                    <a:cubicBezTo>
                      <a:pt x="51" y="89"/>
                      <a:pt x="51" y="92"/>
                      <a:pt x="51" y="96"/>
                    </a:cubicBezTo>
                    <a:cubicBezTo>
                      <a:pt x="46" y="93"/>
                      <a:pt x="41" y="89"/>
                      <a:pt x="36" y="85"/>
                    </a:cubicBezTo>
                    <a:cubicBezTo>
                      <a:pt x="36" y="85"/>
                      <a:pt x="37" y="84"/>
                      <a:pt x="37" y="84"/>
                    </a:cubicBezTo>
                    <a:cubicBezTo>
                      <a:pt x="42" y="80"/>
                      <a:pt x="47" y="77"/>
                      <a:pt x="51" y="74"/>
                    </a:cubicBezTo>
                    <a:cubicBezTo>
                      <a:pt x="51" y="78"/>
                      <a:pt x="51" y="82"/>
                      <a:pt x="51" y="85"/>
                    </a:cubicBezTo>
                    <a:close/>
                    <a:moveTo>
                      <a:pt x="54" y="85"/>
                    </a:moveTo>
                    <a:cubicBezTo>
                      <a:pt x="54" y="81"/>
                      <a:pt x="54" y="76"/>
                      <a:pt x="54" y="72"/>
                    </a:cubicBezTo>
                    <a:cubicBezTo>
                      <a:pt x="61" y="68"/>
                      <a:pt x="68" y="64"/>
                      <a:pt x="76" y="60"/>
                    </a:cubicBezTo>
                    <a:cubicBezTo>
                      <a:pt x="83" y="64"/>
                      <a:pt x="91" y="68"/>
                      <a:pt x="98" y="72"/>
                    </a:cubicBezTo>
                    <a:cubicBezTo>
                      <a:pt x="98" y="81"/>
                      <a:pt x="98" y="89"/>
                      <a:pt x="98" y="98"/>
                    </a:cubicBezTo>
                    <a:cubicBezTo>
                      <a:pt x="94" y="100"/>
                      <a:pt x="90" y="102"/>
                      <a:pt x="86" y="104"/>
                    </a:cubicBezTo>
                    <a:cubicBezTo>
                      <a:pt x="83" y="106"/>
                      <a:pt x="79" y="108"/>
                      <a:pt x="76" y="110"/>
                    </a:cubicBezTo>
                    <a:cubicBezTo>
                      <a:pt x="72" y="108"/>
                      <a:pt x="69" y="106"/>
                      <a:pt x="66" y="104"/>
                    </a:cubicBezTo>
                    <a:cubicBezTo>
                      <a:pt x="62" y="102"/>
                      <a:pt x="58" y="100"/>
                      <a:pt x="54" y="98"/>
                    </a:cubicBezTo>
                    <a:cubicBezTo>
                      <a:pt x="54" y="94"/>
                      <a:pt x="54" y="89"/>
                      <a:pt x="54" y="85"/>
                    </a:cubicBezTo>
                    <a:close/>
                    <a:moveTo>
                      <a:pt x="55" y="69"/>
                    </a:moveTo>
                    <a:cubicBezTo>
                      <a:pt x="55" y="63"/>
                      <a:pt x="56" y="58"/>
                      <a:pt x="56" y="53"/>
                    </a:cubicBezTo>
                    <a:cubicBezTo>
                      <a:pt x="62" y="55"/>
                      <a:pt x="67" y="57"/>
                      <a:pt x="73" y="59"/>
                    </a:cubicBezTo>
                    <a:cubicBezTo>
                      <a:pt x="67" y="62"/>
                      <a:pt x="61" y="65"/>
                      <a:pt x="55" y="69"/>
                    </a:cubicBezTo>
                    <a:cubicBezTo>
                      <a:pt x="55" y="69"/>
                      <a:pt x="55" y="69"/>
                      <a:pt x="55" y="69"/>
                    </a:cubicBezTo>
                    <a:close/>
                    <a:moveTo>
                      <a:pt x="79" y="59"/>
                    </a:moveTo>
                    <a:cubicBezTo>
                      <a:pt x="84" y="57"/>
                      <a:pt x="90" y="54"/>
                      <a:pt x="95" y="53"/>
                    </a:cubicBezTo>
                    <a:cubicBezTo>
                      <a:pt x="96" y="58"/>
                      <a:pt x="97" y="63"/>
                      <a:pt x="97" y="69"/>
                    </a:cubicBezTo>
                    <a:cubicBezTo>
                      <a:pt x="91" y="65"/>
                      <a:pt x="85" y="62"/>
                      <a:pt x="79" y="59"/>
                    </a:cubicBezTo>
                    <a:close/>
                    <a:moveTo>
                      <a:pt x="100" y="78"/>
                    </a:moveTo>
                    <a:cubicBezTo>
                      <a:pt x="100" y="77"/>
                      <a:pt x="100" y="75"/>
                      <a:pt x="100" y="74"/>
                    </a:cubicBezTo>
                    <a:cubicBezTo>
                      <a:pt x="106" y="77"/>
                      <a:pt x="111" y="81"/>
                      <a:pt x="116" y="85"/>
                    </a:cubicBezTo>
                    <a:cubicBezTo>
                      <a:pt x="111" y="89"/>
                      <a:pt x="106" y="93"/>
                      <a:pt x="100" y="96"/>
                    </a:cubicBezTo>
                    <a:cubicBezTo>
                      <a:pt x="101" y="90"/>
                      <a:pt x="101" y="84"/>
                      <a:pt x="100" y="78"/>
                    </a:cubicBezTo>
                    <a:close/>
                    <a:moveTo>
                      <a:pt x="88" y="107"/>
                    </a:moveTo>
                    <a:cubicBezTo>
                      <a:pt x="91" y="105"/>
                      <a:pt x="94" y="103"/>
                      <a:pt x="97" y="101"/>
                    </a:cubicBezTo>
                    <a:cubicBezTo>
                      <a:pt x="97" y="107"/>
                      <a:pt x="96" y="112"/>
                      <a:pt x="95" y="118"/>
                    </a:cubicBezTo>
                    <a:cubicBezTo>
                      <a:pt x="90" y="116"/>
                      <a:pt x="85" y="114"/>
                      <a:pt x="79" y="111"/>
                    </a:cubicBezTo>
                    <a:cubicBezTo>
                      <a:pt x="82" y="110"/>
                      <a:pt x="85" y="108"/>
                      <a:pt x="88" y="107"/>
                    </a:cubicBezTo>
                    <a:close/>
                    <a:moveTo>
                      <a:pt x="64" y="107"/>
                    </a:moveTo>
                    <a:cubicBezTo>
                      <a:pt x="67" y="108"/>
                      <a:pt x="70" y="110"/>
                      <a:pt x="72" y="111"/>
                    </a:cubicBezTo>
                    <a:cubicBezTo>
                      <a:pt x="67" y="114"/>
                      <a:pt x="62" y="116"/>
                      <a:pt x="56" y="118"/>
                    </a:cubicBezTo>
                    <a:cubicBezTo>
                      <a:pt x="56" y="112"/>
                      <a:pt x="55" y="107"/>
                      <a:pt x="55" y="102"/>
                    </a:cubicBezTo>
                    <a:cubicBezTo>
                      <a:pt x="58" y="103"/>
                      <a:pt x="61" y="105"/>
                      <a:pt x="64" y="107"/>
                    </a:cubicBezTo>
                    <a:close/>
                    <a:moveTo>
                      <a:pt x="140" y="115"/>
                    </a:moveTo>
                    <a:cubicBezTo>
                      <a:pt x="142" y="123"/>
                      <a:pt x="132" y="124"/>
                      <a:pt x="126" y="124"/>
                    </a:cubicBezTo>
                    <a:cubicBezTo>
                      <a:pt x="117" y="124"/>
                      <a:pt x="108" y="122"/>
                      <a:pt x="99" y="119"/>
                    </a:cubicBezTo>
                    <a:cubicBezTo>
                      <a:pt x="99" y="119"/>
                      <a:pt x="98" y="119"/>
                      <a:pt x="98" y="119"/>
                    </a:cubicBezTo>
                    <a:cubicBezTo>
                      <a:pt x="99" y="112"/>
                      <a:pt x="100" y="106"/>
                      <a:pt x="100" y="100"/>
                    </a:cubicBezTo>
                    <a:cubicBezTo>
                      <a:pt x="106" y="96"/>
                      <a:pt x="112" y="92"/>
                      <a:pt x="118" y="87"/>
                    </a:cubicBezTo>
                    <a:cubicBezTo>
                      <a:pt x="121" y="89"/>
                      <a:pt x="123" y="91"/>
                      <a:pt x="126" y="94"/>
                    </a:cubicBezTo>
                    <a:cubicBezTo>
                      <a:pt x="132" y="99"/>
                      <a:pt x="139" y="106"/>
                      <a:pt x="140" y="115"/>
                    </a:cubicBezTo>
                    <a:close/>
                    <a:moveTo>
                      <a:pt x="113" y="48"/>
                    </a:moveTo>
                    <a:cubicBezTo>
                      <a:pt x="120" y="46"/>
                      <a:pt x="132" y="44"/>
                      <a:pt x="138" y="49"/>
                    </a:cubicBezTo>
                    <a:cubicBezTo>
                      <a:pt x="144" y="54"/>
                      <a:pt x="137" y="64"/>
                      <a:pt x="134" y="68"/>
                    </a:cubicBezTo>
                    <a:cubicBezTo>
                      <a:pt x="130" y="73"/>
                      <a:pt x="124" y="79"/>
                      <a:pt x="119" y="83"/>
                    </a:cubicBezTo>
                    <a:cubicBezTo>
                      <a:pt x="113" y="79"/>
                      <a:pt x="107" y="74"/>
                      <a:pt x="100" y="70"/>
                    </a:cubicBezTo>
                    <a:cubicBezTo>
                      <a:pt x="100" y="64"/>
                      <a:pt x="99" y="58"/>
                      <a:pt x="98" y="52"/>
                    </a:cubicBezTo>
                    <a:cubicBezTo>
                      <a:pt x="103" y="50"/>
                      <a:pt x="108" y="49"/>
                      <a:pt x="113" y="48"/>
                    </a:cubicBezTo>
                    <a:close/>
                    <a:moveTo>
                      <a:pt x="58" y="43"/>
                    </a:moveTo>
                    <a:cubicBezTo>
                      <a:pt x="60" y="34"/>
                      <a:pt x="63" y="24"/>
                      <a:pt x="69" y="16"/>
                    </a:cubicBezTo>
                    <a:cubicBezTo>
                      <a:pt x="83" y="0"/>
                      <a:pt x="93" y="40"/>
                      <a:pt x="94" y="47"/>
                    </a:cubicBezTo>
                    <a:cubicBezTo>
                      <a:pt x="95" y="48"/>
                      <a:pt x="95" y="49"/>
                      <a:pt x="95" y="50"/>
                    </a:cubicBezTo>
                    <a:cubicBezTo>
                      <a:pt x="94" y="50"/>
                      <a:pt x="94" y="50"/>
                      <a:pt x="94" y="50"/>
                    </a:cubicBezTo>
                    <a:cubicBezTo>
                      <a:pt x="88" y="52"/>
                      <a:pt x="82" y="55"/>
                      <a:pt x="76" y="58"/>
                    </a:cubicBezTo>
                    <a:cubicBezTo>
                      <a:pt x="70" y="55"/>
                      <a:pt x="63" y="52"/>
                      <a:pt x="57" y="50"/>
                    </a:cubicBezTo>
                    <a:cubicBezTo>
                      <a:pt x="57" y="48"/>
                      <a:pt x="58" y="45"/>
                      <a:pt x="58" y="43"/>
                    </a:cubicBezTo>
                    <a:close/>
                    <a:moveTo>
                      <a:pt x="31" y="81"/>
                    </a:moveTo>
                    <a:cubicBezTo>
                      <a:pt x="24" y="75"/>
                      <a:pt x="16" y="68"/>
                      <a:pt x="12" y="59"/>
                    </a:cubicBezTo>
                    <a:cubicBezTo>
                      <a:pt x="4" y="38"/>
                      <a:pt x="45" y="49"/>
                      <a:pt x="53" y="51"/>
                    </a:cubicBezTo>
                    <a:cubicBezTo>
                      <a:pt x="53" y="51"/>
                      <a:pt x="53" y="52"/>
                      <a:pt x="53" y="52"/>
                    </a:cubicBezTo>
                    <a:cubicBezTo>
                      <a:pt x="52" y="58"/>
                      <a:pt x="52" y="64"/>
                      <a:pt x="51" y="71"/>
                    </a:cubicBezTo>
                    <a:cubicBezTo>
                      <a:pt x="45" y="75"/>
                      <a:pt x="39" y="79"/>
                      <a:pt x="33" y="83"/>
                    </a:cubicBezTo>
                    <a:cubicBezTo>
                      <a:pt x="33" y="83"/>
                      <a:pt x="32" y="82"/>
                      <a:pt x="31" y="81"/>
                    </a:cubicBezTo>
                    <a:close/>
                    <a:moveTo>
                      <a:pt x="52" y="100"/>
                    </a:moveTo>
                    <a:cubicBezTo>
                      <a:pt x="52" y="106"/>
                      <a:pt x="53" y="112"/>
                      <a:pt x="54" y="119"/>
                    </a:cubicBezTo>
                    <a:cubicBezTo>
                      <a:pt x="51" y="119"/>
                      <a:pt x="48" y="120"/>
                      <a:pt x="45" y="121"/>
                    </a:cubicBezTo>
                    <a:cubicBezTo>
                      <a:pt x="37" y="124"/>
                      <a:pt x="26" y="126"/>
                      <a:pt x="17" y="123"/>
                    </a:cubicBezTo>
                    <a:cubicBezTo>
                      <a:pt x="0" y="118"/>
                      <a:pt x="23" y="96"/>
                      <a:pt x="33" y="87"/>
                    </a:cubicBezTo>
                    <a:cubicBezTo>
                      <a:pt x="39" y="92"/>
                      <a:pt x="45" y="96"/>
                      <a:pt x="52" y="1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93"/>
              <p:cNvSpPr>
                <a:spLocks noEditPoints="1"/>
              </p:cNvSpPr>
              <p:nvPr/>
            </p:nvSpPr>
            <p:spPr bwMode="auto">
              <a:xfrm>
                <a:off x="5763" y="1000"/>
                <a:ext cx="340" cy="379"/>
              </a:xfrm>
              <a:custGeom>
                <a:avLst/>
                <a:gdLst>
                  <a:gd name="T0" fmla="*/ 10 w 144"/>
                  <a:gd name="T1" fmla="*/ 122 h 160"/>
                  <a:gd name="T2" fmla="*/ 53 w 144"/>
                  <a:gd name="T3" fmla="*/ 121 h 160"/>
                  <a:gd name="T4" fmla="*/ 64 w 144"/>
                  <a:gd name="T5" fmla="*/ 152 h 160"/>
                  <a:gd name="T6" fmla="*/ 88 w 144"/>
                  <a:gd name="T7" fmla="*/ 149 h 160"/>
                  <a:gd name="T8" fmla="*/ 102 w 144"/>
                  <a:gd name="T9" fmla="*/ 123 h 160"/>
                  <a:gd name="T10" fmla="*/ 142 w 144"/>
                  <a:gd name="T11" fmla="*/ 118 h 160"/>
                  <a:gd name="T12" fmla="*/ 120 w 144"/>
                  <a:gd name="T13" fmla="*/ 84 h 160"/>
                  <a:gd name="T14" fmla="*/ 141 w 144"/>
                  <a:gd name="T15" fmla="*/ 48 h 160"/>
                  <a:gd name="T16" fmla="*/ 97 w 144"/>
                  <a:gd name="T17" fmla="*/ 48 h 160"/>
                  <a:gd name="T18" fmla="*/ 85 w 144"/>
                  <a:gd name="T19" fmla="*/ 15 h 160"/>
                  <a:gd name="T20" fmla="*/ 62 w 144"/>
                  <a:gd name="T21" fmla="*/ 21 h 160"/>
                  <a:gd name="T22" fmla="*/ 40 w 144"/>
                  <a:gd name="T23" fmla="*/ 45 h 160"/>
                  <a:gd name="T24" fmla="*/ 14 w 144"/>
                  <a:gd name="T25" fmla="*/ 68 h 160"/>
                  <a:gd name="T26" fmla="*/ 24 w 144"/>
                  <a:gd name="T27" fmla="*/ 90 h 160"/>
                  <a:gd name="T28" fmla="*/ 92 w 144"/>
                  <a:gd name="T29" fmla="*/ 131 h 160"/>
                  <a:gd name="T30" fmla="*/ 65 w 144"/>
                  <a:gd name="T31" fmla="*/ 149 h 160"/>
                  <a:gd name="T32" fmla="*/ 56 w 144"/>
                  <a:gd name="T33" fmla="*/ 120 h 160"/>
                  <a:gd name="T34" fmla="*/ 94 w 144"/>
                  <a:gd name="T35" fmla="*/ 120 h 160"/>
                  <a:gd name="T36" fmla="*/ 50 w 144"/>
                  <a:gd name="T37" fmla="*/ 85 h 160"/>
                  <a:gd name="T38" fmla="*/ 35 w 144"/>
                  <a:gd name="T39" fmla="*/ 85 h 160"/>
                  <a:gd name="T40" fmla="*/ 50 w 144"/>
                  <a:gd name="T41" fmla="*/ 74 h 160"/>
                  <a:gd name="T42" fmla="*/ 53 w 144"/>
                  <a:gd name="T43" fmla="*/ 85 h 160"/>
                  <a:gd name="T44" fmla="*/ 75 w 144"/>
                  <a:gd name="T45" fmla="*/ 60 h 160"/>
                  <a:gd name="T46" fmla="*/ 97 w 144"/>
                  <a:gd name="T47" fmla="*/ 97 h 160"/>
                  <a:gd name="T48" fmla="*/ 75 w 144"/>
                  <a:gd name="T49" fmla="*/ 109 h 160"/>
                  <a:gd name="T50" fmla="*/ 53 w 144"/>
                  <a:gd name="T51" fmla="*/ 97 h 160"/>
                  <a:gd name="T52" fmla="*/ 54 w 144"/>
                  <a:gd name="T53" fmla="*/ 68 h 160"/>
                  <a:gd name="T54" fmla="*/ 72 w 144"/>
                  <a:gd name="T55" fmla="*/ 58 h 160"/>
                  <a:gd name="T56" fmla="*/ 54 w 144"/>
                  <a:gd name="T57" fmla="*/ 68 h 160"/>
                  <a:gd name="T58" fmla="*/ 94 w 144"/>
                  <a:gd name="T59" fmla="*/ 52 h 160"/>
                  <a:gd name="T60" fmla="*/ 78 w 144"/>
                  <a:gd name="T61" fmla="*/ 58 h 160"/>
                  <a:gd name="T62" fmla="*/ 99 w 144"/>
                  <a:gd name="T63" fmla="*/ 73 h 160"/>
                  <a:gd name="T64" fmla="*/ 99 w 144"/>
                  <a:gd name="T65" fmla="*/ 96 h 160"/>
                  <a:gd name="T66" fmla="*/ 87 w 144"/>
                  <a:gd name="T67" fmla="*/ 106 h 160"/>
                  <a:gd name="T68" fmla="*/ 94 w 144"/>
                  <a:gd name="T69" fmla="*/ 117 h 160"/>
                  <a:gd name="T70" fmla="*/ 87 w 144"/>
                  <a:gd name="T71" fmla="*/ 106 h 160"/>
                  <a:gd name="T72" fmla="*/ 72 w 144"/>
                  <a:gd name="T73" fmla="*/ 111 h 160"/>
                  <a:gd name="T74" fmla="*/ 54 w 144"/>
                  <a:gd name="T75" fmla="*/ 101 h 160"/>
                  <a:gd name="T76" fmla="*/ 139 w 144"/>
                  <a:gd name="T77" fmla="*/ 114 h 160"/>
                  <a:gd name="T78" fmla="*/ 98 w 144"/>
                  <a:gd name="T79" fmla="*/ 118 h 160"/>
                  <a:gd name="T80" fmla="*/ 99 w 144"/>
                  <a:gd name="T81" fmla="*/ 99 h 160"/>
                  <a:gd name="T82" fmla="*/ 125 w 144"/>
                  <a:gd name="T83" fmla="*/ 93 h 160"/>
                  <a:gd name="T84" fmla="*/ 112 w 144"/>
                  <a:gd name="T85" fmla="*/ 47 h 160"/>
                  <a:gd name="T86" fmla="*/ 133 w 144"/>
                  <a:gd name="T87" fmla="*/ 67 h 160"/>
                  <a:gd name="T88" fmla="*/ 99 w 144"/>
                  <a:gd name="T89" fmla="*/ 70 h 160"/>
                  <a:gd name="T90" fmla="*/ 112 w 144"/>
                  <a:gd name="T91" fmla="*/ 47 h 160"/>
                  <a:gd name="T92" fmla="*/ 68 w 144"/>
                  <a:gd name="T93" fmla="*/ 16 h 160"/>
                  <a:gd name="T94" fmla="*/ 94 w 144"/>
                  <a:gd name="T95" fmla="*/ 49 h 160"/>
                  <a:gd name="T96" fmla="*/ 75 w 144"/>
                  <a:gd name="T97" fmla="*/ 57 h 160"/>
                  <a:gd name="T98" fmla="*/ 57 w 144"/>
                  <a:gd name="T99" fmla="*/ 43 h 160"/>
                  <a:gd name="T100" fmla="*/ 11 w 144"/>
                  <a:gd name="T101" fmla="*/ 59 h 160"/>
                  <a:gd name="T102" fmla="*/ 52 w 144"/>
                  <a:gd name="T103" fmla="*/ 51 h 160"/>
                  <a:gd name="T104" fmla="*/ 33 w 144"/>
                  <a:gd name="T105" fmla="*/ 83 h 160"/>
                  <a:gd name="T106" fmla="*/ 51 w 144"/>
                  <a:gd name="T107" fmla="*/ 99 h 160"/>
                  <a:gd name="T108" fmla="*/ 44 w 144"/>
                  <a:gd name="T109" fmla="*/ 121 h 160"/>
                  <a:gd name="T110" fmla="*/ 32 w 144"/>
                  <a:gd name="T111" fmla="*/ 87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4" h="160">
                    <a:moveTo>
                      <a:pt x="9" y="110"/>
                    </a:moveTo>
                    <a:cubicBezTo>
                      <a:pt x="7" y="114"/>
                      <a:pt x="7" y="119"/>
                      <a:pt x="10" y="122"/>
                    </a:cubicBezTo>
                    <a:cubicBezTo>
                      <a:pt x="13" y="126"/>
                      <a:pt x="20" y="127"/>
                      <a:pt x="25" y="127"/>
                    </a:cubicBezTo>
                    <a:cubicBezTo>
                      <a:pt x="34" y="127"/>
                      <a:pt x="44" y="125"/>
                      <a:pt x="53" y="121"/>
                    </a:cubicBezTo>
                    <a:cubicBezTo>
                      <a:pt x="53" y="123"/>
                      <a:pt x="54" y="124"/>
                      <a:pt x="54" y="125"/>
                    </a:cubicBezTo>
                    <a:cubicBezTo>
                      <a:pt x="56" y="134"/>
                      <a:pt x="58" y="144"/>
                      <a:pt x="64" y="152"/>
                    </a:cubicBezTo>
                    <a:cubicBezTo>
                      <a:pt x="66" y="156"/>
                      <a:pt x="71" y="160"/>
                      <a:pt x="76" y="160"/>
                    </a:cubicBezTo>
                    <a:cubicBezTo>
                      <a:pt x="82" y="159"/>
                      <a:pt x="86" y="153"/>
                      <a:pt x="88" y="149"/>
                    </a:cubicBezTo>
                    <a:cubicBezTo>
                      <a:pt x="93" y="140"/>
                      <a:pt x="95" y="130"/>
                      <a:pt x="97" y="121"/>
                    </a:cubicBezTo>
                    <a:cubicBezTo>
                      <a:pt x="98" y="122"/>
                      <a:pt x="100" y="122"/>
                      <a:pt x="102" y="123"/>
                    </a:cubicBezTo>
                    <a:cubicBezTo>
                      <a:pt x="111" y="125"/>
                      <a:pt x="121" y="128"/>
                      <a:pt x="131" y="126"/>
                    </a:cubicBezTo>
                    <a:cubicBezTo>
                      <a:pt x="136" y="126"/>
                      <a:pt x="141" y="123"/>
                      <a:pt x="142" y="118"/>
                    </a:cubicBezTo>
                    <a:cubicBezTo>
                      <a:pt x="144" y="112"/>
                      <a:pt x="139" y="106"/>
                      <a:pt x="136" y="101"/>
                    </a:cubicBezTo>
                    <a:cubicBezTo>
                      <a:pt x="131" y="95"/>
                      <a:pt x="126" y="89"/>
                      <a:pt x="120" y="84"/>
                    </a:cubicBezTo>
                    <a:cubicBezTo>
                      <a:pt x="127" y="78"/>
                      <a:pt x="134" y="72"/>
                      <a:pt x="139" y="63"/>
                    </a:cubicBezTo>
                    <a:cubicBezTo>
                      <a:pt x="142" y="59"/>
                      <a:pt x="144" y="53"/>
                      <a:pt x="141" y="48"/>
                    </a:cubicBezTo>
                    <a:cubicBezTo>
                      <a:pt x="138" y="43"/>
                      <a:pt x="130" y="43"/>
                      <a:pt x="125" y="43"/>
                    </a:cubicBezTo>
                    <a:cubicBezTo>
                      <a:pt x="115" y="43"/>
                      <a:pt x="106" y="45"/>
                      <a:pt x="97" y="48"/>
                    </a:cubicBezTo>
                    <a:cubicBezTo>
                      <a:pt x="96" y="45"/>
                      <a:pt x="95" y="42"/>
                      <a:pt x="95" y="39"/>
                    </a:cubicBezTo>
                    <a:cubicBezTo>
                      <a:pt x="93" y="31"/>
                      <a:pt x="90" y="22"/>
                      <a:pt x="85" y="15"/>
                    </a:cubicBezTo>
                    <a:cubicBezTo>
                      <a:pt x="82" y="11"/>
                      <a:pt x="78" y="9"/>
                      <a:pt x="73" y="10"/>
                    </a:cubicBezTo>
                    <a:cubicBezTo>
                      <a:pt x="68" y="11"/>
                      <a:pt x="64" y="16"/>
                      <a:pt x="62" y="21"/>
                    </a:cubicBezTo>
                    <a:cubicBezTo>
                      <a:pt x="57" y="29"/>
                      <a:pt x="54" y="38"/>
                      <a:pt x="53" y="48"/>
                    </a:cubicBezTo>
                    <a:cubicBezTo>
                      <a:pt x="48" y="47"/>
                      <a:pt x="44" y="46"/>
                      <a:pt x="40" y="45"/>
                    </a:cubicBezTo>
                    <a:cubicBezTo>
                      <a:pt x="32" y="43"/>
                      <a:pt x="23" y="41"/>
                      <a:pt x="15" y="44"/>
                    </a:cubicBezTo>
                    <a:cubicBezTo>
                      <a:pt x="3" y="48"/>
                      <a:pt x="8" y="61"/>
                      <a:pt x="14" y="68"/>
                    </a:cubicBezTo>
                    <a:cubicBezTo>
                      <a:pt x="18" y="74"/>
                      <a:pt x="24" y="80"/>
                      <a:pt x="30" y="85"/>
                    </a:cubicBezTo>
                    <a:cubicBezTo>
                      <a:pt x="28" y="87"/>
                      <a:pt x="26" y="88"/>
                      <a:pt x="24" y="90"/>
                    </a:cubicBezTo>
                    <a:cubicBezTo>
                      <a:pt x="18" y="96"/>
                      <a:pt x="12" y="102"/>
                      <a:pt x="9" y="110"/>
                    </a:cubicBezTo>
                    <a:close/>
                    <a:moveTo>
                      <a:pt x="92" y="131"/>
                    </a:moveTo>
                    <a:cubicBezTo>
                      <a:pt x="89" y="139"/>
                      <a:pt x="87" y="149"/>
                      <a:pt x="80" y="155"/>
                    </a:cubicBezTo>
                    <a:cubicBezTo>
                      <a:pt x="74" y="160"/>
                      <a:pt x="68" y="154"/>
                      <a:pt x="65" y="149"/>
                    </a:cubicBezTo>
                    <a:cubicBezTo>
                      <a:pt x="60" y="141"/>
                      <a:pt x="58" y="131"/>
                      <a:pt x="56" y="122"/>
                    </a:cubicBezTo>
                    <a:cubicBezTo>
                      <a:pt x="56" y="122"/>
                      <a:pt x="56" y="121"/>
                      <a:pt x="56" y="120"/>
                    </a:cubicBezTo>
                    <a:cubicBezTo>
                      <a:pt x="63" y="118"/>
                      <a:pt x="69" y="115"/>
                      <a:pt x="75" y="112"/>
                    </a:cubicBezTo>
                    <a:cubicBezTo>
                      <a:pt x="81" y="115"/>
                      <a:pt x="88" y="118"/>
                      <a:pt x="94" y="120"/>
                    </a:cubicBezTo>
                    <a:cubicBezTo>
                      <a:pt x="93" y="124"/>
                      <a:pt x="92" y="127"/>
                      <a:pt x="92" y="131"/>
                    </a:cubicBezTo>
                    <a:close/>
                    <a:moveTo>
                      <a:pt x="50" y="85"/>
                    </a:moveTo>
                    <a:cubicBezTo>
                      <a:pt x="50" y="88"/>
                      <a:pt x="50" y="92"/>
                      <a:pt x="50" y="96"/>
                    </a:cubicBezTo>
                    <a:cubicBezTo>
                      <a:pt x="45" y="92"/>
                      <a:pt x="40" y="89"/>
                      <a:pt x="35" y="85"/>
                    </a:cubicBezTo>
                    <a:cubicBezTo>
                      <a:pt x="36" y="84"/>
                      <a:pt x="36" y="84"/>
                      <a:pt x="36" y="83"/>
                    </a:cubicBezTo>
                    <a:cubicBezTo>
                      <a:pt x="41" y="80"/>
                      <a:pt x="46" y="77"/>
                      <a:pt x="50" y="74"/>
                    </a:cubicBezTo>
                    <a:cubicBezTo>
                      <a:pt x="50" y="77"/>
                      <a:pt x="50" y="81"/>
                      <a:pt x="50" y="85"/>
                    </a:cubicBezTo>
                    <a:close/>
                    <a:moveTo>
                      <a:pt x="53" y="85"/>
                    </a:moveTo>
                    <a:cubicBezTo>
                      <a:pt x="53" y="80"/>
                      <a:pt x="53" y="76"/>
                      <a:pt x="54" y="72"/>
                    </a:cubicBezTo>
                    <a:cubicBezTo>
                      <a:pt x="60" y="67"/>
                      <a:pt x="67" y="63"/>
                      <a:pt x="75" y="60"/>
                    </a:cubicBezTo>
                    <a:cubicBezTo>
                      <a:pt x="82" y="63"/>
                      <a:pt x="90" y="67"/>
                      <a:pt x="97" y="72"/>
                    </a:cubicBezTo>
                    <a:cubicBezTo>
                      <a:pt x="97" y="80"/>
                      <a:pt x="97" y="89"/>
                      <a:pt x="97" y="97"/>
                    </a:cubicBezTo>
                    <a:cubicBezTo>
                      <a:pt x="93" y="100"/>
                      <a:pt x="89" y="102"/>
                      <a:pt x="85" y="104"/>
                    </a:cubicBezTo>
                    <a:cubicBezTo>
                      <a:pt x="82" y="106"/>
                      <a:pt x="78" y="107"/>
                      <a:pt x="75" y="109"/>
                    </a:cubicBezTo>
                    <a:cubicBezTo>
                      <a:pt x="71" y="107"/>
                      <a:pt x="68" y="106"/>
                      <a:pt x="65" y="104"/>
                    </a:cubicBezTo>
                    <a:cubicBezTo>
                      <a:pt x="61" y="102"/>
                      <a:pt x="57" y="100"/>
                      <a:pt x="53" y="97"/>
                    </a:cubicBezTo>
                    <a:cubicBezTo>
                      <a:pt x="53" y="93"/>
                      <a:pt x="53" y="89"/>
                      <a:pt x="53" y="85"/>
                    </a:cubicBezTo>
                    <a:close/>
                    <a:moveTo>
                      <a:pt x="54" y="68"/>
                    </a:moveTo>
                    <a:cubicBezTo>
                      <a:pt x="54" y="63"/>
                      <a:pt x="55" y="57"/>
                      <a:pt x="56" y="52"/>
                    </a:cubicBezTo>
                    <a:cubicBezTo>
                      <a:pt x="61" y="54"/>
                      <a:pt x="66" y="56"/>
                      <a:pt x="72" y="58"/>
                    </a:cubicBezTo>
                    <a:cubicBezTo>
                      <a:pt x="66" y="61"/>
                      <a:pt x="60" y="65"/>
                      <a:pt x="54" y="68"/>
                    </a:cubicBezTo>
                    <a:cubicBezTo>
                      <a:pt x="54" y="68"/>
                      <a:pt x="54" y="68"/>
                      <a:pt x="54" y="68"/>
                    </a:cubicBezTo>
                    <a:close/>
                    <a:moveTo>
                      <a:pt x="78" y="58"/>
                    </a:moveTo>
                    <a:cubicBezTo>
                      <a:pt x="83" y="56"/>
                      <a:pt x="89" y="54"/>
                      <a:pt x="94" y="52"/>
                    </a:cubicBezTo>
                    <a:cubicBezTo>
                      <a:pt x="95" y="57"/>
                      <a:pt x="96" y="63"/>
                      <a:pt x="96" y="68"/>
                    </a:cubicBezTo>
                    <a:cubicBezTo>
                      <a:pt x="90" y="65"/>
                      <a:pt x="84" y="61"/>
                      <a:pt x="78" y="58"/>
                    </a:cubicBezTo>
                    <a:close/>
                    <a:moveTo>
                      <a:pt x="100" y="77"/>
                    </a:moveTo>
                    <a:cubicBezTo>
                      <a:pt x="99" y="76"/>
                      <a:pt x="99" y="75"/>
                      <a:pt x="99" y="73"/>
                    </a:cubicBezTo>
                    <a:cubicBezTo>
                      <a:pt x="105" y="77"/>
                      <a:pt x="110" y="81"/>
                      <a:pt x="115" y="85"/>
                    </a:cubicBezTo>
                    <a:cubicBezTo>
                      <a:pt x="110" y="89"/>
                      <a:pt x="105" y="92"/>
                      <a:pt x="99" y="96"/>
                    </a:cubicBezTo>
                    <a:cubicBezTo>
                      <a:pt x="100" y="90"/>
                      <a:pt x="100" y="84"/>
                      <a:pt x="100" y="77"/>
                    </a:cubicBezTo>
                    <a:close/>
                    <a:moveTo>
                      <a:pt x="87" y="106"/>
                    </a:moveTo>
                    <a:cubicBezTo>
                      <a:pt x="90" y="105"/>
                      <a:pt x="93" y="103"/>
                      <a:pt x="96" y="101"/>
                    </a:cubicBezTo>
                    <a:cubicBezTo>
                      <a:pt x="96" y="106"/>
                      <a:pt x="95" y="112"/>
                      <a:pt x="94" y="117"/>
                    </a:cubicBezTo>
                    <a:cubicBezTo>
                      <a:pt x="89" y="115"/>
                      <a:pt x="84" y="113"/>
                      <a:pt x="78" y="111"/>
                    </a:cubicBezTo>
                    <a:cubicBezTo>
                      <a:pt x="81" y="109"/>
                      <a:pt x="84" y="108"/>
                      <a:pt x="87" y="106"/>
                    </a:cubicBezTo>
                    <a:close/>
                    <a:moveTo>
                      <a:pt x="63" y="106"/>
                    </a:moveTo>
                    <a:cubicBezTo>
                      <a:pt x="66" y="108"/>
                      <a:pt x="69" y="109"/>
                      <a:pt x="72" y="111"/>
                    </a:cubicBezTo>
                    <a:cubicBezTo>
                      <a:pt x="66" y="113"/>
                      <a:pt x="61" y="115"/>
                      <a:pt x="55" y="117"/>
                    </a:cubicBezTo>
                    <a:cubicBezTo>
                      <a:pt x="55" y="112"/>
                      <a:pt x="54" y="106"/>
                      <a:pt x="54" y="101"/>
                    </a:cubicBezTo>
                    <a:cubicBezTo>
                      <a:pt x="57" y="103"/>
                      <a:pt x="60" y="105"/>
                      <a:pt x="63" y="106"/>
                    </a:cubicBezTo>
                    <a:close/>
                    <a:moveTo>
                      <a:pt x="139" y="114"/>
                    </a:moveTo>
                    <a:cubicBezTo>
                      <a:pt x="141" y="122"/>
                      <a:pt x="131" y="124"/>
                      <a:pt x="125" y="124"/>
                    </a:cubicBezTo>
                    <a:cubicBezTo>
                      <a:pt x="116" y="124"/>
                      <a:pt x="107" y="121"/>
                      <a:pt x="98" y="118"/>
                    </a:cubicBezTo>
                    <a:cubicBezTo>
                      <a:pt x="98" y="118"/>
                      <a:pt x="97" y="118"/>
                      <a:pt x="97" y="118"/>
                    </a:cubicBezTo>
                    <a:cubicBezTo>
                      <a:pt x="98" y="112"/>
                      <a:pt x="99" y="105"/>
                      <a:pt x="99" y="99"/>
                    </a:cubicBezTo>
                    <a:cubicBezTo>
                      <a:pt x="105" y="95"/>
                      <a:pt x="112" y="91"/>
                      <a:pt x="117" y="86"/>
                    </a:cubicBezTo>
                    <a:cubicBezTo>
                      <a:pt x="120" y="89"/>
                      <a:pt x="122" y="91"/>
                      <a:pt x="125" y="93"/>
                    </a:cubicBezTo>
                    <a:cubicBezTo>
                      <a:pt x="131" y="99"/>
                      <a:pt x="138" y="106"/>
                      <a:pt x="139" y="114"/>
                    </a:cubicBezTo>
                    <a:close/>
                    <a:moveTo>
                      <a:pt x="112" y="47"/>
                    </a:moveTo>
                    <a:cubicBezTo>
                      <a:pt x="119" y="46"/>
                      <a:pt x="131" y="43"/>
                      <a:pt x="137" y="49"/>
                    </a:cubicBezTo>
                    <a:cubicBezTo>
                      <a:pt x="143" y="54"/>
                      <a:pt x="136" y="63"/>
                      <a:pt x="133" y="67"/>
                    </a:cubicBezTo>
                    <a:cubicBezTo>
                      <a:pt x="129" y="73"/>
                      <a:pt x="123" y="78"/>
                      <a:pt x="118" y="83"/>
                    </a:cubicBezTo>
                    <a:cubicBezTo>
                      <a:pt x="112" y="78"/>
                      <a:pt x="106" y="74"/>
                      <a:pt x="99" y="70"/>
                    </a:cubicBezTo>
                    <a:cubicBezTo>
                      <a:pt x="99" y="64"/>
                      <a:pt x="98" y="57"/>
                      <a:pt x="97" y="51"/>
                    </a:cubicBezTo>
                    <a:cubicBezTo>
                      <a:pt x="102" y="49"/>
                      <a:pt x="107" y="48"/>
                      <a:pt x="112" y="47"/>
                    </a:cubicBezTo>
                    <a:close/>
                    <a:moveTo>
                      <a:pt x="57" y="43"/>
                    </a:moveTo>
                    <a:cubicBezTo>
                      <a:pt x="59" y="33"/>
                      <a:pt x="62" y="23"/>
                      <a:pt x="68" y="16"/>
                    </a:cubicBezTo>
                    <a:cubicBezTo>
                      <a:pt x="82" y="0"/>
                      <a:pt x="92" y="39"/>
                      <a:pt x="93" y="47"/>
                    </a:cubicBezTo>
                    <a:cubicBezTo>
                      <a:pt x="94" y="48"/>
                      <a:pt x="94" y="48"/>
                      <a:pt x="94" y="49"/>
                    </a:cubicBezTo>
                    <a:cubicBezTo>
                      <a:pt x="94" y="49"/>
                      <a:pt x="93" y="49"/>
                      <a:pt x="93" y="50"/>
                    </a:cubicBezTo>
                    <a:cubicBezTo>
                      <a:pt x="87" y="52"/>
                      <a:pt x="81" y="54"/>
                      <a:pt x="75" y="57"/>
                    </a:cubicBezTo>
                    <a:cubicBezTo>
                      <a:pt x="69" y="54"/>
                      <a:pt x="62" y="51"/>
                      <a:pt x="56" y="49"/>
                    </a:cubicBezTo>
                    <a:cubicBezTo>
                      <a:pt x="56" y="47"/>
                      <a:pt x="57" y="45"/>
                      <a:pt x="57" y="43"/>
                    </a:cubicBezTo>
                    <a:close/>
                    <a:moveTo>
                      <a:pt x="30" y="81"/>
                    </a:moveTo>
                    <a:cubicBezTo>
                      <a:pt x="23" y="75"/>
                      <a:pt x="15" y="67"/>
                      <a:pt x="11" y="59"/>
                    </a:cubicBezTo>
                    <a:cubicBezTo>
                      <a:pt x="3" y="37"/>
                      <a:pt x="44" y="48"/>
                      <a:pt x="52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51" y="57"/>
                      <a:pt x="51" y="64"/>
                      <a:pt x="51" y="70"/>
                    </a:cubicBezTo>
                    <a:cubicBezTo>
                      <a:pt x="44" y="74"/>
                      <a:pt x="38" y="78"/>
                      <a:pt x="33" y="83"/>
                    </a:cubicBezTo>
                    <a:cubicBezTo>
                      <a:pt x="32" y="82"/>
                      <a:pt x="31" y="81"/>
                      <a:pt x="30" y="81"/>
                    </a:cubicBezTo>
                    <a:close/>
                    <a:moveTo>
                      <a:pt x="51" y="99"/>
                    </a:moveTo>
                    <a:cubicBezTo>
                      <a:pt x="51" y="106"/>
                      <a:pt x="52" y="112"/>
                      <a:pt x="53" y="118"/>
                    </a:cubicBezTo>
                    <a:cubicBezTo>
                      <a:pt x="50" y="119"/>
                      <a:pt x="47" y="120"/>
                      <a:pt x="44" y="121"/>
                    </a:cubicBezTo>
                    <a:cubicBezTo>
                      <a:pt x="36" y="123"/>
                      <a:pt x="25" y="125"/>
                      <a:pt x="16" y="122"/>
                    </a:cubicBezTo>
                    <a:cubicBezTo>
                      <a:pt x="0" y="117"/>
                      <a:pt x="22" y="96"/>
                      <a:pt x="32" y="87"/>
                    </a:cubicBezTo>
                    <a:cubicBezTo>
                      <a:pt x="38" y="91"/>
                      <a:pt x="44" y="95"/>
                      <a:pt x="51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94"/>
              <p:cNvSpPr>
                <a:spLocks noEditPoints="1"/>
              </p:cNvSpPr>
              <p:nvPr/>
            </p:nvSpPr>
            <p:spPr bwMode="auto">
              <a:xfrm>
                <a:off x="6033" y="2039"/>
                <a:ext cx="340" cy="382"/>
              </a:xfrm>
              <a:custGeom>
                <a:avLst/>
                <a:gdLst>
                  <a:gd name="T0" fmla="*/ 10 w 144"/>
                  <a:gd name="T1" fmla="*/ 123 h 161"/>
                  <a:gd name="T2" fmla="*/ 53 w 144"/>
                  <a:gd name="T3" fmla="*/ 122 h 161"/>
                  <a:gd name="T4" fmla="*/ 64 w 144"/>
                  <a:gd name="T5" fmla="*/ 152 h 161"/>
                  <a:gd name="T6" fmla="*/ 88 w 144"/>
                  <a:gd name="T7" fmla="*/ 149 h 161"/>
                  <a:gd name="T8" fmla="*/ 102 w 144"/>
                  <a:gd name="T9" fmla="*/ 123 h 161"/>
                  <a:gd name="T10" fmla="*/ 142 w 144"/>
                  <a:gd name="T11" fmla="*/ 118 h 161"/>
                  <a:gd name="T12" fmla="*/ 120 w 144"/>
                  <a:gd name="T13" fmla="*/ 85 h 161"/>
                  <a:gd name="T14" fmla="*/ 141 w 144"/>
                  <a:gd name="T15" fmla="*/ 49 h 161"/>
                  <a:gd name="T16" fmla="*/ 97 w 144"/>
                  <a:gd name="T17" fmla="*/ 49 h 161"/>
                  <a:gd name="T18" fmla="*/ 85 w 144"/>
                  <a:gd name="T19" fmla="*/ 15 h 161"/>
                  <a:gd name="T20" fmla="*/ 62 w 144"/>
                  <a:gd name="T21" fmla="*/ 21 h 161"/>
                  <a:gd name="T22" fmla="*/ 40 w 144"/>
                  <a:gd name="T23" fmla="*/ 45 h 161"/>
                  <a:gd name="T24" fmla="*/ 14 w 144"/>
                  <a:gd name="T25" fmla="*/ 69 h 161"/>
                  <a:gd name="T26" fmla="*/ 24 w 144"/>
                  <a:gd name="T27" fmla="*/ 91 h 161"/>
                  <a:gd name="T28" fmla="*/ 92 w 144"/>
                  <a:gd name="T29" fmla="*/ 131 h 161"/>
                  <a:gd name="T30" fmla="*/ 65 w 144"/>
                  <a:gd name="T31" fmla="*/ 149 h 161"/>
                  <a:gd name="T32" fmla="*/ 56 w 144"/>
                  <a:gd name="T33" fmla="*/ 121 h 161"/>
                  <a:gd name="T34" fmla="*/ 94 w 144"/>
                  <a:gd name="T35" fmla="*/ 120 h 161"/>
                  <a:gd name="T36" fmla="*/ 50 w 144"/>
                  <a:gd name="T37" fmla="*/ 85 h 161"/>
                  <a:gd name="T38" fmla="*/ 35 w 144"/>
                  <a:gd name="T39" fmla="*/ 85 h 161"/>
                  <a:gd name="T40" fmla="*/ 51 w 144"/>
                  <a:gd name="T41" fmla="*/ 74 h 161"/>
                  <a:gd name="T42" fmla="*/ 53 w 144"/>
                  <a:gd name="T43" fmla="*/ 85 h 161"/>
                  <a:gd name="T44" fmla="*/ 75 w 144"/>
                  <a:gd name="T45" fmla="*/ 60 h 161"/>
                  <a:gd name="T46" fmla="*/ 97 w 144"/>
                  <a:gd name="T47" fmla="*/ 98 h 161"/>
                  <a:gd name="T48" fmla="*/ 75 w 144"/>
                  <a:gd name="T49" fmla="*/ 109 h 161"/>
                  <a:gd name="T50" fmla="*/ 54 w 144"/>
                  <a:gd name="T51" fmla="*/ 98 h 161"/>
                  <a:gd name="T52" fmla="*/ 54 w 144"/>
                  <a:gd name="T53" fmla="*/ 69 h 161"/>
                  <a:gd name="T54" fmla="*/ 72 w 144"/>
                  <a:gd name="T55" fmla="*/ 59 h 161"/>
                  <a:gd name="T56" fmla="*/ 54 w 144"/>
                  <a:gd name="T57" fmla="*/ 69 h 161"/>
                  <a:gd name="T58" fmla="*/ 94 w 144"/>
                  <a:gd name="T59" fmla="*/ 52 h 161"/>
                  <a:gd name="T60" fmla="*/ 78 w 144"/>
                  <a:gd name="T61" fmla="*/ 59 h 161"/>
                  <a:gd name="T62" fmla="*/ 99 w 144"/>
                  <a:gd name="T63" fmla="*/ 74 h 161"/>
                  <a:gd name="T64" fmla="*/ 99 w 144"/>
                  <a:gd name="T65" fmla="*/ 96 h 161"/>
                  <a:gd name="T66" fmla="*/ 87 w 144"/>
                  <a:gd name="T67" fmla="*/ 107 h 161"/>
                  <a:gd name="T68" fmla="*/ 95 w 144"/>
                  <a:gd name="T69" fmla="*/ 118 h 161"/>
                  <a:gd name="T70" fmla="*/ 87 w 144"/>
                  <a:gd name="T71" fmla="*/ 107 h 161"/>
                  <a:gd name="T72" fmla="*/ 72 w 144"/>
                  <a:gd name="T73" fmla="*/ 111 h 161"/>
                  <a:gd name="T74" fmla="*/ 54 w 144"/>
                  <a:gd name="T75" fmla="*/ 101 h 161"/>
                  <a:gd name="T76" fmla="*/ 139 w 144"/>
                  <a:gd name="T77" fmla="*/ 115 h 161"/>
                  <a:gd name="T78" fmla="*/ 98 w 144"/>
                  <a:gd name="T79" fmla="*/ 119 h 161"/>
                  <a:gd name="T80" fmla="*/ 99 w 144"/>
                  <a:gd name="T81" fmla="*/ 99 h 161"/>
                  <a:gd name="T82" fmla="*/ 125 w 144"/>
                  <a:gd name="T83" fmla="*/ 94 h 161"/>
                  <a:gd name="T84" fmla="*/ 112 w 144"/>
                  <a:gd name="T85" fmla="*/ 47 h 161"/>
                  <a:gd name="T86" fmla="*/ 133 w 144"/>
                  <a:gd name="T87" fmla="*/ 68 h 161"/>
                  <a:gd name="T88" fmla="*/ 99 w 144"/>
                  <a:gd name="T89" fmla="*/ 70 h 161"/>
                  <a:gd name="T90" fmla="*/ 112 w 144"/>
                  <a:gd name="T91" fmla="*/ 47 h 161"/>
                  <a:gd name="T92" fmla="*/ 68 w 144"/>
                  <a:gd name="T93" fmla="*/ 16 h 161"/>
                  <a:gd name="T94" fmla="*/ 94 w 144"/>
                  <a:gd name="T95" fmla="*/ 50 h 161"/>
                  <a:gd name="T96" fmla="*/ 75 w 144"/>
                  <a:gd name="T97" fmla="*/ 57 h 161"/>
                  <a:gd name="T98" fmla="*/ 57 w 144"/>
                  <a:gd name="T99" fmla="*/ 43 h 161"/>
                  <a:gd name="T100" fmla="*/ 12 w 144"/>
                  <a:gd name="T101" fmla="*/ 59 h 161"/>
                  <a:gd name="T102" fmla="*/ 52 w 144"/>
                  <a:gd name="T103" fmla="*/ 51 h 161"/>
                  <a:gd name="T104" fmla="*/ 33 w 144"/>
                  <a:gd name="T105" fmla="*/ 83 h 161"/>
                  <a:gd name="T106" fmla="*/ 51 w 144"/>
                  <a:gd name="T107" fmla="*/ 100 h 161"/>
                  <a:gd name="T108" fmla="*/ 45 w 144"/>
                  <a:gd name="T109" fmla="*/ 121 h 161"/>
                  <a:gd name="T110" fmla="*/ 32 w 144"/>
                  <a:gd name="T111" fmla="*/ 8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4" h="161">
                    <a:moveTo>
                      <a:pt x="9" y="110"/>
                    </a:moveTo>
                    <a:cubicBezTo>
                      <a:pt x="7" y="114"/>
                      <a:pt x="7" y="119"/>
                      <a:pt x="10" y="123"/>
                    </a:cubicBezTo>
                    <a:cubicBezTo>
                      <a:pt x="13" y="127"/>
                      <a:pt x="20" y="127"/>
                      <a:pt x="25" y="127"/>
                    </a:cubicBezTo>
                    <a:cubicBezTo>
                      <a:pt x="35" y="127"/>
                      <a:pt x="44" y="125"/>
                      <a:pt x="53" y="122"/>
                    </a:cubicBezTo>
                    <a:cubicBezTo>
                      <a:pt x="54" y="123"/>
                      <a:pt x="54" y="124"/>
                      <a:pt x="54" y="125"/>
                    </a:cubicBezTo>
                    <a:cubicBezTo>
                      <a:pt x="56" y="134"/>
                      <a:pt x="59" y="144"/>
                      <a:pt x="64" y="152"/>
                    </a:cubicBezTo>
                    <a:cubicBezTo>
                      <a:pt x="66" y="157"/>
                      <a:pt x="71" y="161"/>
                      <a:pt x="76" y="160"/>
                    </a:cubicBezTo>
                    <a:cubicBezTo>
                      <a:pt x="82" y="160"/>
                      <a:pt x="86" y="154"/>
                      <a:pt x="88" y="149"/>
                    </a:cubicBezTo>
                    <a:cubicBezTo>
                      <a:pt x="93" y="140"/>
                      <a:pt x="95" y="131"/>
                      <a:pt x="97" y="121"/>
                    </a:cubicBezTo>
                    <a:cubicBezTo>
                      <a:pt x="98" y="122"/>
                      <a:pt x="100" y="122"/>
                      <a:pt x="102" y="123"/>
                    </a:cubicBezTo>
                    <a:cubicBezTo>
                      <a:pt x="111" y="126"/>
                      <a:pt x="121" y="128"/>
                      <a:pt x="131" y="127"/>
                    </a:cubicBezTo>
                    <a:cubicBezTo>
                      <a:pt x="136" y="126"/>
                      <a:pt x="141" y="124"/>
                      <a:pt x="142" y="118"/>
                    </a:cubicBezTo>
                    <a:cubicBezTo>
                      <a:pt x="144" y="112"/>
                      <a:pt x="139" y="106"/>
                      <a:pt x="136" y="101"/>
                    </a:cubicBezTo>
                    <a:cubicBezTo>
                      <a:pt x="132" y="95"/>
                      <a:pt x="126" y="90"/>
                      <a:pt x="120" y="85"/>
                    </a:cubicBezTo>
                    <a:cubicBezTo>
                      <a:pt x="127" y="79"/>
                      <a:pt x="134" y="72"/>
                      <a:pt x="139" y="64"/>
                    </a:cubicBezTo>
                    <a:cubicBezTo>
                      <a:pt x="142" y="59"/>
                      <a:pt x="144" y="54"/>
                      <a:pt x="141" y="49"/>
                    </a:cubicBezTo>
                    <a:cubicBezTo>
                      <a:pt x="138" y="44"/>
                      <a:pt x="130" y="43"/>
                      <a:pt x="125" y="43"/>
                    </a:cubicBezTo>
                    <a:cubicBezTo>
                      <a:pt x="115" y="43"/>
                      <a:pt x="106" y="46"/>
                      <a:pt x="97" y="49"/>
                    </a:cubicBezTo>
                    <a:cubicBezTo>
                      <a:pt x="96" y="46"/>
                      <a:pt x="96" y="42"/>
                      <a:pt x="95" y="39"/>
                    </a:cubicBezTo>
                    <a:cubicBezTo>
                      <a:pt x="93" y="31"/>
                      <a:pt x="90" y="22"/>
                      <a:pt x="85" y="15"/>
                    </a:cubicBezTo>
                    <a:cubicBezTo>
                      <a:pt x="82" y="12"/>
                      <a:pt x="78" y="9"/>
                      <a:pt x="73" y="10"/>
                    </a:cubicBezTo>
                    <a:cubicBezTo>
                      <a:pt x="68" y="11"/>
                      <a:pt x="64" y="17"/>
                      <a:pt x="62" y="21"/>
                    </a:cubicBezTo>
                    <a:cubicBezTo>
                      <a:pt x="57" y="29"/>
                      <a:pt x="55" y="39"/>
                      <a:pt x="53" y="49"/>
                    </a:cubicBezTo>
                    <a:cubicBezTo>
                      <a:pt x="49" y="47"/>
                      <a:pt x="44" y="46"/>
                      <a:pt x="40" y="45"/>
                    </a:cubicBezTo>
                    <a:cubicBezTo>
                      <a:pt x="32" y="43"/>
                      <a:pt x="23" y="42"/>
                      <a:pt x="15" y="44"/>
                    </a:cubicBezTo>
                    <a:cubicBezTo>
                      <a:pt x="3" y="48"/>
                      <a:pt x="9" y="61"/>
                      <a:pt x="14" y="69"/>
                    </a:cubicBezTo>
                    <a:cubicBezTo>
                      <a:pt x="19" y="75"/>
                      <a:pt x="24" y="80"/>
                      <a:pt x="30" y="85"/>
                    </a:cubicBezTo>
                    <a:cubicBezTo>
                      <a:pt x="28" y="87"/>
                      <a:pt x="26" y="89"/>
                      <a:pt x="24" y="91"/>
                    </a:cubicBezTo>
                    <a:cubicBezTo>
                      <a:pt x="18" y="96"/>
                      <a:pt x="12" y="103"/>
                      <a:pt x="9" y="110"/>
                    </a:cubicBezTo>
                    <a:close/>
                    <a:moveTo>
                      <a:pt x="92" y="131"/>
                    </a:moveTo>
                    <a:cubicBezTo>
                      <a:pt x="90" y="140"/>
                      <a:pt x="87" y="149"/>
                      <a:pt x="80" y="155"/>
                    </a:cubicBezTo>
                    <a:cubicBezTo>
                      <a:pt x="74" y="161"/>
                      <a:pt x="68" y="154"/>
                      <a:pt x="65" y="149"/>
                    </a:cubicBezTo>
                    <a:cubicBezTo>
                      <a:pt x="60" y="141"/>
                      <a:pt x="58" y="132"/>
                      <a:pt x="57" y="123"/>
                    </a:cubicBezTo>
                    <a:cubicBezTo>
                      <a:pt x="56" y="122"/>
                      <a:pt x="56" y="122"/>
                      <a:pt x="56" y="121"/>
                    </a:cubicBezTo>
                    <a:cubicBezTo>
                      <a:pt x="63" y="119"/>
                      <a:pt x="69" y="116"/>
                      <a:pt x="75" y="113"/>
                    </a:cubicBezTo>
                    <a:cubicBezTo>
                      <a:pt x="81" y="116"/>
                      <a:pt x="88" y="118"/>
                      <a:pt x="94" y="120"/>
                    </a:cubicBezTo>
                    <a:cubicBezTo>
                      <a:pt x="93" y="124"/>
                      <a:pt x="93" y="128"/>
                      <a:pt x="92" y="131"/>
                    </a:cubicBezTo>
                    <a:close/>
                    <a:moveTo>
                      <a:pt x="50" y="85"/>
                    </a:moveTo>
                    <a:cubicBezTo>
                      <a:pt x="50" y="89"/>
                      <a:pt x="50" y="92"/>
                      <a:pt x="51" y="96"/>
                    </a:cubicBezTo>
                    <a:cubicBezTo>
                      <a:pt x="45" y="93"/>
                      <a:pt x="40" y="89"/>
                      <a:pt x="35" y="85"/>
                    </a:cubicBezTo>
                    <a:cubicBezTo>
                      <a:pt x="36" y="84"/>
                      <a:pt x="36" y="84"/>
                      <a:pt x="37" y="84"/>
                    </a:cubicBezTo>
                    <a:cubicBezTo>
                      <a:pt x="41" y="80"/>
                      <a:pt x="46" y="77"/>
                      <a:pt x="51" y="74"/>
                    </a:cubicBezTo>
                    <a:cubicBezTo>
                      <a:pt x="50" y="78"/>
                      <a:pt x="50" y="81"/>
                      <a:pt x="50" y="85"/>
                    </a:cubicBezTo>
                    <a:close/>
                    <a:moveTo>
                      <a:pt x="53" y="85"/>
                    </a:moveTo>
                    <a:cubicBezTo>
                      <a:pt x="53" y="81"/>
                      <a:pt x="53" y="76"/>
                      <a:pt x="54" y="72"/>
                    </a:cubicBezTo>
                    <a:cubicBezTo>
                      <a:pt x="60" y="68"/>
                      <a:pt x="68" y="64"/>
                      <a:pt x="75" y="60"/>
                    </a:cubicBezTo>
                    <a:cubicBezTo>
                      <a:pt x="82" y="64"/>
                      <a:pt x="90" y="68"/>
                      <a:pt x="97" y="72"/>
                    </a:cubicBezTo>
                    <a:cubicBezTo>
                      <a:pt x="97" y="81"/>
                      <a:pt x="97" y="89"/>
                      <a:pt x="97" y="98"/>
                    </a:cubicBezTo>
                    <a:cubicBezTo>
                      <a:pt x="93" y="100"/>
                      <a:pt x="89" y="102"/>
                      <a:pt x="85" y="104"/>
                    </a:cubicBezTo>
                    <a:cubicBezTo>
                      <a:pt x="82" y="106"/>
                      <a:pt x="78" y="108"/>
                      <a:pt x="75" y="109"/>
                    </a:cubicBezTo>
                    <a:cubicBezTo>
                      <a:pt x="72" y="108"/>
                      <a:pt x="68" y="106"/>
                      <a:pt x="65" y="104"/>
                    </a:cubicBezTo>
                    <a:cubicBezTo>
                      <a:pt x="61" y="102"/>
                      <a:pt x="57" y="100"/>
                      <a:pt x="54" y="98"/>
                    </a:cubicBezTo>
                    <a:cubicBezTo>
                      <a:pt x="53" y="94"/>
                      <a:pt x="53" y="89"/>
                      <a:pt x="53" y="85"/>
                    </a:cubicBezTo>
                    <a:close/>
                    <a:moveTo>
                      <a:pt x="54" y="69"/>
                    </a:moveTo>
                    <a:cubicBezTo>
                      <a:pt x="54" y="63"/>
                      <a:pt x="55" y="58"/>
                      <a:pt x="56" y="53"/>
                    </a:cubicBezTo>
                    <a:cubicBezTo>
                      <a:pt x="61" y="54"/>
                      <a:pt x="67" y="56"/>
                      <a:pt x="72" y="59"/>
                    </a:cubicBezTo>
                    <a:cubicBezTo>
                      <a:pt x="66" y="62"/>
                      <a:pt x="60" y="65"/>
                      <a:pt x="54" y="69"/>
                    </a:cubicBezTo>
                    <a:cubicBezTo>
                      <a:pt x="54" y="69"/>
                      <a:pt x="54" y="69"/>
                      <a:pt x="54" y="69"/>
                    </a:cubicBezTo>
                    <a:close/>
                    <a:moveTo>
                      <a:pt x="78" y="59"/>
                    </a:moveTo>
                    <a:cubicBezTo>
                      <a:pt x="83" y="56"/>
                      <a:pt x="89" y="54"/>
                      <a:pt x="94" y="52"/>
                    </a:cubicBezTo>
                    <a:cubicBezTo>
                      <a:pt x="95" y="58"/>
                      <a:pt x="96" y="63"/>
                      <a:pt x="96" y="69"/>
                    </a:cubicBezTo>
                    <a:cubicBezTo>
                      <a:pt x="90" y="65"/>
                      <a:pt x="84" y="62"/>
                      <a:pt x="78" y="59"/>
                    </a:cubicBezTo>
                    <a:close/>
                    <a:moveTo>
                      <a:pt x="100" y="78"/>
                    </a:moveTo>
                    <a:cubicBezTo>
                      <a:pt x="100" y="76"/>
                      <a:pt x="100" y="75"/>
                      <a:pt x="99" y="74"/>
                    </a:cubicBezTo>
                    <a:cubicBezTo>
                      <a:pt x="105" y="77"/>
                      <a:pt x="110" y="81"/>
                      <a:pt x="115" y="85"/>
                    </a:cubicBezTo>
                    <a:cubicBezTo>
                      <a:pt x="110" y="89"/>
                      <a:pt x="105" y="93"/>
                      <a:pt x="99" y="96"/>
                    </a:cubicBezTo>
                    <a:cubicBezTo>
                      <a:pt x="100" y="90"/>
                      <a:pt x="100" y="84"/>
                      <a:pt x="100" y="78"/>
                    </a:cubicBezTo>
                    <a:close/>
                    <a:moveTo>
                      <a:pt x="87" y="107"/>
                    </a:moveTo>
                    <a:cubicBezTo>
                      <a:pt x="90" y="105"/>
                      <a:pt x="93" y="103"/>
                      <a:pt x="97" y="101"/>
                    </a:cubicBezTo>
                    <a:cubicBezTo>
                      <a:pt x="96" y="107"/>
                      <a:pt x="95" y="112"/>
                      <a:pt x="95" y="118"/>
                    </a:cubicBezTo>
                    <a:cubicBezTo>
                      <a:pt x="89" y="116"/>
                      <a:pt x="84" y="113"/>
                      <a:pt x="78" y="111"/>
                    </a:cubicBezTo>
                    <a:cubicBezTo>
                      <a:pt x="81" y="110"/>
                      <a:pt x="84" y="108"/>
                      <a:pt x="87" y="107"/>
                    </a:cubicBezTo>
                    <a:close/>
                    <a:moveTo>
                      <a:pt x="63" y="107"/>
                    </a:moveTo>
                    <a:cubicBezTo>
                      <a:pt x="66" y="108"/>
                      <a:pt x="69" y="110"/>
                      <a:pt x="72" y="111"/>
                    </a:cubicBezTo>
                    <a:cubicBezTo>
                      <a:pt x="66" y="113"/>
                      <a:pt x="61" y="116"/>
                      <a:pt x="56" y="118"/>
                    </a:cubicBezTo>
                    <a:cubicBezTo>
                      <a:pt x="55" y="112"/>
                      <a:pt x="54" y="107"/>
                      <a:pt x="54" y="101"/>
                    </a:cubicBezTo>
                    <a:cubicBezTo>
                      <a:pt x="57" y="103"/>
                      <a:pt x="60" y="105"/>
                      <a:pt x="63" y="107"/>
                    </a:cubicBezTo>
                    <a:close/>
                    <a:moveTo>
                      <a:pt x="139" y="115"/>
                    </a:moveTo>
                    <a:cubicBezTo>
                      <a:pt x="141" y="123"/>
                      <a:pt x="131" y="124"/>
                      <a:pt x="125" y="124"/>
                    </a:cubicBezTo>
                    <a:cubicBezTo>
                      <a:pt x="116" y="124"/>
                      <a:pt x="107" y="122"/>
                      <a:pt x="98" y="119"/>
                    </a:cubicBezTo>
                    <a:cubicBezTo>
                      <a:pt x="98" y="119"/>
                      <a:pt x="98" y="119"/>
                      <a:pt x="97" y="118"/>
                    </a:cubicBezTo>
                    <a:cubicBezTo>
                      <a:pt x="98" y="112"/>
                      <a:pt x="99" y="106"/>
                      <a:pt x="99" y="99"/>
                    </a:cubicBezTo>
                    <a:cubicBezTo>
                      <a:pt x="106" y="96"/>
                      <a:pt x="112" y="91"/>
                      <a:pt x="117" y="87"/>
                    </a:cubicBezTo>
                    <a:cubicBezTo>
                      <a:pt x="120" y="89"/>
                      <a:pt x="123" y="91"/>
                      <a:pt x="125" y="94"/>
                    </a:cubicBezTo>
                    <a:cubicBezTo>
                      <a:pt x="131" y="99"/>
                      <a:pt x="138" y="106"/>
                      <a:pt x="139" y="115"/>
                    </a:cubicBezTo>
                    <a:close/>
                    <a:moveTo>
                      <a:pt x="112" y="47"/>
                    </a:moveTo>
                    <a:cubicBezTo>
                      <a:pt x="120" y="46"/>
                      <a:pt x="131" y="44"/>
                      <a:pt x="138" y="49"/>
                    </a:cubicBezTo>
                    <a:cubicBezTo>
                      <a:pt x="143" y="54"/>
                      <a:pt x="136" y="64"/>
                      <a:pt x="133" y="68"/>
                    </a:cubicBezTo>
                    <a:cubicBezTo>
                      <a:pt x="129" y="73"/>
                      <a:pt x="124" y="78"/>
                      <a:pt x="118" y="83"/>
                    </a:cubicBezTo>
                    <a:cubicBezTo>
                      <a:pt x="112" y="78"/>
                      <a:pt x="106" y="74"/>
                      <a:pt x="99" y="70"/>
                    </a:cubicBezTo>
                    <a:cubicBezTo>
                      <a:pt x="99" y="64"/>
                      <a:pt x="98" y="58"/>
                      <a:pt x="97" y="51"/>
                    </a:cubicBezTo>
                    <a:cubicBezTo>
                      <a:pt x="102" y="50"/>
                      <a:pt x="107" y="49"/>
                      <a:pt x="112" y="47"/>
                    </a:cubicBezTo>
                    <a:close/>
                    <a:moveTo>
                      <a:pt x="57" y="43"/>
                    </a:moveTo>
                    <a:cubicBezTo>
                      <a:pt x="59" y="34"/>
                      <a:pt x="62" y="23"/>
                      <a:pt x="68" y="16"/>
                    </a:cubicBezTo>
                    <a:cubicBezTo>
                      <a:pt x="82" y="0"/>
                      <a:pt x="92" y="40"/>
                      <a:pt x="94" y="47"/>
                    </a:cubicBezTo>
                    <a:cubicBezTo>
                      <a:pt x="94" y="48"/>
                      <a:pt x="94" y="49"/>
                      <a:pt x="94" y="50"/>
                    </a:cubicBezTo>
                    <a:cubicBezTo>
                      <a:pt x="94" y="50"/>
                      <a:pt x="93" y="50"/>
                      <a:pt x="93" y="50"/>
                    </a:cubicBezTo>
                    <a:cubicBezTo>
                      <a:pt x="87" y="52"/>
                      <a:pt x="81" y="55"/>
                      <a:pt x="75" y="57"/>
                    </a:cubicBezTo>
                    <a:cubicBezTo>
                      <a:pt x="69" y="54"/>
                      <a:pt x="63" y="52"/>
                      <a:pt x="56" y="50"/>
                    </a:cubicBezTo>
                    <a:cubicBezTo>
                      <a:pt x="57" y="47"/>
                      <a:pt x="57" y="45"/>
                      <a:pt x="57" y="43"/>
                    </a:cubicBezTo>
                    <a:close/>
                    <a:moveTo>
                      <a:pt x="30" y="81"/>
                    </a:moveTo>
                    <a:cubicBezTo>
                      <a:pt x="23" y="75"/>
                      <a:pt x="15" y="68"/>
                      <a:pt x="12" y="59"/>
                    </a:cubicBezTo>
                    <a:cubicBezTo>
                      <a:pt x="3" y="38"/>
                      <a:pt x="44" y="49"/>
                      <a:pt x="52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51" y="58"/>
                      <a:pt x="51" y="64"/>
                      <a:pt x="51" y="71"/>
                    </a:cubicBezTo>
                    <a:cubicBezTo>
                      <a:pt x="44" y="74"/>
                      <a:pt x="38" y="79"/>
                      <a:pt x="33" y="83"/>
                    </a:cubicBezTo>
                    <a:cubicBezTo>
                      <a:pt x="32" y="82"/>
                      <a:pt x="31" y="82"/>
                      <a:pt x="30" y="81"/>
                    </a:cubicBezTo>
                    <a:close/>
                    <a:moveTo>
                      <a:pt x="51" y="100"/>
                    </a:moveTo>
                    <a:cubicBezTo>
                      <a:pt x="51" y="106"/>
                      <a:pt x="52" y="112"/>
                      <a:pt x="53" y="118"/>
                    </a:cubicBezTo>
                    <a:cubicBezTo>
                      <a:pt x="50" y="119"/>
                      <a:pt x="47" y="120"/>
                      <a:pt x="45" y="121"/>
                    </a:cubicBezTo>
                    <a:cubicBezTo>
                      <a:pt x="36" y="123"/>
                      <a:pt x="25" y="126"/>
                      <a:pt x="16" y="123"/>
                    </a:cubicBezTo>
                    <a:cubicBezTo>
                      <a:pt x="0" y="117"/>
                      <a:pt x="22" y="96"/>
                      <a:pt x="32" y="87"/>
                    </a:cubicBezTo>
                    <a:cubicBezTo>
                      <a:pt x="38" y="92"/>
                      <a:pt x="45" y="96"/>
                      <a:pt x="51" y="1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95"/>
              <p:cNvSpPr>
                <a:spLocks/>
              </p:cNvSpPr>
              <p:nvPr/>
            </p:nvSpPr>
            <p:spPr bwMode="auto">
              <a:xfrm>
                <a:off x="4325" y="74"/>
                <a:ext cx="86" cy="230"/>
              </a:xfrm>
              <a:custGeom>
                <a:avLst/>
                <a:gdLst>
                  <a:gd name="T0" fmla="*/ 3 w 36"/>
                  <a:gd name="T1" fmla="*/ 54 h 97"/>
                  <a:gd name="T2" fmla="*/ 10 w 36"/>
                  <a:gd name="T3" fmla="*/ 16 h 97"/>
                  <a:gd name="T4" fmla="*/ 22 w 36"/>
                  <a:gd name="T5" fmla="*/ 7 h 97"/>
                  <a:gd name="T6" fmla="*/ 32 w 36"/>
                  <a:gd name="T7" fmla="*/ 21 h 97"/>
                  <a:gd name="T8" fmla="*/ 32 w 36"/>
                  <a:gd name="T9" fmla="*/ 55 h 97"/>
                  <a:gd name="T10" fmla="*/ 31 w 36"/>
                  <a:gd name="T11" fmla="*/ 73 h 97"/>
                  <a:gd name="T12" fmla="*/ 24 w 36"/>
                  <a:gd name="T13" fmla="*/ 91 h 97"/>
                  <a:gd name="T14" fmla="*/ 14 w 36"/>
                  <a:gd name="T15" fmla="*/ 81 h 97"/>
                  <a:gd name="T16" fmla="*/ 12 w 36"/>
                  <a:gd name="T17" fmla="*/ 63 h 97"/>
                  <a:gd name="T18" fmla="*/ 14 w 36"/>
                  <a:gd name="T19" fmla="*/ 38 h 97"/>
                  <a:gd name="T20" fmla="*/ 16 w 36"/>
                  <a:gd name="T21" fmla="*/ 34 h 97"/>
                  <a:gd name="T22" fmla="*/ 25 w 36"/>
                  <a:gd name="T23" fmla="*/ 39 h 97"/>
                  <a:gd name="T24" fmla="*/ 25 w 36"/>
                  <a:gd name="T25" fmla="*/ 48 h 97"/>
                  <a:gd name="T26" fmla="*/ 22 w 36"/>
                  <a:gd name="T27" fmla="*/ 71 h 97"/>
                  <a:gd name="T28" fmla="*/ 25 w 36"/>
                  <a:gd name="T29" fmla="*/ 72 h 97"/>
                  <a:gd name="T30" fmla="*/ 28 w 36"/>
                  <a:gd name="T31" fmla="*/ 48 h 97"/>
                  <a:gd name="T32" fmla="*/ 21 w 36"/>
                  <a:gd name="T33" fmla="*/ 30 h 97"/>
                  <a:gd name="T34" fmla="*/ 10 w 36"/>
                  <a:gd name="T35" fmla="*/ 44 h 97"/>
                  <a:gd name="T36" fmla="*/ 10 w 36"/>
                  <a:gd name="T37" fmla="*/ 76 h 97"/>
                  <a:gd name="T38" fmla="*/ 20 w 36"/>
                  <a:gd name="T39" fmla="*/ 95 h 97"/>
                  <a:gd name="T40" fmla="*/ 34 w 36"/>
                  <a:gd name="T41" fmla="*/ 73 h 97"/>
                  <a:gd name="T42" fmla="*/ 36 w 36"/>
                  <a:gd name="T43" fmla="*/ 33 h 97"/>
                  <a:gd name="T44" fmla="*/ 27 w 36"/>
                  <a:gd name="T45" fmla="*/ 5 h 97"/>
                  <a:gd name="T46" fmla="*/ 7 w 36"/>
                  <a:gd name="T47" fmla="*/ 14 h 97"/>
                  <a:gd name="T48" fmla="*/ 3 w 36"/>
                  <a:gd name="T49" fmla="*/ 31 h 97"/>
                  <a:gd name="T50" fmla="*/ 1 w 36"/>
                  <a:gd name="T51" fmla="*/ 54 h 97"/>
                  <a:gd name="T52" fmla="*/ 3 w 36"/>
                  <a:gd name="T53" fmla="*/ 5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97">
                    <a:moveTo>
                      <a:pt x="3" y="54"/>
                    </a:moveTo>
                    <a:cubicBezTo>
                      <a:pt x="5" y="42"/>
                      <a:pt x="4" y="27"/>
                      <a:pt x="10" y="16"/>
                    </a:cubicBezTo>
                    <a:cubicBezTo>
                      <a:pt x="12" y="11"/>
                      <a:pt x="17" y="7"/>
                      <a:pt x="22" y="7"/>
                    </a:cubicBezTo>
                    <a:cubicBezTo>
                      <a:pt x="29" y="7"/>
                      <a:pt x="31" y="16"/>
                      <a:pt x="32" y="21"/>
                    </a:cubicBezTo>
                    <a:cubicBezTo>
                      <a:pt x="34" y="32"/>
                      <a:pt x="33" y="44"/>
                      <a:pt x="32" y="55"/>
                    </a:cubicBezTo>
                    <a:cubicBezTo>
                      <a:pt x="32" y="61"/>
                      <a:pt x="31" y="67"/>
                      <a:pt x="31" y="73"/>
                    </a:cubicBezTo>
                    <a:cubicBezTo>
                      <a:pt x="30" y="80"/>
                      <a:pt x="30" y="88"/>
                      <a:pt x="24" y="91"/>
                    </a:cubicBezTo>
                    <a:cubicBezTo>
                      <a:pt x="16" y="97"/>
                      <a:pt x="14" y="86"/>
                      <a:pt x="14" y="81"/>
                    </a:cubicBezTo>
                    <a:cubicBezTo>
                      <a:pt x="13" y="75"/>
                      <a:pt x="13" y="69"/>
                      <a:pt x="12" y="63"/>
                    </a:cubicBezTo>
                    <a:cubicBezTo>
                      <a:pt x="12" y="55"/>
                      <a:pt x="12" y="47"/>
                      <a:pt x="14" y="38"/>
                    </a:cubicBezTo>
                    <a:cubicBezTo>
                      <a:pt x="14" y="37"/>
                      <a:pt x="15" y="36"/>
                      <a:pt x="16" y="34"/>
                    </a:cubicBezTo>
                    <a:cubicBezTo>
                      <a:pt x="19" y="29"/>
                      <a:pt x="24" y="36"/>
                      <a:pt x="25" y="39"/>
                    </a:cubicBezTo>
                    <a:cubicBezTo>
                      <a:pt x="25" y="42"/>
                      <a:pt x="25" y="45"/>
                      <a:pt x="25" y="48"/>
                    </a:cubicBezTo>
                    <a:cubicBezTo>
                      <a:pt x="25" y="55"/>
                      <a:pt x="25" y="64"/>
                      <a:pt x="22" y="71"/>
                    </a:cubicBezTo>
                    <a:cubicBezTo>
                      <a:pt x="22" y="73"/>
                      <a:pt x="25" y="74"/>
                      <a:pt x="25" y="72"/>
                    </a:cubicBezTo>
                    <a:cubicBezTo>
                      <a:pt x="27" y="64"/>
                      <a:pt x="27" y="55"/>
                      <a:pt x="28" y="48"/>
                    </a:cubicBezTo>
                    <a:cubicBezTo>
                      <a:pt x="28" y="42"/>
                      <a:pt x="29" y="32"/>
                      <a:pt x="21" y="30"/>
                    </a:cubicBezTo>
                    <a:cubicBezTo>
                      <a:pt x="12" y="28"/>
                      <a:pt x="11" y="38"/>
                      <a:pt x="10" y="44"/>
                    </a:cubicBezTo>
                    <a:cubicBezTo>
                      <a:pt x="9" y="55"/>
                      <a:pt x="9" y="65"/>
                      <a:pt x="10" y="76"/>
                    </a:cubicBezTo>
                    <a:cubicBezTo>
                      <a:pt x="11" y="82"/>
                      <a:pt x="11" y="95"/>
                      <a:pt x="20" y="95"/>
                    </a:cubicBezTo>
                    <a:cubicBezTo>
                      <a:pt x="31" y="95"/>
                      <a:pt x="33" y="82"/>
                      <a:pt x="34" y="73"/>
                    </a:cubicBezTo>
                    <a:cubicBezTo>
                      <a:pt x="35" y="60"/>
                      <a:pt x="36" y="46"/>
                      <a:pt x="36" y="33"/>
                    </a:cubicBezTo>
                    <a:cubicBezTo>
                      <a:pt x="36" y="23"/>
                      <a:pt x="36" y="11"/>
                      <a:pt x="27" y="5"/>
                    </a:cubicBezTo>
                    <a:cubicBezTo>
                      <a:pt x="19" y="0"/>
                      <a:pt x="11" y="8"/>
                      <a:pt x="7" y="14"/>
                    </a:cubicBezTo>
                    <a:cubicBezTo>
                      <a:pt x="4" y="19"/>
                      <a:pt x="4" y="26"/>
                      <a:pt x="3" y="31"/>
                    </a:cubicBezTo>
                    <a:cubicBezTo>
                      <a:pt x="2" y="39"/>
                      <a:pt x="1" y="47"/>
                      <a:pt x="1" y="54"/>
                    </a:cubicBezTo>
                    <a:cubicBezTo>
                      <a:pt x="0" y="56"/>
                      <a:pt x="3" y="56"/>
                      <a:pt x="3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96"/>
              <p:cNvSpPr>
                <a:spLocks/>
              </p:cNvSpPr>
              <p:nvPr/>
            </p:nvSpPr>
            <p:spPr bwMode="auto">
              <a:xfrm>
                <a:off x="2737" y="1968"/>
                <a:ext cx="134" cy="218"/>
              </a:xfrm>
              <a:custGeom>
                <a:avLst/>
                <a:gdLst>
                  <a:gd name="T0" fmla="*/ 10 w 57"/>
                  <a:gd name="T1" fmla="*/ 44 h 92"/>
                  <a:gd name="T2" fmla="*/ 31 w 57"/>
                  <a:gd name="T3" fmla="*/ 11 h 92"/>
                  <a:gd name="T4" fmla="*/ 46 w 57"/>
                  <a:gd name="T5" fmla="*/ 7 h 92"/>
                  <a:gd name="T6" fmla="*/ 50 w 57"/>
                  <a:gd name="T7" fmla="*/ 24 h 92"/>
                  <a:gd name="T8" fmla="*/ 36 w 57"/>
                  <a:gd name="T9" fmla="*/ 56 h 92"/>
                  <a:gd name="T10" fmla="*/ 28 w 57"/>
                  <a:gd name="T11" fmla="*/ 72 h 92"/>
                  <a:gd name="T12" fmla="*/ 14 w 57"/>
                  <a:gd name="T13" fmla="*/ 86 h 92"/>
                  <a:gd name="T14" fmla="*/ 9 w 57"/>
                  <a:gd name="T15" fmla="*/ 72 h 92"/>
                  <a:gd name="T16" fmla="*/ 15 w 57"/>
                  <a:gd name="T17" fmla="*/ 55 h 92"/>
                  <a:gd name="T18" fmla="*/ 26 w 57"/>
                  <a:gd name="T19" fmla="*/ 33 h 92"/>
                  <a:gd name="T20" fmla="*/ 29 w 57"/>
                  <a:gd name="T21" fmla="*/ 30 h 92"/>
                  <a:gd name="T22" fmla="*/ 36 w 57"/>
                  <a:gd name="T23" fmla="*/ 38 h 92"/>
                  <a:gd name="T24" fmla="*/ 32 w 57"/>
                  <a:gd name="T25" fmla="*/ 46 h 92"/>
                  <a:gd name="T26" fmla="*/ 21 w 57"/>
                  <a:gd name="T27" fmla="*/ 66 h 92"/>
                  <a:gd name="T28" fmla="*/ 23 w 57"/>
                  <a:gd name="T29" fmla="*/ 68 h 92"/>
                  <a:gd name="T30" fmla="*/ 35 w 57"/>
                  <a:gd name="T31" fmla="*/ 47 h 92"/>
                  <a:gd name="T32" fmla="*/ 36 w 57"/>
                  <a:gd name="T33" fmla="*/ 29 h 92"/>
                  <a:gd name="T34" fmla="*/ 20 w 57"/>
                  <a:gd name="T35" fmla="*/ 37 h 92"/>
                  <a:gd name="T36" fmla="*/ 8 w 57"/>
                  <a:gd name="T37" fmla="*/ 66 h 92"/>
                  <a:gd name="T38" fmla="*/ 9 w 57"/>
                  <a:gd name="T39" fmla="*/ 88 h 92"/>
                  <a:gd name="T40" fmla="*/ 30 w 57"/>
                  <a:gd name="T41" fmla="*/ 73 h 92"/>
                  <a:gd name="T42" fmla="*/ 48 w 57"/>
                  <a:gd name="T43" fmla="*/ 37 h 92"/>
                  <a:gd name="T44" fmla="*/ 51 w 57"/>
                  <a:gd name="T45" fmla="*/ 8 h 92"/>
                  <a:gd name="T46" fmla="*/ 30 w 57"/>
                  <a:gd name="T47" fmla="*/ 8 h 92"/>
                  <a:gd name="T48" fmla="*/ 19 w 57"/>
                  <a:gd name="T49" fmla="*/ 22 h 92"/>
                  <a:gd name="T50" fmla="*/ 7 w 57"/>
                  <a:gd name="T51" fmla="*/ 43 h 92"/>
                  <a:gd name="T52" fmla="*/ 10 w 57"/>
                  <a:gd name="T53" fmla="*/ 4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7" h="92">
                    <a:moveTo>
                      <a:pt x="10" y="44"/>
                    </a:moveTo>
                    <a:cubicBezTo>
                      <a:pt x="16" y="33"/>
                      <a:pt x="21" y="19"/>
                      <a:pt x="31" y="11"/>
                    </a:cubicBezTo>
                    <a:cubicBezTo>
                      <a:pt x="35" y="8"/>
                      <a:pt x="41" y="5"/>
                      <a:pt x="46" y="7"/>
                    </a:cubicBezTo>
                    <a:cubicBezTo>
                      <a:pt x="52" y="10"/>
                      <a:pt x="51" y="19"/>
                      <a:pt x="50" y="24"/>
                    </a:cubicBezTo>
                    <a:cubicBezTo>
                      <a:pt x="47" y="35"/>
                      <a:pt x="41" y="46"/>
                      <a:pt x="36" y="56"/>
                    </a:cubicBezTo>
                    <a:cubicBezTo>
                      <a:pt x="33" y="61"/>
                      <a:pt x="31" y="67"/>
                      <a:pt x="28" y="72"/>
                    </a:cubicBezTo>
                    <a:cubicBezTo>
                      <a:pt x="24" y="78"/>
                      <a:pt x="21" y="84"/>
                      <a:pt x="14" y="86"/>
                    </a:cubicBezTo>
                    <a:cubicBezTo>
                      <a:pt x="5" y="87"/>
                      <a:pt x="7" y="76"/>
                      <a:pt x="9" y="72"/>
                    </a:cubicBezTo>
                    <a:cubicBezTo>
                      <a:pt x="11" y="66"/>
                      <a:pt x="13" y="61"/>
                      <a:pt x="15" y="55"/>
                    </a:cubicBezTo>
                    <a:cubicBezTo>
                      <a:pt x="18" y="47"/>
                      <a:pt x="21" y="40"/>
                      <a:pt x="26" y="33"/>
                    </a:cubicBezTo>
                    <a:cubicBezTo>
                      <a:pt x="27" y="32"/>
                      <a:pt x="28" y="31"/>
                      <a:pt x="29" y="30"/>
                    </a:cubicBezTo>
                    <a:cubicBezTo>
                      <a:pt x="34" y="27"/>
                      <a:pt x="37" y="35"/>
                      <a:pt x="36" y="38"/>
                    </a:cubicBezTo>
                    <a:cubicBezTo>
                      <a:pt x="35" y="41"/>
                      <a:pt x="34" y="43"/>
                      <a:pt x="32" y="46"/>
                    </a:cubicBezTo>
                    <a:cubicBezTo>
                      <a:pt x="29" y="53"/>
                      <a:pt x="26" y="60"/>
                      <a:pt x="21" y="66"/>
                    </a:cubicBezTo>
                    <a:cubicBezTo>
                      <a:pt x="20" y="68"/>
                      <a:pt x="22" y="70"/>
                      <a:pt x="23" y="68"/>
                    </a:cubicBezTo>
                    <a:cubicBezTo>
                      <a:pt x="28" y="62"/>
                      <a:pt x="32" y="54"/>
                      <a:pt x="35" y="47"/>
                    </a:cubicBezTo>
                    <a:cubicBezTo>
                      <a:pt x="38" y="42"/>
                      <a:pt x="42" y="34"/>
                      <a:pt x="36" y="29"/>
                    </a:cubicBezTo>
                    <a:cubicBezTo>
                      <a:pt x="29" y="23"/>
                      <a:pt x="24" y="31"/>
                      <a:pt x="20" y="37"/>
                    </a:cubicBezTo>
                    <a:cubicBezTo>
                      <a:pt x="15" y="46"/>
                      <a:pt x="11" y="56"/>
                      <a:pt x="8" y="66"/>
                    </a:cubicBezTo>
                    <a:cubicBezTo>
                      <a:pt x="6" y="72"/>
                      <a:pt x="0" y="84"/>
                      <a:pt x="9" y="88"/>
                    </a:cubicBezTo>
                    <a:cubicBezTo>
                      <a:pt x="19" y="92"/>
                      <a:pt x="26" y="81"/>
                      <a:pt x="30" y="73"/>
                    </a:cubicBezTo>
                    <a:cubicBezTo>
                      <a:pt x="37" y="61"/>
                      <a:pt x="43" y="49"/>
                      <a:pt x="48" y="37"/>
                    </a:cubicBezTo>
                    <a:cubicBezTo>
                      <a:pt x="52" y="28"/>
                      <a:pt x="57" y="17"/>
                      <a:pt x="51" y="8"/>
                    </a:cubicBezTo>
                    <a:cubicBezTo>
                      <a:pt x="46" y="0"/>
                      <a:pt x="35" y="4"/>
                      <a:pt x="30" y="8"/>
                    </a:cubicBezTo>
                    <a:cubicBezTo>
                      <a:pt x="25" y="12"/>
                      <a:pt x="22" y="17"/>
                      <a:pt x="19" y="22"/>
                    </a:cubicBezTo>
                    <a:cubicBezTo>
                      <a:pt x="15" y="29"/>
                      <a:pt x="11" y="36"/>
                      <a:pt x="7" y="43"/>
                    </a:cubicBezTo>
                    <a:cubicBezTo>
                      <a:pt x="6" y="44"/>
                      <a:pt x="9" y="45"/>
                      <a:pt x="10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97"/>
              <p:cNvSpPr>
                <a:spLocks/>
              </p:cNvSpPr>
              <p:nvPr/>
            </p:nvSpPr>
            <p:spPr bwMode="auto">
              <a:xfrm>
                <a:off x="1193" y="740"/>
                <a:ext cx="85" cy="227"/>
              </a:xfrm>
              <a:custGeom>
                <a:avLst/>
                <a:gdLst>
                  <a:gd name="T0" fmla="*/ 3 w 36"/>
                  <a:gd name="T1" fmla="*/ 54 h 96"/>
                  <a:gd name="T2" fmla="*/ 9 w 36"/>
                  <a:gd name="T3" fmla="*/ 16 h 96"/>
                  <a:gd name="T4" fmla="*/ 22 w 36"/>
                  <a:gd name="T5" fmla="*/ 7 h 96"/>
                  <a:gd name="T6" fmla="*/ 32 w 36"/>
                  <a:gd name="T7" fmla="*/ 20 h 96"/>
                  <a:gd name="T8" fmla="*/ 32 w 36"/>
                  <a:gd name="T9" fmla="*/ 55 h 96"/>
                  <a:gd name="T10" fmla="*/ 30 w 36"/>
                  <a:gd name="T11" fmla="*/ 73 h 96"/>
                  <a:gd name="T12" fmla="*/ 23 w 36"/>
                  <a:gd name="T13" fmla="*/ 91 h 96"/>
                  <a:gd name="T14" fmla="*/ 13 w 36"/>
                  <a:gd name="T15" fmla="*/ 81 h 96"/>
                  <a:gd name="T16" fmla="*/ 12 w 36"/>
                  <a:gd name="T17" fmla="*/ 63 h 96"/>
                  <a:gd name="T18" fmla="*/ 14 w 36"/>
                  <a:gd name="T19" fmla="*/ 38 h 96"/>
                  <a:gd name="T20" fmla="*/ 15 w 36"/>
                  <a:gd name="T21" fmla="*/ 34 h 96"/>
                  <a:gd name="T22" fmla="*/ 24 w 36"/>
                  <a:gd name="T23" fmla="*/ 39 h 96"/>
                  <a:gd name="T24" fmla="*/ 24 w 36"/>
                  <a:gd name="T25" fmla="*/ 47 h 96"/>
                  <a:gd name="T26" fmla="*/ 22 w 36"/>
                  <a:gd name="T27" fmla="*/ 71 h 96"/>
                  <a:gd name="T28" fmla="*/ 25 w 36"/>
                  <a:gd name="T29" fmla="*/ 72 h 96"/>
                  <a:gd name="T30" fmla="*/ 27 w 36"/>
                  <a:gd name="T31" fmla="*/ 47 h 96"/>
                  <a:gd name="T32" fmla="*/ 21 w 36"/>
                  <a:gd name="T33" fmla="*/ 30 h 96"/>
                  <a:gd name="T34" fmla="*/ 10 w 36"/>
                  <a:gd name="T35" fmla="*/ 44 h 96"/>
                  <a:gd name="T36" fmla="*/ 10 w 36"/>
                  <a:gd name="T37" fmla="*/ 76 h 96"/>
                  <a:gd name="T38" fmla="*/ 19 w 36"/>
                  <a:gd name="T39" fmla="*/ 95 h 96"/>
                  <a:gd name="T40" fmla="*/ 33 w 36"/>
                  <a:gd name="T41" fmla="*/ 73 h 96"/>
                  <a:gd name="T42" fmla="*/ 35 w 36"/>
                  <a:gd name="T43" fmla="*/ 32 h 96"/>
                  <a:gd name="T44" fmla="*/ 26 w 36"/>
                  <a:gd name="T45" fmla="*/ 5 h 96"/>
                  <a:gd name="T46" fmla="*/ 7 w 36"/>
                  <a:gd name="T47" fmla="*/ 14 h 96"/>
                  <a:gd name="T48" fmla="*/ 2 w 36"/>
                  <a:gd name="T49" fmla="*/ 31 h 96"/>
                  <a:gd name="T50" fmla="*/ 0 w 36"/>
                  <a:gd name="T51" fmla="*/ 54 h 96"/>
                  <a:gd name="T52" fmla="*/ 3 w 36"/>
                  <a:gd name="T53" fmla="*/ 5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96">
                    <a:moveTo>
                      <a:pt x="3" y="54"/>
                    </a:moveTo>
                    <a:cubicBezTo>
                      <a:pt x="4" y="42"/>
                      <a:pt x="3" y="27"/>
                      <a:pt x="9" y="16"/>
                    </a:cubicBezTo>
                    <a:cubicBezTo>
                      <a:pt x="12" y="11"/>
                      <a:pt x="16" y="7"/>
                      <a:pt x="22" y="7"/>
                    </a:cubicBezTo>
                    <a:cubicBezTo>
                      <a:pt x="28" y="6"/>
                      <a:pt x="31" y="15"/>
                      <a:pt x="32" y="20"/>
                    </a:cubicBezTo>
                    <a:cubicBezTo>
                      <a:pt x="34" y="32"/>
                      <a:pt x="33" y="44"/>
                      <a:pt x="32" y="55"/>
                    </a:cubicBezTo>
                    <a:cubicBezTo>
                      <a:pt x="31" y="61"/>
                      <a:pt x="31" y="67"/>
                      <a:pt x="30" y="73"/>
                    </a:cubicBezTo>
                    <a:cubicBezTo>
                      <a:pt x="30" y="80"/>
                      <a:pt x="29" y="87"/>
                      <a:pt x="23" y="91"/>
                    </a:cubicBezTo>
                    <a:cubicBezTo>
                      <a:pt x="16" y="96"/>
                      <a:pt x="14" y="85"/>
                      <a:pt x="13" y="81"/>
                    </a:cubicBezTo>
                    <a:cubicBezTo>
                      <a:pt x="13" y="75"/>
                      <a:pt x="12" y="69"/>
                      <a:pt x="12" y="63"/>
                    </a:cubicBezTo>
                    <a:cubicBezTo>
                      <a:pt x="11" y="54"/>
                      <a:pt x="12" y="46"/>
                      <a:pt x="14" y="38"/>
                    </a:cubicBezTo>
                    <a:cubicBezTo>
                      <a:pt x="14" y="37"/>
                      <a:pt x="14" y="35"/>
                      <a:pt x="15" y="34"/>
                    </a:cubicBezTo>
                    <a:cubicBezTo>
                      <a:pt x="18" y="29"/>
                      <a:pt x="24" y="36"/>
                      <a:pt x="24" y="39"/>
                    </a:cubicBezTo>
                    <a:cubicBezTo>
                      <a:pt x="25" y="42"/>
                      <a:pt x="24" y="45"/>
                      <a:pt x="24" y="47"/>
                    </a:cubicBezTo>
                    <a:cubicBezTo>
                      <a:pt x="24" y="55"/>
                      <a:pt x="24" y="63"/>
                      <a:pt x="22" y="71"/>
                    </a:cubicBezTo>
                    <a:cubicBezTo>
                      <a:pt x="21" y="73"/>
                      <a:pt x="24" y="73"/>
                      <a:pt x="25" y="72"/>
                    </a:cubicBezTo>
                    <a:cubicBezTo>
                      <a:pt x="27" y="64"/>
                      <a:pt x="27" y="55"/>
                      <a:pt x="27" y="47"/>
                    </a:cubicBezTo>
                    <a:cubicBezTo>
                      <a:pt x="27" y="41"/>
                      <a:pt x="28" y="32"/>
                      <a:pt x="21" y="30"/>
                    </a:cubicBezTo>
                    <a:cubicBezTo>
                      <a:pt x="12" y="28"/>
                      <a:pt x="11" y="38"/>
                      <a:pt x="10" y="44"/>
                    </a:cubicBezTo>
                    <a:cubicBezTo>
                      <a:pt x="8" y="54"/>
                      <a:pt x="9" y="65"/>
                      <a:pt x="10" y="76"/>
                    </a:cubicBezTo>
                    <a:cubicBezTo>
                      <a:pt x="11" y="81"/>
                      <a:pt x="10" y="95"/>
                      <a:pt x="19" y="95"/>
                    </a:cubicBezTo>
                    <a:cubicBezTo>
                      <a:pt x="31" y="95"/>
                      <a:pt x="32" y="82"/>
                      <a:pt x="33" y="73"/>
                    </a:cubicBezTo>
                    <a:cubicBezTo>
                      <a:pt x="35" y="60"/>
                      <a:pt x="36" y="46"/>
                      <a:pt x="35" y="32"/>
                    </a:cubicBezTo>
                    <a:cubicBezTo>
                      <a:pt x="35" y="23"/>
                      <a:pt x="35" y="11"/>
                      <a:pt x="26" y="5"/>
                    </a:cubicBezTo>
                    <a:cubicBezTo>
                      <a:pt x="19" y="0"/>
                      <a:pt x="10" y="8"/>
                      <a:pt x="7" y="14"/>
                    </a:cubicBezTo>
                    <a:cubicBezTo>
                      <a:pt x="4" y="19"/>
                      <a:pt x="3" y="25"/>
                      <a:pt x="2" y="31"/>
                    </a:cubicBezTo>
                    <a:cubicBezTo>
                      <a:pt x="1" y="39"/>
                      <a:pt x="1" y="46"/>
                      <a:pt x="0" y="54"/>
                    </a:cubicBezTo>
                    <a:cubicBezTo>
                      <a:pt x="0" y="56"/>
                      <a:pt x="3" y="56"/>
                      <a:pt x="3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98"/>
              <p:cNvSpPr>
                <a:spLocks/>
              </p:cNvSpPr>
              <p:nvPr/>
            </p:nvSpPr>
            <p:spPr bwMode="auto">
              <a:xfrm>
                <a:off x="70" y="1400"/>
                <a:ext cx="85" cy="230"/>
              </a:xfrm>
              <a:custGeom>
                <a:avLst/>
                <a:gdLst>
                  <a:gd name="T0" fmla="*/ 3 w 36"/>
                  <a:gd name="T1" fmla="*/ 55 h 97"/>
                  <a:gd name="T2" fmla="*/ 10 w 36"/>
                  <a:gd name="T3" fmla="*/ 16 h 97"/>
                  <a:gd name="T4" fmla="*/ 22 w 36"/>
                  <a:gd name="T5" fmla="*/ 7 h 97"/>
                  <a:gd name="T6" fmla="*/ 32 w 36"/>
                  <a:gd name="T7" fmla="*/ 21 h 97"/>
                  <a:gd name="T8" fmla="*/ 32 w 36"/>
                  <a:gd name="T9" fmla="*/ 55 h 97"/>
                  <a:gd name="T10" fmla="*/ 31 w 36"/>
                  <a:gd name="T11" fmla="*/ 74 h 97"/>
                  <a:gd name="T12" fmla="*/ 24 w 36"/>
                  <a:gd name="T13" fmla="*/ 92 h 97"/>
                  <a:gd name="T14" fmla="*/ 14 w 36"/>
                  <a:gd name="T15" fmla="*/ 81 h 97"/>
                  <a:gd name="T16" fmla="*/ 12 w 36"/>
                  <a:gd name="T17" fmla="*/ 63 h 97"/>
                  <a:gd name="T18" fmla="*/ 14 w 36"/>
                  <a:gd name="T19" fmla="*/ 39 h 97"/>
                  <a:gd name="T20" fmla="*/ 16 w 36"/>
                  <a:gd name="T21" fmla="*/ 34 h 97"/>
                  <a:gd name="T22" fmla="*/ 25 w 36"/>
                  <a:gd name="T23" fmla="*/ 40 h 97"/>
                  <a:gd name="T24" fmla="*/ 25 w 36"/>
                  <a:gd name="T25" fmla="*/ 48 h 97"/>
                  <a:gd name="T26" fmla="*/ 22 w 36"/>
                  <a:gd name="T27" fmla="*/ 71 h 97"/>
                  <a:gd name="T28" fmla="*/ 25 w 36"/>
                  <a:gd name="T29" fmla="*/ 72 h 97"/>
                  <a:gd name="T30" fmla="*/ 28 w 36"/>
                  <a:gd name="T31" fmla="*/ 48 h 97"/>
                  <a:gd name="T32" fmla="*/ 21 w 36"/>
                  <a:gd name="T33" fmla="*/ 31 h 97"/>
                  <a:gd name="T34" fmla="*/ 10 w 36"/>
                  <a:gd name="T35" fmla="*/ 44 h 97"/>
                  <a:gd name="T36" fmla="*/ 10 w 36"/>
                  <a:gd name="T37" fmla="*/ 76 h 97"/>
                  <a:gd name="T38" fmla="*/ 20 w 36"/>
                  <a:gd name="T39" fmla="*/ 96 h 97"/>
                  <a:gd name="T40" fmla="*/ 34 w 36"/>
                  <a:gd name="T41" fmla="*/ 74 h 97"/>
                  <a:gd name="T42" fmla="*/ 36 w 36"/>
                  <a:gd name="T43" fmla="*/ 33 h 97"/>
                  <a:gd name="T44" fmla="*/ 27 w 36"/>
                  <a:gd name="T45" fmla="*/ 6 h 97"/>
                  <a:gd name="T46" fmla="*/ 7 w 36"/>
                  <a:gd name="T47" fmla="*/ 15 h 97"/>
                  <a:gd name="T48" fmla="*/ 3 w 36"/>
                  <a:gd name="T49" fmla="*/ 31 h 97"/>
                  <a:gd name="T50" fmla="*/ 1 w 36"/>
                  <a:gd name="T51" fmla="*/ 55 h 97"/>
                  <a:gd name="T52" fmla="*/ 3 w 36"/>
                  <a:gd name="T53" fmla="*/ 55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97">
                    <a:moveTo>
                      <a:pt x="3" y="55"/>
                    </a:moveTo>
                    <a:cubicBezTo>
                      <a:pt x="5" y="42"/>
                      <a:pt x="4" y="27"/>
                      <a:pt x="10" y="16"/>
                    </a:cubicBezTo>
                    <a:cubicBezTo>
                      <a:pt x="12" y="12"/>
                      <a:pt x="17" y="7"/>
                      <a:pt x="22" y="7"/>
                    </a:cubicBezTo>
                    <a:cubicBezTo>
                      <a:pt x="29" y="7"/>
                      <a:pt x="31" y="16"/>
                      <a:pt x="32" y="21"/>
                    </a:cubicBezTo>
                    <a:cubicBezTo>
                      <a:pt x="34" y="32"/>
                      <a:pt x="33" y="44"/>
                      <a:pt x="32" y="55"/>
                    </a:cubicBezTo>
                    <a:cubicBezTo>
                      <a:pt x="32" y="62"/>
                      <a:pt x="31" y="68"/>
                      <a:pt x="31" y="74"/>
                    </a:cubicBezTo>
                    <a:cubicBezTo>
                      <a:pt x="30" y="80"/>
                      <a:pt x="30" y="88"/>
                      <a:pt x="24" y="92"/>
                    </a:cubicBezTo>
                    <a:cubicBezTo>
                      <a:pt x="16" y="97"/>
                      <a:pt x="14" y="86"/>
                      <a:pt x="14" y="81"/>
                    </a:cubicBezTo>
                    <a:cubicBezTo>
                      <a:pt x="13" y="75"/>
                      <a:pt x="13" y="69"/>
                      <a:pt x="12" y="63"/>
                    </a:cubicBezTo>
                    <a:cubicBezTo>
                      <a:pt x="12" y="55"/>
                      <a:pt x="12" y="47"/>
                      <a:pt x="14" y="39"/>
                    </a:cubicBezTo>
                    <a:cubicBezTo>
                      <a:pt x="14" y="37"/>
                      <a:pt x="15" y="36"/>
                      <a:pt x="16" y="34"/>
                    </a:cubicBezTo>
                    <a:cubicBezTo>
                      <a:pt x="19" y="29"/>
                      <a:pt x="24" y="36"/>
                      <a:pt x="25" y="40"/>
                    </a:cubicBezTo>
                    <a:cubicBezTo>
                      <a:pt x="25" y="42"/>
                      <a:pt x="25" y="45"/>
                      <a:pt x="25" y="48"/>
                    </a:cubicBezTo>
                    <a:cubicBezTo>
                      <a:pt x="24" y="55"/>
                      <a:pt x="24" y="64"/>
                      <a:pt x="22" y="71"/>
                    </a:cubicBezTo>
                    <a:cubicBezTo>
                      <a:pt x="22" y="73"/>
                      <a:pt x="25" y="74"/>
                      <a:pt x="25" y="72"/>
                    </a:cubicBezTo>
                    <a:cubicBezTo>
                      <a:pt x="27" y="64"/>
                      <a:pt x="27" y="56"/>
                      <a:pt x="28" y="48"/>
                    </a:cubicBezTo>
                    <a:cubicBezTo>
                      <a:pt x="28" y="42"/>
                      <a:pt x="29" y="33"/>
                      <a:pt x="21" y="31"/>
                    </a:cubicBezTo>
                    <a:cubicBezTo>
                      <a:pt x="12" y="28"/>
                      <a:pt x="11" y="38"/>
                      <a:pt x="10" y="44"/>
                    </a:cubicBezTo>
                    <a:cubicBezTo>
                      <a:pt x="8" y="55"/>
                      <a:pt x="9" y="66"/>
                      <a:pt x="10" y="76"/>
                    </a:cubicBezTo>
                    <a:cubicBezTo>
                      <a:pt x="11" y="82"/>
                      <a:pt x="11" y="96"/>
                      <a:pt x="20" y="96"/>
                    </a:cubicBezTo>
                    <a:cubicBezTo>
                      <a:pt x="31" y="96"/>
                      <a:pt x="33" y="82"/>
                      <a:pt x="34" y="74"/>
                    </a:cubicBezTo>
                    <a:cubicBezTo>
                      <a:pt x="35" y="60"/>
                      <a:pt x="36" y="46"/>
                      <a:pt x="36" y="33"/>
                    </a:cubicBezTo>
                    <a:cubicBezTo>
                      <a:pt x="35" y="23"/>
                      <a:pt x="36" y="12"/>
                      <a:pt x="27" y="6"/>
                    </a:cubicBezTo>
                    <a:cubicBezTo>
                      <a:pt x="19" y="0"/>
                      <a:pt x="11" y="9"/>
                      <a:pt x="7" y="15"/>
                    </a:cubicBezTo>
                    <a:cubicBezTo>
                      <a:pt x="4" y="20"/>
                      <a:pt x="4" y="26"/>
                      <a:pt x="3" y="31"/>
                    </a:cubicBezTo>
                    <a:cubicBezTo>
                      <a:pt x="2" y="39"/>
                      <a:pt x="1" y="47"/>
                      <a:pt x="1" y="55"/>
                    </a:cubicBezTo>
                    <a:cubicBezTo>
                      <a:pt x="0" y="57"/>
                      <a:pt x="3" y="57"/>
                      <a:pt x="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99"/>
              <p:cNvSpPr>
                <a:spLocks/>
              </p:cNvSpPr>
              <p:nvPr/>
            </p:nvSpPr>
            <p:spPr bwMode="auto">
              <a:xfrm>
                <a:off x="3540" y="965"/>
                <a:ext cx="83" cy="227"/>
              </a:xfrm>
              <a:custGeom>
                <a:avLst/>
                <a:gdLst>
                  <a:gd name="T0" fmla="*/ 3 w 35"/>
                  <a:gd name="T1" fmla="*/ 54 h 96"/>
                  <a:gd name="T2" fmla="*/ 9 w 35"/>
                  <a:gd name="T3" fmla="*/ 16 h 96"/>
                  <a:gd name="T4" fmla="*/ 21 w 35"/>
                  <a:gd name="T5" fmla="*/ 7 h 96"/>
                  <a:gd name="T6" fmla="*/ 31 w 35"/>
                  <a:gd name="T7" fmla="*/ 20 h 96"/>
                  <a:gd name="T8" fmla="*/ 31 w 35"/>
                  <a:gd name="T9" fmla="*/ 55 h 96"/>
                  <a:gd name="T10" fmla="*/ 30 w 35"/>
                  <a:gd name="T11" fmla="*/ 73 h 96"/>
                  <a:gd name="T12" fmla="*/ 23 w 35"/>
                  <a:gd name="T13" fmla="*/ 91 h 96"/>
                  <a:gd name="T14" fmla="*/ 13 w 35"/>
                  <a:gd name="T15" fmla="*/ 81 h 96"/>
                  <a:gd name="T16" fmla="*/ 11 w 35"/>
                  <a:gd name="T17" fmla="*/ 63 h 96"/>
                  <a:gd name="T18" fmla="*/ 13 w 35"/>
                  <a:gd name="T19" fmla="*/ 38 h 96"/>
                  <a:gd name="T20" fmla="*/ 15 w 35"/>
                  <a:gd name="T21" fmla="*/ 34 h 96"/>
                  <a:gd name="T22" fmla="*/ 24 w 35"/>
                  <a:gd name="T23" fmla="*/ 39 h 96"/>
                  <a:gd name="T24" fmla="*/ 24 w 35"/>
                  <a:gd name="T25" fmla="*/ 47 h 96"/>
                  <a:gd name="T26" fmla="*/ 22 w 35"/>
                  <a:gd name="T27" fmla="*/ 71 h 96"/>
                  <a:gd name="T28" fmla="*/ 24 w 35"/>
                  <a:gd name="T29" fmla="*/ 72 h 96"/>
                  <a:gd name="T30" fmla="*/ 27 w 35"/>
                  <a:gd name="T31" fmla="*/ 47 h 96"/>
                  <a:gd name="T32" fmla="*/ 20 w 35"/>
                  <a:gd name="T33" fmla="*/ 30 h 96"/>
                  <a:gd name="T34" fmla="*/ 9 w 35"/>
                  <a:gd name="T35" fmla="*/ 44 h 96"/>
                  <a:gd name="T36" fmla="*/ 10 w 35"/>
                  <a:gd name="T37" fmla="*/ 76 h 96"/>
                  <a:gd name="T38" fmla="*/ 19 w 35"/>
                  <a:gd name="T39" fmla="*/ 95 h 96"/>
                  <a:gd name="T40" fmla="*/ 33 w 35"/>
                  <a:gd name="T41" fmla="*/ 73 h 96"/>
                  <a:gd name="T42" fmla="*/ 35 w 35"/>
                  <a:gd name="T43" fmla="*/ 32 h 96"/>
                  <a:gd name="T44" fmla="*/ 26 w 35"/>
                  <a:gd name="T45" fmla="*/ 5 h 96"/>
                  <a:gd name="T46" fmla="*/ 7 w 35"/>
                  <a:gd name="T47" fmla="*/ 14 h 96"/>
                  <a:gd name="T48" fmla="*/ 2 w 35"/>
                  <a:gd name="T49" fmla="*/ 31 h 96"/>
                  <a:gd name="T50" fmla="*/ 0 w 35"/>
                  <a:gd name="T51" fmla="*/ 54 h 96"/>
                  <a:gd name="T52" fmla="*/ 3 w 35"/>
                  <a:gd name="T53" fmla="*/ 5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5" h="96">
                    <a:moveTo>
                      <a:pt x="3" y="54"/>
                    </a:moveTo>
                    <a:cubicBezTo>
                      <a:pt x="4" y="42"/>
                      <a:pt x="3" y="27"/>
                      <a:pt x="9" y="16"/>
                    </a:cubicBezTo>
                    <a:cubicBezTo>
                      <a:pt x="11" y="11"/>
                      <a:pt x="16" y="7"/>
                      <a:pt x="21" y="7"/>
                    </a:cubicBezTo>
                    <a:cubicBezTo>
                      <a:pt x="28" y="6"/>
                      <a:pt x="30" y="15"/>
                      <a:pt x="31" y="20"/>
                    </a:cubicBezTo>
                    <a:cubicBezTo>
                      <a:pt x="33" y="32"/>
                      <a:pt x="32" y="44"/>
                      <a:pt x="31" y="55"/>
                    </a:cubicBezTo>
                    <a:cubicBezTo>
                      <a:pt x="31" y="61"/>
                      <a:pt x="31" y="67"/>
                      <a:pt x="30" y="73"/>
                    </a:cubicBezTo>
                    <a:cubicBezTo>
                      <a:pt x="29" y="80"/>
                      <a:pt x="29" y="87"/>
                      <a:pt x="23" y="91"/>
                    </a:cubicBezTo>
                    <a:cubicBezTo>
                      <a:pt x="15" y="96"/>
                      <a:pt x="13" y="85"/>
                      <a:pt x="13" y="81"/>
                    </a:cubicBezTo>
                    <a:cubicBezTo>
                      <a:pt x="13" y="75"/>
                      <a:pt x="12" y="69"/>
                      <a:pt x="11" y="63"/>
                    </a:cubicBezTo>
                    <a:cubicBezTo>
                      <a:pt x="11" y="54"/>
                      <a:pt x="11" y="46"/>
                      <a:pt x="13" y="38"/>
                    </a:cubicBezTo>
                    <a:cubicBezTo>
                      <a:pt x="14" y="37"/>
                      <a:pt x="14" y="35"/>
                      <a:pt x="15" y="34"/>
                    </a:cubicBezTo>
                    <a:cubicBezTo>
                      <a:pt x="18" y="29"/>
                      <a:pt x="24" y="36"/>
                      <a:pt x="24" y="39"/>
                    </a:cubicBezTo>
                    <a:cubicBezTo>
                      <a:pt x="24" y="42"/>
                      <a:pt x="24" y="45"/>
                      <a:pt x="24" y="47"/>
                    </a:cubicBezTo>
                    <a:cubicBezTo>
                      <a:pt x="24" y="55"/>
                      <a:pt x="24" y="63"/>
                      <a:pt x="22" y="71"/>
                    </a:cubicBezTo>
                    <a:cubicBezTo>
                      <a:pt x="21" y="73"/>
                      <a:pt x="24" y="73"/>
                      <a:pt x="24" y="72"/>
                    </a:cubicBezTo>
                    <a:cubicBezTo>
                      <a:pt x="27" y="64"/>
                      <a:pt x="27" y="55"/>
                      <a:pt x="27" y="47"/>
                    </a:cubicBezTo>
                    <a:cubicBezTo>
                      <a:pt x="27" y="41"/>
                      <a:pt x="28" y="32"/>
                      <a:pt x="20" y="30"/>
                    </a:cubicBezTo>
                    <a:cubicBezTo>
                      <a:pt x="12" y="28"/>
                      <a:pt x="10" y="38"/>
                      <a:pt x="9" y="44"/>
                    </a:cubicBezTo>
                    <a:cubicBezTo>
                      <a:pt x="8" y="54"/>
                      <a:pt x="8" y="65"/>
                      <a:pt x="10" y="76"/>
                    </a:cubicBezTo>
                    <a:cubicBezTo>
                      <a:pt x="10" y="81"/>
                      <a:pt x="10" y="95"/>
                      <a:pt x="19" y="95"/>
                    </a:cubicBezTo>
                    <a:cubicBezTo>
                      <a:pt x="30" y="95"/>
                      <a:pt x="32" y="82"/>
                      <a:pt x="33" y="73"/>
                    </a:cubicBezTo>
                    <a:cubicBezTo>
                      <a:pt x="34" y="60"/>
                      <a:pt x="35" y="46"/>
                      <a:pt x="35" y="32"/>
                    </a:cubicBezTo>
                    <a:cubicBezTo>
                      <a:pt x="35" y="23"/>
                      <a:pt x="35" y="11"/>
                      <a:pt x="26" y="5"/>
                    </a:cubicBezTo>
                    <a:cubicBezTo>
                      <a:pt x="19" y="0"/>
                      <a:pt x="10" y="8"/>
                      <a:pt x="7" y="14"/>
                    </a:cubicBezTo>
                    <a:cubicBezTo>
                      <a:pt x="4" y="19"/>
                      <a:pt x="3" y="25"/>
                      <a:pt x="2" y="31"/>
                    </a:cubicBezTo>
                    <a:cubicBezTo>
                      <a:pt x="1" y="39"/>
                      <a:pt x="1" y="46"/>
                      <a:pt x="0" y="54"/>
                    </a:cubicBezTo>
                    <a:cubicBezTo>
                      <a:pt x="0" y="56"/>
                      <a:pt x="2" y="56"/>
                      <a:pt x="3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100"/>
              <p:cNvSpPr>
                <a:spLocks/>
              </p:cNvSpPr>
              <p:nvPr/>
            </p:nvSpPr>
            <p:spPr bwMode="auto">
              <a:xfrm>
                <a:off x="3037" y="2667"/>
                <a:ext cx="85" cy="227"/>
              </a:xfrm>
              <a:custGeom>
                <a:avLst/>
                <a:gdLst>
                  <a:gd name="T0" fmla="*/ 3 w 36"/>
                  <a:gd name="T1" fmla="*/ 54 h 96"/>
                  <a:gd name="T2" fmla="*/ 10 w 36"/>
                  <a:gd name="T3" fmla="*/ 15 h 96"/>
                  <a:gd name="T4" fmla="*/ 22 w 36"/>
                  <a:gd name="T5" fmla="*/ 6 h 96"/>
                  <a:gd name="T6" fmla="*/ 32 w 36"/>
                  <a:gd name="T7" fmla="*/ 20 h 96"/>
                  <a:gd name="T8" fmla="*/ 32 w 36"/>
                  <a:gd name="T9" fmla="*/ 55 h 96"/>
                  <a:gd name="T10" fmla="*/ 31 w 36"/>
                  <a:gd name="T11" fmla="*/ 73 h 96"/>
                  <a:gd name="T12" fmla="*/ 24 w 36"/>
                  <a:gd name="T13" fmla="*/ 91 h 96"/>
                  <a:gd name="T14" fmla="*/ 14 w 36"/>
                  <a:gd name="T15" fmla="*/ 80 h 96"/>
                  <a:gd name="T16" fmla="*/ 12 w 36"/>
                  <a:gd name="T17" fmla="*/ 63 h 96"/>
                  <a:gd name="T18" fmla="*/ 14 w 36"/>
                  <a:gd name="T19" fmla="*/ 38 h 96"/>
                  <a:gd name="T20" fmla="*/ 15 w 36"/>
                  <a:gd name="T21" fmla="*/ 34 h 96"/>
                  <a:gd name="T22" fmla="*/ 25 w 36"/>
                  <a:gd name="T23" fmla="*/ 39 h 96"/>
                  <a:gd name="T24" fmla="*/ 25 w 36"/>
                  <a:gd name="T25" fmla="*/ 47 h 96"/>
                  <a:gd name="T26" fmla="*/ 22 w 36"/>
                  <a:gd name="T27" fmla="*/ 71 h 96"/>
                  <a:gd name="T28" fmla="*/ 25 w 36"/>
                  <a:gd name="T29" fmla="*/ 71 h 96"/>
                  <a:gd name="T30" fmla="*/ 28 w 36"/>
                  <a:gd name="T31" fmla="*/ 47 h 96"/>
                  <a:gd name="T32" fmla="*/ 21 w 36"/>
                  <a:gd name="T33" fmla="*/ 30 h 96"/>
                  <a:gd name="T34" fmla="*/ 10 w 36"/>
                  <a:gd name="T35" fmla="*/ 44 h 96"/>
                  <a:gd name="T36" fmla="*/ 10 w 36"/>
                  <a:gd name="T37" fmla="*/ 75 h 96"/>
                  <a:gd name="T38" fmla="*/ 20 w 36"/>
                  <a:gd name="T39" fmla="*/ 95 h 96"/>
                  <a:gd name="T40" fmla="*/ 34 w 36"/>
                  <a:gd name="T41" fmla="*/ 73 h 96"/>
                  <a:gd name="T42" fmla="*/ 36 w 36"/>
                  <a:gd name="T43" fmla="*/ 32 h 96"/>
                  <a:gd name="T44" fmla="*/ 27 w 36"/>
                  <a:gd name="T45" fmla="*/ 5 h 96"/>
                  <a:gd name="T46" fmla="*/ 7 w 36"/>
                  <a:gd name="T47" fmla="*/ 14 h 96"/>
                  <a:gd name="T48" fmla="*/ 3 w 36"/>
                  <a:gd name="T49" fmla="*/ 31 h 96"/>
                  <a:gd name="T50" fmla="*/ 0 w 36"/>
                  <a:gd name="T51" fmla="*/ 54 h 96"/>
                  <a:gd name="T52" fmla="*/ 3 w 36"/>
                  <a:gd name="T53" fmla="*/ 5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96">
                    <a:moveTo>
                      <a:pt x="3" y="54"/>
                    </a:moveTo>
                    <a:cubicBezTo>
                      <a:pt x="5" y="42"/>
                      <a:pt x="4" y="27"/>
                      <a:pt x="10" y="15"/>
                    </a:cubicBezTo>
                    <a:cubicBezTo>
                      <a:pt x="12" y="11"/>
                      <a:pt x="16" y="7"/>
                      <a:pt x="22" y="6"/>
                    </a:cubicBezTo>
                    <a:cubicBezTo>
                      <a:pt x="29" y="6"/>
                      <a:pt x="31" y="15"/>
                      <a:pt x="32" y="20"/>
                    </a:cubicBezTo>
                    <a:cubicBezTo>
                      <a:pt x="34" y="31"/>
                      <a:pt x="33" y="44"/>
                      <a:pt x="32" y="55"/>
                    </a:cubicBezTo>
                    <a:cubicBezTo>
                      <a:pt x="32" y="61"/>
                      <a:pt x="31" y="67"/>
                      <a:pt x="31" y="73"/>
                    </a:cubicBezTo>
                    <a:cubicBezTo>
                      <a:pt x="30" y="79"/>
                      <a:pt x="30" y="87"/>
                      <a:pt x="24" y="91"/>
                    </a:cubicBezTo>
                    <a:cubicBezTo>
                      <a:pt x="16" y="96"/>
                      <a:pt x="14" y="85"/>
                      <a:pt x="14" y="80"/>
                    </a:cubicBezTo>
                    <a:cubicBezTo>
                      <a:pt x="13" y="74"/>
                      <a:pt x="12" y="69"/>
                      <a:pt x="12" y="63"/>
                    </a:cubicBezTo>
                    <a:cubicBezTo>
                      <a:pt x="12" y="54"/>
                      <a:pt x="12" y="46"/>
                      <a:pt x="14" y="38"/>
                    </a:cubicBezTo>
                    <a:cubicBezTo>
                      <a:pt x="14" y="37"/>
                      <a:pt x="15" y="35"/>
                      <a:pt x="15" y="34"/>
                    </a:cubicBezTo>
                    <a:cubicBezTo>
                      <a:pt x="18" y="29"/>
                      <a:pt x="24" y="36"/>
                      <a:pt x="25" y="39"/>
                    </a:cubicBezTo>
                    <a:cubicBezTo>
                      <a:pt x="25" y="42"/>
                      <a:pt x="25" y="44"/>
                      <a:pt x="25" y="47"/>
                    </a:cubicBezTo>
                    <a:cubicBezTo>
                      <a:pt x="24" y="55"/>
                      <a:pt x="24" y="63"/>
                      <a:pt x="22" y="71"/>
                    </a:cubicBezTo>
                    <a:cubicBezTo>
                      <a:pt x="22" y="72"/>
                      <a:pt x="25" y="73"/>
                      <a:pt x="25" y="71"/>
                    </a:cubicBezTo>
                    <a:cubicBezTo>
                      <a:pt x="27" y="64"/>
                      <a:pt x="27" y="55"/>
                      <a:pt x="28" y="47"/>
                    </a:cubicBezTo>
                    <a:cubicBezTo>
                      <a:pt x="28" y="41"/>
                      <a:pt x="28" y="32"/>
                      <a:pt x="21" y="30"/>
                    </a:cubicBezTo>
                    <a:cubicBezTo>
                      <a:pt x="12" y="27"/>
                      <a:pt x="11" y="37"/>
                      <a:pt x="10" y="44"/>
                    </a:cubicBezTo>
                    <a:cubicBezTo>
                      <a:pt x="8" y="54"/>
                      <a:pt x="9" y="65"/>
                      <a:pt x="10" y="75"/>
                    </a:cubicBezTo>
                    <a:cubicBezTo>
                      <a:pt x="11" y="81"/>
                      <a:pt x="11" y="95"/>
                      <a:pt x="20" y="95"/>
                    </a:cubicBezTo>
                    <a:cubicBezTo>
                      <a:pt x="31" y="95"/>
                      <a:pt x="33" y="82"/>
                      <a:pt x="34" y="73"/>
                    </a:cubicBezTo>
                    <a:cubicBezTo>
                      <a:pt x="35" y="60"/>
                      <a:pt x="36" y="46"/>
                      <a:pt x="36" y="32"/>
                    </a:cubicBezTo>
                    <a:cubicBezTo>
                      <a:pt x="35" y="23"/>
                      <a:pt x="36" y="11"/>
                      <a:pt x="27" y="5"/>
                    </a:cubicBezTo>
                    <a:cubicBezTo>
                      <a:pt x="19" y="0"/>
                      <a:pt x="11" y="8"/>
                      <a:pt x="7" y="14"/>
                    </a:cubicBezTo>
                    <a:cubicBezTo>
                      <a:pt x="4" y="19"/>
                      <a:pt x="3" y="25"/>
                      <a:pt x="3" y="31"/>
                    </a:cubicBezTo>
                    <a:cubicBezTo>
                      <a:pt x="2" y="38"/>
                      <a:pt x="1" y="46"/>
                      <a:pt x="0" y="54"/>
                    </a:cubicBezTo>
                    <a:cubicBezTo>
                      <a:pt x="0" y="56"/>
                      <a:pt x="3" y="56"/>
                      <a:pt x="3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101"/>
              <p:cNvSpPr>
                <a:spLocks/>
              </p:cNvSpPr>
              <p:nvPr/>
            </p:nvSpPr>
            <p:spPr bwMode="auto">
              <a:xfrm>
                <a:off x="1273" y="1689"/>
                <a:ext cx="85" cy="227"/>
              </a:xfrm>
              <a:custGeom>
                <a:avLst/>
                <a:gdLst>
                  <a:gd name="T0" fmla="*/ 3 w 36"/>
                  <a:gd name="T1" fmla="*/ 54 h 96"/>
                  <a:gd name="T2" fmla="*/ 10 w 36"/>
                  <a:gd name="T3" fmla="*/ 15 h 96"/>
                  <a:gd name="T4" fmla="*/ 22 w 36"/>
                  <a:gd name="T5" fmla="*/ 6 h 96"/>
                  <a:gd name="T6" fmla="*/ 32 w 36"/>
                  <a:gd name="T7" fmla="*/ 20 h 96"/>
                  <a:gd name="T8" fmla="*/ 32 w 36"/>
                  <a:gd name="T9" fmla="*/ 55 h 96"/>
                  <a:gd name="T10" fmla="*/ 31 w 36"/>
                  <a:gd name="T11" fmla="*/ 73 h 96"/>
                  <a:gd name="T12" fmla="*/ 24 w 36"/>
                  <a:gd name="T13" fmla="*/ 91 h 96"/>
                  <a:gd name="T14" fmla="*/ 14 w 36"/>
                  <a:gd name="T15" fmla="*/ 80 h 96"/>
                  <a:gd name="T16" fmla="*/ 12 w 36"/>
                  <a:gd name="T17" fmla="*/ 62 h 96"/>
                  <a:gd name="T18" fmla="*/ 14 w 36"/>
                  <a:gd name="T19" fmla="*/ 38 h 96"/>
                  <a:gd name="T20" fmla="*/ 16 w 36"/>
                  <a:gd name="T21" fmla="*/ 34 h 96"/>
                  <a:gd name="T22" fmla="*/ 25 w 36"/>
                  <a:gd name="T23" fmla="*/ 39 h 96"/>
                  <a:gd name="T24" fmla="*/ 25 w 36"/>
                  <a:gd name="T25" fmla="*/ 47 h 96"/>
                  <a:gd name="T26" fmla="*/ 22 w 36"/>
                  <a:gd name="T27" fmla="*/ 70 h 96"/>
                  <a:gd name="T28" fmla="*/ 25 w 36"/>
                  <a:gd name="T29" fmla="*/ 71 h 96"/>
                  <a:gd name="T30" fmla="*/ 28 w 36"/>
                  <a:gd name="T31" fmla="*/ 47 h 96"/>
                  <a:gd name="T32" fmla="*/ 21 w 36"/>
                  <a:gd name="T33" fmla="*/ 30 h 96"/>
                  <a:gd name="T34" fmla="*/ 10 w 36"/>
                  <a:gd name="T35" fmla="*/ 43 h 96"/>
                  <a:gd name="T36" fmla="*/ 10 w 36"/>
                  <a:gd name="T37" fmla="*/ 75 h 96"/>
                  <a:gd name="T38" fmla="*/ 20 w 36"/>
                  <a:gd name="T39" fmla="*/ 95 h 96"/>
                  <a:gd name="T40" fmla="*/ 34 w 36"/>
                  <a:gd name="T41" fmla="*/ 73 h 96"/>
                  <a:gd name="T42" fmla="*/ 36 w 36"/>
                  <a:gd name="T43" fmla="*/ 32 h 96"/>
                  <a:gd name="T44" fmla="*/ 27 w 36"/>
                  <a:gd name="T45" fmla="*/ 5 h 96"/>
                  <a:gd name="T46" fmla="*/ 7 w 36"/>
                  <a:gd name="T47" fmla="*/ 14 h 96"/>
                  <a:gd name="T48" fmla="*/ 3 w 36"/>
                  <a:gd name="T49" fmla="*/ 30 h 96"/>
                  <a:gd name="T50" fmla="*/ 0 w 36"/>
                  <a:gd name="T51" fmla="*/ 54 h 96"/>
                  <a:gd name="T52" fmla="*/ 3 w 36"/>
                  <a:gd name="T53" fmla="*/ 5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96">
                    <a:moveTo>
                      <a:pt x="3" y="54"/>
                    </a:moveTo>
                    <a:cubicBezTo>
                      <a:pt x="5" y="41"/>
                      <a:pt x="4" y="26"/>
                      <a:pt x="10" y="15"/>
                    </a:cubicBezTo>
                    <a:cubicBezTo>
                      <a:pt x="12" y="11"/>
                      <a:pt x="17" y="6"/>
                      <a:pt x="22" y="6"/>
                    </a:cubicBezTo>
                    <a:cubicBezTo>
                      <a:pt x="29" y="6"/>
                      <a:pt x="31" y="15"/>
                      <a:pt x="32" y="20"/>
                    </a:cubicBezTo>
                    <a:cubicBezTo>
                      <a:pt x="34" y="31"/>
                      <a:pt x="33" y="43"/>
                      <a:pt x="32" y="55"/>
                    </a:cubicBezTo>
                    <a:cubicBezTo>
                      <a:pt x="32" y="61"/>
                      <a:pt x="31" y="67"/>
                      <a:pt x="31" y="73"/>
                    </a:cubicBezTo>
                    <a:cubicBezTo>
                      <a:pt x="30" y="79"/>
                      <a:pt x="30" y="87"/>
                      <a:pt x="24" y="91"/>
                    </a:cubicBezTo>
                    <a:cubicBezTo>
                      <a:pt x="16" y="96"/>
                      <a:pt x="14" y="85"/>
                      <a:pt x="14" y="80"/>
                    </a:cubicBezTo>
                    <a:cubicBezTo>
                      <a:pt x="13" y="74"/>
                      <a:pt x="12" y="68"/>
                      <a:pt x="12" y="62"/>
                    </a:cubicBezTo>
                    <a:cubicBezTo>
                      <a:pt x="12" y="54"/>
                      <a:pt x="12" y="46"/>
                      <a:pt x="14" y="38"/>
                    </a:cubicBezTo>
                    <a:cubicBezTo>
                      <a:pt x="14" y="36"/>
                      <a:pt x="15" y="35"/>
                      <a:pt x="16" y="34"/>
                    </a:cubicBezTo>
                    <a:cubicBezTo>
                      <a:pt x="18" y="29"/>
                      <a:pt x="24" y="35"/>
                      <a:pt x="25" y="39"/>
                    </a:cubicBezTo>
                    <a:cubicBezTo>
                      <a:pt x="25" y="41"/>
                      <a:pt x="25" y="44"/>
                      <a:pt x="25" y="47"/>
                    </a:cubicBezTo>
                    <a:cubicBezTo>
                      <a:pt x="24" y="55"/>
                      <a:pt x="24" y="63"/>
                      <a:pt x="22" y="70"/>
                    </a:cubicBezTo>
                    <a:cubicBezTo>
                      <a:pt x="22" y="72"/>
                      <a:pt x="25" y="73"/>
                      <a:pt x="25" y="71"/>
                    </a:cubicBezTo>
                    <a:cubicBezTo>
                      <a:pt x="27" y="63"/>
                      <a:pt x="27" y="55"/>
                      <a:pt x="28" y="47"/>
                    </a:cubicBezTo>
                    <a:cubicBezTo>
                      <a:pt x="28" y="41"/>
                      <a:pt x="28" y="32"/>
                      <a:pt x="21" y="30"/>
                    </a:cubicBezTo>
                    <a:cubicBezTo>
                      <a:pt x="12" y="27"/>
                      <a:pt x="11" y="37"/>
                      <a:pt x="10" y="43"/>
                    </a:cubicBezTo>
                    <a:cubicBezTo>
                      <a:pt x="8" y="54"/>
                      <a:pt x="9" y="65"/>
                      <a:pt x="10" y="75"/>
                    </a:cubicBezTo>
                    <a:cubicBezTo>
                      <a:pt x="11" y="81"/>
                      <a:pt x="11" y="95"/>
                      <a:pt x="20" y="95"/>
                    </a:cubicBezTo>
                    <a:cubicBezTo>
                      <a:pt x="31" y="95"/>
                      <a:pt x="33" y="81"/>
                      <a:pt x="34" y="73"/>
                    </a:cubicBezTo>
                    <a:cubicBezTo>
                      <a:pt x="35" y="59"/>
                      <a:pt x="36" y="46"/>
                      <a:pt x="36" y="32"/>
                    </a:cubicBezTo>
                    <a:cubicBezTo>
                      <a:pt x="35" y="22"/>
                      <a:pt x="36" y="11"/>
                      <a:pt x="27" y="5"/>
                    </a:cubicBezTo>
                    <a:cubicBezTo>
                      <a:pt x="19" y="0"/>
                      <a:pt x="11" y="8"/>
                      <a:pt x="7" y="14"/>
                    </a:cubicBezTo>
                    <a:cubicBezTo>
                      <a:pt x="4" y="19"/>
                      <a:pt x="4" y="25"/>
                      <a:pt x="3" y="30"/>
                    </a:cubicBezTo>
                    <a:cubicBezTo>
                      <a:pt x="2" y="38"/>
                      <a:pt x="1" y="46"/>
                      <a:pt x="0" y="54"/>
                    </a:cubicBezTo>
                    <a:cubicBezTo>
                      <a:pt x="0" y="56"/>
                      <a:pt x="3" y="56"/>
                      <a:pt x="3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102"/>
              <p:cNvSpPr>
                <a:spLocks/>
              </p:cNvSpPr>
              <p:nvPr/>
            </p:nvSpPr>
            <p:spPr bwMode="auto">
              <a:xfrm>
                <a:off x="2789" y="406"/>
                <a:ext cx="215" cy="139"/>
              </a:xfrm>
              <a:custGeom>
                <a:avLst/>
                <a:gdLst>
                  <a:gd name="T0" fmla="*/ 42 w 91"/>
                  <a:gd name="T1" fmla="*/ 48 h 59"/>
                  <a:gd name="T2" fmla="*/ 10 w 91"/>
                  <a:gd name="T3" fmla="*/ 25 h 59"/>
                  <a:gd name="T4" fmla="*/ 7 w 91"/>
                  <a:gd name="T5" fmla="*/ 10 h 59"/>
                  <a:gd name="T6" fmla="*/ 24 w 91"/>
                  <a:gd name="T7" fmla="*/ 7 h 59"/>
                  <a:gd name="T8" fmla="*/ 55 w 91"/>
                  <a:gd name="T9" fmla="*/ 22 h 59"/>
                  <a:gd name="T10" fmla="*/ 71 w 91"/>
                  <a:gd name="T11" fmla="*/ 31 h 59"/>
                  <a:gd name="T12" fmla="*/ 84 w 91"/>
                  <a:gd name="T13" fmla="*/ 45 h 59"/>
                  <a:gd name="T14" fmla="*/ 70 w 91"/>
                  <a:gd name="T15" fmla="*/ 50 h 59"/>
                  <a:gd name="T16" fmla="*/ 54 w 91"/>
                  <a:gd name="T17" fmla="*/ 43 h 59"/>
                  <a:gd name="T18" fmla="*/ 32 w 91"/>
                  <a:gd name="T19" fmla="*/ 31 h 59"/>
                  <a:gd name="T20" fmla="*/ 29 w 91"/>
                  <a:gd name="T21" fmla="*/ 28 h 59"/>
                  <a:gd name="T22" fmla="*/ 38 w 91"/>
                  <a:gd name="T23" fmla="*/ 22 h 59"/>
                  <a:gd name="T24" fmla="*/ 45 w 91"/>
                  <a:gd name="T25" fmla="*/ 25 h 59"/>
                  <a:gd name="T26" fmla="*/ 65 w 91"/>
                  <a:gd name="T27" fmla="*/ 38 h 59"/>
                  <a:gd name="T28" fmla="*/ 67 w 91"/>
                  <a:gd name="T29" fmla="*/ 36 h 59"/>
                  <a:gd name="T30" fmla="*/ 46 w 91"/>
                  <a:gd name="T31" fmla="*/ 23 h 59"/>
                  <a:gd name="T32" fmla="*/ 28 w 91"/>
                  <a:gd name="T33" fmla="*/ 21 h 59"/>
                  <a:gd name="T34" fmla="*/ 36 w 91"/>
                  <a:gd name="T35" fmla="*/ 37 h 59"/>
                  <a:gd name="T36" fmla="*/ 64 w 91"/>
                  <a:gd name="T37" fmla="*/ 51 h 59"/>
                  <a:gd name="T38" fmla="*/ 86 w 91"/>
                  <a:gd name="T39" fmla="*/ 51 h 59"/>
                  <a:gd name="T40" fmla="*/ 72 w 91"/>
                  <a:gd name="T41" fmla="*/ 29 h 59"/>
                  <a:gd name="T42" fmla="*/ 37 w 91"/>
                  <a:gd name="T43" fmla="*/ 9 h 59"/>
                  <a:gd name="T44" fmla="*/ 8 w 91"/>
                  <a:gd name="T45" fmla="*/ 5 h 59"/>
                  <a:gd name="T46" fmla="*/ 8 w 91"/>
                  <a:gd name="T47" fmla="*/ 27 h 59"/>
                  <a:gd name="T48" fmla="*/ 21 w 91"/>
                  <a:gd name="T49" fmla="*/ 38 h 59"/>
                  <a:gd name="T50" fmla="*/ 41 w 91"/>
                  <a:gd name="T51" fmla="*/ 50 h 59"/>
                  <a:gd name="T52" fmla="*/ 42 w 91"/>
                  <a:gd name="T53" fmla="*/ 4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1" h="59">
                    <a:moveTo>
                      <a:pt x="42" y="48"/>
                    </a:moveTo>
                    <a:cubicBezTo>
                      <a:pt x="32" y="41"/>
                      <a:pt x="18" y="35"/>
                      <a:pt x="10" y="25"/>
                    </a:cubicBezTo>
                    <a:cubicBezTo>
                      <a:pt x="7" y="21"/>
                      <a:pt x="5" y="15"/>
                      <a:pt x="7" y="10"/>
                    </a:cubicBezTo>
                    <a:cubicBezTo>
                      <a:pt x="10" y="4"/>
                      <a:pt x="19" y="6"/>
                      <a:pt x="24" y="7"/>
                    </a:cubicBezTo>
                    <a:cubicBezTo>
                      <a:pt x="35" y="10"/>
                      <a:pt x="46" y="16"/>
                      <a:pt x="55" y="22"/>
                    </a:cubicBezTo>
                    <a:cubicBezTo>
                      <a:pt x="61" y="25"/>
                      <a:pt x="66" y="28"/>
                      <a:pt x="71" y="31"/>
                    </a:cubicBezTo>
                    <a:cubicBezTo>
                      <a:pt x="77" y="34"/>
                      <a:pt x="83" y="38"/>
                      <a:pt x="84" y="45"/>
                    </a:cubicBezTo>
                    <a:cubicBezTo>
                      <a:pt x="86" y="54"/>
                      <a:pt x="75" y="51"/>
                      <a:pt x="70" y="50"/>
                    </a:cubicBezTo>
                    <a:cubicBezTo>
                      <a:pt x="65" y="48"/>
                      <a:pt x="59" y="46"/>
                      <a:pt x="54" y="43"/>
                    </a:cubicBezTo>
                    <a:cubicBezTo>
                      <a:pt x="46" y="40"/>
                      <a:pt x="39" y="36"/>
                      <a:pt x="32" y="31"/>
                    </a:cubicBezTo>
                    <a:cubicBezTo>
                      <a:pt x="31" y="30"/>
                      <a:pt x="30" y="29"/>
                      <a:pt x="29" y="28"/>
                    </a:cubicBezTo>
                    <a:cubicBezTo>
                      <a:pt x="26" y="23"/>
                      <a:pt x="35" y="21"/>
                      <a:pt x="38" y="22"/>
                    </a:cubicBezTo>
                    <a:cubicBezTo>
                      <a:pt x="40" y="23"/>
                      <a:pt x="43" y="24"/>
                      <a:pt x="45" y="25"/>
                    </a:cubicBezTo>
                    <a:cubicBezTo>
                      <a:pt x="52" y="29"/>
                      <a:pt x="60" y="33"/>
                      <a:pt x="65" y="38"/>
                    </a:cubicBezTo>
                    <a:cubicBezTo>
                      <a:pt x="67" y="39"/>
                      <a:pt x="69" y="37"/>
                      <a:pt x="67" y="36"/>
                    </a:cubicBezTo>
                    <a:cubicBezTo>
                      <a:pt x="61" y="30"/>
                      <a:pt x="53" y="26"/>
                      <a:pt x="46" y="23"/>
                    </a:cubicBezTo>
                    <a:cubicBezTo>
                      <a:pt x="41" y="20"/>
                      <a:pt x="33" y="15"/>
                      <a:pt x="28" y="21"/>
                    </a:cubicBezTo>
                    <a:cubicBezTo>
                      <a:pt x="22" y="28"/>
                      <a:pt x="30" y="34"/>
                      <a:pt x="36" y="37"/>
                    </a:cubicBezTo>
                    <a:cubicBezTo>
                      <a:pt x="44" y="43"/>
                      <a:pt x="54" y="47"/>
                      <a:pt x="64" y="51"/>
                    </a:cubicBezTo>
                    <a:cubicBezTo>
                      <a:pt x="70" y="53"/>
                      <a:pt x="82" y="59"/>
                      <a:pt x="86" y="51"/>
                    </a:cubicBezTo>
                    <a:cubicBezTo>
                      <a:pt x="91" y="40"/>
                      <a:pt x="80" y="33"/>
                      <a:pt x="72" y="29"/>
                    </a:cubicBezTo>
                    <a:cubicBezTo>
                      <a:pt x="61" y="21"/>
                      <a:pt x="49" y="15"/>
                      <a:pt x="37" y="9"/>
                    </a:cubicBezTo>
                    <a:cubicBezTo>
                      <a:pt x="28" y="5"/>
                      <a:pt x="17" y="0"/>
                      <a:pt x="8" y="5"/>
                    </a:cubicBezTo>
                    <a:cubicBezTo>
                      <a:pt x="0" y="10"/>
                      <a:pt x="4" y="21"/>
                      <a:pt x="8" y="27"/>
                    </a:cubicBezTo>
                    <a:cubicBezTo>
                      <a:pt x="11" y="31"/>
                      <a:pt x="16" y="35"/>
                      <a:pt x="21" y="38"/>
                    </a:cubicBezTo>
                    <a:cubicBezTo>
                      <a:pt x="27" y="42"/>
                      <a:pt x="34" y="46"/>
                      <a:pt x="41" y="50"/>
                    </a:cubicBezTo>
                    <a:cubicBezTo>
                      <a:pt x="42" y="51"/>
                      <a:pt x="44" y="49"/>
                      <a:pt x="42" y="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103"/>
              <p:cNvSpPr>
                <a:spLocks/>
              </p:cNvSpPr>
              <p:nvPr/>
            </p:nvSpPr>
            <p:spPr bwMode="auto">
              <a:xfrm>
                <a:off x="4685" y="448"/>
                <a:ext cx="184" cy="178"/>
              </a:xfrm>
              <a:custGeom>
                <a:avLst/>
                <a:gdLst>
                  <a:gd name="T0" fmla="*/ 25 w 78"/>
                  <a:gd name="T1" fmla="*/ 26 h 75"/>
                  <a:gd name="T2" fmla="*/ 57 w 78"/>
                  <a:gd name="T3" fmla="*/ 4 h 75"/>
                  <a:gd name="T4" fmla="*/ 72 w 78"/>
                  <a:gd name="T5" fmla="*/ 6 h 75"/>
                  <a:gd name="T6" fmla="*/ 69 w 78"/>
                  <a:gd name="T7" fmla="*/ 23 h 75"/>
                  <a:gd name="T8" fmla="*/ 44 w 78"/>
                  <a:gd name="T9" fmla="*/ 47 h 75"/>
                  <a:gd name="T10" fmla="*/ 30 w 78"/>
                  <a:gd name="T11" fmla="*/ 59 h 75"/>
                  <a:gd name="T12" fmla="*/ 12 w 78"/>
                  <a:gd name="T13" fmla="*/ 67 h 75"/>
                  <a:gd name="T14" fmla="*/ 13 w 78"/>
                  <a:gd name="T15" fmla="*/ 52 h 75"/>
                  <a:gd name="T16" fmla="*/ 25 w 78"/>
                  <a:gd name="T17" fmla="*/ 38 h 75"/>
                  <a:gd name="T18" fmla="*/ 44 w 78"/>
                  <a:gd name="T19" fmla="*/ 23 h 75"/>
                  <a:gd name="T20" fmla="*/ 48 w 78"/>
                  <a:gd name="T21" fmla="*/ 21 h 75"/>
                  <a:gd name="T22" fmla="*/ 51 w 78"/>
                  <a:gd name="T23" fmla="*/ 31 h 75"/>
                  <a:gd name="T24" fmla="*/ 45 w 78"/>
                  <a:gd name="T25" fmla="*/ 37 h 75"/>
                  <a:gd name="T26" fmla="*/ 26 w 78"/>
                  <a:gd name="T27" fmla="*/ 51 h 75"/>
                  <a:gd name="T28" fmla="*/ 27 w 78"/>
                  <a:gd name="T29" fmla="*/ 54 h 75"/>
                  <a:gd name="T30" fmla="*/ 47 w 78"/>
                  <a:gd name="T31" fmla="*/ 39 h 75"/>
                  <a:gd name="T32" fmla="*/ 54 w 78"/>
                  <a:gd name="T33" fmla="*/ 22 h 75"/>
                  <a:gd name="T34" fmla="*/ 37 w 78"/>
                  <a:gd name="T35" fmla="*/ 24 h 75"/>
                  <a:gd name="T36" fmla="*/ 14 w 78"/>
                  <a:gd name="T37" fmla="*/ 46 h 75"/>
                  <a:gd name="T38" fmla="*/ 7 w 78"/>
                  <a:gd name="T39" fmla="*/ 66 h 75"/>
                  <a:gd name="T40" fmla="*/ 32 w 78"/>
                  <a:gd name="T41" fmla="*/ 61 h 75"/>
                  <a:gd name="T42" fmla="*/ 63 w 78"/>
                  <a:gd name="T43" fmla="*/ 34 h 75"/>
                  <a:gd name="T44" fmla="*/ 76 w 78"/>
                  <a:gd name="T45" fmla="*/ 9 h 75"/>
                  <a:gd name="T46" fmla="*/ 56 w 78"/>
                  <a:gd name="T47" fmla="*/ 1 h 75"/>
                  <a:gd name="T48" fmla="*/ 41 w 78"/>
                  <a:gd name="T49" fmla="*/ 10 h 75"/>
                  <a:gd name="T50" fmla="*/ 23 w 78"/>
                  <a:gd name="T51" fmla="*/ 24 h 75"/>
                  <a:gd name="T52" fmla="*/ 25 w 78"/>
                  <a:gd name="T53" fmla="*/ 2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8" h="75">
                    <a:moveTo>
                      <a:pt x="25" y="26"/>
                    </a:moveTo>
                    <a:cubicBezTo>
                      <a:pt x="35" y="19"/>
                      <a:pt x="45" y="8"/>
                      <a:pt x="57" y="4"/>
                    </a:cubicBezTo>
                    <a:cubicBezTo>
                      <a:pt x="62" y="3"/>
                      <a:pt x="68" y="3"/>
                      <a:pt x="72" y="6"/>
                    </a:cubicBezTo>
                    <a:cubicBezTo>
                      <a:pt x="77" y="11"/>
                      <a:pt x="72" y="19"/>
                      <a:pt x="69" y="23"/>
                    </a:cubicBezTo>
                    <a:cubicBezTo>
                      <a:pt x="62" y="33"/>
                      <a:pt x="53" y="40"/>
                      <a:pt x="44" y="47"/>
                    </a:cubicBezTo>
                    <a:cubicBezTo>
                      <a:pt x="40" y="51"/>
                      <a:pt x="35" y="55"/>
                      <a:pt x="30" y="59"/>
                    </a:cubicBezTo>
                    <a:cubicBezTo>
                      <a:pt x="25" y="63"/>
                      <a:pt x="19" y="68"/>
                      <a:pt x="12" y="67"/>
                    </a:cubicBezTo>
                    <a:cubicBezTo>
                      <a:pt x="3" y="65"/>
                      <a:pt x="10" y="56"/>
                      <a:pt x="13" y="52"/>
                    </a:cubicBezTo>
                    <a:cubicBezTo>
                      <a:pt x="17" y="47"/>
                      <a:pt x="21" y="43"/>
                      <a:pt x="25" y="38"/>
                    </a:cubicBezTo>
                    <a:cubicBezTo>
                      <a:pt x="31" y="32"/>
                      <a:pt x="37" y="27"/>
                      <a:pt x="44" y="23"/>
                    </a:cubicBezTo>
                    <a:cubicBezTo>
                      <a:pt x="45" y="22"/>
                      <a:pt x="46" y="21"/>
                      <a:pt x="48" y="21"/>
                    </a:cubicBezTo>
                    <a:cubicBezTo>
                      <a:pt x="54" y="20"/>
                      <a:pt x="53" y="29"/>
                      <a:pt x="51" y="31"/>
                    </a:cubicBezTo>
                    <a:cubicBezTo>
                      <a:pt x="49" y="33"/>
                      <a:pt x="47" y="35"/>
                      <a:pt x="45" y="37"/>
                    </a:cubicBezTo>
                    <a:cubicBezTo>
                      <a:pt x="39" y="42"/>
                      <a:pt x="33" y="48"/>
                      <a:pt x="26" y="51"/>
                    </a:cubicBezTo>
                    <a:cubicBezTo>
                      <a:pt x="24" y="52"/>
                      <a:pt x="26" y="55"/>
                      <a:pt x="27" y="54"/>
                    </a:cubicBezTo>
                    <a:cubicBezTo>
                      <a:pt x="34" y="50"/>
                      <a:pt x="41" y="44"/>
                      <a:pt x="47" y="39"/>
                    </a:cubicBezTo>
                    <a:cubicBezTo>
                      <a:pt x="51" y="35"/>
                      <a:pt x="58" y="29"/>
                      <a:pt x="54" y="22"/>
                    </a:cubicBezTo>
                    <a:cubicBezTo>
                      <a:pt x="50" y="14"/>
                      <a:pt x="42" y="20"/>
                      <a:pt x="37" y="24"/>
                    </a:cubicBezTo>
                    <a:cubicBezTo>
                      <a:pt x="28" y="30"/>
                      <a:pt x="21" y="38"/>
                      <a:pt x="14" y="46"/>
                    </a:cubicBezTo>
                    <a:cubicBezTo>
                      <a:pt x="11" y="51"/>
                      <a:pt x="0" y="60"/>
                      <a:pt x="7" y="66"/>
                    </a:cubicBezTo>
                    <a:cubicBezTo>
                      <a:pt x="15" y="75"/>
                      <a:pt x="25" y="67"/>
                      <a:pt x="32" y="61"/>
                    </a:cubicBezTo>
                    <a:cubicBezTo>
                      <a:pt x="43" y="53"/>
                      <a:pt x="53" y="44"/>
                      <a:pt x="63" y="34"/>
                    </a:cubicBezTo>
                    <a:cubicBezTo>
                      <a:pt x="70" y="28"/>
                      <a:pt x="78" y="19"/>
                      <a:pt x="76" y="9"/>
                    </a:cubicBezTo>
                    <a:cubicBezTo>
                      <a:pt x="75" y="0"/>
                      <a:pt x="63" y="0"/>
                      <a:pt x="56" y="1"/>
                    </a:cubicBezTo>
                    <a:cubicBezTo>
                      <a:pt x="51" y="2"/>
                      <a:pt x="46" y="6"/>
                      <a:pt x="41" y="10"/>
                    </a:cubicBezTo>
                    <a:cubicBezTo>
                      <a:pt x="35" y="14"/>
                      <a:pt x="29" y="19"/>
                      <a:pt x="23" y="24"/>
                    </a:cubicBezTo>
                    <a:cubicBezTo>
                      <a:pt x="21" y="25"/>
                      <a:pt x="23" y="27"/>
                      <a:pt x="25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104"/>
              <p:cNvSpPr>
                <a:spLocks/>
              </p:cNvSpPr>
              <p:nvPr/>
            </p:nvSpPr>
            <p:spPr bwMode="auto">
              <a:xfrm>
                <a:off x="2408" y="1490"/>
                <a:ext cx="184" cy="178"/>
              </a:xfrm>
              <a:custGeom>
                <a:avLst/>
                <a:gdLst>
                  <a:gd name="T0" fmla="*/ 25 w 78"/>
                  <a:gd name="T1" fmla="*/ 27 h 75"/>
                  <a:gd name="T2" fmla="*/ 57 w 78"/>
                  <a:gd name="T3" fmla="*/ 5 h 75"/>
                  <a:gd name="T4" fmla="*/ 72 w 78"/>
                  <a:gd name="T5" fmla="*/ 7 h 75"/>
                  <a:gd name="T6" fmla="*/ 69 w 78"/>
                  <a:gd name="T7" fmla="*/ 24 h 75"/>
                  <a:gd name="T8" fmla="*/ 44 w 78"/>
                  <a:gd name="T9" fmla="*/ 48 h 75"/>
                  <a:gd name="T10" fmla="*/ 30 w 78"/>
                  <a:gd name="T11" fmla="*/ 60 h 75"/>
                  <a:gd name="T12" fmla="*/ 12 w 78"/>
                  <a:gd name="T13" fmla="*/ 67 h 75"/>
                  <a:gd name="T14" fmla="*/ 13 w 78"/>
                  <a:gd name="T15" fmla="*/ 53 h 75"/>
                  <a:gd name="T16" fmla="*/ 25 w 78"/>
                  <a:gd name="T17" fmla="*/ 39 h 75"/>
                  <a:gd name="T18" fmla="*/ 44 w 78"/>
                  <a:gd name="T19" fmla="*/ 24 h 75"/>
                  <a:gd name="T20" fmla="*/ 48 w 78"/>
                  <a:gd name="T21" fmla="*/ 22 h 75"/>
                  <a:gd name="T22" fmla="*/ 51 w 78"/>
                  <a:gd name="T23" fmla="*/ 32 h 75"/>
                  <a:gd name="T24" fmla="*/ 45 w 78"/>
                  <a:gd name="T25" fmla="*/ 38 h 75"/>
                  <a:gd name="T26" fmla="*/ 26 w 78"/>
                  <a:gd name="T27" fmla="*/ 52 h 75"/>
                  <a:gd name="T28" fmla="*/ 27 w 78"/>
                  <a:gd name="T29" fmla="*/ 55 h 75"/>
                  <a:gd name="T30" fmla="*/ 47 w 78"/>
                  <a:gd name="T31" fmla="*/ 40 h 75"/>
                  <a:gd name="T32" fmla="*/ 54 w 78"/>
                  <a:gd name="T33" fmla="*/ 23 h 75"/>
                  <a:gd name="T34" fmla="*/ 37 w 78"/>
                  <a:gd name="T35" fmla="*/ 25 h 75"/>
                  <a:gd name="T36" fmla="*/ 14 w 78"/>
                  <a:gd name="T37" fmla="*/ 47 h 75"/>
                  <a:gd name="T38" fmla="*/ 7 w 78"/>
                  <a:gd name="T39" fmla="*/ 67 h 75"/>
                  <a:gd name="T40" fmla="*/ 32 w 78"/>
                  <a:gd name="T41" fmla="*/ 62 h 75"/>
                  <a:gd name="T42" fmla="*/ 63 w 78"/>
                  <a:gd name="T43" fmla="*/ 35 h 75"/>
                  <a:gd name="T44" fmla="*/ 76 w 78"/>
                  <a:gd name="T45" fmla="*/ 10 h 75"/>
                  <a:gd name="T46" fmla="*/ 56 w 78"/>
                  <a:gd name="T47" fmla="*/ 2 h 75"/>
                  <a:gd name="T48" fmla="*/ 41 w 78"/>
                  <a:gd name="T49" fmla="*/ 10 h 75"/>
                  <a:gd name="T50" fmla="*/ 23 w 78"/>
                  <a:gd name="T51" fmla="*/ 25 h 75"/>
                  <a:gd name="T52" fmla="*/ 25 w 78"/>
                  <a:gd name="T53" fmla="*/ 27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8" h="75">
                    <a:moveTo>
                      <a:pt x="25" y="27"/>
                    </a:moveTo>
                    <a:cubicBezTo>
                      <a:pt x="35" y="19"/>
                      <a:pt x="45" y="8"/>
                      <a:pt x="57" y="5"/>
                    </a:cubicBezTo>
                    <a:cubicBezTo>
                      <a:pt x="62" y="3"/>
                      <a:pt x="68" y="3"/>
                      <a:pt x="72" y="7"/>
                    </a:cubicBezTo>
                    <a:cubicBezTo>
                      <a:pt x="77" y="12"/>
                      <a:pt x="72" y="20"/>
                      <a:pt x="69" y="24"/>
                    </a:cubicBezTo>
                    <a:cubicBezTo>
                      <a:pt x="62" y="33"/>
                      <a:pt x="53" y="41"/>
                      <a:pt x="44" y="48"/>
                    </a:cubicBezTo>
                    <a:cubicBezTo>
                      <a:pt x="40" y="52"/>
                      <a:pt x="35" y="56"/>
                      <a:pt x="30" y="60"/>
                    </a:cubicBezTo>
                    <a:cubicBezTo>
                      <a:pt x="25" y="64"/>
                      <a:pt x="19" y="69"/>
                      <a:pt x="12" y="67"/>
                    </a:cubicBezTo>
                    <a:cubicBezTo>
                      <a:pt x="3" y="65"/>
                      <a:pt x="10" y="56"/>
                      <a:pt x="13" y="53"/>
                    </a:cubicBezTo>
                    <a:cubicBezTo>
                      <a:pt x="17" y="48"/>
                      <a:pt x="21" y="44"/>
                      <a:pt x="25" y="39"/>
                    </a:cubicBezTo>
                    <a:cubicBezTo>
                      <a:pt x="30" y="33"/>
                      <a:pt x="37" y="28"/>
                      <a:pt x="44" y="24"/>
                    </a:cubicBezTo>
                    <a:cubicBezTo>
                      <a:pt x="45" y="23"/>
                      <a:pt x="46" y="22"/>
                      <a:pt x="48" y="22"/>
                    </a:cubicBezTo>
                    <a:cubicBezTo>
                      <a:pt x="54" y="20"/>
                      <a:pt x="53" y="29"/>
                      <a:pt x="51" y="32"/>
                    </a:cubicBezTo>
                    <a:cubicBezTo>
                      <a:pt x="49" y="34"/>
                      <a:pt x="47" y="36"/>
                      <a:pt x="45" y="38"/>
                    </a:cubicBezTo>
                    <a:cubicBezTo>
                      <a:pt x="39" y="43"/>
                      <a:pt x="33" y="48"/>
                      <a:pt x="26" y="52"/>
                    </a:cubicBezTo>
                    <a:cubicBezTo>
                      <a:pt x="24" y="53"/>
                      <a:pt x="26" y="56"/>
                      <a:pt x="27" y="55"/>
                    </a:cubicBezTo>
                    <a:cubicBezTo>
                      <a:pt x="34" y="51"/>
                      <a:pt x="41" y="45"/>
                      <a:pt x="47" y="40"/>
                    </a:cubicBezTo>
                    <a:cubicBezTo>
                      <a:pt x="51" y="36"/>
                      <a:pt x="58" y="30"/>
                      <a:pt x="54" y="23"/>
                    </a:cubicBezTo>
                    <a:cubicBezTo>
                      <a:pt x="50" y="15"/>
                      <a:pt x="42" y="21"/>
                      <a:pt x="37" y="25"/>
                    </a:cubicBezTo>
                    <a:cubicBezTo>
                      <a:pt x="28" y="31"/>
                      <a:pt x="21" y="39"/>
                      <a:pt x="14" y="47"/>
                    </a:cubicBezTo>
                    <a:cubicBezTo>
                      <a:pt x="11" y="51"/>
                      <a:pt x="0" y="61"/>
                      <a:pt x="7" y="67"/>
                    </a:cubicBezTo>
                    <a:cubicBezTo>
                      <a:pt x="15" y="75"/>
                      <a:pt x="25" y="67"/>
                      <a:pt x="32" y="62"/>
                    </a:cubicBezTo>
                    <a:cubicBezTo>
                      <a:pt x="43" y="54"/>
                      <a:pt x="53" y="45"/>
                      <a:pt x="63" y="35"/>
                    </a:cubicBezTo>
                    <a:cubicBezTo>
                      <a:pt x="70" y="28"/>
                      <a:pt x="78" y="20"/>
                      <a:pt x="76" y="10"/>
                    </a:cubicBezTo>
                    <a:cubicBezTo>
                      <a:pt x="75" y="1"/>
                      <a:pt x="63" y="0"/>
                      <a:pt x="56" y="2"/>
                    </a:cubicBezTo>
                    <a:cubicBezTo>
                      <a:pt x="51" y="3"/>
                      <a:pt x="46" y="7"/>
                      <a:pt x="41" y="10"/>
                    </a:cubicBezTo>
                    <a:cubicBezTo>
                      <a:pt x="35" y="15"/>
                      <a:pt x="29" y="20"/>
                      <a:pt x="23" y="25"/>
                    </a:cubicBezTo>
                    <a:cubicBezTo>
                      <a:pt x="21" y="26"/>
                      <a:pt x="23" y="28"/>
                      <a:pt x="25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105"/>
              <p:cNvSpPr>
                <a:spLocks/>
              </p:cNvSpPr>
              <p:nvPr/>
            </p:nvSpPr>
            <p:spPr bwMode="auto">
              <a:xfrm>
                <a:off x="6300" y="8"/>
                <a:ext cx="184" cy="178"/>
              </a:xfrm>
              <a:custGeom>
                <a:avLst/>
                <a:gdLst>
                  <a:gd name="T0" fmla="*/ 25 w 78"/>
                  <a:gd name="T1" fmla="*/ 26 h 75"/>
                  <a:gd name="T2" fmla="*/ 57 w 78"/>
                  <a:gd name="T3" fmla="*/ 4 h 75"/>
                  <a:gd name="T4" fmla="*/ 72 w 78"/>
                  <a:gd name="T5" fmla="*/ 7 h 75"/>
                  <a:gd name="T6" fmla="*/ 69 w 78"/>
                  <a:gd name="T7" fmla="*/ 24 h 75"/>
                  <a:gd name="T8" fmla="*/ 44 w 78"/>
                  <a:gd name="T9" fmla="*/ 48 h 75"/>
                  <a:gd name="T10" fmla="*/ 30 w 78"/>
                  <a:gd name="T11" fmla="*/ 59 h 75"/>
                  <a:gd name="T12" fmla="*/ 12 w 78"/>
                  <a:gd name="T13" fmla="*/ 67 h 75"/>
                  <a:gd name="T14" fmla="*/ 13 w 78"/>
                  <a:gd name="T15" fmla="*/ 52 h 75"/>
                  <a:gd name="T16" fmla="*/ 25 w 78"/>
                  <a:gd name="T17" fmla="*/ 39 h 75"/>
                  <a:gd name="T18" fmla="*/ 44 w 78"/>
                  <a:gd name="T19" fmla="*/ 23 h 75"/>
                  <a:gd name="T20" fmla="*/ 48 w 78"/>
                  <a:gd name="T21" fmla="*/ 21 h 75"/>
                  <a:gd name="T22" fmla="*/ 50 w 78"/>
                  <a:gd name="T23" fmla="*/ 31 h 75"/>
                  <a:gd name="T24" fmla="*/ 45 w 78"/>
                  <a:gd name="T25" fmla="*/ 37 h 75"/>
                  <a:gd name="T26" fmla="*/ 26 w 78"/>
                  <a:gd name="T27" fmla="*/ 52 h 75"/>
                  <a:gd name="T28" fmla="*/ 27 w 78"/>
                  <a:gd name="T29" fmla="*/ 54 h 75"/>
                  <a:gd name="T30" fmla="*/ 47 w 78"/>
                  <a:gd name="T31" fmla="*/ 39 h 75"/>
                  <a:gd name="T32" fmla="*/ 54 w 78"/>
                  <a:gd name="T33" fmla="*/ 22 h 75"/>
                  <a:gd name="T34" fmla="*/ 37 w 78"/>
                  <a:gd name="T35" fmla="*/ 24 h 75"/>
                  <a:gd name="T36" fmla="*/ 14 w 78"/>
                  <a:gd name="T37" fmla="*/ 46 h 75"/>
                  <a:gd name="T38" fmla="*/ 7 w 78"/>
                  <a:gd name="T39" fmla="*/ 67 h 75"/>
                  <a:gd name="T40" fmla="*/ 32 w 78"/>
                  <a:gd name="T41" fmla="*/ 61 h 75"/>
                  <a:gd name="T42" fmla="*/ 63 w 78"/>
                  <a:gd name="T43" fmla="*/ 35 h 75"/>
                  <a:gd name="T44" fmla="*/ 76 w 78"/>
                  <a:gd name="T45" fmla="*/ 9 h 75"/>
                  <a:gd name="T46" fmla="*/ 56 w 78"/>
                  <a:gd name="T47" fmla="*/ 1 h 75"/>
                  <a:gd name="T48" fmla="*/ 41 w 78"/>
                  <a:gd name="T49" fmla="*/ 10 h 75"/>
                  <a:gd name="T50" fmla="*/ 23 w 78"/>
                  <a:gd name="T51" fmla="*/ 24 h 75"/>
                  <a:gd name="T52" fmla="*/ 25 w 78"/>
                  <a:gd name="T53" fmla="*/ 2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8" h="75">
                    <a:moveTo>
                      <a:pt x="25" y="26"/>
                    </a:moveTo>
                    <a:cubicBezTo>
                      <a:pt x="35" y="19"/>
                      <a:pt x="45" y="8"/>
                      <a:pt x="57" y="4"/>
                    </a:cubicBezTo>
                    <a:cubicBezTo>
                      <a:pt x="62" y="3"/>
                      <a:pt x="68" y="3"/>
                      <a:pt x="72" y="7"/>
                    </a:cubicBezTo>
                    <a:cubicBezTo>
                      <a:pt x="77" y="11"/>
                      <a:pt x="72" y="19"/>
                      <a:pt x="69" y="24"/>
                    </a:cubicBezTo>
                    <a:cubicBezTo>
                      <a:pt x="62" y="33"/>
                      <a:pt x="53" y="40"/>
                      <a:pt x="44" y="48"/>
                    </a:cubicBezTo>
                    <a:cubicBezTo>
                      <a:pt x="40" y="52"/>
                      <a:pt x="35" y="56"/>
                      <a:pt x="30" y="59"/>
                    </a:cubicBezTo>
                    <a:cubicBezTo>
                      <a:pt x="25" y="63"/>
                      <a:pt x="19" y="68"/>
                      <a:pt x="12" y="67"/>
                    </a:cubicBezTo>
                    <a:cubicBezTo>
                      <a:pt x="3" y="65"/>
                      <a:pt x="10" y="56"/>
                      <a:pt x="13" y="52"/>
                    </a:cubicBezTo>
                    <a:cubicBezTo>
                      <a:pt x="17" y="48"/>
                      <a:pt x="21" y="43"/>
                      <a:pt x="25" y="39"/>
                    </a:cubicBezTo>
                    <a:cubicBezTo>
                      <a:pt x="30" y="33"/>
                      <a:pt x="36" y="27"/>
                      <a:pt x="44" y="23"/>
                    </a:cubicBezTo>
                    <a:cubicBezTo>
                      <a:pt x="45" y="22"/>
                      <a:pt x="46" y="22"/>
                      <a:pt x="48" y="21"/>
                    </a:cubicBezTo>
                    <a:cubicBezTo>
                      <a:pt x="53" y="20"/>
                      <a:pt x="52" y="29"/>
                      <a:pt x="50" y="31"/>
                    </a:cubicBezTo>
                    <a:cubicBezTo>
                      <a:pt x="49" y="33"/>
                      <a:pt x="47" y="35"/>
                      <a:pt x="45" y="37"/>
                    </a:cubicBezTo>
                    <a:cubicBezTo>
                      <a:pt x="39" y="42"/>
                      <a:pt x="33" y="48"/>
                      <a:pt x="26" y="52"/>
                    </a:cubicBezTo>
                    <a:cubicBezTo>
                      <a:pt x="24" y="52"/>
                      <a:pt x="26" y="55"/>
                      <a:pt x="27" y="54"/>
                    </a:cubicBezTo>
                    <a:cubicBezTo>
                      <a:pt x="34" y="50"/>
                      <a:pt x="41" y="44"/>
                      <a:pt x="47" y="39"/>
                    </a:cubicBezTo>
                    <a:cubicBezTo>
                      <a:pt x="51" y="35"/>
                      <a:pt x="58" y="29"/>
                      <a:pt x="54" y="22"/>
                    </a:cubicBezTo>
                    <a:cubicBezTo>
                      <a:pt x="50" y="14"/>
                      <a:pt x="42" y="20"/>
                      <a:pt x="37" y="24"/>
                    </a:cubicBezTo>
                    <a:cubicBezTo>
                      <a:pt x="28" y="30"/>
                      <a:pt x="21" y="38"/>
                      <a:pt x="14" y="46"/>
                    </a:cubicBezTo>
                    <a:cubicBezTo>
                      <a:pt x="10" y="51"/>
                      <a:pt x="0" y="60"/>
                      <a:pt x="7" y="67"/>
                    </a:cubicBezTo>
                    <a:cubicBezTo>
                      <a:pt x="15" y="75"/>
                      <a:pt x="25" y="67"/>
                      <a:pt x="32" y="61"/>
                    </a:cubicBezTo>
                    <a:cubicBezTo>
                      <a:pt x="43" y="53"/>
                      <a:pt x="53" y="44"/>
                      <a:pt x="63" y="35"/>
                    </a:cubicBezTo>
                    <a:cubicBezTo>
                      <a:pt x="70" y="28"/>
                      <a:pt x="78" y="20"/>
                      <a:pt x="76" y="9"/>
                    </a:cubicBezTo>
                    <a:cubicBezTo>
                      <a:pt x="75" y="0"/>
                      <a:pt x="63" y="0"/>
                      <a:pt x="56" y="1"/>
                    </a:cubicBezTo>
                    <a:cubicBezTo>
                      <a:pt x="51" y="3"/>
                      <a:pt x="46" y="6"/>
                      <a:pt x="41" y="10"/>
                    </a:cubicBezTo>
                    <a:cubicBezTo>
                      <a:pt x="35" y="14"/>
                      <a:pt x="29" y="20"/>
                      <a:pt x="23" y="24"/>
                    </a:cubicBezTo>
                    <a:cubicBezTo>
                      <a:pt x="21" y="25"/>
                      <a:pt x="23" y="28"/>
                      <a:pt x="25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106"/>
              <p:cNvSpPr>
                <a:spLocks noEditPoints="1"/>
              </p:cNvSpPr>
              <p:nvPr/>
            </p:nvSpPr>
            <p:spPr bwMode="auto">
              <a:xfrm>
                <a:off x="3999" y="856"/>
                <a:ext cx="506" cy="343"/>
              </a:xfrm>
              <a:custGeom>
                <a:avLst/>
                <a:gdLst>
                  <a:gd name="T0" fmla="*/ 33 w 214"/>
                  <a:gd name="T1" fmla="*/ 86 h 145"/>
                  <a:gd name="T2" fmla="*/ 0 w 214"/>
                  <a:gd name="T3" fmla="*/ 108 h 145"/>
                  <a:gd name="T4" fmla="*/ 21 w 214"/>
                  <a:gd name="T5" fmla="*/ 144 h 145"/>
                  <a:gd name="T6" fmla="*/ 164 w 214"/>
                  <a:gd name="T7" fmla="*/ 66 h 145"/>
                  <a:gd name="T8" fmla="*/ 213 w 214"/>
                  <a:gd name="T9" fmla="*/ 37 h 145"/>
                  <a:gd name="T10" fmla="*/ 189 w 214"/>
                  <a:gd name="T11" fmla="*/ 1 h 145"/>
                  <a:gd name="T12" fmla="*/ 191 w 214"/>
                  <a:gd name="T13" fmla="*/ 24 h 145"/>
                  <a:gd name="T14" fmla="*/ 190 w 214"/>
                  <a:gd name="T15" fmla="*/ 3 h 145"/>
                  <a:gd name="T16" fmla="*/ 115 w 214"/>
                  <a:gd name="T17" fmla="*/ 88 h 145"/>
                  <a:gd name="T18" fmla="*/ 21 w 214"/>
                  <a:gd name="T19" fmla="*/ 141 h 145"/>
                  <a:gd name="T20" fmla="*/ 7 w 214"/>
                  <a:gd name="T21" fmla="*/ 106 h 145"/>
                  <a:gd name="T22" fmla="*/ 10 w 214"/>
                  <a:gd name="T23" fmla="*/ 104 h 145"/>
                  <a:gd name="T24" fmla="*/ 14 w 214"/>
                  <a:gd name="T25" fmla="*/ 101 h 145"/>
                  <a:gd name="T26" fmla="*/ 26 w 214"/>
                  <a:gd name="T27" fmla="*/ 116 h 145"/>
                  <a:gd name="T28" fmla="*/ 21 w 214"/>
                  <a:gd name="T29" fmla="*/ 96 h 145"/>
                  <a:gd name="T30" fmla="*/ 24 w 214"/>
                  <a:gd name="T31" fmla="*/ 95 h 145"/>
                  <a:gd name="T32" fmla="*/ 39 w 214"/>
                  <a:gd name="T33" fmla="*/ 109 h 145"/>
                  <a:gd name="T34" fmla="*/ 42 w 214"/>
                  <a:gd name="T35" fmla="*/ 85 h 145"/>
                  <a:gd name="T36" fmla="*/ 54 w 214"/>
                  <a:gd name="T37" fmla="*/ 101 h 145"/>
                  <a:gd name="T38" fmla="*/ 50 w 214"/>
                  <a:gd name="T39" fmla="*/ 80 h 145"/>
                  <a:gd name="T40" fmla="*/ 60 w 214"/>
                  <a:gd name="T41" fmla="*/ 92 h 145"/>
                  <a:gd name="T42" fmla="*/ 56 w 214"/>
                  <a:gd name="T43" fmla="*/ 77 h 145"/>
                  <a:gd name="T44" fmla="*/ 69 w 214"/>
                  <a:gd name="T45" fmla="*/ 93 h 145"/>
                  <a:gd name="T46" fmla="*/ 66 w 214"/>
                  <a:gd name="T47" fmla="*/ 72 h 145"/>
                  <a:gd name="T48" fmla="*/ 68 w 214"/>
                  <a:gd name="T49" fmla="*/ 70 h 145"/>
                  <a:gd name="T50" fmla="*/ 76 w 214"/>
                  <a:gd name="T51" fmla="*/ 78 h 145"/>
                  <a:gd name="T52" fmla="*/ 79 w 214"/>
                  <a:gd name="T53" fmla="*/ 76 h 145"/>
                  <a:gd name="T54" fmla="*/ 79 w 214"/>
                  <a:gd name="T55" fmla="*/ 64 h 145"/>
                  <a:gd name="T56" fmla="*/ 82 w 214"/>
                  <a:gd name="T57" fmla="*/ 63 h 145"/>
                  <a:gd name="T58" fmla="*/ 95 w 214"/>
                  <a:gd name="T59" fmla="*/ 78 h 145"/>
                  <a:gd name="T60" fmla="*/ 89 w 214"/>
                  <a:gd name="T61" fmla="*/ 59 h 145"/>
                  <a:gd name="T62" fmla="*/ 104 w 214"/>
                  <a:gd name="T63" fmla="*/ 70 h 145"/>
                  <a:gd name="T64" fmla="*/ 99 w 214"/>
                  <a:gd name="T65" fmla="*/ 53 h 145"/>
                  <a:gd name="T66" fmla="*/ 114 w 214"/>
                  <a:gd name="T67" fmla="*/ 70 h 145"/>
                  <a:gd name="T68" fmla="*/ 107 w 214"/>
                  <a:gd name="T69" fmla="*/ 49 h 145"/>
                  <a:gd name="T70" fmla="*/ 120 w 214"/>
                  <a:gd name="T71" fmla="*/ 62 h 145"/>
                  <a:gd name="T72" fmla="*/ 114 w 214"/>
                  <a:gd name="T73" fmla="*/ 45 h 145"/>
                  <a:gd name="T74" fmla="*/ 129 w 214"/>
                  <a:gd name="T75" fmla="*/ 59 h 145"/>
                  <a:gd name="T76" fmla="*/ 123 w 214"/>
                  <a:gd name="T77" fmla="*/ 40 h 145"/>
                  <a:gd name="T78" fmla="*/ 135 w 214"/>
                  <a:gd name="T79" fmla="*/ 54 h 145"/>
                  <a:gd name="T80" fmla="*/ 130 w 214"/>
                  <a:gd name="T81" fmla="*/ 37 h 145"/>
                  <a:gd name="T82" fmla="*/ 144 w 214"/>
                  <a:gd name="T83" fmla="*/ 49 h 145"/>
                  <a:gd name="T84" fmla="*/ 138 w 214"/>
                  <a:gd name="T85" fmla="*/ 32 h 145"/>
                  <a:gd name="T86" fmla="*/ 154 w 214"/>
                  <a:gd name="T87" fmla="*/ 48 h 145"/>
                  <a:gd name="T88" fmla="*/ 154 w 214"/>
                  <a:gd name="T89" fmla="*/ 24 h 145"/>
                  <a:gd name="T90" fmla="*/ 156 w 214"/>
                  <a:gd name="T91" fmla="*/ 23 h 145"/>
                  <a:gd name="T92" fmla="*/ 171 w 214"/>
                  <a:gd name="T93" fmla="*/ 34 h 145"/>
                  <a:gd name="T94" fmla="*/ 172 w 214"/>
                  <a:gd name="T95" fmla="*/ 14 h 145"/>
                  <a:gd name="T96" fmla="*/ 174 w 214"/>
                  <a:gd name="T97" fmla="*/ 1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14" h="145">
                    <a:moveTo>
                      <a:pt x="150" y="23"/>
                    </a:moveTo>
                    <a:cubicBezTo>
                      <a:pt x="135" y="31"/>
                      <a:pt x="121" y="38"/>
                      <a:pt x="107" y="46"/>
                    </a:cubicBezTo>
                    <a:cubicBezTo>
                      <a:pt x="82" y="59"/>
                      <a:pt x="58" y="73"/>
                      <a:pt x="33" y="86"/>
                    </a:cubicBezTo>
                    <a:cubicBezTo>
                      <a:pt x="26" y="91"/>
                      <a:pt x="19" y="95"/>
                      <a:pt x="11" y="99"/>
                    </a:cubicBezTo>
                    <a:cubicBezTo>
                      <a:pt x="8" y="101"/>
                      <a:pt x="5" y="103"/>
                      <a:pt x="2" y="105"/>
                    </a:cubicBezTo>
                    <a:cubicBezTo>
                      <a:pt x="1" y="105"/>
                      <a:pt x="0" y="106"/>
                      <a:pt x="0" y="108"/>
                    </a:cubicBezTo>
                    <a:cubicBezTo>
                      <a:pt x="7" y="119"/>
                      <a:pt x="12" y="131"/>
                      <a:pt x="18" y="143"/>
                    </a:cubicBezTo>
                    <a:cubicBezTo>
                      <a:pt x="18" y="143"/>
                      <a:pt x="19" y="143"/>
                      <a:pt x="19" y="143"/>
                    </a:cubicBezTo>
                    <a:cubicBezTo>
                      <a:pt x="19" y="144"/>
                      <a:pt x="20" y="145"/>
                      <a:pt x="21" y="144"/>
                    </a:cubicBezTo>
                    <a:cubicBezTo>
                      <a:pt x="37" y="136"/>
                      <a:pt x="53" y="127"/>
                      <a:pt x="68" y="118"/>
                    </a:cubicBezTo>
                    <a:cubicBezTo>
                      <a:pt x="84" y="109"/>
                      <a:pt x="99" y="100"/>
                      <a:pt x="115" y="91"/>
                    </a:cubicBezTo>
                    <a:cubicBezTo>
                      <a:pt x="131" y="83"/>
                      <a:pt x="148" y="75"/>
                      <a:pt x="164" y="66"/>
                    </a:cubicBezTo>
                    <a:cubicBezTo>
                      <a:pt x="180" y="57"/>
                      <a:pt x="196" y="48"/>
                      <a:pt x="213" y="39"/>
                    </a:cubicBezTo>
                    <a:cubicBezTo>
                      <a:pt x="213" y="38"/>
                      <a:pt x="213" y="38"/>
                      <a:pt x="213" y="38"/>
                    </a:cubicBezTo>
                    <a:cubicBezTo>
                      <a:pt x="214" y="38"/>
                      <a:pt x="214" y="37"/>
                      <a:pt x="213" y="37"/>
                    </a:cubicBezTo>
                    <a:cubicBezTo>
                      <a:pt x="206" y="25"/>
                      <a:pt x="199" y="13"/>
                      <a:pt x="192" y="1"/>
                    </a:cubicBezTo>
                    <a:cubicBezTo>
                      <a:pt x="192" y="0"/>
                      <a:pt x="191" y="0"/>
                      <a:pt x="191" y="1"/>
                    </a:cubicBezTo>
                    <a:cubicBezTo>
                      <a:pt x="190" y="0"/>
                      <a:pt x="190" y="0"/>
                      <a:pt x="189" y="1"/>
                    </a:cubicBezTo>
                    <a:cubicBezTo>
                      <a:pt x="177" y="9"/>
                      <a:pt x="163" y="16"/>
                      <a:pt x="150" y="23"/>
                    </a:cubicBezTo>
                    <a:close/>
                    <a:moveTo>
                      <a:pt x="181" y="9"/>
                    </a:moveTo>
                    <a:cubicBezTo>
                      <a:pt x="184" y="14"/>
                      <a:pt x="186" y="20"/>
                      <a:pt x="191" y="24"/>
                    </a:cubicBezTo>
                    <a:cubicBezTo>
                      <a:pt x="192" y="26"/>
                      <a:pt x="194" y="24"/>
                      <a:pt x="193" y="22"/>
                    </a:cubicBezTo>
                    <a:cubicBezTo>
                      <a:pt x="189" y="18"/>
                      <a:pt x="186" y="13"/>
                      <a:pt x="183" y="8"/>
                    </a:cubicBezTo>
                    <a:cubicBezTo>
                      <a:pt x="186" y="6"/>
                      <a:pt x="188" y="5"/>
                      <a:pt x="190" y="3"/>
                    </a:cubicBezTo>
                    <a:cubicBezTo>
                      <a:pt x="197" y="15"/>
                      <a:pt x="203" y="26"/>
                      <a:pt x="210" y="37"/>
                    </a:cubicBezTo>
                    <a:cubicBezTo>
                      <a:pt x="195" y="45"/>
                      <a:pt x="179" y="54"/>
                      <a:pt x="164" y="63"/>
                    </a:cubicBezTo>
                    <a:cubicBezTo>
                      <a:pt x="148" y="72"/>
                      <a:pt x="132" y="80"/>
                      <a:pt x="115" y="88"/>
                    </a:cubicBezTo>
                    <a:cubicBezTo>
                      <a:pt x="99" y="96"/>
                      <a:pt x="84" y="106"/>
                      <a:pt x="69" y="115"/>
                    </a:cubicBezTo>
                    <a:cubicBezTo>
                      <a:pt x="53" y="124"/>
                      <a:pt x="37" y="132"/>
                      <a:pt x="21" y="141"/>
                    </a:cubicBezTo>
                    <a:cubicBezTo>
                      <a:pt x="21" y="141"/>
                      <a:pt x="21" y="141"/>
                      <a:pt x="21" y="141"/>
                    </a:cubicBezTo>
                    <a:cubicBezTo>
                      <a:pt x="15" y="130"/>
                      <a:pt x="10" y="119"/>
                      <a:pt x="4" y="108"/>
                    </a:cubicBezTo>
                    <a:cubicBezTo>
                      <a:pt x="5" y="107"/>
                      <a:pt x="6" y="106"/>
                      <a:pt x="7" y="105"/>
                    </a:cubicBezTo>
                    <a:cubicBezTo>
                      <a:pt x="7" y="105"/>
                      <a:pt x="7" y="105"/>
                      <a:pt x="7" y="106"/>
                    </a:cubicBezTo>
                    <a:cubicBezTo>
                      <a:pt x="10" y="110"/>
                      <a:pt x="11" y="114"/>
                      <a:pt x="14" y="118"/>
                    </a:cubicBezTo>
                    <a:cubicBezTo>
                      <a:pt x="15" y="120"/>
                      <a:pt x="17" y="118"/>
                      <a:pt x="16" y="116"/>
                    </a:cubicBezTo>
                    <a:cubicBezTo>
                      <a:pt x="13" y="113"/>
                      <a:pt x="12" y="108"/>
                      <a:pt x="10" y="104"/>
                    </a:cubicBezTo>
                    <a:cubicBezTo>
                      <a:pt x="10" y="104"/>
                      <a:pt x="9" y="104"/>
                      <a:pt x="9" y="104"/>
                    </a:cubicBezTo>
                    <a:cubicBezTo>
                      <a:pt x="10" y="103"/>
                      <a:pt x="11" y="103"/>
                      <a:pt x="11" y="103"/>
                    </a:cubicBezTo>
                    <a:cubicBezTo>
                      <a:pt x="12" y="102"/>
                      <a:pt x="13" y="102"/>
                      <a:pt x="14" y="101"/>
                    </a:cubicBezTo>
                    <a:cubicBezTo>
                      <a:pt x="14" y="101"/>
                      <a:pt x="14" y="102"/>
                      <a:pt x="14" y="102"/>
                    </a:cubicBezTo>
                    <a:cubicBezTo>
                      <a:pt x="17" y="107"/>
                      <a:pt x="20" y="113"/>
                      <a:pt x="24" y="118"/>
                    </a:cubicBezTo>
                    <a:cubicBezTo>
                      <a:pt x="25" y="119"/>
                      <a:pt x="27" y="117"/>
                      <a:pt x="26" y="116"/>
                    </a:cubicBezTo>
                    <a:cubicBezTo>
                      <a:pt x="22" y="111"/>
                      <a:pt x="19" y="106"/>
                      <a:pt x="16" y="100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8" y="99"/>
                      <a:pt x="20" y="98"/>
                      <a:pt x="21" y="96"/>
                    </a:cubicBezTo>
                    <a:cubicBezTo>
                      <a:pt x="23" y="101"/>
                      <a:pt x="25" y="107"/>
                      <a:pt x="28" y="111"/>
                    </a:cubicBezTo>
                    <a:cubicBezTo>
                      <a:pt x="30" y="112"/>
                      <a:pt x="32" y="110"/>
                      <a:pt x="30" y="109"/>
                    </a:cubicBezTo>
                    <a:cubicBezTo>
                      <a:pt x="27" y="105"/>
                      <a:pt x="26" y="100"/>
                      <a:pt x="24" y="95"/>
                    </a:cubicBezTo>
                    <a:cubicBezTo>
                      <a:pt x="25" y="94"/>
                      <a:pt x="27" y="93"/>
                      <a:pt x="28" y="93"/>
                    </a:cubicBezTo>
                    <a:cubicBezTo>
                      <a:pt x="29" y="92"/>
                      <a:pt x="29" y="92"/>
                      <a:pt x="30" y="92"/>
                    </a:cubicBezTo>
                    <a:cubicBezTo>
                      <a:pt x="31" y="98"/>
                      <a:pt x="36" y="103"/>
                      <a:pt x="39" y="109"/>
                    </a:cubicBezTo>
                    <a:cubicBezTo>
                      <a:pt x="40" y="111"/>
                      <a:pt x="42" y="109"/>
                      <a:pt x="41" y="108"/>
                    </a:cubicBezTo>
                    <a:cubicBezTo>
                      <a:pt x="38" y="102"/>
                      <a:pt x="34" y="97"/>
                      <a:pt x="32" y="90"/>
                    </a:cubicBezTo>
                    <a:cubicBezTo>
                      <a:pt x="36" y="88"/>
                      <a:pt x="39" y="87"/>
                      <a:pt x="42" y="85"/>
                    </a:cubicBezTo>
                    <a:cubicBezTo>
                      <a:pt x="42" y="85"/>
                      <a:pt x="42" y="85"/>
                      <a:pt x="42" y="86"/>
                    </a:cubicBezTo>
                    <a:cubicBezTo>
                      <a:pt x="45" y="91"/>
                      <a:pt x="49" y="97"/>
                      <a:pt x="51" y="102"/>
                    </a:cubicBezTo>
                    <a:cubicBezTo>
                      <a:pt x="52" y="104"/>
                      <a:pt x="55" y="103"/>
                      <a:pt x="54" y="101"/>
                    </a:cubicBezTo>
                    <a:cubicBezTo>
                      <a:pt x="51" y="95"/>
                      <a:pt x="48" y="90"/>
                      <a:pt x="45" y="84"/>
                    </a:cubicBezTo>
                    <a:cubicBezTo>
                      <a:pt x="44" y="84"/>
                      <a:pt x="44" y="84"/>
                      <a:pt x="44" y="84"/>
                    </a:cubicBezTo>
                    <a:cubicBezTo>
                      <a:pt x="46" y="83"/>
                      <a:pt x="48" y="81"/>
                      <a:pt x="50" y="80"/>
                    </a:cubicBezTo>
                    <a:cubicBezTo>
                      <a:pt x="50" y="80"/>
                      <a:pt x="50" y="80"/>
                      <a:pt x="50" y="80"/>
                    </a:cubicBezTo>
                    <a:cubicBezTo>
                      <a:pt x="53" y="85"/>
                      <a:pt x="54" y="90"/>
                      <a:pt x="58" y="94"/>
                    </a:cubicBezTo>
                    <a:cubicBezTo>
                      <a:pt x="59" y="95"/>
                      <a:pt x="61" y="93"/>
                      <a:pt x="60" y="92"/>
                    </a:cubicBezTo>
                    <a:cubicBezTo>
                      <a:pt x="57" y="88"/>
                      <a:pt x="55" y="83"/>
                      <a:pt x="53" y="79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54" y="78"/>
                      <a:pt x="55" y="78"/>
                      <a:pt x="56" y="77"/>
                    </a:cubicBezTo>
                    <a:cubicBezTo>
                      <a:pt x="56" y="77"/>
                      <a:pt x="56" y="77"/>
                      <a:pt x="56" y="78"/>
                    </a:cubicBezTo>
                    <a:cubicBezTo>
                      <a:pt x="60" y="84"/>
                      <a:pt x="63" y="90"/>
                      <a:pt x="67" y="95"/>
                    </a:cubicBezTo>
                    <a:cubicBezTo>
                      <a:pt x="68" y="97"/>
                      <a:pt x="70" y="95"/>
                      <a:pt x="69" y="93"/>
                    </a:cubicBezTo>
                    <a:cubicBezTo>
                      <a:pt x="65" y="88"/>
                      <a:pt x="62" y="82"/>
                      <a:pt x="59" y="76"/>
                    </a:cubicBezTo>
                    <a:cubicBezTo>
                      <a:pt x="59" y="76"/>
                      <a:pt x="59" y="76"/>
                      <a:pt x="59" y="76"/>
                    </a:cubicBezTo>
                    <a:cubicBezTo>
                      <a:pt x="61" y="74"/>
                      <a:pt x="63" y="73"/>
                      <a:pt x="66" y="72"/>
                    </a:cubicBezTo>
                    <a:cubicBezTo>
                      <a:pt x="68" y="77"/>
                      <a:pt x="70" y="83"/>
                      <a:pt x="74" y="88"/>
                    </a:cubicBezTo>
                    <a:cubicBezTo>
                      <a:pt x="75" y="89"/>
                      <a:pt x="77" y="87"/>
                      <a:pt x="76" y="86"/>
                    </a:cubicBezTo>
                    <a:cubicBezTo>
                      <a:pt x="72" y="81"/>
                      <a:pt x="71" y="75"/>
                      <a:pt x="68" y="70"/>
                    </a:cubicBezTo>
                    <a:cubicBezTo>
                      <a:pt x="69" y="70"/>
                      <a:pt x="70" y="69"/>
                      <a:pt x="71" y="69"/>
                    </a:cubicBezTo>
                    <a:cubicBezTo>
                      <a:pt x="71" y="69"/>
                      <a:pt x="71" y="69"/>
                      <a:pt x="71" y="70"/>
                    </a:cubicBezTo>
                    <a:cubicBezTo>
                      <a:pt x="74" y="72"/>
                      <a:pt x="75" y="75"/>
                      <a:pt x="76" y="78"/>
                    </a:cubicBezTo>
                    <a:cubicBezTo>
                      <a:pt x="78" y="81"/>
                      <a:pt x="80" y="84"/>
                      <a:pt x="82" y="87"/>
                    </a:cubicBezTo>
                    <a:cubicBezTo>
                      <a:pt x="83" y="89"/>
                      <a:pt x="86" y="87"/>
                      <a:pt x="85" y="86"/>
                    </a:cubicBezTo>
                    <a:cubicBezTo>
                      <a:pt x="83" y="83"/>
                      <a:pt x="81" y="79"/>
                      <a:pt x="79" y="76"/>
                    </a:cubicBezTo>
                    <a:cubicBezTo>
                      <a:pt x="77" y="73"/>
                      <a:pt x="76" y="70"/>
                      <a:pt x="74" y="68"/>
                    </a:cubicBezTo>
                    <a:cubicBezTo>
                      <a:pt x="74" y="68"/>
                      <a:pt x="73" y="68"/>
                      <a:pt x="73" y="68"/>
                    </a:cubicBezTo>
                    <a:cubicBezTo>
                      <a:pt x="75" y="67"/>
                      <a:pt x="77" y="65"/>
                      <a:pt x="79" y="64"/>
                    </a:cubicBezTo>
                    <a:cubicBezTo>
                      <a:pt x="82" y="69"/>
                      <a:pt x="84" y="74"/>
                      <a:pt x="86" y="79"/>
                    </a:cubicBezTo>
                    <a:cubicBezTo>
                      <a:pt x="87" y="80"/>
                      <a:pt x="90" y="79"/>
                      <a:pt x="89" y="77"/>
                    </a:cubicBezTo>
                    <a:cubicBezTo>
                      <a:pt x="86" y="73"/>
                      <a:pt x="84" y="68"/>
                      <a:pt x="82" y="63"/>
                    </a:cubicBezTo>
                    <a:cubicBezTo>
                      <a:pt x="83" y="62"/>
                      <a:pt x="85" y="61"/>
                      <a:pt x="86" y="60"/>
                    </a:cubicBezTo>
                    <a:cubicBezTo>
                      <a:pt x="88" y="63"/>
                      <a:pt x="89" y="66"/>
                      <a:pt x="90" y="69"/>
                    </a:cubicBezTo>
                    <a:cubicBezTo>
                      <a:pt x="91" y="72"/>
                      <a:pt x="93" y="75"/>
                      <a:pt x="95" y="78"/>
                    </a:cubicBezTo>
                    <a:cubicBezTo>
                      <a:pt x="96" y="79"/>
                      <a:pt x="99" y="78"/>
                      <a:pt x="98" y="76"/>
                    </a:cubicBezTo>
                    <a:cubicBezTo>
                      <a:pt x="96" y="74"/>
                      <a:pt x="94" y="71"/>
                      <a:pt x="93" y="69"/>
                    </a:cubicBezTo>
                    <a:cubicBezTo>
                      <a:pt x="91" y="66"/>
                      <a:pt x="91" y="62"/>
                      <a:pt x="89" y="59"/>
                    </a:cubicBezTo>
                    <a:cubicBezTo>
                      <a:pt x="92" y="57"/>
                      <a:pt x="95" y="56"/>
                      <a:pt x="98" y="54"/>
                    </a:cubicBezTo>
                    <a:cubicBezTo>
                      <a:pt x="98" y="55"/>
                      <a:pt x="98" y="55"/>
                      <a:pt x="98" y="55"/>
                    </a:cubicBezTo>
                    <a:cubicBezTo>
                      <a:pt x="100" y="60"/>
                      <a:pt x="102" y="65"/>
                      <a:pt x="104" y="70"/>
                    </a:cubicBezTo>
                    <a:cubicBezTo>
                      <a:pt x="104" y="72"/>
                      <a:pt x="107" y="72"/>
                      <a:pt x="107" y="70"/>
                    </a:cubicBezTo>
                    <a:cubicBezTo>
                      <a:pt x="105" y="64"/>
                      <a:pt x="103" y="59"/>
                      <a:pt x="100" y="54"/>
                    </a:cubicBezTo>
                    <a:cubicBezTo>
                      <a:pt x="100" y="54"/>
                      <a:pt x="100" y="53"/>
                      <a:pt x="99" y="53"/>
                    </a:cubicBezTo>
                    <a:cubicBezTo>
                      <a:pt x="101" y="52"/>
                      <a:pt x="103" y="51"/>
                      <a:pt x="105" y="50"/>
                    </a:cubicBezTo>
                    <a:cubicBezTo>
                      <a:pt x="105" y="51"/>
                      <a:pt x="105" y="51"/>
                      <a:pt x="105" y="51"/>
                    </a:cubicBezTo>
                    <a:cubicBezTo>
                      <a:pt x="108" y="57"/>
                      <a:pt x="111" y="63"/>
                      <a:pt x="114" y="70"/>
                    </a:cubicBezTo>
                    <a:cubicBezTo>
                      <a:pt x="115" y="72"/>
                      <a:pt x="117" y="70"/>
                      <a:pt x="117" y="68"/>
                    </a:cubicBezTo>
                    <a:cubicBezTo>
                      <a:pt x="114" y="62"/>
                      <a:pt x="111" y="56"/>
                      <a:pt x="107" y="50"/>
                    </a:cubicBezTo>
                    <a:cubicBezTo>
                      <a:pt x="107" y="49"/>
                      <a:pt x="107" y="49"/>
                      <a:pt x="107" y="49"/>
                    </a:cubicBezTo>
                    <a:cubicBezTo>
                      <a:pt x="108" y="48"/>
                      <a:pt x="110" y="48"/>
                      <a:pt x="111" y="47"/>
                    </a:cubicBezTo>
                    <a:cubicBezTo>
                      <a:pt x="111" y="47"/>
                      <a:pt x="111" y="47"/>
                      <a:pt x="111" y="47"/>
                    </a:cubicBezTo>
                    <a:cubicBezTo>
                      <a:pt x="114" y="52"/>
                      <a:pt x="116" y="58"/>
                      <a:pt x="120" y="62"/>
                    </a:cubicBezTo>
                    <a:cubicBezTo>
                      <a:pt x="121" y="63"/>
                      <a:pt x="124" y="61"/>
                      <a:pt x="122" y="60"/>
                    </a:cubicBezTo>
                    <a:cubicBezTo>
                      <a:pt x="118" y="56"/>
                      <a:pt x="117" y="50"/>
                      <a:pt x="114" y="46"/>
                    </a:cubicBezTo>
                    <a:cubicBezTo>
                      <a:pt x="114" y="46"/>
                      <a:pt x="114" y="46"/>
                      <a:pt x="114" y="45"/>
                    </a:cubicBezTo>
                    <a:cubicBezTo>
                      <a:pt x="116" y="44"/>
                      <a:pt x="118" y="43"/>
                      <a:pt x="121" y="42"/>
                    </a:cubicBezTo>
                    <a:cubicBezTo>
                      <a:pt x="121" y="42"/>
                      <a:pt x="121" y="42"/>
                      <a:pt x="121" y="42"/>
                    </a:cubicBezTo>
                    <a:cubicBezTo>
                      <a:pt x="124" y="48"/>
                      <a:pt x="127" y="53"/>
                      <a:pt x="129" y="59"/>
                    </a:cubicBezTo>
                    <a:cubicBezTo>
                      <a:pt x="129" y="61"/>
                      <a:pt x="132" y="60"/>
                      <a:pt x="131" y="59"/>
                    </a:cubicBezTo>
                    <a:cubicBezTo>
                      <a:pt x="129" y="52"/>
                      <a:pt x="127" y="47"/>
                      <a:pt x="124" y="41"/>
                    </a:cubicBezTo>
                    <a:cubicBezTo>
                      <a:pt x="123" y="41"/>
                      <a:pt x="123" y="41"/>
                      <a:pt x="123" y="40"/>
                    </a:cubicBezTo>
                    <a:cubicBezTo>
                      <a:pt x="125" y="40"/>
                      <a:pt x="126" y="39"/>
                      <a:pt x="127" y="38"/>
                    </a:cubicBezTo>
                    <a:cubicBezTo>
                      <a:pt x="127" y="38"/>
                      <a:pt x="127" y="39"/>
                      <a:pt x="127" y="39"/>
                    </a:cubicBezTo>
                    <a:cubicBezTo>
                      <a:pt x="130" y="44"/>
                      <a:pt x="132" y="49"/>
                      <a:pt x="135" y="54"/>
                    </a:cubicBezTo>
                    <a:cubicBezTo>
                      <a:pt x="136" y="56"/>
                      <a:pt x="138" y="54"/>
                      <a:pt x="138" y="53"/>
                    </a:cubicBezTo>
                    <a:cubicBezTo>
                      <a:pt x="135" y="48"/>
                      <a:pt x="133" y="42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2" y="36"/>
                      <a:pt x="134" y="35"/>
                      <a:pt x="136" y="33"/>
                    </a:cubicBezTo>
                    <a:cubicBezTo>
                      <a:pt x="136" y="34"/>
                      <a:pt x="136" y="34"/>
                      <a:pt x="136" y="34"/>
                    </a:cubicBezTo>
                    <a:cubicBezTo>
                      <a:pt x="138" y="39"/>
                      <a:pt x="141" y="44"/>
                      <a:pt x="144" y="49"/>
                    </a:cubicBezTo>
                    <a:cubicBezTo>
                      <a:pt x="145" y="51"/>
                      <a:pt x="147" y="49"/>
                      <a:pt x="147" y="48"/>
                    </a:cubicBezTo>
                    <a:cubicBezTo>
                      <a:pt x="144" y="43"/>
                      <a:pt x="141" y="38"/>
                      <a:pt x="139" y="33"/>
                    </a:cubicBezTo>
                    <a:cubicBezTo>
                      <a:pt x="139" y="33"/>
                      <a:pt x="139" y="32"/>
                      <a:pt x="138" y="32"/>
                    </a:cubicBezTo>
                    <a:cubicBezTo>
                      <a:pt x="140" y="32"/>
                      <a:pt x="141" y="31"/>
                      <a:pt x="142" y="30"/>
                    </a:cubicBezTo>
                    <a:cubicBezTo>
                      <a:pt x="143" y="30"/>
                      <a:pt x="144" y="29"/>
                      <a:pt x="145" y="29"/>
                    </a:cubicBezTo>
                    <a:cubicBezTo>
                      <a:pt x="148" y="35"/>
                      <a:pt x="150" y="42"/>
                      <a:pt x="154" y="48"/>
                    </a:cubicBezTo>
                    <a:cubicBezTo>
                      <a:pt x="155" y="50"/>
                      <a:pt x="157" y="48"/>
                      <a:pt x="156" y="47"/>
                    </a:cubicBezTo>
                    <a:cubicBezTo>
                      <a:pt x="153" y="41"/>
                      <a:pt x="150" y="34"/>
                      <a:pt x="147" y="28"/>
                    </a:cubicBezTo>
                    <a:cubicBezTo>
                      <a:pt x="149" y="26"/>
                      <a:pt x="151" y="25"/>
                      <a:pt x="154" y="24"/>
                    </a:cubicBezTo>
                    <a:cubicBezTo>
                      <a:pt x="156" y="29"/>
                      <a:pt x="158" y="36"/>
                      <a:pt x="162" y="40"/>
                    </a:cubicBezTo>
                    <a:cubicBezTo>
                      <a:pt x="163" y="41"/>
                      <a:pt x="166" y="39"/>
                      <a:pt x="164" y="38"/>
                    </a:cubicBezTo>
                    <a:cubicBezTo>
                      <a:pt x="160" y="34"/>
                      <a:pt x="159" y="28"/>
                      <a:pt x="156" y="23"/>
                    </a:cubicBezTo>
                    <a:cubicBezTo>
                      <a:pt x="158" y="21"/>
                      <a:pt x="161" y="20"/>
                      <a:pt x="163" y="19"/>
                    </a:cubicBezTo>
                    <a:cubicBezTo>
                      <a:pt x="163" y="19"/>
                      <a:pt x="163" y="19"/>
                      <a:pt x="163" y="19"/>
                    </a:cubicBezTo>
                    <a:cubicBezTo>
                      <a:pt x="167" y="23"/>
                      <a:pt x="169" y="29"/>
                      <a:pt x="171" y="34"/>
                    </a:cubicBezTo>
                    <a:cubicBezTo>
                      <a:pt x="172" y="36"/>
                      <a:pt x="175" y="35"/>
                      <a:pt x="174" y="34"/>
                    </a:cubicBezTo>
                    <a:cubicBezTo>
                      <a:pt x="172" y="28"/>
                      <a:pt x="170" y="22"/>
                      <a:pt x="166" y="17"/>
                    </a:cubicBezTo>
                    <a:cubicBezTo>
                      <a:pt x="168" y="16"/>
                      <a:pt x="170" y="15"/>
                      <a:pt x="172" y="14"/>
                    </a:cubicBezTo>
                    <a:cubicBezTo>
                      <a:pt x="175" y="19"/>
                      <a:pt x="177" y="23"/>
                      <a:pt x="180" y="28"/>
                    </a:cubicBezTo>
                    <a:cubicBezTo>
                      <a:pt x="181" y="30"/>
                      <a:pt x="184" y="28"/>
                      <a:pt x="183" y="27"/>
                    </a:cubicBezTo>
                    <a:cubicBezTo>
                      <a:pt x="180" y="22"/>
                      <a:pt x="177" y="18"/>
                      <a:pt x="174" y="13"/>
                    </a:cubicBezTo>
                    <a:cubicBezTo>
                      <a:pt x="177" y="12"/>
                      <a:pt x="179" y="10"/>
                      <a:pt x="181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107"/>
              <p:cNvSpPr>
                <a:spLocks/>
              </p:cNvSpPr>
              <p:nvPr/>
            </p:nvSpPr>
            <p:spPr bwMode="auto">
              <a:xfrm>
                <a:off x="4084" y="1059"/>
                <a:ext cx="26" cy="43"/>
              </a:xfrm>
              <a:custGeom>
                <a:avLst/>
                <a:gdLst>
                  <a:gd name="T0" fmla="*/ 1 w 11"/>
                  <a:gd name="T1" fmla="*/ 3 h 18"/>
                  <a:gd name="T2" fmla="*/ 8 w 11"/>
                  <a:gd name="T3" fmla="*/ 17 h 18"/>
                  <a:gd name="T4" fmla="*/ 10 w 11"/>
                  <a:gd name="T5" fmla="*/ 15 h 18"/>
                  <a:gd name="T6" fmla="*/ 3 w 11"/>
                  <a:gd name="T7" fmla="*/ 2 h 18"/>
                  <a:gd name="T8" fmla="*/ 1 w 11"/>
                  <a:gd name="T9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8">
                    <a:moveTo>
                      <a:pt x="1" y="3"/>
                    </a:moveTo>
                    <a:cubicBezTo>
                      <a:pt x="3" y="8"/>
                      <a:pt x="5" y="12"/>
                      <a:pt x="8" y="17"/>
                    </a:cubicBezTo>
                    <a:cubicBezTo>
                      <a:pt x="9" y="18"/>
                      <a:pt x="11" y="17"/>
                      <a:pt x="10" y="15"/>
                    </a:cubicBezTo>
                    <a:cubicBezTo>
                      <a:pt x="8" y="11"/>
                      <a:pt x="6" y="6"/>
                      <a:pt x="3" y="2"/>
                    </a:cubicBezTo>
                    <a:cubicBezTo>
                      <a:pt x="3" y="0"/>
                      <a:pt x="0" y="2"/>
                      <a:pt x="1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108"/>
              <p:cNvSpPr>
                <a:spLocks noEditPoints="1"/>
              </p:cNvSpPr>
              <p:nvPr/>
            </p:nvSpPr>
            <p:spPr bwMode="auto">
              <a:xfrm>
                <a:off x="1500" y="10"/>
                <a:ext cx="527" cy="147"/>
              </a:xfrm>
              <a:custGeom>
                <a:avLst/>
                <a:gdLst>
                  <a:gd name="T0" fmla="*/ 38 w 223"/>
                  <a:gd name="T1" fmla="*/ 14 h 62"/>
                  <a:gd name="T2" fmla="*/ 0 w 223"/>
                  <a:gd name="T3" fmla="*/ 20 h 62"/>
                  <a:gd name="T4" fmla="*/ 3 w 223"/>
                  <a:gd name="T5" fmla="*/ 62 h 62"/>
                  <a:gd name="T6" fmla="*/ 165 w 223"/>
                  <a:gd name="T7" fmla="*/ 49 h 62"/>
                  <a:gd name="T8" fmla="*/ 223 w 223"/>
                  <a:gd name="T9" fmla="*/ 42 h 62"/>
                  <a:gd name="T10" fmla="*/ 216 w 223"/>
                  <a:gd name="T11" fmla="*/ 0 h 62"/>
                  <a:gd name="T12" fmla="*/ 207 w 223"/>
                  <a:gd name="T13" fmla="*/ 22 h 62"/>
                  <a:gd name="T14" fmla="*/ 215 w 223"/>
                  <a:gd name="T15" fmla="*/ 3 h 62"/>
                  <a:gd name="T16" fmla="*/ 112 w 223"/>
                  <a:gd name="T17" fmla="*/ 49 h 62"/>
                  <a:gd name="T18" fmla="*/ 4 w 223"/>
                  <a:gd name="T19" fmla="*/ 59 h 62"/>
                  <a:gd name="T20" fmla="*/ 6 w 223"/>
                  <a:gd name="T21" fmla="*/ 21 h 62"/>
                  <a:gd name="T22" fmla="*/ 9 w 223"/>
                  <a:gd name="T23" fmla="*/ 20 h 62"/>
                  <a:gd name="T24" fmla="*/ 14 w 223"/>
                  <a:gd name="T25" fmla="*/ 19 h 62"/>
                  <a:gd name="T26" fmla="*/ 19 w 223"/>
                  <a:gd name="T27" fmla="*/ 38 h 62"/>
                  <a:gd name="T28" fmla="*/ 23 w 223"/>
                  <a:gd name="T29" fmla="*/ 18 h 62"/>
                  <a:gd name="T30" fmla="*/ 26 w 223"/>
                  <a:gd name="T31" fmla="*/ 18 h 62"/>
                  <a:gd name="T32" fmla="*/ 34 w 223"/>
                  <a:gd name="T33" fmla="*/ 37 h 62"/>
                  <a:gd name="T34" fmla="*/ 47 w 223"/>
                  <a:gd name="T35" fmla="*/ 16 h 62"/>
                  <a:gd name="T36" fmla="*/ 51 w 223"/>
                  <a:gd name="T37" fmla="*/ 36 h 62"/>
                  <a:gd name="T38" fmla="*/ 56 w 223"/>
                  <a:gd name="T39" fmla="*/ 15 h 62"/>
                  <a:gd name="T40" fmla="*/ 60 w 223"/>
                  <a:gd name="T41" fmla="*/ 30 h 62"/>
                  <a:gd name="T42" fmla="*/ 63 w 223"/>
                  <a:gd name="T43" fmla="*/ 15 h 62"/>
                  <a:gd name="T44" fmla="*/ 68 w 223"/>
                  <a:gd name="T45" fmla="*/ 35 h 62"/>
                  <a:gd name="T46" fmla="*/ 74 w 223"/>
                  <a:gd name="T47" fmla="*/ 14 h 62"/>
                  <a:gd name="T48" fmla="*/ 77 w 223"/>
                  <a:gd name="T49" fmla="*/ 14 h 62"/>
                  <a:gd name="T50" fmla="*/ 81 w 223"/>
                  <a:gd name="T51" fmla="*/ 24 h 62"/>
                  <a:gd name="T52" fmla="*/ 84 w 223"/>
                  <a:gd name="T53" fmla="*/ 23 h 62"/>
                  <a:gd name="T54" fmla="*/ 89 w 223"/>
                  <a:gd name="T55" fmla="*/ 13 h 62"/>
                  <a:gd name="T56" fmla="*/ 92 w 223"/>
                  <a:gd name="T57" fmla="*/ 13 h 62"/>
                  <a:gd name="T58" fmla="*/ 98 w 223"/>
                  <a:gd name="T59" fmla="*/ 32 h 62"/>
                  <a:gd name="T60" fmla="*/ 100 w 223"/>
                  <a:gd name="T61" fmla="*/ 12 h 62"/>
                  <a:gd name="T62" fmla="*/ 109 w 223"/>
                  <a:gd name="T63" fmla="*/ 28 h 62"/>
                  <a:gd name="T64" fmla="*/ 112 w 223"/>
                  <a:gd name="T65" fmla="*/ 11 h 62"/>
                  <a:gd name="T66" fmla="*/ 119 w 223"/>
                  <a:gd name="T67" fmla="*/ 32 h 62"/>
                  <a:gd name="T68" fmla="*/ 121 w 223"/>
                  <a:gd name="T69" fmla="*/ 10 h 62"/>
                  <a:gd name="T70" fmla="*/ 127 w 223"/>
                  <a:gd name="T71" fmla="*/ 27 h 62"/>
                  <a:gd name="T72" fmla="*/ 128 w 223"/>
                  <a:gd name="T73" fmla="*/ 10 h 62"/>
                  <a:gd name="T74" fmla="*/ 136 w 223"/>
                  <a:gd name="T75" fmla="*/ 28 h 62"/>
                  <a:gd name="T76" fmla="*/ 139 w 223"/>
                  <a:gd name="T77" fmla="*/ 9 h 62"/>
                  <a:gd name="T78" fmla="*/ 144 w 223"/>
                  <a:gd name="T79" fmla="*/ 26 h 62"/>
                  <a:gd name="T80" fmla="*/ 146 w 223"/>
                  <a:gd name="T81" fmla="*/ 8 h 62"/>
                  <a:gd name="T82" fmla="*/ 154 w 223"/>
                  <a:gd name="T83" fmla="*/ 25 h 62"/>
                  <a:gd name="T84" fmla="*/ 156 w 223"/>
                  <a:gd name="T85" fmla="*/ 8 h 62"/>
                  <a:gd name="T86" fmla="*/ 164 w 223"/>
                  <a:gd name="T87" fmla="*/ 29 h 62"/>
                  <a:gd name="T88" fmla="*/ 173 w 223"/>
                  <a:gd name="T89" fmla="*/ 7 h 62"/>
                  <a:gd name="T90" fmla="*/ 176 w 223"/>
                  <a:gd name="T91" fmla="*/ 6 h 62"/>
                  <a:gd name="T92" fmla="*/ 185 w 223"/>
                  <a:gd name="T93" fmla="*/ 23 h 62"/>
                  <a:gd name="T94" fmla="*/ 194 w 223"/>
                  <a:gd name="T95" fmla="*/ 5 h 62"/>
                  <a:gd name="T96" fmla="*/ 197 w 223"/>
                  <a:gd name="T97" fmla="*/ 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23" h="62">
                    <a:moveTo>
                      <a:pt x="170" y="4"/>
                    </a:moveTo>
                    <a:cubicBezTo>
                      <a:pt x="154" y="5"/>
                      <a:pt x="138" y="6"/>
                      <a:pt x="122" y="7"/>
                    </a:cubicBezTo>
                    <a:cubicBezTo>
                      <a:pt x="94" y="10"/>
                      <a:pt x="66" y="11"/>
                      <a:pt x="38" y="14"/>
                    </a:cubicBezTo>
                    <a:cubicBezTo>
                      <a:pt x="30" y="15"/>
                      <a:pt x="21" y="15"/>
                      <a:pt x="13" y="16"/>
                    </a:cubicBezTo>
                    <a:cubicBezTo>
                      <a:pt x="10" y="17"/>
                      <a:pt x="5" y="17"/>
                      <a:pt x="2" y="18"/>
                    </a:cubicBezTo>
                    <a:cubicBezTo>
                      <a:pt x="1" y="18"/>
                      <a:pt x="0" y="18"/>
                      <a:pt x="0" y="20"/>
                    </a:cubicBezTo>
                    <a:cubicBezTo>
                      <a:pt x="1" y="33"/>
                      <a:pt x="0" y="46"/>
                      <a:pt x="1" y="59"/>
                    </a:cubicBezTo>
                    <a:cubicBezTo>
                      <a:pt x="1" y="59"/>
                      <a:pt x="1" y="60"/>
                      <a:pt x="2" y="60"/>
                    </a:cubicBezTo>
                    <a:cubicBezTo>
                      <a:pt x="2" y="61"/>
                      <a:pt x="2" y="62"/>
                      <a:pt x="3" y="62"/>
                    </a:cubicBezTo>
                    <a:cubicBezTo>
                      <a:pt x="21" y="60"/>
                      <a:pt x="39" y="59"/>
                      <a:pt x="57" y="58"/>
                    </a:cubicBezTo>
                    <a:cubicBezTo>
                      <a:pt x="75" y="56"/>
                      <a:pt x="93" y="53"/>
                      <a:pt x="111" y="52"/>
                    </a:cubicBezTo>
                    <a:cubicBezTo>
                      <a:pt x="129" y="51"/>
                      <a:pt x="147" y="51"/>
                      <a:pt x="165" y="49"/>
                    </a:cubicBezTo>
                    <a:cubicBezTo>
                      <a:pt x="184" y="48"/>
                      <a:pt x="203" y="46"/>
                      <a:pt x="221" y="44"/>
                    </a:cubicBezTo>
                    <a:cubicBezTo>
                      <a:pt x="222" y="44"/>
                      <a:pt x="222" y="44"/>
                      <a:pt x="222" y="44"/>
                    </a:cubicBezTo>
                    <a:cubicBezTo>
                      <a:pt x="223" y="44"/>
                      <a:pt x="223" y="43"/>
                      <a:pt x="223" y="42"/>
                    </a:cubicBezTo>
                    <a:cubicBezTo>
                      <a:pt x="221" y="29"/>
                      <a:pt x="219" y="15"/>
                      <a:pt x="218" y="2"/>
                    </a:cubicBezTo>
                    <a:cubicBezTo>
                      <a:pt x="218" y="1"/>
                      <a:pt x="218" y="0"/>
                      <a:pt x="217" y="0"/>
                    </a:cubicBezTo>
                    <a:cubicBezTo>
                      <a:pt x="217" y="0"/>
                      <a:pt x="216" y="0"/>
                      <a:pt x="216" y="0"/>
                    </a:cubicBezTo>
                    <a:cubicBezTo>
                      <a:pt x="201" y="3"/>
                      <a:pt x="185" y="3"/>
                      <a:pt x="170" y="4"/>
                    </a:cubicBezTo>
                    <a:close/>
                    <a:moveTo>
                      <a:pt x="204" y="4"/>
                    </a:moveTo>
                    <a:cubicBezTo>
                      <a:pt x="205" y="10"/>
                      <a:pt x="205" y="16"/>
                      <a:pt x="207" y="22"/>
                    </a:cubicBezTo>
                    <a:cubicBezTo>
                      <a:pt x="208" y="24"/>
                      <a:pt x="211" y="23"/>
                      <a:pt x="210" y="21"/>
                    </a:cubicBezTo>
                    <a:cubicBezTo>
                      <a:pt x="208" y="16"/>
                      <a:pt x="208" y="10"/>
                      <a:pt x="207" y="4"/>
                    </a:cubicBezTo>
                    <a:cubicBezTo>
                      <a:pt x="210" y="4"/>
                      <a:pt x="213" y="3"/>
                      <a:pt x="215" y="3"/>
                    </a:cubicBezTo>
                    <a:cubicBezTo>
                      <a:pt x="216" y="16"/>
                      <a:pt x="218" y="28"/>
                      <a:pt x="220" y="41"/>
                    </a:cubicBezTo>
                    <a:cubicBezTo>
                      <a:pt x="202" y="43"/>
                      <a:pt x="185" y="45"/>
                      <a:pt x="167" y="46"/>
                    </a:cubicBezTo>
                    <a:cubicBezTo>
                      <a:pt x="149" y="48"/>
                      <a:pt x="131" y="48"/>
                      <a:pt x="112" y="49"/>
                    </a:cubicBezTo>
                    <a:cubicBezTo>
                      <a:pt x="94" y="50"/>
                      <a:pt x="77" y="53"/>
                      <a:pt x="59" y="54"/>
                    </a:cubicBezTo>
                    <a:cubicBezTo>
                      <a:pt x="41" y="56"/>
                      <a:pt x="22" y="57"/>
                      <a:pt x="4" y="59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3" y="46"/>
                      <a:pt x="3" y="34"/>
                      <a:pt x="3" y="21"/>
                    </a:cubicBezTo>
                    <a:cubicBezTo>
                      <a:pt x="4" y="21"/>
                      <a:pt x="5" y="20"/>
                      <a:pt x="6" y="20"/>
                    </a:cubicBezTo>
                    <a:cubicBezTo>
                      <a:pt x="6" y="20"/>
                      <a:pt x="6" y="20"/>
                      <a:pt x="6" y="21"/>
                    </a:cubicBezTo>
                    <a:cubicBezTo>
                      <a:pt x="7" y="25"/>
                      <a:pt x="6" y="30"/>
                      <a:pt x="8" y="35"/>
                    </a:cubicBezTo>
                    <a:cubicBezTo>
                      <a:pt x="8" y="37"/>
                      <a:pt x="11" y="36"/>
                      <a:pt x="10" y="34"/>
                    </a:cubicBezTo>
                    <a:cubicBezTo>
                      <a:pt x="9" y="30"/>
                      <a:pt x="10" y="25"/>
                      <a:pt x="9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2" y="20"/>
                      <a:pt x="13" y="19"/>
                      <a:pt x="14" y="19"/>
                    </a:cubicBezTo>
                    <a:cubicBezTo>
                      <a:pt x="14" y="19"/>
                      <a:pt x="14" y="20"/>
                      <a:pt x="14" y="20"/>
                    </a:cubicBezTo>
                    <a:cubicBezTo>
                      <a:pt x="15" y="26"/>
                      <a:pt x="15" y="33"/>
                      <a:pt x="17" y="39"/>
                    </a:cubicBezTo>
                    <a:cubicBezTo>
                      <a:pt x="17" y="41"/>
                      <a:pt x="20" y="40"/>
                      <a:pt x="19" y="38"/>
                    </a:cubicBezTo>
                    <a:cubicBezTo>
                      <a:pt x="18" y="32"/>
                      <a:pt x="18" y="26"/>
                      <a:pt x="17" y="20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9" y="19"/>
                      <a:pt x="21" y="19"/>
                      <a:pt x="23" y="18"/>
                    </a:cubicBezTo>
                    <a:cubicBezTo>
                      <a:pt x="23" y="24"/>
                      <a:pt x="22" y="29"/>
                      <a:pt x="24" y="34"/>
                    </a:cubicBezTo>
                    <a:cubicBezTo>
                      <a:pt x="24" y="36"/>
                      <a:pt x="27" y="35"/>
                      <a:pt x="26" y="33"/>
                    </a:cubicBezTo>
                    <a:cubicBezTo>
                      <a:pt x="25" y="28"/>
                      <a:pt x="26" y="23"/>
                      <a:pt x="26" y="18"/>
                    </a:cubicBezTo>
                    <a:cubicBezTo>
                      <a:pt x="28" y="18"/>
                      <a:pt x="29" y="18"/>
                      <a:pt x="31" y="18"/>
                    </a:cubicBezTo>
                    <a:cubicBezTo>
                      <a:pt x="31" y="17"/>
                      <a:pt x="32" y="17"/>
                      <a:pt x="33" y="17"/>
                    </a:cubicBezTo>
                    <a:cubicBezTo>
                      <a:pt x="32" y="24"/>
                      <a:pt x="33" y="30"/>
                      <a:pt x="34" y="37"/>
                    </a:cubicBezTo>
                    <a:cubicBezTo>
                      <a:pt x="34" y="39"/>
                      <a:pt x="37" y="39"/>
                      <a:pt x="37" y="37"/>
                    </a:cubicBezTo>
                    <a:cubicBezTo>
                      <a:pt x="36" y="30"/>
                      <a:pt x="34" y="24"/>
                      <a:pt x="36" y="17"/>
                    </a:cubicBezTo>
                    <a:cubicBezTo>
                      <a:pt x="39" y="17"/>
                      <a:pt x="43" y="16"/>
                      <a:pt x="47" y="16"/>
                    </a:cubicBezTo>
                    <a:cubicBezTo>
                      <a:pt x="47" y="16"/>
                      <a:pt x="46" y="17"/>
                      <a:pt x="47" y="17"/>
                    </a:cubicBezTo>
                    <a:cubicBezTo>
                      <a:pt x="47" y="23"/>
                      <a:pt x="48" y="30"/>
                      <a:pt x="48" y="36"/>
                    </a:cubicBezTo>
                    <a:cubicBezTo>
                      <a:pt x="48" y="38"/>
                      <a:pt x="51" y="38"/>
                      <a:pt x="51" y="36"/>
                    </a:cubicBezTo>
                    <a:cubicBezTo>
                      <a:pt x="51" y="29"/>
                      <a:pt x="50" y="23"/>
                      <a:pt x="49" y="17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51" y="16"/>
                      <a:pt x="54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7" y="21"/>
                      <a:pt x="56" y="26"/>
                      <a:pt x="57" y="31"/>
                    </a:cubicBezTo>
                    <a:cubicBezTo>
                      <a:pt x="58" y="33"/>
                      <a:pt x="60" y="32"/>
                      <a:pt x="60" y="30"/>
                    </a:cubicBezTo>
                    <a:cubicBezTo>
                      <a:pt x="59" y="25"/>
                      <a:pt x="60" y="20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0" y="15"/>
                      <a:pt x="62" y="15"/>
                      <a:pt x="63" y="15"/>
                    </a:cubicBezTo>
                    <a:cubicBezTo>
                      <a:pt x="63" y="15"/>
                      <a:pt x="63" y="15"/>
                      <a:pt x="63" y="15"/>
                    </a:cubicBezTo>
                    <a:cubicBezTo>
                      <a:pt x="63" y="22"/>
                      <a:pt x="64" y="29"/>
                      <a:pt x="65" y="36"/>
                    </a:cubicBezTo>
                    <a:cubicBezTo>
                      <a:pt x="66" y="38"/>
                      <a:pt x="69" y="37"/>
                      <a:pt x="68" y="35"/>
                    </a:cubicBezTo>
                    <a:cubicBezTo>
                      <a:pt x="66" y="28"/>
                      <a:pt x="66" y="22"/>
                      <a:pt x="66" y="1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8" y="14"/>
                      <a:pt x="71" y="14"/>
                      <a:pt x="74" y="14"/>
                    </a:cubicBezTo>
                    <a:cubicBezTo>
                      <a:pt x="74" y="20"/>
                      <a:pt x="73" y="26"/>
                      <a:pt x="75" y="32"/>
                    </a:cubicBezTo>
                    <a:cubicBezTo>
                      <a:pt x="75" y="34"/>
                      <a:pt x="78" y="33"/>
                      <a:pt x="78" y="31"/>
                    </a:cubicBezTo>
                    <a:cubicBezTo>
                      <a:pt x="76" y="25"/>
                      <a:pt x="77" y="19"/>
                      <a:pt x="77" y="14"/>
                    </a:cubicBezTo>
                    <a:cubicBezTo>
                      <a:pt x="78" y="14"/>
                      <a:pt x="79" y="13"/>
                      <a:pt x="80" y="13"/>
                    </a:cubicBezTo>
                    <a:cubicBezTo>
                      <a:pt x="80" y="14"/>
                      <a:pt x="80" y="14"/>
                      <a:pt x="80" y="14"/>
                    </a:cubicBezTo>
                    <a:cubicBezTo>
                      <a:pt x="81" y="17"/>
                      <a:pt x="81" y="21"/>
                      <a:pt x="81" y="24"/>
                    </a:cubicBezTo>
                    <a:cubicBezTo>
                      <a:pt x="81" y="27"/>
                      <a:pt x="82" y="31"/>
                      <a:pt x="82" y="35"/>
                    </a:cubicBezTo>
                    <a:cubicBezTo>
                      <a:pt x="83" y="37"/>
                      <a:pt x="85" y="36"/>
                      <a:pt x="85" y="35"/>
                    </a:cubicBezTo>
                    <a:cubicBezTo>
                      <a:pt x="85" y="31"/>
                      <a:pt x="84" y="27"/>
                      <a:pt x="84" y="23"/>
                    </a:cubicBezTo>
                    <a:cubicBezTo>
                      <a:pt x="84" y="20"/>
                      <a:pt x="84" y="17"/>
                      <a:pt x="83" y="13"/>
                    </a:cubicBezTo>
                    <a:cubicBezTo>
                      <a:pt x="83" y="13"/>
                      <a:pt x="83" y="13"/>
                      <a:pt x="82" y="13"/>
                    </a:cubicBezTo>
                    <a:cubicBezTo>
                      <a:pt x="85" y="13"/>
                      <a:pt x="87" y="13"/>
                      <a:pt x="89" y="13"/>
                    </a:cubicBezTo>
                    <a:cubicBezTo>
                      <a:pt x="89" y="18"/>
                      <a:pt x="89" y="23"/>
                      <a:pt x="90" y="29"/>
                    </a:cubicBezTo>
                    <a:cubicBezTo>
                      <a:pt x="90" y="31"/>
                      <a:pt x="93" y="31"/>
                      <a:pt x="93" y="29"/>
                    </a:cubicBezTo>
                    <a:cubicBezTo>
                      <a:pt x="92" y="23"/>
                      <a:pt x="92" y="18"/>
                      <a:pt x="92" y="13"/>
                    </a:cubicBezTo>
                    <a:cubicBezTo>
                      <a:pt x="94" y="12"/>
                      <a:pt x="95" y="12"/>
                      <a:pt x="97" y="12"/>
                    </a:cubicBezTo>
                    <a:cubicBezTo>
                      <a:pt x="98" y="15"/>
                      <a:pt x="97" y="18"/>
                      <a:pt x="97" y="21"/>
                    </a:cubicBezTo>
                    <a:cubicBezTo>
                      <a:pt x="97" y="25"/>
                      <a:pt x="98" y="28"/>
                      <a:pt x="98" y="32"/>
                    </a:cubicBezTo>
                    <a:cubicBezTo>
                      <a:pt x="98" y="33"/>
                      <a:pt x="101" y="33"/>
                      <a:pt x="101" y="31"/>
                    </a:cubicBezTo>
                    <a:cubicBezTo>
                      <a:pt x="101" y="28"/>
                      <a:pt x="100" y="25"/>
                      <a:pt x="100" y="22"/>
                    </a:cubicBezTo>
                    <a:cubicBezTo>
                      <a:pt x="100" y="19"/>
                      <a:pt x="100" y="15"/>
                      <a:pt x="100" y="12"/>
                    </a:cubicBezTo>
                    <a:cubicBezTo>
                      <a:pt x="103" y="12"/>
                      <a:pt x="107" y="11"/>
                      <a:pt x="110" y="11"/>
                    </a:cubicBezTo>
                    <a:cubicBezTo>
                      <a:pt x="110" y="11"/>
                      <a:pt x="110" y="12"/>
                      <a:pt x="110" y="12"/>
                    </a:cubicBezTo>
                    <a:cubicBezTo>
                      <a:pt x="110" y="18"/>
                      <a:pt x="110" y="23"/>
                      <a:pt x="109" y="28"/>
                    </a:cubicBezTo>
                    <a:cubicBezTo>
                      <a:pt x="109" y="30"/>
                      <a:pt x="112" y="31"/>
                      <a:pt x="112" y="29"/>
                    </a:cubicBezTo>
                    <a:cubicBezTo>
                      <a:pt x="113" y="23"/>
                      <a:pt x="113" y="18"/>
                      <a:pt x="113" y="12"/>
                    </a:cubicBezTo>
                    <a:cubicBezTo>
                      <a:pt x="113" y="12"/>
                      <a:pt x="112" y="11"/>
                      <a:pt x="112" y="11"/>
                    </a:cubicBezTo>
                    <a:cubicBezTo>
                      <a:pt x="114" y="11"/>
                      <a:pt x="116" y="11"/>
                      <a:pt x="118" y="11"/>
                    </a:cubicBezTo>
                    <a:cubicBezTo>
                      <a:pt x="118" y="11"/>
                      <a:pt x="118" y="11"/>
                      <a:pt x="118" y="11"/>
                    </a:cubicBezTo>
                    <a:cubicBezTo>
                      <a:pt x="118" y="18"/>
                      <a:pt x="119" y="25"/>
                      <a:pt x="119" y="32"/>
                    </a:cubicBezTo>
                    <a:cubicBezTo>
                      <a:pt x="118" y="34"/>
                      <a:pt x="121" y="34"/>
                      <a:pt x="121" y="32"/>
                    </a:cubicBezTo>
                    <a:cubicBezTo>
                      <a:pt x="122" y="25"/>
                      <a:pt x="121" y="18"/>
                      <a:pt x="121" y="11"/>
                    </a:cubicBezTo>
                    <a:cubicBezTo>
                      <a:pt x="121" y="11"/>
                      <a:pt x="121" y="11"/>
                      <a:pt x="121" y="10"/>
                    </a:cubicBezTo>
                    <a:cubicBezTo>
                      <a:pt x="122" y="10"/>
                      <a:pt x="124" y="10"/>
                      <a:pt x="126" y="10"/>
                    </a:cubicBezTo>
                    <a:cubicBezTo>
                      <a:pt x="126" y="10"/>
                      <a:pt x="126" y="10"/>
                      <a:pt x="126" y="10"/>
                    </a:cubicBezTo>
                    <a:cubicBezTo>
                      <a:pt x="126" y="16"/>
                      <a:pt x="126" y="22"/>
                      <a:pt x="127" y="27"/>
                    </a:cubicBezTo>
                    <a:cubicBezTo>
                      <a:pt x="128" y="29"/>
                      <a:pt x="131" y="28"/>
                      <a:pt x="130" y="26"/>
                    </a:cubicBezTo>
                    <a:cubicBezTo>
                      <a:pt x="128" y="21"/>
                      <a:pt x="129" y="15"/>
                      <a:pt x="129" y="10"/>
                    </a:cubicBezTo>
                    <a:cubicBezTo>
                      <a:pt x="129" y="10"/>
                      <a:pt x="129" y="10"/>
                      <a:pt x="128" y="10"/>
                    </a:cubicBezTo>
                    <a:cubicBezTo>
                      <a:pt x="131" y="10"/>
                      <a:pt x="134" y="9"/>
                      <a:pt x="136" y="9"/>
                    </a:cubicBezTo>
                    <a:cubicBezTo>
                      <a:pt x="136" y="9"/>
                      <a:pt x="136" y="10"/>
                      <a:pt x="136" y="10"/>
                    </a:cubicBezTo>
                    <a:cubicBezTo>
                      <a:pt x="137" y="16"/>
                      <a:pt x="137" y="22"/>
                      <a:pt x="136" y="28"/>
                    </a:cubicBezTo>
                    <a:cubicBezTo>
                      <a:pt x="136" y="30"/>
                      <a:pt x="139" y="31"/>
                      <a:pt x="139" y="29"/>
                    </a:cubicBezTo>
                    <a:cubicBezTo>
                      <a:pt x="140" y="22"/>
                      <a:pt x="140" y="16"/>
                      <a:pt x="139" y="10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41" y="9"/>
                      <a:pt x="142" y="9"/>
                      <a:pt x="144" y="9"/>
                    </a:cubicBezTo>
                    <a:cubicBezTo>
                      <a:pt x="144" y="9"/>
                      <a:pt x="144" y="9"/>
                      <a:pt x="144" y="9"/>
                    </a:cubicBezTo>
                    <a:cubicBezTo>
                      <a:pt x="144" y="15"/>
                      <a:pt x="144" y="21"/>
                      <a:pt x="144" y="26"/>
                    </a:cubicBezTo>
                    <a:cubicBezTo>
                      <a:pt x="144" y="28"/>
                      <a:pt x="147" y="28"/>
                      <a:pt x="147" y="26"/>
                    </a:cubicBezTo>
                    <a:cubicBezTo>
                      <a:pt x="147" y="20"/>
                      <a:pt x="147" y="15"/>
                      <a:pt x="146" y="9"/>
                    </a:cubicBezTo>
                    <a:cubicBezTo>
                      <a:pt x="146" y="9"/>
                      <a:pt x="146" y="9"/>
                      <a:pt x="146" y="8"/>
                    </a:cubicBezTo>
                    <a:cubicBezTo>
                      <a:pt x="149" y="8"/>
                      <a:pt x="151" y="8"/>
                      <a:pt x="154" y="8"/>
                    </a:cubicBezTo>
                    <a:cubicBezTo>
                      <a:pt x="154" y="8"/>
                      <a:pt x="154" y="8"/>
                      <a:pt x="154" y="9"/>
                    </a:cubicBezTo>
                    <a:cubicBezTo>
                      <a:pt x="153" y="14"/>
                      <a:pt x="154" y="20"/>
                      <a:pt x="154" y="25"/>
                    </a:cubicBezTo>
                    <a:cubicBezTo>
                      <a:pt x="155" y="27"/>
                      <a:pt x="158" y="27"/>
                      <a:pt x="157" y="25"/>
                    </a:cubicBezTo>
                    <a:cubicBezTo>
                      <a:pt x="157" y="20"/>
                      <a:pt x="156" y="14"/>
                      <a:pt x="157" y="9"/>
                    </a:cubicBezTo>
                    <a:cubicBezTo>
                      <a:pt x="157" y="9"/>
                      <a:pt x="156" y="8"/>
                      <a:pt x="156" y="8"/>
                    </a:cubicBezTo>
                    <a:cubicBezTo>
                      <a:pt x="158" y="8"/>
                      <a:pt x="159" y="8"/>
                      <a:pt x="161" y="7"/>
                    </a:cubicBezTo>
                    <a:cubicBezTo>
                      <a:pt x="162" y="7"/>
                      <a:pt x="162" y="7"/>
                      <a:pt x="163" y="7"/>
                    </a:cubicBezTo>
                    <a:cubicBezTo>
                      <a:pt x="164" y="14"/>
                      <a:pt x="163" y="21"/>
                      <a:pt x="164" y="29"/>
                    </a:cubicBezTo>
                    <a:cubicBezTo>
                      <a:pt x="164" y="30"/>
                      <a:pt x="167" y="30"/>
                      <a:pt x="167" y="28"/>
                    </a:cubicBezTo>
                    <a:cubicBezTo>
                      <a:pt x="166" y="21"/>
                      <a:pt x="167" y="14"/>
                      <a:pt x="166" y="7"/>
                    </a:cubicBezTo>
                    <a:cubicBezTo>
                      <a:pt x="169" y="7"/>
                      <a:pt x="171" y="7"/>
                      <a:pt x="173" y="7"/>
                    </a:cubicBezTo>
                    <a:cubicBezTo>
                      <a:pt x="174" y="12"/>
                      <a:pt x="172" y="19"/>
                      <a:pt x="175" y="24"/>
                    </a:cubicBezTo>
                    <a:cubicBezTo>
                      <a:pt x="176" y="26"/>
                      <a:pt x="178" y="25"/>
                      <a:pt x="178" y="23"/>
                    </a:cubicBezTo>
                    <a:cubicBezTo>
                      <a:pt x="175" y="18"/>
                      <a:pt x="177" y="12"/>
                      <a:pt x="176" y="6"/>
                    </a:cubicBezTo>
                    <a:cubicBezTo>
                      <a:pt x="179" y="6"/>
                      <a:pt x="182" y="6"/>
                      <a:pt x="185" y="6"/>
                    </a:cubicBezTo>
                    <a:cubicBezTo>
                      <a:pt x="185" y="6"/>
                      <a:pt x="185" y="6"/>
                      <a:pt x="185" y="6"/>
                    </a:cubicBezTo>
                    <a:cubicBezTo>
                      <a:pt x="186" y="12"/>
                      <a:pt x="186" y="17"/>
                      <a:pt x="185" y="23"/>
                    </a:cubicBezTo>
                    <a:cubicBezTo>
                      <a:pt x="185" y="25"/>
                      <a:pt x="188" y="26"/>
                      <a:pt x="188" y="24"/>
                    </a:cubicBezTo>
                    <a:cubicBezTo>
                      <a:pt x="189" y="18"/>
                      <a:pt x="189" y="11"/>
                      <a:pt x="187" y="6"/>
                    </a:cubicBezTo>
                    <a:cubicBezTo>
                      <a:pt x="190" y="5"/>
                      <a:pt x="192" y="5"/>
                      <a:pt x="194" y="5"/>
                    </a:cubicBezTo>
                    <a:cubicBezTo>
                      <a:pt x="195" y="10"/>
                      <a:pt x="195" y="16"/>
                      <a:pt x="196" y="21"/>
                    </a:cubicBezTo>
                    <a:cubicBezTo>
                      <a:pt x="196" y="23"/>
                      <a:pt x="199" y="23"/>
                      <a:pt x="199" y="21"/>
                    </a:cubicBezTo>
                    <a:cubicBezTo>
                      <a:pt x="198" y="16"/>
                      <a:pt x="198" y="10"/>
                      <a:pt x="197" y="5"/>
                    </a:cubicBezTo>
                    <a:cubicBezTo>
                      <a:pt x="200" y="5"/>
                      <a:pt x="202" y="4"/>
                      <a:pt x="204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109"/>
              <p:cNvSpPr>
                <a:spLocks/>
              </p:cNvSpPr>
              <p:nvPr/>
            </p:nvSpPr>
            <p:spPr bwMode="auto">
              <a:xfrm>
                <a:off x="1595" y="48"/>
                <a:ext cx="9" cy="45"/>
              </a:xfrm>
              <a:custGeom>
                <a:avLst/>
                <a:gdLst>
                  <a:gd name="T0" fmla="*/ 0 w 4"/>
                  <a:gd name="T1" fmla="*/ 2 h 19"/>
                  <a:gd name="T2" fmla="*/ 1 w 4"/>
                  <a:gd name="T3" fmla="*/ 17 h 19"/>
                  <a:gd name="T4" fmla="*/ 4 w 4"/>
                  <a:gd name="T5" fmla="*/ 17 h 19"/>
                  <a:gd name="T6" fmla="*/ 3 w 4"/>
                  <a:gd name="T7" fmla="*/ 2 h 19"/>
                  <a:gd name="T8" fmla="*/ 0 w 4"/>
                  <a:gd name="T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9">
                    <a:moveTo>
                      <a:pt x="0" y="2"/>
                    </a:moveTo>
                    <a:cubicBezTo>
                      <a:pt x="1" y="7"/>
                      <a:pt x="1" y="12"/>
                      <a:pt x="1" y="17"/>
                    </a:cubicBezTo>
                    <a:cubicBezTo>
                      <a:pt x="1" y="19"/>
                      <a:pt x="4" y="19"/>
                      <a:pt x="4" y="17"/>
                    </a:cubicBezTo>
                    <a:cubicBezTo>
                      <a:pt x="3" y="12"/>
                      <a:pt x="4" y="7"/>
                      <a:pt x="3" y="2"/>
                    </a:cubicBezTo>
                    <a:cubicBezTo>
                      <a:pt x="3" y="0"/>
                      <a:pt x="0" y="0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110"/>
              <p:cNvSpPr>
                <a:spLocks noEditPoints="1"/>
              </p:cNvSpPr>
              <p:nvPr/>
            </p:nvSpPr>
            <p:spPr bwMode="auto">
              <a:xfrm>
                <a:off x="2533" y="1691"/>
                <a:ext cx="527" cy="242"/>
              </a:xfrm>
              <a:custGeom>
                <a:avLst/>
                <a:gdLst>
                  <a:gd name="T0" fmla="*/ 50 w 223"/>
                  <a:gd name="T1" fmla="*/ 10 h 102"/>
                  <a:gd name="T2" fmla="*/ 12 w 223"/>
                  <a:gd name="T3" fmla="*/ 1 h 102"/>
                  <a:gd name="T4" fmla="*/ 1 w 223"/>
                  <a:gd name="T5" fmla="*/ 42 h 102"/>
                  <a:gd name="T6" fmla="*/ 157 w 223"/>
                  <a:gd name="T7" fmla="*/ 88 h 102"/>
                  <a:gd name="T8" fmla="*/ 213 w 223"/>
                  <a:gd name="T9" fmla="*/ 101 h 102"/>
                  <a:gd name="T10" fmla="*/ 221 w 223"/>
                  <a:gd name="T11" fmla="*/ 59 h 102"/>
                  <a:gd name="T12" fmla="*/ 206 w 223"/>
                  <a:gd name="T13" fmla="*/ 77 h 102"/>
                  <a:gd name="T14" fmla="*/ 220 w 223"/>
                  <a:gd name="T15" fmla="*/ 62 h 102"/>
                  <a:gd name="T16" fmla="*/ 107 w 223"/>
                  <a:gd name="T17" fmla="*/ 69 h 102"/>
                  <a:gd name="T18" fmla="*/ 3 w 223"/>
                  <a:gd name="T19" fmla="*/ 40 h 102"/>
                  <a:gd name="T20" fmla="*/ 18 w 223"/>
                  <a:gd name="T21" fmla="*/ 5 h 102"/>
                  <a:gd name="T22" fmla="*/ 21 w 223"/>
                  <a:gd name="T23" fmla="*/ 6 h 102"/>
                  <a:gd name="T24" fmla="*/ 26 w 223"/>
                  <a:gd name="T25" fmla="*/ 6 h 102"/>
                  <a:gd name="T26" fmla="*/ 24 w 223"/>
                  <a:gd name="T27" fmla="*/ 25 h 102"/>
                  <a:gd name="T28" fmla="*/ 35 w 223"/>
                  <a:gd name="T29" fmla="*/ 8 h 102"/>
                  <a:gd name="T30" fmla="*/ 38 w 223"/>
                  <a:gd name="T31" fmla="*/ 9 h 102"/>
                  <a:gd name="T32" fmla="*/ 38 w 223"/>
                  <a:gd name="T33" fmla="*/ 30 h 102"/>
                  <a:gd name="T34" fmla="*/ 58 w 223"/>
                  <a:gd name="T35" fmla="*/ 15 h 102"/>
                  <a:gd name="T36" fmla="*/ 54 w 223"/>
                  <a:gd name="T37" fmla="*/ 34 h 102"/>
                  <a:gd name="T38" fmla="*/ 67 w 223"/>
                  <a:gd name="T39" fmla="*/ 17 h 102"/>
                  <a:gd name="T40" fmla="*/ 65 w 223"/>
                  <a:gd name="T41" fmla="*/ 32 h 102"/>
                  <a:gd name="T42" fmla="*/ 73 w 223"/>
                  <a:gd name="T43" fmla="*/ 19 h 102"/>
                  <a:gd name="T44" fmla="*/ 71 w 223"/>
                  <a:gd name="T45" fmla="*/ 40 h 102"/>
                  <a:gd name="T46" fmla="*/ 84 w 223"/>
                  <a:gd name="T47" fmla="*/ 22 h 102"/>
                  <a:gd name="T48" fmla="*/ 87 w 223"/>
                  <a:gd name="T49" fmla="*/ 23 h 102"/>
                  <a:gd name="T50" fmla="*/ 87 w 223"/>
                  <a:gd name="T51" fmla="*/ 34 h 102"/>
                  <a:gd name="T52" fmla="*/ 90 w 223"/>
                  <a:gd name="T53" fmla="*/ 35 h 102"/>
                  <a:gd name="T54" fmla="*/ 98 w 223"/>
                  <a:gd name="T55" fmla="*/ 26 h 102"/>
                  <a:gd name="T56" fmla="*/ 101 w 223"/>
                  <a:gd name="T57" fmla="*/ 27 h 102"/>
                  <a:gd name="T58" fmla="*/ 100 w 223"/>
                  <a:gd name="T59" fmla="*/ 47 h 102"/>
                  <a:gd name="T60" fmla="*/ 109 w 223"/>
                  <a:gd name="T61" fmla="*/ 29 h 102"/>
                  <a:gd name="T62" fmla="*/ 112 w 223"/>
                  <a:gd name="T63" fmla="*/ 48 h 102"/>
                  <a:gd name="T64" fmla="*/ 120 w 223"/>
                  <a:gd name="T65" fmla="*/ 33 h 102"/>
                  <a:gd name="T66" fmla="*/ 119 w 223"/>
                  <a:gd name="T67" fmla="*/ 55 h 102"/>
                  <a:gd name="T68" fmla="*/ 129 w 223"/>
                  <a:gd name="T69" fmla="*/ 35 h 102"/>
                  <a:gd name="T70" fmla="*/ 129 w 223"/>
                  <a:gd name="T71" fmla="*/ 54 h 102"/>
                  <a:gd name="T72" fmla="*/ 136 w 223"/>
                  <a:gd name="T73" fmla="*/ 38 h 102"/>
                  <a:gd name="T74" fmla="*/ 137 w 223"/>
                  <a:gd name="T75" fmla="*/ 58 h 102"/>
                  <a:gd name="T76" fmla="*/ 146 w 223"/>
                  <a:gd name="T77" fmla="*/ 41 h 102"/>
                  <a:gd name="T78" fmla="*/ 145 w 223"/>
                  <a:gd name="T79" fmla="*/ 58 h 102"/>
                  <a:gd name="T80" fmla="*/ 153 w 223"/>
                  <a:gd name="T81" fmla="*/ 43 h 102"/>
                  <a:gd name="T82" fmla="*/ 155 w 223"/>
                  <a:gd name="T83" fmla="*/ 61 h 102"/>
                  <a:gd name="T84" fmla="*/ 163 w 223"/>
                  <a:gd name="T85" fmla="*/ 45 h 102"/>
                  <a:gd name="T86" fmla="*/ 163 w 223"/>
                  <a:gd name="T87" fmla="*/ 68 h 102"/>
                  <a:gd name="T88" fmla="*/ 179 w 223"/>
                  <a:gd name="T89" fmla="*/ 50 h 102"/>
                  <a:gd name="T90" fmla="*/ 182 w 223"/>
                  <a:gd name="T91" fmla="*/ 51 h 102"/>
                  <a:gd name="T92" fmla="*/ 185 w 223"/>
                  <a:gd name="T93" fmla="*/ 70 h 102"/>
                  <a:gd name="T94" fmla="*/ 199 w 223"/>
                  <a:gd name="T95" fmla="*/ 56 h 102"/>
                  <a:gd name="T96" fmla="*/ 202 w 223"/>
                  <a:gd name="T97" fmla="*/ 5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23" h="102">
                    <a:moveTo>
                      <a:pt x="178" y="47"/>
                    </a:moveTo>
                    <a:cubicBezTo>
                      <a:pt x="162" y="42"/>
                      <a:pt x="147" y="38"/>
                      <a:pt x="131" y="33"/>
                    </a:cubicBezTo>
                    <a:cubicBezTo>
                      <a:pt x="104" y="25"/>
                      <a:pt x="77" y="17"/>
                      <a:pt x="50" y="10"/>
                    </a:cubicBezTo>
                    <a:cubicBezTo>
                      <a:pt x="42" y="7"/>
                      <a:pt x="34" y="5"/>
                      <a:pt x="26" y="3"/>
                    </a:cubicBezTo>
                    <a:cubicBezTo>
                      <a:pt x="22" y="2"/>
                      <a:pt x="18" y="1"/>
                      <a:pt x="15" y="1"/>
                    </a:cubicBezTo>
                    <a:cubicBezTo>
                      <a:pt x="14" y="0"/>
                      <a:pt x="13" y="0"/>
                      <a:pt x="12" y="1"/>
                    </a:cubicBezTo>
                    <a:cubicBezTo>
                      <a:pt x="8" y="14"/>
                      <a:pt x="4" y="26"/>
                      <a:pt x="0" y="39"/>
                    </a:cubicBezTo>
                    <a:cubicBezTo>
                      <a:pt x="0" y="39"/>
                      <a:pt x="0" y="40"/>
                      <a:pt x="0" y="40"/>
                    </a:cubicBezTo>
                    <a:cubicBezTo>
                      <a:pt x="0" y="41"/>
                      <a:pt x="0" y="42"/>
                      <a:pt x="1" y="42"/>
                    </a:cubicBezTo>
                    <a:cubicBezTo>
                      <a:pt x="18" y="47"/>
                      <a:pt x="35" y="52"/>
                      <a:pt x="53" y="57"/>
                    </a:cubicBezTo>
                    <a:cubicBezTo>
                      <a:pt x="70" y="62"/>
                      <a:pt x="88" y="65"/>
                      <a:pt x="105" y="71"/>
                    </a:cubicBezTo>
                    <a:cubicBezTo>
                      <a:pt x="122" y="76"/>
                      <a:pt x="139" y="83"/>
                      <a:pt x="157" y="88"/>
                    </a:cubicBezTo>
                    <a:cubicBezTo>
                      <a:pt x="175" y="93"/>
                      <a:pt x="193" y="97"/>
                      <a:pt x="211" y="102"/>
                    </a:cubicBezTo>
                    <a:cubicBezTo>
                      <a:pt x="212" y="102"/>
                      <a:pt x="212" y="102"/>
                      <a:pt x="212" y="102"/>
                    </a:cubicBezTo>
                    <a:cubicBezTo>
                      <a:pt x="212" y="102"/>
                      <a:pt x="213" y="102"/>
                      <a:pt x="213" y="101"/>
                    </a:cubicBezTo>
                    <a:cubicBezTo>
                      <a:pt x="216" y="88"/>
                      <a:pt x="219" y="75"/>
                      <a:pt x="223" y="61"/>
                    </a:cubicBezTo>
                    <a:cubicBezTo>
                      <a:pt x="223" y="61"/>
                      <a:pt x="223" y="60"/>
                      <a:pt x="222" y="60"/>
                    </a:cubicBezTo>
                    <a:cubicBezTo>
                      <a:pt x="222" y="59"/>
                      <a:pt x="222" y="59"/>
                      <a:pt x="221" y="59"/>
                    </a:cubicBezTo>
                    <a:cubicBezTo>
                      <a:pt x="207" y="56"/>
                      <a:pt x="192" y="51"/>
                      <a:pt x="178" y="47"/>
                    </a:cubicBezTo>
                    <a:close/>
                    <a:moveTo>
                      <a:pt x="209" y="59"/>
                    </a:moveTo>
                    <a:cubicBezTo>
                      <a:pt x="208" y="65"/>
                      <a:pt x="206" y="71"/>
                      <a:pt x="206" y="77"/>
                    </a:cubicBezTo>
                    <a:cubicBezTo>
                      <a:pt x="206" y="79"/>
                      <a:pt x="208" y="79"/>
                      <a:pt x="208" y="77"/>
                    </a:cubicBezTo>
                    <a:cubicBezTo>
                      <a:pt x="208" y="71"/>
                      <a:pt x="211" y="66"/>
                      <a:pt x="212" y="60"/>
                    </a:cubicBezTo>
                    <a:cubicBezTo>
                      <a:pt x="215" y="61"/>
                      <a:pt x="217" y="61"/>
                      <a:pt x="220" y="62"/>
                    </a:cubicBezTo>
                    <a:cubicBezTo>
                      <a:pt x="217" y="74"/>
                      <a:pt x="214" y="87"/>
                      <a:pt x="211" y="99"/>
                    </a:cubicBezTo>
                    <a:cubicBezTo>
                      <a:pt x="194" y="94"/>
                      <a:pt x="176" y="90"/>
                      <a:pt x="159" y="85"/>
                    </a:cubicBezTo>
                    <a:cubicBezTo>
                      <a:pt x="142" y="80"/>
                      <a:pt x="125" y="74"/>
                      <a:pt x="107" y="69"/>
                    </a:cubicBezTo>
                    <a:cubicBezTo>
                      <a:pt x="90" y="63"/>
                      <a:pt x="73" y="59"/>
                      <a:pt x="55" y="55"/>
                    </a:cubicBezTo>
                    <a:cubicBezTo>
                      <a:pt x="38" y="50"/>
                      <a:pt x="20" y="45"/>
                      <a:pt x="3" y="40"/>
                    </a:cubicBezTo>
                    <a:cubicBezTo>
                      <a:pt x="3" y="40"/>
                      <a:pt x="3" y="40"/>
                      <a:pt x="3" y="40"/>
                    </a:cubicBezTo>
                    <a:cubicBezTo>
                      <a:pt x="6" y="27"/>
                      <a:pt x="11" y="16"/>
                      <a:pt x="14" y="4"/>
                    </a:cubicBezTo>
                    <a:cubicBezTo>
                      <a:pt x="16" y="4"/>
                      <a:pt x="17" y="4"/>
                      <a:pt x="18" y="4"/>
                    </a:cubicBezTo>
                    <a:cubicBezTo>
                      <a:pt x="18" y="4"/>
                      <a:pt x="18" y="5"/>
                      <a:pt x="18" y="5"/>
                    </a:cubicBezTo>
                    <a:cubicBezTo>
                      <a:pt x="17" y="9"/>
                      <a:pt x="15" y="14"/>
                      <a:pt x="14" y="19"/>
                    </a:cubicBezTo>
                    <a:cubicBezTo>
                      <a:pt x="14" y="20"/>
                      <a:pt x="17" y="20"/>
                      <a:pt x="17" y="19"/>
                    </a:cubicBezTo>
                    <a:cubicBezTo>
                      <a:pt x="18" y="14"/>
                      <a:pt x="20" y="10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2" y="5"/>
                      <a:pt x="23" y="5"/>
                      <a:pt x="23" y="6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6" y="6"/>
                      <a:pt x="26" y="7"/>
                      <a:pt x="26" y="7"/>
                    </a:cubicBezTo>
                    <a:cubicBezTo>
                      <a:pt x="24" y="13"/>
                      <a:pt x="22" y="19"/>
                      <a:pt x="21" y="25"/>
                    </a:cubicBezTo>
                    <a:cubicBezTo>
                      <a:pt x="21" y="27"/>
                      <a:pt x="24" y="27"/>
                      <a:pt x="24" y="25"/>
                    </a:cubicBezTo>
                    <a:cubicBezTo>
                      <a:pt x="25" y="19"/>
                      <a:pt x="27" y="14"/>
                      <a:pt x="28" y="8"/>
                    </a:cubicBezTo>
                    <a:cubicBezTo>
                      <a:pt x="29" y="7"/>
                      <a:pt x="29" y="7"/>
                      <a:pt x="28" y="7"/>
                    </a:cubicBezTo>
                    <a:cubicBezTo>
                      <a:pt x="31" y="7"/>
                      <a:pt x="33" y="8"/>
                      <a:pt x="35" y="8"/>
                    </a:cubicBezTo>
                    <a:cubicBezTo>
                      <a:pt x="33" y="13"/>
                      <a:pt x="30" y="18"/>
                      <a:pt x="29" y="24"/>
                    </a:cubicBezTo>
                    <a:cubicBezTo>
                      <a:pt x="29" y="25"/>
                      <a:pt x="32" y="25"/>
                      <a:pt x="32" y="24"/>
                    </a:cubicBezTo>
                    <a:cubicBezTo>
                      <a:pt x="33" y="18"/>
                      <a:pt x="36" y="14"/>
                      <a:pt x="38" y="9"/>
                    </a:cubicBezTo>
                    <a:cubicBezTo>
                      <a:pt x="39" y="10"/>
                      <a:pt x="41" y="10"/>
                      <a:pt x="42" y="10"/>
                    </a:cubicBezTo>
                    <a:cubicBezTo>
                      <a:pt x="43" y="11"/>
                      <a:pt x="43" y="11"/>
                      <a:pt x="44" y="11"/>
                    </a:cubicBezTo>
                    <a:cubicBezTo>
                      <a:pt x="41" y="17"/>
                      <a:pt x="40" y="23"/>
                      <a:pt x="38" y="30"/>
                    </a:cubicBezTo>
                    <a:cubicBezTo>
                      <a:pt x="38" y="32"/>
                      <a:pt x="41" y="32"/>
                      <a:pt x="41" y="31"/>
                    </a:cubicBezTo>
                    <a:cubicBezTo>
                      <a:pt x="43" y="24"/>
                      <a:pt x="43" y="17"/>
                      <a:pt x="47" y="12"/>
                    </a:cubicBezTo>
                    <a:cubicBezTo>
                      <a:pt x="50" y="13"/>
                      <a:pt x="54" y="14"/>
                      <a:pt x="58" y="15"/>
                    </a:cubicBezTo>
                    <a:cubicBezTo>
                      <a:pt x="57" y="15"/>
                      <a:pt x="57" y="15"/>
                      <a:pt x="57" y="16"/>
                    </a:cubicBezTo>
                    <a:cubicBezTo>
                      <a:pt x="55" y="22"/>
                      <a:pt x="54" y="28"/>
                      <a:pt x="52" y="34"/>
                    </a:cubicBezTo>
                    <a:cubicBezTo>
                      <a:pt x="51" y="35"/>
                      <a:pt x="54" y="36"/>
                      <a:pt x="54" y="34"/>
                    </a:cubicBezTo>
                    <a:cubicBezTo>
                      <a:pt x="57" y="29"/>
                      <a:pt x="58" y="22"/>
                      <a:pt x="60" y="16"/>
                    </a:cubicBezTo>
                    <a:cubicBezTo>
                      <a:pt x="60" y="16"/>
                      <a:pt x="60" y="16"/>
                      <a:pt x="60" y="15"/>
                    </a:cubicBezTo>
                    <a:cubicBezTo>
                      <a:pt x="62" y="16"/>
                      <a:pt x="64" y="17"/>
                      <a:pt x="67" y="17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22"/>
                      <a:pt x="63" y="27"/>
                      <a:pt x="62" y="32"/>
                    </a:cubicBezTo>
                    <a:cubicBezTo>
                      <a:pt x="62" y="34"/>
                      <a:pt x="65" y="34"/>
                      <a:pt x="65" y="32"/>
                    </a:cubicBezTo>
                    <a:cubicBezTo>
                      <a:pt x="66" y="27"/>
                      <a:pt x="68" y="23"/>
                      <a:pt x="69" y="18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71" y="18"/>
                      <a:pt x="72" y="19"/>
                      <a:pt x="73" y="19"/>
                    </a:cubicBezTo>
                    <a:cubicBezTo>
                      <a:pt x="73" y="19"/>
                      <a:pt x="73" y="19"/>
                      <a:pt x="73" y="20"/>
                    </a:cubicBezTo>
                    <a:cubicBezTo>
                      <a:pt x="71" y="26"/>
                      <a:pt x="69" y="33"/>
                      <a:pt x="68" y="40"/>
                    </a:cubicBezTo>
                    <a:cubicBezTo>
                      <a:pt x="68" y="42"/>
                      <a:pt x="71" y="42"/>
                      <a:pt x="71" y="40"/>
                    </a:cubicBezTo>
                    <a:cubicBezTo>
                      <a:pt x="72" y="33"/>
                      <a:pt x="74" y="27"/>
                      <a:pt x="76" y="20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8" y="21"/>
                      <a:pt x="81" y="21"/>
                      <a:pt x="84" y="22"/>
                    </a:cubicBezTo>
                    <a:cubicBezTo>
                      <a:pt x="82" y="28"/>
                      <a:pt x="79" y="33"/>
                      <a:pt x="78" y="39"/>
                    </a:cubicBezTo>
                    <a:cubicBezTo>
                      <a:pt x="78" y="41"/>
                      <a:pt x="81" y="41"/>
                      <a:pt x="81" y="39"/>
                    </a:cubicBezTo>
                    <a:cubicBezTo>
                      <a:pt x="82" y="34"/>
                      <a:pt x="85" y="28"/>
                      <a:pt x="87" y="23"/>
                    </a:cubicBezTo>
                    <a:cubicBezTo>
                      <a:pt x="88" y="23"/>
                      <a:pt x="89" y="24"/>
                      <a:pt x="90" y="24"/>
                    </a:cubicBezTo>
                    <a:cubicBezTo>
                      <a:pt x="89" y="24"/>
                      <a:pt x="89" y="24"/>
                      <a:pt x="89" y="25"/>
                    </a:cubicBezTo>
                    <a:cubicBezTo>
                      <a:pt x="89" y="28"/>
                      <a:pt x="88" y="31"/>
                      <a:pt x="87" y="34"/>
                    </a:cubicBezTo>
                    <a:cubicBezTo>
                      <a:pt x="86" y="37"/>
                      <a:pt x="85" y="41"/>
                      <a:pt x="84" y="45"/>
                    </a:cubicBezTo>
                    <a:cubicBezTo>
                      <a:pt x="84" y="46"/>
                      <a:pt x="87" y="47"/>
                      <a:pt x="87" y="45"/>
                    </a:cubicBezTo>
                    <a:cubicBezTo>
                      <a:pt x="88" y="42"/>
                      <a:pt x="89" y="38"/>
                      <a:pt x="90" y="35"/>
                    </a:cubicBezTo>
                    <a:cubicBezTo>
                      <a:pt x="91" y="31"/>
                      <a:pt x="92" y="28"/>
                      <a:pt x="92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4" y="25"/>
                      <a:pt x="96" y="26"/>
                      <a:pt x="98" y="26"/>
                    </a:cubicBezTo>
                    <a:cubicBezTo>
                      <a:pt x="97" y="32"/>
                      <a:pt x="95" y="37"/>
                      <a:pt x="93" y="42"/>
                    </a:cubicBezTo>
                    <a:cubicBezTo>
                      <a:pt x="93" y="44"/>
                      <a:pt x="95" y="44"/>
                      <a:pt x="96" y="43"/>
                    </a:cubicBezTo>
                    <a:cubicBezTo>
                      <a:pt x="98" y="37"/>
                      <a:pt x="99" y="32"/>
                      <a:pt x="101" y="27"/>
                    </a:cubicBezTo>
                    <a:cubicBezTo>
                      <a:pt x="103" y="28"/>
                      <a:pt x="104" y="28"/>
                      <a:pt x="106" y="29"/>
                    </a:cubicBezTo>
                    <a:cubicBezTo>
                      <a:pt x="105" y="32"/>
                      <a:pt x="104" y="34"/>
                      <a:pt x="103" y="37"/>
                    </a:cubicBezTo>
                    <a:cubicBezTo>
                      <a:pt x="101" y="40"/>
                      <a:pt x="101" y="44"/>
                      <a:pt x="100" y="47"/>
                    </a:cubicBezTo>
                    <a:cubicBezTo>
                      <a:pt x="100" y="49"/>
                      <a:pt x="102" y="50"/>
                      <a:pt x="103" y="48"/>
                    </a:cubicBezTo>
                    <a:cubicBezTo>
                      <a:pt x="104" y="45"/>
                      <a:pt x="104" y="42"/>
                      <a:pt x="105" y="39"/>
                    </a:cubicBezTo>
                    <a:cubicBezTo>
                      <a:pt x="106" y="36"/>
                      <a:pt x="108" y="33"/>
                      <a:pt x="109" y="29"/>
                    </a:cubicBezTo>
                    <a:cubicBezTo>
                      <a:pt x="112" y="30"/>
                      <a:pt x="115" y="31"/>
                      <a:pt x="119" y="32"/>
                    </a:cubicBezTo>
                    <a:cubicBezTo>
                      <a:pt x="118" y="33"/>
                      <a:pt x="118" y="33"/>
                      <a:pt x="118" y="33"/>
                    </a:cubicBezTo>
                    <a:cubicBezTo>
                      <a:pt x="116" y="38"/>
                      <a:pt x="114" y="43"/>
                      <a:pt x="112" y="48"/>
                    </a:cubicBezTo>
                    <a:cubicBezTo>
                      <a:pt x="111" y="50"/>
                      <a:pt x="113" y="51"/>
                      <a:pt x="114" y="50"/>
                    </a:cubicBezTo>
                    <a:cubicBezTo>
                      <a:pt x="117" y="45"/>
                      <a:pt x="119" y="40"/>
                      <a:pt x="121" y="34"/>
                    </a:cubicBezTo>
                    <a:cubicBezTo>
                      <a:pt x="121" y="34"/>
                      <a:pt x="121" y="33"/>
                      <a:pt x="120" y="33"/>
                    </a:cubicBezTo>
                    <a:cubicBezTo>
                      <a:pt x="122" y="33"/>
                      <a:pt x="124" y="34"/>
                      <a:pt x="126" y="35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4" y="42"/>
                      <a:pt x="122" y="48"/>
                      <a:pt x="119" y="55"/>
                    </a:cubicBezTo>
                    <a:cubicBezTo>
                      <a:pt x="118" y="57"/>
                      <a:pt x="121" y="57"/>
                      <a:pt x="122" y="56"/>
                    </a:cubicBezTo>
                    <a:cubicBezTo>
                      <a:pt x="125" y="49"/>
                      <a:pt x="127" y="43"/>
                      <a:pt x="129" y="36"/>
                    </a:cubicBezTo>
                    <a:cubicBezTo>
                      <a:pt x="129" y="36"/>
                      <a:pt x="129" y="36"/>
                      <a:pt x="129" y="35"/>
                    </a:cubicBezTo>
                    <a:cubicBezTo>
                      <a:pt x="130" y="36"/>
                      <a:pt x="132" y="36"/>
                      <a:pt x="134" y="37"/>
                    </a:cubicBezTo>
                    <a:cubicBezTo>
                      <a:pt x="134" y="37"/>
                      <a:pt x="134" y="37"/>
                      <a:pt x="133" y="37"/>
                    </a:cubicBezTo>
                    <a:cubicBezTo>
                      <a:pt x="132" y="42"/>
                      <a:pt x="129" y="48"/>
                      <a:pt x="129" y="54"/>
                    </a:cubicBezTo>
                    <a:cubicBezTo>
                      <a:pt x="129" y="55"/>
                      <a:pt x="132" y="56"/>
                      <a:pt x="132" y="54"/>
                    </a:cubicBezTo>
                    <a:cubicBezTo>
                      <a:pt x="132" y="48"/>
                      <a:pt x="135" y="43"/>
                      <a:pt x="136" y="38"/>
                    </a:cubicBezTo>
                    <a:cubicBezTo>
                      <a:pt x="136" y="38"/>
                      <a:pt x="136" y="38"/>
                      <a:pt x="136" y="38"/>
                    </a:cubicBezTo>
                    <a:cubicBezTo>
                      <a:pt x="139" y="38"/>
                      <a:pt x="141" y="39"/>
                      <a:pt x="144" y="40"/>
                    </a:cubicBezTo>
                    <a:cubicBezTo>
                      <a:pt x="144" y="40"/>
                      <a:pt x="144" y="40"/>
                      <a:pt x="144" y="40"/>
                    </a:cubicBezTo>
                    <a:cubicBezTo>
                      <a:pt x="142" y="46"/>
                      <a:pt x="140" y="52"/>
                      <a:pt x="137" y="58"/>
                    </a:cubicBezTo>
                    <a:cubicBezTo>
                      <a:pt x="136" y="59"/>
                      <a:pt x="139" y="61"/>
                      <a:pt x="140" y="59"/>
                    </a:cubicBezTo>
                    <a:cubicBezTo>
                      <a:pt x="142" y="53"/>
                      <a:pt x="145" y="47"/>
                      <a:pt x="146" y="41"/>
                    </a:cubicBezTo>
                    <a:cubicBezTo>
                      <a:pt x="146" y="41"/>
                      <a:pt x="146" y="41"/>
                      <a:pt x="146" y="41"/>
                    </a:cubicBezTo>
                    <a:cubicBezTo>
                      <a:pt x="148" y="41"/>
                      <a:pt x="149" y="41"/>
                      <a:pt x="151" y="42"/>
                    </a:cubicBezTo>
                    <a:cubicBezTo>
                      <a:pt x="151" y="42"/>
                      <a:pt x="151" y="42"/>
                      <a:pt x="151" y="42"/>
                    </a:cubicBezTo>
                    <a:cubicBezTo>
                      <a:pt x="149" y="48"/>
                      <a:pt x="147" y="53"/>
                      <a:pt x="145" y="58"/>
                    </a:cubicBezTo>
                    <a:cubicBezTo>
                      <a:pt x="145" y="60"/>
                      <a:pt x="148" y="61"/>
                      <a:pt x="148" y="59"/>
                    </a:cubicBezTo>
                    <a:cubicBezTo>
                      <a:pt x="150" y="54"/>
                      <a:pt x="152" y="49"/>
                      <a:pt x="153" y="43"/>
                    </a:cubicBezTo>
                    <a:cubicBezTo>
                      <a:pt x="153" y="43"/>
                      <a:pt x="153" y="43"/>
                      <a:pt x="153" y="43"/>
                    </a:cubicBezTo>
                    <a:cubicBezTo>
                      <a:pt x="156" y="43"/>
                      <a:pt x="158" y="44"/>
                      <a:pt x="161" y="45"/>
                    </a:cubicBezTo>
                    <a:cubicBezTo>
                      <a:pt x="161" y="45"/>
                      <a:pt x="160" y="45"/>
                      <a:pt x="160" y="45"/>
                    </a:cubicBezTo>
                    <a:cubicBezTo>
                      <a:pt x="158" y="50"/>
                      <a:pt x="157" y="56"/>
                      <a:pt x="155" y="61"/>
                    </a:cubicBezTo>
                    <a:cubicBezTo>
                      <a:pt x="155" y="63"/>
                      <a:pt x="157" y="64"/>
                      <a:pt x="158" y="62"/>
                    </a:cubicBezTo>
                    <a:cubicBezTo>
                      <a:pt x="159" y="57"/>
                      <a:pt x="161" y="52"/>
                      <a:pt x="163" y="47"/>
                    </a:cubicBezTo>
                    <a:cubicBezTo>
                      <a:pt x="163" y="46"/>
                      <a:pt x="163" y="46"/>
                      <a:pt x="163" y="45"/>
                    </a:cubicBezTo>
                    <a:cubicBezTo>
                      <a:pt x="164" y="46"/>
                      <a:pt x="166" y="46"/>
                      <a:pt x="167" y="47"/>
                    </a:cubicBezTo>
                    <a:cubicBezTo>
                      <a:pt x="168" y="47"/>
                      <a:pt x="169" y="47"/>
                      <a:pt x="170" y="47"/>
                    </a:cubicBezTo>
                    <a:cubicBezTo>
                      <a:pt x="168" y="54"/>
                      <a:pt x="164" y="61"/>
                      <a:pt x="163" y="68"/>
                    </a:cubicBezTo>
                    <a:cubicBezTo>
                      <a:pt x="162" y="69"/>
                      <a:pt x="165" y="70"/>
                      <a:pt x="166" y="68"/>
                    </a:cubicBezTo>
                    <a:cubicBezTo>
                      <a:pt x="167" y="61"/>
                      <a:pt x="170" y="55"/>
                      <a:pt x="173" y="48"/>
                    </a:cubicBezTo>
                    <a:cubicBezTo>
                      <a:pt x="175" y="49"/>
                      <a:pt x="177" y="50"/>
                      <a:pt x="179" y="50"/>
                    </a:cubicBezTo>
                    <a:cubicBezTo>
                      <a:pt x="178" y="56"/>
                      <a:pt x="174" y="61"/>
                      <a:pt x="175" y="67"/>
                    </a:cubicBezTo>
                    <a:cubicBezTo>
                      <a:pt x="175" y="69"/>
                      <a:pt x="178" y="69"/>
                      <a:pt x="177" y="67"/>
                    </a:cubicBezTo>
                    <a:cubicBezTo>
                      <a:pt x="177" y="62"/>
                      <a:pt x="180" y="56"/>
                      <a:pt x="182" y="51"/>
                    </a:cubicBezTo>
                    <a:cubicBezTo>
                      <a:pt x="185" y="52"/>
                      <a:pt x="188" y="53"/>
                      <a:pt x="190" y="54"/>
                    </a:cubicBezTo>
                    <a:cubicBezTo>
                      <a:pt x="190" y="54"/>
                      <a:pt x="190" y="54"/>
                      <a:pt x="190" y="54"/>
                    </a:cubicBezTo>
                    <a:cubicBezTo>
                      <a:pt x="189" y="59"/>
                      <a:pt x="187" y="65"/>
                      <a:pt x="185" y="70"/>
                    </a:cubicBezTo>
                    <a:cubicBezTo>
                      <a:pt x="184" y="72"/>
                      <a:pt x="187" y="73"/>
                      <a:pt x="187" y="72"/>
                    </a:cubicBezTo>
                    <a:cubicBezTo>
                      <a:pt x="190" y="66"/>
                      <a:pt x="192" y="60"/>
                      <a:pt x="193" y="54"/>
                    </a:cubicBezTo>
                    <a:cubicBezTo>
                      <a:pt x="195" y="55"/>
                      <a:pt x="197" y="56"/>
                      <a:pt x="199" y="56"/>
                    </a:cubicBezTo>
                    <a:cubicBezTo>
                      <a:pt x="198" y="61"/>
                      <a:pt x="197" y="67"/>
                      <a:pt x="195" y="72"/>
                    </a:cubicBezTo>
                    <a:cubicBezTo>
                      <a:pt x="195" y="74"/>
                      <a:pt x="198" y="75"/>
                      <a:pt x="198" y="73"/>
                    </a:cubicBezTo>
                    <a:cubicBezTo>
                      <a:pt x="200" y="68"/>
                      <a:pt x="201" y="62"/>
                      <a:pt x="202" y="57"/>
                    </a:cubicBezTo>
                    <a:cubicBezTo>
                      <a:pt x="205" y="58"/>
                      <a:pt x="207" y="58"/>
                      <a:pt x="209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111"/>
              <p:cNvSpPr>
                <a:spLocks/>
              </p:cNvSpPr>
              <p:nvPr/>
            </p:nvSpPr>
            <p:spPr bwMode="auto">
              <a:xfrm>
                <a:off x="2642" y="1720"/>
                <a:ext cx="19" cy="45"/>
              </a:xfrm>
              <a:custGeom>
                <a:avLst/>
                <a:gdLst>
                  <a:gd name="T0" fmla="*/ 5 w 8"/>
                  <a:gd name="T1" fmla="*/ 2 h 19"/>
                  <a:gd name="T2" fmla="*/ 0 w 8"/>
                  <a:gd name="T3" fmla="*/ 17 h 19"/>
                  <a:gd name="T4" fmla="*/ 3 w 8"/>
                  <a:gd name="T5" fmla="*/ 17 h 19"/>
                  <a:gd name="T6" fmla="*/ 8 w 8"/>
                  <a:gd name="T7" fmla="*/ 3 h 19"/>
                  <a:gd name="T8" fmla="*/ 5 w 8"/>
                  <a:gd name="T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9">
                    <a:moveTo>
                      <a:pt x="5" y="2"/>
                    </a:moveTo>
                    <a:cubicBezTo>
                      <a:pt x="3" y="7"/>
                      <a:pt x="2" y="12"/>
                      <a:pt x="0" y="17"/>
                    </a:cubicBezTo>
                    <a:cubicBezTo>
                      <a:pt x="0" y="18"/>
                      <a:pt x="2" y="19"/>
                      <a:pt x="3" y="17"/>
                    </a:cubicBezTo>
                    <a:cubicBezTo>
                      <a:pt x="4" y="13"/>
                      <a:pt x="6" y="8"/>
                      <a:pt x="8" y="3"/>
                    </a:cubicBezTo>
                    <a:cubicBezTo>
                      <a:pt x="8" y="1"/>
                      <a:pt x="5" y="0"/>
                      <a:pt x="5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112"/>
              <p:cNvSpPr>
                <a:spLocks noEditPoints="1"/>
              </p:cNvSpPr>
              <p:nvPr/>
            </p:nvSpPr>
            <p:spPr bwMode="auto">
              <a:xfrm>
                <a:off x="3531" y="2577"/>
                <a:ext cx="506" cy="343"/>
              </a:xfrm>
              <a:custGeom>
                <a:avLst/>
                <a:gdLst>
                  <a:gd name="T0" fmla="*/ 34 w 214"/>
                  <a:gd name="T1" fmla="*/ 86 h 145"/>
                  <a:gd name="T2" fmla="*/ 1 w 214"/>
                  <a:gd name="T3" fmla="*/ 107 h 145"/>
                  <a:gd name="T4" fmla="*/ 22 w 214"/>
                  <a:gd name="T5" fmla="*/ 144 h 145"/>
                  <a:gd name="T6" fmla="*/ 164 w 214"/>
                  <a:gd name="T7" fmla="*/ 66 h 145"/>
                  <a:gd name="T8" fmla="*/ 214 w 214"/>
                  <a:gd name="T9" fmla="*/ 37 h 145"/>
                  <a:gd name="T10" fmla="*/ 190 w 214"/>
                  <a:gd name="T11" fmla="*/ 1 h 145"/>
                  <a:gd name="T12" fmla="*/ 191 w 214"/>
                  <a:gd name="T13" fmla="*/ 24 h 145"/>
                  <a:gd name="T14" fmla="*/ 191 w 214"/>
                  <a:gd name="T15" fmla="*/ 3 h 145"/>
                  <a:gd name="T16" fmla="*/ 116 w 214"/>
                  <a:gd name="T17" fmla="*/ 88 h 145"/>
                  <a:gd name="T18" fmla="*/ 21 w 214"/>
                  <a:gd name="T19" fmla="*/ 141 h 145"/>
                  <a:gd name="T20" fmla="*/ 8 w 214"/>
                  <a:gd name="T21" fmla="*/ 106 h 145"/>
                  <a:gd name="T22" fmla="*/ 10 w 214"/>
                  <a:gd name="T23" fmla="*/ 104 h 145"/>
                  <a:gd name="T24" fmla="*/ 14 w 214"/>
                  <a:gd name="T25" fmla="*/ 101 h 145"/>
                  <a:gd name="T26" fmla="*/ 26 w 214"/>
                  <a:gd name="T27" fmla="*/ 116 h 145"/>
                  <a:gd name="T28" fmla="*/ 22 w 214"/>
                  <a:gd name="T29" fmla="*/ 96 h 145"/>
                  <a:gd name="T30" fmla="*/ 24 w 214"/>
                  <a:gd name="T31" fmla="*/ 95 h 145"/>
                  <a:gd name="T32" fmla="*/ 39 w 214"/>
                  <a:gd name="T33" fmla="*/ 109 h 145"/>
                  <a:gd name="T34" fmla="*/ 42 w 214"/>
                  <a:gd name="T35" fmla="*/ 85 h 145"/>
                  <a:gd name="T36" fmla="*/ 54 w 214"/>
                  <a:gd name="T37" fmla="*/ 101 h 145"/>
                  <a:gd name="T38" fmla="*/ 51 w 214"/>
                  <a:gd name="T39" fmla="*/ 80 h 145"/>
                  <a:gd name="T40" fmla="*/ 60 w 214"/>
                  <a:gd name="T41" fmla="*/ 92 h 145"/>
                  <a:gd name="T42" fmla="*/ 57 w 214"/>
                  <a:gd name="T43" fmla="*/ 77 h 145"/>
                  <a:gd name="T44" fmla="*/ 70 w 214"/>
                  <a:gd name="T45" fmla="*/ 93 h 145"/>
                  <a:gd name="T46" fmla="*/ 66 w 214"/>
                  <a:gd name="T47" fmla="*/ 72 h 145"/>
                  <a:gd name="T48" fmla="*/ 69 w 214"/>
                  <a:gd name="T49" fmla="*/ 70 h 145"/>
                  <a:gd name="T50" fmla="*/ 77 w 214"/>
                  <a:gd name="T51" fmla="*/ 78 h 145"/>
                  <a:gd name="T52" fmla="*/ 79 w 214"/>
                  <a:gd name="T53" fmla="*/ 76 h 145"/>
                  <a:gd name="T54" fmla="*/ 79 w 214"/>
                  <a:gd name="T55" fmla="*/ 64 h 145"/>
                  <a:gd name="T56" fmla="*/ 82 w 214"/>
                  <a:gd name="T57" fmla="*/ 63 h 145"/>
                  <a:gd name="T58" fmla="*/ 96 w 214"/>
                  <a:gd name="T59" fmla="*/ 78 h 145"/>
                  <a:gd name="T60" fmla="*/ 89 w 214"/>
                  <a:gd name="T61" fmla="*/ 59 h 145"/>
                  <a:gd name="T62" fmla="*/ 104 w 214"/>
                  <a:gd name="T63" fmla="*/ 70 h 145"/>
                  <a:gd name="T64" fmla="*/ 100 w 214"/>
                  <a:gd name="T65" fmla="*/ 53 h 145"/>
                  <a:gd name="T66" fmla="*/ 114 w 214"/>
                  <a:gd name="T67" fmla="*/ 70 h 145"/>
                  <a:gd name="T68" fmla="*/ 107 w 214"/>
                  <a:gd name="T69" fmla="*/ 49 h 145"/>
                  <a:gd name="T70" fmla="*/ 121 w 214"/>
                  <a:gd name="T71" fmla="*/ 62 h 145"/>
                  <a:gd name="T72" fmla="*/ 114 w 214"/>
                  <a:gd name="T73" fmla="*/ 45 h 145"/>
                  <a:gd name="T74" fmla="*/ 129 w 214"/>
                  <a:gd name="T75" fmla="*/ 59 h 145"/>
                  <a:gd name="T76" fmla="*/ 124 w 214"/>
                  <a:gd name="T77" fmla="*/ 40 h 145"/>
                  <a:gd name="T78" fmla="*/ 135 w 214"/>
                  <a:gd name="T79" fmla="*/ 54 h 145"/>
                  <a:gd name="T80" fmla="*/ 130 w 214"/>
                  <a:gd name="T81" fmla="*/ 37 h 145"/>
                  <a:gd name="T82" fmla="*/ 144 w 214"/>
                  <a:gd name="T83" fmla="*/ 49 h 145"/>
                  <a:gd name="T84" fmla="*/ 139 w 214"/>
                  <a:gd name="T85" fmla="*/ 32 h 145"/>
                  <a:gd name="T86" fmla="*/ 154 w 214"/>
                  <a:gd name="T87" fmla="*/ 48 h 145"/>
                  <a:gd name="T88" fmla="*/ 154 w 214"/>
                  <a:gd name="T89" fmla="*/ 24 h 145"/>
                  <a:gd name="T90" fmla="*/ 157 w 214"/>
                  <a:gd name="T91" fmla="*/ 23 h 145"/>
                  <a:gd name="T92" fmla="*/ 172 w 214"/>
                  <a:gd name="T93" fmla="*/ 34 h 145"/>
                  <a:gd name="T94" fmla="*/ 172 w 214"/>
                  <a:gd name="T95" fmla="*/ 14 h 145"/>
                  <a:gd name="T96" fmla="*/ 175 w 214"/>
                  <a:gd name="T97" fmla="*/ 1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14" h="145">
                    <a:moveTo>
                      <a:pt x="150" y="23"/>
                    </a:moveTo>
                    <a:cubicBezTo>
                      <a:pt x="136" y="31"/>
                      <a:pt x="122" y="38"/>
                      <a:pt x="108" y="46"/>
                    </a:cubicBezTo>
                    <a:cubicBezTo>
                      <a:pt x="83" y="59"/>
                      <a:pt x="58" y="73"/>
                      <a:pt x="34" y="86"/>
                    </a:cubicBezTo>
                    <a:cubicBezTo>
                      <a:pt x="26" y="91"/>
                      <a:pt x="19" y="95"/>
                      <a:pt x="12" y="99"/>
                    </a:cubicBezTo>
                    <a:cubicBezTo>
                      <a:pt x="9" y="101"/>
                      <a:pt x="5" y="103"/>
                      <a:pt x="2" y="105"/>
                    </a:cubicBezTo>
                    <a:cubicBezTo>
                      <a:pt x="1" y="105"/>
                      <a:pt x="0" y="106"/>
                      <a:pt x="1" y="107"/>
                    </a:cubicBezTo>
                    <a:cubicBezTo>
                      <a:pt x="7" y="119"/>
                      <a:pt x="12" y="131"/>
                      <a:pt x="18" y="143"/>
                    </a:cubicBezTo>
                    <a:cubicBezTo>
                      <a:pt x="19" y="143"/>
                      <a:pt x="19" y="143"/>
                      <a:pt x="19" y="143"/>
                    </a:cubicBezTo>
                    <a:cubicBezTo>
                      <a:pt x="20" y="144"/>
                      <a:pt x="21" y="145"/>
                      <a:pt x="22" y="144"/>
                    </a:cubicBezTo>
                    <a:cubicBezTo>
                      <a:pt x="37" y="136"/>
                      <a:pt x="53" y="127"/>
                      <a:pt x="69" y="118"/>
                    </a:cubicBezTo>
                    <a:cubicBezTo>
                      <a:pt x="84" y="109"/>
                      <a:pt x="99" y="100"/>
                      <a:pt x="115" y="91"/>
                    </a:cubicBezTo>
                    <a:cubicBezTo>
                      <a:pt x="132" y="83"/>
                      <a:pt x="148" y="75"/>
                      <a:pt x="164" y="66"/>
                    </a:cubicBezTo>
                    <a:cubicBezTo>
                      <a:pt x="181" y="57"/>
                      <a:pt x="197" y="48"/>
                      <a:pt x="213" y="39"/>
                    </a:cubicBezTo>
                    <a:cubicBezTo>
                      <a:pt x="213" y="38"/>
                      <a:pt x="214" y="38"/>
                      <a:pt x="214" y="38"/>
                    </a:cubicBezTo>
                    <a:cubicBezTo>
                      <a:pt x="214" y="38"/>
                      <a:pt x="214" y="37"/>
                      <a:pt x="214" y="37"/>
                    </a:cubicBezTo>
                    <a:cubicBezTo>
                      <a:pt x="207" y="25"/>
                      <a:pt x="199" y="13"/>
                      <a:pt x="193" y="1"/>
                    </a:cubicBezTo>
                    <a:cubicBezTo>
                      <a:pt x="192" y="0"/>
                      <a:pt x="192" y="0"/>
                      <a:pt x="191" y="0"/>
                    </a:cubicBezTo>
                    <a:cubicBezTo>
                      <a:pt x="191" y="0"/>
                      <a:pt x="190" y="0"/>
                      <a:pt x="190" y="1"/>
                    </a:cubicBezTo>
                    <a:cubicBezTo>
                      <a:pt x="177" y="9"/>
                      <a:pt x="163" y="16"/>
                      <a:pt x="150" y="23"/>
                    </a:cubicBezTo>
                    <a:close/>
                    <a:moveTo>
                      <a:pt x="181" y="9"/>
                    </a:moveTo>
                    <a:cubicBezTo>
                      <a:pt x="184" y="14"/>
                      <a:pt x="187" y="20"/>
                      <a:pt x="191" y="24"/>
                    </a:cubicBezTo>
                    <a:cubicBezTo>
                      <a:pt x="193" y="26"/>
                      <a:pt x="195" y="24"/>
                      <a:pt x="193" y="22"/>
                    </a:cubicBezTo>
                    <a:cubicBezTo>
                      <a:pt x="189" y="18"/>
                      <a:pt x="187" y="13"/>
                      <a:pt x="184" y="8"/>
                    </a:cubicBezTo>
                    <a:cubicBezTo>
                      <a:pt x="186" y="6"/>
                      <a:pt x="188" y="5"/>
                      <a:pt x="191" y="3"/>
                    </a:cubicBezTo>
                    <a:cubicBezTo>
                      <a:pt x="197" y="15"/>
                      <a:pt x="204" y="26"/>
                      <a:pt x="210" y="37"/>
                    </a:cubicBezTo>
                    <a:cubicBezTo>
                      <a:pt x="195" y="45"/>
                      <a:pt x="180" y="54"/>
                      <a:pt x="164" y="63"/>
                    </a:cubicBezTo>
                    <a:cubicBezTo>
                      <a:pt x="148" y="72"/>
                      <a:pt x="132" y="80"/>
                      <a:pt x="116" y="88"/>
                    </a:cubicBezTo>
                    <a:cubicBezTo>
                      <a:pt x="100" y="96"/>
                      <a:pt x="85" y="106"/>
                      <a:pt x="69" y="115"/>
                    </a:cubicBezTo>
                    <a:cubicBezTo>
                      <a:pt x="53" y="124"/>
                      <a:pt x="37" y="132"/>
                      <a:pt x="21" y="141"/>
                    </a:cubicBezTo>
                    <a:cubicBezTo>
                      <a:pt x="21" y="141"/>
                      <a:pt x="21" y="141"/>
                      <a:pt x="21" y="141"/>
                    </a:cubicBezTo>
                    <a:cubicBezTo>
                      <a:pt x="15" y="130"/>
                      <a:pt x="10" y="119"/>
                      <a:pt x="4" y="108"/>
                    </a:cubicBezTo>
                    <a:cubicBezTo>
                      <a:pt x="5" y="107"/>
                      <a:pt x="6" y="106"/>
                      <a:pt x="7" y="105"/>
                    </a:cubicBezTo>
                    <a:cubicBezTo>
                      <a:pt x="7" y="105"/>
                      <a:pt x="7" y="105"/>
                      <a:pt x="8" y="106"/>
                    </a:cubicBezTo>
                    <a:cubicBezTo>
                      <a:pt x="10" y="110"/>
                      <a:pt x="11" y="114"/>
                      <a:pt x="15" y="118"/>
                    </a:cubicBezTo>
                    <a:cubicBezTo>
                      <a:pt x="16" y="120"/>
                      <a:pt x="18" y="118"/>
                      <a:pt x="17" y="116"/>
                    </a:cubicBezTo>
                    <a:cubicBezTo>
                      <a:pt x="14" y="113"/>
                      <a:pt x="13" y="108"/>
                      <a:pt x="10" y="104"/>
                    </a:cubicBezTo>
                    <a:cubicBezTo>
                      <a:pt x="10" y="104"/>
                      <a:pt x="10" y="104"/>
                      <a:pt x="10" y="104"/>
                    </a:cubicBezTo>
                    <a:cubicBezTo>
                      <a:pt x="10" y="103"/>
                      <a:pt x="11" y="103"/>
                      <a:pt x="12" y="103"/>
                    </a:cubicBezTo>
                    <a:cubicBezTo>
                      <a:pt x="12" y="102"/>
                      <a:pt x="13" y="102"/>
                      <a:pt x="14" y="101"/>
                    </a:cubicBezTo>
                    <a:cubicBezTo>
                      <a:pt x="14" y="101"/>
                      <a:pt x="14" y="102"/>
                      <a:pt x="14" y="102"/>
                    </a:cubicBezTo>
                    <a:cubicBezTo>
                      <a:pt x="17" y="107"/>
                      <a:pt x="20" y="113"/>
                      <a:pt x="24" y="118"/>
                    </a:cubicBezTo>
                    <a:cubicBezTo>
                      <a:pt x="25" y="119"/>
                      <a:pt x="28" y="117"/>
                      <a:pt x="26" y="116"/>
                    </a:cubicBezTo>
                    <a:cubicBezTo>
                      <a:pt x="22" y="111"/>
                      <a:pt x="20" y="106"/>
                      <a:pt x="17" y="100"/>
                    </a:cubicBezTo>
                    <a:cubicBezTo>
                      <a:pt x="17" y="100"/>
                      <a:pt x="16" y="100"/>
                      <a:pt x="16" y="100"/>
                    </a:cubicBezTo>
                    <a:cubicBezTo>
                      <a:pt x="18" y="99"/>
                      <a:pt x="20" y="98"/>
                      <a:pt x="22" y="96"/>
                    </a:cubicBezTo>
                    <a:cubicBezTo>
                      <a:pt x="24" y="101"/>
                      <a:pt x="25" y="107"/>
                      <a:pt x="29" y="111"/>
                    </a:cubicBezTo>
                    <a:cubicBezTo>
                      <a:pt x="30" y="112"/>
                      <a:pt x="32" y="110"/>
                      <a:pt x="31" y="109"/>
                    </a:cubicBezTo>
                    <a:cubicBezTo>
                      <a:pt x="27" y="105"/>
                      <a:pt x="26" y="100"/>
                      <a:pt x="24" y="95"/>
                    </a:cubicBezTo>
                    <a:cubicBezTo>
                      <a:pt x="26" y="94"/>
                      <a:pt x="27" y="93"/>
                      <a:pt x="28" y="93"/>
                    </a:cubicBezTo>
                    <a:cubicBezTo>
                      <a:pt x="29" y="92"/>
                      <a:pt x="30" y="92"/>
                      <a:pt x="30" y="92"/>
                    </a:cubicBezTo>
                    <a:cubicBezTo>
                      <a:pt x="32" y="98"/>
                      <a:pt x="36" y="103"/>
                      <a:pt x="39" y="109"/>
                    </a:cubicBezTo>
                    <a:cubicBezTo>
                      <a:pt x="40" y="111"/>
                      <a:pt x="43" y="109"/>
                      <a:pt x="42" y="108"/>
                    </a:cubicBezTo>
                    <a:cubicBezTo>
                      <a:pt x="39" y="102"/>
                      <a:pt x="34" y="97"/>
                      <a:pt x="33" y="90"/>
                    </a:cubicBezTo>
                    <a:cubicBezTo>
                      <a:pt x="36" y="88"/>
                      <a:pt x="39" y="87"/>
                      <a:pt x="42" y="85"/>
                    </a:cubicBezTo>
                    <a:cubicBezTo>
                      <a:pt x="42" y="85"/>
                      <a:pt x="42" y="85"/>
                      <a:pt x="43" y="86"/>
                    </a:cubicBezTo>
                    <a:cubicBezTo>
                      <a:pt x="46" y="91"/>
                      <a:pt x="49" y="97"/>
                      <a:pt x="52" y="102"/>
                    </a:cubicBezTo>
                    <a:cubicBezTo>
                      <a:pt x="52" y="104"/>
                      <a:pt x="55" y="103"/>
                      <a:pt x="54" y="101"/>
                    </a:cubicBezTo>
                    <a:cubicBezTo>
                      <a:pt x="52" y="95"/>
                      <a:pt x="48" y="90"/>
                      <a:pt x="45" y="84"/>
                    </a:cubicBezTo>
                    <a:cubicBezTo>
                      <a:pt x="45" y="84"/>
                      <a:pt x="45" y="84"/>
                      <a:pt x="44" y="84"/>
                    </a:cubicBezTo>
                    <a:cubicBezTo>
                      <a:pt x="46" y="83"/>
                      <a:pt x="48" y="81"/>
                      <a:pt x="51" y="80"/>
                    </a:cubicBezTo>
                    <a:cubicBezTo>
                      <a:pt x="51" y="80"/>
                      <a:pt x="51" y="80"/>
                      <a:pt x="51" y="80"/>
                    </a:cubicBezTo>
                    <a:cubicBezTo>
                      <a:pt x="53" y="85"/>
                      <a:pt x="55" y="90"/>
                      <a:pt x="58" y="94"/>
                    </a:cubicBezTo>
                    <a:cubicBezTo>
                      <a:pt x="59" y="95"/>
                      <a:pt x="61" y="93"/>
                      <a:pt x="60" y="92"/>
                    </a:cubicBezTo>
                    <a:cubicBezTo>
                      <a:pt x="57" y="88"/>
                      <a:pt x="56" y="83"/>
                      <a:pt x="53" y="79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54" y="78"/>
                      <a:pt x="55" y="78"/>
                      <a:pt x="57" y="77"/>
                    </a:cubicBezTo>
                    <a:cubicBezTo>
                      <a:pt x="57" y="77"/>
                      <a:pt x="57" y="77"/>
                      <a:pt x="57" y="78"/>
                    </a:cubicBezTo>
                    <a:cubicBezTo>
                      <a:pt x="60" y="84"/>
                      <a:pt x="63" y="90"/>
                      <a:pt x="68" y="95"/>
                    </a:cubicBezTo>
                    <a:cubicBezTo>
                      <a:pt x="69" y="97"/>
                      <a:pt x="71" y="95"/>
                      <a:pt x="70" y="93"/>
                    </a:cubicBezTo>
                    <a:cubicBezTo>
                      <a:pt x="65" y="88"/>
                      <a:pt x="63" y="82"/>
                      <a:pt x="59" y="76"/>
                    </a:cubicBezTo>
                    <a:cubicBezTo>
                      <a:pt x="59" y="76"/>
                      <a:pt x="59" y="76"/>
                      <a:pt x="59" y="76"/>
                    </a:cubicBezTo>
                    <a:cubicBezTo>
                      <a:pt x="61" y="74"/>
                      <a:pt x="64" y="73"/>
                      <a:pt x="66" y="72"/>
                    </a:cubicBezTo>
                    <a:cubicBezTo>
                      <a:pt x="69" y="77"/>
                      <a:pt x="71" y="83"/>
                      <a:pt x="75" y="88"/>
                    </a:cubicBezTo>
                    <a:cubicBezTo>
                      <a:pt x="76" y="89"/>
                      <a:pt x="78" y="87"/>
                      <a:pt x="77" y="86"/>
                    </a:cubicBezTo>
                    <a:cubicBezTo>
                      <a:pt x="73" y="81"/>
                      <a:pt x="71" y="75"/>
                      <a:pt x="69" y="70"/>
                    </a:cubicBezTo>
                    <a:cubicBezTo>
                      <a:pt x="70" y="70"/>
                      <a:pt x="71" y="69"/>
                      <a:pt x="72" y="69"/>
                    </a:cubicBezTo>
                    <a:cubicBezTo>
                      <a:pt x="72" y="69"/>
                      <a:pt x="72" y="69"/>
                      <a:pt x="72" y="70"/>
                    </a:cubicBezTo>
                    <a:cubicBezTo>
                      <a:pt x="74" y="72"/>
                      <a:pt x="75" y="75"/>
                      <a:pt x="77" y="78"/>
                    </a:cubicBezTo>
                    <a:cubicBezTo>
                      <a:pt x="79" y="81"/>
                      <a:pt x="81" y="84"/>
                      <a:pt x="83" y="87"/>
                    </a:cubicBezTo>
                    <a:cubicBezTo>
                      <a:pt x="83" y="89"/>
                      <a:pt x="86" y="87"/>
                      <a:pt x="85" y="86"/>
                    </a:cubicBezTo>
                    <a:cubicBezTo>
                      <a:pt x="83" y="83"/>
                      <a:pt x="81" y="79"/>
                      <a:pt x="79" y="76"/>
                    </a:cubicBezTo>
                    <a:cubicBezTo>
                      <a:pt x="78" y="73"/>
                      <a:pt x="76" y="70"/>
                      <a:pt x="74" y="68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6" y="67"/>
                      <a:pt x="78" y="65"/>
                      <a:pt x="79" y="64"/>
                    </a:cubicBezTo>
                    <a:cubicBezTo>
                      <a:pt x="82" y="69"/>
                      <a:pt x="84" y="74"/>
                      <a:pt x="87" y="79"/>
                    </a:cubicBezTo>
                    <a:cubicBezTo>
                      <a:pt x="88" y="80"/>
                      <a:pt x="90" y="79"/>
                      <a:pt x="89" y="77"/>
                    </a:cubicBezTo>
                    <a:cubicBezTo>
                      <a:pt x="87" y="73"/>
                      <a:pt x="85" y="68"/>
                      <a:pt x="82" y="63"/>
                    </a:cubicBezTo>
                    <a:cubicBezTo>
                      <a:pt x="84" y="62"/>
                      <a:pt x="85" y="61"/>
                      <a:pt x="87" y="60"/>
                    </a:cubicBezTo>
                    <a:cubicBezTo>
                      <a:pt x="88" y="63"/>
                      <a:pt x="89" y="66"/>
                      <a:pt x="90" y="69"/>
                    </a:cubicBezTo>
                    <a:cubicBezTo>
                      <a:pt x="92" y="72"/>
                      <a:pt x="94" y="75"/>
                      <a:pt x="96" y="78"/>
                    </a:cubicBezTo>
                    <a:cubicBezTo>
                      <a:pt x="97" y="79"/>
                      <a:pt x="99" y="78"/>
                      <a:pt x="98" y="76"/>
                    </a:cubicBezTo>
                    <a:cubicBezTo>
                      <a:pt x="97" y="74"/>
                      <a:pt x="95" y="71"/>
                      <a:pt x="93" y="69"/>
                    </a:cubicBezTo>
                    <a:cubicBezTo>
                      <a:pt x="92" y="66"/>
                      <a:pt x="91" y="62"/>
                      <a:pt x="89" y="59"/>
                    </a:cubicBezTo>
                    <a:cubicBezTo>
                      <a:pt x="92" y="57"/>
                      <a:pt x="95" y="56"/>
                      <a:pt x="98" y="54"/>
                    </a:cubicBezTo>
                    <a:cubicBezTo>
                      <a:pt x="98" y="55"/>
                      <a:pt x="98" y="55"/>
                      <a:pt x="98" y="55"/>
                    </a:cubicBezTo>
                    <a:cubicBezTo>
                      <a:pt x="101" y="60"/>
                      <a:pt x="103" y="65"/>
                      <a:pt x="104" y="70"/>
                    </a:cubicBezTo>
                    <a:cubicBezTo>
                      <a:pt x="105" y="72"/>
                      <a:pt x="108" y="72"/>
                      <a:pt x="107" y="70"/>
                    </a:cubicBezTo>
                    <a:cubicBezTo>
                      <a:pt x="105" y="64"/>
                      <a:pt x="103" y="59"/>
                      <a:pt x="101" y="54"/>
                    </a:cubicBezTo>
                    <a:cubicBezTo>
                      <a:pt x="101" y="54"/>
                      <a:pt x="100" y="53"/>
                      <a:pt x="100" y="53"/>
                    </a:cubicBezTo>
                    <a:cubicBezTo>
                      <a:pt x="102" y="52"/>
                      <a:pt x="103" y="51"/>
                      <a:pt x="105" y="50"/>
                    </a:cubicBezTo>
                    <a:cubicBezTo>
                      <a:pt x="105" y="51"/>
                      <a:pt x="105" y="51"/>
                      <a:pt x="105" y="51"/>
                    </a:cubicBezTo>
                    <a:cubicBezTo>
                      <a:pt x="109" y="57"/>
                      <a:pt x="112" y="63"/>
                      <a:pt x="114" y="70"/>
                    </a:cubicBezTo>
                    <a:cubicBezTo>
                      <a:pt x="115" y="72"/>
                      <a:pt x="118" y="70"/>
                      <a:pt x="117" y="68"/>
                    </a:cubicBezTo>
                    <a:cubicBezTo>
                      <a:pt x="114" y="62"/>
                      <a:pt x="111" y="56"/>
                      <a:pt x="108" y="50"/>
                    </a:cubicBezTo>
                    <a:cubicBezTo>
                      <a:pt x="108" y="49"/>
                      <a:pt x="108" y="49"/>
                      <a:pt x="107" y="49"/>
                    </a:cubicBezTo>
                    <a:cubicBezTo>
                      <a:pt x="109" y="48"/>
                      <a:pt x="110" y="48"/>
                      <a:pt x="112" y="47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5" y="52"/>
                      <a:pt x="117" y="58"/>
                      <a:pt x="121" y="62"/>
                    </a:cubicBezTo>
                    <a:cubicBezTo>
                      <a:pt x="122" y="63"/>
                      <a:pt x="124" y="61"/>
                      <a:pt x="123" y="60"/>
                    </a:cubicBezTo>
                    <a:cubicBezTo>
                      <a:pt x="119" y="56"/>
                      <a:pt x="117" y="50"/>
                      <a:pt x="114" y="46"/>
                    </a:cubicBezTo>
                    <a:cubicBezTo>
                      <a:pt x="114" y="46"/>
                      <a:pt x="114" y="45"/>
                      <a:pt x="114" y="45"/>
                    </a:cubicBezTo>
                    <a:cubicBezTo>
                      <a:pt x="117" y="44"/>
                      <a:pt x="119" y="43"/>
                      <a:pt x="121" y="42"/>
                    </a:cubicBezTo>
                    <a:cubicBezTo>
                      <a:pt x="121" y="42"/>
                      <a:pt x="121" y="42"/>
                      <a:pt x="121" y="42"/>
                    </a:cubicBezTo>
                    <a:cubicBezTo>
                      <a:pt x="124" y="48"/>
                      <a:pt x="127" y="53"/>
                      <a:pt x="129" y="59"/>
                    </a:cubicBezTo>
                    <a:cubicBezTo>
                      <a:pt x="130" y="61"/>
                      <a:pt x="133" y="60"/>
                      <a:pt x="132" y="59"/>
                    </a:cubicBezTo>
                    <a:cubicBezTo>
                      <a:pt x="130" y="52"/>
                      <a:pt x="127" y="47"/>
                      <a:pt x="124" y="41"/>
                    </a:cubicBezTo>
                    <a:cubicBezTo>
                      <a:pt x="124" y="41"/>
                      <a:pt x="124" y="41"/>
                      <a:pt x="124" y="40"/>
                    </a:cubicBezTo>
                    <a:cubicBezTo>
                      <a:pt x="125" y="40"/>
                      <a:pt x="126" y="39"/>
                      <a:pt x="128" y="38"/>
                    </a:cubicBezTo>
                    <a:cubicBezTo>
                      <a:pt x="128" y="38"/>
                      <a:pt x="128" y="39"/>
                      <a:pt x="128" y="39"/>
                    </a:cubicBezTo>
                    <a:cubicBezTo>
                      <a:pt x="130" y="44"/>
                      <a:pt x="133" y="49"/>
                      <a:pt x="135" y="54"/>
                    </a:cubicBezTo>
                    <a:cubicBezTo>
                      <a:pt x="136" y="56"/>
                      <a:pt x="139" y="54"/>
                      <a:pt x="138" y="53"/>
                    </a:cubicBezTo>
                    <a:cubicBezTo>
                      <a:pt x="135" y="48"/>
                      <a:pt x="133" y="42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2" y="36"/>
                      <a:pt x="134" y="35"/>
                      <a:pt x="137" y="33"/>
                    </a:cubicBezTo>
                    <a:cubicBezTo>
                      <a:pt x="137" y="34"/>
                      <a:pt x="137" y="34"/>
                      <a:pt x="137" y="34"/>
                    </a:cubicBezTo>
                    <a:cubicBezTo>
                      <a:pt x="139" y="39"/>
                      <a:pt x="142" y="44"/>
                      <a:pt x="144" y="49"/>
                    </a:cubicBezTo>
                    <a:cubicBezTo>
                      <a:pt x="145" y="51"/>
                      <a:pt x="148" y="49"/>
                      <a:pt x="147" y="48"/>
                    </a:cubicBezTo>
                    <a:cubicBezTo>
                      <a:pt x="144" y="43"/>
                      <a:pt x="141" y="38"/>
                      <a:pt x="140" y="33"/>
                    </a:cubicBezTo>
                    <a:cubicBezTo>
                      <a:pt x="139" y="33"/>
                      <a:pt x="139" y="32"/>
                      <a:pt x="139" y="32"/>
                    </a:cubicBezTo>
                    <a:cubicBezTo>
                      <a:pt x="140" y="32"/>
                      <a:pt x="141" y="31"/>
                      <a:pt x="143" y="30"/>
                    </a:cubicBezTo>
                    <a:cubicBezTo>
                      <a:pt x="144" y="30"/>
                      <a:pt x="144" y="29"/>
                      <a:pt x="145" y="29"/>
                    </a:cubicBezTo>
                    <a:cubicBezTo>
                      <a:pt x="148" y="35"/>
                      <a:pt x="151" y="42"/>
                      <a:pt x="154" y="48"/>
                    </a:cubicBezTo>
                    <a:cubicBezTo>
                      <a:pt x="155" y="50"/>
                      <a:pt x="158" y="48"/>
                      <a:pt x="157" y="47"/>
                    </a:cubicBezTo>
                    <a:cubicBezTo>
                      <a:pt x="153" y="41"/>
                      <a:pt x="151" y="34"/>
                      <a:pt x="148" y="28"/>
                    </a:cubicBezTo>
                    <a:cubicBezTo>
                      <a:pt x="150" y="26"/>
                      <a:pt x="152" y="25"/>
                      <a:pt x="154" y="24"/>
                    </a:cubicBezTo>
                    <a:cubicBezTo>
                      <a:pt x="157" y="29"/>
                      <a:pt x="158" y="36"/>
                      <a:pt x="162" y="40"/>
                    </a:cubicBezTo>
                    <a:cubicBezTo>
                      <a:pt x="164" y="41"/>
                      <a:pt x="166" y="39"/>
                      <a:pt x="165" y="38"/>
                    </a:cubicBezTo>
                    <a:cubicBezTo>
                      <a:pt x="160" y="34"/>
                      <a:pt x="159" y="28"/>
                      <a:pt x="157" y="23"/>
                    </a:cubicBezTo>
                    <a:cubicBezTo>
                      <a:pt x="159" y="21"/>
                      <a:pt x="161" y="20"/>
                      <a:pt x="164" y="19"/>
                    </a:cubicBezTo>
                    <a:cubicBezTo>
                      <a:pt x="164" y="19"/>
                      <a:pt x="164" y="19"/>
                      <a:pt x="164" y="19"/>
                    </a:cubicBezTo>
                    <a:cubicBezTo>
                      <a:pt x="167" y="23"/>
                      <a:pt x="170" y="29"/>
                      <a:pt x="172" y="34"/>
                    </a:cubicBezTo>
                    <a:cubicBezTo>
                      <a:pt x="172" y="36"/>
                      <a:pt x="175" y="35"/>
                      <a:pt x="175" y="34"/>
                    </a:cubicBezTo>
                    <a:cubicBezTo>
                      <a:pt x="173" y="28"/>
                      <a:pt x="170" y="22"/>
                      <a:pt x="166" y="17"/>
                    </a:cubicBezTo>
                    <a:cubicBezTo>
                      <a:pt x="168" y="16"/>
                      <a:pt x="170" y="15"/>
                      <a:pt x="172" y="14"/>
                    </a:cubicBezTo>
                    <a:cubicBezTo>
                      <a:pt x="175" y="19"/>
                      <a:pt x="178" y="23"/>
                      <a:pt x="181" y="28"/>
                    </a:cubicBezTo>
                    <a:cubicBezTo>
                      <a:pt x="181" y="30"/>
                      <a:pt x="184" y="28"/>
                      <a:pt x="183" y="27"/>
                    </a:cubicBezTo>
                    <a:cubicBezTo>
                      <a:pt x="180" y="22"/>
                      <a:pt x="177" y="17"/>
                      <a:pt x="175" y="13"/>
                    </a:cubicBezTo>
                    <a:cubicBezTo>
                      <a:pt x="177" y="12"/>
                      <a:pt x="179" y="10"/>
                      <a:pt x="181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113"/>
              <p:cNvSpPr>
                <a:spLocks/>
              </p:cNvSpPr>
              <p:nvPr/>
            </p:nvSpPr>
            <p:spPr bwMode="auto">
              <a:xfrm>
                <a:off x="3616" y="2780"/>
                <a:ext cx="28" cy="43"/>
              </a:xfrm>
              <a:custGeom>
                <a:avLst/>
                <a:gdLst>
                  <a:gd name="T0" fmla="*/ 1 w 12"/>
                  <a:gd name="T1" fmla="*/ 3 h 18"/>
                  <a:gd name="T2" fmla="*/ 8 w 12"/>
                  <a:gd name="T3" fmla="*/ 17 h 18"/>
                  <a:gd name="T4" fmla="*/ 11 w 12"/>
                  <a:gd name="T5" fmla="*/ 15 h 18"/>
                  <a:gd name="T6" fmla="*/ 4 w 12"/>
                  <a:gd name="T7" fmla="*/ 2 h 18"/>
                  <a:gd name="T8" fmla="*/ 1 w 12"/>
                  <a:gd name="T9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8">
                    <a:moveTo>
                      <a:pt x="1" y="3"/>
                    </a:moveTo>
                    <a:cubicBezTo>
                      <a:pt x="4" y="8"/>
                      <a:pt x="6" y="12"/>
                      <a:pt x="8" y="17"/>
                    </a:cubicBezTo>
                    <a:cubicBezTo>
                      <a:pt x="9" y="18"/>
                      <a:pt x="12" y="17"/>
                      <a:pt x="11" y="15"/>
                    </a:cubicBezTo>
                    <a:cubicBezTo>
                      <a:pt x="8" y="11"/>
                      <a:pt x="6" y="6"/>
                      <a:pt x="4" y="2"/>
                    </a:cubicBezTo>
                    <a:cubicBezTo>
                      <a:pt x="3" y="0"/>
                      <a:pt x="0" y="2"/>
                      <a:pt x="1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114"/>
              <p:cNvSpPr>
                <a:spLocks noEditPoints="1"/>
              </p:cNvSpPr>
              <p:nvPr/>
            </p:nvSpPr>
            <p:spPr bwMode="auto">
              <a:xfrm>
                <a:off x="3867" y="607"/>
                <a:ext cx="317" cy="218"/>
              </a:xfrm>
              <a:custGeom>
                <a:avLst/>
                <a:gdLst>
                  <a:gd name="T0" fmla="*/ 68 w 134"/>
                  <a:gd name="T1" fmla="*/ 91 h 92"/>
                  <a:gd name="T2" fmla="*/ 132 w 134"/>
                  <a:gd name="T3" fmla="*/ 91 h 92"/>
                  <a:gd name="T4" fmla="*/ 132 w 134"/>
                  <a:gd name="T5" fmla="*/ 91 h 92"/>
                  <a:gd name="T6" fmla="*/ 132 w 134"/>
                  <a:gd name="T7" fmla="*/ 51 h 92"/>
                  <a:gd name="T8" fmla="*/ 132 w 134"/>
                  <a:gd name="T9" fmla="*/ 3 h 92"/>
                  <a:gd name="T10" fmla="*/ 99 w 134"/>
                  <a:gd name="T11" fmla="*/ 3 h 92"/>
                  <a:gd name="T12" fmla="*/ 33 w 134"/>
                  <a:gd name="T13" fmla="*/ 1 h 92"/>
                  <a:gd name="T14" fmla="*/ 1 w 134"/>
                  <a:gd name="T15" fmla="*/ 2 h 92"/>
                  <a:gd name="T16" fmla="*/ 1 w 134"/>
                  <a:gd name="T17" fmla="*/ 15 h 92"/>
                  <a:gd name="T18" fmla="*/ 5 w 134"/>
                  <a:gd name="T19" fmla="*/ 86 h 92"/>
                  <a:gd name="T20" fmla="*/ 7 w 134"/>
                  <a:gd name="T21" fmla="*/ 88 h 92"/>
                  <a:gd name="T22" fmla="*/ 38 w 134"/>
                  <a:gd name="T23" fmla="*/ 87 h 92"/>
                  <a:gd name="T24" fmla="*/ 29 w 134"/>
                  <a:gd name="T25" fmla="*/ 72 h 92"/>
                  <a:gd name="T26" fmla="*/ 55 w 134"/>
                  <a:gd name="T27" fmla="*/ 47 h 92"/>
                  <a:gd name="T28" fmla="*/ 70 w 134"/>
                  <a:gd name="T29" fmla="*/ 58 h 92"/>
                  <a:gd name="T30" fmla="*/ 80 w 134"/>
                  <a:gd name="T31" fmla="*/ 49 h 92"/>
                  <a:gd name="T32" fmla="*/ 128 w 134"/>
                  <a:gd name="T33" fmla="*/ 89 h 92"/>
                  <a:gd name="T34" fmla="*/ 38 w 134"/>
                  <a:gd name="T35" fmla="*/ 87 h 92"/>
                  <a:gd name="T36" fmla="*/ 129 w 134"/>
                  <a:gd name="T37" fmla="*/ 51 h 92"/>
                  <a:gd name="T38" fmla="*/ 88 w 134"/>
                  <a:gd name="T39" fmla="*/ 43 h 92"/>
                  <a:gd name="T40" fmla="*/ 130 w 134"/>
                  <a:gd name="T41" fmla="*/ 8 h 92"/>
                  <a:gd name="T42" fmla="*/ 31 w 134"/>
                  <a:gd name="T43" fmla="*/ 4 h 92"/>
                  <a:gd name="T44" fmla="*/ 101 w 134"/>
                  <a:gd name="T45" fmla="*/ 6 h 92"/>
                  <a:gd name="T46" fmla="*/ 97 w 134"/>
                  <a:gd name="T47" fmla="*/ 31 h 92"/>
                  <a:gd name="T48" fmla="*/ 69 w 134"/>
                  <a:gd name="T49" fmla="*/ 55 h 92"/>
                  <a:gd name="T50" fmla="*/ 33 w 134"/>
                  <a:gd name="T51" fmla="*/ 24 h 92"/>
                  <a:gd name="T52" fmla="*/ 31 w 134"/>
                  <a:gd name="T53" fmla="*/ 4 h 92"/>
                  <a:gd name="T54" fmla="*/ 4 w 134"/>
                  <a:gd name="T55" fmla="*/ 17 h 92"/>
                  <a:gd name="T56" fmla="*/ 31 w 134"/>
                  <a:gd name="T57" fmla="*/ 26 h 92"/>
                  <a:gd name="T58" fmla="*/ 52 w 134"/>
                  <a:gd name="T59" fmla="*/ 46 h 92"/>
                  <a:gd name="T60" fmla="*/ 9 w 134"/>
                  <a:gd name="T61" fmla="*/ 85 h 92"/>
                  <a:gd name="T62" fmla="*/ 5 w 134"/>
                  <a:gd name="T63" fmla="*/ 3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4" h="92">
                    <a:moveTo>
                      <a:pt x="36" y="90"/>
                    </a:moveTo>
                    <a:cubicBezTo>
                      <a:pt x="46" y="90"/>
                      <a:pt x="57" y="90"/>
                      <a:pt x="68" y="91"/>
                    </a:cubicBezTo>
                    <a:cubicBezTo>
                      <a:pt x="89" y="91"/>
                      <a:pt x="110" y="92"/>
                      <a:pt x="131" y="92"/>
                    </a:cubicBezTo>
                    <a:cubicBezTo>
                      <a:pt x="131" y="92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0"/>
                    </a:cubicBezTo>
                    <a:cubicBezTo>
                      <a:pt x="132" y="77"/>
                      <a:pt x="132" y="64"/>
                      <a:pt x="132" y="51"/>
                    </a:cubicBezTo>
                    <a:cubicBezTo>
                      <a:pt x="132" y="42"/>
                      <a:pt x="132" y="34"/>
                      <a:pt x="133" y="26"/>
                    </a:cubicBezTo>
                    <a:cubicBezTo>
                      <a:pt x="133" y="18"/>
                      <a:pt x="134" y="11"/>
                      <a:pt x="132" y="3"/>
                    </a:cubicBezTo>
                    <a:cubicBezTo>
                      <a:pt x="132" y="2"/>
                      <a:pt x="132" y="1"/>
                      <a:pt x="131" y="2"/>
                    </a:cubicBezTo>
                    <a:cubicBezTo>
                      <a:pt x="120" y="3"/>
                      <a:pt x="110" y="3"/>
                      <a:pt x="99" y="3"/>
                    </a:cubicBezTo>
                    <a:cubicBezTo>
                      <a:pt x="88" y="2"/>
                      <a:pt x="77" y="2"/>
                      <a:pt x="66" y="2"/>
                    </a:cubicBezTo>
                    <a:cubicBezTo>
                      <a:pt x="55" y="2"/>
                      <a:pt x="44" y="1"/>
                      <a:pt x="33" y="1"/>
                    </a:cubicBezTo>
                    <a:cubicBezTo>
                      <a:pt x="23" y="0"/>
                      <a:pt x="13" y="2"/>
                      <a:pt x="3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6"/>
                      <a:pt x="1" y="11"/>
                      <a:pt x="1" y="15"/>
                    </a:cubicBezTo>
                    <a:cubicBezTo>
                      <a:pt x="1" y="21"/>
                      <a:pt x="1" y="28"/>
                      <a:pt x="2" y="35"/>
                    </a:cubicBezTo>
                    <a:cubicBezTo>
                      <a:pt x="2" y="52"/>
                      <a:pt x="3" y="69"/>
                      <a:pt x="5" y="86"/>
                    </a:cubicBezTo>
                    <a:cubicBezTo>
                      <a:pt x="5" y="87"/>
                      <a:pt x="6" y="88"/>
                      <a:pt x="7" y="88"/>
                    </a:cubicBezTo>
                    <a:cubicBezTo>
                      <a:pt x="7" y="88"/>
                      <a:pt x="7" y="88"/>
                      <a:pt x="7" y="88"/>
                    </a:cubicBezTo>
                    <a:cubicBezTo>
                      <a:pt x="17" y="89"/>
                      <a:pt x="27" y="89"/>
                      <a:pt x="36" y="90"/>
                    </a:cubicBezTo>
                    <a:close/>
                    <a:moveTo>
                      <a:pt x="38" y="87"/>
                    </a:moveTo>
                    <a:cubicBezTo>
                      <a:pt x="29" y="86"/>
                      <a:pt x="21" y="86"/>
                      <a:pt x="12" y="85"/>
                    </a:cubicBezTo>
                    <a:cubicBezTo>
                      <a:pt x="17" y="80"/>
                      <a:pt x="24" y="76"/>
                      <a:pt x="29" y="72"/>
                    </a:cubicBezTo>
                    <a:cubicBezTo>
                      <a:pt x="38" y="64"/>
                      <a:pt x="47" y="57"/>
                      <a:pt x="55" y="48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9" y="51"/>
                      <a:pt x="63" y="55"/>
                      <a:pt x="67" y="58"/>
                    </a:cubicBezTo>
                    <a:cubicBezTo>
                      <a:pt x="68" y="59"/>
                      <a:pt x="69" y="58"/>
                      <a:pt x="70" y="58"/>
                    </a:cubicBezTo>
                    <a:cubicBezTo>
                      <a:pt x="70" y="58"/>
                      <a:pt x="71" y="58"/>
                      <a:pt x="71" y="57"/>
                    </a:cubicBezTo>
                    <a:cubicBezTo>
                      <a:pt x="74" y="54"/>
                      <a:pt x="77" y="51"/>
                      <a:pt x="80" y="49"/>
                    </a:cubicBezTo>
                    <a:cubicBezTo>
                      <a:pt x="82" y="47"/>
                      <a:pt x="84" y="46"/>
                      <a:pt x="85" y="44"/>
                    </a:cubicBezTo>
                    <a:cubicBezTo>
                      <a:pt x="101" y="57"/>
                      <a:pt x="115" y="73"/>
                      <a:pt x="128" y="89"/>
                    </a:cubicBezTo>
                    <a:cubicBezTo>
                      <a:pt x="109" y="89"/>
                      <a:pt x="89" y="88"/>
                      <a:pt x="69" y="88"/>
                    </a:cubicBezTo>
                    <a:cubicBezTo>
                      <a:pt x="59" y="87"/>
                      <a:pt x="48" y="87"/>
                      <a:pt x="38" y="87"/>
                    </a:cubicBezTo>
                    <a:close/>
                    <a:moveTo>
                      <a:pt x="130" y="27"/>
                    </a:moveTo>
                    <a:cubicBezTo>
                      <a:pt x="129" y="35"/>
                      <a:pt x="129" y="43"/>
                      <a:pt x="129" y="51"/>
                    </a:cubicBezTo>
                    <a:cubicBezTo>
                      <a:pt x="129" y="62"/>
                      <a:pt x="129" y="74"/>
                      <a:pt x="129" y="85"/>
                    </a:cubicBezTo>
                    <a:cubicBezTo>
                      <a:pt x="116" y="71"/>
                      <a:pt x="103" y="55"/>
                      <a:pt x="88" y="43"/>
                    </a:cubicBezTo>
                    <a:cubicBezTo>
                      <a:pt x="91" y="40"/>
                      <a:pt x="95" y="36"/>
                      <a:pt x="98" y="33"/>
                    </a:cubicBezTo>
                    <a:cubicBezTo>
                      <a:pt x="109" y="25"/>
                      <a:pt x="119" y="16"/>
                      <a:pt x="130" y="8"/>
                    </a:cubicBezTo>
                    <a:cubicBezTo>
                      <a:pt x="131" y="14"/>
                      <a:pt x="130" y="21"/>
                      <a:pt x="130" y="27"/>
                    </a:cubicBezTo>
                    <a:close/>
                    <a:moveTo>
                      <a:pt x="31" y="4"/>
                    </a:moveTo>
                    <a:cubicBezTo>
                      <a:pt x="43" y="4"/>
                      <a:pt x="55" y="4"/>
                      <a:pt x="66" y="5"/>
                    </a:cubicBezTo>
                    <a:cubicBezTo>
                      <a:pt x="78" y="5"/>
                      <a:pt x="90" y="5"/>
                      <a:pt x="101" y="6"/>
                    </a:cubicBezTo>
                    <a:cubicBezTo>
                      <a:pt x="111" y="6"/>
                      <a:pt x="120" y="6"/>
                      <a:pt x="129" y="5"/>
                    </a:cubicBezTo>
                    <a:cubicBezTo>
                      <a:pt x="118" y="13"/>
                      <a:pt x="108" y="22"/>
                      <a:pt x="97" y="31"/>
                    </a:cubicBezTo>
                    <a:cubicBezTo>
                      <a:pt x="91" y="36"/>
                      <a:pt x="85" y="41"/>
                      <a:pt x="79" y="46"/>
                    </a:cubicBezTo>
                    <a:cubicBezTo>
                      <a:pt x="76" y="49"/>
                      <a:pt x="72" y="52"/>
                      <a:pt x="69" y="55"/>
                    </a:cubicBezTo>
                    <a:cubicBezTo>
                      <a:pt x="69" y="55"/>
                      <a:pt x="69" y="55"/>
                      <a:pt x="69" y="56"/>
                    </a:cubicBezTo>
                    <a:cubicBezTo>
                      <a:pt x="56" y="45"/>
                      <a:pt x="45" y="34"/>
                      <a:pt x="33" y="24"/>
                    </a:cubicBezTo>
                    <a:cubicBezTo>
                      <a:pt x="24" y="18"/>
                      <a:pt x="16" y="11"/>
                      <a:pt x="8" y="4"/>
                    </a:cubicBezTo>
                    <a:cubicBezTo>
                      <a:pt x="16" y="4"/>
                      <a:pt x="24" y="3"/>
                      <a:pt x="31" y="4"/>
                    </a:cubicBezTo>
                    <a:close/>
                    <a:moveTo>
                      <a:pt x="5" y="36"/>
                    </a:moveTo>
                    <a:cubicBezTo>
                      <a:pt x="4" y="29"/>
                      <a:pt x="4" y="23"/>
                      <a:pt x="4" y="17"/>
                    </a:cubicBezTo>
                    <a:cubicBezTo>
                      <a:pt x="4" y="13"/>
                      <a:pt x="3" y="8"/>
                      <a:pt x="4" y="5"/>
                    </a:cubicBezTo>
                    <a:cubicBezTo>
                      <a:pt x="13" y="12"/>
                      <a:pt x="22" y="19"/>
                      <a:pt x="31" y="26"/>
                    </a:cubicBezTo>
                    <a:cubicBezTo>
                      <a:pt x="38" y="32"/>
                      <a:pt x="45" y="39"/>
                      <a:pt x="53" y="45"/>
                    </a:cubicBezTo>
                    <a:cubicBezTo>
                      <a:pt x="53" y="45"/>
                      <a:pt x="53" y="45"/>
                      <a:pt x="52" y="46"/>
                    </a:cubicBezTo>
                    <a:cubicBezTo>
                      <a:pt x="46" y="54"/>
                      <a:pt x="36" y="62"/>
                      <a:pt x="28" y="69"/>
                    </a:cubicBezTo>
                    <a:cubicBezTo>
                      <a:pt x="21" y="74"/>
                      <a:pt x="14" y="79"/>
                      <a:pt x="9" y="85"/>
                    </a:cubicBezTo>
                    <a:cubicBezTo>
                      <a:pt x="8" y="85"/>
                      <a:pt x="8" y="85"/>
                      <a:pt x="8" y="85"/>
                    </a:cubicBezTo>
                    <a:cubicBezTo>
                      <a:pt x="6" y="69"/>
                      <a:pt x="5" y="52"/>
                      <a:pt x="5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15"/>
              <p:cNvSpPr>
                <a:spLocks noEditPoints="1"/>
              </p:cNvSpPr>
              <p:nvPr/>
            </p:nvSpPr>
            <p:spPr bwMode="auto">
              <a:xfrm>
                <a:off x="909" y="1751"/>
                <a:ext cx="317" cy="215"/>
              </a:xfrm>
              <a:custGeom>
                <a:avLst/>
                <a:gdLst>
                  <a:gd name="T0" fmla="*/ 68 w 134"/>
                  <a:gd name="T1" fmla="*/ 90 h 91"/>
                  <a:gd name="T2" fmla="*/ 132 w 134"/>
                  <a:gd name="T3" fmla="*/ 91 h 91"/>
                  <a:gd name="T4" fmla="*/ 132 w 134"/>
                  <a:gd name="T5" fmla="*/ 91 h 91"/>
                  <a:gd name="T6" fmla="*/ 132 w 134"/>
                  <a:gd name="T7" fmla="*/ 50 h 91"/>
                  <a:gd name="T8" fmla="*/ 132 w 134"/>
                  <a:gd name="T9" fmla="*/ 3 h 91"/>
                  <a:gd name="T10" fmla="*/ 99 w 134"/>
                  <a:gd name="T11" fmla="*/ 2 h 91"/>
                  <a:gd name="T12" fmla="*/ 33 w 134"/>
                  <a:gd name="T13" fmla="*/ 1 h 91"/>
                  <a:gd name="T14" fmla="*/ 1 w 134"/>
                  <a:gd name="T15" fmla="*/ 2 h 91"/>
                  <a:gd name="T16" fmla="*/ 1 w 134"/>
                  <a:gd name="T17" fmla="*/ 14 h 91"/>
                  <a:gd name="T18" fmla="*/ 5 w 134"/>
                  <a:gd name="T19" fmla="*/ 86 h 91"/>
                  <a:gd name="T20" fmla="*/ 8 w 134"/>
                  <a:gd name="T21" fmla="*/ 88 h 91"/>
                  <a:gd name="T22" fmla="*/ 38 w 134"/>
                  <a:gd name="T23" fmla="*/ 87 h 91"/>
                  <a:gd name="T24" fmla="*/ 29 w 134"/>
                  <a:gd name="T25" fmla="*/ 71 h 91"/>
                  <a:gd name="T26" fmla="*/ 55 w 134"/>
                  <a:gd name="T27" fmla="*/ 47 h 91"/>
                  <a:gd name="T28" fmla="*/ 70 w 134"/>
                  <a:gd name="T29" fmla="*/ 58 h 91"/>
                  <a:gd name="T30" fmla="*/ 81 w 134"/>
                  <a:gd name="T31" fmla="*/ 48 h 91"/>
                  <a:gd name="T32" fmla="*/ 129 w 134"/>
                  <a:gd name="T33" fmla="*/ 89 h 91"/>
                  <a:gd name="T34" fmla="*/ 38 w 134"/>
                  <a:gd name="T35" fmla="*/ 87 h 91"/>
                  <a:gd name="T36" fmla="*/ 129 w 134"/>
                  <a:gd name="T37" fmla="*/ 50 h 91"/>
                  <a:gd name="T38" fmla="*/ 88 w 134"/>
                  <a:gd name="T39" fmla="*/ 42 h 91"/>
                  <a:gd name="T40" fmla="*/ 130 w 134"/>
                  <a:gd name="T41" fmla="*/ 7 h 91"/>
                  <a:gd name="T42" fmla="*/ 31 w 134"/>
                  <a:gd name="T43" fmla="*/ 3 h 91"/>
                  <a:gd name="T44" fmla="*/ 101 w 134"/>
                  <a:gd name="T45" fmla="*/ 5 h 91"/>
                  <a:gd name="T46" fmla="*/ 97 w 134"/>
                  <a:gd name="T47" fmla="*/ 31 h 91"/>
                  <a:gd name="T48" fmla="*/ 69 w 134"/>
                  <a:gd name="T49" fmla="*/ 55 h 91"/>
                  <a:gd name="T50" fmla="*/ 33 w 134"/>
                  <a:gd name="T51" fmla="*/ 24 h 91"/>
                  <a:gd name="T52" fmla="*/ 31 w 134"/>
                  <a:gd name="T53" fmla="*/ 3 h 91"/>
                  <a:gd name="T54" fmla="*/ 4 w 134"/>
                  <a:gd name="T55" fmla="*/ 16 h 91"/>
                  <a:gd name="T56" fmla="*/ 31 w 134"/>
                  <a:gd name="T57" fmla="*/ 26 h 91"/>
                  <a:gd name="T58" fmla="*/ 53 w 134"/>
                  <a:gd name="T59" fmla="*/ 45 h 91"/>
                  <a:gd name="T60" fmla="*/ 9 w 134"/>
                  <a:gd name="T61" fmla="*/ 85 h 91"/>
                  <a:gd name="T62" fmla="*/ 5 w 134"/>
                  <a:gd name="T63" fmla="*/ 3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4" h="91">
                    <a:moveTo>
                      <a:pt x="36" y="89"/>
                    </a:moveTo>
                    <a:cubicBezTo>
                      <a:pt x="47" y="90"/>
                      <a:pt x="57" y="90"/>
                      <a:pt x="68" y="90"/>
                    </a:cubicBezTo>
                    <a:cubicBezTo>
                      <a:pt x="89" y="91"/>
                      <a:pt x="110" y="91"/>
                      <a:pt x="131" y="91"/>
                    </a:cubicBezTo>
                    <a:cubicBezTo>
                      <a:pt x="131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0"/>
                      <a:pt x="132" y="90"/>
                    </a:cubicBezTo>
                    <a:cubicBezTo>
                      <a:pt x="132" y="77"/>
                      <a:pt x="132" y="64"/>
                      <a:pt x="132" y="50"/>
                    </a:cubicBezTo>
                    <a:cubicBezTo>
                      <a:pt x="132" y="42"/>
                      <a:pt x="132" y="34"/>
                      <a:pt x="133" y="25"/>
                    </a:cubicBezTo>
                    <a:cubicBezTo>
                      <a:pt x="133" y="18"/>
                      <a:pt x="134" y="11"/>
                      <a:pt x="132" y="3"/>
                    </a:cubicBezTo>
                    <a:cubicBezTo>
                      <a:pt x="133" y="2"/>
                      <a:pt x="132" y="1"/>
                      <a:pt x="131" y="1"/>
                    </a:cubicBezTo>
                    <a:cubicBezTo>
                      <a:pt x="120" y="3"/>
                      <a:pt x="110" y="3"/>
                      <a:pt x="99" y="2"/>
                    </a:cubicBezTo>
                    <a:cubicBezTo>
                      <a:pt x="88" y="2"/>
                      <a:pt x="77" y="2"/>
                      <a:pt x="66" y="2"/>
                    </a:cubicBezTo>
                    <a:cubicBezTo>
                      <a:pt x="55" y="1"/>
                      <a:pt x="44" y="1"/>
                      <a:pt x="33" y="1"/>
                    </a:cubicBezTo>
                    <a:cubicBezTo>
                      <a:pt x="23" y="0"/>
                      <a:pt x="13" y="2"/>
                      <a:pt x="3" y="1"/>
                    </a:cubicBezTo>
                    <a:cubicBezTo>
                      <a:pt x="2" y="1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6"/>
                      <a:pt x="1" y="10"/>
                      <a:pt x="1" y="14"/>
                    </a:cubicBezTo>
                    <a:cubicBezTo>
                      <a:pt x="1" y="21"/>
                      <a:pt x="1" y="28"/>
                      <a:pt x="2" y="35"/>
                    </a:cubicBezTo>
                    <a:cubicBezTo>
                      <a:pt x="2" y="52"/>
                      <a:pt x="3" y="69"/>
                      <a:pt x="5" y="86"/>
                    </a:cubicBezTo>
                    <a:cubicBezTo>
                      <a:pt x="5" y="87"/>
                      <a:pt x="6" y="88"/>
                      <a:pt x="7" y="87"/>
                    </a:cubicBezTo>
                    <a:cubicBezTo>
                      <a:pt x="7" y="88"/>
                      <a:pt x="7" y="88"/>
                      <a:pt x="8" y="88"/>
                    </a:cubicBezTo>
                    <a:cubicBezTo>
                      <a:pt x="17" y="89"/>
                      <a:pt x="27" y="89"/>
                      <a:pt x="36" y="89"/>
                    </a:cubicBezTo>
                    <a:close/>
                    <a:moveTo>
                      <a:pt x="38" y="87"/>
                    </a:moveTo>
                    <a:cubicBezTo>
                      <a:pt x="29" y="86"/>
                      <a:pt x="21" y="86"/>
                      <a:pt x="12" y="85"/>
                    </a:cubicBezTo>
                    <a:cubicBezTo>
                      <a:pt x="17" y="80"/>
                      <a:pt x="24" y="76"/>
                      <a:pt x="29" y="71"/>
                    </a:cubicBezTo>
                    <a:cubicBezTo>
                      <a:pt x="38" y="64"/>
                      <a:pt x="47" y="57"/>
                      <a:pt x="55" y="47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9" y="51"/>
                      <a:pt x="63" y="55"/>
                      <a:pt x="68" y="58"/>
                    </a:cubicBezTo>
                    <a:cubicBezTo>
                      <a:pt x="68" y="59"/>
                      <a:pt x="69" y="58"/>
                      <a:pt x="70" y="58"/>
                    </a:cubicBezTo>
                    <a:cubicBezTo>
                      <a:pt x="70" y="58"/>
                      <a:pt x="71" y="58"/>
                      <a:pt x="71" y="57"/>
                    </a:cubicBezTo>
                    <a:cubicBezTo>
                      <a:pt x="74" y="54"/>
                      <a:pt x="77" y="51"/>
                      <a:pt x="81" y="48"/>
                    </a:cubicBezTo>
                    <a:cubicBezTo>
                      <a:pt x="82" y="47"/>
                      <a:pt x="84" y="46"/>
                      <a:pt x="85" y="44"/>
                    </a:cubicBezTo>
                    <a:cubicBezTo>
                      <a:pt x="101" y="57"/>
                      <a:pt x="115" y="73"/>
                      <a:pt x="129" y="89"/>
                    </a:cubicBezTo>
                    <a:cubicBezTo>
                      <a:pt x="109" y="88"/>
                      <a:pt x="89" y="88"/>
                      <a:pt x="69" y="88"/>
                    </a:cubicBezTo>
                    <a:cubicBezTo>
                      <a:pt x="59" y="87"/>
                      <a:pt x="48" y="87"/>
                      <a:pt x="38" y="87"/>
                    </a:cubicBezTo>
                    <a:close/>
                    <a:moveTo>
                      <a:pt x="130" y="27"/>
                    </a:moveTo>
                    <a:cubicBezTo>
                      <a:pt x="129" y="35"/>
                      <a:pt x="129" y="43"/>
                      <a:pt x="129" y="50"/>
                    </a:cubicBezTo>
                    <a:cubicBezTo>
                      <a:pt x="129" y="62"/>
                      <a:pt x="129" y="74"/>
                      <a:pt x="130" y="85"/>
                    </a:cubicBezTo>
                    <a:cubicBezTo>
                      <a:pt x="116" y="70"/>
                      <a:pt x="103" y="55"/>
                      <a:pt x="88" y="42"/>
                    </a:cubicBezTo>
                    <a:cubicBezTo>
                      <a:pt x="91" y="39"/>
                      <a:pt x="95" y="36"/>
                      <a:pt x="98" y="33"/>
                    </a:cubicBezTo>
                    <a:cubicBezTo>
                      <a:pt x="109" y="25"/>
                      <a:pt x="120" y="16"/>
                      <a:pt x="130" y="7"/>
                    </a:cubicBezTo>
                    <a:cubicBezTo>
                      <a:pt x="131" y="14"/>
                      <a:pt x="130" y="21"/>
                      <a:pt x="130" y="27"/>
                    </a:cubicBezTo>
                    <a:close/>
                    <a:moveTo>
                      <a:pt x="31" y="3"/>
                    </a:moveTo>
                    <a:cubicBezTo>
                      <a:pt x="43" y="4"/>
                      <a:pt x="55" y="4"/>
                      <a:pt x="66" y="5"/>
                    </a:cubicBezTo>
                    <a:cubicBezTo>
                      <a:pt x="78" y="5"/>
                      <a:pt x="90" y="5"/>
                      <a:pt x="101" y="5"/>
                    </a:cubicBezTo>
                    <a:cubicBezTo>
                      <a:pt x="111" y="6"/>
                      <a:pt x="120" y="6"/>
                      <a:pt x="129" y="5"/>
                    </a:cubicBezTo>
                    <a:cubicBezTo>
                      <a:pt x="118" y="13"/>
                      <a:pt x="108" y="22"/>
                      <a:pt x="97" y="31"/>
                    </a:cubicBezTo>
                    <a:cubicBezTo>
                      <a:pt x="91" y="36"/>
                      <a:pt x="85" y="41"/>
                      <a:pt x="79" y="46"/>
                    </a:cubicBezTo>
                    <a:cubicBezTo>
                      <a:pt x="76" y="49"/>
                      <a:pt x="72" y="52"/>
                      <a:pt x="69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57" y="45"/>
                      <a:pt x="45" y="34"/>
                      <a:pt x="33" y="24"/>
                    </a:cubicBezTo>
                    <a:cubicBezTo>
                      <a:pt x="25" y="17"/>
                      <a:pt x="16" y="11"/>
                      <a:pt x="8" y="4"/>
                    </a:cubicBezTo>
                    <a:cubicBezTo>
                      <a:pt x="16" y="4"/>
                      <a:pt x="24" y="3"/>
                      <a:pt x="31" y="3"/>
                    </a:cubicBezTo>
                    <a:close/>
                    <a:moveTo>
                      <a:pt x="5" y="36"/>
                    </a:moveTo>
                    <a:cubicBezTo>
                      <a:pt x="4" y="29"/>
                      <a:pt x="4" y="23"/>
                      <a:pt x="4" y="16"/>
                    </a:cubicBezTo>
                    <a:cubicBezTo>
                      <a:pt x="4" y="13"/>
                      <a:pt x="3" y="8"/>
                      <a:pt x="4" y="4"/>
                    </a:cubicBezTo>
                    <a:cubicBezTo>
                      <a:pt x="13" y="12"/>
                      <a:pt x="22" y="19"/>
                      <a:pt x="31" y="26"/>
                    </a:cubicBezTo>
                    <a:cubicBezTo>
                      <a:pt x="38" y="32"/>
                      <a:pt x="46" y="39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46" y="54"/>
                      <a:pt x="36" y="62"/>
                      <a:pt x="28" y="69"/>
                    </a:cubicBezTo>
                    <a:cubicBezTo>
                      <a:pt x="21" y="74"/>
                      <a:pt x="14" y="79"/>
                      <a:pt x="9" y="85"/>
                    </a:cubicBezTo>
                    <a:cubicBezTo>
                      <a:pt x="8" y="85"/>
                      <a:pt x="8" y="85"/>
                      <a:pt x="8" y="85"/>
                    </a:cubicBezTo>
                    <a:cubicBezTo>
                      <a:pt x="6" y="68"/>
                      <a:pt x="5" y="52"/>
                      <a:pt x="5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16"/>
              <p:cNvSpPr>
                <a:spLocks noEditPoints="1"/>
              </p:cNvSpPr>
              <p:nvPr/>
            </p:nvSpPr>
            <p:spPr bwMode="auto">
              <a:xfrm>
                <a:off x="2895" y="1379"/>
                <a:ext cx="314" cy="218"/>
              </a:xfrm>
              <a:custGeom>
                <a:avLst/>
                <a:gdLst>
                  <a:gd name="T0" fmla="*/ 67 w 133"/>
                  <a:gd name="T1" fmla="*/ 91 h 92"/>
                  <a:gd name="T2" fmla="*/ 132 w 133"/>
                  <a:gd name="T3" fmla="*/ 91 h 92"/>
                  <a:gd name="T4" fmla="*/ 132 w 133"/>
                  <a:gd name="T5" fmla="*/ 91 h 92"/>
                  <a:gd name="T6" fmla="*/ 132 w 133"/>
                  <a:gd name="T7" fmla="*/ 51 h 92"/>
                  <a:gd name="T8" fmla="*/ 132 w 133"/>
                  <a:gd name="T9" fmla="*/ 3 h 92"/>
                  <a:gd name="T10" fmla="*/ 99 w 133"/>
                  <a:gd name="T11" fmla="*/ 3 h 92"/>
                  <a:gd name="T12" fmla="*/ 33 w 133"/>
                  <a:gd name="T13" fmla="*/ 1 h 92"/>
                  <a:gd name="T14" fmla="*/ 1 w 133"/>
                  <a:gd name="T15" fmla="*/ 2 h 92"/>
                  <a:gd name="T16" fmla="*/ 1 w 133"/>
                  <a:gd name="T17" fmla="*/ 14 h 92"/>
                  <a:gd name="T18" fmla="*/ 5 w 133"/>
                  <a:gd name="T19" fmla="*/ 86 h 92"/>
                  <a:gd name="T20" fmla="*/ 7 w 133"/>
                  <a:gd name="T21" fmla="*/ 88 h 92"/>
                  <a:gd name="T22" fmla="*/ 38 w 133"/>
                  <a:gd name="T23" fmla="*/ 87 h 92"/>
                  <a:gd name="T24" fmla="*/ 29 w 133"/>
                  <a:gd name="T25" fmla="*/ 72 h 92"/>
                  <a:gd name="T26" fmla="*/ 55 w 133"/>
                  <a:gd name="T27" fmla="*/ 47 h 92"/>
                  <a:gd name="T28" fmla="*/ 70 w 133"/>
                  <a:gd name="T29" fmla="*/ 58 h 92"/>
                  <a:gd name="T30" fmla="*/ 80 w 133"/>
                  <a:gd name="T31" fmla="*/ 49 h 92"/>
                  <a:gd name="T32" fmla="*/ 128 w 133"/>
                  <a:gd name="T33" fmla="*/ 89 h 92"/>
                  <a:gd name="T34" fmla="*/ 38 w 133"/>
                  <a:gd name="T35" fmla="*/ 87 h 92"/>
                  <a:gd name="T36" fmla="*/ 129 w 133"/>
                  <a:gd name="T37" fmla="*/ 51 h 92"/>
                  <a:gd name="T38" fmla="*/ 87 w 133"/>
                  <a:gd name="T39" fmla="*/ 43 h 92"/>
                  <a:gd name="T40" fmla="*/ 130 w 133"/>
                  <a:gd name="T41" fmla="*/ 8 h 92"/>
                  <a:gd name="T42" fmla="*/ 31 w 133"/>
                  <a:gd name="T43" fmla="*/ 4 h 92"/>
                  <a:gd name="T44" fmla="*/ 101 w 133"/>
                  <a:gd name="T45" fmla="*/ 6 h 92"/>
                  <a:gd name="T46" fmla="*/ 97 w 133"/>
                  <a:gd name="T47" fmla="*/ 31 h 92"/>
                  <a:gd name="T48" fmla="*/ 69 w 133"/>
                  <a:gd name="T49" fmla="*/ 55 h 92"/>
                  <a:gd name="T50" fmla="*/ 33 w 133"/>
                  <a:gd name="T51" fmla="*/ 24 h 92"/>
                  <a:gd name="T52" fmla="*/ 31 w 133"/>
                  <a:gd name="T53" fmla="*/ 4 h 92"/>
                  <a:gd name="T54" fmla="*/ 4 w 133"/>
                  <a:gd name="T55" fmla="*/ 17 h 92"/>
                  <a:gd name="T56" fmla="*/ 31 w 133"/>
                  <a:gd name="T57" fmla="*/ 26 h 92"/>
                  <a:gd name="T58" fmla="*/ 52 w 133"/>
                  <a:gd name="T59" fmla="*/ 46 h 92"/>
                  <a:gd name="T60" fmla="*/ 8 w 133"/>
                  <a:gd name="T61" fmla="*/ 85 h 92"/>
                  <a:gd name="T62" fmla="*/ 4 w 133"/>
                  <a:gd name="T63" fmla="*/ 3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92">
                    <a:moveTo>
                      <a:pt x="36" y="90"/>
                    </a:moveTo>
                    <a:cubicBezTo>
                      <a:pt x="46" y="90"/>
                      <a:pt x="57" y="90"/>
                      <a:pt x="67" y="91"/>
                    </a:cubicBezTo>
                    <a:cubicBezTo>
                      <a:pt x="88" y="91"/>
                      <a:pt x="110" y="92"/>
                      <a:pt x="131" y="92"/>
                    </a:cubicBezTo>
                    <a:cubicBezTo>
                      <a:pt x="131" y="92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1"/>
                    </a:cubicBezTo>
                    <a:cubicBezTo>
                      <a:pt x="132" y="91"/>
                      <a:pt x="132" y="91"/>
                      <a:pt x="132" y="90"/>
                    </a:cubicBezTo>
                    <a:cubicBezTo>
                      <a:pt x="132" y="77"/>
                      <a:pt x="132" y="64"/>
                      <a:pt x="132" y="51"/>
                    </a:cubicBezTo>
                    <a:cubicBezTo>
                      <a:pt x="132" y="42"/>
                      <a:pt x="132" y="34"/>
                      <a:pt x="133" y="26"/>
                    </a:cubicBezTo>
                    <a:cubicBezTo>
                      <a:pt x="133" y="18"/>
                      <a:pt x="133" y="11"/>
                      <a:pt x="132" y="3"/>
                    </a:cubicBezTo>
                    <a:cubicBezTo>
                      <a:pt x="132" y="2"/>
                      <a:pt x="132" y="1"/>
                      <a:pt x="130" y="2"/>
                    </a:cubicBezTo>
                    <a:cubicBezTo>
                      <a:pt x="120" y="3"/>
                      <a:pt x="110" y="3"/>
                      <a:pt x="99" y="3"/>
                    </a:cubicBezTo>
                    <a:cubicBezTo>
                      <a:pt x="88" y="2"/>
                      <a:pt x="77" y="2"/>
                      <a:pt x="66" y="2"/>
                    </a:cubicBezTo>
                    <a:cubicBezTo>
                      <a:pt x="55" y="2"/>
                      <a:pt x="44" y="1"/>
                      <a:pt x="33" y="1"/>
                    </a:cubicBezTo>
                    <a:cubicBezTo>
                      <a:pt x="23" y="0"/>
                      <a:pt x="13" y="2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6"/>
                      <a:pt x="1" y="11"/>
                      <a:pt x="1" y="14"/>
                    </a:cubicBezTo>
                    <a:cubicBezTo>
                      <a:pt x="1" y="21"/>
                      <a:pt x="1" y="28"/>
                      <a:pt x="1" y="35"/>
                    </a:cubicBezTo>
                    <a:cubicBezTo>
                      <a:pt x="2" y="52"/>
                      <a:pt x="3" y="69"/>
                      <a:pt x="5" y="86"/>
                    </a:cubicBezTo>
                    <a:cubicBezTo>
                      <a:pt x="5" y="87"/>
                      <a:pt x="6" y="88"/>
                      <a:pt x="7" y="88"/>
                    </a:cubicBezTo>
                    <a:cubicBezTo>
                      <a:pt x="7" y="88"/>
                      <a:pt x="7" y="88"/>
                      <a:pt x="7" y="88"/>
                    </a:cubicBezTo>
                    <a:cubicBezTo>
                      <a:pt x="17" y="89"/>
                      <a:pt x="26" y="89"/>
                      <a:pt x="36" y="90"/>
                    </a:cubicBezTo>
                    <a:close/>
                    <a:moveTo>
                      <a:pt x="38" y="87"/>
                    </a:moveTo>
                    <a:cubicBezTo>
                      <a:pt x="29" y="86"/>
                      <a:pt x="21" y="86"/>
                      <a:pt x="12" y="85"/>
                    </a:cubicBezTo>
                    <a:cubicBezTo>
                      <a:pt x="17" y="80"/>
                      <a:pt x="23" y="76"/>
                      <a:pt x="29" y="72"/>
                    </a:cubicBezTo>
                    <a:cubicBezTo>
                      <a:pt x="38" y="64"/>
                      <a:pt x="47" y="57"/>
                      <a:pt x="54" y="48"/>
                    </a:cubicBezTo>
                    <a:cubicBezTo>
                      <a:pt x="54" y="47"/>
                      <a:pt x="55" y="47"/>
                      <a:pt x="55" y="47"/>
                    </a:cubicBezTo>
                    <a:cubicBezTo>
                      <a:pt x="59" y="51"/>
                      <a:pt x="63" y="55"/>
                      <a:pt x="67" y="58"/>
                    </a:cubicBezTo>
                    <a:cubicBezTo>
                      <a:pt x="68" y="59"/>
                      <a:pt x="69" y="58"/>
                      <a:pt x="70" y="58"/>
                    </a:cubicBezTo>
                    <a:cubicBezTo>
                      <a:pt x="70" y="58"/>
                      <a:pt x="70" y="58"/>
                      <a:pt x="71" y="57"/>
                    </a:cubicBezTo>
                    <a:cubicBezTo>
                      <a:pt x="74" y="54"/>
                      <a:pt x="77" y="51"/>
                      <a:pt x="80" y="49"/>
                    </a:cubicBezTo>
                    <a:cubicBezTo>
                      <a:pt x="82" y="47"/>
                      <a:pt x="84" y="46"/>
                      <a:pt x="85" y="44"/>
                    </a:cubicBezTo>
                    <a:cubicBezTo>
                      <a:pt x="101" y="57"/>
                      <a:pt x="115" y="73"/>
                      <a:pt x="128" y="89"/>
                    </a:cubicBezTo>
                    <a:cubicBezTo>
                      <a:pt x="109" y="89"/>
                      <a:pt x="89" y="88"/>
                      <a:pt x="69" y="88"/>
                    </a:cubicBezTo>
                    <a:cubicBezTo>
                      <a:pt x="59" y="87"/>
                      <a:pt x="48" y="87"/>
                      <a:pt x="38" y="87"/>
                    </a:cubicBezTo>
                    <a:close/>
                    <a:moveTo>
                      <a:pt x="130" y="27"/>
                    </a:moveTo>
                    <a:cubicBezTo>
                      <a:pt x="129" y="35"/>
                      <a:pt x="129" y="43"/>
                      <a:pt x="129" y="51"/>
                    </a:cubicBezTo>
                    <a:cubicBezTo>
                      <a:pt x="129" y="62"/>
                      <a:pt x="129" y="74"/>
                      <a:pt x="129" y="85"/>
                    </a:cubicBezTo>
                    <a:cubicBezTo>
                      <a:pt x="116" y="71"/>
                      <a:pt x="103" y="55"/>
                      <a:pt x="87" y="43"/>
                    </a:cubicBezTo>
                    <a:cubicBezTo>
                      <a:pt x="91" y="40"/>
                      <a:pt x="95" y="36"/>
                      <a:pt x="98" y="33"/>
                    </a:cubicBezTo>
                    <a:cubicBezTo>
                      <a:pt x="109" y="25"/>
                      <a:pt x="119" y="16"/>
                      <a:pt x="130" y="8"/>
                    </a:cubicBezTo>
                    <a:cubicBezTo>
                      <a:pt x="131" y="14"/>
                      <a:pt x="130" y="21"/>
                      <a:pt x="130" y="27"/>
                    </a:cubicBezTo>
                    <a:close/>
                    <a:moveTo>
                      <a:pt x="31" y="4"/>
                    </a:moveTo>
                    <a:cubicBezTo>
                      <a:pt x="43" y="4"/>
                      <a:pt x="54" y="4"/>
                      <a:pt x="66" y="5"/>
                    </a:cubicBezTo>
                    <a:cubicBezTo>
                      <a:pt x="78" y="5"/>
                      <a:pt x="89" y="5"/>
                      <a:pt x="101" y="6"/>
                    </a:cubicBezTo>
                    <a:cubicBezTo>
                      <a:pt x="111" y="6"/>
                      <a:pt x="120" y="6"/>
                      <a:pt x="129" y="5"/>
                    </a:cubicBezTo>
                    <a:cubicBezTo>
                      <a:pt x="118" y="13"/>
                      <a:pt x="108" y="22"/>
                      <a:pt x="97" y="31"/>
                    </a:cubicBezTo>
                    <a:cubicBezTo>
                      <a:pt x="91" y="36"/>
                      <a:pt x="85" y="41"/>
                      <a:pt x="79" y="46"/>
                    </a:cubicBezTo>
                    <a:cubicBezTo>
                      <a:pt x="75" y="49"/>
                      <a:pt x="72" y="52"/>
                      <a:pt x="69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56" y="45"/>
                      <a:pt x="45" y="34"/>
                      <a:pt x="33" y="24"/>
                    </a:cubicBezTo>
                    <a:cubicBezTo>
                      <a:pt x="24" y="18"/>
                      <a:pt x="16" y="11"/>
                      <a:pt x="8" y="4"/>
                    </a:cubicBezTo>
                    <a:cubicBezTo>
                      <a:pt x="16" y="4"/>
                      <a:pt x="23" y="3"/>
                      <a:pt x="31" y="4"/>
                    </a:cubicBezTo>
                    <a:close/>
                    <a:moveTo>
                      <a:pt x="4" y="36"/>
                    </a:moveTo>
                    <a:cubicBezTo>
                      <a:pt x="4" y="29"/>
                      <a:pt x="4" y="23"/>
                      <a:pt x="4" y="17"/>
                    </a:cubicBezTo>
                    <a:cubicBezTo>
                      <a:pt x="3" y="13"/>
                      <a:pt x="3" y="8"/>
                      <a:pt x="4" y="5"/>
                    </a:cubicBezTo>
                    <a:cubicBezTo>
                      <a:pt x="13" y="12"/>
                      <a:pt x="22" y="19"/>
                      <a:pt x="31" y="26"/>
                    </a:cubicBezTo>
                    <a:cubicBezTo>
                      <a:pt x="38" y="32"/>
                      <a:pt x="45" y="39"/>
                      <a:pt x="52" y="45"/>
                    </a:cubicBezTo>
                    <a:cubicBezTo>
                      <a:pt x="52" y="45"/>
                      <a:pt x="52" y="45"/>
                      <a:pt x="52" y="46"/>
                    </a:cubicBezTo>
                    <a:cubicBezTo>
                      <a:pt x="45" y="54"/>
                      <a:pt x="36" y="62"/>
                      <a:pt x="28" y="69"/>
                    </a:cubicBezTo>
                    <a:cubicBezTo>
                      <a:pt x="21" y="74"/>
                      <a:pt x="14" y="79"/>
                      <a:pt x="8" y="85"/>
                    </a:cubicBezTo>
                    <a:cubicBezTo>
                      <a:pt x="8" y="85"/>
                      <a:pt x="8" y="85"/>
                      <a:pt x="8" y="85"/>
                    </a:cubicBezTo>
                    <a:cubicBezTo>
                      <a:pt x="6" y="69"/>
                      <a:pt x="5" y="52"/>
                      <a:pt x="4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17"/>
              <p:cNvSpPr>
                <a:spLocks noEditPoints="1"/>
              </p:cNvSpPr>
              <p:nvPr/>
            </p:nvSpPr>
            <p:spPr bwMode="auto">
              <a:xfrm>
                <a:off x="7165" y="138"/>
                <a:ext cx="279" cy="232"/>
              </a:xfrm>
              <a:custGeom>
                <a:avLst/>
                <a:gdLst>
                  <a:gd name="T0" fmla="*/ 103 w 118"/>
                  <a:gd name="T1" fmla="*/ 14 h 98"/>
                  <a:gd name="T2" fmla="*/ 43 w 118"/>
                  <a:gd name="T3" fmla="*/ 4 h 98"/>
                  <a:gd name="T4" fmla="*/ 14 w 118"/>
                  <a:gd name="T5" fmla="*/ 20 h 98"/>
                  <a:gd name="T6" fmla="*/ 7 w 118"/>
                  <a:gd name="T7" fmla="*/ 50 h 98"/>
                  <a:gd name="T8" fmla="*/ 19 w 118"/>
                  <a:gd name="T9" fmla="*/ 72 h 98"/>
                  <a:gd name="T10" fmla="*/ 3 w 118"/>
                  <a:gd name="T11" fmla="*/ 94 h 98"/>
                  <a:gd name="T12" fmla="*/ 3 w 118"/>
                  <a:gd name="T13" fmla="*/ 94 h 98"/>
                  <a:gd name="T14" fmla="*/ 2 w 118"/>
                  <a:gd name="T15" fmla="*/ 94 h 98"/>
                  <a:gd name="T16" fmla="*/ 3 w 118"/>
                  <a:gd name="T17" fmla="*/ 97 h 98"/>
                  <a:gd name="T18" fmla="*/ 39 w 118"/>
                  <a:gd name="T19" fmla="*/ 75 h 98"/>
                  <a:gd name="T20" fmla="*/ 103 w 118"/>
                  <a:gd name="T21" fmla="*/ 64 h 98"/>
                  <a:gd name="T22" fmla="*/ 117 w 118"/>
                  <a:gd name="T23" fmla="*/ 37 h 98"/>
                  <a:gd name="T24" fmla="*/ 103 w 118"/>
                  <a:gd name="T25" fmla="*/ 14 h 98"/>
                  <a:gd name="T26" fmla="*/ 102 w 118"/>
                  <a:gd name="T27" fmla="*/ 61 h 98"/>
                  <a:gd name="T28" fmla="*/ 38 w 118"/>
                  <a:gd name="T29" fmla="*/ 72 h 98"/>
                  <a:gd name="T30" fmla="*/ 38 w 118"/>
                  <a:gd name="T31" fmla="*/ 72 h 98"/>
                  <a:gd name="T32" fmla="*/ 37 w 118"/>
                  <a:gd name="T33" fmla="*/ 73 h 98"/>
                  <a:gd name="T34" fmla="*/ 9 w 118"/>
                  <a:gd name="T35" fmla="*/ 93 h 98"/>
                  <a:gd name="T36" fmla="*/ 22 w 118"/>
                  <a:gd name="T37" fmla="*/ 72 h 98"/>
                  <a:gd name="T38" fmla="*/ 22 w 118"/>
                  <a:gd name="T39" fmla="*/ 71 h 98"/>
                  <a:gd name="T40" fmla="*/ 22 w 118"/>
                  <a:gd name="T41" fmla="*/ 70 h 98"/>
                  <a:gd name="T42" fmla="*/ 10 w 118"/>
                  <a:gd name="T43" fmla="*/ 42 h 98"/>
                  <a:gd name="T44" fmla="*/ 26 w 118"/>
                  <a:gd name="T45" fmla="*/ 13 h 98"/>
                  <a:gd name="T46" fmla="*/ 62 w 118"/>
                  <a:gd name="T47" fmla="*/ 5 h 98"/>
                  <a:gd name="T48" fmla="*/ 92 w 118"/>
                  <a:gd name="T49" fmla="*/ 11 h 98"/>
                  <a:gd name="T50" fmla="*/ 112 w 118"/>
                  <a:gd name="T51" fmla="*/ 30 h 98"/>
                  <a:gd name="T52" fmla="*/ 102 w 118"/>
                  <a:gd name="T53" fmla="*/ 6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8" h="98">
                    <a:moveTo>
                      <a:pt x="103" y="14"/>
                    </a:moveTo>
                    <a:cubicBezTo>
                      <a:pt x="86" y="1"/>
                      <a:pt x="63" y="0"/>
                      <a:pt x="43" y="4"/>
                    </a:cubicBezTo>
                    <a:cubicBezTo>
                      <a:pt x="32" y="6"/>
                      <a:pt x="21" y="11"/>
                      <a:pt x="14" y="20"/>
                    </a:cubicBezTo>
                    <a:cubicBezTo>
                      <a:pt x="8" y="27"/>
                      <a:pt x="6" y="40"/>
                      <a:pt x="7" y="50"/>
                    </a:cubicBezTo>
                    <a:cubicBezTo>
                      <a:pt x="7" y="59"/>
                      <a:pt x="13" y="66"/>
                      <a:pt x="19" y="72"/>
                    </a:cubicBezTo>
                    <a:cubicBezTo>
                      <a:pt x="19" y="81"/>
                      <a:pt x="10" y="89"/>
                      <a:pt x="3" y="94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2" y="94"/>
                      <a:pt x="2" y="94"/>
                      <a:pt x="2" y="94"/>
                    </a:cubicBezTo>
                    <a:cubicBezTo>
                      <a:pt x="0" y="95"/>
                      <a:pt x="1" y="98"/>
                      <a:pt x="3" y="97"/>
                    </a:cubicBezTo>
                    <a:cubicBezTo>
                      <a:pt x="16" y="95"/>
                      <a:pt x="32" y="87"/>
                      <a:pt x="39" y="75"/>
                    </a:cubicBezTo>
                    <a:cubicBezTo>
                      <a:pt x="61" y="75"/>
                      <a:pt x="85" y="78"/>
                      <a:pt x="103" y="64"/>
                    </a:cubicBezTo>
                    <a:cubicBezTo>
                      <a:pt x="111" y="57"/>
                      <a:pt x="118" y="47"/>
                      <a:pt x="117" y="37"/>
                    </a:cubicBezTo>
                    <a:cubicBezTo>
                      <a:pt x="116" y="28"/>
                      <a:pt x="110" y="20"/>
                      <a:pt x="103" y="14"/>
                    </a:cubicBezTo>
                    <a:close/>
                    <a:moveTo>
                      <a:pt x="102" y="61"/>
                    </a:moveTo>
                    <a:cubicBezTo>
                      <a:pt x="85" y="75"/>
                      <a:pt x="59" y="72"/>
                      <a:pt x="38" y="72"/>
                    </a:cubicBezTo>
                    <a:cubicBezTo>
                      <a:pt x="38" y="72"/>
                      <a:pt x="38" y="72"/>
                      <a:pt x="38" y="72"/>
                    </a:cubicBezTo>
                    <a:cubicBezTo>
                      <a:pt x="38" y="72"/>
                      <a:pt x="37" y="72"/>
                      <a:pt x="37" y="73"/>
                    </a:cubicBezTo>
                    <a:cubicBezTo>
                      <a:pt x="32" y="82"/>
                      <a:pt x="20" y="89"/>
                      <a:pt x="9" y="93"/>
                    </a:cubicBezTo>
                    <a:cubicBezTo>
                      <a:pt x="16" y="87"/>
                      <a:pt x="22" y="80"/>
                      <a:pt x="22" y="72"/>
                    </a:cubicBezTo>
                    <a:cubicBezTo>
                      <a:pt x="22" y="72"/>
                      <a:pt x="22" y="71"/>
                      <a:pt x="22" y="71"/>
                    </a:cubicBezTo>
                    <a:cubicBezTo>
                      <a:pt x="22" y="71"/>
                      <a:pt x="22" y="71"/>
                      <a:pt x="22" y="70"/>
                    </a:cubicBezTo>
                    <a:cubicBezTo>
                      <a:pt x="13" y="62"/>
                      <a:pt x="8" y="54"/>
                      <a:pt x="10" y="42"/>
                    </a:cubicBezTo>
                    <a:cubicBezTo>
                      <a:pt x="11" y="30"/>
                      <a:pt x="16" y="19"/>
                      <a:pt x="26" y="13"/>
                    </a:cubicBezTo>
                    <a:cubicBezTo>
                      <a:pt x="37" y="7"/>
                      <a:pt x="50" y="5"/>
                      <a:pt x="62" y="5"/>
                    </a:cubicBezTo>
                    <a:cubicBezTo>
                      <a:pt x="72" y="5"/>
                      <a:pt x="82" y="6"/>
                      <a:pt x="92" y="11"/>
                    </a:cubicBezTo>
                    <a:cubicBezTo>
                      <a:pt x="100" y="15"/>
                      <a:pt x="109" y="21"/>
                      <a:pt x="112" y="30"/>
                    </a:cubicBezTo>
                    <a:cubicBezTo>
                      <a:pt x="117" y="42"/>
                      <a:pt x="111" y="53"/>
                      <a:pt x="102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18"/>
              <p:cNvSpPr>
                <a:spLocks noEditPoints="1"/>
              </p:cNvSpPr>
              <p:nvPr/>
            </p:nvSpPr>
            <p:spPr bwMode="auto">
              <a:xfrm>
                <a:off x="741" y="18"/>
                <a:ext cx="279" cy="232"/>
              </a:xfrm>
              <a:custGeom>
                <a:avLst/>
                <a:gdLst>
                  <a:gd name="T0" fmla="*/ 103 w 118"/>
                  <a:gd name="T1" fmla="*/ 15 h 98"/>
                  <a:gd name="T2" fmla="*/ 43 w 118"/>
                  <a:gd name="T3" fmla="*/ 5 h 98"/>
                  <a:gd name="T4" fmla="*/ 14 w 118"/>
                  <a:gd name="T5" fmla="*/ 20 h 98"/>
                  <a:gd name="T6" fmla="*/ 7 w 118"/>
                  <a:gd name="T7" fmla="*/ 50 h 98"/>
                  <a:gd name="T8" fmla="*/ 19 w 118"/>
                  <a:gd name="T9" fmla="*/ 72 h 98"/>
                  <a:gd name="T10" fmla="*/ 3 w 118"/>
                  <a:gd name="T11" fmla="*/ 95 h 98"/>
                  <a:gd name="T12" fmla="*/ 3 w 118"/>
                  <a:gd name="T13" fmla="*/ 95 h 98"/>
                  <a:gd name="T14" fmla="*/ 2 w 118"/>
                  <a:gd name="T15" fmla="*/ 95 h 98"/>
                  <a:gd name="T16" fmla="*/ 3 w 118"/>
                  <a:gd name="T17" fmla="*/ 98 h 98"/>
                  <a:gd name="T18" fmla="*/ 39 w 118"/>
                  <a:gd name="T19" fmla="*/ 76 h 98"/>
                  <a:gd name="T20" fmla="*/ 103 w 118"/>
                  <a:gd name="T21" fmla="*/ 64 h 98"/>
                  <a:gd name="T22" fmla="*/ 117 w 118"/>
                  <a:gd name="T23" fmla="*/ 37 h 98"/>
                  <a:gd name="T24" fmla="*/ 103 w 118"/>
                  <a:gd name="T25" fmla="*/ 15 h 98"/>
                  <a:gd name="T26" fmla="*/ 102 w 118"/>
                  <a:gd name="T27" fmla="*/ 61 h 98"/>
                  <a:gd name="T28" fmla="*/ 39 w 118"/>
                  <a:gd name="T29" fmla="*/ 73 h 98"/>
                  <a:gd name="T30" fmla="*/ 38 w 118"/>
                  <a:gd name="T31" fmla="*/ 73 h 98"/>
                  <a:gd name="T32" fmla="*/ 37 w 118"/>
                  <a:gd name="T33" fmla="*/ 74 h 98"/>
                  <a:gd name="T34" fmla="*/ 9 w 118"/>
                  <a:gd name="T35" fmla="*/ 93 h 98"/>
                  <a:gd name="T36" fmla="*/ 22 w 118"/>
                  <a:gd name="T37" fmla="*/ 72 h 98"/>
                  <a:gd name="T38" fmla="*/ 22 w 118"/>
                  <a:gd name="T39" fmla="*/ 72 h 98"/>
                  <a:gd name="T40" fmla="*/ 22 w 118"/>
                  <a:gd name="T41" fmla="*/ 71 h 98"/>
                  <a:gd name="T42" fmla="*/ 10 w 118"/>
                  <a:gd name="T43" fmla="*/ 43 h 98"/>
                  <a:gd name="T44" fmla="*/ 27 w 118"/>
                  <a:gd name="T45" fmla="*/ 14 h 98"/>
                  <a:gd name="T46" fmla="*/ 62 w 118"/>
                  <a:gd name="T47" fmla="*/ 6 h 98"/>
                  <a:gd name="T48" fmla="*/ 92 w 118"/>
                  <a:gd name="T49" fmla="*/ 12 h 98"/>
                  <a:gd name="T50" fmla="*/ 113 w 118"/>
                  <a:gd name="T51" fmla="*/ 31 h 98"/>
                  <a:gd name="T52" fmla="*/ 102 w 118"/>
                  <a:gd name="T53" fmla="*/ 6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8" h="98">
                    <a:moveTo>
                      <a:pt x="103" y="15"/>
                    </a:moveTo>
                    <a:cubicBezTo>
                      <a:pt x="86" y="2"/>
                      <a:pt x="63" y="0"/>
                      <a:pt x="43" y="5"/>
                    </a:cubicBezTo>
                    <a:cubicBezTo>
                      <a:pt x="32" y="7"/>
                      <a:pt x="21" y="12"/>
                      <a:pt x="14" y="20"/>
                    </a:cubicBezTo>
                    <a:cubicBezTo>
                      <a:pt x="8" y="28"/>
                      <a:pt x="6" y="41"/>
                      <a:pt x="7" y="50"/>
                    </a:cubicBezTo>
                    <a:cubicBezTo>
                      <a:pt x="8" y="59"/>
                      <a:pt x="13" y="67"/>
                      <a:pt x="19" y="72"/>
                    </a:cubicBezTo>
                    <a:cubicBezTo>
                      <a:pt x="19" y="81"/>
                      <a:pt x="10" y="90"/>
                      <a:pt x="3" y="95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2" y="95"/>
                      <a:pt x="2" y="95"/>
                    </a:cubicBezTo>
                    <a:cubicBezTo>
                      <a:pt x="0" y="95"/>
                      <a:pt x="1" y="98"/>
                      <a:pt x="3" y="98"/>
                    </a:cubicBezTo>
                    <a:cubicBezTo>
                      <a:pt x="16" y="96"/>
                      <a:pt x="32" y="88"/>
                      <a:pt x="39" y="76"/>
                    </a:cubicBezTo>
                    <a:cubicBezTo>
                      <a:pt x="61" y="76"/>
                      <a:pt x="85" y="78"/>
                      <a:pt x="103" y="64"/>
                    </a:cubicBezTo>
                    <a:cubicBezTo>
                      <a:pt x="111" y="58"/>
                      <a:pt x="118" y="48"/>
                      <a:pt x="117" y="37"/>
                    </a:cubicBezTo>
                    <a:cubicBezTo>
                      <a:pt x="117" y="28"/>
                      <a:pt x="110" y="20"/>
                      <a:pt x="103" y="15"/>
                    </a:cubicBezTo>
                    <a:close/>
                    <a:moveTo>
                      <a:pt x="102" y="61"/>
                    </a:moveTo>
                    <a:cubicBezTo>
                      <a:pt x="86" y="76"/>
                      <a:pt x="59" y="73"/>
                      <a:pt x="39" y="73"/>
                    </a:cubicBezTo>
                    <a:cubicBezTo>
                      <a:pt x="39" y="73"/>
                      <a:pt x="38" y="73"/>
                      <a:pt x="38" y="73"/>
                    </a:cubicBezTo>
                    <a:cubicBezTo>
                      <a:pt x="38" y="73"/>
                      <a:pt x="38" y="73"/>
                      <a:pt x="37" y="74"/>
                    </a:cubicBezTo>
                    <a:cubicBezTo>
                      <a:pt x="32" y="83"/>
                      <a:pt x="21" y="90"/>
                      <a:pt x="9" y="93"/>
                    </a:cubicBezTo>
                    <a:cubicBezTo>
                      <a:pt x="16" y="88"/>
                      <a:pt x="22" y="80"/>
                      <a:pt x="22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2" y="72"/>
                      <a:pt x="22" y="71"/>
                      <a:pt x="22" y="71"/>
                    </a:cubicBezTo>
                    <a:cubicBezTo>
                      <a:pt x="13" y="63"/>
                      <a:pt x="9" y="54"/>
                      <a:pt x="10" y="43"/>
                    </a:cubicBezTo>
                    <a:cubicBezTo>
                      <a:pt x="11" y="30"/>
                      <a:pt x="16" y="20"/>
                      <a:pt x="27" y="14"/>
                    </a:cubicBezTo>
                    <a:cubicBezTo>
                      <a:pt x="37" y="8"/>
                      <a:pt x="50" y="6"/>
                      <a:pt x="62" y="6"/>
                    </a:cubicBezTo>
                    <a:cubicBezTo>
                      <a:pt x="72" y="5"/>
                      <a:pt x="82" y="7"/>
                      <a:pt x="92" y="12"/>
                    </a:cubicBezTo>
                    <a:cubicBezTo>
                      <a:pt x="101" y="16"/>
                      <a:pt x="109" y="22"/>
                      <a:pt x="113" y="31"/>
                    </a:cubicBezTo>
                    <a:cubicBezTo>
                      <a:pt x="117" y="43"/>
                      <a:pt x="111" y="54"/>
                      <a:pt x="102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19"/>
              <p:cNvSpPr>
                <a:spLocks noEditPoints="1"/>
              </p:cNvSpPr>
              <p:nvPr/>
            </p:nvSpPr>
            <p:spPr bwMode="auto">
              <a:xfrm>
                <a:off x="6879" y="1625"/>
                <a:ext cx="279" cy="232"/>
              </a:xfrm>
              <a:custGeom>
                <a:avLst/>
                <a:gdLst>
                  <a:gd name="T0" fmla="*/ 103 w 118"/>
                  <a:gd name="T1" fmla="*/ 15 h 98"/>
                  <a:gd name="T2" fmla="*/ 43 w 118"/>
                  <a:gd name="T3" fmla="*/ 4 h 98"/>
                  <a:gd name="T4" fmla="*/ 14 w 118"/>
                  <a:gd name="T5" fmla="*/ 20 h 98"/>
                  <a:gd name="T6" fmla="*/ 7 w 118"/>
                  <a:gd name="T7" fmla="*/ 50 h 98"/>
                  <a:gd name="T8" fmla="*/ 19 w 118"/>
                  <a:gd name="T9" fmla="*/ 72 h 98"/>
                  <a:gd name="T10" fmla="*/ 3 w 118"/>
                  <a:gd name="T11" fmla="*/ 94 h 98"/>
                  <a:gd name="T12" fmla="*/ 3 w 118"/>
                  <a:gd name="T13" fmla="*/ 94 h 98"/>
                  <a:gd name="T14" fmla="*/ 2 w 118"/>
                  <a:gd name="T15" fmla="*/ 95 h 98"/>
                  <a:gd name="T16" fmla="*/ 3 w 118"/>
                  <a:gd name="T17" fmla="*/ 97 h 98"/>
                  <a:gd name="T18" fmla="*/ 39 w 118"/>
                  <a:gd name="T19" fmla="*/ 75 h 98"/>
                  <a:gd name="T20" fmla="*/ 103 w 118"/>
                  <a:gd name="T21" fmla="*/ 64 h 98"/>
                  <a:gd name="T22" fmla="*/ 117 w 118"/>
                  <a:gd name="T23" fmla="*/ 37 h 98"/>
                  <a:gd name="T24" fmla="*/ 103 w 118"/>
                  <a:gd name="T25" fmla="*/ 15 h 98"/>
                  <a:gd name="T26" fmla="*/ 102 w 118"/>
                  <a:gd name="T27" fmla="*/ 61 h 98"/>
                  <a:gd name="T28" fmla="*/ 39 w 118"/>
                  <a:gd name="T29" fmla="*/ 72 h 98"/>
                  <a:gd name="T30" fmla="*/ 38 w 118"/>
                  <a:gd name="T31" fmla="*/ 72 h 98"/>
                  <a:gd name="T32" fmla="*/ 37 w 118"/>
                  <a:gd name="T33" fmla="*/ 73 h 98"/>
                  <a:gd name="T34" fmla="*/ 9 w 118"/>
                  <a:gd name="T35" fmla="*/ 93 h 98"/>
                  <a:gd name="T36" fmla="*/ 22 w 118"/>
                  <a:gd name="T37" fmla="*/ 72 h 98"/>
                  <a:gd name="T38" fmla="*/ 22 w 118"/>
                  <a:gd name="T39" fmla="*/ 72 h 98"/>
                  <a:gd name="T40" fmla="*/ 22 w 118"/>
                  <a:gd name="T41" fmla="*/ 70 h 98"/>
                  <a:gd name="T42" fmla="*/ 10 w 118"/>
                  <a:gd name="T43" fmla="*/ 42 h 98"/>
                  <a:gd name="T44" fmla="*/ 27 w 118"/>
                  <a:gd name="T45" fmla="*/ 13 h 98"/>
                  <a:gd name="T46" fmla="*/ 62 w 118"/>
                  <a:gd name="T47" fmla="*/ 5 h 98"/>
                  <a:gd name="T48" fmla="*/ 92 w 118"/>
                  <a:gd name="T49" fmla="*/ 11 h 98"/>
                  <a:gd name="T50" fmla="*/ 113 w 118"/>
                  <a:gd name="T51" fmla="*/ 31 h 98"/>
                  <a:gd name="T52" fmla="*/ 102 w 118"/>
                  <a:gd name="T53" fmla="*/ 6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8" h="98">
                    <a:moveTo>
                      <a:pt x="103" y="15"/>
                    </a:moveTo>
                    <a:cubicBezTo>
                      <a:pt x="86" y="1"/>
                      <a:pt x="63" y="0"/>
                      <a:pt x="43" y="4"/>
                    </a:cubicBezTo>
                    <a:cubicBezTo>
                      <a:pt x="32" y="6"/>
                      <a:pt x="21" y="11"/>
                      <a:pt x="14" y="20"/>
                    </a:cubicBezTo>
                    <a:cubicBezTo>
                      <a:pt x="8" y="28"/>
                      <a:pt x="6" y="40"/>
                      <a:pt x="7" y="50"/>
                    </a:cubicBezTo>
                    <a:cubicBezTo>
                      <a:pt x="8" y="59"/>
                      <a:pt x="13" y="66"/>
                      <a:pt x="19" y="72"/>
                    </a:cubicBezTo>
                    <a:cubicBezTo>
                      <a:pt x="19" y="81"/>
                      <a:pt x="10" y="89"/>
                      <a:pt x="3" y="94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2" y="95"/>
                      <a:pt x="2" y="95"/>
                      <a:pt x="2" y="95"/>
                    </a:cubicBezTo>
                    <a:cubicBezTo>
                      <a:pt x="0" y="95"/>
                      <a:pt x="1" y="98"/>
                      <a:pt x="3" y="97"/>
                    </a:cubicBezTo>
                    <a:cubicBezTo>
                      <a:pt x="16" y="95"/>
                      <a:pt x="32" y="87"/>
                      <a:pt x="39" y="75"/>
                    </a:cubicBezTo>
                    <a:cubicBezTo>
                      <a:pt x="61" y="75"/>
                      <a:pt x="85" y="78"/>
                      <a:pt x="103" y="64"/>
                    </a:cubicBezTo>
                    <a:cubicBezTo>
                      <a:pt x="111" y="57"/>
                      <a:pt x="118" y="48"/>
                      <a:pt x="117" y="37"/>
                    </a:cubicBezTo>
                    <a:cubicBezTo>
                      <a:pt x="116" y="28"/>
                      <a:pt x="110" y="20"/>
                      <a:pt x="103" y="15"/>
                    </a:cubicBezTo>
                    <a:close/>
                    <a:moveTo>
                      <a:pt x="102" y="61"/>
                    </a:moveTo>
                    <a:cubicBezTo>
                      <a:pt x="86" y="76"/>
                      <a:pt x="59" y="72"/>
                      <a:pt x="39" y="72"/>
                    </a:cubicBezTo>
                    <a:cubicBezTo>
                      <a:pt x="39" y="72"/>
                      <a:pt x="38" y="72"/>
                      <a:pt x="38" y="72"/>
                    </a:cubicBezTo>
                    <a:cubicBezTo>
                      <a:pt x="38" y="72"/>
                      <a:pt x="38" y="73"/>
                      <a:pt x="37" y="73"/>
                    </a:cubicBezTo>
                    <a:cubicBezTo>
                      <a:pt x="32" y="83"/>
                      <a:pt x="20" y="90"/>
                      <a:pt x="9" y="93"/>
                    </a:cubicBezTo>
                    <a:cubicBezTo>
                      <a:pt x="16" y="87"/>
                      <a:pt x="22" y="80"/>
                      <a:pt x="22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2" y="71"/>
                      <a:pt x="22" y="71"/>
                      <a:pt x="22" y="70"/>
                    </a:cubicBezTo>
                    <a:cubicBezTo>
                      <a:pt x="13" y="63"/>
                      <a:pt x="9" y="54"/>
                      <a:pt x="10" y="42"/>
                    </a:cubicBezTo>
                    <a:cubicBezTo>
                      <a:pt x="11" y="30"/>
                      <a:pt x="16" y="19"/>
                      <a:pt x="27" y="13"/>
                    </a:cubicBezTo>
                    <a:cubicBezTo>
                      <a:pt x="37" y="7"/>
                      <a:pt x="50" y="5"/>
                      <a:pt x="62" y="5"/>
                    </a:cubicBezTo>
                    <a:cubicBezTo>
                      <a:pt x="72" y="5"/>
                      <a:pt x="82" y="7"/>
                      <a:pt x="92" y="11"/>
                    </a:cubicBezTo>
                    <a:cubicBezTo>
                      <a:pt x="101" y="15"/>
                      <a:pt x="109" y="22"/>
                      <a:pt x="113" y="31"/>
                    </a:cubicBezTo>
                    <a:cubicBezTo>
                      <a:pt x="117" y="42"/>
                      <a:pt x="111" y="53"/>
                      <a:pt x="102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20"/>
              <p:cNvSpPr>
                <a:spLocks noEditPoints="1"/>
              </p:cNvSpPr>
              <p:nvPr/>
            </p:nvSpPr>
            <p:spPr bwMode="auto">
              <a:xfrm>
                <a:off x="6193" y="1116"/>
                <a:ext cx="279" cy="230"/>
              </a:xfrm>
              <a:custGeom>
                <a:avLst/>
                <a:gdLst>
                  <a:gd name="T0" fmla="*/ 104 w 118"/>
                  <a:gd name="T1" fmla="*/ 14 h 97"/>
                  <a:gd name="T2" fmla="*/ 43 w 118"/>
                  <a:gd name="T3" fmla="*/ 4 h 97"/>
                  <a:gd name="T4" fmla="*/ 15 w 118"/>
                  <a:gd name="T5" fmla="*/ 20 h 97"/>
                  <a:gd name="T6" fmla="*/ 7 w 118"/>
                  <a:gd name="T7" fmla="*/ 50 h 97"/>
                  <a:gd name="T8" fmla="*/ 20 w 118"/>
                  <a:gd name="T9" fmla="*/ 72 h 97"/>
                  <a:gd name="T10" fmla="*/ 3 w 118"/>
                  <a:gd name="T11" fmla="*/ 94 h 97"/>
                  <a:gd name="T12" fmla="*/ 3 w 118"/>
                  <a:gd name="T13" fmla="*/ 94 h 97"/>
                  <a:gd name="T14" fmla="*/ 2 w 118"/>
                  <a:gd name="T15" fmla="*/ 94 h 97"/>
                  <a:gd name="T16" fmla="*/ 3 w 118"/>
                  <a:gd name="T17" fmla="*/ 97 h 97"/>
                  <a:gd name="T18" fmla="*/ 40 w 118"/>
                  <a:gd name="T19" fmla="*/ 75 h 97"/>
                  <a:gd name="T20" fmla="*/ 104 w 118"/>
                  <a:gd name="T21" fmla="*/ 64 h 97"/>
                  <a:gd name="T22" fmla="*/ 117 w 118"/>
                  <a:gd name="T23" fmla="*/ 37 h 97"/>
                  <a:gd name="T24" fmla="*/ 104 w 118"/>
                  <a:gd name="T25" fmla="*/ 14 h 97"/>
                  <a:gd name="T26" fmla="*/ 103 w 118"/>
                  <a:gd name="T27" fmla="*/ 61 h 97"/>
                  <a:gd name="T28" fmla="*/ 39 w 118"/>
                  <a:gd name="T29" fmla="*/ 72 h 97"/>
                  <a:gd name="T30" fmla="*/ 39 w 118"/>
                  <a:gd name="T31" fmla="*/ 72 h 97"/>
                  <a:gd name="T32" fmla="*/ 38 w 118"/>
                  <a:gd name="T33" fmla="*/ 73 h 97"/>
                  <a:gd name="T34" fmla="*/ 10 w 118"/>
                  <a:gd name="T35" fmla="*/ 93 h 97"/>
                  <a:gd name="T36" fmla="*/ 23 w 118"/>
                  <a:gd name="T37" fmla="*/ 72 h 97"/>
                  <a:gd name="T38" fmla="*/ 23 w 118"/>
                  <a:gd name="T39" fmla="*/ 71 h 97"/>
                  <a:gd name="T40" fmla="*/ 22 w 118"/>
                  <a:gd name="T41" fmla="*/ 70 h 97"/>
                  <a:gd name="T42" fmla="*/ 10 w 118"/>
                  <a:gd name="T43" fmla="*/ 42 h 97"/>
                  <a:gd name="T44" fmla="*/ 27 w 118"/>
                  <a:gd name="T45" fmla="*/ 13 h 97"/>
                  <a:gd name="T46" fmla="*/ 62 w 118"/>
                  <a:gd name="T47" fmla="*/ 5 h 97"/>
                  <a:gd name="T48" fmla="*/ 92 w 118"/>
                  <a:gd name="T49" fmla="*/ 11 h 97"/>
                  <a:gd name="T50" fmla="*/ 113 w 118"/>
                  <a:gd name="T51" fmla="*/ 30 h 97"/>
                  <a:gd name="T52" fmla="*/ 103 w 118"/>
                  <a:gd name="T53" fmla="*/ 6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8" h="97">
                    <a:moveTo>
                      <a:pt x="104" y="14"/>
                    </a:moveTo>
                    <a:cubicBezTo>
                      <a:pt x="87" y="1"/>
                      <a:pt x="64" y="0"/>
                      <a:pt x="43" y="4"/>
                    </a:cubicBezTo>
                    <a:cubicBezTo>
                      <a:pt x="33" y="6"/>
                      <a:pt x="21" y="11"/>
                      <a:pt x="15" y="20"/>
                    </a:cubicBezTo>
                    <a:cubicBezTo>
                      <a:pt x="9" y="27"/>
                      <a:pt x="6" y="40"/>
                      <a:pt x="7" y="50"/>
                    </a:cubicBezTo>
                    <a:cubicBezTo>
                      <a:pt x="8" y="59"/>
                      <a:pt x="13" y="66"/>
                      <a:pt x="20" y="72"/>
                    </a:cubicBezTo>
                    <a:cubicBezTo>
                      <a:pt x="19" y="81"/>
                      <a:pt x="10" y="89"/>
                      <a:pt x="3" y="94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3" y="94"/>
                      <a:pt x="2" y="94"/>
                    </a:cubicBezTo>
                    <a:cubicBezTo>
                      <a:pt x="0" y="95"/>
                      <a:pt x="1" y="97"/>
                      <a:pt x="3" y="97"/>
                    </a:cubicBezTo>
                    <a:cubicBezTo>
                      <a:pt x="17" y="95"/>
                      <a:pt x="33" y="87"/>
                      <a:pt x="40" y="75"/>
                    </a:cubicBezTo>
                    <a:cubicBezTo>
                      <a:pt x="61" y="75"/>
                      <a:pt x="86" y="78"/>
                      <a:pt x="104" y="64"/>
                    </a:cubicBezTo>
                    <a:cubicBezTo>
                      <a:pt x="112" y="57"/>
                      <a:pt x="118" y="47"/>
                      <a:pt x="117" y="37"/>
                    </a:cubicBezTo>
                    <a:cubicBezTo>
                      <a:pt x="117" y="28"/>
                      <a:pt x="111" y="20"/>
                      <a:pt x="104" y="14"/>
                    </a:cubicBezTo>
                    <a:close/>
                    <a:moveTo>
                      <a:pt x="103" y="61"/>
                    </a:moveTo>
                    <a:cubicBezTo>
                      <a:pt x="86" y="75"/>
                      <a:pt x="60" y="72"/>
                      <a:pt x="39" y="72"/>
                    </a:cubicBezTo>
                    <a:cubicBezTo>
                      <a:pt x="39" y="72"/>
                      <a:pt x="39" y="72"/>
                      <a:pt x="39" y="72"/>
                    </a:cubicBezTo>
                    <a:cubicBezTo>
                      <a:pt x="38" y="72"/>
                      <a:pt x="38" y="72"/>
                      <a:pt x="38" y="73"/>
                    </a:cubicBezTo>
                    <a:cubicBezTo>
                      <a:pt x="32" y="82"/>
                      <a:pt x="21" y="89"/>
                      <a:pt x="10" y="93"/>
                    </a:cubicBezTo>
                    <a:cubicBezTo>
                      <a:pt x="16" y="87"/>
                      <a:pt x="22" y="80"/>
                      <a:pt x="23" y="72"/>
                    </a:cubicBezTo>
                    <a:cubicBezTo>
                      <a:pt x="23" y="72"/>
                      <a:pt x="23" y="71"/>
                      <a:pt x="23" y="71"/>
                    </a:cubicBezTo>
                    <a:cubicBezTo>
                      <a:pt x="23" y="71"/>
                      <a:pt x="23" y="70"/>
                      <a:pt x="22" y="70"/>
                    </a:cubicBezTo>
                    <a:cubicBezTo>
                      <a:pt x="14" y="62"/>
                      <a:pt x="9" y="53"/>
                      <a:pt x="10" y="42"/>
                    </a:cubicBezTo>
                    <a:cubicBezTo>
                      <a:pt x="11" y="30"/>
                      <a:pt x="16" y="19"/>
                      <a:pt x="27" y="13"/>
                    </a:cubicBezTo>
                    <a:cubicBezTo>
                      <a:pt x="38" y="7"/>
                      <a:pt x="50" y="5"/>
                      <a:pt x="62" y="5"/>
                    </a:cubicBezTo>
                    <a:cubicBezTo>
                      <a:pt x="73" y="5"/>
                      <a:pt x="83" y="6"/>
                      <a:pt x="92" y="11"/>
                    </a:cubicBezTo>
                    <a:cubicBezTo>
                      <a:pt x="101" y="15"/>
                      <a:pt x="109" y="21"/>
                      <a:pt x="113" y="30"/>
                    </a:cubicBezTo>
                    <a:cubicBezTo>
                      <a:pt x="118" y="42"/>
                      <a:pt x="111" y="53"/>
                      <a:pt x="103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21"/>
              <p:cNvSpPr>
                <a:spLocks noEditPoints="1"/>
              </p:cNvSpPr>
              <p:nvPr/>
            </p:nvSpPr>
            <p:spPr bwMode="auto">
              <a:xfrm>
                <a:off x="5810" y="1890"/>
                <a:ext cx="279" cy="232"/>
              </a:xfrm>
              <a:custGeom>
                <a:avLst/>
                <a:gdLst>
                  <a:gd name="T0" fmla="*/ 103 w 118"/>
                  <a:gd name="T1" fmla="*/ 15 h 98"/>
                  <a:gd name="T2" fmla="*/ 43 w 118"/>
                  <a:gd name="T3" fmla="*/ 5 h 98"/>
                  <a:gd name="T4" fmla="*/ 14 w 118"/>
                  <a:gd name="T5" fmla="*/ 20 h 98"/>
                  <a:gd name="T6" fmla="*/ 7 w 118"/>
                  <a:gd name="T7" fmla="*/ 50 h 98"/>
                  <a:gd name="T8" fmla="*/ 19 w 118"/>
                  <a:gd name="T9" fmla="*/ 72 h 98"/>
                  <a:gd name="T10" fmla="*/ 3 w 118"/>
                  <a:gd name="T11" fmla="*/ 95 h 98"/>
                  <a:gd name="T12" fmla="*/ 3 w 118"/>
                  <a:gd name="T13" fmla="*/ 95 h 98"/>
                  <a:gd name="T14" fmla="*/ 2 w 118"/>
                  <a:gd name="T15" fmla="*/ 95 h 98"/>
                  <a:gd name="T16" fmla="*/ 3 w 118"/>
                  <a:gd name="T17" fmla="*/ 98 h 98"/>
                  <a:gd name="T18" fmla="*/ 39 w 118"/>
                  <a:gd name="T19" fmla="*/ 76 h 98"/>
                  <a:gd name="T20" fmla="*/ 103 w 118"/>
                  <a:gd name="T21" fmla="*/ 64 h 98"/>
                  <a:gd name="T22" fmla="*/ 117 w 118"/>
                  <a:gd name="T23" fmla="*/ 37 h 98"/>
                  <a:gd name="T24" fmla="*/ 103 w 118"/>
                  <a:gd name="T25" fmla="*/ 15 h 98"/>
                  <a:gd name="T26" fmla="*/ 102 w 118"/>
                  <a:gd name="T27" fmla="*/ 61 h 98"/>
                  <a:gd name="T28" fmla="*/ 39 w 118"/>
                  <a:gd name="T29" fmla="*/ 73 h 98"/>
                  <a:gd name="T30" fmla="*/ 38 w 118"/>
                  <a:gd name="T31" fmla="*/ 73 h 98"/>
                  <a:gd name="T32" fmla="*/ 37 w 118"/>
                  <a:gd name="T33" fmla="*/ 73 h 98"/>
                  <a:gd name="T34" fmla="*/ 9 w 118"/>
                  <a:gd name="T35" fmla="*/ 93 h 98"/>
                  <a:gd name="T36" fmla="*/ 22 w 118"/>
                  <a:gd name="T37" fmla="*/ 72 h 98"/>
                  <a:gd name="T38" fmla="*/ 22 w 118"/>
                  <a:gd name="T39" fmla="*/ 72 h 98"/>
                  <a:gd name="T40" fmla="*/ 22 w 118"/>
                  <a:gd name="T41" fmla="*/ 71 h 98"/>
                  <a:gd name="T42" fmla="*/ 10 w 118"/>
                  <a:gd name="T43" fmla="*/ 42 h 98"/>
                  <a:gd name="T44" fmla="*/ 27 w 118"/>
                  <a:gd name="T45" fmla="*/ 14 h 98"/>
                  <a:gd name="T46" fmla="*/ 62 w 118"/>
                  <a:gd name="T47" fmla="*/ 5 h 98"/>
                  <a:gd name="T48" fmla="*/ 92 w 118"/>
                  <a:gd name="T49" fmla="*/ 11 h 98"/>
                  <a:gd name="T50" fmla="*/ 113 w 118"/>
                  <a:gd name="T51" fmla="*/ 31 h 98"/>
                  <a:gd name="T52" fmla="*/ 102 w 118"/>
                  <a:gd name="T53" fmla="*/ 6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8" h="98">
                    <a:moveTo>
                      <a:pt x="103" y="15"/>
                    </a:moveTo>
                    <a:cubicBezTo>
                      <a:pt x="86" y="2"/>
                      <a:pt x="63" y="0"/>
                      <a:pt x="43" y="5"/>
                    </a:cubicBezTo>
                    <a:cubicBezTo>
                      <a:pt x="32" y="7"/>
                      <a:pt x="21" y="11"/>
                      <a:pt x="14" y="20"/>
                    </a:cubicBezTo>
                    <a:cubicBezTo>
                      <a:pt x="8" y="28"/>
                      <a:pt x="6" y="41"/>
                      <a:pt x="7" y="50"/>
                    </a:cubicBezTo>
                    <a:cubicBezTo>
                      <a:pt x="8" y="59"/>
                      <a:pt x="13" y="66"/>
                      <a:pt x="19" y="72"/>
                    </a:cubicBezTo>
                    <a:cubicBezTo>
                      <a:pt x="19" y="81"/>
                      <a:pt x="10" y="90"/>
                      <a:pt x="3" y="95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2" y="95"/>
                      <a:pt x="2" y="95"/>
                    </a:cubicBezTo>
                    <a:cubicBezTo>
                      <a:pt x="0" y="95"/>
                      <a:pt x="1" y="98"/>
                      <a:pt x="3" y="98"/>
                    </a:cubicBezTo>
                    <a:cubicBezTo>
                      <a:pt x="16" y="96"/>
                      <a:pt x="32" y="88"/>
                      <a:pt x="39" y="76"/>
                    </a:cubicBezTo>
                    <a:cubicBezTo>
                      <a:pt x="61" y="76"/>
                      <a:pt x="85" y="78"/>
                      <a:pt x="103" y="64"/>
                    </a:cubicBezTo>
                    <a:cubicBezTo>
                      <a:pt x="111" y="58"/>
                      <a:pt x="118" y="48"/>
                      <a:pt x="117" y="37"/>
                    </a:cubicBezTo>
                    <a:cubicBezTo>
                      <a:pt x="117" y="28"/>
                      <a:pt x="110" y="20"/>
                      <a:pt x="103" y="15"/>
                    </a:cubicBezTo>
                    <a:close/>
                    <a:moveTo>
                      <a:pt x="102" y="61"/>
                    </a:moveTo>
                    <a:cubicBezTo>
                      <a:pt x="86" y="76"/>
                      <a:pt x="59" y="73"/>
                      <a:pt x="39" y="73"/>
                    </a:cubicBezTo>
                    <a:cubicBezTo>
                      <a:pt x="39" y="73"/>
                      <a:pt x="39" y="73"/>
                      <a:pt x="38" y="73"/>
                    </a:cubicBezTo>
                    <a:cubicBezTo>
                      <a:pt x="38" y="73"/>
                      <a:pt x="38" y="73"/>
                      <a:pt x="37" y="73"/>
                    </a:cubicBezTo>
                    <a:cubicBezTo>
                      <a:pt x="32" y="83"/>
                      <a:pt x="21" y="90"/>
                      <a:pt x="9" y="93"/>
                    </a:cubicBezTo>
                    <a:cubicBezTo>
                      <a:pt x="16" y="88"/>
                      <a:pt x="22" y="80"/>
                      <a:pt x="22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2" y="72"/>
                      <a:pt x="22" y="71"/>
                      <a:pt x="22" y="71"/>
                    </a:cubicBezTo>
                    <a:cubicBezTo>
                      <a:pt x="13" y="63"/>
                      <a:pt x="9" y="54"/>
                      <a:pt x="10" y="42"/>
                    </a:cubicBezTo>
                    <a:cubicBezTo>
                      <a:pt x="11" y="30"/>
                      <a:pt x="16" y="20"/>
                      <a:pt x="27" y="14"/>
                    </a:cubicBezTo>
                    <a:cubicBezTo>
                      <a:pt x="37" y="7"/>
                      <a:pt x="50" y="6"/>
                      <a:pt x="62" y="5"/>
                    </a:cubicBezTo>
                    <a:cubicBezTo>
                      <a:pt x="72" y="5"/>
                      <a:pt x="82" y="7"/>
                      <a:pt x="92" y="11"/>
                    </a:cubicBezTo>
                    <a:cubicBezTo>
                      <a:pt x="101" y="15"/>
                      <a:pt x="109" y="22"/>
                      <a:pt x="113" y="31"/>
                    </a:cubicBezTo>
                    <a:cubicBezTo>
                      <a:pt x="117" y="42"/>
                      <a:pt x="111" y="54"/>
                      <a:pt x="102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22"/>
              <p:cNvSpPr>
                <a:spLocks noEditPoints="1"/>
              </p:cNvSpPr>
              <p:nvPr/>
            </p:nvSpPr>
            <p:spPr bwMode="auto">
              <a:xfrm>
                <a:off x="3375" y="711"/>
                <a:ext cx="411" cy="201"/>
              </a:xfrm>
              <a:custGeom>
                <a:avLst/>
                <a:gdLst>
                  <a:gd name="T0" fmla="*/ 172 w 174"/>
                  <a:gd name="T1" fmla="*/ 6 h 85"/>
                  <a:gd name="T2" fmla="*/ 129 w 174"/>
                  <a:gd name="T3" fmla="*/ 27 h 85"/>
                  <a:gd name="T4" fmla="*/ 62 w 174"/>
                  <a:gd name="T5" fmla="*/ 77 h 85"/>
                  <a:gd name="T6" fmla="*/ 32 w 174"/>
                  <a:gd name="T7" fmla="*/ 70 h 85"/>
                  <a:gd name="T8" fmla="*/ 29 w 174"/>
                  <a:gd name="T9" fmla="*/ 64 h 85"/>
                  <a:gd name="T10" fmla="*/ 39 w 174"/>
                  <a:gd name="T11" fmla="*/ 67 h 85"/>
                  <a:gd name="T12" fmla="*/ 34 w 174"/>
                  <a:gd name="T13" fmla="*/ 62 h 85"/>
                  <a:gd name="T14" fmla="*/ 38 w 174"/>
                  <a:gd name="T15" fmla="*/ 59 h 85"/>
                  <a:gd name="T16" fmla="*/ 58 w 174"/>
                  <a:gd name="T17" fmla="*/ 69 h 85"/>
                  <a:gd name="T18" fmla="*/ 63 w 174"/>
                  <a:gd name="T19" fmla="*/ 67 h 85"/>
                  <a:gd name="T20" fmla="*/ 50 w 174"/>
                  <a:gd name="T21" fmla="*/ 56 h 85"/>
                  <a:gd name="T22" fmla="*/ 75 w 174"/>
                  <a:gd name="T23" fmla="*/ 65 h 85"/>
                  <a:gd name="T24" fmla="*/ 79 w 174"/>
                  <a:gd name="T25" fmla="*/ 62 h 85"/>
                  <a:gd name="T26" fmla="*/ 84 w 174"/>
                  <a:gd name="T27" fmla="*/ 62 h 85"/>
                  <a:gd name="T28" fmla="*/ 89 w 174"/>
                  <a:gd name="T29" fmla="*/ 59 h 85"/>
                  <a:gd name="T30" fmla="*/ 77 w 174"/>
                  <a:gd name="T31" fmla="*/ 46 h 85"/>
                  <a:gd name="T32" fmla="*/ 82 w 174"/>
                  <a:gd name="T33" fmla="*/ 44 h 85"/>
                  <a:gd name="T34" fmla="*/ 106 w 174"/>
                  <a:gd name="T35" fmla="*/ 51 h 85"/>
                  <a:gd name="T36" fmla="*/ 96 w 174"/>
                  <a:gd name="T37" fmla="*/ 40 h 85"/>
                  <a:gd name="T38" fmla="*/ 114 w 174"/>
                  <a:gd name="T39" fmla="*/ 44 h 85"/>
                  <a:gd name="T40" fmla="*/ 121 w 174"/>
                  <a:gd name="T41" fmla="*/ 42 h 85"/>
                  <a:gd name="T42" fmla="*/ 124 w 174"/>
                  <a:gd name="T43" fmla="*/ 39 h 85"/>
                  <a:gd name="T44" fmla="*/ 125 w 174"/>
                  <a:gd name="T45" fmla="*/ 36 h 85"/>
                  <a:gd name="T46" fmla="*/ 5 w 174"/>
                  <a:gd name="T47" fmla="*/ 74 h 85"/>
                  <a:gd name="T48" fmla="*/ 13 w 174"/>
                  <a:gd name="T49" fmla="*/ 79 h 85"/>
                  <a:gd name="T50" fmla="*/ 7 w 174"/>
                  <a:gd name="T51" fmla="*/ 72 h 85"/>
                  <a:gd name="T52" fmla="*/ 10 w 174"/>
                  <a:gd name="T53" fmla="*/ 70 h 85"/>
                  <a:gd name="T54" fmla="*/ 14 w 174"/>
                  <a:gd name="T55" fmla="*/ 70 h 85"/>
                  <a:gd name="T56" fmla="*/ 22 w 174"/>
                  <a:gd name="T57" fmla="*/ 72 h 85"/>
                  <a:gd name="T58" fmla="*/ 20 w 174"/>
                  <a:gd name="T59" fmla="*/ 68 h 85"/>
                  <a:gd name="T60" fmla="*/ 20 w 174"/>
                  <a:gd name="T61" fmla="*/ 77 h 85"/>
                  <a:gd name="T62" fmla="*/ 41 w 174"/>
                  <a:gd name="T63" fmla="*/ 71 h 85"/>
                  <a:gd name="T64" fmla="*/ 110 w 174"/>
                  <a:gd name="T65" fmla="*/ 35 h 85"/>
                  <a:gd name="T66" fmla="*/ 125 w 174"/>
                  <a:gd name="T67" fmla="*/ 34 h 85"/>
                  <a:gd name="T68" fmla="*/ 121 w 174"/>
                  <a:gd name="T69" fmla="*/ 35 h 85"/>
                  <a:gd name="T70" fmla="*/ 116 w 174"/>
                  <a:gd name="T71" fmla="*/ 36 h 85"/>
                  <a:gd name="T72" fmla="*/ 154 w 174"/>
                  <a:gd name="T73" fmla="*/ 22 h 85"/>
                  <a:gd name="T74" fmla="*/ 165 w 174"/>
                  <a:gd name="T75" fmla="*/ 8 h 85"/>
                  <a:gd name="T76" fmla="*/ 145 w 174"/>
                  <a:gd name="T77" fmla="*/ 30 h 85"/>
                  <a:gd name="T78" fmla="*/ 160 w 174"/>
                  <a:gd name="T79" fmla="*/ 7 h 85"/>
                  <a:gd name="T80" fmla="*/ 128 w 174"/>
                  <a:gd name="T81" fmla="*/ 31 h 85"/>
                  <a:gd name="T82" fmla="*/ 165 w 174"/>
                  <a:gd name="T83" fmla="*/ 22 h 85"/>
                  <a:gd name="T84" fmla="*/ 22 w 174"/>
                  <a:gd name="T85" fmla="*/ 58 h 85"/>
                  <a:gd name="T86" fmla="*/ 102 w 174"/>
                  <a:gd name="T87" fmla="*/ 38 h 85"/>
                  <a:gd name="T88" fmla="*/ 94 w 174"/>
                  <a:gd name="T89" fmla="*/ 39 h 85"/>
                  <a:gd name="T90" fmla="*/ 100 w 174"/>
                  <a:gd name="T91" fmla="*/ 48 h 85"/>
                  <a:gd name="T92" fmla="*/ 79 w 174"/>
                  <a:gd name="T93" fmla="*/ 43 h 85"/>
                  <a:gd name="T94" fmla="*/ 76 w 174"/>
                  <a:gd name="T95" fmla="*/ 46 h 85"/>
                  <a:gd name="T96" fmla="*/ 87 w 174"/>
                  <a:gd name="T97" fmla="*/ 58 h 85"/>
                  <a:gd name="T98" fmla="*/ 60 w 174"/>
                  <a:gd name="T99" fmla="*/ 50 h 85"/>
                  <a:gd name="T100" fmla="*/ 49 w 174"/>
                  <a:gd name="T101" fmla="*/ 51 h 85"/>
                  <a:gd name="T102" fmla="*/ 44 w 174"/>
                  <a:gd name="T103" fmla="*/ 54 h 85"/>
                  <a:gd name="T104" fmla="*/ 36 w 174"/>
                  <a:gd name="T105" fmla="*/ 59 h 85"/>
                  <a:gd name="T106" fmla="*/ 25 w 174"/>
                  <a:gd name="T107" fmla="*/ 60 h 85"/>
                  <a:gd name="T108" fmla="*/ 21 w 174"/>
                  <a:gd name="T109" fmla="*/ 64 h 85"/>
                  <a:gd name="T110" fmla="*/ 15 w 174"/>
                  <a:gd name="T111" fmla="*/ 69 h 85"/>
                  <a:gd name="T112" fmla="*/ 7 w 174"/>
                  <a:gd name="T113" fmla="*/ 69 h 85"/>
                  <a:gd name="T114" fmla="*/ 4 w 174"/>
                  <a:gd name="T115" fmla="*/ 73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74" h="85">
                    <a:moveTo>
                      <a:pt x="129" y="41"/>
                    </a:moveTo>
                    <a:cubicBezTo>
                      <a:pt x="132" y="39"/>
                      <a:pt x="134" y="37"/>
                      <a:pt x="136" y="35"/>
                    </a:cubicBezTo>
                    <a:cubicBezTo>
                      <a:pt x="146" y="37"/>
                      <a:pt x="156" y="38"/>
                      <a:pt x="164" y="30"/>
                    </a:cubicBezTo>
                    <a:cubicBezTo>
                      <a:pt x="171" y="24"/>
                      <a:pt x="167" y="14"/>
                      <a:pt x="171" y="7"/>
                    </a:cubicBezTo>
                    <a:cubicBezTo>
                      <a:pt x="171" y="7"/>
                      <a:pt x="171" y="7"/>
                      <a:pt x="171" y="7"/>
                    </a:cubicBezTo>
                    <a:cubicBezTo>
                      <a:pt x="172" y="6"/>
                      <a:pt x="172" y="6"/>
                      <a:pt x="172" y="6"/>
                    </a:cubicBezTo>
                    <a:cubicBezTo>
                      <a:pt x="172" y="5"/>
                      <a:pt x="172" y="5"/>
                      <a:pt x="173" y="5"/>
                    </a:cubicBezTo>
                    <a:cubicBezTo>
                      <a:pt x="173" y="5"/>
                      <a:pt x="173" y="5"/>
                      <a:pt x="173" y="4"/>
                    </a:cubicBezTo>
                    <a:cubicBezTo>
                      <a:pt x="174" y="4"/>
                      <a:pt x="173" y="3"/>
                      <a:pt x="173" y="3"/>
                    </a:cubicBezTo>
                    <a:cubicBezTo>
                      <a:pt x="173" y="2"/>
                      <a:pt x="172" y="2"/>
                      <a:pt x="171" y="2"/>
                    </a:cubicBezTo>
                    <a:cubicBezTo>
                      <a:pt x="161" y="6"/>
                      <a:pt x="149" y="0"/>
                      <a:pt x="139" y="6"/>
                    </a:cubicBezTo>
                    <a:cubicBezTo>
                      <a:pt x="133" y="10"/>
                      <a:pt x="127" y="20"/>
                      <a:pt x="129" y="27"/>
                    </a:cubicBezTo>
                    <a:cubicBezTo>
                      <a:pt x="129" y="27"/>
                      <a:pt x="129" y="27"/>
                      <a:pt x="129" y="27"/>
                    </a:cubicBezTo>
                    <a:cubicBezTo>
                      <a:pt x="99" y="35"/>
                      <a:pt x="69" y="40"/>
                      <a:pt x="39" y="50"/>
                    </a:cubicBezTo>
                    <a:cubicBezTo>
                      <a:pt x="31" y="52"/>
                      <a:pt x="22" y="55"/>
                      <a:pt x="13" y="59"/>
                    </a:cubicBezTo>
                    <a:cubicBezTo>
                      <a:pt x="8" y="61"/>
                      <a:pt x="0" y="67"/>
                      <a:pt x="2" y="74"/>
                    </a:cubicBezTo>
                    <a:cubicBezTo>
                      <a:pt x="4" y="82"/>
                      <a:pt x="14" y="82"/>
                      <a:pt x="21" y="83"/>
                    </a:cubicBezTo>
                    <a:cubicBezTo>
                      <a:pt x="34" y="85"/>
                      <a:pt x="49" y="80"/>
                      <a:pt x="62" y="77"/>
                    </a:cubicBezTo>
                    <a:cubicBezTo>
                      <a:pt x="87" y="70"/>
                      <a:pt x="111" y="59"/>
                      <a:pt x="129" y="41"/>
                    </a:cubicBezTo>
                    <a:close/>
                    <a:moveTo>
                      <a:pt x="74" y="70"/>
                    </a:moveTo>
                    <a:cubicBezTo>
                      <a:pt x="63" y="74"/>
                      <a:pt x="51" y="77"/>
                      <a:pt x="39" y="79"/>
                    </a:cubicBezTo>
                    <a:cubicBezTo>
                      <a:pt x="34" y="75"/>
                      <a:pt x="29" y="71"/>
                      <a:pt x="24" y="66"/>
                    </a:cubicBezTo>
                    <a:cubicBezTo>
                      <a:pt x="22" y="65"/>
                      <a:pt x="27" y="67"/>
                      <a:pt x="27" y="67"/>
                    </a:cubicBezTo>
                    <a:cubicBezTo>
                      <a:pt x="29" y="68"/>
                      <a:pt x="31" y="69"/>
                      <a:pt x="32" y="70"/>
                    </a:cubicBezTo>
                    <a:cubicBezTo>
                      <a:pt x="35" y="72"/>
                      <a:pt x="37" y="74"/>
                      <a:pt x="40" y="76"/>
                    </a:cubicBezTo>
                    <a:cubicBezTo>
                      <a:pt x="40" y="76"/>
                      <a:pt x="41" y="75"/>
                      <a:pt x="40" y="75"/>
                    </a:cubicBezTo>
                    <a:cubicBezTo>
                      <a:pt x="37" y="73"/>
                      <a:pt x="34" y="71"/>
                      <a:pt x="31" y="68"/>
                    </a:cubicBezTo>
                    <a:cubicBezTo>
                      <a:pt x="30" y="67"/>
                      <a:pt x="28" y="66"/>
                      <a:pt x="26" y="64"/>
                    </a:cubicBezTo>
                    <a:cubicBezTo>
                      <a:pt x="26" y="64"/>
                      <a:pt x="21" y="60"/>
                      <a:pt x="25" y="62"/>
                    </a:cubicBezTo>
                    <a:cubicBezTo>
                      <a:pt x="26" y="62"/>
                      <a:pt x="27" y="63"/>
                      <a:pt x="29" y="64"/>
                    </a:cubicBezTo>
                    <a:cubicBezTo>
                      <a:pt x="33" y="68"/>
                      <a:pt x="38" y="72"/>
                      <a:pt x="44" y="74"/>
                    </a:cubicBezTo>
                    <a:cubicBezTo>
                      <a:pt x="44" y="74"/>
                      <a:pt x="45" y="73"/>
                      <a:pt x="44" y="73"/>
                    </a:cubicBezTo>
                    <a:cubicBezTo>
                      <a:pt x="40" y="69"/>
                      <a:pt x="35" y="66"/>
                      <a:pt x="30" y="63"/>
                    </a:cubicBezTo>
                    <a:cubicBezTo>
                      <a:pt x="29" y="63"/>
                      <a:pt x="29" y="63"/>
                      <a:pt x="29" y="62"/>
                    </a:cubicBezTo>
                    <a:cubicBezTo>
                      <a:pt x="27" y="61"/>
                      <a:pt x="25" y="60"/>
                      <a:pt x="29" y="61"/>
                    </a:cubicBezTo>
                    <a:cubicBezTo>
                      <a:pt x="32" y="63"/>
                      <a:pt x="36" y="65"/>
                      <a:pt x="39" y="67"/>
                    </a:cubicBezTo>
                    <a:cubicBezTo>
                      <a:pt x="40" y="67"/>
                      <a:pt x="41" y="68"/>
                      <a:pt x="43" y="69"/>
                    </a:cubicBezTo>
                    <a:cubicBezTo>
                      <a:pt x="45" y="70"/>
                      <a:pt x="47" y="72"/>
                      <a:pt x="50" y="73"/>
                    </a:cubicBezTo>
                    <a:cubicBezTo>
                      <a:pt x="50" y="73"/>
                      <a:pt x="50" y="73"/>
                      <a:pt x="50" y="73"/>
                    </a:cubicBezTo>
                    <a:cubicBezTo>
                      <a:pt x="50" y="72"/>
                      <a:pt x="49" y="72"/>
                      <a:pt x="49" y="72"/>
                    </a:cubicBezTo>
                    <a:cubicBezTo>
                      <a:pt x="49" y="72"/>
                      <a:pt x="48" y="71"/>
                      <a:pt x="48" y="71"/>
                    </a:cubicBezTo>
                    <a:cubicBezTo>
                      <a:pt x="43" y="68"/>
                      <a:pt x="38" y="66"/>
                      <a:pt x="34" y="62"/>
                    </a:cubicBezTo>
                    <a:cubicBezTo>
                      <a:pt x="32" y="60"/>
                      <a:pt x="38" y="62"/>
                      <a:pt x="38" y="62"/>
                    </a:cubicBezTo>
                    <a:cubicBezTo>
                      <a:pt x="39" y="62"/>
                      <a:pt x="39" y="62"/>
                      <a:pt x="40" y="62"/>
                    </a:cubicBezTo>
                    <a:cubicBezTo>
                      <a:pt x="44" y="66"/>
                      <a:pt x="50" y="69"/>
                      <a:pt x="55" y="72"/>
                    </a:cubicBezTo>
                    <a:cubicBezTo>
                      <a:pt x="55" y="73"/>
                      <a:pt x="56" y="72"/>
                      <a:pt x="55" y="72"/>
                    </a:cubicBezTo>
                    <a:cubicBezTo>
                      <a:pt x="50" y="68"/>
                      <a:pt x="45" y="64"/>
                      <a:pt x="40" y="62"/>
                    </a:cubicBezTo>
                    <a:cubicBezTo>
                      <a:pt x="39" y="61"/>
                      <a:pt x="38" y="60"/>
                      <a:pt x="38" y="59"/>
                    </a:cubicBezTo>
                    <a:cubicBezTo>
                      <a:pt x="37" y="59"/>
                      <a:pt x="41" y="60"/>
                      <a:pt x="42" y="61"/>
                    </a:cubicBezTo>
                    <a:cubicBezTo>
                      <a:pt x="44" y="61"/>
                      <a:pt x="46" y="62"/>
                      <a:pt x="47" y="63"/>
                    </a:cubicBezTo>
                    <a:cubicBezTo>
                      <a:pt x="48" y="63"/>
                      <a:pt x="48" y="64"/>
                      <a:pt x="48" y="64"/>
                    </a:cubicBezTo>
                    <a:cubicBezTo>
                      <a:pt x="50" y="65"/>
                      <a:pt x="52" y="66"/>
                      <a:pt x="53" y="67"/>
                    </a:cubicBezTo>
                    <a:cubicBezTo>
                      <a:pt x="55" y="68"/>
                      <a:pt x="57" y="69"/>
                      <a:pt x="58" y="69"/>
                    </a:cubicBezTo>
                    <a:cubicBezTo>
                      <a:pt x="59" y="70"/>
                      <a:pt x="59" y="69"/>
                      <a:pt x="58" y="69"/>
                    </a:cubicBezTo>
                    <a:cubicBezTo>
                      <a:pt x="55" y="67"/>
                      <a:pt x="52" y="65"/>
                      <a:pt x="49" y="63"/>
                    </a:cubicBezTo>
                    <a:cubicBezTo>
                      <a:pt x="47" y="62"/>
                      <a:pt x="45" y="61"/>
                      <a:pt x="43" y="59"/>
                    </a:cubicBezTo>
                    <a:cubicBezTo>
                      <a:pt x="41" y="57"/>
                      <a:pt x="39" y="55"/>
                      <a:pt x="44" y="57"/>
                    </a:cubicBezTo>
                    <a:cubicBezTo>
                      <a:pt x="46" y="58"/>
                      <a:pt x="48" y="59"/>
                      <a:pt x="50" y="60"/>
                    </a:cubicBezTo>
                    <a:cubicBezTo>
                      <a:pt x="54" y="63"/>
                      <a:pt x="58" y="65"/>
                      <a:pt x="61" y="67"/>
                    </a:cubicBezTo>
                    <a:cubicBezTo>
                      <a:pt x="62" y="67"/>
                      <a:pt x="62" y="67"/>
                      <a:pt x="63" y="67"/>
                    </a:cubicBezTo>
                    <a:cubicBezTo>
                      <a:pt x="63" y="68"/>
                      <a:pt x="63" y="68"/>
                      <a:pt x="64" y="68"/>
                    </a:cubicBezTo>
                    <a:cubicBezTo>
                      <a:pt x="64" y="68"/>
                      <a:pt x="65" y="68"/>
                      <a:pt x="64" y="67"/>
                    </a:cubicBezTo>
                    <a:cubicBezTo>
                      <a:pt x="60" y="65"/>
                      <a:pt x="56" y="62"/>
                      <a:pt x="52" y="60"/>
                    </a:cubicBezTo>
                    <a:cubicBezTo>
                      <a:pt x="51" y="60"/>
                      <a:pt x="50" y="59"/>
                      <a:pt x="49" y="58"/>
                    </a:cubicBezTo>
                    <a:cubicBezTo>
                      <a:pt x="48" y="57"/>
                      <a:pt x="46" y="56"/>
                      <a:pt x="45" y="54"/>
                    </a:cubicBezTo>
                    <a:cubicBezTo>
                      <a:pt x="46" y="55"/>
                      <a:pt x="48" y="56"/>
                      <a:pt x="50" y="56"/>
                    </a:cubicBezTo>
                    <a:cubicBezTo>
                      <a:pt x="57" y="60"/>
                      <a:pt x="65" y="65"/>
                      <a:pt x="73" y="68"/>
                    </a:cubicBezTo>
                    <a:cubicBezTo>
                      <a:pt x="74" y="68"/>
                      <a:pt x="74" y="67"/>
                      <a:pt x="73" y="67"/>
                    </a:cubicBezTo>
                    <a:cubicBezTo>
                      <a:pt x="66" y="61"/>
                      <a:pt x="57" y="58"/>
                      <a:pt x="50" y="52"/>
                    </a:cubicBezTo>
                    <a:cubicBezTo>
                      <a:pt x="52" y="53"/>
                      <a:pt x="55" y="54"/>
                      <a:pt x="57" y="55"/>
                    </a:cubicBezTo>
                    <a:cubicBezTo>
                      <a:pt x="59" y="56"/>
                      <a:pt x="61" y="58"/>
                      <a:pt x="63" y="59"/>
                    </a:cubicBezTo>
                    <a:cubicBezTo>
                      <a:pt x="67" y="61"/>
                      <a:pt x="71" y="63"/>
                      <a:pt x="75" y="65"/>
                    </a:cubicBezTo>
                    <a:cubicBezTo>
                      <a:pt x="75" y="65"/>
                      <a:pt x="76" y="64"/>
                      <a:pt x="75" y="64"/>
                    </a:cubicBezTo>
                    <a:cubicBezTo>
                      <a:pt x="68" y="60"/>
                      <a:pt x="61" y="57"/>
                      <a:pt x="55" y="52"/>
                    </a:cubicBezTo>
                    <a:cubicBezTo>
                      <a:pt x="52" y="50"/>
                      <a:pt x="57" y="52"/>
                      <a:pt x="57" y="52"/>
                    </a:cubicBezTo>
                    <a:cubicBezTo>
                      <a:pt x="59" y="52"/>
                      <a:pt x="61" y="53"/>
                      <a:pt x="62" y="54"/>
                    </a:cubicBezTo>
                    <a:cubicBezTo>
                      <a:pt x="66" y="56"/>
                      <a:pt x="69" y="58"/>
                      <a:pt x="73" y="60"/>
                    </a:cubicBezTo>
                    <a:cubicBezTo>
                      <a:pt x="75" y="61"/>
                      <a:pt x="77" y="62"/>
                      <a:pt x="79" y="62"/>
                    </a:cubicBezTo>
                    <a:cubicBezTo>
                      <a:pt x="80" y="63"/>
                      <a:pt x="80" y="62"/>
                      <a:pt x="79" y="62"/>
                    </a:cubicBezTo>
                    <a:cubicBezTo>
                      <a:pt x="77" y="61"/>
                      <a:pt x="75" y="60"/>
                      <a:pt x="73" y="59"/>
                    </a:cubicBezTo>
                    <a:cubicBezTo>
                      <a:pt x="73" y="59"/>
                      <a:pt x="73" y="59"/>
                      <a:pt x="72" y="59"/>
                    </a:cubicBezTo>
                    <a:cubicBezTo>
                      <a:pt x="70" y="57"/>
                      <a:pt x="68" y="56"/>
                      <a:pt x="65" y="54"/>
                    </a:cubicBezTo>
                    <a:cubicBezTo>
                      <a:pt x="64" y="53"/>
                      <a:pt x="62" y="51"/>
                      <a:pt x="61" y="51"/>
                    </a:cubicBezTo>
                    <a:cubicBezTo>
                      <a:pt x="70" y="53"/>
                      <a:pt x="77" y="58"/>
                      <a:pt x="84" y="62"/>
                    </a:cubicBezTo>
                    <a:cubicBezTo>
                      <a:pt x="85" y="62"/>
                      <a:pt x="85" y="62"/>
                      <a:pt x="85" y="61"/>
                    </a:cubicBezTo>
                    <a:cubicBezTo>
                      <a:pt x="82" y="59"/>
                      <a:pt x="79" y="58"/>
                      <a:pt x="75" y="56"/>
                    </a:cubicBezTo>
                    <a:cubicBezTo>
                      <a:pt x="73" y="54"/>
                      <a:pt x="71" y="53"/>
                      <a:pt x="69" y="52"/>
                    </a:cubicBezTo>
                    <a:cubicBezTo>
                      <a:pt x="67" y="50"/>
                      <a:pt x="65" y="49"/>
                      <a:pt x="69" y="49"/>
                    </a:cubicBezTo>
                    <a:cubicBezTo>
                      <a:pt x="76" y="51"/>
                      <a:pt x="82" y="57"/>
                      <a:pt x="89" y="59"/>
                    </a:cubicBezTo>
                    <a:cubicBezTo>
                      <a:pt x="90" y="60"/>
                      <a:pt x="90" y="59"/>
                      <a:pt x="89" y="59"/>
                    </a:cubicBezTo>
                    <a:cubicBezTo>
                      <a:pt x="86" y="57"/>
                      <a:pt x="83" y="55"/>
                      <a:pt x="80" y="53"/>
                    </a:cubicBezTo>
                    <a:cubicBezTo>
                      <a:pt x="79" y="52"/>
                      <a:pt x="77" y="51"/>
                      <a:pt x="76" y="50"/>
                    </a:cubicBezTo>
                    <a:cubicBezTo>
                      <a:pt x="74" y="49"/>
                      <a:pt x="73" y="49"/>
                      <a:pt x="76" y="49"/>
                    </a:cubicBezTo>
                    <a:cubicBezTo>
                      <a:pt x="82" y="51"/>
                      <a:pt x="88" y="55"/>
                      <a:pt x="93" y="58"/>
                    </a:cubicBezTo>
                    <a:cubicBezTo>
                      <a:pt x="94" y="58"/>
                      <a:pt x="94" y="58"/>
                      <a:pt x="94" y="58"/>
                    </a:cubicBezTo>
                    <a:cubicBezTo>
                      <a:pt x="88" y="54"/>
                      <a:pt x="82" y="51"/>
                      <a:pt x="77" y="46"/>
                    </a:cubicBezTo>
                    <a:cubicBezTo>
                      <a:pt x="78" y="46"/>
                      <a:pt x="81" y="47"/>
                      <a:pt x="82" y="48"/>
                    </a:cubicBezTo>
                    <a:cubicBezTo>
                      <a:pt x="84" y="49"/>
                      <a:pt x="85" y="50"/>
                      <a:pt x="87" y="51"/>
                    </a:cubicBezTo>
                    <a:cubicBezTo>
                      <a:pt x="90" y="52"/>
                      <a:pt x="93" y="54"/>
                      <a:pt x="96" y="55"/>
                    </a:cubicBezTo>
                    <a:cubicBezTo>
                      <a:pt x="97" y="55"/>
                      <a:pt x="97" y="54"/>
                      <a:pt x="97" y="54"/>
                    </a:cubicBezTo>
                    <a:cubicBezTo>
                      <a:pt x="92" y="50"/>
                      <a:pt x="86" y="48"/>
                      <a:pt x="81" y="45"/>
                    </a:cubicBezTo>
                    <a:cubicBezTo>
                      <a:pt x="79" y="43"/>
                      <a:pt x="81" y="44"/>
                      <a:pt x="82" y="44"/>
                    </a:cubicBezTo>
                    <a:cubicBezTo>
                      <a:pt x="84" y="45"/>
                      <a:pt x="87" y="46"/>
                      <a:pt x="89" y="47"/>
                    </a:cubicBezTo>
                    <a:cubicBezTo>
                      <a:pt x="93" y="49"/>
                      <a:pt x="96" y="51"/>
                      <a:pt x="100" y="53"/>
                    </a:cubicBezTo>
                    <a:cubicBezTo>
                      <a:pt x="100" y="53"/>
                      <a:pt x="101" y="53"/>
                      <a:pt x="100" y="52"/>
                    </a:cubicBezTo>
                    <a:cubicBezTo>
                      <a:pt x="99" y="51"/>
                      <a:pt x="97" y="49"/>
                      <a:pt x="95" y="48"/>
                    </a:cubicBezTo>
                    <a:cubicBezTo>
                      <a:pt x="93" y="47"/>
                      <a:pt x="89" y="43"/>
                      <a:pt x="87" y="43"/>
                    </a:cubicBezTo>
                    <a:cubicBezTo>
                      <a:pt x="94" y="44"/>
                      <a:pt x="100" y="49"/>
                      <a:pt x="106" y="51"/>
                    </a:cubicBezTo>
                    <a:cubicBezTo>
                      <a:pt x="107" y="51"/>
                      <a:pt x="107" y="50"/>
                      <a:pt x="106" y="50"/>
                    </a:cubicBezTo>
                    <a:cubicBezTo>
                      <a:pt x="104" y="49"/>
                      <a:pt x="102" y="47"/>
                      <a:pt x="99" y="46"/>
                    </a:cubicBezTo>
                    <a:cubicBezTo>
                      <a:pt x="98" y="45"/>
                      <a:pt x="95" y="43"/>
                      <a:pt x="94" y="43"/>
                    </a:cubicBezTo>
                    <a:cubicBezTo>
                      <a:pt x="100" y="44"/>
                      <a:pt x="105" y="48"/>
                      <a:pt x="111" y="50"/>
                    </a:cubicBezTo>
                    <a:cubicBezTo>
                      <a:pt x="111" y="50"/>
                      <a:pt x="112" y="50"/>
                      <a:pt x="111" y="49"/>
                    </a:cubicBezTo>
                    <a:cubicBezTo>
                      <a:pt x="106" y="46"/>
                      <a:pt x="101" y="44"/>
                      <a:pt x="96" y="40"/>
                    </a:cubicBezTo>
                    <a:cubicBezTo>
                      <a:pt x="98" y="42"/>
                      <a:pt x="101" y="42"/>
                      <a:pt x="103" y="43"/>
                    </a:cubicBezTo>
                    <a:cubicBezTo>
                      <a:pt x="107" y="45"/>
                      <a:pt x="110" y="46"/>
                      <a:pt x="113" y="47"/>
                    </a:cubicBezTo>
                    <a:cubicBezTo>
                      <a:pt x="113" y="48"/>
                      <a:pt x="113" y="47"/>
                      <a:pt x="113" y="47"/>
                    </a:cubicBezTo>
                    <a:cubicBezTo>
                      <a:pt x="109" y="44"/>
                      <a:pt x="105" y="42"/>
                      <a:pt x="100" y="40"/>
                    </a:cubicBezTo>
                    <a:cubicBezTo>
                      <a:pt x="104" y="42"/>
                      <a:pt x="109" y="44"/>
                      <a:pt x="114" y="45"/>
                    </a:cubicBezTo>
                    <a:cubicBezTo>
                      <a:pt x="114" y="45"/>
                      <a:pt x="114" y="45"/>
                      <a:pt x="114" y="44"/>
                    </a:cubicBezTo>
                    <a:cubicBezTo>
                      <a:pt x="111" y="42"/>
                      <a:pt x="107" y="38"/>
                      <a:pt x="104" y="38"/>
                    </a:cubicBezTo>
                    <a:cubicBezTo>
                      <a:pt x="109" y="39"/>
                      <a:pt x="113" y="42"/>
                      <a:pt x="117" y="43"/>
                    </a:cubicBezTo>
                    <a:cubicBezTo>
                      <a:pt x="118" y="43"/>
                      <a:pt x="118" y="42"/>
                      <a:pt x="118" y="42"/>
                    </a:cubicBezTo>
                    <a:cubicBezTo>
                      <a:pt x="116" y="41"/>
                      <a:pt x="114" y="40"/>
                      <a:pt x="112" y="39"/>
                    </a:cubicBezTo>
                    <a:cubicBezTo>
                      <a:pt x="111" y="39"/>
                      <a:pt x="105" y="36"/>
                      <a:pt x="109" y="37"/>
                    </a:cubicBezTo>
                    <a:cubicBezTo>
                      <a:pt x="113" y="39"/>
                      <a:pt x="117" y="41"/>
                      <a:pt x="121" y="42"/>
                    </a:cubicBezTo>
                    <a:cubicBezTo>
                      <a:pt x="121" y="42"/>
                      <a:pt x="121" y="42"/>
                      <a:pt x="121" y="42"/>
                    </a:cubicBezTo>
                    <a:cubicBezTo>
                      <a:pt x="119" y="40"/>
                      <a:pt x="117" y="39"/>
                      <a:pt x="115" y="37"/>
                    </a:cubicBezTo>
                    <a:cubicBezTo>
                      <a:pt x="117" y="39"/>
                      <a:pt x="120" y="40"/>
                      <a:pt x="122" y="41"/>
                    </a:cubicBezTo>
                    <a:cubicBezTo>
                      <a:pt x="122" y="41"/>
                      <a:pt x="123" y="40"/>
                      <a:pt x="122" y="40"/>
                    </a:cubicBezTo>
                    <a:cubicBezTo>
                      <a:pt x="121" y="38"/>
                      <a:pt x="119" y="37"/>
                      <a:pt x="117" y="36"/>
                    </a:cubicBezTo>
                    <a:cubicBezTo>
                      <a:pt x="119" y="37"/>
                      <a:pt x="122" y="38"/>
                      <a:pt x="124" y="39"/>
                    </a:cubicBezTo>
                    <a:cubicBezTo>
                      <a:pt x="124" y="39"/>
                      <a:pt x="125" y="39"/>
                      <a:pt x="124" y="39"/>
                    </a:cubicBezTo>
                    <a:cubicBezTo>
                      <a:pt x="124" y="38"/>
                      <a:pt x="124" y="38"/>
                      <a:pt x="123" y="37"/>
                    </a:cubicBezTo>
                    <a:cubicBezTo>
                      <a:pt x="124" y="38"/>
                      <a:pt x="124" y="38"/>
                      <a:pt x="124" y="38"/>
                    </a:cubicBezTo>
                    <a:cubicBezTo>
                      <a:pt x="125" y="38"/>
                      <a:pt x="125" y="38"/>
                      <a:pt x="125" y="38"/>
                    </a:cubicBezTo>
                    <a:cubicBezTo>
                      <a:pt x="125" y="37"/>
                      <a:pt x="125" y="37"/>
                      <a:pt x="124" y="36"/>
                    </a:cubicBezTo>
                    <a:cubicBezTo>
                      <a:pt x="125" y="36"/>
                      <a:pt x="125" y="36"/>
                      <a:pt x="125" y="36"/>
                    </a:cubicBezTo>
                    <a:cubicBezTo>
                      <a:pt x="124" y="34"/>
                      <a:pt x="124" y="34"/>
                      <a:pt x="126" y="35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7" y="36"/>
                      <a:pt x="128" y="37"/>
                      <a:pt x="129" y="38"/>
                    </a:cubicBezTo>
                    <a:cubicBezTo>
                      <a:pt x="113" y="53"/>
                      <a:pt x="94" y="63"/>
                      <a:pt x="74" y="70"/>
                    </a:cubicBezTo>
                    <a:close/>
                    <a:moveTo>
                      <a:pt x="6" y="76"/>
                    </a:moveTo>
                    <a:cubicBezTo>
                      <a:pt x="6" y="76"/>
                      <a:pt x="5" y="75"/>
                      <a:pt x="5" y="74"/>
                    </a:cubicBezTo>
                    <a:cubicBezTo>
                      <a:pt x="7" y="76"/>
                      <a:pt x="9" y="77"/>
                      <a:pt x="11" y="79"/>
                    </a:cubicBezTo>
                    <a:cubicBezTo>
                      <a:pt x="10" y="78"/>
                      <a:pt x="10" y="78"/>
                      <a:pt x="9" y="78"/>
                    </a:cubicBezTo>
                    <a:cubicBezTo>
                      <a:pt x="8" y="77"/>
                      <a:pt x="7" y="77"/>
                      <a:pt x="6" y="76"/>
                    </a:cubicBezTo>
                    <a:close/>
                    <a:moveTo>
                      <a:pt x="12" y="79"/>
                    </a:moveTo>
                    <a:cubicBezTo>
                      <a:pt x="12" y="79"/>
                      <a:pt x="12" y="79"/>
                      <a:pt x="12" y="79"/>
                    </a:cubicBezTo>
                    <a:cubicBezTo>
                      <a:pt x="12" y="79"/>
                      <a:pt x="13" y="79"/>
                      <a:pt x="13" y="79"/>
                    </a:cubicBezTo>
                    <a:cubicBezTo>
                      <a:pt x="13" y="79"/>
                      <a:pt x="12" y="79"/>
                      <a:pt x="12" y="79"/>
                    </a:cubicBezTo>
                    <a:close/>
                    <a:moveTo>
                      <a:pt x="35" y="80"/>
                    </a:moveTo>
                    <a:cubicBezTo>
                      <a:pt x="29" y="80"/>
                      <a:pt x="24" y="81"/>
                      <a:pt x="18" y="80"/>
                    </a:cubicBezTo>
                    <a:cubicBezTo>
                      <a:pt x="17" y="80"/>
                      <a:pt x="16" y="80"/>
                      <a:pt x="15" y="80"/>
                    </a:cubicBezTo>
                    <a:cubicBezTo>
                      <a:pt x="14" y="79"/>
                      <a:pt x="12" y="77"/>
                      <a:pt x="11" y="76"/>
                    </a:cubicBezTo>
                    <a:cubicBezTo>
                      <a:pt x="10" y="76"/>
                      <a:pt x="8" y="72"/>
                      <a:pt x="7" y="72"/>
                    </a:cubicBezTo>
                    <a:cubicBezTo>
                      <a:pt x="11" y="74"/>
                      <a:pt x="15" y="77"/>
                      <a:pt x="18" y="80"/>
                    </a:cubicBezTo>
                    <a:cubicBezTo>
                      <a:pt x="18" y="80"/>
                      <a:pt x="19" y="80"/>
                      <a:pt x="18" y="79"/>
                    </a:cubicBezTo>
                    <a:cubicBezTo>
                      <a:pt x="18" y="79"/>
                      <a:pt x="18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6" y="77"/>
                      <a:pt x="14" y="76"/>
                      <a:pt x="13" y="75"/>
                    </a:cubicBezTo>
                    <a:cubicBezTo>
                      <a:pt x="12" y="74"/>
                      <a:pt x="5" y="68"/>
                      <a:pt x="10" y="70"/>
                    </a:cubicBezTo>
                    <a:cubicBezTo>
                      <a:pt x="11" y="71"/>
                      <a:pt x="11" y="71"/>
                      <a:pt x="12" y="71"/>
                    </a:cubicBezTo>
                    <a:cubicBezTo>
                      <a:pt x="15" y="75"/>
                      <a:pt x="19" y="78"/>
                      <a:pt x="23" y="79"/>
                    </a:cubicBezTo>
                    <a:cubicBezTo>
                      <a:pt x="24" y="80"/>
                      <a:pt x="24" y="79"/>
                      <a:pt x="24" y="79"/>
                    </a:cubicBezTo>
                    <a:cubicBezTo>
                      <a:pt x="20" y="76"/>
                      <a:pt x="16" y="73"/>
                      <a:pt x="12" y="71"/>
                    </a:cubicBezTo>
                    <a:cubicBezTo>
                      <a:pt x="12" y="70"/>
                      <a:pt x="11" y="69"/>
                      <a:pt x="11" y="69"/>
                    </a:cubicBezTo>
                    <a:cubicBezTo>
                      <a:pt x="10" y="68"/>
                      <a:pt x="14" y="70"/>
                      <a:pt x="14" y="70"/>
                    </a:cubicBezTo>
                    <a:cubicBezTo>
                      <a:pt x="17" y="71"/>
                      <a:pt x="19" y="73"/>
                      <a:pt x="21" y="75"/>
                    </a:cubicBezTo>
                    <a:cubicBezTo>
                      <a:pt x="23" y="76"/>
                      <a:pt x="25" y="78"/>
                      <a:pt x="27" y="79"/>
                    </a:cubicBezTo>
                    <a:cubicBezTo>
                      <a:pt x="28" y="79"/>
                      <a:pt x="28" y="78"/>
                      <a:pt x="27" y="78"/>
                    </a:cubicBezTo>
                    <a:cubicBezTo>
                      <a:pt x="25" y="77"/>
                      <a:pt x="23" y="75"/>
                      <a:pt x="21" y="74"/>
                    </a:cubicBezTo>
                    <a:cubicBezTo>
                      <a:pt x="20" y="73"/>
                      <a:pt x="19" y="71"/>
                      <a:pt x="18" y="70"/>
                    </a:cubicBezTo>
                    <a:cubicBezTo>
                      <a:pt x="15" y="67"/>
                      <a:pt x="22" y="72"/>
                      <a:pt x="22" y="72"/>
                    </a:cubicBezTo>
                    <a:cubicBezTo>
                      <a:pt x="23" y="73"/>
                      <a:pt x="24" y="73"/>
                      <a:pt x="25" y="73"/>
                    </a:cubicBezTo>
                    <a:cubicBezTo>
                      <a:pt x="27" y="76"/>
                      <a:pt x="30" y="78"/>
                      <a:pt x="33" y="79"/>
                    </a:cubicBezTo>
                    <a:cubicBezTo>
                      <a:pt x="33" y="80"/>
                      <a:pt x="34" y="79"/>
                      <a:pt x="33" y="79"/>
                    </a:cubicBezTo>
                    <a:cubicBezTo>
                      <a:pt x="31" y="77"/>
                      <a:pt x="28" y="75"/>
                      <a:pt x="25" y="73"/>
                    </a:cubicBezTo>
                    <a:cubicBezTo>
                      <a:pt x="25" y="73"/>
                      <a:pt x="25" y="72"/>
                      <a:pt x="24" y="72"/>
                    </a:cubicBezTo>
                    <a:cubicBezTo>
                      <a:pt x="24" y="72"/>
                      <a:pt x="20" y="68"/>
                      <a:pt x="20" y="68"/>
                    </a:cubicBezTo>
                    <a:cubicBezTo>
                      <a:pt x="23" y="68"/>
                      <a:pt x="25" y="70"/>
                      <a:pt x="27" y="71"/>
                    </a:cubicBezTo>
                    <a:cubicBezTo>
                      <a:pt x="31" y="74"/>
                      <a:pt x="34" y="77"/>
                      <a:pt x="38" y="79"/>
                    </a:cubicBezTo>
                    <a:cubicBezTo>
                      <a:pt x="37" y="79"/>
                      <a:pt x="36" y="79"/>
                      <a:pt x="35" y="80"/>
                    </a:cubicBezTo>
                    <a:close/>
                    <a:moveTo>
                      <a:pt x="14" y="73"/>
                    </a:moveTo>
                    <a:cubicBezTo>
                      <a:pt x="16" y="74"/>
                      <a:pt x="17" y="75"/>
                      <a:pt x="19" y="76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18" y="76"/>
                      <a:pt x="16" y="74"/>
                      <a:pt x="14" y="73"/>
                    </a:cubicBezTo>
                    <a:cubicBezTo>
                      <a:pt x="14" y="73"/>
                      <a:pt x="14" y="73"/>
                      <a:pt x="14" y="73"/>
                    </a:cubicBezTo>
                    <a:close/>
                    <a:moveTo>
                      <a:pt x="32" y="65"/>
                    </a:moveTo>
                    <a:cubicBezTo>
                      <a:pt x="33" y="66"/>
                      <a:pt x="34" y="66"/>
                      <a:pt x="35" y="67"/>
                    </a:cubicBezTo>
                    <a:cubicBezTo>
                      <a:pt x="37" y="68"/>
                      <a:pt x="39" y="70"/>
                      <a:pt x="41" y="72"/>
                    </a:cubicBezTo>
                    <a:cubicBezTo>
                      <a:pt x="44" y="74"/>
                      <a:pt x="41" y="72"/>
                      <a:pt x="41" y="71"/>
                    </a:cubicBezTo>
                    <a:cubicBezTo>
                      <a:pt x="38" y="70"/>
                      <a:pt x="35" y="68"/>
                      <a:pt x="32" y="66"/>
                    </a:cubicBezTo>
                    <a:cubicBezTo>
                      <a:pt x="32" y="66"/>
                      <a:pt x="32" y="65"/>
                      <a:pt x="32" y="65"/>
                    </a:cubicBezTo>
                    <a:close/>
                    <a:moveTo>
                      <a:pt x="64" y="59"/>
                    </a:moveTo>
                    <a:cubicBezTo>
                      <a:pt x="67" y="61"/>
                      <a:pt x="71" y="63"/>
                      <a:pt x="74" y="63"/>
                    </a:cubicBezTo>
                    <a:cubicBezTo>
                      <a:pt x="70" y="62"/>
                      <a:pt x="67" y="61"/>
                      <a:pt x="64" y="59"/>
                    </a:cubicBezTo>
                    <a:close/>
                    <a:moveTo>
                      <a:pt x="110" y="35"/>
                    </a:moveTo>
                    <a:cubicBezTo>
                      <a:pt x="112" y="38"/>
                      <a:pt x="116" y="39"/>
                      <a:pt x="119" y="41"/>
                    </a:cubicBezTo>
                    <a:cubicBezTo>
                      <a:pt x="121" y="42"/>
                      <a:pt x="114" y="39"/>
                      <a:pt x="114" y="39"/>
                    </a:cubicBezTo>
                    <a:cubicBezTo>
                      <a:pt x="112" y="38"/>
                      <a:pt x="109" y="37"/>
                      <a:pt x="107" y="36"/>
                    </a:cubicBezTo>
                    <a:cubicBezTo>
                      <a:pt x="108" y="35"/>
                      <a:pt x="109" y="35"/>
                      <a:pt x="110" y="35"/>
                    </a:cubicBezTo>
                    <a:close/>
                    <a:moveTo>
                      <a:pt x="125" y="32"/>
                    </a:moveTo>
                    <a:cubicBezTo>
                      <a:pt x="125" y="32"/>
                      <a:pt x="125" y="33"/>
                      <a:pt x="125" y="34"/>
                    </a:cubicBezTo>
                    <a:cubicBezTo>
                      <a:pt x="125" y="33"/>
                      <a:pt x="125" y="33"/>
                      <a:pt x="124" y="33"/>
                    </a:cubicBezTo>
                    <a:cubicBezTo>
                      <a:pt x="124" y="33"/>
                      <a:pt x="123" y="33"/>
                      <a:pt x="123" y="34"/>
                    </a:cubicBezTo>
                    <a:cubicBezTo>
                      <a:pt x="124" y="36"/>
                      <a:pt x="122" y="33"/>
                      <a:pt x="122" y="33"/>
                    </a:cubicBezTo>
                    <a:cubicBezTo>
                      <a:pt x="121" y="33"/>
                      <a:pt x="121" y="33"/>
                      <a:pt x="121" y="33"/>
                    </a:cubicBezTo>
                    <a:cubicBezTo>
                      <a:pt x="122" y="34"/>
                      <a:pt x="123" y="36"/>
                      <a:pt x="124" y="37"/>
                    </a:cubicBezTo>
                    <a:cubicBezTo>
                      <a:pt x="123" y="36"/>
                      <a:pt x="122" y="35"/>
                      <a:pt x="121" y="35"/>
                    </a:cubicBezTo>
                    <a:cubicBezTo>
                      <a:pt x="120" y="35"/>
                      <a:pt x="120" y="35"/>
                      <a:pt x="120" y="35"/>
                    </a:cubicBezTo>
                    <a:cubicBezTo>
                      <a:pt x="120" y="34"/>
                      <a:pt x="119" y="34"/>
                      <a:pt x="119" y="34"/>
                    </a:cubicBezTo>
                    <a:cubicBezTo>
                      <a:pt x="118" y="34"/>
                      <a:pt x="118" y="34"/>
                      <a:pt x="118" y="34"/>
                    </a:cubicBezTo>
                    <a:cubicBezTo>
                      <a:pt x="119" y="35"/>
                      <a:pt x="125" y="39"/>
                      <a:pt x="122" y="37"/>
                    </a:cubicBezTo>
                    <a:cubicBezTo>
                      <a:pt x="120" y="36"/>
                      <a:pt x="118" y="35"/>
                      <a:pt x="116" y="35"/>
                    </a:cubicBezTo>
                    <a:cubicBezTo>
                      <a:pt x="116" y="35"/>
                      <a:pt x="116" y="35"/>
                      <a:pt x="116" y="36"/>
                    </a:cubicBezTo>
                    <a:cubicBezTo>
                      <a:pt x="117" y="36"/>
                      <a:pt x="118" y="37"/>
                      <a:pt x="119" y="38"/>
                    </a:cubicBezTo>
                    <a:cubicBezTo>
                      <a:pt x="120" y="39"/>
                      <a:pt x="123" y="40"/>
                      <a:pt x="119" y="39"/>
                    </a:cubicBezTo>
                    <a:cubicBezTo>
                      <a:pt x="117" y="38"/>
                      <a:pt x="114" y="36"/>
                      <a:pt x="111" y="35"/>
                    </a:cubicBezTo>
                    <a:cubicBezTo>
                      <a:pt x="116" y="34"/>
                      <a:pt x="120" y="33"/>
                      <a:pt x="125" y="32"/>
                    </a:cubicBezTo>
                    <a:close/>
                    <a:moveTo>
                      <a:pt x="165" y="9"/>
                    </a:moveTo>
                    <a:cubicBezTo>
                      <a:pt x="161" y="13"/>
                      <a:pt x="159" y="18"/>
                      <a:pt x="154" y="22"/>
                    </a:cubicBezTo>
                    <a:cubicBezTo>
                      <a:pt x="151" y="24"/>
                      <a:pt x="148" y="27"/>
                      <a:pt x="144" y="28"/>
                    </a:cubicBezTo>
                    <a:cubicBezTo>
                      <a:pt x="140" y="28"/>
                      <a:pt x="137" y="28"/>
                      <a:pt x="133" y="29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4" y="29"/>
                      <a:pt x="134" y="29"/>
                      <a:pt x="134" y="28"/>
                    </a:cubicBezTo>
                    <a:cubicBezTo>
                      <a:pt x="134" y="21"/>
                      <a:pt x="144" y="20"/>
                      <a:pt x="148" y="18"/>
                    </a:cubicBezTo>
                    <a:cubicBezTo>
                      <a:pt x="154" y="16"/>
                      <a:pt x="159" y="11"/>
                      <a:pt x="165" y="8"/>
                    </a:cubicBezTo>
                    <a:cubicBezTo>
                      <a:pt x="165" y="8"/>
                      <a:pt x="165" y="9"/>
                      <a:pt x="165" y="9"/>
                    </a:cubicBezTo>
                    <a:close/>
                    <a:moveTo>
                      <a:pt x="147" y="30"/>
                    </a:moveTo>
                    <a:cubicBezTo>
                      <a:pt x="150" y="29"/>
                      <a:pt x="153" y="26"/>
                      <a:pt x="156" y="24"/>
                    </a:cubicBezTo>
                    <a:cubicBezTo>
                      <a:pt x="159" y="22"/>
                      <a:pt x="161" y="19"/>
                      <a:pt x="162" y="17"/>
                    </a:cubicBezTo>
                    <a:cubicBezTo>
                      <a:pt x="162" y="18"/>
                      <a:pt x="162" y="20"/>
                      <a:pt x="161" y="21"/>
                    </a:cubicBezTo>
                    <a:cubicBezTo>
                      <a:pt x="158" y="27"/>
                      <a:pt x="152" y="29"/>
                      <a:pt x="145" y="30"/>
                    </a:cubicBezTo>
                    <a:cubicBezTo>
                      <a:pt x="146" y="30"/>
                      <a:pt x="146" y="30"/>
                      <a:pt x="147" y="30"/>
                    </a:cubicBezTo>
                    <a:close/>
                    <a:moveTo>
                      <a:pt x="160" y="7"/>
                    </a:moveTo>
                    <a:cubicBezTo>
                      <a:pt x="155" y="11"/>
                      <a:pt x="149" y="15"/>
                      <a:pt x="143" y="17"/>
                    </a:cubicBezTo>
                    <a:cubicBezTo>
                      <a:pt x="140" y="18"/>
                      <a:pt x="136" y="19"/>
                      <a:pt x="134" y="21"/>
                    </a:cubicBezTo>
                    <a:cubicBezTo>
                      <a:pt x="136" y="16"/>
                      <a:pt x="140" y="12"/>
                      <a:pt x="145" y="10"/>
                    </a:cubicBezTo>
                    <a:cubicBezTo>
                      <a:pt x="150" y="8"/>
                      <a:pt x="155" y="8"/>
                      <a:pt x="160" y="7"/>
                    </a:cubicBezTo>
                    <a:close/>
                    <a:moveTo>
                      <a:pt x="130" y="30"/>
                    </a:moveTo>
                    <a:cubicBezTo>
                      <a:pt x="130" y="30"/>
                      <a:pt x="130" y="30"/>
                      <a:pt x="130" y="30"/>
                    </a:cubicBezTo>
                    <a:cubicBezTo>
                      <a:pt x="131" y="31"/>
                      <a:pt x="132" y="32"/>
                      <a:pt x="133" y="33"/>
                    </a:cubicBezTo>
                    <a:cubicBezTo>
                      <a:pt x="132" y="34"/>
                      <a:pt x="132" y="35"/>
                      <a:pt x="131" y="36"/>
                    </a:cubicBezTo>
                    <a:cubicBezTo>
                      <a:pt x="131" y="36"/>
                      <a:pt x="131" y="36"/>
                      <a:pt x="130" y="35"/>
                    </a:cubicBezTo>
                    <a:cubicBezTo>
                      <a:pt x="129" y="35"/>
                      <a:pt x="128" y="33"/>
                      <a:pt x="128" y="31"/>
                    </a:cubicBezTo>
                    <a:cubicBezTo>
                      <a:pt x="128" y="31"/>
                      <a:pt x="129" y="30"/>
                      <a:pt x="130" y="30"/>
                    </a:cubicBezTo>
                    <a:close/>
                    <a:moveTo>
                      <a:pt x="145" y="33"/>
                    </a:moveTo>
                    <a:cubicBezTo>
                      <a:pt x="150" y="33"/>
                      <a:pt x="154" y="31"/>
                      <a:pt x="159" y="28"/>
                    </a:cubicBezTo>
                    <a:cubicBezTo>
                      <a:pt x="161" y="26"/>
                      <a:pt x="163" y="23"/>
                      <a:pt x="165" y="20"/>
                    </a:cubicBezTo>
                    <a:cubicBezTo>
                      <a:pt x="165" y="18"/>
                      <a:pt x="166" y="16"/>
                      <a:pt x="166" y="13"/>
                    </a:cubicBezTo>
                    <a:cubicBezTo>
                      <a:pt x="166" y="16"/>
                      <a:pt x="166" y="19"/>
                      <a:pt x="165" y="22"/>
                    </a:cubicBezTo>
                    <a:cubicBezTo>
                      <a:pt x="163" y="32"/>
                      <a:pt x="154" y="34"/>
                      <a:pt x="145" y="33"/>
                    </a:cubicBezTo>
                    <a:close/>
                    <a:moveTo>
                      <a:pt x="153" y="5"/>
                    </a:moveTo>
                    <a:cubicBezTo>
                      <a:pt x="149" y="6"/>
                      <a:pt x="145" y="6"/>
                      <a:pt x="142" y="8"/>
                    </a:cubicBezTo>
                    <a:cubicBezTo>
                      <a:pt x="143" y="7"/>
                      <a:pt x="144" y="7"/>
                      <a:pt x="145" y="6"/>
                    </a:cubicBezTo>
                    <a:cubicBezTo>
                      <a:pt x="148" y="6"/>
                      <a:pt x="150" y="5"/>
                      <a:pt x="153" y="5"/>
                    </a:cubicBezTo>
                    <a:close/>
                    <a:moveTo>
                      <a:pt x="22" y="58"/>
                    </a:moveTo>
                    <a:cubicBezTo>
                      <a:pt x="31" y="55"/>
                      <a:pt x="40" y="52"/>
                      <a:pt x="49" y="50"/>
                    </a:cubicBezTo>
                    <a:cubicBezTo>
                      <a:pt x="68" y="44"/>
                      <a:pt x="87" y="40"/>
                      <a:pt x="106" y="36"/>
                    </a:cubicBezTo>
                    <a:cubicBezTo>
                      <a:pt x="106" y="36"/>
                      <a:pt x="106" y="36"/>
                      <a:pt x="106" y="36"/>
                    </a:cubicBezTo>
                    <a:cubicBezTo>
                      <a:pt x="109" y="38"/>
                      <a:pt x="113" y="41"/>
                      <a:pt x="116" y="42"/>
                    </a:cubicBezTo>
                    <a:cubicBezTo>
                      <a:pt x="111" y="41"/>
                      <a:pt x="108" y="38"/>
                      <a:pt x="103" y="37"/>
                    </a:cubicBezTo>
                    <a:cubicBezTo>
                      <a:pt x="102" y="37"/>
                      <a:pt x="102" y="38"/>
                      <a:pt x="102" y="38"/>
                    </a:cubicBezTo>
                    <a:cubicBezTo>
                      <a:pt x="104" y="39"/>
                      <a:pt x="106" y="40"/>
                      <a:pt x="108" y="41"/>
                    </a:cubicBezTo>
                    <a:cubicBezTo>
                      <a:pt x="110" y="42"/>
                      <a:pt x="116" y="45"/>
                      <a:pt x="109" y="43"/>
                    </a:cubicBezTo>
                    <a:cubicBezTo>
                      <a:pt x="106" y="42"/>
                      <a:pt x="103" y="40"/>
                      <a:pt x="99" y="39"/>
                    </a:cubicBezTo>
                    <a:cubicBezTo>
                      <a:pt x="99" y="39"/>
                      <a:pt x="98" y="39"/>
                      <a:pt x="99" y="39"/>
                    </a:cubicBezTo>
                    <a:cubicBezTo>
                      <a:pt x="100" y="41"/>
                      <a:pt x="102" y="42"/>
                      <a:pt x="104" y="43"/>
                    </a:cubicBezTo>
                    <a:cubicBezTo>
                      <a:pt x="101" y="41"/>
                      <a:pt x="98" y="40"/>
                      <a:pt x="94" y="39"/>
                    </a:cubicBezTo>
                    <a:cubicBezTo>
                      <a:pt x="94" y="39"/>
                      <a:pt x="93" y="39"/>
                      <a:pt x="94" y="40"/>
                    </a:cubicBezTo>
                    <a:cubicBezTo>
                      <a:pt x="99" y="43"/>
                      <a:pt x="104" y="46"/>
                      <a:pt x="110" y="49"/>
                    </a:cubicBezTo>
                    <a:cubicBezTo>
                      <a:pt x="105" y="46"/>
                      <a:pt x="98" y="43"/>
                      <a:pt x="92" y="42"/>
                    </a:cubicBezTo>
                    <a:cubicBezTo>
                      <a:pt x="92" y="42"/>
                      <a:pt x="92" y="43"/>
                      <a:pt x="92" y="43"/>
                    </a:cubicBezTo>
                    <a:cubicBezTo>
                      <a:pt x="94" y="44"/>
                      <a:pt x="97" y="46"/>
                      <a:pt x="99" y="47"/>
                    </a:cubicBezTo>
                    <a:cubicBezTo>
                      <a:pt x="99" y="47"/>
                      <a:pt x="100" y="47"/>
                      <a:pt x="100" y="48"/>
                    </a:cubicBezTo>
                    <a:cubicBezTo>
                      <a:pt x="96" y="45"/>
                      <a:pt x="91" y="43"/>
                      <a:pt x="86" y="42"/>
                    </a:cubicBezTo>
                    <a:cubicBezTo>
                      <a:pt x="86" y="42"/>
                      <a:pt x="85" y="43"/>
                      <a:pt x="86" y="43"/>
                    </a:cubicBezTo>
                    <a:cubicBezTo>
                      <a:pt x="88" y="45"/>
                      <a:pt x="90" y="46"/>
                      <a:pt x="92" y="47"/>
                    </a:cubicBezTo>
                    <a:cubicBezTo>
                      <a:pt x="93" y="48"/>
                      <a:pt x="94" y="49"/>
                      <a:pt x="96" y="49"/>
                    </a:cubicBezTo>
                    <a:cubicBezTo>
                      <a:pt x="96" y="49"/>
                      <a:pt x="102" y="53"/>
                      <a:pt x="97" y="51"/>
                    </a:cubicBezTo>
                    <a:cubicBezTo>
                      <a:pt x="91" y="48"/>
                      <a:pt x="86" y="44"/>
                      <a:pt x="79" y="43"/>
                    </a:cubicBezTo>
                    <a:cubicBezTo>
                      <a:pt x="78" y="43"/>
                      <a:pt x="78" y="43"/>
                      <a:pt x="78" y="43"/>
                    </a:cubicBezTo>
                    <a:cubicBezTo>
                      <a:pt x="83" y="48"/>
                      <a:pt x="88" y="49"/>
                      <a:pt x="93" y="52"/>
                    </a:cubicBezTo>
                    <a:cubicBezTo>
                      <a:pt x="98" y="55"/>
                      <a:pt x="93" y="53"/>
                      <a:pt x="92" y="52"/>
                    </a:cubicBezTo>
                    <a:cubicBezTo>
                      <a:pt x="90" y="51"/>
                      <a:pt x="88" y="50"/>
                      <a:pt x="86" y="49"/>
                    </a:cubicBezTo>
                    <a:cubicBezTo>
                      <a:pt x="83" y="47"/>
                      <a:pt x="80" y="46"/>
                      <a:pt x="76" y="45"/>
                    </a:cubicBezTo>
                    <a:cubicBezTo>
                      <a:pt x="76" y="45"/>
                      <a:pt x="75" y="45"/>
                      <a:pt x="76" y="46"/>
                    </a:cubicBezTo>
                    <a:cubicBezTo>
                      <a:pt x="78" y="48"/>
                      <a:pt x="81" y="50"/>
                      <a:pt x="84" y="52"/>
                    </a:cubicBezTo>
                    <a:cubicBezTo>
                      <a:pt x="81" y="50"/>
                      <a:pt x="77" y="49"/>
                      <a:pt x="73" y="48"/>
                    </a:cubicBezTo>
                    <a:cubicBezTo>
                      <a:pt x="72" y="48"/>
                      <a:pt x="72" y="48"/>
                      <a:pt x="73" y="49"/>
                    </a:cubicBezTo>
                    <a:cubicBezTo>
                      <a:pt x="76" y="51"/>
                      <a:pt x="80" y="53"/>
                      <a:pt x="83" y="55"/>
                    </a:cubicBezTo>
                    <a:cubicBezTo>
                      <a:pt x="84" y="56"/>
                      <a:pt x="85" y="57"/>
                      <a:pt x="86" y="57"/>
                    </a:cubicBezTo>
                    <a:cubicBezTo>
                      <a:pt x="86" y="58"/>
                      <a:pt x="86" y="58"/>
                      <a:pt x="87" y="58"/>
                    </a:cubicBezTo>
                    <a:cubicBezTo>
                      <a:pt x="85" y="57"/>
                      <a:pt x="84" y="56"/>
                      <a:pt x="82" y="56"/>
                    </a:cubicBezTo>
                    <a:cubicBezTo>
                      <a:pt x="77" y="52"/>
                      <a:pt x="72" y="48"/>
                      <a:pt x="65" y="48"/>
                    </a:cubicBezTo>
                    <a:cubicBezTo>
                      <a:pt x="65" y="48"/>
                      <a:pt x="64" y="49"/>
                      <a:pt x="65" y="49"/>
                    </a:cubicBezTo>
                    <a:cubicBezTo>
                      <a:pt x="67" y="51"/>
                      <a:pt x="69" y="53"/>
                      <a:pt x="72" y="54"/>
                    </a:cubicBezTo>
                    <a:cubicBezTo>
                      <a:pt x="68" y="52"/>
                      <a:pt x="64" y="51"/>
                      <a:pt x="60" y="50"/>
                    </a:cubicBezTo>
                    <a:cubicBezTo>
                      <a:pt x="60" y="50"/>
                      <a:pt x="60" y="50"/>
                      <a:pt x="60" y="50"/>
                    </a:cubicBezTo>
                    <a:cubicBezTo>
                      <a:pt x="62" y="52"/>
                      <a:pt x="65" y="54"/>
                      <a:pt x="67" y="56"/>
                    </a:cubicBezTo>
                    <a:cubicBezTo>
                      <a:pt x="66" y="56"/>
                      <a:pt x="65" y="55"/>
                      <a:pt x="64" y="54"/>
                    </a:cubicBezTo>
                    <a:cubicBezTo>
                      <a:pt x="60" y="52"/>
                      <a:pt x="57" y="50"/>
                      <a:pt x="52" y="50"/>
                    </a:cubicBezTo>
                    <a:cubicBezTo>
                      <a:pt x="52" y="50"/>
                      <a:pt x="52" y="50"/>
                      <a:pt x="52" y="51"/>
                    </a:cubicBezTo>
                    <a:cubicBezTo>
                      <a:pt x="54" y="52"/>
                      <a:pt x="55" y="53"/>
                      <a:pt x="56" y="54"/>
                    </a:cubicBezTo>
                    <a:cubicBezTo>
                      <a:pt x="54" y="53"/>
                      <a:pt x="52" y="52"/>
                      <a:pt x="49" y="51"/>
                    </a:cubicBezTo>
                    <a:cubicBezTo>
                      <a:pt x="49" y="51"/>
                      <a:pt x="49" y="51"/>
                      <a:pt x="49" y="51"/>
                    </a:cubicBezTo>
                    <a:cubicBezTo>
                      <a:pt x="55" y="58"/>
                      <a:pt x="64" y="61"/>
                      <a:pt x="72" y="67"/>
                    </a:cubicBezTo>
                    <a:cubicBezTo>
                      <a:pt x="70" y="66"/>
                      <a:pt x="68" y="65"/>
                      <a:pt x="66" y="64"/>
                    </a:cubicBezTo>
                    <a:cubicBezTo>
                      <a:pt x="63" y="63"/>
                      <a:pt x="61" y="62"/>
                      <a:pt x="59" y="60"/>
                    </a:cubicBezTo>
                    <a:cubicBezTo>
                      <a:pt x="54" y="58"/>
                      <a:pt x="49" y="55"/>
                      <a:pt x="44" y="53"/>
                    </a:cubicBezTo>
                    <a:cubicBezTo>
                      <a:pt x="44" y="53"/>
                      <a:pt x="43" y="53"/>
                      <a:pt x="44" y="54"/>
                    </a:cubicBezTo>
                    <a:cubicBezTo>
                      <a:pt x="45" y="55"/>
                      <a:pt x="46" y="57"/>
                      <a:pt x="48" y="58"/>
                    </a:cubicBezTo>
                    <a:cubicBezTo>
                      <a:pt x="45" y="57"/>
                      <a:pt x="42" y="56"/>
                      <a:pt x="40" y="55"/>
                    </a:cubicBezTo>
                    <a:cubicBezTo>
                      <a:pt x="39" y="55"/>
                      <a:pt x="39" y="55"/>
                      <a:pt x="39" y="56"/>
                    </a:cubicBezTo>
                    <a:cubicBezTo>
                      <a:pt x="41" y="58"/>
                      <a:pt x="42" y="59"/>
                      <a:pt x="44" y="61"/>
                    </a:cubicBezTo>
                    <a:cubicBezTo>
                      <a:pt x="41" y="60"/>
                      <a:pt x="39" y="59"/>
                      <a:pt x="36" y="58"/>
                    </a:cubicBezTo>
                    <a:cubicBezTo>
                      <a:pt x="36" y="58"/>
                      <a:pt x="36" y="59"/>
                      <a:pt x="36" y="59"/>
                    </a:cubicBezTo>
                    <a:cubicBezTo>
                      <a:pt x="37" y="59"/>
                      <a:pt x="37" y="60"/>
                      <a:pt x="38" y="61"/>
                    </a:cubicBezTo>
                    <a:cubicBezTo>
                      <a:pt x="36" y="60"/>
                      <a:pt x="34" y="60"/>
                      <a:pt x="32" y="59"/>
                    </a:cubicBezTo>
                    <a:cubicBezTo>
                      <a:pt x="32" y="59"/>
                      <a:pt x="32" y="60"/>
                      <a:pt x="32" y="60"/>
                    </a:cubicBezTo>
                    <a:cubicBezTo>
                      <a:pt x="33" y="61"/>
                      <a:pt x="34" y="62"/>
                      <a:pt x="35" y="64"/>
                    </a:cubicBezTo>
                    <a:cubicBezTo>
                      <a:pt x="32" y="62"/>
                      <a:pt x="29" y="60"/>
                      <a:pt x="26" y="59"/>
                    </a:cubicBezTo>
                    <a:cubicBezTo>
                      <a:pt x="26" y="59"/>
                      <a:pt x="25" y="60"/>
                      <a:pt x="25" y="60"/>
                    </a:cubicBezTo>
                    <a:cubicBezTo>
                      <a:pt x="26" y="61"/>
                      <a:pt x="27" y="61"/>
                      <a:pt x="28" y="62"/>
                    </a:cubicBezTo>
                    <a:cubicBezTo>
                      <a:pt x="26" y="61"/>
                      <a:pt x="24" y="61"/>
                      <a:pt x="22" y="60"/>
                    </a:cubicBezTo>
                    <a:cubicBezTo>
                      <a:pt x="22" y="60"/>
                      <a:pt x="22" y="60"/>
                      <a:pt x="22" y="61"/>
                    </a:cubicBezTo>
                    <a:cubicBezTo>
                      <a:pt x="24" y="63"/>
                      <a:pt x="26" y="65"/>
                      <a:pt x="28" y="67"/>
                    </a:cubicBezTo>
                    <a:cubicBezTo>
                      <a:pt x="26" y="65"/>
                      <a:pt x="24" y="65"/>
                      <a:pt x="22" y="64"/>
                    </a:cubicBezTo>
                    <a:cubicBezTo>
                      <a:pt x="21" y="64"/>
                      <a:pt x="21" y="64"/>
                      <a:pt x="21" y="64"/>
                    </a:cubicBezTo>
                    <a:cubicBezTo>
                      <a:pt x="23" y="66"/>
                      <a:pt x="24" y="68"/>
                      <a:pt x="26" y="69"/>
                    </a:cubicBezTo>
                    <a:cubicBezTo>
                      <a:pt x="24" y="68"/>
                      <a:pt x="21" y="67"/>
                      <a:pt x="19" y="67"/>
                    </a:cubicBezTo>
                    <a:cubicBezTo>
                      <a:pt x="19" y="67"/>
                      <a:pt x="19" y="67"/>
                      <a:pt x="19" y="68"/>
                    </a:cubicBezTo>
                    <a:cubicBezTo>
                      <a:pt x="20" y="69"/>
                      <a:pt x="21" y="70"/>
                      <a:pt x="22" y="71"/>
                    </a:cubicBezTo>
                    <a:cubicBezTo>
                      <a:pt x="20" y="70"/>
                      <a:pt x="18" y="69"/>
                      <a:pt x="16" y="68"/>
                    </a:cubicBezTo>
                    <a:cubicBezTo>
                      <a:pt x="15" y="68"/>
                      <a:pt x="15" y="68"/>
                      <a:pt x="15" y="69"/>
                    </a:cubicBezTo>
                    <a:cubicBezTo>
                      <a:pt x="16" y="69"/>
                      <a:pt x="17" y="70"/>
                      <a:pt x="17" y="71"/>
                    </a:cubicBezTo>
                    <a:cubicBezTo>
                      <a:pt x="15" y="69"/>
                      <a:pt x="13" y="68"/>
                      <a:pt x="10" y="67"/>
                    </a:cubicBezTo>
                    <a:cubicBezTo>
                      <a:pt x="10" y="67"/>
                      <a:pt x="9" y="68"/>
                      <a:pt x="9" y="68"/>
                    </a:cubicBezTo>
                    <a:cubicBezTo>
                      <a:pt x="10" y="69"/>
                      <a:pt x="10" y="69"/>
                      <a:pt x="11" y="70"/>
                    </a:cubicBezTo>
                    <a:cubicBezTo>
                      <a:pt x="10" y="69"/>
                      <a:pt x="8" y="69"/>
                      <a:pt x="7" y="69"/>
                    </a:cubicBezTo>
                    <a:cubicBezTo>
                      <a:pt x="7" y="69"/>
                      <a:pt x="6" y="69"/>
                      <a:pt x="7" y="69"/>
                    </a:cubicBezTo>
                    <a:cubicBezTo>
                      <a:pt x="8" y="71"/>
                      <a:pt x="9" y="72"/>
                      <a:pt x="10" y="73"/>
                    </a:cubicBezTo>
                    <a:cubicBezTo>
                      <a:pt x="9" y="72"/>
                      <a:pt x="8" y="72"/>
                      <a:pt x="6" y="71"/>
                    </a:cubicBezTo>
                    <a:cubicBezTo>
                      <a:pt x="6" y="71"/>
                      <a:pt x="6" y="71"/>
                      <a:pt x="6" y="72"/>
                    </a:cubicBezTo>
                    <a:cubicBezTo>
                      <a:pt x="7" y="74"/>
                      <a:pt x="9" y="75"/>
                      <a:pt x="11" y="77"/>
                    </a:cubicBezTo>
                    <a:cubicBezTo>
                      <a:pt x="9" y="76"/>
                      <a:pt x="7" y="75"/>
                      <a:pt x="5" y="73"/>
                    </a:cubicBezTo>
                    <a:cubicBezTo>
                      <a:pt x="5" y="73"/>
                      <a:pt x="5" y="73"/>
                      <a:pt x="4" y="73"/>
                    </a:cubicBezTo>
                    <a:cubicBezTo>
                      <a:pt x="2" y="66"/>
                      <a:pt x="17" y="60"/>
                      <a:pt x="22" y="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23"/>
              <p:cNvSpPr>
                <a:spLocks noEditPoints="1"/>
              </p:cNvSpPr>
              <p:nvPr/>
            </p:nvSpPr>
            <p:spPr bwMode="auto">
              <a:xfrm>
                <a:off x="2266" y="18"/>
                <a:ext cx="440" cy="108"/>
              </a:xfrm>
              <a:custGeom>
                <a:avLst/>
                <a:gdLst>
                  <a:gd name="T0" fmla="*/ 2 w 186"/>
                  <a:gd name="T1" fmla="*/ 33 h 46"/>
                  <a:gd name="T2" fmla="*/ 50 w 186"/>
                  <a:gd name="T3" fmla="*/ 26 h 46"/>
                  <a:gd name="T4" fmla="*/ 129 w 186"/>
                  <a:gd name="T5" fmla="*/ 2 h 46"/>
                  <a:gd name="T6" fmla="*/ 155 w 186"/>
                  <a:gd name="T7" fmla="*/ 18 h 46"/>
                  <a:gd name="T8" fmla="*/ 157 w 186"/>
                  <a:gd name="T9" fmla="*/ 25 h 46"/>
                  <a:gd name="T10" fmla="*/ 148 w 186"/>
                  <a:gd name="T11" fmla="*/ 19 h 46"/>
                  <a:gd name="T12" fmla="*/ 151 w 186"/>
                  <a:gd name="T13" fmla="*/ 25 h 46"/>
                  <a:gd name="T14" fmla="*/ 147 w 186"/>
                  <a:gd name="T15" fmla="*/ 26 h 46"/>
                  <a:gd name="T16" fmla="*/ 130 w 186"/>
                  <a:gd name="T17" fmla="*/ 10 h 46"/>
                  <a:gd name="T18" fmla="*/ 126 w 186"/>
                  <a:gd name="T19" fmla="*/ 11 h 46"/>
                  <a:gd name="T20" fmla="*/ 135 w 186"/>
                  <a:gd name="T21" fmla="*/ 25 h 46"/>
                  <a:gd name="T22" fmla="*/ 113 w 186"/>
                  <a:gd name="T23" fmla="*/ 9 h 46"/>
                  <a:gd name="T24" fmla="*/ 109 w 186"/>
                  <a:gd name="T25" fmla="*/ 10 h 46"/>
                  <a:gd name="T26" fmla="*/ 104 w 186"/>
                  <a:gd name="T27" fmla="*/ 8 h 46"/>
                  <a:gd name="T28" fmla="*/ 98 w 186"/>
                  <a:gd name="T29" fmla="*/ 10 h 46"/>
                  <a:gd name="T30" fmla="*/ 105 w 186"/>
                  <a:gd name="T31" fmla="*/ 26 h 46"/>
                  <a:gd name="T32" fmla="*/ 100 w 186"/>
                  <a:gd name="T33" fmla="*/ 26 h 46"/>
                  <a:gd name="T34" fmla="*/ 79 w 186"/>
                  <a:gd name="T35" fmla="*/ 12 h 46"/>
                  <a:gd name="T36" fmla="*/ 86 w 186"/>
                  <a:gd name="T37" fmla="*/ 25 h 46"/>
                  <a:gd name="T38" fmla="*/ 70 w 186"/>
                  <a:gd name="T39" fmla="*/ 15 h 46"/>
                  <a:gd name="T40" fmla="*/ 63 w 186"/>
                  <a:gd name="T41" fmla="*/ 15 h 46"/>
                  <a:gd name="T42" fmla="*/ 59 w 186"/>
                  <a:gd name="T43" fmla="*/ 17 h 46"/>
                  <a:gd name="T44" fmla="*/ 57 w 186"/>
                  <a:gd name="T45" fmla="*/ 20 h 46"/>
                  <a:gd name="T46" fmla="*/ 183 w 186"/>
                  <a:gd name="T47" fmla="*/ 23 h 46"/>
                  <a:gd name="T48" fmla="*/ 177 w 186"/>
                  <a:gd name="T49" fmla="*/ 16 h 46"/>
                  <a:gd name="T50" fmla="*/ 180 w 186"/>
                  <a:gd name="T51" fmla="*/ 24 h 46"/>
                  <a:gd name="T52" fmla="*/ 176 w 186"/>
                  <a:gd name="T53" fmla="*/ 25 h 46"/>
                  <a:gd name="T54" fmla="*/ 172 w 186"/>
                  <a:gd name="T55" fmla="*/ 24 h 46"/>
                  <a:gd name="T56" fmla="*/ 165 w 186"/>
                  <a:gd name="T57" fmla="*/ 19 h 46"/>
                  <a:gd name="T58" fmla="*/ 166 w 186"/>
                  <a:gd name="T59" fmla="*/ 24 h 46"/>
                  <a:gd name="T60" fmla="*/ 169 w 186"/>
                  <a:gd name="T61" fmla="*/ 15 h 46"/>
                  <a:gd name="T62" fmla="*/ 148 w 186"/>
                  <a:gd name="T63" fmla="*/ 14 h 46"/>
                  <a:gd name="T64" fmla="*/ 70 w 186"/>
                  <a:gd name="T65" fmla="*/ 25 h 46"/>
                  <a:gd name="T66" fmla="*/ 55 w 186"/>
                  <a:gd name="T67" fmla="*/ 22 h 46"/>
                  <a:gd name="T68" fmla="*/ 60 w 186"/>
                  <a:gd name="T69" fmla="*/ 22 h 46"/>
                  <a:gd name="T70" fmla="*/ 65 w 186"/>
                  <a:gd name="T71" fmla="*/ 23 h 46"/>
                  <a:gd name="T72" fmla="*/ 24 w 186"/>
                  <a:gd name="T73" fmla="*/ 23 h 46"/>
                  <a:gd name="T74" fmla="*/ 9 w 186"/>
                  <a:gd name="T75" fmla="*/ 33 h 46"/>
                  <a:gd name="T76" fmla="*/ 35 w 186"/>
                  <a:gd name="T77" fmla="*/ 18 h 46"/>
                  <a:gd name="T78" fmla="*/ 14 w 186"/>
                  <a:gd name="T79" fmla="*/ 35 h 46"/>
                  <a:gd name="T80" fmla="*/ 53 w 186"/>
                  <a:gd name="T81" fmla="*/ 24 h 46"/>
                  <a:gd name="T82" fmla="*/ 14 w 186"/>
                  <a:gd name="T83" fmla="*/ 20 h 46"/>
                  <a:gd name="T84" fmla="*/ 162 w 186"/>
                  <a:gd name="T85" fmla="*/ 32 h 46"/>
                  <a:gd name="T86" fmla="*/ 78 w 186"/>
                  <a:gd name="T87" fmla="*/ 25 h 46"/>
                  <a:gd name="T88" fmla="*/ 87 w 186"/>
                  <a:gd name="T89" fmla="*/ 27 h 46"/>
                  <a:gd name="T90" fmla="*/ 84 w 186"/>
                  <a:gd name="T91" fmla="*/ 17 h 46"/>
                  <a:gd name="T92" fmla="*/ 103 w 186"/>
                  <a:gd name="T93" fmla="*/ 28 h 46"/>
                  <a:gd name="T94" fmla="*/ 106 w 186"/>
                  <a:gd name="T95" fmla="*/ 27 h 46"/>
                  <a:gd name="T96" fmla="*/ 100 w 186"/>
                  <a:gd name="T97" fmla="*/ 12 h 46"/>
                  <a:gd name="T98" fmla="*/ 123 w 186"/>
                  <a:gd name="T99" fmla="*/ 27 h 46"/>
                  <a:gd name="T100" fmla="*/ 133 w 186"/>
                  <a:gd name="T101" fmla="*/ 31 h 46"/>
                  <a:gd name="T102" fmla="*/ 139 w 186"/>
                  <a:gd name="T103" fmla="*/ 30 h 46"/>
                  <a:gd name="T104" fmla="*/ 148 w 186"/>
                  <a:gd name="T105" fmla="*/ 27 h 46"/>
                  <a:gd name="T106" fmla="*/ 158 w 186"/>
                  <a:gd name="T107" fmla="*/ 30 h 46"/>
                  <a:gd name="T108" fmla="*/ 164 w 186"/>
                  <a:gd name="T109" fmla="*/ 27 h 46"/>
                  <a:gd name="T110" fmla="*/ 171 w 186"/>
                  <a:gd name="T111" fmla="*/ 25 h 46"/>
                  <a:gd name="T112" fmla="*/ 179 w 186"/>
                  <a:gd name="T113" fmla="*/ 27 h 46"/>
                  <a:gd name="T114" fmla="*/ 183 w 186"/>
                  <a:gd name="T115" fmla="*/ 2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86" h="46">
                    <a:moveTo>
                      <a:pt x="54" y="13"/>
                    </a:moveTo>
                    <a:cubicBezTo>
                      <a:pt x="51" y="14"/>
                      <a:pt x="49" y="16"/>
                      <a:pt x="46" y="17"/>
                    </a:cubicBezTo>
                    <a:cubicBezTo>
                      <a:pt x="37" y="12"/>
                      <a:pt x="28" y="8"/>
                      <a:pt x="18" y="12"/>
                    </a:cubicBezTo>
                    <a:cubicBezTo>
                      <a:pt x="9" y="16"/>
                      <a:pt x="10" y="27"/>
                      <a:pt x="4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3" y="32"/>
                      <a:pt x="2" y="33"/>
                      <a:pt x="2" y="33"/>
                    </a:cubicBezTo>
                    <a:cubicBezTo>
                      <a:pt x="2" y="33"/>
                      <a:pt x="2" y="33"/>
                      <a:pt x="1" y="33"/>
                    </a:cubicBezTo>
                    <a:cubicBezTo>
                      <a:pt x="1" y="33"/>
                      <a:pt x="1" y="34"/>
                      <a:pt x="1" y="34"/>
                    </a:cubicBezTo>
                    <a:cubicBezTo>
                      <a:pt x="0" y="34"/>
                      <a:pt x="0" y="35"/>
                      <a:pt x="0" y="35"/>
                    </a:cubicBezTo>
                    <a:cubicBezTo>
                      <a:pt x="1" y="36"/>
                      <a:pt x="1" y="36"/>
                      <a:pt x="2" y="36"/>
                    </a:cubicBezTo>
                    <a:cubicBezTo>
                      <a:pt x="13" y="37"/>
                      <a:pt x="22" y="46"/>
                      <a:pt x="34" y="43"/>
                    </a:cubicBezTo>
                    <a:cubicBezTo>
                      <a:pt x="41" y="42"/>
                      <a:pt x="50" y="34"/>
                      <a:pt x="50" y="26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81" y="29"/>
                      <a:pt x="111" y="34"/>
                      <a:pt x="142" y="35"/>
                    </a:cubicBezTo>
                    <a:cubicBezTo>
                      <a:pt x="151" y="35"/>
                      <a:pt x="160" y="36"/>
                      <a:pt x="170" y="35"/>
                    </a:cubicBezTo>
                    <a:cubicBezTo>
                      <a:pt x="175" y="34"/>
                      <a:pt x="185" y="32"/>
                      <a:pt x="186" y="24"/>
                    </a:cubicBezTo>
                    <a:cubicBezTo>
                      <a:pt x="186" y="16"/>
                      <a:pt x="177" y="12"/>
                      <a:pt x="171" y="9"/>
                    </a:cubicBezTo>
                    <a:cubicBezTo>
                      <a:pt x="158" y="3"/>
                      <a:pt x="143" y="2"/>
                      <a:pt x="129" y="2"/>
                    </a:cubicBezTo>
                    <a:cubicBezTo>
                      <a:pt x="104" y="0"/>
                      <a:pt x="78" y="3"/>
                      <a:pt x="54" y="13"/>
                    </a:cubicBezTo>
                    <a:close/>
                    <a:moveTo>
                      <a:pt x="116" y="4"/>
                    </a:moveTo>
                    <a:cubicBezTo>
                      <a:pt x="128" y="4"/>
                      <a:pt x="140" y="5"/>
                      <a:pt x="152" y="7"/>
                    </a:cubicBezTo>
                    <a:cubicBezTo>
                      <a:pt x="155" y="13"/>
                      <a:pt x="159" y="18"/>
                      <a:pt x="162" y="24"/>
                    </a:cubicBezTo>
                    <a:cubicBezTo>
                      <a:pt x="163" y="26"/>
                      <a:pt x="159" y="22"/>
                      <a:pt x="159" y="23"/>
                    </a:cubicBezTo>
                    <a:cubicBezTo>
                      <a:pt x="158" y="21"/>
                      <a:pt x="157" y="19"/>
                      <a:pt x="155" y="18"/>
                    </a:cubicBezTo>
                    <a:cubicBezTo>
                      <a:pt x="154" y="15"/>
                      <a:pt x="152" y="12"/>
                      <a:pt x="150" y="10"/>
                    </a:cubicBezTo>
                    <a:cubicBezTo>
                      <a:pt x="150" y="10"/>
                      <a:pt x="149" y="10"/>
                      <a:pt x="149" y="10"/>
                    </a:cubicBezTo>
                    <a:cubicBezTo>
                      <a:pt x="151" y="13"/>
                      <a:pt x="154" y="16"/>
                      <a:pt x="156" y="20"/>
                    </a:cubicBezTo>
                    <a:cubicBezTo>
                      <a:pt x="157" y="21"/>
                      <a:pt x="158" y="23"/>
                      <a:pt x="159" y="25"/>
                    </a:cubicBezTo>
                    <a:cubicBezTo>
                      <a:pt x="160" y="26"/>
                      <a:pt x="163" y="31"/>
                      <a:pt x="160" y="28"/>
                    </a:cubicBezTo>
                    <a:cubicBezTo>
                      <a:pt x="159" y="27"/>
                      <a:pt x="158" y="26"/>
                      <a:pt x="157" y="25"/>
                    </a:cubicBezTo>
                    <a:cubicBezTo>
                      <a:pt x="154" y="19"/>
                      <a:pt x="150" y="14"/>
                      <a:pt x="146" y="11"/>
                    </a:cubicBezTo>
                    <a:cubicBezTo>
                      <a:pt x="145" y="10"/>
                      <a:pt x="145" y="11"/>
                      <a:pt x="145" y="11"/>
                    </a:cubicBezTo>
                    <a:cubicBezTo>
                      <a:pt x="148" y="16"/>
                      <a:pt x="152" y="21"/>
                      <a:pt x="156" y="25"/>
                    </a:cubicBezTo>
                    <a:cubicBezTo>
                      <a:pt x="156" y="25"/>
                      <a:pt x="156" y="26"/>
                      <a:pt x="156" y="26"/>
                    </a:cubicBezTo>
                    <a:cubicBezTo>
                      <a:pt x="157" y="28"/>
                      <a:pt x="159" y="30"/>
                      <a:pt x="156" y="27"/>
                    </a:cubicBezTo>
                    <a:cubicBezTo>
                      <a:pt x="153" y="25"/>
                      <a:pt x="150" y="22"/>
                      <a:pt x="148" y="19"/>
                    </a:cubicBezTo>
                    <a:cubicBezTo>
                      <a:pt x="147" y="18"/>
                      <a:pt x="146" y="17"/>
                      <a:pt x="145" y="16"/>
                    </a:cubicBezTo>
                    <a:cubicBezTo>
                      <a:pt x="144" y="13"/>
                      <a:pt x="142" y="11"/>
                      <a:pt x="140" y="9"/>
                    </a:cubicBezTo>
                    <a:cubicBezTo>
                      <a:pt x="140" y="9"/>
                      <a:pt x="139" y="9"/>
                      <a:pt x="139" y="10"/>
                    </a:cubicBezTo>
                    <a:cubicBezTo>
                      <a:pt x="140" y="10"/>
                      <a:pt x="140" y="11"/>
                      <a:pt x="141" y="11"/>
                    </a:cubicBezTo>
                    <a:cubicBezTo>
                      <a:pt x="141" y="11"/>
                      <a:pt x="141" y="11"/>
                      <a:pt x="141" y="11"/>
                    </a:cubicBezTo>
                    <a:cubicBezTo>
                      <a:pt x="144" y="16"/>
                      <a:pt x="148" y="20"/>
                      <a:pt x="151" y="25"/>
                    </a:cubicBezTo>
                    <a:cubicBezTo>
                      <a:pt x="152" y="28"/>
                      <a:pt x="147" y="24"/>
                      <a:pt x="147" y="24"/>
                    </a:cubicBezTo>
                    <a:cubicBezTo>
                      <a:pt x="147" y="23"/>
                      <a:pt x="146" y="23"/>
                      <a:pt x="146" y="23"/>
                    </a:cubicBezTo>
                    <a:cubicBezTo>
                      <a:pt x="143" y="17"/>
                      <a:pt x="138" y="13"/>
                      <a:pt x="135" y="8"/>
                    </a:cubicBezTo>
                    <a:cubicBezTo>
                      <a:pt x="134" y="8"/>
                      <a:pt x="134" y="8"/>
                      <a:pt x="134" y="9"/>
                    </a:cubicBezTo>
                    <a:cubicBezTo>
                      <a:pt x="138" y="13"/>
                      <a:pt x="141" y="19"/>
                      <a:pt x="145" y="23"/>
                    </a:cubicBezTo>
                    <a:cubicBezTo>
                      <a:pt x="146" y="24"/>
                      <a:pt x="146" y="25"/>
                      <a:pt x="147" y="26"/>
                    </a:cubicBezTo>
                    <a:cubicBezTo>
                      <a:pt x="147" y="27"/>
                      <a:pt x="144" y="24"/>
                      <a:pt x="143" y="24"/>
                    </a:cubicBezTo>
                    <a:cubicBezTo>
                      <a:pt x="142" y="22"/>
                      <a:pt x="140" y="21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7" y="17"/>
                      <a:pt x="136" y="15"/>
                      <a:pt x="134" y="14"/>
                    </a:cubicBezTo>
                    <a:cubicBezTo>
                      <a:pt x="133" y="13"/>
                      <a:pt x="132" y="11"/>
                      <a:pt x="131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3" y="13"/>
                      <a:pt x="135" y="16"/>
                      <a:pt x="138" y="19"/>
                    </a:cubicBezTo>
                    <a:cubicBezTo>
                      <a:pt x="139" y="21"/>
                      <a:pt x="140" y="23"/>
                      <a:pt x="142" y="25"/>
                    </a:cubicBezTo>
                    <a:cubicBezTo>
                      <a:pt x="143" y="27"/>
                      <a:pt x="144" y="30"/>
                      <a:pt x="140" y="26"/>
                    </a:cubicBezTo>
                    <a:cubicBezTo>
                      <a:pt x="138" y="25"/>
                      <a:pt x="137" y="23"/>
                      <a:pt x="135" y="21"/>
                    </a:cubicBezTo>
                    <a:cubicBezTo>
                      <a:pt x="133" y="18"/>
                      <a:pt x="130" y="15"/>
                      <a:pt x="127" y="12"/>
                    </a:cubicBezTo>
                    <a:cubicBezTo>
                      <a:pt x="127" y="11"/>
                      <a:pt x="126" y="11"/>
                      <a:pt x="126" y="11"/>
                    </a:cubicBezTo>
                    <a:cubicBezTo>
                      <a:pt x="126" y="10"/>
                      <a:pt x="125" y="10"/>
                      <a:pt x="125" y="9"/>
                    </a:cubicBezTo>
                    <a:cubicBezTo>
                      <a:pt x="125" y="9"/>
                      <a:pt x="124" y="9"/>
                      <a:pt x="124" y="10"/>
                    </a:cubicBezTo>
                    <a:cubicBezTo>
                      <a:pt x="127" y="13"/>
                      <a:pt x="130" y="17"/>
                      <a:pt x="134" y="21"/>
                    </a:cubicBezTo>
                    <a:cubicBezTo>
                      <a:pt x="134" y="22"/>
                      <a:pt x="135" y="22"/>
                      <a:pt x="135" y="23"/>
                    </a:cubicBezTo>
                    <a:cubicBezTo>
                      <a:pt x="137" y="25"/>
                      <a:pt x="138" y="27"/>
                      <a:pt x="138" y="29"/>
                    </a:cubicBezTo>
                    <a:cubicBezTo>
                      <a:pt x="138" y="28"/>
                      <a:pt x="135" y="26"/>
                      <a:pt x="135" y="25"/>
                    </a:cubicBezTo>
                    <a:cubicBezTo>
                      <a:pt x="128" y="19"/>
                      <a:pt x="123" y="12"/>
                      <a:pt x="116" y="7"/>
                    </a:cubicBezTo>
                    <a:cubicBezTo>
                      <a:pt x="116" y="7"/>
                      <a:pt x="115" y="7"/>
                      <a:pt x="115" y="7"/>
                    </a:cubicBezTo>
                    <a:cubicBezTo>
                      <a:pt x="121" y="15"/>
                      <a:pt x="128" y="21"/>
                      <a:pt x="132" y="29"/>
                    </a:cubicBezTo>
                    <a:cubicBezTo>
                      <a:pt x="131" y="27"/>
                      <a:pt x="129" y="26"/>
                      <a:pt x="127" y="24"/>
                    </a:cubicBezTo>
                    <a:cubicBezTo>
                      <a:pt x="126" y="22"/>
                      <a:pt x="124" y="20"/>
                      <a:pt x="123" y="18"/>
                    </a:cubicBezTo>
                    <a:cubicBezTo>
                      <a:pt x="120" y="15"/>
                      <a:pt x="117" y="12"/>
                      <a:pt x="113" y="9"/>
                    </a:cubicBezTo>
                    <a:cubicBezTo>
                      <a:pt x="113" y="9"/>
                      <a:pt x="113" y="9"/>
                      <a:pt x="113" y="10"/>
                    </a:cubicBezTo>
                    <a:cubicBezTo>
                      <a:pt x="118" y="15"/>
                      <a:pt x="124" y="21"/>
                      <a:pt x="128" y="27"/>
                    </a:cubicBezTo>
                    <a:cubicBezTo>
                      <a:pt x="130" y="31"/>
                      <a:pt x="126" y="27"/>
                      <a:pt x="126" y="27"/>
                    </a:cubicBezTo>
                    <a:cubicBezTo>
                      <a:pt x="124" y="26"/>
                      <a:pt x="123" y="24"/>
                      <a:pt x="122" y="23"/>
                    </a:cubicBezTo>
                    <a:cubicBezTo>
                      <a:pt x="119" y="20"/>
                      <a:pt x="116" y="17"/>
                      <a:pt x="114" y="14"/>
                    </a:cubicBezTo>
                    <a:cubicBezTo>
                      <a:pt x="112" y="13"/>
                      <a:pt x="110" y="11"/>
                      <a:pt x="109" y="10"/>
                    </a:cubicBezTo>
                    <a:cubicBezTo>
                      <a:pt x="108" y="9"/>
                      <a:pt x="108" y="10"/>
                      <a:pt x="108" y="10"/>
                    </a:cubicBezTo>
                    <a:cubicBezTo>
                      <a:pt x="110" y="12"/>
                      <a:pt x="111" y="13"/>
                      <a:pt x="113" y="15"/>
                    </a:cubicBezTo>
                    <a:cubicBezTo>
                      <a:pt x="113" y="15"/>
                      <a:pt x="114" y="15"/>
                      <a:pt x="114" y="16"/>
                    </a:cubicBezTo>
                    <a:cubicBezTo>
                      <a:pt x="116" y="18"/>
                      <a:pt x="117" y="20"/>
                      <a:pt x="119" y="22"/>
                    </a:cubicBezTo>
                    <a:cubicBezTo>
                      <a:pt x="120" y="23"/>
                      <a:pt x="121" y="26"/>
                      <a:pt x="121" y="27"/>
                    </a:cubicBezTo>
                    <a:cubicBezTo>
                      <a:pt x="114" y="22"/>
                      <a:pt x="109" y="14"/>
                      <a:pt x="104" y="8"/>
                    </a:cubicBezTo>
                    <a:cubicBezTo>
                      <a:pt x="103" y="8"/>
                      <a:pt x="103" y="8"/>
                      <a:pt x="103" y="9"/>
                    </a:cubicBezTo>
                    <a:cubicBezTo>
                      <a:pt x="105" y="12"/>
                      <a:pt x="107" y="14"/>
                      <a:pt x="110" y="17"/>
                    </a:cubicBezTo>
                    <a:cubicBezTo>
                      <a:pt x="112" y="19"/>
                      <a:pt x="113" y="21"/>
                      <a:pt x="115" y="23"/>
                    </a:cubicBezTo>
                    <a:cubicBezTo>
                      <a:pt x="116" y="25"/>
                      <a:pt x="117" y="27"/>
                      <a:pt x="114" y="25"/>
                    </a:cubicBezTo>
                    <a:cubicBezTo>
                      <a:pt x="108" y="21"/>
                      <a:pt x="104" y="14"/>
                      <a:pt x="98" y="9"/>
                    </a:cubicBezTo>
                    <a:cubicBezTo>
                      <a:pt x="98" y="9"/>
                      <a:pt x="97" y="9"/>
                      <a:pt x="98" y="10"/>
                    </a:cubicBezTo>
                    <a:cubicBezTo>
                      <a:pt x="100" y="13"/>
                      <a:pt x="102" y="15"/>
                      <a:pt x="104" y="18"/>
                    </a:cubicBezTo>
                    <a:cubicBezTo>
                      <a:pt x="105" y="20"/>
                      <a:pt x="107" y="21"/>
                      <a:pt x="108" y="22"/>
                    </a:cubicBezTo>
                    <a:cubicBezTo>
                      <a:pt x="109" y="24"/>
                      <a:pt x="110" y="25"/>
                      <a:pt x="108" y="23"/>
                    </a:cubicBezTo>
                    <a:cubicBezTo>
                      <a:pt x="102" y="20"/>
                      <a:pt x="98" y="14"/>
                      <a:pt x="94" y="9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7" y="15"/>
                      <a:pt x="102" y="20"/>
                      <a:pt x="105" y="26"/>
                    </a:cubicBezTo>
                    <a:cubicBezTo>
                      <a:pt x="105" y="25"/>
                      <a:pt x="102" y="24"/>
                      <a:pt x="101" y="23"/>
                    </a:cubicBezTo>
                    <a:cubicBezTo>
                      <a:pt x="100" y="21"/>
                      <a:pt x="98" y="20"/>
                      <a:pt x="97" y="18"/>
                    </a:cubicBezTo>
                    <a:cubicBezTo>
                      <a:pt x="95" y="16"/>
                      <a:pt x="93" y="13"/>
                      <a:pt x="90" y="11"/>
                    </a:cubicBezTo>
                    <a:cubicBezTo>
                      <a:pt x="90" y="11"/>
                      <a:pt x="89" y="12"/>
                      <a:pt x="89" y="12"/>
                    </a:cubicBezTo>
                    <a:cubicBezTo>
                      <a:pt x="92" y="17"/>
                      <a:pt x="98" y="21"/>
                      <a:pt x="101" y="26"/>
                    </a:cubicBezTo>
                    <a:cubicBezTo>
                      <a:pt x="103" y="28"/>
                      <a:pt x="101" y="27"/>
                      <a:pt x="100" y="26"/>
                    </a:cubicBezTo>
                    <a:cubicBezTo>
                      <a:pt x="98" y="24"/>
                      <a:pt x="96" y="22"/>
                      <a:pt x="95" y="21"/>
                    </a:cubicBezTo>
                    <a:cubicBezTo>
                      <a:pt x="92" y="18"/>
                      <a:pt x="89" y="14"/>
                      <a:pt x="86" y="12"/>
                    </a:cubicBezTo>
                    <a:cubicBezTo>
                      <a:pt x="86" y="11"/>
                      <a:pt x="85" y="12"/>
                      <a:pt x="85" y="12"/>
                    </a:cubicBezTo>
                    <a:cubicBezTo>
                      <a:pt x="86" y="14"/>
                      <a:pt x="88" y="16"/>
                      <a:pt x="89" y="18"/>
                    </a:cubicBezTo>
                    <a:cubicBezTo>
                      <a:pt x="90" y="20"/>
                      <a:pt x="93" y="24"/>
                      <a:pt x="95" y="25"/>
                    </a:cubicBezTo>
                    <a:cubicBezTo>
                      <a:pt x="89" y="22"/>
                      <a:pt x="84" y="16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4"/>
                      <a:pt x="82" y="16"/>
                      <a:pt x="84" y="18"/>
                    </a:cubicBezTo>
                    <a:cubicBezTo>
                      <a:pt x="85" y="20"/>
                      <a:pt x="87" y="22"/>
                      <a:pt x="88" y="23"/>
                    </a:cubicBezTo>
                    <a:cubicBezTo>
                      <a:pt x="83" y="20"/>
                      <a:pt x="79" y="15"/>
                      <a:pt x="75" y="11"/>
                    </a:cubicBezTo>
                    <a:cubicBezTo>
                      <a:pt x="74" y="11"/>
                      <a:pt x="74" y="11"/>
                      <a:pt x="74" y="12"/>
                    </a:cubicBezTo>
                    <a:cubicBezTo>
                      <a:pt x="78" y="16"/>
                      <a:pt x="82" y="20"/>
                      <a:pt x="86" y="25"/>
                    </a:cubicBezTo>
                    <a:cubicBezTo>
                      <a:pt x="84" y="23"/>
                      <a:pt x="81" y="22"/>
                      <a:pt x="79" y="20"/>
                    </a:cubicBezTo>
                    <a:cubicBezTo>
                      <a:pt x="77" y="18"/>
                      <a:pt x="74" y="15"/>
                      <a:pt x="72" y="13"/>
                    </a:cubicBezTo>
                    <a:cubicBezTo>
                      <a:pt x="72" y="13"/>
                      <a:pt x="71" y="13"/>
                      <a:pt x="71" y="13"/>
                    </a:cubicBezTo>
                    <a:cubicBezTo>
                      <a:pt x="75" y="17"/>
                      <a:pt x="78" y="20"/>
                      <a:pt x="81" y="24"/>
                    </a:cubicBezTo>
                    <a:cubicBezTo>
                      <a:pt x="79" y="21"/>
                      <a:pt x="74" y="17"/>
                      <a:pt x="70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2" y="18"/>
                      <a:pt x="74" y="23"/>
                      <a:pt x="77" y="25"/>
                    </a:cubicBezTo>
                    <a:cubicBezTo>
                      <a:pt x="73" y="23"/>
                      <a:pt x="70" y="18"/>
                      <a:pt x="66" y="16"/>
                    </a:cubicBezTo>
                    <a:cubicBezTo>
                      <a:pt x="66" y="15"/>
                      <a:pt x="65" y="16"/>
                      <a:pt x="66" y="16"/>
                    </a:cubicBezTo>
                    <a:cubicBezTo>
                      <a:pt x="67" y="18"/>
                      <a:pt x="68" y="19"/>
                      <a:pt x="70" y="21"/>
                    </a:cubicBezTo>
                    <a:cubicBezTo>
                      <a:pt x="70" y="22"/>
                      <a:pt x="75" y="26"/>
                      <a:pt x="72" y="24"/>
                    </a:cubicBezTo>
                    <a:cubicBezTo>
                      <a:pt x="69" y="21"/>
                      <a:pt x="66" y="17"/>
                      <a:pt x="63" y="15"/>
                    </a:cubicBezTo>
                    <a:cubicBezTo>
                      <a:pt x="62" y="15"/>
                      <a:pt x="62" y="15"/>
                      <a:pt x="62" y="16"/>
                    </a:cubicBezTo>
                    <a:cubicBezTo>
                      <a:pt x="64" y="18"/>
                      <a:pt x="65" y="20"/>
                      <a:pt x="67" y="22"/>
                    </a:cubicBezTo>
                    <a:cubicBezTo>
                      <a:pt x="65" y="20"/>
                      <a:pt x="63" y="18"/>
                      <a:pt x="61" y="16"/>
                    </a:cubicBezTo>
                    <a:cubicBezTo>
                      <a:pt x="61" y="16"/>
                      <a:pt x="60" y="16"/>
                      <a:pt x="60" y="17"/>
                    </a:cubicBezTo>
                    <a:cubicBezTo>
                      <a:pt x="61" y="19"/>
                      <a:pt x="63" y="20"/>
                      <a:pt x="64" y="22"/>
                    </a:cubicBezTo>
                    <a:cubicBezTo>
                      <a:pt x="63" y="21"/>
                      <a:pt x="60" y="19"/>
                      <a:pt x="59" y="17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8" y="18"/>
                      <a:pt x="58" y="18"/>
                      <a:pt x="59" y="19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8"/>
                      <a:pt x="57" y="18"/>
                      <a:pt x="57" y="18"/>
                    </a:cubicBezTo>
                    <a:cubicBezTo>
                      <a:pt x="57" y="19"/>
                      <a:pt x="57" y="19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2"/>
                      <a:pt x="56" y="22"/>
                      <a:pt x="55" y="20"/>
                    </a:cubicBezTo>
                    <a:cubicBezTo>
                      <a:pt x="55" y="20"/>
                      <a:pt x="55" y="20"/>
                      <a:pt x="55" y="20"/>
                    </a:cubicBezTo>
                    <a:cubicBezTo>
                      <a:pt x="55" y="19"/>
                      <a:pt x="54" y="18"/>
                      <a:pt x="54" y="17"/>
                    </a:cubicBezTo>
                    <a:cubicBezTo>
                      <a:pt x="73" y="7"/>
                      <a:pt x="94" y="4"/>
                      <a:pt x="116" y="4"/>
                    </a:cubicBezTo>
                    <a:close/>
                    <a:moveTo>
                      <a:pt x="182" y="20"/>
                    </a:moveTo>
                    <a:cubicBezTo>
                      <a:pt x="182" y="21"/>
                      <a:pt x="183" y="22"/>
                      <a:pt x="183" y="23"/>
                    </a:cubicBezTo>
                    <a:cubicBezTo>
                      <a:pt x="182" y="21"/>
                      <a:pt x="180" y="19"/>
                      <a:pt x="178" y="17"/>
                    </a:cubicBezTo>
                    <a:cubicBezTo>
                      <a:pt x="179" y="17"/>
                      <a:pt x="179" y="18"/>
                      <a:pt x="180" y="18"/>
                    </a:cubicBezTo>
                    <a:cubicBezTo>
                      <a:pt x="181" y="19"/>
                      <a:pt x="181" y="20"/>
                      <a:pt x="182" y="20"/>
                    </a:cubicBezTo>
                    <a:close/>
                    <a:moveTo>
                      <a:pt x="177" y="16"/>
                    </a:moveTo>
                    <a:cubicBezTo>
                      <a:pt x="177" y="16"/>
                      <a:pt x="177" y="16"/>
                      <a:pt x="177" y="16"/>
                    </a:cubicBezTo>
                    <a:cubicBezTo>
                      <a:pt x="177" y="16"/>
                      <a:pt x="177" y="16"/>
                      <a:pt x="177" y="16"/>
                    </a:cubicBezTo>
                    <a:cubicBezTo>
                      <a:pt x="177" y="16"/>
                      <a:pt x="177" y="16"/>
                      <a:pt x="177" y="16"/>
                    </a:cubicBezTo>
                    <a:close/>
                    <a:moveTo>
                      <a:pt x="156" y="8"/>
                    </a:moveTo>
                    <a:cubicBezTo>
                      <a:pt x="161" y="9"/>
                      <a:pt x="167" y="11"/>
                      <a:pt x="172" y="13"/>
                    </a:cubicBezTo>
                    <a:cubicBezTo>
                      <a:pt x="173" y="14"/>
                      <a:pt x="174" y="14"/>
                      <a:pt x="174" y="14"/>
                    </a:cubicBezTo>
                    <a:cubicBezTo>
                      <a:pt x="176" y="16"/>
                      <a:pt x="177" y="17"/>
                      <a:pt x="178" y="19"/>
                    </a:cubicBezTo>
                    <a:cubicBezTo>
                      <a:pt x="178" y="20"/>
                      <a:pt x="179" y="24"/>
                      <a:pt x="180" y="24"/>
                    </a:cubicBezTo>
                    <a:cubicBezTo>
                      <a:pt x="177" y="21"/>
                      <a:pt x="174" y="17"/>
                      <a:pt x="172" y="13"/>
                    </a:cubicBezTo>
                    <a:cubicBezTo>
                      <a:pt x="172" y="13"/>
                      <a:pt x="171" y="13"/>
                      <a:pt x="172" y="14"/>
                    </a:cubicBezTo>
                    <a:cubicBezTo>
                      <a:pt x="172" y="14"/>
                      <a:pt x="172" y="15"/>
                      <a:pt x="172" y="15"/>
                    </a:cubicBezTo>
                    <a:cubicBezTo>
                      <a:pt x="172" y="15"/>
                      <a:pt x="172" y="15"/>
                      <a:pt x="172" y="16"/>
                    </a:cubicBezTo>
                    <a:cubicBezTo>
                      <a:pt x="173" y="17"/>
                      <a:pt x="174" y="18"/>
                      <a:pt x="175" y="20"/>
                    </a:cubicBezTo>
                    <a:cubicBezTo>
                      <a:pt x="176" y="21"/>
                      <a:pt x="181" y="29"/>
                      <a:pt x="176" y="25"/>
                    </a:cubicBezTo>
                    <a:cubicBezTo>
                      <a:pt x="176" y="24"/>
                      <a:pt x="175" y="24"/>
                      <a:pt x="175" y="24"/>
                    </a:cubicBezTo>
                    <a:cubicBezTo>
                      <a:pt x="173" y="19"/>
                      <a:pt x="171" y="15"/>
                      <a:pt x="167" y="12"/>
                    </a:cubicBezTo>
                    <a:cubicBezTo>
                      <a:pt x="167" y="11"/>
                      <a:pt x="166" y="12"/>
                      <a:pt x="166" y="12"/>
                    </a:cubicBezTo>
                    <a:cubicBezTo>
                      <a:pt x="169" y="16"/>
                      <a:pt x="171" y="20"/>
                      <a:pt x="174" y="24"/>
                    </a:cubicBezTo>
                    <a:cubicBezTo>
                      <a:pt x="175" y="25"/>
                      <a:pt x="175" y="25"/>
                      <a:pt x="175" y="26"/>
                    </a:cubicBezTo>
                    <a:cubicBezTo>
                      <a:pt x="175" y="27"/>
                      <a:pt x="173" y="24"/>
                      <a:pt x="172" y="24"/>
                    </a:cubicBezTo>
                    <a:cubicBezTo>
                      <a:pt x="170" y="22"/>
                      <a:pt x="169" y="19"/>
                      <a:pt x="167" y="17"/>
                    </a:cubicBezTo>
                    <a:cubicBezTo>
                      <a:pt x="166" y="15"/>
                      <a:pt x="165" y="13"/>
                      <a:pt x="163" y="11"/>
                    </a:cubicBezTo>
                    <a:cubicBezTo>
                      <a:pt x="163" y="11"/>
                      <a:pt x="162" y="11"/>
                      <a:pt x="163" y="12"/>
                    </a:cubicBezTo>
                    <a:cubicBezTo>
                      <a:pt x="164" y="14"/>
                      <a:pt x="166" y="16"/>
                      <a:pt x="167" y="18"/>
                    </a:cubicBezTo>
                    <a:cubicBezTo>
                      <a:pt x="168" y="19"/>
                      <a:pt x="168" y="21"/>
                      <a:pt x="169" y="22"/>
                    </a:cubicBezTo>
                    <a:cubicBezTo>
                      <a:pt x="171" y="26"/>
                      <a:pt x="166" y="20"/>
                      <a:pt x="165" y="19"/>
                    </a:cubicBezTo>
                    <a:cubicBezTo>
                      <a:pt x="165" y="18"/>
                      <a:pt x="164" y="18"/>
                      <a:pt x="164" y="17"/>
                    </a:cubicBezTo>
                    <a:cubicBezTo>
                      <a:pt x="162" y="14"/>
                      <a:pt x="160" y="11"/>
                      <a:pt x="158" y="9"/>
                    </a:cubicBezTo>
                    <a:cubicBezTo>
                      <a:pt x="158" y="8"/>
                      <a:pt x="157" y="9"/>
                      <a:pt x="157" y="9"/>
                    </a:cubicBezTo>
                    <a:cubicBezTo>
                      <a:pt x="159" y="12"/>
                      <a:pt x="161" y="15"/>
                      <a:pt x="163" y="18"/>
                    </a:cubicBezTo>
                    <a:cubicBezTo>
                      <a:pt x="163" y="18"/>
                      <a:pt x="163" y="18"/>
                      <a:pt x="164" y="18"/>
                    </a:cubicBezTo>
                    <a:cubicBezTo>
                      <a:pt x="164" y="19"/>
                      <a:pt x="166" y="24"/>
                      <a:pt x="166" y="24"/>
                    </a:cubicBezTo>
                    <a:cubicBezTo>
                      <a:pt x="164" y="23"/>
                      <a:pt x="162" y="20"/>
                      <a:pt x="160" y="18"/>
                    </a:cubicBezTo>
                    <a:cubicBezTo>
                      <a:pt x="158" y="15"/>
                      <a:pt x="156" y="11"/>
                      <a:pt x="153" y="7"/>
                    </a:cubicBezTo>
                    <a:cubicBezTo>
                      <a:pt x="154" y="7"/>
                      <a:pt x="155" y="8"/>
                      <a:pt x="156" y="8"/>
                    </a:cubicBezTo>
                    <a:close/>
                    <a:moveTo>
                      <a:pt x="173" y="21"/>
                    </a:moveTo>
                    <a:cubicBezTo>
                      <a:pt x="172" y="20"/>
                      <a:pt x="171" y="18"/>
                      <a:pt x="170" y="16"/>
                    </a:cubicBezTo>
                    <a:cubicBezTo>
                      <a:pt x="170" y="16"/>
                      <a:pt x="169" y="15"/>
                      <a:pt x="169" y="15"/>
                    </a:cubicBezTo>
                    <a:cubicBezTo>
                      <a:pt x="171" y="17"/>
                      <a:pt x="172" y="19"/>
                      <a:pt x="173" y="21"/>
                    </a:cubicBezTo>
                    <a:cubicBezTo>
                      <a:pt x="173" y="21"/>
                      <a:pt x="173" y="21"/>
                      <a:pt x="173" y="21"/>
                    </a:cubicBezTo>
                    <a:close/>
                    <a:moveTo>
                      <a:pt x="154" y="22"/>
                    </a:moveTo>
                    <a:cubicBezTo>
                      <a:pt x="153" y="21"/>
                      <a:pt x="153" y="21"/>
                      <a:pt x="152" y="20"/>
                    </a:cubicBezTo>
                    <a:cubicBezTo>
                      <a:pt x="150" y="18"/>
                      <a:pt x="149" y="16"/>
                      <a:pt x="147" y="13"/>
                    </a:cubicBezTo>
                    <a:cubicBezTo>
                      <a:pt x="145" y="11"/>
                      <a:pt x="147" y="13"/>
                      <a:pt x="148" y="14"/>
                    </a:cubicBezTo>
                    <a:cubicBezTo>
                      <a:pt x="150" y="16"/>
                      <a:pt x="152" y="19"/>
                      <a:pt x="154" y="22"/>
                    </a:cubicBezTo>
                    <a:cubicBezTo>
                      <a:pt x="154" y="22"/>
                      <a:pt x="154" y="22"/>
                      <a:pt x="154" y="22"/>
                    </a:cubicBezTo>
                    <a:close/>
                    <a:moveTo>
                      <a:pt x="122" y="18"/>
                    </a:moveTo>
                    <a:cubicBezTo>
                      <a:pt x="119" y="15"/>
                      <a:pt x="116" y="12"/>
                      <a:pt x="114" y="10"/>
                    </a:cubicBezTo>
                    <a:cubicBezTo>
                      <a:pt x="117" y="12"/>
                      <a:pt x="119" y="15"/>
                      <a:pt x="122" y="18"/>
                    </a:cubicBezTo>
                    <a:close/>
                    <a:moveTo>
                      <a:pt x="70" y="25"/>
                    </a:moveTo>
                    <a:cubicBezTo>
                      <a:pt x="69" y="22"/>
                      <a:pt x="66" y="20"/>
                      <a:pt x="64" y="17"/>
                    </a:cubicBezTo>
                    <a:cubicBezTo>
                      <a:pt x="62" y="15"/>
                      <a:pt x="68" y="20"/>
                      <a:pt x="68" y="21"/>
                    </a:cubicBezTo>
                    <a:cubicBezTo>
                      <a:pt x="70" y="22"/>
                      <a:pt x="72" y="24"/>
                      <a:pt x="73" y="26"/>
                    </a:cubicBezTo>
                    <a:cubicBezTo>
                      <a:pt x="72" y="26"/>
                      <a:pt x="71" y="26"/>
                      <a:pt x="70" y="25"/>
                    </a:cubicBezTo>
                    <a:close/>
                    <a:moveTo>
                      <a:pt x="55" y="24"/>
                    </a:moveTo>
                    <a:cubicBezTo>
                      <a:pt x="55" y="23"/>
                      <a:pt x="55" y="22"/>
                      <a:pt x="55" y="22"/>
                    </a:cubicBezTo>
                    <a:cubicBezTo>
                      <a:pt x="56" y="22"/>
                      <a:pt x="56" y="22"/>
                      <a:pt x="57" y="23"/>
                    </a:cubicBezTo>
                    <a:cubicBezTo>
                      <a:pt x="57" y="23"/>
                      <a:pt x="57" y="23"/>
                      <a:pt x="57" y="22"/>
                    </a:cubicBezTo>
                    <a:cubicBezTo>
                      <a:pt x="57" y="20"/>
                      <a:pt x="58" y="23"/>
                      <a:pt x="59" y="24"/>
                    </a:cubicBezTo>
                    <a:cubicBezTo>
                      <a:pt x="59" y="24"/>
                      <a:pt x="60" y="24"/>
                      <a:pt x="59" y="23"/>
                    </a:cubicBezTo>
                    <a:cubicBezTo>
                      <a:pt x="59" y="22"/>
                      <a:pt x="59" y="20"/>
                      <a:pt x="58" y="19"/>
                    </a:cubicBezTo>
                    <a:cubicBezTo>
                      <a:pt x="59" y="20"/>
                      <a:pt x="60" y="21"/>
                      <a:pt x="60" y="22"/>
                    </a:cubicBezTo>
                    <a:cubicBezTo>
                      <a:pt x="61" y="22"/>
                      <a:pt x="61" y="22"/>
                      <a:pt x="61" y="23"/>
                    </a:cubicBezTo>
                    <a:cubicBezTo>
                      <a:pt x="61" y="23"/>
                      <a:pt x="62" y="23"/>
                      <a:pt x="62" y="24"/>
                    </a:cubicBezTo>
                    <a:cubicBezTo>
                      <a:pt x="62" y="24"/>
                      <a:pt x="63" y="24"/>
                      <a:pt x="62" y="23"/>
                    </a:cubicBezTo>
                    <a:cubicBezTo>
                      <a:pt x="62" y="22"/>
                      <a:pt x="58" y="17"/>
                      <a:pt x="60" y="20"/>
                    </a:cubicBezTo>
                    <a:cubicBezTo>
                      <a:pt x="62" y="21"/>
                      <a:pt x="63" y="22"/>
                      <a:pt x="65" y="23"/>
                    </a:cubicBezTo>
                    <a:cubicBezTo>
                      <a:pt x="65" y="24"/>
                      <a:pt x="65" y="23"/>
                      <a:pt x="65" y="23"/>
                    </a:cubicBezTo>
                    <a:cubicBezTo>
                      <a:pt x="65" y="22"/>
                      <a:pt x="64" y="21"/>
                      <a:pt x="63" y="20"/>
                    </a:cubicBezTo>
                    <a:cubicBezTo>
                      <a:pt x="62" y="19"/>
                      <a:pt x="60" y="16"/>
                      <a:pt x="63" y="19"/>
                    </a:cubicBezTo>
                    <a:cubicBezTo>
                      <a:pt x="65" y="21"/>
                      <a:pt x="67" y="23"/>
                      <a:pt x="69" y="25"/>
                    </a:cubicBezTo>
                    <a:cubicBezTo>
                      <a:pt x="65" y="25"/>
                      <a:pt x="60" y="24"/>
                      <a:pt x="55" y="24"/>
                    </a:cubicBezTo>
                    <a:close/>
                    <a:moveTo>
                      <a:pt x="10" y="32"/>
                    </a:moveTo>
                    <a:cubicBezTo>
                      <a:pt x="15" y="29"/>
                      <a:pt x="19" y="26"/>
                      <a:pt x="24" y="23"/>
                    </a:cubicBezTo>
                    <a:cubicBezTo>
                      <a:pt x="28" y="22"/>
                      <a:pt x="32" y="21"/>
                      <a:pt x="36" y="21"/>
                    </a:cubicBezTo>
                    <a:cubicBezTo>
                      <a:pt x="40" y="22"/>
                      <a:pt x="43" y="24"/>
                      <a:pt x="46" y="23"/>
                    </a:cubicBezTo>
                    <a:cubicBezTo>
                      <a:pt x="46" y="23"/>
                      <a:pt x="47" y="23"/>
                      <a:pt x="47" y="23"/>
                    </a:cubicBezTo>
                    <a:cubicBezTo>
                      <a:pt x="46" y="23"/>
                      <a:pt x="46" y="24"/>
                      <a:pt x="46" y="24"/>
                    </a:cubicBezTo>
                    <a:cubicBezTo>
                      <a:pt x="44" y="31"/>
                      <a:pt x="34" y="28"/>
                      <a:pt x="29" y="29"/>
                    </a:cubicBezTo>
                    <a:cubicBezTo>
                      <a:pt x="22" y="29"/>
                      <a:pt x="16" y="32"/>
                      <a:pt x="9" y="33"/>
                    </a:cubicBezTo>
                    <a:cubicBezTo>
                      <a:pt x="10" y="32"/>
                      <a:pt x="10" y="32"/>
                      <a:pt x="10" y="32"/>
                    </a:cubicBezTo>
                    <a:close/>
                    <a:moveTo>
                      <a:pt x="34" y="18"/>
                    </a:moveTo>
                    <a:cubicBezTo>
                      <a:pt x="30" y="18"/>
                      <a:pt x="27" y="19"/>
                      <a:pt x="23" y="21"/>
                    </a:cubicBezTo>
                    <a:cubicBezTo>
                      <a:pt x="20" y="22"/>
                      <a:pt x="18" y="24"/>
                      <a:pt x="15" y="25"/>
                    </a:cubicBezTo>
                    <a:cubicBezTo>
                      <a:pt x="16" y="24"/>
                      <a:pt x="17" y="23"/>
                      <a:pt x="18" y="22"/>
                    </a:cubicBezTo>
                    <a:cubicBezTo>
                      <a:pt x="23" y="17"/>
                      <a:pt x="29" y="17"/>
                      <a:pt x="35" y="18"/>
                    </a:cubicBezTo>
                    <a:cubicBezTo>
                      <a:pt x="35" y="18"/>
                      <a:pt x="34" y="18"/>
                      <a:pt x="34" y="18"/>
                    </a:cubicBezTo>
                    <a:close/>
                    <a:moveTo>
                      <a:pt x="14" y="35"/>
                    </a:moveTo>
                    <a:cubicBezTo>
                      <a:pt x="20" y="34"/>
                      <a:pt x="27" y="32"/>
                      <a:pt x="33" y="32"/>
                    </a:cubicBezTo>
                    <a:cubicBezTo>
                      <a:pt x="37" y="32"/>
                      <a:pt x="40" y="32"/>
                      <a:pt x="43" y="31"/>
                    </a:cubicBezTo>
                    <a:cubicBezTo>
                      <a:pt x="40" y="35"/>
                      <a:pt x="35" y="37"/>
                      <a:pt x="29" y="38"/>
                    </a:cubicBezTo>
                    <a:cubicBezTo>
                      <a:pt x="24" y="38"/>
                      <a:pt x="19" y="36"/>
                      <a:pt x="14" y="35"/>
                    </a:cubicBezTo>
                    <a:close/>
                    <a:moveTo>
                      <a:pt x="50" y="23"/>
                    </a:moveTo>
                    <a:cubicBezTo>
                      <a:pt x="50" y="23"/>
                      <a:pt x="50" y="23"/>
                      <a:pt x="50" y="23"/>
                    </a:cubicBezTo>
                    <a:cubicBezTo>
                      <a:pt x="49" y="22"/>
                      <a:pt x="49" y="21"/>
                      <a:pt x="48" y="19"/>
                    </a:cubicBezTo>
                    <a:cubicBezTo>
                      <a:pt x="49" y="19"/>
                      <a:pt x="50" y="18"/>
                      <a:pt x="51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3" y="20"/>
                      <a:pt x="53" y="22"/>
                      <a:pt x="53" y="24"/>
                    </a:cubicBezTo>
                    <a:cubicBezTo>
                      <a:pt x="52" y="24"/>
                      <a:pt x="51" y="23"/>
                      <a:pt x="50" y="23"/>
                    </a:cubicBezTo>
                    <a:close/>
                    <a:moveTo>
                      <a:pt x="37" y="16"/>
                    </a:moveTo>
                    <a:cubicBezTo>
                      <a:pt x="32" y="15"/>
                      <a:pt x="27" y="15"/>
                      <a:pt x="22" y="16"/>
                    </a:cubicBezTo>
                    <a:cubicBezTo>
                      <a:pt x="19" y="17"/>
                      <a:pt x="16" y="19"/>
                      <a:pt x="14" y="21"/>
                    </a:cubicBezTo>
                    <a:cubicBezTo>
                      <a:pt x="13" y="23"/>
                      <a:pt x="12" y="25"/>
                      <a:pt x="10" y="27"/>
                    </a:cubicBezTo>
                    <a:cubicBezTo>
                      <a:pt x="12" y="25"/>
                      <a:pt x="13" y="22"/>
                      <a:pt x="14" y="20"/>
                    </a:cubicBezTo>
                    <a:cubicBezTo>
                      <a:pt x="19" y="11"/>
                      <a:pt x="29" y="12"/>
                      <a:pt x="37" y="16"/>
                    </a:cubicBezTo>
                    <a:close/>
                    <a:moveTo>
                      <a:pt x="20" y="39"/>
                    </a:moveTo>
                    <a:cubicBezTo>
                      <a:pt x="24" y="40"/>
                      <a:pt x="28" y="41"/>
                      <a:pt x="32" y="40"/>
                    </a:cubicBezTo>
                    <a:cubicBezTo>
                      <a:pt x="30" y="41"/>
                      <a:pt x="29" y="41"/>
                      <a:pt x="28" y="41"/>
                    </a:cubicBezTo>
                    <a:cubicBezTo>
                      <a:pt x="25" y="41"/>
                      <a:pt x="23" y="40"/>
                      <a:pt x="20" y="39"/>
                    </a:cubicBezTo>
                    <a:close/>
                    <a:moveTo>
                      <a:pt x="162" y="32"/>
                    </a:moveTo>
                    <a:cubicBezTo>
                      <a:pt x="152" y="33"/>
                      <a:pt x="142" y="32"/>
                      <a:pt x="133" y="31"/>
                    </a:cubicBezTo>
                    <a:cubicBezTo>
                      <a:pt x="113" y="31"/>
                      <a:pt x="94" y="28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2" y="23"/>
                      <a:pt x="70" y="19"/>
                      <a:pt x="67" y="17"/>
                    </a:cubicBezTo>
                    <a:cubicBezTo>
                      <a:pt x="71" y="19"/>
                      <a:pt x="74" y="24"/>
                      <a:pt x="78" y="26"/>
                    </a:cubicBezTo>
                    <a:cubicBezTo>
                      <a:pt x="78" y="26"/>
                      <a:pt x="79" y="26"/>
                      <a:pt x="78" y="25"/>
                    </a:cubicBezTo>
                    <a:cubicBezTo>
                      <a:pt x="77" y="24"/>
                      <a:pt x="76" y="22"/>
                      <a:pt x="74" y="20"/>
                    </a:cubicBezTo>
                    <a:cubicBezTo>
                      <a:pt x="73" y="19"/>
                      <a:pt x="68" y="14"/>
                      <a:pt x="74" y="18"/>
                    </a:cubicBezTo>
                    <a:cubicBezTo>
                      <a:pt x="77" y="21"/>
                      <a:pt x="79" y="23"/>
                      <a:pt x="82" y="25"/>
                    </a:cubicBezTo>
                    <a:cubicBezTo>
                      <a:pt x="83" y="26"/>
                      <a:pt x="83" y="25"/>
                      <a:pt x="83" y="25"/>
                    </a:cubicBezTo>
                    <a:cubicBezTo>
                      <a:pt x="81" y="23"/>
                      <a:pt x="80" y="22"/>
                      <a:pt x="79" y="20"/>
                    </a:cubicBezTo>
                    <a:cubicBezTo>
                      <a:pt x="81" y="23"/>
                      <a:pt x="84" y="25"/>
                      <a:pt x="87" y="27"/>
                    </a:cubicBezTo>
                    <a:cubicBezTo>
                      <a:pt x="87" y="27"/>
                      <a:pt x="88" y="27"/>
                      <a:pt x="87" y="26"/>
                    </a:cubicBezTo>
                    <a:cubicBezTo>
                      <a:pt x="84" y="21"/>
                      <a:pt x="80" y="17"/>
                      <a:pt x="76" y="12"/>
                    </a:cubicBezTo>
                    <a:cubicBezTo>
                      <a:pt x="79" y="17"/>
                      <a:pt x="84" y="21"/>
                      <a:pt x="89" y="25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88" y="22"/>
                      <a:pt x="87" y="20"/>
                      <a:pt x="85" y="18"/>
                    </a:cubicBezTo>
                    <a:cubicBezTo>
                      <a:pt x="84" y="17"/>
                      <a:pt x="84" y="17"/>
                      <a:pt x="84" y="17"/>
                    </a:cubicBezTo>
                    <a:cubicBezTo>
                      <a:pt x="87" y="20"/>
                      <a:pt x="91" y="24"/>
                      <a:pt x="96" y="26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4"/>
                      <a:pt x="93" y="22"/>
                      <a:pt x="92" y="20"/>
                    </a:cubicBezTo>
                    <a:cubicBezTo>
                      <a:pt x="91" y="19"/>
                      <a:pt x="90" y="18"/>
                      <a:pt x="89" y="17"/>
                    </a:cubicBezTo>
                    <a:cubicBezTo>
                      <a:pt x="89" y="17"/>
                      <a:pt x="84" y="11"/>
                      <a:pt x="88" y="14"/>
                    </a:cubicBezTo>
                    <a:cubicBezTo>
                      <a:pt x="93" y="19"/>
                      <a:pt x="97" y="25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0" y="23"/>
                      <a:pt x="96" y="19"/>
                      <a:pt x="92" y="15"/>
                    </a:cubicBezTo>
                    <a:cubicBezTo>
                      <a:pt x="88" y="10"/>
                      <a:pt x="92" y="14"/>
                      <a:pt x="93" y="15"/>
                    </a:cubicBezTo>
                    <a:cubicBezTo>
                      <a:pt x="95" y="16"/>
                      <a:pt x="96" y="18"/>
                      <a:pt x="98" y="20"/>
                    </a:cubicBezTo>
                    <a:cubicBezTo>
                      <a:pt x="100" y="23"/>
                      <a:pt x="103" y="25"/>
                      <a:pt x="106" y="27"/>
                    </a:cubicBezTo>
                    <a:cubicBezTo>
                      <a:pt x="106" y="27"/>
                      <a:pt x="106" y="27"/>
                      <a:pt x="106" y="27"/>
                    </a:cubicBezTo>
                    <a:cubicBezTo>
                      <a:pt x="105" y="23"/>
                      <a:pt x="103" y="20"/>
                      <a:pt x="101" y="18"/>
                    </a:cubicBezTo>
                    <a:cubicBezTo>
                      <a:pt x="103" y="21"/>
                      <a:pt x="106" y="23"/>
                      <a:pt x="110" y="25"/>
                    </a:cubicBezTo>
                    <a:cubicBezTo>
                      <a:pt x="110" y="26"/>
                      <a:pt x="111" y="25"/>
                      <a:pt x="110" y="25"/>
                    </a:cubicBezTo>
                    <a:cubicBezTo>
                      <a:pt x="108" y="22"/>
                      <a:pt x="105" y="18"/>
                      <a:pt x="103" y="15"/>
                    </a:cubicBezTo>
                    <a:cubicBezTo>
                      <a:pt x="102" y="14"/>
                      <a:pt x="101" y="13"/>
                      <a:pt x="100" y="12"/>
                    </a:cubicBezTo>
                    <a:cubicBezTo>
                      <a:pt x="100" y="12"/>
                      <a:pt x="100" y="12"/>
                      <a:pt x="100" y="12"/>
                    </a:cubicBezTo>
                    <a:cubicBezTo>
                      <a:pt x="101" y="13"/>
                      <a:pt x="102" y="14"/>
                      <a:pt x="103" y="15"/>
                    </a:cubicBezTo>
                    <a:cubicBezTo>
                      <a:pt x="108" y="20"/>
                      <a:pt x="111" y="25"/>
                      <a:pt x="117" y="28"/>
                    </a:cubicBezTo>
                    <a:cubicBezTo>
                      <a:pt x="118" y="28"/>
                      <a:pt x="118" y="27"/>
                      <a:pt x="118" y="27"/>
                    </a:cubicBezTo>
                    <a:cubicBezTo>
                      <a:pt x="116" y="24"/>
                      <a:pt x="115" y="22"/>
                      <a:pt x="113" y="20"/>
                    </a:cubicBezTo>
                    <a:cubicBezTo>
                      <a:pt x="116" y="23"/>
                      <a:pt x="119" y="26"/>
                      <a:pt x="122" y="28"/>
                    </a:cubicBezTo>
                    <a:cubicBezTo>
                      <a:pt x="123" y="28"/>
                      <a:pt x="123" y="28"/>
                      <a:pt x="123" y="27"/>
                    </a:cubicBezTo>
                    <a:cubicBezTo>
                      <a:pt x="121" y="25"/>
                      <a:pt x="120" y="22"/>
                      <a:pt x="118" y="19"/>
                    </a:cubicBezTo>
                    <a:cubicBezTo>
                      <a:pt x="119" y="20"/>
                      <a:pt x="120" y="21"/>
                      <a:pt x="121" y="22"/>
                    </a:cubicBezTo>
                    <a:cubicBezTo>
                      <a:pt x="123" y="25"/>
                      <a:pt x="126" y="29"/>
                      <a:pt x="130" y="30"/>
                    </a:cubicBezTo>
                    <a:cubicBezTo>
                      <a:pt x="130" y="30"/>
                      <a:pt x="130" y="30"/>
                      <a:pt x="130" y="30"/>
                    </a:cubicBezTo>
                    <a:cubicBezTo>
                      <a:pt x="129" y="28"/>
                      <a:pt x="128" y="26"/>
                      <a:pt x="127" y="25"/>
                    </a:cubicBezTo>
                    <a:cubicBezTo>
                      <a:pt x="129" y="27"/>
                      <a:pt x="131" y="29"/>
                      <a:pt x="133" y="31"/>
                    </a:cubicBezTo>
                    <a:cubicBezTo>
                      <a:pt x="133" y="31"/>
                      <a:pt x="134" y="30"/>
                      <a:pt x="134" y="30"/>
                    </a:cubicBezTo>
                    <a:cubicBezTo>
                      <a:pt x="130" y="21"/>
                      <a:pt x="122" y="16"/>
                      <a:pt x="117" y="8"/>
                    </a:cubicBezTo>
                    <a:cubicBezTo>
                      <a:pt x="118" y="9"/>
                      <a:pt x="120" y="11"/>
                      <a:pt x="122" y="12"/>
                    </a:cubicBezTo>
                    <a:cubicBezTo>
                      <a:pt x="124" y="14"/>
                      <a:pt x="126" y="16"/>
                      <a:pt x="127" y="18"/>
                    </a:cubicBezTo>
                    <a:cubicBezTo>
                      <a:pt x="131" y="22"/>
                      <a:pt x="135" y="26"/>
                      <a:pt x="139" y="30"/>
                    </a:cubicBezTo>
                    <a:cubicBezTo>
                      <a:pt x="139" y="30"/>
                      <a:pt x="139" y="30"/>
                      <a:pt x="139" y="30"/>
                    </a:cubicBezTo>
                    <a:cubicBezTo>
                      <a:pt x="139" y="28"/>
                      <a:pt x="138" y="26"/>
                      <a:pt x="137" y="24"/>
                    </a:cubicBezTo>
                    <a:cubicBezTo>
                      <a:pt x="139" y="26"/>
                      <a:pt x="141" y="28"/>
                      <a:pt x="143" y="29"/>
                    </a:cubicBezTo>
                    <a:cubicBezTo>
                      <a:pt x="144" y="30"/>
                      <a:pt x="144" y="29"/>
                      <a:pt x="144" y="29"/>
                    </a:cubicBezTo>
                    <a:cubicBezTo>
                      <a:pt x="144" y="27"/>
                      <a:pt x="143" y="25"/>
                      <a:pt x="141" y="23"/>
                    </a:cubicBezTo>
                    <a:cubicBezTo>
                      <a:pt x="143" y="25"/>
                      <a:pt x="145" y="26"/>
                      <a:pt x="148" y="28"/>
                    </a:cubicBezTo>
                    <a:cubicBezTo>
                      <a:pt x="148" y="28"/>
                      <a:pt x="148" y="27"/>
                      <a:pt x="148" y="27"/>
                    </a:cubicBezTo>
                    <a:cubicBezTo>
                      <a:pt x="148" y="26"/>
                      <a:pt x="147" y="26"/>
                      <a:pt x="147" y="25"/>
                    </a:cubicBezTo>
                    <a:cubicBezTo>
                      <a:pt x="148" y="26"/>
                      <a:pt x="150" y="27"/>
                      <a:pt x="152" y="28"/>
                    </a:cubicBezTo>
                    <a:cubicBezTo>
                      <a:pt x="152" y="28"/>
                      <a:pt x="153" y="28"/>
                      <a:pt x="153" y="27"/>
                    </a:cubicBezTo>
                    <a:cubicBezTo>
                      <a:pt x="152" y="26"/>
                      <a:pt x="151" y="24"/>
                      <a:pt x="151" y="23"/>
                    </a:cubicBezTo>
                    <a:cubicBezTo>
                      <a:pt x="153" y="26"/>
                      <a:pt x="155" y="28"/>
                      <a:pt x="158" y="30"/>
                    </a:cubicBezTo>
                    <a:cubicBezTo>
                      <a:pt x="158" y="30"/>
                      <a:pt x="159" y="30"/>
                      <a:pt x="158" y="30"/>
                    </a:cubicBezTo>
                    <a:cubicBezTo>
                      <a:pt x="158" y="29"/>
                      <a:pt x="158" y="28"/>
                      <a:pt x="157" y="27"/>
                    </a:cubicBezTo>
                    <a:cubicBezTo>
                      <a:pt x="159" y="28"/>
                      <a:pt x="160" y="29"/>
                      <a:pt x="162" y="31"/>
                    </a:cubicBezTo>
                    <a:cubicBezTo>
                      <a:pt x="162" y="31"/>
                      <a:pt x="162" y="30"/>
                      <a:pt x="162" y="30"/>
                    </a:cubicBezTo>
                    <a:cubicBezTo>
                      <a:pt x="161" y="28"/>
                      <a:pt x="160" y="25"/>
                      <a:pt x="158" y="23"/>
                    </a:cubicBezTo>
                    <a:cubicBezTo>
                      <a:pt x="160" y="24"/>
                      <a:pt x="161" y="26"/>
                      <a:pt x="163" y="27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3" y="25"/>
                      <a:pt x="162" y="23"/>
                      <a:pt x="161" y="21"/>
                    </a:cubicBezTo>
                    <a:cubicBezTo>
                      <a:pt x="163" y="23"/>
                      <a:pt x="165" y="24"/>
                      <a:pt x="167" y="25"/>
                    </a:cubicBezTo>
                    <a:cubicBezTo>
                      <a:pt x="167" y="25"/>
                      <a:pt x="168" y="25"/>
                      <a:pt x="167" y="25"/>
                    </a:cubicBezTo>
                    <a:cubicBezTo>
                      <a:pt x="167" y="23"/>
                      <a:pt x="166" y="22"/>
                      <a:pt x="165" y="20"/>
                    </a:cubicBezTo>
                    <a:cubicBezTo>
                      <a:pt x="167" y="22"/>
                      <a:pt x="169" y="24"/>
                      <a:pt x="170" y="25"/>
                    </a:cubicBezTo>
                    <a:cubicBezTo>
                      <a:pt x="171" y="25"/>
                      <a:pt x="171" y="25"/>
                      <a:pt x="171" y="25"/>
                    </a:cubicBezTo>
                    <a:cubicBezTo>
                      <a:pt x="171" y="24"/>
                      <a:pt x="170" y="23"/>
                      <a:pt x="170" y="22"/>
                    </a:cubicBezTo>
                    <a:cubicBezTo>
                      <a:pt x="171" y="24"/>
                      <a:pt x="173" y="26"/>
                      <a:pt x="176" y="28"/>
                    </a:cubicBezTo>
                    <a:cubicBezTo>
                      <a:pt x="176" y="28"/>
                      <a:pt x="176" y="28"/>
                      <a:pt x="176" y="27"/>
                    </a:cubicBezTo>
                    <a:cubicBezTo>
                      <a:pt x="176" y="27"/>
                      <a:pt x="176" y="26"/>
                      <a:pt x="176" y="25"/>
                    </a:cubicBezTo>
                    <a:cubicBezTo>
                      <a:pt x="177" y="26"/>
                      <a:pt x="178" y="27"/>
                      <a:pt x="179" y="27"/>
                    </a:cubicBezTo>
                    <a:cubicBezTo>
                      <a:pt x="179" y="28"/>
                      <a:pt x="179" y="27"/>
                      <a:pt x="179" y="27"/>
                    </a:cubicBezTo>
                    <a:cubicBezTo>
                      <a:pt x="179" y="25"/>
                      <a:pt x="178" y="24"/>
                      <a:pt x="177" y="22"/>
                    </a:cubicBezTo>
                    <a:cubicBezTo>
                      <a:pt x="178" y="23"/>
                      <a:pt x="179" y="24"/>
                      <a:pt x="180" y="25"/>
                    </a:cubicBezTo>
                    <a:cubicBezTo>
                      <a:pt x="181" y="26"/>
                      <a:pt x="181" y="25"/>
                      <a:pt x="181" y="25"/>
                    </a:cubicBezTo>
                    <a:cubicBezTo>
                      <a:pt x="180" y="23"/>
                      <a:pt x="179" y="20"/>
                      <a:pt x="178" y="18"/>
                    </a:cubicBezTo>
                    <a:cubicBezTo>
                      <a:pt x="180" y="20"/>
                      <a:pt x="181" y="22"/>
                      <a:pt x="182" y="24"/>
                    </a:cubicBezTo>
                    <a:cubicBezTo>
                      <a:pt x="182" y="24"/>
                      <a:pt x="183" y="24"/>
                      <a:pt x="183" y="24"/>
                    </a:cubicBezTo>
                    <a:cubicBezTo>
                      <a:pt x="182" y="32"/>
                      <a:pt x="167" y="32"/>
                      <a:pt x="162" y="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24"/>
              <p:cNvSpPr>
                <a:spLocks noEditPoints="1"/>
              </p:cNvSpPr>
              <p:nvPr/>
            </p:nvSpPr>
            <p:spPr bwMode="auto">
              <a:xfrm>
                <a:off x="4212" y="1668"/>
                <a:ext cx="411" cy="199"/>
              </a:xfrm>
              <a:custGeom>
                <a:avLst/>
                <a:gdLst>
                  <a:gd name="T0" fmla="*/ 172 w 174"/>
                  <a:gd name="T1" fmla="*/ 5 h 84"/>
                  <a:gd name="T2" fmla="*/ 130 w 174"/>
                  <a:gd name="T3" fmla="*/ 27 h 84"/>
                  <a:gd name="T4" fmla="*/ 63 w 174"/>
                  <a:gd name="T5" fmla="*/ 77 h 84"/>
                  <a:gd name="T6" fmla="*/ 33 w 174"/>
                  <a:gd name="T7" fmla="*/ 70 h 84"/>
                  <a:gd name="T8" fmla="*/ 29 w 174"/>
                  <a:gd name="T9" fmla="*/ 64 h 84"/>
                  <a:gd name="T10" fmla="*/ 40 w 174"/>
                  <a:gd name="T11" fmla="*/ 67 h 84"/>
                  <a:gd name="T12" fmla="*/ 34 w 174"/>
                  <a:gd name="T13" fmla="*/ 61 h 84"/>
                  <a:gd name="T14" fmla="*/ 38 w 174"/>
                  <a:gd name="T15" fmla="*/ 59 h 84"/>
                  <a:gd name="T16" fmla="*/ 59 w 174"/>
                  <a:gd name="T17" fmla="*/ 69 h 84"/>
                  <a:gd name="T18" fmla="*/ 63 w 174"/>
                  <a:gd name="T19" fmla="*/ 67 h 84"/>
                  <a:gd name="T20" fmla="*/ 50 w 174"/>
                  <a:gd name="T21" fmla="*/ 56 h 84"/>
                  <a:gd name="T22" fmla="*/ 75 w 174"/>
                  <a:gd name="T23" fmla="*/ 64 h 84"/>
                  <a:gd name="T24" fmla="*/ 80 w 174"/>
                  <a:gd name="T25" fmla="*/ 62 h 84"/>
                  <a:gd name="T26" fmla="*/ 85 w 174"/>
                  <a:gd name="T27" fmla="*/ 62 h 84"/>
                  <a:gd name="T28" fmla="*/ 90 w 174"/>
                  <a:gd name="T29" fmla="*/ 59 h 84"/>
                  <a:gd name="T30" fmla="*/ 78 w 174"/>
                  <a:gd name="T31" fmla="*/ 46 h 84"/>
                  <a:gd name="T32" fmla="*/ 82 w 174"/>
                  <a:gd name="T33" fmla="*/ 44 h 84"/>
                  <a:gd name="T34" fmla="*/ 107 w 174"/>
                  <a:gd name="T35" fmla="*/ 51 h 84"/>
                  <a:gd name="T36" fmla="*/ 96 w 174"/>
                  <a:gd name="T37" fmla="*/ 40 h 84"/>
                  <a:gd name="T38" fmla="*/ 114 w 174"/>
                  <a:gd name="T39" fmla="*/ 44 h 84"/>
                  <a:gd name="T40" fmla="*/ 121 w 174"/>
                  <a:gd name="T41" fmla="*/ 42 h 84"/>
                  <a:gd name="T42" fmla="*/ 124 w 174"/>
                  <a:gd name="T43" fmla="*/ 39 h 84"/>
                  <a:gd name="T44" fmla="*/ 125 w 174"/>
                  <a:gd name="T45" fmla="*/ 36 h 84"/>
                  <a:gd name="T46" fmla="*/ 5 w 174"/>
                  <a:gd name="T47" fmla="*/ 74 h 84"/>
                  <a:gd name="T48" fmla="*/ 13 w 174"/>
                  <a:gd name="T49" fmla="*/ 79 h 84"/>
                  <a:gd name="T50" fmla="*/ 8 w 174"/>
                  <a:gd name="T51" fmla="*/ 72 h 84"/>
                  <a:gd name="T52" fmla="*/ 11 w 174"/>
                  <a:gd name="T53" fmla="*/ 70 h 84"/>
                  <a:gd name="T54" fmla="*/ 15 w 174"/>
                  <a:gd name="T55" fmla="*/ 70 h 84"/>
                  <a:gd name="T56" fmla="*/ 23 w 174"/>
                  <a:gd name="T57" fmla="*/ 72 h 84"/>
                  <a:gd name="T58" fmla="*/ 21 w 174"/>
                  <a:gd name="T59" fmla="*/ 68 h 84"/>
                  <a:gd name="T60" fmla="*/ 21 w 174"/>
                  <a:gd name="T61" fmla="*/ 77 h 84"/>
                  <a:gd name="T62" fmla="*/ 41 w 174"/>
                  <a:gd name="T63" fmla="*/ 71 h 84"/>
                  <a:gd name="T64" fmla="*/ 111 w 174"/>
                  <a:gd name="T65" fmla="*/ 35 h 84"/>
                  <a:gd name="T66" fmla="*/ 126 w 174"/>
                  <a:gd name="T67" fmla="*/ 33 h 84"/>
                  <a:gd name="T68" fmla="*/ 121 w 174"/>
                  <a:gd name="T69" fmla="*/ 35 h 84"/>
                  <a:gd name="T70" fmla="*/ 116 w 174"/>
                  <a:gd name="T71" fmla="*/ 35 h 84"/>
                  <a:gd name="T72" fmla="*/ 155 w 174"/>
                  <a:gd name="T73" fmla="*/ 21 h 84"/>
                  <a:gd name="T74" fmla="*/ 166 w 174"/>
                  <a:gd name="T75" fmla="*/ 8 h 84"/>
                  <a:gd name="T76" fmla="*/ 146 w 174"/>
                  <a:gd name="T77" fmla="*/ 30 h 84"/>
                  <a:gd name="T78" fmla="*/ 161 w 174"/>
                  <a:gd name="T79" fmla="*/ 7 h 84"/>
                  <a:gd name="T80" fmla="*/ 128 w 174"/>
                  <a:gd name="T81" fmla="*/ 31 h 84"/>
                  <a:gd name="T82" fmla="*/ 166 w 174"/>
                  <a:gd name="T83" fmla="*/ 22 h 84"/>
                  <a:gd name="T84" fmla="*/ 22 w 174"/>
                  <a:gd name="T85" fmla="*/ 58 h 84"/>
                  <a:gd name="T86" fmla="*/ 103 w 174"/>
                  <a:gd name="T87" fmla="*/ 38 h 84"/>
                  <a:gd name="T88" fmla="*/ 95 w 174"/>
                  <a:gd name="T89" fmla="*/ 39 h 84"/>
                  <a:gd name="T90" fmla="*/ 101 w 174"/>
                  <a:gd name="T91" fmla="*/ 47 h 84"/>
                  <a:gd name="T92" fmla="*/ 79 w 174"/>
                  <a:gd name="T93" fmla="*/ 43 h 84"/>
                  <a:gd name="T94" fmla="*/ 76 w 174"/>
                  <a:gd name="T95" fmla="*/ 45 h 84"/>
                  <a:gd name="T96" fmla="*/ 87 w 174"/>
                  <a:gd name="T97" fmla="*/ 58 h 84"/>
                  <a:gd name="T98" fmla="*/ 60 w 174"/>
                  <a:gd name="T99" fmla="*/ 50 h 84"/>
                  <a:gd name="T100" fmla="*/ 50 w 174"/>
                  <a:gd name="T101" fmla="*/ 51 h 84"/>
                  <a:gd name="T102" fmla="*/ 44 w 174"/>
                  <a:gd name="T103" fmla="*/ 53 h 84"/>
                  <a:gd name="T104" fmla="*/ 37 w 174"/>
                  <a:gd name="T105" fmla="*/ 59 h 84"/>
                  <a:gd name="T106" fmla="*/ 26 w 174"/>
                  <a:gd name="T107" fmla="*/ 60 h 84"/>
                  <a:gd name="T108" fmla="*/ 22 w 174"/>
                  <a:gd name="T109" fmla="*/ 64 h 84"/>
                  <a:gd name="T110" fmla="*/ 16 w 174"/>
                  <a:gd name="T111" fmla="*/ 69 h 84"/>
                  <a:gd name="T112" fmla="*/ 7 w 174"/>
                  <a:gd name="T113" fmla="*/ 69 h 84"/>
                  <a:gd name="T114" fmla="*/ 5 w 174"/>
                  <a:gd name="T11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74" h="84">
                    <a:moveTo>
                      <a:pt x="130" y="41"/>
                    </a:moveTo>
                    <a:cubicBezTo>
                      <a:pt x="132" y="39"/>
                      <a:pt x="134" y="37"/>
                      <a:pt x="136" y="35"/>
                    </a:cubicBezTo>
                    <a:cubicBezTo>
                      <a:pt x="147" y="37"/>
                      <a:pt x="156" y="37"/>
                      <a:pt x="165" y="30"/>
                    </a:cubicBezTo>
                    <a:cubicBezTo>
                      <a:pt x="171" y="24"/>
                      <a:pt x="167" y="14"/>
                      <a:pt x="172" y="7"/>
                    </a:cubicBezTo>
                    <a:cubicBezTo>
                      <a:pt x="172" y="7"/>
                      <a:pt x="172" y="7"/>
                      <a:pt x="172" y="7"/>
                    </a:cubicBezTo>
                    <a:cubicBezTo>
                      <a:pt x="172" y="6"/>
                      <a:pt x="172" y="6"/>
                      <a:pt x="172" y="5"/>
                    </a:cubicBezTo>
                    <a:cubicBezTo>
                      <a:pt x="173" y="5"/>
                      <a:pt x="173" y="5"/>
                      <a:pt x="173" y="5"/>
                    </a:cubicBezTo>
                    <a:cubicBezTo>
                      <a:pt x="173" y="4"/>
                      <a:pt x="173" y="4"/>
                      <a:pt x="174" y="4"/>
                    </a:cubicBezTo>
                    <a:cubicBezTo>
                      <a:pt x="174" y="4"/>
                      <a:pt x="174" y="3"/>
                      <a:pt x="173" y="2"/>
                    </a:cubicBezTo>
                    <a:cubicBezTo>
                      <a:pt x="173" y="2"/>
                      <a:pt x="172" y="2"/>
                      <a:pt x="172" y="2"/>
                    </a:cubicBezTo>
                    <a:cubicBezTo>
                      <a:pt x="161" y="5"/>
                      <a:pt x="150" y="0"/>
                      <a:pt x="139" y="6"/>
                    </a:cubicBezTo>
                    <a:cubicBezTo>
                      <a:pt x="133" y="10"/>
                      <a:pt x="127" y="20"/>
                      <a:pt x="130" y="27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00" y="35"/>
                      <a:pt x="70" y="40"/>
                      <a:pt x="40" y="50"/>
                    </a:cubicBezTo>
                    <a:cubicBezTo>
                      <a:pt x="31" y="52"/>
                      <a:pt x="22" y="54"/>
                      <a:pt x="14" y="58"/>
                    </a:cubicBezTo>
                    <a:cubicBezTo>
                      <a:pt x="9" y="61"/>
                      <a:pt x="0" y="66"/>
                      <a:pt x="2" y="74"/>
                    </a:cubicBezTo>
                    <a:cubicBezTo>
                      <a:pt x="4" y="82"/>
                      <a:pt x="14" y="82"/>
                      <a:pt x="21" y="83"/>
                    </a:cubicBezTo>
                    <a:cubicBezTo>
                      <a:pt x="35" y="84"/>
                      <a:pt x="50" y="80"/>
                      <a:pt x="63" y="77"/>
                    </a:cubicBezTo>
                    <a:cubicBezTo>
                      <a:pt x="87" y="70"/>
                      <a:pt x="111" y="59"/>
                      <a:pt x="130" y="41"/>
                    </a:cubicBezTo>
                    <a:close/>
                    <a:moveTo>
                      <a:pt x="75" y="70"/>
                    </a:moveTo>
                    <a:cubicBezTo>
                      <a:pt x="63" y="74"/>
                      <a:pt x="52" y="77"/>
                      <a:pt x="40" y="79"/>
                    </a:cubicBezTo>
                    <a:cubicBezTo>
                      <a:pt x="34" y="75"/>
                      <a:pt x="29" y="71"/>
                      <a:pt x="25" y="66"/>
                    </a:cubicBezTo>
                    <a:cubicBezTo>
                      <a:pt x="23" y="65"/>
                      <a:pt x="28" y="67"/>
                      <a:pt x="27" y="67"/>
                    </a:cubicBezTo>
                    <a:cubicBezTo>
                      <a:pt x="29" y="68"/>
                      <a:pt x="31" y="69"/>
                      <a:pt x="33" y="70"/>
                    </a:cubicBezTo>
                    <a:cubicBezTo>
                      <a:pt x="35" y="72"/>
                      <a:pt x="38" y="74"/>
                      <a:pt x="41" y="76"/>
                    </a:cubicBezTo>
                    <a:cubicBezTo>
                      <a:pt x="41" y="76"/>
                      <a:pt x="41" y="75"/>
                      <a:pt x="41" y="75"/>
                    </a:cubicBezTo>
                    <a:cubicBezTo>
                      <a:pt x="38" y="73"/>
                      <a:pt x="35" y="71"/>
                      <a:pt x="32" y="68"/>
                    </a:cubicBezTo>
                    <a:cubicBezTo>
                      <a:pt x="30" y="67"/>
                      <a:pt x="29" y="66"/>
                      <a:pt x="27" y="64"/>
                    </a:cubicBezTo>
                    <a:cubicBezTo>
                      <a:pt x="26" y="64"/>
                      <a:pt x="22" y="60"/>
                      <a:pt x="25" y="62"/>
                    </a:cubicBezTo>
                    <a:cubicBezTo>
                      <a:pt x="27" y="62"/>
                      <a:pt x="28" y="63"/>
                      <a:pt x="29" y="64"/>
                    </a:cubicBezTo>
                    <a:cubicBezTo>
                      <a:pt x="34" y="68"/>
                      <a:pt x="39" y="72"/>
                      <a:pt x="44" y="73"/>
                    </a:cubicBezTo>
                    <a:cubicBezTo>
                      <a:pt x="45" y="73"/>
                      <a:pt x="45" y="73"/>
                      <a:pt x="45" y="73"/>
                    </a:cubicBezTo>
                    <a:cubicBezTo>
                      <a:pt x="40" y="69"/>
                      <a:pt x="35" y="66"/>
                      <a:pt x="30" y="63"/>
                    </a:cubicBezTo>
                    <a:cubicBezTo>
                      <a:pt x="30" y="63"/>
                      <a:pt x="29" y="62"/>
                      <a:pt x="29" y="62"/>
                    </a:cubicBezTo>
                    <a:cubicBezTo>
                      <a:pt x="27" y="61"/>
                      <a:pt x="26" y="60"/>
                      <a:pt x="29" y="61"/>
                    </a:cubicBezTo>
                    <a:cubicBezTo>
                      <a:pt x="33" y="62"/>
                      <a:pt x="36" y="64"/>
                      <a:pt x="40" y="67"/>
                    </a:cubicBezTo>
                    <a:cubicBezTo>
                      <a:pt x="41" y="67"/>
                      <a:pt x="42" y="68"/>
                      <a:pt x="43" y="69"/>
                    </a:cubicBezTo>
                    <a:cubicBezTo>
                      <a:pt x="45" y="70"/>
                      <a:pt x="48" y="72"/>
                      <a:pt x="50" y="73"/>
                    </a:cubicBezTo>
                    <a:cubicBezTo>
                      <a:pt x="50" y="73"/>
                      <a:pt x="51" y="73"/>
                      <a:pt x="51" y="72"/>
                    </a:cubicBezTo>
                    <a:cubicBezTo>
                      <a:pt x="50" y="72"/>
                      <a:pt x="50" y="72"/>
                      <a:pt x="49" y="71"/>
                    </a:cubicBezTo>
                    <a:cubicBezTo>
                      <a:pt x="49" y="71"/>
                      <a:pt x="49" y="71"/>
                      <a:pt x="49" y="71"/>
                    </a:cubicBezTo>
                    <a:cubicBezTo>
                      <a:pt x="44" y="68"/>
                      <a:pt x="39" y="66"/>
                      <a:pt x="34" y="61"/>
                    </a:cubicBezTo>
                    <a:cubicBezTo>
                      <a:pt x="32" y="59"/>
                      <a:pt x="38" y="61"/>
                      <a:pt x="39" y="61"/>
                    </a:cubicBezTo>
                    <a:cubicBezTo>
                      <a:pt x="39" y="62"/>
                      <a:pt x="40" y="62"/>
                      <a:pt x="40" y="62"/>
                    </a:cubicBezTo>
                    <a:cubicBezTo>
                      <a:pt x="45" y="66"/>
                      <a:pt x="50" y="69"/>
                      <a:pt x="55" y="72"/>
                    </a:cubicBezTo>
                    <a:cubicBezTo>
                      <a:pt x="56" y="73"/>
                      <a:pt x="56" y="72"/>
                      <a:pt x="56" y="72"/>
                    </a:cubicBezTo>
                    <a:cubicBezTo>
                      <a:pt x="51" y="68"/>
                      <a:pt x="46" y="64"/>
                      <a:pt x="40" y="61"/>
                    </a:cubicBezTo>
                    <a:cubicBezTo>
                      <a:pt x="40" y="61"/>
                      <a:pt x="39" y="60"/>
                      <a:pt x="38" y="59"/>
                    </a:cubicBezTo>
                    <a:cubicBezTo>
                      <a:pt x="37" y="59"/>
                      <a:pt x="41" y="60"/>
                      <a:pt x="42" y="60"/>
                    </a:cubicBezTo>
                    <a:cubicBezTo>
                      <a:pt x="44" y="61"/>
                      <a:pt x="46" y="62"/>
                      <a:pt x="48" y="63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50" y="65"/>
                      <a:pt x="52" y="66"/>
                      <a:pt x="54" y="67"/>
                    </a:cubicBezTo>
                    <a:cubicBezTo>
                      <a:pt x="55" y="68"/>
                      <a:pt x="57" y="68"/>
                      <a:pt x="59" y="69"/>
                    </a:cubicBezTo>
                    <a:cubicBezTo>
                      <a:pt x="59" y="69"/>
                      <a:pt x="59" y="69"/>
                      <a:pt x="59" y="69"/>
                    </a:cubicBezTo>
                    <a:cubicBezTo>
                      <a:pt x="56" y="67"/>
                      <a:pt x="52" y="65"/>
                      <a:pt x="49" y="63"/>
                    </a:cubicBezTo>
                    <a:cubicBezTo>
                      <a:pt x="47" y="62"/>
                      <a:pt x="45" y="60"/>
                      <a:pt x="44" y="59"/>
                    </a:cubicBezTo>
                    <a:cubicBezTo>
                      <a:pt x="41" y="57"/>
                      <a:pt x="39" y="55"/>
                      <a:pt x="44" y="57"/>
                    </a:cubicBezTo>
                    <a:cubicBezTo>
                      <a:pt x="47" y="58"/>
                      <a:pt x="49" y="59"/>
                      <a:pt x="51" y="60"/>
                    </a:cubicBezTo>
                    <a:cubicBezTo>
                      <a:pt x="54" y="63"/>
                      <a:pt x="58" y="64"/>
                      <a:pt x="62" y="66"/>
                    </a:cubicBezTo>
                    <a:cubicBezTo>
                      <a:pt x="62" y="67"/>
                      <a:pt x="63" y="67"/>
                      <a:pt x="63" y="67"/>
                    </a:cubicBezTo>
                    <a:cubicBezTo>
                      <a:pt x="63" y="67"/>
                      <a:pt x="64" y="68"/>
                      <a:pt x="64" y="68"/>
                    </a:cubicBezTo>
                    <a:cubicBezTo>
                      <a:pt x="65" y="68"/>
                      <a:pt x="65" y="67"/>
                      <a:pt x="65" y="67"/>
                    </a:cubicBezTo>
                    <a:cubicBezTo>
                      <a:pt x="61" y="65"/>
                      <a:pt x="56" y="62"/>
                      <a:pt x="52" y="60"/>
                    </a:cubicBezTo>
                    <a:cubicBezTo>
                      <a:pt x="51" y="59"/>
                      <a:pt x="51" y="59"/>
                      <a:pt x="50" y="58"/>
                    </a:cubicBezTo>
                    <a:cubicBezTo>
                      <a:pt x="48" y="57"/>
                      <a:pt x="47" y="56"/>
                      <a:pt x="45" y="54"/>
                    </a:cubicBezTo>
                    <a:cubicBezTo>
                      <a:pt x="46" y="55"/>
                      <a:pt x="49" y="56"/>
                      <a:pt x="50" y="56"/>
                    </a:cubicBezTo>
                    <a:cubicBezTo>
                      <a:pt x="58" y="60"/>
                      <a:pt x="65" y="65"/>
                      <a:pt x="74" y="67"/>
                    </a:cubicBezTo>
                    <a:cubicBezTo>
                      <a:pt x="74" y="68"/>
                      <a:pt x="74" y="67"/>
                      <a:pt x="74" y="67"/>
                    </a:cubicBezTo>
                    <a:cubicBezTo>
                      <a:pt x="67" y="61"/>
                      <a:pt x="58" y="58"/>
                      <a:pt x="51" y="52"/>
                    </a:cubicBezTo>
                    <a:cubicBezTo>
                      <a:pt x="52" y="53"/>
                      <a:pt x="55" y="54"/>
                      <a:pt x="57" y="55"/>
                    </a:cubicBezTo>
                    <a:cubicBezTo>
                      <a:pt x="59" y="56"/>
                      <a:pt x="61" y="57"/>
                      <a:pt x="63" y="59"/>
                    </a:cubicBezTo>
                    <a:cubicBezTo>
                      <a:pt x="67" y="61"/>
                      <a:pt x="71" y="63"/>
                      <a:pt x="75" y="64"/>
                    </a:cubicBezTo>
                    <a:cubicBezTo>
                      <a:pt x="76" y="65"/>
                      <a:pt x="76" y="64"/>
                      <a:pt x="76" y="64"/>
                    </a:cubicBezTo>
                    <a:cubicBezTo>
                      <a:pt x="69" y="60"/>
                      <a:pt x="61" y="57"/>
                      <a:pt x="55" y="52"/>
                    </a:cubicBezTo>
                    <a:cubicBezTo>
                      <a:pt x="52" y="50"/>
                      <a:pt x="57" y="52"/>
                      <a:pt x="58" y="52"/>
                    </a:cubicBezTo>
                    <a:cubicBezTo>
                      <a:pt x="59" y="52"/>
                      <a:pt x="61" y="53"/>
                      <a:pt x="63" y="54"/>
                    </a:cubicBezTo>
                    <a:cubicBezTo>
                      <a:pt x="66" y="56"/>
                      <a:pt x="70" y="58"/>
                      <a:pt x="73" y="59"/>
                    </a:cubicBezTo>
                    <a:cubicBezTo>
                      <a:pt x="75" y="61"/>
                      <a:pt x="78" y="61"/>
                      <a:pt x="80" y="62"/>
                    </a:cubicBezTo>
                    <a:cubicBezTo>
                      <a:pt x="80" y="62"/>
                      <a:pt x="80" y="62"/>
                      <a:pt x="80" y="62"/>
                    </a:cubicBezTo>
                    <a:cubicBezTo>
                      <a:pt x="78" y="61"/>
                      <a:pt x="76" y="60"/>
                      <a:pt x="74" y="59"/>
                    </a:cubicBezTo>
                    <a:cubicBezTo>
                      <a:pt x="74" y="59"/>
                      <a:pt x="73" y="59"/>
                      <a:pt x="73" y="58"/>
                    </a:cubicBezTo>
                    <a:cubicBezTo>
                      <a:pt x="70" y="57"/>
                      <a:pt x="68" y="55"/>
                      <a:pt x="66" y="54"/>
                    </a:cubicBezTo>
                    <a:cubicBezTo>
                      <a:pt x="65" y="53"/>
                      <a:pt x="63" y="51"/>
                      <a:pt x="62" y="50"/>
                    </a:cubicBezTo>
                    <a:cubicBezTo>
                      <a:pt x="70" y="52"/>
                      <a:pt x="77" y="58"/>
                      <a:pt x="85" y="62"/>
                    </a:cubicBezTo>
                    <a:cubicBezTo>
                      <a:pt x="85" y="62"/>
                      <a:pt x="86" y="62"/>
                      <a:pt x="85" y="61"/>
                    </a:cubicBezTo>
                    <a:cubicBezTo>
                      <a:pt x="82" y="59"/>
                      <a:pt x="79" y="57"/>
                      <a:pt x="76" y="56"/>
                    </a:cubicBezTo>
                    <a:cubicBezTo>
                      <a:pt x="74" y="54"/>
                      <a:pt x="71" y="53"/>
                      <a:pt x="69" y="51"/>
                    </a:cubicBezTo>
                    <a:cubicBezTo>
                      <a:pt x="68" y="50"/>
                      <a:pt x="66" y="49"/>
                      <a:pt x="69" y="49"/>
                    </a:cubicBezTo>
                    <a:cubicBezTo>
                      <a:pt x="77" y="51"/>
                      <a:pt x="82" y="57"/>
                      <a:pt x="90" y="59"/>
                    </a:cubicBezTo>
                    <a:cubicBezTo>
                      <a:pt x="90" y="59"/>
                      <a:pt x="90" y="59"/>
                      <a:pt x="90" y="59"/>
                    </a:cubicBezTo>
                    <a:cubicBezTo>
                      <a:pt x="87" y="57"/>
                      <a:pt x="84" y="55"/>
                      <a:pt x="81" y="53"/>
                    </a:cubicBezTo>
                    <a:cubicBezTo>
                      <a:pt x="79" y="52"/>
                      <a:pt x="78" y="51"/>
                      <a:pt x="76" y="50"/>
                    </a:cubicBezTo>
                    <a:cubicBezTo>
                      <a:pt x="75" y="49"/>
                      <a:pt x="74" y="49"/>
                      <a:pt x="76" y="49"/>
                    </a:cubicBezTo>
                    <a:cubicBezTo>
                      <a:pt x="82" y="51"/>
                      <a:pt x="88" y="55"/>
                      <a:pt x="94" y="58"/>
                    </a:cubicBezTo>
                    <a:cubicBezTo>
                      <a:pt x="94" y="58"/>
                      <a:pt x="95" y="58"/>
                      <a:pt x="94" y="57"/>
                    </a:cubicBezTo>
                    <a:cubicBezTo>
                      <a:pt x="89" y="53"/>
                      <a:pt x="82" y="51"/>
                      <a:pt x="78" y="46"/>
                    </a:cubicBezTo>
                    <a:cubicBezTo>
                      <a:pt x="78" y="46"/>
                      <a:pt x="81" y="47"/>
                      <a:pt x="82" y="48"/>
                    </a:cubicBezTo>
                    <a:cubicBezTo>
                      <a:pt x="84" y="48"/>
                      <a:pt x="86" y="50"/>
                      <a:pt x="88" y="51"/>
                    </a:cubicBezTo>
                    <a:cubicBezTo>
                      <a:pt x="91" y="52"/>
                      <a:pt x="94" y="53"/>
                      <a:pt x="97" y="54"/>
                    </a:cubicBezTo>
                    <a:cubicBezTo>
                      <a:pt x="97" y="55"/>
                      <a:pt x="97" y="54"/>
                      <a:pt x="97" y="54"/>
                    </a:cubicBezTo>
                    <a:cubicBezTo>
                      <a:pt x="92" y="50"/>
                      <a:pt x="86" y="48"/>
                      <a:pt x="81" y="44"/>
                    </a:cubicBezTo>
                    <a:cubicBezTo>
                      <a:pt x="79" y="43"/>
                      <a:pt x="81" y="44"/>
                      <a:pt x="82" y="44"/>
                    </a:cubicBezTo>
                    <a:cubicBezTo>
                      <a:pt x="85" y="45"/>
                      <a:pt x="87" y="46"/>
                      <a:pt x="89" y="47"/>
                    </a:cubicBezTo>
                    <a:cubicBezTo>
                      <a:pt x="93" y="49"/>
                      <a:pt x="97" y="51"/>
                      <a:pt x="100" y="53"/>
                    </a:cubicBezTo>
                    <a:cubicBezTo>
                      <a:pt x="101" y="53"/>
                      <a:pt x="101" y="53"/>
                      <a:pt x="101" y="52"/>
                    </a:cubicBezTo>
                    <a:cubicBezTo>
                      <a:pt x="99" y="50"/>
                      <a:pt x="97" y="49"/>
                      <a:pt x="95" y="48"/>
                    </a:cubicBezTo>
                    <a:cubicBezTo>
                      <a:pt x="94" y="47"/>
                      <a:pt x="89" y="43"/>
                      <a:pt x="88" y="43"/>
                    </a:cubicBezTo>
                    <a:cubicBezTo>
                      <a:pt x="94" y="44"/>
                      <a:pt x="100" y="48"/>
                      <a:pt x="107" y="51"/>
                    </a:cubicBezTo>
                    <a:cubicBezTo>
                      <a:pt x="107" y="51"/>
                      <a:pt x="107" y="50"/>
                      <a:pt x="107" y="50"/>
                    </a:cubicBezTo>
                    <a:cubicBezTo>
                      <a:pt x="105" y="49"/>
                      <a:pt x="102" y="47"/>
                      <a:pt x="100" y="46"/>
                    </a:cubicBezTo>
                    <a:cubicBezTo>
                      <a:pt x="98" y="45"/>
                      <a:pt x="96" y="43"/>
                      <a:pt x="94" y="43"/>
                    </a:cubicBezTo>
                    <a:cubicBezTo>
                      <a:pt x="100" y="44"/>
                      <a:pt x="106" y="47"/>
                      <a:pt x="111" y="50"/>
                    </a:cubicBezTo>
                    <a:cubicBezTo>
                      <a:pt x="112" y="50"/>
                      <a:pt x="112" y="49"/>
                      <a:pt x="112" y="49"/>
                    </a:cubicBezTo>
                    <a:cubicBezTo>
                      <a:pt x="107" y="46"/>
                      <a:pt x="101" y="43"/>
                      <a:pt x="96" y="40"/>
                    </a:cubicBezTo>
                    <a:cubicBezTo>
                      <a:pt x="98" y="41"/>
                      <a:pt x="101" y="42"/>
                      <a:pt x="104" y="43"/>
                    </a:cubicBezTo>
                    <a:cubicBezTo>
                      <a:pt x="107" y="44"/>
                      <a:pt x="110" y="46"/>
                      <a:pt x="113" y="47"/>
                    </a:cubicBezTo>
                    <a:cubicBezTo>
                      <a:pt x="114" y="47"/>
                      <a:pt x="114" y="47"/>
                      <a:pt x="114" y="47"/>
                    </a:cubicBezTo>
                    <a:cubicBezTo>
                      <a:pt x="109" y="44"/>
                      <a:pt x="105" y="42"/>
                      <a:pt x="101" y="40"/>
                    </a:cubicBezTo>
                    <a:cubicBezTo>
                      <a:pt x="104" y="42"/>
                      <a:pt x="110" y="44"/>
                      <a:pt x="114" y="45"/>
                    </a:cubicBezTo>
                    <a:cubicBezTo>
                      <a:pt x="114" y="45"/>
                      <a:pt x="115" y="44"/>
                      <a:pt x="114" y="44"/>
                    </a:cubicBezTo>
                    <a:cubicBezTo>
                      <a:pt x="112" y="42"/>
                      <a:pt x="107" y="38"/>
                      <a:pt x="104" y="38"/>
                    </a:cubicBezTo>
                    <a:cubicBezTo>
                      <a:pt x="109" y="38"/>
                      <a:pt x="113" y="42"/>
                      <a:pt x="118" y="43"/>
                    </a:cubicBezTo>
                    <a:cubicBezTo>
                      <a:pt x="118" y="43"/>
                      <a:pt x="118" y="42"/>
                      <a:pt x="118" y="42"/>
                    </a:cubicBezTo>
                    <a:cubicBezTo>
                      <a:pt x="116" y="41"/>
                      <a:pt x="114" y="40"/>
                      <a:pt x="113" y="39"/>
                    </a:cubicBezTo>
                    <a:cubicBezTo>
                      <a:pt x="112" y="38"/>
                      <a:pt x="106" y="35"/>
                      <a:pt x="110" y="37"/>
                    </a:cubicBezTo>
                    <a:cubicBezTo>
                      <a:pt x="114" y="39"/>
                      <a:pt x="117" y="41"/>
                      <a:pt x="121" y="42"/>
                    </a:cubicBezTo>
                    <a:cubicBezTo>
                      <a:pt x="122" y="42"/>
                      <a:pt x="122" y="42"/>
                      <a:pt x="122" y="41"/>
                    </a:cubicBezTo>
                    <a:cubicBezTo>
                      <a:pt x="120" y="40"/>
                      <a:pt x="117" y="39"/>
                      <a:pt x="115" y="37"/>
                    </a:cubicBezTo>
                    <a:cubicBezTo>
                      <a:pt x="117" y="39"/>
                      <a:pt x="120" y="40"/>
                      <a:pt x="123" y="40"/>
                    </a:cubicBezTo>
                    <a:cubicBezTo>
                      <a:pt x="123" y="41"/>
                      <a:pt x="123" y="40"/>
                      <a:pt x="123" y="40"/>
                    </a:cubicBezTo>
                    <a:cubicBezTo>
                      <a:pt x="121" y="38"/>
                      <a:pt x="119" y="37"/>
                      <a:pt x="118" y="36"/>
                    </a:cubicBezTo>
                    <a:cubicBezTo>
                      <a:pt x="119" y="37"/>
                      <a:pt x="122" y="38"/>
                      <a:pt x="124" y="39"/>
                    </a:cubicBezTo>
                    <a:cubicBezTo>
                      <a:pt x="125" y="39"/>
                      <a:pt x="125" y="39"/>
                      <a:pt x="125" y="38"/>
                    </a:cubicBezTo>
                    <a:cubicBezTo>
                      <a:pt x="125" y="38"/>
                      <a:pt x="124" y="38"/>
                      <a:pt x="124" y="37"/>
                    </a:cubicBezTo>
                    <a:cubicBezTo>
                      <a:pt x="124" y="37"/>
                      <a:pt x="124" y="38"/>
                      <a:pt x="125" y="38"/>
                    </a:cubicBezTo>
                    <a:cubicBezTo>
                      <a:pt x="125" y="38"/>
                      <a:pt x="125" y="38"/>
                      <a:pt x="125" y="37"/>
                    </a:cubicBezTo>
                    <a:cubicBezTo>
                      <a:pt x="125" y="37"/>
                      <a:pt x="125" y="36"/>
                      <a:pt x="125" y="36"/>
                    </a:cubicBezTo>
                    <a:cubicBezTo>
                      <a:pt x="125" y="36"/>
                      <a:pt x="125" y="36"/>
                      <a:pt x="125" y="36"/>
                    </a:cubicBezTo>
                    <a:cubicBezTo>
                      <a:pt x="124" y="34"/>
                      <a:pt x="125" y="34"/>
                      <a:pt x="126" y="35"/>
                    </a:cubicBezTo>
                    <a:cubicBezTo>
                      <a:pt x="127" y="35"/>
                      <a:pt x="127" y="35"/>
                      <a:pt x="127" y="35"/>
                    </a:cubicBezTo>
                    <a:cubicBezTo>
                      <a:pt x="127" y="36"/>
                      <a:pt x="128" y="37"/>
                      <a:pt x="129" y="38"/>
                    </a:cubicBezTo>
                    <a:cubicBezTo>
                      <a:pt x="114" y="53"/>
                      <a:pt x="95" y="63"/>
                      <a:pt x="75" y="70"/>
                    </a:cubicBezTo>
                    <a:close/>
                    <a:moveTo>
                      <a:pt x="7" y="76"/>
                    </a:moveTo>
                    <a:cubicBezTo>
                      <a:pt x="6" y="75"/>
                      <a:pt x="6" y="75"/>
                      <a:pt x="5" y="74"/>
                    </a:cubicBezTo>
                    <a:cubicBezTo>
                      <a:pt x="7" y="76"/>
                      <a:pt x="9" y="77"/>
                      <a:pt x="11" y="78"/>
                    </a:cubicBezTo>
                    <a:cubicBezTo>
                      <a:pt x="11" y="78"/>
                      <a:pt x="10" y="78"/>
                      <a:pt x="10" y="78"/>
                    </a:cubicBezTo>
                    <a:cubicBezTo>
                      <a:pt x="9" y="77"/>
                      <a:pt x="8" y="77"/>
                      <a:pt x="7" y="76"/>
                    </a:cubicBezTo>
                    <a:close/>
                    <a:moveTo>
                      <a:pt x="13" y="79"/>
                    </a:moveTo>
                    <a:cubicBezTo>
                      <a:pt x="13" y="79"/>
                      <a:pt x="13" y="79"/>
                      <a:pt x="13" y="79"/>
                    </a:cubicBezTo>
                    <a:cubicBezTo>
                      <a:pt x="13" y="79"/>
                      <a:pt x="13" y="79"/>
                      <a:pt x="13" y="79"/>
                    </a:cubicBezTo>
                    <a:cubicBezTo>
                      <a:pt x="13" y="79"/>
                      <a:pt x="13" y="79"/>
                      <a:pt x="13" y="79"/>
                    </a:cubicBezTo>
                    <a:close/>
                    <a:moveTo>
                      <a:pt x="36" y="79"/>
                    </a:moveTo>
                    <a:cubicBezTo>
                      <a:pt x="30" y="80"/>
                      <a:pt x="24" y="80"/>
                      <a:pt x="18" y="80"/>
                    </a:cubicBezTo>
                    <a:cubicBezTo>
                      <a:pt x="17" y="80"/>
                      <a:pt x="17" y="80"/>
                      <a:pt x="16" y="79"/>
                    </a:cubicBezTo>
                    <a:cubicBezTo>
                      <a:pt x="14" y="78"/>
                      <a:pt x="13" y="77"/>
                      <a:pt x="11" y="76"/>
                    </a:cubicBezTo>
                    <a:cubicBezTo>
                      <a:pt x="11" y="75"/>
                      <a:pt x="8" y="72"/>
                      <a:pt x="8" y="72"/>
                    </a:cubicBezTo>
                    <a:cubicBezTo>
                      <a:pt x="12" y="74"/>
                      <a:pt x="15" y="77"/>
                      <a:pt x="18" y="80"/>
                    </a:cubicBezTo>
                    <a:cubicBezTo>
                      <a:pt x="19" y="80"/>
                      <a:pt x="19" y="79"/>
                      <a:pt x="19" y="79"/>
                    </a:cubicBezTo>
                    <a:cubicBezTo>
                      <a:pt x="19" y="79"/>
                      <a:pt x="18" y="78"/>
                      <a:pt x="18" y="78"/>
                    </a:cubicBezTo>
                    <a:cubicBezTo>
                      <a:pt x="18" y="78"/>
                      <a:pt x="18" y="78"/>
                      <a:pt x="17" y="78"/>
                    </a:cubicBezTo>
                    <a:cubicBezTo>
                      <a:pt x="16" y="76"/>
                      <a:pt x="15" y="75"/>
                      <a:pt x="14" y="74"/>
                    </a:cubicBezTo>
                    <a:cubicBezTo>
                      <a:pt x="12" y="73"/>
                      <a:pt x="5" y="68"/>
                      <a:pt x="11" y="70"/>
                    </a:cubicBezTo>
                    <a:cubicBezTo>
                      <a:pt x="11" y="70"/>
                      <a:pt x="12" y="71"/>
                      <a:pt x="12" y="71"/>
                    </a:cubicBezTo>
                    <a:cubicBezTo>
                      <a:pt x="15" y="75"/>
                      <a:pt x="19" y="78"/>
                      <a:pt x="24" y="79"/>
                    </a:cubicBezTo>
                    <a:cubicBezTo>
                      <a:pt x="24" y="80"/>
                      <a:pt x="25" y="79"/>
                      <a:pt x="24" y="79"/>
                    </a:cubicBezTo>
                    <a:cubicBezTo>
                      <a:pt x="20" y="76"/>
                      <a:pt x="17" y="73"/>
                      <a:pt x="13" y="70"/>
                    </a:cubicBezTo>
                    <a:cubicBezTo>
                      <a:pt x="12" y="70"/>
                      <a:pt x="12" y="69"/>
                      <a:pt x="11" y="68"/>
                    </a:cubicBezTo>
                    <a:cubicBezTo>
                      <a:pt x="11" y="68"/>
                      <a:pt x="15" y="70"/>
                      <a:pt x="15" y="70"/>
                    </a:cubicBezTo>
                    <a:cubicBezTo>
                      <a:pt x="17" y="71"/>
                      <a:pt x="20" y="73"/>
                      <a:pt x="22" y="74"/>
                    </a:cubicBezTo>
                    <a:cubicBezTo>
                      <a:pt x="24" y="76"/>
                      <a:pt x="26" y="77"/>
                      <a:pt x="28" y="79"/>
                    </a:cubicBezTo>
                    <a:cubicBezTo>
                      <a:pt x="28" y="79"/>
                      <a:pt x="28" y="78"/>
                      <a:pt x="28" y="78"/>
                    </a:cubicBezTo>
                    <a:cubicBezTo>
                      <a:pt x="26" y="77"/>
                      <a:pt x="24" y="75"/>
                      <a:pt x="22" y="73"/>
                    </a:cubicBezTo>
                    <a:cubicBezTo>
                      <a:pt x="20" y="72"/>
                      <a:pt x="19" y="71"/>
                      <a:pt x="18" y="70"/>
                    </a:cubicBezTo>
                    <a:cubicBezTo>
                      <a:pt x="15" y="67"/>
                      <a:pt x="22" y="71"/>
                      <a:pt x="23" y="72"/>
                    </a:cubicBezTo>
                    <a:cubicBezTo>
                      <a:pt x="24" y="72"/>
                      <a:pt x="24" y="73"/>
                      <a:pt x="25" y="73"/>
                    </a:cubicBezTo>
                    <a:cubicBezTo>
                      <a:pt x="28" y="75"/>
                      <a:pt x="30" y="78"/>
                      <a:pt x="33" y="79"/>
                    </a:cubicBezTo>
                    <a:cubicBezTo>
                      <a:pt x="34" y="79"/>
                      <a:pt x="34" y="79"/>
                      <a:pt x="34" y="79"/>
                    </a:cubicBezTo>
                    <a:cubicBezTo>
                      <a:pt x="31" y="77"/>
                      <a:pt x="28" y="74"/>
                      <a:pt x="25" y="73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4" y="72"/>
                      <a:pt x="21" y="68"/>
                      <a:pt x="21" y="68"/>
                    </a:cubicBezTo>
                    <a:cubicBezTo>
                      <a:pt x="23" y="68"/>
                      <a:pt x="26" y="70"/>
                      <a:pt x="28" y="71"/>
                    </a:cubicBezTo>
                    <a:cubicBezTo>
                      <a:pt x="32" y="74"/>
                      <a:pt x="35" y="76"/>
                      <a:pt x="39" y="79"/>
                    </a:cubicBezTo>
                    <a:cubicBezTo>
                      <a:pt x="38" y="79"/>
                      <a:pt x="37" y="79"/>
                      <a:pt x="36" y="79"/>
                    </a:cubicBezTo>
                    <a:close/>
                    <a:moveTo>
                      <a:pt x="15" y="72"/>
                    </a:moveTo>
                    <a:cubicBezTo>
                      <a:pt x="16" y="74"/>
                      <a:pt x="18" y="75"/>
                      <a:pt x="19" y="76"/>
                    </a:cubicBezTo>
                    <a:cubicBezTo>
                      <a:pt x="20" y="76"/>
                      <a:pt x="20" y="77"/>
                      <a:pt x="21" y="77"/>
                    </a:cubicBezTo>
                    <a:cubicBezTo>
                      <a:pt x="19" y="76"/>
                      <a:pt x="17" y="74"/>
                      <a:pt x="15" y="73"/>
                    </a:cubicBezTo>
                    <a:cubicBezTo>
                      <a:pt x="15" y="72"/>
                      <a:pt x="15" y="72"/>
                      <a:pt x="15" y="72"/>
                    </a:cubicBezTo>
                    <a:close/>
                    <a:moveTo>
                      <a:pt x="32" y="65"/>
                    </a:moveTo>
                    <a:cubicBezTo>
                      <a:pt x="33" y="66"/>
                      <a:pt x="34" y="66"/>
                      <a:pt x="35" y="67"/>
                    </a:cubicBezTo>
                    <a:cubicBezTo>
                      <a:pt x="37" y="68"/>
                      <a:pt x="40" y="70"/>
                      <a:pt x="42" y="71"/>
                    </a:cubicBezTo>
                    <a:cubicBezTo>
                      <a:pt x="45" y="73"/>
                      <a:pt x="42" y="72"/>
                      <a:pt x="41" y="71"/>
                    </a:cubicBezTo>
                    <a:cubicBezTo>
                      <a:pt x="38" y="70"/>
                      <a:pt x="35" y="68"/>
                      <a:pt x="33" y="65"/>
                    </a:cubicBezTo>
                    <a:cubicBezTo>
                      <a:pt x="33" y="65"/>
                      <a:pt x="33" y="65"/>
                      <a:pt x="32" y="65"/>
                    </a:cubicBezTo>
                    <a:close/>
                    <a:moveTo>
                      <a:pt x="65" y="59"/>
                    </a:moveTo>
                    <a:cubicBezTo>
                      <a:pt x="68" y="61"/>
                      <a:pt x="72" y="63"/>
                      <a:pt x="74" y="63"/>
                    </a:cubicBezTo>
                    <a:cubicBezTo>
                      <a:pt x="71" y="62"/>
                      <a:pt x="68" y="61"/>
                      <a:pt x="65" y="59"/>
                    </a:cubicBezTo>
                    <a:close/>
                    <a:moveTo>
                      <a:pt x="111" y="35"/>
                    </a:moveTo>
                    <a:cubicBezTo>
                      <a:pt x="113" y="37"/>
                      <a:pt x="116" y="39"/>
                      <a:pt x="119" y="40"/>
                    </a:cubicBezTo>
                    <a:cubicBezTo>
                      <a:pt x="122" y="42"/>
                      <a:pt x="115" y="39"/>
                      <a:pt x="114" y="39"/>
                    </a:cubicBezTo>
                    <a:cubicBezTo>
                      <a:pt x="112" y="38"/>
                      <a:pt x="110" y="36"/>
                      <a:pt x="108" y="35"/>
                    </a:cubicBezTo>
                    <a:cubicBezTo>
                      <a:pt x="109" y="35"/>
                      <a:pt x="110" y="35"/>
                      <a:pt x="111" y="35"/>
                    </a:cubicBezTo>
                    <a:close/>
                    <a:moveTo>
                      <a:pt x="125" y="31"/>
                    </a:moveTo>
                    <a:cubicBezTo>
                      <a:pt x="125" y="32"/>
                      <a:pt x="126" y="33"/>
                      <a:pt x="126" y="33"/>
                    </a:cubicBezTo>
                    <a:cubicBezTo>
                      <a:pt x="125" y="33"/>
                      <a:pt x="125" y="33"/>
                      <a:pt x="124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5" y="36"/>
                      <a:pt x="123" y="33"/>
                      <a:pt x="122" y="33"/>
                    </a:cubicBezTo>
                    <a:cubicBezTo>
                      <a:pt x="122" y="32"/>
                      <a:pt x="121" y="33"/>
                      <a:pt x="121" y="33"/>
                    </a:cubicBezTo>
                    <a:cubicBezTo>
                      <a:pt x="122" y="34"/>
                      <a:pt x="123" y="36"/>
                      <a:pt x="124" y="36"/>
                    </a:cubicBezTo>
                    <a:cubicBezTo>
                      <a:pt x="123" y="36"/>
                      <a:pt x="122" y="35"/>
                      <a:pt x="121" y="35"/>
                    </a:cubicBezTo>
                    <a:cubicBezTo>
                      <a:pt x="121" y="34"/>
                      <a:pt x="121" y="34"/>
                      <a:pt x="121" y="34"/>
                    </a:cubicBezTo>
                    <a:cubicBezTo>
                      <a:pt x="120" y="34"/>
                      <a:pt x="120" y="34"/>
                      <a:pt x="119" y="34"/>
                    </a:cubicBezTo>
                    <a:cubicBezTo>
                      <a:pt x="119" y="34"/>
                      <a:pt x="118" y="34"/>
                      <a:pt x="119" y="34"/>
                    </a:cubicBezTo>
                    <a:cubicBezTo>
                      <a:pt x="120" y="35"/>
                      <a:pt x="125" y="39"/>
                      <a:pt x="122" y="37"/>
                    </a:cubicBezTo>
                    <a:cubicBezTo>
                      <a:pt x="120" y="36"/>
                      <a:pt x="119" y="35"/>
                      <a:pt x="117" y="35"/>
                    </a:cubicBezTo>
                    <a:cubicBezTo>
                      <a:pt x="116" y="35"/>
                      <a:pt x="116" y="35"/>
                      <a:pt x="116" y="35"/>
                    </a:cubicBezTo>
                    <a:cubicBezTo>
                      <a:pt x="117" y="36"/>
                      <a:pt x="118" y="37"/>
                      <a:pt x="119" y="38"/>
                    </a:cubicBezTo>
                    <a:cubicBezTo>
                      <a:pt x="120" y="38"/>
                      <a:pt x="124" y="40"/>
                      <a:pt x="120" y="39"/>
                    </a:cubicBezTo>
                    <a:cubicBezTo>
                      <a:pt x="117" y="38"/>
                      <a:pt x="114" y="36"/>
                      <a:pt x="112" y="35"/>
                    </a:cubicBezTo>
                    <a:cubicBezTo>
                      <a:pt x="116" y="34"/>
                      <a:pt x="121" y="32"/>
                      <a:pt x="125" y="31"/>
                    </a:cubicBezTo>
                    <a:close/>
                    <a:moveTo>
                      <a:pt x="166" y="8"/>
                    </a:moveTo>
                    <a:cubicBezTo>
                      <a:pt x="162" y="13"/>
                      <a:pt x="159" y="18"/>
                      <a:pt x="155" y="21"/>
                    </a:cubicBezTo>
                    <a:cubicBezTo>
                      <a:pt x="152" y="24"/>
                      <a:pt x="148" y="27"/>
                      <a:pt x="144" y="27"/>
                    </a:cubicBezTo>
                    <a:cubicBezTo>
                      <a:pt x="140" y="28"/>
                      <a:pt x="137" y="27"/>
                      <a:pt x="134" y="29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29"/>
                      <a:pt x="134" y="28"/>
                      <a:pt x="134" y="28"/>
                    </a:cubicBezTo>
                    <a:cubicBezTo>
                      <a:pt x="134" y="21"/>
                      <a:pt x="144" y="20"/>
                      <a:pt x="149" y="18"/>
                    </a:cubicBezTo>
                    <a:cubicBezTo>
                      <a:pt x="155" y="15"/>
                      <a:pt x="160" y="11"/>
                      <a:pt x="166" y="8"/>
                    </a:cubicBezTo>
                    <a:cubicBezTo>
                      <a:pt x="166" y="8"/>
                      <a:pt x="166" y="8"/>
                      <a:pt x="166" y="8"/>
                    </a:cubicBezTo>
                    <a:close/>
                    <a:moveTo>
                      <a:pt x="147" y="30"/>
                    </a:moveTo>
                    <a:cubicBezTo>
                      <a:pt x="151" y="29"/>
                      <a:pt x="154" y="26"/>
                      <a:pt x="157" y="24"/>
                    </a:cubicBezTo>
                    <a:cubicBezTo>
                      <a:pt x="159" y="22"/>
                      <a:pt x="161" y="19"/>
                      <a:pt x="163" y="17"/>
                    </a:cubicBezTo>
                    <a:cubicBezTo>
                      <a:pt x="163" y="18"/>
                      <a:pt x="162" y="20"/>
                      <a:pt x="161" y="21"/>
                    </a:cubicBezTo>
                    <a:cubicBezTo>
                      <a:pt x="158" y="27"/>
                      <a:pt x="152" y="29"/>
                      <a:pt x="146" y="30"/>
                    </a:cubicBezTo>
                    <a:cubicBezTo>
                      <a:pt x="146" y="30"/>
                      <a:pt x="147" y="30"/>
                      <a:pt x="147" y="30"/>
                    </a:cubicBezTo>
                    <a:close/>
                    <a:moveTo>
                      <a:pt x="161" y="7"/>
                    </a:moveTo>
                    <a:cubicBezTo>
                      <a:pt x="155" y="11"/>
                      <a:pt x="150" y="15"/>
                      <a:pt x="144" y="17"/>
                    </a:cubicBezTo>
                    <a:cubicBezTo>
                      <a:pt x="140" y="18"/>
                      <a:pt x="137" y="19"/>
                      <a:pt x="134" y="21"/>
                    </a:cubicBezTo>
                    <a:cubicBezTo>
                      <a:pt x="136" y="16"/>
                      <a:pt x="140" y="12"/>
                      <a:pt x="145" y="10"/>
                    </a:cubicBezTo>
                    <a:cubicBezTo>
                      <a:pt x="150" y="8"/>
                      <a:pt x="155" y="8"/>
                      <a:pt x="161" y="7"/>
                    </a:cubicBezTo>
                    <a:close/>
                    <a:moveTo>
                      <a:pt x="131" y="30"/>
                    </a:moveTo>
                    <a:cubicBezTo>
                      <a:pt x="131" y="30"/>
                      <a:pt x="131" y="30"/>
                      <a:pt x="131" y="30"/>
                    </a:cubicBezTo>
                    <a:cubicBezTo>
                      <a:pt x="132" y="31"/>
                      <a:pt x="133" y="32"/>
                      <a:pt x="134" y="33"/>
                    </a:cubicBezTo>
                    <a:cubicBezTo>
                      <a:pt x="133" y="34"/>
                      <a:pt x="132" y="35"/>
                      <a:pt x="131" y="36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29" y="34"/>
                      <a:pt x="128" y="32"/>
                      <a:pt x="128" y="31"/>
                    </a:cubicBezTo>
                    <a:cubicBezTo>
                      <a:pt x="129" y="30"/>
                      <a:pt x="130" y="30"/>
                      <a:pt x="131" y="30"/>
                    </a:cubicBezTo>
                    <a:close/>
                    <a:moveTo>
                      <a:pt x="145" y="33"/>
                    </a:moveTo>
                    <a:cubicBezTo>
                      <a:pt x="150" y="32"/>
                      <a:pt x="155" y="31"/>
                      <a:pt x="159" y="28"/>
                    </a:cubicBezTo>
                    <a:cubicBezTo>
                      <a:pt x="162" y="26"/>
                      <a:pt x="164" y="23"/>
                      <a:pt x="165" y="20"/>
                    </a:cubicBezTo>
                    <a:cubicBezTo>
                      <a:pt x="166" y="18"/>
                      <a:pt x="166" y="16"/>
                      <a:pt x="167" y="13"/>
                    </a:cubicBezTo>
                    <a:cubicBezTo>
                      <a:pt x="166" y="16"/>
                      <a:pt x="166" y="19"/>
                      <a:pt x="166" y="22"/>
                    </a:cubicBezTo>
                    <a:cubicBezTo>
                      <a:pt x="164" y="32"/>
                      <a:pt x="154" y="34"/>
                      <a:pt x="145" y="33"/>
                    </a:cubicBezTo>
                    <a:close/>
                    <a:moveTo>
                      <a:pt x="153" y="5"/>
                    </a:moveTo>
                    <a:cubicBezTo>
                      <a:pt x="150" y="6"/>
                      <a:pt x="146" y="6"/>
                      <a:pt x="142" y="8"/>
                    </a:cubicBezTo>
                    <a:cubicBezTo>
                      <a:pt x="143" y="7"/>
                      <a:pt x="145" y="7"/>
                      <a:pt x="146" y="6"/>
                    </a:cubicBezTo>
                    <a:cubicBezTo>
                      <a:pt x="148" y="6"/>
                      <a:pt x="151" y="5"/>
                      <a:pt x="153" y="5"/>
                    </a:cubicBezTo>
                    <a:close/>
                    <a:moveTo>
                      <a:pt x="22" y="58"/>
                    </a:moveTo>
                    <a:cubicBezTo>
                      <a:pt x="31" y="55"/>
                      <a:pt x="41" y="52"/>
                      <a:pt x="50" y="50"/>
                    </a:cubicBezTo>
                    <a:cubicBezTo>
                      <a:pt x="68" y="44"/>
                      <a:pt x="88" y="40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9" y="38"/>
                      <a:pt x="113" y="41"/>
                      <a:pt x="117" y="42"/>
                    </a:cubicBezTo>
                    <a:cubicBezTo>
                      <a:pt x="112" y="41"/>
                      <a:pt x="108" y="38"/>
                      <a:pt x="103" y="37"/>
                    </a:cubicBezTo>
                    <a:cubicBezTo>
                      <a:pt x="103" y="37"/>
                      <a:pt x="103" y="37"/>
                      <a:pt x="103" y="38"/>
                    </a:cubicBezTo>
                    <a:cubicBezTo>
                      <a:pt x="105" y="39"/>
                      <a:pt x="107" y="40"/>
                      <a:pt x="108" y="41"/>
                    </a:cubicBezTo>
                    <a:cubicBezTo>
                      <a:pt x="110" y="42"/>
                      <a:pt x="116" y="45"/>
                      <a:pt x="110" y="43"/>
                    </a:cubicBezTo>
                    <a:cubicBezTo>
                      <a:pt x="106" y="41"/>
                      <a:pt x="103" y="40"/>
                      <a:pt x="99" y="39"/>
                    </a:cubicBezTo>
                    <a:cubicBezTo>
                      <a:pt x="99" y="38"/>
                      <a:pt x="99" y="39"/>
                      <a:pt x="99" y="39"/>
                    </a:cubicBezTo>
                    <a:cubicBezTo>
                      <a:pt x="101" y="40"/>
                      <a:pt x="103" y="42"/>
                      <a:pt x="105" y="43"/>
                    </a:cubicBezTo>
                    <a:cubicBezTo>
                      <a:pt x="101" y="41"/>
                      <a:pt x="98" y="40"/>
                      <a:pt x="95" y="39"/>
                    </a:cubicBezTo>
                    <a:cubicBezTo>
                      <a:pt x="94" y="39"/>
                      <a:pt x="94" y="39"/>
                      <a:pt x="94" y="40"/>
                    </a:cubicBezTo>
                    <a:cubicBezTo>
                      <a:pt x="99" y="43"/>
                      <a:pt x="105" y="46"/>
                      <a:pt x="110" y="49"/>
                    </a:cubicBezTo>
                    <a:cubicBezTo>
                      <a:pt x="105" y="46"/>
                      <a:pt x="99" y="43"/>
                      <a:pt x="93" y="42"/>
                    </a:cubicBezTo>
                    <a:cubicBezTo>
                      <a:pt x="92" y="42"/>
                      <a:pt x="92" y="42"/>
                      <a:pt x="93" y="43"/>
                    </a:cubicBezTo>
                    <a:cubicBezTo>
                      <a:pt x="95" y="44"/>
                      <a:pt x="97" y="45"/>
                      <a:pt x="100" y="47"/>
                    </a:cubicBezTo>
                    <a:cubicBezTo>
                      <a:pt x="100" y="47"/>
                      <a:pt x="100" y="47"/>
                      <a:pt x="101" y="47"/>
                    </a:cubicBezTo>
                    <a:cubicBezTo>
                      <a:pt x="96" y="45"/>
                      <a:pt x="92" y="43"/>
                      <a:pt x="87" y="42"/>
                    </a:cubicBezTo>
                    <a:cubicBezTo>
                      <a:pt x="86" y="42"/>
                      <a:pt x="86" y="43"/>
                      <a:pt x="86" y="43"/>
                    </a:cubicBezTo>
                    <a:cubicBezTo>
                      <a:pt x="88" y="44"/>
                      <a:pt x="90" y="46"/>
                      <a:pt x="92" y="47"/>
                    </a:cubicBezTo>
                    <a:cubicBezTo>
                      <a:pt x="94" y="48"/>
                      <a:pt x="95" y="48"/>
                      <a:pt x="96" y="49"/>
                    </a:cubicBezTo>
                    <a:cubicBezTo>
                      <a:pt x="96" y="49"/>
                      <a:pt x="102" y="53"/>
                      <a:pt x="98" y="51"/>
                    </a:cubicBezTo>
                    <a:cubicBezTo>
                      <a:pt x="92" y="48"/>
                      <a:pt x="86" y="44"/>
                      <a:pt x="79" y="43"/>
                    </a:cubicBezTo>
                    <a:cubicBezTo>
                      <a:pt x="79" y="43"/>
                      <a:pt x="79" y="43"/>
                      <a:pt x="79" y="43"/>
                    </a:cubicBezTo>
                    <a:cubicBezTo>
                      <a:pt x="83" y="47"/>
                      <a:pt x="89" y="49"/>
                      <a:pt x="94" y="52"/>
                    </a:cubicBezTo>
                    <a:cubicBezTo>
                      <a:pt x="99" y="55"/>
                      <a:pt x="94" y="53"/>
                      <a:pt x="93" y="52"/>
                    </a:cubicBezTo>
                    <a:cubicBezTo>
                      <a:pt x="91" y="51"/>
                      <a:pt x="89" y="50"/>
                      <a:pt x="87" y="49"/>
                    </a:cubicBezTo>
                    <a:cubicBezTo>
                      <a:pt x="83" y="47"/>
                      <a:pt x="80" y="46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9" y="48"/>
                      <a:pt x="81" y="50"/>
                      <a:pt x="85" y="52"/>
                    </a:cubicBezTo>
                    <a:cubicBezTo>
                      <a:pt x="81" y="50"/>
                      <a:pt x="77" y="49"/>
                      <a:pt x="73" y="48"/>
                    </a:cubicBezTo>
                    <a:cubicBezTo>
                      <a:pt x="73" y="48"/>
                      <a:pt x="73" y="48"/>
                      <a:pt x="73" y="48"/>
                    </a:cubicBezTo>
                    <a:cubicBezTo>
                      <a:pt x="77" y="51"/>
                      <a:pt x="80" y="53"/>
                      <a:pt x="84" y="55"/>
                    </a:cubicBezTo>
                    <a:cubicBezTo>
                      <a:pt x="85" y="56"/>
                      <a:pt x="86" y="57"/>
                      <a:pt x="87" y="57"/>
                    </a:cubicBezTo>
                    <a:cubicBezTo>
                      <a:pt x="87" y="57"/>
                      <a:pt x="87" y="57"/>
                      <a:pt x="87" y="58"/>
                    </a:cubicBezTo>
                    <a:cubicBezTo>
                      <a:pt x="86" y="57"/>
                      <a:pt x="84" y="56"/>
                      <a:pt x="83" y="55"/>
                    </a:cubicBezTo>
                    <a:cubicBezTo>
                      <a:pt x="77" y="52"/>
                      <a:pt x="72" y="48"/>
                      <a:pt x="65" y="48"/>
                    </a:cubicBezTo>
                    <a:cubicBezTo>
                      <a:pt x="65" y="48"/>
                      <a:pt x="65" y="49"/>
                      <a:pt x="65" y="49"/>
                    </a:cubicBezTo>
                    <a:cubicBezTo>
                      <a:pt x="67" y="51"/>
                      <a:pt x="70" y="53"/>
                      <a:pt x="72" y="54"/>
                    </a:cubicBezTo>
                    <a:cubicBezTo>
                      <a:pt x="69" y="52"/>
                      <a:pt x="65" y="50"/>
                      <a:pt x="61" y="49"/>
                    </a:cubicBezTo>
                    <a:cubicBezTo>
                      <a:pt x="60" y="49"/>
                      <a:pt x="60" y="50"/>
                      <a:pt x="60" y="50"/>
                    </a:cubicBezTo>
                    <a:cubicBezTo>
                      <a:pt x="63" y="52"/>
                      <a:pt x="65" y="54"/>
                      <a:pt x="68" y="56"/>
                    </a:cubicBezTo>
                    <a:cubicBezTo>
                      <a:pt x="67" y="56"/>
                      <a:pt x="65" y="55"/>
                      <a:pt x="64" y="54"/>
                    </a:cubicBezTo>
                    <a:cubicBezTo>
                      <a:pt x="61" y="52"/>
                      <a:pt x="57" y="50"/>
                      <a:pt x="53" y="50"/>
                    </a:cubicBezTo>
                    <a:cubicBezTo>
                      <a:pt x="53" y="50"/>
                      <a:pt x="52" y="50"/>
                      <a:pt x="53" y="51"/>
                    </a:cubicBezTo>
                    <a:cubicBezTo>
                      <a:pt x="54" y="52"/>
                      <a:pt x="55" y="53"/>
                      <a:pt x="57" y="54"/>
                    </a:cubicBezTo>
                    <a:cubicBezTo>
                      <a:pt x="55" y="53"/>
                      <a:pt x="52" y="51"/>
                      <a:pt x="50" y="51"/>
                    </a:cubicBezTo>
                    <a:cubicBezTo>
                      <a:pt x="49" y="50"/>
                      <a:pt x="49" y="51"/>
                      <a:pt x="49" y="51"/>
                    </a:cubicBezTo>
                    <a:cubicBezTo>
                      <a:pt x="56" y="58"/>
                      <a:pt x="65" y="61"/>
                      <a:pt x="72" y="66"/>
                    </a:cubicBezTo>
                    <a:cubicBezTo>
                      <a:pt x="71" y="65"/>
                      <a:pt x="68" y="65"/>
                      <a:pt x="66" y="64"/>
                    </a:cubicBezTo>
                    <a:cubicBezTo>
                      <a:pt x="64" y="63"/>
                      <a:pt x="61" y="61"/>
                      <a:pt x="59" y="60"/>
                    </a:cubicBezTo>
                    <a:cubicBezTo>
                      <a:pt x="54" y="58"/>
                      <a:pt x="50" y="55"/>
                      <a:pt x="45" y="53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45" y="55"/>
                      <a:pt x="47" y="57"/>
                      <a:pt x="48" y="58"/>
                    </a:cubicBezTo>
                    <a:cubicBezTo>
                      <a:pt x="46" y="57"/>
                      <a:pt x="43" y="56"/>
                      <a:pt x="40" y="55"/>
                    </a:cubicBezTo>
                    <a:cubicBezTo>
                      <a:pt x="40" y="55"/>
                      <a:pt x="40" y="55"/>
                      <a:pt x="40" y="56"/>
                    </a:cubicBezTo>
                    <a:cubicBezTo>
                      <a:pt x="41" y="57"/>
                      <a:pt x="43" y="59"/>
                      <a:pt x="44" y="61"/>
                    </a:cubicBezTo>
                    <a:cubicBezTo>
                      <a:pt x="42" y="59"/>
                      <a:pt x="40" y="59"/>
                      <a:pt x="37" y="58"/>
                    </a:cubicBezTo>
                    <a:cubicBezTo>
                      <a:pt x="37" y="58"/>
                      <a:pt x="36" y="58"/>
                      <a:pt x="37" y="59"/>
                    </a:cubicBezTo>
                    <a:cubicBezTo>
                      <a:pt x="37" y="59"/>
                      <a:pt x="38" y="60"/>
                      <a:pt x="38" y="61"/>
                    </a:cubicBezTo>
                    <a:cubicBezTo>
                      <a:pt x="37" y="60"/>
                      <a:pt x="35" y="59"/>
                      <a:pt x="33" y="59"/>
                    </a:cubicBezTo>
                    <a:cubicBezTo>
                      <a:pt x="32" y="59"/>
                      <a:pt x="32" y="60"/>
                      <a:pt x="32" y="60"/>
                    </a:cubicBezTo>
                    <a:cubicBezTo>
                      <a:pt x="33" y="61"/>
                      <a:pt x="34" y="62"/>
                      <a:pt x="36" y="63"/>
                    </a:cubicBezTo>
                    <a:cubicBezTo>
                      <a:pt x="33" y="62"/>
                      <a:pt x="30" y="60"/>
                      <a:pt x="26" y="59"/>
                    </a:cubicBezTo>
                    <a:cubicBezTo>
                      <a:pt x="26" y="59"/>
                      <a:pt x="26" y="59"/>
                      <a:pt x="26" y="60"/>
                    </a:cubicBezTo>
                    <a:cubicBezTo>
                      <a:pt x="27" y="60"/>
                      <a:pt x="27" y="61"/>
                      <a:pt x="28" y="62"/>
                    </a:cubicBezTo>
                    <a:cubicBezTo>
                      <a:pt x="26" y="61"/>
                      <a:pt x="24" y="61"/>
                      <a:pt x="23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4" y="63"/>
                      <a:pt x="26" y="65"/>
                      <a:pt x="28" y="66"/>
                    </a:cubicBezTo>
                    <a:cubicBezTo>
                      <a:pt x="26" y="65"/>
                      <a:pt x="24" y="64"/>
                      <a:pt x="22" y="64"/>
                    </a:cubicBezTo>
                    <a:cubicBezTo>
                      <a:pt x="22" y="64"/>
                      <a:pt x="22" y="64"/>
                      <a:pt x="22" y="64"/>
                    </a:cubicBezTo>
                    <a:cubicBezTo>
                      <a:pt x="23" y="66"/>
                      <a:pt x="25" y="67"/>
                      <a:pt x="26" y="69"/>
                    </a:cubicBezTo>
                    <a:cubicBezTo>
                      <a:pt x="24" y="68"/>
                      <a:pt x="22" y="67"/>
                      <a:pt x="19" y="67"/>
                    </a:cubicBezTo>
                    <a:cubicBezTo>
                      <a:pt x="19" y="67"/>
                      <a:pt x="19" y="67"/>
                      <a:pt x="19" y="67"/>
                    </a:cubicBezTo>
                    <a:cubicBezTo>
                      <a:pt x="20" y="69"/>
                      <a:pt x="21" y="70"/>
                      <a:pt x="23" y="71"/>
                    </a:cubicBezTo>
                    <a:cubicBezTo>
                      <a:pt x="21" y="70"/>
                      <a:pt x="18" y="69"/>
                      <a:pt x="16" y="68"/>
                    </a:cubicBezTo>
                    <a:cubicBezTo>
                      <a:pt x="16" y="68"/>
                      <a:pt x="16" y="68"/>
                      <a:pt x="16" y="69"/>
                    </a:cubicBezTo>
                    <a:cubicBezTo>
                      <a:pt x="16" y="69"/>
                      <a:pt x="17" y="70"/>
                      <a:pt x="18" y="71"/>
                    </a:cubicBezTo>
                    <a:cubicBezTo>
                      <a:pt x="16" y="69"/>
                      <a:pt x="13" y="68"/>
                      <a:pt x="10" y="67"/>
                    </a:cubicBezTo>
                    <a:cubicBezTo>
                      <a:pt x="10" y="67"/>
                      <a:pt x="10" y="68"/>
                      <a:pt x="10" y="68"/>
                    </a:cubicBezTo>
                    <a:cubicBezTo>
                      <a:pt x="10" y="68"/>
                      <a:pt x="11" y="69"/>
                      <a:pt x="11" y="70"/>
                    </a:cubicBezTo>
                    <a:cubicBezTo>
                      <a:pt x="10" y="69"/>
                      <a:pt x="9" y="69"/>
                      <a:pt x="7" y="68"/>
                    </a:cubicBezTo>
                    <a:cubicBezTo>
                      <a:pt x="7" y="68"/>
                      <a:pt x="7" y="69"/>
                      <a:pt x="7" y="69"/>
                    </a:cubicBezTo>
                    <a:cubicBezTo>
                      <a:pt x="8" y="70"/>
                      <a:pt x="9" y="72"/>
                      <a:pt x="11" y="73"/>
                    </a:cubicBezTo>
                    <a:cubicBezTo>
                      <a:pt x="9" y="72"/>
                      <a:pt x="8" y="71"/>
                      <a:pt x="7" y="71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8" y="74"/>
                      <a:pt x="9" y="75"/>
                      <a:pt x="11" y="77"/>
                    </a:cubicBezTo>
                    <a:cubicBezTo>
                      <a:pt x="9" y="76"/>
                      <a:pt x="7" y="74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cubicBezTo>
                      <a:pt x="3" y="65"/>
                      <a:pt x="17" y="60"/>
                      <a:pt x="22" y="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25"/>
              <p:cNvSpPr>
                <a:spLocks noEditPoints="1"/>
              </p:cNvSpPr>
              <p:nvPr/>
            </p:nvSpPr>
            <p:spPr bwMode="auto">
              <a:xfrm>
                <a:off x="405" y="1758"/>
                <a:ext cx="412" cy="201"/>
              </a:xfrm>
              <a:custGeom>
                <a:avLst/>
                <a:gdLst>
                  <a:gd name="T0" fmla="*/ 172 w 174"/>
                  <a:gd name="T1" fmla="*/ 6 h 85"/>
                  <a:gd name="T2" fmla="*/ 129 w 174"/>
                  <a:gd name="T3" fmla="*/ 28 h 85"/>
                  <a:gd name="T4" fmla="*/ 62 w 174"/>
                  <a:gd name="T5" fmla="*/ 77 h 85"/>
                  <a:gd name="T6" fmla="*/ 32 w 174"/>
                  <a:gd name="T7" fmla="*/ 70 h 85"/>
                  <a:gd name="T8" fmla="*/ 29 w 174"/>
                  <a:gd name="T9" fmla="*/ 64 h 85"/>
                  <a:gd name="T10" fmla="*/ 39 w 174"/>
                  <a:gd name="T11" fmla="*/ 67 h 85"/>
                  <a:gd name="T12" fmla="*/ 34 w 174"/>
                  <a:gd name="T13" fmla="*/ 62 h 85"/>
                  <a:gd name="T14" fmla="*/ 38 w 174"/>
                  <a:gd name="T15" fmla="*/ 60 h 85"/>
                  <a:gd name="T16" fmla="*/ 59 w 174"/>
                  <a:gd name="T17" fmla="*/ 69 h 85"/>
                  <a:gd name="T18" fmla="*/ 63 w 174"/>
                  <a:gd name="T19" fmla="*/ 67 h 85"/>
                  <a:gd name="T20" fmla="*/ 50 w 174"/>
                  <a:gd name="T21" fmla="*/ 57 h 85"/>
                  <a:gd name="T22" fmla="*/ 75 w 174"/>
                  <a:gd name="T23" fmla="*/ 65 h 85"/>
                  <a:gd name="T24" fmla="*/ 79 w 174"/>
                  <a:gd name="T25" fmla="*/ 63 h 85"/>
                  <a:gd name="T26" fmla="*/ 84 w 174"/>
                  <a:gd name="T27" fmla="*/ 62 h 85"/>
                  <a:gd name="T28" fmla="*/ 89 w 174"/>
                  <a:gd name="T29" fmla="*/ 59 h 85"/>
                  <a:gd name="T30" fmla="*/ 77 w 174"/>
                  <a:gd name="T31" fmla="*/ 46 h 85"/>
                  <a:gd name="T32" fmla="*/ 82 w 174"/>
                  <a:gd name="T33" fmla="*/ 45 h 85"/>
                  <a:gd name="T34" fmla="*/ 106 w 174"/>
                  <a:gd name="T35" fmla="*/ 51 h 85"/>
                  <a:gd name="T36" fmla="*/ 96 w 174"/>
                  <a:gd name="T37" fmla="*/ 40 h 85"/>
                  <a:gd name="T38" fmla="*/ 114 w 174"/>
                  <a:gd name="T39" fmla="*/ 45 h 85"/>
                  <a:gd name="T40" fmla="*/ 121 w 174"/>
                  <a:gd name="T41" fmla="*/ 42 h 85"/>
                  <a:gd name="T42" fmla="*/ 124 w 174"/>
                  <a:gd name="T43" fmla="*/ 39 h 85"/>
                  <a:gd name="T44" fmla="*/ 125 w 174"/>
                  <a:gd name="T45" fmla="*/ 36 h 85"/>
                  <a:gd name="T46" fmla="*/ 5 w 174"/>
                  <a:gd name="T47" fmla="*/ 74 h 85"/>
                  <a:gd name="T48" fmla="*/ 13 w 174"/>
                  <a:gd name="T49" fmla="*/ 79 h 85"/>
                  <a:gd name="T50" fmla="*/ 7 w 174"/>
                  <a:gd name="T51" fmla="*/ 72 h 85"/>
                  <a:gd name="T52" fmla="*/ 10 w 174"/>
                  <a:gd name="T53" fmla="*/ 71 h 85"/>
                  <a:gd name="T54" fmla="*/ 14 w 174"/>
                  <a:gd name="T55" fmla="*/ 70 h 85"/>
                  <a:gd name="T56" fmla="*/ 22 w 174"/>
                  <a:gd name="T57" fmla="*/ 72 h 85"/>
                  <a:gd name="T58" fmla="*/ 21 w 174"/>
                  <a:gd name="T59" fmla="*/ 68 h 85"/>
                  <a:gd name="T60" fmla="*/ 20 w 174"/>
                  <a:gd name="T61" fmla="*/ 77 h 85"/>
                  <a:gd name="T62" fmla="*/ 41 w 174"/>
                  <a:gd name="T63" fmla="*/ 72 h 85"/>
                  <a:gd name="T64" fmla="*/ 110 w 174"/>
                  <a:gd name="T65" fmla="*/ 35 h 85"/>
                  <a:gd name="T66" fmla="*/ 125 w 174"/>
                  <a:gd name="T67" fmla="*/ 34 h 85"/>
                  <a:gd name="T68" fmla="*/ 121 w 174"/>
                  <a:gd name="T69" fmla="*/ 35 h 85"/>
                  <a:gd name="T70" fmla="*/ 116 w 174"/>
                  <a:gd name="T71" fmla="*/ 36 h 85"/>
                  <a:gd name="T72" fmla="*/ 155 w 174"/>
                  <a:gd name="T73" fmla="*/ 22 h 85"/>
                  <a:gd name="T74" fmla="*/ 165 w 174"/>
                  <a:gd name="T75" fmla="*/ 8 h 85"/>
                  <a:gd name="T76" fmla="*/ 146 w 174"/>
                  <a:gd name="T77" fmla="*/ 30 h 85"/>
                  <a:gd name="T78" fmla="*/ 160 w 174"/>
                  <a:gd name="T79" fmla="*/ 8 h 85"/>
                  <a:gd name="T80" fmla="*/ 128 w 174"/>
                  <a:gd name="T81" fmla="*/ 31 h 85"/>
                  <a:gd name="T82" fmla="*/ 165 w 174"/>
                  <a:gd name="T83" fmla="*/ 22 h 85"/>
                  <a:gd name="T84" fmla="*/ 22 w 174"/>
                  <a:gd name="T85" fmla="*/ 59 h 85"/>
                  <a:gd name="T86" fmla="*/ 103 w 174"/>
                  <a:gd name="T87" fmla="*/ 38 h 85"/>
                  <a:gd name="T88" fmla="*/ 94 w 174"/>
                  <a:gd name="T89" fmla="*/ 39 h 85"/>
                  <a:gd name="T90" fmla="*/ 100 w 174"/>
                  <a:gd name="T91" fmla="*/ 48 h 85"/>
                  <a:gd name="T92" fmla="*/ 79 w 174"/>
                  <a:gd name="T93" fmla="*/ 43 h 85"/>
                  <a:gd name="T94" fmla="*/ 76 w 174"/>
                  <a:gd name="T95" fmla="*/ 46 h 85"/>
                  <a:gd name="T96" fmla="*/ 87 w 174"/>
                  <a:gd name="T97" fmla="*/ 58 h 85"/>
                  <a:gd name="T98" fmla="*/ 60 w 174"/>
                  <a:gd name="T99" fmla="*/ 50 h 85"/>
                  <a:gd name="T100" fmla="*/ 49 w 174"/>
                  <a:gd name="T101" fmla="*/ 51 h 85"/>
                  <a:gd name="T102" fmla="*/ 44 w 174"/>
                  <a:gd name="T103" fmla="*/ 54 h 85"/>
                  <a:gd name="T104" fmla="*/ 36 w 174"/>
                  <a:gd name="T105" fmla="*/ 59 h 85"/>
                  <a:gd name="T106" fmla="*/ 26 w 174"/>
                  <a:gd name="T107" fmla="*/ 60 h 85"/>
                  <a:gd name="T108" fmla="*/ 21 w 174"/>
                  <a:gd name="T109" fmla="*/ 65 h 85"/>
                  <a:gd name="T110" fmla="*/ 15 w 174"/>
                  <a:gd name="T111" fmla="*/ 69 h 85"/>
                  <a:gd name="T112" fmla="*/ 7 w 174"/>
                  <a:gd name="T113" fmla="*/ 69 h 85"/>
                  <a:gd name="T114" fmla="*/ 4 w 174"/>
                  <a:gd name="T115" fmla="*/ 73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74" h="85">
                    <a:moveTo>
                      <a:pt x="129" y="42"/>
                    </a:moveTo>
                    <a:cubicBezTo>
                      <a:pt x="132" y="39"/>
                      <a:pt x="134" y="37"/>
                      <a:pt x="136" y="35"/>
                    </a:cubicBezTo>
                    <a:cubicBezTo>
                      <a:pt x="146" y="37"/>
                      <a:pt x="156" y="38"/>
                      <a:pt x="164" y="30"/>
                    </a:cubicBezTo>
                    <a:cubicBezTo>
                      <a:pt x="171" y="25"/>
                      <a:pt x="167" y="14"/>
                      <a:pt x="171" y="7"/>
                    </a:cubicBezTo>
                    <a:cubicBezTo>
                      <a:pt x="171" y="7"/>
                      <a:pt x="171" y="7"/>
                      <a:pt x="171" y="7"/>
                    </a:cubicBezTo>
                    <a:cubicBezTo>
                      <a:pt x="172" y="7"/>
                      <a:pt x="172" y="6"/>
                      <a:pt x="172" y="6"/>
                    </a:cubicBezTo>
                    <a:cubicBezTo>
                      <a:pt x="172" y="6"/>
                      <a:pt x="173" y="5"/>
                      <a:pt x="173" y="5"/>
                    </a:cubicBezTo>
                    <a:cubicBezTo>
                      <a:pt x="173" y="5"/>
                      <a:pt x="173" y="5"/>
                      <a:pt x="173" y="5"/>
                    </a:cubicBezTo>
                    <a:cubicBezTo>
                      <a:pt x="174" y="4"/>
                      <a:pt x="173" y="3"/>
                      <a:pt x="173" y="3"/>
                    </a:cubicBezTo>
                    <a:cubicBezTo>
                      <a:pt x="173" y="3"/>
                      <a:pt x="172" y="2"/>
                      <a:pt x="171" y="2"/>
                    </a:cubicBezTo>
                    <a:cubicBezTo>
                      <a:pt x="161" y="6"/>
                      <a:pt x="149" y="0"/>
                      <a:pt x="139" y="6"/>
                    </a:cubicBezTo>
                    <a:cubicBezTo>
                      <a:pt x="133" y="10"/>
                      <a:pt x="127" y="20"/>
                      <a:pt x="129" y="28"/>
                    </a:cubicBezTo>
                    <a:cubicBezTo>
                      <a:pt x="129" y="28"/>
                      <a:pt x="129" y="28"/>
                      <a:pt x="129" y="28"/>
                    </a:cubicBezTo>
                    <a:cubicBezTo>
                      <a:pt x="99" y="35"/>
                      <a:pt x="69" y="41"/>
                      <a:pt x="39" y="50"/>
                    </a:cubicBezTo>
                    <a:cubicBezTo>
                      <a:pt x="31" y="53"/>
                      <a:pt x="22" y="55"/>
                      <a:pt x="13" y="59"/>
                    </a:cubicBezTo>
                    <a:cubicBezTo>
                      <a:pt x="8" y="61"/>
                      <a:pt x="0" y="67"/>
                      <a:pt x="2" y="74"/>
                    </a:cubicBezTo>
                    <a:cubicBezTo>
                      <a:pt x="4" y="82"/>
                      <a:pt x="14" y="83"/>
                      <a:pt x="21" y="83"/>
                    </a:cubicBezTo>
                    <a:cubicBezTo>
                      <a:pt x="34" y="85"/>
                      <a:pt x="49" y="81"/>
                      <a:pt x="62" y="77"/>
                    </a:cubicBezTo>
                    <a:cubicBezTo>
                      <a:pt x="87" y="70"/>
                      <a:pt x="111" y="59"/>
                      <a:pt x="129" y="42"/>
                    </a:cubicBezTo>
                    <a:close/>
                    <a:moveTo>
                      <a:pt x="74" y="70"/>
                    </a:moveTo>
                    <a:cubicBezTo>
                      <a:pt x="63" y="74"/>
                      <a:pt x="51" y="77"/>
                      <a:pt x="39" y="79"/>
                    </a:cubicBezTo>
                    <a:cubicBezTo>
                      <a:pt x="34" y="75"/>
                      <a:pt x="29" y="71"/>
                      <a:pt x="24" y="67"/>
                    </a:cubicBezTo>
                    <a:cubicBezTo>
                      <a:pt x="22" y="65"/>
                      <a:pt x="27" y="67"/>
                      <a:pt x="27" y="67"/>
                    </a:cubicBezTo>
                    <a:cubicBezTo>
                      <a:pt x="29" y="68"/>
                      <a:pt x="31" y="69"/>
                      <a:pt x="32" y="70"/>
                    </a:cubicBezTo>
                    <a:cubicBezTo>
                      <a:pt x="35" y="72"/>
                      <a:pt x="37" y="74"/>
                      <a:pt x="40" y="76"/>
                    </a:cubicBezTo>
                    <a:cubicBezTo>
                      <a:pt x="40" y="76"/>
                      <a:pt x="41" y="76"/>
                      <a:pt x="41" y="75"/>
                    </a:cubicBezTo>
                    <a:cubicBezTo>
                      <a:pt x="38" y="73"/>
                      <a:pt x="34" y="71"/>
                      <a:pt x="31" y="69"/>
                    </a:cubicBezTo>
                    <a:cubicBezTo>
                      <a:pt x="30" y="67"/>
                      <a:pt x="28" y="66"/>
                      <a:pt x="26" y="65"/>
                    </a:cubicBezTo>
                    <a:cubicBezTo>
                      <a:pt x="26" y="64"/>
                      <a:pt x="21" y="61"/>
                      <a:pt x="25" y="62"/>
                    </a:cubicBezTo>
                    <a:cubicBezTo>
                      <a:pt x="26" y="63"/>
                      <a:pt x="28" y="63"/>
                      <a:pt x="29" y="64"/>
                    </a:cubicBezTo>
                    <a:cubicBezTo>
                      <a:pt x="33" y="68"/>
                      <a:pt x="38" y="72"/>
                      <a:pt x="44" y="74"/>
                    </a:cubicBezTo>
                    <a:cubicBezTo>
                      <a:pt x="44" y="74"/>
                      <a:pt x="45" y="73"/>
                      <a:pt x="44" y="73"/>
                    </a:cubicBezTo>
                    <a:cubicBezTo>
                      <a:pt x="40" y="70"/>
                      <a:pt x="35" y="66"/>
                      <a:pt x="30" y="64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27" y="61"/>
                      <a:pt x="25" y="60"/>
                      <a:pt x="29" y="61"/>
                    </a:cubicBezTo>
                    <a:cubicBezTo>
                      <a:pt x="32" y="63"/>
                      <a:pt x="36" y="65"/>
                      <a:pt x="39" y="67"/>
                    </a:cubicBezTo>
                    <a:cubicBezTo>
                      <a:pt x="40" y="68"/>
                      <a:pt x="41" y="68"/>
                      <a:pt x="43" y="69"/>
                    </a:cubicBezTo>
                    <a:cubicBezTo>
                      <a:pt x="45" y="71"/>
                      <a:pt x="47" y="72"/>
                      <a:pt x="50" y="73"/>
                    </a:cubicBezTo>
                    <a:cubicBezTo>
                      <a:pt x="50" y="74"/>
                      <a:pt x="50" y="73"/>
                      <a:pt x="50" y="73"/>
                    </a:cubicBezTo>
                    <a:cubicBezTo>
                      <a:pt x="50" y="73"/>
                      <a:pt x="49" y="72"/>
                      <a:pt x="49" y="72"/>
                    </a:cubicBezTo>
                    <a:cubicBezTo>
                      <a:pt x="49" y="72"/>
                      <a:pt x="48" y="72"/>
                      <a:pt x="48" y="72"/>
                    </a:cubicBezTo>
                    <a:cubicBezTo>
                      <a:pt x="43" y="68"/>
                      <a:pt x="38" y="66"/>
                      <a:pt x="34" y="62"/>
                    </a:cubicBezTo>
                    <a:cubicBezTo>
                      <a:pt x="32" y="60"/>
                      <a:pt x="38" y="62"/>
                      <a:pt x="38" y="62"/>
                    </a:cubicBezTo>
                    <a:cubicBezTo>
                      <a:pt x="39" y="62"/>
                      <a:pt x="39" y="62"/>
                      <a:pt x="40" y="63"/>
                    </a:cubicBezTo>
                    <a:cubicBezTo>
                      <a:pt x="44" y="66"/>
                      <a:pt x="50" y="69"/>
                      <a:pt x="55" y="73"/>
                    </a:cubicBezTo>
                    <a:cubicBezTo>
                      <a:pt x="55" y="73"/>
                      <a:pt x="56" y="72"/>
                      <a:pt x="55" y="72"/>
                    </a:cubicBezTo>
                    <a:cubicBezTo>
                      <a:pt x="50" y="69"/>
                      <a:pt x="45" y="64"/>
                      <a:pt x="40" y="62"/>
                    </a:cubicBezTo>
                    <a:cubicBezTo>
                      <a:pt x="39" y="61"/>
                      <a:pt x="38" y="60"/>
                      <a:pt x="38" y="60"/>
                    </a:cubicBezTo>
                    <a:cubicBezTo>
                      <a:pt x="37" y="59"/>
                      <a:pt x="41" y="60"/>
                      <a:pt x="42" y="61"/>
                    </a:cubicBezTo>
                    <a:cubicBezTo>
                      <a:pt x="44" y="62"/>
                      <a:pt x="46" y="63"/>
                      <a:pt x="47" y="6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50" y="65"/>
                      <a:pt x="52" y="66"/>
                      <a:pt x="54" y="67"/>
                    </a:cubicBezTo>
                    <a:cubicBezTo>
                      <a:pt x="55" y="68"/>
                      <a:pt x="57" y="69"/>
                      <a:pt x="58" y="70"/>
                    </a:cubicBezTo>
                    <a:cubicBezTo>
                      <a:pt x="59" y="70"/>
                      <a:pt x="59" y="69"/>
                      <a:pt x="59" y="69"/>
                    </a:cubicBezTo>
                    <a:cubicBezTo>
                      <a:pt x="55" y="67"/>
                      <a:pt x="52" y="65"/>
                      <a:pt x="49" y="64"/>
                    </a:cubicBezTo>
                    <a:cubicBezTo>
                      <a:pt x="47" y="62"/>
                      <a:pt x="45" y="61"/>
                      <a:pt x="43" y="59"/>
                    </a:cubicBezTo>
                    <a:cubicBezTo>
                      <a:pt x="41" y="57"/>
                      <a:pt x="39" y="56"/>
                      <a:pt x="44" y="57"/>
                    </a:cubicBezTo>
                    <a:cubicBezTo>
                      <a:pt x="46" y="58"/>
                      <a:pt x="48" y="59"/>
                      <a:pt x="50" y="61"/>
                    </a:cubicBezTo>
                    <a:cubicBezTo>
                      <a:pt x="54" y="63"/>
                      <a:pt x="58" y="65"/>
                      <a:pt x="61" y="67"/>
                    </a:cubicBezTo>
                    <a:cubicBezTo>
                      <a:pt x="62" y="67"/>
                      <a:pt x="62" y="68"/>
                      <a:pt x="63" y="67"/>
                    </a:cubicBezTo>
                    <a:cubicBezTo>
                      <a:pt x="63" y="68"/>
                      <a:pt x="63" y="68"/>
                      <a:pt x="64" y="68"/>
                    </a:cubicBezTo>
                    <a:cubicBezTo>
                      <a:pt x="64" y="69"/>
                      <a:pt x="65" y="68"/>
                      <a:pt x="64" y="68"/>
                    </a:cubicBezTo>
                    <a:cubicBezTo>
                      <a:pt x="60" y="65"/>
                      <a:pt x="56" y="63"/>
                      <a:pt x="52" y="60"/>
                    </a:cubicBezTo>
                    <a:cubicBezTo>
                      <a:pt x="51" y="60"/>
                      <a:pt x="50" y="59"/>
                      <a:pt x="49" y="59"/>
                    </a:cubicBezTo>
                    <a:cubicBezTo>
                      <a:pt x="48" y="57"/>
                      <a:pt x="46" y="56"/>
                      <a:pt x="45" y="54"/>
                    </a:cubicBezTo>
                    <a:cubicBezTo>
                      <a:pt x="46" y="55"/>
                      <a:pt x="49" y="56"/>
                      <a:pt x="50" y="57"/>
                    </a:cubicBezTo>
                    <a:cubicBezTo>
                      <a:pt x="57" y="60"/>
                      <a:pt x="65" y="65"/>
                      <a:pt x="73" y="68"/>
                    </a:cubicBezTo>
                    <a:cubicBezTo>
                      <a:pt x="74" y="68"/>
                      <a:pt x="74" y="67"/>
                      <a:pt x="74" y="67"/>
                    </a:cubicBezTo>
                    <a:cubicBezTo>
                      <a:pt x="66" y="62"/>
                      <a:pt x="57" y="58"/>
                      <a:pt x="50" y="52"/>
                    </a:cubicBezTo>
                    <a:cubicBezTo>
                      <a:pt x="52" y="53"/>
                      <a:pt x="55" y="54"/>
                      <a:pt x="57" y="55"/>
                    </a:cubicBezTo>
                    <a:cubicBezTo>
                      <a:pt x="59" y="57"/>
                      <a:pt x="61" y="58"/>
                      <a:pt x="63" y="59"/>
                    </a:cubicBezTo>
                    <a:cubicBezTo>
                      <a:pt x="67" y="62"/>
                      <a:pt x="71" y="64"/>
                      <a:pt x="75" y="65"/>
                    </a:cubicBezTo>
                    <a:cubicBezTo>
                      <a:pt x="75" y="65"/>
                      <a:pt x="76" y="64"/>
                      <a:pt x="75" y="64"/>
                    </a:cubicBezTo>
                    <a:cubicBezTo>
                      <a:pt x="68" y="60"/>
                      <a:pt x="61" y="57"/>
                      <a:pt x="55" y="52"/>
                    </a:cubicBezTo>
                    <a:cubicBezTo>
                      <a:pt x="52" y="50"/>
                      <a:pt x="57" y="52"/>
                      <a:pt x="57" y="52"/>
                    </a:cubicBezTo>
                    <a:cubicBezTo>
                      <a:pt x="59" y="53"/>
                      <a:pt x="61" y="54"/>
                      <a:pt x="62" y="55"/>
                    </a:cubicBezTo>
                    <a:cubicBezTo>
                      <a:pt x="66" y="57"/>
                      <a:pt x="69" y="58"/>
                      <a:pt x="73" y="60"/>
                    </a:cubicBezTo>
                    <a:cubicBezTo>
                      <a:pt x="75" y="61"/>
                      <a:pt x="77" y="62"/>
                      <a:pt x="79" y="63"/>
                    </a:cubicBezTo>
                    <a:cubicBezTo>
                      <a:pt x="80" y="63"/>
                      <a:pt x="80" y="62"/>
                      <a:pt x="79" y="62"/>
                    </a:cubicBezTo>
                    <a:cubicBezTo>
                      <a:pt x="77" y="61"/>
                      <a:pt x="75" y="60"/>
                      <a:pt x="73" y="59"/>
                    </a:cubicBezTo>
                    <a:cubicBezTo>
                      <a:pt x="73" y="59"/>
                      <a:pt x="73" y="59"/>
                      <a:pt x="72" y="59"/>
                    </a:cubicBezTo>
                    <a:cubicBezTo>
                      <a:pt x="70" y="57"/>
                      <a:pt x="68" y="56"/>
                      <a:pt x="65" y="54"/>
                    </a:cubicBezTo>
                    <a:cubicBezTo>
                      <a:pt x="64" y="54"/>
                      <a:pt x="62" y="51"/>
                      <a:pt x="61" y="51"/>
                    </a:cubicBezTo>
                    <a:cubicBezTo>
                      <a:pt x="70" y="53"/>
                      <a:pt x="77" y="59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2" y="60"/>
                      <a:pt x="79" y="58"/>
                      <a:pt x="75" y="56"/>
                    </a:cubicBezTo>
                    <a:cubicBezTo>
                      <a:pt x="73" y="55"/>
                      <a:pt x="71" y="53"/>
                      <a:pt x="69" y="52"/>
                    </a:cubicBezTo>
                    <a:cubicBezTo>
                      <a:pt x="67" y="51"/>
                      <a:pt x="65" y="49"/>
                      <a:pt x="69" y="50"/>
                    </a:cubicBezTo>
                    <a:cubicBezTo>
                      <a:pt x="76" y="51"/>
                      <a:pt x="82" y="57"/>
                      <a:pt x="89" y="60"/>
                    </a:cubicBezTo>
                    <a:cubicBezTo>
                      <a:pt x="90" y="60"/>
                      <a:pt x="90" y="59"/>
                      <a:pt x="89" y="59"/>
                    </a:cubicBezTo>
                    <a:cubicBezTo>
                      <a:pt x="86" y="57"/>
                      <a:pt x="83" y="55"/>
                      <a:pt x="80" y="53"/>
                    </a:cubicBezTo>
                    <a:cubicBezTo>
                      <a:pt x="79" y="52"/>
                      <a:pt x="77" y="51"/>
                      <a:pt x="76" y="50"/>
                    </a:cubicBezTo>
                    <a:cubicBezTo>
                      <a:pt x="74" y="49"/>
                      <a:pt x="73" y="49"/>
                      <a:pt x="76" y="50"/>
                    </a:cubicBezTo>
                    <a:cubicBezTo>
                      <a:pt x="82" y="51"/>
                      <a:pt x="88" y="56"/>
                      <a:pt x="93" y="58"/>
                    </a:cubicBezTo>
                    <a:cubicBezTo>
                      <a:pt x="94" y="59"/>
                      <a:pt x="94" y="58"/>
                      <a:pt x="94" y="58"/>
                    </a:cubicBezTo>
                    <a:cubicBezTo>
                      <a:pt x="88" y="54"/>
                      <a:pt x="82" y="51"/>
                      <a:pt x="77" y="46"/>
                    </a:cubicBezTo>
                    <a:cubicBezTo>
                      <a:pt x="78" y="47"/>
                      <a:pt x="81" y="47"/>
                      <a:pt x="82" y="48"/>
                    </a:cubicBezTo>
                    <a:cubicBezTo>
                      <a:pt x="84" y="49"/>
                      <a:pt x="85" y="50"/>
                      <a:pt x="87" y="51"/>
                    </a:cubicBezTo>
                    <a:cubicBezTo>
                      <a:pt x="90" y="52"/>
                      <a:pt x="93" y="54"/>
                      <a:pt x="96" y="55"/>
                    </a:cubicBezTo>
                    <a:cubicBezTo>
                      <a:pt x="97" y="55"/>
                      <a:pt x="97" y="55"/>
                      <a:pt x="97" y="54"/>
                    </a:cubicBezTo>
                    <a:cubicBezTo>
                      <a:pt x="92" y="50"/>
                      <a:pt x="86" y="49"/>
                      <a:pt x="81" y="45"/>
                    </a:cubicBezTo>
                    <a:cubicBezTo>
                      <a:pt x="79" y="43"/>
                      <a:pt x="81" y="44"/>
                      <a:pt x="82" y="45"/>
                    </a:cubicBezTo>
                    <a:cubicBezTo>
                      <a:pt x="84" y="45"/>
                      <a:pt x="87" y="47"/>
                      <a:pt x="89" y="48"/>
                    </a:cubicBezTo>
                    <a:cubicBezTo>
                      <a:pt x="93" y="50"/>
                      <a:pt x="96" y="52"/>
                      <a:pt x="100" y="53"/>
                    </a:cubicBezTo>
                    <a:cubicBezTo>
                      <a:pt x="100" y="53"/>
                      <a:pt x="101" y="53"/>
                      <a:pt x="100" y="53"/>
                    </a:cubicBezTo>
                    <a:cubicBezTo>
                      <a:pt x="99" y="51"/>
                      <a:pt x="97" y="49"/>
                      <a:pt x="95" y="48"/>
                    </a:cubicBezTo>
                    <a:cubicBezTo>
                      <a:pt x="93" y="47"/>
                      <a:pt x="89" y="44"/>
                      <a:pt x="87" y="44"/>
                    </a:cubicBezTo>
                    <a:cubicBezTo>
                      <a:pt x="94" y="44"/>
                      <a:pt x="100" y="49"/>
                      <a:pt x="106" y="51"/>
                    </a:cubicBezTo>
                    <a:cubicBezTo>
                      <a:pt x="107" y="51"/>
                      <a:pt x="107" y="50"/>
                      <a:pt x="106" y="50"/>
                    </a:cubicBezTo>
                    <a:cubicBezTo>
                      <a:pt x="104" y="49"/>
                      <a:pt x="102" y="48"/>
                      <a:pt x="99" y="46"/>
                    </a:cubicBezTo>
                    <a:cubicBezTo>
                      <a:pt x="98" y="46"/>
                      <a:pt x="95" y="44"/>
                      <a:pt x="94" y="43"/>
                    </a:cubicBezTo>
                    <a:cubicBezTo>
                      <a:pt x="100" y="45"/>
                      <a:pt x="105" y="48"/>
                      <a:pt x="111" y="50"/>
                    </a:cubicBezTo>
                    <a:cubicBezTo>
                      <a:pt x="111" y="50"/>
                      <a:pt x="112" y="50"/>
                      <a:pt x="111" y="50"/>
                    </a:cubicBezTo>
                    <a:cubicBezTo>
                      <a:pt x="106" y="46"/>
                      <a:pt x="101" y="44"/>
                      <a:pt x="96" y="40"/>
                    </a:cubicBezTo>
                    <a:cubicBezTo>
                      <a:pt x="98" y="42"/>
                      <a:pt x="101" y="42"/>
                      <a:pt x="103" y="43"/>
                    </a:cubicBezTo>
                    <a:cubicBezTo>
                      <a:pt x="107" y="45"/>
                      <a:pt x="110" y="46"/>
                      <a:pt x="113" y="48"/>
                    </a:cubicBezTo>
                    <a:cubicBezTo>
                      <a:pt x="113" y="48"/>
                      <a:pt x="113" y="47"/>
                      <a:pt x="113" y="47"/>
                    </a:cubicBezTo>
                    <a:cubicBezTo>
                      <a:pt x="109" y="45"/>
                      <a:pt x="105" y="43"/>
                      <a:pt x="100" y="40"/>
                    </a:cubicBezTo>
                    <a:cubicBezTo>
                      <a:pt x="104" y="42"/>
                      <a:pt x="109" y="44"/>
                      <a:pt x="114" y="45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1" y="43"/>
                      <a:pt x="107" y="39"/>
                      <a:pt x="104" y="38"/>
                    </a:cubicBezTo>
                    <a:cubicBezTo>
                      <a:pt x="109" y="39"/>
                      <a:pt x="113" y="42"/>
                      <a:pt x="117" y="43"/>
                    </a:cubicBezTo>
                    <a:cubicBezTo>
                      <a:pt x="118" y="43"/>
                      <a:pt x="118" y="43"/>
                      <a:pt x="118" y="42"/>
                    </a:cubicBezTo>
                    <a:cubicBezTo>
                      <a:pt x="116" y="41"/>
                      <a:pt x="114" y="40"/>
                      <a:pt x="112" y="39"/>
                    </a:cubicBezTo>
                    <a:cubicBezTo>
                      <a:pt x="111" y="39"/>
                      <a:pt x="105" y="36"/>
                      <a:pt x="109" y="38"/>
                    </a:cubicBezTo>
                    <a:cubicBezTo>
                      <a:pt x="113" y="39"/>
                      <a:pt x="117" y="42"/>
                      <a:pt x="121" y="42"/>
                    </a:cubicBezTo>
                    <a:cubicBezTo>
                      <a:pt x="121" y="42"/>
                      <a:pt x="121" y="42"/>
                      <a:pt x="121" y="42"/>
                    </a:cubicBezTo>
                    <a:cubicBezTo>
                      <a:pt x="119" y="40"/>
                      <a:pt x="117" y="39"/>
                      <a:pt x="115" y="38"/>
                    </a:cubicBezTo>
                    <a:cubicBezTo>
                      <a:pt x="117" y="39"/>
                      <a:pt x="120" y="40"/>
                      <a:pt x="122" y="41"/>
                    </a:cubicBezTo>
                    <a:cubicBezTo>
                      <a:pt x="123" y="41"/>
                      <a:pt x="123" y="40"/>
                      <a:pt x="122" y="40"/>
                    </a:cubicBezTo>
                    <a:cubicBezTo>
                      <a:pt x="121" y="39"/>
                      <a:pt x="119" y="38"/>
                      <a:pt x="117" y="36"/>
                    </a:cubicBezTo>
                    <a:cubicBezTo>
                      <a:pt x="119" y="37"/>
                      <a:pt x="122" y="38"/>
                      <a:pt x="124" y="39"/>
                    </a:cubicBezTo>
                    <a:cubicBezTo>
                      <a:pt x="124" y="39"/>
                      <a:pt x="125" y="39"/>
                      <a:pt x="124" y="39"/>
                    </a:cubicBezTo>
                    <a:cubicBezTo>
                      <a:pt x="124" y="38"/>
                      <a:pt x="124" y="38"/>
                      <a:pt x="123" y="38"/>
                    </a:cubicBezTo>
                    <a:cubicBezTo>
                      <a:pt x="124" y="38"/>
                      <a:pt x="124" y="38"/>
                      <a:pt x="124" y="38"/>
                    </a:cubicBezTo>
                    <a:cubicBezTo>
                      <a:pt x="125" y="38"/>
                      <a:pt x="125" y="38"/>
                      <a:pt x="125" y="38"/>
                    </a:cubicBezTo>
                    <a:cubicBezTo>
                      <a:pt x="125" y="37"/>
                      <a:pt x="125" y="37"/>
                      <a:pt x="124" y="36"/>
                    </a:cubicBezTo>
                    <a:cubicBezTo>
                      <a:pt x="125" y="36"/>
                      <a:pt x="125" y="36"/>
                      <a:pt x="125" y="36"/>
                    </a:cubicBezTo>
                    <a:cubicBezTo>
                      <a:pt x="124" y="34"/>
                      <a:pt x="124" y="34"/>
                      <a:pt x="126" y="35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7" y="36"/>
                      <a:pt x="128" y="37"/>
                      <a:pt x="129" y="38"/>
                    </a:cubicBezTo>
                    <a:cubicBezTo>
                      <a:pt x="113" y="53"/>
                      <a:pt x="94" y="63"/>
                      <a:pt x="74" y="70"/>
                    </a:cubicBezTo>
                    <a:close/>
                    <a:moveTo>
                      <a:pt x="6" y="77"/>
                    </a:moveTo>
                    <a:cubicBezTo>
                      <a:pt x="6" y="76"/>
                      <a:pt x="5" y="75"/>
                      <a:pt x="5" y="74"/>
                    </a:cubicBezTo>
                    <a:cubicBezTo>
                      <a:pt x="7" y="76"/>
                      <a:pt x="9" y="77"/>
                      <a:pt x="11" y="79"/>
                    </a:cubicBezTo>
                    <a:cubicBezTo>
                      <a:pt x="10" y="79"/>
                      <a:pt x="10" y="78"/>
                      <a:pt x="9" y="78"/>
                    </a:cubicBezTo>
                    <a:cubicBezTo>
                      <a:pt x="8" y="78"/>
                      <a:pt x="7" y="77"/>
                      <a:pt x="6" y="77"/>
                    </a:cubicBezTo>
                    <a:close/>
                    <a:moveTo>
                      <a:pt x="12" y="79"/>
                    </a:moveTo>
                    <a:cubicBezTo>
                      <a:pt x="12" y="79"/>
                      <a:pt x="12" y="79"/>
                      <a:pt x="12" y="79"/>
                    </a:cubicBezTo>
                    <a:cubicBezTo>
                      <a:pt x="12" y="79"/>
                      <a:pt x="13" y="79"/>
                      <a:pt x="13" y="79"/>
                    </a:cubicBezTo>
                    <a:cubicBezTo>
                      <a:pt x="13" y="79"/>
                      <a:pt x="12" y="79"/>
                      <a:pt x="12" y="79"/>
                    </a:cubicBezTo>
                    <a:close/>
                    <a:moveTo>
                      <a:pt x="35" y="80"/>
                    </a:moveTo>
                    <a:cubicBezTo>
                      <a:pt x="30" y="81"/>
                      <a:pt x="24" y="81"/>
                      <a:pt x="18" y="80"/>
                    </a:cubicBezTo>
                    <a:cubicBezTo>
                      <a:pt x="17" y="80"/>
                      <a:pt x="16" y="80"/>
                      <a:pt x="15" y="80"/>
                    </a:cubicBezTo>
                    <a:cubicBezTo>
                      <a:pt x="14" y="79"/>
                      <a:pt x="12" y="78"/>
                      <a:pt x="11" y="77"/>
                    </a:cubicBezTo>
                    <a:cubicBezTo>
                      <a:pt x="10" y="76"/>
                      <a:pt x="8" y="73"/>
                      <a:pt x="7" y="72"/>
                    </a:cubicBezTo>
                    <a:cubicBezTo>
                      <a:pt x="11" y="74"/>
                      <a:pt x="15" y="77"/>
                      <a:pt x="18" y="80"/>
                    </a:cubicBezTo>
                    <a:cubicBezTo>
                      <a:pt x="18" y="80"/>
                      <a:pt x="19" y="80"/>
                      <a:pt x="18" y="79"/>
                    </a:cubicBezTo>
                    <a:cubicBezTo>
                      <a:pt x="18" y="79"/>
                      <a:pt x="18" y="79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6" y="77"/>
                      <a:pt x="15" y="76"/>
                      <a:pt x="13" y="75"/>
                    </a:cubicBezTo>
                    <a:cubicBezTo>
                      <a:pt x="12" y="74"/>
                      <a:pt x="5" y="68"/>
                      <a:pt x="10" y="71"/>
                    </a:cubicBezTo>
                    <a:cubicBezTo>
                      <a:pt x="11" y="71"/>
                      <a:pt x="11" y="71"/>
                      <a:pt x="12" y="71"/>
                    </a:cubicBezTo>
                    <a:cubicBezTo>
                      <a:pt x="15" y="75"/>
                      <a:pt x="19" y="78"/>
                      <a:pt x="23" y="80"/>
                    </a:cubicBezTo>
                    <a:cubicBezTo>
                      <a:pt x="24" y="80"/>
                      <a:pt x="24" y="79"/>
                      <a:pt x="24" y="79"/>
                    </a:cubicBezTo>
                    <a:cubicBezTo>
                      <a:pt x="20" y="77"/>
                      <a:pt x="16" y="73"/>
                      <a:pt x="12" y="71"/>
                    </a:cubicBezTo>
                    <a:cubicBezTo>
                      <a:pt x="12" y="70"/>
                      <a:pt x="11" y="70"/>
                      <a:pt x="11" y="69"/>
                    </a:cubicBezTo>
                    <a:cubicBezTo>
                      <a:pt x="10" y="68"/>
                      <a:pt x="14" y="70"/>
                      <a:pt x="14" y="70"/>
                    </a:cubicBezTo>
                    <a:cubicBezTo>
                      <a:pt x="17" y="71"/>
                      <a:pt x="19" y="73"/>
                      <a:pt x="21" y="75"/>
                    </a:cubicBezTo>
                    <a:cubicBezTo>
                      <a:pt x="23" y="76"/>
                      <a:pt x="25" y="78"/>
                      <a:pt x="27" y="79"/>
                    </a:cubicBezTo>
                    <a:cubicBezTo>
                      <a:pt x="28" y="79"/>
                      <a:pt x="28" y="79"/>
                      <a:pt x="28" y="78"/>
                    </a:cubicBezTo>
                    <a:cubicBezTo>
                      <a:pt x="25" y="77"/>
                      <a:pt x="23" y="75"/>
                      <a:pt x="21" y="74"/>
                    </a:cubicBezTo>
                    <a:cubicBezTo>
                      <a:pt x="20" y="73"/>
                      <a:pt x="19" y="72"/>
                      <a:pt x="18" y="71"/>
                    </a:cubicBezTo>
                    <a:cubicBezTo>
                      <a:pt x="15" y="68"/>
                      <a:pt x="22" y="72"/>
                      <a:pt x="22" y="72"/>
                    </a:cubicBezTo>
                    <a:cubicBezTo>
                      <a:pt x="23" y="73"/>
                      <a:pt x="24" y="73"/>
                      <a:pt x="25" y="74"/>
                    </a:cubicBezTo>
                    <a:cubicBezTo>
                      <a:pt x="27" y="76"/>
                      <a:pt x="30" y="78"/>
                      <a:pt x="33" y="80"/>
                    </a:cubicBezTo>
                    <a:cubicBezTo>
                      <a:pt x="33" y="80"/>
                      <a:pt x="34" y="79"/>
                      <a:pt x="33" y="79"/>
                    </a:cubicBezTo>
                    <a:cubicBezTo>
                      <a:pt x="31" y="77"/>
                      <a:pt x="28" y="75"/>
                      <a:pt x="25" y="73"/>
                    </a:cubicBezTo>
                    <a:cubicBezTo>
                      <a:pt x="25" y="73"/>
                      <a:pt x="25" y="73"/>
                      <a:pt x="24" y="73"/>
                    </a:cubicBezTo>
                    <a:cubicBezTo>
                      <a:pt x="24" y="72"/>
                      <a:pt x="20" y="68"/>
                      <a:pt x="21" y="68"/>
                    </a:cubicBezTo>
                    <a:cubicBezTo>
                      <a:pt x="23" y="68"/>
                      <a:pt x="25" y="70"/>
                      <a:pt x="27" y="71"/>
                    </a:cubicBezTo>
                    <a:cubicBezTo>
                      <a:pt x="31" y="74"/>
                      <a:pt x="34" y="77"/>
                      <a:pt x="38" y="79"/>
                    </a:cubicBezTo>
                    <a:cubicBezTo>
                      <a:pt x="37" y="80"/>
                      <a:pt x="36" y="80"/>
                      <a:pt x="35" y="80"/>
                    </a:cubicBezTo>
                    <a:close/>
                    <a:moveTo>
                      <a:pt x="14" y="73"/>
                    </a:moveTo>
                    <a:cubicBezTo>
                      <a:pt x="16" y="74"/>
                      <a:pt x="17" y="75"/>
                      <a:pt x="19" y="76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18" y="76"/>
                      <a:pt x="16" y="75"/>
                      <a:pt x="14" y="73"/>
                    </a:cubicBezTo>
                    <a:cubicBezTo>
                      <a:pt x="14" y="73"/>
                      <a:pt x="14" y="73"/>
                      <a:pt x="14" y="73"/>
                    </a:cubicBezTo>
                    <a:close/>
                    <a:moveTo>
                      <a:pt x="32" y="66"/>
                    </a:moveTo>
                    <a:cubicBezTo>
                      <a:pt x="33" y="66"/>
                      <a:pt x="34" y="67"/>
                      <a:pt x="35" y="67"/>
                    </a:cubicBezTo>
                    <a:cubicBezTo>
                      <a:pt x="37" y="69"/>
                      <a:pt x="39" y="70"/>
                      <a:pt x="41" y="72"/>
                    </a:cubicBezTo>
                    <a:cubicBezTo>
                      <a:pt x="44" y="74"/>
                      <a:pt x="41" y="72"/>
                      <a:pt x="41" y="72"/>
                    </a:cubicBezTo>
                    <a:cubicBezTo>
                      <a:pt x="38" y="70"/>
                      <a:pt x="35" y="68"/>
                      <a:pt x="32" y="66"/>
                    </a:cubicBezTo>
                    <a:cubicBezTo>
                      <a:pt x="32" y="66"/>
                      <a:pt x="32" y="66"/>
                      <a:pt x="32" y="66"/>
                    </a:cubicBezTo>
                    <a:close/>
                    <a:moveTo>
                      <a:pt x="64" y="59"/>
                    </a:moveTo>
                    <a:cubicBezTo>
                      <a:pt x="67" y="61"/>
                      <a:pt x="71" y="63"/>
                      <a:pt x="74" y="64"/>
                    </a:cubicBezTo>
                    <a:cubicBezTo>
                      <a:pt x="70" y="63"/>
                      <a:pt x="67" y="61"/>
                      <a:pt x="64" y="59"/>
                    </a:cubicBezTo>
                    <a:close/>
                    <a:moveTo>
                      <a:pt x="110" y="35"/>
                    </a:moveTo>
                    <a:cubicBezTo>
                      <a:pt x="113" y="38"/>
                      <a:pt x="116" y="39"/>
                      <a:pt x="119" y="41"/>
                    </a:cubicBezTo>
                    <a:cubicBezTo>
                      <a:pt x="121" y="42"/>
                      <a:pt x="114" y="39"/>
                      <a:pt x="114" y="39"/>
                    </a:cubicBezTo>
                    <a:cubicBezTo>
                      <a:pt x="112" y="38"/>
                      <a:pt x="109" y="37"/>
                      <a:pt x="107" y="36"/>
                    </a:cubicBezTo>
                    <a:cubicBezTo>
                      <a:pt x="108" y="36"/>
                      <a:pt x="109" y="35"/>
                      <a:pt x="110" y="35"/>
                    </a:cubicBezTo>
                    <a:close/>
                    <a:moveTo>
                      <a:pt x="125" y="32"/>
                    </a:moveTo>
                    <a:cubicBezTo>
                      <a:pt x="125" y="32"/>
                      <a:pt x="125" y="33"/>
                      <a:pt x="125" y="34"/>
                    </a:cubicBezTo>
                    <a:cubicBezTo>
                      <a:pt x="125" y="34"/>
                      <a:pt x="125" y="33"/>
                      <a:pt x="124" y="33"/>
                    </a:cubicBezTo>
                    <a:cubicBezTo>
                      <a:pt x="124" y="33"/>
                      <a:pt x="123" y="33"/>
                      <a:pt x="123" y="34"/>
                    </a:cubicBezTo>
                    <a:cubicBezTo>
                      <a:pt x="124" y="36"/>
                      <a:pt x="122" y="34"/>
                      <a:pt x="122" y="33"/>
                    </a:cubicBezTo>
                    <a:cubicBezTo>
                      <a:pt x="121" y="33"/>
                      <a:pt x="121" y="33"/>
                      <a:pt x="121" y="33"/>
                    </a:cubicBezTo>
                    <a:cubicBezTo>
                      <a:pt x="122" y="34"/>
                      <a:pt x="123" y="36"/>
                      <a:pt x="124" y="37"/>
                    </a:cubicBezTo>
                    <a:cubicBezTo>
                      <a:pt x="123" y="36"/>
                      <a:pt x="122" y="36"/>
                      <a:pt x="121" y="35"/>
                    </a:cubicBezTo>
                    <a:cubicBezTo>
                      <a:pt x="120" y="35"/>
                      <a:pt x="120" y="35"/>
                      <a:pt x="120" y="35"/>
                    </a:cubicBezTo>
                    <a:cubicBezTo>
                      <a:pt x="120" y="35"/>
                      <a:pt x="119" y="34"/>
                      <a:pt x="119" y="34"/>
                    </a:cubicBezTo>
                    <a:cubicBezTo>
                      <a:pt x="118" y="34"/>
                      <a:pt x="118" y="34"/>
                      <a:pt x="118" y="35"/>
                    </a:cubicBezTo>
                    <a:cubicBezTo>
                      <a:pt x="119" y="35"/>
                      <a:pt x="125" y="39"/>
                      <a:pt x="122" y="37"/>
                    </a:cubicBezTo>
                    <a:cubicBezTo>
                      <a:pt x="120" y="36"/>
                      <a:pt x="118" y="36"/>
                      <a:pt x="116" y="35"/>
                    </a:cubicBezTo>
                    <a:cubicBezTo>
                      <a:pt x="116" y="35"/>
                      <a:pt x="116" y="36"/>
                      <a:pt x="116" y="36"/>
                    </a:cubicBezTo>
                    <a:cubicBezTo>
                      <a:pt x="117" y="37"/>
                      <a:pt x="118" y="37"/>
                      <a:pt x="119" y="38"/>
                    </a:cubicBezTo>
                    <a:cubicBezTo>
                      <a:pt x="120" y="39"/>
                      <a:pt x="123" y="41"/>
                      <a:pt x="119" y="39"/>
                    </a:cubicBezTo>
                    <a:cubicBezTo>
                      <a:pt x="117" y="38"/>
                      <a:pt x="114" y="36"/>
                      <a:pt x="111" y="35"/>
                    </a:cubicBezTo>
                    <a:cubicBezTo>
                      <a:pt x="116" y="34"/>
                      <a:pt x="120" y="33"/>
                      <a:pt x="125" y="32"/>
                    </a:cubicBezTo>
                    <a:close/>
                    <a:moveTo>
                      <a:pt x="165" y="9"/>
                    </a:moveTo>
                    <a:cubicBezTo>
                      <a:pt x="161" y="13"/>
                      <a:pt x="159" y="18"/>
                      <a:pt x="155" y="22"/>
                    </a:cubicBezTo>
                    <a:cubicBezTo>
                      <a:pt x="151" y="25"/>
                      <a:pt x="148" y="27"/>
                      <a:pt x="144" y="28"/>
                    </a:cubicBezTo>
                    <a:cubicBezTo>
                      <a:pt x="140" y="28"/>
                      <a:pt x="137" y="28"/>
                      <a:pt x="133" y="30"/>
                    </a:cubicBezTo>
                    <a:cubicBezTo>
                      <a:pt x="133" y="30"/>
                      <a:pt x="133" y="30"/>
                      <a:pt x="133" y="30"/>
                    </a:cubicBezTo>
                    <a:cubicBezTo>
                      <a:pt x="134" y="29"/>
                      <a:pt x="134" y="29"/>
                      <a:pt x="134" y="28"/>
                    </a:cubicBezTo>
                    <a:cubicBezTo>
                      <a:pt x="134" y="21"/>
                      <a:pt x="144" y="20"/>
                      <a:pt x="148" y="18"/>
                    </a:cubicBezTo>
                    <a:cubicBezTo>
                      <a:pt x="155" y="16"/>
                      <a:pt x="159" y="11"/>
                      <a:pt x="165" y="8"/>
                    </a:cubicBezTo>
                    <a:cubicBezTo>
                      <a:pt x="165" y="9"/>
                      <a:pt x="165" y="9"/>
                      <a:pt x="165" y="9"/>
                    </a:cubicBezTo>
                    <a:close/>
                    <a:moveTo>
                      <a:pt x="147" y="30"/>
                    </a:moveTo>
                    <a:cubicBezTo>
                      <a:pt x="150" y="29"/>
                      <a:pt x="153" y="26"/>
                      <a:pt x="156" y="24"/>
                    </a:cubicBezTo>
                    <a:cubicBezTo>
                      <a:pt x="159" y="22"/>
                      <a:pt x="161" y="20"/>
                      <a:pt x="162" y="17"/>
                    </a:cubicBezTo>
                    <a:cubicBezTo>
                      <a:pt x="162" y="19"/>
                      <a:pt x="162" y="20"/>
                      <a:pt x="161" y="22"/>
                    </a:cubicBezTo>
                    <a:cubicBezTo>
                      <a:pt x="158" y="27"/>
                      <a:pt x="152" y="30"/>
                      <a:pt x="146" y="30"/>
                    </a:cubicBezTo>
                    <a:cubicBezTo>
                      <a:pt x="146" y="30"/>
                      <a:pt x="146" y="30"/>
                      <a:pt x="147" y="30"/>
                    </a:cubicBezTo>
                    <a:close/>
                    <a:moveTo>
                      <a:pt x="160" y="8"/>
                    </a:moveTo>
                    <a:cubicBezTo>
                      <a:pt x="155" y="11"/>
                      <a:pt x="149" y="15"/>
                      <a:pt x="143" y="17"/>
                    </a:cubicBezTo>
                    <a:cubicBezTo>
                      <a:pt x="140" y="18"/>
                      <a:pt x="136" y="19"/>
                      <a:pt x="134" y="22"/>
                    </a:cubicBezTo>
                    <a:cubicBezTo>
                      <a:pt x="136" y="16"/>
                      <a:pt x="140" y="12"/>
                      <a:pt x="145" y="10"/>
                    </a:cubicBezTo>
                    <a:cubicBezTo>
                      <a:pt x="150" y="8"/>
                      <a:pt x="155" y="8"/>
                      <a:pt x="160" y="8"/>
                    </a:cubicBezTo>
                    <a:close/>
                    <a:moveTo>
                      <a:pt x="130" y="30"/>
                    </a:moveTo>
                    <a:cubicBezTo>
                      <a:pt x="130" y="30"/>
                      <a:pt x="130" y="30"/>
                      <a:pt x="130" y="30"/>
                    </a:cubicBezTo>
                    <a:cubicBezTo>
                      <a:pt x="131" y="31"/>
                      <a:pt x="132" y="33"/>
                      <a:pt x="133" y="34"/>
                    </a:cubicBezTo>
                    <a:cubicBezTo>
                      <a:pt x="132" y="34"/>
                      <a:pt x="132" y="35"/>
                      <a:pt x="131" y="36"/>
                    </a:cubicBezTo>
                    <a:cubicBezTo>
                      <a:pt x="131" y="36"/>
                      <a:pt x="131" y="36"/>
                      <a:pt x="131" y="36"/>
                    </a:cubicBezTo>
                    <a:cubicBezTo>
                      <a:pt x="129" y="35"/>
                      <a:pt x="128" y="33"/>
                      <a:pt x="128" y="31"/>
                    </a:cubicBezTo>
                    <a:cubicBezTo>
                      <a:pt x="128" y="31"/>
                      <a:pt x="129" y="31"/>
                      <a:pt x="130" y="30"/>
                    </a:cubicBezTo>
                    <a:close/>
                    <a:moveTo>
                      <a:pt x="145" y="33"/>
                    </a:moveTo>
                    <a:cubicBezTo>
                      <a:pt x="150" y="33"/>
                      <a:pt x="154" y="31"/>
                      <a:pt x="159" y="28"/>
                    </a:cubicBezTo>
                    <a:cubicBezTo>
                      <a:pt x="161" y="26"/>
                      <a:pt x="163" y="24"/>
                      <a:pt x="165" y="21"/>
                    </a:cubicBezTo>
                    <a:cubicBezTo>
                      <a:pt x="165" y="18"/>
                      <a:pt x="166" y="16"/>
                      <a:pt x="166" y="14"/>
                    </a:cubicBezTo>
                    <a:cubicBezTo>
                      <a:pt x="166" y="16"/>
                      <a:pt x="166" y="19"/>
                      <a:pt x="165" y="22"/>
                    </a:cubicBezTo>
                    <a:cubicBezTo>
                      <a:pt x="163" y="32"/>
                      <a:pt x="154" y="34"/>
                      <a:pt x="145" y="33"/>
                    </a:cubicBezTo>
                    <a:close/>
                    <a:moveTo>
                      <a:pt x="153" y="6"/>
                    </a:moveTo>
                    <a:cubicBezTo>
                      <a:pt x="149" y="6"/>
                      <a:pt x="145" y="7"/>
                      <a:pt x="142" y="8"/>
                    </a:cubicBezTo>
                    <a:cubicBezTo>
                      <a:pt x="143" y="8"/>
                      <a:pt x="144" y="7"/>
                      <a:pt x="145" y="7"/>
                    </a:cubicBezTo>
                    <a:cubicBezTo>
                      <a:pt x="148" y="6"/>
                      <a:pt x="150" y="6"/>
                      <a:pt x="153" y="6"/>
                    </a:cubicBezTo>
                    <a:close/>
                    <a:moveTo>
                      <a:pt x="22" y="59"/>
                    </a:moveTo>
                    <a:cubicBezTo>
                      <a:pt x="31" y="55"/>
                      <a:pt x="40" y="53"/>
                      <a:pt x="49" y="50"/>
                    </a:cubicBezTo>
                    <a:cubicBezTo>
                      <a:pt x="68" y="44"/>
                      <a:pt x="87" y="40"/>
                      <a:pt x="106" y="36"/>
                    </a:cubicBezTo>
                    <a:cubicBezTo>
                      <a:pt x="106" y="36"/>
                      <a:pt x="106" y="36"/>
                      <a:pt x="106" y="36"/>
                    </a:cubicBezTo>
                    <a:cubicBezTo>
                      <a:pt x="109" y="38"/>
                      <a:pt x="113" y="42"/>
                      <a:pt x="116" y="42"/>
                    </a:cubicBezTo>
                    <a:cubicBezTo>
                      <a:pt x="111" y="41"/>
                      <a:pt x="108" y="38"/>
                      <a:pt x="103" y="37"/>
                    </a:cubicBezTo>
                    <a:cubicBezTo>
                      <a:pt x="102" y="37"/>
                      <a:pt x="102" y="38"/>
                      <a:pt x="103" y="38"/>
                    </a:cubicBezTo>
                    <a:cubicBezTo>
                      <a:pt x="104" y="39"/>
                      <a:pt x="106" y="40"/>
                      <a:pt x="108" y="41"/>
                    </a:cubicBezTo>
                    <a:cubicBezTo>
                      <a:pt x="110" y="43"/>
                      <a:pt x="116" y="46"/>
                      <a:pt x="109" y="43"/>
                    </a:cubicBezTo>
                    <a:cubicBezTo>
                      <a:pt x="106" y="42"/>
                      <a:pt x="103" y="40"/>
                      <a:pt x="99" y="39"/>
                    </a:cubicBezTo>
                    <a:cubicBezTo>
                      <a:pt x="99" y="39"/>
                      <a:pt x="98" y="39"/>
                      <a:pt x="99" y="40"/>
                    </a:cubicBezTo>
                    <a:cubicBezTo>
                      <a:pt x="100" y="41"/>
                      <a:pt x="102" y="42"/>
                      <a:pt x="104" y="43"/>
                    </a:cubicBezTo>
                    <a:cubicBezTo>
                      <a:pt x="101" y="42"/>
                      <a:pt x="98" y="40"/>
                      <a:pt x="94" y="39"/>
                    </a:cubicBezTo>
                    <a:cubicBezTo>
                      <a:pt x="94" y="39"/>
                      <a:pt x="94" y="40"/>
                      <a:pt x="94" y="40"/>
                    </a:cubicBezTo>
                    <a:cubicBezTo>
                      <a:pt x="99" y="44"/>
                      <a:pt x="104" y="46"/>
                      <a:pt x="110" y="49"/>
                    </a:cubicBezTo>
                    <a:cubicBezTo>
                      <a:pt x="105" y="46"/>
                      <a:pt x="98" y="44"/>
                      <a:pt x="92" y="42"/>
                    </a:cubicBezTo>
                    <a:cubicBezTo>
                      <a:pt x="92" y="42"/>
                      <a:pt x="92" y="43"/>
                      <a:pt x="92" y="43"/>
                    </a:cubicBezTo>
                    <a:cubicBezTo>
                      <a:pt x="94" y="44"/>
                      <a:pt x="97" y="46"/>
                      <a:pt x="99" y="47"/>
                    </a:cubicBezTo>
                    <a:cubicBezTo>
                      <a:pt x="100" y="47"/>
                      <a:pt x="100" y="48"/>
                      <a:pt x="100" y="48"/>
                    </a:cubicBezTo>
                    <a:cubicBezTo>
                      <a:pt x="96" y="46"/>
                      <a:pt x="91" y="43"/>
                      <a:pt x="86" y="43"/>
                    </a:cubicBezTo>
                    <a:cubicBezTo>
                      <a:pt x="86" y="43"/>
                      <a:pt x="85" y="43"/>
                      <a:pt x="86" y="43"/>
                    </a:cubicBezTo>
                    <a:cubicBezTo>
                      <a:pt x="88" y="45"/>
                      <a:pt x="90" y="46"/>
                      <a:pt x="92" y="47"/>
                    </a:cubicBezTo>
                    <a:cubicBezTo>
                      <a:pt x="93" y="48"/>
                      <a:pt x="94" y="49"/>
                      <a:pt x="96" y="50"/>
                    </a:cubicBezTo>
                    <a:cubicBezTo>
                      <a:pt x="96" y="50"/>
                      <a:pt x="102" y="53"/>
                      <a:pt x="98" y="51"/>
                    </a:cubicBezTo>
                    <a:cubicBezTo>
                      <a:pt x="91" y="49"/>
                      <a:pt x="86" y="45"/>
                      <a:pt x="79" y="43"/>
                    </a:cubicBezTo>
                    <a:cubicBezTo>
                      <a:pt x="78" y="43"/>
                      <a:pt x="78" y="43"/>
                      <a:pt x="78" y="44"/>
                    </a:cubicBezTo>
                    <a:cubicBezTo>
                      <a:pt x="83" y="48"/>
                      <a:pt x="88" y="50"/>
                      <a:pt x="93" y="53"/>
                    </a:cubicBezTo>
                    <a:cubicBezTo>
                      <a:pt x="98" y="56"/>
                      <a:pt x="93" y="53"/>
                      <a:pt x="92" y="53"/>
                    </a:cubicBezTo>
                    <a:cubicBezTo>
                      <a:pt x="90" y="52"/>
                      <a:pt x="88" y="51"/>
                      <a:pt x="86" y="50"/>
                    </a:cubicBezTo>
                    <a:cubicBezTo>
                      <a:pt x="83" y="48"/>
                      <a:pt x="80" y="46"/>
                      <a:pt x="76" y="45"/>
                    </a:cubicBezTo>
                    <a:cubicBezTo>
                      <a:pt x="76" y="45"/>
                      <a:pt x="75" y="46"/>
                      <a:pt x="76" y="46"/>
                    </a:cubicBezTo>
                    <a:cubicBezTo>
                      <a:pt x="78" y="48"/>
                      <a:pt x="81" y="51"/>
                      <a:pt x="84" y="53"/>
                    </a:cubicBezTo>
                    <a:cubicBezTo>
                      <a:pt x="81" y="51"/>
                      <a:pt x="77" y="49"/>
                      <a:pt x="73" y="48"/>
                    </a:cubicBezTo>
                    <a:cubicBezTo>
                      <a:pt x="72" y="48"/>
                      <a:pt x="72" y="49"/>
                      <a:pt x="73" y="49"/>
                    </a:cubicBezTo>
                    <a:cubicBezTo>
                      <a:pt x="76" y="51"/>
                      <a:pt x="80" y="53"/>
                      <a:pt x="83" y="56"/>
                    </a:cubicBezTo>
                    <a:cubicBezTo>
                      <a:pt x="84" y="56"/>
                      <a:pt x="85" y="57"/>
                      <a:pt x="86" y="58"/>
                    </a:cubicBezTo>
                    <a:cubicBezTo>
                      <a:pt x="86" y="58"/>
                      <a:pt x="86" y="58"/>
                      <a:pt x="87" y="58"/>
                    </a:cubicBezTo>
                    <a:cubicBezTo>
                      <a:pt x="85" y="57"/>
                      <a:pt x="84" y="57"/>
                      <a:pt x="82" y="56"/>
                    </a:cubicBezTo>
                    <a:cubicBezTo>
                      <a:pt x="77" y="53"/>
                      <a:pt x="72" y="49"/>
                      <a:pt x="65" y="49"/>
                    </a:cubicBezTo>
                    <a:cubicBezTo>
                      <a:pt x="65" y="49"/>
                      <a:pt x="65" y="49"/>
                      <a:pt x="65" y="49"/>
                    </a:cubicBezTo>
                    <a:cubicBezTo>
                      <a:pt x="67" y="51"/>
                      <a:pt x="69" y="53"/>
                      <a:pt x="72" y="55"/>
                    </a:cubicBezTo>
                    <a:cubicBezTo>
                      <a:pt x="68" y="53"/>
                      <a:pt x="64" y="51"/>
                      <a:pt x="60" y="50"/>
                    </a:cubicBezTo>
                    <a:cubicBezTo>
                      <a:pt x="60" y="50"/>
                      <a:pt x="60" y="50"/>
                      <a:pt x="60" y="50"/>
                    </a:cubicBezTo>
                    <a:cubicBezTo>
                      <a:pt x="62" y="53"/>
                      <a:pt x="65" y="55"/>
                      <a:pt x="67" y="57"/>
                    </a:cubicBezTo>
                    <a:cubicBezTo>
                      <a:pt x="66" y="56"/>
                      <a:pt x="65" y="55"/>
                      <a:pt x="64" y="55"/>
                    </a:cubicBezTo>
                    <a:cubicBezTo>
                      <a:pt x="60" y="53"/>
                      <a:pt x="57" y="50"/>
                      <a:pt x="52" y="50"/>
                    </a:cubicBezTo>
                    <a:cubicBezTo>
                      <a:pt x="52" y="50"/>
                      <a:pt x="52" y="51"/>
                      <a:pt x="52" y="51"/>
                    </a:cubicBezTo>
                    <a:cubicBezTo>
                      <a:pt x="54" y="52"/>
                      <a:pt x="55" y="53"/>
                      <a:pt x="56" y="54"/>
                    </a:cubicBezTo>
                    <a:cubicBezTo>
                      <a:pt x="54" y="53"/>
                      <a:pt x="52" y="52"/>
                      <a:pt x="49" y="51"/>
                    </a:cubicBezTo>
                    <a:cubicBezTo>
                      <a:pt x="49" y="51"/>
                      <a:pt x="49" y="51"/>
                      <a:pt x="49" y="52"/>
                    </a:cubicBezTo>
                    <a:cubicBezTo>
                      <a:pt x="55" y="58"/>
                      <a:pt x="64" y="62"/>
                      <a:pt x="72" y="67"/>
                    </a:cubicBezTo>
                    <a:cubicBezTo>
                      <a:pt x="70" y="66"/>
                      <a:pt x="68" y="65"/>
                      <a:pt x="66" y="64"/>
                    </a:cubicBezTo>
                    <a:cubicBezTo>
                      <a:pt x="63" y="63"/>
                      <a:pt x="61" y="62"/>
                      <a:pt x="59" y="61"/>
                    </a:cubicBezTo>
                    <a:cubicBezTo>
                      <a:pt x="54" y="58"/>
                      <a:pt x="49" y="55"/>
                      <a:pt x="44" y="53"/>
                    </a:cubicBezTo>
                    <a:cubicBezTo>
                      <a:pt x="44" y="53"/>
                      <a:pt x="43" y="53"/>
                      <a:pt x="44" y="54"/>
                    </a:cubicBezTo>
                    <a:cubicBezTo>
                      <a:pt x="45" y="55"/>
                      <a:pt x="46" y="57"/>
                      <a:pt x="48" y="58"/>
                    </a:cubicBezTo>
                    <a:cubicBezTo>
                      <a:pt x="45" y="57"/>
                      <a:pt x="42" y="56"/>
                      <a:pt x="40" y="55"/>
                    </a:cubicBezTo>
                    <a:cubicBezTo>
                      <a:pt x="39" y="55"/>
                      <a:pt x="39" y="56"/>
                      <a:pt x="39" y="56"/>
                    </a:cubicBezTo>
                    <a:cubicBezTo>
                      <a:pt x="41" y="58"/>
                      <a:pt x="42" y="59"/>
                      <a:pt x="44" y="61"/>
                    </a:cubicBezTo>
                    <a:cubicBezTo>
                      <a:pt x="41" y="60"/>
                      <a:pt x="39" y="59"/>
                      <a:pt x="36" y="58"/>
                    </a:cubicBezTo>
                    <a:cubicBezTo>
                      <a:pt x="36" y="58"/>
                      <a:pt x="36" y="59"/>
                      <a:pt x="36" y="59"/>
                    </a:cubicBezTo>
                    <a:cubicBezTo>
                      <a:pt x="37" y="60"/>
                      <a:pt x="37" y="60"/>
                      <a:pt x="38" y="61"/>
                    </a:cubicBezTo>
                    <a:cubicBezTo>
                      <a:pt x="36" y="60"/>
                      <a:pt x="34" y="60"/>
                      <a:pt x="3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3" y="62"/>
                      <a:pt x="34" y="63"/>
                      <a:pt x="35" y="64"/>
                    </a:cubicBezTo>
                    <a:cubicBezTo>
                      <a:pt x="32" y="62"/>
                      <a:pt x="29" y="61"/>
                      <a:pt x="26" y="60"/>
                    </a:cubicBezTo>
                    <a:cubicBezTo>
                      <a:pt x="26" y="59"/>
                      <a:pt x="25" y="60"/>
                      <a:pt x="26" y="60"/>
                    </a:cubicBezTo>
                    <a:cubicBezTo>
                      <a:pt x="26" y="61"/>
                      <a:pt x="27" y="62"/>
                      <a:pt x="28" y="63"/>
                    </a:cubicBezTo>
                    <a:cubicBezTo>
                      <a:pt x="26" y="62"/>
                      <a:pt x="24" y="61"/>
                      <a:pt x="22" y="60"/>
                    </a:cubicBezTo>
                    <a:cubicBezTo>
                      <a:pt x="22" y="60"/>
                      <a:pt x="22" y="61"/>
                      <a:pt x="22" y="61"/>
                    </a:cubicBezTo>
                    <a:cubicBezTo>
                      <a:pt x="24" y="63"/>
                      <a:pt x="26" y="65"/>
                      <a:pt x="28" y="67"/>
                    </a:cubicBezTo>
                    <a:cubicBezTo>
                      <a:pt x="26" y="66"/>
                      <a:pt x="24" y="65"/>
                      <a:pt x="22" y="64"/>
                    </a:cubicBezTo>
                    <a:cubicBezTo>
                      <a:pt x="21" y="64"/>
                      <a:pt x="21" y="64"/>
                      <a:pt x="21" y="65"/>
                    </a:cubicBezTo>
                    <a:cubicBezTo>
                      <a:pt x="23" y="66"/>
                      <a:pt x="24" y="68"/>
                      <a:pt x="26" y="69"/>
                    </a:cubicBezTo>
                    <a:cubicBezTo>
                      <a:pt x="24" y="68"/>
                      <a:pt x="21" y="67"/>
                      <a:pt x="19" y="67"/>
                    </a:cubicBezTo>
                    <a:cubicBezTo>
                      <a:pt x="19" y="67"/>
                      <a:pt x="19" y="68"/>
                      <a:pt x="19" y="68"/>
                    </a:cubicBezTo>
                    <a:cubicBezTo>
                      <a:pt x="20" y="69"/>
                      <a:pt x="21" y="70"/>
                      <a:pt x="22" y="71"/>
                    </a:cubicBezTo>
                    <a:cubicBezTo>
                      <a:pt x="20" y="70"/>
                      <a:pt x="18" y="69"/>
                      <a:pt x="16" y="68"/>
                    </a:cubicBezTo>
                    <a:cubicBezTo>
                      <a:pt x="15" y="68"/>
                      <a:pt x="15" y="69"/>
                      <a:pt x="15" y="69"/>
                    </a:cubicBezTo>
                    <a:cubicBezTo>
                      <a:pt x="16" y="70"/>
                      <a:pt x="17" y="70"/>
                      <a:pt x="17" y="71"/>
                    </a:cubicBezTo>
                    <a:cubicBezTo>
                      <a:pt x="15" y="70"/>
                      <a:pt x="13" y="68"/>
                      <a:pt x="10" y="68"/>
                    </a:cubicBezTo>
                    <a:cubicBezTo>
                      <a:pt x="10" y="68"/>
                      <a:pt x="9" y="68"/>
                      <a:pt x="9" y="68"/>
                    </a:cubicBezTo>
                    <a:cubicBezTo>
                      <a:pt x="10" y="69"/>
                      <a:pt x="10" y="69"/>
                      <a:pt x="11" y="70"/>
                    </a:cubicBezTo>
                    <a:cubicBezTo>
                      <a:pt x="10" y="69"/>
                      <a:pt x="8" y="69"/>
                      <a:pt x="7" y="69"/>
                    </a:cubicBezTo>
                    <a:cubicBezTo>
                      <a:pt x="7" y="69"/>
                      <a:pt x="6" y="69"/>
                      <a:pt x="7" y="69"/>
                    </a:cubicBezTo>
                    <a:cubicBezTo>
                      <a:pt x="8" y="71"/>
                      <a:pt x="9" y="72"/>
                      <a:pt x="10" y="73"/>
                    </a:cubicBezTo>
                    <a:cubicBezTo>
                      <a:pt x="9" y="73"/>
                      <a:pt x="8" y="72"/>
                      <a:pt x="6" y="71"/>
                    </a:cubicBezTo>
                    <a:cubicBezTo>
                      <a:pt x="6" y="71"/>
                      <a:pt x="6" y="72"/>
                      <a:pt x="6" y="72"/>
                    </a:cubicBezTo>
                    <a:cubicBezTo>
                      <a:pt x="7" y="74"/>
                      <a:pt x="9" y="76"/>
                      <a:pt x="11" y="77"/>
                    </a:cubicBezTo>
                    <a:cubicBezTo>
                      <a:pt x="9" y="76"/>
                      <a:pt x="7" y="75"/>
                      <a:pt x="5" y="73"/>
                    </a:cubicBezTo>
                    <a:cubicBezTo>
                      <a:pt x="5" y="73"/>
                      <a:pt x="5" y="73"/>
                      <a:pt x="4" y="73"/>
                    </a:cubicBezTo>
                    <a:cubicBezTo>
                      <a:pt x="2" y="66"/>
                      <a:pt x="17" y="60"/>
                      <a:pt x="22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26"/>
              <p:cNvSpPr>
                <a:spLocks noEditPoints="1"/>
              </p:cNvSpPr>
              <p:nvPr/>
            </p:nvSpPr>
            <p:spPr bwMode="auto">
              <a:xfrm>
                <a:off x="5167" y="808"/>
                <a:ext cx="289" cy="268"/>
              </a:xfrm>
              <a:custGeom>
                <a:avLst/>
                <a:gdLst>
                  <a:gd name="T0" fmla="*/ 102 w 122"/>
                  <a:gd name="T1" fmla="*/ 63 h 113"/>
                  <a:gd name="T2" fmla="*/ 35 w 122"/>
                  <a:gd name="T3" fmla="*/ 2 h 113"/>
                  <a:gd name="T4" fmla="*/ 5 w 122"/>
                  <a:gd name="T5" fmla="*/ 102 h 113"/>
                  <a:gd name="T6" fmla="*/ 22 w 122"/>
                  <a:gd name="T7" fmla="*/ 65 h 113"/>
                  <a:gd name="T8" fmla="*/ 39 w 122"/>
                  <a:gd name="T9" fmla="*/ 61 h 113"/>
                  <a:gd name="T10" fmla="*/ 97 w 122"/>
                  <a:gd name="T11" fmla="*/ 65 h 113"/>
                  <a:gd name="T12" fmla="*/ 93 w 122"/>
                  <a:gd name="T13" fmla="*/ 67 h 113"/>
                  <a:gd name="T14" fmla="*/ 56 w 122"/>
                  <a:gd name="T15" fmla="*/ 96 h 113"/>
                  <a:gd name="T16" fmla="*/ 76 w 122"/>
                  <a:gd name="T17" fmla="*/ 65 h 113"/>
                  <a:gd name="T18" fmla="*/ 37 w 122"/>
                  <a:gd name="T19" fmla="*/ 105 h 113"/>
                  <a:gd name="T20" fmla="*/ 58 w 122"/>
                  <a:gd name="T21" fmla="*/ 79 h 113"/>
                  <a:gd name="T22" fmla="*/ 27 w 122"/>
                  <a:gd name="T23" fmla="*/ 94 h 113"/>
                  <a:gd name="T24" fmla="*/ 52 w 122"/>
                  <a:gd name="T25" fmla="*/ 72 h 113"/>
                  <a:gd name="T26" fmla="*/ 38 w 122"/>
                  <a:gd name="T27" fmla="*/ 91 h 113"/>
                  <a:gd name="T28" fmla="*/ 11 w 122"/>
                  <a:gd name="T29" fmla="*/ 101 h 113"/>
                  <a:gd name="T30" fmla="*/ 44 w 122"/>
                  <a:gd name="T31" fmla="*/ 69 h 113"/>
                  <a:gd name="T32" fmla="*/ 46 w 122"/>
                  <a:gd name="T33" fmla="*/ 67 h 113"/>
                  <a:gd name="T34" fmla="*/ 6 w 122"/>
                  <a:gd name="T35" fmla="*/ 93 h 113"/>
                  <a:gd name="T36" fmla="*/ 35 w 122"/>
                  <a:gd name="T37" fmla="*/ 65 h 113"/>
                  <a:gd name="T38" fmla="*/ 8 w 122"/>
                  <a:gd name="T39" fmla="*/ 86 h 113"/>
                  <a:gd name="T40" fmla="*/ 6 w 122"/>
                  <a:gd name="T41" fmla="*/ 99 h 113"/>
                  <a:gd name="T42" fmla="*/ 39 w 122"/>
                  <a:gd name="T43" fmla="*/ 74 h 113"/>
                  <a:gd name="T44" fmla="*/ 50 w 122"/>
                  <a:gd name="T45" fmla="*/ 73 h 113"/>
                  <a:gd name="T46" fmla="*/ 10 w 122"/>
                  <a:gd name="T47" fmla="*/ 103 h 113"/>
                  <a:gd name="T48" fmla="*/ 39 w 122"/>
                  <a:gd name="T49" fmla="*/ 89 h 113"/>
                  <a:gd name="T50" fmla="*/ 58 w 122"/>
                  <a:gd name="T51" fmla="*/ 77 h 113"/>
                  <a:gd name="T52" fmla="*/ 50 w 122"/>
                  <a:gd name="T53" fmla="*/ 88 h 113"/>
                  <a:gd name="T54" fmla="*/ 35 w 122"/>
                  <a:gd name="T55" fmla="*/ 107 h 113"/>
                  <a:gd name="T56" fmla="*/ 45 w 122"/>
                  <a:gd name="T57" fmla="*/ 92 h 113"/>
                  <a:gd name="T58" fmla="*/ 76 w 122"/>
                  <a:gd name="T59" fmla="*/ 70 h 113"/>
                  <a:gd name="T60" fmla="*/ 45 w 122"/>
                  <a:gd name="T61" fmla="*/ 106 h 113"/>
                  <a:gd name="T62" fmla="*/ 88 w 122"/>
                  <a:gd name="T63" fmla="*/ 67 h 113"/>
                  <a:gd name="T64" fmla="*/ 57 w 122"/>
                  <a:gd name="T65" fmla="*/ 103 h 113"/>
                  <a:gd name="T66" fmla="*/ 59 w 122"/>
                  <a:gd name="T67" fmla="*/ 107 h 113"/>
                  <a:gd name="T68" fmla="*/ 99 w 122"/>
                  <a:gd name="T69" fmla="*/ 72 h 113"/>
                  <a:gd name="T70" fmla="*/ 60 w 122"/>
                  <a:gd name="T71" fmla="*/ 107 h 113"/>
                  <a:gd name="T72" fmla="*/ 75 w 122"/>
                  <a:gd name="T73" fmla="*/ 107 h 113"/>
                  <a:gd name="T74" fmla="*/ 83 w 122"/>
                  <a:gd name="T75" fmla="*/ 105 h 113"/>
                  <a:gd name="T76" fmla="*/ 99 w 122"/>
                  <a:gd name="T77" fmla="*/ 78 h 113"/>
                  <a:gd name="T78" fmla="*/ 105 w 122"/>
                  <a:gd name="T79" fmla="*/ 85 h 113"/>
                  <a:gd name="T80" fmla="*/ 109 w 122"/>
                  <a:gd name="T81" fmla="*/ 87 h 113"/>
                  <a:gd name="T82" fmla="*/ 92 w 122"/>
                  <a:gd name="T83" fmla="*/ 109 h 113"/>
                  <a:gd name="T84" fmla="*/ 99 w 122"/>
                  <a:gd name="T85" fmla="*/ 108 h 113"/>
                  <a:gd name="T86" fmla="*/ 111 w 122"/>
                  <a:gd name="T87" fmla="*/ 98 h 113"/>
                  <a:gd name="T88" fmla="*/ 109 w 122"/>
                  <a:gd name="T89" fmla="*/ 93 h 113"/>
                  <a:gd name="T90" fmla="*/ 115 w 122"/>
                  <a:gd name="T91" fmla="*/ 95 h 113"/>
                  <a:gd name="T92" fmla="*/ 109 w 122"/>
                  <a:gd name="T93" fmla="*/ 106 h 113"/>
                  <a:gd name="T94" fmla="*/ 116 w 122"/>
                  <a:gd name="T95" fmla="*/ 99 h 113"/>
                  <a:gd name="T96" fmla="*/ 114 w 122"/>
                  <a:gd name="T97" fmla="*/ 98 h 113"/>
                  <a:gd name="T98" fmla="*/ 106 w 122"/>
                  <a:gd name="T99" fmla="*/ 100 h 113"/>
                  <a:gd name="T100" fmla="*/ 101 w 122"/>
                  <a:gd name="T101" fmla="*/ 99 h 113"/>
                  <a:gd name="T102" fmla="*/ 112 w 122"/>
                  <a:gd name="T103" fmla="*/ 79 h 113"/>
                  <a:gd name="T104" fmla="*/ 118 w 122"/>
                  <a:gd name="T105" fmla="*/ 93 h 113"/>
                  <a:gd name="T106" fmla="*/ 105 w 122"/>
                  <a:gd name="T107" fmla="*/ 73 h 113"/>
                  <a:gd name="T108" fmla="*/ 71 w 122"/>
                  <a:gd name="T109" fmla="*/ 96 h 113"/>
                  <a:gd name="T110" fmla="*/ 40 w 122"/>
                  <a:gd name="T111" fmla="*/ 41 h 113"/>
                  <a:gd name="T112" fmla="*/ 93 w 122"/>
                  <a:gd name="T113" fmla="*/ 63 h 113"/>
                  <a:gd name="T114" fmla="*/ 15 w 122"/>
                  <a:gd name="T115" fmla="*/ 74 h 113"/>
                  <a:gd name="T116" fmla="*/ 17 w 122"/>
                  <a:gd name="T117" fmla="*/ 76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2" h="113">
                    <a:moveTo>
                      <a:pt x="27" y="110"/>
                    </a:moveTo>
                    <a:cubicBezTo>
                      <a:pt x="32" y="110"/>
                      <a:pt x="36" y="109"/>
                      <a:pt x="41" y="109"/>
                    </a:cubicBezTo>
                    <a:cubicBezTo>
                      <a:pt x="49" y="109"/>
                      <a:pt x="57" y="109"/>
                      <a:pt x="65" y="110"/>
                    </a:cubicBezTo>
                    <a:cubicBezTo>
                      <a:pt x="78" y="111"/>
                      <a:pt x="91" y="113"/>
                      <a:pt x="104" y="110"/>
                    </a:cubicBezTo>
                    <a:cubicBezTo>
                      <a:pt x="113" y="108"/>
                      <a:pt x="122" y="101"/>
                      <a:pt x="121" y="91"/>
                    </a:cubicBezTo>
                    <a:cubicBezTo>
                      <a:pt x="119" y="80"/>
                      <a:pt x="110" y="71"/>
                      <a:pt x="102" y="63"/>
                    </a:cubicBezTo>
                    <a:cubicBezTo>
                      <a:pt x="93" y="55"/>
                      <a:pt x="84" y="48"/>
                      <a:pt x="75" y="39"/>
                    </a:cubicBezTo>
                    <a:cubicBezTo>
                      <a:pt x="70" y="34"/>
                      <a:pt x="66" y="28"/>
                      <a:pt x="66" y="21"/>
                    </a:cubicBezTo>
                    <a:cubicBezTo>
                      <a:pt x="66" y="15"/>
                      <a:pt x="69" y="9"/>
                      <a:pt x="72" y="3"/>
                    </a:cubicBezTo>
                    <a:cubicBezTo>
                      <a:pt x="73" y="3"/>
                      <a:pt x="73" y="2"/>
                      <a:pt x="72" y="2"/>
                    </a:cubicBezTo>
                    <a:cubicBezTo>
                      <a:pt x="72" y="1"/>
                      <a:pt x="71" y="1"/>
                      <a:pt x="71" y="1"/>
                    </a:cubicBezTo>
                    <a:cubicBezTo>
                      <a:pt x="59" y="1"/>
                      <a:pt x="47" y="0"/>
                      <a:pt x="35" y="2"/>
                    </a:cubicBezTo>
                    <a:cubicBezTo>
                      <a:pt x="34" y="2"/>
                      <a:pt x="33" y="3"/>
                      <a:pt x="34" y="4"/>
                    </a:cubicBezTo>
                    <a:cubicBezTo>
                      <a:pt x="34" y="4"/>
                      <a:pt x="34" y="5"/>
                      <a:pt x="34" y="5"/>
                    </a:cubicBezTo>
                    <a:cubicBezTo>
                      <a:pt x="37" y="11"/>
                      <a:pt x="41" y="18"/>
                      <a:pt x="41" y="25"/>
                    </a:cubicBezTo>
                    <a:cubicBezTo>
                      <a:pt x="42" y="33"/>
                      <a:pt x="37" y="40"/>
                      <a:pt x="32" y="47"/>
                    </a:cubicBezTo>
                    <a:cubicBezTo>
                      <a:pt x="25" y="57"/>
                      <a:pt x="17" y="67"/>
                      <a:pt x="10" y="77"/>
                    </a:cubicBezTo>
                    <a:cubicBezTo>
                      <a:pt x="5" y="84"/>
                      <a:pt x="0" y="94"/>
                      <a:pt x="5" y="102"/>
                    </a:cubicBezTo>
                    <a:cubicBezTo>
                      <a:pt x="9" y="109"/>
                      <a:pt x="20" y="110"/>
                      <a:pt x="27" y="110"/>
                    </a:cubicBezTo>
                    <a:close/>
                    <a:moveTo>
                      <a:pt x="22" y="65"/>
                    </a:moveTo>
                    <a:cubicBezTo>
                      <a:pt x="23" y="65"/>
                      <a:pt x="23" y="64"/>
                      <a:pt x="23" y="64"/>
                    </a:cubicBezTo>
                    <a:cubicBezTo>
                      <a:pt x="25" y="63"/>
                      <a:pt x="27" y="62"/>
                      <a:pt x="29" y="62"/>
                    </a:cubicBezTo>
                    <a:cubicBezTo>
                      <a:pt x="26" y="64"/>
                      <a:pt x="22" y="67"/>
                      <a:pt x="19" y="69"/>
                    </a:cubicBezTo>
                    <a:cubicBezTo>
                      <a:pt x="20" y="68"/>
                      <a:pt x="21" y="67"/>
                      <a:pt x="22" y="65"/>
                    </a:cubicBezTo>
                    <a:close/>
                    <a:moveTo>
                      <a:pt x="31" y="61"/>
                    </a:moveTo>
                    <a:cubicBezTo>
                      <a:pt x="32" y="60"/>
                      <a:pt x="33" y="60"/>
                      <a:pt x="35" y="60"/>
                    </a:cubicBezTo>
                    <a:cubicBezTo>
                      <a:pt x="31" y="62"/>
                      <a:pt x="28" y="64"/>
                      <a:pt x="25" y="66"/>
                    </a:cubicBezTo>
                    <a:cubicBezTo>
                      <a:pt x="27" y="64"/>
                      <a:pt x="29" y="62"/>
                      <a:pt x="31" y="61"/>
                    </a:cubicBezTo>
                    <a:close/>
                    <a:moveTo>
                      <a:pt x="38" y="60"/>
                    </a:moveTo>
                    <a:cubicBezTo>
                      <a:pt x="38" y="60"/>
                      <a:pt x="39" y="61"/>
                      <a:pt x="39" y="61"/>
                    </a:cubicBezTo>
                    <a:cubicBezTo>
                      <a:pt x="35" y="63"/>
                      <a:pt x="32" y="66"/>
                      <a:pt x="28" y="69"/>
                    </a:cubicBezTo>
                    <a:cubicBezTo>
                      <a:pt x="22" y="73"/>
                      <a:pt x="16" y="78"/>
                      <a:pt x="10" y="83"/>
                    </a:cubicBezTo>
                    <a:cubicBezTo>
                      <a:pt x="11" y="83"/>
                      <a:pt x="11" y="83"/>
                      <a:pt x="11" y="82"/>
                    </a:cubicBezTo>
                    <a:cubicBezTo>
                      <a:pt x="14" y="79"/>
                      <a:pt x="17" y="77"/>
                      <a:pt x="20" y="74"/>
                    </a:cubicBezTo>
                    <a:cubicBezTo>
                      <a:pt x="26" y="70"/>
                      <a:pt x="32" y="65"/>
                      <a:pt x="38" y="60"/>
                    </a:cubicBezTo>
                    <a:close/>
                    <a:moveTo>
                      <a:pt x="97" y="65"/>
                    </a:moveTo>
                    <a:cubicBezTo>
                      <a:pt x="90" y="71"/>
                      <a:pt x="83" y="77"/>
                      <a:pt x="76" y="84"/>
                    </a:cubicBezTo>
                    <a:cubicBezTo>
                      <a:pt x="72" y="87"/>
                      <a:pt x="68" y="91"/>
                      <a:pt x="65" y="94"/>
                    </a:cubicBezTo>
                    <a:cubicBezTo>
                      <a:pt x="67" y="91"/>
                      <a:pt x="70" y="89"/>
                      <a:pt x="73" y="86"/>
                    </a:cubicBezTo>
                    <a:cubicBezTo>
                      <a:pt x="79" y="80"/>
                      <a:pt x="84" y="74"/>
                      <a:pt x="88" y="67"/>
                    </a:cubicBezTo>
                    <a:cubicBezTo>
                      <a:pt x="88" y="68"/>
                      <a:pt x="89" y="68"/>
                      <a:pt x="89" y="68"/>
                    </a:cubicBezTo>
                    <a:cubicBezTo>
                      <a:pt x="90" y="68"/>
                      <a:pt x="92" y="68"/>
                      <a:pt x="93" y="67"/>
                    </a:cubicBezTo>
                    <a:cubicBezTo>
                      <a:pt x="94" y="67"/>
                      <a:pt x="96" y="64"/>
                      <a:pt x="97" y="65"/>
                    </a:cubicBezTo>
                    <a:close/>
                    <a:moveTo>
                      <a:pt x="82" y="65"/>
                    </a:moveTo>
                    <a:cubicBezTo>
                      <a:pt x="84" y="65"/>
                      <a:pt x="85" y="66"/>
                      <a:pt x="87" y="67"/>
                    </a:cubicBezTo>
                    <a:cubicBezTo>
                      <a:pt x="84" y="70"/>
                      <a:pt x="81" y="73"/>
                      <a:pt x="78" y="76"/>
                    </a:cubicBezTo>
                    <a:cubicBezTo>
                      <a:pt x="73" y="79"/>
                      <a:pt x="70" y="83"/>
                      <a:pt x="66" y="87"/>
                    </a:cubicBezTo>
                    <a:cubicBezTo>
                      <a:pt x="62" y="90"/>
                      <a:pt x="59" y="93"/>
                      <a:pt x="56" y="96"/>
                    </a:cubicBezTo>
                    <a:cubicBezTo>
                      <a:pt x="56" y="96"/>
                      <a:pt x="56" y="96"/>
                      <a:pt x="56" y="95"/>
                    </a:cubicBezTo>
                    <a:cubicBezTo>
                      <a:pt x="59" y="92"/>
                      <a:pt x="63" y="89"/>
                      <a:pt x="66" y="85"/>
                    </a:cubicBezTo>
                    <a:cubicBezTo>
                      <a:pt x="69" y="82"/>
                      <a:pt x="71" y="78"/>
                      <a:pt x="74" y="74"/>
                    </a:cubicBezTo>
                    <a:cubicBezTo>
                      <a:pt x="77" y="71"/>
                      <a:pt x="80" y="69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lose/>
                    <a:moveTo>
                      <a:pt x="76" y="65"/>
                    </a:moveTo>
                    <a:cubicBezTo>
                      <a:pt x="77" y="64"/>
                      <a:pt x="78" y="64"/>
                      <a:pt x="80" y="64"/>
                    </a:cubicBezTo>
                    <a:cubicBezTo>
                      <a:pt x="80" y="64"/>
                      <a:pt x="81" y="64"/>
                      <a:pt x="81" y="65"/>
                    </a:cubicBezTo>
                    <a:cubicBezTo>
                      <a:pt x="74" y="70"/>
                      <a:pt x="68" y="76"/>
                      <a:pt x="62" y="83"/>
                    </a:cubicBezTo>
                    <a:cubicBezTo>
                      <a:pt x="55" y="89"/>
                      <a:pt x="47" y="95"/>
                      <a:pt x="41" y="102"/>
                    </a:cubicBezTo>
                    <a:cubicBezTo>
                      <a:pt x="40" y="103"/>
                      <a:pt x="39" y="104"/>
                      <a:pt x="38" y="105"/>
                    </a:cubicBezTo>
                    <a:cubicBezTo>
                      <a:pt x="38" y="105"/>
                      <a:pt x="37" y="105"/>
                      <a:pt x="37" y="105"/>
                    </a:cubicBezTo>
                    <a:cubicBezTo>
                      <a:pt x="39" y="103"/>
                      <a:pt x="41" y="101"/>
                      <a:pt x="43" y="99"/>
                    </a:cubicBezTo>
                    <a:cubicBezTo>
                      <a:pt x="47" y="96"/>
                      <a:pt x="51" y="92"/>
                      <a:pt x="55" y="89"/>
                    </a:cubicBezTo>
                    <a:cubicBezTo>
                      <a:pt x="63" y="81"/>
                      <a:pt x="69" y="73"/>
                      <a:pt x="76" y="65"/>
                    </a:cubicBezTo>
                    <a:close/>
                    <a:moveTo>
                      <a:pt x="73" y="66"/>
                    </a:moveTo>
                    <a:cubicBezTo>
                      <a:pt x="71" y="68"/>
                      <a:pt x="70" y="70"/>
                      <a:pt x="68" y="71"/>
                    </a:cubicBezTo>
                    <a:cubicBezTo>
                      <a:pt x="65" y="74"/>
                      <a:pt x="61" y="77"/>
                      <a:pt x="58" y="79"/>
                    </a:cubicBezTo>
                    <a:cubicBezTo>
                      <a:pt x="57" y="80"/>
                      <a:pt x="57" y="80"/>
                      <a:pt x="56" y="81"/>
                    </a:cubicBezTo>
                    <a:cubicBezTo>
                      <a:pt x="59" y="78"/>
                      <a:pt x="61" y="76"/>
                      <a:pt x="63" y="73"/>
                    </a:cubicBezTo>
                    <a:cubicBezTo>
                      <a:pt x="67" y="72"/>
                      <a:pt x="70" y="68"/>
                      <a:pt x="73" y="66"/>
                    </a:cubicBezTo>
                    <a:close/>
                    <a:moveTo>
                      <a:pt x="53" y="74"/>
                    </a:moveTo>
                    <a:cubicBezTo>
                      <a:pt x="47" y="77"/>
                      <a:pt x="42" y="83"/>
                      <a:pt x="36" y="87"/>
                    </a:cubicBezTo>
                    <a:cubicBezTo>
                      <a:pt x="33" y="90"/>
                      <a:pt x="30" y="92"/>
                      <a:pt x="27" y="94"/>
                    </a:cubicBezTo>
                    <a:cubicBezTo>
                      <a:pt x="23" y="97"/>
                      <a:pt x="20" y="101"/>
                      <a:pt x="16" y="104"/>
                    </a:cubicBezTo>
                    <a:cubicBezTo>
                      <a:pt x="14" y="106"/>
                      <a:pt x="16" y="104"/>
                      <a:pt x="16" y="103"/>
                    </a:cubicBezTo>
                    <a:cubicBezTo>
                      <a:pt x="18" y="102"/>
                      <a:pt x="20" y="100"/>
                      <a:pt x="22" y="98"/>
                    </a:cubicBezTo>
                    <a:cubicBezTo>
                      <a:pt x="25" y="95"/>
                      <a:pt x="29" y="92"/>
                      <a:pt x="32" y="90"/>
                    </a:cubicBezTo>
                    <a:cubicBezTo>
                      <a:pt x="39" y="84"/>
                      <a:pt x="45" y="78"/>
                      <a:pt x="51" y="72"/>
                    </a:cubicBezTo>
                    <a:cubicBezTo>
                      <a:pt x="51" y="72"/>
                      <a:pt x="52" y="72"/>
                      <a:pt x="52" y="72"/>
                    </a:cubicBezTo>
                    <a:cubicBezTo>
                      <a:pt x="54" y="74"/>
                      <a:pt x="57" y="75"/>
                      <a:pt x="60" y="74"/>
                    </a:cubicBezTo>
                    <a:cubicBezTo>
                      <a:pt x="55" y="78"/>
                      <a:pt x="51" y="81"/>
                      <a:pt x="46" y="85"/>
                    </a:cubicBezTo>
                    <a:cubicBezTo>
                      <a:pt x="40" y="91"/>
                      <a:pt x="33" y="96"/>
                      <a:pt x="27" y="102"/>
                    </a:cubicBezTo>
                    <a:cubicBezTo>
                      <a:pt x="27" y="102"/>
                      <a:pt x="23" y="106"/>
                      <a:pt x="24" y="105"/>
                    </a:cubicBezTo>
                    <a:cubicBezTo>
                      <a:pt x="25" y="103"/>
                      <a:pt x="27" y="101"/>
                      <a:pt x="29" y="100"/>
                    </a:cubicBezTo>
                    <a:cubicBezTo>
                      <a:pt x="32" y="97"/>
                      <a:pt x="35" y="94"/>
                      <a:pt x="38" y="91"/>
                    </a:cubicBezTo>
                    <a:cubicBezTo>
                      <a:pt x="41" y="88"/>
                      <a:pt x="44" y="85"/>
                      <a:pt x="47" y="82"/>
                    </a:cubicBezTo>
                    <a:cubicBezTo>
                      <a:pt x="49" y="80"/>
                      <a:pt x="52" y="77"/>
                      <a:pt x="54" y="74"/>
                    </a:cubicBezTo>
                    <a:cubicBezTo>
                      <a:pt x="54" y="74"/>
                      <a:pt x="54" y="73"/>
                      <a:pt x="53" y="74"/>
                    </a:cubicBezTo>
                    <a:close/>
                    <a:moveTo>
                      <a:pt x="47" y="68"/>
                    </a:moveTo>
                    <a:cubicBezTo>
                      <a:pt x="48" y="69"/>
                      <a:pt x="50" y="71"/>
                      <a:pt x="51" y="72"/>
                    </a:cubicBezTo>
                    <a:cubicBezTo>
                      <a:pt x="36" y="79"/>
                      <a:pt x="25" y="92"/>
                      <a:pt x="11" y="101"/>
                    </a:cubicBezTo>
                    <a:cubicBezTo>
                      <a:pt x="8" y="104"/>
                      <a:pt x="13" y="99"/>
                      <a:pt x="13" y="99"/>
                    </a:cubicBezTo>
                    <a:cubicBezTo>
                      <a:pt x="15" y="97"/>
                      <a:pt x="16" y="96"/>
                      <a:pt x="18" y="95"/>
                    </a:cubicBezTo>
                    <a:cubicBezTo>
                      <a:pt x="21" y="92"/>
                      <a:pt x="24" y="89"/>
                      <a:pt x="28" y="86"/>
                    </a:cubicBezTo>
                    <a:cubicBezTo>
                      <a:pt x="34" y="80"/>
                      <a:pt x="40" y="74"/>
                      <a:pt x="47" y="68"/>
                    </a:cubicBezTo>
                    <a:close/>
                    <a:moveTo>
                      <a:pt x="45" y="68"/>
                    </a:moveTo>
                    <a:cubicBezTo>
                      <a:pt x="45" y="68"/>
                      <a:pt x="45" y="68"/>
                      <a:pt x="44" y="69"/>
                    </a:cubicBezTo>
                    <a:cubicBezTo>
                      <a:pt x="37" y="75"/>
                      <a:pt x="30" y="81"/>
                      <a:pt x="23" y="86"/>
                    </a:cubicBezTo>
                    <a:cubicBezTo>
                      <a:pt x="19" y="89"/>
                      <a:pt x="16" y="91"/>
                      <a:pt x="12" y="94"/>
                    </a:cubicBezTo>
                    <a:cubicBezTo>
                      <a:pt x="11" y="96"/>
                      <a:pt x="9" y="97"/>
                      <a:pt x="7" y="99"/>
                    </a:cubicBezTo>
                    <a:cubicBezTo>
                      <a:pt x="8" y="98"/>
                      <a:pt x="9" y="96"/>
                      <a:pt x="10" y="95"/>
                    </a:cubicBezTo>
                    <a:cubicBezTo>
                      <a:pt x="21" y="84"/>
                      <a:pt x="35" y="77"/>
                      <a:pt x="44" y="64"/>
                    </a:cubicBezTo>
                    <a:cubicBezTo>
                      <a:pt x="45" y="65"/>
                      <a:pt x="45" y="66"/>
                      <a:pt x="46" y="67"/>
                    </a:cubicBezTo>
                    <a:cubicBezTo>
                      <a:pt x="46" y="67"/>
                      <a:pt x="46" y="67"/>
                      <a:pt x="46" y="67"/>
                    </a:cubicBezTo>
                    <a:cubicBezTo>
                      <a:pt x="46" y="67"/>
                      <a:pt x="46" y="68"/>
                      <a:pt x="45" y="68"/>
                    </a:cubicBezTo>
                    <a:close/>
                    <a:moveTo>
                      <a:pt x="43" y="63"/>
                    </a:moveTo>
                    <a:cubicBezTo>
                      <a:pt x="37" y="68"/>
                      <a:pt x="30" y="73"/>
                      <a:pt x="24" y="78"/>
                    </a:cubicBezTo>
                    <a:cubicBezTo>
                      <a:pt x="21" y="80"/>
                      <a:pt x="18" y="83"/>
                      <a:pt x="15" y="86"/>
                    </a:cubicBezTo>
                    <a:cubicBezTo>
                      <a:pt x="12" y="88"/>
                      <a:pt x="8" y="91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cubicBezTo>
                      <a:pt x="17" y="82"/>
                      <a:pt x="30" y="73"/>
                      <a:pt x="41" y="62"/>
                    </a:cubicBezTo>
                    <a:cubicBezTo>
                      <a:pt x="42" y="62"/>
                      <a:pt x="42" y="63"/>
                      <a:pt x="43" y="63"/>
                    </a:cubicBezTo>
                    <a:close/>
                    <a:moveTo>
                      <a:pt x="8" y="86"/>
                    </a:moveTo>
                    <a:cubicBezTo>
                      <a:pt x="13" y="81"/>
                      <a:pt x="19" y="77"/>
                      <a:pt x="25" y="72"/>
                    </a:cubicBezTo>
                    <a:cubicBezTo>
                      <a:pt x="28" y="69"/>
                      <a:pt x="32" y="67"/>
                      <a:pt x="35" y="65"/>
                    </a:cubicBezTo>
                    <a:cubicBezTo>
                      <a:pt x="36" y="64"/>
                      <a:pt x="37" y="63"/>
                      <a:pt x="39" y="62"/>
                    </a:cubicBezTo>
                    <a:cubicBezTo>
                      <a:pt x="39" y="62"/>
                      <a:pt x="40" y="61"/>
                      <a:pt x="40" y="61"/>
                    </a:cubicBezTo>
                    <a:cubicBezTo>
                      <a:pt x="40" y="61"/>
                      <a:pt x="40" y="61"/>
                      <a:pt x="41" y="62"/>
                    </a:cubicBezTo>
                    <a:cubicBezTo>
                      <a:pt x="40" y="62"/>
                      <a:pt x="39" y="63"/>
                      <a:pt x="39" y="63"/>
                    </a:cubicBezTo>
                    <a:cubicBezTo>
                      <a:pt x="29" y="74"/>
                      <a:pt x="16" y="81"/>
                      <a:pt x="6" y="91"/>
                    </a:cubicBezTo>
                    <a:cubicBezTo>
                      <a:pt x="6" y="90"/>
                      <a:pt x="7" y="88"/>
                      <a:pt x="8" y="86"/>
                    </a:cubicBezTo>
                    <a:close/>
                    <a:moveTo>
                      <a:pt x="22" y="80"/>
                    </a:moveTo>
                    <a:cubicBezTo>
                      <a:pt x="26" y="77"/>
                      <a:pt x="30" y="74"/>
                      <a:pt x="34" y="71"/>
                    </a:cubicBezTo>
                    <a:cubicBezTo>
                      <a:pt x="36" y="70"/>
                      <a:pt x="38" y="68"/>
                      <a:pt x="40" y="67"/>
                    </a:cubicBezTo>
                    <a:cubicBezTo>
                      <a:pt x="41" y="66"/>
                      <a:pt x="42" y="65"/>
                      <a:pt x="43" y="65"/>
                    </a:cubicBezTo>
                    <a:cubicBezTo>
                      <a:pt x="44" y="64"/>
                      <a:pt x="40" y="69"/>
                      <a:pt x="40" y="68"/>
                    </a:cubicBezTo>
                    <a:cubicBezTo>
                      <a:pt x="30" y="80"/>
                      <a:pt x="16" y="86"/>
                      <a:pt x="6" y="99"/>
                    </a:cubicBezTo>
                    <a:cubicBezTo>
                      <a:pt x="5" y="97"/>
                      <a:pt x="5" y="95"/>
                      <a:pt x="6" y="93"/>
                    </a:cubicBezTo>
                    <a:cubicBezTo>
                      <a:pt x="12" y="90"/>
                      <a:pt x="17" y="85"/>
                      <a:pt x="22" y="80"/>
                    </a:cubicBezTo>
                    <a:close/>
                    <a:moveTo>
                      <a:pt x="7" y="100"/>
                    </a:moveTo>
                    <a:cubicBezTo>
                      <a:pt x="13" y="94"/>
                      <a:pt x="20" y="89"/>
                      <a:pt x="27" y="83"/>
                    </a:cubicBezTo>
                    <a:cubicBezTo>
                      <a:pt x="31" y="81"/>
                      <a:pt x="34" y="78"/>
                      <a:pt x="37" y="76"/>
                    </a:cubicBezTo>
                    <a:cubicBezTo>
                      <a:pt x="38" y="75"/>
                      <a:pt x="39" y="75"/>
                      <a:pt x="39" y="74"/>
                    </a:cubicBezTo>
                    <a:cubicBezTo>
                      <a:pt x="35" y="79"/>
                      <a:pt x="30" y="83"/>
                      <a:pt x="26" y="87"/>
                    </a:cubicBezTo>
                    <a:cubicBezTo>
                      <a:pt x="20" y="92"/>
                      <a:pt x="14" y="97"/>
                      <a:pt x="9" y="103"/>
                    </a:cubicBezTo>
                    <a:cubicBezTo>
                      <a:pt x="8" y="102"/>
                      <a:pt x="7" y="101"/>
                      <a:pt x="7" y="100"/>
                    </a:cubicBezTo>
                    <a:close/>
                    <a:moveTo>
                      <a:pt x="10" y="103"/>
                    </a:moveTo>
                    <a:cubicBezTo>
                      <a:pt x="23" y="95"/>
                      <a:pt x="34" y="83"/>
                      <a:pt x="47" y="74"/>
                    </a:cubicBezTo>
                    <a:cubicBezTo>
                      <a:pt x="47" y="74"/>
                      <a:pt x="50" y="72"/>
                      <a:pt x="50" y="73"/>
                    </a:cubicBezTo>
                    <a:cubicBezTo>
                      <a:pt x="48" y="74"/>
                      <a:pt x="46" y="76"/>
                      <a:pt x="45" y="78"/>
                    </a:cubicBezTo>
                    <a:cubicBezTo>
                      <a:pt x="41" y="81"/>
                      <a:pt x="38" y="84"/>
                      <a:pt x="35" y="87"/>
                    </a:cubicBezTo>
                    <a:cubicBezTo>
                      <a:pt x="27" y="93"/>
                      <a:pt x="20" y="98"/>
                      <a:pt x="14" y="105"/>
                    </a:cubicBezTo>
                    <a:cubicBezTo>
                      <a:pt x="14" y="105"/>
                      <a:pt x="14" y="105"/>
                      <a:pt x="14" y="105"/>
                    </a:cubicBezTo>
                    <a:cubicBezTo>
                      <a:pt x="13" y="105"/>
                      <a:pt x="11" y="104"/>
                      <a:pt x="10" y="104"/>
                    </a:cubicBezTo>
                    <a:cubicBezTo>
                      <a:pt x="10" y="104"/>
                      <a:pt x="10" y="103"/>
                      <a:pt x="10" y="103"/>
                    </a:cubicBezTo>
                    <a:close/>
                    <a:moveTo>
                      <a:pt x="15" y="105"/>
                    </a:moveTo>
                    <a:cubicBezTo>
                      <a:pt x="21" y="102"/>
                      <a:pt x="26" y="96"/>
                      <a:pt x="31" y="92"/>
                    </a:cubicBezTo>
                    <a:cubicBezTo>
                      <a:pt x="38" y="87"/>
                      <a:pt x="43" y="82"/>
                      <a:pt x="50" y="77"/>
                    </a:cubicBezTo>
                    <a:cubicBezTo>
                      <a:pt x="50" y="77"/>
                      <a:pt x="52" y="75"/>
                      <a:pt x="53" y="75"/>
                    </a:cubicBezTo>
                    <a:cubicBezTo>
                      <a:pt x="51" y="77"/>
                      <a:pt x="49" y="79"/>
                      <a:pt x="47" y="81"/>
                    </a:cubicBezTo>
                    <a:cubicBezTo>
                      <a:pt x="45" y="83"/>
                      <a:pt x="42" y="86"/>
                      <a:pt x="39" y="89"/>
                    </a:cubicBezTo>
                    <a:cubicBezTo>
                      <a:pt x="34" y="95"/>
                      <a:pt x="27" y="100"/>
                      <a:pt x="22" y="106"/>
                    </a:cubicBezTo>
                    <a:cubicBezTo>
                      <a:pt x="22" y="106"/>
                      <a:pt x="22" y="106"/>
                      <a:pt x="23" y="106"/>
                    </a:cubicBezTo>
                    <a:cubicBezTo>
                      <a:pt x="29" y="102"/>
                      <a:pt x="34" y="96"/>
                      <a:pt x="40" y="92"/>
                    </a:cubicBezTo>
                    <a:cubicBezTo>
                      <a:pt x="47" y="85"/>
                      <a:pt x="54" y="80"/>
                      <a:pt x="62" y="74"/>
                    </a:cubicBezTo>
                    <a:cubicBezTo>
                      <a:pt x="62" y="74"/>
                      <a:pt x="62" y="74"/>
                      <a:pt x="62" y="74"/>
                    </a:cubicBezTo>
                    <a:cubicBezTo>
                      <a:pt x="61" y="75"/>
                      <a:pt x="59" y="76"/>
                      <a:pt x="58" y="77"/>
                    </a:cubicBezTo>
                    <a:cubicBezTo>
                      <a:pt x="55" y="81"/>
                      <a:pt x="52" y="84"/>
                      <a:pt x="48" y="87"/>
                    </a:cubicBezTo>
                    <a:cubicBezTo>
                      <a:pt x="42" y="94"/>
                      <a:pt x="35" y="99"/>
                      <a:pt x="28" y="106"/>
                    </a:cubicBezTo>
                    <a:cubicBezTo>
                      <a:pt x="28" y="106"/>
                      <a:pt x="28" y="106"/>
                      <a:pt x="29" y="106"/>
                    </a:cubicBezTo>
                    <a:cubicBezTo>
                      <a:pt x="29" y="106"/>
                      <a:pt x="30" y="105"/>
                      <a:pt x="30" y="105"/>
                    </a:cubicBezTo>
                    <a:cubicBezTo>
                      <a:pt x="30" y="105"/>
                      <a:pt x="30" y="105"/>
                      <a:pt x="30" y="105"/>
                    </a:cubicBezTo>
                    <a:cubicBezTo>
                      <a:pt x="37" y="100"/>
                      <a:pt x="44" y="94"/>
                      <a:pt x="50" y="88"/>
                    </a:cubicBezTo>
                    <a:cubicBezTo>
                      <a:pt x="54" y="84"/>
                      <a:pt x="58" y="80"/>
                      <a:pt x="62" y="77"/>
                    </a:cubicBezTo>
                    <a:cubicBezTo>
                      <a:pt x="65" y="75"/>
                      <a:pt x="67" y="73"/>
                      <a:pt x="70" y="70"/>
                    </a:cubicBezTo>
                    <a:cubicBezTo>
                      <a:pt x="69" y="71"/>
                      <a:pt x="69" y="71"/>
                      <a:pt x="69" y="72"/>
                    </a:cubicBezTo>
                    <a:cubicBezTo>
                      <a:pt x="65" y="76"/>
                      <a:pt x="62" y="80"/>
                      <a:pt x="58" y="84"/>
                    </a:cubicBezTo>
                    <a:cubicBezTo>
                      <a:pt x="51" y="92"/>
                      <a:pt x="43" y="98"/>
                      <a:pt x="35" y="106"/>
                    </a:cubicBezTo>
                    <a:cubicBezTo>
                      <a:pt x="35" y="106"/>
                      <a:pt x="35" y="106"/>
                      <a:pt x="35" y="107"/>
                    </a:cubicBezTo>
                    <a:cubicBezTo>
                      <a:pt x="28" y="107"/>
                      <a:pt x="21" y="108"/>
                      <a:pt x="15" y="105"/>
                    </a:cubicBezTo>
                    <a:close/>
                    <a:moveTo>
                      <a:pt x="47" y="90"/>
                    </a:moveTo>
                    <a:cubicBezTo>
                      <a:pt x="44" y="93"/>
                      <a:pt x="40" y="96"/>
                      <a:pt x="36" y="99"/>
                    </a:cubicBezTo>
                    <a:cubicBezTo>
                      <a:pt x="35" y="100"/>
                      <a:pt x="34" y="101"/>
                      <a:pt x="33" y="102"/>
                    </a:cubicBezTo>
                    <a:cubicBezTo>
                      <a:pt x="33" y="102"/>
                      <a:pt x="33" y="102"/>
                      <a:pt x="33" y="102"/>
                    </a:cubicBezTo>
                    <a:cubicBezTo>
                      <a:pt x="37" y="98"/>
                      <a:pt x="41" y="95"/>
                      <a:pt x="45" y="92"/>
                    </a:cubicBezTo>
                    <a:cubicBezTo>
                      <a:pt x="45" y="91"/>
                      <a:pt x="46" y="90"/>
                      <a:pt x="47" y="90"/>
                    </a:cubicBezTo>
                    <a:close/>
                    <a:moveTo>
                      <a:pt x="39" y="106"/>
                    </a:moveTo>
                    <a:cubicBezTo>
                      <a:pt x="38" y="106"/>
                      <a:pt x="37" y="106"/>
                      <a:pt x="36" y="106"/>
                    </a:cubicBezTo>
                    <a:cubicBezTo>
                      <a:pt x="39" y="105"/>
                      <a:pt x="42" y="102"/>
                      <a:pt x="44" y="100"/>
                    </a:cubicBezTo>
                    <a:cubicBezTo>
                      <a:pt x="47" y="96"/>
                      <a:pt x="51" y="93"/>
                      <a:pt x="55" y="90"/>
                    </a:cubicBezTo>
                    <a:cubicBezTo>
                      <a:pt x="62" y="84"/>
                      <a:pt x="69" y="77"/>
                      <a:pt x="76" y="70"/>
                    </a:cubicBezTo>
                    <a:cubicBezTo>
                      <a:pt x="77" y="69"/>
                      <a:pt x="80" y="67"/>
                      <a:pt x="81" y="66"/>
                    </a:cubicBezTo>
                    <a:cubicBezTo>
                      <a:pt x="79" y="68"/>
                      <a:pt x="77" y="71"/>
                      <a:pt x="75" y="73"/>
                    </a:cubicBezTo>
                    <a:cubicBezTo>
                      <a:pt x="72" y="76"/>
                      <a:pt x="69" y="80"/>
                      <a:pt x="66" y="84"/>
                    </a:cubicBezTo>
                    <a:cubicBezTo>
                      <a:pt x="63" y="87"/>
                      <a:pt x="60" y="90"/>
                      <a:pt x="57" y="94"/>
                    </a:cubicBezTo>
                    <a:cubicBezTo>
                      <a:pt x="53" y="98"/>
                      <a:pt x="50" y="102"/>
                      <a:pt x="45" y="106"/>
                    </a:cubicBezTo>
                    <a:cubicBezTo>
                      <a:pt x="45" y="106"/>
                      <a:pt x="45" y="106"/>
                      <a:pt x="45" y="106"/>
                    </a:cubicBezTo>
                    <a:cubicBezTo>
                      <a:pt x="43" y="106"/>
                      <a:pt x="41" y="106"/>
                      <a:pt x="39" y="106"/>
                    </a:cubicBezTo>
                    <a:close/>
                    <a:moveTo>
                      <a:pt x="45" y="106"/>
                    </a:moveTo>
                    <a:cubicBezTo>
                      <a:pt x="46" y="106"/>
                      <a:pt x="46" y="106"/>
                      <a:pt x="46" y="106"/>
                    </a:cubicBezTo>
                    <a:cubicBezTo>
                      <a:pt x="49" y="104"/>
                      <a:pt x="52" y="101"/>
                      <a:pt x="54" y="99"/>
                    </a:cubicBezTo>
                    <a:cubicBezTo>
                      <a:pt x="58" y="95"/>
                      <a:pt x="61" y="92"/>
                      <a:pt x="65" y="88"/>
                    </a:cubicBezTo>
                    <a:cubicBezTo>
                      <a:pt x="73" y="81"/>
                      <a:pt x="80" y="75"/>
                      <a:pt x="88" y="67"/>
                    </a:cubicBezTo>
                    <a:cubicBezTo>
                      <a:pt x="85" y="70"/>
                      <a:pt x="82" y="75"/>
                      <a:pt x="80" y="78"/>
                    </a:cubicBezTo>
                    <a:cubicBezTo>
                      <a:pt x="77" y="81"/>
                      <a:pt x="74" y="84"/>
                      <a:pt x="70" y="87"/>
                    </a:cubicBezTo>
                    <a:cubicBezTo>
                      <a:pt x="65" y="93"/>
                      <a:pt x="59" y="99"/>
                      <a:pt x="54" y="106"/>
                    </a:cubicBezTo>
                    <a:cubicBezTo>
                      <a:pt x="54" y="106"/>
                      <a:pt x="54" y="106"/>
                      <a:pt x="54" y="106"/>
                    </a:cubicBezTo>
                    <a:cubicBezTo>
                      <a:pt x="55" y="106"/>
                      <a:pt x="55" y="105"/>
                      <a:pt x="55" y="105"/>
                    </a:cubicBezTo>
                    <a:cubicBezTo>
                      <a:pt x="56" y="105"/>
                      <a:pt x="56" y="105"/>
                      <a:pt x="57" y="103"/>
                    </a:cubicBezTo>
                    <a:cubicBezTo>
                      <a:pt x="62" y="97"/>
                      <a:pt x="69" y="91"/>
                      <a:pt x="75" y="85"/>
                    </a:cubicBezTo>
                    <a:cubicBezTo>
                      <a:pt x="83" y="79"/>
                      <a:pt x="90" y="72"/>
                      <a:pt x="98" y="65"/>
                    </a:cubicBezTo>
                    <a:cubicBezTo>
                      <a:pt x="95" y="67"/>
                      <a:pt x="92" y="72"/>
                      <a:pt x="89" y="75"/>
                    </a:cubicBezTo>
                    <a:cubicBezTo>
                      <a:pt x="85" y="79"/>
                      <a:pt x="82" y="83"/>
                      <a:pt x="79" y="86"/>
                    </a:cubicBezTo>
                    <a:cubicBezTo>
                      <a:pt x="76" y="90"/>
                      <a:pt x="72" y="94"/>
                      <a:pt x="69" y="98"/>
                    </a:cubicBezTo>
                    <a:cubicBezTo>
                      <a:pt x="66" y="101"/>
                      <a:pt x="62" y="104"/>
                      <a:pt x="59" y="107"/>
                    </a:cubicBezTo>
                    <a:cubicBezTo>
                      <a:pt x="59" y="107"/>
                      <a:pt x="59" y="107"/>
                      <a:pt x="59" y="107"/>
                    </a:cubicBezTo>
                    <a:cubicBezTo>
                      <a:pt x="55" y="106"/>
                      <a:pt x="50" y="106"/>
                      <a:pt x="45" y="106"/>
                    </a:cubicBezTo>
                    <a:close/>
                    <a:moveTo>
                      <a:pt x="60" y="107"/>
                    </a:moveTo>
                    <a:cubicBezTo>
                      <a:pt x="66" y="103"/>
                      <a:pt x="71" y="97"/>
                      <a:pt x="76" y="92"/>
                    </a:cubicBezTo>
                    <a:cubicBezTo>
                      <a:pt x="83" y="87"/>
                      <a:pt x="89" y="81"/>
                      <a:pt x="95" y="75"/>
                    </a:cubicBezTo>
                    <a:cubicBezTo>
                      <a:pt x="96" y="74"/>
                      <a:pt x="98" y="73"/>
                      <a:pt x="99" y="72"/>
                    </a:cubicBezTo>
                    <a:cubicBezTo>
                      <a:pt x="100" y="71"/>
                      <a:pt x="100" y="70"/>
                      <a:pt x="101" y="69"/>
                    </a:cubicBezTo>
                    <a:cubicBezTo>
                      <a:pt x="100" y="71"/>
                      <a:pt x="100" y="72"/>
                      <a:pt x="99" y="73"/>
                    </a:cubicBezTo>
                    <a:cubicBezTo>
                      <a:pt x="96" y="75"/>
                      <a:pt x="93" y="78"/>
                      <a:pt x="91" y="81"/>
                    </a:cubicBezTo>
                    <a:cubicBezTo>
                      <a:pt x="86" y="86"/>
                      <a:pt x="82" y="91"/>
                      <a:pt x="77" y="97"/>
                    </a:cubicBezTo>
                    <a:cubicBezTo>
                      <a:pt x="74" y="100"/>
                      <a:pt x="71" y="104"/>
                      <a:pt x="68" y="107"/>
                    </a:cubicBezTo>
                    <a:cubicBezTo>
                      <a:pt x="65" y="107"/>
                      <a:pt x="63" y="107"/>
                      <a:pt x="60" y="107"/>
                    </a:cubicBezTo>
                    <a:close/>
                    <a:moveTo>
                      <a:pt x="99" y="78"/>
                    </a:moveTo>
                    <a:cubicBezTo>
                      <a:pt x="100" y="77"/>
                      <a:pt x="102" y="76"/>
                      <a:pt x="103" y="75"/>
                    </a:cubicBezTo>
                    <a:cubicBezTo>
                      <a:pt x="106" y="73"/>
                      <a:pt x="102" y="76"/>
                      <a:pt x="101" y="77"/>
                    </a:cubicBezTo>
                    <a:cubicBezTo>
                      <a:pt x="98" y="80"/>
                      <a:pt x="95" y="84"/>
                      <a:pt x="91" y="88"/>
                    </a:cubicBezTo>
                    <a:cubicBezTo>
                      <a:pt x="89" y="90"/>
                      <a:pt x="87" y="93"/>
                      <a:pt x="85" y="96"/>
                    </a:cubicBezTo>
                    <a:cubicBezTo>
                      <a:pt x="82" y="100"/>
                      <a:pt x="78" y="103"/>
                      <a:pt x="75" y="107"/>
                    </a:cubicBezTo>
                    <a:cubicBezTo>
                      <a:pt x="74" y="107"/>
                      <a:pt x="75" y="107"/>
                      <a:pt x="75" y="107"/>
                    </a:cubicBezTo>
                    <a:cubicBezTo>
                      <a:pt x="85" y="100"/>
                      <a:pt x="93" y="90"/>
                      <a:pt x="101" y="81"/>
                    </a:cubicBezTo>
                    <a:cubicBezTo>
                      <a:pt x="103" y="79"/>
                      <a:pt x="105" y="77"/>
                      <a:pt x="107" y="75"/>
                    </a:cubicBezTo>
                    <a:cubicBezTo>
                      <a:pt x="105" y="78"/>
                      <a:pt x="103" y="80"/>
                      <a:pt x="101" y="83"/>
                    </a:cubicBezTo>
                    <a:cubicBezTo>
                      <a:pt x="96" y="89"/>
                      <a:pt x="91" y="95"/>
                      <a:pt x="87" y="101"/>
                    </a:cubicBezTo>
                    <a:cubicBezTo>
                      <a:pt x="86" y="102"/>
                      <a:pt x="85" y="103"/>
                      <a:pt x="83" y="105"/>
                    </a:cubicBezTo>
                    <a:cubicBezTo>
                      <a:pt x="83" y="105"/>
                      <a:pt x="83" y="105"/>
                      <a:pt x="82" y="106"/>
                    </a:cubicBezTo>
                    <a:cubicBezTo>
                      <a:pt x="81" y="106"/>
                      <a:pt x="81" y="107"/>
                      <a:pt x="81" y="107"/>
                    </a:cubicBezTo>
                    <a:cubicBezTo>
                      <a:pt x="81" y="108"/>
                      <a:pt x="81" y="108"/>
                      <a:pt x="80" y="108"/>
                    </a:cubicBezTo>
                    <a:cubicBezTo>
                      <a:pt x="76" y="108"/>
                      <a:pt x="72" y="108"/>
                      <a:pt x="69" y="107"/>
                    </a:cubicBezTo>
                    <a:cubicBezTo>
                      <a:pt x="73" y="103"/>
                      <a:pt x="77" y="98"/>
                      <a:pt x="81" y="94"/>
                    </a:cubicBezTo>
                    <a:cubicBezTo>
                      <a:pt x="87" y="88"/>
                      <a:pt x="93" y="83"/>
                      <a:pt x="99" y="78"/>
                    </a:cubicBezTo>
                    <a:close/>
                    <a:moveTo>
                      <a:pt x="85" y="108"/>
                    </a:moveTo>
                    <a:cubicBezTo>
                      <a:pt x="84" y="108"/>
                      <a:pt x="82" y="108"/>
                      <a:pt x="81" y="108"/>
                    </a:cubicBezTo>
                    <a:cubicBezTo>
                      <a:pt x="81" y="108"/>
                      <a:pt x="82" y="108"/>
                      <a:pt x="82" y="108"/>
                    </a:cubicBezTo>
                    <a:cubicBezTo>
                      <a:pt x="82" y="108"/>
                      <a:pt x="82" y="108"/>
                      <a:pt x="82" y="108"/>
                    </a:cubicBezTo>
                    <a:cubicBezTo>
                      <a:pt x="84" y="105"/>
                      <a:pt x="87" y="102"/>
                      <a:pt x="89" y="100"/>
                    </a:cubicBezTo>
                    <a:cubicBezTo>
                      <a:pt x="94" y="95"/>
                      <a:pt x="100" y="90"/>
                      <a:pt x="105" y="85"/>
                    </a:cubicBezTo>
                    <a:cubicBezTo>
                      <a:pt x="106" y="84"/>
                      <a:pt x="107" y="83"/>
                      <a:pt x="108" y="82"/>
                    </a:cubicBezTo>
                    <a:cubicBezTo>
                      <a:pt x="108" y="81"/>
                      <a:pt x="111" y="78"/>
                      <a:pt x="109" y="81"/>
                    </a:cubicBezTo>
                    <a:cubicBezTo>
                      <a:pt x="107" y="85"/>
                      <a:pt x="105" y="88"/>
                      <a:pt x="102" y="91"/>
                    </a:cubicBezTo>
                    <a:cubicBezTo>
                      <a:pt x="97" y="96"/>
                      <a:pt x="93" y="101"/>
                      <a:pt x="88" y="107"/>
                    </a:cubicBezTo>
                    <a:cubicBezTo>
                      <a:pt x="87" y="107"/>
                      <a:pt x="88" y="107"/>
                      <a:pt x="88" y="107"/>
                    </a:cubicBezTo>
                    <a:cubicBezTo>
                      <a:pt x="96" y="101"/>
                      <a:pt x="102" y="94"/>
                      <a:pt x="109" y="87"/>
                    </a:cubicBezTo>
                    <a:cubicBezTo>
                      <a:pt x="110" y="86"/>
                      <a:pt x="112" y="85"/>
                      <a:pt x="113" y="84"/>
                    </a:cubicBezTo>
                    <a:cubicBezTo>
                      <a:pt x="111" y="87"/>
                      <a:pt x="109" y="89"/>
                      <a:pt x="107" y="91"/>
                    </a:cubicBezTo>
                    <a:cubicBezTo>
                      <a:pt x="103" y="95"/>
                      <a:pt x="100" y="100"/>
                      <a:pt x="97" y="104"/>
                    </a:cubicBezTo>
                    <a:cubicBezTo>
                      <a:pt x="97" y="104"/>
                      <a:pt x="96" y="104"/>
                      <a:pt x="96" y="105"/>
                    </a:cubicBezTo>
                    <a:cubicBezTo>
                      <a:pt x="94" y="106"/>
                      <a:pt x="93" y="107"/>
                      <a:pt x="92" y="109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89" y="109"/>
                      <a:pt x="87" y="108"/>
                      <a:pt x="85" y="108"/>
                    </a:cubicBezTo>
                    <a:close/>
                    <a:moveTo>
                      <a:pt x="115" y="93"/>
                    </a:moveTo>
                    <a:cubicBezTo>
                      <a:pt x="114" y="94"/>
                      <a:pt x="114" y="95"/>
                      <a:pt x="113" y="95"/>
                    </a:cubicBezTo>
                    <a:cubicBezTo>
                      <a:pt x="109" y="99"/>
                      <a:pt x="105" y="103"/>
                      <a:pt x="102" y="108"/>
                    </a:cubicBezTo>
                    <a:cubicBezTo>
                      <a:pt x="102" y="108"/>
                      <a:pt x="102" y="108"/>
                      <a:pt x="102" y="108"/>
                    </a:cubicBezTo>
                    <a:cubicBezTo>
                      <a:pt x="101" y="108"/>
                      <a:pt x="100" y="108"/>
                      <a:pt x="99" y="108"/>
                    </a:cubicBezTo>
                    <a:cubicBezTo>
                      <a:pt x="104" y="104"/>
                      <a:pt x="108" y="99"/>
                      <a:pt x="113" y="95"/>
                    </a:cubicBezTo>
                    <a:cubicBezTo>
                      <a:pt x="113" y="94"/>
                      <a:pt x="116" y="91"/>
                      <a:pt x="115" y="93"/>
                    </a:cubicBezTo>
                    <a:close/>
                    <a:moveTo>
                      <a:pt x="111" y="98"/>
                    </a:moveTo>
                    <a:cubicBezTo>
                      <a:pt x="109" y="101"/>
                      <a:pt x="107" y="103"/>
                      <a:pt x="105" y="105"/>
                    </a:cubicBezTo>
                    <a:cubicBezTo>
                      <a:pt x="100" y="110"/>
                      <a:pt x="107" y="103"/>
                      <a:pt x="108" y="102"/>
                    </a:cubicBezTo>
                    <a:cubicBezTo>
                      <a:pt x="109" y="101"/>
                      <a:pt x="110" y="100"/>
                      <a:pt x="111" y="98"/>
                    </a:cubicBezTo>
                    <a:close/>
                    <a:moveTo>
                      <a:pt x="98" y="108"/>
                    </a:moveTo>
                    <a:cubicBezTo>
                      <a:pt x="96" y="108"/>
                      <a:pt x="94" y="108"/>
                      <a:pt x="93" y="109"/>
                    </a:cubicBezTo>
                    <a:cubicBezTo>
                      <a:pt x="93" y="108"/>
                      <a:pt x="93" y="108"/>
                      <a:pt x="93" y="108"/>
                    </a:cubicBezTo>
                    <a:cubicBezTo>
                      <a:pt x="94" y="108"/>
                      <a:pt x="94" y="108"/>
                      <a:pt x="95" y="107"/>
                    </a:cubicBezTo>
                    <a:cubicBezTo>
                      <a:pt x="96" y="106"/>
                      <a:pt x="97" y="105"/>
                      <a:pt x="98" y="104"/>
                    </a:cubicBezTo>
                    <a:cubicBezTo>
                      <a:pt x="102" y="100"/>
                      <a:pt x="105" y="96"/>
                      <a:pt x="109" y="93"/>
                    </a:cubicBezTo>
                    <a:cubicBezTo>
                      <a:pt x="110" y="92"/>
                      <a:pt x="115" y="86"/>
                      <a:pt x="113" y="90"/>
                    </a:cubicBezTo>
                    <a:cubicBezTo>
                      <a:pt x="111" y="92"/>
                      <a:pt x="109" y="94"/>
                      <a:pt x="107" y="96"/>
                    </a:cubicBezTo>
                    <a:cubicBezTo>
                      <a:pt x="104" y="100"/>
                      <a:pt x="101" y="104"/>
                      <a:pt x="98" y="108"/>
                    </a:cubicBezTo>
                    <a:close/>
                    <a:moveTo>
                      <a:pt x="103" y="108"/>
                    </a:moveTo>
                    <a:cubicBezTo>
                      <a:pt x="107" y="104"/>
                      <a:pt x="111" y="100"/>
                      <a:pt x="114" y="96"/>
                    </a:cubicBezTo>
                    <a:cubicBezTo>
                      <a:pt x="114" y="95"/>
                      <a:pt x="115" y="95"/>
                      <a:pt x="115" y="95"/>
                    </a:cubicBezTo>
                    <a:cubicBezTo>
                      <a:pt x="116" y="94"/>
                      <a:pt x="116" y="94"/>
                      <a:pt x="116" y="94"/>
                    </a:cubicBezTo>
                    <a:cubicBezTo>
                      <a:pt x="116" y="94"/>
                      <a:pt x="116" y="94"/>
                      <a:pt x="115" y="95"/>
                    </a:cubicBezTo>
                    <a:cubicBezTo>
                      <a:pt x="115" y="96"/>
                      <a:pt x="114" y="98"/>
                      <a:pt x="113" y="99"/>
                    </a:cubicBezTo>
                    <a:cubicBezTo>
                      <a:pt x="111" y="102"/>
                      <a:pt x="108" y="105"/>
                      <a:pt x="105" y="107"/>
                    </a:cubicBezTo>
                    <a:cubicBezTo>
                      <a:pt x="105" y="107"/>
                      <a:pt x="104" y="107"/>
                      <a:pt x="103" y="108"/>
                    </a:cubicBezTo>
                    <a:close/>
                    <a:moveTo>
                      <a:pt x="109" y="106"/>
                    </a:moveTo>
                    <a:cubicBezTo>
                      <a:pt x="109" y="106"/>
                      <a:pt x="108" y="106"/>
                      <a:pt x="107" y="107"/>
                    </a:cubicBezTo>
                    <a:cubicBezTo>
                      <a:pt x="107" y="107"/>
                      <a:pt x="107" y="107"/>
                      <a:pt x="107" y="107"/>
                    </a:cubicBezTo>
                    <a:cubicBezTo>
                      <a:pt x="107" y="106"/>
                      <a:pt x="107" y="106"/>
                      <a:pt x="107" y="106"/>
                    </a:cubicBezTo>
                    <a:cubicBezTo>
                      <a:pt x="107" y="106"/>
                      <a:pt x="107" y="106"/>
                      <a:pt x="107" y="106"/>
                    </a:cubicBezTo>
                    <a:cubicBezTo>
                      <a:pt x="110" y="104"/>
                      <a:pt x="112" y="101"/>
                      <a:pt x="114" y="99"/>
                    </a:cubicBezTo>
                    <a:cubicBezTo>
                      <a:pt x="115" y="98"/>
                      <a:pt x="118" y="94"/>
                      <a:pt x="116" y="99"/>
                    </a:cubicBezTo>
                    <a:cubicBezTo>
                      <a:pt x="115" y="102"/>
                      <a:pt x="112" y="104"/>
                      <a:pt x="110" y="106"/>
                    </a:cubicBezTo>
                    <a:cubicBezTo>
                      <a:pt x="110" y="106"/>
                      <a:pt x="109" y="106"/>
                      <a:pt x="109" y="106"/>
                    </a:cubicBezTo>
                    <a:close/>
                    <a:moveTo>
                      <a:pt x="113" y="104"/>
                    </a:moveTo>
                    <a:cubicBezTo>
                      <a:pt x="115" y="101"/>
                      <a:pt x="117" y="99"/>
                      <a:pt x="118" y="95"/>
                    </a:cubicBezTo>
                    <a:cubicBezTo>
                      <a:pt x="118" y="95"/>
                      <a:pt x="118" y="95"/>
                      <a:pt x="117" y="95"/>
                    </a:cubicBezTo>
                    <a:cubicBezTo>
                      <a:pt x="116" y="96"/>
                      <a:pt x="115" y="97"/>
                      <a:pt x="114" y="98"/>
                    </a:cubicBezTo>
                    <a:cubicBezTo>
                      <a:pt x="115" y="97"/>
                      <a:pt x="116" y="95"/>
                      <a:pt x="117" y="92"/>
                    </a:cubicBezTo>
                    <a:cubicBezTo>
                      <a:pt x="118" y="92"/>
                      <a:pt x="117" y="92"/>
                      <a:pt x="117" y="92"/>
                    </a:cubicBezTo>
                    <a:cubicBezTo>
                      <a:pt x="116" y="93"/>
                      <a:pt x="116" y="93"/>
                      <a:pt x="115" y="94"/>
                    </a:cubicBezTo>
                    <a:cubicBezTo>
                      <a:pt x="116" y="93"/>
                      <a:pt x="116" y="92"/>
                      <a:pt x="116" y="91"/>
                    </a:cubicBezTo>
                    <a:cubicBezTo>
                      <a:pt x="117" y="91"/>
                      <a:pt x="116" y="90"/>
                      <a:pt x="116" y="91"/>
                    </a:cubicBezTo>
                    <a:cubicBezTo>
                      <a:pt x="113" y="94"/>
                      <a:pt x="110" y="97"/>
                      <a:pt x="106" y="100"/>
                    </a:cubicBezTo>
                    <a:cubicBezTo>
                      <a:pt x="105" y="102"/>
                      <a:pt x="103" y="104"/>
                      <a:pt x="102" y="105"/>
                    </a:cubicBezTo>
                    <a:cubicBezTo>
                      <a:pt x="101" y="105"/>
                      <a:pt x="101" y="106"/>
                      <a:pt x="101" y="106"/>
                    </a:cubicBezTo>
                    <a:cubicBezTo>
                      <a:pt x="103" y="103"/>
                      <a:pt x="105" y="100"/>
                      <a:pt x="108" y="97"/>
                    </a:cubicBezTo>
                    <a:cubicBezTo>
                      <a:pt x="110" y="94"/>
                      <a:pt x="113" y="91"/>
                      <a:pt x="115" y="88"/>
                    </a:cubicBezTo>
                    <a:cubicBezTo>
                      <a:pt x="115" y="87"/>
                      <a:pt x="115" y="87"/>
                      <a:pt x="114" y="87"/>
                    </a:cubicBezTo>
                    <a:cubicBezTo>
                      <a:pt x="110" y="91"/>
                      <a:pt x="106" y="95"/>
                      <a:pt x="101" y="99"/>
                    </a:cubicBezTo>
                    <a:cubicBezTo>
                      <a:pt x="102" y="99"/>
                      <a:pt x="102" y="98"/>
                      <a:pt x="102" y="98"/>
                    </a:cubicBezTo>
                    <a:cubicBezTo>
                      <a:pt x="106" y="93"/>
                      <a:pt x="111" y="89"/>
                      <a:pt x="114" y="83"/>
                    </a:cubicBezTo>
                    <a:cubicBezTo>
                      <a:pt x="114" y="82"/>
                      <a:pt x="114" y="82"/>
                      <a:pt x="113" y="82"/>
                    </a:cubicBezTo>
                    <a:cubicBezTo>
                      <a:pt x="109" y="86"/>
                      <a:pt x="106" y="90"/>
                      <a:pt x="102" y="93"/>
                    </a:cubicBezTo>
                    <a:cubicBezTo>
                      <a:pt x="98" y="98"/>
                      <a:pt x="93" y="102"/>
                      <a:pt x="89" y="106"/>
                    </a:cubicBezTo>
                    <a:cubicBezTo>
                      <a:pt x="97" y="97"/>
                      <a:pt x="105" y="89"/>
                      <a:pt x="112" y="79"/>
                    </a:cubicBezTo>
                    <a:cubicBezTo>
                      <a:pt x="112" y="79"/>
                      <a:pt x="111" y="78"/>
                      <a:pt x="111" y="78"/>
                    </a:cubicBezTo>
                    <a:cubicBezTo>
                      <a:pt x="106" y="82"/>
                      <a:pt x="102" y="87"/>
                      <a:pt x="97" y="92"/>
                    </a:cubicBezTo>
                    <a:cubicBezTo>
                      <a:pt x="94" y="94"/>
                      <a:pt x="91" y="97"/>
                      <a:pt x="89" y="99"/>
                    </a:cubicBezTo>
                    <a:cubicBezTo>
                      <a:pt x="95" y="91"/>
                      <a:pt x="102" y="82"/>
                      <a:pt x="109" y="74"/>
                    </a:cubicBezTo>
                    <a:cubicBezTo>
                      <a:pt x="109" y="74"/>
                      <a:pt x="109" y="74"/>
                      <a:pt x="109" y="74"/>
                    </a:cubicBezTo>
                    <a:cubicBezTo>
                      <a:pt x="114" y="80"/>
                      <a:pt x="117" y="86"/>
                      <a:pt x="118" y="93"/>
                    </a:cubicBezTo>
                    <a:cubicBezTo>
                      <a:pt x="118" y="98"/>
                      <a:pt x="116" y="101"/>
                      <a:pt x="113" y="104"/>
                    </a:cubicBezTo>
                    <a:close/>
                    <a:moveTo>
                      <a:pt x="109" y="74"/>
                    </a:moveTo>
                    <a:cubicBezTo>
                      <a:pt x="99" y="80"/>
                      <a:pt x="92" y="90"/>
                      <a:pt x="84" y="98"/>
                    </a:cubicBezTo>
                    <a:cubicBezTo>
                      <a:pt x="86" y="96"/>
                      <a:pt x="87" y="94"/>
                      <a:pt x="88" y="92"/>
                    </a:cubicBezTo>
                    <a:cubicBezTo>
                      <a:pt x="94" y="86"/>
                      <a:pt x="100" y="79"/>
                      <a:pt x="106" y="73"/>
                    </a:cubicBezTo>
                    <a:cubicBezTo>
                      <a:pt x="106" y="73"/>
                      <a:pt x="106" y="72"/>
                      <a:pt x="105" y="73"/>
                    </a:cubicBezTo>
                    <a:cubicBezTo>
                      <a:pt x="98" y="77"/>
                      <a:pt x="92" y="82"/>
                      <a:pt x="87" y="87"/>
                    </a:cubicBezTo>
                    <a:cubicBezTo>
                      <a:pt x="87" y="87"/>
                      <a:pt x="88" y="86"/>
                      <a:pt x="88" y="85"/>
                    </a:cubicBezTo>
                    <a:cubicBezTo>
                      <a:pt x="93" y="80"/>
                      <a:pt x="100" y="75"/>
                      <a:pt x="102" y="68"/>
                    </a:cubicBezTo>
                    <a:cubicBezTo>
                      <a:pt x="103" y="68"/>
                      <a:pt x="102" y="68"/>
                      <a:pt x="102" y="68"/>
                    </a:cubicBezTo>
                    <a:cubicBezTo>
                      <a:pt x="95" y="74"/>
                      <a:pt x="88" y="81"/>
                      <a:pt x="81" y="87"/>
                    </a:cubicBezTo>
                    <a:cubicBezTo>
                      <a:pt x="78" y="90"/>
                      <a:pt x="74" y="93"/>
                      <a:pt x="71" y="96"/>
                    </a:cubicBezTo>
                    <a:cubicBezTo>
                      <a:pt x="71" y="96"/>
                      <a:pt x="71" y="96"/>
                      <a:pt x="72" y="96"/>
                    </a:cubicBezTo>
                    <a:cubicBezTo>
                      <a:pt x="75" y="92"/>
                      <a:pt x="78" y="88"/>
                      <a:pt x="82" y="84"/>
                    </a:cubicBezTo>
                    <a:cubicBezTo>
                      <a:pt x="87" y="78"/>
                      <a:pt x="94" y="72"/>
                      <a:pt x="99" y="65"/>
                    </a:cubicBezTo>
                    <a:cubicBezTo>
                      <a:pt x="99" y="65"/>
                      <a:pt x="99" y="64"/>
                      <a:pt x="99" y="64"/>
                    </a:cubicBezTo>
                    <a:cubicBezTo>
                      <a:pt x="102" y="67"/>
                      <a:pt x="106" y="70"/>
                      <a:pt x="109" y="74"/>
                    </a:cubicBezTo>
                    <a:close/>
                    <a:moveTo>
                      <a:pt x="40" y="41"/>
                    </a:moveTo>
                    <a:cubicBezTo>
                      <a:pt x="47" y="29"/>
                      <a:pt x="43" y="16"/>
                      <a:pt x="37" y="5"/>
                    </a:cubicBezTo>
                    <a:cubicBezTo>
                      <a:pt x="47" y="3"/>
                      <a:pt x="58" y="4"/>
                      <a:pt x="69" y="4"/>
                    </a:cubicBezTo>
                    <a:cubicBezTo>
                      <a:pt x="64" y="13"/>
                      <a:pt x="61" y="22"/>
                      <a:pt x="67" y="33"/>
                    </a:cubicBezTo>
                    <a:cubicBezTo>
                      <a:pt x="73" y="44"/>
                      <a:pt x="86" y="52"/>
                      <a:pt x="95" y="61"/>
                    </a:cubicBezTo>
                    <a:cubicBezTo>
                      <a:pt x="96" y="61"/>
                      <a:pt x="96" y="61"/>
                      <a:pt x="96" y="62"/>
                    </a:cubicBezTo>
                    <a:cubicBezTo>
                      <a:pt x="95" y="62"/>
                      <a:pt x="94" y="62"/>
                      <a:pt x="93" y="63"/>
                    </a:cubicBezTo>
                    <a:cubicBezTo>
                      <a:pt x="90" y="66"/>
                      <a:pt x="84" y="62"/>
                      <a:pt x="81" y="61"/>
                    </a:cubicBezTo>
                    <a:cubicBezTo>
                      <a:pt x="73" y="60"/>
                      <a:pt x="69" y="67"/>
                      <a:pt x="63" y="70"/>
                    </a:cubicBezTo>
                    <a:cubicBezTo>
                      <a:pt x="54" y="76"/>
                      <a:pt x="49" y="64"/>
                      <a:pt x="43" y="60"/>
                    </a:cubicBezTo>
                    <a:cubicBezTo>
                      <a:pt x="37" y="56"/>
                      <a:pt x="32" y="57"/>
                      <a:pt x="26" y="60"/>
                    </a:cubicBezTo>
                    <a:cubicBezTo>
                      <a:pt x="31" y="54"/>
                      <a:pt x="35" y="47"/>
                      <a:pt x="40" y="41"/>
                    </a:cubicBezTo>
                    <a:close/>
                    <a:moveTo>
                      <a:pt x="15" y="74"/>
                    </a:moveTo>
                    <a:cubicBezTo>
                      <a:pt x="19" y="72"/>
                      <a:pt x="22" y="69"/>
                      <a:pt x="25" y="66"/>
                    </a:cubicBezTo>
                    <a:cubicBezTo>
                      <a:pt x="27" y="65"/>
                      <a:pt x="29" y="64"/>
                      <a:pt x="31" y="62"/>
                    </a:cubicBezTo>
                    <a:cubicBezTo>
                      <a:pt x="33" y="61"/>
                      <a:pt x="35" y="61"/>
                      <a:pt x="36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1"/>
                      <a:pt x="34" y="62"/>
                      <a:pt x="34" y="63"/>
                    </a:cubicBezTo>
                    <a:cubicBezTo>
                      <a:pt x="29" y="67"/>
                      <a:pt x="23" y="72"/>
                      <a:pt x="17" y="76"/>
                    </a:cubicBezTo>
                    <a:cubicBezTo>
                      <a:pt x="14" y="77"/>
                      <a:pt x="12" y="80"/>
                      <a:pt x="10" y="83"/>
                    </a:cubicBezTo>
                    <a:cubicBezTo>
                      <a:pt x="12" y="79"/>
                      <a:pt x="14" y="77"/>
                      <a:pt x="15" y="7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27"/>
              <p:cNvSpPr>
                <a:spLocks noEditPoints="1"/>
              </p:cNvSpPr>
              <p:nvPr/>
            </p:nvSpPr>
            <p:spPr bwMode="auto">
              <a:xfrm>
                <a:off x="4356" y="512"/>
                <a:ext cx="291" cy="268"/>
              </a:xfrm>
              <a:custGeom>
                <a:avLst/>
                <a:gdLst>
                  <a:gd name="T0" fmla="*/ 103 w 123"/>
                  <a:gd name="T1" fmla="*/ 64 h 113"/>
                  <a:gd name="T2" fmla="*/ 35 w 123"/>
                  <a:gd name="T3" fmla="*/ 2 h 113"/>
                  <a:gd name="T4" fmla="*/ 6 w 123"/>
                  <a:gd name="T5" fmla="*/ 103 h 113"/>
                  <a:gd name="T6" fmla="*/ 23 w 123"/>
                  <a:gd name="T7" fmla="*/ 66 h 113"/>
                  <a:gd name="T8" fmla="*/ 40 w 123"/>
                  <a:gd name="T9" fmla="*/ 61 h 113"/>
                  <a:gd name="T10" fmla="*/ 98 w 123"/>
                  <a:gd name="T11" fmla="*/ 65 h 113"/>
                  <a:gd name="T12" fmla="*/ 93 w 123"/>
                  <a:gd name="T13" fmla="*/ 68 h 113"/>
                  <a:gd name="T14" fmla="*/ 56 w 123"/>
                  <a:gd name="T15" fmla="*/ 97 h 113"/>
                  <a:gd name="T16" fmla="*/ 76 w 123"/>
                  <a:gd name="T17" fmla="*/ 65 h 113"/>
                  <a:gd name="T18" fmla="*/ 38 w 123"/>
                  <a:gd name="T19" fmla="*/ 106 h 113"/>
                  <a:gd name="T20" fmla="*/ 59 w 123"/>
                  <a:gd name="T21" fmla="*/ 80 h 113"/>
                  <a:gd name="T22" fmla="*/ 28 w 123"/>
                  <a:gd name="T23" fmla="*/ 95 h 113"/>
                  <a:gd name="T24" fmla="*/ 52 w 123"/>
                  <a:gd name="T25" fmla="*/ 73 h 113"/>
                  <a:gd name="T26" fmla="*/ 39 w 123"/>
                  <a:gd name="T27" fmla="*/ 91 h 113"/>
                  <a:gd name="T28" fmla="*/ 12 w 123"/>
                  <a:gd name="T29" fmla="*/ 102 h 113"/>
                  <a:gd name="T30" fmla="*/ 45 w 123"/>
                  <a:gd name="T31" fmla="*/ 69 h 113"/>
                  <a:gd name="T32" fmla="*/ 47 w 123"/>
                  <a:gd name="T33" fmla="*/ 67 h 113"/>
                  <a:gd name="T34" fmla="*/ 6 w 123"/>
                  <a:gd name="T35" fmla="*/ 93 h 113"/>
                  <a:gd name="T36" fmla="*/ 35 w 123"/>
                  <a:gd name="T37" fmla="*/ 65 h 113"/>
                  <a:gd name="T38" fmla="*/ 9 w 123"/>
                  <a:gd name="T39" fmla="*/ 87 h 113"/>
                  <a:gd name="T40" fmla="*/ 7 w 123"/>
                  <a:gd name="T41" fmla="*/ 99 h 113"/>
                  <a:gd name="T42" fmla="*/ 40 w 123"/>
                  <a:gd name="T43" fmla="*/ 75 h 113"/>
                  <a:gd name="T44" fmla="*/ 50 w 123"/>
                  <a:gd name="T45" fmla="*/ 73 h 113"/>
                  <a:gd name="T46" fmla="*/ 11 w 123"/>
                  <a:gd name="T47" fmla="*/ 104 h 113"/>
                  <a:gd name="T48" fmla="*/ 40 w 123"/>
                  <a:gd name="T49" fmla="*/ 90 h 113"/>
                  <a:gd name="T50" fmla="*/ 59 w 123"/>
                  <a:gd name="T51" fmla="*/ 78 h 113"/>
                  <a:gd name="T52" fmla="*/ 51 w 123"/>
                  <a:gd name="T53" fmla="*/ 89 h 113"/>
                  <a:gd name="T54" fmla="*/ 36 w 123"/>
                  <a:gd name="T55" fmla="*/ 107 h 113"/>
                  <a:gd name="T56" fmla="*/ 45 w 123"/>
                  <a:gd name="T57" fmla="*/ 92 h 113"/>
                  <a:gd name="T58" fmla="*/ 77 w 123"/>
                  <a:gd name="T59" fmla="*/ 70 h 113"/>
                  <a:gd name="T60" fmla="*/ 46 w 123"/>
                  <a:gd name="T61" fmla="*/ 107 h 113"/>
                  <a:gd name="T62" fmla="*/ 88 w 123"/>
                  <a:gd name="T63" fmla="*/ 68 h 113"/>
                  <a:gd name="T64" fmla="*/ 57 w 123"/>
                  <a:gd name="T65" fmla="*/ 104 h 113"/>
                  <a:gd name="T66" fmla="*/ 60 w 123"/>
                  <a:gd name="T67" fmla="*/ 107 h 113"/>
                  <a:gd name="T68" fmla="*/ 99 w 123"/>
                  <a:gd name="T69" fmla="*/ 72 h 113"/>
                  <a:gd name="T70" fmla="*/ 61 w 123"/>
                  <a:gd name="T71" fmla="*/ 107 h 113"/>
                  <a:gd name="T72" fmla="*/ 75 w 123"/>
                  <a:gd name="T73" fmla="*/ 107 h 113"/>
                  <a:gd name="T74" fmla="*/ 84 w 123"/>
                  <a:gd name="T75" fmla="*/ 105 h 113"/>
                  <a:gd name="T76" fmla="*/ 100 w 123"/>
                  <a:gd name="T77" fmla="*/ 78 h 113"/>
                  <a:gd name="T78" fmla="*/ 105 w 123"/>
                  <a:gd name="T79" fmla="*/ 86 h 113"/>
                  <a:gd name="T80" fmla="*/ 110 w 123"/>
                  <a:gd name="T81" fmla="*/ 88 h 113"/>
                  <a:gd name="T82" fmla="*/ 92 w 123"/>
                  <a:gd name="T83" fmla="*/ 109 h 113"/>
                  <a:gd name="T84" fmla="*/ 100 w 123"/>
                  <a:gd name="T85" fmla="*/ 109 h 113"/>
                  <a:gd name="T86" fmla="*/ 112 w 123"/>
                  <a:gd name="T87" fmla="*/ 99 h 113"/>
                  <a:gd name="T88" fmla="*/ 109 w 123"/>
                  <a:gd name="T89" fmla="*/ 93 h 113"/>
                  <a:gd name="T90" fmla="*/ 116 w 123"/>
                  <a:gd name="T91" fmla="*/ 95 h 113"/>
                  <a:gd name="T92" fmla="*/ 110 w 123"/>
                  <a:gd name="T93" fmla="*/ 106 h 113"/>
                  <a:gd name="T94" fmla="*/ 117 w 123"/>
                  <a:gd name="T95" fmla="*/ 99 h 113"/>
                  <a:gd name="T96" fmla="*/ 114 w 123"/>
                  <a:gd name="T97" fmla="*/ 99 h 113"/>
                  <a:gd name="T98" fmla="*/ 107 w 123"/>
                  <a:gd name="T99" fmla="*/ 101 h 113"/>
                  <a:gd name="T100" fmla="*/ 102 w 123"/>
                  <a:gd name="T101" fmla="*/ 100 h 113"/>
                  <a:gd name="T102" fmla="*/ 112 w 123"/>
                  <a:gd name="T103" fmla="*/ 79 h 113"/>
                  <a:gd name="T104" fmla="*/ 119 w 123"/>
                  <a:gd name="T105" fmla="*/ 93 h 113"/>
                  <a:gd name="T106" fmla="*/ 106 w 123"/>
                  <a:gd name="T107" fmla="*/ 73 h 113"/>
                  <a:gd name="T108" fmla="*/ 72 w 123"/>
                  <a:gd name="T109" fmla="*/ 96 h 113"/>
                  <a:gd name="T110" fmla="*/ 40 w 123"/>
                  <a:gd name="T111" fmla="*/ 41 h 113"/>
                  <a:gd name="T112" fmla="*/ 94 w 123"/>
                  <a:gd name="T113" fmla="*/ 64 h 113"/>
                  <a:gd name="T114" fmla="*/ 16 w 123"/>
                  <a:gd name="T115" fmla="*/ 75 h 113"/>
                  <a:gd name="T116" fmla="*/ 18 w 123"/>
                  <a:gd name="T117" fmla="*/ 76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3" h="113">
                    <a:moveTo>
                      <a:pt x="27" y="110"/>
                    </a:moveTo>
                    <a:cubicBezTo>
                      <a:pt x="32" y="110"/>
                      <a:pt x="37" y="110"/>
                      <a:pt x="42" y="110"/>
                    </a:cubicBezTo>
                    <a:cubicBezTo>
                      <a:pt x="50" y="109"/>
                      <a:pt x="58" y="110"/>
                      <a:pt x="66" y="110"/>
                    </a:cubicBezTo>
                    <a:cubicBezTo>
                      <a:pt x="78" y="111"/>
                      <a:pt x="92" y="113"/>
                      <a:pt x="105" y="111"/>
                    </a:cubicBezTo>
                    <a:cubicBezTo>
                      <a:pt x="114" y="109"/>
                      <a:pt x="123" y="102"/>
                      <a:pt x="121" y="91"/>
                    </a:cubicBezTo>
                    <a:cubicBezTo>
                      <a:pt x="120" y="80"/>
                      <a:pt x="111" y="71"/>
                      <a:pt x="103" y="64"/>
                    </a:cubicBezTo>
                    <a:cubicBezTo>
                      <a:pt x="94" y="55"/>
                      <a:pt x="84" y="48"/>
                      <a:pt x="76" y="39"/>
                    </a:cubicBezTo>
                    <a:cubicBezTo>
                      <a:pt x="71" y="34"/>
                      <a:pt x="67" y="28"/>
                      <a:pt x="67" y="21"/>
                    </a:cubicBezTo>
                    <a:cubicBezTo>
                      <a:pt x="67" y="15"/>
                      <a:pt x="70" y="9"/>
                      <a:pt x="73" y="4"/>
                    </a:cubicBezTo>
                    <a:cubicBezTo>
                      <a:pt x="74" y="3"/>
                      <a:pt x="73" y="2"/>
                      <a:pt x="73" y="2"/>
                    </a:cubicBezTo>
                    <a:cubicBezTo>
                      <a:pt x="72" y="1"/>
                      <a:pt x="72" y="1"/>
                      <a:pt x="71" y="1"/>
                    </a:cubicBezTo>
                    <a:cubicBezTo>
                      <a:pt x="59" y="2"/>
                      <a:pt x="47" y="0"/>
                      <a:pt x="35" y="2"/>
                    </a:cubicBezTo>
                    <a:cubicBezTo>
                      <a:pt x="34" y="3"/>
                      <a:pt x="34" y="4"/>
                      <a:pt x="34" y="4"/>
                    </a:cubicBezTo>
                    <a:cubicBezTo>
                      <a:pt x="34" y="5"/>
                      <a:pt x="34" y="5"/>
                      <a:pt x="34" y="6"/>
                    </a:cubicBezTo>
                    <a:cubicBezTo>
                      <a:pt x="38" y="12"/>
                      <a:pt x="41" y="18"/>
                      <a:pt x="42" y="25"/>
                    </a:cubicBezTo>
                    <a:cubicBezTo>
                      <a:pt x="42" y="34"/>
                      <a:pt x="37" y="41"/>
                      <a:pt x="33" y="47"/>
                    </a:cubicBezTo>
                    <a:cubicBezTo>
                      <a:pt x="25" y="57"/>
                      <a:pt x="18" y="67"/>
                      <a:pt x="11" y="77"/>
                    </a:cubicBezTo>
                    <a:cubicBezTo>
                      <a:pt x="6" y="84"/>
                      <a:pt x="0" y="95"/>
                      <a:pt x="6" y="103"/>
                    </a:cubicBezTo>
                    <a:cubicBezTo>
                      <a:pt x="10" y="110"/>
                      <a:pt x="20" y="110"/>
                      <a:pt x="27" y="110"/>
                    </a:cubicBezTo>
                    <a:close/>
                    <a:moveTo>
                      <a:pt x="23" y="66"/>
                    </a:moveTo>
                    <a:cubicBezTo>
                      <a:pt x="23" y="65"/>
                      <a:pt x="24" y="65"/>
                      <a:pt x="24" y="65"/>
                    </a:cubicBezTo>
                    <a:cubicBezTo>
                      <a:pt x="26" y="64"/>
                      <a:pt x="28" y="63"/>
                      <a:pt x="29" y="62"/>
                    </a:cubicBezTo>
                    <a:cubicBezTo>
                      <a:pt x="26" y="65"/>
                      <a:pt x="23" y="67"/>
                      <a:pt x="20" y="70"/>
                    </a:cubicBezTo>
                    <a:cubicBezTo>
                      <a:pt x="21" y="68"/>
                      <a:pt x="22" y="67"/>
                      <a:pt x="23" y="66"/>
                    </a:cubicBezTo>
                    <a:close/>
                    <a:moveTo>
                      <a:pt x="32" y="61"/>
                    </a:moveTo>
                    <a:cubicBezTo>
                      <a:pt x="33" y="61"/>
                      <a:pt x="34" y="61"/>
                      <a:pt x="35" y="61"/>
                    </a:cubicBezTo>
                    <a:cubicBezTo>
                      <a:pt x="32" y="62"/>
                      <a:pt x="28" y="64"/>
                      <a:pt x="25" y="66"/>
                    </a:cubicBezTo>
                    <a:cubicBezTo>
                      <a:pt x="27" y="65"/>
                      <a:pt x="29" y="63"/>
                      <a:pt x="32" y="61"/>
                    </a:cubicBezTo>
                    <a:close/>
                    <a:moveTo>
                      <a:pt x="38" y="61"/>
                    </a:moveTo>
                    <a:cubicBezTo>
                      <a:pt x="39" y="61"/>
                      <a:pt x="39" y="61"/>
                      <a:pt x="40" y="61"/>
                    </a:cubicBezTo>
                    <a:cubicBezTo>
                      <a:pt x="36" y="63"/>
                      <a:pt x="32" y="66"/>
                      <a:pt x="29" y="69"/>
                    </a:cubicBezTo>
                    <a:cubicBezTo>
                      <a:pt x="23" y="74"/>
                      <a:pt x="17" y="79"/>
                      <a:pt x="11" y="84"/>
                    </a:cubicBezTo>
                    <a:cubicBezTo>
                      <a:pt x="11" y="83"/>
                      <a:pt x="12" y="83"/>
                      <a:pt x="12" y="83"/>
                    </a:cubicBezTo>
                    <a:cubicBezTo>
                      <a:pt x="15" y="79"/>
                      <a:pt x="18" y="77"/>
                      <a:pt x="21" y="75"/>
                    </a:cubicBezTo>
                    <a:cubicBezTo>
                      <a:pt x="27" y="70"/>
                      <a:pt x="33" y="66"/>
                      <a:pt x="38" y="61"/>
                    </a:cubicBezTo>
                    <a:close/>
                    <a:moveTo>
                      <a:pt x="98" y="65"/>
                    </a:moveTo>
                    <a:cubicBezTo>
                      <a:pt x="91" y="71"/>
                      <a:pt x="84" y="78"/>
                      <a:pt x="77" y="84"/>
                    </a:cubicBezTo>
                    <a:cubicBezTo>
                      <a:pt x="73" y="88"/>
                      <a:pt x="69" y="91"/>
                      <a:pt x="65" y="95"/>
                    </a:cubicBezTo>
                    <a:cubicBezTo>
                      <a:pt x="68" y="92"/>
                      <a:pt x="71" y="89"/>
                      <a:pt x="74" y="86"/>
                    </a:cubicBezTo>
                    <a:cubicBezTo>
                      <a:pt x="79" y="81"/>
                      <a:pt x="85" y="75"/>
                      <a:pt x="89" y="68"/>
                    </a:cubicBezTo>
                    <a:cubicBezTo>
                      <a:pt x="89" y="68"/>
                      <a:pt x="90" y="68"/>
                      <a:pt x="90" y="68"/>
                    </a:cubicBezTo>
                    <a:cubicBezTo>
                      <a:pt x="91" y="68"/>
                      <a:pt x="92" y="68"/>
                      <a:pt x="93" y="68"/>
                    </a:cubicBezTo>
                    <a:cubicBezTo>
                      <a:pt x="94" y="67"/>
                      <a:pt x="97" y="65"/>
                      <a:pt x="98" y="65"/>
                    </a:cubicBezTo>
                    <a:close/>
                    <a:moveTo>
                      <a:pt x="83" y="65"/>
                    </a:moveTo>
                    <a:cubicBezTo>
                      <a:pt x="84" y="66"/>
                      <a:pt x="86" y="67"/>
                      <a:pt x="88" y="67"/>
                    </a:cubicBezTo>
                    <a:cubicBezTo>
                      <a:pt x="84" y="70"/>
                      <a:pt x="82" y="74"/>
                      <a:pt x="78" y="76"/>
                    </a:cubicBezTo>
                    <a:cubicBezTo>
                      <a:pt x="74" y="80"/>
                      <a:pt x="70" y="83"/>
                      <a:pt x="66" y="87"/>
                    </a:cubicBezTo>
                    <a:cubicBezTo>
                      <a:pt x="63" y="90"/>
                      <a:pt x="60" y="93"/>
                      <a:pt x="56" y="97"/>
                    </a:cubicBezTo>
                    <a:cubicBezTo>
                      <a:pt x="56" y="96"/>
                      <a:pt x="57" y="96"/>
                      <a:pt x="57" y="96"/>
                    </a:cubicBezTo>
                    <a:cubicBezTo>
                      <a:pt x="60" y="92"/>
                      <a:pt x="63" y="89"/>
                      <a:pt x="67" y="86"/>
                    </a:cubicBezTo>
                    <a:cubicBezTo>
                      <a:pt x="70" y="82"/>
                      <a:pt x="72" y="78"/>
                      <a:pt x="75" y="75"/>
                    </a:cubicBezTo>
                    <a:cubicBezTo>
                      <a:pt x="78" y="72"/>
                      <a:pt x="81" y="69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lose/>
                    <a:moveTo>
                      <a:pt x="76" y="65"/>
                    </a:moveTo>
                    <a:cubicBezTo>
                      <a:pt x="78" y="65"/>
                      <a:pt x="79" y="64"/>
                      <a:pt x="81" y="65"/>
                    </a:cubicBezTo>
                    <a:cubicBezTo>
                      <a:pt x="81" y="65"/>
                      <a:pt x="82" y="65"/>
                      <a:pt x="82" y="65"/>
                    </a:cubicBezTo>
                    <a:cubicBezTo>
                      <a:pt x="75" y="70"/>
                      <a:pt x="69" y="77"/>
                      <a:pt x="62" y="83"/>
                    </a:cubicBezTo>
                    <a:cubicBezTo>
                      <a:pt x="56" y="90"/>
                      <a:pt x="48" y="96"/>
                      <a:pt x="41" y="103"/>
                    </a:cubicBezTo>
                    <a:cubicBezTo>
                      <a:pt x="40" y="104"/>
                      <a:pt x="39" y="105"/>
                      <a:pt x="38" y="105"/>
                    </a:cubicBezTo>
                    <a:cubicBezTo>
                      <a:pt x="38" y="105"/>
                      <a:pt x="38" y="105"/>
                      <a:pt x="38" y="106"/>
                    </a:cubicBezTo>
                    <a:cubicBezTo>
                      <a:pt x="40" y="104"/>
                      <a:pt x="42" y="102"/>
                      <a:pt x="44" y="100"/>
                    </a:cubicBezTo>
                    <a:cubicBezTo>
                      <a:pt x="48" y="96"/>
                      <a:pt x="52" y="93"/>
                      <a:pt x="56" y="89"/>
                    </a:cubicBezTo>
                    <a:cubicBezTo>
                      <a:pt x="63" y="82"/>
                      <a:pt x="69" y="73"/>
                      <a:pt x="76" y="65"/>
                    </a:cubicBezTo>
                    <a:close/>
                    <a:moveTo>
                      <a:pt x="73" y="67"/>
                    </a:moveTo>
                    <a:cubicBezTo>
                      <a:pt x="72" y="68"/>
                      <a:pt x="70" y="70"/>
                      <a:pt x="69" y="72"/>
                    </a:cubicBezTo>
                    <a:cubicBezTo>
                      <a:pt x="65" y="75"/>
                      <a:pt x="62" y="77"/>
                      <a:pt x="59" y="80"/>
                    </a:cubicBezTo>
                    <a:cubicBezTo>
                      <a:pt x="58" y="80"/>
                      <a:pt x="57" y="81"/>
                      <a:pt x="57" y="81"/>
                    </a:cubicBezTo>
                    <a:cubicBezTo>
                      <a:pt x="59" y="79"/>
                      <a:pt x="62" y="76"/>
                      <a:pt x="64" y="74"/>
                    </a:cubicBezTo>
                    <a:cubicBezTo>
                      <a:pt x="68" y="72"/>
                      <a:pt x="70" y="69"/>
                      <a:pt x="73" y="67"/>
                    </a:cubicBezTo>
                    <a:close/>
                    <a:moveTo>
                      <a:pt x="54" y="74"/>
                    </a:moveTo>
                    <a:cubicBezTo>
                      <a:pt x="48" y="78"/>
                      <a:pt x="42" y="83"/>
                      <a:pt x="37" y="88"/>
                    </a:cubicBezTo>
                    <a:cubicBezTo>
                      <a:pt x="34" y="90"/>
                      <a:pt x="31" y="92"/>
                      <a:pt x="28" y="95"/>
                    </a:cubicBezTo>
                    <a:cubicBezTo>
                      <a:pt x="24" y="98"/>
                      <a:pt x="21" y="101"/>
                      <a:pt x="17" y="104"/>
                    </a:cubicBezTo>
                    <a:cubicBezTo>
                      <a:pt x="14" y="106"/>
                      <a:pt x="17" y="104"/>
                      <a:pt x="17" y="104"/>
                    </a:cubicBezTo>
                    <a:cubicBezTo>
                      <a:pt x="19" y="102"/>
                      <a:pt x="21" y="100"/>
                      <a:pt x="22" y="99"/>
                    </a:cubicBezTo>
                    <a:cubicBezTo>
                      <a:pt x="26" y="96"/>
                      <a:pt x="29" y="93"/>
                      <a:pt x="33" y="90"/>
                    </a:cubicBezTo>
                    <a:cubicBezTo>
                      <a:pt x="40" y="85"/>
                      <a:pt x="46" y="79"/>
                      <a:pt x="52" y="73"/>
                    </a:cubicBezTo>
                    <a:cubicBezTo>
                      <a:pt x="52" y="73"/>
                      <a:pt x="52" y="73"/>
                      <a:pt x="52" y="73"/>
                    </a:cubicBezTo>
                    <a:cubicBezTo>
                      <a:pt x="55" y="74"/>
                      <a:pt x="57" y="75"/>
                      <a:pt x="61" y="75"/>
                    </a:cubicBezTo>
                    <a:cubicBezTo>
                      <a:pt x="56" y="78"/>
                      <a:pt x="51" y="82"/>
                      <a:pt x="47" y="85"/>
                    </a:cubicBezTo>
                    <a:cubicBezTo>
                      <a:pt x="41" y="91"/>
                      <a:pt x="34" y="97"/>
                      <a:pt x="28" y="102"/>
                    </a:cubicBezTo>
                    <a:cubicBezTo>
                      <a:pt x="27" y="103"/>
                      <a:pt x="24" y="106"/>
                      <a:pt x="25" y="105"/>
                    </a:cubicBezTo>
                    <a:cubicBezTo>
                      <a:pt x="26" y="103"/>
                      <a:pt x="28" y="102"/>
                      <a:pt x="29" y="100"/>
                    </a:cubicBezTo>
                    <a:cubicBezTo>
                      <a:pt x="32" y="97"/>
                      <a:pt x="36" y="94"/>
                      <a:pt x="39" y="91"/>
                    </a:cubicBezTo>
                    <a:cubicBezTo>
                      <a:pt x="42" y="88"/>
                      <a:pt x="45" y="85"/>
                      <a:pt x="47" y="83"/>
                    </a:cubicBezTo>
                    <a:cubicBezTo>
                      <a:pt x="50" y="80"/>
                      <a:pt x="53" y="78"/>
                      <a:pt x="55" y="75"/>
                    </a:cubicBezTo>
                    <a:cubicBezTo>
                      <a:pt x="55" y="74"/>
                      <a:pt x="54" y="74"/>
                      <a:pt x="54" y="74"/>
                    </a:cubicBezTo>
                    <a:close/>
                    <a:moveTo>
                      <a:pt x="48" y="68"/>
                    </a:moveTo>
                    <a:cubicBezTo>
                      <a:pt x="49" y="70"/>
                      <a:pt x="50" y="71"/>
                      <a:pt x="52" y="72"/>
                    </a:cubicBezTo>
                    <a:cubicBezTo>
                      <a:pt x="37" y="80"/>
                      <a:pt x="26" y="92"/>
                      <a:pt x="12" y="102"/>
                    </a:cubicBezTo>
                    <a:cubicBezTo>
                      <a:pt x="9" y="104"/>
                      <a:pt x="13" y="100"/>
                      <a:pt x="14" y="99"/>
                    </a:cubicBezTo>
                    <a:cubicBezTo>
                      <a:pt x="15" y="98"/>
                      <a:pt x="17" y="97"/>
                      <a:pt x="19" y="95"/>
                    </a:cubicBezTo>
                    <a:cubicBezTo>
                      <a:pt x="22" y="93"/>
                      <a:pt x="25" y="90"/>
                      <a:pt x="28" y="87"/>
                    </a:cubicBezTo>
                    <a:cubicBezTo>
                      <a:pt x="35" y="81"/>
                      <a:pt x="41" y="74"/>
                      <a:pt x="48" y="68"/>
                    </a:cubicBezTo>
                    <a:close/>
                    <a:moveTo>
                      <a:pt x="46" y="68"/>
                    </a:moveTo>
                    <a:cubicBezTo>
                      <a:pt x="46" y="68"/>
                      <a:pt x="45" y="69"/>
                      <a:pt x="45" y="69"/>
                    </a:cubicBezTo>
                    <a:cubicBezTo>
                      <a:pt x="38" y="75"/>
                      <a:pt x="31" y="81"/>
                      <a:pt x="23" y="87"/>
                    </a:cubicBezTo>
                    <a:cubicBezTo>
                      <a:pt x="20" y="89"/>
                      <a:pt x="17" y="92"/>
                      <a:pt x="13" y="95"/>
                    </a:cubicBezTo>
                    <a:cubicBezTo>
                      <a:pt x="11" y="96"/>
                      <a:pt x="9" y="98"/>
                      <a:pt x="7" y="99"/>
                    </a:cubicBezTo>
                    <a:cubicBezTo>
                      <a:pt x="9" y="98"/>
                      <a:pt x="10" y="97"/>
                      <a:pt x="11" y="95"/>
                    </a:cubicBezTo>
                    <a:cubicBezTo>
                      <a:pt x="21" y="84"/>
                      <a:pt x="36" y="77"/>
                      <a:pt x="44" y="65"/>
                    </a:cubicBezTo>
                    <a:cubicBezTo>
                      <a:pt x="45" y="65"/>
                      <a:pt x="46" y="66"/>
                      <a:pt x="47" y="67"/>
                    </a:cubicBezTo>
                    <a:cubicBezTo>
                      <a:pt x="47" y="67"/>
                      <a:pt x="47" y="67"/>
                      <a:pt x="47" y="67"/>
                    </a:cubicBezTo>
                    <a:cubicBezTo>
                      <a:pt x="47" y="68"/>
                      <a:pt x="46" y="68"/>
                      <a:pt x="46" y="68"/>
                    </a:cubicBezTo>
                    <a:close/>
                    <a:moveTo>
                      <a:pt x="44" y="64"/>
                    </a:moveTo>
                    <a:cubicBezTo>
                      <a:pt x="37" y="69"/>
                      <a:pt x="31" y="73"/>
                      <a:pt x="25" y="78"/>
                    </a:cubicBezTo>
                    <a:cubicBezTo>
                      <a:pt x="21" y="81"/>
                      <a:pt x="18" y="84"/>
                      <a:pt x="15" y="86"/>
                    </a:cubicBezTo>
                    <a:cubicBezTo>
                      <a:pt x="13" y="89"/>
                      <a:pt x="8" y="91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cubicBezTo>
                      <a:pt x="17" y="82"/>
                      <a:pt x="31" y="74"/>
                      <a:pt x="42" y="62"/>
                    </a:cubicBezTo>
                    <a:cubicBezTo>
                      <a:pt x="42" y="63"/>
                      <a:pt x="43" y="63"/>
                      <a:pt x="44" y="64"/>
                    </a:cubicBezTo>
                    <a:close/>
                    <a:moveTo>
                      <a:pt x="9" y="87"/>
                    </a:moveTo>
                    <a:cubicBezTo>
                      <a:pt x="14" y="82"/>
                      <a:pt x="20" y="77"/>
                      <a:pt x="26" y="72"/>
                    </a:cubicBezTo>
                    <a:cubicBezTo>
                      <a:pt x="29" y="70"/>
                      <a:pt x="32" y="67"/>
                      <a:pt x="35" y="65"/>
                    </a:cubicBezTo>
                    <a:cubicBezTo>
                      <a:pt x="37" y="64"/>
                      <a:pt x="38" y="63"/>
                      <a:pt x="39" y="62"/>
                    </a:cubicBezTo>
                    <a:cubicBezTo>
                      <a:pt x="40" y="62"/>
                      <a:pt x="40" y="62"/>
                      <a:pt x="41" y="62"/>
                    </a:cubicBezTo>
                    <a:cubicBezTo>
                      <a:pt x="41" y="62"/>
                      <a:pt x="41" y="62"/>
                      <a:pt x="41" y="62"/>
                    </a:cubicBezTo>
                    <a:cubicBezTo>
                      <a:pt x="41" y="63"/>
                      <a:pt x="40" y="63"/>
                      <a:pt x="40" y="64"/>
                    </a:cubicBezTo>
                    <a:cubicBezTo>
                      <a:pt x="30" y="74"/>
                      <a:pt x="17" y="82"/>
                      <a:pt x="7" y="92"/>
                    </a:cubicBezTo>
                    <a:cubicBezTo>
                      <a:pt x="7" y="90"/>
                      <a:pt x="8" y="89"/>
                      <a:pt x="9" y="87"/>
                    </a:cubicBezTo>
                    <a:close/>
                    <a:moveTo>
                      <a:pt x="23" y="81"/>
                    </a:moveTo>
                    <a:cubicBezTo>
                      <a:pt x="27" y="77"/>
                      <a:pt x="31" y="75"/>
                      <a:pt x="35" y="72"/>
                    </a:cubicBezTo>
                    <a:cubicBezTo>
                      <a:pt x="37" y="70"/>
                      <a:pt x="38" y="69"/>
                      <a:pt x="40" y="67"/>
                    </a:cubicBezTo>
                    <a:cubicBezTo>
                      <a:pt x="41" y="67"/>
                      <a:pt x="42" y="66"/>
                      <a:pt x="43" y="65"/>
                    </a:cubicBezTo>
                    <a:cubicBezTo>
                      <a:pt x="45" y="64"/>
                      <a:pt x="40" y="69"/>
                      <a:pt x="41" y="68"/>
                    </a:cubicBezTo>
                    <a:cubicBezTo>
                      <a:pt x="31" y="80"/>
                      <a:pt x="16" y="87"/>
                      <a:pt x="7" y="99"/>
                    </a:cubicBezTo>
                    <a:cubicBezTo>
                      <a:pt x="6" y="98"/>
                      <a:pt x="6" y="96"/>
                      <a:pt x="6" y="94"/>
                    </a:cubicBezTo>
                    <a:cubicBezTo>
                      <a:pt x="13" y="91"/>
                      <a:pt x="18" y="85"/>
                      <a:pt x="23" y="81"/>
                    </a:cubicBezTo>
                    <a:close/>
                    <a:moveTo>
                      <a:pt x="7" y="100"/>
                    </a:moveTo>
                    <a:cubicBezTo>
                      <a:pt x="14" y="95"/>
                      <a:pt x="21" y="89"/>
                      <a:pt x="28" y="84"/>
                    </a:cubicBezTo>
                    <a:cubicBezTo>
                      <a:pt x="31" y="81"/>
                      <a:pt x="35" y="79"/>
                      <a:pt x="38" y="76"/>
                    </a:cubicBezTo>
                    <a:cubicBezTo>
                      <a:pt x="39" y="76"/>
                      <a:pt x="39" y="75"/>
                      <a:pt x="40" y="75"/>
                    </a:cubicBezTo>
                    <a:cubicBezTo>
                      <a:pt x="35" y="79"/>
                      <a:pt x="31" y="83"/>
                      <a:pt x="27" y="87"/>
                    </a:cubicBezTo>
                    <a:cubicBezTo>
                      <a:pt x="21" y="92"/>
                      <a:pt x="14" y="97"/>
                      <a:pt x="10" y="103"/>
                    </a:cubicBezTo>
                    <a:cubicBezTo>
                      <a:pt x="9" y="102"/>
                      <a:pt x="8" y="101"/>
                      <a:pt x="7" y="100"/>
                    </a:cubicBezTo>
                    <a:close/>
                    <a:moveTo>
                      <a:pt x="11" y="104"/>
                    </a:moveTo>
                    <a:cubicBezTo>
                      <a:pt x="24" y="95"/>
                      <a:pt x="34" y="83"/>
                      <a:pt x="48" y="75"/>
                    </a:cubicBezTo>
                    <a:cubicBezTo>
                      <a:pt x="48" y="75"/>
                      <a:pt x="51" y="73"/>
                      <a:pt x="50" y="73"/>
                    </a:cubicBezTo>
                    <a:cubicBezTo>
                      <a:pt x="49" y="75"/>
                      <a:pt x="47" y="77"/>
                      <a:pt x="45" y="78"/>
                    </a:cubicBezTo>
                    <a:cubicBezTo>
                      <a:pt x="42" y="81"/>
                      <a:pt x="39" y="84"/>
                      <a:pt x="35" y="87"/>
                    </a:cubicBezTo>
                    <a:cubicBezTo>
                      <a:pt x="28" y="93"/>
                      <a:pt x="21" y="99"/>
                      <a:pt x="14" y="106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3" y="105"/>
                      <a:pt x="12" y="105"/>
                      <a:pt x="11" y="104"/>
                    </a:cubicBezTo>
                    <a:cubicBezTo>
                      <a:pt x="11" y="104"/>
                      <a:pt x="11" y="104"/>
                      <a:pt x="11" y="104"/>
                    </a:cubicBezTo>
                    <a:close/>
                    <a:moveTo>
                      <a:pt x="15" y="106"/>
                    </a:moveTo>
                    <a:cubicBezTo>
                      <a:pt x="22" y="103"/>
                      <a:pt x="26" y="96"/>
                      <a:pt x="32" y="92"/>
                    </a:cubicBezTo>
                    <a:cubicBezTo>
                      <a:pt x="38" y="88"/>
                      <a:pt x="44" y="82"/>
                      <a:pt x="50" y="77"/>
                    </a:cubicBezTo>
                    <a:cubicBezTo>
                      <a:pt x="51" y="77"/>
                      <a:pt x="53" y="76"/>
                      <a:pt x="53" y="75"/>
                    </a:cubicBezTo>
                    <a:cubicBezTo>
                      <a:pt x="52" y="78"/>
                      <a:pt x="50" y="79"/>
                      <a:pt x="48" y="81"/>
                    </a:cubicBezTo>
                    <a:cubicBezTo>
                      <a:pt x="45" y="84"/>
                      <a:pt x="43" y="87"/>
                      <a:pt x="40" y="90"/>
                    </a:cubicBezTo>
                    <a:cubicBezTo>
                      <a:pt x="34" y="95"/>
                      <a:pt x="28" y="100"/>
                      <a:pt x="23" y="106"/>
                    </a:cubicBezTo>
                    <a:cubicBezTo>
                      <a:pt x="23" y="106"/>
                      <a:pt x="23" y="107"/>
                      <a:pt x="23" y="107"/>
                    </a:cubicBezTo>
                    <a:cubicBezTo>
                      <a:pt x="30" y="103"/>
                      <a:pt x="35" y="97"/>
                      <a:pt x="41" y="92"/>
                    </a:cubicBezTo>
                    <a:cubicBezTo>
                      <a:pt x="48" y="86"/>
                      <a:pt x="55" y="80"/>
                      <a:pt x="62" y="74"/>
                    </a:cubicBezTo>
                    <a:cubicBezTo>
                      <a:pt x="62" y="74"/>
                      <a:pt x="62" y="74"/>
                      <a:pt x="62" y="74"/>
                    </a:cubicBezTo>
                    <a:cubicBezTo>
                      <a:pt x="61" y="76"/>
                      <a:pt x="60" y="77"/>
                      <a:pt x="59" y="78"/>
                    </a:cubicBezTo>
                    <a:cubicBezTo>
                      <a:pt x="56" y="81"/>
                      <a:pt x="52" y="85"/>
                      <a:pt x="49" y="88"/>
                    </a:cubicBezTo>
                    <a:cubicBezTo>
                      <a:pt x="42" y="94"/>
                      <a:pt x="35" y="100"/>
                      <a:pt x="29" y="106"/>
                    </a:cubicBezTo>
                    <a:cubicBezTo>
                      <a:pt x="29" y="106"/>
                      <a:pt x="29" y="107"/>
                      <a:pt x="29" y="107"/>
                    </a:cubicBezTo>
                    <a:cubicBezTo>
                      <a:pt x="30" y="106"/>
                      <a:pt x="30" y="106"/>
                      <a:pt x="31" y="106"/>
                    </a:cubicBezTo>
                    <a:cubicBezTo>
                      <a:pt x="31" y="105"/>
                      <a:pt x="31" y="105"/>
                      <a:pt x="31" y="105"/>
                    </a:cubicBezTo>
                    <a:cubicBezTo>
                      <a:pt x="38" y="100"/>
                      <a:pt x="44" y="95"/>
                      <a:pt x="51" y="89"/>
                    </a:cubicBezTo>
                    <a:cubicBezTo>
                      <a:pt x="55" y="85"/>
                      <a:pt x="58" y="81"/>
                      <a:pt x="63" y="77"/>
                    </a:cubicBezTo>
                    <a:cubicBezTo>
                      <a:pt x="65" y="75"/>
                      <a:pt x="68" y="73"/>
                      <a:pt x="70" y="71"/>
                    </a:cubicBezTo>
                    <a:cubicBezTo>
                      <a:pt x="70" y="71"/>
                      <a:pt x="70" y="72"/>
                      <a:pt x="69" y="72"/>
                    </a:cubicBezTo>
                    <a:cubicBezTo>
                      <a:pt x="66" y="76"/>
                      <a:pt x="62" y="81"/>
                      <a:pt x="59" y="85"/>
                    </a:cubicBezTo>
                    <a:cubicBezTo>
                      <a:pt x="52" y="92"/>
                      <a:pt x="43" y="99"/>
                      <a:pt x="36" y="107"/>
                    </a:cubicBezTo>
                    <a:cubicBezTo>
                      <a:pt x="36" y="107"/>
                      <a:pt x="36" y="107"/>
                      <a:pt x="36" y="107"/>
                    </a:cubicBezTo>
                    <a:cubicBezTo>
                      <a:pt x="29" y="107"/>
                      <a:pt x="22" y="108"/>
                      <a:pt x="15" y="106"/>
                    </a:cubicBezTo>
                    <a:close/>
                    <a:moveTo>
                      <a:pt x="48" y="90"/>
                    </a:moveTo>
                    <a:cubicBezTo>
                      <a:pt x="44" y="93"/>
                      <a:pt x="41" y="97"/>
                      <a:pt x="37" y="100"/>
                    </a:cubicBezTo>
                    <a:cubicBezTo>
                      <a:pt x="36" y="101"/>
                      <a:pt x="34" y="102"/>
                      <a:pt x="33" y="103"/>
                    </a:cubicBezTo>
                    <a:cubicBezTo>
                      <a:pt x="33" y="103"/>
                      <a:pt x="34" y="102"/>
                      <a:pt x="34" y="102"/>
                    </a:cubicBezTo>
                    <a:cubicBezTo>
                      <a:pt x="38" y="99"/>
                      <a:pt x="41" y="95"/>
                      <a:pt x="45" y="92"/>
                    </a:cubicBezTo>
                    <a:cubicBezTo>
                      <a:pt x="46" y="91"/>
                      <a:pt x="47" y="91"/>
                      <a:pt x="48" y="90"/>
                    </a:cubicBezTo>
                    <a:close/>
                    <a:moveTo>
                      <a:pt x="40" y="107"/>
                    </a:moveTo>
                    <a:cubicBezTo>
                      <a:pt x="39" y="107"/>
                      <a:pt x="38" y="107"/>
                      <a:pt x="37" y="107"/>
                    </a:cubicBezTo>
                    <a:cubicBezTo>
                      <a:pt x="40" y="105"/>
                      <a:pt x="42" y="103"/>
                      <a:pt x="45" y="100"/>
                    </a:cubicBezTo>
                    <a:cubicBezTo>
                      <a:pt x="48" y="97"/>
                      <a:pt x="52" y="94"/>
                      <a:pt x="55" y="91"/>
                    </a:cubicBezTo>
                    <a:cubicBezTo>
                      <a:pt x="63" y="84"/>
                      <a:pt x="69" y="77"/>
                      <a:pt x="77" y="70"/>
                    </a:cubicBezTo>
                    <a:cubicBezTo>
                      <a:pt x="78" y="69"/>
                      <a:pt x="81" y="67"/>
                      <a:pt x="81" y="66"/>
                    </a:cubicBezTo>
                    <a:cubicBezTo>
                      <a:pt x="80" y="69"/>
                      <a:pt x="78" y="71"/>
                      <a:pt x="76" y="73"/>
                    </a:cubicBezTo>
                    <a:cubicBezTo>
                      <a:pt x="72" y="76"/>
                      <a:pt x="70" y="80"/>
                      <a:pt x="67" y="84"/>
                    </a:cubicBezTo>
                    <a:cubicBezTo>
                      <a:pt x="64" y="88"/>
                      <a:pt x="61" y="91"/>
                      <a:pt x="57" y="94"/>
                    </a:cubicBezTo>
                    <a:cubicBezTo>
                      <a:pt x="54" y="98"/>
                      <a:pt x="50" y="103"/>
                      <a:pt x="46" y="106"/>
                    </a:cubicBezTo>
                    <a:cubicBezTo>
                      <a:pt x="46" y="106"/>
                      <a:pt x="46" y="107"/>
                      <a:pt x="46" y="107"/>
                    </a:cubicBezTo>
                    <a:cubicBezTo>
                      <a:pt x="44" y="107"/>
                      <a:pt x="42" y="107"/>
                      <a:pt x="40" y="107"/>
                    </a:cubicBezTo>
                    <a:close/>
                    <a:moveTo>
                      <a:pt x="46" y="107"/>
                    </a:moveTo>
                    <a:cubicBezTo>
                      <a:pt x="46" y="107"/>
                      <a:pt x="46" y="107"/>
                      <a:pt x="46" y="107"/>
                    </a:cubicBezTo>
                    <a:cubicBezTo>
                      <a:pt x="50" y="105"/>
                      <a:pt x="52" y="102"/>
                      <a:pt x="55" y="99"/>
                    </a:cubicBezTo>
                    <a:cubicBezTo>
                      <a:pt x="58" y="95"/>
                      <a:pt x="62" y="92"/>
                      <a:pt x="66" y="89"/>
                    </a:cubicBezTo>
                    <a:cubicBezTo>
                      <a:pt x="73" y="82"/>
                      <a:pt x="81" y="75"/>
                      <a:pt x="88" y="68"/>
                    </a:cubicBezTo>
                    <a:cubicBezTo>
                      <a:pt x="86" y="70"/>
                      <a:pt x="83" y="75"/>
                      <a:pt x="80" y="78"/>
                    </a:cubicBezTo>
                    <a:cubicBezTo>
                      <a:pt x="78" y="82"/>
                      <a:pt x="74" y="85"/>
                      <a:pt x="71" y="88"/>
                    </a:cubicBezTo>
                    <a:cubicBezTo>
                      <a:pt x="65" y="94"/>
                      <a:pt x="59" y="99"/>
                      <a:pt x="54" y="106"/>
                    </a:cubicBezTo>
                    <a:cubicBezTo>
                      <a:pt x="54" y="106"/>
                      <a:pt x="55" y="107"/>
                      <a:pt x="55" y="107"/>
                    </a:cubicBezTo>
                    <a:cubicBezTo>
                      <a:pt x="55" y="106"/>
                      <a:pt x="56" y="106"/>
                      <a:pt x="56" y="105"/>
                    </a:cubicBezTo>
                    <a:cubicBezTo>
                      <a:pt x="56" y="106"/>
                      <a:pt x="57" y="105"/>
                      <a:pt x="57" y="104"/>
                    </a:cubicBezTo>
                    <a:cubicBezTo>
                      <a:pt x="63" y="97"/>
                      <a:pt x="70" y="92"/>
                      <a:pt x="76" y="86"/>
                    </a:cubicBezTo>
                    <a:cubicBezTo>
                      <a:pt x="84" y="79"/>
                      <a:pt x="91" y="72"/>
                      <a:pt x="99" y="66"/>
                    </a:cubicBezTo>
                    <a:cubicBezTo>
                      <a:pt x="96" y="68"/>
                      <a:pt x="92" y="72"/>
                      <a:pt x="89" y="76"/>
                    </a:cubicBezTo>
                    <a:cubicBezTo>
                      <a:pt x="86" y="79"/>
                      <a:pt x="83" y="83"/>
                      <a:pt x="80" y="87"/>
                    </a:cubicBezTo>
                    <a:cubicBezTo>
                      <a:pt x="76" y="90"/>
                      <a:pt x="73" y="94"/>
                      <a:pt x="70" y="98"/>
                    </a:cubicBezTo>
                    <a:cubicBezTo>
                      <a:pt x="67" y="102"/>
                      <a:pt x="63" y="104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55" y="107"/>
                      <a:pt x="51" y="107"/>
                      <a:pt x="46" y="107"/>
                    </a:cubicBezTo>
                    <a:close/>
                    <a:moveTo>
                      <a:pt x="61" y="107"/>
                    </a:moveTo>
                    <a:cubicBezTo>
                      <a:pt x="67" y="103"/>
                      <a:pt x="71" y="97"/>
                      <a:pt x="77" y="93"/>
                    </a:cubicBezTo>
                    <a:cubicBezTo>
                      <a:pt x="83" y="87"/>
                      <a:pt x="89" y="81"/>
                      <a:pt x="96" y="75"/>
                    </a:cubicBezTo>
                    <a:cubicBezTo>
                      <a:pt x="97" y="74"/>
                      <a:pt x="98" y="73"/>
                      <a:pt x="99" y="72"/>
                    </a:cubicBezTo>
                    <a:cubicBezTo>
                      <a:pt x="100" y="71"/>
                      <a:pt x="101" y="71"/>
                      <a:pt x="102" y="70"/>
                    </a:cubicBezTo>
                    <a:cubicBezTo>
                      <a:pt x="101" y="71"/>
                      <a:pt x="100" y="72"/>
                      <a:pt x="100" y="73"/>
                    </a:cubicBezTo>
                    <a:cubicBezTo>
                      <a:pt x="97" y="76"/>
                      <a:pt x="94" y="78"/>
                      <a:pt x="92" y="81"/>
                    </a:cubicBezTo>
                    <a:cubicBezTo>
                      <a:pt x="87" y="87"/>
                      <a:pt x="82" y="92"/>
                      <a:pt x="78" y="97"/>
                    </a:cubicBezTo>
                    <a:cubicBezTo>
                      <a:pt x="75" y="101"/>
                      <a:pt x="71" y="104"/>
                      <a:pt x="68" y="108"/>
                    </a:cubicBezTo>
                    <a:cubicBezTo>
                      <a:pt x="66" y="108"/>
                      <a:pt x="63" y="107"/>
                      <a:pt x="61" y="107"/>
                    </a:cubicBezTo>
                    <a:close/>
                    <a:moveTo>
                      <a:pt x="100" y="78"/>
                    </a:moveTo>
                    <a:cubicBezTo>
                      <a:pt x="101" y="77"/>
                      <a:pt x="102" y="76"/>
                      <a:pt x="104" y="75"/>
                    </a:cubicBezTo>
                    <a:cubicBezTo>
                      <a:pt x="107" y="73"/>
                      <a:pt x="103" y="76"/>
                      <a:pt x="102" y="77"/>
                    </a:cubicBezTo>
                    <a:cubicBezTo>
                      <a:pt x="99" y="81"/>
                      <a:pt x="95" y="84"/>
                      <a:pt x="92" y="88"/>
                    </a:cubicBezTo>
                    <a:cubicBezTo>
                      <a:pt x="90" y="91"/>
                      <a:pt x="87" y="93"/>
                      <a:pt x="85" y="96"/>
                    </a:cubicBezTo>
                    <a:cubicBezTo>
                      <a:pt x="82" y="101"/>
                      <a:pt x="79" y="103"/>
                      <a:pt x="75" y="107"/>
                    </a:cubicBezTo>
                    <a:cubicBezTo>
                      <a:pt x="75" y="107"/>
                      <a:pt x="75" y="108"/>
                      <a:pt x="76" y="108"/>
                    </a:cubicBezTo>
                    <a:cubicBezTo>
                      <a:pt x="86" y="101"/>
                      <a:pt x="93" y="90"/>
                      <a:pt x="102" y="82"/>
                    </a:cubicBezTo>
                    <a:cubicBezTo>
                      <a:pt x="104" y="80"/>
                      <a:pt x="106" y="78"/>
                      <a:pt x="108" y="75"/>
                    </a:cubicBezTo>
                    <a:cubicBezTo>
                      <a:pt x="106" y="78"/>
                      <a:pt x="104" y="81"/>
                      <a:pt x="101" y="83"/>
                    </a:cubicBezTo>
                    <a:cubicBezTo>
                      <a:pt x="97" y="89"/>
                      <a:pt x="92" y="95"/>
                      <a:pt x="87" y="101"/>
                    </a:cubicBezTo>
                    <a:cubicBezTo>
                      <a:pt x="86" y="102"/>
                      <a:pt x="85" y="104"/>
                      <a:pt x="84" y="105"/>
                    </a:cubicBezTo>
                    <a:cubicBezTo>
                      <a:pt x="84" y="105"/>
                      <a:pt x="83" y="106"/>
                      <a:pt x="83" y="106"/>
                    </a:cubicBezTo>
                    <a:cubicBezTo>
                      <a:pt x="82" y="107"/>
                      <a:pt x="82" y="107"/>
                      <a:pt x="82" y="108"/>
                    </a:cubicBezTo>
                    <a:cubicBezTo>
                      <a:pt x="82" y="108"/>
                      <a:pt x="81" y="108"/>
                      <a:pt x="81" y="109"/>
                    </a:cubicBezTo>
                    <a:cubicBezTo>
                      <a:pt x="77" y="108"/>
                      <a:pt x="73" y="108"/>
                      <a:pt x="69" y="108"/>
                    </a:cubicBezTo>
                    <a:cubicBezTo>
                      <a:pt x="73" y="103"/>
                      <a:pt x="78" y="99"/>
                      <a:pt x="82" y="94"/>
                    </a:cubicBezTo>
                    <a:cubicBezTo>
                      <a:pt x="87" y="88"/>
                      <a:pt x="93" y="83"/>
                      <a:pt x="100" y="78"/>
                    </a:cubicBezTo>
                    <a:close/>
                    <a:moveTo>
                      <a:pt x="86" y="109"/>
                    </a:moveTo>
                    <a:cubicBezTo>
                      <a:pt x="84" y="109"/>
                      <a:pt x="83" y="109"/>
                      <a:pt x="82" y="109"/>
                    </a:cubicBezTo>
                    <a:cubicBezTo>
                      <a:pt x="82" y="108"/>
                      <a:pt x="82" y="108"/>
                      <a:pt x="82" y="108"/>
                    </a:cubicBezTo>
                    <a:cubicBezTo>
                      <a:pt x="82" y="108"/>
                      <a:pt x="82" y="108"/>
                      <a:pt x="82" y="108"/>
                    </a:cubicBezTo>
                    <a:cubicBezTo>
                      <a:pt x="85" y="105"/>
                      <a:pt x="87" y="103"/>
                      <a:pt x="90" y="100"/>
                    </a:cubicBezTo>
                    <a:cubicBezTo>
                      <a:pt x="95" y="95"/>
                      <a:pt x="100" y="91"/>
                      <a:pt x="105" y="86"/>
                    </a:cubicBezTo>
                    <a:cubicBezTo>
                      <a:pt x="106" y="84"/>
                      <a:pt x="107" y="83"/>
                      <a:pt x="109" y="82"/>
                    </a:cubicBezTo>
                    <a:cubicBezTo>
                      <a:pt x="109" y="82"/>
                      <a:pt x="112" y="78"/>
                      <a:pt x="110" y="82"/>
                    </a:cubicBezTo>
                    <a:cubicBezTo>
                      <a:pt x="108" y="85"/>
                      <a:pt x="105" y="88"/>
                      <a:pt x="103" y="91"/>
                    </a:cubicBezTo>
                    <a:cubicBezTo>
                      <a:pt x="98" y="96"/>
                      <a:pt x="93" y="102"/>
                      <a:pt x="88" y="107"/>
                    </a:cubicBezTo>
                    <a:cubicBezTo>
                      <a:pt x="88" y="107"/>
                      <a:pt x="88" y="108"/>
                      <a:pt x="89" y="108"/>
                    </a:cubicBezTo>
                    <a:cubicBezTo>
                      <a:pt x="97" y="102"/>
                      <a:pt x="103" y="94"/>
                      <a:pt x="110" y="88"/>
                    </a:cubicBezTo>
                    <a:cubicBezTo>
                      <a:pt x="111" y="87"/>
                      <a:pt x="113" y="85"/>
                      <a:pt x="113" y="84"/>
                    </a:cubicBezTo>
                    <a:cubicBezTo>
                      <a:pt x="112" y="87"/>
                      <a:pt x="110" y="89"/>
                      <a:pt x="108" y="92"/>
                    </a:cubicBezTo>
                    <a:cubicBezTo>
                      <a:pt x="104" y="96"/>
                      <a:pt x="101" y="100"/>
                      <a:pt x="98" y="104"/>
                    </a:cubicBezTo>
                    <a:cubicBezTo>
                      <a:pt x="97" y="104"/>
                      <a:pt x="97" y="105"/>
                      <a:pt x="96" y="105"/>
                    </a:cubicBezTo>
                    <a:cubicBezTo>
                      <a:pt x="95" y="107"/>
                      <a:pt x="94" y="108"/>
                      <a:pt x="92" y="109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0" y="109"/>
                      <a:pt x="87" y="109"/>
                      <a:pt x="86" y="109"/>
                    </a:cubicBezTo>
                    <a:close/>
                    <a:moveTo>
                      <a:pt x="115" y="93"/>
                    </a:moveTo>
                    <a:cubicBezTo>
                      <a:pt x="115" y="94"/>
                      <a:pt x="115" y="95"/>
                      <a:pt x="114" y="96"/>
                    </a:cubicBezTo>
                    <a:cubicBezTo>
                      <a:pt x="110" y="100"/>
                      <a:pt x="106" y="104"/>
                      <a:pt x="102" y="108"/>
                    </a:cubicBezTo>
                    <a:cubicBezTo>
                      <a:pt x="102" y="108"/>
                      <a:pt x="102" y="108"/>
                      <a:pt x="102" y="108"/>
                    </a:cubicBezTo>
                    <a:cubicBezTo>
                      <a:pt x="102" y="108"/>
                      <a:pt x="101" y="108"/>
                      <a:pt x="100" y="109"/>
                    </a:cubicBezTo>
                    <a:cubicBezTo>
                      <a:pt x="105" y="104"/>
                      <a:pt x="109" y="100"/>
                      <a:pt x="113" y="95"/>
                    </a:cubicBezTo>
                    <a:cubicBezTo>
                      <a:pt x="114" y="95"/>
                      <a:pt x="117" y="91"/>
                      <a:pt x="115" y="93"/>
                    </a:cubicBezTo>
                    <a:close/>
                    <a:moveTo>
                      <a:pt x="112" y="99"/>
                    </a:moveTo>
                    <a:cubicBezTo>
                      <a:pt x="110" y="101"/>
                      <a:pt x="108" y="104"/>
                      <a:pt x="106" y="106"/>
                    </a:cubicBezTo>
                    <a:cubicBezTo>
                      <a:pt x="101" y="110"/>
                      <a:pt x="107" y="103"/>
                      <a:pt x="108" y="102"/>
                    </a:cubicBezTo>
                    <a:cubicBezTo>
                      <a:pt x="110" y="101"/>
                      <a:pt x="111" y="100"/>
                      <a:pt x="112" y="99"/>
                    </a:cubicBezTo>
                    <a:close/>
                    <a:moveTo>
                      <a:pt x="99" y="109"/>
                    </a:moveTo>
                    <a:cubicBezTo>
                      <a:pt x="97" y="109"/>
                      <a:pt x="95" y="109"/>
                      <a:pt x="93" y="109"/>
                    </a:cubicBezTo>
                    <a:cubicBezTo>
                      <a:pt x="94" y="109"/>
                      <a:pt x="94" y="109"/>
                      <a:pt x="94" y="108"/>
                    </a:cubicBezTo>
                    <a:cubicBezTo>
                      <a:pt x="94" y="109"/>
                      <a:pt x="95" y="108"/>
                      <a:pt x="95" y="107"/>
                    </a:cubicBezTo>
                    <a:cubicBezTo>
                      <a:pt x="96" y="106"/>
                      <a:pt x="97" y="105"/>
                      <a:pt x="99" y="104"/>
                    </a:cubicBezTo>
                    <a:cubicBezTo>
                      <a:pt x="102" y="101"/>
                      <a:pt x="106" y="97"/>
                      <a:pt x="109" y="93"/>
                    </a:cubicBezTo>
                    <a:cubicBezTo>
                      <a:pt x="110" y="92"/>
                      <a:pt x="116" y="87"/>
                      <a:pt x="114" y="90"/>
                    </a:cubicBezTo>
                    <a:cubicBezTo>
                      <a:pt x="112" y="92"/>
                      <a:pt x="110" y="95"/>
                      <a:pt x="108" y="97"/>
                    </a:cubicBezTo>
                    <a:cubicBezTo>
                      <a:pt x="105" y="100"/>
                      <a:pt x="102" y="105"/>
                      <a:pt x="99" y="109"/>
                    </a:cubicBezTo>
                    <a:close/>
                    <a:moveTo>
                      <a:pt x="104" y="108"/>
                    </a:moveTo>
                    <a:cubicBezTo>
                      <a:pt x="108" y="105"/>
                      <a:pt x="112" y="101"/>
                      <a:pt x="115" y="96"/>
                    </a:cubicBezTo>
                    <a:cubicBezTo>
                      <a:pt x="115" y="96"/>
                      <a:pt x="115" y="96"/>
                      <a:pt x="116" y="95"/>
                    </a:cubicBezTo>
                    <a:cubicBezTo>
                      <a:pt x="116" y="95"/>
                      <a:pt x="116" y="94"/>
                      <a:pt x="117" y="94"/>
                    </a:cubicBezTo>
                    <a:cubicBezTo>
                      <a:pt x="117" y="94"/>
                      <a:pt x="116" y="95"/>
                      <a:pt x="116" y="95"/>
                    </a:cubicBezTo>
                    <a:cubicBezTo>
                      <a:pt x="115" y="97"/>
                      <a:pt x="114" y="98"/>
                      <a:pt x="113" y="99"/>
                    </a:cubicBezTo>
                    <a:cubicBezTo>
                      <a:pt x="111" y="102"/>
                      <a:pt x="109" y="105"/>
                      <a:pt x="106" y="107"/>
                    </a:cubicBezTo>
                    <a:cubicBezTo>
                      <a:pt x="105" y="108"/>
                      <a:pt x="104" y="108"/>
                      <a:pt x="104" y="108"/>
                    </a:cubicBezTo>
                    <a:close/>
                    <a:moveTo>
                      <a:pt x="110" y="106"/>
                    </a:moveTo>
                    <a:cubicBezTo>
                      <a:pt x="109" y="106"/>
                      <a:pt x="108" y="107"/>
                      <a:pt x="107" y="107"/>
                    </a:cubicBezTo>
                    <a:cubicBezTo>
                      <a:pt x="107" y="107"/>
                      <a:pt x="107" y="107"/>
                      <a:pt x="107" y="107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10" y="104"/>
                      <a:pt x="113" y="102"/>
                      <a:pt x="115" y="99"/>
                    </a:cubicBezTo>
                    <a:cubicBezTo>
                      <a:pt x="116" y="98"/>
                      <a:pt x="119" y="94"/>
                      <a:pt x="117" y="99"/>
                    </a:cubicBezTo>
                    <a:cubicBezTo>
                      <a:pt x="115" y="102"/>
                      <a:pt x="113" y="104"/>
                      <a:pt x="110" y="106"/>
                    </a:cubicBezTo>
                    <a:cubicBezTo>
                      <a:pt x="110" y="106"/>
                      <a:pt x="110" y="106"/>
                      <a:pt x="110" y="106"/>
                    </a:cubicBezTo>
                    <a:close/>
                    <a:moveTo>
                      <a:pt x="114" y="104"/>
                    </a:moveTo>
                    <a:cubicBezTo>
                      <a:pt x="116" y="102"/>
                      <a:pt x="118" y="99"/>
                      <a:pt x="119" y="96"/>
                    </a:cubicBezTo>
                    <a:cubicBezTo>
                      <a:pt x="119" y="95"/>
                      <a:pt x="118" y="95"/>
                      <a:pt x="118" y="95"/>
                    </a:cubicBezTo>
                    <a:cubicBezTo>
                      <a:pt x="117" y="97"/>
                      <a:pt x="116" y="98"/>
                      <a:pt x="114" y="99"/>
                    </a:cubicBezTo>
                    <a:cubicBezTo>
                      <a:pt x="116" y="97"/>
                      <a:pt x="117" y="95"/>
                      <a:pt x="118" y="93"/>
                    </a:cubicBezTo>
                    <a:cubicBezTo>
                      <a:pt x="118" y="93"/>
                      <a:pt x="118" y="92"/>
                      <a:pt x="117" y="92"/>
                    </a:cubicBezTo>
                    <a:cubicBezTo>
                      <a:pt x="117" y="93"/>
                      <a:pt x="116" y="93"/>
                      <a:pt x="116" y="94"/>
                    </a:cubicBezTo>
                    <a:cubicBezTo>
                      <a:pt x="116" y="93"/>
                      <a:pt x="117" y="92"/>
                      <a:pt x="117" y="91"/>
                    </a:cubicBezTo>
                    <a:cubicBezTo>
                      <a:pt x="117" y="91"/>
                      <a:pt x="117" y="91"/>
                      <a:pt x="116" y="91"/>
                    </a:cubicBezTo>
                    <a:cubicBezTo>
                      <a:pt x="113" y="94"/>
                      <a:pt x="110" y="97"/>
                      <a:pt x="107" y="101"/>
                    </a:cubicBezTo>
                    <a:cubicBezTo>
                      <a:pt x="106" y="102"/>
                      <a:pt x="104" y="104"/>
                      <a:pt x="102" y="106"/>
                    </a:cubicBezTo>
                    <a:cubicBezTo>
                      <a:pt x="102" y="106"/>
                      <a:pt x="102" y="106"/>
                      <a:pt x="101" y="107"/>
                    </a:cubicBezTo>
                    <a:cubicBezTo>
                      <a:pt x="104" y="104"/>
                      <a:pt x="106" y="100"/>
                      <a:pt x="109" y="97"/>
                    </a:cubicBezTo>
                    <a:cubicBezTo>
                      <a:pt x="111" y="94"/>
                      <a:pt x="114" y="92"/>
                      <a:pt x="116" y="88"/>
                    </a:cubicBezTo>
                    <a:cubicBezTo>
                      <a:pt x="116" y="88"/>
                      <a:pt x="115" y="87"/>
                      <a:pt x="115" y="88"/>
                    </a:cubicBezTo>
                    <a:cubicBezTo>
                      <a:pt x="110" y="91"/>
                      <a:pt x="106" y="95"/>
                      <a:pt x="102" y="100"/>
                    </a:cubicBezTo>
                    <a:cubicBezTo>
                      <a:pt x="102" y="99"/>
                      <a:pt x="103" y="99"/>
                      <a:pt x="103" y="98"/>
                    </a:cubicBezTo>
                    <a:cubicBezTo>
                      <a:pt x="107" y="93"/>
                      <a:pt x="112" y="89"/>
                      <a:pt x="115" y="83"/>
                    </a:cubicBezTo>
                    <a:cubicBezTo>
                      <a:pt x="115" y="83"/>
                      <a:pt x="114" y="83"/>
                      <a:pt x="114" y="83"/>
                    </a:cubicBezTo>
                    <a:cubicBezTo>
                      <a:pt x="110" y="86"/>
                      <a:pt x="106" y="90"/>
                      <a:pt x="103" y="94"/>
                    </a:cubicBezTo>
                    <a:cubicBezTo>
                      <a:pt x="98" y="98"/>
                      <a:pt x="94" y="102"/>
                      <a:pt x="90" y="106"/>
                    </a:cubicBezTo>
                    <a:cubicBezTo>
                      <a:pt x="98" y="98"/>
                      <a:pt x="106" y="89"/>
                      <a:pt x="112" y="79"/>
                    </a:cubicBezTo>
                    <a:cubicBezTo>
                      <a:pt x="112" y="79"/>
                      <a:pt x="112" y="79"/>
                      <a:pt x="112" y="79"/>
                    </a:cubicBezTo>
                    <a:cubicBezTo>
                      <a:pt x="106" y="83"/>
                      <a:pt x="102" y="88"/>
                      <a:pt x="97" y="92"/>
                    </a:cubicBezTo>
                    <a:cubicBezTo>
                      <a:pt x="95" y="95"/>
                      <a:pt x="92" y="97"/>
                      <a:pt x="89" y="100"/>
                    </a:cubicBezTo>
                    <a:cubicBezTo>
                      <a:pt x="96" y="91"/>
                      <a:pt x="102" y="83"/>
                      <a:pt x="110" y="75"/>
                    </a:cubicBezTo>
                    <a:cubicBezTo>
                      <a:pt x="110" y="75"/>
                      <a:pt x="110" y="75"/>
                      <a:pt x="110" y="75"/>
                    </a:cubicBezTo>
                    <a:cubicBezTo>
                      <a:pt x="114" y="80"/>
                      <a:pt x="118" y="86"/>
                      <a:pt x="119" y="93"/>
                    </a:cubicBezTo>
                    <a:cubicBezTo>
                      <a:pt x="119" y="98"/>
                      <a:pt x="117" y="102"/>
                      <a:pt x="114" y="104"/>
                    </a:cubicBezTo>
                    <a:close/>
                    <a:moveTo>
                      <a:pt x="109" y="74"/>
                    </a:moveTo>
                    <a:cubicBezTo>
                      <a:pt x="100" y="81"/>
                      <a:pt x="93" y="90"/>
                      <a:pt x="85" y="99"/>
                    </a:cubicBezTo>
                    <a:cubicBezTo>
                      <a:pt x="86" y="97"/>
                      <a:pt x="88" y="94"/>
                      <a:pt x="89" y="93"/>
                    </a:cubicBezTo>
                    <a:cubicBezTo>
                      <a:pt x="95" y="86"/>
                      <a:pt x="101" y="80"/>
                      <a:pt x="106" y="74"/>
                    </a:cubicBezTo>
                    <a:cubicBezTo>
                      <a:pt x="107" y="73"/>
                      <a:pt x="106" y="73"/>
                      <a:pt x="106" y="73"/>
                    </a:cubicBezTo>
                    <a:cubicBezTo>
                      <a:pt x="99" y="77"/>
                      <a:pt x="93" y="82"/>
                      <a:pt x="87" y="88"/>
                    </a:cubicBezTo>
                    <a:cubicBezTo>
                      <a:pt x="88" y="87"/>
                      <a:pt x="88" y="86"/>
                      <a:pt x="89" y="86"/>
                    </a:cubicBezTo>
                    <a:cubicBezTo>
                      <a:pt x="93" y="80"/>
                      <a:pt x="100" y="75"/>
                      <a:pt x="103" y="69"/>
                    </a:cubicBezTo>
                    <a:cubicBezTo>
                      <a:pt x="103" y="68"/>
                      <a:pt x="103" y="68"/>
                      <a:pt x="102" y="68"/>
                    </a:cubicBezTo>
                    <a:cubicBezTo>
                      <a:pt x="96" y="75"/>
                      <a:pt x="89" y="82"/>
                      <a:pt x="82" y="88"/>
                    </a:cubicBezTo>
                    <a:cubicBezTo>
                      <a:pt x="78" y="91"/>
                      <a:pt x="75" y="93"/>
                      <a:pt x="72" y="96"/>
                    </a:cubicBezTo>
                    <a:cubicBezTo>
                      <a:pt x="72" y="96"/>
                      <a:pt x="72" y="96"/>
                      <a:pt x="72" y="96"/>
                    </a:cubicBezTo>
                    <a:cubicBezTo>
                      <a:pt x="75" y="92"/>
                      <a:pt x="79" y="89"/>
                      <a:pt x="82" y="85"/>
                    </a:cubicBezTo>
                    <a:cubicBezTo>
                      <a:pt x="88" y="78"/>
                      <a:pt x="95" y="72"/>
                      <a:pt x="100" y="65"/>
                    </a:cubicBezTo>
                    <a:cubicBezTo>
                      <a:pt x="100" y="65"/>
                      <a:pt x="100" y="65"/>
                      <a:pt x="100" y="65"/>
                    </a:cubicBezTo>
                    <a:cubicBezTo>
                      <a:pt x="103" y="68"/>
                      <a:pt x="106" y="71"/>
                      <a:pt x="109" y="74"/>
                    </a:cubicBezTo>
                    <a:close/>
                    <a:moveTo>
                      <a:pt x="40" y="41"/>
                    </a:moveTo>
                    <a:cubicBezTo>
                      <a:pt x="48" y="29"/>
                      <a:pt x="44" y="16"/>
                      <a:pt x="37" y="5"/>
                    </a:cubicBezTo>
                    <a:cubicBezTo>
                      <a:pt x="48" y="3"/>
                      <a:pt x="59" y="4"/>
                      <a:pt x="70" y="4"/>
                    </a:cubicBezTo>
                    <a:cubicBezTo>
                      <a:pt x="64" y="13"/>
                      <a:pt x="62" y="23"/>
                      <a:pt x="67" y="33"/>
                    </a:cubicBezTo>
                    <a:cubicBezTo>
                      <a:pt x="73" y="45"/>
                      <a:pt x="86" y="53"/>
                      <a:pt x="96" y="61"/>
                    </a:cubicBezTo>
                    <a:cubicBezTo>
                      <a:pt x="96" y="61"/>
                      <a:pt x="97" y="62"/>
                      <a:pt x="97" y="62"/>
                    </a:cubicBezTo>
                    <a:cubicBezTo>
                      <a:pt x="96" y="62"/>
                      <a:pt x="95" y="63"/>
                      <a:pt x="94" y="64"/>
                    </a:cubicBezTo>
                    <a:cubicBezTo>
                      <a:pt x="91" y="67"/>
                      <a:pt x="85" y="63"/>
                      <a:pt x="81" y="62"/>
                    </a:cubicBezTo>
                    <a:cubicBezTo>
                      <a:pt x="74" y="60"/>
                      <a:pt x="69" y="67"/>
                      <a:pt x="63" y="71"/>
                    </a:cubicBezTo>
                    <a:cubicBezTo>
                      <a:pt x="55" y="76"/>
                      <a:pt x="50" y="65"/>
                      <a:pt x="44" y="60"/>
                    </a:cubicBezTo>
                    <a:cubicBezTo>
                      <a:pt x="38" y="56"/>
                      <a:pt x="33" y="58"/>
                      <a:pt x="27" y="60"/>
                    </a:cubicBezTo>
                    <a:cubicBezTo>
                      <a:pt x="31" y="54"/>
                      <a:pt x="36" y="48"/>
                      <a:pt x="40" y="41"/>
                    </a:cubicBezTo>
                    <a:close/>
                    <a:moveTo>
                      <a:pt x="16" y="75"/>
                    </a:moveTo>
                    <a:cubicBezTo>
                      <a:pt x="19" y="72"/>
                      <a:pt x="23" y="69"/>
                      <a:pt x="26" y="67"/>
                    </a:cubicBezTo>
                    <a:cubicBezTo>
                      <a:pt x="28" y="65"/>
                      <a:pt x="30" y="64"/>
                      <a:pt x="32" y="63"/>
                    </a:cubicBezTo>
                    <a:cubicBezTo>
                      <a:pt x="34" y="62"/>
                      <a:pt x="35" y="61"/>
                      <a:pt x="37" y="61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37" y="61"/>
                      <a:pt x="35" y="63"/>
                      <a:pt x="35" y="63"/>
                    </a:cubicBezTo>
                    <a:cubicBezTo>
                      <a:pt x="30" y="68"/>
                      <a:pt x="24" y="72"/>
                      <a:pt x="18" y="76"/>
                    </a:cubicBezTo>
                    <a:cubicBezTo>
                      <a:pt x="15" y="78"/>
                      <a:pt x="13" y="80"/>
                      <a:pt x="10" y="83"/>
                    </a:cubicBezTo>
                    <a:cubicBezTo>
                      <a:pt x="12" y="80"/>
                      <a:pt x="14" y="77"/>
                      <a:pt x="16" y="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28"/>
              <p:cNvSpPr>
                <a:spLocks noEditPoints="1"/>
              </p:cNvSpPr>
              <p:nvPr/>
            </p:nvSpPr>
            <p:spPr bwMode="auto">
              <a:xfrm>
                <a:off x="4630" y="2615"/>
                <a:ext cx="289" cy="267"/>
              </a:xfrm>
              <a:custGeom>
                <a:avLst/>
                <a:gdLst>
                  <a:gd name="T0" fmla="*/ 102 w 122"/>
                  <a:gd name="T1" fmla="*/ 63 h 113"/>
                  <a:gd name="T2" fmla="*/ 35 w 122"/>
                  <a:gd name="T3" fmla="*/ 2 h 113"/>
                  <a:gd name="T4" fmla="*/ 5 w 122"/>
                  <a:gd name="T5" fmla="*/ 103 h 113"/>
                  <a:gd name="T6" fmla="*/ 22 w 122"/>
                  <a:gd name="T7" fmla="*/ 65 h 113"/>
                  <a:gd name="T8" fmla="*/ 39 w 122"/>
                  <a:gd name="T9" fmla="*/ 61 h 113"/>
                  <a:gd name="T10" fmla="*/ 97 w 122"/>
                  <a:gd name="T11" fmla="*/ 65 h 113"/>
                  <a:gd name="T12" fmla="*/ 93 w 122"/>
                  <a:gd name="T13" fmla="*/ 68 h 113"/>
                  <a:gd name="T14" fmla="*/ 56 w 122"/>
                  <a:gd name="T15" fmla="*/ 96 h 113"/>
                  <a:gd name="T16" fmla="*/ 76 w 122"/>
                  <a:gd name="T17" fmla="*/ 65 h 113"/>
                  <a:gd name="T18" fmla="*/ 37 w 122"/>
                  <a:gd name="T19" fmla="*/ 105 h 113"/>
                  <a:gd name="T20" fmla="*/ 58 w 122"/>
                  <a:gd name="T21" fmla="*/ 80 h 113"/>
                  <a:gd name="T22" fmla="*/ 27 w 122"/>
                  <a:gd name="T23" fmla="*/ 94 h 113"/>
                  <a:gd name="T24" fmla="*/ 52 w 122"/>
                  <a:gd name="T25" fmla="*/ 72 h 113"/>
                  <a:gd name="T26" fmla="*/ 38 w 122"/>
                  <a:gd name="T27" fmla="*/ 91 h 113"/>
                  <a:gd name="T28" fmla="*/ 11 w 122"/>
                  <a:gd name="T29" fmla="*/ 102 h 113"/>
                  <a:gd name="T30" fmla="*/ 44 w 122"/>
                  <a:gd name="T31" fmla="*/ 69 h 113"/>
                  <a:gd name="T32" fmla="*/ 46 w 122"/>
                  <a:gd name="T33" fmla="*/ 67 h 113"/>
                  <a:gd name="T34" fmla="*/ 6 w 122"/>
                  <a:gd name="T35" fmla="*/ 93 h 113"/>
                  <a:gd name="T36" fmla="*/ 35 w 122"/>
                  <a:gd name="T37" fmla="*/ 65 h 113"/>
                  <a:gd name="T38" fmla="*/ 8 w 122"/>
                  <a:gd name="T39" fmla="*/ 87 h 113"/>
                  <a:gd name="T40" fmla="*/ 6 w 122"/>
                  <a:gd name="T41" fmla="*/ 99 h 113"/>
                  <a:gd name="T42" fmla="*/ 39 w 122"/>
                  <a:gd name="T43" fmla="*/ 74 h 113"/>
                  <a:gd name="T44" fmla="*/ 50 w 122"/>
                  <a:gd name="T45" fmla="*/ 73 h 113"/>
                  <a:gd name="T46" fmla="*/ 10 w 122"/>
                  <a:gd name="T47" fmla="*/ 104 h 113"/>
                  <a:gd name="T48" fmla="*/ 39 w 122"/>
                  <a:gd name="T49" fmla="*/ 89 h 113"/>
                  <a:gd name="T50" fmla="*/ 58 w 122"/>
                  <a:gd name="T51" fmla="*/ 78 h 113"/>
                  <a:gd name="T52" fmla="*/ 50 w 122"/>
                  <a:gd name="T53" fmla="*/ 89 h 113"/>
                  <a:gd name="T54" fmla="*/ 35 w 122"/>
                  <a:gd name="T55" fmla="*/ 107 h 113"/>
                  <a:gd name="T56" fmla="*/ 45 w 122"/>
                  <a:gd name="T57" fmla="*/ 92 h 113"/>
                  <a:gd name="T58" fmla="*/ 76 w 122"/>
                  <a:gd name="T59" fmla="*/ 70 h 113"/>
                  <a:gd name="T60" fmla="*/ 45 w 122"/>
                  <a:gd name="T61" fmla="*/ 106 h 113"/>
                  <a:gd name="T62" fmla="*/ 88 w 122"/>
                  <a:gd name="T63" fmla="*/ 68 h 113"/>
                  <a:gd name="T64" fmla="*/ 57 w 122"/>
                  <a:gd name="T65" fmla="*/ 104 h 113"/>
                  <a:gd name="T66" fmla="*/ 59 w 122"/>
                  <a:gd name="T67" fmla="*/ 107 h 113"/>
                  <a:gd name="T68" fmla="*/ 99 w 122"/>
                  <a:gd name="T69" fmla="*/ 72 h 113"/>
                  <a:gd name="T70" fmla="*/ 60 w 122"/>
                  <a:gd name="T71" fmla="*/ 107 h 113"/>
                  <a:gd name="T72" fmla="*/ 75 w 122"/>
                  <a:gd name="T73" fmla="*/ 107 h 113"/>
                  <a:gd name="T74" fmla="*/ 83 w 122"/>
                  <a:gd name="T75" fmla="*/ 105 h 113"/>
                  <a:gd name="T76" fmla="*/ 99 w 122"/>
                  <a:gd name="T77" fmla="*/ 78 h 113"/>
                  <a:gd name="T78" fmla="*/ 105 w 122"/>
                  <a:gd name="T79" fmla="*/ 85 h 113"/>
                  <a:gd name="T80" fmla="*/ 109 w 122"/>
                  <a:gd name="T81" fmla="*/ 87 h 113"/>
                  <a:gd name="T82" fmla="*/ 92 w 122"/>
                  <a:gd name="T83" fmla="*/ 109 h 113"/>
                  <a:gd name="T84" fmla="*/ 99 w 122"/>
                  <a:gd name="T85" fmla="*/ 108 h 113"/>
                  <a:gd name="T86" fmla="*/ 111 w 122"/>
                  <a:gd name="T87" fmla="*/ 99 h 113"/>
                  <a:gd name="T88" fmla="*/ 109 w 122"/>
                  <a:gd name="T89" fmla="*/ 93 h 113"/>
                  <a:gd name="T90" fmla="*/ 115 w 122"/>
                  <a:gd name="T91" fmla="*/ 95 h 113"/>
                  <a:gd name="T92" fmla="*/ 109 w 122"/>
                  <a:gd name="T93" fmla="*/ 106 h 113"/>
                  <a:gd name="T94" fmla="*/ 116 w 122"/>
                  <a:gd name="T95" fmla="*/ 99 h 113"/>
                  <a:gd name="T96" fmla="*/ 114 w 122"/>
                  <a:gd name="T97" fmla="*/ 99 h 113"/>
                  <a:gd name="T98" fmla="*/ 106 w 122"/>
                  <a:gd name="T99" fmla="*/ 100 h 113"/>
                  <a:gd name="T100" fmla="*/ 101 w 122"/>
                  <a:gd name="T101" fmla="*/ 99 h 113"/>
                  <a:gd name="T102" fmla="*/ 112 w 122"/>
                  <a:gd name="T103" fmla="*/ 79 h 113"/>
                  <a:gd name="T104" fmla="*/ 118 w 122"/>
                  <a:gd name="T105" fmla="*/ 93 h 113"/>
                  <a:gd name="T106" fmla="*/ 105 w 122"/>
                  <a:gd name="T107" fmla="*/ 73 h 113"/>
                  <a:gd name="T108" fmla="*/ 71 w 122"/>
                  <a:gd name="T109" fmla="*/ 96 h 113"/>
                  <a:gd name="T110" fmla="*/ 40 w 122"/>
                  <a:gd name="T111" fmla="*/ 41 h 113"/>
                  <a:gd name="T112" fmla="*/ 93 w 122"/>
                  <a:gd name="T113" fmla="*/ 64 h 113"/>
                  <a:gd name="T114" fmla="*/ 15 w 122"/>
                  <a:gd name="T115" fmla="*/ 75 h 113"/>
                  <a:gd name="T116" fmla="*/ 17 w 122"/>
                  <a:gd name="T117" fmla="*/ 76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2" h="113">
                    <a:moveTo>
                      <a:pt x="27" y="110"/>
                    </a:moveTo>
                    <a:cubicBezTo>
                      <a:pt x="32" y="110"/>
                      <a:pt x="36" y="110"/>
                      <a:pt x="41" y="109"/>
                    </a:cubicBezTo>
                    <a:cubicBezTo>
                      <a:pt x="49" y="109"/>
                      <a:pt x="57" y="110"/>
                      <a:pt x="65" y="110"/>
                    </a:cubicBezTo>
                    <a:cubicBezTo>
                      <a:pt x="78" y="111"/>
                      <a:pt x="91" y="113"/>
                      <a:pt x="104" y="111"/>
                    </a:cubicBezTo>
                    <a:cubicBezTo>
                      <a:pt x="113" y="109"/>
                      <a:pt x="122" y="102"/>
                      <a:pt x="121" y="91"/>
                    </a:cubicBezTo>
                    <a:cubicBezTo>
                      <a:pt x="119" y="80"/>
                      <a:pt x="110" y="71"/>
                      <a:pt x="102" y="63"/>
                    </a:cubicBezTo>
                    <a:cubicBezTo>
                      <a:pt x="93" y="55"/>
                      <a:pt x="84" y="48"/>
                      <a:pt x="75" y="39"/>
                    </a:cubicBezTo>
                    <a:cubicBezTo>
                      <a:pt x="70" y="34"/>
                      <a:pt x="67" y="28"/>
                      <a:pt x="66" y="21"/>
                    </a:cubicBezTo>
                    <a:cubicBezTo>
                      <a:pt x="66" y="15"/>
                      <a:pt x="69" y="9"/>
                      <a:pt x="73" y="4"/>
                    </a:cubicBezTo>
                    <a:cubicBezTo>
                      <a:pt x="73" y="3"/>
                      <a:pt x="73" y="2"/>
                      <a:pt x="72" y="2"/>
                    </a:cubicBezTo>
                    <a:cubicBezTo>
                      <a:pt x="72" y="1"/>
                      <a:pt x="71" y="1"/>
                      <a:pt x="71" y="1"/>
                    </a:cubicBezTo>
                    <a:cubicBezTo>
                      <a:pt x="59" y="1"/>
                      <a:pt x="47" y="0"/>
                      <a:pt x="35" y="2"/>
                    </a:cubicBezTo>
                    <a:cubicBezTo>
                      <a:pt x="34" y="2"/>
                      <a:pt x="33" y="3"/>
                      <a:pt x="34" y="4"/>
                    </a:cubicBezTo>
                    <a:cubicBezTo>
                      <a:pt x="34" y="5"/>
                      <a:pt x="34" y="5"/>
                      <a:pt x="34" y="6"/>
                    </a:cubicBezTo>
                    <a:cubicBezTo>
                      <a:pt x="37" y="12"/>
                      <a:pt x="41" y="18"/>
                      <a:pt x="41" y="25"/>
                    </a:cubicBezTo>
                    <a:cubicBezTo>
                      <a:pt x="42" y="34"/>
                      <a:pt x="37" y="41"/>
                      <a:pt x="32" y="47"/>
                    </a:cubicBezTo>
                    <a:cubicBezTo>
                      <a:pt x="25" y="57"/>
                      <a:pt x="17" y="67"/>
                      <a:pt x="10" y="77"/>
                    </a:cubicBezTo>
                    <a:cubicBezTo>
                      <a:pt x="5" y="84"/>
                      <a:pt x="0" y="94"/>
                      <a:pt x="5" y="103"/>
                    </a:cubicBezTo>
                    <a:cubicBezTo>
                      <a:pt x="9" y="109"/>
                      <a:pt x="20" y="110"/>
                      <a:pt x="27" y="110"/>
                    </a:cubicBezTo>
                    <a:close/>
                    <a:moveTo>
                      <a:pt x="22" y="65"/>
                    </a:moveTo>
                    <a:cubicBezTo>
                      <a:pt x="23" y="65"/>
                      <a:pt x="23" y="65"/>
                      <a:pt x="23" y="64"/>
                    </a:cubicBezTo>
                    <a:cubicBezTo>
                      <a:pt x="25" y="63"/>
                      <a:pt x="27" y="63"/>
                      <a:pt x="29" y="62"/>
                    </a:cubicBezTo>
                    <a:cubicBezTo>
                      <a:pt x="26" y="64"/>
                      <a:pt x="22" y="67"/>
                      <a:pt x="19" y="70"/>
                    </a:cubicBezTo>
                    <a:cubicBezTo>
                      <a:pt x="20" y="68"/>
                      <a:pt x="21" y="67"/>
                      <a:pt x="22" y="65"/>
                    </a:cubicBezTo>
                    <a:close/>
                    <a:moveTo>
                      <a:pt x="31" y="61"/>
                    </a:moveTo>
                    <a:cubicBezTo>
                      <a:pt x="32" y="61"/>
                      <a:pt x="33" y="60"/>
                      <a:pt x="35" y="60"/>
                    </a:cubicBezTo>
                    <a:cubicBezTo>
                      <a:pt x="31" y="62"/>
                      <a:pt x="28" y="64"/>
                      <a:pt x="25" y="66"/>
                    </a:cubicBezTo>
                    <a:cubicBezTo>
                      <a:pt x="27" y="64"/>
                      <a:pt x="29" y="63"/>
                      <a:pt x="31" y="61"/>
                    </a:cubicBezTo>
                    <a:close/>
                    <a:moveTo>
                      <a:pt x="38" y="61"/>
                    </a:moveTo>
                    <a:cubicBezTo>
                      <a:pt x="38" y="61"/>
                      <a:pt x="39" y="61"/>
                      <a:pt x="39" y="61"/>
                    </a:cubicBezTo>
                    <a:cubicBezTo>
                      <a:pt x="35" y="63"/>
                      <a:pt x="32" y="66"/>
                      <a:pt x="28" y="69"/>
                    </a:cubicBezTo>
                    <a:cubicBezTo>
                      <a:pt x="22" y="74"/>
                      <a:pt x="16" y="78"/>
                      <a:pt x="10" y="83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4" y="79"/>
                      <a:pt x="17" y="77"/>
                      <a:pt x="20" y="74"/>
                    </a:cubicBezTo>
                    <a:cubicBezTo>
                      <a:pt x="26" y="70"/>
                      <a:pt x="32" y="66"/>
                      <a:pt x="38" y="61"/>
                    </a:cubicBezTo>
                    <a:close/>
                    <a:moveTo>
                      <a:pt x="97" y="65"/>
                    </a:moveTo>
                    <a:cubicBezTo>
                      <a:pt x="90" y="71"/>
                      <a:pt x="83" y="78"/>
                      <a:pt x="76" y="84"/>
                    </a:cubicBezTo>
                    <a:cubicBezTo>
                      <a:pt x="72" y="88"/>
                      <a:pt x="68" y="91"/>
                      <a:pt x="65" y="94"/>
                    </a:cubicBezTo>
                    <a:cubicBezTo>
                      <a:pt x="67" y="92"/>
                      <a:pt x="70" y="89"/>
                      <a:pt x="73" y="86"/>
                    </a:cubicBezTo>
                    <a:cubicBezTo>
                      <a:pt x="79" y="80"/>
                      <a:pt x="84" y="75"/>
                      <a:pt x="88" y="68"/>
                    </a:cubicBezTo>
                    <a:cubicBezTo>
                      <a:pt x="89" y="68"/>
                      <a:pt x="89" y="68"/>
                      <a:pt x="89" y="68"/>
                    </a:cubicBezTo>
                    <a:cubicBezTo>
                      <a:pt x="90" y="68"/>
                      <a:pt x="92" y="68"/>
                      <a:pt x="93" y="68"/>
                    </a:cubicBezTo>
                    <a:cubicBezTo>
                      <a:pt x="94" y="67"/>
                      <a:pt x="96" y="65"/>
                      <a:pt x="97" y="65"/>
                    </a:cubicBezTo>
                    <a:close/>
                    <a:moveTo>
                      <a:pt x="82" y="65"/>
                    </a:moveTo>
                    <a:cubicBezTo>
                      <a:pt x="84" y="66"/>
                      <a:pt x="85" y="67"/>
                      <a:pt x="87" y="67"/>
                    </a:cubicBezTo>
                    <a:cubicBezTo>
                      <a:pt x="84" y="70"/>
                      <a:pt x="81" y="74"/>
                      <a:pt x="78" y="76"/>
                    </a:cubicBezTo>
                    <a:cubicBezTo>
                      <a:pt x="73" y="80"/>
                      <a:pt x="70" y="83"/>
                      <a:pt x="66" y="87"/>
                    </a:cubicBezTo>
                    <a:cubicBezTo>
                      <a:pt x="62" y="90"/>
                      <a:pt x="59" y="93"/>
                      <a:pt x="56" y="96"/>
                    </a:cubicBezTo>
                    <a:cubicBezTo>
                      <a:pt x="56" y="96"/>
                      <a:pt x="56" y="96"/>
                      <a:pt x="56" y="96"/>
                    </a:cubicBezTo>
                    <a:cubicBezTo>
                      <a:pt x="59" y="92"/>
                      <a:pt x="63" y="89"/>
                      <a:pt x="66" y="85"/>
                    </a:cubicBezTo>
                    <a:cubicBezTo>
                      <a:pt x="69" y="82"/>
                      <a:pt x="71" y="78"/>
                      <a:pt x="74" y="75"/>
                    </a:cubicBezTo>
                    <a:cubicBezTo>
                      <a:pt x="77" y="72"/>
                      <a:pt x="80" y="69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lose/>
                    <a:moveTo>
                      <a:pt x="76" y="65"/>
                    </a:moveTo>
                    <a:cubicBezTo>
                      <a:pt x="77" y="64"/>
                      <a:pt x="78" y="64"/>
                      <a:pt x="80" y="65"/>
                    </a:cubicBezTo>
                    <a:cubicBezTo>
                      <a:pt x="80" y="65"/>
                      <a:pt x="81" y="65"/>
                      <a:pt x="81" y="65"/>
                    </a:cubicBezTo>
                    <a:cubicBezTo>
                      <a:pt x="74" y="70"/>
                      <a:pt x="68" y="77"/>
                      <a:pt x="62" y="83"/>
                    </a:cubicBezTo>
                    <a:cubicBezTo>
                      <a:pt x="55" y="90"/>
                      <a:pt x="47" y="96"/>
                      <a:pt x="41" y="103"/>
                    </a:cubicBezTo>
                    <a:cubicBezTo>
                      <a:pt x="40" y="104"/>
                      <a:pt x="39" y="104"/>
                      <a:pt x="38" y="105"/>
                    </a:cubicBezTo>
                    <a:cubicBezTo>
                      <a:pt x="38" y="105"/>
                      <a:pt x="38" y="105"/>
                      <a:pt x="37" y="105"/>
                    </a:cubicBezTo>
                    <a:cubicBezTo>
                      <a:pt x="39" y="103"/>
                      <a:pt x="41" y="101"/>
                      <a:pt x="43" y="100"/>
                    </a:cubicBezTo>
                    <a:cubicBezTo>
                      <a:pt x="47" y="96"/>
                      <a:pt x="51" y="92"/>
                      <a:pt x="55" y="89"/>
                    </a:cubicBezTo>
                    <a:cubicBezTo>
                      <a:pt x="63" y="81"/>
                      <a:pt x="69" y="73"/>
                      <a:pt x="76" y="65"/>
                    </a:cubicBezTo>
                    <a:close/>
                    <a:moveTo>
                      <a:pt x="73" y="66"/>
                    </a:moveTo>
                    <a:cubicBezTo>
                      <a:pt x="71" y="68"/>
                      <a:pt x="70" y="70"/>
                      <a:pt x="68" y="71"/>
                    </a:cubicBezTo>
                    <a:cubicBezTo>
                      <a:pt x="65" y="74"/>
                      <a:pt x="61" y="77"/>
                      <a:pt x="58" y="80"/>
                    </a:cubicBezTo>
                    <a:cubicBezTo>
                      <a:pt x="57" y="80"/>
                      <a:pt x="57" y="81"/>
                      <a:pt x="56" y="81"/>
                    </a:cubicBezTo>
                    <a:cubicBezTo>
                      <a:pt x="59" y="79"/>
                      <a:pt x="61" y="76"/>
                      <a:pt x="63" y="74"/>
                    </a:cubicBezTo>
                    <a:cubicBezTo>
                      <a:pt x="67" y="72"/>
                      <a:pt x="70" y="69"/>
                      <a:pt x="73" y="66"/>
                    </a:cubicBezTo>
                    <a:close/>
                    <a:moveTo>
                      <a:pt x="53" y="74"/>
                    </a:moveTo>
                    <a:cubicBezTo>
                      <a:pt x="47" y="78"/>
                      <a:pt x="42" y="83"/>
                      <a:pt x="36" y="88"/>
                    </a:cubicBezTo>
                    <a:cubicBezTo>
                      <a:pt x="33" y="90"/>
                      <a:pt x="30" y="92"/>
                      <a:pt x="27" y="94"/>
                    </a:cubicBezTo>
                    <a:cubicBezTo>
                      <a:pt x="23" y="97"/>
                      <a:pt x="20" y="101"/>
                      <a:pt x="16" y="104"/>
                    </a:cubicBezTo>
                    <a:cubicBezTo>
                      <a:pt x="14" y="106"/>
                      <a:pt x="16" y="104"/>
                      <a:pt x="17" y="103"/>
                    </a:cubicBezTo>
                    <a:cubicBezTo>
                      <a:pt x="18" y="102"/>
                      <a:pt x="20" y="100"/>
                      <a:pt x="22" y="99"/>
                    </a:cubicBezTo>
                    <a:cubicBezTo>
                      <a:pt x="25" y="95"/>
                      <a:pt x="29" y="93"/>
                      <a:pt x="32" y="90"/>
                    </a:cubicBezTo>
                    <a:cubicBezTo>
                      <a:pt x="39" y="85"/>
                      <a:pt x="45" y="78"/>
                      <a:pt x="51" y="72"/>
                    </a:cubicBezTo>
                    <a:cubicBezTo>
                      <a:pt x="52" y="72"/>
                      <a:pt x="52" y="72"/>
                      <a:pt x="52" y="72"/>
                    </a:cubicBezTo>
                    <a:cubicBezTo>
                      <a:pt x="54" y="74"/>
                      <a:pt x="57" y="75"/>
                      <a:pt x="60" y="75"/>
                    </a:cubicBezTo>
                    <a:cubicBezTo>
                      <a:pt x="55" y="78"/>
                      <a:pt x="51" y="81"/>
                      <a:pt x="46" y="85"/>
                    </a:cubicBezTo>
                    <a:cubicBezTo>
                      <a:pt x="40" y="91"/>
                      <a:pt x="34" y="96"/>
                      <a:pt x="27" y="102"/>
                    </a:cubicBezTo>
                    <a:cubicBezTo>
                      <a:pt x="27" y="103"/>
                      <a:pt x="23" y="106"/>
                      <a:pt x="24" y="105"/>
                    </a:cubicBezTo>
                    <a:cubicBezTo>
                      <a:pt x="25" y="103"/>
                      <a:pt x="27" y="102"/>
                      <a:pt x="29" y="100"/>
                    </a:cubicBezTo>
                    <a:cubicBezTo>
                      <a:pt x="32" y="97"/>
                      <a:pt x="35" y="94"/>
                      <a:pt x="38" y="91"/>
                    </a:cubicBezTo>
                    <a:cubicBezTo>
                      <a:pt x="41" y="88"/>
                      <a:pt x="44" y="85"/>
                      <a:pt x="47" y="83"/>
                    </a:cubicBezTo>
                    <a:cubicBezTo>
                      <a:pt x="49" y="80"/>
                      <a:pt x="52" y="78"/>
                      <a:pt x="54" y="74"/>
                    </a:cubicBezTo>
                    <a:cubicBezTo>
                      <a:pt x="54" y="74"/>
                      <a:pt x="54" y="74"/>
                      <a:pt x="53" y="74"/>
                    </a:cubicBezTo>
                    <a:close/>
                    <a:moveTo>
                      <a:pt x="47" y="68"/>
                    </a:moveTo>
                    <a:cubicBezTo>
                      <a:pt x="48" y="69"/>
                      <a:pt x="50" y="71"/>
                      <a:pt x="51" y="72"/>
                    </a:cubicBezTo>
                    <a:cubicBezTo>
                      <a:pt x="36" y="79"/>
                      <a:pt x="25" y="92"/>
                      <a:pt x="11" y="102"/>
                    </a:cubicBezTo>
                    <a:cubicBezTo>
                      <a:pt x="8" y="104"/>
                      <a:pt x="13" y="100"/>
                      <a:pt x="13" y="99"/>
                    </a:cubicBezTo>
                    <a:cubicBezTo>
                      <a:pt x="15" y="98"/>
                      <a:pt x="16" y="96"/>
                      <a:pt x="18" y="95"/>
                    </a:cubicBezTo>
                    <a:cubicBezTo>
                      <a:pt x="21" y="92"/>
                      <a:pt x="24" y="89"/>
                      <a:pt x="28" y="87"/>
                    </a:cubicBezTo>
                    <a:cubicBezTo>
                      <a:pt x="34" y="81"/>
                      <a:pt x="40" y="74"/>
                      <a:pt x="47" y="68"/>
                    </a:cubicBezTo>
                    <a:close/>
                    <a:moveTo>
                      <a:pt x="45" y="68"/>
                    </a:moveTo>
                    <a:cubicBezTo>
                      <a:pt x="45" y="68"/>
                      <a:pt x="45" y="68"/>
                      <a:pt x="44" y="69"/>
                    </a:cubicBezTo>
                    <a:cubicBezTo>
                      <a:pt x="37" y="75"/>
                      <a:pt x="30" y="81"/>
                      <a:pt x="23" y="86"/>
                    </a:cubicBezTo>
                    <a:cubicBezTo>
                      <a:pt x="19" y="89"/>
                      <a:pt x="16" y="92"/>
                      <a:pt x="13" y="94"/>
                    </a:cubicBezTo>
                    <a:cubicBezTo>
                      <a:pt x="11" y="96"/>
                      <a:pt x="9" y="97"/>
                      <a:pt x="7" y="99"/>
                    </a:cubicBezTo>
                    <a:cubicBezTo>
                      <a:pt x="8" y="98"/>
                      <a:pt x="9" y="96"/>
                      <a:pt x="10" y="95"/>
                    </a:cubicBezTo>
                    <a:cubicBezTo>
                      <a:pt x="21" y="84"/>
                      <a:pt x="35" y="77"/>
                      <a:pt x="44" y="64"/>
                    </a:cubicBezTo>
                    <a:cubicBezTo>
                      <a:pt x="45" y="65"/>
                      <a:pt x="45" y="66"/>
                      <a:pt x="46" y="67"/>
                    </a:cubicBezTo>
                    <a:cubicBezTo>
                      <a:pt x="46" y="67"/>
                      <a:pt x="46" y="67"/>
                      <a:pt x="46" y="67"/>
                    </a:cubicBezTo>
                    <a:cubicBezTo>
                      <a:pt x="46" y="68"/>
                      <a:pt x="46" y="68"/>
                      <a:pt x="45" y="68"/>
                    </a:cubicBezTo>
                    <a:close/>
                    <a:moveTo>
                      <a:pt x="43" y="64"/>
                    </a:moveTo>
                    <a:cubicBezTo>
                      <a:pt x="37" y="68"/>
                      <a:pt x="30" y="73"/>
                      <a:pt x="24" y="78"/>
                    </a:cubicBezTo>
                    <a:cubicBezTo>
                      <a:pt x="21" y="81"/>
                      <a:pt x="18" y="84"/>
                      <a:pt x="15" y="86"/>
                    </a:cubicBezTo>
                    <a:cubicBezTo>
                      <a:pt x="12" y="89"/>
                      <a:pt x="8" y="91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cubicBezTo>
                      <a:pt x="17" y="82"/>
                      <a:pt x="30" y="74"/>
                      <a:pt x="41" y="62"/>
                    </a:cubicBezTo>
                    <a:cubicBezTo>
                      <a:pt x="42" y="63"/>
                      <a:pt x="42" y="63"/>
                      <a:pt x="43" y="64"/>
                    </a:cubicBezTo>
                    <a:close/>
                    <a:moveTo>
                      <a:pt x="8" y="87"/>
                    </a:moveTo>
                    <a:cubicBezTo>
                      <a:pt x="14" y="82"/>
                      <a:pt x="19" y="77"/>
                      <a:pt x="25" y="72"/>
                    </a:cubicBezTo>
                    <a:cubicBezTo>
                      <a:pt x="28" y="70"/>
                      <a:pt x="32" y="67"/>
                      <a:pt x="35" y="65"/>
                    </a:cubicBezTo>
                    <a:cubicBezTo>
                      <a:pt x="36" y="64"/>
                      <a:pt x="37" y="63"/>
                      <a:pt x="39" y="62"/>
                    </a:cubicBezTo>
                    <a:cubicBezTo>
                      <a:pt x="39" y="62"/>
                      <a:pt x="40" y="62"/>
                      <a:pt x="40" y="61"/>
                    </a:cubicBezTo>
                    <a:cubicBezTo>
                      <a:pt x="40" y="62"/>
                      <a:pt x="40" y="62"/>
                      <a:pt x="41" y="62"/>
                    </a:cubicBezTo>
                    <a:cubicBezTo>
                      <a:pt x="40" y="62"/>
                      <a:pt x="40" y="63"/>
                      <a:pt x="39" y="63"/>
                    </a:cubicBezTo>
                    <a:cubicBezTo>
                      <a:pt x="29" y="74"/>
                      <a:pt x="16" y="82"/>
                      <a:pt x="6" y="92"/>
                    </a:cubicBezTo>
                    <a:cubicBezTo>
                      <a:pt x="6" y="90"/>
                      <a:pt x="7" y="88"/>
                      <a:pt x="8" y="87"/>
                    </a:cubicBezTo>
                    <a:close/>
                    <a:moveTo>
                      <a:pt x="22" y="81"/>
                    </a:moveTo>
                    <a:cubicBezTo>
                      <a:pt x="26" y="77"/>
                      <a:pt x="30" y="74"/>
                      <a:pt x="34" y="71"/>
                    </a:cubicBezTo>
                    <a:cubicBezTo>
                      <a:pt x="36" y="70"/>
                      <a:pt x="38" y="69"/>
                      <a:pt x="40" y="67"/>
                    </a:cubicBezTo>
                    <a:cubicBezTo>
                      <a:pt x="41" y="66"/>
                      <a:pt x="42" y="66"/>
                      <a:pt x="43" y="65"/>
                    </a:cubicBezTo>
                    <a:cubicBezTo>
                      <a:pt x="44" y="64"/>
                      <a:pt x="40" y="69"/>
                      <a:pt x="40" y="68"/>
                    </a:cubicBezTo>
                    <a:cubicBezTo>
                      <a:pt x="30" y="80"/>
                      <a:pt x="16" y="87"/>
                      <a:pt x="6" y="99"/>
                    </a:cubicBezTo>
                    <a:cubicBezTo>
                      <a:pt x="6" y="97"/>
                      <a:pt x="5" y="96"/>
                      <a:pt x="6" y="94"/>
                    </a:cubicBezTo>
                    <a:cubicBezTo>
                      <a:pt x="12" y="90"/>
                      <a:pt x="17" y="85"/>
                      <a:pt x="22" y="81"/>
                    </a:cubicBezTo>
                    <a:close/>
                    <a:moveTo>
                      <a:pt x="7" y="100"/>
                    </a:moveTo>
                    <a:cubicBezTo>
                      <a:pt x="13" y="94"/>
                      <a:pt x="20" y="89"/>
                      <a:pt x="27" y="84"/>
                    </a:cubicBezTo>
                    <a:cubicBezTo>
                      <a:pt x="31" y="81"/>
                      <a:pt x="34" y="78"/>
                      <a:pt x="37" y="76"/>
                    </a:cubicBezTo>
                    <a:cubicBezTo>
                      <a:pt x="38" y="75"/>
                      <a:pt x="39" y="75"/>
                      <a:pt x="39" y="74"/>
                    </a:cubicBezTo>
                    <a:cubicBezTo>
                      <a:pt x="35" y="79"/>
                      <a:pt x="30" y="83"/>
                      <a:pt x="26" y="87"/>
                    </a:cubicBezTo>
                    <a:cubicBezTo>
                      <a:pt x="20" y="92"/>
                      <a:pt x="14" y="97"/>
                      <a:pt x="9" y="103"/>
                    </a:cubicBezTo>
                    <a:cubicBezTo>
                      <a:pt x="8" y="102"/>
                      <a:pt x="7" y="101"/>
                      <a:pt x="7" y="100"/>
                    </a:cubicBezTo>
                    <a:close/>
                    <a:moveTo>
                      <a:pt x="10" y="104"/>
                    </a:moveTo>
                    <a:cubicBezTo>
                      <a:pt x="23" y="95"/>
                      <a:pt x="34" y="83"/>
                      <a:pt x="47" y="75"/>
                    </a:cubicBezTo>
                    <a:cubicBezTo>
                      <a:pt x="47" y="75"/>
                      <a:pt x="50" y="73"/>
                      <a:pt x="50" y="73"/>
                    </a:cubicBezTo>
                    <a:cubicBezTo>
                      <a:pt x="48" y="75"/>
                      <a:pt x="46" y="76"/>
                      <a:pt x="45" y="78"/>
                    </a:cubicBezTo>
                    <a:cubicBezTo>
                      <a:pt x="41" y="81"/>
                      <a:pt x="38" y="84"/>
                      <a:pt x="35" y="87"/>
                    </a:cubicBezTo>
                    <a:cubicBezTo>
                      <a:pt x="28" y="93"/>
                      <a:pt x="20" y="99"/>
                      <a:pt x="14" y="105"/>
                    </a:cubicBezTo>
                    <a:cubicBezTo>
                      <a:pt x="14" y="105"/>
                      <a:pt x="14" y="105"/>
                      <a:pt x="14" y="105"/>
                    </a:cubicBezTo>
                    <a:cubicBezTo>
                      <a:pt x="13" y="105"/>
                      <a:pt x="12" y="105"/>
                      <a:pt x="10" y="104"/>
                    </a:cubicBezTo>
                    <a:cubicBezTo>
                      <a:pt x="10" y="104"/>
                      <a:pt x="10" y="104"/>
                      <a:pt x="10" y="104"/>
                    </a:cubicBezTo>
                    <a:close/>
                    <a:moveTo>
                      <a:pt x="15" y="106"/>
                    </a:moveTo>
                    <a:cubicBezTo>
                      <a:pt x="21" y="103"/>
                      <a:pt x="26" y="96"/>
                      <a:pt x="31" y="92"/>
                    </a:cubicBezTo>
                    <a:cubicBezTo>
                      <a:pt x="38" y="87"/>
                      <a:pt x="43" y="82"/>
                      <a:pt x="50" y="77"/>
                    </a:cubicBezTo>
                    <a:cubicBezTo>
                      <a:pt x="50" y="77"/>
                      <a:pt x="52" y="76"/>
                      <a:pt x="53" y="75"/>
                    </a:cubicBezTo>
                    <a:cubicBezTo>
                      <a:pt x="52" y="77"/>
                      <a:pt x="49" y="79"/>
                      <a:pt x="47" y="81"/>
                    </a:cubicBezTo>
                    <a:cubicBezTo>
                      <a:pt x="45" y="84"/>
                      <a:pt x="42" y="86"/>
                      <a:pt x="39" y="89"/>
                    </a:cubicBezTo>
                    <a:cubicBezTo>
                      <a:pt x="34" y="95"/>
                      <a:pt x="27" y="100"/>
                      <a:pt x="22" y="106"/>
                    </a:cubicBezTo>
                    <a:cubicBezTo>
                      <a:pt x="22" y="106"/>
                      <a:pt x="22" y="107"/>
                      <a:pt x="23" y="106"/>
                    </a:cubicBezTo>
                    <a:cubicBezTo>
                      <a:pt x="29" y="103"/>
                      <a:pt x="34" y="97"/>
                      <a:pt x="40" y="92"/>
                    </a:cubicBezTo>
                    <a:cubicBezTo>
                      <a:pt x="47" y="86"/>
                      <a:pt x="54" y="80"/>
                      <a:pt x="62" y="74"/>
                    </a:cubicBezTo>
                    <a:cubicBezTo>
                      <a:pt x="62" y="74"/>
                      <a:pt x="62" y="74"/>
                      <a:pt x="62" y="74"/>
                    </a:cubicBezTo>
                    <a:cubicBezTo>
                      <a:pt x="61" y="75"/>
                      <a:pt x="60" y="77"/>
                      <a:pt x="58" y="78"/>
                    </a:cubicBezTo>
                    <a:cubicBezTo>
                      <a:pt x="55" y="81"/>
                      <a:pt x="52" y="84"/>
                      <a:pt x="48" y="88"/>
                    </a:cubicBezTo>
                    <a:cubicBezTo>
                      <a:pt x="42" y="94"/>
                      <a:pt x="35" y="99"/>
                      <a:pt x="28" y="106"/>
                    </a:cubicBezTo>
                    <a:cubicBezTo>
                      <a:pt x="28" y="106"/>
                      <a:pt x="28" y="107"/>
                      <a:pt x="29" y="106"/>
                    </a:cubicBezTo>
                    <a:cubicBezTo>
                      <a:pt x="29" y="106"/>
                      <a:pt x="30" y="106"/>
                      <a:pt x="30" y="105"/>
                    </a:cubicBezTo>
                    <a:cubicBezTo>
                      <a:pt x="30" y="105"/>
                      <a:pt x="30" y="105"/>
                      <a:pt x="30" y="105"/>
                    </a:cubicBezTo>
                    <a:cubicBezTo>
                      <a:pt x="37" y="100"/>
                      <a:pt x="44" y="94"/>
                      <a:pt x="50" y="89"/>
                    </a:cubicBezTo>
                    <a:cubicBezTo>
                      <a:pt x="54" y="85"/>
                      <a:pt x="58" y="81"/>
                      <a:pt x="62" y="77"/>
                    </a:cubicBezTo>
                    <a:cubicBezTo>
                      <a:pt x="65" y="75"/>
                      <a:pt x="67" y="73"/>
                      <a:pt x="70" y="71"/>
                    </a:cubicBezTo>
                    <a:cubicBezTo>
                      <a:pt x="69" y="71"/>
                      <a:pt x="69" y="72"/>
                      <a:pt x="69" y="72"/>
                    </a:cubicBezTo>
                    <a:cubicBezTo>
                      <a:pt x="65" y="76"/>
                      <a:pt x="62" y="80"/>
                      <a:pt x="58" y="84"/>
                    </a:cubicBezTo>
                    <a:cubicBezTo>
                      <a:pt x="51" y="92"/>
                      <a:pt x="43" y="99"/>
                      <a:pt x="35" y="106"/>
                    </a:cubicBezTo>
                    <a:cubicBezTo>
                      <a:pt x="35" y="106"/>
                      <a:pt x="35" y="107"/>
                      <a:pt x="35" y="107"/>
                    </a:cubicBezTo>
                    <a:cubicBezTo>
                      <a:pt x="28" y="107"/>
                      <a:pt x="21" y="108"/>
                      <a:pt x="15" y="106"/>
                    </a:cubicBezTo>
                    <a:close/>
                    <a:moveTo>
                      <a:pt x="47" y="90"/>
                    </a:moveTo>
                    <a:cubicBezTo>
                      <a:pt x="44" y="93"/>
                      <a:pt x="40" y="97"/>
                      <a:pt x="36" y="100"/>
                    </a:cubicBezTo>
                    <a:cubicBezTo>
                      <a:pt x="35" y="101"/>
                      <a:pt x="34" y="102"/>
                      <a:pt x="33" y="103"/>
                    </a:cubicBezTo>
                    <a:cubicBezTo>
                      <a:pt x="33" y="102"/>
                      <a:pt x="33" y="102"/>
                      <a:pt x="33" y="102"/>
                    </a:cubicBezTo>
                    <a:cubicBezTo>
                      <a:pt x="37" y="98"/>
                      <a:pt x="41" y="95"/>
                      <a:pt x="45" y="92"/>
                    </a:cubicBezTo>
                    <a:cubicBezTo>
                      <a:pt x="45" y="91"/>
                      <a:pt x="46" y="90"/>
                      <a:pt x="47" y="90"/>
                    </a:cubicBezTo>
                    <a:close/>
                    <a:moveTo>
                      <a:pt x="39" y="107"/>
                    </a:moveTo>
                    <a:cubicBezTo>
                      <a:pt x="38" y="107"/>
                      <a:pt x="37" y="107"/>
                      <a:pt x="36" y="107"/>
                    </a:cubicBezTo>
                    <a:cubicBezTo>
                      <a:pt x="39" y="105"/>
                      <a:pt x="42" y="103"/>
                      <a:pt x="44" y="100"/>
                    </a:cubicBezTo>
                    <a:cubicBezTo>
                      <a:pt x="47" y="97"/>
                      <a:pt x="51" y="94"/>
                      <a:pt x="55" y="90"/>
                    </a:cubicBezTo>
                    <a:cubicBezTo>
                      <a:pt x="62" y="84"/>
                      <a:pt x="69" y="77"/>
                      <a:pt x="76" y="70"/>
                    </a:cubicBezTo>
                    <a:cubicBezTo>
                      <a:pt x="77" y="69"/>
                      <a:pt x="80" y="67"/>
                      <a:pt x="81" y="66"/>
                    </a:cubicBezTo>
                    <a:cubicBezTo>
                      <a:pt x="79" y="69"/>
                      <a:pt x="77" y="71"/>
                      <a:pt x="75" y="73"/>
                    </a:cubicBezTo>
                    <a:cubicBezTo>
                      <a:pt x="72" y="76"/>
                      <a:pt x="69" y="80"/>
                      <a:pt x="66" y="84"/>
                    </a:cubicBezTo>
                    <a:cubicBezTo>
                      <a:pt x="63" y="87"/>
                      <a:pt x="60" y="90"/>
                      <a:pt x="57" y="94"/>
                    </a:cubicBezTo>
                    <a:cubicBezTo>
                      <a:pt x="53" y="98"/>
                      <a:pt x="50" y="102"/>
                      <a:pt x="45" y="106"/>
                    </a:cubicBezTo>
                    <a:cubicBezTo>
                      <a:pt x="45" y="106"/>
                      <a:pt x="45" y="106"/>
                      <a:pt x="45" y="106"/>
                    </a:cubicBezTo>
                    <a:cubicBezTo>
                      <a:pt x="43" y="106"/>
                      <a:pt x="41" y="106"/>
                      <a:pt x="39" y="107"/>
                    </a:cubicBezTo>
                    <a:close/>
                    <a:moveTo>
                      <a:pt x="46" y="106"/>
                    </a:moveTo>
                    <a:cubicBezTo>
                      <a:pt x="46" y="106"/>
                      <a:pt x="46" y="106"/>
                      <a:pt x="46" y="106"/>
                    </a:cubicBezTo>
                    <a:cubicBezTo>
                      <a:pt x="49" y="104"/>
                      <a:pt x="52" y="102"/>
                      <a:pt x="54" y="99"/>
                    </a:cubicBezTo>
                    <a:cubicBezTo>
                      <a:pt x="58" y="95"/>
                      <a:pt x="61" y="92"/>
                      <a:pt x="65" y="89"/>
                    </a:cubicBezTo>
                    <a:cubicBezTo>
                      <a:pt x="73" y="82"/>
                      <a:pt x="80" y="75"/>
                      <a:pt x="88" y="68"/>
                    </a:cubicBezTo>
                    <a:cubicBezTo>
                      <a:pt x="85" y="70"/>
                      <a:pt x="82" y="75"/>
                      <a:pt x="80" y="78"/>
                    </a:cubicBezTo>
                    <a:cubicBezTo>
                      <a:pt x="77" y="81"/>
                      <a:pt x="74" y="84"/>
                      <a:pt x="71" y="88"/>
                    </a:cubicBezTo>
                    <a:cubicBezTo>
                      <a:pt x="65" y="93"/>
                      <a:pt x="59" y="99"/>
                      <a:pt x="54" y="106"/>
                    </a:cubicBezTo>
                    <a:cubicBezTo>
                      <a:pt x="54" y="106"/>
                      <a:pt x="54" y="107"/>
                      <a:pt x="54" y="106"/>
                    </a:cubicBezTo>
                    <a:cubicBezTo>
                      <a:pt x="55" y="106"/>
                      <a:pt x="55" y="106"/>
                      <a:pt x="55" y="105"/>
                    </a:cubicBezTo>
                    <a:cubicBezTo>
                      <a:pt x="56" y="105"/>
                      <a:pt x="56" y="105"/>
                      <a:pt x="57" y="104"/>
                    </a:cubicBezTo>
                    <a:cubicBezTo>
                      <a:pt x="62" y="97"/>
                      <a:pt x="69" y="91"/>
                      <a:pt x="75" y="86"/>
                    </a:cubicBezTo>
                    <a:cubicBezTo>
                      <a:pt x="83" y="79"/>
                      <a:pt x="90" y="72"/>
                      <a:pt x="98" y="65"/>
                    </a:cubicBezTo>
                    <a:cubicBezTo>
                      <a:pt x="95" y="68"/>
                      <a:pt x="92" y="72"/>
                      <a:pt x="89" y="75"/>
                    </a:cubicBezTo>
                    <a:cubicBezTo>
                      <a:pt x="85" y="79"/>
                      <a:pt x="82" y="83"/>
                      <a:pt x="79" y="86"/>
                    </a:cubicBezTo>
                    <a:cubicBezTo>
                      <a:pt x="76" y="90"/>
                      <a:pt x="72" y="94"/>
                      <a:pt x="69" y="98"/>
                    </a:cubicBezTo>
                    <a:cubicBezTo>
                      <a:pt x="66" y="101"/>
                      <a:pt x="62" y="104"/>
                      <a:pt x="59" y="107"/>
                    </a:cubicBezTo>
                    <a:cubicBezTo>
                      <a:pt x="59" y="107"/>
                      <a:pt x="59" y="107"/>
                      <a:pt x="59" y="107"/>
                    </a:cubicBezTo>
                    <a:cubicBezTo>
                      <a:pt x="55" y="107"/>
                      <a:pt x="50" y="106"/>
                      <a:pt x="46" y="106"/>
                    </a:cubicBezTo>
                    <a:close/>
                    <a:moveTo>
                      <a:pt x="60" y="107"/>
                    </a:moveTo>
                    <a:cubicBezTo>
                      <a:pt x="66" y="103"/>
                      <a:pt x="71" y="97"/>
                      <a:pt x="76" y="92"/>
                    </a:cubicBezTo>
                    <a:cubicBezTo>
                      <a:pt x="83" y="87"/>
                      <a:pt x="89" y="81"/>
                      <a:pt x="95" y="75"/>
                    </a:cubicBezTo>
                    <a:cubicBezTo>
                      <a:pt x="96" y="74"/>
                      <a:pt x="98" y="73"/>
                      <a:pt x="99" y="72"/>
                    </a:cubicBezTo>
                    <a:cubicBezTo>
                      <a:pt x="100" y="71"/>
                      <a:pt x="100" y="70"/>
                      <a:pt x="101" y="70"/>
                    </a:cubicBezTo>
                    <a:cubicBezTo>
                      <a:pt x="100" y="71"/>
                      <a:pt x="100" y="72"/>
                      <a:pt x="99" y="73"/>
                    </a:cubicBezTo>
                    <a:cubicBezTo>
                      <a:pt x="96" y="76"/>
                      <a:pt x="93" y="78"/>
                      <a:pt x="91" y="81"/>
                    </a:cubicBezTo>
                    <a:cubicBezTo>
                      <a:pt x="86" y="86"/>
                      <a:pt x="82" y="92"/>
                      <a:pt x="77" y="97"/>
                    </a:cubicBezTo>
                    <a:cubicBezTo>
                      <a:pt x="74" y="100"/>
                      <a:pt x="71" y="104"/>
                      <a:pt x="68" y="108"/>
                    </a:cubicBezTo>
                    <a:cubicBezTo>
                      <a:pt x="65" y="107"/>
                      <a:pt x="63" y="107"/>
                      <a:pt x="60" y="107"/>
                    </a:cubicBezTo>
                    <a:close/>
                    <a:moveTo>
                      <a:pt x="99" y="78"/>
                    </a:moveTo>
                    <a:cubicBezTo>
                      <a:pt x="100" y="77"/>
                      <a:pt x="102" y="76"/>
                      <a:pt x="103" y="75"/>
                    </a:cubicBezTo>
                    <a:cubicBezTo>
                      <a:pt x="106" y="73"/>
                      <a:pt x="102" y="76"/>
                      <a:pt x="101" y="77"/>
                    </a:cubicBezTo>
                    <a:cubicBezTo>
                      <a:pt x="98" y="81"/>
                      <a:pt x="95" y="84"/>
                      <a:pt x="92" y="88"/>
                    </a:cubicBezTo>
                    <a:cubicBezTo>
                      <a:pt x="89" y="91"/>
                      <a:pt x="87" y="93"/>
                      <a:pt x="85" y="96"/>
                    </a:cubicBezTo>
                    <a:cubicBezTo>
                      <a:pt x="82" y="100"/>
                      <a:pt x="78" y="103"/>
                      <a:pt x="75" y="107"/>
                    </a:cubicBezTo>
                    <a:cubicBezTo>
                      <a:pt x="74" y="107"/>
                      <a:pt x="75" y="108"/>
                      <a:pt x="75" y="107"/>
                    </a:cubicBezTo>
                    <a:cubicBezTo>
                      <a:pt x="85" y="100"/>
                      <a:pt x="93" y="90"/>
                      <a:pt x="101" y="82"/>
                    </a:cubicBezTo>
                    <a:cubicBezTo>
                      <a:pt x="103" y="80"/>
                      <a:pt x="105" y="77"/>
                      <a:pt x="107" y="75"/>
                    </a:cubicBezTo>
                    <a:cubicBezTo>
                      <a:pt x="105" y="78"/>
                      <a:pt x="103" y="80"/>
                      <a:pt x="101" y="83"/>
                    </a:cubicBezTo>
                    <a:cubicBezTo>
                      <a:pt x="96" y="89"/>
                      <a:pt x="91" y="95"/>
                      <a:pt x="87" y="101"/>
                    </a:cubicBezTo>
                    <a:cubicBezTo>
                      <a:pt x="86" y="102"/>
                      <a:pt x="85" y="104"/>
                      <a:pt x="83" y="105"/>
                    </a:cubicBezTo>
                    <a:cubicBezTo>
                      <a:pt x="83" y="105"/>
                      <a:pt x="83" y="106"/>
                      <a:pt x="82" y="106"/>
                    </a:cubicBezTo>
                    <a:cubicBezTo>
                      <a:pt x="81" y="107"/>
                      <a:pt x="81" y="107"/>
                      <a:pt x="81" y="107"/>
                    </a:cubicBezTo>
                    <a:cubicBezTo>
                      <a:pt x="81" y="108"/>
                      <a:pt x="81" y="108"/>
                      <a:pt x="80" y="108"/>
                    </a:cubicBezTo>
                    <a:cubicBezTo>
                      <a:pt x="76" y="108"/>
                      <a:pt x="72" y="108"/>
                      <a:pt x="69" y="108"/>
                    </a:cubicBezTo>
                    <a:cubicBezTo>
                      <a:pt x="73" y="103"/>
                      <a:pt x="77" y="99"/>
                      <a:pt x="81" y="94"/>
                    </a:cubicBezTo>
                    <a:cubicBezTo>
                      <a:pt x="87" y="88"/>
                      <a:pt x="93" y="83"/>
                      <a:pt x="99" y="78"/>
                    </a:cubicBezTo>
                    <a:close/>
                    <a:moveTo>
                      <a:pt x="85" y="109"/>
                    </a:moveTo>
                    <a:cubicBezTo>
                      <a:pt x="84" y="109"/>
                      <a:pt x="82" y="109"/>
                      <a:pt x="81" y="108"/>
                    </a:cubicBezTo>
                    <a:cubicBezTo>
                      <a:pt x="81" y="108"/>
                      <a:pt x="82" y="108"/>
                      <a:pt x="82" y="108"/>
                    </a:cubicBezTo>
                    <a:cubicBezTo>
                      <a:pt x="82" y="108"/>
                      <a:pt x="82" y="108"/>
                      <a:pt x="82" y="108"/>
                    </a:cubicBezTo>
                    <a:cubicBezTo>
                      <a:pt x="84" y="105"/>
                      <a:pt x="87" y="103"/>
                      <a:pt x="89" y="100"/>
                    </a:cubicBezTo>
                    <a:cubicBezTo>
                      <a:pt x="94" y="95"/>
                      <a:pt x="100" y="91"/>
                      <a:pt x="105" y="85"/>
                    </a:cubicBezTo>
                    <a:cubicBezTo>
                      <a:pt x="106" y="84"/>
                      <a:pt x="107" y="83"/>
                      <a:pt x="108" y="82"/>
                    </a:cubicBezTo>
                    <a:cubicBezTo>
                      <a:pt x="108" y="82"/>
                      <a:pt x="111" y="78"/>
                      <a:pt x="109" y="82"/>
                    </a:cubicBezTo>
                    <a:cubicBezTo>
                      <a:pt x="107" y="85"/>
                      <a:pt x="105" y="88"/>
                      <a:pt x="102" y="91"/>
                    </a:cubicBezTo>
                    <a:cubicBezTo>
                      <a:pt x="98" y="96"/>
                      <a:pt x="93" y="101"/>
                      <a:pt x="88" y="107"/>
                    </a:cubicBezTo>
                    <a:cubicBezTo>
                      <a:pt x="87" y="107"/>
                      <a:pt x="88" y="108"/>
                      <a:pt x="88" y="107"/>
                    </a:cubicBezTo>
                    <a:cubicBezTo>
                      <a:pt x="96" y="102"/>
                      <a:pt x="102" y="94"/>
                      <a:pt x="109" y="87"/>
                    </a:cubicBezTo>
                    <a:cubicBezTo>
                      <a:pt x="110" y="86"/>
                      <a:pt x="112" y="85"/>
                      <a:pt x="113" y="84"/>
                    </a:cubicBezTo>
                    <a:cubicBezTo>
                      <a:pt x="111" y="87"/>
                      <a:pt x="109" y="89"/>
                      <a:pt x="107" y="91"/>
                    </a:cubicBezTo>
                    <a:cubicBezTo>
                      <a:pt x="104" y="95"/>
                      <a:pt x="101" y="100"/>
                      <a:pt x="97" y="104"/>
                    </a:cubicBezTo>
                    <a:cubicBezTo>
                      <a:pt x="97" y="104"/>
                      <a:pt x="96" y="105"/>
                      <a:pt x="96" y="105"/>
                    </a:cubicBezTo>
                    <a:cubicBezTo>
                      <a:pt x="94" y="106"/>
                      <a:pt x="93" y="108"/>
                      <a:pt x="92" y="109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89" y="109"/>
                      <a:pt x="87" y="109"/>
                      <a:pt x="85" y="109"/>
                    </a:cubicBezTo>
                    <a:close/>
                    <a:moveTo>
                      <a:pt x="115" y="93"/>
                    </a:moveTo>
                    <a:cubicBezTo>
                      <a:pt x="114" y="94"/>
                      <a:pt x="114" y="95"/>
                      <a:pt x="114" y="96"/>
                    </a:cubicBezTo>
                    <a:cubicBezTo>
                      <a:pt x="109" y="99"/>
                      <a:pt x="105" y="103"/>
                      <a:pt x="102" y="108"/>
                    </a:cubicBezTo>
                    <a:cubicBezTo>
                      <a:pt x="102" y="108"/>
                      <a:pt x="102" y="108"/>
                      <a:pt x="102" y="108"/>
                    </a:cubicBezTo>
                    <a:cubicBezTo>
                      <a:pt x="101" y="108"/>
                      <a:pt x="100" y="108"/>
                      <a:pt x="99" y="108"/>
                    </a:cubicBezTo>
                    <a:cubicBezTo>
                      <a:pt x="104" y="104"/>
                      <a:pt x="108" y="99"/>
                      <a:pt x="113" y="95"/>
                    </a:cubicBezTo>
                    <a:cubicBezTo>
                      <a:pt x="113" y="95"/>
                      <a:pt x="116" y="91"/>
                      <a:pt x="115" y="93"/>
                    </a:cubicBezTo>
                    <a:close/>
                    <a:moveTo>
                      <a:pt x="111" y="99"/>
                    </a:moveTo>
                    <a:cubicBezTo>
                      <a:pt x="110" y="101"/>
                      <a:pt x="107" y="103"/>
                      <a:pt x="105" y="105"/>
                    </a:cubicBezTo>
                    <a:cubicBezTo>
                      <a:pt x="100" y="110"/>
                      <a:pt x="107" y="103"/>
                      <a:pt x="108" y="102"/>
                    </a:cubicBezTo>
                    <a:cubicBezTo>
                      <a:pt x="109" y="101"/>
                      <a:pt x="110" y="100"/>
                      <a:pt x="111" y="99"/>
                    </a:cubicBezTo>
                    <a:close/>
                    <a:moveTo>
                      <a:pt x="98" y="108"/>
                    </a:moveTo>
                    <a:cubicBezTo>
                      <a:pt x="96" y="109"/>
                      <a:pt x="95" y="109"/>
                      <a:pt x="93" y="109"/>
                    </a:cubicBezTo>
                    <a:cubicBezTo>
                      <a:pt x="93" y="109"/>
                      <a:pt x="93" y="108"/>
                      <a:pt x="93" y="108"/>
                    </a:cubicBezTo>
                    <a:cubicBezTo>
                      <a:pt x="94" y="108"/>
                      <a:pt x="94" y="108"/>
                      <a:pt x="95" y="107"/>
                    </a:cubicBezTo>
                    <a:cubicBezTo>
                      <a:pt x="96" y="106"/>
                      <a:pt x="97" y="105"/>
                      <a:pt x="98" y="104"/>
                    </a:cubicBezTo>
                    <a:cubicBezTo>
                      <a:pt x="102" y="100"/>
                      <a:pt x="105" y="96"/>
                      <a:pt x="109" y="93"/>
                    </a:cubicBezTo>
                    <a:cubicBezTo>
                      <a:pt x="110" y="92"/>
                      <a:pt x="115" y="86"/>
                      <a:pt x="113" y="90"/>
                    </a:cubicBezTo>
                    <a:cubicBezTo>
                      <a:pt x="112" y="92"/>
                      <a:pt x="109" y="94"/>
                      <a:pt x="107" y="96"/>
                    </a:cubicBezTo>
                    <a:cubicBezTo>
                      <a:pt x="104" y="100"/>
                      <a:pt x="101" y="104"/>
                      <a:pt x="98" y="108"/>
                    </a:cubicBezTo>
                    <a:close/>
                    <a:moveTo>
                      <a:pt x="103" y="108"/>
                    </a:moveTo>
                    <a:cubicBezTo>
                      <a:pt x="107" y="105"/>
                      <a:pt x="111" y="101"/>
                      <a:pt x="114" y="96"/>
                    </a:cubicBezTo>
                    <a:cubicBezTo>
                      <a:pt x="114" y="96"/>
                      <a:pt x="115" y="95"/>
                      <a:pt x="115" y="95"/>
                    </a:cubicBezTo>
                    <a:cubicBezTo>
                      <a:pt x="116" y="95"/>
                      <a:pt x="116" y="94"/>
                      <a:pt x="116" y="94"/>
                    </a:cubicBezTo>
                    <a:cubicBezTo>
                      <a:pt x="116" y="94"/>
                      <a:pt x="116" y="95"/>
                      <a:pt x="115" y="95"/>
                    </a:cubicBezTo>
                    <a:cubicBezTo>
                      <a:pt x="115" y="97"/>
                      <a:pt x="114" y="98"/>
                      <a:pt x="113" y="99"/>
                    </a:cubicBezTo>
                    <a:cubicBezTo>
                      <a:pt x="111" y="102"/>
                      <a:pt x="108" y="105"/>
                      <a:pt x="105" y="107"/>
                    </a:cubicBezTo>
                    <a:cubicBezTo>
                      <a:pt x="105" y="107"/>
                      <a:pt x="104" y="108"/>
                      <a:pt x="103" y="108"/>
                    </a:cubicBezTo>
                    <a:close/>
                    <a:moveTo>
                      <a:pt x="109" y="106"/>
                    </a:moveTo>
                    <a:cubicBezTo>
                      <a:pt x="109" y="106"/>
                      <a:pt x="108" y="107"/>
                      <a:pt x="107" y="107"/>
                    </a:cubicBezTo>
                    <a:cubicBezTo>
                      <a:pt x="107" y="107"/>
                      <a:pt x="107" y="107"/>
                      <a:pt x="107" y="107"/>
                    </a:cubicBezTo>
                    <a:cubicBezTo>
                      <a:pt x="107" y="107"/>
                      <a:pt x="107" y="107"/>
                      <a:pt x="107" y="107"/>
                    </a:cubicBezTo>
                    <a:cubicBezTo>
                      <a:pt x="107" y="106"/>
                      <a:pt x="107" y="106"/>
                      <a:pt x="107" y="106"/>
                    </a:cubicBezTo>
                    <a:cubicBezTo>
                      <a:pt x="110" y="104"/>
                      <a:pt x="112" y="102"/>
                      <a:pt x="114" y="99"/>
                    </a:cubicBezTo>
                    <a:cubicBezTo>
                      <a:pt x="116" y="98"/>
                      <a:pt x="118" y="94"/>
                      <a:pt x="116" y="99"/>
                    </a:cubicBezTo>
                    <a:cubicBezTo>
                      <a:pt x="115" y="102"/>
                      <a:pt x="112" y="104"/>
                      <a:pt x="110" y="106"/>
                    </a:cubicBezTo>
                    <a:cubicBezTo>
                      <a:pt x="110" y="106"/>
                      <a:pt x="110" y="106"/>
                      <a:pt x="109" y="106"/>
                    </a:cubicBezTo>
                    <a:close/>
                    <a:moveTo>
                      <a:pt x="113" y="104"/>
                    </a:moveTo>
                    <a:cubicBezTo>
                      <a:pt x="115" y="102"/>
                      <a:pt x="117" y="99"/>
                      <a:pt x="118" y="96"/>
                    </a:cubicBezTo>
                    <a:cubicBezTo>
                      <a:pt x="118" y="95"/>
                      <a:pt x="118" y="95"/>
                      <a:pt x="117" y="95"/>
                    </a:cubicBezTo>
                    <a:cubicBezTo>
                      <a:pt x="116" y="96"/>
                      <a:pt x="115" y="98"/>
                      <a:pt x="114" y="99"/>
                    </a:cubicBezTo>
                    <a:cubicBezTo>
                      <a:pt x="115" y="97"/>
                      <a:pt x="116" y="95"/>
                      <a:pt x="117" y="93"/>
                    </a:cubicBezTo>
                    <a:cubicBezTo>
                      <a:pt x="118" y="92"/>
                      <a:pt x="117" y="92"/>
                      <a:pt x="117" y="92"/>
                    </a:cubicBezTo>
                    <a:cubicBezTo>
                      <a:pt x="116" y="93"/>
                      <a:pt x="116" y="93"/>
                      <a:pt x="115" y="94"/>
                    </a:cubicBezTo>
                    <a:cubicBezTo>
                      <a:pt x="116" y="93"/>
                      <a:pt x="116" y="92"/>
                      <a:pt x="116" y="91"/>
                    </a:cubicBezTo>
                    <a:cubicBezTo>
                      <a:pt x="117" y="91"/>
                      <a:pt x="116" y="91"/>
                      <a:pt x="116" y="91"/>
                    </a:cubicBezTo>
                    <a:cubicBezTo>
                      <a:pt x="113" y="94"/>
                      <a:pt x="110" y="97"/>
                      <a:pt x="106" y="100"/>
                    </a:cubicBezTo>
                    <a:cubicBezTo>
                      <a:pt x="105" y="102"/>
                      <a:pt x="103" y="104"/>
                      <a:pt x="102" y="105"/>
                    </a:cubicBezTo>
                    <a:cubicBezTo>
                      <a:pt x="101" y="106"/>
                      <a:pt x="101" y="106"/>
                      <a:pt x="101" y="107"/>
                    </a:cubicBezTo>
                    <a:cubicBezTo>
                      <a:pt x="103" y="103"/>
                      <a:pt x="105" y="100"/>
                      <a:pt x="108" y="97"/>
                    </a:cubicBezTo>
                    <a:cubicBezTo>
                      <a:pt x="111" y="94"/>
                      <a:pt x="113" y="91"/>
                      <a:pt x="115" y="88"/>
                    </a:cubicBezTo>
                    <a:cubicBezTo>
                      <a:pt x="115" y="88"/>
                      <a:pt x="115" y="87"/>
                      <a:pt x="114" y="87"/>
                    </a:cubicBezTo>
                    <a:cubicBezTo>
                      <a:pt x="110" y="91"/>
                      <a:pt x="106" y="95"/>
                      <a:pt x="101" y="99"/>
                    </a:cubicBezTo>
                    <a:cubicBezTo>
                      <a:pt x="102" y="99"/>
                      <a:pt x="102" y="99"/>
                      <a:pt x="102" y="98"/>
                    </a:cubicBezTo>
                    <a:cubicBezTo>
                      <a:pt x="106" y="93"/>
                      <a:pt x="111" y="89"/>
                      <a:pt x="114" y="83"/>
                    </a:cubicBezTo>
                    <a:cubicBezTo>
                      <a:pt x="114" y="83"/>
                      <a:pt x="114" y="82"/>
                      <a:pt x="113" y="83"/>
                    </a:cubicBezTo>
                    <a:cubicBezTo>
                      <a:pt x="109" y="86"/>
                      <a:pt x="106" y="90"/>
                      <a:pt x="102" y="94"/>
                    </a:cubicBezTo>
                    <a:cubicBezTo>
                      <a:pt x="98" y="98"/>
                      <a:pt x="93" y="102"/>
                      <a:pt x="89" y="106"/>
                    </a:cubicBezTo>
                    <a:cubicBezTo>
                      <a:pt x="97" y="97"/>
                      <a:pt x="105" y="89"/>
                      <a:pt x="112" y="79"/>
                    </a:cubicBezTo>
                    <a:cubicBezTo>
                      <a:pt x="112" y="79"/>
                      <a:pt x="111" y="78"/>
                      <a:pt x="111" y="79"/>
                    </a:cubicBezTo>
                    <a:cubicBezTo>
                      <a:pt x="106" y="82"/>
                      <a:pt x="102" y="88"/>
                      <a:pt x="97" y="92"/>
                    </a:cubicBezTo>
                    <a:cubicBezTo>
                      <a:pt x="94" y="94"/>
                      <a:pt x="91" y="97"/>
                      <a:pt x="89" y="100"/>
                    </a:cubicBezTo>
                    <a:cubicBezTo>
                      <a:pt x="95" y="91"/>
                      <a:pt x="102" y="82"/>
                      <a:pt x="109" y="74"/>
                    </a:cubicBezTo>
                    <a:cubicBezTo>
                      <a:pt x="109" y="74"/>
                      <a:pt x="109" y="74"/>
                      <a:pt x="109" y="74"/>
                    </a:cubicBezTo>
                    <a:cubicBezTo>
                      <a:pt x="114" y="80"/>
                      <a:pt x="117" y="86"/>
                      <a:pt x="118" y="93"/>
                    </a:cubicBezTo>
                    <a:cubicBezTo>
                      <a:pt x="118" y="98"/>
                      <a:pt x="116" y="102"/>
                      <a:pt x="113" y="104"/>
                    </a:cubicBezTo>
                    <a:close/>
                    <a:moveTo>
                      <a:pt x="109" y="74"/>
                    </a:moveTo>
                    <a:cubicBezTo>
                      <a:pt x="99" y="81"/>
                      <a:pt x="92" y="90"/>
                      <a:pt x="84" y="98"/>
                    </a:cubicBezTo>
                    <a:cubicBezTo>
                      <a:pt x="86" y="96"/>
                      <a:pt x="87" y="94"/>
                      <a:pt x="88" y="92"/>
                    </a:cubicBezTo>
                    <a:cubicBezTo>
                      <a:pt x="94" y="86"/>
                      <a:pt x="100" y="80"/>
                      <a:pt x="106" y="73"/>
                    </a:cubicBezTo>
                    <a:cubicBezTo>
                      <a:pt x="106" y="73"/>
                      <a:pt x="106" y="73"/>
                      <a:pt x="105" y="73"/>
                    </a:cubicBezTo>
                    <a:cubicBezTo>
                      <a:pt x="99" y="77"/>
                      <a:pt x="92" y="82"/>
                      <a:pt x="87" y="88"/>
                    </a:cubicBezTo>
                    <a:cubicBezTo>
                      <a:pt x="87" y="87"/>
                      <a:pt x="88" y="86"/>
                      <a:pt x="88" y="86"/>
                    </a:cubicBezTo>
                    <a:cubicBezTo>
                      <a:pt x="93" y="80"/>
                      <a:pt x="100" y="75"/>
                      <a:pt x="102" y="68"/>
                    </a:cubicBezTo>
                    <a:cubicBezTo>
                      <a:pt x="103" y="68"/>
                      <a:pt x="102" y="68"/>
                      <a:pt x="102" y="68"/>
                    </a:cubicBezTo>
                    <a:cubicBezTo>
                      <a:pt x="95" y="75"/>
                      <a:pt x="88" y="81"/>
                      <a:pt x="81" y="88"/>
                    </a:cubicBezTo>
                    <a:cubicBezTo>
                      <a:pt x="78" y="90"/>
                      <a:pt x="74" y="93"/>
                      <a:pt x="71" y="96"/>
                    </a:cubicBezTo>
                    <a:cubicBezTo>
                      <a:pt x="71" y="96"/>
                      <a:pt x="71" y="96"/>
                      <a:pt x="72" y="96"/>
                    </a:cubicBezTo>
                    <a:cubicBezTo>
                      <a:pt x="75" y="92"/>
                      <a:pt x="78" y="88"/>
                      <a:pt x="82" y="85"/>
                    </a:cubicBezTo>
                    <a:cubicBezTo>
                      <a:pt x="87" y="78"/>
                      <a:pt x="94" y="72"/>
                      <a:pt x="99" y="65"/>
                    </a:cubicBezTo>
                    <a:cubicBezTo>
                      <a:pt x="99" y="65"/>
                      <a:pt x="99" y="65"/>
                      <a:pt x="99" y="65"/>
                    </a:cubicBezTo>
                    <a:cubicBezTo>
                      <a:pt x="102" y="67"/>
                      <a:pt x="106" y="70"/>
                      <a:pt x="109" y="74"/>
                    </a:cubicBezTo>
                    <a:close/>
                    <a:moveTo>
                      <a:pt x="40" y="41"/>
                    </a:moveTo>
                    <a:cubicBezTo>
                      <a:pt x="47" y="29"/>
                      <a:pt x="43" y="16"/>
                      <a:pt x="37" y="5"/>
                    </a:cubicBezTo>
                    <a:cubicBezTo>
                      <a:pt x="47" y="3"/>
                      <a:pt x="58" y="4"/>
                      <a:pt x="69" y="4"/>
                    </a:cubicBezTo>
                    <a:cubicBezTo>
                      <a:pt x="64" y="13"/>
                      <a:pt x="61" y="23"/>
                      <a:pt x="67" y="33"/>
                    </a:cubicBezTo>
                    <a:cubicBezTo>
                      <a:pt x="73" y="44"/>
                      <a:pt x="86" y="53"/>
                      <a:pt x="95" y="61"/>
                    </a:cubicBezTo>
                    <a:cubicBezTo>
                      <a:pt x="96" y="61"/>
                      <a:pt x="96" y="62"/>
                      <a:pt x="96" y="62"/>
                    </a:cubicBezTo>
                    <a:cubicBezTo>
                      <a:pt x="95" y="62"/>
                      <a:pt x="94" y="63"/>
                      <a:pt x="93" y="64"/>
                    </a:cubicBezTo>
                    <a:cubicBezTo>
                      <a:pt x="90" y="67"/>
                      <a:pt x="84" y="63"/>
                      <a:pt x="81" y="62"/>
                    </a:cubicBezTo>
                    <a:cubicBezTo>
                      <a:pt x="73" y="60"/>
                      <a:pt x="69" y="67"/>
                      <a:pt x="63" y="71"/>
                    </a:cubicBezTo>
                    <a:cubicBezTo>
                      <a:pt x="54" y="76"/>
                      <a:pt x="49" y="64"/>
                      <a:pt x="43" y="60"/>
                    </a:cubicBezTo>
                    <a:cubicBezTo>
                      <a:pt x="38" y="56"/>
                      <a:pt x="32" y="57"/>
                      <a:pt x="26" y="60"/>
                    </a:cubicBezTo>
                    <a:cubicBezTo>
                      <a:pt x="31" y="54"/>
                      <a:pt x="35" y="48"/>
                      <a:pt x="40" y="41"/>
                    </a:cubicBezTo>
                    <a:close/>
                    <a:moveTo>
                      <a:pt x="15" y="75"/>
                    </a:moveTo>
                    <a:cubicBezTo>
                      <a:pt x="19" y="72"/>
                      <a:pt x="22" y="69"/>
                      <a:pt x="25" y="67"/>
                    </a:cubicBezTo>
                    <a:cubicBezTo>
                      <a:pt x="27" y="65"/>
                      <a:pt x="29" y="64"/>
                      <a:pt x="31" y="63"/>
                    </a:cubicBezTo>
                    <a:cubicBezTo>
                      <a:pt x="33" y="62"/>
                      <a:pt x="35" y="61"/>
                      <a:pt x="36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1"/>
                      <a:pt x="34" y="63"/>
                      <a:pt x="34" y="63"/>
                    </a:cubicBezTo>
                    <a:cubicBezTo>
                      <a:pt x="29" y="68"/>
                      <a:pt x="23" y="72"/>
                      <a:pt x="17" y="76"/>
                    </a:cubicBezTo>
                    <a:cubicBezTo>
                      <a:pt x="14" y="78"/>
                      <a:pt x="12" y="80"/>
                      <a:pt x="10" y="83"/>
                    </a:cubicBezTo>
                    <a:cubicBezTo>
                      <a:pt x="12" y="80"/>
                      <a:pt x="14" y="77"/>
                      <a:pt x="15" y="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29"/>
              <p:cNvSpPr>
                <a:spLocks noEditPoints="1"/>
              </p:cNvSpPr>
              <p:nvPr/>
            </p:nvSpPr>
            <p:spPr bwMode="auto">
              <a:xfrm>
                <a:off x="6125" y="1391"/>
                <a:ext cx="288" cy="267"/>
              </a:xfrm>
              <a:custGeom>
                <a:avLst/>
                <a:gdLst>
                  <a:gd name="T0" fmla="*/ 102 w 122"/>
                  <a:gd name="T1" fmla="*/ 63 h 113"/>
                  <a:gd name="T2" fmla="*/ 35 w 122"/>
                  <a:gd name="T3" fmla="*/ 2 h 113"/>
                  <a:gd name="T4" fmla="*/ 5 w 122"/>
                  <a:gd name="T5" fmla="*/ 102 h 113"/>
                  <a:gd name="T6" fmla="*/ 22 w 122"/>
                  <a:gd name="T7" fmla="*/ 65 h 113"/>
                  <a:gd name="T8" fmla="*/ 39 w 122"/>
                  <a:gd name="T9" fmla="*/ 61 h 113"/>
                  <a:gd name="T10" fmla="*/ 97 w 122"/>
                  <a:gd name="T11" fmla="*/ 65 h 113"/>
                  <a:gd name="T12" fmla="*/ 93 w 122"/>
                  <a:gd name="T13" fmla="*/ 67 h 113"/>
                  <a:gd name="T14" fmla="*/ 56 w 122"/>
                  <a:gd name="T15" fmla="*/ 96 h 113"/>
                  <a:gd name="T16" fmla="*/ 75 w 122"/>
                  <a:gd name="T17" fmla="*/ 65 h 113"/>
                  <a:gd name="T18" fmla="*/ 37 w 122"/>
                  <a:gd name="T19" fmla="*/ 105 h 113"/>
                  <a:gd name="T20" fmla="*/ 58 w 122"/>
                  <a:gd name="T21" fmla="*/ 79 h 113"/>
                  <a:gd name="T22" fmla="*/ 27 w 122"/>
                  <a:gd name="T23" fmla="*/ 94 h 113"/>
                  <a:gd name="T24" fmla="*/ 51 w 122"/>
                  <a:gd name="T25" fmla="*/ 72 h 113"/>
                  <a:gd name="T26" fmla="*/ 38 w 122"/>
                  <a:gd name="T27" fmla="*/ 91 h 113"/>
                  <a:gd name="T28" fmla="*/ 11 w 122"/>
                  <a:gd name="T29" fmla="*/ 102 h 113"/>
                  <a:gd name="T30" fmla="*/ 44 w 122"/>
                  <a:gd name="T31" fmla="*/ 69 h 113"/>
                  <a:gd name="T32" fmla="*/ 46 w 122"/>
                  <a:gd name="T33" fmla="*/ 67 h 113"/>
                  <a:gd name="T34" fmla="*/ 6 w 122"/>
                  <a:gd name="T35" fmla="*/ 93 h 113"/>
                  <a:gd name="T36" fmla="*/ 35 w 122"/>
                  <a:gd name="T37" fmla="*/ 65 h 113"/>
                  <a:gd name="T38" fmla="*/ 8 w 122"/>
                  <a:gd name="T39" fmla="*/ 87 h 113"/>
                  <a:gd name="T40" fmla="*/ 6 w 122"/>
                  <a:gd name="T41" fmla="*/ 99 h 113"/>
                  <a:gd name="T42" fmla="*/ 39 w 122"/>
                  <a:gd name="T43" fmla="*/ 74 h 113"/>
                  <a:gd name="T44" fmla="*/ 50 w 122"/>
                  <a:gd name="T45" fmla="*/ 73 h 113"/>
                  <a:gd name="T46" fmla="*/ 10 w 122"/>
                  <a:gd name="T47" fmla="*/ 103 h 113"/>
                  <a:gd name="T48" fmla="*/ 39 w 122"/>
                  <a:gd name="T49" fmla="*/ 89 h 113"/>
                  <a:gd name="T50" fmla="*/ 58 w 122"/>
                  <a:gd name="T51" fmla="*/ 78 h 113"/>
                  <a:gd name="T52" fmla="*/ 50 w 122"/>
                  <a:gd name="T53" fmla="*/ 88 h 113"/>
                  <a:gd name="T54" fmla="*/ 35 w 122"/>
                  <a:gd name="T55" fmla="*/ 107 h 113"/>
                  <a:gd name="T56" fmla="*/ 45 w 122"/>
                  <a:gd name="T57" fmla="*/ 92 h 113"/>
                  <a:gd name="T58" fmla="*/ 76 w 122"/>
                  <a:gd name="T59" fmla="*/ 70 h 113"/>
                  <a:gd name="T60" fmla="*/ 45 w 122"/>
                  <a:gd name="T61" fmla="*/ 106 h 113"/>
                  <a:gd name="T62" fmla="*/ 87 w 122"/>
                  <a:gd name="T63" fmla="*/ 68 h 113"/>
                  <a:gd name="T64" fmla="*/ 57 w 122"/>
                  <a:gd name="T65" fmla="*/ 103 h 113"/>
                  <a:gd name="T66" fmla="*/ 59 w 122"/>
                  <a:gd name="T67" fmla="*/ 107 h 113"/>
                  <a:gd name="T68" fmla="*/ 99 w 122"/>
                  <a:gd name="T69" fmla="*/ 72 h 113"/>
                  <a:gd name="T70" fmla="*/ 60 w 122"/>
                  <a:gd name="T71" fmla="*/ 107 h 113"/>
                  <a:gd name="T72" fmla="*/ 75 w 122"/>
                  <a:gd name="T73" fmla="*/ 107 h 113"/>
                  <a:gd name="T74" fmla="*/ 83 w 122"/>
                  <a:gd name="T75" fmla="*/ 105 h 113"/>
                  <a:gd name="T76" fmla="*/ 99 w 122"/>
                  <a:gd name="T77" fmla="*/ 78 h 113"/>
                  <a:gd name="T78" fmla="*/ 105 w 122"/>
                  <a:gd name="T79" fmla="*/ 85 h 113"/>
                  <a:gd name="T80" fmla="*/ 109 w 122"/>
                  <a:gd name="T81" fmla="*/ 87 h 113"/>
                  <a:gd name="T82" fmla="*/ 92 w 122"/>
                  <a:gd name="T83" fmla="*/ 109 h 113"/>
                  <a:gd name="T84" fmla="*/ 99 w 122"/>
                  <a:gd name="T85" fmla="*/ 108 h 113"/>
                  <a:gd name="T86" fmla="*/ 111 w 122"/>
                  <a:gd name="T87" fmla="*/ 98 h 113"/>
                  <a:gd name="T88" fmla="*/ 109 w 122"/>
                  <a:gd name="T89" fmla="*/ 93 h 113"/>
                  <a:gd name="T90" fmla="*/ 115 w 122"/>
                  <a:gd name="T91" fmla="*/ 95 h 113"/>
                  <a:gd name="T92" fmla="*/ 109 w 122"/>
                  <a:gd name="T93" fmla="*/ 106 h 113"/>
                  <a:gd name="T94" fmla="*/ 116 w 122"/>
                  <a:gd name="T95" fmla="*/ 99 h 113"/>
                  <a:gd name="T96" fmla="*/ 114 w 122"/>
                  <a:gd name="T97" fmla="*/ 99 h 113"/>
                  <a:gd name="T98" fmla="*/ 106 w 122"/>
                  <a:gd name="T99" fmla="*/ 100 h 113"/>
                  <a:gd name="T100" fmla="*/ 101 w 122"/>
                  <a:gd name="T101" fmla="*/ 99 h 113"/>
                  <a:gd name="T102" fmla="*/ 111 w 122"/>
                  <a:gd name="T103" fmla="*/ 79 h 113"/>
                  <a:gd name="T104" fmla="*/ 118 w 122"/>
                  <a:gd name="T105" fmla="*/ 93 h 113"/>
                  <a:gd name="T106" fmla="*/ 105 w 122"/>
                  <a:gd name="T107" fmla="*/ 73 h 113"/>
                  <a:gd name="T108" fmla="*/ 71 w 122"/>
                  <a:gd name="T109" fmla="*/ 96 h 113"/>
                  <a:gd name="T110" fmla="*/ 39 w 122"/>
                  <a:gd name="T111" fmla="*/ 41 h 113"/>
                  <a:gd name="T112" fmla="*/ 93 w 122"/>
                  <a:gd name="T113" fmla="*/ 63 h 113"/>
                  <a:gd name="T114" fmla="*/ 15 w 122"/>
                  <a:gd name="T115" fmla="*/ 74 h 113"/>
                  <a:gd name="T116" fmla="*/ 17 w 122"/>
                  <a:gd name="T117" fmla="*/ 76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2" h="113">
                    <a:moveTo>
                      <a:pt x="27" y="110"/>
                    </a:moveTo>
                    <a:cubicBezTo>
                      <a:pt x="32" y="110"/>
                      <a:pt x="36" y="109"/>
                      <a:pt x="41" y="109"/>
                    </a:cubicBezTo>
                    <a:cubicBezTo>
                      <a:pt x="49" y="109"/>
                      <a:pt x="57" y="109"/>
                      <a:pt x="65" y="110"/>
                    </a:cubicBezTo>
                    <a:cubicBezTo>
                      <a:pt x="78" y="111"/>
                      <a:pt x="91" y="113"/>
                      <a:pt x="104" y="110"/>
                    </a:cubicBezTo>
                    <a:cubicBezTo>
                      <a:pt x="113" y="109"/>
                      <a:pt x="122" y="102"/>
                      <a:pt x="121" y="91"/>
                    </a:cubicBezTo>
                    <a:cubicBezTo>
                      <a:pt x="119" y="80"/>
                      <a:pt x="110" y="71"/>
                      <a:pt x="102" y="63"/>
                    </a:cubicBezTo>
                    <a:cubicBezTo>
                      <a:pt x="93" y="55"/>
                      <a:pt x="84" y="48"/>
                      <a:pt x="75" y="39"/>
                    </a:cubicBezTo>
                    <a:cubicBezTo>
                      <a:pt x="70" y="34"/>
                      <a:pt x="66" y="28"/>
                      <a:pt x="66" y="21"/>
                    </a:cubicBezTo>
                    <a:cubicBezTo>
                      <a:pt x="66" y="15"/>
                      <a:pt x="69" y="9"/>
                      <a:pt x="72" y="4"/>
                    </a:cubicBezTo>
                    <a:cubicBezTo>
                      <a:pt x="73" y="3"/>
                      <a:pt x="73" y="2"/>
                      <a:pt x="72" y="2"/>
                    </a:cubicBezTo>
                    <a:cubicBezTo>
                      <a:pt x="72" y="1"/>
                      <a:pt x="71" y="1"/>
                      <a:pt x="71" y="1"/>
                    </a:cubicBezTo>
                    <a:cubicBezTo>
                      <a:pt x="59" y="1"/>
                      <a:pt x="47" y="0"/>
                      <a:pt x="35" y="2"/>
                    </a:cubicBezTo>
                    <a:cubicBezTo>
                      <a:pt x="34" y="2"/>
                      <a:pt x="33" y="3"/>
                      <a:pt x="34" y="4"/>
                    </a:cubicBezTo>
                    <a:cubicBezTo>
                      <a:pt x="34" y="4"/>
                      <a:pt x="33" y="5"/>
                      <a:pt x="34" y="6"/>
                    </a:cubicBezTo>
                    <a:cubicBezTo>
                      <a:pt x="37" y="12"/>
                      <a:pt x="41" y="18"/>
                      <a:pt x="41" y="25"/>
                    </a:cubicBezTo>
                    <a:cubicBezTo>
                      <a:pt x="42" y="33"/>
                      <a:pt x="37" y="40"/>
                      <a:pt x="32" y="47"/>
                    </a:cubicBezTo>
                    <a:cubicBezTo>
                      <a:pt x="25" y="57"/>
                      <a:pt x="17" y="67"/>
                      <a:pt x="10" y="77"/>
                    </a:cubicBezTo>
                    <a:cubicBezTo>
                      <a:pt x="5" y="84"/>
                      <a:pt x="0" y="94"/>
                      <a:pt x="5" y="102"/>
                    </a:cubicBezTo>
                    <a:cubicBezTo>
                      <a:pt x="9" y="109"/>
                      <a:pt x="19" y="110"/>
                      <a:pt x="27" y="110"/>
                    </a:cubicBezTo>
                    <a:close/>
                    <a:moveTo>
                      <a:pt x="22" y="65"/>
                    </a:moveTo>
                    <a:cubicBezTo>
                      <a:pt x="22" y="65"/>
                      <a:pt x="23" y="65"/>
                      <a:pt x="23" y="64"/>
                    </a:cubicBezTo>
                    <a:cubicBezTo>
                      <a:pt x="25" y="63"/>
                      <a:pt x="27" y="62"/>
                      <a:pt x="29" y="62"/>
                    </a:cubicBezTo>
                    <a:cubicBezTo>
                      <a:pt x="25" y="64"/>
                      <a:pt x="22" y="67"/>
                      <a:pt x="19" y="69"/>
                    </a:cubicBezTo>
                    <a:cubicBezTo>
                      <a:pt x="20" y="68"/>
                      <a:pt x="21" y="67"/>
                      <a:pt x="22" y="65"/>
                    </a:cubicBezTo>
                    <a:close/>
                    <a:moveTo>
                      <a:pt x="31" y="61"/>
                    </a:moveTo>
                    <a:cubicBezTo>
                      <a:pt x="32" y="61"/>
                      <a:pt x="33" y="60"/>
                      <a:pt x="35" y="60"/>
                    </a:cubicBezTo>
                    <a:cubicBezTo>
                      <a:pt x="31" y="62"/>
                      <a:pt x="28" y="64"/>
                      <a:pt x="25" y="66"/>
                    </a:cubicBezTo>
                    <a:cubicBezTo>
                      <a:pt x="27" y="64"/>
                      <a:pt x="29" y="62"/>
                      <a:pt x="31" y="61"/>
                    </a:cubicBezTo>
                    <a:close/>
                    <a:moveTo>
                      <a:pt x="38" y="60"/>
                    </a:moveTo>
                    <a:cubicBezTo>
                      <a:pt x="38" y="61"/>
                      <a:pt x="39" y="61"/>
                      <a:pt x="39" y="61"/>
                    </a:cubicBezTo>
                    <a:cubicBezTo>
                      <a:pt x="35" y="63"/>
                      <a:pt x="32" y="66"/>
                      <a:pt x="28" y="69"/>
                    </a:cubicBezTo>
                    <a:cubicBezTo>
                      <a:pt x="22" y="74"/>
                      <a:pt x="16" y="78"/>
                      <a:pt x="10" y="83"/>
                    </a:cubicBezTo>
                    <a:cubicBezTo>
                      <a:pt x="11" y="83"/>
                      <a:pt x="11" y="83"/>
                      <a:pt x="11" y="82"/>
                    </a:cubicBezTo>
                    <a:cubicBezTo>
                      <a:pt x="14" y="79"/>
                      <a:pt x="17" y="77"/>
                      <a:pt x="20" y="74"/>
                    </a:cubicBezTo>
                    <a:cubicBezTo>
                      <a:pt x="26" y="70"/>
                      <a:pt x="32" y="66"/>
                      <a:pt x="38" y="60"/>
                    </a:cubicBezTo>
                    <a:close/>
                    <a:moveTo>
                      <a:pt x="97" y="65"/>
                    </a:moveTo>
                    <a:cubicBezTo>
                      <a:pt x="90" y="71"/>
                      <a:pt x="83" y="78"/>
                      <a:pt x="76" y="84"/>
                    </a:cubicBezTo>
                    <a:cubicBezTo>
                      <a:pt x="72" y="87"/>
                      <a:pt x="68" y="91"/>
                      <a:pt x="65" y="94"/>
                    </a:cubicBezTo>
                    <a:cubicBezTo>
                      <a:pt x="67" y="91"/>
                      <a:pt x="70" y="89"/>
                      <a:pt x="73" y="86"/>
                    </a:cubicBezTo>
                    <a:cubicBezTo>
                      <a:pt x="79" y="80"/>
                      <a:pt x="84" y="74"/>
                      <a:pt x="88" y="68"/>
                    </a:cubicBezTo>
                    <a:cubicBezTo>
                      <a:pt x="88" y="68"/>
                      <a:pt x="89" y="68"/>
                      <a:pt x="89" y="68"/>
                    </a:cubicBezTo>
                    <a:cubicBezTo>
                      <a:pt x="90" y="68"/>
                      <a:pt x="92" y="68"/>
                      <a:pt x="93" y="67"/>
                    </a:cubicBezTo>
                    <a:cubicBezTo>
                      <a:pt x="94" y="67"/>
                      <a:pt x="96" y="64"/>
                      <a:pt x="97" y="65"/>
                    </a:cubicBezTo>
                    <a:close/>
                    <a:moveTo>
                      <a:pt x="82" y="65"/>
                    </a:moveTo>
                    <a:cubicBezTo>
                      <a:pt x="84" y="66"/>
                      <a:pt x="85" y="66"/>
                      <a:pt x="87" y="67"/>
                    </a:cubicBezTo>
                    <a:cubicBezTo>
                      <a:pt x="84" y="70"/>
                      <a:pt x="81" y="73"/>
                      <a:pt x="77" y="76"/>
                    </a:cubicBezTo>
                    <a:cubicBezTo>
                      <a:pt x="73" y="79"/>
                      <a:pt x="70" y="83"/>
                      <a:pt x="66" y="87"/>
                    </a:cubicBezTo>
                    <a:cubicBezTo>
                      <a:pt x="62" y="90"/>
                      <a:pt x="59" y="93"/>
                      <a:pt x="56" y="96"/>
                    </a:cubicBezTo>
                    <a:cubicBezTo>
                      <a:pt x="56" y="96"/>
                      <a:pt x="56" y="96"/>
                      <a:pt x="56" y="95"/>
                    </a:cubicBezTo>
                    <a:cubicBezTo>
                      <a:pt x="59" y="92"/>
                      <a:pt x="63" y="89"/>
                      <a:pt x="66" y="85"/>
                    </a:cubicBezTo>
                    <a:cubicBezTo>
                      <a:pt x="69" y="82"/>
                      <a:pt x="71" y="78"/>
                      <a:pt x="74" y="74"/>
                    </a:cubicBezTo>
                    <a:cubicBezTo>
                      <a:pt x="77" y="71"/>
                      <a:pt x="80" y="69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lose/>
                    <a:moveTo>
                      <a:pt x="75" y="65"/>
                    </a:moveTo>
                    <a:cubicBezTo>
                      <a:pt x="77" y="64"/>
                      <a:pt x="78" y="64"/>
                      <a:pt x="80" y="64"/>
                    </a:cubicBezTo>
                    <a:cubicBezTo>
                      <a:pt x="80" y="64"/>
                      <a:pt x="81" y="65"/>
                      <a:pt x="81" y="65"/>
                    </a:cubicBezTo>
                    <a:cubicBezTo>
                      <a:pt x="74" y="70"/>
                      <a:pt x="68" y="77"/>
                      <a:pt x="62" y="83"/>
                    </a:cubicBezTo>
                    <a:cubicBezTo>
                      <a:pt x="55" y="90"/>
                      <a:pt x="47" y="95"/>
                      <a:pt x="41" y="102"/>
                    </a:cubicBezTo>
                    <a:cubicBezTo>
                      <a:pt x="40" y="103"/>
                      <a:pt x="39" y="104"/>
                      <a:pt x="38" y="105"/>
                    </a:cubicBezTo>
                    <a:cubicBezTo>
                      <a:pt x="38" y="105"/>
                      <a:pt x="37" y="105"/>
                      <a:pt x="37" y="105"/>
                    </a:cubicBezTo>
                    <a:cubicBezTo>
                      <a:pt x="39" y="103"/>
                      <a:pt x="41" y="101"/>
                      <a:pt x="43" y="99"/>
                    </a:cubicBezTo>
                    <a:cubicBezTo>
                      <a:pt x="47" y="96"/>
                      <a:pt x="51" y="92"/>
                      <a:pt x="55" y="89"/>
                    </a:cubicBezTo>
                    <a:cubicBezTo>
                      <a:pt x="62" y="81"/>
                      <a:pt x="69" y="73"/>
                      <a:pt x="75" y="65"/>
                    </a:cubicBezTo>
                    <a:close/>
                    <a:moveTo>
                      <a:pt x="73" y="66"/>
                    </a:moveTo>
                    <a:cubicBezTo>
                      <a:pt x="71" y="68"/>
                      <a:pt x="70" y="70"/>
                      <a:pt x="68" y="71"/>
                    </a:cubicBezTo>
                    <a:cubicBezTo>
                      <a:pt x="65" y="74"/>
                      <a:pt x="61" y="77"/>
                      <a:pt x="58" y="79"/>
                    </a:cubicBezTo>
                    <a:cubicBezTo>
                      <a:pt x="57" y="80"/>
                      <a:pt x="57" y="81"/>
                      <a:pt x="56" y="81"/>
                    </a:cubicBezTo>
                    <a:cubicBezTo>
                      <a:pt x="58" y="79"/>
                      <a:pt x="61" y="76"/>
                      <a:pt x="63" y="73"/>
                    </a:cubicBezTo>
                    <a:cubicBezTo>
                      <a:pt x="67" y="72"/>
                      <a:pt x="69" y="68"/>
                      <a:pt x="73" y="66"/>
                    </a:cubicBezTo>
                    <a:close/>
                    <a:moveTo>
                      <a:pt x="53" y="74"/>
                    </a:moveTo>
                    <a:cubicBezTo>
                      <a:pt x="47" y="78"/>
                      <a:pt x="42" y="83"/>
                      <a:pt x="36" y="87"/>
                    </a:cubicBezTo>
                    <a:cubicBezTo>
                      <a:pt x="33" y="90"/>
                      <a:pt x="30" y="92"/>
                      <a:pt x="27" y="94"/>
                    </a:cubicBezTo>
                    <a:cubicBezTo>
                      <a:pt x="23" y="97"/>
                      <a:pt x="20" y="101"/>
                      <a:pt x="16" y="104"/>
                    </a:cubicBezTo>
                    <a:cubicBezTo>
                      <a:pt x="14" y="106"/>
                      <a:pt x="16" y="104"/>
                      <a:pt x="16" y="103"/>
                    </a:cubicBezTo>
                    <a:cubicBezTo>
                      <a:pt x="18" y="102"/>
                      <a:pt x="20" y="100"/>
                      <a:pt x="22" y="98"/>
                    </a:cubicBezTo>
                    <a:cubicBezTo>
                      <a:pt x="25" y="95"/>
                      <a:pt x="29" y="93"/>
                      <a:pt x="32" y="90"/>
                    </a:cubicBezTo>
                    <a:cubicBezTo>
                      <a:pt x="39" y="84"/>
                      <a:pt x="45" y="78"/>
                      <a:pt x="51" y="72"/>
                    </a:cubicBezTo>
                    <a:cubicBezTo>
                      <a:pt x="51" y="72"/>
                      <a:pt x="51" y="72"/>
                      <a:pt x="51" y="72"/>
                    </a:cubicBezTo>
                    <a:cubicBezTo>
                      <a:pt x="54" y="74"/>
                      <a:pt x="57" y="75"/>
                      <a:pt x="60" y="74"/>
                    </a:cubicBezTo>
                    <a:cubicBezTo>
                      <a:pt x="55" y="78"/>
                      <a:pt x="51" y="81"/>
                      <a:pt x="46" y="85"/>
                    </a:cubicBezTo>
                    <a:cubicBezTo>
                      <a:pt x="40" y="91"/>
                      <a:pt x="33" y="96"/>
                      <a:pt x="27" y="102"/>
                    </a:cubicBezTo>
                    <a:cubicBezTo>
                      <a:pt x="27" y="102"/>
                      <a:pt x="23" y="106"/>
                      <a:pt x="24" y="105"/>
                    </a:cubicBezTo>
                    <a:cubicBezTo>
                      <a:pt x="25" y="103"/>
                      <a:pt x="27" y="102"/>
                      <a:pt x="29" y="100"/>
                    </a:cubicBezTo>
                    <a:cubicBezTo>
                      <a:pt x="32" y="97"/>
                      <a:pt x="35" y="94"/>
                      <a:pt x="38" y="91"/>
                    </a:cubicBezTo>
                    <a:cubicBezTo>
                      <a:pt x="41" y="88"/>
                      <a:pt x="44" y="85"/>
                      <a:pt x="47" y="82"/>
                    </a:cubicBezTo>
                    <a:cubicBezTo>
                      <a:pt x="49" y="80"/>
                      <a:pt x="52" y="78"/>
                      <a:pt x="54" y="74"/>
                    </a:cubicBezTo>
                    <a:cubicBezTo>
                      <a:pt x="54" y="74"/>
                      <a:pt x="54" y="74"/>
                      <a:pt x="53" y="74"/>
                    </a:cubicBezTo>
                    <a:close/>
                    <a:moveTo>
                      <a:pt x="47" y="68"/>
                    </a:moveTo>
                    <a:cubicBezTo>
                      <a:pt x="48" y="69"/>
                      <a:pt x="49" y="71"/>
                      <a:pt x="51" y="72"/>
                    </a:cubicBezTo>
                    <a:cubicBezTo>
                      <a:pt x="36" y="79"/>
                      <a:pt x="25" y="92"/>
                      <a:pt x="11" y="102"/>
                    </a:cubicBezTo>
                    <a:cubicBezTo>
                      <a:pt x="8" y="104"/>
                      <a:pt x="13" y="100"/>
                      <a:pt x="13" y="99"/>
                    </a:cubicBezTo>
                    <a:cubicBezTo>
                      <a:pt x="15" y="98"/>
                      <a:pt x="16" y="96"/>
                      <a:pt x="18" y="95"/>
                    </a:cubicBezTo>
                    <a:cubicBezTo>
                      <a:pt x="21" y="92"/>
                      <a:pt x="24" y="89"/>
                      <a:pt x="28" y="86"/>
                    </a:cubicBezTo>
                    <a:cubicBezTo>
                      <a:pt x="34" y="81"/>
                      <a:pt x="40" y="74"/>
                      <a:pt x="47" y="68"/>
                    </a:cubicBezTo>
                    <a:close/>
                    <a:moveTo>
                      <a:pt x="45" y="68"/>
                    </a:moveTo>
                    <a:cubicBezTo>
                      <a:pt x="45" y="68"/>
                      <a:pt x="45" y="68"/>
                      <a:pt x="44" y="69"/>
                    </a:cubicBezTo>
                    <a:cubicBezTo>
                      <a:pt x="37" y="75"/>
                      <a:pt x="30" y="81"/>
                      <a:pt x="23" y="86"/>
                    </a:cubicBezTo>
                    <a:cubicBezTo>
                      <a:pt x="19" y="89"/>
                      <a:pt x="16" y="92"/>
                      <a:pt x="12" y="94"/>
                    </a:cubicBezTo>
                    <a:cubicBezTo>
                      <a:pt x="11" y="96"/>
                      <a:pt x="9" y="97"/>
                      <a:pt x="7" y="99"/>
                    </a:cubicBezTo>
                    <a:cubicBezTo>
                      <a:pt x="8" y="98"/>
                      <a:pt x="9" y="96"/>
                      <a:pt x="10" y="95"/>
                    </a:cubicBezTo>
                    <a:cubicBezTo>
                      <a:pt x="21" y="84"/>
                      <a:pt x="35" y="77"/>
                      <a:pt x="44" y="64"/>
                    </a:cubicBezTo>
                    <a:cubicBezTo>
                      <a:pt x="45" y="65"/>
                      <a:pt x="45" y="66"/>
                      <a:pt x="46" y="67"/>
                    </a:cubicBezTo>
                    <a:cubicBezTo>
                      <a:pt x="46" y="67"/>
                      <a:pt x="46" y="67"/>
                      <a:pt x="46" y="67"/>
                    </a:cubicBezTo>
                    <a:cubicBezTo>
                      <a:pt x="46" y="67"/>
                      <a:pt x="46" y="68"/>
                      <a:pt x="45" y="68"/>
                    </a:cubicBezTo>
                    <a:close/>
                    <a:moveTo>
                      <a:pt x="43" y="64"/>
                    </a:moveTo>
                    <a:cubicBezTo>
                      <a:pt x="37" y="68"/>
                      <a:pt x="30" y="73"/>
                      <a:pt x="24" y="78"/>
                    </a:cubicBezTo>
                    <a:cubicBezTo>
                      <a:pt x="21" y="81"/>
                      <a:pt x="18" y="83"/>
                      <a:pt x="15" y="86"/>
                    </a:cubicBezTo>
                    <a:cubicBezTo>
                      <a:pt x="12" y="88"/>
                      <a:pt x="8" y="91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cubicBezTo>
                      <a:pt x="17" y="82"/>
                      <a:pt x="30" y="74"/>
                      <a:pt x="41" y="62"/>
                    </a:cubicBezTo>
                    <a:cubicBezTo>
                      <a:pt x="42" y="62"/>
                      <a:pt x="42" y="63"/>
                      <a:pt x="43" y="64"/>
                    </a:cubicBezTo>
                    <a:close/>
                    <a:moveTo>
                      <a:pt x="8" y="87"/>
                    </a:moveTo>
                    <a:cubicBezTo>
                      <a:pt x="13" y="81"/>
                      <a:pt x="19" y="77"/>
                      <a:pt x="25" y="72"/>
                    </a:cubicBezTo>
                    <a:cubicBezTo>
                      <a:pt x="28" y="70"/>
                      <a:pt x="31" y="67"/>
                      <a:pt x="35" y="65"/>
                    </a:cubicBezTo>
                    <a:cubicBezTo>
                      <a:pt x="36" y="64"/>
                      <a:pt x="37" y="63"/>
                      <a:pt x="39" y="62"/>
                    </a:cubicBezTo>
                    <a:cubicBezTo>
                      <a:pt x="39" y="62"/>
                      <a:pt x="40" y="62"/>
                      <a:pt x="40" y="61"/>
                    </a:cubicBezTo>
                    <a:cubicBezTo>
                      <a:pt x="40" y="61"/>
                      <a:pt x="40" y="62"/>
                      <a:pt x="40" y="62"/>
                    </a:cubicBezTo>
                    <a:cubicBezTo>
                      <a:pt x="40" y="62"/>
                      <a:pt x="39" y="63"/>
                      <a:pt x="39" y="63"/>
                    </a:cubicBezTo>
                    <a:cubicBezTo>
                      <a:pt x="29" y="74"/>
                      <a:pt x="16" y="82"/>
                      <a:pt x="6" y="92"/>
                    </a:cubicBezTo>
                    <a:cubicBezTo>
                      <a:pt x="6" y="90"/>
                      <a:pt x="7" y="88"/>
                      <a:pt x="8" y="87"/>
                    </a:cubicBezTo>
                    <a:close/>
                    <a:moveTo>
                      <a:pt x="22" y="80"/>
                    </a:moveTo>
                    <a:cubicBezTo>
                      <a:pt x="26" y="77"/>
                      <a:pt x="30" y="74"/>
                      <a:pt x="34" y="71"/>
                    </a:cubicBezTo>
                    <a:cubicBezTo>
                      <a:pt x="36" y="70"/>
                      <a:pt x="38" y="68"/>
                      <a:pt x="40" y="67"/>
                    </a:cubicBezTo>
                    <a:cubicBezTo>
                      <a:pt x="41" y="66"/>
                      <a:pt x="42" y="65"/>
                      <a:pt x="43" y="65"/>
                    </a:cubicBezTo>
                    <a:cubicBezTo>
                      <a:pt x="44" y="64"/>
                      <a:pt x="39" y="69"/>
                      <a:pt x="40" y="68"/>
                    </a:cubicBezTo>
                    <a:cubicBezTo>
                      <a:pt x="30" y="80"/>
                      <a:pt x="16" y="87"/>
                      <a:pt x="6" y="99"/>
                    </a:cubicBezTo>
                    <a:cubicBezTo>
                      <a:pt x="5" y="97"/>
                      <a:pt x="5" y="95"/>
                      <a:pt x="6" y="94"/>
                    </a:cubicBezTo>
                    <a:cubicBezTo>
                      <a:pt x="12" y="90"/>
                      <a:pt x="17" y="85"/>
                      <a:pt x="22" y="80"/>
                    </a:cubicBezTo>
                    <a:close/>
                    <a:moveTo>
                      <a:pt x="6" y="100"/>
                    </a:moveTo>
                    <a:cubicBezTo>
                      <a:pt x="13" y="94"/>
                      <a:pt x="20" y="89"/>
                      <a:pt x="27" y="84"/>
                    </a:cubicBezTo>
                    <a:cubicBezTo>
                      <a:pt x="31" y="81"/>
                      <a:pt x="34" y="78"/>
                      <a:pt x="37" y="76"/>
                    </a:cubicBezTo>
                    <a:cubicBezTo>
                      <a:pt x="38" y="75"/>
                      <a:pt x="38" y="75"/>
                      <a:pt x="39" y="74"/>
                    </a:cubicBezTo>
                    <a:cubicBezTo>
                      <a:pt x="35" y="79"/>
                      <a:pt x="30" y="83"/>
                      <a:pt x="26" y="87"/>
                    </a:cubicBezTo>
                    <a:cubicBezTo>
                      <a:pt x="20" y="92"/>
                      <a:pt x="14" y="97"/>
                      <a:pt x="9" y="103"/>
                    </a:cubicBezTo>
                    <a:cubicBezTo>
                      <a:pt x="8" y="102"/>
                      <a:pt x="7" y="101"/>
                      <a:pt x="6" y="100"/>
                    </a:cubicBezTo>
                    <a:close/>
                    <a:moveTo>
                      <a:pt x="10" y="103"/>
                    </a:moveTo>
                    <a:cubicBezTo>
                      <a:pt x="23" y="95"/>
                      <a:pt x="34" y="83"/>
                      <a:pt x="47" y="75"/>
                    </a:cubicBezTo>
                    <a:cubicBezTo>
                      <a:pt x="47" y="75"/>
                      <a:pt x="50" y="72"/>
                      <a:pt x="50" y="73"/>
                    </a:cubicBezTo>
                    <a:cubicBezTo>
                      <a:pt x="48" y="75"/>
                      <a:pt x="46" y="76"/>
                      <a:pt x="45" y="78"/>
                    </a:cubicBezTo>
                    <a:cubicBezTo>
                      <a:pt x="41" y="81"/>
                      <a:pt x="38" y="84"/>
                      <a:pt x="35" y="87"/>
                    </a:cubicBezTo>
                    <a:cubicBezTo>
                      <a:pt x="27" y="93"/>
                      <a:pt x="20" y="98"/>
                      <a:pt x="14" y="105"/>
                    </a:cubicBezTo>
                    <a:cubicBezTo>
                      <a:pt x="14" y="105"/>
                      <a:pt x="14" y="105"/>
                      <a:pt x="14" y="105"/>
                    </a:cubicBezTo>
                    <a:cubicBezTo>
                      <a:pt x="12" y="105"/>
                      <a:pt x="11" y="104"/>
                      <a:pt x="10" y="104"/>
                    </a:cubicBezTo>
                    <a:cubicBezTo>
                      <a:pt x="10" y="104"/>
                      <a:pt x="10" y="104"/>
                      <a:pt x="10" y="103"/>
                    </a:cubicBezTo>
                    <a:close/>
                    <a:moveTo>
                      <a:pt x="14" y="106"/>
                    </a:moveTo>
                    <a:cubicBezTo>
                      <a:pt x="21" y="102"/>
                      <a:pt x="26" y="96"/>
                      <a:pt x="31" y="92"/>
                    </a:cubicBezTo>
                    <a:cubicBezTo>
                      <a:pt x="38" y="87"/>
                      <a:pt x="43" y="82"/>
                      <a:pt x="50" y="77"/>
                    </a:cubicBezTo>
                    <a:cubicBezTo>
                      <a:pt x="50" y="77"/>
                      <a:pt x="52" y="75"/>
                      <a:pt x="53" y="75"/>
                    </a:cubicBezTo>
                    <a:cubicBezTo>
                      <a:pt x="51" y="77"/>
                      <a:pt x="49" y="79"/>
                      <a:pt x="47" y="81"/>
                    </a:cubicBezTo>
                    <a:cubicBezTo>
                      <a:pt x="44" y="83"/>
                      <a:pt x="42" y="86"/>
                      <a:pt x="39" y="89"/>
                    </a:cubicBezTo>
                    <a:cubicBezTo>
                      <a:pt x="34" y="95"/>
                      <a:pt x="27" y="100"/>
                      <a:pt x="22" y="106"/>
                    </a:cubicBezTo>
                    <a:cubicBezTo>
                      <a:pt x="22" y="106"/>
                      <a:pt x="22" y="107"/>
                      <a:pt x="23" y="106"/>
                    </a:cubicBezTo>
                    <a:cubicBezTo>
                      <a:pt x="29" y="102"/>
                      <a:pt x="34" y="97"/>
                      <a:pt x="40" y="92"/>
                    </a:cubicBezTo>
                    <a:cubicBezTo>
                      <a:pt x="47" y="86"/>
                      <a:pt x="54" y="80"/>
                      <a:pt x="62" y="74"/>
                    </a:cubicBezTo>
                    <a:cubicBezTo>
                      <a:pt x="62" y="74"/>
                      <a:pt x="62" y="74"/>
                      <a:pt x="62" y="74"/>
                    </a:cubicBezTo>
                    <a:cubicBezTo>
                      <a:pt x="61" y="75"/>
                      <a:pt x="59" y="76"/>
                      <a:pt x="58" y="78"/>
                    </a:cubicBezTo>
                    <a:cubicBezTo>
                      <a:pt x="55" y="81"/>
                      <a:pt x="52" y="84"/>
                      <a:pt x="48" y="88"/>
                    </a:cubicBezTo>
                    <a:cubicBezTo>
                      <a:pt x="42" y="94"/>
                      <a:pt x="35" y="99"/>
                      <a:pt x="28" y="106"/>
                    </a:cubicBezTo>
                    <a:cubicBezTo>
                      <a:pt x="28" y="106"/>
                      <a:pt x="28" y="107"/>
                      <a:pt x="29" y="106"/>
                    </a:cubicBezTo>
                    <a:cubicBezTo>
                      <a:pt x="29" y="106"/>
                      <a:pt x="30" y="106"/>
                      <a:pt x="30" y="105"/>
                    </a:cubicBezTo>
                    <a:cubicBezTo>
                      <a:pt x="30" y="105"/>
                      <a:pt x="30" y="105"/>
                      <a:pt x="30" y="105"/>
                    </a:cubicBezTo>
                    <a:cubicBezTo>
                      <a:pt x="37" y="100"/>
                      <a:pt x="44" y="94"/>
                      <a:pt x="50" y="88"/>
                    </a:cubicBezTo>
                    <a:cubicBezTo>
                      <a:pt x="54" y="85"/>
                      <a:pt x="58" y="80"/>
                      <a:pt x="62" y="77"/>
                    </a:cubicBezTo>
                    <a:cubicBezTo>
                      <a:pt x="65" y="75"/>
                      <a:pt x="67" y="73"/>
                      <a:pt x="70" y="70"/>
                    </a:cubicBezTo>
                    <a:cubicBezTo>
                      <a:pt x="69" y="71"/>
                      <a:pt x="69" y="71"/>
                      <a:pt x="69" y="72"/>
                    </a:cubicBezTo>
                    <a:cubicBezTo>
                      <a:pt x="65" y="76"/>
                      <a:pt x="62" y="80"/>
                      <a:pt x="58" y="84"/>
                    </a:cubicBezTo>
                    <a:cubicBezTo>
                      <a:pt x="51" y="92"/>
                      <a:pt x="43" y="99"/>
                      <a:pt x="35" y="106"/>
                    </a:cubicBezTo>
                    <a:cubicBezTo>
                      <a:pt x="35" y="106"/>
                      <a:pt x="35" y="107"/>
                      <a:pt x="35" y="107"/>
                    </a:cubicBezTo>
                    <a:cubicBezTo>
                      <a:pt x="28" y="107"/>
                      <a:pt x="21" y="108"/>
                      <a:pt x="14" y="106"/>
                    </a:cubicBezTo>
                    <a:close/>
                    <a:moveTo>
                      <a:pt x="47" y="90"/>
                    </a:moveTo>
                    <a:cubicBezTo>
                      <a:pt x="44" y="93"/>
                      <a:pt x="40" y="96"/>
                      <a:pt x="36" y="99"/>
                    </a:cubicBezTo>
                    <a:cubicBezTo>
                      <a:pt x="35" y="100"/>
                      <a:pt x="34" y="101"/>
                      <a:pt x="32" y="102"/>
                    </a:cubicBezTo>
                    <a:cubicBezTo>
                      <a:pt x="33" y="102"/>
                      <a:pt x="33" y="102"/>
                      <a:pt x="33" y="102"/>
                    </a:cubicBezTo>
                    <a:cubicBezTo>
                      <a:pt x="37" y="98"/>
                      <a:pt x="41" y="95"/>
                      <a:pt x="45" y="92"/>
                    </a:cubicBezTo>
                    <a:cubicBezTo>
                      <a:pt x="45" y="91"/>
                      <a:pt x="46" y="90"/>
                      <a:pt x="47" y="90"/>
                    </a:cubicBezTo>
                    <a:close/>
                    <a:moveTo>
                      <a:pt x="39" y="106"/>
                    </a:moveTo>
                    <a:cubicBezTo>
                      <a:pt x="38" y="106"/>
                      <a:pt x="37" y="107"/>
                      <a:pt x="36" y="107"/>
                    </a:cubicBezTo>
                    <a:cubicBezTo>
                      <a:pt x="39" y="105"/>
                      <a:pt x="41" y="103"/>
                      <a:pt x="44" y="100"/>
                    </a:cubicBezTo>
                    <a:cubicBezTo>
                      <a:pt x="47" y="96"/>
                      <a:pt x="51" y="94"/>
                      <a:pt x="55" y="90"/>
                    </a:cubicBezTo>
                    <a:cubicBezTo>
                      <a:pt x="62" y="84"/>
                      <a:pt x="69" y="77"/>
                      <a:pt x="76" y="70"/>
                    </a:cubicBezTo>
                    <a:cubicBezTo>
                      <a:pt x="77" y="69"/>
                      <a:pt x="80" y="67"/>
                      <a:pt x="81" y="66"/>
                    </a:cubicBezTo>
                    <a:cubicBezTo>
                      <a:pt x="79" y="69"/>
                      <a:pt x="77" y="71"/>
                      <a:pt x="75" y="73"/>
                    </a:cubicBezTo>
                    <a:cubicBezTo>
                      <a:pt x="72" y="76"/>
                      <a:pt x="69" y="80"/>
                      <a:pt x="66" y="84"/>
                    </a:cubicBezTo>
                    <a:cubicBezTo>
                      <a:pt x="63" y="87"/>
                      <a:pt x="60" y="90"/>
                      <a:pt x="57" y="94"/>
                    </a:cubicBezTo>
                    <a:cubicBezTo>
                      <a:pt x="53" y="98"/>
                      <a:pt x="50" y="102"/>
                      <a:pt x="45" y="106"/>
                    </a:cubicBezTo>
                    <a:cubicBezTo>
                      <a:pt x="45" y="106"/>
                      <a:pt x="45" y="106"/>
                      <a:pt x="45" y="106"/>
                    </a:cubicBezTo>
                    <a:cubicBezTo>
                      <a:pt x="43" y="106"/>
                      <a:pt x="41" y="106"/>
                      <a:pt x="39" y="106"/>
                    </a:cubicBezTo>
                    <a:close/>
                    <a:moveTo>
                      <a:pt x="45" y="106"/>
                    </a:moveTo>
                    <a:cubicBezTo>
                      <a:pt x="45" y="106"/>
                      <a:pt x="45" y="106"/>
                      <a:pt x="45" y="106"/>
                    </a:cubicBezTo>
                    <a:cubicBezTo>
                      <a:pt x="49" y="104"/>
                      <a:pt x="52" y="102"/>
                      <a:pt x="54" y="99"/>
                    </a:cubicBezTo>
                    <a:cubicBezTo>
                      <a:pt x="58" y="95"/>
                      <a:pt x="61" y="92"/>
                      <a:pt x="65" y="88"/>
                    </a:cubicBezTo>
                    <a:cubicBezTo>
                      <a:pt x="73" y="82"/>
                      <a:pt x="80" y="75"/>
                      <a:pt x="87" y="68"/>
                    </a:cubicBezTo>
                    <a:cubicBezTo>
                      <a:pt x="85" y="70"/>
                      <a:pt x="82" y="75"/>
                      <a:pt x="80" y="78"/>
                    </a:cubicBezTo>
                    <a:cubicBezTo>
                      <a:pt x="77" y="81"/>
                      <a:pt x="74" y="84"/>
                      <a:pt x="70" y="87"/>
                    </a:cubicBezTo>
                    <a:cubicBezTo>
                      <a:pt x="65" y="93"/>
                      <a:pt x="59" y="99"/>
                      <a:pt x="54" y="106"/>
                    </a:cubicBezTo>
                    <a:cubicBezTo>
                      <a:pt x="53" y="106"/>
                      <a:pt x="54" y="107"/>
                      <a:pt x="54" y="106"/>
                    </a:cubicBezTo>
                    <a:cubicBezTo>
                      <a:pt x="55" y="106"/>
                      <a:pt x="55" y="105"/>
                      <a:pt x="55" y="105"/>
                    </a:cubicBezTo>
                    <a:cubicBezTo>
                      <a:pt x="56" y="105"/>
                      <a:pt x="56" y="105"/>
                      <a:pt x="57" y="103"/>
                    </a:cubicBezTo>
                    <a:cubicBezTo>
                      <a:pt x="62" y="97"/>
                      <a:pt x="69" y="91"/>
                      <a:pt x="75" y="86"/>
                    </a:cubicBezTo>
                    <a:cubicBezTo>
                      <a:pt x="83" y="79"/>
                      <a:pt x="90" y="72"/>
                      <a:pt x="98" y="65"/>
                    </a:cubicBezTo>
                    <a:cubicBezTo>
                      <a:pt x="95" y="67"/>
                      <a:pt x="92" y="72"/>
                      <a:pt x="89" y="75"/>
                    </a:cubicBezTo>
                    <a:cubicBezTo>
                      <a:pt x="85" y="79"/>
                      <a:pt x="82" y="83"/>
                      <a:pt x="79" y="86"/>
                    </a:cubicBezTo>
                    <a:cubicBezTo>
                      <a:pt x="75" y="90"/>
                      <a:pt x="72" y="94"/>
                      <a:pt x="69" y="98"/>
                    </a:cubicBezTo>
                    <a:cubicBezTo>
                      <a:pt x="66" y="101"/>
                      <a:pt x="62" y="104"/>
                      <a:pt x="59" y="107"/>
                    </a:cubicBezTo>
                    <a:cubicBezTo>
                      <a:pt x="59" y="107"/>
                      <a:pt x="59" y="107"/>
                      <a:pt x="59" y="107"/>
                    </a:cubicBezTo>
                    <a:cubicBezTo>
                      <a:pt x="54" y="107"/>
                      <a:pt x="50" y="106"/>
                      <a:pt x="45" y="106"/>
                    </a:cubicBezTo>
                    <a:close/>
                    <a:moveTo>
                      <a:pt x="60" y="107"/>
                    </a:moveTo>
                    <a:cubicBezTo>
                      <a:pt x="66" y="103"/>
                      <a:pt x="71" y="97"/>
                      <a:pt x="76" y="92"/>
                    </a:cubicBezTo>
                    <a:cubicBezTo>
                      <a:pt x="83" y="87"/>
                      <a:pt x="89" y="81"/>
                      <a:pt x="95" y="75"/>
                    </a:cubicBezTo>
                    <a:cubicBezTo>
                      <a:pt x="96" y="74"/>
                      <a:pt x="97" y="73"/>
                      <a:pt x="99" y="72"/>
                    </a:cubicBezTo>
                    <a:cubicBezTo>
                      <a:pt x="99" y="71"/>
                      <a:pt x="100" y="70"/>
                      <a:pt x="101" y="70"/>
                    </a:cubicBezTo>
                    <a:cubicBezTo>
                      <a:pt x="100" y="71"/>
                      <a:pt x="100" y="72"/>
                      <a:pt x="99" y="73"/>
                    </a:cubicBezTo>
                    <a:cubicBezTo>
                      <a:pt x="96" y="76"/>
                      <a:pt x="93" y="78"/>
                      <a:pt x="91" y="81"/>
                    </a:cubicBezTo>
                    <a:cubicBezTo>
                      <a:pt x="86" y="86"/>
                      <a:pt x="82" y="92"/>
                      <a:pt x="77" y="97"/>
                    </a:cubicBezTo>
                    <a:cubicBezTo>
                      <a:pt x="74" y="100"/>
                      <a:pt x="71" y="104"/>
                      <a:pt x="68" y="107"/>
                    </a:cubicBezTo>
                    <a:cubicBezTo>
                      <a:pt x="65" y="107"/>
                      <a:pt x="63" y="107"/>
                      <a:pt x="60" y="107"/>
                    </a:cubicBezTo>
                    <a:close/>
                    <a:moveTo>
                      <a:pt x="99" y="78"/>
                    </a:moveTo>
                    <a:cubicBezTo>
                      <a:pt x="100" y="77"/>
                      <a:pt x="101" y="76"/>
                      <a:pt x="103" y="75"/>
                    </a:cubicBezTo>
                    <a:cubicBezTo>
                      <a:pt x="106" y="73"/>
                      <a:pt x="102" y="76"/>
                      <a:pt x="101" y="77"/>
                    </a:cubicBezTo>
                    <a:cubicBezTo>
                      <a:pt x="98" y="80"/>
                      <a:pt x="95" y="84"/>
                      <a:pt x="91" y="88"/>
                    </a:cubicBezTo>
                    <a:cubicBezTo>
                      <a:pt x="89" y="90"/>
                      <a:pt x="87" y="93"/>
                      <a:pt x="84" y="96"/>
                    </a:cubicBezTo>
                    <a:cubicBezTo>
                      <a:pt x="81" y="100"/>
                      <a:pt x="78" y="103"/>
                      <a:pt x="75" y="107"/>
                    </a:cubicBezTo>
                    <a:cubicBezTo>
                      <a:pt x="74" y="107"/>
                      <a:pt x="75" y="108"/>
                      <a:pt x="75" y="107"/>
                    </a:cubicBezTo>
                    <a:cubicBezTo>
                      <a:pt x="85" y="100"/>
                      <a:pt x="92" y="90"/>
                      <a:pt x="101" y="82"/>
                    </a:cubicBezTo>
                    <a:cubicBezTo>
                      <a:pt x="103" y="79"/>
                      <a:pt x="105" y="77"/>
                      <a:pt x="107" y="75"/>
                    </a:cubicBezTo>
                    <a:cubicBezTo>
                      <a:pt x="105" y="78"/>
                      <a:pt x="103" y="80"/>
                      <a:pt x="101" y="83"/>
                    </a:cubicBezTo>
                    <a:cubicBezTo>
                      <a:pt x="96" y="89"/>
                      <a:pt x="91" y="95"/>
                      <a:pt x="87" y="101"/>
                    </a:cubicBezTo>
                    <a:cubicBezTo>
                      <a:pt x="86" y="102"/>
                      <a:pt x="84" y="103"/>
                      <a:pt x="83" y="105"/>
                    </a:cubicBezTo>
                    <a:cubicBezTo>
                      <a:pt x="83" y="105"/>
                      <a:pt x="83" y="106"/>
                      <a:pt x="82" y="106"/>
                    </a:cubicBezTo>
                    <a:cubicBezTo>
                      <a:pt x="81" y="107"/>
                      <a:pt x="81" y="107"/>
                      <a:pt x="81" y="107"/>
                    </a:cubicBezTo>
                    <a:cubicBezTo>
                      <a:pt x="81" y="108"/>
                      <a:pt x="81" y="108"/>
                      <a:pt x="80" y="108"/>
                    </a:cubicBezTo>
                    <a:cubicBezTo>
                      <a:pt x="76" y="108"/>
                      <a:pt x="72" y="108"/>
                      <a:pt x="68" y="107"/>
                    </a:cubicBezTo>
                    <a:cubicBezTo>
                      <a:pt x="73" y="103"/>
                      <a:pt x="77" y="98"/>
                      <a:pt x="81" y="94"/>
                    </a:cubicBezTo>
                    <a:cubicBezTo>
                      <a:pt x="87" y="88"/>
                      <a:pt x="93" y="83"/>
                      <a:pt x="99" y="78"/>
                    </a:cubicBezTo>
                    <a:close/>
                    <a:moveTo>
                      <a:pt x="85" y="108"/>
                    </a:moveTo>
                    <a:cubicBezTo>
                      <a:pt x="84" y="108"/>
                      <a:pt x="82" y="108"/>
                      <a:pt x="81" y="108"/>
                    </a:cubicBezTo>
                    <a:cubicBezTo>
                      <a:pt x="81" y="108"/>
                      <a:pt x="81" y="108"/>
                      <a:pt x="82" y="108"/>
                    </a:cubicBezTo>
                    <a:cubicBezTo>
                      <a:pt x="82" y="108"/>
                      <a:pt x="82" y="108"/>
                      <a:pt x="82" y="108"/>
                    </a:cubicBezTo>
                    <a:cubicBezTo>
                      <a:pt x="84" y="105"/>
                      <a:pt x="87" y="102"/>
                      <a:pt x="89" y="100"/>
                    </a:cubicBezTo>
                    <a:cubicBezTo>
                      <a:pt x="94" y="95"/>
                      <a:pt x="100" y="91"/>
                      <a:pt x="105" y="85"/>
                    </a:cubicBezTo>
                    <a:cubicBezTo>
                      <a:pt x="106" y="84"/>
                      <a:pt x="107" y="83"/>
                      <a:pt x="108" y="82"/>
                    </a:cubicBezTo>
                    <a:cubicBezTo>
                      <a:pt x="108" y="81"/>
                      <a:pt x="111" y="78"/>
                      <a:pt x="109" y="81"/>
                    </a:cubicBezTo>
                    <a:cubicBezTo>
                      <a:pt x="107" y="85"/>
                      <a:pt x="104" y="88"/>
                      <a:pt x="102" y="91"/>
                    </a:cubicBezTo>
                    <a:cubicBezTo>
                      <a:pt x="97" y="96"/>
                      <a:pt x="92" y="101"/>
                      <a:pt x="88" y="107"/>
                    </a:cubicBezTo>
                    <a:cubicBezTo>
                      <a:pt x="87" y="107"/>
                      <a:pt x="88" y="108"/>
                      <a:pt x="88" y="107"/>
                    </a:cubicBezTo>
                    <a:cubicBezTo>
                      <a:pt x="96" y="101"/>
                      <a:pt x="102" y="94"/>
                      <a:pt x="109" y="87"/>
                    </a:cubicBezTo>
                    <a:cubicBezTo>
                      <a:pt x="110" y="86"/>
                      <a:pt x="112" y="85"/>
                      <a:pt x="113" y="84"/>
                    </a:cubicBezTo>
                    <a:cubicBezTo>
                      <a:pt x="111" y="87"/>
                      <a:pt x="109" y="89"/>
                      <a:pt x="107" y="91"/>
                    </a:cubicBezTo>
                    <a:cubicBezTo>
                      <a:pt x="103" y="95"/>
                      <a:pt x="100" y="100"/>
                      <a:pt x="97" y="104"/>
                    </a:cubicBezTo>
                    <a:cubicBezTo>
                      <a:pt x="97" y="104"/>
                      <a:pt x="96" y="105"/>
                      <a:pt x="96" y="105"/>
                    </a:cubicBezTo>
                    <a:cubicBezTo>
                      <a:pt x="94" y="106"/>
                      <a:pt x="93" y="107"/>
                      <a:pt x="92" y="109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89" y="109"/>
                      <a:pt x="87" y="109"/>
                      <a:pt x="85" y="108"/>
                    </a:cubicBezTo>
                    <a:close/>
                    <a:moveTo>
                      <a:pt x="115" y="93"/>
                    </a:moveTo>
                    <a:cubicBezTo>
                      <a:pt x="114" y="94"/>
                      <a:pt x="114" y="95"/>
                      <a:pt x="113" y="95"/>
                    </a:cubicBezTo>
                    <a:cubicBezTo>
                      <a:pt x="109" y="99"/>
                      <a:pt x="105" y="103"/>
                      <a:pt x="102" y="108"/>
                    </a:cubicBezTo>
                    <a:cubicBezTo>
                      <a:pt x="102" y="108"/>
                      <a:pt x="102" y="108"/>
                      <a:pt x="102" y="108"/>
                    </a:cubicBezTo>
                    <a:cubicBezTo>
                      <a:pt x="101" y="108"/>
                      <a:pt x="100" y="108"/>
                      <a:pt x="99" y="108"/>
                    </a:cubicBezTo>
                    <a:cubicBezTo>
                      <a:pt x="104" y="104"/>
                      <a:pt x="108" y="99"/>
                      <a:pt x="113" y="95"/>
                    </a:cubicBezTo>
                    <a:cubicBezTo>
                      <a:pt x="113" y="94"/>
                      <a:pt x="116" y="91"/>
                      <a:pt x="115" y="93"/>
                    </a:cubicBezTo>
                    <a:close/>
                    <a:moveTo>
                      <a:pt x="111" y="98"/>
                    </a:moveTo>
                    <a:cubicBezTo>
                      <a:pt x="109" y="101"/>
                      <a:pt x="107" y="103"/>
                      <a:pt x="105" y="105"/>
                    </a:cubicBezTo>
                    <a:cubicBezTo>
                      <a:pt x="100" y="110"/>
                      <a:pt x="107" y="103"/>
                      <a:pt x="108" y="102"/>
                    </a:cubicBezTo>
                    <a:cubicBezTo>
                      <a:pt x="109" y="101"/>
                      <a:pt x="110" y="100"/>
                      <a:pt x="111" y="98"/>
                    </a:cubicBezTo>
                    <a:close/>
                    <a:moveTo>
                      <a:pt x="98" y="108"/>
                    </a:moveTo>
                    <a:cubicBezTo>
                      <a:pt x="96" y="108"/>
                      <a:pt x="94" y="109"/>
                      <a:pt x="93" y="109"/>
                    </a:cubicBezTo>
                    <a:cubicBezTo>
                      <a:pt x="93" y="108"/>
                      <a:pt x="93" y="108"/>
                      <a:pt x="93" y="108"/>
                    </a:cubicBezTo>
                    <a:cubicBezTo>
                      <a:pt x="94" y="108"/>
                      <a:pt x="94" y="108"/>
                      <a:pt x="94" y="107"/>
                    </a:cubicBezTo>
                    <a:cubicBezTo>
                      <a:pt x="96" y="106"/>
                      <a:pt x="97" y="105"/>
                      <a:pt x="98" y="104"/>
                    </a:cubicBezTo>
                    <a:cubicBezTo>
                      <a:pt x="102" y="100"/>
                      <a:pt x="105" y="96"/>
                      <a:pt x="109" y="93"/>
                    </a:cubicBezTo>
                    <a:cubicBezTo>
                      <a:pt x="110" y="92"/>
                      <a:pt x="115" y="86"/>
                      <a:pt x="113" y="90"/>
                    </a:cubicBezTo>
                    <a:cubicBezTo>
                      <a:pt x="111" y="92"/>
                      <a:pt x="109" y="94"/>
                      <a:pt x="107" y="96"/>
                    </a:cubicBezTo>
                    <a:cubicBezTo>
                      <a:pt x="104" y="100"/>
                      <a:pt x="101" y="104"/>
                      <a:pt x="98" y="108"/>
                    </a:cubicBezTo>
                    <a:close/>
                    <a:moveTo>
                      <a:pt x="103" y="108"/>
                    </a:moveTo>
                    <a:cubicBezTo>
                      <a:pt x="107" y="105"/>
                      <a:pt x="111" y="100"/>
                      <a:pt x="114" y="96"/>
                    </a:cubicBezTo>
                    <a:cubicBezTo>
                      <a:pt x="114" y="96"/>
                      <a:pt x="115" y="95"/>
                      <a:pt x="115" y="95"/>
                    </a:cubicBezTo>
                    <a:cubicBezTo>
                      <a:pt x="115" y="94"/>
                      <a:pt x="116" y="94"/>
                      <a:pt x="116" y="94"/>
                    </a:cubicBezTo>
                    <a:cubicBezTo>
                      <a:pt x="116" y="94"/>
                      <a:pt x="116" y="94"/>
                      <a:pt x="115" y="95"/>
                    </a:cubicBezTo>
                    <a:cubicBezTo>
                      <a:pt x="114" y="96"/>
                      <a:pt x="114" y="98"/>
                      <a:pt x="113" y="99"/>
                    </a:cubicBezTo>
                    <a:cubicBezTo>
                      <a:pt x="111" y="102"/>
                      <a:pt x="108" y="105"/>
                      <a:pt x="105" y="107"/>
                    </a:cubicBezTo>
                    <a:cubicBezTo>
                      <a:pt x="104" y="107"/>
                      <a:pt x="104" y="107"/>
                      <a:pt x="103" y="108"/>
                    </a:cubicBezTo>
                    <a:close/>
                    <a:moveTo>
                      <a:pt x="109" y="106"/>
                    </a:moveTo>
                    <a:cubicBezTo>
                      <a:pt x="109" y="106"/>
                      <a:pt x="108" y="106"/>
                      <a:pt x="107" y="107"/>
                    </a:cubicBezTo>
                    <a:cubicBezTo>
                      <a:pt x="107" y="107"/>
                      <a:pt x="107" y="107"/>
                      <a:pt x="107" y="107"/>
                    </a:cubicBezTo>
                    <a:cubicBezTo>
                      <a:pt x="107" y="107"/>
                      <a:pt x="107" y="106"/>
                      <a:pt x="107" y="106"/>
                    </a:cubicBezTo>
                    <a:cubicBezTo>
                      <a:pt x="107" y="106"/>
                      <a:pt x="107" y="106"/>
                      <a:pt x="107" y="106"/>
                    </a:cubicBezTo>
                    <a:cubicBezTo>
                      <a:pt x="110" y="104"/>
                      <a:pt x="112" y="102"/>
                      <a:pt x="114" y="99"/>
                    </a:cubicBezTo>
                    <a:cubicBezTo>
                      <a:pt x="115" y="98"/>
                      <a:pt x="118" y="94"/>
                      <a:pt x="116" y="99"/>
                    </a:cubicBezTo>
                    <a:cubicBezTo>
                      <a:pt x="115" y="102"/>
                      <a:pt x="112" y="104"/>
                      <a:pt x="110" y="106"/>
                    </a:cubicBezTo>
                    <a:cubicBezTo>
                      <a:pt x="109" y="106"/>
                      <a:pt x="109" y="106"/>
                      <a:pt x="109" y="106"/>
                    </a:cubicBezTo>
                    <a:close/>
                    <a:moveTo>
                      <a:pt x="113" y="104"/>
                    </a:moveTo>
                    <a:cubicBezTo>
                      <a:pt x="115" y="101"/>
                      <a:pt x="117" y="99"/>
                      <a:pt x="118" y="95"/>
                    </a:cubicBezTo>
                    <a:cubicBezTo>
                      <a:pt x="118" y="95"/>
                      <a:pt x="117" y="95"/>
                      <a:pt x="117" y="95"/>
                    </a:cubicBezTo>
                    <a:cubicBezTo>
                      <a:pt x="116" y="96"/>
                      <a:pt x="115" y="97"/>
                      <a:pt x="114" y="99"/>
                    </a:cubicBezTo>
                    <a:cubicBezTo>
                      <a:pt x="115" y="97"/>
                      <a:pt x="116" y="95"/>
                      <a:pt x="117" y="93"/>
                    </a:cubicBezTo>
                    <a:cubicBezTo>
                      <a:pt x="117" y="92"/>
                      <a:pt x="117" y="92"/>
                      <a:pt x="117" y="92"/>
                    </a:cubicBezTo>
                    <a:cubicBezTo>
                      <a:pt x="116" y="93"/>
                      <a:pt x="116" y="93"/>
                      <a:pt x="115" y="94"/>
                    </a:cubicBezTo>
                    <a:cubicBezTo>
                      <a:pt x="116" y="93"/>
                      <a:pt x="116" y="92"/>
                      <a:pt x="116" y="91"/>
                    </a:cubicBezTo>
                    <a:cubicBezTo>
                      <a:pt x="116" y="91"/>
                      <a:pt x="116" y="90"/>
                      <a:pt x="116" y="91"/>
                    </a:cubicBezTo>
                    <a:cubicBezTo>
                      <a:pt x="112" y="94"/>
                      <a:pt x="109" y="97"/>
                      <a:pt x="106" y="100"/>
                    </a:cubicBezTo>
                    <a:cubicBezTo>
                      <a:pt x="105" y="102"/>
                      <a:pt x="103" y="104"/>
                      <a:pt x="102" y="105"/>
                    </a:cubicBezTo>
                    <a:cubicBezTo>
                      <a:pt x="101" y="105"/>
                      <a:pt x="101" y="106"/>
                      <a:pt x="100" y="106"/>
                    </a:cubicBezTo>
                    <a:cubicBezTo>
                      <a:pt x="103" y="103"/>
                      <a:pt x="105" y="100"/>
                      <a:pt x="108" y="97"/>
                    </a:cubicBezTo>
                    <a:cubicBezTo>
                      <a:pt x="110" y="94"/>
                      <a:pt x="113" y="91"/>
                      <a:pt x="115" y="88"/>
                    </a:cubicBezTo>
                    <a:cubicBezTo>
                      <a:pt x="115" y="87"/>
                      <a:pt x="115" y="87"/>
                      <a:pt x="114" y="87"/>
                    </a:cubicBezTo>
                    <a:cubicBezTo>
                      <a:pt x="109" y="91"/>
                      <a:pt x="105" y="95"/>
                      <a:pt x="101" y="99"/>
                    </a:cubicBezTo>
                    <a:cubicBezTo>
                      <a:pt x="102" y="99"/>
                      <a:pt x="102" y="98"/>
                      <a:pt x="102" y="98"/>
                    </a:cubicBezTo>
                    <a:cubicBezTo>
                      <a:pt x="106" y="93"/>
                      <a:pt x="111" y="89"/>
                      <a:pt x="114" y="83"/>
                    </a:cubicBezTo>
                    <a:cubicBezTo>
                      <a:pt x="114" y="83"/>
                      <a:pt x="114" y="82"/>
                      <a:pt x="113" y="82"/>
                    </a:cubicBezTo>
                    <a:cubicBezTo>
                      <a:pt x="109" y="86"/>
                      <a:pt x="106" y="90"/>
                      <a:pt x="102" y="94"/>
                    </a:cubicBezTo>
                    <a:cubicBezTo>
                      <a:pt x="98" y="98"/>
                      <a:pt x="93" y="102"/>
                      <a:pt x="89" y="106"/>
                    </a:cubicBezTo>
                    <a:cubicBezTo>
                      <a:pt x="97" y="97"/>
                      <a:pt x="105" y="89"/>
                      <a:pt x="111" y="79"/>
                    </a:cubicBezTo>
                    <a:cubicBezTo>
                      <a:pt x="112" y="79"/>
                      <a:pt x="111" y="78"/>
                      <a:pt x="111" y="79"/>
                    </a:cubicBezTo>
                    <a:cubicBezTo>
                      <a:pt x="106" y="82"/>
                      <a:pt x="101" y="88"/>
                      <a:pt x="97" y="92"/>
                    </a:cubicBezTo>
                    <a:cubicBezTo>
                      <a:pt x="94" y="94"/>
                      <a:pt x="91" y="97"/>
                      <a:pt x="89" y="99"/>
                    </a:cubicBezTo>
                    <a:cubicBezTo>
                      <a:pt x="95" y="91"/>
                      <a:pt x="102" y="82"/>
                      <a:pt x="109" y="74"/>
                    </a:cubicBezTo>
                    <a:cubicBezTo>
                      <a:pt x="109" y="74"/>
                      <a:pt x="109" y="74"/>
                      <a:pt x="109" y="74"/>
                    </a:cubicBezTo>
                    <a:cubicBezTo>
                      <a:pt x="114" y="80"/>
                      <a:pt x="117" y="86"/>
                      <a:pt x="118" y="93"/>
                    </a:cubicBezTo>
                    <a:cubicBezTo>
                      <a:pt x="118" y="98"/>
                      <a:pt x="116" y="101"/>
                      <a:pt x="113" y="104"/>
                    </a:cubicBezTo>
                    <a:close/>
                    <a:moveTo>
                      <a:pt x="109" y="74"/>
                    </a:moveTo>
                    <a:cubicBezTo>
                      <a:pt x="99" y="81"/>
                      <a:pt x="92" y="90"/>
                      <a:pt x="84" y="98"/>
                    </a:cubicBezTo>
                    <a:cubicBezTo>
                      <a:pt x="85" y="96"/>
                      <a:pt x="87" y="94"/>
                      <a:pt x="88" y="92"/>
                    </a:cubicBezTo>
                    <a:cubicBezTo>
                      <a:pt x="94" y="86"/>
                      <a:pt x="100" y="80"/>
                      <a:pt x="106" y="73"/>
                    </a:cubicBezTo>
                    <a:cubicBezTo>
                      <a:pt x="106" y="73"/>
                      <a:pt x="106" y="73"/>
                      <a:pt x="105" y="73"/>
                    </a:cubicBezTo>
                    <a:cubicBezTo>
                      <a:pt x="98" y="77"/>
                      <a:pt x="92" y="82"/>
                      <a:pt x="86" y="87"/>
                    </a:cubicBezTo>
                    <a:cubicBezTo>
                      <a:pt x="87" y="87"/>
                      <a:pt x="88" y="86"/>
                      <a:pt x="88" y="85"/>
                    </a:cubicBezTo>
                    <a:cubicBezTo>
                      <a:pt x="93" y="80"/>
                      <a:pt x="100" y="75"/>
                      <a:pt x="102" y="68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95" y="75"/>
                      <a:pt x="88" y="81"/>
                      <a:pt x="81" y="87"/>
                    </a:cubicBezTo>
                    <a:cubicBezTo>
                      <a:pt x="78" y="90"/>
                      <a:pt x="74" y="93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5" y="92"/>
                      <a:pt x="78" y="88"/>
                      <a:pt x="81" y="84"/>
                    </a:cubicBezTo>
                    <a:cubicBezTo>
                      <a:pt x="87" y="78"/>
                      <a:pt x="94" y="72"/>
                      <a:pt x="99" y="65"/>
                    </a:cubicBezTo>
                    <a:cubicBezTo>
                      <a:pt x="99" y="65"/>
                      <a:pt x="99" y="65"/>
                      <a:pt x="99" y="64"/>
                    </a:cubicBezTo>
                    <a:cubicBezTo>
                      <a:pt x="102" y="67"/>
                      <a:pt x="106" y="70"/>
                      <a:pt x="109" y="74"/>
                    </a:cubicBezTo>
                    <a:close/>
                    <a:moveTo>
                      <a:pt x="39" y="41"/>
                    </a:moveTo>
                    <a:cubicBezTo>
                      <a:pt x="47" y="29"/>
                      <a:pt x="43" y="16"/>
                      <a:pt x="37" y="5"/>
                    </a:cubicBezTo>
                    <a:cubicBezTo>
                      <a:pt x="47" y="3"/>
                      <a:pt x="58" y="4"/>
                      <a:pt x="69" y="4"/>
                    </a:cubicBezTo>
                    <a:cubicBezTo>
                      <a:pt x="64" y="13"/>
                      <a:pt x="61" y="23"/>
                      <a:pt x="67" y="33"/>
                    </a:cubicBezTo>
                    <a:cubicBezTo>
                      <a:pt x="73" y="44"/>
                      <a:pt x="86" y="53"/>
                      <a:pt x="95" y="61"/>
                    </a:cubicBezTo>
                    <a:cubicBezTo>
                      <a:pt x="95" y="61"/>
                      <a:pt x="96" y="61"/>
                      <a:pt x="96" y="62"/>
                    </a:cubicBezTo>
                    <a:cubicBezTo>
                      <a:pt x="95" y="62"/>
                      <a:pt x="94" y="62"/>
                      <a:pt x="93" y="63"/>
                    </a:cubicBezTo>
                    <a:cubicBezTo>
                      <a:pt x="90" y="67"/>
                      <a:pt x="84" y="62"/>
                      <a:pt x="81" y="62"/>
                    </a:cubicBezTo>
                    <a:cubicBezTo>
                      <a:pt x="73" y="60"/>
                      <a:pt x="69" y="67"/>
                      <a:pt x="63" y="70"/>
                    </a:cubicBezTo>
                    <a:cubicBezTo>
                      <a:pt x="54" y="76"/>
                      <a:pt x="49" y="64"/>
                      <a:pt x="43" y="60"/>
                    </a:cubicBezTo>
                    <a:cubicBezTo>
                      <a:pt x="37" y="56"/>
                      <a:pt x="32" y="57"/>
                      <a:pt x="26" y="60"/>
                    </a:cubicBezTo>
                    <a:cubicBezTo>
                      <a:pt x="31" y="54"/>
                      <a:pt x="35" y="47"/>
                      <a:pt x="39" y="41"/>
                    </a:cubicBezTo>
                    <a:close/>
                    <a:moveTo>
                      <a:pt x="15" y="74"/>
                    </a:moveTo>
                    <a:cubicBezTo>
                      <a:pt x="19" y="72"/>
                      <a:pt x="22" y="69"/>
                      <a:pt x="25" y="67"/>
                    </a:cubicBezTo>
                    <a:cubicBezTo>
                      <a:pt x="27" y="65"/>
                      <a:pt x="29" y="64"/>
                      <a:pt x="31" y="62"/>
                    </a:cubicBezTo>
                    <a:cubicBezTo>
                      <a:pt x="33" y="62"/>
                      <a:pt x="35" y="61"/>
                      <a:pt x="36" y="60"/>
                    </a:cubicBezTo>
                    <a:cubicBezTo>
                      <a:pt x="36" y="60"/>
                      <a:pt x="36" y="60"/>
                      <a:pt x="37" y="60"/>
                    </a:cubicBezTo>
                    <a:cubicBezTo>
                      <a:pt x="36" y="61"/>
                      <a:pt x="34" y="62"/>
                      <a:pt x="34" y="63"/>
                    </a:cubicBezTo>
                    <a:cubicBezTo>
                      <a:pt x="29" y="67"/>
                      <a:pt x="23" y="72"/>
                      <a:pt x="17" y="76"/>
                    </a:cubicBezTo>
                    <a:cubicBezTo>
                      <a:pt x="14" y="78"/>
                      <a:pt x="12" y="80"/>
                      <a:pt x="10" y="83"/>
                    </a:cubicBezTo>
                    <a:cubicBezTo>
                      <a:pt x="12" y="80"/>
                      <a:pt x="14" y="77"/>
                      <a:pt x="15" y="7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30"/>
              <p:cNvSpPr>
                <a:spLocks noEditPoints="1"/>
              </p:cNvSpPr>
              <p:nvPr/>
            </p:nvSpPr>
            <p:spPr bwMode="auto">
              <a:xfrm>
                <a:off x="3188" y="986"/>
                <a:ext cx="199" cy="229"/>
              </a:xfrm>
              <a:custGeom>
                <a:avLst/>
                <a:gdLst>
                  <a:gd name="T0" fmla="*/ 71 w 84"/>
                  <a:gd name="T1" fmla="*/ 86 h 97"/>
                  <a:gd name="T2" fmla="*/ 49 w 84"/>
                  <a:gd name="T3" fmla="*/ 0 h 97"/>
                  <a:gd name="T4" fmla="*/ 0 w 84"/>
                  <a:gd name="T5" fmla="*/ 56 h 97"/>
                  <a:gd name="T6" fmla="*/ 46 w 84"/>
                  <a:gd name="T7" fmla="*/ 74 h 97"/>
                  <a:gd name="T8" fmla="*/ 36 w 84"/>
                  <a:gd name="T9" fmla="*/ 86 h 97"/>
                  <a:gd name="T10" fmla="*/ 34 w 84"/>
                  <a:gd name="T11" fmla="*/ 71 h 97"/>
                  <a:gd name="T12" fmla="*/ 19 w 84"/>
                  <a:gd name="T13" fmla="*/ 89 h 97"/>
                  <a:gd name="T14" fmla="*/ 28 w 84"/>
                  <a:gd name="T15" fmla="*/ 86 h 97"/>
                  <a:gd name="T16" fmla="*/ 14 w 84"/>
                  <a:gd name="T17" fmla="*/ 86 h 97"/>
                  <a:gd name="T18" fmla="*/ 32 w 84"/>
                  <a:gd name="T19" fmla="*/ 72 h 97"/>
                  <a:gd name="T20" fmla="*/ 55 w 84"/>
                  <a:gd name="T21" fmla="*/ 71 h 97"/>
                  <a:gd name="T22" fmla="*/ 39 w 84"/>
                  <a:gd name="T23" fmla="*/ 77 h 97"/>
                  <a:gd name="T24" fmla="*/ 22 w 84"/>
                  <a:gd name="T25" fmla="*/ 85 h 97"/>
                  <a:gd name="T26" fmla="*/ 63 w 84"/>
                  <a:gd name="T27" fmla="*/ 60 h 97"/>
                  <a:gd name="T28" fmla="*/ 52 w 84"/>
                  <a:gd name="T29" fmla="*/ 56 h 97"/>
                  <a:gd name="T30" fmla="*/ 16 w 84"/>
                  <a:gd name="T31" fmla="*/ 84 h 97"/>
                  <a:gd name="T32" fmla="*/ 13 w 84"/>
                  <a:gd name="T33" fmla="*/ 80 h 97"/>
                  <a:gd name="T34" fmla="*/ 39 w 84"/>
                  <a:gd name="T35" fmla="*/ 58 h 97"/>
                  <a:gd name="T36" fmla="*/ 28 w 84"/>
                  <a:gd name="T37" fmla="*/ 63 h 97"/>
                  <a:gd name="T38" fmla="*/ 10 w 84"/>
                  <a:gd name="T39" fmla="*/ 82 h 97"/>
                  <a:gd name="T40" fmla="*/ 23 w 84"/>
                  <a:gd name="T41" fmla="*/ 62 h 97"/>
                  <a:gd name="T42" fmla="*/ 17 w 84"/>
                  <a:gd name="T43" fmla="*/ 57 h 97"/>
                  <a:gd name="T44" fmla="*/ 14 w 84"/>
                  <a:gd name="T45" fmla="*/ 65 h 97"/>
                  <a:gd name="T46" fmla="*/ 7 w 84"/>
                  <a:gd name="T47" fmla="*/ 60 h 97"/>
                  <a:gd name="T48" fmla="*/ 7 w 84"/>
                  <a:gd name="T49" fmla="*/ 60 h 97"/>
                  <a:gd name="T50" fmla="*/ 27 w 84"/>
                  <a:gd name="T51" fmla="*/ 58 h 97"/>
                  <a:gd name="T52" fmla="*/ 26 w 84"/>
                  <a:gd name="T53" fmla="*/ 58 h 97"/>
                  <a:gd name="T54" fmla="*/ 26 w 84"/>
                  <a:gd name="T55" fmla="*/ 58 h 97"/>
                  <a:gd name="T56" fmla="*/ 13 w 84"/>
                  <a:gd name="T57" fmla="*/ 62 h 97"/>
                  <a:gd name="T58" fmla="*/ 9 w 84"/>
                  <a:gd name="T59" fmla="*/ 61 h 97"/>
                  <a:gd name="T60" fmla="*/ 15 w 84"/>
                  <a:gd name="T61" fmla="*/ 62 h 97"/>
                  <a:gd name="T62" fmla="*/ 5 w 84"/>
                  <a:gd name="T63" fmla="*/ 62 h 97"/>
                  <a:gd name="T64" fmla="*/ 7 w 84"/>
                  <a:gd name="T65" fmla="*/ 58 h 97"/>
                  <a:gd name="T66" fmla="*/ 3 w 84"/>
                  <a:gd name="T67" fmla="*/ 59 h 97"/>
                  <a:gd name="T68" fmla="*/ 39 w 84"/>
                  <a:gd name="T69" fmla="*/ 61 h 97"/>
                  <a:gd name="T70" fmla="*/ 29 w 84"/>
                  <a:gd name="T71" fmla="*/ 93 h 97"/>
                  <a:gd name="T72" fmla="*/ 61 w 84"/>
                  <a:gd name="T73" fmla="*/ 66 h 97"/>
                  <a:gd name="T74" fmla="*/ 35 w 84"/>
                  <a:gd name="T75" fmla="*/ 93 h 97"/>
                  <a:gd name="T76" fmla="*/ 40 w 84"/>
                  <a:gd name="T77" fmla="*/ 94 h 97"/>
                  <a:gd name="T78" fmla="*/ 47 w 84"/>
                  <a:gd name="T79" fmla="*/ 93 h 97"/>
                  <a:gd name="T80" fmla="*/ 54 w 84"/>
                  <a:gd name="T81" fmla="*/ 90 h 97"/>
                  <a:gd name="T82" fmla="*/ 71 w 84"/>
                  <a:gd name="T83" fmla="*/ 79 h 97"/>
                  <a:gd name="T84" fmla="*/ 63 w 84"/>
                  <a:gd name="T85" fmla="*/ 87 h 97"/>
                  <a:gd name="T86" fmla="*/ 67 w 84"/>
                  <a:gd name="T87" fmla="*/ 81 h 97"/>
                  <a:gd name="T88" fmla="*/ 77 w 84"/>
                  <a:gd name="T89" fmla="*/ 66 h 97"/>
                  <a:gd name="T90" fmla="*/ 77 w 84"/>
                  <a:gd name="T91" fmla="*/ 64 h 97"/>
                  <a:gd name="T92" fmla="*/ 44 w 84"/>
                  <a:gd name="T93" fmla="*/ 90 h 97"/>
                  <a:gd name="T94" fmla="*/ 45 w 84"/>
                  <a:gd name="T95" fmla="*/ 85 h 97"/>
                  <a:gd name="T96" fmla="*/ 71 w 84"/>
                  <a:gd name="T97" fmla="*/ 60 h 97"/>
                  <a:gd name="T98" fmla="*/ 34 w 84"/>
                  <a:gd name="T99" fmla="*/ 27 h 97"/>
                  <a:gd name="T100" fmla="*/ 49 w 84"/>
                  <a:gd name="T101" fmla="*/ 25 h 97"/>
                  <a:gd name="T102" fmla="*/ 60 w 84"/>
                  <a:gd name="T103" fmla="*/ 55 h 97"/>
                  <a:gd name="T104" fmla="*/ 34 w 84"/>
                  <a:gd name="T105" fmla="*/ 2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4" h="97">
                    <a:moveTo>
                      <a:pt x="0" y="58"/>
                    </a:moveTo>
                    <a:cubicBezTo>
                      <a:pt x="0" y="58"/>
                      <a:pt x="0" y="59"/>
                      <a:pt x="0" y="60"/>
                    </a:cubicBezTo>
                    <a:cubicBezTo>
                      <a:pt x="0" y="70"/>
                      <a:pt x="4" y="79"/>
                      <a:pt x="10" y="86"/>
                    </a:cubicBezTo>
                    <a:cubicBezTo>
                      <a:pt x="18" y="95"/>
                      <a:pt x="32" y="97"/>
                      <a:pt x="42" y="97"/>
                    </a:cubicBezTo>
                    <a:cubicBezTo>
                      <a:pt x="53" y="97"/>
                      <a:pt x="63" y="92"/>
                      <a:pt x="71" y="86"/>
                    </a:cubicBezTo>
                    <a:cubicBezTo>
                      <a:pt x="78" y="80"/>
                      <a:pt x="80" y="72"/>
                      <a:pt x="81" y="63"/>
                    </a:cubicBezTo>
                    <a:cubicBezTo>
                      <a:pt x="84" y="44"/>
                      <a:pt x="72" y="24"/>
                      <a:pt x="51" y="24"/>
                    </a:cubicBezTo>
                    <a:cubicBezTo>
                      <a:pt x="52" y="17"/>
                      <a:pt x="52" y="9"/>
                      <a:pt x="51" y="2"/>
                    </a:cubicBezTo>
                    <a:cubicBezTo>
                      <a:pt x="51" y="1"/>
                      <a:pt x="50" y="1"/>
                      <a:pt x="50" y="1"/>
                    </a:cubicBezTo>
                    <a:cubicBezTo>
                      <a:pt x="50" y="0"/>
                      <a:pt x="49" y="0"/>
                      <a:pt x="49" y="0"/>
                    </a:cubicBezTo>
                    <a:cubicBezTo>
                      <a:pt x="44" y="0"/>
                      <a:pt x="40" y="1"/>
                      <a:pt x="36" y="0"/>
                    </a:cubicBezTo>
                    <a:cubicBezTo>
                      <a:pt x="35" y="0"/>
                      <a:pt x="34" y="0"/>
                      <a:pt x="34" y="1"/>
                    </a:cubicBezTo>
                    <a:cubicBezTo>
                      <a:pt x="33" y="1"/>
                      <a:pt x="33" y="2"/>
                      <a:pt x="33" y="2"/>
                    </a:cubicBezTo>
                    <a:cubicBezTo>
                      <a:pt x="33" y="10"/>
                      <a:pt x="34" y="17"/>
                      <a:pt x="33" y="24"/>
                    </a:cubicBezTo>
                    <a:cubicBezTo>
                      <a:pt x="16" y="23"/>
                      <a:pt x="2" y="40"/>
                      <a:pt x="0" y="56"/>
                    </a:cubicBezTo>
                    <a:cubicBezTo>
                      <a:pt x="0" y="57"/>
                      <a:pt x="0" y="57"/>
                      <a:pt x="0" y="58"/>
                    </a:cubicBezTo>
                    <a:close/>
                    <a:moveTo>
                      <a:pt x="28" y="92"/>
                    </a:moveTo>
                    <a:cubicBezTo>
                      <a:pt x="28" y="92"/>
                      <a:pt x="28" y="92"/>
                      <a:pt x="28" y="92"/>
                    </a:cubicBezTo>
                    <a:cubicBezTo>
                      <a:pt x="27" y="92"/>
                      <a:pt x="25" y="92"/>
                      <a:pt x="23" y="91"/>
                    </a:cubicBezTo>
                    <a:cubicBezTo>
                      <a:pt x="30" y="85"/>
                      <a:pt x="38" y="79"/>
                      <a:pt x="46" y="74"/>
                    </a:cubicBezTo>
                    <a:cubicBezTo>
                      <a:pt x="49" y="72"/>
                      <a:pt x="52" y="70"/>
                      <a:pt x="54" y="68"/>
                    </a:cubicBezTo>
                    <a:cubicBezTo>
                      <a:pt x="57" y="66"/>
                      <a:pt x="59" y="64"/>
                      <a:pt x="61" y="63"/>
                    </a:cubicBezTo>
                    <a:cubicBezTo>
                      <a:pt x="63" y="61"/>
                      <a:pt x="65" y="60"/>
                      <a:pt x="62" y="63"/>
                    </a:cubicBezTo>
                    <a:cubicBezTo>
                      <a:pt x="57" y="68"/>
                      <a:pt x="51" y="72"/>
                      <a:pt x="45" y="77"/>
                    </a:cubicBezTo>
                    <a:cubicBezTo>
                      <a:pt x="42" y="80"/>
                      <a:pt x="39" y="83"/>
                      <a:pt x="36" y="86"/>
                    </a:cubicBezTo>
                    <a:cubicBezTo>
                      <a:pt x="34" y="88"/>
                      <a:pt x="33" y="89"/>
                      <a:pt x="31" y="90"/>
                    </a:cubicBezTo>
                    <a:cubicBezTo>
                      <a:pt x="30" y="91"/>
                      <a:pt x="29" y="92"/>
                      <a:pt x="28" y="92"/>
                    </a:cubicBezTo>
                    <a:close/>
                    <a:moveTo>
                      <a:pt x="17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23" y="82"/>
                      <a:pt x="28" y="77"/>
                      <a:pt x="34" y="71"/>
                    </a:cubicBezTo>
                    <a:cubicBezTo>
                      <a:pt x="38" y="68"/>
                      <a:pt x="41" y="65"/>
                      <a:pt x="45" y="63"/>
                    </a:cubicBezTo>
                    <a:cubicBezTo>
                      <a:pt x="48" y="61"/>
                      <a:pt x="52" y="59"/>
                      <a:pt x="53" y="57"/>
                    </a:cubicBezTo>
                    <a:cubicBezTo>
                      <a:pt x="47" y="63"/>
                      <a:pt x="40" y="69"/>
                      <a:pt x="34" y="74"/>
                    </a:cubicBezTo>
                    <a:cubicBezTo>
                      <a:pt x="28" y="79"/>
                      <a:pt x="23" y="83"/>
                      <a:pt x="19" y="88"/>
                    </a:cubicBezTo>
                    <a:cubicBezTo>
                      <a:pt x="18" y="89"/>
                      <a:pt x="19" y="89"/>
                      <a:pt x="19" y="89"/>
                    </a:cubicBezTo>
                    <a:cubicBezTo>
                      <a:pt x="25" y="85"/>
                      <a:pt x="32" y="80"/>
                      <a:pt x="38" y="75"/>
                    </a:cubicBezTo>
                    <a:cubicBezTo>
                      <a:pt x="44" y="70"/>
                      <a:pt x="51" y="64"/>
                      <a:pt x="58" y="60"/>
                    </a:cubicBezTo>
                    <a:cubicBezTo>
                      <a:pt x="55" y="62"/>
                      <a:pt x="52" y="65"/>
                      <a:pt x="49" y="67"/>
                    </a:cubicBezTo>
                    <a:cubicBezTo>
                      <a:pt x="45" y="70"/>
                      <a:pt x="42" y="73"/>
                      <a:pt x="38" y="76"/>
                    </a:cubicBezTo>
                    <a:cubicBezTo>
                      <a:pt x="35" y="79"/>
                      <a:pt x="32" y="83"/>
                      <a:pt x="28" y="86"/>
                    </a:cubicBezTo>
                    <a:cubicBezTo>
                      <a:pt x="26" y="87"/>
                      <a:pt x="24" y="88"/>
                      <a:pt x="22" y="91"/>
                    </a:cubicBezTo>
                    <a:cubicBezTo>
                      <a:pt x="20" y="90"/>
                      <a:pt x="18" y="89"/>
                      <a:pt x="17" y="88"/>
                    </a:cubicBezTo>
                    <a:close/>
                    <a:moveTo>
                      <a:pt x="16" y="87"/>
                    </a:moveTo>
                    <a:cubicBezTo>
                      <a:pt x="16" y="87"/>
                      <a:pt x="16" y="87"/>
                      <a:pt x="16" y="87"/>
                    </a:cubicBezTo>
                    <a:cubicBezTo>
                      <a:pt x="16" y="87"/>
                      <a:pt x="15" y="87"/>
                      <a:pt x="14" y="86"/>
                    </a:cubicBezTo>
                    <a:cubicBezTo>
                      <a:pt x="20" y="81"/>
                      <a:pt x="26" y="76"/>
                      <a:pt x="32" y="70"/>
                    </a:cubicBezTo>
                    <a:cubicBezTo>
                      <a:pt x="36" y="67"/>
                      <a:pt x="39" y="65"/>
                      <a:pt x="43" y="62"/>
                    </a:cubicBezTo>
                    <a:cubicBezTo>
                      <a:pt x="45" y="60"/>
                      <a:pt x="47" y="59"/>
                      <a:pt x="49" y="58"/>
                    </a:cubicBezTo>
                    <a:cubicBezTo>
                      <a:pt x="53" y="55"/>
                      <a:pt x="48" y="58"/>
                      <a:pt x="47" y="59"/>
                    </a:cubicBezTo>
                    <a:cubicBezTo>
                      <a:pt x="42" y="63"/>
                      <a:pt x="37" y="67"/>
                      <a:pt x="32" y="72"/>
                    </a:cubicBezTo>
                    <a:cubicBezTo>
                      <a:pt x="27" y="77"/>
                      <a:pt x="21" y="81"/>
                      <a:pt x="16" y="87"/>
                    </a:cubicBezTo>
                    <a:close/>
                    <a:moveTo>
                      <a:pt x="48" y="76"/>
                    </a:moveTo>
                    <a:cubicBezTo>
                      <a:pt x="54" y="71"/>
                      <a:pt x="60" y="67"/>
                      <a:pt x="64" y="61"/>
                    </a:cubicBezTo>
                    <a:cubicBezTo>
                      <a:pt x="65" y="61"/>
                      <a:pt x="65" y="61"/>
                      <a:pt x="66" y="61"/>
                    </a:cubicBezTo>
                    <a:cubicBezTo>
                      <a:pt x="62" y="64"/>
                      <a:pt x="58" y="68"/>
                      <a:pt x="55" y="71"/>
                    </a:cubicBezTo>
                    <a:cubicBezTo>
                      <a:pt x="49" y="76"/>
                      <a:pt x="44" y="81"/>
                      <a:pt x="38" y="85"/>
                    </a:cubicBezTo>
                    <a:cubicBezTo>
                      <a:pt x="41" y="82"/>
                      <a:pt x="44" y="79"/>
                      <a:pt x="48" y="76"/>
                    </a:cubicBezTo>
                    <a:close/>
                    <a:moveTo>
                      <a:pt x="46" y="73"/>
                    </a:moveTo>
                    <a:cubicBezTo>
                      <a:pt x="41" y="76"/>
                      <a:pt x="37" y="79"/>
                      <a:pt x="33" y="83"/>
                    </a:cubicBezTo>
                    <a:cubicBezTo>
                      <a:pt x="35" y="81"/>
                      <a:pt x="37" y="79"/>
                      <a:pt x="39" y="77"/>
                    </a:cubicBezTo>
                    <a:cubicBezTo>
                      <a:pt x="45" y="70"/>
                      <a:pt x="53" y="65"/>
                      <a:pt x="59" y="59"/>
                    </a:cubicBezTo>
                    <a:cubicBezTo>
                      <a:pt x="60" y="59"/>
                      <a:pt x="59" y="59"/>
                      <a:pt x="59" y="59"/>
                    </a:cubicBezTo>
                    <a:cubicBezTo>
                      <a:pt x="53" y="61"/>
                      <a:pt x="48" y="66"/>
                      <a:pt x="43" y="70"/>
                    </a:cubicBezTo>
                    <a:cubicBezTo>
                      <a:pt x="36" y="76"/>
                      <a:pt x="29" y="81"/>
                      <a:pt x="22" y="86"/>
                    </a:cubicBezTo>
                    <a:cubicBezTo>
                      <a:pt x="18" y="89"/>
                      <a:pt x="22" y="86"/>
                      <a:pt x="22" y="85"/>
                    </a:cubicBezTo>
                    <a:cubicBezTo>
                      <a:pt x="23" y="84"/>
                      <a:pt x="25" y="82"/>
                      <a:pt x="27" y="81"/>
                    </a:cubicBezTo>
                    <a:cubicBezTo>
                      <a:pt x="29" y="79"/>
                      <a:pt x="32" y="76"/>
                      <a:pt x="35" y="74"/>
                    </a:cubicBezTo>
                    <a:cubicBezTo>
                      <a:pt x="42" y="68"/>
                      <a:pt x="49" y="62"/>
                      <a:pt x="55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8" y="57"/>
                      <a:pt x="60" y="59"/>
                      <a:pt x="63" y="60"/>
                    </a:cubicBezTo>
                    <a:cubicBezTo>
                      <a:pt x="57" y="64"/>
                      <a:pt x="52" y="69"/>
                      <a:pt x="46" y="73"/>
                    </a:cubicBezTo>
                    <a:close/>
                    <a:moveTo>
                      <a:pt x="40" y="66"/>
                    </a:moveTo>
                    <a:cubicBezTo>
                      <a:pt x="41" y="65"/>
                      <a:pt x="42" y="63"/>
                      <a:pt x="44" y="62"/>
                    </a:cubicBezTo>
                    <a:cubicBezTo>
                      <a:pt x="47" y="60"/>
                      <a:pt x="49" y="59"/>
                      <a:pt x="52" y="56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6"/>
                      <a:pt x="53" y="56"/>
                      <a:pt x="53" y="56"/>
                    </a:cubicBezTo>
                    <a:cubicBezTo>
                      <a:pt x="53" y="56"/>
                      <a:pt x="54" y="56"/>
                      <a:pt x="54" y="56"/>
                    </a:cubicBezTo>
                    <a:cubicBezTo>
                      <a:pt x="49" y="59"/>
                      <a:pt x="44" y="62"/>
                      <a:pt x="40" y="66"/>
                    </a:cubicBezTo>
                    <a:close/>
                    <a:moveTo>
                      <a:pt x="17" y="82"/>
                    </a:moveTo>
                    <a:cubicBezTo>
                      <a:pt x="17" y="83"/>
                      <a:pt x="17" y="83"/>
                      <a:pt x="16" y="84"/>
                    </a:cubicBezTo>
                    <a:cubicBezTo>
                      <a:pt x="17" y="83"/>
                      <a:pt x="18" y="82"/>
                      <a:pt x="18" y="81"/>
                    </a:cubicBezTo>
                    <a:cubicBezTo>
                      <a:pt x="21" y="78"/>
                      <a:pt x="24" y="75"/>
                      <a:pt x="27" y="73"/>
                    </a:cubicBezTo>
                    <a:cubicBezTo>
                      <a:pt x="33" y="67"/>
                      <a:pt x="39" y="62"/>
                      <a:pt x="45" y="57"/>
                    </a:cubicBezTo>
                    <a:cubicBezTo>
                      <a:pt x="45" y="57"/>
                      <a:pt x="45" y="56"/>
                      <a:pt x="45" y="56"/>
                    </a:cubicBezTo>
                    <a:cubicBezTo>
                      <a:pt x="32" y="61"/>
                      <a:pt x="24" y="72"/>
                      <a:pt x="13" y="80"/>
                    </a:cubicBezTo>
                    <a:cubicBezTo>
                      <a:pt x="13" y="80"/>
                      <a:pt x="11" y="81"/>
                      <a:pt x="11" y="82"/>
                    </a:cubicBezTo>
                    <a:cubicBezTo>
                      <a:pt x="12" y="80"/>
                      <a:pt x="13" y="78"/>
                      <a:pt x="15" y="77"/>
                    </a:cubicBezTo>
                    <a:cubicBezTo>
                      <a:pt x="17" y="74"/>
                      <a:pt x="20" y="72"/>
                      <a:pt x="23" y="70"/>
                    </a:cubicBezTo>
                    <a:cubicBezTo>
                      <a:pt x="27" y="66"/>
                      <a:pt x="31" y="63"/>
                      <a:pt x="35" y="59"/>
                    </a:cubicBezTo>
                    <a:cubicBezTo>
                      <a:pt x="36" y="59"/>
                      <a:pt x="38" y="58"/>
                      <a:pt x="39" y="58"/>
                    </a:cubicBezTo>
                    <a:cubicBezTo>
                      <a:pt x="43" y="56"/>
                      <a:pt x="47" y="55"/>
                      <a:pt x="51" y="55"/>
                    </a:cubicBezTo>
                    <a:cubicBezTo>
                      <a:pt x="39" y="63"/>
                      <a:pt x="28" y="73"/>
                      <a:pt x="17" y="82"/>
                    </a:cubicBezTo>
                    <a:close/>
                    <a:moveTo>
                      <a:pt x="8" y="78"/>
                    </a:moveTo>
                    <a:cubicBezTo>
                      <a:pt x="13" y="76"/>
                      <a:pt x="17" y="73"/>
                      <a:pt x="21" y="69"/>
                    </a:cubicBezTo>
                    <a:cubicBezTo>
                      <a:pt x="23" y="67"/>
                      <a:pt x="25" y="65"/>
                      <a:pt x="28" y="63"/>
                    </a:cubicBezTo>
                    <a:cubicBezTo>
                      <a:pt x="29" y="62"/>
                      <a:pt x="31" y="60"/>
                      <a:pt x="32" y="59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3" y="59"/>
                      <a:pt x="33" y="59"/>
                      <a:pt x="34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26" y="68"/>
                      <a:pt x="16" y="72"/>
                      <a:pt x="10" y="82"/>
                    </a:cubicBezTo>
                    <a:cubicBezTo>
                      <a:pt x="9" y="81"/>
                      <a:pt x="9" y="80"/>
                      <a:pt x="8" y="78"/>
                    </a:cubicBezTo>
                    <a:close/>
                    <a:moveTo>
                      <a:pt x="7" y="76"/>
                    </a:moveTo>
                    <a:cubicBezTo>
                      <a:pt x="10" y="73"/>
                      <a:pt x="12" y="71"/>
                      <a:pt x="15" y="68"/>
                    </a:cubicBezTo>
                    <a:cubicBezTo>
                      <a:pt x="17" y="66"/>
                      <a:pt x="18" y="65"/>
                      <a:pt x="20" y="63"/>
                    </a:cubicBezTo>
                    <a:cubicBezTo>
                      <a:pt x="22" y="62"/>
                      <a:pt x="28" y="56"/>
                      <a:pt x="23" y="62"/>
                    </a:cubicBezTo>
                    <a:cubicBezTo>
                      <a:pt x="20" y="65"/>
                      <a:pt x="18" y="68"/>
                      <a:pt x="15" y="71"/>
                    </a:cubicBezTo>
                    <a:cubicBezTo>
                      <a:pt x="12" y="73"/>
                      <a:pt x="9" y="75"/>
                      <a:pt x="7" y="78"/>
                    </a:cubicBezTo>
                    <a:cubicBezTo>
                      <a:pt x="7" y="77"/>
                      <a:pt x="7" y="76"/>
                      <a:pt x="7" y="76"/>
                    </a:cubicBezTo>
                    <a:close/>
                    <a:moveTo>
                      <a:pt x="4" y="68"/>
                    </a:moveTo>
                    <a:cubicBezTo>
                      <a:pt x="8" y="64"/>
                      <a:pt x="12" y="60"/>
                      <a:pt x="17" y="57"/>
                    </a:cubicBezTo>
                    <a:cubicBezTo>
                      <a:pt x="16" y="57"/>
                      <a:pt x="15" y="60"/>
                      <a:pt x="14" y="61"/>
                    </a:cubicBezTo>
                    <a:cubicBezTo>
                      <a:pt x="12" y="62"/>
                      <a:pt x="11" y="63"/>
                      <a:pt x="10" y="65"/>
                    </a:cubicBezTo>
                    <a:cubicBezTo>
                      <a:pt x="8" y="67"/>
                      <a:pt x="7" y="69"/>
                      <a:pt x="5" y="71"/>
                    </a:cubicBezTo>
                    <a:cubicBezTo>
                      <a:pt x="5" y="72"/>
                      <a:pt x="5" y="72"/>
                      <a:pt x="6" y="72"/>
                    </a:cubicBezTo>
                    <a:cubicBezTo>
                      <a:pt x="9" y="70"/>
                      <a:pt x="11" y="68"/>
                      <a:pt x="14" y="65"/>
                    </a:cubicBezTo>
                    <a:cubicBezTo>
                      <a:pt x="15" y="64"/>
                      <a:pt x="16" y="62"/>
                      <a:pt x="18" y="61"/>
                    </a:cubicBezTo>
                    <a:cubicBezTo>
                      <a:pt x="19" y="60"/>
                      <a:pt x="23" y="56"/>
                      <a:pt x="20" y="59"/>
                    </a:cubicBezTo>
                    <a:cubicBezTo>
                      <a:pt x="16" y="65"/>
                      <a:pt x="10" y="69"/>
                      <a:pt x="6" y="75"/>
                    </a:cubicBezTo>
                    <a:cubicBezTo>
                      <a:pt x="5" y="73"/>
                      <a:pt x="5" y="70"/>
                      <a:pt x="4" y="68"/>
                    </a:cubicBezTo>
                    <a:close/>
                    <a:moveTo>
                      <a:pt x="7" y="60"/>
                    </a:moveTo>
                    <a:cubicBezTo>
                      <a:pt x="9" y="59"/>
                      <a:pt x="10" y="58"/>
                      <a:pt x="11" y="57"/>
                    </a:cubicBezTo>
                    <a:cubicBezTo>
                      <a:pt x="14" y="55"/>
                      <a:pt x="11" y="58"/>
                      <a:pt x="11" y="58"/>
                    </a:cubicBezTo>
                    <a:cubicBezTo>
                      <a:pt x="8" y="61"/>
                      <a:pt x="5" y="63"/>
                      <a:pt x="4" y="66"/>
                    </a:cubicBezTo>
                    <a:cubicBezTo>
                      <a:pt x="4" y="65"/>
                      <a:pt x="3" y="65"/>
                      <a:pt x="3" y="64"/>
                    </a:cubicBezTo>
                    <a:cubicBezTo>
                      <a:pt x="5" y="63"/>
                      <a:pt x="6" y="61"/>
                      <a:pt x="7" y="60"/>
                    </a:cubicBezTo>
                    <a:close/>
                    <a:moveTo>
                      <a:pt x="11" y="76"/>
                    </a:moveTo>
                    <a:cubicBezTo>
                      <a:pt x="10" y="76"/>
                      <a:pt x="9" y="77"/>
                      <a:pt x="8" y="77"/>
                    </a:cubicBezTo>
                    <a:cubicBezTo>
                      <a:pt x="9" y="77"/>
                      <a:pt x="10" y="76"/>
                      <a:pt x="11" y="75"/>
                    </a:cubicBezTo>
                    <a:cubicBezTo>
                      <a:pt x="13" y="74"/>
                      <a:pt x="14" y="72"/>
                      <a:pt x="16" y="71"/>
                    </a:cubicBezTo>
                    <a:cubicBezTo>
                      <a:pt x="20" y="67"/>
                      <a:pt x="23" y="63"/>
                      <a:pt x="27" y="58"/>
                    </a:cubicBezTo>
                    <a:cubicBezTo>
                      <a:pt x="27" y="58"/>
                      <a:pt x="27" y="58"/>
                      <a:pt x="27" y="58"/>
                    </a:cubicBezTo>
                    <a:cubicBezTo>
                      <a:pt x="28" y="58"/>
                      <a:pt x="29" y="59"/>
                      <a:pt x="31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24" y="64"/>
                      <a:pt x="18" y="71"/>
                      <a:pt x="11" y="76"/>
                    </a:cubicBezTo>
                    <a:close/>
                    <a:moveTo>
                      <a:pt x="26" y="58"/>
                    </a:moveTo>
                    <a:cubicBezTo>
                      <a:pt x="19" y="63"/>
                      <a:pt x="13" y="69"/>
                      <a:pt x="6" y="75"/>
                    </a:cubicBezTo>
                    <a:cubicBezTo>
                      <a:pt x="9" y="73"/>
                      <a:pt x="12" y="69"/>
                      <a:pt x="15" y="66"/>
                    </a:cubicBezTo>
                    <a:cubicBezTo>
                      <a:pt x="18" y="63"/>
                      <a:pt x="21" y="60"/>
                      <a:pt x="23" y="57"/>
                    </a:cubicBezTo>
                    <a:cubicBezTo>
                      <a:pt x="23" y="57"/>
                      <a:pt x="23" y="57"/>
                      <a:pt x="23" y="56"/>
                    </a:cubicBezTo>
                    <a:cubicBezTo>
                      <a:pt x="24" y="57"/>
                      <a:pt x="25" y="57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lose/>
                    <a:moveTo>
                      <a:pt x="15" y="62"/>
                    </a:moveTo>
                    <a:cubicBezTo>
                      <a:pt x="14" y="64"/>
                      <a:pt x="12" y="65"/>
                      <a:pt x="11" y="67"/>
                    </a:cubicBezTo>
                    <a:cubicBezTo>
                      <a:pt x="10" y="68"/>
                      <a:pt x="7" y="69"/>
                      <a:pt x="6" y="71"/>
                    </a:cubicBezTo>
                    <a:cubicBezTo>
                      <a:pt x="8" y="68"/>
                      <a:pt x="11" y="65"/>
                      <a:pt x="13" y="62"/>
                    </a:cubicBezTo>
                    <a:cubicBezTo>
                      <a:pt x="15" y="60"/>
                      <a:pt x="17" y="59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3" y="58"/>
                      <a:pt x="10" y="62"/>
                      <a:pt x="6" y="65"/>
                    </a:cubicBezTo>
                    <a:cubicBezTo>
                      <a:pt x="4" y="67"/>
                      <a:pt x="4" y="66"/>
                      <a:pt x="6" y="64"/>
                    </a:cubicBezTo>
                    <a:cubicBezTo>
                      <a:pt x="7" y="63"/>
                      <a:pt x="8" y="62"/>
                      <a:pt x="9" y="61"/>
                    </a:cubicBezTo>
                    <a:cubicBezTo>
                      <a:pt x="11" y="59"/>
                      <a:pt x="12" y="58"/>
                      <a:pt x="14" y="55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55"/>
                      <a:pt x="19" y="56"/>
                      <a:pt x="22" y="56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0" y="58"/>
                      <a:pt x="17" y="60"/>
                      <a:pt x="15" y="62"/>
                    </a:cubicBezTo>
                    <a:close/>
                    <a:moveTo>
                      <a:pt x="5" y="62"/>
                    </a:moveTo>
                    <a:cubicBezTo>
                      <a:pt x="6" y="61"/>
                      <a:pt x="6" y="60"/>
                      <a:pt x="7" y="59"/>
                    </a:cubicBezTo>
                    <a:cubicBezTo>
                      <a:pt x="8" y="58"/>
                      <a:pt x="9" y="56"/>
                      <a:pt x="10" y="55"/>
                    </a:cubicBezTo>
                    <a:cubicBezTo>
                      <a:pt x="11" y="55"/>
                      <a:pt x="12" y="55"/>
                      <a:pt x="13" y="55"/>
                    </a:cubicBezTo>
                    <a:cubicBezTo>
                      <a:pt x="10" y="57"/>
                      <a:pt x="7" y="59"/>
                      <a:pt x="5" y="62"/>
                    </a:cubicBezTo>
                    <a:close/>
                    <a:moveTo>
                      <a:pt x="4" y="60"/>
                    </a:moveTo>
                    <a:cubicBezTo>
                      <a:pt x="5" y="59"/>
                      <a:pt x="6" y="58"/>
                      <a:pt x="7" y="56"/>
                    </a:cubicBezTo>
                    <a:cubicBezTo>
                      <a:pt x="8" y="56"/>
                      <a:pt x="8" y="56"/>
                      <a:pt x="9" y="55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9" y="56"/>
                      <a:pt x="8" y="57"/>
                      <a:pt x="7" y="58"/>
                    </a:cubicBezTo>
                    <a:cubicBezTo>
                      <a:pt x="6" y="59"/>
                      <a:pt x="5" y="61"/>
                      <a:pt x="3" y="63"/>
                    </a:cubicBezTo>
                    <a:cubicBezTo>
                      <a:pt x="3" y="62"/>
                      <a:pt x="3" y="62"/>
                      <a:pt x="3" y="61"/>
                    </a:cubicBezTo>
                    <a:cubicBezTo>
                      <a:pt x="3" y="60"/>
                      <a:pt x="3" y="59"/>
                      <a:pt x="3" y="58"/>
                    </a:cubicBezTo>
                    <a:cubicBezTo>
                      <a:pt x="4" y="57"/>
                      <a:pt x="6" y="56"/>
                      <a:pt x="7" y="56"/>
                    </a:cubicBezTo>
                    <a:cubicBezTo>
                      <a:pt x="6" y="57"/>
                      <a:pt x="5" y="58"/>
                      <a:pt x="3" y="59"/>
                    </a:cubicBezTo>
                    <a:cubicBezTo>
                      <a:pt x="3" y="60"/>
                      <a:pt x="3" y="60"/>
                      <a:pt x="4" y="60"/>
                    </a:cubicBezTo>
                    <a:close/>
                    <a:moveTo>
                      <a:pt x="11" y="83"/>
                    </a:moveTo>
                    <a:cubicBezTo>
                      <a:pt x="21" y="76"/>
                      <a:pt x="29" y="65"/>
                      <a:pt x="40" y="59"/>
                    </a:cubicBezTo>
                    <a:cubicBezTo>
                      <a:pt x="40" y="59"/>
                      <a:pt x="44" y="56"/>
                      <a:pt x="43" y="57"/>
                    </a:cubicBezTo>
                    <a:cubicBezTo>
                      <a:pt x="42" y="59"/>
                      <a:pt x="40" y="60"/>
                      <a:pt x="39" y="61"/>
                    </a:cubicBezTo>
                    <a:cubicBezTo>
                      <a:pt x="36" y="63"/>
                      <a:pt x="33" y="66"/>
                      <a:pt x="30" y="69"/>
                    </a:cubicBezTo>
                    <a:cubicBezTo>
                      <a:pt x="24" y="74"/>
                      <a:pt x="19" y="80"/>
                      <a:pt x="14" y="86"/>
                    </a:cubicBezTo>
                    <a:cubicBezTo>
                      <a:pt x="14" y="85"/>
                      <a:pt x="13" y="85"/>
                      <a:pt x="13" y="85"/>
                    </a:cubicBezTo>
                    <a:cubicBezTo>
                      <a:pt x="12" y="84"/>
                      <a:pt x="12" y="84"/>
                      <a:pt x="11" y="83"/>
                    </a:cubicBezTo>
                    <a:close/>
                    <a:moveTo>
                      <a:pt x="29" y="93"/>
                    </a:moveTo>
                    <a:cubicBezTo>
                      <a:pt x="29" y="92"/>
                      <a:pt x="30" y="92"/>
                      <a:pt x="30" y="92"/>
                    </a:cubicBezTo>
                    <a:cubicBezTo>
                      <a:pt x="31" y="92"/>
                      <a:pt x="31" y="92"/>
                      <a:pt x="32" y="91"/>
                    </a:cubicBezTo>
                    <a:cubicBezTo>
                      <a:pt x="32" y="90"/>
                      <a:pt x="33" y="90"/>
                      <a:pt x="34" y="89"/>
                    </a:cubicBezTo>
                    <a:cubicBezTo>
                      <a:pt x="41" y="84"/>
                      <a:pt x="46" y="79"/>
                      <a:pt x="52" y="74"/>
                    </a:cubicBezTo>
                    <a:cubicBezTo>
                      <a:pt x="55" y="71"/>
                      <a:pt x="59" y="69"/>
                      <a:pt x="61" y="66"/>
                    </a:cubicBezTo>
                    <a:cubicBezTo>
                      <a:pt x="63" y="65"/>
                      <a:pt x="64" y="64"/>
                      <a:pt x="66" y="62"/>
                    </a:cubicBezTo>
                    <a:cubicBezTo>
                      <a:pt x="66" y="62"/>
                      <a:pt x="67" y="61"/>
                      <a:pt x="68" y="61"/>
                    </a:cubicBezTo>
                    <a:cubicBezTo>
                      <a:pt x="69" y="61"/>
                      <a:pt x="69" y="61"/>
                      <a:pt x="70" y="60"/>
                    </a:cubicBezTo>
                    <a:cubicBezTo>
                      <a:pt x="60" y="73"/>
                      <a:pt x="45" y="81"/>
                      <a:pt x="34" y="93"/>
                    </a:cubicBezTo>
                    <a:cubicBezTo>
                      <a:pt x="34" y="93"/>
                      <a:pt x="34" y="93"/>
                      <a:pt x="35" y="93"/>
                    </a:cubicBezTo>
                    <a:cubicBezTo>
                      <a:pt x="47" y="84"/>
                      <a:pt x="59" y="75"/>
                      <a:pt x="70" y="65"/>
                    </a:cubicBezTo>
                    <a:cubicBezTo>
                      <a:pt x="69" y="66"/>
                      <a:pt x="68" y="67"/>
                      <a:pt x="67" y="68"/>
                    </a:cubicBezTo>
                    <a:cubicBezTo>
                      <a:pt x="64" y="71"/>
                      <a:pt x="61" y="73"/>
                      <a:pt x="58" y="77"/>
                    </a:cubicBezTo>
                    <a:cubicBezTo>
                      <a:pt x="52" y="82"/>
                      <a:pt x="45" y="87"/>
                      <a:pt x="40" y="93"/>
                    </a:cubicBezTo>
                    <a:cubicBezTo>
                      <a:pt x="39" y="93"/>
                      <a:pt x="40" y="94"/>
                      <a:pt x="40" y="94"/>
                    </a:cubicBezTo>
                    <a:cubicBezTo>
                      <a:pt x="52" y="86"/>
                      <a:pt x="62" y="76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0" y="70"/>
                      <a:pt x="67" y="73"/>
                      <a:pt x="64" y="76"/>
                    </a:cubicBezTo>
                    <a:cubicBezTo>
                      <a:pt x="58" y="81"/>
                      <a:pt x="52" y="87"/>
                      <a:pt x="47" y="92"/>
                    </a:cubicBezTo>
                    <a:cubicBezTo>
                      <a:pt x="47" y="92"/>
                      <a:pt x="47" y="93"/>
                      <a:pt x="47" y="93"/>
                    </a:cubicBezTo>
                    <a:cubicBezTo>
                      <a:pt x="57" y="86"/>
                      <a:pt x="65" y="77"/>
                      <a:pt x="74" y="70"/>
                    </a:cubicBezTo>
                    <a:cubicBezTo>
                      <a:pt x="75" y="69"/>
                      <a:pt x="76" y="68"/>
                      <a:pt x="77" y="68"/>
                    </a:cubicBezTo>
                    <a:cubicBezTo>
                      <a:pt x="76" y="69"/>
                      <a:pt x="75" y="70"/>
                      <a:pt x="74" y="71"/>
                    </a:cubicBezTo>
                    <a:cubicBezTo>
                      <a:pt x="72" y="73"/>
                      <a:pt x="70" y="74"/>
                      <a:pt x="68" y="76"/>
                    </a:cubicBezTo>
                    <a:cubicBezTo>
                      <a:pt x="63" y="80"/>
                      <a:pt x="58" y="85"/>
                      <a:pt x="54" y="90"/>
                    </a:cubicBezTo>
                    <a:cubicBezTo>
                      <a:pt x="54" y="90"/>
                      <a:pt x="54" y="90"/>
                      <a:pt x="55" y="90"/>
                    </a:cubicBezTo>
                    <a:cubicBezTo>
                      <a:pt x="62" y="87"/>
                      <a:pt x="67" y="81"/>
                      <a:pt x="73" y="76"/>
                    </a:cubicBezTo>
                    <a:cubicBezTo>
                      <a:pt x="73" y="76"/>
                      <a:pt x="75" y="74"/>
                      <a:pt x="76" y="73"/>
                    </a:cubicBezTo>
                    <a:cubicBezTo>
                      <a:pt x="76" y="74"/>
                      <a:pt x="75" y="74"/>
                      <a:pt x="75" y="74"/>
                    </a:cubicBezTo>
                    <a:cubicBezTo>
                      <a:pt x="74" y="76"/>
                      <a:pt x="72" y="77"/>
                      <a:pt x="71" y="79"/>
                    </a:cubicBezTo>
                    <a:cubicBezTo>
                      <a:pt x="67" y="82"/>
                      <a:pt x="64" y="86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55" y="92"/>
                      <a:pt x="49" y="93"/>
                      <a:pt x="42" y="94"/>
                    </a:cubicBezTo>
                    <a:cubicBezTo>
                      <a:pt x="38" y="94"/>
                      <a:pt x="33" y="94"/>
                      <a:pt x="29" y="93"/>
                    </a:cubicBezTo>
                    <a:close/>
                    <a:moveTo>
                      <a:pt x="63" y="87"/>
                    </a:moveTo>
                    <a:cubicBezTo>
                      <a:pt x="66" y="85"/>
                      <a:pt x="68" y="83"/>
                      <a:pt x="70" y="80"/>
                    </a:cubicBezTo>
                    <a:cubicBezTo>
                      <a:pt x="71" y="79"/>
                      <a:pt x="73" y="77"/>
                      <a:pt x="74" y="76"/>
                    </a:cubicBezTo>
                    <a:cubicBezTo>
                      <a:pt x="72" y="81"/>
                      <a:pt x="68" y="85"/>
                      <a:pt x="63" y="87"/>
                    </a:cubicBezTo>
                    <a:close/>
                    <a:moveTo>
                      <a:pt x="76" y="73"/>
                    </a:moveTo>
                    <a:cubicBezTo>
                      <a:pt x="73" y="75"/>
                      <a:pt x="70" y="78"/>
                      <a:pt x="67" y="81"/>
                    </a:cubicBezTo>
                    <a:cubicBezTo>
                      <a:pt x="65" y="83"/>
                      <a:pt x="63" y="84"/>
                      <a:pt x="60" y="86"/>
                    </a:cubicBezTo>
                    <a:cubicBezTo>
                      <a:pt x="59" y="87"/>
                      <a:pt x="54" y="91"/>
                      <a:pt x="57" y="88"/>
                    </a:cubicBezTo>
                    <a:cubicBezTo>
                      <a:pt x="61" y="84"/>
                      <a:pt x="65" y="79"/>
                      <a:pt x="69" y="76"/>
                    </a:cubicBezTo>
                    <a:cubicBezTo>
                      <a:pt x="73" y="73"/>
                      <a:pt x="76" y="71"/>
                      <a:pt x="78" y="66"/>
                    </a:cubicBezTo>
                    <a:cubicBezTo>
                      <a:pt x="78" y="66"/>
                      <a:pt x="78" y="66"/>
                      <a:pt x="77" y="66"/>
                    </a:cubicBezTo>
                    <a:cubicBezTo>
                      <a:pt x="73" y="70"/>
                      <a:pt x="68" y="74"/>
                      <a:pt x="63" y="78"/>
                    </a:cubicBezTo>
                    <a:cubicBezTo>
                      <a:pt x="61" y="80"/>
                      <a:pt x="58" y="83"/>
                      <a:pt x="56" y="85"/>
                    </a:cubicBezTo>
                    <a:cubicBezTo>
                      <a:pt x="54" y="87"/>
                      <a:pt x="50" y="90"/>
                      <a:pt x="49" y="91"/>
                    </a:cubicBezTo>
                    <a:cubicBezTo>
                      <a:pt x="58" y="82"/>
                      <a:pt x="67" y="73"/>
                      <a:pt x="76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3"/>
                      <a:pt x="78" y="63"/>
                      <a:pt x="78" y="62"/>
                    </a:cubicBezTo>
                    <a:cubicBezTo>
                      <a:pt x="79" y="62"/>
                      <a:pt x="78" y="61"/>
                      <a:pt x="78" y="62"/>
                    </a:cubicBezTo>
                    <a:cubicBezTo>
                      <a:pt x="71" y="67"/>
                      <a:pt x="65" y="72"/>
                      <a:pt x="59" y="78"/>
                    </a:cubicBezTo>
                    <a:cubicBezTo>
                      <a:pt x="56" y="81"/>
                      <a:pt x="53" y="83"/>
                      <a:pt x="49" y="86"/>
                    </a:cubicBezTo>
                    <a:cubicBezTo>
                      <a:pt x="48" y="87"/>
                      <a:pt x="46" y="89"/>
                      <a:pt x="44" y="90"/>
                    </a:cubicBezTo>
                    <a:cubicBezTo>
                      <a:pt x="49" y="85"/>
                      <a:pt x="54" y="81"/>
                      <a:pt x="59" y="76"/>
                    </a:cubicBezTo>
                    <a:cubicBezTo>
                      <a:pt x="65" y="71"/>
                      <a:pt x="71" y="66"/>
                      <a:pt x="76" y="60"/>
                    </a:cubicBezTo>
                    <a:cubicBezTo>
                      <a:pt x="76" y="59"/>
                      <a:pt x="76" y="59"/>
                      <a:pt x="75" y="59"/>
                    </a:cubicBezTo>
                    <a:cubicBezTo>
                      <a:pt x="69" y="65"/>
                      <a:pt x="63" y="71"/>
                      <a:pt x="56" y="76"/>
                    </a:cubicBezTo>
                    <a:cubicBezTo>
                      <a:pt x="52" y="79"/>
                      <a:pt x="48" y="82"/>
                      <a:pt x="45" y="85"/>
                    </a:cubicBezTo>
                    <a:cubicBezTo>
                      <a:pt x="43" y="86"/>
                      <a:pt x="41" y="88"/>
                      <a:pt x="39" y="89"/>
                    </a:cubicBezTo>
                    <a:cubicBezTo>
                      <a:pt x="38" y="90"/>
                      <a:pt x="37" y="91"/>
                      <a:pt x="36" y="92"/>
                    </a:cubicBezTo>
                    <a:cubicBezTo>
                      <a:pt x="36" y="91"/>
                      <a:pt x="37" y="91"/>
                      <a:pt x="37" y="91"/>
                    </a:cubicBezTo>
                    <a:cubicBezTo>
                      <a:pt x="43" y="85"/>
                      <a:pt x="50" y="80"/>
                      <a:pt x="56" y="75"/>
                    </a:cubicBezTo>
                    <a:cubicBezTo>
                      <a:pt x="61" y="70"/>
                      <a:pt x="67" y="65"/>
                      <a:pt x="71" y="60"/>
                    </a:cubicBezTo>
                    <a:cubicBezTo>
                      <a:pt x="74" y="59"/>
                      <a:pt x="76" y="58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60"/>
                      <a:pt x="79" y="61"/>
                      <a:pt x="79" y="62"/>
                    </a:cubicBezTo>
                    <a:cubicBezTo>
                      <a:pt x="78" y="66"/>
                      <a:pt x="78" y="69"/>
                      <a:pt x="76" y="73"/>
                    </a:cubicBezTo>
                    <a:close/>
                    <a:moveTo>
                      <a:pt x="34" y="27"/>
                    </a:moveTo>
                    <a:cubicBezTo>
                      <a:pt x="34" y="27"/>
                      <a:pt x="34" y="27"/>
                      <a:pt x="34" y="27"/>
                    </a:cubicBezTo>
                    <a:cubicBezTo>
                      <a:pt x="35" y="27"/>
                      <a:pt x="36" y="27"/>
                      <a:pt x="36" y="26"/>
                    </a:cubicBezTo>
                    <a:cubicBezTo>
                      <a:pt x="37" y="18"/>
                      <a:pt x="36" y="11"/>
                      <a:pt x="36" y="3"/>
                    </a:cubicBezTo>
                    <a:cubicBezTo>
                      <a:pt x="40" y="4"/>
                      <a:pt x="44" y="3"/>
                      <a:pt x="48" y="3"/>
                    </a:cubicBezTo>
                    <a:cubicBezTo>
                      <a:pt x="50" y="10"/>
                      <a:pt x="49" y="18"/>
                      <a:pt x="49" y="25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49" y="27"/>
                      <a:pt x="49" y="27"/>
                      <a:pt x="50" y="27"/>
                    </a:cubicBezTo>
                    <a:cubicBezTo>
                      <a:pt x="67" y="26"/>
                      <a:pt x="77" y="40"/>
                      <a:pt x="79" y="56"/>
                    </a:cubicBezTo>
                    <a:cubicBezTo>
                      <a:pt x="76" y="55"/>
                      <a:pt x="75" y="55"/>
                      <a:pt x="72" y="56"/>
                    </a:cubicBezTo>
                    <a:cubicBezTo>
                      <a:pt x="67" y="59"/>
                      <a:pt x="65" y="58"/>
                      <a:pt x="60" y="55"/>
                    </a:cubicBezTo>
                    <a:cubicBezTo>
                      <a:pt x="53" y="51"/>
                      <a:pt x="46" y="52"/>
                      <a:pt x="39" y="55"/>
                    </a:cubicBezTo>
                    <a:cubicBezTo>
                      <a:pt x="33" y="56"/>
                      <a:pt x="30" y="56"/>
                      <a:pt x="25" y="54"/>
                    </a:cubicBezTo>
                    <a:cubicBezTo>
                      <a:pt x="22" y="53"/>
                      <a:pt x="19" y="53"/>
                      <a:pt x="16" y="52"/>
                    </a:cubicBezTo>
                    <a:cubicBezTo>
                      <a:pt x="12" y="52"/>
                      <a:pt x="7" y="52"/>
                      <a:pt x="4" y="54"/>
                    </a:cubicBezTo>
                    <a:cubicBezTo>
                      <a:pt x="6" y="40"/>
                      <a:pt x="19" y="26"/>
                      <a:pt x="34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31"/>
              <p:cNvSpPr>
                <a:spLocks noEditPoints="1"/>
              </p:cNvSpPr>
              <p:nvPr/>
            </p:nvSpPr>
            <p:spPr bwMode="auto">
              <a:xfrm>
                <a:off x="706" y="1192"/>
                <a:ext cx="198" cy="229"/>
              </a:xfrm>
              <a:custGeom>
                <a:avLst/>
                <a:gdLst>
                  <a:gd name="T0" fmla="*/ 71 w 84"/>
                  <a:gd name="T1" fmla="*/ 86 h 97"/>
                  <a:gd name="T2" fmla="*/ 48 w 84"/>
                  <a:gd name="T3" fmla="*/ 0 h 97"/>
                  <a:gd name="T4" fmla="*/ 0 w 84"/>
                  <a:gd name="T5" fmla="*/ 57 h 97"/>
                  <a:gd name="T6" fmla="*/ 46 w 84"/>
                  <a:gd name="T7" fmla="*/ 74 h 97"/>
                  <a:gd name="T8" fmla="*/ 36 w 84"/>
                  <a:gd name="T9" fmla="*/ 87 h 97"/>
                  <a:gd name="T10" fmla="*/ 34 w 84"/>
                  <a:gd name="T11" fmla="*/ 71 h 97"/>
                  <a:gd name="T12" fmla="*/ 19 w 84"/>
                  <a:gd name="T13" fmla="*/ 89 h 97"/>
                  <a:gd name="T14" fmla="*/ 28 w 84"/>
                  <a:gd name="T15" fmla="*/ 86 h 97"/>
                  <a:gd name="T16" fmla="*/ 14 w 84"/>
                  <a:gd name="T17" fmla="*/ 86 h 97"/>
                  <a:gd name="T18" fmla="*/ 32 w 84"/>
                  <a:gd name="T19" fmla="*/ 72 h 97"/>
                  <a:gd name="T20" fmla="*/ 54 w 84"/>
                  <a:gd name="T21" fmla="*/ 72 h 97"/>
                  <a:gd name="T22" fmla="*/ 38 w 84"/>
                  <a:gd name="T23" fmla="*/ 77 h 97"/>
                  <a:gd name="T24" fmla="*/ 22 w 84"/>
                  <a:gd name="T25" fmla="*/ 86 h 97"/>
                  <a:gd name="T26" fmla="*/ 63 w 84"/>
                  <a:gd name="T27" fmla="*/ 61 h 97"/>
                  <a:gd name="T28" fmla="*/ 52 w 84"/>
                  <a:gd name="T29" fmla="*/ 56 h 97"/>
                  <a:gd name="T30" fmla="*/ 16 w 84"/>
                  <a:gd name="T31" fmla="*/ 84 h 97"/>
                  <a:gd name="T32" fmla="*/ 13 w 84"/>
                  <a:gd name="T33" fmla="*/ 80 h 97"/>
                  <a:gd name="T34" fmla="*/ 39 w 84"/>
                  <a:gd name="T35" fmla="*/ 58 h 97"/>
                  <a:gd name="T36" fmla="*/ 27 w 84"/>
                  <a:gd name="T37" fmla="*/ 63 h 97"/>
                  <a:gd name="T38" fmla="*/ 10 w 84"/>
                  <a:gd name="T39" fmla="*/ 82 h 97"/>
                  <a:gd name="T40" fmla="*/ 23 w 84"/>
                  <a:gd name="T41" fmla="*/ 62 h 97"/>
                  <a:gd name="T42" fmla="*/ 17 w 84"/>
                  <a:gd name="T43" fmla="*/ 57 h 97"/>
                  <a:gd name="T44" fmla="*/ 13 w 84"/>
                  <a:gd name="T45" fmla="*/ 65 h 97"/>
                  <a:gd name="T46" fmla="*/ 7 w 84"/>
                  <a:gd name="T47" fmla="*/ 60 h 97"/>
                  <a:gd name="T48" fmla="*/ 7 w 84"/>
                  <a:gd name="T49" fmla="*/ 60 h 97"/>
                  <a:gd name="T50" fmla="*/ 26 w 84"/>
                  <a:gd name="T51" fmla="*/ 59 h 97"/>
                  <a:gd name="T52" fmla="*/ 26 w 84"/>
                  <a:gd name="T53" fmla="*/ 58 h 97"/>
                  <a:gd name="T54" fmla="*/ 26 w 84"/>
                  <a:gd name="T55" fmla="*/ 58 h 97"/>
                  <a:gd name="T56" fmla="*/ 13 w 84"/>
                  <a:gd name="T57" fmla="*/ 63 h 97"/>
                  <a:gd name="T58" fmla="*/ 8 w 84"/>
                  <a:gd name="T59" fmla="*/ 62 h 97"/>
                  <a:gd name="T60" fmla="*/ 15 w 84"/>
                  <a:gd name="T61" fmla="*/ 63 h 97"/>
                  <a:gd name="T62" fmla="*/ 5 w 84"/>
                  <a:gd name="T63" fmla="*/ 62 h 97"/>
                  <a:gd name="T64" fmla="*/ 7 w 84"/>
                  <a:gd name="T65" fmla="*/ 58 h 97"/>
                  <a:gd name="T66" fmla="*/ 3 w 84"/>
                  <a:gd name="T67" fmla="*/ 60 h 97"/>
                  <a:gd name="T68" fmla="*/ 39 w 84"/>
                  <a:gd name="T69" fmla="*/ 61 h 97"/>
                  <a:gd name="T70" fmla="*/ 29 w 84"/>
                  <a:gd name="T71" fmla="*/ 93 h 97"/>
                  <a:gd name="T72" fmla="*/ 61 w 84"/>
                  <a:gd name="T73" fmla="*/ 67 h 97"/>
                  <a:gd name="T74" fmla="*/ 34 w 84"/>
                  <a:gd name="T75" fmla="*/ 93 h 97"/>
                  <a:gd name="T76" fmla="*/ 40 w 84"/>
                  <a:gd name="T77" fmla="*/ 94 h 97"/>
                  <a:gd name="T78" fmla="*/ 47 w 84"/>
                  <a:gd name="T79" fmla="*/ 93 h 97"/>
                  <a:gd name="T80" fmla="*/ 54 w 84"/>
                  <a:gd name="T81" fmla="*/ 90 h 97"/>
                  <a:gd name="T82" fmla="*/ 70 w 84"/>
                  <a:gd name="T83" fmla="*/ 79 h 97"/>
                  <a:gd name="T84" fmla="*/ 63 w 84"/>
                  <a:gd name="T85" fmla="*/ 88 h 97"/>
                  <a:gd name="T86" fmla="*/ 67 w 84"/>
                  <a:gd name="T87" fmla="*/ 81 h 97"/>
                  <a:gd name="T88" fmla="*/ 77 w 84"/>
                  <a:gd name="T89" fmla="*/ 66 h 97"/>
                  <a:gd name="T90" fmla="*/ 77 w 84"/>
                  <a:gd name="T91" fmla="*/ 64 h 97"/>
                  <a:gd name="T92" fmla="*/ 44 w 84"/>
                  <a:gd name="T93" fmla="*/ 90 h 97"/>
                  <a:gd name="T94" fmla="*/ 44 w 84"/>
                  <a:gd name="T95" fmla="*/ 85 h 97"/>
                  <a:gd name="T96" fmla="*/ 71 w 84"/>
                  <a:gd name="T97" fmla="*/ 60 h 97"/>
                  <a:gd name="T98" fmla="*/ 34 w 84"/>
                  <a:gd name="T99" fmla="*/ 27 h 97"/>
                  <a:gd name="T100" fmla="*/ 48 w 84"/>
                  <a:gd name="T101" fmla="*/ 26 h 97"/>
                  <a:gd name="T102" fmla="*/ 60 w 84"/>
                  <a:gd name="T103" fmla="*/ 56 h 97"/>
                  <a:gd name="T104" fmla="*/ 34 w 84"/>
                  <a:gd name="T105" fmla="*/ 2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4" h="97">
                    <a:moveTo>
                      <a:pt x="0" y="58"/>
                    </a:moveTo>
                    <a:cubicBezTo>
                      <a:pt x="0" y="59"/>
                      <a:pt x="0" y="59"/>
                      <a:pt x="0" y="60"/>
                    </a:cubicBezTo>
                    <a:cubicBezTo>
                      <a:pt x="0" y="70"/>
                      <a:pt x="3" y="80"/>
                      <a:pt x="10" y="87"/>
                    </a:cubicBezTo>
                    <a:cubicBezTo>
                      <a:pt x="18" y="95"/>
                      <a:pt x="31" y="97"/>
                      <a:pt x="42" y="97"/>
                    </a:cubicBezTo>
                    <a:cubicBezTo>
                      <a:pt x="52" y="97"/>
                      <a:pt x="63" y="93"/>
                      <a:pt x="71" y="86"/>
                    </a:cubicBezTo>
                    <a:cubicBezTo>
                      <a:pt x="77" y="80"/>
                      <a:pt x="80" y="72"/>
                      <a:pt x="81" y="63"/>
                    </a:cubicBezTo>
                    <a:cubicBezTo>
                      <a:pt x="84" y="44"/>
                      <a:pt x="71" y="24"/>
                      <a:pt x="51" y="24"/>
                    </a:cubicBezTo>
                    <a:cubicBezTo>
                      <a:pt x="51" y="17"/>
                      <a:pt x="52" y="9"/>
                      <a:pt x="51" y="2"/>
                    </a:cubicBezTo>
                    <a:cubicBezTo>
                      <a:pt x="50" y="2"/>
                      <a:pt x="50" y="1"/>
                      <a:pt x="50" y="1"/>
                    </a:cubicBezTo>
                    <a:cubicBezTo>
                      <a:pt x="50" y="1"/>
                      <a:pt x="49" y="0"/>
                      <a:pt x="48" y="0"/>
                    </a:cubicBezTo>
                    <a:cubicBezTo>
                      <a:pt x="44" y="0"/>
                      <a:pt x="40" y="2"/>
                      <a:pt x="35" y="0"/>
                    </a:cubicBezTo>
                    <a:cubicBezTo>
                      <a:pt x="35" y="0"/>
                      <a:pt x="34" y="1"/>
                      <a:pt x="34" y="1"/>
                    </a:cubicBezTo>
                    <a:cubicBezTo>
                      <a:pt x="33" y="1"/>
                      <a:pt x="33" y="2"/>
                      <a:pt x="33" y="3"/>
                    </a:cubicBezTo>
                    <a:cubicBezTo>
                      <a:pt x="32" y="10"/>
                      <a:pt x="34" y="17"/>
                      <a:pt x="33" y="24"/>
                    </a:cubicBezTo>
                    <a:cubicBezTo>
                      <a:pt x="16" y="23"/>
                      <a:pt x="2" y="41"/>
                      <a:pt x="0" y="57"/>
                    </a:cubicBezTo>
                    <a:cubicBezTo>
                      <a:pt x="0" y="57"/>
                      <a:pt x="0" y="57"/>
                      <a:pt x="0" y="58"/>
                    </a:cubicBezTo>
                    <a:close/>
                    <a:moveTo>
                      <a:pt x="28" y="92"/>
                    </a:moveTo>
                    <a:cubicBezTo>
                      <a:pt x="28" y="92"/>
                      <a:pt x="28" y="93"/>
                      <a:pt x="28" y="93"/>
                    </a:cubicBezTo>
                    <a:cubicBezTo>
                      <a:pt x="26" y="92"/>
                      <a:pt x="25" y="92"/>
                      <a:pt x="23" y="91"/>
                    </a:cubicBezTo>
                    <a:cubicBezTo>
                      <a:pt x="30" y="85"/>
                      <a:pt x="38" y="80"/>
                      <a:pt x="46" y="74"/>
                    </a:cubicBezTo>
                    <a:cubicBezTo>
                      <a:pt x="49" y="72"/>
                      <a:pt x="52" y="70"/>
                      <a:pt x="54" y="68"/>
                    </a:cubicBezTo>
                    <a:cubicBezTo>
                      <a:pt x="56" y="66"/>
                      <a:pt x="59" y="65"/>
                      <a:pt x="61" y="63"/>
                    </a:cubicBezTo>
                    <a:cubicBezTo>
                      <a:pt x="63" y="61"/>
                      <a:pt x="64" y="60"/>
                      <a:pt x="62" y="63"/>
                    </a:cubicBezTo>
                    <a:cubicBezTo>
                      <a:pt x="57" y="69"/>
                      <a:pt x="51" y="73"/>
                      <a:pt x="45" y="77"/>
                    </a:cubicBezTo>
                    <a:cubicBezTo>
                      <a:pt x="41" y="80"/>
                      <a:pt x="39" y="84"/>
                      <a:pt x="36" y="87"/>
                    </a:cubicBezTo>
                    <a:cubicBezTo>
                      <a:pt x="34" y="88"/>
                      <a:pt x="33" y="89"/>
                      <a:pt x="31" y="91"/>
                    </a:cubicBezTo>
                    <a:cubicBezTo>
                      <a:pt x="30" y="91"/>
                      <a:pt x="29" y="92"/>
                      <a:pt x="28" y="92"/>
                    </a:cubicBezTo>
                    <a:close/>
                    <a:moveTo>
                      <a:pt x="17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22" y="82"/>
                      <a:pt x="28" y="77"/>
                      <a:pt x="34" y="71"/>
                    </a:cubicBezTo>
                    <a:cubicBezTo>
                      <a:pt x="38" y="68"/>
                      <a:pt x="41" y="66"/>
                      <a:pt x="45" y="63"/>
                    </a:cubicBezTo>
                    <a:cubicBezTo>
                      <a:pt x="47" y="61"/>
                      <a:pt x="51" y="59"/>
                      <a:pt x="53" y="57"/>
                    </a:cubicBezTo>
                    <a:cubicBezTo>
                      <a:pt x="47" y="63"/>
                      <a:pt x="40" y="69"/>
                      <a:pt x="33" y="75"/>
                    </a:cubicBezTo>
                    <a:cubicBezTo>
                      <a:pt x="28" y="79"/>
                      <a:pt x="23" y="83"/>
                      <a:pt x="18" y="89"/>
                    </a:cubicBezTo>
                    <a:cubicBezTo>
                      <a:pt x="18" y="89"/>
                      <a:pt x="19" y="89"/>
                      <a:pt x="19" y="89"/>
                    </a:cubicBezTo>
                    <a:cubicBezTo>
                      <a:pt x="25" y="85"/>
                      <a:pt x="31" y="80"/>
                      <a:pt x="37" y="76"/>
                    </a:cubicBezTo>
                    <a:cubicBezTo>
                      <a:pt x="44" y="70"/>
                      <a:pt x="51" y="64"/>
                      <a:pt x="58" y="60"/>
                    </a:cubicBezTo>
                    <a:cubicBezTo>
                      <a:pt x="55" y="62"/>
                      <a:pt x="52" y="65"/>
                      <a:pt x="49" y="67"/>
                    </a:cubicBezTo>
                    <a:cubicBezTo>
                      <a:pt x="45" y="70"/>
                      <a:pt x="42" y="73"/>
                      <a:pt x="38" y="76"/>
                    </a:cubicBezTo>
                    <a:cubicBezTo>
                      <a:pt x="34" y="79"/>
                      <a:pt x="32" y="83"/>
                      <a:pt x="28" y="86"/>
                    </a:cubicBezTo>
                    <a:cubicBezTo>
                      <a:pt x="26" y="88"/>
                      <a:pt x="24" y="89"/>
                      <a:pt x="22" y="91"/>
                    </a:cubicBezTo>
                    <a:cubicBezTo>
                      <a:pt x="20" y="90"/>
                      <a:pt x="18" y="89"/>
                      <a:pt x="17" y="88"/>
                    </a:cubicBezTo>
                    <a:close/>
                    <a:moveTo>
                      <a:pt x="16" y="88"/>
                    </a:moveTo>
                    <a:cubicBezTo>
                      <a:pt x="16" y="88"/>
                      <a:pt x="16" y="88"/>
                      <a:pt x="16" y="88"/>
                    </a:cubicBezTo>
                    <a:cubicBezTo>
                      <a:pt x="15" y="87"/>
                      <a:pt x="15" y="87"/>
                      <a:pt x="14" y="86"/>
                    </a:cubicBezTo>
                    <a:cubicBezTo>
                      <a:pt x="20" y="81"/>
                      <a:pt x="26" y="76"/>
                      <a:pt x="32" y="71"/>
                    </a:cubicBezTo>
                    <a:cubicBezTo>
                      <a:pt x="36" y="68"/>
                      <a:pt x="39" y="65"/>
                      <a:pt x="43" y="62"/>
                    </a:cubicBezTo>
                    <a:cubicBezTo>
                      <a:pt x="45" y="61"/>
                      <a:pt x="47" y="59"/>
                      <a:pt x="48" y="58"/>
                    </a:cubicBezTo>
                    <a:cubicBezTo>
                      <a:pt x="53" y="55"/>
                      <a:pt x="48" y="59"/>
                      <a:pt x="47" y="59"/>
                    </a:cubicBezTo>
                    <a:cubicBezTo>
                      <a:pt x="42" y="63"/>
                      <a:pt x="37" y="68"/>
                      <a:pt x="32" y="72"/>
                    </a:cubicBezTo>
                    <a:cubicBezTo>
                      <a:pt x="27" y="77"/>
                      <a:pt x="21" y="82"/>
                      <a:pt x="16" y="88"/>
                    </a:cubicBezTo>
                    <a:close/>
                    <a:moveTo>
                      <a:pt x="48" y="76"/>
                    </a:moveTo>
                    <a:cubicBezTo>
                      <a:pt x="53" y="72"/>
                      <a:pt x="59" y="67"/>
                      <a:pt x="64" y="61"/>
                    </a:cubicBezTo>
                    <a:cubicBezTo>
                      <a:pt x="65" y="61"/>
                      <a:pt x="65" y="62"/>
                      <a:pt x="66" y="62"/>
                    </a:cubicBezTo>
                    <a:cubicBezTo>
                      <a:pt x="62" y="65"/>
                      <a:pt x="58" y="69"/>
                      <a:pt x="54" y="72"/>
                    </a:cubicBezTo>
                    <a:cubicBezTo>
                      <a:pt x="49" y="76"/>
                      <a:pt x="43" y="81"/>
                      <a:pt x="38" y="85"/>
                    </a:cubicBezTo>
                    <a:cubicBezTo>
                      <a:pt x="41" y="82"/>
                      <a:pt x="44" y="79"/>
                      <a:pt x="48" y="76"/>
                    </a:cubicBezTo>
                    <a:close/>
                    <a:moveTo>
                      <a:pt x="46" y="74"/>
                    </a:moveTo>
                    <a:cubicBezTo>
                      <a:pt x="41" y="77"/>
                      <a:pt x="37" y="80"/>
                      <a:pt x="33" y="83"/>
                    </a:cubicBezTo>
                    <a:cubicBezTo>
                      <a:pt x="35" y="81"/>
                      <a:pt x="36" y="79"/>
                      <a:pt x="38" y="77"/>
                    </a:cubicBezTo>
                    <a:cubicBezTo>
                      <a:pt x="45" y="71"/>
                      <a:pt x="52" y="65"/>
                      <a:pt x="59" y="60"/>
                    </a:cubicBezTo>
                    <a:cubicBezTo>
                      <a:pt x="60" y="59"/>
                      <a:pt x="59" y="59"/>
                      <a:pt x="59" y="59"/>
                    </a:cubicBezTo>
                    <a:cubicBezTo>
                      <a:pt x="53" y="62"/>
                      <a:pt x="48" y="67"/>
                      <a:pt x="42" y="71"/>
                    </a:cubicBezTo>
                    <a:cubicBezTo>
                      <a:pt x="35" y="76"/>
                      <a:pt x="29" y="82"/>
                      <a:pt x="21" y="87"/>
                    </a:cubicBezTo>
                    <a:cubicBezTo>
                      <a:pt x="18" y="89"/>
                      <a:pt x="21" y="86"/>
                      <a:pt x="22" y="86"/>
                    </a:cubicBezTo>
                    <a:cubicBezTo>
                      <a:pt x="23" y="84"/>
                      <a:pt x="25" y="83"/>
                      <a:pt x="26" y="81"/>
                    </a:cubicBezTo>
                    <a:cubicBezTo>
                      <a:pt x="29" y="79"/>
                      <a:pt x="32" y="77"/>
                      <a:pt x="35" y="74"/>
                    </a:cubicBezTo>
                    <a:cubicBezTo>
                      <a:pt x="42" y="68"/>
                      <a:pt x="48" y="63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8" y="58"/>
                      <a:pt x="60" y="60"/>
                      <a:pt x="63" y="61"/>
                    </a:cubicBezTo>
                    <a:cubicBezTo>
                      <a:pt x="57" y="65"/>
                      <a:pt x="51" y="70"/>
                      <a:pt x="46" y="74"/>
                    </a:cubicBezTo>
                    <a:close/>
                    <a:moveTo>
                      <a:pt x="40" y="66"/>
                    </a:moveTo>
                    <a:cubicBezTo>
                      <a:pt x="41" y="65"/>
                      <a:pt x="42" y="64"/>
                      <a:pt x="44" y="63"/>
                    </a:cubicBezTo>
                    <a:cubicBezTo>
                      <a:pt x="46" y="61"/>
                      <a:pt x="49" y="59"/>
                      <a:pt x="51" y="56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6"/>
                      <a:pt x="52" y="56"/>
                      <a:pt x="53" y="56"/>
                    </a:cubicBezTo>
                    <a:cubicBezTo>
                      <a:pt x="53" y="56"/>
                      <a:pt x="54" y="56"/>
                      <a:pt x="54" y="56"/>
                    </a:cubicBezTo>
                    <a:cubicBezTo>
                      <a:pt x="49" y="59"/>
                      <a:pt x="44" y="63"/>
                      <a:pt x="40" y="66"/>
                    </a:cubicBezTo>
                    <a:close/>
                    <a:moveTo>
                      <a:pt x="17" y="83"/>
                    </a:moveTo>
                    <a:cubicBezTo>
                      <a:pt x="17" y="83"/>
                      <a:pt x="16" y="84"/>
                      <a:pt x="16" y="84"/>
                    </a:cubicBezTo>
                    <a:cubicBezTo>
                      <a:pt x="17" y="83"/>
                      <a:pt x="17" y="82"/>
                      <a:pt x="18" y="81"/>
                    </a:cubicBezTo>
                    <a:cubicBezTo>
                      <a:pt x="21" y="78"/>
                      <a:pt x="24" y="76"/>
                      <a:pt x="27" y="73"/>
                    </a:cubicBezTo>
                    <a:cubicBezTo>
                      <a:pt x="32" y="67"/>
                      <a:pt x="39" y="62"/>
                      <a:pt x="45" y="57"/>
                    </a:cubicBezTo>
                    <a:cubicBezTo>
                      <a:pt x="45" y="57"/>
                      <a:pt x="45" y="56"/>
                      <a:pt x="44" y="57"/>
                    </a:cubicBezTo>
                    <a:cubicBezTo>
                      <a:pt x="32" y="61"/>
                      <a:pt x="23" y="72"/>
                      <a:pt x="13" y="80"/>
                    </a:cubicBezTo>
                    <a:cubicBezTo>
                      <a:pt x="13" y="81"/>
                      <a:pt x="11" y="82"/>
                      <a:pt x="10" y="82"/>
                    </a:cubicBezTo>
                    <a:cubicBezTo>
                      <a:pt x="12" y="80"/>
                      <a:pt x="13" y="79"/>
                      <a:pt x="14" y="77"/>
                    </a:cubicBezTo>
                    <a:cubicBezTo>
                      <a:pt x="17" y="74"/>
                      <a:pt x="20" y="72"/>
                      <a:pt x="23" y="70"/>
                    </a:cubicBezTo>
                    <a:cubicBezTo>
                      <a:pt x="27" y="67"/>
                      <a:pt x="31" y="63"/>
                      <a:pt x="34" y="59"/>
                    </a:cubicBezTo>
                    <a:cubicBezTo>
                      <a:pt x="36" y="59"/>
                      <a:pt x="38" y="58"/>
                      <a:pt x="39" y="58"/>
                    </a:cubicBezTo>
                    <a:cubicBezTo>
                      <a:pt x="43" y="56"/>
                      <a:pt x="47" y="56"/>
                      <a:pt x="51" y="56"/>
                    </a:cubicBezTo>
                    <a:cubicBezTo>
                      <a:pt x="39" y="64"/>
                      <a:pt x="28" y="73"/>
                      <a:pt x="17" y="83"/>
                    </a:cubicBezTo>
                    <a:close/>
                    <a:moveTo>
                      <a:pt x="8" y="79"/>
                    </a:moveTo>
                    <a:cubicBezTo>
                      <a:pt x="12" y="76"/>
                      <a:pt x="17" y="73"/>
                      <a:pt x="21" y="69"/>
                    </a:cubicBezTo>
                    <a:cubicBezTo>
                      <a:pt x="23" y="67"/>
                      <a:pt x="25" y="65"/>
                      <a:pt x="27" y="63"/>
                    </a:cubicBezTo>
                    <a:cubicBezTo>
                      <a:pt x="29" y="62"/>
                      <a:pt x="30" y="61"/>
                      <a:pt x="32" y="60"/>
                    </a:cubicBezTo>
                    <a:cubicBezTo>
                      <a:pt x="32" y="60"/>
                      <a:pt x="32" y="60"/>
                      <a:pt x="32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59"/>
                      <a:pt x="33" y="60"/>
                      <a:pt x="33" y="60"/>
                    </a:cubicBezTo>
                    <a:cubicBezTo>
                      <a:pt x="26" y="68"/>
                      <a:pt x="15" y="72"/>
                      <a:pt x="10" y="82"/>
                    </a:cubicBezTo>
                    <a:cubicBezTo>
                      <a:pt x="9" y="81"/>
                      <a:pt x="8" y="80"/>
                      <a:pt x="8" y="79"/>
                    </a:cubicBezTo>
                    <a:close/>
                    <a:moveTo>
                      <a:pt x="6" y="76"/>
                    </a:moveTo>
                    <a:cubicBezTo>
                      <a:pt x="9" y="74"/>
                      <a:pt x="12" y="71"/>
                      <a:pt x="15" y="68"/>
                    </a:cubicBezTo>
                    <a:cubicBezTo>
                      <a:pt x="17" y="66"/>
                      <a:pt x="18" y="65"/>
                      <a:pt x="20" y="63"/>
                    </a:cubicBezTo>
                    <a:cubicBezTo>
                      <a:pt x="22" y="62"/>
                      <a:pt x="27" y="56"/>
                      <a:pt x="23" y="62"/>
                    </a:cubicBezTo>
                    <a:cubicBezTo>
                      <a:pt x="20" y="65"/>
                      <a:pt x="17" y="69"/>
                      <a:pt x="14" y="71"/>
                    </a:cubicBezTo>
                    <a:cubicBezTo>
                      <a:pt x="12" y="74"/>
                      <a:pt x="9" y="75"/>
                      <a:pt x="7" y="78"/>
                    </a:cubicBezTo>
                    <a:cubicBezTo>
                      <a:pt x="7" y="77"/>
                      <a:pt x="7" y="77"/>
                      <a:pt x="6" y="76"/>
                    </a:cubicBezTo>
                    <a:close/>
                    <a:moveTo>
                      <a:pt x="4" y="68"/>
                    </a:moveTo>
                    <a:cubicBezTo>
                      <a:pt x="8" y="65"/>
                      <a:pt x="12" y="60"/>
                      <a:pt x="17" y="57"/>
                    </a:cubicBezTo>
                    <a:cubicBezTo>
                      <a:pt x="16" y="58"/>
                      <a:pt x="14" y="61"/>
                      <a:pt x="14" y="61"/>
                    </a:cubicBezTo>
                    <a:cubicBezTo>
                      <a:pt x="12" y="62"/>
                      <a:pt x="11" y="64"/>
                      <a:pt x="10" y="65"/>
                    </a:cubicBezTo>
                    <a:cubicBezTo>
                      <a:pt x="8" y="67"/>
                      <a:pt x="6" y="69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8" y="70"/>
                      <a:pt x="11" y="68"/>
                      <a:pt x="13" y="65"/>
                    </a:cubicBezTo>
                    <a:cubicBezTo>
                      <a:pt x="15" y="64"/>
                      <a:pt x="16" y="62"/>
                      <a:pt x="18" y="61"/>
                    </a:cubicBezTo>
                    <a:cubicBezTo>
                      <a:pt x="18" y="60"/>
                      <a:pt x="22" y="56"/>
                      <a:pt x="20" y="59"/>
                    </a:cubicBezTo>
                    <a:cubicBezTo>
                      <a:pt x="16" y="65"/>
                      <a:pt x="10" y="69"/>
                      <a:pt x="6" y="75"/>
                    </a:cubicBezTo>
                    <a:cubicBezTo>
                      <a:pt x="5" y="73"/>
                      <a:pt x="4" y="71"/>
                      <a:pt x="4" y="68"/>
                    </a:cubicBezTo>
                    <a:close/>
                    <a:moveTo>
                      <a:pt x="7" y="60"/>
                    </a:moveTo>
                    <a:cubicBezTo>
                      <a:pt x="8" y="59"/>
                      <a:pt x="10" y="58"/>
                      <a:pt x="11" y="57"/>
                    </a:cubicBezTo>
                    <a:cubicBezTo>
                      <a:pt x="14" y="55"/>
                      <a:pt x="11" y="58"/>
                      <a:pt x="11" y="58"/>
                    </a:cubicBezTo>
                    <a:cubicBezTo>
                      <a:pt x="8" y="61"/>
                      <a:pt x="5" y="63"/>
                      <a:pt x="3" y="66"/>
                    </a:cubicBezTo>
                    <a:cubicBezTo>
                      <a:pt x="3" y="66"/>
                      <a:pt x="3" y="65"/>
                      <a:pt x="3" y="64"/>
                    </a:cubicBezTo>
                    <a:cubicBezTo>
                      <a:pt x="4" y="63"/>
                      <a:pt x="6" y="62"/>
                      <a:pt x="7" y="60"/>
                    </a:cubicBezTo>
                    <a:close/>
                    <a:moveTo>
                      <a:pt x="11" y="76"/>
                    </a:moveTo>
                    <a:cubicBezTo>
                      <a:pt x="10" y="77"/>
                      <a:pt x="9" y="77"/>
                      <a:pt x="8" y="78"/>
                    </a:cubicBezTo>
                    <a:cubicBezTo>
                      <a:pt x="9" y="77"/>
                      <a:pt x="10" y="76"/>
                      <a:pt x="11" y="75"/>
                    </a:cubicBezTo>
                    <a:cubicBezTo>
                      <a:pt x="12" y="74"/>
                      <a:pt x="14" y="73"/>
                      <a:pt x="16" y="71"/>
                    </a:cubicBezTo>
                    <a:cubicBezTo>
                      <a:pt x="20" y="67"/>
                      <a:pt x="23" y="63"/>
                      <a:pt x="26" y="59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8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24" y="65"/>
                      <a:pt x="18" y="71"/>
                      <a:pt x="11" y="76"/>
                    </a:cubicBezTo>
                    <a:close/>
                    <a:moveTo>
                      <a:pt x="26" y="58"/>
                    </a:moveTo>
                    <a:cubicBezTo>
                      <a:pt x="18" y="63"/>
                      <a:pt x="13" y="70"/>
                      <a:pt x="6" y="75"/>
                    </a:cubicBezTo>
                    <a:cubicBezTo>
                      <a:pt x="9" y="73"/>
                      <a:pt x="12" y="69"/>
                      <a:pt x="15" y="66"/>
                    </a:cubicBezTo>
                    <a:cubicBezTo>
                      <a:pt x="18" y="63"/>
                      <a:pt x="20" y="60"/>
                      <a:pt x="22" y="57"/>
                    </a:cubicBezTo>
                    <a:cubicBezTo>
                      <a:pt x="23" y="57"/>
                      <a:pt x="23" y="57"/>
                      <a:pt x="22" y="57"/>
                    </a:cubicBezTo>
                    <a:cubicBezTo>
                      <a:pt x="24" y="57"/>
                      <a:pt x="25" y="58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lose/>
                    <a:moveTo>
                      <a:pt x="15" y="63"/>
                    </a:moveTo>
                    <a:cubicBezTo>
                      <a:pt x="14" y="64"/>
                      <a:pt x="12" y="66"/>
                      <a:pt x="11" y="67"/>
                    </a:cubicBezTo>
                    <a:cubicBezTo>
                      <a:pt x="10" y="68"/>
                      <a:pt x="7" y="70"/>
                      <a:pt x="6" y="71"/>
                    </a:cubicBezTo>
                    <a:cubicBezTo>
                      <a:pt x="8" y="68"/>
                      <a:pt x="10" y="65"/>
                      <a:pt x="13" y="63"/>
                    </a:cubicBezTo>
                    <a:cubicBezTo>
                      <a:pt x="15" y="61"/>
                      <a:pt x="17" y="59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3" y="58"/>
                      <a:pt x="9" y="62"/>
                      <a:pt x="6" y="66"/>
                    </a:cubicBezTo>
                    <a:cubicBezTo>
                      <a:pt x="4" y="67"/>
                      <a:pt x="4" y="66"/>
                      <a:pt x="6" y="64"/>
                    </a:cubicBezTo>
                    <a:cubicBezTo>
                      <a:pt x="6" y="63"/>
                      <a:pt x="7" y="62"/>
                      <a:pt x="8" y="62"/>
                    </a:cubicBezTo>
                    <a:cubicBezTo>
                      <a:pt x="10" y="60"/>
                      <a:pt x="12" y="58"/>
                      <a:pt x="14" y="56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55"/>
                      <a:pt x="19" y="56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19" y="58"/>
                      <a:pt x="17" y="60"/>
                      <a:pt x="15" y="63"/>
                    </a:cubicBezTo>
                    <a:close/>
                    <a:moveTo>
                      <a:pt x="5" y="62"/>
                    </a:moveTo>
                    <a:cubicBezTo>
                      <a:pt x="5" y="61"/>
                      <a:pt x="6" y="60"/>
                      <a:pt x="7" y="60"/>
                    </a:cubicBezTo>
                    <a:cubicBezTo>
                      <a:pt x="8" y="58"/>
                      <a:pt x="9" y="57"/>
                      <a:pt x="10" y="55"/>
                    </a:cubicBezTo>
                    <a:cubicBezTo>
                      <a:pt x="11" y="55"/>
                      <a:pt x="12" y="55"/>
                      <a:pt x="13" y="55"/>
                    </a:cubicBezTo>
                    <a:cubicBezTo>
                      <a:pt x="10" y="57"/>
                      <a:pt x="7" y="59"/>
                      <a:pt x="5" y="62"/>
                    </a:cubicBezTo>
                    <a:close/>
                    <a:moveTo>
                      <a:pt x="4" y="60"/>
                    </a:moveTo>
                    <a:cubicBezTo>
                      <a:pt x="5" y="59"/>
                      <a:pt x="6" y="58"/>
                      <a:pt x="7" y="57"/>
                    </a:cubicBezTo>
                    <a:cubicBezTo>
                      <a:pt x="7" y="56"/>
                      <a:pt x="8" y="56"/>
                      <a:pt x="8" y="56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8" y="56"/>
                      <a:pt x="8" y="57"/>
                      <a:pt x="7" y="58"/>
                    </a:cubicBezTo>
                    <a:cubicBezTo>
                      <a:pt x="6" y="60"/>
                      <a:pt x="4" y="61"/>
                      <a:pt x="3" y="63"/>
                    </a:cubicBezTo>
                    <a:cubicBezTo>
                      <a:pt x="3" y="62"/>
                      <a:pt x="3" y="62"/>
                      <a:pt x="3" y="61"/>
                    </a:cubicBezTo>
                    <a:cubicBezTo>
                      <a:pt x="3" y="60"/>
                      <a:pt x="3" y="59"/>
                      <a:pt x="3" y="58"/>
                    </a:cubicBezTo>
                    <a:cubicBezTo>
                      <a:pt x="4" y="57"/>
                      <a:pt x="5" y="56"/>
                      <a:pt x="7" y="56"/>
                    </a:cubicBezTo>
                    <a:cubicBezTo>
                      <a:pt x="6" y="57"/>
                      <a:pt x="4" y="58"/>
                      <a:pt x="3" y="60"/>
                    </a:cubicBezTo>
                    <a:cubicBezTo>
                      <a:pt x="3" y="60"/>
                      <a:pt x="3" y="60"/>
                      <a:pt x="4" y="60"/>
                    </a:cubicBezTo>
                    <a:close/>
                    <a:moveTo>
                      <a:pt x="11" y="83"/>
                    </a:moveTo>
                    <a:cubicBezTo>
                      <a:pt x="21" y="76"/>
                      <a:pt x="29" y="65"/>
                      <a:pt x="40" y="59"/>
                    </a:cubicBezTo>
                    <a:cubicBezTo>
                      <a:pt x="40" y="59"/>
                      <a:pt x="44" y="57"/>
                      <a:pt x="43" y="58"/>
                    </a:cubicBezTo>
                    <a:cubicBezTo>
                      <a:pt x="42" y="59"/>
                      <a:pt x="40" y="60"/>
                      <a:pt x="39" y="61"/>
                    </a:cubicBezTo>
                    <a:cubicBezTo>
                      <a:pt x="36" y="64"/>
                      <a:pt x="33" y="66"/>
                      <a:pt x="30" y="69"/>
                    </a:cubicBezTo>
                    <a:cubicBezTo>
                      <a:pt x="24" y="74"/>
                      <a:pt x="19" y="80"/>
                      <a:pt x="13" y="86"/>
                    </a:cubicBezTo>
                    <a:cubicBezTo>
                      <a:pt x="13" y="86"/>
                      <a:pt x="13" y="86"/>
                      <a:pt x="13" y="86"/>
                    </a:cubicBezTo>
                    <a:cubicBezTo>
                      <a:pt x="12" y="85"/>
                      <a:pt x="11" y="84"/>
                      <a:pt x="11" y="83"/>
                    </a:cubicBezTo>
                    <a:close/>
                    <a:moveTo>
                      <a:pt x="29" y="93"/>
                    </a:moveTo>
                    <a:cubicBezTo>
                      <a:pt x="29" y="93"/>
                      <a:pt x="30" y="92"/>
                      <a:pt x="30" y="92"/>
                    </a:cubicBezTo>
                    <a:cubicBezTo>
                      <a:pt x="30" y="92"/>
                      <a:pt x="31" y="92"/>
                      <a:pt x="31" y="91"/>
                    </a:cubicBezTo>
                    <a:cubicBezTo>
                      <a:pt x="32" y="91"/>
                      <a:pt x="33" y="90"/>
                      <a:pt x="34" y="89"/>
                    </a:cubicBezTo>
                    <a:cubicBezTo>
                      <a:pt x="40" y="85"/>
                      <a:pt x="46" y="79"/>
                      <a:pt x="52" y="74"/>
                    </a:cubicBezTo>
                    <a:cubicBezTo>
                      <a:pt x="55" y="72"/>
                      <a:pt x="58" y="69"/>
                      <a:pt x="61" y="67"/>
                    </a:cubicBezTo>
                    <a:cubicBezTo>
                      <a:pt x="63" y="65"/>
                      <a:pt x="64" y="64"/>
                      <a:pt x="66" y="63"/>
                    </a:cubicBezTo>
                    <a:cubicBezTo>
                      <a:pt x="66" y="62"/>
                      <a:pt x="67" y="62"/>
                      <a:pt x="68" y="61"/>
                    </a:cubicBezTo>
                    <a:cubicBezTo>
                      <a:pt x="69" y="61"/>
                      <a:pt x="69" y="61"/>
                      <a:pt x="70" y="61"/>
                    </a:cubicBezTo>
                    <a:cubicBezTo>
                      <a:pt x="60" y="73"/>
                      <a:pt x="45" y="81"/>
                      <a:pt x="34" y="93"/>
                    </a:cubicBezTo>
                    <a:cubicBezTo>
                      <a:pt x="34" y="93"/>
                      <a:pt x="34" y="94"/>
                      <a:pt x="34" y="93"/>
                    </a:cubicBezTo>
                    <a:cubicBezTo>
                      <a:pt x="47" y="85"/>
                      <a:pt x="59" y="75"/>
                      <a:pt x="70" y="65"/>
                    </a:cubicBezTo>
                    <a:cubicBezTo>
                      <a:pt x="69" y="66"/>
                      <a:pt x="68" y="67"/>
                      <a:pt x="67" y="68"/>
                    </a:cubicBezTo>
                    <a:cubicBezTo>
                      <a:pt x="64" y="71"/>
                      <a:pt x="61" y="74"/>
                      <a:pt x="57" y="77"/>
                    </a:cubicBezTo>
                    <a:cubicBezTo>
                      <a:pt x="51" y="82"/>
                      <a:pt x="45" y="88"/>
                      <a:pt x="39" y="93"/>
                    </a:cubicBezTo>
                    <a:cubicBezTo>
                      <a:pt x="39" y="94"/>
                      <a:pt x="39" y="94"/>
                      <a:pt x="40" y="94"/>
                    </a:cubicBezTo>
                    <a:cubicBezTo>
                      <a:pt x="52" y="86"/>
                      <a:pt x="62" y="76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0" y="70"/>
                      <a:pt x="67" y="73"/>
                      <a:pt x="64" y="76"/>
                    </a:cubicBezTo>
                    <a:cubicBezTo>
                      <a:pt x="58" y="82"/>
                      <a:pt x="52" y="87"/>
                      <a:pt x="47" y="92"/>
                    </a:cubicBezTo>
                    <a:cubicBezTo>
                      <a:pt x="46" y="93"/>
                      <a:pt x="47" y="93"/>
                      <a:pt x="47" y="93"/>
                    </a:cubicBezTo>
                    <a:cubicBezTo>
                      <a:pt x="57" y="87"/>
                      <a:pt x="65" y="77"/>
                      <a:pt x="74" y="70"/>
                    </a:cubicBezTo>
                    <a:cubicBezTo>
                      <a:pt x="75" y="69"/>
                      <a:pt x="76" y="69"/>
                      <a:pt x="76" y="68"/>
                    </a:cubicBezTo>
                    <a:cubicBezTo>
                      <a:pt x="75" y="69"/>
                      <a:pt x="75" y="70"/>
                      <a:pt x="74" y="71"/>
                    </a:cubicBezTo>
                    <a:cubicBezTo>
                      <a:pt x="72" y="73"/>
                      <a:pt x="70" y="75"/>
                      <a:pt x="68" y="76"/>
                    </a:cubicBezTo>
                    <a:cubicBezTo>
                      <a:pt x="63" y="80"/>
                      <a:pt x="58" y="85"/>
                      <a:pt x="54" y="90"/>
                    </a:cubicBezTo>
                    <a:cubicBezTo>
                      <a:pt x="54" y="90"/>
                      <a:pt x="54" y="91"/>
                      <a:pt x="54" y="91"/>
                    </a:cubicBezTo>
                    <a:cubicBezTo>
                      <a:pt x="61" y="87"/>
                      <a:pt x="67" y="82"/>
                      <a:pt x="72" y="76"/>
                    </a:cubicBezTo>
                    <a:cubicBezTo>
                      <a:pt x="73" y="76"/>
                      <a:pt x="74" y="75"/>
                      <a:pt x="76" y="74"/>
                    </a:cubicBezTo>
                    <a:cubicBezTo>
                      <a:pt x="75" y="74"/>
                      <a:pt x="75" y="74"/>
                      <a:pt x="75" y="75"/>
                    </a:cubicBezTo>
                    <a:cubicBezTo>
                      <a:pt x="74" y="76"/>
                      <a:pt x="72" y="77"/>
                      <a:pt x="70" y="79"/>
                    </a:cubicBezTo>
                    <a:cubicBezTo>
                      <a:pt x="67" y="82"/>
                      <a:pt x="64" y="86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55" y="92"/>
                      <a:pt x="49" y="94"/>
                      <a:pt x="42" y="94"/>
                    </a:cubicBezTo>
                    <a:cubicBezTo>
                      <a:pt x="38" y="94"/>
                      <a:pt x="33" y="94"/>
                      <a:pt x="29" y="93"/>
                    </a:cubicBezTo>
                    <a:close/>
                    <a:moveTo>
                      <a:pt x="63" y="88"/>
                    </a:moveTo>
                    <a:cubicBezTo>
                      <a:pt x="66" y="85"/>
                      <a:pt x="68" y="83"/>
                      <a:pt x="70" y="80"/>
                    </a:cubicBezTo>
                    <a:cubicBezTo>
                      <a:pt x="71" y="79"/>
                      <a:pt x="73" y="78"/>
                      <a:pt x="74" y="76"/>
                    </a:cubicBezTo>
                    <a:cubicBezTo>
                      <a:pt x="71" y="81"/>
                      <a:pt x="68" y="85"/>
                      <a:pt x="63" y="88"/>
                    </a:cubicBezTo>
                    <a:close/>
                    <a:moveTo>
                      <a:pt x="76" y="73"/>
                    </a:moveTo>
                    <a:cubicBezTo>
                      <a:pt x="73" y="75"/>
                      <a:pt x="70" y="78"/>
                      <a:pt x="67" y="81"/>
                    </a:cubicBezTo>
                    <a:cubicBezTo>
                      <a:pt x="65" y="83"/>
                      <a:pt x="62" y="85"/>
                      <a:pt x="60" y="86"/>
                    </a:cubicBezTo>
                    <a:cubicBezTo>
                      <a:pt x="59" y="87"/>
                      <a:pt x="53" y="92"/>
                      <a:pt x="57" y="88"/>
                    </a:cubicBezTo>
                    <a:cubicBezTo>
                      <a:pt x="61" y="84"/>
                      <a:pt x="65" y="80"/>
                      <a:pt x="69" y="76"/>
                    </a:cubicBezTo>
                    <a:cubicBezTo>
                      <a:pt x="73" y="73"/>
                      <a:pt x="76" y="71"/>
                      <a:pt x="78" y="67"/>
                    </a:cubicBezTo>
                    <a:cubicBezTo>
                      <a:pt x="78" y="66"/>
                      <a:pt x="77" y="66"/>
                      <a:pt x="77" y="66"/>
                    </a:cubicBezTo>
                    <a:cubicBezTo>
                      <a:pt x="73" y="70"/>
                      <a:pt x="68" y="74"/>
                      <a:pt x="63" y="78"/>
                    </a:cubicBezTo>
                    <a:cubicBezTo>
                      <a:pt x="61" y="80"/>
                      <a:pt x="58" y="83"/>
                      <a:pt x="56" y="85"/>
                    </a:cubicBezTo>
                    <a:cubicBezTo>
                      <a:pt x="54" y="87"/>
                      <a:pt x="50" y="91"/>
                      <a:pt x="48" y="92"/>
                    </a:cubicBezTo>
                    <a:cubicBezTo>
                      <a:pt x="58" y="83"/>
                      <a:pt x="67" y="74"/>
                      <a:pt x="76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3"/>
                      <a:pt x="78" y="63"/>
                      <a:pt x="78" y="62"/>
                    </a:cubicBezTo>
                    <a:cubicBezTo>
                      <a:pt x="78" y="62"/>
                      <a:pt x="78" y="62"/>
                      <a:pt x="78" y="62"/>
                    </a:cubicBezTo>
                    <a:cubicBezTo>
                      <a:pt x="71" y="67"/>
                      <a:pt x="65" y="73"/>
                      <a:pt x="59" y="78"/>
                    </a:cubicBezTo>
                    <a:cubicBezTo>
                      <a:pt x="56" y="81"/>
                      <a:pt x="52" y="84"/>
                      <a:pt x="49" y="86"/>
                    </a:cubicBezTo>
                    <a:cubicBezTo>
                      <a:pt x="47" y="88"/>
                      <a:pt x="46" y="89"/>
                      <a:pt x="44" y="90"/>
                    </a:cubicBezTo>
                    <a:cubicBezTo>
                      <a:pt x="49" y="86"/>
                      <a:pt x="54" y="81"/>
                      <a:pt x="59" y="76"/>
                    </a:cubicBezTo>
                    <a:cubicBezTo>
                      <a:pt x="65" y="71"/>
                      <a:pt x="71" y="66"/>
                      <a:pt x="76" y="60"/>
                    </a:cubicBezTo>
                    <a:cubicBezTo>
                      <a:pt x="76" y="60"/>
                      <a:pt x="76" y="59"/>
                      <a:pt x="75" y="60"/>
                    </a:cubicBezTo>
                    <a:cubicBezTo>
                      <a:pt x="69" y="65"/>
                      <a:pt x="62" y="71"/>
                      <a:pt x="56" y="76"/>
                    </a:cubicBezTo>
                    <a:cubicBezTo>
                      <a:pt x="52" y="79"/>
                      <a:pt x="48" y="82"/>
                      <a:pt x="44" y="85"/>
                    </a:cubicBezTo>
                    <a:cubicBezTo>
                      <a:pt x="42" y="87"/>
                      <a:pt x="40" y="88"/>
                      <a:pt x="38" y="90"/>
                    </a:cubicBezTo>
                    <a:cubicBezTo>
                      <a:pt x="38" y="90"/>
                      <a:pt x="37" y="91"/>
                      <a:pt x="36" y="92"/>
                    </a:cubicBezTo>
                    <a:cubicBezTo>
                      <a:pt x="36" y="92"/>
                      <a:pt x="36" y="91"/>
                      <a:pt x="37" y="91"/>
                    </a:cubicBezTo>
                    <a:cubicBezTo>
                      <a:pt x="43" y="85"/>
                      <a:pt x="49" y="81"/>
                      <a:pt x="55" y="75"/>
                    </a:cubicBezTo>
                    <a:cubicBezTo>
                      <a:pt x="61" y="70"/>
                      <a:pt x="66" y="66"/>
                      <a:pt x="71" y="60"/>
                    </a:cubicBezTo>
                    <a:cubicBezTo>
                      <a:pt x="73" y="59"/>
                      <a:pt x="76" y="58"/>
                      <a:pt x="78" y="59"/>
                    </a:cubicBezTo>
                    <a:cubicBezTo>
                      <a:pt x="78" y="59"/>
                      <a:pt x="79" y="59"/>
                      <a:pt x="79" y="59"/>
                    </a:cubicBezTo>
                    <a:cubicBezTo>
                      <a:pt x="79" y="60"/>
                      <a:pt x="79" y="61"/>
                      <a:pt x="78" y="62"/>
                    </a:cubicBezTo>
                    <a:cubicBezTo>
                      <a:pt x="78" y="66"/>
                      <a:pt x="77" y="70"/>
                      <a:pt x="76" y="73"/>
                    </a:cubicBezTo>
                    <a:close/>
                    <a:moveTo>
                      <a:pt x="34" y="27"/>
                    </a:moveTo>
                    <a:cubicBezTo>
                      <a:pt x="34" y="27"/>
                      <a:pt x="34" y="27"/>
                      <a:pt x="34" y="27"/>
                    </a:cubicBezTo>
                    <a:cubicBezTo>
                      <a:pt x="35" y="27"/>
                      <a:pt x="35" y="27"/>
                      <a:pt x="36" y="26"/>
                    </a:cubicBezTo>
                    <a:cubicBezTo>
                      <a:pt x="37" y="19"/>
                      <a:pt x="35" y="11"/>
                      <a:pt x="36" y="4"/>
                    </a:cubicBezTo>
                    <a:cubicBezTo>
                      <a:pt x="40" y="4"/>
                      <a:pt x="44" y="3"/>
                      <a:pt x="48" y="3"/>
                    </a:cubicBezTo>
                    <a:cubicBezTo>
                      <a:pt x="49" y="11"/>
                      <a:pt x="48" y="18"/>
                      <a:pt x="48" y="26"/>
                    </a:cubicBezTo>
                    <a:cubicBezTo>
                      <a:pt x="48" y="26"/>
                      <a:pt x="48" y="26"/>
                      <a:pt x="49" y="27"/>
                    </a:cubicBezTo>
                    <a:cubicBezTo>
                      <a:pt x="49" y="27"/>
                      <a:pt x="49" y="27"/>
                      <a:pt x="50" y="27"/>
                    </a:cubicBezTo>
                    <a:cubicBezTo>
                      <a:pt x="67" y="26"/>
                      <a:pt x="77" y="40"/>
                      <a:pt x="78" y="56"/>
                    </a:cubicBezTo>
                    <a:cubicBezTo>
                      <a:pt x="76" y="55"/>
                      <a:pt x="74" y="56"/>
                      <a:pt x="72" y="57"/>
                    </a:cubicBezTo>
                    <a:cubicBezTo>
                      <a:pt x="67" y="59"/>
                      <a:pt x="64" y="59"/>
                      <a:pt x="60" y="56"/>
                    </a:cubicBezTo>
                    <a:cubicBezTo>
                      <a:pt x="53" y="51"/>
                      <a:pt x="45" y="53"/>
                      <a:pt x="38" y="55"/>
                    </a:cubicBezTo>
                    <a:cubicBezTo>
                      <a:pt x="33" y="57"/>
                      <a:pt x="30" y="57"/>
                      <a:pt x="25" y="55"/>
                    </a:cubicBezTo>
                    <a:cubicBezTo>
                      <a:pt x="22" y="53"/>
                      <a:pt x="19" y="53"/>
                      <a:pt x="16" y="53"/>
                    </a:cubicBezTo>
                    <a:cubicBezTo>
                      <a:pt x="12" y="52"/>
                      <a:pt x="7" y="52"/>
                      <a:pt x="3" y="54"/>
                    </a:cubicBezTo>
                    <a:cubicBezTo>
                      <a:pt x="6" y="40"/>
                      <a:pt x="19" y="26"/>
                      <a:pt x="34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132"/>
              <p:cNvSpPr>
                <a:spLocks noEditPoints="1"/>
              </p:cNvSpPr>
              <p:nvPr/>
            </p:nvSpPr>
            <p:spPr bwMode="auto">
              <a:xfrm>
                <a:off x="5936" y="1393"/>
                <a:ext cx="167" cy="256"/>
              </a:xfrm>
              <a:custGeom>
                <a:avLst/>
                <a:gdLst>
                  <a:gd name="T0" fmla="*/ 40 w 71"/>
                  <a:gd name="T1" fmla="*/ 86 h 108"/>
                  <a:gd name="T2" fmla="*/ 68 w 71"/>
                  <a:gd name="T3" fmla="*/ 22 h 108"/>
                  <a:gd name="T4" fmla="*/ 51 w 71"/>
                  <a:gd name="T5" fmla="*/ 2 h 108"/>
                  <a:gd name="T6" fmla="*/ 38 w 71"/>
                  <a:gd name="T7" fmla="*/ 20 h 108"/>
                  <a:gd name="T8" fmla="*/ 6 w 71"/>
                  <a:gd name="T9" fmla="*/ 84 h 108"/>
                  <a:gd name="T10" fmla="*/ 20 w 71"/>
                  <a:gd name="T11" fmla="*/ 81 h 108"/>
                  <a:gd name="T12" fmla="*/ 7 w 71"/>
                  <a:gd name="T13" fmla="*/ 98 h 108"/>
                  <a:gd name="T14" fmla="*/ 9 w 71"/>
                  <a:gd name="T15" fmla="*/ 97 h 108"/>
                  <a:gd name="T16" fmla="*/ 9 w 71"/>
                  <a:gd name="T17" fmla="*/ 99 h 108"/>
                  <a:gd name="T18" fmla="*/ 25 w 71"/>
                  <a:gd name="T19" fmla="*/ 84 h 108"/>
                  <a:gd name="T20" fmla="*/ 30 w 71"/>
                  <a:gd name="T21" fmla="*/ 85 h 108"/>
                  <a:gd name="T22" fmla="*/ 16 w 71"/>
                  <a:gd name="T23" fmla="*/ 102 h 108"/>
                  <a:gd name="T24" fmla="*/ 19 w 71"/>
                  <a:gd name="T25" fmla="*/ 103 h 108"/>
                  <a:gd name="T26" fmla="*/ 5 w 71"/>
                  <a:gd name="T27" fmla="*/ 91 h 108"/>
                  <a:gd name="T28" fmla="*/ 17 w 71"/>
                  <a:gd name="T29" fmla="*/ 81 h 108"/>
                  <a:gd name="T30" fmla="*/ 16 w 71"/>
                  <a:gd name="T31" fmla="*/ 84 h 108"/>
                  <a:gd name="T32" fmla="*/ 28 w 71"/>
                  <a:gd name="T33" fmla="*/ 81 h 108"/>
                  <a:gd name="T34" fmla="*/ 24 w 71"/>
                  <a:gd name="T35" fmla="*/ 81 h 108"/>
                  <a:gd name="T36" fmla="*/ 15 w 71"/>
                  <a:gd name="T37" fmla="*/ 99 h 108"/>
                  <a:gd name="T38" fmla="*/ 32 w 71"/>
                  <a:gd name="T39" fmla="*/ 82 h 108"/>
                  <a:gd name="T40" fmla="*/ 27 w 71"/>
                  <a:gd name="T41" fmla="*/ 92 h 108"/>
                  <a:gd name="T42" fmla="*/ 33 w 71"/>
                  <a:gd name="T43" fmla="*/ 82 h 108"/>
                  <a:gd name="T44" fmla="*/ 27 w 71"/>
                  <a:gd name="T45" fmla="*/ 101 h 108"/>
                  <a:gd name="T46" fmla="*/ 31 w 71"/>
                  <a:gd name="T47" fmla="*/ 94 h 108"/>
                  <a:gd name="T48" fmla="*/ 30 w 71"/>
                  <a:gd name="T49" fmla="*/ 94 h 108"/>
                  <a:gd name="T50" fmla="*/ 35 w 71"/>
                  <a:gd name="T51" fmla="*/ 83 h 108"/>
                  <a:gd name="T52" fmla="*/ 27 w 71"/>
                  <a:gd name="T53" fmla="*/ 103 h 108"/>
                  <a:gd name="T54" fmla="*/ 31 w 71"/>
                  <a:gd name="T55" fmla="*/ 102 h 108"/>
                  <a:gd name="T56" fmla="*/ 38 w 71"/>
                  <a:gd name="T57" fmla="*/ 97 h 108"/>
                  <a:gd name="T58" fmla="*/ 37 w 71"/>
                  <a:gd name="T59" fmla="*/ 94 h 108"/>
                  <a:gd name="T60" fmla="*/ 35 w 71"/>
                  <a:gd name="T61" fmla="*/ 93 h 108"/>
                  <a:gd name="T62" fmla="*/ 38 w 71"/>
                  <a:gd name="T63" fmla="*/ 87 h 108"/>
                  <a:gd name="T64" fmla="*/ 44 w 71"/>
                  <a:gd name="T65" fmla="*/ 4 h 108"/>
                  <a:gd name="T66" fmla="*/ 40 w 71"/>
                  <a:gd name="T67" fmla="*/ 8 h 108"/>
                  <a:gd name="T68" fmla="*/ 46 w 71"/>
                  <a:gd name="T69" fmla="*/ 9 h 108"/>
                  <a:gd name="T70" fmla="*/ 40 w 71"/>
                  <a:gd name="T71" fmla="*/ 11 h 108"/>
                  <a:gd name="T72" fmla="*/ 40 w 71"/>
                  <a:gd name="T73" fmla="*/ 11 h 108"/>
                  <a:gd name="T74" fmla="*/ 49 w 71"/>
                  <a:gd name="T75" fmla="*/ 12 h 108"/>
                  <a:gd name="T76" fmla="*/ 46 w 71"/>
                  <a:gd name="T77" fmla="*/ 20 h 108"/>
                  <a:gd name="T78" fmla="*/ 46 w 71"/>
                  <a:gd name="T79" fmla="*/ 20 h 108"/>
                  <a:gd name="T80" fmla="*/ 48 w 71"/>
                  <a:gd name="T81" fmla="*/ 20 h 108"/>
                  <a:gd name="T82" fmla="*/ 56 w 71"/>
                  <a:gd name="T83" fmla="*/ 20 h 108"/>
                  <a:gd name="T84" fmla="*/ 64 w 71"/>
                  <a:gd name="T85" fmla="*/ 20 h 108"/>
                  <a:gd name="T86" fmla="*/ 61 w 71"/>
                  <a:gd name="T87" fmla="*/ 20 h 108"/>
                  <a:gd name="T88" fmla="*/ 58 w 71"/>
                  <a:gd name="T89" fmla="*/ 19 h 108"/>
                  <a:gd name="T90" fmla="*/ 64 w 71"/>
                  <a:gd name="T91" fmla="*/ 20 h 108"/>
                  <a:gd name="T92" fmla="*/ 62 w 71"/>
                  <a:gd name="T93" fmla="*/ 17 h 108"/>
                  <a:gd name="T94" fmla="*/ 67 w 71"/>
                  <a:gd name="T95" fmla="*/ 5 h 108"/>
                  <a:gd name="T96" fmla="*/ 51 w 71"/>
                  <a:gd name="T97" fmla="*/ 16 h 108"/>
                  <a:gd name="T98" fmla="*/ 48 w 71"/>
                  <a:gd name="T99" fmla="*/ 14 h 108"/>
                  <a:gd name="T100" fmla="*/ 43 w 71"/>
                  <a:gd name="T101" fmla="*/ 16 h 108"/>
                  <a:gd name="T102" fmla="*/ 41 w 71"/>
                  <a:gd name="T103" fmla="*/ 12 h 108"/>
                  <a:gd name="T104" fmla="*/ 47 w 71"/>
                  <a:gd name="T105" fmla="*/ 5 h 108"/>
                  <a:gd name="T106" fmla="*/ 40 w 71"/>
                  <a:gd name="T107" fmla="*/ 9 h 108"/>
                  <a:gd name="T108" fmla="*/ 24 w 71"/>
                  <a:gd name="T109" fmla="*/ 80 h 108"/>
                  <a:gd name="T110" fmla="*/ 24 w 71"/>
                  <a:gd name="T111" fmla="*/ 80 h 108"/>
                  <a:gd name="T112" fmla="*/ 11 w 71"/>
                  <a:gd name="T113" fmla="*/ 8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1" h="108">
                    <a:moveTo>
                      <a:pt x="8" y="103"/>
                    </a:moveTo>
                    <a:cubicBezTo>
                      <a:pt x="15" y="107"/>
                      <a:pt x="25" y="108"/>
                      <a:pt x="32" y="105"/>
                    </a:cubicBezTo>
                    <a:cubicBezTo>
                      <a:pt x="41" y="101"/>
                      <a:pt x="43" y="93"/>
                      <a:pt x="40" y="8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42" y="65"/>
                      <a:pt x="41" y="43"/>
                      <a:pt x="40" y="22"/>
                    </a:cubicBezTo>
                    <a:cubicBezTo>
                      <a:pt x="49" y="23"/>
                      <a:pt x="58" y="22"/>
                      <a:pt x="66" y="23"/>
                    </a:cubicBezTo>
                    <a:cubicBezTo>
                      <a:pt x="67" y="24"/>
                      <a:pt x="68" y="23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15"/>
                      <a:pt x="71" y="10"/>
                      <a:pt x="71" y="4"/>
                    </a:cubicBezTo>
                    <a:cubicBezTo>
                      <a:pt x="71" y="2"/>
                      <a:pt x="70" y="2"/>
                      <a:pt x="69" y="2"/>
                    </a:cubicBezTo>
                    <a:cubicBezTo>
                      <a:pt x="69" y="2"/>
                      <a:pt x="68" y="2"/>
                      <a:pt x="68" y="2"/>
                    </a:cubicBezTo>
                    <a:cubicBezTo>
                      <a:pt x="62" y="2"/>
                      <a:pt x="56" y="2"/>
                      <a:pt x="51" y="2"/>
                    </a:cubicBezTo>
                    <a:cubicBezTo>
                      <a:pt x="46" y="1"/>
                      <a:pt x="42" y="0"/>
                      <a:pt x="38" y="3"/>
                    </a:cubicBezTo>
                    <a:cubicBezTo>
                      <a:pt x="37" y="3"/>
                      <a:pt x="37" y="4"/>
                      <a:pt x="37" y="4"/>
                    </a:cubicBezTo>
                    <a:cubicBezTo>
                      <a:pt x="37" y="4"/>
                      <a:pt x="37" y="4"/>
                      <a:pt x="37" y="5"/>
                    </a:cubicBezTo>
                    <a:cubicBezTo>
                      <a:pt x="37" y="10"/>
                      <a:pt x="37" y="15"/>
                      <a:pt x="38" y="20"/>
                    </a:cubicBezTo>
                    <a:cubicBezTo>
                      <a:pt x="37" y="20"/>
                      <a:pt x="37" y="21"/>
                      <a:pt x="38" y="22"/>
                    </a:cubicBezTo>
                    <a:cubicBezTo>
                      <a:pt x="38" y="41"/>
                      <a:pt x="39" y="62"/>
                      <a:pt x="38" y="81"/>
                    </a:cubicBezTo>
                    <a:cubicBezTo>
                      <a:pt x="38" y="81"/>
                      <a:pt x="37" y="80"/>
                      <a:pt x="37" y="80"/>
                    </a:cubicBezTo>
                    <a:cubicBezTo>
                      <a:pt x="27" y="77"/>
                      <a:pt x="14" y="76"/>
                      <a:pt x="6" y="84"/>
                    </a:cubicBezTo>
                    <a:cubicBezTo>
                      <a:pt x="0" y="90"/>
                      <a:pt x="1" y="98"/>
                      <a:pt x="8" y="103"/>
                    </a:cubicBezTo>
                    <a:close/>
                    <a:moveTo>
                      <a:pt x="5" y="95"/>
                    </a:moveTo>
                    <a:cubicBezTo>
                      <a:pt x="10" y="91"/>
                      <a:pt x="14" y="86"/>
                      <a:pt x="19" y="82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0" y="81"/>
                      <a:pt x="20" y="81"/>
                      <a:pt x="20" y="82"/>
                    </a:cubicBezTo>
                    <a:cubicBezTo>
                      <a:pt x="19" y="83"/>
                      <a:pt x="18" y="84"/>
                      <a:pt x="17" y="86"/>
                    </a:cubicBezTo>
                    <a:cubicBezTo>
                      <a:pt x="15" y="88"/>
                      <a:pt x="13" y="91"/>
                      <a:pt x="11" y="93"/>
                    </a:cubicBezTo>
                    <a:cubicBezTo>
                      <a:pt x="10" y="95"/>
                      <a:pt x="9" y="96"/>
                      <a:pt x="7" y="98"/>
                    </a:cubicBezTo>
                    <a:cubicBezTo>
                      <a:pt x="7" y="98"/>
                      <a:pt x="8" y="98"/>
                      <a:pt x="8" y="98"/>
                    </a:cubicBezTo>
                    <a:cubicBezTo>
                      <a:pt x="8" y="98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6"/>
                      <a:pt x="11" y="95"/>
                      <a:pt x="12" y="94"/>
                    </a:cubicBezTo>
                    <a:cubicBezTo>
                      <a:pt x="13" y="93"/>
                      <a:pt x="14" y="92"/>
                      <a:pt x="15" y="90"/>
                    </a:cubicBezTo>
                    <a:cubicBezTo>
                      <a:pt x="17" y="87"/>
                      <a:pt x="21" y="85"/>
                      <a:pt x="23" y="82"/>
                    </a:cubicBezTo>
                    <a:cubicBezTo>
                      <a:pt x="18" y="88"/>
                      <a:pt x="13" y="93"/>
                      <a:pt x="9" y="99"/>
                    </a:cubicBezTo>
                    <a:cubicBezTo>
                      <a:pt x="9" y="99"/>
                      <a:pt x="9" y="100"/>
                      <a:pt x="10" y="100"/>
                    </a:cubicBezTo>
                    <a:cubicBezTo>
                      <a:pt x="16" y="95"/>
                      <a:pt x="20" y="89"/>
                      <a:pt x="26" y="84"/>
                    </a:cubicBezTo>
                    <a:cubicBezTo>
                      <a:pt x="26" y="83"/>
                      <a:pt x="26" y="83"/>
                      <a:pt x="27" y="83"/>
                    </a:cubicBezTo>
                    <a:cubicBezTo>
                      <a:pt x="26" y="83"/>
                      <a:pt x="26" y="84"/>
                      <a:pt x="25" y="84"/>
                    </a:cubicBezTo>
                    <a:cubicBezTo>
                      <a:pt x="24" y="86"/>
                      <a:pt x="22" y="88"/>
                      <a:pt x="21" y="90"/>
                    </a:cubicBezTo>
                    <a:cubicBezTo>
                      <a:pt x="18" y="94"/>
                      <a:pt x="15" y="97"/>
                      <a:pt x="13" y="101"/>
                    </a:cubicBezTo>
                    <a:cubicBezTo>
                      <a:pt x="12" y="101"/>
                      <a:pt x="13" y="101"/>
                      <a:pt x="13" y="101"/>
                    </a:cubicBezTo>
                    <a:cubicBezTo>
                      <a:pt x="20" y="97"/>
                      <a:pt x="24" y="90"/>
                      <a:pt x="30" y="85"/>
                    </a:cubicBezTo>
                    <a:cubicBezTo>
                      <a:pt x="31" y="84"/>
                      <a:pt x="33" y="81"/>
                      <a:pt x="31" y="85"/>
                    </a:cubicBezTo>
                    <a:cubicBezTo>
                      <a:pt x="29" y="87"/>
                      <a:pt x="27" y="89"/>
                      <a:pt x="26" y="91"/>
                    </a:cubicBezTo>
                    <a:cubicBezTo>
                      <a:pt x="23" y="95"/>
                      <a:pt x="19" y="98"/>
                      <a:pt x="16" y="102"/>
                    </a:cubicBezTo>
                    <a:cubicBezTo>
                      <a:pt x="15" y="102"/>
                      <a:pt x="16" y="103"/>
                      <a:pt x="16" y="102"/>
                    </a:cubicBezTo>
                    <a:cubicBezTo>
                      <a:pt x="23" y="98"/>
                      <a:pt x="28" y="92"/>
                      <a:pt x="33" y="86"/>
                    </a:cubicBezTo>
                    <a:cubicBezTo>
                      <a:pt x="35" y="83"/>
                      <a:pt x="33" y="86"/>
                      <a:pt x="32" y="87"/>
                    </a:cubicBezTo>
                    <a:cubicBezTo>
                      <a:pt x="31" y="89"/>
                      <a:pt x="29" y="92"/>
                      <a:pt x="27" y="94"/>
                    </a:cubicBezTo>
                    <a:cubicBezTo>
                      <a:pt x="24" y="97"/>
                      <a:pt x="21" y="100"/>
                      <a:pt x="19" y="103"/>
                    </a:cubicBezTo>
                    <a:cubicBezTo>
                      <a:pt x="19" y="103"/>
                      <a:pt x="19" y="103"/>
                      <a:pt x="19" y="103"/>
                    </a:cubicBezTo>
                    <a:cubicBezTo>
                      <a:pt x="16" y="103"/>
                      <a:pt x="12" y="102"/>
                      <a:pt x="9" y="100"/>
                    </a:cubicBezTo>
                    <a:cubicBezTo>
                      <a:pt x="7" y="99"/>
                      <a:pt x="6" y="97"/>
                      <a:pt x="5" y="95"/>
                    </a:cubicBezTo>
                    <a:close/>
                    <a:moveTo>
                      <a:pt x="5" y="91"/>
                    </a:moveTo>
                    <a:cubicBezTo>
                      <a:pt x="7" y="89"/>
                      <a:pt x="8" y="88"/>
                      <a:pt x="10" y="87"/>
                    </a:cubicBezTo>
                    <a:cubicBezTo>
                      <a:pt x="11" y="85"/>
                      <a:pt x="13" y="84"/>
                      <a:pt x="15" y="82"/>
                    </a:cubicBezTo>
                    <a:cubicBezTo>
                      <a:pt x="14" y="83"/>
                      <a:pt x="16" y="82"/>
                      <a:pt x="17" y="81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4" y="86"/>
                      <a:pt x="9" y="90"/>
                      <a:pt x="5" y="94"/>
                    </a:cubicBezTo>
                    <a:cubicBezTo>
                      <a:pt x="5" y="93"/>
                      <a:pt x="5" y="92"/>
                      <a:pt x="5" y="91"/>
                    </a:cubicBezTo>
                    <a:close/>
                    <a:moveTo>
                      <a:pt x="20" y="81"/>
                    </a:moveTo>
                    <a:cubicBezTo>
                      <a:pt x="18" y="82"/>
                      <a:pt x="17" y="83"/>
                      <a:pt x="16" y="84"/>
                    </a:cubicBezTo>
                    <a:cubicBezTo>
                      <a:pt x="17" y="83"/>
                      <a:pt x="17" y="82"/>
                      <a:pt x="18" y="81"/>
                    </a:cubicBezTo>
                    <a:cubicBezTo>
                      <a:pt x="19" y="81"/>
                      <a:pt x="19" y="81"/>
                      <a:pt x="20" y="81"/>
                    </a:cubicBezTo>
                    <a:close/>
                    <a:moveTo>
                      <a:pt x="24" y="80"/>
                    </a:moveTo>
                    <a:cubicBezTo>
                      <a:pt x="25" y="81"/>
                      <a:pt x="27" y="81"/>
                      <a:pt x="28" y="81"/>
                    </a:cubicBezTo>
                    <a:cubicBezTo>
                      <a:pt x="23" y="85"/>
                      <a:pt x="19" y="90"/>
                      <a:pt x="14" y="95"/>
                    </a:cubicBezTo>
                    <a:cubicBezTo>
                      <a:pt x="13" y="96"/>
                      <a:pt x="9" y="100"/>
                      <a:pt x="11" y="97"/>
                    </a:cubicBezTo>
                    <a:cubicBezTo>
                      <a:pt x="13" y="95"/>
                      <a:pt x="14" y="93"/>
                      <a:pt x="16" y="91"/>
                    </a:cubicBezTo>
                    <a:cubicBezTo>
                      <a:pt x="19" y="87"/>
                      <a:pt x="22" y="84"/>
                      <a:pt x="24" y="81"/>
                    </a:cubicBezTo>
                    <a:cubicBezTo>
                      <a:pt x="25" y="81"/>
                      <a:pt x="24" y="81"/>
                      <a:pt x="24" y="80"/>
                    </a:cubicBezTo>
                    <a:close/>
                    <a:moveTo>
                      <a:pt x="32" y="82"/>
                    </a:moveTo>
                    <a:cubicBezTo>
                      <a:pt x="27" y="86"/>
                      <a:pt x="23" y="92"/>
                      <a:pt x="18" y="97"/>
                    </a:cubicBezTo>
                    <a:cubicBezTo>
                      <a:pt x="17" y="98"/>
                      <a:pt x="16" y="98"/>
                      <a:pt x="15" y="99"/>
                    </a:cubicBezTo>
                    <a:cubicBezTo>
                      <a:pt x="14" y="100"/>
                      <a:pt x="14" y="100"/>
                      <a:pt x="14" y="99"/>
                    </a:cubicBezTo>
                    <a:cubicBezTo>
                      <a:pt x="16" y="97"/>
                      <a:pt x="18" y="95"/>
                      <a:pt x="20" y="92"/>
                    </a:cubicBezTo>
                    <a:cubicBezTo>
                      <a:pt x="23" y="88"/>
                      <a:pt x="26" y="85"/>
                      <a:pt x="29" y="81"/>
                    </a:cubicBezTo>
                    <a:cubicBezTo>
                      <a:pt x="30" y="81"/>
                      <a:pt x="31" y="82"/>
                      <a:pt x="32" y="82"/>
                    </a:cubicBezTo>
                    <a:close/>
                    <a:moveTo>
                      <a:pt x="34" y="82"/>
                    </a:moveTo>
                    <a:cubicBezTo>
                      <a:pt x="34" y="83"/>
                      <a:pt x="34" y="83"/>
                      <a:pt x="35" y="83"/>
                    </a:cubicBezTo>
                    <a:cubicBezTo>
                      <a:pt x="35" y="83"/>
                      <a:pt x="35" y="83"/>
                      <a:pt x="35" y="83"/>
                    </a:cubicBezTo>
                    <a:cubicBezTo>
                      <a:pt x="32" y="86"/>
                      <a:pt x="29" y="89"/>
                      <a:pt x="27" y="92"/>
                    </a:cubicBezTo>
                    <a:cubicBezTo>
                      <a:pt x="25" y="94"/>
                      <a:pt x="24" y="95"/>
                      <a:pt x="23" y="96"/>
                    </a:cubicBezTo>
                    <a:cubicBezTo>
                      <a:pt x="21" y="98"/>
                      <a:pt x="18" y="100"/>
                      <a:pt x="17" y="101"/>
                    </a:cubicBezTo>
                    <a:cubicBezTo>
                      <a:pt x="19" y="98"/>
                      <a:pt x="23" y="96"/>
                      <a:pt x="25" y="93"/>
                    </a:cubicBezTo>
                    <a:cubicBezTo>
                      <a:pt x="28" y="90"/>
                      <a:pt x="31" y="86"/>
                      <a:pt x="33" y="82"/>
                    </a:cubicBezTo>
                    <a:cubicBezTo>
                      <a:pt x="33" y="82"/>
                      <a:pt x="34" y="82"/>
                      <a:pt x="34" y="82"/>
                    </a:cubicBezTo>
                    <a:close/>
                    <a:moveTo>
                      <a:pt x="26" y="103"/>
                    </a:moveTo>
                    <a:cubicBezTo>
                      <a:pt x="26" y="103"/>
                      <a:pt x="25" y="104"/>
                      <a:pt x="25" y="104"/>
                    </a:cubicBezTo>
                    <a:cubicBezTo>
                      <a:pt x="26" y="103"/>
                      <a:pt x="26" y="102"/>
                      <a:pt x="27" y="101"/>
                    </a:cubicBezTo>
                    <a:cubicBezTo>
                      <a:pt x="27" y="102"/>
                      <a:pt x="27" y="102"/>
                      <a:pt x="26" y="103"/>
                    </a:cubicBezTo>
                    <a:cubicBezTo>
                      <a:pt x="26" y="103"/>
                      <a:pt x="26" y="103"/>
                      <a:pt x="26" y="103"/>
                    </a:cubicBezTo>
                    <a:close/>
                    <a:moveTo>
                      <a:pt x="19" y="103"/>
                    </a:moveTo>
                    <a:cubicBezTo>
                      <a:pt x="24" y="101"/>
                      <a:pt x="27" y="97"/>
                      <a:pt x="31" y="94"/>
                    </a:cubicBezTo>
                    <a:cubicBezTo>
                      <a:pt x="30" y="94"/>
                      <a:pt x="30" y="95"/>
                      <a:pt x="30" y="95"/>
                    </a:cubicBezTo>
                    <a:cubicBezTo>
                      <a:pt x="27" y="98"/>
                      <a:pt x="25" y="101"/>
                      <a:pt x="23" y="104"/>
                    </a:cubicBezTo>
                    <a:cubicBezTo>
                      <a:pt x="22" y="104"/>
                      <a:pt x="21" y="104"/>
                      <a:pt x="19" y="103"/>
                    </a:cubicBezTo>
                    <a:close/>
                    <a:moveTo>
                      <a:pt x="30" y="94"/>
                    </a:moveTo>
                    <a:cubicBezTo>
                      <a:pt x="28" y="95"/>
                      <a:pt x="27" y="97"/>
                      <a:pt x="25" y="98"/>
                    </a:cubicBezTo>
                    <a:cubicBezTo>
                      <a:pt x="24" y="99"/>
                      <a:pt x="19" y="104"/>
                      <a:pt x="21" y="101"/>
                    </a:cubicBezTo>
                    <a:cubicBezTo>
                      <a:pt x="26" y="95"/>
                      <a:pt x="32" y="90"/>
                      <a:pt x="35" y="83"/>
                    </a:cubicBezTo>
                    <a:cubicBezTo>
                      <a:pt x="35" y="83"/>
                      <a:pt x="35" y="83"/>
                      <a:pt x="35" y="83"/>
                    </a:cubicBezTo>
                    <a:cubicBezTo>
                      <a:pt x="36" y="84"/>
                      <a:pt x="37" y="85"/>
                      <a:pt x="37" y="86"/>
                    </a:cubicBezTo>
                    <a:cubicBezTo>
                      <a:pt x="35" y="89"/>
                      <a:pt x="32" y="91"/>
                      <a:pt x="30" y="94"/>
                    </a:cubicBezTo>
                    <a:close/>
                    <a:moveTo>
                      <a:pt x="29" y="103"/>
                    </a:moveTo>
                    <a:cubicBezTo>
                      <a:pt x="28" y="103"/>
                      <a:pt x="27" y="103"/>
                      <a:pt x="27" y="103"/>
                    </a:cubicBezTo>
                    <a:cubicBezTo>
                      <a:pt x="29" y="101"/>
                      <a:pt x="32" y="99"/>
                      <a:pt x="34" y="97"/>
                    </a:cubicBezTo>
                    <a:cubicBezTo>
                      <a:pt x="35" y="96"/>
                      <a:pt x="39" y="92"/>
                      <a:pt x="35" y="97"/>
                    </a:cubicBezTo>
                    <a:cubicBezTo>
                      <a:pt x="33" y="99"/>
                      <a:pt x="32" y="100"/>
                      <a:pt x="31" y="101"/>
                    </a:cubicBezTo>
                    <a:cubicBezTo>
                      <a:pt x="30" y="102"/>
                      <a:pt x="31" y="102"/>
                      <a:pt x="31" y="102"/>
                    </a:cubicBezTo>
                    <a:cubicBezTo>
                      <a:pt x="33" y="101"/>
                      <a:pt x="35" y="99"/>
                      <a:pt x="37" y="98"/>
                    </a:cubicBezTo>
                    <a:cubicBezTo>
                      <a:pt x="35" y="100"/>
                      <a:pt x="32" y="102"/>
                      <a:pt x="29" y="103"/>
                    </a:cubicBezTo>
                    <a:close/>
                    <a:moveTo>
                      <a:pt x="39" y="95"/>
                    </a:moveTo>
                    <a:cubicBezTo>
                      <a:pt x="38" y="96"/>
                      <a:pt x="38" y="97"/>
                      <a:pt x="38" y="97"/>
                    </a:cubicBezTo>
                    <a:cubicBezTo>
                      <a:pt x="38" y="97"/>
                      <a:pt x="37" y="97"/>
                      <a:pt x="37" y="97"/>
                    </a:cubicBezTo>
                    <a:cubicBezTo>
                      <a:pt x="36" y="98"/>
                      <a:pt x="35" y="99"/>
                      <a:pt x="33" y="99"/>
                    </a:cubicBezTo>
                    <a:cubicBezTo>
                      <a:pt x="35" y="98"/>
                      <a:pt x="37" y="96"/>
                      <a:pt x="38" y="94"/>
                    </a:cubicBezTo>
                    <a:cubicBezTo>
                      <a:pt x="38" y="94"/>
                      <a:pt x="37" y="93"/>
                      <a:pt x="37" y="94"/>
                    </a:cubicBezTo>
                    <a:cubicBezTo>
                      <a:pt x="34" y="96"/>
                      <a:pt x="31" y="99"/>
                      <a:pt x="28" y="102"/>
                    </a:cubicBezTo>
                    <a:cubicBezTo>
                      <a:pt x="30" y="99"/>
                      <a:pt x="34" y="95"/>
                      <a:pt x="36" y="92"/>
                    </a:cubicBezTo>
                    <a:cubicBezTo>
                      <a:pt x="37" y="92"/>
                      <a:pt x="36" y="91"/>
                      <a:pt x="36" y="92"/>
                    </a:cubicBezTo>
                    <a:cubicBezTo>
                      <a:pt x="36" y="92"/>
                      <a:pt x="35" y="92"/>
                      <a:pt x="35" y="93"/>
                    </a:cubicBezTo>
                    <a:cubicBezTo>
                      <a:pt x="35" y="93"/>
                      <a:pt x="34" y="93"/>
                      <a:pt x="34" y="94"/>
                    </a:cubicBezTo>
                    <a:cubicBezTo>
                      <a:pt x="31" y="97"/>
                      <a:pt x="26" y="101"/>
                      <a:pt x="24" y="104"/>
                    </a:cubicBezTo>
                    <a:cubicBezTo>
                      <a:pt x="24" y="104"/>
                      <a:pt x="24" y="104"/>
                      <a:pt x="24" y="104"/>
                    </a:cubicBezTo>
                    <a:cubicBezTo>
                      <a:pt x="28" y="98"/>
                      <a:pt x="33" y="92"/>
                      <a:pt x="38" y="87"/>
                    </a:cubicBezTo>
                    <a:cubicBezTo>
                      <a:pt x="39" y="89"/>
                      <a:pt x="39" y="92"/>
                      <a:pt x="39" y="95"/>
                    </a:cubicBezTo>
                    <a:close/>
                    <a:moveTo>
                      <a:pt x="40" y="6"/>
                    </a:moveTo>
                    <a:cubicBezTo>
                      <a:pt x="40" y="5"/>
                      <a:pt x="40" y="5"/>
                      <a:pt x="40" y="5"/>
                    </a:cubicBezTo>
                    <a:cubicBezTo>
                      <a:pt x="41" y="4"/>
                      <a:pt x="42" y="4"/>
                      <a:pt x="44" y="4"/>
                    </a:cubicBezTo>
                    <a:cubicBezTo>
                      <a:pt x="43" y="5"/>
                      <a:pt x="41" y="5"/>
                      <a:pt x="40" y="6"/>
                    </a:cubicBezTo>
                    <a:close/>
                    <a:moveTo>
                      <a:pt x="40" y="6"/>
                    </a:moveTo>
                    <a:cubicBezTo>
                      <a:pt x="41" y="6"/>
                      <a:pt x="41" y="6"/>
                      <a:pt x="42" y="6"/>
                    </a:cubicBezTo>
                    <a:cubicBezTo>
                      <a:pt x="41" y="6"/>
                      <a:pt x="41" y="7"/>
                      <a:pt x="40" y="8"/>
                    </a:cubicBezTo>
                    <a:cubicBezTo>
                      <a:pt x="40" y="7"/>
                      <a:pt x="40" y="7"/>
                      <a:pt x="40" y="6"/>
                    </a:cubicBezTo>
                    <a:close/>
                    <a:moveTo>
                      <a:pt x="40" y="15"/>
                    </a:moveTo>
                    <a:cubicBezTo>
                      <a:pt x="42" y="13"/>
                      <a:pt x="43" y="12"/>
                      <a:pt x="44" y="11"/>
                    </a:cubicBezTo>
                    <a:cubicBezTo>
                      <a:pt x="45" y="10"/>
                      <a:pt x="45" y="9"/>
                      <a:pt x="46" y="9"/>
                    </a:cubicBezTo>
                    <a:cubicBezTo>
                      <a:pt x="47" y="8"/>
                      <a:pt x="51" y="4"/>
                      <a:pt x="49" y="7"/>
                    </a:cubicBezTo>
                    <a:cubicBezTo>
                      <a:pt x="46" y="11"/>
                      <a:pt x="43" y="14"/>
                      <a:pt x="40" y="17"/>
                    </a:cubicBezTo>
                    <a:cubicBezTo>
                      <a:pt x="40" y="17"/>
                      <a:pt x="40" y="16"/>
                      <a:pt x="40" y="15"/>
                    </a:cubicBezTo>
                    <a:close/>
                    <a:moveTo>
                      <a:pt x="40" y="11"/>
                    </a:moveTo>
                    <a:cubicBezTo>
                      <a:pt x="41" y="10"/>
                      <a:pt x="42" y="10"/>
                      <a:pt x="42" y="9"/>
                    </a:cubicBezTo>
                    <a:cubicBezTo>
                      <a:pt x="42" y="9"/>
                      <a:pt x="43" y="8"/>
                      <a:pt x="43" y="8"/>
                    </a:cubicBezTo>
                    <a:cubicBezTo>
                      <a:pt x="42" y="9"/>
                      <a:pt x="41" y="11"/>
                      <a:pt x="40" y="12"/>
                    </a:cubicBezTo>
                    <a:cubicBezTo>
                      <a:pt x="40" y="12"/>
                      <a:pt x="40" y="11"/>
                      <a:pt x="40" y="11"/>
                    </a:cubicBezTo>
                    <a:close/>
                    <a:moveTo>
                      <a:pt x="40" y="19"/>
                    </a:moveTo>
                    <a:cubicBezTo>
                      <a:pt x="44" y="16"/>
                      <a:pt x="47" y="12"/>
                      <a:pt x="51" y="9"/>
                    </a:cubicBezTo>
                    <a:cubicBezTo>
                      <a:pt x="51" y="9"/>
                      <a:pt x="55" y="5"/>
                      <a:pt x="54" y="7"/>
                    </a:cubicBezTo>
                    <a:cubicBezTo>
                      <a:pt x="52" y="9"/>
                      <a:pt x="51" y="10"/>
                      <a:pt x="49" y="12"/>
                    </a:cubicBezTo>
                    <a:cubicBezTo>
                      <a:pt x="47" y="15"/>
                      <a:pt x="45" y="17"/>
                      <a:pt x="43" y="20"/>
                    </a:cubicBezTo>
                    <a:cubicBezTo>
                      <a:pt x="42" y="19"/>
                      <a:pt x="41" y="19"/>
                      <a:pt x="40" y="19"/>
                    </a:cubicBezTo>
                    <a:cubicBezTo>
                      <a:pt x="40" y="19"/>
                      <a:pt x="40" y="19"/>
                      <a:pt x="40" y="19"/>
                    </a:cubicBezTo>
                    <a:close/>
                    <a:moveTo>
                      <a:pt x="46" y="20"/>
                    </a:moveTo>
                    <a:cubicBezTo>
                      <a:pt x="46" y="20"/>
                      <a:pt x="45" y="20"/>
                      <a:pt x="44" y="20"/>
                    </a:cubicBezTo>
                    <a:cubicBezTo>
                      <a:pt x="48" y="16"/>
                      <a:pt x="52" y="12"/>
                      <a:pt x="56" y="9"/>
                    </a:cubicBezTo>
                    <a:cubicBezTo>
                      <a:pt x="54" y="10"/>
                      <a:pt x="53" y="12"/>
                      <a:pt x="52" y="13"/>
                    </a:cubicBezTo>
                    <a:cubicBezTo>
                      <a:pt x="51" y="15"/>
                      <a:pt x="49" y="17"/>
                      <a:pt x="46" y="20"/>
                    </a:cubicBezTo>
                    <a:close/>
                    <a:moveTo>
                      <a:pt x="48" y="20"/>
                    </a:moveTo>
                    <a:cubicBezTo>
                      <a:pt x="52" y="16"/>
                      <a:pt x="57" y="11"/>
                      <a:pt x="61" y="7"/>
                    </a:cubicBezTo>
                    <a:cubicBezTo>
                      <a:pt x="58" y="10"/>
                      <a:pt x="56" y="16"/>
                      <a:pt x="52" y="20"/>
                    </a:cubicBezTo>
                    <a:cubicBezTo>
                      <a:pt x="50" y="20"/>
                      <a:pt x="49" y="20"/>
                      <a:pt x="48" y="20"/>
                    </a:cubicBezTo>
                    <a:close/>
                    <a:moveTo>
                      <a:pt x="53" y="20"/>
                    </a:moveTo>
                    <a:cubicBezTo>
                      <a:pt x="57" y="16"/>
                      <a:pt x="60" y="13"/>
                      <a:pt x="64" y="9"/>
                    </a:cubicBezTo>
                    <a:cubicBezTo>
                      <a:pt x="63" y="10"/>
                      <a:pt x="62" y="11"/>
                      <a:pt x="62" y="11"/>
                    </a:cubicBezTo>
                    <a:cubicBezTo>
                      <a:pt x="60" y="14"/>
                      <a:pt x="58" y="17"/>
                      <a:pt x="56" y="20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5" y="20"/>
                      <a:pt x="54" y="20"/>
                      <a:pt x="53" y="20"/>
                    </a:cubicBezTo>
                    <a:close/>
                    <a:moveTo>
                      <a:pt x="65" y="20"/>
                    </a:moveTo>
                    <a:cubicBezTo>
                      <a:pt x="65" y="20"/>
                      <a:pt x="65" y="20"/>
                      <a:pt x="64" y="20"/>
                    </a:cubicBezTo>
                    <a:cubicBezTo>
                      <a:pt x="64" y="20"/>
                      <a:pt x="65" y="19"/>
                      <a:pt x="65" y="19"/>
                    </a:cubicBezTo>
                    <a:cubicBezTo>
                      <a:pt x="65" y="19"/>
                      <a:pt x="64" y="18"/>
                      <a:pt x="64" y="19"/>
                    </a:cubicBezTo>
                    <a:cubicBezTo>
                      <a:pt x="63" y="19"/>
                      <a:pt x="62" y="20"/>
                      <a:pt x="61" y="20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1" y="20"/>
                      <a:pt x="61" y="19"/>
                      <a:pt x="61" y="19"/>
                    </a:cubicBezTo>
                    <a:cubicBezTo>
                      <a:pt x="63" y="16"/>
                      <a:pt x="65" y="14"/>
                      <a:pt x="67" y="12"/>
                    </a:cubicBezTo>
                    <a:cubicBezTo>
                      <a:pt x="67" y="11"/>
                      <a:pt x="66" y="11"/>
                      <a:pt x="66" y="11"/>
                    </a:cubicBezTo>
                    <a:cubicBezTo>
                      <a:pt x="64" y="13"/>
                      <a:pt x="59" y="16"/>
                      <a:pt x="58" y="19"/>
                    </a:cubicBezTo>
                    <a:cubicBezTo>
                      <a:pt x="60" y="14"/>
                      <a:pt x="64" y="10"/>
                      <a:pt x="68" y="6"/>
                    </a:cubicBezTo>
                    <a:cubicBezTo>
                      <a:pt x="67" y="11"/>
                      <a:pt x="66" y="15"/>
                      <a:pt x="65" y="20"/>
                    </a:cubicBezTo>
                    <a:close/>
                    <a:moveTo>
                      <a:pt x="62" y="20"/>
                    </a:moveTo>
                    <a:cubicBezTo>
                      <a:pt x="63" y="19"/>
                      <a:pt x="64" y="19"/>
                      <a:pt x="64" y="20"/>
                    </a:cubicBezTo>
                    <a:cubicBezTo>
                      <a:pt x="63" y="20"/>
                      <a:pt x="62" y="20"/>
                      <a:pt x="62" y="20"/>
                    </a:cubicBezTo>
                    <a:close/>
                    <a:moveTo>
                      <a:pt x="57" y="20"/>
                    </a:moveTo>
                    <a:cubicBezTo>
                      <a:pt x="60" y="18"/>
                      <a:pt x="62" y="16"/>
                      <a:pt x="64" y="14"/>
                    </a:cubicBezTo>
                    <a:cubicBezTo>
                      <a:pt x="68" y="11"/>
                      <a:pt x="62" y="16"/>
                      <a:pt x="62" y="17"/>
                    </a:cubicBezTo>
                    <a:cubicBezTo>
                      <a:pt x="61" y="18"/>
                      <a:pt x="60" y="19"/>
                      <a:pt x="60" y="20"/>
                    </a:cubicBezTo>
                    <a:cubicBezTo>
                      <a:pt x="59" y="20"/>
                      <a:pt x="58" y="20"/>
                      <a:pt x="57" y="20"/>
                    </a:cubicBezTo>
                    <a:close/>
                    <a:moveTo>
                      <a:pt x="52" y="5"/>
                    </a:moveTo>
                    <a:cubicBezTo>
                      <a:pt x="57" y="5"/>
                      <a:pt x="62" y="5"/>
                      <a:pt x="67" y="5"/>
                    </a:cubicBezTo>
                    <a:cubicBezTo>
                      <a:pt x="63" y="8"/>
                      <a:pt x="60" y="12"/>
                      <a:pt x="56" y="15"/>
                    </a:cubicBezTo>
                    <a:cubicBezTo>
                      <a:pt x="59" y="12"/>
                      <a:pt x="61" y="9"/>
                      <a:pt x="63" y="6"/>
                    </a:cubicBezTo>
                    <a:cubicBezTo>
                      <a:pt x="63" y="6"/>
                      <a:pt x="62" y="5"/>
                      <a:pt x="62" y="6"/>
                    </a:cubicBezTo>
                    <a:cubicBezTo>
                      <a:pt x="58" y="9"/>
                      <a:pt x="54" y="13"/>
                      <a:pt x="51" y="16"/>
                    </a:cubicBezTo>
                    <a:cubicBezTo>
                      <a:pt x="51" y="15"/>
                      <a:pt x="52" y="14"/>
                      <a:pt x="53" y="13"/>
                    </a:cubicBezTo>
                    <a:cubicBezTo>
                      <a:pt x="55" y="11"/>
                      <a:pt x="57" y="8"/>
                      <a:pt x="59" y="6"/>
                    </a:cubicBezTo>
                    <a:cubicBezTo>
                      <a:pt x="60" y="6"/>
                      <a:pt x="59" y="5"/>
                      <a:pt x="59" y="5"/>
                    </a:cubicBezTo>
                    <a:cubicBezTo>
                      <a:pt x="55" y="8"/>
                      <a:pt x="52" y="11"/>
                      <a:pt x="48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1" y="11"/>
                      <a:pt x="53" y="8"/>
                      <a:pt x="55" y="5"/>
                    </a:cubicBezTo>
                    <a:cubicBezTo>
                      <a:pt x="56" y="5"/>
                      <a:pt x="55" y="5"/>
                      <a:pt x="55" y="5"/>
                    </a:cubicBezTo>
                    <a:cubicBezTo>
                      <a:pt x="50" y="8"/>
                      <a:pt x="47" y="12"/>
                      <a:pt x="43" y="16"/>
                    </a:cubicBezTo>
                    <a:cubicBezTo>
                      <a:pt x="38" y="20"/>
                      <a:pt x="45" y="13"/>
                      <a:pt x="46" y="11"/>
                    </a:cubicBezTo>
                    <a:cubicBezTo>
                      <a:pt x="48" y="9"/>
                      <a:pt x="49" y="7"/>
                      <a:pt x="51" y="5"/>
                    </a:cubicBezTo>
                    <a:cubicBezTo>
                      <a:pt x="51" y="5"/>
                      <a:pt x="51" y="4"/>
                      <a:pt x="51" y="5"/>
                    </a:cubicBezTo>
                    <a:cubicBezTo>
                      <a:pt x="47" y="7"/>
                      <a:pt x="44" y="10"/>
                      <a:pt x="41" y="12"/>
                    </a:cubicBezTo>
                    <a:cubicBezTo>
                      <a:pt x="41" y="13"/>
                      <a:pt x="41" y="13"/>
                      <a:pt x="40" y="14"/>
                    </a:cubicBezTo>
                    <a:cubicBezTo>
                      <a:pt x="40" y="14"/>
                      <a:pt x="40" y="14"/>
                      <a:pt x="40" y="13"/>
                    </a:cubicBezTo>
                    <a:cubicBezTo>
                      <a:pt x="41" y="13"/>
                      <a:pt x="41" y="13"/>
                      <a:pt x="41" y="12"/>
                    </a:cubicBezTo>
                    <a:cubicBezTo>
                      <a:pt x="43" y="9"/>
                      <a:pt x="45" y="7"/>
                      <a:pt x="47" y="5"/>
                    </a:cubicBezTo>
                    <a:cubicBezTo>
                      <a:pt x="47" y="5"/>
                      <a:pt x="47" y="4"/>
                      <a:pt x="46" y="5"/>
                    </a:cubicBezTo>
                    <a:cubicBezTo>
                      <a:pt x="45" y="6"/>
                      <a:pt x="43" y="7"/>
                      <a:pt x="42" y="8"/>
                    </a:cubicBezTo>
                    <a:cubicBezTo>
                      <a:pt x="41" y="9"/>
                      <a:pt x="41" y="9"/>
                      <a:pt x="40" y="10"/>
                    </a:cubicBezTo>
                    <a:cubicBezTo>
                      <a:pt x="40" y="10"/>
                      <a:pt x="40" y="9"/>
                      <a:pt x="40" y="9"/>
                    </a:cubicBezTo>
                    <a:cubicBezTo>
                      <a:pt x="41" y="7"/>
                      <a:pt x="43" y="6"/>
                      <a:pt x="44" y="5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7" y="4"/>
                      <a:pt x="49" y="4"/>
                      <a:pt x="52" y="5"/>
                    </a:cubicBezTo>
                    <a:close/>
                    <a:moveTo>
                      <a:pt x="24" y="80"/>
                    </a:moveTo>
                    <a:cubicBezTo>
                      <a:pt x="24" y="80"/>
                      <a:pt x="24" y="81"/>
                      <a:pt x="24" y="81"/>
                    </a:cubicBezTo>
                    <a:cubicBezTo>
                      <a:pt x="21" y="82"/>
                      <a:pt x="19" y="85"/>
                      <a:pt x="17" y="87"/>
                    </a:cubicBezTo>
                    <a:cubicBezTo>
                      <a:pt x="18" y="85"/>
                      <a:pt x="20" y="83"/>
                      <a:pt x="22" y="80"/>
                    </a:cubicBezTo>
                    <a:cubicBezTo>
                      <a:pt x="22" y="80"/>
                      <a:pt x="23" y="80"/>
                      <a:pt x="24" y="80"/>
                    </a:cubicBezTo>
                    <a:close/>
                    <a:moveTo>
                      <a:pt x="11" y="84"/>
                    </a:moveTo>
                    <a:cubicBezTo>
                      <a:pt x="12" y="83"/>
                      <a:pt x="13" y="82"/>
                      <a:pt x="14" y="82"/>
                    </a:cubicBezTo>
                    <a:cubicBezTo>
                      <a:pt x="11" y="84"/>
                      <a:pt x="9" y="86"/>
                      <a:pt x="6" y="89"/>
                    </a:cubicBezTo>
                    <a:cubicBezTo>
                      <a:pt x="7" y="87"/>
                      <a:pt x="9" y="85"/>
                      <a:pt x="11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33"/>
              <p:cNvSpPr>
                <a:spLocks noEditPoints="1"/>
              </p:cNvSpPr>
              <p:nvPr/>
            </p:nvSpPr>
            <p:spPr bwMode="auto">
              <a:xfrm>
                <a:off x="5855" y="2271"/>
                <a:ext cx="166" cy="254"/>
              </a:xfrm>
              <a:custGeom>
                <a:avLst/>
                <a:gdLst>
                  <a:gd name="T0" fmla="*/ 40 w 70"/>
                  <a:gd name="T1" fmla="*/ 86 h 107"/>
                  <a:gd name="T2" fmla="*/ 67 w 70"/>
                  <a:gd name="T3" fmla="*/ 21 h 107"/>
                  <a:gd name="T4" fmla="*/ 50 w 70"/>
                  <a:gd name="T5" fmla="*/ 1 h 107"/>
                  <a:gd name="T6" fmla="*/ 37 w 70"/>
                  <a:gd name="T7" fmla="*/ 20 h 107"/>
                  <a:gd name="T8" fmla="*/ 6 w 70"/>
                  <a:gd name="T9" fmla="*/ 83 h 107"/>
                  <a:gd name="T10" fmla="*/ 20 w 70"/>
                  <a:gd name="T11" fmla="*/ 81 h 107"/>
                  <a:gd name="T12" fmla="*/ 7 w 70"/>
                  <a:gd name="T13" fmla="*/ 97 h 107"/>
                  <a:gd name="T14" fmla="*/ 9 w 70"/>
                  <a:gd name="T15" fmla="*/ 97 h 107"/>
                  <a:gd name="T16" fmla="*/ 9 w 70"/>
                  <a:gd name="T17" fmla="*/ 99 h 107"/>
                  <a:gd name="T18" fmla="*/ 25 w 70"/>
                  <a:gd name="T19" fmla="*/ 84 h 107"/>
                  <a:gd name="T20" fmla="*/ 30 w 70"/>
                  <a:gd name="T21" fmla="*/ 84 h 107"/>
                  <a:gd name="T22" fmla="*/ 16 w 70"/>
                  <a:gd name="T23" fmla="*/ 102 h 107"/>
                  <a:gd name="T24" fmla="*/ 19 w 70"/>
                  <a:gd name="T25" fmla="*/ 103 h 107"/>
                  <a:gd name="T26" fmla="*/ 5 w 70"/>
                  <a:gd name="T27" fmla="*/ 91 h 107"/>
                  <a:gd name="T28" fmla="*/ 17 w 70"/>
                  <a:gd name="T29" fmla="*/ 81 h 107"/>
                  <a:gd name="T30" fmla="*/ 15 w 70"/>
                  <a:gd name="T31" fmla="*/ 84 h 107"/>
                  <a:gd name="T32" fmla="*/ 27 w 70"/>
                  <a:gd name="T33" fmla="*/ 81 h 107"/>
                  <a:gd name="T34" fmla="*/ 24 w 70"/>
                  <a:gd name="T35" fmla="*/ 81 h 107"/>
                  <a:gd name="T36" fmla="*/ 15 w 70"/>
                  <a:gd name="T37" fmla="*/ 99 h 107"/>
                  <a:gd name="T38" fmla="*/ 32 w 70"/>
                  <a:gd name="T39" fmla="*/ 81 h 107"/>
                  <a:gd name="T40" fmla="*/ 26 w 70"/>
                  <a:gd name="T41" fmla="*/ 92 h 107"/>
                  <a:gd name="T42" fmla="*/ 33 w 70"/>
                  <a:gd name="T43" fmla="*/ 82 h 107"/>
                  <a:gd name="T44" fmla="*/ 27 w 70"/>
                  <a:gd name="T45" fmla="*/ 101 h 107"/>
                  <a:gd name="T46" fmla="*/ 30 w 70"/>
                  <a:gd name="T47" fmla="*/ 93 h 107"/>
                  <a:gd name="T48" fmla="*/ 29 w 70"/>
                  <a:gd name="T49" fmla="*/ 93 h 107"/>
                  <a:gd name="T50" fmla="*/ 35 w 70"/>
                  <a:gd name="T51" fmla="*/ 83 h 107"/>
                  <a:gd name="T52" fmla="*/ 26 w 70"/>
                  <a:gd name="T53" fmla="*/ 103 h 107"/>
                  <a:gd name="T54" fmla="*/ 31 w 70"/>
                  <a:gd name="T55" fmla="*/ 102 h 107"/>
                  <a:gd name="T56" fmla="*/ 37 w 70"/>
                  <a:gd name="T57" fmla="*/ 97 h 107"/>
                  <a:gd name="T58" fmla="*/ 37 w 70"/>
                  <a:gd name="T59" fmla="*/ 93 h 107"/>
                  <a:gd name="T60" fmla="*/ 35 w 70"/>
                  <a:gd name="T61" fmla="*/ 92 h 107"/>
                  <a:gd name="T62" fmla="*/ 37 w 70"/>
                  <a:gd name="T63" fmla="*/ 87 h 107"/>
                  <a:gd name="T64" fmla="*/ 43 w 70"/>
                  <a:gd name="T65" fmla="*/ 4 h 107"/>
                  <a:gd name="T66" fmla="*/ 40 w 70"/>
                  <a:gd name="T67" fmla="*/ 7 h 107"/>
                  <a:gd name="T68" fmla="*/ 46 w 70"/>
                  <a:gd name="T69" fmla="*/ 8 h 107"/>
                  <a:gd name="T70" fmla="*/ 40 w 70"/>
                  <a:gd name="T71" fmla="*/ 10 h 107"/>
                  <a:gd name="T72" fmla="*/ 40 w 70"/>
                  <a:gd name="T73" fmla="*/ 10 h 107"/>
                  <a:gd name="T74" fmla="*/ 49 w 70"/>
                  <a:gd name="T75" fmla="*/ 12 h 107"/>
                  <a:gd name="T76" fmla="*/ 46 w 70"/>
                  <a:gd name="T77" fmla="*/ 19 h 107"/>
                  <a:gd name="T78" fmla="*/ 46 w 70"/>
                  <a:gd name="T79" fmla="*/ 19 h 107"/>
                  <a:gd name="T80" fmla="*/ 47 w 70"/>
                  <a:gd name="T81" fmla="*/ 19 h 107"/>
                  <a:gd name="T82" fmla="*/ 56 w 70"/>
                  <a:gd name="T83" fmla="*/ 19 h 107"/>
                  <a:gd name="T84" fmla="*/ 64 w 70"/>
                  <a:gd name="T85" fmla="*/ 20 h 107"/>
                  <a:gd name="T86" fmla="*/ 60 w 70"/>
                  <a:gd name="T87" fmla="*/ 20 h 107"/>
                  <a:gd name="T88" fmla="*/ 57 w 70"/>
                  <a:gd name="T89" fmla="*/ 18 h 107"/>
                  <a:gd name="T90" fmla="*/ 63 w 70"/>
                  <a:gd name="T91" fmla="*/ 20 h 107"/>
                  <a:gd name="T92" fmla="*/ 61 w 70"/>
                  <a:gd name="T93" fmla="*/ 17 h 107"/>
                  <a:gd name="T94" fmla="*/ 67 w 70"/>
                  <a:gd name="T95" fmla="*/ 5 h 107"/>
                  <a:gd name="T96" fmla="*/ 50 w 70"/>
                  <a:gd name="T97" fmla="*/ 16 h 107"/>
                  <a:gd name="T98" fmla="*/ 48 w 70"/>
                  <a:gd name="T99" fmla="*/ 14 h 107"/>
                  <a:gd name="T100" fmla="*/ 43 w 70"/>
                  <a:gd name="T101" fmla="*/ 15 h 107"/>
                  <a:gd name="T102" fmla="*/ 41 w 70"/>
                  <a:gd name="T103" fmla="*/ 12 h 107"/>
                  <a:gd name="T104" fmla="*/ 46 w 70"/>
                  <a:gd name="T105" fmla="*/ 5 h 107"/>
                  <a:gd name="T106" fmla="*/ 40 w 70"/>
                  <a:gd name="T107" fmla="*/ 9 h 107"/>
                  <a:gd name="T108" fmla="*/ 24 w 70"/>
                  <a:gd name="T109" fmla="*/ 80 h 107"/>
                  <a:gd name="T110" fmla="*/ 24 w 70"/>
                  <a:gd name="T111" fmla="*/ 80 h 107"/>
                  <a:gd name="T112" fmla="*/ 10 w 70"/>
                  <a:gd name="T113" fmla="*/ 83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0" h="107">
                    <a:moveTo>
                      <a:pt x="8" y="102"/>
                    </a:moveTo>
                    <a:cubicBezTo>
                      <a:pt x="14" y="107"/>
                      <a:pt x="25" y="107"/>
                      <a:pt x="32" y="105"/>
                    </a:cubicBezTo>
                    <a:cubicBezTo>
                      <a:pt x="41" y="101"/>
                      <a:pt x="43" y="93"/>
                      <a:pt x="40" y="8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42" y="65"/>
                      <a:pt x="41" y="43"/>
                      <a:pt x="40" y="22"/>
                    </a:cubicBezTo>
                    <a:cubicBezTo>
                      <a:pt x="49" y="23"/>
                      <a:pt x="57" y="22"/>
                      <a:pt x="66" y="23"/>
                    </a:cubicBezTo>
                    <a:cubicBezTo>
                      <a:pt x="67" y="23"/>
                      <a:pt x="67" y="22"/>
                      <a:pt x="67" y="21"/>
                    </a:cubicBezTo>
                    <a:cubicBezTo>
                      <a:pt x="67" y="21"/>
                      <a:pt x="67" y="21"/>
                      <a:pt x="67" y="21"/>
                    </a:cubicBezTo>
                    <a:cubicBezTo>
                      <a:pt x="68" y="15"/>
                      <a:pt x="70" y="9"/>
                      <a:pt x="70" y="3"/>
                    </a:cubicBezTo>
                    <a:cubicBezTo>
                      <a:pt x="70" y="2"/>
                      <a:pt x="69" y="2"/>
                      <a:pt x="68" y="2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62" y="2"/>
                      <a:pt x="56" y="2"/>
                      <a:pt x="50" y="1"/>
                    </a:cubicBezTo>
                    <a:cubicBezTo>
                      <a:pt x="46" y="1"/>
                      <a:pt x="41" y="0"/>
                      <a:pt x="38" y="2"/>
                    </a:cubicBezTo>
                    <a:cubicBezTo>
                      <a:pt x="37" y="3"/>
                      <a:pt x="37" y="3"/>
                      <a:pt x="37" y="4"/>
                    </a:cubicBezTo>
                    <a:cubicBezTo>
                      <a:pt x="37" y="4"/>
                      <a:pt x="37" y="4"/>
                      <a:pt x="37" y="4"/>
                    </a:cubicBezTo>
                    <a:cubicBezTo>
                      <a:pt x="37" y="9"/>
                      <a:pt x="37" y="14"/>
                      <a:pt x="37" y="20"/>
                    </a:cubicBezTo>
                    <a:cubicBezTo>
                      <a:pt x="37" y="20"/>
                      <a:pt x="37" y="21"/>
                      <a:pt x="37" y="21"/>
                    </a:cubicBezTo>
                    <a:cubicBezTo>
                      <a:pt x="38" y="41"/>
                      <a:pt x="39" y="61"/>
                      <a:pt x="37" y="81"/>
                    </a:cubicBezTo>
                    <a:cubicBezTo>
                      <a:pt x="37" y="81"/>
                      <a:pt x="37" y="80"/>
                      <a:pt x="36" y="80"/>
                    </a:cubicBezTo>
                    <a:cubicBezTo>
                      <a:pt x="27" y="76"/>
                      <a:pt x="14" y="76"/>
                      <a:pt x="6" y="83"/>
                    </a:cubicBezTo>
                    <a:cubicBezTo>
                      <a:pt x="0" y="89"/>
                      <a:pt x="0" y="98"/>
                      <a:pt x="8" y="102"/>
                    </a:cubicBezTo>
                    <a:close/>
                    <a:moveTo>
                      <a:pt x="5" y="95"/>
                    </a:moveTo>
                    <a:cubicBezTo>
                      <a:pt x="10" y="91"/>
                      <a:pt x="14" y="85"/>
                      <a:pt x="19" y="81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0" y="81"/>
                      <a:pt x="20" y="81"/>
                      <a:pt x="19" y="82"/>
                    </a:cubicBezTo>
                    <a:cubicBezTo>
                      <a:pt x="18" y="83"/>
                      <a:pt x="17" y="84"/>
                      <a:pt x="16" y="85"/>
                    </a:cubicBezTo>
                    <a:cubicBezTo>
                      <a:pt x="15" y="88"/>
                      <a:pt x="13" y="91"/>
                      <a:pt x="11" y="93"/>
                    </a:cubicBezTo>
                    <a:cubicBezTo>
                      <a:pt x="10" y="94"/>
                      <a:pt x="8" y="96"/>
                      <a:pt x="7" y="97"/>
                    </a:cubicBezTo>
                    <a:cubicBezTo>
                      <a:pt x="7" y="98"/>
                      <a:pt x="7" y="98"/>
                      <a:pt x="8" y="98"/>
                    </a:cubicBezTo>
                    <a:cubicBezTo>
                      <a:pt x="8" y="97"/>
                      <a:pt x="8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6"/>
                      <a:pt x="11" y="95"/>
                      <a:pt x="11" y="93"/>
                    </a:cubicBezTo>
                    <a:cubicBezTo>
                      <a:pt x="12" y="92"/>
                      <a:pt x="13" y="91"/>
                      <a:pt x="14" y="90"/>
                    </a:cubicBezTo>
                    <a:cubicBezTo>
                      <a:pt x="17" y="87"/>
                      <a:pt x="20" y="84"/>
                      <a:pt x="23" y="82"/>
                    </a:cubicBezTo>
                    <a:cubicBezTo>
                      <a:pt x="18" y="87"/>
                      <a:pt x="12" y="92"/>
                      <a:pt x="9" y="99"/>
                    </a:cubicBezTo>
                    <a:cubicBezTo>
                      <a:pt x="9" y="99"/>
                      <a:pt x="9" y="99"/>
                      <a:pt x="9" y="99"/>
                    </a:cubicBezTo>
                    <a:cubicBezTo>
                      <a:pt x="15" y="95"/>
                      <a:pt x="20" y="88"/>
                      <a:pt x="25" y="83"/>
                    </a:cubicBezTo>
                    <a:cubicBezTo>
                      <a:pt x="26" y="83"/>
                      <a:pt x="26" y="83"/>
                      <a:pt x="26" y="82"/>
                    </a:cubicBezTo>
                    <a:cubicBezTo>
                      <a:pt x="26" y="83"/>
                      <a:pt x="25" y="84"/>
                      <a:pt x="25" y="84"/>
                    </a:cubicBezTo>
                    <a:cubicBezTo>
                      <a:pt x="23" y="86"/>
                      <a:pt x="22" y="88"/>
                      <a:pt x="20" y="90"/>
                    </a:cubicBezTo>
                    <a:cubicBezTo>
                      <a:pt x="17" y="93"/>
                      <a:pt x="15" y="97"/>
                      <a:pt x="12" y="100"/>
                    </a:cubicBezTo>
                    <a:cubicBezTo>
                      <a:pt x="12" y="100"/>
                      <a:pt x="13" y="101"/>
                      <a:pt x="13" y="101"/>
                    </a:cubicBezTo>
                    <a:cubicBezTo>
                      <a:pt x="20" y="97"/>
                      <a:pt x="24" y="90"/>
                      <a:pt x="30" y="84"/>
                    </a:cubicBezTo>
                    <a:cubicBezTo>
                      <a:pt x="31" y="83"/>
                      <a:pt x="32" y="81"/>
                      <a:pt x="30" y="84"/>
                    </a:cubicBezTo>
                    <a:cubicBezTo>
                      <a:pt x="29" y="87"/>
                      <a:pt x="27" y="89"/>
                      <a:pt x="25" y="91"/>
                    </a:cubicBezTo>
                    <a:cubicBezTo>
                      <a:pt x="22" y="95"/>
                      <a:pt x="18" y="98"/>
                      <a:pt x="15" y="102"/>
                    </a:cubicBezTo>
                    <a:cubicBezTo>
                      <a:pt x="15" y="102"/>
                      <a:pt x="15" y="102"/>
                      <a:pt x="16" y="102"/>
                    </a:cubicBezTo>
                    <a:cubicBezTo>
                      <a:pt x="23" y="98"/>
                      <a:pt x="28" y="91"/>
                      <a:pt x="33" y="85"/>
                    </a:cubicBezTo>
                    <a:cubicBezTo>
                      <a:pt x="35" y="83"/>
                      <a:pt x="33" y="86"/>
                      <a:pt x="32" y="87"/>
                    </a:cubicBezTo>
                    <a:cubicBezTo>
                      <a:pt x="30" y="89"/>
                      <a:pt x="28" y="91"/>
                      <a:pt x="26" y="94"/>
                    </a:cubicBezTo>
                    <a:cubicBezTo>
                      <a:pt x="24" y="97"/>
                      <a:pt x="21" y="99"/>
                      <a:pt x="19" y="103"/>
                    </a:cubicBezTo>
                    <a:cubicBezTo>
                      <a:pt x="19" y="103"/>
                      <a:pt x="19" y="103"/>
                      <a:pt x="19" y="103"/>
                    </a:cubicBezTo>
                    <a:cubicBezTo>
                      <a:pt x="15" y="103"/>
                      <a:pt x="12" y="101"/>
                      <a:pt x="9" y="100"/>
                    </a:cubicBezTo>
                    <a:cubicBezTo>
                      <a:pt x="7" y="99"/>
                      <a:pt x="5" y="97"/>
                      <a:pt x="5" y="95"/>
                    </a:cubicBezTo>
                    <a:close/>
                    <a:moveTo>
                      <a:pt x="5" y="91"/>
                    </a:moveTo>
                    <a:cubicBezTo>
                      <a:pt x="6" y="89"/>
                      <a:pt x="8" y="88"/>
                      <a:pt x="9" y="86"/>
                    </a:cubicBezTo>
                    <a:cubicBezTo>
                      <a:pt x="11" y="85"/>
                      <a:pt x="12" y="83"/>
                      <a:pt x="14" y="82"/>
                    </a:cubicBezTo>
                    <a:cubicBezTo>
                      <a:pt x="14" y="82"/>
                      <a:pt x="16" y="81"/>
                      <a:pt x="16" y="81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3" y="86"/>
                      <a:pt x="9" y="90"/>
                      <a:pt x="5" y="94"/>
                    </a:cubicBezTo>
                    <a:cubicBezTo>
                      <a:pt x="5" y="93"/>
                      <a:pt x="5" y="92"/>
                      <a:pt x="5" y="91"/>
                    </a:cubicBezTo>
                    <a:close/>
                    <a:moveTo>
                      <a:pt x="20" y="80"/>
                    </a:moveTo>
                    <a:cubicBezTo>
                      <a:pt x="18" y="81"/>
                      <a:pt x="17" y="82"/>
                      <a:pt x="15" y="84"/>
                    </a:cubicBezTo>
                    <a:cubicBezTo>
                      <a:pt x="16" y="83"/>
                      <a:pt x="17" y="82"/>
                      <a:pt x="18" y="80"/>
                    </a:cubicBezTo>
                    <a:cubicBezTo>
                      <a:pt x="18" y="80"/>
                      <a:pt x="19" y="80"/>
                      <a:pt x="20" y="80"/>
                    </a:cubicBezTo>
                    <a:close/>
                    <a:moveTo>
                      <a:pt x="24" y="80"/>
                    </a:moveTo>
                    <a:cubicBezTo>
                      <a:pt x="25" y="80"/>
                      <a:pt x="26" y="80"/>
                      <a:pt x="27" y="81"/>
                    </a:cubicBezTo>
                    <a:cubicBezTo>
                      <a:pt x="22" y="85"/>
                      <a:pt x="18" y="90"/>
                      <a:pt x="14" y="95"/>
                    </a:cubicBezTo>
                    <a:cubicBezTo>
                      <a:pt x="13" y="95"/>
                      <a:pt x="9" y="100"/>
                      <a:pt x="11" y="96"/>
                    </a:cubicBezTo>
                    <a:cubicBezTo>
                      <a:pt x="12" y="94"/>
                      <a:pt x="14" y="92"/>
                      <a:pt x="16" y="90"/>
                    </a:cubicBezTo>
                    <a:cubicBezTo>
                      <a:pt x="18" y="87"/>
                      <a:pt x="21" y="84"/>
                      <a:pt x="24" y="81"/>
                    </a:cubicBezTo>
                    <a:cubicBezTo>
                      <a:pt x="24" y="81"/>
                      <a:pt x="24" y="80"/>
                      <a:pt x="24" y="80"/>
                    </a:cubicBezTo>
                    <a:close/>
                    <a:moveTo>
                      <a:pt x="32" y="81"/>
                    </a:moveTo>
                    <a:cubicBezTo>
                      <a:pt x="27" y="86"/>
                      <a:pt x="23" y="92"/>
                      <a:pt x="18" y="96"/>
                    </a:cubicBezTo>
                    <a:cubicBezTo>
                      <a:pt x="17" y="97"/>
                      <a:pt x="16" y="98"/>
                      <a:pt x="15" y="99"/>
                    </a:cubicBezTo>
                    <a:cubicBezTo>
                      <a:pt x="13" y="100"/>
                      <a:pt x="13" y="100"/>
                      <a:pt x="14" y="99"/>
                    </a:cubicBezTo>
                    <a:cubicBezTo>
                      <a:pt x="16" y="97"/>
                      <a:pt x="18" y="94"/>
                      <a:pt x="20" y="92"/>
                    </a:cubicBezTo>
                    <a:cubicBezTo>
                      <a:pt x="23" y="88"/>
                      <a:pt x="26" y="84"/>
                      <a:pt x="29" y="81"/>
                    </a:cubicBezTo>
                    <a:cubicBezTo>
                      <a:pt x="30" y="81"/>
                      <a:pt x="31" y="81"/>
                      <a:pt x="32" y="81"/>
                    </a:cubicBezTo>
                    <a:close/>
                    <a:moveTo>
                      <a:pt x="34" y="82"/>
                    </a:moveTo>
                    <a:cubicBezTo>
                      <a:pt x="34" y="82"/>
                      <a:pt x="34" y="82"/>
                      <a:pt x="34" y="83"/>
                    </a:cubicBezTo>
                    <a:cubicBezTo>
                      <a:pt x="34" y="83"/>
                      <a:pt x="34" y="83"/>
                      <a:pt x="34" y="83"/>
                    </a:cubicBezTo>
                    <a:cubicBezTo>
                      <a:pt x="32" y="86"/>
                      <a:pt x="29" y="89"/>
                      <a:pt x="26" y="92"/>
                    </a:cubicBezTo>
                    <a:cubicBezTo>
                      <a:pt x="25" y="93"/>
                      <a:pt x="24" y="95"/>
                      <a:pt x="22" y="96"/>
                    </a:cubicBezTo>
                    <a:cubicBezTo>
                      <a:pt x="21" y="98"/>
                      <a:pt x="18" y="99"/>
                      <a:pt x="17" y="101"/>
                    </a:cubicBezTo>
                    <a:cubicBezTo>
                      <a:pt x="19" y="98"/>
                      <a:pt x="23" y="96"/>
                      <a:pt x="25" y="93"/>
                    </a:cubicBezTo>
                    <a:cubicBezTo>
                      <a:pt x="28" y="89"/>
                      <a:pt x="31" y="86"/>
                      <a:pt x="33" y="82"/>
                    </a:cubicBezTo>
                    <a:cubicBezTo>
                      <a:pt x="33" y="82"/>
                      <a:pt x="33" y="82"/>
                      <a:pt x="34" y="82"/>
                    </a:cubicBezTo>
                    <a:close/>
                    <a:moveTo>
                      <a:pt x="26" y="103"/>
                    </a:moveTo>
                    <a:cubicBezTo>
                      <a:pt x="26" y="103"/>
                      <a:pt x="25" y="103"/>
                      <a:pt x="25" y="103"/>
                    </a:cubicBezTo>
                    <a:cubicBezTo>
                      <a:pt x="25" y="103"/>
                      <a:pt x="26" y="102"/>
                      <a:pt x="27" y="101"/>
                    </a:cubicBezTo>
                    <a:cubicBezTo>
                      <a:pt x="27" y="102"/>
                      <a:pt x="26" y="102"/>
                      <a:pt x="26" y="103"/>
                    </a:cubicBezTo>
                    <a:cubicBezTo>
                      <a:pt x="26" y="103"/>
                      <a:pt x="26" y="103"/>
                      <a:pt x="26" y="103"/>
                    </a:cubicBezTo>
                    <a:close/>
                    <a:moveTo>
                      <a:pt x="19" y="103"/>
                    </a:moveTo>
                    <a:cubicBezTo>
                      <a:pt x="23" y="100"/>
                      <a:pt x="27" y="97"/>
                      <a:pt x="30" y="93"/>
                    </a:cubicBezTo>
                    <a:cubicBezTo>
                      <a:pt x="30" y="94"/>
                      <a:pt x="30" y="94"/>
                      <a:pt x="29" y="95"/>
                    </a:cubicBezTo>
                    <a:cubicBezTo>
                      <a:pt x="27" y="97"/>
                      <a:pt x="25" y="100"/>
                      <a:pt x="23" y="103"/>
                    </a:cubicBezTo>
                    <a:cubicBezTo>
                      <a:pt x="22" y="103"/>
                      <a:pt x="20" y="103"/>
                      <a:pt x="19" y="103"/>
                    </a:cubicBezTo>
                    <a:close/>
                    <a:moveTo>
                      <a:pt x="29" y="93"/>
                    </a:moveTo>
                    <a:cubicBezTo>
                      <a:pt x="28" y="95"/>
                      <a:pt x="26" y="96"/>
                      <a:pt x="25" y="98"/>
                    </a:cubicBezTo>
                    <a:cubicBezTo>
                      <a:pt x="24" y="98"/>
                      <a:pt x="18" y="104"/>
                      <a:pt x="21" y="101"/>
                    </a:cubicBezTo>
                    <a:cubicBezTo>
                      <a:pt x="26" y="95"/>
                      <a:pt x="31" y="90"/>
                      <a:pt x="35" y="83"/>
                    </a:cubicBezTo>
                    <a:cubicBezTo>
                      <a:pt x="35" y="83"/>
                      <a:pt x="35" y="83"/>
                      <a:pt x="35" y="83"/>
                    </a:cubicBezTo>
                    <a:cubicBezTo>
                      <a:pt x="36" y="84"/>
                      <a:pt x="36" y="85"/>
                      <a:pt x="37" y="86"/>
                    </a:cubicBezTo>
                    <a:cubicBezTo>
                      <a:pt x="34" y="88"/>
                      <a:pt x="32" y="91"/>
                      <a:pt x="29" y="93"/>
                    </a:cubicBezTo>
                    <a:close/>
                    <a:moveTo>
                      <a:pt x="28" y="103"/>
                    </a:moveTo>
                    <a:cubicBezTo>
                      <a:pt x="28" y="103"/>
                      <a:pt x="27" y="103"/>
                      <a:pt x="26" y="103"/>
                    </a:cubicBezTo>
                    <a:cubicBezTo>
                      <a:pt x="29" y="101"/>
                      <a:pt x="31" y="99"/>
                      <a:pt x="33" y="97"/>
                    </a:cubicBezTo>
                    <a:cubicBezTo>
                      <a:pt x="34" y="96"/>
                      <a:pt x="38" y="92"/>
                      <a:pt x="34" y="97"/>
                    </a:cubicBezTo>
                    <a:cubicBezTo>
                      <a:pt x="33" y="98"/>
                      <a:pt x="32" y="100"/>
                      <a:pt x="30" y="101"/>
                    </a:cubicBezTo>
                    <a:cubicBezTo>
                      <a:pt x="30" y="101"/>
                      <a:pt x="30" y="102"/>
                      <a:pt x="31" y="102"/>
                    </a:cubicBezTo>
                    <a:cubicBezTo>
                      <a:pt x="33" y="100"/>
                      <a:pt x="35" y="99"/>
                      <a:pt x="37" y="97"/>
                    </a:cubicBezTo>
                    <a:cubicBezTo>
                      <a:pt x="35" y="100"/>
                      <a:pt x="31" y="102"/>
                      <a:pt x="28" y="103"/>
                    </a:cubicBezTo>
                    <a:close/>
                    <a:moveTo>
                      <a:pt x="38" y="94"/>
                    </a:moveTo>
                    <a:cubicBezTo>
                      <a:pt x="38" y="95"/>
                      <a:pt x="38" y="96"/>
                      <a:pt x="37" y="97"/>
                    </a:cubicBezTo>
                    <a:cubicBezTo>
                      <a:pt x="37" y="97"/>
                      <a:pt x="37" y="96"/>
                      <a:pt x="37" y="97"/>
                    </a:cubicBezTo>
                    <a:cubicBezTo>
                      <a:pt x="35" y="98"/>
                      <a:pt x="34" y="98"/>
                      <a:pt x="33" y="99"/>
                    </a:cubicBezTo>
                    <a:cubicBezTo>
                      <a:pt x="35" y="97"/>
                      <a:pt x="36" y="96"/>
                      <a:pt x="37" y="94"/>
                    </a:cubicBezTo>
                    <a:cubicBezTo>
                      <a:pt x="37" y="93"/>
                      <a:pt x="37" y="93"/>
                      <a:pt x="37" y="93"/>
                    </a:cubicBezTo>
                    <a:cubicBezTo>
                      <a:pt x="33" y="96"/>
                      <a:pt x="30" y="99"/>
                      <a:pt x="27" y="102"/>
                    </a:cubicBezTo>
                    <a:cubicBezTo>
                      <a:pt x="30" y="99"/>
                      <a:pt x="33" y="95"/>
                      <a:pt x="36" y="92"/>
                    </a:cubicBezTo>
                    <a:cubicBezTo>
                      <a:pt x="36" y="92"/>
                      <a:pt x="36" y="91"/>
                      <a:pt x="36" y="91"/>
                    </a:cubicBezTo>
                    <a:cubicBezTo>
                      <a:pt x="35" y="92"/>
                      <a:pt x="35" y="92"/>
                      <a:pt x="35" y="92"/>
                    </a:cubicBezTo>
                    <a:cubicBezTo>
                      <a:pt x="34" y="92"/>
                      <a:pt x="34" y="93"/>
                      <a:pt x="34" y="93"/>
                    </a:cubicBezTo>
                    <a:cubicBezTo>
                      <a:pt x="30" y="97"/>
                      <a:pt x="26" y="100"/>
                      <a:pt x="24" y="103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8" y="97"/>
                      <a:pt x="32" y="92"/>
                      <a:pt x="37" y="87"/>
                    </a:cubicBezTo>
                    <a:cubicBezTo>
                      <a:pt x="38" y="89"/>
                      <a:pt x="39" y="91"/>
                      <a:pt x="38" y="94"/>
                    </a:cubicBezTo>
                    <a:close/>
                    <a:moveTo>
                      <a:pt x="40" y="5"/>
                    </a:moveTo>
                    <a:cubicBezTo>
                      <a:pt x="40" y="5"/>
                      <a:pt x="40" y="5"/>
                      <a:pt x="40" y="5"/>
                    </a:cubicBezTo>
                    <a:cubicBezTo>
                      <a:pt x="41" y="4"/>
                      <a:pt x="42" y="4"/>
                      <a:pt x="43" y="4"/>
                    </a:cubicBezTo>
                    <a:cubicBezTo>
                      <a:pt x="42" y="4"/>
                      <a:pt x="41" y="5"/>
                      <a:pt x="40" y="5"/>
                    </a:cubicBezTo>
                    <a:close/>
                    <a:moveTo>
                      <a:pt x="40" y="6"/>
                    </a:moveTo>
                    <a:cubicBezTo>
                      <a:pt x="40" y="6"/>
                      <a:pt x="41" y="6"/>
                      <a:pt x="41" y="6"/>
                    </a:cubicBezTo>
                    <a:cubicBezTo>
                      <a:pt x="41" y="6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6"/>
                    </a:cubicBezTo>
                    <a:close/>
                    <a:moveTo>
                      <a:pt x="40" y="14"/>
                    </a:moveTo>
                    <a:cubicBezTo>
                      <a:pt x="41" y="13"/>
                      <a:pt x="42" y="12"/>
                      <a:pt x="44" y="10"/>
                    </a:cubicBezTo>
                    <a:cubicBezTo>
                      <a:pt x="44" y="10"/>
                      <a:pt x="45" y="9"/>
                      <a:pt x="46" y="8"/>
                    </a:cubicBezTo>
                    <a:cubicBezTo>
                      <a:pt x="47" y="8"/>
                      <a:pt x="51" y="3"/>
                      <a:pt x="48" y="7"/>
                    </a:cubicBezTo>
                    <a:cubicBezTo>
                      <a:pt x="46" y="10"/>
                      <a:pt x="42" y="13"/>
                      <a:pt x="40" y="17"/>
                    </a:cubicBezTo>
                    <a:cubicBezTo>
                      <a:pt x="40" y="16"/>
                      <a:pt x="40" y="15"/>
                      <a:pt x="40" y="14"/>
                    </a:cubicBezTo>
                    <a:close/>
                    <a:moveTo>
                      <a:pt x="40" y="10"/>
                    </a:moveTo>
                    <a:cubicBezTo>
                      <a:pt x="41" y="10"/>
                      <a:pt x="41" y="9"/>
                      <a:pt x="42" y="9"/>
                    </a:cubicBezTo>
                    <a:cubicBezTo>
                      <a:pt x="42" y="9"/>
                      <a:pt x="42" y="8"/>
                      <a:pt x="43" y="8"/>
                    </a:cubicBezTo>
                    <a:cubicBezTo>
                      <a:pt x="42" y="9"/>
                      <a:pt x="41" y="10"/>
                      <a:pt x="40" y="12"/>
                    </a:cubicBezTo>
                    <a:cubicBezTo>
                      <a:pt x="40" y="11"/>
                      <a:pt x="40" y="11"/>
                      <a:pt x="40" y="10"/>
                    </a:cubicBezTo>
                    <a:close/>
                    <a:moveTo>
                      <a:pt x="40" y="18"/>
                    </a:moveTo>
                    <a:cubicBezTo>
                      <a:pt x="44" y="16"/>
                      <a:pt x="47" y="12"/>
                      <a:pt x="51" y="9"/>
                    </a:cubicBezTo>
                    <a:cubicBezTo>
                      <a:pt x="51" y="8"/>
                      <a:pt x="55" y="5"/>
                      <a:pt x="53" y="6"/>
                    </a:cubicBezTo>
                    <a:cubicBezTo>
                      <a:pt x="52" y="8"/>
                      <a:pt x="50" y="10"/>
                      <a:pt x="49" y="12"/>
                    </a:cubicBezTo>
                    <a:cubicBezTo>
                      <a:pt x="47" y="14"/>
                      <a:pt x="45" y="17"/>
                      <a:pt x="43" y="19"/>
                    </a:cubicBezTo>
                    <a:cubicBezTo>
                      <a:pt x="42" y="19"/>
                      <a:pt x="41" y="19"/>
                      <a:pt x="40" y="19"/>
                    </a:cubicBezTo>
                    <a:cubicBezTo>
                      <a:pt x="40" y="19"/>
                      <a:pt x="40" y="19"/>
                      <a:pt x="40" y="18"/>
                    </a:cubicBezTo>
                    <a:close/>
                    <a:moveTo>
                      <a:pt x="46" y="19"/>
                    </a:moveTo>
                    <a:cubicBezTo>
                      <a:pt x="45" y="19"/>
                      <a:pt x="45" y="19"/>
                      <a:pt x="44" y="19"/>
                    </a:cubicBezTo>
                    <a:cubicBezTo>
                      <a:pt x="48" y="16"/>
                      <a:pt x="51" y="12"/>
                      <a:pt x="55" y="9"/>
                    </a:cubicBezTo>
                    <a:cubicBezTo>
                      <a:pt x="54" y="10"/>
                      <a:pt x="53" y="11"/>
                      <a:pt x="52" y="12"/>
                    </a:cubicBezTo>
                    <a:cubicBezTo>
                      <a:pt x="50" y="15"/>
                      <a:pt x="48" y="17"/>
                      <a:pt x="46" y="19"/>
                    </a:cubicBezTo>
                    <a:close/>
                    <a:moveTo>
                      <a:pt x="47" y="19"/>
                    </a:moveTo>
                    <a:cubicBezTo>
                      <a:pt x="52" y="15"/>
                      <a:pt x="56" y="11"/>
                      <a:pt x="61" y="7"/>
                    </a:cubicBezTo>
                    <a:cubicBezTo>
                      <a:pt x="58" y="9"/>
                      <a:pt x="55" y="16"/>
                      <a:pt x="52" y="19"/>
                    </a:cubicBezTo>
                    <a:cubicBezTo>
                      <a:pt x="50" y="19"/>
                      <a:pt x="49" y="19"/>
                      <a:pt x="47" y="19"/>
                    </a:cubicBezTo>
                    <a:close/>
                    <a:moveTo>
                      <a:pt x="53" y="19"/>
                    </a:moveTo>
                    <a:cubicBezTo>
                      <a:pt x="56" y="16"/>
                      <a:pt x="60" y="12"/>
                      <a:pt x="63" y="9"/>
                    </a:cubicBezTo>
                    <a:cubicBezTo>
                      <a:pt x="63" y="10"/>
                      <a:pt x="62" y="10"/>
                      <a:pt x="61" y="11"/>
                    </a:cubicBezTo>
                    <a:cubicBezTo>
                      <a:pt x="59" y="14"/>
                      <a:pt x="58" y="16"/>
                      <a:pt x="56" y="19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55" y="19"/>
                      <a:pt x="54" y="19"/>
                      <a:pt x="53" y="19"/>
                    </a:cubicBezTo>
                    <a:close/>
                    <a:moveTo>
                      <a:pt x="65" y="20"/>
                    </a:moveTo>
                    <a:cubicBezTo>
                      <a:pt x="64" y="20"/>
                      <a:pt x="64" y="20"/>
                      <a:pt x="64" y="20"/>
                    </a:cubicBezTo>
                    <a:cubicBezTo>
                      <a:pt x="64" y="19"/>
                      <a:pt x="64" y="19"/>
                      <a:pt x="64" y="19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3" y="18"/>
                      <a:pt x="62" y="19"/>
                      <a:pt x="61" y="20"/>
                    </a:cubicBezTo>
                    <a:cubicBezTo>
                      <a:pt x="61" y="20"/>
                      <a:pt x="61" y="20"/>
                      <a:pt x="60" y="20"/>
                    </a:cubicBezTo>
                    <a:cubicBezTo>
                      <a:pt x="60" y="19"/>
                      <a:pt x="61" y="19"/>
                      <a:pt x="61" y="18"/>
                    </a:cubicBezTo>
                    <a:cubicBezTo>
                      <a:pt x="63" y="16"/>
                      <a:pt x="65" y="14"/>
                      <a:pt x="66" y="11"/>
                    </a:cubicBezTo>
                    <a:cubicBezTo>
                      <a:pt x="66" y="11"/>
                      <a:pt x="66" y="11"/>
                      <a:pt x="66" y="11"/>
                    </a:cubicBezTo>
                    <a:cubicBezTo>
                      <a:pt x="63" y="13"/>
                      <a:pt x="59" y="16"/>
                      <a:pt x="57" y="18"/>
                    </a:cubicBezTo>
                    <a:cubicBezTo>
                      <a:pt x="60" y="14"/>
                      <a:pt x="64" y="9"/>
                      <a:pt x="67" y="6"/>
                    </a:cubicBezTo>
                    <a:cubicBezTo>
                      <a:pt x="67" y="10"/>
                      <a:pt x="65" y="15"/>
                      <a:pt x="65" y="20"/>
                    </a:cubicBezTo>
                    <a:close/>
                    <a:moveTo>
                      <a:pt x="62" y="20"/>
                    </a:moveTo>
                    <a:cubicBezTo>
                      <a:pt x="63" y="19"/>
                      <a:pt x="63" y="19"/>
                      <a:pt x="63" y="20"/>
                    </a:cubicBezTo>
                    <a:cubicBezTo>
                      <a:pt x="63" y="20"/>
                      <a:pt x="62" y="20"/>
                      <a:pt x="62" y="20"/>
                    </a:cubicBezTo>
                    <a:close/>
                    <a:moveTo>
                      <a:pt x="57" y="19"/>
                    </a:moveTo>
                    <a:cubicBezTo>
                      <a:pt x="59" y="18"/>
                      <a:pt x="61" y="15"/>
                      <a:pt x="64" y="13"/>
                    </a:cubicBezTo>
                    <a:cubicBezTo>
                      <a:pt x="67" y="10"/>
                      <a:pt x="62" y="16"/>
                      <a:pt x="61" y="17"/>
                    </a:cubicBezTo>
                    <a:cubicBezTo>
                      <a:pt x="61" y="18"/>
                      <a:pt x="60" y="19"/>
                      <a:pt x="60" y="20"/>
                    </a:cubicBezTo>
                    <a:cubicBezTo>
                      <a:pt x="59" y="19"/>
                      <a:pt x="58" y="19"/>
                      <a:pt x="57" y="19"/>
                    </a:cubicBezTo>
                    <a:close/>
                    <a:moveTo>
                      <a:pt x="51" y="4"/>
                    </a:moveTo>
                    <a:cubicBezTo>
                      <a:pt x="57" y="5"/>
                      <a:pt x="62" y="5"/>
                      <a:pt x="67" y="5"/>
                    </a:cubicBezTo>
                    <a:cubicBezTo>
                      <a:pt x="63" y="8"/>
                      <a:pt x="60" y="12"/>
                      <a:pt x="56" y="15"/>
                    </a:cubicBezTo>
                    <a:cubicBezTo>
                      <a:pt x="58" y="12"/>
                      <a:pt x="60" y="9"/>
                      <a:pt x="62" y="6"/>
                    </a:cubicBezTo>
                    <a:cubicBezTo>
                      <a:pt x="63" y="5"/>
                      <a:pt x="62" y="5"/>
                      <a:pt x="62" y="5"/>
                    </a:cubicBezTo>
                    <a:cubicBezTo>
                      <a:pt x="58" y="8"/>
                      <a:pt x="54" y="12"/>
                      <a:pt x="50" y="16"/>
                    </a:cubicBezTo>
                    <a:cubicBezTo>
                      <a:pt x="51" y="15"/>
                      <a:pt x="52" y="14"/>
                      <a:pt x="53" y="13"/>
                    </a:cubicBezTo>
                    <a:cubicBezTo>
                      <a:pt x="55" y="10"/>
                      <a:pt x="57" y="8"/>
                      <a:pt x="59" y="6"/>
                    </a:cubicBezTo>
                    <a:cubicBezTo>
                      <a:pt x="59" y="5"/>
                      <a:pt x="59" y="5"/>
                      <a:pt x="58" y="5"/>
                    </a:cubicBezTo>
                    <a:cubicBezTo>
                      <a:pt x="55" y="8"/>
                      <a:pt x="51" y="11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51" y="11"/>
                      <a:pt x="53" y="8"/>
                      <a:pt x="55" y="5"/>
                    </a:cubicBezTo>
                    <a:cubicBezTo>
                      <a:pt x="55" y="5"/>
                      <a:pt x="55" y="4"/>
                      <a:pt x="55" y="5"/>
                    </a:cubicBezTo>
                    <a:cubicBezTo>
                      <a:pt x="50" y="8"/>
                      <a:pt x="47" y="12"/>
                      <a:pt x="43" y="15"/>
                    </a:cubicBezTo>
                    <a:cubicBezTo>
                      <a:pt x="38" y="20"/>
                      <a:pt x="45" y="12"/>
                      <a:pt x="46" y="11"/>
                    </a:cubicBezTo>
                    <a:cubicBezTo>
                      <a:pt x="47" y="9"/>
                      <a:pt x="49" y="7"/>
                      <a:pt x="51" y="5"/>
                    </a:cubicBezTo>
                    <a:cubicBezTo>
                      <a:pt x="51" y="4"/>
                      <a:pt x="51" y="4"/>
                      <a:pt x="50" y="4"/>
                    </a:cubicBezTo>
                    <a:cubicBezTo>
                      <a:pt x="47" y="6"/>
                      <a:pt x="44" y="9"/>
                      <a:pt x="41" y="12"/>
                    </a:cubicBezTo>
                    <a:cubicBezTo>
                      <a:pt x="41" y="13"/>
                      <a:pt x="40" y="13"/>
                      <a:pt x="40" y="13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0" y="12"/>
                      <a:pt x="41" y="12"/>
                    </a:cubicBezTo>
                    <a:cubicBezTo>
                      <a:pt x="42" y="9"/>
                      <a:pt x="44" y="7"/>
                      <a:pt x="46" y="5"/>
                    </a:cubicBezTo>
                    <a:cubicBezTo>
                      <a:pt x="47" y="4"/>
                      <a:pt x="46" y="4"/>
                      <a:pt x="46" y="4"/>
                    </a:cubicBezTo>
                    <a:cubicBezTo>
                      <a:pt x="44" y="5"/>
                      <a:pt x="43" y="7"/>
                      <a:pt x="41" y="8"/>
                    </a:cubicBezTo>
                    <a:cubicBezTo>
                      <a:pt x="41" y="8"/>
                      <a:pt x="40" y="9"/>
                      <a:pt x="40" y="10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1" y="7"/>
                      <a:pt x="42" y="6"/>
                      <a:pt x="44" y="4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6" y="4"/>
                      <a:pt x="49" y="4"/>
                      <a:pt x="51" y="4"/>
                    </a:cubicBezTo>
                    <a:close/>
                    <a:moveTo>
                      <a:pt x="24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1" y="82"/>
                      <a:pt x="19" y="84"/>
                      <a:pt x="16" y="87"/>
                    </a:cubicBezTo>
                    <a:cubicBezTo>
                      <a:pt x="18" y="84"/>
                      <a:pt x="20" y="82"/>
                      <a:pt x="21" y="80"/>
                    </a:cubicBezTo>
                    <a:cubicBezTo>
                      <a:pt x="22" y="80"/>
                      <a:pt x="23" y="80"/>
                      <a:pt x="24" y="80"/>
                    </a:cubicBezTo>
                    <a:close/>
                    <a:moveTo>
                      <a:pt x="10" y="83"/>
                    </a:moveTo>
                    <a:cubicBezTo>
                      <a:pt x="11" y="83"/>
                      <a:pt x="13" y="82"/>
                      <a:pt x="14" y="81"/>
                    </a:cubicBezTo>
                    <a:cubicBezTo>
                      <a:pt x="11" y="84"/>
                      <a:pt x="8" y="86"/>
                      <a:pt x="6" y="89"/>
                    </a:cubicBezTo>
                    <a:cubicBezTo>
                      <a:pt x="7" y="87"/>
                      <a:pt x="8" y="85"/>
                      <a:pt x="10" y="8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34"/>
              <p:cNvSpPr>
                <a:spLocks noEditPoints="1"/>
              </p:cNvSpPr>
              <p:nvPr/>
            </p:nvSpPr>
            <p:spPr bwMode="auto">
              <a:xfrm>
                <a:off x="2337" y="1253"/>
                <a:ext cx="168" cy="256"/>
              </a:xfrm>
              <a:custGeom>
                <a:avLst/>
                <a:gdLst>
                  <a:gd name="T0" fmla="*/ 40 w 71"/>
                  <a:gd name="T1" fmla="*/ 86 h 108"/>
                  <a:gd name="T2" fmla="*/ 68 w 71"/>
                  <a:gd name="T3" fmla="*/ 21 h 108"/>
                  <a:gd name="T4" fmla="*/ 51 w 71"/>
                  <a:gd name="T5" fmla="*/ 1 h 108"/>
                  <a:gd name="T6" fmla="*/ 37 w 71"/>
                  <a:gd name="T7" fmla="*/ 20 h 108"/>
                  <a:gd name="T8" fmla="*/ 6 w 71"/>
                  <a:gd name="T9" fmla="*/ 83 h 108"/>
                  <a:gd name="T10" fmla="*/ 20 w 71"/>
                  <a:gd name="T11" fmla="*/ 81 h 108"/>
                  <a:gd name="T12" fmla="*/ 7 w 71"/>
                  <a:gd name="T13" fmla="*/ 97 h 108"/>
                  <a:gd name="T14" fmla="*/ 9 w 71"/>
                  <a:gd name="T15" fmla="*/ 97 h 108"/>
                  <a:gd name="T16" fmla="*/ 9 w 71"/>
                  <a:gd name="T17" fmla="*/ 99 h 108"/>
                  <a:gd name="T18" fmla="*/ 25 w 71"/>
                  <a:gd name="T19" fmla="*/ 84 h 108"/>
                  <a:gd name="T20" fmla="*/ 30 w 71"/>
                  <a:gd name="T21" fmla="*/ 85 h 108"/>
                  <a:gd name="T22" fmla="*/ 16 w 71"/>
                  <a:gd name="T23" fmla="*/ 102 h 108"/>
                  <a:gd name="T24" fmla="*/ 19 w 71"/>
                  <a:gd name="T25" fmla="*/ 103 h 108"/>
                  <a:gd name="T26" fmla="*/ 5 w 71"/>
                  <a:gd name="T27" fmla="*/ 91 h 108"/>
                  <a:gd name="T28" fmla="*/ 17 w 71"/>
                  <a:gd name="T29" fmla="*/ 81 h 108"/>
                  <a:gd name="T30" fmla="*/ 16 w 71"/>
                  <a:gd name="T31" fmla="*/ 84 h 108"/>
                  <a:gd name="T32" fmla="*/ 28 w 71"/>
                  <a:gd name="T33" fmla="*/ 81 h 108"/>
                  <a:gd name="T34" fmla="*/ 24 w 71"/>
                  <a:gd name="T35" fmla="*/ 81 h 108"/>
                  <a:gd name="T36" fmla="*/ 15 w 71"/>
                  <a:gd name="T37" fmla="*/ 99 h 108"/>
                  <a:gd name="T38" fmla="*/ 32 w 71"/>
                  <a:gd name="T39" fmla="*/ 82 h 108"/>
                  <a:gd name="T40" fmla="*/ 27 w 71"/>
                  <a:gd name="T41" fmla="*/ 92 h 108"/>
                  <a:gd name="T42" fmla="*/ 33 w 71"/>
                  <a:gd name="T43" fmla="*/ 82 h 108"/>
                  <a:gd name="T44" fmla="*/ 27 w 71"/>
                  <a:gd name="T45" fmla="*/ 101 h 108"/>
                  <a:gd name="T46" fmla="*/ 31 w 71"/>
                  <a:gd name="T47" fmla="*/ 94 h 108"/>
                  <a:gd name="T48" fmla="*/ 30 w 71"/>
                  <a:gd name="T49" fmla="*/ 93 h 108"/>
                  <a:gd name="T50" fmla="*/ 35 w 71"/>
                  <a:gd name="T51" fmla="*/ 83 h 108"/>
                  <a:gd name="T52" fmla="*/ 27 w 71"/>
                  <a:gd name="T53" fmla="*/ 103 h 108"/>
                  <a:gd name="T54" fmla="*/ 31 w 71"/>
                  <a:gd name="T55" fmla="*/ 102 h 108"/>
                  <a:gd name="T56" fmla="*/ 38 w 71"/>
                  <a:gd name="T57" fmla="*/ 97 h 108"/>
                  <a:gd name="T58" fmla="*/ 37 w 71"/>
                  <a:gd name="T59" fmla="*/ 93 h 108"/>
                  <a:gd name="T60" fmla="*/ 35 w 71"/>
                  <a:gd name="T61" fmla="*/ 93 h 108"/>
                  <a:gd name="T62" fmla="*/ 38 w 71"/>
                  <a:gd name="T63" fmla="*/ 87 h 108"/>
                  <a:gd name="T64" fmla="*/ 44 w 71"/>
                  <a:gd name="T65" fmla="*/ 4 h 108"/>
                  <a:gd name="T66" fmla="*/ 40 w 71"/>
                  <a:gd name="T67" fmla="*/ 8 h 108"/>
                  <a:gd name="T68" fmla="*/ 46 w 71"/>
                  <a:gd name="T69" fmla="*/ 9 h 108"/>
                  <a:gd name="T70" fmla="*/ 40 w 71"/>
                  <a:gd name="T71" fmla="*/ 10 h 108"/>
                  <a:gd name="T72" fmla="*/ 40 w 71"/>
                  <a:gd name="T73" fmla="*/ 10 h 108"/>
                  <a:gd name="T74" fmla="*/ 49 w 71"/>
                  <a:gd name="T75" fmla="*/ 12 h 108"/>
                  <a:gd name="T76" fmla="*/ 46 w 71"/>
                  <a:gd name="T77" fmla="*/ 20 h 108"/>
                  <a:gd name="T78" fmla="*/ 46 w 71"/>
                  <a:gd name="T79" fmla="*/ 20 h 108"/>
                  <a:gd name="T80" fmla="*/ 48 w 71"/>
                  <a:gd name="T81" fmla="*/ 20 h 108"/>
                  <a:gd name="T82" fmla="*/ 56 w 71"/>
                  <a:gd name="T83" fmla="*/ 19 h 108"/>
                  <a:gd name="T84" fmla="*/ 64 w 71"/>
                  <a:gd name="T85" fmla="*/ 20 h 108"/>
                  <a:gd name="T86" fmla="*/ 61 w 71"/>
                  <a:gd name="T87" fmla="*/ 20 h 108"/>
                  <a:gd name="T88" fmla="*/ 58 w 71"/>
                  <a:gd name="T89" fmla="*/ 18 h 108"/>
                  <a:gd name="T90" fmla="*/ 63 w 71"/>
                  <a:gd name="T91" fmla="*/ 20 h 108"/>
                  <a:gd name="T92" fmla="*/ 62 w 71"/>
                  <a:gd name="T93" fmla="*/ 17 h 108"/>
                  <a:gd name="T94" fmla="*/ 67 w 71"/>
                  <a:gd name="T95" fmla="*/ 5 h 108"/>
                  <a:gd name="T96" fmla="*/ 50 w 71"/>
                  <a:gd name="T97" fmla="*/ 16 h 108"/>
                  <a:gd name="T98" fmla="*/ 48 w 71"/>
                  <a:gd name="T99" fmla="*/ 14 h 108"/>
                  <a:gd name="T100" fmla="*/ 43 w 71"/>
                  <a:gd name="T101" fmla="*/ 15 h 108"/>
                  <a:gd name="T102" fmla="*/ 41 w 71"/>
                  <a:gd name="T103" fmla="*/ 12 h 108"/>
                  <a:gd name="T104" fmla="*/ 47 w 71"/>
                  <a:gd name="T105" fmla="*/ 5 h 108"/>
                  <a:gd name="T106" fmla="*/ 40 w 71"/>
                  <a:gd name="T107" fmla="*/ 9 h 108"/>
                  <a:gd name="T108" fmla="*/ 24 w 71"/>
                  <a:gd name="T109" fmla="*/ 80 h 108"/>
                  <a:gd name="T110" fmla="*/ 24 w 71"/>
                  <a:gd name="T111" fmla="*/ 80 h 108"/>
                  <a:gd name="T112" fmla="*/ 11 w 71"/>
                  <a:gd name="T113" fmla="*/ 83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1" h="108">
                    <a:moveTo>
                      <a:pt x="8" y="103"/>
                    </a:moveTo>
                    <a:cubicBezTo>
                      <a:pt x="15" y="107"/>
                      <a:pt x="25" y="108"/>
                      <a:pt x="32" y="105"/>
                    </a:cubicBezTo>
                    <a:cubicBezTo>
                      <a:pt x="41" y="101"/>
                      <a:pt x="43" y="93"/>
                      <a:pt x="40" y="8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42" y="65"/>
                      <a:pt x="41" y="43"/>
                      <a:pt x="40" y="22"/>
                    </a:cubicBezTo>
                    <a:cubicBezTo>
                      <a:pt x="49" y="23"/>
                      <a:pt x="58" y="22"/>
                      <a:pt x="66" y="23"/>
                    </a:cubicBezTo>
                    <a:cubicBezTo>
                      <a:pt x="67" y="23"/>
                      <a:pt x="68" y="22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15"/>
                      <a:pt x="71" y="10"/>
                      <a:pt x="71" y="3"/>
                    </a:cubicBezTo>
                    <a:cubicBezTo>
                      <a:pt x="71" y="2"/>
                      <a:pt x="70" y="2"/>
                      <a:pt x="69" y="2"/>
                    </a:cubicBezTo>
                    <a:cubicBezTo>
                      <a:pt x="69" y="2"/>
                      <a:pt x="68" y="2"/>
                      <a:pt x="68" y="2"/>
                    </a:cubicBezTo>
                    <a:cubicBezTo>
                      <a:pt x="62" y="2"/>
                      <a:pt x="56" y="2"/>
                      <a:pt x="51" y="1"/>
                    </a:cubicBezTo>
                    <a:cubicBezTo>
                      <a:pt x="46" y="1"/>
                      <a:pt x="42" y="0"/>
                      <a:pt x="38" y="3"/>
                    </a:cubicBezTo>
                    <a:cubicBezTo>
                      <a:pt x="37" y="3"/>
                      <a:pt x="37" y="4"/>
                      <a:pt x="37" y="4"/>
                    </a:cubicBezTo>
                    <a:cubicBezTo>
                      <a:pt x="37" y="4"/>
                      <a:pt x="37" y="4"/>
                      <a:pt x="37" y="4"/>
                    </a:cubicBezTo>
                    <a:cubicBezTo>
                      <a:pt x="37" y="10"/>
                      <a:pt x="37" y="15"/>
                      <a:pt x="37" y="20"/>
                    </a:cubicBezTo>
                    <a:cubicBezTo>
                      <a:pt x="37" y="20"/>
                      <a:pt x="37" y="21"/>
                      <a:pt x="38" y="21"/>
                    </a:cubicBezTo>
                    <a:cubicBezTo>
                      <a:pt x="38" y="41"/>
                      <a:pt x="39" y="61"/>
                      <a:pt x="38" y="81"/>
                    </a:cubicBezTo>
                    <a:cubicBezTo>
                      <a:pt x="38" y="81"/>
                      <a:pt x="37" y="80"/>
                      <a:pt x="37" y="80"/>
                    </a:cubicBezTo>
                    <a:cubicBezTo>
                      <a:pt x="27" y="76"/>
                      <a:pt x="14" y="76"/>
                      <a:pt x="6" y="83"/>
                    </a:cubicBezTo>
                    <a:cubicBezTo>
                      <a:pt x="0" y="89"/>
                      <a:pt x="1" y="98"/>
                      <a:pt x="8" y="103"/>
                    </a:cubicBezTo>
                    <a:close/>
                    <a:moveTo>
                      <a:pt x="5" y="95"/>
                    </a:moveTo>
                    <a:cubicBezTo>
                      <a:pt x="10" y="91"/>
                      <a:pt x="14" y="86"/>
                      <a:pt x="19" y="82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0" y="81"/>
                      <a:pt x="20" y="81"/>
                      <a:pt x="20" y="82"/>
                    </a:cubicBezTo>
                    <a:cubicBezTo>
                      <a:pt x="19" y="83"/>
                      <a:pt x="18" y="84"/>
                      <a:pt x="17" y="85"/>
                    </a:cubicBezTo>
                    <a:cubicBezTo>
                      <a:pt x="15" y="88"/>
                      <a:pt x="13" y="91"/>
                      <a:pt x="11" y="93"/>
                    </a:cubicBezTo>
                    <a:cubicBezTo>
                      <a:pt x="10" y="95"/>
                      <a:pt x="9" y="96"/>
                      <a:pt x="7" y="97"/>
                    </a:cubicBezTo>
                    <a:cubicBezTo>
                      <a:pt x="7" y="98"/>
                      <a:pt x="8" y="98"/>
                      <a:pt x="8" y="98"/>
                    </a:cubicBezTo>
                    <a:cubicBezTo>
                      <a:pt x="8" y="98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6"/>
                      <a:pt x="11" y="95"/>
                      <a:pt x="12" y="94"/>
                    </a:cubicBezTo>
                    <a:cubicBezTo>
                      <a:pt x="13" y="93"/>
                      <a:pt x="14" y="91"/>
                      <a:pt x="15" y="90"/>
                    </a:cubicBezTo>
                    <a:cubicBezTo>
                      <a:pt x="17" y="87"/>
                      <a:pt x="21" y="84"/>
                      <a:pt x="23" y="82"/>
                    </a:cubicBezTo>
                    <a:cubicBezTo>
                      <a:pt x="18" y="87"/>
                      <a:pt x="13" y="92"/>
                      <a:pt x="9" y="99"/>
                    </a:cubicBezTo>
                    <a:cubicBezTo>
                      <a:pt x="9" y="99"/>
                      <a:pt x="9" y="100"/>
                      <a:pt x="10" y="99"/>
                    </a:cubicBezTo>
                    <a:cubicBezTo>
                      <a:pt x="16" y="95"/>
                      <a:pt x="20" y="89"/>
                      <a:pt x="26" y="83"/>
                    </a:cubicBezTo>
                    <a:cubicBezTo>
                      <a:pt x="26" y="83"/>
                      <a:pt x="26" y="83"/>
                      <a:pt x="27" y="83"/>
                    </a:cubicBezTo>
                    <a:cubicBezTo>
                      <a:pt x="26" y="83"/>
                      <a:pt x="26" y="84"/>
                      <a:pt x="25" y="84"/>
                    </a:cubicBezTo>
                    <a:cubicBezTo>
                      <a:pt x="24" y="86"/>
                      <a:pt x="22" y="88"/>
                      <a:pt x="21" y="90"/>
                    </a:cubicBezTo>
                    <a:cubicBezTo>
                      <a:pt x="18" y="93"/>
                      <a:pt x="15" y="97"/>
                      <a:pt x="13" y="100"/>
                    </a:cubicBezTo>
                    <a:cubicBezTo>
                      <a:pt x="12" y="101"/>
                      <a:pt x="13" y="101"/>
                      <a:pt x="13" y="101"/>
                    </a:cubicBezTo>
                    <a:cubicBezTo>
                      <a:pt x="20" y="97"/>
                      <a:pt x="24" y="90"/>
                      <a:pt x="30" y="85"/>
                    </a:cubicBezTo>
                    <a:cubicBezTo>
                      <a:pt x="31" y="83"/>
                      <a:pt x="33" y="81"/>
                      <a:pt x="31" y="84"/>
                    </a:cubicBezTo>
                    <a:cubicBezTo>
                      <a:pt x="29" y="87"/>
                      <a:pt x="27" y="89"/>
                      <a:pt x="26" y="91"/>
                    </a:cubicBezTo>
                    <a:cubicBezTo>
                      <a:pt x="23" y="95"/>
                      <a:pt x="19" y="98"/>
                      <a:pt x="16" y="102"/>
                    </a:cubicBezTo>
                    <a:cubicBezTo>
                      <a:pt x="15" y="102"/>
                      <a:pt x="16" y="103"/>
                      <a:pt x="16" y="102"/>
                    </a:cubicBezTo>
                    <a:cubicBezTo>
                      <a:pt x="23" y="98"/>
                      <a:pt x="28" y="92"/>
                      <a:pt x="33" y="86"/>
                    </a:cubicBezTo>
                    <a:cubicBezTo>
                      <a:pt x="35" y="83"/>
                      <a:pt x="33" y="86"/>
                      <a:pt x="32" y="87"/>
                    </a:cubicBezTo>
                    <a:cubicBezTo>
                      <a:pt x="31" y="89"/>
                      <a:pt x="29" y="92"/>
                      <a:pt x="27" y="94"/>
                    </a:cubicBezTo>
                    <a:cubicBezTo>
                      <a:pt x="24" y="97"/>
                      <a:pt x="21" y="100"/>
                      <a:pt x="19" y="103"/>
                    </a:cubicBezTo>
                    <a:cubicBezTo>
                      <a:pt x="19" y="103"/>
                      <a:pt x="19" y="103"/>
                      <a:pt x="19" y="103"/>
                    </a:cubicBezTo>
                    <a:cubicBezTo>
                      <a:pt x="16" y="103"/>
                      <a:pt x="12" y="102"/>
                      <a:pt x="9" y="100"/>
                    </a:cubicBezTo>
                    <a:cubicBezTo>
                      <a:pt x="7" y="99"/>
                      <a:pt x="6" y="97"/>
                      <a:pt x="5" y="95"/>
                    </a:cubicBezTo>
                    <a:close/>
                    <a:moveTo>
                      <a:pt x="5" y="91"/>
                    </a:moveTo>
                    <a:cubicBezTo>
                      <a:pt x="7" y="89"/>
                      <a:pt x="8" y="88"/>
                      <a:pt x="10" y="86"/>
                    </a:cubicBezTo>
                    <a:cubicBezTo>
                      <a:pt x="11" y="85"/>
                      <a:pt x="13" y="84"/>
                      <a:pt x="15" y="82"/>
                    </a:cubicBezTo>
                    <a:cubicBezTo>
                      <a:pt x="14" y="82"/>
                      <a:pt x="16" y="81"/>
                      <a:pt x="17" y="81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4" y="86"/>
                      <a:pt x="9" y="90"/>
                      <a:pt x="5" y="94"/>
                    </a:cubicBezTo>
                    <a:cubicBezTo>
                      <a:pt x="5" y="93"/>
                      <a:pt x="5" y="92"/>
                      <a:pt x="5" y="91"/>
                    </a:cubicBezTo>
                    <a:close/>
                    <a:moveTo>
                      <a:pt x="20" y="80"/>
                    </a:moveTo>
                    <a:cubicBezTo>
                      <a:pt x="18" y="81"/>
                      <a:pt x="17" y="83"/>
                      <a:pt x="16" y="84"/>
                    </a:cubicBezTo>
                    <a:cubicBezTo>
                      <a:pt x="17" y="83"/>
                      <a:pt x="17" y="82"/>
                      <a:pt x="18" y="81"/>
                    </a:cubicBezTo>
                    <a:cubicBezTo>
                      <a:pt x="19" y="81"/>
                      <a:pt x="19" y="80"/>
                      <a:pt x="20" y="80"/>
                    </a:cubicBezTo>
                    <a:close/>
                    <a:moveTo>
                      <a:pt x="24" y="80"/>
                    </a:moveTo>
                    <a:cubicBezTo>
                      <a:pt x="25" y="80"/>
                      <a:pt x="27" y="81"/>
                      <a:pt x="28" y="81"/>
                    </a:cubicBezTo>
                    <a:cubicBezTo>
                      <a:pt x="23" y="85"/>
                      <a:pt x="19" y="90"/>
                      <a:pt x="14" y="95"/>
                    </a:cubicBezTo>
                    <a:cubicBezTo>
                      <a:pt x="13" y="96"/>
                      <a:pt x="9" y="100"/>
                      <a:pt x="11" y="97"/>
                    </a:cubicBezTo>
                    <a:cubicBezTo>
                      <a:pt x="13" y="94"/>
                      <a:pt x="14" y="92"/>
                      <a:pt x="16" y="91"/>
                    </a:cubicBezTo>
                    <a:cubicBezTo>
                      <a:pt x="19" y="87"/>
                      <a:pt x="22" y="84"/>
                      <a:pt x="24" y="81"/>
                    </a:cubicBezTo>
                    <a:cubicBezTo>
                      <a:pt x="25" y="81"/>
                      <a:pt x="24" y="80"/>
                      <a:pt x="24" y="80"/>
                    </a:cubicBezTo>
                    <a:close/>
                    <a:moveTo>
                      <a:pt x="32" y="82"/>
                    </a:moveTo>
                    <a:cubicBezTo>
                      <a:pt x="27" y="86"/>
                      <a:pt x="23" y="92"/>
                      <a:pt x="18" y="96"/>
                    </a:cubicBezTo>
                    <a:cubicBezTo>
                      <a:pt x="17" y="97"/>
                      <a:pt x="16" y="98"/>
                      <a:pt x="15" y="99"/>
                    </a:cubicBezTo>
                    <a:cubicBezTo>
                      <a:pt x="14" y="100"/>
                      <a:pt x="14" y="100"/>
                      <a:pt x="14" y="99"/>
                    </a:cubicBezTo>
                    <a:cubicBezTo>
                      <a:pt x="16" y="97"/>
                      <a:pt x="18" y="94"/>
                      <a:pt x="20" y="92"/>
                    </a:cubicBezTo>
                    <a:cubicBezTo>
                      <a:pt x="23" y="88"/>
                      <a:pt x="26" y="85"/>
                      <a:pt x="29" y="81"/>
                    </a:cubicBezTo>
                    <a:cubicBezTo>
                      <a:pt x="30" y="81"/>
                      <a:pt x="31" y="81"/>
                      <a:pt x="32" y="82"/>
                    </a:cubicBezTo>
                    <a:close/>
                    <a:moveTo>
                      <a:pt x="34" y="82"/>
                    </a:moveTo>
                    <a:cubicBezTo>
                      <a:pt x="34" y="82"/>
                      <a:pt x="34" y="83"/>
                      <a:pt x="35" y="83"/>
                    </a:cubicBezTo>
                    <a:cubicBezTo>
                      <a:pt x="35" y="83"/>
                      <a:pt x="35" y="83"/>
                      <a:pt x="35" y="83"/>
                    </a:cubicBezTo>
                    <a:cubicBezTo>
                      <a:pt x="32" y="86"/>
                      <a:pt x="29" y="89"/>
                      <a:pt x="27" y="92"/>
                    </a:cubicBezTo>
                    <a:cubicBezTo>
                      <a:pt x="25" y="93"/>
                      <a:pt x="24" y="95"/>
                      <a:pt x="23" y="96"/>
                    </a:cubicBezTo>
                    <a:cubicBezTo>
                      <a:pt x="21" y="98"/>
                      <a:pt x="18" y="99"/>
                      <a:pt x="17" y="101"/>
                    </a:cubicBezTo>
                    <a:cubicBezTo>
                      <a:pt x="19" y="98"/>
                      <a:pt x="23" y="96"/>
                      <a:pt x="25" y="93"/>
                    </a:cubicBezTo>
                    <a:cubicBezTo>
                      <a:pt x="28" y="90"/>
                      <a:pt x="31" y="86"/>
                      <a:pt x="33" y="82"/>
                    </a:cubicBezTo>
                    <a:cubicBezTo>
                      <a:pt x="33" y="82"/>
                      <a:pt x="34" y="82"/>
                      <a:pt x="34" y="82"/>
                    </a:cubicBezTo>
                    <a:close/>
                    <a:moveTo>
                      <a:pt x="26" y="103"/>
                    </a:moveTo>
                    <a:cubicBezTo>
                      <a:pt x="26" y="103"/>
                      <a:pt x="25" y="103"/>
                      <a:pt x="25" y="103"/>
                    </a:cubicBezTo>
                    <a:cubicBezTo>
                      <a:pt x="26" y="103"/>
                      <a:pt x="26" y="102"/>
                      <a:pt x="27" y="101"/>
                    </a:cubicBezTo>
                    <a:cubicBezTo>
                      <a:pt x="27" y="102"/>
                      <a:pt x="27" y="102"/>
                      <a:pt x="26" y="103"/>
                    </a:cubicBezTo>
                    <a:cubicBezTo>
                      <a:pt x="26" y="103"/>
                      <a:pt x="26" y="103"/>
                      <a:pt x="26" y="103"/>
                    </a:cubicBezTo>
                    <a:close/>
                    <a:moveTo>
                      <a:pt x="19" y="103"/>
                    </a:moveTo>
                    <a:cubicBezTo>
                      <a:pt x="24" y="100"/>
                      <a:pt x="27" y="97"/>
                      <a:pt x="31" y="94"/>
                    </a:cubicBezTo>
                    <a:cubicBezTo>
                      <a:pt x="30" y="94"/>
                      <a:pt x="30" y="94"/>
                      <a:pt x="30" y="95"/>
                    </a:cubicBezTo>
                    <a:cubicBezTo>
                      <a:pt x="27" y="98"/>
                      <a:pt x="25" y="100"/>
                      <a:pt x="23" y="103"/>
                    </a:cubicBezTo>
                    <a:cubicBezTo>
                      <a:pt x="22" y="103"/>
                      <a:pt x="21" y="103"/>
                      <a:pt x="19" y="103"/>
                    </a:cubicBezTo>
                    <a:close/>
                    <a:moveTo>
                      <a:pt x="30" y="93"/>
                    </a:moveTo>
                    <a:cubicBezTo>
                      <a:pt x="28" y="95"/>
                      <a:pt x="27" y="96"/>
                      <a:pt x="25" y="98"/>
                    </a:cubicBezTo>
                    <a:cubicBezTo>
                      <a:pt x="24" y="99"/>
                      <a:pt x="19" y="104"/>
                      <a:pt x="21" y="101"/>
                    </a:cubicBezTo>
                    <a:cubicBezTo>
                      <a:pt x="26" y="95"/>
                      <a:pt x="32" y="90"/>
                      <a:pt x="35" y="83"/>
                    </a:cubicBezTo>
                    <a:cubicBezTo>
                      <a:pt x="35" y="83"/>
                      <a:pt x="35" y="83"/>
                      <a:pt x="35" y="83"/>
                    </a:cubicBezTo>
                    <a:cubicBezTo>
                      <a:pt x="36" y="84"/>
                      <a:pt x="37" y="85"/>
                      <a:pt x="37" y="86"/>
                    </a:cubicBezTo>
                    <a:cubicBezTo>
                      <a:pt x="35" y="88"/>
                      <a:pt x="32" y="91"/>
                      <a:pt x="30" y="93"/>
                    </a:cubicBezTo>
                    <a:close/>
                    <a:moveTo>
                      <a:pt x="29" y="103"/>
                    </a:moveTo>
                    <a:cubicBezTo>
                      <a:pt x="28" y="103"/>
                      <a:pt x="27" y="103"/>
                      <a:pt x="27" y="103"/>
                    </a:cubicBezTo>
                    <a:cubicBezTo>
                      <a:pt x="29" y="101"/>
                      <a:pt x="32" y="99"/>
                      <a:pt x="34" y="97"/>
                    </a:cubicBezTo>
                    <a:cubicBezTo>
                      <a:pt x="35" y="96"/>
                      <a:pt x="39" y="92"/>
                      <a:pt x="35" y="97"/>
                    </a:cubicBezTo>
                    <a:cubicBezTo>
                      <a:pt x="33" y="98"/>
                      <a:pt x="32" y="100"/>
                      <a:pt x="31" y="101"/>
                    </a:cubicBezTo>
                    <a:cubicBezTo>
                      <a:pt x="30" y="102"/>
                      <a:pt x="31" y="102"/>
                      <a:pt x="31" y="102"/>
                    </a:cubicBezTo>
                    <a:cubicBezTo>
                      <a:pt x="33" y="100"/>
                      <a:pt x="35" y="99"/>
                      <a:pt x="37" y="98"/>
                    </a:cubicBezTo>
                    <a:cubicBezTo>
                      <a:pt x="35" y="100"/>
                      <a:pt x="32" y="102"/>
                      <a:pt x="29" y="103"/>
                    </a:cubicBezTo>
                    <a:close/>
                    <a:moveTo>
                      <a:pt x="39" y="95"/>
                    </a:moveTo>
                    <a:cubicBezTo>
                      <a:pt x="38" y="95"/>
                      <a:pt x="38" y="96"/>
                      <a:pt x="38" y="97"/>
                    </a:cubicBezTo>
                    <a:cubicBezTo>
                      <a:pt x="38" y="97"/>
                      <a:pt x="37" y="97"/>
                      <a:pt x="37" y="97"/>
                    </a:cubicBezTo>
                    <a:cubicBezTo>
                      <a:pt x="36" y="98"/>
                      <a:pt x="35" y="98"/>
                      <a:pt x="33" y="99"/>
                    </a:cubicBezTo>
                    <a:cubicBezTo>
                      <a:pt x="35" y="98"/>
                      <a:pt x="37" y="96"/>
                      <a:pt x="38" y="94"/>
                    </a:cubicBezTo>
                    <a:cubicBezTo>
                      <a:pt x="38" y="94"/>
                      <a:pt x="37" y="93"/>
                      <a:pt x="37" y="93"/>
                    </a:cubicBezTo>
                    <a:cubicBezTo>
                      <a:pt x="34" y="96"/>
                      <a:pt x="31" y="99"/>
                      <a:pt x="28" y="102"/>
                    </a:cubicBezTo>
                    <a:cubicBezTo>
                      <a:pt x="30" y="99"/>
                      <a:pt x="34" y="95"/>
                      <a:pt x="36" y="92"/>
                    </a:cubicBezTo>
                    <a:cubicBezTo>
                      <a:pt x="37" y="92"/>
                      <a:pt x="36" y="91"/>
                      <a:pt x="36" y="92"/>
                    </a:cubicBezTo>
                    <a:cubicBezTo>
                      <a:pt x="36" y="92"/>
                      <a:pt x="35" y="92"/>
                      <a:pt x="35" y="93"/>
                    </a:cubicBezTo>
                    <a:cubicBezTo>
                      <a:pt x="35" y="92"/>
                      <a:pt x="34" y="93"/>
                      <a:pt x="34" y="93"/>
                    </a:cubicBezTo>
                    <a:cubicBezTo>
                      <a:pt x="31" y="97"/>
                      <a:pt x="26" y="101"/>
                      <a:pt x="24" y="103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8" y="97"/>
                      <a:pt x="33" y="92"/>
                      <a:pt x="38" y="87"/>
                    </a:cubicBezTo>
                    <a:cubicBezTo>
                      <a:pt x="39" y="89"/>
                      <a:pt x="39" y="92"/>
                      <a:pt x="39" y="95"/>
                    </a:cubicBezTo>
                    <a:close/>
                    <a:moveTo>
                      <a:pt x="40" y="5"/>
                    </a:moveTo>
                    <a:cubicBezTo>
                      <a:pt x="40" y="5"/>
                      <a:pt x="40" y="5"/>
                      <a:pt x="40" y="5"/>
                    </a:cubicBezTo>
                    <a:cubicBezTo>
                      <a:pt x="41" y="4"/>
                      <a:pt x="42" y="4"/>
                      <a:pt x="44" y="4"/>
                    </a:cubicBezTo>
                    <a:cubicBezTo>
                      <a:pt x="43" y="5"/>
                      <a:pt x="41" y="5"/>
                      <a:pt x="40" y="5"/>
                    </a:cubicBezTo>
                    <a:close/>
                    <a:moveTo>
                      <a:pt x="40" y="6"/>
                    </a:moveTo>
                    <a:cubicBezTo>
                      <a:pt x="41" y="6"/>
                      <a:pt x="41" y="6"/>
                      <a:pt x="42" y="6"/>
                    </a:cubicBezTo>
                    <a:cubicBezTo>
                      <a:pt x="41" y="6"/>
                      <a:pt x="41" y="7"/>
                      <a:pt x="40" y="8"/>
                    </a:cubicBezTo>
                    <a:cubicBezTo>
                      <a:pt x="40" y="7"/>
                      <a:pt x="40" y="7"/>
                      <a:pt x="40" y="6"/>
                    </a:cubicBezTo>
                    <a:close/>
                    <a:moveTo>
                      <a:pt x="40" y="15"/>
                    </a:moveTo>
                    <a:cubicBezTo>
                      <a:pt x="42" y="13"/>
                      <a:pt x="43" y="12"/>
                      <a:pt x="44" y="11"/>
                    </a:cubicBezTo>
                    <a:cubicBezTo>
                      <a:pt x="45" y="10"/>
                      <a:pt x="45" y="9"/>
                      <a:pt x="46" y="9"/>
                    </a:cubicBezTo>
                    <a:cubicBezTo>
                      <a:pt x="47" y="8"/>
                      <a:pt x="51" y="4"/>
                      <a:pt x="49" y="7"/>
                    </a:cubicBezTo>
                    <a:cubicBezTo>
                      <a:pt x="46" y="10"/>
                      <a:pt x="43" y="14"/>
                      <a:pt x="40" y="17"/>
                    </a:cubicBezTo>
                    <a:cubicBezTo>
                      <a:pt x="40" y="16"/>
                      <a:pt x="40" y="15"/>
                      <a:pt x="40" y="15"/>
                    </a:cubicBezTo>
                    <a:close/>
                    <a:moveTo>
                      <a:pt x="40" y="10"/>
                    </a:moveTo>
                    <a:cubicBezTo>
                      <a:pt x="41" y="10"/>
                      <a:pt x="42" y="9"/>
                      <a:pt x="42" y="9"/>
                    </a:cubicBezTo>
                    <a:cubicBezTo>
                      <a:pt x="42" y="9"/>
                      <a:pt x="43" y="8"/>
                      <a:pt x="43" y="8"/>
                    </a:cubicBezTo>
                    <a:cubicBezTo>
                      <a:pt x="42" y="9"/>
                      <a:pt x="41" y="11"/>
                      <a:pt x="40" y="12"/>
                    </a:cubicBezTo>
                    <a:cubicBezTo>
                      <a:pt x="40" y="12"/>
                      <a:pt x="40" y="11"/>
                      <a:pt x="40" y="10"/>
                    </a:cubicBezTo>
                    <a:close/>
                    <a:moveTo>
                      <a:pt x="40" y="18"/>
                    </a:moveTo>
                    <a:cubicBezTo>
                      <a:pt x="44" y="16"/>
                      <a:pt x="47" y="12"/>
                      <a:pt x="51" y="9"/>
                    </a:cubicBezTo>
                    <a:cubicBezTo>
                      <a:pt x="51" y="9"/>
                      <a:pt x="55" y="5"/>
                      <a:pt x="54" y="6"/>
                    </a:cubicBezTo>
                    <a:cubicBezTo>
                      <a:pt x="52" y="8"/>
                      <a:pt x="51" y="10"/>
                      <a:pt x="49" y="12"/>
                    </a:cubicBezTo>
                    <a:cubicBezTo>
                      <a:pt x="47" y="15"/>
                      <a:pt x="45" y="17"/>
                      <a:pt x="43" y="19"/>
                    </a:cubicBezTo>
                    <a:cubicBezTo>
                      <a:pt x="42" y="19"/>
                      <a:pt x="41" y="19"/>
                      <a:pt x="40" y="19"/>
                    </a:cubicBezTo>
                    <a:cubicBezTo>
                      <a:pt x="40" y="19"/>
                      <a:pt x="40" y="19"/>
                      <a:pt x="40" y="18"/>
                    </a:cubicBezTo>
                    <a:close/>
                    <a:moveTo>
                      <a:pt x="46" y="20"/>
                    </a:moveTo>
                    <a:cubicBezTo>
                      <a:pt x="46" y="20"/>
                      <a:pt x="45" y="19"/>
                      <a:pt x="44" y="19"/>
                    </a:cubicBezTo>
                    <a:cubicBezTo>
                      <a:pt x="48" y="16"/>
                      <a:pt x="52" y="12"/>
                      <a:pt x="55" y="9"/>
                    </a:cubicBezTo>
                    <a:cubicBezTo>
                      <a:pt x="54" y="10"/>
                      <a:pt x="53" y="11"/>
                      <a:pt x="52" y="13"/>
                    </a:cubicBezTo>
                    <a:cubicBezTo>
                      <a:pt x="51" y="15"/>
                      <a:pt x="49" y="17"/>
                      <a:pt x="46" y="20"/>
                    </a:cubicBezTo>
                    <a:close/>
                    <a:moveTo>
                      <a:pt x="48" y="20"/>
                    </a:moveTo>
                    <a:cubicBezTo>
                      <a:pt x="52" y="16"/>
                      <a:pt x="57" y="11"/>
                      <a:pt x="61" y="7"/>
                    </a:cubicBezTo>
                    <a:cubicBezTo>
                      <a:pt x="58" y="10"/>
                      <a:pt x="56" y="16"/>
                      <a:pt x="52" y="20"/>
                    </a:cubicBezTo>
                    <a:cubicBezTo>
                      <a:pt x="50" y="20"/>
                      <a:pt x="49" y="20"/>
                      <a:pt x="48" y="20"/>
                    </a:cubicBezTo>
                    <a:close/>
                    <a:moveTo>
                      <a:pt x="53" y="20"/>
                    </a:moveTo>
                    <a:cubicBezTo>
                      <a:pt x="57" y="16"/>
                      <a:pt x="60" y="13"/>
                      <a:pt x="64" y="9"/>
                    </a:cubicBezTo>
                    <a:cubicBezTo>
                      <a:pt x="63" y="10"/>
                      <a:pt x="62" y="10"/>
                      <a:pt x="62" y="11"/>
                    </a:cubicBezTo>
                    <a:cubicBezTo>
                      <a:pt x="60" y="14"/>
                      <a:pt x="58" y="17"/>
                      <a:pt x="56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5" y="20"/>
                      <a:pt x="54" y="20"/>
                      <a:pt x="53" y="20"/>
                    </a:cubicBezTo>
                    <a:close/>
                    <a:moveTo>
                      <a:pt x="65" y="20"/>
                    </a:moveTo>
                    <a:cubicBezTo>
                      <a:pt x="65" y="20"/>
                      <a:pt x="64" y="20"/>
                      <a:pt x="64" y="20"/>
                    </a:cubicBezTo>
                    <a:cubicBezTo>
                      <a:pt x="64" y="20"/>
                      <a:pt x="65" y="19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2" y="19"/>
                      <a:pt x="61" y="20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1" y="20"/>
                      <a:pt x="61" y="19"/>
                      <a:pt x="61" y="19"/>
                    </a:cubicBezTo>
                    <a:cubicBezTo>
                      <a:pt x="63" y="16"/>
                      <a:pt x="65" y="14"/>
                      <a:pt x="67" y="12"/>
                    </a:cubicBezTo>
                    <a:cubicBezTo>
                      <a:pt x="67" y="11"/>
                      <a:pt x="66" y="11"/>
                      <a:pt x="66" y="11"/>
                    </a:cubicBezTo>
                    <a:cubicBezTo>
                      <a:pt x="64" y="13"/>
                      <a:pt x="59" y="16"/>
                      <a:pt x="58" y="18"/>
                    </a:cubicBezTo>
                    <a:cubicBezTo>
                      <a:pt x="60" y="14"/>
                      <a:pt x="64" y="10"/>
                      <a:pt x="68" y="6"/>
                    </a:cubicBezTo>
                    <a:cubicBezTo>
                      <a:pt x="67" y="11"/>
                      <a:pt x="66" y="15"/>
                      <a:pt x="65" y="20"/>
                    </a:cubicBezTo>
                    <a:close/>
                    <a:moveTo>
                      <a:pt x="62" y="20"/>
                    </a:moveTo>
                    <a:cubicBezTo>
                      <a:pt x="63" y="19"/>
                      <a:pt x="64" y="19"/>
                      <a:pt x="63" y="20"/>
                    </a:cubicBezTo>
                    <a:cubicBezTo>
                      <a:pt x="63" y="20"/>
                      <a:pt x="62" y="20"/>
                      <a:pt x="62" y="20"/>
                    </a:cubicBezTo>
                    <a:close/>
                    <a:moveTo>
                      <a:pt x="57" y="20"/>
                    </a:moveTo>
                    <a:cubicBezTo>
                      <a:pt x="60" y="18"/>
                      <a:pt x="62" y="16"/>
                      <a:pt x="64" y="14"/>
                    </a:cubicBezTo>
                    <a:cubicBezTo>
                      <a:pt x="68" y="11"/>
                      <a:pt x="62" y="16"/>
                      <a:pt x="62" y="17"/>
                    </a:cubicBezTo>
                    <a:cubicBezTo>
                      <a:pt x="61" y="18"/>
                      <a:pt x="60" y="19"/>
                      <a:pt x="60" y="20"/>
                    </a:cubicBezTo>
                    <a:cubicBezTo>
                      <a:pt x="59" y="20"/>
                      <a:pt x="58" y="20"/>
                      <a:pt x="57" y="20"/>
                    </a:cubicBezTo>
                    <a:close/>
                    <a:moveTo>
                      <a:pt x="52" y="4"/>
                    </a:moveTo>
                    <a:cubicBezTo>
                      <a:pt x="57" y="5"/>
                      <a:pt x="62" y="5"/>
                      <a:pt x="67" y="5"/>
                    </a:cubicBezTo>
                    <a:cubicBezTo>
                      <a:pt x="63" y="8"/>
                      <a:pt x="60" y="12"/>
                      <a:pt x="56" y="15"/>
                    </a:cubicBezTo>
                    <a:cubicBezTo>
                      <a:pt x="59" y="12"/>
                      <a:pt x="61" y="9"/>
                      <a:pt x="63" y="6"/>
                    </a:cubicBezTo>
                    <a:cubicBezTo>
                      <a:pt x="63" y="5"/>
                      <a:pt x="62" y="5"/>
                      <a:pt x="62" y="5"/>
                    </a:cubicBezTo>
                    <a:cubicBezTo>
                      <a:pt x="58" y="9"/>
                      <a:pt x="54" y="13"/>
                      <a:pt x="50" y="16"/>
                    </a:cubicBezTo>
                    <a:cubicBezTo>
                      <a:pt x="51" y="15"/>
                      <a:pt x="52" y="14"/>
                      <a:pt x="53" y="13"/>
                    </a:cubicBezTo>
                    <a:cubicBezTo>
                      <a:pt x="55" y="11"/>
                      <a:pt x="57" y="8"/>
                      <a:pt x="59" y="6"/>
                    </a:cubicBezTo>
                    <a:cubicBezTo>
                      <a:pt x="60" y="6"/>
                      <a:pt x="59" y="5"/>
                      <a:pt x="59" y="5"/>
                    </a:cubicBezTo>
                    <a:cubicBezTo>
                      <a:pt x="55" y="8"/>
                      <a:pt x="52" y="11"/>
                      <a:pt x="48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1" y="11"/>
                      <a:pt x="53" y="8"/>
                      <a:pt x="55" y="5"/>
                    </a:cubicBezTo>
                    <a:cubicBezTo>
                      <a:pt x="56" y="5"/>
                      <a:pt x="55" y="5"/>
                      <a:pt x="55" y="5"/>
                    </a:cubicBezTo>
                    <a:cubicBezTo>
                      <a:pt x="50" y="8"/>
                      <a:pt x="47" y="12"/>
                      <a:pt x="43" y="15"/>
                    </a:cubicBezTo>
                    <a:cubicBezTo>
                      <a:pt x="38" y="20"/>
                      <a:pt x="45" y="12"/>
                      <a:pt x="46" y="11"/>
                    </a:cubicBezTo>
                    <a:cubicBezTo>
                      <a:pt x="48" y="9"/>
                      <a:pt x="49" y="7"/>
                      <a:pt x="51" y="5"/>
                    </a:cubicBezTo>
                    <a:cubicBezTo>
                      <a:pt x="51" y="5"/>
                      <a:pt x="51" y="4"/>
                      <a:pt x="51" y="4"/>
                    </a:cubicBezTo>
                    <a:cubicBezTo>
                      <a:pt x="47" y="7"/>
                      <a:pt x="44" y="9"/>
                      <a:pt x="41" y="12"/>
                    </a:cubicBezTo>
                    <a:cubicBezTo>
                      <a:pt x="41" y="13"/>
                      <a:pt x="41" y="13"/>
                      <a:pt x="40" y="14"/>
                    </a:cubicBezTo>
                    <a:cubicBezTo>
                      <a:pt x="40" y="14"/>
                      <a:pt x="40" y="13"/>
                      <a:pt x="40" y="13"/>
                    </a:cubicBezTo>
                    <a:cubicBezTo>
                      <a:pt x="40" y="13"/>
                      <a:pt x="41" y="12"/>
                      <a:pt x="41" y="12"/>
                    </a:cubicBezTo>
                    <a:cubicBezTo>
                      <a:pt x="43" y="9"/>
                      <a:pt x="45" y="7"/>
                      <a:pt x="47" y="5"/>
                    </a:cubicBezTo>
                    <a:cubicBezTo>
                      <a:pt x="47" y="5"/>
                      <a:pt x="47" y="4"/>
                      <a:pt x="46" y="4"/>
                    </a:cubicBezTo>
                    <a:cubicBezTo>
                      <a:pt x="45" y="6"/>
                      <a:pt x="43" y="7"/>
                      <a:pt x="42" y="8"/>
                    </a:cubicBezTo>
                    <a:cubicBezTo>
                      <a:pt x="41" y="9"/>
                      <a:pt x="41" y="9"/>
                      <a:pt x="40" y="10"/>
                    </a:cubicBezTo>
                    <a:cubicBezTo>
                      <a:pt x="40" y="10"/>
                      <a:pt x="40" y="9"/>
                      <a:pt x="40" y="9"/>
                    </a:cubicBezTo>
                    <a:cubicBezTo>
                      <a:pt x="41" y="7"/>
                      <a:pt x="43" y="6"/>
                      <a:pt x="44" y="4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7" y="4"/>
                      <a:pt x="49" y="4"/>
                      <a:pt x="52" y="4"/>
                    </a:cubicBezTo>
                    <a:close/>
                    <a:moveTo>
                      <a:pt x="24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1" y="82"/>
                      <a:pt x="19" y="84"/>
                      <a:pt x="17" y="87"/>
                    </a:cubicBezTo>
                    <a:cubicBezTo>
                      <a:pt x="18" y="85"/>
                      <a:pt x="20" y="82"/>
                      <a:pt x="22" y="80"/>
                    </a:cubicBezTo>
                    <a:cubicBezTo>
                      <a:pt x="22" y="80"/>
                      <a:pt x="23" y="80"/>
                      <a:pt x="24" y="80"/>
                    </a:cubicBezTo>
                    <a:close/>
                    <a:moveTo>
                      <a:pt x="11" y="83"/>
                    </a:moveTo>
                    <a:cubicBezTo>
                      <a:pt x="12" y="83"/>
                      <a:pt x="13" y="82"/>
                      <a:pt x="14" y="82"/>
                    </a:cubicBezTo>
                    <a:cubicBezTo>
                      <a:pt x="11" y="84"/>
                      <a:pt x="9" y="86"/>
                      <a:pt x="6" y="89"/>
                    </a:cubicBezTo>
                    <a:cubicBezTo>
                      <a:pt x="7" y="87"/>
                      <a:pt x="9" y="85"/>
                      <a:pt x="11" y="8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35"/>
              <p:cNvSpPr>
                <a:spLocks noEditPoints="1"/>
              </p:cNvSpPr>
              <p:nvPr/>
            </p:nvSpPr>
            <p:spPr bwMode="auto">
              <a:xfrm>
                <a:off x="4865" y="335"/>
                <a:ext cx="373" cy="376"/>
              </a:xfrm>
              <a:custGeom>
                <a:avLst/>
                <a:gdLst>
                  <a:gd name="T0" fmla="*/ 14 w 158"/>
                  <a:gd name="T1" fmla="*/ 3 h 159"/>
                  <a:gd name="T2" fmla="*/ 95 w 158"/>
                  <a:gd name="T3" fmla="*/ 114 h 159"/>
                  <a:gd name="T4" fmla="*/ 124 w 158"/>
                  <a:gd name="T5" fmla="*/ 95 h 159"/>
                  <a:gd name="T6" fmla="*/ 47 w 158"/>
                  <a:gd name="T7" fmla="*/ 29 h 159"/>
                  <a:gd name="T8" fmla="*/ 42 w 158"/>
                  <a:gd name="T9" fmla="*/ 31 h 159"/>
                  <a:gd name="T10" fmla="*/ 58 w 158"/>
                  <a:gd name="T11" fmla="*/ 36 h 159"/>
                  <a:gd name="T12" fmla="*/ 58 w 158"/>
                  <a:gd name="T13" fmla="*/ 54 h 159"/>
                  <a:gd name="T14" fmla="*/ 61 w 158"/>
                  <a:gd name="T15" fmla="*/ 56 h 159"/>
                  <a:gd name="T16" fmla="*/ 64 w 158"/>
                  <a:gd name="T17" fmla="*/ 56 h 159"/>
                  <a:gd name="T18" fmla="*/ 114 w 158"/>
                  <a:gd name="T19" fmla="*/ 108 h 159"/>
                  <a:gd name="T20" fmla="*/ 130 w 158"/>
                  <a:gd name="T21" fmla="*/ 146 h 159"/>
                  <a:gd name="T22" fmla="*/ 122 w 158"/>
                  <a:gd name="T23" fmla="*/ 134 h 159"/>
                  <a:gd name="T24" fmla="*/ 124 w 158"/>
                  <a:gd name="T25" fmla="*/ 143 h 159"/>
                  <a:gd name="T26" fmla="*/ 129 w 158"/>
                  <a:gd name="T27" fmla="*/ 136 h 159"/>
                  <a:gd name="T28" fmla="*/ 127 w 158"/>
                  <a:gd name="T29" fmla="*/ 99 h 159"/>
                  <a:gd name="T30" fmla="*/ 86 w 158"/>
                  <a:gd name="T31" fmla="*/ 95 h 159"/>
                  <a:gd name="T32" fmla="*/ 101 w 158"/>
                  <a:gd name="T33" fmla="*/ 73 h 159"/>
                  <a:gd name="T34" fmla="*/ 101 w 158"/>
                  <a:gd name="T35" fmla="*/ 76 h 159"/>
                  <a:gd name="T36" fmla="*/ 93 w 158"/>
                  <a:gd name="T37" fmla="*/ 84 h 159"/>
                  <a:gd name="T38" fmla="*/ 101 w 158"/>
                  <a:gd name="T39" fmla="*/ 117 h 159"/>
                  <a:gd name="T40" fmla="*/ 100 w 158"/>
                  <a:gd name="T41" fmla="*/ 82 h 159"/>
                  <a:gd name="T42" fmla="*/ 98 w 158"/>
                  <a:gd name="T43" fmla="*/ 113 h 159"/>
                  <a:gd name="T44" fmla="*/ 91 w 158"/>
                  <a:gd name="T45" fmla="*/ 98 h 159"/>
                  <a:gd name="T46" fmla="*/ 107 w 158"/>
                  <a:gd name="T47" fmla="*/ 126 h 159"/>
                  <a:gd name="T48" fmla="*/ 108 w 158"/>
                  <a:gd name="T49" fmla="*/ 103 h 159"/>
                  <a:gd name="T50" fmla="*/ 108 w 158"/>
                  <a:gd name="T51" fmla="*/ 126 h 159"/>
                  <a:gd name="T52" fmla="*/ 103 w 158"/>
                  <a:gd name="T53" fmla="*/ 111 h 159"/>
                  <a:gd name="T54" fmla="*/ 112 w 158"/>
                  <a:gd name="T55" fmla="*/ 83 h 159"/>
                  <a:gd name="T56" fmla="*/ 58 w 158"/>
                  <a:gd name="T57" fmla="*/ 60 h 159"/>
                  <a:gd name="T58" fmla="*/ 65 w 158"/>
                  <a:gd name="T59" fmla="*/ 55 h 159"/>
                  <a:gd name="T60" fmla="*/ 58 w 158"/>
                  <a:gd name="T61" fmla="*/ 60 h 159"/>
                  <a:gd name="T62" fmla="*/ 69 w 158"/>
                  <a:gd name="T63" fmla="*/ 73 h 159"/>
                  <a:gd name="T64" fmla="*/ 67 w 158"/>
                  <a:gd name="T65" fmla="*/ 68 h 159"/>
                  <a:gd name="T66" fmla="*/ 75 w 158"/>
                  <a:gd name="T67" fmla="*/ 82 h 159"/>
                  <a:gd name="T68" fmla="*/ 84 w 158"/>
                  <a:gd name="T69" fmla="*/ 79 h 159"/>
                  <a:gd name="T70" fmla="*/ 88 w 158"/>
                  <a:gd name="T71" fmla="*/ 61 h 159"/>
                  <a:gd name="T72" fmla="*/ 86 w 158"/>
                  <a:gd name="T73" fmla="*/ 59 h 159"/>
                  <a:gd name="T74" fmla="*/ 76 w 158"/>
                  <a:gd name="T75" fmla="*/ 51 h 159"/>
                  <a:gd name="T76" fmla="*/ 46 w 158"/>
                  <a:gd name="T77" fmla="*/ 44 h 159"/>
                  <a:gd name="T78" fmla="*/ 58 w 158"/>
                  <a:gd name="T79" fmla="*/ 37 h 159"/>
                  <a:gd name="T80" fmla="*/ 89 w 158"/>
                  <a:gd name="T81" fmla="*/ 88 h 159"/>
                  <a:gd name="T82" fmla="*/ 108 w 158"/>
                  <a:gd name="T83" fmla="*/ 128 h 159"/>
                  <a:gd name="T84" fmla="*/ 108 w 158"/>
                  <a:gd name="T85" fmla="*/ 128 h 159"/>
                  <a:gd name="T86" fmla="*/ 120 w 158"/>
                  <a:gd name="T87" fmla="*/ 143 h 159"/>
                  <a:gd name="T88" fmla="*/ 131 w 158"/>
                  <a:gd name="T89" fmla="*/ 117 h 159"/>
                  <a:gd name="T90" fmla="*/ 129 w 158"/>
                  <a:gd name="T91" fmla="*/ 150 h 159"/>
                  <a:gd name="T92" fmla="*/ 132 w 158"/>
                  <a:gd name="T93" fmla="*/ 153 h 159"/>
                  <a:gd name="T94" fmla="*/ 147 w 158"/>
                  <a:gd name="T95" fmla="*/ 122 h 159"/>
                  <a:gd name="T96" fmla="*/ 142 w 158"/>
                  <a:gd name="T97" fmla="*/ 151 h 159"/>
                  <a:gd name="T98" fmla="*/ 151 w 158"/>
                  <a:gd name="T99" fmla="*/ 130 h 159"/>
                  <a:gd name="T100" fmla="*/ 91 w 158"/>
                  <a:gd name="T101" fmla="*/ 64 h 159"/>
                  <a:gd name="T102" fmla="*/ 7 w 158"/>
                  <a:gd name="T103" fmla="*/ 5 h 159"/>
                  <a:gd name="T104" fmla="*/ 42 w 158"/>
                  <a:gd name="T105" fmla="*/ 26 h 159"/>
                  <a:gd name="T106" fmla="*/ 35 w 158"/>
                  <a:gd name="T107" fmla="*/ 32 h 159"/>
                  <a:gd name="T108" fmla="*/ 137 w 158"/>
                  <a:gd name="T109" fmla="*/ 154 h 159"/>
                  <a:gd name="T110" fmla="*/ 147 w 158"/>
                  <a:gd name="T111" fmla="*/ 124 h 159"/>
                  <a:gd name="T112" fmla="*/ 145 w 158"/>
                  <a:gd name="T113" fmla="*/ 153 h 159"/>
                  <a:gd name="T114" fmla="*/ 143 w 158"/>
                  <a:gd name="T115" fmla="*/ 155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8" h="159">
                    <a:moveTo>
                      <a:pt x="157" y="141"/>
                    </a:moveTo>
                    <a:cubicBezTo>
                      <a:pt x="157" y="130"/>
                      <a:pt x="150" y="121"/>
                      <a:pt x="143" y="113"/>
                    </a:cubicBezTo>
                    <a:cubicBezTo>
                      <a:pt x="135" y="102"/>
                      <a:pt x="125" y="92"/>
                      <a:pt x="116" y="83"/>
                    </a:cubicBezTo>
                    <a:cubicBezTo>
                      <a:pt x="93" y="60"/>
                      <a:pt x="69" y="39"/>
                      <a:pt x="42" y="22"/>
                    </a:cubicBezTo>
                    <a:cubicBezTo>
                      <a:pt x="42" y="22"/>
                      <a:pt x="42" y="22"/>
                      <a:pt x="41" y="22"/>
                    </a:cubicBezTo>
                    <a:cubicBezTo>
                      <a:pt x="37" y="14"/>
                      <a:pt x="31" y="8"/>
                      <a:pt x="2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0"/>
                      <a:pt x="24" y="0"/>
                      <a:pt x="23" y="0"/>
                    </a:cubicBezTo>
                    <a:cubicBezTo>
                      <a:pt x="20" y="1"/>
                      <a:pt x="17" y="3"/>
                      <a:pt x="14" y="3"/>
                    </a:cubicBezTo>
                    <a:cubicBezTo>
                      <a:pt x="11" y="3"/>
                      <a:pt x="7" y="3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1" y="2"/>
                    </a:cubicBezTo>
                    <a:cubicBezTo>
                      <a:pt x="5" y="6"/>
                      <a:pt x="10" y="12"/>
                      <a:pt x="6" y="18"/>
                    </a:cubicBezTo>
                    <a:cubicBezTo>
                      <a:pt x="6" y="19"/>
                      <a:pt x="7" y="19"/>
                      <a:pt x="7" y="20"/>
                    </a:cubicBezTo>
                    <a:cubicBezTo>
                      <a:pt x="15" y="25"/>
                      <a:pt x="24" y="27"/>
                      <a:pt x="32" y="33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42" y="44"/>
                      <a:pt x="51" y="56"/>
                      <a:pt x="61" y="68"/>
                    </a:cubicBezTo>
                    <a:cubicBezTo>
                      <a:pt x="72" y="83"/>
                      <a:pt x="84" y="99"/>
                      <a:pt x="95" y="114"/>
                    </a:cubicBezTo>
                    <a:cubicBezTo>
                      <a:pt x="103" y="126"/>
                      <a:pt x="110" y="139"/>
                      <a:pt x="122" y="149"/>
                    </a:cubicBezTo>
                    <a:cubicBezTo>
                      <a:pt x="128" y="154"/>
                      <a:pt x="136" y="159"/>
                      <a:pt x="145" y="158"/>
                    </a:cubicBezTo>
                    <a:cubicBezTo>
                      <a:pt x="154" y="156"/>
                      <a:pt x="158" y="149"/>
                      <a:pt x="157" y="141"/>
                    </a:cubicBezTo>
                    <a:close/>
                    <a:moveTo>
                      <a:pt x="116" y="139"/>
                    </a:moveTo>
                    <a:cubicBezTo>
                      <a:pt x="115" y="138"/>
                      <a:pt x="114" y="136"/>
                      <a:pt x="113" y="135"/>
                    </a:cubicBezTo>
                    <a:cubicBezTo>
                      <a:pt x="115" y="129"/>
                      <a:pt x="117" y="122"/>
                      <a:pt x="119" y="116"/>
                    </a:cubicBezTo>
                    <a:cubicBezTo>
                      <a:pt x="119" y="112"/>
                      <a:pt x="120" y="108"/>
                      <a:pt x="121" y="105"/>
                    </a:cubicBezTo>
                    <a:cubicBezTo>
                      <a:pt x="122" y="102"/>
                      <a:pt x="124" y="98"/>
                      <a:pt x="124" y="95"/>
                    </a:cubicBezTo>
                    <a:cubicBezTo>
                      <a:pt x="124" y="95"/>
                      <a:pt x="124" y="95"/>
                      <a:pt x="124" y="95"/>
                    </a:cubicBezTo>
                    <a:cubicBezTo>
                      <a:pt x="124" y="110"/>
                      <a:pt x="117" y="124"/>
                      <a:pt x="116" y="139"/>
                    </a:cubicBezTo>
                    <a:cubicBezTo>
                      <a:pt x="116" y="139"/>
                      <a:pt x="116" y="139"/>
                      <a:pt x="116" y="139"/>
                    </a:cubicBezTo>
                    <a:close/>
                    <a:moveTo>
                      <a:pt x="47" y="29"/>
                    </a:moveTo>
                    <a:cubicBezTo>
                      <a:pt x="45" y="31"/>
                      <a:pt x="43" y="35"/>
                      <a:pt x="42" y="37"/>
                    </a:cubicBezTo>
                    <a:cubicBezTo>
                      <a:pt x="43" y="34"/>
                      <a:pt x="44" y="31"/>
                      <a:pt x="45" y="27"/>
                    </a:cubicBezTo>
                    <a:cubicBezTo>
                      <a:pt x="47" y="28"/>
                      <a:pt x="48" y="29"/>
                      <a:pt x="49" y="30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47" y="33"/>
                      <a:pt x="46" y="37"/>
                      <a:pt x="44" y="40"/>
                    </a:cubicBezTo>
                    <a:cubicBezTo>
                      <a:pt x="45" y="38"/>
                      <a:pt x="47" y="33"/>
                      <a:pt x="47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39" y="27"/>
                    </a:moveTo>
                    <a:cubicBezTo>
                      <a:pt x="40" y="26"/>
                      <a:pt x="40" y="25"/>
                      <a:pt x="41" y="25"/>
                    </a:cubicBezTo>
                    <a:cubicBezTo>
                      <a:pt x="41" y="25"/>
                      <a:pt x="42" y="25"/>
                      <a:pt x="42" y="25"/>
                    </a:cubicBezTo>
                    <a:cubicBezTo>
                      <a:pt x="41" y="27"/>
                      <a:pt x="40" y="28"/>
                      <a:pt x="40" y="30"/>
                    </a:cubicBezTo>
                    <a:cubicBezTo>
                      <a:pt x="36" y="36"/>
                      <a:pt x="39" y="29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lose/>
                    <a:moveTo>
                      <a:pt x="45" y="27"/>
                    </a:moveTo>
                    <a:cubicBezTo>
                      <a:pt x="44" y="28"/>
                      <a:pt x="43" y="30"/>
                      <a:pt x="42" y="31"/>
                    </a:cubicBezTo>
                    <a:cubicBezTo>
                      <a:pt x="42" y="32"/>
                      <a:pt x="40" y="36"/>
                      <a:pt x="41" y="33"/>
                    </a:cubicBezTo>
                    <a:cubicBezTo>
                      <a:pt x="42" y="31"/>
                      <a:pt x="43" y="28"/>
                      <a:pt x="43" y="26"/>
                    </a:cubicBezTo>
                    <a:cubicBezTo>
                      <a:pt x="43" y="26"/>
                      <a:pt x="44" y="27"/>
                      <a:pt x="45" y="27"/>
                    </a:cubicBezTo>
                    <a:close/>
                    <a:moveTo>
                      <a:pt x="52" y="32"/>
                    </a:moveTo>
                    <a:cubicBezTo>
                      <a:pt x="51" y="36"/>
                      <a:pt x="49" y="39"/>
                      <a:pt x="47" y="42"/>
                    </a:cubicBezTo>
                    <a:cubicBezTo>
                      <a:pt x="48" y="40"/>
                      <a:pt x="49" y="34"/>
                      <a:pt x="50" y="31"/>
                    </a:cubicBezTo>
                    <a:cubicBezTo>
                      <a:pt x="50" y="31"/>
                      <a:pt x="50" y="31"/>
                      <a:pt x="50" y="31"/>
                    </a:cubicBezTo>
                    <a:cubicBezTo>
                      <a:pt x="51" y="31"/>
                      <a:pt x="52" y="32"/>
                      <a:pt x="52" y="32"/>
                    </a:cubicBezTo>
                    <a:close/>
                    <a:moveTo>
                      <a:pt x="58" y="36"/>
                    </a:moveTo>
                    <a:cubicBezTo>
                      <a:pt x="55" y="40"/>
                      <a:pt x="53" y="44"/>
                      <a:pt x="51" y="48"/>
                    </a:cubicBezTo>
                    <a:cubicBezTo>
                      <a:pt x="53" y="45"/>
                      <a:pt x="55" y="39"/>
                      <a:pt x="56" y="35"/>
                    </a:cubicBezTo>
                    <a:cubicBezTo>
                      <a:pt x="56" y="35"/>
                      <a:pt x="57" y="36"/>
                      <a:pt x="58" y="36"/>
                    </a:cubicBezTo>
                    <a:close/>
                    <a:moveTo>
                      <a:pt x="61" y="39"/>
                    </a:moveTo>
                    <a:cubicBezTo>
                      <a:pt x="59" y="43"/>
                      <a:pt x="56" y="49"/>
                      <a:pt x="55" y="53"/>
                    </a:cubicBezTo>
                    <a:cubicBezTo>
                      <a:pt x="56" y="48"/>
                      <a:pt x="58" y="42"/>
                      <a:pt x="58" y="37"/>
                    </a:cubicBezTo>
                    <a:cubicBezTo>
                      <a:pt x="59" y="37"/>
                      <a:pt x="60" y="38"/>
                      <a:pt x="61" y="39"/>
                    </a:cubicBezTo>
                    <a:close/>
                    <a:moveTo>
                      <a:pt x="64" y="41"/>
                    </a:moveTo>
                    <a:cubicBezTo>
                      <a:pt x="62" y="45"/>
                      <a:pt x="60" y="50"/>
                      <a:pt x="58" y="54"/>
                    </a:cubicBezTo>
                    <a:cubicBezTo>
                      <a:pt x="57" y="56"/>
                      <a:pt x="57" y="56"/>
                      <a:pt x="58" y="54"/>
                    </a:cubicBezTo>
                    <a:cubicBezTo>
                      <a:pt x="58" y="52"/>
                      <a:pt x="58" y="51"/>
                      <a:pt x="59" y="49"/>
                    </a:cubicBezTo>
                    <a:cubicBezTo>
                      <a:pt x="59" y="46"/>
                      <a:pt x="60" y="42"/>
                      <a:pt x="62" y="39"/>
                    </a:cubicBezTo>
                    <a:cubicBezTo>
                      <a:pt x="62" y="40"/>
                      <a:pt x="63" y="40"/>
                      <a:pt x="64" y="41"/>
                    </a:cubicBezTo>
                    <a:close/>
                    <a:moveTo>
                      <a:pt x="68" y="44"/>
                    </a:moveTo>
                    <a:cubicBezTo>
                      <a:pt x="68" y="44"/>
                      <a:pt x="68" y="44"/>
                      <a:pt x="68" y="44"/>
                    </a:cubicBezTo>
                    <a:cubicBezTo>
                      <a:pt x="66" y="46"/>
                      <a:pt x="65" y="48"/>
                      <a:pt x="64" y="51"/>
                    </a:cubicBezTo>
                    <a:cubicBezTo>
                      <a:pt x="63" y="52"/>
                      <a:pt x="62" y="53"/>
                      <a:pt x="61" y="55"/>
                    </a:cubicBezTo>
                    <a:cubicBezTo>
                      <a:pt x="61" y="55"/>
                      <a:pt x="61" y="55"/>
                      <a:pt x="61" y="56"/>
                    </a:cubicBezTo>
                    <a:cubicBezTo>
                      <a:pt x="62" y="51"/>
                      <a:pt x="63" y="46"/>
                      <a:pt x="65" y="42"/>
                    </a:cubicBezTo>
                    <a:cubicBezTo>
                      <a:pt x="66" y="42"/>
                      <a:pt x="67" y="43"/>
                      <a:pt x="68" y="44"/>
                    </a:cubicBezTo>
                    <a:close/>
                    <a:moveTo>
                      <a:pt x="73" y="48"/>
                    </a:moveTo>
                    <a:cubicBezTo>
                      <a:pt x="72" y="50"/>
                      <a:pt x="70" y="52"/>
                      <a:pt x="69" y="55"/>
                    </a:cubicBezTo>
                    <a:cubicBezTo>
                      <a:pt x="68" y="56"/>
                      <a:pt x="68" y="58"/>
                      <a:pt x="67" y="59"/>
                    </a:cubicBezTo>
                    <a:cubicBezTo>
                      <a:pt x="66" y="61"/>
                      <a:pt x="64" y="64"/>
                      <a:pt x="64" y="65"/>
                    </a:cubicBezTo>
                    <a:cubicBezTo>
                      <a:pt x="64" y="59"/>
                      <a:pt x="68" y="52"/>
                      <a:pt x="70" y="47"/>
                    </a:cubicBezTo>
                    <a:cubicBezTo>
                      <a:pt x="71" y="46"/>
                      <a:pt x="70" y="46"/>
                      <a:pt x="70" y="46"/>
                    </a:cubicBezTo>
                    <a:cubicBezTo>
                      <a:pt x="67" y="49"/>
                      <a:pt x="65" y="53"/>
                      <a:pt x="64" y="56"/>
                    </a:cubicBezTo>
                    <a:cubicBezTo>
                      <a:pt x="64" y="56"/>
                      <a:pt x="64" y="55"/>
                      <a:pt x="65" y="54"/>
                    </a:cubicBezTo>
                    <a:cubicBezTo>
                      <a:pt x="66" y="51"/>
                      <a:pt x="67" y="48"/>
                      <a:pt x="68" y="44"/>
                    </a:cubicBezTo>
                    <a:cubicBezTo>
                      <a:pt x="70" y="46"/>
                      <a:pt x="72" y="47"/>
                      <a:pt x="73" y="48"/>
                    </a:cubicBezTo>
                    <a:close/>
                    <a:moveTo>
                      <a:pt x="76" y="50"/>
                    </a:moveTo>
                    <a:cubicBezTo>
                      <a:pt x="73" y="54"/>
                      <a:pt x="71" y="58"/>
                      <a:pt x="70" y="61"/>
                    </a:cubicBezTo>
                    <a:cubicBezTo>
                      <a:pt x="71" y="57"/>
                      <a:pt x="72" y="53"/>
                      <a:pt x="74" y="49"/>
                    </a:cubicBezTo>
                    <a:cubicBezTo>
                      <a:pt x="74" y="49"/>
                      <a:pt x="75" y="50"/>
                      <a:pt x="76" y="50"/>
                    </a:cubicBezTo>
                    <a:close/>
                    <a:moveTo>
                      <a:pt x="120" y="91"/>
                    </a:moveTo>
                    <a:cubicBezTo>
                      <a:pt x="117" y="96"/>
                      <a:pt x="116" y="102"/>
                      <a:pt x="114" y="108"/>
                    </a:cubicBezTo>
                    <a:cubicBezTo>
                      <a:pt x="113" y="111"/>
                      <a:pt x="112" y="114"/>
                      <a:pt x="110" y="117"/>
                    </a:cubicBezTo>
                    <a:cubicBezTo>
                      <a:pt x="113" y="107"/>
                      <a:pt x="115" y="97"/>
                      <a:pt x="116" y="87"/>
                    </a:cubicBezTo>
                    <a:cubicBezTo>
                      <a:pt x="117" y="88"/>
                      <a:pt x="118" y="89"/>
                      <a:pt x="120" y="91"/>
                    </a:cubicBezTo>
                    <a:close/>
                    <a:moveTo>
                      <a:pt x="140" y="114"/>
                    </a:moveTo>
                    <a:cubicBezTo>
                      <a:pt x="138" y="120"/>
                      <a:pt x="137" y="126"/>
                      <a:pt x="135" y="132"/>
                    </a:cubicBezTo>
                    <a:cubicBezTo>
                      <a:pt x="135" y="135"/>
                      <a:pt x="133" y="139"/>
                      <a:pt x="132" y="142"/>
                    </a:cubicBezTo>
                    <a:cubicBezTo>
                      <a:pt x="131" y="143"/>
                      <a:pt x="130" y="145"/>
                      <a:pt x="130" y="146"/>
                    </a:cubicBezTo>
                    <a:cubicBezTo>
                      <a:pt x="130" y="146"/>
                      <a:pt x="130" y="147"/>
                      <a:pt x="130" y="147"/>
                    </a:cubicBezTo>
                    <a:cubicBezTo>
                      <a:pt x="130" y="147"/>
                      <a:pt x="130" y="146"/>
                      <a:pt x="130" y="146"/>
                    </a:cubicBezTo>
                    <a:cubicBezTo>
                      <a:pt x="130" y="140"/>
                      <a:pt x="133" y="135"/>
                      <a:pt x="135" y="130"/>
                    </a:cubicBezTo>
                    <a:cubicBezTo>
                      <a:pt x="136" y="124"/>
                      <a:pt x="138" y="118"/>
                      <a:pt x="139" y="112"/>
                    </a:cubicBezTo>
                    <a:cubicBezTo>
                      <a:pt x="139" y="113"/>
                      <a:pt x="140" y="113"/>
                      <a:pt x="140" y="114"/>
                    </a:cubicBezTo>
                    <a:close/>
                    <a:moveTo>
                      <a:pt x="130" y="102"/>
                    </a:moveTo>
                    <a:cubicBezTo>
                      <a:pt x="128" y="108"/>
                      <a:pt x="128" y="114"/>
                      <a:pt x="126" y="119"/>
                    </a:cubicBezTo>
                    <a:cubicBezTo>
                      <a:pt x="126" y="123"/>
                      <a:pt x="124" y="126"/>
                      <a:pt x="124" y="129"/>
                    </a:cubicBezTo>
                    <a:cubicBezTo>
                      <a:pt x="123" y="133"/>
                      <a:pt x="122" y="137"/>
                      <a:pt x="121" y="140"/>
                    </a:cubicBezTo>
                    <a:cubicBezTo>
                      <a:pt x="120" y="143"/>
                      <a:pt x="121" y="141"/>
                      <a:pt x="121" y="140"/>
                    </a:cubicBezTo>
                    <a:cubicBezTo>
                      <a:pt x="121" y="138"/>
                      <a:pt x="122" y="136"/>
                      <a:pt x="122" y="134"/>
                    </a:cubicBezTo>
                    <a:cubicBezTo>
                      <a:pt x="123" y="130"/>
                      <a:pt x="124" y="126"/>
                      <a:pt x="125" y="123"/>
                    </a:cubicBezTo>
                    <a:cubicBezTo>
                      <a:pt x="127" y="115"/>
                      <a:pt x="127" y="107"/>
                      <a:pt x="128" y="100"/>
                    </a:cubicBezTo>
                    <a:cubicBezTo>
                      <a:pt x="129" y="100"/>
                      <a:pt x="130" y="101"/>
                      <a:pt x="130" y="102"/>
                    </a:cubicBezTo>
                    <a:close/>
                    <a:moveTo>
                      <a:pt x="131" y="103"/>
                    </a:moveTo>
                    <a:cubicBezTo>
                      <a:pt x="132" y="104"/>
                      <a:pt x="133" y="105"/>
                      <a:pt x="133" y="106"/>
                    </a:cubicBezTo>
                    <a:cubicBezTo>
                      <a:pt x="132" y="113"/>
                      <a:pt x="130" y="120"/>
                      <a:pt x="128" y="127"/>
                    </a:cubicBezTo>
                    <a:cubicBezTo>
                      <a:pt x="127" y="130"/>
                      <a:pt x="126" y="133"/>
                      <a:pt x="126" y="136"/>
                    </a:cubicBezTo>
                    <a:cubicBezTo>
                      <a:pt x="125" y="138"/>
                      <a:pt x="125" y="139"/>
                      <a:pt x="125" y="141"/>
                    </a:cubicBezTo>
                    <a:cubicBezTo>
                      <a:pt x="125" y="142"/>
                      <a:pt x="123" y="148"/>
                      <a:pt x="124" y="143"/>
                    </a:cubicBezTo>
                    <a:cubicBezTo>
                      <a:pt x="125" y="136"/>
                      <a:pt x="127" y="129"/>
                      <a:pt x="128" y="122"/>
                    </a:cubicBezTo>
                    <a:cubicBezTo>
                      <a:pt x="129" y="118"/>
                      <a:pt x="129" y="114"/>
                      <a:pt x="129" y="111"/>
                    </a:cubicBezTo>
                    <a:cubicBezTo>
                      <a:pt x="129" y="108"/>
                      <a:pt x="131" y="106"/>
                      <a:pt x="131" y="103"/>
                    </a:cubicBezTo>
                    <a:close/>
                    <a:moveTo>
                      <a:pt x="134" y="109"/>
                    </a:moveTo>
                    <a:cubicBezTo>
                      <a:pt x="134" y="108"/>
                      <a:pt x="134" y="107"/>
                      <a:pt x="134" y="107"/>
                    </a:cubicBezTo>
                    <a:cubicBezTo>
                      <a:pt x="134" y="107"/>
                      <a:pt x="134" y="107"/>
                      <a:pt x="134" y="106"/>
                    </a:cubicBezTo>
                    <a:cubicBezTo>
                      <a:pt x="135" y="108"/>
                      <a:pt x="137" y="110"/>
                      <a:pt x="138" y="111"/>
                    </a:cubicBezTo>
                    <a:cubicBezTo>
                      <a:pt x="134" y="122"/>
                      <a:pt x="133" y="134"/>
                      <a:pt x="128" y="144"/>
                    </a:cubicBezTo>
                    <a:cubicBezTo>
                      <a:pt x="129" y="142"/>
                      <a:pt x="128" y="138"/>
                      <a:pt x="129" y="136"/>
                    </a:cubicBezTo>
                    <a:cubicBezTo>
                      <a:pt x="129" y="132"/>
                      <a:pt x="130" y="129"/>
                      <a:pt x="131" y="125"/>
                    </a:cubicBezTo>
                    <a:cubicBezTo>
                      <a:pt x="132" y="120"/>
                      <a:pt x="133" y="114"/>
                      <a:pt x="134" y="109"/>
                    </a:cubicBezTo>
                    <a:close/>
                    <a:moveTo>
                      <a:pt x="127" y="99"/>
                    </a:moveTo>
                    <a:cubicBezTo>
                      <a:pt x="125" y="105"/>
                      <a:pt x="123" y="112"/>
                      <a:pt x="122" y="119"/>
                    </a:cubicBezTo>
                    <a:cubicBezTo>
                      <a:pt x="121" y="122"/>
                      <a:pt x="120" y="126"/>
                      <a:pt x="119" y="130"/>
                    </a:cubicBezTo>
                    <a:cubicBezTo>
                      <a:pt x="119" y="132"/>
                      <a:pt x="118" y="134"/>
                      <a:pt x="117" y="136"/>
                    </a:cubicBezTo>
                    <a:cubicBezTo>
                      <a:pt x="116" y="140"/>
                      <a:pt x="117" y="137"/>
                      <a:pt x="117" y="135"/>
                    </a:cubicBezTo>
                    <a:cubicBezTo>
                      <a:pt x="119" y="122"/>
                      <a:pt x="124" y="109"/>
                      <a:pt x="125" y="96"/>
                    </a:cubicBezTo>
                    <a:cubicBezTo>
                      <a:pt x="126" y="97"/>
                      <a:pt x="126" y="98"/>
                      <a:pt x="127" y="99"/>
                    </a:cubicBezTo>
                    <a:close/>
                    <a:moveTo>
                      <a:pt x="123" y="95"/>
                    </a:moveTo>
                    <a:cubicBezTo>
                      <a:pt x="121" y="100"/>
                      <a:pt x="120" y="106"/>
                      <a:pt x="119" y="112"/>
                    </a:cubicBezTo>
                    <a:cubicBezTo>
                      <a:pt x="118" y="116"/>
                      <a:pt x="117" y="120"/>
                      <a:pt x="116" y="123"/>
                    </a:cubicBezTo>
                    <a:cubicBezTo>
                      <a:pt x="115" y="125"/>
                      <a:pt x="115" y="127"/>
                      <a:pt x="114" y="129"/>
                    </a:cubicBezTo>
                    <a:cubicBezTo>
                      <a:pt x="115" y="124"/>
                      <a:pt x="116" y="117"/>
                      <a:pt x="117" y="112"/>
                    </a:cubicBezTo>
                    <a:cubicBezTo>
                      <a:pt x="119" y="108"/>
                      <a:pt x="119" y="104"/>
                      <a:pt x="119" y="100"/>
                    </a:cubicBezTo>
                    <a:cubicBezTo>
                      <a:pt x="119" y="97"/>
                      <a:pt x="120" y="94"/>
                      <a:pt x="120" y="91"/>
                    </a:cubicBezTo>
                    <a:cubicBezTo>
                      <a:pt x="121" y="93"/>
                      <a:pt x="122" y="94"/>
                      <a:pt x="123" y="95"/>
                    </a:cubicBezTo>
                    <a:close/>
                    <a:moveTo>
                      <a:pt x="86" y="95"/>
                    </a:moveTo>
                    <a:cubicBezTo>
                      <a:pt x="87" y="94"/>
                      <a:pt x="88" y="91"/>
                      <a:pt x="89" y="90"/>
                    </a:cubicBezTo>
                    <a:cubicBezTo>
                      <a:pt x="88" y="92"/>
                      <a:pt x="87" y="95"/>
                      <a:pt x="87" y="98"/>
                    </a:cubicBezTo>
                    <a:cubicBezTo>
                      <a:pt x="86" y="96"/>
                      <a:pt x="84" y="95"/>
                      <a:pt x="83" y="93"/>
                    </a:cubicBezTo>
                    <a:cubicBezTo>
                      <a:pt x="83" y="93"/>
                      <a:pt x="83" y="93"/>
                      <a:pt x="83" y="93"/>
                    </a:cubicBezTo>
                    <a:cubicBezTo>
                      <a:pt x="85" y="92"/>
                      <a:pt x="84" y="92"/>
                      <a:pt x="85" y="91"/>
                    </a:cubicBezTo>
                    <a:cubicBezTo>
                      <a:pt x="85" y="91"/>
                      <a:pt x="85" y="94"/>
                      <a:pt x="85" y="95"/>
                    </a:cubicBezTo>
                    <a:cubicBezTo>
                      <a:pt x="85" y="95"/>
                      <a:pt x="85" y="95"/>
                      <a:pt x="86" y="95"/>
                    </a:cubicBezTo>
                    <a:close/>
                    <a:moveTo>
                      <a:pt x="93" y="84"/>
                    </a:moveTo>
                    <a:cubicBezTo>
                      <a:pt x="97" y="81"/>
                      <a:pt x="100" y="77"/>
                      <a:pt x="101" y="73"/>
                    </a:cubicBezTo>
                    <a:cubicBezTo>
                      <a:pt x="102" y="74"/>
                      <a:pt x="103" y="75"/>
                      <a:pt x="104" y="76"/>
                    </a:cubicBezTo>
                    <a:cubicBezTo>
                      <a:pt x="104" y="76"/>
                      <a:pt x="104" y="76"/>
                      <a:pt x="104" y="76"/>
                    </a:cubicBezTo>
                    <a:cubicBezTo>
                      <a:pt x="103" y="81"/>
                      <a:pt x="102" y="87"/>
                      <a:pt x="100" y="92"/>
                    </a:cubicBezTo>
                    <a:cubicBezTo>
                      <a:pt x="99" y="97"/>
                      <a:pt x="97" y="103"/>
                      <a:pt x="96" y="108"/>
                    </a:cubicBezTo>
                    <a:cubicBezTo>
                      <a:pt x="97" y="102"/>
                      <a:pt x="97" y="97"/>
                      <a:pt x="99" y="92"/>
                    </a:cubicBezTo>
                    <a:cubicBezTo>
                      <a:pt x="100" y="86"/>
                      <a:pt x="101" y="80"/>
                      <a:pt x="102" y="74"/>
                    </a:cubicBezTo>
                    <a:cubicBezTo>
                      <a:pt x="102" y="74"/>
                      <a:pt x="101" y="74"/>
                      <a:pt x="101" y="74"/>
                    </a:cubicBezTo>
                    <a:cubicBezTo>
                      <a:pt x="101" y="75"/>
                      <a:pt x="101" y="75"/>
                      <a:pt x="101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0" y="81"/>
                      <a:pt x="99" y="85"/>
                      <a:pt x="97" y="89"/>
                    </a:cubicBezTo>
                    <a:cubicBezTo>
                      <a:pt x="96" y="94"/>
                      <a:pt x="95" y="99"/>
                      <a:pt x="94" y="103"/>
                    </a:cubicBezTo>
                    <a:cubicBezTo>
                      <a:pt x="93" y="106"/>
                      <a:pt x="94" y="101"/>
                      <a:pt x="94" y="100"/>
                    </a:cubicBezTo>
                    <a:cubicBezTo>
                      <a:pt x="94" y="97"/>
                      <a:pt x="94" y="94"/>
                      <a:pt x="95" y="91"/>
                    </a:cubicBezTo>
                    <a:cubicBezTo>
                      <a:pt x="96" y="87"/>
                      <a:pt x="98" y="84"/>
                      <a:pt x="98" y="80"/>
                    </a:cubicBezTo>
                    <a:cubicBezTo>
                      <a:pt x="98" y="79"/>
                      <a:pt x="97" y="79"/>
                      <a:pt x="97" y="80"/>
                    </a:cubicBezTo>
                    <a:cubicBezTo>
                      <a:pt x="96" y="84"/>
                      <a:pt x="94" y="88"/>
                      <a:pt x="93" y="93"/>
                    </a:cubicBezTo>
                    <a:cubicBezTo>
                      <a:pt x="93" y="90"/>
                      <a:pt x="93" y="87"/>
                      <a:pt x="93" y="84"/>
                    </a:cubicBezTo>
                    <a:cubicBezTo>
                      <a:pt x="93" y="84"/>
                      <a:pt x="93" y="84"/>
                      <a:pt x="93" y="84"/>
                    </a:cubicBezTo>
                    <a:close/>
                    <a:moveTo>
                      <a:pt x="101" y="117"/>
                    </a:moveTo>
                    <a:cubicBezTo>
                      <a:pt x="101" y="117"/>
                      <a:pt x="101" y="117"/>
                      <a:pt x="101" y="118"/>
                    </a:cubicBezTo>
                    <a:cubicBezTo>
                      <a:pt x="100" y="116"/>
                      <a:pt x="99" y="115"/>
                      <a:pt x="98" y="113"/>
                    </a:cubicBezTo>
                    <a:cubicBezTo>
                      <a:pt x="98" y="114"/>
                      <a:pt x="98" y="114"/>
                      <a:pt x="98" y="113"/>
                    </a:cubicBezTo>
                    <a:cubicBezTo>
                      <a:pt x="100" y="108"/>
                      <a:pt x="102" y="103"/>
                      <a:pt x="103" y="98"/>
                    </a:cubicBezTo>
                    <a:cubicBezTo>
                      <a:pt x="104" y="95"/>
                      <a:pt x="105" y="92"/>
                      <a:pt x="106" y="89"/>
                    </a:cubicBezTo>
                    <a:cubicBezTo>
                      <a:pt x="106" y="88"/>
                      <a:pt x="107" y="87"/>
                      <a:pt x="107" y="85"/>
                    </a:cubicBezTo>
                    <a:cubicBezTo>
                      <a:pt x="106" y="90"/>
                      <a:pt x="105" y="95"/>
                      <a:pt x="104" y="99"/>
                    </a:cubicBezTo>
                    <a:cubicBezTo>
                      <a:pt x="103" y="105"/>
                      <a:pt x="102" y="112"/>
                      <a:pt x="101" y="117"/>
                    </a:cubicBezTo>
                    <a:close/>
                    <a:moveTo>
                      <a:pt x="92" y="98"/>
                    </a:moveTo>
                    <a:cubicBezTo>
                      <a:pt x="92" y="97"/>
                      <a:pt x="92" y="96"/>
                      <a:pt x="93" y="94"/>
                    </a:cubicBezTo>
                    <a:cubicBezTo>
                      <a:pt x="94" y="91"/>
                      <a:pt x="95" y="88"/>
                      <a:pt x="96" y="85"/>
                    </a:cubicBezTo>
                    <a:cubicBezTo>
                      <a:pt x="96" y="85"/>
                      <a:pt x="97" y="80"/>
                      <a:pt x="97" y="82"/>
                    </a:cubicBezTo>
                    <a:cubicBezTo>
                      <a:pt x="97" y="84"/>
                      <a:pt x="96" y="86"/>
                      <a:pt x="96" y="87"/>
                    </a:cubicBezTo>
                    <a:cubicBezTo>
                      <a:pt x="93" y="93"/>
                      <a:pt x="93" y="99"/>
                      <a:pt x="92" y="106"/>
                    </a:cubicBezTo>
                    <a:cubicBezTo>
                      <a:pt x="92" y="106"/>
                      <a:pt x="93" y="106"/>
                      <a:pt x="93" y="106"/>
                    </a:cubicBezTo>
                    <a:cubicBezTo>
                      <a:pt x="96" y="101"/>
                      <a:pt x="96" y="96"/>
                      <a:pt x="97" y="91"/>
                    </a:cubicBezTo>
                    <a:cubicBezTo>
                      <a:pt x="98" y="88"/>
                      <a:pt x="99" y="85"/>
                      <a:pt x="100" y="82"/>
                    </a:cubicBezTo>
                    <a:cubicBezTo>
                      <a:pt x="100" y="82"/>
                      <a:pt x="100" y="82"/>
                      <a:pt x="100" y="82"/>
                    </a:cubicBezTo>
                    <a:cubicBezTo>
                      <a:pt x="99" y="85"/>
                      <a:pt x="99" y="89"/>
                      <a:pt x="98" y="92"/>
                    </a:cubicBezTo>
                    <a:cubicBezTo>
                      <a:pt x="96" y="97"/>
                      <a:pt x="96" y="103"/>
                      <a:pt x="95" y="109"/>
                    </a:cubicBezTo>
                    <a:cubicBezTo>
                      <a:pt x="95" y="109"/>
                      <a:pt x="95" y="109"/>
                      <a:pt x="95" y="109"/>
                    </a:cubicBezTo>
                    <a:cubicBezTo>
                      <a:pt x="93" y="107"/>
                      <a:pt x="92" y="105"/>
                      <a:pt x="90" y="103"/>
                    </a:cubicBezTo>
                    <a:cubicBezTo>
                      <a:pt x="90" y="103"/>
                      <a:pt x="90" y="103"/>
                      <a:pt x="90" y="102"/>
                    </a:cubicBezTo>
                    <a:cubicBezTo>
                      <a:pt x="91" y="101"/>
                      <a:pt x="91" y="99"/>
                      <a:pt x="92" y="98"/>
                    </a:cubicBezTo>
                    <a:close/>
                    <a:moveTo>
                      <a:pt x="98" y="113"/>
                    </a:moveTo>
                    <a:cubicBezTo>
                      <a:pt x="98" y="113"/>
                      <a:pt x="98" y="113"/>
                      <a:pt x="98" y="113"/>
                    </a:cubicBezTo>
                    <a:cubicBezTo>
                      <a:pt x="97" y="112"/>
                      <a:pt x="96" y="111"/>
                      <a:pt x="95" y="109"/>
                    </a:cubicBezTo>
                    <a:cubicBezTo>
                      <a:pt x="95" y="110"/>
                      <a:pt x="96" y="110"/>
                      <a:pt x="96" y="109"/>
                    </a:cubicBezTo>
                    <a:cubicBezTo>
                      <a:pt x="100" y="99"/>
                      <a:pt x="102" y="88"/>
                      <a:pt x="104" y="78"/>
                    </a:cubicBezTo>
                    <a:cubicBezTo>
                      <a:pt x="104" y="80"/>
                      <a:pt x="104" y="83"/>
                      <a:pt x="103" y="85"/>
                    </a:cubicBezTo>
                    <a:cubicBezTo>
                      <a:pt x="103" y="88"/>
                      <a:pt x="102" y="91"/>
                      <a:pt x="101" y="94"/>
                    </a:cubicBezTo>
                    <a:cubicBezTo>
                      <a:pt x="100" y="100"/>
                      <a:pt x="99" y="107"/>
                      <a:pt x="98" y="113"/>
                    </a:cubicBezTo>
                    <a:close/>
                    <a:moveTo>
                      <a:pt x="93" y="86"/>
                    </a:moveTo>
                    <a:cubicBezTo>
                      <a:pt x="93" y="90"/>
                      <a:pt x="92" y="94"/>
                      <a:pt x="91" y="97"/>
                    </a:cubicBezTo>
                    <a:cubicBezTo>
                      <a:pt x="91" y="97"/>
                      <a:pt x="91" y="98"/>
                      <a:pt x="91" y="98"/>
                    </a:cubicBezTo>
                    <a:cubicBezTo>
                      <a:pt x="91" y="98"/>
                      <a:pt x="91" y="98"/>
                      <a:pt x="91" y="99"/>
                    </a:cubicBezTo>
                    <a:cubicBezTo>
                      <a:pt x="90" y="100"/>
                      <a:pt x="89" y="101"/>
                      <a:pt x="90" y="101"/>
                    </a:cubicBezTo>
                    <a:cubicBezTo>
                      <a:pt x="90" y="101"/>
                      <a:pt x="90" y="102"/>
                      <a:pt x="90" y="102"/>
                    </a:cubicBezTo>
                    <a:cubicBezTo>
                      <a:pt x="89" y="101"/>
                      <a:pt x="88" y="100"/>
                      <a:pt x="87" y="99"/>
                    </a:cubicBezTo>
                    <a:cubicBezTo>
                      <a:pt x="87" y="99"/>
                      <a:pt x="87" y="99"/>
                      <a:pt x="87" y="98"/>
                    </a:cubicBezTo>
                    <a:cubicBezTo>
                      <a:pt x="89" y="96"/>
                      <a:pt x="90" y="94"/>
                      <a:pt x="90" y="91"/>
                    </a:cubicBezTo>
                    <a:cubicBezTo>
                      <a:pt x="91" y="90"/>
                      <a:pt x="91" y="88"/>
                      <a:pt x="92" y="87"/>
                    </a:cubicBezTo>
                    <a:cubicBezTo>
                      <a:pt x="93" y="85"/>
                      <a:pt x="93" y="85"/>
                      <a:pt x="93" y="86"/>
                    </a:cubicBezTo>
                    <a:close/>
                    <a:moveTo>
                      <a:pt x="107" y="126"/>
                    </a:moveTo>
                    <a:cubicBezTo>
                      <a:pt x="107" y="126"/>
                      <a:pt x="107" y="127"/>
                      <a:pt x="107" y="127"/>
                    </a:cubicBezTo>
                    <a:cubicBezTo>
                      <a:pt x="106" y="126"/>
                      <a:pt x="105" y="124"/>
                      <a:pt x="105" y="123"/>
                    </a:cubicBezTo>
                    <a:cubicBezTo>
                      <a:pt x="103" y="121"/>
                      <a:pt x="102" y="120"/>
                      <a:pt x="101" y="118"/>
                    </a:cubicBezTo>
                    <a:cubicBezTo>
                      <a:pt x="101" y="118"/>
                      <a:pt x="101" y="118"/>
                      <a:pt x="101" y="118"/>
                    </a:cubicBezTo>
                    <a:cubicBezTo>
                      <a:pt x="102" y="117"/>
                      <a:pt x="102" y="117"/>
                      <a:pt x="102" y="116"/>
                    </a:cubicBezTo>
                    <a:cubicBezTo>
                      <a:pt x="102" y="116"/>
                      <a:pt x="102" y="116"/>
                      <a:pt x="102" y="115"/>
                    </a:cubicBezTo>
                    <a:cubicBezTo>
                      <a:pt x="104" y="110"/>
                      <a:pt x="105" y="104"/>
                      <a:pt x="107" y="99"/>
                    </a:cubicBezTo>
                    <a:cubicBezTo>
                      <a:pt x="108" y="97"/>
                      <a:pt x="109" y="94"/>
                      <a:pt x="110" y="92"/>
                    </a:cubicBezTo>
                    <a:cubicBezTo>
                      <a:pt x="110" y="96"/>
                      <a:pt x="109" y="99"/>
                      <a:pt x="108" y="103"/>
                    </a:cubicBezTo>
                    <a:cubicBezTo>
                      <a:pt x="106" y="109"/>
                      <a:pt x="107" y="116"/>
                      <a:pt x="104" y="122"/>
                    </a:cubicBezTo>
                    <a:cubicBezTo>
                      <a:pt x="104" y="122"/>
                      <a:pt x="104" y="122"/>
                      <a:pt x="105" y="122"/>
                    </a:cubicBezTo>
                    <a:cubicBezTo>
                      <a:pt x="107" y="116"/>
                      <a:pt x="108" y="110"/>
                      <a:pt x="110" y="104"/>
                    </a:cubicBezTo>
                    <a:cubicBezTo>
                      <a:pt x="111" y="102"/>
                      <a:pt x="112" y="99"/>
                      <a:pt x="112" y="96"/>
                    </a:cubicBezTo>
                    <a:cubicBezTo>
                      <a:pt x="113" y="94"/>
                      <a:pt x="115" y="90"/>
                      <a:pt x="115" y="88"/>
                    </a:cubicBezTo>
                    <a:cubicBezTo>
                      <a:pt x="115" y="95"/>
                      <a:pt x="114" y="101"/>
                      <a:pt x="112" y="108"/>
                    </a:cubicBezTo>
                    <a:cubicBezTo>
                      <a:pt x="111" y="111"/>
                      <a:pt x="110" y="115"/>
                      <a:pt x="110" y="118"/>
                    </a:cubicBezTo>
                    <a:cubicBezTo>
                      <a:pt x="109" y="120"/>
                      <a:pt x="109" y="121"/>
                      <a:pt x="108" y="123"/>
                    </a:cubicBezTo>
                    <a:cubicBezTo>
                      <a:pt x="108" y="124"/>
                      <a:pt x="108" y="125"/>
                      <a:pt x="108" y="126"/>
                    </a:cubicBezTo>
                    <a:cubicBezTo>
                      <a:pt x="108" y="126"/>
                      <a:pt x="108" y="126"/>
                      <a:pt x="107" y="126"/>
                    </a:cubicBezTo>
                    <a:close/>
                    <a:moveTo>
                      <a:pt x="116" y="86"/>
                    </a:moveTo>
                    <a:cubicBezTo>
                      <a:pt x="112" y="92"/>
                      <a:pt x="111" y="99"/>
                      <a:pt x="109" y="105"/>
                    </a:cubicBezTo>
                    <a:cubicBezTo>
                      <a:pt x="108" y="107"/>
                      <a:pt x="108" y="108"/>
                      <a:pt x="108" y="109"/>
                    </a:cubicBezTo>
                    <a:cubicBezTo>
                      <a:pt x="108" y="107"/>
                      <a:pt x="108" y="104"/>
                      <a:pt x="109" y="102"/>
                    </a:cubicBezTo>
                    <a:cubicBezTo>
                      <a:pt x="111" y="96"/>
                      <a:pt x="111" y="89"/>
                      <a:pt x="112" y="83"/>
                    </a:cubicBezTo>
                    <a:cubicBezTo>
                      <a:pt x="113" y="84"/>
                      <a:pt x="114" y="85"/>
                      <a:pt x="116" y="86"/>
                    </a:cubicBezTo>
                    <a:close/>
                    <a:moveTo>
                      <a:pt x="107" y="97"/>
                    </a:moveTo>
                    <a:cubicBezTo>
                      <a:pt x="105" y="102"/>
                      <a:pt x="104" y="106"/>
                      <a:pt x="103" y="111"/>
                    </a:cubicBezTo>
                    <a:cubicBezTo>
                      <a:pt x="103" y="110"/>
                      <a:pt x="103" y="110"/>
                      <a:pt x="103" y="110"/>
                    </a:cubicBezTo>
                    <a:cubicBezTo>
                      <a:pt x="104" y="106"/>
                      <a:pt x="104" y="103"/>
                      <a:pt x="105" y="100"/>
                    </a:cubicBezTo>
                    <a:cubicBezTo>
                      <a:pt x="106" y="93"/>
                      <a:pt x="108" y="87"/>
                      <a:pt x="108" y="80"/>
                    </a:cubicBezTo>
                    <a:cubicBezTo>
                      <a:pt x="108" y="80"/>
                      <a:pt x="108" y="80"/>
                      <a:pt x="108" y="80"/>
                    </a:cubicBezTo>
                    <a:cubicBezTo>
                      <a:pt x="106" y="86"/>
                      <a:pt x="104" y="92"/>
                      <a:pt x="103" y="97"/>
                    </a:cubicBezTo>
                    <a:cubicBezTo>
                      <a:pt x="102" y="101"/>
                      <a:pt x="101" y="104"/>
                      <a:pt x="100" y="108"/>
                    </a:cubicBezTo>
                    <a:cubicBezTo>
                      <a:pt x="100" y="102"/>
                      <a:pt x="101" y="97"/>
                      <a:pt x="103" y="91"/>
                    </a:cubicBezTo>
                    <a:cubicBezTo>
                      <a:pt x="104" y="86"/>
                      <a:pt x="105" y="81"/>
                      <a:pt x="105" y="76"/>
                    </a:cubicBezTo>
                    <a:cubicBezTo>
                      <a:pt x="107" y="78"/>
                      <a:pt x="109" y="80"/>
                      <a:pt x="112" y="83"/>
                    </a:cubicBezTo>
                    <a:cubicBezTo>
                      <a:pt x="110" y="87"/>
                      <a:pt x="109" y="92"/>
                      <a:pt x="107" y="97"/>
                    </a:cubicBezTo>
                    <a:close/>
                    <a:moveTo>
                      <a:pt x="99" y="71"/>
                    </a:moveTo>
                    <a:cubicBezTo>
                      <a:pt x="96" y="79"/>
                      <a:pt x="88" y="86"/>
                      <a:pt x="79" y="87"/>
                    </a:cubicBezTo>
                    <a:cubicBezTo>
                      <a:pt x="78" y="87"/>
                      <a:pt x="77" y="86"/>
                      <a:pt x="77" y="85"/>
                    </a:cubicBezTo>
                    <a:cubicBezTo>
                      <a:pt x="86" y="84"/>
                      <a:pt x="92" y="76"/>
                      <a:pt x="96" y="68"/>
                    </a:cubicBezTo>
                    <a:cubicBezTo>
                      <a:pt x="97" y="69"/>
                      <a:pt x="98" y="70"/>
                      <a:pt x="99" y="71"/>
                    </a:cubicBezTo>
                    <a:close/>
                    <a:moveTo>
                      <a:pt x="57" y="57"/>
                    </a:moveTo>
                    <a:cubicBezTo>
                      <a:pt x="60" y="52"/>
                      <a:pt x="62" y="47"/>
                      <a:pt x="64" y="42"/>
                    </a:cubicBezTo>
                    <a:cubicBezTo>
                      <a:pt x="62" y="48"/>
                      <a:pt x="61" y="54"/>
                      <a:pt x="58" y="60"/>
                    </a:cubicBezTo>
                    <a:cubicBezTo>
                      <a:pt x="57" y="58"/>
                      <a:pt x="55" y="57"/>
                      <a:pt x="54" y="55"/>
                    </a:cubicBezTo>
                    <a:cubicBezTo>
                      <a:pt x="54" y="55"/>
                      <a:pt x="54" y="55"/>
                      <a:pt x="54" y="55"/>
                    </a:cubicBezTo>
                    <a:cubicBezTo>
                      <a:pt x="56" y="52"/>
                      <a:pt x="58" y="48"/>
                      <a:pt x="59" y="44"/>
                    </a:cubicBezTo>
                    <a:cubicBezTo>
                      <a:pt x="59" y="45"/>
                      <a:pt x="59" y="45"/>
                      <a:pt x="59" y="46"/>
                    </a:cubicBezTo>
                    <a:cubicBezTo>
                      <a:pt x="58" y="49"/>
                      <a:pt x="57" y="53"/>
                      <a:pt x="56" y="57"/>
                    </a:cubicBezTo>
                    <a:cubicBezTo>
                      <a:pt x="56" y="57"/>
                      <a:pt x="57" y="57"/>
                      <a:pt x="57" y="57"/>
                    </a:cubicBezTo>
                    <a:close/>
                    <a:moveTo>
                      <a:pt x="61" y="63"/>
                    </a:moveTo>
                    <a:cubicBezTo>
                      <a:pt x="61" y="63"/>
                      <a:pt x="61" y="63"/>
                      <a:pt x="61" y="63"/>
                    </a:cubicBezTo>
                    <a:cubicBezTo>
                      <a:pt x="63" y="60"/>
                      <a:pt x="64" y="58"/>
                      <a:pt x="65" y="55"/>
                    </a:cubicBezTo>
                    <a:cubicBezTo>
                      <a:pt x="66" y="54"/>
                      <a:pt x="67" y="52"/>
                      <a:pt x="67" y="51"/>
                    </a:cubicBezTo>
                    <a:cubicBezTo>
                      <a:pt x="67" y="51"/>
                      <a:pt x="70" y="45"/>
                      <a:pt x="69" y="49"/>
                    </a:cubicBezTo>
                    <a:cubicBezTo>
                      <a:pt x="66" y="54"/>
                      <a:pt x="64" y="60"/>
                      <a:pt x="63" y="66"/>
                    </a:cubicBezTo>
                    <a:cubicBezTo>
                      <a:pt x="63" y="67"/>
                      <a:pt x="64" y="67"/>
                      <a:pt x="64" y="67"/>
                    </a:cubicBezTo>
                    <a:cubicBezTo>
                      <a:pt x="67" y="61"/>
                      <a:pt x="69" y="55"/>
                      <a:pt x="73" y="50"/>
                    </a:cubicBezTo>
                    <a:cubicBezTo>
                      <a:pt x="70" y="54"/>
                      <a:pt x="69" y="62"/>
                      <a:pt x="66" y="68"/>
                    </a:cubicBezTo>
                    <a:cubicBezTo>
                      <a:pt x="66" y="68"/>
                      <a:pt x="66" y="69"/>
                      <a:pt x="65" y="69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3" y="67"/>
                      <a:pt x="61" y="63"/>
                      <a:pt x="58" y="60"/>
                    </a:cubicBezTo>
                    <a:cubicBezTo>
                      <a:pt x="62" y="56"/>
                      <a:pt x="66" y="50"/>
                      <a:pt x="67" y="46"/>
                    </a:cubicBezTo>
                    <a:cubicBezTo>
                      <a:pt x="65" y="51"/>
                      <a:pt x="62" y="57"/>
                      <a:pt x="61" y="63"/>
                    </a:cubicBezTo>
                    <a:close/>
                    <a:moveTo>
                      <a:pt x="67" y="68"/>
                    </a:moveTo>
                    <a:cubicBezTo>
                      <a:pt x="67" y="67"/>
                      <a:pt x="68" y="66"/>
                      <a:pt x="68" y="65"/>
                    </a:cubicBezTo>
                    <a:cubicBezTo>
                      <a:pt x="69" y="64"/>
                      <a:pt x="70" y="62"/>
                      <a:pt x="71" y="61"/>
                    </a:cubicBezTo>
                    <a:cubicBezTo>
                      <a:pt x="71" y="59"/>
                      <a:pt x="72" y="57"/>
                      <a:pt x="73" y="56"/>
                    </a:cubicBezTo>
                    <a:cubicBezTo>
                      <a:pt x="74" y="55"/>
                      <a:pt x="77" y="48"/>
                      <a:pt x="75" y="53"/>
                    </a:cubicBezTo>
                    <a:cubicBezTo>
                      <a:pt x="72" y="59"/>
                      <a:pt x="71" y="66"/>
                      <a:pt x="68" y="72"/>
                    </a:cubicBezTo>
                    <a:cubicBezTo>
                      <a:pt x="68" y="73"/>
                      <a:pt x="68" y="73"/>
                      <a:pt x="69" y="73"/>
                    </a:cubicBezTo>
                    <a:cubicBezTo>
                      <a:pt x="71" y="70"/>
                      <a:pt x="72" y="67"/>
                      <a:pt x="74" y="64"/>
                    </a:cubicBezTo>
                    <a:cubicBezTo>
                      <a:pt x="75" y="62"/>
                      <a:pt x="76" y="60"/>
                      <a:pt x="77" y="58"/>
                    </a:cubicBezTo>
                    <a:cubicBezTo>
                      <a:pt x="78" y="57"/>
                      <a:pt x="80" y="51"/>
                      <a:pt x="80" y="55"/>
                    </a:cubicBezTo>
                    <a:cubicBezTo>
                      <a:pt x="79" y="59"/>
                      <a:pt x="76" y="63"/>
                      <a:pt x="74" y="67"/>
                    </a:cubicBezTo>
                    <a:cubicBezTo>
                      <a:pt x="73" y="70"/>
                      <a:pt x="72" y="74"/>
                      <a:pt x="71" y="77"/>
                    </a:cubicBezTo>
                    <a:cubicBezTo>
                      <a:pt x="70" y="76"/>
                      <a:pt x="70" y="75"/>
                      <a:pt x="69" y="74"/>
                    </a:cubicBezTo>
                    <a:cubicBezTo>
                      <a:pt x="68" y="73"/>
                      <a:pt x="67" y="71"/>
                      <a:pt x="65" y="70"/>
                    </a:cubicBezTo>
                    <a:cubicBezTo>
                      <a:pt x="66" y="70"/>
                      <a:pt x="66" y="70"/>
                      <a:pt x="66" y="70"/>
                    </a:cubicBezTo>
                    <a:cubicBezTo>
                      <a:pt x="66" y="69"/>
                      <a:pt x="67" y="69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lose/>
                    <a:moveTo>
                      <a:pt x="79" y="68"/>
                    </a:moveTo>
                    <a:cubicBezTo>
                      <a:pt x="78" y="72"/>
                      <a:pt x="76" y="76"/>
                      <a:pt x="76" y="80"/>
                    </a:cubicBezTo>
                    <a:cubicBezTo>
                      <a:pt x="76" y="80"/>
                      <a:pt x="76" y="81"/>
                      <a:pt x="76" y="80"/>
                    </a:cubicBezTo>
                    <a:cubicBezTo>
                      <a:pt x="80" y="74"/>
                      <a:pt x="82" y="66"/>
                      <a:pt x="86" y="60"/>
                    </a:cubicBezTo>
                    <a:cubicBezTo>
                      <a:pt x="84" y="62"/>
                      <a:pt x="84" y="67"/>
                      <a:pt x="83" y="70"/>
                    </a:cubicBezTo>
                    <a:cubicBezTo>
                      <a:pt x="81" y="74"/>
                      <a:pt x="80" y="77"/>
                      <a:pt x="79" y="81"/>
                    </a:cubicBezTo>
                    <a:cubicBezTo>
                      <a:pt x="79" y="81"/>
                      <a:pt x="79" y="81"/>
                      <a:pt x="79" y="81"/>
                    </a:cubicBezTo>
                    <a:cubicBezTo>
                      <a:pt x="78" y="82"/>
                      <a:pt x="76" y="82"/>
                      <a:pt x="75" y="82"/>
                    </a:cubicBezTo>
                    <a:cubicBezTo>
                      <a:pt x="74" y="81"/>
                      <a:pt x="73" y="79"/>
                      <a:pt x="72" y="78"/>
                    </a:cubicBezTo>
                    <a:cubicBezTo>
                      <a:pt x="76" y="72"/>
                      <a:pt x="77" y="64"/>
                      <a:pt x="82" y="58"/>
                    </a:cubicBezTo>
                    <a:cubicBezTo>
                      <a:pt x="84" y="54"/>
                      <a:pt x="81" y="62"/>
                      <a:pt x="81" y="62"/>
                    </a:cubicBezTo>
                    <a:cubicBezTo>
                      <a:pt x="80" y="64"/>
                      <a:pt x="80" y="66"/>
                      <a:pt x="79" y="68"/>
                    </a:cubicBezTo>
                    <a:close/>
                    <a:moveTo>
                      <a:pt x="80" y="81"/>
                    </a:moveTo>
                    <a:cubicBezTo>
                      <a:pt x="83" y="75"/>
                      <a:pt x="86" y="69"/>
                      <a:pt x="88" y="63"/>
                    </a:cubicBezTo>
                    <a:cubicBezTo>
                      <a:pt x="89" y="61"/>
                      <a:pt x="88" y="62"/>
                      <a:pt x="88" y="63"/>
                    </a:cubicBezTo>
                    <a:cubicBezTo>
                      <a:pt x="88" y="66"/>
                      <a:pt x="88" y="68"/>
                      <a:pt x="87" y="70"/>
                    </a:cubicBezTo>
                    <a:cubicBezTo>
                      <a:pt x="86" y="73"/>
                      <a:pt x="84" y="76"/>
                      <a:pt x="84" y="79"/>
                    </a:cubicBezTo>
                    <a:cubicBezTo>
                      <a:pt x="83" y="80"/>
                      <a:pt x="81" y="81"/>
                      <a:pt x="80" y="81"/>
                    </a:cubicBezTo>
                    <a:close/>
                    <a:moveTo>
                      <a:pt x="86" y="75"/>
                    </a:moveTo>
                    <a:cubicBezTo>
                      <a:pt x="86" y="73"/>
                      <a:pt x="87" y="71"/>
                      <a:pt x="88" y="69"/>
                    </a:cubicBezTo>
                    <a:cubicBezTo>
                      <a:pt x="89" y="67"/>
                      <a:pt x="89" y="64"/>
                      <a:pt x="89" y="62"/>
                    </a:cubicBezTo>
                    <a:cubicBezTo>
                      <a:pt x="90" y="62"/>
                      <a:pt x="90" y="63"/>
                      <a:pt x="91" y="63"/>
                    </a:cubicBezTo>
                    <a:cubicBezTo>
                      <a:pt x="91" y="63"/>
                      <a:pt x="91" y="63"/>
                      <a:pt x="91" y="64"/>
                    </a:cubicBezTo>
                    <a:cubicBezTo>
                      <a:pt x="90" y="66"/>
                      <a:pt x="89" y="69"/>
                      <a:pt x="88" y="72"/>
                    </a:cubicBezTo>
                    <a:cubicBezTo>
                      <a:pt x="87" y="74"/>
                      <a:pt x="83" y="82"/>
                      <a:pt x="86" y="75"/>
                    </a:cubicBezTo>
                    <a:close/>
                    <a:moveTo>
                      <a:pt x="88" y="61"/>
                    </a:moveTo>
                    <a:cubicBezTo>
                      <a:pt x="87" y="64"/>
                      <a:pt x="86" y="67"/>
                      <a:pt x="85" y="70"/>
                    </a:cubicBezTo>
                    <a:cubicBezTo>
                      <a:pt x="84" y="74"/>
                      <a:pt x="81" y="77"/>
                      <a:pt x="80" y="80"/>
                    </a:cubicBezTo>
                    <a:cubicBezTo>
                      <a:pt x="83" y="74"/>
                      <a:pt x="85" y="67"/>
                      <a:pt x="87" y="60"/>
                    </a:cubicBezTo>
                    <a:cubicBezTo>
                      <a:pt x="87" y="60"/>
                      <a:pt x="88" y="61"/>
                      <a:pt x="88" y="61"/>
                    </a:cubicBezTo>
                    <a:close/>
                    <a:moveTo>
                      <a:pt x="86" y="59"/>
                    </a:moveTo>
                    <a:cubicBezTo>
                      <a:pt x="82" y="65"/>
                      <a:pt x="80" y="72"/>
                      <a:pt x="76" y="79"/>
                    </a:cubicBezTo>
                    <a:cubicBezTo>
                      <a:pt x="78" y="75"/>
                      <a:pt x="79" y="70"/>
                      <a:pt x="80" y="66"/>
                    </a:cubicBezTo>
                    <a:cubicBezTo>
                      <a:pt x="81" y="63"/>
                      <a:pt x="82" y="60"/>
                      <a:pt x="83" y="57"/>
                    </a:cubicBezTo>
                    <a:cubicBezTo>
                      <a:pt x="84" y="57"/>
                      <a:pt x="85" y="58"/>
                      <a:pt x="86" y="59"/>
                    </a:cubicBezTo>
                    <a:close/>
                    <a:moveTo>
                      <a:pt x="72" y="76"/>
                    </a:moveTo>
                    <a:cubicBezTo>
                      <a:pt x="71" y="79"/>
                      <a:pt x="74" y="72"/>
                      <a:pt x="74" y="71"/>
                    </a:cubicBezTo>
                    <a:cubicBezTo>
                      <a:pt x="75" y="68"/>
                      <a:pt x="76" y="66"/>
                      <a:pt x="77" y="63"/>
                    </a:cubicBezTo>
                    <a:cubicBezTo>
                      <a:pt x="78" y="60"/>
                      <a:pt x="80" y="57"/>
                      <a:pt x="80" y="54"/>
                    </a:cubicBezTo>
                    <a:cubicBezTo>
                      <a:pt x="81" y="55"/>
                      <a:pt x="82" y="55"/>
                      <a:pt x="82" y="56"/>
                    </a:cubicBezTo>
                    <a:cubicBezTo>
                      <a:pt x="78" y="62"/>
                      <a:pt x="76" y="70"/>
                      <a:pt x="72" y="76"/>
                    </a:cubicBezTo>
                    <a:close/>
                    <a:moveTo>
                      <a:pt x="79" y="53"/>
                    </a:moveTo>
                    <a:cubicBezTo>
                      <a:pt x="76" y="59"/>
                      <a:pt x="72" y="66"/>
                      <a:pt x="69" y="71"/>
                    </a:cubicBezTo>
                    <a:cubicBezTo>
                      <a:pt x="72" y="65"/>
                      <a:pt x="74" y="58"/>
                      <a:pt x="76" y="51"/>
                    </a:cubicBezTo>
                    <a:cubicBezTo>
                      <a:pt x="77" y="52"/>
                      <a:pt x="78" y="53"/>
                      <a:pt x="79" y="53"/>
                    </a:cubicBezTo>
                    <a:close/>
                    <a:moveTo>
                      <a:pt x="55" y="34"/>
                    </a:moveTo>
                    <a:cubicBezTo>
                      <a:pt x="54" y="36"/>
                      <a:pt x="53" y="38"/>
                      <a:pt x="52" y="40"/>
                    </a:cubicBezTo>
                    <a:cubicBezTo>
                      <a:pt x="52" y="41"/>
                      <a:pt x="51" y="42"/>
                      <a:pt x="50" y="43"/>
                    </a:cubicBezTo>
                    <a:cubicBezTo>
                      <a:pt x="52" y="40"/>
                      <a:pt x="53" y="36"/>
                      <a:pt x="53" y="33"/>
                    </a:cubicBezTo>
                    <a:cubicBezTo>
                      <a:pt x="54" y="33"/>
                      <a:pt x="54" y="34"/>
                      <a:pt x="55" y="34"/>
                    </a:cubicBezTo>
                    <a:close/>
                    <a:moveTo>
                      <a:pt x="47" y="36"/>
                    </a:moveTo>
                    <a:cubicBezTo>
                      <a:pt x="47" y="35"/>
                      <a:pt x="50" y="29"/>
                      <a:pt x="48" y="33"/>
                    </a:cubicBezTo>
                    <a:cubicBezTo>
                      <a:pt x="47" y="37"/>
                      <a:pt x="47" y="41"/>
                      <a:pt x="46" y="44"/>
                    </a:cubicBezTo>
                    <a:cubicBezTo>
                      <a:pt x="46" y="45"/>
                      <a:pt x="46" y="45"/>
                      <a:pt x="47" y="44"/>
                    </a:cubicBezTo>
                    <a:cubicBezTo>
                      <a:pt x="48" y="41"/>
                      <a:pt x="52" y="37"/>
                      <a:pt x="52" y="33"/>
                    </a:cubicBezTo>
                    <a:cubicBezTo>
                      <a:pt x="52" y="38"/>
                      <a:pt x="50" y="42"/>
                      <a:pt x="48" y="46"/>
                    </a:cubicBezTo>
                    <a:cubicBezTo>
                      <a:pt x="48" y="46"/>
                      <a:pt x="49" y="47"/>
                      <a:pt x="49" y="46"/>
                    </a:cubicBezTo>
                    <a:cubicBezTo>
                      <a:pt x="51" y="43"/>
                      <a:pt x="53" y="40"/>
                      <a:pt x="55" y="36"/>
                    </a:cubicBezTo>
                    <a:cubicBezTo>
                      <a:pt x="53" y="40"/>
                      <a:pt x="51" y="45"/>
                      <a:pt x="50" y="50"/>
                    </a:cubicBezTo>
                    <a:cubicBezTo>
                      <a:pt x="50" y="50"/>
                      <a:pt x="51" y="50"/>
                      <a:pt x="51" y="50"/>
                    </a:cubicBezTo>
                    <a:cubicBezTo>
                      <a:pt x="52" y="48"/>
                      <a:pt x="54" y="45"/>
                      <a:pt x="55" y="43"/>
                    </a:cubicBezTo>
                    <a:cubicBezTo>
                      <a:pt x="55" y="42"/>
                      <a:pt x="57" y="39"/>
                      <a:pt x="58" y="37"/>
                    </a:cubicBezTo>
                    <a:cubicBezTo>
                      <a:pt x="57" y="43"/>
                      <a:pt x="55" y="49"/>
                      <a:pt x="54" y="54"/>
                    </a:cubicBezTo>
                    <a:cubicBezTo>
                      <a:pt x="51" y="50"/>
                      <a:pt x="47" y="46"/>
                      <a:pt x="44" y="42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45" y="40"/>
                      <a:pt x="46" y="38"/>
                      <a:pt x="47" y="36"/>
                    </a:cubicBezTo>
                    <a:close/>
                    <a:moveTo>
                      <a:pt x="92" y="84"/>
                    </a:moveTo>
                    <a:cubicBezTo>
                      <a:pt x="91" y="88"/>
                      <a:pt x="90" y="91"/>
                      <a:pt x="89" y="94"/>
                    </a:cubicBezTo>
                    <a:cubicBezTo>
                      <a:pt x="88" y="95"/>
                      <a:pt x="87" y="99"/>
                      <a:pt x="88" y="95"/>
                    </a:cubicBezTo>
                    <a:cubicBezTo>
                      <a:pt x="89" y="93"/>
                      <a:pt x="89" y="90"/>
                      <a:pt x="90" y="88"/>
                    </a:cubicBezTo>
                    <a:cubicBezTo>
                      <a:pt x="90" y="88"/>
                      <a:pt x="89" y="87"/>
                      <a:pt x="89" y="88"/>
                    </a:cubicBezTo>
                    <a:cubicBezTo>
                      <a:pt x="88" y="90"/>
                      <a:pt x="87" y="92"/>
                      <a:pt x="86" y="93"/>
                    </a:cubicBezTo>
                    <a:cubicBezTo>
                      <a:pt x="86" y="93"/>
                      <a:pt x="86" y="91"/>
                      <a:pt x="86" y="89"/>
                    </a:cubicBezTo>
                    <a:cubicBezTo>
                      <a:pt x="86" y="89"/>
                      <a:pt x="85" y="89"/>
                      <a:pt x="85" y="89"/>
                    </a:cubicBezTo>
                    <a:cubicBezTo>
                      <a:pt x="84" y="91"/>
                      <a:pt x="84" y="94"/>
                      <a:pt x="83" y="90"/>
                    </a:cubicBezTo>
                    <a:cubicBezTo>
                      <a:pt x="83" y="90"/>
                      <a:pt x="82" y="90"/>
                      <a:pt x="82" y="90"/>
                    </a:cubicBezTo>
                    <a:cubicBezTo>
                      <a:pt x="82" y="91"/>
                      <a:pt x="83" y="92"/>
                      <a:pt x="83" y="93"/>
                    </a:cubicBezTo>
                    <a:cubicBezTo>
                      <a:pt x="82" y="92"/>
                      <a:pt x="81" y="91"/>
                      <a:pt x="81" y="90"/>
                    </a:cubicBezTo>
                    <a:cubicBezTo>
                      <a:pt x="85" y="89"/>
                      <a:pt x="89" y="87"/>
                      <a:pt x="92" y="84"/>
                    </a:cubicBezTo>
                    <a:close/>
                    <a:moveTo>
                      <a:pt x="108" y="128"/>
                    </a:moveTo>
                    <a:cubicBezTo>
                      <a:pt x="108" y="126"/>
                      <a:pt x="109" y="125"/>
                      <a:pt x="109" y="123"/>
                    </a:cubicBezTo>
                    <a:cubicBezTo>
                      <a:pt x="111" y="119"/>
                      <a:pt x="113" y="114"/>
                      <a:pt x="114" y="110"/>
                    </a:cubicBezTo>
                    <a:cubicBezTo>
                      <a:pt x="115" y="107"/>
                      <a:pt x="116" y="103"/>
                      <a:pt x="117" y="100"/>
                    </a:cubicBezTo>
                    <a:cubicBezTo>
                      <a:pt x="117" y="98"/>
                      <a:pt x="118" y="96"/>
                      <a:pt x="119" y="94"/>
                    </a:cubicBezTo>
                    <a:cubicBezTo>
                      <a:pt x="119" y="93"/>
                      <a:pt x="119" y="92"/>
                      <a:pt x="120" y="91"/>
                    </a:cubicBezTo>
                    <a:cubicBezTo>
                      <a:pt x="120" y="92"/>
                      <a:pt x="119" y="93"/>
                      <a:pt x="119" y="94"/>
                    </a:cubicBezTo>
                    <a:cubicBezTo>
                      <a:pt x="118" y="101"/>
                      <a:pt x="118" y="107"/>
                      <a:pt x="116" y="113"/>
                    </a:cubicBezTo>
                    <a:cubicBezTo>
                      <a:pt x="114" y="120"/>
                      <a:pt x="114" y="127"/>
                      <a:pt x="112" y="134"/>
                    </a:cubicBezTo>
                    <a:cubicBezTo>
                      <a:pt x="111" y="132"/>
                      <a:pt x="109" y="130"/>
                      <a:pt x="108" y="128"/>
                    </a:cubicBezTo>
                    <a:close/>
                    <a:moveTo>
                      <a:pt x="117" y="140"/>
                    </a:moveTo>
                    <a:cubicBezTo>
                      <a:pt x="119" y="133"/>
                      <a:pt x="121" y="127"/>
                      <a:pt x="122" y="120"/>
                    </a:cubicBezTo>
                    <a:cubicBezTo>
                      <a:pt x="124" y="113"/>
                      <a:pt x="127" y="105"/>
                      <a:pt x="127" y="99"/>
                    </a:cubicBezTo>
                    <a:cubicBezTo>
                      <a:pt x="126" y="107"/>
                      <a:pt x="126" y="115"/>
                      <a:pt x="124" y="122"/>
                    </a:cubicBezTo>
                    <a:cubicBezTo>
                      <a:pt x="123" y="129"/>
                      <a:pt x="121" y="136"/>
                      <a:pt x="120" y="143"/>
                    </a:cubicBezTo>
                    <a:cubicBezTo>
                      <a:pt x="120" y="143"/>
                      <a:pt x="120" y="143"/>
                      <a:pt x="120" y="143"/>
                    </a:cubicBezTo>
                    <a:cubicBezTo>
                      <a:pt x="119" y="142"/>
                      <a:pt x="118" y="141"/>
                      <a:pt x="117" y="140"/>
                    </a:cubicBezTo>
                    <a:cubicBezTo>
                      <a:pt x="117" y="140"/>
                      <a:pt x="117" y="140"/>
                      <a:pt x="117" y="140"/>
                    </a:cubicBezTo>
                    <a:close/>
                    <a:moveTo>
                      <a:pt x="120" y="143"/>
                    </a:moveTo>
                    <a:cubicBezTo>
                      <a:pt x="120" y="144"/>
                      <a:pt x="120" y="143"/>
                      <a:pt x="121" y="143"/>
                    </a:cubicBezTo>
                    <a:cubicBezTo>
                      <a:pt x="124" y="137"/>
                      <a:pt x="124" y="130"/>
                      <a:pt x="126" y="124"/>
                    </a:cubicBezTo>
                    <a:cubicBezTo>
                      <a:pt x="127" y="122"/>
                      <a:pt x="127" y="119"/>
                      <a:pt x="128" y="117"/>
                    </a:cubicBezTo>
                    <a:cubicBezTo>
                      <a:pt x="128" y="118"/>
                      <a:pt x="128" y="120"/>
                      <a:pt x="127" y="121"/>
                    </a:cubicBezTo>
                    <a:cubicBezTo>
                      <a:pt x="127" y="125"/>
                      <a:pt x="126" y="129"/>
                      <a:pt x="125" y="133"/>
                    </a:cubicBezTo>
                    <a:cubicBezTo>
                      <a:pt x="124" y="137"/>
                      <a:pt x="123" y="142"/>
                      <a:pt x="123" y="146"/>
                    </a:cubicBezTo>
                    <a:cubicBezTo>
                      <a:pt x="122" y="145"/>
                      <a:pt x="121" y="144"/>
                      <a:pt x="120" y="143"/>
                    </a:cubicBezTo>
                    <a:close/>
                    <a:moveTo>
                      <a:pt x="127" y="133"/>
                    </a:moveTo>
                    <a:cubicBezTo>
                      <a:pt x="128" y="127"/>
                      <a:pt x="130" y="122"/>
                      <a:pt x="131" y="117"/>
                    </a:cubicBezTo>
                    <a:cubicBezTo>
                      <a:pt x="131" y="119"/>
                      <a:pt x="131" y="121"/>
                      <a:pt x="130" y="124"/>
                    </a:cubicBezTo>
                    <a:cubicBezTo>
                      <a:pt x="129" y="131"/>
                      <a:pt x="128" y="138"/>
                      <a:pt x="127" y="146"/>
                    </a:cubicBezTo>
                    <a:cubicBezTo>
                      <a:pt x="127" y="146"/>
                      <a:pt x="128" y="146"/>
                      <a:pt x="128" y="146"/>
                    </a:cubicBezTo>
                    <a:cubicBezTo>
                      <a:pt x="131" y="140"/>
                      <a:pt x="132" y="134"/>
                      <a:pt x="134" y="128"/>
                    </a:cubicBezTo>
                    <a:cubicBezTo>
                      <a:pt x="135" y="125"/>
                      <a:pt x="135" y="122"/>
                      <a:pt x="136" y="119"/>
                    </a:cubicBezTo>
                    <a:cubicBezTo>
                      <a:pt x="137" y="117"/>
                      <a:pt x="137" y="115"/>
                      <a:pt x="138" y="114"/>
                    </a:cubicBezTo>
                    <a:cubicBezTo>
                      <a:pt x="139" y="110"/>
                      <a:pt x="138" y="114"/>
                      <a:pt x="138" y="115"/>
                    </a:cubicBezTo>
                    <a:cubicBezTo>
                      <a:pt x="136" y="121"/>
                      <a:pt x="135" y="128"/>
                      <a:pt x="133" y="134"/>
                    </a:cubicBezTo>
                    <a:cubicBezTo>
                      <a:pt x="131" y="139"/>
                      <a:pt x="129" y="144"/>
                      <a:pt x="129" y="150"/>
                    </a:cubicBezTo>
                    <a:cubicBezTo>
                      <a:pt x="129" y="150"/>
                      <a:pt x="130" y="150"/>
                      <a:pt x="130" y="150"/>
                    </a:cubicBezTo>
                    <a:cubicBezTo>
                      <a:pt x="131" y="144"/>
                      <a:pt x="134" y="139"/>
                      <a:pt x="136" y="134"/>
                    </a:cubicBezTo>
                    <a:cubicBezTo>
                      <a:pt x="137" y="130"/>
                      <a:pt x="137" y="127"/>
                      <a:pt x="138" y="124"/>
                    </a:cubicBezTo>
                    <a:cubicBezTo>
                      <a:pt x="139" y="122"/>
                      <a:pt x="139" y="121"/>
                      <a:pt x="139" y="119"/>
                    </a:cubicBezTo>
                    <a:cubicBezTo>
                      <a:pt x="139" y="120"/>
                      <a:pt x="140" y="115"/>
                      <a:pt x="141" y="114"/>
                    </a:cubicBezTo>
                    <a:cubicBezTo>
                      <a:pt x="141" y="114"/>
                      <a:pt x="141" y="114"/>
                      <a:pt x="141" y="114"/>
                    </a:cubicBezTo>
                    <a:cubicBezTo>
                      <a:pt x="141" y="115"/>
                      <a:pt x="141" y="115"/>
                      <a:pt x="141" y="115"/>
                    </a:cubicBezTo>
                    <a:cubicBezTo>
                      <a:pt x="140" y="121"/>
                      <a:pt x="139" y="127"/>
                      <a:pt x="138" y="133"/>
                    </a:cubicBezTo>
                    <a:cubicBezTo>
                      <a:pt x="136" y="139"/>
                      <a:pt x="134" y="146"/>
                      <a:pt x="132" y="153"/>
                    </a:cubicBezTo>
                    <a:cubicBezTo>
                      <a:pt x="132" y="153"/>
                      <a:pt x="133" y="153"/>
                      <a:pt x="133" y="153"/>
                    </a:cubicBezTo>
                    <a:cubicBezTo>
                      <a:pt x="129" y="151"/>
                      <a:pt x="126" y="149"/>
                      <a:pt x="123" y="146"/>
                    </a:cubicBezTo>
                    <a:cubicBezTo>
                      <a:pt x="126" y="142"/>
                      <a:pt x="126" y="137"/>
                      <a:pt x="127" y="133"/>
                    </a:cubicBezTo>
                    <a:close/>
                    <a:moveTo>
                      <a:pt x="139" y="128"/>
                    </a:moveTo>
                    <a:cubicBezTo>
                      <a:pt x="140" y="124"/>
                      <a:pt x="141" y="120"/>
                      <a:pt x="141" y="115"/>
                    </a:cubicBezTo>
                    <a:cubicBezTo>
                      <a:pt x="142" y="116"/>
                      <a:pt x="143" y="117"/>
                      <a:pt x="143" y="118"/>
                    </a:cubicBezTo>
                    <a:cubicBezTo>
                      <a:pt x="141" y="123"/>
                      <a:pt x="140" y="128"/>
                      <a:pt x="138" y="133"/>
                    </a:cubicBezTo>
                    <a:cubicBezTo>
                      <a:pt x="139" y="132"/>
                      <a:pt x="139" y="130"/>
                      <a:pt x="139" y="128"/>
                    </a:cubicBezTo>
                    <a:close/>
                    <a:moveTo>
                      <a:pt x="147" y="122"/>
                    </a:moveTo>
                    <a:cubicBezTo>
                      <a:pt x="145" y="128"/>
                      <a:pt x="143" y="133"/>
                      <a:pt x="141" y="139"/>
                    </a:cubicBezTo>
                    <a:cubicBezTo>
                      <a:pt x="141" y="140"/>
                      <a:pt x="140" y="142"/>
                      <a:pt x="140" y="143"/>
                    </a:cubicBezTo>
                    <a:cubicBezTo>
                      <a:pt x="142" y="135"/>
                      <a:pt x="144" y="127"/>
                      <a:pt x="144" y="119"/>
                    </a:cubicBezTo>
                    <a:cubicBezTo>
                      <a:pt x="145" y="120"/>
                      <a:pt x="146" y="121"/>
                      <a:pt x="147" y="122"/>
                    </a:cubicBezTo>
                    <a:close/>
                    <a:moveTo>
                      <a:pt x="149" y="126"/>
                    </a:moveTo>
                    <a:cubicBezTo>
                      <a:pt x="148" y="130"/>
                      <a:pt x="147" y="134"/>
                      <a:pt x="146" y="138"/>
                    </a:cubicBezTo>
                    <a:cubicBezTo>
                      <a:pt x="145" y="141"/>
                      <a:pt x="144" y="144"/>
                      <a:pt x="143" y="147"/>
                    </a:cubicBezTo>
                    <a:cubicBezTo>
                      <a:pt x="143" y="148"/>
                      <a:pt x="143" y="149"/>
                      <a:pt x="142" y="150"/>
                    </a:cubicBezTo>
                    <a:cubicBezTo>
                      <a:pt x="142" y="151"/>
                      <a:pt x="142" y="151"/>
                      <a:pt x="142" y="151"/>
                    </a:cubicBezTo>
                    <a:cubicBezTo>
                      <a:pt x="142" y="151"/>
                      <a:pt x="142" y="150"/>
                      <a:pt x="142" y="150"/>
                    </a:cubicBezTo>
                    <a:cubicBezTo>
                      <a:pt x="143" y="145"/>
                      <a:pt x="144" y="139"/>
                      <a:pt x="145" y="134"/>
                    </a:cubicBezTo>
                    <a:cubicBezTo>
                      <a:pt x="146" y="130"/>
                      <a:pt x="147" y="127"/>
                      <a:pt x="148" y="124"/>
                    </a:cubicBezTo>
                    <a:cubicBezTo>
                      <a:pt x="148" y="125"/>
                      <a:pt x="149" y="126"/>
                      <a:pt x="149" y="126"/>
                    </a:cubicBezTo>
                    <a:close/>
                    <a:moveTo>
                      <a:pt x="151" y="130"/>
                    </a:moveTo>
                    <a:cubicBezTo>
                      <a:pt x="151" y="132"/>
                      <a:pt x="150" y="134"/>
                      <a:pt x="149" y="136"/>
                    </a:cubicBezTo>
                    <a:cubicBezTo>
                      <a:pt x="150" y="134"/>
                      <a:pt x="150" y="131"/>
                      <a:pt x="150" y="128"/>
                    </a:cubicBezTo>
                    <a:cubicBezTo>
                      <a:pt x="150" y="129"/>
                      <a:pt x="151" y="129"/>
                      <a:pt x="151" y="129"/>
                    </a:cubicBezTo>
                    <a:cubicBezTo>
                      <a:pt x="151" y="130"/>
                      <a:pt x="151" y="130"/>
                      <a:pt x="151" y="130"/>
                    </a:cubicBezTo>
                    <a:close/>
                    <a:moveTo>
                      <a:pt x="153" y="135"/>
                    </a:moveTo>
                    <a:cubicBezTo>
                      <a:pt x="153" y="138"/>
                      <a:pt x="152" y="141"/>
                      <a:pt x="152" y="143"/>
                    </a:cubicBezTo>
                    <a:cubicBezTo>
                      <a:pt x="151" y="145"/>
                      <a:pt x="151" y="146"/>
                      <a:pt x="150" y="148"/>
                    </a:cubicBezTo>
                    <a:cubicBezTo>
                      <a:pt x="150" y="150"/>
                      <a:pt x="150" y="153"/>
                      <a:pt x="150" y="148"/>
                    </a:cubicBezTo>
                    <a:cubicBezTo>
                      <a:pt x="151" y="143"/>
                      <a:pt x="152" y="138"/>
                      <a:pt x="152" y="133"/>
                    </a:cubicBezTo>
                    <a:cubicBezTo>
                      <a:pt x="153" y="134"/>
                      <a:pt x="153" y="135"/>
                      <a:pt x="153" y="135"/>
                    </a:cubicBezTo>
                    <a:close/>
                    <a:moveTo>
                      <a:pt x="94" y="66"/>
                    </a:moveTo>
                    <a:cubicBezTo>
                      <a:pt x="92" y="70"/>
                      <a:pt x="89" y="74"/>
                      <a:pt x="86" y="77"/>
                    </a:cubicBezTo>
                    <a:cubicBezTo>
                      <a:pt x="88" y="73"/>
                      <a:pt x="90" y="69"/>
                      <a:pt x="91" y="64"/>
                    </a:cubicBezTo>
                    <a:cubicBezTo>
                      <a:pt x="92" y="64"/>
                      <a:pt x="92" y="65"/>
                      <a:pt x="93" y="65"/>
                    </a:cubicBezTo>
                    <a:cubicBezTo>
                      <a:pt x="93" y="65"/>
                      <a:pt x="93" y="66"/>
                      <a:pt x="94" y="66"/>
                    </a:cubicBezTo>
                    <a:close/>
                    <a:moveTo>
                      <a:pt x="7" y="5"/>
                    </a:moveTo>
                    <a:cubicBezTo>
                      <a:pt x="9" y="6"/>
                      <a:pt x="11" y="6"/>
                      <a:pt x="12" y="6"/>
                    </a:cubicBezTo>
                    <a:cubicBezTo>
                      <a:pt x="16" y="6"/>
                      <a:pt x="19" y="5"/>
                      <a:pt x="23" y="3"/>
                    </a:cubicBezTo>
                    <a:cubicBezTo>
                      <a:pt x="28" y="9"/>
                      <a:pt x="34" y="16"/>
                      <a:pt x="39" y="23"/>
                    </a:cubicBezTo>
                    <a:cubicBezTo>
                      <a:pt x="37" y="25"/>
                      <a:pt x="35" y="28"/>
                      <a:pt x="33" y="30"/>
                    </a:cubicBezTo>
                    <a:cubicBezTo>
                      <a:pt x="26" y="25"/>
                      <a:pt x="17" y="22"/>
                      <a:pt x="10" y="18"/>
                    </a:cubicBezTo>
                    <a:cubicBezTo>
                      <a:pt x="11" y="13"/>
                      <a:pt x="10" y="9"/>
                      <a:pt x="7" y="5"/>
                    </a:cubicBezTo>
                    <a:close/>
                    <a:moveTo>
                      <a:pt x="35" y="32"/>
                    </a:moveTo>
                    <a:cubicBezTo>
                      <a:pt x="36" y="32"/>
                      <a:pt x="36" y="32"/>
                      <a:pt x="36" y="32"/>
                    </a:cubicBezTo>
                    <a:cubicBezTo>
                      <a:pt x="36" y="32"/>
                      <a:pt x="36" y="32"/>
                      <a:pt x="37" y="32"/>
                    </a:cubicBezTo>
                    <a:cubicBezTo>
                      <a:pt x="37" y="32"/>
                      <a:pt x="37" y="30"/>
                      <a:pt x="38" y="29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31"/>
                      <a:pt x="37" y="32"/>
                      <a:pt x="37" y="33"/>
                    </a:cubicBezTo>
                    <a:cubicBezTo>
                      <a:pt x="37" y="34"/>
                      <a:pt x="37" y="34"/>
                      <a:pt x="38" y="34"/>
                    </a:cubicBezTo>
                    <a:cubicBezTo>
                      <a:pt x="39" y="32"/>
                      <a:pt x="42" y="28"/>
                      <a:pt x="42" y="26"/>
                    </a:cubicBezTo>
                    <a:cubicBezTo>
                      <a:pt x="42" y="29"/>
                      <a:pt x="40" y="33"/>
                      <a:pt x="39" y="36"/>
                    </a:cubicBezTo>
                    <a:cubicBezTo>
                      <a:pt x="39" y="36"/>
                      <a:pt x="40" y="36"/>
                      <a:pt x="40" y="36"/>
                    </a:cubicBezTo>
                    <a:cubicBezTo>
                      <a:pt x="41" y="34"/>
                      <a:pt x="42" y="33"/>
                      <a:pt x="43" y="31"/>
                    </a:cubicBezTo>
                    <a:cubicBezTo>
                      <a:pt x="43" y="30"/>
                      <a:pt x="46" y="25"/>
                      <a:pt x="44" y="31"/>
                    </a:cubicBezTo>
                    <a:cubicBezTo>
                      <a:pt x="43" y="33"/>
                      <a:pt x="42" y="36"/>
                      <a:pt x="41" y="38"/>
                    </a:cubicBezTo>
                    <a:cubicBezTo>
                      <a:pt x="41" y="39"/>
                      <a:pt x="42" y="39"/>
                      <a:pt x="42" y="39"/>
                    </a:cubicBezTo>
                    <a:cubicBezTo>
                      <a:pt x="43" y="37"/>
                      <a:pt x="46" y="33"/>
                      <a:pt x="46" y="31"/>
                    </a:cubicBezTo>
                    <a:cubicBezTo>
                      <a:pt x="46" y="34"/>
                      <a:pt x="44" y="38"/>
                      <a:pt x="44" y="42"/>
                    </a:cubicBezTo>
                    <a:cubicBezTo>
                      <a:pt x="41" y="38"/>
                      <a:pt x="38" y="35"/>
                      <a:pt x="35" y="32"/>
                    </a:cubicBezTo>
                    <a:close/>
                    <a:moveTo>
                      <a:pt x="133" y="153"/>
                    </a:moveTo>
                    <a:cubicBezTo>
                      <a:pt x="133" y="153"/>
                      <a:pt x="133" y="153"/>
                      <a:pt x="133" y="153"/>
                    </a:cubicBezTo>
                    <a:cubicBezTo>
                      <a:pt x="135" y="147"/>
                      <a:pt x="137" y="141"/>
                      <a:pt x="138" y="136"/>
                    </a:cubicBezTo>
                    <a:cubicBezTo>
                      <a:pt x="139" y="132"/>
                      <a:pt x="140" y="129"/>
                      <a:pt x="141" y="125"/>
                    </a:cubicBezTo>
                    <a:cubicBezTo>
                      <a:pt x="142" y="124"/>
                      <a:pt x="143" y="122"/>
                      <a:pt x="143" y="120"/>
                    </a:cubicBezTo>
                    <a:cubicBezTo>
                      <a:pt x="144" y="119"/>
                      <a:pt x="144" y="118"/>
                      <a:pt x="144" y="120"/>
                    </a:cubicBezTo>
                    <a:cubicBezTo>
                      <a:pt x="144" y="131"/>
                      <a:pt x="139" y="141"/>
                      <a:pt x="137" y="152"/>
                    </a:cubicBezTo>
                    <a:cubicBezTo>
                      <a:pt x="137" y="152"/>
                      <a:pt x="137" y="152"/>
                      <a:pt x="137" y="152"/>
                    </a:cubicBezTo>
                    <a:cubicBezTo>
                      <a:pt x="137" y="153"/>
                      <a:pt x="137" y="154"/>
                      <a:pt x="137" y="154"/>
                    </a:cubicBezTo>
                    <a:cubicBezTo>
                      <a:pt x="137" y="154"/>
                      <a:pt x="137" y="154"/>
                      <a:pt x="137" y="154"/>
                    </a:cubicBezTo>
                    <a:cubicBezTo>
                      <a:pt x="135" y="154"/>
                      <a:pt x="134" y="154"/>
                      <a:pt x="133" y="153"/>
                    </a:cubicBezTo>
                    <a:close/>
                    <a:moveTo>
                      <a:pt x="143" y="155"/>
                    </a:moveTo>
                    <a:cubicBezTo>
                      <a:pt x="141" y="155"/>
                      <a:pt x="139" y="155"/>
                      <a:pt x="137" y="155"/>
                    </a:cubicBezTo>
                    <a:cubicBezTo>
                      <a:pt x="137" y="155"/>
                      <a:pt x="137" y="155"/>
                      <a:pt x="137" y="154"/>
                    </a:cubicBezTo>
                    <a:cubicBezTo>
                      <a:pt x="139" y="149"/>
                      <a:pt x="140" y="143"/>
                      <a:pt x="142" y="137"/>
                    </a:cubicBezTo>
                    <a:cubicBezTo>
                      <a:pt x="143" y="135"/>
                      <a:pt x="144" y="133"/>
                      <a:pt x="145" y="130"/>
                    </a:cubicBezTo>
                    <a:cubicBezTo>
                      <a:pt x="145" y="129"/>
                      <a:pt x="145" y="128"/>
                      <a:pt x="146" y="127"/>
                    </a:cubicBezTo>
                    <a:cubicBezTo>
                      <a:pt x="146" y="127"/>
                      <a:pt x="147" y="122"/>
                      <a:pt x="147" y="124"/>
                    </a:cubicBezTo>
                    <a:cubicBezTo>
                      <a:pt x="147" y="128"/>
                      <a:pt x="145" y="132"/>
                      <a:pt x="144" y="136"/>
                    </a:cubicBezTo>
                    <a:cubicBezTo>
                      <a:pt x="143" y="142"/>
                      <a:pt x="142" y="148"/>
                      <a:pt x="141" y="153"/>
                    </a:cubicBezTo>
                    <a:cubicBezTo>
                      <a:pt x="141" y="154"/>
                      <a:pt x="141" y="154"/>
                      <a:pt x="141" y="154"/>
                    </a:cubicBezTo>
                    <a:cubicBezTo>
                      <a:pt x="145" y="145"/>
                      <a:pt x="147" y="136"/>
                      <a:pt x="150" y="127"/>
                    </a:cubicBezTo>
                    <a:cubicBezTo>
                      <a:pt x="150" y="127"/>
                      <a:pt x="150" y="127"/>
                      <a:pt x="150" y="127"/>
                    </a:cubicBezTo>
                    <a:cubicBezTo>
                      <a:pt x="149" y="130"/>
                      <a:pt x="149" y="136"/>
                      <a:pt x="148" y="139"/>
                    </a:cubicBezTo>
                    <a:cubicBezTo>
                      <a:pt x="147" y="142"/>
                      <a:pt x="147" y="146"/>
                      <a:pt x="146" y="149"/>
                    </a:cubicBezTo>
                    <a:cubicBezTo>
                      <a:pt x="145" y="150"/>
                      <a:pt x="144" y="151"/>
                      <a:pt x="145" y="151"/>
                    </a:cubicBezTo>
                    <a:cubicBezTo>
                      <a:pt x="145" y="152"/>
                      <a:pt x="145" y="152"/>
                      <a:pt x="145" y="153"/>
                    </a:cubicBezTo>
                    <a:cubicBezTo>
                      <a:pt x="144" y="153"/>
                      <a:pt x="145" y="154"/>
                      <a:pt x="145" y="153"/>
                    </a:cubicBezTo>
                    <a:cubicBezTo>
                      <a:pt x="148" y="146"/>
                      <a:pt x="149" y="138"/>
                      <a:pt x="152" y="131"/>
                    </a:cubicBezTo>
                    <a:cubicBezTo>
                      <a:pt x="152" y="131"/>
                      <a:pt x="152" y="131"/>
                      <a:pt x="152" y="132"/>
                    </a:cubicBezTo>
                    <a:cubicBezTo>
                      <a:pt x="152" y="133"/>
                      <a:pt x="152" y="135"/>
                      <a:pt x="151" y="136"/>
                    </a:cubicBezTo>
                    <a:cubicBezTo>
                      <a:pt x="151" y="138"/>
                      <a:pt x="151" y="140"/>
                      <a:pt x="150" y="142"/>
                    </a:cubicBezTo>
                    <a:cubicBezTo>
                      <a:pt x="150" y="145"/>
                      <a:pt x="149" y="149"/>
                      <a:pt x="149" y="152"/>
                    </a:cubicBezTo>
                    <a:cubicBezTo>
                      <a:pt x="149" y="153"/>
                      <a:pt x="150" y="153"/>
                      <a:pt x="150" y="152"/>
                    </a:cubicBezTo>
                    <a:cubicBezTo>
                      <a:pt x="151" y="147"/>
                      <a:pt x="153" y="142"/>
                      <a:pt x="154" y="137"/>
                    </a:cubicBezTo>
                    <a:cubicBezTo>
                      <a:pt x="155" y="145"/>
                      <a:pt x="154" y="154"/>
                      <a:pt x="143" y="1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36"/>
              <p:cNvSpPr>
                <a:spLocks/>
              </p:cNvSpPr>
              <p:nvPr/>
            </p:nvSpPr>
            <p:spPr bwMode="auto">
              <a:xfrm>
                <a:off x="4900" y="361"/>
                <a:ext cx="24" cy="19"/>
              </a:xfrm>
              <a:custGeom>
                <a:avLst/>
                <a:gdLst>
                  <a:gd name="T0" fmla="*/ 7 w 10"/>
                  <a:gd name="T1" fmla="*/ 7 h 8"/>
                  <a:gd name="T2" fmla="*/ 9 w 10"/>
                  <a:gd name="T3" fmla="*/ 5 h 8"/>
                  <a:gd name="T4" fmla="*/ 3 w 10"/>
                  <a:gd name="T5" fmla="*/ 1 h 8"/>
                  <a:gd name="T6" fmla="*/ 2 w 10"/>
                  <a:gd name="T7" fmla="*/ 3 h 8"/>
                  <a:gd name="T8" fmla="*/ 7 w 10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7" y="7"/>
                    </a:moveTo>
                    <a:cubicBezTo>
                      <a:pt x="8" y="8"/>
                      <a:pt x="10" y="6"/>
                      <a:pt x="9" y="5"/>
                    </a:cubicBezTo>
                    <a:cubicBezTo>
                      <a:pt x="7" y="3"/>
                      <a:pt x="5" y="2"/>
                      <a:pt x="3" y="1"/>
                    </a:cubicBezTo>
                    <a:cubicBezTo>
                      <a:pt x="1" y="0"/>
                      <a:pt x="0" y="3"/>
                      <a:pt x="2" y="3"/>
                    </a:cubicBezTo>
                    <a:cubicBezTo>
                      <a:pt x="4" y="4"/>
                      <a:pt x="5" y="6"/>
                      <a:pt x="7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37"/>
              <p:cNvSpPr>
                <a:spLocks noEditPoints="1"/>
              </p:cNvSpPr>
              <p:nvPr/>
            </p:nvSpPr>
            <p:spPr bwMode="auto">
              <a:xfrm>
                <a:off x="3023" y="2442"/>
                <a:ext cx="373" cy="376"/>
              </a:xfrm>
              <a:custGeom>
                <a:avLst/>
                <a:gdLst>
                  <a:gd name="T0" fmla="*/ 14 w 158"/>
                  <a:gd name="T1" fmla="*/ 3 h 159"/>
                  <a:gd name="T2" fmla="*/ 95 w 158"/>
                  <a:gd name="T3" fmla="*/ 114 h 159"/>
                  <a:gd name="T4" fmla="*/ 124 w 158"/>
                  <a:gd name="T5" fmla="*/ 96 h 159"/>
                  <a:gd name="T6" fmla="*/ 47 w 158"/>
                  <a:gd name="T7" fmla="*/ 30 h 159"/>
                  <a:gd name="T8" fmla="*/ 42 w 158"/>
                  <a:gd name="T9" fmla="*/ 31 h 159"/>
                  <a:gd name="T10" fmla="*/ 57 w 158"/>
                  <a:gd name="T11" fmla="*/ 36 h 159"/>
                  <a:gd name="T12" fmla="*/ 58 w 158"/>
                  <a:gd name="T13" fmla="*/ 54 h 159"/>
                  <a:gd name="T14" fmla="*/ 60 w 158"/>
                  <a:gd name="T15" fmla="*/ 56 h 159"/>
                  <a:gd name="T16" fmla="*/ 63 w 158"/>
                  <a:gd name="T17" fmla="*/ 57 h 159"/>
                  <a:gd name="T18" fmla="*/ 114 w 158"/>
                  <a:gd name="T19" fmla="*/ 108 h 159"/>
                  <a:gd name="T20" fmla="*/ 130 w 158"/>
                  <a:gd name="T21" fmla="*/ 146 h 159"/>
                  <a:gd name="T22" fmla="*/ 122 w 158"/>
                  <a:gd name="T23" fmla="*/ 134 h 159"/>
                  <a:gd name="T24" fmla="*/ 124 w 158"/>
                  <a:gd name="T25" fmla="*/ 144 h 159"/>
                  <a:gd name="T26" fmla="*/ 129 w 158"/>
                  <a:gd name="T27" fmla="*/ 136 h 159"/>
                  <a:gd name="T28" fmla="*/ 127 w 158"/>
                  <a:gd name="T29" fmla="*/ 99 h 159"/>
                  <a:gd name="T30" fmla="*/ 85 w 158"/>
                  <a:gd name="T31" fmla="*/ 95 h 159"/>
                  <a:gd name="T32" fmla="*/ 101 w 158"/>
                  <a:gd name="T33" fmla="*/ 73 h 159"/>
                  <a:gd name="T34" fmla="*/ 100 w 158"/>
                  <a:gd name="T35" fmla="*/ 76 h 159"/>
                  <a:gd name="T36" fmla="*/ 93 w 158"/>
                  <a:gd name="T37" fmla="*/ 84 h 159"/>
                  <a:gd name="T38" fmla="*/ 101 w 158"/>
                  <a:gd name="T39" fmla="*/ 118 h 159"/>
                  <a:gd name="T40" fmla="*/ 100 w 158"/>
                  <a:gd name="T41" fmla="*/ 82 h 159"/>
                  <a:gd name="T42" fmla="*/ 98 w 158"/>
                  <a:gd name="T43" fmla="*/ 113 h 159"/>
                  <a:gd name="T44" fmla="*/ 91 w 158"/>
                  <a:gd name="T45" fmla="*/ 98 h 159"/>
                  <a:gd name="T46" fmla="*/ 107 w 158"/>
                  <a:gd name="T47" fmla="*/ 126 h 159"/>
                  <a:gd name="T48" fmla="*/ 108 w 158"/>
                  <a:gd name="T49" fmla="*/ 103 h 159"/>
                  <a:gd name="T50" fmla="*/ 107 w 158"/>
                  <a:gd name="T51" fmla="*/ 126 h 159"/>
                  <a:gd name="T52" fmla="*/ 103 w 158"/>
                  <a:gd name="T53" fmla="*/ 111 h 159"/>
                  <a:gd name="T54" fmla="*/ 111 w 158"/>
                  <a:gd name="T55" fmla="*/ 83 h 159"/>
                  <a:gd name="T56" fmla="*/ 58 w 158"/>
                  <a:gd name="T57" fmla="*/ 60 h 159"/>
                  <a:gd name="T58" fmla="*/ 65 w 158"/>
                  <a:gd name="T59" fmla="*/ 55 h 159"/>
                  <a:gd name="T60" fmla="*/ 58 w 158"/>
                  <a:gd name="T61" fmla="*/ 61 h 159"/>
                  <a:gd name="T62" fmla="*/ 68 w 158"/>
                  <a:gd name="T63" fmla="*/ 73 h 159"/>
                  <a:gd name="T64" fmla="*/ 67 w 158"/>
                  <a:gd name="T65" fmla="*/ 68 h 159"/>
                  <a:gd name="T66" fmla="*/ 74 w 158"/>
                  <a:gd name="T67" fmla="*/ 82 h 159"/>
                  <a:gd name="T68" fmla="*/ 84 w 158"/>
                  <a:gd name="T69" fmla="*/ 79 h 159"/>
                  <a:gd name="T70" fmla="*/ 88 w 158"/>
                  <a:gd name="T71" fmla="*/ 61 h 159"/>
                  <a:gd name="T72" fmla="*/ 86 w 158"/>
                  <a:gd name="T73" fmla="*/ 59 h 159"/>
                  <a:gd name="T74" fmla="*/ 76 w 158"/>
                  <a:gd name="T75" fmla="*/ 51 h 159"/>
                  <a:gd name="T76" fmla="*/ 46 w 158"/>
                  <a:gd name="T77" fmla="*/ 44 h 159"/>
                  <a:gd name="T78" fmla="*/ 57 w 158"/>
                  <a:gd name="T79" fmla="*/ 38 h 159"/>
                  <a:gd name="T80" fmla="*/ 89 w 158"/>
                  <a:gd name="T81" fmla="*/ 88 h 159"/>
                  <a:gd name="T82" fmla="*/ 108 w 158"/>
                  <a:gd name="T83" fmla="*/ 128 h 159"/>
                  <a:gd name="T84" fmla="*/ 108 w 158"/>
                  <a:gd name="T85" fmla="*/ 128 h 159"/>
                  <a:gd name="T86" fmla="*/ 120 w 158"/>
                  <a:gd name="T87" fmla="*/ 144 h 159"/>
                  <a:gd name="T88" fmla="*/ 131 w 158"/>
                  <a:gd name="T89" fmla="*/ 117 h 159"/>
                  <a:gd name="T90" fmla="*/ 129 w 158"/>
                  <a:gd name="T91" fmla="*/ 150 h 159"/>
                  <a:gd name="T92" fmla="*/ 132 w 158"/>
                  <a:gd name="T93" fmla="*/ 153 h 159"/>
                  <a:gd name="T94" fmla="*/ 147 w 158"/>
                  <a:gd name="T95" fmla="*/ 123 h 159"/>
                  <a:gd name="T96" fmla="*/ 142 w 158"/>
                  <a:gd name="T97" fmla="*/ 151 h 159"/>
                  <a:gd name="T98" fmla="*/ 151 w 158"/>
                  <a:gd name="T99" fmla="*/ 130 h 159"/>
                  <a:gd name="T100" fmla="*/ 91 w 158"/>
                  <a:gd name="T101" fmla="*/ 64 h 159"/>
                  <a:gd name="T102" fmla="*/ 7 w 158"/>
                  <a:gd name="T103" fmla="*/ 6 h 159"/>
                  <a:gd name="T104" fmla="*/ 42 w 158"/>
                  <a:gd name="T105" fmla="*/ 26 h 159"/>
                  <a:gd name="T106" fmla="*/ 35 w 158"/>
                  <a:gd name="T107" fmla="*/ 33 h 159"/>
                  <a:gd name="T108" fmla="*/ 137 w 158"/>
                  <a:gd name="T109" fmla="*/ 155 h 159"/>
                  <a:gd name="T110" fmla="*/ 147 w 158"/>
                  <a:gd name="T111" fmla="*/ 125 h 159"/>
                  <a:gd name="T112" fmla="*/ 144 w 158"/>
                  <a:gd name="T113" fmla="*/ 153 h 159"/>
                  <a:gd name="T114" fmla="*/ 143 w 158"/>
                  <a:gd name="T115" fmla="*/ 155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8" h="159">
                    <a:moveTo>
                      <a:pt x="157" y="141"/>
                    </a:moveTo>
                    <a:cubicBezTo>
                      <a:pt x="156" y="130"/>
                      <a:pt x="149" y="121"/>
                      <a:pt x="143" y="113"/>
                    </a:cubicBezTo>
                    <a:cubicBezTo>
                      <a:pt x="135" y="102"/>
                      <a:pt x="125" y="93"/>
                      <a:pt x="116" y="83"/>
                    </a:cubicBezTo>
                    <a:cubicBezTo>
                      <a:pt x="93" y="61"/>
                      <a:pt x="69" y="39"/>
                      <a:pt x="42" y="22"/>
                    </a:cubicBezTo>
                    <a:cubicBezTo>
                      <a:pt x="42" y="22"/>
                      <a:pt x="41" y="22"/>
                      <a:pt x="41" y="22"/>
                    </a:cubicBezTo>
                    <a:cubicBezTo>
                      <a:pt x="37" y="14"/>
                      <a:pt x="30" y="8"/>
                      <a:pt x="2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0"/>
                      <a:pt x="24" y="0"/>
                      <a:pt x="23" y="0"/>
                    </a:cubicBezTo>
                    <a:cubicBezTo>
                      <a:pt x="20" y="1"/>
                      <a:pt x="17" y="3"/>
                      <a:pt x="14" y="3"/>
                    </a:cubicBezTo>
                    <a:cubicBezTo>
                      <a:pt x="10" y="4"/>
                      <a:pt x="6" y="3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5" y="6"/>
                      <a:pt x="9" y="12"/>
                      <a:pt x="6" y="18"/>
                    </a:cubicBezTo>
                    <a:cubicBezTo>
                      <a:pt x="6" y="19"/>
                      <a:pt x="6" y="20"/>
                      <a:pt x="7" y="20"/>
                    </a:cubicBezTo>
                    <a:cubicBezTo>
                      <a:pt x="15" y="25"/>
                      <a:pt x="24" y="28"/>
                      <a:pt x="32" y="33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42" y="44"/>
                      <a:pt x="51" y="57"/>
                      <a:pt x="60" y="68"/>
                    </a:cubicBezTo>
                    <a:cubicBezTo>
                      <a:pt x="72" y="84"/>
                      <a:pt x="84" y="99"/>
                      <a:pt x="95" y="114"/>
                    </a:cubicBezTo>
                    <a:cubicBezTo>
                      <a:pt x="103" y="126"/>
                      <a:pt x="110" y="139"/>
                      <a:pt x="121" y="149"/>
                    </a:cubicBezTo>
                    <a:cubicBezTo>
                      <a:pt x="128" y="155"/>
                      <a:pt x="136" y="159"/>
                      <a:pt x="145" y="158"/>
                    </a:cubicBezTo>
                    <a:cubicBezTo>
                      <a:pt x="154" y="156"/>
                      <a:pt x="158" y="149"/>
                      <a:pt x="157" y="141"/>
                    </a:cubicBezTo>
                    <a:close/>
                    <a:moveTo>
                      <a:pt x="116" y="139"/>
                    </a:moveTo>
                    <a:cubicBezTo>
                      <a:pt x="115" y="138"/>
                      <a:pt x="114" y="137"/>
                      <a:pt x="113" y="135"/>
                    </a:cubicBezTo>
                    <a:cubicBezTo>
                      <a:pt x="115" y="129"/>
                      <a:pt x="117" y="122"/>
                      <a:pt x="118" y="116"/>
                    </a:cubicBezTo>
                    <a:cubicBezTo>
                      <a:pt x="119" y="112"/>
                      <a:pt x="120" y="109"/>
                      <a:pt x="121" y="105"/>
                    </a:cubicBezTo>
                    <a:cubicBezTo>
                      <a:pt x="122" y="102"/>
                      <a:pt x="124" y="98"/>
                      <a:pt x="124" y="96"/>
                    </a:cubicBezTo>
                    <a:cubicBezTo>
                      <a:pt x="124" y="96"/>
                      <a:pt x="124" y="96"/>
                      <a:pt x="124" y="96"/>
                    </a:cubicBezTo>
                    <a:cubicBezTo>
                      <a:pt x="123" y="111"/>
                      <a:pt x="117" y="125"/>
                      <a:pt x="116" y="140"/>
                    </a:cubicBezTo>
                    <a:cubicBezTo>
                      <a:pt x="116" y="139"/>
                      <a:pt x="116" y="139"/>
                      <a:pt x="116" y="139"/>
                    </a:cubicBezTo>
                    <a:close/>
                    <a:moveTo>
                      <a:pt x="47" y="29"/>
                    </a:moveTo>
                    <a:cubicBezTo>
                      <a:pt x="45" y="32"/>
                      <a:pt x="42" y="35"/>
                      <a:pt x="42" y="38"/>
                    </a:cubicBezTo>
                    <a:cubicBezTo>
                      <a:pt x="42" y="34"/>
                      <a:pt x="44" y="31"/>
                      <a:pt x="45" y="28"/>
                    </a:cubicBezTo>
                    <a:cubicBezTo>
                      <a:pt x="47" y="29"/>
                      <a:pt x="48" y="30"/>
                      <a:pt x="49" y="31"/>
                    </a:cubicBezTo>
                    <a:cubicBezTo>
                      <a:pt x="49" y="31"/>
                      <a:pt x="49" y="31"/>
                      <a:pt x="49" y="31"/>
                    </a:cubicBezTo>
                    <a:cubicBezTo>
                      <a:pt x="47" y="34"/>
                      <a:pt x="45" y="37"/>
                      <a:pt x="44" y="40"/>
                    </a:cubicBezTo>
                    <a:cubicBezTo>
                      <a:pt x="45" y="38"/>
                      <a:pt x="47" y="33"/>
                      <a:pt x="47" y="30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39" y="27"/>
                    </a:moveTo>
                    <a:cubicBezTo>
                      <a:pt x="40" y="27"/>
                      <a:pt x="40" y="26"/>
                      <a:pt x="41" y="25"/>
                    </a:cubicBezTo>
                    <a:cubicBezTo>
                      <a:pt x="41" y="25"/>
                      <a:pt x="41" y="25"/>
                      <a:pt x="42" y="25"/>
                    </a:cubicBezTo>
                    <a:cubicBezTo>
                      <a:pt x="41" y="27"/>
                      <a:pt x="40" y="28"/>
                      <a:pt x="39" y="30"/>
                    </a:cubicBezTo>
                    <a:cubicBezTo>
                      <a:pt x="36" y="36"/>
                      <a:pt x="39" y="29"/>
                      <a:pt x="39" y="28"/>
                    </a:cubicBezTo>
                    <a:cubicBezTo>
                      <a:pt x="39" y="27"/>
                      <a:pt x="39" y="27"/>
                      <a:pt x="39" y="27"/>
                    </a:cubicBezTo>
                    <a:close/>
                    <a:moveTo>
                      <a:pt x="44" y="27"/>
                    </a:moveTo>
                    <a:cubicBezTo>
                      <a:pt x="43" y="29"/>
                      <a:pt x="43" y="30"/>
                      <a:pt x="42" y="31"/>
                    </a:cubicBezTo>
                    <a:cubicBezTo>
                      <a:pt x="41" y="32"/>
                      <a:pt x="40" y="37"/>
                      <a:pt x="41" y="33"/>
                    </a:cubicBezTo>
                    <a:cubicBezTo>
                      <a:pt x="42" y="31"/>
                      <a:pt x="42" y="29"/>
                      <a:pt x="43" y="26"/>
                    </a:cubicBezTo>
                    <a:cubicBezTo>
                      <a:pt x="43" y="26"/>
                      <a:pt x="44" y="27"/>
                      <a:pt x="44" y="27"/>
                    </a:cubicBezTo>
                    <a:close/>
                    <a:moveTo>
                      <a:pt x="52" y="33"/>
                    </a:moveTo>
                    <a:cubicBezTo>
                      <a:pt x="50" y="36"/>
                      <a:pt x="48" y="39"/>
                      <a:pt x="47" y="43"/>
                    </a:cubicBezTo>
                    <a:cubicBezTo>
                      <a:pt x="48" y="41"/>
                      <a:pt x="49" y="34"/>
                      <a:pt x="50" y="31"/>
                    </a:cubicBezTo>
                    <a:cubicBezTo>
                      <a:pt x="50" y="31"/>
                      <a:pt x="50" y="31"/>
                      <a:pt x="50" y="31"/>
                    </a:cubicBezTo>
                    <a:cubicBezTo>
                      <a:pt x="51" y="31"/>
                      <a:pt x="51" y="32"/>
                      <a:pt x="52" y="33"/>
                    </a:cubicBezTo>
                    <a:close/>
                    <a:moveTo>
                      <a:pt x="57" y="36"/>
                    </a:moveTo>
                    <a:cubicBezTo>
                      <a:pt x="55" y="40"/>
                      <a:pt x="53" y="45"/>
                      <a:pt x="51" y="49"/>
                    </a:cubicBezTo>
                    <a:cubicBezTo>
                      <a:pt x="53" y="45"/>
                      <a:pt x="54" y="39"/>
                      <a:pt x="55" y="35"/>
                    </a:cubicBezTo>
                    <a:cubicBezTo>
                      <a:pt x="56" y="35"/>
                      <a:pt x="57" y="36"/>
                      <a:pt x="57" y="36"/>
                    </a:cubicBezTo>
                    <a:close/>
                    <a:moveTo>
                      <a:pt x="61" y="39"/>
                    </a:moveTo>
                    <a:cubicBezTo>
                      <a:pt x="58" y="43"/>
                      <a:pt x="56" y="49"/>
                      <a:pt x="55" y="53"/>
                    </a:cubicBezTo>
                    <a:cubicBezTo>
                      <a:pt x="56" y="48"/>
                      <a:pt x="58" y="43"/>
                      <a:pt x="58" y="37"/>
                    </a:cubicBezTo>
                    <a:cubicBezTo>
                      <a:pt x="59" y="38"/>
                      <a:pt x="60" y="38"/>
                      <a:pt x="61" y="39"/>
                    </a:cubicBezTo>
                    <a:close/>
                    <a:moveTo>
                      <a:pt x="64" y="41"/>
                    </a:moveTo>
                    <a:cubicBezTo>
                      <a:pt x="62" y="45"/>
                      <a:pt x="60" y="50"/>
                      <a:pt x="58" y="54"/>
                    </a:cubicBezTo>
                    <a:cubicBezTo>
                      <a:pt x="57" y="56"/>
                      <a:pt x="57" y="56"/>
                      <a:pt x="57" y="54"/>
                    </a:cubicBezTo>
                    <a:cubicBezTo>
                      <a:pt x="58" y="53"/>
                      <a:pt x="58" y="51"/>
                      <a:pt x="58" y="49"/>
                    </a:cubicBezTo>
                    <a:cubicBezTo>
                      <a:pt x="59" y="46"/>
                      <a:pt x="60" y="43"/>
                      <a:pt x="61" y="39"/>
                    </a:cubicBezTo>
                    <a:cubicBezTo>
                      <a:pt x="62" y="40"/>
                      <a:pt x="63" y="41"/>
                      <a:pt x="64" y="41"/>
                    </a:cubicBezTo>
                    <a:close/>
                    <a:moveTo>
                      <a:pt x="68" y="44"/>
                    </a:moveTo>
                    <a:cubicBezTo>
                      <a:pt x="68" y="44"/>
                      <a:pt x="68" y="44"/>
                      <a:pt x="68" y="44"/>
                    </a:cubicBezTo>
                    <a:cubicBezTo>
                      <a:pt x="66" y="46"/>
                      <a:pt x="65" y="49"/>
                      <a:pt x="63" y="51"/>
                    </a:cubicBezTo>
                    <a:cubicBezTo>
                      <a:pt x="63" y="52"/>
                      <a:pt x="62" y="54"/>
                      <a:pt x="61" y="55"/>
                    </a:cubicBezTo>
                    <a:cubicBezTo>
                      <a:pt x="61" y="55"/>
                      <a:pt x="61" y="56"/>
                      <a:pt x="60" y="56"/>
                    </a:cubicBezTo>
                    <a:cubicBezTo>
                      <a:pt x="62" y="51"/>
                      <a:pt x="63" y="47"/>
                      <a:pt x="65" y="42"/>
                    </a:cubicBezTo>
                    <a:cubicBezTo>
                      <a:pt x="66" y="43"/>
                      <a:pt x="67" y="43"/>
                      <a:pt x="68" y="44"/>
                    </a:cubicBezTo>
                    <a:close/>
                    <a:moveTo>
                      <a:pt x="73" y="48"/>
                    </a:moveTo>
                    <a:cubicBezTo>
                      <a:pt x="71" y="51"/>
                      <a:pt x="70" y="53"/>
                      <a:pt x="69" y="55"/>
                    </a:cubicBezTo>
                    <a:cubicBezTo>
                      <a:pt x="68" y="56"/>
                      <a:pt x="68" y="58"/>
                      <a:pt x="67" y="59"/>
                    </a:cubicBezTo>
                    <a:cubicBezTo>
                      <a:pt x="66" y="61"/>
                      <a:pt x="64" y="64"/>
                      <a:pt x="64" y="65"/>
                    </a:cubicBezTo>
                    <a:cubicBezTo>
                      <a:pt x="64" y="59"/>
                      <a:pt x="68" y="53"/>
                      <a:pt x="70" y="47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67" y="49"/>
                      <a:pt x="65" y="53"/>
                      <a:pt x="63" y="57"/>
                    </a:cubicBezTo>
                    <a:cubicBezTo>
                      <a:pt x="64" y="56"/>
                      <a:pt x="64" y="55"/>
                      <a:pt x="65" y="54"/>
                    </a:cubicBezTo>
                    <a:cubicBezTo>
                      <a:pt x="66" y="51"/>
                      <a:pt x="67" y="48"/>
                      <a:pt x="68" y="45"/>
                    </a:cubicBezTo>
                    <a:cubicBezTo>
                      <a:pt x="70" y="46"/>
                      <a:pt x="71" y="47"/>
                      <a:pt x="73" y="48"/>
                    </a:cubicBezTo>
                    <a:close/>
                    <a:moveTo>
                      <a:pt x="75" y="51"/>
                    </a:moveTo>
                    <a:cubicBezTo>
                      <a:pt x="73" y="54"/>
                      <a:pt x="71" y="58"/>
                      <a:pt x="69" y="61"/>
                    </a:cubicBezTo>
                    <a:cubicBezTo>
                      <a:pt x="71" y="57"/>
                      <a:pt x="72" y="53"/>
                      <a:pt x="74" y="49"/>
                    </a:cubicBezTo>
                    <a:cubicBezTo>
                      <a:pt x="74" y="50"/>
                      <a:pt x="75" y="50"/>
                      <a:pt x="75" y="51"/>
                    </a:cubicBezTo>
                    <a:close/>
                    <a:moveTo>
                      <a:pt x="119" y="91"/>
                    </a:moveTo>
                    <a:cubicBezTo>
                      <a:pt x="117" y="96"/>
                      <a:pt x="115" y="102"/>
                      <a:pt x="114" y="108"/>
                    </a:cubicBezTo>
                    <a:cubicBezTo>
                      <a:pt x="113" y="111"/>
                      <a:pt x="112" y="115"/>
                      <a:pt x="110" y="118"/>
                    </a:cubicBezTo>
                    <a:cubicBezTo>
                      <a:pt x="113" y="108"/>
                      <a:pt x="115" y="98"/>
                      <a:pt x="116" y="87"/>
                    </a:cubicBezTo>
                    <a:cubicBezTo>
                      <a:pt x="117" y="89"/>
                      <a:pt x="118" y="90"/>
                      <a:pt x="119" y="91"/>
                    </a:cubicBezTo>
                    <a:close/>
                    <a:moveTo>
                      <a:pt x="140" y="114"/>
                    </a:moveTo>
                    <a:cubicBezTo>
                      <a:pt x="138" y="120"/>
                      <a:pt x="137" y="126"/>
                      <a:pt x="135" y="132"/>
                    </a:cubicBezTo>
                    <a:cubicBezTo>
                      <a:pt x="134" y="136"/>
                      <a:pt x="133" y="139"/>
                      <a:pt x="131" y="142"/>
                    </a:cubicBezTo>
                    <a:cubicBezTo>
                      <a:pt x="131" y="144"/>
                      <a:pt x="130" y="145"/>
                      <a:pt x="130" y="147"/>
                    </a:cubicBezTo>
                    <a:cubicBezTo>
                      <a:pt x="130" y="147"/>
                      <a:pt x="130" y="147"/>
                      <a:pt x="130" y="147"/>
                    </a:cubicBezTo>
                    <a:cubicBezTo>
                      <a:pt x="130" y="147"/>
                      <a:pt x="130" y="146"/>
                      <a:pt x="130" y="146"/>
                    </a:cubicBezTo>
                    <a:cubicBezTo>
                      <a:pt x="130" y="140"/>
                      <a:pt x="133" y="135"/>
                      <a:pt x="135" y="130"/>
                    </a:cubicBezTo>
                    <a:cubicBezTo>
                      <a:pt x="136" y="124"/>
                      <a:pt x="138" y="118"/>
                      <a:pt x="139" y="112"/>
                    </a:cubicBezTo>
                    <a:cubicBezTo>
                      <a:pt x="139" y="113"/>
                      <a:pt x="140" y="113"/>
                      <a:pt x="140" y="114"/>
                    </a:cubicBezTo>
                    <a:close/>
                    <a:moveTo>
                      <a:pt x="130" y="102"/>
                    </a:moveTo>
                    <a:cubicBezTo>
                      <a:pt x="128" y="108"/>
                      <a:pt x="127" y="114"/>
                      <a:pt x="126" y="120"/>
                    </a:cubicBezTo>
                    <a:cubicBezTo>
                      <a:pt x="126" y="123"/>
                      <a:pt x="124" y="126"/>
                      <a:pt x="123" y="130"/>
                    </a:cubicBezTo>
                    <a:cubicBezTo>
                      <a:pt x="123" y="133"/>
                      <a:pt x="122" y="137"/>
                      <a:pt x="121" y="141"/>
                    </a:cubicBezTo>
                    <a:cubicBezTo>
                      <a:pt x="120" y="144"/>
                      <a:pt x="121" y="141"/>
                      <a:pt x="121" y="140"/>
                    </a:cubicBezTo>
                    <a:cubicBezTo>
                      <a:pt x="121" y="138"/>
                      <a:pt x="122" y="136"/>
                      <a:pt x="122" y="134"/>
                    </a:cubicBezTo>
                    <a:cubicBezTo>
                      <a:pt x="123" y="130"/>
                      <a:pt x="124" y="126"/>
                      <a:pt x="125" y="123"/>
                    </a:cubicBezTo>
                    <a:cubicBezTo>
                      <a:pt x="127" y="115"/>
                      <a:pt x="127" y="107"/>
                      <a:pt x="128" y="100"/>
                    </a:cubicBezTo>
                    <a:cubicBezTo>
                      <a:pt x="129" y="101"/>
                      <a:pt x="129" y="101"/>
                      <a:pt x="130" y="102"/>
                    </a:cubicBezTo>
                    <a:close/>
                    <a:moveTo>
                      <a:pt x="131" y="103"/>
                    </a:moveTo>
                    <a:cubicBezTo>
                      <a:pt x="132" y="104"/>
                      <a:pt x="133" y="105"/>
                      <a:pt x="133" y="106"/>
                    </a:cubicBezTo>
                    <a:cubicBezTo>
                      <a:pt x="132" y="113"/>
                      <a:pt x="130" y="120"/>
                      <a:pt x="127" y="128"/>
                    </a:cubicBezTo>
                    <a:cubicBezTo>
                      <a:pt x="127" y="131"/>
                      <a:pt x="126" y="134"/>
                      <a:pt x="125" y="137"/>
                    </a:cubicBezTo>
                    <a:cubicBezTo>
                      <a:pt x="125" y="138"/>
                      <a:pt x="125" y="139"/>
                      <a:pt x="125" y="141"/>
                    </a:cubicBezTo>
                    <a:cubicBezTo>
                      <a:pt x="124" y="142"/>
                      <a:pt x="123" y="148"/>
                      <a:pt x="124" y="144"/>
                    </a:cubicBezTo>
                    <a:cubicBezTo>
                      <a:pt x="125" y="136"/>
                      <a:pt x="127" y="129"/>
                      <a:pt x="128" y="122"/>
                    </a:cubicBezTo>
                    <a:cubicBezTo>
                      <a:pt x="129" y="118"/>
                      <a:pt x="128" y="114"/>
                      <a:pt x="129" y="111"/>
                    </a:cubicBezTo>
                    <a:cubicBezTo>
                      <a:pt x="129" y="108"/>
                      <a:pt x="131" y="106"/>
                      <a:pt x="131" y="103"/>
                    </a:cubicBezTo>
                    <a:close/>
                    <a:moveTo>
                      <a:pt x="134" y="109"/>
                    </a:moveTo>
                    <a:cubicBezTo>
                      <a:pt x="134" y="108"/>
                      <a:pt x="134" y="108"/>
                      <a:pt x="134" y="107"/>
                    </a:cubicBezTo>
                    <a:cubicBezTo>
                      <a:pt x="134" y="107"/>
                      <a:pt x="134" y="107"/>
                      <a:pt x="134" y="106"/>
                    </a:cubicBezTo>
                    <a:cubicBezTo>
                      <a:pt x="135" y="108"/>
                      <a:pt x="137" y="110"/>
                      <a:pt x="138" y="111"/>
                    </a:cubicBezTo>
                    <a:cubicBezTo>
                      <a:pt x="134" y="122"/>
                      <a:pt x="132" y="134"/>
                      <a:pt x="128" y="144"/>
                    </a:cubicBezTo>
                    <a:cubicBezTo>
                      <a:pt x="129" y="142"/>
                      <a:pt x="128" y="138"/>
                      <a:pt x="129" y="136"/>
                    </a:cubicBezTo>
                    <a:cubicBezTo>
                      <a:pt x="129" y="132"/>
                      <a:pt x="130" y="129"/>
                      <a:pt x="130" y="126"/>
                    </a:cubicBezTo>
                    <a:cubicBezTo>
                      <a:pt x="131" y="120"/>
                      <a:pt x="133" y="114"/>
                      <a:pt x="134" y="109"/>
                    </a:cubicBezTo>
                    <a:close/>
                    <a:moveTo>
                      <a:pt x="127" y="99"/>
                    </a:moveTo>
                    <a:cubicBezTo>
                      <a:pt x="125" y="105"/>
                      <a:pt x="123" y="112"/>
                      <a:pt x="122" y="119"/>
                    </a:cubicBezTo>
                    <a:cubicBezTo>
                      <a:pt x="121" y="123"/>
                      <a:pt x="120" y="126"/>
                      <a:pt x="119" y="130"/>
                    </a:cubicBezTo>
                    <a:cubicBezTo>
                      <a:pt x="119" y="132"/>
                      <a:pt x="118" y="134"/>
                      <a:pt x="117" y="137"/>
                    </a:cubicBezTo>
                    <a:cubicBezTo>
                      <a:pt x="116" y="140"/>
                      <a:pt x="117" y="137"/>
                      <a:pt x="117" y="135"/>
                    </a:cubicBezTo>
                    <a:cubicBezTo>
                      <a:pt x="119" y="122"/>
                      <a:pt x="124" y="110"/>
                      <a:pt x="125" y="96"/>
                    </a:cubicBezTo>
                    <a:cubicBezTo>
                      <a:pt x="125" y="97"/>
                      <a:pt x="126" y="98"/>
                      <a:pt x="127" y="99"/>
                    </a:cubicBezTo>
                    <a:close/>
                    <a:moveTo>
                      <a:pt x="123" y="95"/>
                    </a:moveTo>
                    <a:cubicBezTo>
                      <a:pt x="121" y="101"/>
                      <a:pt x="120" y="107"/>
                      <a:pt x="118" y="113"/>
                    </a:cubicBezTo>
                    <a:cubicBezTo>
                      <a:pt x="118" y="116"/>
                      <a:pt x="117" y="120"/>
                      <a:pt x="116" y="123"/>
                    </a:cubicBezTo>
                    <a:cubicBezTo>
                      <a:pt x="115" y="126"/>
                      <a:pt x="115" y="128"/>
                      <a:pt x="114" y="130"/>
                    </a:cubicBezTo>
                    <a:cubicBezTo>
                      <a:pt x="115" y="124"/>
                      <a:pt x="116" y="118"/>
                      <a:pt x="117" y="112"/>
                    </a:cubicBezTo>
                    <a:cubicBezTo>
                      <a:pt x="118" y="108"/>
                      <a:pt x="119" y="104"/>
                      <a:pt x="119" y="101"/>
                    </a:cubicBezTo>
                    <a:cubicBezTo>
                      <a:pt x="119" y="98"/>
                      <a:pt x="120" y="95"/>
                      <a:pt x="120" y="92"/>
                    </a:cubicBezTo>
                    <a:cubicBezTo>
                      <a:pt x="121" y="93"/>
                      <a:pt x="122" y="94"/>
                      <a:pt x="123" y="95"/>
                    </a:cubicBezTo>
                    <a:close/>
                    <a:moveTo>
                      <a:pt x="85" y="95"/>
                    </a:moveTo>
                    <a:cubicBezTo>
                      <a:pt x="86" y="94"/>
                      <a:pt x="88" y="91"/>
                      <a:pt x="88" y="90"/>
                    </a:cubicBezTo>
                    <a:cubicBezTo>
                      <a:pt x="88" y="93"/>
                      <a:pt x="87" y="95"/>
                      <a:pt x="87" y="98"/>
                    </a:cubicBezTo>
                    <a:cubicBezTo>
                      <a:pt x="85" y="97"/>
                      <a:pt x="84" y="95"/>
                      <a:pt x="83" y="93"/>
                    </a:cubicBezTo>
                    <a:cubicBezTo>
                      <a:pt x="83" y="93"/>
                      <a:pt x="83" y="93"/>
                      <a:pt x="83" y="93"/>
                    </a:cubicBezTo>
                    <a:cubicBezTo>
                      <a:pt x="85" y="92"/>
                      <a:pt x="84" y="93"/>
                      <a:pt x="85" y="91"/>
                    </a:cubicBezTo>
                    <a:cubicBezTo>
                      <a:pt x="85" y="92"/>
                      <a:pt x="85" y="94"/>
                      <a:pt x="85" y="95"/>
                    </a:cubicBezTo>
                    <a:cubicBezTo>
                      <a:pt x="85" y="95"/>
                      <a:pt x="85" y="96"/>
                      <a:pt x="85" y="95"/>
                    </a:cubicBezTo>
                    <a:close/>
                    <a:moveTo>
                      <a:pt x="93" y="84"/>
                    </a:moveTo>
                    <a:cubicBezTo>
                      <a:pt x="97" y="81"/>
                      <a:pt x="99" y="77"/>
                      <a:pt x="101" y="73"/>
                    </a:cubicBezTo>
                    <a:cubicBezTo>
                      <a:pt x="102" y="74"/>
                      <a:pt x="103" y="75"/>
                      <a:pt x="104" y="76"/>
                    </a:cubicBezTo>
                    <a:cubicBezTo>
                      <a:pt x="104" y="76"/>
                      <a:pt x="104" y="76"/>
                      <a:pt x="104" y="76"/>
                    </a:cubicBezTo>
                    <a:cubicBezTo>
                      <a:pt x="103" y="81"/>
                      <a:pt x="101" y="87"/>
                      <a:pt x="100" y="92"/>
                    </a:cubicBezTo>
                    <a:cubicBezTo>
                      <a:pt x="99" y="97"/>
                      <a:pt x="97" y="103"/>
                      <a:pt x="96" y="108"/>
                    </a:cubicBezTo>
                    <a:cubicBezTo>
                      <a:pt x="97" y="103"/>
                      <a:pt x="97" y="97"/>
                      <a:pt x="98" y="92"/>
                    </a:cubicBezTo>
                    <a:cubicBezTo>
                      <a:pt x="100" y="86"/>
                      <a:pt x="101" y="80"/>
                      <a:pt x="102" y="74"/>
                    </a:cubicBezTo>
                    <a:cubicBezTo>
                      <a:pt x="102" y="74"/>
                      <a:pt x="101" y="74"/>
                      <a:pt x="101" y="74"/>
                    </a:cubicBezTo>
                    <a:cubicBezTo>
                      <a:pt x="101" y="75"/>
                      <a:pt x="101" y="75"/>
                      <a:pt x="101" y="76"/>
                    </a:cubicBezTo>
                    <a:cubicBezTo>
                      <a:pt x="100" y="76"/>
                      <a:pt x="100" y="76"/>
                      <a:pt x="100" y="76"/>
                    </a:cubicBezTo>
                    <a:cubicBezTo>
                      <a:pt x="100" y="81"/>
                      <a:pt x="98" y="85"/>
                      <a:pt x="97" y="89"/>
                    </a:cubicBezTo>
                    <a:cubicBezTo>
                      <a:pt x="96" y="94"/>
                      <a:pt x="95" y="99"/>
                      <a:pt x="93" y="103"/>
                    </a:cubicBezTo>
                    <a:cubicBezTo>
                      <a:pt x="92" y="107"/>
                      <a:pt x="94" y="101"/>
                      <a:pt x="94" y="101"/>
                    </a:cubicBezTo>
                    <a:cubicBezTo>
                      <a:pt x="94" y="98"/>
                      <a:pt x="94" y="95"/>
                      <a:pt x="95" y="92"/>
                    </a:cubicBezTo>
                    <a:cubicBezTo>
                      <a:pt x="95" y="87"/>
                      <a:pt x="98" y="84"/>
                      <a:pt x="98" y="80"/>
                    </a:cubicBezTo>
                    <a:cubicBezTo>
                      <a:pt x="98" y="80"/>
                      <a:pt x="97" y="79"/>
                      <a:pt x="97" y="80"/>
                    </a:cubicBezTo>
                    <a:cubicBezTo>
                      <a:pt x="96" y="84"/>
                      <a:pt x="94" y="88"/>
                      <a:pt x="93" y="93"/>
                    </a:cubicBezTo>
                    <a:cubicBezTo>
                      <a:pt x="93" y="90"/>
                      <a:pt x="93" y="87"/>
                      <a:pt x="93" y="84"/>
                    </a:cubicBezTo>
                    <a:cubicBezTo>
                      <a:pt x="93" y="84"/>
                      <a:pt x="93" y="84"/>
                      <a:pt x="93" y="84"/>
                    </a:cubicBezTo>
                    <a:close/>
                    <a:moveTo>
                      <a:pt x="101" y="118"/>
                    </a:moveTo>
                    <a:cubicBezTo>
                      <a:pt x="101" y="118"/>
                      <a:pt x="101" y="118"/>
                      <a:pt x="101" y="118"/>
                    </a:cubicBezTo>
                    <a:cubicBezTo>
                      <a:pt x="100" y="116"/>
                      <a:pt x="99" y="115"/>
                      <a:pt x="98" y="114"/>
                    </a:cubicBezTo>
                    <a:cubicBezTo>
                      <a:pt x="98" y="114"/>
                      <a:pt x="98" y="114"/>
                      <a:pt x="98" y="113"/>
                    </a:cubicBezTo>
                    <a:cubicBezTo>
                      <a:pt x="100" y="108"/>
                      <a:pt x="102" y="103"/>
                      <a:pt x="103" y="98"/>
                    </a:cubicBezTo>
                    <a:cubicBezTo>
                      <a:pt x="104" y="95"/>
                      <a:pt x="105" y="92"/>
                      <a:pt x="106" y="89"/>
                    </a:cubicBezTo>
                    <a:cubicBezTo>
                      <a:pt x="106" y="88"/>
                      <a:pt x="106" y="87"/>
                      <a:pt x="107" y="86"/>
                    </a:cubicBezTo>
                    <a:cubicBezTo>
                      <a:pt x="106" y="90"/>
                      <a:pt x="105" y="95"/>
                      <a:pt x="104" y="100"/>
                    </a:cubicBezTo>
                    <a:cubicBezTo>
                      <a:pt x="102" y="106"/>
                      <a:pt x="102" y="112"/>
                      <a:pt x="101" y="118"/>
                    </a:cubicBezTo>
                    <a:close/>
                    <a:moveTo>
                      <a:pt x="92" y="98"/>
                    </a:moveTo>
                    <a:cubicBezTo>
                      <a:pt x="92" y="97"/>
                      <a:pt x="92" y="96"/>
                      <a:pt x="93" y="95"/>
                    </a:cubicBezTo>
                    <a:cubicBezTo>
                      <a:pt x="94" y="91"/>
                      <a:pt x="95" y="88"/>
                      <a:pt x="96" y="85"/>
                    </a:cubicBezTo>
                    <a:cubicBezTo>
                      <a:pt x="96" y="85"/>
                      <a:pt x="97" y="80"/>
                      <a:pt x="97" y="82"/>
                    </a:cubicBezTo>
                    <a:cubicBezTo>
                      <a:pt x="97" y="84"/>
                      <a:pt x="96" y="86"/>
                      <a:pt x="95" y="87"/>
                    </a:cubicBezTo>
                    <a:cubicBezTo>
                      <a:pt x="93" y="93"/>
                      <a:pt x="93" y="100"/>
                      <a:pt x="92" y="106"/>
                    </a:cubicBezTo>
                    <a:cubicBezTo>
                      <a:pt x="92" y="106"/>
                      <a:pt x="93" y="106"/>
                      <a:pt x="93" y="106"/>
                    </a:cubicBezTo>
                    <a:cubicBezTo>
                      <a:pt x="96" y="101"/>
                      <a:pt x="96" y="96"/>
                      <a:pt x="97" y="91"/>
                    </a:cubicBezTo>
                    <a:cubicBezTo>
                      <a:pt x="98" y="88"/>
                      <a:pt x="99" y="85"/>
                      <a:pt x="100" y="82"/>
                    </a:cubicBezTo>
                    <a:cubicBezTo>
                      <a:pt x="100" y="82"/>
                      <a:pt x="100" y="82"/>
                      <a:pt x="100" y="82"/>
                    </a:cubicBezTo>
                    <a:cubicBezTo>
                      <a:pt x="99" y="86"/>
                      <a:pt x="99" y="89"/>
                      <a:pt x="98" y="92"/>
                    </a:cubicBezTo>
                    <a:cubicBezTo>
                      <a:pt x="96" y="98"/>
                      <a:pt x="96" y="104"/>
                      <a:pt x="95" y="109"/>
                    </a:cubicBezTo>
                    <a:cubicBezTo>
                      <a:pt x="95" y="109"/>
                      <a:pt x="95" y="109"/>
                      <a:pt x="95" y="109"/>
                    </a:cubicBezTo>
                    <a:cubicBezTo>
                      <a:pt x="93" y="107"/>
                      <a:pt x="92" y="105"/>
                      <a:pt x="90" y="103"/>
                    </a:cubicBezTo>
                    <a:cubicBezTo>
                      <a:pt x="90" y="103"/>
                      <a:pt x="90" y="103"/>
                      <a:pt x="90" y="103"/>
                    </a:cubicBezTo>
                    <a:cubicBezTo>
                      <a:pt x="91" y="101"/>
                      <a:pt x="91" y="99"/>
                      <a:pt x="92" y="98"/>
                    </a:cubicBezTo>
                    <a:close/>
                    <a:moveTo>
                      <a:pt x="98" y="113"/>
                    </a:moveTo>
                    <a:cubicBezTo>
                      <a:pt x="98" y="113"/>
                      <a:pt x="98" y="113"/>
                      <a:pt x="98" y="113"/>
                    </a:cubicBezTo>
                    <a:cubicBezTo>
                      <a:pt x="97" y="112"/>
                      <a:pt x="96" y="111"/>
                      <a:pt x="95" y="110"/>
                    </a:cubicBezTo>
                    <a:cubicBezTo>
                      <a:pt x="95" y="110"/>
                      <a:pt x="95" y="110"/>
                      <a:pt x="95" y="110"/>
                    </a:cubicBezTo>
                    <a:cubicBezTo>
                      <a:pt x="100" y="99"/>
                      <a:pt x="101" y="88"/>
                      <a:pt x="104" y="78"/>
                    </a:cubicBezTo>
                    <a:cubicBezTo>
                      <a:pt x="104" y="80"/>
                      <a:pt x="104" y="83"/>
                      <a:pt x="103" y="85"/>
                    </a:cubicBezTo>
                    <a:cubicBezTo>
                      <a:pt x="103" y="88"/>
                      <a:pt x="102" y="91"/>
                      <a:pt x="101" y="94"/>
                    </a:cubicBezTo>
                    <a:cubicBezTo>
                      <a:pt x="99" y="101"/>
                      <a:pt x="99" y="107"/>
                      <a:pt x="98" y="113"/>
                    </a:cubicBezTo>
                    <a:close/>
                    <a:moveTo>
                      <a:pt x="92" y="87"/>
                    </a:moveTo>
                    <a:cubicBezTo>
                      <a:pt x="92" y="90"/>
                      <a:pt x="92" y="94"/>
                      <a:pt x="91" y="97"/>
                    </a:cubicBezTo>
                    <a:cubicBezTo>
                      <a:pt x="91" y="97"/>
                      <a:pt x="91" y="98"/>
                      <a:pt x="91" y="98"/>
                    </a:cubicBezTo>
                    <a:cubicBezTo>
                      <a:pt x="91" y="98"/>
                      <a:pt x="91" y="99"/>
                      <a:pt x="90" y="99"/>
                    </a:cubicBezTo>
                    <a:cubicBezTo>
                      <a:pt x="89" y="100"/>
                      <a:pt x="89" y="101"/>
                      <a:pt x="90" y="101"/>
                    </a:cubicBezTo>
                    <a:cubicBezTo>
                      <a:pt x="90" y="101"/>
                      <a:pt x="90" y="102"/>
                      <a:pt x="89" y="102"/>
                    </a:cubicBezTo>
                    <a:cubicBezTo>
                      <a:pt x="89" y="101"/>
                      <a:pt x="88" y="100"/>
                      <a:pt x="87" y="99"/>
                    </a:cubicBezTo>
                    <a:cubicBezTo>
                      <a:pt x="87" y="99"/>
                      <a:pt x="87" y="99"/>
                      <a:pt x="87" y="99"/>
                    </a:cubicBezTo>
                    <a:cubicBezTo>
                      <a:pt x="88" y="96"/>
                      <a:pt x="89" y="94"/>
                      <a:pt x="90" y="91"/>
                    </a:cubicBezTo>
                    <a:cubicBezTo>
                      <a:pt x="91" y="90"/>
                      <a:pt x="91" y="88"/>
                      <a:pt x="92" y="87"/>
                    </a:cubicBezTo>
                    <a:cubicBezTo>
                      <a:pt x="92" y="85"/>
                      <a:pt x="92" y="85"/>
                      <a:pt x="92" y="87"/>
                    </a:cubicBezTo>
                    <a:close/>
                    <a:moveTo>
                      <a:pt x="107" y="126"/>
                    </a:moveTo>
                    <a:cubicBezTo>
                      <a:pt x="107" y="127"/>
                      <a:pt x="107" y="127"/>
                      <a:pt x="107" y="127"/>
                    </a:cubicBezTo>
                    <a:cubicBezTo>
                      <a:pt x="106" y="126"/>
                      <a:pt x="105" y="125"/>
                      <a:pt x="104" y="123"/>
                    </a:cubicBezTo>
                    <a:cubicBezTo>
                      <a:pt x="103" y="122"/>
                      <a:pt x="102" y="120"/>
                      <a:pt x="101" y="118"/>
                    </a:cubicBezTo>
                    <a:cubicBezTo>
                      <a:pt x="101" y="118"/>
                      <a:pt x="101" y="118"/>
                      <a:pt x="101" y="118"/>
                    </a:cubicBezTo>
                    <a:cubicBezTo>
                      <a:pt x="101" y="117"/>
                      <a:pt x="102" y="117"/>
                      <a:pt x="102" y="116"/>
                    </a:cubicBezTo>
                    <a:cubicBezTo>
                      <a:pt x="102" y="116"/>
                      <a:pt x="102" y="116"/>
                      <a:pt x="102" y="115"/>
                    </a:cubicBezTo>
                    <a:cubicBezTo>
                      <a:pt x="104" y="110"/>
                      <a:pt x="105" y="104"/>
                      <a:pt x="107" y="99"/>
                    </a:cubicBezTo>
                    <a:cubicBezTo>
                      <a:pt x="108" y="97"/>
                      <a:pt x="109" y="95"/>
                      <a:pt x="110" y="92"/>
                    </a:cubicBezTo>
                    <a:cubicBezTo>
                      <a:pt x="109" y="96"/>
                      <a:pt x="109" y="99"/>
                      <a:pt x="108" y="103"/>
                    </a:cubicBezTo>
                    <a:cubicBezTo>
                      <a:pt x="106" y="109"/>
                      <a:pt x="107" y="116"/>
                      <a:pt x="104" y="122"/>
                    </a:cubicBezTo>
                    <a:cubicBezTo>
                      <a:pt x="103" y="122"/>
                      <a:pt x="104" y="123"/>
                      <a:pt x="104" y="122"/>
                    </a:cubicBezTo>
                    <a:cubicBezTo>
                      <a:pt x="107" y="117"/>
                      <a:pt x="108" y="110"/>
                      <a:pt x="110" y="104"/>
                    </a:cubicBezTo>
                    <a:cubicBezTo>
                      <a:pt x="111" y="102"/>
                      <a:pt x="112" y="99"/>
                      <a:pt x="112" y="97"/>
                    </a:cubicBezTo>
                    <a:cubicBezTo>
                      <a:pt x="113" y="94"/>
                      <a:pt x="115" y="90"/>
                      <a:pt x="115" y="88"/>
                    </a:cubicBezTo>
                    <a:cubicBezTo>
                      <a:pt x="115" y="95"/>
                      <a:pt x="113" y="101"/>
                      <a:pt x="112" y="108"/>
                    </a:cubicBezTo>
                    <a:cubicBezTo>
                      <a:pt x="111" y="111"/>
                      <a:pt x="110" y="115"/>
                      <a:pt x="109" y="118"/>
                    </a:cubicBezTo>
                    <a:cubicBezTo>
                      <a:pt x="109" y="120"/>
                      <a:pt x="109" y="121"/>
                      <a:pt x="108" y="123"/>
                    </a:cubicBezTo>
                    <a:cubicBezTo>
                      <a:pt x="108" y="124"/>
                      <a:pt x="108" y="125"/>
                      <a:pt x="107" y="126"/>
                    </a:cubicBezTo>
                    <a:cubicBezTo>
                      <a:pt x="107" y="126"/>
                      <a:pt x="107" y="126"/>
                      <a:pt x="107" y="126"/>
                    </a:cubicBezTo>
                    <a:close/>
                    <a:moveTo>
                      <a:pt x="115" y="87"/>
                    </a:moveTo>
                    <a:cubicBezTo>
                      <a:pt x="112" y="93"/>
                      <a:pt x="111" y="99"/>
                      <a:pt x="109" y="105"/>
                    </a:cubicBezTo>
                    <a:cubicBezTo>
                      <a:pt x="108" y="107"/>
                      <a:pt x="108" y="108"/>
                      <a:pt x="107" y="110"/>
                    </a:cubicBezTo>
                    <a:cubicBezTo>
                      <a:pt x="108" y="107"/>
                      <a:pt x="108" y="104"/>
                      <a:pt x="109" y="102"/>
                    </a:cubicBezTo>
                    <a:cubicBezTo>
                      <a:pt x="111" y="96"/>
                      <a:pt x="111" y="90"/>
                      <a:pt x="112" y="83"/>
                    </a:cubicBezTo>
                    <a:cubicBezTo>
                      <a:pt x="113" y="85"/>
                      <a:pt x="114" y="86"/>
                      <a:pt x="115" y="87"/>
                    </a:cubicBezTo>
                    <a:close/>
                    <a:moveTo>
                      <a:pt x="107" y="97"/>
                    </a:moveTo>
                    <a:cubicBezTo>
                      <a:pt x="105" y="102"/>
                      <a:pt x="104" y="106"/>
                      <a:pt x="103" y="111"/>
                    </a:cubicBezTo>
                    <a:cubicBezTo>
                      <a:pt x="103" y="111"/>
                      <a:pt x="103" y="110"/>
                      <a:pt x="103" y="110"/>
                    </a:cubicBezTo>
                    <a:cubicBezTo>
                      <a:pt x="103" y="106"/>
                      <a:pt x="104" y="103"/>
                      <a:pt x="104" y="100"/>
                    </a:cubicBezTo>
                    <a:cubicBezTo>
                      <a:pt x="106" y="93"/>
                      <a:pt x="107" y="87"/>
                      <a:pt x="108" y="80"/>
                    </a:cubicBezTo>
                    <a:cubicBezTo>
                      <a:pt x="108" y="80"/>
                      <a:pt x="108" y="80"/>
                      <a:pt x="108" y="80"/>
                    </a:cubicBezTo>
                    <a:cubicBezTo>
                      <a:pt x="106" y="86"/>
                      <a:pt x="104" y="92"/>
                      <a:pt x="103" y="98"/>
                    </a:cubicBezTo>
                    <a:cubicBezTo>
                      <a:pt x="101" y="101"/>
                      <a:pt x="100" y="104"/>
                      <a:pt x="99" y="108"/>
                    </a:cubicBezTo>
                    <a:cubicBezTo>
                      <a:pt x="100" y="102"/>
                      <a:pt x="101" y="97"/>
                      <a:pt x="103" y="91"/>
                    </a:cubicBezTo>
                    <a:cubicBezTo>
                      <a:pt x="104" y="86"/>
                      <a:pt x="105" y="82"/>
                      <a:pt x="105" y="76"/>
                    </a:cubicBezTo>
                    <a:cubicBezTo>
                      <a:pt x="107" y="79"/>
                      <a:pt x="109" y="81"/>
                      <a:pt x="111" y="83"/>
                    </a:cubicBezTo>
                    <a:cubicBezTo>
                      <a:pt x="110" y="87"/>
                      <a:pt x="109" y="93"/>
                      <a:pt x="107" y="97"/>
                    </a:cubicBezTo>
                    <a:close/>
                    <a:moveTo>
                      <a:pt x="99" y="71"/>
                    </a:moveTo>
                    <a:cubicBezTo>
                      <a:pt x="96" y="79"/>
                      <a:pt x="87" y="86"/>
                      <a:pt x="79" y="88"/>
                    </a:cubicBezTo>
                    <a:cubicBezTo>
                      <a:pt x="78" y="87"/>
                      <a:pt x="77" y="86"/>
                      <a:pt x="77" y="85"/>
                    </a:cubicBezTo>
                    <a:cubicBezTo>
                      <a:pt x="86" y="84"/>
                      <a:pt x="92" y="76"/>
                      <a:pt x="96" y="68"/>
                    </a:cubicBezTo>
                    <a:cubicBezTo>
                      <a:pt x="97" y="69"/>
                      <a:pt x="98" y="70"/>
                      <a:pt x="99" y="71"/>
                    </a:cubicBezTo>
                    <a:close/>
                    <a:moveTo>
                      <a:pt x="57" y="57"/>
                    </a:moveTo>
                    <a:cubicBezTo>
                      <a:pt x="60" y="52"/>
                      <a:pt x="62" y="47"/>
                      <a:pt x="64" y="42"/>
                    </a:cubicBezTo>
                    <a:cubicBezTo>
                      <a:pt x="61" y="48"/>
                      <a:pt x="61" y="54"/>
                      <a:pt x="58" y="60"/>
                    </a:cubicBezTo>
                    <a:cubicBezTo>
                      <a:pt x="56" y="58"/>
                      <a:pt x="55" y="57"/>
                      <a:pt x="54" y="55"/>
                    </a:cubicBezTo>
                    <a:cubicBezTo>
                      <a:pt x="54" y="55"/>
                      <a:pt x="54" y="55"/>
                      <a:pt x="54" y="55"/>
                    </a:cubicBezTo>
                    <a:cubicBezTo>
                      <a:pt x="56" y="52"/>
                      <a:pt x="58" y="48"/>
                      <a:pt x="59" y="45"/>
                    </a:cubicBezTo>
                    <a:cubicBezTo>
                      <a:pt x="59" y="45"/>
                      <a:pt x="59" y="46"/>
                      <a:pt x="59" y="46"/>
                    </a:cubicBezTo>
                    <a:cubicBezTo>
                      <a:pt x="58" y="50"/>
                      <a:pt x="57" y="53"/>
                      <a:pt x="56" y="57"/>
                    </a:cubicBezTo>
                    <a:cubicBezTo>
                      <a:pt x="56" y="57"/>
                      <a:pt x="57" y="58"/>
                      <a:pt x="57" y="57"/>
                    </a:cubicBezTo>
                    <a:close/>
                    <a:moveTo>
                      <a:pt x="60" y="63"/>
                    </a:moveTo>
                    <a:cubicBezTo>
                      <a:pt x="60" y="63"/>
                      <a:pt x="61" y="64"/>
                      <a:pt x="61" y="63"/>
                    </a:cubicBezTo>
                    <a:cubicBezTo>
                      <a:pt x="63" y="61"/>
                      <a:pt x="64" y="58"/>
                      <a:pt x="65" y="55"/>
                    </a:cubicBezTo>
                    <a:cubicBezTo>
                      <a:pt x="66" y="54"/>
                      <a:pt x="66" y="53"/>
                      <a:pt x="67" y="51"/>
                    </a:cubicBezTo>
                    <a:cubicBezTo>
                      <a:pt x="67" y="51"/>
                      <a:pt x="70" y="45"/>
                      <a:pt x="69" y="49"/>
                    </a:cubicBezTo>
                    <a:cubicBezTo>
                      <a:pt x="66" y="55"/>
                      <a:pt x="63" y="60"/>
                      <a:pt x="63" y="67"/>
                    </a:cubicBezTo>
                    <a:cubicBezTo>
                      <a:pt x="63" y="67"/>
                      <a:pt x="63" y="67"/>
                      <a:pt x="64" y="67"/>
                    </a:cubicBezTo>
                    <a:cubicBezTo>
                      <a:pt x="67" y="61"/>
                      <a:pt x="69" y="55"/>
                      <a:pt x="73" y="50"/>
                    </a:cubicBezTo>
                    <a:cubicBezTo>
                      <a:pt x="70" y="54"/>
                      <a:pt x="69" y="62"/>
                      <a:pt x="66" y="68"/>
                    </a:cubicBezTo>
                    <a:cubicBezTo>
                      <a:pt x="66" y="68"/>
                      <a:pt x="66" y="69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3" y="67"/>
                      <a:pt x="61" y="64"/>
                      <a:pt x="58" y="61"/>
                    </a:cubicBezTo>
                    <a:cubicBezTo>
                      <a:pt x="61" y="56"/>
                      <a:pt x="65" y="50"/>
                      <a:pt x="67" y="46"/>
                    </a:cubicBezTo>
                    <a:cubicBezTo>
                      <a:pt x="65" y="52"/>
                      <a:pt x="62" y="57"/>
                      <a:pt x="60" y="63"/>
                    </a:cubicBezTo>
                    <a:close/>
                    <a:moveTo>
                      <a:pt x="67" y="68"/>
                    </a:moveTo>
                    <a:cubicBezTo>
                      <a:pt x="67" y="67"/>
                      <a:pt x="68" y="66"/>
                      <a:pt x="68" y="65"/>
                    </a:cubicBezTo>
                    <a:cubicBezTo>
                      <a:pt x="69" y="64"/>
                      <a:pt x="70" y="62"/>
                      <a:pt x="71" y="61"/>
                    </a:cubicBezTo>
                    <a:cubicBezTo>
                      <a:pt x="71" y="59"/>
                      <a:pt x="72" y="58"/>
                      <a:pt x="73" y="56"/>
                    </a:cubicBezTo>
                    <a:cubicBezTo>
                      <a:pt x="73" y="55"/>
                      <a:pt x="76" y="49"/>
                      <a:pt x="75" y="53"/>
                    </a:cubicBezTo>
                    <a:cubicBezTo>
                      <a:pt x="72" y="59"/>
                      <a:pt x="71" y="66"/>
                      <a:pt x="68" y="73"/>
                    </a:cubicBezTo>
                    <a:cubicBezTo>
                      <a:pt x="68" y="73"/>
                      <a:pt x="68" y="73"/>
                      <a:pt x="68" y="73"/>
                    </a:cubicBezTo>
                    <a:cubicBezTo>
                      <a:pt x="70" y="70"/>
                      <a:pt x="72" y="67"/>
                      <a:pt x="74" y="64"/>
                    </a:cubicBezTo>
                    <a:cubicBezTo>
                      <a:pt x="75" y="62"/>
                      <a:pt x="76" y="60"/>
                      <a:pt x="77" y="58"/>
                    </a:cubicBezTo>
                    <a:cubicBezTo>
                      <a:pt x="77" y="58"/>
                      <a:pt x="80" y="52"/>
                      <a:pt x="79" y="55"/>
                    </a:cubicBezTo>
                    <a:cubicBezTo>
                      <a:pt x="79" y="59"/>
                      <a:pt x="76" y="63"/>
                      <a:pt x="74" y="67"/>
                    </a:cubicBezTo>
                    <a:cubicBezTo>
                      <a:pt x="73" y="71"/>
                      <a:pt x="72" y="74"/>
                      <a:pt x="71" y="77"/>
                    </a:cubicBezTo>
                    <a:cubicBezTo>
                      <a:pt x="70" y="76"/>
                      <a:pt x="69" y="75"/>
                      <a:pt x="69" y="74"/>
                    </a:cubicBezTo>
                    <a:cubicBezTo>
                      <a:pt x="68" y="73"/>
                      <a:pt x="66" y="71"/>
                      <a:pt x="65" y="70"/>
                    </a:cubicBezTo>
                    <a:cubicBezTo>
                      <a:pt x="65" y="70"/>
                      <a:pt x="66" y="70"/>
                      <a:pt x="66" y="70"/>
                    </a:cubicBezTo>
                    <a:cubicBezTo>
                      <a:pt x="66" y="69"/>
                      <a:pt x="66" y="69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lose/>
                    <a:moveTo>
                      <a:pt x="79" y="68"/>
                    </a:moveTo>
                    <a:cubicBezTo>
                      <a:pt x="77" y="72"/>
                      <a:pt x="76" y="76"/>
                      <a:pt x="76" y="80"/>
                    </a:cubicBezTo>
                    <a:cubicBezTo>
                      <a:pt x="75" y="81"/>
                      <a:pt x="76" y="81"/>
                      <a:pt x="76" y="80"/>
                    </a:cubicBezTo>
                    <a:cubicBezTo>
                      <a:pt x="80" y="74"/>
                      <a:pt x="82" y="66"/>
                      <a:pt x="86" y="60"/>
                    </a:cubicBezTo>
                    <a:cubicBezTo>
                      <a:pt x="84" y="63"/>
                      <a:pt x="84" y="67"/>
                      <a:pt x="83" y="70"/>
                    </a:cubicBezTo>
                    <a:cubicBezTo>
                      <a:pt x="81" y="74"/>
                      <a:pt x="80" y="78"/>
                      <a:pt x="79" y="81"/>
                    </a:cubicBezTo>
                    <a:cubicBezTo>
                      <a:pt x="79" y="81"/>
                      <a:pt x="79" y="82"/>
                      <a:pt x="79" y="82"/>
                    </a:cubicBezTo>
                    <a:cubicBezTo>
                      <a:pt x="77" y="82"/>
                      <a:pt x="76" y="82"/>
                      <a:pt x="74" y="82"/>
                    </a:cubicBezTo>
                    <a:cubicBezTo>
                      <a:pt x="74" y="81"/>
                      <a:pt x="73" y="80"/>
                      <a:pt x="72" y="78"/>
                    </a:cubicBezTo>
                    <a:cubicBezTo>
                      <a:pt x="76" y="72"/>
                      <a:pt x="77" y="65"/>
                      <a:pt x="81" y="58"/>
                    </a:cubicBezTo>
                    <a:cubicBezTo>
                      <a:pt x="84" y="55"/>
                      <a:pt x="81" y="62"/>
                      <a:pt x="81" y="62"/>
                    </a:cubicBezTo>
                    <a:cubicBezTo>
                      <a:pt x="80" y="64"/>
                      <a:pt x="80" y="66"/>
                      <a:pt x="79" y="68"/>
                    </a:cubicBezTo>
                    <a:close/>
                    <a:moveTo>
                      <a:pt x="80" y="81"/>
                    </a:moveTo>
                    <a:cubicBezTo>
                      <a:pt x="83" y="75"/>
                      <a:pt x="85" y="70"/>
                      <a:pt x="88" y="63"/>
                    </a:cubicBezTo>
                    <a:cubicBezTo>
                      <a:pt x="89" y="61"/>
                      <a:pt x="88" y="62"/>
                      <a:pt x="88" y="63"/>
                    </a:cubicBezTo>
                    <a:cubicBezTo>
                      <a:pt x="88" y="66"/>
                      <a:pt x="87" y="68"/>
                      <a:pt x="87" y="71"/>
                    </a:cubicBezTo>
                    <a:cubicBezTo>
                      <a:pt x="86" y="74"/>
                      <a:pt x="84" y="76"/>
                      <a:pt x="84" y="79"/>
                    </a:cubicBezTo>
                    <a:cubicBezTo>
                      <a:pt x="82" y="80"/>
                      <a:pt x="81" y="81"/>
                      <a:pt x="80" y="81"/>
                    </a:cubicBezTo>
                    <a:close/>
                    <a:moveTo>
                      <a:pt x="85" y="75"/>
                    </a:moveTo>
                    <a:cubicBezTo>
                      <a:pt x="86" y="73"/>
                      <a:pt x="87" y="71"/>
                      <a:pt x="88" y="69"/>
                    </a:cubicBezTo>
                    <a:cubicBezTo>
                      <a:pt x="88" y="67"/>
                      <a:pt x="89" y="65"/>
                      <a:pt x="89" y="62"/>
                    </a:cubicBezTo>
                    <a:cubicBezTo>
                      <a:pt x="89" y="63"/>
                      <a:pt x="90" y="63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90" y="67"/>
                      <a:pt x="89" y="70"/>
                      <a:pt x="88" y="72"/>
                    </a:cubicBezTo>
                    <a:cubicBezTo>
                      <a:pt x="87" y="74"/>
                      <a:pt x="83" y="82"/>
                      <a:pt x="85" y="75"/>
                    </a:cubicBezTo>
                    <a:close/>
                    <a:moveTo>
                      <a:pt x="88" y="61"/>
                    </a:moveTo>
                    <a:cubicBezTo>
                      <a:pt x="87" y="64"/>
                      <a:pt x="86" y="67"/>
                      <a:pt x="85" y="70"/>
                    </a:cubicBezTo>
                    <a:cubicBezTo>
                      <a:pt x="83" y="74"/>
                      <a:pt x="81" y="77"/>
                      <a:pt x="80" y="80"/>
                    </a:cubicBezTo>
                    <a:cubicBezTo>
                      <a:pt x="83" y="74"/>
                      <a:pt x="85" y="67"/>
                      <a:pt x="87" y="60"/>
                    </a:cubicBezTo>
                    <a:cubicBezTo>
                      <a:pt x="87" y="60"/>
                      <a:pt x="88" y="61"/>
                      <a:pt x="88" y="61"/>
                    </a:cubicBezTo>
                    <a:close/>
                    <a:moveTo>
                      <a:pt x="86" y="59"/>
                    </a:moveTo>
                    <a:cubicBezTo>
                      <a:pt x="82" y="65"/>
                      <a:pt x="80" y="72"/>
                      <a:pt x="76" y="79"/>
                    </a:cubicBezTo>
                    <a:cubicBezTo>
                      <a:pt x="78" y="75"/>
                      <a:pt x="79" y="70"/>
                      <a:pt x="80" y="67"/>
                    </a:cubicBezTo>
                    <a:cubicBezTo>
                      <a:pt x="81" y="63"/>
                      <a:pt x="82" y="60"/>
                      <a:pt x="83" y="57"/>
                    </a:cubicBezTo>
                    <a:cubicBezTo>
                      <a:pt x="84" y="58"/>
                      <a:pt x="85" y="58"/>
                      <a:pt x="86" y="59"/>
                    </a:cubicBezTo>
                    <a:close/>
                    <a:moveTo>
                      <a:pt x="72" y="76"/>
                    </a:moveTo>
                    <a:cubicBezTo>
                      <a:pt x="70" y="80"/>
                      <a:pt x="74" y="72"/>
                      <a:pt x="74" y="71"/>
                    </a:cubicBezTo>
                    <a:cubicBezTo>
                      <a:pt x="75" y="68"/>
                      <a:pt x="76" y="66"/>
                      <a:pt x="77" y="63"/>
                    </a:cubicBezTo>
                    <a:cubicBezTo>
                      <a:pt x="78" y="60"/>
                      <a:pt x="80" y="58"/>
                      <a:pt x="80" y="54"/>
                    </a:cubicBezTo>
                    <a:cubicBezTo>
                      <a:pt x="81" y="55"/>
                      <a:pt x="82" y="56"/>
                      <a:pt x="82" y="56"/>
                    </a:cubicBezTo>
                    <a:cubicBezTo>
                      <a:pt x="77" y="62"/>
                      <a:pt x="76" y="70"/>
                      <a:pt x="72" y="76"/>
                    </a:cubicBezTo>
                    <a:close/>
                    <a:moveTo>
                      <a:pt x="79" y="54"/>
                    </a:moveTo>
                    <a:cubicBezTo>
                      <a:pt x="75" y="59"/>
                      <a:pt x="72" y="66"/>
                      <a:pt x="69" y="71"/>
                    </a:cubicBezTo>
                    <a:cubicBezTo>
                      <a:pt x="72" y="65"/>
                      <a:pt x="74" y="58"/>
                      <a:pt x="76" y="51"/>
                    </a:cubicBezTo>
                    <a:cubicBezTo>
                      <a:pt x="77" y="52"/>
                      <a:pt x="78" y="53"/>
                      <a:pt x="79" y="54"/>
                    </a:cubicBezTo>
                    <a:close/>
                    <a:moveTo>
                      <a:pt x="55" y="34"/>
                    </a:moveTo>
                    <a:cubicBezTo>
                      <a:pt x="54" y="36"/>
                      <a:pt x="53" y="38"/>
                      <a:pt x="52" y="40"/>
                    </a:cubicBezTo>
                    <a:cubicBezTo>
                      <a:pt x="52" y="41"/>
                      <a:pt x="51" y="42"/>
                      <a:pt x="50" y="43"/>
                    </a:cubicBezTo>
                    <a:cubicBezTo>
                      <a:pt x="51" y="40"/>
                      <a:pt x="53" y="37"/>
                      <a:pt x="53" y="33"/>
                    </a:cubicBezTo>
                    <a:cubicBezTo>
                      <a:pt x="54" y="34"/>
                      <a:pt x="54" y="34"/>
                      <a:pt x="55" y="34"/>
                    </a:cubicBezTo>
                    <a:close/>
                    <a:moveTo>
                      <a:pt x="47" y="36"/>
                    </a:moveTo>
                    <a:cubicBezTo>
                      <a:pt x="47" y="35"/>
                      <a:pt x="49" y="29"/>
                      <a:pt x="48" y="34"/>
                    </a:cubicBezTo>
                    <a:cubicBezTo>
                      <a:pt x="47" y="37"/>
                      <a:pt x="47" y="41"/>
                      <a:pt x="46" y="44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48" y="41"/>
                      <a:pt x="52" y="37"/>
                      <a:pt x="52" y="33"/>
                    </a:cubicBezTo>
                    <a:cubicBezTo>
                      <a:pt x="52" y="38"/>
                      <a:pt x="50" y="42"/>
                      <a:pt x="48" y="46"/>
                    </a:cubicBezTo>
                    <a:cubicBezTo>
                      <a:pt x="48" y="46"/>
                      <a:pt x="49" y="47"/>
                      <a:pt x="49" y="46"/>
                    </a:cubicBezTo>
                    <a:cubicBezTo>
                      <a:pt x="51" y="43"/>
                      <a:pt x="53" y="40"/>
                      <a:pt x="55" y="36"/>
                    </a:cubicBezTo>
                    <a:cubicBezTo>
                      <a:pt x="53" y="40"/>
                      <a:pt x="51" y="45"/>
                      <a:pt x="50" y="50"/>
                    </a:cubicBezTo>
                    <a:cubicBezTo>
                      <a:pt x="50" y="50"/>
                      <a:pt x="51" y="51"/>
                      <a:pt x="51" y="50"/>
                    </a:cubicBezTo>
                    <a:cubicBezTo>
                      <a:pt x="52" y="48"/>
                      <a:pt x="53" y="46"/>
                      <a:pt x="55" y="43"/>
                    </a:cubicBezTo>
                    <a:cubicBezTo>
                      <a:pt x="55" y="42"/>
                      <a:pt x="57" y="39"/>
                      <a:pt x="57" y="38"/>
                    </a:cubicBezTo>
                    <a:cubicBezTo>
                      <a:pt x="57" y="43"/>
                      <a:pt x="55" y="49"/>
                      <a:pt x="54" y="55"/>
                    </a:cubicBezTo>
                    <a:cubicBezTo>
                      <a:pt x="50" y="51"/>
                      <a:pt x="47" y="46"/>
                      <a:pt x="44" y="42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45" y="40"/>
                      <a:pt x="46" y="38"/>
                      <a:pt x="47" y="36"/>
                    </a:cubicBezTo>
                    <a:close/>
                    <a:moveTo>
                      <a:pt x="92" y="85"/>
                    </a:moveTo>
                    <a:cubicBezTo>
                      <a:pt x="91" y="88"/>
                      <a:pt x="90" y="91"/>
                      <a:pt x="89" y="94"/>
                    </a:cubicBezTo>
                    <a:cubicBezTo>
                      <a:pt x="88" y="95"/>
                      <a:pt x="87" y="99"/>
                      <a:pt x="88" y="95"/>
                    </a:cubicBezTo>
                    <a:cubicBezTo>
                      <a:pt x="88" y="93"/>
                      <a:pt x="89" y="91"/>
                      <a:pt x="89" y="88"/>
                    </a:cubicBezTo>
                    <a:cubicBezTo>
                      <a:pt x="90" y="88"/>
                      <a:pt x="89" y="88"/>
                      <a:pt x="89" y="88"/>
                    </a:cubicBezTo>
                    <a:cubicBezTo>
                      <a:pt x="88" y="90"/>
                      <a:pt x="87" y="92"/>
                      <a:pt x="86" y="94"/>
                    </a:cubicBezTo>
                    <a:cubicBezTo>
                      <a:pt x="86" y="93"/>
                      <a:pt x="86" y="91"/>
                      <a:pt x="86" y="90"/>
                    </a:cubicBezTo>
                    <a:cubicBezTo>
                      <a:pt x="86" y="89"/>
                      <a:pt x="85" y="89"/>
                      <a:pt x="85" y="89"/>
                    </a:cubicBezTo>
                    <a:cubicBezTo>
                      <a:pt x="84" y="91"/>
                      <a:pt x="83" y="94"/>
                      <a:pt x="83" y="90"/>
                    </a:cubicBezTo>
                    <a:cubicBezTo>
                      <a:pt x="83" y="90"/>
                      <a:pt x="82" y="90"/>
                      <a:pt x="82" y="90"/>
                    </a:cubicBezTo>
                    <a:cubicBezTo>
                      <a:pt x="82" y="91"/>
                      <a:pt x="83" y="92"/>
                      <a:pt x="83" y="93"/>
                    </a:cubicBezTo>
                    <a:cubicBezTo>
                      <a:pt x="82" y="92"/>
                      <a:pt x="81" y="91"/>
                      <a:pt x="81" y="90"/>
                    </a:cubicBezTo>
                    <a:cubicBezTo>
                      <a:pt x="85" y="89"/>
                      <a:pt x="89" y="87"/>
                      <a:pt x="92" y="85"/>
                    </a:cubicBezTo>
                    <a:close/>
                    <a:moveTo>
                      <a:pt x="108" y="128"/>
                    </a:moveTo>
                    <a:cubicBezTo>
                      <a:pt x="108" y="127"/>
                      <a:pt x="108" y="125"/>
                      <a:pt x="109" y="123"/>
                    </a:cubicBezTo>
                    <a:cubicBezTo>
                      <a:pt x="110" y="119"/>
                      <a:pt x="113" y="114"/>
                      <a:pt x="114" y="110"/>
                    </a:cubicBezTo>
                    <a:cubicBezTo>
                      <a:pt x="115" y="107"/>
                      <a:pt x="116" y="104"/>
                      <a:pt x="117" y="101"/>
                    </a:cubicBezTo>
                    <a:cubicBezTo>
                      <a:pt x="117" y="99"/>
                      <a:pt x="118" y="97"/>
                      <a:pt x="119" y="95"/>
                    </a:cubicBezTo>
                    <a:cubicBezTo>
                      <a:pt x="119" y="94"/>
                      <a:pt x="119" y="93"/>
                      <a:pt x="120" y="92"/>
                    </a:cubicBezTo>
                    <a:cubicBezTo>
                      <a:pt x="120" y="93"/>
                      <a:pt x="119" y="94"/>
                      <a:pt x="119" y="95"/>
                    </a:cubicBezTo>
                    <a:cubicBezTo>
                      <a:pt x="118" y="101"/>
                      <a:pt x="118" y="107"/>
                      <a:pt x="116" y="113"/>
                    </a:cubicBezTo>
                    <a:cubicBezTo>
                      <a:pt x="114" y="120"/>
                      <a:pt x="114" y="128"/>
                      <a:pt x="112" y="134"/>
                    </a:cubicBezTo>
                    <a:cubicBezTo>
                      <a:pt x="110" y="132"/>
                      <a:pt x="109" y="130"/>
                      <a:pt x="108" y="128"/>
                    </a:cubicBezTo>
                    <a:close/>
                    <a:moveTo>
                      <a:pt x="117" y="140"/>
                    </a:moveTo>
                    <a:cubicBezTo>
                      <a:pt x="119" y="134"/>
                      <a:pt x="121" y="127"/>
                      <a:pt x="122" y="121"/>
                    </a:cubicBezTo>
                    <a:cubicBezTo>
                      <a:pt x="124" y="114"/>
                      <a:pt x="126" y="106"/>
                      <a:pt x="127" y="99"/>
                    </a:cubicBezTo>
                    <a:cubicBezTo>
                      <a:pt x="126" y="107"/>
                      <a:pt x="126" y="115"/>
                      <a:pt x="124" y="123"/>
                    </a:cubicBezTo>
                    <a:cubicBezTo>
                      <a:pt x="123" y="130"/>
                      <a:pt x="121" y="136"/>
                      <a:pt x="120" y="143"/>
                    </a:cubicBezTo>
                    <a:cubicBezTo>
                      <a:pt x="120" y="143"/>
                      <a:pt x="120" y="143"/>
                      <a:pt x="120" y="143"/>
                    </a:cubicBezTo>
                    <a:cubicBezTo>
                      <a:pt x="119" y="142"/>
                      <a:pt x="118" y="141"/>
                      <a:pt x="117" y="140"/>
                    </a:cubicBezTo>
                    <a:cubicBezTo>
                      <a:pt x="117" y="140"/>
                      <a:pt x="117" y="140"/>
                      <a:pt x="117" y="140"/>
                    </a:cubicBezTo>
                    <a:close/>
                    <a:moveTo>
                      <a:pt x="120" y="144"/>
                    </a:moveTo>
                    <a:cubicBezTo>
                      <a:pt x="120" y="144"/>
                      <a:pt x="120" y="144"/>
                      <a:pt x="120" y="143"/>
                    </a:cubicBezTo>
                    <a:cubicBezTo>
                      <a:pt x="124" y="138"/>
                      <a:pt x="124" y="131"/>
                      <a:pt x="126" y="124"/>
                    </a:cubicBezTo>
                    <a:cubicBezTo>
                      <a:pt x="127" y="122"/>
                      <a:pt x="127" y="119"/>
                      <a:pt x="128" y="117"/>
                    </a:cubicBezTo>
                    <a:cubicBezTo>
                      <a:pt x="128" y="118"/>
                      <a:pt x="127" y="120"/>
                      <a:pt x="127" y="122"/>
                    </a:cubicBezTo>
                    <a:cubicBezTo>
                      <a:pt x="127" y="126"/>
                      <a:pt x="126" y="130"/>
                      <a:pt x="125" y="133"/>
                    </a:cubicBezTo>
                    <a:cubicBezTo>
                      <a:pt x="124" y="138"/>
                      <a:pt x="123" y="142"/>
                      <a:pt x="122" y="146"/>
                    </a:cubicBezTo>
                    <a:cubicBezTo>
                      <a:pt x="122" y="145"/>
                      <a:pt x="121" y="144"/>
                      <a:pt x="120" y="144"/>
                    </a:cubicBezTo>
                    <a:close/>
                    <a:moveTo>
                      <a:pt x="127" y="133"/>
                    </a:moveTo>
                    <a:cubicBezTo>
                      <a:pt x="128" y="128"/>
                      <a:pt x="130" y="122"/>
                      <a:pt x="131" y="117"/>
                    </a:cubicBezTo>
                    <a:cubicBezTo>
                      <a:pt x="131" y="119"/>
                      <a:pt x="130" y="122"/>
                      <a:pt x="130" y="124"/>
                    </a:cubicBezTo>
                    <a:cubicBezTo>
                      <a:pt x="129" y="131"/>
                      <a:pt x="127" y="138"/>
                      <a:pt x="127" y="146"/>
                    </a:cubicBezTo>
                    <a:cubicBezTo>
                      <a:pt x="127" y="146"/>
                      <a:pt x="127" y="147"/>
                      <a:pt x="128" y="146"/>
                    </a:cubicBezTo>
                    <a:cubicBezTo>
                      <a:pt x="130" y="140"/>
                      <a:pt x="132" y="135"/>
                      <a:pt x="134" y="128"/>
                    </a:cubicBezTo>
                    <a:cubicBezTo>
                      <a:pt x="134" y="125"/>
                      <a:pt x="135" y="122"/>
                      <a:pt x="136" y="120"/>
                    </a:cubicBezTo>
                    <a:cubicBezTo>
                      <a:pt x="136" y="118"/>
                      <a:pt x="137" y="116"/>
                      <a:pt x="138" y="114"/>
                    </a:cubicBezTo>
                    <a:cubicBezTo>
                      <a:pt x="139" y="110"/>
                      <a:pt x="138" y="114"/>
                      <a:pt x="137" y="115"/>
                    </a:cubicBezTo>
                    <a:cubicBezTo>
                      <a:pt x="136" y="121"/>
                      <a:pt x="135" y="128"/>
                      <a:pt x="132" y="134"/>
                    </a:cubicBezTo>
                    <a:cubicBezTo>
                      <a:pt x="131" y="139"/>
                      <a:pt x="129" y="144"/>
                      <a:pt x="129" y="150"/>
                    </a:cubicBezTo>
                    <a:cubicBezTo>
                      <a:pt x="129" y="150"/>
                      <a:pt x="130" y="150"/>
                      <a:pt x="130" y="150"/>
                    </a:cubicBezTo>
                    <a:cubicBezTo>
                      <a:pt x="131" y="144"/>
                      <a:pt x="134" y="139"/>
                      <a:pt x="136" y="134"/>
                    </a:cubicBezTo>
                    <a:cubicBezTo>
                      <a:pt x="137" y="131"/>
                      <a:pt x="137" y="127"/>
                      <a:pt x="138" y="124"/>
                    </a:cubicBezTo>
                    <a:cubicBezTo>
                      <a:pt x="138" y="122"/>
                      <a:pt x="139" y="121"/>
                      <a:pt x="139" y="119"/>
                    </a:cubicBezTo>
                    <a:cubicBezTo>
                      <a:pt x="139" y="120"/>
                      <a:pt x="140" y="115"/>
                      <a:pt x="141" y="114"/>
                    </a:cubicBezTo>
                    <a:cubicBezTo>
                      <a:pt x="141" y="114"/>
                      <a:pt x="141" y="115"/>
                      <a:pt x="141" y="115"/>
                    </a:cubicBezTo>
                    <a:cubicBezTo>
                      <a:pt x="141" y="115"/>
                      <a:pt x="141" y="115"/>
                      <a:pt x="141" y="115"/>
                    </a:cubicBezTo>
                    <a:cubicBezTo>
                      <a:pt x="140" y="121"/>
                      <a:pt x="139" y="127"/>
                      <a:pt x="137" y="133"/>
                    </a:cubicBezTo>
                    <a:cubicBezTo>
                      <a:pt x="136" y="140"/>
                      <a:pt x="134" y="146"/>
                      <a:pt x="132" y="153"/>
                    </a:cubicBezTo>
                    <a:cubicBezTo>
                      <a:pt x="132" y="153"/>
                      <a:pt x="132" y="153"/>
                      <a:pt x="132" y="153"/>
                    </a:cubicBezTo>
                    <a:cubicBezTo>
                      <a:pt x="129" y="152"/>
                      <a:pt x="126" y="149"/>
                      <a:pt x="123" y="147"/>
                    </a:cubicBezTo>
                    <a:cubicBezTo>
                      <a:pt x="126" y="143"/>
                      <a:pt x="126" y="138"/>
                      <a:pt x="127" y="133"/>
                    </a:cubicBezTo>
                    <a:close/>
                    <a:moveTo>
                      <a:pt x="139" y="129"/>
                    </a:moveTo>
                    <a:cubicBezTo>
                      <a:pt x="140" y="124"/>
                      <a:pt x="141" y="120"/>
                      <a:pt x="141" y="115"/>
                    </a:cubicBezTo>
                    <a:cubicBezTo>
                      <a:pt x="142" y="116"/>
                      <a:pt x="143" y="117"/>
                      <a:pt x="143" y="118"/>
                    </a:cubicBezTo>
                    <a:cubicBezTo>
                      <a:pt x="141" y="123"/>
                      <a:pt x="140" y="128"/>
                      <a:pt x="138" y="134"/>
                    </a:cubicBezTo>
                    <a:cubicBezTo>
                      <a:pt x="138" y="132"/>
                      <a:pt x="139" y="130"/>
                      <a:pt x="139" y="129"/>
                    </a:cubicBezTo>
                    <a:close/>
                    <a:moveTo>
                      <a:pt x="147" y="123"/>
                    </a:moveTo>
                    <a:cubicBezTo>
                      <a:pt x="145" y="128"/>
                      <a:pt x="143" y="133"/>
                      <a:pt x="141" y="139"/>
                    </a:cubicBezTo>
                    <a:cubicBezTo>
                      <a:pt x="140" y="140"/>
                      <a:pt x="140" y="142"/>
                      <a:pt x="140" y="143"/>
                    </a:cubicBezTo>
                    <a:cubicBezTo>
                      <a:pt x="142" y="135"/>
                      <a:pt x="144" y="128"/>
                      <a:pt x="144" y="119"/>
                    </a:cubicBezTo>
                    <a:cubicBezTo>
                      <a:pt x="145" y="120"/>
                      <a:pt x="146" y="121"/>
                      <a:pt x="147" y="123"/>
                    </a:cubicBezTo>
                    <a:close/>
                    <a:moveTo>
                      <a:pt x="149" y="127"/>
                    </a:moveTo>
                    <a:cubicBezTo>
                      <a:pt x="148" y="131"/>
                      <a:pt x="147" y="135"/>
                      <a:pt x="146" y="139"/>
                    </a:cubicBezTo>
                    <a:cubicBezTo>
                      <a:pt x="145" y="142"/>
                      <a:pt x="144" y="145"/>
                      <a:pt x="143" y="147"/>
                    </a:cubicBezTo>
                    <a:cubicBezTo>
                      <a:pt x="143" y="148"/>
                      <a:pt x="142" y="149"/>
                      <a:pt x="142" y="150"/>
                    </a:cubicBezTo>
                    <a:cubicBezTo>
                      <a:pt x="142" y="151"/>
                      <a:pt x="142" y="151"/>
                      <a:pt x="142" y="151"/>
                    </a:cubicBezTo>
                    <a:cubicBezTo>
                      <a:pt x="142" y="151"/>
                      <a:pt x="142" y="151"/>
                      <a:pt x="142" y="150"/>
                    </a:cubicBezTo>
                    <a:cubicBezTo>
                      <a:pt x="143" y="145"/>
                      <a:pt x="144" y="139"/>
                      <a:pt x="145" y="134"/>
                    </a:cubicBezTo>
                    <a:cubicBezTo>
                      <a:pt x="146" y="131"/>
                      <a:pt x="147" y="127"/>
                      <a:pt x="147" y="124"/>
                    </a:cubicBezTo>
                    <a:cubicBezTo>
                      <a:pt x="148" y="125"/>
                      <a:pt x="149" y="126"/>
                      <a:pt x="149" y="127"/>
                    </a:cubicBezTo>
                    <a:close/>
                    <a:moveTo>
                      <a:pt x="151" y="130"/>
                    </a:moveTo>
                    <a:cubicBezTo>
                      <a:pt x="150" y="132"/>
                      <a:pt x="150" y="134"/>
                      <a:pt x="149" y="136"/>
                    </a:cubicBezTo>
                    <a:cubicBezTo>
                      <a:pt x="150" y="134"/>
                      <a:pt x="150" y="131"/>
                      <a:pt x="150" y="129"/>
                    </a:cubicBezTo>
                    <a:cubicBezTo>
                      <a:pt x="150" y="129"/>
                      <a:pt x="151" y="129"/>
                      <a:pt x="151" y="130"/>
                    </a:cubicBezTo>
                    <a:cubicBezTo>
                      <a:pt x="151" y="130"/>
                      <a:pt x="151" y="130"/>
                      <a:pt x="151" y="130"/>
                    </a:cubicBezTo>
                    <a:close/>
                    <a:moveTo>
                      <a:pt x="153" y="136"/>
                    </a:moveTo>
                    <a:cubicBezTo>
                      <a:pt x="153" y="138"/>
                      <a:pt x="152" y="141"/>
                      <a:pt x="151" y="143"/>
                    </a:cubicBezTo>
                    <a:cubicBezTo>
                      <a:pt x="151" y="145"/>
                      <a:pt x="151" y="146"/>
                      <a:pt x="150" y="148"/>
                    </a:cubicBezTo>
                    <a:cubicBezTo>
                      <a:pt x="150" y="150"/>
                      <a:pt x="150" y="154"/>
                      <a:pt x="150" y="148"/>
                    </a:cubicBezTo>
                    <a:cubicBezTo>
                      <a:pt x="150" y="143"/>
                      <a:pt x="152" y="138"/>
                      <a:pt x="152" y="133"/>
                    </a:cubicBezTo>
                    <a:cubicBezTo>
                      <a:pt x="153" y="134"/>
                      <a:pt x="153" y="135"/>
                      <a:pt x="153" y="136"/>
                    </a:cubicBezTo>
                    <a:close/>
                    <a:moveTo>
                      <a:pt x="94" y="66"/>
                    </a:moveTo>
                    <a:cubicBezTo>
                      <a:pt x="92" y="70"/>
                      <a:pt x="89" y="75"/>
                      <a:pt x="86" y="78"/>
                    </a:cubicBezTo>
                    <a:cubicBezTo>
                      <a:pt x="88" y="74"/>
                      <a:pt x="90" y="69"/>
                      <a:pt x="91" y="64"/>
                    </a:cubicBezTo>
                    <a:cubicBezTo>
                      <a:pt x="92" y="64"/>
                      <a:pt x="92" y="65"/>
                      <a:pt x="92" y="65"/>
                    </a:cubicBezTo>
                    <a:cubicBezTo>
                      <a:pt x="93" y="66"/>
                      <a:pt x="93" y="66"/>
                      <a:pt x="94" y="66"/>
                    </a:cubicBezTo>
                    <a:close/>
                    <a:moveTo>
                      <a:pt x="7" y="6"/>
                    </a:moveTo>
                    <a:cubicBezTo>
                      <a:pt x="9" y="6"/>
                      <a:pt x="11" y="6"/>
                      <a:pt x="12" y="6"/>
                    </a:cubicBezTo>
                    <a:cubicBezTo>
                      <a:pt x="16" y="6"/>
                      <a:pt x="19" y="5"/>
                      <a:pt x="23" y="3"/>
                    </a:cubicBezTo>
                    <a:cubicBezTo>
                      <a:pt x="28" y="10"/>
                      <a:pt x="34" y="16"/>
                      <a:pt x="39" y="23"/>
                    </a:cubicBezTo>
                    <a:cubicBezTo>
                      <a:pt x="37" y="26"/>
                      <a:pt x="35" y="28"/>
                      <a:pt x="33" y="30"/>
                    </a:cubicBezTo>
                    <a:cubicBezTo>
                      <a:pt x="26" y="25"/>
                      <a:pt x="17" y="23"/>
                      <a:pt x="10" y="18"/>
                    </a:cubicBezTo>
                    <a:cubicBezTo>
                      <a:pt x="11" y="14"/>
                      <a:pt x="10" y="9"/>
                      <a:pt x="7" y="6"/>
                    </a:cubicBezTo>
                    <a:close/>
                    <a:moveTo>
                      <a:pt x="35" y="33"/>
                    </a:moveTo>
                    <a:cubicBezTo>
                      <a:pt x="35" y="32"/>
                      <a:pt x="36" y="32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37" y="32"/>
                      <a:pt x="37" y="30"/>
                      <a:pt x="38" y="30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9"/>
                      <a:pt x="38" y="29"/>
                      <a:pt x="38" y="30"/>
                    </a:cubicBezTo>
                    <a:cubicBezTo>
                      <a:pt x="37" y="31"/>
                      <a:pt x="37" y="32"/>
                      <a:pt x="37" y="33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9" y="32"/>
                      <a:pt x="42" y="28"/>
                      <a:pt x="42" y="26"/>
                    </a:cubicBezTo>
                    <a:cubicBezTo>
                      <a:pt x="42" y="30"/>
                      <a:pt x="40" y="33"/>
                      <a:pt x="39" y="36"/>
                    </a:cubicBezTo>
                    <a:cubicBezTo>
                      <a:pt x="39" y="36"/>
                      <a:pt x="40" y="36"/>
                      <a:pt x="40" y="36"/>
                    </a:cubicBezTo>
                    <a:cubicBezTo>
                      <a:pt x="41" y="35"/>
                      <a:pt x="42" y="33"/>
                      <a:pt x="42" y="32"/>
                    </a:cubicBezTo>
                    <a:cubicBezTo>
                      <a:pt x="43" y="30"/>
                      <a:pt x="45" y="25"/>
                      <a:pt x="43" y="31"/>
                    </a:cubicBezTo>
                    <a:cubicBezTo>
                      <a:pt x="43" y="33"/>
                      <a:pt x="42" y="36"/>
                      <a:pt x="41" y="39"/>
                    </a:cubicBezTo>
                    <a:cubicBezTo>
                      <a:pt x="41" y="39"/>
                      <a:pt x="42" y="39"/>
                      <a:pt x="42" y="39"/>
                    </a:cubicBezTo>
                    <a:cubicBezTo>
                      <a:pt x="43" y="37"/>
                      <a:pt x="46" y="34"/>
                      <a:pt x="46" y="31"/>
                    </a:cubicBezTo>
                    <a:cubicBezTo>
                      <a:pt x="45" y="35"/>
                      <a:pt x="44" y="38"/>
                      <a:pt x="43" y="42"/>
                    </a:cubicBezTo>
                    <a:cubicBezTo>
                      <a:pt x="41" y="39"/>
                      <a:pt x="38" y="36"/>
                      <a:pt x="35" y="33"/>
                    </a:cubicBezTo>
                    <a:close/>
                    <a:moveTo>
                      <a:pt x="133" y="153"/>
                    </a:moveTo>
                    <a:cubicBezTo>
                      <a:pt x="133" y="153"/>
                      <a:pt x="133" y="153"/>
                      <a:pt x="133" y="153"/>
                    </a:cubicBezTo>
                    <a:cubicBezTo>
                      <a:pt x="135" y="147"/>
                      <a:pt x="137" y="142"/>
                      <a:pt x="138" y="136"/>
                    </a:cubicBezTo>
                    <a:cubicBezTo>
                      <a:pt x="139" y="132"/>
                      <a:pt x="140" y="129"/>
                      <a:pt x="141" y="126"/>
                    </a:cubicBezTo>
                    <a:cubicBezTo>
                      <a:pt x="142" y="124"/>
                      <a:pt x="142" y="122"/>
                      <a:pt x="143" y="121"/>
                    </a:cubicBezTo>
                    <a:cubicBezTo>
                      <a:pt x="143" y="119"/>
                      <a:pt x="144" y="118"/>
                      <a:pt x="144" y="120"/>
                    </a:cubicBezTo>
                    <a:cubicBezTo>
                      <a:pt x="144" y="131"/>
                      <a:pt x="139" y="141"/>
                      <a:pt x="137" y="152"/>
                    </a:cubicBezTo>
                    <a:cubicBezTo>
                      <a:pt x="137" y="152"/>
                      <a:pt x="137" y="152"/>
                      <a:pt x="137" y="153"/>
                    </a:cubicBezTo>
                    <a:cubicBezTo>
                      <a:pt x="137" y="153"/>
                      <a:pt x="137" y="154"/>
                      <a:pt x="137" y="155"/>
                    </a:cubicBezTo>
                    <a:cubicBezTo>
                      <a:pt x="137" y="155"/>
                      <a:pt x="137" y="155"/>
                      <a:pt x="137" y="155"/>
                    </a:cubicBezTo>
                    <a:cubicBezTo>
                      <a:pt x="135" y="154"/>
                      <a:pt x="134" y="154"/>
                      <a:pt x="133" y="153"/>
                    </a:cubicBezTo>
                    <a:close/>
                    <a:moveTo>
                      <a:pt x="143" y="155"/>
                    </a:moveTo>
                    <a:cubicBezTo>
                      <a:pt x="141" y="155"/>
                      <a:pt x="139" y="155"/>
                      <a:pt x="137" y="155"/>
                    </a:cubicBezTo>
                    <a:cubicBezTo>
                      <a:pt x="137" y="155"/>
                      <a:pt x="137" y="155"/>
                      <a:pt x="137" y="155"/>
                    </a:cubicBezTo>
                    <a:cubicBezTo>
                      <a:pt x="139" y="149"/>
                      <a:pt x="140" y="143"/>
                      <a:pt x="142" y="137"/>
                    </a:cubicBezTo>
                    <a:cubicBezTo>
                      <a:pt x="143" y="135"/>
                      <a:pt x="144" y="133"/>
                      <a:pt x="144" y="131"/>
                    </a:cubicBezTo>
                    <a:cubicBezTo>
                      <a:pt x="145" y="129"/>
                      <a:pt x="145" y="128"/>
                      <a:pt x="146" y="127"/>
                    </a:cubicBezTo>
                    <a:cubicBezTo>
                      <a:pt x="146" y="127"/>
                      <a:pt x="147" y="122"/>
                      <a:pt x="147" y="125"/>
                    </a:cubicBezTo>
                    <a:cubicBezTo>
                      <a:pt x="146" y="129"/>
                      <a:pt x="144" y="132"/>
                      <a:pt x="144" y="136"/>
                    </a:cubicBezTo>
                    <a:cubicBezTo>
                      <a:pt x="143" y="142"/>
                      <a:pt x="142" y="148"/>
                      <a:pt x="141" y="153"/>
                    </a:cubicBezTo>
                    <a:cubicBezTo>
                      <a:pt x="140" y="154"/>
                      <a:pt x="141" y="154"/>
                      <a:pt x="141" y="154"/>
                    </a:cubicBezTo>
                    <a:cubicBezTo>
                      <a:pt x="145" y="145"/>
                      <a:pt x="147" y="136"/>
                      <a:pt x="150" y="127"/>
                    </a:cubicBezTo>
                    <a:cubicBezTo>
                      <a:pt x="150" y="128"/>
                      <a:pt x="150" y="128"/>
                      <a:pt x="150" y="128"/>
                    </a:cubicBezTo>
                    <a:cubicBezTo>
                      <a:pt x="149" y="131"/>
                      <a:pt x="148" y="136"/>
                      <a:pt x="148" y="139"/>
                    </a:cubicBezTo>
                    <a:cubicBezTo>
                      <a:pt x="147" y="143"/>
                      <a:pt x="146" y="146"/>
                      <a:pt x="146" y="149"/>
                    </a:cubicBezTo>
                    <a:cubicBezTo>
                      <a:pt x="145" y="150"/>
                      <a:pt x="144" y="151"/>
                      <a:pt x="145" y="151"/>
                    </a:cubicBezTo>
                    <a:cubicBezTo>
                      <a:pt x="145" y="152"/>
                      <a:pt x="145" y="153"/>
                      <a:pt x="144" y="153"/>
                    </a:cubicBezTo>
                    <a:cubicBezTo>
                      <a:pt x="144" y="154"/>
                      <a:pt x="145" y="154"/>
                      <a:pt x="145" y="153"/>
                    </a:cubicBezTo>
                    <a:cubicBezTo>
                      <a:pt x="148" y="146"/>
                      <a:pt x="149" y="139"/>
                      <a:pt x="151" y="131"/>
                    </a:cubicBezTo>
                    <a:cubicBezTo>
                      <a:pt x="152" y="132"/>
                      <a:pt x="152" y="132"/>
                      <a:pt x="152" y="132"/>
                    </a:cubicBezTo>
                    <a:cubicBezTo>
                      <a:pt x="152" y="133"/>
                      <a:pt x="151" y="135"/>
                      <a:pt x="151" y="136"/>
                    </a:cubicBezTo>
                    <a:cubicBezTo>
                      <a:pt x="151" y="138"/>
                      <a:pt x="151" y="140"/>
                      <a:pt x="150" y="142"/>
                    </a:cubicBezTo>
                    <a:cubicBezTo>
                      <a:pt x="150" y="145"/>
                      <a:pt x="149" y="149"/>
                      <a:pt x="149" y="152"/>
                    </a:cubicBezTo>
                    <a:cubicBezTo>
                      <a:pt x="149" y="153"/>
                      <a:pt x="150" y="153"/>
                      <a:pt x="150" y="152"/>
                    </a:cubicBezTo>
                    <a:cubicBezTo>
                      <a:pt x="151" y="147"/>
                      <a:pt x="153" y="142"/>
                      <a:pt x="153" y="137"/>
                    </a:cubicBezTo>
                    <a:cubicBezTo>
                      <a:pt x="155" y="146"/>
                      <a:pt x="153" y="154"/>
                      <a:pt x="143" y="1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38"/>
              <p:cNvSpPr>
                <a:spLocks/>
              </p:cNvSpPr>
              <p:nvPr/>
            </p:nvSpPr>
            <p:spPr bwMode="auto">
              <a:xfrm>
                <a:off x="3058" y="2468"/>
                <a:ext cx="24" cy="21"/>
              </a:xfrm>
              <a:custGeom>
                <a:avLst/>
                <a:gdLst>
                  <a:gd name="T0" fmla="*/ 7 w 10"/>
                  <a:gd name="T1" fmla="*/ 7 h 9"/>
                  <a:gd name="T2" fmla="*/ 8 w 10"/>
                  <a:gd name="T3" fmla="*/ 5 h 9"/>
                  <a:gd name="T4" fmla="*/ 3 w 10"/>
                  <a:gd name="T5" fmla="*/ 1 h 9"/>
                  <a:gd name="T6" fmla="*/ 2 w 10"/>
                  <a:gd name="T7" fmla="*/ 4 h 9"/>
                  <a:gd name="T8" fmla="*/ 7 w 10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9">
                    <a:moveTo>
                      <a:pt x="7" y="7"/>
                    </a:moveTo>
                    <a:cubicBezTo>
                      <a:pt x="8" y="9"/>
                      <a:pt x="10" y="6"/>
                      <a:pt x="8" y="5"/>
                    </a:cubicBezTo>
                    <a:cubicBezTo>
                      <a:pt x="7" y="4"/>
                      <a:pt x="5" y="2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ubicBezTo>
                      <a:pt x="4" y="4"/>
                      <a:pt x="5" y="6"/>
                      <a:pt x="7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139"/>
              <p:cNvSpPr>
                <a:spLocks noEditPoints="1"/>
              </p:cNvSpPr>
              <p:nvPr/>
            </p:nvSpPr>
            <p:spPr bwMode="auto">
              <a:xfrm>
                <a:off x="6394" y="1767"/>
                <a:ext cx="374" cy="379"/>
              </a:xfrm>
              <a:custGeom>
                <a:avLst/>
                <a:gdLst>
                  <a:gd name="T0" fmla="*/ 14 w 158"/>
                  <a:gd name="T1" fmla="*/ 4 h 160"/>
                  <a:gd name="T2" fmla="*/ 94 w 158"/>
                  <a:gd name="T3" fmla="*/ 115 h 160"/>
                  <a:gd name="T4" fmla="*/ 124 w 158"/>
                  <a:gd name="T5" fmla="*/ 96 h 160"/>
                  <a:gd name="T6" fmla="*/ 47 w 158"/>
                  <a:gd name="T7" fmla="*/ 30 h 160"/>
                  <a:gd name="T8" fmla="*/ 42 w 158"/>
                  <a:gd name="T9" fmla="*/ 32 h 160"/>
                  <a:gd name="T10" fmla="*/ 57 w 158"/>
                  <a:gd name="T11" fmla="*/ 37 h 160"/>
                  <a:gd name="T12" fmla="*/ 58 w 158"/>
                  <a:gd name="T13" fmla="*/ 55 h 160"/>
                  <a:gd name="T14" fmla="*/ 60 w 158"/>
                  <a:gd name="T15" fmla="*/ 57 h 160"/>
                  <a:gd name="T16" fmla="*/ 63 w 158"/>
                  <a:gd name="T17" fmla="*/ 57 h 160"/>
                  <a:gd name="T18" fmla="*/ 113 w 158"/>
                  <a:gd name="T19" fmla="*/ 109 h 160"/>
                  <a:gd name="T20" fmla="*/ 130 w 158"/>
                  <a:gd name="T21" fmla="*/ 147 h 160"/>
                  <a:gd name="T22" fmla="*/ 122 w 158"/>
                  <a:gd name="T23" fmla="*/ 134 h 160"/>
                  <a:gd name="T24" fmla="*/ 123 w 158"/>
                  <a:gd name="T25" fmla="*/ 144 h 160"/>
                  <a:gd name="T26" fmla="*/ 128 w 158"/>
                  <a:gd name="T27" fmla="*/ 136 h 160"/>
                  <a:gd name="T28" fmla="*/ 127 w 158"/>
                  <a:gd name="T29" fmla="*/ 99 h 160"/>
                  <a:gd name="T30" fmla="*/ 85 w 158"/>
                  <a:gd name="T31" fmla="*/ 96 h 160"/>
                  <a:gd name="T32" fmla="*/ 101 w 158"/>
                  <a:gd name="T33" fmla="*/ 74 h 160"/>
                  <a:gd name="T34" fmla="*/ 100 w 158"/>
                  <a:gd name="T35" fmla="*/ 77 h 160"/>
                  <a:gd name="T36" fmla="*/ 93 w 158"/>
                  <a:gd name="T37" fmla="*/ 84 h 160"/>
                  <a:gd name="T38" fmla="*/ 100 w 158"/>
                  <a:gd name="T39" fmla="*/ 118 h 160"/>
                  <a:gd name="T40" fmla="*/ 100 w 158"/>
                  <a:gd name="T41" fmla="*/ 82 h 160"/>
                  <a:gd name="T42" fmla="*/ 97 w 158"/>
                  <a:gd name="T43" fmla="*/ 114 h 160"/>
                  <a:gd name="T44" fmla="*/ 90 w 158"/>
                  <a:gd name="T45" fmla="*/ 99 h 160"/>
                  <a:gd name="T46" fmla="*/ 107 w 158"/>
                  <a:gd name="T47" fmla="*/ 127 h 160"/>
                  <a:gd name="T48" fmla="*/ 108 w 158"/>
                  <a:gd name="T49" fmla="*/ 103 h 160"/>
                  <a:gd name="T50" fmla="*/ 107 w 158"/>
                  <a:gd name="T51" fmla="*/ 126 h 160"/>
                  <a:gd name="T52" fmla="*/ 102 w 158"/>
                  <a:gd name="T53" fmla="*/ 112 h 160"/>
                  <a:gd name="T54" fmla="*/ 111 w 158"/>
                  <a:gd name="T55" fmla="*/ 83 h 160"/>
                  <a:gd name="T56" fmla="*/ 57 w 158"/>
                  <a:gd name="T57" fmla="*/ 61 h 160"/>
                  <a:gd name="T58" fmla="*/ 65 w 158"/>
                  <a:gd name="T59" fmla="*/ 56 h 160"/>
                  <a:gd name="T60" fmla="*/ 58 w 158"/>
                  <a:gd name="T61" fmla="*/ 61 h 160"/>
                  <a:gd name="T62" fmla="*/ 68 w 158"/>
                  <a:gd name="T63" fmla="*/ 74 h 160"/>
                  <a:gd name="T64" fmla="*/ 66 w 158"/>
                  <a:gd name="T65" fmla="*/ 69 h 160"/>
                  <a:gd name="T66" fmla="*/ 74 w 158"/>
                  <a:gd name="T67" fmla="*/ 83 h 160"/>
                  <a:gd name="T68" fmla="*/ 83 w 158"/>
                  <a:gd name="T69" fmla="*/ 80 h 160"/>
                  <a:gd name="T70" fmla="*/ 88 w 158"/>
                  <a:gd name="T71" fmla="*/ 62 h 160"/>
                  <a:gd name="T72" fmla="*/ 85 w 158"/>
                  <a:gd name="T73" fmla="*/ 60 h 160"/>
                  <a:gd name="T74" fmla="*/ 76 w 158"/>
                  <a:gd name="T75" fmla="*/ 52 h 160"/>
                  <a:gd name="T76" fmla="*/ 45 w 158"/>
                  <a:gd name="T77" fmla="*/ 45 h 160"/>
                  <a:gd name="T78" fmla="*/ 57 w 158"/>
                  <a:gd name="T79" fmla="*/ 38 h 160"/>
                  <a:gd name="T80" fmla="*/ 89 w 158"/>
                  <a:gd name="T81" fmla="*/ 89 h 160"/>
                  <a:gd name="T82" fmla="*/ 107 w 158"/>
                  <a:gd name="T83" fmla="*/ 129 h 160"/>
                  <a:gd name="T84" fmla="*/ 107 w 158"/>
                  <a:gd name="T85" fmla="*/ 129 h 160"/>
                  <a:gd name="T86" fmla="*/ 120 w 158"/>
                  <a:gd name="T87" fmla="*/ 144 h 160"/>
                  <a:gd name="T88" fmla="*/ 131 w 158"/>
                  <a:gd name="T89" fmla="*/ 118 h 160"/>
                  <a:gd name="T90" fmla="*/ 129 w 158"/>
                  <a:gd name="T91" fmla="*/ 150 h 160"/>
                  <a:gd name="T92" fmla="*/ 132 w 158"/>
                  <a:gd name="T93" fmla="*/ 153 h 160"/>
                  <a:gd name="T94" fmla="*/ 146 w 158"/>
                  <a:gd name="T95" fmla="*/ 123 h 160"/>
                  <a:gd name="T96" fmla="*/ 141 w 158"/>
                  <a:gd name="T97" fmla="*/ 152 h 160"/>
                  <a:gd name="T98" fmla="*/ 151 w 158"/>
                  <a:gd name="T99" fmla="*/ 131 h 160"/>
                  <a:gd name="T100" fmla="*/ 91 w 158"/>
                  <a:gd name="T101" fmla="*/ 65 h 160"/>
                  <a:gd name="T102" fmla="*/ 7 w 158"/>
                  <a:gd name="T103" fmla="*/ 6 h 160"/>
                  <a:gd name="T104" fmla="*/ 42 w 158"/>
                  <a:gd name="T105" fmla="*/ 27 h 160"/>
                  <a:gd name="T106" fmla="*/ 35 w 158"/>
                  <a:gd name="T107" fmla="*/ 33 h 160"/>
                  <a:gd name="T108" fmla="*/ 136 w 158"/>
                  <a:gd name="T109" fmla="*/ 155 h 160"/>
                  <a:gd name="T110" fmla="*/ 146 w 158"/>
                  <a:gd name="T111" fmla="*/ 125 h 160"/>
                  <a:gd name="T112" fmla="*/ 144 w 158"/>
                  <a:gd name="T113" fmla="*/ 154 h 160"/>
                  <a:gd name="T114" fmla="*/ 142 w 158"/>
                  <a:gd name="T115" fmla="*/ 15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8" h="160">
                    <a:moveTo>
                      <a:pt x="157" y="142"/>
                    </a:moveTo>
                    <a:cubicBezTo>
                      <a:pt x="156" y="131"/>
                      <a:pt x="149" y="122"/>
                      <a:pt x="143" y="114"/>
                    </a:cubicBezTo>
                    <a:cubicBezTo>
                      <a:pt x="134" y="103"/>
                      <a:pt x="125" y="93"/>
                      <a:pt x="115" y="84"/>
                    </a:cubicBezTo>
                    <a:cubicBezTo>
                      <a:pt x="93" y="61"/>
                      <a:pt x="68" y="40"/>
                      <a:pt x="41" y="23"/>
                    </a:cubicBezTo>
                    <a:cubicBezTo>
                      <a:pt x="41" y="23"/>
                      <a:pt x="41" y="22"/>
                      <a:pt x="41" y="22"/>
                    </a:cubicBezTo>
                    <a:cubicBezTo>
                      <a:pt x="36" y="15"/>
                      <a:pt x="30" y="9"/>
                      <a:pt x="25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1"/>
                      <a:pt x="23" y="0"/>
                      <a:pt x="23" y="1"/>
                    </a:cubicBezTo>
                    <a:cubicBezTo>
                      <a:pt x="20" y="2"/>
                      <a:pt x="17" y="4"/>
                      <a:pt x="14" y="4"/>
                    </a:cubicBezTo>
                    <a:cubicBezTo>
                      <a:pt x="10" y="4"/>
                      <a:pt x="6" y="3"/>
                      <a:pt x="4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5" y="7"/>
                      <a:pt x="9" y="13"/>
                      <a:pt x="6" y="18"/>
                    </a:cubicBezTo>
                    <a:cubicBezTo>
                      <a:pt x="5" y="19"/>
                      <a:pt x="6" y="20"/>
                      <a:pt x="7" y="20"/>
                    </a:cubicBezTo>
                    <a:cubicBezTo>
                      <a:pt x="15" y="25"/>
                      <a:pt x="24" y="28"/>
                      <a:pt x="31" y="33"/>
                    </a:cubicBezTo>
                    <a:cubicBezTo>
                      <a:pt x="32" y="34"/>
                      <a:pt x="32" y="34"/>
                      <a:pt x="32" y="34"/>
                    </a:cubicBezTo>
                    <a:cubicBezTo>
                      <a:pt x="42" y="45"/>
                      <a:pt x="51" y="57"/>
                      <a:pt x="60" y="69"/>
                    </a:cubicBezTo>
                    <a:cubicBezTo>
                      <a:pt x="72" y="84"/>
                      <a:pt x="83" y="99"/>
                      <a:pt x="94" y="115"/>
                    </a:cubicBezTo>
                    <a:cubicBezTo>
                      <a:pt x="103" y="127"/>
                      <a:pt x="110" y="140"/>
                      <a:pt x="121" y="150"/>
                    </a:cubicBezTo>
                    <a:cubicBezTo>
                      <a:pt x="128" y="155"/>
                      <a:pt x="136" y="160"/>
                      <a:pt x="145" y="158"/>
                    </a:cubicBezTo>
                    <a:cubicBezTo>
                      <a:pt x="153" y="157"/>
                      <a:pt x="158" y="150"/>
                      <a:pt x="157" y="142"/>
                    </a:cubicBezTo>
                    <a:close/>
                    <a:moveTo>
                      <a:pt x="116" y="140"/>
                    </a:moveTo>
                    <a:cubicBezTo>
                      <a:pt x="114" y="138"/>
                      <a:pt x="113" y="137"/>
                      <a:pt x="112" y="136"/>
                    </a:cubicBezTo>
                    <a:cubicBezTo>
                      <a:pt x="115" y="130"/>
                      <a:pt x="117" y="123"/>
                      <a:pt x="118" y="117"/>
                    </a:cubicBezTo>
                    <a:cubicBezTo>
                      <a:pt x="119" y="113"/>
                      <a:pt x="120" y="109"/>
                      <a:pt x="121" y="106"/>
                    </a:cubicBezTo>
                    <a:cubicBezTo>
                      <a:pt x="121" y="103"/>
                      <a:pt x="123" y="99"/>
                      <a:pt x="124" y="96"/>
                    </a:cubicBezTo>
                    <a:cubicBezTo>
                      <a:pt x="124" y="96"/>
                      <a:pt x="124" y="96"/>
                      <a:pt x="124" y="96"/>
                    </a:cubicBezTo>
                    <a:cubicBezTo>
                      <a:pt x="123" y="111"/>
                      <a:pt x="117" y="125"/>
                      <a:pt x="116" y="140"/>
                    </a:cubicBezTo>
                    <a:cubicBezTo>
                      <a:pt x="116" y="140"/>
                      <a:pt x="116" y="140"/>
                      <a:pt x="116" y="140"/>
                    </a:cubicBezTo>
                    <a:close/>
                    <a:moveTo>
                      <a:pt x="46" y="30"/>
                    </a:moveTo>
                    <a:cubicBezTo>
                      <a:pt x="45" y="32"/>
                      <a:pt x="42" y="36"/>
                      <a:pt x="42" y="38"/>
                    </a:cubicBezTo>
                    <a:cubicBezTo>
                      <a:pt x="42" y="35"/>
                      <a:pt x="44" y="32"/>
                      <a:pt x="45" y="28"/>
                    </a:cubicBezTo>
                    <a:cubicBezTo>
                      <a:pt x="46" y="29"/>
                      <a:pt x="48" y="30"/>
                      <a:pt x="49" y="31"/>
                    </a:cubicBezTo>
                    <a:cubicBezTo>
                      <a:pt x="49" y="31"/>
                      <a:pt x="49" y="31"/>
                      <a:pt x="49" y="31"/>
                    </a:cubicBezTo>
                    <a:cubicBezTo>
                      <a:pt x="47" y="34"/>
                      <a:pt x="45" y="38"/>
                      <a:pt x="44" y="41"/>
                    </a:cubicBezTo>
                    <a:cubicBezTo>
                      <a:pt x="45" y="38"/>
                      <a:pt x="46" y="34"/>
                      <a:pt x="47" y="30"/>
                    </a:cubicBezTo>
                    <a:cubicBezTo>
                      <a:pt x="47" y="30"/>
                      <a:pt x="47" y="30"/>
                      <a:pt x="46" y="30"/>
                    </a:cubicBezTo>
                    <a:close/>
                    <a:moveTo>
                      <a:pt x="39" y="28"/>
                    </a:moveTo>
                    <a:cubicBezTo>
                      <a:pt x="39" y="27"/>
                      <a:pt x="40" y="26"/>
                      <a:pt x="41" y="25"/>
                    </a:cubicBezTo>
                    <a:cubicBezTo>
                      <a:pt x="41" y="26"/>
                      <a:pt x="41" y="26"/>
                      <a:pt x="42" y="26"/>
                    </a:cubicBezTo>
                    <a:cubicBezTo>
                      <a:pt x="41" y="27"/>
                      <a:pt x="40" y="29"/>
                      <a:pt x="39" y="30"/>
                    </a:cubicBezTo>
                    <a:cubicBezTo>
                      <a:pt x="36" y="36"/>
                      <a:pt x="39" y="30"/>
                      <a:pt x="39" y="28"/>
                    </a:cubicBezTo>
                    <a:cubicBezTo>
                      <a:pt x="39" y="28"/>
                      <a:pt x="39" y="28"/>
                      <a:pt x="39" y="28"/>
                    </a:cubicBezTo>
                    <a:close/>
                    <a:moveTo>
                      <a:pt x="44" y="28"/>
                    </a:moveTo>
                    <a:cubicBezTo>
                      <a:pt x="43" y="29"/>
                      <a:pt x="42" y="31"/>
                      <a:pt x="42" y="32"/>
                    </a:cubicBezTo>
                    <a:cubicBezTo>
                      <a:pt x="41" y="33"/>
                      <a:pt x="39" y="37"/>
                      <a:pt x="40" y="34"/>
                    </a:cubicBezTo>
                    <a:cubicBezTo>
                      <a:pt x="41" y="32"/>
                      <a:pt x="42" y="29"/>
                      <a:pt x="43" y="27"/>
                    </a:cubicBezTo>
                    <a:cubicBezTo>
                      <a:pt x="43" y="27"/>
                      <a:pt x="44" y="27"/>
                      <a:pt x="44" y="28"/>
                    </a:cubicBezTo>
                    <a:close/>
                    <a:moveTo>
                      <a:pt x="52" y="33"/>
                    </a:moveTo>
                    <a:cubicBezTo>
                      <a:pt x="50" y="37"/>
                      <a:pt x="48" y="40"/>
                      <a:pt x="46" y="43"/>
                    </a:cubicBezTo>
                    <a:cubicBezTo>
                      <a:pt x="47" y="41"/>
                      <a:pt x="48" y="35"/>
                      <a:pt x="50" y="32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0" y="32"/>
                      <a:pt x="51" y="33"/>
                      <a:pt x="52" y="33"/>
                    </a:cubicBezTo>
                    <a:close/>
                    <a:moveTo>
                      <a:pt x="57" y="37"/>
                    </a:moveTo>
                    <a:cubicBezTo>
                      <a:pt x="55" y="41"/>
                      <a:pt x="53" y="45"/>
                      <a:pt x="51" y="49"/>
                    </a:cubicBezTo>
                    <a:cubicBezTo>
                      <a:pt x="53" y="46"/>
                      <a:pt x="54" y="40"/>
                      <a:pt x="55" y="35"/>
                    </a:cubicBezTo>
                    <a:cubicBezTo>
                      <a:pt x="56" y="36"/>
                      <a:pt x="56" y="36"/>
                      <a:pt x="57" y="37"/>
                    </a:cubicBezTo>
                    <a:close/>
                    <a:moveTo>
                      <a:pt x="60" y="39"/>
                    </a:moveTo>
                    <a:cubicBezTo>
                      <a:pt x="58" y="44"/>
                      <a:pt x="56" y="49"/>
                      <a:pt x="54" y="54"/>
                    </a:cubicBezTo>
                    <a:cubicBezTo>
                      <a:pt x="56" y="49"/>
                      <a:pt x="57" y="43"/>
                      <a:pt x="58" y="38"/>
                    </a:cubicBezTo>
                    <a:cubicBezTo>
                      <a:pt x="59" y="38"/>
                      <a:pt x="60" y="39"/>
                      <a:pt x="60" y="39"/>
                    </a:cubicBezTo>
                    <a:close/>
                    <a:moveTo>
                      <a:pt x="64" y="42"/>
                    </a:moveTo>
                    <a:cubicBezTo>
                      <a:pt x="61" y="46"/>
                      <a:pt x="60" y="51"/>
                      <a:pt x="58" y="55"/>
                    </a:cubicBezTo>
                    <a:cubicBezTo>
                      <a:pt x="57" y="57"/>
                      <a:pt x="57" y="57"/>
                      <a:pt x="57" y="55"/>
                    </a:cubicBezTo>
                    <a:cubicBezTo>
                      <a:pt x="57" y="53"/>
                      <a:pt x="58" y="52"/>
                      <a:pt x="58" y="50"/>
                    </a:cubicBezTo>
                    <a:cubicBezTo>
                      <a:pt x="59" y="47"/>
                      <a:pt x="60" y="43"/>
                      <a:pt x="61" y="40"/>
                    </a:cubicBezTo>
                    <a:cubicBezTo>
                      <a:pt x="62" y="41"/>
                      <a:pt x="63" y="41"/>
                      <a:pt x="64" y="42"/>
                    </a:cubicBezTo>
                    <a:close/>
                    <a:moveTo>
                      <a:pt x="67" y="45"/>
                    </a:moveTo>
                    <a:cubicBezTo>
                      <a:pt x="67" y="45"/>
                      <a:pt x="67" y="45"/>
                      <a:pt x="67" y="45"/>
                    </a:cubicBezTo>
                    <a:cubicBezTo>
                      <a:pt x="66" y="47"/>
                      <a:pt x="65" y="49"/>
                      <a:pt x="63" y="51"/>
                    </a:cubicBezTo>
                    <a:cubicBezTo>
                      <a:pt x="62" y="53"/>
                      <a:pt x="62" y="54"/>
                      <a:pt x="61" y="56"/>
                    </a:cubicBezTo>
                    <a:cubicBezTo>
                      <a:pt x="61" y="56"/>
                      <a:pt x="60" y="56"/>
                      <a:pt x="60" y="57"/>
                    </a:cubicBezTo>
                    <a:cubicBezTo>
                      <a:pt x="62" y="52"/>
                      <a:pt x="63" y="47"/>
                      <a:pt x="64" y="43"/>
                    </a:cubicBezTo>
                    <a:cubicBezTo>
                      <a:pt x="65" y="43"/>
                      <a:pt x="66" y="44"/>
                      <a:pt x="67" y="45"/>
                    </a:cubicBezTo>
                    <a:close/>
                    <a:moveTo>
                      <a:pt x="73" y="49"/>
                    </a:moveTo>
                    <a:cubicBezTo>
                      <a:pt x="71" y="51"/>
                      <a:pt x="70" y="53"/>
                      <a:pt x="69" y="56"/>
                    </a:cubicBezTo>
                    <a:cubicBezTo>
                      <a:pt x="68" y="57"/>
                      <a:pt x="67" y="59"/>
                      <a:pt x="67" y="60"/>
                    </a:cubicBezTo>
                    <a:cubicBezTo>
                      <a:pt x="66" y="62"/>
                      <a:pt x="64" y="64"/>
                      <a:pt x="64" y="66"/>
                    </a:cubicBezTo>
                    <a:cubicBezTo>
                      <a:pt x="64" y="59"/>
                      <a:pt x="68" y="53"/>
                      <a:pt x="70" y="47"/>
                    </a:cubicBezTo>
                    <a:cubicBezTo>
                      <a:pt x="70" y="47"/>
                      <a:pt x="70" y="47"/>
                      <a:pt x="69" y="47"/>
                    </a:cubicBezTo>
                    <a:cubicBezTo>
                      <a:pt x="67" y="50"/>
                      <a:pt x="65" y="54"/>
                      <a:pt x="63" y="57"/>
                    </a:cubicBezTo>
                    <a:cubicBezTo>
                      <a:pt x="64" y="56"/>
                      <a:pt x="64" y="55"/>
                      <a:pt x="64" y="55"/>
                    </a:cubicBezTo>
                    <a:cubicBezTo>
                      <a:pt x="66" y="52"/>
                      <a:pt x="67" y="48"/>
                      <a:pt x="68" y="45"/>
                    </a:cubicBezTo>
                    <a:cubicBezTo>
                      <a:pt x="70" y="47"/>
                      <a:pt x="71" y="48"/>
                      <a:pt x="73" y="49"/>
                    </a:cubicBezTo>
                    <a:close/>
                    <a:moveTo>
                      <a:pt x="75" y="51"/>
                    </a:moveTo>
                    <a:cubicBezTo>
                      <a:pt x="73" y="55"/>
                      <a:pt x="71" y="58"/>
                      <a:pt x="69" y="62"/>
                    </a:cubicBezTo>
                    <a:cubicBezTo>
                      <a:pt x="71" y="58"/>
                      <a:pt x="72" y="54"/>
                      <a:pt x="73" y="50"/>
                    </a:cubicBezTo>
                    <a:cubicBezTo>
                      <a:pt x="74" y="50"/>
                      <a:pt x="75" y="51"/>
                      <a:pt x="75" y="51"/>
                    </a:cubicBezTo>
                    <a:close/>
                    <a:moveTo>
                      <a:pt x="119" y="91"/>
                    </a:moveTo>
                    <a:cubicBezTo>
                      <a:pt x="117" y="97"/>
                      <a:pt x="115" y="103"/>
                      <a:pt x="113" y="109"/>
                    </a:cubicBezTo>
                    <a:cubicBezTo>
                      <a:pt x="112" y="112"/>
                      <a:pt x="111" y="115"/>
                      <a:pt x="110" y="118"/>
                    </a:cubicBezTo>
                    <a:cubicBezTo>
                      <a:pt x="113" y="108"/>
                      <a:pt x="115" y="98"/>
                      <a:pt x="116" y="88"/>
                    </a:cubicBezTo>
                    <a:cubicBezTo>
                      <a:pt x="117" y="89"/>
                      <a:pt x="118" y="90"/>
                      <a:pt x="119" y="91"/>
                    </a:cubicBezTo>
                    <a:close/>
                    <a:moveTo>
                      <a:pt x="140" y="115"/>
                    </a:moveTo>
                    <a:cubicBezTo>
                      <a:pt x="138" y="121"/>
                      <a:pt x="137" y="127"/>
                      <a:pt x="135" y="133"/>
                    </a:cubicBezTo>
                    <a:cubicBezTo>
                      <a:pt x="134" y="136"/>
                      <a:pt x="133" y="139"/>
                      <a:pt x="131" y="143"/>
                    </a:cubicBezTo>
                    <a:cubicBezTo>
                      <a:pt x="131" y="144"/>
                      <a:pt x="130" y="146"/>
                      <a:pt x="130" y="147"/>
                    </a:cubicBezTo>
                    <a:cubicBezTo>
                      <a:pt x="130" y="147"/>
                      <a:pt x="129" y="147"/>
                      <a:pt x="129" y="148"/>
                    </a:cubicBezTo>
                    <a:cubicBezTo>
                      <a:pt x="129" y="147"/>
                      <a:pt x="129" y="147"/>
                      <a:pt x="130" y="147"/>
                    </a:cubicBezTo>
                    <a:cubicBezTo>
                      <a:pt x="130" y="141"/>
                      <a:pt x="133" y="136"/>
                      <a:pt x="134" y="130"/>
                    </a:cubicBezTo>
                    <a:cubicBezTo>
                      <a:pt x="136" y="125"/>
                      <a:pt x="138" y="119"/>
                      <a:pt x="139" y="113"/>
                    </a:cubicBezTo>
                    <a:cubicBezTo>
                      <a:pt x="139" y="113"/>
                      <a:pt x="139" y="114"/>
                      <a:pt x="140" y="115"/>
                    </a:cubicBezTo>
                    <a:close/>
                    <a:moveTo>
                      <a:pt x="130" y="103"/>
                    </a:moveTo>
                    <a:cubicBezTo>
                      <a:pt x="128" y="109"/>
                      <a:pt x="127" y="114"/>
                      <a:pt x="126" y="120"/>
                    </a:cubicBezTo>
                    <a:cubicBezTo>
                      <a:pt x="125" y="124"/>
                      <a:pt x="124" y="127"/>
                      <a:pt x="123" y="130"/>
                    </a:cubicBezTo>
                    <a:cubicBezTo>
                      <a:pt x="122" y="134"/>
                      <a:pt x="122" y="138"/>
                      <a:pt x="121" y="141"/>
                    </a:cubicBezTo>
                    <a:cubicBezTo>
                      <a:pt x="120" y="144"/>
                      <a:pt x="120" y="142"/>
                      <a:pt x="121" y="141"/>
                    </a:cubicBezTo>
                    <a:cubicBezTo>
                      <a:pt x="121" y="139"/>
                      <a:pt x="121" y="136"/>
                      <a:pt x="122" y="134"/>
                    </a:cubicBezTo>
                    <a:cubicBezTo>
                      <a:pt x="123" y="131"/>
                      <a:pt x="124" y="127"/>
                      <a:pt x="125" y="123"/>
                    </a:cubicBezTo>
                    <a:cubicBezTo>
                      <a:pt x="127" y="116"/>
                      <a:pt x="127" y="108"/>
                      <a:pt x="128" y="100"/>
                    </a:cubicBezTo>
                    <a:cubicBezTo>
                      <a:pt x="128" y="101"/>
                      <a:pt x="129" y="102"/>
                      <a:pt x="130" y="103"/>
                    </a:cubicBezTo>
                    <a:close/>
                    <a:moveTo>
                      <a:pt x="131" y="104"/>
                    </a:moveTo>
                    <a:cubicBezTo>
                      <a:pt x="132" y="105"/>
                      <a:pt x="132" y="106"/>
                      <a:pt x="133" y="106"/>
                    </a:cubicBezTo>
                    <a:cubicBezTo>
                      <a:pt x="132" y="114"/>
                      <a:pt x="129" y="121"/>
                      <a:pt x="127" y="128"/>
                    </a:cubicBezTo>
                    <a:cubicBezTo>
                      <a:pt x="126" y="131"/>
                      <a:pt x="126" y="134"/>
                      <a:pt x="125" y="137"/>
                    </a:cubicBezTo>
                    <a:cubicBezTo>
                      <a:pt x="125" y="139"/>
                      <a:pt x="125" y="140"/>
                      <a:pt x="124" y="141"/>
                    </a:cubicBezTo>
                    <a:cubicBezTo>
                      <a:pt x="124" y="143"/>
                      <a:pt x="123" y="148"/>
                      <a:pt x="123" y="144"/>
                    </a:cubicBezTo>
                    <a:cubicBezTo>
                      <a:pt x="125" y="137"/>
                      <a:pt x="127" y="130"/>
                      <a:pt x="128" y="122"/>
                    </a:cubicBezTo>
                    <a:cubicBezTo>
                      <a:pt x="128" y="119"/>
                      <a:pt x="128" y="115"/>
                      <a:pt x="129" y="111"/>
                    </a:cubicBezTo>
                    <a:cubicBezTo>
                      <a:pt x="129" y="109"/>
                      <a:pt x="130" y="106"/>
                      <a:pt x="131" y="104"/>
                    </a:cubicBezTo>
                    <a:close/>
                    <a:moveTo>
                      <a:pt x="133" y="109"/>
                    </a:moveTo>
                    <a:cubicBezTo>
                      <a:pt x="134" y="109"/>
                      <a:pt x="134" y="108"/>
                      <a:pt x="134" y="108"/>
                    </a:cubicBezTo>
                    <a:cubicBezTo>
                      <a:pt x="134" y="108"/>
                      <a:pt x="134" y="107"/>
                      <a:pt x="134" y="107"/>
                    </a:cubicBezTo>
                    <a:cubicBezTo>
                      <a:pt x="135" y="109"/>
                      <a:pt x="136" y="110"/>
                      <a:pt x="138" y="112"/>
                    </a:cubicBezTo>
                    <a:cubicBezTo>
                      <a:pt x="133" y="123"/>
                      <a:pt x="132" y="134"/>
                      <a:pt x="127" y="145"/>
                    </a:cubicBezTo>
                    <a:cubicBezTo>
                      <a:pt x="128" y="143"/>
                      <a:pt x="128" y="139"/>
                      <a:pt x="128" y="136"/>
                    </a:cubicBezTo>
                    <a:cubicBezTo>
                      <a:pt x="129" y="133"/>
                      <a:pt x="129" y="130"/>
                      <a:pt x="130" y="126"/>
                    </a:cubicBezTo>
                    <a:cubicBezTo>
                      <a:pt x="131" y="121"/>
                      <a:pt x="132" y="115"/>
                      <a:pt x="133" y="109"/>
                    </a:cubicBezTo>
                    <a:close/>
                    <a:moveTo>
                      <a:pt x="127" y="99"/>
                    </a:moveTo>
                    <a:cubicBezTo>
                      <a:pt x="124" y="106"/>
                      <a:pt x="123" y="113"/>
                      <a:pt x="122" y="119"/>
                    </a:cubicBezTo>
                    <a:cubicBezTo>
                      <a:pt x="121" y="123"/>
                      <a:pt x="120" y="127"/>
                      <a:pt x="119" y="131"/>
                    </a:cubicBezTo>
                    <a:cubicBezTo>
                      <a:pt x="118" y="133"/>
                      <a:pt x="118" y="135"/>
                      <a:pt x="117" y="137"/>
                    </a:cubicBezTo>
                    <a:cubicBezTo>
                      <a:pt x="116" y="141"/>
                      <a:pt x="117" y="137"/>
                      <a:pt x="117" y="136"/>
                    </a:cubicBezTo>
                    <a:cubicBezTo>
                      <a:pt x="118" y="123"/>
                      <a:pt x="123" y="110"/>
                      <a:pt x="124" y="97"/>
                    </a:cubicBezTo>
                    <a:cubicBezTo>
                      <a:pt x="125" y="98"/>
                      <a:pt x="126" y="99"/>
                      <a:pt x="127" y="99"/>
                    </a:cubicBezTo>
                    <a:close/>
                    <a:moveTo>
                      <a:pt x="123" y="95"/>
                    </a:moveTo>
                    <a:cubicBezTo>
                      <a:pt x="121" y="101"/>
                      <a:pt x="119" y="107"/>
                      <a:pt x="118" y="113"/>
                    </a:cubicBezTo>
                    <a:cubicBezTo>
                      <a:pt x="117" y="117"/>
                      <a:pt x="117" y="120"/>
                      <a:pt x="116" y="124"/>
                    </a:cubicBezTo>
                    <a:cubicBezTo>
                      <a:pt x="115" y="126"/>
                      <a:pt x="114" y="128"/>
                      <a:pt x="114" y="130"/>
                    </a:cubicBezTo>
                    <a:cubicBezTo>
                      <a:pt x="115" y="124"/>
                      <a:pt x="115" y="118"/>
                      <a:pt x="117" y="112"/>
                    </a:cubicBezTo>
                    <a:cubicBezTo>
                      <a:pt x="118" y="109"/>
                      <a:pt x="118" y="105"/>
                      <a:pt x="119" y="101"/>
                    </a:cubicBezTo>
                    <a:cubicBezTo>
                      <a:pt x="119" y="98"/>
                      <a:pt x="120" y="95"/>
                      <a:pt x="120" y="92"/>
                    </a:cubicBezTo>
                    <a:cubicBezTo>
                      <a:pt x="121" y="93"/>
                      <a:pt x="122" y="94"/>
                      <a:pt x="123" y="95"/>
                    </a:cubicBezTo>
                    <a:close/>
                    <a:moveTo>
                      <a:pt x="85" y="96"/>
                    </a:moveTo>
                    <a:cubicBezTo>
                      <a:pt x="86" y="94"/>
                      <a:pt x="88" y="91"/>
                      <a:pt x="88" y="90"/>
                    </a:cubicBezTo>
                    <a:cubicBezTo>
                      <a:pt x="88" y="93"/>
                      <a:pt x="87" y="96"/>
                      <a:pt x="86" y="99"/>
                    </a:cubicBezTo>
                    <a:cubicBezTo>
                      <a:pt x="85" y="97"/>
                      <a:pt x="84" y="96"/>
                      <a:pt x="83" y="94"/>
                    </a:cubicBezTo>
                    <a:cubicBezTo>
                      <a:pt x="83" y="94"/>
                      <a:pt x="83" y="94"/>
                      <a:pt x="83" y="94"/>
                    </a:cubicBezTo>
                    <a:cubicBezTo>
                      <a:pt x="84" y="93"/>
                      <a:pt x="84" y="93"/>
                      <a:pt x="85" y="92"/>
                    </a:cubicBezTo>
                    <a:cubicBezTo>
                      <a:pt x="84" y="92"/>
                      <a:pt x="85" y="95"/>
                      <a:pt x="84" y="96"/>
                    </a:cubicBezTo>
                    <a:cubicBezTo>
                      <a:pt x="84" y="96"/>
                      <a:pt x="85" y="96"/>
                      <a:pt x="85" y="96"/>
                    </a:cubicBezTo>
                    <a:close/>
                    <a:moveTo>
                      <a:pt x="93" y="84"/>
                    </a:moveTo>
                    <a:cubicBezTo>
                      <a:pt x="96" y="82"/>
                      <a:pt x="99" y="78"/>
                      <a:pt x="101" y="74"/>
                    </a:cubicBezTo>
                    <a:cubicBezTo>
                      <a:pt x="102" y="75"/>
                      <a:pt x="103" y="76"/>
                      <a:pt x="104" y="77"/>
                    </a:cubicBezTo>
                    <a:cubicBezTo>
                      <a:pt x="104" y="77"/>
                      <a:pt x="104" y="77"/>
                      <a:pt x="104" y="77"/>
                    </a:cubicBezTo>
                    <a:cubicBezTo>
                      <a:pt x="102" y="82"/>
                      <a:pt x="101" y="87"/>
                      <a:pt x="100" y="93"/>
                    </a:cubicBezTo>
                    <a:cubicBezTo>
                      <a:pt x="99" y="98"/>
                      <a:pt x="97" y="104"/>
                      <a:pt x="96" y="108"/>
                    </a:cubicBezTo>
                    <a:cubicBezTo>
                      <a:pt x="97" y="103"/>
                      <a:pt x="97" y="98"/>
                      <a:pt x="98" y="93"/>
                    </a:cubicBezTo>
                    <a:cubicBezTo>
                      <a:pt x="99" y="87"/>
                      <a:pt x="101" y="81"/>
                      <a:pt x="101" y="75"/>
                    </a:cubicBezTo>
                    <a:cubicBezTo>
                      <a:pt x="101" y="75"/>
                      <a:pt x="101" y="74"/>
                      <a:pt x="101" y="75"/>
                    </a:cubicBezTo>
                    <a:cubicBezTo>
                      <a:pt x="101" y="75"/>
                      <a:pt x="100" y="76"/>
                      <a:pt x="100" y="77"/>
                    </a:cubicBezTo>
                    <a:cubicBezTo>
                      <a:pt x="100" y="77"/>
                      <a:pt x="100" y="77"/>
                      <a:pt x="100" y="77"/>
                    </a:cubicBezTo>
                    <a:cubicBezTo>
                      <a:pt x="99" y="81"/>
                      <a:pt x="98" y="86"/>
                      <a:pt x="97" y="90"/>
                    </a:cubicBezTo>
                    <a:cubicBezTo>
                      <a:pt x="95" y="95"/>
                      <a:pt x="95" y="99"/>
                      <a:pt x="93" y="104"/>
                    </a:cubicBezTo>
                    <a:cubicBezTo>
                      <a:pt x="92" y="107"/>
                      <a:pt x="93" y="102"/>
                      <a:pt x="93" y="101"/>
                    </a:cubicBezTo>
                    <a:cubicBezTo>
                      <a:pt x="94" y="98"/>
                      <a:pt x="94" y="95"/>
                      <a:pt x="95" y="92"/>
                    </a:cubicBezTo>
                    <a:cubicBezTo>
                      <a:pt x="95" y="88"/>
                      <a:pt x="98" y="85"/>
                      <a:pt x="98" y="80"/>
                    </a:cubicBezTo>
                    <a:cubicBezTo>
                      <a:pt x="98" y="80"/>
                      <a:pt x="97" y="80"/>
                      <a:pt x="97" y="80"/>
                    </a:cubicBezTo>
                    <a:cubicBezTo>
                      <a:pt x="96" y="85"/>
                      <a:pt x="94" y="89"/>
                      <a:pt x="92" y="93"/>
                    </a:cubicBezTo>
                    <a:cubicBezTo>
                      <a:pt x="93" y="90"/>
                      <a:pt x="93" y="87"/>
                      <a:pt x="93" y="84"/>
                    </a:cubicBezTo>
                    <a:cubicBezTo>
                      <a:pt x="93" y="84"/>
                      <a:pt x="93" y="84"/>
                      <a:pt x="93" y="84"/>
                    </a:cubicBezTo>
                    <a:close/>
                    <a:moveTo>
                      <a:pt x="100" y="118"/>
                    </a:moveTo>
                    <a:cubicBezTo>
                      <a:pt x="100" y="118"/>
                      <a:pt x="100" y="118"/>
                      <a:pt x="100" y="118"/>
                    </a:cubicBezTo>
                    <a:cubicBezTo>
                      <a:pt x="99" y="117"/>
                      <a:pt x="98" y="116"/>
                      <a:pt x="97" y="114"/>
                    </a:cubicBezTo>
                    <a:cubicBezTo>
                      <a:pt x="98" y="114"/>
                      <a:pt x="98" y="114"/>
                      <a:pt x="98" y="114"/>
                    </a:cubicBezTo>
                    <a:cubicBezTo>
                      <a:pt x="100" y="109"/>
                      <a:pt x="101" y="104"/>
                      <a:pt x="103" y="98"/>
                    </a:cubicBezTo>
                    <a:cubicBezTo>
                      <a:pt x="104" y="96"/>
                      <a:pt x="105" y="93"/>
                      <a:pt x="106" y="90"/>
                    </a:cubicBezTo>
                    <a:cubicBezTo>
                      <a:pt x="106" y="89"/>
                      <a:pt x="106" y="87"/>
                      <a:pt x="107" y="86"/>
                    </a:cubicBezTo>
                    <a:cubicBezTo>
                      <a:pt x="106" y="91"/>
                      <a:pt x="104" y="96"/>
                      <a:pt x="103" y="100"/>
                    </a:cubicBezTo>
                    <a:cubicBezTo>
                      <a:pt x="102" y="106"/>
                      <a:pt x="102" y="112"/>
                      <a:pt x="100" y="118"/>
                    </a:cubicBezTo>
                    <a:close/>
                    <a:moveTo>
                      <a:pt x="91" y="98"/>
                    </a:moveTo>
                    <a:cubicBezTo>
                      <a:pt x="92" y="97"/>
                      <a:pt x="92" y="96"/>
                      <a:pt x="92" y="95"/>
                    </a:cubicBezTo>
                    <a:cubicBezTo>
                      <a:pt x="94" y="92"/>
                      <a:pt x="95" y="89"/>
                      <a:pt x="96" y="86"/>
                    </a:cubicBezTo>
                    <a:cubicBezTo>
                      <a:pt x="96" y="86"/>
                      <a:pt x="97" y="81"/>
                      <a:pt x="97" y="83"/>
                    </a:cubicBezTo>
                    <a:cubicBezTo>
                      <a:pt x="97" y="85"/>
                      <a:pt x="96" y="86"/>
                      <a:pt x="95" y="88"/>
                    </a:cubicBezTo>
                    <a:cubicBezTo>
                      <a:pt x="93" y="94"/>
                      <a:pt x="93" y="100"/>
                      <a:pt x="92" y="106"/>
                    </a:cubicBezTo>
                    <a:cubicBezTo>
                      <a:pt x="92" y="107"/>
                      <a:pt x="92" y="107"/>
                      <a:pt x="93" y="107"/>
                    </a:cubicBezTo>
                    <a:cubicBezTo>
                      <a:pt x="95" y="102"/>
                      <a:pt x="95" y="97"/>
                      <a:pt x="97" y="92"/>
                    </a:cubicBezTo>
                    <a:cubicBezTo>
                      <a:pt x="98" y="89"/>
                      <a:pt x="99" y="86"/>
                      <a:pt x="100" y="82"/>
                    </a:cubicBezTo>
                    <a:cubicBezTo>
                      <a:pt x="100" y="83"/>
                      <a:pt x="100" y="83"/>
                      <a:pt x="100" y="83"/>
                    </a:cubicBezTo>
                    <a:cubicBezTo>
                      <a:pt x="99" y="86"/>
                      <a:pt x="98" y="89"/>
                      <a:pt x="97" y="93"/>
                    </a:cubicBezTo>
                    <a:cubicBezTo>
                      <a:pt x="96" y="98"/>
                      <a:pt x="96" y="104"/>
                      <a:pt x="95" y="110"/>
                    </a:cubicBezTo>
                    <a:cubicBezTo>
                      <a:pt x="94" y="110"/>
                      <a:pt x="95" y="110"/>
                      <a:pt x="95" y="110"/>
                    </a:cubicBezTo>
                    <a:cubicBezTo>
                      <a:pt x="93" y="108"/>
                      <a:pt x="91" y="106"/>
                      <a:pt x="90" y="103"/>
                    </a:cubicBezTo>
                    <a:cubicBezTo>
                      <a:pt x="90" y="103"/>
                      <a:pt x="90" y="103"/>
                      <a:pt x="90" y="103"/>
                    </a:cubicBezTo>
                    <a:cubicBezTo>
                      <a:pt x="90" y="102"/>
                      <a:pt x="91" y="100"/>
                      <a:pt x="91" y="98"/>
                    </a:cubicBezTo>
                    <a:close/>
                    <a:moveTo>
                      <a:pt x="97" y="114"/>
                    </a:moveTo>
                    <a:cubicBezTo>
                      <a:pt x="97" y="114"/>
                      <a:pt x="97" y="114"/>
                      <a:pt x="97" y="114"/>
                    </a:cubicBezTo>
                    <a:cubicBezTo>
                      <a:pt x="96" y="113"/>
                      <a:pt x="96" y="111"/>
                      <a:pt x="95" y="110"/>
                    </a:cubicBezTo>
                    <a:cubicBezTo>
                      <a:pt x="95" y="110"/>
                      <a:pt x="95" y="110"/>
                      <a:pt x="95" y="110"/>
                    </a:cubicBezTo>
                    <a:cubicBezTo>
                      <a:pt x="100" y="100"/>
                      <a:pt x="101" y="89"/>
                      <a:pt x="104" y="78"/>
                    </a:cubicBezTo>
                    <a:cubicBezTo>
                      <a:pt x="104" y="80"/>
                      <a:pt x="103" y="83"/>
                      <a:pt x="103" y="86"/>
                    </a:cubicBezTo>
                    <a:cubicBezTo>
                      <a:pt x="102" y="89"/>
                      <a:pt x="102" y="92"/>
                      <a:pt x="101" y="95"/>
                    </a:cubicBezTo>
                    <a:cubicBezTo>
                      <a:pt x="99" y="101"/>
                      <a:pt x="99" y="108"/>
                      <a:pt x="97" y="114"/>
                    </a:cubicBezTo>
                    <a:close/>
                    <a:moveTo>
                      <a:pt x="92" y="87"/>
                    </a:moveTo>
                    <a:cubicBezTo>
                      <a:pt x="92" y="91"/>
                      <a:pt x="91" y="94"/>
                      <a:pt x="91" y="98"/>
                    </a:cubicBezTo>
                    <a:cubicBezTo>
                      <a:pt x="91" y="98"/>
                      <a:pt x="91" y="98"/>
                      <a:pt x="90" y="99"/>
                    </a:cubicBezTo>
                    <a:cubicBezTo>
                      <a:pt x="90" y="99"/>
                      <a:pt x="90" y="99"/>
                      <a:pt x="90" y="99"/>
                    </a:cubicBezTo>
                    <a:cubicBezTo>
                      <a:pt x="89" y="101"/>
                      <a:pt x="89" y="102"/>
                      <a:pt x="89" y="102"/>
                    </a:cubicBezTo>
                    <a:cubicBezTo>
                      <a:pt x="89" y="102"/>
                      <a:pt x="89" y="102"/>
                      <a:pt x="89" y="103"/>
                    </a:cubicBezTo>
                    <a:cubicBezTo>
                      <a:pt x="88" y="102"/>
                      <a:pt x="88" y="101"/>
                      <a:pt x="87" y="99"/>
                    </a:cubicBezTo>
                    <a:cubicBezTo>
                      <a:pt x="87" y="99"/>
                      <a:pt x="87" y="99"/>
                      <a:pt x="87" y="99"/>
                    </a:cubicBezTo>
                    <a:cubicBezTo>
                      <a:pt x="88" y="97"/>
                      <a:pt x="89" y="94"/>
                      <a:pt x="90" y="92"/>
                    </a:cubicBezTo>
                    <a:cubicBezTo>
                      <a:pt x="91" y="90"/>
                      <a:pt x="91" y="89"/>
                      <a:pt x="92" y="87"/>
                    </a:cubicBezTo>
                    <a:cubicBezTo>
                      <a:pt x="92" y="86"/>
                      <a:pt x="92" y="85"/>
                      <a:pt x="92" y="87"/>
                    </a:cubicBezTo>
                    <a:close/>
                    <a:moveTo>
                      <a:pt x="107" y="127"/>
                    </a:moveTo>
                    <a:cubicBezTo>
                      <a:pt x="107" y="127"/>
                      <a:pt x="107" y="127"/>
                      <a:pt x="107" y="128"/>
                    </a:cubicBezTo>
                    <a:cubicBezTo>
                      <a:pt x="106" y="126"/>
                      <a:pt x="105" y="125"/>
                      <a:pt x="104" y="124"/>
                    </a:cubicBezTo>
                    <a:cubicBezTo>
                      <a:pt x="103" y="122"/>
                      <a:pt x="102" y="120"/>
                      <a:pt x="101" y="119"/>
                    </a:cubicBezTo>
                    <a:cubicBezTo>
                      <a:pt x="101" y="119"/>
                      <a:pt x="101" y="119"/>
                      <a:pt x="101" y="118"/>
                    </a:cubicBezTo>
                    <a:cubicBezTo>
                      <a:pt x="101" y="118"/>
                      <a:pt x="101" y="117"/>
                      <a:pt x="102" y="117"/>
                    </a:cubicBezTo>
                    <a:cubicBezTo>
                      <a:pt x="102" y="117"/>
                      <a:pt x="102" y="116"/>
                      <a:pt x="102" y="116"/>
                    </a:cubicBezTo>
                    <a:cubicBezTo>
                      <a:pt x="104" y="111"/>
                      <a:pt x="105" y="105"/>
                      <a:pt x="107" y="100"/>
                    </a:cubicBezTo>
                    <a:cubicBezTo>
                      <a:pt x="108" y="98"/>
                      <a:pt x="109" y="95"/>
                      <a:pt x="110" y="93"/>
                    </a:cubicBezTo>
                    <a:cubicBezTo>
                      <a:pt x="109" y="96"/>
                      <a:pt x="109" y="100"/>
                      <a:pt x="108" y="103"/>
                    </a:cubicBezTo>
                    <a:cubicBezTo>
                      <a:pt x="106" y="110"/>
                      <a:pt x="106" y="116"/>
                      <a:pt x="103" y="123"/>
                    </a:cubicBezTo>
                    <a:cubicBezTo>
                      <a:pt x="103" y="123"/>
                      <a:pt x="104" y="123"/>
                      <a:pt x="104" y="123"/>
                    </a:cubicBezTo>
                    <a:cubicBezTo>
                      <a:pt x="107" y="117"/>
                      <a:pt x="107" y="111"/>
                      <a:pt x="110" y="105"/>
                    </a:cubicBezTo>
                    <a:cubicBezTo>
                      <a:pt x="111" y="102"/>
                      <a:pt x="111" y="100"/>
                      <a:pt x="112" y="97"/>
                    </a:cubicBezTo>
                    <a:cubicBezTo>
                      <a:pt x="113" y="95"/>
                      <a:pt x="115" y="90"/>
                      <a:pt x="115" y="89"/>
                    </a:cubicBezTo>
                    <a:cubicBezTo>
                      <a:pt x="115" y="95"/>
                      <a:pt x="113" y="102"/>
                      <a:pt x="112" y="109"/>
                    </a:cubicBezTo>
                    <a:cubicBezTo>
                      <a:pt x="111" y="112"/>
                      <a:pt x="110" y="115"/>
                      <a:pt x="109" y="119"/>
                    </a:cubicBezTo>
                    <a:cubicBezTo>
                      <a:pt x="109" y="120"/>
                      <a:pt x="108" y="122"/>
                      <a:pt x="108" y="124"/>
                    </a:cubicBezTo>
                    <a:cubicBezTo>
                      <a:pt x="108" y="125"/>
                      <a:pt x="107" y="126"/>
                      <a:pt x="107" y="126"/>
                    </a:cubicBezTo>
                    <a:cubicBezTo>
                      <a:pt x="107" y="127"/>
                      <a:pt x="107" y="127"/>
                      <a:pt x="107" y="127"/>
                    </a:cubicBezTo>
                    <a:close/>
                    <a:moveTo>
                      <a:pt x="115" y="87"/>
                    </a:moveTo>
                    <a:cubicBezTo>
                      <a:pt x="112" y="93"/>
                      <a:pt x="111" y="100"/>
                      <a:pt x="108" y="106"/>
                    </a:cubicBezTo>
                    <a:cubicBezTo>
                      <a:pt x="108" y="107"/>
                      <a:pt x="108" y="109"/>
                      <a:pt x="107" y="110"/>
                    </a:cubicBezTo>
                    <a:cubicBezTo>
                      <a:pt x="108" y="108"/>
                      <a:pt x="108" y="105"/>
                      <a:pt x="109" y="102"/>
                    </a:cubicBezTo>
                    <a:cubicBezTo>
                      <a:pt x="111" y="96"/>
                      <a:pt x="111" y="90"/>
                      <a:pt x="112" y="84"/>
                    </a:cubicBezTo>
                    <a:cubicBezTo>
                      <a:pt x="113" y="85"/>
                      <a:pt x="114" y="86"/>
                      <a:pt x="115" y="87"/>
                    </a:cubicBezTo>
                    <a:close/>
                    <a:moveTo>
                      <a:pt x="107" y="98"/>
                    </a:moveTo>
                    <a:cubicBezTo>
                      <a:pt x="105" y="103"/>
                      <a:pt x="104" y="107"/>
                      <a:pt x="102" y="112"/>
                    </a:cubicBezTo>
                    <a:cubicBezTo>
                      <a:pt x="103" y="111"/>
                      <a:pt x="103" y="111"/>
                      <a:pt x="103" y="110"/>
                    </a:cubicBezTo>
                    <a:cubicBezTo>
                      <a:pt x="103" y="107"/>
                      <a:pt x="104" y="104"/>
                      <a:pt x="104" y="100"/>
                    </a:cubicBezTo>
                    <a:cubicBezTo>
                      <a:pt x="105" y="94"/>
                      <a:pt x="107" y="88"/>
                      <a:pt x="108" y="81"/>
                    </a:cubicBezTo>
                    <a:cubicBezTo>
                      <a:pt x="108" y="81"/>
                      <a:pt x="107" y="80"/>
                      <a:pt x="107" y="81"/>
                    </a:cubicBezTo>
                    <a:cubicBezTo>
                      <a:pt x="106" y="87"/>
                      <a:pt x="104" y="93"/>
                      <a:pt x="102" y="98"/>
                    </a:cubicBezTo>
                    <a:cubicBezTo>
                      <a:pt x="101" y="102"/>
                      <a:pt x="100" y="105"/>
                      <a:pt x="99" y="108"/>
                    </a:cubicBezTo>
                    <a:cubicBezTo>
                      <a:pt x="100" y="103"/>
                      <a:pt x="101" y="97"/>
                      <a:pt x="102" y="92"/>
                    </a:cubicBezTo>
                    <a:cubicBezTo>
                      <a:pt x="104" y="87"/>
                      <a:pt x="105" y="82"/>
                      <a:pt x="105" y="77"/>
                    </a:cubicBezTo>
                    <a:cubicBezTo>
                      <a:pt x="107" y="79"/>
                      <a:pt x="109" y="81"/>
                      <a:pt x="111" y="83"/>
                    </a:cubicBezTo>
                    <a:cubicBezTo>
                      <a:pt x="109" y="88"/>
                      <a:pt x="109" y="93"/>
                      <a:pt x="107" y="98"/>
                    </a:cubicBezTo>
                    <a:close/>
                    <a:moveTo>
                      <a:pt x="99" y="71"/>
                    </a:moveTo>
                    <a:cubicBezTo>
                      <a:pt x="95" y="80"/>
                      <a:pt x="87" y="87"/>
                      <a:pt x="78" y="88"/>
                    </a:cubicBezTo>
                    <a:cubicBezTo>
                      <a:pt x="78" y="87"/>
                      <a:pt x="77" y="86"/>
                      <a:pt x="76" y="85"/>
                    </a:cubicBezTo>
                    <a:cubicBezTo>
                      <a:pt x="86" y="85"/>
                      <a:pt x="92" y="77"/>
                      <a:pt x="96" y="69"/>
                    </a:cubicBezTo>
                    <a:cubicBezTo>
                      <a:pt x="97" y="70"/>
                      <a:pt x="98" y="71"/>
                      <a:pt x="99" y="71"/>
                    </a:cubicBezTo>
                    <a:close/>
                    <a:moveTo>
                      <a:pt x="57" y="58"/>
                    </a:moveTo>
                    <a:cubicBezTo>
                      <a:pt x="60" y="53"/>
                      <a:pt x="61" y="48"/>
                      <a:pt x="64" y="43"/>
                    </a:cubicBezTo>
                    <a:cubicBezTo>
                      <a:pt x="61" y="48"/>
                      <a:pt x="61" y="55"/>
                      <a:pt x="57" y="61"/>
                    </a:cubicBezTo>
                    <a:cubicBezTo>
                      <a:pt x="56" y="59"/>
                      <a:pt x="55" y="57"/>
                      <a:pt x="54" y="56"/>
                    </a:cubicBezTo>
                    <a:cubicBezTo>
                      <a:pt x="54" y="56"/>
                      <a:pt x="54" y="56"/>
                      <a:pt x="54" y="56"/>
                    </a:cubicBezTo>
                    <a:cubicBezTo>
                      <a:pt x="56" y="52"/>
                      <a:pt x="57" y="49"/>
                      <a:pt x="59" y="45"/>
                    </a:cubicBezTo>
                    <a:cubicBezTo>
                      <a:pt x="59" y="46"/>
                      <a:pt x="58" y="46"/>
                      <a:pt x="58" y="47"/>
                    </a:cubicBezTo>
                    <a:cubicBezTo>
                      <a:pt x="57" y="50"/>
                      <a:pt x="57" y="54"/>
                      <a:pt x="56" y="58"/>
                    </a:cubicBezTo>
                    <a:cubicBezTo>
                      <a:pt x="56" y="58"/>
                      <a:pt x="57" y="58"/>
                      <a:pt x="57" y="58"/>
                    </a:cubicBezTo>
                    <a:close/>
                    <a:moveTo>
                      <a:pt x="60" y="64"/>
                    </a:moveTo>
                    <a:cubicBezTo>
                      <a:pt x="60" y="64"/>
                      <a:pt x="61" y="64"/>
                      <a:pt x="61" y="64"/>
                    </a:cubicBezTo>
                    <a:cubicBezTo>
                      <a:pt x="62" y="61"/>
                      <a:pt x="63" y="59"/>
                      <a:pt x="65" y="56"/>
                    </a:cubicBezTo>
                    <a:cubicBezTo>
                      <a:pt x="65" y="55"/>
                      <a:pt x="66" y="53"/>
                      <a:pt x="67" y="52"/>
                    </a:cubicBezTo>
                    <a:cubicBezTo>
                      <a:pt x="67" y="52"/>
                      <a:pt x="70" y="46"/>
                      <a:pt x="68" y="49"/>
                    </a:cubicBezTo>
                    <a:cubicBezTo>
                      <a:pt x="66" y="55"/>
                      <a:pt x="63" y="61"/>
                      <a:pt x="63" y="67"/>
                    </a:cubicBezTo>
                    <a:cubicBezTo>
                      <a:pt x="63" y="67"/>
                      <a:pt x="63" y="68"/>
                      <a:pt x="63" y="67"/>
                    </a:cubicBezTo>
                    <a:cubicBezTo>
                      <a:pt x="67" y="62"/>
                      <a:pt x="69" y="56"/>
                      <a:pt x="73" y="50"/>
                    </a:cubicBezTo>
                    <a:cubicBezTo>
                      <a:pt x="70" y="55"/>
                      <a:pt x="68" y="63"/>
                      <a:pt x="66" y="69"/>
                    </a:cubicBezTo>
                    <a:cubicBezTo>
                      <a:pt x="66" y="69"/>
                      <a:pt x="65" y="70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3" y="67"/>
                      <a:pt x="60" y="64"/>
                      <a:pt x="58" y="61"/>
                    </a:cubicBezTo>
                    <a:cubicBezTo>
                      <a:pt x="61" y="57"/>
                      <a:pt x="65" y="51"/>
                      <a:pt x="67" y="46"/>
                    </a:cubicBezTo>
                    <a:cubicBezTo>
                      <a:pt x="65" y="52"/>
                      <a:pt x="62" y="58"/>
                      <a:pt x="60" y="64"/>
                    </a:cubicBezTo>
                    <a:close/>
                    <a:moveTo>
                      <a:pt x="66" y="69"/>
                    </a:moveTo>
                    <a:cubicBezTo>
                      <a:pt x="67" y="68"/>
                      <a:pt x="67" y="67"/>
                      <a:pt x="68" y="66"/>
                    </a:cubicBezTo>
                    <a:cubicBezTo>
                      <a:pt x="69" y="64"/>
                      <a:pt x="69" y="63"/>
                      <a:pt x="70" y="61"/>
                    </a:cubicBezTo>
                    <a:cubicBezTo>
                      <a:pt x="71" y="60"/>
                      <a:pt x="72" y="58"/>
                      <a:pt x="73" y="57"/>
                    </a:cubicBezTo>
                    <a:cubicBezTo>
                      <a:pt x="73" y="56"/>
                      <a:pt x="76" y="49"/>
                      <a:pt x="75" y="53"/>
                    </a:cubicBezTo>
                    <a:cubicBezTo>
                      <a:pt x="72" y="60"/>
                      <a:pt x="70" y="67"/>
                      <a:pt x="68" y="73"/>
                    </a:cubicBezTo>
                    <a:cubicBezTo>
                      <a:pt x="67" y="73"/>
                      <a:pt x="68" y="74"/>
                      <a:pt x="68" y="74"/>
                    </a:cubicBezTo>
                    <a:cubicBezTo>
                      <a:pt x="70" y="71"/>
                      <a:pt x="72" y="68"/>
                      <a:pt x="74" y="65"/>
                    </a:cubicBezTo>
                    <a:cubicBezTo>
                      <a:pt x="75" y="63"/>
                      <a:pt x="76" y="61"/>
                      <a:pt x="77" y="59"/>
                    </a:cubicBezTo>
                    <a:cubicBezTo>
                      <a:pt x="77" y="58"/>
                      <a:pt x="80" y="52"/>
                      <a:pt x="79" y="56"/>
                    </a:cubicBezTo>
                    <a:cubicBezTo>
                      <a:pt x="78" y="60"/>
                      <a:pt x="76" y="64"/>
                      <a:pt x="74" y="68"/>
                    </a:cubicBezTo>
                    <a:cubicBezTo>
                      <a:pt x="73" y="71"/>
                      <a:pt x="72" y="75"/>
                      <a:pt x="71" y="78"/>
                    </a:cubicBezTo>
                    <a:cubicBezTo>
                      <a:pt x="70" y="77"/>
                      <a:pt x="69" y="76"/>
                      <a:pt x="68" y="75"/>
                    </a:cubicBezTo>
                    <a:cubicBezTo>
                      <a:pt x="67" y="73"/>
                      <a:pt x="66" y="72"/>
                      <a:pt x="65" y="71"/>
                    </a:cubicBezTo>
                    <a:cubicBezTo>
                      <a:pt x="65" y="71"/>
                      <a:pt x="66" y="71"/>
                      <a:pt x="66" y="71"/>
                    </a:cubicBezTo>
                    <a:cubicBezTo>
                      <a:pt x="66" y="70"/>
                      <a:pt x="66" y="70"/>
                      <a:pt x="66" y="69"/>
                    </a:cubicBezTo>
                    <a:cubicBezTo>
                      <a:pt x="66" y="69"/>
                      <a:pt x="66" y="69"/>
                      <a:pt x="66" y="69"/>
                    </a:cubicBezTo>
                    <a:close/>
                    <a:moveTo>
                      <a:pt x="79" y="68"/>
                    </a:moveTo>
                    <a:cubicBezTo>
                      <a:pt x="77" y="72"/>
                      <a:pt x="76" y="77"/>
                      <a:pt x="75" y="81"/>
                    </a:cubicBezTo>
                    <a:cubicBezTo>
                      <a:pt x="75" y="81"/>
                      <a:pt x="76" y="81"/>
                      <a:pt x="76" y="81"/>
                    </a:cubicBezTo>
                    <a:cubicBezTo>
                      <a:pt x="80" y="74"/>
                      <a:pt x="82" y="67"/>
                      <a:pt x="86" y="60"/>
                    </a:cubicBezTo>
                    <a:cubicBezTo>
                      <a:pt x="84" y="63"/>
                      <a:pt x="83" y="68"/>
                      <a:pt x="82" y="71"/>
                    </a:cubicBezTo>
                    <a:cubicBezTo>
                      <a:pt x="81" y="75"/>
                      <a:pt x="80" y="78"/>
                      <a:pt x="79" y="82"/>
                    </a:cubicBezTo>
                    <a:cubicBezTo>
                      <a:pt x="79" y="82"/>
                      <a:pt x="79" y="82"/>
                      <a:pt x="79" y="82"/>
                    </a:cubicBezTo>
                    <a:cubicBezTo>
                      <a:pt x="77" y="83"/>
                      <a:pt x="76" y="83"/>
                      <a:pt x="74" y="83"/>
                    </a:cubicBezTo>
                    <a:cubicBezTo>
                      <a:pt x="73" y="81"/>
                      <a:pt x="72" y="80"/>
                      <a:pt x="71" y="79"/>
                    </a:cubicBezTo>
                    <a:cubicBezTo>
                      <a:pt x="75" y="73"/>
                      <a:pt x="77" y="65"/>
                      <a:pt x="81" y="59"/>
                    </a:cubicBezTo>
                    <a:cubicBezTo>
                      <a:pt x="84" y="55"/>
                      <a:pt x="81" y="63"/>
                      <a:pt x="81" y="62"/>
                    </a:cubicBezTo>
                    <a:cubicBezTo>
                      <a:pt x="80" y="64"/>
                      <a:pt x="79" y="66"/>
                      <a:pt x="79" y="68"/>
                    </a:cubicBezTo>
                    <a:close/>
                    <a:moveTo>
                      <a:pt x="79" y="82"/>
                    </a:moveTo>
                    <a:cubicBezTo>
                      <a:pt x="83" y="76"/>
                      <a:pt x="85" y="70"/>
                      <a:pt x="88" y="64"/>
                    </a:cubicBezTo>
                    <a:cubicBezTo>
                      <a:pt x="88" y="62"/>
                      <a:pt x="88" y="63"/>
                      <a:pt x="88" y="64"/>
                    </a:cubicBezTo>
                    <a:cubicBezTo>
                      <a:pt x="87" y="67"/>
                      <a:pt x="87" y="69"/>
                      <a:pt x="86" y="71"/>
                    </a:cubicBezTo>
                    <a:cubicBezTo>
                      <a:pt x="85" y="74"/>
                      <a:pt x="84" y="77"/>
                      <a:pt x="83" y="80"/>
                    </a:cubicBezTo>
                    <a:cubicBezTo>
                      <a:pt x="82" y="81"/>
                      <a:pt x="81" y="81"/>
                      <a:pt x="79" y="82"/>
                    </a:cubicBezTo>
                    <a:close/>
                    <a:moveTo>
                      <a:pt x="85" y="76"/>
                    </a:moveTo>
                    <a:cubicBezTo>
                      <a:pt x="86" y="74"/>
                      <a:pt x="87" y="72"/>
                      <a:pt x="88" y="70"/>
                    </a:cubicBezTo>
                    <a:cubicBezTo>
                      <a:pt x="88" y="68"/>
                      <a:pt x="88" y="65"/>
                      <a:pt x="89" y="63"/>
                    </a:cubicBezTo>
                    <a:cubicBezTo>
                      <a:pt x="89" y="63"/>
                      <a:pt x="90" y="64"/>
                      <a:pt x="90" y="64"/>
                    </a:cubicBezTo>
                    <a:cubicBezTo>
                      <a:pt x="90" y="64"/>
                      <a:pt x="90" y="64"/>
                      <a:pt x="90" y="64"/>
                    </a:cubicBezTo>
                    <a:cubicBezTo>
                      <a:pt x="89" y="67"/>
                      <a:pt x="89" y="70"/>
                      <a:pt x="87" y="73"/>
                    </a:cubicBezTo>
                    <a:cubicBezTo>
                      <a:pt x="87" y="75"/>
                      <a:pt x="83" y="83"/>
                      <a:pt x="85" y="76"/>
                    </a:cubicBezTo>
                    <a:close/>
                    <a:moveTo>
                      <a:pt x="88" y="62"/>
                    </a:moveTo>
                    <a:cubicBezTo>
                      <a:pt x="86" y="65"/>
                      <a:pt x="85" y="68"/>
                      <a:pt x="84" y="71"/>
                    </a:cubicBezTo>
                    <a:cubicBezTo>
                      <a:pt x="83" y="74"/>
                      <a:pt x="81" y="78"/>
                      <a:pt x="79" y="81"/>
                    </a:cubicBezTo>
                    <a:cubicBezTo>
                      <a:pt x="82" y="75"/>
                      <a:pt x="85" y="67"/>
                      <a:pt x="86" y="61"/>
                    </a:cubicBezTo>
                    <a:cubicBezTo>
                      <a:pt x="87" y="61"/>
                      <a:pt x="87" y="61"/>
                      <a:pt x="88" y="62"/>
                    </a:cubicBezTo>
                    <a:close/>
                    <a:moveTo>
                      <a:pt x="85" y="60"/>
                    </a:moveTo>
                    <a:cubicBezTo>
                      <a:pt x="81" y="66"/>
                      <a:pt x="79" y="73"/>
                      <a:pt x="76" y="79"/>
                    </a:cubicBezTo>
                    <a:cubicBezTo>
                      <a:pt x="78" y="76"/>
                      <a:pt x="78" y="71"/>
                      <a:pt x="80" y="67"/>
                    </a:cubicBezTo>
                    <a:cubicBezTo>
                      <a:pt x="81" y="64"/>
                      <a:pt x="82" y="61"/>
                      <a:pt x="83" y="58"/>
                    </a:cubicBezTo>
                    <a:cubicBezTo>
                      <a:pt x="84" y="58"/>
                      <a:pt x="84" y="59"/>
                      <a:pt x="85" y="60"/>
                    </a:cubicBezTo>
                    <a:close/>
                    <a:moveTo>
                      <a:pt x="72" y="77"/>
                    </a:moveTo>
                    <a:cubicBezTo>
                      <a:pt x="70" y="80"/>
                      <a:pt x="73" y="72"/>
                      <a:pt x="74" y="72"/>
                    </a:cubicBezTo>
                    <a:cubicBezTo>
                      <a:pt x="74" y="69"/>
                      <a:pt x="75" y="66"/>
                      <a:pt x="77" y="64"/>
                    </a:cubicBezTo>
                    <a:cubicBezTo>
                      <a:pt x="78" y="61"/>
                      <a:pt x="79" y="58"/>
                      <a:pt x="80" y="55"/>
                    </a:cubicBezTo>
                    <a:cubicBezTo>
                      <a:pt x="81" y="56"/>
                      <a:pt x="81" y="56"/>
                      <a:pt x="82" y="57"/>
                    </a:cubicBezTo>
                    <a:cubicBezTo>
                      <a:pt x="77" y="63"/>
                      <a:pt x="75" y="70"/>
                      <a:pt x="72" y="77"/>
                    </a:cubicBezTo>
                    <a:close/>
                    <a:moveTo>
                      <a:pt x="79" y="54"/>
                    </a:moveTo>
                    <a:cubicBezTo>
                      <a:pt x="75" y="60"/>
                      <a:pt x="71" y="66"/>
                      <a:pt x="69" y="72"/>
                    </a:cubicBezTo>
                    <a:cubicBezTo>
                      <a:pt x="72" y="65"/>
                      <a:pt x="73" y="58"/>
                      <a:pt x="76" y="52"/>
                    </a:cubicBezTo>
                    <a:cubicBezTo>
                      <a:pt x="77" y="53"/>
                      <a:pt x="78" y="53"/>
                      <a:pt x="79" y="54"/>
                    </a:cubicBezTo>
                    <a:close/>
                    <a:moveTo>
                      <a:pt x="54" y="35"/>
                    </a:moveTo>
                    <a:cubicBezTo>
                      <a:pt x="54" y="37"/>
                      <a:pt x="53" y="39"/>
                      <a:pt x="52" y="40"/>
                    </a:cubicBezTo>
                    <a:cubicBezTo>
                      <a:pt x="51" y="42"/>
                      <a:pt x="51" y="43"/>
                      <a:pt x="50" y="44"/>
                    </a:cubicBezTo>
                    <a:cubicBezTo>
                      <a:pt x="51" y="40"/>
                      <a:pt x="52" y="37"/>
                      <a:pt x="53" y="34"/>
                    </a:cubicBezTo>
                    <a:cubicBezTo>
                      <a:pt x="53" y="34"/>
                      <a:pt x="54" y="35"/>
                      <a:pt x="54" y="35"/>
                    </a:cubicBezTo>
                    <a:close/>
                    <a:moveTo>
                      <a:pt x="46" y="37"/>
                    </a:moveTo>
                    <a:cubicBezTo>
                      <a:pt x="47" y="36"/>
                      <a:pt x="49" y="30"/>
                      <a:pt x="48" y="34"/>
                    </a:cubicBezTo>
                    <a:cubicBezTo>
                      <a:pt x="47" y="38"/>
                      <a:pt x="46" y="41"/>
                      <a:pt x="45" y="45"/>
                    </a:cubicBezTo>
                    <a:cubicBezTo>
                      <a:pt x="45" y="45"/>
                      <a:pt x="46" y="46"/>
                      <a:pt x="46" y="45"/>
                    </a:cubicBezTo>
                    <a:cubicBezTo>
                      <a:pt x="48" y="42"/>
                      <a:pt x="52" y="37"/>
                      <a:pt x="52" y="34"/>
                    </a:cubicBezTo>
                    <a:cubicBezTo>
                      <a:pt x="52" y="38"/>
                      <a:pt x="50" y="43"/>
                      <a:pt x="48" y="47"/>
                    </a:cubicBezTo>
                    <a:cubicBezTo>
                      <a:pt x="48" y="47"/>
                      <a:pt x="48" y="47"/>
                      <a:pt x="49" y="47"/>
                    </a:cubicBezTo>
                    <a:cubicBezTo>
                      <a:pt x="51" y="44"/>
                      <a:pt x="53" y="40"/>
                      <a:pt x="55" y="37"/>
                    </a:cubicBezTo>
                    <a:cubicBezTo>
                      <a:pt x="53" y="41"/>
                      <a:pt x="51" y="46"/>
                      <a:pt x="50" y="51"/>
                    </a:cubicBezTo>
                    <a:cubicBezTo>
                      <a:pt x="50" y="51"/>
                      <a:pt x="50" y="51"/>
                      <a:pt x="51" y="51"/>
                    </a:cubicBezTo>
                    <a:cubicBezTo>
                      <a:pt x="52" y="49"/>
                      <a:pt x="53" y="46"/>
                      <a:pt x="54" y="44"/>
                    </a:cubicBezTo>
                    <a:cubicBezTo>
                      <a:pt x="55" y="42"/>
                      <a:pt x="57" y="40"/>
                      <a:pt x="57" y="38"/>
                    </a:cubicBezTo>
                    <a:cubicBezTo>
                      <a:pt x="57" y="44"/>
                      <a:pt x="55" y="50"/>
                      <a:pt x="53" y="55"/>
                    </a:cubicBezTo>
                    <a:cubicBezTo>
                      <a:pt x="50" y="51"/>
                      <a:pt x="47" y="47"/>
                      <a:pt x="43" y="43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5" y="41"/>
                      <a:pt x="45" y="39"/>
                      <a:pt x="46" y="37"/>
                    </a:cubicBezTo>
                    <a:close/>
                    <a:moveTo>
                      <a:pt x="92" y="85"/>
                    </a:moveTo>
                    <a:cubicBezTo>
                      <a:pt x="90" y="88"/>
                      <a:pt x="89" y="91"/>
                      <a:pt x="88" y="95"/>
                    </a:cubicBezTo>
                    <a:cubicBezTo>
                      <a:pt x="88" y="96"/>
                      <a:pt x="87" y="100"/>
                      <a:pt x="88" y="96"/>
                    </a:cubicBezTo>
                    <a:cubicBezTo>
                      <a:pt x="88" y="93"/>
                      <a:pt x="89" y="91"/>
                      <a:pt x="89" y="89"/>
                    </a:cubicBezTo>
                    <a:cubicBezTo>
                      <a:pt x="89" y="88"/>
                      <a:pt x="89" y="88"/>
                      <a:pt x="89" y="89"/>
                    </a:cubicBezTo>
                    <a:cubicBezTo>
                      <a:pt x="87" y="90"/>
                      <a:pt x="86" y="92"/>
                      <a:pt x="85" y="94"/>
                    </a:cubicBezTo>
                    <a:cubicBezTo>
                      <a:pt x="86" y="94"/>
                      <a:pt x="86" y="91"/>
                      <a:pt x="85" y="90"/>
                    </a:cubicBezTo>
                    <a:cubicBezTo>
                      <a:pt x="85" y="90"/>
                      <a:pt x="85" y="90"/>
                      <a:pt x="85" y="90"/>
                    </a:cubicBezTo>
                    <a:cubicBezTo>
                      <a:pt x="84" y="92"/>
                      <a:pt x="83" y="95"/>
                      <a:pt x="83" y="91"/>
                    </a:cubicBezTo>
                    <a:cubicBezTo>
                      <a:pt x="82" y="91"/>
                      <a:pt x="82" y="91"/>
                      <a:pt x="82" y="91"/>
                    </a:cubicBezTo>
                    <a:cubicBezTo>
                      <a:pt x="82" y="92"/>
                      <a:pt x="82" y="93"/>
                      <a:pt x="82" y="94"/>
                    </a:cubicBezTo>
                    <a:cubicBezTo>
                      <a:pt x="82" y="93"/>
                      <a:pt x="81" y="92"/>
                      <a:pt x="80" y="91"/>
                    </a:cubicBezTo>
                    <a:cubicBezTo>
                      <a:pt x="84" y="90"/>
                      <a:pt x="88" y="88"/>
                      <a:pt x="92" y="85"/>
                    </a:cubicBezTo>
                    <a:close/>
                    <a:moveTo>
                      <a:pt x="107" y="129"/>
                    </a:moveTo>
                    <a:cubicBezTo>
                      <a:pt x="108" y="127"/>
                      <a:pt x="108" y="126"/>
                      <a:pt x="109" y="124"/>
                    </a:cubicBezTo>
                    <a:cubicBezTo>
                      <a:pt x="110" y="119"/>
                      <a:pt x="112" y="115"/>
                      <a:pt x="114" y="110"/>
                    </a:cubicBezTo>
                    <a:cubicBezTo>
                      <a:pt x="115" y="107"/>
                      <a:pt x="115" y="104"/>
                      <a:pt x="116" y="101"/>
                    </a:cubicBezTo>
                    <a:cubicBezTo>
                      <a:pt x="117" y="99"/>
                      <a:pt x="118" y="97"/>
                      <a:pt x="118" y="95"/>
                    </a:cubicBezTo>
                    <a:cubicBezTo>
                      <a:pt x="119" y="94"/>
                      <a:pt x="119" y="93"/>
                      <a:pt x="119" y="92"/>
                    </a:cubicBezTo>
                    <a:cubicBezTo>
                      <a:pt x="119" y="93"/>
                      <a:pt x="119" y="94"/>
                      <a:pt x="119" y="95"/>
                    </a:cubicBezTo>
                    <a:cubicBezTo>
                      <a:pt x="118" y="101"/>
                      <a:pt x="118" y="108"/>
                      <a:pt x="116" y="114"/>
                    </a:cubicBezTo>
                    <a:cubicBezTo>
                      <a:pt x="114" y="121"/>
                      <a:pt x="114" y="128"/>
                      <a:pt x="112" y="135"/>
                    </a:cubicBezTo>
                    <a:cubicBezTo>
                      <a:pt x="110" y="133"/>
                      <a:pt x="109" y="131"/>
                      <a:pt x="107" y="129"/>
                    </a:cubicBezTo>
                    <a:close/>
                    <a:moveTo>
                      <a:pt x="117" y="141"/>
                    </a:moveTo>
                    <a:cubicBezTo>
                      <a:pt x="119" y="134"/>
                      <a:pt x="120" y="128"/>
                      <a:pt x="122" y="121"/>
                    </a:cubicBezTo>
                    <a:cubicBezTo>
                      <a:pt x="123" y="114"/>
                      <a:pt x="126" y="106"/>
                      <a:pt x="127" y="100"/>
                    </a:cubicBezTo>
                    <a:cubicBezTo>
                      <a:pt x="126" y="108"/>
                      <a:pt x="126" y="116"/>
                      <a:pt x="124" y="123"/>
                    </a:cubicBezTo>
                    <a:cubicBezTo>
                      <a:pt x="123" y="130"/>
                      <a:pt x="120" y="137"/>
                      <a:pt x="119" y="144"/>
                    </a:cubicBezTo>
                    <a:cubicBezTo>
                      <a:pt x="119" y="144"/>
                      <a:pt x="119" y="144"/>
                      <a:pt x="120" y="144"/>
                    </a:cubicBezTo>
                    <a:cubicBezTo>
                      <a:pt x="118" y="143"/>
                      <a:pt x="117" y="142"/>
                      <a:pt x="116" y="141"/>
                    </a:cubicBezTo>
                    <a:cubicBezTo>
                      <a:pt x="117" y="141"/>
                      <a:pt x="117" y="141"/>
                      <a:pt x="117" y="141"/>
                    </a:cubicBezTo>
                    <a:close/>
                    <a:moveTo>
                      <a:pt x="120" y="144"/>
                    </a:moveTo>
                    <a:cubicBezTo>
                      <a:pt x="120" y="144"/>
                      <a:pt x="120" y="144"/>
                      <a:pt x="120" y="144"/>
                    </a:cubicBezTo>
                    <a:cubicBezTo>
                      <a:pt x="123" y="138"/>
                      <a:pt x="123" y="131"/>
                      <a:pt x="125" y="125"/>
                    </a:cubicBezTo>
                    <a:cubicBezTo>
                      <a:pt x="126" y="123"/>
                      <a:pt x="127" y="120"/>
                      <a:pt x="127" y="117"/>
                    </a:cubicBezTo>
                    <a:cubicBezTo>
                      <a:pt x="127" y="119"/>
                      <a:pt x="127" y="121"/>
                      <a:pt x="127" y="122"/>
                    </a:cubicBezTo>
                    <a:cubicBezTo>
                      <a:pt x="127" y="126"/>
                      <a:pt x="125" y="130"/>
                      <a:pt x="125" y="134"/>
                    </a:cubicBezTo>
                    <a:cubicBezTo>
                      <a:pt x="124" y="138"/>
                      <a:pt x="123" y="142"/>
                      <a:pt x="122" y="147"/>
                    </a:cubicBezTo>
                    <a:cubicBezTo>
                      <a:pt x="121" y="146"/>
                      <a:pt x="120" y="145"/>
                      <a:pt x="120" y="144"/>
                    </a:cubicBezTo>
                    <a:close/>
                    <a:moveTo>
                      <a:pt x="127" y="134"/>
                    </a:moveTo>
                    <a:cubicBezTo>
                      <a:pt x="128" y="128"/>
                      <a:pt x="130" y="123"/>
                      <a:pt x="131" y="118"/>
                    </a:cubicBezTo>
                    <a:cubicBezTo>
                      <a:pt x="131" y="120"/>
                      <a:pt x="130" y="122"/>
                      <a:pt x="130" y="124"/>
                    </a:cubicBezTo>
                    <a:cubicBezTo>
                      <a:pt x="128" y="132"/>
                      <a:pt x="127" y="139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30" y="141"/>
                      <a:pt x="132" y="135"/>
                      <a:pt x="133" y="129"/>
                    </a:cubicBezTo>
                    <a:cubicBezTo>
                      <a:pt x="134" y="126"/>
                      <a:pt x="135" y="123"/>
                      <a:pt x="136" y="120"/>
                    </a:cubicBezTo>
                    <a:cubicBezTo>
                      <a:pt x="136" y="118"/>
                      <a:pt x="137" y="116"/>
                      <a:pt x="138" y="114"/>
                    </a:cubicBezTo>
                    <a:cubicBezTo>
                      <a:pt x="139" y="111"/>
                      <a:pt x="137" y="115"/>
                      <a:pt x="137" y="116"/>
                    </a:cubicBezTo>
                    <a:cubicBezTo>
                      <a:pt x="136" y="122"/>
                      <a:pt x="134" y="129"/>
                      <a:pt x="132" y="135"/>
                    </a:cubicBezTo>
                    <a:cubicBezTo>
                      <a:pt x="130" y="140"/>
                      <a:pt x="128" y="145"/>
                      <a:pt x="129" y="150"/>
                    </a:cubicBezTo>
                    <a:cubicBezTo>
                      <a:pt x="129" y="151"/>
                      <a:pt x="129" y="151"/>
                      <a:pt x="129" y="150"/>
                    </a:cubicBezTo>
                    <a:cubicBezTo>
                      <a:pt x="131" y="145"/>
                      <a:pt x="134" y="140"/>
                      <a:pt x="135" y="134"/>
                    </a:cubicBezTo>
                    <a:cubicBezTo>
                      <a:pt x="136" y="131"/>
                      <a:pt x="137" y="128"/>
                      <a:pt x="138" y="125"/>
                    </a:cubicBezTo>
                    <a:cubicBezTo>
                      <a:pt x="138" y="123"/>
                      <a:pt x="139" y="121"/>
                      <a:pt x="139" y="120"/>
                    </a:cubicBezTo>
                    <a:cubicBezTo>
                      <a:pt x="139" y="121"/>
                      <a:pt x="140" y="116"/>
                      <a:pt x="140" y="115"/>
                    </a:cubicBezTo>
                    <a:cubicBezTo>
                      <a:pt x="140" y="115"/>
                      <a:pt x="140" y="115"/>
                      <a:pt x="140" y="115"/>
                    </a:cubicBezTo>
                    <a:cubicBezTo>
                      <a:pt x="140" y="115"/>
                      <a:pt x="140" y="116"/>
                      <a:pt x="140" y="116"/>
                    </a:cubicBezTo>
                    <a:cubicBezTo>
                      <a:pt x="140" y="122"/>
                      <a:pt x="138" y="128"/>
                      <a:pt x="137" y="134"/>
                    </a:cubicBezTo>
                    <a:cubicBezTo>
                      <a:pt x="136" y="140"/>
                      <a:pt x="134" y="147"/>
                      <a:pt x="132" y="153"/>
                    </a:cubicBezTo>
                    <a:cubicBezTo>
                      <a:pt x="132" y="154"/>
                      <a:pt x="132" y="154"/>
                      <a:pt x="132" y="154"/>
                    </a:cubicBezTo>
                    <a:cubicBezTo>
                      <a:pt x="129" y="152"/>
                      <a:pt x="126" y="150"/>
                      <a:pt x="123" y="147"/>
                    </a:cubicBezTo>
                    <a:cubicBezTo>
                      <a:pt x="125" y="143"/>
                      <a:pt x="125" y="138"/>
                      <a:pt x="127" y="134"/>
                    </a:cubicBezTo>
                    <a:close/>
                    <a:moveTo>
                      <a:pt x="139" y="129"/>
                    </a:moveTo>
                    <a:cubicBezTo>
                      <a:pt x="139" y="125"/>
                      <a:pt x="141" y="120"/>
                      <a:pt x="141" y="116"/>
                    </a:cubicBezTo>
                    <a:cubicBezTo>
                      <a:pt x="142" y="117"/>
                      <a:pt x="142" y="118"/>
                      <a:pt x="143" y="118"/>
                    </a:cubicBezTo>
                    <a:cubicBezTo>
                      <a:pt x="141" y="124"/>
                      <a:pt x="139" y="129"/>
                      <a:pt x="138" y="134"/>
                    </a:cubicBezTo>
                    <a:cubicBezTo>
                      <a:pt x="138" y="132"/>
                      <a:pt x="139" y="131"/>
                      <a:pt x="139" y="129"/>
                    </a:cubicBezTo>
                    <a:close/>
                    <a:moveTo>
                      <a:pt x="146" y="123"/>
                    </a:moveTo>
                    <a:cubicBezTo>
                      <a:pt x="144" y="129"/>
                      <a:pt x="142" y="134"/>
                      <a:pt x="141" y="140"/>
                    </a:cubicBezTo>
                    <a:cubicBezTo>
                      <a:pt x="140" y="141"/>
                      <a:pt x="140" y="143"/>
                      <a:pt x="139" y="144"/>
                    </a:cubicBezTo>
                    <a:cubicBezTo>
                      <a:pt x="141" y="136"/>
                      <a:pt x="144" y="128"/>
                      <a:pt x="144" y="120"/>
                    </a:cubicBezTo>
                    <a:cubicBezTo>
                      <a:pt x="145" y="121"/>
                      <a:pt x="146" y="122"/>
                      <a:pt x="146" y="123"/>
                    </a:cubicBezTo>
                    <a:close/>
                    <a:moveTo>
                      <a:pt x="149" y="127"/>
                    </a:moveTo>
                    <a:cubicBezTo>
                      <a:pt x="148" y="131"/>
                      <a:pt x="146" y="135"/>
                      <a:pt x="145" y="139"/>
                    </a:cubicBezTo>
                    <a:cubicBezTo>
                      <a:pt x="145" y="142"/>
                      <a:pt x="144" y="145"/>
                      <a:pt x="143" y="148"/>
                    </a:cubicBezTo>
                    <a:cubicBezTo>
                      <a:pt x="142" y="149"/>
                      <a:pt x="142" y="150"/>
                      <a:pt x="142" y="151"/>
                    </a:cubicBezTo>
                    <a:cubicBezTo>
                      <a:pt x="142" y="151"/>
                      <a:pt x="141" y="152"/>
                      <a:pt x="141" y="152"/>
                    </a:cubicBezTo>
                    <a:cubicBezTo>
                      <a:pt x="141" y="152"/>
                      <a:pt x="142" y="151"/>
                      <a:pt x="142" y="151"/>
                    </a:cubicBezTo>
                    <a:cubicBezTo>
                      <a:pt x="143" y="145"/>
                      <a:pt x="144" y="140"/>
                      <a:pt x="145" y="135"/>
                    </a:cubicBezTo>
                    <a:cubicBezTo>
                      <a:pt x="146" y="131"/>
                      <a:pt x="147" y="128"/>
                      <a:pt x="147" y="124"/>
                    </a:cubicBezTo>
                    <a:cubicBezTo>
                      <a:pt x="148" y="125"/>
                      <a:pt x="148" y="126"/>
                      <a:pt x="149" y="127"/>
                    </a:cubicBezTo>
                    <a:close/>
                    <a:moveTo>
                      <a:pt x="151" y="131"/>
                    </a:moveTo>
                    <a:cubicBezTo>
                      <a:pt x="150" y="133"/>
                      <a:pt x="149" y="135"/>
                      <a:pt x="149" y="137"/>
                    </a:cubicBezTo>
                    <a:cubicBezTo>
                      <a:pt x="149" y="134"/>
                      <a:pt x="150" y="132"/>
                      <a:pt x="150" y="129"/>
                    </a:cubicBezTo>
                    <a:cubicBezTo>
                      <a:pt x="150" y="130"/>
                      <a:pt x="150" y="130"/>
                      <a:pt x="150" y="130"/>
                    </a:cubicBezTo>
                    <a:cubicBezTo>
                      <a:pt x="151" y="131"/>
                      <a:pt x="151" y="131"/>
                      <a:pt x="151" y="131"/>
                    </a:cubicBezTo>
                    <a:close/>
                    <a:moveTo>
                      <a:pt x="153" y="136"/>
                    </a:moveTo>
                    <a:cubicBezTo>
                      <a:pt x="152" y="139"/>
                      <a:pt x="152" y="141"/>
                      <a:pt x="151" y="144"/>
                    </a:cubicBezTo>
                    <a:cubicBezTo>
                      <a:pt x="151" y="145"/>
                      <a:pt x="150" y="147"/>
                      <a:pt x="150" y="148"/>
                    </a:cubicBezTo>
                    <a:cubicBezTo>
                      <a:pt x="149" y="150"/>
                      <a:pt x="149" y="154"/>
                      <a:pt x="150" y="148"/>
                    </a:cubicBezTo>
                    <a:cubicBezTo>
                      <a:pt x="150" y="144"/>
                      <a:pt x="151" y="139"/>
                      <a:pt x="152" y="134"/>
                    </a:cubicBezTo>
                    <a:cubicBezTo>
                      <a:pt x="152" y="135"/>
                      <a:pt x="153" y="135"/>
                      <a:pt x="153" y="136"/>
                    </a:cubicBezTo>
                    <a:close/>
                    <a:moveTo>
                      <a:pt x="93" y="67"/>
                    </a:moveTo>
                    <a:cubicBezTo>
                      <a:pt x="91" y="71"/>
                      <a:pt x="89" y="75"/>
                      <a:pt x="85" y="78"/>
                    </a:cubicBezTo>
                    <a:cubicBezTo>
                      <a:pt x="88" y="74"/>
                      <a:pt x="90" y="69"/>
                      <a:pt x="91" y="65"/>
                    </a:cubicBezTo>
                    <a:cubicBezTo>
                      <a:pt x="91" y="65"/>
                      <a:pt x="92" y="65"/>
                      <a:pt x="92" y="66"/>
                    </a:cubicBezTo>
                    <a:cubicBezTo>
                      <a:pt x="93" y="66"/>
                      <a:pt x="93" y="67"/>
                      <a:pt x="93" y="67"/>
                    </a:cubicBezTo>
                    <a:close/>
                    <a:moveTo>
                      <a:pt x="7" y="6"/>
                    </a:moveTo>
                    <a:cubicBezTo>
                      <a:pt x="9" y="7"/>
                      <a:pt x="10" y="7"/>
                      <a:pt x="12" y="7"/>
                    </a:cubicBezTo>
                    <a:cubicBezTo>
                      <a:pt x="16" y="7"/>
                      <a:pt x="19" y="5"/>
                      <a:pt x="23" y="4"/>
                    </a:cubicBezTo>
                    <a:cubicBezTo>
                      <a:pt x="28" y="10"/>
                      <a:pt x="34" y="17"/>
                      <a:pt x="38" y="24"/>
                    </a:cubicBezTo>
                    <a:cubicBezTo>
                      <a:pt x="37" y="26"/>
                      <a:pt x="35" y="29"/>
                      <a:pt x="33" y="31"/>
                    </a:cubicBezTo>
                    <a:cubicBezTo>
                      <a:pt x="26" y="26"/>
                      <a:pt x="17" y="23"/>
                      <a:pt x="9" y="18"/>
                    </a:cubicBezTo>
                    <a:cubicBezTo>
                      <a:pt x="11" y="14"/>
                      <a:pt x="9" y="10"/>
                      <a:pt x="7" y="6"/>
                    </a:cubicBezTo>
                    <a:close/>
                    <a:moveTo>
                      <a:pt x="35" y="33"/>
                    </a:moveTo>
                    <a:cubicBezTo>
                      <a:pt x="35" y="33"/>
                      <a:pt x="35" y="33"/>
                      <a:pt x="35" y="33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2"/>
                      <a:pt x="37" y="31"/>
                      <a:pt x="37" y="30"/>
                    </a:cubicBezTo>
                    <a:cubicBezTo>
                      <a:pt x="38" y="30"/>
                      <a:pt x="38" y="30"/>
                      <a:pt x="38" y="29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7" y="32"/>
                      <a:pt x="37" y="33"/>
                      <a:pt x="37" y="34"/>
                    </a:cubicBezTo>
                    <a:cubicBezTo>
                      <a:pt x="37" y="34"/>
                      <a:pt x="37" y="35"/>
                      <a:pt x="37" y="34"/>
                    </a:cubicBezTo>
                    <a:cubicBezTo>
                      <a:pt x="39" y="33"/>
                      <a:pt x="42" y="29"/>
                      <a:pt x="42" y="27"/>
                    </a:cubicBezTo>
                    <a:cubicBezTo>
                      <a:pt x="42" y="30"/>
                      <a:pt x="40" y="33"/>
                      <a:pt x="39" y="37"/>
                    </a:cubicBezTo>
                    <a:cubicBezTo>
                      <a:pt x="39" y="37"/>
                      <a:pt x="39" y="37"/>
                      <a:pt x="40" y="37"/>
                    </a:cubicBezTo>
                    <a:cubicBezTo>
                      <a:pt x="40" y="35"/>
                      <a:pt x="41" y="34"/>
                      <a:pt x="42" y="32"/>
                    </a:cubicBezTo>
                    <a:cubicBezTo>
                      <a:pt x="43" y="31"/>
                      <a:pt x="45" y="26"/>
                      <a:pt x="43" y="31"/>
                    </a:cubicBezTo>
                    <a:cubicBezTo>
                      <a:pt x="42" y="34"/>
                      <a:pt x="41" y="37"/>
                      <a:pt x="41" y="39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3" y="37"/>
                      <a:pt x="45" y="34"/>
                      <a:pt x="46" y="32"/>
                    </a:cubicBezTo>
                    <a:cubicBezTo>
                      <a:pt x="45" y="35"/>
                      <a:pt x="43" y="39"/>
                      <a:pt x="43" y="42"/>
                    </a:cubicBezTo>
                    <a:cubicBezTo>
                      <a:pt x="40" y="39"/>
                      <a:pt x="38" y="36"/>
                      <a:pt x="35" y="33"/>
                    </a:cubicBezTo>
                    <a:close/>
                    <a:moveTo>
                      <a:pt x="132" y="154"/>
                    </a:moveTo>
                    <a:cubicBezTo>
                      <a:pt x="132" y="154"/>
                      <a:pt x="133" y="154"/>
                      <a:pt x="133" y="154"/>
                    </a:cubicBezTo>
                    <a:cubicBezTo>
                      <a:pt x="135" y="148"/>
                      <a:pt x="136" y="142"/>
                      <a:pt x="138" y="136"/>
                    </a:cubicBezTo>
                    <a:cubicBezTo>
                      <a:pt x="139" y="133"/>
                      <a:pt x="140" y="130"/>
                      <a:pt x="141" y="126"/>
                    </a:cubicBezTo>
                    <a:cubicBezTo>
                      <a:pt x="142" y="125"/>
                      <a:pt x="142" y="123"/>
                      <a:pt x="143" y="121"/>
                    </a:cubicBezTo>
                    <a:cubicBezTo>
                      <a:pt x="143" y="120"/>
                      <a:pt x="143" y="118"/>
                      <a:pt x="143" y="121"/>
                    </a:cubicBezTo>
                    <a:cubicBezTo>
                      <a:pt x="143" y="132"/>
                      <a:pt x="139" y="142"/>
                      <a:pt x="137" y="152"/>
                    </a:cubicBezTo>
                    <a:cubicBezTo>
                      <a:pt x="137" y="153"/>
                      <a:pt x="137" y="153"/>
                      <a:pt x="137" y="153"/>
                    </a:cubicBezTo>
                    <a:cubicBezTo>
                      <a:pt x="136" y="154"/>
                      <a:pt x="136" y="154"/>
                      <a:pt x="136" y="155"/>
                    </a:cubicBezTo>
                    <a:cubicBezTo>
                      <a:pt x="136" y="155"/>
                      <a:pt x="136" y="155"/>
                      <a:pt x="136" y="155"/>
                    </a:cubicBezTo>
                    <a:cubicBezTo>
                      <a:pt x="135" y="155"/>
                      <a:pt x="134" y="154"/>
                      <a:pt x="132" y="154"/>
                    </a:cubicBezTo>
                    <a:close/>
                    <a:moveTo>
                      <a:pt x="142" y="156"/>
                    </a:moveTo>
                    <a:cubicBezTo>
                      <a:pt x="141" y="156"/>
                      <a:pt x="139" y="156"/>
                      <a:pt x="137" y="155"/>
                    </a:cubicBezTo>
                    <a:cubicBezTo>
                      <a:pt x="137" y="155"/>
                      <a:pt x="137" y="155"/>
                      <a:pt x="137" y="155"/>
                    </a:cubicBezTo>
                    <a:cubicBezTo>
                      <a:pt x="138" y="149"/>
                      <a:pt x="140" y="144"/>
                      <a:pt x="142" y="138"/>
                    </a:cubicBezTo>
                    <a:cubicBezTo>
                      <a:pt x="143" y="136"/>
                      <a:pt x="143" y="133"/>
                      <a:pt x="144" y="131"/>
                    </a:cubicBezTo>
                    <a:cubicBezTo>
                      <a:pt x="145" y="130"/>
                      <a:pt x="145" y="129"/>
                      <a:pt x="145" y="128"/>
                    </a:cubicBezTo>
                    <a:cubicBezTo>
                      <a:pt x="145" y="128"/>
                      <a:pt x="147" y="122"/>
                      <a:pt x="146" y="125"/>
                    </a:cubicBezTo>
                    <a:cubicBezTo>
                      <a:pt x="146" y="129"/>
                      <a:pt x="144" y="133"/>
                      <a:pt x="144" y="137"/>
                    </a:cubicBezTo>
                    <a:cubicBezTo>
                      <a:pt x="143" y="143"/>
                      <a:pt x="141" y="148"/>
                      <a:pt x="140" y="154"/>
                    </a:cubicBezTo>
                    <a:cubicBezTo>
                      <a:pt x="140" y="155"/>
                      <a:pt x="141" y="155"/>
                      <a:pt x="141" y="154"/>
                    </a:cubicBezTo>
                    <a:cubicBezTo>
                      <a:pt x="145" y="146"/>
                      <a:pt x="146" y="137"/>
                      <a:pt x="149" y="128"/>
                    </a:cubicBezTo>
                    <a:cubicBezTo>
                      <a:pt x="149" y="128"/>
                      <a:pt x="149" y="128"/>
                      <a:pt x="149" y="128"/>
                    </a:cubicBezTo>
                    <a:cubicBezTo>
                      <a:pt x="148" y="131"/>
                      <a:pt x="148" y="136"/>
                      <a:pt x="148" y="140"/>
                    </a:cubicBezTo>
                    <a:cubicBezTo>
                      <a:pt x="147" y="143"/>
                      <a:pt x="146" y="146"/>
                      <a:pt x="145" y="149"/>
                    </a:cubicBezTo>
                    <a:cubicBezTo>
                      <a:pt x="144" y="151"/>
                      <a:pt x="144" y="152"/>
                      <a:pt x="145" y="152"/>
                    </a:cubicBezTo>
                    <a:cubicBezTo>
                      <a:pt x="144" y="153"/>
                      <a:pt x="144" y="153"/>
                      <a:pt x="144" y="154"/>
                    </a:cubicBezTo>
                    <a:cubicBezTo>
                      <a:pt x="144" y="154"/>
                      <a:pt x="145" y="154"/>
                      <a:pt x="145" y="154"/>
                    </a:cubicBezTo>
                    <a:cubicBezTo>
                      <a:pt x="147" y="147"/>
                      <a:pt x="149" y="139"/>
                      <a:pt x="151" y="132"/>
                    </a:cubicBezTo>
                    <a:cubicBezTo>
                      <a:pt x="151" y="132"/>
                      <a:pt x="151" y="132"/>
                      <a:pt x="151" y="132"/>
                    </a:cubicBezTo>
                    <a:cubicBezTo>
                      <a:pt x="151" y="134"/>
                      <a:pt x="151" y="135"/>
                      <a:pt x="151" y="136"/>
                    </a:cubicBezTo>
                    <a:cubicBezTo>
                      <a:pt x="151" y="138"/>
                      <a:pt x="150" y="140"/>
                      <a:pt x="150" y="142"/>
                    </a:cubicBezTo>
                    <a:cubicBezTo>
                      <a:pt x="149" y="146"/>
                      <a:pt x="149" y="149"/>
                      <a:pt x="149" y="153"/>
                    </a:cubicBezTo>
                    <a:cubicBezTo>
                      <a:pt x="149" y="153"/>
                      <a:pt x="149" y="153"/>
                      <a:pt x="150" y="153"/>
                    </a:cubicBezTo>
                    <a:cubicBezTo>
                      <a:pt x="151" y="148"/>
                      <a:pt x="152" y="143"/>
                      <a:pt x="153" y="138"/>
                    </a:cubicBezTo>
                    <a:cubicBezTo>
                      <a:pt x="155" y="146"/>
                      <a:pt x="153" y="155"/>
                      <a:pt x="142" y="1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140"/>
              <p:cNvSpPr>
                <a:spLocks/>
              </p:cNvSpPr>
              <p:nvPr/>
            </p:nvSpPr>
            <p:spPr bwMode="auto">
              <a:xfrm>
                <a:off x="6430" y="1796"/>
                <a:ext cx="23" cy="18"/>
              </a:xfrm>
              <a:custGeom>
                <a:avLst/>
                <a:gdLst>
                  <a:gd name="T0" fmla="*/ 6 w 10"/>
                  <a:gd name="T1" fmla="*/ 7 h 8"/>
                  <a:gd name="T2" fmla="*/ 8 w 10"/>
                  <a:gd name="T3" fmla="*/ 5 h 8"/>
                  <a:gd name="T4" fmla="*/ 3 w 10"/>
                  <a:gd name="T5" fmla="*/ 0 h 8"/>
                  <a:gd name="T6" fmla="*/ 1 w 10"/>
                  <a:gd name="T7" fmla="*/ 3 h 8"/>
                  <a:gd name="T8" fmla="*/ 6 w 10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6" y="7"/>
                    </a:moveTo>
                    <a:cubicBezTo>
                      <a:pt x="8" y="8"/>
                      <a:pt x="10" y="6"/>
                      <a:pt x="8" y="5"/>
                    </a:cubicBezTo>
                    <a:cubicBezTo>
                      <a:pt x="6" y="3"/>
                      <a:pt x="5" y="1"/>
                      <a:pt x="3" y="0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3" y="4"/>
                      <a:pt x="5" y="6"/>
                      <a:pt x="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41"/>
              <p:cNvSpPr>
                <a:spLocks noEditPoints="1"/>
              </p:cNvSpPr>
              <p:nvPr/>
            </p:nvSpPr>
            <p:spPr bwMode="auto">
              <a:xfrm>
                <a:off x="3183" y="2946"/>
                <a:ext cx="516" cy="104"/>
              </a:xfrm>
              <a:custGeom>
                <a:avLst/>
                <a:gdLst>
                  <a:gd name="T0" fmla="*/ 207 w 218"/>
                  <a:gd name="T1" fmla="*/ 29 h 44"/>
                  <a:gd name="T2" fmla="*/ 72 w 218"/>
                  <a:gd name="T3" fmla="*/ 7 h 44"/>
                  <a:gd name="T4" fmla="*/ 64 w 218"/>
                  <a:gd name="T5" fmla="*/ 41 h 44"/>
                  <a:gd name="T6" fmla="*/ 165 w 218"/>
                  <a:gd name="T7" fmla="*/ 34 h 44"/>
                  <a:gd name="T8" fmla="*/ 168 w 218"/>
                  <a:gd name="T9" fmla="*/ 29 h 44"/>
                  <a:gd name="T10" fmla="*/ 153 w 218"/>
                  <a:gd name="T11" fmla="*/ 36 h 44"/>
                  <a:gd name="T12" fmla="*/ 140 w 218"/>
                  <a:gd name="T13" fmla="*/ 24 h 44"/>
                  <a:gd name="T14" fmla="*/ 137 w 218"/>
                  <a:gd name="T15" fmla="*/ 24 h 44"/>
                  <a:gd name="T16" fmla="*/ 134 w 218"/>
                  <a:gd name="T17" fmla="*/ 26 h 44"/>
                  <a:gd name="T18" fmla="*/ 63 w 218"/>
                  <a:gd name="T19" fmla="*/ 25 h 44"/>
                  <a:gd name="T20" fmla="*/ 24 w 218"/>
                  <a:gd name="T21" fmla="*/ 9 h 44"/>
                  <a:gd name="T22" fmla="*/ 38 w 218"/>
                  <a:gd name="T23" fmla="*/ 13 h 44"/>
                  <a:gd name="T24" fmla="*/ 30 w 218"/>
                  <a:gd name="T25" fmla="*/ 7 h 44"/>
                  <a:gd name="T26" fmla="*/ 32 w 218"/>
                  <a:gd name="T27" fmla="*/ 16 h 44"/>
                  <a:gd name="T28" fmla="*/ 60 w 218"/>
                  <a:gd name="T29" fmla="*/ 41 h 44"/>
                  <a:gd name="T30" fmla="*/ 92 w 218"/>
                  <a:gd name="T31" fmla="*/ 14 h 44"/>
                  <a:gd name="T32" fmla="*/ 96 w 218"/>
                  <a:gd name="T33" fmla="*/ 41 h 44"/>
                  <a:gd name="T34" fmla="*/ 94 w 218"/>
                  <a:gd name="T35" fmla="*/ 38 h 44"/>
                  <a:gd name="T36" fmla="*/ 94 w 218"/>
                  <a:gd name="T37" fmla="*/ 27 h 44"/>
                  <a:gd name="T38" fmla="*/ 65 w 218"/>
                  <a:gd name="T39" fmla="*/ 9 h 44"/>
                  <a:gd name="T40" fmla="*/ 91 w 218"/>
                  <a:gd name="T41" fmla="*/ 34 h 44"/>
                  <a:gd name="T42" fmla="*/ 70 w 218"/>
                  <a:gd name="T43" fmla="*/ 10 h 44"/>
                  <a:gd name="T44" fmla="*/ 86 w 218"/>
                  <a:gd name="T45" fmla="*/ 16 h 44"/>
                  <a:gd name="T46" fmla="*/ 54 w 218"/>
                  <a:gd name="T47" fmla="*/ 7 h 44"/>
                  <a:gd name="T48" fmla="*/ 70 w 218"/>
                  <a:gd name="T49" fmla="*/ 24 h 44"/>
                  <a:gd name="T50" fmla="*/ 55 w 218"/>
                  <a:gd name="T51" fmla="*/ 8 h 44"/>
                  <a:gd name="T52" fmla="*/ 68 w 218"/>
                  <a:gd name="T53" fmla="*/ 15 h 44"/>
                  <a:gd name="T54" fmla="*/ 82 w 218"/>
                  <a:gd name="T55" fmla="*/ 41 h 44"/>
                  <a:gd name="T56" fmla="*/ 136 w 218"/>
                  <a:gd name="T57" fmla="*/ 19 h 44"/>
                  <a:gd name="T58" fmla="*/ 134 w 218"/>
                  <a:gd name="T59" fmla="*/ 28 h 44"/>
                  <a:gd name="T60" fmla="*/ 135 w 218"/>
                  <a:gd name="T61" fmla="*/ 19 h 44"/>
                  <a:gd name="T62" fmla="*/ 119 w 218"/>
                  <a:gd name="T63" fmla="*/ 18 h 44"/>
                  <a:gd name="T64" fmla="*/ 124 w 218"/>
                  <a:gd name="T65" fmla="*/ 20 h 44"/>
                  <a:gd name="T66" fmla="*/ 109 w 218"/>
                  <a:gd name="T67" fmla="*/ 16 h 44"/>
                  <a:gd name="T68" fmla="*/ 104 w 218"/>
                  <a:gd name="T69" fmla="*/ 24 h 44"/>
                  <a:gd name="T70" fmla="*/ 114 w 218"/>
                  <a:gd name="T71" fmla="*/ 40 h 44"/>
                  <a:gd name="T72" fmla="*/ 117 w 218"/>
                  <a:gd name="T73" fmla="*/ 40 h 44"/>
                  <a:gd name="T74" fmla="*/ 129 w 218"/>
                  <a:gd name="T75" fmla="*/ 39 h 44"/>
                  <a:gd name="T76" fmla="*/ 156 w 218"/>
                  <a:gd name="T77" fmla="*/ 22 h 44"/>
                  <a:gd name="T78" fmla="*/ 152 w 218"/>
                  <a:gd name="T79" fmla="*/ 35 h 44"/>
                  <a:gd name="T80" fmla="*/ 94 w 218"/>
                  <a:gd name="T81" fmla="*/ 21 h 44"/>
                  <a:gd name="T82" fmla="*/ 53 w 218"/>
                  <a:gd name="T83" fmla="*/ 6 h 44"/>
                  <a:gd name="T84" fmla="*/ 53 w 218"/>
                  <a:gd name="T85" fmla="*/ 6 h 44"/>
                  <a:gd name="T86" fmla="*/ 33 w 218"/>
                  <a:gd name="T87" fmla="*/ 4 h 44"/>
                  <a:gd name="T88" fmla="*/ 44 w 218"/>
                  <a:gd name="T89" fmla="*/ 31 h 44"/>
                  <a:gd name="T90" fmla="*/ 22 w 218"/>
                  <a:gd name="T91" fmla="*/ 6 h 44"/>
                  <a:gd name="T92" fmla="*/ 18 w 218"/>
                  <a:gd name="T93" fmla="*/ 6 h 44"/>
                  <a:gd name="T94" fmla="*/ 29 w 218"/>
                  <a:gd name="T95" fmla="*/ 38 h 44"/>
                  <a:gd name="T96" fmla="*/ 12 w 218"/>
                  <a:gd name="T97" fmla="*/ 14 h 44"/>
                  <a:gd name="T98" fmla="*/ 20 w 218"/>
                  <a:gd name="T99" fmla="*/ 35 h 44"/>
                  <a:gd name="T100" fmla="*/ 109 w 218"/>
                  <a:gd name="T101" fmla="*/ 40 h 44"/>
                  <a:gd name="T102" fmla="*/ 210 w 218"/>
                  <a:gd name="T103" fmla="*/ 23 h 44"/>
                  <a:gd name="T104" fmla="*/ 171 w 218"/>
                  <a:gd name="T105" fmla="*/ 32 h 44"/>
                  <a:gd name="T106" fmla="*/ 172 w 218"/>
                  <a:gd name="T107" fmla="*/ 23 h 44"/>
                  <a:gd name="T108" fmla="*/ 14 w 218"/>
                  <a:gd name="T109" fmla="*/ 8 h 44"/>
                  <a:gd name="T110" fmla="*/ 27 w 218"/>
                  <a:gd name="T111" fmla="*/ 36 h 44"/>
                  <a:gd name="T112" fmla="*/ 9 w 218"/>
                  <a:gd name="T113" fmla="*/ 14 h 44"/>
                  <a:gd name="T114" fmla="*/ 9 w 218"/>
                  <a:gd name="T115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18" h="44">
                    <a:moveTo>
                      <a:pt x="9" y="32"/>
                    </a:moveTo>
                    <a:cubicBezTo>
                      <a:pt x="17" y="39"/>
                      <a:pt x="28" y="41"/>
                      <a:pt x="38" y="42"/>
                    </a:cubicBezTo>
                    <a:cubicBezTo>
                      <a:pt x="52" y="44"/>
                      <a:pt x="65" y="44"/>
                      <a:pt x="79" y="44"/>
                    </a:cubicBezTo>
                    <a:cubicBezTo>
                      <a:pt x="111" y="44"/>
                      <a:pt x="143" y="42"/>
                      <a:pt x="174" y="35"/>
                    </a:cubicBezTo>
                    <a:cubicBezTo>
                      <a:pt x="174" y="35"/>
                      <a:pt x="175" y="35"/>
                      <a:pt x="175" y="35"/>
                    </a:cubicBezTo>
                    <a:cubicBezTo>
                      <a:pt x="183" y="37"/>
                      <a:pt x="192" y="37"/>
                      <a:pt x="201" y="38"/>
                    </a:cubicBezTo>
                    <a:cubicBezTo>
                      <a:pt x="201" y="38"/>
                      <a:pt x="201" y="38"/>
                      <a:pt x="201" y="38"/>
                    </a:cubicBezTo>
                    <a:cubicBezTo>
                      <a:pt x="202" y="38"/>
                      <a:pt x="203" y="38"/>
                      <a:pt x="203" y="37"/>
                    </a:cubicBezTo>
                    <a:cubicBezTo>
                      <a:pt x="204" y="34"/>
                      <a:pt x="205" y="31"/>
                      <a:pt x="207" y="29"/>
                    </a:cubicBezTo>
                    <a:cubicBezTo>
                      <a:pt x="209" y="26"/>
                      <a:pt x="213" y="24"/>
                      <a:pt x="216" y="24"/>
                    </a:cubicBezTo>
                    <a:cubicBezTo>
                      <a:pt x="217" y="24"/>
                      <a:pt x="217" y="23"/>
                      <a:pt x="217" y="23"/>
                    </a:cubicBezTo>
                    <a:cubicBezTo>
                      <a:pt x="218" y="22"/>
                      <a:pt x="218" y="21"/>
                      <a:pt x="217" y="21"/>
                    </a:cubicBezTo>
                    <a:cubicBezTo>
                      <a:pt x="211" y="20"/>
                      <a:pt x="204" y="19"/>
                      <a:pt x="202" y="13"/>
                    </a:cubicBezTo>
                    <a:cubicBezTo>
                      <a:pt x="202" y="12"/>
                      <a:pt x="201" y="12"/>
                      <a:pt x="200" y="13"/>
                    </a:cubicBezTo>
                    <a:cubicBezTo>
                      <a:pt x="191" y="14"/>
                      <a:pt x="183" y="19"/>
                      <a:pt x="174" y="21"/>
                    </a:cubicBezTo>
                    <a:cubicBezTo>
                      <a:pt x="174" y="20"/>
                      <a:pt x="173" y="20"/>
                      <a:pt x="173" y="20"/>
                    </a:cubicBezTo>
                    <a:cubicBezTo>
                      <a:pt x="158" y="20"/>
                      <a:pt x="143" y="17"/>
                      <a:pt x="128" y="15"/>
                    </a:cubicBezTo>
                    <a:cubicBezTo>
                      <a:pt x="109" y="13"/>
                      <a:pt x="91" y="10"/>
                      <a:pt x="72" y="7"/>
                    </a:cubicBezTo>
                    <a:cubicBezTo>
                      <a:pt x="57" y="4"/>
                      <a:pt x="43" y="0"/>
                      <a:pt x="28" y="1"/>
                    </a:cubicBezTo>
                    <a:cubicBezTo>
                      <a:pt x="20" y="2"/>
                      <a:pt x="11" y="4"/>
                      <a:pt x="5" y="12"/>
                    </a:cubicBezTo>
                    <a:cubicBezTo>
                      <a:pt x="0" y="19"/>
                      <a:pt x="2" y="27"/>
                      <a:pt x="9" y="32"/>
                    </a:cubicBezTo>
                    <a:close/>
                    <a:moveTo>
                      <a:pt x="39" y="4"/>
                    </a:moveTo>
                    <a:cubicBezTo>
                      <a:pt x="41" y="4"/>
                      <a:pt x="43" y="4"/>
                      <a:pt x="44" y="5"/>
                    </a:cubicBezTo>
                    <a:cubicBezTo>
                      <a:pt x="47" y="11"/>
                      <a:pt x="50" y="17"/>
                      <a:pt x="54" y="23"/>
                    </a:cubicBezTo>
                    <a:cubicBezTo>
                      <a:pt x="56" y="26"/>
                      <a:pt x="58" y="29"/>
                      <a:pt x="60" y="32"/>
                    </a:cubicBezTo>
                    <a:cubicBezTo>
                      <a:pt x="61" y="35"/>
                      <a:pt x="62" y="39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54" y="30"/>
                      <a:pt x="48" y="15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lose/>
                    <a:moveTo>
                      <a:pt x="166" y="33"/>
                    </a:moveTo>
                    <a:cubicBezTo>
                      <a:pt x="165" y="31"/>
                      <a:pt x="165" y="26"/>
                      <a:pt x="163" y="24"/>
                    </a:cubicBezTo>
                    <a:cubicBezTo>
                      <a:pt x="165" y="27"/>
                      <a:pt x="166" y="31"/>
                      <a:pt x="168" y="34"/>
                    </a:cubicBezTo>
                    <a:cubicBezTo>
                      <a:pt x="166" y="34"/>
                      <a:pt x="165" y="34"/>
                      <a:pt x="163" y="34"/>
                    </a:cubicBezTo>
                    <a:cubicBezTo>
                      <a:pt x="163" y="34"/>
                      <a:pt x="163" y="34"/>
                      <a:pt x="163" y="34"/>
                    </a:cubicBezTo>
                    <a:cubicBezTo>
                      <a:pt x="163" y="31"/>
                      <a:pt x="161" y="27"/>
                      <a:pt x="160" y="24"/>
                    </a:cubicBezTo>
                    <a:cubicBezTo>
                      <a:pt x="161" y="26"/>
                      <a:pt x="163" y="31"/>
                      <a:pt x="165" y="34"/>
                    </a:cubicBezTo>
                    <a:cubicBezTo>
                      <a:pt x="165" y="34"/>
                      <a:pt x="166" y="34"/>
                      <a:pt x="166" y="33"/>
                    </a:cubicBezTo>
                    <a:close/>
                    <a:moveTo>
                      <a:pt x="172" y="30"/>
                    </a:moveTo>
                    <a:cubicBezTo>
                      <a:pt x="173" y="31"/>
                      <a:pt x="173" y="32"/>
                      <a:pt x="173" y="33"/>
                    </a:cubicBezTo>
                    <a:cubicBezTo>
                      <a:pt x="173" y="33"/>
                      <a:pt x="172" y="33"/>
                      <a:pt x="172" y="33"/>
                    </a:cubicBezTo>
                    <a:cubicBezTo>
                      <a:pt x="171" y="31"/>
                      <a:pt x="171" y="30"/>
                      <a:pt x="170" y="28"/>
                    </a:cubicBezTo>
                    <a:cubicBezTo>
                      <a:pt x="168" y="22"/>
                      <a:pt x="171" y="28"/>
                      <a:pt x="172" y="29"/>
                    </a:cubicBezTo>
                    <a:cubicBezTo>
                      <a:pt x="172" y="30"/>
                      <a:pt x="172" y="30"/>
                      <a:pt x="172" y="30"/>
                    </a:cubicBezTo>
                    <a:close/>
                    <a:moveTo>
                      <a:pt x="169" y="33"/>
                    </a:moveTo>
                    <a:cubicBezTo>
                      <a:pt x="168" y="32"/>
                      <a:pt x="168" y="30"/>
                      <a:pt x="168" y="29"/>
                    </a:cubicBezTo>
                    <a:cubicBezTo>
                      <a:pt x="168" y="28"/>
                      <a:pt x="166" y="23"/>
                      <a:pt x="167" y="26"/>
                    </a:cubicBezTo>
                    <a:cubicBezTo>
                      <a:pt x="168" y="29"/>
                      <a:pt x="169" y="31"/>
                      <a:pt x="171" y="33"/>
                    </a:cubicBezTo>
                    <a:cubicBezTo>
                      <a:pt x="170" y="33"/>
                      <a:pt x="169" y="33"/>
                      <a:pt x="169" y="33"/>
                    </a:cubicBezTo>
                    <a:close/>
                    <a:moveTo>
                      <a:pt x="160" y="35"/>
                    </a:moveTo>
                    <a:cubicBezTo>
                      <a:pt x="158" y="31"/>
                      <a:pt x="157" y="28"/>
                      <a:pt x="156" y="24"/>
                    </a:cubicBezTo>
                    <a:cubicBezTo>
                      <a:pt x="157" y="26"/>
                      <a:pt x="161" y="31"/>
                      <a:pt x="162" y="35"/>
                    </a:cubicBezTo>
                    <a:cubicBezTo>
                      <a:pt x="162" y="35"/>
                      <a:pt x="162" y="35"/>
                      <a:pt x="162" y="35"/>
                    </a:cubicBezTo>
                    <a:cubicBezTo>
                      <a:pt x="161" y="35"/>
                      <a:pt x="160" y="35"/>
                      <a:pt x="160" y="35"/>
                    </a:cubicBezTo>
                    <a:close/>
                    <a:moveTo>
                      <a:pt x="153" y="36"/>
                    </a:moveTo>
                    <a:cubicBezTo>
                      <a:pt x="152" y="32"/>
                      <a:pt x="150" y="27"/>
                      <a:pt x="149" y="23"/>
                    </a:cubicBezTo>
                    <a:cubicBezTo>
                      <a:pt x="150" y="27"/>
                      <a:pt x="153" y="32"/>
                      <a:pt x="156" y="36"/>
                    </a:cubicBezTo>
                    <a:cubicBezTo>
                      <a:pt x="155" y="36"/>
                      <a:pt x="154" y="36"/>
                      <a:pt x="153" y="36"/>
                    </a:cubicBezTo>
                    <a:close/>
                    <a:moveTo>
                      <a:pt x="149" y="37"/>
                    </a:moveTo>
                    <a:cubicBezTo>
                      <a:pt x="148" y="32"/>
                      <a:pt x="145" y="26"/>
                      <a:pt x="143" y="22"/>
                    </a:cubicBezTo>
                    <a:cubicBezTo>
                      <a:pt x="146" y="27"/>
                      <a:pt x="149" y="32"/>
                      <a:pt x="152" y="36"/>
                    </a:cubicBezTo>
                    <a:cubicBezTo>
                      <a:pt x="151" y="36"/>
                      <a:pt x="150" y="36"/>
                      <a:pt x="149" y="37"/>
                    </a:cubicBezTo>
                    <a:close/>
                    <a:moveTo>
                      <a:pt x="145" y="37"/>
                    </a:moveTo>
                    <a:cubicBezTo>
                      <a:pt x="144" y="33"/>
                      <a:pt x="142" y="28"/>
                      <a:pt x="140" y="24"/>
                    </a:cubicBezTo>
                    <a:cubicBezTo>
                      <a:pt x="139" y="22"/>
                      <a:pt x="139" y="22"/>
                      <a:pt x="140" y="23"/>
                    </a:cubicBezTo>
                    <a:cubicBezTo>
                      <a:pt x="141" y="25"/>
                      <a:pt x="142" y="26"/>
                      <a:pt x="143" y="28"/>
                    </a:cubicBezTo>
                    <a:cubicBezTo>
                      <a:pt x="145" y="31"/>
                      <a:pt x="147" y="34"/>
                      <a:pt x="148" y="37"/>
                    </a:cubicBezTo>
                    <a:cubicBezTo>
                      <a:pt x="147" y="37"/>
                      <a:pt x="146" y="37"/>
                      <a:pt x="145" y="37"/>
                    </a:cubicBezTo>
                    <a:close/>
                    <a:moveTo>
                      <a:pt x="140" y="38"/>
                    </a:moveTo>
                    <a:cubicBezTo>
                      <a:pt x="140" y="38"/>
                      <a:pt x="140" y="38"/>
                      <a:pt x="140" y="38"/>
                    </a:cubicBezTo>
                    <a:cubicBezTo>
                      <a:pt x="140" y="35"/>
                      <a:pt x="139" y="33"/>
                      <a:pt x="139" y="30"/>
                    </a:cubicBezTo>
                    <a:cubicBezTo>
                      <a:pt x="138" y="29"/>
                      <a:pt x="138" y="27"/>
                      <a:pt x="137" y="25"/>
                    </a:cubicBezTo>
                    <a:cubicBezTo>
                      <a:pt x="137" y="25"/>
                      <a:pt x="137" y="25"/>
                      <a:pt x="137" y="24"/>
                    </a:cubicBezTo>
                    <a:cubicBezTo>
                      <a:pt x="139" y="29"/>
                      <a:pt x="142" y="33"/>
                      <a:pt x="144" y="37"/>
                    </a:cubicBezTo>
                    <a:cubicBezTo>
                      <a:pt x="143" y="37"/>
                      <a:pt x="141" y="38"/>
                      <a:pt x="140" y="38"/>
                    </a:cubicBezTo>
                    <a:close/>
                    <a:moveTo>
                      <a:pt x="134" y="38"/>
                    </a:moveTo>
                    <a:cubicBezTo>
                      <a:pt x="133" y="36"/>
                      <a:pt x="133" y="33"/>
                      <a:pt x="132" y="31"/>
                    </a:cubicBezTo>
                    <a:cubicBezTo>
                      <a:pt x="131" y="29"/>
                      <a:pt x="131" y="28"/>
                      <a:pt x="130" y="26"/>
                    </a:cubicBezTo>
                    <a:cubicBezTo>
                      <a:pt x="130" y="25"/>
                      <a:pt x="129" y="21"/>
                      <a:pt x="128" y="20"/>
                    </a:cubicBezTo>
                    <a:cubicBezTo>
                      <a:pt x="132" y="25"/>
                      <a:pt x="134" y="32"/>
                      <a:pt x="137" y="38"/>
                    </a:cubicBezTo>
                    <a:cubicBezTo>
                      <a:pt x="137" y="38"/>
                      <a:pt x="137" y="38"/>
                      <a:pt x="137" y="38"/>
                    </a:cubicBezTo>
                    <a:cubicBezTo>
                      <a:pt x="137" y="34"/>
                      <a:pt x="136" y="30"/>
                      <a:pt x="134" y="26"/>
                    </a:cubicBezTo>
                    <a:cubicBezTo>
                      <a:pt x="135" y="27"/>
                      <a:pt x="135" y="28"/>
                      <a:pt x="136" y="29"/>
                    </a:cubicBezTo>
                    <a:cubicBezTo>
                      <a:pt x="137" y="32"/>
                      <a:pt x="138" y="35"/>
                      <a:pt x="139" y="38"/>
                    </a:cubicBezTo>
                    <a:cubicBezTo>
                      <a:pt x="138" y="38"/>
                      <a:pt x="136" y="38"/>
                      <a:pt x="134" y="38"/>
                    </a:cubicBezTo>
                    <a:close/>
                    <a:moveTo>
                      <a:pt x="130" y="39"/>
                    </a:moveTo>
                    <a:cubicBezTo>
                      <a:pt x="129" y="35"/>
                      <a:pt x="128" y="31"/>
                      <a:pt x="127" y="27"/>
                    </a:cubicBezTo>
                    <a:cubicBezTo>
                      <a:pt x="129" y="31"/>
                      <a:pt x="131" y="34"/>
                      <a:pt x="133" y="38"/>
                    </a:cubicBezTo>
                    <a:cubicBezTo>
                      <a:pt x="132" y="39"/>
                      <a:pt x="131" y="39"/>
                      <a:pt x="130" y="39"/>
                    </a:cubicBezTo>
                    <a:close/>
                    <a:moveTo>
                      <a:pt x="71" y="41"/>
                    </a:moveTo>
                    <a:cubicBezTo>
                      <a:pt x="69" y="35"/>
                      <a:pt x="65" y="30"/>
                      <a:pt x="63" y="25"/>
                    </a:cubicBezTo>
                    <a:cubicBezTo>
                      <a:pt x="61" y="22"/>
                      <a:pt x="60" y="19"/>
                      <a:pt x="58" y="16"/>
                    </a:cubicBezTo>
                    <a:cubicBezTo>
                      <a:pt x="63" y="24"/>
                      <a:pt x="69" y="33"/>
                      <a:pt x="75" y="41"/>
                    </a:cubicBezTo>
                    <a:cubicBezTo>
                      <a:pt x="74" y="41"/>
                      <a:pt x="72" y="41"/>
                      <a:pt x="71" y="41"/>
                    </a:cubicBezTo>
                    <a:close/>
                    <a:moveTo>
                      <a:pt x="40" y="39"/>
                    </a:moveTo>
                    <a:cubicBezTo>
                      <a:pt x="37" y="34"/>
                      <a:pt x="33" y="28"/>
                      <a:pt x="30" y="23"/>
                    </a:cubicBezTo>
                    <a:cubicBezTo>
                      <a:pt x="29" y="20"/>
                      <a:pt x="27" y="16"/>
                      <a:pt x="26" y="13"/>
                    </a:cubicBezTo>
                    <a:cubicBezTo>
                      <a:pt x="25" y="12"/>
                      <a:pt x="25" y="10"/>
                      <a:pt x="24" y="9"/>
                    </a:cubicBezTo>
                    <a:cubicBezTo>
                      <a:pt x="24" y="9"/>
                      <a:pt x="24" y="9"/>
                      <a:pt x="24" y="8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8" y="13"/>
                      <a:pt x="30" y="19"/>
                      <a:pt x="32" y="24"/>
                    </a:cubicBezTo>
                    <a:cubicBezTo>
                      <a:pt x="35" y="29"/>
                      <a:pt x="38" y="35"/>
                      <a:pt x="42" y="39"/>
                    </a:cubicBezTo>
                    <a:cubicBezTo>
                      <a:pt x="41" y="39"/>
                      <a:pt x="40" y="39"/>
                      <a:pt x="40" y="39"/>
                    </a:cubicBezTo>
                    <a:close/>
                    <a:moveTo>
                      <a:pt x="55" y="41"/>
                    </a:moveTo>
                    <a:cubicBezTo>
                      <a:pt x="52" y="35"/>
                      <a:pt x="49" y="30"/>
                      <a:pt x="46" y="25"/>
                    </a:cubicBezTo>
                    <a:cubicBezTo>
                      <a:pt x="44" y="22"/>
                      <a:pt x="42" y="19"/>
                      <a:pt x="40" y="16"/>
                    </a:cubicBezTo>
                    <a:cubicBezTo>
                      <a:pt x="38" y="13"/>
                      <a:pt x="36" y="10"/>
                      <a:pt x="34" y="7"/>
                    </a:cubicBezTo>
                    <a:cubicBezTo>
                      <a:pt x="33" y="4"/>
                      <a:pt x="34" y="6"/>
                      <a:pt x="35" y="7"/>
                    </a:cubicBezTo>
                    <a:cubicBezTo>
                      <a:pt x="36" y="9"/>
                      <a:pt x="37" y="11"/>
                      <a:pt x="38" y="13"/>
                    </a:cubicBezTo>
                    <a:cubicBezTo>
                      <a:pt x="40" y="16"/>
                      <a:pt x="42" y="19"/>
                      <a:pt x="44" y="22"/>
                    </a:cubicBezTo>
                    <a:cubicBezTo>
                      <a:pt x="48" y="29"/>
                      <a:pt x="54" y="35"/>
                      <a:pt x="58" y="41"/>
                    </a:cubicBezTo>
                    <a:cubicBezTo>
                      <a:pt x="57" y="41"/>
                      <a:pt x="56" y="41"/>
                      <a:pt x="55" y="41"/>
                    </a:cubicBezTo>
                    <a:close/>
                    <a:moveTo>
                      <a:pt x="54" y="40"/>
                    </a:moveTo>
                    <a:cubicBezTo>
                      <a:pt x="53" y="40"/>
                      <a:pt x="51" y="40"/>
                      <a:pt x="50" y="40"/>
                    </a:cubicBezTo>
                    <a:cubicBezTo>
                      <a:pt x="46" y="34"/>
                      <a:pt x="43" y="27"/>
                      <a:pt x="39" y="21"/>
                    </a:cubicBezTo>
                    <a:cubicBezTo>
                      <a:pt x="37" y="18"/>
                      <a:pt x="36" y="15"/>
                      <a:pt x="34" y="13"/>
                    </a:cubicBezTo>
                    <a:cubicBezTo>
                      <a:pt x="33" y="12"/>
                      <a:pt x="33" y="10"/>
                      <a:pt x="32" y="9"/>
                    </a:cubicBezTo>
                    <a:cubicBezTo>
                      <a:pt x="31" y="8"/>
                      <a:pt x="28" y="3"/>
                      <a:pt x="30" y="7"/>
                    </a:cubicBezTo>
                    <a:cubicBezTo>
                      <a:pt x="35" y="13"/>
                      <a:pt x="38" y="19"/>
                      <a:pt x="43" y="25"/>
                    </a:cubicBezTo>
                    <a:cubicBezTo>
                      <a:pt x="45" y="28"/>
                      <a:pt x="48" y="31"/>
                      <a:pt x="50" y="34"/>
                    </a:cubicBezTo>
                    <a:cubicBezTo>
                      <a:pt x="51" y="36"/>
                      <a:pt x="52" y="38"/>
                      <a:pt x="54" y="40"/>
                    </a:cubicBezTo>
                    <a:close/>
                    <a:moveTo>
                      <a:pt x="48" y="38"/>
                    </a:moveTo>
                    <a:cubicBezTo>
                      <a:pt x="48" y="39"/>
                      <a:pt x="49" y="40"/>
                      <a:pt x="49" y="40"/>
                    </a:cubicBezTo>
                    <a:cubicBezTo>
                      <a:pt x="49" y="40"/>
                      <a:pt x="49" y="40"/>
                      <a:pt x="49" y="40"/>
                    </a:cubicBezTo>
                    <a:cubicBezTo>
                      <a:pt x="47" y="40"/>
                      <a:pt x="45" y="40"/>
                      <a:pt x="43" y="40"/>
                    </a:cubicBezTo>
                    <a:cubicBezTo>
                      <a:pt x="39" y="29"/>
                      <a:pt x="31" y="20"/>
                      <a:pt x="27" y="9"/>
                    </a:cubicBezTo>
                    <a:cubicBezTo>
                      <a:pt x="28" y="11"/>
                      <a:pt x="31" y="14"/>
                      <a:pt x="32" y="16"/>
                    </a:cubicBezTo>
                    <a:cubicBezTo>
                      <a:pt x="34" y="18"/>
                      <a:pt x="36" y="21"/>
                      <a:pt x="38" y="24"/>
                    </a:cubicBezTo>
                    <a:cubicBezTo>
                      <a:pt x="42" y="29"/>
                      <a:pt x="45" y="34"/>
                      <a:pt x="48" y="38"/>
                    </a:cubicBezTo>
                    <a:close/>
                    <a:moveTo>
                      <a:pt x="60" y="41"/>
                    </a:moveTo>
                    <a:cubicBezTo>
                      <a:pt x="57" y="35"/>
                      <a:pt x="53" y="29"/>
                      <a:pt x="49" y="23"/>
                    </a:cubicBezTo>
                    <a:cubicBezTo>
                      <a:pt x="47" y="20"/>
                      <a:pt x="45" y="16"/>
                      <a:pt x="43" y="13"/>
                    </a:cubicBezTo>
                    <a:cubicBezTo>
                      <a:pt x="42" y="11"/>
                      <a:pt x="41" y="9"/>
                      <a:pt x="40" y="7"/>
                    </a:cubicBezTo>
                    <a:cubicBezTo>
                      <a:pt x="38" y="4"/>
                      <a:pt x="40" y="7"/>
                      <a:pt x="41" y="8"/>
                    </a:cubicBezTo>
                    <a:cubicBezTo>
                      <a:pt x="49" y="18"/>
                      <a:pt x="54" y="31"/>
                      <a:pt x="63" y="41"/>
                    </a:cubicBezTo>
                    <a:cubicBezTo>
                      <a:pt x="62" y="41"/>
                      <a:pt x="61" y="41"/>
                      <a:pt x="60" y="41"/>
                    </a:cubicBezTo>
                    <a:close/>
                    <a:moveTo>
                      <a:pt x="65" y="41"/>
                    </a:moveTo>
                    <a:cubicBezTo>
                      <a:pt x="63" y="35"/>
                      <a:pt x="59" y="30"/>
                      <a:pt x="56" y="25"/>
                    </a:cubicBezTo>
                    <a:cubicBezTo>
                      <a:pt x="54" y="22"/>
                      <a:pt x="52" y="19"/>
                      <a:pt x="50" y="15"/>
                    </a:cubicBezTo>
                    <a:cubicBezTo>
                      <a:pt x="49" y="14"/>
                      <a:pt x="48" y="12"/>
                      <a:pt x="47" y="10"/>
                    </a:cubicBezTo>
                    <a:cubicBezTo>
                      <a:pt x="51" y="15"/>
                      <a:pt x="54" y="19"/>
                      <a:pt x="57" y="25"/>
                    </a:cubicBezTo>
                    <a:cubicBezTo>
                      <a:pt x="59" y="28"/>
                      <a:pt x="62" y="31"/>
                      <a:pt x="64" y="34"/>
                    </a:cubicBezTo>
                    <a:cubicBezTo>
                      <a:pt x="66" y="36"/>
                      <a:pt x="68" y="39"/>
                      <a:pt x="69" y="41"/>
                    </a:cubicBezTo>
                    <a:cubicBezTo>
                      <a:pt x="68" y="41"/>
                      <a:pt x="67" y="41"/>
                      <a:pt x="65" y="41"/>
                    </a:cubicBezTo>
                    <a:close/>
                    <a:moveTo>
                      <a:pt x="92" y="14"/>
                    </a:moveTo>
                    <a:cubicBezTo>
                      <a:pt x="92" y="16"/>
                      <a:pt x="93" y="19"/>
                      <a:pt x="93" y="20"/>
                    </a:cubicBezTo>
                    <a:cubicBezTo>
                      <a:pt x="92" y="18"/>
                      <a:pt x="90" y="15"/>
                      <a:pt x="89" y="13"/>
                    </a:cubicBezTo>
                    <a:cubicBezTo>
                      <a:pt x="91" y="13"/>
                      <a:pt x="93" y="13"/>
                      <a:pt x="95" y="14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6"/>
                      <a:pt x="95" y="15"/>
                      <a:pt x="95" y="17"/>
                    </a:cubicBezTo>
                    <a:cubicBezTo>
                      <a:pt x="95" y="16"/>
                      <a:pt x="93" y="14"/>
                      <a:pt x="92" y="14"/>
                    </a:cubicBezTo>
                    <a:cubicBezTo>
                      <a:pt x="92" y="13"/>
                      <a:pt x="92" y="14"/>
                      <a:pt x="92" y="14"/>
                    </a:cubicBezTo>
                    <a:close/>
                    <a:moveTo>
                      <a:pt x="94" y="27"/>
                    </a:moveTo>
                    <a:cubicBezTo>
                      <a:pt x="94" y="32"/>
                      <a:pt x="94" y="37"/>
                      <a:pt x="96" y="41"/>
                    </a:cubicBezTo>
                    <a:cubicBezTo>
                      <a:pt x="95" y="41"/>
                      <a:pt x="93" y="41"/>
                      <a:pt x="92" y="41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89" y="36"/>
                      <a:pt x="86" y="31"/>
                      <a:pt x="84" y="27"/>
                    </a:cubicBezTo>
                    <a:cubicBezTo>
                      <a:pt x="81" y="22"/>
                      <a:pt x="78" y="16"/>
                      <a:pt x="75" y="12"/>
                    </a:cubicBezTo>
                    <a:cubicBezTo>
                      <a:pt x="78" y="17"/>
                      <a:pt x="82" y="21"/>
                      <a:pt x="85" y="25"/>
                    </a:cubicBezTo>
                    <a:cubicBezTo>
                      <a:pt x="88" y="30"/>
                      <a:pt x="91" y="36"/>
                      <a:pt x="95" y="40"/>
                    </a:cubicBezTo>
                    <a:cubicBezTo>
                      <a:pt x="95" y="41"/>
                      <a:pt x="96" y="40"/>
                      <a:pt x="95" y="40"/>
                    </a:cubicBezTo>
                    <a:cubicBezTo>
                      <a:pt x="95" y="39"/>
                      <a:pt x="95" y="39"/>
                      <a:pt x="94" y="38"/>
                    </a:cubicBezTo>
                    <a:cubicBezTo>
                      <a:pt x="94" y="38"/>
                      <a:pt x="94" y="38"/>
                      <a:pt x="94" y="38"/>
                    </a:cubicBezTo>
                    <a:cubicBezTo>
                      <a:pt x="92" y="34"/>
                      <a:pt x="90" y="30"/>
                      <a:pt x="88" y="26"/>
                    </a:cubicBezTo>
                    <a:cubicBezTo>
                      <a:pt x="85" y="22"/>
                      <a:pt x="82" y="18"/>
                      <a:pt x="80" y="14"/>
                    </a:cubicBezTo>
                    <a:cubicBezTo>
                      <a:pt x="79" y="11"/>
                      <a:pt x="82" y="15"/>
                      <a:pt x="82" y="16"/>
                    </a:cubicBezTo>
                    <a:cubicBezTo>
                      <a:pt x="84" y="18"/>
                      <a:pt x="86" y="21"/>
                      <a:pt x="88" y="23"/>
                    </a:cubicBezTo>
                    <a:cubicBezTo>
                      <a:pt x="90" y="27"/>
                      <a:pt x="90" y="31"/>
                      <a:pt x="94" y="34"/>
                    </a:cubicBezTo>
                    <a:cubicBezTo>
                      <a:pt x="94" y="34"/>
                      <a:pt x="94" y="34"/>
                      <a:pt x="94" y="33"/>
                    </a:cubicBezTo>
                    <a:cubicBezTo>
                      <a:pt x="92" y="29"/>
                      <a:pt x="90" y="25"/>
                      <a:pt x="88" y="21"/>
                    </a:cubicBezTo>
                    <a:cubicBezTo>
                      <a:pt x="90" y="23"/>
                      <a:pt x="92" y="25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close/>
                    <a:moveTo>
                      <a:pt x="65" y="9"/>
                    </a:moveTo>
                    <a:cubicBezTo>
                      <a:pt x="65" y="9"/>
                      <a:pt x="65" y="9"/>
                      <a:pt x="65" y="9"/>
                    </a:cubicBezTo>
                    <a:cubicBezTo>
                      <a:pt x="67" y="9"/>
                      <a:pt x="68" y="9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72" y="15"/>
                      <a:pt x="75" y="20"/>
                      <a:pt x="77" y="25"/>
                    </a:cubicBezTo>
                    <a:cubicBezTo>
                      <a:pt x="79" y="27"/>
                      <a:pt x="80" y="30"/>
                      <a:pt x="82" y="33"/>
                    </a:cubicBezTo>
                    <a:cubicBezTo>
                      <a:pt x="82" y="34"/>
                      <a:pt x="83" y="35"/>
                      <a:pt x="83" y="36"/>
                    </a:cubicBezTo>
                    <a:cubicBezTo>
                      <a:pt x="81" y="32"/>
                      <a:pt x="78" y="28"/>
                      <a:pt x="76" y="24"/>
                    </a:cubicBezTo>
                    <a:cubicBezTo>
                      <a:pt x="72" y="19"/>
                      <a:pt x="68" y="14"/>
                      <a:pt x="65" y="9"/>
                    </a:cubicBezTo>
                    <a:close/>
                    <a:moveTo>
                      <a:pt x="86" y="17"/>
                    </a:moveTo>
                    <a:cubicBezTo>
                      <a:pt x="86" y="17"/>
                      <a:pt x="87" y="18"/>
                      <a:pt x="87" y="19"/>
                    </a:cubicBezTo>
                    <a:cubicBezTo>
                      <a:pt x="88" y="23"/>
                      <a:pt x="90" y="26"/>
                      <a:pt x="91" y="29"/>
                    </a:cubicBezTo>
                    <a:cubicBezTo>
                      <a:pt x="91" y="29"/>
                      <a:pt x="94" y="33"/>
                      <a:pt x="93" y="31"/>
                    </a:cubicBezTo>
                    <a:cubicBezTo>
                      <a:pt x="91" y="30"/>
                      <a:pt x="91" y="28"/>
                      <a:pt x="90" y="27"/>
                    </a:cubicBezTo>
                    <a:cubicBezTo>
                      <a:pt x="87" y="21"/>
                      <a:pt x="83" y="16"/>
                      <a:pt x="79" y="11"/>
                    </a:cubicBezTo>
                    <a:cubicBezTo>
                      <a:pt x="79" y="11"/>
                      <a:pt x="79" y="11"/>
                      <a:pt x="79" y="12"/>
                    </a:cubicBezTo>
                    <a:cubicBezTo>
                      <a:pt x="80" y="17"/>
                      <a:pt x="84" y="21"/>
                      <a:pt x="86" y="25"/>
                    </a:cubicBezTo>
                    <a:cubicBezTo>
                      <a:pt x="88" y="28"/>
                      <a:pt x="89" y="31"/>
                      <a:pt x="91" y="34"/>
                    </a:cubicBezTo>
                    <a:cubicBezTo>
                      <a:pt x="91" y="34"/>
                      <a:pt x="91" y="34"/>
                      <a:pt x="91" y="33"/>
                    </a:cubicBezTo>
                    <a:cubicBezTo>
                      <a:pt x="89" y="31"/>
                      <a:pt x="87" y="28"/>
                      <a:pt x="85" y="25"/>
                    </a:cubicBezTo>
                    <a:cubicBezTo>
                      <a:pt x="82" y="20"/>
                      <a:pt x="78" y="15"/>
                      <a:pt x="75" y="11"/>
                    </a:cubicBezTo>
                    <a:cubicBezTo>
                      <a:pt x="75" y="11"/>
                      <a:pt x="75" y="10"/>
                      <a:pt x="75" y="10"/>
                    </a:cubicBezTo>
                    <a:cubicBezTo>
                      <a:pt x="78" y="11"/>
                      <a:pt x="80" y="11"/>
                      <a:pt x="83" y="12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4" y="14"/>
                      <a:pt x="85" y="15"/>
                      <a:pt x="86" y="17"/>
                    </a:cubicBezTo>
                    <a:close/>
                    <a:moveTo>
                      <a:pt x="70" y="10"/>
                    </a:moveTo>
                    <a:cubicBezTo>
                      <a:pt x="70" y="10"/>
                      <a:pt x="70" y="10"/>
                      <a:pt x="70" y="10"/>
                    </a:cubicBezTo>
                    <a:cubicBezTo>
                      <a:pt x="72" y="10"/>
                      <a:pt x="73" y="10"/>
                      <a:pt x="75" y="10"/>
                    </a:cubicBezTo>
                    <a:cubicBezTo>
                      <a:pt x="75" y="10"/>
                      <a:pt x="74" y="11"/>
                      <a:pt x="75" y="11"/>
                    </a:cubicBezTo>
                    <a:cubicBezTo>
                      <a:pt x="79" y="21"/>
                      <a:pt x="85" y="30"/>
                      <a:pt x="91" y="40"/>
                    </a:cubicBezTo>
                    <a:cubicBezTo>
                      <a:pt x="90" y="38"/>
                      <a:pt x="87" y="36"/>
                      <a:pt x="86" y="34"/>
                    </a:cubicBezTo>
                    <a:cubicBezTo>
                      <a:pt x="84" y="31"/>
                      <a:pt x="83" y="28"/>
                      <a:pt x="81" y="26"/>
                    </a:cubicBezTo>
                    <a:cubicBezTo>
                      <a:pt x="78" y="20"/>
                      <a:pt x="74" y="15"/>
                      <a:pt x="70" y="10"/>
                    </a:cubicBezTo>
                    <a:close/>
                    <a:moveTo>
                      <a:pt x="93" y="25"/>
                    </a:moveTo>
                    <a:cubicBezTo>
                      <a:pt x="90" y="22"/>
                      <a:pt x="88" y="19"/>
                      <a:pt x="86" y="16"/>
                    </a:cubicBezTo>
                    <a:cubicBezTo>
                      <a:pt x="86" y="16"/>
                      <a:pt x="86" y="16"/>
                      <a:pt x="86" y="16"/>
                    </a:cubicBezTo>
                    <a:cubicBezTo>
                      <a:pt x="86" y="16"/>
                      <a:pt x="86" y="15"/>
                      <a:pt x="86" y="15"/>
                    </a:cubicBezTo>
                    <a:cubicBezTo>
                      <a:pt x="85" y="13"/>
                      <a:pt x="85" y="13"/>
                      <a:pt x="84" y="13"/>
                    </a:cubicBezTo>
                    <a:cubicBezTo>
                      <a:pt x="84" y="13"/>
                      <a:pt x="84" y="12"/>
                      <a:pt x="84" y="12"/>
                    </a:cubicBezTo>
                    <a:cubicBezTo>
                      <a:pt x="85" y="12"/>
                      <a:pt x="87" y="12"/>
                      <a:pt x="88" y="13"/>
                    </a:cubicBezTo>
                    <a:cubicBezTo>
                      <a:pt x="88" y="13"/>
                      <a:pt x="88" y="13"/>
                      <a:pt x="88" y="13"/>
                    </a:cubicBezTo>
                    <a:cubicBezTo>
                      <a:pt x="89" y="15"/>
                      <a:pt x="90" y="18"/>
                      <a:pt x="91" y="20"/>
                    </a:cubicBezTo>
                    <a:cubicBezTo>
                      <a:pt x="92" y="22"/>
                      <a:pt x="92" y="23"/>
                      <a:pt x="93" y="24"/>
                    </a:cubicBezTo>
                    <a:cubicBezTo>
                      <a:pt x="94" y="26"/>
                      <a:pt x="94" y="26"/>
                      <a:pt x="93" y="25"/>
                    </a:cubicBezTo>
                    <a:close/>
                    <a:moveTo>
                      <a:pt x="54" y="7"/>
                    </a:moveTo>
                    <a:cubicBezTo>
                      <a:pt x="54" y="7"/>
                      <a:pt x="54" y="7"/>
                      <a:pt x="54" y="7"/>
                    </a:cubicBezTo>
                    <a:cubicBezTo>
                      <a:pt x="56" y="7"/>
                      <a:pt x="57" y="7"/>
                      <a:pt x="58" y="7"/>
                    </a:cubicBezTo>
                    <a:cubicBezTo>
                      <a:pt x="61" y="8"/>
                      <a:pt x="63" y="8"/>
                      <a:pt x="65" y="9"/>
                    </a:cubicBezTo>
                    <a:cubicBezTo>
                      <a:pt x="65" y="9"/>
                      <a:pt x="64" y="9"/>
                      <a:pt x="65" y="9"/>
                    </a:cubicBezTo>
                    <a:cubicBezTo>
                      <a:pt x="65" y="10"/>
                      <a:pt x="65" y="10"/>
                      <a:pt x="65" y="11"/>
                    </a:cubicBezTo>
                    <a:cubicBezTo>
                      <a:pt x="65" y="11"/>
                      <a:pt x="65" y="11"/>
                      <a:pt x="66" y="11"/>
                    </a:cubicBezTo>
                    <a:cubicBezTo>
                      <a:pt x="68" y="16"/>
                      <a:pt x="71" y="21"/>
                      <a:pt x="73" y="26"/>
                    </a:cubicBezTo>
                    <a:cubicBezTo>
                      <a:pt x="74" y="29"/>
                      <a:pt x="75" y="31"/>
                      <a:pt x="76" y="33"/>
                    </a:cubicBezTo>
                    <a:cubicBezTo>
                      <a:pt x="74" y="30"/>
                      <a:pt x="72" y="28"/>
                      <a:pt x="70" y="24"/>
                    </a:cubicBezTo>
                    <a:cubicBezTo>
                      <a:pt x="67" y="19"/>
                      <a:pt x="62" y="14"/>
                      <a:pt x="60" y="8"/>
                    </a:cubicBezTo>
                    <a:cubicBezTo>
                      <a:pt x="60" y="7"/>
                      <a:pt x="59" y="8"/>
                      <a:pt x="59" y="8"/>
                    </a:cubicBezTo>
                    <a:cubicBezTo>
                      <a:pt x="61" y="14"/>
                      <a:pt x="65" y="19"/>
                      <a:pt x="68" y="25"/>
                    </a:cubicBezTo>
                    <a:cubicBezTo>
                      <a:pt x="69" y="27"/>
                      <a:pt x="70" y="30"/>
                      <a:pt x="72" y="32"/>
                    </a:cubicBezTo>
                    <a:cubicBezTo>
                      <a:pt x="73" y="34"/>
                      <a:pt x="74" y="39"/>
                      <a:pt x="75" y="40"/>
                    </a:cubicBezTo>
                    <a:cubicBezTo>
                      <a:pt x="71" y="35"/>
                      <a:pt x="67" y="29"/>
                      <a:pt x="64" y="24"/>
                    </a:cubicBezTo>
                    <a:cubicBezTo>
                      <a:pt x="62" y="21"/>
                      <a:pt x="60" y="18"/>
                      <a:pt x="59" y="15"/>
                    </a:cubicBezTo>
                    <a:cubicBezTo>
                      <a:pt x="58" y="13"/>
                      <a:pt x="57" y="12"/>
                      <a:pt x="56" y="10"/>
                    </a:cubicBezTo>
                    <a:cubicBezTo>
                      <a:pt x="55" y="9"/>
                      <a:pt x="55" y="9"/>
                      <a:pt x="55" y="8"/>
                    </a:cubicBezTo>
                    <a:cubicBezTo>
                      <a:pt x="54" y="8"/>
                      <a:pt x="54" y="7"/>
                      <a:pt x="54" y="7"/>
                    </a:cubicBezTo>
                    <a:close/>
                    <a:moveTo>
                      <a:pt x="76" y="41"/>
                    </a:moveTo>
                    <a:cubicBezTo>
                      <a:pt x="75" y="35"/>
                      <a:pt x="71" y="29"/>
                      <a:pt x="68" y="23"/>
                    </a:cubicBezTo>
                    <a:cubicBezTo>
                      <a:pt x="67" y="22"/>
                      <a:pt x="67" y="21"/>
                      <a:pt x="66" y="19"/>
                    </a:cubicBezTo>
                    <a:cubicBezTo>
                      <a:pt x="68" y="21"/>
                      <a:pt x="69" y="24"/>
                      <a:pt x="70" y="26"/>
                    </a:cubicBezTo>
                    <a:cubicBezTo>
                      <a:pt x="73" y="31"/>
                      <a:pt x="78" y="36"/>
                      <a:pt x="81" y="41"/>
                    </a:cubicBezTo>
                    <a:cubicBezTo>
                      <a:pt x="79" y="41"/>
                      <a:pt x="78" y="41"/>
                      <a:pt x="76" y="41"/>
                    </a:cubicBezTo>
                    <a:close/>
                    <a:moveTo>
                      <a:pt x="75" y="28"/>
                    </a:moveTo>
                    <a:cubicBezTo>
                      <a:pt x="73" y="23"/>
                      <a:pt x="71" y="19"/>
                      <a:pt x="68" y="15"/>
                    </a:cubicBezTo>
                    <a:cubicBezTo>
                      <a:pt x="69" y="15"/>
                      <a:pt x="69" y="16"/>
                      <a:pt x="69" y="16"/>
                    </a:cubicBezTo>
                    <a:cubicBezTo>
                      <a:pt x="71" y="19"/>
                      <a:pt x="73" y="21"/>
                      <a:pt x="75" y="24"/>
                    </a:cubicBezTo>
                    <a:cubicBezTo>
                      <a:pt x="79" y="30"/>
                      <a:pt x="82" y="35"/>
                      <a:pt x="86" y="41"/>
                    </a:cubicBezTo>
                    <a:cubicBezTo>
                      <a:pt x="86" y="41"/>
                      <a:pt x="87" y="41"/>
                      <a:pt x="87" y="40"/>
                    </a:cubicBezTo>
                    <a:cubicBezTo>
                      <a:pt x="84" y="35"/>
                      <a:pt x="81" y="30"/>
                      <a:pt x="78" y="24"/>
                    </a:cubicBezTo>
                    <a:cubicBezTo>
                      <a:pt x="76" y="21"/>
                      <a:pt x="75" y="18"/>
                      <a:pt x="73" y="15"/>
                    </a:cubicBezTo>
                    <a:cubicBezTo>
                      <a:pt x="76" y="19"/>
                      <a:pt x="79" y="24"/>
                      <a:pt x="82" y="29"/>
                    </a:cubicBezTo>
                    <a:cubicBezTo>
                      <a:pt x="85" y="33"/>
                      <a:pt x="87" y="37"/>
                      <a:pt x="91" y="41"/>
                    </a:cubicBezTo>
                    <a:cubicBezTo>
                      <a:pt x="88" y="41"/>
                      <a:pt x="85" y="41"/>
                      <a:pt x="82" y="41"/>
                    </a:cubicBezTo>
                    <a:cubicBezTo>
                      <a:pt x="80" y="36"/>
                      <a:pt x="77" y="33"/>
                      <a:pt x="75" y="28"/>
                    </a:cubicBezTo>
                    <a:close/>
                    <a:moveTo>
                      <a:pt x="99" y="41"/>
                    </a:moveTo>
                    <a:cubicBezTo>
                      <a:pt x="96" y="32"/>
                      <a:pt x="97" y="22"/>
                      <a:pt x="102" y="15"/>
                    </a:cubicBezTo>
                    <a:cubicBezTo>
                      <a:pt x="103" y="15"/>
                      <a:pt x="104" y="15"/>
                      <a:pt x="105" y="15"/>
                    </a:cubicBezTo>
                    <a:cubicBezTo>
                      <a:pt x="99" y="22"/>
                      <a:pt x="101" y="32"/>
                      <a:pt x="103" y="40"/>
                    </a:cubicBezTo>
                    <a:cubicBezTo>
                      <a:pt x="102" y="41"/>
                      <a:pt x="101" y="41"/>
                      <a:pt x="99" y="41"/>
                    </a:cubicBezTo>
                    <a:close/>
                    <a:moveTo>
                      <a:pt x="139" y="21"/>
                    </a:moveTo>
                    <a:cubicBezTo>
                      <a:pt x="140" y="26"/>
                      <a:pt x="142" y="31"/>
                      <a:pt x="145" y="37"/>
                    </a:cubicBezTo>
                    <a:cubicBezTo>
                      <a:pt x="142" y="31"/>
                      <a:pt x="138" y="26"/>
                      <a:pt x="136" y="19"/>
                    </a:cubicBezTo>
                    <a:cubicBezTo>
                      <a:pt x="138" y="20"/>
                      <a:pt x="140" y="20"/>
                      <a:pt x="142" y="20"/>
                    </a:cubicBezTo>
                    <a:cubicBezTo>
                      <a:pt x="142" y="20"/>
                      <a:pt x="142" y="20"/>
                      <a:pt x="142" y="21"/>
                    </a:cubicBezTo>
                    <a:cubicBezTo>
                      <a:pt x="143" y="24"/>
                      <a:pt x="145" y="28"/>
                      <a:pt x="146" y="31"/>
                    </a:cubicBezTo>
                    <a:cubicBezTo>
                      <a:pt x="146" y="31"/>
                      <a:pt x="146" y="30"/>
                      <a:pt x="145" y="30"/>
                    </a:cubicBezTo>
                    <a:cubicBezTo>
                      <a:pt x="144" y="27"/>
                      <a:pt x="142" y="24"/>
                      <a:pt x="139" y="21"/>
                    </a:cubicBezTo>
                    <a:cubicBezTo>
                      <a:pt x="139" y="20"/>
                      <a:pt x="139" y="21"/>
                      <a:pt x="139" y="21"/>
                    </a:cubicBezTo>
                    <a:close/>
                    <a:moveTo>
                      <a:pt x="132" y="19"/>
                    </a:moveTo>
                    <a:cubicBezTo>
                      <a:pt x="132" y="19"/>
                      <a:pt x="131" y="19"/>
                      <a:pt x="131" y="20"/>
                    </a:cubicBezTo>
                    <a:cubicBezTo>
                      <a:pt x="132" y="22"/>
                      <a:pt x="133" y="25"/>
                      <a:pt x="134" y="28"/>
                    </a:cubicBezTo>
                    <a:cubicBezTo>
                      <a:pt x="135" y="29"/>
                      <a:pt x="135" y="31"/>
                      <a:pt x="136" y="32"/>
                    </a:cubicBezTo>
                    <a:cubicBezTo>
                      <a:pt x="136" y="32"/>
                      <a:pt x="138" y="39"/>
                      <a:pt x="136" y="35"/>
                    </a:cubicBezTo>
                    <a:cubicBezTo>
                      <a:pt x="134" y="29"/>
                      <a:pt x="132" y="23"/>
                      <a:pt x="128" y="19"/>
                    </a:cubicBezTo>
                    <a:cubicBezTo>
                      <a:pt x="128" y="18"/>
                      <a:pt x="127" y="18"/>
                      <a:pt x="127" y="19"/>
                    </a:cubicBezTo>
                    <a:cubicBezTo>
                      <a:pt x="129" y="25"/>
                      <a:pt x="131" y="31"/>
                      <a:pt x="133" y="37"/>
                    </a:cubicBezTo>
                    <a:cubicBezTo>
                      <a:pt x="132" y="32"/>
                      <a:pt x="127" y="26"/>
                      <a:pt x="125" y="20"/>
                    </a:cubicBezTo>
                    <a:cubicBezTo>
                      <a:pt x="124" y="19"/>
                      <a:pt x="124" y="19"/>
                      <a:pt x="124" y="18"/>
                    </a:cubicBezTo>
                    <a:cubicBezTo>
                      <a:pt x="124" y="18"/>
                      <a:pt x="124" y="18"/>
                      <a:pt x="124" y="18"/>
                    </a:cubicBezTo>
                    <a:cubicBezTo>
                      <a:pt x="128" y="18"/>
                      <a:pt x="132" y="19"/>
                      <a:pt x="135" y="19"/>
                    </a:cubicBezTo>
                    <a:cubicBezTo>
                      <a:pt x="136" y="25"/>
                      <a:pt x="137" y="32"/>
                      <a:pt x="140" y="36"/>
                    </a:cubicBezTo>
                    <a:cubicBezTo>
                      <a:pt x="137" y="31"/>
                      <a:pt x="135" y="25"/>
                      <a:pt x="132" y="19"/>
                    </a:cubicBezTo>
                    <a:close/>
                    <a:moveTo>
                      <a:pt x="124" y="20"/>
                    </a:moveTo>
                    <a:cubicBezTo>
                      <a:pt x="124" y="21"/>
                      <a:pt x="125" y="22"/>
                      <a:pt x="125" y="23"/>
                    </a:cubicBezTo>
                    <a:cubicBezTo>
                      <a:pt x="126" y="25"/>
                      <a:pt x="126" y="26"/>
                      <a:pt x="127" y="28"/>
                    </a:cubicBezTo>
                    <a:cubicBezTo>
                      <a:pt x="127" y="30"/>
                      <a:pt x="128" y="31"/>
                      <a:pt x="128" y="33"/>
                    </a:cubicBezTo>
                    <a:cubicBezTo>
                      <a:pt x="128" y="34"/>
                      <a:pt x="131" y="41"/>
                      <a:pt x="129" y="37"/>
                    </a:cubicBezTo>
                    <a:cubicBezTo>
                      <a:pt x="126" y="30"/>
                      <a:pt x="123" y="24"/>
                      <a:pt x="120" y="18"/>
                    </a:cubicBezTo>
                    <a:cubicBezTo>
                      <a:pt x="120" y="17"/>
                      <a:pt x="119" y="17"/>
                      <a:pt x="119" y="18"/>
                    </a:cubicBezTo>
                    <a:cubicBezTo>
                      <a:pt x="120" y="21"/>
                      <a:pt x="121" y="24"/>
                      <a:pt x="122" y="28"/>
                    </a:cubicBezTo>
                    <a:cubicBezTo>
                      <a:pt x="122" y="30"/>
                      <a:pt x="123" y="32"/>
                      <a:pt x="124" y="34"/>
                    </a:cubicBezTo>
                    <a:cubicBezTo>
                      <a:pt x="124" y="35"/>
                      <a:pt x="126" y="41"/>
                      <a:pt x="124" y="38"/>
                    </a:cubicBezTo>
                    <a:cubicBezTo>
                      <a:pt x="122" y="35"/>
                      <a:pt x="121" y="30"/>
                      <a:pt x="119" y="26"/>
                    </a:cubicBezTo>
                    <a:cubicBezTo>
                      <a:pt x="118" y="23"/>
                      <a:pt x="116" y="20"/>
                      <a:pt x="114" y="16"/>
                    </a:cubicBezTo>
                    <a:cubicBezTo>
                      <a:pt x="116" y="17"/>
                      <a:pt x="117" y="17"/>
                      <a:pt x="118" y="17"/>
                    </a:cubicBezTo>
                    <a:cubicBezTo>
                      <a:pt x="120" y="17"/>
                      <a:pt x="122" y="17"/>
                      <a:pt x="124" y="18"/>
                    </a:cubicBezTo>
                    <a:cubicBezTo>
                      <a:pt x="124" y="18"/>
                      <a:pt x="123" y="18"/>
                      <a:pt x="123" y="18"/>
                    </a:cubicBezTo>
                    <a:cubicBezTo>
                      <a:pt x="124" y="19"/>
                      <a:pt x="124" y="19"/>
                      <a:pt x="124" y="20"/>
                    </a:cubicBezTo>
                    <a:cubicBezTo>
                      <a:pt x="124" y="20"/>
                      <a:pt x="124" y="20"/>
                      <a:pt x="124" y="20"/>
                    </a:cubicBezTo>
                    <a:close/>
                    <a:moveTo>
                      <a:pt x="116" y="29"/>
                    </a:moveTo>
                    <a:cubicBezTo>
                      <a:pt x="114" y="25"/>
                      <a:pt x="112" y="21"/>
                      <a:pt x="109" y="18"/>
                    </a:cubicBezTo>
                    <a:cubicBezTo>
                      <a:pt x="109" y="17"/>
                      <a:pt x="109" y="18"/>
                      <a:pt x="109" y="18"/>
                    </a:cubicBezTo>
                    <a:cubicBezTo>
                      <a:pt x="111" y="25"/>
                      <a:pt x="115" y="32"/>
                      <a:pt x="116" y="39"/>
                    </a:cubicBezTo>
                    <a:cubicBezTo>
                      <a:pt x="115" y="36"/>
                      <a:pt x="113" y="33"/>
                      <a:pt x="111" y="30"/>
                    </a:cubicBezTo>
                    <a:cubicBezTo>
                      <a:pt x="110" y="26"/>
                      <a:pt x="108" y="23"/>
                      <a:pt x="106" y="19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107" y="18"/>
                      <a:pt x="108" y="17"/>
                      <a:pt x="109" y="16"/>
                    </a:cubicBezTo>
                    <a:cubicBezTo>
                      <a:pt x="110" y="16"/>
                      <a:pt x="112" y="16"/>
                      <a:pt x="113" y="16"/>
                    </a:cubicBezTo>
                    <a:cubicBezTo>
                      <a:pt x="115" y="24"/>
                      <a:pt x="119" y="30"/>
                      <a:pt x="121" y="37"/>
                    </a:cubicBezTo>
                    <a:cubicBezTo>
                      <a:pt x="121" y="42"/>
                      <a:pt x="118" y="34"/>
                      <a:pt x="118" y="35"/>
                    </a:cubicBezTo>
                    <a:cubicBezTo>
                      <a:pt x="117" y="33"/>
                      <a:pt x="117" y="31"/>
                      <a:pt x="116" y="29"/>
                    </a:cubicBezTo>
                    <a:close/>
                    <a:moveTo>
                      <a:pt x="106" y="20"/>
                    </a:moveTo>
                    <a:cubicBezTo>
                      <a:pt x="107" y="26"/>
                      <a:pt x="110" y="32"/>
                      <a:pt x="112" y="38"/>
                    </a:cubicBezTo>
                    <a:cubicBezTo>
                      <a:pt x="113" y="40"/>
                      <a:pt x="113" y="40"/>
                      <a:pt x="112" y="38"/>
                    </a:cubicBezTo>
                    <a:cubicBezTo>
                      <a:pt x="111" y="36"/>
                      <a:pt x="109" y="35"/>
                      <a:pt x="108" y="32"/>
                    </a:cubicBezTo>
                    <a:cubicBezTo>
                      <a:pt x="107" y="29"/>
                      <a:pt x="106" y="27"/>
                      <a:pt x="104" y="24"/>
                    </a:cubicBezTo>
                    <a:cubicBezTo>
                      <a:pt x="104" y="23"/>
                      <a:pt x="105" y="21"/>
                      <a:pt x="106" y="20"/>
                    </a:cubicBezTo>
                    <a:close/>
                    <a:moveTo>
                      <a:pt x="106" y="28"/>
                    </a:moveTo>
                    <a:cubicBezTo>
                      <a:pt x="107" y="30"/>
                      <a:pt x="107" y="32"/>
                      <a:pt x="108" y="34"/>
                    </a:cubicBezTo>
                    <a:cubicBezTo>
                      <a:pt x="110" y="36"/>
                      <a:pt x="111" y="38"/>
                      <a:pt x="113" y="40"/>
                    </a:cubicBezTo>
                    <a:cubicBezTo>
                      <a:pt x="112" y="40"/>
                      <a:pt x="111" y="40"/>
                      <a:pt x="110" y="40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109" y="37"/>
                      <a:pt x="107" y="35"/>
                      <a:pt x="106" y="32"/>
                    </a:cubicBezTo>
                    <a:cubicBezTo>
                      <a:pt x="106" y="30"/>
                      <a:pt x="103" y="22"/>
                      <a:pt x="106" y="28"/>
                    </a:cubicBezTo>
                    <a:close/>
                    <a:moveTo>
                      <a:pt x="114" y="40"/>
                    </a:moveTo>
                    <a:cubicBezTo>
                      <a:pt x="113" y="37"/>
                      <a:pt x="111" y="34"/>
                      <a:pt x="110" y="31"/>
                    </a:cubicBezTo>
                    <a:cubicBezTo>
                      <a:pt x="108" y="28"/>
                      <a:pt x="108" y="24"/>
                      <a:pt x="107" y="21"/>
                    </a:cubicBezTo>
                    <a:cubicBezTo>
                      <a:pt x="108" y="27"/>
                      <a:pt x="112" y="34"/>
                      <a:pt x="116" y="40"/>
                    </a:cubicBezTo>
                    <a:cubicBezTo>
                      <a:pt x="115" y="40"/>
                      <a:pt x="114" y="40"/>
                      <a:pt x="114" y="40"/>
                    </a:cubicBezTo>
                    <a:close/>
                    <a:moveTo>
                      <a:pt x="117" y="40"/>
                    </a:moveTo>
                    <a:cubicBezTo>
                      <a:pt x="116" y="33"/>
                      <a:pt x="112" y="26"/>
                      <a:pt x="110" y="19"/>
                    </a:cubicBezTo>
                    <a:cubicBezTo>
                      <a:pt x="111" y="23"/>
                      <a:pt x="114" y="27"/>
                      <a:pt x="116" y="30"/>
                    </a:cubicBezTo>
                    <a:cubicBezTo>
                      <a:pt x="117" y="34"/>
                      <a:pt x="119" y="37"/>
                      <a:pt x="120" y="39"/>
                    </a:cubicBezTo>
                    <a:cubicBezTo>
                      <a:pt x="119" y="40"/>
                      <a:pt x="118" y="40"/>
                      <a:pt x="117" y="40"/>
                    </a:cubicBezTo>
                    <a:close/>
                    <a:moveTo>
                      <a:pt x="114" y="18"/>
                    </a:moveTo>
                    <a:cubicBezTo>
                      <a:pt x="113" y="15"/>
                      <a:pt x="117" y="22"/>
                      <a:pt x="117" y="23"/>
                    </a:cubicBezTo>
                    <a:cubicBezTo>
                      <a:pt x="118" y="26"/>
                      <a:pt x="119" y="28"/>
                      <a:pt x="120" y="31"/>
                    </a:cubicBezTo>
                    <a:cubicBezTo>
                      <a:pt x="121" y="34"/>
                      <a:pt x="122" y="37"/>
                      <a:pt x="124" y="39"/>
                    </a:cubicBezTo>
                    <a:cubicBezTo>
                      <a:pt x="123" y="39"/>
                      <a:pt x="122" y="39"/>
                      <a:pt x="121" y="39"/>
                    </a:cubicBezTo>
                    <a:cubicBezTo>
                      <a:pt x="121" y="32"/>
                      <a:pt x="117" y="25"/>
                      <a:pt x="114" y="18"/>
                    </a:cubicBezTo>
                    <a:close/>
                    <a:moveTo>
                      <a:pt x="126" y="39"/>
                    </a:moveTo>
                    <a:cubicBezTo>
                      <a:pt x="124" y="32"/>
                      <a:pt x="122" y="25"/>
                      <a:pt x="120" y="19"/>
                    </a:cubicBezTo>
                    <a:cubicBezTo>
                      <a:pt x="123" y="26"/>
                      <a:pt x="126" y="32"/>
                      <a:pt x="129" y="39"/>
                    </a:cubicBezTo>
                    <a:cubicBezTo>
                      <a:pt x="128" y="39"/>
                      <a:pt x="127" y="39"/>
                      <a:pt x="126" y="39"/>
                    </a:cubicBezTo>
                    <a:close/>
                    <a:moveTo>
                      <a:pt x="156" y="36"/>
                    </a:moveTo>
                    <a:cubicBezTo>
                      <a:pt x="156" y="34"/>
                      <a:pt x="155" y="32"/>
                      <a:pt x="154" y="30"/>
                    </a:cubicBezTo>
                    <a:cubicBezTo>
                      <a:pt x="154" y="29"/>
                      <a:pt x="154" y="27"/>
                      <a:pt x="153" y="26"/>
                    </a:cubicBezTo>
                    <a:cubicBezTo>
                      <a:pt x="155" y="29"/>
                      <a:pt x="156" y="32"/>
                      <a:pt x="158" y="35"/>
                    </a:cubicBezTo>
                    <a:cubicBezTo>
                      <a:pt x="158" y="35"/>
                      <a:pt x="157" y="35"/>
                      <a:pt x="156" y="36"/>
                    </a:cubicBezTo>
                    <a:close/>
                    <a:moveTo>
                      <a:pt x="161" y="28"/>
                    </a:moveTo>
                    <a:cubicBezTo>
                      <a:pt x="161" y="30"/>
                      <a:pt x="164" y="35"/>
                      <a:pt x="162" y="31"/>
                    </a:cubicBezTo>
                    <a:cubicBezTo>
                      <a:pt x="160" y="28"/>
                      <a:pt x="158" y="25"/>
                      <a:pt x="156" y="22"/>
                    </a:cubicBezTo>
                    <a:cubicBezTo>
                      <a:pt x="156" y="22"/>
                      <a:pt x="155" y="22"/>
                      <a:pt x="155" y="22"/>
                    </a:cubicBezTo>
                    <a:cubicBezTo>
                      <a:pt x="156" y="26"/>
                      <a:pt x="157" y="32"/>
                      <a:pt x="159" y="35"/>
                    </a:cubicBezTo>
                    <a:cubicBezTo>
                      <a:pt x="156" y="31"/>
                      <a:pt x="154" y="27"/>
                      <a:pt x="153" y="23"/>
                    </a:cubicBezTo>
                    <a:cubicBezTo>
                      <a:pt x="153" y="22"/>
                      <a:pt x="152" y="22"/>
                      <a:pt x="152" y="23"/>
                    </a:cubicBezTo>
                    <a:cubicBezTo>
                      <a:pt x="153" y="27"/>
                      <a:pt x="154" y="31"/>
                      <a:pt x="155" y="35"/>
                    </a:cubicBezTo>
                    <a:cubicBezTo>
                      <a:pt x="154" y="30"/>
                      <a:pt x="151" y="25"/>
                      <a:pt x="148" y="21"/>
                    </a:cubicBezTo>
                    <a:cubicBezTo>
                      <a:pt x="148" y="21"/>
                      <a:pt x="148" y="21"/>
                      <a:pt x="148" y="22"/>
                    </a:cubicBezTo>
                    <a:cubicBezTo>
                      <a:pt x="148" y="24"/>
                      <a:pt x="149" y="27"/>
                      <a:pt x="150" y="29"/>
                    </a:cubicBezTo>
                    <a:cubicBezTo>
                      <a:pt x="151" y="31"/>
                      <a:pt x="151" y="34"/>
                      <a:pt x="152" y="35"/>
                    </a:cubicBezTo>
                    <a:cubicBezTo>
                      <a:pt x="148" y="31"/>
                      <a:pt x="146" y="25"/>
                      <a:pt x="143" y="20"/>
                    </a:cubicBezTo>
                    <a:cubicBezTo>
                      <a:pt x="148" y="21"/>
                      <a:pt x="153" y="22"/>
                      <a:pt x="159" y="22"/>
                    </a:cubicBezTo>
                    <a:cubicBezTo>
                      <a:pt x="159" y="22"/>
                      <a:pt x="158" y="22"/>
                      <a:pt x="159" y="23"/>
                    </a:cubicBezTo>
                    <a:cubicBezTo>
                      <a:pt x="159" y="25"/>
                      <a:pt x="160" y="26"/>
                      <a:pt x="161" y="28"/>
                    </a:cubicBezTo>
                    <a:close/>
                    <a:moveTo>
                      <a:pt x="95" y="26"/>
                    </a:moveTo>
                    <a:cubicBezTo>
                      <a:pt x="93" y="23"/>
                      <a:pt x="92" y="20"/>
                      <a:pt x="90" y="17"/>
                    </a:cubicBezTo>
                    <a:cubicBezTo>
                      <a:pt x="90" y="16"/>
                      <a:pt x="88" y="12"/>
                      <a:pt x="90" y="16"/>
                    </a:cubicBezTo>
                    <a:cubicBezTo>
                      <a:pt x="91" y="18"/>
                      <a:pt x="92" y="20"/>
                      <a:pt x="94" y="22"/>
                    </a:cubicBezTo>
                    <a:cubicBezTo>
                      <a:pt x="94" y="22"/>
                      <a:pt x="94" y="22"/>
                      <a:pt x="94" y="21"/>
                    </a:cubicBezTo>
                    <a:cubicBezTo>
                      <a:pt x="94" y="19"/>
                      <a:pt x="93" y="17"/>
                      <a:pt x="93" y="15"/>
                    </a:cubicBezTo>
                    <a:cubicBezTo>
                      <a:pt x="93" y="16"/>
                      <a:pt x="95" y="17"/>
                      <a:pt x="95" y="18"/>
                    </a:cubicBezTo>
                    <a:cubicBezTo>
                      <a:pt x="96" y="18"/>
                      <a:pt x="96" y="18"/>
                      <a:pt x="96" y="18"/>
                    </a:cubicBezTo>
                    <a:cubicBezTo>
                      <a:pt x="96" y="16"/>
                      <a:pt x="94" y="13"/>
                      <a:pt x="97" y="16"/>
                    </a:cubicBezTo>
                    <a:cubicBezTo>
                      <a:pt x="97" y="16"/>
                      <a:pt x="98" y="15"/>
                      <a:pt x="97" y="15"/>
                    </a:cubicBezTo>
                    <a:cubicBezTo>
                      <a:pt x="97" y="14"/>
                      <a:pt x="96" y="14"/>
                      <a:pt x="95" y="14"/>
                    </a:cubicBezTo>
                    <a:cubicBezTo>
                      <a:pt x="96" y="14"/>
                      <a:pt x="98" y="14"/>
                      <a:pt x="99" y="14"/>
                    </a:cubicBezTo>
                    <a:cubicBezTo>
                      <a:pt x="97" y="18"/>
                      <a:pt x="95" y="22"/>
                      <a:pt x="95" y="26"/>
                    </a:cubicBezTo>
                    <a:close/>
                    <a:moveTo>
                      <a:pt x="53" y="6"/>
                    </a:moveTo>
                    <a:cubicBezTo>
                      <a:pt x="54" y="8"/>
                      <a:pt x="54" y="9"/>
                      <a:pt x="55" y="10"/>
                    </a:cubicBezTo>
                    <a:cubicBezTo>
                      <a:pt x="57" y="15"/>
                      <a:pt x="59" y="19"/>
                      <a:pt x="61" y="24"/>
                    </a:cubicBezTo>
                    <a:cubicBezTo>
                      <a:pt x="63" y="27"/>
                      <a:pt x="64" y="29"/>
                      <a:pt x="66" y="32"/>
                    </a:cubicBezTo>
                    <a:cubicBezTo>
                      <a:pt x="67" y="34"/>
                      <a:pt x="68" y="36"/>
                      <a:pt x="69" y="38"/>
                    </a:cubicBezTo>
                    <a:cubicBezTo>
                      <a:pt x="69" y="39"/>
                      <a:pt x="69" y="40"/>
                      <a:pt x="70" y="41"/>
                    </a:cubicBezTo>
                    <a:cubicBezTo>
                      <a:pt x="69" y="40"/>
                      <a:pt x="69" y="39"/>
                      <a:pt x="68" y="38"/>
                    </a:cubicBezTo>
                    <a:cubicBezTo>
                      <a:pt x="65" y="33"/>
                      <a:pt x="60" y="28"/>
                      <a:pt x="57" y="23"/>
                    </a:cubicBezTo>
                    <a:cubicBezTo>
                      <a:pt x="54" y="16"/>
                      <a:pt x="49" y="11"/>
                      <a:pt x="45" y="5"/>
                    </a:cubicBezTo>
                    <a:cubicBezTo>
                      <a:pt x="48" y="5"/>
                      <a:pt x="50" y="6"/>
                      <a:pt x="53" y="6"/>
                    </a:cubicBezTo>
                    <a:close/>
                    <a:moveTo>
                      <a:pt x="38" y="4"/>
                    </a:moveTo>
                    <a:cubicBezTo>
                      <a:pt x="41" y="10"/>
                      <a:pt x="44" y="16"/>
                      <a:pt x="48" y="22"/>
                    </a:cubicBezTo>
                    <a:cubicBezTo>
                      <a:pt x="52" y="28"/>
                      <a:pt x="55" y="35"/>
                      <a:pt x="59" y="40"/>
                    </a:cubicBezTo>
                    <a:cubicBezTo>
                      <a:pt x="54" y="34"/>
                      <a:pt x="49" y="28"/>
                      <a:pt x="45" y="22"/>
                    </a:cubicBezTo>
                    <a:cubicBezTo>
                      <a:pt x="41" y="16"/>
                      <a:pt x="38" y="10"/>
                      <a:pt x="34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5" y="4"/>
                      <a:pt x="36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lose/>
                    <a:moveTo>
                      <a:pt x="33" y="4"/>
                    </a:moveTo>
                    <a:cubicBezTo>
                      <a:pt x="33" y="4"/>
                      <a:pt x="33" y="4"/>
                      <a:pt x="33" y="4"/>
                    </a:cubicBezTo>
                    <a:cubicBezTo>
                      <a:pt x="35" y="11"/>
                      <a:pt x="40" y="16"/>
                      <a:pt x="43" y="22"/>
                    </a:cubicBezTo>
                    <a:cubicBezTo>
                      <a:pt x="44" y="24"/>
                      <a:pt x="45" y="26"/>
                      <a:pt x="47" y="28"/>
                    </a:cubicBezTo>
                    <a:cubicBezTo>
                      <a:pt x="45" y="27"/>
                      <a:pt x="44" y="26"/>
                      <a:pt x="43" y="25"/>
                    </a:cubicBezTo>
                    <a:cubicBezTo>
                      <a:pt x="41" y="22"/>
                      <a:pt x="39" y="18"/>
                      <a:pt x="37" y="15"/>
                    </a:cubicBezTo>
                    <a:cubicBezTo>
                      <a:pt x="34" y="11"/>
                      <a:pt x="32" y="8"/>
                      <a:pt x="30" y="4"/>
                    </a:cubicBezTo>
                    <a:cubicBezTo>
                      <a:pt x="31" y="4"/>
                      <a:pt x="32" y="4"/>
                      <a:pt x="33" y="4"/>
                    </a:cubicBezTo>
                    <a:close/>
                    <a:moveTo>
                      <a:pt x="36" y="16"/>
                    </a:moveTo>
                    <a:cubicBezTo>
                      <a:pt x="39" y="21"/>
                      <a:pt x="41" y="26"/>
                      <a:pt x="44" y="31"/>
                    </a:cubicBezTo>
                    <a:cubicBezTo>
                      <a:pt x="43" y="29"/>
                      <a:pt x="41" y="27"/>
                      <a:pt x="40" y="25"/>
                    </a:cubicBezTo>
                    <a:cubicBezTo>
                      <a:pt x="36" y="19"/>
                      <a:pt x="31" y="13"/>
                      <a:pt x="27" y="7"/>
                    </a:cubicBezTo>
                    <a:cubicBezTo>
                      <a:pt x="26" y="7"/>
                      <a:pt x="26" y="7"/>
                      <a:pt x="26" y="8"/>
                    </a:cubicBezTo>
                    <a:cubicBezTo>
                      <a:pt x="28" y="14"/>
                      <a:pt x="31" y="19"/>
                      <a:pt x="34" y="24"/>
                    </a:cubicBezTo>
                    <a:cubicBezTo>
                      <a:pt x="36" y="27"/>
                      <a:pt x="37" y="30"/>
                      <a:pt x="39" y="32"/>
                    </a:cubicBezTo>
                    <a:cubicBezTo>
                      <a:pt x="40" y="34"/>
                      <a:pt x="41" y="36"/>
                      <a:pt x="41" y="38"/>
                    </a:cubicBezTo>
                    <a:cubicBezTo>
                      <a:pt x="43" y="41"/>
                      <a:pt x="41" y="37"/>
                      <a:pt x="41" y="37"/>
                    </a:cubicBezTo>
                    <a:cubicBezTo>
                      <a:pt x="37" y="31"/>
                      <a:pt x="34" y="25"/>
                      <a:pt x="31" y="19"/>
                    </a:cubicBezTo>
                    <a:cubicBezTo>
                      <a:pt x="28" y="14"/>
                      <a:pt x="26" y="10"/>
                      <a:pt x="22" y="6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5" y="11"/>
                      <a:pt x="26" y="17"/>
                      <a:pt x="29" y="22"/>
                    </a:cubicBezTo>
                    <a:cubicBezTo>
                      <a:pt x="30" y="25"/>
                      <a:pt x="32" y="28"/>
                      <a:pt x="34" y="31"/>
                    </a:cubicBezTo>
                    <a:cubicBezTo>
                      <a:pt x="35" y="32"/>
                      <a:pt x="36" y="33"/>
                      <a:pt x="37" y="35"/>
                    </a:cubicBezTo>
                    <a:cubicBezTo>
                      <a:pt x="36" y="34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8" y="39"/>
                    </a:cubicBezTo>
                    <a:cubicBezTo>
                      <a:pt x="35" y="34"/>
                      <a:pt x="31" y="29"/>
                      <a:pt x="28" y="24"/>
                    </a:cubicBezTo>
                    <a:cubicBezTo>
                      <a:pt x="24" y="18"/>
                      <a:pt x="21" y="12"/>
                      <a:pt x="18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21" y="5"/>
                      <a:pt x="25" y="4"/>
                      <a:pt x="29" y="4"/>
                    </a:cubicBezTo>
                    <a:cubicBezTo>
                      <a:pt x="30" y="9"/>
                      <a:pt x="33" y="12"/>
                      <a:pt x="36" y="16"/>
                    </a:cubicBezTo>
                    <a:close/>
                    <a:moveTo>
                      <a:pt x="30" y="28"/>
                    </a:moveTo>
                    <a:cubicBezTo>
                      <a:pt x="33" y="32"/>
                      <a:pt x="35" y="36"/>
                      <a:pt x="38" y="39"/>
                    </a:cubicBezTo>
                    <a:cubicBezTo>
                      <a:pt x="37" y="39"/>
                      <a:pt x="36" y="39"/>
                      <a:pt x="35" y="39"/>
                    </a:cubicBezTo>
                    <a:cubicBezTo>
                      <a:pt x="33" y="34"/>
                      <a:pt x="30" y="29"/>
                      <a:pt x="27" y="24"/>
                    </a:cubicBezTo>
                    <a:cubicBezTo>
                      <a:pt x="28" y="25"/>
                      <a:pt x="29" y="27"/>
                      <a:pt x="30" y="28"/>
                    </a:cubicBezTo>
                    <a:close/>
                    <a:moveTo>
                      <a:pt x="29" y="38"/>
                    </a:moveTo>
                    <a:cubicBezTo>
                      <a:pt x="27" y="32"/>
                      <a:pt x="24" y="27"/>
                      <a:pt x="21" y="22"/>
                    </a:cubicBezTo>
                    <a:cubicBezTo>
                      <a:pt x="21" y="21"/>
                      <a:pt x="20" y="19"/>
                      <a:pt x="19" y="18"/>
                    </a:cubicBezTo>
                    <a:cubicBezTo>
                      <a:pt x="24" y="25"/>
                      <a:pt x="27" y="32"/>
                      <a:pt x="33" y="38"/>
                    </a:cubicBezTo>
                    <a:cubicBezTo>
                      <a:pt x="32" y="38"/>
                      <a:pt x="30" y="38"/>
                      <a:pt x="29" y="38"/>
                    </a:cubicBezTo>
                    <a:close/>
                    <a:moveTo>
                      <a:pt x="24" y="37"/>
                    </a:moveTo>
                    <a:cubicBezTo>
                      <a:pt x="23" y="33"/>
                      <a:pt x="20" y="29"/>
                      <a:pt x="18" y="26"/>
                    </a:cubicBezTo>
                    <a:cubicBezTo>
                      <a:pt x="17" y="23"/>
                      <a:pt x="15" y="20"/>
                      <a:pt x="14" y="17"/>
                    </a:cubicBezTo>
                    <a:cubicBezTo>
                      <a:pt x="13" y="17"/>
                      <a:pt x="13" y="16"/>
                      <a:pt x="13" y="15"/>
                    </a:cubicBezTo>
                    <a:cubicBezTo>
                      <a:pt x="13" y="14"/>
                      <a:pt x="12" y="14"/>
                      <a:pt x="12" y="14"/>
                    </a:cubicBezTo>
                    <a:cubicBezTo>
                      <a:pt x="12" y="14"/>
                      <a:pt x="13" y="14"/>
                      <a:pt x="13" y="15"/>
                    </a:cubicBezTo>
                    <a:cubicBezTo>
                      <a:pt x="16" y="19"/>
                      <a:pt x="19" y="24"/>
                      <a:pt x="22" y="28"/>
                    </a:cubicBezTo>
                    <a:cubicBezTo>
                      <a:pt x="24" y="31"/>
                      <a:pt x="25" y="35"/>
                      <a:pt x="27" y="37"/>
                    </a:cubicBezTo>
                    <a:cubicBezTo>
                      <a:pt x="26" y="37"/>
                      <a:pt x="25" y="37"/>
                      <a:pt x="24" y="37"/>
                    </a:cubicBezTo>
                    <a:close/>
                    <a:moveTo>
                      <a:pt x="20" y="35"/>
                    </a:moveTo>
                    <a:cubicBezTo>
                      <a:pt x="19" y="33"/>
                      <a:pt x="19" y="31"/>
                      <a:pt x="18" y="30"/>
                    </a:cubicBezTo>
                    <a:cubicBezTo>
                      <a:pt x="19" y="32"/>
                      <a:pt x="21" y="34"/>
                      <a:pt x="22" y="36"/>
                    </a:cubicBezTo>
                    <a:cubicBezTo>
                      <a:pt x="22" y="36"/>
                      <a:pt x="21" y="36"/>
                      <a:pt x="21" y="36"/>
                    </a:cubicBezTo>
                    <a:cubicBezTo>
                      <a:pt x="21" y="35"/>
                      <a:pt x="21" y="35"/>
                      <a:pt x="20" y="35"/>
                    </a:cubicBezTo>
                    <a:close/>
                    <a:moveTo>
                      <a:pt x="15" y="33"/>
                    </a:moveTo>
                    <a:cubicBezTo>
                      <a:pt x="14" y="31"/>
                      <a:pt x="12" y="29"/>
                      <a:pt x="11" y="26"/>
                    </a:cubicBezTo>
                    <a:cubicBezTo>
                      <a:pt x="10" y="25"/>
                      <a:pt x="9" y="24"/>
                      <a:pt x="9" y="22"/>
                    </a:cubicBezTo>
                    <a:cubicBezTo>
                      <a:pt x="8" y="21"/>
                      <a:pt x="5" y="18"/>
                      <a:pt x="9" y="22"/>
                    </a:cubicBezTo>
                    <a:cubicBezTo>
                      <a:pt x="12" y="26"/>
                      <a:pt x="14" y="30"/>
                      <a:pt x="17" y="34"/>
                    </a:cubicBezTo>
                    <a:cubicBezTo>
                      <a:pt x="17" y="34"/>
                      <a:pt x="16" y="33"/>
                      <a:pt x="15" y="33"/>
                    </a:cubicBezTo>
                    <a:close/>
                    <a:moveTo>
                      <a:pt x="106" y="40"/>
                    </a:moveTo>
                    <a:cubicBezTo>
                      <a:pt x="105" y="36"/>
                      <a:pt x="104" y="31"/>
                      <a:pt x="104" y="27"/>
                    </a:cubicBezTo>
                    <a:cubicBezTo>
                      <a:pt x="105" y="31"/>
                      <a:pt x="107" y="36"/>
                      <a:pt x="109" y="40"/>
                    </a:cubicBezTo>
                    <a:cubicBezTo>
                      <a:pt x="109" y="40"/>
                      <a:pt x="108" y="40"/>
                      <a:pt x="108" y="40"/>
                    </a:cubicBezTo>
                    <a:cubicBezTo>
                      <a:pt x="107" y="40"/>
                      <a:pt x="107" y="40"/>
                      <a:pt x="106" y="40"/>
                    </a:cubicBezTo>
                    <a:close/>
                    <a:moveTo>
                      <a:pt x="210" y="23"/>
                    </a:moveTo>
                    <a:cubicBezTo>
                      <a:pt x="209" y="23"/>
                      <a:pt x="208" y="25"/>
                      <a:pt x="206" y="26"/>
                    </a:cubicBezTo>
                    <a:cubicBezTo>
                      <a:pt x="203" y="28"/>
                      <a:pt x="202" y="32"/>
                      <a:pt x="201" y="35"/>
                    </a:cubicBezTo>
                    <a:cubicBezTo>
                      <a:pt x="193" y="34"/>
                      <a:pt x="184" y="34"/>
                      <a:pt x="176" y="32"/>
                    </a:cubicBezTo>
                    <a:cubicBezTo>
                      <a:pt x="175" y="29"/>
                      <a:pt x="175" y="26"/>
                      <a:pt x="174" y="23"/>
                    </a:cubicBezTo>
                    <a:cubicBezTo>
                      <a:pt x="183" y="21"/>
                      <a:pt x="191" y="17"/>
                      <a:pt x="200" y="15"/>
                    </a:cubicBezTo>
                    <a:cubicBezTo>
                      <a:pt x="202" y="20"/>
                      <a:pt x="206" y="22"/>
                      <a:pt x="210" y="23"/>
                    </a:cubicBezTo>
                    <a:close/>
                    <a:moveTo>
                      <a:pt x="172" y="23"/>
                    </a:moveTo>
                    <a:cubicBezTo>
                      <a:pt x="172" y="23"/>
                      <a:pt x="172" y="24"/>
                      <a:pt x="172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1" y="25"/>
                      <a:pt x="172" y="26"/>
                      <a:pt x="172" y="27"/>
                    </a:cubicBezTo>
                    <a:cubicBezTo>
                      <a:pt x="172" y="27"/>
                      <a:pt x="172" y="28"/>
                      <a:pt x="172" y="28"/>
                    </a:cubicBezTo>
                    <a:cubicBezTo>
                      <a:pt x="172" y="28"/>
                      <a:pt x="172" y="27"/>
                      <a:pt x="172" y="27"/>
                    </a:cubicBezTo>
                    <a:cubicBezTo>
                      <a:pt x="171" y="26"/>
                      <a:pt x="171" y="25"/>
                      <a:pt x="170" y="24"/>
                    </a:cubicBezTo>
                    <a:cubicBezTo>
                      <a:pt x="169" y="23"/>
                      <a:pt x="169" y="24"/>
                      <a:pt x="169" y="24"/>
                    </a:cubicBezTo>
                    <a:cubicBezTo>
                      <a:pt x="169" y="26"/>
                      <a:pt x="170" y="31"/>
                      <a:pt x="171" y="32"/>
                    </a:cubicBezTo>
                    <a:cubicBezTo>
                      <a:pt x="169" y="30"/>
                      <a:pt x="168" y="26"/>
                      <a:pt x="166" y="24"/>
                    </a:cubicBezTo>
                    <a:cubicBezTo>
                      <a:pt x="166" y="23"/>
                      <a:pt x="166" y="23"/>
                      <a:pt x="166" y="24"/>
                    </a:cubicBezTo>
                    <a:cubicBezTo>
                      <a:pt x="166" y="25"/>
                      <a:pt x="167" y="27"/>
                      <a:pt x="167" y="29"/>
                    </a:cubicBezTo>
                    <a:cubicBezTo>
                      <a:pt x="167" y="30"/>
                      <a:pt x="170" y="36"/>
                      <a:pt x="167" y="30"/>
                    </a:cubicBezTo>
                    <a:cubicBezTo>
                      <a:pt x="166" y="28"/>
                      <a:pt x="165" y="25"/>
                      <a:pt x="163" y="23"/>
                    </a:cubicBezTo>
                    <a:cubicBezTo>
                      <a:pt x="163" y="23"/>
                      <a:pt x="162" y="23"/>
                      <a:pt x="162" y="23"/>
                    </a:cubicBezTo>
                    <a:cubicBezTo>
                      <a:pt x="163" y="26"/>
                      <a:pt x="163" y="30"/>
                      <a:pt x="165" y="32"/>
                    </a:cubicBezTo>
                    <a:cubicBezTo>
                      <a:pt x="163" y="29"/>
                      <a:pt x="162" y="25"/>
                      <a:pt x="159" y="22"/>
                    </a:cubicBezTo>
                    <a:cubicBezTo>
                      <a:pt x="163" y="23"/>
                      <a:pt x="167" y="23"/>
                      <a:pt x="172" y="23"/>
                    </a:cubicBezTo>
                    <a:close/>
                    <a:moveTo>
                      <a:pt x="17" y="6"/>
                    </a:moveTo>
                    <a:cubicBezTo>
                      <a:pt x="17" y="6"/>
                      <a:pt x="17" y="6"/>
                      <a:pt x="17" y="7"/>
                    </a:cubicBezTo>
                    <a:cubicBezTo>
                      <a:pt x="20" y="12"/>
                      <a:pt x="23" y="17"/>
                      <a:pt x="26" y="22"/>
                    </a:cubicBezTo>
                    <a:cubicBezTo>
                      <a:pt x="27" y="25"/>
                      <a:pt x="29" y="29"/>
                      <a:pt x="31" y="32"/>
                    </a:cubicBezTo>
                    <a:cubicBezTo>
                      <a:pt x="31" y="33"/>
                      <a:pt x="32" y="35"/>
                      <a:pt x="33" y="36"/>
                    </a:cubicBezTo>
                    <a:cubicBezTo>
                      <a:pt x="34" y="38"/>
                      <a:pt x="35" y="39"/>
                      <a:pt x="33" y="37"/>
                    </a:cubicBezTo>
                    <a:cubicBezTo>
                      <a:pt x="25" y="30"/>
                      <a:pt x="21" y="19"/>
                      <a:pt x="15" y="10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5" y="7"/>
                      <a:pt x="16" y="7"/>
                      <a:pt x="17" y="6"/>
                    </a:cubicBezTo>
                    <a:close/>
                    <a:moveTo>
                      <a:pt x="9" y="12"/>
                    </a:moveTo>
                    <a:cubicBezTo>
                      <a:pt x="10" y="10"/>
                      <a:pt x="11" y="9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6" y="13"/>
                      <a:pt x="19" y="19"/>
                      <a:pt x="22" y="24"/>
                    </a:cubicBezTo>
                    <a:cubicBezTo>
                      <a:pt x="23" y="26"/>
                      <a:pt x="24" y="28"/>
                      <a:pt x="25" y="30"/>
                    </a:cubicBezTo>
                    <a:cubicBezTo>
                      <a:pt x="25" y="32"/>
                      <a:pt x="26" y="33"/>
                      <a:pt x="26" y="34"/>
                    </a:cubicBezTo>
                    <a:cubicBezTo>
                      <a:pt x="27" y="34"/>
                      <a:pt x="29" y="38"/>
                      <a:pt x="27" y="36"/>
                    </a:cubicBezTo>
                    <a:cubicBezTo>
                      <a:pt x="25" y="33"/>
                      <a:pt x="24" y="29"/>
                      <a:pt x="21" y="26"/>
                    </a:cubicBezTo>
                    <a:cubicBezTo>
                      <a:pt x="18" y="21"/>
                      <a:pt x="15" y="16"/>
                      <a:pt x="12" y="11"/>
                    </a:cubicBezTo>
                    <a:cubicBezTo>
                      <a:pt x="11" y="11"/>
                      <a:pt x="11" y="11"/>
                      <a:pt x="11" y="12"/>
                    </a:cubicBezTo>
                    <a:cubicBezTo>
                      <a:pt x="14" y="21"/>
                      <a:pt x="19" y="28"/>
                      <a:pt x="23" y="36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2" y="33"/>
                      <a:pt x="18" y="30"/>
                      <a:pt x="16" y="27"/>
                    </a:cubicBezTo>
                    <a:cubicBezTo>
                      <a:pt x="15" y="24"/>
                      <a:pt x="13" y="21"/>
                      <a:pt x="11" y="18"/>
                    </a:cubicBezTo>
                    <a:cubicBezTo>
                      <a:pt x="11" y="17"/>
                      <a:pt x="11" y="16"/>
                      <a:pt x="10" y="16"/>
                    </a:cubicBezTo>
                    <a:cubicBezTo>
                      <a:pt x="10" y="15"/>
                      <a:pt x="9" y="15"/>
                      <a:pt x="9" y="14"/>
                    </a:cubicBezTo>
                    <a:cubicBezTo>
                      <a:pt x="9" y="14"/>
                      <a:pt x="8" y="14"/>
                      <a:pt x="8" y="15"/>
                    </a:cubicBezTo>
                    <a:cubicBezTo>
                      <a:pt x="12" y="22"/>
                      <a:pt x="16" y="28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8" y="34"/>
                      <a:pt x="17" y="32"/>
                      <a:pt x="16" y="32"/>
                    </a:cubicBezTo>
                    <a:cubicBezTo>
                      <a:pt x="15" y="30"/>
                      <a:pt x="14" y="28"/>
                      <a:pt x="13" y="27"/>
                    </a:cubicBezTo>
                    <a:cubicBezTo>
                      <a:pt x="11" y="24"/>
                      <a:pt x="9" y="21"/>
                      <a:pt x="6" y="18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8" y="23"/>
                      <a:pt x="11" y="28"/>
                      <a:pt x="14" y="32"/>
                    </a:cubicBezTo>
                    <a:cubicBezTo>
                      <a:pt x="7" y="27"/>
                      <a:pt x="2" y="20"/>
                      <a:pt x="9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142"/>
              <p:cNvSpPr>
                <a:spLocks/>
              </p:cNvSpPr>
              <p:nvPr/>
            </p:nvSpPr>
            <p:spPr bwMode="auto">
              <a:xfrm>
                <a:off x="3630" y="2998"/>
                <a:ext cx="26" cy="12"/>
              </a:xfrm>
              <a:custGeom>
                <a:avLst/>
                <a:gdLst>
                  <a:gd name="T0" fmla="*/ 2 w 11"/>
                  <a:gd name="T1" fmla="*/ 2 h 5"/>
                  <a:gd name="T2" fmla="*/ 2 w 11"/>
                  <a:gd name="T3" fmla="*/ 4 h 5"/>
                  <a:gd name="T4" fmla="*/ 9 w 11"/>
                  <a:gd name="T5" fmla="*/ 4 h 5"/>
                  <a:gd name="T6" fmla="*/ 8 w 11"/>
                  <a:gd name="T7" fmla="*/ 1 h 5"/>
                  <a:gd name="T8" fmla="*/ 2 w 11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2" y="2"/>
                    </a:moveTo>
                    <a:cubicBezTo>
                      <a:pt x="0" y="2"/>
                      <a:pt x="0" y="5"/>
                      <a:pt x="2" y="4"/>
                    </a:cubicBezTo>
                    <a:cubicBezTo>
                      <a:pt x="5" y="4"/>
                      <a:pt x="7" y="4"/>
                      <a:pt x="9" y="4"/>
                    </a:cubicBezTo>
                    <a:cubicBezTo>
                      <a:pt x="11" y="3"/>
                      <a:pt x="10" y="0"/>
                      <a:pt x="8" y="1"/>
                    </a:cubicBezTo>
                    <a:cubicBezTo>
                      <a:pt x="6" y="2"/>
                      <a:pt x="4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143"/>
              <p:cNvSpPr>
                <a:spLocks noEditPoints="1"/>
              </p:cNvSpPr>
              <p:nvPr/>
            </p:nvSpPr>
            <p:spPr bwMode="auto">
              <a:xfrm>
                <a:off x="4576" y="344"/>
                <a:ext cx="132" cy="152"/>
              </a:xfrm>
              <a:custGeom>
                <a:avLst/>
                <a:gdLst>
                  <a:gd name="T0" fmla="*/ 17 w 56"/>
                  <a:gd name="T1" fmla="*/ 2 h 64"/>
                  <a:gd name="T2" fmla="*/ 26 w 56"/>
                  <a:gd name="T3" fmla="*/ 63 h 64"/>
                  <a:gd name="T4" fmla="*/ 55 w 56"/>
                  <a:gd name="T5" fmla="*/ 10 h 64"/>
                  <a:gd name="T6" fmla="*/ 27 w 56"/>
                  <a:gd name="T7" fmla="*/ 60 h 64"/>
                  <a:gd name="T8" fmla="*/ 30 w 56"/>
                  <a:gd name="T9" fmla="*/ 51 h 64"/>
                  <a:gd name="T10" fmla="*/ 35 w 56"/>
                  <a:gd name="T11" fmla="*/ 47 h 64"/>
                  <a:gd name="T12" fmla="*/ 37 w 56"/>
                  <a:gd name="T13" fmla="*/ 45 h 64"/>
                  <a:gd name="T14" fmla="*/ 24 w 56"/>
                  <a:gd name="T15" fmla="*/ 56 h 64"/>
                  <a:gd name="T16" fmla="*/ 24 w 56"/>
                  <a:gd name="T17" fmla="*/ 56 h 64"/>
                  <a:gd name="T18" fmla="*/ 21 w 56"/>
                  <a:gd name="T19" fmla="*/ 51 h 64"/>
                  <a:gd name="T20" fmla="*/ 34 w 56"/>
                  <a:gd name="T21" fmla="*/ 41 h 64"/>
                  <a:gd name="T22" fmla="*/ 37 w 56"/>
                  <a:gd name="T23" fmla="*/ 35 h 64"/>
                  <a:gd name="T24" fmla="*/ 16 w 56"/>
                  <a:gd name="T25" fmla="*/ 42 h 64"/>
                  <a:gd name="T26" fmla="*/ 18 w 56"/>
                  <a:gd name="T27" fmla="*/ 45 h 64"/>
                  <a:gd name="T28" fmla="*/ 51 w 56"/>
                  <a:gd name="T29" fmla="*/ 14 h 64"/>
                  <a:gd name="T30" fmla="*/ 35 w 56"/>
                  <a:gd name="T31" fmla="*/ 30 h 64"/>
                  <a:gd name="T32" fmla="*/ 37 w 56"/>
                  <a:gd name="T33" fmla="*/ 25 h 64"/>
                  <a:gd name="T34" fmla="*/ 52 w 56"/>
                  <a:gd name="T35" fmla="*/ 13 h 64"/>
                  <a:gd name="T36" fmla="*/ 21 w 56"/>
                  <a:gd name="T37" fmla="*/ 32 h 64"/>
                  <a:gd name="T38" fmla="*/ 50 w 56"/>
                  <a:gd name="T39" fmla="*/ 8 h 64"/>
                  <a:gd name="T40" fmla="*/ 26 w 56"/>
                  <a:gd name="T41" fmla="*/ 41 h 64"/>
                  <a:gd name="T42" fmla="*/ 48 w 56"/>
                  <a:gd name="T43" fmla="*/ 26 h 64"/>
                  <a:gd name="T44" fmla="*/ 35 w 56"/>
                  <a:gd name="T45" fmla="*/ 43 h 64"/>
                  <a:gd name="T46" fmla="*/ 43 w 56"/>
                  <a:gd name="T47" fmla="*/ 35 h 64"/>
                  <a:gd name="T48" fmla="*/ 21 w 56"/>
                  <a:gd name="T49" fmla="*/ 51 h 64"/>
                  <a:gd name="T50" fmla="*/ 46 w 56"/>
                  <a:gd name="T51" fmla="*/ 30 h 64"/>
                  <a:gd name="T52" fmla="*/ 20 w 56"/>
                  <a:gd name="T53" fmla="*/ 48 h 64"/>
                  <a:gd name="T54" fmla="*/ 50 w 56"/>
                  <a:gd name="T55" fmla="*/ 7 h 64"/>
                  <a:gd name="T56" fmla="*/ 17 w 56"/>
                  <a:gd name="T57" fmla="*/ 32 h 64"/>
                  <a:gd name="T58" fmla="*/ 48 w 56"/>
                  <a:gd name="T59" fmla="*/ 5 h 64"/>
                  <a:gd name="T60" fmla="*/ 12 w 56"/>
                  <a:gd name="T61" fmla="*/ 35 h 64"/>
                  <a:gd name="T62" fmla="*/ 25 w 56"/>
                  <a:gd name="T63" fmla="*/ 20 h 64"/>
                  <a:gd name="T64" fmla="*/ 21 w 56"/>
                  <a:gd name="T65" fmla="*/ 18 h 64"/>
                  <a:gd name="T66" fmla="*/ 8 w 56"/>
                  <a:gd name="T67" fmla="*/ 27 h 64"/>
                  <a:gd name="T68" fmla="*/ 15 w 56"/>
                  <a:gd name="T69" fmla="*/ 20 h 64"/>
                  <a:gd name="T70" fmla="*/ 13 w 56"/>
                  <a:gd name="T71" fmla="*/ 15 h 64"/>
                  <a:gd name="T72" fmla="*/ 6 w 56"/>
                  <a:gd name="T73" fmla="*/ 20 h 64"/>
                  <a:gd name="T74" fmla="*/ 5 w 56"/>
                  <a:gd name="T75" fmla="*/ 15 h 64"/>
                  <a:gd name="T76" fmla="*/ 16 w 56"/>
                  <a:gd name="T77" fmla="*/ 8 h 64"/>
                  <a:gd name="T78" fmla="*/ 22 w 56"/>
                  <a:gd name="T79" fmla="*/ 13 h 64"/>
                  <a:gd name="T80" fmla="*/ 21 w 56"/>
                  <a:gd name="T81" fmla="*/ 10 h 64"/>
                  <a:gd name="T82" fmla="*/ 10 w 56"/>
                  <a:gd name="T83" fmla="*/ 25 h 64"/>
                  <a:gd name="T84" fmla="*/ 25 w 56"/>
                  <a:gd name="T85" fmla="*/ 19 h 64"/>
                  <a:gd name="T86" fmla="*/ 26 w 56"/>
                  <a:gd name="T87" fmla="*/ 20 h 64"/>
                  <a:gd name="T88" fmla="*/ 22 w 56"/>
                  <a:gd name="T89" fmla="*/ 26 h 64"/>
                  <a:gd name="T90" fmla="*/ 26 w 56"/>
                  <a:gd name="T91" fmla="*/ 20 h 64"/>
                  <a:gd name="T92" fmla="*/ 36 w 56"/>
                  <a:gd name="T93" fmla="*/ 15 h 64"/>
                  <a:gd name="T94" fmla="*/ 28 w 56"/>
                  <a:gd name="T95" fmla="*/ 22 h 64"/>
                  <a:gd name="T96" fmla="*/ 36 w 56"/>
                  <a:gd name="T97" fmla="*/ 15 h 64"/>
                  <a:gd name="T98" fmla="*/ 46 w 56"/>
                  <a:gd name="T99" fmla="*/ 7 h 64"/>
                  <a:gd name="T100" fmla="*/ 30 w 56"/>
                  <a:gd name="T101" fmla="*/ 20 h 64"/>
                  <a:gd name="T102" fmla="*/ 36 w 56"/>
                  <a:gd name="T103" fmla="*/ 13 h 64"/>
                  <a:gd name="T104" fmla="*/ 41 w 56"/>
                  <a:gd name="T105" fmla="*/ 6 h 64"/>
                  <a:gd name="T106" fmla="*/ 6 w 56"/>
                  <a:gd name="T107" fmla="*/ 19 h 64"/>
                  <a:gd name="T108" fmla="*/ 5 w 56"/>
                  <a:gd name="T109" fmla="*/ 16 h 64"/>
                  <a:gd name="T110" fmla="*/ 18 w 56"/>
                  <a:gd name="T111" fmla="*/ 7 h 64"/>
                  <a:gd name="T112" fmla="*/ 13 w 56"/>
                  <a:gd name="T113" fmla="*/ 36 h 64"/>
                  <a:gd name="T114" fmla="*/ 35 w 56"/>
                  <a:gd name="T115" fmla="*/ 26 h 64"/>
                  <a:gd name="T116" fmla="*/ 16 w 56"/>
                  <a:gd name="T117" fmla="*/ 4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4">
                    <a:moveTo>
                      <a:pt x="55" y="10"/>
                    </a:moveTo>
                    <a:cubicBezTo>
                      <a:pt x="54" y="4"/>
                      <a:pt x="49" y="1"/>
                      <a:pt x="43" y="2"/>
                    </a:cubicBezTo>
                    <a:cubicBezTo>
                      <a:pt x="35" y="4"/>
                      <a:pt x="31" y="11"/>
                      <a:pt x="28" y="18"/>
                    </a:cubicBezTo>
                    <a:cubicBezTo>
                      <a:pt x="25" y="12"/>
                      <a:pt x="23" y="5"/>
                      <a:pt x="17" y="2"/>
                    </a:cubicBezTo>
                    <a:cubicBezTo>
                      <a:pt x="11" y="0"/>
                      <a:pt x="5" y="3"/>
                      <a:pt x="3" y="9"/>
                    </a:cubicBezTo>
                    <a:cubicBezTo>
                      <a:pt x="0" y="16"/>
                      <a:pt x="4" y="24"/>
                      <a:pt x="7" y="31"/>
                    </a:cubicBezTo>
                    <a:cubicBezTo>
                      <a:pt x="12" y="42"/>
                      <a:pt x="19" y="52"/>
                      <a:pt x="25" y="63"/>
                    </a:cubicBezTo>
                    <a:cubicBezTo>
                      <a:pt x="25" y="63"/>
                      <a:pt x="25" y="63"/>
                      <a:pt x="26" y="63"/>
                    </a:cubicBezTo>
                    <a:cubicBezTo>
                      <a:pt x="26" y="64"/>
                      <a:pt x="27" y="64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6" y="53"/>
                      <a:pt x="43" y="42"/>
                      <a:pt x="49" y="31"/>
                    </a:cubicBezTo>
                    <a:cubicBezTo>
                      <a:pt x="52" y="25"/>
                      <a:pt x="56" y="17"/>
                      <a:pt x="55" y="10"/>
                    </a:cubicBezTo>
                    <a:close/>
                    <a:moveTo>
                      <a:pt x="27" y="60"/>
                    </a:moveTo>
                    <a:cubicBezTo>
                      <a:pt x="27" y="60"/>
                      <a:pt x="27" y="59"/>
                      <a:pt x="27" y="59"/>
                    </a:cubicBezTo>
                    <a:cubicBezTo>
                      <a:pt x="28" y="58"/>
                      <a:pt x="29" y="57"/>
                      <a:pt x="30" y="55"/>
                    </a:cubicBezTo>
                    <a:cubicBezTo>
                      <a:pt x="29" y="57"/>
                      <a:pt x="28" y="58"/>
                      <a:pt x="27" y="60"/>
                    </a:cubicBezTo>
                    <a:close/>
                    <a:moveTo>
                      <a:pt x="25" y="56"/>
                    </a:moveTo>
                    <a:cubicBezTo>
                      <a:pt x="25" y="56"/>
                      <a:pt x="27" y="54"/>
                      <a:pt x="27" y="54"/>
                    </a:cubicBezTo>
                    <a:cubicBezTo>
                      <a:pt x="28" y="53"/>
                      <a:pt x="29" y="52"/>
                      <a:pt x="31" y="51"/>
                    </a:cubicBezTo>
                    <a:cubicBezTo>
                      <a:pt x="31" y="51"/>
                      <a:pt x="31" y="51"/>
                      <a:pt x="30" y="51"/>
                    </a:cubicBezTo>
                    <a:cubicBezTo>
                      <a:pt x="29" y="53"/>
                      <a:pt x="27" y="54"/>
                      <a:pt x="25" y="56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6"/>
                      <a:pt x="25" y="56"/>
                      <a:pt x="25" y="56"/>
                    </a:cubicBezTo>
                    <a:close/>
                    <a:moveTo>
                      <a:pt x="35" y="47"/>
                    </a:moveTo>
                    <a:cubicBezTo>
                      <a:pt x="32" y="50"/>
                      <a:pt x="29" y="55"/>
                      <a:pt x="26" y="59"/>
                    </a:cubicBezTo>
                    <a:cubicBezTo>
                      <a:pt x="26" y="58"/>
                      <a:pt x="25" y="57"/>
                      <a:pt x="25" y="57"/>
                    </a:cubicBezTo>
                    <a:cubicBezTo>
                      <a:pt x="29" y="54"/>
                      <a:pt x="32" y="50"/>
                      <a:pt x="35" y="47"/>
                    </a:cubicBezTo>
                    <a:close/>
                    <a:moveTo>
                      <a:pt x="37" y="45"/>
                    </a:moveTo>
                    <a:cubicBezTo>
                      <a:pt x="36" y="46"/>
                      <a:pt x="36" y="46"/>
                      <a:pt x="35" y="46"/>
                    </a:cubicBezTo>
                    <a:cubicBezTo>
                      <a:pt x="36" y="46"/>
                      <a:pt x="37" y="45"/>
                      <a:pt x="38" y="44"/>
                    </a:cubicBezTo>
                    <a:cubicBezTo>
                      <a:pt x="37" y="45"/>
                      <a:pt x="37" y="45"/>
                      <a:pt x="37" y="45"/>
                    </a:cubicBezTo>
                    <a:close/>
                    <a:moveTo>
                      <a:pt x="24" y="56"/>
                    </a:moveTo>
                    <a:cubicBezTo>
                      <a:pt x="24" y="55"/>
                      <a:pt x="23" y="54"/>
                      <a:pt x="23" y="53"/>
                    </a:cubicBezTo>
                    <a:cubicBezTo>
                      <a:pt x="29" y="50"/>
                      <a:pt x="34" y="46"/>
                      <a:pt x="40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4" y="46"/>
                      <a:pt x="29" y="51"/>
                      <a:pt x="24" y="56"/>
                    </a:cubicBezTo>
                    <a:close/>
                    <a:moveTo>
                      <a:pt x="21" y="51"/>
                    </a:moveTo>
                    <a:cubicBezTo>
                      <a:pt x="24" y="50"/>
                      <a:pt x="27" y="49"/>
                      <a:pt x="29" y="47"/>
                    </a:cubicBezTo>
                    <a:cubicBezTo>
                      <a:pt x="27" y="49"/>
                      <a:pt x="25" y="51"/>
                      <a:pt x="22" y="53"/>
                    </a:cubicBezTo>
                    <a:cubicBezTo>
                      <a:pt x="22" y="52"/>
                      <a:pt x="22" y="52"/>
                      <a:pt x="21" y="51"/>
                    </a:cubicBezTo>
                    <a:close/>
                    <a:moveTo>
                      <a:pt x="20" y="49"/>
                    </a:moveTo>
                    <a:cubicBezTo>
                      <a:pt x="29" y="46"/>
                      <a:pt x="36" y="40"/>
                      <a:pt x="43" y="34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40" y="36"/>
                      <a:pt x="37" y="39"/>
                      <a:pt x="34" y="41"/>
                    </a:cubicBezTo>
                    <a:cubicBezTo>
                      <a:pt x="30" y="44"/>
                      <a:pt x="25" y="47"/>
                      <a:pt x="21" y="51"/>
                    </a:cubicBezTo>
                    <a:cubicBezTo>
                      <a:pt x="21" y="50"/>
                      <a:pt x="20" y="49"/>
                      <a:pt x="20" y="49"/>
                    </a:cubicBezTo>
                    <a:close/>
                    <a:moveTo>
                      <a:pt x="18" y="46"/>
                    </a:moveTo>
                    <a:cubicBezTo>
                      <a:pt x="25" y="43"/>
                      <a:pt x="30" y="39"/>
                      <a:pt x="37" y="35"/>
                    </a:cubicBezTo>
                    <a:cubicBezTo>
                      <a:pt x="39" y="34"/>
                      <a:pt x="40" y="33"/>
                      <a:pt x="42" y="32"/>
                    </a:cubicBezTo>
                    <a:cubicBezTo>
                      <a:pt x="35" y="37"/>
                      <a:pt x="26" y="41"/>
                      <a:pt x="19" y="47"/>
                    </a:cubicBezTo>
                    <a:cubicBezTo>
                      <a:pt x="19" y="47"/>
                      <a:pt x="18" y="46"/>
                      <a:pt x="18" y="46"/>
                    </a:cubicBezTo>
                    <a:close/>
                    <a:moveTo>
                      <a:pt x="16" y="42"/>
                    </a:moveTo>
                    <a:cubicBezTo>
                      <a:pt x="16" y="42"/>
                      <a:pt x="16" y="42"/>
                      <a:pt x="16" y="42"/>
                    </a:cubicBezTo>
                    <a:cubicBezTo>
                      <a:pt x="23" y="39"/>
                      <a:pt x="29" y="35"/>
                      <a:pt x="35" y="31"/>
                    </a:cubicBezTo>
                    <a:cubicBezTo>
                      <a:pt x="34" y="31"/>
                      <a:pt x="34" y="32"/>
                      <a:pt x="34" y="32"/>
                    </a:cubicBezTo>
                    <a:cubicBezTo>
                      <a:pt x="28" y="36"/>
                      <a:pt x="23" y="40"/>
                      <a:pt x="18" y="45"/>
                    </a:cubicBezTo>
                    <a:cubicBezTo>
                      <a:pt x="17" y="44"/>
                      <a:pt x="16" y="43"/>
                      <a:pt x="16" y="42"/>
                    </a:cubicBezTo>
                    <a:close/>
                    <a:moveTo>
                      <a:pt x="39" y="23"/>
                    </a:moveTo>
                    <a:cubicBezTo>
                      <a:pt x="43" y="21"/>
                      <a:pt x="46" y="18"/>
                      <a:pt x="50" y="15"/>
                    </a:cubicBezTo>
                    <a:cubicBezTo>
                      <a:pt x="51" y="15"/>
                      <a:pt x="51" y="15"/>
                      <a:pt x="51" y="14"/>
                    </a:cubicBezTo>
                    <a:cubicBezTo>
                      <a:pt x="51" y="14"/>
                      <a:pt x="52" y="14"/>
                      <a:pt x="52" y="14"/>
                    </a:cubicBezTo>
                    <a:cubicBezTo>
                      <a:pt x="52" y="15"/>
                      <a:pt x="52" y="16"/>
                      <a:pt x="52" y="17"/>
                    </a:cubicBezTo>
                    <a:cubicBezTo>
                      <a:pt x="52" y="17"/>
                      <a:pt x="52" y="18"/>
                      <a:pt x="51" y="18"/>
                    </a:cubicBezTo>
                    <a:cubicBezTo>
                      <a:pt x="45" y="21"/>
                      <a:pt x="41" y="27"/>
                      <a:pt x="35" y="30"/>
                    </a:cubicBezTo>
                    <a:cubicBezTo>
                      <a:pt x="31" y="32"/>
                      <a:pt x="27" y="35"/>
                      <a:pt x="24" y="37"/>
                    </a:cubicBezTo>
                    <a:cubicBezTo>
                      <a:pt x="22" y="38"/>
                      <a:pt x="20" y="39"/>
                      <a:pt x="19" y="40"/>
                    </a:cubicBezTo>
                    <a:cubicBezTo>
                      <a:pt x="15" y="41"/>
                      <a:pt x="19" y="39"/>
                      <a:pt x="20" y="38"/>
                    </a:cubicBezTo>
                    <a:cubicBezTo>
                      <a:pt x="26" y="34"/>
                      <a:pt x="32" y="30"/>
                      <a:pt x="37" y="25"/>
                    </a:cubicBezTo>
                    <a:cubicBezTo>
                      <a:pt x="38" y="24"/>
                      <a:pt x="39" y="24"/>
                      <a:pt x="39" y="23"/>
                    </a:cubicBezTo>
                    <a:close/>
                    <a:moveTo>
                      <a:pt x="51" y="8"/>
                    </a:moveTo>
                    <a:cubicBezTo>
                      <a:pt x="52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5"/>
                      <a:pt x="44" y="18"/>
                      <a:pt x="41" y="21"/>
                    </a:cubicBezTo>
                    <a:cubicBezTo>
                      <a:pt x="36" y="24"/>
                      <a:pt x="32" y="27"/>
                      <a:pt x="27" y="30"/>
                    </a:cubicBezTo>
                    <a:cubicBezTo>
                      <a:pt x="24" y="32"/>
                      <a:pt x="21" y="33"/>
                      <a:pt x="18" y="35"/>
                    </a:cubicBezTo>
                    <a:cubicBezTo>
                      <a:pt x="19" y="34"/>
                      <a:pt x="20" y="33"/>
                      <a:pt x="21" y="32"/>
                    </a:cubicBezTo>
                    <a:cubicBezTo>
                      <a:pt x="31" y="24"/>
                      <a:pt x="43" y="18"/>
                      <a:pt x="51" y="8"/>
                    </a:cubicBezTo>
                    <a:close/>
                    <a:moveTo>
                      <a:pt x="32" y="24"/>
                    </a:moveTo>
                    <a:cubicBezTo>
                      <a:pt x="35" y="21"/>
                      <a:pt x="38" y="19"/>
                      <a:pt x="41" y="16"/>
                    </a:cubicBezTo>
                    <a:cubicBezTo>
                      <a:pt x="44" y="13"/>
                      <a:pt x="48" y="11"/>
                      <a:pt x="50" y="8"/>
                    </a:cubicBezTo>
                    <a:cubicBezTo>
                      <a:pt x="45" y="15"/>
                      <a:pt x="38" y="19"/>
                      <a:pt x="32" y="24"/>
                    </a:cubicBezTo>
                    <a:close/>
                    <a:moveTo>
                      <a:pt x="48" y="26"/>
                    </a:moveTo>
                    <a:cubicBezTo>
                      <a:pt x="44" y="30"/>
                      <a:pt x="39" y="33"/>
                      <a:pt x="35" y="35"/>
                    </a:cubicBezTo>
                    <a:cubicBezTo>
                      <a:pt x="32" y="37"/>
                      <a:pt x="29" y="39"/>
                      <a:pt x="26" y="41"/>
                    </a:cubicBezTo>
                    <a:cubicBezTo>
                      <a:pt x="24" y="42"/>
                      <a:pt x="20" y="43"/>
                      <a:pt x="19" y="45"/>
                    </a:cubicBezTo>
                    <a:cubicBezTo>
                      <a:pt x="24" y="40"/>
                      <a:pt x="30" y="36"/>
                      <a:pt x="35" y="31"/>
                    </a:cubicBezTo>
                    <a:cubicBezTo>
                      <a:pt x="41" y="28"/>
                      <a:pt x="46" y="23"/>
                      <a:pt x="51" y="19"/>
                    </a:cubicBezTo>
                    <a:cubicBezTo>
                      <a:pt x="50" y="22"/>
                      <a:pt x="49" y="24"/>
                      <a:pt x="48" y="26"/>
                    </a:cubicBezTo>
                    <a:close/>
                    <a:moveTo>
                      <a:pt x="41" y="39"/>
                    </a:moveTo>
                    <a:cubicBezTo>
                      <a:pt x="38" y="42"/>
                      <a:pt x="34" y="45"/>
                      <a:pt x="31" y="47"/>
                    </a:cubicBezTo>
                    <a:cubicBezTo>
                      <a:pt x="30" y="48"/>
                      <a:pt x="29" y="49"/>
                      <a:pt x="28" y="49"/>
                    </a:cubicBezTo>
                    <a:cubicBezTo>
                      <a:pt x="30" y="47"/>
                      <a:pt x="33" y="45"/>
                      <a:pt x="35" y="43"/>
                    </a:cubicBezTo>
                    <a:cubicBezTo>
                      <a:pt x="37" y="41"/>
                      <a:pt x="40" y="39"/>
                      <a:pt x="42" y="37"/>
                    </a:cubicBezTo>
                    <a:cubicBezTo>
                      <a:pt x="42" y="38"/>
                      <a:pt x="41" y="39"/>
                      <a:pt x="41" y="39"/>
                    </a:cubicBezTo>
                    <a:close/>
                    <a:moveTo>
                      <a:pt x="44" y="35"/>
                    </a:move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2" y="36"/>
                    </a:cubicBezTo>
                    <a:cubicBezTo>
                      <a:pt x="40" y="38"/>
                      <a:pt x="37" y="40"/>
                      <a:pt x="35" y="42"/>
                    </a:cubicBezTo>
                    <a:cubicBezTo>
                      <a:pt x="32" y="44"/>
                      <a:pt x="30" y="46"/>
                      <a:pt x="27" y="48"/>
                    </a:cubicBezTo>
                    <a:cubicBezTo>
                      <a:pt x="25" y="49"/>
                      <a:pt x="23" y="50"/>
                      <a:pt x="21" y="51"/>
                    </a:cubicBezTo>
                    <a:cubicBezTo>
                      <a:pt x="23" y="50"/>
                      <a:pt x="25" y="48"/>
                      <a:pt x="27" y="47"/>
                    </a:cubicBezTo>
                    <a:cubicBezTo>
                      <a:pt x="33" y="43"/>
                      <a:pt x="40" y="38"/>
                      <a:pt x="45" y="32"/>
                    </a:cubicBezTo>
                    <a:cubicBezTo>
                      <a:pt x="45" y="33"/>
                      <a:pt x="44" y="34"/>
                      <a:pt x="44" y="35"/>
                    </a:cubicBezTo>
                    <a:close/>
                    <a:moveTo>
                      <a:pt x="46" y="30"/>
                    </a:moveTo>
                    <a:cubicBezTo>
                      <a:pt x="46" y="30"/>
                      <a:pt x="46" y="30"/>
                      <a:pt x="46" y="30"/>
                    </a:cubicBezTo>
                    <a:cubicBezTo>
                      <a:pt x="41" y="34"/>
                      <a:pt x="36" y="38"/>
                      <a:pt x="31" y="42"/>
                    </a:cubicBezTo>
                    <a:cubicBezTo>
                      <a:pt x="29" y="43"/>
                      <a:pt x="27" y="45"/>
                      <a:pt x="24" y="46"/>
                    </a:cubicBezTo>
                    <a:cubicBezTo>
                      <a:pt x="24" y="46"/>
                      <a:pt x="19" y="48"/>
                      <a:pt x="20" y="48"/>
                    </a:cubicBezTo>
                    <a:cubicBezTo>
                      <a:pt x="21" y="47"/>
                      <a:pt x="22" y="45"/>
                      <a:pt x="24" y="44"/>
                    </a:cubicBezTo>
                    <a:cubicBezTo>
                      <a:pt x="31" y="39"/>
                      <a:pt x="40" y="35"/>
                      <a:pt x="47" y="29"/>
                    </a:cubicBezTo>
                    <a:cubicBezTo>
                      <a:pt x="47" y="29"/>
                      <a:pt x="46" y="30"/>
                      <a:pt x="46" y="30"/>
                    </a:cubicBezTo>
                    <a:close/>
                    <a:moveTo>
                      <a:pt x="50" y="7"/>
                    </a:moveTo>
                    <a:cubicBezTo>
                      <a:pt x="44" y="13"/>
                      <a:pt x="37" y="18"/>
                      <a:pt x="31" y="24"/>
                    </a:cubicBezTo>
                    <a:cubicBezTo>
                      <a:pt x="27" y="27"/>
                      <a:pt x="23" y="30"/>
                      <a:pt x="19" y="33"/>
                    </a:cubicBezTo>
                    <a:cubicBezTo>
                      <a:pt x="17" y="34"/>
                      <a:pt x="15" y="35"/>
                      <a:pt x="13" y="36"/>
                    </a:cubicBezTo>
                    <a:cubicBezTo>
                      <a:pt x="14" y="35"/>
                      <a:pt x="16" y="33"/>
                      <a:pt x="17" y="32"/>
                    </a:cubicBezTo>
                    <a:cubicBezTo>
                      <a:pt x="17" y="32"/>
                      <a:pt x="17" y="32"/>
                      <a:pt x="17" y="31"/>
                    </a:cubicBezTo>
                    <a:cubicBezTo>
                      <a:pt x="19" y="30"/>
                      <a:pt x="21" y="29"/>
                      <a:pt x="23" y="27"/>
                    </a:cubicBezTo>
                    <a:cubicBezTo>
                      <a:pt x="27" y="24"/>
                      <a:pt x="32" y="20"/>
                      <a:pt x="36" y="17"/>
                    </a:cubicBezTo>
                    <a:cubicBezTo>
                      <a:pt x="41" y="14"/>
                      <a:pt x="46" y="11"/>
                      <a:pt x="48" y="5"/>
                    </a:cubicBezTo>
                    <a:cubicBezTo>
                      <a:pt x="49" y="6"/>
                      <a:pt x="50" y="6"/>
                      <a:pt x="50" y="7"/>
                    </a:cubicBezTo>
                    <a:close/>
                    <a:moveTo>
                      <a:pt x="12" y="35"/>
                    </a:moveTo>
                    <a:cubicBezTo>
                      <a:pt x="13" y="34"/>
                      <a:pt x="13" y="34"/>
                      <a:pt x="14" y="33"/>
                    </a:cubicBezTo>
                    <a:cubicBezTo>
                      <a:pt x="14" y="34"/>
                      <a:pt x="13" y="35"/>
                      <a:pt x="12" y="35"/>
                    </a:cubicBezTo>
                    <a:cubicBezTo>
                      <a:pt x="12" y="35"/>
                      <a:pt x="12" y="35"/>
                      <a:pt x="12" y="35"/>
                    </a:cubicBezTo>
                    <a:close/>
                    <a:moveTo>
                      <a:pt x="10" y="30"/>
                    </a:moveTo>
                    <a:cubicBezTo>
                      <a:pt x="13" y="29"/>
                      <a:pt x="15" y="27"/>
                      <a:pt x="17" y="25"/>
                    </a:cubicBezTo>
                    <a:cubicBezTo>
                      <a:pt x="20" y="24"/>
                      <a:pt x="23" y="22"/>
                      <a:pt x="25" y="20"/>
                    </a:cubicBezTo>
                    <a:cubicBezTo>
                      <a:pt x="21" y="25"/>
                      <a:pt x="16" y="29"/>
                      <a:pt x="11" y="34"/>
                    </a:cubicBezTo>
                    <a:cubicBezTo>
                      <a:pt x="11" y="32"/>
                      <a:pt x="10" y="31"/>
                      <a:pt x="10" y="30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7" y="21"/>
                      <a:pt x="21" y="18"/>
                    </a:cubicBezTo>
                    <a:cubicBezTo>
                      <a:pt x="22" y="18"/>
                      <a:pt x="24" y="16"/>
                      <a:pt x="22" y="18"/>
                    </a:cubicBezTo>
                    <a:cubicBezTo>
                      <a:pt x="20" y="19"/>
                      <a:pt x="19" y="21"/>
                      <a:pt x="18" y="22"/>
                    </a:cubicBezTo>
                    <a:cubicBezTo>
                      <a:pt x="15" y="24"/>
                      <a:pt x="12" y="27"/>
                      <a:pt x="10" y="30"/>
                    </a:cubicBezTo>
                    <a:cubicBezTo>
                      <a:pt x="9" y="29"/>
                      <a:pt x="9" y="28"/>
                      <a:pt x="8" y="27"/>
                    </a:cubicBezTo>
                    <a:close/>
                    <a:moveTo>
                      <a:pt x="7" y="23"/>
                    </a:moveTo>
                    <a:cubicBezTo>
                      <a:pt x="12" y="21"/>
                      <a:pt x="16" y="17"/>
                      <a:pt x="21" y="14"/>
                    </a:cubicBezTo>
                    <a:cubicBezTo>
                      <a:pt x="24" y="13"/>
                      <a:pt x="19" y="16"/>
                      <a:pt x="19" y="16"/>
                    </a:cubicBezTo>
                    <a:cubicBezTo>
                      <a:pt x="18" y="17"/>
                      <a:pt x="17" y="18"/>
                      <a:pt x="15" y="20"/>
                    </a:cubicBezTo>
                    <a:cubicBezTo>
                      <a:pt x="13" y="22"/>
                      <a:pt x="10" y="24"/>
                      <a:pt x="8" y="26"/>
                    </a:cubicBezTo>
                    <a:cubicBezTo>
                      <a:pt x="8" y="25"/>
                      <a:pt x="7" y="24"/>
                      <a:pt x="7" y="23"/>
                    </a:cubicBezTo>
                    <a:close/>
                    <a:moveTo>
                      <a:pt x="6" y="20"/>
                    </a:moveTo>
                    <a:cubicBezTo>
                      <a:pt x="8" y="18"/>
                      <a:pt x="11" y="17"/>
                      <a:pt x="13" y="15"/>
                    </a:cubicBezTo>
                    <a:cubicBezTo>
                      <a:pt x="14" y="14"/>
                      <a:pt x="16" y="13"/>
                      <a:pt x="17" y="12"/>
                    </a:cubicBezTo>
                    <a:cubicBezTo>
                      <a:pt x="18" y="11"/>
                      <a:pt x="22" y="8"/>
                      <a:pt x="18" y="12"/>
                    </a:cubicBezTo>
                    <a:cubicBezTo>
                      <a:pt x="15" y="16"/>
                      <a:pt x="10" y="19"/>
                      <a:pt x="7" y="22"/>
                    </a:cubicBezTo>
                    <a:cubicBezTo>
                      <a:pt x="6" y="21"/>
                      <a:pt x="6" y="21"/>
                      <a:pt x="6" y="20"/>
                    </a:cubicBezTo>
                    <a:close/>
                    <a:moveTo>
                      <a:pt x="5" y="13"/>
                    </a:moveTo>
                    <a:cubicBezTo>
                      <a:pt x="7" y="11"/>
                      <a:pt x="8" y="10"/>
                      <a:pt x="10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10" y="11"/>
                      <a:pt x="7" y="13"/>
                      <a:pt x="5" y="15"/>
                    </a:cubicBezTo>
                    <a:cubicBezTo>
                      <a:pt x="5" y="14"/>
                      <a:pt x="5" y="13"/>
                      <a:pt x="5" y="13"/>
                    </a:cubicBezTo>
                    <a:close/>
                    <a:moveTo>
                      <a:pt x="5" y="18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9" y="15"/>
                      <a:pt x="12" y="11"/>
                      <a:pt x="16" y="8"/>
                    </a:cubicBezTo>
                    <a:cubicBezTo>
                      <a:pt x="19" y="6"/>
                      <a:pt x="14" y="12"/>
                      <a:pt x="13" y="13"/>
                    </a:cubicBezTo>
                    <a:cubicBezTo>
                      <a:pt x="11" y="15"/>
                      <a:pt x="8" y="17"/>
                      <a:pt x="6" y="19"/>
                    </a:cubicBezTo>
                    <a:cubicBezTo>
                      <a:pt x="6" y="18"/>
                      <a:pt x="5" y="18"/>
                      <a:pt x="5" y="18"/>
                    </a:cubicBezTo>
                    <a:close/>
                    <a:moveTo>
                      <a:pt x="22" y="13"/>
                    </a:moveTo>
                    <a:cubicBezTo>
                      <a:pt x="20" y="14"/>
                      <a:pt x="17" y="15"/>
                      <a:pt x="15" y="17"/>
                    </a:cubicBezTo>
                    <a:cubicBezTo>
                      <a:pt x="12" y="19"/>
                      <a:pt x="9" y="21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1" y="18"/>
                      <a:pt x="17" y="16"/>
                      <a:pt x="21" y="10"/>
                    </a:cubicBezTo>
                    <a:cubicBezTo>
                      <a:pt x="21" y="11"/>
                      <a:pt x="22" y="12"/>
                      <a:pt x="22" y="13"/>
                    </a:cubicBezTo>
                    <a:close/>
                    <a:moveTo>
                      <a:pt x="24" y="16"/>
                    </a:moveTo>
                    <a:cubicBezTo>
                      <a:pt x="19" y="18"/>
                      <a:pt x="15" y="22"/>
                      <a:pt x="11" y="25"/>
                    </a:cubicBezTo>
                    <a:cubicBezTo>
                      <a:pt x="10" y="25"/>
                      <a:pt x="8" y="27"/>
                      <a:pt x="10" y="25"/>
                    </a:cubicBezTo>
                    <a:cubicBezTo>
                      <a:pt x="12" y="23"/>
                      <a:pt x="13" y="22"/>
                      <a:pt x="14" y="21"/>
                    </a:cubicBezTo>
                    <a:cubicBezTo>
                      <a:pt x="17" y="19"/>
                      <a:pt x="20" y="16"/>
                      <a:pt x="23" y="14"/>
                    </a:cubicBezTo>
                    <a:cubicBezTo>
                      <a:pt x="23" y="14"/>
                      <a:pt x="24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6" y="26"/>
                      <a:pt x="11" y="29"/>
                    </a:cubicBezTo>
                    <a:cubicBezTo>
                      <a:pt x="16" y="26"/>
                      <a:pt x="20" y="21"/>
                      <a:pt x="24" y="17"/>
                    </a:cubicBezTo>
                    <a:cubicBezTo>
                      <a:pt x="25" y="17"/>
                      <a:pt x="25" y="18"/>
                      <a:pt x="25" y="19"/>
                    </a:cubicBezTo>
                    <a:close/>
                    <a:moveTo>
                      <a:pt x="26" y="20"/>
                    </a:move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6" y="22"/>
                      <a:pt x="25" y="23"/>
                      <a:pt x="24" y="24"/>
                    </a:cubicBezTo>
                    <a:cubicBezTo>
                      <a:pt x="24" y="25"/>
                      <a:pt x="23" y="26"/>
                      <a:pt x="22" y="26"/>
                    </a:cubicBezTo>
                    <a:cubicBezTo>
                      <a:pt x="20" y="28"/>
                      <a:pt x="18" y="29"/>
                      <a:pt x="16" y="31"/>
                    </a:cubicBezTo>
                    <a:cubicBezTo>
                      <a:pt x="16" y="32"/>
                      <a:pt x="15" y="32"/>
                      <a:pt x="15" y="32"/>
                    </a:cubicBezTo>
                    <a:cubicBezTo>
                      <a:pt x="14" y="33"/>
                      <a:pt x="11" y="35"/>
                      <a:pt x="13" y="32"/>
                    </a:cubicBezTo>
                    <a:cubicBezTo>
                      <a:pt x="17" y="28"/>
                      <a:pt x="22" y="24"/>
                      <a:pt x="26" y="20"/>
                    </a:cubicBezTo>
                    <a:cubicBezTo>
                      <a:pt x="26" y="20"/>
                      <a:pt x="26" y="20"/>
                      <a:pt x="26" y="20"/>
                    </a:cubicBezTo>
                    <a:close/>
                    <a:moveTo>
                      <a:pt x="32" y="16"/>
                    </a:moveTo>
                    <a:cubicBezTo>
                      <a:pt x="35" y="14"/>
                      <a:pt x="37" y="13"/>
                      <a:pt x="40" y="11"/>
                    </a:cubicBezTo>
                    <a:cubicBezTo>
                      <a:pt x="39" y="12"/>
                      <a:pt x="37" y="13"/>
                      <a:pt x="36" y="15"/>
                    </a:cubicBezTo>
                    <a:cubicBezTo>
                      <a:pt x="34" y="16"/>
                      <a:pt x="32" y="17"/>
                      <a:pt x="31" y="18"/>
                    </a:cubicBezTo>
                    <a:cubicBezTo>
                      <a:pt x="31" y="18"/>
                      <a:pt x="31" y="17"/>
                      <a:pt x="32" y="16"/>
                    </a:cubicBezTo>
                    <a:close/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7" y="22"/>
                      <a:pt x="27" y="23"/>
                    </a:cubicBezTo>
                    <a:cubicBezTo>
                      <a:pt x="27" y="22"/>
                      <a:pt x="28" y="22"/>
                      <a:pt x="28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4" y="17"/>
                      <a:pt x="36" y="15"/>
                    </a:cubicBezTo>
                    <a:cubicBezTo>
                      <a:pt x="38" y="14"/>
                      <a:pt x="40" y="12"/>
                      <a:pt x="42" y="11"/>
                    </a:cubicBezTo>
                    <a:cubicBezTo>
                      <a:pt x="43" y="10"/>
                      <a:pt x="45" y="8"/>
                      <a:pt x="46" y="7"/>
                    </a:cubicBezTo>
                    <a:cubicBezTo>
                      <a:pt x="46" y="6"/>
                      <a:pt x="47" y="6"/>
                      <a:pt x="47" y="6"/>
                    </a:cubicBezTo>
                    <a:cubicBezTo>
                      <a:pt x="47" y="6"/>
                      <a:pt x="47" y="6"/>
                      <a:pt x="46" y="7"/>
                    </a:cubicBezTo>
                    <a:cubicBezTo>
                      <a:pt x="46" y="9"/>
                      <a:pt x="44" y="10"/>
                      <a:pt x="43" y="11"/>
                    </a:cubicBezTo>
                    <a:cubicBezTo>
                      <a:pt x="41" y="13"/>
                      <a:pt x="38" y="15"/>
                      <a:pt x="36" y="17"/>
                    </a:cubicBezTo>
                    <a:cubicBezTo>
                      <a:pt x="34" y="18"/>
                      <a:pt x="32" y="19"/>
                      <a:pt x="30" y="21"/>
                    </a:cubicBezTo>
                    <a:cubicBezTo>
                      <a:pt x="30" y="21"/>
                      <a:pt x="30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4" y="6"/>
                      <a:pt x="46" y="5"/>
                      <a:pt x="46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1" y="10"/>
                      <a:pt x="38" y="11"/>
                      <a:pt x="36" y="13"/>
                    </a:cubicBezTo>
                    <a:cubicBezTo>
                      <a:pt x="34" y="14"/>
                      <a:pt x="33" y="14"/>
                      <a:pt x="32" y="15"/>
                    </a:cubicBezTo>
                    <a:cubicBezTo>
                      <a:pt x="33" y="15"/>
                      <a:pt x="33" y="14"/>
                      <a:pt x="34" y="14"/>
                    </a:cubicBezTo>
                    <a:cubicBezTo>
                      <a:pt x="37" y="11"/>
                      <a:pt x="40" y="8"/>
                      <a:pt x="43" y="6"/>
                    </a:cubicBezTo>
                    <a:close/>
                    <a:moveTo>
                      <a:pt x="41" y="6"/>
                    </a:moveTo>
                    <a:cubicBezTo>
                      <a:pt x="38" y="8"/>
                      <a:pt x="36" y="10"/>
                      <a:pt x="34" y="12"/>
                    </a:cubicBezTo>
                    <a:cubicBezTo>
                      <a:pt x="36" y="10"/>
                      <a:pt x="38" y="7"/>
                      <a:pt x="41" y="6"/>
                    </a:cubicBezTo>
                    <a:close/>
                    <a:moveTo>
                      <a:pt x="20" y="9"/>
                    </a:moveTo>
                    <a:cubicBezTo>
                      <a:pt x="16" y="12"/>
                      <a:pt x="10" y="16"/>
                      <a:pt x="6" y="19"/>
                    </a:cubicBezTo>
                    <a:cubicBezTo>
                      <a:pt x="11" y="16"/>
                      <a:pt x="15" y="12"/>
                      <a:pt x="19" y="7"/>
                    </a:cubicBezTo>
                    <a:cubicBezTo>
                      <a:pt x="19" y="8"/>
                      <a:pt x="20" y="8"/>
                      <a:pt x="20" y="9"/>
                    </a:cubicBezTo>
                    <a:close/>
                    <a:moveTo>
                      <a:pt x="18" y="7"/>
                    </a:moveTo>
                    <a:cubicBezTo>
                      <a:pt x="13" y="9"/>
                      <a:pt x="10" y="13"/>
                      <a:pt x="5" y="16"/>
                    </a:cubicBezTo>
                    <a:cubicBezTo>
                      <a:pt x="7" y="15"/>
                      <a:pt x="9" y="12"/>
                      <a:pt x="11" y="11"/>
                    </a:cubicBezTo>
                    <a:cubicBezTo>
                      <a:pt x="13" y="9"/>
                      <a:pt x="14" y="8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7" y="6"/>
                      <a:pt x="18" y="7"/>
                    </a:cubicBezTo>
                    <a:close/>
                    <a:moveTo>
                      <a:pt x="15" y="5"/>
                    </a:moveTo>
                    <a:cubicBezTo>
                      <a:pt x="11" y="7"/>
                      <a:pt x="8" y="9"/>
                      <a:pt x="5" y="12"/>
                    </a:cubicBezTo>
                    <a:cubicBezTo>
                      <a:pt x="6" y="7"/>
                      <a:pt x="9" y="3"/>
                      <a:pt x="15" y="5"/>
                    </a:cubicBezTo>
                    <a:close/>
                    <a:moveTo>
                      <a:pt x="13" y="36"/>
                    </a:moveTo>
                    <a:cubicBezTo>
                      <a:pt x="16" y="35"/>
                      <a:pt x="18" y="34"/>
                      <a:pt x="20" y="32"/>
                    </a:cubicBezTo>
                    <a:cubicBezTo>
                      <a:pt x="18" y="34"/>
                      <a:pt x="16" y="36"/>
                      <a:pt x="15" y="38"/>
                    </a:cubicBezTo>
                    <a:cubicBezTo>
                      <a:pt x="14" y="38"/>
                      <a:pt x="15" y="39"/>
                      <a:pt x="15" y="38"/>
                    </a:cubicBezTo>
                    <a:cubicBezTo>
                      <a:pt x="21" y="34"/>
                      <a:pt x="28" y="30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29" y="32"/>
                      <a:pt x="21" y="36"/>
                      <a:pt x="16" y="41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5" y="41"/>
                      <a:pt x="15" y="40"/>
                      <a:pt x="15" y="40"/>
                    </a:cubicBezTo>
                    <a:cubicBezTo>
                      <a:pt x="14" y="38"/>
                      <a:pt x="14" y="37"/>
                      <a:pt x="13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144"/>
              <p:cNvSpPr>
                <a:spLocks noEditPoints="1"/>
              </p:cNvSpPr>
              <p:nvPr/>
            </p:nvSpPr>
            <p:spPr bwMode="auto">
              <a:xfrm>
                <a:off x="1330" y="1215"/>
                <a:ext cx="132" cy="152"/>
              </a:xfrm>
              <a:custGeom>
                <a:avLst/>
                <a:gdLst>
                  <a:gd name="T0" fmla="*/ 17 w 56"/>
                  <a:gd name="T1" fmla="*/ 3 h 64"/>
                  <a:gd name="T2" fmla="*/ 25 w 56"/>
                  <a:gd name="T3" fmla="*/ 63 h 64"/>
                  <a:gd name="T4" fmla="*/ 55 w 56"/>
                  <a:gd name="T5" fmla="*/ 10 h 64"/>
                  <a:gd name="T6" fmla="*/ 27 w 56"/>
                  <a:gd name="T7" fmla="*/ 60 h 64"/>
                  <a:gd name="T8" fmla="*/ 30 w 56"/>
                  <a:gd name="T9" fmla="*/ 51 h 64"/>
                  <a:gd name="T10" fmla="*/ 35 w 56"/>
                  <a:gd name="T11" fmla="*/ 48 h 64"/>
                  <a:gd name="T12" fmla="*/ 37 w 56"/>
                  <a:gd name="T13" fmla="*/ 46 h 64"/>
                  <a:gd name="T14" fmla="*/ 24 w 56"/>
                  <a:gd name="T15" fmla="*/ 56 h 64"/>
                  <a:gd name="T16" fmla="*/ 24 w 56"/>
                  <a:gd name="T17" fmla="*/ 56 h 64"/>
                  <a:gd name="T18" fmla="*/ 21 w 56"/>
                  <a:gd name="T19" fmla="*/ 52 h 64"/>
                  <a:gd name="T20" fmla="*/ 34 w 56"/>
                  <a:gd name="T21" fmla="*/ 41 h 64"/>
                  <a:gd name="T22" fmla="*/ 36 w 56"/>
                  <a:gd name="T23" fmla="*/ 35 h 64"/>
                  <a:gd name="T24" fmla="*/ 16 w 56"/>
                  <a:gd name="T25" fmla="*/ 42 h 64"/>
                  <a:gd name="T26" fmla="*/ 17 w 56"/>
                  <a:gd name="T27" fmla="*/ 45 h 64"/>
                  <a:gd name="T28" fmla="*/ 51 w 56"/>
                  <a:gd name="T29" fmla="*/ 15 h 64"/>
                  <a:gd name="T30" fmla="*/ 34 w 56"/>
                  <a:gd name="T31" fmla="*/ 31 h 64"/>
                  <a:gd name="T32" fmla="*/ 37 w 56"/>
                  <a:gd name="T33" fmla="*/ 25 h 64"/>
                  <a:gd name="T34" fmla="*/ 52 w 56"/>
                  <a:gd name="T35" fmla="*/ 13 h 64"/>
                  <a:gd name="T36" fmla="*/ 21 w 56"/>
                  <a:gd name="T37" fmla="*/ 33 h 64"/>
                  <a:gd name="T38" fmla="*/ 50 w 56"/>
                  <a:gd name="T39" fmla="*/ 8 h 64"/>
                  <a:gd name="T40" fmla="*/ 26 w 56"/>
                  <a:gd name="T41" fmla="*/ 41 h 64"/>
                  <a:gd name="T42" fmla="*/ 48 w 56"/>
                  <a:gd name="T43" fmla="*/ 27 h 64"/>
                  <a:gd name="T44" fmla="*/ 35 w 56"/>
                  <a:gd name="T45" fmla="*/ 43 h 64"/>
                  <a:gd name="T46" fmla="*/ 43 w 56"/>
                  <a:gd name="T47" fmla="*/ 36 h 64"/>
                  <a:gd name="T48" fmla="*/ 21 w 56"/>
                  <a:gd name="T49" fmla="*/ 51 h 64"/>
                  <a:gd name="T50" fmla="*/ 46 w 56"/>
                  <a:gd name="T51" fmla="*/ 31 h 64"/>
                  <a:gd name="T52" fmla="*/ 19 w 56"/>
                  <a:gd name="T53" fmla="*/ 48 h 64"/>
                  <a:gd name="T54" fmla="*/ 50 w 56"/>
                  <a:gd name="T55" fmla="*/ 7 h 64"/>
                  <a:gd name="T56" fmla="*/ 17 w 56"/>
                  <a:gd name="T57" fmla="*/ 32 h 64"/>
                  <a:gd name="T58" fmla="*/ 48 w 56"/>
                  <a:gd name="T59" fmla="*/ 6 h 64"/>
                  <a:gd name="T60" fmla="*/ 12 w 56"/>
                  <a:gd name="T61" fmla="*/ 36 h 64"/>
                  <a:gd name="T62" fmla="*/ 25 w 56"/>
                  <a:gd name="T63" fmla="*/ 20 h 64"/>
                  <a:gd name="T64" fmla="*/ 21 w 56"/>
                  <a:gd name="T65" fmla="*/ 18 h 64"/>
                  <a:gd name="T66" fmla="*/ 8 w 56"/>
                  <a:gd name="T67" fmla="*/ 27 h 64"/>
                  <a:gd name="T68" fmla="*/ 15 w 56"/>
                  <a:gd name="T69" fmla="*/ 20 h 64"/>
                  <a:gd name="T70" fmla="*/ 13 w 56"/>
                  <a:gd name="T71" fmla="*/ 15 h 64"/>
                  <a:gd name="T72" fmla="*/ 6 w 56"/>
                  <a:gd name="T73" fmla="*/ 20 h 64"/>
                  <a:gd name="T74" fmla="*/ 5 w 56"/>
                  <a:gd name="T75" fmla="*/ 15 h 64"/>
                  <a:gd name="T76" fmla="*/ 16 w 56"/>
                  <a:gd name="T77" fmla="*/ 9 h 64"/>
                  <a:gd name="T78" fmla="*/ 22 w 56"/>
                  <a:gd name="T79" fmla="*/ 13 h 64"/>
                  <a:gd name="T80" fmla="*/ 21 w 56"/>
                  <a:gd name="T81" fmla="*/ 10 h 64"/>
                  <a:gd name="T82" fmla="*/ 10 w 56"/>
                  <a:gd name="T83" fmla="*/ 25 h 64"/>
                  <a:gd name="T84" fmla="*/ 25 w 56"/>
                  <a:gd name="T85" fmla="*/ 19 h 64"/>
                  <a:gd name="T86" fmla="*/ 26 w 56"/>
                  <a:gd name="T87" fmla="*/ 21 h 64"/>
                  <a:gd name="T88" fmla="*/ 22 w 56"/>
                  <a:gd name="T89" fmla="*/ 27 h 64"/>
                  <a:gd name="T90" fmla="*/ 26 w 56"/>
                  <a:gd name="T91" fmla="*/ 20 h 64"/>
                  <a:gd name="T92" fmla="*/ 35 w 56"/>
                  <a:gd name="T93" fmla="*/ 15 h 64"/>
                  <a:gd name="T94" fmla="*/ 28 w 56"/>
                  <a:gd name="T95" fmla="*/ 22 h 64"/>
                  <a:gd name="T96" fmla="*/ 36 w 56"/>
                  <a:gd name="T97" fmla="*/ 16 h 64"/>
                  <a:gd name="T98" fmla="*/ 46 w 56"/>
                  <a:gd name="T99" fmla="*/ 7 h 64"/>
                  <a:gd name="T100" fmla="*/ 30 w 56"/>
                  <a:gd name="T101" fmla="*/ 20 h 64"/>
                  <a:gd name="T102" fmla="*/ 35 w 56"/>
                  <a:gd name="T103" fmla="*/ 13 h 64"/>
                  <a:gd name="T104" fmla="*/ 41 w 56"/>
                  <a:gd name="T105" fmla="*/ 6 h 64"/>
                  <a:gd name="T106" fmla="*/ 6 w 56"/>
                  <a:gd name="T107" fmla="*/ 20 h 64"/>
                  <a:gd name="T108" fmla="*/ 5 w 56"/>
                  <a:gd name="T109" fmla="*/ 16 h 64"/>
                  <a:gd name="T110" fmla="*/ 18 w 56"/>
                  <a:gd name="T111" fmla="*/ 7 h 64"/>
                  <a:gd name="T112" fmla="*/ 13 w 56"/>
                  <a:gd name="T113" fmla="*/ 37 h 64"/>
                  <a:gd name="T114" fmla="*/ 35 w 56"/>
                  <a:gd name="T115" fmla="*/ 27 h 64"/>
                  <a:gd name="T116" fmla="*/ 15 w 56"/>
                  <a:gd name="T117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4">
                    <a:moveTo>
                      <a:pt x="55" y="10"/>
                    </a:moveTo>
                    <a:cubicBezTo>
                      <a:pt x="54" y="4"/>
                      <a:pt x="48" y="2"/>
                      <a:pt x="43" y="3"/>
                    </a:cubicBezTo>
                    <a:cubicBezTo>
                      <a:pt x="35" y="4"/>
                      <a:pt x="31" y="11"/>
                      <a:pt x="28" y="18"/>
                    </a:cubicBezTo>
                    <a:cubicBezTo>
                      <a:pt x="25" y="12"/>
                      <a:pt x="22" y="5"/>
                      <a:pt x="17" y="3"/>
                    </a:cubicBezTo>
                    <a:cubicBezTo>
                      <a:pt x="11" y="0"/>
                      <a:pt x="5" y="3"/>
                      <a:pt x="3" y="9"/>
                    </a:cubicBezTo>
                    <a:cubicBezTo>
                      <a:pt x="0" y="16"/>
                      <a:pt x="4" y="25"/>
                      <a:pt x="7" y="31"/>
                    </a:cubicBezTo>
                    <a:cubicBezTo>
                      <a:pt x="12" y="42"/>
                      <a:pt x="18" y="52"/>
                      <a:pt x="25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4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6" y="53"/>
                      <a:pt x="43" y="43"/>
                      <a:pt x="49" y="31"/>
                    </a:cubicBezTo>
                    <a:cubicBezTo>
                      <a:pt x="52" y="25"/>
                      <a:pt x="56" y="18"/>
                      <a:pt x="55" y="10"/>
                    </a:cubicBezTo>
                    <a:close/>
                    <a:moveTo>
                      <a:pt x="27" y="60"/>
                    </a:moveTo>
                    <a:cubicBezTo>
                      <a:pt x="27" y="60"/>
                      <a:pt x="26" y="60"/>
                      <a:pt x="26" y="60"/>
                    </a:cubicBezTo>
                    <a:cubicBezTo>
                      <a:pt x="28" y="58"/>
                      <a:pt x="29" y="57"/>
                      <a:pt x="30" y="55"/>
                    </a:cubicBezTo>
                    <a:cubicBezTo>
                      <a:pt x="29" y="57"/>
                      <a:pt x="28" y="58"/>
                      <a:pt x="27" y="60"/>
                    </a:cubicBezTo>
                    <a:close/>
                    <a:moveTo>
                      <a:pt x="24" y="56"/>
                    </a:moveTo>
                    <a:cubicBezTo>
                      <a:pt x="25" y="56"/>
                      <a:pt x="26" y="55"/>
                      <a:pt x="27" y="54"/>
                    </a:cubicBezTo>
                    <a:cubicBezTo>
                      <a:pt x="28" y="53"/>
                      <a:pt x="29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9" y="53"/>
                      <a:pt x="27" y="54"/>
                      <a:pt x="25" y="56"/>
                    </a:cubicBezTo>
                    <a:cubicBezTo>
                      <a:pt x="25" y="56"/>
                      <a:pt x="25" y="56"/>
                      <a:pt x="24" y="56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8"/>
                    </a:moveTo>
                    <a:cubicBezTo>
                      <a:pt x="32" y="51"/>
                      <a:pt x="29" y="55"/>
                      <a:pt x="26" y="59"/>
                    </a:cubicBezTo>
                    <a:cubicBezTo>
                      <a:pt x="26" y="58"/>
                      <a:pt x="25" y="58"/>
                      <a:pt x="25" y="57"/>
                    </a:cubicBezTo>
                    <a:cubicBezTo>
                      <a:pt x="29" y="54"/>
                      <a:pt x="32" y="51"/>
                      <a:pt x="35" y="48"/>
                    </a:cubicBezTo>
                    <a:close/>
                    <a:moveTo>
                      <a:pt x="37" y="46"/>
                    </a:moveTo>
                    <a:cubicBezTo>
                      <a:pt x="36" y="46"/>
                      <a:pt x="36" y="46"/>
                      <a:pt x="35" y="47"/>
                    </a:cubicBezTo>
                    <a:cubicBezTo>
                      <a:pt x="36" y="46"/>
                      <a:pt x="37" y="45"/>
                      <a:pt x="38" y="45"/>
                    </a:cubicBezTo>
                    <a:cubicBezTo>
                      <a:pt x="37" y="45"/>
                      <a:pt x="37" y="45"/>
                      <a:pt x="37" y="46"/>
                    </a:cubicBezTo>
                    <a:close/>
                    <a:moveTo>
                      <a:pt x="24" y="56"/>
                    </a:moveTo>
                    <a:cubicBezTo>
                      <a:pt x="24" y="55"/>
                      <a:pt x="23" y="55"/>
                      <a:pt x="23" y="54"/>
                    </a:cubicBezTo>
                    <a:cubicBezTo>
                      <a:pt x="28" y="50"/>
                      <a:pt x="34" y="46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4" y="46"/>
                      <a:pt x="29" y="51"/>
                      <a:pt x="24" y="56"/>
                    </a:cubicBezTo>
                    <a:close/>
                    <a:moveTo>
                      <a:pt x="21" y="52"/>
                    </a:moveTo>
                    <a:cubicBezTo>
                      <a:pt x="24" y="50"/>
                      <a:pt x="27" y="49"/>
                      <a:pt x="29" y="47"/>
                    </a:cubicBezTo>
                    <a:cubicBezTo>
                      <a:pt x="27" y="49"/>
                      <a:pt x="24" y="51"/>
                      <a:pt x="22" y="53"/>
                    </a:cubicBezTo>
                    <a:cubicBezTo>
                      <a:pt x="22" y="53"/>
                      <a:pt x="22" y="52"/>
                      <a:pt x="21" y="52"/>
                    </a:cubicBezTo>
                    <a:close/>
                    <a:moveTo>
                      <a:pt x="20" y="49"/>
                    </a:moveTo>
                    <a:cubicBezTo>
                      <a:pt x="28" y="46"/>
                      <a:pt x="35" y="40"/>
                      <a:pt x="42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0" y="37"/>
                      <a:pt x="37" y="39"/>
                      <a:pt x="34" y="41"/>
                    </a:cubicBezTo>
                    <a:cubicBezTo>
                      <a:pt x="30" y="45"/>
                      <a:pt x="25" y="48"/>
                      <a:pt x="21" y="51"/>
                    </a:cubicBezTo>
                    <a:cubicBezTo>
                      <a:pt x="20" y="50"/>
                      <a:pt x="20" y="49"/>
                      <a:pt x="20" y="49"/>
                    </a:cubicBezTo>
                    <a:close/>
                    <a:moveTo>
                      <a:pt x="18" y="46"/>
                    </a:moveTo>
                    <a:cubicBezTo>
                      <a:pt x="24" y="43"/>
                      <a:pt x="30" y="39"/>
                      <a:pt x="36" y="35"/>
                    </a:cubicBezTo>
                    <a:cubicBezTo>
                      <a:pt x="38" y="34"/>
                      <a:pt x="40" y="33"/>
                      <a:pt x="42" y="32"/>
                    </a:cubicBezTo>
                    <a:cubicBezTo>
                      <a:pt x="35" y="38"/>
                      <a:pt x="26" y="41"/>
                      <a:pt x="19" y="48"/>
                    </a:cubicBezTo>
                    <a:cubicBezTo>
                      <a:pt x="19" y="47"/>
                      <a:pt x="18" y="47"/>
                      <a:pt x="18" y="46"/>
                    </a:cubicBezTo>
                    <a:close/>
                    <a:moveTo>
                      <a:pt x="16" y="42"/>
                    </a:moveTo>
                    <a:cubicBezTo>
                      <a:pt x="16" y="42"/>
                      <a:pt x="16" y="42"/>
                      <a:pt x="16" y="42"/>
                    </a:cubicBezTo>
                    <a:cubicBezTo>
                      <a:pt x="23" y="39"/>
                      <a:pt x="28" y="35"/>
                      <a:pt x="35" y="31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28" y="36"/>
                      <a:pt x="23" y="41"/>
                      <a:pt x="17" y="45"/>
                    </a:cubicBezTo>
                    <a:cubicBezTo>
                      <a:pt x="17" y="44"/>
                      <a:pt x="16" y="43"/>
                      <a:pt x="16" y="42"/>
                    </a:cubicBezTo>
                    <a:close/>
                    <a:moveTo>
                      <a:pt x="39" y="24"/>
                    </a:moveTo>
                    <a:cubicBezTo>
                      <a:pt x="43" y="21"/>
                      <a:pt x="46" y="18"/>
                      <a:pt x="50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4"/>
                      <a:pt x="52" y="14"/>
                      <a:pt x="52" y="14"/>
                    </a:cubicBezTo>
                    <a:cubicBezTo>
                      <a:pt x="52" y="15"/>
                      <a:pt x="52" y="16"/>
                      <a:pt x="52" y="17"/>
                    </a:cubicBezTo>
                    <a:cubicBezTo>
                      <a:pt x="51" y="17"/>
                      <a:pt x="51" y="18"/>
                      <a:pt x="51" y="18"/>
                    </a:cubicBezTo>
                    <a:cubicBezTo>
                      <a:pt x="45" y="21"/>
                      <a:pt x="40" y="27"/>
                      <a:pt x="34" y="31"/>
                    </a:cubicBezTo>
                    <a:cubicBezTo>
                      <a:pt x="31" y="33"/>
                      <a:pt x="27" y="35"/>
                      <a:pt x="23" y="37"/>
                    </a:cubicBezTo>
                    <a:cubicBezTo>
                      <a:pt x="22" y="38"/>
                      <a:pt x="20" y="39"/>
                      <a:pt x="19" y="40"/>
                    </a:cubicBezTo>
                    <a:cubicBezTo>
                      <a:pt x="15" y="42"/>
                      <a:pt x="19" y="39"/>
                      <a:pt x="20" y="39"/>
                    </a:cubicBezTo>
                    <a:cubicBezTo>
                      <a:pt x="25" y="34"/>
                      <a:pt x="32" y="30"/>
                      <a:pt x="37" y="25"/>
                    </a:cubicBezTo>
                    <a:cubicBezTo>
                      <a:pt x="38" y="25"/>
                      <a:pt x="38" y="24"/>
                      <a:pt x="39" y="24"/>
                    </a:cubicBezTo>
                    <a:close/>
                    <a:moveTo>
                      <a:pt x="51" y="8"/>
                    </a:moveTo>
                    <a:cubicBezTo>
                      <a:pt x="52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5"/>
                      <a:pt x="44" y="18"/>
                      <a:pt x="41" y="21"/>
                    </a:cubicBezTo>
                    <a:cubicBezTo>
                      <a:pt x="36" y="24"/>
                      <a:pt x="32" y="27"/>
                      <a:pt x="27" y="30"/>
                    </a:cubicBezTo>
                    <a:cubicBezTo>
                      <a:pt x="24" y="32"/>
                      <a:pt x="21" y="34"/>
                      <a:pt x="18" y="36"/>
                    </a:cubicBezTo>
                    <a:cubicBezTo>
                      <a:pt x="19" y="35"/>
                      <a:pt x="20" y="34"/>
                      <a:pt x="21" y="33"/>
                    </a:cubicBezTo>
                    <a:cubicBezTo>
                      <a:pt x="31" y="24"/>
                      <a:pt x="43" y="19"/>
                      <a:pt x="51" y="8"/>
                    </a:cubicBezTo>
                    <a:close/>
                    <a:moveTo>
                      <a:pt x="32" y="24"/>
                    </a:moveTo>
                    <a:cubicBezTo>
                      <a:pt x="35" y="22"/>
                      <a:pt x="38" y="19"/>
                      <a:pt x="41" y="16"/>
                    </a:cubicBezTo>
                    <a:cubicBezTo>
                      <a:pt x="44" y="14"/>
                      <a:pt x="48" y="11"/>
                      <a:pt x="50" y="8"/>
                    </a:cubicBezTo>
                    <a:cubicBezTo>
                      <a:pt x="45" y="15"/>
                      <a:pt x="38" y="20"/>
                      <a:pt x="32" y="24"/>
                    </a:cubicBezTo>
                    <a:close/>
                    <a:moveTo>
                      <a:pt x="48" y="27"/>
                    </a:moveTo>
                    <a:cubicBezTo>
                      <a:pt x="44" y="30"/>
                      <a:pt x="39" y="33"/>
                      <a:pt x="35" y="36"/>
                    </a:cubicBezTo>
                    <a:cubicBezTo>
                      <a:pt x="32" y="37"/>
                      <a:pt x="29" y="39"/>
                      <a:pt x="26" y="41"/>
                    </a:cubicBezTo>
                    <a:cubicBezTo>
                      <a:pt x="24" y="42"/>
                      <a:pt x="20" y="44"/>
                      <a:pt x="19" y="45"/>
                    </a:cubicBezTo>
                    <a:cubicBezTo>
                      <a:pt x="24" y="40"/>
                      <a:pt x="29" y="36"/>
                      <a:pt x="35" y="32"/>
                    </a:cubicBezTo>
                    <a:cubicBezTo>
                      <a:pt x="41" y="28"/>
                      <a:pt x="46" y="23"/>
                      <a:pt x="51" y="19"/>
                    </a:cubicBezTo>
                    <a:cubicBezTo>
                      <a:pt x="50" y="22"/>
                      <a:pt x="49" y="24"/>
                      <a:pt x="48" y="27"/>
                    </a:cubicBezTo>
                    <a:close/>
                    <a:moveTo>
                      <a:pt x="41" y="40"/>
                    </a:moveTo>
                    <a:cubicBezTo>
                      <a:pt x="37" y="43"/>
                      <a:pt x="34" y="45"/>
                      <a:pt x="30" y="48"/>
                    </a:cubicBezTo>
                    <a:cubicBezTo>
                      <a:pt x="30" y="48"/>
                      <a:pt x="29" y="49"/>
                      <a:pt x="28" y="49"/>
                    </a:cubicBezTo>
                    <a:cubicBezTo>
                      <a:pt x="30" y="47"/>
                      <a:pt x="33" y="45"/>
                      <a:pt x="35" y="43"/>
                    </a:cubicBezTo>
                    <a:cubicBezTo>
                      <a:pt x="37" y="42"/>
                      <a:pt x="40" y="40"/>
                      <a:pt x="42" y="38"/>
                    </a:cubicBezTo>
                    <a:cubicBezTo>
                      <a:pt x="42" y="38"/>
                      <a:pt x="41" y="39"/>
                      <a:pt x="41" y="40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3" y="36"/>
                    </a:cubicBezTo>
                    <a:cubicBezTo>
                      <a:pt x="43" y="35"/>
                      <a:pt x="43" y="36"/>
                      <a:pt x="42" y="36"/>
                    </a:cubicBezTo>
                    <a:cubicBezTo>
                      <a:pt x="40" y="38"/>
                      <a:pt x="37" y="40"/>
                      <a:pt x="35" y="43"/>
                    </a:cubicBezTo>
                    <a:cubicBezTo>
                      <a:pt x="32" y="45"/>
                      <a:pt x="29" y="46"/>
                      <a:pt x="27" y="48"/>
                    </a:cubicBezTo>
                    <a:cubicBezTo>
                      <a:pt x="25" y="49"/>
                      <a:pt x="23" y="50"/>
                      <a:pt x="21" y="51"/>
                    </a:cubicBezTo>
                    <a:cubicBezTo>
                      <a:pt x="23" y="50"/>
                      <a:pt x="25" y="49"/>
                      <a:pt x="27" y="48"/>
                    </a:cubicBezTo>
                    <a:cubicBezTo>
                      <a:pt x="33" y="43"/>
                      <a:pt x="40" y="38"/>
                      <a:pt x="45" y="32"/>
                    </a:cubicBezTo>
                    <a:cubicBezTo>
                      <a:pt x="45" y="33"/>
                      <a:pt x="44" y="34"/>
                      <a:pt x="43" y="35"/>
                    </a:cubicBezTo>
                    <a:close/>
                    <a:moveTo>
                      <a:pt x="46" y="31"/>
                    </a:moveTo>
                    <a:cubicBezTo>
                      <a:pt x="46" y="31"/>
                      <a:pt x="46" y="31"/>
                      <a:pt x="46" y="31"/>
                    </a:cubicBezTo>
                    <a:cubicBezTo>
                      <a:pt x="41" y="34"/>
                      <a:pt x="36" y="38"/>
                      <a:pt x="31" y="42"/>
                    </a:cubicBezTo>
                    <a:cubicBezTo>
                      <a:pt x="29" y="44"/>
                      <a:pt x="26" y="45"/>
                      <a:pt x="24" y="46"/>
                    </a:cubicBezTo>
                    <a:cubicBezTo>
                      <a:pt x="24" y="46"/>
                      <a:pt x="19" y="48"/>
                      <a:pt x="19" y="48"/>
                    </a:cubicBezTo>
                    <a:cubicBezTo>
                      <a:pt x="21" y="47"/>
                      <a:pt x="22" y="46"/>
                      <a:pt x="24" y="45"/>
                    </a:cubicBezTo>
                    <a:cubicBezTo>
                      <a:pt x="31" y="39"/>
                      <a:pt x="40" y="35"/>
                      <a:pt x="47" y="29"/>
                    </a:cubicBezTo>
                    <a:cubicBezTo>
                      <a:pt x="47" y="29"/>
                      <a:pt x="46" y="30"/>
                      <a:pt x="46" y="31"/>
                    </a:cubicBezTo>
                    <a:close/>
                    <a:moveTo>
                      <a:pt x="50" y="7"/>
                    </a:moveTo>
                    <a:cubicBezTo>
                      <a:pt x="44" y="13"/>
                      <a:pt x="37" y="19"/>
                      <a:pt x="30" y="24"/>
                    </a:cubicBezTo>
                    <a:cubicBezTo>
                      <a:pt x="27" y="27"/>
                      <a:pt x="23" y="30"/>
                      <a:pt x="19" y="33"/>
                    </a:cubicBezTo>
                    <a:cubicBezTo>
                      <a:pt x="17" y="34"/>
                      <a:pt x="15" y="35"/>
                      <a:pt x="13" y="36"/>
                    </a:cubicBezTo>
                    <a:cubicBezTo>
                      <a:pt x="14" y="35"/>
                      <a:pt x="16" y="33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9" y="30"/>
                      <a:pt x="21" y="29"/>
                      <a:pt x="22" y="27"/>
                    </a:cubicBezTo>
                    <a:cubicBezTo>
                      <a:pt x="27" y="24"/>
                      <a:pt x="32" y="21"/>
                      <a:pt x="36" y="18"/>
                    </a:cubicBezTo>
                    <a:cubicBezTo>
                      <a:pt x="41" y="14"/>
                      <a:pt x="46" y="11"/>
                      <a:pt x="48" y="6"/>
                    </a:cubicBezTo>
                    <a:cubicBezTo>
                      <a:pt x="49" y="6"/>
                      <a:pt x="50" y="6"/>
                      <a:pt x="50" y="7"/>
                    </a:cubicBezTo>
                    <a:close/>
                    <a:moveTo>
                      <a:pt x="12" y="35"/>
                    </a:moveTo>
                    <a:cubicBezTo>
                      <a:pt x="13" y="34"/>
                      <a:pt x="13" y="34"/>
                      <a:pt x="14" y="34"/>
                    </a:cubicBezTo>
                    <a:cubicBezTo>
                      <a:pt x="13" y="34"/>
                      <a:pt x="13" y="35"/>
                      <a:pt x="12" y="36"/>
                    </a:cubicBezTo>
                    <a:cubicBezTo>
                      <a:pt x="12" y="35"/>
                      <a:pt x="12" y="35"/>
                      <a:pt x="12" y="35"/>
                    </a:cubicBezTo>
                    <a:close/>
                    <a:moveTo>
                      <a:pt x="10" y="31"/>
                    </a:moveTo>
                    <a:cubicBezTo>
                      <a:pt x="12" y="29"/>
                      <a:pt x="15" y="28"/>
                      <a:pt x="17" y="26"/>
                    </a:cubicBezTo>
                    <a:cubicBezTo>
                      <a:pt x="20" y="24"/>
                      <a:pt x="23" y="22"/>
                      <a:pt x="25" y="20"/>
                    </a:cubicBezTo>
                    <a:cubicBezTo>
                      <a:pt x="21" y="25"/>
                      <a:pt x="15" y="29"/>
                      <a:pt x="11" y="34"/>
                    </a:cubicBezTo>
                    <a:cubicBezTo>
                      <a:pt x="11" y="33"/>
                      <a:pt x="10" y="32"/>
                      <a:pt x="10" y="31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6" y="21"/>
                      <a:pt x="21" y="18"/>
                    </a:cubicBezTo>
                    <a:cubicBezTo>
                      <a:pt x="21" y="18"/>
                      <a:pt x="24" y="16"/>
                      <a:pt x="22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5" y="25"/>
                      <a:pt x="12" y="27"/>
                      <a:pt x="9" y="30"/>
                    </a:cubicBezTo>
                    <a:cubicBezTo>
                      <a:pt x="9" y="29"/>
                      <a:pt x="9" y="28"/>
                      <a:pt x="8" y="27"/>
                    </a:cubicBezTo>
                    <a:close/>
                    <a:moveTo>
                      <a:pt x="7" y="24"/>
                    </a:moveTo>
                    <a:cubicBezTo>
                      <a:pt x="12" y="21"/>
                      <a:pt x="16" y="17"/>
                      <a:pt x="20" y="15"/>
                    </a:cubicBezTo>
                    <a:cubicBezTo>
                      <a:pt x="24" y="13"/>
                      <a:pt x="19" y="16"/>
                      <a:pt x="19" y="16"/>
                    </a:cubicBezTo>
                    <a:cubicBezTo>
                      <a:pt x="18" y="17"/>
                      <a:pt x="16" y="19"/>
                      <a:pt x="15" y="20"/>
                    </a:cubicBezTo>
                    <a:cubicBezTo>
                      <a:pt x="13" y="22"/>
                      <a:pt x="10" y="24"/>
                      <a:pt x="8" y="26"/>
                    </a:cubicBezTo>
                    <a:cubicBezTo>
                      <a:pt x="7" y="25"/>
                      <a:pt x="7" y="25"/>
                      <a:pt x="7" y="24"/>
                    </a:cubicBezTo>
                    <a:close/>
                    <a:moveTo>
                      <a:pt x="6" y="20"/>
                    </a:moveTo>
                    <a:cubicBezTo>
                      <a:pt x="8" y="19"/>
                      <a:pt x="11" y="17"/>
                      <a:pt x="13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8" y="12"/>
                      <a:pt x="22" y="8"/>
                      <a:pt x="18" y="12"/>
                    </a:cubicBezTo>
                    <a:cubicBezTo>
                      <a:pt x="15" y="16"/>
                      <a:pt x="10" y="19"/>
                      <a:pt x="6" y="22"/>
                    </a:cubicBezTo>
                    <a:cubicBezTo>
                      <a:pt x="6" y="22"/>
                      <a:pt x="6" y="21"/>
                      <a:pt x="6" y="20"/>
                    </a:cubicBezTo>
                    <a:close/>
                    <a:moveTo>
                      <a:pt x="5" y="13"/>
                    </a:moveTo>
                    <a:cubicBezTo>
                      <a:pt x="7" y="12"/>
                      <a:pt x="8" y="10"/>
                      <a:pt x="10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10" y="11"/>
                      <a:pt x="7" y="13"/>
                      <a:pt x="5" y="15"/>
                    </a:cubicBezTo>
                    <a:cubicBezTo>
                      <a:pt x="5" y="15"/>
                      <a:pt x="5" y="14"/>
                      <a:pt x="5" y="13"/>
                    </a:cubicBezTo>
                    <a:close/>
                    <a:moveTo>
                      <a:pt x="5" y="18"/>
                    </a:moveTo>
                    <a:cubicBezTo>
                      <a:pt x="5" y="18"/>
                      <a:pt x="5" y="17"/>
                      <a:pt x="5" y="17"/>
                    </a:cubicBezTo>
                    <a:cubicBezTo>
                      <a:pt x="9" y="15"/>
                      <a:pt x="12" y="11"/>
                      <a:pt x="16" y="9"/>
                    </a:cubicBezTo>
                    <a:cubicBezTo>
                      <a:pt x="19" y="6"/>
                      <a:pt x="14" y="12"/>
                      <a:pt x="13" y="13"/>
                    </a:cubicBezTo>
                    <a:cubicBezTo>
                      <a:pt x="11" y="15"/>
                      <a:pt x="8" y="17"/>
                      <a:pt x="5" y="19"/>
                    </a:cubicBezTo>
                    <a:cubicBezTo>
                      <a:pt x="5" y="19"/>
                      <a:pt x="5" y="18"/>
                      <a:pt x="5" y="18"/>
                    </a:cubicBezTo>
                    <a:close/>
                    <a:moveTo>
                      <a:pt x="22" y="13"/>
                    </a:moveTo>
                    <a:cubicBezTo>
                      <a:pt x="20" y="14"/>
                      <a:pt x="17" y="16"/>
                      <a:pt x="15" y="17"/>
                    </a:cubicBezTo>
                    <a:cubicBezTo>
                      <a:pt x="12" y="19"/>
                      <a:pt x="9" y="21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1" y="19"/>
                      <a:pt x="17" y="16"/>
                      <a:pt x="21" y="10"/>
                    </a:cubicBezTo>
                    <a:cubicBezTo>
                      <a:pt x="21" y="11"/>
                      <a:pt x="22" y="12"/>
                      <a:pt x="22" y="13"/>
                    </a:cubicBezTo>
                    <a:close/>
                    <a:moveTo>
                      <a:pt x="24" y="16"/>
                    </a:moveTo>
                    <a:cubicBezTo>
                      <a:pt x="19" y="18"/>
                      <a:pt x="15" y="22"/>
                      <a:pt x="11" y="25"/>
                    </a:cubicBezTo>
                    <a:cubicBezTo>
                      <a:pt x="10" y="26"/>
                      <a:pt x="8" y="28"/>
                      <a:pt x="10" y="25"/>
                    </a:cubicBezTo>
                    <a:cubicBezTo>
                      <a:pt x="12" y="24"/>
                      <a:pt x="13" y="23"/>
                      <a:pt x="14" y="21"/>
                    </a:cubicBezTo>
                    <a:cubicBezTo>
                      <a:pt x="17" y="19"/>
                      <a:pt x="20" y="16"/>
                      <a:pt x="23" y="14"/>
                    </a:cubicBezTo>
                    <a:cubicBezTo>
                      <a:pt x="23" y="15"/>
                      <a:pt x="23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6" y="26"/>
                      <a:pt x="11" y="29"/>
                    </a:cubicBezTo>
                    <a:cubicBezTo>
                      <a:pt x="15" y="27"/>
                      <a:pt x="20" y="21"/>
                      <a:pt x="24" y="17"/>
                    </a:cubicBezTo>
                    <a:cubicBezTo>
                      <a:pt x="24" y="18"/>
                      <a:pt x="25" y="19"/>
                      <a:pt x="25" y="19"/>
                    </a:cubicBezTo>
                    <a:close/>
                    <a:moveTo>
                      <a:pt x="26" y="21"/>
                    </a:move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2"/>
                      <a:pt x="27" y="22"/>
                    </a:cubicBezTo>
                    <a:cubicBezTo>
                      <a:pt x="26" y="23"/>
                      <a:pt x="25" y="23"/>
                      <a:pt x="24" y="24"/>
                    </a:cubicBezTo>
                    <a:cubicBezTo>
                      <a:pt x="24" y="25"/>
                      <a:pt x="23" y="26"/>
                      <a:pt x="22" y="27"/>
                    </a:cubicBezTo>
                    <a:cubicBezTo>
                      <a:pt x="20" y="28"/>
                      <a:pt x="18" y="30"/>
                      <a:pt x="16" y="31"/>
                    </a:cubicBezTo>
                    <a:cubicBezTo>
                      <a:pt x="16" y="32"/>
                      <a:pt x="15" y="32"/>
                      <a:pt x="14" y="33"/>
                    </a:cubicBezTo>
                    <a:cubicBezTo>
                      <a:pt x="14" y="33"/>
                      <a:pt x="11" y="35"/>
                      <a:pt x="13" y="33"/>
                    </a:cubicBezTo>
                    <a:cubicBezTo>
                      <a:pt x="17" y="28"/>
                      <a:pt x="22" y="25"/>
                      <a:pt x="26" y="20"/>
                    </a:cubicBezTo>
                    <a:cubicBezTo>
                      <a:pt x="26" y="20"/>
                      <a:pt x="26" y="21"/>
                      <a:pt x="26" y="21"/>
                    </a:cubicBezTo>
                    <a:close/>
                    <a:moveTo>
                      <a:pt x="32" y="17"/>
                    </a:moveTo>
                    <a:cubicBezTo>
                      <a:pt x="34" y="15"/>
                      <a:pt x="37" y="13"/>
                      <a:pt x="40" y="11"/>
                    </a:cubicBezTo>
                    <a:cubicBezTo>
                      <a:pt x="39" y="12"/>
                      <a:pt x="37" y="14"/>
                      <a:pt x="35" y="15"/>
                    </a:cubicBezTo>
                    <a:cubicBezTo>
                      <a:pt x="34" y="16"/>
                      <a:pt x="32" y="17"/>
                      <a:pt x="31" y="18"/>
                    </a:cubicBezTo>
                    <a:cubicBezTo>
                      <a:pt x="31" y="18"/>
                      <a:pt x="31" y="17"/>
                      <a:pt x="32" y="17"/>
                    </a:cubicBezTo>
                    <a:close/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8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4" y="17"/>
                      <a:pt x="36" y="16"/>
                    </a:cubicBezTo>
                    <a:cubicBezTo>
                      <a:pt x="38" y="14"/>
                      <a:pt x="40" y="13"/>
                      <a:pt x="42" y="11"/>
                    </a:cubicBezTo>
                    <a:cubicBezTo>
                      <a:pt x="43" y="10"/>
                      <a:pt x="44" y="8"/>
                      <a:pt x="45" y="7"/>
                    </a:cubicBezTo>
                    <a:cubicBezTo>
                      <a:pt x="46" y="7"/>
                      <a:pt x="46" y="6"/>
                      <a:pt x="47" y="6"/>
                    </a:cubicBezTo>
                    <a:cubicBezTo>
                      <a:pt x="47" y="6"/>
                      <a:pt x="47" y="7"/>
                      <a:pt x="46" y="7"/>
                    </a:cubicBezTo>
                    <a:cubicBezTo>
                      <a:pt x="46" y="9"/>
                      <a:pt x="44" y="10"/>
                      <a:pt x="43" y="11"/>
                    </a:cubicBezTo>
                    <a:cubicBezTo>
                      <a:pt x="41" y="13"/>
                      <a:pt x="38" y="15"/>
                      <a:pt x="36" y="17"/>
                    </a:cubicBezTo>
                    <a:cubicBezTo>
                      <a:pt x="34" y="18"/>
                      <a:pt x="32" y="20"/>
                      <a:pt x="29" y="21"/>
                    </a:cubicBezTo>
                    <a:cubicBezTo>
                      <a:pt x="30" y="21"/>
                      <a:pt x="30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4" y="6"/>
                      <a:pt x="45" y="5"/>
                      <a:pt x="46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0" y="10"/>
                      <a:pt x="38" y="12"/>
                      <a:pt x="35" y="13"/>
                    </a:cubicBezTo>
                    <a:cubicBezTo>
                      <a:pt x="34" y="14"/>
                      <a:pt x="33" y="15"/>
                      <a:pt x="32" y="16"/>
                    </a:cubicBezTo>
                    <a:cubicBezTo>
                      <a:pt x="33" y="15"/>
                      <a:pt x="33" y="15"/>
                      <a:pt x="34" y="14"/>
                    </a:cubicBezTo>
                    <a:cubicBezTo>
                      <a:pt x="36" y="11"/>
                      <a:pt x="40" y="8"/>
                      <a:pt x="43" y="6"/>
                    </a:cubicBezTo>
                    <a:close/>
                    <a:moveTo>
                      <a:pt x="41" y="6"/>
                    </a:moveTo>
                    <a:cubicBezTo>
                      <a:pt x="38" y="8"/>
                      <a:pt x="36" y="10"/>
                      <a:pt x="34" y="13"/>
                    </a:cubicBezTo>
                    <a:cubicBezTo>
                      <a:pt x="36" y="10"/>
                      <a:pt x="38" y="8"/>
                      <a:pt x="41" y="6"/>
                    </a:cubicBezTo>
                    <a:close/>
                    <a:moveTo>
                      <a:pt x="20" y="9"/>
                    </a:moveTo>
                    <a:cubicBezTo>
                      <a:pt x="15" y="13"/>
                      <a:pt x="10" y="17"/>
                      <a:pt x="6" y="20"/>
                    </a:cubicBezTo>
                    <a:cubicBezTo>
                      <a:pt x="11" y="16"/>
                      <a:pt x="15" y="12"/>
                      <a:pt x="19" y="7"/>
                    </a:cubicBezTo>
                    <a:cubicBezTo>
                      <a:pt x="19" y="8"/>
                      <a:pt x="20" y="9"/>
                      <a:pt x="20" y="9"/>
                    </a:cubicBezTo>
                    <a:close/>
                    <a:moveTo>
                      <a:pt x="18" y="7"/>
                    </a:moveTo>
                    <a:cubicBezTo>
                      <a:pt x="13" y="9"/>
                      <a:pt x="10" y="13"/>
                      <a:pt x="5" y="16"/>
                    </a:cubicBezTo>
                    <a:cubicBezTo>
                      <a:pt x="7" y="15"/>
                      <a:pt x="9" y="13"/>
                      <a:pt x="11" y="11"/>
                    </a:cubicBezTo>
                    <a:cubicBezTo>
                      <a:pt x="13" y="10"/>
                      <a:pt x="14" y="8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6"/>
                      <a:pt x="17" y="6"/>
                      <a:pt x="18" y="7"/>
                    </a:cubicBezTo>
                    <a:close/>
                    <a:moveTo>
                      <a:pt x="14" y="5"/>
                    </a:moveTo>
                    <a:cubicBezTo>
                      <a:pt x="11" y="7"/>
                      <a:pt x="8" y="9"/>
                      <a:pt x="5" y="12"/>
                    </a:cubicBezTo>
                    <a:cubicBezTo>
                      <a:pt x="6" y="7"/>
                      <a:pt x="9" y="4"/>
                      <a:pt x="14" y="5"/>
                    </a:cubicBezTo>
                    <a:close/>
                    <a:moveTo>
                      <a:pt x="13" y="37"/>
                    </a:moveTo>
                    <a:cubicBezTo>
                      <a:pt x="15" y="35"/>
                      <a:pt x="18" y="34"/>
                      <a:pt x="20" y="33"/>
                    </a:cubicBezTo>
                    <a:cubicBezTo>
                      <a:pt x="18" y="34"/>
                      <a:pt x="16" y="36"/>
                      <a:pt x="15" y="38"/>
                    </a:cubicBezTo>
                    <a:cubicBezTo>
                      <a:pt x="14" y="38"/>
                      <a:pt x="15" y="39"/>
                      <a:pt x="15" y="39"/>
                    </a:cubicBezTo>
                    <a:cubicBezTo>
                      <a:pt x="21" y="34"/>
                      <a:pt x="28" y="31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29" y="32"/>
                      <a:pt x="21" y="36"/>
                      <a:pt x="16" y="41"/>
                    </a:cubicBezTo>
                    <a:cubicBezTo>
                      <a:pt x="15" y="41"/>
                      <a:pt x="15" y="42"/>
                      <a:pt x="15" y="42"/>
                    </a:cubicBezTo>
                    <a:cubicBezTo>
                      <a:pt x="15" y="41"/>
                      <a:pt x="15" y="40"/>
                      <a:pt x="14" y="40"/>
                    </a:cubicBezTo>
                    <a:cubicBezTo>
                      <a:pt x="14" y="39"/>
                      <a:pt x="13" y="38"/>
                      <a:pt x="13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145"/>
              <p:cNvSpPr>
                <a:spLocks noEditPoints="1"/>
              </p:cNvSpPr>
              <p:nvPr/>
            </p:nvSpPr>
            <p:spPr bwMode="auto">
              <a:xfrm>
                <a:off x="2729" y="1516"/>
                <a:ext cx="133" cy="152"/>
              </a:xfrm>
              <a:custGeom>
                <a:avLst/>
                <a:gdLst>
                  <a:gd name="T0" fmla="*/ 17 w 56"/>
                  <a:gd name="T1" fmla="*/ 3 h 64"/>
                  <a:gd name="T2" fmla="*/ 25 w 56"/>
                  <a:gd name="T3" fmla="*/ 63 h 64"/>
                  <a:gd name="T4" fmla="*/ 55 w 56"/>
                  <a:gd name="T5" fmla="*/ 10 h 64"/>
                  <a:gd name="T6" fmla="*/ 27 w 56"/>
                  <a:gd name="T7" fmla="*/ 60 h 64"/>
                  <a:gd name="T8" fmla="*/ 30 w 56"/>
                  <a:gd name="T9" fmla="*/ 51 h 64"/>
                  <a:gd name="T10" fmla="*/ 35 w 56"/>
                  <a:gd name="T11" fmla="*/ 48 h 64"/>
                  <a:gd name="T12" fmla="*/ 37 w 56"/>
                  <a:gd name="T13" fmla="*/ 46 h 64"/>
                  <a:gd name="T14" fmla="*/ 24 w 56"/>
                  <a:gd name="T15" fmla="*/ 56 h 64"/>
                  <a:gd name="T16" fmla="*/ 24 w 56"/>
                  <a:gd name="T17" fmla="*/ 56 h 64"/>
                  <a:gd name="T18" fmla="*/ 21 w 56"/>
                  <a:gd name="T19" fmla="*/ 52 h 64"/>
                  <a:gd name="T20" fmla="*/ 34 w 56"/>
                  <a:gd name="T21" fmla="*/ 41 h 64"/>
                  <a:gd name="T22" fmla="*/ 36 w 56"/>
                  <a:gd name="T23" fmla="*/ 36 h 64"/>
                  <a:gd name="T24" fmla="*/ 16 w 56"/>
                  <a:gd name="T25" fmla="*/ 42 h 64"/>
                  <a:gd name="T26" fmla="*/ 17 w 56"/>
                  <a:gd name="T27" fmla="*/ 45 h 64"/>
                  <a:gd name="T28" fmla="*/ 51 w 56"/>
                  <a:gd name="T29" fmla="*/ 15 h 64"/>
                  <a:gd name="T30" fmla="*/ 34 w 56"/>
                  <a:gd name="T31" fmla="*/ 31 h 64"/>
                  <a:gd name="T32" fmla="*/ 37 w 56"/>
                  <a:gd name="T33" fmla="*/ 25 h 64"/>
                  <a:gd name="T34" fmla="*/ 52 w 56"/>
                  <a:gd name="T35" fmla="*/ 13 h 64"/>
                  <a:gd name="T36" fmla="*/ 21 w 56"/>
                  <a:gd name="T37" fmla="*/ 33 h 64"/>
                  <a:gd name="T38" fmla="*/ 50 w 56"/>
                  <a:gd name="T39" fmla="*/ 8 h 64"/>
                  <a:gd name="T40" fmla="*/ 26 w 56"/>
                  <a:gd name="T41" fmla="*/ 41 h 64"/>
                  <a:gd name="T42" fmla="*/ 48 w 56"/>
                  <a:gd name="T43" fmla="*/ 27 h 64"/>
                  <a:gd name="T44" fmla="*/ 35 w 56"/>
                  <a:gd name="T45" fmla="*/ 43 h 64"/>
                  <a:gd name="T46" fmla="*/ 43 w 56"/>
                  <a:gd name="T47" fmla="*/ 36 h 64"/>
                  <a:gd name="T48" fmla="*/ 21 w 56"/>
                  <a:gd name="T49" fmla="*/ 51 h 64"/>
                  <a:gd name="T50" fmla="*/ 46 w 56"/>
                  <a:gd name="T51" fmla="*/ 31 h 64"/>
                  <a:gd name="T52" fmla="*/ 19 w 56"/>
                  <a:gd name="T53" fmla="*/ 48 h 64"/>
                  <a:gd name="T54" fmla="*/ 50 w 56"/>
                  <a:gd name="T55" fmla="*/ 7 h 64"/>
                  <a:gd name="T56" fmla="*/ 17 w 56"/>
                  <a:gd name="T57" fmla="*/ 32 h 64"/>
                  <a:gd name="T58" fmla="*/ 48 w 56"/>
                  <a:gd name="T59" fmla="*/ 6 h 64"/>
                  <a:gd name="T60" fmla="*/ 12 w 56"/>
                  <a:gd name="T61" fmla="*/ 36 h 64"/>
                  <a:gd name="T62" fmla="*/ 25 w 56"/>
                  <a:gd name="T63" fmla="*/ 20 h 64"/>
                  <a:gd name="T64" fmla="*/ 21 w 56"/>
                  <a:gd name="T65" fmla="*/ 18 h 64"/>
                  <a:gd name="T66" fmla="*/ 8 w 56"/>
                  <a:gd name="T67" fmla="*/ 27 h 64"/>
                  <a:gd name="T68" fmla="*/ 15 w 56"/>
                  <a:gd name="T69" fmla="*/ 20 h 64"/>
                  <a:gd name="T70" fmla="*/ 13 w 56"/>
                  <a:gd name="T71" fmla="*/ 15 h 64"/>
                  <a:gd name="T72" fmla="*/ 6 w 56"/>
                  <a:gd name="T73" fmla="*/ 20 h 64"/>
                  <a:gd name="T74" fmla="*/ 5 w 56"/>
                  <a:gd name="T75" fmla="*/ 15 h 64"/>
                  <a:gd name="T76" fmla="*/ 16 w 56"/>
                  <a:gd name="T77" fmla="*/ 9 h 64"/>
                  <a:gd name="T78" fmla="*/ 22 w 56"/>
                  <a:gd name="T79" fmla="*/ 13 h 64"/>
                  <a:gd name="T80" fmla="*/ 21 w 56"/>
                  <a:gd name="T81" fmla="*/ 10 h 64"/>
                  <a:gd name="T82" fmla="*/ 10 w 56"/>
                  <a:gd name="T83" fmla="*/ 25 h 64"/>
                  <a:gd name="T84" fmla="*/ 25 w 56"/>
                  <a:gd name="T85" fmla="*/ 19 h 64"/>
                  <a:gd name="T86" fmla="*/ 26 w 56"/>
                  <a:gd name="T87" fmla="*/ 21 h 64"/>
                  <a:gd name="T88" fmla="*/ 22 w 56"/>
                  <a:gd name="T89" fmla="*/ 27 h 64"/>
                  <a:gd name="T90" fmla="*/ 26 w 56"/>
                  <a:gd name="T91" fmla="*/ 20 h 64"/>
                  <a:gd name="T92" fmla="*/ 35 w 56"/>
                  <a:gd name="T93" fmla="*/ 15 h 64"/>
                  <a:gd name="T94" fmla="*/ 28 w 56"/>
                  <a:gd name="T95" fmla="*/ 22 h 64"/>
                  <a:gd name="T96" fmla="*/ 36 w 56"/>
                  <a:gd name="T97" fmla="*/ 16 h 64"/>
                  <a:gd name="T98" fmla="*/ 46 w 56"/>
                  <a:gd name="T99" fmla="*/ 7 h 64"/>
                  <a:gd name="T100" fmla="*/ 30 w 56"/>
                  <a:gd name="T101" fmla="*/ 20 h 64"/>
                  <a:gd name="T102" fmla="*/ 35 w 56"/>
                  <a:gd name="T103" fmla="*/ 13 h 64"/>
                  <a:gd name="T104" fmla="*/ 41 w 56"/>
                  <a:gd name="T105" fmla="*/ 6 h 64"/>
                  <a:gd name="T106" fmla="*/ 6 w 56"/>
                  <a:gd name="T107" fmla="*/ 20 h 64"/>
                  <a:gd name="T108" fmla="*/ 5 w 56"/>
                  <a:gd name="T109" fmla="*/ 16 h 64"/>
                  <a:gd name="T110" fmla="*/ 18 w 56"/>
                  <a:gd name="T111" fmla="*/ 7 h 64"/>
                  <a:gd name="T112" fmla="*/ 13 w 56"/>
                  <a:gd name="T113" fmla="*/ 37 h 64"/>
                  <a:gd name="T114" fmla="*/ 35 w 56"/>
                  <a:gd name="T115" fmla="*/ 27 h 64"/>
                  <a:gd name="T116" fmla="*/ 15 w 56"/>
                  <a:gd name="T117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4">
                    <a:moveTo>
                      <a:pt x="55" y="10"/>
                    </a:moveTo>
                    <a:cubicBezTo>
                      <a:pt x="54" y="4"/>
                      <a:pt x="48" y="2"/>
                      <a:pt x="43" y="3"/>
                    </a:cubicBezTo>
                    <a:cubicBezTo>
                      <a:pt x="35" y="4"/>
                      <a:pt x="31" y="11"/>
                      <a:pt x="28" y="18"/>
                    </a:cubicBezTo>
                    <a:cubicBezTo>
                      <a:pt x="25" y="12"/>
                      <a:pt x="22" y="5"/>
                      <a:pt x="17" y="3"/>
                    </a:cubicBezTo>
                    <a:cubicBezTo>
                      <a:pt x="11" y="0"/>
                      <a:pt x="5" y="3"/>
                      <a:pt x="3" y="9"/>
                    </a:cubicBezTo>
                    <a:cubicBezTo>
                      <a:pt x="0" y="16"/>
                      <a:pt x="4" y="25"/>
                      <a:pt x="7" y="31"/>
                    </a:cubicBezTo>
                    <a:cubicBezTo>
                      <a:pt x="12" y="42"/>
                      <a:pt x="18" y="52"/>
                      <a:pt x="25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4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6" y="53"/>
                      <a:pt x="43" y="43"/>
                      <a:pt x="49" y="31"/>
                    </a:cubicBezTo>
                    <a:cubicBezTo>
                      <a:pt x="52" y="25"/>
                      <a:pt x="56" y="18"/>
                      <a:pt x="55" y="10"/>
                    </a:cubicBezTo>
                    <a:close/>
                    <a:moveTo>
                      <a:pt x="27" y="60"/>
                    </a:moveTo>
                    <a:cubicBezTo>
                      <a:pt x="27" y="60"/>
                      <a:pt x="27" y="60"/>
                      <a:pt x="26" y="60"/>
                    </a:cubicBezTo>
                    <a:cubicBezTo>
                      <a:pt x="28" y="58"/>
                      <a:pt x="29" y="57"/>
                      <a:pt x="30" y="55"/>
                    </a:cubicBezTo>
                    <a:cubicBezTo>
                      <a:pt x="29" y="57"/>
                      <a:pt x="28" y="58"/>
                      <a:pt x="27" y="60"/>
                    </a:cubicBezTo>
                    <a:close/>
                    <a:moveTo>
                      <a:pt x="24" y="56"/>
                    </a:moveTo>
                    <a:cubicBezTo>
                      <a:pt x="25" y="56"/>
                      <a:pt x="26" y="55"/>
                      <a:pt x="27" y="54"/>
                    </a:cubicBezTo>
                    <a:cubicBezTo>
                      <a:pt x="28" y="53"/>
                      <a:pt x="29" y="52"/>
                      <a:pt x="31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9" y="53"/>
                      <a:pt x="27" y="54"/>
                      <a:pt x="25" y="56"/>
                    </a:cubicBezTo>
                    <a:cubicBezTo>
                      <a:pt x="25" y="56"/>
                      <a:pt x="25" y="56"/>
                      <a:pt x="24" y="57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8"/>
                    </a:moveTo>
                    <a:cubicBezTo>
                      <a:pt x="32" y="51"/>
                      <a:pt x="29" y="55"/>
                      <a:pt x="26" y="59"/>
                    </a:cubicBezTo>
                    <a:cubicBezTo>
                      <a:pt x="26" y="58"/>
                      <a:pt x="25" y="58"/>
                      <a:pt x="25" y="57"/>
                    </a:cubicBezTo>
                    <a:cubicBezTo>
                      <a:pt x="29" y="54"/>
                      <a:pt x="32" y="51"/>
                      <a:pt x="35" y="48"/>
                    </a:cubicBezTo>
                    <a:close/>
                    <a:moveTo>
                      <a:pt x="37" y="46"/>
                    </a:moveTo>
                    <a:cubicBezTo>
                      <a:pt x="36" y="46"/>
                      <a:pt x="36" y="46"/>
                      <a:pt x="35" y="47"/>
                    </a:cubicBezTo>
                    <a:cubicBezTo>
                      <a:pt x="36" y="46"/>
                      <a:pt x="37" y="45"/>
                      <a:pt x="38" y="45"/>
                    </a:cubicBezTo>
                    <a:cubicBezTo>
                      <a:pt x="37" y="45"/>
                      <a:pt x="37" y="45"/>
                      <a:pt x="37" y="46"/>
                    </a:cubicBezTo>
                    <a:close/>
                    <a:moveTo>
                      <a:pt x="24" y="56"/>
                    </a:moveTo>
                    <a:cubicBezTo>
                      <a:pt x="24" y="55"/>
                      <a:pt x="23" y="55"/>
                      <a:pt x="23" y="54"/>
                    </a:cubicBezTo>
                    <a:cubicBezTo>
                      <a:pt x="28" y="50"/>
                      <a:pt x="34" y="46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4" y="46"/>
                      <a:pt x="29" y="51"/>
                      <a:pt x="24" y="56"/>
                    </a:cubicBezTo>
                    <a:close/>
                    <a:moveTo>
                      <a:pt x="21" y="52"/>
                    </a:moveTo>
                    <a:cubicBezTo>
                      <a:pt x="24" y="50"/>
                      <a:pt x="27" y="49"/>
                      <a:pt x="29" y="48"/>
                    </a:cubicBezTo>
                    <a:cubicBezTo>
                      <a:pt x="27" y="49"/>
                      <a:pt x="25" y="51"/>
                      <a:pt x="22" y="53"/>
                    </a:cubicBezTo>
                    <a:cubicBezTo>
                      <a:pt x="22" y="53"/>
                      <a:pt x="22" y="52"/>
                      <a:pt x="21" y="52"/>
                    </a:cubicBezTo>
                    <a:close/>
                    <a:moveTo>
                      <a:pt x="20" y="49"/>
                    </a:moveTo>
                    <a:cubicBezTo>
                      <a:pt x="28" y="46"/>
                      <a:pt x="35" y="40"/>
                      <a:pt x="43" y="34"/>
                    </a:cubicBezTo>
                    <a:cubicBezTo>
                      <a:pt x="43" y="34"/>
                      <a:pt x="42" y="34"/>
                      <a:pt x="42" y="34"/>
                    </a:cubicBezTo>
                    <a:cubicBezTo>
                      <a:pt x="40" y="37"/>
                      <a:pt x="37" y="39"/>
                      <a:pt x="34" y="41"/>
                    </a:cubicBezTo>
                    <a:cubicBezTo>
                      <a:pt x="30" y="45"/>
                      <a:pt x="25" y="48"/>
                      <a:pt x="21" y="51"/>
                    </a:cubicBezTo>
                    <a:cubicBezTo>
                      <a:pt x="20" y="50"/>
                      <a:pt x="20" y="50"/>
                      <a:pt x="20" y="49"/>
                    </a:cubicBezTo>
                    <a:close/>
                    <a:moveTo>
                      <a:pt x="18" y="46"/>
                    </a:moveTo>
                    <a:cubicBezTo>
                      <a:pt x="24" y="43"/>
                      <a:pt x="30" y="39"/>
                      <a:pt x="36" y="36"/>
                    </a:cubicBezTo>
                    <a:cubicBezTo>
                      <a:pt x="38" y="34"/>
                      <a:pt x="40" y="33"/>
                      <a:pt x="42" y="32"/>
                    </a:cubicBezTo>
                    <a:cubicBezTo>
                      <a:pt x="35" y="38"/>
                      <a:pt x="26" y="41"/>
                      <a:pt x="19" y="48"/>
                    </a:cubicBezTo>
                    <a:cubicBezTo>
                      <a:pt x="19" y="47"/>
                      <a:pt x="18" y="47"/>
                      <a:pt x="18" y="46"/>
                    </a:cubicBezTo>
                    <a:close/>
                    <a:moveTo>
                      <a:pt x="16" y="42"/>
                    </a:moveTo>
                    <a:cubicBezTo>
                      <a:pt x="16" y="42"/>
                      <a:pt x="16" y="42"/>
                      <a:pt x="16" y="42"/>
                    </a:cubicBezTo>
                    <a:cubicBezTo>
                      <a:pt x="23" y="39"/>
                      <a:pt x="29" y="35"/>
                      <a:pt x="35" y="31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28" y="36"/>
                      <a:pt x="23" y="41"/>
                      <a:pt x="17" y="45"/>
                    </a:cubicBezTo>
                    <a:cubicBezTo>
                      <a:pt x="17" y="44"/>
                      <a:pt x="16" y="43"/>
                      <a:pt x="16" y="42"/>
                    </a:cubicBezTo>
                    <a:close/>
                    <a:moveTo>
                      <a:pt x="39" y="24"/>
                    </a:moveTo>
                    <a:cubicBezTo>
                      <a:pt x="43" y="21"/>
                      <a:pt x="46" y="18"/>
                      <a:pt x="50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4"/>
                      <a:pt x="52" y="14"/>
                      <a:pt x="52" y="14"/>
                    </a:cubicBezTo>
                    <a:cubicBezTo>
                      <a:pt x="52" y="15"/>
                      <a:pt x="52" y="16"/>
                      <a:pt x="52" y="17"/>
                    </a:cubicBezTo>
                    <a:cubicBezTo>
                      <a:pt x="51" y="17"/>
                      <a:pt x="51" y="18"/>
                      <a:pt x="51" y="18"/>
                    </a:cubicBezTo>
                    <a:cubicBezTo>
                      <a:pt x="45" y="21"/>
                      <a:pt x="41" y="27"/>
                      <a:pt x="34" y="31"/>
                    </a:cubicBezTo>
                    <a:cubicBezTo>
                      <a:pt x="31" y="33"/>
                      <a:pt x="27" y="35"/>
                      <a:pt x="23" y="37"/>
                    </a:cubicBezTo>
                    <a:cubicBezTo>
                      <a:pt x="22" y="38"/>
                      <a:pt x="20" y="39"/>
                      <a:pt x="19" y="40"/>
                    </a:cubicBezTo>
                    <a:cubicBezTo>
                      <a:pt x="15" y="42"/>
                      <a:pt x="19" y="39"/>
                      <a:pt x="20" y="39"/>
                    </a:cubicBezTo>
                    <a:cubicBezTo>
                      <a:pt x="25" y="34"/>
                      <a:pt x="32" y="30"/>
                      <a:pt x="37" y="25"/>
                    </a:cubicBezTo>
                    <a:cubicBezTo>
                      <a:pt x="38" y="25"/>
                      <a:pt x="38" y="24"/>
                      <a:pt x="39" y="24"/>
                    </a:cubicBezTo>
                    <a:close/>
                    <a:moveTo>
                      <a:pt x="51" y="8"/>
                    </a:moveTo>
                    <a:cubicBezTo>
                      <a:pt x="52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5"/>
                      <a:pt x="44" y="18"/>
                      <a:pt x="41" y="21"/>
                    </a:cubicBezTo>
                    <a:cubicBezTo>
                      <a:pt x="36" y="24"/>
                      <a:pt x="32" y="27"/>
                      <a:pt x="27" y="30"/>
                    </a:cubicBezTo>
                    <a:cubicBezTo>
                      <a:pt x="24" y="32"/>
                      <a:pt x="21" y="34"/>
                      <a:pt x="18" y="36"/>
                    </a:cubicBezTo>
                    <a:cubicBezTo>
                      <a:pt x="19" y="35"/>
                      <a:pt x="20" y="34"/>
                      <a:pt x="21" y="33"/>
                    </a:cubicBezTo>
                    <a:cubicBezTo>
                      <a:pt x="31" y="24"/>
                      <a:pt x="43" y="19"/>
                      <a:pt x="51" y="8"/>
                    </a:cubicBezTo>
                    <a:close/>
                    <a:moveTo>
                      <a:pt x="32" y="24"/>
                    </a:moveTo>
                    <a:cubicBezTo>
                      <a:pt x="35" y="22"/>
                      <a:pt x="38" y="19"/>
                      <a:pt x="41" y="16"/>
                    </a:cubicBezTo>
                    <a:cubicBezTo>
                      <a:pt x="44" y="14"/>
                      <a:pt x="48" y="11"/>
                      <a:pt x="50" y="8"/>
                    </a:cubicBezTo>
                    <a:cubicBezTo>
                      <a:pt x="45" y="15"/>
                      <a:pt x="38" y="20"/>
                      <a:pt x="32" y="24"/>
                    </a:cubicBezTo>
                    <a:close/>
                    <a:moveTo>
                      <a:pt x="48" y="27"/>
                    </a:moveTo>
                    <a:cubicBezTo>
                      <a:pt x="44" y="30"/>
                      <a:pt x="39" y="33"/>
                      <a:pt x="35" y="36"/>
                    </a:cubicBezTo>
                    <a:cubicBezTo>
                      <a:pt x="32" y="37"/>
                      <a:pt x="29" y="39"/>
                      <a:pt x="26" y="41"/>
                    </a:cubicBezTo>
                    <a:cubicBezTo>
                      <a:pt x="24" y="42"/>
                      <a:pt x="20" y="44"/>
                      <a:pt x="19" y="45"/>
                    </a:cubicBezTo>
                    <a:cubicBezTo>
                      <a:pt x="24" y="40"/>
                      <a:pt x="30" y="36"/>
                      <a:pt x="35" y="32"/>
                    </a:cubicBezTo>
                    <a:cubicBezTo>
                      <a:pt x="41" y="28"/>
                      <a:pt x="46" y="23"/>
                      <a:pt x="51" y="19"/>
                    </a:cubicBezTo>
                    <a:cubicBezTo>
                      <a:pt x="50" y="22"/>
                      <a:pt x="49" y="24"/>
                      <a:pt x="48" y="27"/>
                    </a:cubicBezTo>
                    <a:close/>
                    <a:moveTo>
                      <a:pt x="41" y="40"/>
                    </a:moveTo>
                    <a:cubicBezTo>
                      <a:pt x="37" y="43"/>
                      <a:pt x="34" y="45"/>
                      <a:pt x="30" y="48"/>
                    </a:cubicBezTo>
                    <a:cubicBezTo>
                      <a:pt x="30" y="48"/>
                      <a:pt x="29" y="49"/>
                      <a:pt x="28" y="49"/>
                    </a:cubicBezTo>
                    <a:cubicBezTo>
                      <a:pt x="30" y="47"/>
                      <a:pt x="33" y="45"/>
                      <a:pt x="35" y="43"/>
                    </a:cubicBezTo>
                    <a:cubicBezTo>
                      <a:pt x="37" y="42"/>
                      <a:pt x="40" y="40"/>
                      <a:pt x="42" y="38"/>
                    </a:cubicBezTo>
                    <a:cubicBezTo>
                      <a:pt x="42" y="38"/>
                      <a:pt x="41" y="39"/>
                      <a:pt x="41" y="40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3" y="36"/>
                    </a:cubicBezTo>
                    <a:cubicBezTo>
                      <a:pt x="43" y="35"/>
                      <a:pt x="43" y="36"/>
                      <a:pt x="42" y="36"/>
                    </a:cubicBezTo>
                    <a:cubicBezTo>
                      <a:pt x="40" y="38"/>
                      <a:pt x="37" y="41"/>
                      <a:pt x="35" y="43"/>
                    </a:cubicBezTo>
                    <a:cubicBezTo>
                      <a:pt x="32" y="45"/>
                      <a:pt x="29" y="46"/>
                      <a:pt x="27" y="48"/>
                    </a:cubicBezTo>
                    <a:cubicBezTo>
                      <a:pt x="25" y="49"/>
                      <a:pt x="23" y="50"/>
                      <a:pt x="21" y="51"/>
                    </a:cubicBezTo>
                    <a:cubicBezTo>
                      <a:pt x="23" y="50"/>
                      <a:pt x="25" y="49"/>
                      <a:pt x="27" y="48"/>
                    </a:cubicBezTo>
                    <a:cubicBezTo>
                      <a:pt x="33" y="43"/>
                      <a:pt x="40" y="38"/>
                      <a:pt x="45" y="32"/>
                    </a:cubicBezTo>
                    <a:cubicBezTo>
                      <a:pt x="45" y="33"/>
                      <a:pt x="44" y="34"/>
                      <a:pt x="43" y="35"/>
                    </a:cubicBezTo>
                    <a:close/>
                    <a:moveTo>
                      <a:pt x="46" y="31"/>
                    </a:moveTo>
                    <a:cubicBezTo>
                      <a:pt x="46" y="31"/>
                      <a:pt x="46" y="31"/>
                      <a:pt x="46" y="31"/>
                    </a:cubicBezTo>
                    <a:cubicBezTo>
                      <a:pt x="41" y="34"/>
                      <a:pt x="36" y="38"/>
                      <a:pt x="31" y="42"/>
                    </a:cubicBezTo>
                    <a:cubicBezTo>
                      <a:pt x="29" y="44"/>
                      <a:pt x="26" y="45"/>
                      <a:pt x="24" y="46"/>
                    </a:cubicBezTo>
                    <a:cubicBezTo>
                      <a:pt x="24" y="46"/>
                      <a:pt x="19" y="49"/>
                      <a:pt x="19" y="48"/>
                    </a:cubicBezTo>
                    <a:cubicBezTo>
                      <a:pt x="21" y="47"/>
                      <a:pt x="22" y="46"/>
                      <a:pt x="24" y="45"/>
                    </a:cubicBezTo>
                    <a:cubicBezTo>
                      <a:pt x="31" y="39"/>
                      <a:pt x="40" y="35"/>
                      <a:pt x="47" y="29"/>
                    </a:cubicBezTo>
                    <a:cubicBezTo>
                      <a:pt x="47" y="29"/>
                      <a:pt x="46" y="30"/>
                      <a:pt x="46" y="31"/>
                    </a:cubicBezTo>
                    <a:close/>
                    <a:moveTo>
                      <a:pt x="50" y="7"/>
                    </a:moveTo>
                    <a:cubicBezTo>
                      <a:pt x="44" y="13"/>
                      <a:pt x="37" y="19"/>
                      <a:pt x="31" y="24"/>
                    </a:cubicBezTo>
                    <a:cubicBezTo>
                      <a:pt x="27" y="27"/>
                      <a:pt x="23" y="30"/>
                      <a:pt x="19" y="33"/>
                    </a:cubicBezTo>
                    <a:cubicBezTo>
                      <a:pt x="17" y="34"/>
                      <a:pt x="15" y="35"/>
                      <a:pt x="13" y="36"/>
                    </a:cubicBezTo>
                    <a:cubicBezTo>
                      <a:pt x="14" y="35"/>
                      <a:pt x="16" y="33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9" y="30"/>
                      <a:pt x="21" y="29"/>
                      <a:pt x="22" y="27"/>
                    </a:cubicBezTo>
                    <a:cubicBezTo>
                      <a:pt x="27" y="24"/>
                      <a:pt x="32" y="21"/>
                      <a:pt x="36" y="18"/>
                    </a:cubicBezTo>
                    <a:cubicBezTo>
                      <a:pt x="41" y="14"/>
                      <a:pt x="46" y="11"/>
                      <a:pt x="48" y="6"/>
                    </a:cubicBezTo>
                    <a:cubicBezTo>
                      <a:pt x="49" y="6"/>
                      <a:pt x="50" y="6"/>
                      <a:pt x="50" y="7"/>
                    </a:cubicBezTo>
                    <a:close/>
                    <a:moveTo>
                      <a:pt x="12" y="35"/>
                    </a:moveTo>
                    <a:cubicBezTo>
                      <a:pt x="13" y="34"/>
                      <a:pt x="13" y="34"/>
                      <a:pt x="14" y="34"/>
                    </a:cubicBezTo>
                    <a:cubicBezTo>
                      <a:pt x="13" y="34"/>
                      <a:pt x="13" y="35"/>
                      <a:pt x="12" y="36"/>
                    </a:cubicBezTo>
                    <a:cubicBezTo>
                      <a:pt x="12" y="35"/>
                      <a:pt x="12" y="35"/>
                      <a:pt x="12" y="35"/>
                    </a:cubicBezTo>
                    <a:close/>
                    <a:moveTo>
                      <a:pt x="10" y="31"/>
                    </a:moveTo>
                    <a:cubicBezTo>
                      <a:pt x="12" y="29"/>
                      <a:pt x="15" y="28"/>
                      <a:pt x="17" y="26"/>
                    </a:cubicBezTo>
                    <a:cubicBezTo>
                      <a:pt x="20" y="24"/>
                      <a:pt x="23" y="22"/>
                      <a:pt x="25" y="20"/>
                    </a:cubicBezTo>
                    <a:cubicBezTo>
                      <a:pt x="21" y="25"/>
                      <a:pt x="15" y="29"/>
                      <a:pt x="11" y="34"/>
                    </a:cubicBezTo>
                    <a:cubicBezTo>
                      <a:pt x="11" y="33"/>
                      <a:pt x="10" y="32"/>
                      <a:pt x="10" y="31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6" y="21"/>
                      <a:pt x="21" y="18"/>
                    </a:cubicBezTo>
                    <a:cubicBezTo>
                      <a:pt x="21" y="18"/>
                      <a:pt x="24" y="16"/>
                      <a:pt x="22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5" y="25"/>
                      <a:pt x="12" y="27"/>
                      <a:pt x="9" y="30"/>
                    </a:cubicBezTo>
                    <a:cubicBezTo>
                      <a:pt x="9" y="29"/>
                      <a:pt x="9" y="28"/>
                      <a:pt x="8" y="27"/>
                    </a:cubicBezTo>
                    <a:close/>
                    <a:moveTo>
                      <a:pt x="7" y="24"/>
                    </a:moveTo>
                    <a:cubicBezTo>
                      <a:pt x="12" y="21"/>
                      <a:pt x="16" y="17"/>
                      <a:pt x="20" y="15"/>
                    </a:cubicBezTo>
                    <a:cubicBezTo>
                      <a:pt x="24" y="13"/>
                      <a:pt x="19" y="16"/>
                      <a:pt x="19" y="16"/>
                    </a:cubicBezTo>
                    <a:cubicBezTo>
                      <a:pt x="18" y="18"/>
                      <a:pt x="16" y="19"/>
                      <a:pt x="15" y="20"/>
                    </a:cubicBezTo>
                    <a:cubicBezTo>
                      <a:pt x="13" y="22"/>
                      <a:pt x="10" y="24"/>
                      <a:pt x="8" y="26"/>
                    </a:cubicBezTo>
                    <a:cubicBezTo>
                      <a:pt x="7" y="25"/>
                      <a:pt x="7" y="25"/>
                      <a:pt x="7" y="24"/>
                    </a:cubicBezTo>
                    <a:close/>
                    <a:moveTo>
                      <a:pt x="6" y="20"/>
                    </a:moveTo>
                    <a:cubicBezTo>
                      <a:pt x="8" y="19"/>
                      <a:pt x="11" y="17"/>
                      <a:pt x="13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8" y="12"/>
                      <a:pt x="22" y="8"/>
                      <a:pt x="18" y="12"/>
                    </a:cubicBezTo>
                    <a:cubicBezTo>
                      <a:pt x="15" y="16"/>
                      <a:pt x="10" y="19"/>
                      <a:pt x="6" y="22"/>
                    </a:cubicBezTo>
                    <a:cubicBezTo>
                      <a:pt x="6" y="22"/>
                      <a:pt x="6" y="21"/>
                      <a:pt x="6" y="20"/>
                    </a:cubicBezTo>
                    <a:close/>
                    <a:moveTo>
                      <a:pt x="5" y="13"/>
                    </a:moveTo>
                    <a:cubicBezTo>
                      <a:pt x="7" y="12"/>
                      <a:pt x="8" y="11"/>
                      <a:pt x="10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10" y="11"/>
                      <a:pt x="7" y="13"/>
                      <a:pt x="5" y="15"/>
                    </a:cubicBezTo>
                    <a:cubicBezTo>
                      <a:pt x="5" y="15"/>
                      <a:pt x="5" y="14"/>
                      <a:pt x="5" y="13"/>
                    </a:cubicBezTo>
                    <a:close/>
                    <a:moveTo>
                      <a:pt x="5" y="18"/>
                    </a:moveTo>
                    <a:cubicBezTo>
                      <a:pt x="5" y="18"/>
                      <a:pt x="5" y="17"/>
                      <a:pt x="5" y="17"/>
                    </a:cubicBezTo>
                    <a:cubicBezTo>
                      <a:pt x="9" y="15"/>
                      <a:pt x="12" y="11"/>
                      <a:pt x="16" y="9"/>
                    </a:cubicBezTo>
                    <a:cubicBezTo>
                      <a:pt x="19" y="7"/>
                      <a:pt x="14" y="12"/>
                      <a:pt x="13" y="13"/>
                    </a:cubicBezTo>
                    <a:cubicBezTo>
                      <a:pt x="11" y="15"/>
                      <a:pt x="8" y="17"/>
                      <a:pt x="5" y="19"/>
                    </a:cubicBezTo>
                    <a:cubicBezTo>
                      <a:pt x="5" y="19"/>
                      <a:pt x="5" y="18"/>
                      <a:pt x="5" y="18"/>
                    </a:cubicBezTo>
                    <a:close/>
                    <a:moveTo>
                      <a:pt x="22" y="13"/>
                    </a:moveTo>
                    <a:cubicBezTo>
                      <a:pt x="20" y="14"/>
                      <a:pt x="17" y="16"/>
                      <a:pt x="15" y="17"/>
                    </a:cubicBezTo>
                    <a:cubicBezTo>
                      <a:pt x="12" y="19"/>
                      <a:pt x="9" y="21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1" y="19"/>
                      <a:pt x="17" y="16"/>
                      <a:pt x="21" y="10"/>
                    </a:cubicBezTo>
                    <a:cubicBezTo>
                      <a:pt x="21" y="11"/>
                      <a:pt x="22" y="12"/>
                      <a:pt x="22" y="13"/>
                    </a:cubicBezTo>
                    <a:close/>
                    <a:moveTo>
                      <a:pt x="24" y="16"/>
                    </a:moveTo>
                    <a:cubicBezTo>
                      <a:pt x="19" y="18"/>
                      <a:pt x="15" y="22"/>
                      <a:pt x="11" y="25"/>
                    </a:cubicBezTo>
                    <a:cubicBezTo>
                      <a:pt x="10" y="26"/>
                      <a:pt x="8" y="28"/>
                      <a:pt x="10" y="25"/>
                    </a:cubicBezTo>
                    <a:cubicBezTo>
                      <a:pt x="12" y="24"/>
                      <a:pt x="13" y="23"/>
                      <a:pt x="14" y="21"/>
                    </a:cubicBezTo>
                    <a:cubicBezTo>
                      <a:pt x="17" y="19"/>
                      <a:pt x="20" y="16"/>
                      <a:pt x="23" y="14"/>
                    </a:cubicBezTo>
                    <a:cubicBezTo>
                      <a:pt x="23" y="15"/>
                      <a:pt x="24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6" y="26"/>
                      <a:pt x="11" y="29"/>
                    </a:cubicBezTo>
                    <a:cubicBezTo>
                      <a:pt x="15" y="27"/>
                      <a:pt x="20" y="21"/>
                      <a:pt x="24" y="17"/>
                    </a:cubicBezTo>
                    <a:cubicBezTo>
                      <a:pt x="25" y="18"/>
                      <a:pt x="25" y="19"/>
                      <a:pt x="25" y="19"/>
                    </a:cubicBezTo>
                    <a:close/>
                    <a:moveTo>
                      <a:pt x="26" y="21"/>
                    </a:move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6" y="23"/>
                      <a:pt x="25" y="23"/>
                      <a:pt x="24" y="24"/>
                    </a:cubicBezTo>
                    <a:cubicBezTo>
                      <a:pt x="24" y="25"/>
                      <a:pt x="23" y="26"/>
                      <a:pt x="22" y="27"/>
                    </a:cubicBezTo>
                    <a:cubicBezTo>
                      <a:pt x="20" y="28"/>
                      <a:pt x="18" y="30"/>
                      <a:pt x="16" y="31"/>
                    </a:cubicBezTo>
                    <a:cubicBezTo>
                      <a:pt x="16" y="32"/>
                      <a:pt x="15" y="32"/>
                      <a:pt x="14" y="33"/>
                    </a:cubicBezTo>
                    <a:cubicBezTo>
                      <a:pt x="14" y="33"/>
                      <a:pt x="11" y="35"/>
                      <a:pt x="13" y="33"/>
                    </a:cubicBezTo>
                    <a:cubicBezTo>
                      <a:pt x="17" y="28"/>
                      <a:pt x="22" y="25"/>
                      <a:pt x="26" y="20"/>
                    </a:cubicBezTo>
                    <a:cubicBezTo>
                      <a:pt x="26" y="20"/>
                      <a:pt x="26" y="21"/>
                      <a:pt x="26" y="21"/>
                    </a:cubicBezTo>
                    <a:close/>
                    <a:moveTo>
                      <a:pt x="32" y="17"/>
                    </a:moveTo>
                    <a:cubicBezTo>
                      <a:pt x="34" y="15"/>
                      <a:pt x="37" y="13"/>
                      <a:pt x="40" y="11"/>
                    </a:cubicBezTo>
                    <a:cubicBezTo>
                      <a:pt x="39" y="12"/>
                      <a:pt x="37" y="14"/>
                      <a:pt x="35" y="15"/>
                    </a:cubicBezTo>
                    <a:cubicBezTo>
                      <a:pt x="34" y="16"/>
                      <a:pt x="32" y="17"/>
                      <a:pt x="31" y="18"/>
                    </a:cubicBezTo>
                    <a:cubicBezTo>
                      <a:pt x="31" y="18"/>
                      <a:pt x="31" y="17"/>
                      <a:pt x="32" y="17"/>
                    </a:cubicBezTo>
                    <a:close/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3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8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4" y="17"/>
                      <a:pt x="36" y="16"/>
                    </a:cubicBezTo>
                    <a:cubicBezTo>
                      <a:pt x="38" y="14"/>
                      <a:pt x="40" y="13"/>
                      <a:pt x="42" y="11"/>
                    </a:cubicBezTo>
                    <a:cubicBezTo>
                      <a:pt x="43" y="10"/>
                      <a:pt x="44" y="8"/>
                      <a:pt x="46" y="7"/>
                    </a:cubicBezTo>
                    <a:cubicBezTo>
                      <a:pt x="46" y="7"/>
                      <a:pt x="46" y="6"/>
                      <a:pt x="47" y="6"/>
                    </a:cubicBezTo>
                    <a:cubicBezTo>
                      <a:pt x="47" y="6"/>
                      <a:pt x="47" y="7"/>
                      <a:pt x="46" y="7"/>
                    </a:cubicBezTo>
                    <a:cubicBezTo>
                      <a:pt x="46" y="9"/>
                      <a:pt x="44" y="10"/>
                      <a:pt x="43" y="11"/>
                    </a:cubicBezTo>
                    <a:cubicBezTo>
                      <a:pt x="41" y="13"/>
                      <a:pt x="38" y="15"/>
                      <a:pt x="36" y="17"/>
                    </a:cubicBezTo>
                    <a:cubicBezTo>
                      <a:pt x="34" y="18"/>
                      <a:pt x="32" y="20"/>
                      <a:pt x="29" y="21"/>
                    </a:cubicBezTo>
                    <a:cubicBezTo>
                      <a:pt x="30" y="21"/>
                      <a:pt x="30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4" y="6"/>
                      <a:pt x="45" y="5"/>
                      <a:pt x="46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1" y="10"/>
                      <a:pt x="38" y="12"/>
                      <a:pt x="35" y="13"/>
                    </a:cubicBezTo>
                    <a:cubicBezTo>
                      <a:pt x="34" y="14"/>
                      <a:pt x="33" y="15"/>
                      <a:pt x="32" y="16"/>
                    </a:cubicBezTo>
                    <a:cubicBezTo>
                      <a:pt x="33" y="15"/>
                      <a:pt x="33" y="15"/>
                      <a:pt x="34" y="14"/>
                    </a:cubicBezTo>
                    <a:cubicBezTo>
                      <a:pt x="37" y="11"/>
                      <a:pt x="40" y="8"/>
                      <a:pt x="43" y="6"/>
                    </a:cubicBezTo>
                    <a:close/>
                    <a:moveTo>
                      <a:pt x="41" y="6"/>
                    </a:moveTo>
                    <a:cubicBezTo>
                      <a:pt x="38" y="8"/>
                      <a:pt x="36" y="10"/>
                      <a:pt x="34" y="13"/>
                    </a:cubicBezTo>
                    <a:cubicBezTo>
                      <a:pt x="36" y="10"/>
                      <a:pt x="38" y="8"/>
                      <a:pt x="41" y="6"/>
                    </a:cubicBezTo>
                    <a:close/>
                    <a:moveTo>
                      <a:pt x="20" y="9"/>
                    </a:moveTo>
                    <a:cubicBezTo>
                      <a:pt x="15" y="13"/>
                      <a:pt x="10" y="17"/>
                      <a:pt x="6" y="20"/>
                    </a:cubicBezTo>
                    <a:cubicBezTo>
                      <a:pt x="11" y="16"/>
                      <a:pt x="15" y="12"/>
                      <a:pt x="19" y="7"/>
                    </a:cubicBezTo>
                    <a:cubicBezTo>
                      <a:pt x="19" y="8"/>
                      <a:pt x="20" y="9"/>
                      <a:pt x="20" y="9"/>
                    </a:cubicBezTo>
                    <a:close/>
                    <a:moveTo>
                      <a:pt x="18" y="7"/>
                    </a:moveTo>
                    <a:cubicBezTo>
                      <a:pt x="13" y="9"/>
                      <a:pt x="10" y="14"/>
                      <a:pt x="5" y="16"/>
                    </a:cubicBezTo>
                    <a:cubicBezTo>
                      <a:pt x="7" y="15"/>
                      <a:pt x="9" y="13"/>
                      <a:pt x="11" y="11"/>
                    </a:cubicBezTo>
                    <a:cubicBezTo>
                      <a:pt x="13" y="10"/>
                      <a:pt x="14" y="8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6"/>
                      <a:pt x="17" y="6"/>
                      <a:pt x="18" y="7"/>
                    </a:cubicBezTo>
                    <a:close/>
                    <a:moveTo>
                      <a:pt x="14" y="5"/>
                    </a:moveTo>
                    <a:cubicBezTo>
                      <a:pt x="11" y="7"/>
                      <a:pt x="8" y="9"/>
                      <a:pt x="5" y="12"/>
                    </a:cubicBezTo>
                    <a:cubicBezTo>
                      <a:pt x="6" y="7"/>
                      <a:pt x="9" y="4"/>
                      <a:pt x="14" y="5"/>
                    </a:cubicBezTo>
                    <a:close/>
                    <a:moveTo>
                      <a:pt x="13" y="37"/>
                    </a:moveTo>
                    <a:cubicBezTo>
                      <a:pt x="15" y="35"/>
                      <a:pt x="18" y="34"/>
                      <a:pt x="20" y="33"/>
                    </a:cubicBezTo>
                    <a:cubicBezTo>
                      <a:pt x="18" y="34"/>
                      <a:pt x="16" y="36"/>
                      <a:pt x="15" y="38"/>
                    </a:cubicBezTo>
                    <a:cubicBezTo>
                      <a:pt x="14" y="38"/>
                      <a:pt x="15" y="39"/>
                      <a:pt x="15" y="39"/>
                    </a:cubicBezTo>
                    <a:cubicBezTo>
                      <a:pt x="21" y="34"/>
                      <a:pt x="28" y="31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29" y="32"/>
                      <a:pt x="21" y="36"/>
                      <a:pt x="16" y="41"/>
                    </a:cubicBezTo>
                    <a:cubicBezTo>
                      <a:pt x="15" y="41"/>
                      <a:pt x="15" y="42"/>
                      <a:pt x="15" y="42"/>
                    </a:cubicBezTo>
                    <a:cubicBezTo>
                      <a:pt x="15" y="41"/>
                      <a:pt x="15" y="40"/>
                      <a:pt x="14" y="40"/>
                    </a:cubicBezTo>
                    <a:cubicBezTo>
                      <a:pt x="14" y="39"/>
                      <a:pt x="13" y="38"/>
                      <a:pt x="13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146"/>
              <p:cNvSpPr>
                <a:spLocks noEditPoints="1"/>
              </p:cNvSpPr>
              <p:nvPr/>
            </p:nvSpPr>
            <p:spPr bwMode="auto">
              <a:xfrm>
                <a:off x="3432" y="2619"/>
                <a:ext cx="132" cy="152"/>
              </a:xfrm>
              <a:custGeom>
                <a:avLst/>
                <a:gdLst>
                  <a:gd name="T0" fmla="*/ 17 w 56"/>
                  <a:gd name="T1" fmla="*/ 3 h 64"/>
                  <a:gd name="T2" fmla="*/ 26 w 56"/>
                  <a:gd name="T3" fmla="*/ 64 h 64"/>
                  <a:gd name="T4" fmla="*/ 55 w 56"/>
                  <a:gd name="T5" fmla="*/ 10 h 64"/>
                  <a:gd name="T6" fmla="*/ 27 w 56"/>
                  <a:gd name="T7" fmla="*/ 60 h 64"/>
                  <a:gd name="T8" fmla="*/ 31 w 56"/>
                  <a:gd name="T9" fmla="*/ 51 h 64"/>
                  <a:gd name="T10" fmla="*/ 36 w 56"/>
                  <a:gd name="T11" fmla="*/ 48 h 64"/>
                  <a:gd name="T12" fmla="*/ 37 w 56"/>
                  <a:gd name="T13" fmla="*/ 46 h 64"/>
                  <a:gd name="T14" fmla="*/ 24 w 56"/>
                  <a:gd name="T15" fmla="*/ 56 h 64"/>
                  <a:gd name="T16" fmla="*/ 24 w 56"/>
                  <a:gd name="T17" fmla="*/ 56 h 64"/>
                  <a:gd name="T18" fmla="*/ 22 w 56"/>
                  <a:gd name="T19" fmla="*/ 52 h 64"/>
                  <a:gd name="T20" fmla="*/ 34 w 56"/>
                  <a:gd name="T21" fmla="*/ 41 h 64"/>
                  <a:gd name="T22" fmla="*/ 37 w 56"/>
                  <a:gd name="T23" fmla="*/ 36 h 64"/>
                  <a:gd name="T24" fmla="*/ 16 w 56"/>
                  <a:gd name="T25" fmla="*/ 42 h 64"/>
                  <a:gd name="T26" fmla="*/ 18 w 56"/>
                  <a:gd name="T27" fmla="*/ 45 h 64"/>
                  <a:gd name="T28" fmla="*/ 51 w 56"/>
                  <a:gd name="T29" fmla="*/ 15 h 64"/>
                  <a:gd name="T30" fmla="*/ 35 w 56"/>
                  <a:gd name="T31" fmla="*/ 31 h 64"/>
                  <a:gd name="T32" fmla="*/ 37 w 56"/>
                  <a:gd name="T33" fmla="*/ 25 h 64"/>
                  <a:gd name="T34" fmla="*/ 52 w 56"/>
                  <a:gd name="T35" fmla="*/ 13 h 64"/>
                  <a:gd name="T36" fmla="*/ 21 w 56"/>
                  <a:gd name="T37" fmla="*/ 33 h 64"/>
                  <a:gd name="T38" fmla="*/ 50 w 56"/>
                  <a:gd name="T39" fmla="*/ 8 h 64"/>
                  <a:gd name="T40" fmla="*/ 26 w 56"/>
                  <a:gd name="T41" fmla="*/ 41 h 64"/>
                  <a:gd name="T42" fmla="*/ 48 w 56"/>
                  <a:gd name="T43" fmla="*/ 27 h 64"/>
                  <a:gd name="T44" fmla="*/ 35 w 56"/>
                  <a:gd name="T45" fmla="*/ 44 h 64"/>
                  <a:gd name="T46" fmla="*/ 43 w 56"/>
                  <a:gd name="T47" fmla="*/ 36 h 64"/>
                  <a:gd name="T48" fmla="*/ 22 w 56"/>
                  <a:gd name="T49" fmla="*/ 51 h 64"/>
                  <a:gd name="T50" fmla="*/ 46 w 56"/>
                  <a:gd name="T51" fmla="*/ 31 h 64"/>
                  <a:gd name="T52" fmla="*/ 20 w 56"/>
                  <a:gd name="T53" fmla="*/ 48 h 64"/>
                  <a:gd name="T54" fmla="*/ 50 w 56"/>
                  <a:gd name="T55" fmla="*/ 7 h 64"/>
                  <a:gd name="T56" fmla="*/ 17 w 56"/>
                  <a:gd name="T57" fmla="*/ 32 h 64"/>
                  <a:gd name="T58" fmla="*/ 48 w 56"/>
                  <a:gd name="T59" fmla="*/ 6 h 64"/>
                  <a:gd name="T60" fmla="*/ 13 w 56"/>
                  <a:gd name="T61" fmla="*/ 36 h 64"/>
                  <a:gd name="T62" fmla="*/ 25 w 56"/>
                  <a:gd name="T63" fmla="*/ 20 h 64"/>
                  <a:gd name="T64" fmla="*/ 21 w 56"/>
                  <a:gd name="T65" fmla="*/ 19 h 64"/>
                  <a:gd name="T66" fmla="*/ 8 w 56"/>
                  <a:gd name="T67" fmla="*/ 27 h 64"/>
                  <a:gd name="T68" fmla="*/ 15 w 56"/>
                  <a:gd name="T69" fmla="*/ 20 h 64"/>
                  <a:gd name="T70" fmla="*/ 13 w 56"/>
                  <a:gd name="T71" fmla="*/ 16 h 64"/>
                  <a:gd name="T72" fmla="*/ 6 w 56"/>
                  <a:gd name="T73" fmla="*/ 20 h 64"/>
                  <a:gd name="T74" fmla="*/ 5 w 56"/>
                  <a:gd name="T75" fmla="*/ 16 h 64"/>
                  <a:gd name="T76" fmla="*/ 16 w 56"/>
                  <a:gd name="T77" fmla="*/ 9 h 64"/>
                  <a:gd name="T78" fmla="*/ 23 w 56"/>
                  <a:gd name="T79" fmla="*/ 13 h 64"/>
                  <a:gd name="T80" fmla="*/ 21 w 56"/>
                  <a:gd name="T81" fmla="*/ 10 h 64"/>
                  <a:gd name="T82" fmla="*/ 11 w 56"/>
                  <a:gd name="T83" fmla="*/ 25 h 64"/>
                  <a:gd name="T84" fmla="*/ 25 w 56"/>
                  <a:gd name="T85" fmla="*/ 19 h 64"/>
                  <a:gd name="T86" fmla="*/ 26 w 56"/>
                  <a:gd name="T87" fmla="*/ 21 h 64"/>
                  <a:gd name="T88" fmla="*/ 22 w 56"/>
                  <a:gd name="T89" fmla="*/ 27 h 64"/>
                  <a:gd name="T90" fmla="*/ 26 w 56"/>
                  <a:gd name="T91" fmla="*/ 20 h 64"/>
                  <a:gd name="T92" fmla="*/ 36 w 56"/>
                  <a:gd name="T93" fmla="*/ 15 h 64"/>
                  <a:gd name="T94" fmla="*/ 28 w 56"/>
                  <a:gd name="T95" fmla="*/ 22 h 64"/>
                  <a:gd name="T96" fmla="*/ 36 w 56"/>
                  <a:gd name="T97" fmla="*/ 16 h 64"/>
                  <a:gd name="T98" fmla="*/ 47 w 56"/>
                  <a:gd name="T99" fmla="*/ 8 h 64"/>
                  <a:gd name="T100" fmla="*/ 30 w 56"/>
                  <a:gd name="T101" fmla="*/ 20 h 64"/>
                  <a:gd name="T102" fmla="*/ 36 w 56"/>
                  <a:gd name="T103" fmla="*/ 13 h 64"/>
                  <a:gd name="T104" fmla="*/ 41 w 56"/>
                  <a:gd name="T105" fmla="*/ 7 h 64"/>
                  <a:gd name="T106" fmla="*/ 6 w 56"/>
                  <a:gd name="T107" fmla="*/ 20 h 64"/>
                  <a:gd name="T108" fmla="*/ 5 w 56"/>
                  <a:gd name="T109" fmla="*/ 16 h 64"/>
                  <a:gd name="T110" fmla="*/ 18 w 56"/>
                  <a:gd name="T111" fmla="*/ 7 h 64"/>
                  <a:gd name="T112" fmla="*/ 13 w 56"/>
                  <a:gd name="T113" fmla="*/ 37 h 64"/>
                  <a:gd name="T114" fmla="*/ 35 w 56"/>
                  <a:gd name="T115" fmla="*/ 27 h 64"/>
                  <a:gd name="T116" fmla="*/ 16 w 56"/>
                  <a:gd name="T117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4">
                    <a:moveTo>
                      <a:pt x="55" y="10"/>
                    </a:moveTo>
                    <a:cubicBezTo>
                      <a:pt x="55" y="4"/>
                      <a:pt x="49" y="2"/>
                      <a:pt x="43" y="3"/>
                    </a:cubicBezTo>
                    <a:cubicBezTo>
                      <a:pt x="35" y="4"/>
                      <a:pt x="31" y="11"/>
                      <a:pt x="28" y="18"/>
                    </a:cubicBezTo>
                    <a:cubicBezTo>
                      <a:pt x="25" y="13"/>
                      <a:pt x="23" y="5"/>
                      <a:pt x="17" y="3"/>
                    </a:cubicBezTo>
                    <a:cubicBezTo>
                      <a:pt x="11" y="0"/>
                      <a:pt x="5" y="3"/>
                      <a:pt x="3" y="9"/>
                    </a:cubicBezTo>
                    <a:cubicBezTo>
                      <a:pt x="0" y="16"/>
                      <a:pt x="4" y="25"/>
                      <a:pt x="7" y="31"/>
                    </a:cubicBezTo>
                    <a:cubicBezTo>
                      <a:pt x="12" y="42"/>
                      <a:pt x="19" y="53"/>
                      <a:pt x="25" y="63"/>
                    </a:cubicBezTo>
                    <a:cubicBezTo>
                      <a:pt x="25" y="63"/>
                      <a:pt x="25" y="63"/>
                      <a:pt x="26" y="64"/>
                    </a:cubicBezTo>
                    <a:cubicBezTo>
                      <a:pt x="26" y="64"/>
                      <a:pt x="27" y="64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6" y="53"/>
                      <a:pt x="43" y="43"/>
                      <a:pt x="49" y="31"/>
                    </a:cubicBezTo>
                    <a:cubicBezTo>
                      <a:pt x="52" y="25"/>
                      <a:pt x="56" y="18"/>
                      <a:pt x="55" y="10"/>
                    </a:cubicBezTo>
                    <a:close/>
                    <a:moveTo>
                      <a:pt x="27" y="60"/>
                    </a:moveTo>
                    <a:cubicBezTo>
                      <a:pt x="27" y="60"/>
                      <a:pt x="27" y="60"/>
                      <a:pt x="27" y="60"/>
                    </a:cubicBezTo>
                    <a:cubicBezTo>
                      <a:pt x="28" y="58"/>
                      <a:pt x="29" y="57"/>
                      <a:pt x="30" y="56"/>
                    </a:cubicBezTo>
                    <a:cubicBezTo>
                      <a:pt x="29" y="57"/>
                      <a:pt x="28" y="59"/>
                      <a:pt x="27" y="60"/>
                    </a:cubicBezTo>
                    <a:close/>
                    <a:moveTo>
                      <a:pt x="25" y="57"/>
                    </a:moveTo>
                    <a:cubicBezTo>
                      <a:pt x="25" y="56"/>
                      <a:pt x="27" y="55"/>
                      <a:pt x="27" y="55"/>
                    </a:cubicBezTo>
                    <a:cubicBezTo>
                      <a:pt x="28" y="53"/>
                      <a:pt x="29" y="52"/>
                      <a:pt x="31" y="51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29" y="53"/>
                      <a:pt x="27" y="55"/>
                      <a:pt x="25" y="56"/>
                    </a:cubicBezTo>
                    <a:cubicBezTo>
                      <a:pt x="25" y="56"/>
                      <a:pt x="25" y="57"/>
                      <a:pt x="25" y="57"/>
                    </a:cubicBezTo>
                    <a:cubicBezTo>
                      <a:pt x="25" y="57"/>
                      <a:pt x="25" y="57"/>
                      <a:pt x="25" y="57"/>
                    </a:cubicBezTo>
                    <a:close/>
                    <a:moveTo>
                      <a:pt x="36" y="48"/>
                    </a:moveTo>
                    <a:cubicBezTo>
                      <a:pt x="32" y="51"/>
                      <a:pt x="30" y="56"/>
                      <a:pt x="26" y="59"/>
                    </a:cubicBezTo>
                    <a:cubicBezTo>
                      <a:pt x="26" y="58"/>
                      <a:pt x="25" y="58"/>
                      <a:pt x="25" y="57"/>
                    </a:cubicBezTo>
                    <a:cubicBezTo>
                      <a:pt x="29" y="55"/>
                      <a:pt x="32" y="51"/>
                      <a:pt x="36" y="48"/>
                    </a:cubicBezTo>
                    <a:close/>
                    <a:moveTo>
                      <a:pt x="37" y="46"/>
                    </a:moveTo>
                    <a:cubicBezTo>
                      <a:pt x="37" y="46"/>
                      <a:pt x="36" y="46"/>
                      <a:pt x="36" y="47"/>
                    </a:cubicBezTo>
                    <a:cubicBezTo>
                      <a:pt x="36" y="46"/>
                      <a:pt x="37" y="45"/>
                      <a:pt x="38" y="45"/>
                    </a:cubicBezTo>
                    <a:cubicBezTo>
                      <a:pt x="38" y="45"/>
                      <a:pt x="37" y="45"/>
                      <a:pt x="37" y="46"/>
                    </a:cubicBezTo>
                    <a:close/>
                    <a:moveTo>
                      <a:pt x="24" y="56"/>
                    </a:moveTo>
                    <a:cubicBezTo>
                      <a:pt x="24" y="55"/>
                      <a:pt x="23" y="55"/>
                      <a:pt x="23" y="54"/>
                    </a:cubicBezTo>
                    <a:cubicBezTo>
                      <a:pt x="29" y="50"/>
                      <a:pt x="34" y="46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4" y="47"/>
                      <a:pt x="29" y="51"/>
                      <a:pt x="24" y="56"/>
                    </a:cubicBezTo>
                    <a:close/>
                    <a:moveTo>
                      <a:pt x="22" y="52"/>
                    </a:moveTo>
                    <a:cubicBezTo>
                      <a:pt x="24" y="51"/>
                      <a:pt x="27" y="49"/>
                      <a:pt x="29" y="48"/>
                    </a:cubicBezTo>
                    <a:cubicBezTo>
                      <a:pt x="27" y="50"/>
                      <a:pt x="25" y="51"/>
                      <a:pt x="22" y="53"/>
                    </a:cubicBezTo>
                    <a:cubicBezTo>
                      <a:pt x="22" y="53"/>
                      <a:pt x="22" y="52"/>
                      <a:pt x="22" y="52"/>
                    </a:cubicBezTo>
                    <a:close/>
                    <a:moveTo>
                      <a:pt x="20" y="49"/>
                    </a:moveTo>
                    <a:cubicBezTo>
                      <a:pt x="29" y="46"/>
                      <a:pt x="36" y="40"/>
                      <a:pt x="43" y="34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40" y="37"/>
                      <a:pt x="37" y="39"/>
                      <a:pt x="34" y="41"/>
                    </a:cubicBezTo>
                    <a:cubicBezTo>
                      <a:pt x="30" y="45"/>
                      <a:pt x="25" y="48"/>
                      <a:pt x="21" y="51"/>
                    </a:cubicBezTo>
                    <a:cubicBezTo>
                      <a:pt x="21" y="50"/>
                      <a:pt x="20" y="50"/>
                      <a:pt x="20" y="49"/>
                    </a:cubicBezTo>
                    <a:close/>
                    <a:moveTo>
                      <a:pt x="18" y="46"/>
                    </a:moveTo>
                    <a:cubicBezTo>
                      <a:pt x="25" y="43"/>
                      <a:pt x="31" y="39"/>
                      <a:pt x="37" y="36"/>
                    </a:cubicBezTo>
                    <a:cubicBezTo>
                      <a:pt x="39" y="34"/>
                      <a:pt x="41" y="33"/>
                      <a:pt x="42" y="32"/>
                    </a:cubicBezTo>
                    <a:cubicBezTo>
                      <a:pt x="35" y="38"/>
                      <a:pt x="26" y="41"/>
                      <a:pt x="19" y="48"/>
                    </a:cubicBezTo>
                    <a:cubicBezTo>
                      <a:pt x="19" y="47"/>
                      <a:pt x="18" y="47"/>
                      <a:pt x="18" y="46"/>
                    </a:cubicBezTo>
                    <a:close/>
                    <a:moveTo>
                      <a:pt x="16" y="42"/>
                    </a:moveTo>
                    <a:cubicBezTo>
                      <a:pt x="16" y="42"/>
                      <a:pt x="16" y="42"/>
                      <a:pt x="16" y="42"/>
                    </a:cubicBezTo>
                    <a:cubicBezTo>
                      <a:pt x="23" y="39"/>
                      <a:pt x="29" y="35"/>
                      <a:pt x="35" y="31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28" y="36"/>
                      <a:pt x="23" y="41"/>
                      <a:pt x="18" y="45"/>
                    </a:cubicBezTo>
                    <a:cubicBezTo>
                      <a:pt x="17" y="44"/>
                      <a:pt x="16" y="43"/>
                      <a:pt x="16" y="42"/>
                    </a:cubicBezTo>
                    <a:close/>
                    <a:moveTo>
                      <a:pt x="39" y="24"/>
                    </a:moveTo>
                    <a:cubicBezTo>
                      <a:pt x="43" y="21"/>
                      <a:pt x="46" y="18"/>
                      <a:pt x="50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52" y="14"/>
                      <a:pt x="52" y="14"/>
                    </a:cubicBezTo>
                    <a:cubicBezTo>
                      <a:pt x="52" y="15"/>
                      <a:pt x="52" y="16"/>
                      <a:pt x="52" y="17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45" y="21"/>
                      <a:pt x="41" y="27"/>
                      <a:pt x="35" y="31"/>
                    </a:cubicBezTo>
                    <a:cubicBezTo>
                      <a:pt x="31" y="33"/>
                      <a:pt x="27" y="35"/>
                      <a:pt x="24" y="37"/>
                    </a:cubicBezTo>
                    <a:cubicBezTo>
                      <a:pt x="22" y="38"/>
                      <a:pt x="21" y="39"/>
                      <a:pt x="19" y="40"/>
                    </a:cubicBezTo>
                    <a:cubicBezTo>
                      <a:pt x="15" y="42"/>
                      <a:pt x="19" y="39"/>
                      <a:pt x="20" y="39"/>
                    </a:cubicBezTo>
                    <a:cubicBezTo>
                      <a:pt x="26" y="34"/>
                      <a:pt x="32" y="30"/>
                      <a:pt x="37" y="25"/>
                    </a:cubicBezTo>
                    <a:cubicBezTo>
                      <a:pt x="38" y="25"/>
                      <a:pt x="39" y="24"/>
                      <a:pt x="39" y="24"/>
                    </a:cubicBezTo>
                    <a:close/>
                    <a:moveTo>
                      <a:pt x="51" y="8"/>
                    </a:moveTo>
                    <a:cubicBezTo>
                      <a:pt x="52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6"/>
                      <a:pt x="44" y="18"/>
                      <a:pt x="41" y="21"/>
                    </a:cubicBezTo>
                    <a:cubicBezTo>
                      <a:pt x="36" y="25"/>
                      <a:pt x="32" y="28"/>
                      <a:pt x="27" y="30"/>
                    </a:cubicBezTo>
                    <a:cubicBezTo>
                      <a:pt x="24" y="32"/>
                      <a:pt x="21" y="34"/>
                      <a:pt x="18" y="36"/>
                    </a:cubicBezTo>
                    <a:cubicBezTo>
                      <a:pt x="19" y="35"/>
                      <a:pt x="20" y="34"/>
                      <a:pt x="21" y="33"/>
                    </a:cubicBezTo>
                    <a:cubicBezTo>
                      <a:pt x="31" y="24"/>
                      <a:pt x="43" y="19"/>
                      <a:pt x="51" y="8"/>
                    </a:cubicBezTo>
                    <a:close/>
                    <a:moveTo>
                      <a:pt x="32" y="24"/>
                    </a:moveTo>
                    <a:cubicBezTo>
                      <a:pt x="35" y="22"/>
                      <a:pt x="38" y="19"/>
                      <a:pt x="41" y="16"/>
                    </a:cubicBezTo>
                    <a:cubicBezTo>
                      <a:pt x="44" y="14"/>
                      <a:pt x="48" y="11"/>
                      <a:pt x="50" y="8"/>
                    </a:cubicBezTo>
                    <a:cubicBezTo>
                      <a:pt x="45" y="15"/>
                      <a:pt x="38" y="20"/>
                      <a:pt x="32" y="24"/>
                    </a:cubicBezTo>
                    <a:close/>
                    <a:moveTo>
                      <a:pt x="48" y="27"/>
                    </a:moveTo>
                    <a:cubicBezTo>
                      <a:pt x="44" y="30"/>
                      <a:pt x="40" y="33"/>
                      <a:pt x="35" y="36"/>
                    </a:cubicBezTo>
                    <a:cubicBezTo>
                      <a:pt x="32" y="38"/>
                      <a:pt x="29" y="39"/>
                      <a:pt x="26" y="41"/>
                    </a:cubicBezTo>
                    <a:cubicBezTo>
                      <a:pt x="24" y="42"/>
                      <a:pt x="21" y="44"/>
                      <a:pt x="19" y="45"/>
                    </a:cubicBezTo>
                    <a:cubicBezTo>
                      <a:pt x="24" y="40"/>
                      <a:pt x="30" y="36"/>
                      <a:pt x="36" y="32"/>
                    </a:cubicBezTo>
                    <a:cubicBezTo>
                      <a:pt x="41" y="28"/>
                      <a:pt x="46" y="23"/>
                      <a:pt x="51" y="19"/>
                    </a:cubicBezTo>
                    <a:cubicBezTo>
                      <a:pt x="50" y="22"/>
                      <a:pt x="49" y="24"/>
                      <a:pt x="48" y="27"/>
                    </a:cubicBezTo>
                    <a:close/>
                    <a:moveTo>
                      <a:pt x="41" y="40"/>
                    </a:moveTo>
                    <a:cubicBezTo>
                      <a:pt x="38" y="43"/>
                      <a:pt x="34" y="45"/>
                      <a:pt x="31" y="48"/>
                    </a:cubicBezTo>
                    <a:cubicBezTo>
                      <a:pt x="30" y="48"/>
                      <a:pt x="29" y="49"/>
                      <a:pt x="28" y="50"/>
                    </a:cubicBezTo>
                    <a:cubicBezTo>
                      <a:pt x="30" y="48"/>
                      <a:pt x="33" y="46"/>
                      <a:pt x="35" y="44"/>
                    </a:cubicBezTo>
                    <a:cubicBezTo>
                      <a:pt x="38" y="42"/>
                      <a:pt x="40" y="40"/>
                      <a:pt x="42" y="38"/>
                    </a:cubicBezTo>
                    <a:cubicBezTo>
                      <a:pt x="42" y="38"/>
                      <a:pt x="41" y="39"/>
                      <a:pt x="41" y="40"/>
                    </a:cubicBezTo>
                    <a:close/>
                    <a:moveTo>
                      <a:pt x="44" y="35"/>
                    </a:moveTo>
                    <a:cubicBezTo>
                      <a:pt x="44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0" y="38"/>
                      <a:pt x="37" y="41"/>
                      <a:pt x="35" y="43"/>
                    </a:cubicBezTo>
                    <a:cubicBezTo>
                      <a:pt x="32" y="45"/>
                      <a:pt x="30" y="47"/>
                      <a:pt x="27" y="48"/>
                    </a:cubicBezTo>
                    <a:cubicBezTo>
                      <a:pt x="25" y="49"/>
                      <a:pt x="23" y="50"/>
                      <a:pt x="22" y="51"/>
                    </a:cubicBezTo>
                    <a:cubicBezTo>
                      <a:pt x="23" y="50"/>
                      <a:pt x="25" y="49"/>
                      <a:pt x="27" y="48"/>
                    </a:cubicBezTo>
                    <a:cubicBezTo>
                      <a:pt x="33" y="43"/>
                      <a:pt x="40" y="38"/>
                      <a:pt x="45" y="32"/>
                    </a:cubicBezTo>
                    <a:cubicBezTo>
                      <a:pt x="45" y="33"/>
                      <a:pt x="44" y="34"/>
                      <a:pt x="44" y="35"/>
                    </a:cubicBezTo>
                    <a:close/>
                    <a:moveTo>
                      <a:pt x="46" y="31"/>
                    </a:moveTo>
                    <a:cubicBezTo>
                      <a:pt x="46" y="31"/>
                      <a:pt x="46" y="31"/>
                      <a:pt x="46" y="31"/>
                    </a:cubicBezTo>
                    <a:cubicBezTo>
                      <a:pt x="41" y="35"/>
                      <a:pt x="36" y="39"/>
                      <a:pt x="32" y="42"/>
                    </a:cubicBezTo>
                    <a:cubicBezTo>
                      <a:pt x="29" y="44"/>
                      <a:pt x="27" y="45"/>
                      <a:pt x="24" y="47"/>
                    </a:cubicBezTo>
                    <a:cubicBezTo>
                      <a:pt x="24" y="46"/>
                      <a:pt x="19" y="49"/>
                      <a:pt x="20" y="48"/>
                    </a:cubicBezTo>
                    <a:cubicBezTo>
                      <a:pt x="21" y="47"/>
                      <a:pt x="22" y="46"/>
                      <a:pt x="24" y="45"/>
                    </a:cubicBezTo>
                    <a:cubicBezTo>
                      <a:pt x="31" y="39"/>
                      <a:pt x="40" y="35"/>
                      <a:pt x="47" y="29"/>
                    </a:cubicBezTo>
                    <a:cubicBezTo>
                      <a:pt x="47" y="30"/>
                      <a:pt x="47" y="30"/>
                      <a:pt x="46" y="31"/>
                    </a:cubicBezTo>
                    <a:close/>
                    <a:moveTo>
                      <a:pt x="50" y="7"/>
                    </a:moveTo>
                    <a:cubicBezTo>
                      <a:pt x="44" y="13"/>
                      <a:pt x="37" y="19"/>
                      <a:pt x="31" y="24"/>
                    </a:cubicBezTo>
                    <a:cubicBezTo>
                      <a:pt x="27" y="27"/>
                      <a:pt x="23" y="30"/>
                      <a:pt x="19" y="33"/>
                    </a:cubicBezTo>
                    <a:cubicBezTo>
                      <a:pt x="17" y="34"/>
                      <a:pt x="15" y="35"/>
                      <a:pt x="13" y="36"/>
                    </a:cubicBezTo>
                    <a:cubicBezTo>
                      <a:pt x="15" y="35"/>
                      <a:pt x="16" y="33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9" y="30"/>
                      <a:pt x="21" y="29"/>
                      <a:pt x="23" y="27"/>
                    </a:cubicBezTo>
                    <a:cubicBezTo>
                      <a:pt x="27" y="24"/>
                      <a:pt x="32" y="21"/>
                      <a:pt x="36" y="18"/>
                    </a:cubicBezTo>
                    <a:cubicBezTo>
                      <a:pt x="41" y="14"/>
                      <a:pt x="46" y="11"/>
                      <a:pt x="48" y="6"/>
                    </a:cubicBezTo>
                    <a:cubicBezTo>
                      <a:pt x="49" y="6"/>
                      <a:pt x="50" y="7"/>
                      <a:pt x="50" y="7"/>
                    </a:cubicBezTo>
                    <a:close/>
                    <a:moveTo>
                      <a:pt x="12" y="35"/>
                    </a:moveTo>
                    <a:cubicBezTo>
                      <a:pt x="13" y="35"/>
                      <a:pt x="14" y="34"/>
                      <a:pt x="14" y="34"/>
                    </a:cubicBezTo>
                    <a:cubicBezTo>
                      <a:pt x="14" y="34"/>
                      <a:pt x="13" y="35"/>
                      <a:pt x="13" y="36"/>
                    </a:cubicBezTo>
                    <a:cubicBezTo>
                      <a:pt x="12" y="35"/>
                      <a:pt x="12" y="35"/>
                      <a:pt x="12" y="35"/>
                    </a:cubicBezTo>
                    <a:close/>
                    <a:moveTo>
                      <a:pt x="10" y="31"/>
                    </a:moveTo>
                    <a:cubicBezTo>
                      <a:pt x="13" y="29"/>
                      <a:pt x="15" y="28"/>
                      <a:pt x="18" y="26"/>
                    </a:cubicBezTo>
                    <a:cubicBezTo>
                      <a:pt x="20" y="24"/>
                      <a:pt x="23" y="22"/>
                      <a:pt x="25" y="20"/>
                    </a:cubicBezTo>
                    <a:cubicBezTo>
                      <a:pt x="21" y="25"/>
                      <a:pt x="16" y="29"/>
                      <a:pt x="12" y="34"/>
                    </a:cubicBezTo>
                    <a:cubicBezTo>
                      <a:pt x="11" y="33"/>
                      <a:pt x="11" y="32"/>
                      <a:pt x="10" y="31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7" y="21"/>
                      <a:pt x="21" y="19"/>
                    </a:cubicBezTo>
                    <a:cubicBezTo>
                      <a:pt x="22" y="18"/>
                      <a:pt x="24" y="16"/>
                      <a:pt x="22" y="19"/>
                    </a:cubicBezTo>
                    <a:cubicBezTo>
                      <a:pt x="21" y="20"/>
                      <a:pt x="19" y="21"/>
                      <a:pt x="18" y="22"/>
                    </a:cubicBezTo>
                    <a:cubicBezTo>
                      <a:pt x="15" y="25"/>
                      <a:pt x="13" y="28"/>
                      <a:pt x="10" y="30"/>
                    </a:cubicBezTo>
                    <a:cubicBezTo>
                      <a:pt x="9" y="29"/>
                      <a:pt x="9" y="28"/>
                      <a:pt x="8" y="27"/>
                    </a:cubicBezTo>
                    <a:close/>
                    <a:moveTo>
                      <a:pt x="7" y="24"/>
                    </a:moveTo>
                    <a:cubicBezTo>
                      <a:pt x="12" y="21"/>
                      <a:pt x="16" y="17"/>
                      <a:pt x="21" y="15"/>
                    </a:cubicBezTo>
                    <a:cubicBezTo>
                      <a:pt x="24" y="13"/>
                      <a:pt x="20" y="16"/>
                      <a:pt x="19" y="16"/>
                    </a:cubicBezTo>
                    <a:cubicBezTo>
                      <a:pt x="18" y="18"/>
                      <a:pt x="17" y="19"/>
                      <a:pt x="15" y="20"/>
                    </a:cubicBezTo>
                    <a:cubicBezTo>
                      <a:pt x="13" y="22"/>
                      <a:pt x="10" y="24"/>
                      <a:pt x="8" y="26"/>
                    </a:cubicBezTo>
                    <a:cubicBezTo>
                      <a:pt x="8" y="26"/>
                      <a:pt x="7" y="25"/>
                      <a:pt x="7" y="24"/>
                    </a:cubicBezTo>
                    <a:close/>
                    <a:moveTo>
                      <a:pt x="6" y="20"/>
                    </a:moveTo>
                    <a:cubicBezTo>
                      <a:pt x="8" y="19"/>
                      <a:pt x="11" y="17"/>
                      <a:pt x="13" y="16"/>
                    </a:cubicBezTo>
                    <a:cubicBezTo>
                      <a:pt x="15" y="15"/>
                      <a:pt x="16" y="14"/>
                      <a:pt x="17" y="13"/>
                    </a:cubicBezTo>
                    <a:cubicBezTo>
                      <a:pt x="18" y="12"/>
                      <a:pt x="22" y="9"/>
                      <a:pt x="18" y="13"/>
                    </a:cubicBezTo>
                    <a:cubicBezTo>
                      <a:pt x="15" y="17"/>
                      <a:pt x="10" y="19"/>
                      <a:pt x="7" y="23"/>
                    </a:cubicBezTo>
                    <a:cubicBezTo>
                      <a:pt x="6" y="22"/>
                      <a:pt x="6" y="21"/>
                      <a:pt x="6" y="20"/>
                    </a:cubicBezTo>
                    <a:close/>
                    <a:moveTo>
                      <a:pt x="5" y="13"/>
                    </a:moveTo>
                    <a:cubicBezTo>
                      <a:pt x="7" y="12"/>
                      <a:pt x="8" y="11"/>
                      <a:pt x="10" y="9"/>
                    </a:cubicBezTo>
                    <a:cubicBezTo>
                      <a:pt x="12" y="7"/>
                      <a:pt x="16" y="5"/>
                      <a:pt x="12" y="9"/>
                    </a:cubicBezTo>
                    <a:cubicBezTo>
                      <a:pt x="10" y="12"/>
                      <a:pt x="7" y="13"/>
                      <a:pt x="5" y="16"/>
                    </a:cubicBezTo>
                    <a:cubicBezTo>
                      <a:pt x="5" y="15"/>
                      <a:pt x="5" y="14"/>
                      <a:pt x="5" y="13"/>
                    </a:cubicBezTo>
                    <a:close/>
                    <a:moveTo>
                      <a:pt x="5" y="18"/>
                    </a:moveTo>
                    <a:cubicBezTo>
                      <a:pt x="5" y="18"/>
                      <a:pt x="5" y="17"/>
                      <a:pt x="5" y="17"/>
                    </a:cubicBezTo>
                    <a:cubicBezTo>
                      <a:pt x="9" y="15"/>
                      <a:pt x="12" y="11"/>
                      <a:pt x="16" y="9"/>
                    </a:cubicBezTo>
                    <a:cubicBezTo>
                      <a:pt x="20" y="7"/>
                      <a:pt x="14" y="12"/>
                      <a:pt x="13" y="13"/>
                    </a:cubicBezTo>
                    <a:cubicBezTo>
                      <a:pt x="11" y="15"/>
                      <a:pt x="8" y="17"/>
                      <a:pt x="6" y="19"/>
                    </a:cubicBezTo>
                    <a:cubicBezTo>
                      <a:pt x="6" y="19"/>
                      <a:pt x="6" y="18"/>
                      <a:pt x="5" y="18"/>
                    </a:cubicBezTo>
                    <a:close/>
                    <a:moveTo>
                      <a:pt x="23" y="13"/>
                    </a:moveTo>
                    <a:cubicBezTo>
                      <a:pt x="20" y="14"/>
                      <a:pt x="18" y="16"/>
                      <a:pt x="15" y="17"/>
                    </a:cubicBezTo>
                    <a:cubicBezTo>
                      <a:pt x="13" y="19"/>
                      <a:pt x="9" y="21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1" y="19"/>
                      <a:pt x="18" y="16"/>
                      <a:pt x="21" y="10"/>
                    </a:cubicBezTo>
                    <a:cubicBezTo>
                      <a:pt x="22" y="11"/>
                      <a:pt x="22" y="12"/>
                      <a:pt x="23" y="13"/>
                    </a:cubicBezTo>
                    <a:close/>
                    <a:moveTo>
                      <a:pt x="24" y="16"/>
                    </a:moveTo>
                    <a:cubicBezTo>
                      <a:pt x="19" y="18"/>
                      <a:pt x="16" y="22"/>
                      <a:pt x="11" y="25"/>
                    </a:cubicBezTo>
                    <a:cubicBezTo>
                      <a:pt x="10" y="26"/>
                      <a:pt x="8" y="28"/>
                      <a:pt x="11" y="25"/>
                    </a:cubicBezTo>
                    <a:cubicBezTo>
                      <a:pt x="12" y="24"/>
                      <a:pt x="13" y="23"/>
                      <a:pt x="14" y="22"/>
                    </a:cubicBezTo>
                    <a:cubicBezTo>
                      <a:pt x="17" y="19"/>
                      <a:pt x="20" y="17"/>
                      <a:pt x="23" y="14"/>
                    </a:cubicBezTo>
                    <a:cubicBezTo>
                      <a:pt x="23" y="15"/>
                      <a:pt x="24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6" y="26"/>
                      <a:pt x="11" y="30"/>
                    </a:cubicBezTo>
                    <a:cubicBezTo>
                      <a:pt x="16" y="27"/>
                      <a:pt x="20" y="21"/>
                      <a:pt x="24" y="17"/>
                    </a:cubicBezTo>
                    <a:cubicBezTo>
                      <a:pt x="25" y="18"/>
                      <a:pt x="25" y="19"/>
                      <a:pt x="25" y="19"/>
                    </a:cubicBezTo>
                    <a:close/>
                    <a:moveTo>
                      <a:pt x="26" y="21"/>
                    </a:moveTo>
                    <a:cubicBezTo>
                      <a:pt x="26" y="21"/>
                      <a:pt x="27" y="21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6" y="23"/>
                      <a:pt x="25" y="23"/>
                      <a:pt x="25" y="24"/>
                    </a:cubicBezTo>
                    <a:cubicBezTo>
                      <a:pt x="24" y="25"/>
                      <a:pt x="23" y="26"/>
                      <a:pt x="22" y="27"/>
                    </a:cubicBezTo>
                    <a:cubicBezTo>
                      <a:pt x="20" y="28"/>
                      <a:pt x="18" y="30"/>
                      <a:pt x="16" y="32"/>
                    </a:cubicBezTo>
                    <a:cubicBezTo>
                      <a:pt x="16" y="32"/>
                      <a:pt x="15" y="32"/>
                      <a:pt x="15" y="33"/>
                    </a:cubicBezTo>
                    <a:cubicBezTo>
                      <a:pt x="14" y="33"/>
                      <a:pt x="11" y="35"/>
                      <a:pt x="13" y="33"/>
                    </a:cubicBezTo>
                    <a:cubicBezTo>
                      <a:pt x="17" y="28"/>
                      <a:pt x="22" y="25"/>
                      <a:pt x="26" y="20"/>
                    </a:cubicBezTo>
                    <a:cubicBezTo>
                      <a:pt x="26" y="21"/>
                      <a:pt x="26" y="21"/>
                      <a:pt x="26" y="21"/>
                    </a:cubicBezTo>
                    <a:close/>
                    <a:moveTo>
                      <a:pt x="32" y="17"/>
                    </a:moveTo>
                    <a:cubicBezTo>
                      <a:pt x="35" y="15"/>
                      <a:pt x="38" y="13"/>
                      <a:pt x="40" y="11"/>
                    </a:cubicBezTo>
                    <a:cubicBezTo>
                      <a:pt x="39" y="12"/>
                      <a:pt x="37" y="14"/>
                      <a:pt x="36" y="15"/>
                    </a:cubicBezTo>
                    <a:cubicBezTo>
                      <a:pt x="34" y="16"/>
                      <a:pt x="32" y="17"/>
                      <a:pt x="31" y="18"/>
                    </a:cubicBezTo>
                    <a:cubicBezTo>
                      <a:pt x="31" y="18"/>
                      <a:pt x="32" y="17"/>
                      <a:pt x="32" y="17"/>
                    </a:cubicBezTo>
                    <a:close/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3"/>
                      <a:pt x="27" y="23"/>
                      <a:pt x="27" y="23"/>
                    </a:cubicBezTo>
                    <a:cubicBezTo>
                      <a:pt x="27" y="23"/>
                      <a:pt x="28" y="23"/>
                      <a:pt x="28" y="22"/>
                    </a:cubicBezTo>
                    <a:close/>
                    <a:moveTo>
                      <a:pt x="30" y="20"/>
                    </a:moveTo>
                    <a:cubicBezTo>
                      <a:pt x="32" y="19"/>
                      <a:pt x="34" y="17"/>
                      <a:pt x="36" y="16"/>
                    </a:cubicBezTo>
                    <a:cubicBezTo>
                      <a:pt x="38" y="14"/>
                      <a:pt x="40" y="13"/>
                      <a:pt x="42" y="11"/>
                    </a:cubicBezTo>
                    <a:cubicBezTo>
                      <a:pt x="43" y="10"/>
                      <a:pt x="45" y="8"/>
                      <a:pt x="46" y="7"/>
                    </a:cubicBezTo>
                    <a:cubicBezTo>
                      <a:pt x="46" y="7"/>
                      <a:pt x="47" y="6"/>
                      <a:pt x="47" y="6"/>
                    </a:cubicBezTo>
                    <a:cubicBezTo>
                      <a:pt x="47" y="6"/>
                      <a:pt x="47" y="7"/>
                      <a:pt x="47" y="8"/>
                    </a:cubicBezTo>
                    <a:cubicBezTo>
                      <a:pt x="46" y="9"/>
                      <a:pt x="45" y="10"/>
                      <a:pt x="43" y="11"/>
                    </a:cubicBezTo>
                    <a:cubicBezTo>
                      <a:pt x="41" y="14"/>
                      <a:pt x="38" y="15"/>
                      <a:pt x="36" y="17"/>
                    </a:cubicBezTo>
                    <a:cubicBezTo>
                      <a:pt x="34" y="18"/>
                      <a:pt x="32" y="20"/>
                      <a:pt x="30" y="21"/>
                    </a:cubicBezTo>
                    <a:cubicBezTo>
                      <a:pt x="30" y="21"/>
                      <a:pt x="30" y="21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4" y="6"/>
                      <a:pt x="46" y="5"/>
                      <a:pt x="47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1" y="10"/>
                      <a:pt x="38" y="12"/>
                      <a:pt x="36" y="13"/>
                    </a:cubicBezTo>
                    <a:cubicBezTo>
                      <a:pt x="34" y="14"/>
                      <a:pt x="33" y="15"/>
                      <a:pt x="33" y="16"/>
                    </a:cubicBezTo>
                    <a:cubicBezTo>
                      <a:pt x="33" y="15"/>
                      <a:pt x="34" y="15"/>
                      <a:pt x="34" y="14"/>
                    </a:cubicBezTo>
                    <a:cubicBezTo>
                      <a:pt x="37" y="11"/>
                      <a:pt x="40" y="8"/>
                      <a:pt x="43" y="6"/>
                    </a:cubicBezTo>
                    <a:close/>
                    <a:moveTo>
                      <a:pt x="41" y="7"/>
                    </a:moveTo>
                    <a:cubicBezTo>
                      <a:pt x="38" y="8"/>
                      <a:pt x="36" y="11"/>
                      <a:pt x="34" y="13"/>
                    </a:cubicBezTo>
                    <a:cubicBezTo>
                      <a:pt x="36" y="10"/>
                      <a:pt x="38" y="8"/>
                      <a:pt x="41" y="7"/>
                    </a:cubicBezTo>
                    <a:close/>
                    <a:moveTo>
                      <a:pt x="20" y="10"/>
                    </a:moveTo>
                    <a:cubicBezTo>
                      <a:pt x="16" y="13"/>
                      <a:pt x="10" y="17"/>
                      <a:pt x="6" y="20"/>
                    </a:cubicBezTo>
                    <a:cubicBezTo>
                      <a:pt x="11" y="16"/>
                      <a:pt x="15" y="13"/>
                      <a:pt x="19" y="8"/>
                    </a:cubicBezTo>
                    <a:cubicBezTo>
                      <a:pt x="19" y="8"/>
                      <a:pt x="20" y="9"/>
                      <a:pt x="20" y="10"/>
                    </a:cubicBezTo>
                    <a:close/>
                    <a:moveTo>
                      <a:pt x="18" y="7"/>
                    </a:moveTo>
                    <a:cubicBezTo>
                      <a:pt x="13" y="9"/>
                      <a:pt x="10" y="14"/>
                      <a:pt x="5" y="16"/>
                    </a:cubicBezTo>
                    <a:cubicBezTo>
                      <a:pt x="7" y="15"/>
                      <a:pt x="9" y="13"/>
                      <a:pt x="11" y="11"/>
                    </a:cubicBezTo>
                    <a:cubicBezTo>
                      <a:pt x="13" y="10"/>
                      <a:pt x="14" y="8"/>
                      <a:pt x="15" y="6"/>
                    </a:cubicBezTo>
                    <a:cubicBezTo>
                      <a:pt x="15" y="6"/>
                      <a:pt x="15" y="5"/>
                      <a:pt x="15" y="5"/>
                    </a:cubicBezTo>
                    <a:cubicBezTo>
                      <a:pt x="16" y="6"/>
                      <a:pt x="17" y="6"/>
                      <a:pt x="18" y="7"/>
                    </a:cubicBezTo>
                    <a:close/>
                    <a:moveTo>
                      <a:pt x="15" y="5"/>
                    </a:moveTo>
                    <a:cubicBezTo>
                      <a:pt x="11" y="7"/>
                      <a:pt x="8" y="10"/>
                      <a:pt x="5" y="12"/>
                    </a:cubicBezTo>
                    <a:cubicBezTo>
                      <a:pt x="6" y="7"/>
                      <a:pt x="9" y="4"/>
                      <a:pt x="15" y="5"/>
                    </a:cubicBezTo>
                    <a:close/>
                    <a:moveTo>
                      <a:pt x="13" y="37"/>
                    </a:moveTo>
                    <a:cubicBezTo>
                      <a:pt x="16" y="36"/>
                      <a:pt x="18" y="34"/>
                      <a:pt x="21" y="33"/>
                    </a:cubicBezTo>
                    <a:cubicBezTo>
                      <a:pt x="19" y="34"/>
                      <a:pt x="17" y="36"/>
                      <a:pt x="15" y="38"/>
                    </a:cubicBezTo>
                    <a:cubicBezTo>
                      <a:pt x="15" y="38"/>
                      <a:pt x="15" y="39"/>
                      <a:pt x="15" y="39"/>
                    </a:cubicBezTo>
                    <a:cubicBezTo>
                      <a:pt x="21" y="34"/>
                      <a:pt x="28" y="31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29" y="32"/>
                      <a:pt x="22" y="36"/>
                      <a:pt x="16" y="41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5" y="41"/>
                      <a:pt x="15" y="41"/>
                      <a:pt x="15" y="40"/>
                    </a:cubicBezTo>
                    <a:cubicBezTo>
                      <a:pt x="14" y="39"/>
                      <a:pt x="14" y="38"/>
                      <a:pt x="13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47"/>
              <p:cNvSpPr>
                <a:spLocks noEditPoints="1"/>
              </p:cNvSpPr>
              <p:nvPr/>
            </p:nvSpPr>
            <p:spPr bwMode="auto">
              <a:xfrm>
                <a:off x="3219" y="2368"/>
                <a:ext cx="130" cy="152"/>
              </a:xfrm>
              <a:custGeom>
                <a:avLst/>
                <a:gdLst>
                  <a:gd name="T0" fmla="*/ 16 w 55"/>
                  <a:gd name="T1" fmla="*/ 3 h 64"/>
                  <a:gd name="T2" fmla="*/ 25 w 55"/>
                  <a:gd name="T3" fmla="*/ 63 h 64"/>
                  <a:gd name="T4" fmla="*/ 54 w 55"/>
                  <a:gd name="T5" fmla="*/ 10 h 64"/>
                  <a:gd name="T6" fmla="*/ 26 w 55"/>
                  <a:gd name="T7" fmla="*/ 60 h 64"/>
                  <a:gd name="T8" fmla="*/ 30 w 55"/>
                  <a:gd name="T9" fmla="*/ 51 h 64"/>
                  <a:gd name="T10" fmla="*/ 35 w 55"/>
                  <a:gd name="T11" fmla="*/ 47 h 64"/>
                  <a:gd name="T12" fmla="*/ 36 w 55"/>
                  <a:gd name="T13" fmla="*/ 45 h 64"/>
                  <a:gd name="T14" fmla="*/ 24 w 55"/>
                  <a:gd name="T15" fmla="*/ 56 h 64"/>
                  <a:gd name="T16" fmla="*/ 24 w 55"/>
                  <a:gd name="T17" fmla="*/ 56 h 64"/>
                  <a:gd name="T18" fmla="*/ 21 w 55"/>
                  <a:gd name="T19" fmla="*/ 51 h 64"/>
                  <a:gd name="T20" fmla="*/ 33 w 55"/>
                  <a:gd name="T21" fmla="*/ 41 h 64"/>
                  <a:gd name="T22" fmla="*/ 36 w 55"/>
                  <a:gd name="T23" fmla="*/ 35 h 64"/>
                  <a:gd name="T24" fmla="*/ 15 w 55"/>
                  <a:gd name="T25" fmla="*/ 42 h 64"/>
                  <a:gd name="T26" fmla="*/ 17 w 55"/>
                  <a:gd name="T27" fmla="*/ 45 h 64"/>
                  <a:gd name="T28" fmla="*/ 50 w 55"/>
                  <a:gd name="T29" fmla="*/ 14 h 64"/>
                  <a:gd name="T30" fmla="*/ 34 w 55"/>
                  <a:gd name="T31" fmla="*/ 30 h 64"/>
                  <a:gd name="T32" fmla="*/ 37 w 55"/>
                  <a:gd name="T33" fmla="*/ 25 h 64"/>
                  <a:gd name="T34" fmla="*/ 51 w 55"/>
                  <a:gd name="T35" fmla="*/ 13 h 64"/>
                  <a:gd name="T36" fmla="*/ 20 w 55"/>
                  <a:gd name="T37" fmla="*/ 33 h 64"/>
                  <a:gd name="T38" fmla="*/ 49 w 55"/>
                  <a:gd name="T39" fmla="*/ 8 h 64"/>
                  <a:gd name="T40" fmla="*/ 26 w 55"/>
                  <a:gd name="T41" fmla="*/ 41 h 64"/>
                  <a:gd name="T42" fmla="*/ 48 w 55"/>
                  <a:gd name="T43" fmla="*/ 26 h 64"/>
                  <a:gd name="T44" fmla="*/ 34 w 55"/>
                  <a:gd name="T45" fmla="*/ 43 h 64"/>
                  <a:gd name="T46" fmla="*/ 42 w 55"/>
                  <a:gd name="T47" fmla="*/ 35 h 64"/>
                  <a:gd name="T48" fmla="*/ 21 w 55"/>
                  <a:gd name="T49" fmla="*/ 51 h 64"/>
                  <a:gd name="T50" fmla="*/ 45 w 55"/>
                  <a:gd name="T51" fmla="*/ 30 h 64"/>
                  <a:gd name="T52" fmla="*/ 19 w 55"/>
                  <a:gd name="T53" fmla="*/ 48 h 64"/>
                  <a:gd name="T54" fmla="*/ 50 w 55"/>
                  <a:gd name="T55" fmla="*/ 7 h 64"/>
                  <a:gd name="T56" fmla="*/ 16 w 55"/>
                  <a:gd name="T57" fmla="*/ 32 h 64"/>
                  <a:gd name="T58" fmla="*/ 47 w 55"/>
                  <a:gd name="T59" fmla="*/ 5 h 64"/>
                  <a:gd name="T60" fmla="*/ 12 w 55"/>
                  <a:gd name="T61" fmla="*/ 35 h 64"/>
                  <a:gd name="T62" fmla="*/ 24 w 55"/>
                  <a:gd name="T63" fmla="*/ 20 h 64"/>
                  <a:gd name="T64" fmla="*/ 20 w 55"/>
                  <a:gd name="T65" fmla="*/ 18 h 64"/>
                  <a:gd name="T66" fmla="*/ 8 w 55"/>
                  <a:gd name="T67" fmla="*/ 27 h 64"/>
                  <a:gd name="T68" fmla="*/ 15 w 55"/>
                  <a:gd name="T69" fmla="*/ 20 h 64"/>
                  <a:gd name="T70" fmla="*/ 12 w 55"/>
                  <a:gd name="T71" fmla="*/ 15 h 64"/>
                  <a:gd name="T72" fmla="*/ 5 w 55"/>
                  <a:gd name="T73" fmla="*/ 20 h 64"/>
                  <a:gd name="T74" fmla="*/ 4 w 55"/>
                  <a:gd name="T75" fmla="*/ 15 h 64"/>
                  <a:gd name="T76" fmla="*/ 16 w 55"/>
                  <a:gd name="T77" fmla="*/ 8 h 64"/>
                  <a:gd name="T78" fmla="*/ 22 w 55"/>
                  <a:gd name="T79" fmla="*/ 13 h 64"/>
                  <a:gd name="T80" fmla="*/ 20 w 55"/>
                  <a:gd name="T81" fmla="*/ 10 h 64"/>
                  <a:gd name="T82" fmla="*/ 10 w 55"/>
                  <a:gd name="T83" fmla="*/ 25 h 64"/>
                  <a:gd name="T84" fmla="*/ 25 w 55"/>
                  <a:gd name="T85" fmla="*/ 19 h 64"/>
                  <a:gd name="T86" fmla="*/ 25 w 55"/>
                  <a:gd name="T87" fmla="*/ 20 h 64"/>
                  <a:gd name="T88" fmla="*/ 21 w 55"/>
                  <a:gd name="T89" fmla="*/ 26 h 64"/>
                  <a:gd name="T90" fmla="*/ 25 w 55"/>
                  <a:gd name="T91" fmla="*/ 20 h 64"/>
                  <a:gd name="T92" fmla="*/ 35 w 55"/>
                  <a:gd name="T93" fmla="*/ 15 h 64"/>
                  <a:gd name="T94" fmla="*/ 27 w 55"/>
                  <a:gd name="T95" fmla="*/ 22 h 64"/>
                  <a:gd name="T96" fmla="*/ 35 w 55"/>
                  <a:gd name="T97" fmla="*/ 15 h 64"/>
                  <a:gd name="T98" fmla="*/ 46 w 55"/>
                  <a:gd name="T99" fmla="*/ 7 h 64"/>
                  <a:gd name="T100" fmla="*/ 29 w 55"/>
                  <a:gd name="T101" fmla="*/ 20 h 64"/>
                  <a:gd name="T102" fmla="*/ 35 w 55"/>
                  <a:gd name="T103" fmla="*/ 13 h 64"/>
                  <a:gd name="T104" fmla="*/ 40 w 55"/>
                  <a:gd name="T105" fmla="*/ 6 h 64"/>
                  <a:gd name="T106" fmla="*/ 5 w 55"/>
                  <a:gd name="T107" fmla="*/ 19 h 64"/>
                  <a:gd name="T108" fmla="*/ 5 w 55"/>
                  <a:gd name="T109" fmla="*/ 16 h 64"/>
                  <a:gd name="T110" fmla="*/ 17 w 55"/>
                  <a:gd name="T111" fmla="*/ 7 h 64"/>
                  <a:gd name="T112" fmla="*/ 12 w 55"/>
                  <a:gd name="T113" fmla="*/ 37 h 64"/>
                  <a:gd name="T114" fmla="*/ 34 w 55"/>
                  <a:gd name="T115" fmla="*/ 27 h 64"/>
                  <a:gd name="T116" fmla="*/ 15 w 55"/>
                  <a:gd name="T117" fmla="*/ 4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5" h="64">
                    <a:moveTo>
                      <a:pt x="54" y="10"/>
                    </a:moveTo>
                    <a:cubicBezTo>
                      <a:pt x="54" y="4"/>
                      <a:pt x="48" y="1"/>
                      <a:pt x="42" y="2"/>
                    </a:cubicBezTo>
                    <a:cubicBezTo>
                      <a:pt x="34" y="4"/>
                      <a:pt x="30" y="11"/>
                      <a:pt x="27" y="18"/>
                    </a:cubicBezTo>
                    <a:cubicBezTo>
                      <a:pt x="25" y="12"/>
                      <a:pt x="22" y="5"/>
                      <a:pt x="16" y="3"/>
                    </a:cubicBezTo>
                    <a:cubicBezTo>
                      <a:pt x="10" y="0"/>
                      <a:pt x="4" y="3"/>
                      <a:pt x="2" y="9"/>
                    </a:cubicBezTo>
                    <a:cubicBezTo>
                      <a:pt x="0" y="16"/>
                      <a:pt x="3" y="24"/>
                      <a:pt x="6" y="31"/>
                    </a:cubicBezTo>
                    <a:cubicBezTo>
                      <a:pt x="11" y="42"/>
                      <a:pt x="18" y="52"/>
                      <a:pt x="25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4"/>
                      <a:pt x="27" y="63"/>
                    </a:cubicBezTo>
                    <a:cubicBezTo>
                      <a:pt x="27" y="63"/>
                      <a:pt x="27" y="63"/>
                      <a:pt x="27" y="63"/>
                    </a:cubicBezTo>
                    <a:cubicBezTo>
                      <a:pt x="35" y="53"/>
                      <a:pt x="42" y="42"/>
                      <a:pt x="48" y="31"/>
                    </a:cubicBezTo>
                    <a:cubicBezTo>
                      <a:pt x="52" y="25"/>
                      <a:pt x="55" y="17"/>
                      <a:pt x="54" y="10"/>
                    </a:cubicBezTo>
                    <a:close/>
                    <a:moveTo>
                      <a:pt x="26" y="60"/>
                    </a:moveTo>
                    <a:cubicBezTo>
                      <a:pt x="26" y="60"/>
                      <a:pt x="26" y="60"/>
                      <a:pt x="26" y="59"/>
                    </a:cubicBezTo>
                    <a:cubicBezTo>
                      <a:pt x="27" y="58"/>
                      <a:pt x="28" y="57"/>
                      <a:pt x="30" y="55"/>
                    </a:cubicBezTo>
                    <a:cubicBezTo>
                      <a:pt x="28" y="57"/>
                      <a:pt x="27" y="58"/>
                      <a:pt x="26" y="60"/>
                    </a:cubicBezTo>
                    <a:close/>
                    <a:moveTo>
                      <a:pt x="24" y="56"/>
                    </a:moveTo>
                    <a:cubicBezTo>
                      <a:pt x="24" y="56"/>
                      <a:pt x="26" y="55"/>
                      <a:pt x="26" y="54"/>
                    </a:cubicBezTo>
                    <a:cubicBezTo>
                      <a:pt x="27" y="53"/>
                      <a:pt x="29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8" y="53"/>
                      <a:pt x="27" y="54"/>
                      <a:pt x="25" y="56"/>
                    </a:cubicBezTo>
                    <a:cubicBezTo>
                      <a:pt x="24" y="56"/>
                      <a:pt x="24" y="56"/>
                      <a:pt x="24" y="56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7"/>
                    </a:moveTo>
                    <a:cubicBezTo>
                      <a:pt x="31" y="50"/>
                      <a:pt x="29" y="55"/>
                      <a:pt x="25" y="59"/>
                    </a:cubicBezTo>
                    <a:cubicBezTo>
                      <a:pt x="25" y="58"/>
                      <a:pt x="25" y="57"/>
                      <a:pt x="24" y="57"/>
                    </a:cubicBezTo>
                    <a:cubicBezTo>
                      <a:pt x="28" y="54"/>
                      <a:pt x="31" y="50"/>
                      <a:pt x="35" y="47"/>
                    </a:cubicBezTo>
                    <a:close/>
                    <a:moveTo>
                      <a:pt x="36" y="45"/>
                    </a:moveTo>
                    <a:cubicBezTo>
                      <a:pt x="36" y="46"/>
                      <a:pt x="35" y="46"/>
                      <a:pt x="35" y="47"/>
                    </a:cubicBezTo>
                    <a:cubicBezTo>
                      <a:pt x="36" y="46"/>
                      <a:pt x="36" y="45"/>
                      <a:pt x="37" y="44"/>
                    </a:cubicBezTo>
                    <a:cubicBezTo>
                      <a:pt x="37" y="45"/>
                      <a:pt x="37" y="45"/>
                      <a:pt x="36" y="45"/>
                    </a:cubicBezTo>
                    <a:close/>
                    <a:moveTo>
                      <a:pt x="24" y="56"/>
                    </a:moveTo>
                    <a:cubicBezTo>
                      <a:pt x="23" y="55"/>
                      <a:pt x="23" y="54"/>
                      <a:pt x="22" y="54"/>
                    </a:cubicBezTo>
                    <a:cubicBezTo>
                      <a:pt x="28" y="50"/>
                      <a:pt x="34" y="46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4" y="46"/>
                      <a:pt x="28" y="51"/>
                      <a:pt x="24" y="56"/>
                    </a:cubicBezTo>
                    <a:close/>
                    <a:moveTo>
                      <a:pt x="21" y="51"/>
                    </a:moveTo>
                    <a:cubicBezTo>
                      <a:pt x="23" y="50"/>
                      <a:pt x="26" y="49"/>
                      <a:pt x="28" y="47"/>
                    </a:cubicBezTo>
                    <a:cubicBezTo>
                      <a:pt x="26" y="49"/>
                      <a:pt x="24" y="51"/>
                      <a:pt x="22" y="53"/>
                    </a:cubicBezTo>
                    <a:cubicBezTo>
                      <a:pt x="21" y="52"/>
                      <a:pt x="21" y="52"/>
                      <a:pt x="21" y="51"/>
                    </a:cubicBezTo>
                    <a:close/>
                    <a:moveTo>
                      <a:pt x="19" y="49"/>
                    </a:moveTo>
                    <a:cubicBezTo>
                      <a:pt x="28" y="46"/>
                      <a:pt x="35" y="40"/>
                      <a:pt x="42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39" y="37"/>
                      <a:pt x="36" y="39"/>
                      <a:pt x="33" y="41"/>
                    </a:cubicBezTo>
                    <a:cubicBezTo>
                      <a:pt x="29" y="44"/>
                      <a:pt x="25" y="47"/>
                      <a:pt x="20" y="51"/>
                    </a:cubicBezTo>
                    <a:cubicBezTo>
                      <a:pt x="20" y="50"/>
                      <a:pt x="19" y="49"/>
                      <a:pt x="19" y="49"/>
                    </a:cubicBezTo>
                    <a:close/>
                    <a:moveTo>
                      <a:pt x="17" y="46"/>
                    </a:moveTo>
                    <a:cubicBezTo>
                      <a:pt x="24" y="43"/>
                      <a:pt x="30" y="39"/>
                      <a:pt x="36" y="35"/>
                    </a:cubicBezTo>
                    <a:cubicBezTo>
                      <a:pt x="38" y="34"/>
                      <a:pt x="40" y="33"/>
                      <a:pt x="42" y="32"/>
                    </a:cubicBezTo>
                    <a:cubicBezTo>
                      <a:pt x="34" y="37"/>
                      <a:pt x="25" y="41"/>
                      <a:pt x="18" y="48"/>
                    </a:cubicBezTo>
                    <a:cubicBezTo>
                      <a:pt x="18" y="47"/>
                      <a:pt x="18" y="46"/>
                      <a:pt x="17" y="46"/>
                    </a:cubicBezTo>
                    <a:close/>
                    <a:moveTo>
                      <a:pt x="15" y="42"/>
                    </a:moveTo>
                    <a:cubicBezTo>
                      <a:pt x="15" y="42"/>
                      <a:pt x="15" y="42"/>
                      <a:pt x="15" y="42"/>
                    </a:cubicBezTo>
                    <a:cubicBezTo>
                      <a:pt x="22" y="39"/>
                      <a:pt x="28" y="35"/>
                      <a:pt x="34" y="31"/>
                    </a:cubicBezTo>
                    <a:cubicBezTo>
                      <a:pt x="34" y="31"/>
                      <a:pt x="33" y="32"/>
                      <a:pt x="33" y="32"/>
                    </a:cubicBezTo>
                    <a:cubicBezTo>
                      <a:pt x="27" y="36"/>
                      <a:pt x="22" y="40"/>
                      <a:pt x="17" y="45"/>
                    </a:cubicBezTo>
                    <a:cubicBezTo>
                      <a:pt x="16" y="44"/>
                      <a:pt x="16" y="43"/>
                      <a:pt x="15" y="42"/>
                    </a:cubicBezTo>
                    <a:close/>
                    <a:moveTo>
                      <a:pt x="38" y="23"/>
                    </a:moveTo>
                    <a:cubicBezTo>
                      <a:pt x="42" y="21"/>
                      <a:pt x="46" y="18"/>
                      <a:pt x="49" y="15"/>
                    </a:cubicBezTo>
                    <a:cubicBezTo>
                      <a:pt x="50" y="15"/>
                      <a:pt x="50" y="15"/>
                      <a:pt x="50" y="14"/>
                    </a:cubicBezTo>
                    <a:cubicBezTo>
                      <a:pt x="51" y="14"/>
                      <a:pt x="51" y="14"/>
                      <a:pt x="51" y="14"/>
                    </a:cubicBezTo>
                    <a:cubicBezTo>
                      <a:pt x="51" y="15"/>
                      <a:pt x="51" y="16"/>
                      <a:pt x="51" y="17"/>
                    </a:cubicBezTo>
                    <a:cubicBezTo>
                      <a:pt x="51" y="17"/>
                      <a:pt x="51" y="18"/>
                      <a:pt x="51" y="18"/>
                    </a:cubicBezTo>
                    <a:cubicBezTo>
                      <a:pt x="44" y="21"/>
                      <a:pt x="40" y="27"/>
                      <a:pt x="34" y="30"/>
                    </a:cubicBezTo>
                    <a:cubicBezTo>
                      <a:pt x="30" y="33"/>
                      <a:pt x="27" y="35"/>
                      <a:pt x="23" y="37"/>
                    </a:cubicBezTo>
                    <a:cubicBezTo>
                      <a:pt x="21" y="38"/>
                      <a:pt x="20" y="39"/>
                      <a:pt x="18" y="40"/>
                    </a:cubicBezTo>
                    <a:cubicBezTo>
                      <a:pt x="14" y="42"/>
                      <a:pt x="18" y="39"/>
                      <a:pt x="19" y="38"/>
                    </a:cubicBezTo>
                    <a:cubicBezTo>
                      <a:pt x="25" y="34"/>
                      <a:pt x="31" y="30"/>
                      <a:pt x="37" y="25"/>
                    </a:cubicBezTo>
                    <a:cubicBezTo>
                      <a:pt x="37" y="25"/>
                      <a:pt x="38" y="24"/>
                      <a:pt x="38" y="23"/>
                    </a:cubicBezTo>
                    <a:close/>
                    <a:moveTo>
                      <a:pt x="50" y="8"/>
                    </a:moveTo>
                    <a:cubicBezTo>
                      <a:pt x="51" y="9"/>
                      <a:pt x="51" y="11"/>
                      <a:pt x="51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47" y="15"/>
                      <a:pt x="44" y="18"/>
                      <a:pt x="40" y="21"/>
                    </a:cubicBezTo>
                    <a:cubicBezTo>
                      <a:pt x="36" y="24"/>
                      <a:pt x="31" y="27"/>
                      <a:pt x="27" y="30"/>
                    </a:cubicBezTo>
                    <a:cubicBezTo>
                      <a:pt x="23" y="32"/>
                      <a:pt x="20" y="33"/>
                      <a:pt x="17" y="35"/>
                    </a:cubicBezTo>
                    <a:cubicBezTo>
                      <a:pt x="18" y="34"/>
                      <a:pt x="19" y="33"/>
                      <a:pt x="20" y="33"/>
                    </a:cubicBezTo>
                    <a:cubicBezTo>
                      <a:pt x="30" y="24"/>
                      <a:pt x="42" y="18"/>
                      <a:pt x="50" y="8"/>
                    </a:cubicBezTo>
                    <a:close/>
                    <a:moveTo>
                      <a:pt x="31" y="24"/>
                    </a:moveTo>
                    <a:cubicBezTo>
                      <a:pt x="34" y="21"/>
                      <a:pt x="37" y="19"/>
                      <a:pt x="41" y="16"/>
                    </a:cubicBezTo>
                    <a:cubicBezTo>
                      <a:pt x="43" y="13"/>
                      <a:pt x="47" y="11"/>
                      <a:pt x="49" y="8"/>
                    </a:cubicBezTo>
                    <a:cubicBezTo>
                      <a:pt x="44" y="15"/>
                      <a:pt x="38" y="19"/>
                      <a:pt x="31" y="24"/>
                    </a:cubicBezTo>
                    <a:close/>
                    <a:moveTo>
                      <a:pt x="48" y="26"/>
                    </a:moveTo>
                    <a:cubicBezTo>
                      <a:pt x="44" y="30"/>
                      <a:pt x="39" y="33"/>
                      <a:pt x="34" y="35"/>
                    </a:cubicBezTo>
                    <a:cubicBezTo>
                      <a:pt x="31" y="37"/>
                      <a:pt x="29" y="39"/>
                      <a:pt x="26" y="41"/>
                    </a:cubicBezTo>
                    <a:cubicBezTo>
                      <a:pt x="23" y="42"/>
                      <a:pt x="20" y="44"/>
                      <a:pt x="18" y="45"/>
                    </a:cubicBezTo>
                    <a:cubicBezTo>
                      <a:pt x="24" y="40"/>
                      <a:pt x="29" y="36"/>
                      <a:pt x="35" y="32"/>
                    </a:cubicBezTo>
                    <a:cubicBezTo>
                      <a:pt x="40" y="28"/>
                      <a:pt x="45" y="23"/>
                      <a:pt x="50" y="19"/>
                    </a:cubicBezTo>
                    <a:cubicBezTo>
                      <a:pt x="50" y="22"/>
                      <a:pt x="49" y="24"/>
                      <a:pt x="48" y="26"/>
                    </a:cubicBezTo>
                    <a:close/>
                    <a:moveTo>
                      <a:pt x="40" y="40"/>
                    </a:moveTo>
                    <a:cubicBezTo>
                      <a:pt x="37" y="42"/>
                      <a:pt x="33" y="45"/>
                      <a:pt x="30" y="48"/>
                    </a:cubicBezTo>
                    <a:cubicBezTo>
                      <a:pt x="29" y="48"/>
                      <a:pt x="28" y="49"/>
                      <a:pt x="27" y="49"/>
                    </a:cubicBezTo>
                    <a:cubicBezTo>
                      <a:pt x="30" y="47"/>
                      <a:pt x="32" y="45"/>
                      <a:pt x="34" y="43"/>
                    </a:cubicBezTo>
                    <a:cubicBezTo>
                      <a:pt x="37" y="41"/>
                      <a:pt x="39" y="39"/>
                      <a:pt x="41" y="37"/>
                    </a:cubicBezTo>
                    <a:cubicBezTo>
                      <a:pt x="41" y="38"/>
                      <a:pt x="41" y="39"/>
                      <a:pt x="40" y="40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7" y="40"/>
                      <a:pt x="34" y="42"/>
                    </a:cubicBezTo>
                    <a:cubicBezTo>
                      <a:pt x="32" y="44"/>
                      <a:pt x="29" y="46"/>
                      <a:pt x="26" y="48"/>
                    </a:cubicBezTo>
                    <a:cubicBezTo>
                      <a:pt x="24" y="49"/>
                      <a:pt x="23" y="50"/>
                      <a:pt x="21" y="51"/>
                    </a:cubicBezTo>
                    <a:cubicBezTo>
                      <a:pt x="22" y="50"/>
                      <a:pt x="24" y="49"/>
                      <a:pt x="26" y="47"/>
                    </a:cubicBezTo>
                    <a:cubicBezTo>
                      <a:pt x="33" y="43"/>
                      <a:pt x="39" y="38"/>
                      <a:pt x="45" y="32"/>
                    </a:cubicBezTo>
                    <a:cubicBezTo>
                      <a:pt x="44" y="33"/>
                      <a:pt x="43" y="34"/>
                      <a:pt x="43" y="35"/>
                    </a:cubicBezTo>
                    <a:close/>
                    <a:moveTo>
                      <a:pt x="45" y="30"/>
                    </a:moveTo>
                    <a:cubicBezTo>
                      <a:pt x="45" y="30"/>
                      <a:pt x="45" y="30"/>
                      <a:pt x="45" y="31"/>
                    </a:cubicBezTo>
                    <a:cubicBezTo>
                      <a:pt x="40" y="34"/>
                      <a:pt x="36" y="38"/>
                      <a:pt x="31" y="42"/>
                    </a:cubicBezTo>
                    <a:cubicBezTo>
                      <a:pt x="28" y="43"/>
                      <a:pt x="26" y="45"/>
                      <a:pt x="23" y="46"/>
                    </a:cubicBezTo>
                    <a:cubicBezTo>
                      <a:pt x="24" y="46"/>
                      <a:pt x="19" y="48"/>
                      <a:pt x="19" y="48"/>
                    </a:cubicBezTo>
                    <a:cubicBezTo>
                      <a:pt x="20" y="47"/>
                      <a:pt x="22" y="46"/>
                      <a:pt x="23" y="44"/>
                    </a:cubicBezTo>
                    <a:cubicBezTo>
                      <a:pt x="31" y="39"/>
                      <a:pt x="39" y="35"/>
                      <a:pt x="46" y="29"/>
                    </a:cubicBezTo>
                    <a:cubicBezTo>
                      <a:pt x="46" y="29"/>
                      <a:pt x="46" y="30"/>
                      <a:pt x="45" y="30"/>
                    </a:cubicBezTo>
                    <a:close/>
                    <a:moveTo>
                      <a:pt x="50" y="7"/>
                    </a:moveTo>
                    <a:cubicBezTo>
                      <a:pt x="43" y="13"/>
                      <a:pt x="37" y="19"/>
                      <a:pt x="30" y="24"/>
                    </a:cubicBezTo>
                    <a:cubicBezTo>
                      <a:pt x="26" y="27"/>
                      <a:pt x="22" y="30"/>
                      <a:pt x="18" y="33"/>
                    </a:cubicBezTo>
                    <a:cubicBezTo>
                      <a:pt x="16" y="34"/>
                      <a:pt x="14" y="35"/>
                      <a:pt x="13" y="36"/>
                    </a:cubicBezTo>
                    <a:cubicBezTo>
                      <a:pt x="14" y="35"/>
                      <a:pt x="15" y="33"/>
                      <a:pt x="16" y="32"/>
                    </a:cubicBezTo>
                    <a:cubicBezTo>
                      <a:pt x="16" y="32"/>
                      <a:pt x="16" y="32"/>
                      <a:pt x="17" y="32"/>
                    </a:cubicBezTo>
                    <a:cubicBezTo>
                      <a:pt x="18" y="30"/>
                      <a:pt x="20" y="29"/>
                      <a:pt x="22" y="27"/>
                    </a:cubicBezTo>
                    <a:cubicBezTo>
                      <a:pt x="26" y="24"/>
                      <a:pt x="31" y="21"/>
                      <a:pt x="36" y="17"/>
                    </a:cubicBezTo>
                    <a:cubicBezTo>
                      <a:pt x="40" y="14"/>
                      <a:pt x="45" y="11"/>
                      <a:pt x="47" y="5"/>
                    </a:cubicBezTo>
                    <a:cubicBezTo>
                      <a:pt x="48" y="6"/>
                      <a:pt x="49" y="6"/>
                      <a:pt x="50" y="7"/>
                    </a:cubicBezTo>
                    <a:close/>
                    <a:moveTo>
                      <a:pt x="11" y="35"/>
                    </a:moveTo>
                    <a:cubicBezTo>
                      <a:pt x="12" y="34"/>
                      <a:pt x="13" y="34"/>
                      <a:pt x="13" y="34"/>
                    </a:cubicBezTo>
                    <a:cubicBezTo>
                      <a:pt x="13" y="34"/>
                      <a:pt x="12" y="35"/>
                      <a:pt x="12" y="35"/>
                    </a:cubicBezTo>
                    <a:cubicBezTo>
                      <a:pt x="12" y="35"/>
                      <a:pt x="12" y="35"/>
                      <a:pt x="11" y="35"/>
                    </a:cubicBezTo>
                    <a:close/>
                    <a:moveTo>
                      <a:pt x="9" y="31"/>
                    </a:moveTo>
                    <a:cubicBezTo>
                      <a:pt x="12" y="29"/>
                      <a:pt x="14" y="27"/>
                      <a:pt x="17" y="25"/>
                    </a:cubicBezTo>
                    <a:cubicBezTo>
                      <a:pt x="19" y="24"/>
                      <a:pt x="23" y="22"/>
                      <a:pt x="24" y="20"/>
                    </a:cubicBezTo>
                    <a:cubicBezTo>
                      <a:pt x="20" y="25"/>
                      <a:pt x="15" y="29"/>
                      <a:pt x="11" y="34"/>
                    </a:cubicBezTo>
                    <a:cubicBezTo>
                      <a:pt x="10" y="33"/>
                      <a:pt x="10" y="32"/>
                      <a:pt x="9" y="31"/>
                    </a:cubicBezTo>
                    <a:close/>
                    <a:moveTo>
                      <a:pt x="8" y="27"/>
                    </a:moveTo>
                    <a:cubicBezTo>
                      <a:pt x="12" y="25"/>
                      <a:pt x="16" y="21"/>
                      <a:pt x="20" y="18"/>
                    </a:cubicBezTo>
                    <a:cubicBezTo>
                      <a:pt x="21" y="18"/>
                      <a:pt x="24" y="16"/>
                      <a:pt x="21" y="18"/>
                    </a:cubicBezTo>
                    <a:cubicBezTo>
                      <a:pt x="20" y="19"/>
                      <a:pt x="19" y="21"/>
                      <a:pt x="17" y="22"/>
                    </a:cubicBezTo>
                    <a:cubicBezTo>
                      <a:pt x="15" y="25"/>
                      <a:pt x="12" y="27"/>
                      <a:pt x="9" y="30"/>
                    </a:cubicBezTo>
                    <a:cubicBezTo>
                      <a:pt x="8" y="29"/>
                      <a:pt x="8" y="28"/>
                      <a:pt x="8" y="27"/>
                    </a:cubicBezTo>
                    <a:close/>
                    <a:moveTo>
                      <a:pt x="6" y="24"/>
                    </a:moveTo>
                    <a:cubicBezTo>
                      <a:pt x="11" y="21"/>
                      <a:pt x="15" y="17"/>
                      <a:pt x="20" y="14"/>
                    </a:cubicBezTo>
                    <a:cubicBezTo>
                      <a:pt x="23" y="13"/>
                      <a:pt x="19" y="16"/>
                      <a:pt x="19" y="16"/>
                    </a:cubicBezTo>
                    <a:cubicBezTo>
                      <a:pt x="17" y="17"/>
                      <a:pt x="16" y="18"/>
                      <a:pt x="15" y="20"/>
                    </a:cubicBezTo>
                    <a:cubicBezTo>
                      <a:pt x="12" y="22"/>
                      <a:pt x="10" y="24"/>
                      <a:pt x="7" y="26"/>
                    </a:cubicBezTo>
                    <a:cubicBezTo>
                      <a:pt x="7" y="25"/>
                      <a:pt x="7" y="24"/>
                      <a:pt x="6" y="24"/>
                    </a:cubicBezTo>
                    <a:close/>
                    <a:moveTo>
                      <a:pt x="5" y="20"/>
                    </a:moveTo>
                    <a:cubicBezTo>
                      <a:pt x="8" y="18"/>
                      <a:pt x="10" y="17"/>
                      <a:pt x="12" y="15"/>
                    </a:cubicBezTo>
                    <a:cubicBezTo>
                      <a:pt x="14" y="14"/>
                      <a:pt x="15" y="13"/>
                      <a:pt x="16" y="12"/>
                    </a:cubicBezTo>
                    <a:cubicBezTo>
                      <a:pt x="18" y="12"/>
                      <a:pt x="21" y="8"/>
                      <a:pt x="18" y="12"/>
                    </a:cubicBezTo>
                    <a:cubicBezTo>
                      <a:pt x="14" y="16"/>
                      <a:pt x="10" y="19"/>
                      <a:pt x="6" y="22"/>
                    </a:cubicBezTo>
                    <a:cubicBezTo>
                      <a:pt x="6" y="21"/>
                      <a:pt x="5" y="21"/>
                      <a:pt x="5" y="20"/>
                    </a:cubicBezTo>
                    <a:close/>
                    <a:moveTo>
                      <a:pt x="5" y="13"/>
                    </a:moveTo>
                    <a:cubicBezTo>
                      <a:pt x="6" y="12"/>
                      <a:pt x="8" y="10"/>
                      <a:pt x="9" y="9"/>
                    </a:cubicBezTo>
                    <a:cubicBezTo>
                      <a:pt x="12" y="7"/>
                      <a:pt x="16" y="4"/>
                      <a:pt x="11" y="9"/>
                    </a:cubicBezTo>
                    <a:cubicBezTo>
                      <a:pt x="9" y="11"/>
                      <a:pt x="7" y="13"/>
                      <a:pt x="4" y="15"/>
                    </a:cubicBezTo>
                    <a:cubicBezTo>
                      <a:pt x="4" y="14"/>
                      <a:pt x="4" y="14"/>
                      <a:pt x="5" y="13"/>
                    </a:cubicBezTo>
                    <a:close/>
                    <a:moveTo>
                      <a:pt x="5" y="18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9" y="15"/>
                      <a:pt x="12" y="11"/>
                      <a:pt x="16" y="8"/>
                    </a:cubicBezTo>
                    <a:cubicBezTo>
                      <a:pt x="19" y="6"/>
                      <a:pt x="13" y="12"/>
                      <a:pt x="12" y="13"/>
                    </a:cubicBezTo>
                    <a:cubicBezTo>
                      <a:pt x="10" y="15"/>
                      <a:pt x="7" y="17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lose/>
                    <a:moveTo>
                      <a:pt x="22" y="13"/>
                    </a:moveTo>
                    <a:cubicBezTo>
                      <a:pt x="19" y="14"/>
                      <a:pt x="17" y="15"/>
                      <a:pt x="14" y="17"/>
                    </a:cubicBezTo>
                    <a:cubicBezTo>
                      <a:pt x="12" y="19"/>
                      <a:pt x="8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1" y="18"/>
                      <a:pt x="17" y="16"/>
                      <a:pt x="20" y="10"/>
                    </a:cubicBezTo>
                    <a:cubicBezTo>
                      <a:pt x="21" y="11"/>
                      <a:pt x="21" y="12"/>
                      <a:pt x="22" y="13"/>
                    </a:cubicBezTo>
                    <a:close/>
                    <a:moveTo>
                      <a:pt x="23" y="16"/>
                    </a:moveTo>
                    <a:cubicBezTo>
                      <a:pt x="18" y="18"/>
                      <a:pt x="15" y="22"/>
                      <a:pt x="10" y="25"/>
                    </a:cubicBezTo>
                    <a:cubicBezTo>
                      <a:pt x="10" y="25"/>
                      <a:pt x="7" y="27"/>
                      <a:pt x="10" y="25"/>
                    </a:cubicBezTo>
                    <a:cubicBezTo>
                      <a:pt x="11" y="24"/>
                      <a:pt x="12" y="22"/>
                      <a:pt x="14" y="21"/>
                    </a:cubicBezTo>
                    <a:cubicBezTo>
                      <a:pt x="17" y="19"/>
                      <a:pt x="19" y="16"/>
                      <a:pt x="22" y="14"/>
                    </a:cubicBezTo>
                    <a:cubicBezTo>
                      <a:pt x="23" y="14"/>
                      <a:pt x="23" y="15"/>
                      <a:pt x="23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5" y="26"/>
                      <a:pt x="10" y="29"/>
                    </a:cubicBezTo>
                    <a:cubicBezTo>
                      <a:pt x="15" y="26"/>
                      <a:pt x="19" y="21"/>
                      <a:pt x="24" y="17"/>
                    </a:cubicBezTo>
                    <a:cubicBezTo>
                      <a:pt x="24" y="18"/>
                      <a:pt x="24" y="18"/>
                      <a:pt x="25" y="19"/>
                    </a:cubicBezTo>
                    <a:close/>
                    <a:moveTo>
                      <a:pt x="25" y="20"/>
                    </a:moveTo>
                    <a:cubicBezTo>
                      <a:pt x="25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2"/>
                    </a:cubicBezTo>
                    <a:cubicBezTo>
                      <a:pt x="26" y="22"/>
                      <a:pt x="25" y="23"/>
                      <a:pt x="24" y="24"/>
                    </a:cubicBezTo>
                    <a:cubicBezTo>
                      <a:pt x="23" y="25"/>
                      <a:pt x="22" y="26"/>
                      <a:pt x="21" y="26"/>
                    </a:cubicBezTo>
                    <a:cubicBezTo>
                      <a:pt x="19" y="28"/>
                      <a:pt x="17" y="30"/>
                      <a:pt x="16" y="31"/>
                    </a:cubicBezTo>
                    <a:cubicBezTo>
                      <a:pt x="15" y="32"/>
                      <a:pt x="14" y="32"/>
                      <a:pt x="14" y="33"/>
                    </a:cubicBezTo>
                    <a:cubicBezTo>
                      <a:pt x="13" y="33"/>
                      <a:pt x="10" y="35"/>
                      <a:pt x="13" y="32"/>
                    </a:cubicBezTo>
                    <a:cubicBezTo>
                      <a:pt x="16" y="28"/>
                      <a:pt x="21" y="24"/>
                      <a:pt x="25" y="20"/>
                    </a:cubicBezTo>
                    <a:cubicBezTo>
                      <a:pt x="25" y="20"/>
                      <a:pt x="25" y="20"/>
                      <a:pt x="25" y="20"/>
                    </a:cubicBezTo>
                    <a:close/>
                    <a:moveTo>
                      <a:pt x="31" y="16"/>
                    </a:moveTo>
                    <a:cubicBezTo>
                      <a:pt x="34" y="15"/>
                      <a:pt x="37" y="13"/>
                      <a:pt x="40" y="11"/>
                    </a:cubicBezTo>
                    <a:cubicBezTo>
                      <a:pt x="38" y="12"/>
                      <a:pt x="37" y="14"/>
                      <a:pt x="35" y="15"/>
                    </a:cubicBezTo>
                    <a:cubicBezTo>
                      <a:pt x="33" y="16"/>
                      <a:pt x="32" y="17"/>
                      <a:pt x="30" y="18"/>
                    </a:cubicBezTo>
                    <a:cubicBezTo>
                      <a:pt x="30" y="18"/>
                      <a:pt x="31" y="17"/>
                      <a:pt x="31" y="16"/>
                    </a:cubicBezTo>
                    <a:close/>
                    <a:moveTo>
                      <a:pt x="27" y="22"/>
                    </a:move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3"/>
                      <a:pt x="26" y="23"/>
                    </a:cubicBezTo>
                    <a:cubicBezTo>
                      <a:pt x="27" y="22"/>
                      <a:pt x="27" y="22"/>
                      <a:pt x="27" y="22"/>
                    </a:cubicBezTo>
                    <a:close/>
                    <a:moveTo>
                      <a:pt x="29" y="20"/>
                    </a:moveTo>
                    <a:cubicBezTo>
                      <a:pt x="31" y="18"/>
                      <a:pt x="33" y="17"/>
                      <a:pt x="35" y="15"/>
                    </a:cubicBezTo>
                    <a:cubicBezTo>
                      <a:pt x="38" y="14"/>
                      <a:pt x="39" y="13"/>
                      <a:pt x="41" y="11"/>
                    </a:cubicBezTo>
                    <a:cubicBezTo>
                      <a:pt x="42" y="10"/>
                      <a:pt x="44" y="8"/>
                      <a:pt x="45" y="7"/>
                    </a:cubicBezTo>
                    <a:cubicBezTo>
                      <a:pt x="45" y="6"/>
                      <a:pt x="46" y="6"/>
                      <a:pt x="46" y="6"/>
                    </a:cubicBezTo>
                    <a:cubicBezTo>
                      <a:pt x="46" y="6"/>
                      <a:pt x="46" y="7"/>
                      <a:pt x="46" y="7"/>
                    </a:cubicBezTo>
                    <a:cubicBezTo>
                      <a:pt x="45" y="9"/>
                      <a:pt x="44" y="10"/>
                      <a:pt x="43" y="11"/>
                    </a:cubicBezTo>
                    <a:cubicBezTo>
                      <a:pt x="40" y="13"/>
                      <a:pt x="38" y="15"/>
                      <a:pt x="35" y="17"/>
                    </a:cubicBezTo>
                    <a:cubicBezTo>
                      <a:pt x="33" y="18"/>
                      <a:pt x="31" y="20"/>
                      <a:pt x="29" y="21"/>
                    </a:cubicBezTo>
                    <a:cubicBezTo>
                      <a:pt x="29" y="21"/>
                      <a:pt x="29" y="20"/>
                      <a:pt x="29" y="20"/>
                    </a:cubicBezTo>
                    <a:close/>
                    <a:moveTo>
                      <a:pt x="43" y="6"/>
                    </a:moveTo>
                    <a:cubicBezTo>
                      <a:pt x="43" y="6"/>
                      <a:pt x="45" y="5"/>
                      <a:pt x="46" y="5"/>
                    </a:cubicBezTo>
                    <a:cubicBezTo>
                      <a:pt x="45" y="6"/>
                      <a:pt x="43" y="7"/>
                      <a:pt x="42" y="8"/>
                    </a:cubicBezTo>
                    <a:cubicBezTo>
                      <a:pt x="40" y="10"/>
                      <a:pt x="37" y="11"/>
                      <a:pt x="35" y="13"/>
                    </a:cubicBezTo>
                    <a:cubicBezTo>
                      <a:pt x="34" y="14"/>
                      <a:pt x="33" y="14"/>
                      <a:pt x="32" y="15"/>
                    </a:cubicBezTo>
                    <a:cubicBezTo>
                      <a:pt x="32" y="15"/>
                      <a:pt x="33" y="14"/>
                      <a:pt x="33" y="14"/>
                    </a:cubicBezTo>
                    <a:cubicBezTo>
                      <a:pt x="36" y="11"/>
                      <a:pt x="39" y="8"/>
                      <a:pt x="43" y="6"/>
                    </a:cubicBezTo>
                    <a:close/>
                    <a:moveTo>
                      <a:pt x="40" y="6"/>
                    </a:moveTo>
                    <a:cubicBezTo>
                      <a:pt x="38" y="8"/>
                      <a:pt x="35" y="10"/>
                      <a:pt x="33" y="12"/>
                    </a:cubicBezTo>
                    <a:cubicBezTo>
                      <a:pt x="35" y="10"/>
                      <a:pt x="37" y="8"/>
                      <a:pt x="40" y="6"/>
                    </a:cubicBezTo>
                    <a:close/>
                    <a:moveTo>
                      <a:pt x="20" y="9"/>
                    </a:moveTo>
                    <a:cubicBezTo>
                      <a:pt x="15" y="12"/>
                      <a:pt x="9" y="16"/>
                      <a:pt x="5" y="19"/>
                    </a:cubicBezTo>
                    <a:cubicBezTo>
                      <a:pt x="10" y="16"/>
                      <a:pt x="15" y="12"/>
                      <a:pt x="18" y="7"/>
                    </a:cubicBezTo>
                    <a:cubicBezTo>
                      <a:pt x="19" y="8"/>
                      <a:pt x="19" y="9"/>
                      <a:pt x="20" y="9"/>
                    </a:cubicBezTo>
                    <a:close/>
                    <a:moveTo>
                      <a:pt x="17" y="7"/>
                    </a:moveTo>
                    <a:cubicBezTo>
                      <a:pt x="13" y="9"/>
                      <a:pt x="9" y="13"/>
                      <a:pt x="5" y="16"/>
                    </a:cubicBezTo>
                    <a:cubicBezTo>
                      <a:pt x="7" y="15"/>
                      <a:pt x="8" y="13"/>
                      <a:pt x="10" y="11"/>
                    </a:cubicBezTo>
                    <a:cubicBezTo>
                      <a:pt x="12" y="9"/>
                      <a:pt x="14" y="8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7" y="6"/>
                      <a:pt x="17" y="7"/>
                    </a:cubicBezTo>
                    <a:close/>
                    <a:moveTo>
                      <a:pt x="14" y="5"/>
                    </a:moveTo>
                    <a:cubicBezTo>
                      <a:pt x="11" y="7"/>
                      <a:pt x="8" y="9"/>
                      <a:pt x="5" y="12"/>
                    </a:cubicBezTo>
                    <a:cubicBezTo>
                      <a:pt x="5" y="7"/>
                      <a:pt x="8" y="3"/>
                      <a:pt x="14" y="5"/>
                    </a:cubicBezTo>
                    <a:close/>
                    <a:moveTo>
                      <a:pt x="12" y="37"/>
                    </a:moveTo>
                    <a:cubicBezTo>
                      <a:pt x="15" y="35"/>
                      <a:pt x="17" y="34"/>
                      <a:pt x="20" y="32"/>
                    </a:cubicBezTo>
                    <a:cubicBezTo>
                      <a:pt x="18" y="34"/>
                      <a:pt x="16" y="36"/>
                      <a:pt x="14" y="38"/>
                    </a:cubicBezTo>
                    <a:cubicBezTo>
                      <a:pt x="14" y="38"/>
                      <a:pt x="14" y="39"/>
                      <a:pt x="14" y="38"/>
                    </a:cubicBezTo>
                    <a:cubicBezTo>
                      <a:pt x="21" y="34"/>
                      <a:pt x="27" y="30"/>
                      <a:pt x="34" y="27"/>
                    </a:cubicBezTo>
                    <a:cubicBezTo>
                      <a:pt x="34" y="26"/>
                      <a:pt x="34" y="26"/>
                      <a:pt x="34" y="26"/>
                    </a:cubicBezTo>
                    <a:cubicBezTo>
                      <a:pt x="34" y="26"/>
                      <a:pt x="34" y="27"/>
                      <a:pt x="34" y="27"/>
                    </a:cubicBezTo>
                    <a:cubicBezTo>
                      <a:pt x="28" y="32"/>
                      <a:pt x="21" y="36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4" y="40"/>
                      <a:pt x="14" y="40"/>
                    </a:cubicBezTo>
                    <a:cubicBezTo>
                      <a:pt x="13" y="39"/>
                      <a:pt x="13" y="38"/>
                      <a:pt x="12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48"/>
              <p:cNvSpPr>
                <a:spLocks noEditPoints="1"/>
              </p:cNvSpPr>
              <p:nvPr/>
            </p:nvSpPr>
            <p:spPr bwMode="auto">
              <a:xfrm>
                <a:off x="6468" y="1516"/>
                <a:ext cx="132" cy="152"/>
              </a:xfrm>
              <a:custGeom>
                <a:avLst/>
                <a:gdLst>
                  <a:gd name="T0" fmla="*/ 16 w 56"/>
                  <a:gd name="T1" fmla="*/ 3 h 64"/>
                  <a:gd name="T2" fmla="*/ 25 w 56"/>
                  <a:gd name="T3" fmla="*/ 63 h 64"/>
                  <a:gd name="T4" fmla="*/ 55 w 56"/>
                  <a:gd name="T5" fmla="*/ 10 h 64"/>
                  <a:gd name="T6" fmla="*/ 26 w 56"/>
                  <a:gd name="T7" fmla="*/ 60 h 64"/>
                  <a:gd name="T8" fmla="*/ 30 w 56"/>
                  <a:gd name="T9" fmla="*/ 51 h 64"/>
                  <a:gd name="T10" fmla="*/ 35 w 56"/>
                  <a:gd name="T11" fmla="*/ 48 h 64"/>
                  <a:gd name="T12" fmla="*/ 37 w 56"/>
                  <a:gd name="T13" fmla="*/ 46 h 64"/>
                  <a:gd name="T14" fmla="*/ 24 w 56"/>
                  <a:gd name="T15" fmla="*/ 56 h 64"/>
                  <a:gd name="T16" fmla="*/ 24 w 56"/>
                  <a:gd name="T17" fmla="*/ 56 h 64"/>
                  <a:gd name="T18" fmla="*/ 21 w 56"/>
                  <a:gd name="T19" fmla="*/ 52 h 64"/>
                  <a:gd name="T20" fmla="*/ 34 w 56"/>
                  <a:gd name="T21" fmla="*/ 41 h 64"/>
                  <a:gd name="T22" fmla="*/ 36 w 56"/>
                  <a:gd name="T23" fmla="*/ 36 h 64"/>
                  <a:gd name="T24" fmla="*/ 15 w 56"/>
                  <a:gd name="T25" fmla="*/ 42 h 64"/>
                  <a:gd name="T26" fmla="*/ 17 w 56"/>
                  <a:gd name="T27" fmla="*/ 45 h 64"/>
                  <a:gd name="T28" fmla="*/ 51 w 56"/>
                  <a:gd name="T29" fmla="*/ 15 h 64"/>
                  <a:gd name="T30" fmla="*/ 34 w 56"/>
                  <a:gd name="T31" fmla="*/ 31 h 64"/>
                  <a:gd name="T32" fmla="*/ 37 w 56"/>
                  <a:gd name="T33" fmla="*/ 25 h 64"/>
                  <a:gd name="T34" fmla="*/ 52 w 56"/>
                  <a:gd name="T35" fmla="*/ 13 h 64"/>
                  <a:gd name="T36" fmla="*/ 21 w 56"/>
                  <a:gd name="T37" fmla="*/ 33 h 64"/>
                  <a:gd name="T38" fmla="*/ 49 w 56"/>
                  <a:gd name="T39" fmla="*/ 8 h 64"/>
                  <a:gd name="T40" fmla="*/ 26 w 56"/>
                  <a:gd name="T41" fmla="*/ 41 h 64"/>
                  <a:gd name="T42" fmla="*/ 48 w 56"/>
                  <a:gd name="T43" fmla="*/ 27 h 64"/>
                  <a:gd name="T44" fmla="*/ 35 w 56"/>
                  <a:gd name="T45" fmla="*/ 43 h 64"/>
                  <a:gd name="T46" fmla="*/ 43 w 56"/>
                  <a:gd name="T47" fmla="*/ 36 h 64"/>
                  <a:gd name="T48" fmla="*/ 21 w 56"/>
                  <a:gd name="T49" fmla="*/ 51 h 64"/>
                  <a:gd name="T50" fmla="*/ 46 w 56"/>
                  <a:gd name="T51" fmla="*/ 31 h 64"/>
                  <a:gd name="T52" fmla="*/ 19 w 56"/>
                  <a:gd name="T53" fmla="*/ 48 h 64"/>
                  <a:gd name="T54" fmla="*/ 50 w 56"/>
                  <a:gd name="T55" fmla="*/ 7 h 64"/>
                  <a:gd name="T56" fmla="*/ 17 w 56"/>
                  <a:gd name="T57" fmla="*/ 32 h 64"/>
                  <a:gd name="T58" fmla="*/ 48 w 56"/>
                  <a:gd name="T59" fmla="*/ 6 h 64"/>
                  <a:gd name="T60" fmla="*/ 12 w 56"/>
                  <a:gd name="T61" fmla="*/ 36 h 64"/>
                  <a:gd name="T62" fmla="*/ 25 w 56"/>
                  <a:gd name="T63" fmla="*/ 20 h 64"/>
                  <a:gd name="T64" fmla="*/ 21 w 56"/>
                  <a:gd name="T65" fmla="*/ 18 h 64"/>
                  <a:gd name="T66" fmla="*/ 8 w 56"/>
                  <a:gd name="T67" fmla="*/ 27 h 64"/>
                  <a:gd name="T68" fmla="*/ 15 w 56"/>
                  <a:gd name="T69" fmla="*/ 20 h 64"/>
                  <a:gd name="T70" fmla="*/ 13 w 56"/>
                  <a:gd name="T71" fmla="*/ 15 h 64"/>
                  <a:gd name="T72" fmla="*/ 6 w 56"/>
                  <a:gd name="T73" fmla="*/ 20 h 64"/>
                  <a:gd name="T74" fmla="*/ 5 w 56"/>
                  <a:gd name="T75" fmla="*/ 15 h 64"/>
                  <a:gd name="T76" fmla="*/ 16 w 56"/>
                  <a:gd name="T77" fmla="*/ 9 h 64"/>
                  <a:gd name="T78" fmla="*/ 22 w 56"/>
                  <a:gd name="T79" fmla="*/ 13 h 64"/>
                  <a:gd name="T80" fmla="*/ 21 w 56"/>
                  <a:gd name="T81" fmla="*/ 10 h 64"/>
                  <a:gd name="T82" fmla="*/ 10 w 56"/>
                  <a:gd name="T83" fmla="*/ 25 h 64"/>
                  <a:gd name="T84" fmla="*/ 25 w 56"/>
                  <a:gd name="T85" fmla="*/ 19 h 64"/>
                  <a:gd name="T86" fmla="*/ 26 w 56"/>
                  <a:gd name="T87" fmla="*/ 21 h 64"/>
                  <a:gd name="T88" fmla="*/ 22 w 56"/>
                  <a:gd name="T89" fmla="*/ 27 h 64"/>
                  <a:gd name="T90" fmla="*/ 25 w 56"/>
                  <a:gd name="T91" fmla="*/ 20 h 64"/>
                  <a:gd name="T92" fmla="*/ 35 w 56"/>
                  <a:gd name="T93" fmla="*/ 15 h 64"/>
                  <a:gd name="T94" fmla="*/ 28 w 56"/>
                  <a:gd name="T95" fmla="*/ 22 h 64"/>
                  <a:gd name="T96" fmla="*/ 36 w 56"/>
                  <a:gd name="T97" fmla="*/ 16 h 64"/>
                  <a:gd name="T98" fmla="*/ 46 w 56"/>
                  <a:gd name="T99" fmla="*/ 7 h 64"/>
                  <a:gd name="T100" fmla="*/ 30 w 56"/>
                  <a:gd name="T101" fmla="*/ 20 h 64"/>
                  <a:gd name="T102" fmla="*/ 35 w 56"/>
                  <a:gd name="T103" fmla="*/ 13 h 64"/>
                  <a:gd name="T104" fmla="*/ 40 w 56"/>
                  <a:gd name="T105" fmla="*/ 6 h 64"/>
                  <a:gd name="T106" fmla="*/ 6 w 56"/>
                  <a:gd name="T107" fmla="*/ 20 h 64"/>
                  <a:gd name="T108" fmla="*/ 5 w 56"/>
                  <a:gd name="T109" fmla="*/ 16 h 64"/>
                  <a:gd name="T110" fmla="*/ 18 w 56"/>
                  <a:gd name="T111" fmla="*/ 7 h 64"/>
                  <a:gd name="T112" fmla="*/ 13 w 56"/>
                  <a:gd name="T113" fmla="*/ 37 h 64"/>
                  <a:gd name="T114" fmla="*/ 34 w 56"/>
                  <a:gd name="T115" fmla="*/ 27 h 64"/>
                  <a:gd name="T116" fmla="*/ 15 w 56"/>
                  <a:gd name="T117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4">
                    <a:moveTo>
                      <a:pt x="55" y="10"/>
                    </a:moveTo>
                    <a:cubicBezTo>
                      <a:pt x="54" y="4"/>
                      <a:pt x="48" y="2"/>
                      <a:pt x="43" y="3"/>
                    </a:cubicBezTo>
                    <a:cubicBezTo>
                      <a:pt x="35" y="4"/>
                      <a:pt x="31" y="11"/>
                      <a:pt x="28" y="18"/>
                    </a:cubicBezTo>
                    <a:cubicBezTo>
                      <a:pt x="25" y="12"/>
                      <a:pt x="22" y="5"/>
                      <a:pt x="16" y="3"/>
                    </a:cubicBezTo>
                    <a:cubicBezTo>
                      <a:pt x="11" y="0"/>
                      <a:pt x="5" y="3"/>
                      <a:pt x="2" y="9"/>
                    </a:cubicBezTo>
                    <a:cubicBezTo>
                      <a:pt x="0" y="16"/>
                      <a:pt x="3" y="25"/>
                      <a:pt x="6" y="31"/>
                    </a:cubicBezTo>
                    <a:cubicBezTo>
                      <a:pt x="12" y="42"/>
                      <a:pt x="18" y="52"/>
                      <a:pt x="25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4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5" y="53"/>
                      <a:pt x="43" y="43"/>
                      <a:pt x="49" y="31"/>
                    </a:cubicBezTo>
                    <a:cubicBezTo>
                      <a:pt x="52" y="25"/>
                      <a:pt x="56" y="18"/>
                      <a:pt x="55" y="10"/>
                    </a:cubicBezTo>
                    <a:close/>
                    <a:moveTo>
                      <a:pt x="26" y="60"/>
                    </a:moveTo>
                    <a:cubicBezTo>
                      <a:pt x="26" y="60"/>
                      <a:pt x="26" y="60"/>
                      <a:pt x="26" y="60"/>
                    </a:cubicBezTo>
                    <a:cubicBezTo>
                      <a:pt x="28" y="58"/>
                      <a:pt x="29" y="57"/>
                      <a:pt x="30" y="55"/>
                    </a:cubicBezTo>
                    <a:cubicBezTo>
                      <a:pt x="29" y="57"/>
                      <a:pt x="28" y="58"/>
                      <a:pt x="26" y="60"/>
                    </a:cubicBezTo>
                    <a:close/>
                    <a:moveTo>
                      <a:pt x="24" y="56"/>
                    </a:moveTo>
                    <a:cubicBezTo>
                      <a:pt x="25" y="56"/>
                      <a:pt x="26" y="55"/>
                      <a:pt x="27" y="54"/>
                    </a:cubicBezTo>
                    <a:cubicBezTo>
                      <a:pt x="28" y="53"/>
                      <a:pt x="29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9" y="53"/>
                      <a:pt x="27" y="54"/>
                      <a:pt x="25" y="56"/>
                    </a:cubicBezTo>
                    <a:cubicBezTo>
                      <a:pt x="25" y="56"/>
                      <a:pt x="24" y="56"/>
                      <a:pt x="24" y="57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8"/>
                    </a:moveTo>
                    <a:cubicBezTo>
                      <a:pt x="32" y="51"/>
                      <a:pt x="29" y="55"/>
                      <a:pt x="26" y="59"/>
                    </a:cubicBezTo>
                    <a:cubicBezTo>
                      <a:pt x="25" y="58"/>
                      <a:pt x="25" y="58"/>
                      <a:pt x="25" y="57"/>
                    </a:cubicBezTo>
                    <a:cubicBezTo>
                      <a:pt x="29" y="54"/>
                      <a:pt x="31" y="51"/>
                      <a:pt x="35" y="48"/>
                    </a:cubicBezTo>
                    <a:close/>
                    <a:moveTo>
                      <a:pt x="37" y="46"/>
                    </a:moveTo>
                    <a:cubicBezTo>
                      <a:pt x="36" y="46"/>
                      <a:pt x="36" y="46"/>
                      <a:pt x="35" y="47"/>
                    </a:cubicBezTo>
                    <a:cubicBezTo>
                      <a:pt x="36" y="46"/>
                      <a:pt x="37" y="45"/>
                      <a:pt x="37" y="45"/>
                    </a:cubicBezTo>
                    <a:cubicBezTo>
                      <a:pt x="37" y="45"/>
                      <a:pt x="37" y="45"/>
                      <a:pt x="37" y="46"/>
                    </a:cubicBezTo>
                    <a:close/>
                    <a:moveTo>
                      <a:pt x="24" y="56"/>
                    </a:moveTo>
                    <a:cubicBezTo>
                      <a:pt x="23" y="55"/>
                      <a:pt x="23" y="55"/>
                      <a:pt x="22" y="54"/>
                    </a:cubicBezTo>
                    <a:cubicBezTo>
                      <a:pt x="28" y="50"/>
                      <a:pt x="34" y="46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4" y="46"/>
                      <a:pt x="29" y="51"/>
                      <a:pt x="24" y="56"/>
                    </a:cubicBezTo>
                    <a:close/>
                    <a:moveTo>
                      <a:pt x="21" y="52"/>
                    </a:moveTo>
                    <a:cubicBezTo>
                      <a:pt x="24" y="50"/>
                      <a:pt x="26" y="49"/>
                      <a:pt x="29" y="48"/>
                    </a:cubicBezTo>
                    <a:cubicBezTo>
                      <a:pt x="27" y="49"/>
                      <a:pt x="24" y="51"/>
                      <a:pt x="22" y="53"/>
                    </a:cubicBezTo>
                    <a:cubicBezTo>
                      <a:pt x="22" y="53"/>
                      <a:pt x="21" y="52"/>
                      <a:pt x="21" y="52"/>
                    </a:cubicBezTo>
                    <a:close/>
                    <a:moveTo>
                      <a:pt x="19" y="49"/>
                    </a:moveTo>
                    <a:cubicBezTo>
                      <a:pt x="28" y="46"/>
                      <a:pt x="35" y="40"/>
                      <a:pt x="42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0" y="37"/>
                      <a:pt x="37" y="39"/>
                      <a:pt x="34" y="41"/>
                    </a:cubicBezTo>
                    <a:cubicBezTo>
                      <a:pt x="30" y="45"/>
                      <a:pt x="25" y="48"/>
                      <a:pt x="21" y="51"/>
                    </a:cubicBezTo>
                    <a:cubicBezTo>
                      <a:pt x="20" y="50"/>
                      <a:pt x="20" y="50"/>
                      <a:pt x="19" y="49"/>
                    </a:cubicBezTo>
                    <a:close/>
                    <a:moveTo>
                      <a:pt x="18" y="46"/>
                    </a:moveTo>
                    <a:cubicBezTo>
                      <a:pt x="24" y="43"/>
                      <a:pt x="30" y="39"/>
                      <a:pt x="36" y="36"/>
                    </a:cubicBezTo>
                    <a:cubicBezTo>
                      <a:pt x="38" y="34"/>
                      <a:pt x="40" y="33"/>
                      <a:pt x="42" y="32"/>
                    </a:cubicBezTo>
                    <a:cubicBezTo>
                      <a:pt x="35" y="38"/>
                      <a:pt x="26" y="41"/>
                      <a:pt x="19" y="48"/>
                    </a:cubicBezTo>
                    <a:cubicBezTo>
                      <a:pt x="18" y="47"/>
                      <a:pt x="18" y="47"/>
                      <a:pt x="18" y="46"/>
                    </a:cubicBezTo>
                    <a:close/>
                    <a:moveTo>
                      <a:pt x="15" y="42"/>
                    </a:moveTo>
                    <a:cubicBezTo>
                      <a:pt x="15" y="42"/>
                      <a:pt x="16" y="42"/>
                      <a:pt x="16" y="42"/>
                    </a:cubicBezTo>
                    <a:cubicBezTo>
                      <a:pt x="22" y="39"/>
                      <a:pt x="28" y="35"/>
                      <a:pt x="34" y="31"/>
                    </a:cubicBezTo>
                    <a:cubicBezTo>
                      <a:pt x="34" y="32"/>
                      <a:pt x="34" y="32"/>
                      <a:pt x="33" y="32"/>
                    </a:cubicBezTo>
                    <a:cubicBezTo>
                      <a:pt x="28" y="36"/>
                      <a:pt x="22" y="41"/>
                      <a:pt x="17" y="45"/>
                    </a:cubicBezTo>
                    <a:cubicBezTo>
                      <a:pt x="17" y="44"/>
                      <a:pt x="16" y="43"/>
                      <a:pt x="15" y="42"/>
                    </a:cubicBezTo>
                    <a:close/>
                    <a:moveTo>
                      <a:pt x="39" y="24"/>
                    </a:moveTo>
                    <a:cubicBezTo>
                      <a:pt x="43" y="21"/>
                      <a:pt x="46" y="18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1" y="14"/>
                      <a:pt x="51" y="14"/>
                      <a:pt x="52" y="14"/>
                    </a:cubicBezTo>
                    <a:cubicBezTo>
                      <a:pt x="52" y="15"/>
                      <a:pt x="52" y="16"/>
                      <a:pt x="51" y="17"/>
                    </a:cubicBezTo>
                    <a:cubicBezTo>
                      <a:pt x="51" y="17"/>
                      <a:pt x="51" y="18"/>
                      <a:pt x="51" y="18"/>
                    </a:cubicBezTo>
                    <a:cubicBezTo>
                      <a:pt x="45" y="21"/>
                      <a:pt x="40" y="27"/>
                      <a:pt x="34" y="31"/>
                    </a:cubicBezTo>
                    <a:cubicBezTo>
                      <a:pt x="31" y="33"/>
                      <a:pt x="27" y="35"/>
                      <a:pt x="23" y="37"/>
                    </a:cubicBezTo>
                    <a:cubicBezTo>
                      <a:pt x="22" y="38"/>
                      <a:pt x="20" y="39"/>
                      <a:pt x="19" y="40"/>
                    </a:cubicBezTo>
                    <a:cubicBezTo>
                      <a:pt x="15" y="42"/>
                      <a:pt x="19" y="39"/>
                      <a:pt x="19" y="39"/>
                    </a:cubicBezTo>
                    <a:cubicBezTo>
                      <a:pt x="25" y="34"/>
                      <a:pt x="32" y="30"/>
                      <a:pt x="37" y="25"/>
                    </a:cubicBezTo>
                    <a:cubicBezTo>
                      <a:pt x="38" y="25"/>
                      <a:pt x="38" y="24"/>
                      <a:pt x="39" y="24"/>
                    </a:cubicBezTo>
                    <a:close/>
                    <a:moveTo>
                      <a:pt x="50" y="8"/>
                    </a:moveTo>
                    <a:cubicBezTo>
                      <a:pt x="51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5"/>
                      <a:pt x="44" y="18"/>
                      <a:pt x="40" y="21"/>
                    </a:cubicBezTo>
                    <a:cubicBezTo>
                      <a:pt x="36" y="24"/>
                      <a:pt x="32" y="27"/>
                      <a:pt x="27" y="30"/>
                    </a:cubicBezTo>
                    <a:cubicBezTo>
                      <a:pt x="24" y="32"/>
                      <a:pt x="21" y="34"/>
                      <a:pt x="18" y="36"/>
                    </a:cubicBezTo>
                    <a:cubicBezTo>
                      <a:pt x="19" y="35"/>
                      <a:pt x="20" y="34"/>
                      <a:pt x="21" y="33"/>
                    </a:cubicBezTo>
                    <a:cubicBezTo>
                      <a:pt x="31" y="24"/>
                      <a:pt x="43" y="19"/>
                      <a:pt x="50" y="8"/>
                    </a:cubicBezTo>
                    <a:close/>
                    <a:moveTo>
                      <a:pt x="31" y="24"/>
                    </a:moveTo>
                    <a:cubicBezTo>
                      <a:pt x="35" y="22"/>
                      <a:pt x="38" y="19"/>
                      <a:pt x="41" y="16"/>
                    </a:cubicBezTo>
                    <a:cubicBezTo>
                      <a:pt x="44" y="14"/>
                      <a:pt x="48" y="11"/>
                      <a:pt x="49" y="8"/>
                    </a:cubicBezTo>
                    <a:cubicBezTo>
                      <a:pt x="45" y="15"/>
                      <a:pt x="38" y="20"/>
                      <a:pt x="31" y="24"/>
                    </a:cubicBezTo>
                    <a:close/>
                    <a:moveTo>
                      <a:pt x="48" y="27"/>
                    </a:moveTo>
                    <a:cubicBezTo>
                      <a:pt x="44" y="30"/>
                      <a:pt x="39" y="33"/>
                      <a:pt x="35" y="36"/>
                    </a:cubicBezTo>
                    <a:cubicBezTo>
                      <a:pt x="32" y="37"/>
                      <a:pt x="29" y="39"/>
                      <a:pt x="26" y="41"/>
                    </a:cubicBezTo>
                    <a:cubicBezTo>
                      <a:pt x="24" y="42"/>
                      <a:pt x="20" y="44"/>
                      <a:pt x="19" y="45"/>
                    </a:cubicBezTo>
                    <a:cubicBezTo>
                      <a:pt x="24" y="40"/>
                      <a:pt x="29" y="36"/>
                      <a:pt x="35" y="32"/>
                    </a:cubicBezTo>
                    <a:cubicBezTo>
                      <a:pt x="41" y="28"/>
                      <a:pt x="45" y="23"/>
                      <a:pt x="51" y="19"/>
                    </a:cubicBezTo>
                    <a:cubicBezTo>
                      <a:pt x="50" y="22"/>
                      <a:pt x="49" y="24"/>
                      <a:pt x="48" y="27"/>
                    </a:cubicBezTo>
                    <a:close/>
                    <a:moveTo>
                      <a:pt x="41" y="40"/>
                    </a:moveTo>
                    <a:cubicBezTo>
                      <a:pt x="37" y="43"/>
                      <a:pt x="34" y="45"/>
                      <a:pt x="30" y="48"/>
                    </a:cubicBezTo>
                    <a:cubicBezTo>
                      <a:pt x="29" y="48"/>
                      <a:pt x="29" y="49"/>
                      <a:pt x="28" y="49"/>
                    </a:cubicBezTo>
                    <a:cubicBezTo>
                      <a:pt x="30" y="47"/>
                      <a:pt x="32" y="45"/>
                      <a:pt x="35" y="43"/>
                    </a:cubicBezTo>
                    <a:cubicBezTo>
                      <a:pt x="37" y="42"/>
                      <a:pt x="40" y="40"/>
                      <a:pt x="42" y="38"/>
                    </a:cubicBezTo>
                    <a:cubicBezTo>
                      <a:pt x="41" y="38"/>
                      <a:pt x="41" y="39"/>
                      <a:pt x="41" y="40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3" y="36"/>
                    </a:cubicBezTo>
                    <a:cubicBezTo>
                      <a:pt x="43" y="35"/>
                      <a:pt x="42" y="36"/>
                      <a:pt x="42" y="36"/>
                    </a:cubicBezTo>
                    <a:cubicBezTo>
                      <a:pt x="40" y="38"/>
                      <a:pt x="37" y="41"/>
                      <a:pt x="35" y="43"/>
                    </a:cubicBezTo>
                    <a:cubicBezTo>
                      <a:pt x="32" y="45"/>
                      <a:pt x="29" y="46"/>
                      <a:pt x="27" y="48"/>
                    </a:cubicBezTo>
                    <a:cubicBezTo>
                      <a:pt x="25" y="49"/>
                      <a:pt x="23" y="50"/>
                      <a:pt x="21" y="51"/>
                    </a:cubicBezTo>
                    <a:cubicBezTo>
                      <a:pt x="22" y="50"/>
                      <a:pt x="25" y="49"/>
                      <a:pt x="26" y="48"/>
                    </a:cubicBezTo>
                    <a:cubicBezTo>
                      <a:pt x="33" y="43"/>
                      <a:pt x="40" y="38"/>
                      <a:pt x="45" y="32"/>
                    </a:cubicBezTo>
                    <a:cubicBezTo>
                      <a:pt x="44" y="33"/>
                      <a:pt x="44" y="34"/>
                      <a:pt x="43" y="35"/>
                    </a:cubicBezTo>
                    <a:close/>
                    <a:moveTo>
                      <a:pt x="46" y="31"/>
                    </a:moveTo>
                    <a:cubicBezTo>
                      <a:pt x="46" y="31"/>
                      <a:pt x="46" y="31"/>
                      <a:pt x="45" y="31"/>
                    </a:cubicBezTo>
                    <a:cubicBezTo>
                      <a:pt x="41" y="34"/>
                      <a:pt x="36" y="38"/>
                      <a:pt x="31" y="42"/>
                    </a:cubicBezTo>
                    <a:cubicBezTo>
                      <a:pt x="29" y="44"/>
                      <a:pt x="26" y="45"/>
                      <a:pt x="24" y="46"/>
                    </a:cubicBezTo>
                    <a:cubicBezTo>
                      <a:pt x="24" y="46"/>
                      <a:pt x="19" y="49"/>
                      <a:pt x="19" y="48"/>
                    </a:cubicBezTo>
                    <a:cubicBezTo>
                      <a:pt x="21" y="47"/>
                      <a:pt x="22" y="46"/>
                      <a:pt x="23" y="45"/>
                    </a:cubicBezTo>
                    <a:cubicBezTo>
                      <a:pt x="31" y="39"/>
                      <a:pt x="40" y="35"/>
                      <a:pt x="47" y="29"/>
                    </a:cubicBezTo>
                    <a:cubicBezTo>
                      <a:pt x="47" y="29"/>
                      <a:pt x="46" y="30"/>
                      <a:pt x="46" y="31"/>
                    </a:cubicBezTo>
                    <a:close/>
                    <a:moveTo>
                      <a:pt x="50" y="7"/>
                    </a:moveTo>
                    <a:cubicBezTo>
                      <a:pt x="43" y="13"/>
                      <a:pt x="37" y="19"/>
                      <a:pt x="30" y="24"/>
                    </a:cubicBezTo>
                    <a:cubicBezTo>
                      <a:pt x="27" y="27"/>
                      <a:pt x="23" y="30"/>
                      <a:pt x="18" y="33"/>
                    </a:cubicBezTo>
                    <a:cubicBezTo>
                      <a:pt x="17" y="34"/>
                      <a:pt x="15" y="35"/>
                      <a:pt x="13" y="36"/>
                    </a:cubicBezTo>
                    <a:cubicBezTo>
                      <a:pt x="14" y="35"/>
                      <a:pt x="16" y="33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9" y="30"/>
                      <a:pt x="21" y="29"/>
                      <a:pt x="22" y="27"/>
                    </a:cubicBezTo>
                    <a:cubicBezTo>
                      <a:pt x="27" y="24"/>
                      <a:pt x="31" y="21"/>
                      <a:pt x="36" y="18"/>
                    </a:cubicBezTo>
                    <a:cubicBezTo>
                      <a:pt x="41" y="14"/>
                      <a:pt x="45" y="11"/>
                      <a:pt x="48" y="6"/>
                    </a:cubicBezTo>
                    <a:cubicBezTo>
                      <a:pt x="49" y="6"/>
                      <a:pt x="49" y="6"/>
                      <a:pt x="50" y="7"/>
                    </a:cubicBezTo>
                    <a:close/>
                    <a:moveTo>
                      <a:pt x="12" y="35"/>
                    </a:moveTo>
                    <a:cubicBezTo>
                      <a:pt x="12" y="34"/>
                      <a:pt x="13" y="34"/>
                      <a:pt x="14" y="34"/>
                    </a:cubicBezTo>
                    <a:cubicBezTo>
                      <a:pt x="13" y="34"/>
                      <a:pt x="13" y="35"/>
                      <a:pt x="12" y="36"/>
                    </a:cubicBezTo>
                    <a:cubicBezTo>
                      <a:pt x="12" y="35"/>
                      <a:pt x="12" y="35"/>
                      <a:pt x="12" y="35"/>
                    </a:cubicBezTo>
                    <a:close/>
                    <a:moveTo>
                      <a:pt x="10" y="31"/>
                    </a:moveTo>
                    <a:cubicBezTo>
                      <a:pt x="12" y="29"/>
                      <a:pt x="15" y="28"/>
                      <a:pt x="17" y="26"/>
                    </a:cubicBezTo>
                    <a:cubicBezTo>
                      <a:pt x="19" y="24"/>
                      <a:pt x="23" y="22"/>
                      <a:pt x="25" y="20"/>
                    </a:cubicBezTo>
                    <a:cubicBezTo>
                      <a:pt x="20" y="25"/>
                      <a:pt x="15" y="29"/>
                      <a:pt x="11" y="34"/>
                    </a:cubicBezTo>
                    <a:cubicBezTo>
                      <a:pt x="11" y="33"/>
                      <a:pt x="10" y="32"/>
                      <a:pt x="10" y="31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6" y="21"/>
                      <a:pt x="21" y="18"/>
                    </a:cubicBezTo>
                    <a:cubicBezTo>
                      <a:pt x="21" y="18"/>
                      <a:pt x="24" y="16"/>
                      <a:pt x="21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5" y="25"/>
                      <a:pt x="12" y="27"/>
                      <a:pt x="9" y="30"/>
                    </a:cubicBezTo>
                    <a:cubicBezTo>
                      <a:pt x="9" y="29"/>
                      <a:pt x="8" y="28"/>
                      <a:pt x="8" y="27"/>
                    </a:cubicBezTo>
                    <a:close/>
                    <a:moveTo>
                      <a:pt x="7" y="24"/>
                    </a:moveTo>
                    <a:cubicBezTo>
                      <a:pt x="11" y="21"/>
                      <a:pt x="15" y="17"/>
                      <a:pt x="20" y="15"/>
                    </a:cubicBezTo>
                    <a:cubicBezTo>
                      <a:pt x="23" y="13"/>
                      <a:pt x="19" y="16"/>
                      <a:pt x="19" y="16"/>
                    </a:cubicBezTo>
                    <a:cubicBezTo>
                      <a:pt x="18" y="18"/>
                      <a:pt x="16" y="19"/>
                      <a:pt x="15" y="20"/>
                    </a:cubicBezTo>
                    <a:cubicBezTo>
                      <a:pt x="12" y="22"/>
                      <a:pt x="10" y="24"/>
                      <a:pt x="8" y="26"/>
                    </a:cubicBezTo>
                    <a:cubicBezTo>
                      <a:pt x="7" y="25"/>
                      <a:pt x="7" y="25"/>
                      <a:pt x="7" y="24"/>
                    </a:cubicBezTo>
                    <a:close/>
                    <a:moveTo>
                      <a:pt x="6" y="20"/>
                    </a:moveTo>
                    <a:cubicBezTo>
                      <a:pt x="8" y="19"/>
                      <a:pt x="10" y="17"/>
                      <a:pt x="13" y="15"/>
                    </a:cubicBezTo>
                    <a:cubicBezTo>
                      <a:pt x="14" y="15"/>
                      <a:pt x="15" y="14"/>
                      <a:pt x="17" y="13"/>
                    </a:cubicBezTo>
                    <a:cubicBezTo>
                      <a:pt x="18" y="12"/>
                      <a:pt x="21" y="8"/>
                      <a:pt x="18" y="12"/>
                    </a:cubicBezTo>
                    <a:cubicBezTo>
                      <a:pt x="15" y="16"/>
                      <a:pt x="10" y="19"/>
                      <a:pt x="6" y="22"/>
                    </a:cubicBezTo>
                    <a:cubicBezTo>
                      <a:pt x="6" y="22"/>
                      <a:pt x="6" y="21"/>
                      <a:pt x="6" y="20"/>
                    </a:cubicBezTo>
                    <a:close/>
                    <a:moveTo>
                      <a:pt x="5" y="13"/>
                    </a:moveTo>
                    <a:cubicBezTo>
                      <a:pt x="6" y="12"/>
                      <a:pt x="8" y="11"/>
                      <a:pt x="9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10" y="11"/>
                      <a:pt x="7" y="13"/>
                      <a:pt x="5" y="15"/>
                    </a:cubicBezTo>
                    <a:cubicBezTo>
                      <a:pt x="5" y="15"/>
                      <a:pt x="5" y="14"/>
                      <a:pt x="5" y="13"/>
                    </a:cubicBezTo>
                    <a:close/>
                    <a:moveTo>
                      <a:pt x="5" y="18"/>
                    </a:moveTo>
                    <a:cubicBezTo>
                      <a:pt x="5" y="18"/>
                      <a:pt x="5" y="17"/>
                      <a:pt x="5" y="17"/>
                    </a:cubicBezTo>
                    <a:cubicBezTo>
                      <a:pt x="9" y="15"/>
                      <a:pt x="12" y="11"/>
                      <a:pt x="16" y="9"/>
                    </a:cubicBezTo>
                    <a:cubicBezTo>
                      <a:pt x="19" y="7"/>
                      <a:pt x="13" y="12"/>
                      <a:pt x="13" y="13"/>
                    </a:cubicBezTo>
                    <a:cubicBezTo>
                      <a:pt x="10" y="15"/>
                      <a:pt x="8" y="17"/>
                      <a:pt x="5" y="19"/>
                    </a:cubicBezTo>
                    <a:cubicBezTo>
                      <a:pt x="5" y="19"/>
                      <a:pt x="5" y="18"/>
                      <a:pt x="5" y="18"/>
                    </a:cubicBezTo>
                    <a:close/>
                    <a:moveTo>
                      <a:pt x="22" y="13"/>
                    </a:moveTo>
                    <a:cubicBezTo>
                      <a:pt x="20" y="14"/>
                      <a:pt x="17" y="16"/>
                      <a:pt x="15" y="17"/>
                    </a:cubicBezTo>
                    <a:cubicBezTo>
                      <a:pt x="12" y="19"/>
                      <a:pt x="9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1" y="19"/>
                      <a:pt x="17" y="16"/>
                      <a:pt x="21" y="10"/>
                    </a:cubicBezTo>
                    <a:cubicBezTo>
                      <a:pt x="21" y="11"/>
                      <a:pt x="22" y="12"/>
                      <a:pt x="22" y="13"/>
                    </a:cubicBezTo>
                    <a:close/>
                    <a:moveTo>
                      <a:pt x="24" y="16"/>
                    </a:moveTo>
                    <a:cubicBezTo>
                      <a:pt x="19" y="18"/>
                      <a:pt x="15" y="22"/>
                      <a:pt x="11" y="25"/>
                    </a:cubicBezTo>
                    <a:cubicBezTo>
                      <a:pt x="10" y="26"/>
                      <a:pt x="7" y="28"/>
                      <a:pt x="10" y="25"/>
                    </a:cubicBezTo>
                    <a:cubicBezTo>
                      <a:pt x="11" y="24"/>
                      <a:pt x="13" y="23"/>
                      <a:pt x="14" y="21"/>
                    </a:cubicBezTo>
                    <a:cubicBezTo>
                      <a:pt x="17" y="19"/>
                      <a:pt x="20" y="16"/>
                      <a:pt x="23" y="14"/>
                    </a:cubicBezTo>
                    <a:cubicBezTo>
                      <a:pt x="23" y="15"/>
                      <a:pt x="23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6" y="26"/>
                      <a:pt x="10" y="29"/>
                    </a:cubicBezTo>
                    <a:cubicBezTo>
                      <a:pt x="15" y="27"/>
                      <a:pt x="20" y="21"/>
                      <a:pt x="24" y="17"/>
                    </a:cubicBezTo>
                    <a:cubicBezTo>
                      <a:pt x="24" y="18"/>
                      <a:pt x="25" y="19"/>
                      <a:pt x="25" y="19"/>
                    </a:cubicBezTo>
                    <a:close/>
                    <a:moveTo>
                      <a:pt x="26" y="21"/>
                    </a:move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6" y="23"/>
                      <a:pt x="25" y="23"/>
                      <a:pt x="24" y="24"/>
                    </a:cubicBezTo>
                    <a:cubicBezTo>
                      <a:pt x="23" y="25"/>
                      <a:pt x="23" y="26"/>
                      <a:pt x="22" y="27"/>
                    </a:cubicBezTo>
                    <a:cubicBezTo>
                      <a:pt x="20" y="28"/>
                      <a:pt x="18" y="30"/>
                      <a:pt x="16" y="31"/>
                    </a:cubicBezTo>
                    <a:cubicBezTo>
                      <a:pt x="15" y="32"/>
                      <a:pt x="15" y="32"/>
                      <a:pt x="14" y="33"/>
                    </a:cubicBezTo>
                    <a:cubicBezTo>
                      <a:pt x="13" y="33"/>
                      <a:pt x="11" y="35"/>
                      <a:pt x="13" y="33"/>
                    </a:cubicBezTo>
                    <a:cubicBezTo>
                      <a:pt x="17" y="28"/>
                      <a:pt x="22" y="25"/>
                      <a:pt x="25" y="20"/>
                    </a:cubicBezTo>
                    <a:cubicBezTo>
                      <a:pt x="25" y="20"/>
                      <a:pt x="26" y="21"/>
                      <a:pt x="26" y="21"/>
                    </a:cubicBezTo>
                    <a:close/>
                    <a:moveTo>
                      <a:pt x="31" y="17"/>
                    </a:moveTo>
                    <a:cubicBezTo>
                      <a:pt x="34" y="15"/>
                      <a:pt x="37" y="13"/>
                      <a:pt x="40" y="11"/>
                    </a:cubicBezTo>
                    <a:cubicBezTo>
                      <a:pt x="39" y="12"/>
                      <a:pt x="37" y="14"/>
                      <a:pt x="35" y="15"/>
                    </a:cubicBezTo>
                    <a:cubicBezTo>
                      <a:pt x="34" y="16"/>
                      <a:pt x="32" y="17"/>
                      <a:pt x="31" y="18"/>
                    </a:cubicBezTo>
                    <a:cubicBezTo>
                      <a:pt x="31" y="18"/>
                      <a:pt x="31" y="17"/>
                      <a:pt x="31" y="17"/>
                    </a:cubicBezTo>
                    <a:close/>
                    <a:moveTo>
                      <a:pt x="27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7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4" y="17"/>
                      <a:pt x="36" y="16"/>
                    </a:cubicBezTo>
                    <a:cubicBezTo>
                      <a:pt x="38" y="14"/>
                      <a:pt x="40" y="13"/>
                      <a:pt x="42" y="11"/>
                    </a:cubicBezTo>
                    <a:cubicBezTo>
                      <a:pt x="42" y="10"/>
                      <a:pt x="44" y="8"/>
                      <a:pt x="45" y="7"/>
                    </a:cubicBezTo>
                    <a:cubicBezTo>
                      <a:pt x="46" y="7"/>
                      <a:pt x="46" y="6"/>
                      <a:pt x="47" y="6"/>
                    </a:cubicBezTo>
                    <a:cubicBezTo>
                      <a:pt x="47" y="6"/>
                      <a:pt x="47" y="7"/>
                      <a:pt x="46" y="7"/>
                    </a:cubicBezTo>
                    <a:cubicBezTo>
                      <a:pt x="45" y="9"/>
                      <a:pt x="44" y="10"/>
                      <a:pt x="43" y="11"/>
                    </a:cubicBezTo>
                    <a:cubicBezTo>
                      <a:pt x="41" y="13"/>
                      <a:pt x="38" y="15"/>
                      <a:pt x="36" y="17"/>
                    </a:cubicBezTo>
                    <a:cubicBezTo>
                      <a:pt x="34" y="18"/>
                      <a:pt x="31" y="20"/>
                      <a:pt x="29" y="21"/>
                    </a:cubicBezTo>
                    <a:cubicBezTo>
                      <a:pt x="29" y="21"/>
                      <a:pt x="30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3" y="6"/>
                      <a:pt x="45" y="5"/>
                      <a:pt x="46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0" y="10"/>
                      <a:pt x="38" y="12"/>
                      <a:pt x="35" y="13"/>
                    </a:cubicBezTo>
                    <a:cubicBezTo>
                      <a:pt x="34" y="14"/>
                      <a:pt x="33" y="15"/>
                      <a:pt x="32" y="16"/>
                    </a:cubicBezTo>
                    <a:cubicBezTo>
                      <a:pt x="33" y="15"/>
                      <a:pt x="33" y="15"/>
                      <a:pt x="34" y="14"/>
                    </a:cubicBezTo>
                    <a:cubicBezTo>
                      <a:pt x="36" y="11"/>
                      <a:pt x="39" y="8"/>
                      <a:pt x="43" y="6"/>
                    </a:cubicBezTo>
                    <a:close/>
                    <a:moveTo>
                      <a:pt x="40" y="6"/>
                    </a:moveTo>
                    <a:cubicBezTo>
                      <a:pt x="38" y="8"/>
                      <a:pt x="36" y="10"/>
                      <a:pt x="34" y="13"/>
                    </a:cubicBezTo>
                    <a:cubicBezTo>
                      <a:pt x="35" y="10"/>
                      <a:pt x="38" y="8"/>
                      <a:pt x="40" y="6"/>
                    </a:cubicBezTo>
                    <a:close/>
                    <a:moveTo>
                      <a:pt x="20" y="9"/>
                    </a:moveTo>
                    <a:cubicBezTo>
                      <a:pt x="15" y="13"/>
                      <a:pt x="10" y="17"/>
                      <a:pt x="6" y="20"/>
                    </a:cubicBezTo>
                    <a:cubicBezTo>
                      <a:pt x="10" y="16"/>
                      <a:pt x="15" y="12"/>
                      <a:pt x="18" y="7"/>
                    </a:cubicBezTo>
                    <a:cubicBezTo>
                      <a:pt x="19" y="8"/>
                      <a:pt x="20" y="9"/>
                      <a:pt x="20" y="9"/>
                    </a:cubicBezTo>
                    <a:close/>
                    <a:moveTo>
                      <a:pt x="18" y="7"/>
                    </a:moveTo>
                    <a:cubicBezTo>
                      <a:pt x="13" y="9"/>
                      <a:pt x="10" y="14"/>
                      <a:pt x="5" y="16"/>
                    </a:cubicBezTo>
                    <a:cubicBezTo>
                      <a:pt x="7" y="15"/>
                      <a:pt x="9" y="13"/>
                      <a:pt x="10" y="11"/>
                    </a:cubicBezTo>
                    <a:cubicBezTo>
                      <a:pt x="12" y="10"/>
                      <a:pt x="14" y="8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6"/>
                      <a:pt x="17" y="6"/>
                      <a:pt x="18" y="7"/>
                    </a:cubicBezTo>
                    <a:close/>
                    <a:moveTo>
                      <a:pt x="14" y="5"/>
                    </a:moveTo>
                    <a:cubicBezTo>
                      <a:pt x="11" y="7"/>
                      <a:pt x="8" y="9"/>
                      <a:pt x="5" y="12"/>
                    </a:cubicBezTo>
                    <a:cubicBezTo>
                      <a:pt x="6" y="7"/>
                      <a:pt x="8" y="4"/>
                      <a:pt x="14" y="5"/>
                    </a:cubicBezTo>
                    <a:close/>
                    <a:moveTo>
                      <a:pt x="13" y="37"/>
                    </a:moveTo>
                    <a:cubicBezTo>
                      <a:pt x="15" y="35"/>
                      <a:pt x="18" y="34"/>
                      <a:pt x="20" y="33"/>
                    </a:cubicBezTo>
                    <a:cubicBezTo>
                      <a:pt x="18" y="34"/>
                      <a:pt x="16" y="36"/>
                      <a:pt x="14" y="38"/>
                    </a:cubicBezTo>
                    <a:cubicBezTo>
                      <a:pt x="14" y="38"/>
                      <a:pt x="15" y="39"/>
                      <a:pt x="15" y="39"/>
                    </a:cubicBezTo>
                    <a:cubicBezTo>
                      <a:pt x="21" y="34"/>
                      <a:pt x="28" y="31"/>
                      <a:pt x="34" y="27"/>
                    </a:cubicBezTo>
                    <a:cubicBezTo>
                      <a:pt x="34" y="27"/>
                      <a:pt x="35" y="27"/>
                      <a:pt x="35" y="27"/>
                    </a:cubicBezTo>
                    <a:cubicBezTo>
                      <a:pt x="35" y="27"/>
                      <a:pt x="34" y="27"/>
                      <a:pt x="34" y="27"/>
                    </a:cubicBezTo>
                    <a:cubicBezTo>
                      <a:pt x="28" y="32"/>
                      <a:pt x="21" y="36"/>
                      <a:pt x="15" y="41"/>
                    </a:cubicBezTo>
                    <a:cubicBezTo>
                      <a:pt x="15" y="41"/>
                      <a:pt x="15" y="42"/>
                      <a:pt x="15" y="42"/>
                    </a:cubicBezTo>
                    <a:cubicBezTo>
                      <a:pt x="15" y="41"/>
                      <a:pt x="15" y="40"/>
                      <a:pt x="14" y="40"/>
                    </a:cubicBezTo>
                    <a:cubicBezTo>
                      <a:pt x="14" y="39"/>
                      <a:pt x="13" y="38"/>
                      <a:pt x="13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49"/>
              <p:cNvSpPr>
                <a:spLocks noEditPoints="1"/>
              </p:cNvSpPr>
              <p:nvPr/>
            </p:nvSpPr>
            <p:spPr bwMode="auto">
              <a:xfrm>
                <a:off x="6716" y="20"/>
                <a:ext cx="132" cy="149"/>
              </a:xfrm>
              <a:custGeom>
                <a:avLst/>
                <a:gdLst>
                  <a:gd name="T0" fmla="*/ 17 w 56"/>
                  <a:gd name="T1" fmla="*/ 2 h 63"/>
                  <a:gd name="T2" fmla="*/ 25 w 56"/>
                  <a:gd name="T3" fmla="*/ 63 h 63"/>
                  <a:gd name="T4" fmla="*/ 55 w 56"/>
                  <a:gd name="T5" fmla="*/ 10 h 63"/>
                  <a:gd name="T6" fmla="*/ 27 w 56"/>
                  <a:gd name="T7" fmla="*/ 59 h 63"/>
                  <a:gd name="T8" fmla="*/ 30 w 56"/>
                  <a:gd name="T9" fmla="*/ 50 h 63"/>
                  <a:gd name="T10" fmla="*/ 35 w 56"/>
                  <a:gd name="T11" fmla="*/ 47 h 63"/>
                  <a:gd name="T12" fmla="*/ 37 w 56"/>
                  <a:gd name="T13" fmla="*/ 45 h 63"/>
                  <a:gd name="T14" fmla="*/ 24 w 56"/>
                  <a:gd name="T15" fmla="*/ 55 h 63"/>
                  <a:gd name="T16" fmla="*/ 24 w 56"/>
                  <a:gd name="T17" fmla="*/ 55 h 63"/>
                  <a:gd name="T18" fmla="*/ 21 w 56"/>
                  <a:gd name="T19" fmla="*/ 51 h 63"/>
                  <a:gd name="T20" fmla="*/ 34 w 56"/>
                  <a:gd name="T21" fmla="*/ 41 h 63"/>
                  <a:gd name="T22" fmla="*/ 37 w 56"/>
                  <a:gd name="T23" fmla="*/ 35 h 63"/>
                  <a:gd name="T24" fmla="*/ 16 w 56"/>
                  <a:gd name="T25" fmla="*/ 41 h 63"/>
                  <a:gd name="T26" fmla="*/ 18 w 56"/>
                  <a:gd name="T27" fmla="*/ 45 h 63"/>
                  <a:gd name="T28" fmla="*/ 51 w 56"/>
                  <a:gd name="T29" fmla="*/ 14 h 63"/>
                  <a:gd name="T30" fmla="*/ 34 w 56"/>
                  <a:gd name="T31" fmla="*/ 30 h 63"/>
                  <a:gd name="T32" fmla="*/ 37 w 56"/>
                  <a:gd name="T33" fmla="*/ 25 h 63"/>
                  <a:gd name="T34" fmla="*/ 52 w 56"/>
                  <a:gd name="T35" fmla="*/ 12 h 63"/>
                  <a:gd name="T36" fmla="*/ 21 w 56"/>
                  <a:gd name="T37" fmla="*/ 32 h 63"/>
                  <a:gd name="T38" fmla="*/ 50 w 56"/>
                  <a:gd name="T39" fmla="*/ 7 h 63"/>
                  <a:gd name="T40" fmla="*/ 26 w 56"/>
                  <a:gd name="T41" fmla="*/ 40 h 63"/>
                  <a:gd name="T42" fmla="*/ 48 w 56"/>
                  <a:gd name="T43" fmla="*/ 26 h 63"/>
                  <a:gd name="T44" fmla="*/ 35 w 56"/>
                  <a:gd name="T45" fmla="*/ 43 h 63"/>
                  <a:gd name="T46" fmla="*/ 43 w 56"/>
                  <a:gd name="T47" fmla="*/ 35 h 63"/>
                  <a:gd name="T48" fmla="*/ 21 w 56"/>
                  <a:gd name="T49" fmla="*/ 50 h 63"/>
                  <a:gd name="T50" fmla="*/ 46 w 56"/>
                  <a:gd name="T51" fmla="*/ 30 h 63"/>
                  <a:gd name="T52" fmla="*/ 20 w 56"/>
                  <a:gd name="T53" fmla="*/ 47 h 63"/>
                  <a:gd name="T54" fmla="*/ 50 w 56"/>
                  <a:gd name="T55" fmla="*/ 6 h 63"/>
                  <a:gd name="T56" fmla="*/ 17 w 56"/>
                  <a:gd name="T57" fmla="*/ 31 h 63"/>
                  <a:gd name="T58" fmla="*/ 48 w 56"/>
                  <a:gd name="T59" fmla="*/ 5 h 63"/>
                  <a:gd name="T60" fmla="*/ 12 w 56"/>
                  <a:gd name="T61" fmla="*/ 35 h 63"/>
                  <a:gd name="T62" fmla="*/ 25 w 56"/>
                  <a:gd name="T63" fmla="*/ 19 h 63"/>
                  <a:gd name="T64" fmla="*/ 21 w 56"/>
                  <a:gd name="T65" fmla="*/ 18 h 63"/>
                  <a:gd name="T66" fmla="*/ 8 w 56"/>
                  <a:gd name="T67" fmla="*/ 26 h 63"/>
                  <a:gd name="T68" fmla="*/ 15 w 56"/>
                  <a:gd name="T69" fmla="*/ 19 h 63"/>
                  <a:gd name="T70" fmla="*/ 13 w 56"/>
                  <a:gd name="T71" fmla="*/ 15 h 63"/>
                  <a:gd name="T72" fmla="*/ 6 w 56"/>
                  <a:gd name="T73" fmla="*/ 19 h 63"/>
                  <a:gd name="T74" fmla="*/ 5 w 56"/>
                  <a:gd name="T75" fmla="*/ 15 h 63"/>
                  <a:gd name="T76" fmla="*/ 16 w 56"/>
                  <a:gd name="T77" fmla="*/ 8 h 63"/>
                  <a:gd name="T78" fmla="*/ 22 w 56"/>
                  <a:gd name="T79" fmla="*/ 12 h 63"/>
                  <a:gd name="T80" fmla="*/ 21 w 56"/>
                  <a:gd name="T81" fmla="*/ 9 h 63"/>
                  <a:gd name="T82" fmla="*/ 10 w 56"/>
                  <a:gd name="T83" fmla="*/ 24 h 63"/>
                  <a:gd name="T84" fmla="*/ 25 w 56"/>
                  <a:gd name="T85" fmla="*/ 19 h 63"/>
                  <a:gd name="T86" fmla="*/ 26 w 56"/>
                  <a:gd name="T87" fmla="*/ 20 h 63"/>
                  <a:gd name="T88" fmla="*/ 22 w 56"/>
                  <a:gd name="T89" fmla="*/ 26 h 63"/>
                  <a:gd name="T90" fmla="*/ 26 w 56"/>
                  <a:gd name="T91" fmla="*/ 20 h 63"/>
                  <a:gd name="T92" fmla="*/ 36 w 56"/>
                  <a:gd name="T93" fmla="*/ 14 h 63"/>
                  <a:gd name="T94" fmla="*/ 28 w 56"/>
                  <a:gd name="T95" fmla="*/ 22 h 63"/>
                  <a:gd name="T96" fmla="*/ 36 w 56"/>
                  <a:gd name="T97" fmla="*/ 15 h 63"/>
                  <a:gd name="T98" fmla="*/ 46 w 56"/>
                  <a:gd name="T99" fmla="*/ 7 h 63"/>
                  <a:gd name="T100" fmla="*/ 30 w 56"/>
                  <a:gd name="T101" fmla="*/ 19 h 63"/>
                  <a:gd name="T102" fmla="*/ 35 w 56"/>
                  <a:gd name="T103" fmla="*/ 13 h 63"/>
                  <a:gd name="T104" fmla="*/ 41 w 56"/>
                  <a:gd name="T105" fmla="*/ 6 h 63"/>
                  <a:gd name="T106" fmla="*/ 6 w 56"/>
                  <a:gd name="T107" fmla="*/ 19 h 63"/>
                  <a:gd name="T108" fmla="*/ 5 w 56"/>
                  <a:gd name="T109" fmla="*/ 15 h 63"/>
                  <a:gd name="T110" fmla="*/ 18 w 56"/>
                  <a:gd name="T111" fmla="*/ 6 h 63"/>
                  <a:gd name="T112" fmla="*/ 13 w 56"/>
                  <a:gd name="T113" fmla="*/ 36 h 63"/>
                  <a:gd name="T114" fmla="*/ 35 w 56"/>
                  <a:gd name="T115" fmla="*/ 26 h 63"/>
                  <a:gd name="T116" fmla="*/ 16 w 56"/>
                  <a:gd name="T117" fmla="*/ 4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3">
                    <a:moveTo>
                      <a:pt x="55" y="10"/>
                    </a:moveTo>
                    <a:cubicBezTo>
                      <a:pt x="54" y="4"/>
                      <a:pt x="49" y="1"/>
                      <a:pt x="43" y="2"/>
                    </a:cubicBezTo>
                    <a:cubicBezTo>
                      <a:pt x="35" y="3"/>
                      <a:pt x="31" y="10"/>
                      <a:pt x="28" y="17"/>
                    </a:cubicBezTo>
                    <a:cubicBezTo>
                      <a:pt x="25" y="12"/>
                      <a:pt x="22" y="4"/>
                      <a:pt x="17" y="2"/>
                    </a:cubicBezTo>
                    <a:cubicBezTo>
                      <a:pt x="11" y="0"/>
                      <a:pt x="5" y="2"/>
                      <a:pt x="3" y="8"/>
                    </a:cubicBezTo>
                    <a:cubicBezTo>
                      <a:pt x="0" y="15"/>
                      <a:pt x="4" y="24"/>
                      <a:pt x="7" y="30"/>
                    </a:cubicBezTo>
                    <a:cubicBezTo>
                      <a:pt x="12" y="41"/>
                      <a:pt x="19" y="52"/>
                      <a:pt x="25" y="62"/>
                    </a:cubicBezTo>
                    <a:cubicBezTo>
                      <a:pt x="25" y="62"/>
                      <a:pt x="25" y="63"/>
                      <a:pt x="25" y="63"/>
                    </a:cubicBezTo>
                    <a:cubicBezTo>
                      <a:pt x="26" y="63"/>
                      <a:pt x="27" y="63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6" y="52"/>
                      <a:pt x="43" y="42"/>
                      <a:pt x="49" y="30"/>
                    </a:cubicBezTo>
                    <a:cubicBezTo>
                      <a:pt x="52" y="24"/>
                      <a:pt x="56" y="17"/>
                      <a:pt x="55" y="10"/>
                    </a:cubicBezTo>
                    <a:close/>
                    <a:moveTo>
                      <a:pt x="27" y="59"/>
                    </a:moveTo>
                    <a:cubicBezTo>
                      <a:pt x="27" y="59"/>
                      <a:pt x="27" y="59"/>
                      <a:pt x="26" y="59"/>
                    </a:cubicBezTo>
                    <a:cubicBezTo>
                      <a:pt x="28" y="58"/>
                      <a:pt x="29" y="56"/>
                      <a:pt x="30" y="55"/>
                    </a:cubicBezTo>
                    <a:cubicBezTo>
                      <a:pt x="29" y="56"/>
                      <a:pt x="28" y="58"/>
                      <a:pt x="27" y="59"/>
                    </a:cubicBezTo>
                    <a:close/>
                    <a:moveTo>
                      <a:pt x="24" y="56"/>
                    </a:moveTo>
                    <a:cubicBezTo>
                      <a:pt x="25" y="55"/>
                      <a:pt x="27" y="54"/>
                      <a:pt x="27" y="54"/>
                    </a:cubicBezTo>
                    <a:cubicBezTo>
                      <a:pt x="28" y="53"/>
                      <a:pt x="29" y="51"/>
                      <a:pt x="31" y="50"/>
                    </a:cubicBezTo>
                    <a:cubicBezTo>
                      <a:pt x="31" y="50"/>
                      <a:pt x="30" y="50"/>
                      <a:pt x="30" y="50"/>
                    </a:cubicBezTo>
                    <a:cubicBezTo>
                      <a:pt x="29" y="52"/>
                      <a:pt x="27" y="54"/>
                      <a:pt x="25" y="55"/>
                    </a:cubicBezTo>
                    <a:cubicBezTo>
                      <a:pt x="25" y="55"/>
                      <a:pt x="25" y="56"/>
                      <a:pt x="24" y="56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7"/>
                    </a:moveTo>
                    <a:cubicBezTo>
                      <a:pt x="32" y="50"/>
                      <a:pt x="29" y="55"/>
                      <a:pt x="26" y="58"/>
                    </a:cubicBezTo>
                    <a:cubicBezTo>
                      <a:pt x="26" y="58"/>
                      <a:pt x="25" y="57"/>
                      <a:pt x="25" y="56"/>
                    </a:cubicBezTo>
                    <a:cubicBezTo>
                      <a:pt x="29" y="54"/>
                      <a:pt x="32" y="50"/>
                      <a:pt x="35" y="47"/>
                    </a:cubicBezTo>
                    <a:close/>
                    <a:moveTo>
                      <a:pt x="37" y="45"/>
                    </a:moveTo>
                    <a:cubicBezTo>
                      <a:pt x="36" y="45"/>
                      <a:pt x="36" y="46"/>
                      <a:pt x="35" y="46"/>
                    </a:cubicBezTo>
                    <a:cubicBezTo>
                      <a:pt x="36" y="45"/>
                      <a:pt x="37" y="45"/>
                      <a:pt x="38" y="44"/>
                    </a:cubicBezTo>
                    <a:cubicBezTo>
                      <a:pt x="37" y="44"/>
                      <a:pt x="37" y="45"/>
                      <a:pt x="37" y="45"/>
                    </a:cubicBezTo>
                    <a:close/>
                    <a:moveTo>
                      <a:pt x="24" y="55"/>
                    </a:moveTo>
                    <a:cubicBezTo>
                      <a:pt x="24" y="55"/>
                      <a:pt x="23" y="54"/>
                      <a:pt x="23" y="53"/>
                    </a:cubicBezTo>
                    <a:cubicBezTo>
                      <a:pt x="28" y="49"/>
                      <a:pt x="34" y="45"/>
                      <a:pt x="39" y="4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34" y="46"/>
                      <a:pt x="29" y="50"/>
                      <a:pt x="24" y="55"/>
                    </a:cubicBezTo>
                    <a:close/>
                    <a:moveTo>
                      <a:pt x="21" y="51"/>
                    </a:moveTo>
                    <a:cubicBezTo>
                      <a:pt x="24" y="50"/>
                      <a:pt x="27" y="48"/>
                      <a:pt x="29" y="47"/>
                    </a:cubicBezTo>
                    <a:cubicBezTo>
                      <a:pt x="27" y="49"/>
                      <a:pt x="25" y="51"/>
                      <a:pt x="22" y="52"/>
                    </a:cubicBezTo>
                    <a:cubicBezTo>
                      <a:pt x="22" y="52"/>
                      <a:pt x="22" y="51"/>
                      <a:pt x="21" y="51"/>
                    </a:cubicBezTo>
                    <a:close/>
                    <a:moveTo>
                      <a:pt x="20" y="48"/>
                    </a:moveTo>
                    <a:cubicBezTo>
                      <a:pt x="28" y="45"/>
                      <a:pt x="36" y="39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0" y="36"/>
                      <a:pt x="37" y="38"/>
                      <a:pt x="34" y="41"/>
                    </a:cubicBezTo>
                    <a:cubicBezTo>
                      <a:pt x="30" y="44"/>
                      <a:pt x="25" y="47"/>
                      <a:pt x="21" y="50"/>
                    </a:cubicBezTo>
                    <a:cubicBezTo>
                      <a:pt x="20" y="49"/>
                      <a:pt x="20" y="49"/>
                      <a:pt x="20" y="48"/>
                    </a:cubicBezTo>
                    <a:close/>
                    <a:moveTo>
                      <a:pt x="18" y="45"/>
                    </a:moveTo>
                    <a:cubicBezTo>
                      <a:pt x="25" y="42"/>
                      <a:pt x="30" y="38"/>
                      <a:pt x="37" y="35"/>
                    </a:cubicBezTo>
                    <a:cubicBezTo>
                      <a:pt x="38" y="34"/>
                      <a:pt x="40" y="32"/>
                      <a:pt x="42" y="31"/>
                    </a:cubicBezTo>
                    <a:cubicBezTo>
                      <a:pt x="35" y="37"/>
                      <a:pt x="26" y="40"/>
                      <a:pt x="19" y="47"/>
                    </a:cubicBezTo>
                    <a:cubicBezTo>
                      <a:pt x="19" y="46"/>
                      <a:pt x="18" y="46"/>
                      <a:pt x="18" y="45"/>
                    </a:cubicBezTo>
                    <a:close/>
                    <a:moveTo>
                      <a:pt x="16" y="41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23" y="38"/>
                      <a:pt x="29" y="34"/>
                      <a:pt x="35" y="31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28" y="35"/>
                      <a:pt x="23" y="40"/>
                      <a:pt x="18" y="45"/>
                    </a:cubicBezTo>
                    <a:cubicBezTo>
                      <a:pt x="17" y="43"/>
                      <a:pt x="16" y="42"/>
                      <a:pt x="16" y="41"/>
                    </a:cubicBezTo>
                    <a:close/>
                    <a:moveTo>
                      <a:pt x="39" y="23"/>
                    </a:moveTo>
                    <a:cubicBezTo>
                      <a:pt x="43" y="20"/>
                      <a:pt x="46" y="17"/>
                      <a:pt x="50" y="15"/>
                    </a:cubicBezTo>
                    <a:cubicBezTo>
                      <a:pt x="51" y="14"/>
                      <a:pt x="51" y="14"/>
                      <a:pt x="51" y="14"/>
                    </a:cubicBezTo>
                    <a:cubicBezTo>
                      <a:pt x="51" y="14"/>
                      <a:pt x="52" y="14"/>
                      <a:pt x="52" y="13"/>
                    </a:cubicBezTo>
                    <a:cubicBezTo>
                      <a:pt x="52" y="14"/>
                      <a:pt x="52" y="15"/>
                      <a:pt x="52" y="16"/>
                    </a:cubicBezTo>
                    <a:cubicBezTo>
                      <a:pt x="52" y="17"/>
                      <a:pt x="51" y="17"/>
                      <a:pt x="51" y="17"/>
                    </a:cubicBezTo>
                    <a:cubicBezTo>
                      <a:pt x="45" y="20"/>
                      <a:pt x="41" y="26"/>
                      <a:pt x="34" y="30"/>
                    </a:cubicBezTo>
                    <a:cubicBezTo>
                      <a:pt x="31" y="32"/>
                      <a:pt x="27" y="34"/>
                      <a:pt x="24" y="36"/>
                    </a:cubicBezTo>
                    <a:cubicBezTo>
                      <a:pt x="22" y="37"/>
                      <a:pt x="20" y="38"/>
                      <a:pt x="19" y="39"/>
                    </a:cubicBezTo>
                    <a:cubicBezTo>
                      <a:pt x="15" y="41"/>
                      <a:pt x="19" y="39"/>
                      <a:pt x="20" y="38"/>
                    </a:cubicBezTo>
                    <a:cubicBezTo>
                      <a:pt x="25" y="33"/>
                      <a:pt x="32" y="30"/>
                      <a:pt x="37" y="25"/>
                    </a:cubicBezTo>
                    <a:cubicBezTo>
                      <a:pt x="38" y="24"/>
                      <a:pt x="39" y="23"/>
                      <a:pt x="39" y="23"/>
                    </a:cubicBezTo>
                    <a:close/>
                    <a:moveTo>
                      <a:pt x="51" y="7"/>
                    </a:moveTo>
                    <a:cubicBezTo>
                      <a:pt x="52" y="9"/>
                      <a:pt x="52" y="10"/>
                      <a:pt x="52" y="12"/>
                    </a:cubicBezTo>
                    <a:cubicBezTo>
                      <a:pt x="52" y="12"/>
                      <a:pt x="52" y="12"/>
                      <a:pt x="52" y="12"/>
                    </a:cubicBezTo>
                    <a:cubicBezTo>
                      <a:pt x="48" y="15"/>
                      <a:pt x="44" y="17"/>
                      <a:pt x="41" y="21"/>
                    </a:cubicBezTo>
                    <a:cubicBezTo>
                      <a:pt x="36" y="24"/>
                      <a:pt x="32" y="27"/>
                      <a:pt x="27" y="29"/>
                    </a:cubicBezTo>
                    <a:cubicBezTo>
                      <a:pt x="24" y="31"/>
                      <a:pt x="21" y="33"/>
                      <a:pt x="18" y="35"/>
                    </a:cubicBezTo>
                    <a:cubicBezTo>
                      <a:pt x="19" y="34"/>
                      <a:pt x="20" y="33"/>
                      <a:pt x="21" y="32"/>
                    </a:cubicBezTo>
                    <a:cubicBezTo>
                      <a:pt x="31" y="24"/>
                      <a:pt x="43" y="18"/>
                      <a:pt x="51" y="7"/>
                    </a:cubicBezTo>
                    <a:close/>
                    <a:moveTo>
                      <a:pt x="32" y="24"/>
                    </a:moveTo>
                    <a:cubicBezTo>
                      <a:pt x="35" y="21"/>
                      <a:pt x="38" y="18"/>
                      <a:pt x="41" y="15"/>
                    </a:cubicBezTo>
                    <a:cubicBezTo>
                      <a:pt x="44" y="13"/>
                      <a:pt x="48" y="10"/>
                      <a:pt x="50" y="7"/>
                    </a:cubicBezTo>
                    <a:cubicBezTo>
                      <a:pt x="45" y="14"/>
                      <a:pt x="38" y="19"/>
                      <a:pt x="32" y="24"/>
                    </a:cubicBezTo>
                    <a:close/>
                    <a:moveTo>
                      <a:pt x="48" y="26"/>
                    </a:moveTo>
                    <a:cubicBezTo>
                      <a:pt x="44" y="30"/>
                      <a:pt x="39" y="32"/>
                      <a:pt x="35" y="35"/>
                    </a:cubicBezTo>
                    <a:cubicBezTo>
                      <a:pt x="32" y="37"/>
                      <a:pt x="29" y="39"/>
                      <a:pt x="26" y="40"/>
                    </a:cubicBezTo>
                    <a:cubicBezTo>
                      <a:pt x="24" y="42"/>
                      <a:pt x="20" y="43"/>
                      <a:pt x="19" y="44"/>
                    </a:cubicBezTo>
                    <a:cubicBezTo>
                      <a:pt x="24" y="40"/>
                      <a:pt x="30" y="35"/>
                      <a:pt x="35" y="31"/>
                    </a:cubicBezTo>
                    <a:cubicBezTo>
                      <a:pt x="41" y="27"/>
                      <a:pt x="46" y="23"/>
                      <a:pt x="51" y="19"/>
                    </a:cubicBezTo>
                    <a:cubicBezTo>
                      <a:pt x="50" y="21"/>
                      <a:pt x="49" y="24"/>
                      <a:pt x="48" y="26"/>
                    </a:cubicBezTo>
                    <a:close/>
                    <a:moveTo>
                      <a:pt x="41" y="39"/>
                    </a:moveTo>
                    <a:cubicBezTo>
                      <a:pt x="37" y="42"/>
                      <a:pt x="34" y="44"/>
                      <a:pt x="30" y="47"/>
                    </a:cubicBezTo>
                    <a:cubicBezTo>
                      <a:pt x="30" y="48"/>
                      <a:pt x="29" y="48"/>
                      <a:pt x="28" y="49"/>
                    </a:cubicBezTo>
                    <a:cubicBezTo>
                      <a:pt x="30" y="47"/>
                      <a:pt x="33" y="45"/>
                      <a:pt x="35" y="43"/>
                    </a:cubicBezTo>
                    <a:cubicBezTo>
                      <a:pt x="37" y="41"/>
                      <a:pt x="40" y="39"/>
                      <a:pt x="42" y="37"/>
                    </a:cubicBezTo>
                    <a:cubicBezTo>
                      <a:pt x="42" y="38"/>
                      <a:pt x="41" y="38"/>
                      <a:pt x="41" y="39"/>
                    </a:cubicBezTo>
                    <a:close/>
                    <a:moveTo>
                      <a:pt x="44" y="34"/>
                    </a:move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2" y="35"/>
                    </a:cubicBezTo>
                    <a:cubicBezTo>
                      <a:pt x="40" y="38"/>
                      <a:pt x="37" y="40"/>
                      <a:pt x="35" y="42"/>
                    </a:cubicBezTo>
                    <a:cubicBezTo>
                      <a:pt x="32" y="44"/>
                      <a:pt x="30" y="46"/>
                      <a:pt x="27" y="47"/>
                    </a:cubicBezTo>
                    <a:cubicBezTo>
                      <a:pt x="25" y="48"/>
                      <a:pt x="23" y="49"/>
                      <a:pt x="21" y="50"/>
                    </a:cubicBezTo>
                    <a:cubicBezTo>
                      <a:pt x="23" y="50"/>
                      <a:pt x="25" y="48"/>
                      <a:pt x="27" y="47"/>
                    </a:cubicBezTo>
                    <a:cubicBezTo>
                      <a:pt x="33" y="42"/>
                      <a:pt x="40" y="38"/>
                      <a:pt x="45" y="32"/>
                    </a:cubicBezTo>
                    <a:cubicBezTo>
                      <a:pt x="45" y="33"/>
                      <a:pt x="44" y="33"/>
                      <a:pt x="44" y="34"/>
                    </a:cubicBezTo>
                    <a:close/>
                    <a:moveTo>
                      <a:pt x="46" y="30"/>
                    </a:moveTo>
                    <a:cubicBezTo>
                      <a:pt x="46" y="30"/>
                      <a:pt x="46" y="30"/>
                      <a:pt x="46" y="30"/>
                    </a:cubicBezTo>
                    <a:cubicBezTo>
                      <a:pt x="41" y="34"/>
                      <a:pt x="36" y="38"/>
                      <a:pt x="31" y="41"/>
                    </a:cubicBezTo>
                    <a:cubicBezTo>
                      <a:pt x="29" y="43"/>
                      <a:pt x="27" y="44"/>
                      <a:pt x="24" y="46"/>
                    </a:cubicBezTo>
                    <a:cubicBezTo>
                      <a:pt x="24" y="45"/>
                      <a:pt x="19" y="48"/>
                      <a:pt x="20" y="47"/>
                    </a:cubicBezTo>
                    <a:cubicBezTo>
                      <a:pt x="21" y="46"/>
                      <a:pt x="22" y="45"/>
                      <a:pt x="24" y="44"/>
                    </a:cubicBezTo>
                    <a:cubicBezTo>
                      <a:pt x="31" y="38"/>
                      <a:pt x="40" y="34"/>
                      <a:pt x="47" y="28"/>
                    </a:cubicBezTo>
                    <a:cubicBezTo>
                      <a:pt x="47" y="29"/>
                      <a:pt x="46" y="29"/>
                      <a:pt x="46" y="30"/>
                    </a:cubicBezTo>
                    <a:close/>
                    <a:moveTo>
                      <a:pt x="50" y="6"/>
                    </a:moveTo>
                    <a:cubicBezTo>
                      <a:pt x="44" y="12"/>
                      <a:pt x="37" y="18"/>
                      <a:pt x="31" y="24"/>
                    </a:cubicBezTo>
                    <a:cubicBezTo>
                      <a:pt x="27" y="27"/>
                      <a:pt x="23" y="29"/>
                      <a:pt x="19" y="32"/>
                    </a:cubicBezTo>
                    <a:cubicBezTo>
                      <a:pt x="17" y="33"/>
                      <a:pt x="15" y="34"/>
                      <a:pt x="13" y="35"/>
                    </a:cubicBezTo>
                    <a:cubicBezTo>
                      <a:pt x="14" y="34"/>
                      <a:pt x="16" y="32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9" y="30"/>
                      <a:pt x="21" y="28"/>
                      <a:pt x="22" y="27"/>
                    </a:cubicBezTo>
                    <a:cubicBezTo>
                      <a:pt x="27" y="23"/>
                      <a:pt x="32" y="20"/>
                      <a:pt x="36" y="17"/>
                    </a:cubicBezTo>
                    <a:cubicBezTo>
                      <a:pt x="41" y="14"/>
                      <a:pt x="46" y="10"/>
                      <a:pt x="48" y="5"/>
                    </a:cubicBezTo>
                    <a:cubicBezTo>
                      <a:pt x="49" y="5"/>
                      <a:pt x="50" y="6"/>
                      <a:pt x="50" y="6"/>
                    </a:cubicBezTo>
                    <a:close/>
                    <a:moveTo>
                      <a:pt x="12" y="34"/>
                    </a:moveTo>
                    <a:cubicBezTo>
                      <a:pt x="13" y="34"/>
                      <a:pt x="13" y="33"/>
                      <a:pt x="14" y="33"/>
                    </a:cubicBezTo>
                    <a:cubicBezTo>
                      <a:pt x="13" y="34"/>
                      <a:pt x="13" y="34"/>
                      <a:pt x="12" y="35"/>
                    </a:cubicBezTo>
                    <a:cubicBezTo>
                      <a:pt x="12" y="35"/>
                      <a:pt x="12" y="34"/>
                      <a:pt x="12" y="34"/>
                    </a:cubicBezTo>
                    <a:close/>
                    <a:moveTo>
                      <a:pt x="10" y="30"/>
                    </a:moveTo>
                    <a:cubicBezTo>
                      <a:pt x="13" y="29"/>
                      <a:pt x="15" y="27"/>
                      <a:pt x="17" y="25"/>
                    </a:cubicBezTo>
                    <a:cubicBezTo>
                      <a:pt x="20" y="23"/>
                      <a:pt x="23" y="21"/>
                      <a:pt x="25" y="19"/>
                    </a:cubicBezTo>
                    <a:cubicBezTo>
                      <a:pt x="21" y="24"/>
                      <a:pt x="16" y="28"/>
                      <a:pt x="11" y="33"/>
                    </a:cubicBezTo>
                    <a:cubicBezTo>
                      <a:pt x="11" y="32"/>
                      <a:pt x="10" y="31"/>
                      <a:pt x="10" y="30"/>
                    </a:cubicBezTo>
                    <a:close/>
                    <a:moveTo>
                      <a:pt x="8" y="26"/>
                    </a:moveTo>
                    <a:cubicBezTo>
                      <a:pt x="13" y="25"/>
                      <a:pt x="16" y="21"/>
                      <a:pt x="21" y="18"/>
                    </a:cubicBezTo>
                    <a:cubicBezTo>
                      <a:pt x="21" y="17"/>
                      <a:pt x="24" y="15"/>
                      <a:pt x="22" y="18"/>
                    </a:cubicBezTo>
                    <a:cubicBezTo>
                      <a:pt x="20" y="19"/>
                      <a:pt x="19" y="20"/>
                      <a:pt x="18" y="21"/>
                    </a:cubicBezTo>
                    <a:cubicBezTo>
                      <a:pt x="15" y="24"/>
                      <a:pt x="12" y="27"/>
                      <a:pt x="10" y="29"/>
                    </a:cubicBezTo>
                    <a:cubicBezTo>
                      <a:pt x="9" y="28"/>
                      <a:pt x="9" y="27"/>
                      <a:pt x="8" y="26"/>
                    </a:cubicBezTo>
                    <a:close/>
                    <a:moveTo>
                      <a:pt x="7" y="23"/>
                    </a:moveTo>
                    <a:cubicBezTo>
                      <a:pt x="12" y="20"/>
                      <a:pt x="16" y="16"/>
                      <a:pt x="21" y="14"/>
                    </a:cubicBezTo>
                    <a:cubicBezTo>
                      <a:pt x="24" y="12"/>
                      <a:pt x="19" y="15"/>
                      <a:pt x="19" y="16"/>
                    </a:cubicBezTo>
                    <a:cubicBezTo>
                      <a:pt x="18" y="17"/>
                      <a:pt x="16" y="18"/>
                      <a:pt x="15" y="19"/>
                    </a:cubicBezTo>
                    <a:cubicBezTo>
                      <a:pt x="13" y="21"/>
                      <a:pt x="10" y="23"/>
                      <a:pt x="8" y="26"/>
                    </a:cubicBezTo>
                    <a:cubicBezTo>
                      <a:pt x="8" y="25"/>
                      <a:pt x="7" y="24"/>
                      <a:pt x="7" y="23"/>
                    </a:cubicBezTo>
                    <a:close/>
                    <a:moveTo>
                      <a:pt x="6" y="19"/>
                    </a:moveTo>
                    <a:cubicBezTo>
                      <a:pt x="8" y="18"/>
                      <a:pt x="11" y="16"/>
                      <a:pt x="13" y="15"/>
                    </a:cubicBezTo>
                    <a:cubicBezTo>
                      <a:pt x="14" y="14"/>
                      <a:pt x="16" y="13"/>
                      <a:pt x="17" y="12"/>
                    </a:cubicBezTo>
                    <a:cubicBezTo>
                      <a:pt x="18" y="11"/>
                      <a:pt x="22" y="8"/>
                      <a:pt x="18" y="12"/>
                    </a:cubicBezTo>
                    <a:cubicBezTo>
                      <a:pt x="15" y="16"/>
                      <a:pt x="10" y="18"/>
                      <a:pt x="6" y="22"/>
                    </a:cubicBezTo>
                    <a:cubicBezTo>
                      <a:pt x="6" y="21"/>
                      <a:pt x="6" y="20"/>
                      <a:pt x="6" y="19"/>
                    </a:cubicBezTo>
                    <a:close/>
                    <a:moveTo>
                      <a:pt x="5" y="12"/>
                    </a:moveTo>
                    <a:cubicBezTo>
                      <a:pt x="7" y="11"/>
                      <a:pt x="8" y="10"/>
                      <a:pt x="10" y="9"/>
                    </a:cubicBezTo>
                    <a:cubicBezTo>
                      <a:pt x="12" y="6"/>
                      <a:pt x="16" y="4"/>
                      <a:pt x="12" y="8"/>
                    </a:cubicBezTo>
                    <a:cubicBezTo>
                      <a:pt x="10" y="11"/>
                      <a:pt x="7" y="12"/>
                      <a:pt x="5" y="15"/>
                    </a:cubicBezTo>
                    <a:cubicBezTo>
                      <a:pt x="5" y="14"/>
                      <a:pt x="5" y="13"/>
                      <a:pt x="5" y="12"/>
                    </a:cubicBezTo>
                    <a:close/>
                    <a:moveTo>
                      <a:pt x="5" y="17"/>
                    </a:moveTo>
                    <a:cubicBezTo>
                      <a:pt x="5" y="17"/>
                      <a:pt x="5" y="17"/>
                      <a:pt x="5" y="16"/>
                    </a:cubicBezTo>
                    <a:cubicBezTo>
                      <a:pt x="9" y="14"/>
                      <a:pt x="12" y="10"/>
                      <a:pt x="16" y="8"/>
                    </a:cubicBezTo>
                    <a:cubicBezTo>
                      <a:pt x="19" y="6"/>
                      <a:pt x="14" y="12"/>
                      <a:pt x="13" y="12"/>
                    </a:cubicBezTo>
                    <a:cubicBezTo>
                      <a:pt x="11" y="14"/>
                      <a:pt x="8" y="16"/>
                      <a:pt x="6" y="18"/>
                    </a:cubicBezTo>
                    <a:cubicBezTo>
                      <a:pt x="5" y="18"/>
                      <a:pt x="5" y="18"/>
                      <a:pt x="5" y="17"/>
                    </a:cubicBezTo>
                    <a:close/>
                    <a:moveTo>
                      <a:pt x="22" y="12"/>
                    </a:moveTo>
                    <a:cubicBezTo>
                      <a:pt x="20" y="13"/>
                      <a:pt x="17" y="15"/>
                      <a:pt x="15" y="16"/>
                    </a:cubicBezTo>
                    <a:cubicBezTo>
                      <a:pt x="12" y="18"/>
                      <a:pt x="9" y="20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11" y="18"/>
                      <a:pt x="17" y="15"/>
                      <a:pt x="21" y="9"/>
                    </a:cubicBezTo>
                    <a:cubicBezTo>
                      <a:pt x="21" y="10"/>
                      <a:pt x="22" y="11"/>
                      <a:pt x="22" y="12"/>
                    </a:cubicBezTo>
                    <a:close/>
                    <a:moveTo>
                      <a:pt x="24" y="15"/>
                    </a:moveTo>
                    <a:cubicBezTo>
                      <a:pt x="19" y="17"/>
                      <a:pt x="15" y="21"/>
                      <a:pt x="11" y="24"/>
                    </a:cubicBezTo>
                    <a:cubicBezTo>
                      <a:pt x="10" y="25"/>
                      <a:pt x="8" y="27"/>
                      <a:pt x="10" y="24"/>
                    </a:cubicBezTo>
                    <a:cubicBezTo>
                      <a:pt x="12" y="23"/>
                      <a:pt x="13" y="22"/>
                      <a:pt x="14" y="21"/>
                    </a:cubicBezTo>
                    <a:cubicBezTo>
                      <a:pt x="17" y="18"/>
                      <a:pt x="20" y="16"/>
                      <a:pt x="23" y="13"/>
                    </a:cubicBezTo>
                    <a:cubicBezTo>
                      <a:pt x="23" y="14"/>
                      <a:pt x="24" y="15"/>
                      <a:pt x="24" y="15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6" y="26"/>
                      <a:pt x="11" y="29"/>
                    </a:cubicBezTo>
                    <a:cubicBezTo>
                      <a:pt x="15" y="26"/>
                      <a:pt x="20" y="20"/>
                      <a:pt x="24" y="16"/>
                    </a:cubicBezTo>
                    <a:cubicBezTo>
                      <a:pt x="25" y="17"/>
                      <a:pt x="25" y="18"/>
                      <a:pt x="25" y="19"/>
                    </a:cubicBezTo>
                    <a:close/>
                    <a:moveTo>
                      <a:pt x="26" y="20"/>
                    </a:moveTo>
                    <a:cubicBezTo>
                      <a:pt x="26" y="20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6" y="22"/>
                      <a:pt x="25" y="23"/>
                      <a:pt x="24" y="23"/>
                    </a:cubicBezTo>
                    <a:cubicBezTo>
                      <a:pt x="24" y="24"/>
                      <a:pt x="23" y="25"/>
                      <a:pt x="22" y="26"/>
                    </a:cubicBezTo>
                    <a:cubicBezTo>
                      <a:pt x="20" y="27"/>
                      <a:pt x="18" y="29"/>
                      <a:pt x="16" y="31"/>
                    </a:cubicBezTo>
                    <a:cubicBezTo>
                      <a:pt x="16" y="31"/>
                      <a:pt x="15" y="32"/>
                      <a:pt x="14" y="32"/>
                    </a:cubicBezTo>
                    <a:cubicBezTo>
                      <a:pt x="14" y="32"/>
                      <a:pt x="11" y="35"/>
                      <a:pt x="13" y="32"/>
                    </a:cubicBezTo>
                    <a:cubicBezTo>
                      <a:pt x="17" y="27"/>
                      <a:pt x="22" y="24"/>
                      <a:pt x="26" y="20"/>
                    </a:cubicBezTo>
                    <a:cubicBezTo>
                      <a:pt x="26" y="20"/>
                      <a:pt x="26" y="20"/>
                      <a:pt x="26" y="20"/>
                    </a:cubicBezTo>
                    <a:close/>
                    <a:moveTo>
                      <a:pt x="32" y="16"/>
                    </a:moveTo>
                    <a:cubicBezTo>
                      <a:pt x="35" y="14"/>
                      <a:pt x="37" y="12"/>
                      <a:pt x="40" y="10"/>
                    </a:cubicBezTo>
                    <a:cubicBezTo>
                      <a:pt x="39" y="12"/>
                      <a:pt x="37" y="13"/>
                      <a:pt x="36" y="14"/>
                    </a:cubicBezTo>
                    <a:cubicBezTo>
                      <a:pt x="34" y="15"/>
                      <a:pt x="32" y="16"/>
                      <a:pt x="31" y="18"/>
                    </a:cubicBezTo>
                    <a:cubicBezTo>
                      <a:pt x="31" y="17"/>
                      <a:pt x="31" y="16"/>
                      <a:pt x="32" y="16"/>
                    </a:cubicBezTo>
                    <a:close/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8" y="22"/>
                    </a:cubicBezTo>
                    <a:close/>
                    <a:moveTo>
                      <a:pt x="30" y="19"/>
                    </a:moveTo>
                    <a:cubicBezTo>
                      <a:pt x="32" y="18"/>
                      <a:pt x="34" y="16"/>
                      <a:pt x="36" y="15"/>
                    </a:cubicBezTo>
                    <a:cubicBezTo>
                      <a:pt x="38" y="13"/>
                      <a:pt x="40" y="12"/>
                      <a:pt x="42" y="10"/>
                    </a:cubicBezTo>
                    <a:cubicBezTo>
                      <a:pt x="43" y="9"/>
                      <a:pt x="44" y="7"/>
                      <a:pt x="46" y="6"/>
                    </a:cubicBezTo>
                    <a:cubicBezTo>
                      <a:pt x="46" y="6"/>
                      <a:pt x="46" y="6"/>
                      <a:pt x="47" y="5"/>
                    </a:cubicBezTo>
                    <a:cubicBezTo>
                      <a:pt x="47" y="6"/>
                      <a:pt x="47" y="6"/>
                      <a:pt x="46" y="7"/>
                    </a:cubicBezTo>
                    <a:cubicBezTo>
                      <a:pt x="46" y="8"/>
                      <a:pt x="44" y="9"/>
                      <a:pt x="43" y="11"/>
                    </a:cubicBezTo>
                    <a:cubicBezTo>
                      <a:pt x="41" y="13"/>
                      <a:pt x="38" y="14"/>
                      <a:pt x="36" y="16"/>
                    </a:cubicBezTo>
                    <a:cubicBezTo>
                      <a:pt x="34" y="18"/>
                      <a:pt x="32" y="19"/>
                      <a:pt x="30" y="20"/>
                    </a:cubicBezTo>
                    <a:cubicBezTo>
                      <a:pt x="30" y="20"/>
                      <a:pt x="30" y="20"/>
                      <a:pt x="30" y="19"/>
                    </a:cubicBezTo>
                    <a:close/>
                    <a:moveTo>
                      <a:pt x="43" y="5"/>
                    </a:moveTo>
                    <a:cubicBezTo>
                      <a:pt x="44" y="5"/>
                      <a:pt x="46" y="4"/>
                      <a:pt x="46" y="5"/>
                    </a:cubicBezTo>
                    <a:cubicBezTo>
                      <a:pt x="45" y="5"/>
                      <a:pt x="44" y="6"/>
                      <a:pt x="43" y="7"/>
                    </a:cubicBezTo>
                    <a:cubicBezTo>
                      <a:pt x="41" y="9"/>
                      <a:pt x="38" y="11"/>
                      <a:pt x="35" y="13"/>
                    </a:cubicBezTo>
                    <a:cubicBezTo>
                      <a:pt x="34" y="13"/>
                      <a:pt x="33" y="14"/>
                      <a:pt x="32" y="15"/>
                    </a:cubicBezTo>
                    <a:cubicBezTo>
                      <a:pt x="33" y="14"/>
                      <a:pt x="33" y="14"/>
                      <a:pt x="34" y="13"/>
                    </a:cubicBezTo>
                    <a:cubicBezTo>
                      <a:pt x="37" y="10"/>
                      <a:pt x="40" y="7"/>
                      <a:pt x="43" y="5"/>
                    </a:cubicBezTo>
                    <a:close/>
                    <a:moveTo>
                      <a:pt x="41" y="6"/>
                    </a:moveTo>
                    <a:cubicBezTo>
                      <a:pt x="38" y="7"/>
                      <a:pt x="36" y="10"/>
                      <a:pt x="34" y="12"/>
                    </a:cubicBezTo>
                    <a:cubicBezTo>
                      <a:pt x="36" y="9"/>
                      <a:pt x="38" y="7"/>
                      <a:pt x="41" y="6"/>
                    </a:cubicBezTo>
                    <a:close/>
                    <a:moveTo>
                      <a:pt x="20" y="9"/>
                    </a:moveTo>
                    <a:cubicBezTo>
                      <a:pt x="15" y="12"/>
                      <a:pt x="10" y="16"/>
                      <a:pt x="6" y="19"/>
                    </a:cubicBezTo>
                    <a:cubicBezTo>
                      <a:pt x="11" y="15"/>
                      <a:pt x="15" y="12"/>
                      <a:pt x="19" y="7"/>
                    </a:cubicBezTo>
                    <a:cubicBezTo>
                      <a:pt x="19" y="7"/>
                      <a:pt x="20" y="8"/>
                      <a:pt x="20" y="9"/>
                    </a:cubicBezTo>
                    <a:close/>
                    <a:moveTo>
                      <a:pt x="18" y="6"/>
                    </a:moveTo>
                    <a:cubicBezTo>
                      <a:pt x="13" y="8"/>
                      <a:pt x="10" y="13"/>
                      <a:pt x="5" y="15"/>
                    </a:cubicBezTo>
                    <a:cubicBezTo>
                      <a:pt x="7" y="14"/>
                      <a:pt x="9" y="12"/>
                      <a:pt x="11" y="11"/>
                    </a:cubicBezTo>
                    <a:cubicBezTo>
                      <a:pt x="13" y="9"/>
                      <a:pt x="14" y="7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7" y="5"/>
                      <a:pt x="18" y="6"/>
                    </a:cubicBezTo>
                    <a:close/>
                    <a:moveTo>
                      <a:pt x="15" y="4"/>
                    </a:moveTo>
                    <a:cubicBezTo>
                      <a:pt x="11" y="6"/>
                      <a:pt x="8" y="9"/>
                      <a:pt x="5" y="11"/>
                    </a:cubicBezTo>
                    <a:cubicBezTo>
                      <a:pt x="6" y="7"/>
                      <a:pt x="9" y="3"/>
                      <a:pt x="15" y="4"/>
                    </a:cubicBezTo>
                    <a:close/>
                    <a:moveTo>
                      <a:pt x="13" y="36"/>
                    </a:moveTo>
                    <a:cubicBezTo>
                      <a:pt x="16" y="35"/>
                      <a:pt x="18" y="33"/>
                      <a:pt x="20" y="32"/>
                    </a:cubicBezTo>
                    <a:cubicBezTo>
                      <a:pt x="18" y="33"/>
                      <a:pt x="16" y="35"/>
                      <a:pt x="15" y="37"/>
                    </a:cubicBezTo>
                    <a:cubicBezTo>
                      <a:pt x="14" y="38"/>
                      <a:pt x="15" y="38"/>
                      <a:pt x="15" y="38"/>
                    </a:cubicBezTo>
                    <a:cubicBezTo>
                      <a:pt x="21" y="33"/>
                      <a:pt x="28" y="30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29" y="31"/>
                      <a:pt x="21" y="35"/>
                      <a:pt x="16" y="41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4" y="38"/>
                      <a:pt x="14" y="37"/>
                      <a:pt x="13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50"/>
              <p:cNvSpPr>
                <a:spLocks noEditPoints="1"/>
              </p:cNvSpPr>
              <p:nvPr/>
            </p:nvSpPr>
            <p:spPr bwMode="auto">
              <a:xfrm>
                <a:off x="5635" y="1687"/>
                <a:ext cx="133" cy="151"/>
              </a:xfrm>
              <a:custGeom>
                <a:avLst/>
                <a:gdLst>
                  <a:gd name="T0" fmla="*/ 17 w 56"/>
                  <a:gd name="T1" fmla="*/ 2 h 64"/>
                  <a:gd name="T2" fmla="*/ 26 w 56"/>
                  <a:gd name="T3" fmla="*/ 63 h 64"/>
                  <a:gd name="T4" fmla="*/ 55 w 56"/>
                  <a:gd name="T5" fmla="*/ 10 h 64"/>
                  <a:gd name="T6" fmla="*/ 27 w 56"/>
                  <a:gd name="T7" fmla="*/ 59 h 64"/>
                  <a:gd name="T8" fmla="*/ 31 w 56"/>
                  <a:gd name="T9" fmla="*/ 51 h 64"/>
                  <a:gd name="T10" fmla="*/ 36 w 56"/>
                  <a:gd name="T11" fmla="*/ 47 h 64"/>
                  <a:gd name="T12" fmla="*/ 37 w 56"/>
                  <a:gd name="T13" fmla="*/ 45 h 64"/>
                  <a:gd name="T14" fmla="*/ 24 w 56"/>
                  <a:gd name="T15" fmla="*/ 55 h 64"/>
                  <a:gd name="T16" fmla="*/ 24 w 56"/>
                  <a:gd name="T17" fmla="*/ 55 h 64"/>
                  <a:gd name="T18" fmla="*/ 22 w 56"/>
                  <a:gd name="T19" fmla="*/ 51 h 64"/>
                  <a:gd name="T20" fmla="*/ 34 w 56"/>
                  <a:gd name="T21" fmla="*/ 41 h 64"/>
                  <a:gd name="T22" fmla="*/ 37 w 56"/>
                  <a:gd name="T23" fmla="*/ 35 h 64"/>
                  <a:gd name="T24" fmla="*/ 16 w 56"/>
                  <a:gd name="T25" fmla="*/ 41 h 64"/>
                  <a:gd name="T26" fmla="*/ 18 w 56"/>
                  <a:gd name="T27" fmla="*/ 45 h 64"/>
                  <a:gd name="T28" fmla="*/ 51 w 56"/>
                  <a:gd name="T29" fmla="*/ 14 h 64"/>
                  <a:gd name="T30" fmla="*/ 35 w 56"/>
                  <a:gd name="T31" fmla="*/ 30 h 64"/>
                  <a:gd name="T32" fmla="*/ 38 w 56"/>
                  <a:gd name="T33" fmla="*/ 25 h 64"/>
                  <a:gd name="T34" fmla="*/ 52 w 56"/>
                  <a:gd name="T35" fmla="*/ 13 h 64"/>
                  <a:gd name="T36" fmla="*/ 21 w 56"/>
                  <a:gd name="T37" fmla="*/ 32 h 64"/>
                  <a:gd name="T38" fmla="*/ 50 w 56"/>
                  <a:gd name="T39" fmla="*/ 8 h 64"/>
                  <a:gd name="T40" fmla="*/ 26 w 56"/>
                  <a:gd name="T41" fmla="*/ 40 h 64"/>
                  <a:gd name="T42" fmla="*/ 48 w 56"/>
                  <a:gd name="T43" fmla="*/ 26 h 64"/>
                  <a:gd name="T44" fmla="*/ 35 w 56"/>
                  <a:gd name="T45" fmla="*/ 43 h 64"/>
                  <a:gd name="T46" fmla="*/ 43 w 56"/>
                  <a:gd name="T47" fmla="*/ 35 h 64"/>
                  <a:gd name="T48" fmla="*/ 22 w 56"/>
                  <a:gd name="T49" fmla="*/ 50 h 64"/>
                  <a:gd name="T50" fmla="*/ 46 w 56"/>
                  <a:gd name="T51" fmla="*/ 30 h 64"/>
                  <a:gd name="T52" fmla="*/ 20 w 56"/>
                  <a:gd name="T53" fmla="*/ 48 h 64"/>
                  <a:gd name="T54" fmla="*/ 50 w 56"/>
                  <a:gd name="T55" fmla="*/ 7 h 64"/>
                  <a:gd name="T56" fmla="*/ 17 w 56"/>
                  <a:gd name="T57" fmla="*/ 31 h 64"/>
                  <a:gd name="T58" fmla="*/ 48 w 56"/>
                  <a:gd name="T59" fmla="*/ 5 h 64"/>
                  <a:gd name="T60" fmla="*/ 13 w 56"/>
                  <a:gd name="T61" fmla="*/ 35 h 64"/>
                  <a:gd name="T62" fmla="*/ 25 w 56"/>
                  <a:gd name="T63" fmla="*/ 20 h 64"/>
                  <a:gd name="T64" fmla="*/ 21 w 56"/>
                  <a:gd name="T65" fmla="*/ 18 h 64"/>
                  <a:gd name="T66" fmla="*/ 8 w 56"/>
                  <a:gd name="T67" fmla="*/ 27 h 64"/>
                  <a:gd name="T68" fmla="*/ 15 w 56"/>
                  <a:gd name="T69" fmla="*/ 19 h 64"/>
                  <a:gd name="T70" fmla="*/ 13 w 56"/>
                  <a:gd name="T71" fmla="*/ 15 h 64"/>
                  <a:gd name="T72" fmla="*/ 6 w 56"/>
                  <a:gd name="T73" fmla="*/ 19 h 64"/>
                  <a:gd name="T74" fmla="*/ 5 w 56"/>
                  <a:gd name="T75" fmla="*/ 15 h 64"/>
                  <a:gd name="T76" fmla="*/ 16 w 56"/>
                  <a:gd name="T77" fmla="*/ 8 h 64"/>
                  <a:gd name="T78" fmla="*/ 23 w 56"/>
                  <a:gd name="T79" fmla="*/ 12 h 64"/>
                  <a:gd name="T80" fmla="*/ 21 w 56"/>
                  <a:gd name="T81" fmla="*/ 10 h 64"/>
                  <a:gd name="T82" fmla="*/ 11 w 56"/>
                  <a:gd name="T83" fmla="*/ 24 h 64"/>
                  <a:gd name="T84" fmla="*/ 25 w 56"/>
                  <a:gd name="T85" fmla="*/ 19 h 64"/>
                  <a:gd name="T86" fmla="*/ 26 w 56"/>
                  <a:gd name="T87" fmla="*/ 20 h 64"/>
                  <a:gd name="T88" fmla="*/ 22 w 56"/>
                  <a:gd name="T89" fmla="*/ 26 h 64"/>
                  <a:gd name="T90" fmla="*/ 26 w 56"/>
                  <a:gd name="T91" fmla="*/ 20 h 64"/>
                  <a:gd name="T92" fmla="*/ 36 w 56"/>
                  <a:gd name="T93" fmla="*/ 14 h 64"/>
                  <a:gd name="T94" fmla="*/ 28 w 56"/>
                  <a:gd name="T95" fmla="*/ 22 h 64"/>
                  <a:gd name="T96" fmla="*/ 36 w 56"/>
                  <a:gd name="T97" fmla="*/ 15 h 64"/>
                  <a:gd name="T98" fmla="*/ 47 w 56"/>
                  <a:gd name="T99" fmla="*/ 7 h 64"/>
                  <a:gd name="T100" fmla="*/ 30 w 56"/>
                  <a:gd name="T101" fmla="*/ 20 h 64"/>
                  <a:gd name="T102" fmla="*/ 36 w 56"/>
                  <a:gd name="T103" fmla="*/ 13 h 64"/>
                  <a:gd name="T104" fmla="*/ 41 w 56"/>
                  <a:gd name="T105" fmla="*/ 6 h 64"/>
                  <a:gd name="T106" fmla="*/ 6 w 56"/>
                  <a:gd name="T107" fmla="*/ 19 h 64"/>
                  <a:gd name="T108" fmla="*/ 5 w 56"/>
                  <a:gd name="T109" fmla="*/ 16 h 64"/>
                  <a:gd name="T110" fmla="*/ 18 w 56"/>
                  <a:gd name="T111" fmla="*/ 6 h 64"/>
                  <a:gd name="T112" fmla="*/ 13 w 56"/>
                  <a:gd name="T113" fmla="*/ 36 h 64"/>
                  <a:gd name="T114" fmla="*/ 35 w 56"/>
                  <a:gd name="T115" fmla="*/ 26 h 64"/>
                  <a:gd name="T116" fmla="*/ 16 w 56"/>
                  <a:gd name="T117" fmla="*/ 4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4">
                    <a:moveTo>
                      <a:pt x="55" y="10"/>
                    </a:moveTo>
                    <a:cubicBezTo>
                      <a:pt x="55" y="4"/>
                      <a:pt x="49" y="1"/>
                      <a:pt x="43" y="2"/>
                    </a:cubicBezTo>
                    <a:cubicBezTo>
                      <a:pt x="35" y="4"/>
                      <a:pt x="31" y="11"/>
                      <a:pt x="28" y="17"/>
                    </a:cubicBezTo>
                    <a:cubicBezTo>
                      <a:pt x="26" y="12"/>
                      <a:pt x="23" y="5"/>
                      <a:pt x="17" y="2"/>
                    </a:cubicBezTo>
                    <a:cubicBezTo>
                      <a:pt x="11" y="0"/>
                      <a:pt x="5" y="3"/>
                      <a:pt x="3" y="8"/>
                    </a:cubicBezTo>
                    <a:cubicBezTo>
                      <a:pt x="0" y="15"/>
                      <a:pt x="4" y="24"/>
                      <a:pt x="7" y="30"/>
                    </a:cubicBezTo>
                    <a:cubicBezTo>
                      <a:pt x="12" y="42"/>
                      <a:pt x="19" y="52"/>
                      <a:pt x="25" y="62"/>
                    </a:cubicBezTo>
                    <a:cubicBezTo>
                      <a:pt x="25" y="63"/>
                      <a:pt x="25" y="63"/>
                      <a:pt x="26" y="63"/>
                    </a:cubicBezTo>
                    <a:cubicBezTo>
                      <a:pt x="26" y="64"/>
                      <a:pt x="27" y="63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6" y="53"/>
                      <a:pt x="43" y="42"/>
                      <a:pt x="49" y="31"/>
                    </a:cubicBezTo>
                    <a:cubicBezTo>
                      <a:pt x="53" y="24"/>
                      <a:pt x="56" y="17"/>
                      <a:pt x="55" y="10"/>
                    </a:cubicBezTo>
                    <a:close/>
                    <a:moveTo>
                      <a:pt x="27" y="59"/>
                    </a:moveTo>
                    <a:cubicBezTo>
                      <a:pt x="27" y="59"/>
                      <a:pt x="27" y="59"/>
                      <a:pt x="27" y="59"/>
                    </a:cubicBezTo>
                    <a:cubicBezTo>
                      <a:pt x="28" y="58"/>
                      <a:pt x="29" y="56"/>
                      <a:pt x="30" y="55"/>
                    </a:cubicBezTo>
                    <a:cubicBezTo>
                      <a:pt x="29" y="56"/>
                      <a:pt x="28" y="58"/>
                      <a:pt x="27" y="59"/>
                    </a:cubicBezTo>
                    <a:close/>
                    <a:moveTo>
                      <a:pt x="25" y="56"/>
                    </a:moveTo>
                    <a:cubicBezTo>
                      <a:pt x="25" y="55"/>
                      <a:pt x="27" y="54"/>
                      <a:pt x="27" y="54"/>
                    </a:cubicBezTo>
                    <a:cubicBezTo>
                      <a:pt x="28" y="53"/>
                      <a:pt x="29" y="52"/>
                      <a:pt x="31" y="51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29" y="52"/>
                      <a:pt x="27" y="54"/>
                      <a:pt x="25" y="55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6"/>
                      <a:pt x="25" y="56"/>
                      <a:pt x="25" y="56"/>
                    </a:cubicBezTo>
                    <a:close/>
                    <a:moveTo>
                      <a:pt x="36" y="47"/>
                    </a:moveTo>
                    <a:cubicBezTo>
                      <a:pt x="32" y="50"/>
                      <a:pt x="30" y="55"/>
                      <a:pt x="26" y="58"/>
                    </a:cubicBezTo>
                    <a:cubicBezTo>
                      <a:pt x="26" y="58"/>
                      <a:pt x="25" y="57"/>
                      <a:pt x="25" y="56"/>
                    </a:cubicBezTo>
                    <a:cubicBezTo>
                      <a:pt x="29" y="54"/>
                      <a:pt x="32" y="50"/>
                      <a:pt x="36" y="47"/>
                    </a:cubicBezTo>
                    <a:close/>
                    <a:moveTo>
                      <a:pt x="37" y="45"/>
                    </a:moveTo>
                    <a:cubicBezTo>
                      <a:pt x="37" y="46"/>
                      <a:pt x="36" y="46"/>
                      <a:pt x="36" y="46"/>
                    </a:cubicBezTo>
                    <a:cubicBezTo>
                      <a:pt x="36" y="46"/>
                      <a:pt x="37" y="45"/>
                      <a:pt x="38" y="44"/>
                    </a:cubicBezTo>
                    <a:cubicBezTo>
                      <a:pt x="38" y="44"/>
                      <a:pt x="37" y="45"/>
                      <a:pt x="37" y="45"/>
                    </a:cubicBezTo>
                    <a:close/>
                    <a:moveTo>
                      <a:pt x="24" y="55"/>
                    </a:moveTo>
                    <a:cubicBezTo>
                      <a:pt x="24" y="55"/>
                      <a:pt x="23" y="54"/>
                      <a:pt x="23" y="53"/>
                    </a:cubicBezTo>
                    <a:cubicBezTo>
                      <a:pt x="29" y="49"/>
                      <a:pt x="34" y="46"/>
                      <a:pt x="40" y="41"/>
                    </a:cubicBezTo>
                    <a:cubicBezTo>
                      <a:pt x="40" y="41"/>
                      <a:pt x="40" y="41"/>
                      <a:pt x="40" y="41"/>
                    </a:cubicBezTo>
                    <a:cubicBezTo>
                      <a:pt x="34" y="46"/>
                      <a:pt x="29" y="51"/>
                      <a:pt x="24" y="55"/>
                    </a:cubicBezTo>
                    <a:close/>
                    <a:moveTo>
                      <a:pt x="22" y="51"/>
                    </a:moveTo>
                    <a:cubicBezTo>
                      <a:pt x="24" y="50"/>
                      <a:pt x="27" y="49"/>
                      <a:pt x="29" y="47"/>
                    </a:cubicBezTo>
                    <a:cubicBezTo>
                      <a:pt x="27" y="49"/>
                      <a:pt x="25" y="51"/>
                      <a:pt x="22" y="53"/>
                    </a:cubicBezTo>
                    <a:cubicBezTo>
                      <a:pt x="22" y="52"/>
                      <a:pt x="22" y="52"/>
                      <a:pt x="22" y="51"/>
                    </a:cubicBezTo>
                    <a:close/>
                    <a:moveTo>
                      <a:pt x="20" y="48"/>
                    </a:moveTo>
                    <a:cubicBezTo>
                      <a:pt x="29" y="46"/>
                      <a:pt x="36" y="39"/>
                      <a:pt x="43" y="34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40" y="36"/>
                      <a:pt x="37" y="39"/>
                      <a:pt x="34" y="41"/>
                    </a:cubicBezTo>
                    <a:cubicBezTo>
                      <a:pt x="30" y="44"/>
                      <a:pt x="25" y="47"/>
                      <a:pt x="21" y="50"/>
                    </a:cubicBezTo>
                    <a:cubicBezTo>
                      <a:pt x="21" y="50"/>
                      <a:pt x="20" y="49"/>
                      <a:pt x="20" y="48"/>
                    </a:cubicBezTo>
                    <a:close/>
                    <a:moveTo>
                      <a:pt x="18" y="46"/>
                    </a:moveTo>
                    <a:cubicBezTo>
                      <a:pt x="25" y="43"/>
                      <a:pt x="31" y="39"/>
                      <a:pt x="37" y="35"/>
                    </a:cubicBezTo>
                    <a:cubicBezTo>
                      <a:pt x="39" y="34"/>
                      <a:pt x="41" y="33"/>
                      <a:pt x="43" y="31"/>
                    </a:cubicBezTo>
                    <a:cubicBezTo>
                      <a:pt x="35" y="37"/>
                      <a:pt x="26" y="41"/>
                      <a:pt x="19" y="47"/>
                    </a:cubicBezTo>
                    <a:cubicBezTo>
                      <a:pt x="19" y="47"/>
                      <a:pt x="18" y="46"/>
                      <a:pt x="18" y="46"/>
                    </a:cubicBezTo>
                    <a:close/>
                    <a:moveTo>
                      <a:pt x="16" y="41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23" y="38"/>
                      <a:pt x="29" y="34"/>
                      <a:pt x="35" y="31"/>
                    </a:cubicBezTo>
                    <a:cubicBezTo>
                      <a:pt x="35" y="31"/>
                      <a:pt x="34" y="31"/>
                      <a:pt x="34" y="32"/>
                    </a:cubicBezTo>
                    <a:cubicBezTo>
                      <a:pt x="28" y="36"/>
                      <a:pt x="23" y="40"/>
                      <a:pt x="18" y="45"/>
                    </a:cubicBezTo>
                    <a:cubicBezTo>
                      <a:pt x="17" y="44"/>
                      <a:pt x="16" y="42"/>
                      <a:pt x="16" y="41"/>
                    </a:cubicBezTo>
                    <a:close/>
                    <a:moveTo>
                      <a:pt x="39" y="23"/>
                    </a:moveTo>
                    <a:cubicBezTo>
                      <a:pt x="43" y="20"/>
                      <a:pt x="46" y="17"/>
                      <a:pt x="50" y="15"/>
                    </a:cubicBezTo>
                    <a:cubicBezTo>
                      <a:pt x="51" y="15"/>
                      <a:pt x="51" y="14"/>
                      <a:pt x="51" y="14"/>
                    </a:cubicBezTo>
                    <a:cubicBezTo>
                      <a:pt x="52" y="14"/>
                      <a:pt x="52" y="14"/>
                      <a:pt x="52" y="14"/>
                    </a:cubicBezTo>
                    <a:cubicBezTo>
                      <a:pt x="52" y="15"/>
                      <a:pt x="52" y="16"/>
                      <a:pt x="52" y="17"/>
                    </a:cubicBezTo>
                    <a:cubicBezTo>
                      <a:pt x="52" y="17"/>
                      <a:pt x="52" y="17"/>
                      <a:pt x="52" y="18"/>
                    </a:cubicBezTo>
                    <a:cubicBezTo>
                      <a:pt x="45" y="21"/>
                      <a:pt x="41" y="27"/>
                      <a:pt x="35" y="30"/>
                    </a:cubicBezTo>
                    <a:cubicBezTo>
                      <a:pt x="31" y="32"/>
                      <a:pt x="27" y="35"/>
                      <a:pt x="24" y="37"/>
                    </a:cubicBezTo>
                    <a:cubicBezTo>
                      <a:pt x="22" y="38"/>
                      <a:pt x="21" y="38"/>
                      <a:pt x="19" y="39"/>
                    </a:cubicBezTo>
                    <a:cubicBezTo>
                      <a:pt x="15" y="41"/>
                      <a:pt x="19" y="39"/>
                      <a:pt x="20" y="38"/>
                    </a:cubicBezTo>
                    <a:cubicBezTo>
                      <a:pt x="26" y="33"/>
                      <a:pt x="32" y="30"/>
                      <a:pt x="38" y="25"/>
                    </a:cubicBezTo>
                    <a:cubicBezTo>
                      <a:pt x="38" y="24"/>
                      <a:pt x="39" y="24"/>
                      <a:pt x="39" y="23"/>
                    </a:cubicBezTo>
                    <a:close/>
                    <a:moveTo>
                      <a:pt x="51" y="7"/>
                    </a:moveTo>
                    <a:cubicBezTo>
                      <a:pt x="52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5"/>
                      <a:pt x="44" y="18"/>
                      <a:pt x="41" y="21"/>
                    </a:cubicBezTo>
                    <a:cubicBezTo>
                      <a:pt x="37" y="24"/>
                      <a:pt x="32" y="27"/>
                      <a:pt x="27" y="30"/>
                    </a:cubicBezTo>
                    <a:cubicBezTo>
                      <a:pt x="24" y="31"/>
                      <a:pt x="21" y="33"/>
                      <a:pt x="18" y="35"/>
                    </a:cubicBezTo>
                    <a:cubicBezTo>
                      <a:pt x="19" y="34"/>
                      <a:pt x="20" y="33"/>
                      <a:pt x="21" y="32"/>
                    </a:cubicBezTo>
                    <a:cubicBezTo>
                      <a:pt x="31" y="24"/>
                      <a:pt x="43" y="18"/>
                      <a:pt x="51" y="7"/>
                    </a:cubicBezTo>
                    <a:close/>
                    <a:moveTo>
                      <a:pt x="32" y="24"/>
                    </a:moveTo>
                    <a:cubicBezTo>
                      <a:pt x="35" y="21"/>
                      <a:pt x="38" y="18"/>
                      <a:pt x="41" y="16"/>
                    </a:cubicBezTo>
                    <a:cubicBezTo>
                      <a:pt x="44" y="13"/>
                      <a:pt x="48" y="10"/>
                      <a:pt x="50" y="8"/>
                    </a:cubicBezTo>
                    <a:cubicBezTo>
                      <a:pt x="45" y="14"/>
                      <a:pt x="38" y="19"/>
                      <a:pt x="32" y="24"/>
                    </a:cubicBezTo>
                    <a:close/>
                    <a:moveTo>
                      <a:pt x="48" y="26"/>
                    </a:moveTo>
                    <a:cubicBezTo>
                      <a:pt x="44" y="30"/>
                      <a:pt x="40" y="32"/>
                      <a:pt x="35" y="35"/>
                    </a:cubicBezTo>
                    <a:cubicBezTo>
                      <a:pt x="32" y="37"/>
                      <a:pt x="29" y="39"/>
                      <a:pt x="26" y="40"/>
                    </a:cubicBezTo>
                    <a:cubicBezTo>
                      <a:pt x="24" y="42"/>
                      <a:pt x="21" y="43"/>
                      <a:pt x="19" y="45"/>
                    </a:cubicBezTo>
                    <a:cubicBezTo>
                      <a:pt x="24" y="40"/>
                      <a:pt x="30" y="35"/>
                      <a:pt x="36" y="31"/>
                    </a:cubicBezTo>
                    <a:cubicBezTo>
                      <a:pt x="41" y="27"/>
                      <a:pt x="46" y="23"/>
                      <a:pt x="51" y="19"/>
                    </a:cubicBezTo>
                    <a:cubicBezTo>
                      <a:pt x="50" y="21"/>
                      <a:pt x="49" y="24"/>
                      <a:pt x="48" y="26"/>
                    </a:cubicBezTo>
                    <a:close/>
                    <a:moveTo>
                      <a:pt x="41" y="39"/>
                    </a:moveTo>
                    <a:cubicBezTo>
                      <a:pt x="38" y="42"/>
                      <a:pt x="34" y="45"/>
                      <a:pt x="31" y="47"/>
                    </a:cubicBezTo>
                    <a:cubicBezTo>
                      <a:pt x="30" y="48"/>
                      <a:pt x="29" y="48"/>
                      <a:pt x="28" y="49"/>
                    </a:cubicBezTo>
                    <a:cubicBezTo>
                      <a:pt x="30" y="47"/>
                      <a:pt x="33" y="45"/>
                      <a:pt x="35" y="43"/>
                    </a:cubicBezTo>
                    <a:cubicBezTo>
                      <a:pt x="38" y="41"/>
                      <a:pt x="40" y="39"/>
                      <a:pt x="42" y="37"/>
                    </a:cubicBezTo>
                    <a:cubicBezTo>
                      <a:pt x="42" y="38"/>
                      <a:pt x="41" y="39"/>
                      <a:pt x="41" y="39"/>
                    </a:cubicBezTo>
                    <a:close/>
                    <a:moveTo>
                      <a:pt x="44" y="35"/>
                    </a:moveTo>
                    <a:cubicBezTo>
                      <a:pt x="44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3" y="36"/>
                    </a:cubicBezTo>
                    <a:cubicBezTo>
                      <a:pt x="40" y="38"/>
                      <a:pt x="37" y="40"/>
                      <a:pt x="35" y="42"/>
                    </a:cubicBezTo>
                    <a:cubicBezTo>
                      <a:pt x="32" y="44"/>
                      <a:pt x="30" y="46"/>
                      <a:pt x="27" y="48"/>
                    </a:cubicBezTo>
                    <a:cubicBezTo>
                      <a:pt x="25" y="49"/>
                      <a:pt x="23" y="50"/>
                      <a:pt x="22" y="50"/>
                    </a:cubicBezTo>
                    <a:cubicBezTo>
                      <a:pt x="23" y="50"/>
                      <a:pt x="25" y="48"/>
                      <a:pt x="27" y="47"/>
                    </a:cubicBezTo>
                    <a:cubicBezTo>
                      <a:pt x="33" y="42"/>
                      <a:pt x="40" y="38"/>
                      <a:pt x="45" y="32"/>
                    </a:cubicBezTo>
                    <a:cubicBezTo>
                      <a:pt x="45" y="33"/>
                      <a:pt x="44" y="34"/>
                      <a:pt x="44" y="35"/>
                    </a:cubicBezTo>
                    <a:close/>
                    <a:moveTo>
                      <a:pt x="46" y="30"/>
                    </a:moveTo>
                    <a:cubicBezTo>
                      <a:pt x="46" y="30"/>
                      <a:pt x="46" y="30"/>
                      <a:pt x="46" y="30"/>
                    </a:cubicBezTo>
                    <a:cubicBezTo>
                      <a:pt x="41" y="34"/>
                      <a:pt x="36" y="38"/>
                      <a:pt x="32" y="41"/>
                    </a:cubicBezTo>
                    <a:cubicBezTo>
                      <a:pt x="29" y="43"/>
                      <a:pt x="27" y="45"/>
                      <a:pt x="24" y="46"/>
                    </a:cubicBezTo>
                    <a:cubicBezTo>
                      <a:pt x="24" y="46"/>
                      <a:pt x="19" y="48"/>
                      <a:pt x="20" y="48"/>
                    </a:cubicBezTo>
                    <a:cubicBezTo>
                      <a:pt x="21" y="46"/>
                      <a:pt x="22" y="45"/>
                      <a:pt x="24" y="44"/>
                    </a:cubicBezTo>
                    <a:cubicBezTo>
                      <a:pt x="31" y="38"/>
                      <a:pt x="40" y="35"/>
                      <a:pt x="47" y="28"/>
                    </a:cubicBezTo>
                    <a:cubicBezTo>
                      <a:pt x="47" y="29"/>
                      <a:pt x="47" y="30"/>
                      <a:pt x="46" y="30"/>
                    </a:cubicBezTo>
                    <a:close/>
                    <a:moveTo>
                      <a:pt x="50" y="7"/>
                    </a:moveTo>
                    <a:cubicBezTo>
                      <a:pt x="44" y="12"/>
                      <a:pt x="37" y="18"/>
                      <a:pt x="31" y="24"/>
                    </a:cubicBezTo>
                    <a:cubicBezTo>
                      <a:pt x="27" y="27"/>
                      <a:pt x="23" y="30"/>
                      <a:pt x="19" y="32"/>
                    </a:cubicBezTo>
                    <a:cubicBezTo>
                      <a:pt x="17" y="33"/>
                      <a:pt x="15" y="34"/>
                      <a:pt x="13" y="35"/>
                    </a:cubicBezTo>
                    <a:cubicBezTo>
                      <a:pt x="15" y="35"/>
                      <a:pt x="16" y="32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9" y="30"/>
                      <a:pt x="21" y="28"/>
                      <a:pt x="23" y="27"/>
                    </a:cubicBezTo>
                    <a:cubicBezTo>
                      <a:pt x="27" y="23"/>
                      <a:pt x="32" y="20"/>
                      <a:pt x="36" y="17"/>
                    </a:cubicBezTo>
                    <a:cubicBezTo>
                      <a:pt x="41" y="14"/>
                      <a:pt x="46" y="11"/>
                      <a:pt x="48" y="5"/>
                    </a:cubicBezTo>
                    <a:cubicBezTo>
                      <a:pt x="49" y="5"/>
                      <a:pt x="50" y="6"/>
                      <a:pt x="50" y="7"/>
                    </a:cubicBezTo>
                    <a:close/>
                    <a:moveTo>
                      <a:pt x="12" y="34"/>
                    </a:moveTo>
                    <a:cubicBezTo>
                      <a:pt x="13" y="34"/>
                      <a:pt x="14" y="34"/>
                      <a:pt x="14" y="33"/>
                    </a:cubicBezTo>
                    <a:cubicBezTo>
                      <a:pt x="14" y="34"/>
                      <a:pt x="13" y="34"/>
                      <a:pt x="13" y="35"/>
                    </a:cubicBezTo>
                    <a:cubicBezTo>
                      <a:pt x="12" y="35"/>
                      <a:pt x="12" y="35"/>
                      <a:pt x="12" y="34"/>
                    </a:cubicBezTo>
                    <a:close/>
                    <a:moveTo>
                      <a:pt x="10" y="30"/>
                    </a:moveTo>
                    <a:cubicBezTo>
                      <a:pt x="13" y="29"/>
                      <a:pt x="15" y="27"/>
                      <a:pt x="18" y="25"/>
                    </a:cubicBezTo>
                    <a:cubicBezTo>
                      <a:pt x="20" y="23"/>
                      <a:pt x="23" y="22"/>
                      <a:pt x="25" y="20"/>
                    </a:cubicBezTo>
                    <a:cubicBezTo>
                      <a:pt x="21" y="25"/>
                      <a:pt x="16" y="28"/>
                      <a:pt x="12" y="33"/>
                    </a:cubicBezTo>
                    <a:cubicBezTo>
                      <a:pt x="11" y="32"/>
                      <a:pt x="11" y="31"/>
                      <a:pt x="10" y="30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7" y="21"/>
                      <a:pt x="21" y="18"/>
                    </a:cubicBezTo>
                    <a:cubicBezTo>
                      <a:pt x="22" y="17"/>
                      <a:pt x="24" y="15"/>
                      <a:pt x="22" y="18"/>
                    </a:cubicBezTo>
                    <a:cubicBezTo>
                      <a:pt x="21" y="19"/>
                      <a:pt x="19" y="20"/>
                      <a:pt x="18" y="21"/>
                    </a:cubicBezTo>
                    <a:cubicBezTo>
                      <a:pt x="15" y="24"/>
                      <a:pt x="13" y="27"/>
                      <a:pt x="10" y="30"/>
                    </a:cubicBezTo>
                    <a:cubicBezTo>
                      <a:pt x="9" y="29"/>
                      <a:pt x="9" y="28"/>
                      <a:pt x="8" y="27"/>
                    </a:cubicBezTo>
                    <a:close/>
                    <a:moveTo>
                      <a:pt x="7" y="23"/>
                    </a:moveTo>
                    <a:cubicBezTo>
                      <a:pt x="12" y="20"/>
                      <a:pt x="16" y="17"/>
                      <a:pt x="21" y="14"/>
                    </a:cubicBezTo>
                    <a:cubicBezTo>
                      <a:pt x="24" y="12"/>
                      <a:pt x="20" y="16"/>
                      <a:pt x="19" y="16"/>
                    </a:cubicBezTo>
                    <a:cubicBezTo>
                      <a:pt x="18" y="17"/>
                      <a:pt x="17" y="18"/>
                      <a:pt x="15" y="19"/>
                    </a:cubicBezTo>
                    <a:cubicBezTo>
                      <a:pt x="13" y="21"/>
                      <a:pt x="10" y="24"/>
                      <a:pt x="8" y="26"/>
                    </a:cubicBezTo>
                    <a:cubicBezTo>
                      <a:pt x="8" y="25"/>
                      <a:pt x="7" y="24"/>
                      <a:pt x="7" y="23"/>
                    </a:cubicBezTo>
                    <a:close/>
                    <a:moveTo>
                      <a:pt x="6" y="19"/>
                    </a:moveTo>
                    <a:cubicBezTo>
                      <a:pt x="8" y="18"/>
                      <a:pt x="11" y="17"/>
                      <a:pt x="13" y="15"/>
                    </a:cubicBezTo>
                    <a:cubicBezTo>
                      <a:pt x="15" y="14"/>
                      <a:pt x="16" y="13"/>
                      <a:pt x="17" y="12"/>
                    </a:cubicBezTo>
                    <a:cubicBezTo>
                      <a:pt x="18" y="11"/>
                      <a:pt x="22" y="8"/>
                      <a:pt x="18" y="12"/>
                    </a:cubicBezTo>
                    <a:cubicBezTo>
                      <a:pt x="15" y="16"/>
                      <a:pt x="10" y="19"/>
                      <a:pt x="7" y="22"/>
                    </a:cubicBezTo>
                    <a:cubicBezTo>
                      <a:pt x="6" y="21"/>
                      <a:pt x="6" y="20"/>
                      <a:pt x="6" y="19"/>
                    </a:cubicBezTo>
                    <a:close/>
                    <a:moveTo>
                      <a:pt x="5" y="12"/>
                    </a:moveTo>
                    <a:cubicBezTo>
                      <a:pt x="7" y="11"/>
                      <a:pt x="8" y="10"/>
                      <a:pt x="10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10" y="11"/>
                      <a:pt x="7" y="13"/>
                      <a:pt x="5" y="15"/>
                    </a:cubicBezTo>
                    <a:cubicBezTo>
                      <a:pt x="5" y="14"/>
                      <a:pt x="5" y="13"/>
                      <a:pt x="5" y="12"/>
                    </a:cubicBezTo>
                    <a:close/>
                    <a:moveTo>
                      <a:pt x="6" y="18"/>
                    </a:moveTo>
                    <a:cubicBezTo>
                      <a:pt x="5" y="17"/>
                      <a:pt x="5" y="17"/>
                      <a:pt x="5" y="16"/>
                    </a:cubicBezTo>
                    <a:cubicBezTo>
                      <a:pt x="9" y="14"/>
                      <a:pt x="12" y="11"/>
                      <a:pt x="16" y="8"/>
                    </a:cubicBezTo>
                    <a:cubicBezTo>
                      <a:pt x="20" y="6"/>
                      <a:pt x="14" y="12"/>
                      <a:pt x="13" y="12"/>
                    </a:cubicBezTo>
                    <a:cubicBezTo>
                      <a:pt x="11" y="15"/>
                      <a:pt x="8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lose/>
                    <a:moveTo>
                      <a:pt x="23" y="12"/>
                    </a:moveTo>
                    <a:cubicBezTo>
                      <a:pt x="20" y="14"/>
                      <a:pt x="18" y="15"/>
                      <a:pt x="15" y="17"/>
                    </a:cubicBezTo>
                    <a:cubicBezTo>
                      <a:pt x="13" y="19"/>
                      <a:pt x="9" y="21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1" y="18"/>
                      <a:pt x="18" y="15"/>
                      <a:pt x="21" y="10"/>
                    </a:cubicBezTo>
                    <a:cubicBezTo>
                      <a:pt x="22" y="11"/>
                      <a:pt x="22" y="11"/>
                      <a:pt x="23" y="12"/>
                    </a:cubicBezTo>
                    <a:close/>
                    <a:moveTo>
                      <a:pt x="24" y="16"/>
                    </a:moveTo>
                    <a:cubicBezTo>
                      <a:pt x="19" y="18"/>
                      <a:pt x="16" y="22"/>
                      <a:pt x="11" y="25"/>
                    </a:cubicBezTo>
                    <a:cubicBezTo>
                      <a:pt x="10" y="25"/>
                      <a:pt x="8" y="27"/>
                      <a:pt x="11" y="24"/>
                    </a:cubicBezTo>
                    <a:cubicBezTo>
                      <a:pt x="12" y="23"/>
                      <a:pt x="13" y="22"/>
                      <a:pt x="14" y="21"/>
                    </a:cubicBezTo>
                    <a:cubicBezTo>
                      <a:pt x="17" y="18"/>
                      <a:pt x="20" y="16"/>
                      <a:pt x="23" y="13"/>
                    </a:cubicBezTo>
                    <a:cubicBezTo>
                      <a:pt x="23" y="14"/>
                      <a:pt x="24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6" y="26"/>
                      <a:pt x="11" y="29"/>
                    </a:cubicBezTo>
                    <a:cubicBezTo>
                      <a:pt x="16" y="26"/>
                      <a:pt x="20" y="21"/>
                      <a:pt x="24" y="16"/>
                    </a:cubicBezTo>
                    <a:cubicBezTo>
                      <a:pt x="25" y="17"/>
                      <a:pt x="25" y="18"/>
                      <a:pt x="25" y="19"/>
                    </a:cubicBezTo>
                    <a:close/>
                    <a:moveTo>
                      <a:pt x="26" y="20"/>
                    </a:moveTo>
                    <a:cubicBezTo>
                      <a:pt x="26" y="21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6" y="22"/>
                      <a:pt x="25" y="23"/>
                      <a:pt x="25" y="24"/>
                    </a:cubicBezTo>
                    <a:cubicBezTo>
                      <a:pt x="24" y="25"/>
                      <a:pt x="23" y="25"/>
                      <a:pt x="22" y="26"/>
                    </a:cubicBezTo>
                    <a:cubicBezTo>
                      <a:pt x="20" y="28"/>
                      <a:pt x="18" y="29"/>
                      <a:pt x="16" y="31"/>
                    </a:cubicBezTo>
                    <a:cubicBezTo>
                      <a:pt x="16" y="31"/>
                      <a:pt x="15" y="32"/>
                      <a:pt x="15" y="32"/>
                    </a:cubicBezTo>
                    <a:cubicBezTo>
                      <a:pt x="14" y="33"/>
                      <a:pt x="11" y="35"/>
                      <a:pt x="13" y="32"/>
                    </a:cubicBezTo>
                    <a:cubicBezTo>
                      <a:pt x="17" y="28"/>
                      <a:pt x="22" y="24"/>
                      <a:pt x="26" y="20"/>
                    </a:cubicBezTo>
                    <a:cubicBezTo>
                      <a:pt x="26" y="20"/>
                      <a:pt x="26" y="20"/>
                      <a:pt x="26" y="20"/>
                    </a:cubicBezTo>
                    <a:close/>
                    <a:moveTo>
                      <a:pt x="32" y="16"/>
                    </a:moveTo>
                    <a:cubicBezTo>
                      <a:pt x="35" y="14"/>
                      <a:pt x="38" y="12"/>
                      <a:pt x="40" y="10"/>
                    </a:cubicBezTo>
                    <a:cubicBezTo>
                      <a:pt x="39" y="12"/>
                      <a:pt x="37" y="13"/>
                      <a:pt x="36" y="14"/>
                    </a:cubicBezTo>
                    <a:cubicBezTo>
                      <a:pt x="34" y="15"/>
                      <a:pt x="32" y="17"/>
                      <a:pt x="31" y="18"/>
                    </a:cubicBezTo>
                    <a:cubicBezTo>
                      <a:pt x="31" y="17"/>
                      <a:pt x="32" y="17"/>
                      <a:pt x="32" y="16"/>
                    </a:cubicBezTo>
                    <a:close/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7" y="22"/>
                      <a:pt x="27" y="22"/>
                    </a:cubicBezTo>
                    <a:cubicBezTo>
                      <a:pt x="27" y="22"/>
                      <a:pt x="28" y="22"/>
                      <a:pt x="28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4" y="16"/>
                      <a:pt x="36" y="15"/>
                    </a:cubicBezTo>
                    <a:cubicBezTo>
                      <a:pt x="38" y="14"/>
                      <a:pt x="40" y="12"/>
                      <a:pt x="42" y="10"/>
                    </a:cubicBezTo>
                    <a:cubicBezTo>
                      <a:pt x="43" y="9"/>
                      <a:pt x="45" y="8"/>
                      <a:pt x="46" y="6"/>
                    </a:cubicBezTo>
                    <a:cubicBezTo>
                      <a:pt x="46" y="6"/>
                      <a:pt x="47" y="6"/>
                      <a:pt x="47" y="5"/>
                    </a:cubicBezTo>
                    <a:cubicBezTo>
                      <a:pt x="47" y="6"/>
                      <a:pt x="47" y="6"/>
                      <a:pt x="47" y="7"/>
                    </a:cubicBezTo>
                    <a:cubicBezTo>
                      <a:pt x="46" y="8"/>
                      <a:pt x="45" y="10"/>
                      <a:pt x="43" y="11"/>
                    </a:cubicBezTo>
                    <a:cubicBezTo>
                      <a:pt x="41" y="13"/>
                      <a:pt x="39" y="15"/>
                      <a:pt x="36" y="16"/>
                    </a:cubicBezTo>
                    <a:cubicBezTo>
                      <a:pt x="34" y="18"/>
                      <a:pt x="32" y="19"/>
                      <a:pt x="30" y="21"/>
                    </a:cubicBezTo>
                    <a:cubicBezTo>
                      <a:pt x="30" y="20"/>
                      <a:pt x="30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4" y="5"/>
                      <a:pt x="46" y="5"/>
                      <a:pt x="47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1" y="9"/>
                      <a:pt x="38" y="11"/>
                      <a:pt x="36" y="13"/>
                    </a:cubicBezTo>
                    <a:cubicBezTo>
                      <a:pt x="34" y="14"/>
                      <a:pt x="33" y="14"/>
                      <a:pt x="33" y="15"/>
                    </a:cubicBezTo>
                    <a:cubicBezTo>
                      <a:pt x="33" y="15"/>
                      <a:pt x="34" y="14"/>
                      <a:pt x="34" y="13"/>
                    </a:cubicBezTo>
                    <a:cubicBezTo>
                      <a:pt x="37" y="10"/>
                      <a:pt x="40" y="8"/>
                      <a:pt x="43" y="6"/>
                    </a:cubicBezTo>
                    <a:close/>
                    <a:moveTo>
                      <a:pt x="41" y="6"/>
                    </a:moveTo>
                    <a:cubicBezTo>
                      <a:pt x="38" y="7"/>
                      <a:pt x="36" y="10"/>
                      <a:pt x="34" y="12"/>
                    </a:cubicBezTo>
                    <a:cubicBezTo>
                      <a:pt x="36" y="9"/>
                      <a:pt x="38" y="7"/>
                      <a:pt x="41" y="6"/>
                    </a:cubicBezTo>
                    <a:close/>
                    <a:moveTo>
                      <a:pt x="20" y="9"/>
                    </a:moveTo>
                    <a:cubicBezTo>
                      <a:pt x="16" y="12"/>
                      <a:pt x="10" y="16"/>
                      <a:pt x="6" y="19"/>
                    </a:cubicBezTo>
                    <a:cubicBezTo>
                      <a:pt x="11" y="16"/>
                      <a:pt x="15" y="12"/>
                      <a:pt x="19" y="7"/>
                    </a:cubicBezTo>
                    <a:cubicBezTo>
                      <a:pt x="19" y="8"/>
                      <a:pt x="20" y="8"/>
                      <a:pt x="20" y="9"/>
                    </a:cubicBezTo>
                    <a:close/>
                    <a:moveTo>
                      <a:pt x="18" y="6"/>
                    </a:moveTo>
                    <a:cubicBezTo>
                      <a:pt x="13" y="9"/>
                      <a:pt x="10" y="13"/>
                      <a:pt x="5" y="16"/>
                    </a:cubicBezTo>
                    <a:cubicBezTo>
                      <a:pt x="7" y="15"/>
                      <a:pt x="9" y="12"/>
                      <a:pt x="11" y="11"/>
                    </a:cubicBezTo>
                    <a:cubicBezTo>
                      <a:pt x="13" y="9"/>
                      <a:pt x="14" y="7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7" y="6"/>
                      <a:pt x="18" y="6"/>
                    </a:cubicBezTo>
                    <a:close/>
                    <a:moveTo>
                      <a:pt x="15" y="5"/>
                    </a:moveTo>
                    <a:cubicBezTo>
                      <a:pt x="11" y="6"/>
                      <a:pt x="8" y="9"/>
                      <a:pt x="5" y="11"/>
                    </a:cubicBezTo>
                    <a:cubicBezTo>
                      <a:pt x="6" y="7"/>
                      <a:pt x="9" y="3"/>
                      <a:pt x="15" y="5"/>
                    </a:cubicBezTo>
                    <a:close/>
                    <a:moveTo>
                      <a:pt x="13" y="36"/>
                    </a:moveTo>
                    <a:cubicBezTo>
                      <a:pt x="16" y="35"/>
                      <a:pt x="18" y="34"/>
                      <a:pt x="21" y="32"/>
                    </a:cubicBezTo>
                    <a:cubicBezTo>
                      <a:pt x="19" y="34"/>
                      <a:pt x="17" y="35"/>
                      <a:pt x="15" y="37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21" y="33"/>
                      <a:pt x="28" y="30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29" y="32"/>
                      <a:pt x="22" y="35"/>
                      <a:pt x="16" y="41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5" y="41"/>
                      <a:pt x="15" y="40"/>
                      <a:pt x="15" y="39"/>
                    </a:cubicBezTo>
                    <a:cubicBezTo>
                      <a:pt x="14" y="38"/>
                      <a:pt x="14" y="37"/>
                      <a:pt x="13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51"/>
              <p:cNvSpPr>
                <a:spLocks noEditPoints="1"/>
              </p:cNvSpPr>
              <p:nvPr/>
            </p:nvSpPr>
            <p:spPr bwMode="auto">
              <a:xfrm>
                <a:off x="2609" y="1303"/>
                <a:ext cx="130" cy="152"/>
              </a:xfrm>
              <a:custGeom>
                <a:avLst/>
                <a:gdLst>
                  <a:gd name="T0" fmla="*/ 16 w 55"/>
                  <a:gd name="T1" fmla="*/ 3 h 64"/>
                  <a:gd name="T2" fmla="*/ 25 w 55"/>
                  <a:gd name="T3" fmla="*/ 63 h 64"/>
                  <a:gd name="T4" fmla="*/ 54 w 55"/>
                  <a:gd name="T5" fmla="*/ 10 h 64"/>
                  <a:gd name="T6" fmla="*/ 26 w 55"/>
                  <a:gd name="T7" fmla="*/ 60 h 64"/>
                  <a:gd name="T8" fmla="*/ 30 w 55"/>
                  <a:gd name="T9" fmla="*/ 51 h 64"/>
                  <a:gd name="T10" fmla="*/ 35 w 55"/>
                  <a:gd name="T11" fmla="*/ 47 h 64"/>
                  <a:gd name="T12" fmla="*/ 36 w 55"/>
                  <a:gd name="T13" fmla="*/ 45 h 64"/>
                  <a:gd name="T14" fmla="*/ 24 w 55"/>
                  <a:gd name="T15" fmla="*/ 56 h 64"/>
                  <a:gd name="T16" fmla="*/ 24 w 55"/>
                  <a:gd name="T17" fmla="*/ 56 h 64"/>
                  <a:gd name="T18" fmla="*/ 21 w 55"/>
                  <a:gd name="T19" fmla="*/ 51 h 64"/>
                  <a:gd name="T20" fmla="*/ 33 w 55"/>
                  <a:gd name="T21" fmla="*/ 41 h 64"/>
                  <a:gd name="T22" fmla="*/ 36 w 55"/>
                  <a:gd name="T23" fmla="*/ 35 h 64"/>
                  <a:gd name="T24" fmla="*/ 15 w 55"/>
                  <a:gd name="T25" fmla="*/ 42 h 64"/>
                  <a:gd name="T26" fmla="*/ 17 w 55"/>
                  <a:gd name="T27" fmla="*/ 45 h 64"/>
                  <a:gd name="T28" fmla="*/ 50 w 55"/>
                  <a:gd name="T29" fmla="*/ 14 h 64"/>
                  <a:gd name="T30" fmla="*/ 34 w 55"/>
                  <a:gd name="T31" fmla="*/ 30 h 64"/>
                  <a:gd name="T32" fmla="*/ 37 w 55"/>
                  <a:gd name="T33" fmla="*/ 25 h 64"/>
                  <a:gd name="T34" fmla="*/ 51 w 55"/>
                  <a:gd name="T35" fmla="*/ 13 h 64"/>
                  <a:gd name="T36" fmla="*/ 20 w 55"/>
                  <a:gd name="T37" fmla="*/ 33 h 64"/>
                  <a:gd name="T38" fmla="*/ 49 w 55"/>
                  <a:gd name="T39" fmla="*/ 8 h 64"/>
                  <a:gd name="T40" fmla="*/ 26 w 55"/>
                  <a:gd name="T41" fmla="*/ 41 h 64"/>
                  <a:gd name="T42" fmla="*/ 48 w 55"/>
                  <a:gd name="T43" fmla="*/ 26 h 64"/>
                  <a:gd name="T44" fmla="*/ 34 w 55"/>
                  <a:gd name="T45" fmla="*/ 43 h 64"/>
                  <a:gd name="T46" fmla="*/ 42 w 55"/>
                  <a:gd name="T47" fmla="*/ 35 h 64"/>
                  <a:gd name="T48" fmla="*/ 21 w 55"/>
                  <a:gd name="T49" fmla="*/ 51 h 64"/>
                  <a:gd name="T50" fmla="*/ 45 w 55"/>
                  <a:gd name="T51" fmla="*/ 30 h 64"/>
                  <a:gd name="T52" fmla="*/ 19 w 55"/>
                  <a:gd name="T53" fmla="*/ 48 h 64"/>
                  <a:gd name="T54" fmla="*/ 50 w 55"/>
                  <a:gd name="T55" fmla="*/ 7 h 64"/>
                  <a:gd name="T56" fmla="*/ 16 w 55"/>
                  <a:gd name="T57" fmla="*/ 32 h 64"/>
                  <a:gd name="T58" fmla="*/ 47 w 55"/>
                  <a:gd name="T59" fmla="*/ 5 h 64"/>
                  <a:gd name="T60" fmla="*/ 12 w 55"/>
                  <a:gd name="T61" fmla="*/ 35 h 64"/>
                  <a:gd name="T62" fmla="*/ 24 w 55"/>
                  <a:gd name="T63" fmla="*/ 20 h 64"/>
                  <a:gd name="T64" fmla="*/ 20 w 55"/>
                  <a:gd name="T65" fmla="*/ 18 h 64"/>
                  <a:gd name="T66" fmla="*/ 8 w 55"/>
                  <a:gd name="T67" fmla="*/ 27 h 64"/>
                  <a:gd name="T68" fmla="*/ 15 w 55"/>
                  <a:gd name="T69" fmla="*/ 20 h 64"/>
                  <a:gd name="T70" fmla="*/ 12 w 55"/>
                  <a:gd name="T71" fmla="*/ 15 h 64"/>
                  <a:gd name="T72" fmla="*/ 5 w 55"/>
                  <a:gd name="T73" fmla="*/ 20 h 64"/>
                  <a:gd name="T74" fmla="*/ 4 w 55"/>
                  <a:gd name="T75" fmla="*/ 15 h 64"/>
                  <a:gd name="T76" fmla="*/ 16 w 55"/>
                  <a:gd name="T77" fmla="*/ 8 h 64"/>
                  <a:gd name="T78" fmla="*/ 22 w 55"/>
                  <a:gd name="T79" fmla="*/ 13 h 64"/>
                  <a:gd name="T80" fmla="*/ 20 w 55"/>
                  <a:gd name="T81" fmla="*/ 10 h 64"/>
                  <a:gd name="T82" fmla="*/ 10 w 55"/>
                  <a:gd name="T83" fmla="*/ 25 h 64"/>
                  <a:gd name="T84" fmla="*/ 25 w 55"/>
                  <a:gd name="T85" fmla="*/ 19 h 64"/>
                  <a:gd name="T86" fmla="*/ 25 w 55"/>
                  <a:gd name="T87" fmla="*/ 20 h 64"/>
                  <a:gd name="T88" fmla="*/ 21 w 55"/>
                  <a:gd name="T89" fmla="*/ 26 h 64"/>
                  <a:gd name="T90" fmla="*/ 25 w 55"/>
                  <a:gd name="T91" fmla="*/ 20 h 64"/>
                  <a:gd name="T92" fmla="*/ 35 w 55"/>
                  <a:gd name="T93" fmla="*/ 15 h 64"/>
                  <a:gd name="T94" fmla="*/ 27 w 55"/>
                  <a:gd name="T95" fmla="*/ 22 h 64"/>
                  <a:gd name="T96" fmla="*/ 35 w 55"/>
                  <a:gd name="T97" fmla="*/ 15 h 64"/>
                  <a:gd name="T98" fmla="*/ 46 w 55"/>
                  <a:gd name="T99" fmla="*/ 7 h 64"/>
                  <a:gd name="T100" fmla="*/ 29 w 55"/>
                  <a:gd name="T101" fmla="*/ 20 h 64"/>
                  <a:gd name="T102" fmla="*/ 35 w 55"/>
                  <a:gd name="T103" fmla="*/ 13 h 64"/>
                  <a:gd name="T104" fmla="*/ 40 w 55"/>
                  <a:gd name="T105" fmla="*/ 6 h 64"/>
                  <a:gd name="T106" fmla="*/ 5 w 55"/>
                  <a:gd name="T107" fmla="*/ 19 h 64"/>
                  <a:gd name="T108" fmla="*/ 5 w 55"/>
                  <a:gd name="T109" fmla="*/ 16 h 64"/>
                  <a:gd name="T110" fmla="*/ 17 w 55"/>
                  <a:gd name="T111" fmla="*/ 7 h 64"/>
                  <a:gd name="T112" fmla="*/ 12 w 55"/>
                  <a:gd name="T113" fmla="*/ 37 h 64"/>
                  <a:gd name="T114" fmla="*/ 34 w 55"/>
                  <a:gd name="T115" fmla="*/ 27 h 64"/>
                  <a:gd name="T116" fmla="*/ 15 w 55"/>
                  <a:gd name="T117" fmla="*/ 4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5" h="64">
                    <a:moveTo>
                      <a:pt x="54" y="10"/>
                    </a:moveTo>
                    <a:cubicBezTo>
                      <a:pt x="54" y="4"/>
                      <a:pt x="48" y="1"/>
                      <a:pt x="42" y="2"/>
                    </a:cubicBezTo>
                    <a:cubicBezTo>
                      <a:pt x="34" y="4"/>
                      <a:pt x="30" y="11"/>
                      <a:pt x="27" y="18"/>
                    </a:cubicBezTo>
                    <a:cubicBezTo>
                      <a:pt x="25" y="12"/>
                      <a:pt x="22" y="5"/>
                      <a:pt x="16" y="3"/>
                    </a:cubicBezTo>
                    <a:cubicBezTo>
                      <a:pt x="10" y="0"/>
                      <a:pt x="4" y="3"/>
                      <a:pt x="2" y="9"/>
                    </a:cubicBezTo>
                    <a:cubicBezTo>
                      <a:pt x="0" y="16"/>
                      <a:pt x="3" y="24"/>
                      <a:pt x="6" y="31"/>
                    </a:cubicBezTo>
                    <a:cubicBezTo>
                      <a:pt x="11" y="42"/>
                      <a:pt x="18" y="52"/>
                      <a:pt x="25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4"/>
                      <a:pt x="27" y="63"/>
                    </a:cubicBezTo>
                    <a:cubicBezTo>
                      <a:pt x="27" y="63"/>
                      <a:pt x="27" y="63"/>
                      <a:pt x="27" y="63"/>
                    </a:cubicBezTo>
                    <a:cubicBezTo>
                      <a:pt x="35" y="53"/>
                      <a:pt x="42" y="42"/>
                      <a:pt x="48" y="31"/>
                    </a:cubicBezTo>
                    <a:cubicBezTo>
                      <a:pt x="52" y="25"/>
                      <a:pt x="55" y="17"/>
                      <a:pt x="54" y="10"/>
                    </a:cubicBezTo>
                    <a:close/>
                    <a:moveTo>
                      <a:pt x="26" y="60"/>
                    </a:moveTo>
                    <a:cubicBezTo>
                      <a:pt x="26" y="60"/>
                      <a:pt x="26" y="60"/>
                      <a:pt x="26" y="59"/>
                    </a:cubicBezTo>
                    <a:cubicBezTo>
                      <a:pt x="27" y="58"/>
                      <a:pt x="28" y="57"/>
                      <a:pt x="29" y="55"/>
                    </a:cubicBezTo>
                    <a:cubicBezTo>
                      <a:pt x="28" y="57"/>
                      <a:pt x="27" y="58"/>
                      <a:pt x="26" y="60"/>
                    </a:cubicBezTo>
                    <a:close/>
                    <a:moveTo>
                      <a:pt x="24" y="56"/>
                    </a:moveTo>
                    <a:cubicBezTo>
                      <a:pt x="24" y="56"/>
                      <a:pt x="26" y="55"/>
                      <a:pt x="26" y="54"/>
                    </a:cubicBezTo>
                    <a:cubicBezTo>
                      <a:pt x="27" y="53"/>
                      <a:pt x="29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8" y="53"/>
                      <a:pt x="27" y="54"/>
                      <a:pt x="25" y="56"/>
                    </a:cubicBezTo>
                    <a:cubicBezTo>
                      <a:pt x="24" y="56"/>
                      <a:pt x="24" y="56"/>
                      <a:pt x="24" y="56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7"/>
                    </a:moveTo>
                    <a:cubicBezTo>
                      <a:pt x="31" y="50"/>
                      <a:pt x="29" y="55"/>
                      <a:pt x="25" y="59"/>
                    </a:cubicBezTo>
                    <a:cubicBezTo>
                      <a:pt x="25" y="58"/>
                      <a:pt x="25" y="57"/>
                      <a:pt x="24" y="57"/>
                    </a:cubicBezTo>
                    <a:cubicBezTo>
                      <a:pt x="28" y="54"/>
                      <a:pt x="31" y="50"/>
                      <a:pt x="35" y="47"/>
                    </a:cubicBezTo>
                    <a:close/>
                    <a:moveTo>
                      <a:pt x="36" y="45"/>
                    </a:moveTo>
                    <a:cubicBezTo>
                      <a:pt x="36" y="46"/>
                      <a:pt x="35" y="46"/>
                      <a:pt x="35" y="47"/>
                    </a:cubicBezTo>
                    <a:cubicBezTo>
                      <a:pt x="36" y="46"/>
                      <a:pt x="36" y="45"/>
                      <a:pt x="37" y="44"/>
                    </a:cubicBezTo>
                    <a:cubicBezTo>
                      <a:pt x="37" y="45"/>
                      <a:pt x="37" y="45"/>
                      <a:pt x="36" y="45"/>
                    </a:cubicBezTo>
                    <a:close/>
                    <a:moveTo>
                      <a:pt x="24" y="56"/>
                    </a:moveTo>
                    <a:cubicBezTo>
                      <a:pt x="23" y="55"/>
                      <a:pt x="23" y="54"/>
                      <a:pt x="22" y="54"/>
                    </a:cubicBezTo>
                    <a:cubicBezTo>
                      <a:pt x="28" y="50"/>
                      <a:pt x="34" y="46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4" y="46"/>
                      <a:pt x="28" y="51"/>
                      <a:pt x="24" y="56"/>
                    </a:cubicBezTo>
                    <a:close/>
                    <a:moveTo>
                      <a:pt x="21" y="51"/>
                    </a:moveTo>
                    <a:cubicBezTo>
                      <a:pt x="23" y="50"/>
                      <a:pt x="26" y="49"/>
                      <a:pt x="28" y="47"/>
                    </a:cubicBezTo>
                    <a:cubicBezTo>
                      <a:pt x="26" y="49"/>
                      <a:pt x="24" y="51"/>
                      <a:pt x="22" y="53"/>
                    </a:cubicBezTo>
                    <a:cubicBezTo>
                      <a:pt x="21" y="52"/>
                      <a:pt x="21" y="52"/>
                      <a:pt x="21" y="51"/>
                    </a:cubicBezTo>
                    <a:close/>
                    <a:moveTo>
                      <a:pt x="19" y="49"/>
                    </a:moveTo>
                    <a:cubicBezTo>
                      <a:pt x="28" y="46"/>
                      <a:pt x="35" y="40"/>
                      <a:pt x="42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39" y="37"/>
                      <a:pt x="36" y="39"/>
                      <a:pt x="33" y="41"/>
                    </a:cubicBezTo>
                    <a:cubicBezTo>
                      <a:pt x="29" y="44"/>
                      <a:pt x="25" y="47"/>
                      <a:pt x="20" y="51"/>
                    </a:cubicBezTo>
                    <a:cubicBezTo>
                      <a:pt x="20" y="50"/>
                      <a:pt x="19" y="49"/>
                      <a:pt x="19" y="49"/>
                    </a:cubicBezTo>
                    <a:close/>
                    <a:moveTo>
                      <a:pt x="17" y="46"/>
                    </a:moveTo>
                    <a:cubicBezTo>
                      <a:pt x="24" y="43"/>
                      <a:pt x="30" y="39"/>
                      <a:pt x="36" y="35"/>
                    </a:cubicBezTo>
                    <a:cubicBezTo>
                      <a:pt x="38" y="34"/>
                      <a:pt x="40" y="33"/>
                      <a:pt x="42" y="32"/>
                    </a:cubicBezTo>
                    <a:cubicBezTo>
                      <a:pt x="34" y="37"/>
                      <a:pt x="25" y="41"/>
                      <a:pt x="18" y="48"/>
                    </a:cubicBezTo>
                    <a:cubicBezTo>
                      <a:pt x="18" y="47"/>
                      <a:pt x="18" y="46"/>
                      <a:pt x="17" y="46"/>
                    </a:cubicBezTo>
                    <a:close/>
                    <a:moveTo>
                      <a:pt x="15" y="42"/>
                    </a:moveTo>
                    <a:cubicBezTo>
                      <a:pt x="15" y="42"/>
                      <a:pt x="15" y="42"/>
                      <a:pt x="15" y="42"/>
                    </a:cubicBezTo>
                    <a:cubicBezTo>
                      <a:pt x="22" y="39"/>
                      <a:pt x="28" y="35"/>
                      <a:pt x="34" y="31"/>
                    </a:cubicBezTo>
                    <a:cubicBezTo>
                      <a:pt x="34" y="31"/>
                      <a:pt x="33" y="32"/>
                      <a:pt x="33" y="32"/>
                    </a:cubicBezTo>
                    <a:cubicBezTo>
                      <a:pt x="27" y="36"/>
                      <a:pt x="22" y="40"/>
                      <a:pt x="17" y="45"/>
                    </a:cubicBezTo>
                    <a:cubicBezTo>
                      <a:pt x="16" y="44"/>
                      <a:pt x="16" y="43"/>
                      <a:pt x="15" y="42"/>
                    </a:cubicBezTo>
                    <a:close/>
                    <a:moveTo>
                      <a:pt x="38" y="23"/>
                    </a:moveTo>
                    <a:cubicBezTo>
                      <a:pt x="42" y="21"/>
                      <a:pt x="46" y="18"/>
                      <a:pt x="49" y="15"/>
                    </a:cubicBezTo>
                    <a:cubicBezTo>
                      <a:pt x="50" y="15"/>
                      <a:pt x="50" y="15"/>
                      <a:pt x="50" y="14"/>
                    </a:cubicBezTo>
                    <a:cubicBezTo>
                      <a:pt x="51" y="14"/>
                      <a:pt x="51" y="14"/>
                      <a:pt x="51" y="14"/>
                    </a:cubicBezTo>
                    <a:cubicBezTo>
                      <a:pt x="51" y="15"/>
                      <a:pt x="51" y="16"/>
                      <a:pt x="51" y="17"/>
                    </a:cubicBezTo>
                    <a:cubicBezTo>
                      <a:pt x="51" y="17"/>
                      <a:pt x="51" y="18"/>
                      <a:pt x="51" y="18"/>
                    </a:cubicBezTo>
                    <a:cubicBezTo>
                      <a:pt x="44" y="21"/>
                      <a:pt x="40" y="27"/>
                      <a:pt x="34" y="30"/>
                    </a:cubicBezTo>
                    <a:cubicBezTo>
                      <a:pt x="30" y="33"/>
                      <a:pt x="27" y="35"/>
                      <a:pt x="23" y="37"/>
                    </a:cubicBezTo>
                    <a:cubicBezTo>
                      <a:pt x="21" y="38"/>
                      <a:pt x="20" y="39"/>
                      <a:pt x="18" y="40"/>
                    </a:cubicBezTo>
                    <a:cubicBezTo>
                      <a:pt x="14" y="42"/>
                      <a:pt x="18" y="39"/>
                      <a:pt x="19" y="38"/>
                    </a:cubicBezTo>
                    <a:cubicBezTo>
                      <a:pt x="25" y="34"/>
                      <a:pt x="31" y="30"/>
                      <a:pt x="37" y="25"/>
                    </a:cubicBezTo>
                    <a:cubicBezTo>
                      <a:pt x="37" y="25"/>
                      <a:pt x="38" y="24"/>
                      <a:pt x="38" y="23"/>
                    </a:cubicBezTo>
                    <a:close/>
                    <a:moveTo>
                      <a:pt x="50" y="8"/>
                    </a:moveTo>
                    <a:cubicBezTo>
                      <a:pt x="51" y="9"/>
                      <a:pt x="51" y="11"/>
                      <a:pt x="51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47" y="15"/>
                      <a:pt x="44" y="18"/>
                      <a:pt x="40" y="21"/>
                    </a:cubicBezTo>
                    <a:cubicBezTo>
                      <a:pt x="36" y="24"/>
                      <a:pt x="31" y="27"/>
                      <a:pt x="26" y="30"/>
                    </a:cubicBezTo>
                    <a:cubicBezTo>
                      <a:pt x="23" y="32"/>
                      <a:pt x="20" y="33"/>
                      <a:pt x="17" y="35"/>
                    </a:cubicBezTo>
                    <a:cubicBezTo>
                      <a:pt x="18" y="34"/>
                      <a:pt x="19" y="33"/>
                      <a:pt x="20" y="33"/>
                    </a:cubicBezTo>
                    <a:cubicBezTo>
                      <a:pt x="30" y="24"/>
                      <a:pt x="42" y="18"/>
                      <a:pt x="50" y="8"/>
                    </a:cubicBezTo>
                    <a:close/>
                    <a:moveTo>
                      <a:pt x="31" y="24"/>
                    </a:moveTo>
                    <a:cubicBezTo>
                      <a:pt x="34" y="21"/>
                      <a:pt x="37" y="19"/>
                      <a:pt x="41" y="16"/>
                    </a:cubicBezTo>
                    <a:cubicBezTo>
                      <a:pt x="43" y="13"/>
                      <a:pt x="47" y="11"/>
                      <a:pt x="49" y="8"/>
                    </a:cubicBezTo>
                    <a:cubicBezTo>
                      <a:pt x="44" y="15"/>
                      <a:pt x="38" y="19"/>
                      <a:pt x="31" y="24"/>
                    </a:cubicBezTo>
                    <a:close/>
                    <a:moveTo>
                      <a:pt x="48" y="26"/>
                    </a:moveTo>
                    <a:cubicBezTo>
                      <a:pt x="44" y="30"/>
                      <a:pt x="39" y="33"/>
                      <a:pt x="34" y="35"/>
                    </a:cubicBezTo>
                    <a:cubicBezTo>
                      <a:pt x="31" y="37"/>
                      <a:pt x="29" y="39"/>
                      <a:pt x="26" y="41"/>
                    </a:cubicBezTo>
                    <a:cubicBezTo>
                      <a:pt x="23" y="42"/>
                      <a:pt x="20" y="43"/>
                      <a:pt x="18" y="45"/>
                    </a:cubicBezTo>
                    <a:cubicBezTo>
                      <a:pt x="24" y="40"/>
                      <a:pt x="29" y="36"/>
                      <a:pt x="35" y="32"/>
                    </a:cubicBezTo>
                    <a:cubicBezTo>
                      <a:pt x="40" y="28"/>
                      <a:pt x="45" y="23"/>
                      <a:pt x="50" y="19"/>
                    </a:cubicBezTo>
                    <a:cubicBezTo>
                      <a:pt x="50" y="22"/>
                      <a:pt x="49" y="24"/>
                      <a:pt x="48" y="26"/>
                    </a:cubicBezTo>
                    <a:close/>
                    <a:moveTo>
                      <a:pt x="40" y="40"/>
                    </a:moveTo>
                    <a:cubicBezTo>
                      <a:pt x="37" y="42"/>
                      <a:pt x="33" y="45"/>
                      <a:pt x="30" y="47"/>
                    </a:cubicBezTo>
                    <a:cubicBezTo>
                      <a:pt x="29" y="48"/>
                      <a:pt x="28" y="49"/>
                      <a:pt x="27" y="49"/>
                    </a:cubicBezTo>
                    <a:cubicBezTo>
                      <a:pt x="30" y="47"/>
                      <a:pt x="32" y="45"/>
                      <a:pt x="34" y="43"/>
                    </a:cubicBezTo>
                    <a:cubicBezTo>
                      <a:pt x="37" y="41"/>
                      <a:pt x="39" y="39"/>
                      <a:pt x="41" y="37"/>
                    </a:cubicBezTo>
                    <a:cubicBezTo>
                      <a:pt x="41" y="38"/>
                      <a:pt x="41" y="39"/>
                      <a:pt x="40" y="40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7" y="40"/>
                      <a:pt x="34" y="42"/>
                    </a:cubicBezTo>
                    <a:cubicBezTo>
                      <a:pt x="32" y="44"/>
                      <a:pt x="29" y="46"/>
                      <a:pt x="26" y="48"/>
                    </a:cubicBezTo>
                    <a:cubicBezTo>
                      <a:pt x="24" y="49"/>
                      <a:pt x="23" y="50"/>
                      <a:pt x="21" y="51"/>
                    </a:cubicBezTo>
                    <a:cubicBezTo>
                      <a:pt x="22" y="50"/>
                      <a:pt x="24" y="49"/>
                      <a:pt x="26" y="47"/>
                    </a:cubicBezTo>
                    <a:cubicBezTo>
                      <a:pt x="33" y="43"/>
                      <a:pt x="39" y="38"/>
                      <a:pt x="45" y="32"/>
                    </a:cubicBezTo>
                    <a:cubicBezTo>
                      <a:pt x="44" y="33"/>
                      <a:pt x="43" y="34"/>
                      <a:pt x="43" y="35"/>
                    </a:cubicBezTo>
                    <a:close/>
                    <a:moveTo>
                      <a:pt x="45" y="30"/>
                    </a:moveTo>
                    <a:cubicBezTo>
                      <a:pt x="45" y="30"/>
                      <a:pt x="45" y="30"/>
                      <a:pt x="45" y="30"/>
                    </a:cubicBezTo>
                    <a:cubicBezTo>
                      <a:pt x="40" y="34"/>
                      <a:pt x="36" y="38"/>
                      <a:pt x="31" y="42"/>
                    </a:cubicBezTo>
                    <a:cubicBezTo>
                      <a:pt x="28" y="43"/>
                      <a:pt x="26" y="45"/>
                      <a:pt x="23" y="46"/>
                    </a:cubicBezTo>
                    <a:cubicBezTo>
                      <a:pt x="24" y="46"/>
                      <a:pt x="19" y="48"/>
                      <a:pt x="19" y="48"/>
                    </a:cubicBezTo>
                    <a:cubicBezTo>
                      <a:pt x="20" y="47"/>
                      <a:pt x="22" y="46"/>
                      <a:pt x="23" y="44"/>
                    </a:cubicBezTo>
                    <a:cubicBezTo>
                      <a:pt x="31" y="39"/>
                      <a:pt x="39" y="35"/>
                      <a:pt x="46" y="29"/>
                    </a:cubicBezTo>
                    <a:cubicBezTo>
                      <a:pt x="46" y="29"/>
                      <a:pt x="46" y="30"/>
                      <a:pt x="45" y="30"/>
                    </a:cubicBezTo>
                    <a:close/>
                    <a:moveTo>
                      <a:pt x="50" y="7"/>
                    </a:moveTo>
                    <a:cubicBezTo>
                      <a:pt x="43" y="13"/>
                      <a:pt x="37" y="19"/>
                      <a:pt x="30" y="24"/>
                    </a:cubicBezTo>
                    <a:cubicBezTo>
                      <a:pt x="26" y="27"/>
                      <a:pt x="22" y="30"/>
                      <a:pt x="18" y="33"/>
                    </a:cubicBezTo>
                    <a:cubicBezTo>
                      <a:pt x="16" y="34"/>
                      <a:pt x="14" y="35"/>
                      <a:pt x="13" y="36"/>
                    </a:cubicBezTo>
                    <a:cubicBezTo>
                      <a:pt x="14" y="35"/>
                      <a:pt x="15" y="33"/>
                      <a:pt x="16" y="32"/>
                    </a:cubicBezTo>
                    <a:cubicBezTo>
                      <a:pt x="16" y="32"/>
                      <a:pt x="16" y="32"/>
                      <a:pt x="17" y="32"/>
                    </a:cubicBezTo>
                    <a:cubicBezTo>
                      <a:pt x="18" y="30"/>
                      <a:pt x="20" y="29"/>
                      <a:pt x="22" y="27"/>
                    </a:cubicBezTo>
                    <a:cubicBezTo>
                      <a:pt x="26" y="24"/>
                      <a:pt x="31" y="21"/>
                      <a:pt x="36" y="17"/>
                    </a:cubicBezTo>
                    <a:cubicBezTo>
                      <a:pt x="40" y="14"/>
                      <a:pt x="45" y="11"/>
                      <a:pt x="47" y="5"/>
                    </a:cubicBezTo>
                    <a:cubicBezTo>
                      <a:pt x="48" y="6"/>
                      <a:pt x="49" y="6"/>
                      <a:pt x="50" y="7"/>
                    </a:cubicBezTo>
                    <a:close/>
                    <a:moveTo>
                      <a:pt x="11" y="35"/>
                    </a:moveTo>
                    <a:cubicBezTo>
                      <a:pt x="12" y="34"/>
                      <a:pt x="13" y="34"/>
                      <a:pt x="13" y="34"/>
                    </a:cubicBezTo>
                    <a:cubicBezTo>
                      <a:pt x="13" y="34"/>
                      <a:pt x="12" y="35"/>
                      <a:pt x="12" y="35"/>
                    </a:cubicBezTo>
                    <a:cubicBezTo>
                      <a:pt x="12" y="35"/>
                      <a:pt x="11" y="35"/>
                      <a:pt x="11" y="35"/>
                    </a:cubicBezTo>
                    <a:close/>
                    <a:moveTo>
                      <a:pt x="9" y="31"/>
                    </a:moveTo>
                    <a:cubicBezTo>
                      <a:pt x="12" y="29"/>
                      <a:pt x="14" y="27"/>
                      <a:pt x="17" y="25"/>
                    </a:cubicBezTo>
                    <a:cubicBezTo>
                      <a:pt x="19" y="24"/>
                      <a:pt x="23" y="22"/>
                      <a:pt x="24" y="20"/>
                    </a:cubicBezTo>
                    <a:cubicBezTo>
                      <a:pt x="20" y="25"/>
                      <a:pt x="15" y="29"/>
                      <a:pt x="11" y="34"/>
                    </a:cubicBezTo>
                    <a:cubicBezTo>
                      <a:pt x="10" y="33"/>
                      <a:pt x="10" y="32"/>
                      <a:pt x="9" y="31"/>
                    </a:cubicBezTo>
                    <a:close/>
                    <a:moveTo>
                      <a:pt x="8" y="27"/>
                    </a:moveTo>
                    <a:cubicBezTo>
                      <a:pt x="12" y="25"/>
                      <a:pt x="16" y="21"/>
                      <a:pt x="20" y="18"/>
                    </a:cubicBezTo>
                    <a:cubicBezTo>
                      <a:pt x="21" y="18"/>
                      <a:pt x="24" y="16"/>
                      <a:pt x="21" y="18"/>
                    </a:cubicBezTo>
                    <a:cubicBezTo>
                      <a:pt x="20" y="19"/>
                      <a:pt x="19" y="21"/>
                      <a:pt x="17" y="22"/>
                    </a:cubicBezTo>
                    <a:cubicBezTo>
                      <a:pt x="15" y="25"/>
                      <a:pt x="12" y="27"/>
                      <a:pt x="9" y="30"/>
                    </a:cubicBezTo>
                    <a:cubicBezTo>
                      <a:pt x="8" y="29"/>
                      <a:pt x="8" y="28"/>
                      <a:pt x="8" y="27"/>
                    </a:cubicBezTo>
                    <a:close/>
                    <a:moveTo>
                      <a:pt x="6" y="23"/>
                    </a:moveTo>
                    <a:cubicBezTo>
                      <a:pt x="11" y="21"/>
                      <a:pt x="15" y="17"/>
                      <a:pt x="20" y="14"/>
                    </a:cubicBezTo>
                    <a:cubicBezTo>
                      <a:pt x="23" y="13"/>
                      <a:pt x="19" y="16"/>
                      <a:pt x="18" y="16"/>
                    </a:cubicBezTo>
                    <a:cubicBezTo>
                      <a:pt x="17" y="17"/>
                      <a:pt x="16" y="18"/>
                      <a:pt x="15" y="20"/>
                    </a:cubicBezTo>
                    <a:cubicBezTo>
                      <a:pt x="12" y="22"/>
                      <a:pt x="10" y="24"/>
                      <a:pt x="7" y="26"/>
                    </a:cubicBezTo>
                    <a:cubicBezTo>
                      <a:pt x="7" y="25"/>
                      <a:pt x="7" y="24"/>
                      <a:pt x="6" y="23"/>
                    </a:cubicBezTo>
                    <a:close/>
                    <a:moveTo>
                      <a:pt x="5" y="20"/>
                    </a:moveTo>
                    <a:cubicBezTo>
                      <a:pt x="8" y="18"/>
                      <a:pt x="10" y="17"/>
                      <a:pt x="12" y="15"/>
                    </a:cubicBezTo>
                    <a:cubicBezTo>
                      <a:pt x="14" y="14"/>
                      <a:pt x="15" y="13"/>
                      <a:pt x="16" y="12"/>
                    </a:cubicBezTo>
                    <a:cubicBezTo>
                      <a:pt x="18" y="12"/>
                      <a:pt x="21" y="8"/>
                      <a:pt x="18" y="12"/>
                    </a:cubicBezTo>
                    <a:cubicBezTo>
                      <a:pt x="14" y="16"/>
                      <a:pt x="10" y="19"/>
                      <a:pt x="6" y="22"/>
                    </a:cubicBezTo>
                    <a:cubicBezTo>
                      <a:pt x="6" y="21"/>
                      <a:pt x="5" y="21"/>
                      <a:pt x="5" y="20"/>
                    </a:cubicBezTo>
                    <a:close/>
                    <a:moveTo>
                      <a:pt x="4" y="13"/>
                    </a:moveTo>
                    <a:cubicBezTo>
                      <a:pt x="6" y="12"/>
                      <a:pt x="7" y="10"/>
                      <a:pt x="9" y="9"/>
                    </a:cubicBezTo>
                    <a:cubicBezTo>
                      <a:pt x="12" y="7"/>
                      <a:pt x="16" y="4"/>
                      <a:pt x="11" y="9"/>
                    </a:cubicBezTo>
                    <a:cubicBezTo>
                      <a:pt x="9" y="11"/>
                      <a:pt x="7" y="13"/>
                      <a:pt x="4" y="15"/>
                    </a:cubicBezTo>
                    <a:cubicBezTo>
                      <a:pt x="4" y="14"/>
                      <a:pt x="4" y="14"/>
                      <a:pt x="4" y="13"/>
                    </a:cubicBezTo>
                    <a:close/>
                    <a:moveTo>
                      <a:pt x="5" y="18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9" y="15"/>
                      <a:pt x="12" y="11"/>
                      <a:pt x="16" y="8"/>
                    </a:cubicBezTo>
                    <a:cubicBezTo>
                      <a:pt x="19" y="6"/>
                      <a:pt x="13" y="12"/>
                      <a:pt x="12" y="13"/>
                    </a:cubicBezTo>
                    <a:cubicBezTo>
                      <a:pt x="10" y="15"/>
                      <a:pt x="7" y="17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lose/>
                    <a:moveTo>
                      <a:pt x="22" y="13"/>
                    </a:moveTo>
                    <a:cubicBezTo>
                      <a:pt x="19" y="14"/>
                      <a:pt x="17" y="15"/>
                      <a:pt x="14" y="17"/>
                    </a:cubicBezTo>
                    <a:cubicBezTo>
                      <a:pt x="12" y="19"/>
                      <a:pt x="8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1" y="18"/>
                      <a:pt x="17" y="16"/>
                      <a:pt x="20" y="10"/>
                    </a:cubicBezTo>
                    <a:cubicBezTo>
                      <a:pt x="21" y="11"/>
                      <a:pt x="21" y="12"/>
                      <a:pt x="22" y="13"/>
                    </a:cubicBezTo>
                    <a:close/>
                    <a:moveTo>
                      <a:pt x="23" y="16"/>
                    </a:moveTo>
                    <a:cubicBezTo>
                      <a:pt x="18" y="18"/>
                      <a:pt x="15" y="22"/>
                      <a:pt x="10" y="25"/>
                    </a:cubicBezTo>
                    <a:cubicBezTo>
                      <a:pt x="10" y="25"/>
                      <a:pt x="7" y="27"/>
                      <a:pt x="10" y="25"/>
                    </a:cubicBezTo>
                    <a:cubicBezTo>
                      <a:pt x="11" y="24"/>
                      <a:pt x="12" y="22"/>
                      <a:pt x="14" y="21"/>
                    </a:cubicBezTo>
                    <a:cubicBezTo>
                      <a:pt x="17" y="19"/>
                      <a:pt x="19" y="16"/>
                      <a:pt x="22" y="14"/>
                    </a:cubicBezTo>
                    <a:cubicBezTo>
                      <a:pt x="23" y="14"/>
                      <a:pt x="23" y="15"/>
                      <a:pt x="23" y="16"/>
                    </a:cubicBezTo>
                    <a:close/>
                    <a:moveTo>
                      <a:pt x="25" y="19"/>
                    </a:moveTo>
                    <a:cubicBezTo>
                      <a:pt x="19" y="22"/>
                      <a:pt x="15" y="26"/>
                      <a:pt x="10" y="29"/>
                    </a:cubicBezTo>
                    <a:cubicBezTo>
                      <a:pt x="15" y="26"/>
                      <a:pt x="19" y="21"/>
                      <a:pt x="24" y="17"/>
                    </a:cubicBezTo>
                    <a:cubicBezTo>
                      <a:pt x="24" y="18"/>
                      <a:pt x="24" y="18"/>
                      <a:pt x="25" y="19"/>
                    </a:cubicBezTo>
                    <a:close/>
                    <a:moveTo>
                      <a:pt x="25" y="20"/>
                    </a:moveTo>
                    <a:cubicBezTo>
                      <a:pt x="25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2"/>
                    </a:cubicBezTo>
                    <a:cubicBezTo>
                      <a:pt x="26" y="22"/>
                      <a:pt x="25" y="23"/>
                      <a:pt x="24" y="24"/>
                    </a:cubicBezTo>
                    <a:cubicBezTo>
                      <a:pt x="23" y="25"/>
                      <a:pt x="22" y="26"/>
                      <a:pt x="21" y="26"/>
                    </a:cubicBezTo>
                    <a:cubicBezTo>
                      <a:pt x="19" y="28"/>
                      <a:pt x="17" y="30"/>
                      <a:pt x="16" y="31"/>
                    </a:cubicBezTo>
                    <a:cubicBezTo>
                      <a:pt x="15" y="32"/>
                      <a:pt x="14" y="32"/>
                      <a:pt x="14" y="33"/>
                    </a:cubicBezTo>
                    <a:cubicBezTo>
                      <a:pt x="13" y="33"/>
                      <a:pt x="10" y="35"/>
                      <a:pt x="13" y="32"/>
                    </a:cubicBezTo>
                    <a:cubicBezTo>
                      <a:pt x="16" y="28"/>
                      <a:pt x="21" y="24"/>
                      <a:pt x="25" y="20"/>
                    </a:cubicBezTo>
                    <a:cubicBezTo>
                      <a:pt x="25" y="20"/>
                      <a:pt x="25" y="20"/>
                      <a:pt x="25" y="20"/>
                    </a:cubicBezTo>
                    <a:close/>
                    <a:moveTo>
                      <a:pt x="31" y="16"/>
                    </a:moveTo>
                    <a:cubicBezTo>
                      <a:pt x="34" y="15"/>
                      <a:pt x="37" y="13"/>
                      <a:pt x="40" y="11"/>
                    </a:cubicBezTo>
                    <a:cubicBezTo>
                      <a:pt x="38" y="12"/>
                      <a:pt x="37" y="14"/>
                      <a:pt x="35" y="15"/>
                    </a:cubicBezTo>
                    <a:cubicBezTo>
                      <a:pt x="33" y="16"/>
                      <a:pt x="32" y="17"/>
                      <a:pt x="30" y="18"/>
                    </a:cubicBezTo>
                    <a:cubicBezTo>
                      <a:pt x="30" y="18"/>
                      <a:pt x="31" y="17"/>
                      <a:pt x="31" y="16"/>
                    </a:cubicBezTo>
                    <a:close/>
                    <a:moveTo>
                      <a:pt x="27" y="22"/>
                    </a:move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3"/>
                      <a:pt x="26" y="23"/>
                    </a:cubicBezTo>
                    <a:cubicBezTo>
                      <a:pt x="27" y="22"/>
                      <a:pt x="27" y="22"/>
                      <a:pt x="27" y="22"/>
                    </a:cubicBezTo>
                    <a:close/>
                    <a:moveTo>
                      <a:pt x="29" y="20"/>
                    </a:moveTo>
                    <a:cubicBezTo>
                      <a:pt x="31" y="18"/>
                      <a:pt x="33" y="17"/>
                      <a:pt x="35" y="15"/>
                    </a:cubicBezTo>
                    <a:cubicBezTo>
                      <a:pt x="38" y="14"/>
                      <a:pt x="39" y="13"/>
                      <a:pt x="41" y="11"/>
                    </a:cubicBezTo>
                    <a:cubicBezTo>
                      <a:pt x="42" y="10"/>
                      <a:pt x="44" y="8"/>
                      <a:pt x="45" y="7"/>
                    </a:cubicBezTo>
                    <a:cubicBezTo>
                      <a:pt x="45" y="6"/>
                      <a:pt x="46" y="6"/>
                      <a:pt x="46" y="6"/>
                    </a:cubicBezTo>
                    <a:cubicBezTo>
                      <a:pt x="46" y="6"/>
                      <a:pt x="46" y="7"/>
                      <a:pt x="46" y="7"/>
                    </a:cubicBezTo>
                    <a:cubicBezTo>
                      <a:pt x="45" y="9"/>
                      <a:pt x="44" y="10"/>
                      <a:pt x="43" y="11"/>
                    </a:cubicBezTo>
                    <a:cubicBezTo>
                      <a:pt x="40" y="13"/>
                      <a:pt x="38" y="15"/>
                      <a:pt x="35" y="17"/>
                    </a:cubicBezTo>
                    <a:cubicBezTo>
                      <a:pt x="33" y="18"/>
                      <a:pt x="31" y="20"/>
                      <a:pt x="29" y="21"/>
                    </a:cubicBezTo>
                    <a:cubicBezTo>
                      <a:pt x="29" y="21"/>
                      <a:pt x="29" y="20"/>
                      <a:pt x="29" y="20"/>
                    </a:cubicBezTo>
                    <a:close/>
                    <a:moveTo>
                      <a:pt x="43" y="6"/>
                    </a:moveTo>
                    <a:cubicBezTo>
                      <a:pt x="43" y="6"/>
                      <a:pt x="45" y="5"/>
                      <a:pt x="46" y="5"/>
                    </a:cubicBezTo>
                    <a:cubicBezTo>
                      <a:pt x="45" y="6"/>
                      <a:pt x="43" y="7"/>
                      <a:pt x="42" y="8"/>
                    </a:cubicBezTo>
                    <a:cubicBezTo>
                      <a:pt x="40" y="10"/>
                      <a:pt x="37" y="11"/>
                      <a:pt x="35" y="13"/>
                    </a:cubicBezTo>
                    <a:cubicBezTo>
                      <a:pt x="34" y="14"/>
                      <a:pt x="33" y="14"/>
                      <a:pt x="32" y="15"/>
                    </a:cubicBezTo>
                    <a:cubicBezTo>
                      <a:pt x="32" y="15"/>
                      <a:pt x="33" y="14"/>
                      <a:pt x="33" y="14"/>
                    </a:cubicBezTo>
                    <a:cubicBezTo>
                      <a:pt x="36" y="11"/>
                      <a:pt x="39" y="8"/>
                      <a:pt x="43" y="6"/>
                    </a:cubicBezTo>
                    <a:close/>
                    <a:moveTo>
                      <a:pt x="40" y="6"/>
                    </a:moveTo>
                    <a:cubicBezTo>
                      <a:pt x="38" y="8"/>
                      <a:pt x="35" y="10"/>
                      <a:pt x="33" y="12"/>
                    </a:cubicBezTo>
                    <a:cubicBezTo>
                      <a:pt x="35" y="10"/>
                      <a:pt x="37" y="8"/>
                      <a:pt x="40" y="6"/>
                    </a:cubicBezTo>
                    <a:close/>
                    <a:moveTo>
                      <a:pt x="20" y="9"/>
                    </a:moveTo>
                    <a:cubicBezTo>
                      <a:pt x="15" y="12"/>
                      <a:pt x="9" y="16"/>
                      <a:pt x="5" y="19"/>
                    </a:cubicBezTo>
                    <a:cubicBezTo>
                      <a:pt x="10" y="16"/>
                      <a:pt x="15" y="12"/>
                      <a:pt x="18" y="7"/>
                    </a:cubicBezTo>
                    <a:cubicBezTo>
                      <a:pt x="19" y="8"/>
                      <a:pt x="19" y="9"/>
                      <a:pt x="20" y="9"/>
                    </a:cubicBezTo>
                    <a:close/>
                    <a:moveTo>
                      <a:pt x="17" y="7"/>
                    </a:moveTo>
                    <a:cubicBezTo>
                      <a:pt x="13" y="9"/>
                      <a:pt x="9" y="13"/>
                      <a:pt x="5" y="16"/>
                    </a:cubicBezTo>
                    <a:cubicBezTo>
                      <a:pt x="6" y="15"/>
                      <a:pt x="8" y="13"/>
                      <a:pt x="10" y="11"/>
                    </a:cubicBezTo>
                    <a:cubicBezTo>
                      <a:pt x="12" y="9"/>
                      <a:pt x="14" y="8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7" y="6"/>
                      <a:pt x="17" y="7"/>
                    </a:cubicBezTo>
                    <a:close/>
                    <a:moveTo>
                      <a:pt x="14" y="5"/>
                    </a:moveTo>
                    <a:cubicBezTo>
                      <a:pt x="11" y="7"/>
                      <a:pt x="8" y="9"/>
                      <a:pt x="5" y="12"/>
                    </a:cubicBezTo>
                    <a:cubicBezTo>
                      <a:pt x="5" y="7"/>
                      <a:pt x="8" y="3"/>
                      <a:pt x="14" y="5"/>
                    </a:cubicBezTo>
                    <a:close/>
                    <a:moveTo>
                      <a:pt x="12" y="37"/>
                    </a:moveTo>
                    <a:cubicBezTo>
                      <a:pt x="15" y="35"/>
                      <a:pt x="17" y="34"/>
                      <a:pt x="20" y="32"/>
                    </a:cubicBezTo>
                    <a:cubicBezTo>
                      <a:pt x="18" y="34"/>
                      <a:pt x="16" y="36"/>
                      <a:pt x="14" y="38"/>
                    </a:cubicBezTo>
                    <a:cubicBezTo>
                      <a:pt x="14" y="38"/>
                      <a:pt x="14" y="39"/>
                      <a:pt x="14" y="38"/>
                    </a:cubicBezTo>
                    <a:cubicBezTo>
                      <a:pt x="21" y="34"/>
                      <a:pt x="27" y="30"/>
                      <a:pt x="34" y="27"/>
                    </a:cubicBezTo>
                    <a:cubicBezTo>
                      <a:pt x="34" y="26"/>
                      <a:pt x="34" y="26"/>
                      <a:pt x="34" y="26"/>
                    </a:cubicBezTo>
                    <a:cubicBezTo>
                      <a:pt x="34" y="26"/>
                      <a:pt x="34" y="27"/>
                      <a:pt x="34" y="27"/>
                    </a:cubicBezTo>
                    <a:cubicBezTo>
                      <a:pt x="28" y="32"/>
                      <a:pt x="21" y="36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4" y="40"/>
                      <a:pt x="14" y="40"/>
                    </a:cubicBezTo>
                    <a:cubicBezTo>
                      <a:pt x="13" y="39"/>
                      <a:pt x="13" y="38"/>
                      <a:pt x="12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52"/>
              <p:cNvSpPr>
                <a:spLocks noEditPoints="1"/>
              </p:cNvSpPr>
              <p:nvPr/>
            </p:nvSpPr>
            <p:spPr bwMode="auto">
              <a:xfrm>
                <a:off x="214" y="1720"/>
                <a:ext cx="132" cy="151"/>
              </a:xfrm>
              <a:custGeom>
                <a:avLst/>
                <a:gdLst>
                  <a:gd name="T0" fmla="*/ 16 w 56"/>
                  <a:gd name="T1" fmla="*/ 2 h 64"/>
                  <a:gd name="T2" fmla="*/ 25 w 56"/>
                  <a:gd name="T3" fmla="*/ 63 h 64"/>
                  <a:gd name="T4" fmla="*/ 55 w 56"/>
                  <a:gd name="T5" fmla="*/ 10 h 64"/>
                  <a:gd name="T6" fmla="*/ 27 w 56"/>
                  <a:gd name="T7" fmla="*/ 59 h 64"/>
                  <a:gd name="T8" fmla="*/ 30 w 56"/>
                  <a:gd name="T9" fmla="*/ 51 h 64"/>
                  <a:gd name="T10" fmla="*/ 35 w 56"/>
                  <a:gd name="T11" fmla="*/ 47 h 64"/>
                  <a:gd name="T12" fmla="*/ 37 w 56"/>
                  <a:gd name="T13" fmla="*/ 45 h 64"/>
                  <a:gd name="T14" fmla="*/ 24 w 56"/>
                  <a:gd name="T15" fmla="*/ 55 h 64"/>
                  <a:gd name="T16" fmla="*/ 24 w 56"/>
                  <a:gd name="T17" fmla="*/ 55 h 64"/>
                  <a:gd name="T18" fmla="*/ 21 w 56"/>
                  <a:gd name="T19" fmla="*/ 51 h 64"/>
                  <a:gd name="T20" fmla="*/ 34 w 56"/>
                  <a:gd name="T21" fmla="*/ 41 h 64"/>
                  <a:gd name="T22" fmla="*/ 36 w 56"/>
                  <a:gd name="T23" fmla="*/ 35 h 64"/>
                  <a:gd name="T24" fmla="*/ 15 w 56"/>
                  <a:gd name="T25" fmla="*/ 41 h 64"/>
                  <a:gd name="T26" fmla="*/ 17 w 56"/>
                  <a:gd name="T27" fmla="*/ 45 h 64"/>
                  <a:gd name="T28" fmla="*/ 51 w 56"/>
                  <a:gd name="T29" fmla="*/ 14 h 64"/>
                  <a:gd name="T30" fmla="*/ 34 w 56"/>
                  <a:gd name="T31" fmla="*/ 30 h 64"/>
                  <a:gd name="T32" fmla="*/ 37 w 56"/>
                  <a:gd name="T33" fmla="*/ 25 h 64"/>
                  <a:gd name="T34" fmla="*/ 52 w 56"/>
                  <a:gd name="T35" fmla="*/ 13 h 64"/>
                  <a:gd name="T36" fmla="*/ 21 w 56"/>
                  <a:gd name="T37" fmla="*/ 32 h 64"/>
                  <a:gd name="T38" fmla="*/ 49 w 56"/>
                  <a:gd name="T39" fmla="*/ 8 h 64"/>
                  <a:gd name="T40" fmla="*/ 26 w 56"/>
                  <a:gd name="T41" fmla="*/ 40 h 64"/>
                  <a:gd name="T42" fmla="*/ 48 w 56"/>
                  <a:gd name="T43" fmla="*/ 26 h 64"/>
                  <a:gd name="T44" fmla="*/ 35 w 56"/>
                  <a:gd name="T45" fmla="*/ 43 h 64"/>
                  <a:gd name="T46" fmla="*/ 43 w 56"/>
                  <a:gd name="T47" fmla="*/ 35 h 64"/>
                  <a:gd name="T48" fmla="*/ 21 w 56"/>
                  <a:gd name="T49" fmla="*/ 50 h 64"/>
                  <a:gd name="T50" fmla="*/ 46 w 56"/>
                  <a:gd name="T51" fmla="*/ 30 h 64"/>
                  <a:gd name="T52" fmla="*/ 19 w 56"/>
                  <a:gd name="T53" fmla="*/ 48 h 64"/>
                  <a:gd name="T54" fmla="*/ 50 w 56"/>
                  <a:gd name="T55" fmla="*/ 7 h 64"/>
                  <a:gd name="T56" fmla="*/ 17 w 56"/>
                  <a:gd name="T57" fmla="*/ 31 h 64"/>
                  <a:gd name="T58" fmla="*/ 48 w 56"/>
                  <a:gd name="T59" fmla="*/ 5 h 64"/>
                  <a:gd name="T60" fmla="*/ 12 w 56"/>
                  <a:gd name="T61" fmla="*/ 35 h 64"/>
                  <a:gd name="T62" fmla="*/ 25 w 56"/>
                  <a:gd name="T63" fmla="*/ 20 h 64"/>
                  <a:gd name="T64" fmla="*/ 21 w 56"/>
                  <a:gd name="T65" fmla="*/ 18 h 64"/>
                  <a:gd name="T66" fmla="*/ 8 w 56"/>
                  <a:gd name="T67" fmla="*/ 27 h 64"/>
                  <a:gd name="T68" fmla="*/ 15 w 56"/>
                  <a:gd name="T69" fmla="*/ 19 h 64"/>
                  <a:gd name="T70" fmla="*/ 13 w 56"/>
                  <a:gd name="T71" fmla="*/ 15 h 64"/>
                  <a:gd name="T72" fmla="*/ 6 w 56"/>
                  <a:gd name="T73" fmla="*/ 19 h 64"/>
                  <a:gd name="T74" fmla="*/ 5 w 56"/>
                  <a:gd name="T75" fmla="*/ 15 h 64"/>
                  <a:gd name="T76" fmla="*/ 16 w 56"/>
                  <a:gd name="T77" fmla="*/ 8 h 64"/>
                  <a:gd name="T78" fmla="*/ 22 w 56"/>
                  <a:gd name="T79" fmla="*/ 12 h 64"/>
                  <a:gd name="T80" fmla="*/ 21 w 56"/>
                  <a:gd name="T81" fmla="*/ 10 h 64"/>
                  <a:gd name="T82" fmla="*/ 10 w 56"/>
                  <a:gd name="T83" fmla="*/ 24 h 64"/>
                  <a:gd name="T84" fmla="*/ 25 w 56"/>
                  <a:gd name="T85" fmla="*/ 19 h 64"/>
                  <a:gd name="T86" fmla="*/ 26 w 56"/>
                  <a:gd name="T87" fmla="*/ 20 h 64"/>
                  <a:gd name="T88" fmla="*/ 22 w 56"/>
                  <a:gd name="T89" fmla="*/ 26 h 64"/>
                  <a:gd name="T90" fmla="*/ 25 w 56"/>
                  <a:gd name="T91" fmla="*/ 20 h 64"/>
                  <a:gd name="T92" fmla="*/ 35 w 56"/>
                  <a:gd name="T93" fmla="*/ 14 h 64"/>
                  <a:gd name="T94" fmla="*/ 28 w 56"/>
                  <a:gd name="T95" fmla="*/ 22 h 64"/>
                  <a:gd name="T96" fmla="*/ 36 w 56"/>
                  <a:gd name="T97" fmla="*/ 15 h 64"/>
                  <a:gd name="T98" fmla="*/ 46 w 56"/>
                  <a:gd name="T99" fmla="*/ 7 h 64"/>
                  <a:gd name="T100" fmla="*/ 30 w 56"/>
                  <a:gd name="T101" fmla="*/ 20 h 64"/>
                  <a:gd name="T102" fmla="*/ 35 w 56"/>
                  <a:gd name="T103" fmla="*/ 13 h 64"/>
                  <a:gd name="T104" fmla="*/ 41 w 56"/>
                  <a:gd name="T105" fmla="*/ 6 h 64"/>
                  <a:gd name="T106" fmla="*/ 6 w 56"/>
                  <a:gd name="T107" fmla="*/ 19 h 64"/>
                  <a:gd name="T108" fmla="*/ 5 w 56"/>
                  <a:gd name="T109" fmla="*/ 16 h 64"/>
                  <a:gd name="T110" fmla="*/ 18 w 56"/>
                  <a:gd name="T111" fmla="*/ 6 h 64"/>
                  <a:gd name="T112" fmla="*/ 13 w 56"/>
                  <a:gd name="T113" fmla="*/ 36 h 64"/>
                  <a:gd name="T114" fmla="*/ 34 w 56"/>
                  <a:gd name="T115" fmla="*/ 26 h 64"/>
                  <a:gd name="T116" fmla="*/ 15 w 56"/>
                  <a:gd name="T117" fmla="*/ 4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" h="64">
                    <a:moveTo>
                      <a:pt x="55" y="10"/>
                    </a:moveTo>
                    <a:cubicBezTo>
                      <a:pt x="54" y="4"/>
                      <a:pt x="48" y="1"/>
                      <a:pt x="43" y="2"/>
                    </a:cubicBezTo>
                    <a:cubicBezTo>
                      <a:pt x="35" y="4"/>
                      <a:pt x="31" y="11"/>
                      <a:pt x="28" y="17"/>
                    </a:cubicBezTo>
                    <a:cubicBezTo>
                      <a:pt x="25" y="12"/>
                      <a:pt x="22" y="5"/>
                      <a:pt x="16" y="2"/>
                    </a:cubicBezTo>
                    <a:cubicBezTo>
                      <a:pt x="11" y="0"/>
                      <a:pt x="5" y="2"/>
                      <a:pt x="3" y="8"/>
                    </a:cubicBezTo>
                    <a:cubicBezTo>
                      <a:pt x="0" y="15"/>
                      <a:pt x="4" y="24"/>
                      <a:pt x="6" y="30"/>
                    </a:cubicBezTo>
                    <a:cubicBezTo>
                      <a:pt x="12" y="42"/>
                      <a:pt x="18" y="52"/>
                      <a:pt x="25" y="62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3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35" y="52"/>
                      <a:pt x="43" y="42"/>
                      <a:pt x="49" y="31"/>
                    </a:cubicBezTo>
                    <a:cubicBezTo>
                      <a:pt x="52" y="24"/>
                      <a:pt x="56" y="17"/>
                      <a:pt x="55" y="10"/>
                    </a:cubicBezTo>
                    <a:close/>
                    <a:moveTo>
                      <a:pt x="27" y="59"/>
                    </a:moveTo>
                    <a:cubicBezTo>
                      <a:pt x="26" y="59"/>
                      <a:pt x="26" y="59"/>
                      <a:pt x="26" y="59"/>
                    </a:cubicBezTo>
                    <a:cubicBezTo>
                      <a:pt x="28" y="58"/>
                      <a:pt x="29" y="56"/>
                      <a:pt x="30" y="55"/>
                    </a:cubicBezTo>
                    <a:cubicBezTo>
                      <a:pt x="29" y="56"/>
                      <a:pt x="28" y="58"/>
                      <a:pt x="27" y="59"/>
                    </a:cubicBezTo>
                    <a:close/>
                    <a:moveTo>
                      <a:pt x="24" y="56"/>
                    </a:moveTo>
                    <a:cubicBezTo>
                      <a:pt x="25" y="55"/>
                      <a:pt x="26" y="54"/>
                      <a:pt x="27" y="54"/>
                    </a:cubicBezTo>
                    <a:cubicBezTo>
                      <a:pt x="28" y="53"/>
                      <a:pt x="29" y="52"/>
                      <a:pt x="30" y="50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9" y="52"/>
                      <a:pt x="27" y="54"/>
                      <a:pt x="25" y="55"/>
                    </a:cubicBezTo>
                    <a:cubicBezTo>
                      <a:pt x="25" y="56"/>
                      <a:pt x="24" y="56"/>
                      <a:pt x="24" y="56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7"/>
                    </a:moveTo>
                    <a:cubicBezTo>
                      <a:pt x="32" y="50"/>
                      <a:pt x="29" y="55"/>
                      <a:pt x="26" y="58"/>
                    </a:cubicBezTo>
                    <a:cubicBezTo>
                      <a:pt x="25" y="58"/>
                      <a:pt x="25" y="57"/>
                      <a:pt x="25" y="56"/>
                    </a:cubicBezTo>
                    <a:cubicBezTo>
                      <a:pt x="29" y="54"/>
                      <a:pt x="31" y="50"/>
                      <a:pt x="35" y="47"/>
                    </a:cubicBezTo>
                    <a:close/>
                    <a:moveTo>
                      <a:pt x="37" y="45"/>
                    </a:moveTo>
                    <a:cubicBezTo>
                      <a:pt x="36" y="45"/>
                      <a:pt x="36" y="46"/>
                      <a:pt x="35" y="46"/>
                    </a:cubicBezTo>
                    <a:cubicBezTo>
                      <a:pt x="36" y="45"/>
                      <a:pt x="37" y="45"/>
                      <a:pt x="37" y="44"/>
                    </a:cubicBezTo>
                    <a:cubicBezTo>
                      <a:pt x="37" y="44"/>
                      <a:pt x="37" y="45"/>
                      <a:pt x="37" y="45"/>
                    </a:cubicBezTo>
                    <a:close/>
                    <a:moveTo>
                      <a:pt x="24" y="55"/>
                    </a:moveTo>
                    <a:cubicBezTo>
                      <a:pt x="24" y="55"/>
                      <a:pt x="23" y="54"/>
                      <a:pt x="23" y="53"/>
                    </a:cubicBezTo>
                    <a:cubicBezTo>
                      <a:pt x="28" y="49"/>
                      <a:pt x="34" y="46"/>
                      <a:pt x="39" y="4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34" y="46"/>
                      <a:pt x="29" y="51"/>
                      <a:pt x="24" y="55"/>
                    </a:cubicBezTo>
                    <a:close/>
                    <a:moveTo>
                      <a:pt x="21" y="51"/>
                    </a:moveTo>
                    <a:cubicBezTo>
                      <a:pt x="24" y="50"/>
                      <a:pt x="26" y="48"/>
                      <a:pt x="29" y="47"/>
                    </a:cubicBezTo>
                    <a:cubicBezTo>
                      <a:pt x="27" y="49"/>
                      <a:pt x="24" y="51"/>
                      <a:pt x="22" y="53"/>
                    </a:cubicBezTo>
                    <a:cubicBezTo>
                      <a:pt x="22" y="52"/>
                      <a:pt x="22" y="52"/>
                      <a:pt x="21" y="51"/>
                    </a:cubicBezTo>
                    <a:close/>
                    <a:moveTo>
                      <a:pt x="19" y="48"/>
                    </a:moveTo>
                    <a:cubicBezTo>
                      <a:pt x="28" y="46"/>
                      <a:pt x="35" y="39"/>
                      <a:pt x="42" y="33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0" y="36"/>
                      <a:pt x="37" y="38"/>
                      <a:pt x="34" y="41"/>
                    </a:cubicBezTo>
                    <a:cubicBezTo>
                      <a:pt x="30" y="44"/>
                      <a:pt x="25" y="47"/>
                      <a:pt x="21" y="50"/>
                    </a:cubicBezTo>
                    <a:cubicBezTo>
                      <a:pt x="20" y="50"/>
                      <a:pt x="20" y="49"/>
                      <a:pt x="19" y="48"/>
                    </a:cubicBezTo>
                    <a:close/>
                    <a:moveTo>
                      <a:pt x="18" y="46"/>
                    </a:moveTo>
                    <a:cubicBezTo>
                      <a:pt x="24" y="43"/>
                      <a:pt x="30" y="39"/>
                      <a:pt x="36" y="35"/>
                    </a:cubicBezTo>
                    <a:cubicBezTo>
                      <a:pt x="38" y="34"/>
                      <a:pt x="40" y="33"/>
                      <a:pt x="42" y="31"/>
                    </a:cubicBezTo>
                    <a:cubicBezTo>
                      <a:pt x="35" y="37"/>
                      <a:pt x="26" y="41"/>
                      <a:pt x="19" y="47"/>
                    </a:cubicBezTo>
                    <a:cubicBezTo>
                      <a:pt x="18" y="47"/>
                      <a:pt x="18" y="46"/>
                      <a:pt x="18" y="46"/>
                    </a:cubicBezTo>
                    <a:close/>
                    <a:moveTo>
                      <a:pt x="15" y="41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22" y="38"/>
                      <a:pt x="28" y="34"/>
                      <a:pt x="35" y="31"/>
                    </a:cubicBezTo>
                    <a:cubicBezTo>
                      <a:pt x="34" y="31"/>
                      <a:pt x="34" y="31"/>
                      <a:pt x="33" y="32"/>
                    </a:cubicBezTo>
                    <a:cubicBezTo>
                      <a:pt x="28" y="36"/>
                      <a:pt x="23" y="40"/>
                      <a:pt x="17" y="45"/>
                    </a:cubicBezTo>
                    <a:cubicBezTo>
                      <a:pt x="17" y="44"/>
                      <a:pt x="16" y="42"/>
                      <a:pt x="15" y="41"/>
                    </a:cubicBezTo>
                    <a:close/>
                    <a:moveTo>
                      <a:pt x="39" y="23"/>
                    </a:moveTo>
                    <a:cubicBezTo>
                      <a:pt x="43" y="20"/>
                      <a:pt x="46" y="17"/>
                      <a:pt x="50" y="15"/>
                    </a:cubicBezTo>
                    <a:cubicBezTo>
                      <a:pt x="50" y="15"/>
                      <a:pt x="51" y="14"/>
                      <a:pt x="51" y="14"/>
                    </a:cubicBezTo>
                    <a:cubicBezTo>
                      <a:pt x="51" y="14"/>
                      <a:pt x="52" y="14"/>
                      <a:pt x="52" y="13"/>
                    </a:cubicBezTo>
                    <a:cubicBezTo>
                      <a:pt x="52" y="15"/>
                      <a:pt x="52" y="16"/>
                      <a:pt x="51" y="17"/>
                    </a:cubicBezTo>
                    <a:cubicBezTo>
                      <a:pt x="51" y="17"/>
                      <a:pt x="51" y="17"/>
                      <a:pt x="51" y="18"/>
                    </a:cubicBezTo>
                    <a:cubicBezTo>
                      <a:pt x="45" y="21"/>
                      <a:pt x="40" y="26"/>
                      <a:pt x="34" y="30"/>
                    </a:cubicBezTo>
                    <a:cubicBezTo>
                      <a:pt x="31" y="32"/>
                      <a:pt x="27" y="35"/>
                      <a:pt x="23" y="37"/>
                    </a:cubicBezTo>
                    <a:cubicBezTo>
                      <a:pt x="22" y="38"/>
                      <a:pt x="20" y="38"/>
                      <a:pt x="19" y="39"/>
                    </a:cubicBezTo>
                    <a:cubicBezTo>
                      <a:pt x="15" y="41"/>
                      <a:pt x="19" y="39"/>
                      <a:pt x="20" y="38"/>
                    </a:cubicBezTo>
                    <a:cubicBezTo>
                      <a:pt x="25" y="33"/>
                      <a:pt x="32" y="30"/>
                      <a:pt x="37" y="25"/>
                    </a:cubicBezTo>
                    <a:cubicBezTo>
                      <a:pt x="38" y="24"/>
                      <a:pt x="38" y="24"/>
                      <a:pt x="39" y="23"/>
                    </a:cubicBezTo>
                    <a:close/>
                    <a:moveTo>
                      <a:pt x="51" y="7"/>
                    </a:moveTo>
                    <a:cubicBezTo>
                      <a:pt x="51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5"/>
                      <a:pt x="44" y="18"/>
                      <a:pt x="41" y="21"/>
                    </a:cubicBezTo>
                    <a:cubicBezTo>
                      <a:pt x="36" y="24"/>
                      <a:pt x="32" y="27"/>
                      <a:pt x="27" y="30"/>
                    </a:cubicBezTo>
                    <a:cubicBezTo>
                      <a:pt x="24" y="31"/>
                      <a:pt x="21" y="33"/>
                      <a:pt x="18" y="35"/>
                    </a:cubicBezTo>
                    <a:cubicBezTo>
                      <a:pt x="19" y="34"/>
                      <a:pt x="20" y="33"/>
                      <a:pt x="21" y="32"/>
                    </a:cubicBezTo>
                    <a:cubicBezTo>
                      <a:pt x="31" y="24"/>
                      <a:pt x="43" y="18"/>
                      <a:pt x="51" y="7"/>
                    </a:cubicBezTo>
                    <a:close/>
                    <a:moveTo>
                      <a:pt x="31" y="24"/>
                    </a:moveTo>
                    <a:cubicBezTo>
                      <a:pt x="35" y="21"/>
                      <a:pt x="38" y="18"/>
                      <a:pt x="41" y="15"/>
                    </a:cubicBezTo>
                    <a:cubicBezTo>
                      <a:pt x="44" y="13"/>
                      <a:pt x="48" y="10"/>
                      <a:pt x="49" y="8"/>
                    </a:cubicBezTo>
                    <a:cubicBezTo>
                      <a:pt x="45" y="14"/>
                      <a:pt x="38" y="19"/>
                      <a:pt x="31" y="24"/>
                    </a:cubicBezTo>
                    <a:close/>
                    <a:moveTo>
                      <a:pt x="48" y="26"/>
                    </a:moveTo>
                    <a:cubicBezTo>
                      <a:pt x="44" y="30"/>
                      <a:pt x="39" y="32"/>
                      <a:pt x="35" y="35"/>
                    </a:cubicBezTo>
                    <a:cubicBezTo>
                      <a:pt x="32" y="37"/>
                      <a:pt x="29" y="39"/>
                      <a:pt x="26" y="40"/>
                    </a:cubicBezTo>
                    <a:cubicBezTo>
                      <a:pt x="24" y="42"/>
                      <a:pt x="20" y="43"/>
                      <a:pt x="19" y="44"/>
                    </a:cubicBezTo>
                    <a:cubicBezTo>
                      <a:pt x="24" y="40"/>
                      <a:pt x="29" y="35"/>
                      <a:pt x="35" y="31"/>
                    </a:cubicBezTo>
                    <a:cubicBezTo>
                      <a:pt x="41" y="27"/>
                      <a:pt x="46" y="23"/>
                      <a:pt x="51" y="19"/>
                    </a:cubicBezTo>
                    <a:cubicBezTo>
                      <a:pt x="50" y="21"/>
                      <a:pt x="49" y="24"/>
                      <a:pt x="48" y="26"/>
                    </a:cubicBezTo>
                    <a:close/>
                    <a:moveTo>
                      <a:pt x="41" y="39"/>
                    </a:moveTo>
                    <a:cubicBezTo>
                      <a:pt x="37" y="42"/>
                      <a:pt x="34" y="45"/>
                      <a:pt x="30" y="47"/>
                    </a:cubicBezTo>
                    <a:cubicBezTo>
                      <a:pt x="29" y="48"/>
                      <a:pt x="29" y="48"/>
                      <a:pt x="28" y="49"/>
                    </a:cubicBezTo>
                    <a:cubicBezTo>
                      <a:pt x="30" y="47"/>
                      <a:pt x="32" y="45"/>
                      <a:pt x="35" y="43"/>
                    </a:cubicBezTo>
                    <a:cubicBezTo>
                      <a:pt x="37" y="41"/>
                      <a:pt x="40" y="39"/>
                      <a:pt x="42" y="37"/>
                    </a:cubicBezTo>
                    <a:cubicBezTo>
                      <a:pt x="41" y="38"/>
                      <a:pt x="41" y="38"/>
                      <a:pt x="41" y="39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2" y="36"/>
                    </a:cubicBezTo>
                    <a:cubicBezTo>
                      <a:pt x="40" y="38"/>
                      <a:pt x="37" y="40"/>
                      <a:pt x="35" y="42"/>
                    </a:cubicBezTo>
                    <a:cubicBezTo>
                      <a:pt x="32" y="44"/>
                      <a:pt x="29" y="46"/>
                      <a:pt x="27" y="48"/>
                    </a:cubicBezTo>
                    <a:cubicBezTo>
                      <a:pt x="25" y="49"/>
                      <a:pt x="23" y="49"/>
                      <a:pt x="21" y="50"/>
                    </a:cubicBezTo>
                    <a:cubicBezTo>
                      <a:pt x="23" y="50"/>
                      <a:pt x="25" y="48"/>
                      <a:pt x="26" y="47"/>
                    </a:cubicBezTo>
                    <a:cubicBezTo>
                      <a:pt x="33" y="42"/>
                      <a:pt x="40" y="38"/>
                      <a:pt x="45" y="32"/>
                    </a:cubicBezTo>
                    <a:cubicBezTo>
                      <a:pt x="44" y="33"/>
                      <a:pt x="44" y="34"/>
                      <a:pt x="43" y="35"/>
                    </a:cubicBezTo>
                    <a:close/>
                    <a:moveTo>
                      <a:pt x="46" y="30"/>
                    </a:moveTo>
                    <a:cubicBezTo>
                      <a:pt x="46" y="30"/>
                      <a:pt x="46" y="30"/>
                      <a:pt x="45" y="30"/>
                    </a:cubicBezTo>
                    <a:cubicBezTo>
                      <a:pt x="41" y="34"/>
                      <a:pt x="36" y="38"/>
                      <a:pt x="31" y="41"/>
                    </a:cubicBezTo>
                    <a:cubicBezTo>
                      <a:pt x="29" y="43"/>
                      <a:pt x="26" y="45"/>
                      <a:pt x="24" y="46"/>
                    </a:cubicBezTo>
                    <a:cubicBezTo>
                      <a:pt x="24" y="46"/>
                      <a:pt x="19" y="48"/>
                      <a:pt x="19" y="48"/>
                    </a:cubicBezTo>
                    <a:cubicBezTo>
                      <a:pt x="21" y="46"/>
                      <a:pt x="22" y="45"/>
                      <a:pt x="23" y="44"/>
                    </a:cubicBezTo>
                    <a:cubicBezTo>
                      <a:pt x="31" y="38"/>
                      <a:pt x="40" y="35"/>
                      <a:pt x="47" y="28"/>
                    </a:cubicBezTo>
                    <a:cubicBezTo>
                      <a:pt x="47" y="29"/>
                      <a:pt x="46" y="30"/>
                      <a:pt x="46" y="30"/>
                    </a:cubicBezTo>
                    <a:close/>
                    <a:moveTo>
                      <a:pt x="50" y="7"/>
                    </a:moveTo>
                    <a:cubicBezTo>
                      <a:pt x="43" y="12"/>
                      <a:pt x="37" y="18"/>
                      <a:pt x="30" y="24"/>
                    </a:cubicBezTo>
                    <a:cubicBezTo>
                      <a:pt x="27" y="27"/>
                      <a:pt x="23" y="30"/>
                      <a:pt x="19" y="32"/>
                    </a:cubicBezTo>
                    <a:cubicBezTo>
                      <a:pt x="17" y="33"/>
                      <a:pt x="15" y="34"/>
                      <a:pt x="13" y="35"/>
                    </a:cubicBezTo>
                    <a:cubicBezTo>
                      <a:pt x="14" y="35"/>
                      <a:pt x="16" y="32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9" y="30"/>
                      <a:pt x="21" y="28"/>
                      <a:pt x="22" y="27"/>
                    </a:cubicBezTo>
                    <a:cubicBezTo>
                      <a:pt x="27" y="23"/>
                      <a:pt x="32" y="20"/>
                      <a:pt x="36" y="17"/>
                    </a:cubicBezTo>
                    <a:cubicBezTo>
                      <a:pt x="41" y="14"/>
                      <a:pt x="46" y="10"/>
                      <a:pt x="48" y="5"/>
                    </a:cubicBezTo>
                    <a:cubicBezTo>
                      <a:pt x="49" y="5"/>
                      <a:pt x="49" y="6"/>
                      <a:pt x="50" y="7"/>
                    </a:cubicBezTo>
                    <a:close/>
                    <a:moveTo>
                      <a:pt x="12" y="34"/>
                    </a:moveTo>
                    <a:cubicBezTo>
                      <a:pt x="12" y="34"/>
                      <a:pt x="13" y="34"/>
                      <a:pt x="14" y="33"/>
                    </a:cubicBezTo>
                    <a:cubicBezTo>
                      <a:pt x="13" y="34"/>
                      <a:pt x="13" y="34"/>
                      <a:pt x="12" y="35"/>
                    </a:cubicBezTo>
                    <a:cubicBezTo>
                      <a:pt x="12" y="35"/>
                      <a:pt x="12" y="35"/>
                      <a:pt x="12" y="34"/>
                    </a:cubicBezTo>
                    <a:close/>
                    <a:moveTo>
                      <a:pt x="10" y="30"/>
                    </a:moveTo>
                    <a:cubicBezTo>
                      <a:pt x="12" y="29"/>
                      <a:pt x="15" y="27"/>
                      <a:pt x="17" y="25"/>
                    </a:cubicBezTo>
                    <a:cubicBezTo>
                      <a:pt x="19" y="23"/>
                      <a:pt x="23" y="22"/>
                      <a:pt x="25" y="20"/>
                    </a:cubicBezTo>
                    <a:cubicBezTo>
                      <a:pt x="21" y="24"/>
                      <a:pt x="15" y="28"/>
                      <a:pt x="11" y="33"/>
                    </a:cubicBezTo>
                    <a:cubicBezTo>
                      <a:pt x="11" y="32"/>
                      <a:pt x="10" y="31"/>
                      <a:pt x="10" y="30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6" y="21"/>
                      <a:pt x="21" y="18"/>
                    </a:cubicBezTo>
                    <a:cubicBezTo>
                      <a:pt x="21" y="17"/>
                      <a:pt x="24" y="15"/>
                      <a:pt x="21" y="18"/>
                    </a:cubicBezTo>
                    <a:cubicBezTo>
                      <a:pt x="20" y="19"/>
                      <a:pt x="19" y="20"/>
                      <a:pt x="18" y="21"/>
                    </a:cubicBezTo>
                    <a:cubicBezTo>
                      <a:pt x="15" y="24"/>
                      <a:pt x="12" y="27"/>
                      <a:pt x="9" y="29"/>
                    </a:cubicBezTo>
                    <a:cubicBezTo>
                      <a:pt x="9" y="29"/>
                      <a:pt x="8" y="28"/>
                      <a:pt x="8" y="27"/>
                    </a:cubicBezTo>
                    <a:close/>
                    <a:moveTo>
                      <a:pt x="7" y="23"/>
                    </a:moveTo>
                    <a:cubicBezTo>
                      <a:pt x="11" y="20"/>
                      <a:pt x="16" y="17"/>
                      <a:pt x="20" y="14"/>
                    </a:cubicBezTo>
                    <a:cubicBezTo>
                      <a:pt x="24" y="12"/>
                      <a:pt x="19" y="16"/>
                      <a:pt x="19" y="16"/>
                    </a:cubicBezTo>
                    <a:cubicBezTo>
                      <a:pt x="18" y="17"/>
                      <a:pt x="16" y="18"/>
                      <a:pt x="15" y="19"/>
                    </a:cubicBezTo>
                    <a:cubicBezTo>
                      <a:pt x="12" y="21"/>
                      <a:pt x="10" y="24"/>
                      <a:pt x="8" y="26"/>
                    </a:cubicBezTo>
                    <a:cubicBezTo>
                      <a:pt x="7" y="25"/>
                      <a:pt x="7" y="24"/>
                      <a:pt x="7" y="23"/>
                    </a:cubicBezTo>
                    <a:close/>
                    <a:moveTo>
                      <a:pt x="6" y="19"/>
                    </a:moveTo>
                    <a:cubicBezTo>
                      <a:pt x="8" y="18"/>
                      <a:pt x="10" y="17"/>
                      <a:pt x="13" y="15"/>
                    </a:cubicBezTo>
                    <a:cubicBezTo>
                      <a:pt x="14" y="14"/>
                      <a:pt x="15" y="13"/>
                      <a:pt x="17" y="12"/>
                    </a:cubicBezTo>
                    <a:cubicBezTo>
                      <a:pt x="18" y="11"/>
                      <a:pt x="21" y="8"/>
                      <a:pt x="18" y="12"/>
                    </a:cubicBezTo>
                    <a:cubicBezTo>
                      <a:pt x="15" y="16"/>
                      <a:pt x="10" y="18"/>
                      <a:pt x="6" y="22"/>
                    </a:cubicBezTo>
                    <a:cubicBezTo>
                      <a:pt x="6" y="21"/>
                      <a:pt x="6" y="20"/>
                      <a:pt x="6" y="19"/>
                    </a:cubicBezTo>
                    <a:close/>
                    <a:moveTo>
                      <a:pt x="5" y="12"/>
                    </a:moveTo>
                    <a:cubicBezTo>
                      <a:pt x="6" y="11"/>
                      <a:pt x="8" y="10"/>
                      <a:pt x="9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10" y="11"/>
                      <a:pt x="7" y="13"/>
                      <a:pt x="5" y="15"/>
                    </a:cubicBezTo>
                    <a:cubicBezTo>
                      <a:pt x="5" y="14"/>
                      <a:pt x="5" y="13"/>
                      <a:pt x="5" y="12"/>
                    </a:cubicBezTo>
                    <a:close/>
                    <a:moveTo>
                      <a:pt x="5" y="18"/>
                    </a:moveTo>
                    <a:cubicBezTo>
                      <a:pt x="5" y="17"/>
                      <a:pt x="5" y="17"/>
                      <a:pt x="5" y="16"/>
                    </a:cubicBezTo>
                    <a:cubicBezTo>
                      <a:pt x="9" y="14"/>
                      <a:pt x="12" y="11"/>
                      <a:pt x="16" y="8"/>
                    </a:cubicBezTo>
                    <a:cubicBezTo>
                      <a:pt x="19" y="6"/>
                      <a:pt x="13" y="12"/>
                      <a:pt x="13" y="12"/>
                    </a:cubicBezTo>
                    <a:cubicBezTo>
                      <a:pt x="10" y="15"/>
                      <a:pt x="8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lose/>
                    <a:moveTo>
                      <a:pt x="22" y="12"/>
                    </a:moveTo>
                    <a:cubicBezTo>
                      <a:pt x="20" y="14"/>
                      <a:pt x="17" y="15"/>
                      <a:pt x="15" y="17"/>
                    </a:cubicBezTo>
                    <a:cubicBezTo>
                      <a:pt x="12" y="18"/>
                      <a:pt x="9" y="20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1" y="18"/>
                      <a:pt x="17" y="15"/>
                      <a:pt x="21" y="10"/>
                    </a:cubicBezTo>
                    <a:cubicBezTo>
                      <a:pt x="21" y="11"/>
                      <a:pt x="22" y="11"/>
                      <a:pt x="22" y="12"/>
                    </a:cubicBezTo>
                    <a:close/>
                    <a:moveTo>
                      <a:pt x="24" y="16"/>
                    </a:moveTo>
                    <a:cubicBezTo>
                      <a:pt x="19" y="17"/>
                      <a:pt x="15" y="22"/>
                      <a:pt x="11" y="25"/>
                    </a:cubicBezTo>
                    <a:cubicBezTo>
                      <a:pt x="10" y="25"/>
                      <a:pt x="7" y="27"/>
                      <a:pt x="10" y="24"/>
                    </a:cubicBezTo>
                    <a:cubicBezTo>
                      <a:pt x="11" y="23"/>
                      <a:pt x="13" y="22"/>
                      <a:pt x="14" y="21"/>
                    </a:cubicBezTo>
                    <a:cubicBezTo>
                      <a:pt x="17" y="18"/>
                      <a:pt x="20" y="16"/>
                      <a:pt x="23" y="13"/>
                    </a:cubicBezTo>
                    <a:cubicBezTo>
                      <a:pt x="23" y="14"/>
                      <a:pt x="23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6" y="26"/>
                      <a:pt x="11" y="29"/>
                    </a:cubicBezTo>
                    <a:cubicBezTo>
                      <a:pt x="15" y="26"/>
                      <a:pt x="20" y="20"/>
                      <a:pt x="24" y="16"/>
                    </a:cubicBezTo>
                    <a:cubicBezTo>
                      <a:pt x="24" y="17"/>
                      <a:pt x="25" y="18"/>
                      <a:pt x="25" y="19"/>
                    </a:cubicBezTo>
                    <a:close/>
                    <a:moveTo>
                      <a:pt x="26" y="20"/>
                    </a:move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6" y="22"/>
                      <a:pt x="25" y="23"/>
                      <a:pt x="24" y="24"/>
                    </a:cubicBezTo>
                    <a:cubicBezTo>
                      <a:pt x="23" y="24"/>
                      <a:pt x="23" y="25"/>
                      <a:pt x="22" y="26"/>
                    </a:cubicBezTo>
                    <a:cubicBezTo>
                      <a:pt x="20" y="28"/>
                      <a:pt x="18" y="29"/>
                      <a:pt x="16" y="31"/>
                    </a:cubicBezTo>
                    <a:cubicBezTo>
                      <a:pt x="15" y="31"/>
                      <a:pt x="15" y="32"/>
                      <a:pt x="14" y="32"/>
                    </a:cubicBezTo>
                    <a:cubicBezTo>
                      <a:pt x="13" y="33"/>
                      <a:pt x="11" y="35"/>
                      <a:pt x="13" y="32"/>
                    </a:cubicBezTo>
                    <a:cubicBezTo>
                      <a:pt x="17" y="28"/>
                      <a:pt x="22" y="24"/>
                      <a:pt x="25" y="20"/>
                    </a:cubicBezTo>
                    <a:cubicBezTo>
                      <a:pt x="26" y="20"/>
                      <a:pt x="26" y="20"/>
                      <a:pt x="26" y="20"/>
                    </a:cubicBezTo>
                    <a:close/>
                    <a:moveTo>
                      <a:pt x="31" y="16"/>
                    </a:moveTo>
                    <a:cubicBezTo>
                      <a:pt x="34" y="14"/>
                      <a:pt x="37" y="12"/>
                      <a:pt x="40" y="10"/>
                    </a:cubicBezTo>
                    <a:cubicBezTo>
                      <a:pt x="39" y="12"/>
                      <a:pt x="37" y="13"/>
                      <a:pt x="35" y="14"/>
                    </a:cubicBezTo>
                    <a:cubicBezTo>
                      <a:pt x="34" y="15"/>
                      <a:pt x="32" y="17"/>
                      <a:pt x="31" y="18"/>
                    </a:cubicBezTo>
                    <a:cubicBezTo>
                      <a:pt x="31" y="17"/>
                      <a:pt x="31" y="17"/>
                      <a:pt x="31" y="16"/>
                    </a:cubicBezTo>
                    <a:close/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8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4" y="16"/>
                      <a:pt x="36" y="15"/>
                    </a:cubicBezTo>
                    <a:cubicBezTo>
                      <a:pt x="38" y="14"/>
                      <a:pt x="40" y="12"/>
                      <a:pt x="42" y="10"/>
                    </a:cubicBezTo>
                    <a:cubicBezTo>
                      <a:pt x="42" y="9"/>
                      <a:pt x="44" y="8"/>
                      <a:pt x="45" y="6"/>
                    </a:cubicBezTo>
                    <a:cubicBezTo>
                      <a:pt x="46" y="6"/>
                      <a:pt x="46" y="6"/>
                      <a:pt x="47" y="5"/>
                    </a:cubicBezTo>
                    <a:cubicBezTo>
                      <a:pt x="47" y="6"/>
                      <a:pt x="47" y="6"/>
                      <a:pt x="46" y="7"/>
                    </a:cubicBezTo>
                    <a:cubicBezTo>
                      <a:pt x="45" y="8"/>
                      <a:pt x="44" y="10"/>
                      <a:pt x="43" y="11"/>
                    </a:cubicBezTo>
                    <a:cubicBezTo>
                      <a:pt x="41" y="13"/>
                      <a:pt x="38" y="15"/>
                      <a:pt x="36" y="16"/>
                    </a:cubicBezTo>
                    <a:cubicBezTo>
                      <a:pt x="34" y="18"/>
                      <a:pt x="31" y="19"/>
                      <a:pt x="29" y="21"/>
                    </a:cubicBezTo>
                    <a:cubicBezTo>
                      <a:pt x="29" y="20"/>
                      <a:pt x="30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4" y="5"/>
                      <a:pt x="45" y="4"/>
                      <a:pt x="46" y="5"/>
                    </a:cubicBezTo>
                    <a:cubicBezTo>
                      <a:pt x="45" y="6"/>
                      <a:pt x="44" y="6"/>
                      <a:pt x="43" y="7"/>
                    </a:cubicBezTo>
                    <a:cubicBezTo>
                      <a:pt x="40" y="9"/>
                      <a:pt x="38" y="11"/>
                      <a:pt x="35" y="13"/>
                    </a:cubicBezTo>
                    <a:cubicBezTo>
                      <a:pt x="34" y="14"/>
                      <a:pt x="33" y="14"/>
                      <a:pt x="32" y="15"/>
                    </a:cubicBezTo>
                    <a:cubicBezTo>
                      <a:pt x="33" y="15"/>
                      <a:pt x="33" y="14"/>
                      <a:pt x="34" y="13"/>
                    </a:cubicBezTo>
                    <a:cubicBezTo>
                      <a:pt x="36" y="10"/>
                      <a:pt x="40" y="8"/>
                      <a:pt x="43" y="6"/>
                    </a:cubicBezTo>
                    <a:close/>
                    <a:moveTo>
                      <a:pt x="41" y="6"/>
                    </a:moveTo>
                    <a:cubicBezTo>
                      <a:pt x="38" y="7"/>
                      <a:pt x="36" y="10"/>
                      <a:pt x="34" y="12"/>
                    </a:cubicBezTo>
                    <a:cubicBezTo>
                      <a:pt x="36" y="9"/>
                      <a:pt x="38" y="7"/>
                      <a:pt x="41" y="6"/>
                    </a:cubicBezTo>
                    <a:close/>
                    <a:moveTo>
                      <a:pt x="20" y="9"/>
                    </a:moveTo>
                    <a:cubicBezTo>
                      <a:pt x="15" y="12"/>
                      <a:pt x="10" y="16"/>
                      <a:pt x="6" y="19"/>
                    </a:cubicBezTo>
                    <a:cubicBezTo>
                      <a:pt x="10" y="16"/>
                      <a:pt x="15" y="12"/>
                      <a:pt x="18" y="7"/>
                    </a:cubicBezTo>
                    <a:cubicBezTo>
                      <a:pt x="19" y="7"/>
                      <a:pt x="20" y="8"/>
                      <a:pt x="20" y="9"/>
                    </a:cubicBezTo>
                    <a:close/>
                    <a:moveTo>
                      <a:pt x="18" y="6"/>
                    </a:moveTo>
                    <a:cubicBezTo>
                      <a:pt x="13" y="9"/>
                      <a:pt x="10" y="13"/>
                      <a:pt x="5" y="16"/>
                    </a:cubicBezTo>
                    <a:cubicBezTo>
                      <a:pt x="7" y="15"/>
                      <a:pt x="9" y="12"/>
                      <a:pt x="10" y="11"/>
                    </a:cubicBezTo>
                    <a:cubicBezTo>
                      <a:pt x="13" y="9"/>
                      <a:pt x="14" y="7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7" y="6"/>
                      <a:pt x="18" y="6"/>
                    </a:cubicBezTo>
                    <a:close/>
                    <a:moveTo>
                      <a:pt x="14" y="5"/>
                    </a:moveTo>
                    <a:cubicBezTo>
                      <a:pt x="11" y="6"/>
                      <a:pt x="8" y="9"/>
                      <a:pt x="5" y="11"/>
                    </a:cubicBezTo>
                    <a:cubicBezTo>
                      <a:pt x="6" y="7"/>
                      <a:pt x="8" y="3"/>
                      <a:pt x="14" y="5"/>
                    </a:cubicBezTo>
                    <a:close/>
                    <a:moveTo>
                      <a:pt x="13" y="36"/>
                    </a:moveTo>
                    <a:cubicBezTo>
                      <a:pt x="15" y="35"/>
                      <a:pt x="18" y="33"/>
                      <a:pt x="20" y="32"/>
                    </a:cubicBezTo>
                    <a:cubicBezTo>
                      <a:pt x="18" y="34"/>
                      <a:pt x="16" y="35"/>
                      <a:pt x="14" y="37"/>
                    </a:cubicBezTo>
                    <a:cubicBezTo>
                      <a:pt x="14" y="38"/>
                      <a:pt x="15" y="38"/>
                      <a:pt x="15" y="38"/>
                    </a:cubicBezTo>
                    <a:cubicBezTo>
                      <a:pt x="21" y="33"/>
                      <a:pt x="28" y="30"/>
                      <a:pt x="34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4" y="26"/>
                    </a:cubicBezTo>
                    <a:cubicBezTo>
                      <a:pt x="29" y="32"/>
                      <a:pt x="21" y="35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0"/>
                      <a:pt x="15" y="40"/>
                      <a:pt x="14" y="39"/>
                    </a:cubicBezTo>
                    <a:cubicBezTo>
                      <a:pt x="14" y="38"/>
                      <a:pt x="13" y="37"/>
                      <a:pt x="13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153"/>
              <p:cNvSpPr>
                <a:spLocks noEditPoints="1"/>
              </p:cNvSpPr>
              <p:nvPr/>
            </p:nvSpPr>
            <p:spPr bwMode="auto">
              <a:xfrm>
                <a:off x="942" y="2248"/>
                <a:ext cx="130" cy="151"/>
              </a:xfrm>
              <a:custGeom>
                <a:avLst/>
                <a:gdLst>
                  <a:gd name="T0" fmla="*/ 16 w 55"/>
                  <a:gd name="T1" fmla="*/ 2 h 64"/>
                  <a:gd name="T2" fmla="*/ 25 w 55"/>
                  <a:gd name="T3" fmla="*/ 63 h 64"/>
                  <a:gd name="T4" fmla="*/ 55 w 55"/>
                  <a:gd name="T5" fmla="*/ 10 h 64"/>
                  <a:gd name="T6" fmla="*/ 26 w 55"/>
                  <a:gd name="T7" fmla="*/ 60 h 64"/>
                  <a:gd name="T8" fmla="*/ 30 w 55"/>
                  <a:gd name="T9" fmla="*/ 51 h 64"/>
                  <a:gd name="T10" fmla="*/ 35 w 55"/>
                  <a:gd name="T11" fmla="*/ 47 h 64"/>
                  <a:gd name="T12" fmla="*/ 37 w 55"/>
                  <a:gd name="T13" fmla="*/ 45 h 64"/>
                  <a:gd name="T14" fmla="*/ 24 w 55"/>
                  <a:gd name="T15" fmla="*/ 56 h 64"/>
                  <a:gd name="T16" fmla="*/ 24 w 55"/>
                  <a:gd name="T17" fmla="*/ 56 h 64"/>
                  <a:gd name="T18" fmla="*/ 21 w 55"/>
                  <a:gd name="T19" fmla="*/ 51 h 64"/>
                  <a:gd name="T20" fmla="*/ 34 w 55"/>
                  <a:gd name="T21" fmla="*/ 41 h 64"/>
                  <a:gd name="T22" fmla="*/ 36 w 55"/>
                  <a:gd name="T23" fmla="*/ 35 h 64"/>
                  <a:gd name="T24" fmla="*/ 15 w 55"/>
                  <a:gd name="T25" fmla="*/ 41 h 64"/>
                  <a:gd name="T26" fmla="*/ 17 w 55"/>
                  <a:gd name="T27" fmla="*/ 45 h 64"/>
                  <a:gd name="T28" fmla="*/ 51 w 55"/>
                  <a:gd name="T29" fmla="*/ 14 h 64"/>
                  <a:gd name="T30" fmla="*/ 34 w 55"/>
                  <a:gd name="T31" fmla="*/ 30 h 64"/>
                  <a:gd name="T32" fmla="*/ 37 w 55"/>
                  <a:gd name="T33" fmla="*/ 25 h 64"/>
                  <a:gd name="T34" fmla="*/ 52 w 55"/>
                  <a:gd name="T35" fmla="*/ 13 h 64"/>
                  <a:gd name="T36" fmla="*/ 21 w 55"/>
                  <a:gd name="T37" fmla="*/ 32 h 64"/>
                  <a:gd name="T38" fmla="*/ 49 w 55"/>
                  <a:gd name="T39" fmla="*/ 8 h 64"/>
                  <a:gd name="T40" fmla="*/ 26 w 55"/>
                  <a:gd name="T41" fmla="*/ 41 h 64"/>
                  <a:gd name="T42" fmla="*/ 48 w 55"/>
                  <a:gd name="T43" fmla="*/ 26 h 64"/>
                  <a:gd name="T44" fmla="*/ 35 w 55"/>
                  <a:gd name="T45" fmla="*/ 43 h 64"/>
                  <a:gd name="T46" fmla="*/ 43 w 55"/>
                  <a:gd name="T47" fmla="*/ 35 h 64"/>
                  <a:gd name="T48" fmla="*/ 21 w 55"/>
                  <a:gd name="T49" fmla="*/ 50 h 64"/>
                  <a:gd name="T50" fmla="*/ 46 w 55"/>
                  <a:gd name="T51" fmla="*/ 30 h 64"/>
                  <a:gd name="T52" fmla="*/ 19 w 55"/>
                  <a:gd name="T53" fmla="*/ 48 h 64"/>
                  <a:gd name="T54" fmla="*/ 50 w 55"/>
                  <a:gd name="T55" fmla="*/ 7 h 64"/>
                  <a:gd name="T56" fmla="*/ 16 w 55"/>
                  <a:gd name="T57" fmla="*/ 32 h 64"/>
                  <a:gd name="T58" fmla="*/ 48 w 55"/>
                  <a:gd name="T59" fmla="*/ 5 h 64"/>
                  <a:gd name="T60" fmla="*/ 12 w 55"/>
                  <a:gd name="T61" fmla="*/ 35 h 64"/>
                  <a:gd name="T62" fmla="*/ 24 w 55"/>
                  <a:gd name="T63" fmla="*/ 20 h 64"/>
                  <a:gd name="T64" fmla="*/ 20 w 55"/>
                  <a:gd name="T65" fmla="*/ 18 h 64"/>
                  <a:gd name="T66" fmla="*/ 8 w 55"/>
                  <a:gd name="T67" fmla="*/ 27 h 64"/>
                  <a:gd name="T68" fmla="*/ 15 w 55"/>
                  <a:gd name="T69" fmla="*/ 19 h 64"/>
                  <a:gd name="T70" fmla="*/ 13 w 55"/>
                  <a:gd name="T71" fmla="*/ 15 h 64"/>
                  <a:gd name="T72" fmla="*/ 5 w 55"/>
                  <a:gd name="T73" fmla="*/ 20 h 64"/>
                  <a:gd name="T74" fmla="*/ 5 w 55"/>
                  <a:gd name="T75" fmla="*/ 15 h 64"/>
                  <a:gd name="T76" fmla="*/ 16 w 55"/>
                  <a:gd name="T77" fmla="*/ 8 h 64"/>
                  <a:gd name="T78" fmla="*/ 22 w 55"/>
                  <a:gd name="T79" fmla="*/ 13 h 64"/>
                  <a:gd name="T80" fmla="*/ 20 w 55"/>
                  <a:gd name="T81" fmla="*/ 10 h 64"/>
                  <a:gd name="T82" fmla="*/ 10 w 55"/>
                  <a:gd name="T83" fmla="*/ 25 h 64"/>
                  <a:gd name="T84" fmla="*/ 25 w 55"/>
                  <a:gd name="T85" fmla="*/ 19 h 64"/>
                  <a:gd name="T86" fmla="*/ 25 w 55"/>
                  <a:gd name="T87" fmla="*/ 20 h 64"/>
                  <a:gd name="T88" fmla="*/ 22 w 55"/>
                  <a:gd name="T89" fmla="*/ 26 h 64"/>
                  <a:gd name="T90" fmla="*/ 25 w 55"/>
                  <a:gd name="T91" fmla="*/ 20 h 64"/>
                  <a:gd name="T92" fmla="*/ 35 w 55"/>
                  <a:gd name="T93" fmla="*/ 15 h 64"/>
                  <a:gd name="T94" fmla="*/ 28 w 55"/>
                  <a:gd name="T95" fmla="*/ 22 h 64"/>
                  <a:gd name="T96" fmla="*/ 36 w 55"/>
                  <a:gd name="T97" fmla="*/ 15 h 64"/>
                  <a:gd name="T98" fmla="*/ 46 w 55"/>
                  <a:gd name="T99" fmla="*/ 7 h 64"/>
                  <a:gd name="T100" fmla="*/ 30 w 55"/>
                  <a:gd name="T101" fmla="*/ 20 h 64"/>
                  <a:gd name="T102" fmla="*/ 35 w 55"/>
                  <a:gd name="T103" fmla="*/ 13 h 64"/>
                  <a:gd name="T104" fmla="*/ 40 w 55"/>
                  <a:gd name="T105" fmla="*/ 6 h 64"/>
                  <a:gd name="T106" fmla="*/ 5 w 55"/>
                  <a:gd name="T107" fmla="*/ 19 h 64"/>
                  <a:gd name="T108" fmla="*/ 5 w 55"/>
                  <a:gd name="T109" fmla="*/ 16 h 64"/>
                  <a:gd name="T110" fmla="*/ 18 w 55"/>
                  <a:gd name="T111" fmla="*/ 7 h 64"/>
                  <a:gd name="T112" fmla="*/ 13 w 55"/>
                  <a:gd name="T113" fmla="*/ 36 h 64"/>
                  <a:gd name="T114" fmla="*/ 34 w 55"/>
                  <a:gd name="T115" fmla="*/ 26 h 64"/>
                  <a:gd name="T116" fmla="*/ 15 w 55"/>
                  <a:gd name="T117" fmla="*/ 4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5" h="64">
                    <a:moveTo>
                      <a:pt x="55" y="10"/>
                    </a:moveTo>
                    <a:cubicBezTo>
                      <a:pt x="54" y="4"/>
                      <a:pt x="48" y="1"/>
                      <a:pt x="43" y="2"/>
                    </a:cubicBezTo>
                    <a:cubicBezTo>
                      <a:pt x="35" y="4"/>
                      <a:pt x="31" y="11"/>
                      <a:pt x="27" y="18"/>
                    </a:cubicBezTo>
                    <a:cubicBezTo>
                      <a:pt x="25" y="12"/>
                      <a:pt x="22" y="5"/>
                      <a:pt x="16" y="2"/>
                    </a:cubicBezTo>
                    <a:cubicBezTo>
                      <a:pt x="10" y="0"/>
                      <a:pt x="4" y="3"/>
                      <a:pt x="2" y="9"/>
                    </a:cubicBezTo>
                    <a:cubicBezTo>
                      <a:pt x="0" y="16"/>
                      <a:pt x="3" y="24"/>
                      <a:pt x="6" y="31"/>
                    </a:cubicBezTo>
                    <a:cubicBezTo>
                      <a:pt x="12" y="42"/>
                      <a:pt x="18" y="52"/>
                      <a:pt x="25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64"/>
                      <a:pt x="27" y="64"/>
                      <a:pt x="27" y="63"/>
                    </a:cubicBezTo>
                    <a:cubicBezTo>
                      <a:pt x="27" y="63"/>
                      <a:pt x="28" y="63"/>
                      <a:pt x="28" y="63"/>
                    </a:cubicBezTo>
                    <a:cubicBezTo>
                      <a:pt x="35" y="53"/>
                      <a:pt x="43" y="42"/>
                      <a:pt x="49" y="31"/>
                    </a:cubicBezTo>
                    <a:cubicBezTo>
                      <a:pt x="52" y="25"/>
                      <a:pt x="55" y="17"/>
                      <a:pt x="55" y="10"/>
                    </a:cubicBezTo>
                    <a:close/>
                    <a:moveTo>
                      <a:pt x="26" y="60"/>
                    </a:moveTo>
                    <a:cubicBezTo>
                      <a:pt x="26" y="59"/>
                      <a:pt x="26" y="59"/>
                      <a:pt x="26" y="59"/>
                    </a:cubicBezTo>
                    <a:cubicBezTo>
                      <a:pt x="27" y="58"/>
                      <a:pt x="29" y="56"/>
                      <a:pt x="30" y="55"/>
                    </a:cubicBezTo>
                    <a:cubicBezTo>
                      <a:pt x="29" y="57"/>
                      <a:pt x="28" y="58"/>
                      <a:pt x="26" y="60"/>
                    </a:cubicBezTo>
                    <a:close/>
                    <a:moveTo>
                      <a:pt x="24" y="56"/>
                    </a:moveTo>
                    <a:cubicBezTo>
                      <a:pt x="25" y="56"/>
                      <a:pt x="26" y="54"/>
                      <a:pt x="26" y="54"/>
                    </a:cubicBezTo>
                    <a:cubicBezTo>
                      <a:pt x="28" y="53"/>
                      <a:pt x="29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8" y="52"/>
                      <a:pt x="27" y="54"/>
                      <a:pt x="25" y="56"/>
                    </a:cubicBezTo>
                    <a:cubicBezTo>
                      <a:pt x="25" y="56"/>
                      <a:pt x="24" y="56"/>
                      <a:pt x="24" y="56"/>
                    </a:cubicBezTo>
                    <a:cubicBezTo>
                      <a:pt x="24" y="56"/>
                      <a:pt x="24" y="56"/>
                      <a:pt x="24" y="56"/>
                    </a:cubicBezTo>
                    <a:close/>
                    <a:moveTo>
                      <a:pt x="35" y="47"/>
                    </a:moveTo>
                    <a:cubicBezTo>
                      <a:pt x="32" y="50"/>
                      <a:pt x="29" y="55"/>
                      <a:pt x="26" y="59"/>
                    </a:cubicBezTo>
                    <a:cubicBezTo>
                      <a:pt x="25" y="58"/>
                      <a:pt x="25" y="57"/>
                      <a:pt x="24" y="57"/>
                    </a:cubicBezTo>
                    <a:cubicBezTo>
                      <a:pt x="28" y="54"/>
                      <a:pt x="31" y="50"/>
                      <a:pt x="35" y="47"/>
                    </a:cubicBezTo>
                    <a:close/>
                    <a:moveTo>
                      <a:pt x="37" y="45"/>
                    </a:moveTo>
                    <a:cubicBezTo>
                      <a:pt x="36" y="46"/>
                      <a:pt x="36" y="46"/>
                      <a:pt x="35" y="46"/>
                    </a:cubicBezTo>
                    <a:cubicBezTo>
                      <a:pt x="36" y="46"/>
                      <a:pt x="37" y="45"/>
                      <a:pt x="37" y="44"/>
                    </a:cubicBezTo>
                    <a:cubicBezTo>
                      <a:pt x="37" y="45"/>
                      <a:pt x="37" y="45"/>
                      <a:pt x="37" y="45"/>
                    </a:cubicBezTo>
                    <a:close/>
                    <a:moveTo>
                      <a:pt x="24" y="56"/>
                    </a:moveTo>
                    <a:cubicBezTo>
                      <a:pt x="23" y="55"/>
                      <a:pt x="23" y="54"/>
                      <a:pt x="22" y="53"/>
                    </a:cubicBezTo>
                    <a:cubicBezTo>
                      <a:pt x="28" y="50"/>
                      <a:pt x="34" y="46"/>
                      <a:pt x="39" y="41"/>
                    </a:cubicBezTo>
                    <a:cubicBezTo>
                      <a:pt x="39" y="41"/>
                      <a:pt x="39" y="42"/>
                      <a:pt x="39" y="42"/>
                    </a:cubicBezTo>
                    <a:cubicBezTo>
                      <a:pt x="34" y="46"/>
                      <a:pt x="29" y="51"/>
                      <a:pt x="24" y="56"/>
                    </a:cubicBezTo>
                    <a:close/>
                    <a:moveTo>
                      <a:pt x="21" y="51"/>
                    </a:moveTo>
                    <a:cubicBezTo>
                      <a:pt x="24" y="50"/>
                      <a:pt x="26" y="49"/>
                      <a:pt x="29" y="47"/>
                    </a:cubicBezTo>
                    <a:cubicBezTo>
                      <a:pt x="26" y="49"/>
                      <a:pt x="24" y="51"/>
                      <a:pt x="22" y="53"/>
                    </a:cubicBezTo>
                    <a:cubicBezTo>
                      <a:pt x="22" y="52"/>
                      <a:pt x="21" y="52"/>
                      <a:pt x="21" y="51"/>
                    </a:cubicBezTo>
                    <a:close/>
                    <a:moveTo>
                      <a:pt x="19" y="48"/>
                    </a:moveTo>
                    <a:cubicBezTo>
                      <a:pt x="28" y="46"/>
                      <a:pt x="35" y="39"/>
                      <a:pt x="42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0" y="36"/>
                      <a:pt x="37" y="39"/>
                      <a:pt x="34" y="41"/>
                    </a:cubicBezTo>
                    <a:cubicBezTo>
                      <a:pt x="29" y="44"/>
                      <a:pt x="25" y="47"/>
                      <a:pt x="21" y="50"/>
                    </a:cubicBezTo>
                    <a:cubicBezTo>
                      <a:pt x="20" y="50"/>
                      <a:pt x="20" y="49"/>
                      <a:pt x="19" y="48"/>
                    </a:cubicBezTo>
                    <a:close/>
                    <a:moveTo>
                      <a:pt x="18" y="46"/>
                    </a:moveTo>
                    <a:cubicBezTo>
                      <a:pt x="24" y="43"/>
                      <a:pt x="30" y="39"/>
                      <a:pt x="36" y="35"/>
                    </a:cubicBezTo>
                    <a:cubicBezTo>
                      <a:pt x="38" y="34"/>
                      <a:pt x="40" y="33"/>
                      <a:pt x="42" y="32"/>
                    </a:cubicBezTo>
                    <a:cubicBezTo>
                      <a:pt x="34" y="37"/>
                      <a:pt x="25" y="41"/>
                      <a:pt x="19" y="47"/>
                    </a:cubicBezTo>
                    <a:cubicBezTo>
                      <a:pt x="18" y="47"/>
                      <a:pt x="18" y="46"/>
                      <a:pt x="18" y="46"/>
                    </a:cubicBezTo>
                    <a:close/>
                    <a:moveTo>
                      <a:pt x="15" y="41"/>
                    </a:moveTo>
                    <a:cubicBezTo>
                      <a:pt x="15" y="42"/>
                      <a:pt x="16" y="42"/>
                      <a:pt x="16" y="42"/>
                    </a:cubicBezTo>
                    <a:cubicBezTo>
                      <a:pt x="22" y="39"/>
                      <a:pt x="28" y="35"/>
                      <a:pt x="34" y="31"/>
                    </a:cubicBezTo>
                    <a:cubicBezTo>
                      <a:pt x="34" y="31"/>
                      <a:pt x="34" y="31"/>
                      <a:pt x="33" y="32"/>
                    </a:cubicBezTo>
                    <a:cubicBezTo>
                      <a:pt x="28" y="36"/>
                      <a:pt x="22" y="40"/>
                      <a:pt x="17" y="45"/>
                    </a:cubicBezTo>
                    <a:cubicBezTo>
                      <a:pt x="17" y="44"/>
                      <a:pt x="16" y="43"/>
                      <a:pt x="15" y="41"/>
                    </a:cubicBezTo>
                    <a:close/>
                    <a:moveTo>
                      <a:pt x="39" y="23"/>
                    </a:moveTo>
                    <a:cubicBezTo>
                      <a:pt x="42" y="21"/>
                      <a:pt x="46" y="17"/>
                      <a:pt x="50" y="15"/>
                    </a:cubicBezTo>
                    <a:cubicBezTo>
                      <a:pt x="50" y="15"/>
                      <a:pt x="51" y="15"/>
                      <a:pt x="51" y="14"/>
                    </a:cubicBezTo>
                    <a:cubicBezTo>
                      <a:pt x="51" y="14"/>
                      <a:pt x="51" y="14"/>
                      <a:pt x="52" y="14"/>
                    </a:cubicBezTo>
                    <a:cubicBezTo>
                      <a:pt x="52" y="15"/>
                      <a:pt x="51" y="16"/>
                      <a:pt x="51" y="17"/>
                    </a:cubicBezTo>
                    <a:cubicBezTo>
                      <a:pt x="51" y="17"/>
                      <a:pt x="51" y="17"/>
                      <a:pt x="51" y="18"/>
                    </a:cubicBezTo>
                    <a:cubicBezTo>
                      <a:pt x="45" y="21"/>
                      <a:pt x="40" y="27"/>
                      <a:pt x="34" y="30"/>
                    </a:cubicBezTo>
                    <a:cubicBezTo>
                      <a:pt x="30" y="32"/>
                      <a:pt x="27" y="35"/>
                      <a:pt x="23" y="37"/>
                    </a:cubicBezTo>
                    <a:cubicBezTo>
                      <a:pt x="22" y="38"/>
                      <a:pt x="20" y="39"/>
                      <a:pt x="18" y="39"/>
                    </a:cubicBezTo>
                    <a:cubicBezTo>
                      <a:pt x="15" y="41"/>
                      <a:pt x="19" y="39"/>
                      <a:pt x="19" y="38"/>
                    </a:cubicBezTo>
                    <a:cubicBezTo>
                      <a:pt x="25" y="34"/>
                      <a:pt x="32" y="30"/>
                      <a:pt x="37" y="25"/>
                    </a:cubicBezTo>
                    <a:cubicBezTo>
                      <a:pt x="38" y="24"/>
                      <a:pt x="38" y="24"/>
                      <a:pt x="39" y="23"/>
                    </a:cubicBezTo>
                    <a:close/>
                    <a:moveTo>
                      <a:pt x="50" y="7"/>
                    </a:moveTo>
                    <a:cubicBezTo>
                      <a:pt x="51" y="9"/>
                      <a:pt x="52" y="11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8" y="15"/>
                      <a:pt x="44" y="18"/>
                      <a:pt x="40" y="21"/>
                    </a:cubicBezTo>
                    <a:cubicBezTo>
                      <a:pt x="36" y="24"/>
                      <a:pt x="32" y="27"/>
                      <a:pt x="27" y="30"/>
                    </a:cubicBezTo>
                    <a:cubicBezTo>
                      <a:pt x="24" y="31"/>
                      <a:pt x="21" y="33"/>
                      <a:pt x="18" y="35"/>
                    </a:cubicBezTo>
                    <a:cubicBezTo>
                      <a:pt x="19" y="34"/>
                      <a:pt x="20" y="33"/>
                      <a:pt x="21" y="32"/>
                    </a:cubicBezTo>
                    <a:cubicBezTo>
                      <a:pt x="31" y="24"/>
                      <a:pt x="43" y="18"/>
                      <a:pt x="50" y="7"/>
                    </a:cubicBezTo>
                    <a:close/>
                    <a:moveTo>
                      <a:pt x="31" y="24"/>
                    </a:moveTo>
                    <a:cubicBezTo>
                      <a:pt x="35" y="21"/>
                      <a:pt x="38" y="18"/>
                      <a:pt x="41" y="16"/>
                    </a:cubicBezTo>
                    <a:cubicBezTo>
                      <a:pt x="44" y="13"/>
                      <a:pt x="47" y="10"/>
                      <a:pt x="49" y="8"/>
                    </a:cubicBezTo>
                    <a:cubicBezTo>
                      <a:pt x="45" y="15"/>
                      <a:pt x="38" y="19"/>
                      <a:pt x="31" y="24"/>
                    </a:cubicBezTo>
                    <a:close/>
                    <a:moveTo>
                      <a:pt x="48" y="26"/>
                    </a:moveTo>
                    <a:cubicBezTo>
                      <a:pt x="44" y="30"/>
                      <a:pt x="39" y="32"/>
                      <a:pt x="35" y="35"/>
                    </a:cubicBezTo>
                    <a:cubicBezTo>
                      <a:pt x="32" y="37"/>
                      <a:pt x="29" y="39"/>
                      <a:pt x="26" y="41"/>
                    </a:cubicBezTo>
                    <a:cubicBezTo>
                      <a:pt x="24" y="42"/>
                      <a:pt x="20" y="43"/>
                      <a:pt x="19" y="45"/>
                    </a:cubicBezTo>
                    <a:cubicBezTo>
                      <a:pt x="24" y="40"/>
                      <a:pt x="29" y="35"/>
                      <a:pt x="35" y="31"/>
                    </a:cubicBezTo>
                    <a:cubicBezTo>
                      <a:pt x="40" y="28"/>
                      <a:pt x="45" y="23"/>
                      <a:pt x="51" y="19"/>
                    </a:cubicBezTo>
                    <a:cubicBezTo>
                      <a:pt x="50" y="21"/>
                      <a:pt x="49" y="24"/>
                      <a:pt x="48" y="26"/>
                    </a:cubicBezTo>
                    <a:close/>
                    <a:moveTo>
                      <a:pt x="40" y="39"/>
                    </a:moveTo>
                    <a:cubicBezTo>
                      <a:pt x="37" y="42"/>
                      <a:pt x="34" y="45"/>
                      <a:pt x="30" y="47"/>
                    </a:cubicBezTo>
                    <a:cubicBezTo>
                      <a:pt x="29" y="48"/>
                      <a:pt x="28" y="48"/>
                      <a:pt x="28" y="49"/>
                    </a:cubicBezTo>
                    <a:cubicBezTo>
                      <a:pt x="30" y="47"/>
                      <a:pt x="32" y="45"/>
                      <a:pt x="35" y="43"/>
                    </a:cubicBezTo>
                    <a:cubicBezTo>
                      <a:pt x="37" y="41"/>
                      <a:pt x="39" y="39"/>
                      <a:pt x="42" y="37"/>
                    </a:cubicBezTo>
                    <a:cubicBezTo>
                      <a:pt x="41" y="38"/>
                      <a:pt x="41" y="39"/>
                      <a:pt x="40" y="39"/>
                    </a:cubicBezTo>
                    <a:close/>
                    <a:moveTo>
                      <a:pt x="43" y="35"/>
                    </a:move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2" y="35"/>
                      <a:pt x="42" y="36"/>
                    </a:cubicBezTo>
                    <a:cubicBezTo>
                      <a:pt x="39" y="38"/>
                      <a:pt x="37" y="40"/>
                      <a:pt x="34" y="42"/>
                    </a:cubicBezTo>
                    <a:cubicBezTo>
                      <a:pt x="32" y="44"/>
                      <a:pt x="29" y="46"/>
                      <a:pt x="26" y="48"/>
                    </a:cubicBezTo>
                    <a:cubicBezTo>
                      <a:pt x="25" y="49"/>
                      <a:pt x="23" y="50"/>
                      <a:pt x="21" y="50"/>
                    </a:cubicBezTo>
                    <a:cubicBezTo>
                      <a:pt x="22" y="50"/>
                      <a:pt x="25" y="48"/>
                      <a:pt x="26" y="47"/>
                    </a:cubicBezTo>
                    <a:cubicBezTo>
                      <a:pt x="33" y="43"/>
                      <a:pt x="39" y="38"/>
                      <a:pt x="45" y="32"/>
                    </a:cubicBezTo>
                    <a:cubicBezTo>
                      <a:pt x="44" y="33"/>
                      <a:pt x="44" y="34"/>
                      <a:pt x="43" y="35"/>
                    </a:cubicBezTo>
                    <a:close/>
                    <a:moveTo>
                      <a:pt x="46" y="30"/>
                    </a:moveTo>
                    <a:cubicBezTo>
                      <a:pt x="46" y="30"/>
                      <a:pt x="45" y="30"/>
                      <a:pt x="45" y="30"/>
                    </a:cubicBezTo>
                    <a:cubicBezTo>
                      <a:pt x="41" y="34"/>
                      <a:pt x="36" y="38"/>
                      <a:pt x="31" y="42"/>
                    </a:cubicBezTo>
                    <a:cubicBezTo>
                      <a:pt x="29" y="43"/>
                      <a:pt x="26" y="45"/>
                      <a:pt x="24" y="46"/>
                    </a:cubicBezTo>
                    <a:cubicBezTo>
                      <a:pt x="24" y="46"/>
                      <a:pt x="19" y="48"/>
                      <a:pt x="19" y="48"/>
                    </a:cubicBezTo>
                    <a:cubicBezTo>
                      <a:pt x="20" y="46"/>
                      <a:pt x="22" y="45"/>
                      <a:pt x="23" y="44"/>
                    </a:cubicBezTo>
                    <a:cubicBezTo>
                      <a:pt x="31" y="38"/>
                      <a:pt x="40" y="35"/>
                      <a:pt x="47" y="28"/>
                    </a:cubicBezTo>
                    <a:cubicBezTo>
                      <a:pt x="46" y="29"/>
                      <a:pt x="46" y="30"/>
                      <a:pt x="46" y="30"/>
                    </a:cubicBezTo>
                    <a:close/>
                    <a:moveTo>
                      <a:pt x="50" y="7"/>
                    </a:moveTo>
                    <a:cubicBezTo>
                      <a:pt x="43" y="12"/>
                      <a:pt x="37" y="18"/>
                      <a:pt x="30" y="24"/>
                    </a:cubicBezTo>
                    <a:cubicBezTo>
                      <a:pt x="26" y="27"/>
                      <a:pt x="23" y="30"/>
                      <a:pt x="18" y="32"/>
                    </a:cubicBezTo>
                    <a:cubicBezTo>
                      <a:pt x="17" y="33"/>
                      <a:pt x="15" y="34"/>
                      <a:pt x="13" y="35"/>
                    </a:cubicBezTo>
                    <a:cubicBezTo>
                      <a:pt x="14" y="35"/>
                      <a:pt x="15" y="33"/>
                      <a:pt x="16" y="32"/>
                    </a:cubicBezTo>
                    <a:cubicBezTo>
                      <a:pt x="17" y="32"/>
                      <a:pt x="17" y="31"/>
                      <a:pt x="17" y="31"/>
                    </a:cubicBezTo>
                    <a:cubicBezTo>
                      <a:pt x="19" y="30"/>
                      <a:pt x="20" y="28"/>
                      <a:pt x="22" y="27"/>
                    </a:cubicBezTo>
                    <a:cubicBezTo>
                      <a:pt x="27" y="23"/>
                      <a:pt x="31" y="20"/>
                      <a:pt x="36" y="17"/>
                    </a:cubicBezTo>
                    <a:cubicBezTo>
                      <a:pt x="41" y="14"/>
                      <a:pt x="45" y="11"/>
                      <a:pt x="48" y="5"/>
                    </a:cubicBezTo>
                    <a:cubicBezTo>
                      <a:pt x="49" y="6"/>
                      <a:pt x="49" y="6"/>
                      <a:pt x="50" y="7"/>
                    </a:cubicBezTo>
                    <a:close/>
                    <a:moveTo>
                      <a:pt x="12" y="34"/>
                    </a:moveTo>
                    <a:cubicBezTo>
                      <a:pt x="12" y="34"/>
                      <a:pt x="13" y="34"/>
                      <a:pt x="14" y="33"/>
                    </a:cubicBezTo>
                    <a:cubicBezTo>
                      <a:pt x="13" y="34"/>
                      <a:pt x="13" y="35"/>
                      <a:pt x="12" y="35"/>
                    </a:cubicBezTo>
                    <a:cubicBezTo>
                      <a:pt x="12" y="35"/>
                      <a:pt x="12" y="35"/>
                      <a:pt x="12" y="34"/>
                    </a:cubicBezTo>
                    <a:close/>
                    <a:moveTo>
                      <a:pt x="10" y="30"/>
                    </a:moveTo>
                    <a:cubicBezTo>
                      <a:pt x="12" y="29"/>
                      <a:pt x="15" y="27"/>
                      <a:pt x="17" y="25"/>
                    </a:cubicBezTo>
                    <a:cubicBezTo>
                      <a:pt x="19" y="24"/>
                      <a:pt x="23" y="22"/>
                      <a:pt x="24" y="20"/>
                    </a:cubicBezTo>
                    <a:cubicBezTo>
                      <a:pt x="20" y="25"/>
                      <a:pt x="15" y="28"/>
                      <a:pt x="11" y="33"/>
                    </a:cubicBezTo>
                    <a:cubicBezTo>
                      <a:pt x="11" y="32"/>
                      <a:pt x="10" y="31"/>
                      <a:pt x="10" y="30"/>
                    </a:cubicBezTo>
                    <a:close/>
                    <a:moveTo>
                      <a:pt x="8" y="27"/>
                    </a:moveTo>
                    <a:cubicBezTo>
                      <a:pt x="13" y="25"/>
                      <a:pt x="16" y="21"/>
                      <a:pt x="20" y="18"/>
                    </a:cubicBezTo>
                    <a:cubicBezTo>
                      <a:pt x="21" y="18"/>
                      <a:pt x="24" y="15"/>
                      <a:pt x="21" y="18"/>
                    </a:cubicBezTo>
                    <a:cubicBezTo>
                      <a:pt x="20" y="19"/>
                      <a:pt x="19" y="20"/>
                      <a:pt x="18" y="22"/>
                    </a:cubicBezTo>
                    <a:cubicBezTo>
                      <a:pt x="15" y="24"/>
                      <a:pt x="12" y="27"/>
                      <a:pt x="9" y="30"/>
                    </a:cubicBezTo>
                    <a:cubicBezTo>
                      <a:pt x="9" y="29"/>
                      <a:pt x="8" y="28"/>
                      <a:pt x="8" y="27"/>
                    </a:cubicBezTo>
                    <a:close/>
                    <a:moveTo>
                      <a:pt x="7" y="23"/>
                    </a:moveTo>
                    <a:cubicBezTo>
                      <a:pt x="11" y="21"/>
                      <a:pt x="15" y="17"/>
                      <a:pt x="20" y="14"/>
                    </a:cubicBezTo>
                    <a:cubicBezTo>
                      <a:pt x="23" y="12"/>
                      <a:pt x="19" y="16"/>
                      <a:pt x="19" y="16"/>
                    </a:cubicBezTo>
                    <a:cubicBezTo>
                      <a:pt x="17" y="17"/>
                      <a:pt x="16" y="18"/>
                      <a:pt x="15" y="19"/>
                    </a:cubicBezTo>
                    <a:cubicBezTo>
                      <a:pt x="12" y="22"/>
                      <a:pt x="10" y="24"/>
                      <a:pt x="8" y="26"/>
                    </a:cubicBezTo>
                    <a:cubicBezTo>
                      <a:pt x="7" y="25"/>
                      <a:pt x="7" y="24"/>
                      <a:pt x="7" y="23"/>
                    </a:cubicBezTo>
                    <a:close/>
                    <a:moveTo>
                      <a:pt x="5" y="20"/>
                    </a:moveTo>
                    <a:cubicBezTo>
                      <a:pt x="8" y="18"/>
                      <a:pt x="10" y="17"/>
                      <a:pt x="13" y="15"/>
                    </a:cubicBezTo>
                    <a:cubicBezTo>
                      <a:pt x="14" y="14"/>
                      <a:pt x="15" y="13"/>
                      <a:pt x="17" y="12"/>
                    </a:cubicBezTo>
                    <a:cubicBezTo>
                      <a:pt x="18" y="11"/>
                      <a:pt x="21" y="8"/>
                      <a:pt x="18" y="12"/>
                    </a:cubicBezTo>
                    <a:cubicBezTo>
                      <a:pt x="15" y="16"/>
                      <a:pt x="10" y="19"/>
                      <a:pt x="6" y="22"/>
                    </a:cubicBezTo>
                    <a:cubicBezTo>
                      <a:pt x="6" y="21"/>
                      <a:pt x="6" y="20"/>
                      <a:pt x="5" y="20"/>
                    </a:cubicBezTo>
                    <a:close/>
                    <a:moveTo>
                      <a:pt x="5" y="13"/>
                    </a:moveTo>
                    <a:cubicBezTo>
                      <a:pt x="6" y="11"/>
                      <a:pt x="8" y="10"/>
                      <a:pt x="9" y="9"/>
                    </a:cubicBezTo>
                    <a:cubicBezTo>
                      <a:pt x="12" y="7"/>
                      <a:pt x="16" y="4"/>
                      <a:pt x="12" y="9"/>
                    </a:cubicBezTo>
                    <a:cubicBezTo>
                      <a:pt x="10" y="11"/>
                      <a:pt x="7" y="13"/>
                      <a:pt x="5" y="15"/>
                    </a:cubicBezTo>
                    <a:cubicBezTo>
                      <a:pt x="5" y="14"/>
                      <a:pt x="5" y="13"/>
                      <a:pt x="5" y="13"/>
                    </a:cubicBezTo>
                    <a:close/>
                    <a:moveTo>
                      <a:pt x="5" y="18"/>
                    </a:moveTo>
                    <a:cubicBezTo>
                      <a:pt x="5" y="17"/>
                      <a:pt x="5" y="17"/>
                      <a:pt x="5" y="16"/>
                    </a:cubicBezTo>
                    <a:cubicBezTo>
                      <a:pt x="9" y="14"/>
                      <a:pt x="12" y="11"/>
                      <a:pt x="16" y="8"/>
                    </a:cubicBezTo>
                    <a:cubicBezTo>
                      <a:pt x="19" y="6"/>
                      <a:pt x="13" y="12"/>
                      <a:pt x="13" y="13"/>
                    </a:cubicBezTo>
                    <a:cubicBezTo>
                      <a:pt x="10" y="15"/>
                      <a:pt x="8" y="17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lose/>
                    <a:moveTo>
                      <a:pt x="22" y="13"/>
                    </a:moveTo>
                    <a:cubicBezTo>
                      <a:pt x="19" y="14"/>
                      <a:pt x="17" y="15"/>
                      <a:pt x="15" y="17"/>
                    </a:cubicBezTo>
                    <a:cubicBezTo>
                      <a:pt x="12" y="19"/>
                      <a:pt x="9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1" y="18"/>
                      <a:pt x="17" y="15"/>
                      <a:pt x="20" y="10"/>
                    </a:cubicBezTo>
                    <a:cubicBezTo>
                      <a:pt x="21" y="11"/>
                      <a:pt x="22" y="12"/>
                      <a:pt x="22" y="13"/>
                    </a:cubicBezTo>
                    <a:close/>
                    <a:moveTo>
                      <a:pt x="24" y="16"/>
                    </a:moveTo>
                    <a:cubicBezTo>
                      <a:pt x="18" y="18"/>
                      <a:pt x="15" y="22"/>
                      <a:pt x="11" y="25"/>
                    </a:cubicBezTo>
                    <a:cubicBezTo>
                      <a:pt x="10" y="25"/>
                      <a:pt x="7" y="27"/>
                      <a:pt x="10" y="25"/>
                    </a:cubicBezTo>
                    <a:cubicBezTo>
                      <a:pt x="11" y="23"/>
                      <a:pt x="13" y="22"/>
                      <a:pt x="14" y="21"/>
                    </a:cubicBezTo>
                    <a:cubicBezTo>
                      <a:pt x="17" y="19"/>
                      <a:pt x="20" y="16"/>
                      <a:pt x="22" y="13"/>
                    </a:cubicBezTo>
                    <a:cubicBezTo>
                      <a:pt x="23" y="14"/>
                      <a:pt x="23" y="15"/>
                      <a:pt x="24" y="16"/>
                    </a:cubicBezTo>
                    <a:close/>
                    <a:moveTo>
                      <a:pt x="25" y="19"/>
                    </a:moveTo>
                    <a:cubicBezTo>
                      <a:pt x="20" y="22"/>
                      <a:pt x="15" y="26"/>
                      <a:pt x="10" y="29"/>
                    </a:cubicBezTo>
                    <a:cubicBezTo>
                      <a:pt x="15" y="26"/>
                      <a:pt x="20" y="21"/>
                      <a:pt x="24" y="16"/>
                    </a:cubicBezTo>
                    <a:cubicBezTo>
                      <a:pt x="24" y="17"/>
                      <a:pt x="25" y="18"/>
                      <a:pt x="25" y="19"/>
                    </a:cubicBezTo>
                    <a:close/>
                    <a:moveTo>
                      <a:pt x="25" y="20"/>
                    </a:move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7" y="21"/>
                      <a:pt x="27" y="21"/>
                    </a:cubicBezTo>
                    <a:cubicBezTo>
                      <a:pt x="26" y="22"/>
                      <a:pt x="25" y="23"/>
                      <a:pt x="24" y="24"/>
                    </a:cubicBezTo>
                    <a:cubicBezTo>
                      <a:pt x="23" y="25"/>
                      <a:pt x="22" y="25"/>
                      <a:pt x="22" y="26"/>
                    </a:cubicBezTo>
                    <a:cubicBezTo>
                      <a:pt x="20" y="28"/>
                      <a:pt x="18" y="29"/>
                      <a:pt x="16" y="31"/>
                    </a:cubicBezTo>
                    <a:cubicBezTo>
                      <a:pt x="15" y="31"/>
                      <a:pt x="15" y="32"/>
                      <a:pt x="14" y="32"/>
                    </a:cubicBezTo>
                    <a:cubicBezTo>
                      <a:pt x="13" y="33"/>
                      <a:pt x="11" y="35"/>
                      <a:pt x="13" y="32"/>
                    </a:cubicBezTo>
                    <a:cubicBezTo>
                      <a:pt x="17" y="28"/>
                      <a:pt x="21" y="24"/>
                      <a:pt x="25" y="20"/>
                    </a:cubicBezTo>
                    <a:cubicBezTo>
                      <a:pt x="25" y="20"/>
                      <a:pt x="25" y="20"/>
                      <a:pt x="25" y="20"/>
                    </a:cubicBezTo>
                    <a:close/>
                    <a:moveTo>
                      <a:pt x="31" y="16"/>
                    </a:moveTo>
                    <a:cubicBezTo>
                      <a:pt x="34" y="14"/>
                      <a:pt x="37" y="12"/>
                      <a:pt x="40" y="10"/>
                    </a:cubicBezTo>
                    <a:cubicBezTo>
                      <a:pt x="38" y="12"/>
                      <a:pt x="37" y="13"/>
                      <a:pt x="35" y="15"/>
                    </a:cubicBezTo>
                    <a:cubicBezTo>
                      <a:pt x="34" y="16"/>
                      <a:pt x="32" y="17"/>
                      <a:pt x="30" y="18"/>
                    </a:cubicBezTo>
                    <a:cubicBezTo>
                      <a:pt x="31" y="17"/>
                      <a:pt x="31" y="17"/>
                      <a:pt x="31" y="16"/>
                    </a:cubicBezTo>
                    <a:close/>
                    <a:moveTo>
                      <a:pt x="27" y="22"/>
                    </a:moveTo>
                    <a:cubicBezTo>
                      <a:pt x="27" y="22"/>
                      <a:pt x="27" y="22"/>
                      <a:pt x="28" y="22"/>
                    </a:cubicBezTo>
                    <a:cubicBezTo>
                      <a:pt x="27" y="22"/>
                      <a:pt x="27" y="22"/>
                      <a:pt x="27" y="23"/>
                    </a:cubicBezTo>
                    <a:cubicBezTo>
                      <a:pt x="27" y="22"/>
                      <a:pt x="27" y="22"/>
                      <a:pt x="27" y="22"/>
                    </a:cubicBezTo>
                    <a:close/>
                    <a:moveTo>
                      <a:pt x="30" y="20"/>
                    </a:moveTo>
                    <a:cubicBezTo>
                      <a:pt x="32" y="18"/>
                      <a:pt x="33" y="16"/>
                      <a:pt x="36" y="15"/>
                    </a:cubicBezTo>
                    <a:cubicBezTo>
                      <a:pt x="38" y="14"/>
                      <a:pt x="40" y="12"/>
                      <a:pt x="42" y="10"/>
                    </a:cubicBezTo>
                    <a:cubicBezTo>
                      <a:pt x="42" y="10"/>
                      <a:pt x="44" y="8"/>
                      <a:pt x="45" y="7"/>
                    </a:cubicBezTo>
                    <a:cubicBezTo>
                      <a:pt x="46" y="6"/>
                      <a:pt x="46" y="6"/>
                      <a:pt x="47" y="6"/>
                    </a:cubicBezTo>
                    <a:cubicBezTo>
                      <a:pt x="47" y="6"/>
                      <a:pt x="46" y="6"/>
                      <a:pt x="46" y="7"/>
                    </a:cubicBezTo>
                    <a:cubicBezTo>
                      <a:pt x="45" y="8"/>
                      <a:pt x="44" y="10"/>
                      <a:pt x="43" y="11"/>
                    </a:cubicBezTo>
                    <a:cubicBezTo>
                      <a:pt x="41" y="13"/>
                      <a:pt x="38" y="15"/>
                      <a:pt x="35" y="17"/>
                    </a:cubicBezTo>
                    <a:cubicBezTo>
                      <a:pt x="33" y="18"/>
                      <a:pt x="31" y="19"/>
                      <a:pt x="29" y="21"/>
                    </a:cubicBezTo>
                    <a:cubicBezTo>
                      <a:pt x="29" y="20"/>
                      <a:pt x="29" y="20"/>
                      <a:pt x="30" y="20"/>
                    </a:cubicBezTo>
                    <a:close/>
                    <a:moveTo>
                      <a:pt x="43" y="6"/>
                    </a:moveTo>
                    <a:cubicBezTo>
                      <a:pt x="43" y="5"/>
                      <a:pt x="45" y="5"/>
                      <a:pt x="46" y="5"/>
                    </a:cubicBezTo>
                    <a:cubicBezTo>
                      <a:pt x="45" y="6"/>
                      <a:pt x="44" y="7"/>
                      <a:pt x="43" y="8"/>
                    </a:cubicBezTo>
                    <a:cubicBezTo>
                      <a:pt x="40" y="9"/>
                      <a:pt x="38" y="11"/>
                      <a:pt x="35" y="13"/>
                    </a:cubicBezTo>
                    <a:cubicBezTo>
                      <a:pt x="34" y="14"/>
                      <a:pt x="33" y="14"/>
                      <a:pt x="32" y="15"/>
                    </a:cubicBezTo>
                    <a:cubicBezTo>
                      <a:pt x="33" y="15"/>
                      <a:pt x="33" y="14"/>
                      <a:pt x="33" y="14"/>
                    </a:cubicBezTo>
                    <a:cubicBezTo>
                      <a:pt x="36" y="11"/>
                      <a:pt x="39" y="8"/>
                      <a:pt x="43" y="6"/>
                    </a:cubicBezTo>
                    <a:close/>
                    <a:moveTo>
                      <a:pt x="40" y="6"/>
                    </a:moveTo>
                    <a:cubicBezTo>
                      <a:pt x="38" y="8"/>
                      <a:pt x="36" y="10"/>
                      <a:pt x="34" y="12"/>
                    </a:cubicBezTo>
                    <a:cubicBezTo>
                      <a:pt x="35" y="10"/>
                      <a:pt x="37" y="7"/>
                      <a:pt x="40" y="6"/>
                    </a:cubicBezTo>
                    <a:close/>
                    <a:moveTo>
                      <a:pt x="20" y="9"/>
                    </a:moveTo>
                    <a:cubicBezTo>
                      <a:pt x="15" y="12"/>
                      <a:pt x="10" y="16"/>
                      <a:pt x="5" y="19"/>
                    </a:cubicBezTo>
                    <a:cubicBezTo>
                      <a:pt x="10" y="16"/>
                      <a:pt x="15" y="12"/>
                      <a:pt x="18" y="7"/>
                    </a:cubicBezTo>
                    <a:cubicBezTo>
                      <a:pt x="19" y="8"/>
                      <a:pt x="19" y="8"/>
                      <a:pt x="20" y="9"/>
                    </a:cubicBezTo>
                    <a:close/>
                    <a:moveTo>
                      <a:pt x="18" y="7"/>
                    </a:moveTo>
                    <a:cubicBezTo>
                      <a:pt x="13" y="9"/>
                      <a:pt x="10" y="13"/>
                      <a:pt x="5" y="16"/>
                    </a:cubicBezTo>
                    <a:cubicBezTo>
                      <a:pt x="7" y="15"/>
                      <a:pt x="9" y="12"/>
                      <a:pt x="10" y="11"/>
                    </a:cubicBezTo>
                    <a:cubicBezTo>
                      <a:pt x="12" y="9"/>
                      <a:pt x="14" y="7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7" y="6"/>
                      <a:pt x="18" y="7"/>
                    </a:cubicBezTo>
                    <a:close/>
                    <a:moveTo>
                      <a:pt x="14" y="5"/>
                    </a:moveTo>
                    <a:cubicBezTo>
                      <a:pt x="11" y="7"/>
                      <a:pt x="8" y="9"/>
                      <a:pt x="5" y="12"/>
                    </a:cubicBezTo>
                    <a:cubicBezTo>
                      <a:pt x="6" y="7"/>
                      <a:pt x="8" y="3"/>
                      <a:pt x="14" y="5"/>
                    </a:cubicBezTo>
                    <a:close/>
                    <a:moveTo>
                      <a:pt x="13" y="36"/>
                    </a:moveTo>
                    <a:cubicBezTo>
                      <a:pt x="15" y="35"/>
                      <a:pt x="18" y="34"/>
                      <a:pt x="20" y="32"/>
                    </a:cubicBezTo>
                    <a:cubicBezTo>
                      <a:pt x="18" y="34"/>
                      <a:pt x="16" y="36"/>
                      <a:pt x="14" y="38"/>
                    </a:cubicBezTo>
                    <a:cubicBezTo>
                      <a:pt x="14" y="38"/>
                      <a:pt x="14" y="38"/>
                      <a:pt x="15" y="38"/>
                    </a:cubicBezTo>
                    <a:cubicBezTo>
                      <a:pt x="21" y="34"/>
                      <a:pt x="28" y="30"/>
                      <a:pt x="34" y="26"/>
                    </a:cubicBezTo>
                    <a:cubicBezTo>
                      <a:pt x="34" y="26"/>
                      <a:pt x="34" y="26"/>
                      <a:pt x="35" y="26"/>
                    </a:cubicBezTo>
                    <a:cubicBezTo>
                      <a:pt x="34" y="26"/>
                      <a:pt x="34" y="26"/>
                      <a:pt x="34" y="26"/>
                    </a:cubicBezTo>
                    <a:cubicBezTo>
                      <a:pt x="28" y="32"/>
                      <a:pt x="21" y="35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5" y="40"/>
                      <a:pt x="14" y="39"/>
                    </a:cubicBezTo>
                    <a:cubicBezTo>
                      <a:pt x="14" y="38"/>
                      <a:pt x="13" y="37"/>
                      <a:pt x="13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154"/>
              <p:cNvSpPr>
                <a:spLocks noEditPoints="1"/>
              </p:cNvSpPr>
              <p:nvPr/>
            </p:nvSpPr>
            <p:spPr bwMode="auto">
              <a:xfrm>
                <a:off x="1067" y="1462"/>
                <a:ext cx="218" cy="206"/>
              </a:xfrm>
              <a:custGeom>
                <a:avLst/>
                <a:gdLst>
                  <a:gd name="T0" fmla="*/ 45 w 92"/>
                  <a:gd name="T1" fmla="*/ 4 h 87"/>
                  <a:gd name="T2" fmla="*/ 25 w 92"/>
                  <a:gd name="T3" fmla="*/ 86 h 87"/>
                  <a:gd name="T4" fmla="*/ 74 w 92"/>
                  <a:gd name="T5" fmla="*/ 26 h 87"/>
                  <a:gd name="T6" fmla="*/ 70 w 92"/>
                  <a:gd name="T7" fmla="*/ 24 h 87"/>
                  <a:gd name="T8" fmla="*/ 71 w 92"/>
                  <a:gd name="T9" fmla="*/ 13 h 87"/>
                  <a:gd name="T10" fmla="*/ 8 w 92"/>
                  <a:gd name="T11" fmla="*/ 66 h 87"/>
                  <a:gd name="T12" fmla="*/ 14 w 92"/>
                  <a:gd name="T13" fmla="*/ 60 h 87"/>
                  <a:gd name="T14" fmla="*/ 19 w 92"/>
                  <a:gd name="T15" fmla="*/ 69 h 87"/>
                  <a:gd name="T16" fmla="*/ 21 w 92"/>
                  <a:gd name="T17" fmla="*/ 70 h 87"/>
                  <a:gd name="T18" fmla="*/ 27 w 92"/>
                  <a:gd name="T19" fmla="*/ 61 h 87"/>
                  <a:gd name="T20" fmla="*/ 26 w 92"/>
                  <a:gd name="T21" fmla="*/ 75 h 87"/>
                  <a:gd name="T22" fmla="*/ 42 w 92"/>
                  <a:gd name="T23" fmla="*/ 41 h 87"/>
                  <a:gd name="T24" fmla="*/ 46 w 92"/>
                  <a:gd name="T25" fmla="*/ 29 h 87"/>
                  <a:gd name="T26" fmla="*/ 39 w 92"/>
                  <a:gd name="T27" fmla="*/ 56 h 87"/>
                  <a:gd name="T28" fmla="*/ 65 w 92"/>
                  <a:gd name="T29" fmla="*/ 5 h 87"/>
                  <a:gd name="T30" fmla="*/ 57 w 92"/>
                  <a:gd name="T31" fmla="*/ 12 h 87"/>
                  <a:gd name="T32" fmla="*/ 51 w 92"/>
                  <a:gd name="T33" fmla="*/ 7 h 87"/>
                  <a:gd name="T34" fmla="*/ 47 w 92"/>
                  <a:gd name="T35" fmla="*/ 46 h 87"/>
                  <a:gd name="T36" fmla="*/ 57 w 92"/>
                  <a:gd name="T37" fmla="*/ 17 h 87"/>
                  <a:gd name="T38" fmla="*/ 61 w 92"/>
                  <a:gd name="T39" fmla="*/ 16 h 87"/>
                  <a:gd name="T40" fmla="*/ 63 w 92"/>
                  <a:gd name="T41" fmla="*/ 15 h 87"/>
                  <a:gd name="T42" fmla="*/ 60 w 92"/>
                  <a:gd name="T43" fmla="*/ 14 h 87"/>
                  <a:gd name="T44" fmla="*/ 56 w 92"/>
                  <a:gd name="T45" fmla="*/ 14 h 87"/>
                  <a:gd name="T46" fmla="*/ 48 w 92"/>
                  <a:gd name="T47" fmla="*/ 6 h 87"/>
                  <a:gd name="T48" fmla="*/ 24 w 92"/>
                  <a:gd name="T49" fmla="*/ 79 h 87"/>
                  <a:gd name="T50" fmla="*/ 20 w 92"/>
                  <a:gd name="T51" fmla="*/ 74 h 87"/>
                  <a:gd name="T52" fmla="*/ 25 w 92"/>
                  <a:gd name="T53" fmla="*/ 80 h 87"/>
                  <a:gd name="T54" fmla="*/ 32 w 92"/>
                  <a:gd name="T55" fmla="*/ 50 h 87"/>
                  <a:gd name="T56" fmla="*/ 19 w 92"/>
                  <a:gd name="T57" fmla="*/ 73 h 87"/>
                  <a:gd name="T58" fmla="*/ 16 w 92"/>
                  <a:gd name="T59" fmla="*/ 71 h 87"/>
                  <a:gd name="T60" fmla="*/ 18 w 92"/>
                  <a:gd name="T61" fmla="*/ 64 h 87"/>
                  <a:gd name="T62" fmla="*/ 10 w 92"/>
                  <a:gd name="T63" fmla="*/ 67 h 87"/>
                  <a:gd name="T64" fmla="*/ 33 w 92"/>
                  <a:gd name="T65" fmla="*/ 77 h 87"/>
                  <a:gd name="T66" fmla="*/ 52 w 92"/>
                  <a:gd name="T67" fmla="*/ 25 h 87"/>
                  <a:gd name="T68" fmla="*/ 59 w 92"/>
                  <a:gd name="T69" fmla="*/ 16 h 87"/>
                  <a:gd name="T70" fmla="*/ 51 w 92"/>
                  <a:gd name="T71" fmla="*/ 52 h 87"/>
                  <a:gd name="T72" fmla="*/ 55 w 92"/>
                  <a:gd name="T73" fmla="*/ 54 h 87"/>
                  <a:gd name="T74" fmla="*/ 71 w 92"/>
                  <a:gd name="T75" fmla="*/ 5 h 87"/>
                  <a:gd name="T76" fmla="*/ 50 w 92"/>
                  <a:gd name="T77" fmla="*/ 59 h 87"/>
                  <a:gd name="T78" fmla="*/ 66 w 92"/>
                  <a:gd name="T79" fmla="*/ 41 h 87"/>
                  <a:gd name="T80" fmla="*/ 70 w 92"/>
                  <a:gd name="T81" fmla="*/ 19 h 87"/>
                  <a:gd name="T82" fmla="*/ 70 w 92"/>
                  <a:gd name="T83" fmla="*/ 33 h 87"/>
                  <a:gd name="T84" fmla="*/ 78 w 92"/>
                  <a:gd name="T85" fmla="*/ 6 h 87"/>
                  <a:gd name="T86" fmla="*/ 51 w 92"/>
                  <a:gd name="T87" fmla="*/ 59 h 87"/>
                  <a:gd name="T88" fmla="*/ 68 w 92"/>
                  <a:gd name="T89" fmla="*/ 25 h 87"/>
                  <a:gd name="T90" fmla="*/ 81 w 92"/>
                  <a:gd name="T91" fmla="*/ 40 h 87"/>
                  <a:gd name="T92" fmla="*/ 85 w 92"/>
                  <a:gd name="T93" fmla="*/ 14 h 87"/>
                  <a:gd name="T94" fmla="*/ 78 w 92"/>
                  <a:gd name="T95" fmla="*/ 36 h 87"/>
                  <a:gd name="T96" fmla="*/ 82 w 92"/>
                  <a:gd name="T97" fmla="*/ 10 h 87"/>
                  <a:gd name="T98" fmla="*/ 87 w 92"/>
                  <a:gd name="T99" fmla="*/ 19 h 87"/>
                  <a:gd name="T100" fmla="*/ 84 w 92"/>
                  <a:gd name="T101" fmla="*/ 27 h 87"/>
                  <a:gd name="T102" fmla="*/ 88 w 92"/>
                  <a:gd name="T103" fmla="*/ 5 h 87"/>
                  <a:gd name="T104" fmla="*/ 86 w 92"/>
                  <a:gd name="T105" fmla="*/ 7 h 87"/>
                  <a:gd name="T106" fmla="*/ 76 w 92"/>
                  <a:gd name="T107" fmla="*/ 34 h 87"/>
                  <a:gd name="T108" fmla="*/ 73 w 92"/>
                  <a:gd name="T109" fmla="*/ 33 h 87"/>
                  <a:gd name="T110" fmla="*/ 81 w 92"/>
                  <a:gd name="T111" fmla="*/ 2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2" h="87">
                    <a:moveTo>
                      <a:pt x="87" y="47"/>
                    </a:moveTo>
                    <a:cubicBezTo>
                      <a:pt x="87" y="47"/>
                      <a:pt x="88" y="46"/>
                      <a:pt x="88" y="45"/>
                    </a:cubicBezTo>
                    <a:cubicBezTo>
                      <a:pt x="88" y="31"/>
                      <a:pt x="91" y="17"/>
                      <a:pt x="92" y="2"/>
                    </a:cubicBezTo>
                    <a:cubicBezTo>
                      <a:pt x="92" y="1"/>
                      <a:pt x="92" y="1"/>
                      <a:pt x="91" y="1"/>
                    </a:cubicBezTo>
                    <a:cubicBezTo>
                      <a:pt x="91" y="1"/>
                      <a:pt x="91" y="1"/>
                      <a:pt x="90" y="1"/>
                    </a:cubicBezTo>
                    <a:cubicBezTo>
                      <a:pt x="82" y="0"/>
                      <a:pt x="74" y="1"/>
                      <a:pt x="66" y="2"/>
                    </a:cubicBezTo>
                    <a:cubicBezTo>
                      <a:pt x="59" y="2"/>
                      <a:pt x="52" y="3"/>
                      <a:pt x="45" y="4"/>
                    </a:cubicBezTo>
                    <a:cubicBezTo>
                      <a:pt x="44" y="4"/>
                      <a:pt x="44" y="4"/>
                      <a:pt x="44" y="5"/>
                    </a:cubicBezTo>
                    <a:cubicBezTo>
                      <a:pt x="43" y="5"/>
                      <a:pt x="43" y="6"/>
                      <a:pt x="44" y="7"/>
                    </a:cubicBezTo>
                    <a:cubicBezTo>
                      <a:pt x="48" y="10"/>
                      <a:pt x="50" y="14"/>
                      <a:pt x="53" y="18"/>
                    </a:cubicBezTo>
                    <a:cubicBezTo>
                      <a:pt x="36" y="34"/>
                      <a:pt x="21" y="52"/>
                      <a:pt x="1" y="65"/>
                    </a:cubicBezTo>
                    <a:cubicBezTo>
                      <a:pt x="0" y="65"/>
                      <a:pt x="0" y="66"/>
                      <a:pt x="0" y="67"/>
                    </a:cubicBezTo>
                    <a:cubicBezTo>
                      <a:pt x="1" y="68"/>
                      <a:pt x="1" y="68"/>
                      <a:pt x="2" y="68"/>
                    </a:cubicBezTo>
                    <a:cubicBezTo>
                      <a:pt x="12" y="69"/>
                      <a:pt x="21" y="77"/>
                      <a:pt x="25" y="86"/>
                    </a:cubicBezTo>
                    <a:cubicBezTo>
                      <a:pt x="26" y="86"/>
                      <a:pt x="26" y="86"/>
                      <a:pt x="26" y="87"/>
                    </a:cubicBezTo>
                    <a:cubicBezTo>
                      <a:pt x="27" y="87"/>
                      <a:pt x="27" y="87"/>
                      <a:pt x="28" y="86"/>
                    </a:cubicBezTo>
                    <a:cubicBezTo>
                      <a:pt x="44" y="71"/>
                      <a:pt x="59" y="53"/>
                      <a:pt x="76" y="38"/>
                    </a:cubicBezTo>
                    <a:cubicBezTo>
                      <a:pt x="79" y="41"/>
                      <a:pt x="82" y="44"/>
                      <a:pt x="84" y="47"/>
                    </a:cubicBezTo>
                    <a:cubicBezTo>
                      <a:pt x="85" y="48"/>
                      <a:pt x="86" y="47"/>
                      <a:pt x="87" y="47"/>
                    </a:cubicBezTo>
                    <a:close/>
                    <a:moveTo>
                      <a:pt x="69" y="40"/>
                    </a:moveTo>
                    <a:cubicBezTo>
                      <a:pt x="72" y="36"/>
                      <a:pt x="72" y="31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3" y="30"/>
                      <a:pt x="72" y="34"/>
                      <a:pt x="72" y="38"/>
                    </a:cubicBezTo>
                    <a:cubicBezTo>
                      <a:pt x="71" y="38"/>
                      <a:pt x="70" y="39"/>
                      <a:pt x="69" y="40"/>
                    </a:cubicBezTo>
                    <a:close/>
                    <a:moveTo>
                      <a:pt x="62" y="48"/>
                    </a:moveTo>
                    <a:cubicBezTo>
                      <a:pt x="64" y="42"/>
                      <a:pt x="65" y="37"/>
                      <a:pt x="67" y="31"/>
                    </a:cubicBezTo>
                    <a:cubicBezTo>
                      <a:pt x="69" y="25"/>
                      <a:pt x="71" y="19"/>
                      <a:pt x="73" y="13"/>
                    </a:cubicBezTo>
                    <a:cubicBezTo>
                      <a:pt x="72" y="17"/>
                      <a:pt x="71" y="20"/>
                      <a:pt x="70" y="24"/>
                    </a:cubicBezTo>
                    <a:cubicBezTo>
                      <a:pt x="68" y="31"/>
                      <a:pt x="66" y="38"/>
                      <a:pt x="64" y="45"/>
                    </a:cubicBezTo>
                    <a:cubicBezTo>
                      <a:pt x="64" y="45"/>
                      <a:pt x="64" y="45"/>
                      <a:pt x="64" y="45"/>
                    </a:cubicBezTo>
                    <a:cubicBezTo>
                      <a:pt x="63" y="46"/>
                      <a:pt x="62" y="47"/>
                      <a:pt x="62" y="48"/>
                    </a:cubicBezTo>
                    <a:close/>
                    <a:moveTo>
                      <a:pt x="55" y="54"/>
                    </a:moveTo>
                    <a:cubicBezTo>
                      <a:pt x="62" y="40"/>
                      <a:pt x="66" y="24"/>
                      <a:pt x="72" y="9"/>
                    </a:cubicBezTo>
                    <a:cubicBezTo>
                      <a:pt x="72" y="8"/>
                      <a:pt x="74" y="2"/>
                      <a:pt x="73" y="7"/>
                    </a:cubicBezTo>
                    <a:cubicBezTo>
                      <a:pt x="73" y="9"/>
                      <a:pt x="72" y="11"/>
                      <a:pt x="71" y="13"/>
                    </a:cubicBezTo>
                    <a:cubicBezTo>
                      <a:pt x="70" y="18"/>
                      <a:pt x="69" y="22"/>
                      <a:pt x="67" y="26"/>
                    </a:cubicBezTo>
                    <a:cubicBezTo>
                      <a:pt x="64" y="34"/>
                      <a:pt x="63" y="42"/>
                      <a:pt x="60" y="49"/>
                    </a:cubicBezTo>
                    <a:cubicBezTo>
                      <a:pt x="58" y="51"/>
                      <a:pt x="57" y="53"/>
                      <a:pt x="55" y="54"/>
                    </a:cubicBezTo>
                    <a:close/>
                    <a:moveTo>
                      <a:pt x="5" y="65"/>
                    </a:moveTo>
                    <a:cubicBezTo>
                      <a:pt x="6" y="65"/>
                      <a:pt x="7" y="64"/>
                      <a:pt x="8" y="63"/>
                    </a:cubicBezTo>
                    <a:cubicBezTo>
                      <a:pt x="8" y="64"/>
                      <a:pt x="7" y="65"/>
                      <a:pt x="7" y="65"/>
                    </a:cubicBezTo>
                    <a:cubicBezTo>
                      <a:pt x="7" y="66"/>
                      <a:pt x="7" y="66"/>
                      <a:pt x="8" y="66"/>
                    </a:cubicBezTo>
                    <a:cubicBezTo>
                      <a:pt x="8" y="66"/>
                      <a:pt x="9" y="61"/>
                      <a:pt x="9" y="64"/>
                    </a:cubicBezTo>
                    <a:cubicBezTo>
                      <a:pt x="9" y="65"/>
                      <a:pt x="9" y="66"/>
                      <a:pt x="9" y="67"/>
                    </a:cubicBezTo>
                    <a:cubicBezTo>
                      <a:pt x="8" y="66"/>
                      <a:pt x="6" y="66"/>
                      <a:pt x="5" y="65"/>
                    </a:cubicBezTo>
                    <a:close/>
                    <a:moveTo>
                      <a:pt x="18" y="56"/>
                    </a:moveTo>
                    <a:cubicBezTo>
                      <a:pt x="17" y="58"/>
                      <a:pt x="16" y="61"/>
                      <a:pt x="16" y="63"/>
                    </a:cubicBezTo>
                    <a:cubicBezTo>
                      <a:pt x="15" y="64"/>
                      <a:pt x="14" y="69"/>
                      <a:pt x="14" y="68"/>
                    </a:cubicBezTo>
                    <a:cubicBezTo>
                      <a:pt x="14" y="65"/>
                      <a:pt x="14" y="62"/>
                      <a:pt x="14" y="60"/>
                    </a:cubicBezTo>
                    <a:cubicBezTo>
                      <a:pt x="14" y="59"/>
                      <a:pt x="14" y="59"/>
                      <a:pt x="13" y="60"/>
                    </a:cubicBezTo>
                    <a:cubicBezTo>
                      <a:pt x="12" y="62"/>
                      <a:pt x="11" y="64"/>
                      <a:pt x="10" y="66"/>
                    </a:cubicBezTo>
                    <a:cubicBezTo>
                      <a:pt x="9" y="67"/>
                      <a:pt x="10" y="64"/>
                      <a:pt x="10" y="64"/>
                    </a:cubicBezTo>
                    <a:cubicBezTo>
                      <a:pt x="10" y="63"/>
                      <a:pt x="10" y="63"/>
                      <a:pt x="10" y="62"/>
                    </a:cubicBezTo>
                    <a:cubicBezTo>
                      <a:pt x="13" y="60"/>
                      <a:pt x="15" y="58"/>
                      <a:pt x="18" y="56"/>
                    </a:cubicBezTo>
                    <a:close/>
                    <a:moveTo>
                      <a:pt x="25" y="49"/>
                    </a:moveTo>
                    <a:cubicBezTo>
                      <a:pt x="22" y="55"/>
                      <a:pt x="23" y="63"/>
                      <a:pt x="19" y="69"/>
                    </a:cubicBezTo>
                    <a:cubicBezTo>
                      <a:pt x="17" y="73"/>
                      <a:pt x="19" y="69"/>
                      <a:pt x="19" y="67"/>
                    </a:cubicBezTo>
                    <a:cubicBezTo>
                      <a:pt x="20" y="65"/>
                      <a:pt x="21" y="63"/>
                      <a:pt x="22" y="60"/>
                    </a:cubicBezTo>
                    <a:cubicBezTo>
                      <a:pt x="23" y="57"/>
                      <a:pt x="24" y="54"/>
                      <a:pt x="24" y="50"/>
                    </a:cubicBezTo>
                    <a:cubicBezTo>
                      <a:pt x="24" y="50"/>
                      <a:pt x="25" y="49"/>
                      <a:pt x="25" y="49"/>
                    </a:cubicBezTo>
                    <a:close/>
                    <a:moveTo>
                      <a:pt x="31" y="44"/>
                    </a:moveTo>
                    <a:cubicBezTo>
                      <a:pt x="26" y="52"/>
                      <a:pt x="25" y="62"/>
                      <a:pt x="21" y="71"/>
                    </a:cubicBezTo>
                    <a:cubicBezTo>
                      <a:pt x="19" y="75"/>
                      <a:pt x="20" y="74"/>
                      <a:pt x="21" y="70"/>
                    </a:cubicBezTo>
                    <a:cubicBezTo>
                      <a:pt x="22" y="67"/>
                      <a:pt x="23" y="64"/>
                      <a:pt x="24" y="61"/>
                    </a:cubicBezTo>
                    <a:cubicBezTo>
                      <a:pt x="26" y="56"/>
                      <a:pt x="27" y="52"/>
                      <a:pt x="28" y="46"/>
                    </a:cubicBezTo>
                    <a:cubicBezTo>
                      <a:pt x="29" y="46"/>
                      <a:pt x="30" y="45"/>
                      <a:pt x="31" y="44"/>
                    </a:cubicBezTo>
                    <a:close/>
                    <a:moveTo>
                      <a:pt x="35" y="40"/>
                    </a:moveTo>
                    <a:cubicBezTo>
                      <a:pt x="30" y="51"/>
                      <a:pt x="29" y="63"/>
                      <a:pt x="24" y="74"/>
                    </a:cubicBezTo>
                    <a:cubicBezTo>
                      <a:pt x="21" y="79"/>
                      <a:pt x="23" y="74"/>
                      <a:pt x="23" y="71"/>
                    </a:cubicBezTo>
                    <a:cubicBezTo>
                      <a:pt x="24" y="68"/>
                      <a:pt x="25" y="65"/>
                      <a:pt x="27" y="61"/>
                    </a:cubicBezTo>
                    <a:cubicBezTo>
                      <a:pt x="29" y="55"/>
                      <a:pt x="30" y="48"/>
                      <a:pt x="33" y="42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41"/>
                      <a:pt x="34" y="40"/>
                      <a:pt x="35" y="40"/>
                    </a:cubicBezTo>
                    <a:close/>
                    <a:moveTo>
                      <a:pt x="40" y="35"/>
                    </a:moveTo>
                    <a:cubicBezTo>
                      <a:pt x="37" y="40"/>
                      <a:pt x="36" y="47"/>
                      <a:pt x="34" y="52"/>
                    </a:cubicBezTo>
                    <a:cubicBezTo>
                      <a:pt x="33" y="56"/>
                      <a:pt x="31" y="60"/>
                      <a:pt x="30" y="63"/>
                    </a:cubicBezTo>
                    <a:cubicBezTo>
                      <a:pt x="28" y="67"/>
                      <a:pt x="27" y="71"/>
                      <a:pt x="26" y="75"/>
                    </a:cubicBezTo>
                    <a:cubicBezTo>
                      <a:pt x="26" y="76"/>
                      <a:pt x="25" y="78"/>
                      <a:pt x="25" y="79"/>
                    </a:cubicBezTo>
                    <a:cubicBezTo>
                      <a:pt x="25" y="77"/>
                      <a:pt x="26" y="74"/>
                      <a:pt x="26" y="72"/>
                    </a:cubicBezTo>
                    <a:cubicBezTo>
                      <a:pt x="27" y="68"/>
                      <a:pt x="28" y="64"/>
                      <a:pt x="30" y="60"/>
                    </a:cubicBezTo>
                    <a:cubicBezTo>
                      <a:pt x="32" y="53"/>
                      <a:pt x="35" y="46"/>
                      <a:pt x="36" y="38"/>
                    </a:cubicBezTo>
                    <a:cubicBezTo>
                      <a:pt x="38" y="37"/>
                      <a:pt x="39" y="36"/>
                      <a:pt x="40" y="35"/>
                    </a:cubicBezTo>
                    <a:close/>
                    <a:moveTo>
                      <a:pt x="46" y="29"/>
                    </a:moveTo>
                    <a:cubicBezTo>
                      <a:pt x="44" y="33"/>
                      <a:pt x="43" y="37"/>
                      <a:pt x="42" y="41"/>
                    </a:cubicBezTo>
                    <a:cubicBezTo>
                      <a:pt x="41" y="44"/>
                      <a:pt x="40" y="47"/>
                      <a:pt x="39" y="50"/>
                    </a:cubicBezTo>
                    <a:cubicBezTo>
                      <a:pt x="35" y="59"/>
                      <a:pt x="33" y="68"/>
                      <a:pt x="30" y="76"/>
                    </a:cubicBezTo>
                    <a:cubicBezTo>
                      <a:pt x="29" y="77"/>
                      <a:pt x="29" y="78"/>
                      <a:pt x="28" y="79"/>
                    </a:cubicBezTo>
                    <a:cubicBezTo>
                      <a:pt x="29" y="78"/>
                      <a:pt x="29" y="76"/>
                      <a:pt x="30" y="75"/>
                    </a:cubicBezTo>
                    <a:cubicBezTo>
                      <a:pt x="31" y="70"/>
                      <a:pt x="32" y="65"/>
                      <a:pt x="33" y="60"/>
                    </a:cubicBezTo>
                    <a:cubicBezTo>
                      <a:pt x="36" y="51"/>
                      <a:pt x="38" y="42"/>
                      <a:pt x="42" y="33"/>
                    </a:cubicBezTo>
                    <a:cubicBezTo>
                      <a:pt x="43" y="32"/>
                      <a:pt x="45" y="30"/>
                      <a:pt x="46" y="29"/>
                    </a:cubicBezTo>
                    <a:close/>
                    <a:moveTo>
                      <a:pt x="53" y="22"/>
                    </a:moveTo>
                    <a:cubicBezTo>
                      <a:pt x="50" y="28"/>
                      <a:pt x="49" y="35"/>
                      <a:pt x="47" y="41"/>
                    </a:cubicBezTo>
                    <a:cubicBezTo>
                      <a:pt x="45" y="45"/>
                      <a:pt x="43" y="49"/>
                      <a:pt x="42" y="53"/>
                    </a:cubicBezTo>
                    <a:cubicBezTo>
                      <a:pt x="40" y="58"/>
                      <a:pt x="39" y="63"/>
                      <a:pt x="37" y="68"/>
                    </a:cubicBezTo>
                    <a:cubicBezTo>
                      <a:pt x="36" y="70"/>
                      <a:pt x="35" y="73"/>
                      <a:pt x="33" y="75"/>
                    </a:cubicBezTo>
                    <a:cubicBezTo>
                      <a:pt x="34" y="74"/>
                      <a:pt x="35" y="72"/>
                      <a:pt x="35" y="70"/>
                    </a:cubicBezTo>
                    <a:cubicBezTo>
                      <a:pt x="37" y="66"/>
                      <a:pt x="38" y="61"/>
                      <a:pt x="39" y="56"/>
                    </a:cubicBezTo>
                    <a:cubicBezTo>
                      <a:pt x="40" y="52"/>
                      <a:pt x="41" y="48"/>
                      <a:pt x="42" y="44"/>
                    </a:cubicBezTo>
                    <a:cubicBezTo>
                      <a:pt x="42" y="43"/>
                      <a:pt x="43" y="43"/>
                      <a:pt x="43" y="43"/>
                    </a:cubicBezTo>
                    <a:cubicBezTo>
                      <a:pt x="44" y="38"/>
                      <a:pt x="46" y="32"/>
                      <a:pt x="47" y="27"/>
                    </a:cubicBezTo>
                    <a:cubicBezTo>
                      <a:pt x="49" y="26"/>
                      <a:pt x="51" y="24"/>
                      <a:pt x="53" y="22"/>
                    </a:cubicBezTo>
                    <a:close/>
                    <a:moveTo>
                      <a:pt x="67" y="5"/>
                    </a:moveTo>
                    <a:cubicBezTo>
                      <a:pt x="66" y="5"/>
                      <a:pt x="65" y="6"/>
                      <a:pt x="65" y="7"/>
                    </a:cubicBezTo>
                    <a:cubicBezTo>
                      <a:pt x="65" y="7"/>
                      <a:pt x="65" y="6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2" y="7"/>
                      <a:pt x="61" y="9"/>
                      <a:pt x="60" y="12"/>
                    </a:cubicBezTo>
                    <a:cubicBezTo>
                      <a:pt x="59" y="13"/>
                      <a:pt x="57" y="18"/>
                      <a:pt x="58" y="15"/>
                    </a:cubicBezTo>
                    <a:cubicBezTo>
                      <a:pt x="58" y="13"/>
                      <a:pt x="59" y="11"/>
                      <a:pt x="60" y="9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58" y="10"/>
                      <a:pt x="58" y="12"/>
                      <a:pt x="57" y="14"/>
                    </a:cubicBezTo>
                    <a:cubicBezTo>
                      <a:pt x="56" y="18"/>
                      <a:pt x="57" y="12"/>
                      <a:pt x="57" y="12"/>
                    </a:cubicBezTo>
                    <a:cubicBezTo>
                      <a:pt x="57" y="11"/>
                      <a:pt x="57" y="9"/>
                      <a:pt x="58" y="8"/>
                    </a:cubicBezTo>
                    <a:cubicBezTo>
                      <a:pt x="58" y="8"/>
                      <a:pt x="57" y="8"/>
                      <a:pt x="57" y="8"/>
                    </a:cubicBezTo>
                    <a:cubicBezTo>
                      <a:pt x="57" y="9"/>
                      <a:pt x="55" y="13"/>
                      <a:pt x="55" y="14"/>
                    </a:cubicBezTo>
                    <a:cubicBezTo>
                      <a:pt x="55" y="12"/>
                      <a:pt x="55" y="10"/>
                      <a:pt x="55" y="8"/>
                    </a:cubicBezTo>
                    <a:cubicBezTo>
                      <a:pt x="55" y="8"/>
                      <a:pt x="54" y="8"/>
                      <a:pt x="54" y="8"/>
                    </a:cubicBezTo>
                    <a:cubicBezTo>
                      <a:pt x="53" y="12"/>
                      <a:pt x="52" y="8"/>
                      <a:pt x="52" y="7"/>
                    </a:cubicBezTo>
                    <a:cubicBezTo>
                      <a:pt x="52" y="6"/>
                      <a:pt x="52" y="6"/>
                      <a:pt x="51" y="7"/>
                    </a:cubicBezTo>
                    <a:cubicBezTo>
                      <a:pt x="51" y="9"/>
                      <a:pt x="50" y="8"/>
                      <a:pt x="49" y="6"/>
                    </a:cubicBezTo>
                    <a:cubicBezTo>
                      <a:pt x="55" y="6"/>
                      <a:pt x="61" y="5"/>
                      <a:pt x="67" y="5"/>
                    </a:cubicBezTo>
                    <a:close/>
                    <a:moveTo>
                      <a:pt x="60" y="14"/>
                    </a:moveTo>
                    <a:cubicBezTo>
                      <a:pt x="53" y="30"/>
                      <a:pt x="49" y="47"/>
                      <a:pt x="43" y="63"/>
                    </a:cubicBezTo>
                    <a:cubicBezTo>
                      <a:pt x="42" y="64"/>
                      <a:pt x="40" y="70"/>
                      <a:pt x="42" y="66"/>
                    </a:cubicBezTo>
                    <a:cubicBezTo>
                      <a:pt x="42" y="64"/>
                      <a:pt x="43" y="61"/>
                      <a:pt x="43" y="59"/>
                    </a:cubicBezTo>
                    <a:cubicBezTo>
                      <a:pt x="44" y="55"/>
                      <a:pt x="45" y="50"/>
                      <a:pt x="47" y="46"/>
                    </a:cubicBezTo>
                    <a:cubicBezTo>
                      <a:pt x="50" y="37"/>
                      <a:pt x="52" y="28"/>
                      <a:pt x="55" y="20"/>
                    </a:cubicBezTo>
                    <a:cubicBezTo>
                      <a:pt x="55" y="20"/>
                      <a:pt x="56" y="19"/>
                      <a:pt x="56" y="19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7"/>
                      <a:pt x="57" y="17"/>
                      <a:pt x="56" y="17"/>
                    </a:cubicBezTo>
                    <a:cubicBezTo>
                      <a:pt x="57" y="17"/>
                      <a:pt x="57" y="17"/>
                      <a:pt x="57" y="17"/>
                    </a:cubicBezTo>
                    <a:cubicBezTo>
                      <a:pt x="57" y="16"/>
                      <a:pt x="57" y="16"/>
                      <a:pt x="57" y="15"/>
                    </a:cubicBezTo>
                    <a:cubicBezTo>
                      <a:pt x="57" y="16"/>
                      <a:pt x="57" y="16"/>
                      <a:pt x="57" y="17"/>
                    </a:cubicBezTo>
                    <a:cubicBezTo>
                      <a:pt x="57" y="17"/>
                      <a:pt x="57" y="17"/>
                      <a:pt x="58" y="17"/>
                    </a:cubicBezTo>
                    <a:cubicBezTo>
                      <a:pt x="59" y="16"/>
                      <a:pt x="60" y="14"/>
                      <a:pt x="60" y="12"/>
                    </a:cubicBezTo>
                    <a:cubicBezTo>
                      <a:pt x="61" y="12"/>
                      <a:pt x="61" y="11"/>
                      <a:pt x="62" y="10"/>
                    </a:cubicBezTo>
                    <a:cubicBezTo>
                      <a:pt x="62" y="9"/>
                      <a:pt x="64" y="6"/>
                      <a:pt x="64" y="6"/>
                    </a:cubicBezTo>
                    <a:cubicBezTo>
                      <a:pt x="64" y="8"/>
                      <a:pt x="64" y="9"/>
                      <a:pt x="63" y="11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2" y="13"/>
                      <a:pt x="61" y="14"/>
                      <a:pt x="61" y="16"/>
                    </a:cubicBezTo>
                    <a:cubicBezTo>
                      <a:pt x="60" y="16"/>
                      <a:pt x="60" y="17"/>
                      <a:pt x="60" y="17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2" y="15"/>
                      <a:pt x="63" y="11"/>
                      <a:pt x="65" y="8"/>
                    </a:cubicBezTo>
                    <a:cubicBezTo>
                      <a:pt x="66" y="7"/>
                      <a:pt x="67" y="6"/>
                      <a:pt x="67" y="5"/>
                    </a:cubicBezTo>
                    <a:cubicBezTo>
                      <a:pt x="67" y="6"/>
                      <a:pt x="66" y="9"/>
                      <a:pt x="65" y="10"/>
                    </a:cubicBezTo>
                    <a:cubicBezTo>
                      <a:pt x="64" y="12"/>
                      <a:pt x="63" y="13"/>
                      <a:pt x="63" y="15"/>
                    </a:cubicBezTo>
                    <a:cubicBezTo>
                      <a:pt x="61" y="20"/>
                      <a:pt x="60" y="26"/>
                      <a:pt x="59" y="31"/>
                    </a:cubicBezTo>
                    <a:cubicBezTo>
                      <a:pt x="57" y="36"/>
                      <a:pt x="55" y="42"/>
                      <a:pt x="52" y="47"/>
                    </a:cubicBezTo>
                    <a:cubicBezTo>
                      <a:pt x="50" y="52"/>
                      <a:pt x="49" y="57"/>
                      <a:pt x="46" y="62"/>
                    </a:cubicBezTo>
                    <a:cubicBezTo>
                      <a:pt x="44" y="65"/>
                      <a:pt x="47" y="59"/>
                      <a:pt x="47" y="58"/>
                    </a:cubicBezTo>
                    <a:cubicBezTo>
                      <a:pt x="48" y="55"/>
                      <a:pt x="49" y="52"/>
                      <a:pt x="50" y="49"/>
                    </a:cubicBezTo>
                    <a:cubicBezTo>
                      <a:pt x="53" y="37"/>
                      <a:pt x="57" y="26"/>
                      <a:pt x="60" y="14"/>
                    </a:cubicBezTo>
                    <a:cubicBezTo>
                      <a:pt x="61" y="14"/>
                      <a:pt x="60" y="14"/>
                      <a:pt x="60" y="14"/>
                    </a:cubicBezTo>
                    <a:close/>
                    <a:moveTo>
                      <a:pt x="50" y="9"/>
                    </a:moveTo>
                    <a:cubicBezTo>
                      <a:pt x="50" y="9"/>
                      <a:pt x="51" y="9"/>
                      <a:pt x="51" y="9"/>
                    </a:cubicBezTo>
                    <a:cubicBezTo>
                      <a:pt x="51" y="9"/>
                      <a:pt x="52" y="8"/>
                      <a:pt x="52" y="8"/>
                    </a:cubicBezTo>
                    <a:cubicBezTo>
                      <a:pt x="51" y="9"/>
                      <a:pt x="52" y="10"/>
                      <a:pt x="52" y="11"/>
                    </a:cubicBezTo>
                    <a:cubicBezTo>
                      <a:pt x="51" y="10"/>
                      <a:pt x="51" y="10"/>
                      <a:pt x="50" y="9"/>
                    </a:cubicBezTo>
                    <a:close/>
                    <a:moveTo>
                      <a:pt x="55" y="15"/>
                    </a:moveTo>
                    <a:cubicBezTo>
                      <a:pt x="55" y="14"/>
                      <a:pt x="55" y="14"/>
                      <a:pt x="56" y="14"/>
                    </a:cubicBezTo>
                    <a:cubicBezTo>
                      <a:pt x="56" y="14"/>
                      <a:pt x="56" y="15"/>
                      <a:pt x="56" y="16"/>
                    </a:cubicBezTo>
                    <a:cubicBezTo>
                      <a:pt x="55" y="16"/>
                      <a:pt x="55" y="15"/>
                      <a:pt x="55" y="15"/>
                    </a:cubicBezTo>
                    <a:close/>
                    <a:moveTo>
                      <a:pt x="53" y="13"/>
                    </a:moveTo>
                    <a:cubicBezTo>
                      <a:pt x="54" y="12"/>
                      <a:pt x="54" y="11"/>
                      <a:pt x="55" y="10"/>
                    </a:cubicBezTo>
                    <a:cubicBezTo>
                      <a:pt x="54" y="11"/>
                      <a:pt x="54" y="12"/>
                      <a:pt x="54" y="14"/>
                    </a:cubicBezTo>
                    <a:cubicBezTo>
                      <a:pt x="54" y="13"/>
                      <a:pt x="53" y="13"/>
                      <a:pt x="53" y="13"/>
                    </a:cubicBezTo>
                    <a:close/>
                    <a:moveTo>
                      <a:pt x="48" y="6"/>
                    </a:moveTo>
                    <a:cubicBezTo>
                      <a:pt x="49" y="7"/>
                      <a:pt x="49" y="7"/>
                      <a:pt x="49" y="7"/>
                    </a:cubicBezTo>
                    <a:cubicBezTo>
                      <a:pt x="49" y="7"/>
                      <a:pt x="48" y="7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lose/>
                    <a:moveTo>
                      <a:pt x="23" y="77"/>
                    </a:moveTo>
                    <a:cubicBezTo>
                      <a:pt x="24" y="75"/>
                      <a:pt x="25" y="73"/>
                      <a:pt x="26" y="70"/>
                    </a:cubicBezTo>
                    <a:cubicBezTo>
                      <a:pt x="25" y="73"/>
                      <a:pt x="25" y="76"/>
                      <a:pt x="24" y="79"/>
                    </a:cubicBezTo>
                    <a:cubicBezTo>
                      <a:pt x="24" y="78"/>
                      <a:pt x="23" y="77"/>
                      <a:pt x="23" y="77"/>
                    </a:cubicBezTo>
                    <a:close/>
                    <a:moveTo>
                      <a:pt x="20" y="74"/>
                    </a:moveTo>
                    <a:cubicBezTo>
                      <a:pt x="25" y="65"/>
                      <a:pt x="26" y="55"/>
                      <a:pt x="31" y="46"/>
                    </a:cubicBezTo>
                    <a:cubicBezTo>
                      <a:pt x="30" y="47"/>
                      <a:pt x="30" y="47"/>
                      <a:pt x="30" y="48"/>
                    </a:cubicBezTo>
                    <a:cubicBezTo>
                      <a:pt x="29" y="51"/>
                      <a:pt x="28" y="55"/>
                      <a:pt x="27" y="58"/>
                    </a:cubicBezTo>
                    <a:cubicBezTo>
                      <a:pt x="25" y="64"/>
                      <a:pt x="23" y="70"/>
                      <a:pt x="22" y="76"/>
                    </a:cubicBezTo>
                    <a:cubicBezTo>
                      <a:pt x="21" y="75"/>
                      <a:pt x="21" y="75"/>
                      <a:pt x="20" y="74"/>
                    </a:cubicBezTo>
                    <a:close/>
                    <a:moveTo>
                      <a:pt x="14" y="69"/>
                    </a:moveTo>
                    <a:cubicBezTo>
                      <a:pt x="16" y="66"/>
                      <a:pt x="17" y="62"/>
                      <a:pt x="18" y="58"/>
                    </a:cubicBezTo>
                    <a:cubicBezTo>
                      <a:pt x="18" y="57"/>
                      <a:pt x="18" y="57"/>
                      <a:pt x="18" y="56"/>
                    </a:cubicBezTo>
                    <a:cubicBezTo>
                      <a:pt x="18" y="58"/>
                      <a:pt x="18" y="60"/>
                      <a:pt x="17" y="62"/>
                    </a:cubicBezTo>
                    <a:cubicBezTo>
                      <a:pt x="17" y="65"/>
                      <a:pt x="16" y="67"/>
                      <a:pt x="15" y="70"/>
                    </a:cubicBezTo>
                    <a:cubicBezTo>
                      <a:pt x="15" y="70"/>
                      <a:pt x="14" y="69"/>
                      <a:pt x="14" y="69"/>
                    </a:cubicBezTo>
                    <a:close/>
                    <a:moveTo>
                      <a:pt x="25" y="80"/>
                    </a:moveTo>
                    <a:cubicBezTo>
                      <a:pt x="26" y="78"/>
                      <a:pt x="27" y="75"/>
                      <a:pt x="28" y="72"/>
                    </a:cubicBezTo>
                    <a:cubicBezTo>
                      <a:pt x="29" y="68"/>
                      <a:pt x="30" y="64"/>
                      <a:pt x="32" y="60"/>
                    </a:cubicBezTo>
                    <a:cubicBezTo>
                      <a:pt x="34" y="55"/>
                      <a:pt x="36" y="50"/>
                      <a:pt x="37" y="44"/>
                    </a:cubicBezTo>
                    <a:cubicBezTo>
                      <a:pt x="36" y="48"/>
                      <a:pt x="35" y="53"/>
                      <a:pt x="34" y="57"/>
                    </a:cubicBezTo>
                    <a:cubicBezTo>
                      <a:pt x="31" y="65"/>
                      <a:pt x="30" y="74"/>
                      <a:pt x="27" y="82"/>
                    </a:cubicBezTo>
                    <a:cubicBezTo>
                      <a:pt x="26" y="81"/>
                      <a:pt x="26" y="81"/>
                      <a:pt x="25" y="80"/>
                    </a:cubicBezTo>
                    <a:close/>
                    <a:moveTo>
                      <a:pt x="32" y="50"/>
                    </a:moveTo>
                    <a:cubicBezTo>
                      <a:pt x="32" y="50"/>
                      <a:pt x="32" y="50"/>
                      <a:pt x="32" y="50"/>
                    </a:cubicBezTo>
                    <a:cubicBezTo>
                      <a:pt x="33" y="48"/>
                      <a:pt x="33" y="46"/>
                      <a:pt x="34" y="44"/>
                    </a:cubicBezTo>
                    <a:cubicBezTo>
                      <a:pt x="34" y="44"/>
                      <a:pt x="36" y="36"/>
                      <a:pt x="35" y="41"/>
                    </a:cubicBezTo>
                    <a:cubicBezTo>
                      <a:pt x="34" y="44"/>
                      <a:pt x="33" y="47"/>
                      <a:pt x="32" y="50"/>
                    </a:cubicBezTo>
                    <a:close/>
                    <a:moveTo>
                      <a:pt x="27" y="50"/>
                    </a:moveTo>
                    <a:cubicBezTo>
                      <a:pt x="26" y="53"/>
                      <a:pt x="25" y="55"/>
                      <a:pt x="24" y="58"/>
                    </a:cubicBezTo>
                    <a:cubicBezTo>
                      <a:pt x="23" y="63"/>
                      <a:pt x="21" y="68"/>
                      <a:pt x="19" y="73"/>
                    </a:cubicBezTo>
                    <a:cubicBezTo>
                      <a:pt x="19" y="73"/>
                      <a:pt x="18" y="72"/>
                      <a:pt x="18" y="72"/>
                    </a:cubicBezTo>
                    <a:cubicBezTo>
                      <a:pt x="23" y="66"/>
                      <a:pt x="23" y="58"/>
                      <a:pt x="25" y="51"/>
                    </a:cubicBezTo>
                    <a:cubicBezTo>
                      <a:pt x="25" y="50"/>
                      <a:pt x="26" y="49"/>
                      <a:pt x="26" y="48"/>
                    </a:cubicBezTo>
                    <a:cubicBezTo>
                      <a:pt x="26" y="48"/>
                      <a:pt x="27" y="48"/>
                      <a:pt x="27" y="47"/>
                    </a:cubicBezTo>
                    <a:cubicBezTo>
                      <a:pt x="27" y="48"/>
                      <a:pt x="27" y="49"/>
                      <a:pt x="27" y="50"/>
                    </a:cubicBezTo>
                    <a:close/>
                    <a:moveTo>
                      <a:pt x="17" y="71"/>
                    </a:moveTo>
                    <a:cubicBezTo>
                      <a:pt x="17" y="71"/>
                      <a:pt x="17" y="71"/>
                      <a:pt x="16" y="71"/>
                    </a:cubicBezTo>
                    <a:cubicBezTo>
                      <a:pt x="18" y="68"/>
                      <a:pt x="19" y="64"/>
                      <a:pt x="20" y="61"/>
                    </a:cubicBezTo>
                    <a:cubicBezTo>
                      <a:pt x="21" y="59"/>
                      <a:pt x="21" y="57"/>
                      <a:pt x="22" y="55"/>
                    </a:cubicBezTo>
                    <a:cubicBezTo>
                      <a:pt x="22" y="53"/>
                      <a:pt x="23" y="52"/>
                      <a:pt x="23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3" y="58"/>
                      <a:pt x="19" y="65"/>
                      <a:pt x="17" y="71"/>
                    </a:cubicBezTo>
                    <a:close/>
                    <a:moveTo>
                      <a:pt x="17" y="67"/>
                    </a:moveTo>
                    <a:cubicBezTo>
                      <a:pt x="15" y="74"/>
                      <a:pt x="17" y="65"/>
                      <a:pt x="18" y="64"/>
                    </a:cubicBezTo>
                    <a:cubicBezTo>
                      <a:pt x="18" y="61"/>
                      <a:pt x="19" y="58"/>
                      <a:pt x="19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20" y="54"/>
                      <a:pt x="21" y="53"/>
                      <a:pt x="22" y="52"/>
                    </a:cubicBezTo>
                    <a:cubicBezTo>
                      <a:pt x="20" y="57"/>
                      <a:pt x="19" y="62"/>
                      <a:pt x="17" y="67"/>
                    </a:cubicBezTo>
                    <a:close/>
                    <a:moveTo>
                      <a:pt x="13" y="61"/>
                    </a:moveTo>
                    <a:cubicBezTo>
                      <a:pt x="13" y="62"/>
                      <a:pt x="13" y="66"/>
                      <a:pt x="13" y="69"/>
                    </a:cubicBezTo>
                    <a:cubicBezTo>
                      <a:pt x="12" y="68"/>
                      <a:pt x="11" y="67"/>
                      <a:pt x="10" y="67"/>
                    </a:cubicBezTo>
                    <a:cubicBezTo>
                      <a:pt x="11" y="65"/>
                      <a:pt x="12" y="63"/>
                      <a:pt x="13" y="61"/>
                    </a:cubicBezTo>
                    <a:close/>
                    <a:moveTo>
                      <a:pt x="32" y="72"/>
                    </a:moveTo>
                    <a:cubicBezTo>
                      <a:pt x="33" y="67"/>
                      <a:pt x="35" y="62"/>
                      <a:pt x="37" y="57"/>
                    </a:cubicBezTo>
                    <a:cubicBezTo>
                      <a:pt x="38" y="54"/>
                      <a:pt x="39" y="51"/>
                      <a:pt x="41" y="48"/>
                    </a:cubicBezTo>
                    <a:cubicBezTo>
                      <a:pt x="41" y="48"/>
                      <a:pt x="40" y="49"/>
                      <a:pt x="40" y="50"/>
                    </a:cubicBezTo>
                    <a:cubicBezTo>
                      <a:pt x="38" y="59"/>
                      <a:pt x="35" y="68"/>
                      <a:pt x="32" y="77"/>
                    </a:cubicBezTo>
                    <a:cubicBezTo>
                      <a:pt x="32" y="77"/>
                      <a:pt x="33" y="77"/>
                      <a:pt x="33" y="77"/>
                    </a:cubicBezTo>
                    <a:cubicBezTo>
                      <a:pt x="31" y="79"/>
                      <a:pt x="29" y="81"/>
                      <a:pt x="27" y="83"/>
                    </a:cubicBezTo>
                    <a:cubicBezTo>
                      <a:pt x="30" y="80"/>
                      <a:pt x="31" y="76"/>
                      <a:pt x="32" y="72"/>
                    </a:cubicBezTo>
                    <a:close/>
                    <a:moveTo>
                      <a:pt x="42" y="53"/>
                    </a:moveTo>
                    <a:cubicBezTo>
                      <a:pt x="44" y="49"/>
                      <a:pt x="46" y="45"/>
                      <a:pt x="47" y="41"/>
                    </a:cubicBezTo>
                    <a:cubicBezTo>
                      <a:pt x="49" y="37"/>
                      <a:pt x="50" y="32"/>
                      <a:pt x="51" y="28"/>
                    </a:cubicBezTo>
                    <a:cubicBezTo>
                      <a:pt x="52" y="26"/>
                      <a:pt x="53" y="24"/>
                      <a:pt x="54" y="22"/>
                    </a:cubicBezTo>
                    <a:cubicBezTo>
                      <a:pt x="53" y="23"/>
                      <a:pt x="53" y="24"/>
                      <a:pt x="52" y="25"/>
                    </a:cubicBezTo>
                    <a:cubicBezTo>
                      <a:pt x="51" y="30"/>
                      <a:pt x="49" y="35"/>
                      <a:pt x="48" y="40"/>
                    </a:cubicBezTo>
                    <a:cubicBezTo>
                      <a:pt x="45" y="50"/>
                      <a:pt x="42" y="60"/>
                      <a:pt x="40" y="69"/>
                    </a:cubicBezTo>
                    <a:cubicBezTo>
                      <a:pt x="40" y="69"/>
                      <a:pt x="40" y="70"/>
                      <a:pt x="40" y="70"/>
                    </a:cubicBezTo>
                    <a:cubicBezTo>
                      <a:pt x="38" y="72"/>
                      <a:pt x="36" y="74"/>
                      <a:pt x="33" y="77"/>
                    </a:cubicBezTo>
                    <a:cubicBezTo>
                      <a:pt x="37" y="69"/>
                      <a:pt x="40" y="61"/>
                      <a:pt x="42" y="53"/>
                    </a:cubicBezTo>
                    <a:close/>
                    <a:moveTo>
                      <a:pt x="58" y="21"/>
                    </a:moveTo>
                    <a:cubicBezTo>
                      <a:pt x="58" y="19"/>
                      <a:pt x="59" y="18"/>
                      <a:pt x="59" y="16"/>
                    </a:cubicBezTo>
                    <a:cubicBezTo>
                      <a:pt x="59" y="18"/>
                      <a:pt x="58" y="21"/>
                      <a:pt x="57" y="23"/>
                    </a:cubicBezTo>
                    <a:cubicBezTo>
                      <a:pt x="56" y="28"/>
                      <a:pt x="54" y="32"/>
                      <a:pt x="53" y="37"/>
                    </a:cubicBezTo>
                    <a:cubicBezTo>
                      <a:pt x="50" y="46"/>
                      <a:pt x="48" y="55"/>
                      <a:pt x="45" y="64"/>
                    </a:cubicBezTo>
                    <a:cubicBezTo>
                      <a:pt x="45" y="65"/>
                      <a:pt x="45" y="65"/>
                      <a:pt x="45" y="65"/>
                    </a:cubicBezTo>
                    <a:cubicBezTo>
                      <a:pt x="44" y="66"/>
                      <a:pt x="42" y="68"/>
                      <a:pt x="41" y="69"/>
                    </a:cubicBezTo>
                    <a:cubicBezTo>
                      <a:pt x="48" y="53"/>
                      <a:pt x="51" y="37"/>
                      <a:pt x="58" y="21"/>
                    </a:cubicBezTo>
                    <a:close/>
                    <a:moveTo>
                      <a:pt x="51" y="52"/>
                    </a:moveTo>
                    <a:cubicBezTo>
                      <a:pt x="53" y="46"/>
                      <a:pt x="55" y="41"/>
                      <a:pt x="58" y="36"/>
                    </a:cubicBezTo>
                    <a:cubicBezTo>
                      <a:pt x="60" y="31"/>
                      <a:pt x="61" y="25"/>
                      <a:pt x="62" y="20"/>
                    </a:cubicBezTo>
                    <a:cubicBezTo>
                      <a:pt x="63" y="14"/>
                      <a:pt x="67" y="10"/>
                      <a:pt x="68" y="5"/>
                    </a:cubicBezTo>
                    <a:cubicBezTo>
                      <a:pt x="70" y="4"/>
                      <a:pt x="72" y="4"/>
                      <a:pt x="73" y="4"/>
                    </a:cubicBezTo>
                    <a:cubicBezTo>
                      <a:pt x="70" y="10"/>
                      <a:pt x="69" y="17"/>
                      <a:pt x="66" y="24"/>
                    </a:cubicBezTo>
                    <a:cubicBezTo>
                      <a:pt x="63" y="33"/>
                      <a:pt x="60" y="42"/>
                      <a:pt x="56" y="51"/>
                    </a:cubicBezTo>
                    <a:cubicBezTo>
                      <a:pt x="56" y="52"/>
                      <a:pt x="55" y="53"/>
                      <a:pt x="55" y="54"/>
                    </a:cubicBezTo>
                    <a:cubicBezTo>
                      <a:pt x="55" y="52"/>
                      <a:pt x="55" y="51"/>
                      <a:pt x="55" y="50"/>
                    </a:cubicBezTo>
                    <a:cubicBezTo>
                      <a:pt x="56" y="48"/>
                      <a:pt x="56" y="46"/>
                      <a:pt x="57" y="44"/>
                    </a:cubicBezTo>
                    <a:cubicBezTo>
                      <a:pt x="58" y="40"/>
                      <a:pt x="59" y="37"/>
                      <a:pt x="61" y="34"/>
                    </a:cubicBezTo>
                    <a:cubicBezTo>
                      <a:pt x="61" y="34"/>
                      <a:pt x="61" y="34"/>
                      <a:pt x="61" y="34"/>
                    </a:cubicBezTo>
                    <a:cubicBezTo>
                      <a:pt x="63" y="28"/>
                      <a:pt x="65" y="23"/>
                      <a:pt x="67" y="17"/>
                    </a:cubicBezTo>
                    <a:cubicBezTo>
                      <a:pt x="68" y="13"/>
                      <a:pt x="70" y="9"/>
                      <a:pt x="71" y="5"/>
                    </a:cubicBezTo>
                    <a:cubicBezTo>
                      <a:pt x="72" y="5"/>
                      <a:pt x="71" y="4"/>
                      <a:pt x="71" y="5"/>
                    </a:cubicBezTo>
                    <a:cubicBezTo>
                      <a:pt x="70" y="5"/>
                      <a:pt x="70" y="6"/>
                      <a:pt x="70" y="6"/>
                    </a:cubicBezTo>
                    <a:cubicBezTo>
                      <a:pt x="70" y="6"/>
                      <a:pt x="70" y="7"/>
                      <a:pt x="70" y="7"/>
                    </a:cubicBezTo>
                    <a:cubicBezTo>
                      <a:pt x="69" y="10"/>
                      <a:pt x="68" y="12"/>
                      <a:pt x="67" y="14"/>
                    </a:cubicBezTo>
                    <a:cubicBezTo>
                      <a:pt x="66" y="15"/>
                      <a:pt x="66" y="17"/>
                      <a:pt x="66" y="18"/>
                    </a:cubicBezTo>
                    <a:cubicBezTo>
                      <a:pt x="64" y="23"/>
                      <a:pt x="62" y="27"/>
                      <a:pt x="61" y="32"/>
                    </a:cubicBezTo>
                    <a:cubicBezTo>
                      <a:pt x="60" y="32"/>
                      <a:pt x="60" y="33"/>
                      <a:pt x="60" y="33"/>
                    </a:cubicBezTo>
                    <a:cubicBezTo>
                      <a:pt x="56" y="42"/>
                      <a:pt x="53" y="50"/>
                      <a:pt x="50" y="59"/>
                    </a:cubicBezTo>
                    <a:cubicBezTo>
                      <a:pt x="50" y="59"/>
                      <a:pt x="50" y="60"/>
                      <a:pt x="50" y="60"/>
                    </a:cubicBezTo>
                    <a:cubicBezTo>
                      <a:pt x="49" y="61"/>
                      <a:pt x="47" y="63"/>
                      <a:pt x="46" y="64"/>
                    </a:cubicBezTo>
                    <a:cubicBezTo>
                      <a:pt x="48" y="60"/>
                      <a:pt x="50" y="56"/>
                      <a:pt x="51" y="52"/>
                    </a:cubicBezTo>
                    <a:close/>
                    <a:moveTo>
                      <a:pt x="79" y="4"/>
                    </a:moveTo>
                    <a:cubicBezTo>
                      <a:pt x="75" y="12"/>
                      <a:pt x="72" y="20"/>
                      <a:pt x="70" y="29"/>
                    </a:cubicBezTo>
                    <a:cubicBezTo>
                      <a:pt x="69" y="33"/>
                      <a:pt x="67" y="37"/>
                      <a:pt x="66" y="41"/>
                    </a:cubicBezTo>
                    <a:cubicBezTo>
                      <a:pt x="66" y="41"/>
                      <a:pt x="66" y="41"/>
                      <a:pt x="66" y="41"/>
                    </a:cubicBezTo>
                    <a:cubicBezTo>
                      <a:pt x="66" y="41"/>
                      <a:pt x="66" y="41"/>
                      <a:pt x="66" y="40"/>
                    </a:cubicBezTo>
                    <a:cubicBezTo>
                      <a:pt x="67" y="38"/>
                      <a:pt x="67" y="36"/>
                      <a:pt x="68" y="34"/>
                    </a:cubicBezTo>
                    <a:cubicBezTo>
                      <a:pt x="71" y="25"/>
                      <a:pt x="73" y="17"/>
                      <a:pt x="75" y="8"/>
                    </a:cubicBezTo>
                    <a:cubicBezTo>
                      <a:pt x="75" y="8"/>
                      <a:pt x="76" y="8"/>
                      <a:pt x="75" y="7"/>
                    </a:cubicBezTo>
                    <a:cubicBezTo>
                      <a:pt x="76" y="7"/>
                      <a:pt x="76" y="6"/>
                      <a:pt x="76" y="5"/>
                    </a:cubicBezTo>
                    <a:cubicBezTo>
                      <a:pt x="76" y="5"/>
                      <a:pt x="75" y="5"/>
                      <a:pt x="75" y="5"/>
                    </a:cubicBezTo>
                    <a:cubicBezTo>
                      <a:pt x="74" y="10"/>
                      <a:pt x="72" y="15"/>
                      <a:pt x="70" y="19"/>
                    </a:cubicBezTo>
                    <a:cubicBezTo>
                      <a:pt x="72" y="14"/>
                      <a:pt x="73" y="9"/>
                      <a:pt x="74" y="4"/>
                    </a:cubicBezTo>
                    <a:cubicBezTo>
                      <a:pt x="76" y="4"/>
                      <a:pt x="77" y="4"/>
                      <a:pt x="79" y="4"/>
                    </a:cubicBezTo>
                    <a:close/>
                    <a:moveTo>
                      <a:pt x="81" y="3"/>
                    </a:moveTo>
                    <a:cubicBezTo>
                      <a:pt x="79" y="9"/>
                      <a:pt x="77" y="14"/>
                      <a:pt x="75" y="20"/>
                    </a:cubicBezTo>
                    <a:cubicBezTo>
                      <a:pt x="74" y="24"/>
                      <a:pt x="72" y="27"/>
                      <a:pt x="71" y="31"/>
                    </a:cubicBezTo>
                    <a:cubicBezTo>
                      <a:pt x="71" y="33"/>
                      <a:pt x="71" y="35"/>
                      <a:pt x="70" y="37"/>
                    </a:cubicBezTo>
                    <a:cubicBezTo>
                      <a:pt x="68" y="44"/>
                      <a:pt x="69" y="35"/>
                      <a:pt x="70" y="33"/>
                    </a:cubicBezTo>
                    <a:cubicBezTo>
                      <a:pt x="70" y="32"/>
                      <a:pt x="70" y="31"/>
                      <a:pt x="71" y="30"/>
                    </a:cubicBezTo>
                    <a:cubicBezTo>
                      <a:pt x="71" y="28"/>
                      <a:pt x="72" y="26"/>
                      <a:pt x="72" y="25"/>
                    </a:cubicBezTo>
                    <a:cubicBezTo>
                      <a:pt x="74" y="18"/>
                      <a:pt x="78" y="11"/>
                      <a:pt x="80" y="4"/>
                    </a:cubicBezTo>
                    <a:cubicBezTo>
                      <a:pt x="80" y="4"/>
                      <a:pt x="81" y="3"/>
                      <a:pt x="81" y="3"/>
                    </a:cubicBezTo>
                    <a:close/>
                    <a:moveTo>
                      <a:pt x="73" y="19"/>
                    </a:moveTo>
                    <a:cubicBezTo>
                      <a:pt x="75" y="15"/>
                      <a:pt x="76" y="11"/>
                      <a:pt x="78" y="7"/>
                    </a:cubicBezTo>
                    <a:cubicBezTo>
                      <a:pt x="78" y="7"/>
                      <a:pt x="78" y="7"/>
                      <a:pt x="78" y="6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7" y="9"/>
                      <a:pt x="76" y="12"/>
                      <a:pt x="76" y="14"/>
                    </a:cubicBezTo>
                    <a:cubicBezTo>
                      <a:pt x="75" y="16"/>
                      <a:pt x="74" y="17"/>
                      <a:pt x="73" y="19"/>
                    </a:cubicBezTo>
                    <a:close/>
                    <a:moveTo>
                      <a:pt x="56" y="45"/>
                    </a:moveTo>
                    <a:cubicBezTo>
                      <a:pt x="55" y="48"/>
                      <a:pt x="54" y="52"/>
                      <a:pt x="54" y="55"/>
                    </a:cubicBezTo>
                    <a:cubicBezTo>
                      <a:pt x="54" y="55"/>
                      <a:pt x="54" y="55"/>
                      <a:pt x="54" y="55"/>
                    </a:cubicBezTo>
                    <a:cubicBezTo>
                      <a:pt x="53" y="56"/>
                      <a:pt x="52" y="58"/>
                      <a:pt x="51" y="59"/>
                    </a:cubicBezTo>
                    <a:cubicBezTo>
                      <a:pt x="52" y="54"/>
                      <a:pt x="54" y="49"/>
                      <a:pt x="56" y="45"/>
                    </a:cubicBezTo>
                    <a:close/>
                    <a:moveTo>
                      <a:pt x="69" y="24"/>
                    </a:moveTo>
                    <a:cubicBezTo>
                      <a:pt x="68" y="25"/>
                      <a:pt x="68" y="26"/>
                      <a:pt x="67" y="28"/>
                    </a:cubicBezTo>
                    <a:cubicBezTo>
                      <a:pt x="66" y="31"/>
                      <a:pt x="65" y="35"/>
                      <a:pt x="64" y="39"/>
                    </a:cubicBezTo>
                    <a:cubicBezTo>
                      <a:pt x="64" y="39"/>
                      <a:pt x="64" y="40"/>
                      <a:pt x="64" y="40"/>
                    </a:cubicBezTo>
                    <a:cubicBezTo>
                      <a:pt x="64" y="39"/>
                      <a:pt x="64" y="37"/>
                      <a:pt x="64" y="36"/>
                    </a:cubicBezTo>
                    <a:cubicBezTo>
                      <a:pt x="65" y="32"/>
                      <a:pt x="67" y="28"/>
                      <a:pt x="68" y="25"/>
                    </a:cubicBezTo>
                    <a:cubicBezTo>
                      <a:pt x="68" y="24"/>
                      <a:pt x="69" y="24"/>
                      <a:pt x="69" y="24"/>
                    </a:cubicBezTo>
                    <a:close/>
                    <a:moveTo>
                      <a:pt x="69" y="36"/>
                    </a:moveTo>
                    <a:cubicBezTo>
                      <a:pt x="68" y="38"/>
                      <a:pt x="68" y="39"/>
                      <a:pt x="68" y="41"/>
                    </a:cubicBezTo>
                    <a:cubicBezTo>
                      <a:pt x="67" y="41"/>
                      <a:pt x="68" y="42"/>
                      <a:pt x="68" y="42"/>
                    </a:cubicBezTo>
                    <a:cubicBezTo>
                      <a:pt x="67" y="42"/>
                      <a:pt x="66" y="43"/>
                      <a:pt x="65" y="44"/>
                    </a:cubicBezTo>
                    <a:cubicBezTo>
                      <a:pt x="67" y="41"/>
                      <a:pt x="68" y="38"/>
                      <a:pt x="69" y="36"/>
                    </a:cubicBezTo>
                    <a:close/>
                    <a:moveTo>
                      <a:pt x="81" y="40"/>
                    </a:moveTo>
                    <a:cubicBezTo>
                      <a:pt x="83" y="34"/>
                      <a:pt x="85" y="29"/>
                      <a:pt x="86" y="23"/>
                    </a:cubicBezTo>
                    <a:cubicBezTo>
                      <a:pt x="86" y="25"/>
                      <a:pt x="86" y="27"/>
                      <a:pt x="85" y="28"/>
                    </a:cubicBezTo>
                    <a:cubicBezTo>
                      <a:pt x="84" y="33"/>
                      <a:pt x="83" y="37"/>
                      <a:pt x="83" y="42"/>
                    </a:cubicBezTo>
                    <a:cubicBezTo>
                      <a:pt x="83" y="41"/>
                      <a:pt x="82" y="40"/>
                      <a:pt x="81" y="40"/>
                    </a:cubicBezTo>
                    <a:close/>
                    <a:moveTo>
                      <a:pt x="79" y="36"/>
                    </a:moveTo>
                    <a:cubicBezTo>
                      <a:pt x="81" y="33"/>
                      <a:pt x="82" y="28"/>
                      <a:pt x="83" y="23"/>
                    </a:cubicBezTo>
                    <a:cubicBezTo>
                      <a:pt x="83" y="20"/>
                      <a:pt x="84" y="17"/>
                      <a:pt x="85" y="14"/>
                    </a:cubicBezTo>
                    <a:cubicBezTo>
                      <a:pt x="85" y="14"/>
                      <a:pt x="85" y="14"/>
                      <a:pt x="85" y="13"/>
                    </a:cubicBezTo>
                    <a:cubicBezTo>
                      <a:pt x="85" y="17"/>
                      <a:pt x="84" y="20"/>
                      <a:pt x="84" y="24"/>
                    </a:cubicBezTo>
                    <a:cubicBezTo>
                      <a:pt x="83" y="29"/>
                      <a:pt x="81" y="33"/>
                      <a:pt x="80" y="38"/>
                    </a:cubicBezTo>
                    <a:cubicBezTo>
                      <a:pt x="80" y="38"/>
                      <a:pt x="79" y="37"/>
                      <a:pt x="79" y="36"/>
                    </a:cubicBezTo>
                    <a:close/>
                    <a:moveTo>
                      <a:pt x="77" y="35"/>
                    </a:moveTo>
                    <a:cubicBezTo>
                      <a:pt x="78" y="32"/>
                      <a:pt x="79" y="30"/>
                      <a:pt x="79" y="27"/>
                    </a:cubicBezTo>
                    <a:cubicBezTo>
                      <a:pt x="79" y="30"/>
                      <a:pt x="78" y="33"/>
                      <a:pt x="78" y="36"/>
                    </a:cubicBezTo>
                    <a:cubicBezTo>
                      <a:pt x="78" y="35"/>
                      <a:pt x="77" y="35"/>
                      <a:pt x="77" y="35"/>
                    </a:cubicBezTo>
                    <a:cubicBezTo>
                      <a:pt x="77" y="35"/>
                      <a:pt x="77" y="35"/>
                      <a:pt x="77" y="35"/>
                    </a:cubicBezTo>
                    <a:close/>
                    <a:moveTo>
                      <a:pt x="76" y="34"/>
                    </a:moveTo>
                    <a:cubicBezTo>
                      <a:pt x="75" y="34"/>
                      <a:pt x="75" y="34"/>
                      <a:pt x="75" y="35"/>
                    </a:cubicBezTo>
                    <a:cubicBezTo>
                      <a:pt x="74" y="35"/>
                      <a:pt x="74" y="35"/>
                      <a:pt x="74" y="36"/>
                    </a:cubicBezTo>
                    <a:cubicBezTo>
                      <a:pt x="75" y="33"/>
                      <a:pt x="76" y="29"/>
                      <a:pt x="77" y="26"/>
                    </a:cubicBezTo>
                    <a:cubicBezTo>
                      <a:pt x="78" y="20"/>
                      <a:pt x="80" y="15"/>
                      <a:pt x="82" y="10"/>
                    </a:cubicBezTo>
                    <a:cubicBezTo>
                      <a:pt x="82" y="11"/>
                      <a:pt x="82" y="12"/>
                      <a:pt x="81" y="12"/>
                    </a:cubicBezTo>
                    <a:cubicBezTo>
                      <a:pt x="80" y="15"/>
                      <a:pt x="79" y="17"/>
                      <a:pt x="79" y="20"/>
                    </a:cubicBezTo>
                    <a:cubicBezTo>
                      <a:pt x="77" y="25"/>
                      <a:pt x="76" y="29"/>
                      <a:pt x="76" y="34"/>
                    </a:cubicBezTo>
                    <a:close/>
                    <a:moveTo>
                      <a:pt x="85" y="43"/>
                    </a:moveTo>
                    <a:cubicBezTo>
                      <a:pt x="85" y="43"/>
                      <a:pt x="84" y="43"/>
                      <a:pt x="84" y="43"/>
                    </a:cubicBezTo>
                    <a:cubicBezTo>
                      <a:pt x="84" y="38"/>
                      <a:pt x="85" y="34"/>
                      <a:pt x="86" y="30"/>
                    </a:cubicBezTo>
                    <a:cubicBezTo>
                      <a:pt x="87" y="26"/>
                      <a:pt x="87" y="22"/>
                      <a:pt x="87" y="19"/>
                    </a:cubicBezTo>
                    <a:cubicBezTo>
                      <a:pt x="87" y="18"/>
                      <a:pt x="88" y="17"/>
                      <a:pt x="88" y="16"/>
                    </a:cubicBezTo>
                    <a:cubicBezTo>
                      <a:pt x="87" y="25"/>
                      <a:pt x="85" y="34"/>
                      <a:pt x="85" y="43"/>
                    </a:cubicBezTo>
                    <a:close/>
                    <a:moveTo>
                      <a:pt x="89" y="3"/>
                    </a:moveTo>
                    <a:cubicBezTo>
                      <a:pt x="89" y="5"/>
                      <a:pt x="89" y="6"/>
                      <a:pt x="89" y="7"/>
                    </a:cubicBezTo>
                    <a:cubicBezTo>
                      <a:pt x="88" y="7"/>
                      <a:pt x="88" y="7"/>
                      <a:pt x="88" y="7"/>
                    </a:cubicBezTo>
                    <a:cubicBezTo>
                      <a:pt x="87" y="10"/>
                      <a:pt x="87" y="14"/>
                      <a:pt x="87" y="17"/>
                    </a:cubicBezTo>
                    <a:cubicBezTo>
                      <a:pt x="86" y="21"/>
                      <a:pt x="85" y="24"/>
                      <a:pt x="84" y="27"/>
                    </a:cubicBezTo>
                    <a:cubicBezTo>
                      <a:pt x="83" y="31"/>
                      <a:pt x="82" y="34"/>
                      <a:pt x="81" y="38"/>
                    </a:cubicBezTo>
                    <a:cubicBezTo>
                      <a:pt x="81" y="37"/>
                      <a:pt x="82" y="35"/>
                      <a:pt x="82" y="34"/>
                    </a:cubicBezTo>
                    <a:cubicBezTo>
                      <a:pt x="82" y="32"/>
                      <a:pt x="83" y="30"/>
                      <a:pt x="84" y="28"/>
                    </a:cubicBezTo>
                    <a:cubicBezTo>
                      <a:pt x="84" y="25"/>
                      <a:pt x="84" y="22"/>
                      <a:pt x="85" y="19"/>
                    </a:cubicBezTo>
                    <a:cubicBezTo>
                      <a:pt x="85" y="15"/>
                      <a:pt x="86" y="11"/>
                      <a:pt x="87" y="8"/>
                    </a:cubicBezTo>
                    <a:cubicBezTo>
                      <a:pt x="88" y="7"/>
                      <a:pt x="88" y="7"/>
                      <a:pt x="88" y="6"/>
                    </a:cubicBezTo>
                    <a:cubicBezTo>
                      <a:pt x="88" y="6"/>
                      <a:pt x="88" y="5"/>
                      <a:pt x="88" y="5"/>
                    </a:cubicBezTo>
                    <a:cubicBezTo>
                      <a:pt x="88" y="4"/>
                      <a:pt x="88" y="4"/>
                      <a:pt x="88" y="4"/>
                    </a:cubicBezTo>
                    <a:cubicBezTo>
                      <a:pt x="86" y="9"/>
                      <a:pt x="84" y="14"/>
                      <a:pt x="83" y="19"/>
                    </a:cubicBezTo>
                    <a:cubicBezTo>
                      <a:pt x="82" y="24"/>
                      <a:pt x="81" y="29"/>
                      <a:pt x="79" y="34"/>
                    </a:cubicBezTo>
                    <a:cubicBezTo>
                      <a:pt x="79" y="35"/>
                      <a:pt x="78" y="36"/>
                      <a:pt x="79" y="35"/>
                    </a:cubicBezTo>
                    <a:cubicBezTo>
                      <a:pt x="79" y="33"/>
                      <a:pt x="79" y="31"/>
                      <a:pt x="80" y="29"/>
                    </a:cubicBezTo>
                    <a:cubicBezTo>
                      <a:pt x="80" y="26"/>
                      <a:pt x="81" y="23"/>
                      <a:pt x="82" y="20"/>
                    </a:cubicBezTo>
                    <a:cubicBezTo>
                      <a:pt x="83" y="16"/>
                      <a:pt x="84" y="11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6" y="5"/>
                      <a:pt x="87" y="4"/>
                    </a:cubicBezTo>
                    <a:cubicBezTo>
                      <a:pt x="87" y="4"/>
                      <a:pt x="86" y="4"/>
                      <a:pt x="86" y="4"/>
                    </a:cubicBezTo>
                    <a:cubicBezTo>
                      <a:pt x="84" y="9"/>
                      <a:pt x="82" y="13"/>
                      <a:pt x="81" y="17"/>
                    </a:cubicBezTo>
                    <a:cubicBezTo>
                      <a:pt x="79" y="22"/>
                      <a:pt x="79" y="27"/>
                      <a:pt x="77" y="32"/>
                    </a:cubicBezTo>
                    <a:cubicBezTo>
                      <a:pt x="77" y="33"/>
                      <a:pt x="76" y="34"/>
                      <a:pt x="76" y="34"/>
                    </a:cubicBezTo>
                    <a:cubicBezTo>
                      <a:pt x="76" y="34"/>
                      <a:pt x="76" y="34"/>
                      <a:pt x="76" y="34"/>
                    </a:cubicBezTo>
                    <a:cubicBezTo>
                      <a:pt x="77" y="32"/>
                      <a:pt x="77" y="30"/>
                      <a:pt x="77" y="28"/>
                    </a:cubicBezTo>
                    <a:cubicBezTo>
                      <a:pt x="78" y="25"/>
                      <a:pt x="79" y="23"/>
                      <a:pt x="79" y="20"/>
                    </a:cubicBezTo>
                    <a:cubicBezTo>
                      <a:pt x="81" y="15"/>
                      <a:pt x="83" y="10"/>
                      <a:pt x="84" y="5"/>
                    </a:cubicBezTo>
                    <a:cubicBezTo>
                      <a:pt x="85" y="5"/>
                      <a:pt x="84" y="5"/>
                      <a:pt x="84" y="5"/>
                    </a:cubicBezTo>
                    <a:cubicBezTo>
                      <a:pt x="80" y="13"/>
                      <a:pt x="77" y="20"/>
                      <a:pt x="75" y="28"/>
                    </a:cubicBezTo>
                    <a:cubicBezTo>
                      <a:pt x="75" y="30"/>
                      <a:pt x="74" y="32"/>
                      <a:pt x="74" y="34"/>
                    </a:cubicBezTo>
                    <a:cubicBezTo>
                      <a:pt x="72" y="40"/>
                      <a:pt x="73" y="35"/>
                      <a:pt x="73" y="33"/>
                    </a:cubicBezTo>
                    <a:cubicBezTo>
                      <a:pt x="74" y="29"/>
                      <a:pt x="75" y="25"/>
                      <a:pt x="76" y="21"/>
                    </a:cubicBezTo>
                    <a:cubicBezTo>
                      <a:pt x="78" y="15"/>
                      <a:pt x="80" y="10"/>
                      <a:pt x="82" y="4"/>
                    </a:cubicBezTo>
                    <a:cubicBezTo>
                      <a:pt x="82" y="4"/>
                      <a:pt x="82" y="3"/>
                      <a:pt x="82" y="3"/>
                    </a:cubicBezTo>
                    <a:cubicBezTo>
                      <a:pt x="84" y="3"/>
                      <a:pt x="87" y="3"/>
                      <a:pt x="89" y="3"/>
                    </a:cubicBezTo>
                    <a:close/>
                    <a:moveTo>
                      <a:pt x="80" y="23"/>
                    </a:moveTo>
                    <a:cubicBezTo>
                      <a:pt x="81" y="21"/>
                      <a:pt x="81" y="18"/>
                      <a:pt x="82" y="16"/>
                    </a:cubicBezTo>
                    <a:cubicBezTo>
                      <a:pt x="82" y="17"/>
                      <a:pt x="81" y="19"/>
                      <a:pt x="81" y="20"/>
                    </a:cubicBezTo>
                    <a:cubicBezTo>
                      <a:pt x="81" y="21"/>
                      <a:pt x="80" y="22"/>
                      <a:pt x="80" y="2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155"/>
              <p:cNvSpPr>
                <a:spLocks noEditPoints="1"/>
              </p:cNvSpPr>
              <p:nvPr/>
            </p:nvSpPr>
            <p:spPr bwMode="auto">
              <a:xfrm>
                <a:off x="6643" y="1632"/>
                <a:ext cx="156" cy="263"/>
              </a:xfrm>
              <a:custGeom>
                <a:avLst/>
                <a:gdLst>
                  <a:gd name="T0" fmla="*/ 0 w 66"/>
                  <a:gd name="T1" fmla="*/ 43 h 111"/>
                  <a:gd name="T2" fmla="*/ 64 w 66"/>
                  <a:gd name="T3" fmla="*/ 97 h 111"/>
                  <a:gd name="T4" fmla="*/ 33 w 66"/>
                  <a:gd name="T5" fmla="*/ 27 h 111"/>
                  <a:gd name="T6" fmla="*/ 29 w 66"/>
                  <a:gd name="T7" fmla="*/ 29 h 111"/>
                  <a:gd name="T8" fmla="*/ 21 w 66"/>
                  <a:gd name="T9" fmla="*/ 23 h 111"/>
                  <a:gd name="T10" fmla="*/ 38 w 66"/>
                  <a:gd name="T11" fmla="*/ 104 h 111"/>
                  <a:gd name="T12" fmla="*/ 36 w 66"/>
                  <a:gd name="T13" fmla="*/ 95 h 111"/>
                  <a:gd name="T14" fmla="*/ 47 w 66"/>
                  <a:gd name="T15" fmla="*/ 95 h 111"/>
                  <a:gd name="T16" fmla="*/ 49 w 66"/>
                  <a:gd name="T17" fmla="*/ 94 h 111"/>
                  <a:gd name="T18" fmla="*/ 43 w 66"/>
                  <a:gd name="T19" fmla="*/ 85 h 111"/>
                  <a:gd name="T20" fmla="*/ 55 w 66"/>
                  <a:gd name="T21" fmla="*/ 91 h 111"/>
                  <a:gd name="T22" fmla="*/ 32 w 66"/>
                  <a:gd name="T23" fmla="*/ 62 h 111"/>
                  <a:gd name="T24" fmla="*/ 23 w 66"/>
                  <a:gd name="T25" fmla="*/ 53 h 111"/>
                  <a:gd name="T26" fmla="*/ 44 w 66"/>
                  <a:gd name="T27" fmla="*/ 71 h 111"/>
                  <a:gd name="T28" fmla="*/ 11 w 66"/>
                  <a:gd name="T29" fmla="*/ 25 h 111"/>
                  <a:gd name="T30" fmla="*/ 13 w 66"/>
                  <a:gd name="T31" fmla="*/ 36 h 111"/>
                  <a:gd name="T32" fmla="*/ 6 w 66"/>
                  <a:gd name="T33" fmla="*/ 38 h 111"/>
                  <a:gd name="T34" fmla="*/ 38 w 66"/>
                  <a:gd name="T35" fmla="*/ 60 h 111"/>
                  <a:gd name="T36" fmla="*/ 17 w 66"/>
                  <a:gd name="T37" fmla="*/ 38 h 111"/>
                  <a:gd name="T38" fmla="*/ 18 w 66"/>
                  <a:gd name="T39" fmla="*/ 34 h 111"/>
                  <a:gd name="T40" fmla="*/ 18 w 66"/>
                  <a:gd name="T41" fmla="*/ 32 h 111"/>
                  <a:gd name="T42" fmla="*/ 16 w 66"/>
                  <a:gd name="T43" fmla="*/ 34 h 111"/>
                  <a:gd name="T44" fmla="*/ 14 w 66"/>
                  <a:gd name="T45" fmla="*/ 37 h 111"/>
                  <a:gd name="T46" fmla="*/ 4 w 66"/>
                  <a:gd name="T47" fmla="*/ 41 h 111"/>
                  <a:gd name="T48" fmla="*/ 58 w 66"/>
                  <a:gd name="T49" fmla="*/ 95 h 111"/>
                  <a:gd name="T50" fmla="*/ 52 w 66"/>
                  <a:gd name="T51" fmla="*/ 96 h 111"/>
                  <a:gd name="T52" fmla="*/ 59 w 66"/>
                  <a:gd name="T53" fmla="*/ 95 h 111"/>
                  <a:gd name="T54" fmla="*/ 35 w 66"/>
                  <a:gd name="T55" fmla="*/ 75 h 111"/>
                  <a:gd name="T56" fmla="*/ 50 w 66"/>
                  <a:gd name="T57" fmla="*/ 97 h 111"/>
                  <a:gd name="T58" fmla="*/ 47 w 66"/>
                  <a:gd name="T59" fmla="*/ 98 h 111"/>
                  <a:gd name="T60" fmla="*/ 41 w 66"/>
                  <a:gd name="T61" fmla="*/ 94 h 111"/>
                  <a:gd name="T62" fmla="*/ 41 w 66"/>
                  <a:gd name="T63" fmla="*/ 102 h 111"/>
                  <a:gd name="T64" fmla="*/ 60 w 66"/>
                  <a:gd name="T65" fmla="*/ 87 h 111"/>
                  <a:gd name="T66" fmla="*/ 23 w 66"/>
                  <a:gd name="T67" fmla="*/ 46 h 111"/>
                  <a:gd name="T68" fmla="*/ 17 w 66"/>
                  <a:gd name="T69" fmla="*/ 35 h 111"/>
                  <a:gd name="T70" fmla="*/ 46 w 66"/>
                  <a:gd name="T71" fmla="*/ 58 h 111"/>
                  <a:gd name="T72" fmla="*/ 49 w 66"/>
                  <a:gd name="T73" fmla="*/ 56 h 111"/>
                  <a:gd name="T74" fmla="*/ 12 w 66"/>
                  <a:gd name="T75" fmla="*/ 20 h 111"/>
                  <a:gd name="T76" fmla="*/ 52 w 66"/>
                  <a:gd name="T77" fmla="*/ 63 h 111"/>
                  <a:gd name="T78" fmla="*/ 43 w 66"/>
                  <a:gd name="T79" fmla="*/ 41 h 111"/>
                  <a:gd name="T80" fmla="*/ 25 w 66"/>
                  <a:gd name="T81" fmla="*/ 27 h 111"/>
                  <a:gd name="T82" fmla="*/ 37 w 66"/>
                  <a:gd name="T83" fmla="*/ 34 h 111"/>
                  <a:gd name="T84" fmla="*/ 17 w 66"/>
                  <a:gd name="T85" fmla="*/ 14 h 111"/>
                  <a:gd name="T86" fmla="*/ 52 w 66"/>
                  <a:gd name="T87" fmla="*/ 62 h 111"/>
                  <a:gd name="T88" fmla="*/ 29 w 66"/>
                  <a:gd name="T89" fmla="*/ 31 h 111"/>
                  <a:gd name="T90" fmla="*/ 48 w 66"/>
                  <a:gd name="T91" fmla="*/ 26 h 111"/>
                  <a:gd name="T92" fmla="*/ 28 w 66"/>
                  <a:gd name="T93" fmla="*/ 12 h 111"/>
                  <a:gd name="T94" fmla="*/ 43 w 66"/>
                  <a:gd name="T95" fmla="*/ 28 h 111"/>
                  <a:gd name="T96" fmla="*/ 22 w 66"/>
                  <a:gd name="T97" fmla="*/ 12 h 111"/>
                  <a:gd name="T98" fmla="*/ 32 w 66"/>
                  <a:gd name="T99" fmla="*/ 12 h 111"/>
                  <a:gd name="T100" fmla="*/ 39 w 66"/>
                  <a:gd name="T101" fmla="*/ 18 h 111"/>
                  <a:gd name="T102" fmla="*/ 20 w 66"/>
                  <a:gd name="T103" fmla="*/ 4 h 111"/>
                  <a:gd name="T104" fmla="*/ 21 w 66"/>
                  <a:gd name="T105" fmla="*/ 8 h 111"/>
                  <a:gd name="T106" fmla="*/ 41 w 66"/>
                  <a:gd name="T107" fmla="*/ 28 h 111"/>
                  <a:gd name="T108" fmla="*/ 39 w 66"/>
                  <a:gd name="T109" fmla="*/ 31 h 111"/>
                  <a:gd name="T110" fmla="*/ 31 w 66"/>
                  <a:gd name="T111" fmla="*/ 18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6" h="111">
                    <a:moveTo>
                      <a:pt x="57" y="25"/>
                    </a:moveTo>
                    <a:cubicBezTo>
                      <a:pt x="57" y="24"/>
                      <a:pt x="57" y="24"/>
                      <a:pt x="56" y="23"/>
                    </a:cubicBezTo>
                    <a:cubicBezTo>
                      <a:pt x="44" y="16"/>
                      <a:pt x="32" y="7"/>
                      <a:pt x="20" y="0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18" y="0"/>
                      <a:pt x="18" y="0"/>
                      <a:pt x="18" y="1"/>
                    </a:cubicBezTo>
                    <a:cubicBezTo>
                      <a:pt x="14" y="7"/>
                      <a:pt x="11" y="15"/>
                      <a:pt x="8" y="23"/>
                    </a:cubicBezTo>
                    <a:cubicBezTo>
                      <a:pt x="5" y="29"/>
                      <a:pt x="3" y="36"/>
                      <a:pt x="0" y="43"/>
                    </a:cubicBezTo>
                    <a:cubicBezTo>
                      <a:pt x="0" y="43"/>
                      <a:pt x="0" y="43"/>
                      <a:pt x="0" y="44"/>
                    </a:cubicBezTo>
                    <a:cubicBezTo>
                      <a:pt x="1" y="44"/>
                      <a:pt x="1" y="45"/>
                      <a:pt x="2" y="45"/>
                    </a:cubicBezTo>
                    <a:cubicBezTo>
                      <a:pt x="6" y="43"/>
                      <a:pt x="12" y="42"/>
                      <a:pt x="16" y="41"/>
                    </a:cubicBezTo>
                    <a:cubicBezTo>
                      <a:pt x="23" y="64"/>
                      <a:pt x="32" y="86"/>
                      <a:pt x="35" y="109"/>
                    </a:cubicBezTo>
                    <a:cubicBezTo>
                      <a:pt x="34" y="110"/>
                      <a:pt x="36" y="111"/>
                      <a:pt x="36" y="111"/>
                    </a:cubicBezTo>
                    <a:cubicBezTo>
                      <a:pt x="37" y="111"/>
                      <a:pt x="37" y="111"/>
                      <a:pt x="37" y="110"/>
                    </a:cubicBezTo>
                    <a:cubicBezTo>
                      <a:pt x="43" y="101"/>
                      <a:pt x="54" y="97"/>
                      <a:pt x="64" y="97"/>
                    </a:cubicBezTo>
                    <a:cubicBezTo>
                      <a:pt x="65" y="97"/>
                      <a:pt x="65" y="97"/>
                      <a:pt x="65" y="96"/>
                    </a:cubicBezTo>
                    <a:cubicBezTo>
                      <a:pt x="66" y="96"/>
                      <a:pt x="66" y="96"/>
                      <a:pt x="66" y="95"/>
                    </a:cubicBezTo>
                    <a:cubicBezTo>
                      <a:pt x="59" y="73"/>
                      <a:pt x="51" y="52"/>
                      <a:pt x="44" y="30"/>
                    </a:cubicBezTo>
                    <a:cubicBezTo>
                      <a:pt x="48" y="29"/>
                      <a:pt x="52" y="28"/>
                      <a:pt x="56" y="27"/>
                    </a:cubicBezTo>
                    <a:cubicBezTo>
                      <a:pt x="57" y="27"/>
                      <a:pt x="58" y="25"/>
                      <a:pt x="57" y="25"/>
                    </a:cubicBezTo>
                    <a:close/>
                    <a:moveTo>
                      <a:pt x="43" y="37"/>
                    </a:moveTo>
                    <a:cubicBezTo>
                      <a:pt x="41" y="33"/>
                      <a:pt x="36" y="30"/>
                      <a:pt x="33" y="2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6" y="29"/>
                      <a:pt x="39" y="32"/>
                      <a:pt x="42" y="34"/>
                    </a:cubicBezTo>
                    <a:cubicBezTo>
                      <a:pt x="43" y="35"/>
                      <a:pt x="43" y="36"/>
                      <a:pt x="43" y="37"/>
                    </a:cubicBezTo>
                    <a:close/>
                    <a:moveTo>
                      <a:pt x="47" y="47"/>
                    </a:moveTo>
                    <a:cubicBezTo>
                      <a:pt x="43" y="43"/>
                      <a:pt x="39" y="39"/>
                      <a:pt x="34" y="35"/>
                    </a:cubicBezTo>
                    <a:cubicBezTo>
                      <a:pt x="30" y="31"/>
                      <a:pt x="26" y="26"/>
                      <a:pt x="21" y="22"/>
                    </a:cubicBezTo>
                    <a:cubicBezTo>
                      <a:pt x="24" y="24"/>
                      <a:pt x="27" y="26"/>
                      <a:pt x="29" y="29"/>
                    </a:cubicBezTo>
                    <a:cubicBezTo>
                      <a:pt x="35" y="34"/>
                      <a:pt x="40" y="39"/>
                      <a:pt x="46" y="4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46" y="45"/>
                      <a:pt x="46" y="46"/>
                      <a:pt x="47" y="47"/>
                    </a:cubicBezTo>
                    <a:close/>
                    <a:moveTo>
                      <a:pt x="50" y="56"/>
                    </a:moveTo>
                    <a:cubicBezTo>
                      <a:pt x="40" y="44"/>
                      <a:pt x="28" y="33"/>
                      <a:pt x="17" y="21"/>
                    </a:cubicBezTo>
                    <a:cubicBezTo>
                      <a:pt x="16" y="20"/>
                      <a:pt x="12" y="16"/>
                      <a:pt x="15" y="19"/>
                    </a:cubicBezTo>
                    <a:cubicBezTo>
                      <a:pt x="17" y="20"/>
                      <a:pt x="19" y="22"/>
                      <a:pt x="21" y="23"/>
                    </a:cubicBezTo>
                    <a:cubicBezTo>
                      <a:pt x="24" y="26"/>
                      <a:pt x="27" y="30"/>
                      <a:pt x="30" y="33"/>
                    </a:cubicBezTo>
                    <a:cubicBezTo>
                      <a:pt x="35" y="39"/>
                      <a:pt x="42" y="43"/>
                      <a:pt x="47" y="49"/>
                    </a:cubicBezTo>
                    <a:cubicBezTo>
                      <a:pt x="48" y="52"/>
                      <a:pt x="49" y="54"/>
                      <a:pt x="50" y="56"/>
                    </a:cubicBezTo>
                    <a:close/>
                    <a:moveTo>
                      <a:pt x="37" y="106"/>
                    </a:moveTo>
                    <a:cubicBezTo>
                      <a:pt x="37" y="105"/>
                      <a:pt x="37" y="103"/>
                      <a:pt x="36" y="102"/>
                    </a:cubicBezTo>
                    <a:cubicBezTo>
                      <a:pt x="37" y="103"/>
                      <a:pt x="37" y="104"/>
                      <a:pt x="38" y="104"/>
                    </a:cubicBezTo>
                    <a:cubicBezTo>
                      <a:pt x="38" y="105"/>
                      <a:pt x="39" y="104"/>
                      <a:pt x="38" y="104"/>
                    </a:cubicBezTo>
                    <a:cubicBezTo>
                      <a:pt x="38" y="104"/>
                      <a:pt x="35" y="100"/>
                      <a:pt x="38" y="102"/>
                    </a:cubicBezTo>
                    <a:cubicBezTo>
                      <a:pt x="38" y="102"/>
                      <a:pt x="39" y="102"/>
                      <a:pt x="40" y="103"/>
                    </a:cubicBezTo>
                    <a:cubicBezTo>
                      <a:pt x="39" y="104"/>
                      <a:pt x="38" y="105"/>
                      <a:pt x="37" y="106"/>
                    </a:cubicBezTo>
                    <a:close/>
                    <a:moveTo>
                      <a:pt x="34" y="90"/>
                    </a:moveTo>
                    <a:cubicBezTo>
                      <a:pt x="36" y="92"/>
                      <a:pt x="38" y="94"/>
                      <a:pt x="40" y="96"/>
                    </a:cubicBezTo>
                    <a:cubicBezTo>
                      <a:pt x="40" y="96"/>
                      <a:pt x="44" y="100"/>
                      <a:pt x="43" y="99"/>
                    </a:cubicBezTo>
                    <a:cubicBezTo>
                      <a:pt x="41" y="98"/>
                      <a:pt x="38" y="97"/>
                      <a:pt x="36" y="95"/>
                    </a:cubicBezTo>
                    <a:cubicBezTo>
                      <a:pt x="36" y="95"/>
                      <a:pt x="35" y="96"/>
                      <a:pt x="35" y="96"/>
                    </a:cubicBezTo>
                    <a:cubicBezTo>
                      <a:pt x="37" y="98"/>
                      <a:pt x="38" y="100"/>
                      <a:pt x="40" y="102"/>
                    </a:cubicBezTo>
                    <a:cubicBezTo>
                      <a:pt x="40" y="103"/>
                      <a:pt x="38" y="101"/>
                      <a:pt x="38" y="101"/>
                    </a:cubicBezTo>
                    <a:cubicBezTo>
                      <a:pt x="37" y="100"/>
                      <a:pt x="37" y="100"/>
                      <a:pt x="36" y="100"/>
                    </a:cubicBezTo>
                    <a:cubicBezTo>
                      <a:pt x="35" y="97"/>
                      <a:pt x="35" y="93"/>
                      <a:pt x="34" y="90"/>
                    </a:cubicBezTo>
                    <a:close/>
                    <a:moveTo>
                      <a:pt x="31" y="80"/>
                    </a:moveTo>
                    <a:cubicBezTo>
                      <a:pt x="36" y="86"/>
                      <a:pt x="43" y="89"/>
                      <a:pt x="47" y="95"/>
                    </a:cubicBezTo>
                    <a:cubicBezTo>
                      <a:pt x="49" y="99"/>
                      <a:pt x="46" y="95"/>
                      <a:pt x="45" y="94"/>
                    </a:cubicBezTo>
                    <a:cubicBezTo>
                      <a:pt x="43" y="92"/>
                      <a:pt x="42" y="91"/>
                      <a:pt x="40" y="89"/>
                    </a:cubicBezTo>
                    <a:cubicBezTo>
                      <a:pt x="38" y="86"/>
                      <a:pt x="35" y="84"/>
                      <a:pt x="32" y="82"/>
                    </a:cubicBezTo>
                    <a:cubicBezTo>
                      <a:pt x="32" y="81"/>
                      <a:pt x="31" y="81"/>
                      <a:pt x="31" y="80"/>
                    </a:cubicBezTo>
                    <a:close/>
                    <a:moveTo>
                      <a:pt x="29" y="73"/>
                    </a:moveTo>
                    <a:cubicBezTo>
                      <a:pt x="35" y="81"/>
                      <a:pt x="43" y="87"/>
                      <a:pt x="49" y="94"/>
                    </a:cubicBezTo>
                    <a:cubicBezTo>
                      <a:pt x="52" y="97"/>
                      <a:pt x="51" y="96"/>
                      <a:pt x="49" y="94"/>
                    </a:cubicBezTo>
                    <a:cubicBezTo>
                      <a:pt x="46" y="92"/>
                      <a:pt x="44" y="89"/>
                      <a:pt x="42" y="87"/>
                    </a:cubicBezTo>
                    <a:cubicBezTo>
                      <a:pt x="38" y="83"/>
                      <a:pt x="35" y="80"/>
                      <a:pt x="30" y="77"/>
                    </a:cubicBezTo>
                    <a:cubicBezTo>
                      <a:pt x="30" y="76"/>
                      <a:pt x="30" y="74"/>
                      <a:pt x="29" y="73"/>
                    </a:cubicBezTo>
                    <a:close/>
                    <a:moveTo>
                      <a:pt x="28" y="68"/>
                    </a:moveTo>
                    <a:cubicBezTo>
                      <a:pt x="35" y="77"/>
                      <a:pt x="45" y="84"/>
                      <a:pt x="53" y="93"/>
                    </a:cubicBezTo>
                    <a:cubicBezTo>
                      <a:pt x="56" y="98"/>
                      <a:pt x="53" y="94"/>
                      <a:pt x="51" y="92"/>
                    </a:cubicBezTo>
                    <a:cubicBezTo>
                      <a:pt x="48" y="90"/>
                      <a:pt x="45" y="87"/>
                      <a:pt x="43" y="85"/>
                    </a:cubicBezTo>
                    <a:cubicBezTo>
                      <a:pt x="39" y="80"/>
                      <a:pt x="33" y="76"/>
                      <a:pt x="29" y="71"/>
                    </a:cubicBezTo>
                    <a:cubicBezTo>
                      <a:pt x="29" y="71"/>
                      <a:pt x="29" y="71"/>
                      <a:pt x="28" y="71"/>
                    </a:cubicBezTo>
                    <a:cubicBezTo>
                      <a:pt x="28" y="70"/>
                      <a:pt x="28" y="69"/>
                      <a:pt x="28" y="68"/>
                    </a:cubicBezTo>
                    <a:close/>
                    <a:moveTo>
                      <a:pt x="25" y="61"/>
                    </a:moveTo>
                    <a:cubicBezTo>
                      <a:pt x="29" y="66"/>
                      <a:pt x="34" y="70"/>
                      <a:pt x="39" y="74"/>
                    </a:cubicBezTo>
                    <a:cubicBezTo>
                      <a:pt x="41" y="77"/>
                      <a:pt x="44" y="80"/>
                      <a:pt x="46" y="83"/>
                    </a:cubicBezTo>
                    <a:cubicBezTo>
                      <a:pt x="49" y="86"/>
                      <a:pt x="52" y="89"/>
                      <a:pt x="55" y="91"/>
                    </a:cubicBezTo>
                    <a:cubicBezTo>
                      <a:pt x="56" y="92"/>
                      <a:pt x="57" y="94"/>
                      <a:pt x="58" y="94"/>
                    </a:cubicBezTo>
                    <a:cubicBezTo>
                      <a:pt x="56" y="93"/>
                      <a:pt x="54" y="92"/>
                      <a:pt x="52" y="90"/>
                    </a:cubicBezTo>
                    <a:cubicBezTo>
                      <a:pt x="49" y="87"/>
                      <a:pt x="46" y="85"/>
                      <a:pt x="43" y="82"/>
                    </a:cubicBezTo>
                    <a:cubicBezTo>
                      <a:pt x="38" y="76"/>
                      <a:pt x="33" y="71"/>
                      <a:pt x="27" y="66"/>
                    </a:cubicBezTo>
                    <a:cubicBezTo>
                      <a:pt x="26" y="64"/>
                      <a:pt x="26" y="63"/>
                      <a:pt x="25" y="61"/>
                    </a:cubicBezTo>
                    <a:close/>
                    <a:moveTo>
                      <a:pt x="23" y="53"/>
                    </a:moveTo>
                    <a:cubicBezTo>
                      <a:pt x="26" y="56"/>
                      <a:pt x="29" y="59"/>
                      <a:pt x="32" y="62"/>
                    </a:cubicBezTo>
                    <a:cubicBezTo>
                      <a:pt x="35" y="64"/>
                      <a:pt x="37" y="67"/>
                      <a:pt x="39" y="69"/>
                    </a:cubicBezTo>
                    <a:cubicBezTo>
                      <a:pt x="45" y="76"/>
                      <a:pt x="52" y="82"/>
                      <a:pt x="58" y="89"/>
                    </a:cubicBezTo>
                    <a:cubicBezTo>
                      <a:pt x="59" y="90"/>
                      <a:pt x="59" y="90"/>
                      <a:pt x="60" y="91"/>
                    </a:cubicBezTo>
                    <a:cubicBezTo>
                      <a:pt x="59" y="90"/>
                      <a:pt x="58" y="89"/>
                      <a:pt x="57" y="88"/>
                    </a:cubicBezTo>
                    <a:cubicBezTo>
                      <a:pt x="53" y="85"/>
                      <a:pt x="49" y="82"/>
                      <a:pt x="45" y="78"/>
                    </a:cubicBezTo>
                    <a:cubicBezTo>
                      <a:pt x="38" y="72"/>
                      <a:pt x="31" y="66"/>
                      <a:pt x="25" y="58"/>
                    </a:cubicBezTo>
                    <a:cubicBezTo>
                      <a:pt x="24" y="57"/>
                      <a:pt x="23" y="55"/>
                      <a:pt x="23" y="53"/>
                    </a:cubicBezTo>
                    <a:close/>
                    <a:moveTo>
                      <a:pt x="20" y="43"/>
                    </a:moveTo>
                    <a:cubicBezTo>
                      <a:pt x="24" y="49"/>
                      <a:pt x="29" y="53"/>
                      <a:pt x="34" y="58"/>
                    </a:cubicBezTo>
                    <a:cubicBezTo>
                      <a:pt x="37" y="61"/>
                      <a:pt x="39" y="64"/>
                      <a:pt x="42" y="68"/>
                    </a:cubicBezTo>
                    <a:cubicBezTo>
                      <a:pt x="46" y="71"/>
                      <a:pt x="50" y="75"/>
                      <a:pt x="53" y="79"/>
                    </a:cubicBezTo>
                    <a:cubicBezTo>
                      <a:pt x="55" y="81"/>
                      <a:pt x="57" y="83"/>
                      <a:pt x="59" y="85"/>
                    </a:cubicBezTo>
                    <a:cubicBezTo>
                      <a:pt x="58" y="84"/>
                      <a:pt x="56" y="82"/>
                      <a:pt x="55" y="81"/>
                    </a:cubicBezTo>
                    <a:cubicBezTo>
                      <a:pt x="51" y="78"/>
                      <a:pt x="47" y="75"/>
                      <a:pt x="44" y="71"/>
                    </a:cubicBezTo>
                    <a:cubicBezTo>
                      <a:pt x="41" y="68"/>
                      <a:pt x="37" y="66"/>
                      <a:pt x="34" y="63"/>
                    </a:cubicBezTo>
                    <a:cubicBezTo>
                      <a:pt x="34" y="63"/>
                      <a:pt x="34" y="62"/>
                      <a:pt x="34" y="62"/>
                    </a:cubicBezTo>
                    <a:cubicBezTo>
                      <a:pt x="30" y="58"/>
                      <a:pt x="26" y="55"/>
                      <a:pt x="22" y="51"/>
                    </a:cubicBezTo>
                    <a:cubicBezTo>
                      <a:pt x="21" y="48"/>
                      <a:pt x="21" y="46"/>
                      <a:pt x="20" y="43"/>
                    </a:cubicBezTo>
                    <a:close/>
                    <a:moveTo>
                      <a:pt x="11" y="23"/>
                    </a:moveTo>
                    <a:cubicBezTo>
                      <a:pt x="11" y="24"/>
                      <a:pt x="11" y="25"/>
                      <a:pt x="12" y="26"/>
                    </a:cubicBezTo>
                    <a:cubicBezTo>
                      <a:pt x="12" y="26"/>
                      <a:pt x="11" y="25"/>
                      <a:pt x="11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1" y="28"/>
                      <a:pt x="12" y="31"/>
                      <a:pt x="14" y="33"/>
                    </a:cubicBezTo>
                    <a:cubicBezTo>
                      <a:pt x="14" y="34"/>
                      <a:pt x="18" y="38"/>
                      <a:pt x="16" y="36"/>
                    </a:cubicBezTo>
                    <a:cubicBezTo>
                      <a:pt x="14" y="34"/>
                      <a:pt x="13" y="33"/>
                      <a:pt x="11" y="31"/>
                    </a:cubicBezTo>
                    <a:cubicBezTo>
                      <a:pt x="11" y="31"/>
                      <a:pt x="10" y="31"/>
                      <a:pt x="11" y="31"/>
                    </a:cubicBezTo>
                    <a:cubicBezTo>
                      <a:pt x="12" y="33"/>
                      <a:pt x="13" y="35"/>
                      <a:pt x="14" y="36"/>
                    </a:cubicBezTo>
                    <a:cubicBezTo>
                      <a:pt x="17" y="39"/>
                      <a:pt x="13" y="36"/>
                      <a:pt x="13" y="36"/>
                    </a:cubicBezTo>
                    <a:cubicBezTo>
                      <a:pt x="12" y="35"/>
                      <a:pt x="11" y="34"/>
                      <a:pt x="10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10" y="35"/>
                      <a:pt x="12" y="38"/>
                      <a:pt x="13" y="38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1" y="39"/>
                      <a:pt x="7" y="38"/>
                      <a:pt x="6" y="37"/>
                    </a:cubicBezTo>
                    <a:cubicBezTo>
                      <a:pt x="5" y="37"/>
                      <a:pt x="5" y="38"/>
                      <a:pt x="6" y="38"/>
                    </a:cubicBezTo>
                    <a:cubicBezTo>
                      <a:pt x="7" y="40"/>
                      <a:pt x="6" y="40"/>
                      <a:pt x="4" y="40"/>
                    </a:cubicBezTo>
                    <a:cubicBezTo>
                      <a:pt x="6" y="34"/>
                      <a:pt x="9" y="29"/>
                      <a:pt x="11" y="23"/>
                    </a:cubicBezTo>
                    <a:close/>
                    <a:moveTo>
                      <a:pt x="16" y="34"/>
                    </a:moveTo>
                    <a:cubicBezTo>
                      <a:pt x="27" y="48"/>
                      <a:pt x="40" y="58"/>
                      <a:pt x="52" y="71"/>
                    </a:cubicBezTo>
                    <a:cubicBezTo>
                      <a:pt x="52" y="72"/>
                      <a:pt x="57" y="77"/>
                      <a:pt x="54" y="74"/>
                    </a:cubicBezTo>
                    <a:cubicBezTo>
                      <a:pt x="52" y="72"/>
                      <a:pt x="50" y="71"/>
                      <a:pt x="49" y="69"/>
                    </a:cubicBezTo>
                    <a:cubicBezTo>
                      <a:pt x="45" y="66"/>
                      <a:pt x="42" y="63"/>
                      <a:pt x="38" y="60"/>
                    </a:cubicBezTo>
                    <a:cubicBezTo>
                      <a:pt x="32" y="53"/>
                      <a:pt x="25" y="47"/>
                      <a:pt x="19" y="41"/>
                    </a:cubicBezTo>
                    <a:cubicBezTo>
                      <a:pt x="19" y="40"/>
                      <a:pt x="19" y="40"/>
                      <a:pt x="19" y="39"/>
                    </a:cubicBezTo>
                    <a:cubicBezTo>
                      <a:pt x="18" y="39"/>
                      <a:pt x="18" y="38"/>
                      <a:pt x="18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7" y="38"/>
                      <a:pt x="16" y="37"/>
                      <a:pt x="16" y="37"/>
                    </a:cubicBezTo>
                    <a:cubicBezTo>
                      <a:pt x="16" y="37"/>
                      <a:pt x="17" y="37"/>
                      <a:pt x="17" y="38"/>
                    </a:cubicBezTo>
                    <a:cubicBezTo>
                      <a:pt x="17" y="38"/>
                      <a:pt x="18" y="38"/>
                      <a:pt x="18" y="37"/>
                    </a:cubicBezTo>
                    <a:cubicBezTo>
                      <a:pt x="17" y="36"/>
                      <a:pt x="16" y="34"/>
                      <a:pt x="15" y="33"/>
                    </a:cubicBezTo>
                    <a:cubicBezTo>
                      <a:pt x="14" y="32"/>
                      <a:pt x="14" y="31"/>
                      <a:pt x="13" y="30"/>
                    </a:cubicBezTo>
                    <a:cubicBezTo>
                      <a:pt x="13" y="30"/>
                      <a:pt x="11" y="26"/>
                      <a:pt x="11" y="26"/>
                    </a:cubicBezTo>
                    <a:cubicBezTo>
                      <a:pt x="12" y="27"/>
                      <a:pt x="13" y="28"/>
                      <a:pt x="14" y="29"/>
                    </a:cubicBezTo>
                    <a:cubicBezTo>
                      <a:pt x="14" y="30"/>
                      <a:pt x="15" y="30"/>
                      <a:pt x="15" y="30"/>
                    </a:cubicBezTo>
                    <a:cubicBezTo>
                      <a:pt x="16" y="31"/>
                      <a:pt x="17" y="33"/>
                      <a:pt x="18" y="34"/>
                    </a:cubicBezTo>
                    <a:cubicBezTo>
                      <a:pt x="18" y="35"/>
                      <a:pt x="18" y="35"/>
                      <a:pt x="19" y="35"/>
                    </a:cubicBezTo>
                    <a:cubicBezTo>
                      <a:pt x="19" y="35"/>
                      <a:pt x="19" y="36"/>
                      <a:pt x="20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18" y="32"/>
                      <a:pt x="15" y="30"/>
                      <a:pt x="13" y="26"/>
                    </a:cubicBezTo>
                    <a:cubicBezTo>
                      <a:pt x="12" y="25"/>
                      <a:pt x="12" y="24"/>
                      <a:pt x="11" y="23"/>
                    </a:cubicBezTo>
                    <a:cubicBezTo>
                      <a:pt x="12" y="24"/>
                      <a:pt x="14" y="26"/>
                      <a:pt x="15" y="27"/>
                    </a:cubicBezTo>
                    <a:cubicBezTo>
                      <a:pt x="16" y="29"/>
                      <a:pt x="17" y="30"/>
                      <a:pt x="18" y="32"/>
                    </a:cubicBezTo>
                    <a:cubicBezTo>
                      <a:pt x="22" y="36"/>
                      <a:pt x="27" y="39"/>
                      <a:pt x="30" y="42"/>
                    </a:cubicBezTo>
                    <a:cubicBezTo>
                      <a:pt x="34" y="46"/>
                      <a:pt x="38" y="51"/>
                      <a:pt x="42" y="55"/>
                    </a:cubicBezTo>
                    <a:cubicBezTo>
                      <a:pt x="45" y="59"/>
                      <a:pt x="49" y="63"/>
                      <a:pt x="52" y="67"/>
                    </a:cubicBezTo>
                    <a:cubicBezTo>
                      <a:pt x="55" y="71"/>
                      <a:pt x="50" y="65"/>
                      <a:pt x="49" y="65"/>
                    </a:cubicBezTo>
                    <a:cubicBezTo>
                      <a:pt x="47" y="63"/>
                      <a:pt x="45" y="61"/>
                      <a:pt x="43" y="59"/>
                    </a:cubicBezTo>
                    <a:cubicBezTo>
                      <a:pt x="34" y="51"/>
                      <a:pt x="26" y="41"/>
                      <a:pt x="16" y="34"/>
                    </a:cubicBezTo>
                    <a:cubicBezTo>
                      <a:pt x="16" y="33"/>
                      <a:pt x="16" y="34"/>
                      <a:pt x="16" y="34"/>
                    </a:cubicBezTo>
                    <a:close/>
                    <a:moveTo>
                      <a:pt x="7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7" y="39"/>
                      <a:pt x="7" y="39"/>
                      <a:pt x="7" y="38"/>
                    </a:cubicBezTo>
                    <a:cubicBezTo>
                      <a:pt x="7" y="39"/>
                      <a:pt x="8" y="39"/>
                      <a:pt x="10" y="40"/>
                    </a:cubicBezTo>
                    <a:cubicBezTo>
                      <a:pt x="9" y="40"/>
                      <a:pt x="8" y="40"/>
                      <a:pt x="7" y="40"/>
                    </a:cubicBezTo>
                    <a:close/>
                    <a:moveTo>
                      <a:pt x="14" y="39"/>
                    </a:moveTo>
                    <a:cubicBezTo>
                      <a:pt x="14" y="38"/>
                      <a:pt x="14" y="38"/>
                      <a:pt x="14" y="37"/>
                    </a:cubicBezTo>
                    <a:cubicBezTo>
                      <a:pt x="14" y="38"/>
                      <a:pt x="15" y="38"/>
                      <a:pt x="16" y="38"/>
                    </a:cubicBezTo>
                    <a:cubicBezTo>
                      <a:pt x="15" y="38"/>
                      <a:pt x="15" y="39"/>
                      <a:pt x="14" y="39"/>
                    </a:cubicBezTo>
                    <a:close/>
                    <a:moveTo>
                      <a:pt x="12" y="39"/>
                    </a:moveTo>
                    <a:cubicBezTo>
                      <a:pt x="11" y="38"/>
                      <a:pt x="10" y="37"/>
                      <a:pt x="10" y="37"/>
                    </a:cubicBezTo>
                    <a:cubicBezTo>
                      <a:pt x="10" y="37"/>
                      <a:pt x="12" y="38"/>
                      <a:pt x="13" y="39"/>
                    </a:cubicBezTo>
                    <a:cubicBezTo>
                      <a:pt x="13" y="39"/>
                      <a:pt x="12" y="39"/>
                      <a:pt x="12" y="39"/>
                    </a:cubicBezTo>
                    <a:close/>
                    <a:moveTo>
                      <a:pt x="4" y="41"/>
                    </a:moveTo>
                    <a:cubicBezTo>
                      <a:pt x="4" y="41"/>
                      <a:pt x="5" y="41"/>
                      <a:pt x="5" y="41"/>
                    </a:cubicBezTo>
                    <a:cubicBezTo>
                      <a:pt x="5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lose/>
                    <a:moveTo>
                      <a:pt x="55" y="95"/>
                    </a:moveTo>
                    <a:cubicBezTo>
                      <a:pt x="54" y="93"/>
                      <a:pt x="52" y="91"/>
                      <a:pt x="51" y="90"/>
                    </a:cubicBezTo>
                    <a:cubicBezTo>
                      <a:pt x="53" y="92"/>
                      <a:pt x="55" y="93"/>
                      <a:pt x="58" y="95"/>
                    </a:cubicBezTo>
                    <a:cubicBezTo>
                      <a:pt x="57" y="95"/>
                      <a:pt x="56" y="95"/>
                      <a:pt x="55" y="95"/>
                    </a:cubicBezTo>
                    <a:close/>
                    <a:moveTo>
                      <a:pt x="52" y="96"/>
                    </a:moveTo>
                    <a:cubicBezTo>
                      <a:pt x="46" y="88"/>
                      <a:pt x="37" y="82"/>
                      <a:pt x="31" y="74"/>
                    </a:cubicBezTo>
                    <a:cubicBezTo>
                      <a:pt x="32" y="75"/>
                      <a:pt x="32" y="75"/>
                      <a:pt x="33" y="76"/>
                    </a:cubicBezTo>
                    <a:cubicBezTo>
                      <a:pt x="35" y="78"/>
                      <a:pt x="38" y="80"/>
                      <a:pt x="40" y="83"/>
                    </a:cubicBezTo>
                    <a:cubicBezTo>
                      <a:pt x="45" y="87"/>
                      <a:pt x="49" y="92"/>
                      <a:pt x="54" y="96"/>
                    </a:cubicBezTo>
                    <a:cubicBezTo>
                      <a:pt x="53" y="96"/>
                      <a:pt x="52" y="96"/>
                      <a:pt x="52" y="96"/>
                    </a:cubicBezTo>
                    <a:close/>
                    <a:moveTo>
                      <a:pt x="44" y="100"/>
                    </a:moveTo>
                    <a:cubicBezTo>
                      <a:pt x="42" y="96"/>
                      <a:pt x="39" y="94"/>
                      <a:pt x="36" y="92"/>
                    </a:cubicBezTo>
                    <a:cubicBezTo>
                      <a:pt x="36" y="91"/>
                      <a:pt x="35" y="90"/>
                      <a:pt x="34" y="90"/>
                    </a:cubicBezTo>
                    <a:cubicBezTo>
                      <a:pt x="36" y="91"/>
                      <a:pt x="38" y="92"/>
                      <a:pt x="39" y="94"/>
                    </a:cubicBezTo>
                    <a:cubicBezTo>
                      <a:pt x="42" y="95"/>
                      <a:pt x="44" y="97"/>
                      <a:pt x="46" y="99"/>
                    </a:cubicBezTo>
                    <a:cubicBezTo>
                      <a:pt x="45" y="99"/>
                      <a:pt x="45" y="99"/>
                      <a:pt x="44" y="100"/>
                    </a:cubicBezTo>
                    <a:close/>
                    <a:moveTo>
                      <a:pt x="59" y="95"/>
                    </a:moveTo>
                    <a:cubicBezTo>
                      <a:pt x="57" y="92"/>
                      <a:pt x="55" y="91"/>
                      <a:pt x="53" y="89"/>
                    </a:cubicBezTo>
                    <a:cubicBezTo>
                      <a:pt x="50" y="86"/>
                      <a:pt x="47" y="83"/>
                      <a:pt x="45" y="80"/>
                    </a:cubicBezTo>
                    <a:cubicBezTo>
                      <a:pt x="41" y="75"/>
                      <a:pt x="37" y="72"/>
                      <a:pt x="33" y="68"/>
                    </a:cubicBezTo>
                    <a:cubicBezTo>
                      <a:pt x="36" y="71"/>
                      <a:pt x="39" y="73"/>
                      <a:pt x="42" y="76"/>
                    </a:cubicBezTo>
                    <a:cubicBezTo>
                      <a:pt x="48" y="83"/>
                      <a:pt x="56" y="88"/>
                      <a:pt x="62" y="94"/>
                    </a:cubicBezTo>
                    <a:cubicBezTo>
                      <a:pt x="61" y="94"/>
                      <a:pt x="60" y="94"/>
                      <a:pt x="59" y="95"/>
                    </a:cubicBezTo>
                    <a:close/>
                    <a:moveTo>
                      <a:pt x="35" y="75"/>
                    </a:moveTo>
                    <a:cubicBezTo>
                      <a:pt x="35" y="75"/>
                      <a:pt x="35" y="75"/>
                      <a:pt x="35" y="74"/>
                    </a:cubicBezTo>
                    <a:cubicBezTo>
                      <a:pt x="34" y="73"/>
                      <a:pt x="33" y="72"/>
                      <a:pt x="31" y="71"/>
                    </a:cubicBezTo>
                    <a:cubicBezTo>
                      <a:pt x="31" y="70"/>
                      <a:pt x="25" y="65"/>
                      <a:pt x="28" y="68"/>
                    </a:cubicBezTo>
                    <a:cubicBezTo>
                      <a:pt x="31" y="70"/>
                      <a:pt x="33" y="72"/>
                      <a:pt x="35" y="75"/>
                    </a:cubicBezTo>
                    <a:close/>
                    <a:moveTo>
                      <a:pt x="33" y="80"/>
                    </a:moveTo>
                    <a:cubicBezTo>
                      <a:pt x="35" y="82"/>
                      <a:pt x="37" y="83"/>
                      <a:pt x="39" y="85"/>
                    </a:cubicBezTo>
                    <a:cubicBezTo>
                      <a:pt x="43" y="89"/>
                      <a:pt x="47" y="93"/>
                      <a:pt x="50" y="97"/>
                    </a:cubicBezTo>
                    <a:cubicBezTo>
                      <a:pt x="50" y="97"/>
                      <a:pt x="49" y="97"/>
                      <a:pt x="49" y="97"/>
                    </a:cubicBezTo>
                    <a:cubicBezTo>
                      <a:pt x="46" y="90"/>
                      <a:pt x="39" y="87"/>
                      <a:pt x="33" y="82"/>
                    </a:cubicBezTo>
                    <a:cubicBezTo>
                      <a:pt x="33" y="81"/>
                      <a:pt x="32" y="80"/>
                      <a:pt x="31" y="79"/>
                    </a:cubicBezTo>
                    <a:cubicBezTo>
                      <a:pt x="31" y="79"/>
                      <a:pt x="31" y="79"/>
                      <a:pt x="31" y="78"/>
                    </a:cubicBezTo>
                    <a:cubicBezTo>
                      <a:pt x="31" y="78"/>
                      <a:pt x="32" y="79"/>
                      <a:pt x="33" y="80"/>
                    </a:cubicBezTo>
                    <a:close/>
                    <a:moveTo>
                      <a:pt x="48" y="98"/>
                    </a:moveTo>
                    <a:cubicBezTo>
                      <a:pt x="47" y="98"/>
                      <a:pt x="47" y="98"/>
                      <a:pt x="47" y="98"/>
                    </a:cubicBezTo>
                    <a:cubicBezTo>
                      <a:pt x="45" y="95"/>
                      <a:pt x="42" y="93"/>
                      <a:pt x="40" y="91"/>
                    </a:cubicBezTo>
                    <a:cubicBezTo>
                      <a:pt x="38" y="89"/>
                      <a:pt x="36" y="88"/>
                      <a:pt x="35" y="86"/>
                    </a:cubicBezTo>
                    <a:cubicBezTo>
                      <a:pt x="34" y="85"/>
                      <a:pt x="33" y="84"/>
                      <a:pt x="32" y="83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38" y="86"/>
                      <a:pt x="43" y="93"/>
                      <a:pt x="48" y="98"/>
                    </a:cubicBezTo>
                    <a:close/>
                    <a:moveTo>
                      <a:pt x="44" y="96"/>
                    </a:moveTo>
                    <a:cubicBezTo>
                      <a:pt x="49" y="101"/>
                      <a:pt x="43" y="95"/>
                      <a:pt x="41" y="94"/>
                    </a:cubicBezTo>
                    <a:cubicBezTo>
                      <a:pt x="39" y="92"/>
                      <a:pt x="36" y="90"/>
                      <a:pt x="34" y="88"/>
                    </a:cubicBezTo>
                    <a:cubicBezTo>
                      <a:pt x="34" y="88"/>
                      <a:pt x="33" y="88"/>
                      <a:pt x="33" y="88"/>
                    </a:cubicBezTo>
                    <a:cubicBezTo>
                      <a:pt x="33" y="87"/>
                      <a:pt x="33" y="86"/>
                      <a:pt x="33" y="85"/>
                    </a:cubicBezTo>
                    <a:cubicBezTo>
                      <a:pt x="36" y="88"/>
                      <a:pt x="40" y="92"/>
                      <a:pt x="44" y="96"/>
                    </a:cubicBezTo>
                    <a:close/>
                    <a:moveTo>
                      <a:pt x="37" y="97"/>
                    </a:moveTo>
                    <a:cubicBezTo>
                      <a:pt x="37" y="98"/>
                      <a:pt x="41" y="99"/>
                      <a:pt x="43" y="100"/>
                    </a:cubicBezTo>
                    <a:cubicBezTo>
                      <a:pt x="42" y="101"/>
                      <a:pt x="41" y="102"/>
                      <a:pt x="41" y="102"/>
                    </a:cubicBezTo>
                    <a:cubicBezTo>
                      <a:pt x="39" y="100"/>
                      <a:pt x="38" y="99"/>
                      <a:pt x="37" y="97"/>
                    </a:cubicBezTo>
                    <a:close/>
                    <a:moveTo>
                      <a:pt x="55" y="85"/>
                    </a:moveTo>
                    <a:cubicBezTo>
                      <a:pt x="51" y="82"/>
                      <a:pt x="48" y="78"/>
                      <a:pt x="44" y="74"/>
                    </a:cubicBezTo>
                    <a:cubicBezTo>
                      <a:pt x="42" y="71"/>
                      <a:pt x="40" y="69"/>
                      <a:pt x="37" y="66"/>
                    </a:cubicBezTo>
                    <a:cubicBezTo>
                      <a:pt x="38" y="67"/>
                      <a:pt x="38" y="67"/>
                      <a:pt x="39" y="67"/>
                    </a:cubicBezTo>
                    <a:cubicBezTo>
                      <a:pt x="46" y="74"/>
                      <a:pt x="53" y="80"/>
                      <a:pt x="60" y="87"/>
                    </a:cubicBezTo>
                    <a:cubicBezTo>
                      <a:pt x="60" y="87"/>
                      <a:pt x="60" y="87"/>
                      <a:pt x="60" y="87"/>
                    </a:cubicBezTo>
                    <a:cubicBezTo>
                      <a:pt x="61" y="89"/>
                      <a:pt x="62" y="91"/>
                      <a:pt x="62" y="94"/>
                    </a:cubicBezTo>
                    <a:cubicBezTo>
                      <a:pt x="61" y="90"/>
                      <a:pt x="58" y="88"/>
                      <a:pt x="55" y="85"/>
                    </a:cubicBezTo>
                    <a:close/>
                    <a:moveTo>
                      <a:pt x="43" y="67"/>
                    </a:moveTo>
                    <a:cubicBezTo>
                      <a:pt x="40" y="64"/>
                      <a:pt x="37" y="60"/>
                      <a:pt x="34" y="57"/>
                    </a:cubicBezTo>
                    <a:cubicBezTo>
                      <a:pt x="31" y="54"/>
                      <a:pt x="27" y="51"/>
                      <a:pt x="24" y="47"/>
                    </a:cubicBezTo>
                    <a:cubicBezTo>
                      <a:pt x="23" y="46"/>
                      <a:pt x="21" y="44"/>
                      <a:pt x="20" y="43"/>
                    </a:cubicBezTo>
                    <a:cubicBezTo>
                      <a:pt x="21" y="44"/>
                      <a:pt x="22" y="45"/>
                      <a:pt x="23" y="46"/>
                    </a:cubicBezTo>
                    <a:cubicBezTo>
                      <a:pt x="26" y="49"/>
                      <a:pt x="30" y="53"/>
                      <a:pt x="34" y="56"/>
                    </a:cubicBezTo>
                    <a:cubicBezTo>
                      <a:pt x="41" y="63"/>
                      <a:pt x="49" y="70"/>
                      <a:pt x="56" y="76"/>
                    </a:cubicBezTo>
                    <a:cubicBezTo>
                      <a:pt x="56" y="77"/>
                      <a:pt x="57" y="77"/>
                      <a:pt x="57" y="76"/>
                    </a:cubicBezTo>
                    <a:cubicBezTo>
                      <a:pt x="58" y="80"/>
                      <a:pt x="59" y="83"/>
                      <a:pt x="60" y="86"/>
                    </a:cubicBezTo>
                    <a:cubicBezTo>
                      <a:pt x="55" y="79"/>
                      <a:pt x="49" y="73"/>
                      <a:pt x="43" y="67"/>
                    </a:cubicBezTo>
                    <a:close/>
                    <a:moveTo>
                      <a:pt x="21" y="39"/>
                    </a:moveTo>
                    <a:cubicBezTo>
                      <a:pt x="20" y="37"/>
                      <a:pt x="19" y="36"/>
                      <a:pt x="17" y="35"/>
                    </a:cubicBezTo>
                    <a:cubicBezTo>
                      <a:pt x="19" y="37"/>
                      <a:pt x="21" y="39"/>
                      <a:pt x="23" y="40"/>
                    </a:cubicBezTo>
                    <a:cubicBezTo>
                      <a:pt x="26" y="44"/>
                      <a:pt x="30" y="47"/>
                      <a:pt x="33" y="50"/>
                    </a:cubicBezTo>
                    <a:cubicBezTo>
                      <a:pt x="40" y="57"/>
                      <a:pt x="47" y="63"/>
                      <a:pt x="54" y="70"/>
                    </a:cubicBezTo>
                    <a:cubicBezTo>
                      <a:pt x="54" y="70"/>
                      <a:pt x="54" y="70"/>
                      <a:pt x="54" y="70"/>
                    </a:cubicBezTo>
                    <a:cubicBezTo>
                      <a:pt x="55" y="72"/>
                      <a:pt x="56" y="74"/>
                      <a:pt x="56" y="76"/>
                    </a:cubicBezTo>
                    <a:cubicBezTo>
                      <a:pt x="46" y="62"/>
                      <a:pt x="32" y="52"/>
                      <a:pt x="21" y="39"/>
                    </a:cubicBezTo>
                    <a:close/>
                    <a:moveTo>
                      <a:pt x="46" y="58"/>
                    </a:moveTo>
                    <a:cubicBezTo>
                      <a:pt x="42" y="54"/>
                      <a:pt x="38" y="50"/>
                      <a:pt x="34" y="46"/>
                    </a:cubicBezTo>
                    <a:cubicBezTo>
                      <a:pt x="31" y="42"/>
                      <a:pt x="27" y="38"/>
                      <a:pt x="22" y="34"/>
                    </a:cubicBezTo>
                    <a:cubicBezTo>
                      <a:pt x="18" y="31"/>
                      <a:pt x="15" y="26"/>
                      <a:pt x="11" y="22"/>
                    </a:cubicBezTo>
                    <a:cubicBezTo>
                      <a:pt x="12" y="20"/>
                      <a:pt x="12" y="19"/>
                      <a:pt x="13" y="17"/>
                    </a:cubicBezTo>
                    <a:cubicBezTo>
                      <a:pt x="17" y="23"/>
                      <a:pt x="23" y="28"/>
                      <a:pt x="28" y="33"/>
                    </a:cubicBezTo>
                    <a:cubicBezTo>
                      <a:pt x="34" y="40"/>
                      <a:pt x="41" y="46"/>
                      <a:pt x="47" y="54"/>
                    </a:cubicBezTo>
                    <a:cubicBezTo>
                      <a:pt x="47" y="55"/>
                      <a:pt x="48" y="56"/>
                      <a:pt x="49" y="56"/>
                    </a:cubicBezTo>
                    <a:cubicBezTo>
                      <a:pt x="48" y="56"/>
                      <a:pt x="47" y="55"/>
                      <a:pt x="46" y="54"/>
                    </a:cubicBezTo>
                    <a:cubicBezTo>
                      <a:pt x="44" y="53"/>
                      <a:pt x="43" y="51"/>
                      <a:pt x="41" y="50"/>
                    </a:cubicBezTo>
                    <a:cubicBezTo>
                      <a:pt x="39" y="47"/>
                      <a:pt x="36" y="45"/>
                      <a:pt x="34" y="42"/>
                    </a:cubicBezTo>
                    <a:cubicBezTo>
                      <a:pt x="34" y="42"/>
                      <a:pt x="34" y="42"/>
                      <a:pt x="34" y="42"/>
                    </a:cubicBezTo>
                    <a:cubicBezTo>
                      <a:pt x="30" y="37"/>
                      <a:pt x="26" y="33"/>
                      <a:pt x="22" y="29"/>
                    </a:cubicBezTo>
                    <a:cubicBezTo>
                      <a:pt x="19" y="26"/>
                      <a:pt x="16" y="23"/>
                      <a:pt x="13" y="19"/>
                    </a:cubicBezTo>
                    <a:cubicBezTo>
                      <a:pt x="13" y="19"/>
                      <a:pt x="12" y="20"/>
                      <a:pt x="12" y="20"/>
                    </a:cubicBezTo>
                    <a:cubicBezTo>
                      <a:pt x="13" y="20"/>
                      <a:pt x="13" y="21"/>
                      <a:pt x="14" y="21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6" y="24"/>
                      <a:pt x="17" y="26"/>
                      <a:pt x="19" y="27"/>
                    </a:cubicBezTo>
                    <a:cubicBezTo>
                      <a:pt x="20" y="29"/>
                      <a:pt x="21" y="30"/>
                      <a:pt x="22" y="31"/>
                    </a:cubicBezTo>
                    <a:cubicBezTo>
                      <a:pt x="26" y="34"/>
                      <a:pt x="29" y="38"/>
                      <a:pt x="32" y="41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9" y="50"/>
                      <a:pt x="45" y="57"/>
                      <a:pt x="52" y="63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53" y="65"/>
                      <a:pt x="54" y="67"/>
                      <a:pt x="54" y="69"/>
                    </a:cubicBezTo>
                    <a:cubicBezTo>
                      <a:pt x="52" y="65"/>
                      <a:pt x="49" y="62"/>
                      <a:pt x="46" y="58"/>
                    </a:cubicBezTo>
                    <a:close/>
                    <a:moveTo>
                      <a:pt x="15" y="12"/>
                    </a:moveTo>
                    <a:cubicBezTo>
                      <a:pt x="21" y="19"/>
                      <a:pt x="27" y="26"/>
                      <a:pt x="34" y="31"/>
                    </a:cubicBezTo>
                    <a:cubicBezTo>
                      <a:pt x="37" y="34"/>
                      <a:pt x="40" y="37"/>
                      <a:pt x="42" y="40"/>
                    </a:cubicBezTo>
                    <a:cubicBezTo>
                      <a:pt x="42" y="41"/>
                      <a:pt x="43" y="41"/>
                      <a:pt x="43" y="41"/>
                    </a:cubicBezTo>
                    <a:cubicBezTo>
                      <a:pt x="42" y="41"/>
                      <a:pt x="42" y="40"/>
                      <a:pt x="42" y="40"/>
                    </a:cubicBezTo>
                    <a:cubicBezTo>
                      <a:pt x="40" y="39"/>
                      <a:pt x="39" y="37"/>
                      <a:pt x="37" y="36"/>
                    </a:cubicBezTo>
                    <a:cubicBezTo>
                      <a:pt x="31" y="29"/>
                      <a:pt x="24" y="23"/>
                      <a:pt x="18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6" y="16"/>
                      <a:pt x="16" y="16"/>
                      <a:pt x="15" y="16"/>
                    </a:cubicBezTo>
                    <a:cubicBezTo>
                      <a:pt x="15" y="15"/>
                      <a:pt x="15" y="16"/>
                      <a:pt x="15" y="16"/>
                    </a:cubicBezTo>
                    <a:cubicBezTo>
                      <a:pt x="18" y="20"/>
                      <a:pt x="22" y="23"/>
                      <a:pt x="25" y="27"/>
                    </a:cubicBezTo>
                    <a:cubicBezTo>
                      <a:pt x="22" y="23"/>
                      <a:pt x="18" y="20"/>
                      <a:pt x="13" y="17"/>
                    </a:cubicBezTo>
                    <a:cubicBezTo>
                      <a:pt x="14" y="15"/>
                      <a:pt x="15" y="14"/>
                      <a:pt x="15" y="12"/>
                    </a:cubicBezTo>
                    <a:close/>
                    <a:moveTo>
                      <a:pt x="16" y="10"/>
                    </a:moveTo>
                    <a:cubicBezTo>
                      <a:pt x="20" y="15"/>
                      <a:pt x="24" y="19"/>
                      <a:pt x="28" y="23"/>
                    </a:cubicBezTo>
                    <a:cubicBezTo>
                      <a:pt x="31" y="26"/>
                      <a:pt x="33" y="29"/>
                      <a:pt x="36" y="31"/>
                    </a:cubicBezTo>
                    <a:cubicBezTo>
                      <a:pt x="38" y="32"/>
                      <a:pt x="39" y="34"/>
                      <a:pt x="41" y="35"/>
                    </a:cubicBezTo>
                    <a:cubicBezTo>
                      <a:pt x="46" y="40"/>
                      <a:pt x="39" y="35"/>
                      <a:pt x="37" y="34"/>
                    </a:cubicBezTo>
                    <a:cubicBezTo>
                      <a:pt x="36" y="33"/>
                      <a:pt x="36" y="32"/>
                      <a:pt x="35" y="31"/>
                    </a:cubicBezTo>
                    <a:cubicBezTo>
                      <a:pt x="33" y="30"/>
                      <a:pt x="32" y="29"/>
                      <a:pt x="31" y="28"/>
                    </a:cubicBezTo>
                    <a:cubicBezTo>
                      <a:pt x="26" y="22"/>
                      <a:pt x="21" y="16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lose/>
                    <a:moveTo>
                      <a:pt x="27" y="24"/>
                    </a:moveTo>
                    <a:cubicBezTo>
                      <a:pt x="23" y="21"/>
                      <a:pt x="20" y="18"/>
                      <a:pt x="18" y="14"/>
                    </a:cubicBezTo>
                    <a:cubicBezTo>
                      <a:pt x="18" y="14"/>
                      <a:pt x="17" y="14"/>
                      <a:pt x="17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20" y="16"/>
                      <a:pt x="21" y="18"/>
                      <a:pt x="23" y="20"/>
                    </a:cubicBezTo>
                    <a:cubicBezTo>
                      <a:pt x="24" y="21"/>
                      <a:pt x="25" y="23"/>
                      <a:pt x="27" y="24"/>
                    </a:cubicBezTo>
                    <a:close/>
                    <a:moveTo>
                      <a:pt x="42" y="51"/>
                    </a:moveTo>
                    <a:cubicBezTo>
                      <a:pt x="44" y="54"/>
                      <a:pt x="47" y="56"/>
                      <a:pt x="50" y="58"/>
                    </a:cubicBezTo>
                    <a:cubicBezTo>
                      <a:pt x="50" y="58"/>
                      <a:pt x="50" y="58"/>
                      <a:pt x="50" y="58"/>
                    </a:cubicBezTo>
                    <a:cubicBezTo>
                      <a:pt x="51" y="59"/>
                      <a:pt x="51" y="60"/>
                      <a:pt x="52" y="62"/>
                    </a:cubicBezTo>
                    <a:cubicBezTo>
                      <a:pt x="48" y="58"/>
                      <a:pt x="45" y="55"/>
                      <a:pt x="42" y="51"/>
                    </a:cubicBezTo>
                    <a:close/>
                    <a:moveTo>
                      <a:pt x="29" y="31"/>
                    </a:moveTo>
                    <a:cubicBezTo>
                      <a:pt x="30" y="31"/>
                      <a:pt x="31" y="32"/>
                      <a:pt x="31" y="33"/>
                    </a:cubicBezTo>
                    <a:cubicBezTo>
                      <a:pt x="34" y="36"/>
                      <a:pt x="37" y="39"/>
                      <a:pt x="40" y="41"/>
                    </a:cubicBezTo>
                    <a:cubicBezTo>
                      <a:pt x="40" y="42"/>
                      <a:pt x="40" y="42"/>
                      <a:pt x="41" y="42"/>
                    </a:cubicBezTo>
                    <a:cubicBezTo>
                      <a:pt x="40" y="41"/>
                      <a:pt x="38" y="40"/>
                      <a:pt x="37" y="40"/>
                    </a:cubicBezTo>
                    <a:cubicBezTo>
                      <a:pt x="34" y="37"/>
                      <a:pt x="32" y="34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close/>
                    <a:moveTo>
                      <a:pt x="39" y="36"/>
                    </a:moveTo>
                    <a:cubicBezTo>
                      <a:pt x="41" y="37"/>
                      <a:pt x="42" y="38"/>
                      <a:pt x="44" y="39"/>
                    </a:cubicBezTo>
                    <a:cubicBezTo>
                      <a:pt x="44" y="39"/>
                      <a:pt x="44" y="39"/>
                      <a:pt x="44" y="39"/>
                    </a:cubicBezTo>
                    <a:cubicBezTo>
                      <a:pt x="44" y="40"/>
                      <a:pt x="45" y="41"/>
                      <a:pt x="45" y="42"/>
                    </a:cubicBezTo>
                    <a:cubicBezTo>
                      <a:pt x="43" y="40"/>
                      <a:pt x="41" y="38"/>
                      <a:pt x="39" y="36"/>
                    </a:cubicBezTo>
                    <a:close/>
                    <a:moveTo>
                      <a:pt x="48" y="26"/>
                    </a:moveTo>
                    <a:cubicBezTo>
                      <a:pt x="44" y="22"/>
                      <a:pt x="40" y="18"/>
                      <a:pt x="36" y="15"/>
                    </a:cubicBezTo>
                    <a:cubicBezTo>
                      <a:pt x="37" y="16"/>
                      <a:pt x="39" y="16"/>
                      <a:pt x="40" y="17"/>
                    </a:cubicBezTo>
                    <a:cubicBezTo>
                      <a:pt x="44" y="20"/>
                      <a:pt x="47" y="23"/>
                      <a:pt x="51" y="25"/>
                    </a:cubicBezTo>
                    <a:cubicBezTo>
                      <a:pt x="50" y="26"/>
                      <a:pt x="49" y="26"/>
                      <a:pt x="48" y="26"/>
                    </a:cubicBezTo>
                    <a:close/>
                    <a:moveTo>
                      <a:pt x="44" y="27"/>
                    </a:moveTo>
                    <a:cubicBezTo>
                      <a:pt x="42" y="23"/>
                      <a:pt x="38" y="20"/>
                      <a:pt x="35" y="18"/>
                    </a:cubicBezTo>
                    <a:cubicBezTo>
                      <a:pt x="32" y="16"/>
                      <a:pt x="30" y="14"/>
                      <a:pt x="28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30" y="13"/>
                      <a:pt x="32" y="15"/>
                      <a:pt x="35" y="17"/>
                    </a:cubicBezTo>
                    <a:cubicBezTo>
                      <a:pt x="40" y="20"/>
                      <a:pt x="43" y="24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  <a:moveTo>
                      <a:pt x="42" y="28"/>
                    </a:moveTo>
                    <a:cubicBezTo>
                      <a:pt x="40" y="26"/>
                      <a:pt x="38" y="24"/>
                      <a:pt x="37" y="23"/>
                    </a:cubicBezTo>
                    <a:cubicBezTo>
                      <a:pt x="39" y="24"/>
                      <a:pt x="41" y="26"/>
                      <a:pt x="43" y="28"/>
                    </a:cubicBezTo>
                    <a:cubicBezTo>
                      <a:pt x="43" y="28"/>
                      <a:pt x="42" y="28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lose/>
                    <a:moveTo>
                      <a:pt x="41" y="29"/>
                    </a:moveTo>
                    <a:cubicBezTo>
                      <a:pt x="41" y="29"/>
                      <a:pt x="41" y="29"/>
                      <a:pt x="41" y="30"/>
                    </a:cubicBezTo>
                    <a:cubicBezTo>
                      <a:pt x="41" y="30"/>
                      <a:pt x="41" y="31"/>
                      <a:pt x="42" y="31"/>
                    </a:cubicBezTo>
                    <a:cubicBezTo>
                      <a:pt x="39" y="29"/>
                      <a:pt x="37" y="26"/>
                      <a:pt x="34" y="24"/>
                    </a:cubicBezTo>
                    <a:cubicBezTo>
                      <a:pt x="30" y="20"/>
                      <a:pt x="26" y="16"/>
                      <a:pt x="22" y="12"/>
                    </a:cubicBezTo>
                    <a:cubicBezTo>
                      <a:pt x="23" y="13"/>
                      <a:pt x="24" y="13"/>
                      <a:pt x="24" y="14"/>
                    </a:cubicBezTo>
                    <a:cubicBezTo>
                      <a:pt x="26" y="16"/>
                      <a:pt x="28" y="18"/>
                      <a:pt x="30" y="20"/>
                    </a:cubicBezTo>
                    <a:cubicBezTo>
                      <a:pt x="33" y="23"/>
                      <a:pt x="37" y="26"/>
                      <a:pt x="41" y="29"/>
                    </a:cubicBezTo>
                    <a:close/>
                    <a:moveTo>
                      <a:pt x="53" y="25"/>
                    </a:moveTo>
                    <a:cubicBezTo>
                      <a:pt x="53" y="25"/>
                      <a:pt x="53" y="25"/>
                      <a:pt x="52" y="25"/>
                    </a:cubicBezTo>
                    <a:cubicBezTo>
                      <a:pt x="48" y="23"/>
                      <a:pt x="45" y="21"/>
                      <a:pt x="42" y="18"/>
                    </a:cubicBezTo>
                    <a:cubicBezTo>
                      <a:pt x="39" y="15"/>
                      <a:pt x="35" y="14"/>
                      <a:pt x="32" y="12"/>
                    </a:cubicBezTo>
                    <a:cubicBezTo>
                      <a:pt x="32" y="11"/>
                      <a:pt x="31" y="10"/>
                      <a:pt x="30" y="10"/>
                    </a:cubicBezTo>
                    <a:cubicBezTo>
                      <a:pt x="38" y="15"/>
                      <a:pt x="45" y="20"/>
                      <a:pt x="53" y="25"/>
                    </a:cubicBezTo>
                    <a:close/>
                    <a:moveTo>
                      <a:pt x="19" y="3"/>
                    </a:moveTo>
                    <a:cubicBezTo>
                      <a:pt x="20" y="4"/>
                      <a:pt x="21" y="4"/>
                      <a:pt x="22" y="5"/>
                    </a:cubicBezTo>
                    <a:cubicBezTo>
                      <a:pt x="22" y="5"/>
                      <a:pt x="22" y="5"/>
                      <a:pt x="22" y="6"/>
                    </a:cubicBezTo>
                    <a:cubicBezTo>
                      <a:pt x="25" y="8"/>
                      <a:pt x="28" y="9"/>
                      <a:pt x="31" y="11"/>
                    </a:cubicBezTo>
                    <a:cubicBezTo>
                      <a:pt x="34" y="13"/>
                      <a:pt x="36" y="16"/>
                      <a:pt x="39" y="18"/>
                    </a:cubicBezTo>
                    <a:cubicBezTo>
                      <a:pt x="42" y="20"/>
                      <a:pt x="44" y="23"/>
                      <a:pt x="47" y="26"/>
                    </a:cubicBezTo>
                    <a:cubicBezTo>
                      <a:pt x="46" y="25"/>
                      <a:pt x="45" y="24"/>
                      <a:pt x="44" y="23"/>
                    </a:cubicBezTo>
                    <a:cubicBezTo>
                      <a:pt x="42" y="22"/>
                      <a:pt x="41" y="20"/>
                      <a:pt x="39" y="19"/>
                    </a:cubicBezTo>
                    <a:cubicBezTo>
                      <a:pt x="37" y="17"/>
                      <a:pt x="34" y="16"/>
                      <a:pt x="32" y="14"/>
                    </a:cubicBezTo>
                    <a:cubicBezTo>
                      <a:pt x="28" y="12"/>
                      <a:pt x="25" y="9"/>
                      <a:pt x="23" y="6"/>
                    </a:cubicBezTo>
                    <a:cubicBezTo>
                      <a:pt x="22" y="6"/>
                      <a:pt x="22" y="5"/>
                      <a:pt x="22" y="5"/>
                    </a:cubicBezTo>
                    <a:cubicBezTo>
                      <a:pt x="21" y="5"/>
                      <a:pt x="21" y="5"/>
                      <a:pt x="20" y="4"/>
                    </a:cubicBezTo>
                    <a:cubicBezTo>
                      <a:pt x="20" y="4"/>
                      <a:pt x="19" y="4"/>
                      <a:pt x="20" y="5"/>
                    </a:cubicBezTo>
                    <a:cubicBezTo>
                      <a:pt x="23" y="8"/>
                      <a:pt x="27" y="12"/>
                      <a:pt x="31" y="15"/>
                    </a:cubicBezTo>
                    <a:cubicBezTo>
                      <a:pt x="35" y="19"/>
                      <a:pt x="39" y="21"/>
                      <a:pt x="43" y="26"/>
                    </a:cubicBezTo>
                    <a:cubicBezTo>
                      <a:pt x="43" y="27"/>
                      <a:pt x="44" y="27"/>
                      <a:pt x="43" y="27"/>
                    </a:cubicBezTo>
                    <a:cubicBezTo>
                      <a:pt x="41" y="25"/>
                      <a:pt x="39" y="24"/>
                      <a:pt x="38" y="23"/>
                    </a:cubicBezTo>
                    <a:cubicBezTo>
                      <a:pt x="36" y="21"/>
                      <a:pt x="33" y="19"/>
                      <a:pt x="31" y="17"/>
                    </a:cubicBezTo>
                    <a:cubicBezTo>
                      <a:pt x="28" y="14"/>
                      <a:pt x="24" y="11"/>
                      <a:pt x="21" y="8"/>
                    </a:cubicBezTo>
                    <a:cubicBezTo>
                      <a:pt x="21" y="7"/>
                      <a:pt x="21" y="7"/>
                      <a:pt x="20" y="7"/>
                    </a:cubicBezTo>
                    <a:cubicBezTo>
                      <a:pt x="20" y="6"/>
                      <a:pt x="20" y="6"/>
                      <a:pt x="19" y="6"/>
                    </a:cubicBezTo>
                    <a:cubicBezTo>
                      <a:pt x="19" y="5"/>
                      <a:pt x="18" y="6"/>
                      <a:pt x="19" y="6"/>
                    </a:cubicBezTo>
                    <a:cubicBezTo>
                      <a:pt x="22" y="10"/>
                      <a:pt x="25" y="14"/>
                      <a:pt x="28" y="17"/>
                    </a:cubicBezTo>
                    <a:cubicBezTo>
                      <a:pt x="32" y="20"/>
                      <a:pt x="36" y="23"/>
                      <a:pt x="40" y="27"/>
                    </a:cubicBezTo>
                    <a:cubicBezTo>
                      <a:pt x="40" y="27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27"/>
                      <a:pt x="38" y="26"/>
                      <a:pt x="36" y="25"/>
                    </a:cubicBezTo>
                    <a:cubicBezTo>
                      <a:pt x="34" y="23"/>
                      <a:pt x="32" y="21"/>
                      <a:pt x="30" y="19"/>
                    </a:cubicBezTo>
                    <a:cubicBezTo>
                      <a:pt x="26" y="16"/>
                      <a:pt x="23" y="11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24" y="15"/>
                      <a:pt x="29" y="21"/>
                      <a:pt x="36" y="27"/>
                    </a:cubicBezTo>
                    <a:cubicBezTo>
                      <a:pt x="37" y="28"/>
                      <a:pt x="39" y="29"/>
                      <a:pt x="40" y="31"/>
                    </a:cubicBezTo>
                    <a:cubicBezTo>
                      <a:pt x="44" y="35"/>
                      <a:pt x="40" y="31"/>
                      <a:pt x="39" y="31"/>
                    </a:cubicBezTo>
                    <a:cubicBezTo>
                      <a:pt x="36" y="28"/>
                      <a:pt x="33" y="26"/>
                      <a:pt x="29" y="23"/>
                    </a:cubicBezTo>
                    <a:cubicBezTo>
                      <a:pt x="25" y="18"/>
                      <a:pt x="21" y="14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cubicBezTo>
                      <a:pt x="17" y="7"/>
                      <a:pt x="18" y="5"/>
                      <a:pt x="19" y="3"/>
                    </a:cubicBezTo>
                    <a:close/>
                    <a:moveTo>
                      <a:pt x="33" y="20"/>
                    </a:moveTo>
                    <a:cubicBezTo>
                      <a:pt x="31" y="18"/>
                      <a:pt x="29" y="17"/>
                      <a:pt x="28" y="15"/>
                    </a:cubicBezTo>
                    <a:cubicBezTo>
                      <a:pt x="29" y="16"/>
                      <a:pt x="30" y="17"/>
                      <a:pt x="31" y="18"/>
                    </a:cubicBezTo>
                    <a:cubicBezTo>
                      <a:pt x="32" y="19"/>
                      <a:pt x="32" y="19"/>
                      <a:pt x="33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56"/>
              <p:cNvSpPr>
                <a:spLocks noEditPoints="1"/>
              </p:cNvSpPr>
              <p:nvPr/>
            </p:nvSpPr>
            <p:spPr bwMode="auto">
              <a:xfrm>
                <a:off x="4042" y="1930"/>
                <a:ext cx="156" cy="266"/>
              </a:xfrm>
              <a:custGeom>
                <a:avLst/>
                <a:gdLst>
                  <a:gd name="T0" fmla="*/ 0 w 66"/>
                  <a:gd name="T1" fmla="*/ 43 h 112"/>
                  <a:gd name="T2" fmla="*/ 64 w 66"/>
                  <a:gd name="T3" fmla="*/ 97 h 112"/>
                  <a:gd name="T4" fmla="*/ 33 w 66"/>
                  <a:gd name="T5" fmla="*/ 27 h 112"/>
                  <a:gd name="T6" fmla="*/ 29 w 66"/>
                  <a:gd name="T7" fmla="*/ 29 h 112"/>
                  <a:gd name="T8" fmla="*/ 20 w 66"/>
                  <a:gd name="T9" fmla="*/ 24 h 112"/>
                  <a:gd name="T10" fmla="*/ 38 w 66"/>
                  <a:gd name="T11" fmla="*/ 104 h 112"/>
                  <a:gd name="T12" fmla="*/ 36 w 66"/>
                  <a:gd name="T13" fmla="*/ 96 h 112"/>
                  <a:gd name="T14" fmla="*/ 46 w 66"/>
                  <a:gd name="T15" fmla="*/ 95 h 112"/>
                  <a:gd name="T16" fmla="*/ 48 w 66"/>
                  <a:gd name="T17" fmla="*/ 94 h 112"/>
                  <a:gd name="T18" fmla="*/ 43 w 66"/>
                  <a:gd name="T19" fmla="*/ 85 h 112"/>
                  <a:gd name="T20" fmla="*/ 55 w 66"/>
                  <a:gd name="T21" fmla="*/ 92 h 112"/>
                  <a:gd name="T22" fmla="*/ 32 w 66"/>
                  <a:gd name="T23" fmla="*/ 62 h 112"/>
                  <a:gd name="T24" fmla="*/ 23 w 66"/>
                  <a:gd name="T25" fmla="*/ 53 h 112"/>
                  <a:gd name="T26" fmla="*/ 43 w 66"/>
                  <a:gd name="T27" fmla="*/ 72 h 112"/>
                  <a:gd name="T28" fmla="*/ 10 w 66"/>
                  <a:gd name="T29" fmla="*/ 26 h 112"/>
                  <a:gd name="T30" fmla="*/ 13 w 66"/>
                  <a:gd name="T31" fmla="*/ 36 h 112"/>
                  <a:gd name="T32" fmla="*/ 5 w 66"/>
                  <a:gd name="T33" fmla="*/ 38 h 112"/>
                  <a:gd name="T34" fmla="*/ 38 w 66"/>
                  <a:gd name="T35" fmla="*/ 60 h 112"/>
                  <a:gd name="T36" fmla="*/ 17 w 66"/>
                  <a:gd name="T37" fmla="*/ 38 h 112"/>
                  <a:gd name="T38" fmla="*/ 17 w 66"/>
                  <a:gd name="T39" fmla="*/ 34 h 112"/>
                  <a:gd name="T40" fmla="*/ 18 w 66"/>
                  <a:gd name="T41" fmla="*/ 32 h 112"/>
                  <a:gd name="T42" fmla="*/ 16 w 66"/>
                  <a:gd name="T43" fmla="*/ 34 h 112"/>
                  <a:gd name="T44" fmla="*/ 13 w 66"/>
                  <a:gd name="T45" fmla="*/ 38 h 112"/>
                  <a:gd name="T46" fmla="*/ 4 w 66"/>
                  <a:gd name="T47" fmla="*/ 41 h 112"/>
                  <a:gd name="T48" fmla="*/ 57 w 66"/>
                  <a:gd name="T49" fmla="*/ 95 h 112"/>
                  <a:gd name="T50" fmla="*/ 51 w 66"/>
                  <a:gd name="T51" fmla="*/ 97 h 112"/>
                  <a:gd name="T52" fmla="*/ 59 w 66"/>
                  <a:gd name="T53" fmla="*/ 95 h 112"/>
                  <a:gd name="T54" fmla="*/ 35 w 66"/>
                  <a:gd name="T55" fmla="*/ 75 h 112"/>
                  <a:gd name="T56" fmla="*/ 50 w 66"/>
                  <a:gd name="T57" fmla="*/ 97 h 112"/>
                  <a:gd name="T58" fmla="*/ 46 w 66"/>
                  <a:gd name="T59" fmla="*/ 99 h 112"/>
                  <a:gd name="T60" fmla="*/ 41 w 66"/>
                  <a:gd name="T61" fmla="*/ 94 h 112"/>
                  <a:gd name="T62" fmla="*/ 40 w 66"/>
                  <a:gd name="T63" fmla="*/ 103 h 112"/>
                  <a:gd name="T64" fmla="*/ 60 w 66"/>
                  <a:gd name="T65" fmla="*/ 87 h 112"/>
                  <a:gd name="T66" fmla="*/ 22 w 66"/>
                  <a:gd name="T67" fmla="*/ 46 h 112"/>
                  <a:gd name="T68" fmla="*/ 17 w 66"/>
                  <a:gd name="T69" fmla="*/ 36 h 112"/>
                  <a:gd name="T70" fmla="*/ 45 w 66"/>
                  <a:gd name="T71" fmla="*/ 59 h 112"/>
                  <a:gd name="T72" fmla="*/ 49 w 66"/>
                  <a:gd name="T73" fmla="*/ 57 h 112"/>
                  <a:gd name="T74" fmla="*/ 12 w 66"/>
                  <a:gd name="T75" fmla="*/ 20 h 112"/>
                  <a:gd name="T76" fmla="*/ 52 w 66"/>
                  <a:gd name="T77" fmla="*/ 64 h 112"/>
                  <a:gd name="T78" fmla="*/ 42 w 66"/>
                  <a:gd name="T79" fmla="*/ 41 h 112"/>
                  <a:gd name="T80" fmla="*/ 25 w 66"/>
                  <a:gd name="T81" fmla="*/ 27 h 112"/>
                  <a:gd name="T82" fmla="*/ 37 w 66"/>
                  <a:gd name="T83" fmla="*/ 34 h 112"/>
                  <a:gd name="T84" fmla="*/ 17 w 66"/>
                  <a:gd name="T85" fmla="*/ 14 h 112"/>
                  <a:gd name="T86" fmla="*/ 51 w 66"/>
                  <a:gd name="T87" fmla="*/ 62 h 112"/>
                  <a:gd name="T88" fmla="*/ 29 w 66"/>
                  <a:gd name="T89" fmla="*/ 32 h 112"/>
                  <a:gd name="T90" fmla="*/ 48 w 66"/>
                  <a:gd name="T91" fmla="*/ 27 h 112"/>
                  <a:gd name="T92" fmla="*/ 27 w 66"/>
                  <a:gd name="T93" fmla="*/ 12 h 112"/>
                  <a:gd name="T94" fmla="*/ 43 w 66"/>
                  <a:gd name="T95" fmla="*/ 28 h 112"/>
                  <a:gd name="T96" fmla="*/ 22 w 66"/>
                  <a:gd name="T97" fmla="*/ 12 h 112"/>
                  <a:gd name="T98" fmla="*/ 32 w 66"/>
                  <a:gd name="T99" fmla="*/ 12 h 112"/>
                  <a:gd name="T100" fmla="*/ 39 w 66"/>
                  <a:gd name="T101" fmla="*/ 18 h 112"/>
                  <a:gd name="T102" fmla="*/ 20 w 66"/>
                  <a:gd name="T103" fmla="*/ 5 h 112"/>
                  <a:gd name="T104" fmla="*/ 21 w 66"/>
                  <a:gd name="T105" fmla="*/ 8 h 112"/>
                  <a:gd name="T106" fmla="*/ 41 w 66"/>
                  <a:gd name="T107" fmla="*/ 29 h 112"/>
                  <a:gd name="T108" fmla="*/ 39 w 66"/>
                  <a:gd name="T109" fmla="*/ 31 h 112"/>
                  <a:gd name="T110" fmla="*/ 30 w 66"/>
                  <a:gd name="T111" fmla="*/ 1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6" h="112">
                    <a:moveTo>
                      <a:pt x="57" y="25"/>
                    </a:moveTo>
                    <a:cubicBezTo>
                      <a:pt x="57" y="25"/>
                      <a:pt x="57" y="24"/>
                      <a:pt x="56" y="24"/>
                    </a:cubicBezTo>
                    <a:cubicBezTo>
                      <a:pt x="44" y="16"/>
                      <a:pt x="32" y="8"/>
                      <a:pt x="19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3" y="8"/>
                      <a:pt x="11" y="16"/>
                      <a:pt x="8" y="23"/>
                    </a:cubicBezTo>
                    <a:cubicBezTo>
                      <a:pt x="5" y="30"/>
                      <a:pt x="2" y="36"/>
                      <a:pt x="0" y="43"/>
                    </a:cubicBezTo>
                    <a:cubicBezTo>
                      <a:pt x="0" y="43"/>
                      <a:pt x="0" y="44"/>
                      <a:pt x="0" y="44"/>
                    </a:cubicBezTo>
                    <a:cubicBezTo>
                      <a:pt x="0" y="45"/>
                      <a:pt x="1" y="45"/>
                      <a:pt x="2" y="45"/>
                    </a:cubicBezTo>
                    <a:cubicBezTo>
                      <a:pt x="6" y="43"/>
                      <a:pt x="11" y="43"/>
                      <a:pt x="16" y="42"/>
                    </a:cubicBezTo>
                    <a:cubicBezTo>
                      <a:pt x="22" y="64"/>
                      <a:pt x="31" y="86"/>
                      <a:pt x="34" y="110"/>
                    </a:cubicBezTo>
                    <a:cubicBezTo>
                      <a:pt x="34" y="111"/>
                      <a:pt x="35" y="112"/>
                      <a:pt x="36" y="111"/>
                    </a:cubicBezTo>
                    <a:cubicBezTo>
                      <a:pt x="37" y="111"/>
                      <a:pt x="37" y="111"/>
                      <a:pt x="37" y="110"/>
                    </a:cubicBezTo>
                    <a:cubicBezTo>
                      <a:pt x="43" y="102"/>
                      <a:pt x="54" y="98"/>
                      <a:pt x="64" y="97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5" y="97"/>
                      <a:pt x="66" y="96"/>
                      <a:pt x="65" y="96"/>
                    </a:cubicBezTo>
                    <a:cubicBezTo>
                      <a:pt x="59" y="74"/>
                      <a:pt x="50" y="53"/>
                      <a:pt x="44" y="31"/>
                    </a:cubicBezTo>
                    <a:cubicBezTo>
                      <a:pt x="48" y="30"/>
                      <a:pt x="52" y="28"/>
                      <a:pt x="56" y="27"/>
                    </a:cubicBezTo>
                    <a:cubicBezTo>
                      <a:pt x="57" y="27"/>
                      <a:pt x="57" y="26"/>
                      <a:pt x="57" y="25"/>
                    </a:cubicBezTo>
                    <a:close/>
                    <a:moveTo>
                      <a:pt x="43" y="37"/>
                    </a:moveTo>
                    <a:cubicBezTo>
                      <a:pt x="40" y="33"/>
                      <a:pt x="36" y="31"/>
                      <a:pt x="33" y="2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6" y="30"/>
                      <a:pt x="39" y="32"/>
                      <a:pt x="42" y="34"/>
                    </a:cubicBezTo>
                    <a:cubicBezTo>
                      <a:pt x="42" y="35"/>
                      <a:pt x="43" y="36"/>
                      <a:pt x="43" y="37"/>
                    </a:cubicBezTo>
                    <a:close/>
                    <a:moveTo>
                      <a:pt x="46" y="48"/>
                    </a:moveTo>
                    <a:cubicBezTo>
                      <a:pt x="43" y="43"/>
                      <a:pt x="38" y="40"/>
                      <a:pt x="34" y="36"/>
                    </a:cubicBezTo>
                    <a:cubicBezTo>
                      <a:pt x="30" y="31"/>
                      <a:pt x="26" y="26"/>
                      <a:pt x="21" y="22"/>
                    </a:cubicBezTo>
                    <a:cubicBezTo>
                      <a:pt x="24" y="24"/>
                      <a:pt x="26" y="27"/>
                      <a:pt x="29" y="29"/>
                    </a:cubicBezTo>
                    <a:cubicBezTo>
                      <a:pt x="34" y="34"/>
                      <a:pt x="40" y="40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6"/>
                      <a:pt x="46" y="47"/>
                      <a:pt x="46" y="48"/>
                    </a:cubicBezTo>
                    <a:close/>
                    <a:moveTo>
                      <a:pt x="49" y="57"/>
                    </a:moveTo>
                    <a:cubicBezTo>
                      <a:pt x="39" y="44"/>
                      <a:pt x="28" y="33"/>
                      <a:pt x="17" y="22"/>
                    </a:cubicBezTo>
                    <a:cubicBezTo>
                      <a:pt x="16" y="21"/>
                      <a:pt x="11" y="16"/>
                      <a:pt x="15" y="19"/>
                    </a:cubicBezTo>
                    <a:cubicBezTo>
                      <a:pt x="17" y="21"/>
                      <a:pt x="19" y="22"/>
                      <a:pt x="20" y="24"/>
                    </a:cubicBezTo>
                    <a:cubicBezTo>
                      <a:pt x="24" y="27"/>
                      <a:pt x="27" y="30"/>
                      <a:pt x="30" y="33"/>
                    </a:cubicBezTo>
                    <a:cubicBezTo>
                      <a:pt x="35" y="39"/>
                      <a:pt x="42" y="44"/>
                      <a:pt x="47" y="50"/>
                    </a:cubicBezTo>
                    <a:cubicBezTo>
                      <a:pt x="48" y="52"/>
                      <a:pt x="49" y="54"/>
                      <a:pt x="49" y="57"/>
                    </a:cubicBezTo>
                    <a:close/>
                    <a:moveTo>
                      <a:pt x="37" y="106"/>
                    </a:moveTo>
                    <a:cubicBezTo>
                      <a:pt x="36" y="105"/>
                      <a:pt x="36" y="104"/>
                      <a:pt x="36" y="102"/>
                    </a:cubicBezTo>
                    <a:cubicBezTo>
                      <a:pt x="37" y="103"/>
                      <a:pt x="37" y="104"/>
                      <a:pt x="38" y="105"/>
                    </a:cubicBezTo>
                    <a:cubicBezTo>
                      <a:pt x="38" y="105"/>
                      <a:pt x="38" y="105"/>
                      <a:pt x="38" y="104"/>
                    </a:cubicBezTo>
                    <a:cubicBezTo>
                      <a:pt x="38" y="104"/>
                      <a:pt x="35" y="101"/>
                      <a:pt x="37" y="102"/>
                    </a:cubicBezTo>
                    <a:cubicBezTo>
                      <a:pt x="38" y="102"/>
                      <a:pt x="39" y="103"/>
                      <a:pt x="40" y="103"/>
                    </a:cubicBezTo>
                    <a:cubicBezTo>
                      <a:pt x="39" y="104"/>
                      <a:pt x="38" y="105"/>
                      <a:pt x="37" y="106"/>
                    </a:cubicBezTo>
                    <a:close/>
                    <a:moveTo>
                      <a:pt x="34" y="90"/>
                    </a:moveTo>
                    <a:cubicBezTo>
                      <a:pt x="35" y="93"/>
                      <a:pt x="37" y="94"/>
                      <a:pt x="40" y="96"/>
                    </a:cubicBezTo>
                    <a:cubicBezTo>
                      <a:pt x="40" y="96"/>
                      <a:pt x="44" y="100"/>
                      <a:pt x="43" y="100"/>
                    </a:cubicBezTo>
                    <a:cubicBezTo>
                      <a:pt x="40" y="99"/>
                      <a:pt x="38" y="97"/>
                      <a:pt x="36" y="96"/>
                    </a:cubicBezTo>
                    <a:cubicBezTo>
                      <a:pt x="35" y="96"/>
                      <a:pt x="35" y="96"/>
                      <a:pt x="35" y="96"/>
                    </a:cubicBezTo>
                    <a:cubicBezTo>
                      <a:pt x="36" y="99"/>
                      <a:pt x="38" y="101"/>
                      <a:pt x="39" y="103"/>
                    </a:cubicBezTo>
                    <a:cubicBezTo>
                      <a:pt x="40" y="103"/>
                      <a:pt x="38" y="101"/>
                      <a:pt x="38" y="101"/>
                    </a:cubicBezTo>
                    <a:cubicBezTo>
                      <a:pt x="37" y="101"/>
                      <a:pt x="36" y="101"/>
                      <a:pt x="36" y="100"/>
                    </a:cubicBezTo>
                    <a:cubicBezTo>
                      <a:pt x="35" y="97"/>
                      <a:pt x="34" y="94"/>
                      <a:pt x="34" y="90"/>
                    </a:cubicBezTo>
                    <a:close/>
                    <a:moveTo>
                      <a:pt x="31" y="81"/>
                    </a:moveTo>
                    <a:cubicBezTo>
                      <a:pt x="35" y="86"/>
                      <a:pt x="42" y="89"/>
                      <a:pt x="46" y="95"/>
                    </a:cubicBezTo>
                    <a:cubicBezTo>
                      <a:pt x="49" y="99"/>
                      <a:pt x="46" y="96"/>
                      <a:pt x="45" y="95"/>
                    </a:cubicBezTo>
                    <a:cubicBezTo>
                      <a:pt x="43" y="93"/>
                      <a:pt x="41" y="91"/>
                      <a:pt x="40" y="89"/>
                    </a:cubicBezTo>
                    <a:cubicBezTo>
                      <a:pt x="37" y="87"/>
                      <a:pt x="35" y="84"/>
                      <a:pt x="31" y="82"/>
                    </a:cubicBezTo>
                    <a:cubicBezTo>
                      <a:pt x="31" y="82"/>
                      <a:pt x="31" y="81"/>
                      <a:pt x="31" y="81"/>
                    </a:cubicBezTo>
                    <a:close/>
                    <a:moveTo>
                      <a:pt x="29" y="73"/>
                    </a:moveTo>
                    <a:cubicBezTo>
                      <a:pt x="34" y="81"/>
                      <a:pt x="43" y="87"/>
                      <a:pt x="49" y="94"/>
                    </a:cubicBezTo>
                    <a:cubicBezTo>
                      <a:pt x="51" y="98"/>
                      <a:pt x="51" y="97"/>
                      <a:pt x="48" y="94"/>
                    </a:cubicBezTo>
                    <a:cubicBezTo>
                      <a:pt x="46" y="92"/>
                      <a:pt x="44" y="90"/>
                      <a:pt x="42" y="87"/>
                    </a:cubicBezTo>
                    <a:cubicBezTo>
                      <a:pt x="38" y="84"/>
                      <a:pt x="34" y="80"/>
                      <a:pt x="30" y="77"/>
                    </a:cubicBezTo>
                    <a:cubicBezTo>
                      <a:pt x="30" y="76"/>
                      <a:pt x="29" y="75"/>
                      <a:pt x="29" y="73"/>
                    </a:cubicBezTo>
                    <a:close/>
                    <a:moveTo>
                      <a:pt x="27" y="68"/>
                    </a:moveTo>
                    <a:cubicBezTo>
                      <a:pt x="35" y="77"/>
                      <a:pt x="45" y="84"/>
                      <a:pt x="52" y="94"/>
                    </a:cubicBezTo>
                    <a:cubicBezTo>
                      <a:pt x="56" y="98"/>
                      <a:pt x="52" y="94"/>
                      <a:pt x="50" y="93"/>
                    </a:cubicBezTo>
                    <a:cubicBezTo>
                      <a:pt x="48" y="90"/>
                      <a:pt x="45" y="88"/>
                      <a:pt x="43" y="85"/>
                    </a:cubicBezTo>
                    <a:cubicBezTo>
                      <a:pt x="38" y="80"/>
                      <a:pt x="33" y="76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28" y="70"/>
                      <a:pt x="28" y="69"/>
                      <a:pt x="27" y="68"/>
                    </a:cubicBezTo>
                    <a:close/>
                    <a:moveTo>
                      <a:pt x="25" y="61"/>
                    </a:moveTo>
                    <a:cubicBezTo>
                      <a:pt x="29" y="66"/>
                      <a:pt x="34" y="70"/>
                      <a:pt x="38" y="74"/>
                    </a:cubicBezTo>
                    <a:cubicBezTo>
                      <a:pt x="41" y="77"/>
                      <a:pt x="43" y="80"/>
                      <a:pt x="46" y="83"/>
                    </a:cubicBezTo>
                    <a:cubicBezTo>
                      <a:pt x="49" y="86"/>
                      <a:pt x="52" y="89"/>
                      <a:pt x="55" y="92"/>
                    </a:cubicBezTo>
                    <a:cubicBezTo>
                      <a:pt x="56" y="93"/>
                      <a:pt x="57" y="94"/>
                      <a:pt x="58" y="95"/>
                    </a:cubicBezTo>
                    <a:cubicBezTo>
                      <a:pt x="56" y="93"/>
                      <a:pt x="54" y="92"/>
                      <a:pt x="52" y="90"/>
                    </a:cubicBezTo>
                    <a:cubicBezTo>
                      <a:pt x="49" y="88"/>
                      <a:pt x="46" y="85"/>
                      <a:pt x="43" y="82"/>
                    </a:cubicBezTo>
                    <a:cubicBezTo>
                      <a:pt x="37" y="77"/>
                      <a:pt x="32" y="71"/>
                      <a:pt x="27" y="66"/>
                    </a:cubicBezTo>
                    <a:cubicBezTo>
                      <a:pt x="26" y="65"/>
                      <a:pt x="26" y="63"/>
                      <a:pt x="25" y="61"/>
                    </a:cubicBezTo>
                    <a:close/>
                    <a:moveTo>
                      <a:pt x="23" y="53"/>
                    </a:moveTo>
                    <a:cubicBezTo>
                      <a:pt x="25" y="57"/>
                      <a:pt x="29" y="59"/>
                      <a:pt x="32" y="62"/>
                    </a:cubicBezTo>
                    <a:cubicBezTo>
                      <a:pt x="34" y="65"/>
                      <a:pt x="36" y="67"/>
                      <a:pt x="39" y="69"/>
                    </a:cubicBezTo>
                    <a:cubicBezTo>
                      <a:pt x="45" y="76"/>
                      <a:pt x="51" y="83"/>
                      <a:pt x="58" y="89"/>
                    </a:cubicBezTo>
                    <a:cubicBezTo>
                      <a:pt x="58" y="90"/>
                      <a:pt x="59" y="91"/>
                      <a:pt x="60" y="92"/>
                    </a:cubicBezTo>
                    <a:cubicBezTo>
                      <a:pt x="58" y="91"/>
                      <a:pt x="57" y="90"/>
                      <a:pt x="56" y="89"/>
                    </a:cubicBezTo>
                    <a:cubicBezTo>
                      <a:pt x="53" y="85"/>
                      <a:pt x="49" y="82"/>
                      <a:pt x="45" y="79"/>
                    </a:cubicBezTo>
                    <a:cubicBezTo>
                      <a:pt x="38" y="72"/>
                      <a:pt x="30" y="66"/>
                      <a:pt x="24" y="59"/>
                    </a:cubicBezTo>
                    <a:cubicBezTo>
                      <a:pt x="24" y="57"/>
                      <a:pt x="23" y="55"/>
                      <a:pt x="23" y="53"/>
                    </a:cubicBezTo>
                    <a:close/>
                    <a:moveTo>
                      <a:pt x="20" y="44"/>
                    </a:moveTo>
                    <a:cubicBezTo>
                      <a:pt x="24" y="49"/>
                      <a:pt x="29" y="53"/>
                      <a:pt x="33" y="58"/>
                    </a:cubicBezTo>
                    <a:cubicBezTo>
                      <a:pt x="36" y="61"/>
                      <a:pt x="39" y="65"/>
                      <a:pt x="42" y="68"/>
                    </a:cubicBezTo>
                    <a:cubicBezTo>
                      <a:pt x="46" y="72"/>
                      <a:pt x="49" y="75"/>
                      <a:pt x="53" y="79"/>
                    </a:cubicBezTo>
                    <a:cubicBezTo>
                      <a:pt x="55" y="81"/>
                      <a:pt x="57" y="83"/>
                      <a:pt x="58" y="86"/>
                    </a:cubicBezTo>
                    <a:cubicBezTo>
                      <a:pt x="58" y="85"/>
                      <a:pt x="56" y="83"/>
                      <a:pt x="55" y="82"/>
                    </a:cubicBezTo>
                    <a:cubicBezTo>
                      <a:pt x="51" y="78"/>
                      <a:pt x="47" y="75"/>
                      <a:pt x="43" y="72"/>
                    </a:cubicBezTo>
                    <a:cubicBezTo>
                      <a:pt x="40" y="69"/>
                      <a:pt x="37" y="66"/>
                      <a:pt x="34" y="63"/>
                    </a:cubicBezTo>
                    <a:cubicBezTo>
                      <a:pt x="34" y="63"/>
                      <a:pt x="34" y="63"/>
                      <a:pt x="33" y="62"/>
                    </a:cubicBezTo>
                    <a:cubicBezTo>
                      <a:pt x="30" y="59"/>
                      <a:pt x="26" y="55"/>
                      <a:pt x="22" y="51"/>
                    </a:cubicBezTo>
                    <a:cubicBezTo>
                      <a:pt x="21" y="49"/>
                      <a:pt x="20" y="46"/>
                      <a:pt x="20" y="44"/>
                    </a:cubicBezTo>
                    <a:close/>
                    <a:moveTo>
                      <a:pt x="10" y="24"/>
                    </a:moveTo>
                    <a:cubicBezTo>
                      <a:pt x="11" y="25"/>
                      <a:pt x="11" y="26"/>
                      <a:pt x="12" y="27"/>
                    </a:cubicBezTo>
                    <a:cubicBezTo>
                      <a:pt x="11" y="26"/>
                      <a:pt x="11" y="26"/>
                      <a:pt x="10" y="26"/>
                    </a:cubicBezTo>
                    <a:cubicBezTo>
                      <a:pt x="10" y="25"/>
                      <a:pt x="10" y="25"/>
                      <a:pt x="10" y="26"/>
                    </a:cubicBezTo>
                    <a:cubicBezTo>
                      <a:pt x="10" y="29"/>
                      <a:pt x="12" y="31"/>
                      <a:pt x="14" y="33"/>
                    </a:cubicBezTo>
                    <a:cubicBezTo>
                      <a:pt x="14" y="34"/>
                      <a:pt x="18" y="38"/>
                      <a:pt x="15" y="36"/>
                    </a:cubicBezTo>
                    <a:cubicBezTo>
                      <a:pt x="14" y="35"/>
                      <a:pt x="12" y="33"/>
                      <a:pt x="11" y="31"/>
                    </a:cubicBezTo>
                    <a:cubicBezTo>
                      <a:pt x="11" y="31"/>
                      <a:pt x="10" y="31"/>
                      <a:pt x="10" y="32"/>
                    </a:cubicBezTo>
                    <a:cubicBezTo>
                      <a:pt x="11" y="34"/>
                      <a:pt x="12" y="35"/>
                      <a:pt x="14" y="37"/>
                    </a:cubicBezTo>
                    <a:cubicBezTo>
                      <a:pt x="17" y="40"/>
                      <a:pt x="13" y="36"/>
                      <a:pt x="13" y="36"/>
                    </a:cubicBezTo>
                    <a:cubicBezTo>
                      <a:pt x="11" y="35"/>
                      <a:pt x="10" y="34"/>
                      <a:pt x="9" y="33"/>
                    </a:cubicBezTo>
                    <a:cubicBezTo>
                      <a:pt x="9" y="33"/>
                      <a:pt x="9" y="33"/>
                      <a:pt x="9" y="34"/>
                    </a:cubicBezTo>
                    <a:cubicBezTo>
                      <a:pt x="10" y="35"/>
                      <a:pt x="12" y="38"/>
                      <a:pt x="13" y="39"/>
                    </a:cubicBezTo>
                    <a:cubicBezTo>
                      <a:pt x="11" y="38"/>
                      <a:pt x="10" y="37"/>
                      <a:pt x="8" y="36"/>
                    </a:cubicBezTo>
                    <a:cubicBezTo>
                      <a:pt x="8" y="36"/>
                      <a:pt x="7" y="36"/>
                      <a:pt x="8" y="37"/>
                    </a:cubicBezTo>
                    <a:cubicBezTo>
                      <a:pt x="11" y="39"/>
                      <a:pt x="7" y="38"/>
                      <a:pt x="6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7" y="40"/>
                      <a:pt x="6" y="40"/>
                      <a:pt x="4" y="40"/>
                    </a:cubicBezTo>
                    <a:cubicBezTo>
                      <a:pt x="6" y="35"/>
                      <a:pt x="8" y="29"/>
                      <a:pt x="10" y="24"/>
                    </a:cubicBezTo>
                    <a:close/>
                    <a:moveTo>
                      <a:pt x="16" y="34"/>
                    </a:moveTo>
                    <a:cubicBezTo>
                      <a:pt x="26" y="48"/>
                      <a:pt x="40" y="59"/>
                      <a:pt x="52" y="72"/>
                    </a:cubicBezTo>
                    <a:cubicBezTo>
                      <a:pt x="52" y="72"/>
                      <a:pt x="57" y="77"/>
                      <a:pt x="54" y="74"/>
                    </a:cubicBezTo>
                    <a:cubicBezTo>
                      <a:pt x="52" y="73"/>
                      <a:pt x="50" y="71"/>
                      <a:pt x="48" y="70"/>
                    </a:cubicBezTo>
                    <a:cubicBezTo>
                      <a:pt x="45" y="67"/>
                      <a:pt x="41" y="63"/>
                      <a:pt x="38" y="60"/>
                    </a:cubicBezTo>
                    <a:cubicBezTo>
                      <a:pt x="32" y="54"/>
                      <a:pt x="25" y="48"/>
                      <a:pt x="19" y="41"/>
                    </a:cubicBezTo>
                    <a:cubicBezTo>
                      <a:pt x="19" y="41"/>
                      <a:pt x="18" y="40"/>
                      <a:pt x="18" y="39"/>
                    </a:cubicBezTo>
                    <a:cubicBezTo>
                      <a:pt x="18" y="39"/>
                      <a:pt x="18" y="39"/>
                      <a:pt x="17" y="39"/>
                    </a:cubicBezTo>
                    <a:cubicBezTo>
                      <a:pt x="17" y="38"/>
                      <a:pt x="17" y="38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8"/>
                      <a:pt x="16" y="38"/>
                      <a:pt x="15" y="37"/>
                    </a:cubicBezTo>
                    <a:cubicBezTo>
                      <a:pt x="16" y="38"/>
                      <a:pt x="16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6"/>
                      <a:pt x="15" y="35"/>
                      <a:pt x="14" y="33"/>
                    </a:cubicBezTo>
                    <a:cubicBezTo>
                      <a:pt x="14" y="32"/>
                      <a:pt x="13" y="32"/>
                      <a:pt x="13" y="31"/>
                    </a:cubicBezTo>
                    <a:cubicBezTo>
                      <a:pt x="12" y="30"/>
                      <a:pt x="11" y="27"/>
                      <a:pt x="11" y="27"/>
                    </a:cubicBezTo>
                    <a:cubicBezTo>
                      <a:pt x="12" y="28"/>
                      <a:pt x="13" y="29"/>
                      <a:pt x="14" y="30"/>
                    </a:cubicBezTo>
                    <a:cubicBezTo>
                      <a:pt x="14" y="30"/>
                      <a:pt x="14" y="30"/>
                      <a:pt x="14" y="31"/>
                    </a:cubicBezTo>
                    <a:cubicBezTo>
                      <a:pt x="15" y="32"/>
                      <a:pt x="16" y="33"/>
                      <a:pt x="17" y="34"/>
                    </a:cubicBezTo>
                    <a:cubicBezTo>
                      <a:pt x="18" y="35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0" y="37"/>
                      <a:pt x="20" y="36"/>
                      <a:pt x="20" y="36"/>
                    </a:cubicBezTo>
                    <a:cubicBezTo>
                      <a:pt x="18" y="33"/>
                      <a:pt x="15" y="30"/>
                      <a:pt x="13" y="27"/>
                    </a:cubicBezTo>
                    <a:cubicBezTo>
                      <a:pt x="12" y="26"/>
                      <a:pt x="11" y="25"/>
                      <a:pt x="11" y="24"/>
                    </a:cubicBezTo>
                    <a:cubicBezTo>
                      <a:pt x="12" y="25"/>
                      <a:pt x="14" y="26"/>
                      <a:pt x="14" y="27"/>
                    </a:cubicBezTo>
                    <a:cubicBezTo>
                      <a:pt x="16" y="29"/>
                      <a:pt x="17" y="31"/>
                      <a:pt x="18" y="32"/>
                    </a:cubicBezTo>
                    <a:cubicBezTo>
                      <a:pt x="22" y="36"/>
                      <a:pt x="26" y="39"/>
                      <a:pt x="30" y="43"/>
                    </a:cubicBezTo>
                    <a:cubicBezTo>
                      <a:pt x="34" y="47"/>
                      <a:pt x="38" y="51"/>
                      <a:pt x="41" y="56"/>
                    </a:cubicBezTo>
                    <a:cubicBezTo>
                      <a:pt x="45" y="60"/>
                      <a:pt x="49" y="63"/>
                      <a:pt x="52" y="68"/>
                    </a:cubicBezTo>
                    <a:cubicBezTo>
                      <a:pt x="54" y="71"/>
                      <a:pt x="50" y="66"/>
                      <a:pt x="49" y="65"/>
                    </a:cubicBezTo>
                    <a:cubicBezTo>
                      <a:pt x="47" y="63"/>
                      <a:pt x="44" y="61"/>
                      <a:pt x="42" y="59"/>
                    </a:cubicBezTo>
                    <a:cubicBezTo>
                      <a:pt x="33" y="51"/>
                      <a:pt x="25" y="42"/>
                      <a:pt x="16" y="34"/>
                    </a:cubicBezTo>
                    <a:cubicBezTo>
                      <a:pt x="16" y="34"/>
                      <a:pt x="15" y="34"/>
                      <a:pt x="16" y="34"/>
                    </a:cubicBezTo>
                    <a:close/>
                    <a:moveTo>
                      <a:pt x="7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39"/>
                      <a:pt x="6" y="38"/>
                    </a:cubicBezTo>
                    <a:cubicBezTo>
                      <a:pt x="7" y="39"/>
                      <a:pt x="8" y="40"/>
                      <a:pt x="9" y="40"/>
                    </a:cubicBezTo>
                    <a:cubicBezTo>
                      <a:pt x="9" y="40"/>
                      <a:pt x="8" y="40"/>
                      <a:pt x="7" y="40"/>
                    </a:cubicBezTo>
                    <a:close/>
                    <a:moveTo>
                      <a:pt x="14" y="39"/>
                    </a:moveTo>
                    <a:cubicBezTo>
                      <a:pt x="14" y="39"/>
                      <a:pt x="14" y="38"/>
                      <a:pt x="13" y="38"/>
                    </a:cubicBezTo>
                    <a:cubicBezTo>
                      <a:pt x="14" y="38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4" y="39"/>
                    </a:cubicBezTo>
                    <a:close/>
                    <a:moveTo>
                      <a:pt x="11" y="40"/>
                    </a:moveTo>
                    <a:cubicBezTo>
                      <a:pt x="11" y="38"/>
                      <a:pt x="10" y="38"/>
                      <a:pt x="9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2" y="39"/>
                      <a:pt x="12" y="39"/>
                      <a:pt x="11" y="40"/>
                    </a:cubicBezTo>
                    <a:close/>
                    <a:moveTo>
                      <a:pt x="4" y="41"/>
                    </a:moveTo>
                    <a:cubicBezTo>
                      <a:pt x="4" y="41"/>
                      <a:pt x="4" y="41"/>
                      <a:pt x="5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lose/>
                    <a:moveTo>
                      <a:pt x="55" y="96"/>
                    </a:moveTo>
                    <a:cubicBezTo>
                      <a:pt x="54" y="94"/>
                      <a:pt x="52" y="92"/>
                      <a:pt x="50" y="90"/>
                    </a:cubicBezTo>
                    <a:cubicBezTo>
                      <a:pt x="53" y="92"/>
                      <a:pt x="55" y="94"/>
                      <a:pt x="57" y="95"/>
                    </a:cubicBezTo>
                    <a:cubicBezTo>
                      <a:pt x="56" y="95"/>
                      <a:pt x="56" y="95"/>
                      <a:pt x="55" y="96"/>
                    </a:cubicBezTo>
                    <a:close/>
                    <a:moveTo>
                      <a:pt x="51" y="97"/>
                    </a:moveTo>
                    <a:cubicBezTo>
                      <a:pt x="46" y="88"/>
                      <a:pt x="37" y="83"/>
                      <a:pt x="31" y="75"/>
                    </a:cubicBezTo>
                    <a:cubicBezTo>
                      <a:pt x="31" y="75"/>
                      <a:pt x="32" y="76"/>
                      <a:pt x="32" y="76"/>
                    </a:cubicBezTo>
                    <a:cubicBezTo>
                      <a:pt x="35" y="79"/>
                      <a:pt x="38" y="81"/>
                      <a:pt x="40" y="83"/>
                    </a:cubicBezTo>
                    <a:cubicBezTo>
                      <a:pt x="44" y="88"/>
                      <a:pt x="49" y="92"/>
                      <a:pt x="54" y="96"/>
                    </a:cubicBezTo>
                    <a:cubicBezTo>
                      <a:pt x="53" y="96"/>
                      <a:pt x="52" y="96"/>
                      <a:pt x="51" y="97"/>
                    </a:cubicBezTo>
                    <a:close/>
                    <a:moveTo>
                      <a:pt x="44" y="100"/>
                    </a:moveTo>
                    <a:cubicBezTo>
                      <a:pt x="42" y="97"/>
                      <a:pt x="39" y="94"/>
                      <a:pt x="36" y="92"/>
                    </a:cubicBezTo>
                    <a:cubicBezTo>
                      <a:pt x="35" y="91"/>
                      <a:pt x="35" y="91"/>
                      <a:pt x="34" y="90"/>
                    </a:cubicBezTo>
                    <a:cubicBezTo>
                      <a:pt x="36" y="91"/>
                      <a:pt x="37" y="93"/>
                      <a:pt x="39" y="94"/>
                    </a:cubicBezTo>
                    <a:cubicBezTo>
                      <a:pt x="41" y="96"/>
                      <a:pt x="43" y="97"/>
                      <a:pt x="46" y="99"/>
                    </a:cubicBezTo>
                    <a:cubicBezTo>
                      <a:pt x="45" y="99"/>
                      <a:pt x="44" y="100"/>
                      <a:pt x="44" y="100"/>
                    </a:cubicBezTo>
                    <a:close/>
                    <a:moveTo>
                      <a:pt x="59" y="95"/>
                    </a:moveTo>
                    <a:cubicBezTo>
                      <a:pt x="57" y="93"/>
                      <a:pt x="55" y="91"/>
                      <a:pt x="53" y="89"/>
                    </a:cubicBezTo>
                    <a:cubicBezTo>
                      <a:pt x="50" y="86"/>
                      <a:pt x="47" y="83"/>
                      <a:pt x="44" y="80"/>
                    </a:cubicBezTo>
                    <a:cubicBezTo>
                      <a:pt x="40" y="76"/>
                      <a:pt x="36" y="72"/>
                      <a:pt x="32" y="68"/>
                    </a:cubicBezTo>
                    <a:cubicBezTo>
                      <a:pt x="35" y="71"/>
                      <a:pt x="39" y="74"/>
                      <a:pt x="42" y="77"/>
                    </a:cubicBezTo>
                    <a:cubicBezTo>
                      <a:pt x="48" y="83"/>
                      <a:pt x="55" y="88"/>
                      <a:pt x="61" y="95"/>
                    </a:cubicBezTo>
                    <a:cubicBezTo>
                      <a:pt x="60" y="95"/>
                      <a:pt x="60" y="95"/>
                      <a:pt x="59" y="95"/>
                    </a:cubicBezTo>
                    <a:close/>
                    <a:moveTo>
                      <a:pt x="35" y="75"/>
                    </a:moveTo>
                    <a:cubicBezTo>
                      <a:pt x="35" y="75"/>
                      <a:pt x="35" y="75"/>
                      <a:pt x="35" y="75"/>
                    </a:cubicBezTo>
                    <a:cubicBezTo>
                      <a:pt x="33" y="74"/>
                      <a:pt x="32" y="72"/>
                      <a:pt x="31" y="71"/>
                    </a:cubicBezTo>
                    <a:cubicBezTo>
                      <a:pt x="30" y="71"/>
                      <a:pt x="25" y="66"/>
                      <a:pt x="28" y="68"/>
                    </a:cubicBezTo>
                    <a:cubicBezTo>
                      <a:pt x="30" y="70"/>
                      <a:pt x="33" y="73"/>
                      <a:pt x="35" y="75"/>
                    </a:cubicBezTo>
                    <a:close/>
                    <a:moveTo>
                      <a:pt x="33" y="80"/>
                    </a:moveTo>
                    <a:cubicBezTo>
                      <a:pt x="35" y="82"/>
                      <a:pt x="37" y="84"/>
                      <a:pt x="39" y="86"/>
                    </a:cubicBezTo>
                    <a:cubicBezTo>
                      <a:pt x="43" y="89"/>
                      <a:pt x="46" y="93"/>
                      <a:pt x="50" y="97"/>
                    </a:cubicBezTo>
                    <a:cubicBezTo>
                      <a:pt x="50" y="97"/>
                      <a:pt x="49" y="98"/>
                      <a:pt x="48" y="98"/>
                    </a:cubicBezTo>
                    <a:cubicBezTo>
                      <a:pt x="46" y="91"/>
                      <a:pt x="38" y="87"/>
                      <a:pt x="33" y="82"/>
                    </a:cubicBezTo>
                    <a:cubicBezTo>
                      <a:pt x="32" y="81"/>
                      <a:pt x="31" y="80"/>
                      <a:pt x="31" y="80"/>
                    </a:cubicBezTo>
                    <a:cubicBezTo>
                      <a:pt x="31" y="79"/>
                      <a:pt x="31" y="79"/>
                      <a:pt x="30" y="79"/>
                    </a:cubicBezTo>
                    <a:cubicBezTo>
                      <a:pt x="31" y="79"/>
                      <a:pt x="32" y="79"/>
                      <a:pt x="33" y="80"/>
                    </a:cubicBezTo>
                    <a:close/>
                    <a:moveTo>
                      <a:pt x="47" y="98"/>
                    </a:moveTo>
                    <a:cubicBezTo>
                      <a:pt x="47" y="98"/>
                      <a:pt x="47" y="99"/>
                      <a:pt x="46" y="99"/>
                    </a:cubicBezTo>
                    <a:cubicBezTo>
                      <a:pt x="44" y="96"/>
                      <a:pt x="42" y="93"/>
                      <a:pt x="39" y="91"/>
                    </a:cubicBezTo>
                    <a:cubicBezTo>
                      <a:pt x="38" y="89"/>
                      <a:pt x="36" y="88"/>
                      <a:pt x="35" y="86"/>
                    </a:cubicBezTo>
                    <a:cubicBezTo>
                      <a:pt x="34" y="86"/>
                      <a:pt x="33" y="84"/>
                      <a:pt x="32" y="83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38" y="87"/>
                      <a:pt x="42" y="94"/>
                      <a:pt x="47" y="98"/>
                    </a:cubicBezTo>
                    <a:close/>
                    <a:moveTo>
                      <a:pt x="44" y="96"/>
                    </a:moveTo>
                    <a:cubicBezTo>
                      <a:pt x="49" y="102"/>
                      <a:pt x="42" y="95"/>
                      <a:pt x="41" y="94"/>
                    </a:cubicBezTo>
                    <a:cubicBezTo>
                      <a:pt x="38" y="92"/>
                      <a:pt x="36" y="91"/>
                      <a:pt x="33" y="89"/>
                    </a:cubicBezTo>
                    <a:cubicBezTo>
                      <a:pt x="33" y="89"/>
                      <a:pt x="33" y="89"/>
                      <a:pt x="33" y="89"/>
                    </a:cubicBezTo>
                    <a:cubicBezTo>
                      <a:pt x="33" y="88"/>
                      <a:pt x="33" y="86"/>
                      <a:pt x="32" y="85"/>
                    </a:cubicBezTo>
                    <a:cubicBezTo>
                      <a:pt x="36" y="89"/>
                      <a:pt x="40" y="92"/>
                      <a:pt x="44" y="96"/>
                    </a:cubicBezTo>
                    <a:close/>
                    <a:moveTo>
                      <a:pt x="36" y="97"/>
                    </a:moveTo>
                    <a:cubicBezTo>
                      <a:pt x="37" y="98"/>
                      <a:pt x="41" y="100"/>
                      <a:pt x="43" y="101"/>
                    </a:cubicBezTo>
                    <a:cubicBezTo>
                      <a:pt x="42" y="101"/>
                      <a:pt x="41" y="102"/>
                      <a:pt x="40" y="103"/>
                    </a:cubicBezTo>
                    <a:cubicBezTo>
                      <a:pt x="39" y="101"/>
                      <a:pt x="38" y="99"/>
                      <a:pt x="36" y="97"/>
                    </a:cubicBezTo>
                    <a:close/>
                    <a:moveTo>
                      <a:pt x="55" y="86"/>
                    </a:moveTo>
                    <a:cubicBezTo>
                      <a:pt x="51" y="82"/>
                      <a:pt x="47" y="78"/>
                      <a:pt x="44" y="74"/>
                    </a:cubicBezTo>
                    <a:cubicBezTo>
                      <a:pt x="41" y="72"/>
                      <a:pt x="39" y="69"/>
                      <a:pt x="37" y="67"/>
                    </a:cubicBezTo>
                    <a:cubicBezTo>
                      <a:pt x="38" y="67"/>
                      <a:pt x="38" y="67"/>
                      <a:pt x="38" y="68"/>
                    </a:cubicBezTo>
                    <a:cubicBezTo>
                      <a:pt x="45" y="74"/>
                      <a:pt x="53" y="80"/>
                      <a:pt x="59" y="87"/>
                    </a:cubicBezTo>
                    <a:cubicBezTo>
                      <a:pt x="59" y="87"/>
                      <a:pt x="60" y="87"/>
                      <a:pt x="60" y="87"/>
                    </a:cubicBezTo>
                    <a:cubicBezTo>
                      <a:pt x="61" y="89"/>
                      <a:pt x="61" y="92"/>
                      <a:pt x="62" y="94"/>
                    </a:cubicBezTo>
                    <a:cubicBezTo>
                      <a:pt x="60" y="91"/>
                      <a:pt x="58" y="88"/>
                      <a:pt x="55" y="86"/>
                    </a:cubicBezTo>
                    <a:close/>
                    <a:moveTo>
                      <a:pt x="43" y="67"/>
                    </a:moveTo>
                    <a:cubicBezTo>
                      <a:pt x="40" y="64"/>
                      <a:pt x="37" y="61"/>
                      <a:pt x="34" y="58"/>
                    </a:cubicBezTo>
                    <a:cubicBezTo>
                      <a:pt x="31" y="54"/>
                      <a:pt x="27" y="51"/>
                      <a:pt x="24" y="48"/>
                    </a:cubicBezTo>
                    <a:cubicBezTo>
                      <a:pt x="22" y="46"/>
                      <a:pt x="21" y="45"/>
                      <a:pt x="20" y="43"/>
                    </a:cubicBezTo>
                    <a:cubicBezTo>
                      <a:pt x="21" y="44"/>
                      <a:pt x="22" y="45"/>
                      <a:pt x="22" y="46"/>
                    </a:cubicBezTo>
                    <a:cubicBezTo>
                      <a:pt x="26" y="50"/>
                      <a:pt x="30" y="53"/>
                      <a:pt x="34" y="57"/>
                    </a:cubicBezTo>
                    <a:cubicBezTo>
                      <a:pt x="41" y="64"/>
                      <a:pt x="48" y="70"/>
                      <a:pt x="56" y="77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7" y="80"/>
                      <a:pt x="58" y="83"/>
                      <a:pt x="59" y="86"/>
                    </a:cubicBezTo>
                    <a:cubicBezTo>
                      <a:pt x="55" y="79"/>
                      <a:pt x="48" y="73"/>
                      <a:pt x="43" y="67"/>
                    </a:cubicBezTo>
                    <a:close/>
                    <a:moveTo>
                      <a:pt x="21" y="39"/>
                    </a:moveTo>
                    <a:cubicBezTo>
                      <a:pt x="19" y="38"/>
                      <a:pt x="18" y="37"/>
                      <a:pt x="17" y="36"/>
                    </a:cubicBezTo>
                    <a:cubicBezTo>
                      <a:pt x="19" y="37"/>
                      <a:pt x="21" y="39"/>
                      <a:pt x="22" y="41"/>
                    </a:cubicBezTo>
                    <a:cubicBezTo>
                      <a:pt x="26" y="44"/>
                      <a:pt x="29" y="47"/>
                      <a:pt x="33" y="51"/>
                    </a:cubicBezTo>
                    <a:cubicBezTo>
                      <a:pt x="39" y="58"/>
                      <a:pt x="47" y="64"/>
                      <a:pt x="54" y="70"/>
                    </a:cubicBezTo>
                    <a:cubicBezTo>
                      <a:pt x="54" y="71"/>
                      <a:pt x="54" y="71"/>
                      <a:pt x="54" y="70"/>
                    </a:cubicBezTo>
                    <a:cubicBezTo>
                      <a:pt x="55" y="72"/>
                      <a:pt x="55" y="74"/>
                      <a:pt x="56" y="76"/>
                    </a:cubicBezTo>
                    <a:cubicBezTo>
                      <a:pt x="45" y="63"/>
                      <a:pt x="32" y="52"/>
                      <a:pt x="21" y="39"/>
                    </a:cubicBezTo>
                    <a:close/>
                    <a:moveTo>
                      <a:pt x="45" y="59"/>
                    </a:moveTo>
                    <a:cubicBezTo>
                      <a:pt x="41" y="55"/>
                      <a:pt x="38" y="50"/>
                      <a:pt x="34" y="46"/>
                    </a:cubicBezTo>
                    <a:cubicBezTo>
                      <a:pt x="30" y="42"/>
                      <a:pt x="26" y="38"/>
                      <a:pt x="22" y="35"/>
                    </a:cubicBezTo>
                    <a:cubicBezTo>
                      <a:pt x="17" y="31"/>
                      <a:pt x="15" y="26"/>
                      <a:pt x="11" y="22"/>
                    </a:cubicBezTo>
                    <a:cubicBezTo>
                      <a:pt x="12" y="21"/>
                      <a:pt x="12" y="19"/>
                      <a:pt x="13" y="18"/>
                    </a:cubicBezTo>
                    <a:cubicBezTo>
                      <a:pt x="17" y="24"/>
                      <a:pt x="23" y="28"/>
                      <a:pt x="27" y="33"/>
                    </a:cubicBezTo>
                    <a:cubicBezTo>
                      <a:pt x="34" y="40"/>
                      <a:pt x="40" y="47"/>
                      <a:pt x="46" y="54"/>
                    </a:cubicBezTo>
                    <a:cubicBezTo>
                      <a:pt x="47" y="55"/>
                      <a:pt x="48" y="56"/>
                      <a:pt x="49" y="57"/>
                    </a:cubicBezTo>
                    <a:cubicBezTo>
                      <a:pt x="48" y="56"/>
                      <a:pt x="46" y="55"/>
                      <a:pt x="45" y="54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38" y="48"/>
                      <a:pt x="36" y="45"/>
                      <a:pt x="34" y="42"/>
                    </a:cubicBezTo>
                    <a:cubicBezTo>
                      <a:pt x="34" y="42"/>
                      <a:pt x="34" y="42"/>
                      <a:pt x="34" y="42"/>
                    </a:cubicBezTo>
                    <a:cubicBezTo>
                      <a:pt x="30" y="38"/>
                      <a:pt x="25" y="34"/>
                      <a:pt x="21" y="29"/>
                    </a:cubicBezTo>
                    <a:cubicBezTo>
                      <a:pt x="18" y="26"/>
                      <a:pt x="15" y="23"/>
                      <a:pt x="13" y="20"/>
                    </a:cubicBezTo>
                    <a:cubicBezTo>
                      <a:pt x="12" y="19"/>
                      <a:pt x="12" y="20"/>
                      <a:pt x="12" y="20"/>
                    </a:cubicBezTo>
                    <a:cubicBezTo>
                      <a:pt x="13" y="21"/>
                      <a:pt x="13" y="21"/>
                      <a:pt x="13" y="22"/>
                    </a:cubicBezTo>
                    <a:cubicBezTo>
                      <a:pt x="13" y="22"/>
                      <a:pt x="14" y="22"/>
                      <a:pt x="14" y="23"/>
                    </a:cubicBezTo>
                    <a:cubicBezTo>
                      <a:pt x="16" y="24"/>
                      <a:pt x="17" y="26"/>
                      <a:pt x="19" y="28"/>
                    </a:cubicBezTo>
                    <a:cubicBezTo>
                      <a:pt x="20" y="29"/>
                      <a:pt x="21" y="30"/>
                      <a:pt x="22" y="31"/>
                    </a:cubicBezTo>
                    <a:cubicBezTo>
                      <a:pt x="25" y="35"/>
                      <a:pt x="29" y="38"/>
                      <a:pt x="32" y="42"/>
                    </a:cubicBezTo>
                    <a:cubicBezTo>
                      <a:pt x="32" y="42"/>
                      <a:pt x="33" y="42"/>
                      <a:pt x="33" y="43"/>
                    </a:cubicBezTo>
                    <a:cubicBezTo>
                      <a:pt x="39" y="50"/>
                      <a:pt x="45" y="57"/>
                      <a:pt x="52" y="64"/>
                    </a:cubicBezTo>
                    <a:cubicBezTo>
                      <a:pt x="52" y="64"/>
                      <a:pt x="52" y="64"/>
                      <a:pt x="52" y="64"/>
                    </a:cubicBezTo>
                    <a:cubicBezTo>
                      <a:pt x="53" y="66"/>
                      <a:pt x="53" y="68"/>
                      <a:pt x="54" y="70"/>
                    </a:cubicBezTo>
                    <a:cubicBezTo>
                      <a:pt x="52" y="65"/>
                      <a:pt x="49" y="62"/>
                      <a:pt x="45" y="59"/>
                    </a:cubicBezTo>
                    <a:close/>
                    <a:moveTo>
                      <a:pt x="15" y="13"/>
                    </a:moveTo>
                    <a:cubicBezTo>
                      <a:pt x="20" y="20"/>
                      <a:pt x="27" y="26"/>
                      <a:pt x="33" y="32"/>
                    </a:cubicBezTo>
                    <a:cubicBezTo>
                      <a:pt x="36" y="35"/>
                      <a:pt x="39" y="38"/>
                      <a:pt x="42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0" y="39"/>
                      <a:pt x="38" y="38"/>
                      <a:pt x="37" y="36"/>
                    </a:cubicBezTo>
                    <a:cubicBezTo>
                      <a:pt x="30" y="30"/>
                      <a:pt x="24" y="23"/>
                      <a:pt x="17" y="18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6" y="17"/>
                      <a:pt x="16" y="16"/>
                      <a:pt x="15" y="16"/>
                    </a:cubicBezTo>
                    <a:cubicBezTo>
                      <a:pt x="15" y="16"/>
                      <a:pt x="14" y="16"/>
                      <a:pt x="15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1" y="24"/>
                      <a:pt x="17" y="20"/>
                      <a:pt x="13" y="17"/>
                    </a:cubicBezTo>
                    <a:cubicBezTo>
                      <a:pt x="14" y="16"/>
                      <a:pt x="14" y="14"/>
                      <a:pt x="15" y="13"/>
                    </a:cubicBezTo>
                    <a:close/>
                    <a:moveTo>
                      <a:pt x="16" y="10"/>
                    </a:moveTo>
                    <a:cubicBezTo>
                      <a:pt x="20" y="15"/>
                      <a:pt x="24" y="19"/>
                      <a:pt x="28" y="23"/>
                    </a:cubicBezTo>
                    <a:cubicBezTo>
                      <a:pt x="31" y="26"/>
                      <a:pt x="33" y="29"/>
                      <a:pt x="36" y="31"/>
                    </a:cubicBezTo>
                    <a:cubicBezTo>
                      <a:pt x="37" y="33"/>
                      <a:pt x="39" y="34"/>
                      <a:pt x="40" y="35"/>
                    </a:cubicBezTo>
                    <a:cubicBezTo>
                      <a:pt x="46" y="41"/>
                      <a:pt x="39" y="35"/>
                      <a:pt x="37" y="34"/>
                    </a:cubicBezTo>
                    <a:cubicBezTo>
                      <a:pt x="36" y="33"/>
                      <a:pt x="35" y="33"/>
                      <a:pt x="34" y="32"/>
                    </a:cubicBezTo>
                    <a:cubicBezTo>
                      <a:pt x="33" y="31"/>
                      <a:pt x="32" y="29"/>
                      <a:pt x="31" y="28"/>
                    </a:cubicBezTo>
                    <a:cubicBezTo>
                      <a:pt x="25" y="23"/>
                      <a:pt x="21" y="17"/>
                      <a:pt x="15" y="12"/>
                    </a:cubicBezTo>
                    <a:cubicBezTo>
                      <a:pt x="15" y="11"/>
                      <a:pt x="16" y="11"/>
                      <a:pt x="16" y="10"/>
                    </a:cubicBezTo>
                    <a:close/>
                    <a:moveTo>
                      <a:pt x="26" y="24"/>
                    </a:moveTo>
                    <a:cubicBezTo>
                      <a:pt x="23" y="21"/>
                      <a:pt x="20" y="18"/>
                      <a:pt x="17" y="15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7" y="15"/>
                      <a:pt x="17" y="15"/>
                      <a:pt x="18" y="15"/>
                    </a:cubicBezTo>
                    <a:cubicBezTo>
                      <a:pt x="19" y="16"/>
                      <a:pt x="21" y="18"/>
                      <a:pt x="22" y="20"/>
                    </a:cubicBezTo>
                    <a:cubicBezTo>
                      <a:pt x="24" y="21"/>
                      <a:pt x="25" y="23"/>
                      <a:pt x="26" y="24"/>
                    </a:cubicBezTo>
                    <a:close/>
                    <a:moveTo>
                      <a:pt x="41" y="52"/>
                    </a:moveTo>
                    <a:cubicBezTo>
                      <a:pt x="44" y="54"/>
                      <a:pt x="47" y="56"/>
                      <a:pt x="50" y="58"/>
                    </a:cubicBezTo>
                    <a:cubicBezTo>
                      <a:pt x="50" y="58"/>
                      <a:pt x="50" y="58"/>
                      <a:pt x="50" y="58"/>
                    </a:cubicBezTo>
                    <a:cubicBezTo>
                      <a:pt x="50" y="59"/>
                      <a:pt x="51" y="61"/>
                      <a:pt x="51" y="62"/>
                    </a:cubicBezTo>
                    <a:cubicBezTo>
                      <a:pt x="48" y="59"/>
                      <a:pt x="44" y="55"/>
                      <a:pt x="41" y="52"/>
                    </a:cubicBezTo>
                    <a:close/>
                    <a:moveTo>
                      <a:pt x="28" y="31"/>
                    </a:moveTo>
                    <a:cubicBezTo>
                      <a:pt x="29" y="32"/>
                      <a:pt x="30" y="33"/>
                      <a:pt x="31" y="34"/>
                    </a:cubicBezTo>
                    <a:cubicBezTo>
                      <a:pt x="34" y="37"/>
                      <a:pt x="37" y="39"/>
                      <a:pt x="40" y="42"/>
                    </a:cubicBezTo>
                    <a:cubicBezTo>
                      <a:pt x="40" y="42"/>
                      <a:pt x="40" y="42"/>
                      <a:pt x="40" y="43"/>
                    </a:cubicBezTo>
                    <a:cubicBezTo>
                      <a:pt x="39" y="42"/>
                      <a:pt x="38" y="41"/>
                      <a:pt x="37" y="40"/>
                    </a:cubicBezTo>
                    <a:cubicBezTo>
                      <a:pt x="34" y="37"/>
                      <a:pt x="32" y="34"/>
                      <a:pt x="29" y="32"/>
                    </a:cubicBezTo>
                    <a:cubicBezTo>
                      <a:pt x="29" y="31"/>
                      <a:pt x="29" y="31"/>
                      <a:pt x="28" y="31"/>
                    </a:cubicBezTo>
                    <a:close/>
                    <a:moveTo>
                      <a:pt x="39" y="36"/>
                    </a:moveTo>
                    <a:cubicBezTo>
                      <a:pt x="40" y="37"/>
                      <a:pt x="42" y="39"/>
                      <a:pt x="43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41"/>
                      <a:pt x="44" y="42"/>
                      <a:pt x="45" y="43"/>
                    </a:cubicBezTo>
                    <a:cubicBezTo>
                      <a:pt x="43" y="41"/>
                      <a:pt x="41" y="38"/>
                      <a:pt x="39" y="36"/>
                    </a:cubicBezTo>
                    <a:close/>
                    <a:moveTo>
                      <a:pt x="48" y="27"/>
                    </a:moveTo>
                    <a:cubicBezTo>
                      <a:pt x="44" y="23"/>
                      <a:pt x="40" y="19"/>
                      <a:pt x="36" y="15"/>
                    </a:cubicBezTo>
                    <a:cubicBezTo>
                      <a:pt x="37" y="16"/>
                      <a:pt x="38" y="17"/>
                      <a:pt x="40" y="18"/>
                    </a:cubicBezTo>
                    <a:cubicBezTo>
                      <a:pt x="43" y="21"/>
                      <a:pt x="47" y="24"/>
                      <a:pt x="51" y="26"/>
                    </a:cubicBezTo>
                    <a:cubicBezTo>
                      <a:pt x="50" y="26"/>
                      <a:pt x="49" y="26"/>
                      <a:pt x="48" y="27"/>
                    </a:cubicBezTo>
                    <a:close/>
                    <a:moveTo>
                      <a:pt x="44" y="28"/>
                    </a:moveTo>
                    <a:cubicBezTo>
                      <a:pt x="42" y="24"/>
                      <a:pt x="38" y="21"/>
                      <a:pt x="34" y="18"/>
                    </a:cubicBezTo>
                    <a:cubicBezTo>
                      <a:pt x="32" y="16"/>
                      <a:pt x="29" y="14"/>
                      <a:pt x="27" y="12"/>
                    </a:cubicBezTo>
                    <a:cubicBezTo>
                      <a:pt x="27" y="12"/>
                      <a:pt x="27" y="11"/>
                      <a:pt x="27" y="11"/>
                    </a:cubicBezTo>
                    <a:cubicBezTo>
                      <a:pt x="29" y="13"/>
                      <a:pt x="32" y="16"/>
                      <a:pt x="35" y="17"/>
                    </a:cubicBezTo>
                    <a:cubicBezTo>
                      <a:pt x="39" y="20"/>
                      <a:pt x="43" y="24"/>
                      <a:pt x="47" y="27"/>
                    </a:cubicBezTo>
                    <a:cubicBezTo>
                      <a:pt x="46" y="27"/>
                      <a:pt x="45" y="27"/>
                      <a:pt x="44" y="28"/>
                    </a:cubicBezTo>
                    <a:close/>
                    <a:moveTo>
                      <a:pt x="42" y="28"/>
                    </a:moveTo>
                    <a:cubicBezTo>
                      <a:pt x="40" y="26"/>
                      <a:pt x="38" y="25"/>
                      <a:pt x="36" y="23"/>
                    </a:cubicBezTo>
                    <a:cubicBezTo>
                      <a:pt x="38" y="25"/>
                      <a:pt x="41" y="26"/>
                      <a:pt x="43" y="28"/>
                    </a:cubicBezTo>
                    <a:cubicBezTo>
                      <a:pt x="43" y="28"/>
                      <a:pt x="42" y="28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lose/>
                    <a:moveTo>
                      <a:pt x="41" y="29"/>
                    </a:move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2"/>
                    </a:cubicBezTo>
                    <a:cubicBezTo>
                      <a:pt x="39" y="29"/>
                      <a:pt x="36" y="27"/>
                      <a:pt x="34" y="24"/>
                    </a:cubicBezTo>
                    <a:cubicBezTo>
                      <a:pt x="29" y="21"/>
                      <a:pt x="26" y="17"/>
                      <a:pt x="22" y="12"/>
                    </a:cubicBezTo>
                    <a:cubicBezTo>
                      <a:pt x="23" y="13"/>
                      <a:pt x="23" y="14"/>
                      <a:pt x="24" y="14"/>
                    </a:cubicBezTo>
                    <a:cubicBezTo>
                      <a:pt x="26" y="16"/>
                      <a:pt x="27" y="18"/>
                      <a:pt x="29" y="20"/>
                    </a:cubicBezTo>
                    <a:cubicBezTo>
                      <a:pt x="33" y="23"/>
                      <a:pt x="37" y="26"/>
                      <a:pt x="41" y="29"/>
                    </a:cubicBezTo>
                    <a:close/>
                    <a:moveTo>
                      <a:pt x="53" y="25"/>
                    </a:moveTo>
                    <a:cubicBezTo>
                      <a:pt x="53" y="25"/>
                      <a:pt x="52" y="25"/>
                      <a:pt x="52" y="25"/>
                    </a:cubicBezTo>
                    <a:cubicBezTo>
                      <a:pt x="48" y="24"/>
                      <a:pt x="45" y="21"/>
                      <a:pt x="41" y="18"/>
                    </a:cubicBezTo>
                    <a:cubicBezTo>
                      <a:pt x="38" y="16"/>
                      <a:pt x="35" y="14"/>
                      <a:pt x="32" y="12"/>
                    </a:cubicBezTo>
                    <a:cubicBezTo>
                      <a:pt x="31" y="11"/>
                      <a:pt x="31" y="11"/>
                      <a:pt x="30" y="10"/>
                    </a:cubicBezTo>
                    <a:cubicBezTo>
                      <a:pt x="38" y="15"/>
                      <a:pt x="45" y="21"/>
                      <a:pt x="53" y="25"/>
                    </a:cubicBezTo>
                    <a:close/>
                    <a:moveTo>
                      <a:pt x="19" y="4"/>
                    </a:moveTo>
                    <a:cubicBezTo>
                      <a:pt x="20" y="4"/>
                      <a:pt x="21" y="5"/>
                      <a:pt x="22" y="5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5" y="8"/>
                      <a:pt x="28" y="10"/>
                      <a:pt x="31" y="12"/>
                    </a:cubicBezTo>
                    <a:cubicBezTo>
                      <a:pt x="33" y="14"/>
                      <a:pt x="36" y="16"/>
                      <a:pt x="39" y="18"/>
                    </a:cubicBezTo>
                    <a:cubicBezTo>
                      <a:pt x="41" y="21"/>
                      <a:pt x="44" y="23"/>
                      <a:pt x="46" y="26"/>
                    </a:cubicBezTo>
                    <a:cubicBezTo>
                      <a:pt x="45" y="25"/>
                      <a:pt x="44" y="24"/>
                      <a:pt x="43" y="23"/>
                    </a:cubicBezTo>
                    <a:cubicBezTo>
                      <a:pt x="42" y="22"/>
                      <a:pt x="40" y="21"/>
                      <a:pt x="39" y="19"/>
                    </a:cubicBezTo>
                    <a:cubicBezTo>
                      <a:pt x="37" y="17"/>
                      <a:pt x="34" y="16"/>
                      <a:pt x="31" y="14"/>
                    </a:cubicBezTo>
                    <a:cubicBezTo>
                      <a:pt x="28" y="12"/>
                      <a:pt x="25" y="9"/>
                      <a:pt x="22" y="7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21" y="5"/>
                      <a:pt x="20" y="5"/>
                      <a:pt x="20" y="5"/>
                    </a:cubicBezTo>
                    <a:cubicBezTo>
                      <a:pt x="20" y="4"/>
                      <a:pt x="19" y="5"/>
                      <a:pt x="19" y="5"/>
                    </a:cubicBezTo>
                    <a:cubicBezTo>
                      <a:pt x="23" y="9"/>
                      <a:pt x="26" y="13"/>
                      <a:pt x="30" y="16"/>
                    </a:cubicBezTo>
                    <a:cubicBezTo>
                      <a:pt x="34" y="19"/>
                      <a:pt x="39" y="22"/>
                      <a:pt x="42" y="26"/>
                    </a:cubicBezTo>
                    <a:cubicBezTo>
                      <a:pt x="43" y="27"/>
                      <a:pt x="43" y="28"/>
                      <a:pt x="43" y="27"/>
                    </a:cubicBezTo>
                    <a:cubicBezTo>
                      <a:pt x="41" y="26"/>
                      <a:pt x="39" y="24"/>
                      <a:pt x="37" y="23"/>
                    </a:cubicBezTo>
                    <a:cubicBezTo>
                      <a:pt x="35" y="21"/>
                      <a:pt x="33" y="20"/>
                      <a:pt x="31" y="18"/>
                    </a:cubicBezTo>
                    <a:cubicBezTo>
                      <a:pt x="28" y="15"/>
                      <a:pt x="24" y="11"/>
                      <a:pt x="21" y="8"/>
                    </a:cubicBezTo>
                    <a:cubicBezTo>
                      <a:pt x="21" y="7"/>
                      <a:pt x="20" y="7"/>
                      <a:pt x="20" y="7"/>
                    </a:cubicBezTo>
                    <a:cubicBezTo>
                      <a:pt x="20" y="7"/>
                      <a:pt x="19" y="6"/>
                      <a:pt x="19" y="6"/>
                    </a:cubicBezTo>
                    <a:cubicBezTo>
                      <a:pt x="19" y="6"/>
                      <a:pt x="18" y="6"/>
                      <a:pt x="18" y="6"/>
                    </a:cubicBezTo>
                    <a:cubicBezTo>
                      <a:pt x="22" y="10"/>
                      <a:pt x="24" y="14"/>
                      <a:pt x="28" y="17"/>
                    </a:cubicBezTo>
                    <a:cubicBezTo>
                      <a:pt x="32" y="21"/>
                      <a:pt x="36" y="24"/>
                      <a:pt x="40" y="27"/>
                    </a:cubicBezTo>
                    <a:cubicBezTo>
                      <a:pt x="40" y="28"/>
                      <a:pt x="41" y="28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39" y="27"/>
                      <a:pt x="38" y="26"/>
                      <a:pt x="36" y="25"/>
                    </a:cubicBezTo>
                    <a:cubicBezTo>
                      <a:pt x="34" y="23"/>
                      <a:pt x="32" y="21"/>
                      <a:pt x="30" y="19"/>
                    </a:cubicBezTo>
                    <a:cubicBezTo>
                      <a:pt x="26" y="16"/>
                      <a:pt x="23" y="12"/>
                      <a:pt x="19" y="8"/>
                    </a:cubicBezTo>
                    <a:cubicBezTo>
                      <a:pt x="19" y="8"/>
                      <a:pt x="18" y="9"/>
                      <a:pt x="18" y="9"/>
                    </a:cubicBezTo>
                    <a:cubicBezTo>
                      <a:pt x="24" y="15"/>
                      <a:pt x="29" y="21"/>
                      <a:pt x="35" y="27"/>
                    </a:cubicBezTo>
                    <a:cubicBezTo>
                      <a:pt x="37" y="28"/>
                      <a:pt x="38" y="30"/>
                      <a:pt x="40" y="31"/>
                    </a:cubicBezTo>
                    <a:cubicBezTo>
                      <a:pt x="44" y="35"/>
                      <a:pt x="40" y="32"/>
                      <a:pt x="39" y="31"/>
                    </a:cubicBezTo>
                    <a:cubicBezTo>
                      <a:pt x="35" y="29"/>
                      <a:pt x="32" y="26"/>
                      <a:pt x="29" y="23"/>
                    </a:cubicBezTo>
                    <a:cubicBezTo>
                      <a:pt x="25" y="19"/>
                      <a:pt x="21" y="14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8"/>
                      <a:pt x="18" y="6"/>
                      <a:pt x="19" y="4"/>
                    </a:cubicBezTo>
                    <a:close/>
                    <a:moveTo>
                      <a:pt x="33" y="20"/>
                    </a:moveTo>
                    <a:cubicBezTo>
                      <a:pt x="31" y="19"/>
                      <a:pt x="29" y="17"/>
                      <a:pt x="27" y="15"/>
                    </a:cubicBezTo>
                    <a:cubicBezTo>
                      <a:pt x="28" y="16"/>
                      <a:pt x="29" y="17"/>
                      <a:pt x="30" y="18"/>
                    </a:cubicBezTo>
                    <a:cubicBezTo>
                      <a:pt x="31" y="19"/>
                      <a:pt x="32" y="20"/>
                      <a:pt x="33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57"/>
              <p:cNvSpPr>
                <a:spLocks noEditPoints="1"/>
              </p:cNvSpPr>
              <p:nvPr/>
            </p:nvSpPr>
            <p:spPr bwMode="auto">
              <a:xfrm>
                <a:off x="5704" y="425"/>
                <a:ext cx="154" cy="265"/>
              </a:xfrm>
              <a:custGeom>
                <a:avLst/>
                <a:gdLst>
                  <a:gd name="T0" fmla="*/ 0 w 65"/>
                  <a:gd name="T1" fmla="*/ 43 h 112"/>
                  <a:gd name="T2" fmla="*/ 64 w 65"/>
                  <a:gd name="T3" fmla="*/ 97 h 112"/>
                  <a:gd name="T4" fmla="*/ 33 w 65"/>
                  <a:gd name="T5" fmla="*/ 27 h 112"/>
                  <a:gd name="T6" fmla="*/ 29 w 65"/>
                  <a:gd name="T7" fmla="*/ 29 h 112"/>
                  <a:gd name="T8" fmla="*/ 20 w 65"/>
                  <a:gd name="T9" fmla="*/ 24 h 112"/>
                  <a:gd name="T10" fmla="*/ 38 w 65"/>
                  <a:gd name="T11" fmla="*/ 104 h 112"/>
                  <a:gd name="T12" fmla="*/ 36 w 65"/>
                  <a:gd name="T13" fmla="*/ 96 h 112"/>
                  <a:gd name="T14" fmla="*/ 46 w 65"/>
                  <a:gd name="T15" fmla="*/ 95 h 112"/>
                  <a:gd name="T16" fmla="*/ 48 w 65"/>
                  <a:gd name="T17" fmla="*/ 94 h 112"/>
                  <a:gd name="T18" fmla="*/ 43 w 65"/>
                  <a:gd name="T19" fmla="*/ 85 h 112"/>
                  <a:gd name="T20" fmla="*/ 55 w 65"/>
                  <a:gd name="T21" fmla="*/ 92 h 112"/>
                  <a:gd name="T22" fmla="*/ 32 w 65"/>
                  <a:gd name="T23" fmla="*/ 62 h 112"/>
                  <a:gd name="T24" fmla="*/ 22 w 65"/>
                  <a:gd name="T25" fmla="*/ 53 h 112"/>
                  <a:gd name="T26" fmla="*/ 43 w 65"/>
                  <a:gd name="T27" fmla="*/ 71 h 112"/>
                  <a:gd name="T28" fmla="*/ 10 w 65"/>
                  <a:gd name="T29" fmla="*/ 25 h 112"/>
                  <a:gd name="T30" fmla="*/ 12 w 65"/>
                  <a:gd name="T31" fmla="*/ 36 h 112"/>
                  <a:gd name="T32" fmla="*/ 5 w 65"/>
                  <a:gd name="T33" fmla="*/ 38 h 112"/>
                  <a:gd name="T34" fmla="*/ 38 w 65"/>
                  <a:gd name="T35" fmla="*/ 60 h 112"/>
                  <a:gd name="T36" fmla="*/ 17 w 65"/>
                  <a:gd name="T37" fmla="*/ 38 h 112"/>
                  <a:gd name="T38" fmla="*/ 17 w 65"/>
                  <a:gd name="T39" fmla="*/ 34 h 112"/>
                  <a:gd name="T40" fmla="*/ 18 w 65"/>
                  <a:gd name="T41" fmla="*/ 32 h 112"/>
                  <a:gd name="T42" fmla="*/ 16 w 65"/>
                  <a:gd name="T43" fmla="*/ 34 h 112"/>
                  <a:gd name="T44" fmla="*/ 13 w 65"/>
                  <a:gd name="T45" fmla="*/ 38 h 112"/>
                  <a:gd name="T46" fmla="*/ 4 w 65"/>
                  <a:gd name="T47" fmla="*/ 41 h 112"/>
                  <a:gd name="T48" fmla="*/ 57 w 65"/>
                  <a:gd name="T49" fmla="*/ 95 h 112"/>
                  <a:gd name="T50" fmla="*/ 51 w 65"/>
                  <a:gd name="T51" fmla="*/ 97 h 112"/>
                  <a:gd name="T52" fmla="*/ 59 w 65"/>
                  <a:gd name="T53" fmla="*/ 95 h 112"/>
                  <a:gd name="T54" fmla="*/ 35 w 65"/>
                  <a:gd name="T55" fmla="*/ 75 h 112"/>
                  <a:gd name="T56" fmla="*/ 50 w 65"/>
                  <a:gd name="T57" fmla="*/ 97 h 112"/>
                  <a:gd name="T58" fmla="*/ 46 w 65"/>
                  <a:gd name="T59" fmla="*/ 99 h 112"/>
                  <a:gd name="T60" fmla="*/ 41 w 65"/>
                  <a:gd name="T61" fmla="*/ 94 h 112"/>
                  <a:gd name="T62" fmla="*/ 40 w 65"/>
                  <a:gd name="T63" fmla="*/ 103 h 112"/>
                  <a:gd name="T64" fmla="*/ 60 w 65"/>
                  <a:gd name="T65" fmla="*/ 87 h 112"/>
                  <a:gd name="T66" fmla="*/ 22 w 65"/>
                  <a:gd name="T67" fmla="*/ 46 h 112"/>
                  <a:gd name="T68" fmla="*/ 17 w 65"/>
                  <a:gd name="T69" fmla="*/ 36 h 112"/>
                  <a:gd name="T70" fmla="*/ 45 w 65"/>
                  <a:gd name="T71" fmla="*/ 59 h 112"/>
                  <a:gd name="T72" fmla="*/ 49 w 65"/>
                  <a:gd name="T73" fmla="*/ 57 h 112"/>
                  <a:gd name="T74" fmla="*/ 12 w 65"/>
                  <a:gd name="T75" fmla="*/ 20 h 112"/>
                  <a:gd name="T76" fmla="*/ 52 w 65"/>
                  <a:gd name="T77" fmla="*/ 63 h 112"/>
                  <a:gd name="T78" fmla="*/ 42 w 65"/>
                  <a:gd name="T79" fmla="*/ 41 h 112"/>
                  <a:gd name="T80" fmla="*/ 25 w 65"/>
                  <a:gd name="T81" fmla="*/ 27 h 112"/>
                  <a:gd name="T82" fmla="*/ 37 w 65"/>
                  <a:gd name="T83" fmla="*/ 34 h 112"/>
                  <a:gd name="T84" fmla="*/ 17 w 65"/>
                  <a:gd name="T85" fmla="*/ 14 h 112"/>
                  <a:gd name="T86" fmla="*/ 51 w 65"/>
                  <a:gd name="T87" fmla="*/ 62 h 112"/>
                  <a:gd name="T88" fmla="*/ 29 w 65"/>
                  <a:gd name="T89" fmla="*/ 31 h 112"/>
                  <a:gd name="T90" fmla="*/ 48 w 65"/>
                  <a:gd name="T91" fmla="*/ 26 h 112"/>
                  <a:gd name="T92" fmla="*/ 27 w 65"/>
                  <a:gd name="T93" fmla="*/ 12 h 112"/>
                  <a:gd name="T94" fmla="*/ 43 w 65"/>
                  <a:gd name="T95" fmla="*/ 28 h 112"/>
                  <a:gd name="T96" fmla="*/ 22 w 65"/>
                  <a:gd name="T97" fmla="*/ 12 h 112"/>
                  <a:gd name="T98" fmla="*/ 32 w 65"/>
                  <a:gd name="T99" fmla="*/ 12 h 112"/>
                  <a:gd name="T100" fmla="*/ 38 w 65"/>
                  <a:gd name="T101" fmla="*/ 18 h 112"/>
                  <a:gd name="T102" fmla="*/ 20 w 65"/>
                  <a:gd name="T103" fmla="*/ 5 h 112"/>
                  <a:gd name="T104" fmla="*/ 21 w 65"/>
                  <a:gd name="T105" fmla="*/ 8 h 112"/>
                  <a:gd name="T106" fmla="*/ 41 w 65"/>
                  <a:gd name="T107" fmla="*/ 29 h 112"/>
                  <a:gd name="T108" fmla="*/ 39 w 65"/>
                  <a:gd name="T109" fmla="*/ 31 h 112"/>
                  <a:gd name="T110" fmla="*/ 30 w 65"/>
                  <a:gd name="T111" fmla="*/ 1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5" h="112">
                    <a:moveTo>
                      <a:pt x="57" y="25"/>
                    </a:moveTo>
                    <a:cubicBezTo>
                      <a:pt x="57" y="24"/>
                      <a:pt x="57" y="24"/>
                      <a:pt x="56" y="24"/>
                    </a:cubicBezTo>
                    <a:cubicBezTo>
                      <a:pt x="43" y="16"/>
                      <a:pt x="32" y="7"/>
                      <a:pt x="19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8" y="0"/>
                      <a:pt x="17" y="1"/>
                      <a:pt x="17" y="1"/>
                    </a:cubicBezTo>
                    <a:cubicBezTo>
                      <a:pt x="13" y="8"/>
                      <a:pt x="10" y="16"/>
                      <a:pt x="8" y="23"/>
                    </a:cubicBezTo>
                    <a:cubicBezTo>
                      <a:pt x="5" y="30"/>
                      <a:pt x="2" y="36"/>
                      <a:pt x="0" y="43"/>
                    </a:cubicBezTo>
                    <a:cubicBezTo>
                      <a:pt x="0" y="43"/>
                      <a:pt x="0" y="44"/>
                      <a:pt x="0" y="44"/>
                    </a:cubicBezTo>
                    <a:cubicBezTo>
                      <a:pt x="0" y="45"/>
                      <a:pt x="1" y="45"/>
                      <a:pt x="2" y="45"/>
                    </a:cubicBezTo>
                    <a:cubicBezTo>
                      <a:pt x="6" y="43"/>
                      <a:pt x="11" y="43"/>
                      <a:pt x="16" y="42"/>
                    </a:cubicBezTo>
                    <a:cubicBezTo>
                      <a:pt x="22" y="64"/>
                      <a:pt x="31" y="86"/>
                      <a:pt x="34" y="110"/>
                    </a:cubicBezTo>
                    <a:cubicBezTo>
                      <a:pt x="34" y="111"/>
                      <a:pt x="35" y="112"/>
                      <a:pt x="36" y="111"/>
                    </a:cubicBezTo>
                    <a:cubicBezTo>
                      <a:pt x="37" y="111"/>
                      <a:pt x="37" y="111"/>
                      <a:pt x="37" y="110"/>
                    </a:cubicBezTo>
                    <a:cubicBezTo>
                      <a:pt x="43" y="102"/>
                      <a:pt x="54" y="97"/>
                      <a:pt x="64" y="97"/>
                    </a:cubicBezTo>
                    <a:cubicBezTo>
                      <a:pt x="64" y="97"/>
                      <a:pt x="65" y="97"/>
                      <a:pt x="65" y="97"/>
                    </a:cubicBezTo>
                    <a:cubicBezTo>
                      <a:pt x="65" y="96"/>
                      <a:pt x="65" y="96"/>
                      <a:pt x="65" y="95"/>
                    </a:cubicBezTo>
                    <a:cubicBezTo>
                      <a:pt x="59" y="74"/>
                      <a:pt x="50" y="52"/>
                      <a:pt x="44" y="31"/>
                    </a:cubicBezTo>
                    <a:cubicBezTo>
                      <a:pt x="48" y="29"/>
                      <a:pt x="52" y="28"/>
                      <a:pt x="56" y="27"/>
                    </a:cubicBezTo>
                    <a:cubicBezTo>
                      <a:pt x="57" y="27"/>
                      <a:pt x="57" y="26"/>
                      <a:pt x="57" y="25"/>
                    </a:cubicBezTo>
                    <a:close/>
                    <a:moveTo>
                      <a:pt x="43" y="37"/>
                    </a:moveTo>
                    <a:cubicBezTo>
                      <a:pt x="40" y="33"/>
                      <a:pt x="36" y="31"/>
                      <a:pt x="33" y="27"/>
                    </a:cubicBezTo>
                    <a:cubicBezTo>
                      <a:pt x="33" y="27"/>
                      <a:pt x="33" y="27"/>
                      <a:pt x="32" y="27"/>
                    </a:cubicBezTo>
                    <a:cubicBezTo>
                      <a:pt x="36" y="29"/>
                      <a:pt x="39" y="32"/>
                      <a:pt x="42" y="34"/>
                    </a:cubicBezTo>
                    <a:cubicBezTo>
                      <a:pt x="42" y="35"/>
                      <a:pt x="43" y="36"/>
                      <a:pt x="43" y="37"/>
                    </a:cubicBezTo>
                    <a:close/>
                    <a:moveTo>
                      <a:pt x="46" y="48"/>
                    </a:moveTo>
                    <a:cubicBezTo>
                      <a:pt x="43" y="43"/>
                      <a:pt x="38" y="40"/>
                      <a:pt x="34" y="36"/>
                    </a:cubicBezTo>
                    <a:cubicBezTo>
                      <a:pt x="29" y="31"/>
                      <a:pt x="25" y="26"/>
                      <a:pt x="21" y="22"/>
                    </a:cubicBezTo>
                    <a:cubicBezTo>
                      <a:pt x="24" y="24"/>
                      <a:pt x="26" y="27"/>
                      <a:pt x="29" y="29"/>
                    </a:cubicBezTo>
                    <a:cubicBezTo>
                      <a:pt x="34" y="34"/>
                      <a:pt x="40" y="40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6"/>
                      <a:pt x="46" y="47"/>
                      <a:pt x="46" y="48"/>
                    </a:cubicBezTo>
                    <a:close/>
                    <a:moveTo>
                      <a:pt x="49" y="57"/>
                    </a:moveTo>
                    <a:cubicBezTo>
                      <a:pt x="39" y="44"/>
                      <a:pt x="28" y="33"/>
                      <a:pt x="17" y="22"/>
                    </a:cubicBezTo>
                    <a:cubicBezTo>
                      <a:pt x="16" y="21"/>
                      <a:pt x="11" y="16"/>
                      <a:pt x="15" y="19"/>
                    </a:cubicBezTo>
                    <a:cubicBezTo>
                      <a:pt x="17" y="21"/>
                      <a:pt x="19" y="22"/>
                      <a:pt x="20" y="24"/>
                    </a:cubicBezTo>
                    <a:cubicBezTo>
                      <a:pt x="24" y="27"/>
                      <a:pt x="27" y="30"/>
                      <a:pt x="30" y="33"/>
                    </a:cubicBezTo>
                    <a:cubicBezTo>
                      <a:pt x="35" y="39"/>
                      <a:pt x="42" y="44"/>
                      <a:pt x="47" y="50"/>
                    </a:cubicBezTo>
                    <a:cubicBezTo>
                      <a:pt x="48" y="52"/>
                      <a:pt x="49" y="54"/>
                      <a:pt x="49" y="57"/>
                    </a:cubicBezTo>
                    <a:close/>
                    <a:moveTo>
                      <a:pt x="37" y="106"/>
                    </a:moveTo>
                    <a:cubicBezTo>
                      <a:pt x="36" y="105"/>
                      <a:pt x="36" y="104"/>
                      <a:pt x="36" y="102"/>
                    </a:cubicBezTo>
                    <a:cubicBezTo>
                      <a:pt x="37" y="103"/>
                      <a:pt x="37" y="104"/>
                      <a:pt x="37" y="105"/>
                    </a:cubicBezTo>
                    <a:cubicBezTo>
                      <a:pt x="38" y="105"/>
                      <a:pt x="38" y="105"/>
                      <a:pt x="38" y="104"/>
                    </a:cubicBezTo>
                    <a:cubicBezTo>
                      <a:pt x="38" y="104"/>
                      <a:pt x="35" y="101"/>
                      <a:pt x="37" y="102"/>
                    </a:cubicBezTo>
                    <a:cubicBezTo>
                      <a:pt x="38" y="102"/>
                      <a:pt x="39" y="103"/>
                      <a:pt x="40" y="103"/>
                    </a:cubicBezTo>
                    <a:cubicBezTo>
                      <a:pt x="38" y="104"/>
                      <a:pt x="38" y="105"/>
                      <a:pt x="37" y="106"/>
                    </a:cubicBezTo>
                    <a:close/>
                    <a:moveTo>
                      <a:pt x="34" y="90"/>
                    </a:moveTo>
                    <a:cubicBezTo>
                      <a:pt x="35" y="92"/>
                      <a:pt x="37" y="94"/>
                      <a:pt x="40" y="96"/>
                    </a:cubicBezTo>
                    <a:cubicBezTo>
                      <a:pt x="40" y="96"/>
                      <a:pt x="44" y="100"/>
                      <a:pt x="43" y="100"/>
                    </a:cubicBezTo>
                    <a:cubicBezTo>
                      <a:pt x="40" y="98"/>
                      <a:pt x="38" y="97"/>
                      <a:pt x="36" y="96"/>
                    </a:cubicBezTo>
                    <a:cubicBezTo>
                      <a:pt x="35" y="95"/>
                      <a:pt x="35" y="96"/>
                      <a:pt x="35" y="96"/>
                    </a:cubicBezTo>
                    <a:cubicBezTo>
                      <a:pt x="36" y="98"/>
                      <a:pt x="38" y="100"/>
                      <a:pt x="39" y="102"/>
                    </a:cubicBezTo>
                    <a:cubicBezTo>
                      <a:pt x="40" y="103"/>
                      <a:pt x="38" y="101"/>
                      <a:pt x="38" y="101"/>
                    </a:cubicBezTo>
                    <a:cubicBezTo>
                      <a:pt x="37" y="101"/>
                      <a:pt x="36" y="101"/>
                      <a:pt x="36" y="100"/>
                    </a:cubicBezTo>
                    <a:cubicBezTo>
                      <a:pt x="35" y="97"/>
                      <a:pt x="34" y="94"/>
                      <a:pt x="34" y="90"/>
                    </a:cubicBezTo>
                    <a:close/>
                    <a:moveTo>
                      <a:pt x="31" y="81"/>
                    </a:moveTo>
                    <a:cubicBezTo>
                      <a:pt x="35" y="86"/>
                      <a:pt x="42" y="89"/>
                      <a:pt x="46" y="95"/>
                    </a:cubicBezTo>
                    <a:cubicBezTo>
                      <a:pt x="49" y="99"/>
                      <a:pt x="46" y="96"/>
                      <a:pt x="45" y="94"/>
                    </a:cubicBezTo>
                    <a:cubicBezTo>
                      <a:pt x="43" y="93"/>
                      <a:pt x="41" y="91"/>
                      <a:pt x="40" y="89"/>
                    </a:cubicBezTo>
                    <a:cubicBezTo>
                      <a:pt x="37" y="87"/>
                      <a:pt x="35" y="84"/>
                      <a:pt x="31" y="82"/>
                    </a:cubicBezTo>
                    <a:cubicBezTo>
                      <a:pt x="31" y="82"/>
                      <a:pt x="31" y="81"/>
                      <a:pt x="31" y="81"/>
                    </a:cubicBezTo>
                    <a:close/>
                    <a:moveTo>
                      <a:pt x="29" y="73"/>
                    </a:moveTo>
                    <a:cubicBezTo>
                      <a:pt x="34" y="81"/>
                      <a:pt x="43" y="87"/>
                      <a:pt x="49" y="94"/>
                    </a:cubicBezTo>
                    <a:cubicBezTo>
                      <a:pt x="51" y="98"/>
                      <a:pt x="51" y="97"/>
                      <a:pt x="48" y="94"/>
                    </a:cubicBezTo>
                    <a:cubicBezTo>
                      <a:pt x="46" y="92"/>
                      <a:pt x="44" y="90"/>
                      <a:pt x="42" y="87"/>
                    </a:cubicBezTo>
                    <a:cubicBezTo>
                      <a:pt x="38" y="84"/>
                      <a:pt x="34" y="80"/>
                      <a:pt x="30" y="77"/>
                    </a:cubicBezTo>
                    <a:cubicBezTo>
                      <a:pt x="30" y="76"/>
                      <a:pt x="29" y="75"/>
                      <a:pt x="29" y="73"/>
                    </a:cubicBezTo>
                    <a:close/>
                    <a:moveTo>
                      <a:pt x="27" y="68"/>
                    </a:moveTo>
                    <a:cubicBezTo>
                      <a:pt x="35" y="77"/>
                      <a:pt x="45" y="84"/>
                      <a:pt x="52" y="93"/>
                    </a:cubicBezTo>
                    <a:cubicBezTo>
                      <a:pt x="56" y="98"/>
                      <a:pt x="52" y="94"/>
                      <a:pt x="50" y="92"/>
                    </a:cubicBezTo>
                    <a:cubicBezTo>
                      <a:pt x="48" y="90"/>
                      <a:pt x="45" y="88"/>
                      <a:pt x="43" y="85"/>
                    </a:cubicBezTo>
                    <a:cubicBezTo>
                      <a:pt x="38" y="80"/>
                      <a:pt x="33" y="76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28" y="70"/>
                      <a:pt x="27" y="69"/>
                      <a:pt x="27" y="68"/>
                    </a:cubicBezTo>
                    <a:close/>
                    <a:moveTo>
                      <a:pt x="25" y="61"/>
                    </a:moveTo>
                    <a:cubicBezTo>
                      <a:pt x="29" y="66"/>
                      <a:pt x="34" y="70"/>
                      <a:pt x="38" y="74"/>
                    </a:cubicBezTo>
                    <a:cubicBezTo>
                      <a:pt x="41" y="77"/>
                      <a:pt x="43" y="80"/>
                      <a:pt x="46" y="83"/>
                    </a:cubicBezTo>
                    <a:cubicBezTo>
                      <a:pt x="49" y="86"/>
                      <a:pt x="52" y="89"/>
                      <a:pt x="55" y="92"/>
                    </a:cubicBezTo>
                    <a:cubicBezTo>
                      <a:pt x="56" y="93"/>
                      <a:pt x="57" y="94"/>
                      <a:pt x="58" y="95"/>
                    </a:cubicBezTo>
                    <a:cubicBezTo>
                      <a:pt x="56" y="93"/>
                      <a:pt x="54" y="92"/>
                      <a:pt x="52" y="90"/>
                    </a:cubicBezTo>
                    <a:cubicBezTo>
                      <a:pt x="49" y="88"/>
                      <a:pt x="46" y="85"/>
                      <a:pt x="43" y="82"/>
                    </a:cubicBezTo>
                    <a:cubicBezTo>
                      <a:pt x="37" y="77"/>
                      <a:pt x="32" y="71"/>
                      <a:pt x="27" y="66"/>
                    </a:cubicBezTo>
                    <a:cubicBezTo>
                      <a:pt x="26" y="64"/>
                      <a:pt x="26" y="63"/>
                      <a:pt x="25" y="61"/>
                    </a:cubicBezTo>
                    <a:close/>
                    <a:moveTo>
                      <a:pt x="22" y="53"/>
                    </a:moveTo>
                    <a:cubicBezTo>
                      <a:pt x="25" y="57"/>
                      <a:pt x="29" y="59"/>
                      <a:pt x="32" y="62"/>
                    </a:cubicBezTo>
                    <a:cubicBezTo>
                      <a:pt x="34" y="64"/>
                      <a:pt x="36" y="67"/>
                      <a:pt x="38" y="69"/>
                    </a:cubicBezTo>
                    <a:cubicBezTo>
                      <a:pt x="45" y="76"/>
                      <a:pt x="51" y="83"/>
                      <a:pt x="58" y="89"/>
                    </a:cubicBezTo>
                    <a:cubicBezTo>
                      <a:pt x="58" y="90"/>
                      <a:pt x="59" y="91"/>
                      <a:pt x="59" y="92"/>
                    </a:cubicBezTo>
                    <a:cubicBezTo>
                      <a:pt x="58" y="90"/>
                      <a:pt x="57" y="89"/>
                      <a:pt x="56" y="88"/>
                    </a:cubicBezTo>
                    <a:cubicBezTo>
                      <a:pt x="53" y="85"/>
                      <a:pt x="48" y="82"/>
                      <a:pt x="45" y="79"/>
                    </a:cubicBezTo>
                    <a:cubicBezTo>
                      <a:pt x="38" y="72"/>
                      <a:pt x="30" y="66"/>
                      <a:pt x="24" y="59"/>
                    </a:cubicBezTo>
                    <a:cubicBezTo>
                      <a:pt x="24" y="57"/>
                      <a:pt x="23" y="55"/>
                      <a:pt x="22" y="53"/>
                    </a:cubicBezTo>
                    <a:close/>
                    <a:moveTo>
                      <a:pt x="20" y="44"/>
                    </a:moveTo>
                    <a:cubicBezTo>
                      <a:pt x="24" y="49"/>
                      <a:pt x="29" y="53"/>
                      <a:pt x="33" y="58"/>
                    </a:cubicBezTo>
                    <a:cubicBezTo>
                      <a:pt x="36" y="61"/>
                      <a:pt x="39" y="65"/>
                      <a:pt x="42" y="68"/>
                    </a:cubicBezTo>
                    <a:cubicBezTo>
                      <a:pt x="46" y="72"/>
                      <a:pt x="49" y="75"/>
                      <a:pt x="53" y="79"/>
                    </a:cubicBezTo>
                    <a:cubicBezTo>
                      <a:pt x="55" y="81"/>
                      <a:pt x="57" y="83"/>
                      <a:pt x="58" y="85"/>
                    </a:cubicBezTo>
                    <a:cubicBezTo>
                      <a:pt x="58" y="85"/>
                      <a:pt x="56" y="83"/>
                      <a:pt x="55" y="82"/>
                    </a:cubicBezTo>
                    <a:cubicBezTo>
                      <a:pt x="51" y="78"/>
                      <a:pt x="47" y="75"/>
                      <a:pt x="43" y="71"/>
                    </a:cubicBezTo>
                    <a:cubicBezTo>
                      <a:pt x="40" y="69"/>
                      <a:pt x="37" y="66"/>
                      <a:pt x="34" y="63"/>
                    </a:cubicBezTo>
                    <a:cubicBezTo>
                      <a:pt x="34" y="63"/>
                      <a:pt x="33" y="63"/>
                      <a:pt x="33" y="62"/>
                    </a:cubicBezTo>
                    <a:cubicBezTo>
                      <a:pt x="30" y="59"/>
                      <a:pt x="25" y="55"/>
                      <a:pt x="22" y="51"/>
                    </a:cubicBezTo>
                    <a:cubicBezTo>
                      <a:pt x="21" y="49"/>
                      <a:pt x="20" y="46"/>
                      <a:pt x="20" y="44"/>
                    </a:cubicBezTo>
                    <a:close/>
                    <a:moveTo>
                      <a:pt x="10" y="23"/>
                    </a:moveTo>
                    <a:cubicBezTo>
                      <a:pt x="11" y="25"/>
                      <a:pt x="11" y="26"/>
                      <a:pt x="12" y="27"/>
                    </a:cubicBezTo>
                    <a:cubicBezTo>
                      <a:pt x="11" y="26"/>
                      <a:pt x="11" y="26"/>
                      <a:pt x="10" y="25"/>
                    </a:cubicBezTo>
                    <a:cubicBezTo>
                      <a:pt x="10" y="25"/>
                      <a:pt x="10" y="25"/>
                      <a:pt x="10" y="26"/>
                    </a:cubicBezTo>
                    <a:cubicBezTo>
                      <a:pt x="10" y="29"/>
                      <a:pt x="12" y="31"/>
                      <a:pt x="14" y="33"/>
                    </a:cubicBezTo>
                    <a:cubicBezTo>
                      <a:pt x="14" y="34"/>
                      <a:pt x="18" y="38"/>
                      <a:pt x="15" y="36"/>
                    </a:cubicBezTo>
                    <a:cubicBezTo>
                      <a:pt x="14" y="35"/>
                      <a:pt x="12" y="33"/>
                      <a:pt x="11" y="31"/>
                    </a:cubicBezTo>
                    <a:cubicBezTo>
                      <a:pt x="11" y="31"/>
                      <a:pt x="10" y="31"/>
                      <a:pt x="10" y="32"/>
                    </a:cubicBezTo>
                    <a:cubicBezTo>
                      <a:pt x="11" y="34"/>
                      <a:pt x="12" y="35"/>
                      <a:pt x="14" y="37"/>
                    </a:cubicBezTo>
                    <a:cubicBezTo>
                      <a:pt x="17" y="40"/>
                      <a:pt x="13" y="36"/>
                      <a:pt x="12" y="36"/>
                    </a:cubicBezTo>
                    <a:cubicBezTo>
                      <a:pt x="11" y="35"/>
                      <a:pt x="10" y="34"/>
                      <a:pt x="9" y="33"/>
                    </a:cubicBezTo>
                    <a:cubicBezTo>
                      <a:pt x="9" y="33"/>
                      <a:pt x="9" y="33"/>
                      <a:pt x="9" y="34"/>
                    </a:cubicBezTo>
                    <a:cubicBezTo>
                      <a:pt x="10" y="35"/>
                      <a:pt x="12" y="38"/>
                      <a:pt x="13" y="38"/>
                    </a:cubicBezTo>
                    <a:cubicBezTo>
                      <a:pt x="11" y="38"/>
                      <a:pt x="10" y="37"/>
                      <a:pt x="8" y="36"/>
                    </a:cubicBezTo>
                    <a:cubicBezTo>
                      <a:pt x="8" y="36"/>
                      <a:pt x="7" y="36"/>
                      <a:pt x="8" y="37"/>
                    </a:cubicBezTo>
                    <a:cubicBezTo>
                      <a:pt x="11" y="39"/>
                      <a:pt x="7" y="38"/>
                      <a:pt x="6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7" y="40"/>
                      <a:pt x="6" y="40"/>
                      <a:pt x="4" y="40"/>
                    </a:cubicBezTo>
                    <a:cubicBezTo>
                      <a:pt x="6" y="35"/>
                      <a:pt x="8" y="29"/>
                      <a:pt x="10" y="23"/>
                    </a:cubicBezTo>
                    <a:close/>
                    <a:moveTo>
                      <a:pt x="16" y="34"/>
                    </a:moveTo>
                    <a:cubicBezTo>
                      <a:pt x="26" y="48"/>
                      <a:pt x="40" y="59"/>
                      <a:pt x="51" y="72"/>
                    </a:cubicBezTo>
                    <a:cubicBezTo>
                      <a:pt x="52" y="72"/>
                      <a:pt x="57" y="77"/>
                      <a:pt x="54" y="74"/>
                    </a:cubicBezTo>
                    <a:cubicBezTo>
                      <a:pt x="52" y="72"/>
                      <a:pt x="50" y="71"/>
                      <a:pt x="48" y="69"/>
                    </a:cubicBezTo>
                    <a:cubicBezTo>
                      <a:pt x="45" y="66"/>
                      <a:pt x="41" y="63"/>
                      <a:pt x="38" y="60"/>
                    </a:cubicBezTo>
                    <a:cubicBezTo>
                      <a:pt x="32" y="54"/>
                      <a:pt x="25" y="48"/>
                      <a:pt x="19" y="41"/>
                    </a:cubicBezTo>
                    <a:cubicBezTo>
                      <a:pt x="19" y="41"/>
                      <a:pt x="18" y="40"/>
                      <a:pt x="18" y="39"/>
                    </a:cubicBezTo>
                    <a:cubicBezTo>
                      <a:pt x="18" y="39"/>
                      <a:pt x="18" y="39"/>
                      <a:pt x="17" y="38"/>
                    </a:cubicBezTo>
                    <a:cubicBezTo>
                      <a:pt x="17" y="38"/>
                      <a:pt x="17" y="38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8"/>
                      <a:pt x="16" y="38"/>
                      <a:pt x="15" y="37"/>
                    </a:cubicBezTo>
                    <a:cubicBezTo>
                      <a:pt x="16" y="37"/>
                      <a:pt x="16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6"/>
                      <a:pt x="15" y="34"/>
                      <a:pt x="14" y="33"/>
                    </a:cubicBezTo>
                    <a:cubicBezTo>
                      <a:pt x="14" y="32"/>
                      <a:pt x="13" y="31"/>
                      <a:pt x="13" y="31"/>
                    </a:cubicBezTo>
                    <a:cubicBezTo>
                      <a:pt x="12" y="30"/>
                      <a:pt x="11" y="27"/>
                      <a:pt x="11" y="27"/>
                    </a:cubicBezTo>
                    <a:cubicBezTo>
                      <a:pt x="12" y="28"/>
                      <a:pt x="13" y="29"/>
                      <a:pt x="14" y="30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5" y="32"/>
                      <a:pt x="16" y="33"/>
                      <a:pt x="17" y="34"/>
                    </a:cubicBezTo>
                    <a:cubicBezTo>
                      <a:pt x="18" y="35"/>
                      <a:pt x="18" y="36"/>
                      <a:pt x="18" y="35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0" y="37"/>
                      <a:pt x="20" y="36"/>
                      <a:pt x="20" y="36"/>
                    </a:cubicBezTo>
                    <a:cubicBezTo>
                      <a:pt x="17" y="33"/>
                      <a:pt x="15" y="30"/>
                      <a:pt x="13" y="27"/>
                    </a:cubicBezTo>
                    <a:cubicBezTo>
                      <a:pt x="12" y="26"/>
                      <a:pt x="11" y="25"/>
                      <a:pt x="11" y="23"/>
                    </a:cubicBezTo>
                    <a:cubicBezTo>
                      <a:pt x="11" y="25"/>
                      <a:pt x="13" y="26"/>
                      <a:pt x="14" y="27"/>
                    </a:cubicBezTo>
                    <a:cubicBezTo>
                      <a:pt x="15" y="29"/>
                      <a:pt x="17" y="31"/>
                      <a:pt x="18" y="32"/>
                    </a:cubicBezTo>
                    <a:cubicBezTo>
                      <a:pt x="22" y="36"/>
                      <a:pt x="26" y="39"/>
                      <a:pt x="30" y="43"/>
                    </a:cubicBezTo>
                    <a:cubicBezTo>
                      <a:pt x="34" y="47"/>
                      <a:pt x="38" y="51"/>
                      <a:pt x="41" y="56"/>
                    </a:cubicBezTo>
                    <a:cubicBezTo>
                      <a:pt x="45" y="60"/>
                      <a:pt x="49" y="63"/>
                      <a:pt x="52" y="68"/>
                    </a:cubicBezTo>
                    <a:cubicBezTo>
                      <a:pt x="54" y="71"/>
                      <a:pt x="50" y="66"/>
                      <a:pt x="49" y="65"/>
                    </a:cubicBezTo>
                    <a:cubicBezTo>
                      <a:pt x="47" y="63"/>
                      <a:pt x="44" y="61"/>
                      <a:pt x="42" y="59"/>
                    </a:cubicBezTo>
                    <a:cubicBezTo>
                      <a:pt x="33" y="51"/>
                      <a:pt x="25" y="42"/>
                      <a:pt x="16" y="34"/>
                    </a:cubicBezTo>
                    <a:cubicBezTo>
                      <a:pt x="16" y="34"/>
                      <a:pt x="15" y="34"/>
                      <a:pt x="16" y="34"/>
                    </a:cubicBezTo>
                    <a:close/>
                    <a:moveTo>
                      <a:pt x="7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39"/>
                      <a:pt x="6" y="38"/>
                    </a:cubicBezTo>
                    <a:cubicBezTo>
                      <a:pt x="7" y="39"/>
                      <a:pt x="8" y="40"/>
                      <a:pt x="9" y="40"/>
                    </a:cubicBezTo>
                    <a:cubicBezTo>
                      <a:pt x="8" y="40"/>
                      <a:pt x="8" y="40"/>
                      <a:pt x="7" y="40"/>
                    </a:cubicBezTo>
                    <a:close/>
                    <a:moveTo>
                      <a:pt x="14" y="39"/>
                    </a:moveTo>
                    <a:cubicBezTo>
                      <a:pt x="14" y="38"/>
                      <a:pt x="14" y="38"/>
                      <a:pt x="13" y="38"/>
                    </a:cubicBezTo>
                    <a:cubicBezTo>
                      <a:pt x="14" y="38"/>
                      <a:pt x="15" y="38"/>
                      <a:pt x="15" y="39"/>
                    </a:cubicBezTo>
                    <a:cubicBezTo>
                      <a:pt x="15" y="39"/>
                      <a:pt x="14" y="39"/>
                      <a:pt x="14" y="39"/>
                    </a:cubicBezTo>
                    <a:close/>
                    <a:moveTo>
                      <a:pt x="11" y="39"/>
                    </a:moveTo>
                    <a:cubicBezTo>
                      <a:pt x="11" y="38"/>
                      <a:pt x="10" y="38"/>
                      <a:pt x="9" y="37"/>
                    </a:cubicBezTo>
                    <a:cubicBezTo>
                      <a:pt x="10" y="38"/>
                      <a:pt x="11" y="39"/>
                      <a:pt x="13" y="39"/>
                    </a:cubicBezTo>
                    <a:cubicBezTo>
                      <a:pt x="12" y="39"/>
                      <a:pt x="12" y="39"/>
                      <a:pt x="11" y="39"/>
                    </a:cubicBezTo>
                    <a:close/>
                    <a:moveTo>
                      <a:pt x="4" y="41"/>
                    </a:moveTo>
                    <a:cubicBezTo>
                      <a:pt x="4" y="41"/>
                      <a:pt x="4" y="41"/>
                      <a:pt x="5" y="41"/>
                    </a:cubicBezTo>
                    <a:cubicBezTo>
                      <a:pt x="4" y="41"/>
                      <a:pt x="4" y="41"/>
                      <a:pt x="3" y="41"/>
                    </a:cubicBezTo>
                    <a:cubicBezTo>
                      <a:pt x="3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lose/>
                    <a:moveTo>
                      <a:pt x="55" y="96"/>
                    </a:moveTo>
                    <a:cubicBezTo>
                      <a:pt x="53" y="94"/>
                      <a:pt x="52" y="92"/>
                      <a:pt x="50" y="90"/>
                    </a:cubicBezTo>
                    <a:cubicBezTo>
                      <a:pt x="53" y="92"/>
                      <a:pt x="55" y="94"/>
                      <a:pt x="57" y="95"/>
                    </a:cubicBezTo>
                    <a:cubicBezTo>
                      <a:pt x="56" y="95"/>
                      <a:pt x="56" y="95"/>
                      <a:pt x="55" y="96"/>
                    </a:cubicBezTo>
                    <a:close/>
                    <a:moveTo>
                      <a:pt x="51" y="97"/>
                    </a:moveTo>
                    <a:cubicBezTo>
                      <a:pt x="46" y="88"/>
                      <a:pt x="37" y="83"/>
                      <a:pt x="31" y="75"/>
                    </a:cubicBezTo>
                    <a:cubicBezTo>
                      <a:pt x="31" y="75"/>
                      <a:pt x="32" y="76"/>
                      <a:pt x="32" y="76"/>
                    </a:cubicBezTo>
                    <a:cubicBezTo>
                      <a:pt x="35" y="79"/>
                      <a:pt x="37" y="81"/>
                      <a:pt x="40" y="83"/>
                    </a:cubicBezTo>
                    <a:cubicBezTo>
                      <a:pt x="44" y="88"/>
                      <a:pt x="49" y="92"/>
                      <a:pt x="53" y="96"/>
                    </a:cubicBezTo>
                    <a:cubicBezTo>
                      <a:pt x="53" y="96"/>
                      <a:pt x="52" y="96"/>
                      <a:pt x="51" y="97"/>
                    </a:cubicBezTo>
                    <a:close/>
                    <a:moveTo>
                      <a:pt x="44" y="100"/>
                    </a:moveTo>
                    <a:cubicBezTo>
                      <a:pt x="42" y="97"/>
                      <a:pt x="39" y="94"/>
                      <a:pt x="36" y="92"/>
                    </a:cubicBezTo>
                    <a:cubicBezTo>
                      <a:pt x="35" y="91"/>
                      <a:pt x="35" y="91"/>
                      <a:pt x="34" y="90"/>
                    </a:cubicBezTo>
                    <a:cubicBezTo>
                      <a:pt x="36" y="91"/>
                      <a:pt x="37" y="93"/>
                      <a:pt x="39" y="94"/>
                    </a:cubicBezTo>
                    <a:cubicBezTo>
                      <a:pt x="41" y="95"/>
                      <a:pt x="43" y="97"/>
                      <a:pt x="46" y="99"/>
                    </a:cubicBezTo>
                    <a:cubicBezTo>
                      <a:pt x="45" y="99"/>
                      <a:pt x="44" y="100"/>
                      <a:pt x="44" y="100"/>
                    </a:cubicBezTo>
                    <a:close/>
                    <a:moveTo>
                      <a:pt x="59" y="95"/>
                    </a:moveTo>
                    <a:cubicBezTo>
                      <a:pt x="57" y="93"/>
                      <a:pt x="55" y="91"/>
                      <a:pt x="53" y="89"/>
                    </a:cubicBezTo>
                    <a:cubicBezTo>
                      <a:pt x="50" y="86"/>
                      <a:pt x="47" y="83"/>
                      <a:pt x="44" y="80"/>
                    </a:cubicBezTo>
                    <a:cubicBezTo>
                      <a:pt x="40" y="76"/>
                      <a:pt x="36" y="72"/>
                      <a:pt x="32" y="68"/>
                    </a:cubicBezTo>
                    <a:cubicBezTo>
                      <a:pt x="35" y="71"/>
                      <a:pt x="39" y="74"/>
                      <a:pt x="42" y="77"/>
                    </a:cubicBezTo>
                    <a:cubicBezTo>
                      <a:pt x="48" y="83"/>
                      <a:pt x="55" y="88"/>
                      <a:pt x="61" y="95"/>
                    </a:cubicBezTo>
                    <a:cubicBezTo>
                      <a:pt x="60" y="95"/>
                      <a:pt x="60" y="95"/>
                      <a:pt x="59" y="95"/>
                    </a:cubicBezTo>
                    <a:close/>
                    <a:moveTo>
                      <a:pt x="35" y="75"/>
                    </a:moveTo>
                    <a:cubicBezTo>
                      <a:pt x="35" y="75"/>
                      <a:pt x="35" y="75"/>
                      <a:pt x="35" y="75"/>
                    </a:cubicBezTo>
                    <a:cubicBezTo>
                      <a:pt x="33" y="74"/>
                      <a:pt x="32" y="72"/>
                      <a:pt x="31" y="71"/>
                    </a:cubicBezTo>
                    <a:cubicBezTo>
                      <a:pt x="30" y="70"/>
                      <a:pt x="25" y="65"/>
                      <a:pt x="28" y="68"/>
                    </a:cubicBezTo>
                    <a:cubicBezTo>
                      <a:pt x="30" y="70"/>
                      <a:pt x="33" y="73"/>
                      <a:pt x="35" y="75"/>
                    </a:cubicBezTo>
                    <a:close/>
                    <a:moveTo>
                      <a:pt x="33" y="80"/>
                    </a:moveTo>
                    <a:cubicBezTo>
                      <a:pt x="35" y="82"/>
                      <a:pt x="37" y="84"/>
                      <a:pt x="39" y="86"/>
                    </a:cubicBezTo>
                    <a:cubicBezTo>
                      <a:pt x="43" y="89"/>
                      <a:pt x="46" y="93"/>
                      <a:pt x="50" y="97"/>
                    </a:cubicBezTo>
                    <a:cubicBezTo>
                      <a:pt x="50" y="97"/>
                      <a:pt x="49" y="97"/>
                      <a:pt x="48" y="98"/>
                    </a:cubicBezTo>
                    <a:cubicBezTo>
                      <a:pt x="46" y="91"/>
                      <a:pt x="38" y="87"/>
                      <a:pt x="33" y="82"/>
                    </a:cubicBezTo>
                    <a:cubicBezTo>
                      <a:pt x="32" y="81"/>
                      <a:pt x="31" y="80"/>
                      <a:pt x="31" y="79"/>
                    </a:cubicBezTo>
                    <a:cubicBezTo>
                      <a:pt x="31" y="79"/>
                      <a:pt x="30" y="79"/>
                      <a:pt x="30" y="79"/>
                    </a:cubicBezTo>
                    <a:cubicBezTo>
                      <a:pt x="31" y="79"/>
                      <a:pt x="32" y="79"/>
                      <a:pt x="33" y="80"/>
                    </a:cubicBezTo>
                    <a:close/>
                    <a:moveTo>
                      <a:pt x="47" y="98"/>
                    </a:moveTo>
                    <a:cubicBezTo>
                      <a:pt x="47" y="98"/>
                      <a:pt x="47" y="98"/>
                      <a:pt x="46" y="99"/>
                    </a:cubicBezTo>
                    <a:cubicBezTo>
                      <a:pt x="44" y="96"/>
                      <a:pt x="42" y="93"/>
                      <a:pt x="39" y="91"/>
                    </a:cubicBezTo>
                    <a:cubicBezTo>
                      <a:pt x="38" y="89"/>
                      <a:pt x="36" y="88"/>
                      <a:pt x="35" y="86"/>
                    </a:cubicBezTo>
                    <a:cubicBezTo>
                      <a:pt x="34" y="86"/>
                      <a:pt x="33" y="84"/>
                      <a:pt x="32" y="83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38" y="87"/>
                      <a:pt x="42" y="93"/>
                      <a:pt x="47" y="98"/>
                    </a:cubicBezTo>
                    <a:close/>
                    <a:moveTo>
                      <a:pt x="43" y="96"/>
                    </a:moveTo>
                    <a:cubicBezTo>
                      <a:pt x="48" y="101"/>
                      <a:pt x="42" y="95"/>
                      <a:pt x="41" y="94"/>
                    </a:cubicBezTo>
                    <a:cubicBezTo>
                      <a:pt x="38" y="92"/>
                      <a:pt x="36" y="91"/>
                      <a:pt x="33" y="89"/>
                    </a:cubicBezTo>
                    <a:cubicBezTo>
                      <a:pt x="33" y="89"/>
                      <a:pt x="33" y="89"/>
                      <a:pt x="33" y="89"/>
                    </a:cubicBezTo>
                    <a:cubicBezTo>
                      <a:pt x="33" y="88"/>
                      <a:pt x="32" y="86"/>
                      <a:pt x="32" y="85"/>
                    </a:cubicBezTo>
                    <a:cubicBezTo>
                      <a:pt x="36" y="89"/>
                      <a:pt x="40" y="92"/>
                      <a:pt x="43" y="96"/>
                    </a:cubicBezTo>
                    <a:close/>
                    <a:moveTo>
                      <a:pt x="36" y="97"/>
                    </a:moveTo>
                    <a:cubicBezTo>
                      <a:pt x="37" y="98"/>
                      <a:pt x="41" y="100"/>
                      <a:pt x="43" y="101"/>
                    </a:cubicBezTo>
                    <a:cubicBezTo>
                      <a:pt x="42" y="101"/>
                      <a:pt x="41" y="102"/>
                      <a:pt x="40" y="103"/>
                    </a:cubicBezTo>
                    <a:cubicBezTo>
                      <a:pt x="39" y="101"/>
                      <a:pt x="38" y="99"/>
                      <a:pt x="36" y="97"/>
                    </a:cubicBezTo>
                    <a:close/>
                    <a:moveTo>
                      <a:pt x="55" y="86"/>
                    </a:moveTo>
                    <a:cubicBezTo>
                      <a:pt x="51" y="82"/>
                      <a:pt x="47" y="78"/>
                      <a:pt x="44" y="74"/>
                    </a:cubicBezTo>
                    <a:cubicBezTo>
                      <a:pt x="41" y="72"/>
                      <a:pt x="39" y="69"/>
                      <a:pt x="37" y="67"/>
                    </a:cubicBezTo>
                    <a:cubicBezTo>
                      <a:pt x="37" y="67"/>
                      <a:pt x="38" y="67"/>
                      <a:pt x="38" y="68"/>
                    </a:cubicBezTo>
                    <a:cubicBezTo>
                      <a:pt x="45" y="74"/>
                      <a:pt x="53" y="80"/>
                      <a:pt x="59" y="87"/>
                    </a:cubicBezTo>
                    <a:cubicBezTo>
                      <a:pt x="59" y="87"/>
                      <a:pt x="60" y="87"/>
                      <a:pt x="60" y="87"/>
                    </a:cubicBezTo>
                    <a:cubicBezTo>
                      <a:pt x="60" y="89"/>
                      <a:pt x="61" y="92"/>
                      <a:pt x="62" y="94"/>
                    </a:cubicBezTo>
                    <a:cubicBezTo>
                      <a:pt x="60" y="91"/>
                      <a:pt x="58" y="88"/>
                      <a:pt x="55" y="86"/>
                    </a:cubicBezTo>
                    <a:close/>
                    <a:moveTo>
                      <a:pt x="43" y="67"/>
                    </a:moveTo>
                    <a:cubicBezTo>
                      <a:pt x="40" y="64"/>
                      <a:pt x="37" y="61"/>
                      <a:pt x="34" y="58"/>
                    </a:cubicBezTo>
                    <a:cubicBezTo>
                      <a:pt x="31" y="54"/>
                      <a:pt x="27" y="51"/>
                      <a:pt x="24" y="48"/>
                    </a:cubicBezTo>
                    <a:cubicBezTo>
                      <a:pt x="22" y="46"/>
                      <a:pt x="21" y="45"/>
                      <a:pt x="20" y="43"/>
                    </a:cubicBezTo>
                    <a:cubicBezTo>
                      <a:pt x="21" y="44"/>
                      <a:pt x="21" y="45"/>
                      <a:pt x="22" y="46"/>
                    </a:cubicBezTo>
                    <a:cubicBezTo>
                      <a:pt x="26" y="50"/>
                      <a:pt x="30" y="53"/>
                      <a:pt x="34" y="57"/>
                    </a:cubicBezTo>
                    <a:cubicBezTo>
                      <a:pt x="41" y="64"/>
                      <a:pt x="48" y="70"/>
                      <a:pt x="56" y="77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7" y="80"/>
                      <a:pt x="58" y="83"/>
                      <a:pt x="59" y="86"/>
                    </a:cubicBezTo>
                    <a:cubicBezTo>
                      <a:pt x="55" y="79"/>
                      <a:pt x="48" y="73"/>
                      <a:pt x="43" y="67"/>
                    </a:cubicBezTo>
                    <a:close/>
                    <a:moveTo>
                      <a:pt x="21" y="39"/>
                    </a:moveTo>
                    <a:cubicBezTo>
                      <a:pt x="19" y="38"/>
                      <a:pt x="18" y="37"/>
                      <a:pt x="17" y="36"/>
                    </a:cubicBezTo>
                    <a:cubicBezTo>
                      <a:pt x="19" y="37"/>
                      <a:pt x="21" y="39"/>
                      <a:pt x="22" y="41"/>
                    </a:cubicBezTo>
                    <a:cubicBezTo>
                      <a:pt x="26" y="44"/>
                      <a:pt x="29" y="47"/>
                      <a:pt x="33" y="51"/>
                    </a:cubicBezTo>
                    <a:cubicBezTo>
                      <a:pt x="39" y="57"/>
                      <a:pt x="47" y="64"/>
                      <a:pt x="54" y="70"/>
                    </a:cubicBezTo>
                    <a:cubicBezTo>
                      <a:pt x="54" y="71"/>
                      <a:pt x="54" y="70"/>
                      <a:pt x="54" y="70"/>
                    </a:cubicBezTo>
                    <a:cubicBezTo>
                      <a:pt x="55" y="72"/>
                      <a:pt x="55" y="74"/>
                      <a:pt x="56" y="76"/>
                    </a:cubicBezTo>
                    <a:cubicBezTo>
                      <a:pt x="45" y="63"/>
                      <a:pt x="32" y="52"/>
                      <a:pt x="21" y="39"/>
                    </a:cubicBezTo>
                    <a:close/>
                    <a:moveTo>
                      <a:pt x="45" y="59"/>
                    </a:moveTo>
                    <a:cubicBezTo>
                      <a:pt x="41" y="55"/>
                      <a:pt x="38" y="50"/>
                      <a:pt x="34" y="46"/>
                    </a:cubicBezTo>
                    <a:cubicBezTo>
                      <a:pt x="30" y="42"/>
                      <a:pt x="26" y="38"/>
                      <a:pt x="22" y="34"/>
                    </a:cubicBezTo>
                    <a:cubicBezTo>
                      <a:pt x="17" y="31"/>
                      <a:pt x="15" y="26"/>
                      <a:pt x="11" y="22"/>
                    </a:cubicBezTo>
                    <a:cubicBezTo>
                      <a:pt x="12" y="21"/>
                      <a:pt x="12" y="19"/>
                      <a:pt x="13" y="18"/>
                    </a:cubicBezTo>
                    <a:cubicBezTo>
                      <a:pt x="17" y="24"/>
                      <a:pt x="22" y="28"/>
                      <a:pt x="27" y="33"/>
                    </a:cubicBezTo>
                    <a:cubicBezTo>
                      <a:pt x="34" y="40"/>
                      <a:pt x="40" y="47"/>
                      <a:pt x="46" y="54"/>
                    </a:cubicBezTo>
                    <a:cubicBezTo>
                      <a:pt x="47" y="55"/>
                      <a:pt x="48" y="56"/>
                      <a:pt x="49" y="57"/>
                    </a:cubicBezTo>
                    <a:cubicBezTo>
                      <a:pt x="48" y="56"/>
                      <a:pt x="46" y="55"/>
                      <a:pt x="45" y="54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38" y="48"/>
                      <a:pt x="36" y="45"/>
                      <a:pt x="34" y="42"/>
                    </a:cubicBezTo>
                    <a:cubicBezTo>
                      <a:pt x="34" y="42"/>
                      <a:pt x="33" y="42"/>
                      <a:pt x="33" y="42"/>
                    </a:cubicBezTo>
                    <a:cubicBezTo>
                      <a:pt x="30" y="38"/>
                      <a:pt x="25" y="33"/>
                      <a:pt x="21" y="29"/>
                    </a:cubicBezTo>
                    <a:cubicBezTo>
                      <a:pt x="18" y="26"/>
                      <a:pt x="15" y="23"/>
                      <a:pt x="13" y="20"/>
                    </a:cubicBezTo>
                    <a:cubicBezTo>
                      <a:pt x="12" y="19"/>
                      <a:pt x="12" y="20"/>
                      <a:pt x="12" y="20"/>
                    </a:cubicBezTo>
                    <a:cubicBezTo>
                      <a:pt x="12" y="21"/>
                      <a:pt x="13" y="21"/>
                      <a:pt x="13" y="22"/>
                    </a:cubicBezTo>
                    <a:cubicBezTo>
                      <a:pt x="13" y="22"/>
                      <a:pt x="13" y="22"/>
                      <a:pt x="14" y="23"/>
                    </a:cubicBezTo>
                    <a:cubicBezTo>
                      <a:pt x="15" y="24"/>
                      <a:pt x="17" y="26"/>
                      <a:pt x="19" y="28"/>
                    </a:cubicBezTo>
                    <a:cubicBezTo>
                      <a:pt x="20" y="29"/>
                      <a:pt x="21" y="30"/>
                      <a:pt x="22" y="31"/>
                    </a:cubicBezTo>
                    <a:cubicBezTo>
                      <a:pt x="25" y="34"/>
                      <a:pt x="29" y="38"/>
                      <a:pt x="32" y="42"/>
                    </a:cubicBezTo>
                    <a:cubicBezTo>
                      <a:pt x="32" y="42"/>
                      <a:pt x="33" y="42"/>
                      <a:pt x="33" y="43"/>
                    </a:cubicBezTo>
                    <a:cubicBezTo>
                      <a:pt x="39" y="50"/>
                      <a:pt x="45" y="57"/>
                      <a:pt x="52" y="63"/>
                    </a:cubicBezTo>
                    <a:cubicBezTo>
                      <a:pt x="52" y="63"/>
                      <a:pt x="52" y="63"/>
                      <a:pt x="52" y="64"/>
                    </a:cubicBezTo>
                    <a:cubicBezTo>
                      <a:pt x="52" y="66"/>
                      <a:pt x="53" y="68"/>
                      <a:pt x="54" y="70"/>
                    </a:cubicBezTo>
                    <a:cubicBezTo>
                      <a:pt x="52" y="65"/>
                      <a:pt x="48" y="62"/>
                      <a:pt x="45" y="59"/>
                    </a:cubicBezTo>
                    <a:close/>
                    <a:moveTo>
                      <a:pt x="15" y="13"/>
                    </a:moveTo>
                    <a:cubicBezTo>
                      <a:pt x="20" y="20"/>
                      <a:pt x="26" y="26"/>
                      <a:pt x="33" y="32"/>
                    </a:cubicBezTo>
                    <a:cubicBezTo>
                      <a:pt x="36" y="35"/>
                      <a:pt x="39" y="38"/>
                      <a:pt x="42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0" y="39"/>
                      <a:pt x="38" y="37"/>
                      <a:pt x="37" y="36"/>
                    </a:cubicBezTo>
                    <a:cubicBezTo>
                      <a:pt x="30" y="30"/>
                      <a:pt x="24" y="23"/>
                      <a:pt x="17" y="18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6" y="17"/>
                      <a:pt x="16" y="16"/>
                      <a:pt x="15" y="16"/>
                    </a:cubicBezTo>
                    <a:cubicBezTo>
                      <a:pt x="15" y="16"/>
                      <a:pt x="14" y="16"/>
                      <a:pt x="15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1" y="24"/>
                      <a:pt x="17" y="20"/>
                      <a:pt x="13" y="17"/>
                    </a:cubicBezTo>
                    <a:cubicBezTo>
                      <a:pt x="14" y="15"/>
                      <a:pt x="14" y="14"/>
                      <a:pt x="15" y="13"/>
                    </a:cubicBezTo>
                    <a:close/>
                    <a:moveTo>
                      <a:pt x="16" y="10"/>
                    </a:moveTo>
                    <a:cubicBezTo>
                      <a:pt x="20" y="15"/>
                      <a:pt x="24" y="19"/>
                      <a:pt x="28" y="23"/>
                    </a:cubicBezTo>
                    <a:cubicBezTo>
                      <a:pt x="30" y="26"/>
                      <a:pt x="33" y="29"/>
                      <a:pt x="36" y="31"/>
                    </a:cubicBezTo>
                    <a:cubicBezTo>
                      <a:pt x="37" y="33"/>
                      <a:pt x="39" y="34"/>
                      <a:pt x="40" y="35"/>
                    </a:cubicBezTo>
                    <a:cubicBezTo>
                      <a:pt x="46" y="40"/>
                      <a:pt x="39" y="35"/>
                      <a:pt x="37" y="34"/>
                    </a:cubicBezTo>
                    <a:cubicBezTo>
                      <a:pt x="36" y="33"/>
                      <a:pt x="35" y="32"/>
                      <a:pt x="34" y="32"/>
                    </a:cubicBezTo>
                    <a:cubicBezTo>
                      <a:pt x="33" y="30"/>
                      <a:pt x="32" y="29"/>
                      <a:pt x="31" y="28"/>
                    </a:cubicBezTo>
                    <a:cubicBezTo>
                      <a:pt x="25" y="23"/>
                      <a:pt x="21" y="17"/>
                      <a:pt x="15" y="12"/>
                    </a:cubicBezTo>
                    <a:cubicBezTo>
                      <a:pt x="15" y="11"/>
                      <a:pt x="16" y="11"/>
                      <a:pt x="16" y="10"/>
                    </a:cubicBezTo>
                    <a:close/>
                    <a:moveTo>
                      <a:pt x="26" y="24"/>
                    </a:moveTo>
                    <a:cubicBezTo>
                      <a:pt x="23" y="21"/>
                      <a:pt x="20" y="18"/>
                      <a:pt x="17" y="15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17" y="14"/>
                      <a:pt x="17" y="15"/>
                      <a:pt x="18" y="15"/>
                    </a:cubicBezTo>
                    <a:cubicBezTo>
                      <a:pt x="19" y="16"/>
                      <a:pt x="21" y="18"/>
                      <a:pt x="22" y="20"/>
                    </a:cubicBezTo>
                    <a:cubicBezTo>
                      <a:pt x="24" y="21"/>
                      <a:pt x="25" y="23"/>
                      <a:pt x="26" y="24"/>
                    </a:cubicBezTo>
                    <a:close/>
                    <a:moveTo>
                      <a:pt x="41" y="52"/>
                    </a:moveTo>
                    <a:cubicBezTo>
                      <a:pt x="44" y="54"/>
                      <a:pt x="46" y="56"/>
                      <a:pt x="50" y="58"/>
                    </a:cubicBezTo>
                    <a:cubicBezTo>
                      <a:pt x="50" y="58"/>
                      <a:pt x="50" y="58"/>
                      <a:pt x="50" y="58"/>
                    </a:cubicBezTo>
                    <a:cubicBezTo>
                      <a:pt x="50" y="59"/>
                      <a:pt x="51" y="61"/>
                      <a:pt x="51" y="62"/>
                    </a:cubicBezTo>
                    <a:cubicBezTo>
                      <a:pt x="48" y="59"/>
                      <a:pt x="44" y="55"/>
                      <a:pt x="41" y="52"/>
                    </a:cubicBezTo>
                    <a:close/>
                    <a:moveTo>
                      <a:pt x="28" y="31"/>
                    </a:moveTo>
                    <a:cubicBezTo>
                      <a:pt x="29" y="32"/>
                      <a:pt x="30" y="33"/>
                      <a:pt x="31" y="34"/>
                    </a:cubicBezTo>
                    <a:cubicBezTo>
                      <a:pt x="34" y="36"/>
                      <a:pt x="37" y="39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9" y="42"/>
                      <a:pt x="38" y="41"/>
                      <a:pt x="37" y="40"/>
                    </a:cubicBezTo>
                    <a:cubicBezTo>
                      <a:pt x="34" y="37"/>
                      <a:pt x="32" y="34"/>
                      <a:pt x="29" y="31"/>
                    </a:cubicBezTo>
                    <a:cubicBezTo>
                      <a:pt x="29" y="31"/>
                      <a:pt x="29" y="31"/>
                      <a:pt x="28" y="31"/>
                    </a:cubicBezTo>
                    <a:close/>
                    <a:moveTo>
                      <a:pt x="39" y="36"/>
                    </a:moveTo>
                    <a:cubicBezTo>
                      <a:pt x="40" y="37"/>
                      <a:pt x="42" y="39"/>
                      <a:pt x="43" y="40"/>
                    </a:cubicBezTo>
                    <a:cubicBezTo>
                      <a:pt x="43" y="40"/>
                      <a:pt x="44" y="40"/>
                      <a:pt x="44" y="40"/>
                    </a:cubicBezTo>
                    <a:cubicBezTo>
                      <a:pt x="44" y="41"/>
                      <a:pt x="44" y="42"/>
                      <a:pt x="45" y="43"/>
                    </a:cubicBezTo>
                    <a:cubicBezTo>
                      <a:pt x="43" y="40"/>
                      <a:pt x="41" y="38"/>
                      <a:pt x="39" y="36"/>
                    </a:cubicBezTo>
                    <a:close/>
                    <a:moveTo>
                      <a:pt x="48" y="26"/>
                    </a:moveTo>
                    <a:cubicBezTo>
                      <a:pt x="44" y="23"/>
                      <a:pt x="40" y="19"/>
                      <a:pt x="36" y="15"/>
                    </a:cubicBezTo>
                    <a:cubicBezTo>
                      <a:pt x="37" y="16"/>
                      <a:pt x="38" y="17"/>
                      <a:pt x="40" y="18"/>
                    </a:cubicBezTo>
                    <a:cubicBezTo>
                      <a:pt x="43" y="21"/>
                      <a:pt x="47" y="24"/>
                      <a:pt x="51" y="26"/>
                    </a:cubicBezTo>
                    <a:cubicBezTo>
                      <a:pt x="50" y="26"/>
                      <a:pt x="49" y="26"/>
                      <a:pt x="48" y="26"/>
                    </a:cubicBezTo>
                    <a:close/>
                    <a:moveTo>
                      <a:pt x="44" y="28"/>
                    </a:moveTo>
                    <a:cubicBezTo>
                      <a:pt x="42" y="23"/>
                      <a:pt x="38" y="21"/>
                      <a:pt x="34" y="18"/>
                    </a:cubicBezTo>
                    <a:cubicBezTo>
                      <a:pt x="32" y="16"/>
                      <a:pt x="29" y="14"/>
                      <a:pt x="27" y="12"/>
                    </a:cubicBezTo>
                    <a:cubicBezTo>
                      <a:pt x="27" y="12"/>
                      <a:pt x="27" y="11"/>
                      <a:pt x="26" y="11"/>
                    </a:cubicBezTo>
                    <a:cubicBezTo>
                      <a:pt x="29" y="13"/>
                      <a:pt x="32" y="16"/>
                      <a:pt x="35" y="17"/>
                    </a:cubicBezTo>
                    <a:cubicBezTo>
                      <a:pt x="39" y="20"/>
                      <a:pt x="42" y="24"/>
                      <a:pt x="47" y="27"/>
                    </a:cubicBezTo>
                    <a:cubicBezTo>
                      <a:pt x="46" y="27"/>
                      <a:pt x="45" y="27"/>
                      <a:pt x="44" y="28"/>
                    </a:cubicBezTo>
                    <a:close/>
                    <a:moveTo>
                      <a:pt x="42" y="28"/>
                    </a:moveTo>
                    <a:cubicBezTo>
                      <a:pt x="40" y="26"/>
                      <a:pt x="38" y="25"/>
                      <a:pt x="36" y="23"/>
                    </a:cubicBezTo>
                    <a:cubicBezTo>
                      <a:pt x="38" y="25"/>
                      <a:pt x="41" y="26"/>
                      <a:pt x="43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lose/>
                    <a:moveTo>
                      <a:pt x="41" y="29"/>
                    </a:move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2"/>
                    </a:cubicBezTo>
                    <a:cubicBezTo>
                      <a:pt x="39" y="29"/>
                      <a:pt x="36" y="27"/>
                      <a:pt x="34" y="24"/>
                    </a:cubicBezTo>
                    <a:cubicBezTo>
                      <a:pt x="29" y="21"/>
                      <a:pt x="26" y="17"/>
                      <a:pt x="22" y="12"/>
                    </a:cubicBezTo>
                    <a:cubicBezTo>
                      <a:pt x="23" y="13"/>
                      <a:pt x="23" y="14"/>
                      <a:pt x="24" y="14"/>
                    </a:cubicBezTo>
                    <a:cubicBezTo>
                      <a:pt x="26" y="16"/>
                      <a:pt x="27" y="18"/>
                      <a:pt x="29" y="20"/>
                    </a:cubicBezTo>
                    <a:cubicBezTo>
                      <a:pt x="33" y="23"/>
                      <a:pt x="37" y="26"/>
                      <a:pt x="41" y="29"/>
                    </a:cubicBezTo>
                    <a:close/>
                    <a:moveTo>
                      <a:pt x="53" y="25"/>
                    </a:moveTo>
                    <a:cubicBezTo>
                      <a:pt x="53" y="25"/>
                      <a:pt x="52" y="25"/>
                      <a:pt x="52" y="25"/>
                    </a:cubicBezTo>
                    <a:cubicBezTo>
                      <a:pt x="48" y="24"/>
                      <a:pt x="45" y="21"/>
                      <a:pt x="41" y="18"/>
                    </a:cubicBezTo>
                    <a:cubicBezTo>
                      <a:pt x="38" y="16"/>
                      <a:pt x="35" y="14"/>
                      <a:pt x="32" y="12"/>
                    </a:cubicBezTo>
                    <a:cubicBezTo>
                      <a:pt x="31" y="11"/>
                      <a:pt x="31" y="11"/>
                      <a:pt x="30" y="10"/>
                    </a:cubicBezTo>
                    <a:cubicBezTo>
                      <a:pt x="37" y="15"/>
                      <a:pt x="45" y="20"/>
                      <a:pt x="53" y="25"/>
                    </a:cubicBezTo>
                    <a:close/>
                    <a:moveTo>
                      <a:pt x="19" y="4"/>
                    </a:moveTo>
                    <a:cubicBezTo>
                      <a:pt x="20" y="4"/>
                      <a:pt x="21" y="5"/>
                      <a:pt x="22" y="5"/>
                    </a:cubicBezTo>
                    <a:cubicBezTo>
                      <a:pt x="22" y="5"/>
                      <a:pt x="22" y="6"/>
                      <a:pt x="22" y="6"/>
                    </a:cubicBezTo>
                    <a:cubicBezTo>
                      <a:pt x="25" y="8"/>
                      <a:pt x="28" y="10"/>
                      <a:pt x="30" y="12"/>
                    </a:cubicBezTo>
                    <a:cubicBezTo>
                      <a:pt x="33" y="14"/>
                      <a:pt x="36" y="16"/>
                      <a:pt x="38" y="18"/>
                    </a:cubicBezTo>
                    <a:cubicBezTo>
                      <a:pt x="41" y="21"/>
                      <a:pt x="44" y="23"/>
                      <a:pt x="46" y="26"/>
                    </a:cubicBezTo>
                    <a:cubicBezTo>
                      <a:pt x="45" y="25"/>
                      <a:pt x="44" y="24"/>
                      <a:pt x="43" y="23"/>
                    </a:cubicBezTo>
                    <a:cubicBezTo>
                      <a:pt x="42" y="22"/>
                      <a:pt x="40" y="21"/>
                      <a:pt x="39" y="19"/>
                    </a:cubicBezTo>
                    <a:cubicBezTo>
                      <a:pt x="37" y="17"/>
                      <a:pt x="34" y="16"/>
                      <a:pt x="31" y="14"/>
                    </a:cubicBezTo>
                    <a:cubicBezTo>
                      <a:pt x="28" y="12"/>
                      <a:pt x="25" y="9"/>
                      <a:pt x="22" y="7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21" y="5"/>
                      <a:pt x="20" y="5"/>
                      <a:pt x="20" y="5"/>
                    </a:cubicBezTo>
                    <a:cubicBezTo>
                      <a:pt x="20" y="4"/>
                      <a:pt x="19" y="5"/>
                      <a:pt x="19" y="5"/>
                    </a:cubicBezTo>
                    <a:cubicBezTo>
                      <a:pt x="23" y="9"/>
                      <a:pt x="26" y="12"/>
                      <a:pt x="30" y="16"/>
                    </a:cubicBezTo>
                    <a:cubicBezTo>
                      <a:pt x="34" y="19"/>
                      <a:pt x="39" y="22"/>
                      <a:pt x="42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1" y="26"/>
                      <a:pt x="39" y="24"/>
                      <a:pt x="37" y="23"/>
                    </a:cubicBezTo>
                    <a:cubicBezTo>
                      <a:pt x="35" y="21"/>
                      <a:pt x="33" y="19"/>
                      <a:pt x="31" y="18"/>
                    </a:cubicBezTo>
                    <a:cubicBezTo>
                      <a:pt x="27" y="15"/>
                      <a:pt x="24" y="11"/>
                      <a:pt x="21" y="8"/>
                    </a:cubicBezTo>
                    <a:cubicBezTo>
                      <a:pt x="21" y="7"/>
                      <a:pt x="20" y="7"/>
                      <a:pt x="20" y="7"/>
                    </a:cubicBezTo>
                    <a:cubicBezTo>
                      <a:pt x="20" y="7"/>
                      <a:pt x="19" y="6"/>
                      <a:pt x="19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22" y="10"/>
                      <a:pt x="24" y="14"/>
                      <a:pt x="28" y="17"/>
                    </a:cubicBezTo>
                    <a:cubicBezTo>
                      <a:pt x="32" y="21"/>
                      <a:pt x="36" y="23"/>
                      <a:pt x="40" y="27"/>
                    </a:cubicBezTo>
                    <a:cubicBezTo>
                      <a:pt x="40" y="28"/>
                      <a:pt x="41" y="28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39" y="27"/>
                      <a:pt x="38" y="26"/>
                      <a:pt x="36" y="25"/>
                    </a:cubicBezTo>
                    <a:cubicBezTo>
                      <a:pt x="34" y="23"/>
                      <a:pt x="32" y="21"/>
                      <a:pt x="30" y="19"/>
                    </a:cubicBezTo>
                    <a:cubicBezTo>
                      <a:pt x="26" y="16"/>
                      <a:pt x="23" y="12"/>
                      <a:pt x="19" y="8"/>
                    </a:cubicBezTo>
                    <a:cubicBezTo>
                      <a:pt x="19" y="8"/>
                      <a:pt x="18" y="8"/>
                      <a:pt x="18" y="9"/>
                    </a:cubicBezTo>
                    <a:cubicBezTo>
                      <a:pt x="24" y="15"/>
                      <a:pt x="29" y="21"/>
                      <a:pt x="35" y="27"/>
                    </a:cubicBezTo>
                    <a:cubicBezTo>
                      <a:pt x="37" y="28"/>
                      <a:pt x="38" y="30"/>
                      <a:pt x="40" y="31"/>
                    </a:cubicBezTo>
                    <a:cubicBezTo>
                      <a:pt x="44" y="35"/>
                      <a:pt x="40" y="32"/>
                      <a:pt x="39" y="31"/>
                    </a:cubicBezTo>
                    <a:cubicBezTo>
                      <a:pt x="35" y="29"/>
                      <a:pt x="32" y="26"/>
                      <a:pt x="29" y="23"/>
                    </a:cubicBezTo>
                    <a:cubicBezTo>
                      <a:pt x="25" y="19"/>
                      <a:pt x="21" y="14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7"/>
                      <a:pt x="18" y="5"/>
                      <a:pt x="19" y="4"/>
                    </a:cubicBezTo>
                    <a:close/>
                    <a:moveTo>
                      <a:pt x="33" y="20"/>
                    </a:moveTo>
                    <a:cubicBezTo>
                      <a:pt x="31" y="19"/>
                      <a:pt x="29" y="17"/>
                      <a:pt x="27" y="15"/>
                    </a:cubicBezTo>
                    <a:cubicBezTo>
                      <a:pt x="28" y="16"/>
                      <a:pt x="29" y="17"/>
                      <a:pt x="30" y="18"/>
                    </a:cubicBezTo>
                    <a:cubicBezTo>
                      <a:pt x="31" y="19"/>
                      <a:pt x="32" y="20"/>
                      <a:pt x="33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58"/>
              <p:cNvSpPr>
                <a:spLocks noEditPoints="1"/>
              </p:cNvSpPr>
              <p:nvPr/>
            </p:nvSpPr>
            <p:spPr bwMode="auto">
              <a:xfrm>
                <a:off x="4545" y="2101"/>
                <a:ext cx="267" cy="144"/>
              </a:xfrm>
              <a:custGeom>
                <a:avLst/>
                <a:gdLst>
                  <a:gd name="T0" fmla="*/ 72 w 113"/>
                  <a:gd name="T1" fmla="*/ 1 h 61"/>
                  <a:gd name="T2" fmla="*/ 11 w 113"/>
                  <a:gd name="T3" fmla="*/ 59 h 61"/>
                  <a:gd name="T4" fmla="*/ 84 w 113"/>
                  <a:gd name="T5" fmla="*/ 35 h 61"/>
                  <a:gd name="T6" fmla="*/ 83 w 113"/>
                  <a:gd name="T7" fmla="*/ 31 h 61"/>
                  <a:gd name="T8" fmla="*/ 89 w 113"/>
                  <a:gd name="T9" fmla="*/ 23 h 61"/>
                  <a:gd name="T10" fmla="*/ 7 w 113"/>
                  <a:gd name="T11" fmla="*/ 33 h 61"/>
                  <a:gd name="T12" fmla="*/ 16 w 113"/>
                  <a:gd name="T13" fmla="*/ 31 h 61"/>
                  <a:gd name="T14" fmla="*/ 15 w 113"/>
                  <a:gd name="T15" fmla="*/ 42 h 61"/>
                  <a:gd name="T16" fmla="*/ 16 w 113"/>
                  <a:gd name="T17" fmla="*/ 44 h 61"/>
                  <a:gd name="T18" fmla="*/ 26 w 113"/>
                  <a:gd name="T19" fmla="*/ 39 h 61"/>
                  <a:gd name="T20" fmla="*/ 18 w 113"/>
                  <a:gd name="T21" fmla="*/ 50 h 61"/>
                  <a:gd name="T22" fmla="*/ 50 w 113"/>
                  <a:gd name="T23" fmla="*/ 31 h 61"/>
                  <a:gd name="T24" fmla="*/ 59 w 113"/>
                  <a:gd name="T25" fmla="*/ 22 h 61"/>
                  <a:gd name="T26" fmla="*/ 39 w 113"/>
                  <a:gd name="T27" fmla="*/ 41 h 61"/>
                  <a:gd name="T28" fmla="*/ 88 w 113"/>
                  <a:gd name="T29" fmla="*/ 13 h 61"/>
                  <a:gd name="T30" fmla="*/ 77 w 113"/>
                  <a:gd name="T31" fmla="*/ 14 h 61"/>
                  <a:gd name="T32" fmla="*/ 76 w 113"/>
                  <a:gd name="T33" fmla="*/ 7 h 61"/>
                  <a:gd name="T34" fmla="*/ 51 w 113"/>
                  <a:gd name="T35" fmla="*/ 37 h 61"/>
                  <a:gd name="T36" fmla="*/ 75 w 113"/>
                  <a:gd name="T37" fmla="*/ 18 h 61"/>
                  <a:gd name="T38" fmla="*/ 79 w 113"/>
                  <a:gd name="T39" fmla="*/ 19 h 61"/>
                  <a:gd name="T40" fmla="*/ 81 w 113"/>
                  <a:gd name="T41" fmla="*/ 20 h 61"/>
                  <a:gd name="T42" fmla="*/ 79 w 113"/>
                  <a:gd name="T43" fmla="*/ 17 h 61"/>
                  <a:gd name="T44" fmla="*/ 76 w 113"/>
                  <a:gd name="T45" fmla="*/ 15 h 61"/>
                  <a:gd name="T46" fmla="*/ 74 w 113"/>
                  <a:gd name="T47" fmla="*/ 5 h 61"/>
                  <a:gd name="T48" fmla="*/ 14 w 113"/>
                  <a:gd name="T49" fmla="*/ 52 h 61"/>
                  <a:gd name="T50" fmla="*/ 13 w 113"/>
                  <a:gd name="T51" fmla="*/ 46 h 61"/>
                  <a:gd name="T52" fmla="*/ 14 w 113"/>
                  <a:gd name="T53" fmla="*/ 54 h 61"/>
                  <a:gd name="T54" fmla="*/ 36 w 113"/>
                  <a:gd name="T55" fmla="*/ 33 h 61"/>
                  <a:gd name="T56" fmla="*/ 13 w 113"/>
                  <a:gd name="T57" fmla="*/ 45 h 61"/>
                  <a:gd name="T58" fmla="*/ 12 w 113"/>
                  <a:gd name="T59" fmla="*/ 41 h 61"/>
                  <a:gd name="T60" fmla="*/ 17 w 113"/>
                  <a:gd name="T61" fmla="*/ 36 h 61"/>
                  <a:gd name="T62" fmla="*/ 9 w 113"/>
                  <a:gd name="T63" fmla="*/ 35 h 61"/>
                  <a:gd name="T64" fmla="*/ 22 w 113"/>
                  <a:gd name="T65" fmla="*/ 56 h 61"/>
                  <a:gd name="T66" fmla="*/ 67 w 113"/>
                  <a:gd name="T67" fmla="*/ 23 h 61"/>
                  <a:gd name="T68" fmla="*/ 78 w 113"/>
                  <a:gd name="T69" fmla="*/ 19 h 61"/>
                  <a:gd name="T70" fmla="*/ 52 w 113"/>
                  <a:gd name="T71" fmla="*/ 44 h 61"/>
                  <a:gd name="T72" fmla="*/ 53 w 113"/>
                  <a:gd name="T73" fmla="*/ 48 h 61"/>
                  <a:gd name="T74" fmla="*/ 93 w 113"/>
                  <a:gd name="T75" fmla="*/ 15 h 61"/>
                  <a:gd name="T76" fmla="*/ 46 w 113"/>
                  <a:gd name="T77" fmla="*/ 50 h 61"/>
                  <a:gd name="T78" fmla="*/ 70 w 113"/>
                  <a:gd name="T79" fmla="*/ 43 h 61"/>
                  <a:gd name="T80" fmla="*/ 85 w 113"/>
                  <a:gd name="T81" fmla="*/ 27 h 61"/>
                  <a:gd name="T82" fmla="*/ 77 w 113"/>
                  <a:gd name="T83" fmla="*/ 39 h 61"/>
                  <a:gd name="T84" fmla="*/ 99 w 113"/>
                  <a:gd name="T85" fmla="*/ 21 h 61"/>
                  <a:gd name="T86" fmla="*/ 48 w 113"/>
                  <a:gd name="T87" fmla="*/ 50 h 61"/>
                  <a:gd name="T88" fmla="*/ 80 w 113"/>
                  <a:gd name="T89" fmla="*/ 31 h 61"/>
                  <a:gd name="T90" fmla="*/ 84 w 113"/>
                  <a:gd name="T91" fmla="*/ 50 h 61"/>
                  <a:gd name="T92" fmla="*/ 100 w 113"/>
                  <a:gd name="T93" fmla="*/ 31 h 61"/>
                  <a:gd name="T94" fmla="*/ 83 w 113"/>
                  <a:gd name="T95" fmla="*/ 45 h 61"/>
                  <a:gd name="T96" fmla="*/ 100 w 113"/>
                  <a:gd name="T97" fmla="*/ 26 h 61"/>
                  <a:gd name="T98" fmla="*/ 100 w 113"/>
                  <a:gd name="T99" fmla="*/ 36 h 61"/>
                  <a:gd name="T100" fmla="*/ 93 w 113"/>
                  <a:gd name="T101" fmla="*/ 42 h 61"/>
                  <a:gd name="T102" fmla="*/ 108 w 113"/>
                  <a:gd name="T103" fmla="*/ 25 h 61"/>
                  <a:gd name="T104" fmla="*/ 105 w 113"/>
                  <a:gd name="T105" fmla="*/ 25 h 61"/>
                  <a:gd name="T106" fmla="*/ 82 w 113"/>
                  <a:gd name="T107" fmla="*/ 43 h 61"/>
                  <a:gd name="T108" fmla="*/ 80 w 113"/>
                  <a:gd name="T109" fmla="*/ 41 h 61"/>
                  <a:gd name="T110" fmla="*/ 94 w 113"/>
                  <a:gd name="T111" fmla="*/ 3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3" h="61">
                    <a:moveTo>
                      <a:pt x="84" y="59"/>
                    </a:moveTo>
                    <a:cubicBezTo>
                      <a:pt x="85" y="59"/>
                      <a:pt x="85" y="59"/>
                      <a:pt x="86" y="59"/>
                    </a:cubicBezTo>
                    <a:cubicBezTo>
                      <a:pt x="94" y="47"/>
                      <a:pt x="104" y="36"/>
                      <a:pt x="112" y="24"/>
                    </a:cubicBezTo>
                    <a:cubicBezTo>
                      <a:pt x="113" y="24"/>
                      <a:pt x="113" y="23"/>
                      <a:pt x="113" y="23"/>
                    </a:cubicBezTo>
                    <a:cubicBezTo>
                      <a:pt x="112" y="23"/>
                      <a:pt x="112" y="23"/>
                      <a:pt x="112" y="22"/>
                    </a:cubicBezTo>
                    <a:cubicBezTo>
                      <a:pt x="106" y="18"/>
                      <a:pt x="98" y="14"/>
                      <a:pt x="91" y="10"/>
                    </a:cubicBezTo>
                    <a:cubicBezTo>
                      <a:pt x="85" y="7"/>
                      <a:pt x="79" y="4"/>
                      <a:pt x="72" y="1"/>
                    </a:cubicBezTo>
                    <a:cubicBezTo>
                      <a:pt x="72" y="0"/>
                      <a:pt x="71" y="1"/>
                      <a:pt x="71" y="1"/>
                    </a:cubicBezTo>
                    <a:cubicBezTo>
                      <a:pt x="70" y="1"/>
                      <a:pt x="69" y="2"/>
                      <a:pt x="70" y="3"/>
                    </a:cubicBezTo>
                    <a:cubicBezTo>
                      <a:pt x="71" y="7"/>
                      <a:pt x="71" y="12"/>
                      <a:pt x="72" y="17"/>
                    </a:cubicBezTo>
                    <a:cubicBezTo>
                      <a:pt x="49" y="21"/>
                      <a:pt x="26" y="28"/>
                      <a:pt x="2" y="28"/>
                    </a:cubicBezTo>
                    <a:cubicBezTo>
                      <a:pt x="1" y="28"/>
                      <a:pt x="0" y="29"/>
                      <a:pt x="0" y="30"/>
                    </a:cubicBezTo>
                    <a:cubicBezTo>
                      <a:pt x="0" y="30"/>
                      <a:pt x="1" y="31"/>
                      <a:pt x="1" y="31"/>
                    </a:cubicBezTo>
                    <a:cubicBezTo>
                      <a:pt x="9" y="37"/>
                      <a:pt x="12" y="49"/>
                      <a:pt x="11" y="59"/>
                    </a:cubicBezTo>
                    <a:cubicBezTo>
                      <a:pt x="11" y="59"/>
                      <a:pt x="11" y="60"/>
                      <a:pt x="12" y="60"/>
                    </a:cubicBezTo>
                    <a:cubicBezTo>
                      <a:pt x="12" y="60"/>
                      <a:pt x="13" y="61"/>
                      <a:pt x="13" y="61"/>
                    </a:cubicBezTo>
                    <a:cubicBezTo>
                      <a:pt x="35" y="57"/>
                      <a:pt x="57" y="50"/>
                      <a:pt x="80" y="46"/>
                    </a:cubicBezTo>
                    <a:cubicBezTo>
                      <a:pt x="81" y="50"/>
                      <a:pt x="81" y="54"/>
                      <a:pt x="82" y="58"/>
                    </a:cubicBezTo>
                    <a:cubicBezTo>
                      <a:pt x="82" y="59"/>
                      <a:pt x="83" y="60"/>
                      <a:pt x="84" y="59"/>
                    </a:cubicBezTo>
                    <a:close/>
                    <a:moveTo>
                      <a:pt x="73" y="44"/>
                    </a:moveTo>
                    <a:cubicBezTo>
                      <a:pt x="77" y="42"/>
                      <a:pt x="81" y="38"/>
                      <a:pt x="84" y="35"/>
                    </a:cubicBezTo>
                    <a:cubicBezTo>
                      <a:pt x="84" y="35"/>
                      <a:pt x="84" y="35"/>
                      <a:pt x="85" y="35"/>
                    </a:cubicBezTo>
                    <a:cubicBezTo>
                      <a:pt x="82" y="38"/>
                      <a:pt x="79" y="41"/>
                      <a:pt x="77" y="44"/>
                    </a:cubicBezTo>
                    <a:cubicBezTo>
                      <a:pt x="75" y="44"/>
                      <a:pt x="74" y="44"/>
                      <a:pt x="73" y="44"/>
                    </a:cubicBezTo>
                    <a:close/>
                    <a:moveTo>
                      <a:pt x="62" y="46"/>
                    </a:moveTo>
                    <a:cubicBezTo>
                      <a:pt x="67" y="43"/>
                      <a:pt x="72" y="39"/>
                      <a:pt x="76" y="35"/>
                    </a:cubicBezTo>
                    <a:cubicBezTo>
                      <a:pt x="81" y="31"/>
                      <a:pt x="86" y="28"/>
                      <a:pt x="91" y="24"/>
                    </a:cubicBezTo>
                    <a:cubicBezTo>
                      <a:pt x="88" y="26"/>
                      <a:pt x="85" y="29"/>
                      <a:pt x="83" y="31"/>
                    </a:cubicBezTo>
                    <a:cubicBezTo>
                      <a:pt x="77" y="36"/>
                      <a:pt x="71" y="41"/>
                      <a:pt x="66" y="46"/>
                    </a:cubicBezTo>
                    <a:cubicBezTo>
                      <a:pt x="66" y="46"/>
                      <a:pt x="66" y="46"/>
                      <a:pt x="66" y="46"/>
                    </a:cubicBezTo>
                    <a:cubicBezTo>
                      <a:pt x="65" y="46"/>
                      <a:pt x="64" y="46"/>
                      <a:pt x="62" y="46"/>
                    </a:cubicBezTo>
                    <a:close/>
                    <a:moveTo>
                      <a:pt x="53" y="49"/>
                    </a:moveTo>
                    <a:cubicBezTo>
                      <a:pt x="67" y="40"/>
                      <a:pt x="79" y="29"/>
                      <a:pt x="92" y="20"/>
                    </a:cubicBezTo>
                    <a:cubicBezTo>
                      <a:pt x="93" y="19"/>
                      <a:pt x="97" y="15"/>
                      <a:pt x="94" y="18"/>
                    </a:cubicBezTo>
                    <a:cubicBezTo>
                      <a:pt x="92" y="20"/>
                      <a:pt x="91" y="22"/>
                      <a:pt x="89" y="23"/>
                    </a:cubicBezTo>
                    <a:cubicBezTo>
                      <a:pt x="86" y="26"/>
                      <a:pt x="82" y="29"/>
                      <a:pt x="79" y="31"/>
                    </a:cubicBezTo>
                    <a:cubicBezTo>
                      <a:pt x="72" y="36"/>
                      <a:pt x="67" y="42"/>
                      <a:pt x="60" y="47"/>
                    </a:cubicBezTo>
                    <a:cubicBezTo>
                      <a:pt x="58" y="48"/>
                      <a:pt x="56" y="48"/>
                      <a:pt x="53" y="49"/>
                    </a:cubicBezTo>
                    <a:close/>
                    <a:moveTo>
                      <a:pt x="5" y="31"/>
                    </a:moveTo>
                    <a:cubicBezTo>
                      <a:pt x="7" y="31"/>
                      <a:pt x="8" y="31"/>
                      <a:pt x="9" y="31"/>
                    </a:cubicBezTo>
                    <a:cubicBezTo>
                      <a:pt x="8" y="31"/>
                      <a:pt x="8" y="32"/>
                      <a:pt x="7" y="32"/>
                    </a:cubicBezTo>
                    <a:cubicBezTo>
                      <a:pt x="6" y="32"/>
                      <a:pt x="7" y="33"/>
                      <a:pt x="7" y="33"/>
                    </a:cubicBezTo>
                    <a:cubicBezTo>
                      <a:pt x="7" y="32"/>
                      <a:pt x="11" y="30"/>
                      <a:pt x="10" y="32"/>
                    </a:cubicBezTo>
                    <a:cubicBezTo>
                      <a:pt x="9" y="33"/>
                      <a:pt x="9" y="33"/>
                      <a:pt x="8" y="34"/>
                    </a:cubicBezTo>
                    <a:cubicBezTo>
                      <a:pt x="7" y="33"/>
                      <a:pt x="6" y="32"/>
                      <a:pt x="5" y="31"/>
                    </a:cubicBezTo>
                    <a:close/>
                    <a:moveTo>
                      <a:pt x="21" y="29"/>
                    </a:moveTo>
                    <a:cubicBezTo>
                      <a:pt x="19" y="31"/>
                      <a:pt x="17" y="33"/>
                      <a:pt x="15" y="35"/>
                    </a:cubicBezTo>
                    <a:cubicBezTo>
                      <a:pt x="15" y="35"/>
                      <a:pt x="11" y="38"/>
                      <a:pt x="11" y="37"/>
                    </a:cubicBezTo>
                    <a:cubicBezTo>
                      <a:pt x="13" y="35"/>
                      <a:pt x="15" y="33"/>
                      <a:pt x="16" y="31"/>
                    </a:cubicBezTo>
                    <a:cubicBezTo>
                      <a:pt x="16" y="31"/>
                      <a:pt x="16" y="30"/>
                      <a:pt x="15" y="30"/>
                    </a:cubicBezTo>
                    <a:cubicBezTo>
                      <a:pt x="13" y="31"/>
                      <a:pt x="11" y="33"/>
                      <a:pt x="9" y="34"/>
                    </a:cubicBezTo>
                    <a:cubicBezTo>
                      <a:pt x="8" y="35"/>
                      <a:pt x="10" y="33"/>
                      <a:pt x="10" y="32"/>
                    </a:cubicBezTo>
                    <a:cubicBezTo>
                      <a:pt x="11" y="32"/>
                      <a:pt x="11" y="31"/>
                      <a:pt x="11" y="31"/>
                    </a:cubicBezTo>
                    <a:cubicBezTo>
                      <a:pt x="15" y="30"/>
                      <a:pt x="18" y="30"/>
                      <a:pt x="21" y="29"/>
                    </a:cubicBezTo>
                    <a:close/>
                    <a:moveTo>
                      <a:pt x="31" y="28"/>
                    </a:moveTo>
                    <a:cubicBezTo>
                      <a:pt x="25" y="32"/>
                      <a:pt x="21" y="38"/>
                      <a:pt x="15" y="42"/>
                    </a:cubicBezTo>
                    <a:cubicBezTo>
                      <a:pt x="11" y="44"/>
                      <a:pt x="15" y="41"/>
                      <a:pt x="16" y="40"/>
                    </a:cubicBezTo>
                    <a:cubicBezTo>
                      <a:pt x="18" y="38"/>
                      <a:pt x="20" y="37"/>
                      <a:pt x="22" y="36"/>
                    </a:cubicBezTo>
                    <a:cubicBezTo>
                      <a:pt x="25" y="33"/>
                      <a:pt x="27" y="31"/>
                      <a:pt x="30" y="28"/>
                    </a:cubicBezTo>
                    <a:cubicBezTo>
                      <a:pt x="30" y="28"/>
                      <a:pt x="31" y="28"/>
                      <a:pt x="31" y="28"/>
                    </a:cubicBezTo>
                    <a:close/>
                    <a:moveTo>
                      <a:pt x="39" y="26"/>
                    </a:moveTo>
                    <a:cubicBezTo>
                      <a:pt x="30" y="31"/>
                      <a:pt x="24" y="39"/>
                      <a:pt x="16" y="44"/>
                    </a:cubicBezTo>
                    <a:cubicBezTo>
                      <a:pt x="12" y="46"/>
                      <a:pt x="13" y="46"/>
                      <a:pt x="16" y="44"/>
                    </a:cubicBezTo>
                    <a:cubicBezTo>
                      <a:pt x="18" y="42"/>
                      <a:pt x="21" y="40"/>
                      <a:pt x="24" y="38"/>
                    </a:cubicBezTo>
                    <a:cubicBezTo>
                      <a:pt x="28" y="35"/>
                      <a:pt x="31" y="31"/>
                      <a:pt x="35" y="27"/>
                    </a:cubicBezTo>
                    <a:cubicBezTo>
                      <a:pt x="36" y="27"/>
                      <a:pt x="37" y="27"/>
                      <a:pt x="39" y="26"/>
                    </a:cubicBezTo>
                    <a:close/>
                    <a:moveTo>
                      <a:pt x="44" y="25"/>
                    </a:moveTo>
                    <a:cubicBezTo>
                      <a:pt x="34" y="32"/>
                      <a:pt x="27" y="41"/>
                      <a:pt x="16" y="48"/>
                    </a:cubicBezTo>
                    <a:cubicBezTo>
                      <a:pt x="12" y="51"/>
                      <a:pt x="16" y="48"/>
                      <a:pt x="18" y="46"/>
                    </a:cubicBezTo>
                    <a:cubicBezTo>
                      <a:pt x="20" y="43"/>
                      <a:pt x="23" y="41"/>
                      <a:pt x="26" y="39"/>
                    </a:cubicBezTo>
                    <a:cubicBezTo>
                      <a:pt x="31" y="35"/>
                      <a:pt x="36" y="30"/>
                      <a:pt x="41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2" y="26"/>
                      <a:pt x="43" y="26"/>
                      <a:pt x="44" y="25"/>
                    </a:cubicBezTo>
                    <a:close/>
                    <a:moveTo>
                      <a:pt x="51" y="24"/>
                    </a:moveTo>
                    <a:cubicBezTo>
                      <a:pt x="46" y="27"/>
                      <a:pt x="42" y="32"/>
                      <a:pt x="37" y="36"/>
                    </a:cubicBezTo>
                    <a:cubicBezTo>
                      <a:pt x="34" y="38"/>
                      <a:pt x="31" y="40"/>
                      <a:pt x="27" y="42"/>
                    </a:cubicBezTo>
                    <a:cubicBezTo>
                      <a:pt x="24" y="45"/>
                      <a:pt x="21" y="48"/>
                      <a:pt x="18" y="50"/>
                    </a:cubicBezTo>
                    <a:cubicBezTo>
                      <a:pt x="17" y="51"/>
                      <a:pt x="15" y="52"/>
                      <a:pt x="15" y="53"/>
                    </a:cubicBezTo>
                    <a:cubicBezTo>
                      <a:pt x="16" y="51"/>
                      <a:pt x="18" y="49"/>
                      <a:pt x="20" y="48"/>
                    </a:cubicBezTo>
                    <a:cubicBezTo>
                      <a:pt x="22" y="45"/>
                      <a:pt x="26" y="42"/>
                      <a:pt x="29" y="39"/>
                    </a:cubicBezTo>
                    <a:cubicBezTo>
                      <a:pt x="35" y="35"/>
                      <a:pt x="41" y="30"/>
                      <a:pt x="46" y="25"/>
                    </a:cubicBezTo>
                    <a:cubicBezTo>
                      <a:pt x="48" y="25"/>
                      <a:pt x="50" y="24"/>
                      <a:pt x="51" y="24"/>
                    </a:cubicBezTo>
                    <a:close/>
                    <a:moveTo>
                      <a:pt x="59" y="22"/>
                    </a:moveTo>
                    <a:cubicBezTo>
                      <a:pt x="56" y="25"/>
                      <a:pt x="53" y="28"/>
                      <a:pt x="50" y="31"/>
                    </a:cubicBezTo>
                    <a:cubicBezTo>
                      <a:pt x="47" y="33"/>
                      <a:pt x="44" y="35"/>
                      <a:pt x="42" y="36"/>
                    </a:cubicBezTo>
                    <a:cubicBezTo>
                      <a:pt x="34" y="42"/>
                      <a:pt x="27" y="48"/>
                      <a:pt x="20" y="53"/>
                    </a:cubicBezTo>
                    <a:cubicBezTo>
                      <a:pt x="19" y="54"/>
                      <a:pt x="18" y="55"/>
                      <a:pt x="18" y="55"/>
                    </a:cubicBezTo>
                    <a:cubicBezTo>
                      <a:pt x="19" y="54"/>
                      <a:pt x="20" y="53"/>
                      <a:pt x="21" y="52"/>
                    </a:cubicBezTo>
                    <a:cubicBezTo>
                      <a:pt x="25" y="49"/>
                      <a:pt x="28" y="45"/>
                      <a:pt x="32" y="42"/>
                    </a:cubicBezTo>
                    <a:cubicBezTo>
                      <a:pt x="39" y="35"/>
                      <a:pt x="46" y="29"/>
                      <a:pt x="54" y="23"/>
                    </a:cubicBezTo>
                    <a:cubicBezTo>
                      <a:pt x="56" y="23"/>
                      <a:pt x="58" y="23"/>
                      <a:pt x="59" y="22"/>
                    </a:cubicBezTo>
                    <a:close/>
                    <a:moveTo>
                      <a:pt x="69" y="20"/>
                    </a:moveTo>
                    <a:cubicBezTo>
                      <a:pt x="64" y="24"/>
                      <a:pt x="59" y="29"/>
                      <a:pt x="54" y="33"/>
                    </a:cubicBezTo>
                    <a:cubicBezTo>
                      <a:pt x="50" y="35"/>
                      <a:pt x="46" y="38"/>
                      <a:pt x="43" y="40"/>
                    </a:cubicBezTo>
                    <a:cubicBezTo>
                      <a:pt x="39" y="43"/>
                      <a:pt x="35" y="47"/>
                      <a:pt x="31" y="50"/>
                    </a:cubicBezTo>
                    <a:cubicBezTo>
                      <a:pt x="29" y="52"/>
                      <a:pt x="26" y="53"/>
                      <a:pt x="24" y="54"/>
                    </a:cubicBezTo>
                    <a:cubicBezTo>
                      <a:pt x="25" y="54"/>
                      <a:pt x="27" y="53"/>
                      <a:pt x="28" y="51"/>
                    </a:cubicBezTo>
                    <a:cubicBezTo>
                      <a:pt x="32" y="48"/>
                      <a:pt x="35" y="44"/>
                      <a:pt x="39" y="41"/>
                    </a:cubicBezTo>
                    <a:cubicBezTo>
                      <a:pt x="42" y="38"/>
                      <a:pt x="45" y="36"/>
                      <a:pt x="48" y="33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53" y="29"/>
                      <a:pt x="57" y="25"/>
                      <a:pt x="61" y="22"/>
                    </a:cubicBezTo>
                    <a:cubicBezTo>
                      <a:pt x="64" y="21"/>
                      <a:pt x="67" y="21"/>
                      <a:pt x="69" y="20"/>
                    </a:cubicBezTo>
                    <a:close/>
                    <a:moveTo>
                      <a:pt x="90" y="13"/>
                    </a:moveTo>
                    <a:cubicBezTo>
                      <a:pt x="89" y="13"/>
                      <a:pt x="88" y="14"/>
                      <a:pt x="87" y="14"/>
                    </a:cubicBezTo>
                    <a:cubicBezTo>
                      <a:pt x="88" y="14"/>
                      <a:pt x="88" y="13"/>
                      <a:pt x="88" y="13"/>
                    </a:cubicBezTo>
                    <a:cubicBezTo>
                      <a:pt x="89" y="13"/>
                      <a:pt x="88" y="12"/>
                      <a:pt x="88" y="12"/>
                    </a:cubicBezTo>
                    <a:cubicBezTo>
                      <a:pt x="85" y="13"/>
                      <a:pt x="83" y="14"/>
                      <a:pt x="80" y="16"/>
                    </a:cubicBezTo>
                    <a:cubicBezTo>
                      <a:pt x="80" y="16"/>
                      <a:pt x="75" y="19"/>
                      <a:pt x="77" y="17"/>
                    </a:cubicBezTo>
                    <a:cubicBezTo>
                      <a:pt x="79" y="15"/>
                      <a:pt x="81" y="14"/>
                      <a:pt x="82" y="13"/>
                    </a:cubicBezTo>
                    <a:cubicBezTo>
                      <a:pt x="83" y="13"/>
                      <a:pt x="83" y="12"/>
                      <a:pt x="82" y="12"/>
                    </a:cubicBezTo>
                    <a:cubicBezTo>
                      <a:pt x="80" y="13"/>
                      <a:pt x="79" y="14"/>
                      <a:pt x="77" y="15"/>
                    </a:cubicBezTo>
                    <a:cubicBezTo>
                      <a:pt x="74" y="18"/>
                      <a:pt x="77" y="14"/>
                      <a:pt x="77" y="14"/>
                    </a:cubicBezTo>
                    <a:cubicBezTo>
                      <a:pt x="78" y="13"/>
                      <a:pt x="80" y="12"/>
                      <a:pt x="81" y="11"/>
                    </a:cubicBezTo>
                    <a:cubicBezTo>
                      <a:pt x="81" y="11"/>
                      <a:pt x="81" y="10"/>
                      <a:pt x="80" y="11"/>
                    </a:cubicBezTo>
                    <a:cubicBezTo>
                      <a:pt x="79" y="12"/>
                      <a:pt x="76" y="13"/>
                      <a:pt x="75" y="14"/>
                    </a:cubicBezTo>
                    <a:cubicBezTo>
                      <a:pt x="76" y="13"/>
                      <a:pt x="77" y="11"/>
                      <a:pt x="78" y="10"/>
                    </a:cubicBezTo>
                    <a:cubicBezTo>
                      <a:pt x="78" y="9"/>
                      <a:pt x="78" y="9"/>
                      <a:pt x="78" y="9"/>
                    </a:cubicBezTo>
                    <a:cubicBezTo>
                      <a:pt x="75" y="12"/>
                      <a:pt x="76" y="8"/>
                      <a:pt x="77" y="7"/>
                    </a:cubicBezTo>
                    <a:cubicBezTo>
                      <a:pt x="77" y="7"/>
                      <a:pt x="76" y="6"/>
                      <a:pt x="76" y="7"/>
                    </a:cubicBezTo>
                    <a:cubicBezTo>
                      <a:pt x="74" y="8"/>
                      <a:pt x="74" y="7"/>
                      <a:pt x="74" y="5"/>
                    </a:cubicBezTo>
                    <a:cubicBezTo>
                      <a:pt x="80" y="8"/>
                      <a:pt x="85" y="10"/>
                      <a:pt x="90" y="13"/>
                    </a:cubicBezTo>
                    <a:close/>
                    <a:moveTo>
                      <a:pt x="79" y="17"/>
                    </a:moveTo>
                    <a:cubicBezTo>
                      <a:pt x="64" y="27"/>
                      <a:pt x="52" y="39"/>
                      <a:pt x="38" y="49"/>
                    </a:cubicBezTo>
                    <a:cubicBezTo>
                      <a:pt x="38" y="50"/>
                      <a:pt x="32" y="54"/>
                      <a:pt x="36" y="51"/>
                    </a:cubicBezTo>
                    <a:cubicBezTo>
                      <a:pt x="37" y="49"/>
                      <a:pt x="39" y="48"/>
                      <a:pt x="41" y="46"/>
                    </a:cubicBezTo>
                    <a:cubicBezTo>
                      <a:pt x="44" y="43"/>
                      <a:pt x="48" y="40"/>
                      <a:pt x="51" y="37"/>
                    </a:cubicBezTo>
                    <a:cubicBezTo>
                      <a:pt x="58" y="31"/>
                      <a:pt x="65" y="25"/>
                      <a:pt x="72" y="20"/>
                    </a:cubicBezTo>
                    <a:cubicBezTo>
                      <a:pt x="72" y="20"/>
                      <a:pt x="73" y="20"/>
                      <a:pt x="74" y="19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8"/>
                      <a:pt x="76" y="17"/>
                      <a:pt x="76" y="17"/>
                    </a:cubicBezTo>
                    <a:cubicBezTo>
                      <a:pt x="76" y="17"/>
                      <a:pt x="75" y="18"/>
                      <a:pt x="75" y="18"/>
                    </a:cubicBezTo>
                    <a:cubicBezTo>
                      <a:pt x="75" y="18"/>
                      <a:pt x="75" y="19"/>
                      <a:pt x="76" y="19"/>
                    </a:cubicBezTo>
                    <a:cubicBezTo>
                      <a:pt x="77" y="18"/>
                      <a:pt x="79" y="17"/>
                      <a:pt x="80" y="16"/>
                    </a:cubicBezTo>
                    <a:cubicBezTo>
                      <a:pt x="81" y="16"/>
                      <a:pt x="82" y="15"/>
                      <a:pt x="83" y="15"/>
                    </a:cubicBezTo>
                    <a:cubicBezTo>
                      <a:pt x="84" y="14"/>
                      <a:pt x="87" y="13"/>
                      <a:pt x="87" y="13"/>
                    </a:cubicBezTo>
                    <a:cubicBezTo>
                      <a:pt x="86" y="14"/>
                      <a:pt x="85" y="15"/>
                      <a:pt x="84" y="16"/>
                    </a:cubicBezTo>
                    <a:cubicBezTo>
                      <a:pt x="83" y="16"/>
                      <a:pt x="83" y="16"/>
                      <a:pt x="83" y="17"/>
                    </a:cubicBezTo>
                    <a:cubicBezTo>
                      <a:pt x="82" y="17"/>
                      <a:pt x="80" y="18"/>
                      <a:pt x="79" y="19"/>
                    </a:cubicBezTo>
                    <a:cubicBezTo>
                      <a:pt x="78" y="19"/>
                      <a:pt x="77" y="20"/>
                      <a:pt x="78" y="20"/>
                    </a:cubicBezTo>
                    <a:cubicBezTo>
                      <a:pt x="77" y="20"/>
                      <a:pt x="77" y="20"/>
                      <a:pt x="77" y="21"/>
                    </a:cubicBezTo>
                    <a:cubicBezTo>
                      <a:pt x="76" y="21"/>
                      <a:pt x="77" y="22"/>
                      <a:pt x="77" y="21"/>
                    </a:cubicBezTo>
                    <a:cubicBezTo>
                      <a:pt x="80" y="19"/>
                      <a:pt x="83" y="17"/>
                      <a:pt x="87" y="15"/>
                    </a:cubicBezTo>
                    <a:cubicBezTo>
                      <a:pt x="88" y="15"/>
                      <a:pt x="89" y="14"/>
                      <a:pt x="90" y="14"/>
                    </a:cubicBezTo>
                    <a:cubicBezTo>
                      <a:pt x="89" y="14"/>
                      <a:pt x="87" y="16"/>
                      <a:pt x="86" y="17"/>
                    </a:cubicBezTo>
                    <a:cubicBezTo>
                      <a:pt x="84" y="18"/>
                      <a:pt x="83" y="19"/>
                      <a:pt x="81" y="20"/>
                    </a:cubicBezTo>
                    <a:cubicBezTo>
                      <a:pt x="77" y="23"/>
                      <a:pt x="73" y="27"/>
                      <a:pt x="69" y="31"/>
                    </a:cubicBezTo>
                    <a:cubicBezTo>
                      <a:pt x="65" y="34"/>
                      <a:pt x="60" y="38"/>
                      <a:pt x="55" y="41"/>
                    </a:cubicBezTo>
                    <a:cubicBezTo>
                      <a:pt x="51" y="44"/>
                      <a:pt x="47" y="48"/>
                      <a:pt x="42" y="50"/>
                    </a:cubicBezTo>
                    <a:cubicBezTo>
                      <a:pt x="38" y="52"/>
                      <a:pt x="44" y="48"/>
                      <a:pt x="45" y="47"/>
                    </a:cubicBezTo>
                    <a:cubicBezTo>
                      <a:pt x="47" y="45"/>
                      <a:pt x="50" y="43"/>
                      <a:pt x="52" y="41"/>
                    </a:cubicBezTo>
                    <a:cubicBezTo>
                      <a:pt x="61" y="33"/>
                      <a:pt x="71" y="26"/>
                      <a:pt x="79" y="18"/>
                    </a:cubicBezTo>
                    <a:cubicBezTo>
                      <a:pt x="80" y="18"/>
                      <a:pt x="79" y="17"/>
                      <a:pt x="79" y="17"/>
                    </a:cubicBezTo>
                    <a:close/>
                    <a:moveTo>
                      <a:pt x="74" y="8"/>
                    </a:moveTo>
                    <a:cubicBezTo>
                      <a:pt x="74" y="8"/>
                      <a:pt x="74" y="8"/>
                      <a:pt x="74" y="8"/>
                    </a:cubicBezTo>
                    <a:cubicBezTo>
                      <a:pt x="75" y="8"/>
                      <a:pt x="75" y="8"/>
                      <a:pt x="76" y="8"/>
                    </a:cubicBezTo>
                    <a:cubicBezTo>
                      <a:pt x="75" y="8"/>
                      <a:pt x="75" y="9"/>
                      <a:pt x="74" y="10"/>
                    </a:cubicBezTo>
                    <a:cubicBezTo>
                      <a:pt x="74" y="10"/>
                      <a:pt x="74" y="9"/>
                      <a:pt x="74" y="8"/>
                    </a:cubicBezTo>
                    <a:close/>
                    <a:moveTo>
                      <a:pt x="75" y="15"/>
                    </a:moveTo>
                    <a:cubicBezTo>
                      <a:pt x="75" y="15"/>
                      <a:pt x="75" y="15"/>
                      <a:pt x="76" y="15"/>
                    </a:cubicBezTo>
                    <a:cubicBezTo>
                      <a:pt x="75" y="15"/>
                      <a:pt x="75" y="16"/>
                      <a:pt x="75" y="17"/>
                    </a:cubicBezTo>
                    <a:cubicBezTo>
                      <a:pt x="75" y="16"/>
                      <a:pt x="75" y="16"/>
                      <a:pt x="75" y="15"/>
                    </a:cubicBezTo>
                    <a:close/>
                    <a:moveTo>
                      <a:pt x="74" y="12"/>
                    </a:moveTo>
                    <a:cubicBezTo>
                      <a:pt x="75" y="12"/>
                      <a:pt x="76" y="12"/>
                      <a:pt x="77" y="11"/>
                    </a:cubicBezTo>
                    <a:cubicBezTo>
                      <a:pt x="76" y="11"/>
                      <a:pt x="75" y="13"/>
                      <a:pt x="74" y="14"/>
                    </a:cubicBezTo>
                    <a:cubicBezTo>
                      <a:pt x="74" y="14"/>
                      <a:pt x="74" y="13"/>
                      <a:pt x="74" y="12"/>
                    </a:cubicBezTo>
                    <a:close/>
                    <a:moveTo>
                      <a:pt x="74" y="5"/>
                    </a:moveTo>
                    <a:cubicBezTo>
                      <a:pt x="74" y="5"/>
                      <a:pt x="74" y="5"/>
                      <a:pt x="74" y="6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3" y="5"/>
                      <a:pt x="74" y="5"/>
                      <a:pt x="74" y="5"/>
                    </a:cubicBezTo>
                    <a:cubicBezTo>
                      <a:pt x="74" y="5"/>
                      <a:pt x="74" y="5"/>
                      <a:pt x="74" y="5"/>
                    </a:cubicBezTo>
                    <a:close/>
                    <a:moveTo>
                      <a:pt x="14" y="50"/>
                    </a:moveTo>
                    <a:cubicBezTo>
                      <a:pt x="16" y="49"/>
                      <a:pt x="18" y="48"/>
                      <a:pt x="20" y="46"/>
                    </a:cubicBezTo>
                    <a:cubicBezTo>
                      <a:pt x="18" y="48"/>
                      <a:pt x="16" y="50"/>
                      <a:pt x="14" y="52"/>
                    </a:cubicBezTo>
                    <a:cubicBezTo>
                      <a:pt x="14" y="52"/>
                      <a:pt x="14" y="51"/>
                      <a:pt x="14" y="50"/>
                    </a:cubicBezTo>
                    <a:close/>
                    <a:moveTo>
                      <a:pt x="13" y="46"/>
                    </a:moveTo>
                    <a:cubicBezTo>
                      <a:pt x="22" y="42"/>
                      <a:pt x="29" y="34"/>
                      <a:pt x="37" y="28"/>
                    </a:cubicBezTo>
                    <a:cubicBezTo>
                      <a:pt x="37" y="29"/>
                      <a:pt x="36" y="29"/>
                      <a:pt x="36" y="30"/>
                    </a:cubicBezTo>
                    <a:cubicBezTo>
                      <a:pt x="33" y="32"/>
                      <a:pt x="31" y="34"/>
                      <a:pt x="28" y="37"/>
                    </a:cubicBezTo>
                    <a:cubicBezTo>
                      <a:pt x="23" y="41"/>
                      <a:pt x="18" y="44"/>
                      <a:pt x="14" y="49"/>
                    </a:cubicBezTo>
                    <a:cubicBezTo>
                      <a:pt x="14" y="48"/>
                      <a:pt x="14" y="47"/>
                      <a:pt x="13" y="46"/>
                    </a:cubicBezTo>
                    <a:close/>
                    <a:moveTo>
                      <a:pt x="11" y="39"/>
                    </a:moveTo>
                    <a:cubicBezTo>
                      <a:pt x="14" y="37"/>
                      <a:pt x="17" y="34"/>
                      <a:pt x="20" y="32"/>
                    </a:cubicBezTo>
                    <a:cubicBezTo>
                      <a:pt x="20" y="31"/>
                      <a:pt x="21" y="31"/>
                      <a:pt x="21" y="30"/>
                    </a:cubicBezTo>
                    <a:cubicBezTo>
                      <a:pt x="20" y="31"/>
                      <a:pt x="19" y="33"/>
                      <a:pt x="17" y="34"/>
                    </a:cubicBezTo>
                    <a:cubicBezTo>
                      <a:pt x="16" y="37"/>
                      <a:pt x="14" y="39"/>
                      <a:pt x="11" y="40"/>
                    </a:cubicBezTo>
                    <a:cubicBezTo>
                      <a:pt x="11" y="40"/>
                      <a:pt x="11" y="39"/>
                      <a:pt x="11" y="39"/>
                    </a:cubicBezTo>
                    <a:close/>
                    <a:moveTo>
                      <a:pt x="14" y="54"/>
                    </a:moveTo>
                    <a:cubicBezTo>
                      <a:pt x="17" y="53"/>
                      <a:pt x="19" y="51"/>
                      <a:pt x="21" y="49"/>
                    </a:cubicBezTo>
                    <a:cubicBezTo>
                      <a:pt x="24" y="46"/>
                      <a:pt x="27" y="44"/>
                      <a:pt x="31" y="41"/>
                    </a:cubicBezTo>
                    <a:cubicBezTo>
                      <a:pt x="35" y="38"/>
                      <a:pt x="40" y="34"/>
                      <a:pt x="44" y="30"/>
                    </a:cubicBezTo>
                    <a:cubicBezTo>
                      <a:pt x="41" y="33"/>
                      <a:pt x="37" y="36"/>
                      <a:pt x="34" y="39"/>
                    </a:cubicBezTo>
                    <a:cubicBezTo>
                      <a:pt x="27" y="45"/>
                      <a:pt x="22" y="51"/>
                      <a:pt x="14" y="57"/>
                    </a:cubicBezTo>
                    <a:cubicBezTo>
                      <a:pt x="14" y="56"/>
                      <a:pt x="14" y="55"/>
                      <a:pt x="14" y="54"/>
                    </a:cubicBezTo>
                    <a:close/>
                    <a:moveTo>
                      <a:pt x="36" y="33"/>
                    </a:moveTo>
                    <a:cubicBezTo>
                      <a:pt x="37" y="32"/>
                      <a:pt x="37" y="32"/>
                      <a:pt x="37" y="32"/>
                    </a:cubicBezTo>
                    <a:cubicBezTo>
                      <a:pt x="38" y="31"/>
                      <a:pt x="40" y="30"/>
                      <a:pt x="41" y="29"/>
                    </a:cubicBezTo>
                    <a:cubicBezTo>
                      <a:pt x="41" y="28"/>
                      <a:pt x="47" y="23"/>
                      <a:pt x="44" y="26"/>
                    </a:cubicBezTo>
                    <a:cubicBezTo>
                      <a:pt x="42" y="28"/>
                      <a:pt x="39" y="30"/>
                      <a:pt x="36" y="33"/>
                    </a:cubicBezTo>
                    <a:close/>
                    <a:moveTo>
                      <a:pt x="32" y="30"/>
                    </a:moveTo>
                    <a:cubicBezTo>
                      <a:pt x="30" y="32"/>
                      <a:pt x="28" y="33"/>
                      <a:pt x="26" y="35"/>
                    </a:cubicBezTo>
                    <a:cubicBezTo>
                      <a:pt x="22" y="39"/>
                      <a:pt x="17" y="42"/>
                      <a:pt x="13" y="45"/>
                    </a:cubicBezTo>
                    <a:cubicBezTo>
                      <a:pt x="13" y="45"/>
                      <a:pt x="13" y="44"/>
                      <a:pt x="13" y="43"/>
                    </a:cubicBezTo>
                    <a:cubicBezTo>
                      <a:pt x="20" y="41"/>
                      <a:pt x="24" y="34"/>
                      <a:pt x="30" y="30"/>
                    </a:cubicBezTo>
                    <a:cubicBezTo>
                      <a:pt x="31" y="29"/>
                      <a:pt x="32" y="28"/>
                      <a:pt x="33" y="28"/>
                    </a:cubicBezTo>
                    <a:cubicBezTo>
                      <a:pt x="33" y="28"/>
                      <a:pt x="33" y="28"/>
                      <a:pt x="33" y="27"/>
                    </a:cubicBezTo>
                    <a:cubicBezTo>
                      <a:pt x="33" y="28"/>
                      <a:pt x="33" y="29"/>
                      <a:pt x="32" y="30"/>
                    </a:cubicBezTo>
                    <a:close/>
                    <a:moveTo>
                      <a:pt x="12" y="42"/>
                    </a:moveTo>
                    <a:cubicBezTo>
                      <a:pt x="12" y="42"/>
                      <a:pt x="12" y="42"/>
                      <a:pt x="12" y="41"/>
                    </a:cubicBezTo>
                    <a:cubicBezTo>
                      <a:pt x="15" y="40"/>
                      <a:pt x="18" y="38"/>
                      <a:pt x="20" y="35"/>
                    </a:cubicBezTo>
                    <a:cubicBezTo>
                      <a:pt x="22" y="34"/>
                      <a:pt x="24" y="32"/>
                      <a:pt x="25" y="31"/>
                    </a:cubicBezTo>
                    <a:cubicBezTo>
                      <a:pt x="26" y="30"/>
                      <a:pt x="28" y="29"/>
                      <a:pt x="29" y="28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5" y="34"/>
                      <a:pt x="17" y="38"/>
                      <a:pt x="12" y="42"/>
                    </a:cubicBezTo>
                    <a:close/>
                    <a:moveTo>
                      <a:pt x="15" y="39"/>
                    </a:moveTo>
                    <a:cubicBezTo>
                      <a:pt x="9" y="43"/>
                      <a:pt x="16" y="38"/>
                      <a:pt x="17" y="36"/>
                    </a:cubicBezTo>
                    <a:cubicBezTo>
                      <a:pt x="19" y="34"/>
                      <a:pt x="21" y="32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4" y="29"/>
                      <a:pt x="26" y="29"/>
                      <a:pt x="27" y="29"/>
                    </a:cubicBezTo>
                    <a:cubicBezTo>
                      <a:pt x="23" y="32"/>
                      <a:pt x="19" y="36"/>
                      <a:pt x="15" y="39"/>
                    </a:cubicBezTo>
                    <a:close/>
                    <a:moveTo>
                      <a:pt x="14" y="32"/>
                    </a:moveTo>
                    <a:cubicBezTo>
                      <a:pt x="13" y="32"/>
                      <a:pt x="11" y="36"/>
                      <a:pt x="10" y="38"/>
                    </a:cubicBezTo>
                    <a:cubicBezTo>
                      <a:pt x="10" y="37"/>
                      <a:pt x="9" y="36"/>
                      <a:pt x="9" y="35"/>
                    </a:cubicBezTo>
                    <a:cubicBezTo>
                      <a:pt x="11" y="34"/>
                      <a:pt x="12" y="33"/>
                      <a:pt x="14" y="32"/>
                    </a:cubicBezTo>
                    <a:close/>
                    <a:moveTo>
                      <a:pt x="24" y="51"/>
                    </a:moveTo>
                    <a:cubicBezTo>
                      <a:pt x="28" y="48"/>
                      <a:pt x="32" y="44"/>
                      <a:pt x="36" y="41"/>
                    </a:cubicBezTo>
                    <a:cubicBezTo>
                      <a:pt x="39" y="39"/>
                      <a:pt x="42" y="37"/>
                      <a:pt x="45" y="35"/>
                    </a:cubicBezTo>
                    <a:cubicBezTo>
                      <a:pt x="44" y="36"/>
                      <a:pt x="44" y="36"/>
                      <a:pt x="43" y="37"/>
                    </a:cubicBezTo>
                    <a:cubicBezTo>
                      <a:pt x="37" y="43"/>
                      <a:pt x="30" y="49"/>
                      <a:pt x="22" y="55"/>
                    </a:cubicBezTo>
                    <a:cubicBezTo>
                      <a:pt x="22" y="55"/>
                      <a:pt x="22" y="56"/>
                      <a:pt x="22" y="56"/>
                    </a:cubicBezTo>
                    <a:cubicBezTo>
                      <a:pt x="20" y="56"/>
                      <a:pt x="17" y="57"/>
                      <a:pt x="15" y="57"/>
                    </a:cubicBezTo>
                    <a:cubicBezTo>
                      <a:pt x="18" y="56"/>
                      <a:pt x="21" y="54"/>
                      <a:pt x="24" y="51"/>
                    </a:cubicBezTo>
                    <a:close/>
                    <a:moveTo>
                      <a:pt x="43" y="41"/>
                    </a:moveTo>
                    <a:cubicBezTo>
                      <a:pt x="47" y="38"/>
                      <a:pt x="50" y="36"/>
                      <a:pt x="54" y="33"/>
                    </a:cubicBezTo>
                    <a:cubicBezTo>
                      <a:pt x="58" y="30"/>
                      <a:pt x="61" y="27"/>
                      <a:pt x="65" y="24"/>
                    </a:cubicBezTo>
                    <a:cubicBezTo>
                      <a:pt x="66" y="23"/>
                      <a:pt x="68" y="22"/>
                      <a:pt x="70" y="21"/>
                    </a:cubicBezTo>
                    <a:cubicBezTo>
                      <a:pt x="69" y="21"/>
                      <a:pt x="68" y="22"/>
                      <a:pt x="67" y="23"/>
                    </a:cubicBezTo>
                    <a:cubicBezTo>
                      <a:pt x="63" y="26"/>
                      <a:pt x="59" y="30"/>
                      <a:pt x="55" y="33"/>
                    </a:cubicBezTo>
                    <a:cubicBezTo>
                      <a:pt x="47" y="40"/>
                      <a:pt x="40" y="46"/>
                      <a:pt x="33" y="53"/>
                    </a:cubicBezTo>
                    <a:cubicBezTo>
                      <a:pt x="32" y="53"/>
                      <a:pt x="32" y="53"/>
                      <a:pt x="33" y="54"/>
                    </a:cubicBezTo>
                    <a:cubicBezTo>
                      <a:pt x="29" y="54"/>
                      <a:pt x="26" y="55"/>
                      <a:pt x="23" y="56"/>
                    </a:cubicBezTo>
                    <a:cubicBezTo>
                      <a:pt x="31" y="51"/>
                      <a:pt x="37" y="46"/>
                      <a:pt x="43" y="41"/>
                    </a:cubicBezTo>
                    <a:close/>
                    <a:moveTo>
                      <a:pt x="74" y="22"/>
                    </a:moveTo>
                    <a:cubicBezTo>
                      <a:pt x="75" y="21"/>
                      <a:pt x="76" y="20"/>
                      <a:pt x="78" y="19"/>
                    </a:cubicBezTo>
                    <a:cubicBezTo>
                      <a:pt x="76" y="20"/>
                      <a:pt x="74" y="22"/>
                      <a:pt x="72" y="23"/>
                    </a:cubicBezTo>
                    <a:cubicBezTo>
                      <a:pt x="68" y="27"/>
                      <a:pt x="65" y="30"/>
                      <a:pt x="61" y="33"/>
                    </a:cubicBezTo>
                    <a:cubicBezTo>
                      <a:pt x="53" y="39"/>
                      <a:pt x="47" y="45"/>
                      <a:pt x="39" y="51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37" y="52"/>
                      <a:pt x="35" y="53"/>
                      <a:pt x="33" y="53"/>
                    </a:cubicBezTo>
                    <a:cubicBezTo>
                      <a:pt x="48" y="44"/>
                      <a:pt x="60" y="32"/>
                      <a:pt x="74" y="22"/>
                    </a:cubicBezTo>
                    <a:close/>
                    <a:moveTo>
                      <a:pt x="52" y="44"/>
                    </a:moveTo>
                    <a:cubicBezTo>
                      <a:pt x="56" y="41"/>
                      <a:pt x="61" y="38"/>
                      <a:pt x="65" y="34"/>
                    </a:cubicBezTo>
                    <a:cubicBezTo>
                      <a:pt x="70" y="31"/>
                      <a:pt x="74" y="28"/>
                      <a:pt x="78" y="24"/>
                    </a:cubicBezTo>
                    <a:cubicBezTo>
                      <a:pt x="82" y="19"/>
                      <a:pt x="87" y="18"/>
                      <a:pt x="91" y="14"/>
                    </a:cubicBezTo>
                    <a:cubicBezTo>
                      <a:pt x="93" y="15"/>
                      <a:pt x="94" y="15"/>
                      <a:pt x="96" y="16"/>
                    </a:cubicBezTo>
                    <a:cubicBezTo>
                      <a:pt x="90" y="20"/>
                      <a:pt x="85" y="25"/>
                      <a:pt x="79" y="29"/>
                    </a:cubicBezTo>
                    <a:cubicBezTo>
                      <a:pt x="72" y="35"/>
                      <a:pt x="64" y="41"/>
                      <a:pt x="56" y="46"/>
                    </a:cubicBezTo>
                    <a:cubicBezTo>
                      <a:pt x="55" y="46"/>
                      <a:pt x="54" y="47"/>
                      <a:pt x="53" y="48"/>
                    </a:cubicBezTo>
                    <a:cubicBezTo>
                      <a:pt x="54" y="47"/>
                      <a:pt x="55" y="46"/>
                      <a:pt x="56" y="45"/>
                    </a:cubicBezTo>
                    <a:cubicBezTo>
                      <a:pt x="58" y="43"/>
                      <a:pt x="59" y="42"/>
                      <a:pt x="61" y="41"/>
                    </a:cubicBezTo>
                    <a:cubicBezTo>
                      <a:pt x="63" y="38"/>
                      <a:pt x="66" y="36"/>
                      <a:pt x="69" y="34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74" y="31"/>
                      <a:pt x="79" y="27"/>
                      <a:pt x="83" y="23"/>
                    </a:cubicBezTo>
                    <a:cubicBezTo>
                      <a:pt x="87" y="21"/>
                      <a:pt x="90" y="18"/>
                      <a:pt x="94" y="16"/>
                    </a:cubicBezTo>
                    <a:cubicBezTo>
                      <a:pt x="94" y="16"/>
                      <a:pt x="94" y="15"/>
                      <a:pt x="93" y="15"/>
                    </a:cubicBezTo>
                    <a:cubicBezTo>
                      <a:pt x="93" y="16"/>
                      <a:pt x="92" y="16"/>
                      <a:pt x="92" y="16"/>
                    </a:cubicBezTo>
                    <a:cubicBezTo>
                      <a:pt x="92" y="16"/>
                      <a:pt x="91" y="16"/>
                      <a:pt x="91" y="17"/>
                    </a:cubicBezTo>
                    <a:cubicBezTo>
                      <a:pt x="89" y="18"/>
                      <a:pt x="87" y="20"/>
                      <a:pt x="85" y="21"/>
                    </a:cubicBezTo>
                    <a:cubicBezTo>
                      <a:pt x="84" y="22"/>
                      <a:pt x="83" y="23"/>
                      <a:pt x="82" y="24"/>
                    </a:cubicBezTo>
                    <a:cubicBezTo>
                      <a:pt x="78" y="27"/>
                      <a:pt x="74" y="30"/>
                      <a:pt x="70" y="33"/>
                    </a:cubicBezTo>
                    <a:cubicBezTo>
                      <a:pt x="70" y="33"/>
                      <a:pt x="69" y="33"/>
                      <a:pt x="69" y="34"/>
                    </a:cubicBezTo>
                    <a:cubicBezTo>
                      <a:pt x="61" y="39"/>
                      <a:pt x="53" y="44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cubicBezTo>
                      <a:pt x="44" y="51"/>
                      <a:pt x="42" y="51"/>
                      <a:pt x="40" y="52"/>
                    </a:cubicBezTo>
                    <a:cubicBezTo>
                      <a:pt x="44" y="50"/>
                      <a:pt x="48" y="47"/>
                      <a:pt x="52" y="44"/>
                    </a:cubicBezTo>
                    <a:close/>
                    <a:moveTo>
                      <a:pt x="101" y="19"/>
                    </a:moveTo>
                    <a:cubicBezTo>
                      <a:pt x="93" y="23"/>
                      <a:pt x="86" y="29"/>
                      <a:pt x="80" y="35"/>
                    </a:cubicBezTo>
                    <a:cubicBezTo>
                      <a:pt x="77" y="38"/>
                      <a:pt x="73" y="40"/>
                      <a:pt x="70" y="43"/>
                    </a:cubicBezTo>
                    <a:cubicBezTo>
                      <a:pt x="70" y="43"/>
                      <a:pt x="70" y="43"/>
                      <a:pt x="70" y="43"/>
                    </a:cubicBezTo>
                    <a:cubicBezTo>
                      <a:pt x="70" y="43"/>
                      <a:pt x="70" y="43"/>
                      <a:pt x="70" y="43"/>
                    </a:cubicBezTo>
                    <a:cubicBezTo>
                      <a:pt x="72" y="41"/>
                      <a:pt x="74" y="40"/>
                      <a:pt x="75" y="38"/>
                    </a:cubicBezTo>
                    <a:cubicBezTo>
                      <a:pt x="82" y="32"/>
                      <a:pt x="89" y="27"/>
                      <a:pt x="95" y="21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6" y="20"/>
                      <a:pt x="97" y="19"/>
                      <a:pt x="97" y="19"/>
                    </a:cubicBezTo>
                    <a:cubicBezTo>
                      <a:pt x="98" y="18"/>
                      <a:pt x="97" y="18"/>
                      <a:pt x="97" y="18"/>
                    </a:cubicBezTo>
                    <a:cubicBezTo>
                      <a:pt x="93" y="21"/>
                      <a:pt x="89" y="24"/>
                      <a:pt x="85" y="27"/>
                    </a:cubicBezTo>
                    <a:cubicBezTo>
                      <a:pt x="89" y="24"/>
                      <a:pt x="93" y="21"/>
                      <a:pt x="97" y="17"/>
                    </a:cubicBezTo>
                    <a:cubicBezTo>
                      <a:pt x="98" y="17"/>
                      <a:pt x="99" y="18"/>
                      <a:pt x="101" y="19"/>
                    </a:cubicBezTo>
                    <a:close/>
                    <a:moveTo>
                      <a:pt x="103" y="20"/>
                    </a:moveTo>
                    <a:cubicBezTo>
                      <a:pt x="98" y="23"/>
                      <a:pt x="93" y="27"/>
                      <a:pt x="89" y="31"/>
                    </a:cubicBezTo>
                    <a:cubicBezTo>
                      <a:pt x="86" y="33"/>
                      <a:pt x="82" y="35"/>
                      <a:pt x="80" y="38"/>
                    </a:cubicBezTo>
                    <a:cubicBezTo>
                      <a:pt x="78" y="39"/>
                      <a:pt x="77" y="41"/>
                      <a:pt x="75" y="42"/>
                    </a:cubicBezTo>
                    <a:cubicBezTo>
                      <a:pt x="70" y="47"/>
                      <a:pt x="76" y="40"/>
                      <a:pt x="77" y="39"/>
                    </a:cubicBezTo>
                    <a:cubicBezTo>
                      <a:pt x="78" y="38"/>
                      <a:pt x="79" y="37"/>
                      <a:pt x="80" y="36"/>
                    </a:cubicBezTo>
                    <a:cubicBezTo>
                      <a:pt x="81" y="35"/>
                      <a:pt x="82" y="34"/>
                      <a:pt x="84" y="33"/>
                    </a:cubicBezTo>
                    <a:cubicBezTo>
                      <a:pt x="89" y="28"/>
                      <a:pt x="96" y="24"/>
                      <a:pt x="102" y="19"/>
                    </a:cubicBezTo>
                    <a:cubicBezTo>
                      <a:pt x="102" y="19"/>
                      <a:pt x="103" y="20"/>
                      <a:pt x="103" y="20"/>
                    </a:cubicBezTo>
                    <a:close/>
                    <a:moveTo>
                      <a:pt x="88" y="29"/>
                    </a:moveTo>
                    <a:cubicBezTo>
                      <a:pt x="91" y="26"/>
                      <a:pt x="95" y="23"/>
                      <a:pt x="98" y="21"/>
                    </a:cubicBezTo>
                    <a:cubicBezTo>
                      <a:pt x="99" y="21"/>
                      <a:pt x="99" y="21"/>
                      <a:pt x="99" y="21"/>
                    </a:cubicBezTo>
                    <a:cubicBezTo>
                      <a:pt x="99" y="21"/>
                      <a:pt x="98" y="21"/>
                      <a:pt x="98" y="21"/>
                    </a:cubicBezTo>
                    <a:cubicBezTo>
                      <a:pt x="96" y="23"/>
                      <a:pt x="95" y="24"/>
                      <a:pt x="93" y="25"/>
                    </a:cubicBezTo>
                    <a:cubicBezTo>
                      <a:pt x="91" y="27"/>
                      <a:pt x="89" y="28"/>
                      <a:pt x="88" y="29"/>
                    </a:cubicBezTo>
                    <a:close/>
                    <a:moveTo>
                      <a:pt x="59" y="41"/>
                    </a:moveTo>
                    <a:cubicBezTo>
                      <a:pt x="57" y="43"/>
                      <a:pt x="54" y="46"/>
                      <a:pt x="52" y="49"/>
                    </a:cubicBezTo>
                    <a:cubicBezTo>
                      <a:pt x="52" y="49"/>
                      <a:pt x="52" y="49"/>
                      <a:pt x="52" y="49"/>
                    </a:cubicBezTo>
                    <a:cubicBezTo>
                      <a:pt x="50" y="49"/>
                      <a:pt x="49" y="50"/>
                      <a:pt x="48" y="50"/>
                    </a:cubicBezTo>
                    <a:cubicBezTo>
                      <a:pt x="51" y="47"/>
                      <a:pt x="55" y="44"/>
                      <a:pt x="59" y="41"/>
                    </a:cubicBezTo>
                    <a:close/>
                    <a:moveTo>
                      <a:pt x="81" y="30"/>
                    </a:moveTo>
                    <a:cubicBezTo>
                      <a:pt x="80" y="31"/>
                      <a:pt x="79" y="32"/>
                      <a:pt x="78" y="33"/>
                    </a:cubicBezTo>
                    <a:cubicBezTo>
                      <a:pt x="75" y="35"/>
                      <a:pt x="72" y="38"/>
                      <a:pt x="69" y="40"/>
                    </a:cubicBezTo>
                    <a:cubicBezTo>
                      <a:pt x="69" y="41"/>
                      <a:pt x="69" y="41"/>
                      <a:pt x="68" y="41"/>
                    </a:cubicBezTo>
                    <a:cubicBezTo>
                      <a:pt x="69" y="40"/>
                      <a:pt x="70" y="39"/>
                      <a:pt x="71" y="38"/>
                    </a:cubicBezTo>
                    <a:cubicBezTo>
                      <a:pt x="74" y="35"/>
                      <a:pt x="77" y="33"/>
                      <a:pt x="80" y="31"/>
                    </a:cubicBezTo>
                    <a:cubicBezTo>
                      <a:pt x="81" y="31"/>
                      <a:pt x="81" y="31"/>
                      <a:pt x="81" y="30"/>
                    </a:cubicBezTo>
                    <a:close/>
                    <a:moveTo>
                      <a:pt x="75" y="40"/>
                    </a:moveTo>
                    <a:cubicBezTo>
                      <a:pt x="73" y="42"/>
                      <a:pt x="72" y="43"/>
                      <a:pt x="71" y="44"/>
                    </a:cubicBezTo>
                    <a:cubicBezTo>
                      <a:pt x="71" y="44"/>
                      <a:pt x="71" y="45"/>
                      <a:pt x="71" y="45"/>
                    </a:cubicBezTo>
                    <a:cubicBezTo>
                      <a:pt x="70" y="45"/>
                      <a:pt x="69" y="45"/>
                      <a:pt x="68" y="45"/>
                    </a:cubicBezTo>
                    <a:cubicBezTo>
                      <a:pt x="70" y="44"/>
                      <a:pt x="72" y="42"/>
                      <a:pt x="75" y="40"/>
                    </a:cubicBezTo>
                    <a:close/>
                    <a:moveTo>
                      <a:pt x="84" y="50"/>
                    </a:moveTo>
                    <a:cubicBezTo>
                      <a:pt x="88" y="47"/>
                      <a:pt x="92" y="43"/>
                      <a:pt x="96" y="39"/>
                    </a:cubicBezTo>
                    <a:cubicBezTo>
                      <a:pt x="95" y="41"/>
                      <a:pt x="94" y="42"/>
                      <a:pt x="93" y="43"/>
                    </a:cubicBezTo>
                    <a:cubicBezTo>
                      <a:pt x="90" y="46"/>
                      <a:pt x="86" y="49"/>
                      <a:pt x="84" y="53"/>
                    </a:cubicBezTo>
                    <a:cubicBezTo>
                      <a:pt x="84" y="52"/>
                      <a:pt x="84" y="51"/>
                      <a:pt x="84" y="50"/>
                    </a:cubicBezTo>
                    <a:close/>
                    <a:moveTo>
                      <a:pt x="83" y="46"/>
                    </a:moveTo>
                    <a:cubicBezTo>
                      <a:pt x="87" y="44"/>
                      <a:pt x="90" y="41"/>
                      <a:pt x="93" y="38"/>
                    </a:cubicBezTo>
                    <a:cubicBezTo>
                      <a:pt x="96" y="35"/>
                      <a:pt x="98" y="33"/>
                      <a:pt x="100" y="31"/>
                    </a:cubicBezTo>
                    <a:cubicBezTo>
                      <a:pt x="100" y="31"/>
                      <a:pt x="101" y="31"/>
                      <a:pt x="101" y="30"/>
                    </a:cubicBezTo>
                    <a:cubicBezTo>
                      <a:pt x="98" y="33"/>
                      <a:pt x="96" y="35"/>
                      <a:pt x="94" y="38"/>
                    </a:cubicBezTo>
                    <a:cubicBezTo>
                      <a:pt x="91" y="42"/>
                      <a:pt x="87" y="45"/>
                      <a:pt x="83" y="49"/>
                    </a:cubicBezTo>
                    <a:cubicBezTo>
                      <a:pt x="83" y="48"/>
                      <a:pt x="83" y="47"/>
                      <a:pt x="83" y="46"/>
                    </a:cubicBezTo>
                    <a:close/>
                    <a:moveTo>
                      <a:pt x="82" y="44"/>
                    </a:moveTo>
                    <a:cubicBezTo>
                      <a:pt x="84" y="42"/>
                      <a:pt x="86" y="41"/>
                      <a:pt x="88" y="39"/>
                    </a:cubicBezTo>
                    <a:cubicBezTo>
                      <a:pt x="86" y="41"/>
                      <a:pt x="84" y="43"/>
                      <a:pt x="83" y="45"/>
                    </a:cubicBezTo>
                    <a:cubicBezTo>
                      <a:pt x="83" y="45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lose/>
                    <a:moveTo>
                      <a:pt x="81" y="43"/>
                    </a:moveTo>
                    <a:cubicBezTo>
                      <a:pt x="81" y="43"/>
                      <a:pt x="81" y="43"/>
                      <a:pt x="81" y="43"/>
                    </a:cubicBezTo>
                    <a:cubicBezTo>
                      <a:pt x="80" y="43"/>
                      <a:pt x="80" y="43"/>
                      <a:pt x="79" y="43"/>
                    </a:cubicBezTo>
                    <a:cubicBezTo>
                      <a:pt x="82" y="41"/>
                      <a:pt x="84" y="39"/>
                      <a:pt x="87" y="36"/>
                    </a:cubicBezTo>
                    <a:cubicBezTo>
                      <a:pt x="91" y="32"/>
                      <a:pt x="96" y="29"/>
                      <a:pt x="100" y="26"/>
                    </a:cubicBezTo>
                    <a:cubicBezTo>
                      <a:pt x="100" y="27"/>
                      <a:pt x="99" y="27"/>
                      <a:pt x="98" y="28"/>
                    </a:cubicBezTo>
                    <a:cubicBezTo>
                      <a:pt x="96" y="29"/>
                      <a:pt x="94" y="31"/>
                      <a:pt x="92" y="32"/>
                    </a:cubicBezTo>
                    <a:cubicBezTo>
                      <a:pt x="88" y="36"/>
                      <a:pt x="85" y="39"/>
                      <a:pt x="81" y="43"/>
                    </a:cubicBezTo>
                    <a:close/>
                    <a:moveTo>
                      <a:pt x="84" y="55"/>
                    </a:moveTo>
                    <a:cubicBezTo>
                      <a:pt x="84" y="55"/>
                      <a:pt x="84" y="55"/>
                      <a:pt x="84" y="54"/>
                    </a:cubicBezTo>
                    <a:cubicBezTo>
                      <a:pt x="86" y="51"/>
                      <a:pt x="89" y="48"/>
                      <a:pt x="92" y="44"/>
                    </a:cubicBezTo>
                    <a:cubicBezTo>
                      <a:pt x="95" y="42"/>
                      <a:pt x="97" y="39"/>
                      <a:pt x="100" y="36"/>
                    </a:cubicBezTo>
                    <a:cubicBezTo>
                      <a:pt x="100" y="35"/>
                      <a:pt x="101" y="35"/>
                      <a:pt x="102" y="34"/>
                    </a:cubicBezTo>
                    <a:cubicBezTo>
                      <a:pt x="96" y="41"/>
                      <a:pt x="90" y="48"/>
                      <a:pt x="84" y="55"/>
                    </a:cubicBezTo>
                    <a:close/>
                    <a:moveTo>
                      <a:pt x="109" y="24"/>
                    </a:moveTo>
                    <a:cubicBezTo>
                      <a:pt x="109" y="25"/>
                      <a:pt x="108" y="26"/>
                      <a:pt x="107" y="27"/>
                    </a:cubicBezTo>
                    <a:cubicBezTo>
                      <a:pt x="107" y="27"/>
                      <a:pt x="107" y="27"/>
                      <a:pt x="107" y="27"/>
                    </a:cubicBezTo>
                    <a:cubicBezTo>
                      <a:pt x="104" y="29"/>
                      <a:pt x="102" y="32"/>
                      <a:pt x="100" y="34"/>
                    </a:cubicBezTo>
                    <a:cubicBezTo>
                      <a:pt x="98" y="37"/>
                      <a:pt x="95" y="39"/>
                      <a:pt x="93" y="42"/>
                    </a:cubicBezTo>
                    <a:cubicBezTo>
                      <a:pt x="90" y="44"/>
                      <a:pt x="87" y="46"/>
                      <a:pt x="84" y="49"/>
                    </a:cubicBezTo>
                    <a:cubicBezTo>
                      <a:pt x="85" y="48"/>
                      <a:pt x="86" y="47"/>
                      <a:pt x="87" y="46"/>
                    </a:cubicBezTo>
                    <a:cubicBezTo>
                      <a:pt x="89" y="45"/>
                      <a:pt x="90" y="43"/>
                      <a:pt x="91" y="42"/>
                    </a:cubicBezTo>
                    <a:cubicBezTo>
                      <a:pt x="94" y="40"/>
                      <a:pt x="96" y="37"/>
                      <a:pt x="98" y="35"/>
                    </a:cubicBezTo>
                    <a:cubicBezTo>
                      <a:pt x="100" y="32"/>
                      <a:pt x="103" y="29"/>
                      <a:pt x="106" y="27"/>
                    </a:cubicBezTo>
                    <a:cubicBezTo>
                      <a:pt x="107" y="27"/>
                      <a:pt x="107" y="26"/>
                      <a:pt x="107" y="26"/>
                    </a:cubicBezTo>
                    <a:cubicBezTo>
                      <a:pt x="107" y="25"/>
                      <a:pt x="108" y="25"/>
                      <a:pt x="108" y="25"/>
                    </a:cubicBezTo>
                    <a:cubicBezTo>
                      <a:pt x="108" y="24"/>
                      <a:pt x="108" y="24"/>
                      <a:pt x="108" y="24"/>
                    </a:cubicBezTo>
                    <a:cubicBezTo>
                      <a:pt x="104" y="27"/>
                      <a:pt x="100" y="30"/>
                      <a:pt x="96" y="34"/>
                    </a:cubicBezTo>
                    <a:cubicBezTo>
                      <a:pt x="92" y="37"/>
                      <a:pt x="89" y="42"/>
                      <a:pt x="85" y="45"/>
                    </a:cubicBezTo>
                    <a:cubicBezTo>
                      <a:pt x="83" y="45"/>
                      <a:pt x="83" y="46"/>
                      <a:pt x="84" y="45"/>
                    </a:cubicBezTo>
                    <a:cubicBezTo>
                      <a:pt x="85" y="43"/>
                      <a:pt x="86" y="42"/>
                      <a:pt x="88" y="40"/>
                    </a:cubicBezTo>
                    <a:cubicBezTo>
                      <a:pt x="90" y="38"/>
                      <a:pt x="92" y="36"/>
                      <a:pt x="94" y="34"/>
                    </a:cubicBezTo>
                    <a:cubicBezTo>
                      <a:pt x="97" y="31"/>
                      <a:pt x="101" y="28"/>
                      <a:pt x="105" y="25"/>
                    </a:cubicBezTo>
                    <a:cubicBezTo>
                      <a:pt x="105" y="25"/>
                      <a:pt x="106" y="25"/>
                      <a:pt x="106" y="24"/>
                    </a:cubicBezTo>
                    <a:cubicBezTo>
                      <a:pt x="106" y="24"/>
                      <a:pt x="107" y="24"/>
                      <a:pt x="107" y="23"/>
                    </a:cubicBezTo>
                    <a:cubicBezTo>
                      <a:pt x="107" y="23"/>
                      <a:pt x="107" y="23"/>
                      <a:pt x="106" y="23"/>
                    </a:cubicBezTo>
                    <a:cubicBezTo>
                      <a:pt x="103" y="26"/>
                      <a:pt x="98" y="28"/>
                      <a:pt x="95" y="31"/>
                    </a:cubicBezTo>
                    <a:cubicBezTo>
                      <a:pt x="91" y="35"/>
                      <a:pt x="88" y="39"/>
                      <a:pt x="84" y="42"/>
                    </a:cubicBezTo>
                    <a:cubicBezTo>
                      <a:pt x="83" y="42"/>
                      <a:pt x="83" y="43"/>
                      <a:pt x="82" y="43"/>
                    </a:cubicBezTo>
                    <a:cubicBezTo>
                      <a:pt x="82" y="43"/>
                      <a:pt x="82" y="43"/>
                      <a:pt x="82" y="43"/>
                    </a:cubicBezTo>
                    <a:cubicBezTo>
                      <a:pt x="83" y="42"/>
                      <a:pt x="85" y="40"/>
                      <a:pt x="86" y="39"/>
                    </a:cubicBezTo>
                    <a:cubicBezTo>
                      <a:pt x="88" y="37"/>
                      <a:pt x="90" y="35"/>
                      <a:pt x="92" y="33"/>
                    </a:cubicBezTo>
                    <a:cubicBezTo>
                      <a:pt x="96" y="29"/>
                      <a:pt x="101" y="27"/>
                      <a:pt x="104" y="23"/>
                    </a:cubicBezTo>
                    <a:cubicBezTo>
                      <a:pt x="105" y="23"/>
                      <a:pt x="104" y="23"/>
                      <a:pt x="104" y="23"/>
                    </a:cubicBezTo>
                    <a:cubicBezTo>
                      <a:pt x="97" y="27"/>
                      <a:pt x="90" y="32"/>
                      <a:pt x="84" y="38"/>
                    </a:cubicBezTo>
                    <a:cubicBezTo>
                      <a:pt x="83" y="39"/>
                      <a:pt x="81" y="40"/>
                      <a:pt x="80" y="42"/>
                    </a:cubicBezTo>
                    <a:cubicBezTo>
                      <a:pt x="75" y="45"/>
                      <a:pt x="79" y="42"/>
                      <a:pt x="80" y="41"/>
                    </a:cubicBezTo>
                    <a:cubicBezTo>
                      <a:pt x="83" y="38"/>
                      <a:pt x="86" y="35"/>
                      <a:pt x="89" y="32"/>
                    </a:cubicBezTo>
                    <a:cubicBezTo>
                      <a:pt x="94" y="28"/>
                      <a:pt x="99" y="25"/>
                      <a:pt x="103" y="21"/>
                    </a:cubicBezTo>
                    <a:cubicBezTo>
                      <a:pt x="104" y="21"/>
                      <a:pt x="104" y="20"/>
                      <a:pt x="104" y="20"/>
                    </a:cubicBezTo>
                    <a:cubicBezTo>
                      <a:pt x="106" y="21"/>
                      <a:pt x="107" y="23"/>
                      <a:pt x="109" y="24"/>
                    </a:cubicBezTo>
                    <a:close/>
                    <a:moveTo>
                      <a:pt x="91" y="36"/>
                    </a:moveTo>
                    <a:cubicBezTo>
                      <a:pt x="93" y="34"/>
                      <a:pt x="95" y="32"/>
                      <a:pt x="97" y="31"/>
                    </a:cubicBezTo>
                    <a:cubicBezTo>
                      <a:pt x="96" y="32"/>
                      <a:pt x="95" y="33"/>
                      <a:pt x="94" y="34"/>
                    </a:cubicBezTo>
                    <a:cubicBezTo>
                      <a:pt x="93" y="34"/>
                      <a:pt x="92" y="35"/>
                      <a:pt x="91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159"/>
              <p:cNvSpPr>
                <a:spLocks noEditPoints="1"/>
              </p:cNvSpPr>
              <p:nvPr/>
            </p:nvSpPr>
            <p:spPr bwMode="auto">
              <a:xfrm>
                <a:off x="5356" y="8"/>
                <a:ext cx="265" cy="142"/>
              </a:xfrm>
              <a:custGeom>
                <a:avLst/>
                <a:gdLst>
                  <a:gd name="T0" fmla="*/ 71 w 112"/>
                  <a:gd name="T1" fmla="*/ 0 h 60"/>
                  <a:gd name="T2" fmla="*/ 11 w 112"/>
                  <a:gd name="T3" fmla="*/ 59 h 60"/>
                  <a:gd name="T4" fmla="*/ 84 w 112"/>
                  <a:gd name="T5" fmla="*/ 35 h 60"/>
                  <a:gd name="T6" fmla="*/ 82 w 112"/>
                  <a:gd name="T7" fmla="*/ 31 h 60"/>
                  <a:gd name="T8" fmla="*/ 88 w 112"/>
                  <a:gd name="T9" fmla="*/ 23 h 60"/>
                  <a:gd name="T10" fmla="*/ 7 w 112"/>
                  <a:gd name="T11" fmla="*/ 32 h 60"/>
                  <a:gd name="T12" fmla="*/ 15 w 112"/>
                  <a:gd name="T13" fmla="*/ 31 h 60"/>
                  <a:gd name="T14" fmla="*/ 14 w 112"/>
                  <a:gd name="T15" fmla="*/ 41 h 60"/>
                  <a:gd name="T16" fmla="*/ 15 w 112"/>
                  <a:gd name="T17" fmla="*/ 43 h 60"/>
                  <a:gd name="T18" fmla="*/ 25 w 112"/>
                  <a:gd name="T19" fmla="*/ 39 h 60"/>
                  <a:gd name="T20" fmla="*/ 17 w 112"/>
                  <a:gd name="T21" fmla="*/ 50 h 60"/>
                  <a:gd name="T22" fmla="*/ 49 w 112"/>
                  <a:gd name="T23" fmla="*/ 30 h 60"/>
                  <a:gd name="T24" fmla="*/ 59 w 112"/>
                  <a:gd name="T25" fmla="*/ 22 h 60"/>
                  <a:gd name="T26" fmla="*/ 39 w 112"/>
                  <a:gd name="T27" fmla="*/ 41 h 60"/>
                  <a:gd name="T28" fmla="*/ 88 w 112"/>
                  <a:gd name="T29" fmla="*/ 13 h 60"/>
                  <a:gd name="T30" fmla="*/ 77 w 112"/>
                  <a:gd name="T31" fmla="*/ 14 h 60"/>
                  <a:gd name="T32" fmla="*/ 75 w 112"/>
                  <a:gd name="T33" fmla="*/ 6 h 60"/>
                  <a:gd name="T34" fmla="*/ 51 w 112"/>
                  <a:gd name="T35" fmla="*/ 37 h 60"/>
                  <a:gd name="T36" fmla="*/ 74 w 112"/>
                  <a:gd name="T37" fmla="*/ 18 h 60"/>
                  <a:gd name="T38" fmla="*/ 78 w 112"/>
                  <a:gd name="T39" fmla="*/ 19 h 60"/>
                  <a:gd name="T40" fmla="*/ 80 w 112"/>
                  <a:gd name="T41" fmla="*/ 20 h 60"/>
                  <a:gd name="T42" fmla="*/ 78 w 112"/>
                  <a:gd name="T43" fmla="*/ 17 h 60"/>
                  <a:gd name="T44" fmla="*/ 75 w 112"/>
                  <a:gd name="T45" fmla="*/ 14 h 60"/>
                  <a:gd name="T46" fmla="*/ 73 w 112"/>
                  <a:gd name="T47" fmla="*/ 4 h 60"/>
                  <a:gd name="T48" fmla="*/ 14 w 112"/>
                  <a:gd name="T49" fmla="*/ 52 h 60"/>
                  <a:gd name="T50" fmla="*/ 13 w 112"/>
                  <a:gd name="T51" fmla="*/ 46 h 60"/>
                  <a:gd name="T52" fmla="*/ 14 w 112"/>
                  <a:gd name="T53" fmla="*/ 54 h 60"/>
                  <a:gd name="T54" fmla="*/ 36 w 112"/>
                  <a:gd name="T55" fmla="*/ 32 h 60"/>
                  <a:gd name="T56" fmla="*/ 12 w 112"/>
                  <a:gd name="T57" fmla="*/ 45 h 60"/>
                  <a:gd name="T58" fmla="*/ 11 w 112"/>
                  <a:gd name="T59" fmla="*/ 41 h 60"/>
                  <a:gd name="T60" fmla="*/ 16 w 112"/>
                  <a:gd name="T61" fmla="*/ 36 h 60"/>
                  <a:gd name="T62" fmla="*/ 8 w 112"/>
                  <a:gd name="T63" fmla="*/ 35 h 60"/>
                  <a:gd name="T64" fmla="*/ 21 w 112"/>
                  <a:gd name="T65" fmla="*/ 55 h 60"/>
                  <a:gd name="T66" fmla="*/ 66 w 112"/>
                  <a:gd name="T67" fmla="*/ 22 h 60"/>
                  <a:gd name="T68" fmla="*/ 77 w 112"/>
                  <a:gd name="T69" fmla="*/ 18 h 60"/>
                  <a:gd name="T70" fmla="*/ 51 w 112"/>
                  <a:gd name="T71" fmla="*/ 44 h 60"/>
                  <a:gd name="T72" fmla="*/ 53 w 112"/>
                  <a:gd name="T73" fmla="*/ 48 h 60"/>
                  <a:gd name="T74" fmla="*/ 93 w 112"/>
                  <a:gd name="T75" fmla="*/ 15 h 60"/>
                  <a:gd name="T76" fmla="*/ 46 w 112"/>
                  <a:gd name="T77" fmla="*/ 50 h 60"/>
                  <a:gd name="T78" fmla="*/ 69 w 112"/>
                  <a:gd name="T79" fmla="*/ 43 h 60"/>
                  <a:gd name="T80" fmla="*/ 84 w 112"/>
                  <a:gd name="T81" fmla="*/ 27 h 60"/>
                  <a:gd name="T82" fmla="*/ 76 w 112"/>
                  <a:gd name="T83" fmla="*/ 38 h 60"/>
                  <a:gd name="T84" fmla="*/ 98 w 112"/>
                  <a:gd name="T85" fmla="*/ 20 h 60"/>
                  <a:gd name="T86" fmla="*/ 47 w 112"/>
                  <a:gd name="T87" fmla="*/ 50 h 60"/>
                  <a:gd name="T88" fmla="*/ 80 w 112"/>
                  <a:gd name="T89" fmla="*/ 31 h 60"/>
                  <a:gd name="T90" fmla="*/ 83 w 112"/>
                  <a:gd name="T91" fmla="*/ 50 h 60"/>
                  <a:gd name="T92" fmla="*/ 99 w 112"/>
                  <a:gd name="T93" fmla="*/ 31 h 60"/>
                  <a:gd name="T94" fmla="*/ 82 w 112"/>
                  <a:gd name="T95" fmla="*/ 45 h 60"/>
                  <a:gd name="T96" fmla="*/ 100 w 112"/>
                  <a:gd name="T97" fmla="*/ 26 h 60"/>
                  <a:gd name="T98" fmla="*/ 99 w 112"/>
                  <a:gd name="T99" fmla="*/ 35 h 60"/>
                  <a:gd name="T100" fmla="*/ 92 w 112"/>
                  <a:gd name="T101" fmla="*/ 41 h 60"/>
                  <a:gd name="T102" fmla="*/ 107 w 112"/>
                  <a:gd name="T103" fmla="*/ 24 h 60"/>
                  <a:gd name="T104" fmla="*/ 104 w 112"/>
                  <a:gd name="T105" fmla="*/ 25 h 60"/>
                  <a:gd name="T106" fmla="*/ 81 w 112"/>
                  <a:gd name="T107" fmla="*/ 43 h 60"/>
                  <a:gd name="T108" fmla="*/ 79 w 112"/>
                  <a:gd name="T109" fmla="*/ 40 h 60"/>
                  <a:gd name="T110" fmla="*/ 93 w 112"/>
                  <a:gd name="T111" fmla="*/ 3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2" h="60">
                    <a:moveTo>
                      <a:pt x="83" y="59"/>
                    </a:moveTo>
                    <a:cubicBezTo>
                      <a:pt x="84" y="59"/>
                      <a:pt x="84" y="59"/>
                      <a:pt x="85" y="58"/>
                    </a:cubicBezTo>
                    <a:cubicBezTo>
                      <a:pt x="93" y="47"/>
                      <a:pt x="103" y="36"/>
                      <a:pt x="112" y="24"/>
                    </a:cubicBezTo>
                    <a:cubicBezTo>
                      <a:pt x="112" y="24"/>
                      <a:pt x="112" y="23"/>
                      <a:pt x="112" y="23"/>
                    </a:cubicBezTo>
                    <a:cubicBezTo>
                      <a:pt x="112" y="22"/>
                      <a:pt x="112" y="22"/>
                      <a:pt x="111" y="22"/>
                    </a:cubicBezTo>
                    <a:cubicBezTo>
                      <a:pt x="105" y="17"/>
                      <a:pt x="97" y="14"/>
                      <a:pt x="90" y="10"/>
                    </a:cubicBezTo>
                    <a:cubicBezTo>
                      <a:pt x="84" y="7"/>
                      <a:pt x="78" y="3"/>
                      <a:pt x="71" y="0"/>
                    </a:cubicBezTo>
                    <a:cubicBezTo>
                      <a:pt x="71" y="0"/>
                      <a:pt x="71" y="0"/>
                      <a:pt x="70" y="0"/>
                    </a:cubicBezTo>
                    <a:cubicBezTo>
                      <a:pt x="69" y="1"/>
                      <a:pt x="69" y="1"/>
                      <a:pt x="69" y="2"/>
                    </a:cubicBezTo>
                    <a:cubicBezTo>
                      <a:pt x="71" y="7"/>
                      <a:pt x="71" y="12"/>
                      <a:pt x="71" y="16"/>
                    </a:cubicBezTo>
                    <a:cubicBezTo>
                      <a:pt x="48" y="21"/>
                      <a:pt x="25" y="27"/>
                      <a:pt x="1" y="28"/>
                    </a:cubicBezTo>
                    <a:cubicBezTo>
                      <a:pt x="0" y="28"/>
                      <a:pt x="0" y="29"/>
                      <a:pt x="0" y="29"/>
                    </a:cubicBezTo>
                    <a:cubicBezTo>
                      <a:pt x="0" y="30"/>
                      <a:pt x="0" y="30"/>
                      <a:pt x="0" y="31"/>
                    </a:cubicBezTo>
                    <a:cubicBezTo>
                      <a:pt x="8" y="37"/>
                      <a:pt x="12" y="49"/>
                      <a:pt x="11" y="59"/>
                    </a:cubicBezTo>
                    <a:cubicBezTo>
                      <a:pt x="11" y="59"/>
                      <a:pt x="11" y="60"/>
                      <a:pt x="11" y="60"/>
                    </a:cubicBezTo>
                    <a:cubicBezTo>
                      <a:pt x="11" y="60"/>
                      <a:pt x="12" y="60"/>
                      <a:pt x="12" y="60"/>
                    </a:cubicBezTo>
                    <a:cubicBezTo>
                      <a:pt x="35" y="56"/>
                      <a:pt x="57" y="50"/>
                      <a:pt x="79" y="46"/>
                    </a:cubicBezTo>
                    <a:cubicBezTo>
                      <a:pt x="80" y="50"/>
                      <a:pt x="81" y="54"/>
                      <a:pt x="81" y="58"/>
                    </a:cubicBezTo>
                    <a:cubicBezTo>
                      <a:pt x="82" y="59"/>
                      <a:pt x="83" y="59"/>
                      <a:pt x="83" y="59"/>
                    </a:cubicBezTo>
                    <a:close/>
                    <a:moveTo>
                      <a:pt x="73" y="44"/>
                    </a:moveTo>
                    <a:cubicBezTo>
                      <a:pt x="77" y="42"/>
                      <a:pt x="80" y="37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1" y="37"/>
                      <a:pt x="78" y="40"/>
                      <a:pt x="76" y="43"/>
                    </a:cubicBezTo>
                    <a:cubicBezTo>
                      <a:pt x="75" y="43"/>
                      <a:pt x="74" y="44"/>
                      <a:pt x="73" y="44"/>
                    </a:cubicBezTo>
                    <a:close/>
                    <a:moveTo>
                      <a:pt x="62" y="46"/>
                    </a:moveTo>
                    <a:cubicBezTo>
                      <a:pt x="67" y="43"/>
                      <a:pt x="71" y="39"/>
                      <a:pt x="75" y="35"/>
                    </a:cubicBezTo>
                    <a:cubicBezTo>
                      <a:pt x="80" y="31"/>
                      <a:pt x="85" y="28"/>
                      <a:pt x="90" y="24"/>
                    </a:cubicBezTo>
                    <a:cubicBezTo>
                      <a:pt x="88" y="26"/>
                      <a:pt x="85" y="28"/>
                      <a:pt x="82" y="31"/>
                    </a:cubicBezTo>
                    <a:cubicBezTo>
                      <a:pt x="76" y="35"/>
                      <a:pt x="71" y="40"/>
                      <a:pt x="65" y="45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4" y="46"/>
                      <a:pt x="63" y="46"/>
                      <a:pt x="62" y="46"/>
                    </a:cubicBezTo>
                    <a:close/>
                    <a:moveTo>
                      <a:pt x="53" y="48"/>
                    </a:moveTo>
                    <a:cubicBezTo>
                      <a:pt x="66" y="40"/>
                      <a:pt x="78" y="29"/>
                      <a:pt x="91" y="19"/>
                    </a:cubicBezTo>
                    <a:cubicBezTo>
                      <a:pt x="92" y="19"/>
                      <a:pt x="97" y="14"/>
                      <a:pt x="93" y="18"/>
                    </a:cubicBezTo>
                    <a:cubicBezTo>
                      <a:pt x="92" y="20"/>
                      <a:pt x="90" y="21"/>
                      <a:pt x="88" y="23"/>
                    </a:cubicBezTo>
                    <a:cubicBezTo>
                      <a:pt x="85" y="26"/>
                      <a:pt x="82" y="28"/>
                      <a:pt x="78" y="31"/>
                    </a:cubicBezTo>
                    <a:cubicBezTo>
                      <a:pt x="72" y="36"/>
                      <a:pt x="66" y="42"/>
                      <a:pt x="60" y="47"/>
                    </a:cubicBezTo>
                    <a:cubicBezTo>
                      <a:pt x="57" y="47"/>
                      <a:pt x="55" y="48"/>
                      <a:pt x="53" y="48"/>
                    </a:cubicBezTo>
                    <a:close/>
                    <a:moveTo>
                      <a:pt x="5" y="31"/>
                    </a:moveTo>
                    <a:cubicBezTo>
                      <a:pt x="6" y="30"/>
                      <a:pt x="7" y="30"/>
                      <a:pt x="9" y="30"/>
                    </a:cubicBezTo>
                    <a:cubicBezTo>
                      <a:pt x="8" y="31"/>
                      <a:pt x="7" y="31"/>
                      <a:pt x="6" y="32"/>
                    </a:cubicBezTo>
                    <a:cubicBezTo>
                      <a:pt x="6" y="32"/>
                      <a:pt x="6" y="32"/>
                      <a:pt x="7" y="32"/>
                    </a:cubicBezTo>
                    <a:cubicBezTo>
                      <a:pt x="7" y="32"/>
                      <a:pt x="10" y="29"/>
                      <a:pt x="9" y="32"/>
                    </a:cubicBezTo>
                    <a:cubicBezTo>
                      <a:pt x="8" y="32"/>
                      <a:pt x="8" y="33"/>
                      <a:pt x="7" y="34"/>
                    </a:cubicBezTo>
                    <a:cubicBezTo>
                      <a:pt x="7" y="33"/>
                      <a:pt x="6" y="32"/>
                      <a:pt x="5" y="31"/>
                    </a:cubicBezTo>
                    <a:close/>
                    <a:moveTo>
                      <a:pt x="21" y="29"/>
                    </a:moveTo>
                    <a:cubicBezTo>
                      <a:pt x="18" y="31"/>
                      <a:pt x="17" y="33"/>
                      <a:pt x="15" y="34"/>
                    </a:cubicBezTo>
                    <a:cubicBezTo>
                      <a:pt x="14" y="35"/>
                      <a:pt x="10" y="38"/>
                      <a:pt x="11" y="37"/>
                    </a:cubicBezTo>
                    <a:cubicBezTo>
                      <a:pt x="12" y="35"/>
                      <a:pt x="14" y="33"/>
                      <a:pt x="15" y="31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2" y="31"/>
                      <a:pt x="10" y="32"/>
                      <a:pt x="8" y="34"/>
                    </a:cubicBezTo>
                    <a:cubicBezTo>
                      <a:pt x="7" y="34"/>
                      <a:pt x="9" y="32"/>
                      <a:pt x="10" y="32"/>
                    </a:cubicBezTo>
                    <a:cubicBezTo>
                      <a:pt x="10" y="31"/>
                      <a:pt x="10" y="31"/>
                      <a:pt x="11" y="30"/>
                    </a:cubicBezTo>
                    <a:cubicBezTo>
                      <a:pt x="14" y="30"/>
                      <a:pt x="17" y="30"/>
                      <a:pt x="21" y="29"/>
                    </a:cubicBezTo>
                    <a:close/>
                    <a:moveTo>
                      <a:pt x="31" y="28"/>
                    </a:moveTo>
                    <a:cubicBezTo>
                      <a:pt x="25" y="31"/>
                      <a:pt x="21" y="38"/>
                      <a:pt x="14" y="41"/>
                    </a:cubicBezTo>
                    <a:cubicBezTo>
                      <a:pt x="11" y="43"/>
                      <a:pt x="14" y="41"/>
                      <a:pt x="16" y="40"/>
                    </a:cubicBezTo>
                    <a:cubicBezTo>
                      <a:pt x="17" y="38"/>
                      <a:pt x="19" y="37"/>
                      <a:pt x="21" y="35"/>
                    </a:cubicBezTo>
                    <a:cubicBezTo>
                      <a:pt x="24" y="33"/>
                      <a:pt x="27" y="31"/>
                      <a:pt x="29" y="28"/>
                    </a:cubicBezTo>
                    <a:cubicBezTo>
                      <a:pt x="30" y="28"/>
                      <a:pt x="30" y="28"/>
                      <a:pt x="31" y="28"/>
                    </a:cubicBezTo>
                    <a:close/>
                    <a:moveTo>
                      <a:pt x="38" y="26"/>
                    </a:moveTo>
                    <a:cubicBezTo>
                      <a:pt x="30" y="31"/>
                      <a:pt x="23" y="39"/>
                      <a:pt x="15" y="44"/>
                    </a:cubicBezTo>
                    <a:cubicBezTo>
                      <a:pt x="12" y="46"/>
                      <a:pt x="13" y="46"/>
                      <a:pt x="15" y="43"/>
                    </a:cubicBezTo>
                    <a:cubicBezTo>
                      <a:pt x="18" y="41"/>
                      <a:pt x="20" y="39"/>
                      <a:pt x="23" y="37"/>
                    </a:cubicBezTo>
                    <a:cubicBezTo>
                      <a:pt x="27" y="34"/>
                      <a:pt x="31" y="31"/>
                      <a:pt x="34" y="27"/>
                    </a:cubicBezTo>
                    <a:cubicBezTo>
                      <a:pt x="35" y="27"/>
                      <a:pt x="37" y="26"/>
                      <a:pt x="38" y="26"/>
                    </a:cubicBezTo>
                    <a:close/>
                    <a:moveTo>
                      <a:pt x="44" y="25"/>
                    </a:moveTo>
                    <a:cubicBezTo>
                      <a:pt x="34" y="32"/>
                      <a:pt x="26" y="41"/>
                      <a:pt x="16" y="48"/>
                    </a:cubicBezTo>
                    <a:cubicBezTo>
                      <a:pt x="11" y="51"/>
                      <a:pt x="15" y="47"/>
                      <a:pt x="17" y="45"/>
                    </a:cubicBezTo>
                    <a:cubicBezTo>
                      <a:pt x="19" y="43"/>
                      <a:pt x="22" y="41"/>
                      <a:pt x="25" y="39"/>
                    </a:cubicBezTo>
                    <a:cubicBezTo>
                      <a:pt x="30" y="35"/>
                      <a:pt x="35" y="30"/>
                      <a:pt x="40" y="26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2" y="25"/>
                      <a:pt x="43" y="25"/>
                      <a:pt x="44" y="25"/>
                    </a:cubicBezTo>
                    <a:close/>
                    <a:moveTo>
                      <a:pt x="51" y="24"/>
                    </a:moveTo>
                    <a:cubicBezTo>
                      <a:pt x="45" y="27"/>
                      <a:pt x="41" y="32"/>
                      <a:pt x="36" y="35"/>
                    </a:cubicBezTo>
                    <a:cubicBezTo>
                      <a:pt x="33" y="38"/>
                      <a:pt x="30" y="40"/>
                      <a:pt x="27" y="42"/>
                    </a:cubicBezTo>
                    <a:cubicBezTo>
                      <a:pt x="23" y="45"/>
                      <a:pt x="20" y="47"/>
                      <a:pt x="17" y="50"/>
                    </a:cubicBezTo>
                    <a:cubicBezTo>
                      <a:pt x="16" y="51"/>
                      <a:pt x="15" y="52"/>
                      <a:pt x="14" y="53"/>
                    </a:cubicBezTo>
                    <a:cubicBezTo>
                      <a:pt x="15" y="51"/>
                      <a:pt x="17" y="49"/>
                      <a:pt x="19" y="47"/>
                    </a:cubicBezTo>
                    <a:cubicBezTo>
                      <a:pt x="22" y="44"/>
                      <a:pt x="25" y="42"/>
                      <a:pt x="28" y="39"/>
                    </a:cubicBezTo>
                    <a:cubicBezTo>
                      <a:pt x="34" y="34"/>
                      <a:pt x="40" y="30"/>
                      <a:pt x="46" y="25"/>
                    </a:cubicBezTo>
                    <a:cubicBezTo>
                      <a:pt x="47" y="24"/>
                      <a:pt x="49" y="24"/>
                      <a:pt x="51" y="24"/>
                    </a:cubicBezTo>
                    <a:close/>
                    <a:moveTo>
                      <a:pt x="59" y="22"/>
                    </a:moveTo>
                    <a:cubicBezTo>
                      <a:pt x="55" y="24"/>
                      <a:pt x="52" y="27"/>
                      <a:pt x="49" y="30"/>
                    </a:cubicBezTo>
                    <a:cubicBezTo>
                      <a:pt x="46" y="32"/>
                      <a:pt x="44" y="34"/>
                      <a:pt x="41" y="36"/>
                    </a:cubicBezTo>
                    <a:cubicBezTo>
                      <a:pt x="34" y="41"/>
                      <a:pt x="27" y="47"/>
                      <a:pt x="19" y="53"/>
                    </a:cubicBezTo>
                    <a:cubicBezTo>
                      <a:pt x="19" y="54"/>
                      <a:pt x="18" y="54"/>
                      <a:pt x="17" y="55"/>
                    </a:cubicBezTo>
                    <a:cubicBezTo>
                      <a:pt x="18" y="54"/>
                      <a:pt x="19" y="53"/>
                      <a:pt x="20" y="52"/>
                    </a:cubicBezTo>
                    <a:cubicBezTo>
                      <a:pt x="24" y="49"/>
                      <a:pt x="28" y="45"/>
                      <a:pt x="31" y="41"/>
                    </a:cubicBezTo>
                    <a:cubicBezTo>
                      <a:pt x="38" y="35"/>
                      <a:pt x="45" y="28"/>
                      <a:pt x="53" y="23"/>
                    </a:cubicBezTo>
                    <a:cubicBezTo>
                      <a:pt x="55" y="23"/>
                      <a:pt x="57" y="22"/>
                      <a:pt x="59" y="22"/>
                    </a:cubicBezTo>
                    <a:close/>
                    <a:moveTo>
                      <a:pt x="69" y="20"/>
                    </a:moveTo>
                    <a:cubicBezTo>
                      <a:pt x="63" y="23"/>
                      <a:pt x="58" y="28"/>
                      <a:pt x="53" y="32"/>
                    </a:cubicBezTo>
                    <a:cubicBezTo>
                      <a:pt x="49" y="35"/>
                      <a:pt x="46" y="37"/>
                      <a:pt x="42" y="40"/>
                    </a:cubicBezTo>
                    <a:cubicBezTo>
                      <a:pt x="38" y="43"/>
                      <a:pt x="34" y="46"/>
                      <a:pt x="30" y="50"/>
                    </a:cubicBezTo>
                    <a:cubicBezTo>
                      <a:pt x="28" y="51"/>
                      <a:pt x="26" y="53"/>
                      <a:pt x="23" y="54"/>
                    </a:cubicBezTo>
                    <a:cubicBezTo>
                      <a:pt x="24" y="54"/>
                      <a:pt x="26" y="52"/>
                      <a:pt x="27" y="51"/>
                    </a:cubicBezTo>
                    <a:cubicBezTo>
                      <a:pt x="31" y="48"/>
                      <a:pt x="35" y="44"/>
                      <a:pt x="39" y="41"/>
                    </a:cubicBezTo>
                    <a:cubicBezTo>
                      <a:pt x="42" y="38"/>
                      <a:pt x="45" y="35"/>
                      <a:pt x="48" y="32"/>
                    </a:cubicBezTo>
                    <a:cubicBezTo>
                      <a:pt x="48" y="32"/>
                      <a:pt x="48" y="32"/>
                      <a:pt x="49" y="32"/>
                    </a:cubicBezTo>
                    <a:cubicBezTo>
                      <a:pt x="53" y="28"/>
                      <a:pt x="57" y="25"/>
                      <a:pt x="61" y="21"/>
                    </a:cubicBezTo>
                    <a:cubicBezTo>
                      <a:pt x="63" y="21"/>
                      <a:pt x="66" y="20"/>
                      <a:pt x="69" y="20"/>
                    </a:cubicBezTo>
                    <a:close/>
                    <a:moveTo>
                      <a:pt x="90" y="13"/>
                    </a:moveTo>
                    <a:cubicBezTo>
                      <a:pt x="89" y="13"/>
                      <a:pt x="87" y="13"/>
                      <a:pt x="86" y="14"/>
                    </a:cubicBezTo>
                    <a:cubicBezTo>
                      <a:pt x="87" y="13"/>
                      <a:pt x="87" y="13"/>
                      <a:pt x="88" y="13"/>
                    </a:cubicBezTo>
                    <a:cubicBezTo>
                      <a:pt x="88" y="12"/>
                      <a:pt x="88" y="12"/>
                      <a:pt x="87" y="12"/>
                    </a:cubicBezTo>
                    <a:cubicBezTo>
                      <a:pt x="84" y="12"/>
                      <a:pt x="82" y="14"/>
                      <a:pt x="79" y="15"/>
                    </a:cubicBezTo>
                    <a:cubicBezTo>
                      <a:pt x="79" y="16"/>
                      <a:pt x="75" y="19"/>
                      <a:pt x="77" y="16"/>
                    </a:cubicBezTo>
                    <a:cubicBezTo>
                      <a:pt x="78" y="15"/>
                      <a:pt x="80" y="14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79" y="13"/>
                      <a:pt x="78" y="14"/>
                      <a:pt x="76" y="15"/>
                    </a:cubicBezTo>
                    <a:cubicBezTo>
                      <a:pt x="73" y="18"/>
                      <a:pt x="77" y="14"/>
                      <a:pt x="77" y="14"/>
                    </a:cubicBezTo>
                    <a:cubicBezTo>
                      <a:pt x="78" y="13"/>
                      <a:pt x="79" y="12"/>
                      <a:pt x="80" y="11"/>
                    </a:cubicBezTo>
                    <a:cubicBezTo>
                      <a:pt x="80" y="11"/>
                      <a:pt x="80" y="10"/>
                      <a:pt x="80" y="10"/>
                    </a:cubicBezTo>
                    <a:cubicBezTo>
                      <a:pt x="78" y="11"/>
                      <a:pt x="75" y="13"/>
                      <a:pt x="74" y="14"/>
                    </a:cubicBezTo>
                    <a:cubicBezTo>
                      <a:pt x="75" y="12"/>
                      <a:pt x="77" y="11"/>
                      <a:pt x="77" y="9"/>
                    </a:cubicBezTo>
                    <a:cubicBezTo>
                      <a:pt x="78" y="9"/>
                      <a:pt x="77" y="9"/>
                      <a:pt x="77" y="9"/>
                    </a:cubicBezTo>
                    <a:cubicBezTo>
                      <a:pt x="74" y="12"/>
                      <a:pt x="76" y="8"/>
                      <a:pt x="76" y="7"/>
                    </a:cubicBezTo>
                    <a:cubicBezTo>
                      <a:pt x="76" y="6"/>
                      <a:pt x="76" y="6"/>
                      <a:pt x="75" y="6"/>
                    </a:cubicBezTo>
                    <a:cubicBezTo>
                      <a:pt x="73" y="8"/>
                      <a:pt x="73" y="7"/>
                      <a:pt x="74" y="5"/>
                    </a:cubicBezTo>
                    <a:cubicBezTo>
                      <a:pt x="79" y="7"/>
                      <a:pt x="84" y="10"/>
                      <a:pt x="90" y="13"/>
                    </a:cubicBezTo>
                    <a:close/>
                    <a:moveTo>
                      <a:pt x="78" y="17"/>
                    </a:moveTo>
                    <a:cubicBezTo>
                      <a:pt x="64" y="26"/>
                      <a:pt x="52" y="39"/>
                      <a:pt x="38" y="49"/>
                    </a:cubicBezTo>
                    <a:cubicBezTo>
                      <a:pt x="37" y="49"/>
                      <a:pt x="32" y="54"/>
                      <a:pt x="35" y="51"/>
                    </a:cubicBezTo>
                    <a:cubicBezTo>
                      <a:pt x="37" y="49"/>
                      <a:pt x="38" y="48"/>
                      <a:pt x="40" y="46"/>
                    </a:cubicBezTo>
                    <a:cubicBezTo>
                      <a:pt x="43" y="43"/>
                      <a:pt x="47" y="39"/>
                      <a:pt x="51" y="37"/>
                    </a:cubicBezTo>
                    <a:cubicBezTo>
                      <a:pt x="58" y="31"/>
                      <a:pt x="64" y="25"/>
                      <a:pt x="71" y="19"/>
                    </a:cubicBezTo>
                    <a:cubicBezTo>
                      <a:pt x="72" y="19"/>
                      <a:pt x="72" y="19"/>
                      <a:pt x="73" y="19"/>
                    </a:cubicBezTo>
                    <a:cubicBezTo>
                      <a:pt x="74" y="19"/>
                      <a:pt x="74" y="19"/>
                      <a:pt x="74" y="18"/>
                    </a:cubicBezTo>
                    <a:cubicBezTo>
                      <a:pt x="74" y="18"/>
                      <a:pt x="74" y="18"/>
                      <a:pt x="74" y="17"/>
                    </a:cubicBezTo>
                    <a:cubicBezTo>
                      <a:pt x="74" y="17"/>
                      <a:pt x="74" y="17"/>
                      <a:pt x="74" y="17"/>
                    </a:cubicBezTo>
                    <a:cubicBezTo>
                      <a:pt x="74" y="17"/>
                      <a:pt x="75" y="17"/>
                      <a:pt x="76" y="16"/>
                    </a:cubicBezTo>
                    <a:cubicBezTo>
                      <a:pt x="75" y="17"/>
                      <a:pt x="75" y="17"/>
                      <a:pt x="74" y="18"/>
                    </a:cubicBezTo>
                    <a:cubicBezTo>
                      <a:pt x="74" y="18"/>
                      <a:pt x="75" y="18"/>
                      <a:pt x="75" y="18"/>
                    </a:cubicBezTo>
                    <a:cubicBezTo>
                      <a:pt x="77" y="18"/>
                      <a:pt x="78" y="17"/>
                      <a:pt x="80" y="16"/>
                    </a:cubicBezTo>
                    <a:cubicBezTo>
                      <a:pt x="81" y="15"/>
                      <a:pt x="81" y="15"/>
                      <a:pt x="82" y="14"/>
                    </a:cubicBezTo>
                    <a:cubicBezTo>
                      <a:pt x="83" y="14"/>
                      <a:pt x="87" y="13"/>
                      <a:pt x="86" y="13"/>
                    </a:cubicBezTo>
                    <a:cubicBezTo>
                      <a:pt x="85" y="14"/>
                      <a:pt x="84" y="15"/>
                      <a:pt x="83" y="16"/>
                    </a:cubicBezTo>
                    <a:cubicBezTo>
                      <a:pt x="83" y="16"/>
                      <a:pt x="83" y="16"/>
                      <a:pt x="82" y="16"/>
                    </a:cubicBezTo>
                    <a:cubicBezTo>
                      <a:pt x="81" y="17"/>
                      <a:pt x="80" y="18"/>
                      <a:pt x="78" y="19"/>
                    </a:cubicBezTo>
                    <a:cubicBezTo>
                      <a:pt x="77" y="19"/>
                      <a:pt x="77" y="19"/>
                      <a:pt x="77" y="20"/>
                    </a:cubicBezTo>
                    <a:cubicBezTo>
                      <a:pt x="77" y="20"/>
                      <a:pt x="76" y="20"/>
                      <a:pt x="76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80" y="19"/>
                      <a:pt x="83" y="17"/>
                      <a:pt x="86" y="15"/>
                    </a:cubicBezTo>
                    <a:cubicBezTo>
                      <a:pt x="87" y="14"/>
                      <a:pt x="88" y="14"/>
                      <a:pt x="90" y="14"/>
                    </a:cubicBezTo>
                    <a:cubicBezTo>
                      <a:pt x="88" y="14"/>
                      <a:pt x="87" y="16"/>
                      <a:pt x="85" y="16"/>
                    </a:cubicBezTo>
                    <a:cubicBezTo>
                      <a:pt x="84" y="17"/>
                      <a:pt x="82" y="18"/>
                      <a:pt x="80" y="20"/>
                    </a:cubicBezTo>
                    <a:cubicBezTo>
                      <a:pt x="76" y="23"/>
                      <a:pt x="73" y="27"/>
                      <a:pt x="69" y="30"/>
                    </a:cubicBezTo>
                    <a:cubicBezTo>
                      <a:pt x="64" y="34"/>
                      <a:pt x="59" y="37"/>
                      <a:pt x="54" y="40"/>
                    </a:cubicBezTo>
                    <a:cubicBezTo>
                      <a:pt x="50" y="44"/>
                      <a:pt x="46" y="47"/>
                      <a:pt x="42" y="50"/>
                    </a:cubicBezTo>
                    <a:cubicBezTo>
                      <a:pt x="38" y="52"/>
                      <a:pt x="44" y="48"/>
                      <a:pt x="44" y="47"/>
                    </a:cubicBezTo>
                    <a:cubicBezTo>
                      <a:pt x="47" y="45"/>
                      <a:pt x="49" y="43"/>
                      <a:pt x="51" y="41"/>
                    </a:cubicBezTo>
                    <a:cubicBezTo>
                      <a:pt x="60" y="33"/>
                      <a:pt x="70" y="26"/>
                      <a:pt x="79" y="18"/>
                    </a:cubicBezTo>
                    <a:cubicBezTo>
                      <a:pt x="79" y="17"/>
                      <a:pt x="79" y="17"/>
                      <a:pt x="78" y="17"/>
                    </a:cubicBezTo>
                    <a:close/>
                    <a:moveTo>
                      <a:pt x="73" y="8"/>
                    </a:moveTo>
                    <a:cubicBezTo>
                      <a:pt x="73" y="8"/>
                      <a:pt x="73" y="8"/>
                      <a:pt x="73" y="8"/>
                    </a:cubicBezTo>
                    <a:cubicBezTo>
                      <a:pt x="74" y="8"/>
                      <a:pt x="75" y="8"/>
                      <a:pt x="75" y="7"/>
                    </a:cubicBezTo>
                    <a:cubicBezTo>
                      <a:pt x="74" y="8"/>
                      <a:pt x="74" y="9"/>
                      <a:pt x="73" y="10"/>
                    </a:cubicBezTo>
                    <a:cubicBezTo>
                      <a:pt x="73" y="9"/>
                      <a:pt x="73" y="9"/>
                      <a:pt x="73" y="8"/>
                    </a:cubicBezTo>
                    <a:close/>
                    <a:moveTo>
                      <a:pt x="74" y="15"/>
                    </a:moveTo>
                    <a:cubicBezTo>
                      <a:pt x="74" y="15"/>
                      <a:pt x="75" y="15"/>
                      <a:pt x="75" y="14"/>
                    </a:cubicBezTo>
                    <a:cubicBezTo>
                      <a:pt x="75" y="15"/>
                      <a:pt x="74" y="16"/>
                      <a:pt x="74" y="16"/>
                    </a:cubicBezTo>
                    <a:cubicBezTo>
                      <a:pt x="74" y="16"/>
                      <a:pt x="74" y="15"/>
                      <a:pt x="74" y="15"/>
                    </a:cubicBezTo>
                    <a:close/>
                    <a:moveTo>
                      <a:pt x="74" y="12"/>
                    </a:moveTo>
                    <a:cubicBezTo>
                      <a:pt x="75" y="12"/>
                      <a:pt x="76" y="11"/>
                      <a:pt x="76" y="10"/>
                    </a:cubicBezTo>
                    <a:cubicBezTo>
                      <a:pt x="76" y="11"/>
                      <a:pt x="75" y="12"/>
                      <a:pt x="74" y="14"/>
                    </a:cubicBezTo>
                    <a:cubicBezTo>
                      <a:pt x="74" y="13"/>
                      <a:pt x="74" y="13"/>
                      <a:pt x="74" y="12"/>
                    </a:cubicBezTo>
                    <a:close/>
                    <a:moveTo>
                      <a:pt x="73" y="4"/>
                    </a:moveTo>
                    <a:cubicBezTo>
                      <a:pt x="73" y="5"/>
                      <a:pt x="73" y="5"/>
                      <a:pt x="73" y="5"/>
                    </a:cubicBezTo>
                    <a:cubicBezTo>
                      <a:pt x="73" y="5"/>
                      <a:pt x="73" y="5"/>
                      <a:pt x="73" y="4"/>
                    </a:cubicBezTo>
                    <a:cubicBezTo>
                      <a:pt x="73" y="4"/>
                      <a:pt x="73" y="4"/>
                      <a:pt x="73" y="4"/>
                    </a:cubicBezTo>
                    <a:cubicBezTo>
                      <a:pt x="73" y="4"/>
                      <a:pt x="73" y="4"/>
                      <a:pt x="73" y="4"/>
                    </a:cubicBezTo>
                    <a:close/>
                    <a:moveTo>
                      <a:pt x="13" y="50"/>
                    </a:moveTo>
                    <a:cubicBezTo>
                      <a:pt x="15" y="49"/>
                      <a:pt x="17" y="47"/>
                      <a:pt x="19" y="46"/>
                    </a:cubicBezTo>
                    <a:cubicBezTo>
                      <a:pt x="17" y="48"/>
                      <a:pt x="15" y="50"/>
                      <a:pt x="14" y="52"/>
                    </a:cubicBezTo>
                    <a:cubicBezTo>
                      <a:pt x="14" y="51"/>
                      <a:pt x="13" y="51"/>
                      <a:pt x="13" y="50"/>
                    </a:cubicBezTo>
                    <a:close/>
                    <a:moveTo>
                      <a:pt x="13" y="46"/>
                    </a:moveTo>
                    <a:cubicBezTo>
                      <a:pt x="22" y="41"/>
                      <a:pt x="28" y="33"/>
                      <a:pt x="37" y="28"/>
                    </a:cubicBezTo>
                    <a:cubicBezTo>
                      <a:pt x="36" y="28"/>
                      <a:pt x="35" y="29"/>
                      <a:pt x="35" y="29"/>
                    </a:cubicBezTo>
                    <a:cubicBezTo>
                      <a:pt x="32" y="32"/>
                      <a:pt x="30" y="34"/>
                      <a:pt x="27" y="36"/>
                    </a:cubicBezTo>
                    <a:cubicBezTo>
                      <a:pt x="22" y="40"/>
                      <a:pt x="18" y="44"/>
                      <a:pt x="13" y="48"/>
                    </a:cubicBezTo>
                    <a:cubicBezTo>
                      <a:pt x="13" y="48"/>
                      <a:pt x="13" y="47"/>
                      <a:pt x="13" y="46"/>
                    </a:cubicBezTo>
                    <a:close/>
                    <a:moveTo>
                      <a:pt x="10" y="38"/>
                    </a:moveTo>
                    <a:cubicBezTo>
                      <a:pt x="14" y="37"/>
                      <a:pt x="16" y="34"/>
                      <a:pt x="19" y="31"/>
                    </a:cubicBezTo>
                    <a:cubicBezTo>
                      <a:pt x="20" y="31"/>
                      <a:pt x="20" y="30"/>
                      <a:pt x="21" y="30"/>
                    </a:cubicBezTo>
                    <a:cubicBezTo>
                      <a:pt x="20" y="31"/>
                      <a:pt x="18" y="33"/>
                      <a:pt x="17" y="34"/>
                    </a:cubicBezTo>
                    <a:cubicBezTo>
                      <a:pt x="15" y="36"/>
                      <a:pt x="13" y="38"/>
                      <a:pt x="11" y="40"/>
                    </a:cubicBezTo>
                    <a:cubicBezTo>
                      <a:pt x="11" y="40"/>
                      <a:pt x="10" y="39"/>
                      <a:pt x="10" y="38"/>
                    </a:cubicBezTo>
                    <a:close/>
                    <a:moveTo>
                      <a:pt x="14" y="54"/>
                    </a:moveTo>
                    <a:cubicBezTo>
                      <a:pt x="16" y="52"/>
                      <a:pt x="18" y="50"/>
                      <a:pt x="20" y="49"/>
                    </a:cubicBezTo>
                    <a:cubicBezTo>
                      <a:pt x="23" y="46"/>
                      <a:pt x="26" y="43"/>
                      <a:pt x="30" y="41"/>
                    </a:cubicBezTo>
                    <a:cubicBezTo>
                      <a:pt x="35" y="37"/>
                      <a:pt x="39" y="34"/>
                      <a:pt x="43" y="30"/>
                    </a:cubicBezTo>
                    <a:cubicBezTo>
                      <a:pt x="40" y="33"/>
                      <a:pt x="37" y="36"/>
                      <a:pt x="33" y="39"/>
                    </a:cubicBezTo>
                    <a:cubicBezTo>
                      <a:pt x="27" y="44"/>
                      <a:pt x="21" y="51"/>
                      <a:pt x="14" y="56"/>
                    </a:cubicBezTo>
                    <a:cubicBezTo>
                      <a:pt x="14" y="55"/>
                      <a:pt x="14" y="55"/>
                      <a:pt x="14" y="54"/>
                    </a:cubicBezTo>
                    <a:close/>
                    <a:moveTo>
                      <a:pt x="36" y="32"/>
                    </a:moveTo>
                    <a:cubicBezTo>
                      <a:pt x="36" y="32"/>
                      <a:pt x="36" y="32"/>
                      <a:pt x="36" y="32"/>
                    </a:cubicBezTo>
                    <a:cubicBezTo>
                      <a:pt x="37" y="31"/>
                      <a:pt x="39" y="30"/>
                      <a:pt x="40" y="28"/>
                    </a:cubicBezTo>
                    <a:cubicBezTo>
                      <a:pt x="41" y="28"/>
                      <a:pt x="46" y="23"/>
                      <a:pt x="43" y="26"/>
                    </a:cubicBezTo>
                    <a:cubicBezTo>
                      <a:pt x="41" y="28"/>
                      <a:pt x="38" y="30"/>
                      <a:pt x="36" y="32"/>
                    </a:cubicBezTo>
                    <a:close/>
                    <a:moveTo>
                      <a:pt x="31" y="29"/>
                    </a:moveTo>
                    <a:cubicBezTo>
                      <a:pt x="29" y="31"/>
                      <a:pt x="27" y="33"/>
                      <a:pt x="25" y="35"/>
                    </a:cubicBezTo>
                    <a:cubicBezTo>
                      <a:pt x="21" y="38"/>
                      <a:pt x="17" y="41"/>
                      <a:pt x="12" y="45"/>
                    </a:cubicBezTo>
                    <a:cubicBezTo>
                      <a:pt x="12" y="44"/>
                      <a:pt x="12" y="44"/>
                      <a:pt x="12" y="43"/>
                    </a:cubicBezTo>
                    <a:cubicBezTo>
                      <a:pt x="19" y="41"/>
                      <a:pt x="24" y="34"/>
                      <a:pt x="29" y="29"/>
                    </a:cubicBezTo>
                    <a:cubicBezTo>
                      <a:pt x="30" y="29"/>
                      <a:pt x="31" y="28"/>
                      <a:pt x="32" y="27"/>
                    </a:cubicBezTo>
                    <a:cubicBezTo>
                      <a:pt x="32" y="27"/>
                      <a:pt x="33" y="27"/>
                      <a:pt x="33" y="27"/>
                    </a:cubicBezTo>
                    <a:cubicBezTo>
                      <a:pt x="33" y="28"/>
                      <a:pt x="32" y="28"/>
                      <a:pt x="31" y="29"/>
                    </a:cubicBezTo>
                    <a:close/>
                    <a:moveTo>
                      <a:pt x="12" y="42"/>
                    </a:moveTo>
                    <a:cubicBezTo>
                      <a:pt x="11" y="42"/>
                      <a:pt x="11" y="41"/>
                      <a:pt x="11" y="41"/>
                    </a:cubicBezTo>
                    <a:cubicBezTo>
                      <a:pt x="14" y="39"/>
                      <a:pt x="17" y="37"/>
                      <a:pt x="20" y="35"/>
                    </a:cubicBezTo>
                    <a:cubicBezTo>
                      <a:pt x="21" y="33"/>
                      <a:pt x="23" y="32"/>
                      <a:pt x="25" y="30"/>
                    </a:cubicBezTo>
                    <a:cubicBezTo>
                      <a:pt x="25" y="30"/>
                      <a:pt x="27" y="29"/>
                      <a:pt x="28" y="28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4" y="34"/>
                      <a:pt x="17" y="37"/>
                      <a:pt x="12" y="42"/>
                    </a:cubicBezTo>
                    <a:close/>
                    <a:moveTo>
                      <a:pt x="14" y="38"/>
                    </a:moveTo>
                    <a:cubicBezTo>
                      <a:pt x="8" y="43"/>
                      <a:pt x="15" y="37"/>
                      <a:pt x="16" y="36"/>
                    </a:cubicBezTo>
                    <a:cubicBezTo>
                      <a:pt x="18" y="34"/>
                      <a:pt x="20" y="31"/>
                      <a:pt x="22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4" y="29"/>
                      <a:pt x="25" y="28"/>
                      <a:pt x="26" y="28"/>
                    </a:cubicBezTo>
                    <a:cubicBezTo>
                      <a:pt x="22" y="31"/>
                      <a:pt x="18" y="35"/>
                      <a:pt x="14" y="38"/>
                    </a:cubicBezTo>
                    <a:close/>
                    <a:moveTo>
                      <a:pt x="14" y="31"/>
                    </a:moveTo>
                    <a:cubicBezTo>
                      <a:pt x="13" y="32"/>
                      <a:pt x="11" y="36"/>
                      <a:pt x="10" y="37"/>
                    </a:cubicBezTo>
                    <a:cubicBezTo>
                      <a:pt x="9" y="36"/>
                      <a:pt x="9" y="35"/>
                      <a:pt x="8" y="35"/>
                    </a:cubicBezTo>
                    <a:cubicBezTo>
                      <a:pt x="10" y="33"/>
                      <a:pt x="12" y="32"/>
                      <a:pt x="14" y="31"/>
                    </a:cubicBezTo>
                    <a:close/>
                    <a:moveTo>
                      <a:pt x="23" y="51"/>
                    </a:moveTo>
                    <a:cubicBezTo>
                      <a:pt x="27" y="47"/>
                      <a:pt x="32" y="44"/>
                      <a:pt x="36" y="41"/>
                    </a:cubicBezTo>
                    <a:cubicBezTo>
                      <a:pt x="39" y="39"/>
                      <a:pt x="41" y="37"/>
                      <a:pt x="44" y="35"/>
                    </a:cubicBezTo>
                    <a:cubicBezTo>
                      <a:pt x="44" y="35"/>
                      <a:pt x="43" y="36"/>
                      <a:pt x="43" y="36"/>
                    </a:cubicBezTo>
                    <a:cubicBezTo>
                      <a:pt x="36" y="43"/>
                      <a:pt x="29" y="49"/>
                      <a:pt x="22" y="55"/>
                    </a:cubicBezTo>
                    <a:cubicBezTo>
                      <a:pt x="21" y="55"/>
                      <a:pt x="21" y="55"/>
                      <a:pt x="21" y="55"/>
                    </a:cubicBezTo>
                    <a:cubicBezTo>
                      <a:pt x="19" y="56"/>
                      <a:pt x="17" y="56"/>
                      <a:pt x="14" y="57"/>
                    </a:cubicBezTo>
                    <a:cubicBezTo>
                      <a:pt x="18" y="56"/>
                      <a:pt x="20" y="53"/>
                      <a:pt x="23" y="51"/>
                    </a:cubicBezTo>
                    <a:close/>
                    <a:moveTo>
                      <a:pt x="43" y="40"/>
                    </a:moveTo>
                    <a:cubicBezTo>
                      <a:pt x="46" y="38"/>
                      <a:pt x="50" y="35"/>
                      <a:pt x="53" y="33"/>
                    </a:cubicBezTo>
                    <a:cubicBezTo>
                      <a:pt x="57" y="30"/>
                      <a:pt x="61" y="27"/>
                      <a:pt x="64" y="24"/>
                    </a:cubicBezTo>
                    <a:cubicBezTo>
                      <a:pt x="66" y="22"/>
                      <a:pt x="67" y="21"/>
                      <a:pt x="69" y="20"/>
                    </a:cubicBezTo>
                    <a:cubicBezTo>
                      <a:pt x="68" y="21"/>
                      <a:pt x="67" y="22"/>
                      <a:pt x="66" y="22"/>
                    </a:cubicBezTo>
                    <a:cubicBezTo>
                      <a:pt x="62" y="26"/>
                      <a:pt x="58" y="29"/>
                      <a:pt x="54" y="33"/>
                    </a:cubicBezTo>
                    <a:cubicBezTo>
                      <a:pt x="47" y="39"/>
                      <a:pt x="39" y="46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29" y="54"/>
                      <a:pt x="26" y="55"/>
                      <a:pt x="23" y="55"/>
                    </a:cubicBezTo>
                    <a:cubicBezTo>
                      <a:pt x="30" y="51"/>
                      <a:pt x="36" y="46"/>
                      <a:pt x="43" y="40"/>
                    </a:cubicBezTo>
                    <a:close/>
                    <a:moveTo>
                      <a:pt x="73" y="21"/>
                    </a:moveTo>
                    <a:cubicBezTo>
                      <a:pt x="75" y="20"/>
                      <a:pt x="76" y="19"/>
                      <a:pt x="77" y="18"/>
                    </a:cubicBezTo>
                    <a:cubicBezTo>
                      <a:pt x="75" y="20"/>
                      <a:pt x="73" y="22"/>
                      <a:pt x="71" y="23"/>
                    </a:cubicBezTo>
                    <a:cubicBezTo>
                      <a:pt x="68" y="26"/>
                      <a:pt x="64" y="29"/>
                      <a:pt x="60" y="32"/>
                    </a:cubicBezTo>
                    <a:cubicBezTo>
                      <a:pt x="53" y="38"/>
                      <a:pt x="46" y="45"/>
                      <a:pt x="39" y="51"/>
                    </a:cubicBezTo>
                    <a:cubicBezTo>
                      <a:pt x="38" y="51"/>
                      <a:pt x="38" y="52"/>
                      <a:pt x="39" y="52"/>
                    </a:cubicBezTo>
                    <a:cubicBezTo>
                      <a:pt x="37" y="52"/>
                      <a:pt x="35" y="53"/>
                      <a:pt x="33" y="53"/>
                    </a:cubicBezTo>
                    <a:cubicBezTo>
                      <a:pt x="47" y="44"/>
                      <a:pt x="59" y="31"/>
                      <a:pt x="73" y="21"/>
                    </a:cubicBezTo>
                    <a:close/>
                    <a:moveTo>
                      <a:pt x="51" y="44"/>
                    </a:moveTo>
                    <a:cubicBezTo>
                      <a:pt x="55" y="40"/>
                      <a:pt x="60" y="37"/>
                      <a:pt x="65" y="34"/>
                    </a:cubicBezTo>
                    <a:cubicBezTo>
                      <a:pt x="69" y="31"/>
                      <a:pt x="74" y="27"/>
                      <a:pt x="78" y="23"/>
                    </a:cubicBezTo>
                    <a:cubicBezTo>
                      <a:pt x="81" y="19"/>
                      <a:pt x="87" y="17"/>
                      <a:pt x="91" y="14"/>
                    </a:cubicBezTo>
                    <a:cubicBezTo>
                      <a:pt x="92" y="14"/>
                      <a:pt x="94" y="15"/>
                      <a:pt x="95" y="16"/>
                    </a:cubicBezTo>
                    <a:cubicBezTo>
                      <a:pt x="89" y="19"/>
                      <a:pt x="84" y="24"/>
                      <a:pt x="78" y="29"/>
                    </a:cubicBezTo>
                    <a:cubicBezTo>
                      <a:pt x="71" y="35"/>
                      <a:pt x="63" y="40"/>
                      <a:pt x="56" y="46"/>
                    </a:cubicBezTo>
                    <a:cubicBezTo>
                      <a:pt x="55" y="46"/>
                      <a:pt x="54" y="47"/>
                      <a:pt x="53" y="48"/>
                    </a:cubicBezTo>
                    <a:cubicBezTo>
                      <a:pt x="54" y="47"/>
                      <a:pt x="55" y="45"/>
                      <a:pt x="56" y="44"/>
                    </a:cubicBezTo>
                    <a:cubicBezTo>
                      <a:pt x="57" y="43"/>
                      <a:pt x="58" y="42"/>
                      <a:pt x="60" y="40"/>
                    </a:cubicBezTo>
                    <a:cubicBezTo>
                      <a:pt x="63" y="38"/>
                      <a:pt x="66" y="36"/>
                      <a:pt x="69" y="34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74" y="31"/>
                      <a:pt x="78" y="27"/>
                      <a:pt x="83" y="23"/>
                    </a:cubicBezTo>
                    <a:cubicBezTo>
                      <a:pt x="86" y="20"/>
                      <a:pt x="90" y="18"/>
                      <a:pt x="93" y="16"/>
                    </a:cubicBezTo>
                    <a:cubicBezTo>
                      <a:pt x="94" y="15"/>
                      <a:pt x="93" y="15"/>
                      <a:pt x="93" y="15"/>
                    </a:cubicBezTo>
                    <a:cubicBezTo>
                      <a:pt x="92" y="15"/>
                      <a:pt x="92" y="16"/>
                      <a:pt x="91" y="16"/>
                    </a:cubicBezTo>
                    <a:cubicBezTo>
                      <a:pt x="91" y="16"/>
                      <a:pt x="91" y="16"/>
                      <a:pt x="90" y="17"/>
                    </a:cubicBezTo>
                    <a:cubicBezTo>
                      <a:pt x="88" y="18"/>
                      <a:pt x="86" y="19"/>
                      <a:pt x="85" y="21"/>
                    </a:cubicBezTo>
                    <a:cubicBezTo>
                      <a:pt x="83" y="22"/>
                      <a:pt x="82" y="23"/>
                      <a:pt x="81" y="24"/>
                    </a:cubicBezTo>
                    <a:cubicBezTo>
                      <a:pt x="77" y="27"/>
                      <a:pt x="73" y="30"/>
                      <a:pt x="69" y="33"/>
                    </a:cubicBezTo>
                    <a:cubicBezTo>
                      <a:pt x="69" y="33"/>
                      <a:pt x="69" y="33"/>
                      <a:pt x="68" y="33"/>
                    </a:cubicBezTo>
                    <a:cubicBezTo>
                      <a:pt x="61" y="38"/>
                      <a:pt x="53" y="44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cubicBezTo>
                      <a:pt x="44" y="50"/>
                      <a:pt x="41" y="51"/>
                      <a:pt x="39" y="51"/>
                    </a:cubicBezTo>
                    <a:cubicBezTo>
                      <a:pt x="44" y="50"/>
                      <a:pt x="47" y="47"/>
                      <a:pt x="51" y="44"/>
                    </a:cubicBezTo>
                    <a:close/>
                    <a:moveTo>
                      <a:pt x="100" y="18"/>
                    </a:moveTo>
                    <a:cubicBezTo>
                      <a:pt x="93" y="23"/>
                      <a:pt x="86" y="29"/>
                      <a:pt x="79" y="35"/>
                    </a:cubicBezTo>
                    <a:cubicBezTo>
                      <a:pt x="76" y="37"/>
                      <a:pt x="73" y="40"/>
                      <a:pt x="69" y="43"/>
                    </a:cubicBezTo>
                    <a:cubicBezTo>
                      <a:pt x="69" y="43"/>
                      <a:pt x="69" y="43"/>
                      <a:pt x="69" y="43"/>
                    </a:cubicBezTo>
                    <a:cubicBezTo>
                      <a:pt x="69" y="43"/>
                      <a:pt x="69" y="43"/>
                      <a:pt x="69" y="42"/>
                    </a:cubicBezTo>
                    <a:cubicBezTo>
                      <a:pt x="71" y="41"/>
                      <a:pt x="73" y="39"/>
                      <a:pt x="75" y="38"/>
                    </a:cubicBezTo>
                    <a:cubicBezTo>
                      <a:pt x="81" y="32"/>
                      <a:pt x="88" y="27"/>
                      <a:pt x="95" y="20"/>
                    </a:cubicBezTo>
                    <a:cubicBezTo>
                      <a:pt x="95" y="20"/>
                      <a:pt x="95" y="20"/>
                      <a:pt x="95" y="20"/>
                    </a:cubicBezTo>
                    <a:cubicBezTo>
                      <a:pt x="96" y="19"/>
                      <a:pt x="96" y="19"/>
                      <a:pt x="97" y="18"/>
                    </a:cubicBezTo>
                    <a:cubicBezTo>
                      <a:pt x="97" y="18"/>
                      <a:pt x="97" y="18"/>
                      <a:pt x="96" y="18"/>
                    </a:cubicBezTo>
                    <a:cubicBezTo>
                      <a:pt x="92" y="21"/>
                      <a:pt x="88" y="24"/>
                      <a:pt x="84" y="27"/>
                    </a:cubicBezTo>
                    <a:cubicBezTo>
                      <a:pt x="89" y="24"/>
                      <a:pt x="92" y="20"/>
                      <a:pt x="96" y="16"/>
                    </a:cubicBezTo>
                    <a:cubicBezTo>
                      <a:pt x="97" y="17"/>
                      <a:pt x="99" y="18"/>
                      <a:pt x="100" y="18"/>
                    </a:cubicBezTo>
                    <a:close/>
                    <a:moveTo>
                      <a:pt x="102" y="20"/>
                    </a:moveTo>
                    <a:cubicBezTo>
                      <a:pt x="97" y="23"/>
                      <a:pt x="93" y="26"/>
                      <a:pt x="88" y="30"/>
                    </a:cubicBezTo>
                    <a:cubicBezTo>
                      <a:pt x="85" y="33"/>
                      <a:pt x="82" y="35"/>
                      <a:pt x="79" y="37"/>
                    </a:cubicBezTo>
                    <a:cubicBezTo>
                      <a:pt x="78" y="39"/>
                      <a:pt x="76" y="40"/>
                      <a:pt x="75" y="42"/>
                    </a:cubicBezTo>
                    <a:cubicBezTo>
                      <a:pt x="69" y="46"/>
                      <a:pt x="75" y="40"/>
                      <a:pt x="76" y="38"/>
                    </a:cubicBezTo>
                    <a:cubicBezTo>
                      <a:pt x="77" y="37"/>
                      <a:pt x="78" y="37"/>
                      <a:pt x="79" y="36"/>
                    </a:cubicBezTo>
                    <a:cubicBezTo>
                      <a:pt x="80" y="35"/>
                      <a:pt x="82" y="34"/>
                      <a:pt x="83" y="33"/>
                    </a:cubicBezTo>
                    <a:cubicBezTo>
                      <a:pt x="89" y="28"/>
                      <a:pt x="95" y="24"/>
                      <a:pt x="101" y="19"/>
                    </a:cubicBezTo>
                    <a:cubicBezTo>
                      <a:pt x="101" y="19"/>
                      <a:pt x="102" y="19"/>
                      <a:pt x="102" y="20"/>
                    </a:cubicBezTo>
                    <a:close/>
                    <a:moveTo>
                      <a:pt x="87" y="29"/>
                    </a:moveTo>
                    <a:cubicBezTo>
                      <a:pt x="91" y="26"/>
                      <a:pt x="94" y="23"/>
                      <a:pt x="98" y="21"/>
                    </a:cubicBezTo>
                    <a:cubicBezTo>
                      <a:pt x="98" y="21"/>
                      <a:pt x="98" y="21"/>
                      <a:pt x="98" y="20"/>
                    </a:cubicBezTo>
                    <a:cubicBezTo>
                      <a:pt x="98" y="21"/>
                      <a:pt x="98" y="21"/>
                      <a:pt x="98" y="21"/>
                    </a:cubicBezTo>
                    <a:cubicBezTo>
                      <a:pt x="96" y="22"/>
                      <a:pt x="94" y="24"/>
                      <a:pt x="92" y="25"/>
                    </a:cubicBezTo>
                    <a:cubicBezTo>
                      <a:pt x="90" y="26"/>
                      <a:pt x="89" y="27"/>
                      <a:pt x="87" y="29"/>
                    </a:cubicBezTo>
                    <a:close/>
                    <a:moveTo>
                      <a:pt x="59" y="41"/>
                    </a:moveTo>
                    <a:cubicBezTo>
                      <a:pt x="56" y="43"/>
                      <a:pt x="53" y="45"/>
                      <a:pt x="51" y="48"/>
                    </a:cubicBezTo>
                    <a:cubicBezTo>
                      <a:pt x="51" y="48"/>
                      <a:pt x="51" y="49"/>
                      <a:pt x="51" y="49"/>
                    </a:cubicBezTo>
                    <a:cubicBezTo>
                      <a:pt x="50" y="49"/>
                      <a:pt x="48" y="49"/>
                      <a:pt x="47" y="50"/>
                    </a:cubicBezTo>
                    <a:cubicBezTo>
                      <a:pt x="51" y="46"/>
                      <a:pt x="55" y="44"/>
                      <a:pt x="59" y="41"/>
                    </a:cubicBezTo>
                    <a:close/>
                    <a:moveTo>
                      <a:pt x="80" y="30"/>
                    </a:moveTo>
                    <a:cubicBezTo>
                      <a:pt x="79" y="31"/>
                      <a:pt x="78" y="32"/>
                      <a:pt x="77" y="32"/>
                    </a:cubicBezTo>
                    <a:cubicBezTo>
                      <a:pt x="74" y="35"/>
                      <a:pt x="71" y="38"/>
                      <a:pt x="68" y="40"/>
                    </a:cubicBezTo>
                    <a:cubicBezTo>
                      <a:pt x="68" y="40"/>
                      <a:pt x="68" y="41"/>
                      <a:pt x="68" y="41"/>
                    </a:cubicBezTo>
                    <a:cubicBezTo>
                      <a:pt x="69" y="40"/>
                      <a:pt x="70" y="39"/>
                      <a:pt x="71" y="38"/>
                    </a:cubicBezTo>
                    <a:cubicBezTo>
                      <a:pt x="73" y="35"/>
                      <a:pt x="77" y="33"/>
                      <a:pt x="80" y="31"/>
                    </a:cubicBezTo>
                    <a:cubicBezTo>
                      <a:pt x="80" y="30"/>
                      <a:pt x="80" y="30"/>
                      <a:pt x="80" y="30"/>
                    </a:cubicBezTo>
                    <a:close/>
                    <a:moveTo>
                      <a:pt x="74" y="40"/>
                    </a:moveTo>
                    <a:cubicBezTo>
                      <a:pt x="73" y="41"/>
                      <a:pt x="71" y="43"/>
                      <a:pt x="70" y="44"/>
                    </a:cubicBezTo>
                    <a:cubicBezTo>
                      <a:pt x="70" y="44"/>
                      <a:pt x="70" y="44"/>
                      <a:pt x="70" y="44"/>
                    </a:cubicBezTo>
                    <a:cubicBezTo>
                      <a:pt x="69" y="45"/>
                      <a:pt x="68" y="45"/>
                      <a:pt x="67" y="45"/>
                    </a:cubicBezTo>
                    <a:cubicBezTo>
                      <a:pt x="69" y="43"/>
                      <a:pt x="72" y="42"/>
                      <a:pt x="74" y="40"/>
                    </a:cubicBezTo>
                    <a:close/>
                    <a:moveTo>
                      <a:pt x="83" y="50"/>
                    </a:moveTo>
                    <a:cubicBezTo>
                      <a:pt x="87" y="46"/>
                      <a:pt x="91" y="43"/>
                      <a:pt x="95" y="39"/>
                    </a:cubicBezTo>
                    <a:cubicBezTo>
                      <a:pt x="94" y="40"/>
                      <a:pt x="93" y="41"/>
                      <a:pt x="92" y="42"/>
                    </a:cubicBezTo>
                    <a:cubicBezTo>
                      <a:pt x="89" y="46"/>
                      <a:pt x="86" y="49"/>
                      <a:pt x="83" y="53"/>
                    </a:cubicBezTo>
                    <a:cubicBezTo>
                      <a:pt x="83" y="52"/>
                      <a:pt x="83" y="51"/>
                      <a:pt x="83" y="50"/>
                    </a:cubicBezTo>
                    <a:close/>
                    <a:moveTo>
                      <a:pt x="82" y="46"/>
                    </a:moveTo>
                    <a:cubicBezTo>
                      <a:pt x="87" y="44"/>
                      <a:pt x="90" y="41"/>
                      <a:pt x="93" y="37"/>
                    </a:cubicBezTo>
                    <a:cubicBezTo>
                      <a:pt x="95" y="35"/>
                      <a:pt x="97" y="33"/>
                      <a:pt x="99" y="31"/>
                    </a:cubicBezTo>
                    <a:cubicBezTo>
                      <a:pt x="100" y="31"/>
                      <a:pt x="100" y="30"/>
                      <a:pt x="100" y="30"/>
                    </a:cubicBezTo>
                    <a:cubicBezTo>
                      <a:pt x="98" y="33"/>
                      <a:pt x="95" y="35"/>
                      <a:pt x="93" y="38"/>
                    </a:cubicBezTo>
                    <a:cubicBezTo>
                      <a:pt x="90" y="42"/>
                      <a:pt x="86" y="45"/>
                      <a:pt x="83" y="49"/>
                    </a:cubicBezTo>
                    <a:cubicBezTo>
                      <a:pt x="82" y="48"/>
                      <a:pt x="82" y="47"/>
                      <a:pt x="82" y="46"/>
                    </a:cubicBezTo>
                    <a:close/>
                    <a:moveTo>
                      <a:pt x="82" y="43"/>
                    </a:moveTo>
                    <a:cubicBezTo>
                      <a:pt x="84" y="42"/>
                      <a:pt x="86" y="40"/>
                      <a:pt x="87" y="39"/>
                    </a:cubicBezTo>
                    <a:cubicBezTo>
                      <a:pt x="86" y="41"/>
                      <a:pt x="84" y="43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3"/>
                      <a:pt x="82" y="43"/>
                    </a:cubicBezTo>
                    <a:close/>
                    <a:moveTo>
                      <a:pt x="81" y="42"/>
                    </a:moveTo>
                    <a:cubicBezTo>
                      <a:pt x="81" y="42"/>
                      <a:pt x="80" y="42"/>
                      <a:pt x="80" y="42"/>
                    </a:cubicBezTo>
                    <a:cubicBezTo>
                      <a:pt x="79" y="43"/>
                      <a:pt x="79" y="43"/>
                      <a:pt x="78" y="43"/>
                    </a:cubicBezTo>
                    <a:cubicBezTo>
                      <a:pt x="81" y="41"/>
                      <a:pt x="84" y="38"/>
                      <a:pt x="86" y="36"/>
                    </a:cubicBezTo>
                    <a:cubicBezTo>
                      <a:pt x="91" y="32"/>
                      <a:pt x="95" y="29"/>
                      <a:pt x="100" y="26"/>
                    </a:cubicBezTo>
                    <a:cubicBezTo>
                      <a:pt x="99" y="26"/>
                      <a:pt x="98" y="27"/>
                      <a:pt x="97" y="27"/>
                    </a:cubicBezTo>
                    <a:cubicBezTo>
                      <a:pt x="95" y="29"/>
                      <a:pt x="93" y="30"/>
                      <a:pt x="91" y="32"/>
                    </a:cubicBezTo>
                    <a:cubicBezTo>
                      <a:pt x="88" y="35"/>
                      <a:pt x="84" y="39"/>
                      <a:pt x="81" y="42"/>
                    </a:cubicBezTo>
                    <a:close/>
                    <a:moveTo>
                      <a:pt x="84" y="55"/>
                    </a:moveTo>
                    <a:cubicBezTo>
                      <a:pt x="84" y="55"/>
                      <a:pt x="84" y="54"/>
                      <a:pt x="84" y="54"/>
                    </a:cubicBezTo>
                    <a:cubicBezTo>
                      <a:pt x="86" y="50"/>
                      <a:pt x="89" y="47"/>
                      <a:pt x="92" y="44"/>
                    </a:cubicBezTo>
                    <a:cubicBezTo>
                      <a:pt x="94" y="41"/>
                      <a:pt x="97" y="38"/>
                      <a:pt x="99" y="35"/>
                    </a:cubicBezTo>
                    <a:cubicBezTo>
                      <a:pt x="100" y="35"/>
                      <a:pt x="100" y="34"/>
                      <a:pt x="101" y="34"/>
                    </a:cubicBezTo>
                    <a:cubicBezTo>
                      <a:pt x="95" y="41"/>
                      <a:pt x="89" y="48"/>
                      <a:pt x="84" y="55"/>
                    </a:cubicBezTo>
                    <a:close/>
                    <a:moveTo>
                      <a:pt x="109" y="24"/>
                    </a:moveTo>
                    <a:cubicBezTo>
                      <a:pt x="108" y="25"/>
                      <a:pt x="107" y="25"/>
                      <a:pt x="106" y="26"/>
                    </a:cubicBezTo>
                    <a:cubicBezTo>
                      <a:pt x="106" y="26"/>
                      <a:pt x="106" y="26"/>
                      <a:pt x="106" y="26"/>
                    </a:cubicBezTo>
                    <a:cubicBezTo>
                      <a:pt x="104" y="29"/>
                      <a:pt x="102" y="31"/>
                      <a:pt x="99" y="34"/>
                    </a:cubicBezTo>
                    <a:cubicBezTo>
                      <a:pt x="97" y="37"/>
                      <a:pt x="94" y="39"/>
                      <a:pt x="92" y="41"/>
                    </a:cubicBezTo>
                    <a:cubicBezTo>
                      <a:pt x="89" y="44"/>
                      <a:pt x="86" y="46"/>
                      <a:pt x="84" y="48"/>
                    </a:cubicBezTo>
                    <a:cubicBezTo>
                      <a:pt x="84" y="47"/>
                      <a:pt x="85" y="46"/>
                      <a:pt x="86" y="46"/>
                    </a:cubicBezTo>
                    <a:cubicBezTo>
                      <a:pt x="88" y="44"/>
                      <a:pt x="89" y="43"/>
                      <a:pt x="91" y="42"/>
                    </a:cubicBezTo>
                    <a:cubicBezTo>
                      <a:pt x="93" y="40"/>
                      <a:pt x="95" y="37"/>
                      <a:pt x="97" y="35"/>
                    </a:cubicBezTo>
                    <a:cubicBezTo>
                      <a:pt x="99" y="32"/>
                      <a:pt x="102" y="29"/>
                      <a:pt x="105" y="26"/>
                    </a:cubicBezTo>
                    <a:cubicBezTo>
                      <a:pt x="106" y="26"/>
                      <a:pt x="106" y="26"/>
                      <a:pt x="106" y="26"/>
                    </a:cubicBezTo>
                    <a:cubicBezTo>
                      <a:pt x="107" y="25"/>
                      <a:pt x="107" y="25"/>
                      <a:pt x="107" y="24"/>
                    </a:cubicBezTo>
                    <a:cubicBezTo>
                      <a:pt x="108" y="24"/>
                      <a:pt x="107" y="23"/>
                      <a:pt x="107" y="24"/>
                    </a:cubicBezTo>
                    <a:cubicBezTo>
                      <a:pt x="103" y="27"/>
                      <a:pt x="99" y="30"/>
                      <a:pt x="95" y="33"/>
                    </a:cubicBezTo>
                    <a:cubicBezTo>
                      <a:pt x="91" y="37"/>
                      <a:pt x="88" y="41"/>
                      <a:pt x="84" y="44"/>
                    </a:cubicBezTo>
                    <a:cubicBezTo>
                      <a:pt x="83" y="45"/>
                      <a:pt x="82" y="45"/>
                      <a:pt x="83" y="45"/>
                    </a:cubicBezTo>
                    <a:cubicBezTo>
                      <a:pt x="84" y="43"/>
                      <a:pt x="86" y="41"/>
                      <a:pt x="87" y="40"/>
                    </a:cubicBezTo>
                    <a:cubicBezTo>
                      <a:pt x="89" y="38"/>
                      <a:pt x="91" y="36"/>
                      <a:pt x="93" y="34"/>
                    </a:cubicBezTo>
                    <a:cubicBezTo>
                      <a:pt x="97" y="31"/>
                      <a:pt x="100" y="28"/>
                      <a:pt x="104" y="25"/>
                    </a:cubicBezTo>
                    <a:cubicBezTo>
                      <a:pt x="105" y="25"/>
                      <a:pt x="105" y="24"/>
                      <a:pt x="105" y="24"/>
                    </a:cubicBezTo>
                    <a:cubicBezTo>
                      <a:pt x="105" y="24"/>
                      <a:pt x="106" y="23"/>
                      <a:pt x="106" y="23"/>
                    </a:cubicBezTo>
                    <a:cubicBezTo>
                      <a:pt x="107" y="23"/>
                      <a:pt x="106" y="22"/>
                      <a:pt x="106" y="23"/>
                    </a:cubicBezTo>
                    <a:cubicBezTo>
                      <a:pt x="102" y="25"/>
                      <a:pt x="98" y="28"/>
                      <a:pt x="94" y="31"/>
                    </a:cubicBezTo>
                    <a:cubicBezTo>
                      <a:pt x="90" y="34"/>
                      <a:pt x="87" y="38"/>
                      <a:pt x="83" y="42"/>
                    </a:cubicBezTo>
                    <a:cubicBezTo>
                      <a:pt x="82" y="42"/>
                      <a:pt x="82" y="42"/>
                      <a:pt x="81" y="43"/>
                    </a:cubicBezTo>
                    <a:cubicBezTo>
                      <a:pt x="81" y="43"/>
                      <a:pt x="81" y="43"/>
                      <a:pt x="81" y="43"/>
                    </a:cubicBezTo>
                    <a:cubicBezTo>
                      <a:pt x="83" y="41"/>
                      <a:pt x="84" y="40"/>
                      <a:pt x="86" y="38"/>
                    </a:cubicBezTo>
                    <a:cubicBezTo>
                      <a:pt x="88" y="36"/>
                      <a:pt x="90" y="34"/>
                      <a:pt x="92" y="32"/>
                    </a:cubicBezTo>
                    <a:cubicBezTo>
                      <a:pt x="96" y="29"/>
                      <a:pt x="100" y="27"/>
                      <a:pt x="104" y="23"/>
                    </a:cubicBezTo>
                    <a:cubicBezTo>
                      <a:pt x="104" y="23"/>
                      <a:pt x="104" y="22"/>
                      <a:pt x="103" y="22"/>
                    </a:cubicBezTo>
                    <a:cubicBezTo>
                      <a:pt x="96" y="27"/>
                      <a:pt x="90" y="32"/>
                      <a:pt x="84" y="37"/>
                    </a:cubicBezTo>
                    <a:cubicBezTo>
                      <a:pt x="82" y="39"/>
                      <a:pt x="81" y="40"/>
                      <a:pt x="79" y="41"/>
                    </a:cubicBezTo>
                    <a:cubicBezTo>
                      <a:pt x="74" y="45"/>
                      <a:pt x="78" y="41"/>
                      <a:pt x="79" y="40"/>
                    </a:cubicBezTo>
                    <a:cubicBezTo>
                      <a:pt x="82" y="37"/>
                      <a:pt x="85" y="34"/>
                      <a:pt x="88" y="32"/>
                    </a:cubicBezTo>
                    <a:cubicBezTo>
                      <a:pt x="93" y="28"/>
                      <a:pt x="98" y="24"/>
                      <a:pt x="103" y="20"/>
                    </a:cubicBezTo>
                    <a:cubicBezTo>
                      <a:pt x="103" y="20"/>
                      <a:pt x="103" y="20"/>
                      <a:pt x="103" y="20"/>
                    </a:cubicBezTo>
                    <a:cubicBezTo>
                      <a:pt x="105" y="21"/>
                      <a:pt x="107" y="22"/>
                      <a:pt x="109" y="24"/>
                    </a:cubicBezTo>
                    <a:close/>
                    <a:moveTo>
                      <a:pt x="90" y="36"/>
                    </a:moveTo>
                    <a:cubicBezTo>
                      <a:pt x="92" y="34"/>
                      <a:pt x="94" y="32"/>
                      <a:pt x="96" y="31"/>
                    </a:cubicBezTo>
                    <a:cubicBezTo>
                      <a:pt x="95" y="31"/>
                      <a:pt x="94" y="32"/>
                      <a:pt x="93" y="33"/>
                    </a:cubicBezTo>
                    <a:cubicBezTo>
                      <a:pt x="92" y="34"/>
                      <a:pt x="91" y="35"/>
                      <a:pt x="90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60"/>
              <p:cNvSpPr>
                <a:spLocks noEditPoints="1"/>
              </p:cNvSpPr>
              <p:nvPr/>
            </p:nvSpPr>
            <p:spPr bwMode="auto">
              <a:xfrm>
                <a:off x="6399" y="1992"/>
                <a:ext cx="156" cy="265"/>
              </a:xfrm>
              <a:custGeom>
                <a:avLst/>
                <a:gdLst>
                  <a:gd name="T0" fmla="*/ 0 w 66"/>
                  <a:gd name="T1" fmla="*/ 43 h 112"/>
                  <a:gd name="T2" fmla="*/ 64 w 66"/>
                  <a:gd name="T3" fmla="*/ 98 h 112"/>
                  <a:gd name="T4" fmla="*/ 33 w 66"/>
                  <a:gd name="T5" fmla="*/ 27 h 112"/>
                  <a:gd name="T6" fmla="*/ 29 w 66"/>
                  <a:gd name="T7" fmla="*/ 29 h 112"/>
                  <a:gd name="T8" fmla="*/ 21 w 66"/>
                  <a:gd name="T9" fmla="*/ 24 h 112"/>
                  <a:gd name="T10" fmla="*/ 39 w 66"/>
                  <a:gd name="T11" fmla="*/ 104 h 112"/>
                  <a:gd name="T12" fmla="*/ 36 w 66"/>
                  <a:gd name="T13" fmla="*/ 96 h 112"/>
                  <a:gd name="T14" fmla="*/ 47 w 66"/>
                  <a:gd name="T15" fmla="*/ 96 h 112"/>
                  <a:gd name="T16" fmla="*/ 49 w 66"/>
                  <a:gd name="T17" fmla="*/ 95 h 112"/>
                  <a:gd name="T18" fmla="*/ 43 w 66"/>
                  <a:gd name="T19" fmla="*/ 85 h 112"/>
                  <a:gd name="T20" fmla="*/ 55 w 66"/>
                  <a:gd name="T21" fmla="*/ 92 h 112"/>
                  <a:gd name="T22" fmla="*/ 32 w 66"/>
                  <a:gd name="T23" fmla="*/ 62 h 112"/>
                  <a:gd name="T24" fmla="*/ 23 w 66"/>
                  <a:gd name="T25" fmla="*/ 54 h 112"/>
                  <a:gd name="T26" fmla="*/ 44 w 66"/>
                  <a:gd name="T27" fmla="*/ 72 h 112"/>
                  <a:gd name="T28" fmla="*/ 11 w 66"/>
                  <a:gd name="T29" fmla="*/ 26 h 112"/>
                  <a:gd name="T30" fmla="*/ 13 w 66"/>
                  <a:gd name="T31" fmla="*/ 36 h 112"/>
                  <a:gd name="T32" fmla="*/ 6 w 66"/>
                  <a:gd name="T33" fmla="*/ 39 h 112"/>
                  <a:gd name="T34" fmla="*/ 38 w 66"/>
                  <a:gd name="T35" fmla="*/ 60 h 112"/>
                  <a:gd name="T36" fmla="*/ 17 w 66"/>
                  <a:gd name="T37" fmla="*/ 38 h 112"/>
                  <a:gd name="T38" fmla="*/ 18 w 66"/>
                  <a:gd name="T39" fmla="*/ 34 h 112"/>
                  <a:gd name="T40" fmla="*/ 18 w 66"/>
                  <a:gd name="T41" fmla="*/ 32 h 112"/>
                  <a:gd name="T42" fmla="*/ 16 w 66"/>
                  <a:gd name="T43" fmla="*/ 34 h 112"/>
                  <a:gd name="T44" fmla="*/ 14 w 66"/>
                  <a:gd name="T45" fmla="*/ 38 h 112"/>
                  <a:gd name="T46" fmla="*/ 4 w 66"/>
                  <a:gd name="T47" fmla="*/ 41 h 112"/>
                  <a:gd name="T48" fmla="*/ 58 w 66"/>
                  <a:gd name="T49" fmla="*/ 95 h 112"/>
                  <a:gd name="T50" fmla="*/ 52 w 66"/>
                  <a:gd name="T51" fmla="*/ 97 h 112"/>
                  <a:gd name="T52" fmla="*/ 59 w 66"/>
                  <a:gd name="T53" fmla="*/ 95 h 112"/>
                  <a:gd name="T54" fmla="*/ 36 w 66"/>
                  <a:gd name="T55" fmla="*/ 75 h 112"/>
                  <a:gd name="T56" fmla="*/ 51 w 66"/>
                  <a:gd name="T57" fmla="*/ 97 h 112"/>
                  <a:gd name="T58" fmla="*/ 47 w 66"/>
                  <a:gd name="T59" fmla="*/ 99 h 112"/>
                  <a:gd name="T60" fmla="*/ 41 w 66"/>
                  <a:gd name="T61" fmla="*/ 94 h 112"/>
                  <a:gd name="T62" fmla="*/ 41 w 66"/>
                  <a:gd name="T63" fmla="*/ 103 h 112"/>
                  <a:gd name="T64" fmla="*/ 60 w 66"/>
                  <a:gd name="T65" fmla="*/ 87 h 112"/>
                  <a:gd name="T66" fmla="*/ 23 w 66"/>
                  <a:gd name="T67" fmla="*/ 46 h 112"/>
                  <a:gd name="T68" fmla="*/ 17 w 66"/>
                  <a:gd name="T69" fmla="*/ 36 h 112"/>
                  <a:gd name="T70" fmla="*/ 46 w 66"/>
                  <a:gd name="T71" fmla="*/ 59 h 112"/>
                  <a:gd name="T72" fmla="*/ 49 w 66"/>
                  <a:gd name="T73" fmla="*/ 57 h 112"/>
                  <a:gd name="T74" fmla="*/ 12 w 66"/>
                  <a:gd name="T75" fmla="*/ 20 h 112"/>
                  <a:gd name="T76" fmla="*/ 52 w 66"/>
                  <a:gd name="T77" fmla="*/ 64 h 112"/>
                  <a:gd name="T78" fmla="*/ 43 w 66"/>
                  <a:gd name="T79" fmla="*/ 41 h 112"/>
                  <a:gd name="T80" fmla="*/ 25 w 66"/>
                  <a:gd name="T81" fmla="*/ 28 h 112"/>
                  <a:gd name="T82" fmla="*/ 38 w 66"/>
                  <a:gd name="T83" fmla="*/ 34 h 112"/>
                  <a:gd name="T84" fmla="*/ 17 w 66"/>
                  <a:gd name="T85" fmla="*/ 15 h 112"/>
                  <a:gd name="T86" fmla="*/ 52 w 66"/>
                  <a:gd name="T87" fmla="*/ 62 h 112"/>
                  <a:gd name="T88" fmla="*/ 29 w 66"/>
                  <a:gd name="T89" fmla="*/ 32 h 112"/>
                  <a:gd name="T90" fmla="*/ 48 w 66"/>
                  <a:gd name="T91" fmla="*/ 27 h 112"/>
                  <a:gd name="T92" fmla="*/ 28 w 66"/>
                  <a:gd name="T93" fmla="*/ 12 h 112"/>
                  <a:gd name="T94" fmla="*/ 43 w 66"/>
                  <a:gd name="T95" fmla="*/ 28 h 112"/>
                  <a:gd name="T96" fmla="*/ 22 w 66"/>
                  <a:gd name="T97" fmla="*/ 13 h 112"/>
                  <a:gd name="T98" fmla="*/ 32 w 66"/>
                  <a:gd name="T99" fmla="*/ 12 h 112"/>
                  <a:gd name="T100" fmla="*/ 39 w 66"/>
                  <a:gd name="T101" fmla="*/ 19 h 112"/>
                  <a:gd name="T102" fmla="*/ 20 w 66"/>
                  <a:gd name="T103" fmla="*/ 5 h 112"/>
                  <a:gd name="T104" fmla="*/ 21 w 66"/>
                  <a:gd name="T105" fmla="*/ 8 h 112"/>
                  <a:gd name="T106" fmla="*/ 41 w 66"/>
                  <a:gd name="T107" fmla="*/ 29 h 112"/>
                  <a:gd name="T108" fmla="*/ 39 w 66"/>
                  <a:gd name="T109" fmla="*/ 31 h 112"/>
                  <a:gd name="T110" fmla="*/ 31 w 66"/>
                  <a:gd name="T111" fmla="*/ 1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6" h="112">
                    <a:moveTo>
                      <a:pt x="57" y="25"/>
                    </a:moveTo>
                    <a:cubicBezTo>
                      <a:pt x="57" y="25"/>
                      <a:pt x="57" y="24"/>
                      <a:pt x="56" y="24"/>
                    </a:cubicBezTo>
                    <a:cubicBezTo>
                      <a:pt x="44" y="17"/>
                      <a:pt x="32" y="8"/>
                      <a:pt x="20" y="1"/>
                    </a:cubicBezTo>
                    <a:cubicBezTo>
                      <a:pt x="19" y="0"/>
                      <a:pt x="19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4" y="8"/>
                      <a:pt x="11" y="16"/>
                      <a:pt x="8" y="23"/>
                    </a:cubicBezTo>
                    <a:cubicBezTo>
                      <a:pt x="5" y="30"/>
                      <a:pt x="3" y="36"/>
                      <a:pt x="0" y="4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" y="45"/>
                      <a:pt x="2" y="46"/>
                      <a:pt x="2" y="45"/>
                    </a:cubicBezTo>
                    <a:cubicBezTo>
                      <a:pt x="7" y="43"/>
                      <a:pt x="12" y="43"/>
                      <a:pt x="16" y="42"/>
                    </a:cubicBezTo>
                    <a:cubicBezTo>
                      <a:pt x="23" y="64"/>
                      <a:pt x="32" y="87"/>
                      <a:pt x="35" y="110"/>
                    </a:cubicBezTo>
                    <a:cubicBezTo>
                      <a:pt x="34" y="111"/>
                      <a:pt x="36" y="112"/>
                      <a:pt x="36" y="112"/>
                    </a:cubicBezTo>
                    <a:cubicBezTo>
                      <a:pt x="37" y="111"/>
                      <a:pt x="37" y="111"/>
                      <a:pt x="38" y="111"/>
                    </a:cubicBezTo>
                    <a:cubicBezTo>
                      <a:pt x="43" y="102"/>
                      <a:pt x="55" y="98"/>
                      <a:pt x="64" y="98"/>
                    </a:cubicBezTo>
                    <a:cubicBezTo>
                      <a:pt x="65" y="98"/>
                      <a:pt x="65" y="97"/>
                      <a:pt x="65" y="97"/>
                    </a:cubicBezTo>
                    <a:cubicBezTo>
                      <a:pt x="66" y="97"/>
                      <a:pt x="66" y="96"/>
                      <a:pt x="66" y="96"/>
                    </a:cubicBezTo>
                    <a:cubicBezTo>
                      <a:pt x="59" y="74"/>
                      <a:pt x="51" y="53"/>
                      <a:pt x="44" y="31"/>
                    </a:cubicBezTo>
                    <a:cubicBezTo>
                      <a:pt x="48" y="30"/>
                      <a:pt x="52" y="29"/>
                      <a:pt x="56" y="27"/>
                    </a:cubicBezTo>
                    <a:cubicBezTo>
                      <a:pt x="58" y="27"/>
                      <a:pt x="58" y="26"/>
                      <a:pt x="57" y="25"/>
                    </a:cubicBezTo>
                    <a:close/>
                    <a:moveTo>
                      <a:pt x="43" y="38"/>
                    </a:moveTo>
                    <a:cubicBezTo>
                      <a:pt x="41" y="34"/>
                      <a:pt x="36" y="31"/>
                      <a:pt x="33" y="2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6" y="30"/>
                      <a:pt x="39" y="32"/>
                      <a:pt x="42" y="34"/>
                    </a:cubicBezTo>
                    <a:cubicBezTo>
                      <a:pt x="43" y="35"/>
                      <a:pt x="43" y="36"/>
                      <a:pt x="43" y="38"/>
                    </a:cubicBezTo>
                    <a:close/>
                    <a:moveTo>
                      <a:pt x="47" y="48"/>
                    </a:moveTo>
                    <a:cubicBezTo>
                      <a:pt x="43" y="44"/>
                      <a:pt x="39" y="40"/>
                      <a:pt x="34" y="36"/>
                    </a:cubicBezTo>
                    <a:cubicBezTo>
                      <a:pt x="30" y="31"/>
                      <a:pt x="26" y="27"/>
                      <a:pt x="22" y="22"/>
                    </a:cubicBezTo>
                    <a:cubicBezTo>
                      <a:pt x="24" y="24"/>
                      <a:pt x="27" y="27"/>
                      <a:pt x="29" y="29"/>
                    </a:cubicBezTo>
                    <a:cubicBezTo>
                      <a:pt x="35" y="35"/>
                      <a:pt x="40" y="40"/>
                      <a:pt x="46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46" y="46"/>
                      <a:pt x="46" y="47"/>
                      <a:pt x="47" y="48"/>
                    </a:cubicBezTo>
                    <a:close/>
                    <a:moveTo>
                      <a:pt x="50" y="57"/>
                    </a:moveTo>
                    <a:cubicBezTo>
                      <a:pt x="40" y="44"/>
                      <a:pt x="28" y="33"/>
                      <a:pt x="17" y="22"/>
                    </a:cubicBezTo>
                    <a:cubicBezTo>
                      <a:pt x="16" y="21"/>
                      <a:pt x="12" y="16"/>
                      <a:pt x="15" y="19"/>
                    </a:cubicBezTo>
                    <a:cubicBezTo>
                      <a:pt x="17" y="21"/>
                      <a:pt x="19" y="22"/>
                      <a:pt x="21" y="24"/>
                    </a:cubicBezTo>
                    <a:cubicBezTo>
                      <a:pt x="24" y="27"/>
                      <a:pt x="27" y="30"/>
                      <a:pt x="30" y="33"/>
                    </a:cubicBezTo>
                    <a:cubicBezTo>
                      <a:pt x="35" y="39"/>
                      <a:pt x="42" y="44"/>
                      <a:pt x="47" y="50"/>
                    </a:cubicBezTo>
                    <a:cubicBezTo>
                      <a:pt x="48" y="52"/>
                      <a:pt x="49" y="55"/>
                      <a:pt x="50" y="57"/>
                    </a:cubicBezTo>
                    <a:close/>
                    <a:moveTo>
                      <a:pt x="37" y="106"/>
                    </a:moveTo>
                    <a:cubicBezTo>
                      <a:pt x="37" y="105"/>
                      <a:pt x="37" y="104"/>
                      <a:pt x="36" y="103"/>
                    </a:cubicBezTo>
                    <a:cubicBezTo>
                      <a:pt x="37" y="103"/>
                      <a:pt x="37" y="104"/>
                      <a:pt x="38" y="105"/>
                    </a:cubicBezTo>
                    <a:cubicBezTo>
                      <a:pt x="38" y="105"/>
                      <a:pt x="39" y="105"/>
                      <a:pt x="39" y="104"/>
                    </a:cubicBezTo>
                    <a:cubicBezTo>
                      <a:pt x="38" y="104"/>
                      <a:pt x="35" y="101"/>
                      <a:pt x="38" y="102"/>
                    </a:cubicBezTo>
                    <a:cubicBezTo>
                      <a:pt x="38" y="102"/>
                      <a:pt x="39" y="103"/>
                      <a:pt x="40" y="103"/>
                    </a:cubicBezTo>
                    <a:cubicBezTo>
                      <a:pt x="39" y="104"/>
                      <a:pt x="38" y="105"/>
                      <a:pt x="37" y="106"/>
                    </a:cubicBezTo>
                    <a:close/>
                    <a:moveTo>
                      <a:pt x="34" y="91"/>
                    </a:moveTo>
                    <a:cubicBezTo>
                      <a:pt x="36" y="93"/>
                      <a:pt x="38" y="94"/>
                      <a:pt x="40" y="96"/>
                    </a:cubicBezTo>
                    <a:cubicBezTo>
                      <a:pt x="40" y="97"/>
                      <a:pt x="44" y="100"/>
                      <a:pt x="43" y="100"/>
                    </a:cubicBezTo>
                    <a:cubicBezTo>
                      <a:pt x="41" y="99"/>
                      <a:pt x="38" y="97"/>
                      <a:pt x="36" y="96"/>
                    </a:cubicBezTo>
                    <a:cubicBezTo>
                      <a:pt x="36" y="96"/>
                      <a:pt x="35" y="96"/>
                      <a:pt x="36" y="96"/>
                    </a:cubicBezTo>
                    <a:cubicBezTo>
                      <a:pt x="37" y="99"/>
                      <a:pt x="38" y="101"/>
                      <a:pt x="40" y="103"/>
                    </a:cubicBezTo>
                    <a:cubicBezTo>
                      <a:pt x="40" y="104"/>
                      <a:pt x="38" y="102"/>
                      <a:pt x="38" y="101"/>
                    </a:cubicBezTo>
                    <a:cubicBezTo>
                      <a:pt x="37" y="101"/>
                      <a:pt x="37" y="101"/>
                      <a:pt x="36" y="101"/>
                    </a:cubicBezTo>
                    <a:cubicBezTo>
                      <a:pt x="35" y="97"/>
                      <a:pt x="35" y="94"/>
                      <a:pt x="34" y="91"/>
                    </a:cubicBezTo>
                    <a:close/>
                    <a:moveTo>
                      <a:pt x="31" y="81"/>
                    </a:moveTo>
                    <a:cubicBezTo>
                      <a:pt x="36" y="86"/>
                      <a:pt x="43" y="90"/>
                      <a:pt x="47" y="96"/>
                    </a:cubicBezTo>
                    <a:cubicBezTo>
                      <a:pt x="49" y="99"/>
                      <a:pt x="46" y="96"/>
                      <a:pt x="45" y="95"/>
                    </a:cubicBezTo>
                    <a:cubicBezTo>
                      <a:pt x="43" y="93"/>
                      <a:pt x="42" y="91"/>
                      <a:pt x="40" y="89"/>
                    </a:cubicBezTo>
                    <a:cubicBezTo>
                      <a:pt x="38" y="87"/>
                      <a:pt x="35" y="84"/>
                      <a:pt x="32" y="83"/>
                    </a:cubicBezTo>
                    <a:cubicBezTo>
                      <a:pt x="32" y="82"/>
                      <a:pt x="32" y="81"/>
                      <a:pt x="31" y="81"/>
                    </a:cubicBezTo>
                    <a:close/>
                    <a:moveTo>
                      <a:pt x="29" y="74"/>
                    </a:moveTo>
                    <a:cubicBezTo>
                      <a:pt x="35" y="82"/>
                      <a:pt x="43" y="87"/>
                      <a:pt x="49" y="95"/>
                    </a:cubicBezTo>
                    <a:cubicBezTo>
                      <a:pt x="52" y="98"/>
                      <a:pt x="51" y="97"/>
                      <a:pt x="49" y="95"/>
                    </a:cubicBezTo>
                    <a:cubicBezTo>
                      <a:pt x="46" y="92"/>
                      <a:pt x="44" y="90"/>
                      <a:pt x="42" y="88"/>
                    </a:cubicBezTo>
                    <a:cubicBezTo>
                      <a:pt x="38" y="84"/>
                      <a:pt x="35" y="81"/>
                      <a:pt x="30" y="78"/>
                    </a:cubicBezTo>
                    <a:cubicBezTo>
                      <a:pt x="30" y="76"/>
                      <a:pt x="30" y="75"/>
                      <a:pt x="29" y="74"/>
                    </a:cubicBezTo>
                    <a:close/>
                    <a:moveTo>
                      <a:pt x="28" y="68"/>
                    </a:moveTo>
                    <a:cubicBezTo>
                      <a:pt x="35" y="77"/>
                      <a:pt x="45" y="84"/>
                      <a:pt x="53" y="94"/>
                    </a:cubicBezTo>
                    <a:cubicBezTo>
                      <a:pt x="56" y="98"/>
                      <a:pt x="53" y="94"/>
                      <a:pt x="51" y="93"/>
                    </a:cubicBezTo>
                    <a:cubicBezTo>
                      <a:pt x="48" y="90"/>
                      <a:pt x="45" y="88"/>
                      <a:pt x="43" y="85"/>
                    </a:cubicBezTo>
                    <a:cubicBezTo>
                      <a:pt x="39" y="80"/>
                      <a:pt x="33" y="76"/>
                      <a:pt x="29" y="71"/>
                    </a:cubicBezTo>
                    <a:cubicBezTo>
                      <a:pt x="29" y="71"/>
                      <a:pt x="29" y="71"/>
                      <a:pt x="29" y="71"/>
                    </a:cubicBezTo>
                    <a:cubicBezTo>
                      <a:pt x="28" y="70"/>
                      <a:pt x="28" y="69"/>
                      <a:pt x="28" y="68"/>
                    </a:cubicBezTo>
                    <a:close/>
                    <a:moveTo>
                      <a:pt x="25" y="62"/>
                    </a:moveTo>
                    <a:cubicBezTo>
                      <a:pt x="29" y="66"/>
                      <a:pt x="34" y="70"/>
                      <a:pt x="39" y="75"/>
                    </a:cubicBezTo>
                    <a:cubicBezTo>
                      <a:pt x="41" y="77"/>
                      <a:pt x="44" y="80"/>
                      <a:pt x="46" y="83"/>
                    </a:cubicBezTo>
                    <a:cubicBezTo>
                      <a:pt x="49" y="86"/>
                      <a:pt x="52" y="89"/>
                      <a:pt x="55" y="92"/>
                    </a:cubicBezTo>
                    <a:cubicBezTo>
                      <a:pt x="56" y="93"/>
                      <a:pt x="57" y="94"/>
                      <a:pt x="58" y="95"/>
                    </a:cubicBezTo>
                    <a:cubicBezTo>
                      <a:pt x="56" y="94"/>
                      <a:pt x="54" y="92"/>
                      <a:pt x="52" y="91"/>
                    </a:cubicBezTo>
                    <a:cubicBezTo>
                      <a:pt x="49" y="88"/>
                      <a:pt x="46" y="85"/>
                      <a:pt x="43" y="82"/>
                    </a:cubicBezTo>
                    <a:cubicBezTo>
                      <a:pt x="38" y="77"/>
                      <a:pt x="33" y="71"/>
                      <a:pt x="27" y="66"/>
                    </a:cubicBezTo>
                    <a:cubicBezTo>
                      <a:pt x="26" y="65"/>
                      <a:pt x="26" y="63"/>
                      <a:pt x="25" y="62"/>
                    </a:cubicBezTo>
                    <a:close/>
                    <a:moveTo>
                      <a:pt x="23" y="54"/>
                    </a:moveTo>
                    <a:cubicBezTo>
                      <a:pt x="26" y="57"/>
                      <a:pt x="29" y="60"/>
                      <a:pt x="32" y="62"/>
                    </a:cubicBezTo>
                    <a:cubicBezTo>
                      <a:pt x="35" y="65"/>
                      <a:pt x="37" y="67"/>
                      <a:pt x="39" y="70"/>
                    </a:cubicBezTo>
                    <a:cubicBezTo>
                      <a:pt x="45" y="77"/>
                      <a:pt x="52" y="83"/>
                      <a:pt x="58" y="90"/>
                    </a:cubicBezTo>
                    <a:cubicBezTo>
                      <a:pt x="59" y="90"/>
                      <a:pt x="59" y="91"/>
                      <a:pt x="60" y="92"/>
                    </a:cubicBezTo>
                    <a:cubicBezTo>
                      <a:pt x="59" y="91"/>
                      <a:pt x="58" y="90"/>
                      <a:pt x="57" y="89"/>
                    </a:cubicBezTo>
                    <a:cubicBezTo>
                      <a:pt x="53" y="85"/>
                      <a:pt x="49" y="82"/>
                      <a:pt x="45" y="79"/>
                    </a:cubicBezTo>
                    <a:cubicBezTo>
                      <a:pt x="38" y="73"/>
                      <a:pt x="31" y="66"/>
                      <a:pt x="25" y="59"/>
                    </a:cubicBezTo>
                    <a:cubicBezTo>
                      <a:pt x="24" y="57"/>
                      <a:pt x="23" y="55"/>
                      <a:pt x="23" y="54"/>
                    </a:cubicBezTo>
                    <a:close/>
                    <a:moveTo>
                      <a:pt x="20" y="44"/>
                    </a:moveTo>
                    <a:cubicBezTo>
                      <a:pt x="24" y="49"/>
                      <a:pt x="29" y="54"/>
                      <a:pt x="34" y="58"/>
                    </a:cubicBezTo>
                    <a:cubicBezTo>
                      <a:pt x="37" y="61"/>
                      <a:pt x="39" y="65"/>
                      <a:pt x="42" y="68"/>
                    </a:cubicBezTo>
                    <a:cubicBezTo>
                      <a:pt x="46" y="72"/>
                      <a:pt x="50" y="75"/>
                      <a:pt x="53" y="79"/>
                    </a:cubicBezTo>
                    <a:cubicBezTo>
                      <a:pt x="55" y="81"/>
                      <a:pt x="57" y="83"/>
                      <a:pt x="59" y="86"/>
                    </a:cubicBezTo>
                    <a:cubicBezTo>
                      <a:pt x="58" y="85"/>
                      <a:pt x="56" y="83"/>
                      <a:pt x="55" y="82"/>
                    </a:cubicBezTo>
                    <a:cubicBezTo>
                      <a:pt x="51" y="78"/>
                      <a:pt x="47" y="75"/>
                      <a:pt x="44" y="72"/>
                    </a:cubicBezTo>
                    <a:cubicBezTo>
                      <a:pt x="41" y="69"/>
                      <a:pt x="38" y="66"/>
                      <a:pt x="34" y="63"/>
                    </a:cubicBezTo>
                    <a:cubicBezTo>
                      <a:pt x="34" y="63"/>
                      <a:pt x="34" y="63"/>
                      <a:pt x="34" y="63"/>
                    </a:cubicBezTo>
                    <a:cubicBezTo>
                      <a:pt x="30" y="59"/>
                      <a:pt x="26" y="55"/>
                      <a:pt x="22" y="52"/>
                    </a:cubicBezTo>
                    <a:cubicBezTo>
                      <a:pt x="21" y="49"/>
                      <a:pt x="21" y="47"/>
                      <a:pt x="20" y="44"/>
                    </a:cubicBezTo>
                    <a:close/>
                    <a:moveTo>
                      <a:pt x="11" y="24"/>
                    </a:moveTo>
                    <a:cubicBezTo>
                      <a:pt x="11" y="25"/>
                      <a:pt x="12" y="26"/>
                      <a:pt x="12" y="27"/>
                    </a:cubicBezTo>
                    <a:cubicBezTo>
                      <a:pt x="12" y="26"/>
                      <a:pt x="11" y="26"/>
                      <a:pt x="11" y="26"/>
                    </a:cubicBezTo>
                    <a:cubicBezTo>
                      <a:pt x="10" y="25"/>
                      <a:pt x="10" y="26"/>
                      <a:pt x="10" y="26"/>
                    </a:cubicBezTo>
                    <a:cubicBezTo>
                      <a:pt x="11" y="29"/>
                      <a:pt x="12" y="31"/>
                      <a:pt x="14" y="34"/>
                    </a:cubicBezTo>
                    <a:cubicBezTo>
                      <a:pt x="15" y="34"/>
                      <a:pt x="18" y="38"/>
                      <a:pt x="16" y="36"/>
                    </a:cubicBezTo>
                    <a:cubicBezTo>
                      <a:pt x="14" y="35"/>
                      <a:pt x="13" y="33"/>
                      <a:pt x="11" y="32"/>
                    </a:cubicBezTo>
                    <a:cubicBezTo>
                      <a:pt x="11" y="31"/>
                      <a:pt x="11" y="31"/>
                      <a:pt x="11" y="32"/>
                    </a:cubicBezTo>
                    <a:cubicBezTo>
                      <a:pt x="12" y="34"/>
                      <a:pt x="13" y="35"/>
                      <a:pt x="14" y="37"/>
                    </a:cubicBezTo>
                    <a:cubicBezTo>
                      <a:pt x="17" y="40"/>
                      <a:pt x="13" y="37"/>
                      <a:pt x="13" y="36"/>
                    </a:cubicBezTo>
                    <a:cubicBezTo>
                      <a:pt x="12" y="36"/>
                      <a:pt x="11" y="34"/>
                      <a:pt x="10" y="33"/>
                    </a:cubicBezTo>
                    <a:cubicBezTo>
                      <a:pt x="10" y="33"/>
                      <a:pt x="9" y="34"/>
                      <a:pt x="9" y="34"/>
                    </a:cubicBezTo>
                    <a:cubicBezTo>
                      <a:pt x="10" y="35"/>
                      <a:pt x="12" y="38"/>
                      <a:pt x="13" y="39"/>
                    </a:cubicBezTo>
                    <a:cubicBezTo>
                      <a:pt x="12" y="38"/>
                      <a:pt x="10" y="37"/>
                      <a:pt x="9" y="36"/>
                    </a:cubicBezTo>
                    <a:cubicBezTo>
                      <a:pt x="8" y="36"/>
                      <a:pt x="8" y="37"/>
                      <a:pt x="8" y="37"/>
                    </a:cubicBezTo>
                    <a:cubicBezTo>
                      <a:pt x="11" y="39"/>
                      <a:pt x="7" y="38"/>
                      <a:pt x="6" y="38"/>
                    </a:cubicBezTo>
                    <a:cubicBezTo>
                      <a:pt x="6" y="38"/>
                      <a:pt x="5" y="38"/>
                      <a:pt x="6" y="39"/>
                    </a:cubicBezTo>
                    <a:cubicBezTo>
                      <a:pt x="7" y="40"/>
                      <a:pt x="6" y="40"/>
                      <a:pt x="4" y="40"/>
                    </a:cubicBezTo>
                    <a:cubicBezTo>
                      <a:pt x="6" y="35"/>
                      <a:pt x="9" y="29"/>
                      <a:pt x="11" y="24"/>
                    </a:cubicBezTo>
                    <a:close/>
                    <a:moveTo>
                      <a:pt x="16" y="34"/>
                    </a:moveTo>
                    <a:cubicBezTo>
                      <a:pt x="27" y="48"/>
                      <a:pt x="40" y="59"/>
                      <a:pt x="52" y="72"/>
                    </a:cubicBezTo>
                    <a:cubicBezTo>
                      <a:pt x="53" y="72"/>
                      <a:pt x="58" y="77"/>
                      <a:pt x="54" y="74"/>
                    </a:cubicBezTo>
                    <a:cubicBezTo>
                      <a:pt x="52" y="73"/>
                      <a:pt x="50" y="71"/>
                      <a:pt x="49" y="70"/>
                    </a:cubicBezTo>
                    <a:cubicBezTo>
                      <a:pt x="45" y="67"/>
                      <a:pt x="42" y="64"/>
                      <a:pt x="38" y="60"/>
                    </a:cubicBezTo>
                    <a:cubicBezTo>
                      <a:pt x="32" y="54"/>
                      <a:pt x="25" y="48"/>
                      <a:pt x="19" y="41"/>
                    </a:cubicBezTo>
                    <a:cubicBezTo>
                      <a:pt x="19" y="41"/>
                      <a:pt x="19" y="40"/>
                      <a:pt x="19" y="40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8" y="39"/>
                      <a:pt x="17" y="39"/>
                      <a:pt x="17" y="39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7" y="38"/>
                      <a:pt x="16" y="38"/>
                      <a:pt x="16" y="37"/>
                    </a:cubicBezTo>
                    <a:cubicBezTo>
                      <a:pt x="16" y="38"/>
                      <a:pt x="17" y="38"/>
                      <a:pt x="17" y="38"/>
                    </a:cubicBezTo>
                    <a:cubicBezTo>
                      <a:pt x="18" y="39"/>
                      <a:pt x="18" y="38"/>
                      <a:pt x="18" y="38"/>
                    </a:cubicBezTo>
                    <a:cubicBezTo>
                      <a:pt x="17" y="36"/>
                      <a:pt x="16" y="35"/>
                      <a:pt x="15" y="33"/>
                    </a:cubicBezTo>
                    <a:cubicBezTo>
                      <a:pt x="14" y="32"/>
                      <a:pt x="14" y="32"/>
                      <a:pt x="13" y="31"/>
                    </a:cubicBezTo>
                    <a:cubicBezTo>
                      <a:pt x="13" y="30"/>
                      <a:pt x="11" y="27"/>
                      <a:pt x="11" y="27"/>
                    </a:cubicBezTo>
                    <a:cubicBezTo>
                      <a:pt x="12" y="28"/>
                      <a:pt x="13" y="29"/>
                      <a:pt x="14" y="30"/>
                    </a:cubicBezTo>
                    <a:cubicBezTo>
                      <a:pt x="14" y="30"/>
                      <a:pt x="15" y="30"/>
                      <a:pt x="15" y="31"/>
                    </a:cubicBezTo>
                    <a:cubicBezTo>
                      <a:pt x="16" y="32"/>
                      <a:pt x="17" y="33"/>
                      <a:pt x="18" y="34"/>
                    </a:cubicBezTo>
                    <a:cubicBezTo>
                      <a:pt x="18" y="35"/>
                      <a:pt x="19" y="36"/>
                      <a:pt x="19" y="36"/>
                    </a:cubicBezTo>
                    <a:cubicBezTo>
                      <a:pt x="19" y="36"/>
                      <a:pt x="19" y="36"/>
                      <a:pt x="20" y="37"/>
                    </a:cubicBezTo>
                    <a:cubicBezTo>
                      <a:pt x="20" y="37"/>
                      <a:pt x="20" y="36"/>
                      <a:pt x="20" y="36"/>
                    </a:cubicBezTo>
                    <a:cubicBezTo>
                      <a:pt x="18" y="33"/>
                      <a:pt x="15" y="30"/>
                      <a:pt x="13" y="27"/>
                    </a:cubicBezTo>
                    <a:cubicBezTo>
                      <a:pt x="12" y="26"/>
                      <a:pt x="12" y="25"/>
                      <a:pt x="12" y="24"/>
                    </a:cubicBezTo>
                    <a:cubicBezTo>
                      <a:pt x="12" y="25"/>
                      <a:pt x="14" y="26"/>
                      <a:pt x="15" y="28"/>
                    </a:cubicBezTo>
                    <a:cubicBezTo>
                      <a:pt x="16" y="29"/>
                      <a:pt x="17" y="31"/>
                      <a:pt x="18" y="32"/>
                    </a:cubicBezTo>
                    <a:cubicBezTo>
                      <a:pt x="22" y="36"/>
                      <a:pt x="27" y="39"/>
                      <a:pt x="30" y="43"/>
                    </a:cubicBezTo>
                    <a:cubicBezTo>
                      <a:pt x="34" y="47"/>
                      <a:pt x="38" y="52"/>
                      <a:pt x="42" y="56"/>
                    </a:cubicBezTo>
                    <a:cubicBezTo>
                      <a:pt x="45" y="60"/>
                      <a:pt x="49" y="63"/>
                      <a:pt x="52" y="68"/>
                    </a:cubicBezTo>
                    <a:cubicBezTo>
                      <a:pt x="55" y="71"/>
                      <a:pt x="50" y="66"/>
                      <a:pt x="49" y="65"/>
                    </a:cubicBezTo>
                    <a:cubicBezTo>
                      <a:pt x="47" y="63"/>
                      <a:pt x="45" y="61"/>
                      <a:pt x="43" y="59"/>
                    </a:cubicBezTo>
                    <a:cubicBezTo>
                      <a:pt x="34" y="51"/>
                      <a:pt x="26" y="42"/>
                      <a:pt x="17" y="34"/>
                    </a:cubicBezTo>
                    <a:cubicBezTo>
                      <a:pt x="16" y="34"/>
                      <a:pt x="16" y="34"/>
                      <a:pt x="16" y="34"/>
                    </a:cubicBezTo>
                    <a:close/>
                    <a:moveTo>
                      <a:pt x="7" y="41"/>
                    </a:moveTo>
                    <a:cubicBezTo>
                      <a:pt x="7" y="41"/>
                      <a:pt x="7" y="40"/>
                      <a:pt x="7" y="40"/>
                    </a:cubicBezTo>
                    <a:cubicBezTo>
                      <a:pt x="7" y="40"/>
                      <a:pt x="7" y="39"/>
                      <a:pt x="7" y="39"/>
                    </a:cubicBezTo>
                    <a:cubicBezTo>
                      <a:pt x="7" y="39"/>
                      <a:pt x="9" y="40"/>
                      <a:pt x="10" y="40"/>
                    </a:cubicBezTo>
                    <a:cubicBezTo>
                      <a:pt x="9" y="40"/>
                      <a:pt x="8" y="40"/>
                      <a:pt x="7" y="41"/>
                    </a:cubicBezTo>
                    <a:close/>
                    <a:moveTo>
                      <a:pt x="14" y="39"/>
                    </a:moveTo>
                    <a:cubicBezTo>
                      <a:pt x="14" y="39"/>
                      <a:pt x="14" y="38"/>
                      <a:pt x="14" y="38"/>
                    </a:cubicBezTo>
                    <a:cubicBezTo>
                      <a:pt x="14" y="38"/>
                      <a:pt x="15" y="39"/>
                      <a:pt x="16" y="39"/>
                    </a:cubicBezTo>
                    <a:cubicBezTo>
                      <a:pt x="15" y="39"/>
                      <a:pt x="15" y="39"/>
                      <a:pt x="14" y="39"/>
                    </a:cubicBezTo>
                    <a:close/>
                    <a:moveTo>
                      <a:pt x="12" y="40"/>
                    </a:moveTo>
                    <a:cubicBezTo>
                      <a:pt x="11" y="39"/>
                      <a:pt x="11" y="38"/>
                      <a:pt x="10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3" y="40"/>
                      <a:pt x="12" y="40"/>
                      <a:pt x="12" y="40"/>
                    </a:cubicBezTo>
                    <a:close/>
                    <a:moveTo>
                      <a:pt x="4" y="41"/>
                    </a:moveTo>
                    <a:cubicBezTo>
                      <a:pt x="4" y="41"/>
                      <a:pt x="5" y="41"/>
                      <a:pt x="5" y="41"/>
                    </a:cubicBezTo>
                    <a:cubicBezTo>
                      <a:pt x="5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lose/>
                    <a:moveTo>
                      <a:pt x="55" y="96"/>
                    </a:moveTo>
                    <a:cubicBezTo>
                      <a:pt x="54" y="94"/>
                      <a:pt x="52" y="92"/>
                      <a:pt x="51" y="90"/>
                    </a:cubicBezTo>
                    <a:cubicBezTo>
                      <a:pt x="53" y="92"/>
                      <a:pt x="55" y="94"/>
                      <a:pt x="58" y="95"/>
                    </a:cubicBezTo>
                    <a:cubicBezTo>
                      <a:pt x="57" y="95"/>
                      <a:pt x="56" y="96"/>
                      <a:pt x="55" y="96"/>
                    </a:cubicBezTo>
                    <a:close/>
                    <a:moveTo>
                      <a:pt x="52" y="97"/>
                    </a:moveTo>
                    <a:cubicBezTo>
                      <a:pt x="46" y="88"/>
                      <a:pt x="37" y="83"/>
                      <a:pt x="31" y="75"/>
                    </a:cubicBezTo>
                    <a:cubicBezTo>
                      <a:pt x="32" y="75"/>
                      <a:pt x="32" y="76"/>
                      <a:pt x="33" y="77"/>
                    </a:cubicBezTo>
                    <a:cubicBezTo>
                      <a:pt x="35" y="79"/>
                      <a:pt x="38" y="81"/>
                      <a:pt x="40" y="83"/>
                    </a:cubicBezTo>
                    <a:cubicBezTo>
                      <a:pt x="45" y="88"/>
                      <a:pt x="49" y="92"/>
                      <a:pt x="54" y="96"/>
                    </a:cubicBezTo>
                    <a:cubicBezTo>
                      <a:pt x="53" y="96"/>
                      <a:pt x="52" y="97"/>
                      <a:pt x="52" y="97"/>
                    </a:cubicBezTo>
                    <a:close/>
                    <a:moveTo>
                      <a:pt x="44" y="100"/>
                    </a:moveTo>
                    <a:cubicBezTo>
                      <a:pt x="42" y="97"/>
                      <a:pt x="39" y="95"/>
                      <a:pt x="36" y="92"/>
                    </a:cubicBezTo>
                    <a:cubicBezTo>
                      <a:pt x="36" y="91"/>
                      <a:pt x="35" y="91"/>
                      <a:pt x="34" y="90"/>
                    </a:cubicBezTo>
                    <a:cubicBezTo>
                      <a:pt x="36" y="92"/>
                      <a:pt x="38" y="93"/>
                      <a:pt x="39" y="94"/>
                    </a:cubicBezTo>
                    <a:cubicBezTo>
                      <a:pt x="42" y="96"/>
                      <a:pt x="44" y="98"/>
                      <a:pt x="46" y="99"/>
                    </a:cubicBezTo>
                    <a:cubicBezTo>
                      <a:pt x="45" y="100"/>
                      <a:pt x="45" y="100"/>
                      <a:pt x="44" y="100"/>
                    </a:cubicBezTo>
                    <a:close/>
                    <a:moveTo>
                      <a:pt x="59" y="95"/>
                    </a:moveTo>
                    <a:cubicBezTo>
                      <a:pt x="57" y="93"/>
                      <a:pt x="56" y="91"/>
                      <a:pt x="53" y="89"/>
                    </a:cubicBezTo>
                    <a:cubicBezTo>
                      <a:pt x="50" y="87"/>
                      <a:pt x="47" y="83"/>
                      <a:pt x="45" y="80"/>
                    </a:cubicBezTo>
                    <a:cubicBezTo>
                      <a:pt x="41" y="76"/>
                      <a:pt x="37" y="72"/>
                      <a:pt x="33" y="68"/>
                    </a:cubicBezTo>
                    <a:cubicBezTo>
                      <a:pt x="36" y="71"/>
                      <a:pt x="39" y="74"/>
                      <a:pt x="42" y="77"/>
                    </a:cubicBezTo>
                    <a:cubicBezTo>
                      <a:pt x="48" y="83"/>
                      <a:pt x="56" y="88"/>
                      <a:pt x="62" y="95"/>
                    </a:cubicBezTo>
                    <a:cubicBezTo>
                      <a:pt x="61" y="95"/>
                      <a:pt x="60" y="95"/>
                      <a:pt x="59" y="95"/>
                    </a:cubicBezTo>
                    <a:close/>
                    <a:moveTo>
                      <a:pt x="36" y="75"/>
                    </a:moveTo>
                    <a:cubicBezTo>
                      <a:pt x="35" y="75"/>
                      <a:pt x="35" y="75"/>
                      <a:pt x="35" y="75"/>
                    </a:cubicBezTo>
                    <a:cubicBezTo>
                      <a:pt x="34" y="74"/>
                      <a:pt x="33" y="73"/>
                      <a:pt x="31" y="71"/>
                    </a:cubicBezTo>
                    <a:cubicBezTo>
                      <a:pt x="31" y="71"/>
                      <a:pt x="25" y="66"/>
                      <a:pt x="28" y="68"/>
                    </a:cubicBezTo>
                    <a:cubicBezTo>
                      <a:pt x="31" y="71"/>
                      <a:pt x="33" y="73"/>
                      <a:pt x="36" y="75"/>
                    </a:cubicBezTo>
                    <a:close/>
                    <a:moveTo>
                      <a:pt x="33" y="80"/>
                    </a:moveTo>
                    <a:cubicBezTo>
                      <a:pt x="35" y="82"/>
                      <a:pt x="37" y="84"/>
                      <a:pt x="39" y="86"/>
                    </a:cubicBezTo>
                    <a:cubicBezTo>
                      <a:pt x="43" y="90"/>
                      <a:pt x="47" y="94"/>
                      <a:pt x="51" y="97"/>
                    </a:cubicBezTo>
                    <a:cubicBezTo>
                      <a:pt x="50" y="97"/>
                      <a:pt x="49" y="98"/>
                      <a:pt x="49" y="98"/>
                    </a:cubicBezTo>
                    <a:cubicBezTo>
                      <a:pt x="46" y="91"/>
                      <a:pt x="39" y="87"/>
                      <a:pt x="33" y="82"/>
                    </a:cubicBezTo>
                    <a:cubicBezTo>
                      <a:pt x="33" y="81"/>
                      <a:pt x="32" y="80"/>
                      <a:pt x="31" y="80"/>
                    </a:cubicBezTo>
                    <a:cubicBezTo>
                      <a:pt x="31" y="79"/>
                      <a:pt x="31" y="79"/>
                      <a:pt x="31" y="79"/>
                    </a:cubicBezTo>
                    <a:cubicBezTo>
                      <a:pt x="31" y="79"/>
                      <a:pt x="32" y="80"/>
                      <a:pt x="33" y="80"/>
                    </a:cubicBezTo>
                    <a:close/>
                    <a:moveTo>
                      <a:pt x="48" y="98"/>
                    </a:moveTo>
                    <a:cubicBezTo>
                      <a:pt x="47" y="99"/>
                      <a:pt x="47" y="99"/>
                      <a:pt x="47" y="99"/>
                    </a:cubicBezTo>
                    <a:cubicBezTo>
                      <a:pt x="45" y="96"/>
                      <a:pt x="42" y="94"/>
                      <a:pt x="40" y="91"/>
                    </a:cubicBezTo>
                    <a:cubicBezTo>
                      <a:pt x="38" y="90"/>
                      <a:pt x="37" y="88"/>
                      <a:pt x="35" y="87"/>
                    </a:cubicBezTo>
                    <a:cubicBezTo>
                      <a:pt x="34" y="86"/>
                      <a:pt x="33" y="84"/>
                      <a:pt x="32" y="84"/>
                    </a:cubicBezTo>
                    <a:cubicBezTo>
                      <a:pt x="32" y="84"/>
                      <a:pt x="32" y="84"/>
                      <a:pt x="32" y="83"/>
                    </a:cubicBezTo>
                    <a:cubicBezTo>
                      <a:pt x="38" y="87"/>
                      <a:pt x="43" y="94"/>
                      <a:pt x="48" y="98"/>
                    </a:cubicBezTo>
                    <a:close/>
                    <a:moveTo>
                      <a:pt x="44" y="96"/>
                    </a:moveTo>
                    <a:cubicBezTo>
                      <a:pt x="49" y="102"/>
                      <a:pt x="43" y="96"/>
                      <a:pt x="41" y="94"/>
                    </a:cubicBezTo>
                    <a:cubicBezTo>
                      <a:pt x="39" y="93"/>
                      <a:pt x="36" y="91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3" y="88"/>
                      <a:pt x="33" y="86"/>
                      <a:pt x="33" y="85"/>
                    </a:cubicBezTo>
                    <a:cubicBezTo>
                      <a:pt x="36" y="89"/>
                      <a:pt x="40" y="92"/>
                      <a:pt x="44" y="96"/>
                    </a:cubicBezTo>
                    <a:close/>
                    <a:moveTo>
                      <a:pt x="37" y="97"/>
                    </a:moveTo>
                    <a:cubicBezTo>
                      <a:pt x="37" y="98"/>
                      <a:pt x="41" y="100"/>
                      <a:pt x="43" y="101"/>
                    </a:cubicBezTo>
                    <a:cubicBezTo>
                      <a:pt x="42" y="101"/>
                      <a:pt x="42" y="102"/>
                      <a:pt x="41" y="103"/>
                    </a:cubicBezTo>
                    <a:cubicBezTo>
                      <a:pt x="39" y="101"/>
                      <a:pt x="38" y="99"/>
                      <a:pt x="37" y="97"/>
                    </a:cubicBezTo>
                    <a:close/>
                    <a:moveTo>
                      <a:pt x="55" y="86"/>
                    </a:moveTo>
                    <a:cubicBezTo>
                      <a:pt x="51" y="82"/>
                      <a:pt x="48" y="78"/>
                      <a:pt x="44" y="74"/>
                    </a:cubicBezTo>
                    <a:cubicBezTo>
                      <a:pt x="42" y="72"/>
                      <a:pt x="40" y="69"/>
                      <a:pt x="37" y="67"/>
                    </a:cubicBezTo>
                    <a:cubicBezTo>
                      <a:pt x="38" y="67"/>
                      <a:pt x="38" y="68"/>
                      <a:pt x="39" y="68"/>
                    </a:cubicBezTo>
                    <a:cubicBezTo>
                      <a:pt x="46" y="74"/>
                      <a:pt x="53" y="80"/>
                      <a:pt x="60" y="87"/>
                    </a:cubicBezTo>
                    <a:cubicBezTo>
                      <a:pt x="60" y="87"/>
                      <a:pt x="60" y="87"/>
                      <a:pt x="60" y="87"/>
                    </a:cubicBezTo>
                    <a:cubicBezTo>
                      <a:pt x="61" y="90"/>
                      <a:pt x="62" y="92"/>
                      <a:pt x="62" y="94"/>
                    </a:cubicBezTo>
                    <a:cubicBezTo>
                      <a:pt x="61" y="91"/>
                      <a:pt x="58" y="88"/>
                      <a:pt x="55" y="86"/>
                    </a:cubicBezTo>
                    <a:close/>
                    <a:moveTo>
                      <a:pt x="43" y="68"/>
                    </a:moveTo>
                    <a:cubicBezTo>
                      <a:pt x="40" y="64"/>
                      <a:pt x="37" y="61"/>
                      <a:pt x="34" y="58"/>
                    </a:cubicBezTo>
                    <a:cubicBezTo>
                      <a:pt x="31" y="54"/>
                      <a:pt x="28" y="51"/>
                      <a:pt x="24" y="48"/>
                    </a:cubicBezTo>
                    <a:cubicBezTo>
                      <a:pt x="23" y="46"/>
                      <a:pt x="21" y="45"/>
                      <a:pt x="20" y="43"/>
                    </a:cubicBezTo>
                    <a:cubicBezTo>
                      <a:pt x="21" y="44"/>
                      <a:pt x="22" y="45"/>
                      <a:pt x="23" y="46"/>
                    </a:cubicBezTo>
                    <a:cubicBezTo>
                      <a:pt x="26" y="50"/>
                      <a:pt x="30" y="53"/>
                      <a:pt x="34" y="57"/>
                    </a:cubicBezTo>
                    <a:cubicBezTo>
                      <a:pt x="41" y="64"/>
                      <a:pt x="49" y="71"/>
                      <a:pt x="56" y="77"/>
                    </a:cubicBezTo>
                    <a:cubicBezTo>
                      <a:pt x="56" y="77"/>
                      <a:pt x="57" y="77"/>
                      <a:pt x="57" y="77"/>
                    </a:cubicBezTo>
                    <a:cubicBezTo>
                      <a:pt x="58" y="80"/>
                      <a:pt x="59" y="83"/>
                      <a:pt x="60" y="86"/>
                    </a:cubicBezTo>
                    <a:cubicBezTo>
                      <a:pt x="55" y="79"/>
                      <a:pt x="49" y="74"/>
                      <a:pt x="43" y="68"/>
                    </a:cubicBezTo>
                    <a:close/>
                    <a:moveTo>
                      <a:pt x="21" y="39"/>
                    </a:moveTo>
                    <a:cubicBezTo>
                      <a:pt x="20" y="38"/>
                      <a:pt x="19" y="37"/>
                      <a:pt x="17" y="36"/>
                    </a:cubicBezTo>
                    <a:cubicBezTo>
                      <a:pt x="19" y="37"/>
                      <a:pt x="21" y="39"/>
                      <a:pt x="23" y="41"/>
                    </a:cubicBezTo>
                    <a:cubicBezTo>
                      <a:pt x="26" y="44"/>
                      <a:pt x="30" y="48"/>
                      <a:pt x="33" y="51"/>
                    </a:cubicBezTo>
                    <a:cubicBezTo>
                      <a:pt x="40" y="58"/>
                      <a:pt x="47" y="64"/>
                      <a:pt x="54" y="71"/>
                    </a:cubicBezTo>
                    <a:cubicBezTo>
                      <a:pt x="54" y="71"/>
                      <a:pt x="54" y="71"/>
                      <a:pt x="55" y="70"/>
                    </a:cubicBezTo>
                    <a:cubicBezTo>
                      <a:pt x="55" y="72"/>
                      <a:pt x="56" y="74"/>
                      <a:pt x="56" y="76"/>
                    </a:cubicBezTo>
                    <a:cubicBezTo>
                      <a:pt x="46" y="63"/>
                      <a:pt x="32" y="52"/>
                      <a:pt x="21" y="39"/>
                    </a:cubicBezTo>
                    <a:close/>
                    <a:moveTo>
                      <a:pt x="46" y="59"/>
                    </a:moveTo>
                    <a:cubicBezTo>
                      <a:pt x="42" y="55"/>
                      <a:pt x="38" y="50"/>
                      <a:pt x="34" y="46"/>
                    </a:cubicBezTo>
                    <a:cubicBezTo>
                      <a:pt x="31" y="42"/>
                      <a:pt x="27" y="38"/>
                      <a:pt x="22" y="35"/>
                    </a:cubicBezTo>
                    <a:cubicBezTo>
                      <a:pt x="18" y="31"/>
                      <a:pt x="15" y="26"/>
                      <a:pt x="11" y="23"/>
                    </a:cubicBezTo>
                    <a:cubicBezTo>
                      <a:pt x="12" y="21"/>
                      <a:pt x="13" y="20"/>
                      <a:pt x="13" y="18"/>
                    </a:cubicBezTo>
                    <a:cubicBezTo>
                      <a:pt x="17" y="24"/>
                      <a:pt x="23" y="28"/>
                      <a:pt x="28" y="33"/>
                    </a:cubicBezTo>
                    <a:cubicBezTo>
                      <a:pt x="34" y="40"/>
                      <a:pt x="41" y="47"/>
                      <a:pt x="47" y="54"/>
                    </a:cubicBezTo>
                    <a:cubicBezTo>
                      <a:pt x="47" y="55"/>
                      <a:pt x="48" y="56"/>
                      <a:pt x="49" y="57"/>
                    </a:cubicBezTo>
                    <a:cubicBezTo>
                      <a:pt x="48" y="56"/>
                      <a:pt x="47" y="55"/>
                      <a:pt x="46" y="54"/>
                    </a:cubicBezTo>
                    <a:cubicBezTo>
                      <a:pt x="44" y="53"/>
                      <a:pt x="43" y="52"/>
                      <a:pt x="41" y="50"/>
                    </a:cubicBezTo>
                    <a:cubicBezTo>
                      <a:pt x="39" y="48"/>
                      <a:pt x="36" y="45"/>
                      <a:pt x="34" y="43"/>
                    </a:cubicBezTo>
                    <a:cubicBezTo>
                      <a:pt x="34" y="43"/>
                      <a:pt x="34" y="42"/>
                      <a:pt x="34" y="42"/>
                    </a:cubicBezTo>
                    <a:cubicBezTo>
                      <a:pt x="30" y="38"/>
                      <a:pt x="26" y="34"/>
                      <a:pt x="22" y="29"/>
                    </a:cubicBezTo>
                    <a:cubicBezTo>
                      <a:pt x="19" y="26"/>
                      <a:pt x="16" y="23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3" y="21"/>
                      <a:pt x="13" y="21"/>
                      <a:pt x="14" y="22"/>
                    </a:cubicBezTo>
                    <a:cubicBezTo>
                      <a:pt x="14" y="22"/>
                      <a:pt x="14" y="22"/>
                      <a:pt x="14" y="23"/>
                    </a:cubicBezTo>
                    <a:cubicBezTo>
                      <a:pt x="16" y="25"/>
                      <a:pt x="18" y="26"/>
                      <a:pt x="19" y="28"/>
                    </a:cubicBezTo>
                    <a:cubicBezTo>
                      <a:pt x="20" y="29"/>
                      <a:pt x="21" y="30"/>
                      <a:pt x="22" y="31"/>
                    </a:cubicBezTo>
                    <a:cubicBezTo>
                      <a:pt x="26" y="35"/>
                      <a:pt x="29" y="38"/>
                      <a:pt x="32" y="42"/>
                    </a:cubicBezTo>
                    <a:cubicBezTo>
                      <a:pt x="33" y="42"/>
                      <a:pt x="33" y="42"/>
                      <a:pt x="33" y="43"/>
                    </a:cubicBezTo>
                    <a:cubicBezTo>
                      <a:pt x="39" y="50"/>
                      <a:pt x="45" y="57"/>
                      <a:pt x="52" y="64"/>
                    </a:cubicBezTo>
                    <a:cubicBezTo>
                      <a:pt x="52" y="64"/>
                      <a:pt x="52" y="64"/>
                      <a:pt x="52" y="64"/>
                    </a:cubicBezTo>
                    <a:cubicBezTo>
                      <a:pt x="53" y="66"/>
                      <a:pt x="54" y="68"/>
                      <a:pt x="54" y="70"/>
                    </a:cubicBezTo>
                    <a:cubicBezTo>
                      <a:pt x="52" y="66"/>
                      <a:pt x="49" y="62"/>
                      <a:pt x="46" y="59"/>
                    </a:cubicBezTo>
                    <a:close/>
                    <a:moveTo>
                      <a:pt x="15" y="13"/>
                    </a:moveTo>
                    <a:cubicBezTo>
                      <a:pt x="21" y="20"/>
                      <a:pt x="27" y="26"/>
                      <a:pt x="34" y="32"/>
                    </a:cubicBezTo>
                    <a:cubicBezTo>
                      <a:pt x="37" y="35"/>
                      <a:pt x="40" y="38"/>
                      <a:pt x="42" y="41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43" y="41"/>
                      <a:pt x="42" y="41"/>
                      <a:pt x="42" y="41"/>
                    </a:cubicBezTo>
                    <a:cubicBezTo>
                      <a:pt x="40" y="39"/>
                      <a:pt x="39" y="38"/>
                      <a:pt x="37" y="36"/>
                    </a:cubicBezTo>
                    <a:cubicBezTo>
                      <a:pt x="31" y="30"/>
                      <a:pt x="25" y="24"/>
                      <a:pt x="18" y="18"/>
                    </a:cubicBezTo>
                    <a:cubicBezTo>
                      <a:pt x="17" y="18"/>
                      <a:pt x="17" y="17"/>
                      <a:pt x="17" y="17"/>
                    </a:cubicBezTo>
                    <a:cubicBezTo>
                      <a:pt x="17" y="17"/>
                      <a:pt x="16" y="17"/>
                      <a:pt x="16" y="16"/>
                    </a:cubicBezTo>
                    <a:cubicBezTo>
                      <a:pt x="15" y="16"/>
                      <a:pt x="15" y="16"/>
                      <a:pt x="15" y="17"/>
                    </a:cubicBezTo>
                    <a:cubicBezTo>
                      <a:pt x="19" y="20"/>
                      <a:pt x="22" y="24"/>
                      <a:pt x="25" y="28"/>
                    </a:cubicBezTo>
                    <a:cubicBezTo>
                      <a:pt x="22" y="24"/>
                      <a:pt x="18" y="20"/>
                      <a:pt x="13" y="17"/>
                    </a:cubicBezTo>
                    <a:cubicBezTo>
                      <a:pt x="14" y="16"/>
                      <a:pt x="15" y="14"/>
                      <a:pt x="15" y="13"/>
                    </a:cubicBezTo>
                    <a:close/>
                    <a:moveTo>
                      <a:pt x="16" y="10"/>
                    </a:moveTo>
                    <a:cubicBezTo>
                      <a:pt x="20" y="15"/>
                      <a:pt x="24" y="19"/>
                      <a:pt x="28" y="23"/>
                    </a:cubicBezTo>
                    <a:cubicBezTo>
                      <a:pt x="31" y="26"/>
                      <a:pt x="33" y="29"/>
                      <a:pt x="36" y="32"/>
                    </a:cubicBezTo>
                    <a:cubicBezTo>
                      <a:pt x="38" y="33"/>
                      <a:pt x="39" y="34"/>
                      <a:pt x="41" y="36"/>
                    </a:cubicBezTo>
                    <a:cubicBezTo>
                      <a:pt x="46" y="41"/>
                      <a:pt x="39" y="36"/>
                      <a:pt x="38" y="34"/>
                    </a:cubicBezTo>
                    <a:cubicBezTo>
                      <a:pt x="37" y="33"/>
                      <a:pt x="36" y="33"/>
                      <a:pt x="35" y="32"/>
                    </a:cubicBezTo>
                    <a:cubicBezTo>
                      <a:pt x="33" y="31"/>
                      <a:pt x="32" y="30"/>
                      <a:pt x="31" y="28"/>
                    </a:cubicBezTo>
                    <a:cubicBezTo>
                      <a:pt x="26" y="23"/>
                      <a:pt x="21" y="17"/>
                      <a:pt x="16" y="12"/>
                    </a:cubicBezTo>
                    <a:cubicBezTo>
                      <a:pt x="16" y="11"/>
                      <a:pt x="16" y="11"/>
                      <a:pt x="16" y="10"/>
                    </a:cubicBezTo>
                    <a:close/>
                    <a:moveTo>
                      <a:pt x="27" y="25"/>
                    </a:moveTo>
                    <a:cubicBezTo>
                      <a:pt x="24" y="21"/>
                      <a:pt x="21" y="18"/>
                      <a:pt x="18" y="15"/>
                    </a:cubicBezTo>
                    <a:cubicBezTo>
                      <a:pt x="18" y="15"/>
                      <a:pt x="18" y="15"/>
                      <a:pt x="17" y="15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20" y="17"/>
                      <a:pt x="21" y="18"/>
                      <a:pt x="23" y="20"/>
                    </a:cubicBezTo>
                    <a:cubicBezTo>
                      <a:pt x="24" y="22"/>
                      <a:pt x="25" y="23"/>
                      <a:pt x="27" y="25"/>
                    </a:cubicBezTo>
                    <a:close/>
                    <a:moveTo>
                      <a:pt x="42" y="52"/>
                    </a:moveTo>
                    <a:cubicBezTo>
                      <a:pt x="44" y="54"/>
                      <a:pt x="47" y="56"/>
                      <a:pt x="50" y="58"/>
                    </a:cubicBezTo>
                    <a:cubicBezTo>
                      <a:pt x="50" y="58"/>
                      <a:pt x="50" y="58"/>
                      <a:pt x="50" y="58"/>
                    </a:cubicBezTo>
                    <a:cubicBezTo>
                      <a:pt x="51" y="60"/>
                      <a:pt x="51" y="61"/>
                      <a:pt x="52" y="62"/>
                    </a:cubicBezTo>
                    <a:cubicBezTo>
                      <a:pt x="48" y="59"/>
                      <a:pt x="45" y="55"/>
                      <a:pt x="42" y="52"/>
                    </a:cubicBezTo>
                    <a:close/>
                    <a:moveTo>
                      <a:pt x="29" y="31"/>
                    </a:moveTo>
                    <a:cubicBezTo>
                      <a:pt x="30" y="32"/>
                      <a:pt x="31" y="33"/>
                      <a:pt x="31" y="34"/>
                    </a:cubicBezTo>
                    <a:cubicBezTo>
                      <a:pt x="34" y="37"/>
                      <a:pt x="37" y="39"/>
                      <a:pt x="40" y="42"/>
                    </a:cubicBezTo>
                    <a:cubicBezTo>
                      <a:pt x="40" y="42"/>
                      <a:pt x="40" y="42"/>
                      <a:pt x="41" y="43"/>
                    </a:cubicBezTo>
                    <a:cubicBezTo>
                      <a:pt x="40" y="42"/>
                      <a:pt x="39" y="41"/>
                      <a:pt x="37" y="40"/>
                    </a:cubicBezTo>
                    <a:cubicBezTo>
                      <a:pt x="34" y="38"/>
                      <a:pt x="32" y="35"/>
                      <a:pt x="29" y="32"/>
                    </a:cubicBezTo>
                    <a:cubicBezTo>
                      <a:pt x="29" y="31"/>
                      <a:pt x="29" y="31"/>
                      <a:pt x="29" y="31"/>
                    </a:cubicBezTo>
                    <a:close/>
                    <a:moveTo>
                      <a:pt x="39" y="36"/>
                    </a:moveTo>
                    <a:cubicBezTo>
                      <a:pt x="41" y="38"/>
                      <a:pt x="42" y="39"/>
                      <a:pt x="44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41"/>
                      <a:pt x="45" y="42"/>
                      <a:pt x="45" y="43"/>
                    </a:cubicBezTo>
                    <a:cubicBezTo>
                      <a:pt x="43" y="41"/>
                      <a:pt x="41" y="39"/>
                      <a:pt x="39" y="36"/>
                    </a:cubicBezTo>
                    <a:close/>
                    <a:moveTo>
                      <a:pt x="48" y="27"/>
                    </a:moveTo>
                    <a:cubicBezTo>
                      <a:pt x="44" y="23"/>
                      <a:pt x="40" y="19"/>
                      <a:pt x="36" y="15"/>
                    </a:cubicBezTo>
                    <a:cubicBezTo>
                      <a:pt x="37" y="16"/>
                      <a:pt x="39" y="17"/>
                      <a:pt x="40" y="18"/>
                    </a:cubicBezTo>
                    <a:cubicBezTo>
                      <a:pt x="44" y="21"/>
                      <a:pt x="47" y="24"/>
                      <a:pt x="51" y="26"/>
                    </a:cubicBezTo>
                    <a:cubicBezTo>
                      <a:pt x="50" y="26"/>
                      <a:pt x="49" y="26"/>
                      <a:pt x="48" y="27"/>
                    </a:cubicBezTo>
                    <a:close/>
                    <a:moveTo>
                      <a:pt x="44" y="28"/>
                    </a:moveTo>
                    <a:cubicBezTo>
                      <a:pt x="42" y="24"/>
                      <a:pt x="38" y="21"/>
                      <a:pt x="35" y="18"/>
                    </a:cubicBezTo>
                    <a:cubicBezTo>
                      <a:pt x="32" y="16"/>
                      <a:pt x="30" y="14"/>
                      <a:pt x="28" y="12"/>
                    </a:cubicBezTo>
                    <a:cubicBezTo>
                      <a:pt x="27" y="12"/>
                      <a:pt x="27" y="12"/>
                      <a:pt x="27" y="11"/>
                    </a:cubicBezTo>
                    <a:cubicBezTo>
                      <a:pt x="30" y="14"/>
                      <a:pt x="32" y="16"/>
                      <a:pt x="35" y="18"/>
                    </a:cubicBezTo>
                    <a:cubicBezTo>
                      <a:pt x="40" y="20"/>
                      <a:pt x="43" y="24"/>
                      <a:pt x="47" y="27"/>
                    </a:cubicBezTo>
                    <a:cubicBezTo>
                      <a:pt x="46" y="27"/>
                      <a:pt x="45" y="28"/>
                      <a:pt x="44" y="28"/>
                    </a:cubicBezTo>
                    <a:close/>
                    <a:moveTo>
                      <a:pt x="42" y="29"/>
                    </a:moveTo>
                    <a:cubicBezTo>
                      <a:pt x="40" y="27"/>
                      <a:pt x="39" y="25"/>
                      <a:pt x="37" y="23"/>
                    </a:cubicBezTo>
                    <a:cubicBezTo>
                      <a:pt x="39" y="25"/>
                      <a:pt x="41" y="27"/>
                      <a:pt x="43" y="28"/>
                    </a:cubicBezTo>
                    <a:cubicBezTo>
                      <a:pt x="43" y="28"/>
                      <a:pt x="43" y="28"/>
                      <a:pt x="42" y="28"/>
                    </a:cubicBezTo>
                    <a:cubicBezTo>
                      <a:pt x="42" y="28"/>
                      <a:pt x="42" y="28"/>
                      <a:pt x="42" y="29"/>
                    </a:cubicBezTo>
                    <a:close/>
                    <a:moveTo>
                      <a:pt x="41" y="29"/>
                    </a:move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2" y="32"/>
                    </a:cubicBezTo>
                    <a:cubicBezTo>
                      <a:pt x="39" y="29"/>
                      <a:pt x="37" y="27"/>
                      <a:pt x="34" y="25"/>
                    </a:cubicBezTo>
                    <a:cubicBezTo>
                      <a:pt x="30" y="21"/>
                      <a:pt x="26" y="17"/>
                      <a:pt x="22" y="13"/>
                    </a:cubicBezTo>
                    <a:cubicBezTo>
                      <a:pt x="23" y="13"/>
                      <a:pt x="24" y="14"/>
                      <a:pt x="24" y="14"/>
                    </a:cubicBezTo>
                    <a:cubicBezTo>
                      <a:pt x="26" y="16"/>
                      <a:pt x="28" y="18"/>
                      <a:pt x="30" y="20"/>
                    </a:cubicBezTo>
                    <a:cubicBezTo>
                      <a:pt x="33" y="24"/>
                      <a:pt x="37" y="27"/>
                      <a:pt x="41" y="29"/>
                    </a:cubicBezTo>
                    <a:close/>
                    <a:moveTo>
                      <a:pt x="53" y="25"/>
                    </a:moveTo>
                    <a:cubicBezTo>
                      <a:pt x="53" y="25"/>
                      <a:pt x="53" y="25"/>
                      <a:pt x="52" y="26"/>
                    </a:cubicBezTo>
                    <a:cubicBezTo>
                      <a:pt x="48" y="24"/>
                      <a:pt x="45" y="21"/>
                      <a:pt x="42" y="18"/>
                    </a:cubicBezTo>
                    <a:cubicBezTo>
                      <a:pt x="39" y="16"/>
                      <a:pt x="35" y="14"/>
                      <a:pt x="32" y="12"/>
                    </a:cubicBezTo>
                    <a:cubicBezTo>
                      <a:pt x="32" y="12"/>
                      <a:pt x="31" y="11"/>
                      <a:pt x="30" y="10"/>
                    </a:cubicBezTo>
                    <a:cubicBezTo>
                      <a:pt x="38" y="15"/>
                      <a:pt x="45" y="21"/>
                      <a:pt x="53" y="25"/>
                    </a:cubicBezTo>
                    <a:close/>
                    <a:moveTo>
                      <a:pt x="20" y="4"/>
                    </a:moveTo>
                    <a:cubicBezTo>
                      <a:pt x="21" y="4"/>
                      <a:pt x="22" y="5"/>
                      <a:pt x="23" y="6"/>
                    </a:cubicBezTo>
                    <a:cubicBezTo>
                      <a:pt x="22" y="6"/>
                      <a:pt x="22" y="6"/>
                      <a:pt x="23" y="6"/>
                    </a:cubicBezTo>
                    <a:cubicBezTo>
                      <a:pt x="25" y="8"/>
                      <a:pt x="28" y="10"/>
                      <a:pt x="31" y="12"/>
                    </a:cubicBezTo>
                    <a:cubicBezTo>
                      <a:pt x="34" y="14"/>
                      <a:pt x="36" y="16"/>
                      <a:pt x="39" y="19"/>
                    </a:cubicBezTo>
                    <a:cubicBezTo>
                      <a:pt x="42" y="21"/>
                      <a:pt x="44" y="24"/>
                      <a:pt x="47" y="26"/>
                    </a:cubicBezTo>
                    <a:cubicBezTo>
                      <a:pt x="46" y="25"/>
                      <a:pt x="45" y="24"/>
                      <a:pt x="44" y="24"/>
                    </a:cubicBezTo>
                    <a:cubicBezTo>
                      <a:pt x="42" y="22"/>
                      <a:pt x="41" y="21"/>
                      <a:pt x="39" y="20"/>
                    </a:cubicBezTo>
                    <a:cubicBezTo>
                      <a:pt x="37" y="18"/>
                      <a:pt x="34" y="16"/>
                      <a:pt x="32" y="14"/>
                    </a:cubicBezTo>
                    <a:cubicBezTo>
                      <a:pt x="28" y="12"/>
                      <a:pt x="26" y="9"/>
                      <a:pt x="23" y="7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1" y="6"/>
                      <a:pt x="21" y="5"/>
                      <a:pt x="20" y="5"/>
                    </a:cubicBezTo>
                    <a:cubicBezTo>
                      <a:pt x="20" y="4"/>
                      <a:pt x="19" y="5"/>
                      <a:pt x="20" y="5"/>
                    </a:cubicBezTo>
                    <a:cubicBezTo>
                      <a:pt x="24" y="9"/>
                      <a:pt x="27" y="13"/>
                      <a:pt x="31" y="16"/>
                    </a:cubicBezTo>
                    <a:cubicBezTo>
                      <a:pt x="35" y="19"/>
                      <a:pt x="39" y="22"/>
                      <a:pt x="43" y="26"/>
                    </a:cubicBezTo>
                    <a:cubicBezTo>
                      <a:pt x="44" y="27"/>
                      <a:pt x="44" y="28"/>
                      <a:pt x="43" y="27"/>
                    </a:cubicBezTo>
                    <a:cubicBezTo>
                      <a:pt x="41" y="26"/>
                      <a:pt x="40" y="25"/>
                      <a:pt x="38" y="23"/>
                    </a:cubicBezTo>
                    <a:cubicBezTo>
                      <a:pt x="36" y="22"/>
                      <a:pt x="33" y="20"/>
                      <a:pt x="31" y="18"/>
                    </a:cubicBezTo>
                    <a:cubicBezTo>
                      <a:pt x="28" y="15"/>
                      <a:pt x="25" y="12"/>
                      <a:pt x="21" y="8"/>
                    </a:cubicBezTo>
                    <a:cubicBezTo>
                      <a:pt x="21" y="8"/>
                      <a:pt x="21" y="7"/>
                      <a:pt x="20" y="7"/>
                    </a:cubicBezTo>
                    <a:cubicBezTo>
                      <a:pt x="20" y="7"/>
                      <a:pt x="20" y="7"/>
                      <a:pt x="19" y="6"/>
                    </a:cubicBezTo>
                    <a:cubicBezTo>
                      <a:pt x="19" y="6"/>
                      <a:pt x="18" y="6"/>
                      <a:pt x="19" y="7"/>
                    </a:cubicBezTo>
                    <a:cubicBezTo>
                      <a:pt x="22" y="10"/>
                      <a:pt x="25" y="14"/>
                      <a:pt x="28" y="17"/>
                    </a:cubicBezTo>
                    <a:cubicBezTo>
                      <a:pt x="32" y="21"/>
                      <a:pt x="36" y="24"/>
                      <a:pt x="40" y="27"/>
                    </a:cubicBezTo>
                    <a:cubicBezTo>
                      <a:pt x="40" y="28"/>
                      <a:pt x="41" y="28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0" y="28"/>
                      <a:pt x="38" y="26"/>
                      <a:pt x="36" y="25"/>
                    </a:cubicBezTo>
                    <a:cubicBezTo>
                      <a:pt x="34" y="23"/>
                      <a:pt x="32" y="22"/>
                      <a:pt x="30" y="20"/>
                    </a:cubicBezTo>
                    <a:cubicBezTo>
                      <a:pt x="26" y="16"/>
                      <a:pt x="23" y="12"/>
                      <a:pt x="19" y="9"/>
                    </a:cubicBezTo>
                    <a:cubicBezTo>
                      <a:pt x="19" y="8"/>
                      <a:pt x="19" y="9"/>
                      <a:pt x="19" y="9"/>
                    </a:cubicBezTo>
                    <a:cubicBezTo>
                      <a:pt x="24" y="16"/>
                      <a:pt x="29" y="22"/>
                      <a:pt x="36" y="27"/>
                    </a:cubicBezTo>
                    <a:cubicBezTo>
                      <a:pt x="37" y="28"/>
                      <a:pt x="39" y="30"/>
                      <a:pt x="40" y="31"/>
                    </a:cubicBezTo>
                    <a:cubicBezTo>
                      <a:pt x="44" y="36"/>
                      <a:pt x="40" y="32"/>
                      <a:pt x="39" y="31"/>
                    </a:cubicBezTo>
                    <a:cubicBezTo>
                      <a:pt x="36" y="29"/>
                      <a:pt x="33" y="26"/>
                      <a:pt x="30" y="24"/>
                    </a:cubicBezTo>
                    <a:cubicBezTo>
                      <a:pt x="25" y="19"/>
                      <a:pt x="21" y="14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8"/>
                      <a:pt x="18" y="6"/>
                      <a:pt x="20" y="4"/>
                    </a:cubicBezTo>
                    <a:close/>
                    <a:moveTo>
                      <a:pt x="33" y="21"/>
                    </a:moveTo>
                    <a:cubicBezTo>
                      <a:pt x="31" y="19"/>
                      <a:pt x="29" y="17"/>
                      <a:pt x="28" y="15"/>
                    </a:cubicBezTo>
                    <a:cubicBezTo>
                      <a:pt x="29" y="16"/>
                      <a:pt x="30" y="17"/>
                      <a:pt x="31" y="18"/>
                    </a:cubicBezTo>
                    <a:cubicBezTo>
                      <a:pt x="32" y="19"/>
                      <a:pt x="32" y="20"/>
                      <a:pt x="33" y="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61"/>
              <p:cNvSpPr>
                <a:spLocks noEditPoints="1"/>
              </p:cNvSpPr>
              <p:nvPr/>
            </p:nvSpPr>
            <p:spPr bwMode="auto">
              <a:xfrm>
                <a:off x="4113" y="190"/>
                <a:ext cx="139" cy="43"/>
              </a:xfrm>
              <a:custGeom>
                <a:avLst/>
                <a:gdLst>
                  <a:gd name="T0" fmla="*/ 10 w 59"/>
                  <a:gd name="T1" fmla="*/ 18 h 18"/>
                  <a:gd name="T2" fmla="*/ 58 w 59"/>
                  <a:gd name="T3" fmla="*/ 18 h 18"/>
                  <a:gd name="T4" fmla="*/ 58 w 59"/>
                  <a:gd name="T5" fmla="*/ 17 h 18"/>
                  <a:gd name="T6" fmla="*/ 57 w 59"/>
                  <a:gd name="T7" fmla="*/ 2 h 18"/>
                  <a:gd name="T8" fmla="*/ 2 w 59"/>
                  <a:gd name="T9" fmla="*/ 1 h 18"/>
                  <a:gd name="T10" fmla="*/ 0 w 59"/>
                  <a:gd name="T11" fmla="*/ 16 h 18"/>
                  <a:gd name="T12" fmla="*/ 3 w 59"/>
                  <a:gd name="T13" fmla="*/ 12 h 18"/>
                  <a:gd name="T14" fmla="*/ 7 w 59"/>
                  <a:gd name="T15" fmla="*/ 9 h 18"/>
                  <a:gd name="T16" fmla="*/ 6 w 59"/>
                  <a:gd name="T17" fmla="*/ 5 h 18"/>
                  <a:gd name="T18" fmla="*/ 3 w 59"/>
                  <a:gd name="T19" fmla="*/ 7 h 18"/>
                  <a:gd name="T20" fmla="*/ 6 w 59"/>
                  <a:gd name="T21" fmla="*/ 4 h 18"/>
                  <a:gd name="T22" fmla="*/ 3 w 59"/>
                  <a:gd name="T23" fmla="*/ 13 h 18"/>
                  <a:gd name="T24" fmla="*/ 6 w 59"/>
                  <a:gd name="T25" fmla="*/ 14 h 18"/>
                  <a:gd name="T26" fmla="*/ 18 w 59"/>
                  <a:gd name="T27" fmla="*/ 6 h 18"/>
                  <a:gd name="T28" fmla="*/ 10 w 59"/>
                  <a:gd name="T29" fmla="*/ 15 h 18"/>
                  <a:gd name="T30" fmla="*/ 14 w 59"/>
                  <a:gd name="T31" fmla="*/ 15 h 18"/>
                  <a:gd name="T32" fmla="*/ 19 w 59"/>
                  <a:gd name="T33" fmla="*/ 14 h 18"/>
                  <a:gd name="T34" fmla="*/ 23 w 59"/>
                  <a:gd name="T35" fmla="*/ 15 h 18"/>
                  <a:gd name="T36" fmla="*/ 18 w 59"/>
                  <a:gd name="T37" fmla="*/ 10 h 18"/>
                  <a:gd name="T38" fmla="*/ 30 w 59"/>
                  <a:gd name="T39" fmla="*/ 4 h 18"/>
                  <a:gd name="T40" fmla="*/ 22 w 59"/>
                  <a:gd name="T41" fmla="*/ 13 h 18"/>
                  <a:gd name="T42" fmla="*/ 39 w 59"/>
                  <a:gd name="T43" fmla="*/ 15 h 18"/>
                  <a:gd name="T44" fmla="*/ 48 w 59"/>
                  <a:gd name="T45" fmla="*/ 10 h 18"/>
                  <a:gd name="T46" fmla="*/ 54 w 59"/>
                  <a:gd name="T47" fmla="*/ 9 h 18"/>
                  <a:gd name="T48" fmla="*/ 49 w 59"/>
                  <a:gd name="T49" fmla="*/ 15 h 18"/>
                  <a:gd name="T50" fmla="*/ 54 w 59"/>
                  <a:gd name="T51" fmla="*/ 12 h 18"/>
                  <a:gd name="T52" fmla="*/ 52 w 59"/>
                  <a:gd name="T53" fmla="*/ 12 h 18"/>
                  <a:gd name="T54" fmla="*/ 33 w 59"/>
                  <a:gd name="T55" fmla="*/ 15 h 18"/>
                  <a:gd name="T56" fmla="*/ 38 w 59"/>
                  <a:gd name="T57" fmla="*/ 15 h 18"/>
                  <a:gd name="T58" fmla="*/ 49 w 59"/>
                  <a:gd name="T59" fmla="*/ 11 h 18"/>
                  <a:gd name="T60" fmla="*/ 54 w 59"/>
                  <a:gd name="T61" fmla="*/ 5 h 18"/>
                  <a:gd name="T62" fmla="*/ 44 w 59"/>
                  <a:gd name="T63" fmla="*/ 10 h 18"/>
                  <a:gd name="T64" fmla="*/ 56 w 59"/>
                  <a:gd name="T65" fmla="*/ 5 h 18"/>
                  <a:gd name="T66" fmla="*/ 44 w 59"/>
                  <a:gd name="T67" fmla="*/ 5 h 18"/>
                  <a:gd name="T68" fmla="*/ 34 w 59"/>
                  <a:gd name="T69" fmla="*/ 14 h 18"/>
                  <a:gd name="T70" fmla="*/ 32 w 59"/>
                  <a:gd name="T71" fmla="*/ 12 h 18"/>
                  <a:gd name="T72" fmla="*/ 34 w 59"/>
                  <a:gd name="T73" fmla="*/ 5 h 18"/>
                  <a:gd name="T74" fmla="*/ 26 w 59"/>
                  <a:gd name="T75" fmla="*/ 13 h 18"/>
                  <a:gd name="T76" fmla="*/ 34 w 59"/>
                  <a:gd name="T77" fmla="*/ 5 h 18"/>
                  <a:gd name="T78" fmla="*/ 38 w 59"/>
                  <a:gd name="T79" fmla="*/ 6 h 18"/>
                  <a:gd name="T80" fmla="*/ 28 w 59"/>
                  <a:gd name="T81" fmla="*/ 15 h 18"/>
                  <a:gd name="T82" fmla="*/ 38 w 59"/>
                  <a:gd name="T83" fmla="*/ 10 h 18"/>
                  <a:gd name="T84" fmla="*/ 26 w 59"/>
                  <a:gd name="T85" fmla="*/ 15 h 18"/>
                  <a:gd name="T86" fmla="*/ 32 w 59"/>
                  <a:gd name="T87" fmla="*/ 12 h 18"/>
                  <a:gd name="T88" fmla="*/ 25 w 59"/>
                  <a:gd name="T89" fmla="*/ 5 h 18"/>
                  <a:gd name="T90" fmla="*/ 15 w 59"/>
                  <a:gd name="T91" fmla="*/ 9 h 18"/>
                  <a:gd name="T92" fmla="*/ 11 w 59"/>
                  <a:gd name="T93" fmla="*/ 10 h 18"/>
                  <a:gd name="T94" fmla="*/ 14 w 59"/>
                  <a:gd name="T95" fmla="*/ 5 h 18"/>
                  <a:gd name="T96" fmla="*/ 11 w 59"/>
                  <a:gd name="T97" fmla="*/ 4 h 18"/>
                  <a:gd name="T98" fmla="*/ 17 w 59"/>
                  <a:gd name="T99" fmla="*/ 12 h 18"/>
                  <a:gd name="T100" fmla="*/ 3 w 59"/>
                  <a:gd name="T101" fmla="*/ 9 h 18"/>
                  <a:gd name="T102" fmla="*/ 10 w 59"/>
                  <a:gd name="T103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9" h="18">
                    <a:moveTo>
                      <a:pt x="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4" y="17"/>
                      <a:pt x="7" y="18"/>
                      <a:pt x="10" y="18"/>
                    </a:cubicBezTo>
                    <a:cubicBezTo>
                      <a:pt x="16" y="18"/>
                      <a:pt x="22" y="18"/>
                      <a:pt x="27" y="18"/>
                    </a:cubicBezTo>
                    <a:cubicBezTo>
                      <a:pt x="37" y="18"/>
                      <a:pt x="47" y="18"/>
                      <a:pt x="57" y="18"/>
                    </a:cubicBezTo>
                    <a:cubicBezTo>
                      <a:pt x="57" y="18"/>
                      <a:pt x="58" y="18"/>
                      <a:pt x="58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8" y="12"/>
                      <a:pt x="59" y="8"/>
                      <a:pt x="59" y="3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8" y="2"/>
                      <a:pt x="58" y="2"/>
                      <a:pt x="57" y="2"/>
                    </a:cubicBezTo>
                    <a:cubicBezTo>
                      <a:pt x="48" y="1"/>
                      <a:pt x="39" y="2"/>
                      <a:pt x="30" y="1"/>
                    </a:cubicBezTo>
                    <a:cubicBezTo>
                      <a:pt x="24" y="1"/>
                      <a:pt x="18" y="1"/>
                      <a:pt x="12" y="1"/>
                    </a:cubicBezTo>
                    <a:cubicBezTo>
                      <a:pt x="9" y="1"/>
                      <a:pt x="5" y="1"/>
                      <a:pt x="2" y="1"/>
                    </a:cubicBez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0" y="7"/>
                      <a:pt x="0" y="11"/>
                      <a:pt x="0" y="16"/>
                    </a:cubicBezTo>
                    <a:cubicBezTo>
                      <a:pt x="0" y="17"/>
                      <a:pt x="0" y="18"/>
                      <a:pt x="1" y="18"/>
                    </a:cubicBezTo>
                    <a:close/>
                    <a:moveTo>
                      <a:pt x="7" y="9"/>
                    </a:moveTo>
                    <a:cubicBezTo>
                      <a:pt x="5" y="10"/>
                      <a:pt x="4" y="11"/>
                      <a:pt x="3" y="12"/>
                    </a:cubicBezTo>
                    <a:cubicBezTo>
                      <a:pt x="3" y="12"/>
                      <a:pt x="3" y="11"/>
                      <a:pt x="3" y="10"/>
                    </a:cubicBezTo>
                    <a:cubicBezTo>
                      <a:pt x="5" y="8"/>
                      <a:pt x="7" y="7"/>
                      <a:pt x="10" y="5"/>
                    </a:cubicBezTo>
                    <a:cubicBezTo>
                      <a:pt x="11" y="4"/>
                      <a:pt x="8" y="8"/>
                      <a:pt x="7" y="9"/>
                    </a:cubicBezTo>
                    <a:close/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5" y="5"/>
                      <a:pt x="6" y="5"/>
                    </a:cubicBezTo>
                    <a:cubicBezTo>
                      <a:pt x="5" y="5"/>
                      <a:pt x="5" y="6"/>
                      <a:pt x="4" y="7"/>
                    </a:cubicBezTo>
                    <a:cubicBezTo>
                      <a:pt x="4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7"/>
                    </a:cubicBezTo>
                    <a:close/>
                    <a:moveTo>
                      <a:pt x="3" y="6"/>
                    </a:moveTo>
                    <a:cubicBezTo>
                      <a:pt x="3" y="6"/>
                      <a:pt x="3" y="5"/>
                      <a:pt x="3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5" y="5"/>
                      <a:pt x="4" y="5"/>
                      <a:pt x="3" y="6"/>
                    </a:cubicBezTo>
                    <a:close/>
                    <a:moveTo>
                      <a:pt x="2" y="15"/>
                    </a:moveTo>
                    <a:cubicBezTo>
                      <a:pt x="3" y="14"/>
                      <a:pt x="3" y="14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5" y="13"/>
                      <a:pt x="7" y="11"/>
                      <a:pt x="9" y="10"/>
                    </a:cubicBezTo>
                    <a:cubicBezTo>
                      <a:pt x="8" y="11"/>
                      <a:pt x="7" y="12"/>
                      <a:pt x="6" y="14"/>
                    </a:cubicBezTo>
                    <a:cubicBezTo>
                      <a:pt x="5" y="14"/>
                      <a:pt x="6" y="14"/>
                      <a:pt x="6" y="14"/>
                    </a:cubicBezTo>
                    <a:cubicBezTo>
                      <a:pt x="10" y="12"/>
                      <a:pt x="14" y="9"/>
                      <a:pt x="18" y="6"/>
                    </a:cubicBezTo>
                    <a:cubicBezTo>
                      <a:pt x="19" y="5"/>
                      <a:pt x="19" y="5"/>
                      <a:pt x="18" y="6"/>
                    </a:cubicBezTo>
                    <a:cubicBezTo>
                      <a:pt x="17" y="7"/>
                      <a:pt x="16" y="8"/>
                      <a:pt x="14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10" y="14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9" y="15"/>
                    </a:cubicBezTo>
                    <a:cubicBezTo>
                      <a:pt x="7" y="15"/>
                      <a:pt x="5" y="14"/>
                      <a:pt x="2" y="15"/>
                    </a:cubicBezTo>
                    <a:close/>
                    <a:moveTo>
                      <a:pt x="14" y="15"/>
                    </a:moveTo>
                    <a:cubicBezTo>
                      <a:pt x="19" y="13"/>
                      <a:pt x="22" y="9"/>
                      <a:pt x="26" y="7"/>
                    </a:cubicBezTo>
                    <a:cubicBezTo>
                      <a:pt x="29" y="4"/>
                      <a:pt x="28" y="5"/>
                      <a:pt x="26" y="8"/>
                    </a:cubicBezTo>
                    <a:cubicBezTo>
                      <a:pt x="24" y="10"/>
                      <a:pt x="21" y="12"/>
                      <a:pt x="19" y="14"/>
                    </a:cubicBezTo>
                    <a:cubicBezTo>
                      <a:pt x="19" y="14"/>
                      <a:pt x="19" y="15"/>
                      <a:pt x="20" y="15"/>
                    </a:cubicBezTo>
                    <a:cubicBezTo>
                      <a:pt x="23" y="13"/>
                      <a:pt x="26" y="11"/>
                      <a:pt x="28" y="9"/>
                    </a:cubicBezTo>
                    <a:cubicBezTo>
                      <a:pt x="26" y="11"/>
                      <a:pt x="24" y="13"/>
                      <a:pt x="23" y="15"/>
                    </a:cubicBezTo>
                    <a:cubicBezTo>
                      <a:pt x="19" y="15"/>
                      <a:pt x="14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3" y="13"/>
                      <a:pt x="16" y="12"/>
                      <a:pt x="18" y="10"/>
                    </a:cubicBezTo>
                    <a:cubicBezTo>
                      <a:pt x="16" y="11"/>
                      <a:pt x="15" y="13"/>
                      <a:pt x="14" y="14"/>
                    </a:cubicBezTo>
                    <a:cubicBezTo>
                      <a:pt x="14" y="14"/>
                      <a:pt x="14" y="15"/>
                      <a:pt x="14" y="15"/>
                    </a:cubicBezTo>
                    <a:close/>
                    <a:moveTo>
                      <a:pt x="30" y="4"/>
                    </a:moveTo>
                    <a:cubicBezTo>
                      <a:pt x="30" y="4"/>
                      <a:pt x="30" y="4"/>
                      <a:pt x="30" y="4"/>
                    </a:cubicBezTo>
                    <a:cubicBezTo>
                      <a:pt x="31" y="4"/>
                      <a:pt x="32" y="4"/>
                      <a:pt x="34" y="4"/>
                    </a:cubicBezTo>
                    <a:cubicBezTo>
                      <a:pt x="30" y="7"/>
                      <a:pt x="26" y="10"/>
                      <a:pt x="22" y="13"/>
                    </a:cubicBezTo>
                    <a:cubicBezTo>
                      <a:pt x="18" y="15"/>
                      <a:pt x="24" y="11"/>
                      <a:pt x="24" y="10"/>
                    </a:cubicBezTo>
                    <a:cubicBezTo>
                      <a:pt x="26" y="8"/>
                      <a:pt x="28" y="7"/>
                      <a:pt x="30" y="4"/>
                    </a:cubicBezTo>
                    <a:close/>
                    <a:moveTo>
                      <a:pt x="39" y="15"/>
                    </a:moveTo>
                    <a:cubicBezTo>
                      <a:pt x="43" y="13"/>
                      <a:pt x="48" y="10"/>
                      <a:pt x="52" y="6"/>
                    </a:cubicBezTo>
                    <a:cubicBezTo>
                      <a:pt x="52" y="7"/>
                      <a:pt x="51" y="7"/>
                      <a:pt x="51" y="8"/>
                    </a:cubicBezTo>
                    <a:cubicBezTo>
                      <a:pt x="50" y="9"/>
                      <a:pt x="49" y="10"/>
                      <a:pt x="48" y="10"/>
                    </a:cubicBezTo>
                    <a:cubicBezTo>
                      <a:pt x="46" y="12"/>
                      <a:pt x="45" y="13"/>
                      <a:pt x="43" y="15"/>
                    </a:cubicBezTo>
                    <a:cubicBezTo>
                      <a:pt x="43" y="15"/>
                      <a:pt x="43" y="15"/>
                      <a:pt x="44" y="15"/>
                    </a:cubicBezTo>
                    <a:cubicBezTo>
                      <a:pt x="47" y="13"/>
                      <a:pt x="50" y="11"/>
                      <a:pt x="54" y="9"/>
                    </a:cubicBezTo>
                    <a:cubicBezTo>
                      <a:pt x="57" y="7"/>
                      <a:pt x="54" y="10"/>
                      <a:pt x="53" y="10"/>
                    </a:cubicBezTo>
                    <a:cubicBezTo>
                      <a:pt x="52" y="12"/>
                      <a:pt x="50" y="13"/>
                      <a:pt x="49" y="15"/>
                    </a:cubicBezTo>
                    <a:cubicBezTo>
                      <a:pt x="48" y="15"/>
                      <a:pt x="49" y="15"/>
                      <a:pt x="49" y="15"/>
                    </a:cubicBezTo>
                    <a:cubicBezTo>
                      <a:pt x="50" y="15"/>
                      <a:pt x="54" y="12"/>
                      <a:pt x="53" y="15"/>
                    </a:cubicBezTo>
                    <a:cubicBezTo>
                      <a:pt x="53" y="15"/>
                      <a:pt x="54" y="15"/>
                      <a:pt x="54" y="15"/>
                    </a:cubicBezTo>
                    <a:cubicBezTo>
                      <a:pt x="55" y="13"/>
                      <a:pt x="55" y="14"/>
                      <a:pt x="54" y="12"/>
                    </a:cubicBezTo>
                    <a:cubicBezTo>
                      <a:pt x="54" y="12"/>
                      <a:pt x="54" y="12"/>
                      <a:pt x="54" y="12"/>
                    </a:cubicBezTo>
                    <a:cubicBezTo>
                      <a:pt x="53" y="13"/>
                      <a:pt x="52" y="13"/>
                      <a:pt x="51" y="13"/>
                    </a:cubicBezTo>
                    <a:cubicBezTo>
                      <a:pt x="49" y="15"/>
                      <a:pt x="52" y="12"/>
                      <a:pt x="52" y="12"/>
                    </a:cubicBezTo>
                    <a:cubicBezTo>
                      <a:pt x="54" y="11"/>
                      <a:pt x="55" y="9"/>
                      <a:pt x="56" y="8"/>
                    </a:cubicBezTo>
                    <a:cubicBezTo>
                      <a:pt x="56" y="11"/>
                      <a:pt x="56" y="13"/>
                      <a:pt x="55" y="16"/>
                    </a:cubicBezTo>
                    <a:cubicBezTo>
                      <a:pt x="48" y="16"/>
                      <a:pt x="40" y="15"/>
                      <a:pt x="33" y="15"/>
                    </a:cubicBezTo>
                    <a:cubicBezTo>
                      <a:pt x="38" y="14"/>
                      <a:pt x="42" y="10"/>
                      <a:pt x="46" y="7"/>
                    </a:cubicBezTo>
                    <a:cubicBezTo>
                      <a:pt x="50" y="4"/>
                      <a:pt x="47" y="7"/>
                      <a:pt x="45" y="8"/>
                    </a:cubicBezTo>
                    <a:cubicBezTo>
                      <a:pt x="42" y="10"/>
                      <a:pt x="40" y="12"/>
                      <a:pt x="38" y="15"/>
                    </a:cubicBezTo>
                    <a:cubicBezTo>
                      <a:pt x="38" y="15"/>
                      <a:pt x="38" y="15"/>
                      <a:pt x="39" y="15"/>
                    </a:cubicBezTo>
                    <a:close/>
                    <a:moveTo>
                      <a:pt x="56" y="7"/>
                    </a:moveTo>
                    <a:cubicBezTo>
                      <a:pt x="54" y="8"/>
                      <a:pt x="51" y="10"/>
                      <a:pt x="49" y="11"/>
                    </a:cubicBezTo>
                    <a:cubicBezTo>
                      <a:pt x="48" y="12"/>
                      <a:pt x="47" y="12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9" y="11"/>
                      <a:pt x="52" y="9"/>
                      <a:pt x="54" y="5"/>
                    </a:cubicBezTo>
                    <a:cubicBezTo>
                      <a:pt x="54" y="5"/>
                      <a:pt x="53" y="5"/>
                      <a:pt x="53" y="5"/>
                    </a:cubicBezTo>
                    <a:cubicBezTo>
                      <a:pt x="49" y="8"/>
                      <a:pt x="44" y="11"/>
                      <a:pt x="40" y="14"/>
                    </a:cubicBezTo>
                    <a:cubicBezTo>
                      <a:pt x="41" y="13"/>
                      <a:pt x="43" y="11"/>
                      <a:pt x="44" y="10"/>
                    </a:cubicBezTo>
                    <a:cubicBezTo>
                      <a:pt x="46" y="8"/>
                      <a:pt x="48" y="7"/>
                      <a:pt x="50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4" y="5"/>
                      <a:pt x="56" y="5"/>
                    </a:cubicBezTo>
                    <a:cubicBezTo>
                      <a:pt x="56" y="5"/>
                      <a:pt x="56" y="6"/>
                      <a:pt x="56" y="7"/>
                    </a:cubicBezTo>
                    <a:close/>
                    <a:moveTo>
                      <a:pt x="34" y="14"/>
                    </a:moveTo>
                    <a:cubicBezTo>
                      <a:pt x="38" y="12"/>
                      <a:pt x="42" y="8"/>
                      <a:pt x="44" y="5"/>
                    </a:cubicBezTo>
                    <a:cubicBezTo>
                      <a:pt x="45" y="5"/>
                      <a:pt x="45" y="5"/>
                      <a:pt x="44" y="4"/>
                    </a:cubicBezTo>
                    <a:cubicBezTo>
                      <a:pt x="46" y="5"/>
                      <a:pt x="47" y="5"/>
                      <a:pt x="49" y="5"/>
                    </a:cubicBezTo>
                    <a:cubicBezTo>
                      <a:pt x="43" y="7"/>
                      <a:pt x="39" y="12"/>
                      <a:pt x="34" y="14"/>
                    </a:cubicBezTo>
                    <a:close/>
                    <a:moveTo>
                      <a:pt x="40" y="4"/>
                    </a:moveTo>
                    <a:cubicBezTo>
                      <a:pt x="41" y="4"/>
                      <a:pt x="42" y="4"/>
                      <a:pt x="44" y="4"/>
                    </a:cubicBezTo>
                    <a:cubicBezTo>
                      <a:pt x="40" y="7"/>
                      <a:pt x="36" y="9"/>
                      <a:pt x="32" y="12"/>
                    </a:cubicBezTo>
                    <a:cubicBezTo>
                      <a:pt x="35" y="10"/>
                      <a:pt x="38" y="8"/>
                      <a:pt x="40" y="5"/>
                    </a:cubicBezTo>
                    <a:cubicBezTo>
                      <a:pt x="40" y="5"/>
                      <a:pt x="40" y="5"/>
                      <a:pt x="40" y="4"/>
                    </a:cubicBezTo>
                    <a:close/>
                    <a:moveTo>
                      <a:pt x="34" y="5"/>
                    </a:moveTo>
                    <a:cubicBezTo>
                      <a:pt x="34" y="5"/>
                      <a:pt x="34" y="5"/>
                      <a:pt x="34" y="4"/>
                    </a:cubicBezTo>
                    <a:cubicBezTo>
                      <a:pt x="36" y="4"/>
                      <a:pt x="37" y="4"/>
                      <a:pt x="39" y="4"/>
                    </a:cubicBezTo>
                    <a:cubicBezTo>
                      <a:pt x="35" y="7"/>
                      <a:pt x="30" y="10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6" y="12"/>
                      <a:pt x="26" y="12"/>
                      <a:pt x="27" y="11"/>
                    </a:cubicBezTo>
                    <a:cubicBezTo>
                      <a:pt x="29" y="9"/>
                      <a:pt x="32" y="7"/>
                      <a:pt x="34" y="5"/>
                    </a:cubicBezTo>
                    <a:close/>
                    <a:moveTo>
                      <a:pt x="26" y="15"/>
                    </a:moveTo>
                    <a:cubicBezTo>
                      <a:pt x="25" y="15"/>
                      <a:pt x="25" y="15"/>
                      <a:pt x="24" y="15"/>
                    </a:cubicBezTo>
                    <a:cubicBezTo>
                      <a:pt x="29" y="12"/>
                      <a:pt x="33" y="9"/>
                      <a:pt x="38" y="6"/>
                    </a:cubicBezTo>
                    <a:cubicBezTo>
                      <a:pt x="36" y="7"/>
                      <a:pt x="34" y="9"/>
                      <a:pt x="32" y="11"/>
                    </a:cubicBezTo>
                    <a:cubicBezTo>
                      <a:pt x="31" y="12"/>
                      <a:pt x="29" y="13"/>
                      <a:pt x="28" y="14"/>
                    </a:cubicBezTo>
                    <a:cubicBezTo>
                      <a:pt x="28" y="14"/>
                      <a:pt x="28" y="15"/>
                      <a:pt x="28" y="15"/>
                    </a:cubicBezTo>
                    <a:cubicBezTo>
                      <a:pt x="33" y="13"/>
                      <a:pt x="37" y="9"/>
                      <a:pt x="42" y="6"/>
                    </a:cubicBezTo>
                    <a:cubicBezTo>
                      <a:pt x="43" y="5"/>
                      <a:pt x="44" y="5"/>
                      <a:pt x="42" y="7"/>
                    </a:cubicBezTo>
                    <a:cubicBezTo>
                      <a:pt x="41" y="8"/>
                      <a:pt x="39" y="9"/>
                      <a:pt x="38" y="10"/>
                    </a:cubicBezTo>
                    <a:cubicBezTo>
                      <a:pt x="36" y="12"/>
                      <a:pt x="34" y="13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0" y="15"/>
                      <a:pt x="28" y="15"/>
                      <a:pt x="26" y="15"/>
                    </a:cubicBezTo>
                    <a:close/>
                    <a:moveTo>
                      <a:pt x="32" y="12"/>
                    </a:moveTo>
                    <a:cubicBezTo>
                      <a:pt x="32" y="12"/>
                      <a:pt x="31" y="12"/>
                      <a:pt x="31" y="12"/>
                    </a:cubicBezTo>
                    <a:cubicBezTo>
                      <a:pt x="31" y="12"/>
                      <a:pt x="32" y="12"/>
                      <a:pt x="32" y="12"/>
                    </a:cubicBezTo>
                    <a:close/>
                    <a:moveTo>
                      <a:pt x="29" y="4"/>
                    </a:moveTo>
                    <a:cubicBezTo>
                      <a:pt x="25" y="6"/>
                      <a:pt x="22" y="9"/>
                      <a:pt x="18" y="12"/>
                    </a:cubicBezTo>
                    <a:cubicBezTo>
                      <a:pt x="21" y="10"/>
                      <a:pt x="24" y="7"/>
                      <a:pt x="25" y="5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0" y="8"/>
                      <a:pt x="16" y="11"/>
                      <a:pt x="11" y="13"/>
                    </a:cubicBezTo>
                    <a:cubicBezTo>
                      <a:pt x="12" y="13"/>
                      <a:pt x="14" y="10"/>
                      <a:pt x="15" y="9"/>
                    </a:cubicBezTo>
                    <a:cubicBezTo>
                      <a:pt x="17" y="8"/>
                      <a:pt x="19" y="6"/>
                      <a:pt x="20" y="5"/>
                    </a:cubicBezTo>
                    <a:cubicBezTo>
                      <a:pt x="20" y="5"/>
                      <a:pt x="20" y="4"/>
                      <a:pt x="20" y="4"/>
                    </a:cubicBezTo>
                    <a:cubicBezTo>
                      <a:pt x="17" y="6"/>
                      <a:pt x="14" y="8"/>
                      <a:pt x="11" y="10"/>
                    </a:cubicBezTo>
                    <a:cubicBezTo>
                      <a:pt x="10" y="11"/>
                      <a:pt x="9" y="11"/>
                      <a:pt x="8" y="12"/>
                    </a:cubicBezTo>
                    <a:cubicBezTo>
                      <a:pt x="5" y="14"/>
                      <a:pt x="9" y="11"/>
                      <a:pt x="9" y="10"/>
                    </a:cubicBezTo>
                    <a:cubicBezTo>
                      <a:pt x="11" y="9"/>
                      <a:pt x="13" y="7"/>
                      <a:pt x="14" y="5"/>
                    </a:cubicBezTo>
                    <a:cubicBezTo>
                      <a:pt x="15" y="5"/>
                      <a:pt x="14" y="4"/>
                      <a:pt x="14" y="4"/>
                    </a:cubicBezTo>
                    <a:cubicBezTo>
                      <a:pt x="11" y="7"/>
                      <a:pt x="6" y="10"/>
                      <a:pt x="4" y="12"/>
                    </a:cubicBezTo>
                    <a:cubicBezTo>
                      <a:pt x="7" y="10"/>
                      <a:pt x="9" y="7"/>
                      <a:pt x="11" y="4"/>
                    </a:cubicBezTo>
                    <a:cubicBezTo>
                      <a:pt x="17" y="4"/>
                      <a:pt x="23" y="4"/>
                      <a:pt x="29" y="4"/>
                    </a:cubicBezTo>
                    <a:close/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lose/>
                    <a:moveTo>
                      <a:pt x="10" y="4"/>
                    </a:moveTo>
                    <a:cubicBezTo>
                      <a:pt x="7" y="6"/>
                      <a:pt x="5" y="7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8"/>
                      <a:pt x="6" y="6"/>
                      <a:pt x="7" y="4"/>
                    </a:cubicBezTo>
                    <a:cubicBezTo>
                      <a:pt x="8" y="4"/>
                      <a:pt x="9" y="4"/>
                      <a:pt x="10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62"/>
              <p:cNvSpPr>
                <a:spLocks noEditPoints="1"/>
              </p:cNvSpPr>
              <p:nvPr/>
            </p:nvSpPr>
            <p:spPr bwMode="auto">
              <a:xfrm>
                <a:off x="4638" y="811"/>
                <a:ext cx="139" cy="42"/>
              </a:xfrm>
              <a:custGeom>
                <a:avLst/>
                <a:gdLst>
                  <a:gd name="T0" fmla="*/ 10 w 59"/>
                  <a:gd name="T1" fmla="*/ 17 h 18"/>
                  <a:gd name="T2" fmla="*/ 58 w 59"/>
                  <a:gd name="T3" fmla="*/ 17 h 18"/>
                  <a:gd name="T4" fmla="*/ 58 w 59"/>
                  <a:gd name="T5" fmla="*/ 17 h 18"/>
                  <a:gd name="T6" fmla="*/ 57 w 59"/>
                  <a:gd name="T7" fmla="*/ 2 h 18"/>
                  <a:gd name="T8" fmla="*/ 2 w 59"/>
                  <a:gd name="T9" fmla="*/ 0 h 18"/>
                  <a:gd name="T10" fmla="*/ 0 w 59"/>
                  <a:gd name="T11" fmla="*/ 16 h 18"/>
                  <a:gd name="T12" fmla="*/ 3 w 59"/>
                  <a:gd name="T13" fmla="*/ 12 h 18"/>
                  <a:gd name="T14" fmla="*/ 7 w 59"/>
                  <a:gd name="T15" fmla="*/ 9 h 18"/>
                  <a:gd name="T16" fmla="*/ 6 w 59"/>
                  <a:gd name="T17" fmla="*/ 4 h 18"/>
                  <a:gd name="T18" fmla="*/ 3 w 59"/>
                  <a:gd name="T19" fmla="*/ 7 h 18"/>
                  <a:gd name="T20" fmla="*/ 6 w 59"/>
                  <a:gd name="T21" fmla="*/ 4 h 18"/>
                  <a:gd name="T22" fmla="*/ 3 w 59"/>
                  <a:gd name="T23" fmla="*/ 13 h 18"/>
                  <a:gd name="T24" fmla="*/ 6 w 59"/>
                  <a:gd name="T25" fmla="*/ 13 h 18"/>
                  <a:gd name="T26" fmla="*/ 18 w 59"/>
                  <a:gd name="T27" fmla="*/ 6 h 18"/>
                  <a:gd name="T28" fmla="*/ 10 w 59"/>
                  <a:gd name="T29" fmla="*/ 14 h 18"/>
                  <a:gd name="T30" fmla="*/ 14 w 59"/>
                  <a:gd name="T31" fmla="*/ 14 h 18"/>
                  <a:gd name="T32" fmla="*/ 19 w 59"/>
                  <a:gd name="T33" fmla="*/ 14 h 18"/>
                  <a:gd name="T34" fmla="*/ 23 w 59"/>
                  <a:gd name="T35" fmla="*/ 15 h 18"/>
                  <a:gd name="T36" fmla="*/ 18 w 59"/>
                  <a:gd name="T37" fmla="*/ 10 h 18"/>
                  <a:gd name="T38" fmla="*/ 30 w 59"/>
                  <a:gd name="T39" fmla="*/ 4 h 18"/>
                  <a:gd name="T40" fmla="*/ 22 w 59"/>
                  <a:gd name="T41" fmla="*/ 12 h 18"/>
                  <a:gd name="T42" fmla="*/ 38 w 59"/>
                  <a:gd name="T43" fmla="*/ 15 h 18"/>
                  <a:gd name="T44" fmla="*/ 48 w 59"/>
                  <a:gd name="T45" fmla="*/ 10 h 18"/>
                  <a:gd name="T46" fmla="*/ 54 w 59"/>
                  <a:gd name="T47" fmla="*/ 9 h 18"/>
                  <a:gd name="T48" fmla="*/ 49 w 59"/>
                  <a:gd name="T49" fmla="*/ 15 h 18"/>
                  <a:gd name="T50" fmla="*/ 54 w 59"/>
                  <a:gd name="T51" fmla="*/ 12 h 18"/>
                  <a:gd name="T52" fmla="*/ 52 w 59"/>
                  <a:gd name="T53" fmla="*/ 12 h 18"/>
                  <a:gd name="T54" fmla="*/ 33 w 59"/>
                  <a:gd name="T55" fmla="*/ 15 h 18"/>
                  <a:gd name="T56" fmla="*/ 38 w 59"/>
                  <a:gd name="T57" fmla="*/ 14 h 18"/>
                  <a:gd name="T58" fmla="*/ 49 w 59"/>
                  <a:gd name="T59" fmla="*/ 11 h 18"/>
                  <a:gd name="T60" fmla="*/ 54 w 59"/>
                  <a:gd name="T61" fmla="*/ 5 h 18"/>
                  <a:gd name="T62" fmla="*/ 44 w 59"/>
                  <a:gd name="T63" fmla="*/ 9 h 18"/>
                  <a:gd name="T64" fmla="*/ 56 w 59"/>
                  <a:gd name="T65" fmla="*/ 5 h 18"/>
                  <a:gd name="T66" fmla="*/ 44 w 59"/>
                  <a:gd name="T67" fmla="*/ 5 h 18"/>
                  <a:gd name="T68" fmla="*/ 34 w 59"/>
                  <a:gd name="T69" fmla="*/ 14 h 18"/>
                  <a:gd name="T70" fmla="*/ 32 w 59"/>
                  <a:gd name="T71" fmla="*/ 11 h 18"/>
                  <a:gd name="T72" fmla="*/ 34 w 59"/>
                  <a:gd name="T73" fmla="*/ 5 h 18"/>
                  <a:gd name="T74" fmla="*/ 26 w 59"/>
                  <a:gd name="T75" fmla="*/ 13 h 18"/>
                  <a:gd name="T76" fmla="*/ 34 w 59"/>
                  <a:gd name="T77" fmla="*/ 5 h 18"/>
                  <a:gd name="T78" fmla="*/ 38 w 59"/>
                  <a:gd name="T79" fmla="*/ 6 h 18"/>
                  <a:gd name="T80" fmla="*/ 28 w 59"/>
                  <a:gd name="T81" fmla="*/ 14 h 18"/>
                  <a:gd name="T82" fmla="*/ 38 w 59"/>
                  <a:gd name="T83" fmla="*/ 10 h 18"/>
                  <a:gd name="T84" fmla="*/ 26 w 59"/>
                  <a:gd name="T85" fmla="*/ 15 h 18"/>
                  <a:gd name="T86" fmla="*/ 32 w 59"/>
                  <a:gd name="T87" fmla="*/ 12 h 18"/>
                  <a:gd name="T88" fmla="*/ 25 w 59"/>
                  <a:gd name="T89" fmla="*/ 5 h 18"/>
                  <a:gd name="T90" fmla="*/ 15 w 59"/>
                  <a:gd name="T91" fmla="*/ 9 h 18"/>
                  <a:gd name="T92" fmla="*/ 11 w 59"/>
                  <a:gd name="T93" fmla="*/ 9 h 18"/>
                  <a:gd name="T94" fmla="*/ 14 w 59"/>
                  <a:gd name="T95" fmla="*/ 5 h 18"/>
                  <a:gd name="T96" fmla="*/ 11 w 59"/>
                  <a:gd name="T97" fmla="*/ 4 h 18"/>
                  <a:gd name="T98" fmla="*/ 17 w 59"/>
                  <a:gd name="T99" fmla="*/ 12 h 18"/>
                  <a:gd name="T100" fmla="*/ 3 w 59"/>
                  <a:gd name="T101" fmla="*/ 9 h 18"/>
                  <a:gd name="T102" fmla="*/ 10 w 59"/>
                  <a:gd name="T103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9" h="18">
                    <a:moveTo>
                      <a:pt x="1" y="17"/>
                    </a:moveTo>
                    <a:cubicBezTo>
                      <a:pt x="1" y="17"/>
                      <a:pt x="1" y="17"/>
                      <a:pt x="1" y="17"/>
                    </a:cubicBezTo>
                    <a:cubicBezTo>
                      <a:pt x="4" y="17"/>
                      <a:pt x="7" y="17"/>
                      <a:pt x="10" y="17"/>
                    </a:cubicBezTo>
                    <a:cubicBezTo>
                      <a:pt x="16" y="17"/>
                      <a:pt x="22" y="17"/>
                      <a:pt x="27" y="18"/>
                    </a:cubicBezTo>
                    <a:cubicBezTo>
                      <a:pt x="37" y="18"/>
                      <a:pt x="47" y="18"/>
                      <a:pt x="57" y="18"/>
                    </a:cubicBezTo>
                    <a:cubicBezTo>
                      <a:pt x="57" y="18"/>
                      <a:pt x="58" y="18"/>
                      <a:pt x="58" y="17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8" y="12"/>
                      <a:pt x="59" y="8"/>
                      <a:pt x="59" y="3"/>
                    </a:cubicBezTo>
                    <a:cubicBezTo>
                      <a:pt x="59" y="3"/>
                      <a:pt x="59" y="2"/>
                      <a:pt x="58" y="2"/>
                    </a:cubicBezTo>
                    <a:cubicBezTo>
                      <a:pt x="58" y="2"/>
                      <a:pt x="58" y="2"/>
                      <a:pt x="57" y="2"/>
                    </a:cubicBezTo>
                    <a:cubicBezTo>
                      <a:pt x="48" y="1"/>
                      <a:pt x="39" y="1"/>
                      <a:pt x="30" y="1"/>
                    </a:cubicBezTo>
                    <a:cubicBezTo>
                      <a:pt x="24" y="1"/>
                      <a:pt x="18" y="1"/>
                      <a:pt x="12" y="1"/>
                    </a:cubicBezTo>
                    <a:cubicBezTo>
                      <a:pt x="9" y="1"/>
                      <a:pt x="5" y="1"/>
                      <a:pt x="2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0" y="2"/>
                    </a:cubicBezTo>
                    <a:cubicBezTo>
                      <a:pt x="0" y="6"/>
                      <a:pt x="0" y="11"/>
                      <a:pt x="0" y="16"/>
                    </a:cubicBezTo>
                    <a:cubicBezTo>
                      <a:pt x="0" y="17"/>
                      <a:pt x="0" y="17"/>
                      <a:pt x="1" y="17"/>
                    </a:cubicBezTo>
                    <a:close/>
                    <a:moveTo>
                      <a:pt x="7" y="9"/>
                    </a:moveTo>
                    <a:cubicBezTo>
                      <a:pt x="5" y="10"/>
                      <a:pt x="4" y="11"/>
                      <a:pt x="3" y="12"/>
                    </a:cubicBezTo>
                    <a:cubicBezTo>
                      <a:pt x="3" y="11"/>
                      <a:pt x="3" y="11"/>
                      <a:pt x="3" y="10"/>
                    </a:cubicBezTo>
                    <a:cubicBezTo>
                      <a:pt x="5" y="8"/>
                      <a:pt x="7" y="6"/>
                      <a:pt x="9" y="5"/>
                    </a:cubicBezTo>
                    <a:cubicBezTo>
                      <a:pt x="11" y="4"/>
                      <a:pt x="8" y="7"/>
                      <a:pt x="7" y="9"/>
                    </a:cubicBezTo>
                    <a:close/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5" y="5"/>
                      <a:pt x="6" y="4"/>
                    </a:cubicBezTo>
                    <a:cubicBezTo>
                      <a:pt x="5" y="5"/>
                      <a:pt x="5" y="6"/>
                      <a:pt x="4" y="7"/>
                    </a:cubicBezTo>
                    <a:cubicBezTo>
                      <a:pt x="4" y="7"/>
                      <a:pt x="3" y="7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lose/>
                    <a:moveTo>
                      <a:pt x="3" y="6"/>
                    </a:moveTo>
                    <a:cubicBezTo>
                      <a:pt x="3" y="5"/>
                      <a:pt x="3" y="4"/>
                      <a:pt x="3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5" y="4"/>
                      <a:pt x="4" y="5"/>
                      <a:pt x="3" y="6"/>
                    </a:cubicBezTo>
                    <a:close/>
                    <a:moveTo>
                      <a:pt x="2" y="14"/>
                    </a:moveTo>
                    <a:cubicBezTo>
                      <a:pt x="2" y="14"/>
                      <a:pt x="2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5" y="12"/>
                      <a:pt x="7" y="11"/>
                      <a:pt x="9" y="10"/>
                    </a:cubicBezTo>
                    <a:cubicBezTo>
                      <a:pt x="8" y="11"/>
                      <a:pt x="7" y="12"/>
                      <a:pt x="6" y="13"/>
                    </a:cubicBezTo>
                    <a:cubicBezTo>
                      <a:pt x="5" y="14"/>
                      <a:pt x="6" y="14"/>
                      <a:pt x="6" y="14"/>
                    </a:cubicBezTo>
                    <a:cubicBezTo>
                      <a:pt x="10" y="12"/>
                      <a:pt x="14" y="8"/>
                      <a:pt x="18" y="6"/>
                    </a:cubicBezTo>
                    <a:cubicBezTo>
                      <a:pt x="19" y="5"/>
                      <a:pt x="19" y="5"/>
                      <a:pt x="18" y="6"/>
                    </a:cubicBezTo>
                    <a:cubicBezTo>
                      <a:pt x="17" y="7"/>
                      <a:pt x="16" y="8"/>
                      <a:pt x="14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9" y="14"/>
                    </a:cubicBezTo>
                    <a:cubicBezTo>
                      <a:pt x="7" y="14"/>
                      <a:pt x="5" y="14"/>
                      <a:pt x="2" y="14"/>
                    </a:cubicBezTo>
                    <a:close/>
                    <a:moveTo>
                      <a:pt x="14" y="14"/>
                    </a:moveTo>
                    <a:cubicBezTo>
                      <a:pt x="19" y="12"/>
                      <a:pt x="22" y="9"/>
                      <a:pt x="26" y="6"/>
                    </a:cubicBezTo>
                    <a:cubicBezTo>
                      <a:pt x="29" y="4"/>
                      <a:pt x="28" y="5"/>
                      <a:pt x="26" y="7"/>
                    </a:cubicBezTo>
                    <a:cubicBezTo>
                      <a:pt x="24" y="9"/>
                      <a:pt x="21" y="12"/>
                      <a:pt x="19" y="14"/>
                    </a:cubicBezTo>
                    <a:cubicBezTo>
                      <a:pt x="19" y="14"/>
                      <a:pt x="19" y="15"/>
                      <a:pt x="20" y="14"/>
                    </a:cubicBezTo>
                    <a:cubicBezTo>
                      <a:pt x="23" y="13"/>
                      <a:pt x="26" y="10"/>
                      <a:pt x="28" y="8"/>
                    </a:cubicBezTo>
                    <a:cubicBezTo>
                      <a:pt x="26" y="10"/>
                      <a:pt x="24" y="12"/>
                      <a:pt x="23" y="15"/>
                    </a:cubicBezTo>
                    <a:cubicBezTo>
                      <a:pt x="19" y="14"/>
                      <a:pt x="14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3" y="13"/>
                      <a:pt x="16" y="12"/>
                      <a:pt x="18" y="10"/>
                    </a:cubicBezTo>
                    <a:cubicBezTo>
                      <a:pt x="16" y="11"/>
                      <a:pt x="15" y="12"/>
                      <a:pt x="14" y="14"/>
                    </a:cubicBezTo>
                    <a:cubicBezTo>
                      <a:pt x="14" y="14"/>
                      <a:pt x="14" y="15"/>
                      <a:pt x="14" y="14"/>
                    </a:cubicBezTo>
                    <a:close/>
                    <a:moveTo>
                      <a:pt x="30" y="4"/>
                    </a:moveTo>
                    <a:cubicBezTo>
                      <a:pt x="30" y="4"/>
                      <a:pt x="30" y="4"/>
                      <a:pt x="30" y="4"/>
                    </a:cubicBezTo>
                    <a:cubicBezTo>
                      <a:pt x="31" y="4"/>
                      <a:pt x="32" y="4"/>
                      <a:pt x="34" y="4"/>
                    </a:cubicBezTo>
                    <a:cubicBezTo>
                      <a:pt x="29" y="7"/>
                      <a:pt x="26" y="10"/>
                      <a:pt x="22" y="12"/>
                    </a:cubicBezTo>
                    <a:cubicBezTo>
                      <a:pt x="18" y="15"/>
                      <a:pt x="24" y="11"/>
                      <a:pt x="24" y="10"/>
                    </a:cubicBezTo>
                    <a:cubicBezTo>
                      <a:pt x="26" y="8"/>
                      <a:pt x="28" y="6"/>
                      <a:pt x="30" y="4"/>
                    </a:cubicBezTo>
                    <a:close/>
                    <a:moveTo>
                      <a:pt x="38" y="15"/>
                    </a:moveTo>
                    <a:cubicBezTo>
                      <a:pt x="43" y="12"/>
                      <a:pt x="48" y="9"/>
                      <a:pt x="52" y="6"/>
                    </a:cubicBezTo>
                    <a:cubicBezTo>
                      <a:pt x="52" y="6"/>
                      <a:pt x="51" y="7"/>
                      <a:pt x="51" y="8"/>
                    </a:cubicBezTo>
                    <a:cubicBezTo>
                      <a:pt x="50" y="9"/>
                      <a:pt x="49" y="9"/>
                      <a:pt x="48" y="10"/>
                    </a:cubicBezTo>
                    <a:cubicBezTo>
                      <a:pt x="46" y="11"/>
                      <a:pt x="45" y="13"/>
                      <a:pt x="43" y="14"/>
                    </a:cubicBezTo>
                    <a:cubicBezTo>
                      <a:pt x="43" y="15"/>
                      <a:pt x="43" y="15"/>
                      <a:pt x="44" y="15"/>
                    </a:cubicBezTo>
                    <a:cubicBezTo>
                      <a:pt x="47" y="13"/>
                      <a:pt x="50" y="11"/>
                      <a:pt x="54" y="9"/>
                    </a:cubicBezTo>
                    <a:cubicBezTo>
                      <a:pt x="57" y="7"/>
                      <a:pt x="54" y="9"/>
                      <a:pt x="53" y="10"/>
                    </a:cubicBezTo>
                    <a:cubicBezTo>
                      <a:pt x="52" y="11"/>
                      <a:pt x="50" y="13"/>
                      <a:pt x="49" y="14"/>
                    </a:cubicBezTo>
                    <a:cubicBezTo>
                      <a:pt x="48" y="14"/>
                      <a:pt x="49" y="15"/>
                      <a:pt x="49" y="15"/>
                    </a:cubicBezTo>
                    <a:cubicBezTo>
                      <a:pt x="50" y="15"/>
                      <a:pt x="54" y="12"/>
                      <a:pt x="53" y="14"/>
                    </a:cubicBezTo>
                    <a:cubicBezTo>
                      <a:pt x="53" y="15"/>
                      <a:pt x="54" y="15"/>
                      <a:pt x="54" y="15"/>
                    </a:cubicBezTo>
                    <a:cubicBezTo>
                      <a:pt x="55" y="13"/>
                      <a:pt x="55" y="14"/>
                      <a:pt x="54" y="12"/>
                    </a:cubicBezTo>
                    <a:cubicBezTo>
                      <a:pt x="54" y="12"/>
                      <a:pt x="54" y="12"/>
                      <a:pt x="54" y="12"/>
                    </a:cubicBezTo>
                    <a:cubicBezTo>
                      <a:pt x="53" y="12"/>
                      <a:pt x="52" y="13"/>
                      <a:pt x="51" y="13"/>
                    </a:cubicBezTo>
                    <a:cubicBezTo>
                      <a:pt x="49" y="15"/>
                      <a:pt x="52" y="12"/>
                      <a:pt x="52" y="12"/>
                    </a:cubicBezTo>
                    <a:cubicBezTo>
                      <a:pt x="54" y="10"/>
                      <a:pt x="55" y="9"/>
                      <a:pt x="56" y="8"/>
                    </a:cubicBezTo>
                    <a:cubicBezTo>
                      <a:pt x="56" y="10"/>
                      <a:pt x="56" y="13"/>
                      <a:pt x="55" y="15"/>
                    </a:cubicBezTo>
                    <a:cubicBezTo>
                      <a:pt x="48" y="15"/>
                      <a:pt x="40" y="15"/>
                      <a:pt x="33" y="15"/>
                    </a:cubicBezTo>
                    <a:cubicBezTo>
                      <a:pt x="38" y="13"/>
                      <a:pt x="42" y="10"/>
                      <a:pt x="46" y="7"/>
                    </a:cubicBezTo>
                    <a:cubicBezTo>
                      <a:pt x="50" y="4"/>
                      <a:pt x="47" y="6"/>
                      <a:pt x="45" y="8"/>
                    </a:cubicBezTo>
                    <a:cubicBezTo>
                      <a:pt x="42" y="10"/>
                      <a:pt x="40" y="12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lose/>
                    <a:moveTo>
                      <a:pt x="56" y="6"/>
                    </a:moveTo>
                    <a:cubicBezTo>
                      <a:pt x="54" y="8"/>
                      <a:pt x="51" y="9"/>
                      <a:pt x="49" y="11"/>
                    </a:cubicBezTo>
                    <a:cubicBezTo>
                      <a:pt x="48" y="11"/>
                      <a:pt x="47" y="12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9" y="10"/>
                      <a:pt x="52" y="8"/>
                      <a:pt x="54" y="5"/>
                    </a:cubicBezTo>
                    <a:cubicBezTo>
                      <a:pt x="54" y="5"/>
                      <a:pt x="53" y="4"/>
                      <a:pt x="53" y="5"/>
                    </a:cubicBezTo>
                    <a:cubicBezTo>
                      <a:pt x="49" y="8"/>
                      <a:pt x="44" y="11"/>
                      <a:pt x="40" y="13"/>
                    </a:cubicBezTo>
                    <a:cubicBezTo>
                      <a:pt x="41" y="13"/>
                      <a:pt x="43" y="11"/>
                      <a:pt x="44" y="9"/>
                    </a:cubicBezTo>
                    <a:cubicBezTo>
                      <a:pt x="46" y="8"/>
                      <a:pt x="48" y="6"/>
                      <a:pt x="50" y="5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2" y="4"/>
                      <a:pt x="54" y="4"/>
                      <a:pt x="56" y="5"/>
                    </a:cubicBezTo>
                    <a:cubicBezTo>
                      <a:pt x="56" y="5"/>
                      <a:pt x="56" y="6"/>
                      <a:pt x="56" y="6"/>
                    </a:cubicBezTo>
                    <a:close/>
                    <a:moveTo>
                      <a:pt x="34" y="14"/>
                    </a:moveTo>
                    <a:cubicBezTo>
                      <a:pt x="38" y="12"/>
                      <a:pt x="42" y="8"/>
                      <a:pt x="44" y="5"/>
                    </a:cubicBezTo>
                    <a:cubicBezTo>
                      <a:pt x="45" y="4"/>
                      <a:pt x="44" y="4"/>
                      <a:pt x="44" y="4"/>
                    </a:cubicBezTo>
                    <a:cubicBezTo>
                      <a:pt x="46" y="4"/>
                      <a:pt x="47" y="4"/>
                      <a:pt x="49" y="4"/>
                    </a:cubicBezTo>
                    <a:cubicBezTo>
                      <a:pt x="43" y="7"/>
                      <a:pt x="39" y="12"/>
                      <a:pt x="34" y="14"/>
                    </a:cubicBezTo>
                    <a:close/>
                    <a:moveTo>
                      <a:pt x="40" y="4"/>
                    </a:moveTo>
                    <a:cubicBezTo>
                      <a:pt x="41" y="4"/>
                      <a:pt x="42" y="4"/>
                      <a:pt x="44" y="4"/>
                    </a:cubicBezTo>
                    <a:cubicBezTo>
                      <a:pt x="40" y="6"/>
                      <a:pt x="36" y="9"/>
                      <a:pt x="32" y="11"/>
                    </a:cubicBezTo>
                    <a:cubicBezTo>
                      <a:pt x="35" y="10"/>
                      <a:pt x="38" y="7"/>
                      <a:pt x="40" y="5"/>
                    </a:cubicBezTo>
                    <a:cubicBezTo>
                      <a:pt x="40" y="4"/>
                      <a:pt x="40" y="4"/>
                      <a:pt x="40" y="4"/>
                    </a:cubicBezTo>
                    <a:close/>
                    <a:moveTo>
                      <a:pt x="34" y="5"/>
                    </a:moveTo>
                    <a:cubicBezTo>
                      <a:pt x="34" y="5"/>
                      <a:pt x="34" y="4"/>
                      <a:pt x="34" y="4"/>
                    </a:cubicBezTo>
                    <a:cubicBezTo>
                      <a:pt x="36" y="4"/>
                      <a:pt x="37" y="4"/>
                      <a:pt x="39" y="4"/>
                    </a:cubicBezTo>
                    <a:cubicBezTo>
                      <a:pt x="35" y="7"/>
                      <a:pt x="30" y="10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6" y="12"/>
                      <a:pt x="26" y="11"/>
                      <a:pt x="27" y="11"/>
                    </a:cubicBezTo>
                    <a:cubicBezTo>
                      <a:pt x="29" y="8"/>
                      <a:pt x="32" y="7"/>
                      <a:pt x="34" y="5"/>
                    </a:cubicBezTo>
                    <a:close/>
                    <a:moveTo>
                      <a:pt x="26" y="15"/>
                    </a:moveTo>
                    <a:cubicBezTo>
                      <a:pt x="25" y="15"/>
                      <a:pt x="25" y="15"/>
                      <a:pt x="24" y="15"/>
                    </a:cubicBezTo>
                    <a:cubicBezTo>
                      <a:pt x="29" y="11"/>
                      <a:pt x="33" y="9"/>
                      <a:pt x="38" y="6"/>
                    </a:cubicBezTo>
                    <a:cubicBezTo>
                      <a:pt x="36" y="7"/>
                      <a:pt x="34" y="9"/>
                      <a:pt x="32" y="10"/>
                    </a:cubicBezTo>
                    <a:cubicBezTo>
                      <a:pt x="31" y="11"/>
                      <a:pt x="29" y="13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33" y="12"/>
                      <a:pt x="37" y="9"/>
                      <a:pt x="42" y="6"/>
                    </a:cubicBezTo>
                    <a:cubicBezTo>
                      <a:pt x="43" y="5"/>
                      <a:pt x="43" y="5"/>
                      <a:pt x="42" y="6"/>
                    </a:cubicBezTo>
                    <a:cubicBezTo>
                      <a:pt x="41" y="8"/>
                      <a:pt x="39" y="9"/>
                      <a:pt x="38" y="10"/>
                    </a:cubicBezTo>
                    <a:cubicBezTo>
                      <a:pt x="36" y="11"/>
                      <a:pt x="34" y="13"/>
                      <a:pt x="32" y="14"/>
                    </a:cubicBezTo>
                    <a:cubicBezTo>
                      <a:pt x="32" y="14"/>
                      <a:pt x="32" y="15"/>
                      <a:pt x="32" y="15"/>
                    </a:cubicBezTo>
                    <a:cubicBezTo>
                      <a:pt x="30" y="15"/>
                      <a:pt x="28" y="15"/>
                      <a:pt x="26" y="15"/>
                    </a:cubicBezTo>
                    <a:close/>
                    <a:moveTo>
                      <a:pt x="32" y="12"/>
                    </a:moveTo>
                    <a:cubicBezTo>
                      <a:pt x="32" y="12"/>
                      <a:pt x="31" y="12"/>
                      <a:pt x="31" y="12"/>
                    </a:cubicBezTo>
                    <a:cubicBezTo>
                      <a:pt x="31" y="12"/>
                      <a:pt x="32" y="12"/>
                      <a:pt x="32" y="12"/>
                    </a:cubicBezTo>
                    <a:close/>
                    <a:moveTo>
                      <a:pt x="28" y="4"/>
                    </a:moveTo>
                    <a:cubicBezTo>
                      <a:pt x="25" y="6"/>
                      <a:pt x="22" y="9"/>
                      <a:pt x="18" y="11"/>
                    </a:cubicBezTo>
                    <a:cubicBezTo>
                      <a:pt x="21" y="10"/>
                      <a:pt x="24" y="7"/>
                      <a:pt x="25" y="5"/>
                    </a:cubicBezTo>
                    <a:cubicBezTo>
                      <a:pt x="25" y="4"/>
                      <a:pt x="25" y="4"/>
                      <a:pt x="24" y="4"/>
                    </a:cubicBezTo>
                    <a:cubicBezTo>
                      <a:pt x="20" y="7"/>
                      <a:pt x="16" y="11"/>
                      <a:pt x="11" y="13"/>
                    </a:cubicBezTo>
                    <a:cubicBezTo>
                      <a:pt x="12" y="13"/>
                      <a:pt x="14" y="10"/>
                      <a:pt x="15" y="9"/>
                    </a:cubicBezTo>
                    <a:cubicBezTo>
                      <a:pt x="17" y="8"/>
                      <a:pt x="18" y="6"/>
                      <a:pt x="20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7" y="5"/>
                      <a:pt x="14" y="7"/>
                      <a:pt x="11" y="9"/>
                    </a:cubicBezTo>
                    <a:cubicBezTo>
                      <a:pt x="10" y="10"/>
                      <a:pt x="9" y="11"/>
                      <a:pt x="8" y="12"/>
                    </a:cubicBezTo>
                    <a:cubicBezTo>
                      <a:pt x="5" y="14"/>
                      <a:pt x="9" y="11"/>
                      <a:pt x="9" y="10"/>
                    </a:cubicBezTo>
                    <a:cubicBezTo>
                      <a:pt x="11" y="8"/>
                      <a:pt x="13" y="7"/>
                      <a:pt x="14" y="5"/>
                    </a:cubicBezTo>
                    <a:cubicBezTo>
                      <a:pt x="15" y="4"/>
                      <a:pt x="14" y="4"/>
                      <a:pt x="14" y="4"/>
                    </a:cubicBezTo>
                    <a:cubicBezTo>
                      <a:pt x="11" y="7"/>
                      <a:pt x="6" y="10"/>
                      <a:pt x="4" y="12"/>
                    </a:cubicBezTo>
                    <a:cubicBezTo>
                      <a:pt x="7" y="10"/>
                      <a:pt x="9" y="7"/>
                      <a:pt x="11" y="4"/>
                    </a:cubicBezTo>
                    <a:cubicBezTo>
                      <a:pt x="17" y="4"/>
                      <a:pt x="23" y="4"/>
                      <a:pt x="28" y="4"/>
                    </a:cubicBezTo>
                    <a:close/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lose/>
                    <a:moveTo>
                      <a:pt x="10" y="4"/>
                    </a:moveTo>
                    <a:cubicBezTo>
                      <a:pt x="7" y="5"/>
                      <a:pt x="5" y="7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8"/>
                      <a:pt x="6" y="5"/>
                      <a:pt x="7" y="4"/>
                    </a:cubicBezTo>
                    <a:cubicBezTo>
                      <a:pt x="8" y="4"/>
                      <a:pt x="9" y="4"/>
                      <a:pt x="10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63"/>
              <p:cNvSpPr>
                <a:spLocks noEditPoints="1"/>
              </p:cNvSpPr>
              <p:nvPr/>
            </p:nvSpPr>
            <p:spPr bwMode="auto">
              <a:xfrm>
                <a:off x="748" y="1485"/>
                <a:ext cx="62" cy="50"/>
              </a:xfrm>
              <a:custGeom>
                <a:avLst/>
                <a:gdLst>
                  <a:gd name="T0" fmla="*/ 13 w 26"/>
                  <a:gd name="T1" fmla="*/ 21 h 21"/>
                  <a:gd name="T2" fmla="*/ 14 w 26"/>
                  <a:gd name="T3" fmla="*/ 21 h 21"/>
                  <a:gd name="T4" fmla="*/ 25 w 26"/>
                  <a:gd name="T5" fmla="*/ 12 h 21"/>
                  <a:gd name="T6" fmla="*/ 16 w 26"/>
                  <a:gd name="T7" fmla="*/ 1 h 21"/>
                  <a:gd name="T8" fmla="*/ 13 w 26"/>
                  <a:gd name="T9" fmla="*/ 21 h 21"/>
                  <a:gd name="T10" fmla="*/ 8 w 26"/>
                  <a:gd name="T11" fmla="*/ 10 h 21"/>
                  <a:gd name="T12" fmla="*/ 8 w 26"/>
                  <a:gd name="T13" fmla="*/ 10 h 21"/>
                  <a:gd name="T14" fmla="*/ 15 w 26"/>
                  <a:gd name="T15" fmla="*/ 6 h 21"/>
                  <a:gd name="T16" fmla="*/ 8 w 26"/>
                  <a:gd name="T17" fmla="*/ 12 h 21"/>
                  <a:gd name="T18" fmla="*/ 8 w 26"/>
                  <a:gd name="T19" fmla="*/ 10 h 21"/>
                  <a:gd name="T20" fmla="*/ 20 w 26"/>
                  <a:gd name="T21" fmla="*/ 6 h 21"/>
                  <a:gd name="T22" fmla="*/ 8 w 26"/>
                  <a:gd name="T23" fmla="*/ 13 h 21"/>
                  <a:gd name="T24" fmla="*/ 8 w 26"/>
                  <a:gd name="T25" fmla="*/ 13 h 21"/>
                  <a:gd name="T26" fmla="*/ 16 w 26"/>
                  <a:gd name="T27" fmla="*/ 5 h 21"/>
                  <a:gd name="T28" fmla="*/ 16 w 26"/>
                  <a:gd name="T29" fmla="*/ 4 h 21"/>
                  <a:gd name="T30" fmla="*/ 20 w 26"/>
                  <a:gd name="T31" fmla="*/ 6 h 21"/>
                  <a:gd name="T32" fmla="*/ 20 w 26"/>
                  <a:gd name="T33" fmla="*/ 6 h 21"/>
                  <a:gd name="T34" fmla="*/ 18 w 26"/>
                  <a:gd name="T35" fmla="*/ 8 h 21"/>
                  <a:gd name="T36" fmla="*/ 9 w 26"/>
                  <a:gd name="T37" fmla="*/ 16 h 21"/>
                  <a:gd name="T38" fmla="*/ 8 w 26"/>
                  <a:gd name="T39" fmla="*/ 14 h 21"/>
                  <a:gd name="T40" fmla="*/ 18 w 26"/>
                  <a:gd name="T41" fmla="*/ 8 h 21"/>
                  <a:gd name="T42" fmla="*/ 10 w 26"/>
                  <a:gd name="T43" fmla="*/ 16 h 21"/>
                  <a:gd name="T44" fmla="*/ 18 w 26"/>
                  <a:gd name="T45" fmla="*/ 12 h 21"/>
                  <a:gd name="T46" fmla="*/ 12 w 26"/>
                  <a:gd name="T47" fmla="*/ 17 h 21"/>
                  <a:gd name="T48" fmla="*/ 12 w 26"/>
                  <a:gd name="T49" fmla="*/ 18 h 21"/>
                  <a:gd name="T50" fmla="*/ 10 w 26"/>
                  <a:gd name="T51" fmla="*/ 16 h 21"/>
                  <a:gd name="T52" fmla="*/ 22 w 26"/>
                  <a:gd name="T53" fmla="*/ 12 h 21"/>
                  <a:gd name="T54" fmla="*/ 14 w 26"/>
                  <a:gd name="T55" fmla="*/ 18 h 21"/>
                  <a:gd name="T56" fmla="*/ 12 w 26"/>
                  <a:gd name="T57" fmla="*/ 18 h 21"/>
                  <a:gd name="T58" fmla="*/ 19 w 26"/>
                  <a:gd name="T59" fmla="*/ 14 h 21"/>
                  <a:gd name="T60" fmla="*/ 17 w 26"/>
                  <a:gd name="T61" fmla="*/ 16 h 21"/>
                  <a:gd name="T62" fmla="*/ 17 w 26"/>
                  <a:gd name="T63" fmla="*/ 16 h 21"/>
                  <a:gd name="T64" fmla="*/ 21 w 26"/>
                  <a:gd name="T65" fmla="*/ 13 h 21"/>
                  <a:gd name="T66" fmla="*/ 20 w 26"/>
                  <a:gd name="T67" fmla="*/ 12 h 21"/>
                  <a:gd name="T68" fmla="*/ 14 w 26"/>
                  <a:gd name="T69" fmla="*/ 16 h 21"/>
                  <a:gd name="T70" fmla="*/ 20 w 26"/>
                  <a:gd name="T71" fmla="*/ 11 h 21"/>
                  <a:gd name="T72" fmla="*/ 20 w 26"/>
                  <a:gd name="T73" fmla="*/ 10 h 21"/>
                  <a:gd name="T74" fmla="*/ 11 w 26"/>
                  <a:gd name="T75" fmla="*/ 15 h 21"/>
                  <a:gd name="T76" fmla="*/ 20 w 26"/>
                  <a:gd name="T77" fmla="*/ 7 h 21"/>
                  <a:gd name="T78" fmla="*/ 20 w 26"/>
                  <a:gd name="T79" fmla="*/ 6 h 21"/>
                  <a:gd name="T80" fmla="*/ 22 w 26"/>
                  <a:gd name="T81" fmla="*/ 12 h 21"/>
                  <a:gd name="T82" fmla="*/ 15 w 26"/>
                  <a:gd name="T83" fmla="*/ 4 h 21"/>
                  <a:gd name="T84" fmla="*/ 16 w 26"/>
                  <a:gd name="T85" fmla="*/ 4 h 21"/>
                  <a:gd name="T86" fmla="*/ 8 w 26"/>
                  <a:gd name="T87" fmla="*/ 9 h 21"/>
                  <a:gd name="T88" fmla="*/ 15 w 26"/>
                  <a:gd name="T8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6" h="21">
                    <a:moveTo>
                      <a:pt x="13" y="21"/>
                    </a:moveTo>
                    <a:cubicBezTo>
                      <a:pt x="13" y="21"/>
                      <a:pt x="13" y="21"/>
                      <a:pt x="14" y="21"/>
                    </a:cubicBezTo>
                    <a:cubicBezTo>
                      <a:pt x="19" y="21"/>
                      <a:pt x="24" y="18"/>
                      <a:pt x="25" y="12"/>
                    </a:cubicBezTo>
                    <a:cubicBezTo>
                      <a:pt x="26" y="6"/>
                      <a:pt x="22" y="2"/>
                      <a:pt x="16" y="1"/>
                    </a:cubicBezTo>
                    <a:cubicBezTo>
                      <a:pt x="3" y="0"/>
                      <a:pt x="0" y="19"/>
                      <a:pt x="13" y="21"/>
                    </a:cubicBezTo>
                    <a:close/>
                    <a:moveTo>
                      <a:pt x="8" y="10"/>
                    </a:moveTo>
                    <a:cubicBezTo>
                      <a:pt x="8" y="10"/>
                      <a:pt x="8" y="10"/>
                      <a:pt x="8" y="10"/>
                    </a:cubicBezTo>
                    <a:cubicBezTo>
                      <a:pt x="10" y="9"/>
                      <a:pt x="13" y="7"/>
                      <a:pt x="15" y="6"/>
                    </a:cubicBezTo>
                    <a:cubicBezTo>
                      <a:pt x="13" y="8"/>
                      <a:pt x="10" y="10"/>
                      <a:pt x="8" y="12"/>
                    </a:cubicBezTo>
                    <a:cubicBezTo>
                      <a:pt x="8" y="11"/>
                      <a:pt x="8" y="11"/>
                      <a:pt x="8" y="10"/>
                    </a:cubicBezTo>
                    <a:close/>
                    <a:moveTo>
                      <a:pt x="20" y="6"/>
                    </a:moveTo>
                    <a:cubicBezTo>
                      <a:pt x="16" y="8"/>
                      <a:pt x="12" y="11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11" y="10"/>
                      <a:pt x="15" y="8"/>
                      <a:pt x="16" y="5"/>
                    </a:cubicBezTo>
                    <a:cubicBezTo>
                      <a:pt x="16" y="5"/>
                      <a:pt x="16" y="4"/>
                      <a:pt x="16" y="4"/>
                    </a:cubicBezTo>
                    <a:cubicBezTo>
                      <a:pt x="18" y="5"/>
                      <a:pt x="19" y="5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lose/>
                    <a:moveTo>
                      <a:pt x="18" y="8"/>
                    </a:moveTo>
                    <a:cubicBezTo>
                      <a:pt x="15" y="11"/>
                      <a:pt x="12" y="13"/>
                      <a:pt x="9" y="16"/>
                    </a:cubicBezTo>
                    <a:cubicBezTo>
                      <a:pt x="9" y="15"/>
                      <a:pt x="8" y="14"/>
                      <a:pt x="8" y="14"/>
                    </a:cubicBezTo>
                    <a:cubicBezTo>
                      <a:pt x="12" y="12"/>
                      <a:pt x="14" y="10"/>
                      <a:pt x="18" y="8"/>
                    </a:cubicBezTo>
                    <a:close/>
                    <a:moveTo>
                      <a:pt x="10" y="16"/>
                    </a:moveTo>
                    <a:cubicBezTo>
                      <a:pt x="13" y="15"/>
                      <a:pt x="15" y="13"/>
                      <a:pt x="18" y="12"/>
                    </a:cubicBezTo>
                    <a:cubicBezTo>
                      <a:pt x="16" y="14"/>
                      <a:pt x="14" y="15"/>
                      <a:pt x="12" y="17"/>
                    </a:cubicBezTo>
                    <a:cubicBezTo>
                      <a:pt x="12" y="17"/>
                      <a:pt x="12" y="18"/>
                      <a:pt x="12" y="18"/>
                    </a:cubicBezTo>
                    <a:cubicBezTo>
                      <a:pt x="11" y="17"/>
                      <a:pt x="10" y="17"/>
                      <a:pt x="10" y="16"/>
                    </a:cubicBezTo>
                    <a:close/>
                    <a:moveTo>
                      <a:pt x="22" y="12"/>
                    </a:moveTo>
                    <a:cubicBezTo>
                      <a:pt x="21" y="16"/>
                      <a:pt x="18" y="18"/>
                      <a:pt x="14" y="18"/>
                    </a:cubicBezTo>
                    <a:cubicBezTo>
                      <a:pt x="13" y="18"/>
                      <a:pt x="13" y="18"/>
                      <a:pt x="12" y="18"/>
                    </a:cubicBezTo>
                    <a:cubicBezTo>
                      <a:pt x="15" y="17"/>
                      <a:pt x="17" y="15"/>
                      <a:pt x="19" y="14"/>
                    </a:cubicBezTo>
                    <a:cubicBezTo>
                      <a:pt x="19" y="15"/>
                      <a:pt x="18" y="15"/>
                      <a:pt x="17" y="16"/>
                    </a:cubicBezTo>
                    <a:cubicBezTo>
                      <a:pt x="17" y="16"/>
                      <a:pt x="17" y="17"/>
                      <a:pt x="17" y="16"/>
                    </a:cubicBezTo>
                    <a:cubicBezTo>
                      <a:pt x="19" y="15"/>
                      <a:pt x="20" y="15"/>
                      <a:pt x="21" y="13"/>
                    </a:cubicBezTo>
                    <a:cubicBezTo>
                      <a:pt x="21" y="13"/>
                      <a:pt x="21" y="12"/>
                      <a:pt x="20" y="12"/>
                    </a:cubicBezTo>
                    <a:cubicBezTo>
                      <a:pt x="18" y="14"/>
                      <a:pt x="16" y="15"/>
                      <a:pt x="14" y="16"/>
                    </a:cubicBezTo>
                    <a:cubicBezTo>
                      <a:pt x="16" y="14"/>
                      <a:pt x="18" y="13"/>
                      <a:pt x="20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7" y="11"/>
                      <a:pt x="14" y="14"/>
                      <a:pt x="11" y="15"/>
                    </a:cubicBezTo>
                    <a:cubicBezTo>
                      <a:pt x="14" y="12"/>
                      <a:pt x="17" y="9"/>
                      <a:pt x="20" y="7"/>
                    </a:cubicBezTo>
                    <a:cubicBezTo>
                      <a:pt x="20" y="7"/>
                      <a:pt x="20" y="7"/>
                      <a:pt x="20" y="6"/>
                    </a:cubicBezTo>
                    <a:cubicBezTo>
                      <a:pt x="22" y="8"/>
                      <a:pt x="22" y="10"/>
                      <a:pt x="22" y="12"/>
                    </a:cubicBezTo>
                    <a:close/>
                    <a:moveTo>
                      <a:pt x="15" y="4"/>
                    </a:moveTo>
                    <a:cubicBezTo>
                      <a:pt x="15" y="4"/>
                      <a:pt x="15" y="4"/>
                      <a:pt x="16" y="4"/>
                    </a:cubicBezTo>
                    <a:cubicBezTo>
                      <a:pt x="13" y="6"/>
                      <a:pt x="11" y="8"/>
                      <a:pt x="8" y="9"/>
                    </a:cubicBezTo>
                    <a:cubicBezTo>
                      <a:pt x="9" y="7"/>
                      <a:pt x="11" y="4"/>
                      <a:pt x="15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164"/>
              <p:cNvSpPr>
                <a:spLocks noEditPoints="1"/>
              </p:cNvSpPr>
              <p:nvPr/>
            </p:nvSpPr>
            <p:spPr bwMode="auto">
              <a:xfrm>
                <a:off x="701" y="1545"/>
                <a:ext cx="165" cy="45"/>
              </a:xfrm>
              <a:custGeom>
                <a:avLst/>
                <a:gdLst>
                  <a:gd name="T0" fmla="*/ 70 w 70"/>
                  <a:gd name="T1" fmla="*/ 4 h 19"/>
                  <a:gd name="T2" fmla="*/ 1 w 70"/>
                  <a:gd name="T3" fmla="*/ 1 h 19"/>
                  <a:gd name="T4" fmla="*/ 3 w 70"/>
                  <a:gd name="T5" fmla="*/ 17 h 19"/>
                  <a:gd name="T6" fmla="*/ 47 w 70"/>
                  <a:gd name="T7" fmla="*/ 7 h 19"/>
                  <a:gd name="T8" fmla="*/ 38 w 70"/>
                  <a:gd name="T9" fmla="*/ 16 h 19"/>
                  <a:gd name="T10" fmla="*/ 43 w 70"/>
                  <a:gd name="T11" fmla="*/ 10 h 19"/>
                  <a:gd name="T12" fmla="*/ 29 w 70"/>
                  <a:gd name="T13" fmla="*/ 8 h 19"/>
                  <a:gd name="T14" fmla="*/ 21 w 70"/>
                  <a:gd name="T15" fmla="*/ 15 h 19"/>
                  <a:gd name="T16" fmla="*/ 8 w 70"/>
                  <a:gd name="T17" fmla="*/ 15 h 19"/>
                  <a:gd name="T18" fmla="*/ 4 w 70"/>
                  <a:gd name="T19" fmla="*/ 10 h 19"/>
                  <a:gd name="T20" fmla="*/ 13 w 70"/>
                  <a:gd name="T21" fmla="*/ 4 h 19"/>
                  <a:gd name="T22" fmla="*/ 23 w 70"/>
                  <a:gd name="T23" fmla="*/ 4 h 19"/>
                  <a:gd name="T24" fmla="*/ 11 w 70"/>
                  <a:gd name="T25" fmla="*/ 13 h 19"/>
                  <a:gd name="T26" fmla="*/ 19 w 70"/>
                  <a:gd name="T27" fmla="*/ 4 h 19"/>
                  <a:gd name="T28" fmla="*/ 4 w 70"/>
                  <a:gd name="T29" fmla="*/ 9 h 19"/>
                  <a:gd name="T30" fmla="*/ 11 w 70"/>
                  <a:gd name="T31" fmla="*/ 6 h 19"/>
                  <a:gd name="T32" fmla="*/ 14 w 70"/>
                  <a:gd name="T33" fmla="*/ 4 h 19"/>
                  <a:gd name="T34" fmla="*/ 4 w 70"/>
                  <a:gd name="T35" fmla="*/ 7 h 19"/>
                  <a:gd name="T36" fmla="*/ 17 w 70"/>
                  <a:gd name="T37" fmla="*/ 9 h 19"/>
                  <a:gd name="T38" fmla="*/ 14 w 70"/>
                  <a:gd name="T39" fmla="*/ 15 h 19"/>
                  <a:gd name="T40" fmla="*/ 24 w 70"/>
                  <a:gd name="T41" fmla="*/ 5 h 19"/>
                  <a:gd name="T42" fmla="*/ 16 w 70"/>
                  <a:gd name="T43" fmla="*/ 15 h 19"/>
                  <a:gd name="T44" fmla="*/ 18 w 70"/>
                  <a:gd name="T45" fmla="*/ 15 h 19"/>
                  <a:gd name="T46" fmla="*/ 20 w 70"/>
                  <a:gd name="T47" fmla="*/ 15 h 19"/>
                  <a:gd name="T48" fmla="*/ 36 w 70"/>
                  <a:gd name="T49" fmla="*/ 6 h 19"/>
                  <a:gd name="T50" fmla="*/ 33 w 70"/>
                  <a:gd name="T51" fmla="*/ 15 h 19"/>
                  <a:gd name="T52" fmla="*/ 39 w 70"/>
                  <a:gd name="T53" fmla="*/ 8 h 19"/>
                  <a:gd name="T54" fmla="*/ 60 w 70"/>
                  <a:gd name="T55" fmla="*/ 5 h 19"/>
                  <a:gd name="T56" fmla="*/ 59 w 70"/>
                  <a:gd name="T57" fmla="*/ 13 h 19"/>
                  <a:gd name="T58" fmla="*/ 55 w 70"/>
                  <a:gd name="T59" fmla="*/ 4 h 19"/>
                  <a:gd name="T60" fmla="*/ 51 w 70"/>
                  <a:gd name="T61" fmla="*/ 4 h 19"/>
                  <a:gd name="T62" fmla="*/ 56 w 70"/>
                  <a:gd name="T63" fmla="*/ 5 h 19"/>
                  <a:gd name="T64" fmla="*/ 52 w 70"/>
                  <a:gd name="T65" fmla="*/ 8 h 19"/>
                  <a:gd name="T66" fmla="*/ 58 w 70"/>
                  <a:gd name="T67" fmla="*/ 7 h 19"/>
                  <a:gd name="T68" fmla="*/ 44 w 70"/>
                  <a:gd name="T69" fmla="*/ 16 h 19"/>
                  <a:gd name="T70" fmla="*/ 60 w 70"/>
                  <a:gd name="T71" fmla="*/ 10 h 19"/>
                  <a:gd name="T72" fmla="*/ 59 w 70"/>
                  <a:gd name="T73" fmla="*/ 9 h 19"/>
                  <a:gd name="T74" fmla="*/ 60 w 70"/>
                  <a:gd name="T75" fmla="*/ 16 h 19"/>
                  <a:gd name="T76" fmla="*/ 66 w 70"/>
                  <a:gd name="T77" fmla="*/ 16 h 19"/>
                  <a:gd name="T78" fmla="*/ 66 w 70"/>
                  <a:gd name="T79" fmla="*/ 10 h 19"/>
                  <a:gd name="T80" fmla="*/ 66 w 70"/>
                  <a:gd name="T81" fmla="*/ 5 h 19"/>
                  <a:gd name="T82" fmla="*/ 63 w 70"/>
                  <a:gd name="T83" fmla="*/ 9 h 19"/>
                  <a:gd name="T84" fmla="*/ 48 w 70"/>
                  <a:gd name="T85" fmla="*/ 5 h 19"/>
                  <a:gd name="T86" fmla="*/ 44 w 70"/>
                  <a:gd name="T87" fmla="*/ 4 h 19"/>
                  <a:gd name="T88" fmla="*/ 38 w 70"/>
                  <a:gd name="T89" fmla="*/ 5 h 19"/>
                  <a:gd name="T90" fmla="*/ 33 w 70"/>
                  <a:gd name="T91" fmla="*/ 4 h 19"/>
                  <a:gd name="T92" fmla="*/ 25 w 70"/>
                  <a:gd name="T93" fmla="*/ 10 h 19"/>
                  <a:gd name="T94" fmla="*/ 18 w 70"/>
                  <a:gd name="T95" fmla="*/ 14 h 19"/>
                  <a:gd name="T96" fmla="*/ 37 w 70"/>
                  <a:gd name="T9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0" h="19">
                    <a:moveTo>
                      <a:pt x="68" y="19"/>
                    </a:moveTo>
                    <a:cubicBezTo>
                      <a:pt x="69" y="19"/>
                      <a:pt x="70" y="19"/>
                      <a:pt x="70" y="18"/>
                    </a:cubicBezTo>
                    <a:cubicBezTo>
                      <a:pt x="70" y="13"/>
                      <a:pt x="70" y="9"/>
                      <a:pt x="70" y="4"/>
                    </a:cubicBezTo>
                    <a:cubicBezTo>
                      <a:pt x="70" y="4"/>
                      <a:pt x="70" y="4"/>
                      <a:pt x="70" y="4"/>
                    </a:cubicBezTo>
                    <a:cubicBezTo>
                      <a:pt x="70" y="4"/>
                      <a:pt x="70" y="3"/>
                      <a:pt x="69" y="3"/>
                    </a:cubicBezTo>
                    <a:cubicBezTo>
                      <a:pt x="59" y="1"/>
                      <a:pt x="50" y="2"/>
                      <a:pt x="41" y="1"/>
                    </a:cubicBezTo>
                    <a:cubicBezTo>
                      <a:pt x="28" y="0"/>
                      <a:pt x="15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7"/>
                      <a:pt x="1" y="11"/>
                      <a:pt x="1" y="16"/>
                    </a:cubicBezTo>
                    <a:cubicBezTo>
                      <a:pt x="1" y="16"/>
                      <a:pt x="1" y="17"/>
                      <a:pt x="1" y="17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24" y="17"/>
                      <a:pt x="46" y="19"/>
                      <a:pt x="67" y="19"/>
                    </a:cubicBezTo>
                    <a:cubicBezTo>
                      <a:pt x="67" y="19"/>
                      <a:pt x="68" y="19"/>
                      <a:pt x="68" y="19"/>
                    </a:cubicBezTo>
                    <a:close/>
                    <a:moveTo>
                      <a:pt x="38" y="16"/>
                    </a:moveTo>
                    <a:cubicBezTo>
                      <a:pt x="41" y="13"/>
                      <a:pt x="44" y="10"/>
                      <a:pt x="47" y="7"/>
                    </a:cubicBezTo>
                    <a:cubicBezTo>
                      <a:pt x="48" y="7"/>
                      <a:pt x="49" y="6"/>
                      <a:pt x="50" y="5"/>
                    </a:cubicBezTo>
                    <a:cubicBezTo>
                      <a:pt x="50" y="5"/>
                      <a:pt x="49" y="8"/>
                      <a:pt x="49" y="9"/>
                    </a:cubicBezTo>
                    <a:cubicBezTo>
                      <a:pt x="47" y="11"/>
                      <a:pt x="45" y="14"/>
                      <a:pt x="42" y="16"/>
                    </a:cubicBezTo>
                    <a:cubicBezTo>
                      <a:pt x="41" y="16"/>
                      <a:pt x="39" y="16"/>
                      <a:pt x="38" y="16"/>
                    </a:cubicBezTo>
                    <a:close/>
                    <a:moveTo>
                      <a:pt x="34" y="15"/>
                    </a:moveTo>
                    <a:cubicBezTo>
                      <a:pt x="37" y="13"/>
                      <a:pt x="40" y="11"/>
                      <a:pt x="43" y="8"/>
                    </a:cubicBezTo>
                    <a:cubicBezTo>
                      <a:pt x="44" y="7"/>
                      <a:pt x="45" y="6"/>
                      <a:pt x="46" y="6"/>
                    </a:cubicBezTo>
                    <a:cubicBezTo>
                      <a:pt x="45" y="6"/>
                      <a:pt x="44" y="8"/>
                      <a:pt x="43" y="10"/>
                    </a:cubicBezTo>
                    <a:cubicBezTo>
                      <a:pt x="41" y="12"/>
                      <a:pt x="39" y="14"/>
                      <a:pt x="37" y="16"/>
                    </a:cubicBezTo>
                    <a:cubicBezTo>
                      <a:pt x="36" y="15"/>
                      <a:pt x="35" y="15"/>
                      <a:pt x="34" y="15"/>
                    </a:cubicBezTo>
                    <a:close/>
                    <a:moveTo>
                      <a:pt x="21" y="15"/>
                    </a:moveTo>
                    <a:cubicBezTo>
                      <a:pt x="24" y="13"/>
                      <a:pt x="27" y="10"/>
                      <a:pt x="29" y="8"/>
                    </a:cubicBezTo>
                    <a:cubicBezTo>
                      <a:pt x="30" y="7"/>
                      <a:pt x="31" y="6"/>
                      <a:pt x="32" y="5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8" y="10"/>
                      <a:pt x="25" y="13"/>
                      <a:pt x="23" y="15"/>
                    </a:cubicBezTo>
                    <a:cubicBezTo>
                      <a:pt x="23" y="15"/>
                      <a:pt x="22" y="15"/>
                      <a:pt x="21" y="15"/>
                    </a:cubicBezTo>
                    <a:close/>
                    <a:moveTo>
                      <a:pt x="4" y="14"/>
                    </a:moveTo>
                    <a:cubicBezTo>
                      <a:pt x="8" y="12"/>
                      <a:pt x="12" y="9"/>
                      <a:pt x="16" y="6"/>
                    </a:cubicBezTo>
                    <a:cubicBezTo>
                      <a:pt x="20" y="3"/>
                      <a:pt x="14" y="9"/>
                      <a:pt x="13" y="9"/>
                    </a:cubicBezTo>
                    <a:cubicBezTo>
                      <a:pt x="11" y="11"/>
                      <a:pt x="9" y="13"/>
                      <a:pt x="8" y="15"/>
                    </a:cubicBezTo>
                    <a:cubicBezTo>
                      <a:pt x="7" y="15"/>
                      <a:pt x="5" y="14"/>
                      <a:pt x="4" y="14"/>
                    </a:cubicBezTo>
                    <a:close/>
                    <a:moveTo>
                      <a:pt x="13" y="4"/>
                    </a:moveTo>
                    <a:cubicBezTo>
                      <a:pt x="10" y="5"/>
                      <a:pt x="7" y="7"/>
                      <a:pt x="5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5" y="9"/>
                      <a:pt x="5" y="8"/>
                    </a:cubicBezTo>
                    <a:cubicBezTo>
                      <a:pt x="6" y="7"/>
                      <a:pt x="7" y="5"/>
                      <a:pt x="9" y="4"/>
                    </a:cubicBezTo>
                    <a:cubicBezTo>
                      <a:pt x="10" y="4"/>
                      <a:pt x="11" y="4"/>
                      <a:pt x="13" y="4"/>
                    </a:cubicBezTo>
                    <a:close/>
                    <a:moveTo>
                      <a:pt x="23" y="4"/>
                    </a:moveTo>
                    <a:cubicBezTo>
                      <a:pt x="24" y="4"/>
                      <a:pt x="25" y="4"/>
                      <a:pt x="25" y="4"/>
                    </a:cubicBezTo>
                    <a:cubicBezTo>
                      <a:pt x="24" y="4"/>
                      <a:pt x="22" y="5"/>
                      <a:pt x="21" y="6"/>
                    </a:cubicBezTo>
                    <a:cubicBezTo>
                      <a:pt x="22" y="6"/>
                      <a:pt x="22" y="5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lose/>
                    <a:moveTo>
                      <a:pt x="19" y="4"/>
                    </a:moveTo>
                    <a:cubicBezTo>
                      <a:pt x="20" y="4"/>
                      <a:pt x="21" y="4"/>
                      <a:pt x="22" y="4"/>
                    </a:cubicBezTo>
                    <a:cubicBezTo>
                      <a:pt x="18" y="6"/>
                      <a:pt x="15" y="10"/>
                      <a:pt x="11" y="13"/>
                    </a:cubicBezTo>
                    <a:cubicBezTo>
                      <a:pt x="11" y="13"/>
                      <a:pt x="8" y="15"/>
                      <a:pt x="10" y="13"/>
                    </a:cubicBezTo>
                    <a:cubicBezTo>
                      <a:pt x="11" y="12"/>
                      <a:pt x="12" y="11"/>
                      <a:pt x="14" y="10"/>
                    </a:cubicBezTo>
                    <a:cubicBezTo>
                      <a:pt x="15" y="8"/>
                      <a:pt x="17" y="6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lose/>
                    <a:moveTo>
                      <a:pt x="4" y="9"/>
                    </a:moveTo>
                    <a:cubicBezTo>
                      <a:pt x="5" y="7"/>
                      <a:pt x="9" y="2"/>
                      <a:pt x="6" y="5"/>
                    </a:cubicBezTo>
                    <a:cubicBezTo>
                      <a:pt x="5" y="7"/>
                      <a:pt x="5" y="8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lose/>
                    <a:moveTo>
                      <a:pt x="4" y="11"/>
                    </a:moveTo>
                    <a:cubicBezTo>
                      <a:pt x="5" y="10"/>
                      <a:pt x="6" y="9"/>
                      <a:pt x="7" y="8"/>
                    </a:cubicBezTo>
                    <a:cubicBezTo>
                      <a:pt x="8" y="7"/>
                      <a:pt x="10" y="6"/>
                      <a:pt x="11" y="5"/>
                    </a:cubicBezTo>
                    <a:cubicBezTo>
                      <a:pt x="12" y="4"/>
                      <a:pt x="13" y="4"/>
                      <a:pt x="11" y="6"/>
                    </a:cubicBezTo>
                    <a:cubicBezTo>
                      <a:pt x="9" y="9"/>
                      <a:pt x="6" y="11"/>
                      <a:pt x="4" y="14"/>
                    </a:cubicBezTo>
                    <a:cubicBezTo>
                      <a:pt x="4" y="13"/>
                      <a:pt x="4" y="12"/>
                      <a:pt x="4" y="11"/>
                    </a:cubicBezTo>
                    <a:close/>
                    <a:moveTo>
                      <a:pt x="14" y="4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6" y="4"/>
                      <a:pt x="18" y="4"/>
                    </a:cubicBezTo>
                    <a:cubicBezTo>
                      <a:pt x="13" y="7"/>
                      <a:pt x="9" y="11"/>
                      <a:pt x="5" y="13"/>
                    </a:cubicBezTo>
                    <a:cubicBezTo>
                      <a:pt x="8" y="11"/>
                      <a:pt x="11" y="7"/>
                      <a:pt x="14" y="4"/>
                    </a:cubicBezTo>
                    <a:close/>
                    <a:moveTo>
                      <a:pt x="4" y="7"/>
                    </a:moveTo>
                    <a:cubicBezTo>
                      <a:pt x="4" y="6"/>
                      <a:pt x="3" y="5"/>
                      <a:pt x="3" y="4"/>
                    </a:cubicBezTo>
                    <a:cubicBezTo>
                      <a:pt x="5" y="4"/>
                      <a:pt x="6" y="4"/>
                      <a:pt x="7" y="4"/>
                    </a:cubicBezTo>
                    <a:cubicBezTo>
                      <a:pt x="6" y="5"/>
                      <a:pt x="4" y="6"/>
                      <a:pt x="4" y="7"/>
                    </a:cubicBezTo>
                    <a:close/>
                    <a:moveTo>
                      <a:pt x="17" y="9"/>
                    </a:moveTo>
                    <a:cubicBezTo>
                      <a:pt x="17" y="8"/>
                      <a:pt x="18" y="8"/>
                      <a:pt x="19" y="7"/>
                    </a:cubicBezTo>
                    <a:cubicBezTo>
                      <a:pt x="19" y="7"/>
                      <a:pt x="22" y="3"/>
                      <a:pt x="21" y="5"/>
                    </a:cubicBezTo>
                    <a:cubicBezTo>
                      <a:pt x="19" y="8"/>
                      <a:pt x="17" y="11"/>
                      <a:pt x="14" y="14"/>
                    </a:cubicBezTo>
                    <a:cubicBezTo>
                      <a:pt x="14" y="14"/>
                      <a:pt x="14" y="15"/>
                      <a:pt x="14" y="15"/>
                    </a:cubicBezTo>
                    <a:cubicBezTo>
                      <a:pt x="13" y="15"/>
                      <a:pt x="11" y="15"/>
                      <a:pt x="10" y="15"/>
                    </a:cubicBezTo>
                    <a:cubicBezTo>
                      <a:pt x="12" y="13"/>
                      <a:pt x="14" y="11"/>
                      <a:pt x="17" y="9"/>
                    </a:cubicBezTo>
                    <a:close/>
                    <a:moveTo>
                      <a:pt x="15" y="15"/>
                    </a:moveTo>
                    <a:cubicBezTo>
                      <a:pt x="18" y="11"/>
                      <a:pt x="20" y="8"/>
                      <a:pt x="24" y="5"/>
                    </a:cubicBezTo>
                    <a:cubicBezTo>
                      <a:pt x="25" y="4"/>
                      <a:pt x="25" y="4"/>
                      <a:pt x="23" y="6"/>
                    </a:cubicBezTo>
                    <a:cubicBezTo>
                      <a:pt x="22" y="7"/>
                      <a:pt x="21" y="8"/>
                      <a:pt x="20" y="9"/>
                    </a:cubicBezTo>
                    <a:cubicBezTo>
                      <a:pt x="19" y="11"/>
                      <a:pt x="18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5" y="15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lose/>
                    <a:moveTo>
                      <a:pt x="20" y="15"/>
                    </a:moveTo>
                    <a:cubicBezTo>
                      <a:pt x="19" y="15"/>
                      <a:pt x="18" y="15"/>
                      <a:pt x="18" y="15"/>
                    </a:cubicBezTo>
                    <a:cubicBezTo>
                      <a:pt x="21" y="13"/>
                      <a:pt x="24" y="10"/>
                      <a:pt x="26" y="7"/>
                    </a:cubicBezTo>
                    <a:cubicBezTo>
                      <a:pt x="31" y="2"/>
                      <a:pt x="26" y="7"/>
                      <a:pt x="25" y="8"/>
                    </a:cubicBezTo>
                    <a:cubicBezTo>
                      <a:pt x="23" y="10"/>
                      <a:pt x="22" y="12"/>
                      <a:pt x="20" y="15"/>
                    </a:cubicBezTo>
                    <a:cubicBezTo>
                      <a:pt x="20" y="15"/>
                      <a:pt x="20" y="15"/>
                      <a:pt x="20" y="15"/>
                    </a:cubicBezTo>
                    <a:close/>
                    <a:moveTo>
                      <a:pt x="29" y="15"/>
                    </a:moveTo>
                    <a:cubicBezTo>
                      <a:pt x="28" y="15"/>
                      <a:pt x="27" y="15"/>
                      <a:pt x="25" y="15"/>
                    </a:cubicBezTo>
                    <a:cubicBezTo>
                      <a:pt x="28" y="14"/>
                      <a:pt x="30" y="11"/>
                      <a:pt x="33" y="9"/>
                    </a:cubicBezTo>
                    <a:cubicBezTo>
                      <a:pt x="34" y="8"/>
                      <a:pt x="35" y="7"/>
                      <a:pt x="36" y="6"/>
                    </a:cubicBezTo>
                    <a:cubicBezTo>
                      <a:pt x="38" y="4"/>
                      <a:pt x="36" y="7"/>
                      <a:pt x="36" y="7"/>
                    </a:cubicBezTo>
                    <a:cubicBezTo>
                      <a:pt x="34" y="10"/>
                      <a:pt x="32" y="12"/>
                      <a:pt x="30" y="15"/>
                    </a:cubicBezTo>
                    <a:cubicBezTo>
                      <a:pt x="30" y="15"/>
                      <a:pt x="30" y="15"/>
                      <a:pt x="29" y="15"/>
                    </a:cubicBezTo>
                    <a:close/>
                    <a:moveTo>
                      <a:pt x="33" y="15"/>
                    </a:moveTo>
                    <a:cubicBezTo>
                      <a:pt x="33" y="15"/>
                      <a:pt x="33" y="15"/>
                      <a:pt x="33" y="15"/>
                    </a:cubicBezTo>
                    <a:cubicBezTo>
                      <a:pt x="32" y="15"/>
                      <a:pt x="31" y="15"/>
                      <a:pt x="30" y="15"/>
                    </a:cubicBezTo>
                    <a:cubicBezTo>
                      <a:pt x="34" y="12"/>
                      <a:pt x="37" y="9"/>
                      <a:pt x="41" y="6"/>
                    </a:cubicBezTo>
                    <a:cubicBezTo>
                      <a:pt x="44" y="4"/>
                      <a:pt x="40" y="8"/>
                      <a:pt x="39" y="8"/>
                    </a:cubicBezTo>
                    <a:cubicBezTo>
                      <a:pt x="38" y="11"/>
                      <a:pt x="36" y="13"/>
                      <a:pt x="33" y="15"/>
                    </a:cubicBezTo>
                    <a:close/>
                    <a:moveTo>
                      <a:pt x="62" y="5"/>
                    </a:moveTo>
                    <a:cubicBezTo>
                      <a:pt x="59" y="8"/>
                      <a:pt x="55" y="12"/>
                      <a:pt x="52" y="15"/>
                    </a:cubicBezTo>
                    <a:cubicBezTo>
                      <a:pt x="55" y="12"/>
                      <a:pt x="58" y="9"/>
                      <a:pt x="60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62" y="5"/>
                      <a:pt x="64" y="5"/>
                      <a:pt x="66" y="5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3" y="8"/>
                      <a:pt x="61" y="10"/>
                      <a:pt x="59" y="13"/>
                    </a:cubicBezTo>
                    <a:cubicBezTo>
                      <a:pt x="59" y="12"/>
                      <a:pt x="59" y="12"/>
                      <a:pt x="60" y="12"/>
                    </a:cubicBezTo>
                    <a:cubicBezTo>
                      <a:pt x="61" y="10"/>
                      <a:pt x="62" y="8"/>
                      <a:pt x="63" y="6"/>
                    </a:cubicBezTo>
                    <a:cubicBezTo>
                      <a:pt x="63" y="5"/>
                      <a:pt x="62" y="5"/>
                      <a:pt x="62" y="5"/>
                    </a:cubicBezTo>
                    <a:close/>
                    <a:moveTo>
                      <a:pt x="55" y="4"/>
                    </a:moveTo>
                    <a:cubicBezTo>
                      <a:pt x="53" y="6"/>
                      <a:pt x="51" y="7"/>
                      <a:pt x="50" y="9"/>
                    </a:cubicBezTo>
                    <a:cubicBezTo>
                      <a:pt x="49" y="10"/>
                      <a:pt x="49" y="10"/>
                      <a:pt x="48" y="11"/>
                    </a:cubicBezTo>
                    <a:cubicBezTo>
                      <a:pt x="50" y="9"/>
                      <a:pt x="51" y="7"/>
                      <a:pt x="51" y="4"/>
                    </a:cubicBezTo>
                    <a:cubicBezTo>
                      <a:pt x="52" y="4"/>
                      <a:pt x="51" y="4"/>
                      <a:pt x="51" y="4"/>
                    </a:cubicBezTo>
                    <a:cubicBezTo>
                      <a:pt x="54" y="4"/>
                      <a:pt x="57" y="4"/>
                      <a:pt x="59" y="5"/>
                    </a:cubicBezTo>
                    <a:cubicBezTo>
                      <a:pt x="56" y="7"/>
                      <a:pt x="53" y="10"/>
                      <a:pt x="50" y="13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3" y="9"/>
                      <a:pt x="54" y="7"/>
                      <a:pt x="56" y="5"/>
                    </a:cubicBezTo>
                    <a:cubicBezTo>
                      <a:pt x="56" y="5"/>
                      <a:pt x="56" y="4"/>
                      <a:pt x="55" y="4"/>
                    </a:cubicBezTo>
                    <a:close/>
                    <a:moveTo>
                      <a:pt x="51" y="8"/>
                    </a:moveTo>
                    <a:cubicBezTo>
                      <a:pt x="52" y="7"/>
                      <a:pt x="53" y="7"/>
                      <a:pt x="54" y="6"/>
                    </a:cubicBezTo>
                    <a:cubicBezTo>
                      <a:pt x="54" y="6"/>
                      <a:pt x="53" y="8"/>
                      <a:pt x="52" y="8"/>
                    </a:cubicBezTo>
                    <a:cubicBezTo>
                      <a:pt x="51" y="11"/>
                      <a:pt x="49" y="13"/>
                      <a:pt x="48" y="15"/>
                    </a:cubicBezTo>
                    <a:cubicBezTo>
                      <a:pt x="48" y="15"/>
                      <a:pt x="48" y="16"/>
                      <a:pt x="48" y="16"/>
                    </a:cubicBezTo>
                    <a:cubicBezTo>
                      <a:pt x="51" y="13"/>
                      <a:pt x="54" y="9"/>
                      <a:pt x="58" y="7"/>
                    </a:cubicBezTo>
                    <a:cubicBezTo>
                      <a:pt x="59" y="5"/>
                      <a:pt x="59" y="5"/>
                      <a:pt x="58" y="7"/>
                    </a:cubicBezTo>
                    <a:cubicBezTo>
                      <a:pt x="57" y="8"/>
                      <a:pt x="56" y="10"/>
                      <a:pt x="55" y="11"/>
                    </a:cubicBezTo>
                    <a:cubicBezTo>
                      <a:pt x="54" y="12"/>
                      <a:pt x="52" y="14"/>
                      <a:pt x="51" y="16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48" y="16"/>
                      <a:pt x="46" y="16"/>
                      <a:pt x="44" y="16"/>
                    </a:cubicBezTo>
                    <a:cubicBezTo>
                      <a:pt x="46" y="14"/>
                      <a:pt x="49" y="11"/>
                      <a:pt x="51" y="8"/>
                    </a:cubicBezTo>
                    <a:close/>
                    <a:moveTo>
                      <a:pt x="59" y="9"/>
                    </a:moveTo>
                    <a:cubicBezTo>
                      <a:pt x="60" y="8"/>
                      <a:pt x="61" y="7"/>
                      <a:pt x="61" y="7"/>
                    </a:cubicBezTo>
                    <a:cubicBezTo>
                      <a:pt x="61" y="8"/>
                      <a:pt x="61" y="9"/>
                      <a:pt x="60" y="10"/>
                    </a:cubicBezTo>
                    <a:cubicBezTo>
                      <a:pt x="59" y="12"/>
                      <a:pt x="57" y="14"/>
                      <a:pt x="55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54" y="16"/>
                      <a:pt x="52" y="16"/>
                      <a:pt x="51" y="16"/>
                    </a:cubicBezTo>
                    <a:cubicBezTo>
                      <a:pt x="54" y="14"/>
                      <a:pt x="57" y="11"/>
                      <a:pt x="59" y="9"/>
                    </a:cubicBezTo>
                    <a:close/>
                    <a:moveTo>
                      <a:pt x="63" y="9"/>
                    </a:moveTo>
                    <a:cubicBezTo>
                      <a:pt x="64" y="8"/>
                      <a:pt x="66" y="5"/>
                      <a:pt x="65" y="8"/>
                    </a:cubicBezTo>
                    <a:cubicBezTo>
                      <a:pt x="63" y="11"/>
                      <a:pt x="62" y="13"/>
                      <a:pt x="60" y="16"/>
                    </a:cubicBezTo>
                    <a:cubicBezTo>
                      <a:pt x="59" y="16"/>
                      <a:pt x="60" y="16"/>
                      <a:pt x="60" y="16"/>
                    </a:cubicBezTo>
                    <a:cubicBezTo>
                      <a:pt x="61" y="15"/>
                      <a:pt x="61" y="15"/>
                      <a:pt x="62" y="14"/>
                    </a:cubicBezTo>
                    <a:cubicBezTo>
                      <a:pt x="64" y="13"/>
                      <a:pt x="67" y="11"/>
                      <a:pt x="63" y="16"/>
                    </a:cubicBezTo>
                    <a:cubicBezTo>
                      <a:pt x="63" y="16"/>
                      <a:pt x="63" y="16"/>
                      <a:pt x="63" y="16"/>
                    </a:cubicBezTo>
                    <a:cubicBezTo>
                      <a:pt x="64" y="16"/>
                      <a:pt x="65" y="16"/>
                      <a:pt x="66" y="16"/>
                    </a:cubicBezTo>
                    <a:cubicBezTo>
                      <a:pt x="67" y="16"/>
                      <a:pt x="67" y="15"/>
                      <a:pt x="66" y="15"/>
                    </a:cubicBezTo>
                    <a:cubicBezTo>
                      <a:pt x="66" y="15"/>
                      <a:pt x="64" y="16"/>
                      <a:pt x="65" y="15"/>
                    </a:cubicBezTo>
                    <a:cubicBezTo>
                      <a:pt x="66" y="14"/>
                      <a:pt x="66" y="12"/>
                      <a:pt x="67" y="11"/>
                    </a:cubicBezTo>
                    <a:cubicBezTo>
                      <a:pt x="67" y="10"/>
                      <a:pt x="67" y="10"/>
                      <a:pt x="66" y="10"/>
                    </a:cubicBezTo>
                    <a:cubicBezTo>
                      <a:pt x="65" y="11"/>
                      <a:pt x="65" y="11"/>
                      <a:pt x="64" y="12"/>
                    </a:cubicBezTo>
                    <a:cubicBezTo>
                      <a:pt x="63" y="12"/>
                      <a:pt x="60" y="17"/>
                      <a:pt x="62" y="14"/>
                    </a:cubicBezTo>
                    <a:cubicBezTo>
                      <a:pt x="64" y="11"/>
                      <a:pt x="65" y="9"/>
                      <a:pt x="66" y="6"/>
                    </a:cubicBezTo>
                    <a:cubicBezTo>
                      <a:pt x="67" y="6"/>
                      <a:pt x="66" y="6"/>
                      <a:pt x="66" y="5"/>
                    </a:cubicBezTo>
                    <a:cubicBezTo>
                      <a:pt x="67" y="5"/>
                      <a:pt x="67" y="6"/>
                      <a:pt x="67" y="6"/>
                    </a:cubicBezTo>
                    <a:cubicBezTo>
                      <a:pt x="67" y="9"/>
                      <a:pt x="67" y="13"/>
                      <a:pt x="67" y="16"/>
                    </a:cubicBezTo>
                    <a:cubicBezTo>
                      <a:pt x="63" y="16"/>
                      <a:pt x="59" y="16"/>
                      <a:pt x="56" y="16"/>
                    </a:cubicBezTo>
                    <a:cubicBezTo>
                      <a:pt x="59" y="14"/>
                      <a:pt x="61" y="12"/>
                      <a:pt x="63" y="9"/>
                    </a:cubicBezTo>
                    <a:close/>
                    <a:moveTo>
                      <a:pt x="37" y="4"/>
                    </a:moveTo>
                    <a:cubicBezTo>
                      <a:pt x="42" y="4"/>
                      <a:pt x="46" y="4"/>
                      <a:pt x="51" y="4"/>
                    </a:cubicBezTo>
                    <a:cubicBezTo>
                      <a:pt x="49" y="5"/>
                      <a:pt x="47" y="7"/>
                      <a:pt x="45" y="8"/>
                    </a:cubicBezTo>
                    <a:cubicBezTo>
                      <a:pt x="46" y="7"/>
                      <a:pt x="47" y="6"/>
                      <a:pt x="48" y="5"/>
                    </a:cubicBezTo>
                    <a:cubicBezTo>
                      <a:pt x="48" y="5"/>
                      <a:pt x="47" y="4"/>
                      <a:pt x="47" y="4"/>
                    </a:cubicBezTo>
                    <a:cubicBezTo>
                      <a:pt x="43" y="6"/>
                      <a:pt x="40" y="9"/>
                      <a:pt x="37" y="12"/>
                    </a:cubicBezTo>
                    <a:cubicBezTo>
                      <a:pt x="38" y="12"/>
                      <a:pt x="38" y="12"/>
                      <a:pt x="38" y="11"/>
                    </a:cubicBezTo>
                    <a:cubicBezTo>
                      <a:pt x="40" y="9"/>
                      <a:pt x="42" y="7"/>
                      <a:pt x="44" y="4"/>
                    </a:cubicBezTo>
                    <a:cubicBezTo>
                      <a:pt x="44" y="4"/>
                      <a:pt x="44" y="4"/>
                      <a:pt x="43" y="4"/>
                    </a:cubicBezTo>
                    <a:cubicBezTo>
                      <a:pt x="39" y="6"/>
                      <a:pt x="37" y="9"/>
                      <a:pt x="34" y="12"/>
                    </a:cubicBezTo>
                    <a:cubicBezTo>
                      <a:pt x="33" y="12"/>
                      <a:pt x="30" y="16"/>
                      <a:pt x="32" y="13"/>
                    </a:cubicBezTo>
                    <a:cubicBezTo>
                      <a:pt x="34" y="10"/>
                      <a:pt x="36" y="7"/>
                      <a:pt x="38" y="5"/>
                    </a:cubicBezTo>
                    <a:cubicBezTo>
                      <a:pt x="39" y="5"/>
                      <a:pt x="38" y="4"/>
                      <a:pt x="38" y="4"/>
                    </a:cubicBezTo>
                    <a:cubicBezTo>
                      <a:pt x="35" y="6"/>
                      <a:pt x="32" y="9"/>
                      <a:pt x="30" y="11"/>
                    </a:cubicBezTo>
                    <a:cubicBezTo>
                      <a:pt x="29" y="12"/>
                      <a:pt x="23" y="16"/>
                      <a:pt x="26" y="13"/>
                    </a:cubicBezTo>
                    <a:cubicBezTo>
                      <a:pt x="29" y="10"/>
                      <a:pt x="31" y="7"/>
                      <a:pt x="33" y="4"/>
                    </a:cubicBezTo>
                    <a:cubicBezTo>
                      <a:pt x="34" y="4"/>
                      <a:pt x="33" y="4"/>
                      <a:pt x="33" y="4"/>
                    </a:cubicBezTo>
                    <a:cubicBezTo>
                      <a:pt x="30" y="6"/>
                      <a:pt x="27" y="8"/>
                      <a:pt x="25" y="11"/>
                    </a:cubicBezTo>
                    <a:cubicBezTo>
                      <a:pt x="24" y="12"/>
                      <a:pt x="23" y="12"/>
                      <a:pt x="23" y="13"/>
                    </a:cubicBezTo>
                    <a:cubicBezTo>
                      <a:pt x="20" y="15"/>
                      <a:pt x="24" y="11"/>
                      <a:pt x="25" y="10"/>
                    </a:cubicBezTo>
                    <a:cubicBezTo>
                      <a:pt x="26" y="8"/>
                      <a:pt x="28" y="6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6" y="6"/>
                      <a:pt x="24" y="9"/>
                      <a:pt x="21" y="11"/>
                    </a:cubicBezTo>
                    <a:cubicBezTo>
                      <a:pt x="20" y="12"/>
                      <a:pt x="19" y="13"/>
                      <a:pt x="18" y="14"/>
                    </a:cubicBezTo>
                    <a:cubicBezTo>
                      <a:pt x="18" y="13"/>
                      <a:pt x="19" y="12"/>
                      <a:pt x="20" y="11"/>
                    </a:cubicBezTo>
                    <a:cubicBezTo>
                      <a:pt x="22" y="8"/>
                      <a:pt x="24" y="6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30" y="4"/>
                      <a:pt x="33" y="4"/>
                      <a:pt x="37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165"/>
              <p:cNvSpPr>
                <a:spLocks noEditPoints="1"/>
              </p:cNvSpPr>
              <p:nvPr/>
            </p:nvSpPr>
            <p:spPr bwMode="auto">
              <a:xfrm>
                <a:off x="758" y="1601"/>
                <a:ext cx="42" cy="41"/>
              </a:xfrm>
              <a:custGeom>
                <a:avLst/>
                <a:gdLst>
                  <a:gd name="T0" fmla="*/ 10 w 18"/>
                  <a:gd name="T1" fmla="*/ 17 h 17"/>
                  <a:gd name="T2" fmla="*/ 17 w 18"/>
                  <a:gd name="T3" fmla="*/ 7 h 17"/>
                  <a:gd name="T4" fmla="*/ 8 w 18"/>
                  <a:gd name="T5" fmla="*/ 1 h 17"/>
                  <a:gd name="T6" fmla="*/ 8 w 18"/>
                  <a:gd name="T7" fmla="*/ 1 h 17"/>
                  <a:gd name="T8" fmla="*/ 0 w 18"/>
                  <a:gd name="T9" fmla="*/ 9 h 17"/>
                  <a:gd name="T10" fmla="*/ 10 w 18"/>
                  <a:gd name="T11" fmla="*/ 17 h 17"/>
                  <a:gd name="T12" fmla="*/ 10 w 18"/>
                  <a:gd name="T13" fmla="*/ 14 h 17"/>
                  <a:gd name="T14" fmla="*/ 3 w 18"/>
                  <a:gd name="T15" fmla="*/ 9 h 17"/>
                  <a:gd name="T16" fmla="*/ 4 w 18"/>
                  <a:gd name="T17" fmla="*/ 9 h 17"/>
                  <a:gd name="T18" fmla="*/ 10 w 18"/>
                  <a:gd name="T19" fmla="*/ 6 h 17"/>
                  <a:gd name="T20" fmla="*/ 5 w 18"/>
                  <a:gd name="T21" fmla="*/ 11 h 17"/>
                  <a:gd name="T22" fmla="*/ 5 w 18"/>
                  <a:gd name="T23" fmla="*/ 11 h 17"/>
                  <a:gd name="T24" fmla="*/ 11 w 18"/>
                  <a:gd name="T25" fmla="*/ 8 h 17"/>
                  <a:gd name="T26" fmla="*/ 7 w 18"/>
                  <a:gd name="T27" fmla="*/ 12 h 17"/>
                  <a:gd name="T28" fmla="*/ 7 w 18"/>
                  <a:gd name="T29" fmla="*/ 13 h 17"/>
                  <a:gd name="T30" fmla="*/ 13 w 18"/>
                  <a:gd name="T31" fmla="*/ 10 h 17"/>
                  <a:gd name="T32" fmla="*/ 11 w 18"/>
                  <a:gd name="T33" fmla="*/ 13 h 17"/>
                  <a:gd name="T34" fmla="*/ 11 w 18"/>
                  <a:gd name="T35" fmla="*/ 13 h 17"/>
                  <a:gd name="T36" fmla="*/ 10 w 18"/>
                  <a:gd name="T37" fmla="*/ 14 h 17"/>
                  <a:gd name="T38" fmla="*/ 12 w 18"/>
                  <a:gd name="T39" fmla="*/ 13 h 17"/>
                  <a:gd name="T40" fmla="*/ 14 w 18"/>
                  <a:gd name="T41" fmla="*/ 10 h 17"/>
                  <a:gd name="T42" fmla="*/ 13 w 18"/>
                  <a:gd name="T43" fmla="*/ 9 h 17"/>
                  <a:gd name="T44" fmla="*/ 8 w 18"/>
                  <a:gd name="T45" fmla="*/ 12 h 17"/>
                  <a:gd name="T46" fmla="*/ 12 w 18"/>
                  <a:gd name="T47" fmla="*/ 7 h 17"/>
                  <a:gd name="T48" fmla="*/ 12 w 18"/>
                  <a:gd name="T49" fmla="*/ 6 h 17"/>
                  <a:gd name="T50" fmla="*/ 7 w 18"/>
                  <a:gd name="T51" fmla="*/ 9 h 17"/>
                  <a:gd name="T52" fmla="*/ 11 w 18"/>
                  <a:gd name="T53" fmla="*/ 5 h 17"/>
                  <a:gd name="T54" fmla="*/ 11 w 18"/>
                  <a:gd name="T55" fmla="*/ 5 h 17"/>
                  <a:gd name="T56" fmla="*/ 6 w 18"/>
                  <a:gd name="T57" fmla="*/ 7 h 17"/>
                  <a:gd name="T58" fmla="*/ 10 w 18"/>
                  <a:gd name="T59" fmla="*/ 4 h 17"/>
                  <a:gd name="T60" fmla="*/ 12 w 18"/>
                  <a:gd name="T61" fmla="*/ 13 h 17"/>
                  <a:gd name="T62" fmla="*/ 7 w 18"/>
                  <a:gd name="T63" fmla="*/ 4 h 17"/>
                  <a:gd name="T64" fmla="*/ 4 w 18"/>
                  <a:gd name="T65" fmla="*/ 5 h 17"/>
                  <a:gd name="T66" fmla="*/ 7 w 18"/>
                  <a:gd name="T67" fmla="*/ 4 h 17"/>
                  <a:gd name="T68" fmla="*/ 4 w 18"/>
                  <a:gd name="T69" fmla="*/ 5 h 17"/>
                  <a:gd name="T70" fmla="*/ 5 w 18"/>
                  <a:gd name="T71" fmla="*/ 6 h 17"/>
                  <a:gd name="T72" fmla="*/ 9 w 18"/>
                  <a:gd name="T73" fmla="*/ 4 h 17"/>
                  <a:gd name="T74" fmla="*/ 3 w 18"/>
                  <a:gd name="T75" fmla="*/ 8 h 17"/>
                  <a:gd name="T76" fmla="*/ 3 w 18"/>
                  <a:gd name="T77" fmla="*/ 9 h 17"/>
                  <a:gd name="T78" fmla="*/ 4 w 18"/>
                  <a:gd name="T79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8" h="17">
                    <a:moveTo>
                      <a:pt x="10" y="17"/>
                    </a:moveTo>
                    <a:cubicBezTo>
                      <a:pt x="15" y="16"/>
                      <a:pt x="18" y="12"/>
                      <a:pt x="17" y="7"/>
                    </a:cubicBezTo>
                    <a:cubicBezTo>
                      <a:pt x="16" y="3"/>
                      <a:pt x="12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3" y="1"/>
                      <a:pt x="0" y="4"/>
                      <a:pt x="0" y="9"/>
                    </a:cubicBezTo>
                    <a:cubicBezTo>
                      <a:pt x="1" y="14"/>
                      <a:pt x="6" y="17"/>
                      <a:pt x="10" y="17"/>
                    </a:cubicBezTo>
                    <a:close/>
                    <a:moveTo>
                      <a:pt x="10" y="14"/>
                    </a:moveTo>
                    <a:cubicBezTo>
                      <a:pt x="7" y="14"/>
                      <a:pt x="4" y="12"/>
                      <a:pt x="3" y="9"/>
                    </a:cubicBezTo>
                    <a:cubicBezTo>
                      <a:pt x="3" y="9"/>
                      <a:pt x="3" y="9"/>
                      <a:pt x="4" y="9"/>
                    </a:cubicBezTo>
                    <a:cubicBezTo>
                      <a:pt x="6" y="8"/>
                      <a:pt x="8" y="7"/>
                      <a:pt x="10" y="6"/>
                    </a:cubicBezTo>
                    <a:cubicBezTo>
                      <a:pt x="8" y="8"/>
                      <a:pt x="6" y="9"/>
                      <a:pt x="5" y="11"/>
                    </a:cubicBezTo>
                    <a:cubicBezTo>
                      <a:pt x="4" y="11"/>
                      <a:pt x="5" y="12"/>
                      <a:pt x="5" y="11"/>
                    </a:cubicBezTo>
                    <a:cubicBezTo>
                      <a:pt x="7" y="10"/>
                      <a:pt x="9" y="9"/>
                      <a:pt x="11" y="8"/>
                    </a:cubicBezTo>
                    <a:cubicBezTo>
                      <a:pt x="10" y="9"/>
                      <a:pt x="8" y="11"/>
                      <a:pt x="7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9" y="12"/>
                      <a:pt x="11" y="11"/>
                      <a:pt x="13" y="10"/>
                    </a:cubicBezTo>
                    <a:cubicBezTo>
                      <a:pt x="12" y="11"/>
                      <a:pt x="12" y="12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0" y="14"/>
                      <a:pt x="10" y="14"/>
                    </a:cubicBezTo>
                    <a:close/>
                    <a:moveTo>
                      <a:pt x="12" y="13"/>
                    </a:moveTo>
                    <a:cubicBezTo>
                      <a:pt x="12" y="12"/>
                      <a:pt x="13" y="11"/>
                      <a:pt x="14" y="10"/>
                    </a:cubicBezTo>
                    <a:cubicBezTo>
                      <a:pt x="14" y="10"/>
                      <a:pt x="14" y="9"/>
                      <a:pt x="13" y="9"/>
                    </a:cubicBezTo>
                    <a:cubicBezTo>
                      <a:pt x="12" y="10"/>
                      <a:pt x="10" y="11"/>
                      <a:pt x="8" y="12"/>
                    </a:cubicBezTo>
                    <a:cubicBezTo>
                      <a:pt x="10" y="10"/>
                      <a:pt x="11" y="9"/>
                      <a:pt x="12" y="7"/>
                    </a:cubicBezTo>
                    <a:cubicBezTo>
                      <a:pt x="13" y="7"/>
                      <a:pt x="12" y="6"/>
                      <a:pt x="12" y="6"/>
                    </a:cubicBezTo>
                    <a:cubicBezTo>
                      <a:pt x="10" y="7"/>
                      <a:pt x="9" y="8"/>
                      <a:pt x="7" y="9"/>
                    </a:cubicBezTo>
                    <a:cubicBezTo>
                      <a:pt x="9" y="8"/>
                      <a:pt x="10" y="7"/>
                      <a:pt x="11" y="5"/>
                    </a:cubicBezTo>
                    <a:cubicBezTo>
                      <a:pt x="12" y="5"/>
                      <a:pt x="11" y="4"/>
                      <a:pt x="11" y="5"/>
                    </a:cubicBezTo>
                    <a:cubicBezTo>
                      <a:pt x="9" y="5"/>
                      <a:pt x="8" y="6"/>
                      <a:pt x="6" y="7"/>
                    </a:cubicBezTo>
                    <a:cubicBezTo>
                      <a:pt x="7" y="6"/>
                      <a:pt x="9" y="5"/>
                      <a:pt x="10" y="4"/>
                    </a:cubicBezTo>
                    <a:cubicBezTo>
                      <a:pt x="15" y="4"/>
                      <a:pt x="16" y="11"/>
                      <a:pt x="12" y="13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5" y="5"/>
                      <a:pt x="4" y="5"/>
                    </a:cubicBezTo>
                    <a:cubicBezTo>
                      <a:pt x="5" y="4"/>
                      <a:pt x="6" y="4"/>
                      <a:pt x="7" y="4"/>
                    </a:cubicBezTo>
                    <a:close/>
                    <a:moveTo>
                      <a:pt x="4" y="5"/>
                    </a:moveTo>
                    <a:cubicBezTo>
                      <a:pt x="4" y="6"/>
                      <a:pt x="4" y="6"/>
                      <a:pt x="5" y="6"/>
                    </a:cubicBezTo>
                    <a:cubicBezTo>
                      <a:pt x="6" y="5"/>
                      <a:pt x="7" y="4"/>
                      <a:pt x="9" y="4"/>
                    </a:cubicBezTo>
                    <a:cubicBezTo>
                      <a:pt x="7" y="5"/>
                      <a:pt x="5" y="7"/>
                      <a:pt x="3" y="8"/>
                    </a:cubicBezTo>
                    <a:cubicBezTo>
                      <a:pt x="3" y="8"/>
                      <a:pt x="3" y="8"/>
                      <a:pt x="3" y="9"/>
                    </a:cubicBezTo>
                    <a:cubicBezTo>
                      <a:pt x="3" y="7"/>
                      <a:pt x="3" y="6"/>
                      <a:pt x="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166"/>
              <p:cNvSpPr>
                <a:spLocks noEditPoints="1"/>
              </p:cNvSpPr>
              <p:nvPr/>
            </p:nvSpPr>
            <p:spPr bwMode="auto">
              <a:xfrm>
                <a:off x="1190" y="2042"/>
                <a:ext cx="59" cy="49"/>
              </a:xfrm>
              <a:custGeom>
                <a:avLst/>
                <a:gdLst>
                  <a:gd name="T0" fmla="*/ 12 w 25"/>
                  <a:gd name="T1" fmla="*/ 21 h 21"/>
                  <a:gd name="T2" fmla="*/ 13 w 25"/>
                  <a:gd name="T3" fmla="*/ 21 h 21"/>
                  <a:gd name="T4" fmla="*/ 24 w 25"/>
                  <a:gd name="T5" fmla="*/ 12 h 21"/>
                  <a:gd name="T6" fmla="*/ 15 w 25"/>
                  <a:gd name="T7" fmla="*/ 2 h 21"/>
                  <a:gd name="T8" fmla="*/ 12 w 25"/>
                  <a:gd name="T9" fmla="*/ 21 h 21"/>
                  <a:gd name="T10" fmla="*/ 7 w 25"/>
                  <a:gd name="T11" fmla="*/ 10 h 21"/>
                  <a:gd name="T12" fmla="*/ 7 w 25"/>
                  <a:gd name="T13" fmla="*/ 10 h 21"/>
                  <a:gd name="T14" fmla="*/ 14 w 25"/>
                  <a:gd name="T15" fmla="*/ 6 h 21"/>
                  <a:gd name="T16" fmla="*/ 7 w 25"/>
                  <a:gd name="T17" fmla="*/ 12 h 21"/>
                  <a:gd name="T18" fmla="*/ 7 w 25"/>
                  <a:gd name="T19" fmla="*/ 10 h 21"/>
                  <a:gd name="T20" fmla="*/ 19 w 25"/>
                  <a:gd name="T21" fmla="*/ 6 h 21"/>
                  <a:gd name="T22" fmla="*/ 7 w 25"/>
                  <a:gd name="T23" fmla="*/ 13 h 21"/>
                  <a:gd name="T24" fmla="*/ 7 w 25"/>
                  <a:gd name="T25" fmla="*/ 13 h 21"/>
                  <a:gd name="T26" fmla="*/ 15 w 25"/>
                  <a:gd name="T27" fmla="*/ 5 h 21"/>
                  <a:gd name="T28" fmla="*/ 16 w 25"/>
                  <a:gd name="T29" fmla="*/ 5 h 21"/>
                  <a:gd name="T30" fmla="*/ 19 w 25"/>
                  <a:gd name="T31" fmla="*/ 6 h 21"/>
                  <a:gd name="T32" fmla="*/ 19 w 25"/>
                  <a:gd name="T33" fmla="*/ 6 h 21"/>
                  <a:gd name="T34" fmla="*/ 17 w 25"/>
                  <a:gd name="T35" fmla="*/ 8 h 21"/>
                  <a:gd name="T36" fmla="*/ 8 w 25"/>
                  <a:gd name="T37" fmla="*/ 16 h 21"/>
                  <a:gd name="T38" fmla="*/ 7 w 25"/>
                  <a:gd name="T39" fmla="*/ 14 h 21"/>
                  <a:gd name="T40" fmla="*/ 17 w 25"/>
                  <a:gd name="T41" fmla="*/ 8 h 21"/>
                  <a:gd name="T42" fmla="*/ 9 w 25"/>
                  <a:gd name="T43" fmla="*/ 17 h 21"/>
                  <a:gd name="T44" fmla="*/ 17 w 25"/>
                  <a:gd name="T45" fmla="*/ 12 h 21"/>
                  <a:gd name="T46" fmla="*/ 11 w 25"/>
                  <a:gd name="T47" fmla="*/ 18 h 21"/>
                  <a:gd name="T48" fmla="*/ 11 w 25"/>
                  <a:gd name="T49" fmla="*/ 18 h 21"/>
                  <a:gd name="T50" fmla="*/ 9 w 25"/>
                  <a:gd name="T51" fmla="*/ 17 h 21"/>
                  <a:gd name="T52" fmla="*/ 21 w 25"/>
                  <a:gd name="T53" fmla="*/ 12 h 21"/>
                  <a:gd name="T54" fmla="*/ 13 w 25"/>
                  <a:gd name="T55" fmla="*/ 18 h 21"/>
                  <a:gd name="T56" fmla="*/ 12 w 25"/>
                  <a:gd name="T57" fmla="*/ 18 h 21"/>
                  <a:gd name="T58" fmla="*/ 18 w 25"/>
                  <a:gd name="T59" fmla="*/ 14 h 21"/>
                  <a:gd name="T60" fmla="*/ 16 w 25"/>
                  <a:gd name="T61" fmla="*/ 16 h 21"/>
                  <a:gd name="T62" fmla="*/ 16 w 25"/>
                  <a:gd name="T63" fmla="*/ 17 h 21"/>
                  <a:gd name="T64" fmla="*/ 20 w 25"/>
                  <a:gd name="T65" fmla="*/ 13 h 21"/>
                  <a:gd name="T66" fmla="*/ 19 w 25"/>
                  <a:gd name="T67" fmla="*/ 13 h 21"/>
                  <a:gd name="T68" fmla="*/ 13 w 25"/>
                  <a:gd name="T69" fmla="*/ 17 h 21"/>
                  <a:gd name="T70" fmla="*/ 19 w 25"/>
                  <a:gd name="T71" fmla="*/ 11 h 21"/>
                  <a:gd name="T72" fmla="*/ 19 w 25"/>
                  <a:gd name="T73" fmla="*/ 10 h 21"/>
                  <a:gd name="T74" fmla="*/ 10 w 25"/>
                  <a:gd name="T75" fmla="*/ 15 h 21"/>
                  <a:gd name="T76" fmla="*/ 19 w 25"/>
                  <a:gd name="T77" fmla="*/ 7 h 21"/>
                  <a:gd name="T78" fmla="*/ 19 w 25"/>
                  <a:gd name="T79" fmla="*/ 7 h 21"/>
                  <a:gd name="T80" fmla="*/ 21 w 25"/>
                  <a:gd name="T81" fmla="*/ 12 h 21"/>
                  <a:gd name="T82" fmla="*/ 14 w 25"/>
                  <a:gd name="T83" fmla="*/ 5 h 21"/>
                  <a:gd name="T84" fmla="*/ 15 w 25"/>
                  <a:gd name="T85" fmla="*/ 5 h 21"/>
                  <a:gd name="T86" fmla="*/ 7 w 25"/>
                  <a:gd name="T87" fmla="*/ 10 h 21"/>
                  <a:gd name="T88" fmla="*/ 14 w 25"/>
                  <a:gd name="T89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5" h="21">
                    <a:moveTo>
                      <a:pt x="12" y="21"/>
                    </a:moveTo>
                    <a:cubicBezTo>
                      <a:pt x="12" y="21"/>
                      <a:pt x="12" y="21"/>
                      <a:pt x="13" y="21"/>
                    </a:cubicBezTo>
                    <a:cubicBezTo>
                      <a:pt x="18" y="21"/>
                      <a:pt x="23" y="18"/>
                      <a:pt x="24" y="12"/>
                    </a:cubicBezTo>
                    <a:cubicBezTo>
                      <a:pt x="25" y="7"/>
                      <a:pt x="21" y="2"/>
                      <a:pt x="15" y="2"/>
                    </a:cubicBezTo>
                    <a:cubicBezTo>
                      <a:pt x="3" y="0"/>
                      <a:pt x="0" y="19"/>
                      <a:pt x="12" y="21"/>
                    </a:cubicBezTo>
                    <a:close/>
                    <a:moveTo>
                      <a:pt x="7" y="10"/>
                    </a:moveTo>
                    <a:cubicBezTo>
                      <a:pt x="7" y="10"/>
                      <a:pt x="7" y="10"/>
                      <a:pt x="7" y="10"/>
                    </a:cubicBezTo>
                    <a:cubicBezTo>
                      <a:pt x="9" y="9"/>
                      <a:pt x="12" y="7"/>
                      <a:pt x="14" y="6"/>
                    </a:cubicBezTo>
                    <a:cubicBezTo>
                      <a:pt x="12" y="8"/>
                      <a:pt x="9" y="10"/>
                      <a:pt x="7" y="12"/>
                    </a:cubicBezTo>
                    <a:cubicBezTo>
                      <a:pt x="7" y="11"/>
                      <a:pt x="7" y="11"/>
                      <a:pt x="7" y="10"/>
                    </a:cubicBezTo>
                    <a:close/>
                    <a:moveTo>
                      <a:pt x="19" y="6"/>
                    </a:moveTo>
                    <a:cubicBezTo>
                      <a:pt x="15" y="8"/>
                      <a:pt x="11" y="12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10" y="10"/>
                      <a:pt x="14" y="9"/>
                      <a:pt x="15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8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lose/>
                    <a:moveTo>
                      <a:pt x="17" y="8"/>
                    </a:moveTo>
                    <a:cubicBezTo>
                      <a:pt x="14" y="11"/>
                      <a:pt x="11" y="13"/>
                      <a:pt x="8" y="16"/>
                    </a:cubicBezTo>
                    <a:cubicBezTo>
                      <a:pt x="8" y="15"/>
                      <a:pt x="8" y="15"/>
                      <a:pt x="7" y="14"/>
                    </a:cubicBezTo>
                    <a:cubicBezTo>
                      <a:pt x="11" y="13"/>
                      <a:pt x="13" y="10"/>
                      <a:pt x="17" y="8"/>
                    </a:cubicBezTo>
                    <a:close/>
                    <a:moveTo>
                      <a:pt x="9" y="17"/>
                    </a:moveTo>
                    <a:cubicBezTo>
                      <a:pt x="12" y="15"/>
                      <a:pt x="14" y="14"/>
                      <a:pt x="17" y="12"/>
                    </a:cubicBezTo>
                    <a:cubicBezTo>
                      <a:pt x="15" y="14"/>
                      <a:pt x="13" y="15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17"/>
                      <a:pt x="9" y="17"/>
                    </a:cubicBezTo>
                    <a:close/>
                    <a:moveTo>
                      <a:pt x="21" y="12"/>
                    </a:moveTo>
                    <a:cubicBezTo>
                      <a:pt x="20" y="16"/>
                      <a:pt x="17" y="18"/>
                      <a:pt x="13" y="18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4" y="17"/>
                      <a:pt x="16" y="15"/>
                      <a:pt x="18" y="14"/>
                    </a:cubicBezTo>
                    <a:cubicBezTo>
                      <a:pt x="18" y="15"/>
                      <a:pt x="17" y="15"/>
                      <a:pt x="16" y="16"/>
                    </a:cubicBezTo>
                    <a:cubicBezTo>
                      <a:pt x="16" y="16"/>
                      <a:pt x="16" y="17"/>
                      <a:pt x="16" y="17"/>
                    </a:cubicBezTo>
                    <a:cubicBezTo>
                      <a:pt x="18" y="16"/>
                      <a:pt x="19" y="15"/>
                      <a:pt x="20" y="13"/>
                    </a:cubicBezTo>
                    <a:cubicBezTo>
                      <a:pt x="20" y="13"/>
                      <a:pt x="20" y="13"/>
                      <a:pt x="19" y="13"/>
                    </a:cubicBezTo>
                    <a:cubicBezTo>
                      <a:pt x="17" y="14"/>
                      <a:pt x="15" y="15"/>
                      <a:pt x="13" y="17"/>
                    </a:cubicBezTo>
                    <a:cubicBezTo>
                      <a:pt x="15" y="14"/>
                      <a:pt x="17" y="13"/>
                      <a:pt x="19" y="11"/>
                    </a:cubicBezTo>
                    <a:cubicBezTo>
                      <a:pt x="20" y="11"/>
                      <a:pt x="19" y="10"/>
                      <a:pt x="19" y="10"/>
                    </a:cubicBezTo>
                    <a:cubicBezTo>
                      <a:pt x="16" y="12"/>
                      <a:pt x="13" y="14"/>
                      <a:pt x="10" y="15"/>
                    </a:cubicBezTo>
                    <a:cubicBezTo>
                      <a:pt x="13" y="12"/>
                      <a:pt x="16" y="10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21" y="8"/>
                      <a:pt x="21" y="10"/>
                      <a:pt x="21" y="12"/>
                    </a:cubicBezTo>
                    <a:close/>
                    <a:moveTo>
                      <a:pt x="14" y="5"/>
                    </a:moveTo>
                    <a:cubicBezTo>
                      <a:pt x="14" y="5"/>
                      <a:pt x="14" y="5"/>
                      <a:pt x="15" y="5"/>
                    </a:cubicBezTo>
                    <a:cubicBezTo>
                      <a:pt x="12" y="6"/>
                      <a:pt x="10" y="8"/>
                      <a:pt x="7" y="10"/>
                    </a:cubicBezTo>
                    <a:cubicBezTo>
                      <a:pt x="8" y="7"/>
                      <a:pt x="10" y="4"/>
                      <a:pt x="1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167"/>
              <p:cNvSpPr>
                <a:spLocks noEditPoints="1"/>
              </p:cNvSpPr>
              <p:nvPr/>
            </p:nvSpPr>
            <p:spPr bwMode="auto">
              <a:xfrm>
                <a:off x="1143" y="2101"/>
                <a:ext cx="163" cy="47"/>
              </a:xfrm>
              <a:custGeom>
                <a:avLst/>
                <a:gdLst>
                  <a:gd name="T0" fmla="*/ 69 w 69"/>
                  <a:gd name="T1" fmla="*/ 4 h 20"/>
                  <a:gd name="T2" fmla="*/ 0 w 69"/>
                  <a:gd name="T3" fmla="*/ 2 h 20"/>
                  <a:gd name="T4" fmla="*/ 2 w 69"/>
                  <a:gd name="T5" fmla="*/ 18 h 20"/>
                  <a:gd name="T6" fmla="*/ 46 w 69"/>
                  <a:gd name="T7" fmla="*/ 8 h 20"/>
                  <a:gd name="T8" fmla="*/ 37 w 69"/>
                  <a:gd name="T9" fmla="*/ 16 h 20"/>
                  <a:gd name="T10" fmla="*/ 42 w 69"/>
                  <a:gd name="T11" fmla="*/ 10 h 20"/>
                  <a:gd name="T12" fmla="*/ 28 w 69"/>
                  <a:gd name="T13" fmla="*/ 8 h 20"/>
                  <a:gd name="T14" fmla="*/ 20 w 69"/>
                  <a:gd name="T15" fmla="*/ 15 h 20"/>
                  <a:gd name="T16" fmla="*/ 7 w 69"/>
                  <a:gd name="T17" fmla="*/ 15 h 20"/>
                  <a:gd name="T18" fmla="*/ 3 w 69"/>
                  <a:gd name="T19" fmla="*/ 11 h 20"/>
                  <a:gd name="T20" fmla="*/ 12 w 69"/>
                  <a:gd name="T21" fmla="*/ 4 h 20"/>
                  <a:gd name="T22" fmla="*/ 22 w 69"/>
                  <a:gd name="T23" fmla="*/ 4 h 20"/>
                  <a:gd name="T24" fmla="*/ 10 w 69"/>
                  <a:gd name="T25" fmla="*/ 13 h 20"/>
                  <a:gd name="T26" fmla="*/ 18 w 69"/>
                  <a:gd name="T27" fmla="*/ 4 h 20"/>
                  <a:gd name="T28" fmla="*/ 3 w 69"/>
                  <a:gd name="T29" fmla="*/ 9 h 20"/>
                  <a:gd name="T30" fmla="*/ 11 w 69"/>
                  <a:gd name="T31" fmla="*/ 6 h 20"/>
                  <a:gd name="T32" fmla="*/ 13 w 69"/>
                  <a:gd name="T33" fmla="*/ 4 h 20"/>
                  <a:gd name="T34" fmla="*/ 3 w 69"/>
                  <a:gd name="T35" fmla="*/ 8 h 20"/>
                  <a:gd name="T36" fmla="*/ 16 w 69"/>
                  <a:gd name="T37" fmla="*/ 9 h 20"/>
                  <a:gd name="T38" fmla="*/ 13 w 69"/>
                  <a:gd name="T39" fmla="*/ 15 h 20"/>
                  <a:gd name="T40" fmla="*/ 23 w 69"/>
                  <a:gd name="T41" fmla="*/ 5 h 20"/>
                  <a:gd name="T42" fmla="*/ 15 w 69"/>
                  <a:gd name="T43" fmla="*/ 15 h 20"/>
                  <a:gd name="T44" fmla="*/ 17 w 69"/>
                  <a:gd name="T45" fmla="*/ 15 h 20"/>
                  <a:gd name="T46" fmla="*/ 19 w 69"/>
                  <a:gd name="T47" fmla="*/ 15 h 20"/>
                  <a:gd name="T48" fmla="*/ 35 w 69"/>
                  <a:gd name="T49" fmla="*/ 6 h 20"/>
                  <a:gd name="T50" fmla="*/ 33 w 69"/>
                  <a:gd name="T51" fmla="*/ 15 h 20"/>
                  <a:gd name="T52" fmla="*/ 39 w 69"/>
                  <a:gd name="T53" fmla="*/ 9 h 20"/>
                  <a:gd name="T54" fmla="*/ 59 w 69"/>
                  <a:gd name="T55" fmla="*/ 5 h 20"/>
                  <a:gd name="T56" fmla="*/ 58 w 69"/>
                  <a:gd name="T57" fmla="*/ 13 h 20"/>
                  <a:gd name="T58" fmla="*/ 54 w 69"/>
                  <a:gd name="T59" fmla="*/ 5 h 20"/>
                  <a:gd name="T60" fmla="*/ 51 w 69"/>
                  <a:gd name="T61" fmla="*/ 4 h 20"/>
                  <a:gd name="T62" fmla="*/ 55 w 69"/>
                  <a:gd name="T63" fmla="*/ 5 h 20"/>
                  <a:gd name="T64" fmla="*/ 52 w 69"/>
                  <a:gd name="T65" fmla="*/ 9 h 20"/>
                  <a:gd name="T66" fmla="*/ 57 w 69"/>
                  <a:gd name="T67" fmla="*/ 7 h 20"/>
                  <a:gd name="T68" fmla="*/ 43 w 69"/>
                  <a:gd name="T69" fmla="*/ 16 h 20"/>
                  <a:gd name="T70" fmla="*/ 59 w 69"/>
                  <a:gd name="T71" fmla="*/ 10 h 20"/>
                  <a:gd name="T72" fmla="*/ 58 w 69"/>
                  <a:gd name="T73" fmla="*/ 9 h 20"/>
                  <a:gd name="T74" fmla="*/ 59 w 69"/>
                  <a:gd name="T75" fmla="*/ 16 h 20"/>
                  <a:gd name="T76" fmla="*/ 65 w 69"/>
                  <a:gd name="T77" fmla="*/ 16 h 20"/>
                  <a:gd name="T78" fmla="*/ 66 w 69"/>
                  <a:gd name="T79" fmla="*/ 10 h 20"/>
                  <a:gd name="T80" fmla="*/ 66 w 69"/>
                  <a:gd name="T81" fmla="*/ 6 h 20"/>
                  <a:gd name="T82" fmla="*/ 62 w 69"/>
                  <a:gd name="T83" fmla="*/ 9 h 20"/>
                  <a:gd name="T84" fmla="*/ 47 w 69"/>
                  <a:gd name="T85" fmla="*/ 5 h 20"/>
                  <a:gd name="T86" fmla="*/ 43 w 69"/>
                  <a:gd name="T87" fmla="*/ 5 h 20"/>
                  <a:gd name="T88" fmla="*/ 37 w 69"/>
                  <a:gd name="T89" fmla="*/ 5 h 20"/>
                  <a:gd name="T90" fmla="*/ 33 w 69"/>
                  <a:gd name="T91" fmla="*/ 5 h 20"/>
                  <a:gd name="T92" fmla="*/ 24 w 69"/>
                  <a:gd name="T93" fmla="*/ 10 h 20"/>
                  <a:gd name="T94" fmla="*/ 17 w 69"/>
                  <a:gd name="T95" fmla="*/ 14 h 20"/>
                  <a:gd name="T96" fmla="*/ 36 w 69"/>
                  <a:gd name="T97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9" h="20">
                    <a:moveTo>
                      <a:pt x="67" y="19"/>
                    </a:moveTo>
                    <a:cubicBezTo>
                      <a:pt x="68" y="20"/>
                      <a:pt x="69" y="19"/>
                      <a:pt x="69" y="18"/>
                    </a:cubicBezTo>
                    <a:cubicBezTo>
                      <a:pt x="69" y="14"/>
                      <a:pt x="69" y="9"/>
                      <a:pt x="69" y="5"/>
                    </a:cubicBezTo>
                    <a:cubicBezTo>
                      <a:pt x="69" y="5"/>
                      <a:pt x="69" y="4"/>
                      <a:pt x="69" y="4"/>
                    </a:cubicBezTo>
                    <a:cubicBezTo>
                      <a:pt x="69" y="4"/>
                      <a:pt x="69" y="3"/>
                      <a:pt x="68" y="3"/>
                    </a:cubicBezTo>
                    <a:cubicBezTo>
                      <a:pt x="59" y="2"/>
                      <a:pt x="49" y="2"/>
                      <a:pt x="40" y="1"/>
                    </a:cubicBezTo>
                    <a:cubicBezTo>
                      <a:pt x="27" y="0"/>
                      <a:pt x="14" y="1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7"/>
                      <a:pt x="1" y="18"/>
                      <a:pt x="2" y="18"/>
                    </a:cubicBezTo>
                    <a:cubicBezTo>
                      <a:pt x="23" y="18"/>
                      <a:pt x="45" y="20"/>
                      <a:pt x="66" y="20"/>
                    </a:cubicBezTo>
                    <a:cubicBezTo>
                      <a:pt x="66" y="20"/>
                      <a:pt x="67" y="20"/>
                      <a:pt x="67" y="19"/>
                    </a:cubicBezTo>
                    <a:close/>
                    <a:moveTo>
                      <a:pt x="37" y="16"/>
                    </a:moveTo>
                    <a:cubicBezTo>
                      <a:pt x="40" y="13"/>
                      <a:pt x="43" y="10"/>
                      <a:pt x="46" y="8"/>
                    </a:cubicBezTo>
                    <a:cubicBezTo>
                      <a:pt x="47" y="7"/>
                      <a:pt x="48" y="6"/>
                      <a:pt x="49" y="5"/>
                    </a:cubicBezTo>
                    <a:cubicBezTo>
                      <a:pt x="49" y="5"/>
                      <a:pt x="48" y="9"/>
                      <a:pt x="48" y="9"/>
                    </a:cubicBezTo>
                    <a:cubicBezTo>
                      <a:pt x="46" y="12"/>
                      <a:pt x="44" y="14"/>
                      <a:pt x="42" y="16"/>
                    </a:cubicBezTo>
                    <a:cubicBezTo>
                      <a:pt x="40" y="16"/>
                      <a:pt x="39" y="16"/>
                      <a:pt x="37" y="16"/>
                    </a:cubicBezTo>
                    <a:close/>
                    <a:moveTo>
                      <a:pt x="33" y="16"/>
                    </a:moveTo>
                    <a:cubicBezTo>
                      <a:pt x="36" y="14"/>
                      <a:pt x="39" y="11"/>
                      <a:pt x="42" y="8"/>
                    </a:cubicBezTo>
                    <a:cubicBezTo>
                      <a:pt x="43" y="7"/>
                      <a:pt x="44" y="7"/>
                      <a:pt x="45" y="6"/>
                    </a:cubicBezTo>
                    <a:cubicBezTo>
                      <a:pt x="44" y="7"/>
                      <a:pt x="43" y="9"/>
                      <a:pt x="42" y="10"/>
                    </a:cubicBezTo>
                    <a:cubicBezTo>
                      <a:pt x="40" y="12"/>
                      <a:pt x="38" y="14"/>
                      <a:pt x="36" y="16"/>
                    </a:cubicBezTo>
                    <a:cubicBezTo>
                      <a:pt x="35" y="16"/>
                      <a:pt x="34" y="16"/>
                      <a:pt x="33" y="16"/>
                    </a:cubicBezTo>
                    <a:close/>
                    <a:moveTo>
                      <a:pt x="20" y="15"/>
                    </a:moveTo>
                    <a:cubicBezTo>
                      <a:pt x="23" y="13"/>
                      <a:pt x="26" y="10"/>
                      <a:pt x="28" y="8"/>
                    </a:cubicBezTo>
                    <a:cubicBezTo>
                      <a:pt x="29" y="7"/>
                      <a:pt x="30" y="6"/>
                      <a:pt x="31" y="5"/>
                    </a:cubicBezTo>
                    <a:cubicBezTo>
                      <a:pt x="30" y="6"/>
                      <a:pt x="29" y="7"/>
                      <a:pt x="29" y="8"/>
                    </a:cubicBezTo>
                    <a:cubicBezTo>
                      <a:pt x="27" y="11"/>
                      <a:pt x="24" y="13"/>
                      <a:pt x="22" y="15"/>
                    </a:cubicBezTo>
                    <a:cubicBezTo>
                      <a:pt x="22" y="15"/>
                      <a:pt x="21" y="15"/>
                      <a:pt x="20" y="15"/>
                    </a:cubicBezTo>
                    <a:close/>
                    <a:moveTo>
                      <a:pt x="3" y="15"/>
                    </a:moveTo>
                    <a:cubicBezTo>
                      <a:pt x="7" y="12"/>
                      <a:pt x="11" y="9"/>
                      <a:pt x="15" y="6"/>
                    </a:cubicBezTo>
                    <a:cubicBezTo>
                      <a:pt x="19" y="3"/>
                      <a:pt x="13" y="9"/>
                      <a:pt x="12" y="10"/>
                    </a:cubicBezTo>
                    <a:cubicBezTo>
                      <a:pt x="10" y="11"/>
                      <a:pt x="9" y="13"/>
                      <a:pt x="7" y="15"/>
                    </a:cubicBezTo>
                    <a:cubicBezTo>
                      <a:pt x="6" y="15"/>
                      <a:pt x="4" y="15"/>
                      <a:pt x="3" y="15"/>
                    </a:cubicBezTo>
                    <a:close/>
                    <a:moveTo>
                      <a:pt x="12" y="4"/>
                    </a:moveTo>
                    <a:cubicBezTo>
                      <a:pt x="9" y="6"/>
                      <a:pt x="6" y="8"/>
                      <a:pt x="4" y="10"/>
                    </a:cubicBezTo>
                    <a:cubicBezTo>
                      <a:pt x="3" y="10"/>
                      <a:pt x="3" y="11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0"/>
                      <a:pt x="4" y="9"/>
                      <a:pt x="4" y="8"/>
                    </a:cubicBezTo>
                    <a:cubicBezTo>
                      <a:pt x="5" y="7"/>
                      <a:pt x="7" y="6"/>
                      <a:pt x="8" y="4"/>
                    </a:cubicBezTo>
                    <a:cubicBezTo>
                      <a:pt x="9" y="4"/>
                      <a:pt x="10" y="4"/>
                      <a:pt x="12" y="4"/>
                    </a:cubicBezTo>
                    <a:close/>
                    <a:moveTo>
                      <a:pt x="22" y="4"/>
                    </a:moveTo>
                    <a:cubicBezTo>
                      <a:pt x="23" y="4"/>
                      <a:pt x="24" y="4"/>
                      <a:pt x="24" y="4"/>
                    </a:cubicBezTo>
                    <a:cubicBezTo>
                      <a:pt x="23" y="5"/>
                      <a:pt x="21" y="6"/>
                      <a:pt x="20" y="7"/>
                    </a:cubicBezTo>
                    <a:cubicBezTo>
                      <a:pt x="21" y="6"/>
                      <a:pt x="21" y="5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close/>
                    <a:moveTo>
                      <a:pt x="18" y="4"/>
                    </a:moveTo>
                    <a:cubicBezTo>
                      <a:pt x="19" y="4"/>
                      <a:pt x="20" y="4"/>
                      <a:pt x="21" y="4"/>
                    </a:cubicBezTo>
                    <a:cubicBezTo>
                      <a:pt x="17" y="6"/>
                      <a:pt x="14" y="10"/>
                      <a:pt x="10" y="13"/>
                    </a:cubicBezTo>
                    <a:cubicBezTo>
                      <a:pt x="10" y="13"/>
                      <a:pt x="7" y="16"/>
                      <a:pt x="9" y="13"/>
                    </a:cubicBezTo>
                    <a:cubicBezTo>
                      <a:pt x="10" y="12"/>
                      <a:pt x="12" y="11"/>
                      <a:pt x="13" y="10"/>
                    </a:cubicBezTo>
                    <a:cubicBezTo>
                      <a:pt x="15" y="8"/>
                      <a:pt x="16" y="6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lose/>
                    <a:moveTo>
                      <a:pt x="3" y="9"/>
                    </a:moveTo>
                    <a:cubicBezTo>
                      <a:pt x="4" y="7"/>
                      <a:pt x="8" y="2"/>
                      <a:pt x="6" y="6"/>
                    </a:cubicBezTo>
                    <a:cubicBezTo>
                      <a:pt x="5" y="7"/>
                      <a:pt x="4" y="8"/>
                      <a:pt x="3" y="10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3" y="12"/>
                    </a:moveTo>
                    <a:cubicBezTo>
                      <a:pt x="4" y="11"/>
                      <a:pt x="5" y="10"/>
                      <a:pt x="6" y="8"/>
                    </a:cubicBezTo>
                    <a:cubicBezTo>
                      <a:pt x="8" y="8"/>
                      <a:pt x="9" y="7"/>
                      <a:pt x="10" y="6"/>
                    </a:cubicBezTo>
                    <a:cubicBezTo>
                      <a:pt x="11" y="5"/>
                      <a:pt x="12" y="5"/>
                      <a:pt x="11" y="6"/>
                    </a:cubicBezTo>
                    <a:cubicBezTo>
                      <a:pt x="8" y="9"/>
                      <a:pt x="5" y="11"/>
                      <a:pt x="3" y="14"/>
                    </a:cubicBezTo>
                    <a:cubicBezTo>
                      <a:pt x="3" y="13"/>
                      <a:pt x="3" y="12"/>
                      <a:pt x="3" y="12"/>
                    </a:cubicBezTo>
                    <a:close/>
                    <a:moveTo>
                      <a:pt x="13" y="4"/>
                    </a:moveTo>
                    <a:cubicBezTo>
                      <a:pt x="13" y="4"/>
                      <a:pt x="13" y="4"/>
                      <a:pt x="13" y="4"/>
                    </a:cubicBezTo>
                    <a:cubicBezTo>
                      <a:pt x="14" y="4"/>
                      <a:pt x="15" y="4"/>
                      <a:pt x="17" y="4"/>
                    </a:cubicBezTo>
                    <a:cubicBezTo>
                      <a:pt x="12" y="7"/>
                      <a:pt x="8" y="11"/>
                      <a:pt x="4" y="14"/>
                    </a:cubicBezTo>
                    <a:cubicBezTo>
                      <a:pt x="7" y="12"/>
                      <a:pt x="10" y="8"/>
                      <a:pt x="13" y="4"/>
                    </a:cubicBezTo>
                    <a:close/>
                    <a:moveTo>
                      <a:pt x="3" y="8"/>
                    </a:moveTo>
                    <a:cubicBezTo>
                      <a:pt x="3" y="6"/>
                      <a:pt x="3" y="5"/>
                      <a:pt x="2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5" y="5"/>
                      <a:pt x="4" y="6"/>
                      <a:pt x="3" y="8"/>
                    </a:cubicBezTo>
                    <a:close/>
                    <a:moveTo>
                      <a:pt x="16" y="9"/>
                    </a:moveTo>
                    <a:cubicBezTo>
                      <a:pt x="16" y="9"/>
                      <a:pt x="17" y="8"/>
                      <a:pt x="18" y="7"/>
                    </a:cubicBezTo>
                    <a:cubicBezTo>
                      <a:pt x="18" y="7"/>
                      <a:pt x="21" y="4"/>
                      <a:pt x="20" y="5"/>
                    </a:cubicBezTo>
                    <a:cubicBezTo>
                      <a:pt x="18" y="8"/>
                      <a:pt x="16" y="11"/>
                      <a:pt x="13" y="14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2" y="15"/>
                      <a:pt x="10" y="15"/>
                      <a:pt x="9" y="15"/>
                    </a:cubicBezTo>
                    <a:cubicBezTo>
                      <a:pt x="11" y="13"/>
                      <a:pt x="14" y="11"/>
                      <a:pt x="16" y="9"/>
                    </a:cubicBezTo>
                    <a:close/>
                    <a:moveTo>
                      <a:pt x="14" y="15"/>
                    </a:moveTo>
                    <a:cubicBezTo>
                      <a:pt x="17" y="12"/>
                      <a:pt x="19" y="8"/>
                      <a:pt x="23" y="5"/>
                    </a:cubicBezTo>
                    <a:cubicBezTo>
                      <a:pt x="24" y="4"/>
                      <a:pt x="24" y="5"/>
                      <a:pt x="23" y="6"/>
                    </a:cubicBezTo>
                    <a:cubicBezTo>
                      <a:pt x="21" y="7"/>
                      <a:pt x="20" y="8"/>
                      <a:pt x="19" y="10"/>
                    </a:cubicBezTo>
                    <a:cubicBezTo>
                      <a:pt x="18" y="11"/>
                      <a:pt x="17" y="13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4" y="15"/>
                      <a:pt x="14" y="15"/>
                    </a:cubicBezTo>
                    <a:cubicBezTo>
                      <a:pt x="14" y="15"/>
                      <a:pt x="14" y="15"/>
                      <a:pt x="14" y="15"/>
                    </a:cubicBezTo>
                    <a:close/>
                    <a:moveTo>
                      <a:pt x="19" y="15"/>
                    </a:moveTo>
                    <a:cubicBezTo>
                      <a:pt x="18" y="15"/>
                      <a:pt x="18" y="15"/>
                      <a:pt x="17" y="15"/>
                    </a:cubicBezTo>
                    <a:cubicBezTo>
                      <a:pt x="20" y="13"/>
                      <a:pt x="23" y="10"/>
                      <a:pt x="26" y="7"/>
                    </a:cubicBezTo>
                    <a:cubicBezTo>
                      <a:pt x="31" y="3"/>
                      <a:pt x="25" y="7"/>
                      <a:pt x="24" y="9"/>
                    </a:cubicBezTo>
                    <a:cubicBezTo>
                      <a:pt x="22" y="11"/>
                      <a:pt x="21" y="13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lose/>
                    <a:moveTo>
                      <a:pt x="29" y="16"/>
                    </a:moveTo>
                    <a:cubicBezTo>
                      <a:pt x="27" y="15"/>
                      <a:pt x="26" y="15"/>
                      <a:pt x="24" y="15"/>
                    </a:cubicBezTo>
                    <a:cubicBezTo>
                      <a:pt x="27" y="14"/>
                      <a:pt x="29" y="12"/>
                      <a:pt x="32" y="9"/>
                    </a:cubicBezTo>
                    <a:cubicBezTo>
                      <a:pt x="33" y="8"/>
                      <a:pt x="34" y="7"/>
                      <a:pt x="35" y="6"/>
                    </a:cubicBezTo>
                    <a:cubicBezTo>
                      <a:pt x="37" y="5"/>
                      <a:pt x="35" y="7"/>
                      <a:pt x="35" y="7"/>
                    </a:cubicBezTo>
                    <a:cubicBezTo>
                      <a:pt x="33" y="10"/>
                      <a:pt x="31" y="13"/>
                      <a:pt x="29" y="15"/>
                    </a:cubicBezTo>
                    <a:cubicBezTo>
                      <a:pt x="29" y="15"/>
                      <a:pt x="29" y="15"/>
                      <a:pt x="29" y="16"/>
                    </a:cubicBezTo>
                    <a:close/>
                    <a:moveTo>
                      <a:pt x="33" y="15"/>
                    </a:moveTo>
                    <a:cubicBezTo>
                      <a:pt x="32" y="15"/>
                      <a:pt x="32" y="16"/>
                      <a:pt x="32" y="16"/>
                    </a:cubicBezTo>
                    <a:cubicBezTo>
                      <a:pt x="31" y="16"/>
                      <a:pt x="30" y="16"/>
                      <a:pt x="30" y="16"/>
                    </a:cubicBezTo>
                    <a:cubicBezTo>
                      <a:pt x="33" y="13"/>
                      <a:pt x="36" y="9"/>
                      <a:pt x="40" y="6"/>
                    </a:cubicBezTo>
                    <a:cubicBezTo>
                      <a:pt x="43" y="4"/>
                      <a:pt x="39" y="8"/>
                      <a:pt x="39" y="9"/>
                    </a:cubicBezTo>
                    <a:cubicBezTo>
                      <a:pt x="37" y="11"/>
                      <a:pt x="35" y="13"/>
                      <a:pt x="33" y="15"/>
                    </a:cubicBezTo>
                    <a:close/>
                    <a:moveTo>
                      <a:pt x="61" y="6"/>
                    </a:moveTo>
                    <a:cubicBezTo>
                      <a:pt x="58" y="8"/>
                      <a:pt x="54" y="12"/>
                      <a:pt x="51" y="15"/>
                    </a:cubicBezTo>
                    <a:cubicBezTo>
                      <a:pt x="54" y="12"/>
                      <a:pt x="57" y="9"/>
                      <a:pt x="59" y="5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61" y="5"/>
                      <a:pt x="63" y="5"/>
                      <a:pt x="65" y="6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2" y="8"/>
                      <a:pt x="60" y="11"/>
                      <a:pt x="58" y="13"/>
                    </a:cubicBezTo>
                    <a:cubicBezTo>
                      <a:pt x="58" y="13"/>
                      <a:pt x="58" y="12"/>
                      <a:pt x="59" y="12"/>
                    </a:cubicBezTo>
                    <a:cubicBezTo>
                      <a:pt x="60" y="10"/>
                      <a:pt x="61" y="8"/>
                      <a:pt x="62" y="6"/>
                    </a:cubicBezTo>
                    <a:cubicBezTo>
                      <a:pt x="62" y="6"/>
                      <a:pt x="61" y="5"/>
                      <a:pt x="61" y="6"/>
                    </a:cubicBezTo>
                    <a:close/>
                    <a:moveTo>
                      <a:pt x="54" y="5"/>
                    </a:moveTo>
                    <a:cubicBezTo>
                      <a:pt x="52" y="6"/>
                      <a:pt x="51" y="8"/>
                      <a:pt x="49" y="9"/>
                    </a:cubicBezTo>
                    <a:cubicBezTo>
                      <a:pt x="48" y="10"/>
                      <a:pt x="48" y="10"/>
                      <a:pt x="47" y="11"/>
                    </a:cubicBezTo>
                    <a:cubicBezTo>
                      <a:pt x="49" y="9"/>
                      <a:pt x="50" y="7"/>
                      <a:pt x="51" y="5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3" y="4"/>
                      <a:pt x="56" y="5"/>
                      <a:pt x="58" y="5"/>
                    </a:cubicBezTo>
                    <a:cubicBezTo>
                      <a:pt x="55" y="7"/>
                      <a:pt x="52" y="10"/>
                      <a:pt x="49" y="13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2" y="10"/>
                      <a:pt x="53" y="7"/>
                      <a:pt x="55" y="5"/>
                    </a:cubicBezTo>
                    <a:cubicBezTo>
                      <a:pt x="55" y="5"/>
                      <a:pt x="55" y="4"/>
                      <a:pt x="54" y="5"/>
                    </a:cubicBezTo>
                    <a:close/>
                    <a:moveTo>
                      <a:pt x="50" y="9"/>
                    </a:moveTo>
                    <a:cubicBezTo>
                      <a:pt x="51" y="8"/>
                      <a:pt x="52" y="7"/>
                      <a:pt x="54" y="6"/>
                    </a:cubicBezTo>
                    <a:cubicBezTo>
                      <a:pt x="53" y="7"/>
                      <a:pt x="52" y="8"/>
                      <a:pt x="52" y="9"/>
                    </a:cubicBezTo>
                    <a:cubicBezTo>
                      <a:pt x="50" y="11"/>
                      <a:pt x="49" y="13"/>
                      <a:pt x="47" y="15"/>
                    </a:cubicBezTo>
                    <a:cubicBezTo>
                      <a:pt x="47" y="16"/>
                      <a:pt x="47" y="16"/>
                      <a:pt x="48" y="16"/>
                    </a:cubicBezTo>
                    <a:cubicBezTo>
                      <a:pt x="51" y="13"/>
                      <a:pt x="53" y="10"/>
                      <a:pt x="57" y="7"/>
                    </a:cubicBezTo>
                    <a:cubicBezTo>
                      <a:pt x="58" y="6"/>
                      <a:pt x="58" y="6"/>
                      <a:pt x="57" y="7"/>
                    </a:cubicBezTo>
                    <a:cubicBezTo>
                      <a:pt x="56" y="9"/>
                      <a:pt x="55" y="10"/>
                      <a:pt x="54" y="11"/>
                    </a:cubicBezTo>
                    <a:cubicBezTo>
                      <a:pt x="53" y="13"/>
                      <a:pt x="51" y="14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8" y="16"/>
                      <a:pt x="45" y="16"/>
                      <a:pt x="43" y="16"/>
                    </a:cubicBezTo>
                    <a:cubicBezTo>
                      <a:pt x="45" y="14"/>
                      <a:pt x="48" y="11"/>
                      <a:pt x="50" y="9"/>
                    </a:cubicBezTo>
                    <a:close/>
                    <a:moveTo>
                      <a:pt x="58" y="9"/>
                    </a:moveTo>
                    <a:cubicBezTo>
                      <a:pt x="59" y="8"/>
                      <a:pt x="60" y="8"/>
                      <a:pt x="60" y="7"/>
                    </a:cubicBezTo>
                    <a:cubicBezTo>
                      <a:pt x="60" y="8"/>
                      <a:pt x="60" y="9"/>
                      <a:pt x="59" y="10"/>
                    </a:cubicBezTo>
                    <a:cubicBezTo>
                      <a:pt x="58" y="12"/>
                      <a:pt x="56" y="14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2" y="16"/>
                      <a:pt x="50" y="16"/>
                    </a:cubicBezTo>
                    <a:cubicBezTo>
                      <a:pt x="53" y="14"/>
                      <a:pt x="56" y="12"/>
                      <a:pt x="58" y="9"/>
                    </a:cubicBezTo>
                    <a:close/>
                    <a:moveTo>
                      <a:pt x="62" y="9"/>
                    </a:moveTo>
                    <a:cubicBezTo>
                      <a:pt x="63" y="8"/>
                      <a:pt x="65" y="5"/>
                      <a:pt x="64" y="8"/>
                    </a:cubicBezTo>
                    <a:cubicBezTo>
                      <a:pt x="62" y="11"/>
                      <a:pt x="61" y="14"/>
                      <a:pt x="59" y="16"/>
                    </a:cubicBezTo>
                    <a:cubicBezTo>
                      <a:pt x="58" y="16"/>
                      <a:pt x="59" y="17"/>
                      <a:pt x="59" y="16"/>
                    </a:cubicBezTo>
                    <a:cubicBezTo>
                      <a:pt x="60" y="16"/>
                      <a:pt x="60" y="16"/>
                      <a:pt x="61" y="15"/>
                    </a:cubicBezTo>
                    <a:cubicBezTo>
                      <a:pt x="63" y="13"/>
                      <a:pt x="66" y="12"/>
                      <a:pt x="62" y="16"/>
                    </a:cubicBezTo>
                    <a:cubicBezTo>
                      <a:pt x="62" y="16"/>
                      <a:pt x="62" y="17"/>
                      <a:pt x="62" y="16"/>
                    </a:cubicBezTo>
                    <a:cubicBezTo>
                      <a:pt x="63" y="16"/>
                      <a:pt x="64" y="16"/>
                      <a:pt x="65" y="16"/>
                    </a:cubicBezTo>
                    <a:cubicBezTo>
                      <a:pt x="66" y="16"/>
                      <a:pt x="66" y="15"/>
                      <a:pt x="65" y="15"/>
                    </a:cubicBezTo>
                    <a:cubicBezTo>
                      <a:pt x="65" y="15"/>
                      <a:pt x="63" y="16"/>
                      <a:pt x="64" y="15"/>
                    </a:cubicBezTo>
                    <a:cubicBezTo>
                      <a:pt x="65" y="14"/>
                      <a:pt x="65" y="12"/>
                      <a:pt x="66" y="11"/>
                    </a:cubicBezTo>
                    <a:cubicBezTo>
                      <a:pt x="66" y="11"/>
                      <a:pt x="66" y="10"/>
                      <a:pt x="66" y="10"/>
                    </a:cubicBezTo>
                    <a:cubicBezTo>
                      <a:pt x="64" y="11"/>
                      <a:pt x="64" y="11"/>
                      <a:pt x="63" y="12"/>
                    </a:cubicBezTo>
                    <a:cubicBezTo>
                      <a:pt x="62" y="13"/>
                      <a:pt x="59" y="17"/>
                      <a:pt x="61" y="14"/>
                    </a:cubicBezTo>
                    <a:cubicBezTo>
                      <a:pt x="63" y="12"/>
                      <a:pt x="64" y="9"/>
                      <a:pt x="66" y="6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6" y="9"/>
                      <a:pt x="66" y="13"/>
                      <a:pt x="66" y="17"/>
                    </a:cubicBezTo>
                    <a:cubicBezTo>
                      <a:pt x="62" y="17"/>
                      <a:pt x="59" y="17"/>
                      <a:pt x="55" y="17"/>
                    </a:cubicBezTo>
                    <a:cubicBezTo>
                      <a:pt x="58" y="14"/>
                      <a:pt x="60" y="12"/>
                      <a:pt x="62" y="9"/>
                    </a:cubicBezTo>
                    <a:close/>
                    <a:moveTo>
                      <a:pt x="36" y="4"/>
                    </a:moveTo>
                    <a:cubicBezTo>
                      <a:pt x="41" y="4"/>
                      <a:pt x="45" y="4"/>
                      <a:pt x="50" y="4"/>
                    </a:cubicBezTo>
                    <a:cubicBezTo>
                      <a:pt x="48" y="5"/>
                      <a:pt x="46" y="7"/>
                      <a:pt x="44" y="9"/>
                    </a:cubicBezTo>
                    <a:cubicBezTo>
                      <a:pt x="45" y="7"/>
                      <a:pt x="46" y="6"/>
                      <a:pt x="47" y="5"/>
                    </a:cubicBezTo>
                    <a:cubicBezTo>
                      <a:pt x="47" y="5"/>
                      <a:pt x="46" y="4"/>
                      <a:pt x="46" y="5"/>
                    </a:cubicBezTo>
                    <a:cubicBezTo>
                      <a:pt x="42" y="7"/>
                      <a:pt x="39" y="10"/>
                      <a:pt x="36" y="12"/>
                    </a:cubicBezTo>
                    <a:cubicBezTo>
                      <a:pt x="37" y="12"/>
                      <a:pt x="37" y="12"/>
                      <a:pt x="37" y="12"/>
                    </a:cubicBezTo>
                    <a:cubicBezTo>
                      <a:pt x="39" y="9"/>
                      <a:pt x="41" y="7"/>
                      <a:pt x="43" y="5"/>
                    </a:cubicBezTo>
                    <a:cubicBezTo>
                      <a:pt x="43" y="4"/>
                      <a:pt x="43" y="4"/>
                      <a:pt x="42" y="4"/>
                    </a:cubicBezTo>
                    <a:cubicBezTo>
                      <a:pt x="38" y="6"/>
                      <a:pt x="36" y="9"/>
                      <a:pt x="33" y="12"/>
                    </a:cubicBezTo>
                    <a:cubicBezTo>
                      <a:pt x="32" y="13"/>
                      <a:pt x="29" y="17"/>
                      <a:pt x="31" y="13"/>
                    </a:cubicBezTo>
                    <a:cubicBezTo>
                      <a:pt x="33" y="11"/>
                      <a:pt x="35" y="8"/>
                      <a:pt x="37" y="5"/>
                    </a:cubicBezTo>
                    <a:cubicBezTo>
                      <a:pt x="38" y="5"/>
                      <a:pt x="37" y="4"/>
                      <a:pt x="37" y="5"/>
                    </a:cubicBezTo>
                    <a:cubicBezTo>
                      <a:pt x="34" y="6"/>
                      <a:pt x="31" y="9"/>
                      <a:pt x="29" y="11"/>
                    </a:cubicBezTo>
                    <a:cubicBezTo>
                      <a:pt x="28" y="12"/>
                      <a:pt x="22" y="17"/>
                      <a:pt x="25" y="13"/>
                    </a:cubicBezTo>
                    <a:cubicBezTo>
                      <a:pt x="28" y="10"/>
                      <a:pt x="30" y="8"/>
                      <a:pt x="33" y="5"/>
                    </a:cubicBezTo>
                    <a:cubicBezTo>
                      <a:pt x="33" y="4"/>
                      <a:pt x="32" y="4"/>
                      <a:pt x="32" y="4"/>
                    </a:cubicBezTo>
                    <a:cubicBezTo>
                      <a:pt x="29" y="6"/>
                      <a:pt x="26" y="9"/>
                      <a:pt x="24" y="11"/>
                    </a:cubicBezTo>
                    <a:cubicBezTo>
                      <a:pt x="23" y="12"/>
                      <a:pt x="22" y="13"/>
                      <a:pt x="22" y="13"/>
                    </a:cubicBezTo>
                    <a:cubicBezTo>
                      <a:pt x="19" y="16"/>
                      <a:pt x="23" y="11"/>
                      <a:pt x="24" y="10"/>
                    </a:cubicBezTo>
                    <a:cubicBezTo>
                      <a:pt x="25" y="8"/>
                      <a:pt x="27" y="7"/>
                      <a:pt x="29" y="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5" y="6"/>
                      <a:pt x="23" y="9"/>
                      <a:pt x="20" y="12"/>
                    </a:cubicBezTo>
                    <a:cubicBezTo>
                      <a:pt x="19" y="13"/>
                      <a:pt x="18" y="13"/>
                      <a:pt x="17" y="14"/>
                    </a:cubicBezTo>
                    <a:cubicBezTo>
                      <a:pt x="17" y="14"/>
                      <a:pt x="18" y="12"/>
                      <a:pt x="19" y="11"/>
                    </a:cubicBezTo>
                    <a:cubicBezTo>
                      <a:pt x="21" y="9"/>
                      <a:pt x="23" y="6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9" y="4"/>
                      <a:pt x="32" y="4"/>
                      <a:pt x="36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168"/>
              <p:cNvSpPr>
                <a:spLocks noEditPoints="1"/>
              </p:cNvSpPr>
              <p:nvPr/>
            </p:nvSpPr>
            <p:spPr bwMode="auto">
              <a:xfrm>
                <a:off x="1197" y="2158"/>
                <a:ext cx="43" cy="42"/>
              </a:xfrm>
              <a:custGeom>
                <a:avLst/>
                <a:gdLst>
                  <a:gd name="T0" fmla="*/ 10 w 18"/>
                  <a:gd name="T1" fmla="*/ 17 h 18"/>
                  <a:gd name="T2" fmla="*/ 17 w 18"/>
                  <a:gd name="T3" fmla="*/ 8 h 18"/>
                  <a:gd name="T4" fmla="*/ 8 w 18"/>
                  <a:gd name="T5" fmla="*/ 1 h 18"/>
                  <a:gd name="T6" fmla="*/ 8 w 18"/>
                  <a:gd name="T7" fmla="*/ 1 h 18"/>
                  <a:gd name="T8" fmla="*/ 0 w 18"/>
                  <a:gd name="T9" fmla="*/ 9 h 18"/>
                  <a:gd name="T10" fmla="*/ 10 w 18"/>
                  <a:gd name="T11" fmla="*/ 17 h 18"/>
                  <a:gd name="T12" fmla="*/ 10 w 18"/>
                  <a:gd name="T13" fmla="*/ 14 h 18"/>
                  <a:gd name="T14" fmla="*/ 3 w 18"/>
                  <a:gd name="T15" fmla="*/ 9 h 18"/>
                  <a:gd name="T16" fmla="*/ 4 w 18"/>
                  <a:gd name="T17" fmla="*/ 9 h 18"/>
                  <a:gd name="T18" fmla="*/ 10 w 18"/>
                  <a:gd name="T19" fmla="*/ 6 h 18"/>
                  <a:gd name="T20" fmla="*/ 5 w 18"/>
                  <a:gd name="T21" fmla="*/ 11 h 18"/>
                  <a:gd name="T22" fmla="*/ 5 w 18"/>
                  <a:gd name="T23" fmla="*/ 12 h 18"/>
                  <a:gd name="T24" fmla="*/ 11 w 18"/>
                  <a:gd name="T25" fmla="*/ 8 h 18"/>
                  <a:gd name="T26" fmla="*/ 7 w 18"/>
                  <a:gd name="T27" fmla="*/ 13 h 18"/>
                  <a:gd name="T28" fmla="*/ 8 w 18"/>
                  <a:gd name="T29" fmla="*/ 13 h 18"/>
                  <a:gd name="T30" fmla="*/ 13 w 18"/>
                  <a:gd name="T31" fmla="*/ 11 h 18"/>
                  <a:gd name="T32" fmla="*/ 11 w 18"/>
                  <a:gd name="T33" fmla="*/ 13 h 18"/>
                  <a:gd name="T34" fmla="*/ 11 w 18"/>
                  <a:gd name="T35" fmla="*/ 14 h 18"/>
                  <a:gd name="T36" fmla="*/ 10 w 18"/>
                  <a:gd name="T37" fmla="*/ 14 h 18"/>
                  <a:gd name="T38" fmla="*/ 12 w 18"/>
                  <a:gd name="T39" fmla="*/ 13 h 18"/>
                  <a:gd name="T40" fmla="*/ 14 w 18"/>
                  <a:gd name="T41" fmla="*/ 10 h 18"/>
                  <a:gd name="T42" fmla="*/ 14 w 18"/>
                  <a:gd name="T43" fmla="*/ 10 h 18"/>
                  <a:gd name="T44" fmla="*/ 8 w 18"/>
                  <a:gd name="T45" fmla="*/ 12 h 18"/>
                  <a:gd name="T46" fmla="*/ 12 w 18"/>
                  <a:gd name="T47" fmla="*/ 7 h 18"/>
                  <a:gd name="T48" fmla="*/ 12 w 18"/>
                  <a:gd name="T49" fmla="*/ 7 h 18"/>
                  <a:gd name="T50" fmla="*/ 7 w 18"/>
                  <a:gd name="T51" fmla="*/ 9 h 18"/>
                  <a:gd name="T52" fmla="*/ 11 w 18"/>
                  <a:gd name="T53" fmla="*/ 5 h 18"/>
                  <a:gd name="T54" fmla="*/ 11 w 18"/>
                  <a:gd name="T55" fmla="*/ 5 h 18"/>
                  <a:gd name="T56" fmla="*/ 6 w 18"/>
                  <a:gd name="T57" fmla="*/ 7 h 18"/>
                  <a:gd name="T58" fmla="*/ 10 w 18"/>
                  <a:gd name="T59" fmla="*/ 4 h 18"/>
                  <a:gd name="T60" fmla="*/ 12 w 18"/>
                  <a:gd name="T61" fmla="*/ 13 h 18"/>
                  <a:gd name="T62" fmla="*/ 7 w 18"/>
                  <a:gd name="T63" fmla="*/ 4 h 18"/>
                  <a:gd name="T64" fmla="*/ 5 w 18"/>
                  <a:gd name="T65" fmla="*/ 5 h 18"/>
                  <a:gd name="T66" fmla="*/ 7 w 18"/>
                  <a:gd name="T67" fmla="*/ 4 h 18"/>
                  <a:gd name="T68" fmla="*/ 4 w 18"/>
                  <a:gd name="T69" fmla="*/ 6 h 18"/>
                  <a:gd name="T70" fmla="*/ 5 w 18"/>
                  <a:gd name="T71" fmla="*/ 6 h 18"/>
                  <a:gd name="T72" fmla="*/ 9 w 18"/>
                  <a:gd name="T73" fmla="*/ 4 h 18"/>
                  <a:gd name="T74" fmla="*/ 3 w 18"/>
                  <a:gd name="T75" fmla="*/ 9 h 18"/>
                  <a:gd name="T76" fmla="*/ 3 w 18"/>
                  <a:gd name="T77" fmla="*/ 9 h 18"/>
                  <a:gd name="T78" fmla="*/ 4 w 18"/>
                  <a:gd name="T79" fmla="*/ 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8" h="18">
                    <a:moveTo>
                      <a:pt x="10" y="17"/>
                    </a:moveTo>
                    <a:cubicBezTo>
                      <a:pt x="15" y="16"/>
                      <a:pt x="18" y="12"/>
                      <a:pt x="17" y="8"/>
                    </a:cubicBezTo>
                    <a:cubicBezTo>
                      <a:pt x="16" y="3"/>
                      <a:pt x="12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3" y="1"/>
                      <a:pt x="0" y="5"/>
                      <a:pt x="0" y="9"/>
                    </a:cubicBezTo>
                    <a:cubicBezTo>
                      <a:pt x="1" y="14"/>
                      <a:pt x="6" y="18"/>
                      <a:pt x="10" y="17"/>
                    </a:cubicBezTo>
                    <a:close/>
                    <a:moveTo>
                      <a:pt x="10" y="14"/>
                    </a:moveTo>
                    <a:cubicBezTo>
                      <a:pt x="7" y="15"/>
                      <a:pt x="4" y="13"/>
                      <a:pt x="3" y="9"/>
                    </a:cubicBezTo>
                    <a:cubicBezTo>
                      <a:pt x="3" y="9"/>
                      <a:pt x="4" y="9"/>
                      <a:pt x="4" y="9"/>
                    </a:cubicBezTo>
                    <a:cubicBezTo>
                      <a:pt x="6" y="8"/>
                      <a:pt x="8" y="7"/>
                      <a:pt x="10" y="6"/>
                    </a:cubicBezTo>
                    <a:cubicBezTo>
                      <a:pt x="8" y="8"/>
                      <a:pt x="6" y="9"/>
                      <a:pt x="5" y="11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7" y="11"/>
                      <a:pt x="9" y="9"/>
                      <a:pt x="11" y="8"/>
                    </a:cubicBezTo>
                    <a:cubicBezTo>
                      <a:pt x="10" y="10"/>
                      <a:pt x="8" y="11"/>
                      <a:pt x="7" y="13"/>
                    </a:cubicBezTo>
                    <a:cubicBezTo>
                      <a:pt x="7" y="13"/>
                      <a:pt x="7" y="13"/>
                      <a:pt x="8" y="13"/>
                    </a:cubicBezTo>
                    <a:cubicBezTo>
                      <a:pt x="9" y="12"/>
                      <a:pt x="11" y="11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1" y="13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0" y="14"/>
                    </a:cubicBezTo>
                    <a:close/>
                    <a:moveTo>
                      <a:pt x="12" y="13"/>
                    </a:moveTo>
                    <a:cubicBezTo>
                      <a:pt x="13" y="12"/>
                      <a:pt x="13" y="11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2" y="10"/>
                      <a:pt x="10" y="11"/>
                      <a:pt x="8" y="12"/>
                    </a:cubicBezTo>
                    <a:cubicBezTo>
                      <a:pt x="10" y="10"/>
                      <a:pt x="11" y="9"/>
                      <a:pt x="12" y="7"/>
                    </a:cubicBezTo>
                    <a:cubicBezTo>
                      <a:pt x="13" y="7"/>
                      <a:pt x="12" y="7"/>
                      <a:pt x="12" y="7"/>
                    </a:cubicBezTo>
                    <a:cubicBezTo>
                      <a:pt x="10" y="7"/>
                      <a:pt x="9" y="8"/>
                      <a:pt x="7" y="9"/>
                    </a:cubicBezTo>
                    <a:cubicBezTo>
                      <a:pt x="9" y="8"/>
                      <a:pt x="10" y="7"/>
                      <a:pt x="11" y="5"/>
                    </a:cubicBezTo>
                    <a:cubicBezTo>
                      <a:pt x="12" y="5"/>
                      <a:pt x="11" y="5"/>
                      <a:pt x="11" y="5"/>
                    </a:cubicBezTo>
                    <a:cubicBezTo>
                      <a:pt x="9" y="5"/>
                      <a:pt x="8" y="6"/>
                      <a:pt x="6" y="7"/>
                    </a:cubicBezTo>
                    <a:cubicBezTo>
                      <a:pt x="7" y="6"/>
                      <a:pt x="9" y="5"/>
                      <a:pt x="10" y="4"/>
                    </a:cubicBezTo>
                    <a:cubicBezTo>
                      <a:pt x="15" y="4"/>
                      <a:pt x="16" y="11"/>
                      <a:pt x="12" y="13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5" y="5"/>
                      <a:pt x="5" y="5"/>
                    </a:cubicBezTo>
                    <a:cubicBezTo>
                      <a:pt x="5" y="5"/>
                      <a:pt x="6" y="4"/>
                      <a:pt x="7" y="4"/>
                    </a:cubicBezTo>
                    <a:close/>
                    <a:moveTo>
                      <a:pt x="4" y="6"/>
                    </a:moveTo>
                    <a:cubicBezTo>
                      <a:pt x="4" y="6"/>
                      <a:pt x="4" y="6"/>
                      <a:pt x="5" y="6"/>
                    </a:cubicBezTo>
                    <a:cubicBezTo>
                      <a:pt x="6" y="5"/>
                      <a:pt x="7" y="5"/>
                      <a:pt x="9" y="4"/>
                    </a:cubicBezTo>
                    <a:cubicBezTo>
                      <a:pt x="7" y="6"/>
                      <a:pt x="5" y="7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8"/>
                      <a:pt x="3" y="7"/>
                      <a:pt x="4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169"/>
              <p:cNvSpPr>
                <a:spLocks noEditPoints="1"/>
              </p:cNvSpPr>
              <p:nvPr/>
            </p:nvSpPr>
            <p:spPr bwMode="auto">
              <a:xfrm>
                <a:off x="5621" y="195"/>
                <a:ext cx="62" cy="50"/>
              </a:xfrm>
              <a:custGeom>
                <a:avLst/>
                <a:gdLst>
                  <a:gd name="T0" fmla="*/ 13 w 26"/>
                  <a:gd name="T1" fmla="*/ 21 h 21"/>
                  <a:gd name="T2" fmla="*/ 14 w 26"/>
                  <a:gd name="T3" fmla="*/ 21 h 21"/>
                  <a:gd name="T4" fmla="*/ 25 w 26"/>
                  <a:gd name="T5" fmla="*/ 12 h 21"/>
                  <a:gd name="T6" fmla="*/ 16 w 26"/>
                  <a:gd name="T7" fmla="*/ 2 h 21"/>
                  <a:gd name="T8" fmla="*/ 13 w 26"/>
                  <a:gd name="T9" fmla="*/ 21 h 21"/>
                  <a:gd name="T10" fmla="*/ 8 w 26"/>
                  <a:gd name="T11" fmla="*/ 10 h 21"/>
                  <a:gd name="T12" fmla="*/ 8 w 26"/>
                  <a:gd name="T13" fmla="*/ 10 h 21"/>
                  <a:gd name="T14" fmla="*/ 15 w 26"/>
                  <a:gd name="T15" fmla="*/ 6 h 21"/>
                  <a:gd name="T16" fmla="*/ 8 w 26"/>
                  <a:gd name="T17" fmla="*/ 12 h 21"/>
                  <a:gd name="T18" fmla="*/ 8 w 26"/>
                  <a:gd name="T19" fmla="*/ 10 h 21"/>
                  <a:gd name="T20" fmla="*/ 20 w 26"/>
                  <a:gd name="T21" fmla="*/ 6 h 21"/>
                  <a:gd name="T22" fmla="*/ 8 w 26"/>
                  <a:gd name="T23" fmla="*/ 13 h 21"/>
                  <a:gd name="T24" fmla="*/ 8 w 26"/>
                  <a:gd name="T25" fmla="*/ 13 h 21"/>
                  <a:gd name="T26" fmla="*/ 16 w 26"/>
                  <a:gd name="T27" fmla="*/ 5 h 21"/>
                  <a:gd name="T28" fmla="*/ 16 w 26"/>
                  <a:gd name="T29" fmla="*/ 4 h 21"/>
                  <a:gd name="T30" fmla="*/ 20 w 26"/>
                  <a:gd name="T31" fmla="*/ 6 h 21"/>
                  <a:gd name="T32" fmla="*/ 20 w 26"/>
                  <a:gd name="T33" fmla="*/ 6 h 21"/>
                  <a:gd name="T34" fmla="*/ 18 w 26"/>
                  <a:gd name="T35" fmla="*/ 8 h 21"/>
                  <a:gd name="T36" fmla="*/ 9 w 26"/>
                  <a:gd name="T37" fmla="*/ 16 h 21"/>
                  <a:gd name="T38" fmla="*/ 8 w 26"/>
                  <a:gd name="T39" fmla="*/ 14 h 21"/>
                  <a:gd name="T40" fmla="*/ 18 w 26"/>
                  <a:gd name="T41" fmla="*/ 8 h 21"/>
                  <a:gd name="T42" fmla="*/ 10 w 26"/>
                  <a:gd name="T43" fmla="*/ 16 h 21"/>
                  <a:gd name="T44" fmla="*/ 18 w 26"/>
                  <a:gd name="T45" fmla="*/ 12 h 21"/>
                  <a:gd name="T46" fmla="*/ 12 w 26"/>
                  <a:gd name="T47" fmla="*/ 17 h 21"/>
                  <a:gd name="T48" fmla="*/ 12 w 26"/>
                  <a:gd name="T49" fmla="*/ 18 h 21"/>
                  <a:gd name="T50" fmla="*/ 10 w 26"/>
                  <a:gd name="T51" fmla="*/ 16 h 21"/>
                  <a:gd name="T52" fmla="*/ 22 w 26"/>
                  <a:gd name="T53" fmla="*/ 12 h 21"/>
                  <a:gd name="T54" fmla="*/ 14 w 26"/>
                  <a:gd name="T55" fmla="*/ 18 h 21"/>
                  <a:gd name="T56" fmla="*/ 12 w 26"/>
                  <a:gd name="T57" fmla="*/ 18 h 21"/>
                  <a:gd name="T58" fmla="*/ 19 w 26"/>
                  <a:gd name="T59" fmla="*/ 14 h 21"/>
                  <a:gd name="T60" fmla="*/ 17 w 26"/>
                  <a:gd name="T61" fmla="*/ 16 h 21"/>
                  <a:gd name="T62" fmla="*/ 17 w 26"/>
                  <a:gd name="T63" fmla="*/ 16 h 21"/>
                  <a:gd name="T64" fmla="*/ 21 w 26"/>
                  <a:gd name="T65" fmla="*/ 13 h 21"/>
                  <a:gd name="T66" fmla="*/ 20 w 26"/>
                  <a:gd name="T67" fmla="*/ 12 h 21"/>
                  <a:gd name="T68" fmla="*/ 14 w 26"/>
                  <a:gd name="T69" fmla="*/ 16 h 21"/>
                  <a:gd name="T70" fmla="*/ 20 w 26"/>
                  <a:gd name="T71" fmla="*/ 11 h 21"/>
                  <a:gd name="T72" fmla="*/ 20 w 26"/>
                  <a:gd name="T73" fmla="*/ 10 h 21"/>
                  <a:gd name="T74" fmla="*/ 11 w 26"/>
                  <a:gd name="T75" fmla="*/ 15 h 21"/>
                  <a:gd name="T76" fmla="*/ 20 w 26"/>
                  <a:gd name="T77" fmla="*/ 7 h 21"/>
                  <a:gd name="T78" fmla="*/ 20 w 26"/>
                  <a:gd name="T79" fmla="*/ 6 h 21"/>
                  <a:gd name="T80" fmla="*/ 22 w 26"/>
                  <a:gd name="T81" fmla="*/ 12 h 21"/>
                  <a:gd name="T82" fmla="*/ 15 w 26"/>
                  <a:gd name="T83" fmla="*/ 4 h 21"/>
                  <a:gd name="T84" fmla="*/ 16 w 26"/>
                  <a:gd name="T85" fmla="*/ 4 h 21"/>
                  <a:gd name="T86" fmla="*/ 8 w 26"/>
                  <a:gd name="T87" fmla="*/ 9 h 21"/>
                  <a:gd name="T88" fmla="*/ 15 w 26"/>
                  <a:gd name="T8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6" h="21">
                    <a:moveTo>
                      <a:pt x="13" y="21"/>
                    </a:moveTo>
                    <a:cubicBezTo>
                      <a:pt x="13" y="21"/>
                      <a:pt x="13" y="21"/>
                      <a:pt x="14" y="21"/>
                    </a:cubicBezTo>
                    <a:cubicBezTo>
                      <a:pt x="19" y="21"/>
                      <a:pt x="24" y="18"/>
                      <a:pt x="25" y="12"/>
                    </a:cubicBezTo>
                    <a:cubicBezTo>
                      <a:pt x="26" y="6"/>
                      <a:pt x="22" y="2"/>
                      <a:pt x="16" y="2"/>
                    </a:cubicBezTo>
                    <a:cubicBezTo>
                      <a:pt x="3" y="0"/>
                      <a:pt x="0" y="19"/>
                      <a:pt x="13" y="21"/>
                    </a:cubicBezTo>
                    <a:close/>
                    <a:moveTo>
                      <a:pt x="8" y="10"/>
                    </a:moveTo>
                    <a:cubicBezTo>
                      <a:pt x="8" y="10"/>
                      <a:pt x="8" y="10"/>
                      <a:pt x="8" y="10"/>
                    </a:cubicBezTo>
                    <a:cubicBezTo>
                      <a:pt x="10" y="9"/>
                      <a:pt x="13" y="7"/>
                      <a:pt x="15" y="6"/>
                    </a:cubicBezTo>
                    <a:cubicBezTo>
                      <a:pt x="13" y="8"/>
                      <a:pt x="10" y="10"/>
                      <a:pt x="8" y="12"/>
                    </a:cubicBezTo>
                    <a:cubicBezTo>
                      <a:pt x="8" y="11"/>
                      <a:pt x="8" y="11"/>
                      <a:pt x="8" y="10"/>
                    </a:cubicBezTo>
                    <a:close/>
                    <a:moveTo>
                      <a:pt x="20" y="6"/>
                    </a:moveTo>
                    <a:cubicBezTo>
                      <a:pt x="16" y="8"/>
                      <a:pt x="12" y="11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11" y="10"/>
                      <a:pt x="15" y="8"/>
                      <a:pt x="16" y="5"/>
                    </a:cubicBezTo>
                    <a:cubicBezTo>
                      <a:pt x="16" y="5"/>
                      <a:pt x="16" y="5"/>
                      <a:pt x="16" y="4"/>
                    </a:cubicBezTo>
                    <a:cubicBezTo>
                      <a:pt x="18" y="5"/>
                      <a:pt x="19" y="5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lose/>
                    <a:moveTo>
                      <a:pt x="18" y="8"/>
                    </a:moveTo>
                    <a:cubicBezTo>
                      <a:pt x="15" y="11"/>
                      <a:pt x="12" y="13"/>
                      <a:pt x="9" y="16"/>
                    </a:cubicBezTo>
                    <a:cubicBezTo>
                      <a:pt x="9" y="15"/>
                      <a:pt x="8" y="14"/>
                      <a:pt x="8" y="14"/>
                    </a:cubicBezTo>
                    <a:cubicBezTo>
                      <a:pt x="12" y="12"/>
                      <a:pt x="14" y="10"/>
                      <a:pt x="18" y="8"/>
                    </a:cubicBezTo>
                    <a:close/>
                    <a:moveTo>
                      <a:pt x="10" y="16"/>
                    </a:moveTo>
                    <a:cubicBezTo>
                      <a:pt x="13" y="15"/>
                      <a:pt x="15" y="13"/>
                      <a:pt x="18" y="12"/>
                    </a:cubicBezTo>
                    <a:cubicBezTo>
                      <a:pt x="16" y="14"/>
                      <a:pt x="14" y="15"/>
                      <a:pt x="12" y="17"/>
                    </a:cubicBezTo>
                    <a:cubicBezTo>
                      <a:pt x="12" y="17"/>
                      <a:pt x="12" y="18"/>
                      <a:pt x="12" y="18"/>
                    </a:cubicBezTo>
                    <a:cubicBezTo>
                      <a:pt x="11" y="17"/>
                      <a:pt x="10" y="17"/>
                      <a:pt x="10" y="16"/>
                    </a:cubicBezTo>
                    <a:close/>
                    <a:moveTo>
                      <a:pt x="22" y="12"/>
                    </a:moveTo>
                    <a:cubicBezTo>
                      <a:pt x="21" y="16"/>
                      <a:pt x="18" y="18"/>
                      <a:pt x="14" y="18"/>
                    </a:cubicBezTo>
                    <a:cubicBezTo>
                      <a:pt x="13" y="18"/>
                      <a:pt x="13" y="18"/>
                      <a:pt x="12" y="18"/>
                    </a:cubicBezTo>
                    <a:cubicBezTo>
                      <a:pt x="15" y="17"/>
                      <a:pt x="17" y="15"/>
                      <a:pt x="19" y="14"/>
                    </a:cubicBezTo>
                    <a:cubicBezTo>
                      <a:pt x="19" y="15"/>
                      <a:pt x="18" y="15"/>
                      <a:pt x="17" y="16"/>
                    </a:cubicBezTo>
                    <a:cubicBezTo>
                      <a:pt x="17" y="16"/>
                      <a:pt x="17" y="17"/>
                      <a:pt x="17" y="16"/>
                    </a:cubicBezTo>
                    <a:cubicBezTo>
                      <a:pt x="19" y="15"/>
                      <a:pt x="20" y="15"/>
                      <a:pt x="21" y="13"/>
                    </a:cubicBezTo>
                    <a:cubicBezTo>
                      <a:pt x="21" y="13"/>
                      <a:pt x="21" y="12"/>
                      <a:pt x="20" y="12"/>
                    </a:cubicBezTo>
                    <a:cubicBezTo>
                      <a:pt x="18" y="14"/>
                      <a:pt x="16" y="15"/>
                      <a:pt x="14" y="16"/>
                    </a:cubicBezTo>
                    <a:cubicBezTo>
                      <a:pt x="16" y="14"/>
                      <a:pt x="18" y="13"/>
                      <a:pt x="20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7" y="11"/>
                      <a:pt x="14" y="14"/>
                      <a:pt x="11" y="15"/>
                    </a:cubicBezTo>
                    <a:cubicBezTo>
                      <a:pt x="14" y="12"/>
                      <a:pt x="17" y="9"/>
                      <a:pt x="20" y="7"/>
                    </a:cubicBezTo>
                    <a:cubicBezTo>
                      <a:pt x="20" y="7"/>
                      <a:pt x="20" y="7"/>
                      <a:pt x="20" y="6"/>
                    </a:cubicBezTo>
                    <a:cubicBezTo>
                      <a:pt x="22" y="8"/>
                      <a:pt x="22" y="10"/>
                      <a:pt x="22" y="12"/>
                    </a:cubicBezTo>
                    <a:close/>
                    <a:moveTo>
                      <a:pt x="15" y="4"/>
                    </a:moveTo>
                    <a:cubicBezTo>
                      <a:pt x="15" y="4"/>
                      <a:pt x="15" y="4"/>
                      <a:pt x="16" y="4"/>
                    </a:cubicBezTo>
                    <a:cubicBezTo>
                      <a:pt x="13" y="6"/>
                      <a:pt x="11" y="8"/>
                      <a:pt x="8" y="9"/>
                    </a:cubicBezTo>
                    <a:cubicBezTo>
                      <a:pt x="9" y="7"/>
                      <a:pt x="11" y="4"/>
                      <a:pt x="15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170"/>
              <p:cNvSpPr>
                <a:spLocks noEditPoints="1"/>
              </p:cNvSpPr>
              <p:nvPr/>
            </p:nvSpPr>
            <p:spPr bwMode="auto">
              <a:xfrm>
                <a:off x="5574" y="254"/>
                <a:ext cx="165" cy="48"/>
              </a:xfrm>
              <a:custGeom>
                <a:avLst/>
                <a:gdLst>
                  <a:gd name="T0" fmla="*/ 70 w 70"/>
                  <a:gd name="T1" fmla="*/ 4 h 20"/>
                  <a:gd name="T2" fmla="*/ 1 w 70"/>
                  <a:gd name="T3" fmla="*/ 1 h 20"/>
                  <a:gd name="T4" fmla="*/ 3 w 70"/>
                  <a:gd name="T5" fmla="*/ 17 h 20"/>
                  <a:gd name="T6" fmla="*/ 47 w 70"/>
                  <a:gd name="T7" fmla="*/ 7 h 20"/>
                  <a:gd name="T8" fmla="*/ 38 w 70"/>
                  <a:gd name="T9" fmla="*/ 16 h 20"/>
                  <a:gd name="T10" fmla="*/ 43 w 70"/>
                  <a:gd name="T11" fmla="*/ 10 h 20"/>
                  <a:gd name="T12" fmla="*/ 29 w 70"/>
                  <a:gd name="T13" fmla="*/ 8 h 20"/>
                  <a:gd name="T14" fmla="*/ 21 w 70"/>
                  <a:gd name="T15" fmla="*/ 15 h 20"/>
                  <a:gd name="T16" fmla="*/ 8 w 70"/>
                  <a:gd name="T17" fmla="*/ 15 h 20"/>
                  <a:gd name="T18" fmla="*/ 4 w 70"/>
                  <a:gd name="T19" fmla="*/ 10 h 20"/>
                  <a:gd name="T20" fmla="*/ 13 w 70"/>
                  <a:gd name="T21" fmla="*/ 4 h 20"/>
                  <a:gd name="T22" fmla="*/ 23 w 70"/>
                  <a:gd name="T23" fmla="*/ 4 h 20"/>
                  <a:gd name="T24" fmla="*/ 11 w 70"/>
                  <a:gd name="T25" fmla="*/ 13 h 20"/>
                  <a:gd name="T26" fmla="*/ 19 w 70"/>
                  <a:gd name="T27" fmla="*/ 4 h 20"/>
                  <a:gd name="T28" fmla="*/ 4 w 70"/>
                  <a:gd name="T29" fmla="*/ 9 h 20"/>
                  <a:gd name="T30" fmla="*/ 11 w 70"/>
                  <a:gd name="T31" fmla="*/ 6 h 20"/>
                  <a:gd name="T32" fmla="*/ 14 w 70"/>
                  <a:gd name="T33" fmla="*/ 4 h 20"/>
                  <a:gd name="T34" fmla="*/ 4 w 70"/>
                  <a:gd name="T35" fmla="*/ 7 h 20"/>
                  <a:gd name="T36" fmla="*/ 17 w 70"/>
                  <a:gd name="T37" fmla="*/ 9 h 20"/>
                  <a:gd name="T38" fmla="*/ 14 w 70"/>
                  <a:gd name="T39" fmla="*/ 15 h 20"/>
                  <a:gd name="T40" fmla="*/ 24 w 70"/>
                  <a:gd name="T41" fmla="*/ 5 h 20"/>
                  <a:gd name="T42" fmla="*/ 16 w 70"/>
                  <a:gd name="T43" fmla="*/ 15 h 20"/>
                  <a:gd name="T44" fmla="*/ 18 w 70"/>
                  <a:gd name="T45" fmla="*/ 15 h 20"/>
                  <a:gd name="T46" fmla="*/ 20 w 70"/>
                  <a:gd name="T47" fmla="*/ 15 h 20"/>
                  <a:gd name="T48" fmla="*/ 36 w 70"/>
                  <a:gd name="T49" fmla="*/ 6 h 20"/>
                  <a:gd name="T50" fmla="*/ 33 w 70"/>
                  <a:gd name="T51" fmla="*/ 15 h 20"/>
                  <a:gd name="T52" fmla="*/ 39 w 70"/>
                  <a:gd name="T53" fmla="*/ 8 h 20"/>
                  <a:gd name="T54" fmla="*/ 60 w 70"/>
                  <a:gd name="T55" fmla="*/ 5 h 20"/>
                  <a:gd name="T56" fmla="*/ 59 w 70"/>
                  <a:gd name="T57" fmla="*/ 13 h 20"/>
                  <a:gd name="T58" fmla="*/ 55 w 70"/>
                  <a:gd name="T59" fmla="*/ 4 h 20"/>
                  <a:gd name="T60" fmla="*/ 51 w 70"/>
                  <a:gd name="T61" fmla="*/ 4 h 20"/>
                  <a:gd name="T62" fmla="*/ 56 w 70"/>
                  <a:gd name="T63" fmla="*/ 5 h 20"/>
                  <a:gd name="T64" fmla="*/ 52 w 70"/>
                  <a:gd name="T65" fmla="*/ 8 h 20"/>
                  <a:gd name="T66" fmla="*/ 58 w 70"/>
                  <a:gd name="T67" fmla="*/ 7 h 20"/>
                  <a:gd name="T68" fmla="*/ 44 w 70"/>
                  <a:gd name="T69" fmla="*/ 16 h 20"/>
                  <a:gd name="T70" fmla="*/ 60 w 70"/>
                  <a:gd name="T71" fmla="*/ 10 h 20"/>
                  <a:gd name="T72" fmla="*/ 59 w 70"/>
                  <a:gd name="T73" fmla="*/ 9 h 20"/>
                  <a:gd name="T74" fmla="*/ 60 w 70"/>
                  <a:gd name="T75" fmla="*/ 16 h 20"/>
                  <a:gd name="T76" fmla="*/ 66 w 70"/>
                  <a:gd name="T77" fmla="*/ 16 h 20"/>
                  <a:gd name="T78" fmla="*/ 66 w 70"/>
                  <a:gd name="T79" fmla="*/ 10 h 20"/>
                  <a:gd name="T80" fmla="*/ 66 w 70"/>
                  <a:gd name="T81" fmla="*/ 5 h 20"/>
                  <a:gd name="T82" fmla="*/ 63 w 70"/>
                  <a:gd name="T83" fmla="*/ 9 h 20"/>
                  <a:gd name="T84" fmla="*/ 48 w 70"/>
                  <a:gd name="T85" fmla="*/ 5 h 20"/>
                  <a:gd name="T86" fmla="*/ 44 w 70"/>
                  <a:gd name="T87" fmla="*/ 4 h 20"/>
                  <a:gd name="T88" fmla="*/ 38 w 70"/>
                  <a:gd name="T89" fmla="*/ 5 h 20"/>
                  <a:gd name="T90" fmla="*/ 33 w 70"/>
                  <a:gd name="T91" fmla="*/ 4 h 20"/>
                  <a:gd name="T92" fmla="*/ 25 w 70"/>
                  <a:gd name="T93" fmla="*/ 10 h 20"/>
                  <a:gd name="T94" fmla="*/ 18 w 70"/>
                  <a:gd name="T95" fmla="*/ 14 h 20"/>
                  <a:gd name="T96" fmla="*/ 37 w 70"/>
                  <a:gd name="T97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0" h="20">
                    <a:moveTo>
                      <a:pt x="68" y="19"/>
                    </a:moveTo>
                    <a:cubicBezTo>
                      <a:pt x="69" y="20"/>
                      <a:pt x="70" y="19"/>
                      <a:pt x="70" y="18"/>
                    </a:cubicBezTo>
                    <a:cubicBezTo>
                      <a:pt x="70" y="13"/>
                      <a:pt x="70" y="9"/>
                      <a:pt x="70" y="4"/>
                    </a:cubicBezTo>
                    <a:cubicBezTo>
                      <a:pt x="70" y="4"/>
                      <a:pt x="70" y="4"/>
                      <a:pt x="70" y="4"/>
                    </a:cubicBezTo>
                    <a:cubicBezTo>
                      <a:pt x="70" y="4"/>
                      <a:pt x="70" y="3"/>
                      <a:pt x="69" y="3"/>
                    </a:cubicBezTo>
                    <a:cubicBezTo>
                      <a:pt x="59" y="1"/>
                      <a:pt x="50" y="2"/>
                      <a:pt x="41" y="1"/>
                    </a:cubicBezTo>
                    <a:cubicBezTo>
                      <a:pt x="28" y="0"/>
                      <a:pt x="15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7"/>
                      <a:pt x="1" y="11"/>
                      <a:pt x="1" y="16"/>
                    </a:cubicBezTo>
                    <a:cubicBezTo>
                      <a:pt x="1" y="16"/>
                      <a:pt x="1" y="17"/>
                      <a:pt x="1" y="17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24" y="17"/>
                      <a:pt x="46" y="19"/>
                      <a:pt x="67" y="19"/>
                    </a:cubicBezTo>
                    <a:cubicBezTo>
                      <a:pt x="67" y="19"/>
                      <a:pt x="68" y="19"/>
                      <a:pt x="68" y="19"/>
                    </a:cubicBezTo>
                    <a:close/>
                    <a:moveTo>
                      <a:pt x="38" y="16"/>
                    </a:moveTo>
                    <a:cubicBezTo>
                      <a:pt x="41" y="13"/>
                      <a:pt x="44" y="10"/>
                      <a:pt x="47" y="7"/>
                    </a:cubicBezTo>
                    <a:cubicBezTo>
                      <a:pt x="48" y="7"/>
                      <a:pt x="49" y="6"/>
                      <a:pt x="50" y="5"/>
                    </a:cubicBezTo>
                    <a:cubicBezTo>
                      <a:pt x="50" y="5"/>
                      <a:pt x="49" y="8"/>
                      <a:pt x="49" y="9"/>
                    </a:cubicBezTo>
                    <a:cubicBezTo>
                      <a:pt x="47" y="11"/>
                      <a:pt x="45" y="14"/>
                      <a:pt x="42" y="16"/>
                    </a:cubicBezTo>
                    <a:cubicBezTo>
                      <a:pt x="41" y="16"/>
                      <a:pt x="39" y="16"/>
                      <a:pt x="38" y="16"/>
                    </a:cubicBezTo>
                    <a:close/>
                    <a:moveTo>
                      <a:pt x="34" y="15"/>
                    </a:moveTo>
                    <a:cubicBezTo>
                      <a:pt x="37" y="13"/>
                      <a:pt x="40" y="11"/>
                      <a:pt x="43" y="8"/>
                    </a:cubicBezTo>
                    <a:cubicBezTo>
                      <a:pt x="44" y="7"/>
                      <a:pt x="45" y="6"/>
                      <a:pt x="46" y="6"/>
                    </a:cubicBezTo>
                    <a:cubicBezTo>
                      <a:pt x="45" y="6"/>
                      <a:pt x="44" y="8"/>
                      <a:pt x="43" y="10"/>
                    </a:cubicBezTo>
                    <a:cubicBezTo>
                      <a:pt x="41" y="12"/>
                      <a:pt x="39" y="14"/>
                      <a:pt x="37" y="16"/>
                    </a:cubicBezTo>
                    <a:cubicBezTo>
                      <a:pt x="36" y="16"/>
                      <a:pt x="35" y="15"/>
                      <a:pt x="34" y="15"/>
                    </a:cubicBezTo>
                    <a:close/>
                    <a:moveTo>
                      <a:pt x="21" y="15"/>
                    </a:moveTo>
                    <a:cubicBezTo>
                      <a:pt x="24" y="13"/>
                      <a:pt x="27" y="10"/>
                      <a:pt x="29" y="8"/>
                    </a:cubicBezTo>
                    <a:cubicBezTo>
                      <a:pt x="30" y="7"/>
                      <a:pt x="31" y="6"/>
                      <a:pt x="32" y="5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8" y="10"/>
                      <a:pt x="25" y="13"/>
                      <a:pt x="23" y="15"/>
                    </a:cubicBezTo>
                    <a:cubicBezTo>
                      <a:pt x="23" y="15"/>
                      <a:pt x="22" y="15"/>
                      <a:pt x="21" y="15"/>
                    </a:cubicBezTo>
                    <a:close/>
                    <a:moveTo>
                      <a:pt x="4" y="15"/>
                    </a:moveTo>
                    <a:cubicBezTo>
                      <a:pt x="8" y="12"/>
                      <a:pt x="12" y="9"/>
                      <a:pt x="16" y="6"/>
                    </a:cubicBezTo>
                    <a:cubicBezTo>
                      <a:pt x="20" y="3"/>
                      <a:pt x="14" y="9"/>
                      <a:pt x="13" y="9"/>
                    </a:cubicBezTo>
                    <a:cubicBezTo>
                      <a:pt x="11" y="11"/>
                      <a:pt x="9" y="13"/>
                      <a:pt x="8" y="15"/>
                    </a:cubicBezTo>
                    <a:cubicBezTo>
                      <a:pt x="7" y="15"/>
                      <a:pt x="5" y="15"/>
                      <a:pt x="4" y="15"/>
                    </a:cubicBezTo>
                    <a:close/>
                    <a:moveTo>
                      <a:pt x="13" y="4"/>
                    </a:moveTo>
                    <a:cubicBezTo>
                      <a:pt x="10" y="5"/>
                      <a:pt x="7" y="7"/>
                      <a:pt x="5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5" y="9"/>
                      <a:pt x="5" y="8"/>
                    </a:cubicBezTo>
                    <a:cubicBezTo>
                      <a:pt x="6" y="7"/>
                      <a:pt x="7" y="5"/>
                      <a:pt x="9" y="4"/>
                    </a:cubicBezTo>
                    <a:cubicBezTo>
                      <a:pt x="10" y="4"/>
                      <a:pt x="11" y="4"/>
                      <a:pt x="13" y="4"/>
                    </a:cubicBezTo>
                    <a:close/>
                    <a:moveTo>
                      <a:pt x="23" y="4"/>
                    </a:moveTo>
                    <a:cubicBezTo>
                      <a:pt x="24" y="4"/>
                      <a:pt x="25" y="4"/>
                      <a:pt x="25" y="4"/>
                    </a:cubicBezTo>
                    <a:cubicBezTo>
                      <a:pt x="24" y="4"/>
                      <a:pt x="22" y="5"/>
                      <a:pt x="21" y="6"/>
                    </a:cubicBezTo>
                    <a:cubicBezTo>
                      <a:pt x="22" y="6"/>
                      <a:pt x="22" y="5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lose/>
                    <a:moveTo>
                      <a:pt x="19" y="4"/>
                    </a:moveTo>
                    <a:cubicBezTo>
                      <a:pt x="20" y="4"/>
                      <a:pt x="21" y="4"/>
                      <a:pt x="22" y="4"/>
                    </a:cubicBezTo>
                    <a:cubicBezTo>
                      <a:pt x="18" y="6"/>
                      <a:pt x="15" y="10"/>
                      <a:pt x="11" y="13"/>
                    </a:cubicBezTo>
                    <a:cubicBezTo>
                      <a:pt x="11" y="13"/>
                      <a:pt x="8" y="15"/>
                      <a:pt x="10" y="13"/>
                    </a:cubicBezTo>
                    <a:cubicBezTo>
                      <a:pt x="11" y="12"/>
                      <a:pt x="12" y="11"/>
                      <a:pt x="14" y="10"/>
                    </a:cubicBezTo>
                    <a:cubicBezTo>
                      <a:pt x="15" y="8"/>
                      <a:pt x="17" y="6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lose/>
                    <a:moveTo>
                      <a:pt x="4" y="9"/>
                    </a:moveTo>
                    <a:cubicBezTo>
                      <a:pt x="5" y="7"/>
                      <a:pt x="9" y="2"/>
                      <a:pt x="6" y="5"/>
                    </a:cubicBezTo>
                    <a:cubicBezTo>
                      <a:pt x="5" y="7"/>
                      <a:pt x="5" y="8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lose/>
                    <a:moveTo>
                      <a:pt x="4" y="11"/>
                    </a:moveTo>
                    <a:cubicBezTo>
                      <a:pt x="5" y="10"/>
                      <a:pt x="6" y="9"/>
                      <a:pt x="7" y="8"/>
                    </a:cubicBezTo>
                    <a:cubicBezTo>
                      <a:pt x="8" y="7"/>
                      <a:pt x="10" y="6"/>
                      <a:pt x="11" y="6"/>
                    </a:cubicBezTo>
                    <a:cubicBezTo>
                      <a:pt x="12" y="4"/>
                      <a:pt x="13" y="4"/>
                      <a:pt x="11" y="6"/>
                    </a:cubicBezTo>
                    <a:cubicBezTo>
                      <a:pt x="9" y="9"/>
                      <a:pt x="6" y="11"/>
                      <a:pt x="4" y="14"/>
                    </a:cubicBezTo>
                    <a:cubicBezTo>
                      <a:pt x="4" y="13"/>
                      <a:pt x="4" y="12"/>
                      <a:pt x="4" y="11"/>
                    </a:cubicBezTo>
                    <a:close/>
                    <a:moveTo>
                      <a:pt x="14" y="4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6" y="4"/>
                      <a:pt x="18" y="4"/>
                    </a:cubicBezTo>
                    <a:cubicBezTo>
                      <a:pt x="13" y="7"/>
                      <a:pt x="9" y="11"/>
                      <a:pt x="5" y="13"/>
                    </a:cubicBezTo>
                    <a:cubicBezTo>
                      <a:pt x="8" y="11"/>
                      <a:pt x="11" y="7"/>
                      <a:pt x="14" y="4"/>
                    </a:cubicBezTo>
                    <a:close/>
                    <a:moveTo>
                      <a:pt x="4" y="7"/>
                    </a:moveTo>
                    <a:cubicBezTo>
                      <a:pt x="4" y="6"/>
                      <a:pt x="3" y="5"/>
                      <a:pt x="3" y="4"/>
                    </a:cubicBezTo>
                    <a:cubicBezTo>
                      <a:pt x="5" y="4"/>
                      <a:pt x="6" y="4"/>
                      <a:pt x="7" y="4"/>
                    </a:cubicBezTo>
                    <a:cubicBezTo>
                      <a:pt x="6" y="5"/>
                      <a:pt x="4" y="6"/>
                      <a:pt x="4" y="7"/>
                    </a:cubicBezTo>
                    <a:close/>
                    <a:moveTo>
                      <a:pt x="17" y="9"/>
                    </a:moveTo>
                    <a:cubicBezTo>
                      <a:pt x="17" y="8"/>
                      <a:pt x="18" y="8"/>
                      <a:pt x="19" y="7"/>
                    </a:cubicBezTo>
                    <a:cubicBezTo>
                      <a:pt x="19" y="7"/>
                      <a:pt x="22" y="3"/>
                      <a:pt x="21" y="5"/>
                    </a:cubicBezTo>
                    <a:cubicBezTo>
                      <a:pt x="19" y="8"/>
                      <a:pt x="17" y="11"/>
                      <a:pt x="14" y="14"/>
                    </a:cubicBezTo>
                    <a:cubicBezTo>
                      <a:pt x="14" y="14"/>
                      <a:pt x="14" y="15"/>
                      <a:pt x="14" y="15"/>
                    </a:cubicBezTo>
                    <a:cubicBezTo>
                      <a:pt x="13" y="15"/>
                      <a:pt x="11" y="15"/>
                      <a:pt x="10" y="15"/>
                    </a:cubicBezTo>
                    <a:cubicBezTo>
                      <a:pt x="12" y="13"/>
                      <a:pt x="14" y="11"/>
                      <a:pt x="17" y="9"/>
                    </a:cubicBezTo>
                    <a:close/>
                    <a:moveTo>
                      <a:pt x="15" y="15"/>
                    </a:moveTo>
                    <a:cubicBezTo>
                      <a:pt x="18" y="11"/>
                      <a:pt x="20" y="8"/>
                      <a:pt x="24" y="5"/>
                    </a:cubicBezTo>
                    <a:cubicBezTo>
                      <a:pt x="25" y="4"/>
                      <a:pt x="25" y="4"/>
                      <a:pt x="23" y="6"/>
                    </a:cubicBezTo>
                    <a:cubicBezTo>
                      <a:pt x="22" y="7"/>
                      <a:pt x="21" y="8"/>
                      <a:pt x="20" y="9"/>
                    </a:cubicBezTo>
                    <a:cubicBezTo>
                      <a:pt x="19" y="11"/>
                      <a:pt x="18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5" y="15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lose/>
                    <a:moveTo>
                      <a:pt x="20" y="15"/>
                    </a:moveTo>
                    <a:cubicBezTo>
                      <a:pt x="19" y="15"/>
                      <a:pt x="18" y="15"/>
                      <a:pt x="18" y="15"/>
                    </a:cubicBezTo>
                    <a:cubicBezTo>
                      <a:pt x="21" y="13"/>
                      <a:pt x="24" y="10"/>
                      <a:pt x="26" y="7"/>
                    </a:cubicBezTo>
                    <a:cubicBezTo>
                      <a:pt x="31" y="2"/>
                      <a:pt x="26" y="7"/>
                      <a:pt x="25" y="8"/>
                    </a:cubicBezTo>
                    <a:cubicBezTo>
                      <a:pt x="23" y="10"/>
                      <a:pt x="22" y="12"/>
                      <a:pt x="20" y="15"/>
                    </a:cubicBezTo>
                    <a:cubicBezTo>
                      <a:pt x="20" y="15"/>
                      <a:pt x="20" y="15"/>
                      <a:pt x="20" y="15"/>
                    </a:cubicBezTo>
                    <a:close/>
                    <a:moveTo>
                      <a:pt x="29" y="15"/>
                    </a:moveTo>
                    <a:cubicBezTo>
                      <a:pt x="28" y="15"/>
                      <a:pt x="27" y="15"/>
                      <a:pt x="25" y="15"/>
                    </a:cubicBezTo>
                    <a:cubicBezTo>
                      <a:pt x="28" y="14"/>
                      <a:pt x="30" y="11"/>
                      <a:pt x="33" y="9"/>
                    </a:cubicBezTo>
                    <a:cubicBezTo>
                      <a:pt x="34" y="8"/>
                      <a:pt x="35" y="7"/>
                      <a:pt x="36" y="6"/>
                    </a:cubicBezTo>
                    <a:cubicBezTo>
                      <a:pt x="38" y="4"/>
                      <a:pt x="36" y="7"/>
                      <a:pt x="36" y="7"/>
                    </a:cubicBezTo>
                    <a:cubicBezTo>
                      <a:pt x="34" y="10"/>
                      <a:pt x="32" y="12"/>
                      <a:pt x="30" y="15"/>
                    </a:cubicBezTo>
                    <a:cubicBezTo>
                      <a:pt x="30" y="15"/>
                      <a:pt x="30" y="15"/>
                      <a:pt x="29" y="15"/>
                    </a:cubicBezTo>
                    <a:close/>
                    <a:moveTo>
                      <a:pt x="33" y="15"/>
                    </a:moveTo>
                    <a:cubicBezTo>
                      <a:pt x="33" y="15"/>
                      <a:pt x="33" y="15"/>
                      <a:pt x="33" y="15"/>
                    </a:cubicBezTo>
                    <a:cubicBezTo>
                      <a:pt x="32" y="15"/>
                      <a:pt x="31" y="15"/>
                      <a:pt x="30" y="15"/>
                    </a:cubicBezTo>
                    <a:cubicBezTo>
                      <a:pt x="34" y="12"/>
                      <a:pt x="37" y="9"/>
                      <a:pt x="41" y="6"/>
                    </a:cubicBezTo>
                    <a:cubicBezTo>
                      <a:pt x="44" y="4"/>
                      <a:pt x="40" y="8"/>
                      <a:pt x="39" y="8"/>
                    </a:cubicBezTo>
                    <a:cubicBezTo>
                      <a:pt x="38" y="11"/>
                      <a:pt x="36" y="13"/>
                      <a:pt x="33" y="15"/>
                    </a:cubicBezTo>
                    <a:close/>
                    <a:moveTo>
                      <a:pt x="62" y="5"/>
                    </a:moveTo>
                    <a:cubicBezTo>
                      <a:pt x="59" y="8"/>
                      <a:pt x="55" y="12"/>
                      <a:pt x="52" y="15"/>
                    </a:cubicBezTo>
                    <a:cubicBezTo>
                      <a:pt x="55" y="12"/>
                      <a:pt x="58" y="9"/>
                      <a:pt x="60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62" y="5"/>
                      <a:pt x="64" y="5"/>
                      <a:pt x="66" y="5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3" y="8"/>
                      <a:pt x="61" y="10"/>
                      <a:pt x="59" y="13"/>
                    </a:cubicBezTo>
                    <a:cubicBezTo>
                      <a:pt x="59" y="12"/>
                      <a:pt x="59" y="12"/>
                      <a:pt x="60" y="12"/>
                    </a:cubicBezTo>
                    <a:cubicBezTo>
                      <a:pt x="61" y="10"/>
                      <a:pt x="62" y="8"/>
                      <a:pt x="63" y="6"/>
                    </a:cubicBezTo>
                    <a:cubicBezTo>
                      <a:pt x="63" y="5"/>
                      <a:pt x="62" y="5"/>
                      <a:pt x="62" y="5"/>
                    </a:cubicBezTo>
                    <a:close/>
                    <a:moveTo>
                      <a:pt x="55" y="4"/>
                    </a:moveTo>
                    <a:cubicBezTo>
                      <a:pt x="53" y="6"/>
                      <a:pt x="51" y="7"/>
                      <a:pt x="50" y="9"/>
                    </a:cubicBezTo>
                    <a:cubicBezTo>
                      <a:pt x="49" y="10"/>
                      <a:pt x="49" y="10"/>
                      <a:pt x="48" y="11"/>
                    </a:cubicBezTo>
                    <a:cubicBezTo>
                      <a:pt x="50" y="9"/>
                      <a:pt x="51" y="7"/>
                      <a:pt x="51" y="4"/>
                    </a:cubicBezTo>
                    <a:cubicBezTo>
                      <a:pt x="52" y="4"/>
                      <a:pt x="51" y="4"/>
                      <a:pt x="51" y="4"/>
                    </a:cubicBezTo>
                    <a:cubicBezTo>
                      <a:pt x="54" y="4"/>
                      <a:pt x="57" y="4"/>
                      <a:pt x="59" y="5"/>
                    </a:cubicBezTo>
                    <a:cubicBezTo>
                      <a:pt x="56" y="7"/>
                      <a:pt x="53" y="10"/>
                      <a:pt x="50" y="13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3" y="9"/>
                      <a:pt x="54" y="7"/>
                      <a:pt x="56" y="5"/>
                    </a:cubicBezTo>
                    <a:cubicBezTo>
                      <a:pt x="56" y="5"/>
                      <a:pt x="56" y="4"/>
                      <a:pt x="55" y="4"/>
                    </a:cubicBezTo>
                    <a:close/>
                    <a:moveTo>
                      <a:pt x="51" y="8"/>
                    </a:moveTo>
                    <a:cubicBezTo>
                      <a:pt x="52" y="8"/>
                      <a:pt x="53" y="7"/>
                      <a:pt x="54" y="6"/>
                    </a:cubicBezTo>
                    <a:cubicBezTo>
                      <a:pt x="54" y="6"/>
                      <a:pt x="53" y="8"/>
                      <a:pt x="52" y="8"/>
                    </a:cubicBezTo>
                    <a:cubicBezTo>
                      <a:pt x="51" y="11"/>
                      <a:pt x="49" y="13"/>
                      <a:pt x="48" y="15"/>
                    </a:cubicBezTo>
                    <a:cubicBezTo>
                      <a:pt x="48" y="15"/>
                      <a:pt x="48" y="16"/>
                      <a:pt x="48" y="16"/>
                    </a:cubicBezTo>
                    <a:cubicBezTo>
                      <a:pt x="51" y="13"/>
                      <a:pt x="54" y="10"/>
                      <a:pt x="58" y="7"/>
                    </a:cubicBezTo>
                    <a:cubicBezTo>
                      <a:pt x="59" y="5"/>
                      <a:pt x="59" y="5"/>
                      <a:pt x="58" y="7"/>
                    </a:cubicBezTo>
                    <a:cubicBezTo>
                      <a:pt x="57" y="8"/>
                      <a:pt x="56" y="10"/>
                      <a:pt x="55" y="11"/>
                    </a:cubicBezTo>
                    <a:cubicBezTo>
                      <a:pt x="54" y="12"/>
                      <a:pt x="52" y="14"/>
                      <a:pt x="51" y="16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48" y="16"/>
                      <a:pt x="46" y="16"/>
                      <a:pt x="44" y="16"/>
                    </a:cubicBezTo>
                    <a:cubicBezTo>
                      <a:pt x="46" y="14"/>
                      <a:pt x="49" y="11"/>
                      <a:pt x="51" y="8"/>
                    </a:cubicBezTo>
                    <a:close/>
                    <a:moveTo>
                      <a:pt x="59" y="9"/>
                    </a:moveTo>
                    <a:cubicBezTo>
                      <a:pt x="60" y="8"/>
                      <a:pt x="61" y="7"/>
                      <a:pt x="61" y="7"/>
                    </a:cubicBezTo>
                    <a:cubicBezTo>
                      <a:pt x="61" y="8"/>
                      <a:pt x="61" y="9"/>
                      <a:pt x="60" y="10"/>
                    </a:cubicBezTo>
                    <a:cubicBezTo>
                      <a:pt x="59" y="12"/>
                      <a:pt x="57" y="14"/>
                      <a:pt x="55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54" y="16"/>
                      <a:pt x="52" y="16"/>
                      <a:pt x="51" y="16"/>
                    </a:cubicBezTo>
                    <a:cubicBezTo>
                      <a:pt x="54" y="14"/>
                      <a:pt x="57" y="11"/>
                      <a:pt x="59" y="9"/>
                    </a:cubicBezTo>
                    <a:close/>
                    <a:moveTo>
                      <a:pt x="63" y="9"/>
                    </a:moveTo>
                    <a:cubicBezTo>
                      <a:pt x="64" y="8"/>
                      <a:pt x="66" y="5"/>
                      <a:pt x="65" y="8"/>
                    </a:cubicBezTo>
                    <a:cubicBezTo>
                      <a:pt x="63" y="11"/>
                      <a:pt x="62" y="13"/>
                      <a:pt x="60" y="16"/>
                    </a:cubicBezTo>
                    <a:cubicBezTo>
                      <a:pt x="59" y="16"/>
                      <a:pt x="60" y="16"/>
                      <a:pt x="60" y="16"/>
                    </a:cubicBezTo>
                    <a:cubicBezTo>
                      <a:pt x="61" y="15"/>
                      <a:pt x="61" y="15"/>
                      <a:pt x="62" y="14"/>
                    </a:cubicBezTo>
                    <a:cubicBezTo>
                      <a:pt x="64" y="13"/>
                      <a:pt x="67" y="11"/>
                      <a:pt x="63" y="16"/>
                    </a:cubicBezTo>
                    <a:cubicBezTo>
                      <a:pt x="63" y="16"/>
                      <a:pt x="63" y="16"/>
                      <a:pt x="63" y="16"/>
                    </a:cubicBezTo>
                    <a:cubicBezTo>
                      <a:pt x="64" y="16"/>
                      <a:pt x="65" y="16"/>
                      <a:pt x="66" y="16"/>
                    </a:cubicBezTo>
                    <a:cubicBezTo>
                      <a:pt x="67" y="16"/>
                      <a:pt x="67" y="15"/>
                      <a:pt x="66" y="15"/>
                    </a:cubicBezTo>
                    <a:cubicBezTo>
                      <a:pt x="66" y="15"/>
                      <a:pt x="64" y="16"/>
                      <a:pt x="65" y="15"/>
                    </a:cubicBezTo>
                    <a:cubicBezTo>
                      <a:pt x="66" y="14"/>
                      <a:pt x="66" y="12"/>
                      <a:pt x="67" y="11"/>
                    </a:cubicBezTo>
                    <a:cubicBezTo>
                      <a:pt x="67" y="10"/>
                      <a:pt x="67" y="10"/>
                      <a:pt x="66" y="10"/>
                    </a:cubicBezTo>
                    <a:cubicBezTo>
                      <a:pt x="65" y="11"/>
                      <a:pt x="65" y="11"/>
                      <a:pt x="64" y="12"/>
                    </a:cubicBezTo>
                    <a:cubicBezTo>
                      <a:pt x="63" y="13"/>
                      <a:pt x="60" y="17"/>
                      <a:pt x="62" y="14"/>
                    </a:cubicBezTo>
                    <a:cubicBezTo>
                      <a:pt x="64" y="11"/>
                      <a:pt x="65" y="9"/>
                      <a:pt x="66" y="6"/>
                    </a:cubicBezTo>
                    <a:cubicBezTo>
                      <a:pt x="67" y="6"/>
                      <a:pt x="66" y="6"/>
                      <a:pt x="66" y="5"/>
                    </a:cubicBezTo>
                    <a:cubicBezTo>
                      <a:pt x="67" y="5"/>
                      <a:pt x="67" y="6"/>
                      <a:pt x="67" y="6"/>
                    </a:cubicBezTo>
                    <a:cubicBezTo>
                      <a:pt x="67" y="9"/>
                      <a:pt x="67" y="13"/>
                      <a:pt x="67" y="16"/>
                    </a:cubicBezTo>
                    <a:cubicBezTo>
                      <a:pt x="63" y="16"/>
                      <a:pt x="59" y="16"/>
                      <a:pt x="56" y="16"/>
                    </a:cubicBezTo>
                    <a:cubicBezTo>
                      <a:pt x="59" y="14"/>
                      <a:pt x="61" y="12"/>
                      <a:pt x="63" y="9"/>
                    </a:cubicBezTo>
                    <a:close/>
                    <a:moveTo>
                      <a:pt x="37" y="4"/>
                    </a:moveTo>
                    <a:cubicBezTo>
                      <a:pt x="42" y="4"/>
                      <a:pt x="46" y="4"/>
                      <a:pt x="51" y="4"/>
                    </a:cubicBezTo>
                    <a:cubicBezTo>
                      <a:pt x="49" y="5"/>
                      <a:pt x="47" y="7"/>
                      <a:pt x="45" y="8"/>
                    </a:cubicBezTo>
                    <a:cubicBezTo>
                      <a:pt x="46" y="7"/>
                      <a:pt x="47" y="6"/>
                      <a:pt x="48" y="5"/>
                    </a:cubicBezTo>
                    <a:cubicBezTo>
                      <a:pt x="48" y="5"/>
                      <a:pt x="47" y="4"/>
                      <a:pt x="47" y="4"/>
                    </a:cubicBezTo>
                    <a:cubicBezTo>
                      <a:pt x="43" y="6"/>
                      <a:pt x="40" y="9"/>
                      <a:pt x="37" y="12"/>
                    </a:cubicBezTo>
                    <a:cubicBezTo>
                      <a:pt x="38" y="12"/>
                      <a:pt x="38" y="12"/>
                      <a:pt x="38" y="11"/>
                    </a:cubicBezTo>
                    <a:cubicBezTo>
                      <a:pt x="40" y="9"/>
                      <a:pt x="42" y="7"/>
                      <a:pt x="44" y="4"/>
                    </a:cubicBezTo>
                    <a:cubicBezTo>
                      <a:pt x="44" y="4"/>
                      <a:pt x="44" y="4"/>
                      <a:pt x="43" y="4"/>
                    </a:cubicBezTo>
                    <a:cubicBezTo>
                      <a:pt x="39" y="6"/>
                      <a:pt x="37" y="9"/>
                      <a:pt x="34" y="12"/>
                    </a:cubicBezTo>
                    <a:cubicBezTo>
                      <a:pt x="33" y="12"/>
                      <a:pt x="30" y="16"/>
                      <a:pt x="32" y="13"/>
                    </a:cubicBezTo>
                    <a:cubicBezTo>
                      <a:pt x="34" y="10"/>
                      <a:pt x="36" y="8"/>
                      <a:pt x="38" y="5"/>
                    </a:cubicBezTo>
                    <a:cubicBezTo>
                      <a:pt x="39" y="5"/>
                      <a:pt x="38" y="4"/>
                      <a:pt x="38" y="4"/>
                    </a:cubicBezTo>
                    <a:cubicBezTo>
                      <a:pt x="34" y="6"/>
                      <a:pt x="32" y="9"/>
                      <a:pt x="30" y="11"/>
                    </a:cubicBezTo>
                    <a:cubicBezTo>
                      <a:pt x="29" y="12"/>
                      <a:pt x="23" y="16"/>
                      <a:pt x="26" y="13"/>
                    </a:cubicBezTo>
                    <a:cubicBezTo>
                      <a:pt x="29" y="10"/>
                      <a:pt x="31" y="7"/>
                      <a:pt x="33" y="4"/>
                    </a:cubicBezTo>
                    <a:cubicBezTo>
                      <a:pt x="34" y="4"/>
                      <a:pt x="33" y="4"/>
                      <a:pt x="33" y="4"/>
                    </a:cubicBezTo>
                    <a:cubicBezTo>
                      <a:pt x="30" y="6"/>
                      <a:pt x="27" y="8"/>
                      <a:pt x="25" y="11"/>
                    </a:cubicBezTo>
                    <a:cubicBezTo>
                      <a:pt x="24" y="12"/>
                      <a:pt x="23" y="12"/>
                      <a:pt x="23" y="13"/>
                    </a:cubicBezTo>
                    <a:cubicBezTo>
                      <a:pt x="20" y="15"/>
                      <a:pt x="24" y="11"/>
                      <a:pt x="25" y="10"/>
                    </a:cubicBezTo>
                    <a:cubicBezTo>
                      <a:pt x="26" y="8"/>
                      <a:pt x="28" y="6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6" y="6"/>
                      <a:pt x="24" y="9"/>
                      <a:pt x="21" y="11"/>
                    </a:cubicBezTo>
                    <a:cubicBezTo>
                      <a:pt x="20" y="12"/>
                      <a:pt x="19" y="13"/>
                      <a:pt x="18" y="14"/>
                    </a:cubicBezTo>
                    <a:cubicBezTo>
                      <a:pt x="18" y="13"/>
                      <a:pt x="19" y="12"/>
                      <a:pt x="20" y="11"/>
                    </a:cubicBezTo>
                    <a:cubicBezTo>
                      <a:pt x="22" y="8"/>
                      <a:pt x="24" y="6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30" y="4"/>
                      <a:pt x="33" y="4"/>
                      <a:pt x="37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171"/>
              <p:cNvSpPr>
                <a:spLocks noEditPoints="1"/>
              </p:cNvSpPr>
              <p:nvPr/>
            </p:nvSpPr>
            <p:spPr bwMode="auto">
              <a:xfrm>
                <a:off x="5631" y="311"/>
                <a:ext cx="42" cy="40"/>
              </a:xfrm>
              <a:custGeom>
                <a:avLst/>
                <a:gdLst>
                  <a:gd name="T0" fmla="*/ 10 w 18"/>
                  <a:gd name="T1" fmla="*/ 17 h 17"/>
                  <a:gd name="T2" fmla="*/ 17 w 18"/>
                  <a:gd name="T3" fmla="*/ 7 h 17"/>
                  <a:gd name="T4" fmla="*/ 8 w 18"/>
                  <a:gd name="T5" fmla="*/ 1 h 17"/>
                  <a:gd name="T6" fmla="*/ 8 w 18"/>
                  <a:gd name="T7" fmla="*/ 1 h 17"/>
                  <a:gd name="T8" fmla="*/ 0 w 18"/>
                  <a:gd name="T9" fmla="*/ 9 h 17"/>
                  <a:gd name="T10" fmla="*/ 10 w 18"/>
                  <a:gd name="T11" fmla="*/ 17 h 17"/>
                  <a:gd name="T12" fmla="*/ 10 w 18"/>
                  <a:gd name="T13" fmla="*/ 14 h 17"/>
                  <a:gd name="T14" fmla="*/ 3 w 18"/>
                  <a:gd name="T15" fmla="*/ 9 h 17"/>
                  <a:gd name="T16" fmla="*/ 4 w 18"/>
                  <a:gd name="T17" fmla="*/ 9 h 17"/>
                  <a:gd name="T18" fmla="*/ 10 w 18"/>
                  <a:gd name="T19" fmla="*/ 6 h 17"/>
                  <a:gd name="T20" fmla="*/ 5 w 18"/>
                  <a:gd name="T21" fmla="*/ 11 h 17"/>
                  <a:gd name="T22" fmla="*/ 5 w 18"/>
                  <a:gd name="T23" fmla="*/ 12 h 17"/>
                  <a:gd name="T24" fmla="*/ 11 w 18"/>
                  <a:gd name="T25" fmla="*/ 8 h 17"/>
                  <a:gd name="T26" fmla="*/ 7 w 18"/>
                  <a:gd name="T27" fmla="*/ 12 h 17"/>
                  <a:gd name="T28" fmla="*/ 7 w 18"/>
                  <a:gd name="T29" fmla="*/ 13 h 17"/>
                  <a:gd name="T30" fmla="*/ 13 w 18"/>
                  <a:gd name="T31" fmla="*/ 10 h 17"/>
                  <a:gd name="T32" fmla="*/ 11 w 18"/>
                  <a:gd name="T33" fmla="*/ 13 h 17"/>
                  <a:gd name="T34" fmla="*/ 11 w 18"/>
                  <a:gd name="T35" fmla="*/ 13 h 17"/>
                  <a:gd name="T36" fmla="*/ 10 w 18"/>
                  <a:gd name="T37" fmla="*/ 14 h 17"/>
                  <a:gd name="T38" fmla="*/ 12 w 18"/>
                  <a:gd name="T39" fmla="*/ 13 h 17"/>
                  <a:gd name="T40" fmla="*/ 14 w 18"/>
                  <a:gd name="T41" fmla="*/ 10 h 17"/>
                  <a:gd name="T42" fmla="*/ 13 w 18"/>
                  <a:gd name="T43" fmla="*/ 9 h 17"/>
                  <a:gd name="T44" fmla="*/ 8 w 18"/>
                  <a:gd name="T45" fmla="*/ 12 h 17"/>
                  <a:gd name="T46" fmla="*/ 12 w 18"/>
                  <a:gd name="T47" fmla="*/ 7 h 17"/>
                  <a:gd name="T48" fmla="*/ 12 w 18"/>
                  <a:gd name="T49" fmla="*/ 7 h 17"/>
                  <a:gd name="T50" fmla="*/ 7 w 18"/>
                  <a:gd name="T51" fmla="*/ 9 h 17"/>
                  <a:gd name="T52" fmla="*/ 11 w 18"/>
                  <a:gd name="T53" fmla="*/ 5 h 17"/>
                  <a:gd name="T54" fmla="*/ 11 w 18"/>
                  <a:gd name="T55" fmla="*/ 5 h 17"/>
                  <a:gd name="T56" fmla="*/ 6 w 18"/>
                  <a:gd name="T57" fmla="*/ 7 h 17"/>
                  <a:gd name="T58" fmla="*/ 10 w 18"/>
                  <a:gd name="T59" fmla="*/ 4 h 17"/>
                  <a:gd name="T60" fmla="*/ 12 w 18"/>
                  <a:gd name="T61" fmla="*/ 13 h 17"/>
                  <a:gd name="T62" fmla="*/ 7 w 18"/>
                  <a:gd name="T63" fmla="*/ 4 h 17"/>
                  <a:gd name="T64" fmla="*/ 4 w 18"/>
                  <a:gd name="T65" fmla="*/ 5 h 17"/>
                  <a:gd name="T66" fmla="*/ 7 w 18"/>
                  <a:gd name="T67" fmla="*/ 4 h 17"/>
                  <a:gd name="T68" fmla="*/ 4 w 18"/>
                  <a:gd name="T69" fmla="*/ 5 h 17"/>
                  <a:gd name="T70" fmla="*/ 5 w 18"/>
                  <a:gd name="T71" fmla="*/ 6 h 17"/>
                  <a:gd name="T72" fmla="*/ 9 w 18"/>
                  <a:gd name="T73" fmla="*/ 4 h 17"/>
                  <a:gd name="T74" fmla="*/ 3 w 18"/>
                  <a:gd name="T75" fmla="*/ 9 h 17"/>
                  <a:gd name="T76" fmla="*/ 3 w 18"/>
                  <a:gd name="T77" fmla="*/ 9 h 17"/>
                  <a:gd name="T78" fmla="*/ 4 w 18"/>
                  <a:gd name="T79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8" h="17">
                    <a:moveTo>
                      <a:pt x="10" y="17"/>
                    </a:moveTo>
                    <a:cubicBezTo>
                      <a:pt x="15" y="16"/>
                      <a:pt x="18" y="12"/>
                      <a:pt x="17" y="7"/>
                    </a:cubicBezTo>
                    <a:cubicBezTo>
                      <a:pt x="16" y="3"/>
                      <a:pt x="12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3" y="1"/>
                      <a:pt x="0" y="5"/>
                      <a:pt x="0" y="9"/>
                    </a:cubicBezTo>
                    <a:cubicBezTo>
                      <a:pt x="1" y="14"/>
                      <a:pt x="6" y="17"/>
                      <a:pt x="10" y="17"/>
                    </a:cubicBezTo>
                    <a:close/>
                    <a:moveTo>
                      <a:pt x="10" y="14"/>
                    </a:moveTo>
                    <a:cubicBezTo>
                      <a:pt x="7" y="14"/>
                      <a:pt x="4" y="12"/>
                      <a:pt x="3" y="9"/>
                    </a:cubicBezTo>
                    <a:cubicBezTo>
                      <a:pt x="3" y="9"/>
                      <a:pt x="3" y="9"/>
                      <a:pt x="4" y="9"/>
                    </a:cubicBezTo>
                    <a:cubicBezTo>
                      <a:pt x="6" y="8"/>
                      <a:pt x="8" y="7"/>
                      <a:pt x="10" y="6"/>
                    </a:cubicBezTo>
                    <a:cubicBezTo>
                      <a:pt x="8" y="8"/>
                      <a:pt x="6" y="9"/>
                      <a:pt x="5" y="11"/>
                    </a:cubicBezTo>
                    <a:cubicBezTo>
                      <a:pt x="4" y="11"/>
                      <a:pt x="5" y="12"/>
                      <a:pt x="5" y="12"/>
                    </a:cubicBezTo>
                    <a:cubicBezTo>
                      <a:pt x="7" y="10"/>
                      <a:pt x="9" y="9"/>
                      <a:pt x="11" y="8"/>
                    </a:cubicBezTo>
                    <a:cubicBezTo>
                      <a:pt x="10" y="9"/>
                      <a:pt x="8" y="11"/>
                      <a:pt x="7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9" y="12"/>
                      <a:pt x="11" y="11"/>
                      <a:pt x="13" y="10"/>
                    </a:cubicBezTo>
                    <a:cubicBezTo>
                      <a:pt x="12" y="11"/>
                      <a:pt x="12" y="12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4"/>
                      <a:pt x="10" y="14"/>
                      <a:pt x="10" y="14"/>
                    </a:cubicBezTo>
                    <a:close/>
                    <a:moveTo>
                      <a:pt x="12" y="13"/>
                    </a:moveTo>
                    <a:cubicBezTo>
                      <a:pt x="12" y="12"/>
                      <a:pt x="13" y="11"/>
                      <a:pt x="14" y="10"/>
                    </a:cubicBezTo>
                    <a:cubicBezTo>
                      <a:pt x="14" y="10"/>
                      <a:pt x="14" y="9"/>
                      <a:pt x="13" y="9"/>
                    </a:cubicBezTo>
                    <a:cubicBezTo>
                      <a:pt x="12" y="10"/>
                      <a:pt x="10" y="11"/>
                      <a:pt x="8" y="12"/>
                    </a:cubicBezTo>
                    <a:cubicBezTo>
                      <a:pt x="10" y="10"/>
                      <a:pt x="11" y="9"/>
                      <a:pt x="12" y="7"/>
                    </a:cubicBezTo>
                    <a:cubicBezTo>
                      <a:pt x="13" y="7"/>
                      <a:pt x="12" y="6"/>
                      <a:pt x="12" y="7"/>
                    </a:cubicBezTo>
                    <a:cubicBezTo>
                      <a:pt x="10" y="7"/>
                      <a:pt x="9" y="8"/>
                      <a:pt x="7" y="9"/>
                    </a:cubicBezTo>
                    <a:cubicBezTo>
                      <a:pt x="9" y="8"/>
                      <a:pt x="10" y="7"/>
                      <a:pt x="11" y="5"/>
                    </a:cubicBezTo>
                    <a:cubicBezTo>
                      <a:pt x="12" y="5"/>
                      <a:pt x="11" y="4"/>
                      <a:pt x="11" y="5"/>
                    </a:cubicBezTo>
                    <a:cubicBezTo>
                      <a:pt x="9" y="5"/>
                      <a:pt x="8" y="6"/>
                      <a:pt x="6" y="7"/>
                    </a:cubicBezTo>
                    <a:cubicBezTo>
                      <a:pt x="7" y="6"/>
                      <a:pt x="9" y="5"/>
                      <a:pt x="10" y="4"/>
                    </a:cubicBezTo>
                    <a:cubicBezTo>
                      <a:pt x="15" y="4"/>
                      <a:pt x="16" y="11"/>
                      <a:pt x="12" y="13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5" y="5"/>
                      <a:pt x="4" y="5"/>
                    </a:cubicBezTo>
                    <a:cubicBezTo>
                      <a:pt x="5" y="4"/>
                      <a:pt x="6" y="4"/>
                      <a:pt x="7" y="4"/>
                    </a:cubicBezTo>
                    <a:close/>
                    <a:moveTo>
                      <a:pt x="4" y="5"/>
                    </a:moveTo>
                    <a:cubicBezTo>
                      <a:pt x="4" y="6"/>
                      <a:pt x="4" y="6"/>
                      <a:pt x="5" y="6"/>
                    </a:cubicBezTo>
                    <a:cubicBezTo>
                      <a:pt x="6" y="5"/>
                      <a:pt x="7" y="4"/>
                      <a:pt x="9" y="4"/>
                    </a:cubicBezTo>
                    <a:cubicBezTo>
                      <a:pt x="7" y="5"/>
                      <a:pt x="5" y="7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7"/>
                      <a:pt x="3" y="6"/>
                      <a:pt x="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172"/>
              <p:cNvSpPr>
                <a:spLocks noEditPoints="1"/>
              </p:cNvSpPr>
              <p:nvPr/>
            </p:nvSpPr>
            <p:spPr bwMode="auto">
              <a:xfrm>
                <a:off x="7096" y="34"/>
                <a:ext cx="60" cy="52"/>
              </a:xfrm>
              <a:custGeom>
                <a:avLst/>
                <a:gdLst>
                  <a:gd name="T0" fmla="*/ 12 w 25"/>
                  <a:gd name="T1" fmla="*/ 22 h 22"/>
                  <a:gd name="T2" fmla="*/ 13 w 25"/>
                  <a:gd name="T3" fmla="*/ 22 h 22"/>
                  <a:gd name="T4" fmla="*/ 24 w 25"/>
                  <a:gd name="T5" fmla="*/ 12 h 22"/>
                  <a:gd name="T6" fmla="*/ 15 w 25"/>
                  <a:gd name="T7" fmla="*/ 2 h 22"/>
                  <a:gd name="T8" fmla="*/ 12 w 25"/>
                  <a:gd name="T9" fmla="*/ 22 h 22"/>
                  <a:gd name="T10" fmla="*/ 7 w 25"/>
                  <a:gd name="T11" fmla="*/ 11 h 22"/>
                  <a:gd name="T12" fmla="*/ 7 w 25"/>
                  <a:gd name="T13" fmla="*/ 11 h 22"/>
                  <a:gd name="T14" fmla="*/ 14 w 25"/>
                  <a:gd name="T15" fmla="*/ 6 h 22"/>
                  <a:gd name="T16" fmla="*/ 7 w 25"/>
                  <a:gd name="T17" fmla="*/ 12 h 22"/>
                  <a:gd name="T18" fmla="*/ 7 w 25"/>
                  <a:gd name="T19" fmla="*/ 11 h 22"/>
                  <a:gd name="T20" fmla="*/ 19 w 25"/>
                  <a:gd name="T21" fmla="*/ 7 h 22"/>
                  <a:gd name="T22" fmla="*/ 7 w 25"/>
                  <a:gd name="T23" fmla="*/ 13 h 22"/>
                  <a:gd name="T24" fmla="*/ 7 w 25"/>
                  <a:gd name="T25" fmla="*/ 13 h 22"/>
                  <a:gd name="T26" fmla="*/ 16 w 25"/>
                  <a:gd name="T27" fmla="*/ 5 h 22"/>
                  <a:gd name="T28" fmla="*/ 16 w 25"/>
                  <a:gd name="T29" fmla="*/ 5 h 22"/>
                  <a:gd name="T30" fmla="*/ 19 w 25"/>
                  <a:gd name="T31" fmla="*/ 7 h 22"/>
                  <a:gd name="T32" fmla="*/ 19 w 25"/>
                  <a:gd name="T33" fmla="*/ 7 h 22"/>
                  <a:gd name="T34" fmla="*/ 17 w 25"/>
                  <a:gd name="T35" fmla="*/ 9 h 22"/>
                  <a:gd name="T36" fmla="*/ 9 w 25"/>
                  <a:gd name="T37" fmla="*/ 16 h 22"/>
                  <a:gd name="T38" fmla="*/ 7 w 25"/>
                  <a:gd name="T39" fmla="*/ 14 h 22"/>
                  <a:gd name="T40" fmla="*/ 17 w 25"/>
                  <a:gd name="T41" fmla="*/ 9 h 22"/>
                  <a:gd name="T42" fmla="*/ 9 w 25"/>
                  <a:gd name="T43" fmla="*/ 17 h 22"/>
                  <a:gd name="T44" fmla="*/ 17 w 25"/>
                  <a:gd name="T45" fmla="*/ 12 h 22"/>
                  <a:gd name="T46" fmla="*/ 11 w 25"/>
                  <a:gd name="T47" fmla="*/ 18 h 22"/>
                  <a:gd name="T48" fmla="*/ 11 w 25"/>
                  <a:gd name="T49" fmla="*/ 18 h 22"/>
                  <a:gd name="T50" fmla="*/ 9 w 25"/>
                  <a:gd name="T51" fmla="*/ 17 h 22"/>
                  <a:gd name="T52" fmla="*/ 21 w 25"/>
                  <a:gd name="T53" fmla="*/ 12 h 22"/>
                  <a:gd name="T54" fmla="*/ 13 w 25"/>
                  <a:gd name="T55" fmla="*/ 19 h 22"/>
                  <a:gd name="T56" fmla="*/ 12 w 25"/>
                  <a:gd name="T57" fmla="*/ 18 h 22"/>
                  <a:gd name="T58" fmla="*/ 19 w 25"/>
                  <a:gd name="T59" fmla="*/ 14 h 22"/>
                  <a:gd name="T60" fmla="*/ 16 w 25"/>
                  <a:gd name="T61" fmla="*/ 16 h 22"/>
                  <a:gd name="T62" fmla="*/ 16 w 25"/>
                  <a:gd name="T63" fmla="*/ 17 h 22"/>
                  <a:gd name="T64" fmla="*/ 20 w 25"/>
                  <a:gd name="T65" fmla="*/ 14 h 22"/>
                  <a:gd name="T66" fmla="*/ 19 w 25"/>
                  <a:gd name="T67" fmla="*/ 13 h 22"/>
                  <a:gd name="T68" fmla="*/ 13 w 25"/>
                  <a:gd name="T69" fmla="*/ 17 h 22"/>
                  <a:gd name="T70" fmla="*/ 19 w 25"/>
                  <a:gd name="T71" fmla="*/ 11 h 22"/>
                  <a:gd name="T72" fmla="*/ 19 w 25"/>
                  <a:gd name="T73" fmla="*/ 11 h 22"/>
                  <a:gd name="T74" fmla="*/ 10 w 25"/>
                  <a:gd name="T75" fmla="*/ 16 h 22"/>
                  <a:gd name="T76" fmla="*/ 19 w 25"/>
                  <a:gd name="T77" fmla="*/ 7 h 22"/>
                  <a:gd name="T78" fmla="*/ 20 w 25"/>
                  <a:gd name="T79" fmla="*/ 7 h 22"/>
                  <a:gd name="T80" fmla="*/ 21 w 25"/>
                  <a:gd name="T81" fmla="*/ 12 h 22"/>
                  <a:gd name="T82" fmla="*/ 14 w 25"/>
                  <a:gd name="T83" fmla="*/ 5 h 22"/>
                  <a:gd name="T84" fmla="*/ 15 w 25"/>
                  <a:gd name="T85" fmla="*/ 5 h 22"/>
                  <a:gd name="T86" fmla="*/ 7 w 25"/>
                  <a:gd name="T87" fmla="*/ 10 h 22"/>
                  <a:gd name="T88" fmla="*/ 14 w 25"/>
                  <a:gd name="T89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12" y="22"/>
                      <a:pt x="13" y="22"/>
                      <a:pt x="13" y="22"/>
                    </a:cubicBezTo>
                    <a:cubicBezTo>
                      <a:pt x="18" y="22"/>
                      <a:pt x="23" y="18"/>
                      <a:pt x="24" y="12"/>
                    </a:cubicBezTo>
                    <a:cubicBezTo>
                      <a:pt x="25" y="7"/>
                      <a:pt x="21" y="3"/>
                      <a:pt x="15" y="2"/>
                    </a:cubicBezTo>
                    <a:cubicBezTo>
                      <a:pt x="3" y="0"/>
                      <a:pt x="0" y="19"/>
                      <a:pt x="12" y="22"/>
                    </a:cubicBezTo>
                    <a:close/>
                    <a:moveTo>
                      <a:pt x="7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10" y="9"/>
                      <a:pt x="12" y="8"/>
                      <a:pt x="14" y="6"/>
                    </a:cubicBezTo>
                    <a:cubicBezTo>
                      <a:pt x="12" y="9"/>
                      <a:pt x="9" y="10"/>
                      <a:pt x="7" y="12"/>
                    </a:cubicBezTo>
                    <a:cubicBezTo>
                      <a:pt x="7" y="12"/>
                      <a:pt x="7" y="11"/>
                      <a:pt x="7" y="11"/>
                    </a:cubicBezTo>
                    <a:close/>
                    <a:moveTo>
                      <a:pt x="19" y="7"/>
                    </a:moveTo>
                    <a:cubicBezTo>
                      <a:pt x="15" y="9"/>
                      <a:pt x="11" y="12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10" y="10"/>
                      <a:pt x="14" y="9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8" y="6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lose/>
                    <a:moveTo>
                      <a:pt x="17" y="9"/>
                    </a:moveTo>
                    <a:cubicBezTo>
                      <a:pt x="14" y="11"/>
                      <a:pt x="11" y="14"/>
                      <a:pt x="9" y="16"/>
                    </a:cubicBezTo>
                    <a:cubicBezTo>
                      <a:pt x="8" y="16"/>
                      <a:pt x="8" y="15"/>
                      <a:pt x="7" y="14"/>
                    </a:cubicBezTo>
                    <a:cubicBezTo>
                      <a:pt x="11" y="13"/>
                      <a:pt x="14" y="11"/>
                      <a:pt x="17" y="9"/>
                    </a:cubicBezTo>
                    <a:close/>
                    <a:moveTo>
                      <a:pt x="9" y="17"/>
                    </a:moveTo>
                    <a:cubicBezTo>
                      <a:pt x="12" y="16"/>
                      <a:pt x="14" y="14"/>
                      <a:pt x="17" y="12"/>
                    </a:cubicBezTo>
                    <a:cubicBezTo>
                      <a:pt x="15" y="14"/>
                      <a:pt x="13" y="16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17"/>
                      <a:pt x="9" y="17"/>
                    </a:cubicBezTo>
                    <a:close/>
                    <a:moveTo>
                      <a:pt x="21" y="12"/>
                    </a:moveTo>
                    <a:cubicBezTo>
                      <a:pt x="21" y="16"/>
                      <a:pt x="17" y="19"/>
                      <a:pt x="13" y="19"/>
                    </a:cubicBezTo>
                    <a:cubicBezTo>
                      <a:pt x="12" y="19"/>
                      <a:pt x="12" y="19"/>
                      <a:pt x="12" y="18"/>
                    </a:cubicBezTo>
                    <a:cubicBezTo>
                      <a:pt x="14" y="17"/>
                      <a:pt x="16" y="16"/>
                      <a:pt x="19" y="14"/>
                    </a:cubicBezTo>
                    <a:cubicBezTo>
                      <a:pt x="18" y="15"/>
                      <a:pt x="17" y="16"/>
                      <a:pt x="16" y="16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8" y="16"/>
                      <a:pt x="19" y="15"/>
                      <a:pt x="20" y="14"/>
                    </a:cubicBezTo>
                    <a:cubicBezTo>
                      <a:pt x="20" y="13"/>
                      <a:pt x="20" y="13"/>
                      <a:pt x="19" y="13"/>
                    </a:cubicBezTo>
                    <a:cubicBezTo>
                      <a:pt x="17" y="14"/>
                      <a:pt x="15" y="16"/>
                      <a:pt x="13" y="17"/>
                    </a:cubicBezTo>
                    <a:cubicBezTo>
                      <a:pt x="15" y="15"/>
                      <a:pt x="17" y="13"/>
                      <a:pt x="19" y="11"/>
                    </a:cubicBezTo>
                    <a:cubicBezTo>
                      <a:pt x="20" y="11"/>
                      <a:pt x="19" y="10"/>
                      <a:pt x="19" y="11"/>
                    </a:cubicBezTo>
                    <a:cubicBezTo>
                      <a:pt x="16" y="12"/>
                      <a:pt x="13" y="14"/>
                      <a:pt x="10" y="16"/>
                    </a:cubicBezTo>
                    <a:cubicBezTo>
                      <a:pt x="13" y="13"/>
                      <a:pt x="16" y="10"/>
                      <a:pt x="19" y="7"/>
                    </a:cubicBezTo>
                    <a:cubicBezTo>
                      <a:pt x="19" y="7"/>
                      <a:pt x="20" y="7"/>
                      <a:pt x="20" y="7"/>
                    </a:cubicBezTo>
                    <a:cubicBezTo>
                      <a:pt x="21" y="8"/>
                      <a:pt x="21" y="10"/>
                      <a:pt x="21" y="12"/>
                    </a:cubicBezTo>
                    <a:close/>
                    <a:moveTo>
                      <a:pt x="14" y="5"/>
                    </a:moveTo>
                    <a:cubicBezTo>
                      <a:pt x="14" y="5"/>
                      <a:pt x="15" y="5"/>
                      <a:pt x="15" y="5"/>
                    </a:cubicBezTo>
                    <a:cubicBezTo>
                      <a:pt x="12" y="7"/>
                      <a:pt x="10" y="8"/>
                      <a:pt x="7" y="10"/>
                    </a:cubicBezTo>
                    <a:cubicBezTo>
                      <a:pt x="8" y="7"/>
                      <a:pt x="10" y="5"/>
                      <a:pt x="1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73"/>
              <p:cNvSpPr>
                <a:spLocks noEditPoints="1"/>
              </p:cNvSpPr>
              <p:nvPr/>
            </p:nvSpPr>
            <p:spPr bwMode="auto">
              <a:xfrm>
                <a:off x="7049" y="96"/>
                <a:ext cx="163" cy="45"/>
              </a:xfrm>
              <a:custGeom>
                <a:avLst/>
                <a:gdLst>
                  <a:gd name="T0" fmla="*/ 69 w 69"/>
                  <a:gd name="T1" fmla="*/ 4 h 19"/>
                  <a:gd name="T2" fmla="*/ 0 w 69"/>
                  <a:gd name="T3" fmla="*/ 1 h 19"/>
                  <a:gd name="T4" fmla="*/ 2 w 69"/>
                  <a:gd name="T5" fmla="*/ 17 h 19"/>
                  <a:gd name="T6" fmla="*/ 46 w 69"/>
                  <a:gd name="T7" fmla="*/ 7 h 19"/>
                  <a:gd name="T8" fmla="*/ 37 w 69"/>
                  <a:gd name="T9" fmla="*/ 15 h 19"/>
                  <a:gd name="T10" fmla="*/ 42 w 69"/>
                  <a:gd name="T11" fmla="*/ 9 h 19"/>
                  <a:gd name="T12" fmla="*/ 28 w 69"/>
                  <a:gd name="T13" fmla="*/ 7 h 19"/>
                  <a:gd name="T14" fmla="*/ 20 w 69"/>
                  <a:gd name="T15" fmla="*/ 15 h 19"/>
                  <a:gd name="T16" fmla="*/ 7 w 69"/>
                  <a:gd name="T17" fmla="*/ 14 h 19"/>
                  <a:gd name="T18" fmla="*/ 3 w 69"/>
                  <a:gd name="T19" fmla="*/ 10 h 19"/>
                  <a:gd name="T20" fmla="*/ 12 w 69"/>
                  <a:gd name="T21" fmla="*/ 3 h 19"/>
                  <a:gd name="T22" fmla="*/ 22 w 69"/>
                  <a:gd name="T23" fmla="*/ 3 h 19"/>
                  <a:gd name="T24" fmla="*/ 10 w 69"/>
                  <a:gd name="T25" fmla="*/ 12 h 19"/>
                  <a:gd name="T26" fmla="*/ 18 w 69"/>
                  <a:gd name="T27" fmla="*/ 3 h 19"/>
                  <a:gd name="T28" fmla="*/ 3 w 69"/>
                  <a:gd name="T29" fmla="*/ 8 h 19"/>
                  <a:gd name="T30" fmla="*/ 11 w 69"/>
                  <a:gd name="T31" fmla="*/ 5 h 19"/>
                  <a:gd name="T32" fmla="*/ 13 w 69"/>
                  <a:gd name="T33" fmla="*/ 3 h 19"/>
                  <a:gd name="T34" fmla="*/ 3 w 69"/>
                  <a:gd name="T35" fmla="*/ 7 h 19"/>
                  <a:gd name="T36" fmla="*/ 16 w 69"/>
                  <a:gd name="T37" fmla="*/ 9 h 19"/>
                  <a:gd name="T38" fmla="*/ 13 w 69"/>
                  <a:gd name="T39" fmla="*/ 14 h 19"/>
                  <a:gd name="T40" fmla="*/ 23 w 69"/>
                  <a:gd name="T41" fmla="*/ 5 h 19"/>
                  <a:gd name="T42" fmla="*/ 16 w 69"/>
                  <a:gd name="T43" fmla="*/ 14 h 19"/>
                  <a:gd name="T44" fmla="*/ 17 w 69"/>
                  <a:gd name="T45" fmla="*/ 14 h 19"/>
                  <a:gd name="T46" fmla="*/ 19 w 69"/>
                  <a:gd name="T47" fmla="*/ 14 h 19"/>
                  <a:gd name="T48" fmla="*/ 35 w 69"/>
                  <a:gd name="T49" fmla="*/ 6 h 19"/>
                  <a:gd name="T50" fmla="*/ 33 w 69"/>
                  <a:gd name="T51" fmla="*/ 15 h 19"/>
                  <a:gd name="T52" fmla="*/ 39 w 69"/>
                  <a:gd name="T53" fmla="*/ 8 h 19"/>
                  <a:gd name="T54" fmla="*/ 59 w 69"/>
                  <a:gd name="T55" fmla="*/ 4 h 19"/>
                  <a:gd name="T56" fmla="*/ 58 w 69"/>
                  <a:gd name="T57" fmla="*/ 12 h 19"/>
                  <a:gd name="T58" fmla="*/ 54 w 69"/>
                  <a:gd name="T59" fmla="*/ 4 h 19"/>
                  <a:gd name="T60" fmla="*/ 51 w 69"/>
                  <a:gd name="T61" fmla="*/ 4 h 19"/>
                  <a:gd name="T62" fmla="*/ 55 w 69"/>
                  <a:gd name="T63" fmla="*/ 4 h 19"/>
                  <a:gd name="T64" fmla="*/ 52 w 69"/>
                  <a:gd name="T65" fmla="*/ 8 h 19"/>
                  <a:gd name="T66" fmla="*/ 57 w 69"/>
                  <a:gd name="T67" fmla="*/ 7 h 19"/>
                  <a:gd name="T68" fmla="*/ 43 w 69"/>
                  <a:gd name="T69" fmla="*/ 15 h 19"/>
                  <a:gd name="T70" fmla="*/ 59 w 69"/>
                  <a:gd name="T71" fmla="*/ 9 h 19"/>
                  <a:gd name="T72" fmla="*/ 58 w 69"/>
                  <a:gd name="T73" fmla="*/ 8 h 19"/>
                  <a:gd name="T74" fmla="*/ 59 w 69"/>
                  <a:gd name="T75" fmla="*/ 16 h 19"/>
                  <a:gd name="T76" fmla="*/ 65 w 69"/>
                  <a:gd name="T77" fmla="*/ 15 h 19"/>
                  <a:gd name="T78" fmla="*/ 66 w 69"/>
                  <a:gd name="T79" fmla="*/ 10 h 19"/>
                  <a:gd name="T80" fmla="*/ 66 w 69"/>
                  <a:gd name="T81" fmla="*/ 5 h 19"/>
                  <a:gd name="T82" fmla="*/ 62 w 69"/>
                  <a:gd name="T83" fmla="*/ 8 h 19"/>
                  <a:gd name="T84" fmla="*/ 47 w 69"/>
                  <a:gd name="T85" fmla="*/ 4 h 19"/>
                  <a:gd name="T86" fmla="*/ 43 w 69"/>
                  <a:gd name="T87" fmla="*/ 4 h 19"/>
                  <a:gd name="T88" fmla="*/ 37 w 69"/>
                  <a:gd name="T89" fmla="*/ 5 h 19"/>
                  <a:gd name="T90" fmla="*/ 33 w 69"/>
                  <a:gd name="T91" fmla="*/ 4 h 19"/>
                  <a:gd name="T92" fmla="*/ 24 w 69"/>
                  <a:gd name="T93" fmla="*/ 10 h 19"/>
                  <a:gd name="T94" fmla="*/ 17 w 69"/>
                  <a:gd name="T95" fmla="*/ 13 h 19"/>
                  <a:gd name="T96" fmla="*/ 36 w 69"/>
                  <a:gd name="T97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9" h="19">
                    <a:moveTo>
                      <a:pt x="67" y="19"/>
                    </a:moveTo>
                    <a:cubicBezTo>
                      <a:pt x="68" y="19"/>
                      <a:pt x="69" y="19"/>
                      <a:pt x="69" y="17"/>
                    </a:cubicBezTo>
                    <a:cubicBezTo>
                      <a:pt x="69" y="13"/>
                      <a:pt x="69" y="8"/>
                      <a:pt x="69" y="4"/>
                    </a:cubicBezTo>
                    <a:cubicBezTo>
                      <a:pt x="69" y="4"/>
                      <a:pt x="69" y="4"/>
                      <a:pt x="69" y="4"/>
                    </a:cubicBezTo>
                    <a:cubicBezTo>
                      <a:pt x="69" y="3"/>
                      <a:pt x="69" y="3"/>
                      <a:pt x="68" y="3"/>
                    </a:cubicBezTo>
                    <a:cubicBezTo>
                      <a:pt x="59" y="1"/>
                      <a:pt x="49" y="1"/>
                      <a:pt x="40" y="1"/>
                    </a:cubicBezTo>
                    <a:cubicBezTo>
                      <a:pt x="27" y="0"/>
                      <a:pt x="14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7"/>
                      <a:pt x="0" y="11"/>
                      <a:pt x="0" y="16"/>
                    </a:cubicBezTo>
                    <a:cubicBezTo>
                      <a:pt x="0" y="16"/>
                      <a:pt x="0" y="16"/>
                      <a:pt x="1" y="17"/>
                    </a:cubicBezTo>
                    <a:cubicBezTo>
                      <a:pt x="1" y="17"/>
                      <a:pt x="1" y="17"/>
                      <a:pt x="2" y="17"/>
                    </a:cubicBezTo>
                    <a:cubicBezTo>
                      <a:pt x="23" y="17"/>
                      <a:pt x="45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lose/>
                    <a:moveTo>
                      <a:pt x="37" y="15"/>
                    </a:moveTo>
                    <a:cubicBezTo>
                      <a:pt x="40" y="13"/>
                      <a:pt x="43" y="10"/>
                      <a:pt x="46" y="7"/>
                    </a:cubicBezTo>
                    <a:cubicBezTo>
                      <a:pt x="47" y="6"/>
                      <a:pt x="48" y="5"/>
                      <a:pt x="49" y="5"/>
                    </a:cubicBezTo>
                    <a:cubicBezTo>
                      <a:pt x="49" y="5"/>
                      <a:pt x="48" y="8"/>
                      <a:pt x="48" y="8"/>
                    </a:cubicBezTo>
                    <a:cubicBezTo>
                      <a:pt x="46" y="11"/>
                      <a:pt x="44" y="13"/>
                      <a:pt x="42" y="15"/>
                    </a:cubicBezTo>
                    <a:cubicBezTo>
                      <a:pt x="40" y="15"/>
                      <a:pt x="39" y="15"/>
                      <a:pt x="37" y="15"/>
                    </a:cubicBezTo>
                    <a:close/>
                    <a:moveTo>
                      <a:pt x="33" y="15"/>
                    </a:moveTo>
                    <a:cubicBezTo>
                      <a:pt x="36" y="13"/>
                      <a:pt x="39" y="10"/>
                      <a:pt x="42" y="8"/>
                    </a:cubicBezTo>
                    <a:cubicBezTo>
                      <a:pt x="43" y="7"/>
                      <a:pt x="44" y="6"/>
                      <a:pt x="45" y="5"/>
                    </a:cubicBezTo>
                    <a:cubicBezTo>
                      <a:pt x="44" y="6"/>
                      <a:pt x="43" y="8"/>
                      <a:pt x="42" y="9"/>
                    </a:cubicBezTo>
                    <a:cubicBezTo>
                      <a:pt x="40" y="11"/>
                      <a:pt x="38" y="13"/>
                      <a:pt x="36" y="15"/>
                    </a:cubicBezTo>
                    <a:cubicBezTo>
                      <a:pt x="35" y="15"/>
                      <a:pt x="34" y="15"/>
                      <a:pt x="33" y="15"/>
                    </a:cubicBezTo>
                    <a:close/>
                    <a:moveTo>
                      <a:pt x="20" y="15"/>
                    </a:moveTo>
                    <a:cubicBezTo>
                      <a:pt x="23" y="12"/>
                      <a:pt x="26" y="10"/>
                      <a:pt x="28" y="7"/>
                    </a:cubicBezTo>
                    <a:cubicBezTo>
                      <a:pt x="29" y="6"/>
                      <a:pt x="30" y="6"/>
                      <a:pt x="31" y="5"/>
                    </a:cubicBezTo>
                    <a:cubicBezTo>
                      <a:pt x="30" y="5"/>
                      <a:pt x="30" y="7"/>
                      <a:pt x="29" y="8"/>
                    </a:cubicBezTo>
                    <a:cubicBezTo>
                      <a:pt x="27" y="10"/>
                      <a:pt x="25" y="12"/>
                      <a:pt x="23" y="15"/>
                    </a:cubicBezTo>
                    <a:cubicBezTo>
                      <a:pt x="22" y="15"/>
                      <a:pt x="21" y="15"/>
                      <a:pt x="20" y="15"/>
                    </a:cubicBezTo>
                    <a:close/>
                    <a:moveTo>
                      <a:pt x="3" y="14"/>
                    </a:moveTo>
                    <a:cubicBezTo>
                      <a:pt x="8" y="12"/>
                      <a:pt x="11" y="8"/>
                      <a:pt x="15" y="5"/>
                    </a:cubicBezTo>
                    <a:cubicBezTo>
                      <a:pt x="19" y="3"/>
                      <a:pt x="13" y="8"/>
                      <a:pt x="12" y="9"/>
                    </a:cubicBezTo>
                    <a:cubicBezTo>
                      <a:pt x="10" y="11"/>
                      <a:pt x="9" y="12"/>
                      <a:pt x="7" y="14"/>
                    </a:cubicBezTo>
                    <a:cubicBezTo>
                      <a:pt x="6" y="14"/>
                      <a:pt x="5" y="14"/>
                      <a:pt x="3" y="14"/>
                    </a:cubicBezTo>
                    <a:close/>
                    <a:moveTo>
                      <a:pt x="12" y="3"/>
                    </a:moveTo>
                    <a:cubicBezTo>
                      <a:pt x="9" y="5"/>
                      <a:pt x="6" y="7"/>
                      <a:pt x="4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9"/>
                      <a:pt x="4" y="8"/>
                      <a:pt x="4" y="8"/>
                    </a:cubicBezTo>
                    <a:cubicBezTo>
                      <a:pt x="5" y="6"/>
                      <a:pt x="7" y="5"/>
                      <a:pt x="8" y="3"/>
                    </a:cubicBezTo>
                    <a:cubicBezTo>
                      <a:pt x="9" y="3"/>
                      <a:pt x="10" y="3"/>
                      <a:pt x="12" y="3"/>
                    </a:cubicBezTo>
                    <a:close/>
                    <a:moveTo>
                      <a:pt x="22" y="3"/>
                    </a:moveTo>
                    <a:cubicBezTo>
                      <a:pt x="23" y="3"/>
                      <a:pt x="24" y="3"/>
                      <a:pt x="25" y="3"/>
                    </a:cubicBezTo>
                    <a:cubicBezTo>
                      <a:pt x="23" y="4"/>
                      <a:pt x="21" y="5"/>
                      <a:pt x="20" y="6"/>
                    </a:cubicBezTo>
                    <a:cubicBezTo>
                      <a:pt x="21" y="5"/>
                      <a:pt x="21" y="4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lose/>
                    <a:moveTo>
                      <a:pt x="18" y="3"/>
                    </a:moveTo>
                    <a:cubicBezTo>
                      <a:pt x="19" y="3"/>
                      <a:pt x="20" y="3"/>
                      <a:pt x="21" y="3"/>
                    </a:cubicBezTo>
                    <a:cubicBezTo>
                      <a:pt x="17" y="6"/>
                      <a:pt x="14" y="10"/>
                      <a:pt x="10" y="12"/>
                    </a:cubicBezTo>
                    <a:cubicBezTo>
                      <a:pt x="10" y="13"/>
                      <a:pt x="7" y="15"/>
                      <a:pt x="10" y="13"/>
                    </a:cubicBezTo>
                    <a:cubicBezTo>
                      <a:pt x="11" y="11"/>
                      <a:pt x="12" y="11"/>
                      <a:pt x="13" y="10"/>
                    </a:cubicBezTo>
                    <a:cubicBezTo>
                      <a:pt x="15" y="8"/>
                      <a:pt x="16" y="6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lose/>
                    <a:moveTo>
                      <a:pt x="3" y="8"/>
                    </a:moveTo>
                    <a:cubicBezTo>
                      <a:pt x="4" y="7"/>
                      <a:pt x="8" y="1"/>
                      <a:pt x="6" y="5"/>
                    </a:cubicBezTo>
                    <a:cubicBezTo>
                      <a:pt x="5" y="6"/>
                      <a:pt x="4" y="8"/>
                      <a:pt x="3" y="9"/>
                    </a:cubicBezTo>
                    <a:cubicBezTo>
                      <a:pt x="3" y="9"/>
                      <a:pt x="3" y="8"/>
                      <a:pt x="3" y="8"/>
                    </a:cubicBezTo>
                    <a:close/>
                    <a:moveTo>
                      <a:pt x="3" y="11"/>
                    </a:moveTo>
                    <a:cubicBezTo>
                      <a:pt x="4" y="10"/>
                      <a:pt x="5" y="9"/>
                      <a:pt x="7" y="8"/>
                    </a:cubicBezTo>
                    <a:cubicBezTo>
                      <a:pt x="8" y="7"/>
                      <a:pt x="9" y="6"/>
                      <a:pt x="10" y="5"/>
                    </a:cubicBezTo>
                    <a:cubicBezTo>
                      <a:pt x="11" y="4"/>
                      <a:pt x="12" y="4"/>
                      <a:pt x="11" y="5"/>
                    </a:cubicBezTo>
                    <a:cubicBezTo>
                      <a:pt x="8" y="8"/>
                      <a:pt x="6" y="11"/>
                      <a:pt x="3" y="13"/>
                    </a:cubicBezTo>
                    <a:cubicBezTo>
                      <a:pt x="3" y="12"/>
                      <a:pt x="3" y="12"/>
                      <a:pt x="3" y="11"/>
                    </a:cubicBezTo>
                    <a:close/>
                    <a:moveTo>
                      <a:pt x="13" y="3"/>
                    </a:move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6" y="3"/>
                      <a:pt x="17" y="3"/>
                    </a:cubicBezTo>
                    <a:cubicBezTo>
                      <a:pt x="12" y="6"/>
                      <a:pt x="8" y="10"/>
                      <a:pt x="4" y="13"/>
                    </a:cubicBezTo>
                    <a:cubicBezTo>
                      <a:pt x="7" y="11"/>
                      <a:pt x="11" y="7"/>
                      <a:pt x="13" y="3"/>
                    </a:cubicBezTo>
                    <a:close/>
                    <a:moveTo>
                      <a:pt x="3" y="7"/>
                    </a:moveTo>
                    <a:cubicBezTo>
                      <a:pt x="3" y="6"/>
                      <a:pt x="3" y="5"/>
                      <a:pt x="3" y="3"/>
                    </a:cubicBezTo>
                    <a:cubicBezTo>
                      <a:pt x="4" y="3"/>
                      <a:pt x="5" y="3"/>
                      <a:pt x="6" y="3"/>
                    </a:cubicBezTo>
                    <a:cubicBezTo>
                      <a:pt x="5" y="4"/>
                      <a:pt x="4" y="5"/>
                      <a:pt x="3" y="7"/>
                    </a:cubicBezTo>
                    <a:close/>
                    <a:moveTo>
                      <a:pt x="16" y="9"/>
                    </a:moveTo>
                    <a:cubicBezTo>
                      <a:pt x="16" y="8"/>
                      <a:pt x="17" y="7"/>
                      <a:pt x="18" y="7"/>
                    </a:cubicBezTo>
                    <a:cubicBezTo>
                      <a:pt x="18" y="6"/>
                      <a:pt x="22" y="3"/>
                      <a:pt x="20" y="5"/>
                    </a:cubicBezTo>
                    <a:cubicBezTo>
                      <a:pt x="18" y="8"/>
                      <a:pt x="16" y="11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4"/>
                      <a:pt x="10" y="14"/>
                      <a:pt x="9" y="14"/>
                    </a:cubicBezTo>
                    <a:cubicBezTo>
                      <a:pt x="11" y="13"/>
                      <a:pt x="14" y="11"/>
                      <a:pt x="16" y="9"/>
                    </a:cubicBezTo>
                    <a:close/>
                    <a:moveTo>
                      <a:pt x="14" y="14"/>
                    </a:moveTo>
                    <a:cubicBezTo>
                      <a:pt x="17" y="11"/>
                      <a:pt x="19" y="7"/>
                      <a:pt x="23" y="5"/>
                    </a:cubicBezTo>
                    <a:cubicBezTo>
                      <a:pt x="24" y="4"/>
                      <a:pt x="24" y="4"/>
                      <a:pt x="23" y="5"/>
                    </a:cubicBezTo>
                    <a:cubicBezTo>
                      <a:pt x="21" y="6"/>
                      <a:pt x="20" y="8"/>
                      <a:pt x="19" y="9"/>
                    </a:cubicBezTo>
                    <a:cubicBezTo>
                      <a:pt x="18" y="11"/>
                      <a:pt x="17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lose/>
                    <a:moveTo>
                      <a:pt x="19" y="14"/>
                    </a:moveTo>
                    <a:cubicBezTo>
                      <a:pt x="19" y="14"/>
                      <a:pt x="18" y="14"/>
                      <a:pt x="17" y="14"/>
                    </a:cubicBezTo>
                    <a:cubicBezTo>
                      <a:pt x="20" y="12"/>
                      <a:pt x="23" y="9"/>
                      <a:pt x="26" y="7"/>
                    </a:cubicBezTo>
                    <a:cubicBezTo>
                      <a:pt x="31" y="2"/>
                      <a:pt x="25" y="7"/>
                      <a:pt x="24" y="8"/>
                    </a:cubicBezTo>
                    <a:cubicBezTo>
                      <a:pt x="22" y="10"/>
                      <a:pt x="21" y="12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lose/>
                    <a:moveTo>
                      <a:pt x="29" y="15"/>
                    </a:moveTo>
                    <a:cubicBezTo>
                      <a:pt x="27" y="15"/>
                      <a:pt x="26" y="15"/>
                      <a:pt x="24" y="15"/>
                    </a:cubicBezTo>
                    <a:cubicBezTo>
                      <a:pt x="27" y="13"/>
                      <a:pt x="29" y="11"/>
                      <a:pt x="32" y="9"/>
                    </a:cubicBezTo>
                    <a:cubicBezTo>
                      <a:pt x="33" y="7"/>
                      <a:pt x="34" y="7"/>
                      <a:pt x="35" y="6"/>
                    </a:cubicBezTo>
                    <a:cubicBezTo>
                      <a:pt x="38" y="4"/>
                      <a:pt x="35" y="6"/>
                      <a:pt x="35" y="7"/>
                    </a:cubicBezTo>
                    <a:cubicBezTo>
                      <a:pt x="33" y="9"/>
                      <a:pt x="31" y="12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lose/>
                    <a:moveTo>
                      <a:pt x="33" y="15"/>
                    </a:moveTo>
                    <a:cubicBezTo>
                      <a:pt x="32" y="15"/>
                      <a:pt x="32" y="15"/>
                      <a:pt x="33" y="15"/>
                    </a:cubicBezTo>
                    <a:cubicBezTo>
                      <a:pt x="32" y="15"/>
                      <a:pt x="31" y="15"/>
                      <a:pt x="30" y="15"/>
                    </a:cubicBezTo>
                    <a:cubicBezTo>
                      <a:pt x="33" y="12"/>
                      <a:pt x="36" y="8"/>
                      <a:pt x="40" y="5"/>
                    </a:cubicBezTo>
                    <a:cubicBezTo>
                      <a:pt x="43" y="3"/>
                      <a:pt x="39" y="7"/>
                      <a:pt x="39" y="8"/>
                    </a:cubicBezTo>
                    <a:cubicBezTo>
                      <a:pt x="37" y="10"/>
                      <a:pt x="35" y="13"/>
                      <a:pt x="33" y="15"/>
                    </a:cubicBezTo>
                    <a:close/>
                    <a:moveTo>
                      <a:pt x="61" y="5"/>
                    </a:moveTo>
                    <a:cubicBezTo>
                      <a:pt x="58" y="8"/>
                      <a:pt x="54" y="11"/>
                      <a:pt x="52" y="15"/>
                    </a:cubicBezTo>
                    <a:cubicBezTo>
                      <a:pt x="54" y="11"/>
                      <a:pt x="57" y="8"/>
                      <a:pt x="59" y="4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61" y="4"/>
                      <a:pt x="63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2" y="7"/>
                      <a:pt x="60" y="10"/>
                      <a:pt x="58" y="12"/>
                    </a:cubicBezTo>
                    <a:cubicBezTo>
                      <a:pt x="58" y="12"/>
                      <a:pt x="59" y="12"/>
                      <a:pt x="59" y="11"/>
                    </a:cubicBezTo>
                    <a:cubicBezTo>
                      <a:pt x="60" y="9"/>
                      <a:pt x="61" y="7"/>
                      <a:pt x="62" y="5"/>
                    </a:cubicBezTo>
                    <a:cubicBezTo>
                      <a:pt x="62" y="5"/>
                      <a:pt x="61" y="5"/>
                      <a:pt x="61" y="5"/>
                    </a:cubicBezTo>
                    <a:close/>
                    <a:moveTo>
                      <a:pt x="54" y="4"/>
                    </a:moveTo>
                    <a:cubicBezTo>
                      <a:pt x="52" y="5"/>
                      <a:pt x="51" y="7"/>
                      <a:pt x="49" y="9"/>
                    </a:cubicBezTo>
                    <a:cubicBezTo>
                      <a:pt x="48" y="9"/>
                      <a:pt x="48" y="10"/>
                      <a:pt x="47" y="10"/>
                    </a:cubicBezTo>
                    <a:cubicBezTo>
                      <a:pt x="49" y="8"/>
                      <a:pt x="50" y="6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3" y="4"/>
                      <a:pt x="56" y="4"/>
                      <a:pt x="59" y="4"/>
                    </a:cubicBezTo>
                    <a:cubicBezTo>
                      <a:pt x="55" y="7"/>
                      <a:pt x="52" y="9"/>
                      <a:pt x="50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2" y="9"/>
                      <a:pt x="53" y="7"/>
                      <a:pt x="55" y="4"/>
                    </a:cubicBezTo>
                    <a:cubicBezTo>
                      <a:pt x="55" y="4"/>
                      <a:pt x="55" y="4"/>
                      <a:pt x="54" y="4"/>
                    </a:cubicBezTo>
                    <a:close/>
                    <a:moveTo>
                      <a:pt x="50" y="8"/>
                    </a:moveTo>
                    <a:cubicBezTo>
                      <a:pt x="51" y="7"/>
                      <a:pt x="53" y="6"/>
                      <a:pt x="54" y="5"/>
                    </a:cubicBezTo>
                    <a:cubicBezTo>
                      <a:pt x="53" y="6"/>
                      <a:pt x="52" y="7"/>
                      <a:pt x="52" y="8"/>
                    </a:cubicBezTo>
                    <a:cubicBezTo>
                      <a:pt x="50" y="10"/>
                      <a:pt x="49" y="13"/>
                      <a:pt x="47" y="15"/>
                    </a:cubicBezTo>
                    <a:cubicBezTo>
                      <a:pt x="47" y="15"/>
                      <a:pt x="47" y="15"/>
                      <a:pt x="48" y="15"/>
                    </a:cubicBezTo>
                    <a:cubicBezTo>
                      <a:pt x="51" y="12"/>
                      <a:pt x="54" y="9"/>
                      <a:pt x="57" y="6"/>
                    </a:cubicBezTo>
                    <a:cubicBezTo>
                      <a:pt x="58" y="5"/>
                      <a:pt x="58" y="5"/>
                      <a:pt x="57" y="7"/>
                    </a:cubicBezTo>
                    <a:cubicBezTo>
                      <a:pt x="56" y="8"/>
                      <a:pt x="55" y="9"/>
                      <a:pt x="54" y="10"/>
                    </a:cubicBezTo>
                    <a:cubicBezTo>
                      <a:pt x="53" y="12"/>
                      <a:pt x="51" y="14"/>
                      <a:pt x="50" y="15"/>
                    </a:cubicBezTo>
                    <a:cubicBezTo>
                      <a:pt x="50" y="15"/>
                      <a:pt x="50" y="16"/>
                      <a:pt x="50" y="16"/>
                    </a:cubicBezTo>
                    <a:cubicBezTo>
                      <a:pt x="48" y="16"/>
                      <a:pt x="45" y="16"/>
                      <a:pt x="43" y="15"/>
                    </a:cubicBezTo>
                    <a:cubicBezTo>
                      <a:pt x="45" y="13"/>
                      <a:pt x="48" y="11"/>
                      <a:pt x="50" y="8"/>
                    </a:cubicBezTo>
                    <a:close/>
                    <a:moveTo>
                      <a:pt x="58" y="8"/>
                    </a:moveTo>
                    <a:cubicBezTo>
                      <a:pt x="59" y="8"/>
                      <a:pt x="60" y="7"/>
                      <a:pt x="61" y="6"/>
                    </a:cubicBezTo>
                    <a:cubicBezTo>
                      <a:pt x="60" y="7"/>
                      <a:pt x="60" y="8"/>
                      <a:pt x="59" y="9"/>
                    </a:cubicBezTo>
                    <a:cubicBezTo>
                      <a:pt x="58" y="12"/>
                      <a:pt x="56" y="14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2" y="16"/>
                      <a:pt x="50" y="16"/>
                    </a:cubicBezTo>
                    <a:cubicBezTo>
                      <a:pt x="53" y="14"/>
                      <a:pt x="56" y="11"/>
                      <a:pt x="58" y="8"/>
                    </a:cubicBezTo>
                    <a:close/>
                    <a:moveTo>
                      <a:pt x="62" y="8"/>
                    </a:moveTo>
                    <a:cubicBezTo>
                      <a:pt x="63" y="8"/>
                      <a:pt x="65" y="5"/>
                      <a:pt x="64" y="8"/>
                    </a:cubicBezTo>
                    <a:cubicBezTo>
                      <a:pt x="63" y="10"/>
                      <a:pt x="61" y="13"/>
                      <a:pt x="59" y="15"/>
                    </a:cubicBezTo>
                    <a:cubicBezTo>
                      <a:pt x="58" y="15"/>
                      <a:pt x="59" y="16"/>
                      <a:pt x="59" y="16"/>
                    </a:cubicBezTo>
                    <a:cubicBezTo>
                      <a:pt x="60" y="15"/>
                      <a:pt x="60" y="15"/>
                      <a:pt x="62" y="14"/>
                    </a:cubicBezTo>
                    <a:cubicBezTo>
                      <a:pt x="64" y="12"/>
                      <a:pt x="66" y="11"/>
                      <a:pt x="62" y="15"/>
                    </a:cubicBezTo>
                    <a:cubicBezTo>
                      <a:pt x="62" y="15"/>
                      <a:pt x="62" y="16"/>
                      <a:pt x="62" y="16"/>
                    </a:cubicBezTo>
                    <a:cubicBezTo>
                      <a:pt x="63" y="15"/>
                      <a:pt x="64" y="15"/>
                      <a:pt x="65" y="15"/>
                    </a:cubicBezTo>
                    <a:cubicBezTo>
                      <a:pt x="66" y="15"/>
                      <a:pt x="66" y="15"/>
                      <a:pt x="65" y="15"/>
                    </a:cubicBezTo>
                    <a:cubicBezTo>
                      <a:pt x="65" y="15"/>
                      <a:pt x="63" y="15"/>
                      <a:pt x="64" y="15"/>
                    </a:cubicBezTo>
                    <a:cubicBezTo>
                      <a:pt x="65" y="13"/>
                      <a:pt x="66" y="12"/>
                      <a:pt x="66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11"/>
                      <a:pt x="64" y="11"/>
                      <a:pt x="63" y="12"/>
                    </a:cubicBezTo>
                    <a:cubicBezTo>
                      <a:pt x="63" y="12"/>
                      <a:pt x="59" y="16"/>
                      <a:pt x="61" y="13"/>
                    </a:cubicBezTo>
                    <a:cubicBezTo>
                      <a:pt x="63" y="11"/>
                      <a:pt x="64" y="8"/>
                      <a:pt x="66" y="5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6" y="9"/>
                      <a:pt x="66" y="12"/>
                      <a:pt x="66" y="16"/>
                    </a:cubicBezTo>
                    <a:cubicBezTo>
                      <a:pt x="62" y="16"/>
                      <a:pt x="59" y="16"/>
                      <a:pt x="55" y="16"/>
                    </a:cubicBezTo>
                    <a:cubicBezTo>
                      <a:pt x="58" y="14"/>
                      <a:pt x="60" y="11"/>
                      <a:pt x="62" y="8"/>
                    </a:cubicBezTo>
                    <a:close/>
                    <a:moveTo>
                      <a:pt x="36" y="3"/>
                    </a:moveTo>
                    <a:cubicBezTo>
                      <a:pt x="41" y="3"/>
                      <a:pt x="45" y="3"/>
                      <a:pt x="50" y="4"/>
                    </a:cubicBezTo>
                    <a:cubicBezTo>
                      <a:pt x="48" y="5"/>
                      <a:pt x="46" y="6"/>
                      <a:pt x="44" y="8"/>
                    </a:cubicBezTo>
                    <a:cubicBezTo>
                      <a:pt x="45" y="7"/>
                      <a:pt x="46" y="6"/>
                      <a:pt x="47" y="4"/>
                    </a:cubicBezTo>
                    <a:cubicBezTo>
                      <a:pt x="47" y="4"/>
                      <a:pt x="47" y="4"/>
                      <a:pt x="46" y="4"/>
                    </a:cubicBezTo>
                    <a:cubicBezTo>
                      <a:pt x="42" y="6"/>
                      <a:pt x="40" y="9"/>
                      <a:pt x="36" y="12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9" y="9"/>
                      <a:pt x="41" y="6"/>
                      <a:pt x="43" y="4"/>
                    </a:cubicBezTo>
                    <a:cubicBezTo>
                      <a:pt x="43" y="4"/>
                      <a:pt x="43" y="3"/>
                      <a:pt x="42" y="3"/>
                    </a:cubicBezTo>
                    <a:cubicBezTo>
                      <a:pt x="39" y="5"/>
                      <a:pt x="36" y="8"/>
                      <a:pt x="33" y="11"/>
                    </a:cubicBezTo>
                    <a:cubicBezTo>
                      <a:pt x="32" y="12"/>
                      <a:pt x="29" y="16"/>
                      <a:pt x="31" y="13"/>
                    </a:cubicBezTo>
                    <a:cubicBezTo>
                      <a:pt x="33" y="10"/>
                      <a:pt x="35" y="7"/>
                      <a:pt x="37" y="5"/>
                    </a:cubicBezTo>
                    <a:cubicBezTo>
                      <a:pt x="38" y="4"/>
                      <a:pt x="37" y="4"/>
                      <a:pt x="37" y="4"/>
                    </a:cubicBezTo>
                    <a:cubicBezTo>
                      <a:pt x="34" y="5"/>
                      <a:pt x="31" y="8"/>
                      <a:pt x="29" y="11"/>
                    </a:cubicBezTo>
                    <a:cubicBezTo>
                      <a:pt x="28" y="11"/>
                      <a:pt x="22" y="16"/>
                      <a:pt x="25" y="12"/>
                    </a:cubicBezTo>
                    <a:cubicBezTo>
                      <a:pt x="28" y="10"/>
                      <a:pt x="30" y="7"/>
                      <a:pt x="33" y="4"/>
                    </a:cubicBezTo>
                    <a:cubicBezTo>
                      <a:pt x="33" y="4"/>
                      <a:pt x="33" y="3"/>
                      <a:pt x="32" y="3"/>
                    </a:cubicBezTo>
                    <a:cubicBezTo>
                      <a:pt x="29" y="5"/>
                      <a:pt x="26" y="8"/>
                      <a:pt x="24" y="11"/>
                    </a:cubicBezTo>
                    <a:cubicBezTo>
                      <a:pt x="23" y="11"/>
                      <a:pt x="23" y="12"/>
                      <a:pt x="22" y="13"/>
                    </a:cubicBezTo>
                    <a:cubicBezTo>
                      <a:pt x="19" y="15"/>
                      <a:pt x="23" y="10"/>
                      <a:pt x="24" y="10"/>
                    </a:cubicBezTo>
                    <a:cubicBezTo>
                      <a:pt x="25" y="8"/>
                      <a:pt x="27" y="6"/>
                      <a:pt x="29" y="4"/>
                    </a:cubicBezTo>
                    <a:cubicBezTo>
                      <a:pt x="30" y="4"/>
                      <a:pt x="29" y="3"/>
                      <a:pt x="29" y="3"/>
                    </a:cubicBezTo>
                    <a:cubicBezTo>
                      <a:pt x="25" y="6"/>
                      <a:pt x="23" y="8"/>
                      <a:pt x="20" y="11"/>
                    </a:cubicBezTo>
                    <a:cubicBezTo>
                      <a:pt x="19" y="12"/>
                      <a:pt x="18" y="13"/>
                      <a:pt x="17" y="13"/>
                    </a:cubicBezTo>
                    <a:cubicBezTo>
                      <a:pt x="18" y="13"/>
                      <a:pt x="18" y="11"/>
                      <a:pt x="19" y="11"/>
                    </a:cubicBezTo>
                    <a:cubicBezTo>
                      <a:pt x="21" y="8"/>
                      <a:pt x="23" y="6"/>
                      <a:pt x="25" y="4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9" y="3"/>
                      <a:pt x="33" y="3"/>
                      <a:pt x="3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74"/>
              <p:cNvSpPr>
                <a:spLocks noEditPoints="1"/>
              </p:cNvSpPr>
              <p:nvPr/>
            </p:nvSpPr>
            <p:spPr bwMode="auto">
              <a:xfrm>
                <a:off x="7104" y="152"/>
                <a:ext cx="42" cy="41"/>
              </a:xfrm>
              <a:custGeom>
                <a:avLst/>
                <a:gdLst>
                  <a:gd name="T0" fmla="*/ 11 w 18"/>
                  <a:gd name="T1" fmla="*/ 16 h 17"/>
                  <a:gd name="T2" fmla="*/ 17 w 18"/>
                  <a:gd name="T3" fmla="*/ 7 h 17"/>
                  <a:gd name="T4" fmla="*/ 8 w 18"/>
                  <a:gd name="T5" fmla="*/ 0 h 17"/>
                  <a:gd name="T6" fmla="*/ 8 w 18"/>
                  <a:gd name="T7" fmla="*/ 0 h 17"/>
                  <a:gd name="T8" fmla="*/ 0 w 18"/>
                  <a:gd name="T9" fmla="*/ 9 h 17"/>
                  <a:gd name="T10" fmla="*/ 11 w 18"/>
                  <a:gd name="T11" fmla="*/ 16 h 17"/>
                  <a:gd name="T12" fmla="*/ 10 w 18"/>
                  <a:gd name="T13" fmla="*/ 13 h 17"/>
                  <a:gd name="T14" fmla="*/ 3 w 18"/>
                  <a:gd name="T15" fmla="*/ 9 h 17"/>
                  <a:gd name="T16" fmla="*/ 4 w 18"/>
                  <a:gd name="T17" fmla="*/ 9 h 17"/>
                  <a:gd name="T18" fmla="*/ 10 w 18"/>
                  <a:gd name="T19" fmla="*/ 5 h 17"/>
                  <a:gd name="T20" fmla="*/ 5 w 18"/>
                  <a:gd name="T21" fmla="*/ 11 h 17"/>
                  <a:gd name="T22" fmla="*/ 5 w 18"/>
                  <a:gd name="T23" fmla="*/ 11 h 17"/>
                  <a:gd name="T24" fmla="*/ 11 w 18"/>
                  <a:gd name="T25" fmla="*/ 7 h 17"/>
                  <a:gd name="T26" fmla="*/ 7 w 18"/>
                  <a:gd name="T27" fmla="*/ 12 h 17"/>
                  <a:gd name="T28" fmla="*/ 8 w 18"/>
                  <a:gd name="T29" fmla="*/ 13 h 17"/>
                  <a:gd name="T30" fmla="*/ 13 w 18"/>
                  <a:gd name="T31" fmla="*/ 10 h 17"/>
                  <a:gd name="T32" fmla="*/ 11 w 18"/>
                  <a:gd name="T33" fmla="*/ 12 h 17"/>
                  <a:gd name="T34" fmla="*/ 11 w 18"/>
                  <a:gd name="T35" fmla="*/ 13 h 17"/>
                  <a:gd name="T36" fmla="*/ 10 w 18"/>
                  <a:gd name="T37" fmla="*/ 13 h 17"/>
                  <a:gd name="T38" fmla="*/ 12 w 18"/>
                  <a:gd name="T39" fmla="*/ 13 h 17"/>
                  <a:gd name="T40" fmla="*/ 14 w 18"/>
                  <a:gd name="T41" fmla="*/ 10 h 17"/>
                  <a:gd name="T42" fmla="*/ 14 w 18"/>
                  <a:gd name="T43" fmla="*/ 9 h 17"/>
                  <a:gd name="T44" fmla="*/ 9 w 18"/>
                  <a:gd name="T45" fmla="*/ 11 h 17"/>
                  <a:gd name="T46" fmla="*/ 13 w 18"/>
                  <a:gd name="T47" fmla="*/ 7 h 17"/>
                  <a:gd name="T48" fmla="*/ 12 w 18"/>
                  <a:gd name="T49" fmla="*/ 6 h 17"/>
                  <a:gd name="T50" fmla="*/ 8 w 18"/>
                  <a:gd name="T51" fmla="*/ 9 h 17"/>
                  <a:gd name="T52" fmla="*/ 12 w 18"/>
                  <a:gd name="T53" fmla="*/ 5 h 17"/>
                  <a:gd name="T54" fmla="*/ 11 w 18"/>
                  <a:gd name="T55" fmla="*/ 4 h 17"/>
                  <a:gd name="T56" fmla="*/ 6 w 18"/>
                  <a:gd name="T57" fmla="*/ 7 h 17"/>
                  <a:gd name="T58" fmla="*/ 10 w 18"/>
                  <a:gd name="T59" fmla="*/ 3 h 17"/>
                  <a:gd name="T60" fmla="*/ 12 w 18"/>
                  <a:gd name="T61" fmla="*/ 13 h 17"/>
                  <a:gd name="T62" fmla="*/ 7 w 18"/>
                  <a:gd name="T63" fmla="*/ 3 h 17"/>
                  <a:gd name="T64" fmla="*/ 5 w 18"/>
                  <a:gd name="T65" fmla="*/ 5 h 17"/>
                  <a:gd name="T66" fmla="*/ 7 w 18"/>
                  <a:gd name="T67" fmla="*/ 3 h 17"/>
                  <a:gd name="T68" fmla="*/ 4 w 18"/>
                  <a:gd name="T69" fmla="*/ 5 h 17"/>
                  <a:gd name="T70" fmla="*/ 5 w 18"/>
                  <a:gd name="T71" fmla="*/ 5 h 17"/>
                  <a:gd name="T72" fmla="*/ 9 w 18"/>
                  <a:gd name="T73" fmla="*/ 3 h 17"/>
                  <a:gd name="T74" fmla="*/ 3 w 18"/>
                  <a:gd name="T75" fmla="*/ 8 h 17"/>
                  <a:gd name="T76" fmla="*/ 3 w 18"/>
                  <a:gd name="T77" fmla="*/ 8 h 17"/>
                  <a:gd name="T78" fmla="*/ 4 w 18"/>
                  <a:gd name="T79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8" h="17">
                    <a:moveTo>
                      <a:pt x="11" y="16"/>
                    </a:moveTo>
                    <a:cubicBezTo>
                      <a:pt x="15" y="15"/>
                      <a:pt x="18" y="12"/>
                      <a:pt x="17" y="7"/>
                    </a:cubicBezTo>
                    <a:cubicBezTo>
                      <a:pt x="17" y="2"/>
                      <a:pt x="12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4"/>
                      <a:pt x="0" y="9"/>
                    </a:cubicBezTo>
                    <a:cubicBezTo>
                      <a:pt x="1" y="14"/>
                      <a:pt x="6" y="17"/>
                      <a:pt x="11" y="16"/>
                    </a:cubicBezTo>
                    <a:close/>
                    <a:moveTo>
                      <a:pt x="10" y="13"/>
                    </a:moveTo>
                    <a:cubicBezTo>
                      <a:pt x="7" y="14"/>
                      <a:pt x="4" y="12"/>
                      <a:pt x="3" y="9"/>
                    </a:cubicBezTo>
                    <a:cubicBezTo>
                      <a:pt x="3" y="9"/>
                      <a:pt x="4" y="9"/>
                      <a:pt x="4" y="9"/>
                    </a:cubicBezTo>
                    <a:cubicBezTo>
                      <a:pt x="6" y="8"/>
                      <a:pt x="8" y="6"/>
                      <a:pt x="10" y="5"/>
                    </a:cubicBezTo>
                    <a:cubicBezTo>
                      <a:pt x="8" y="7"/>
                      <a:pt x="6" y="9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7" y="10"/>
                      <a:pt x="9" y="9"/>
                      <a:pt x="11" y="7"/>
                    </a:cubicBezTo>
                    <a:cubicBezTo>
                      <a:pt x="10" y="9"/>
                      <a:pt x="8" y="10"/>
                      <a:pt x="7" y="12"/>
                    </a:cubicBezTo>
                    <a:cubicBezTo>
                      <a:pt x="7" y="12"/>
                      <a:pt x="7" y="13"/>
                      <a:pt x="8" y="13"/>
                    </a:cubicBezTo>
                    <a:cubicBezTo>
                      <a:pt x="9" y="12"/>
                      <a:pt x="11" y="11"/>
                      <a:pt x="13" y="10"/>
                    </a:cubicBezTo>
                    <a:cubicBezTo>
                      <a:pt x="12" y="11"/>
                      <a:pt x="12" y="12"/>
                      <a:pt x="11" y="12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1" y="13"/>
                      <a:pt x="10" y="13"/>
                    </a:cubicBezTo>
                    <a:close/>
                    <a:moveTo>
                      <a:pt x="12" y="13"/>
                    </a:moveTo>
                    <a:cubicBezTo>
                      <a:pt x="13" y="12"/>
                      <a:pt x="13" y="11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9"/>
                      <a:pt x="10" y="10"/>
                      <a:pt x="9" y="11"/>
                    </a:cubicBezTo>
                    <a:cubicBezTo>
                      <a:pt x="10" y="10"/>
                      <a:pt x="11" y="8"/>
                      <a:pt x="13" y="7"/>
                    </a:cubicBezTo>
                    <a:cubicBezTo>
                      <a:pt x="13" y="6"/>
                      <a:pt x="12" y="6"/>
                      <a:pt x="12" y="6"/>
                    </a:cubicBezTo>
                    <a:cubicBezTo>
                      <a:pt x="10" y="7"/>
                      <a:pt x="9" y="8"/>
                      <a:pt x="8" y="9"/>
                    </a:cubicBezTo>
                    <a:cubicBezTo>
                      <a:pt x="9" y="7"/>
                      <a:pt x="10" y="6"/>
                      <a:pt x="12" y="5"/>
                    </a:cubicBezTo>
                    <a:cubicBezTo>
                      <a:pt x="12" y="4"/>
                      <a:pt x="12" y="4"/>
                      <a:pt x="11" y="4"/>
                    </a:cubicBezTo>
                    <a:cubicBezTo>
                      <a:pt x="9" y="5"/>
                      <a:pt x="8" y="6"/>
                      <a:pt x="6" y="7"/>
                    </a:cubicBezTo>
                    <a:cubicBezTo>
                      <a:pt x="8" y="6"/>
                      <a:pt x="9" y="4"/>
                      <a:pt x="10" y="3"/>
                    </a:cubicBezTo>
                    <a:cubicBezTo>
                      <a:pt x="15" y="4"/>
                      <a:pt x="16" y="11"/>
                      <a:pt x="12" y="13"/>
                    </a:cubicBezTo>
                    <a:close/>
                    <a:moveTo>
                      <a:pt x="7" y="3"/>
                    </a:moveTo>
                    <a:cubicBezTo>
                      <a:pt x="6" y="4"/>
                      <a:pt x="5" y="4"/>
                      <a:pt x="5" y="5"/>
                    </a:cubicBezTo>
                    <a:cubicBezTo>
                      <a:pt x="5" y="4"/>
                      <a:pt x="6" y="4"/>
                      <a:pt x="7" y="3"/>
                    </a:cubicBezTo>
                    <a:close/>
                    <a:moveTo>
                      <a:pt x="4" y="5"/>
                    </a:moveTo>
                    <a:cubicBezTo>
                      <a:pt x="4" y="5"/>
                      <a:pt x="4" y="5"/>
                      <a:pt x="5" y="5"/>
                    </a:cubicBezTo>
                    <a:cubicBezTo>
                      <a:pt x="6" y="5"/>
                      <a:pt x="7" y="4"/>
                      <a:pt x="9" y="3"/>
                    </a:cubicBezTo>
                    <a:cubicBezTo>
                      <a:pt x="7" y="5"/>
                      <a:pt x="5" y="7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7"/>
                      <a:pt x="4" y="6"/>
                      <a:pt x="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75"/>
              <p:cNvSpPr>
                <a:spLocks noEditPoints="1"/>
              </p:cNvSpPr>
              <p:nvPr/>
            </p:nvSpPr>
            <p:spPr bwMode="auto">
              <a:xfrm>
                <a:off x="3548" y="1514"/>
                <a:ext cx="59" cy="50"/>
              </a:xfrm>
              <a:custGeom>
                <a:avLst/>
                <a:gdLst>
                  <a:gd name="T0" fmla="*/ 12 w 25"/>
                  <a:gd name="T1" fmla="*/ 21 h 21"/>
                  <a:gd name="T2" fmla="*/ 13 w 25"/>
                  <a:gd name="T3" fmla="*/ 21 h 21"/>
                  <a:gd name="T4" fmla="*/ 24 w 25"/>
                  <a:gd name="T5" fmla="*/ 12 h 21"/>
                  <a:gd name="T6" fmla="*/ 15 w 25"/>
                  <a:gd name="T7" fmla="*/ 2 h 21"/>
                  <a:gd name="T8" fmla="*/ 12 w 25"/>
                  <a:gd name="T9" fmla="*/ 21 h 21"/>
                  <a:gd name="T10" fmla="*/ 7 w 25"/>
                  <a:gd name="T11" fmla="*/ 11 h 21"/>
                  <a:gd name="T12" fmla="*/ 7 w 25"/>
                  <a:gd name="T13" fmla="*/ 11 h 21"/>
                  <a:gd name="T14" fmla="*/ 14 w 25"/>
                  <a:gd name="T15" fmla="*/ 6 h 21"/>
                  <a:gd name="T16" fmla="*/ 7 w 25"/>
                  <a:gd name="T17" fmla="*/ 12 h 21"/>
                  <a:gd name="T18" fmla="*/ 7 w 25"/>
                  <a:gd name="T19" fmla="*/ 11 h 21"/>
                  <a:gd name="T20" fmla="*/ 19 w 25"/>
                  <a:gd name="T21" fmla="*/ 7 h 21"/>
                  <a:gd name="T22" fmla="*/ 7 w 25"/>
                  <a:gd name="T23" fmla="*/ 13 h 21"/>
                  <a:gd name="T24" fmla="*/ 7 w 25"/>
                  <a:gd name="T25" fmla="*/ 13 h 21"/>
                  <a:gd name="T26" fmla="*/ 16 w 25"/>
                  <a:gd name="T27" fmla="*/ 5 h 21"/>
                  <a:gd name="T28" fmla="*/ 16 w 25"/>
                  <a:gd name="T29" fmla="*/ 5 h 21"/>
                  <a:gd name="T30" fmla="*/ 19 w 25"/>
                  <a:gd name="T31" fmla="*/ 6 h 21"/>
                  <a:gd name="T32" fmla="*/ 19 w 25"/>
                  <a:gd name="T33" fmla="*/ 7 h 21"/>
                  <a:gd name="T34" fmla="*/ 17 w 25"/>
                  <a:gd name="T35" fmla="*/ 9 h 21"/>
                  <a:gd name="T36" fmla="*/ 9 w 25"/>
                  <a:gd name="T37" fmla="*/ 16 h 21"/>
                  <a:gd name="T38" fmla="*/ 7 w 25"/>
                  <a:gd name="T39" fmla="*/ 14 h 21"/>
                  <a:gd name="T40" fmla="*/ 17 w 25"/>
                  <a:gd name="T41" fmla="*/ 9 h 21"/>
                  <a:gd name="T42" fmla="*/ 9 w 25"/>
                  <a:gd name="T43" fmla="*/ 17 h 21"/>
                  <a:gd name="T44" fmla="*/ 17 w 25"/>
                  <a:gd name="T45" fmla="*/ 12 h 21"/>
                  <a:gd name="T46" fmla="*/ 11 w 25"/>
                  <a:gd name="T47" fmla="*/ 18 h 21"/>
                  <a:gd name="T48" fmla="*/ 11 w 25"/>
                  <a:gd name="T49" fmla="*/ 18 h 21"/>
                  <a:gd name="T50" fmla="*/ 9 w 25"/>
                  <a:gd name="T51" fmla="*/ 17 h 21"/>
                  <a:gd name="T52" fmla="*/ 21 w 25"/>
                  <a:gd name="T53" fmla="*/ 12 h 21"/>
                  <a:gd name="T54" fmla="*/ 13 w 25"/>
                  <a:gd name="T55" fmla="*/ 19 h 21"/>
                  <a:gd name="T56" fmla="*/ 12 w 25"/>
                  <a:gd name="T57" fmla="*/ 18 h 21"/>
                  <a:gd name="T58" fmla="*/ 19 w 25"/>
                  <a:gd name="T59" fmla="*/ 14 h 21"/>
                  <a:gd name="T60" fmla="*/ 16 w 25"/>
                  <a:gd name="T61" fmla="*/ 16 h 21"/>
                  <a:gd name="T62" fmla="*/ 16 w 25"/>
                  <a:gd name="T63" fmla="*/ 17 h 21"/>
                  <a:gd name="T64" fmla="*/ 20 w 25"/>
                  <a:gd name="T65" fmla="*/ 13 h 21"/>
                  <a:gd name="T66" fmla="*/ 19 w 25"/>
                  <a:gd name="T67" fmla="*/ 13 h 21"/>
                  <a:gd name="T68" fmla="*/ 13 w 25"/>
                  <a:gd name="T69" fmla="*/ 17 h 21"/>
                  <a:gd name="T70" fmla="*/ 19 w 25"/>
                  <a:gd name="T71" fmla="*/ 11 h 21"/>
                  <a:gd name="T72" fmla="*/ 19 w 25"/>
                  <a:gd name="T73" fmla="*/ 10 h 21"/>
                  <a:gd name="T74" fmla="*/ 10 w 25"/>
                  <a:gd name="T75" fmla="*/ 15 h 21"/>
                  <a:gd name="T76" fmla="*/ 19 w 25"/>
                  <a:gd name="T77" fmla="*/ 7 h 21"/>
                  <a:gd name="T78" fmla="*/ 20 w 25"/>
                  <a:gd name="T79" fmla="*/ 7 h 21"/>
                  <a:gd name="T80" fmla="*/ 21 w 25"/>
                  <a:gd name="T81" fmla="*/ 12 h 21"/>
                  <a:gd name="T82" fmla="*/ 14 w 25"/>
                  <a:gd name="T83" fmla="*/ 5 h 21"/>
                  <a:gd name="T84" fmla="*/ 15 w 25"/>
                  <a:gd name="T85" fmla="*/ 5 h 21"/>
                  <a:gd name="T86" fmla="*/ 7 w 25"/>
                  <a:gd name="T87" fmla="*/ 10 h 21"/>
                  <a:gd name="T88" fmla="*/ 14 w 25"/>
                  <a:gd name="T89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5" h="21">
                    <a:moveTo>
                      <a:pt x="12" y="21"/>
                    </a:moveTo>
                    <a:cubicBezTo>
                      <a:pt x="12" y="21"/>
                      <a:pt x="13" y="21"/>
                      <a:pt x="13" y="21"/>
                    </a:cubicBezTo>
                    <a:cubicBezTo>
                      <a:pt x="18" y="21"/>
                      <a:pt x="23" y="18"/>
                      <a:pt x="24" y="12"/>
                    </a:cubicBezTo>
                    <a:cubicBezTo>
                      <a:pt x="25" y="7"/>
                      <a:pt x="21" y="3"/>
                      <a:pt x="15" y="2"/>
                    </a:cubicBezTo>
                    <a:cubicBezTo>
                      <a:pt x="3" y="0"/>
                      <a:pt x="0" y="19"/>
                      <a:pt x="12" y="21"/>
                    </a:cubicBezTo>
                    <a:close/>
                    <a:moveTo>
                      <a:pt x="7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10" y="9"/>
                      <a:pt x="12" y="8"/>
                      <a:pt x="14" y="6"/>
                    </a:cubicBezTo>
                    <a:cubicBezTo>
                      <a:pt x="12" y="9"/>
                      <a:pt x="9" y="10"/>
                      <a:pt x="7" y="12"/>
                    </a:cubicBezTo>
                    <a:cubicBezTo>
                      <a:pt x="7" y="12"/>
                      <a:pt x="7" y="11"/>
                      <a:pt x="7" y="11"/>
                    </a:cubicBezTo>
                    <a:close/>
                    <a:moveTo>
                      <a:pt x="19" y="7"/>
                    </a:moveTo>
                    <a:cubicBezTo>
                      <a:pt x="15" y="8"/>
                      <a:pt x="11" y="12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10" y="10"/>
                      <a:pt x="14" y="9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8" y="6"/>
                      <a:pt x="19" y="6"/>
                    </a:cubicBezTo>
                    <a:cubicBezTo>
                      <a:pt x="19" y="6"/>
                      <a:pt x="19" y="7"/>
                      <a:pt x="19" y="7"/>
                    </a:cubicBezTo>
                    <a:close/>
                    <a:moveTo>
                      <a:pt x="17" y="9"/>
                    </a:moveTo>
                    <a:cubicBezTo>
                      <a:pt x="14" y="11"/>
                      <a:pt x="11" y="13"/>
                      <a:pt x="9" y="16"/>
                    </a:cubicBezTo>
                    <a:cubicBezTo>
                      <a:pt x="8" y="15"/>
                      <a:pt x="8" y="15"/>
                      <a:pt x="7" y="14"/>
                    </a:cubicBezTo>
                    <a:cubicBezTo>
                      <a:pt x="11" y="13"/>
                      <a:pt x="14" y="10"/>
                      <a:pt x="17" y="9"/>
                    </a:cubicBezTo>
                    <a:close/>
                    <a:moveTo>
                      <a:pt x="9" y="17"/>
                    </a:moveTo>
                    <a:cubicBezTo>
                      <a:pt x="12" y="16"/>
                      <a:pt x="14" y="14"/>
                      <a:pt x="17" y="12"/>
                    </a:cubicBezTo>
                    <a:cubicBezTo>
                      <a:pt x="15" y="14"/>
                      <a:pt x="13" y="16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17"/>
                      <a:pt x="9" y="17"/>
                    </a:cubicBezTo>
                    <a:close/>
                    <a:moveTo>
                      <a:pt x="21" y="12"/>
                    </a:moveTo>
                    <a:cubicBezTo>
                      <a:pt x="21" y="16"/>
                      <a:pt x="17" y="18"/>
                      <a:pt x="13" y="19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4" y="17"/>
                      <a:pt x="16" y="15"/>
                      <a:pt x="19" y="14"/>
                    </a:cubicBezTo>
                    <a:cubicBezTo>
                      <a:pt x="18" y="15"/>
                      <a:pt x="17" y="16"/>
                      <a:pt x="16" y="16"/>
                    </a:cubicBezTo>
                    <a:cubicBezTo>
                      <a:pt x="16" y="16"/>
                      <a:pt x="16" y="17"/>
                      <a:pt x="16" y="17"/>
                    </a:cubicBezTo>
                    <a:cubicBezTo>
                      <a:pt x="18" y="16"/>
                      <a:pt x="19" y="15"/>
                      <a:pt x="20" y="13"/>
                    </a:cubicBezTo>
                    <a:cubicBezTo>
                      <a:pt x="20" y="13"/>
                      <a:pt x="20" y="13"/>
                      <a:pt x="19" y="13"/>
                    </a:cubicBezTo>
                    <a:cubicBezTo>
                      <a:pt x="17" y="14"/>
                      <a:pt x="15" y="15"/>
                      <a:pt x="13" y="17"/>
                    </a:cubicBezTo>
                    <a:cubicBezTo>
                      <a:pt x="15" y="15"/>
                      <a:pt x="17" y="13"/>
                      <a:pt x="19" y="11"/>
                    </a:cubicBezTo>
                    <a:cubicBezTo>
                      <a:pt x="20" y="11"/>
                      <a:pt x="19" y="10"/>
                      <a:pt x="19" y="10"/>
                    </a:cubicBezTo>
                    <a:cubicBezTo>
                      <a:pt x="16" y="12"/>
                      <a:pt x="13" y="14"/>
                      <a:pt x="10" y="15"/>
                    </a:cubicBezTo>
                    <a:cubicBezTo>
                      <a:pt x="13" y="13"/>
                      <a:pt x="16" y="10"/>
                      <a:pt x="19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1" y="8"/>
                      <a:pt x="21" y="10"/>
                      <a:pt x="21" y="12"/>
                    </a:cubicBezTo>
                    <a:close/>
                    <a:moveTo>
                      <a:pt x="14" y="5"/>
                    </a:moveTo>
                    <a:cubicBezTo>
                      <a:pt x="14" y="5"/>
                      <a:pt x="15" y="5"/>
                      <a:pt x="15" y="5"/>
                    </a:cubicBezTo>
                    <a:cubicBezTo>
                      <a:pt x="12" y="6"/>
                      <a:pt x="10" y="8"/>
                      <a:pt x="7" y="10"/>
                    </a:cubicBezTo>
                    <a:cubicBezTo>
                      <a:pt x="8" y="7"/>
                      <a:pt x="10" y="5"/>
                      <a:pt x="1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76"/>
              <p:cNvSpPr>
                <a:spLocks noEditPoints="1"/>
              </p:cNvSpPr>
              <p:nvPr/>
            </p:nvSpPr>
            <p:spPr bwMode="auto">
              <a:xfrm>
                <a:off x="3500" y="1575"/>
                <a:ext cx="163" cy="45"/>
              </a:xfrm>
              <a:custGeom>
                <a:avLst/>
                <a:gdLst>
                  <a:gd name="T0" fmla="*/ 69 w 69"/>
                  <a:gd name="T1" fmla="*/ 4 h 19"/>
                  <a:gd name="T2" fmla="*/ 0 w 69"/>
                  <a:gd name="T3" fmla="*/ 1 h 19"/>
                  <a:gd name="T4" fmla="*/ 2 w 69"/>
                  <a:gd name="T5" fmla="*/ 17 h 19"/>
                  <a:gd name="T6" fmla="*/ 46 w 69"/>
                  <a:gd name="T7" fmla="*/ 7 h 19"/>
                  <a:gd name="T8" fmla="*/ 37 w 69"/>
                  <a:gd name="T9" fmla="*/ 15 h 19"/>
                  <a:gd name="T10" fmla="*/ 42 w 69"/>
                  <a:gd name="T11" fmla="*/ 9 h 19"/>
                  <a:gd name="T12" fmla="*/ 28 w 69"/>
                  <a:gd name="T13" fmla="*/ 7 h 19"/>
                  <a:gd name="T14" fmla="*/ 20 w 69"/>
                  <a:gd name="T15" fmla="*/ 14 h 19"/>
                  <a:gd name="T16" fmla="*/ 7 w 69"/>
                  <a:gd name="T17" fmla="*/ 14 h 19"/>
                  <a:gd name="T18" fmla="*/ 3 w 69"/>
                  <a:gd name="T19" fmla="*/ 10 h 19"/>
                  <a:gd name="T20" fmla="*/ 12 w 69"/>
                  <a:gd name="T21" fmla="*/ 3 h 19"/>
                  <a:gd name="T22" fmla="*/ 22 w 69"/>
                  <a:gd name="T23" fmla="*/ 3 h 19"/>
                  <a:gd name="T24" fmla="*/ 10 w 69"/>
                  <a:gd name="T25" fmla="*/ 12 h 19"/>
                  <a:gd name="T26" fmla="*/ 18 w 69"/>
                  <a:gd name="T27" fmla="*/ 3 h 19"/>
                  <a:gd name="T28" fmla="*/ 3 w 69"/>
                  <a:gd name="T29" fmla="*/ 8 h 19"/>
                  <a:gd name="T30" fmla="*/ 11 w 69"/>
                  <a:gd name="T31" fmla="*/ 5 h 19"/>
                  <a:gd name="T32" fmla="*/ 13 w 69"/>
                  <a:gd name="T33" fmla="*/ 3 h 19"/>
                  <a:gd name="T34" fmla="*/ 3 w 69"/>
                  <a:gd name="T35" fmla="*/ 7 h 19"/>
                  <a:gd name="T36" fmla="*/ 16 w 69"/>
                  <a:gd name="T37" fmla="*/ 8 h 19"/>
                  <a:gd name="T38" fmla="*/ 13 w 69"/>
                  <a:gd name="T39" fmla="*/ 14 h 19"/>
                  <a:gd name="T40" fmla="*/ 23 w 69"/>
                  <a:gd name="T41" fmla="*/ 4 h 19"/>
                  <a:gd name="T42" fmla="*/ 16 w 69"/>
                  <a:gd name="T43" fmla="*/ 14 h 19"/>
                  <a:gd name="T44" fmla="*/ 17 w 69"/>
                  <a:gd name="T45" fmla="*/ 14 h 19"/>
                  <a:gd name="T46" fmla="*/ 19 w 69"/>
                  <a:gd name="T47" fmla="*/ 14 h 19"/>
                  <a:gd name="T48" fmla="*/ 35 w 69"/>
                  <a:gd name="T49" fmla="*/ 5 h 19"/>
                  <a:gd name="T50" fmla="*/ 33 w 69"/>
                  <a:gd name="T51" fmla="*/ 14 h 19"/>
                  <a:gd name="T52" fmla="*/ 39 w 69"/>
                  <a:gd name="T53" fmla="*/ 8 h 19"/>
                  <a:gd name="T54" fmla="*/ 59 w 69"/>
                  <a:gd name="T55" fmla="*/ 4 h 19"/>
                  <a:gd name="T56" fmla="*/ 58 w 69"/>
                  <a:gd name="T57" fmla="*/ 12 h 19"/>
                  <a:gd name="T58" fmla="*/ 54 w 69"/>
                  <a:gd name="T59" fmla="*/ 4 h 19"/>
                  <a:gd name="T60" fmla="*/ 51 w 69"/>
                  <a:gd name="T61" fmla="*/ 3 h 19"/>
                  <a:gd name="T62" fmla="*/ 55 w 69"/>
                  <a:gd name="T63" fmla="*/ 4 h 19"/>
                  <a:gd name="T64" fmla="*/ 52 w 69"/>
                  <a:gd name="T65" fmla="*/ 8 h 19"/>
                  <a:gd name="T66" fmla="*/ 57 w 69"/>
                  <a:gd name="T67" fmla="*/ 6 h 19"/>
                  <a:gd name="T68" fmla="*/ 43 w 69"/>
                  <a:gd name="T69" fmla="*/ 15 h 19"/>
                  <a:gd name="T70" fmla="*/ 59 w 69"/>
                  <a:gd name="T71" fmla="*/ 9 h 19"/>
                  <a:gd name="T72" fmla="*/ 58 w 69"/>
                  <a:gd name="T73" fmla="*/ 8 h 19"/>
                  <a:gd name="T74" fmla="*/ 59 w 69"/>
                  <a:gd name="T75" fmla="*/ 16 h 19"/>
                  <a:gd name="T76" fmla="*/ 65 w 69"/>
                  <a:gd name="T77" fmla="*/ 15 h 19"/>
                  <a:gd name="T78" fmla="*/ 66 w 69"/>
                  <a:gd name="T79" fmla="*/ 10 h 19"/>
                  <a:gd name="T80" fmla="*/ 66 w 69"/>
                  <a:gd name="T81" fmla="*/ 5 h 19"/>
                  <a:gd name="T82" fmla="*/ 62 w 69"/>
                  <a:gd name="T83" fmla="*/ 8 h 19"/>
                  <a:gd name="T84" fmla="*/ 47 w 69"/>
                  <a:gd name="T85" fmla="*/ 4 h 19"/>
                  <a:gd name="T86" fmla="*/ 43 w 69"/>
                  <a:gd name="T87" fmla="*/ 4 h 19"/>
                  <a:gd name="T88" fmla="*/ 37 w 69"/>
                  <a:gd name="T89" fmla="*/ 4 h 19"/>
                  <a:gd name="T90" fmla="*/ 33 w 69"/>
                  <a:gd name="T91" fmla="*/ 4 h 19"/>
                  <a:gd name="T92" fmla="*/ 24 w 69"/>
                  <a:gd name="T93" fmla="*/ 9 h 19"/>
                  <a:gd name="T94" fmla="*/ 17 w 69"/>
                  <a:gd name="T95" fmla="*/ 13 h 19"/>
                  <a:gd name="T96" fmla="*/ 36 w 69"/>
                  <a:gd name="T97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9" h="19">
                    <a:moveTo>
                      <a:pt x="67" y="19"/>
                    </a:moveTo>
                    <a:cubicBezTo>
                      <a:pt x="68" y="19"/>
                      <a:pt x="69" y="18"/>
                      <a:pt x="69" y="17"/>
                    </a:cubicBezTo>
                    <a:cubicBezTo>
                      <a:pt x="69" y="13"/>
                      <a:pt x="69" y="8"/>
                      <a:pt x="69" y="4"/>
                    </a:cubicBezTo>
                    <a:cubicBezTo>
                      <a:pt x="69" y="4"/>
                      <a:pt x="69" y="4"/>
                      <a:pt x="69" y="4"/>
                    </a:cubicBezTo>
                    <a:cubicBezTo>
                      <a:pt x="69" y="3"/>
                      <a:pt x="69" y="2"/>
                      <a:pt x="68" y="2"/>
                    </a:cubicBezTo>
                    <a:cubicBezTo>
                      <a:pt x="59" y="1"/>
                      <a:pt x="49" y="1"/>
                      <a:pt x="40" y="0"/>
                    </a:cubicBezTo>
                    <a:cubicBezTo>
                      <a:pt x="27" y="0"/>
                      <a:pt x="14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6"/>
                      <a:pt x="0" y="11"/>
                      <a:pt x="0" y="15"/>
                    </a:cubicBezTo>
                    <a:cubicBezTo>
                      <a:pt x="0" y="16"/>
                      <a:pt x="0" y="16"/>
                      <a:pt x="1" y="16"/>
                    </a:cubicBezTo>
                    <a:cubicBezTo>
                      <a:pt x="1" y="17"/>
                      <a:pt x="1" y="17"/>
                      <a:pt x="2" y="17"/>
                    </a:cubicBezTo>
                    <a:cubicBezTo>
                      <a:pt x="23" y="17"/>
                      <a:pt x="45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lose/>
                    <a:moveTo>
                      <a:pt x="37" y="15"/>
                    </a:moveTo>
                    <a:cubicBezTo>
                      <a:pt x="40" y="13"/>
                      <a:pt x="43" y="10"/>
                      <a:pt x="46" y="7"/>
                    </a:cubicBezTo>
                    <a:cubicBezTo>
                      <a:pt x="47" y="6"/>
                      <a:pt x="48" y="5"/>
                      <a:pt x="49" y="5"/>
                    </a:cubicBezTo>
                    <a:cubicBezTo>
                      <a:pt x="49" y="5"/>
                      <a:pt x="48" y="8"/>
                      <a:pt x="48" y="8"/>
                    </a:cubicBezTo>
                    <a:cubicBezTo>
                      <a:pt x="46" y="11"/>
                      <a:pt x="44" y="13"/>
                      <a:pt x="42" y="15"/>
                    </a:cubicBezTo>
                    <a:cubicBezTo>
                      <a:pt x="40" y="15"/>
                      <a:pt x="39" y="15"/>
                      <a:pt x="37" y="15"/>
                    </a:cubicBezTo>
                    <a:close/>
                    <a:moveTo>
                      <a:pt x="33" y="15"/>
                    </a:moveTo>
                    <a:cubicBezTo>
                      <a:pt x="36" y="13"/>
                      <a:pt x="39" y="10"/>
                      <a:pt x="42" y="8"/>
                    </a:cubicBezTo>
                    <a:cubicBezTo>
                      <a:pt x="43" y="7"/>
                      <a:pt x="44" y="6"/>
                      <a:pt x="45" y="5"/>
                    </a:cubicBezTo>
                    <a:cubicBezTo>
                      <a:pt x="44" y="6"/>
                      <a:pt x="43" y="8"/>
                      <a:pt x="42" y="9"/>
                    </a:cubicBezTo>
                    <a:cubicBezTo>
                      <a:pt x="40" y="11"/>
                      <a:pt x="38" y="13"/>
                      <a:pt x="36" y="15"/>
                    </a:cubicBezTo>
                    <a:cubicBezTo>
                      <a:pt x="35" y="15"/>
                      <a:pt x="34" y="15"/>
                      <a:pt x="33" y="15"/>
                    </a:cubicBezTo>
                    <a:close/>
                    <a:moveTo>
                      <a:pt x="20" y="14"/>
                    </a:moveTo>
                    <a:cubicBezTo>
                      <a:pt x="23" y="12"/>
                      <a:pt x="26" y="10"/>
                      <a:pt x="28" y="7"/>
                    </a:cubicBezTo>
                    <a:cubicBezTo>
                      <a:pt x="29" y="6"/>
                      <a:pt x="30" y="5"/>
                      <a:pt x="31" y="5"/>
                    </a:cubicBezTo>
                    <a:cubicBezTo>
                      <a:pt x="30" y="5"/>
                      <a:pt x="30" y="7"/>
                      <a:pt x="29" y="8"/>
                    </a:cubicBezTo>
                    <a:cubicBezTo>
                      <a:pt x="27" y="10"/>
                      <a:pt x="25" y="12"/>
                      <a:pt x="23" y="14"/>
                    </a:cubicBezTo>
                    <a:cubicBezTo>
                      <a:pt x="22" y="14"/>
                      <a:pt x="21" y="14"/>
                      <a:pt x="20" y="14"/>
                    </a:cubicBezTo>
                    <a:close/>
                    <a:moveTo>
                      <a:pt x="3" y="14"/>
                    </a:moveTo>
                    <a:cubicBezTo>
                      <a:pt x="8" y="12"/>
                      <a:pt x="11" y="8"/>
                      <a:pt x="15" y="5"/>
                    </a:cubicBezTo>
                    <a:cubicBezTo>
                      <a:pt x="19" y="2"/>
                      <a:pt x="13" y="8"/>
                      <a:pt x="12" y="9"/>
                    </a:cubicBezTo>
                    <a:cubicBezTo>
                      <a:pt x="10" y="11"/>
                      <a:pt x="9" y="12"/>
                      <a:pt x="7" y="14"/>
                    </a:cubicBezTo>
                    <a:cubicBezTo>
                      <a:pt x="6" y="14"/>
                      <a:pt x="5" y="14"/>
                      <a:pt x="3" y="14"/>
                    </a:cubicBezTo>
                    <a:close/>
                    <a:moveTo>
                      <a:pt x="12" y="3"/>
                    </a:moveTo>
                    <a:cubicBezTo>
                      <a:pt x="9" y="5"/>
                      <a:pt x="6" y="7"/>
                      <a:pt x="4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9"/>
                      <a:pt x="4" y="8"/>
                      <a:pt x="4" y="8"/>
                    </a:cubicBezTo>
                    <a:cubicBezTo>
                      <a:pt x="6" y="6"/>
                      <a:pt x="7" y="5"/>
                      <a:pt x="8" y="3"/>
                    </a:cubicBezTo>
                    <a:cubicBezTo>
                      <a:pt x="9" y="3"/>
                      <a:pt x="10" y="3"/>
                      <a:pt x="12" y="3"/>
                    </a:cubicBezTo>
                    <a:close/>
                    <a:moveTo>
                      <a:pt x="22" y="3"/>
                    </a:moveTo>
                    <a:cubicBezTo>
                      <a:pt x="23" y="3"/>
                      <a:pt x="24" y="3"/>
                      <a:pt x="25" y="3"/>
                    </a:cubicBezTo>
                    <a:cubicBezTo>
                      <a:pt x="23" y="4"/>
                      <a:pt x="21" y="5"/>
                      <a:pt x="20" y="6"/>
                    </a:cubicBezTo>
                    <a:cubicBezTo>
                      <a:pt x="21" y="5"/>
                      <a:pt x="21" y="4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lose/>
                    <a:moveTo>
                      <a:pt x="18" y="3"/>
                    </a:moveTo>
                    <a:cubicBezTo>
                      <a:pt x="19" y="3"/>
                      <a:pt x="20" y="3"/>
                      <a:pt x="21" y="3"/>
                    </a:cubicBezTo>
                    <a:cubicBezTo>
                      <a:pt x="17" y="6"/>
                      <a:pt x="14" y="9"/>
                      <a:pt x="10" y="12"/>
                    </a:cubicBezTo>
                    <a:cubicBezTo>
                      <a:pt x="10" y="13"/>
                      <a:pt x="7" y="15"/>
                      <a:pt x="10" y="12"/>
                    </a:cubicBezTo>
                    <a:cubicBezTo>
                      <a:pt x="11" y="11"/>
                      <a:pt x="12" y="10"/>
                      <a:pt x="13" y="9"/>
                    </a:cubicBezTo>
                    <a:cubicBezTo>
                      <a:pt x="15" y="7"/>
                      <a:pt x="16" y="6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lose/>
                    <a:moveTo>
                      <a:pt x="3" y="8"/>
                    </a:moveTo>
                    <a:cubicBezTo>
                      <a:pt x="4" y="7"/>
                      <a:pt x="8" y="1"/>
                      <a:pt x="6" y="5"/>
                    </a:cubicBezTo>
                    <a:cubicBezTo>
                      <a:pt x="5" y="6"/>
                      <a:pt x="4" y="7"/>
                      <a:pt x="3" y="9"/>
                    </a:cubicBezTo>
                    <a:cubicBezTo>
                      <a:pt x="3" y="9"/>
                      <a:pt x="3" y="8"/>
                      <a:pt x="3" y="8"/>
                    </a:cubicBezTo>
                    <a:close/>
                    <a:moveTo>
                      <a:pt x="3" y="11"/>
                    </a:moveTo>
                    <a:cubicBezTo>
                      <a:pt x="4" y="10"/>
                      <a:pt x="5" y="9"/>
                      <a:pt x="7" y="8"/>
                    </a:cubicBezTo>
                    <a:cubicBezTo>
                      <a:pt x="8" y="7"/>
                      <a:pt x="9" y="6"/>
                      <a:pt x="10" y="5"/>
                    </a:cubicBezTo>
                    <a:cubicBezTo>
                      <a:pt x="12" y="4"/>
                      <a:pt x="12" y="4"/>
                      <a:pt x="11" y="5"/>
                    </a:cubicBezTo>
                    <a:cubicBezTo>
                      <a:pt x="8" y="8"/>
                      <a:pt x="6" y="10"/>
                      <a:pt x="3" y="13"/>
                    </a:cubicBezTo>
                    <a:cubicBezTo>
                      <a:pt x="3" y="12"/>
                      <a:pt x="3" y="12"/>
                      <a:pt x="3" y="11"/>
                    </a:cubicBezTo>
                    <a:close/>
                    <a:moveTo>
                      <a:pt x="13" y="3"/>
                    </a:move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6" y="3"/>
                      <a:pt x="17" y="3"/>
                    </a:cubicBezTo>
                    <a:cubicBezTo>
                      <a:pt x="12" y="6"/>
                      <a:pt x="8" y="10"/>
                      <a:pt x="4" y="13"/>
                    </a:cubicBezTo>
                    <a:cubicBezTo>
                      <a:pt x="7" y="11"/>
                      <a:pt x="11" y="7"/>
                      <a:pt x="13" y="3"/>
                    </a:cubicBezTo>
                    <a:close/>
                    <a:moveTo>
                      <a:pt x="3" y="7"/>
                    </a:moveTo>
                    <a:cubicBezTo>
                      <a:pt x="3" y="6"/>
                      <a:pt x="3" y="4"/>
                      <a:pt x="3" y="3"/>
                    </a:cubicBezTo>
                    <a:cubicBezTo>
                      <a:pt x="4" y="3"/>
                      <a:pt x="5" y="3"/>
                      <a:pt x="6" y="3"/>
                    </a:cubicBezTo>
                    <a:cubicBezTo>
                      <a:pt x="5" y="4"/>
                      <a:pt x="4" y="5"/>
                      <a:pt x="3" y="7"/>
                    </a:cubicBezTo>
                    <a:close/>
                    <a:moveTo>
                      <a:pt x="16" y="8"/>
                    </a:moveTo>
                    <a:cubicBezTo>
                      <a:pt x="17" y="8"/>
                      <a:pt x="17" y="7"/>
                      <a:pt x="18" y="7"/>
                    </a:cubicBezTo>
                    <a:cubicBezTo>
                      <a:pt x="18" y="6"/>
                      <a:pt x="22" y="3"/>
                      <a:pt x="20" y="4"/>
                    </a:cubicBezTo>
                    <a:cubicBezTo>
                      <a:pt x="18" y="7"/>
                      <a:pt x="16" y="11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4"/>
                      <a:pt x="10" y="14"/>
                      <a:pt x="9" y="14"/>
                    </a:cubicBezTo>
                    <a:cubicBezTo>
                      <a:pt x="11" y="13"/>
                      <a:pt x="14" y="11"/>
                      <a:pt x="16" y="8"/>
                    </a:cubicBezTo>
                    <a:close/>
                    <a:moveTo>
                      <a:pt x="14" y="14"/>
                    </a:moveTo>
                    <a:cubicBezTo>
                      <a:pt x="17" y="11"/>
                      <a:pt x="19" y="7"/>
                      <a:pt x="23" y="4"/>
                    </a:cubicBezTo>
                    <a:cubicBezTo>
                      <a:pt x="24" y="4"/>
                      <a:pt x="24" y="4"/>
                      <a:pt x="23" y="5"/>
                    </a:cubicBezTo>
                    <a:cubicBezTo>
                      <a:pt x="21" y="6"/>
                      <a:pt x="20" y="7"/>
                      <a:pt x="19" y="9"/>
                    </a:cubicBezTo>
                    <a:cubicBezTo>
                      <a:pt x="18" y="10"/>
                      <a:pt x="17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lose/>
                    <a:moveTo>
                      <a:pt x="19" y="14"/>
                    </a:moveTo>
                    <a:cubicBezTo>
                      <a:pt x="19" y="14"/>
                      <a:pt x="18" y="14"/>
                      <a:pt x="17" y="14"/>
                    </a:cubicBezTo>
                    <a:cubicBezTo>
                      <a:pt x="20" y="12"/>
                      <a:pt x="23" y="9"/>
                      <a:pt x="26" y="6"/>
                    </a:cubicBezTo>
                    <a:cubicBezTo>
                      <a:pt x="31" y="2"/>
                      <a:pt x="25" y="7"/>
                      <a:pt x="24" y="8"/>
                    </a:cubicBezTo>
                    <a:cubicBezTo>
                      <a:pt x="22" y="10"/>
                      <a:pt x="21" y="12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lose/>
                    <a:moveTo>
                      <a:pt x="29" y="15"/>
                    </a:moveTo>
                    <a:cubicBezTo>
                      <a:pt x="27" y="15"/>
                      <a:pt x="26" y="15"/>
                      <a:pt x="24" y="14"/>
                    </a:cubicBezTo>
                    <a:cubicBezTo>
                      <a:pt x="27" y="13"/>
                      <a:pt x="29" y="11"/>
                      <a:pt x="32" y="8"/>
                    </a:cubicBezTo>
                    <a:cubicBezTo>
                      <a:pt x="33" y="7"/>
                      <a:pt x="34" y="6"/>
                      <a:pt x="35" y="5"/>
                    </a:cubicBezTo>
                    <a:cubicBezTo>
                      <a:pt x="38" y="4"/>
                      <a:pt x="35" y="6"/>
                      <a:pt x="35" y="6"/>
                    </a:cubicBezTo>
                    <a:cubicBezTo>
                      <a:pt x="33" y="9"/>
                      <a:pt x="31" y="12"/>
                      <a:pt x="29" y="14"/>
                    </a:cubicBezTo>
                    <a:cubicBezTo>
                      <a:pt x="29" y="15"/>
                      <a:pt x="29" y="15"/>
                      <a:pt x="29" y="15"/>
                    </a:cubicBezTo>
                    <a:close/>
                    <a:moveTo>
                      <a:pt x="33" y="14"/>
                    </a:moveTo>
                    <a:cubicBezTo>
                      <a:pt x="33" y="15"/>
                      <a:pt x="33" y="15"/>
                      <a:pt x="33" y="15"/>
                    </a:cubicBezTo>
                    <a:cubicBezTo>
                      <a:pt x="32" y="15"/>
                      <a:pt x="31" y="15"/>
                      <a:pt x="30" y="15"/>
                    </a:cubicBezTo>
                    <a:cubicBezTo>
                      <a:pt x="33" y="12"/>
                      <a:pt x="36" y="8"/>
                      <a:pt x="40" y="5"/>
                    </a:cubicBezTo>
                    <a:cubicBezTo>
                      <a:pt x="43" y="3"/>
                      <a:pt x="39" y="7"/>
                      <a:pt x="39" y="8"/>
                    </a:cubicBezTo>
                    <a:cubicBezTo>
                      <a:pt x="37" y="10"/>
                      <a:pt x="35" y="12"/>
                      <a:pt x="33" y="14"/>
                    </a:cubicBezTo>
                    <a:close/>
                    <a:moveTo>
                      <a:pt x="61" y="5"/>
                    </a:moveTo>
                    <a:cubicBezTo>
                      <a:pt x="58" y="8"/>
                      <a:pt x="54" y="11"/>
                      <a:pt x="52" y="14"/>
                    </a:cubicBezTo>
                    <a:cubicBezTo>
                      <a:pt x="54" y="11"/>
                      <a:pt x="57" y="8"/>
                      <a:pt x="59" y="4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61" y="4"/>
                      <a:pt x="63" y="4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2" y="7"/>
                      <a:pt x="60" y="10"/>
                      <a:pt x="58" y="12"/>
                    </a:cubicBezTo>
                    <a:cubicBezTo>
                      <a:pt x="58" y="12"/>
                      <a:pt x="59" y="11"/>
                      <a:pt x="59" y="11"/>
                    </a:cubicBezTo>
                    <a:cubicBezTo>
                      <a:pt x="60" y="9"/>
                      <a:pt x="61" y="7"/>
                      <a:pt x="62" y="5"/>
                    </a:cubicBezTo>
                    <a:cubicBezTo>
                      <a:pt x="62" y="5"/>
                      <a:pt x="61" y="5"/>
                      <a:pt x="61" y="5"/>
                    </a:cubicBezTo>
                    <a:close/>
                    <a:moveTo>
                      <a:pt x="54" y="4"/>
                    </a:moveTo>
                    <a:cubicBezTo>
                      <a:pt x="52" y="5"/>
                      <a:pt x="51" y="7"/>
                      <a:pt x="49" y="8"/>
                    </a:cubicBezTo>
                    <a:cubicBezTo>
                      <a:pt x="48" y="9"/>
                      <a:pt x="48" y="10"/>
                      <a:pt x="47" y="10"/>
                    </a:cubicBezTo>
                    <a:cubicBezTo>
                      <a:pt x="49" y="8"/>
                      <a:pt x="50" y="6"/>
                      <a:pt x="51" y="4"/>
                    </a:cubicBezTo>
                    <a:cubicBezTo>
                      <a:pt x="51" y="4"/>
                      <a:pt x="51" y="4"/>
                      <a:pt x="51" y="3"/>
                    </a:cubicBezTo>
                    <a:cubicBezTo>
                      <a:pt x="53" y="4"/>
                      <a:pt x="56" y="4"/>
                      <a:pt x="59" y="4"/>
                    </a:cubicBezTo>
                    <a:cubicBezTo>
                      <a:pt x="55" y="6"/>
                      <a:pt x="52" y="9"/>
                      <a:pt x="50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2" y="9"/>
                      <a:pt x="53" y="6"/>
                      <a:pt x="55" y="4"/>
                    </a:cubicBezTo>
                    <a:cubicBezTo>
                      <a:pt x="55" y="4"/>
                      <a:pt x="55" y="4"/>
                      <a:pt x="54" y="4"/>
                    </a:cubicBezTo>
                    <a:close/>
                    <a:moveTo>
                      <a:pt x="50" y="8"/>
                    </a:moveTo>
                    <a:cubicBezTo>
                      <a:pt x="51" y="7"/>
                      <a:pt x="53" y="6"/>
                      <a:pt x="54" y="5"/>
                    </a:cubicBezTo>
                    <a:cubicBezTo>
                      <a:pt x="53" y="6"/>
                      <a:pt x="52" y="7"/>
                      <a:pt x="52" y="8"/>
                    </a:cubicBezTo>
                    <a:cubicBezTo>
                      <a:pt x="50" y="10"/>
                      <a:pt x="49" y="12"/>
                      <a:pt x="47" y="15"/>
                    </a:cubicBezTo>
                    <a:cubicBezTo>
                      <a:pt x="47" y="15"/>
                      <a:pt x="47" y="15"/>
                      <a:pt x="48" y="15"/>
                    </a:cubicBezTo>
                    <a:cubicBezTo>
                      <a:pt x="51" y="12"/>
                      <a:pt x="54" y="9"/>
                      <a:pt x="57" y="6"/>
                    </a:cubicBezTo>
                    <a:cubicBezTo>
                      <a:pt x="58" y="5"/>
                      <a:pt x="58" y="5"/>
                      <a:pt x="57" y="6"/>
                    </a:cubicBezTo>
                    <a:cubicBezTo>
                      <a:pt x="56" y="8"/>
                      <a:pt x="55" y="9"/>
                      <a:pt x="54" y="10"/>
                    </a:cubicBezTo>
                    <a:cubicBezTo>
                      <a:pt x="53" y="12"/>
                      <a:pt x="51" y="13"/>
                      <a:pt x="50" y="15"/>
                    </a:cubicBezTo>
                    <a:cubicBezTo>
                      <a:pt x="50" y="15"/>
                      <a:pt x="50" y="15"/>
                      <a:pt x="50" y="16"/>
                    </a:cubicBezTo>
                    <a:cubicBezTo>
                      <a:pt x="48" y="15"/>
                      <a:pt x="45" y="15"/>
                      <a:pt x="43" y="15"/>
                    </a:cubicBezTo>
                    <a:cubicBezTo>
                      <a:pt x="46" y="13"/>
                      <a:pt x="48" y="10"/>
                      <a:pt x="50" y="8"/>
                    </a:cubicBezTo>
                    <a:close/>
                    <a:moveTo>
                      <a:pt x="58" y="8"/>
                    </a:moveTo>
                    <a:cubicBezTo>
                      <a:pt x="59" y="8"/>
                      <a:pt x="60" y="7"/>
                      <a:pt x="61" y="6"/>
                    </a:cubicBezTo>
                    <a:cubicBezTo>
                      <a:pt x="60" y="7"/>
                      <a:pt x="60" y="8"/>
                      <a:pt x="59" y="9"/>
                    </a:cubicBezTo>
                    <a:cubicBezTo>
                      <a:pt x="58" y="12"/>
                      <a:pt x="56" y="14"/>
                      <a:pt x="54" y="15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3" y="16"/>
                      <a:pt x="52" y="16"/>
                      <a:pt x="51" y="16"/>
                    </a:cubicBezTo>
                    <a:cubicBezTo>
                      <a:pt x="53" y="13"/>
                      <a:pt x="56" y="11"/>
                      <a:pt x="58" y="8"/>
                    </a:cubicBezTo>
                    <a:close/>
                    <a:moveTo>
                      <a:pt x="62" y="8"/>
                    </a:moveTo>
                    <a:cubicBezTo>
                      <a:pt x="63" y="7"/>
                      <a:pt x="65" y="4"/>
                      <a:pt x="64" y="7"/>
                    </a:cubicBezTo>
                    <a:cubicBezTo>
                      <a:pt x="63" y="10"/>
                      <a:pt x="61" y="13"/>
                      <a:pt x="59" y="15"/>
                    </a:cubicBezTo>
                    <a:cubicBezTo>
                      <a:pt x="58" y="15"/>
                      <a:pt x="59" y="16"/>
                      <a:pt x="59" y="16"/>
                    </a:cubicBezTo>
                    <a:cubicBezTo>
                      <a:pt x="61" y="15"/>
                      <a:pt x="60" y="15"/>
                      <a:pt x="62" y="14"/>
                    </a:cubicBezTo>
                    <a:cubicBezTo>
                      <a:pt x="64" y="12"/>
                      <a:pt x="66" y="11"/>
                      <a:pt x="62" y="15"/>
                    </a:cubicBezTo>
                    <a:cubicBezTo>
                      <a:pt x="62" y="15"/>
                      <a:pt x="62" y="16"/>
                      <a:pt x="63" y="16"/>
                    </a:cubicBezTo>
                    <a:cubicBezTo>
                      <a:pt x="63" y="15"/>
                      <a:pt x="64" y="15"/>
                      <a:pt x="65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3" y="15"/>
                      <a:pt x="64" y="14"/>
                    </a:cubicBezTo>
                    <a:cubicBezTo>
                      <a:pt x="65" y="13"/>
                      <a:pt x="66" y="12"/>
                      <a:pt x="66" y="10"/>
                    </a:cubicBezTo>
                    <a:cubicBezTo>
                      <a:pt x="66" y="10"/>
                      <a:pt x="66" y="9"/>
                      <a:pt x="66" y="10"/>
                    </a:cubicBezTo>
                    <a:cubicBezTo>
                      <a:pt x="64" y="10"/>
                      <a:pt x="64" y="10"/>
                      <a:pt x="63" y="11"/>
                    </a:cubicBezTo>
                    <a:cubicBezTo>
                      <a:pt x="63" y="12"/>
                      <a:pt x="59" y="16"/>
                      <a:pt x="61" y="13"/>
                    </a:cubicBezTo>
                    <a:cubicBezTo>
                      <a:pt x="63" y="11"/>
                      <a:pt x="64" y="8"/>
                      <a:pt x="66" y="5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6" y="9"/>
                      <a:pt x="66" y="12"/>
                      <a:pt x="66" y="16"/>
                    </a:cubicBezTo>
                    <a:cubicBezTo>
                      <a:pt x="62" y="16"/>
                      <a:pt x="59" y="16"/>
                      <a:pt x="55" y="16"/>
                    </a:cubicBezTo>
                    <a:cubicBezTo>
                      <a:pt x="58" y="14"/>
                      <a:pt x="60" y="11"/>
                      <a:pt x="62" y="8"/>
                    </a:cubicBezTo>
                    <a:close/>
                    <a:moveTo>
                      <a:pt x="36" y="3"/>
                    </a:moveTo>
                    <a:cubicBezTo>
                      <a:pt x="41" y="3"/>
                      <a:pt x="45" y="3"/>
                      <a:pt x="50" y="3"/>
                    </a:cubicBezTo>
                    <a:cubicBezTo>
                      <a:pt x="48" y="5"/>
                      <a:pt x="46" y="6"/>
                      <a:pt x="44" y="8"/>
                    </a:cubicBezTo>
                    <a:cubicBezTo>
                      <a:pt x="45" y="7"/>
                      <a:pt x="46" y="5"/>
                      <a:pt x="47" y="4"/>
                    </a:cubicBezTo>
                    <a:cubicBezTo>
                      <a:pt x="47" y="4"/>
                      <a:pt x="47" y="4"/>
                      <a:pt x="46" y="4"/>
                    </a:cubicBezTo>
                    <a:cubicBezTo>
                      <a:pt x="42" y="6"/>
                      <a:pt x="40" y="9"/>
                      <a:pt x="36" y="12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9" y="9"/>
                      <a:pt x="41" y="6"/>
                      <a:pt x="43" y="4"/>
                    </a:cubicBezTo>
                    <a:cubicBezTo>
                      <a:pt x="43" y="4"/>
                      <a:pt x="43" y="3"/>
                      <a:pt x="42" y="3"/>
                    </a:cubicBezTo>
                    <a:cubicBezTo>
                      <a:pt x="39" y="5"/>
                      <a:pt x="36" y="8"/>
                      <a:pt x="33" y="11"/>
                    </a:cubicBezTo>
                    <a:cubicBezTo>
                      <a:pt x="32" y="12"/>
                      <a:pt x="29" y="16"/>
                      <a:pt x="31" y="12"/>
                    </a:cubicBezTo>
                    <a:cubicBezTo>
                      <a:pt x="33" y="10"/>
                      <a:pt x="35" y="7"/>
                      <a:pt x="37" y="4"/>
                    </a:cubicBezTo>
                    <a:cubicBezTo>
                      <a:pt x="38" y="4"/>
                      <a:pt x="37" y="4"/>
                      <a:pt x="37" y="4"/>
                    </a:cubicBezTo>
                    <a:cubicBezTo>
                      <a:pt x="34" y="5"/>
                      <a:pt x="31" y="8"/>
                      <a:pt x="29" y="10"/>
                    </a:cubicBezTo>
                    <a:cubicBezTo>
                      <a:pt x="28" y="11"/>
                      <a:pt x="22" y="16"/>
                      <a:pt x="25" y="12"/>
                    </a:cubicBezTo>
                    <a:cubicBezTo>
                      <a:pt x="28" y="9"/>
                      <a:pt x="30" y="7"/>
                      <a:pt x="33" y="4"/>
                    </a:cubicBezTo>
                    <a:cubicBezTo>
                      <a:pt x="33" y="4"/>
                      <a:pt x="33" y="3"/>
                      <a:pt x="32" y="3"/>
                    </a:cubicBezTo>
                    <a:cubicBezTo>
                      <a:pt x="29" y="5"/>
                      <a:pt x="27" y="8"/>
                      <a:pt x="24" y="10"/>
                    </a:cubicBezTo>
                    <a:cubicBezTo>
                      <a:pt x="23" y="11"/>
                      <a:pt x="23" y="12"/>
                      <a:pt x="22" y="12"/>
                    </a:cubicBezTo>
                    <a:cubicBezTo>
                      <a:pt x="19" y="15"/>
                      <a:pt x="23" y="10"/>
                      <a:pt x="24" y="9"/>
                    </a:cubicBezTo>
                    <a:cubicBezTo>
                      <a:pt x="25" y="7"/>
                      <a:pt x="27" y="6"/>
                      <a:pt x="29" y="4"/>
                    </a:cubicBezTo>
                    <a:cubicBezTo>
                      <a:pt x="30" y="4"/>
                      <a:pt x="29" y="3"/>
                      <a:pt x="29" y="3"/>
                    </a:cubicBezTo>
                    <a:cubicBezTo>
                      <a:pt x="25" y="5"/>
                      <a:pt x="23" y="8"/>
                      <a:pt x="20" y="11"/>
                    </a:cubicBezTo>
                    <a:cubicBezTo>
                      <a:pt x="19" y="12"/>
                      <a:pt x="18" y="13"/>
                      <a:pt x="17" y="13"/>
                    </a:cubicBezTo>
                    <a:cubicBezTo>
                      <a:pt x="18" y="13"/>
                      <a:pt x="19" y="11"/>
                      <a:pt x="19" y="10"/>
                    </a:cubicBezTo>
                    <a:cubicBezTo>
                      <a:pt x="21" y="8"/>
                      <a:pt x="23" y="6"/>
                      <a:pt x="25" y="3"/>
                    </a:cubicBezTo>
                    <a:cubicBezTo>
                      <a:pt x="26" y="3"/>
                      <a:pt x="26" y="3"/>
                      <a:pt x="25" y="3"/>
                    </a:cubicBezTo>
                    <a:cubicBezTo>
                      <a:pt x="29" y="3"/>
                      <a:pt x="33" y="3"/>
                      <a:pt x="3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77"/>
              <p:cNvSpPr>
                <a:spLocks noEditPoints="1"/>
              </p:cNvSpPr>
              <p:nvPr/>
            </p:nvSpPr>
            <p:spPr bwMode="auto">
              <a:xfrm>
                <a:off x="3555" y="1632"/>
                <a:ext cx="42" cy="40"/>
              </a:xfrm>
              <a:custGeom>
                <a:avLst/>
                <a:gdLst>
                  <a:gd name="T0" fmla="*/ 11 w 18"/>
                  <a:gd name="T1" fmla="*/ 16 h 17"/>
                  <a:gd name="T2" fmla="*/ 17 w 18"/>
                  <a:gd name="T3" fmla="*/ 7 h 17"/>
                  <a:gd name="T4" fmla="*/ 8 w 18"/>
                  <a:gd name="T5" fmla="*/ 0 h 17"/>
                  <a:gd name="T6" fmla="*/ 8 w 18"/>
                  <a:gd name="T7" fmla="*/ 0 h 17"/>
                  <a:gd name="T8" fmla="*/ 0 w 18"/>
                  <a:gd name="T9" fmla="*/ 8 h 17"/>
                  <a:gd name="T10" fmla="*/ 11 w 18"/>
                  <a:gd name="T11" fmla="*/ 16 h 17"/>
                  <a:gd name="T12" fmla="*/ 10 w 18"/>
                  <a:gd name="T13" fmla="*/ 13 h 17"/>
                  <a:gd name="T14" fmla="*/ 3 w 18"/>
                  <a:gd name="T15" fmla="*/ 8 h 17"/>
                  <a:gd name="T16" fmla="*/ 4 w 18"/>
                  <a:gd name="T17" fmla="*/ 8 h 17"/>
                  <a:gd name="T18" fmla="*/ 10 w 18"/>
                  <a:gd name="T19" fmla="*/ 5 h 17"/>
                  <a:gd name="T20" fmla="*/ 5 w 18"/>
                  <a:gd name="T21" fmla="*/ 10 h 17"/>
                  <a:gd name="T22" fmla="*/ 5 w 18"/>
                  <a:gd name="T23" fmla="*/ 11 h 17"/>
                  <a:gd name="T24" fmla="*/ 11 w 18"/>
                  <a:gd name="T25" fmla="*/ 7 h 17"/>
                  <a:gd name="T26" fmla="*/ 7 w 18"/>
                  <a:gd name="T27" fmla="*/ 12 h 17"/>
                  <a:gd name="T28" fmla="*/ 8 w 18"/>
                  <a:gd name="T29" fmla="*/ 12 h 17"/>
                  <a:gd name="T30" fmla="*/ 13 w 18"/>
                  <a:gd name="T31" fmla="*/ 10 h 17"/>
                  <a:gd name="T32" fmla="*/ 11 w 18"/>
                  <a:gd name="T33" fmla="*/ 12 h 17"/>
                  <a:gd name="T34" fmla="*/ 11 w 18"/>
                  <a:gd name="T35" fmla="*/ 13 h 17"/>
                  <a:gd name="T36" fmla="*/ 10 w 18"/>
                  <a:gd name="T37" fmla="*/ 13 h 17"/>
                  <a:gd name="T38" fmla="*/ 12 w 18"/>
                  <a:gd name="T39" fmla="*/ 13 h 17"/>
                  <a:gd name="T40" fmla="*/ 14 w 18"/>
                  <a:gd name="T41" fmla="*/ 9 h 17"/>
                  <a:gd name="T42" fmla="*/ 14 w 18"/>
                  <a:gd name="T43" fmla="*/ 9 h 17"/>
                  <a:gd name="T44" fmla="*/ 9 w 18"/>
                  <a:gd name="T45" fmla="*/ 11 h 17"/>
                  <a:gd name="T46" fmla="*/ 13 w 18"/>
                  <a:gd name="T47" fmla="*/ 6 h 17"/>
                  <a:gd name="T48" fmla="*/ 12 w 18"/>
                  <a:gd name="T49" fmla="*/ 6 h 17"/>
                  <a:gd name="T50" fmla="*/ 8 w 18"/>
                  <a:gd name="T51" fmla="*/ 9 h 17"/>
                  <a:gd name="T52" fmla="*/ 12 w 18"/>
                  <a:gd name="T53" fmla="*/ 5 h 17"/>
                  <a:gd name="T54" fmla="*/ 11 w 18"/>
                  <a:gd name="T55" fmla="*/ 4 h 17"/>
                  <a:gd name="T56" fmla="*/ 6 w 18"/>
                  <a:gd name="T57" fmla="*/ 6 h 17"/>
                  <a:gd name="T58" fmla="*/ 10 w 18"/>
                  <a:gd name="T59" fmla="*/ 3 h 17"/>
                  <a:gd name="T60" fmla="*/ 12 w 18"/>
                  <a:gd name="T61" fmla="*/ 13 h 17"/>
                  <a:gd name="T62" fmla="*/ 7 w 18"/>
                  <a:gd name="T63" fmla="*/ 3 h 17"/>
                  <a:gd name="T64" fmla="*/ 5 w 18"/>
                  <a:gd name="T65" fmla="*/ 4 h 17"/>
                  <a:gd name="T66" fmla="*/ 7 w 18"/>
                  <a:gd name="T67" fmla="*/ 3 h 17"/>
                  <a:gd name="T68" fmla="*/ 4 w 18"/>
                  <a:gd name="T69" fmla="*/ 5 h 17"/>
                  <a:gd name="T70" fmla="*/ 5 w 18"/>
                  <a:gd name="T71" fmla="*/ 5 h 17"/>
                  <a:gd name="T72" fmla="*/ 9 w 18"/>
                  <a:gd name="T73" fmla="*/ 3 h 17"/>
                  <a:gd name="T74" fmla="*/ 3 w 18"/>
                  <a:gd name="T75" fmla="*/ 8 h 17"/>
                  <a:gd name="T76" fmla="*/ 3 w 18"/>
                  <a:gd name="T77" fmla="*/ 8 h 17"/>
                  <a:gd name="T78" fmla="*/ 4 w 18"/>
                  <a:gd name="T79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8" h="17">
                    <a:moveTo>
                      <a:pt x="11" y="16"/>
                    </a:moveTo>
                    <a:cubicBezTo>
                      <a:pt x="15" y="15"/>
                      <a:pt x="18" y="11"/>
                      <a:pt x="17" y="7"/>
                    </a:cubicBezTo>
                    <a:cubicBezTo>
                      <a:pt x="17" y="2"/>
                      <a:pt x="12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4"/>
                      <a:pt x="0" y="8"/>
                    </a:cubicBezTo>
                    <a:cubicBezTo>
                      <a:pt x="1" y="14"/>
                      <a:pt x="6" y="17"/>
                      <a:pt x="11" y="16"/>
                    </a:cubicBezTo>
                    <a:close/>
                    <a:moveTo>
                      <a:pt x="10" y="13"/>
                    </a:moveTo>
                    <a:cubicBezTo>
                      <a:pt x="7" y="14"/>
                      <a:pt x="4" y="12"/>
                      <a:pt x="3" y="8"/>
                    </a:cubicBezTo>
                    <a:cubicBezTo>
                      <a:pt x="3" y="8"/>
                      <a:pt x="4" y="9"/>
                      <a:pt x="4" y="8"/>
                    </a:cubicBezTo>
                    <a:cubicBezTo>
                      <a:pt x="6" y="8"/>
                      <a:pt x="8" y="6"/>
                      <a:pt x="10" y="5"/>
                    </a:cubicBezTo>
                    <a:cubicBezTo>
                      <a:pt x="8" y="7"/>
                      <a:pt x="6" y="8"/>
                      <a:pt x="5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7" y="10"/>
                      <a:pt x="9" y="8"/>
                      <a:pt x="11" y="7"/>
                    </a:cubicBezTo>
                    <a:cubicBezTo>
                      <a:pt x="10" y="9"/>
                      <a:pt x="8" y="10"/>
                      <a:pt x="7" y="12"/>
                    </a:cubicBezTo>
                    <a:cubicBezTo>
                      <a:pt x="7" y="12"/>
                      <a:pt x="7" y="13"/>
                      <a:pt x="8" y="12"/>
                    </a:cubicBezTo>
                    <a:cubicBezTo>
                      <a:pt x="9" y="11"/>
                      <a:pt x="11" y="10"/>
                      <a:pt x="13" y="10"/>
                    </a:cubicBezTo>
                    <a:cubicBezTo>
                      <a:pt x="12" y="11"/>
                      <a:pt x="12" y="11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1" y="13"/>
                      <a:pt x="11" y="13"/>
                      <a:pt x="10" y="13"/>
                    </a:cubicBezTo>
                    <a:close/>
                    <a:moveTo>
                      <a:pt x="12" y="13"/>
                    </a:moveTo>
                    <a:cubicBezTo>
                      <a:pt x="13" y="12"/>
                      <a:pt x="13" y="10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9"/>
                      <a:pt x="10" y="10"/>
                      <a:pt x="9" y="11"/>
                    </a:cubicBezTo>
                    <a:cubicBezTo>
                      <a:pt x="10" y="9"/>
                      <a:pt x="11" y="8"/>
                      <a:pt x="13" y="6"/>
                    </a:cubicBezTo>
                    <a:cubicBezTo>
                      <a:pt x="13" y="6"/>
                      <a:pt x="12" y="6"/>
                      <a:pt x="12" y="6"/>
                    </a:cubicBezTo>
                    <a:cubicBezTo>
                      <a:pt x="11" y="7"/>
                      <a:pt x="9" y="8"/>
                      <a:pt x="8" y="9"/>
                    </a:cubicBezTo>
                    <a:cubicBezTo>
                      <a:pt x="9" y="7"/>
                      <a:pt x="10" y="6"/>
                      <a:pt x="12" y="5"/>
                    </a:cubicBezTo>
                    <a:cubicBezTo>
                      <a:pt x="12" y="4"/>
                      <a:pt x="12" y="4"/>
                      <a:pt x="11" y="4"/>
                    </a:cubicBezTo>
                    <a:cubicBezTo>
                      <a:pt x="9" y="5"/>
                      <a:pt x="8" y="5"/>
                      <a:pt x="6" y="6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5" y="3"/>
                      <a:pt x="16" y="10"/>
                      <a:pt x="12" y="13"/>
                    </a:cubicBezTo>
                    <a:close/>
                    <a:moveTo>
                      <a:pt x="7" y="3"/>
                    </a:moveTo>
                    <a:cubicBezTo>
                      <a:pt x="6" y="4"/>
                      <a:pt x="5" y="4"/>
                      <a:pt x="5" y="4"/>
                    </a:cubicBezTo>
                    <a:cubicBezTo>
                      <a:pt x="5" y="4"/>
                      <a:pt x="6" y="3"/>
                      <a:pt x="7" y="3"/>
                    </a:cubicBezTo>
                    <a:close/>
                    <a:moveTo>
                      <a:pt x="4" y="5"/>
                    </a:moveTo>
                    <a:cubicBezTo>
                      <a:pt x="4" y="5"/>
                      <a:pt x="4" y="5"/>
                      <a:pt x="5" y="5"/>
                    </a:cubicBezTo>
                    <a:cubicBezTo>
                      <a:pt x="6" y="4"/>
                      <a:pt x="7" y="4"/>
                      <a:pt x="9" y="3"/>
                    </a:cubicBezTo>
                    <a:cubicBezTo>
                      <a:pt x="7" y="5"/>
                      <a:pt x="5" y="6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7"/>
                      <a:pt x="4" y="6"/>
                      <a:pt x="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78"/>
              <p:cNvSpPr>
                <a:spLocks noEditPoints="1"/>
              </p:cNvSpPr>
              <p:nvPr/>
            </p:nvSpPr>
            <p:spPr bwMode="auto">
              <a:xfrm>
                <a:off x="2389" y="2245"/>
                <a:ext cx="59" cy="50"/>
              </a:xfrm>
              <a:custGeom>
                <a:avLst/>
                <a:gdLst>
                  <a:gd name="T0" fmla="*/ 12 w 25"/>
                  <a:gd name="T1" fmla="*/ 21 h 21"/>
                  <a:gd name="T2" fmla="*/ 13 w 25"/>
                  <a:gd name="T3" fmla="*/ 21 h 21"/>
                  <a:gd name="T4" fmla="*/ 24 w 25"/>
                  <a:gd name="T5" fmla="*/ 12 h 21"/>
                  <a:gd name="T6" fmla="*/ 15 w 25"/>
                  <a:gd name="T7" fmla="*/ 2 h 21"/>
                  <a:gd name="T8" fmla="*/ 12 w 25"/>
                  <a:gd name="T9" fmla="*/ 21 h 21"/>
                  <a:gd name="T10" fmla="*/ 7 w 25"/>
                  <a:gd name="T11" fmla="*/ 10 h 21"/>
                  <a:gd name="T12" fmla="*/ 7 w 25"/>
                  <a:gd name="T13" fmla="*/ 10 h 21"/>
                  <a:gd name="T14" fmla="*/ 14 w 25"/>
                  <a:gd name="T15" fmla="*/ 6 h 21"/>
                  <a:gd name="T16" fmla="*/ 7 w 25"/>
                  <a:gd name="T17" fmla="*/ 12 h 21"/>
                  <a:gd name="T18" fmla="*/ 7 w 25"/>
                  <a:gd name="T19" fmla="*/ 10 h 21"/>
                  <a:gd name="T20" fmla="*/ 19 w 25"/>
                  <a:gd name="T21" fmla="*/ 6 h 21"/>
                  <a:gd name="T22" fmla="*/ 7 w 25"/>
                  <a:gd name="T23" fmla="*/ 13 h 21"/>
                  <a:gd name="T24" fmla="*/ 7 w 25"/>
                  <a:gd name="T25" fmla="*/ 13 h 21"/>
                  <a:gd name="T26" fmla="*/ 16 w 25"/>
                  <a:gd name="T27" fmla="*/ 5 h 21"/>
                  <a:gd name="T28" fmla="*/ 16 w 25"/>
                  <a:gd name="T29" fmla="*/ 4 h 21"/>
                  <a:gd name="T30" fmla="*/ 19 w 25"/>
                  <a:gd name="T31" fmla="*/ 6 h 21"/>
                  <a:gd name="T32" fmla="*/ 19 w 25"/>
                  <a:gd name="T33" fmla="*/ 6 h 21"/>
                  <a:gd name="T34" fmla="*/ 17 w 25"/>
                  <a:gd name="T35" fmla="*/ 8 h 21"/>
                  <a:gd name="T36" fmla="*/ 8 w 25"/>
                  <a:gd name="T37" fmla="*/ 16 h 21"/>
                  <a:gd name="T38" fmla="*/ 7 w 25"/>
                  <a:gd name="T39" fmla="*/ 14 h 21"/>
                  <a:gd name="T40" fmla="*/ 17 w 25"/>
                  <a:gd name="T41" fmla="*/ 8 h 21"/>
                  <a:gd name="T42" fmla="*/ 9 w 25"/>
                  <a:gd name="T43" fmla="*/ 16 h 21"/>
                  <a:gd name="T44" fmla="*/ 17 w 25"/>
                  <a:gd name="T45" fmla="*/ 12 h 21"/>
                  <a:gd name="T46" fmla="*/ 11 w 25"/>
                  <a:gd name="T47" fmla="*/ 17 h 21"/>
                  <a:gd name="T48" fmla="*/ 11 w 25"/>
                  <a:gd name="T49" fmla="*/ 18 h 21"/>
                  <a:gd name="T50" fmla="*/ 9 w 25"/>
                  <a:gd name="T51" fmla="*/ 16 h 21"/>
                  <a:gd name="T52" fmla="*/ 21 w 25"/>
                  <a:gd name="T53" fmla="*/ 12 h 21"/>
                  <a:gd name="T54" fmla="*/ 13 w 25"/>
                  <a:gd name="T55" fmla="*/ 18 h 21"/>
                  <a:gd name="T56" fmla="*/ 12 w 25"/>
                  <a:gd name="T57" fmla="*/ 18 h 21"/>
                  <a:gd name="T58" fmla="*/ 19 w 25"/>
                  <a:gd name="T59" fmla="*/ 14 h 21"/>
                  <a:gd name="T60" fmla="*/ 16 w 25"/>
                  <a:gd name="T61" fmla="*/ 16 h 21"/>
                  <a:gd name="T62" fmla="*/ 16 w 25"/>
                  <a:gd name="T63" fmla="*/ 16 h 21"/>
                  <a:gd name="T64" fmla="*/ 20 w 25"/>
                  <a:gd name="T65" fmla="*/ 13 h 21"/>
                  <a:gd name="T66" fmla="*/ 19 w 25"/>
                  <a:gd name="T67" fmla="*/ 12 h 21"/>
                  <a:gd name="T68" fmla="*/ 13 w 25"/>
                  <a:gd name="T69" fmla="*/ 16 h 21"/>
                  <a:gd name="T70" fmla="*/ 19 w 25"/>
                  <a:gd name="T71" fmla="*/ 11 h 21"/>
                  <a:gd name="T72" fmla="*/ 19 w 25"/>
                  <a:gd name="T73" fmla="*/ 10 h 21"/>
                  <a:gd name="T74" fmla="*/ 10 w 25"/>
                  <a:gd name="T75" fmla="*/ 15 h 21"/>
                  <a:gd name="T76" fmla="*/ 19 w 25"/>
                  <a:gd name="T77" fmla="*/ 7 h 21"/>
                  <a:gd name="T78" fmla="*/ 19 w 25"/>
                  <a:gd name="T79" fmla="*/ 7 h 21"/>
                  <a:gd name="T80" fmla="*/ 21 w 25"/>
                  <a:gd name="T81" fmla="*/ 12 h 21"/>
                  <a:gd name="T82" fmla="*/ 14 w 25"/>
                  <a:gd name="T83" fmla="*/ 4 h 21"/>
                  <a:gd name="T84" fmla="*/ 15 w 25"/>
                  <a:gd name="T85" fmla="*/ 4 h 21"/>
                  <a:gd name="T86" fmla="*/ 7 w 25"/>
                  <a:gd name="T87" fmla="*/ 9 h 21"/>
                  <a:gd name="T88" fmla="*/ 14 w 25"/>
                  <a:gd name="T8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5" h="21">
                    <a:moveTo>
                      <a:pt x="12" y="21"/>
                    </a:moveTo>
                    <a:cubicBezTo>
                      <a:pt x="12" y="21"/>
                      <a:pt x="12" y="21"/>
                      <a:pt x="13" y="21"/>
                    </a:cubicBezTo>
                    <a:cubicBezTo>
                      <a:pt x="18" y="21"/>
                      <a:pt x="23" y="18"/>
                      <a:pt x="24" y="12"/>
                    </a:cubicBezTo>
                    <a:cubicBezTo>
                      <a:pt x="25" y="6"/>
                      <a:pt x="21" y="2"/>
                      <a:pt x="15" y="2"/>
                    </a:cubicBezTo>
                    <a:cubicBezTo>
                      <a:pt x="3" y="0"/>
                      <a:pt x="0" y="19"/>
                      <a:pt x="12" y="21"/>
                    </a:cubicBezTo>
                    <a:close/>
                    <a:moveTo>
                      <a:pt x="7" y="10"/>
                    </a:moveTo>
                    <a:cubicBezTo>
                      <a:pt x="7" y="10"/>
                      <a:pt x="7" y="10"/>
                      <a:pt x="7" y="10"/>
                    </a:cubicBezTo>
                    <a:cubicBezTo>
                      <a:pt x="9" y="9"/>
                      <a:pt x="12" y="7"/>
                      <a:pt x="14" y="6"/>
                    </a:cubicBezTo>
                    <a:cubicBezTo>
                      <a:pt x="12" y="8"/>
                      <a:pt x="9" y="10"/>
                      <a:pt x="7" y="12"/>
                    </a:cubicBezTo>
                    <a:cubicBezTo>
                      <a:pt x="7" y="11"/>
                      <a:pt x="7" y="11"/>
                      <a:pt x="7" y="10"/>
                    </a:cubicBezTo>
                    <a:close/>
                    <a:moveTo>
                      <a:pt x="19" y="6"/>
                    </a:moveTo>
                    <a:cubicBezTo>
                      <a:pt x="15" y="8"/>
                      <a:pt x="11" y="11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10" y="10"/>
                      <a:pt x="14" y="8"/>
                      <a:pt x="16" y="5"/>
                    </a:cubicBezTo>
                    <a:cubicBezTo>
                      <a:pt x="16" y="5"/>
                      <a:pt x="16" y="5"/>
                      <a:pt x="16" y="4"/>
                    </a:cubicBezTo>
                    <a:cubicBezTo>
                      <a:pt x="17" y="5"/>
                      <a:pt x="18" y="5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lose/>
                    <a:moveTo>
                      <a:pt x="17" y="8"/>
                    </a:moveTo>
                    <a:cubicBezTo>
                      <a:pt x="14" y="11"/>
                      <a:pt x="11" y="13"/>
                      <a:pt x="8" y="16"/>
                    </a:cubicBezTo>
                    <a:cubicBezTo>
                      <a:pt x="8" y="15"/>
                      <a:pt x="8" y="14"/>
                      <a:pt x="7" y="14"/>
                    </a:cubicBezTo>
                    <a:cubicBezTo>
                      <a:pt x="11" y="12"/>
                      <a:pt x="14" y="10"/>
                      <a:pt x="17" y="8"/>
                    </a:cubicBezTo>
                    <a:close/>
                    <a:moveTo>
                      <a:pt x="9" y="16"/>
                    </a:moveTo>
                    <a:cubicBezTo>
                      <a:pt x="12" y="15"/>
                      <a:pt x="14" y="13"/>
                      <a:pt x="17" y="12"/>
                    </a:cubicBezTo>
                    <a:cubicBezTo>
                      <a:pt x="15" y="14"/>
                      <a:pt x="13" y="15"/>
                      <a:pt x="11" y="17"/>
                    </a:cubicBezTo>
                    <a:cubicBezTo>
                      <a:pt x="11" y="17"/>
                      <a:pt x="11" y="18"/>
                      <a:pt x="11" y="18"/>
                    </a:cubicBezTo>
                    <a:cubicBezTo>
                      <a:pt x="10" y="17"/>
                      <a:pt x="10" y="17"/>
                      <a:pt x="9" y="16"/>
                    </a:cubicBezTo>
                    <a:close/>
                    <a:moveTo>
                      <a:pt x="21" y="12"/>
                    </a:moveTo>
                    <a:cubicBezTo>
                      <a:pt x="21" y="16"/>
                      <a:pt x="17" y="18"/>
                      <a:pt x="13" y="18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4" y="17"/>
                      <a:pt x="16" y="15"/>
                      <a:pt x="19" y="14"/>
                    </a:cubicBezTo>
                    <a:cubicBezTo>
                      <a:pt x="18" y="15"/>
                      <a:pt x="17" y="15"/>
                      <a:pt x="16" y="16"/>
                    </a:cubicBezTo>
                    <a:cubicBezTo>
                      <a:pt x="16" y="16"/>
                      <a:pt x="16" y="17"/>
                      <a:pt x="16" y="16"/>
                    </a:cubicBezTo>
                    <a:cubicBezTo>
                      <a:pt x="18" y="15"/>
                      <a:pt x="19" y="15"/>
                      <a:pt x="20" y="13"/>
                    </a:cubicBezTo>
                    <a:cubicBezTo>
                      <a:pt x="20" y="13"/>
                      <a:pt x="20" y="12"/>
                      <a:pt x="19" y="12"/>
                    </a:cubicBezTo>
                    <a:cubicBezTo>
                      <a:pt x="17" y="14"/>
                      <a:pt x="15" y="15"/>
                      <a:pt x="13" y="16"/>
                    </a:cubicBezTo>
                    <a:cubicBezTo>
                      <a:pt x="15" y="14"/>
                      <a:pt x="17" y="13"/>
                      <a:pt x="19" y="11"/>
                    </a:cubicBezTo>
                    <a:cubicBezTo>
                      <a:pt x="20" y="10"/>
                      <a:pt x="19" y="10"/>
                      <a:pt x="19" y="10"/>
                    </a:cubicBezTo>
                    <a:cubicBezTo>
                      <a:pt x="16" y="11"/>
                      <a:pt x="13" y="14"/>
                      <a:pt x="10" y="15"/>
                    </a:cubicBezTo>
                    <a:cubicBezTo>
                      <a:pt x="13" y="12"/>
                      <a:pt x="16" y="9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21" y="8"/>
                      <a:pt x="21" y="10"/>
                      <a:pt x="21" y="12"/>
                    </a:cubicBezTo>
                    <a:close/>
                    <a:moveTo>
                      <a:pt x="14" y="4"/>
                    </a:moveTo>
                    <a:cubicBezTo>
                      <a:pt x="14" y="4"/>
                      <a:pt x="15" y="4"/>
                      <a:pt x="15" y="4"/>
                    </a:cubicBezTo>
                    <a:cubicBezTo>
                      <a:pt x="12" y="6"/>
                      <a:pt x="10" y="8"/>
                      <a:pt x="7" y="9"/>
                    </a:cubicBezTo>
                    <a:cubicBezTo>
                      <a:pt x="8" y="7"/>
                      <a:pt x="10" y="4"/>
                      <a:pt x="14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79"/>
              <p:cNvSpPr>
                <a:spLocks noEditPoints="1"/>
              </p:cNvSpPr>
              <p:nvPr/>
            </p:nvSpPr>
            <p:spPr bwMode="auto">
              <a:xfrm>
                <a:off x="2342" y="2305"/>
                <a:ext cx="163" cy="47"/>
              </a:xfrm>
              <a:custGeom>
                <a:avLst/>
                <a:gdLst>
                  <a:gd name="T0" fmla="*/ 69 w 69"/>
                  <a:gd name="T1" fmla="*/ 4 h 20"/>
                  <a:gd name="T2" fmla="*/ 0 w 69"/>
                  <a:gd name="T3" fmla="*/ 1 h 20"/>
                  <a:gd name="T4" fmla="*/ 2 w 69"/>
                  <a:gd name="T5" fmla="*/ 17 h 20"/>
                  <a:gd name="T6" fmla="*/ 46 w 69"/>
                  <a:gd name="T7" fmla="*/ 7 h 20"/>
                  <a:gd name="T8" fmla="*/ 37 w 69"/>
                  <a:gd name="T9" fmla="*/ 16 h 20"/>
                  <a:gd name="T10" fmla="*/ 42 w 69"/>
                  <a:gd name="T11" fmla="*/ 10 h 20"/>
                  <a:gd name="T12" fmla="*/ 28 w 69"/>
                  <a:gd name="T13" fmla="*/ 8 h 20"/>
                  <a:gd name="T14" fmla="*/ 20 w 69"/>
                  <a:gd name="T15" fmla="*/ 15 h 20"/>
                  <a:gd name="T16" fmla="*/ 7 w 69"/>
                  <a:gd name="T17" fmla="*/ 15 h 20"/>
                  <a:gd name="T18" fmla="*/ 3 w 69"/>
                  <a:gd name="T19" fmla="*/ 11 h 20"/>
                  <a:gd name="T20" fmla="*/ 12 w 69"/>
                  <a:gd name="T21" fmla="*/ 4 h 20"/>
                  <a:gd name="T22" fmla="*/ 22 w 69"/>
                  <a:gd name="T23" fmla="*/ 4 h 20"/>
                  <a:gd name="T24" fmla="*/ 10 w 69"/>
                  <a:gd name="T25" fmla="*/ 13 h 20"/>
                  <a:gd name="T26" fmla="*/ 18 w 69"/>
                  <a:gd name="T27" fmla="*/ 4 h 20"/>
                  <a:gd name="T28" fmla="*/ 3 w 69"/>
                  <a:gd name="T29" fmla="*/ 9 h 20"/>
                  <a:gd name="T30" fmla="*/ 11 w 69"/>
                  <a:gd name="T31" fmla="*/ 6 h 20"/>
                  <a:gd name="T32" fmla="*/ 13 w 69"/>
                  <a:gd name="T33" fmla="*/ 4 h 20"/>
                  <a:gd name="T34" fmla="*/ 3 w 69"/>
                  <a:gd name="T35" fmla="*/ 7 h 20"/>
                  <a:gd name="T36" fmla="*/ 16 w 69"/>
                  <a:gd name="T37" fmla="*/ 9 h 20"/>
                  <a:gd name="T38" fmla="*/ 13 w 69"/>
                  <a:gd name="T39" fmla="*/ 15 h 20"/>
                  <a:gd name="T40" fmla="*/ 23 w 69"/>
                  <a:gd name="T41" fmla="*/ 5 h 20"/>
                  <a:gd name="T42" fmla="*/ 16 w 69"/>
                  <a:gd name="T43" fmla="*/ 15 h 20"/>
                  <a:gd name="T44" fmla="*/ 17 w 69"/>
                  <a:gd name="T45" fmla="*/ 15 h 20"/>
                  <a:gd name="T46" fmla="*/ 19 w 69"/>
                  <a:gd name="T47" fmla="*/ 15 h 20"/>
                  <a:gd name="T48" fmla="*/ 35 w 69"/>
                  <a:gd name="T49" fmla="*/ 6 h 20"/>
                  <a:gd name="T50" fmla="*/ 33 w 69"/>
                  <a:gd name="T51" fmla="*/ 15 h 20"/>
                  <a:gd name="T52" fmla="*/ 39 w 69"/>
                  <a:gd name="T53" fmla="*/ 8 h 20"/>
                  <a:gd name="T54" fmla="*/ 59 w 69"/>
                  <a:gd name="T55" fmla="*/ 5 h 20"/>
                  <a:gd name="T56" fmla="*/ 58 w 69"/>
                  <a:gd name="T57" fmla="*/ 13 h 20"/>
                  <a:gd name="T58" fmla="*/ 54 w 69"/>
                  <a:gd name="T59" fmla="*/ 4 h 20"/>
                  <a:gd name="T60" fmla="*/ 51 w 69"/>
                  <a:gd name="T61" fmla="*/ 4 h 20"/>
                  <a:gd name="T62" fmla="*/ 55 w 69"/>
                  <a:gd name="T63" fmla="*/ 5 h 20"/>
                  <a:gd name="T64" fmla="*/ 52 w 69"/>
                  <a:gd name="T65" fmla="*/ 8 h 20"/>
                  <a:gd name="T66" fmla="*/ 57 w 69"/>
                  <a:gd name="T67" fmla="*/ 7 h 20"/>
                  <a:gd name="T68" fmla="*/ 43 w 69"/>
                  <a:gd name="T69" fmla="*/ 16 h 20"/>
                  <a:gd name="T70" fmla="*/ 59 w 69"/>
                  <a:gd name="T71" fmla="*/ 10 h 20"/>
                  <a:gd name="T72" fmla="*/ 58 w 69"/>
                  <a:gd name="T73" fmla="*/ 9 h 20"/>
                  <a:gd name="T74" fmla="*/ 59 w 69"/>
                  <a:gd name="T75" fmla="*/ 16 h 20"/>
                  <a:gd name="T76" fmla="*/ 65 w 69"/>
                  <a:gd name="T77" fmla="*/ 16 h 20"/>
                  <a:gd name="T78" fmla="*/ 66 w 69"/>
                  <a:gd name="T79" fmla="*/ 10 h 20"/>
                  <a:gd name="T80" fmla="*/ 66 w 69"/>
                  <a:gd name="T81" fmla="*/ 5 h 20"/>
                  <a:gd name="T82" fmla="*/ 62 w 69"/>
                  <a:gd name="T83" fmla="*/ 9 h 20"/>
                  <a:gd name="T84" fmla="*/ 47 w 69"/>
                  <a:gd name="T85" fmla="*/ 5 h 20"/>
                  <a:gd name="T86" fmla="*/ 43 w 69"/>
                  <a:gd name="T87" fmla="*/ 4 h 20"/>
                  <a:gd name="T88" fmla="*/ 37 w 69"/>
                  <a:gd name="T89" fmla="*/ 5 h 20"/>
                  <a:gd name="T90" fmla="*/ 33 w 69"/>
                  <a:gd name="T91" fmla="*/ 4 h 20"/>
                  <a:gd name="T92" fmla="*/ 24 w 69"/>
                  <a:gd name="T93" fmla="*/ 10 h 20"/>
                  <a:gd name="T94" fmla="*/ 17 w 69"/>
                  <a:gd name="T95" fmla="*/ 14 h 20"/>
                  <a:gd name="T96" fmla="*/ 36 w 69"/>
                  <a:gd name="T97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9" h="20">
                    <a:moveTo>
                      <a:pt x="67" y="19"/>
                    </a:moveTo>
                    <a:cubicBezTo>
                      <a:pt x="68" y="20"/>
                      <a:pt x="69" y="19"/>
                      <a:pt x="69" y="18"/>
                    </a:cubicBezTo>
                    <a:cubicBezTo>
                      <a:pt x="69" y="13"/>
                      <a:pt x="69" y="9"/>
                      <a:pt x="69" y="4"/>
                    </a:cubicBezTo>
                    <a:cubicBezTo>
                      <a:pt x="69" y="4"/>
                      <a:pt x="69" y="4"/>
                      <a:pt x="69" y="4"/>
                    </a:cubicBezTo>
                    <a:cubicBezTo>
                      <a:pt x="69" y="4"/>
                      <a:pt x="69" y="3"/>
                      <a:pt x="68" y="3"/>
                    </a:cubicBezTo>
                    <a:cubicBezTo>
                      <a:pt x="59" y="1"/>
                      <a:pt x="49" y="2"/>
                      <a:pt x="40" y="1"/>
                    </a:cubicBezTo>
                    <a:cubicBezTo>
                      <a:pt x="27" y="0"/>
                      <a:pt x="14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7"/>
                      <a:pt x="0" y="11"/>
                      <a:pt x="0" y="16"/>
                    </a:cubicBezTo>
                    <a:cubicBezTo>
                      <a:pt x="0" y="16"/>
                      <a:pt x="0" y="17"/>
                      <a:pt x="1" y="17"/>
                    </a:cubicBezTo>
                    <a:cubicBezTo>
                      <a:pt x="1" y="17"/>
                      <a:pt x="1" y="17"/>
                      <a:pt x="2" y="17"/>
                    </a:cubicBezTo>
                    <a:cubicBezTo>
                      <a:pt x="23" y="17"/>
                      <a:pt x="45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lose/>
                    <a:moveTo>
                      <a:pt x="37" y="16"/>
                    </a:moveTo>
                    <a:cubicBezTo>
                      <a:pt x="40" y="13"/>
                      <a:pt x="43" y="10"/>
                      <a:pt x="46" y="7"/>
                    </a:cubicBezTo>
                    <a:cubicBezTo>
                      <a:pt x="47" y="7"/>
                      <a:pt x="48" y="6"/>
                      <a:pt x="49" y="5"/>
                    </a:cubicBezTo>
                    <a:cubicBezTo>
                      <a:pt x="49" y="5"/>
                      <a:pt x="48" y="8"/>
                      <a:pt x="48" y="9"/>
                    </a:cubicBezTo>
                    <a:cubicBezTo>
                      <a:pt x="46" y="11"/>
                      <a:pt x="44" y="14"/>
                      <a:pt x="42" y="16"/>
                    </a:cubicBezTo>
                    <a:cubicBezTo>
                      <a:pt x="40" y="16"/>
                      <a:pt x="39" y="16"/>
                      <a:pt x="37" y="16"/>
                    </a:cubicBezTo>
                    <a:close/>
                    <a:moveTo>
                      <a:pt x="33" y="15"/>
                    </a:moveTo>
                    <a:cubicBezTo>
                      <a:pt x="36" y="13"/>
                      <a:pt x="39" y="11"/>
                      <a:pt x="42" y="8"/>
                    </a:cubicBezTo>
                    <a:cubicBezTo>
                      <a:pt x="43" y="7"/>
                      <a:pt x="44" y="6"/>
                      <a:pt x="45" y="6"/>
                    </a:cubicBezTo>
                    <a:cubicBezTo>
                      <a:pt x="44" y="6"/>
                      <a:pt x="43" y="8"/>
                      <a:pt x="42" y="10"/>
                    </a:cubicBezTo>
                    <a:cubicBezTo>
                      <a:pt x="40" y="12"/>
                      <a:pt x="38" y="14"/>
                      <a:pt x="36" y="16"/>
                    </a:cubicBezTo>
                    <a:cubicBezTo>
                      <a:pt x="35" y="16"/>
                      <a:pt x="34" y="15"/>
                      <a:pt x="33" y="15"/>
                    </a:cubicBezTo>
                    <a:close/>
                    <a:moveTo>
                      <a:pt x="20" y="15"/>
                    </a:moveTo>
                    <a:cubicBezTo>
                      <a:pt x="23" y="13"/>
                      <a:pt x="26" y="10"/>
                      <a:pt x="28" y="8"/>
                    </a:cubicBezTo>
                    <a:cubicBezTo>
                      <a:pt x="29" y="7"/>
                      <a:pt x="30" y="6"/>
                      <a:pt x="31" y="5"/>
                    </a:cubicBezTo>
                    <a:cubicBezTo>
                      <a:pt x="30" y="6"/>
                      <a:pt x="29" y="7"/>
                      <a:pt x="29" y="8"/>
                    </a:cubicBezTo>
                    <a:cubicBezTo>
                      <a:pt x="27" y="10"/>
                      <a:pt x="25" y="13"/>
                      <a:pt x="22" y="15"/>
                    </a:cubicBezTo>
                    <a:cubicBezTo>
                      <a:pt x="22" y="15"/>
                      <a:pt x="21" y="15"/>
                      <a:pt x="20" y="15"/>
                    </a:cubicBezTo>
                    <a:close/>
                    <a:moveTo>
                      <a:pt x="3" y="15"/>
                    </a:moveTo>
                    <a:cubicBezTo>
                      <a:pt x="8" y="12"/>
                      <a:pt x="11" y="9"/>
                      <a:pt x="15" y="6"/>
                    </a:cubicBezTo>
                    <a:cubicBezTo>
                      <a:pt x="19" y="3"/>
                      <a:pt x="13" y="9"/>
                      <a:pt x="12" y="9"/>
                    </a:cubicBezTo>
                    <a:cubicBezTo>
                      <a:pt x="10" y="11"/>
                      <a:pt x="9" y="13"/>
                      <a:pt x="7" y="15"/>
                    </a:cubicBezTo>
                    <a:cubicBezTo>
                      <a:pt x="6" y="15"/>
                      <a:pt x="4" y="15"/>
                      <a:pt x="3" y="15"/>
                    </a:cubicBezTo>
                    <a:close/>
                    <a:moveTo>
                      <a:pt x="12" y="4"/>
                    </a:moveTo>
                    <a:cubicBezTo>
                      <a:pt x="9" y="5"/>
                      <a:pt x="6" y="7"/>
                      <a:pt x="4" y="10"/>
                    </a:cubicBezTo>
                    <a:cubicBezTo>
                      <a:pt x="3" y="10"/>
                      <a:pt x="3" y="10"/>
                      <a:pt x="3" y="11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9"/>
                      <a:pt x="4" y="8"/>
                    </a:cubicBezTo>
                    <a:cubicBezTo>
                      <a:pt x="5" y="7"/>
                      <a:pt x="7" y="5"/>
                      <a:pt x="8" y="4"/>
                    </a:cubicBezTo>
                    <a:cubicBezTo>
                      <a:pt x="9" y="4"/>
                      <a:pt x="10" y="4"/>
                      <a:pt x="12" y="4"/>
                    </a:cubicBezTo>
                    <a:close/>
                    <a:moveTo>
                      <a:pt x="22" y="4"/>
                    </a:moveTo>
                    <a:cubicBezTo>
                      <a:pt x="23" y="4"/>
                      <a:pt x="24" y="4"/>
                      <a:pt x="25" y="4"/>
                    </a:cubicBezTo>
                    <a:cubicBezTo>
                      <a:pt x="23" y="4"/>
                      <a:pt x="21" y="5"/>
                      <a:pt x="20" y="6"/>
                    </a:cubicBezTo>
                    <a:cubicBezTo>
                      <a:pt x="21" y="6"/>
                      <a:pt x="21" y="5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close/>
                    <a:moveTo>
                      <a:pt x="18" y="4"/>
                    </a:moveTo>
                    <a:cubicBezTo>
                      <a:pt x="19" y="4"/>
                      <a:pt x="20" y="4"/>
                      <a:pt x="21" y="4"/>
                    </a:cubicBezTo>
                    <a:cubicBezTo>
                      <a:pt x="17" y="6"/>
                      <a:pt x="14" y="10"/>
                      <a:pt x="10" y="13"/>
                    </a:cubicBezTo>
                    <a:cubicBezTo>
                      <a:pt x="10" y="13"/>
                      <a:pt x="7" y="15"/>
                      <a:pt x="9" y="13"/>
                    </a:cubicBezTo>
                    <a:cubicBezTo>
                      <a:pt x="11" y="12"/>
                      <a:pt x="12" y="11"/>
                      <a:pt x="13" y="10"/>
                    </a:cubicBezTo>
                    <a:cubicBezTo>
                      <a:pt x="15" y="8"/>
                      <a:pt x="16" y="6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lose/>
                    <a:moveTo>
                      <a:pt x="3" y="9"/>
                    </a:moveTo>
                    <a:cubicBezTo>
                      <a:pt x="4" y="7"/>
                      <a:pt x="8" y="2"/>
                      <a:pt x="6" y="5"/>
                    </a:cubicBezTo>
                    <a:cubicBezTo>
                      <a:pt x="5" y="7"/>
                      <a:pt x="4" y="8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3" y="11"/>
                    </a:moveTo>
                    <a:cubicBezTo>
                      <a:pt x="4" y="10"/>
                      <a:pt x="5" y="9"/>
                      <a:pt x="6" y="8"/>
                    </a:cubicBezTo>
                    <a:cubicBezTo>
                      <a:pt x="8" y="7"/>
                      <a:pt x="9" y="6"/>
                      <a:pt x="10" y="6"/>
                    </a:cubicBezTo>
                    <a:cubicBezTo>
                      <a:pt x="11" y="4"/>
                      <a:pt x="12" y="4"/>
                      <a:pt x="11" y="6"/>
                    </a:cubicBezTo>
                    <a:cubicBezTo>
                      <a:pt x="8" y="9"/>
                      <a:pt x="5" y="11"/>
                      <a:pt x="3" y="14"/>
                    </a:cubicBezTo>
                    <a:cubicBezTo>
                      <a:pt x="3" y="13"/>
                      <a:pt x="3" y="12"/>
                      <a:pt x="3" y="11"/>
                    </a:cubicBezTo>
                    <a:close/>
                    <a:moveTo>
                      <a:pt x="13" y="4"/>
                    </a:moveTo>
                    <a:cubicBezTo>
                      <a:pt x="13" y="4"/>
                      <a:pt x="13" y="4"/>
                      <a:pt x="13" y="4"/>
                    </a:cubicBezTo>
                    <a:cubicBezTo>
                      <a:pt x="14" y="4"/>
                      <a:pt x="15" y="4"/>
                      <a:pt x="17" y="4"/>
                    </a:cubicBezTo>
                    <a:cubicBezTo>
                      <a:pt x="12" y="7"/>
                      <a:pt x="8" y="11"/>
                      <a:pt x="4" y="13"/>
                    </a:cubicBezTo>
                    <a:cubicBezTo>
                      <a:pt x="7" y="11"/>
                      <a:pt x="11" y="7"/>
                      <a:pt x="13" y="4"/>
                    </a:cubicBezTo>
                    <a:close/>
                    <a:moveTo>
                      <a:pt x="3" y="7"/>
                    </a:moveTo>
                    <a:cubicBezTo>
                      <a:pt x="3" y="6"/>
                      <a:pt x="3" y="5"/>
                      <a:pt x="3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5" y="5"/>
                      <a:pt x="4" y="6"/>
                      <a:pt x="3" y="7"/>
                    </a:cubicBezTo>
                    <a:close/>
                    <a:moveTo>
                      <a:pt x="16" y="9"/>
                    </a:moveTo>
                    <a:cubicBezTo>
                      <a:pt x="16" y="8"/>
                      <a:pt x="17" y="8"/>
                      <a:pt x="18" y="7"/>
                    </a:cubicBezTo>
                    <a:cubicBezTo>
                      <a:pt x="18" y="7"/>
                      <a:pt x="22" y="3"/>
                      <a:pt x="20" y="5"/>
                    </a:cubicBezTo>
                    <a:cubicBezTo>
                      <a:pt x="18" y="8"/>
                      <a:pt x="16" y="11"/>
                      <a:pt x="13" y="14"/>
                    </a:cubicBezTo>
                    <a:cubicBezTo>
                      <a:pt x="13" y="14"/>
                      <a:pt x="13" y="15"/>
                      <a:pt x="13" y="15"/>
                    </a:cubicBezTo>
                    <a:cubicBezTo>
                      <a:pt x="12" y="15"/>
                      <a:pt x="10" y="15"/>
                      <a:pt x="9" y="15"/>
                    </a:cubicBezTo>
                    <a:cubicBezTo>
                      <a:pt x="11" y="13"/>
                      <a:pt x="14" y="11"/>
                      <a:pt x="16" y="9"/>
                    </a:cubicBezTo>
                    <a:close/>
                    <a:moveTo>
                      <a:pt x="14" y="15"/>
                    </a:moveTo>
                    <a:cubicBezTo>
                      <a:pt x="17" y="11"/>
                      <a:pt x="19" y="8"/>
                      <a:pt x="23" y="5"/>
                    </a:cubicBezTo>
                    <a:cubicBezTo>
                      <a:pt x="24" y="4"/>
                      <a:pt x="24" y="4"/>
                      <a:pt x="23" y="6"/>
                    </a:cubicBezTo>
                    <a:cubicBezTo>
                      <a:pt x="21" y="7"/>
                      <a:pt x="20" y="8"/>
                      <a:pt x="19" y="9"/>
                    </a:cubicBezTo>
                    <a:cubicBezTo>
                      <a:pt x="18" y="11"/>
                      <a:pt x="17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5"/>
                      <a:pt x="14" y="15"/>
                      <a:pt x="14" y="15"/>
                    </a:cubicBezTo>
                    <a:cubicBezTo>
                      <a:pt x="14" y="15"/>
                      <a:pt x="14" y="15"/>
                      <a:pt x="14" y="15"/>
                    </a:cubicBezTo>
                    <a:close/>
                    <a:moveTo>
                      <a:pt x="19" y="15"/>
                    </a:moveTo>
                    <a:cubicBezTo>
                      <a:pt x="18" y="15"/>
                      <a:pt x="18" y="15"/>
                      <a:pt x="17" y="15"/>
                    </a:cubicBezTo>
                    <a:cubicBezTo>
                      <a:pt x="20" y="13"/>
                      <a:pt x="23" y="10"/>
                      <a:pt x="26" y="7"/>
                    </a:cubicBezTo>
                    <a:cubicBezTo>
                      <a:pt x="31" y="2"/>
                      <a:pt x="25" y="7"/>
                      <a:pt x="24" y="8"/>
                    </a:cubicBezTo>
                    <a:cubicBezTo>
                      <a:pt x="22" y="10"/>
                      <a:pt x="21" y="12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lose/>
                    <a:moveTo>
                      <a:pt x="29" y="15"/>
                    </a:moveTo>
                    <a:cubicBezTo>
                      <a:pt x="27" y="15"/>
                      <a:pt x="26" y="15"/>
                      <a:pt x="24" y="15"/>
                    </a:cubicBezTo>
                    <a:cubicBezTo>
                      <a:pt x="27" y="14"/>
                      <a:pt x="29" y="11"/>
                      <a:pt x="32" y="9"/>
                    </a:cubicBezTo>
                    <a:cubicBezTo>
                      <a:pt x="33" y="8"/>
                      <a:pt x="34" y="7"/>
                      <a:pt x="35" y="6"/>
                    </a:cubicBezTo>
                    <a:cubicBezTo>
                      <a:pt x="38" y="4"/>
                      <a:pt x="35" y="7"/>
                      <a:pt x="35" y="7"/>
                    </a:cubicBezTo>
                    <a:cubicBezTo>
                      <a:pt x="33" y="10"/>
                      <a:pt x="31" y="12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lose/>
                    <a:moveTo>
                      <a:pt x="33" y="15"/>
                    </a:move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1" y="15"/>
                      <a:pt x="30" y="15"/>
                    </a:cubicBezTo>
                    <a:cubicBezTo>
                      <a:pt x="33" y="12"/>
                      <a:pt x="36" y="9"/>
                      <a:pt x="40" y="6"/>
                    </a:cubicBezTo>
                    <a:cubicBezTo>
                      <a:pt x="43" y="4"/>
                      <a:pt x="39" y="8"/>
                      <a:pt x="39" y="8"/>
                    </a:cubicBezTo>
                    <a:cubicBezTo>
                      <a:pt x="37" y="11"/>
                      <a:pt x="35" y="13"/>
                      <a:pt x="33" y="15"/>
                    </a:cubicBezTo>
                    <a:close/>
                    <a:moveTo>
                      <a:pt x="61" y="5"/>
                    </a:moveTo>
                    <a:cubicBezTo>
                      <a:pt x="58" y="8"/>
                      <a:pt x="54" y="12"/>
                      <a:pt x="52" y="15"/>
                    </a:cubicBezTo>
                    <a:cubicBezTo>
                      <a:pt x="54" y="12"/>
                      <a:pt x="57" y="9"/>
                      <a:pt x="59" y="5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61" y="5"/>
                      <a:pt x="63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2" y="8"/>
                      <a:pt x="60" y="10"/>
                      <a:pt x="58" y="13"/>
                    </a:cubicBezTo>
                    <a:cubicBezTo>
                      <a:pt x="58" y="12"/>
                      <a:pt x="59" y="12"/>
                      <a:pt x="59" y="12"/>
                    </a:cubicBezTo>
                    <a:cubicBezTo>
                      <a:pt x="60" y="10"/>
                      <a:pt x="61" y="8"/>
                      <a:pt x="62" y="6"/>
                    </a:cubicBezTo>
                    <a:cubicBezTo>
                      <a:pt x="62" y="5"/>
                      <a:pt x="61" y="5"/>
                      <a:pt x="61" y="5"/>
                    </a:cubicBezTo>
                    <a:close/>
                    <a:moveTo>
                      <a:pt x="54" y="4"/>
                    </a:moveTo>
                    <a:cubicBezTo>
                      <a:pt x="52" y="6"/>
                      <a:pt x="51" y="7"/>
                      <a:pt x="49" y="9"/>
                    </a:cubicBezTo>
                    <a:cubicBezTo>
                      <a:pt x="48" y="10"/>
                      <a:pt x="48" y="10"/>
                      <a:pt x="47" y="11"/>
                    </a:cubicBezTo>
                    <a:cubicBezTo>
                      <a:pt x="49" y="9"/>
                      <a:pt x="50" y="7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3" y="4"/>
                      <a:pt x="56" y="4"/>
                      <a:pt x="58" y="5"/>
                    </a:cubicBezTo>
                    <a:cubicBezTo>
                      <a:pt x="55" y="7"/>
                      <a:pt x="52" y="10"/>
                      <a:pt x="50" y="13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2" y="9"/>
                      <a:pt x="53" y="7"/>
                      <a:pt x="55" y="5"/>
                    </a:cubicBezTo>
                    <a:cubicBezTo>
                      <a:pt x="55" y="5"/>
                      <a:pt x="55" y="4"/>
                      <a:pt x="54" y="4"/>
                    </a:cubicBezTo>
                    <a:close/>
                    <a:moveTo>
                      <a:pt x="50" y="8"/>
                    </a:moveTo>
                    <a:cubicBezTo>
                      <a:pt x="51" y="8"/>
                      <a:pt x="52" y="7"/>
                      <a:pt x="54" y="6"/>
                    </a:cubicBezTo>
                    <a:cubicBezTo>
                      <a:pt x="53" y="6"/>
                      <a:pt x="52" y="8"/>
                      <a:pt x="52" y="8"/>
                    </a:cubicBezTo>
                    <a:cubicBezTo>
                      <a:pt x="50" y="11"/>
                      <a:pt x="49" y="13"/>
                      <a:pt x="47" y="15"/>
                    </a:cubicBezTo>
                    <a:cubicBezTo>
                      <a:pt x="47" y="16"/>
                      <a:pt x="47" y="16"/>
                      <a:pt x="48" y="16"/>
                    </a:cubicBezTo>
                    <a:cubicBezTo>
                      <a:pt x="51" y="13"/>
                      <a:pt x="53" y="10"/>
                      <a:pt x="57" y="7"/>
                    </a:cubicBezTo>
                    <a:cubicBezTo>
                      <a:pt x="58" y="5"/>
                      <a:pt x="58" y="5"/>
                      <a:pt x="57" y="7"/>
                    </a:cubicBezTo>
                    <a:cubicBezTo>
                      <a:pt x="56" y="8"/>
                      <a:pt x="55" y="10"/>
                      <a:pt x="54" y="11"/>
                    </a:cubicBezTo>
                    <a:cubicBezTo>
                      <a:pt x="53" y="12"/>
                      <a:pt x="51" y="14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8" y="16"/>
                      <a:pt x="45" y="16"/>
                      <a:pt x="43" y="16"/>
                    </a:cubicBezTo>
                    <a:cubicBezTo>
                      <a:pt x="45" y="14"/>
                      <a:pt x="48" y="11"/>
                      <a:pt x="50" y="8"/>
                    </a:cubicBezTo>
                    <a:close/>
                    <a:moveTo>
                      <a:pt x="58" y="9"/>
                    </a:moveTo>
                    <a:cubicBezTo>
                      <a:pt x="59" y="8"/>
                      <a:pt x="60" y="7"/>
                      <a:pt x="61" y="7"/>
                    </a:cubicBezTo>
                    <a:cubicBezTo>
                      <a:pt x="60" y="8"/>
                      <a:pt x="60" y="9"/>
                      <a:pt x="59" y="10"/>
                    </a:cubicBezTo>
                    <a:cubicBezTo>
                      <a:pt x="58" y="12"/>
                      <a:pt x="56" y="14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2" y="16"/>
                      <a:pt x="50" y="16"/>
                    </a:cubicBezTo>
                    <a:cubicBezTo>
                      <a:pt x="53" y="14"/>
                      <a:pt x="56" y="11"/>
                      <a:pt x="58" y="9"/>
                    </a:cubicBezTo>
                    <a:close/>
                    <a:moveTo>
                      <a:pt x="62" y="9"/>
                    </a:moveTo>
                    <a:cubicBezTo>
                      <a:pt x="63" y="8"/>
                      <a:pt x="65" y="5"/>
                      <a:pt x="64" y="8"/>
                    </a:cubicBezTo>
                    <a:cubicBezTo>
                      <a:pt x="62" y="11"/>
                      <a:pt x="61" y="13"/>
                      <a:pt x="59" y="16"/>
                    </a:cubicBezTo>
                    <a:cubicBezTo>
                      <a:pt x="58" y="16"/>
                      <a:pt x="59" y="16"/>
                      <a:pt x="59" y="16"/>
                    </a:cubicBezTo>
                    <a:cubicBezTo>
                      <a:pt x="60" y="15"/>
                      <a:pt x="60" y="15"/>
                      <a:pt x="62" y="14"/>
                    </a:cubicBezTo>
                    <a:cubicBezTo>
                      <a:pt x="64" y="13"/>
                      <a:pt x="66" y="11"/>
                      <a:pt x="62" y="16"/>
                    </a:cubicBezTo>
                    <a:cubicBezTo>
                      <a:pt x="62" y="16"/>
                      <a:pt x="62" y="16"/>
                      <a:pt x="62" y="16"/>
                    </a:cubicBezTo>
                    <a:cubicBezTo>
                      <a:pt x="63" y="16"/>
                      <a:pt x="64" y="16"/>
                      <a:pt x="65" y="16"/>
                    </a:cubicBezTo>
                    <a:cubicBezTo>
                      <a:pt x="66" y="16"/>
                      <a:pt x="66" y="15"/>
                      <a:pt x="65" y="15"/>
                    </a:cubicBezTo>
                    <a:cubicBezTo>
                      <a:pt x="65" y="15"/>
                      <a:pt x="63" y="16"/>
                      <a:pt x="64" y="15"/>
                    </a:cubicBezTo>
                    <a:cubicBezTo>
                      <a:pt x="65" y="14"/>
                      <a:pt x="66" y="12"/>
                      <a:pt x="66" y="11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11"/>
                      <a:pt x="64" y="11"/>
                      <a:pt x="63" y="12"/>
                    </a:cubicBezTo>
                    <a:cubicBezTo>
                      <a:pt x="62" y="13"/>
                      <a:pt x="59" y="17"/>
                      <a:pt x="61" y="14"/>
                    </a:cubicBezTo>
                    <a:cubicBezTo>
                      <a:pt x="63" y="11"/>
                      <a:pt x="64" y="9"/>
                      <a:pt x="66" y="6"/>
                    </a:cubicBezTo>
                    <a:cubicBezTo>
                      <a:pt x="66" y="6"/>
                      <a:pt x="66" y="6"/>
                      <a:pt x="66" y="5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6" y="9"/>
                      <a:pt x="66" y="13"/>
                      <a:pt x="66" y="16"/>
                    </a:cubicBezTo>
                    <a:cubicBezTo>
                      <a:pt x="62" y="16"/>
                      <a:pt x="59" y="16"/>
                      <a:pt x="55" y="16"/>
                    </a:cubicBezTo>
                    <a:cubicBezTo>
                      <a:pt x="58" y="14"/>
                      <a:pt x="60" y="12"/>
                      <a:pt x="62" y="9"/>
                    </a:cubicBezTo>
                    <a:close/>
                    <a:moveTo>
                      <a:pt x="36" y="4"/>
                    </a:moveTo>
                    <a:cubicBezTo>
                      <a:pt x="41" y="4"/>
                      <a:pt x="45" y="4"/>
                      <a:pt x="50" y="4"/>
                    </a:cubicBezTo>
                    <a:cubicBezTo>
                      <a:pt x="48" y="5"/>
                      <a:pt x="46" y="7"/>
                      <a:pt x="44" y="8"/>
                    </a:cubicBezTo>
                    <a:cubicBezTo>
                      <a:pt x="45" y="7"/>
                      <a:pt x="46" y="6"/>
                      <a:pt x="47" y="5"/>
                    </a:cubicBezTo>
                    <a:cubicBezTo>
                      <a:pt x="47" y="5"/>
                      <a:pt x="46" y="4"/>
                      <a:pt x="46" y="4"/>
                    </a:cubicBezTo>
                    <a:cubicBezTo>
                      <a:pt x="42" y="6"/>
                      <a:pt x="40" y="9"/>
                      <a:pt x="36" y="12"/>
                    </a:cubicBezTo>
                    <a:cubicBezTo>
                      <a:pt x="37" y="12"/>
                      <a:pt x="37" y="12"/>
                      <a:pt x="37" y="11"/>
                    </a:cubicBezTo>
                    <a:cubicBezTo>
                      <a:pt x="39" y="9"/>
                      <a:pt x="41" y="7"/>
                      <a:pt x="43" y="4"/>
                    </a:cubicBezTo>
                    <a:cubicBezTo>
                      <a:pt x="43" y="4"/>
                      <a:pt x="43" y="4"/>
                      <a:pt x="42" y="4"/>
                    </a:cubicBezTo>
                    <a:cubicBezTo>
                      <a:pt x="38" y="6"/>
                      <a:pt x="36" y="9"/>
                      <a:pt x="33" y="12"/>
                    </a:cubicBezTo>
                    <a:cubicBezTo>
                      <a:pt x="32" y="12"/>
                      <a:pt x="29" y="16"/>
                      <a:pt x="31" y="13"/>
                    </a:cubicBezTo>
                    <a:cubicBezTo>
                      <a:pt x="33" y="10"/>
                      <a:pt x="35" y="8"/>
                      <a:pt x="37" y="5"/>
                    </a:cubicBezTo>
                    <a:cubicBezTo>
                      <a:pt x="38" y="5"/>
                      <a:pt x="37" y="4"/>
                      <a:pt x="37" y="4"/>
                    </a:cubicBezTo>
                    <a:cubicBezTo>
                      <a:pt x="34" y="6"/>
                      <a:pt x="31" y="9"/>
                      <a:pt x="29" y="11"/>
                    </a:cubicBezTo>
                    <a:cubicBezTo>
                      <a:pt x="28" y="12"/>
                      <a:pt x="22" y="16"/>
                      <a:pt x="25" y="13"/>
                    </a:cubicBezTo>
                    <a:cubicBezTo>
                      <a:pt x="28" y="10"/>
                      <a:pt x="30" y="7"/>
                      <a:pt x="33" y="4"/>
                    </a:cubicBezTo>
                    <a:cubicBezTo>
                      <a:pt x="33" y="4"/>
                      <a:pt x="33" y="4"/>
                      <a:pt x="32" y="4"/>
                    </a:cubicBezTo>
                    <a:cubicBezTo>
                      <a:pt x="29" y="6"/>
                      <a:pt x="26" y="8"/>
                      <a:pt x="24" y="11"/>
                    </a:cubicBezTo>
                    <a:cubicBezTo>
                      <a:pt x="23" y="12"/>
                      <a:pt x="22" y="12"/>
                      <a:pt x="22" y="13"/>
                    </a:cubicBezTo>
                    <a:cubicBezTo>
                      <a:pt x="19" y="15"/>
                      <a:pt x="23" y="11"/>
                      <a:pt x="24" y="10"/>
                    </a:cubicBezTo>
                    <a:cubicBezTo>
                      <a:pt x="25" y="8"/>
                      <a:pt x="27" y="6"/>
                      <a:pt x="29" y="4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5" y="6"/>
                      <a:pt x="23" y="9"/>
                      <a:pt x="20" y="11"/>
                    </a:cubicBezTo>
                    <a:cubicBezTo>
                      <a:pt x="19" y="12"/>
                      <a:pt x="18" y="13"/>
                      <a:pt x="17" y="14"/>
                    </a:cubicBezTo>
                    <a:cubicBezTo>
                      <a:pt x="17" y="13"/>
                      <a:pt x="18" y="12"/>
                      <a:pt x="19" y="11"/>
                    </a:cubicBezTo>
                    <a:cubicBezTo>
                      <a:pt x="21" y="8"/>
                      <a:pt x="23" y="6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9" y="4"/>
                      <a:pt x="33" y="4"/>
                      <a:pt x="36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80"/>
              <p:cNvSpPr>
                <a:spLocks noEditPoints="1"/>
              </p:cNvSpPr>
              <p:nvPr/>
            </p:nvSpPr>
            <p:spPr bwMode="auto">
              <a:xfrm>
                <a:off x="2396" y="2361"/>
                <a:ext cx="43" cy="41"/>
              </a:xfrm>
              <a:custGeom>
                <a:avLst/>
                <a:gdLst>
                  <a:gd name="T0" fmla="*/ 11 w 18"/>
                  <a:gd name="T1" fmla="*/ 17 h 17"/>
                  <a:gd name="T2" fmla="*/ 17 w 18"/>
                  <a:gd name="T3" fmla="*/ 7 h 17"/>
                  <a:gd name="T4" fmla="*/ 8 w 18"/>
                  <a:gd name="T5" fmla="*/ 1 h 17"/>
                  <a:gd name="T6" fmla="*/ 8 w 18"/>
                  <a:gd name="T7" fmla="*/ 1 h 17"/>
                  <a:gd name="T8" fmla="*/ 0 w 18"/>
                  <a:gd name="T9" fmla="*/ 9 h 17"/>
                  <a:gd name="T10" fmla="*/ 11 w 18"/>
                  <a:gd name="T11" fmla="*/ 17 h 17"/>
                  <a:gd name="T12" fmla="*/ 10 w 18"/>
                  <a:gd name="T13" fmla="*/ 14 h 17"/>
                  <a:gd name="T14" fmla="*/ 3 w 18"/>
                  <a:gd name="T15" fmla="*/ 9 h 17"/>
                  <a:gd name="T16" fmla="*/ 4 w 18"/>
                  <a:gd name="T17" fmla="*/ 9 h 17"/>
                  <a:gd name="T18" fmla="*/ 10 w 18"/>
                  <a:gd name="T19" fmla="*/ 6 h 17"/>
                  <a:gd name="T20" fmla="*/ 5 w 18"/>
                  <a:gd name="T21" fmla="*/ 11 h 17"/>
                  <a:gd name="T22" fmla="*/ 5 w 18"/>
                  <a:gd name="T23" fmla="*/ 12 h 17"/>
                  <a:gd name="T24" fmla="*/ 11 w 18"/>
                  <a:gd name="T25" fmla="*/ 8 h 17"/>
                  <a:gd name="T26" fmla="*/ 7 w 18"/>
                  <a:gd name="T27" fmla="*/ 12 h 17"/>
                  <a:gd name="T28" fmla="*/ 8 w 18"/>
                  <a:gd name="T29" fmla="*/ 13 h 17"/>
                  <a:gd name="T30" fmla="*/ 13 w 18"/>
                  <a:gd name="T31" fmla="*/ 10 h 17"/>
                  <a:gd name="T32" fmla="*/ 11 w 18"/>
                  <a:gd name="T33" fmla="*/ 13 h 17"/>
                  <a:gd name="T34" fmla="*/ 11 w 18"/>
                  <a:gd name="T35" fmla="*/ 13 h 17"/>
                  <a:gd name="T36" fmla="*/ 10 w 18"/>
                  <a:gd name="T37" fmla="*/ 14 h 17"/>
                  <a:gd name="T38" fmla="*/ 12 w 18"/>
                  <a:gd name="T39" fmla="*/ 13 h 17"/>
                  <a:gd name="T40" fmla="*/ 14 w 18"/>
                  <a:gd name="T41" fmla="*/ 10 h 17"/>
                  <a:gd name="T42" fmla="*/ 14 w 18"/>
                  <a:gd name="T43" fmla="*/ 9 h 17"/>
                  <a:gd name="T44" fmla="*/ 9 w 18"/>
                  <a:gd name="T45" fmla="*/ 12 h 17"/>
                  <a:gd name="T46" fmla="*/ 13 w 18"/>
                  <a:gd name="T47" fmla="*/ 7 h 17"/>
                  <a:gd name="T48" fmla="*/ 12 w 18"/>
                  <a:gd name="T49" fmla="*/ 7 h 17"/>
                  <a:gd name="T50" fmla="*/ 8 w 18"/>
                  <a:gd name="T51" fmla="*/ 9 h 17"/>
                  <a:gd name="T52" fmla="*/ 12 w 18"/>
                  <a:gd name="T53" fmla="*/ 5 h 17"/>
                  <a:gd name="T54" fmla="*/ 11 w 18"/>
                  <a:gd name="T55" fmla="*/ 5 h 17"/>
                  <a:gd name="T56" fmla="*/ 6 w 18"/>
                  <a:gd name="T57" fmla="*/ 7 h 17"/>
                  <a:gd name="T58" fmla="*/ 10 w 18"/>
                  <a:gd name="T59" fmla="*/ 4 h 17"/>
                  <a:gd name="T60" fmla="*/ 12 w 18"/>
                  <a:gd name="T61" fmla="*/ 13 h 17"/>
                  <a:gd name="T62" fmla="*/ 7 w 18"/>
                  <a:gd name="T63" fmla="*/ 4 h 17"/>
                  <a:gd name="T64" fmla="*/ 5 w 18"/>
                  <a:gd name="T65" fmla="*/ 5 h 17"/>
                  <a:gd name="T66" fmla="*/ 7 w 18"/>
                  <a:gd name="T67" fmla="*/ 4 h 17"/>
                  <a:gd name="T68" fmla="*/ 4 w 18"/>
                  <a:gd name="T69" fmla="*/ 5 h 17"/>
                  <a:gd name="T70" fmla="*/ 5 w 18"/>
                  <a:gd name="T71" fmla="*/ 6 h 17"/>
                  <a:gd name="T72" fmla="*/ 9 w 18"/>
                  <a:gd name="T73" fmla="*/ 4 h 17"/>
                  <a:gd name="T74" fmla="*/ 3 w 18"/>
                  <a:gd name="T75" fmla="*/ 9 h 17"/>
                  <a:gd name="T76" fmla="*/ 3 w 18"/>
                  <a:gd name="T77" fmla="*/ 9 h 17"/>
                  <a:gd name="T78" fmla="*/ 4 w 18"/>
                  <a:gd name="T79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8" h="17">
                    <a:moveTo>
                      <a:pt x="11" y="17"/>
                    </a:moveTo>
                    <a:cubicBezTo>
                      <a:pt x="15" y="16"/>
                      <a:pt x="18" y="12"/>
                      <a:pt x="17" y="7"/>
                    </a:cubicBezTo>
                    <a:cubicBezTo>
                      <a:pt x="16" y="3"/>
                      <a:pt x="12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3" y="1"/>
                      <a:pt x="0" y="5"/>
                      <a:pt x="0" y="9"/>
                    </a:cubicBezTo>
                    <a:cubicBezTo>
                      <a:pt x="1" y="14"/>
                      <a:pt x="6" y="17"/>
                      <a:pt x="11" y="17"/>
                    </a:cubicBezTo>
                    <a:close/>
                    <a:moveTo>
                      <a:pt x="10" y="14"/>
                    </a:moveTo>
                    <a:cubicBezTo>
                      <a:pt x="7" y="14"/>
                      <a:pt x="4" y="12"/>
                      <a:pt x="3" y="9"/>
                    </a:cubicBezTo>
                    <a:cubicBezTo>
                      <a:pt x="3" y="9"/>
                      <a:pt x="4" y="9"/>
                      <a:pt x="4" y="9"/>
                    </a:cubicBezTo>
                    <a:cubicBezTo>
                      <a:pt x="6" y="8"/>
                      <a:pt x="8" y="7"/>
                      <a:pt x="10" y="6"/>
                    </a:cubicBezTo>
                    <a:cubicBezTo>
                      <a:pt x="8" y="8"/>
                      <a:pt x="6" y="9"/>
                      <a:pt x="5" y="11"/>
                    </a:cubicBezTo>
                    <a:cubicBezTo>
                      <a:pt x="4" y="11"/>
                      <a:pt x="5" y="12"/>
                      <a:pt x="5" y="12"/>
                    </a:cubicBezTo>
                    <a:cubicBezTo>
                      <a:pt x="7" y="10"/>
                      <a:pt x="9" y="9"/>
                      <a:pt x="11" y="8"/>
                    </a:cubicBezTo>
                    <a:cubicBezTo>
                      <a:pt x="10" y="9"/>
                      <a:pt x="8" y="11"/>
                      <a:pt x="7" y="12"/>
                    </a:cubicBezTo>
                    <a:cubicBezTo>
                      <a:pt x="7" y="13"/>
                      <a:pt x="7" y="13"/>
                      <a:pt x="8" y="13"/>
                    </a:cubicBezTo>
                    <a:cubicBezTo>
                      <a:pt x="9" y="12"/>
                      <a:pt x="11" y="11"/>
                      <a:pt x="13" y="10"/>
                    </a:cubicBezTo>
                    <a:cubicBezTo>
                      <a:pt x="12" y="11"/>
                      <a:pt x="12" y="12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4"/>
                      <a:pt x="11" y="14"/>
                      <a:pt x="10" y="14"/>
                    </a:cubicBezTo>
                    <a:close/>
                    <a:moveTo>
                      <a:pt x="12" y="13"/>
                    </a:moveTo>
                    <a:cubicBezTo>
                      <a:pt x="13" y="12"/>
                      <a:pt x="13" y="11"/>
                      <a:pt x="14" y="10"/>
                    </a:cubicBezTo>
                    <a:cubicBezTo>
                      <a:pt x="14" y="10"/>
                      <a:pt x="14" y="9"/>
                      <a:pt x="14" y="9"/>
                    </a:cubicBezTo>
                    <a:cubicBezTo>
                      <a:pt x="12" y="10"/>
                      <a:pt x="10" y="11"/>
                      <a:pt x="9" y="12"/>
                    </a:cubicBezTo>
                    <a:cubicBezTo>
                      <a:pt x="10" y="10"/>
                      <a:pt x="11" y="9"/>
                      <a:pt x="13" y="7"/>
                    </a:cubicBezTo>
                    <a:cubicBezTo>
                      <a:pt x="13" y="7"/>
                      <a:pt x="12" y="6"/>
                      <a:pt x="12" y="7"/>
                    </a:cubicBezTo>
                    <a:cubicBezTo>
                      <a:pt x="10" y="7"/>
                      <a:pt x="9" y="8"/>
                      <a:pt x="8" y="9"/>
                    </a:cubicBezTo>
                    <a:cubicBezTo>
                      <a:pt x="9" y="8"/>
                      <a:pt x="10" y="7"/>
                      <a:pt x="12" y="5"/>
                    </a:cubicBezTo>
                    <a:cubicBezTo>
                      <a:pt x="12" y="5"/>
                      <a:pt x="12" y="4"/>
                      <a:pt x="11" y="5"/>
                    </a:cubicBezTo>
                    <a:cubicBezTo>
                      <a:pt x="9" y="5"/>
                      <a:pt x="8" y="6"/>
                      <a:pt x="6" y="7"/>
                    </a:cubicBezTo>
                    <a:cubicBezTo>
                      <a:pt x="7" y="6"/>
                      <a:pt x="9" y="5"/>
                      <a:pt x="10" y="4"/>
                    </a:cubicBezTo>
                    <a:cubicBezTo>
                      <a:pt x="15" y="4"/>
                      <a:pt x="16" y="11"/>
                      <a:pt x="12" y="13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5" y="5"/>
                      <a:pt x="5" y="5"/>
                    </a:cubicBezTo>
                    <a:cubicBezTo>
                      <a:pt x="5" y="4"/>
                      <a:pt x="6" y="4"/>
                      <a:pt x="7" y="4"/>
                    </a:cubicBezTo>
                    <a:close/>
                    <a:moveTo>
                      <a:pt x="4" y="5"/>
                    </a:moveTo>
                    <a:cubicBezTo>
                      <a:pt x="4" y="6"/>
                      <a:pt x="4" y="6"/>
                      <a:pt x="5" y="6"/>
                    </a:cubicBezTo>
                    <a:cubicBezTo>
                      <a:pt x="6" y="5"/>
                      <a:pt x="7" y="4"/>
                      <a:pt x="9" y="4"/>
                    </a:cubicBezTo>
                    <a:cubicBezTo>
                      <a:pt x="7" y="5"/>
                      <a:pt x="5" y="7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7"/>
                      <a:pt x="4" y="6"/>
                      <a:pt x="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81"/>
              <p:cNvSpPr>
                <a:spLocks noEditPoints="1"/>
              </p:cNvSpPr>
              <p:nvPr/>
            </p:nvSpPr>
            <p:spPr bwMode="auto">
              <a:xfrm>
                <a:off x="5063" y="1507"/>
                <a:ext cx="128" cy="116"/>
              </a:xfrm>
              <a:custGeom>
                <a:avLst/>
                <a:gdLst>
                  <a:gd name="T0" fmla="*/ 43 w 54"/>
                  <a:gd name="T1" fmla="*/ 0 h 49"/>
                  <a:gd name="T2" fmla="*/ 13 w 54"/>
                  <a:gd name="T3" fmla="*/ 0 h 49"/>
                  <a:gd name="T4" fmla="*/ 12 w 54"/>
                  <a:gd name="T5" fmla="*/ 0 h 49"/>
                  <a:gd name="T6" fmla="*/ 16 w 54"/>
                  <a:gd name="T7" fmla="*/ 26 h 49"/>
                  <a:gd name="T8" fmla="*/ 11 w 54"/>
                  <a:gd name="T9" fmla="*/ 49 h 49"/>
                  <a:gd name="T10" fmla="*/ 40 w 54"/>
                  <a:gd name="T11" fmla="*/ 49 h 49"/>
                  <a:gd name="T12" fmla="*/ 52 w 54"/>
                  <a:gd name="T13" fmla="*/ 38 h 49"/>
                  <a:gd name="T14" fmla="*/ 53 w 54"/>
                  <a:gd name="T15" fmla="*/ 11 h 49"/>
                  <a:gd name="T16" fmla="*/ 39 w 54"/>
                  <a:gd name="T17" fmla="*/ 44 h 49"/>
                  <a:gd name="T18" fmla="*/ 37 w 54"/>
                  <a:gd name="T19" fmla="*/ 41 h 49"/>
                  <a:gd name="T20" fmla="*/ 35 w 54"/>
                  <a:gd name="T21" fmla="*/ 39 h 49"/>
                  <a:gd name="T22" fmla="*/ 33 w 54"/>
                  <a:gd name="T23" fmla="*/ 37 h 49"/>
                  <a:gd name="T24" fmla="*/ 33 w 54"/>
                  <a:gd name="T25" fmla="*/ 37 h 49"/>
                  <a:gd name="T26" fmla="*/ 32 w 54"/>
                  <a:gd name="T27" fmla="*/ 36 h 49"/>
                  <a:gd name="T28" fmla="*/ 36 w 54"/>
                  <a:gd name="T29" fmla="*/ 26 h 49"/>
                  <a:gd name="T30" fmla="*/ 44 w 54"/>
                  <a:gd name="T31" fmla="*/ 41 h 49"/>
                  <a:gd name="T32" fmla="*/ 40 w 54"/>
                  <a:gd name="T33" fmla="*/ 41 h 49"/>
                  <a:gd name="T34" fmla="*/ 43 w 54"/>
                  <a:gd name="T35" fmla="*/ 33 h 49"/>
                  <a:gd name="T36" fmla="*/ 41 w 54"/>
                  <a:gd name="T37" fmla="*/ 30 h 49"/>
                  <a:gd name="T38" fmla="*/ 44 w 54"/>
                  <a:gd name="T39" fmla="*/ 41 h 49"/>
                  <a:gd name="T40" fmla="*/ 38 w 54"/>
                  <a:gd name="T41" fmla="*/ 27 h 49"/>
                  <a:gd name="T42" fmla="*/ 37 w 54"/>
                  <a:gd name="T43" fmla="*/ 25 h 49"/>
                  <a:gd name="T44" fmla="*/ 36 w 54"/>
                  <a:gd name="T45" fmla="*/ 24 h 49"/>
                  <a:gd name="T46" fmla="*/ 36 w 54"/>
                  <a:gd name="T47" fmla="*/ 23 h 49"/>
                  <a:gd name="T48" fmla="*/ 37 w 54"/>
                  <a:gd name="T49" fmla="*/ 17 h 49"/>
                  <a:gd name="T50" fmla="*/ 28 w 54"/>
                  <a:gd name="T51" fmla="*/ 26 h 49"/>
                  <a:gd name="T52" fmla="*/ 14 w 54"/>
                  <a:gd name="T53" fmla="*/ 32 h 49"/>
                  <a:gd name="T54" fmla="*/ 22 w 54"/>
                  <a:gd name="T55" fmla="*/ 26 h 49"/>
                  <a:gd name="T56" fmla="*/ 19 w 54"/>
                  <a:gd name="T57" fmla="*/ 16 h 49"/>
                  <a:gd name="T58" fmla="*/ 18 w 54"/>
                  <a:gd name="T59" fmla="*/ 12 h 49"/>
                  <a:gd name="T60" fmla="*/ 14 w 54"/>
                  <a:gd name="T61" fmla="*/ 8 h 49"/>
                  <a:gd name="T62" fmla="*/ 10 w 54"/>
                  <a:gd name="T63" fmla="*/ 15 h 49"/>
                  <a:gd name="T64" fmla="*/ 10 w 54"/>
                  <a:gd name="T65" fmla="*/ 7 h 49"/>
                  <a:gd name="T66" fmla="*/ 12 w 54"/>
                  <a:gd name="T67" fmla="*/ 3 h 49"/>
                  <a:gd name="T68" fmla="*/ 16 w 54"/>
                  <a:gd name="T69" fmla="*/ 9 h 49"/>
                  <a:gd name="T70" fmla="*/ 15 w 54"/>
                  <a:gd name="T71" fmla="*/ 7 h 49"/>
                  <a:gd name="T72" fmla="*/ 11 w 54"/>
                  <a:gd name="T73" fmla="*/ 15 h 49"/>
                  <a:gd name="T74" fmla="*/ 19 w 54"/>
                  <a:gd name="T75" fmla="*/ 14 h 49"/>
                  <a:gd name="T76" fmla="*/ 22 w 54"/>
                  <a:gd name="T77" fmla="*/ 15 h 49"/>
                  <a:gd name="T78" fmla="*/ 22 w 54"/>
                  <a:gd name="T79" fmla="*/ 16 h 49"/>
                  <a:gd name="T80" fmla="*/ 22 w 54"/>
                  <a:gd name="T81" fmla="*/ 16 h 49"/>
                  <a:gd name="T82" fmla="*/ 43 w 54"/>
                  <a:gd name="T83" fmla="*/ 4 h 49"/>
                  <a:gd name="T84" fmla="*/ 22 w 54"/>
                  <a:gd name="T85" fmla="*/ 22 h 49"/>
                  <a:gd name="T86" fmla="*/ 26 w 54"/>
                  <a:gd name="T87" fmla="*/ 18 h 49"/>
                  <a:gd name="T88" fmla="*/ 19 w 54"/>
                  <a:gd name="T89" fmla="*/ 26 h 49"/>
                  <a:gd name="T90" fmla="*/ 28 w 54"/>
                  <a:gd name="T91" fmla="*/ 18 h 49"/>
                  <a:gd name="T92" fmla="*/ 45 w 54"/>
                  <a:gd name="T93" fmla="*/ 5 h 49"/>
                  <a:gd name="T94" fmla="*/ 39 w 54"/>
                  <a:gd name="T95" fmla="*/ 10 h 49"/>
                  <a:gd name="T96" fmla="*/ 19 w 54"/>
                  <a:gd name="T97" fmla="*/ 25 h 49"/>
                  <a:gd name="T98" fmla="*/ 18 w 54"/>
                  <a:gd name="T99" fmla="*/ 24 h 49"/>
                  <a:gd name="T100" fmla="*/ 19 w 54"/>
                  <a:gd name="T101" fmla="*/ 35 h 49"/>
                  <a:gd name="T102" fmla="*/ 14 w 54"/>
                  <a:gd name="T103" fmla="*/ 41 h 49"/>
                  <a:gd name="T104" fmla="*/ 27 w 54"/>
                  <a:gd name="T105" fmla="*/ 24 h 49"/>
                  <a:gd name="T106" fmla="*/ 25 w 54"/>
                  <a:gd name="T107" fmla="*/ 24 h 49"/>
                  <a:gd name="T108" fmla="*/ 20 w 54"/>
                  <a:gd name="T109" fmla="*/ 17 h 49"/>
                  <a:gd name="T110" fmla="*/ 12 w 54"/>
                  <a:gd name="T111" fmla="*/ 46 h 49"/>
                  <a:gd name="T112" fmla="*/ 43 w 54"/>
                  <a:gd name="T113" fmla="*/ 16 h 49"/>
                  <a:gd name="T114" fmla="*/ 26 w 54"/>
                  <a:gd name="T115" fmla="*/ 32 h 49"/>
                  <a:gd name="T116" fmla="*/ 41 w 54"/>
                  <a:gd name="T117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4" h="49">
                    <a:moveTo>
                      <a:pt x="53" y="9"/>
                    </a:moveTo>
                    <a:cubicBezTo>
                      <a:pt x="50" y="6"/>
                      <a:pt x="47" y="3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2" y="0"/>
                      <a:pt x="42" y="0"/>
                    </a:cubicBezTo>
                    <a:cubicBezTo>
                      <a:pt x="36" y="4"/>
                      <a:pt x="31" y="10"/>
                      <a:pt x="26" y="15"/>
                    </a:cubicBezTo>
                    <a:cubicBezTo>
                      <a:pt x="22" y="10"/>
                      <a:pt x="18" y="5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8" y="3"/>
                      <a:pt x="5" y="6"/>
                      <a:pt x="1" y="8"/>
                    </a:cubicBezTo>
                    <a:cubicBezTo>
                      <a:pt x="1" y="8"/>
                      <a:pt x="0" y="8"/>
                      <a:pt x="0" y="9"/>
                    </a:cubicBezTo>
                    <a:cubicBezTo>
                      <a:pt x="0" y="9"/>
                      <a:pt x="0" y="10"/>
                      <a:pt x="1" y="10"/>
                    </a:cubicBezTo>
                    <a:cubicBezTo>
                      <a:pt x="6" y="15"/>
                      <a:pt x="11" y="21"/>
                      <a:pt x="16" y="26"/>
                    </a:cubicBezTo>
                    <a:cubicBezTo>
                      <a:pt x="12" y="31"/>
                      <a:pt x="6" y="34"/>
                      <a:pt x="2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1"/>
                      <a:pt x="2" y="41"/>
                      <a:pt x="2" y="42"/>
                    </a:cubicBezTo>
                    <a:cubicBezTo>
                      <a:pt x="5" y="45"/>
                      <a:pt x="8" y="47"/>
                      <a:pt x="11" y="49"/>
                    </a:cubicBezTo>
                    <a:cubicBezTo>
                      <a:pt x="11" y="49"/>
                      <a:pt x="12" y="49"/>
                      <a:pt x="12" y="49"/>
                    </a:cubicBezTo>
                    <a:cubicBezTo>
                      <a:pt x="12" y="49"/>
                      <a:pt x="13" y="49"/>
                      <a:pt x="13" y="49"/>
                    </a:cubicBezTo>
                    <a:cubicBezTo>
                      <a:pt x="18" y="44"/>
                      <a:pt x="23" y="40"/>
                      <a:pt x="27" y="35"/>
                    </a:cubicBezTo>
                    <a:cubicBezTo>
                      <a:pt x="32" y="39"/>
                      <a:pt x="35" y="45"/>
                      <a:pt x="40" y="49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41" y="49"/>
                      <a:pt x="42" y="49"/>
                      <a:pt x="42" y="49"/>
                    </a:cubicBezTo>
                    <a:cubicBezTo>
                      <a:pt x="46" y="46"/>
                      <a:pt x="50" y="43"/>
                      <a:pt x="52" y="39"/>
                    </a:cubicBezTo>
                    <a:cubicBezTo>
                      <a:pt x="53" y="39"/>
                      <a:pt x="53" y="38"/>
                      <a:pt x="52" y="38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48" y="33"/>
                      <a:pt x="44" y="28"/>
                      <a:pt x="39" y="23"/>
                    </a:cubicBezTo>
                    <a:cubicBezTo>
                      <a:pt x="44" y="20"/>
                      <a:pt x="48" y="15"/>
                      <a:pt x="53" y="12"/>
                    </a:cubicBezTo>
                    <a:cubicBezTo>
                      <a:pt x="53" y="12"/>
                      <a:pt x="53" y="11"/>
                      <a:pt x="53" y="11"/>
                    </a:cubicBezTo>
                    <a:cubicBezTo>
                      <a:pt x="54" y="10"/>
                      <a:pt x="54" y="10"/>
                      <a:pt x="53" y="9"/>
                    </a:cubicBezTo>
                    <a:close/>
                    <a:moveTo>
                      <a:pt x="40" y="45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4"/>
                      <a:pt x="39" y="44"/>
                      <a:pt x="39" y="44"/>
                    </a:cubicBezTo>
                    <a:cubicBezTo>
                      <a:pt x="40" y="43"/>
                      <a:pt x="41" y="42"/>
                      <a:pt x="42" y="41"/>
                    </a:cubicBezTo>
                    <a:cubicBezTo>
                      <a:pt x="43" y="40"/>
                      <a:pt x="45" y="39"/>
                      <a:pt x="46" y="38"/>
                    </a:cubicBezTo>
                    <a:cubicBezTo>
                      <a:pt x="44" y="40"/>
                      <a:pt x="42" y="42"/>
                      <a:pt x="40" y="45"/>
                    </a:cubicBezTo>
                    <a:close/>
                    <a:moveTo>
                      <a:pt x="37" y="41"/>
                    </a:moveTo>
                    <a:cubicBezTo>
                      <a:pt x="39" y="39"/>
                      <a:pt x="42" y="38"/>
                      <a:pt x="44" y="36"/>
                    </a:cubicBezTo>
                    <a:cubicBezTo>
                      <a:pt x="41" y="38"/>
                      <a:pt x="40" y="40"/>
                      <a:pt x="38" y="43"/>
                    </a:cubicBezTo>
                    <a:cubicBezTo>
                      <a:pt x="38" y="42"/>
                      <a:pt x="37" y="42"/>
                      <a:pt x="37" y="41"/>
                    </a:cubicBezTo>
                    <a:close/>
                    <a:moveTo>
                      <a:pt x="35" y="39"/>
                    </a:moveTo>
                    <a:cubicBezTo>
                      <a:pt x="37" y="38"/>
                      <a:pt x="40" y="36"/>
                      <a:pt x="41" y="34"/>
                    </a:cubicBezTo>
                    <a:cubicBezTo>
                      <a:pt x="39" y="36"/>
                      <a:pt x="38" y="38"/>
                      <a:pt x="36" y="40"/>
                    </a:cubicBezTo>
                    <a:cubicBezTo>
                      <a:pt x="36" y="40"/>
                      <a:pt x="35" y="40"/>
                      <a:pt x="35" y="39"/>
                    </a:cubicBezTo>
                    <a:close/>
                    <a:moveTo>
                      <a:pt x="33" y="37"/>
                    </a:moveTo>
                    <a:cubicBezTo>
                      <a:pt x="35" y="35"/>
                      <a:pt x="37" y="33"/>
                      <a:pt x="40" y="31"/>
                    </a:cubicBezTo>
                    <a:cubicBezTo>
                      <a:pt x="40" y="31"/>
                      <a:pt x="38" y="34"/>
                      <a:pt x="38" y="34"/>
                    </a:cubicBezTo>
                    <a:cubicBezTo>
                      <a:pt x="37" y="35"/>
                      <a:pt x="36" y="37"/>
                      <a:pt x="35" y="39"/>
                    </a:cubicBezTo>
                    <a:cubicBezTo>
                      <a:pt x="34" y="38"/>
                      <a:pt x="33" y="37"/>
                      <a:pt x="33" y="37"/>
                    </a:cubicBezTo>
                    <a:close/>
                    <a:moveTo>
                      <a:pt x="30" y="34"/>
                    </a:moveTo>
                    <a:cubicBezTo>
                      <a:pt x="33" y="32"/>
                      <a:pt x="35" y="31"/>
                      <a:pt x="37" y="29"/>
                    </a:cubicBezTo>
                    <a:cubicBezTo>
                      <a:pt x="36" y="29"/>
                      <a:pt x="35" y="32"/>
                      <a:pt x="35" y="33"/>
                    </a:cubicBezTo>
                    <a:cubicBezTo>
                      <a:pt x="34" y="34"/>
                      <a:pt x="33" y="35"/>
                      <a:pt x="32" y="36"/>
                    </a:cubicBezTo>
                    <a:cubicBezTo>
                      <a:pt x="32" y="35"/>
                      <a:pt x="31" y="34"/>
                      <a:pt x="30" y="34"/>
                    </a:cubicBezTo>
                    <a:close/>
                    <a:moveTo>
                      <a:pt x="28" y="32"/>
                    </a:moveTo>
                    <a:cubicBezTo>
                      <a:pt x="28" y="32"/>
                      <a:pt x="28" y="32"/>
                      <a:pt x="28" y="32"/>
                    </a:cubicBezTo>
                    <a:cubicBezTo>
                      <a:pt x="31" y="30"/>
                      <a:pt x="33" y="28"/>
                      <a:pt x="36" y="26"/>
                    </a:cubicBezTo>
                    <a:cubicBezTo>
                      <a:pt x="35" y="27"/>
                      <a:pt x="34" y="29"/>
                      <a:pt x="32" y="30"/>
                    </a:cubicBezTo>
                    <a:cubicBezTo>
                      <a:pt x="31" y="31"/>
                      <a:pt x="30" y="32"/>
                      <a:pt x="30" y="33"/>
                    </a:cubicBezTo>
                    <a:cubicBezTo>
                      <a:pt x="29" y="33"/>
                      <a:pt x="29" y="32"/>
                      <a:pt x="28" y="32"/>
                    </a:cubicBezTo>
                    <a:close/>
                    <a:moveTo>
                      <a:pt x="44" y="41"/>
                    </a:moveTo>
                    <a:cubicBezTo>
                      <a:pt x="45" y="40"/>
                      <a:pt x="46" y="39"/>
                      <a:pt x="48" y="38"/>
                    </a:cubicBezTo>
                    <a:cubicBezTo>
                      <a:pt x="48" y="37"/>
                      <a:pt x="48" y="37"/>
                      <a:pt x="47" y="37"/>
                    </a:cubicBezTo>
                    <a:cubicBezTo>
                      <a:pt x="45" y="38"/>
                      <a:pt x="43" y="39"/>
                      <a:pt x="41" y="40"/>
                    </a:cubicBezTo>
                    <a:cubicBezTo>
                      <a:pt x="41" y="41"/>
                      <a:pt x="39" y="44"/>
                      <a:pt x="40" y="41"/>
                    </a:cubicBezTo>
                    <a:cubicBezTo>
                      <a:pt x="42" y="39"/>
                      <a:pt x="43" y="37"/>
                      <a:pt x="45" y="35"/>
                    </a:cubicBezTo>
                    <a:cubicBezTo>
                      <a:pt x="45" y="35"/>
                      <a:pt x="45" y="34"/>
                      <a:pt x="45" y="35"/>
                    </a:cubicBezTo>
                    <a:cubicBezTo>
                      <a:pt x="41" y="36"/>
                      <a:pt x="39" y="38"/>
                      <a:pt x="36" y="41"/>
                    </a:cubicBezTo>
                    <a:cubicBezTo>
                      <a:pt x="38" y="39"/>
                      <a:pt x="41" y="35"/>
                      <a:pt x="43" y="33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0" y="33"/>
                      <a:pt x="39" y="35"/>
                      <a:pt x="37" y="37"/>
                    </a:cubicBezTo>
                    <a:cubicBezTo>
                      <a:pt x="34" y="40"/>
                      <a:pt x="37" y="36"/>
                      <a:pt x="38" y="35"/>
                    </a:cubicBezTo>
                    <a:cubicBezTo>
                      <a:pt x="39" y="34"/>
                      <a:pt x="40" y="32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4" y="33"/>
                      <a:pt x="46" y="36"/>
                      <a:pt x="49" y="38"/>
                    </a:cubicBezTo>
                    <a:cubicBezTo>
                      <a:pt x="47" y="40"/>
                      <a:pt x="45" y="41"/>
                      <a:pt x="44" y="42"/>
                    </a:cubicBezTo>
                    <a:cubicBezTo>
                      <a:pt x="39" y="46"/>
                      <a:pt x="43" y="42"/>
                      <a:pt x="44" y="41"/>
                    </a:cubicBezTo>
                    <a:close/>
                    <a:moveTo>
                      <a:pt x="41" y="30"/>
                    </a:moveTo>
                    <a:cubicBezTo>
                      <a:pt x="39" y="31"/>
                      <a:pt x="38" y="32"/>
                      <a:pt x="36" y="33"/>
                    </a:cubicBezTo>
                    <a:cubicBezTo>
                      <a:pt x="34" y="35"/>
                      <a:pt x="31" y="38"/>
                      <a:pt x="34" y="35"/>
                    </a:cubicBezTo>
                    <a:cubicBezTo>
                      <a:pt x="36" y="32"/>
                      <a:pt x="38" y="30"/>
                      <a:pt x="38" y="27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6" y="29"/>
                      <a:pt x="34" y="31"/>
                      <a:pt x="32" y="32"/>
                    </a:cubicBezTo>
                    <a:cubicBezTo>
                      <a:pt x="29" y="34"/>
                      <a:pt x="31" y="32"/>
                      <a:pt x="32" y="31"/>
                    </a:cubicBezTo>
                    <a:cubicBezTo>
                      <a:pt x="34" y="29"/>
                      <a:pt x="36" y="28"/>
                      <a:pt x="37" y="25"/>
                    </a:cubicBezTo>
                    <a:cubicBezTo>
                      <a:pt x="38" y="27"/>
                      <a:pt x="40" y="28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lose/>
                    <a:moveTo>
                      <a:pt x="36" y="24"/>
                    </a:moveTo>
                    <a:cubicBezTo>
                      <a:pt x="36" y="24"/>
                      <a:pt x="36" y="24"/>
                      <a:pt x="36" y="24"/>
                    </a:cubicBezTo>
                    <a:cubicBezTo>
                      <a:pt x="34" y="27"/>
                      <a:pt x="31" y="29"/>
                      <a:pt x="29" y="31"/>
                    </a:cubicBezTo>
                    <a:cubicBezTo>
                      <a:pt x="29" y="31"/>
                      <a:pt x="29" y="30"/>
                      <a:pt x="29" y="30"/>
                    </a:cubicBezTo>
                    <a:cubicBezTo>
                      <a:pt x="30" y="28"/>
                      <a:pt x="32" y="27"/>
                      <a:pt x="34" y="25"/>
                    </a:cubicBezTo>
                    <a:cubicBezTo>
                      <a:pt x="34" y="24"/>
                      <a:pt x="35" y="24"/>
                      <a:pt x="36" y="23"/>
                    </a:cubicBezTo>
                    <a:cubicBezTo>
                      <a:pt x="36" y="24"/>
                      <a:pt x="36" y="24"/>
                      <a:pt x="36" y="24"/>
                    </a:cubicBezTo>
                    <a:close/>
                    <a:moveTo>
                      <a:pt x="8" y="43"/>
                    </a:moveTo>
                    <a:cubicBezTo>
                      <a:pt x="13" y="37"/>
                      <a:pt x="20" y="32"/>
                      <a:pt x="25" y="26"/>
                    </a:cubicBezTo>
                    <a:cubicBezTo>
                      <a:pt x="29" y="23"/>
                      <a:pt x="33" y="20"/>
                      <a:pt x="37" y="17"/>
                    </a:cubicBezTo>
                    <a:cubicBezTo>
                      <a:pt x="40" y="15"/>
                      <a:pt x="42" y="12"/>
                      <a:pt x="45" y="9"/>
                    </a:cubicBezTo>
                    <a:cubicBezTo>
                      <a:pt x="48" y="7"/>
                      <a:pt x="43" y="11"/>
                      <a:pt x="43" y="12"/>
                    </a:cubicBezTo>
                    <a:cubicBezTo>
                      <a:pt x="41" y="14"/>
                      <a:pt x="39" y="15"/>
                      <a:pt x="38" y="17"/>
                    </a:cubicBezTo>
                    <a:cubicBezTo>
                      <a:pt x="35" y="20"/>
                      <a:pt x="31" y="23"/>
                      <a:pt x="28" y="26"/>
                    </a:cubicBezTo>
                    <a:cubicBezTo>
                      <a:pt x="21" y="32"/>
                      <a:pt x="15" y="38"/>
                      <a:pt x="10" y="44"/>
                    </a:cubicBezTo>
                    <a:cubicBezTo>
                      <a:pt x="9" y="44"/>
                      <a:pt x="8" y="43"/>
                      <a:pt x="8" y="43"/>
                    </a:cubicBezTo>
                    <a:close/>
                    <a:moveTo>
                      <a:pt x="6" y="41"/>
                    </a:moveTo>
                    <a:cubicBezTo>
                      <a:pt x="8" y="38"/>
                      <a:pt x="11" y="35"/>
                      <a:pt x="14" y="32"/>
                    </a:cubicBezTo>
                    <a:cubicBezTo>
                      <a:pt x="15" y="31"/>
                      <a:pt x="15" y="31"/>
                      <a:pt x="16" y="30"/>
                    </a:cubicBezTo>
                    <a:cubicBezTo>
                      <a:pt x="19" y="28"/>
                      <a:pt x="22" y="25"/>
                      <a:pt x="25" y="22"/>
                    </a:cubicBezTo>
                    <a:cubicBezTo>
                      <a:pt x="27" y="20"/>
                      <a:pt x="30" y="18"/>
                      <a:pt x="32" y="17"/>
                    </a:cubicBezTo>
                    <a:cubicBezTo>
                      <a:pt x="29" y="20"/>
                      <a:pt x="25" y="23"/>
                      <a:pt x="22" y="26"/>
                    </a:cubicBezTo>
                    <a:cubicBezTo>
                      <a:pt x="17" y="32"/>
                      <a:pt x="10" y="35"/>
                      <a:pt x="7" y="42"/>
                    </a:cubicBezTo>
                    <a:cubicBezTo>
                      <a:pt x="6" y="42"/>
                      <a:pt x="6" y="41"/>
                      <a:pt x="6" y="41"/>
                    </a:cubicBezTo>
                    <a:close/>
                    <a:moveTo>
                      <a:pt x="12" y="18"/>
                    </a:moveTo>
                    <a:cubicBezTo>
                      <a:pt x="14" y="17"/>
                      <a:pt x="16" y="16"/>
                      <a:pt x="19" y="16"/>
                    </a:cubicBezTo>
                    <a:cubicBezTo>
                      <a:pt x="17" y="16"/>
                      <a:pt x="15" y="17"/>
                      <a:pt x="13" y="19"/>
                    </a:cubicBezTo>
                    <a:cubicBezTo>
                      <a:pt x="13" y="19"/>
                      <a:pt x="12" y="18"/>
                      <a:pt x="12" y="18"/>
                    </a:cubicBezTo>
                    <a:close/>
                    <a:moveTo>
                      <a:pt x="10" y="16"/>
                    </a:moveTo>
                    <a:cubicBezTo>
                      <a:pt x="13" y="15"/>
                      <a:pt x="16" y="14"/>
                      <a:pt x="18" y="12"/>
                    </a:cubicBezTo>
                    <a:cubicBezTo>
                      <a:pt x="16" y="13"/>
                      <a:pt x="13" y="15"/>
                      <a:pt x="11" y="17"/>
                    </a:cubicBezTo>
                    <a:cubicBezTo>
                      <a:pt x="11" y="17"/>
                      <a:pt x="11" y="16"/>
                      <a:pt x="10" y="16"/>
                    </a:cubicBezTo>
                    <a:close/>
                    <a:moveTo>
                      <a:pt x="7" y="12"/>
                    </a:moveTo>
                    <a:cubicBezTo>
                      <a:pt x="9" y="11"/>
                      <a:pt x="12" y="10"/>
                      <a:pt x="14" y="8"/>
                    </a:cubicBezTo>
                    <a:cubicBezTo>
                      <a:pt x="12" y="10"/>
                      <a:pt x="10" y="11"/>
                      <a:pt x="9" y="13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1" y="13"/>
                      <a:pt x="13" y="12"/>
                      <a:pt x="15" y="11"/>
                    </a:cubicBezTo>
                    <a:cubicBezTo>
                      <a:pt x="13" y="12"/>
                      <a:pt x="11" y="14"/>
                      <a:pt x="10" y="15"/>
                    </a:cubicBezTo>
                    <a:cubicBezTo>
                      <a:pt x="9" y="14"/>
                      <a:pt x="8" y="13"/>
                      <a:pt x="7" y="12"/>
                    </a:cubicBezTo>
                    <a:close/>
                    <a:moveTo>
                      <a:pt x="5" y="10"/>
                    </a:moveTo>
                    <a:cubicBezTo>
                      <a:pt x="7" y="9"/>
                      <a:pt x="9" y="8"/>
                      <a:pt x="11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9"/>
                      <a:pt x="8" y="10"/>
                      <a:pt x="6" y="12"/>
                    </a:cubicBezTo>
                    <a:cubicBezTo>
                      <a:pt x="6" y="11"/>
                      <a:pt x="6" y="11"/>
                      <a:pt x="5" y="10"/>
                    </a:cubicBezTo>
                    <a:close/>
                    <a:moveTo>
                      <a:pt x="4" y="9"/>
                    </a:moveTo>
                    <a:cubicBezTo>
                      <a:pt x="7" y="8"/>
                      <a:pt x="9" y="5"/>
                      <a:pt x="12" y="3"/>
                    </a:cubicBezTo>
                    <a:cubicBezTo>
                      <a:pt x="12" y="4"/>
                      <a:pt x="13" y="4"/>
                      <a:pt x="13" y="4"/>
                    </a:cubicBezTo>
                    <a:cubicBezTo>
                      <a:pt x="10" y="6"/>
                      <a:pt x="7" y="8"/>
                      <a:pt x="5" y="10"/>
                    </a:cubicBezTo>
                    <a:cubicBezTo>
                      <a:pt x="4" y="10"/>
                      <a:pt x="4" y="10"/>
                      <a:pt x="4" y="9"/>
                    </a:cubicBezTo>
                    <a:close/>
                    <a:moveTo>
                      <a:pt x="16" y="9"/>
                    </a:moveTo>
                    <a:cubicBezTo>
                      <a:pt x="14" y="10"/>
                      <a:pt x="13" y="11"/>
                      <a:pt x="11" y="12"/>
                    </a:cubicBezTo>
                    <a:cubicBezTo>
                      <a:pt x="11" y="11"/>
                      <a:pt x="11" y="11"/>
                      <a:pt x="12" y="10"/>
                    </a:cubicBezTo>
                    <a:cubicBezTo>
                      <a:pt x="13" y="9"/>
                      <a:pt x="14" y="8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2" y="8"/>
                      <a:pt x="10" y="10"/>
                      <a:pt x="7" y="12"/>
                    </a:cubicBezTo>
                    <a:cubicBezTo>
                      <a:pt x="9" y="10"/>
                      <a:pt x="11" y="7"/>
                      <a:pt x="14" y="5"/>
                    </a:cubicBezTo>
                    <a:cubicBezTo>
                      <a:pt x="15" y="7"/>
                      <a:pt x="17" y="9"/>
                      <a:pt x="19" y="11"/>
                    </a:cubicBezTo>
                    <a:cubicBezTo>
                      <a:pt x="16" y="12"/>
                      <a:pt x="14" y="14"/>
                      <a:pt x="11" y="15"/>
                    </a:cubicBezTo>
                    <a:cubicBezTo>
                      <a:pt x="12" y="15"/>
                      <a:pt x="15" y="11"/>
                      <a:pt x="17" y="10"/>
                    </a:cubicBezTo>
                    <a:cubicBezTo>
                      <a:pt x="17" y="10"/>
                      <a:pt x="16" y="9"/>
                      <a:pt x="16" y="9"/>
                    </a:cubicBezTo>
                    <a:close/>
                    <a:moveTo>
                      <a:pt x="20" y="15"/>
                    </a:moveTo>
                    <a:cubicBezTo>
                      <a:pt x="20" y="14"/>
                      <a:pt x="20" y="14"/>
                      <a:pt x="19" y="14"/>
                    </a:cubicBezTo>
                    <a:cubicBezTo>
                      <a:pt x="18" y="15"/>
                      <a:pt x="16" y="16"/>
                      <a:pt x="14" y="17"/>
                    </a:cubicBezTo>
                    <a:cubicBezTo>
                      <a:pt x="10" y="18"/>
                      <a:pt x="14" y="16"/>
                      <a:pt x="15" y="15"/>
                    </a:cubicBezTo>
                    <a:cubicBezTo>
                      <a:pt x="17" y="14"/>
                      <a:pt x="18" y="13"/>
                      <a:pt x="19" y="12"/>
                    </a:cubicBezTo>
                    <a:cubicBezTo>
                      <a:pt x="20" y="13"/>
                      <a:pt x="21" y="14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19" y="17"/>
                      <a:pt x="16" y="18"/>
                      <a:pt x="14" y="19"/>
                    </a:cubicBezTo>
                    <a:cubicBezTo>
                      <a:pt x="15" y="19"/>
                      <a:pt x="18" y="16"/>
                      <a:pt x="20" y="15"/>
                    </a:cubicBezTo>
                    <a:close/>
                    <a:moveTo>
                      <a:pt x="22" y="16"/>
                    </a:move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6"/>
                      <a:pt x="23" y="16"/>
                      <a:pt x="24" y="17"/>
                    </a:cubicBezTo>
                    <a:cubicBezTo>
                      <a:pt x="22" y="18"/>
                      <a:pt x="19" y="20"/>
                      <a:pt x="17" y="21"/>
                    </a:cubicBezTo>
                    <a:cubicBezTo>
                      <a:pt x="19" y="19"/>
                      <a:pt x="21" y="18"/>
                      <a:pt x="22" y="16"/>
                    </a:cubicBezTo>
                    <a:close/>
                    <a:moveTo>
                      <a:pt x="27" y="18"/>
                    </a:moveTo>
                    <a:cubicBezTo>
                      <a:pt x="32" y="13"/>
                      <a:pt x="37" y="8"/>
                      <a:pt x="43" y="3"/>
                    </a:cubicBezTo>
                    <a:cubicBezTo>
                      <a:pt x="43" y="3"/>
                      <a:pt x="43" y="4"/>
                      <a:pt x="43" y="4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37" y="9"/>
                      <a:pt x="32" y="14"/>
                      <a:pt x="27" y="18"/>
                    </a:cubicBezTo>
                    <a:cubicBezTo>
                      <a:pt x="26" y="18"/>
                      <a:pt x="26" y="19"/>
                      <a:pt x="26" y="19"/>
                    </a:cubicBezTo>
                    <a:cubicBezTo>
                      <a:pt x="25" y="19"/>
                      <a:pt x="24" y="20"/>
                      <a:pt x="24" y="20"/>
                    </a:cubicBezTo>
                    <a:cubicBezTo>
                      <a:pt x="23" y="21"/>
                      <a:pt x="23" y="21"/>
                      <a:pt x="22" y="22"/>
                    </a:cubicBezTo>
                    <a:cubicBezTo>
                      <a:pt x="21" y="23"/>
                      <a:pt x="19" y="24"/>
                      <a:pt x="19" y="24"/>
                    </a:cubicBezTo>
                    <a:cubicBezTo>
                      <a:pt x="20" y="22"/>
                      <a:pt x="23" y="20"/>
                      <a:pt x="24" y="18"/>
                    </a:cubicBezTo>
                    <a:cubicBezTo>
                      <a:pt x="24" y="18"/>
                      <a:pt x="25" y="18"/>
                      <a:pt x="25" y="18"/>
                    </a:cubicBezTo>
                    <a:cubicBezTo>
                      <a:pt x="25" y="19"/>
                      <a:pt x="26" y="18"/>
                      <a:pt x="26" y="18"/>
                    </a:cubicBezTo>
                    <a:cubicBezTo>
                      <a:pt x="26" y="18"/>
                      <a:pt x="27" y="18"/>
                      <a:pt x="27" y="18"/>
                    </a:cubicBezTo>
                    <a:close/>
                    <a:moveTo>
                      <a:pt x="36" y="12"/>
                    </a:moveTo>
                    <a:cubicBezTo>
                      <a:pt x="33" y="15"/>
                      <a:pt x="30" y="17"/>
                      <a:pt x="27" y="20"/>
                    </a:cubicBezTo>
                    <a:cubicBezTo>
                      <a:pt x="24" y="22"/>
                      <a:pt x="22" y="24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20" y="25"/>
                      <a:pt x="21" y="24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4" y="22"/>
                      <a:pt x="26" y="20"/>
                      <a:pt x="28" y="18"/>
                    </a:cubicBezTo>
                    <a:cubicBezTo>
                      <a:pt x="30" y="17"/>
                      <a:pt x="31" y="16"/>
                      <a:pt x="33" y="15"/>
                    </a:cubicBezTo>
                    <a:cubicBezTo>
                      <a:pt x="37" y="12"/>
                      <a:pt x="40" y="8"/>
                      <a:pt x="44" y="5"/>
                    </a:cubicBezTo>
                    <a:cubicBezTo>
                      <a:pt x="44" y="5"/>
                      <a:pt x="44" y="4"/>
                      <a:pt x="44" y="4"/>
                    </a:cubicBezTo>
                    <a:cubicBezTo>
                      <a:pt x="44" y="5"/>
                      <a:pt x="44" y="5"/>
                      <a:pt x="45" y="5"/>
                    </a:cubicBezTo>
                    <a:cubicBezTo>
                      <a:pt x="41" y="7"/>
                      <a:pt x="39" y="10"/>
                      <a:pt x="36" y="12"/>
                    </a:cubicBezTo>
                    <a:close/>
                    <a:moveTo>
                      <a:pt x="42" y="7"/>
                    </a:moveTo>
                    <a:cubicBezTo>
                      <a:pt x="41" y="9"/>
                      <a:pt x="40" y="10"/>
                      <a:pt x="38" y="12"/>
                    </a:cubicBezTo>
                    <a:cubicBezTo>
                      <a:pt x="39" y="11"/>
                      <a:pt x="39" y="11"/>
                      <a:pt x="39" y="10"/>
                    </a:cubicBezTo>
                    <a:cubicBezTo>
                      <a:pt x="40" y="10"/>
                      <a:pt x="46" y="4"/>
                      <a:pt x="42" y="7"/>
                    </a:cubicBezTo>
                    <a:close/>
                    <a:moveTo>
                      <a:pt x="19" y="25"/>
                    </a:move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lose/>
                    <a:moveTo>
                      <a:pt x="23" y="18"/>
                    </a:moveTo>
                    <a:cubicBezTo>
                      <a:pt x="21" y="20"/>
                      <a:pt x="19" y="22"/>
                      <a:pt x="18" y="24"/>
                    </a:cubicBezTo>
                    <a:cubicBezTo>
                      <a:pt x="17" y="24"/>
                      <a:pt x="17" y="23"/>
                      <a:pt x="16" y="22"/>
                    </a:cubicBezTo>
                    <a:cubicBezTo>
                      <a:pt x="19" y="21"/>
                      <a:pt x="21" y="20"/>
                      <a:pt x="23" y="18"/>
                    </a:cubicBezTo>
                    <a:close/>
                    <a:moveTo>
                      <a:pt x="14" y="40"/>
                    </a:moveTo>
                    <a:cubicBezTo>
                      <a:pt x="16" y="39"/>
                      <a:pt x="17" y="37"/>
                      <a:pt x="19" y="35"/>
                    </a:cubicBezTo>
                    <a:cubicBezTo>
                      <a:pt x="22" y="32"/>
                      <a:pt x="25" y="29"/>
                      <a:pt x="28" y="26"/>
                    </a:cubicBezTo>
                    <a:cubicBezTo>
                      <a:pt x="35" y="20"/>
                      <a:pt x="42" y="14"/>
                      <a:pt x="47" y="8"/>
                    </a:cubicBezTo>
                    <a:cubicBezTo>
                      <a:pt x="48" y="8"/>
                      <a:pt x="49" y="9"/>
                      <a:pt x="50" y="10"/>
                    </a:cubicBezTo>
                    <a:cubicBezTo>
                      <a:pt x="37" y="19"/>
                      <a:pt x="25" y="30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lose/>
                    <a:moveTo>
                      <a:pt x="47" y="7"/>
                    </a:moveTo>
                    <a:cubicBezTo>
                      <a:pt x="44" y="9"/>
                      <a:pt x="41" y="12"/>
                      <a:pt x="39" y="14"/>
                    </a:cubicBezTo>
                    <a:cubicBezTo>
                      <a:pt x="35" y="18"/>
                      <a:pt x="30" y="20"/>
                      <a:pt x="27" y="24"/>
                    </a:cubicBezTo>
                    <a:cubicBezTo>
                      <a:pt x="24" y="26"/>
                      <a:pt x="22" y="30"/>
                      <a:pt x="18" y="32"/>
                    </a:cubicBezTo>
                    <a:cubicBezTo>
                      <a:pt x="15" y="35"/>
                      <a:pt x="11" y="38"/>
                      <a:pt x="7" y="42"/>
                    </a:cubicBezTo>
                    <a:cubicBezTo>
                      <a:pt x="9" y="40"/>
                      <a:pt x="12" y="36"/>
                      <a:pt x="15" y="34"/>
                    </a:cubicBezTo>
                    <a:cubicBezTo>
                      <a:pt x="19" y="31"/>
                      <a:pt x="22" y="28"/>
                      <a:pt x="25" y="24"/>
                    </a:cubicBezTo>
                    <a:cubicBezTo>
                      <a:pt x="31" y="17"/>
                      <a:pt x="39" y="12"/>
                      <a:pt x="45" y="6"/>
                    </a:cubicBezTo>
                    <a:cubicBezTo>
                      <a:pt x="46" y="6"/>
                      <a:pt x="46" y="7"/>
                      <a:pt x="47" y="7"/>
                    </a:cubicBezTo>
                    <a:close/>
                    <a:moveTo>
                      <a:pt x="14" y="20"/>
                    </a:moveTo>
                    <a:cubicBezTo>
                      <a:pt x="16" y="19"/>
                      <a:pt x="18" y="18"/>
                      <a:pt x="20" y="17"/>
                    </a:cubicBezTo>
                    <a:cubicBezTo>
                      <a:pt x="23" y="15"/>
                      <a:pt x="19" y="18"/>
                      <a:pt x="19" y="19"/>
                    </a:cubicBezTo>
                    <a:cubicBezTo>
                      <a:pt x="18" y="20"/>
                      <a:pt x="17" y="21"/>
                      <a:pt x="16" y="22"/>
                    </a:cubicBezTo>
                    <a:cubicBezTo>
                      <a:pt x="15" y="21"/>
                      <a:pt x="14" y="21"/>
                      <a:pt x="14" y="20"/>
                    </a:cubicBezTo>
                    <a:close/>
                    <a:moveTo>
                      <a:pt x="12" y="46"/>
                    </a:moveTo>
                    <a:cubicBezTo>
                      <a:pt x="11" y="46"/>
                      <a:pt x="11" y="45"/>
                      <a:pt x="10" y="45"/>
                    </a:cubicBezTo>
                    <a:cubicBezTo>
                      <a:pt x="11" y="45"/>
                      <a:pt x="11" y="44"/>
                      <a:pt x="11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22" y="34"/>
                      <a:pt x="32" y="25"/>
                      <a:pt x="43" y="16"/>
                    </a:cubicBezTo>
                    <a:cubicBezTo>
                      <a:pt x="44" y="15"/>
                      <a:pt x="46" y="13"/>
                      <a:pt x="48" y="12"/>
                    </a:cubicBezTo>
                    <a:cubicBezTo>
                      <a:pt x="45" y="14"/>
                      <a:pt x="43" y="16"/>
                      <a:pt x="40" y="18"/>
                    </a:cubicBezTo>
                    <a:cubicBezTo>
                      <a:pt x="35" y="22"/>
                      <a:pt x="31" y="27"/>
                      <a:pt x="27" y="32"/>
                    </a:cubicBezTo>
                    <a:cubicBezTo>
                      <a:pt x="27" y="32"/>
                      <a:pt x="26" y="32"/>
                      <a:pt x="26" y="32"/>
                    </a:cubicBezTo>
                    <a:cubicBezTo>
                      <a:pt x="22" y="37"/>
                      <a:pt x="16" y="41"/>
                      <a:pt x="12" y="46"/>
                    </a:cubicBezTo>
                    <a:close/>
                    <a:moveTo>
                      <a:pt x="41" y="46"/>
                    </a:moveTo>
                    <a:cubicBezTo>
                      <a:pt x="41" y="46"/>
                      <a:pt x="41" y="46"/>
                      <a:pt x="41" y="45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3" y="43"/>
                      <a:pt x="46" y="41"/>
                      <a:pt x="48" y="40"/>
                    </a:cubicBezTo>
                    <a:cubicBezTo>
                      <a:pt x="46" y="42"/>
                      <a:pt x="44" y="44"/>
                      <a:pt x="41" y="4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82"/>
              <p:cNvSpPr>
                <a:spLocks noEditPoints="1"/>
              </p:cNvSpPr>
              <p:nvPr/>
            </p:nvSpPr>
            <p:spPr bwMode="auto">
              <a:xfrm>
                <a:off x="6205" y="1897"/>
                <a:ext cx="128" cy="119"/>
              </a:xfrm>
              <a:custGeom>
                <a:avLst/>
                <a:gdLst>
                  <a:gd name="T0" fmla="*/ 43 w 54"/>
                  <a:gd name="T1" fmla="*/ 0 h 50"/>
                  <a:gd name="T2" fmla="*/ 13 w 54"/>
                  <a:gd name="T3" fmla="*/ 1 h 50"/>
                  <a:gd name="T4" fmla="*/ 12 w 54"/>
                  <a:gd name="T5" fmla="*/ 0 h 50"/>
                  <a:gd name="T6" fmla="*/ 16 w 54"/>
                  <a:gd name="T7" fmla="*/ 26 h 50"/>
                  <a:gd name="T8" fmla="*/ 11 w 54"/>
                  <a:gd name="T9" fmla="*/ 49 h 50"/>
                  <a:gd name="T10" fmla="*/ 40 w 54"/>
                  <a:gd name="T11" fmla="*/ 49 h 50"/>
                  <a:gd name="T12" fmla="*/ 52 w 54"/>
                  <a:gd name="T13" fmla="*/ 38 h 50"/>
                  <a:gd name="T14" fmla="*/ 53 w 54"/>
                  <a:gd name="T15" fmla="*/ 11 h 50"/>
                  <a:gd name="T16" fmla="*/ 39 w 54"/>
                  <a:gd name="T17" fmla="*/ 44 h 50"/>
                  <a:gd name="T18" fmla="*/ 37 w 54"/>
                  <a:gd name="T19" fmla="*/ 42 h 50"/>
                  <a:gd name="T20" fmla="*/ 35 w 54"/>
                  <a:gd name="T21" fmla="*/ 39 h 50"/>
                  <a:gd name="T22" fmla="*/ 33 w 54"/>
                  <a:gd name="T23" fmla="*/ 37 h 50"/>
                  <a:gd name="T24" fmla="*/ 33 w 54"/>
                  <a:gd name="T25" fmla="*/ 37 h 50"/>
                  <a:gd name="T26" fmla="*/ 32 w 54"/>
                  <a:gd name="T27" fmla="*/ 36 h 50"/>
                  <a:gd name="T28" fmla="*/ 36 w 54"/>
                  <a:gd name="T29" fmla="*/ 26 h 50"/>
                  <a:gd name="T30" fmla="*/ 44 w 54"/>
                  <a:gd name="T31" fmla="*/ 41 h 50"/>
                  <a:gd name="T32" fmla="*/ 40 w 54"/>
                  <a:gd name="T33" fmla="*/ 41 h 50"/>
                  <a:gd name="T34" fmla="*/ 43 w 54"/>
                  <a:gd name="T35" fmla="*/ 33 h 50"/>
                  <a:gd name="T36" fmla="*/ 41 w 54"/>
                  <a:gd name="T37" fmla="*/ 30 h 50"/>
                  <a:gd name="T38" fmla="*/ 44 w 54"/>
                  <a:gd name="T39" fmla="*/ 41 h 50"/>
                  <a:gd name="T40" fmla="*/ 38 w 54"/>
                  <a:gd name="T41" fmla="*/ 27 h 50"/>
                  <a:gd name="T42" fmla="*/ 37 w 54"/>
                  <a:gd name="T43" fmla="*/ 25 h 50"/>
                  <a:gd name="T44" fmla="*/ 36 w 54"/>
                  <a:gd name="T45" fmla="*/ 25 h 50"/>
                  <a:gd name="T46" fmla="*/ 36 w 54"/>
                  <a:gd name="T47" fmla="*/ 23 h 50"/>
                  <a:gd name="T48" fmla="*/ 37 w 54"/>
                  <a:gd name="T49" fmla="*/ 17 h 50"/>
                  <a:gd name="T50" fmla="*/ 28 w 54"/>
                  <a:gd name="T51" fmla="*/ 26 h 50"/>
                  <a:gd name="T52" fmla="*/ 14 w 54"/>
                  <a:gd name="T53" fmla="*/ 32 h 50"/>
                  <a:gd name="T54" fmla="*/ 22 w 54"/>
                  <a:gd name="T55" fmla="*/ 26 h 50"/>
                  <a:gd name="T56" fmla="*/ 19 w 54"/>
                  <a:gd name="T57" fmla="*/ 16 h 50"/>
                  <a:gd name="T58" fmla="*/ 18 w 54"/>
                  <a:gd name="T59" fmla="*/ 12 h 50"/>
                  <a:gd name="T60" fmla="*/ 14 w 54"/>
                  <a:gd name="T61" fmla="*/ 8 h 50"/>
                  <a:gd name="T62" fmla="*/ 10 w 54"/>
                  <a:gd name="T63" fmla="*/ 15 h 50"/>
                  <a:gd name="T64" fmla="*/ 10 w 54"/>
                  <a:gd name="T65" fmla="*/ 8 h 50"/>
                  <a:gd name="T66" fmla="*/ 12 w 54"/>
                  <a:gd name="T67" fmla="*/ 4 h 50"/>
                  <a:gd name="T68" fmla="*/ 16 w 54"/>
                  <a:gd name="T69" fmla="*/ 10 h 50"/>
                  <a:gd name="T70" fmla="*/ 15 w 54"/>
                  <a:gd name="T71" fmla="*/ 7 h 50"/>
                  <a:gd name="T72" fmla="*/ 11 w 54"/>
                  <a:gd name="T73" fmla="*/ 15 h 50"/>
                  <a:gd name="T74" fmla="*/ 20 w 54"/>
                  <a:gd name="T75" fmla="*/ 14 h 50"/>
                  <a:gd name="T76" fmla="*/ 22 w 54"/>
                  <a:gd name="T77" fmla="*/ 15 h 50"/>
                  <a:gd name="T78" fmla="*/ 22 w 54"/>
                  <a:gd name="T79" fmla="*/ 16 h 50"/>
                  <a:gd name="T80" fmla="*/ 22 w 54"/>
                  <a:gd name="T81" fmla="*/ 16 h 50"/>
                  <a:gd name="T82" fmla="*/ 43 w 54"/>
                  <a:gd name="T83" fmla="*/ 4 h 50"/>
                  <a:gd name="T84" fmla="*/ 22 w 54"/>
                  <a:gd name="T85" fmla="*/ 22 h 50"/>
                  <a:gd name="T86" fmla="*/ 26 w 54"/>
                  <a:gd name="T87" fmla="*/ 18 h 50"/>
                  <a:gd name="T88" fmla="*/ 19 w 54"/>
                  <a:gd name="T89" fmla="*/ 26 h 50"/>
                  <a:gd name="T90" fmla="*/ 28 w 54"/>
                  <a:gd name="T91" fmla="*/ 18 h 50"/>
                  <a:gd name="T92" fmla="*/ 45 w 54"/>
                  <a:gd name="T93" fmla="*/ 5 h 50"/>
                  <a:gd name="T94" fmla="*/ 39 w 54"/>
                  <a:gd name="T95" fmla="*/ 11 h 50"/>
                  <a:gd name="T96" fmla="*/ 19 w 54"/>
                  <a:gd name="T97" fmla="*/ 25 h 50"/>
                  <a:gd name="T98" fmla="*/ 18 w 54"/>
                  <a:gd name="T99" fmla="*/ 24 h 50"/>
                  <a:gd name="T100" fmla="*/ 19 w 54"/>
                  <a:gd name="T101" fmla="*/ 36 h 50"/>
                  <a:gd name="T102" fmla="*/ 14 w 54"/>
                  <a:gd name="T103" fmla="*/ 41 h 50"/>
                  <a:gd name="T104" fmla="*/ 27 w 54"/>
                  <a:gd name="T105" fmla="*/ 24 h 50"/>
                  <a:gd name="T106" fmla="*/ 25 w 54"/>
                  <a:gd name="T107" fmla="*/ 24 h 50"/>
                  <a:gd name="T108" fmla="*/ 20 w 54"/>
                  <a:gd name="T109" fmla="*/ 17 h 50"/>
                  <a:gd name="T110" fmla="*/ 12 w 54"/>
                  <a:gd name="T111" fmla="*/ 46 h 50"/>
                  <a:gd name="T112" fmla="*/ 43 w 54"/>
                  <a:gd name="T113" fmla="*/ 16 h 50"/>
                  <a:gd name="T114" fmla="*/ 26 w 54"/>
                  <a:gd name="T115" fmla="*/ 32 h 50"/>
                  <a:gd name="T116" fmla="*/ 41 w 54"/>
                  <a:gd name="T117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4" h="50">
                    <a:moveTo>
                      <a:pt x="53" y="9"/>
                    </a:moveTo>
                    <a:cubicBezTo>
                      <a:pt x="50" y="6"/>
                      <a:pt x="47" y="4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2" y="0"/>
                      <a:pt x="42" y="0"/>
                    </a:cubicBezTo>
                    <a:cubicBezTo>
                      <a:pt x="36" y="4"/>
                      <a:pt x="31" y="10"/>
                      <a:pt x="26" y="15"/>
                    </a:cubicBezTo>
                    <a:cubicBezTo>
                      <a:pt x="22" y="10"/>
                      <a:pt x="18" y="5"/>
                      <a:pt x="13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8" y="3"/>
                      <a:pt x="5" y="6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0" y="9"/>
                      <a:pt x="0" y="10"/>
                      <a:pt x="1" y="10"/>
                    </a:cubicBezTo>
                    <a:cubicBezTo>
                      <a:pt x="6" y="15"/>
                      <a:pt x="11" y="21"/>
                      <a:pt x="16" y="26"/>
                    </a:cubicBezTo>
                    <a:cubicBezTo>
                      <a:pt x="12" y="31"/>
                      <a:pt x="6" y="35"/>
                      <a:pt x="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1"/>
                      <a:pt x="2" y="41"/>
                      <a:pt x="2" y="42"/>
                    </a:cubicBezTo>
                    <a:cubicBezTo>
                      <a:pt x="5" y="45"/>
                      <a:pt x="8" y="47"/>
                      <a:pt x="11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50"/>
                      <a:pt x="13" y="50"/>
                      <a:pt x="13" y="49"/>
                    </a:cubicBezTo>
                    <a:cubicBezTo>
                      <a:pt x="18" y="44"/>
                      <a:pt x="23" y="40"/>
                      <a:pt x="27" y="35"/>
                    </a:cubicBezTo>
                    <a:cubicBezTo>
                      <a:pt x="32" y="40"/>
                      <a:pt x="35" y="45"/>
                      <a:pt x="40" y="49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41" y="50"/>
                      <a:pt x="42" y="50"/>
                      <a:pt x="43" y="49"/>
                    </a:cubicBezTo>
                    <a:cubicBezTo>
                      <a:pt x="46" y="46"/>
                      <a:pt x="50" y="43"/>
                      <a:pt x="52" y="39"/>
                    </a:cubicBezTo>
                    <a:cubicBezTo>
                      <a:pt x="53" y="39"/>
                      <a:pt x="53" y="38"/>
                      <a:pt x="52" y="38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48" y="33"/>
                      <a:pt x="44" y="28"/>
                      <a:pt x="39" y="23"/>
                    </a:cubicBezTo>
                    <a:cubicBezTo>
                      <a:pt x="44" y="20"/>
                      <a:pt x="48" y="16"/>
                      <a:pt x="53" y="12"/>
                    </a:cubicBezTo>
                    <a:cubicBezTo>
                      <a:pt x="53" y="12"/>
                      <a:pt x="53" y="11"/>
                      <a:pt x="53" y="11"/>
                    </a:cubicBezTo>
                    <a:cubicBezTo>
                      <a:pt x="54" y="10"/>
                      <a:pt x="54" y="10"/>
                      <a:pt x="53" y="9"/>
                    </a:cubicBezTo>
                    <a:close/>
                    <a:moveTo>
                      <a:pt x="40" y="45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5"/>
                      <a:pt x="39" y="44"/>
                      <a:pt x="39" y="44"/>
                    </a:cubicBezTo>
                    <a:cubicBezTo>
                      <a:pt x="40" y="43"/>
                      <a:pt x="41" y="42"/>
                      <a:pt x="42" y="41"/>
                    </a:cubicBezTo>
                    <a:cubicBezTo>
                      <a:pt x="43" y="40"/>
                      <a:pt x="45" y="39"/>
                      <a:pt x="46" y="38"/>
                    </a:cubicBezTo>
                    <a:cubicBezTo>
                      <a:pt x="44" y="40"/>
                      <a:pt x="42" y="43"/>
                      <a:pt x="40" y="45"/>
                    </a:cubicBezTo>
                    <a:close/>
                    <a:moveTo>
                      <a:pt x="37" y="42"/>
                    </a:moveTo>
                    <a:cubicBezTo>
                      <a:pt x="39" y="40"/>
                      <a:pt x="42" y="38"/>
                      <a:pt x="44" y="36"/>
                    </a:cubicBezTo>
                    <a:cubicBezTo>
                      <a:pt x="41" y="38"/>
                      <a:pt x="40" y="40"/>
                      <a:pt x="38" y="43"/>
                    </a:cubicBezTo>
                    <a:cubicBezTo>
                      <a:pt x="38" y="43"/>
                      <a:pt x="37" y="42"/>
                      <a:pt x="37" y="42"/>
                    </a:cubicBezTo>
                    <a:close/>
                    <a:moveTo>
                      <a:pt x="35" y="39"/>
                    </a:moveTo>
                    <a:cubicBezTo>
                      <a:pt x="37" y="38"/>
                      <a:pt x="40" y="36"/>
                      <a:pt x="41" y="34"/>
                    </a:cubicBezTo>
                    <a:cubicBezTo>
                      <a:pt x="39" y="37"/>
                      <a:pt x="38" y="38"/>
                      <a:pt x="36" y="41"/>
                    </a:cubicBezTo>
                    <a:cubicBezTo>
                      <a:pt x="36" y="40"/>
                      <a:pt x="36" y="40"/>
                      <a:pt x="35" y="39"/>
                    </a:cubicBezTo>
                    <a:close/>
                    <a:moveTo>
                      <a:pt x="33" y="37"/>
                    </a:moveTo>
                    <a:cubicBezTo>
                      <a:pt x="35" y="35"/>
                      <a:pt x="37" y="33"/>
                      <a:pt x="40" y="31"/>
                    </a:cubicBezTo>
                    <a:cubicBezTo>
                      <a:pt x="40" y="31"/>
                      <a:pt x="38" y="34"/>
                      <a:pt x="38" y="34"/>
                    </a:cubicBezTo>
                    <a:cubicBezTo>
                      <a:pt x="37" y="36"/>
                      <a:pt x="36" y="37"/>
                      <a:pt x="35" y="39"/>
                    </a:cubicBezTo>
                    <a:cubicBezTo>
                      <a:pt x="34" y="38"/>
                      <a:pt x="33" y="37"/>
                      <a:pt x="33" y="37"/>
                    </a:cubicBezTo>
                    <a:close/>
                    <a:moveTo>
                      <a:pt x="30" y="34"/>
                    </a:moveTo>
                    <a:cubicBezTo>
                      <a:pt x="33" y="33"/>
                      <a:pt x="35" y="31"/>
                      <a:pt x="37" y="29"/>
                    </a:cubicBezTo>
                    <a:cubicBezTo>
                      <a:pt x="36" y="30"/>
                      <a:pt x="35" y="32"/>
                      <a:pt x="35" y="33"/>
                    </a:cubicBezTo>
                    <a:cubicBezTo>
                      <a:pt x="34" y="34"/>
                      <a:pt x="33" y="35"/>
                      <a:pt x="32" y="36"/>
                    </a:cubicBezTo>
                    <a:cubicBezTo>
                      <a:pt x="32" y="35"/>
                      <a:pt x="31" y="35"/>
                      <a:pt x="30" y="34"/>
                    </a:cubicBezTo>
                    <a:close/>
                    <a:moveTo>
                      <a:pt x="28" y="32"/>
                    </a:moveTo>
                    <a:cubicBezTo>
                      <a:pt x="28" y="32"/>
                      <a:pt x="28" y="32"/>
                      <a:pt x="28" y="32"/>
                    </a:cubicBezTo>
                    <a:cubicBezTo>
                      <a:pt x="31" y="30"/>
                      <a:pt x="33" y="28"/>
                      <a:pt x="36" y="26"/>
                    </a:cubicBezTo>
                    <a:cubicBezTo>
                      <a:pt x="35" y="27"/>
                      <a:pt x="34" y="29"/>
                      <a:pt x="32" y="30"/>
                    </a:cubicBezTo>
                    <a:cubicBezTo>
                      <a:pt x="31" y="31"/>
                      <a:pt x="30" y="32"/>
                      <a:pt x="30" y="33"/>
                    </a:cubicBezTo>
                    <a:cubicBezTo>
                      <a:pt x="29" y="33"/>
                      <a:pt x="29" y="33"/>
                      <a:pt x="28" y="32"/>
                    </a:cubicBezTo>
                    <a:close/>
                    <a:moveTo>
                      <a:pt x="44" y="41"/>
                    </a:moveTo>
                    <a:cubicBezTo>
                      <a:pt x="45" y="40"/>
                      <a:pt x="46" y="39"/>
                      <a:pt x="48" y="38"/>
                    </a:cubicBezTo>
                    <a:cubicBezTo>
                      <a:pt x="48" y="37"/>
                      <a:pt x="48" y="37"/>
                      <a:pt x="47" y="37"/>
                    </a:cubicBezTo>
                    <a:cubicBezTo>
                      <a:pt x="45" y="38"/>
                      <a:pt x="43" y="39"/>
                      <a:pt x="41" y="41"/>
                    </a:cubicBezTo>
                    <a:cubicBezTo>
                      <a:pt x="41" y="41"/>
                      <a:pt x="39" y="44"/>
                      <a:pt x="40" y="41"/>
                    </a:cubicBezTo>
                    <a:cubicBezTo>
                      <a:pt x="42" y="39"/>
                      <a:pt x="43" y="37"/>
                      <a:pt x="45" y="35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1" y="36"/>
                      <a:pt x="39" y="38"/>
                      <a:pt x="36" y="41"/>
                    </a:cubicBezTo>
                    <a:cubicBezTo>
                      <a:pt x="38" y="39"/>
                      <a:pt x="41" y="36"/>
                      <a:pt x="43" y="33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1" y="34"/>
                      <a:pt x="39" y="35"/>
                      <a:pt x="37" y="37"/>
                    </a:cubicBezTo>
                    <a:cubicBezTo>
                      <a:pt x="34" y="40"/>
                      <a:pt x="37" y="36"/>
                      <a:pt x="38" y="36"/>
                    </a:cubicBezTo>
                    <a:cubicBezTo>
                      <a:pt x="39" y="34"/>
                      <a:pt x="40" y="32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4" y="33"/>
                      <a:pt x="46" y="36"/>
                      <a:pt x="49" y="39"/>
                    </a:cubicBezTo>
                    <a:cubicBezTo>
                      <a:pt x="47" y="40"/>
                      <a:pt x="45" y="41"/>
                      <a:pt x="44" y="42"/>
                    </a:cubicBezTo>
                    <a:cubicBezTo>
                      <a:pt x="39" y="46"/>
                      <a:pt x="43" y="42"/>
                      <a:pt x="44" y="41"/>
                    </a:cubicBezTo>
                    <a:close/>
                    <a:moveTo>
                      <a:pt x="41" y="30"/>
                    </a:moveTo>
                    <a:cubicBezTo>
                      <a:pt x="39" y="31"/>
                      <a:pt x="38" y="32"/>
                      <a:pt x="36" y="33"/>
                    </a:cubicBezTo>
                    <a:cubicBezTo>
                      <a:pt x="34" y="35"/>
                      <a:pt x="31" y="38"/>
                      <a:pt x="34" y="35"/>
                    </a:cubicBezTo>
                    <a:cubicBezTo>
                      <a:pt x="36" y="33"/>
                      <a:pt x="38" y="30"/>
                      <a:pt x="38" y="27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6" y="29"/>
                      <a:pt x="34" y="31"/>
                      <a:pt x="32" y="32"/>
                    </a:cubicBezTo>
                    <a:cubicBezTo>
                      <a:pt x="29" y="34"/>
                      <a:pt x="31" y="33"/>
                      <a:pt x="32" y="32"/>
                    </a:cubicBezTo>
                    <a:cubicBezTo>
                      <a:pt x="34" y="30"/>
                      <a:pt x="36" y="28"/>
                      <a:pt x="37" y="25"/>
                    </a:cubicBezTo>
                    <a:cubicBezTo>
                      <a:pt x="38" y="27"/>
                      <a:pt x="40" y="28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4" y="27"/>
                      <a:pt x="31" y="29"/>
                      <a:pt x="29" y="31"/>
                    </a:cubicBezTo>
                    <a:cubicBezTo>
                      <a:pt x="29" y="31"/>
                      <a:pt x="29" y="31"/>
                      <a:pt x="29" y="30"/>
                    </a:cubicBezTo>
                    <a:cubicBezTo>
                      <a:pt x="31" y="29"/>
                      <a:pt x="32" y="27"/>
                      <a:pt x="34" y="25"/>
                    </a:cubicBezTo>
                    <a:cubicBezTo>
                      <a:pt x="34" y="25"/>
                      <a:pt x="35" y="24"/>
                      <a:pt x="36" y="23"/>
                    </a:cubicBezTo>
                    <a:cubicBezTo>
                      <a:pt x="36" y="24"/>
                      <a:pt x="36" y="24"/>
                      <a:pt x="36" y="25"/>
                    </a:cubicBezTo>
                    <a:close/>
                    <a:moveTo>
                      <a:pt x="8" y="43"/>
                    </a:moveTo>
                    <a:cubicBezTo>
                      <a:pt x="13" y="37"/>
                      <a:pt x="20" y="33"/>
                      <a:pt x="25" y="27"/>
                    </a:cubicBezTo>
                    <a:cubicBezTo>
                      <a:pt x="29" y="23"/>
                      <a:pt x="33" y="20"/>
                      <a:pt x="37" y="17"/>
                    </a:cubicBezTo>
                    <a:cubicBezTo>
                      <a:pt x="40" y="15"/>
                      <a:pt x="42" y="12"/>
                      <a:pt x="45" y="10"/>
                    </a:cubicBezTo>
                    <a:cubicBezTo>
                      <a:pt x="48" y="7"/>
                      <a:pt x="43" y="12"/>
                      <a:pt x="43" y="12"/>
                    </a:cubicBezTo>
                    <a:cubicBezTo>
                      <a:pt x="41" y="14"/>
                      <a:pt x="39" y="15"/>
                      <a:pt x="38" y="17"/>
                    </a:cubicBezTo>
                    <a:cubicBezTo>
                      <a:pt x="35" y="20"/>
                      <a:pt x="31" y="23"/>
                      <a:pt x="28" y="26"/>
                    </a:cubicBezTo>
                    <a:cubicBezTo>
                      <a:pt x="21" y="32"/>
                      <a:pt x="15" y="38"/>
                      <a:pt x="10" y="45"/>
                    </a:cubicBezTo>
                    <a:cubicBezTo>
                      <a:pt x="9" y="44"/>
                      <a:pt x="8" y="43"/>
                      <a:pt x="8" y="43"/>
                    </a:cubicBezTo>
                    <a:close/>
                    <a:moveTo>
                      <a:pt x="6" y="41"/>
                    </a:moveTo>
                    <a:cubicBezTo>
                      <a:pt x="8" y="38"/>
                      <a:pt x="11" y="35"/>
                      <a:pt x="14" y="32"/>
                    </a:cubicBezTo>
                    <a:cubicBezTo>
                      <a:pt x="15" y="32"/>
                      <a:pt x="15" y="31"/>
                      <a:pt x="16" y="31"/>
                    </a:cubicBezTo>
                    <a:cubicBezTo>
                      <a:pt x="19" y="28"/>
                      <a:pt x="22" y="25"/>
                      <a:pt x="25" y="23"/>
                    </a:cubicBezTo>
                    <a:cubicBezTo>
                      <a:pt x="27" y="20"/>
                      <a:pt x="30" y="19"/>
                      <a:pt x="32" y="17"/>
                    </a:cubicBezTo>
                    <a:cubicBezTo>
                      <a:pt x="29" y="20"/>
                      <a:pt x="25" y="23"/>
                      <a:pt x="22" y="26"/>
                    </a:cubicBezTo>
                    <a:cubicBezTo>
                      <a:pt x="17" y="32"/>
                      <a:pt x="10" y="36"/>
                      <a:pt x="7" y="42"/>
                    </a:cubicBezTo>
                    <a:cubicBezTo>
                      <a:pt x="6" y="42"/>
                      <a:pt x="6" y="41"/>
                      <a:pt x="6" y="41"/>
                    </a:cubicBezTo>
                    <a:close/>
                    <a:moveTo>
                      <a:pt x="12" y="18"/>
                    </a:moveTo>
                    <a:cubicBezTo>
                      <a:pt x="14" y="17"/>
                      <a:pt x="16" y="17"/>
                      <a:pt x="19" y="16"/>
                    </a:cubicBezTo>
                    <a:cubicBezTo>
                      <a:pt x="17" y="17"/>
                      <a:pt x="15" y="18"/>
                      <a:pt x="13" y="19"/>
                    </a:cubicBezTo>
                    <a:cubicBezTo>
                      <a:pt x="13" y="19"/>
                      <a:pt x="12" y="18"/>
                      <a:pt x="12" y="18"/>
                    </a:cubicBezTo>
                    <a:close/>
                    <a:moveTo>
                      <a:pt x="11" y="16"/>
                    </a:moveTo>
                    <a:cubicBezTo>
                      <a:pt x="13" y="15"/>
                      <a:pt x="16" y="14"/>
                      <a:pt x="18" y="12"/>
                    </a:cubicBezTo>
                    <a:cubicBezTo>
                      <a:pt x="16" y="14"/>
                      <a:pt x="13" y="15"/>
                      <a:pt x="11" y="17"/>
                    </a:cubicBezTo>
                    <a:cubicBezTo>
                      <a:pt x="11" y="17"/>
                      <a:pt x="11" y="17"/>
                      <a:pt x="11" y="16"/>
                    </a:cubicBezTo>
                    <a:close/>
                    <a:moveTo>
                      <a:pt x="7" y="13"/>
                    </a:moveTo>
                    <a:cubicBezTo>
                      <a:pt x="9" y="11"/>
                      <a:pt x="12" y="10"/>
                      <a:pt x="14" y="8"/>
                    </a:cubicBezTo>
                    <a:cubicBezTo>
                      <a:pt x="12" y="10"/>
                      <a:pt x="10" y="11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1" y="13"/>
                      <a:pt x="13" y="12"/>
                      <a:pt x="15" y="11"/>
                    </a:cubicBezTo>
                    <a:cubicBezTo>
                      <a:pt x="13" y="12"/>
                      <a:pt x="11" y="14"/>
                      <a:pt x="10" y="15"/>
                    </a:cubicBezTo>
                    <a:cubicBezTo>
                      <a:pt x="9" y="14"/>
                      <a:pt x="8" y="13"/>
                      <a:pt x="7" y="13"/>
                    </a:cubicBezTo>
                    <a:close/>
                    <a:moveTo>
                      <a:pt x="5" y="10"/>
                    </a:moveTo>
                    <a:cubicBezTo>
                      <a:pt x="7" y="9"/>
                      <a:pt x="9" y="8"/>
                      <a:pt x="11" y="7"/>
                    </a:cubicBezTo>
                    <a:cubicBezTo>
                      <a:pt x="10" y="7"/>
                      <a:pt x="10" y="7"/>
                      <a:pt x="10" y="8"/>
                    </a:cubicBezTo>
                    <a:cubicBezTo>
                      <a:pt x="9" y="9"/>
                      <a:pt x="8" y="10"/>
                      <a:pt x="6" y="12"/>
                    </a:cubicBezTo>
                    <a:cubicBezTo>
                      <a:pt x="6" y="11"/>
                      <a:pt x="6" y="11"/>
                      <a:pt x="5" y="10"/>
                    </a:cubicBezTo>
                    <a:close/>
                    <a:moveTo>
                      <a:pt x="4" y="10"/>
                    </a:moveTo>
                    <a:cubicBezTo>
                      <a:pt x="7" y="8"/>
                      <a:pt x="9" y="5"/>
                      <a:pt x="12" y="4"/>
                    </a:cubicBezTo>
                    <a:cubicBezTo>
                      <a:pt x="12" y="4"/>
                      <a:pt x="13" y="4"/>
                      <a:pt x="13" y="5"/>
                    </a:cubicBezTo>
                    <a:cubicBezTo>
                      <a:pt x="10" y="6"/>
                      <a:pt x="7" y="8"/>
                      <a:pt x="5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  <a:moveTo>
                      <a:pt x="16" y="10"/>
                    </a:moveTo>
                    <a:cubicBezTo>
                      <a:pt x="14" y="10"/>
                      <a:pt x="13" y="11"/>
                      <a:pt x="11" y="12"/>
                    </a:cubicBezTo>
                    <a:cubicBezTo>
                      <a:pt x="11" y="12"/>
                      <a:pt x="11" y="11"/>
                      <a:pt x="12" y="11"/>
                    </a:cubicBezTo>
                    <a:cubicBezTo>
                      <a:pt x="13" y="10"/>
                      <a:pt x="14" y="9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2" y="8"/>
                      <a:pt x="10" y="10"/>
                      <a:pt x="7" y="12"/>
                    </a:cubicBezTo>
                    <a:cubicBezTo>
                      <a:pt x="9" y="10"/>
                      <a:pt x="11" y="7"/>
                      <a:pt x="14" y="5"/>
                    </a:cubicBezTo>
                    <a:cubicBezTo>
                      <a:pt x="15" y="7"/>
                      <a:pt x="17" y="9"/>
                      <a:pt x="19" y="11"/>
                    </a:cubicBezTo>
                    <a:cubicBezTo>
                      <a:pt x="16" y="13"/>
                      <a:pt x="14" y="14"/>
                      <a:pt x="11" y="15"/>
                    </a:cubicBezTo>
                    <a:cubicBezTo>
                      <a:pt x="12" y="15"/>
                      <a:pt x="15" y="11"/>
                      <a:pt x="17" y="10"/>
                    </a:cubicBezTo>
                    <a:cubicBezTo>
                      <a:pt x="17" y="10"/>
                      <a:pt x="16" y="9"/>
                      <a:pt x="16" y="10"/>
                    </a:cubicBezTo>
                    <a:close/>
                    <a:moveTo>
                      <a:pt x="20" y="15"/>
                    </a:moveTo>
                    <a:cubicBezTo>
                      <a:pt x="20" y="15"/>
                      <a:pt x="20" y="14"/>
                      <a:pt x="20" y="14"/>
                    </a:cubicBezTo>
                    <a:cubicBezTo>
                      <a:pt x="18" y="15"/>
                      <a:pt x="16" y="16"/>
                      <a:pt x="14" y="17"/>
                    </a:cubicBezTo>
                    <a:cubicBezTo>
                      <a:pt x="10" y="18"/>
                      <a:pt x="14" y="16"/>
                      <a:pt x="15" y="16"/>
                    </a:cubicBezTo>
                    <a:cubicBezTo>
                      <a:pt x="17" y="14"/>
                      <a:pt x="18" y="13"/>
                      <a:pt x="19" y="12"/>
                    </a:cubicBezTo>
                    <a:cubicBezTo>
                      <a:pt x="20" y="13"/>
                      <a:pt x="21" y="14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19" y="17"/>
                      <a:pt x="16" y="18"/>
                      <a:pt x="14" y="20"/>
                    </a:cubicBezTo>
                    <a:cubicBezTo>
                      <a:pt x="15" y="19"/>
                      <a:pt x="18" y="17"/>
                      <a:pt x="20" y="15"/>
                    </a:cubicBezTo>
                    <a:close/>
                    <a:moveTo>
                      <a:pt x="22" y="16"/>
                    </a:move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6"/>
                      <a:pt x="23" y="17"/>
                      <a:pt x="24" y="17"/>
                    </a:cubicBezTo>
                    <a:cubicBezTo>
                      <a:pt x="22" y="19"/>
                      <a:pt x="19" y="20"/>
                      <a:pt x="17" y="21"/>
                    </a:cubicBezTo>
                    <a:cubicBezTo>
                      <a:pt x="19" y="20"/>
                      <a:pt x="21" y="18"/>
                      <a:pt x="22" y="16"/>
                    </a:cubicBezTo>
                    <a:close/>
                    <a:moveTo>
                      <a:pt x="27" y="18"/>
                    </a:moveTo>
                    <a:cubicBezTo>
                      <a:pt x="32" y="13"/>
                      <a:pt x="37" y="8"/>
                      <a:pt x="43" y="3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38" y="9"/>
                      <a:pt x="32" y="14"/>
                      <a:pt x="27" y="18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5" y="20"/>
                      <a:pt x="24" y="20"/>
                      <a:pt x="24" y="20"/>
                    </a:cubicBezTo>
                    <a:cubicBezTo>
                      <a:pt x="23" y="21"/>
                      <a:pt x="23" y="22"/>
                      <a:pt x="22" y="22"/>
                    </a:cubicBezTo>
                    <a:cubicBezTo>
                      <a:pt x="21" y="23"/>
                      <a:pt x="19" y="24"/>
                      <a:pt x="19" y="24"/>
                    </a:cubicBezTo>
                    <a:cubicBezTo>
                      <a:pt x="20" y="22"/>
                      <a:pt x="23" y="20"/>
                      <a:pt x="24" y="18"/>
                    </a:cubicBezTo>
                    <a:cubicBezTo>
                      <a:pt x="24" y="18"/>
                      <a:pt x="25" y="18"/>
                      <a:pt x="25" y="18"/>
                    </a:cubicBezTo>
                    <a:cubicBezTo>
                      <a:pt x="25" y="19"/>
                      <a:pt x="26" y="19"/>
                      <a:pt x="26" y="18"/>
                    </a:cubicBezTo>
                    <a:cubicBezTo>
                      <a:pt x="26" y="18"/>
                      <a:pt x="27" y="18"/>
                      <a:pt x="27" y="18"/>
                    </a:cubicBezTo>
                    <a:close/>
                    <a:moveTo>
                      <a:pt x="36" y="12"/>
                    </a:moveTo>
                    <a:cubicBezTo>
                      <a:pt x="33" y="15"/>
                      <a:pt x="30" y="17"/>
                      <a:pt x="27" y="20"/>
                    </a:cubicBezTo>
                    <a:cubicBezTo>
                      <a:pt x="24" y="22"/>
                      <a:pt x="22" y="24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20" y="25"/>
                      <a:pt x="21" y="24"/>
                      <a:pt x="22" y="24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4" y="22"/>
                      <a:pt x="26" y="20"/>
                      <a:pt x="28" y="18"/>
                    </a:cubicBezTo>
                    <a:cubicBezTo>
                      <a:pt x="30" y="17"/>
                      <a:pt x="31" y="16"/>
                      <a:pt x="33" y="15"/>
                    </a:cubicBezTo>
                    <a:cubicBezTo>
                      <a:pt x="37" y="12"/>
                      <a:pt x="40" y="8"/>
                      <a:pt x="44" y="5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4" y="5"/>
                      <a:pt x="44" y="5"/>
                      <a:pt x="45" y="5"/>
                    </a:cubicBezTo>
                    <a:cubicBezTo>
                      <a:pt x="41" y="7"/>
                      <a:pt x="39" y="10"/>
                      <a:pt x="36" y="12"/>
                    </a:cubicBezTo>
                    <a:close/>
                    <a:moveTo>
                      <a:pt x="42" y="8"/>
                    </a:moveTo>
                    <a:cubicBezTo>
                      <a:pt x="41" y="9"/>
                      <a:pt x="40" y="10"/>
                      <a:pt x="38" y="12"/>
                    </a:cubicBezTo>
                    <a:cubicBezTo>
                      <a:pt x="39" y="11"/>
                      <a:pt x="39" y="11"/>
                      <a:pt x="39" y="11"/>
                    </a:cubicBezTo>
                    <a:cubicBezTo>
                      <a:pt x="40" y="10"/>
                      <a:pt x="46" y="4"/>
                      <a:pt x="42" y="8"/>
                    </a:cubicBezTo>
                    <a:close/>
                    <a:moveTo>
                      <a:pt x="19" y="25"/>
                    </a:move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lose/>
                    <a:moveTo>
                      <a:pt x="23" y="18"/>
                    </a:moveTo>
                    <a:cubicBezTo>
                      <a:pt x="21" y="20"/>
                      <a:pt x="19" y="22"/>
                      <a:pt x="18" y="24"/>
                    </a:cubicBezTo>
                    <a:cubicBezTo>
                      <a:pt x="17" y="24"/>
                      <a:pt x="17" y="23"/>
                      <a:pt x="16" y="22"/>
                    </a:cubicBezTo>
                    <a:cubicBezTo>
                      <a:pt x="19" y="21"/>
                      <a:pt x="21" y="20"/>
                      <a:pt x="23" y="18"/>
                    </a:cubicBezTo>
                    <a:close/>
                    <a:moveTo>
                      <a:pt x="14" y="40"/>
                    </a:moveTo>
                    <a:cubicBezTo>
                      <a:pt x="16" y="39"/>
                      <a:pt x="17" y="37"/>
                      <a:pt x="19" y="36"/>
                    </a:cubicBezTo>
                    <a:cubicBezTo>
                      <a:pt x="22" y="32"/>
                      <a:pt x="25" y="29"/>
                      <a:pt x="28" y="26"/>
                    </a:cubicBezTo>
                    <a:cubicBezTo>
                      <a:pt x="35" y="20"/>
                      <a:pt x="42" y="14"/>
                      <a:pt x="47" y="8"/>
                    </a:cubicBezTo>
                    <a:cubicBezTo>
                      <a:pt x="48" y="8"/>
                      <a:pt x="49" y="9"/>
                      <a:pt x="50" y="10"/>
                    </a:cubicBezTo>
                    <a:cubicBezTo>
                      <a:pt x="37" y="19"/>
                      <a:pt x="25" y="30"/>
                      <a:pt x="14" y="41"/>
                    </a:cubicBezTo>
                    <a:cubicBezTo>
                      <a:pt x="14" y="41"/>
                      <a:pt x="14" y="40"/>
                      <a:pt x="14" y="40"/>
                    </a:cubicBezTo>
                    <a:close/>
                    <a:moveTo>
                      <a:pt x="47" y="7"/>
                    </a:moveTo>
                    <a:cubicBezTo>
                      <a:pt x="44" y="9"/>
                      <a:pt x="42" y="12"/>
                      <a:pt x="39" y="14"/>
                    </a:cubicBezTo>
                    <a:cubicBezTo>
                      <a:pt x="35" y="18"/>
                      <a:pt x="30" y="20"/>
                      <a:pt x="27" y="24"/>
                    </a:cubicBezTo>
                    <a:cubicBezTo>
                      <a:pt x="24" y="27"/>
                      <a:pt x="22" y="30"/>
                      <a:pt x="18" y="32"/>
                    </a:cubicBezTo>
                    <a:cubicBezTo>
                      <a:pt x="15" y="35"/>
                      <a:pt x="11" y="38"/>
                      <a:pt x="7" y="42"/>
                    </a:cubicBezTo>
                    <a:cubicBezTo>
                      <a:pt x="9" y="40"/>
                      <a:pt x="12" y="36"/>
                      <a:pt x="15" y="34"/>
                    </a:cubicBezTo>
                    <a:cubicBezTo>
                      <a:pt x="19" y="31"/>
                      <a:pt x="22" y="28"/>
                      <a:pt x="25" y="24"/>
                    </a:cubicBezTo>
                    <a:cubicBezTo>
                      <a:pt x="31" y="18"/>
                      <a:pt x="39" y="13"/>
                      <a:pt x="45" y="6"/>
                    </a:cubicBezTo>
                    <a:cubicBezTo>
                      <a:pt x="46" y="6"/>
                      <a:pt x="46" y="7"/>
                      <a:pt x="47" y="7"/>
                    </a:cubicBezTo>
                    <a:close/>
                    <a:moveTo>
                      <a:pt x="14" y="20"/>
                    </a:moveTo>
                    <a:cubicBezTo>
                      <a:pt x="16" y="19"/>
                      <a:pt x="18" y="18"/>
                      <a:pt x="20" y="17"/>
                    </a:cubicBezTo>
                    <a:cubicBezTo>
                      <a:pt x="23" y="16"/>
                      <a:pt x="19" y="18"/>
                      <a:pt x="19" y="19"/>
                    </a:cubicBezTo>
                    <a:cubicBezTo>
                      <a:pt x="18" y="20"/>
                      <a:pt x="17" y="21"/>
                      <a:pt x="16" y="22"/>
                    </a:cubicBezTo>
                    <a:cubicBezTo>
                      <a:pt x="15" y="21"/>
                      <a:pt x="15" y="21"/>
                      <a:pt x="14" y="20"/>
                    </a:cubicBezTo>
                    <a:close/>
                    <a:moveTo>
                      <a:pt x="12" y="46"/>
                    </a:moveTo>
                    <a:cubicBezTo>
                      <a:pt x="11" y="46"/>
                      <a:pt x="11" y="45"/>
                      <a:pt x="10" y="45"/>
                    </a:cubicBezTo>
                    <a:cubicBezTo>
                      <a:pt x="11" y="45"/>
                      <a:pt x="11" y="44"/>
                      <a:pt x="11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22" y="34"/>
                      <a:pt x="32" y="25"/>
                      <a:pt x="43" y="16"/>
                    </a:cubicBezTo>
                    <a:cubicBezTo>
                      <a:pt x="44" y="15"/>
                      <a:pt x="46" y="13"/>
                      <a:pt x="48" y="12"/>
                    </a:cubicBezTo>
                    <a:cubicBezTo>
                      <a:pt x="45" y="14"/>
                      <a:pt x="43" y="16"/>
                      <a:pt x="40" y="18"/>
                    </a:cubicBezTo>
                    <a:cubicBezTo>
                      <a:pt x="35" y="22"/>
                      <a:pt x="31" y="27"/>
                      <a:pt x="27" y="32"/>
                    </a:cubicBezTo>
                    <a:cubicBezTo>
                      <a:pt x="27" y="32"/>
                      <a:pt x="26" y="32"/>
                      <a:pt x="26" y="32"/>
                    </a:cubicBezTo>
                    <a:cubicBezTo>
                      <a:pt x="22" y="37"/>
                      <a:pt x="16" y="41"/>
                      <a:pt x="12" y="46"/>
                    </a:cubicBezTo>
                    <a:close/>
                    <a:moveTo>
                      <a:pt x="41" y="46"/>
                    </a:moveTo>
                    <a:cubicBezTo>
                      <a:pt x="41" y="46"/>
                      <a:pt x="41" y="46"/>
                      <a:pt x="41" y="45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3" y="44"/>
                      <a:pt x="46" y="42"/>
                      <a:pt x="48" y="40"/>
                    </a:cubicBezTo>
                    <a:cubicBezTo>
                      <a:pt x="46" y="42"/>
                      <a:pt x="44" y="44"/>
                      <a:pt x="41" y="4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83"/>
              <p:cNvSpPr>
                <a:spLocks noEditPoints="1"/>
              </p:cNvSpPr>
              <p:nvPr/>
            </p:nvSpPr>
            <p:spPr bwMode="auto">
              <a:xfrm>
                <a:off x="7241" y="432"/>
                <a:ext cx="127" cy="118"/>
              </a:xfrm>
              <a:custGeom>
                <a:avLst/>
                <a:gdLst>
                  <a:gd name="T0" fmla="*/ 43 w 54"/>
                  <a:gd name="T1" fmla="*/ 0 h 50"/>
                  <a:gd name="T2" fmla="*/ 13 w 54"/>
                  <a:gd name="T3" fmla="*/ 1 h 50"/>
                  <a:gd name="T4" fmla="*/ 12 w 54"/>
                  <a:gd name="T5" fmla="*/ 1 h 50"/>
                  <a:gd name="T6" fmla="*/ 16 w 54"/>
                  <a:gd name="T7" fmla="*/ 27 h 50"/>
                  <a:gd name="T8" fmla="*/ 11 w 54"/>
                  <a:gd name="T9" fmla="*/ 50 h 50"/>
                  <a:gd name="T10" fmla="*/ 40 w 54"/>
                  <a:gd name="T11" fmla="*/ 49 h 50"/>
                  <a:gd name="T12" fmla="*/ 52 w 54"/>
                  <a:gd name="T13" fmla="*/ 38 h 50"/>
                  <a:gd name="T14" fmla="*/ 53 w 54"/>
                  <a:gd name="T15" fmla="*/ 11 h 50"/>
                  <a:gd name="T16" fmla="*/ 39 w 54"/>
                  <a:gd name="T17" fmla="*/ 44 h 50"/>
                  <a:gd name="T18" fmla="*/ 37 w 54"/>
                  <a:gd name="T19" fmla="*/ 42 h 50"/>
                  <a:gd name="T20" fmla="*/ 35 w 54"/>
                  <a:gd name="T21" fmla="*/ 40 h 50"/>
                  <a:gd name="T22" fmla="*/ 33 w 54"/>
                  <a:gd name="T23" fmla="*/ 37 h 50"/>
                  <a:gd name="T24" fmla="*/ 33 w 54"/>
                  <a:gd name="T25" fmla="*/ 37 h 50"/>
                  <a:gd name="T26" fmla="*/ 32 w 54"/>
                  <a:gd name="T27" fmla="*/ 36 h 50"/>
                  <a:gd name="T28" fmla="*/ 36 w 54"/>
                  <a:gd name="T29" fmla="*/ 27 h 50"/>
                  <a:gd name="T30" fmla="*/ 44 w 54"/>
                  <a:gd name="T31" fmla="*/ 42 h 50"/>
                  <a:gd name="T32" fmla="*/ 40 w 54"/>
                  <a:gd name="T33" fmla="*/ 41 h 50"/>
                  <a:gd name="T34" fmla="*/ 43 w 54"/>
                  <a:gd name="T35" fmla="*/ 33 h 50"/>
                  <a:gd name="T36" fmla="*/ 41 w 54"/>
                  <a:gd name="T37" fmla="*/ 31 h 50"/>
                  <a:gd name="T38" fmla="*/ 44 w 54"/>
                  <a:gd name="T39" fmla="*/ 42 h 50"/>
                  <a:gd name="T40" fmla="*/ 38 w 54"/>
                  <a:gd name="T41" fmla="*/ 28 h 50"/>
                  <a:gd name="T42" fmla="*/ 37 w 54"/>
                  <a:gd name="T43" fmla="*/ 26 h 50"/>
                  <a:gd name="T44" fmla="*/ 36 w 54"/>
                  <a:gd name="T45" fmla="*/ 25 h 50"/>
                  <a:gd name="T46" fmla="*/ 36 w 54"/>
                  <a:gd name="T47" fmla="*/ 24 h 50"/>
                  <a:gd name="T48" fmla="*/ 37 w 54"/>
                  <a:gd name="T49" fmla="*/ 18 h 50"/>
                  <a:gd name="T50" fmla="*/ 28 w 54"/>
                  <a:gd name="T51" fmla="*/ 26 h 50"/>
                  <a:gd name="T52" fmla="*/ 14 w 54"/>
                  <a:gd name="T53" fmla="*/ 32 h 50"/>
                  <a:gd name="T54" fmla="*/ 22 w 54"/>
                  <a:gd name="T55" fmla="*/ 27 h 50"/>
                  <a:gd name="T56" fmla="*/ 19 w 54"/>
                  <a:gd name="T57" fmla="*/ 16 h 50"/>
                  <a:gd name="T58" fmla="*/ 18 w 54"/>
                  <a:gd name="T59" fmla="*/ 13 h 50"/>
                  <a:gd name="T60" fmla="*/ 14 w 54"/>
                  <a:gd name="T61" fmla="*/ 8 h 50"/>
                  <a:gd name="T62" fmla="*/ 10 w 54"/>
                  <a:gd name="T63" fmla="*/ 16 h 50"/>
                  <a:gd name="T64" fmla="*/ 10 w 54"/>
                  <a:gd name="T65" fmla="*/ 8 h 50"/>
                  <a:gd name="T66" fmla="*/ 12 w 54"/>
                  <a:gd name="T67" fmla="*/ 4 h 50"/>
                  <a:gd name="T68" fmla="*/ 16 w 54"/>
                  <a:gd name="T69" fmla="*/ 10 h 50"/>
                  <a:gd name="T70" fmla="*/ 15 w 54"/>
                  <a:gd name="T71" fmla="*/ 7 h 50"/>
                  <a:gd name="T72" fmla="*/ 11 w 54"/>
                  <a:gd name="T73" fmla="*/ 16 h 50"/>
                  <a:gd name="T74" fmla="*/ 19 w 54"/>
                  <a:gd name="T75" fmla="*/ 15 h 50"/>
                  <a:gd name="T76" fmla="*/ 22 w 54"/>
                  <a:gd name="T77" fmla="*/ 16 h 50"/>
                  <a:gd name="T78" fmla="*/ 22 w 54"/>
                  <a:gd name="T79" fmla="*/ 16 h 50"/>
                  <a:gd name="T80" fmla="*/ 22 w 54"/>
                  <a:gd name="T81" fmla="*/ 16 h 50"/>
                  <a:gd name="T82" fmla="*/ 43 w 54"/>
                  <a:gd name="T83" fmla="*/ 5 h 50"/>
                  <a:gd name="T84" fmla="*/ 22 w 54"/>
                  <a:gd name="T85" fmla="*/ 22 h 50"/>
                  <a:gd name="T86" fmla="*/ 26 w 54"/>
                  <a:gd name="T87" fmla="*/ 19 h 50"/>
                  <a:gd name="T88" fmla="*/ 19 w 54"/>
                  <a:gd name="T89" fmla="*/ 27 h 50"/>
                  <a:gd name="T90" fmla="*/ 28 w 54"/>
                  <a:gd name="T91" fmla="*/ 19 h 50"/>
                  <a:gd name="T92" fmla="*/ 44 w 54"/>
                  <a:gd name="T93" fmla="*/ 6 h 50"/>
                  <a:gd name="T94" fmla="*/ 39 w 54"/>
                  <a:gd name="T95" fmla="*/ 11 h 50"/>
                  <a:gd name="T96" fmla="*/ 19 w 54"/>
                  <a:gd name="T97" fmla="*/ 26 h 50"/>
                  <a:gd name="T98" fmla="*/ 18 w 54"/>
                  <a:gd name="T99" fmla="*/ 25 h 50"/>
                  <a:gd name="T100" fmla="*/ 19 w 54"/>
                  <a:gd name="T101" fmla="*/ 36 h 50"/>
                  <a:gd name="T102" fmla="*/ 14 w 54"/>
                  <a:gd name="T103" fmla="*/ 41 h 50"/>
                  <a:gd name="T104" fmla="*/ 27 w 54"/>
                  <a:gd name="T105" fmla="*/ 24 h 50"/>
                  <a:gd name="T106" fmla="*/ 25 w 54"/>
                  <a:gd name="T107" fmla="*/ 25 h 50"/>
                  <a:gd name="T108" fmla="*/ 20 w 54"/>
                  <a:gd name="T109" fmla="*/ 18 h 50"/>
                  <a:gd name="T110" fmla="*/ 12 w 54"/>
                  <a:gd name="T111" fmla="*/ 47 h 50"/>
                  <a:gd name="T112" fmla="*/ 43 w 54"/>
                  <a:gd name="T113" fmla="*/ 16 h 50"/>
                  <a:gd name="T114" fmla="*/ 26 w 54"/>
                  <a:gd name="T115" fmla="*/ 33 h 50"/>
                  <a:gd name="T116" fmla="*/ 41 w 54"/>
                  <a:gd name="T117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4" h="50">
                    <a:moveTo>
                      <a:pt x="53" y="10"/>
                    </a:moveTo>
                    <a:cubicBezTo>
                      <a:pt x="50" y="6"/>
                      <a:pt x="46" y="4"/>
                      <a:pt x="44" y="1"/>
                    </a:cubicBezTo>
                    <a:cubicBezTo>
                      <a:pt x="44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2" y="0"/>
                      <a:pt x="42" y="0"/>
                    </a:cubicBezTo>
                    <a:cubicBezTo>
                      <a:pt x="36" y="5"/>
                      <a:pt x="31" y="10"/>
                      <a:pt x="26" y="15"/>
                    </a:cubicBezTo>
                    <a:cubicBezTo>
                      <a:pt x="21" y="11"/>
                      <a:pt x="18" y="6"/>
                      <a:pt x="13" y="1"/>
                    </a:cubicBezTo>
                    <a:cubicBezTo>
                      <a:pt x="13" y="1"/>
                      <a:pt x="13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1"/>
                      <a:pt x="12" y="1"/>
                    </a:cubicBezTo>
                    <a:cubicBezTo>
                      <a:pt x="8" y="3"/>
                      <a:pt x="5" y="6"/>
                      <a:pt x="1" y="8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1" y="11"/>
                    </a:cubicBezTo>
                    <a:cubicBezTo>
                      <a:pt x="6" y="16"/>
                      <a:pt x="11" y="22"/>
                      <a:pt x="16" y="27"/>
                    </a:cubicBezTo>
                    <a:cubicBezTo>
                      <a:pt x="12" y="31"/>
                      <a:pt x="6" y="35"/>
                      <a:pt x="2" y="40"/>
                    </a:cubicBezTo>
                    <a:cubicBezTo>
                      <a:pt x="2" y="40"/>
                      <a:pt x="2" y="40"/>
                      <a:pt x="2" y="41"/>
                    </a:cubicBezTo>
                    <a:cubicBezTo>
                      <a:pt x="2" y="41"/>
                      <a:pt x="2" y="42"/>
                      <a:pt x="2" y="42"/>
                    </a:cubicBezTo>
                    <a:cubicBezTo>
                      <a:pt x="5" y="45"/>
                      <a:pt x="8" y="48"/>
                      <a:pt x="11" y="50"/>
                    </a:cubicBezTo>
                    <a:cubicBezTo>
                      <a:pt x="11" y="50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49"/>
                    </a:cubicBezTo>
                    <a:cubicBezTo>
                      <a:pt x="17" y="45"/>
                      <a:pt x="23" y="40"/>
                      <a:pt x="27" y="36"/>
                    </a:cubicBezTo>
                    <a:cubicBezTo>
                      <a:pt x="32" y="40"/>
                      <a:pt x="35" y="46"/>
                      <a:pt x="40" y="49"/>
                    </a:cubicBezTo>
                    <a:cubicBezTo>
                      <a:pt x="40" y="50"/>
                      <a:pt x="41" y="50"/>
                      <a:pt x="41" y="50"/>
                    </a:cubicBezTo>
                    <a:cubicBezTo>
                      <a:pt x="41" y="50"/>
                      <a:pt x="42" y="50"/>
                      <a:pt x="42" y="49"/>
                    </a:cubicBezTo>
                    <a:cubicBezTo>
                      <a:pt x="46" y="46"/>
                      <a:pt x="50" y="44"/>
                      <a:pt x="52" y="40"/>
                    </a:cubicBezTo>
                    <a:cubicBezTo>
                      <a:pt x="53" y="39"/>
                      <a:pt x="53" y="39"/>
                      <a:pt x="52" y="38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47" y="34"/>
                      <a:pt x="44" y="28"/>
                      <a:pt x="39" y="24"/>
                    </a:cubicBezTo>
                    <a:cubicBezTo>
                      <a:pt x="44" y="20"/>
                      <a:pt x="48" y="16"/>
                      <a:pt x="53" y="12"/>
                    </a:cubicBezTo>
                    <a:cubicBezTo>
                      <a:pt x="53" y="12"/>
                      <a:pt x="53" y="12"/>
                      <a:pt x="53" y="11"/>
                    </a:cubicBezTo>
                    <a:cubicBezTo>
                      <a:pt x="54" y="11"/>
                      <a:pt x="54" y="10"/>
                      <a:pt x="53" y="10"/>
                    </a:cubicBezTo>
                    <a:close/>
                    <a:moveTo>
                      <a:pt x="40" y="45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5"/>
                      <a:pt x="39" y="45"/>
                      <a:pt x="39" y="44"/>
                    </a:cubicBezTo>
                    <a:cubicBezTo>
                      <a:pt x="40" y="43"/>
                      <a:pt x="41" y="42"/>
                      <a:pt x="42" y="41"/>
                    </a:cubicBezTo>
                    <a:cubicBezTo>
                      <a:pt x="43" y="40"/>
                      <a:pt x="45" y="40"/>
                      <a:pt x="46" y="39"/>
                    </a:cubicBezTo>
                    <a:cubicBezTo>
                      <a:pt x="44" y="41"/>
                      <a:pt x="42" y="43"/>
                      <a:pt x="40" y="45"/>
                    </a:cubicBezTo>
                    <a:close/>
                    <a:moveTo>
                      <a:pt x="37" y="42"/>
                    </a:moveTo>
                    <a:cubicBezTo>
                      <a:pt x="39" y="40"/>
                      <a:pt x="42" y="38"/>
                      <a:pt x="43" y="36"/>
                    </a:cubicBezTo>
                    <a:cubicBezTo>
                      <a:pt x="41" y="38"/>
                      <a:pt x="40" y="41"/>
                      <a:pt x="38" y="44"/>
                    </a:cubicBezTo>
                    <a:cubicBezTo>
                      <a:pt x="38" y="43"/>
                      <a:pt x="37" y="42"/>
                      <a:pt x="37" y="42"/>
                    </a:cubicBezTo>
                    <a:close/>
                    <a:moveTo>
                      <a:pt x="35" y="40"/>
                    </a:moveTo>
                    <a:cubicBezTo>
                      <a:pt x="37" y="38"/>
                      <a:pt x="40" y="37"/>
                      <a:pt x="41" y="35"/>
                    </a:cubicBezTo>
                    <a:cubicBezTo>
                      <a:pt x="39" y="37"/>
                      <a:pt x="37" y="39"/>
                      <a:pt x="36" y="41"/>
                    </a:cubicBezTo>
                    <a:cubicBezTo>
                      <a:pt x="36" y="41"/>
                      <a:pt x="35" y="40"/>
                      <a:pt x="35" y="40"/>
                    </a:cubicBezTo>
                    <a:close/>
                    <a:moveTo>
                      <a:pt x="33" y="37"/>
                    </a:moveTo>
                    <a:cubicBezTo>
                      <a:pt x="35" y="36"/>
                      <a:pt x="37" y="33"/>
                      <a:pt x="40" y="32"/>
                    </a:cubicBezTo>
                    <a:cubicBezTo>
                      <a:pt x="40" y="31"/>
                      <a:pt x="38" y="34"/>
                      <a:pt x="38" y="34"/>
                    </a:cubicBezTo>
                    <a:cubicBezTo>
                      <a:pt x="37" y="36"/>
                      <a:pt x="36" y="38"/>
                      <a:pt x="35" y="39"/>
                    </a:cubicBezTo>
                    <a:cubicBezTo>
                      <a:pt x="34" y="38"/>
                      <a:pt x="33" y="38"/>
                      <a:pt x="33" y="37"/>
                    </a:cubicBezTo>
                    <a:close/>
                    <a:moveTo>
                      <a:pt x="30" y="34"/>
                    </a:moveTo>
                    <a:cubicBezTo>
                      <a:pt x="33" y="33"/>
                      <a:pt x="35" y="31"/>
                      <a:pt x="37" y="29"/>
                    </a:cubicBezTo>
                    <a:cubicBezTo>
                      <a:pt x="36" y="30"/>
                      <a:pt x="35" y="33"/>
                      <a:pt x="35" y="34"/>
                    </a:cubicBezTo>
                    <a:cubicBezTo>
                      <a:pt x="34" y="35"/>
                      <a:pt x="33" y="35"/>
                      <a:pt x="32" y="36"/>
                    </a:cubicBezTo>
                    <a:cubicBezTo>
                      <a:pt x="31" y="36"/>
                      <a:pt x="31" y="35"/>
                      <a:pt x="30" y="34"/>
                    </a:cubicBezTo>
                    <a:close/>
                    <a:moveTo>
                      <a:pt x="28" y="33"/>
                    </a:move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0"/>
                      <a:pt x="33" y="29"/>
                      <a:pt x="36" y="27"/>
                    </a:cubicBezTo>
                    <a:cubicBezTo>
                      <a:pt x="35" y="28"/>
                      <a:pt x="34" y="30"/>
                      <a:pt x="32" y="31"/>
                    </a:cubicBezTo>
                    <a:cubicBezTo>
                      <a:pt x="31" y="32"/>
                      <a:pt x="30" y="33"/>
                      <a:pt x="29" y="34"/>
                    </a:cubicBezTo>
                    <a:cubicBezTo>
                      <a:pt x="29" y="33"/>
                      <a:pt x="29" y="33"/>
                      <a:pt x="28" y="33"/>
                    </a:cubicBezTo>
                    <a:close/>
                    <a:moveTo>
                      <a:pt x="44" y="42"/>
                    </a:moveTo>
                    <a:cubicBezTo>
                      <a:pt x="45" y="40"/>
                      <a:pt x="46" y="39"/>
                      <a:pt x="47" y="38"/>
                    </a:cubicBezTo>
                    <a:cubicBezTo>
                      <a:pt x="48" y="38"/>
                      <a:pt x="47" y="37"/>
                      <a:pt x="47" y="37"/>
                    </a:cubicBezTo>
                    <a:cubicBezTo>
                      <a:pt x="45" y="38"/>
                      <a:pt x="43" y="39"/>
                      <a:pt x="41" y="41"/>
                    </a:cubicBezTo>
                    <a:cubicBezTo>
                      <a:pt x="40" y="42"/>
                      <a:pt x="38" y="45"/>
                      <a:pt x="40" y="41"/>
                    </a:cubicBezTo>
                    <a:cubicBezTo>
                      <a:pt x="42" y="39"/>
                      <a:pt x="43" y="37"/>
                      <a:pt x="45" y="36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1" y="37"/>
                      <a:pt x="39" y="39"/>
                      <a:pt x="36" y="41"/>
                    </a:cubicBezTo>
                    <a:cubicBezTo>
                      <a:pt x="38" y="40"/>
                      <a:pt x="41" y="36"/>
                      <a:pt x="43" y="33"/>
                    </a:cubicBezTo>
                    <a:cubicBezTo>
                      <a:pt x="43" y="33"/>
                      <a:pt x="43" y="32"/>
                      <a:pt x="43" y="33"/>
                    </a:cubicBezTo>
                    <a:cubicBezTo>
                      <a:pt x="40" y="34"/>
                      <a:pt x="39" y="36"/>
                      <a:pt x="37" y="38"/>
                    </a:cubicBezTo>
                    <a:cubicBezTo>
                      <a:pt x="34" y="40"/>
                      <a:pt x="37" y="36"/>
                      <a:pt x="38" y="36"/>
                    </a:cubicBezTo>
                    <a:cubicBezTo>
                      <a:pt x="39" y="34"/>
                      <a:pt x="40" y="33"/>
                      <a:pt x="41" y="31"/>
                    </a:cubicBezTo>
                    <a:cubicBezTo>
                      <a:pt x="41" y="31"/>
                      <a:pt x="41" y="31"/>
                      <a:pt x="41" y="30"/>
                    </a:cubicBezTo>
                    <a:cubicBezTo>
                      <a:pt x="44" y="33"/>
                      <a:pt x="46" y="36"/>
                      <a:pt x="49" y="39"/>
                    </a:cubicBezTo>
                    <a:cubicBezTo>
                      <a:pt x="47" y="40"/>
                      <a:pt x="45" y="41"/>
                      <a:pt x="44" y="43"/>
                    </a:cubicBezTo>
                    <a:cubicBezTo>
                      <a:pt x="39" y="46"/>
                      <a:pt x="43" y="43"/>
                      <a:pt x="44" y="42"/>
                    </a:cubicBezTo>
                    <a:close/>
                    <a:moveTo>
                      <a:pt x="41" y="30"/>
                    </a:moveTo>
                    <a:cubicBezTo>
                      <a:pt x="39" y="31"/>
                      <a:pt x="38" y="32"/>
                      <a:pt x="36" y="34"/>
                    </a:cubicBezTo>
                    <a:cubicBezTo>
                      <a:pt x="34" y="35"/>
                      <a:pt x="31" y="39"/>
                      <a:pt x="34" y="35"/>
                    </a:cubicBezTo>
                    <a:cubicBezTo>
                      <a:pt x="36" y="33"/>
                      <a:pt x="38" y="31"/>
                      <a:pt x="38" y="28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6" y="29"/>
                      <a:pt x="34" y="31"/>
                      <a:pt x="32" y="33"/>
                    </a:cubicBezTo>
                    <a:cubicBezTo>
                      <a:pt x="29" y="35"/>
                      <a:pt x="31" y="33"/>
                      <a:pt x="32" y="32"/>
                    </a:cubicBezTo>
                    <a:cubicBezTo>
                      <a:pt x="34" y="30"/>
                      <a:pt x="36" y="28"/>
                      <a:pt x="37" y="26"/>
                    </a:cubicBezTo>
                    <a:cubicBezTo>
                      <a:pt x="38" y="27"/>
                      <a:pt x="40" y="29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4" y="27"/>
                      <a:pt x="31" y="29"/>
                      <a:pt x="28" y="31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30" y="29"/>
                      <a:pt x="32" y="27"/>
                      <a:pt x="34" y="26"/>
                    </a:cubicBezTo>
                    <a:cubicBezTo>
                      <a:pt x="34" y="25"/>
                      <a:pt x="35" y="24"/>
                      <a:pt x="36" y="24"/>
                    </a:cubicBezTo>
                    <a:cubicBezTo>
                      <a:pt x="36" y="24"/>
                      <a:pt x="36" y="25"/>
                      <a:pt x="36" y="25"/>
                    </a:cubicBezTo>
                    <a:close/>
                    <a:moveTo>
                      <a:pt x="7" y="43"/>
                    </a:moveTo>
                    <a:cubicBezTo>
                      <a:pt x="13" y="37"/>
                      <a:pt x="20" y="33"/>
                      <a:pt x="25" y="27"/>
                    </a:cubicBezTo>
                    <a:cubicBezTo>
                      <a:pt x="29" y="23"/>
                      <a:pt x="33" y="21"/>
                      <a:pt x="37" y="18"/>
                    </a:cubicBezTo>
                    <a:cubicBezTo>
                      <a:pt x="40" y="15"/>
                      <a:pt x="42" y="12"/>
                      <a:pt x="45" y="10"/>
                    </a:cubicBezTo>
                    <a:cubicBezTo>
                      <a:pt x="48" y="7"/>
                      <a:pt x="43" y="12"/>
                      <a:pt x="42" y="12"/>
                    </a:cubicBezTo>
                    <a:cubicBezTo>
                      <a:pt x="41" y="14"/>
                      <a:pt x="39" y="16"/>
                      <a:pt x="38" y="17"/>
                    </a:cubicBezTo>
                    <a:cubicBezTo>
                      <a:pt x="35" y="20"/>
                      <a:pt x="31" y="23"/>
                      <a:pt x="28" y="26"/>
                    </a:cubicBezTo>
                    <a:cubicBezTo>
                      <a:pt x="21" y="32"/>
                      <a:pt x="15" y="38"/>
                      <a:pt x="9" y="45"/>
                    </a:cubicBezTo>
                    <a:cubicBezTo>
                      <a:pt x="9" y="44"/>
                      <a:pt x="8" y="44"/>
                      <a:pt x="7" y="43"/>
                    </a:cubicBezTo>
                    <a:close/>
                    <a:moveTo>
                      <a:pt x="5" y="41"/>
                    </a:moveTo>
                    <a:cubicBezTo>
                      <a:pt x="8" y="38"/>
                      <a:pt x="11" y="35"/>
                      <a:pt x="14" y="32"/>
                    </a:cubicBezTo>
                    <a:cubicBezTo>
                      <a:pt x="15" y="32"/>
                      <a:pt x="15" y="31"/>
                      <a:pt x="16" y="31"/>
                    </a:cubicBezTo>
                    <a:cubicBezTo>
                      <a:pt x="19" y="28"/>
                      <a:pt x="22" y="26"/>
                      <a:pt x="25" y="23"/>
                    </a:cubicBezTo>
                    <a:cubicBezTo>
                      <a:pt x="27" y="21"/>
                      <a:pt x="30" y="19"/>
                      <a:pt x="32" y="17"/>
                    </a:cubicBezTo>
                    <a:cubicBezTo>
                      <a:pt x="29" y="20"/>
                      <a:pt x="25" y="23"/>
                      <a:pt x="22" y="27"/>
                    </a:cubicBezTo>
                    <a:cubicBezTo>
                      <a:pt x="17" y="32"/>
                      <a:pt x="10" y="36"/>
                      <a:pt x="7" y="42"/>
                    </a:cubicBezTo>
                    <a:cubicBezTo>
                      <a:pt x="6" y="42"/>
                      <a:pt x="6" y="42"/>
                      <a:pt x="5" y="41"/>
                    </a:cubicBezTo>
                    <a:close/>
                    <a:moveTo>
                      <a:pt x="12" y="18"/>
                    </a:moveTo>
                    <a:cubicBezTo>
                      <a:pt x="14" y="18"/>
                      <a:pt x="16" y="17"/>
                      <a:pt x="19" y="16"/>
                    </a:cubicBezTo>
                    <a:cubicBezTo>
                      <a:pt x="16" y="17"/>
                      <a:pt x="15" y="18"/>
                      <a:pt x="13" y="20"/>
                    </a:cubicBezTo>
                    <a:cubicBezTo>
                      <a:pt x="13" y="19"/>
                      <a:pt x="12" y="19"/>
                      <a:pt x="12" y="18"/>
                    </a:cubicBezTo>
                    <a:close/>
                    <a:moveTo>
                      <a:pt x="10" y="17"/>
                    </a:moveTo>
                    <a:cubicBezTo>
                      <a:pt x="13" y="16"/>
                      <a:pt x="16" y="14"/>
                      <a:pt x="18" y="13"/>
                    </a:cubicBezTo>
                    <a:cubicBezTo>
                      <a:pt x="16" y="14"/>
                      <a:pt x="13" y="16"/>
                      <a:pt x="11" y="18"/>
                    </a:cubicBezTo>
                    <a:cubicBezTo>
                      <a:pt x="11" y="17"/>
                      <a:pt x="11" y="17"/>
                      <a:pt x="10" y="17"/>
                    </a:cubicBezTo>
                    <a:close/>
                    <a:moveTo>
                      <a:pt x="7" y="13"/>
                    </a:moveTo>
                    <a:cubicBezTo>
                      <a:pt x="9" y="12"/>
                      <a:pt x="12" y="10"/>
                      <a:pt x="14" y="8"/>
                    </a:cubicBezTo>
                    <a:cubicBezTo>
                      <a:pt x="12" y="10"/>
                      <a:pt x="10" y="12"/>
                      <a:pt x="9" y="14"/>
                    </a:cubicBezTo>
                    <a:cubicBezTo>
                      <a:pt x="8" y="14"/>
                      <a:pt x="9" y="15"/>
                      <a:pt x="9" y="14"/>
                    </a:cubicBezTo>
                    <a:cubicBezTo>
                      <a:pt x="11" y="14"/>
                      <a:pt x="13" y="12"/>
                      <a:pt x="15" y="11"/>
                    </a:cubicBezTo>
                    <a:cubicBezTo>
                      <a:pt x="13" y="12"/>
                      <a:pt x="11" y="14"/>
                      <a:pt x="10" y="16"/>
                    </a:cubicBezTo>
                    <a:cubicBezTo>
                      <a:pt x="9" y="15"/>
                      <a:pt x="8" y="14"/>
                      <a:pt x="7" y="13"/>
                    </a:cubicBezTo>
                    <a:close/>
                    <a:moveTo>
                      <a:pt x="5" y="11"/>
                    </a:moveTo>
                    <a:cubicBezTo>
                      <a:pt x="7" y="10"/>
                      <a:pt x="9" y="8"/>
                      <a:pt x="10" y="7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9"/>
                      <a:pt x="7" y="11"/>
                      <a:pt x="6" y="12"/>
                    </a:cubicBezTo>
                    <a:cubicBezTo>
                      <a:pt x="6" y="12"/>
                      <a:pt x="5" y="11"/>
                      <a:pt x="5" y="11"/>
                    </a:cubicBezTo>
                    <a:close/>
                    <a:moveTo>
                      <a:pt x="4" y="10"/>
                    </a:moveTo>
                    <a:cubicBezTo>
                      <a:pt x="7" y="8"/>
                      <a:pt x="9" y="6"/>
                      <a:pt x="12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0" y="7"/>
                      <a:pt x="7" y="8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  <a:moveTo>
                      <a:pt x="16" y="10"/>
                    </a:moveTo>
                    <a:cubicBezTo>
                      <a:pt x="14" y="11"/>
                      <a:pt x="13" y="12"/>
                      <a:pt x="11" y="13"/>
                    </a:cubicBezTo>
                    <a:cubicBezTo>
                      <a:pt x="11" y="12"/>
                      <a:pt x="11" y="11"/>
                      <a:pt x="12" y="11"/>
                    </a:cubicBezTo>
                    <a:cubicBezTo>
                      <a:pt x="13" y="10"/>
                      <a:pt x="14" y="9"/>
                      <a:pt x="15" y="8"/>
                    </a:cubicBezTo>
                    <a:cubicBezTo>
                      <a:pt x="15" y="8"/>
                      <a:pt x="15" y="7"/>
                      <a:pt x="15" y="7"/>
                    </a:cubicBezTo>
                    <a:cubicBezTo>
                      <a:pt x="12" y="9"/>
                      <a:pt x="10" y="10"/>
                      <a:pt x="7" y="12"/>
                    </a:cubicBezTo>
                    <a:cubicBezTo>
                      <a:pt x="9" y="11"/>
                      <a:pt x="11" y="8"/>
                      <a:pt x="14" y="6"/>
                    </a:cubicBezTo>
                    <a:cubicBezTo>
                      <a:pt x="15" y="8"/>
                      <a:pt x="17" y="10"/>
                      <a:pt x="19" y="12"/>
                    </a:cubicBezTo>
                    <a:cubicBezTo>
                      <a:pt x="16" y="13"/>
                      <a:pt x="14" y="15"/>
                      <a:pt x="11" y="16"/>
                    </a:cubicBezTo>
                    <a:cubicBezTo>
                      <a:pt x="12" y="15"/>
                      <a:pt x="15" y="12"/>
                      <a:pt x="16" y="10"/>
                    </a:cubicBezTo>
                    <a:cubicBezTo>
                      <a:pt x="17" y="10"/>
                      <a:pt x="16" y="10"/>
                      <a:pt x="16" y="10"/>
                    </a:cubicBezTo>
                    <a:close/>
                    <a:moveTo>
                      <a:pt x="20" y="15"/>
                    </a:moveTo>
                    <a:cubicBezTo>
                      <a:pt x="20" y="15"/>
                      <a:pt x="20" y="15"/>
                      <a:pt x="19" y="15"/>
                    </a:cubicBezTo>
                    <a:cubicBezTo>
                      <a:pt x="18" y="16"/>
                      <a:pt x="16" y="16"/>
                      <a:pt x="14" y="17"/>
                    </a:cubicBezTo>
                    <a:cubicBezTo>
                      <a:pt x="10" y="18"/>
                      <a:pt x="14" y="16"/>
                      <a:pt x="15" y="16"/>
                    </a:cubicBezTo>
                    <a:cubicBezTo>
                      <a:pt x="17" y="15"/>
                      <a:pt x="18" y="14"/>
                      <a:pt x="19" y="12"/>
                    </a:cubicBezTo>
                    <a:cubicBezTo>
                      <a:pt x="20" y="13"/>
                      <a:pt x="21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19" y="17"/>
                      <a:pt x="16" y="19"/>
                      <a:pt x="14" y="20"/>
                    </a:cubicBezTo>
                    <a:cubicBezTo>
                      <a:pt x="15" y="19"/>
                      <a:pt x="18" y="17"/>
                      <a:pt x="20" y="15"/>
                    </a:cubicBezTo>
                    <a:close/>
                    <a:moveTo>
                      <a:pt x="22" y="16"/>
                    </a:move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7"/>
                      <a:pt x="23" y="17"/>
                      <a:pt x="24" y="18"/>
                    </a:cubicBezTo>
                    <a:cubicBezTo>
                      <a:pt x="21" y="19"/>
                      <a:pt x="18" y="20"/>
                      <a:pt x="17" y="22"/>
                    </a:cubicBezTo>
                    <a:cubicBezTo>
                      <a:pt x="19" y="20"/>
                      <a:pt x="21" y="18"/>
                      <a:pt x="22" y="16"/>
                    </a:cubicBezTo>
                    <a:close/>
                    <a:moveTo>
                      <a:pt x="27" y="18"/>
                    </a:moveTo>
                    <a:cubicBezTo>
                      <a:pt x="32" y="14"/>
                      <a:pt x="37" y="8"/>
                      <a:pt x="43" y="4"/>
                    </a:cubicBezTo>
                    <a:cubicBezTo>
                      <a:pt x="43" y="4"/>
                      <a:pt x="43" y="4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37" y="9"/>
                      <a:pt x="32" y="14"/>
                      <a:pt x="26" y="19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5" y="20"/>
                      <a:pt x="24" y="20"/>
                      <a:pt x="24" y="21"/>
                    </a:cubicBezTo>
                    <a:cubicBezTo>
                      <a:pt x="23" y="21"/>
                      <a:pt x="22" y="22"/>
                      <a:pt x="22" y="22"/>
                    </a:cubicBezTo>
                    <a:cubicBezTo>
                      <a:pt x="21" y="23"/>
                      <a:pt x="19" y="25"/>
                      <a:pt x="19" y="25"/>
                    </a:cubicBezTo>
                    <a:cubicBezTo>
                      <a:pt x="20" y="22"/>
                      <a:pt x="22" y="20"/>
                      <a:pt x="24" y="18"/>
                    </a:cubicBezTo>
                    <a:cubicBezTo>
                      <a:pt x="24" y="18"/>
                      <a:pt x="24" y="18"/>
                      <a:pt x="25" y="18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6" y="19"/>
                      <a:pt x="26" y="19"/>
                      <a:pt x="27" y="18"/>
                    </a:cubicBezTo>
                    <a:close/>
                    <a:moveTo>
                      <a:pt x="36" y="13"/>
                    </a:moveTo>
                    <a:cubicBezTo>
                      <a:pt x="33" y="16"/>
                      <a:pt x="30" y="17"/>
                      <a:pt x="27" y="20"/>
                    </a:cubicBezTo>
                    <a:cubicBezTo>
                      <a:pt x="24" y="22"/>
                      <a:pt x="22" y="24"/>
                      <a:pt x="19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20" y="26"/>
                      <a:pt x="21" y="25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4" y="22"/>
                      <a:pt x="26" y="20"/>
                      <a:pt x="28" y="19"/>
                    </a:cubicBezTo>
                    <a:cubicBezTo>
                      <a:pt x="30" y="18"/>
                      <a:pt x="31" y="17"/>
                      <a:pt x="33" y="15"/>
                    </a:cubicBezTo>
                    <a:cubicBezTo>
                      <a:pt x="37" y="12"/>
                      <a:pt x="40" y="8"/>
                      <a:pt x="44" y="5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4" y="5"/>
                      <a:pt x="44" y="5"/>
                      <a:pt x="44" y="6"/>
                    </a:cubicBezTo>
                    <a:cubicBezTo>
                      <a:pt x="41" y="8"/>
                      <a:pt x="39" y="10"/>
                      <a:pt x="36" y="13"/>
                    </a:cubicBezTo>
                    <a:close/>
                    <a:moveTo>
                      <a:pt x="42" y="8"/>
                    </a:moveTo>
                    <a:cubicBezTo>
                      <a:pt x="41" y="9"/>
                      <a:pt x="40" y="11"/>
                      <a:pt x="38" y="12"/>
                    </a:cubicBezTo>
                    <a:cubicBezTo>
                      <a:pt x="38" y="12"/>
                      <a:pt x="39" y="11"/>
                      <a:pt x="39" y="11"/>
                    </a:cubicBezTo>
                    <a:cubicBezTo>
                      <a:pt x="40" y="10"/>
                      <a:pt x="46" y="4"/>
                      <a:pt x="42" y="8"/>
                    </a:cubicBezTo>
                    <a:close/>
                    <a:moveTo>
                      <a:pt x="19" y="26"/>
                    </a:move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lose/>
                    <a:moveTo>
                      <a:pt x="23" y="19"/>
                    </a:moveTo>
                    <a:cubicBezTo>
                      <a:pt x="21" y="20"/>
                      <a:pt x="19" y="22"/>
                      <a:pt x="18" y="25"/>
                    </a:cubicBezTo>
                    <a:cubicBezTo>
                      <a:pt x="17" y="24"/>
                      <a:pt x="17" y="23"/>
                      <a:pt x="16" y="23"/>
                    </a:cubicBezTo>
                    <a:cubicBezTo>
                      <a:pt x="19" y="22"/>
                      <a:pt x="21" y="20"/>
                      <a:pt x="23" y="19"/>
                    </a:cubicBezTo>
                    <a:close/>
                    <a:moveTo>
                      <a:pt x="14" y="41"/>
                    </a:moveTo>
                    <a:cubicBezTo>
                      <a:pt x="16" y="39"/>
                      <a:pt x="17" y="37"/>
                      <a:pt x="19" y="36"/>
                    </a:cubicBezTo>
                    <a:cubicBezTo>
                      <a:pt x="22" y="33"/>
                      <a:pt x="25" y="30"/>
                      <a:pt x="28" y="27"/>
                    </a:cubicBezTo>
                    <a:cubicBezTo>
                      <a:pt x="35" y="21"/>
                      <a:pt x="42" y="15"/>
                      <a:pt x="47" y="8"/>
                    </a:cubicBezTo>
                    <a:cubicBezTo>
                      <a:pt x="48" y="9"/>
                      <a:pt x="49" y="9"/>
                      <a:pt x="49" y="10"/>
                    </a:cubicBezTo>
                    <a:cubicBezTo>
                      <a:pt x="37" y="20"/>
                      <a:pt x="25" y="30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close/>
                    <a:moveTo>
                      <a:pt x="47" y="8"/>
                    </a:moveTo>
                    <a:cubicBezTo>
                      <a:pt x="44" y="10"/>
                      <a:pt x="41" y="12"/>
                      <a:pt x="39" y="15"/>
                    </a:cubicBezTo>
                    <a:cubicBezTo>
                      <a:pt x="35" y="18"/>
                      <a:pt x="30" y="21"/>
                      <a:pt x="27" y="24"/>
                    </a:cubicBezTo>
                    <a:cubicBezTo>
                      <a:pt x="24" y="27"/>
                      <a:pt x="22" y="30"/>
                      <a:pt x="18" y="33"/>
                    </a:cubicBezTo>
                    <a:cubicBezTo>
                      <a:pt x="15" y="36"/>
                      <a:pt x="11" y="39"/>
                      <a:pt x="7" y="42"/>
                    </a:cubicBezTo>
                    <a:cubicBezTo>
                      <a:pt x="9" y="40"/>
                      <a:pt x="12" y="37"/>
                      <a:pt x="15" y="35"/>
                    </a:cubicBezTo>
                    <a:cubicBezTo>
                      <a:pt x="18" y="31"/>
                      <a:pt x="22" y="28"/>
                      <a:pt x="25" y="25"/>
                    </a:cubicBezTo>
                    <a:cubicBezTo>
                      <a:pt x="31" y="18"/>
                      <a:pt x="39" y="13"/>
                      <a:pt x="45" y="6"/>
                    </a:cubicBezTo>
                    <a:cubicBezTo>
                      <a:pt x="46" y="7"/>
                      <a:pt x="46" y="7"/>
                      <a:pt x="47" y="8"/>
                    </a:cubicBezTo>
                    <a:close/>
                    <a:moveTo>
                      <a:pt x="14" y="21"/>
                    </a:moveTo>
                    <a:cubicBezTo>
                      <a:pt x="16" y="20"/>
                      <a:pt x="18" y="19"/>
                      <a:pt x="20" y="18"/>
                    </a:cubicBezTo>
                    <a:cubicBezTo>
                      <a:pt x="23" y="16"/>
                      <a:pt x="19" y="19"/>
                      <a:pt x="19" y="19"/>
                    </a:cubicBezTo>
                    <a:cubicBezTo>
                      <a:pt x="18" y="20"/>
                      <a:pt x="17" y="21"/>
                      <a:pt x="15" y="22"/>
                    </a:cubicBezTo>
                    <a:cubicBezTo>
                      <a:pt x="15" y="22"/>
                      <a:pt x="14" y="21"/>
                      <a:pt x="14" y="21"/>
                    </a:cubicBezTo>
                    <a:close/>
                    <a:moveTo>
                      <a:pt x="12" y="47"/>
                    </a:moveTo>
                    <a:cubicBezTo>
                      <a:pt x="11" y="46"/>
                      <a:pt x="11" y="46"/>
                      <a:pt x="10" y="45"/>
                    </a:cubicBezTo>
                    <a:cubicBezTo>
                      <a:pt x="10" y="45"/>
                      <a:pt x="11" y="45"/>
                      <a:pt x="11" y="45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22" y="35"/>
                      <a:pt x="32" y="25"/>
                      <a:pt x="43" y="16"/>
                    </a:cubicBezTo>
                    <a:cubicBezTo>
                      <a:pt x="44" y="15"/>
                      <a:pt x="46" y="14"/>
                      <a:pt x="48" y="12"/>
                    </a:cubicBezTo>
                    <a:cubicBezTo>
                      <a:pt x="45" y="15"/>
                      <a:pt x="42" y="17"/>
                      <a:pt x="40" y="19"/>
                    </a:cubicBezTo>
                    <a:cubicBezTo>
                      <a:pt x="35" y="23"/>
                      <a:pt x="31" y="27"/>
                      <a:pt x="27" y="32"/>
                    </a:cubicBezTo>
                    <a:cubicBezTo>
                      <a:pt x="27" y="32"/>
                      <a:pt x="26" y="32"/>
                      <a:pt x="26" y="33"/>
                    </a:cubicBezTo>
                    <a:cubicBezTo>
                      <a:pt x="22" y="37"/>
                      <a:pt x="16" y="42"/>
                      <a:pt x="12" y="47"/>
                    </a:cubicBezTo>
                    <a:close/>
                    <a:moveTo>
                      <a:pt x="41" y="47"/>
                    </a:move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3" y="44"/>
                      <a:pt x="46" y="42"/>
                      <a:pt x="48" y="40"/>
                    </a:cubicBezTo>
                    <a:cubicBezTo>
                      <a:pt x="46" y="43"/>
                      <a:pt x="44" y="44"/>
                      <a:pt x="41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84"/>
              <p:cNvSpPr>
                <a:spLocks noEditPoints="1"/>
              </p:cNvSpPr>
              <p:nvPr/>
            </p:nvSpPr>
            <p:spPr bwMode="auto">
              <a:xfrm>
                <a:off x="3938" y="1684"/>
                <a:ext cx="125" cy="119"/>
              </a:xfrm>
              <a:custGeom>
                <a:avLst/>
                <a:gdLst>
                  <a:gd name="T0" fmla="*/ 42 w 53"/>
                  <a:gd name="T1" fmla="*/ 0 h 50"/>
                  <a:gd name="T2" fmla="*/ 13 w 53"/>
                  <a:gd name="T3" fmla="*/ 1 h 50"/>
                  <a:gd name="T4" fmla="*/ 11 w 53"/>
                  <a:gd name="T5" fmla="*/ 0 h 50"/>
                  <a:gd name="T6" fmla="*/ 15 w 53"/>
                  <a:gd name="T7" fmla="*/ 26 h 50"/>
                  <a:gd name="T8" fmla="*/ 11 w 53"/>
                  <a:gd name="T9" fmla="*/ 49 h 50"/>
                  <a:gd name="T10" fmla="*/ 40 w 53"/>
                  <a:gd name="T11" fmla="*/ 49 h 50"/>
                  <a:gd name="T12" fmla="*/ 52 w 53"/>
                  <a:gd name="T13" fmla="*/ 38 h 50"/>
                  <a:gd name="T14" fmla="*/ 53 w 53"/>
                  <a:gd name="T15" fmla="*/ 11 h 50"/>
                  <a:gd name="T16" fmla="*/ 38 w 53"/>
                  <a:gd name="T17" fmla="*/ 44 h 50"/>
                  <a:gd name="T18" fmla="*/ 36 w 53"/>
                  <a:gd name="T19" fmla="*/ 42 h 50"/>
                  <a:gd name="T20" fmla="*/ 35 w 53"/>
                  <a:gd name="T21" fmla="*/ 40 h 50"/>
                  <a:gd name="T22" fmla="*/ 32 w 53"/>
                  <a:gd name="T23" fmla="*/ 37 h 50"/>
                  <a:gd name="T24" fmla="*/ 32 w 53"/>
                  <a:gd name="T25" fmla="*/ 37 h 50"/>
                  <a:gd name="T26" fmla="*/ 32 w 53"/>
                  <a:gd name="T27" fmla="*/ 36 h 50"/>
                  <a:gd name="T28" fmla="*/ 35 w 53"/>
                  <a:gd name="T29" fmla="*/ 26 h 50"/>
                  <a:gd name="T30" fmla="*/ 43 w 53"/>
                  <a:gd name="T31" fmla="*/ 41 h 50"/>
                  <a:gd name="T32" fmla="*/ 40 w 53"/>
                  <a:gd name="T33" fmla="*/ 41 h 50"/>
                  <a:gd name="T34" fmla="*/ 43 w 53"/>
                  <a:gd name="T35" fmla="*/ 33 h 50"/>
                  <a:gd name="T36" fmla="*/ 41 w 53"/>
                  <a:gd name="T37" fmla="*/ 30 h 50"/>
                  <a:gd name="T38" fmla="*/ 43 w 53"/>
                  <a:gd name="T39" fmla="*/ 41 h 50"/>
                  <a:gd name="T40" fmla="*/ 38 w 53"/>
                  <a:gd name="T41" fmla="*/ 27 h 50"/>
                  <a:gd name="T42" fmla="*/ 36 w 53"/>
                  <a:gd name="T43" fmla="*/ 25 h 50"/>
                  <a:gd name="T44" fmla="*/ 36 w 53"/>
                  <a:gd name="T45" fmla="*/ 25 h 50"/>
                  <a:gd name="T46" fmla="*/ 35 w 53"/>
                  <a:gd name="T47" fmla="*/ 23 h 50"/>
                  <a:gd name="T48" fmla="*/ 36 w 53"/>
                  <a:gd name="T49" fmla="*/ 17 h 50"/>
                  <a:gd name="T50" fmla="*/ 27 w 53"/>
                  <a:gd name="T51" fmla="*/ 26 h 50"/>
                  <a:gd name="T52" fmla="*/ 14 w 53"/>
                  <a:gd name="T53" fmla="*/ 32 h 50"/>
                  <a:gd name="T54" fmla="*/ 22 w 53"/>
                  <a:gd name="T55" fmla="*/ 26 h 50"/>
                  <a:gd name="T56" fmla="*/ 18 w 53"/>
                  <a:gd name="T57" fmla="*/ 16 h 50"/>
                  <a:gd name="T58" fmla="*/ 17 w 53"/>
                  <a:gd name="T59" fmla="*/ 12 h 50"/>
                  <a:gd name="T60" fmla="*/ 13 w 53"/>
                  <a:gd name="T61" fmla="*/ 8 h 50"/>
                  <a:gd name="T62" fmla="*/ 9 w 53"/>
                  <a:gd name="T63" fmla="*/ 15 h 50"/>
                  <a:gd name="T64" fmla="*/ 9 w 53"/>
                  <a:gd name="T65" fmla="*/ 8 h 50"/>
                  <a:gd name="T66" fmla="*/ 12 w 53"/>
                  <a:gd name="T67" fmla="*/ 4 h 50"/>
                  <a:gd name="T68" fmla="*/ 15 w 53"/>
                  <a:gd name="T69" fmla="*/ 10 h 50"/>
                  <a:gd name="T70" fmla="*/ 14 w 53"/>
                  <a:gd name="T71" fmla="*/ 7 h 50"/>
                  <a:gd name="T72" fmla="*/ 10 w 53"/>
                  <a:gd name="T73" fmla="*/ 16 h 50"/>
                  <a:gd name="T74" fmla="*/ 19 w 53"/>
                  <a:gd name="T75" fmla="*/ 14 h 50"/>
                  <a:gd name="T76" fmla="*/ 21 w 53"/>
                  <a:gd name="T77" fmla="*/ 15 h 50"/>
                  <a:gd name="T78" fmla="*/ 22 w 53"/>
                  <a:gd name="T79" fmla="*/ 16 h 50"/>
                  <a:gd name="T80" fmla="*/ 22 w 53"/>
                  <a:gd name="T81" fmla="*/ 16 h 50"/>
                  <a:gd name="T82" fmla="*/ 43 w 53"/>
                  <a:gd name="T83" fmla="*/ 4 h 50"/>
                  <a:gd name="T84" fmla="*/ 21 w 53"/>
                  <a:gd name="T85" fmla="*/ 22 h 50"/>
                  <a:gd name="T86" fmla="*/ 26 w 53"/>
                  <a:gd name="T87" fmla="*/ 18 h 50"/>
                  <a:gd name="T88" fmla="*/ 19 w 53"/>
                  <a:gd name="T89" fmla="*/ 26 h 50"/>
                  <a:gd name="T90" fmla="*/ 28 w 53"/>
                  <a:gd name="T91" fmla="*/ 18 h 50"/>
                  <a:gd name="T92" fmla="*/ 44 w 53"/>
                  <a:gd name="T93" fmla="*/ 5 h 50"/>
                  <a:gd name="T94" fmla="*/ 39 w 53"/>
                  <a:gd name="T95" fmla="*/ 11 h 50"/>
                  <a:gd name="T96" fmla="*/ 18 w 53"/>
                  <a:gd name="T97" fmla="*/ 25 h 50"/>
                  <a:gd name="T98" fmla="*/ 17 w 53"/>
                  <a:gd name="T99" fmla="*/ 24 h 50"/>
                  <a:gd name="T100" fmla="*/ 18 w 53"/>
                  <a:gd name="T101" fmla="*/ 36 h 50"/>
                  <a:gd name="T102" fmla="*/ 13 w 53"/>
                  <a:gd name="T103" fmla="*/ 41 h 50"/>
                  <a:gd name="T104" fmla="*/ 26 w 53"/>
                  <a:gd name="T105" fmla="*/ 24 h 50"/>
                  <a:gd name="T106" fmla="*/ 24 w 53"/>
                  <a:gd name="T107" fmla="*/ 25 h 50"/>
                  <a:gd name="T108" fmla="*/ 19 w 53"/>
                  <a:gd name="T109" fmla="*/ 17 h 50"/>
                  <a:gd name="T110" fmla="*/ 11 w 53"/>
                  <a:gd name="T111" fmla="*/ 46 h 50"/>
                  <a:gd name="T112" fmla="*/ 42 w 53"/>
                  <a:gd name="T113" fmla="*/ 16 h 50"/>
                  <a:gd name="T114" fmla="*/ 26 w 53"/>
                  <a:gd name="T115" fmla="*/ 32 h 50"/>
                  <a:gd name="T116" fmla="*/ 40 w 53"/>
                  <a:gd name="T117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3" h="50">
                    <a:moveTo>
                      <a:pt x="53" y="9"/>
                    </a:moveTo>
                    <a:cubicBezTo>
                      <a:pt x="50" y="6"/>
                      <a:pt x="46" y="4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2" y="0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2" y="0"/>
                      <a:pt x="41" y="0"/>
                    </a:cubicBezTo>
                    <a:cubicBezTo>
                      <a:pt x="35" y="5"/>
                      <a:pt x="31" y="10"/>
                      <a:pt x="25" y="15"/>
                    </a:cubicBezTo>
                    <a:cubicBezTo>
                      <a:pt x="21" y="10"/>
                      <a:pt x="17" y="5"/>
                      <a:pt x="13" y="1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1" y="0"/>
                      <a:pt x="11" y="0"/>
                    </a:cubicBezTo>
                    <a:cubicBezTo>
                      <a:pt x="7" y="3"/>
                      <a:pt x="4" y="6"/>
                      <a:pt x="0" y="8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6" y="15"/>
                      <a:pt x="10" y="21"/>
                      <a:pt x="15" y="26"/>
                    </a:cubicBezTo>
                    <a:cubicBezTo>
                      <a:pt x="11" y="31"/>
                      <a:pt x="6" y="35"/>
                      <a:pt x="2" y="40"/>
                    </a:cubicBezTo>
                    <a:cubicBezTo>
                      <a:pt x="2" y="40"/>
                      <a:pt x="1" y="40"/>
                      <a:pt x="1" y="40"/>
                    </a:cubicBezTo>
                    <a:cubicBezTo>
                      <a:pt x="1" y="41"/>
                      <a:pt x="1" y="41"/>
                      <a:pt x="2" y="42"/>
                    </a:cubicBezTo>
                    <a:cubicBezTo>
                      <a:pt x="4" y="45"/>
                      <a:pt x="7" y="47"/>
                      <a:pt x="11" y="49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2" y="50"/>
                      <a:pt x="12" y="50"/>
                      <a:pt x="12" y="49"/>
                    </a:cubicBezTo>
                    <a:cubicBezTo>
                      <a:pt x="17" y="44"/>
                      <a:pt x="22" y="40"/>
                      <a:pt x="27" y="35"/>
                    </a:cubicBezTo>
                    <a:cubicBezTo>
                      <a:pt x="31" y="40"/>
                      <a:pt x="35" y="45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1" y="50"/>
                      <a:pt x="41" y="50"/>
                      <a:pt x="42" y="49"/>
                    </a:cubicBezTo>
                    <a:cubicBezTo>
                      <a:pt x="45" y="46"/>
                      <a:pt x="49" y="43"/>
                      <a:pt x="52" y="40"/>
                    </a:cubicBezTo>
                    <a:cubicBezTo>
                      <a:pt x="52" y="39"/>
                      <a:pt x="52" y="39"/>
                      <a:pt x="52" y="38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47" y="33"/>
                      <a:pt x="43" y="28"/>
                      <a:pt x="38" y="23"/>
                    </a:cubicBezTo>
                    <a:cubicBezTo>
                      <a:pt x="43" y="20"/>
                      <a:pt x="48" y="16"/>
                      <a:pt x="52" y="12"/>
                    </a:cubicBezTo>
                    <a:cubicBezTo>
                      <a:pt x="53" y="12"/>
                      <a:pt x="53" y="11"/>
                      <a:pt x="53" y="11"/>
                    </a:cubicBezTo>
                    <a:cubicBezTo>
                      <a:pt x="53" y="11"/>
                      <a:pt x="53" y="10"/>
                      <a:pt x="53" y="9"/>
                    </a:cubicBezTo>
                    <a:close/>
                    <a:moveTo>
                      <a:pt x="40" y="45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39" y="45"/>
                      <a:pt x="39" y="44"/>
                      <a:pt x="38" y="44"/>
                    </a:cubicBezTo>
                    <a:cubicBezTo>
                      <a:pt x="39" y="43"/>
                      <a:pt x="40" y="42"/>
                      <a:pt x="41" y="41"/>
                    </a:cubicBezTo>
                    <a:cubicBezTo>
                      <a:pt x="42" y="40"/>
                      <a:pt x="44" y="39"/>
                      <a:pt x="45" y="39"/>
                    </a:cubicBezTo>
                    <a:cubicBezTo>
                      <a:pt x="43" y="41"/>
                      <a:pt x="41" y="43"/>
                      <a:pt x="40" y="45"/>
                    </a:cubicBezTo>
                    <a:close/>
                    <a:moveTo>
                      <a:pt x="36" y="42"/>
                    </a:moveTo>
                    <a:cubicBezTo>
                      <a:pt x="39" y="40"/>
                      <a:pt x="41" y="38"/>
                      <a:pt x="43" y="36"/>
                    </a:cubicBezTo>
                    <a:cubicBezTo>
                      <a:pt x="41" y="38"/>
                      <a:pt x="39" y="41"/>
                      <a:pt x="38" y="43"/>
                    </a:cubicBezTo>
                    <a:cubicBezTo>
                      <a:pt x="37" y="43"/>
                      <a:pt x="37" y="42"/>
                      <a:pt x="36" y="42"/>
                    </a:cubicBezTo>
                    <a:close/>
                    <a:moveTo>
                      <a:pt x="35" y="40"/>
                    </a:moveTo>
                    <a:cubicBezTo>
                      <a:pt x="36" y="38"/>
                      <a:pt x="39" y="36"/>
                      <a:pt x="41" y="35"/>
                    </a:cubicBezTo>
                    <a:cubicBezTo>
                      <a:pt x="39" y="37"/>
                      <a:pt x="37" y="38"/>
                      <a:pt x="36" y="41"/>
                    </a:cubicBezTo>
                    <a:cubicBezTo>
                      <a:pt x="35" y="40"/>
                      <a:pt x="35" y="40"/>
                      <a:pt x="35" y="40"/>
                    </a:cubicBezTo>
                    <a:close/>
                    <a:moveTo>
                      <a:pt x="32" y="37"/>
                    </a:moveTo>
                    <a:cubicBezTo>
                      <a:pt x="35" y="35"/>
                      <a:pt x="37" y="33"/>
                      <a:pt x="39" y="31"/>
                    </a:cubicBezTo>
                    <a:cubicBezTo>
                      <a:pt x="39" y="31"/>
                      <a:pt x="38" y="34"/>
                      <a:pt x="38" y="34"/>
                    </a:cubicBezTo>
                    <a:cubicBezTo>
                      <a:pt x="36" y="36"/>
                      <a:pt x="35" y="37"/>
                      <a:pt x="34" y="39"/>
                    </a:cubicBezTo>
                    <a:cubicBezTo>
                      <a:pt x="33" y="38"/>
                      <a:pt x="33" y="38"/>
                      <a:pt x="32" y="37"/>
                    </a:cubicBezTo>
                    <a:close/>
                    <a:moveTo>
                      <a:pt x="30" y="34"/>
                    </a:moveTo>
                    <a:cubicBezTo>
                      <a:pt x="32" y="33"/>
                      <a:pt x="35" y="31"/>
                      <a:pt x="37" y="29"/>
                    </a:cubicBezTo>
                    <a:cubicBezTo>
                      <a:pt x="36" y="30"/>
                      <a:pt x="35" y="32"/>
                      <a:pt x="34" y="33"/>
                    </a:cubicBezTo>
                    <a:cubicBezTo>
                      <a:pt x="33" y="34"/>
                      <a:pt x="32" y="35"/>
                      <a:pt x="32" y="36"/>
                    </a:cubicBezTo>
                    <a:cubicBezTo>
                      <a:pt x="31" y="35"/>
                      <a:pt x="30" y="35"/>
                      <a:pt x="30" y="34"/>
                    </a:cubicBezTo>
                    <a:close/>
                    <a:moveTo>
                      <a:pt x="28" y="32"/>
                    </a:moveTo>
                    <a:cubicBezTo>
                      <a:pt x="28" y="32"/>
                      <a:pt x="28" y="32"/>
                      <a:pt x="28" y="32"/>
                    </a:cubicBezTo>
                    <a:cubicBezTo>
                      <a:pt x="30" y="30"/>
                      <a:pt x="33" y="28"/>
                      <a:pt x="35" y="26"/>
                    </a:cubicBezTo>
                    <a:cubicBezTo>
                      <a:pt x="34" y="27"/>
                      <a:pt x="33" y="29"/>
                      <a:pt x="32" y="30"/>
                    </a:cubicBezTo>
                    <a:cubicBezTo>
                      <a:pt x="31" y="31"/>
                      <a:pt x="30" y="32"/>
                      <a:pt x="29" y="33"/>
                    </a:cubicBezTo>
                    <a:cubicBezTo>
                      <a:pt x="28" y="33"/>
                      <a:pt x="28" y="33"/>
                      <a:pt x="28" y="32"/>
                    </a:cubicBezTo>
                    <a:close/>
                    <a:moveTo>
                      <a:pt x="43" y="41"/>
                    </a:moveTo>
                    <a:cubicBezTo>
                      <a:pt x="44" y="40"/>
                      <a:pt x="46" y="39"/>
                      <a:pt x="47" y="38"/>
                    </a:cubicBezTo>
                    <a:cubicBezTo>
                      <a:pt x="47" y="38"/>
                      <a:pt x="47" y="37"/>
                      <a:pt x="47" y="37"/>
                    </a:cubicBezTo>
                    <a:cubicBezTo>
                      <a:pt x="44" y="38"/>
                      <a:pt x="43" y="39"/>
                      <a:pt x="41" y="41"/>
                    </a:cubicBezTo>
                    <a:cubicBezTo>
                      <a:pt x="40" y="42"/>
                      <a:pt x="38" y="44"/>
                      <a:pt x="40" y="41"/>
                    </a:cubicBezTo>
                    <a:cubicBezTo>
                      <a:pt x="41" y="39"/>
                      <a:pt x="43" y="37"/>
                      <a:pt x="44" y="35"/>
                    </a:cubicBezTo>
                    <a:cubicBezTo>
                      <a:pt x="45" y="35"/>
                      <a:pt x="44" y="35"/>
                      <a:pt x="44" y="35"/>
                    </a:cubicBezTo>
                    <a:cubicBezTo>
                      <a:pt x="41" y="36"/>
                      <a:pt x="38" y="38"/>
                      <a:pt x="36" y="41"/>
                    </a:cubicBezTo>
                    <a:cubicBezTo>
                      <a:pt x="38" y="39"/>
                      <a:pt x="41" y="36"/>
                      <a:pt x="43" y="33"/>
                    </a:cubicBezTo>
                    <a:cubicBezTo>
                      <a:pt x="43" y="33"/>
                      <a:pt x="42" y="32"/>
                      <a:pt x="42" y="32"/>
                    </a:cubicBezTo>
                    <a:cubicBezTo>
                      <a:pt x="40" y="34"/>
                      <a:pt x="38" y="36"/>
                      <a:pt x="36" y="37"/>
                    </a:cubicBezTo>
                    <a:cubicBezTo>
                      <a:pt x="33" y="40"/>
                      <a:pt x="37" y="36"/>
                      <a:pt x="37" y="36"/>
                    </a:cubicBezTo>
                    <a:cubicBezTo>
                      <a:pt x="38" y="34"/>
                      <a:pt x="40" y="32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3" y="33"/>
                      <a:pt x="46" y="36"/>
                      <a:pt x="48" y="39"/>
                    </a:cubicBezTo>
                    <a:cubicBezTo>
                      <a:pt x="47" y="40"/>
                      <a:pt x="45" y="41"/>
                      <a:pt x="43" y="42"/>
                    </a:cubicBezTo>
                    <a:cubicBezTo>
                      <a:pt x="38" y="46"/>
                      <a:pt x="42" y="43"/>
                      <a:pt x="43" y="41"/>
                    </a:cubicBezTo>
                    <a:close/>
                    <a:moveTo>
                      <a:pt x="40" y="30"/>
                    </a:moveTo>
                    <a:cubicBezTo>
                      <a:pt x="38" y="31"/>
                      <a:pt x="37" y="32"/>
                      <a:pt x="36" y="33"/>
                    </a:cubicBezTo>
                    <a:cubicBezTo>
                      <a:pt x="34" y="35"/>
                      <a:pt x="30" y="38"/>
                      <a:pt x="34" y="35"/>
                    </a:cubicBezTo>
                    <a:cubicBezTo>
                      <a:pt x="36" y="33"/>
                      <a:pt x="37" y="30"/>
                      <a:pt x="38" y="27"/>
                    </a:cubicBezTo>
                    <a:cubicBezTo>
                      <a:pt x="38" y="27"/>
                      <a:pt x="37" y="27"/>
                      <a:pt x="37" y="27"/>
                    </a:cubicBezTo>
                    <a:cubicBezTo>
                      <a:pt x="35" y="29"/>
                      <a:pt x="34" y="31"/>
                      <a:pt x="31" y="32"/>
                    </a:cubicBezTo>
                    <a:cubicBezTo>
                      <a:pt x="28" y="34"/>
                      <a:pt x="30" y="33"/>
                      <a:pt x="31" y="32"/>
                    </a:cubicBezTo>
                    <a:cubicBezTo>
                      <a:pt x="34" y="30"/>
                      <a:pt x="35" y="28"/>
                      <a:pt x="36" y="25"/>
                    </a:cubicBezTo>
                    <a:cubicBezTo>
                      <a:pt x="38" y="27"/>
                      <a:pt x="39" y="28"/>
                      <a:pt x="41" y="30"/>
                    </a:cubicBezTo>
                    <a:cubicBezTo>
                      <a:pt x="40" y="30"/>
                      <a:pt x="40" y="30"/>
                      <a:pt x="40" y="30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3" y="27"/>
                      <a:pt x="31" y="29"/>
                      <a:pt x="28" y="31"/>
                    </a:cubicBezTo>
                    <a:cubicBezTo>
                      <a:pt x="28" y="31"/>
                      <a:pt x="28" y="31"/>
                      <a:pt x="28" y="30"/>
                    </a:cubicBezTo>
                    <a:cubicBezTo>
                      <a:pt x="30" y="29"/>
                      <a:pt x="31" y="27"/>
                      <a:pt x="33" y="25"/>
                    </a:cubicBezTo>
                    <a:cubicBezTo>
                      <a:pt x="34" y="25"/>
                      <a:pt x="34" y="24"/>
                      <a:pt x="35" y="23"/>
                    </a:cubicBezTo>
                    <a:cubicBezTo>
                      <a:pt x="35" y="24"/>
                      <a:pt x="35" y="24"/>
                      <a:pt x="36" y="25"/>
                    </a:cubicBezTo>
                    <a:close/>
                    <a:moveTo>
                      <a:pt x="7" y="43"/>
                    </a:moveTo>
                    <a:cubicBezTo>
                      <a:pt x="12" y="37"/>
                      <a:pt x="19" y="33"/>
                      <a:pt x="25" y="27"/>
                    </a:cubicBezTo>
                    <a:cubicBezTo>
                      <a:pt x="28" y="23"/>
                      <a:pt x="32" y="20"/>
                      <a:pt x="36" y="17"/>
                    </a:cubicBezTo>
                    <a:cubicBezTo>
                      <a:pt x="39" y="15"/>
                      <a:pt x="42" y="12"/>
                      <a:pt x="44" y="10"/>
                    </a:cubicBezTo>
                    <a:cubicBezTo>
                      <a:pt x="47" y="7"/>
                      <a:pt x="42" y="12"/>
                      <a:pt x="42" y="12"/>
                    </a:cubicBezTo>
                    <a:cubicBezTo>
                      <a:pt x="40" y="14"/>
                      <a:pt x="39" y="15"/>
                      <a:pt x="37" y="17"/>
                    </a:cubicBezTo>
                    <a:cubicBezTo>
                      <a:pt x="34" y="20"/>
                      <a:pt x="31" y="23"/>
                      <a:pt x="27" y="26"/>
                    </a:cubicBezTo>
                    <a:cubicBezTo>
                      <a:pt x="21" y="32"/>
                      <a:pt x="14" y="38"/>
                      <a:pt x="9" y="45"/>
                    </a:cubicBezTo>
                    <a:cubicBezTo>
                      <a:pt x="8" y="44"/>
                      <a:pt x="8" y="44"/>
                      <a:pt x="7" y="43"/>
                    </a:cubicBezTo>
                    <a:close/>
                    <a:moveTo>
                      <a:pt x="5" y="41"/>
                    </a:moveTo>
                    <a:cubicBezTo>
                      <a:pt x="8" y="38"/>
                      <a:pt x="11" y="35"/>
                      <a:pt x="14" y="32"/>
                    </a:cubicBezTo>
                    <a:cubicBezTo>
                      <a:pt x="14" y="32"/>
                      <a:pt x="15" y="31"/>
                      <a:pt x="15" y="31"/>
                    </a:cubicBezTo>
                    <a:cubicBezTo>
                      <a:pt x="18" y="28"/>
                      <a:pt x="21" y="25"/>
                      <a:pt x="24" y="23"/>
                    </a:cubicBezTo>
                    <a:cubicBezTo>
                      <a:pt x="26" y="20"/>
                      <a:pt x="29" y="19"/>
                      <a:pt x="32" y="17"/>
                    </a:cubicBezTo>
                    <a:cubicBezTo>
                      <a:pt x="28" y="20"/>
                      <a:pt x="25" y="23"/>
                      <a:pt x="22" y="26"/>
                    </a:cubicBezTo>
                    <a:cubicBezTo>
                      <a:pt x="17" y="32"/>
                      <a:pt x="10" y="36"/>
                      <a:pt x="6" y="42"/>
                    </a:cubicBezTo>
                    <a:cubicBezTo>
                      <a:pt x="6" y="42"/>
                      <a:pt x="5" y="41"/>
                      <a:pt x="5" y="41"/>
                    </a:cubicBezTo>
                    <a:close/>
                    <a:moveTo>
                      <a:pt x="12" y="18"/>
                    </a:moveTo>
                    <a:cubicBezTo>
                      <a:pt x="14" y="17"/>
                      <a:pt x="16" y="17"/>
                      <a:pt x="18" y="16"/>
                    </a:cubicBezTo>
                    <a:cubicBezTo>
                      <a:pt x="16" y="17"/>
                      <a:pt x="14" y="18"/>
                      <a:pt x="13" y="19"/>
                    </a:cubicBezTo>
                    <a:cubicBezTo>
                      <a:pt x="12" y="19"/>
                      <a:pt x="12" y="19"/>
                      <a:pt x="12" y="18"/>
                    </a:cubicBezTo>
                    <a:close/>
                    <a:moveTo>
                      <a:pt x="10" y="16"/>
                    </a:moveTo>
                    <a:cubicBezTo>
                      <a:pt x="13" y="15"/>
                      <a:pt x="15" y="14"/>
                      <a:pt x="17" y="12"/>
                    </a:cubicBezTo>
                    <a:cubicBezTo>
                      <a:pt x="15" y="14"/>
                      <a:pt x="13" y="16"/>
                      <a:pt x="11" y="17"/>
                    </a:cubicBezTo>
                    <a:cubicBezTo>
                      <a:pt x="10" y="17"/>
                      <a:pt x="10" y="17"/>
                      <a:pt x="10" y="16"/>
                    </a:cubicBezTo>
                    <a:close/>
                    <a:moveTo>
                      <a:pt x="7" y="13"/>
                    </a:moveTo>
                    <a:cubicBezTo>
                      <a:pt x="9" y="11"/>
                      <a:pt x="11" y="10"/>
                      <a:pt x="13" y="8"/>
                    </a:cubicBezTo>
                    <a:cubicBezTo>
                      <a:pt x="11" y="10"/>
                      <a:pt x="9" y="12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1" y="13"/>
                      <a:pt x="12" y="12"/>
                      <a:pt x="14" y="11"/>
                    </a:cubicBezTo>
                    <a:cubicBezTo>
                      <a:pt x="13" y="12"/>
                      <a:pt x="11" y="14"/>
                      <a:pt x="9" y="15"/>
                    </a:cubicBezTo>
                    <a:cubicBezTo>
                      <a:pt x="8" y="15"/>
                      <a:pt x="7" y="14"/>
                      <a:pt x="7" y="13"/>
                    </a:cubicBezTo>
                    <a:close/>
                    <a:moveTo>
                      <a:pt x="4" y="11"/>
                    </a:moveTo>
                    <a:cubicBezTo>
                      <a:pt x="6" y="9"/>
                      <a:pt x="8" y="8"/>
                      <a:pt x="10" y="7"/>
                    </a:cubicBezTo>
                    <a:cubicBezTo>
                      <a:pt x="10" y="7"/>
                      <a:pt x="9" y="7"/>
                      <a:pt x="9" y="8"/>
                    </a:cubicBezTo>
                    <a:cubicBezTo>
                      <a:pt x="8" y="9"/>
                      <a:pt x="7" y="10"/>
                      <a:pt x="6" y="12"/>
                    </a:cubicBezTo>
                    <a:cubicBezTo>
                      <a:pt x="5" y="11"/>
                      <a:pt x="5" y="11"/>
                      <a:pt x="4" y="11"/>
                    </a:cubicBezTo>
                    <a:close/>
                    <a:moveTo>
                      <a:pt x="4" y="10"/>
                    </a:moveTo>
                    <a:cubicBezTo>
                      <a:pt x="6" y="8"/>
                      <a:pt x="9" y="6"/>
                      <a:pt x="12" y="4"/>
                    </a:cubicBezTo>
                    <a:cubicBezTo>
                      <a:pt x="12" y="4"/>
                      <a:pt x="12" y="4"/>
                      <a:pt x="12" y="5"/>
                    </a:cubicBezTo>
                    <a:cubicBezTo>
                      <a:pt x="10" y="6"/>
                      <a:pt x="7" y="8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  <a:moveTo>
                      <a:pt x="15" y="10"/>
                    </a:moveTo>
                    <a:cubicBezTo>
                      <a:pt x="14" y="10"/>
                      <a:pt x="12" y="11"/>
                      <a:pt x="11" y="13"/>
                    </a:cubicBezTo>
                    <a:cubicBezTo>
                      <a:pt x="10" y="12"/>
                      <a:pt x="10" y="11"/>
                      <a:pt x="11" y="11"/>
                    </a:cubicBezTo>
                    <a:cubicBezTo>
                      <a:pt x="12" y="10"/>
                      <a:pt x="13" y="9"/>
                      <a:pt x="14" y="8"/>
                    </a:cubicBezTo>
                    <a:cubicBezTo>
                      <a:pt x="15" y="8"/>
                      <a:pt x="14" y="7"/>
                      <a:pt x="14" y="7"/>
                    </a:cubicBezTo>
                    <a:cubicBezTo>
                      <a:pt x="11" y="8"/>
                      <a:pt x="9" y="10"/>
                      <a:pt x="7" y="12"/>
                    </a:cubicBezTo>
                    <a:cubicBezTo>
                      <a:pt x="9" y="10"/>
                      <a:pt x="11" y="7"/>
                      <a:pt x="13" y="5"/>
                    </a:cubicBezTo>
                    <a:cubicBezTo>
                      <a:pt x="15" y="7"/>
                      <a:pt x="16" y="9"/>
                      <a:pt x="18" y="11"/>
                    </a:cubicBezTo>
                    <a:cubicBezTo>
                      <a:pt x="15" y="13"/>
                      <a:pt x="13" y="14"/>
                      <a:pt x="10" y="16"/>
                    </a:cubicBezTo>
                    <a:cubicBezTo>
                      <a:pt x="12" y="15"/>
                      <a:pt x="15" y="12"/>
                      <a:pt x="16" y="10"/>
                    </a:cubicBezTo>
                    <a:cubicBezTo>
                      <a:pt x="16" y="10"/>
                      <a:pt x="16" y="9"/>
                      <a:pt x="15" y="10"/>
                    </a:cubicBezTo>
                    <a:close/>
                    <a:moveTo>
                      <a:pt x="19" y="15"/>
                    </a:moveTo>
                    <a:cubicBezTo>
                      <a:pt x="20" y="15"/>
                      <a:pt x="19" y="14"/>
                      <a:pt x="19" y="14"/>
                    </a:cubicBezTo>
                    <a:cubicBezTo>
                      <a:pt x="17" y="15"/>
                      <a:pt x="15" y="16"/>
                      <a:pt x="13" y="17"/>
                    </a:cubicBezTo>
                    <a:cubicBezTo>
                      <a:pt x="10" y="18"/>
                      <a:pt x="14" y="16"/>
                      <a:pt x="14" y="16"/>
                    </a:cubicBezTo>
                    <a:cubicBezTo>
                      <a:pt x="16" y="15"/>
                      <a:pt x="17" y="14"/>
                      <a:pt x="19" y="12"/>
                    </a:cubicBezTo>
                    <a:cubicBezTo>
                      <a:pt x="20" y="13"/>
                      <a:pt x="21" y="14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19" y="17"/>
                      <a:pt x="16" y="18"/>
                      <a:pt x="13" y="20"/>
                    </a:cubicBezTo>
                    <a:cubicBezTo>
                      <a:pt x="15" y="19"/>
                      <a:pt x="18" y="17"/>
                      <a:pt x="19" y="15"/>
                    </a:cubicBezTo>
                    <a:close/>
                    <a:moveTo>
                      <a:pt x="22" y="16"/>
                    </a:move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3" y="17"/>
                      <a:pt x="23" y="17"/>
                    </a:cubicBezTo>
                    <a:cubicBezTo>
                      <a:pt x="21" y="19"/>
                      <a:pt x="18" y="20"/>
                      <a:pt x="16" y="22"/>
                    </a:cubicBezTo>
                    <a:cubicBezTo>
                      <a:pt x="18" y="20"/>
                      <a:pt x="20" y="18"/>
                      <a:pt x="22" y="16"/>
                    </a:cubicBezTo>
                    <a:close/>
                    <a:moveTo>
                      <a:pt x="26" y="18"/>
                    </a:moveTo>
                    <a:cubicBezTo>
                      <a:pt x="31" y="13"/>
                      <a:pt x="36" y="8"/>
                      <a:pt x="42" y="3"/>
                    </a:cubicBezTo>
                    <a:cubicBezTo>
                      <a:pt x="42" y="4"/>
                      <a:pt x="43" y="4"/>
                      <a:pt x="43" y="4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37" y="9"/>
                      <a:pt x="31" y="14"/>
                      <a:pt x="26" y="19"/>
                    </a:cubicBezTo>
                    <a:cubicBezTo>
                      <a:pt x="26" y="19"/>
                      <a:pt x="25" y="19"/>
                      <a:pt x="25" y="19"/>
                    </a:cubicBezTo>
                    <a:cubicBezTo>
                      <a:pt x="24" y="20"/>
                      <a:pt x="24" y="20"/>
                      <a:pt x="23" y="21"/>
                    </a:cubicBezTo>
                    <a:cubicBezTo>
                      <a:pt x="23" y="21"/>
                      <a:pt x="22" y="22"/>
                      <a:pt x="21" y="22"/>
                    </a:cubicBezTo>
                    <a:cubicBezTo>
                      <a:pt x="20" y="23"/>
                      <a:pt x="18" y="24"/>
                      <a:pt x="18" y="24"/>
                    </a:cubicBezTo>
                    <a:cubicBezTo>
                      <a:pt x="19" y="22"/>
                      <a:pt x="22" y="20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5" y="19"/>
                      <a:pt x="25" y="19"/>
                      <a:pt x="26" y="18"/>
                    </a:cubicBezTo>
                    <a:cubicBezTo>
                      <a:pt x="26" y="18"/>
                      <a:pt x="26" y="18"/>
                      <a:pt x="26" y="18"/>
                    </a:cubicBezTo>
                    <a:close/>
                    <a:moveTo>
                      <a:pt x="36" y="13"/>
                    </a:moveTo>
                    <a:cubicBezTo>
                      <a:pt x="33" y="16"/>
                      <a:pt x="29" y="17"/>
                      <a:pt x="26" y="20"/>
                    </a:cubicBezTo>
                    <a:cubicBezTo>
                      <a:pt x="24" y="22"/>
                      <a:pt x="21" y="24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5"/>
                      <a:pt x="20" y="25"/>
                      <a:pt x="21" y="24"/>
                    </a:cubicBezTo>
                    <a:cubicBezTo>
                      <a:pt x="21" y="24"/>
                      <a:pt x="21" y="23"/>
                      <a:pt x="21" y="23"/>
                    </a:cubicBezTo>
                    <a:cubicBezTo>
                      <a:pt x="24" y="22"/>
                      <a:pt x="26" y="20"/>
                      <a:pt x="28" y="18"/>
                    </a:cubicBezTo>
                    <a:cubicBezTo>
                      <a:pt x="29" y="17"/>
                      <a:pt x="31" y="16"/>
                      <a:pt x="32" y="15"/>
                    </a:cubicBezTo>
                    <a:cubicBezTo>
                      <a:pt x="36" y="12"/>
                      <a:pt x="39" y="8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4" y="5"/>
                      <a:pt x="44" y="5"/>
                    </a:cubicBezTo>
                    <a:cubicBezTo>
                      <a:pt x="41" y="7"/>
                      <a:pt x="38" y="10"/>
                      <a:pt x="36" y="13"/>
                    </a:cubicBezTo>
                    <a:close/>
                    <a:moveTo>
                      <a:pt x="42" y="8"/>
                    </a:moveTo>
                    <a:cubicBezTo>
                      <a:pt x="40" y="9"/>
                      <a:pt x="39" y="11"/>
                      <a:pt x="38" y="12"/>
                    </a:cubicBezTo>
                    <a:cubicBezTo>
                      <a:pt x="38" y="11"/>
                      <a:pt x="38" y="11"/>
                      <a:pt x="39" y="11"/>
                    </a:cubicBezTo>
                    <a:cubicBezTo>
                      <a:pt x="39" y="10"/>
                      <a:pt x="45" y="4"/>
                      <a:pt x="42" y="8"/>
                    </a:cubicBezTo>
                    <a:close/>
                    <a:moveTo>
                      <a:pt x="18" y="25"/>
                    </a:moveTo>
                    <a:cubicBezTo>
                      <a:pt x="18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lose/>
                    <a:moveTo>
                      <a:pt x="23" y="18"/>
                    </a:moveTo>
                    <a:cubicBezTo>
                      <a:pt x="21" y="20"/>
                      <a:pt x="19" y="22"/>
                      <a:pt x="17" y="24"/>
                    </a:cubicBezTo>
                    <a:cubicBezTo>
                      <a:pt x="17" y="24"/>
                      <a:pt x="16" y="23"/>
                      <a:pt x="16" y="23"/>
                    </a:cubicBezTo>
                    <a:cubicBezTo>
                      <a:pt x="18" y="22"/>
                      <a:pt x="20" y="20"/>
                      <a:pt x="23" y="18"/>
                    </a:cubicBezTo>
                    <a:close/>
                    <a:moveTo>
                      <a:pt x="13" y="40"/>
                    </a:moveTo>
                    <a:cubicBezTo>
                      <a:pt x="15" y="39"/>
                      <a:pt x="17" y="37"/>
                      <a:pt x="18" y="36"/>
                    </a:cubicBezTo>
                    <a:cubicBezTo>
                      <a:pt x="21" y="32"/>
                      <a:pt x="25" y="29"/>
                      <a:pt x="28" y="26"/>
                    </a:cubicBezTo>
                    <a:cubicBezTo>
                      <a:pt x="34" y="21"/>
                      <a:pt x="41" y="15"/>
                      <a:pt x="47" y="8"/>
                    </a:cubicBezTo>
                    <a:cubicBezTo>
                      <a:pt x="48" y="9"/>
                      <a:pt x="48" y="9"/>
                      <a:pt x="49" y="10"/>
                    </a:cubicBezTo>
                    <a:cubicBezTo>
                      <a:pt x="36" y="19"/>
                      <a:pt x="25" y="30"/>
                      <a:pt x="13" y="41"/>
                    </a:cubicBezTo>
                    <a:cubicBezTo>
                      <a:pt x="13" y="41"/>
                      <a:pt x="13" y="41"/>
                      <a:pt x="13" y="40"/>
                    </a:cubicBezTo>
                    <a:close/>
                    <a:moveTo>
                      <a:pt x="46" y="7"/>
                    </a:moveTo>
                    <a:cubicBezTo>
                      <a:pt x="43" y="9"/>
                      <a:pt x="41" y="12"/>
                      <a:pt x="38" y="15"/>
                    </a:cubicBezTo>
                    <a:cubicBezTo>
                      <a:pt x="34" y="18"/>
                      <a:pt x="30" y="20"/>
                      <a:pt x="26" y="24"/>
                    </a:cubicBezTo>
                    <a:cubicBezTo>
                      <a:pt x="23" y="27"/>
                      <a:pt x="21" y="30"/>
                      <a:pt x="18" y="32"/>
                    </a:cubicBezTo>
                    <a:cubicBezTo>
                      <a:pt x="14" y="35"/>
                      <a:pt x="10" y="39"/>
                      <a:pt x="7" y="42"/>
                    </a:cubicBezTo>
                    <a:cubicBezTo>
                      <a:pt x="9" y="40"/>
                      <a:pt x="12" y="37"/>
                      <a:pt x="14" y="34"/>
                    </a:cubicBezTo>
                    <a:cubicBezTo>
                      <a:pt x="18" y="31"/>
                      <a:pt x="21" y="28"/>
                      <a:pt x="24" y="25"/>
                    </a:cubicBezTo>
                    <a:cubicBezTo>
                      <a:pt x="31" y="18"/>
                      <a:pt x="38" y="13"/>
                      <a:pt x="44" y="6"/>
                    </a:cubicBezTo>
                    <a:cubicBezTo>
                      <a:pt x="45" y="6"/>
                      <a:pt x="46" y="7"/>
                      <a:pt x="46" y="7"/>
                    </a:cubicBezTo>
                    <a:close/>
                    <a:moveTo>
                      <a:pt x="13" y="20"/>
                    </a:moveTo>
                    <a:cubicBezTo>
                      <a:pt x="15" y="19"/>
                      <a:pt x="17" y="18"/>
                      <a:pt x="19" y="17"/>
                    </a:cubicBezTo>
                    <a:cubicBezTo>
                      <a:pt x="22" y="16"/>
                      <a:pt x="19" y="18"/>
                      <a:pt x="18" y="19"/>
                    </a:cubicBezTo>
                    <a:cubicBezTo>
                      <a:pt x="17" y="20"/>
                      <a:pt x="16" y="21"/>
                      <a:pt x="15" y="22"/>
                    </a:cubicBezTo>
                    <a:cubicBezTo>
                      <a:pt x="14" y="21"/>
                      <a:pt x="14" y="21"/>
                      <a:pt x="13" y="20"/>
                    </a:cubicBezTo>
                    <a:close/>
                    <a:moveTo>
                      <a:pt x="11" y="46"/>
                    </a:moveTo>
                    <a:cubicBezTo>
                      <a:pt x="11" y="46"/>
                      <a:pt x="10" y="46"/>
                      <a:pt x="10" y="45"/>
                    </a:cubicBezTo>
                    <a:cubicBezTo>
                      <a:pt x="10" y="45"/>
                      <a:pt x="10" y="45"/>
                      <a:pt x="11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21" y="35"/>
                      <a:pt x="31" y="25"/>
                      <a:pt x="42" y="16"/>
                    </a:cubicBezTo>
                    <a:cubicBezTo>
                      <a:pt x="44" y="15"/>
                      <a:pt x="45" y="13"/>
                      <a:pt x="47" y="12"/>
                    </a:cubicBezTo>
                    <a:cubicBezTo>
                      <a:pt x="45" y="14"/>
                      <a:pt x="42" y="16"/>
                      <a:pt x="39" y="18"/>
                    </a:cubicBezTo>
                    <a:cubicBezTo>
                      <a:pt x="35" y="22"/>
                      <a:pt x="30" y="27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1" y="37"/>
                      <a:pt x="16" y="41"/>
                      <a:pt x="11" y="46"/>
                    </a:cubicBezTo>
                    <a:close/>
                    <a:moveTo>
                      <a:pt x="41" y="46"/>
                    </a:moveTo>
                    <a:cubicBezTo>
                      <a:pt x="41" y="46"/>
                      <a:pt x="40" y="46"/>
                      <a:pt x="40" y="46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3" y="44"/>
                      <a:pt x="45" y="42"/>
                      <a:pt x="48" y="40"/>
                    </a:cubicBezTo>
                    <a:cubicBezTo>
                      <a:pt x="46" y="42"/>
                      <a:pt x="43" y="44"/>
                      <a:pt x="41" y="4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85"/>
              <p:cNvSpPr>
                <a:spLocks noEditPoints="1"/>
              </p:cNvSpPr>
              <p:nvPr/>
            </p:nvSpPr>
            <p:spPr bwMode="auto">
              <a:xfrm>
                <a:off x="6829" y="1907"/>
                <a:ext cx="126" cy="118"/>
              </a:xfrm>
              <a:custGeom>
                <a:avLst/>
                <a:gdLst>
                  <a:gd name="T0" fmla="*/ 43 w 53"/>
                  <a:gd name="T1" fmla="*/ 1 h 50"/>
                  <a:gd name="T2" fmla="*/ 13 w 53"/>
                  <a:gd name="T3" fmla="*/ 1 h 50"/>
                  <a:gd name="T4" fmla="*/ 11 w 53"/>
                  <a:gd name="T5" fmla="*/ 1 h 50"/>
                  <a:gd name="T6" fmla="*/ 15 w 53"/>
                  <a:gd name="T7" fmla="*/ 27 h 50"/>
                  <a:gd name="T8" fmla="*/ 11 w 53"/>
                  <a:gd name="T9" fmla="*/ 50 h 50"/>
                  <a:gd name="T10" fmla="*/ 40 w 53"/>
                  <a:gd name="T11" fmla="*/ 50 h 50"/>
                  <a:gd name="T12" fmla="*/ 52 w 53"/>
                  <a:gd name="T13" fmla="*/ 39 h 50"/>
                  <a:gd name="T14" fmla="*/ 53 w 53"/>
                  <a:gd name="T15" fmla="*/ 12 h 50"/>
                  <a:gd name="T16" fmla="*/ 39 w 53"/>
                  <a:gd name="T17" fmla="*/ 45 h 50"/>
                  <a:gd name="T18" fmla="*/ 36 w 53"/>
                  <a:gd name="T19" fmla="*/ 42 h 50"/>
                  <a:gd name="T20" fmla="*/ 35 w 53"/>
                  <a:gd name="T21" fmla="*/ 40 h 50"/>
                  <a:gd name="T22" fmla="*/ 32 w 53"/>
                  <a:gd name="T23" fmla="*/ 38 h 50"/>
                  <a:gd name="T24" fmla="*/ 32 w 53"/>
                  <a:gd name="T25" fmla="*/ 38 h 50"/>
                  <a:gd name="T26" fmla="*/ 32 w 53"/>
                  <a:gd name="T27" fmla="*/ 37 h 50"/>
                  <a:gd name="T28" fmla="*/ 35 w 53"/>
                  <a:gd name="T29" fmla="*/ 27 h 50"/>
                  <a:gd name="T30" fmla="*/ 43 w 53"/>
                  <a:gd name="T31" fmla="*/ 42 h 50"/>
                  <a:gd name="T32" fmla="*/ 40 w 53"/>
                  <a:gd name="T33" fmla="*/ 42 h 50"/>
                  <a:gd name="T34" fmla="*/ 43 w 53"/>
                  <a:gd name="T35" fmla="*/ 34 h 50"/>
                  <a:gd name="T36" fmla="*/ 41 w 53"/>
                  <a:gd name="T37" fmla="*/ 31 h 50"/>
                  <a:gd name="T38" fmla="*/ 43 w 53"/>
                  <a:gd name="T39" fmla="*/ 42 h 50"/>
                  <a:gd name="T40" fmla="*/ 38 w 53"/>
                  <a:gd name="T41" fmla="*/ 28 h 50"/>
                  <a:gd name="T42" fmla="*/ 36 w 53"/>
                  <a:gd name="T43" fmla="*/ 26 h 50"/>
                  <a:gd name="T44" fmla="*/ 36 w 53"/>
                  <a:gd name="T45" fmla="*/ 25 h 50"/>
                  <a:gd name="T46" fmla="*/ 35 w 53"/>
                  <a:gd name="T47" fmla="*/ 24 h 50"/>
                  <a:gd name="T48" fmla="*/ 36 w 53"/>
                  <a:gd name="T49" fmla="*/ 18 h 50"/>
                  <a:gd name="T50" fmla="*/ 27 w 53"/>
                  <a:gd name="T51" fmla="*/ 27 h 50"/>
                  <a:gd name="T52" fmla="*/ 14 w 53"/>
                  <a:gd name="T53" fmla="*/ 33 h 50"/>
                  <a:gd name="T54" fmla="*/ 22 w 53"/>
                  <a:gd name="T55" fmla="*/ 27 h 50"/>
                  <a:gd name="T56" fmla="*/ 18 w 53"/>
                  <a:gd name="T57" fmla="*/ 16 h 50"/>
                  <a:gd name="T58" fmla="*/ 18 w 53"/>
                  <a:gd name="T59" fmla="*/ 13 h 50"/>
                  <a:gd name="T60" fmla="*/ 13 w 53"/>
                  <a:gd name="T61" fmla="*/ 9 h 50"/>
                  <a:gd name="T62" fmla="*/ 9 w 53"/>
                  <a:gd name="T63" fmla="*/ 16 h 50"/>
                  <a:gd name="T64" fmla="*/ 9 w 53"/>
                  <a:gd name="T65" fmla="*/ 8 h 50"/>
                  <a:gd name="T66" fmla="*/ 12 w 53"/>
                  <a:gd name="T67" fmla="*/ 4 h 50"/>
                  <a:gd name="T68" fmla="*/ 16 w 53"/>
                  <a:gd name="T69" fmla="*/ 10 h 50"/>
                  <a:gd name="T70" fmla="*/ 14 w 53"/>
                  <a:gd name="T71" fmla="*/ 8 h 50"/>
                  <a:gd name="T72" fmla="*/ 10 w 53"/>
                  <a:gd name="T73" fmla="*/ 16 h 50"/>
                  <a:gd name="T74" fmla="*/ 19 w 53"/>
                  <a:gd name="T75" fmla="*/ 15 h 50"/>
                  <a:gd name="T76" fmla="*/ 22 w 53"/>
                  <a:gd name="T77" fmla="*/ 16 h 50"/>
                  <a:gd name="T78" fmla="*/ 22 w 53"/>
                  <a:gd name="T79" fmla="*/ 17 h 50"/>
                  <a:gd name="T80" fmla="*/ 22 w 53"/>
                  <a:gd name="T81" fmla="*/ 17 h 50"/>
                  <a:gd name="T82" fmla="*/ 43 w 53"/>
                  <a:gd name="T83" fmla="*/ 5 h 50"/>
                  <a:gd name="T84" fmla="*/ 21 w 53"/>
                  <a:gd name="T85" fmla="*/ 23 h 50"/>
                  <a:gd name="T86" fmla="*/ 26 w 53"/>
                  <a:gd name="T87" fmla="*/ 19 h 50"/>
                  <a:gd name="T88" fmla="*/ 19 w 53"/>
                  <a:gd name="T89" fmla="*/ 27 h 50"/>
                  <a:gd name="T90" fmla="*/ 28 w 53"/>
                  <a:gd name="T91" fmla="*/ 19 h 50"/>
                  <a:gd name="T92" fmla="*/ 44 w 53"/>
                  <a:gd name="T93" fmla="*/ 6 h 50"/>
                  <a:gd name="T94" fmla="*/ 39 w 53"/>
                  <a:gd name="T95" fmla="*/ 11 h 50"/>
                  <a:gd name="T96" fmla="*/ 18 w 53"/>
                  <a:gd name="T97" fmla="*/ 26 h 50"/>
                  <a:gd name="T98" fmla="*/ 17 w 53"/>
                  <a:gd name="T99" fmla="*/ 25 h 50"/>
                  <a:gd name="T100" fmla="*/ 18 w 53"/>
                  <a:gd name="T101" fmla="*/ 36 h 50"/>
                  <a:gd name="T102" fmla="*/ 13 w 53"/>
                  <a:gd name="T103" fmla="*/ 42 h 50"/>
                  <a:gd name="T104" fmla="*/ 26 w 53"/>
                  <a:gd name="T105" fmla="*/ 25 h 50"/>
                  <a:gd name="T106" fmla="*/ 25 w 53"/>
                  <a:gd name="T107" fmla="*/ 25 h 50"/>
                  <a:gd name="T108" fmla="*/ 19 w 53"/>
                  <a:gd name="T109" fmla="*/ 18 h 50"/>
                  <a:gd name="T110" fmla="*/ 11 w 53"/>
                  <a:gd name="T111" fmla="*/ 47 h 50"/>
                  <a:gd name="T112" fmla="*/ 42 w 53"/>
                  <a:gd name="T113" fmla="*/ 17 h 50"/>
                  <a:gd name="T114" fmla="*/ 26 w 53"/>
                  <a:gd name="T115" fmla="*/ 33 h 50"/>
                  <a:gd name="T116" fmla="*/ 40 w 53"/>
                  <a:gd name="T117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3" h="50">
                    <a:moveTo>
                      <a:pt x="53" y="10"/>
                    </a:moveTo>
                    <a:cubicBezTo>
                      <a:pt x="50" y="7"/>
                      <a:pt x="46" y="4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0"/>
                      <a:pt x="42" y="1"/>
                      <a:pt x="42" y="1"/>
                    </a:cubicBezTo>
                    <a:cubicBezTo>
                      <a:pt x="36" y="5"/>
                      <a:pt x="31" y="11"/>
                      <a:pt x="25" y="16"/>
                    </a:cubicBezTo>
                    <a:cubicBezTo>
                      <a:pt x="21" y="11"/>
                      <a:pt x="17" y="6"/>
                      <a:pt x="13" y="1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1" y="1"/>
                      <a:pt x="11" y="1"/>
                    </a:cubicBezTo>
                    <a:cubicBezTo>
                      <a:pt x="8" y="4"/>
                      <a:pt x="4" y="7"/>
                      <a:pt x="1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1"/>
                      <a:pt x="0" y="11"/>
                    </a:cubicBezTo>
                    <a:cubicBezTo>
                      <a:pt x="6" y="16"/>
                      <a:pt x="10" y="22"/>
                      <a:pt x="15" y="27"/>
                    </a:cubicBezTo>
                    <a:cubicBezTo>
                      <a:pt x="11" y="32"/>
                      <a:pt x="6" y="35"/>
                      <a:pt x="2" y="40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1" y="41"/>
                      <a:pt x="1" y="42"/>
                      <a:pt x="2" y="42"/>
                    </a:cubicBezTo>
                    <a:cubicBezTo>
                      <a:pt x="5" y="46"/>
                      <a:pt x="7" y="48"/>
                      <a:pt x="11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2" y="50"/>
                      <a:pt x="12" y="50"/>
                      <a:pt x="13" y="50"/>
                    </a:cubicBezTo>
                    <a:cubicBezTo>
                      <a:pt x="17" y="45"/>
                      <a:pt x="22" y="41"/>
                      <a:pt x="27" y="36"/>
                    </a:cubicBezTo>
                    <a:cubicBezTo>
                      <a:pt x="32" y="40"/>
                      <a:pt x="35" y="46"/>
                      <a:pt x="40" y="50"/>
                    </a:cubicBezTo>
                    <a:cubicBezTo>
                      <a:pt x="40" y="50"/>
                      <a:pt x="40" y="50"/>
                      <a:pt x="40" y="50"/>
                    </a:cubicBezTo>
                    <a:cubicBezTo>
                      <a:pt x="41" y="50"/>
                      <a:pt x="41" y="50"/>
                      <a:pt x="42" y="50"/>
                    </a:cubicBezTo>
                    <a:cubicBezTo>
                      <a:pt x="45" y="47"/>
                      <a:pt x="49" y="44"/>
                      <a:pt x="52" y="40"/>
                    </a:cubicBezTo>
                    <a:cubicBezTo>
                      <a:pt x="52" y="40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8"/>
                    </a:cubicBezTo>
                    <a:cubicBezTo>
                      <a:pt x="47" y="34"/>
                      <a:pt x="43" y="29"/>
                      <a:pt x="39" y="24"/>
                    </a:cubicBezTo>
                    <a:cubicBezTo>
                      <a:pt x="43" y="20"/>
                      <a:pt x="48" y="16"/>
                      <a:pt x="52" y="13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3" y="11"/>
                      <a:pt x="53" y="11"/>
                      <a:pt x="53" y="10"/>
                    </a:cubicBezTo>
                    <a:close/>
                    <a:moveTo>
                      <a:pt x="40" y="46"/>
                    </a:moveTo>
                    <a:cubicBezTo>
                      <a:pt x="40" y="46"/>
                      <a:pt x="40" y="46"/>
                      <a:pt x="40" y="46"/>
                    </a:cubicBezTo>
                    <a:cubicBezTo>
                      <a:pt x="39" y="45"/>
                      <a:pt x="39" y="45"/>
                      <a:pt x="39" y="45"/>
                    </a:cubicBezTo>
                    <a:cubicBezTo>
                      <a:pt x="40" y="44"/>
                      <a:pt x="40" y="43"/>
                      <a:pt x="41" y="42"/>
                    </a:cubicBezTo>
                    <a:cubicBezTo>
                      <a:pt x="43" y="41"/>
                      <a:pt x="44" y="40"/>
                      <a:pt x="45" y="39"/>
                    </a:cubicBezTo>
                    <a:cubicBezTo>
                      <a:pt x="43" y="41"/>
                      <a:pt x="41" y="43"/>
                      <a:pt x="40" y="46"/>
                    </a:cubicBezTo>
                    <a:close/>
                    <a:moveTo>
                      <a:pt x="36" y="42"/>
                    </a:moveTo>
                    <a:cubicBezTo>
                      <a:pt x="39" y="40"/>
                      <a:pt x="41" y="38"/>
                      <a:pt x="43" y="37"/>
                    </a:cubicBezTo>
                    <a:cubicBezTo>
                      <a:pt x="41" y="39"/>
                      <a:pt x="39" y="41"/>
                      <a:pt x="38" y="44"/>
                    </a:cubicBezTo>
                    <a:cubicBezTo>
                      <a:pt x="37" y="43"/>
                      <a:pt x="37" y="43"/>
                      <a:pt x="36" y="42"/>
                    </a:cubicBezTo>
                    <a:close/>
                    <a:moveTo>
                      <a:pt x="35" y="40"/>
                    </a:moveTo>
                    <a:cubicBezTo>
                      <a:pt x="37" y="39"/>
                      <a:pt x="39" y="37"/>
                      <a:pt x="41" y="35"/>
                    </a:cubicBezTo>
                    <a:cubicBezTo>
                      <a:pt x="39" y="37"/>
                      <a:pt x="37" y="39"/>
                      <a:pt x="36" y="41"/>
                    </a:cubicBezTo>
                    <a:cubicBezTo>
                      <a:pt x="35" y="41"/>
                      <a:pt x="35" y="41"/>
                      <a:pt x="35" y="40"/>
                    </a:cubicBezTo>
                    <a:close/>
                    <a:moveTo>
                      <a:pt x="32" y="38"/>
                    </a:moveTo>
                    <a:cubicBezTo>
                      <a:pt x="35" y="36"/>
                      <a:pt x="37" y="34"/>
                      <a:pt x="39" y="32"/>
                    </a:cubicBezTo>
                    <a:cubicBezTo>
                      <a:pt x="40" y="32"/>
                      <a:pt x="38" y="35"/>
                      <a:pt x="38" y="35"/>
                    </a:cubicBezTo>
                    <a:cubicBezTo>
                      <a:pt x="37" y="36"/>
                      <a:pt x="35" y="38"/>
                      <a:pt x="34" y="40"/>
                    </a:cubicBezTo>
                    <a:cubicBezTo>
                      <a:pt x="34" y="39"/>
                      <a:pt x="33" y="38"/>
                      <a:pt x="32" y="38"/>
                    </a:cubicBezTo>
                    <a:close/>
                    <a:moveTo>
                      <a:pt x="30" y="35"/>
                    </a:moveTo>
                    <a:cubicBezTo>
                      <a:pt x="32" y="33"/>
                      <a:pt x="35" y="32"/>
                      <a:pt x="37" y="30"/>
                    </a:cubicBezTo>
                    <a:cubicBezTo>
                      <a:pt x="36" y="30"/>
                      <a:pt x="35" y="33"/>
                      <a:pt x="34" y="34"/>
                    </a:cubicBezTo>
                    <a:cubicBezTo>
                      <a:pt x="33" y="35"/>
                      <a:pt x="32" y="36"/>
                      <a:pt x="32" y="37"/>
                    </a:cubicBezTo>
                    <a:cubicBezTo>
                      <a:pt x="31" y="36"/>
                      <a:pt x="30" y="35"/>
                      <a:pt x="30" y="35"/>
                    </a:cubicBezTo>
                    <a:close/>
                    <a:moveTo>
                      <a:pt x="28" y="33"/>
                    </a:moveTo>
                    <a:cubicBezTo>
                      <a:pt x="28" y="33"/>
                      <a:pt x="28" y="33"/>
                      <a:pt x="28" y="33"/>
                    </a:cubicBezTo>
                    <a:cubicBezTo>
                      <a:pt x="30" y="31"/>
                      <a:pt x="33" y="29"/>
                      <a:pt x="35" y="27"/>
                    </a:cubicBezTo>
                    <a:cubicBezTo>
                      <a:pt x="34" y="28"/>
                      <a:pt x="33" y="30"/>
                      <a:pt x="32" y="31"/>
                    </a:cubicBezTo>
                    <a:cubicBezTo>
                      <a:pt x="31" y="32"/>
                      <a:pt x="30" y="33"/>
                      <a:pt x="29" y="34"/>
                    </a:cubicBezTo>
                    <a:cubicBezTo>
                      <a:pt x="29" y="34"/>
                      <a:pt x="28" y="33"/>
                      <a:pt x="28" y="33"/>
                    </a:cubicBezTo>
                    <a:close/>
                    <a:moveTo>
                      <a:pt x="43" y="42"/>
                    </a:moveTo>
                    <a:cubicBezTo>
                      <a:pt x="45" y="41"/>
                      <a:pt x="46" y="40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4" y="38"/>
                      <a:pt x="43" y="40"/>
                      <a:pt x="41" y="41"/>
                    </a:cubicBezTo>
                    <a:cubicBezTo>
                      <a:pt x="40" y="42"/>
                      <a:pt x="38" y="45"/>
                      <a:pt x="40" y="42"/>
                    </a:cubicBezTo>
                    <a:cubicBezTo>
                      <a:pt x="41" y="40"/>
                      <a:pt x="43" y="38"/>
                      <a:pt x="45" y="36"/>
                    </a:cubicBezTo>
                    <a:cubicBezTo>
                      <a:pt x="45" y="36"/>
                      <a:pt x="45" y="35"/>
                      <a:pt x="44" y="35"/>
                    </a:cubicBezTo>
                    <a:cubicBezTo>
                      <a:pt x="41" y="37"/>
                      <a:pt x="38" y="39"/>
                      <a:pt x="36" y="42"/>
                    </a:cubicBezTo>
                    <a:cubicBezTo>
                      <a:pt x="38" y="40"/>
                      <a:pt x="41" y="36"/>
                      <a:pt x="43" y="34"/>
                    </a:cubicBezTo>
                    <a:cubicBezTo>
                      <a:pt x="43" y="33"/>
                      <a:pt x="43" y="33"/>
                      <a:pt x="42" y="33"/>
                    </a:cubicBezTo>
                    <a:cubicBezTo>
                      <a:pt x="40" y="34"/>
                      <a:pt x="38" y="36"/>
                      <a:pt x="36" y="38"/>
                    </a:cubicBezTo>
                    <a:cubicBezTo>
                      <a:pt x="34" y="41"/>
                      <a:pt x="37" y="37"/>
                      <a:pt x="37" y="36"/>
                    </a:cubicBezTo>
                    <a:cubicBezTo>
                      <a:pt x="39" y="35"/>
                      <a:pt x="40" y="33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3" y="34"/>
                      <a:pt x="46" y="37"/>
                      <a:pt x="49" y="39"/>
                    </a:cubicBezTo>
                    <a:cubicBezTo>
                      <a:pt x="47" y="41"/>
                      <a:pt x="45" y="42"/>
                      <a:pt x="43" y="43"/>
                    </a:cubicBezTo>
                    <a:cubicBezTo>
                      <a:pt x="38" y="47"/>
                      <a:pt x="43" y="43"/>
                      <a:pt x="43" y="42"/>
                    </a:cubicBezTo>
                    <a:close/>
                    <a:moveTo>
                      <a:pt x="40" y="31"/>
                    </a:moveTo>
                    <a:cubicBezTo>
                      <a:pt x="39" y="32"/>
                      <a:pt x="37" y="33"/>
                      <a:pt x="36" y="34"/>
                    </a:cubicBezTo>
                    <a:cubicBezTo>
                      <a:pt x="34" y="36"/>
                      <a:pt x="31" y="39"/>
                      <a:pt x="34" y="35"/>
                    </a:cubicBezTo>
                    <a:cubicBezTo>
                      <a:pt x="36" y="33"/>
                      <a:pt x="38" y="31"/>
                      <a:pt x="38" y="28"/>
                    </a:cubicBezTo>
                    <a:cubicBezTo>
                      <a:pt x="38" y="28"/>
                      <a:pt x="38" y="28"/>
                      <a:pt x="37" y="28"/>
                    </a:cubicBezTo>
                    <a:cubicBezTo>
                      <a:pt x="36" y="30"/>
                      <a:pt x="34" y="32"/>
                      <a:pt x="31" y="33"/>
                    </a:cubicBezTo>
                    <a:cubicBezTo>
                      <a:pt x="29" y="35"/>
                      <a:pt x="31" y="33"/>
                      <a:pt x="32" y="32"/>
                    </a:cubicBezTo>
                    <a:cubicBezTo>
                      <a:pt x="34" y="30"/>
                      <a:pt x="35" y="29"/>
                      <a:pt x="36" y="26"/>
                    </a:cubicBezTo>
                    <a:cubicBezTo>
                      <a:pt x="38" y="28"/>
                      <a:pt x="39" y="29"/>
                      <a:pt x="41" y="31"/>
                    </a:cubicBezTo>
                    <a:cubicBezTo>
                      <a:pt x="41" y="31"/>
                      <a:pt x="40" y="31"/>
                      <a:pt x="40" y="31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3" y="28"/>
                      <a:pt x="31" y="30"/>
                      <a:pt x="28" y="32"/>
                    </a:cubicBezTo>
                    <a:cubicBezTo>
                      <a:pt x="28" y="32"/>
                      <a:pt x="28" y="31"/>
                      <a:pt x="29" y="31"/>
                    </a:cubicBezTo>
                    <a:cubicBezTo>
                      <a:pt x="30" y="29"/>
                      <a:pt x="32" y="28"/>
                      <a:pt x="33" y="26"/>
                    </a:cubicBezTo>
                    <a:cubicBezTo>
                      <a:pt x="34" y="25"/>
                      <a:pt x="34" y="25"/>
                      <a:pt x="35" y="24"/>
                    </a:cubicBezTo>
                    <a:cubicBezTo>
                      <a:pt x="35" y="25"/>
                      <a:pt x="35" y="25"/>
                      <a:pt x="36" y="25"/>
                    </a:cubicBezTo>
                    <a:close/>
                    <a:moveTo>
                      <a:pt x="7" y="44"/>
                    </a:moveTo>
                    <a:cubicBezTo>
                      <a:pt x="13" y="38"/>
                      <a:pt x="19" y="33"/>
                      <a:pt x="25" y="27"/>
                    </a:cubicBezTo>
                    <a:cubicBezTo>
                      <a:pt x="28" y="24"/>
                      <a:pt x="32" y="21"/>
                      <a:pt x="36" y="18"/>
                    </a:cubicBezTo>
                    <a:cubicBezTo>
                      <a:pt x="39" y="16"/>
                      <a:pt x="42" y="13"/>
                      <a:pt x="44" y="10"/>
                    </a:cubicBezTo>
                    <a:cubicBezTo>
                      <a:pt x="47" y="8"/>
                      <a:pt x="43" y="12"/>
                      <a:pt x="42" y="13"/>
                    </a:cubicBezTo>
                    <a:cubicBezTo>
                      <a:pt x="40" y="14"/>
                      <a:pt x="39" y="16"/>
                      <a:pt x="37" y="18"/>
                    </a:cubicBezTo>
                    <a:cubicBezTo>
                      <a:pt x="34" y="21"/>
                      <a:pt x="31" y="24"/>
                      <a:pt x="27" y="27"/>
                    </a:cubicBezTo>
                    <a:cubicBezTo>
                      <a:pt x="21" y="33"/>
                      <a:pt x="15" y="39"/>
                      <a:pt x="9" y="45"/>
                    </a:cubicBezTo>
                    <a:cubicBezTo>
                      <a:pt x="8" y="45"/>
                      <a:pt x="8" y="44"/>
                      <a:pt x="7" y="44"/>
                    </a:cubicBezTo>
                    <a:close/>
                    <a:moveTo>
                      <a:pt x="5" y="42"/>
                    </a:moveTo>
                    <a:cubicBezTo>
                      <a:pt x="8" y="39"/>
                      <a:pt x="11" y="36"/>
                      <a:pt x="14" y="33"/>
                    </a:cubicBezTo>
                    <a:cubicBezTo>
                      <a:pt x="14" y="32"/>
                      <a:pt x="15" y="32"/>
                      <a:pt x="15" y="31"/>
                    </a:cubicBezTo>
                    <a:cubicBezTo>
                      <a:pt x="18" y="29"/>
                      <a:pt x="21" y="26"/>
                      <a:pt x="24" y="23"/>
                    </a:cubicBezTo>
                    <a:cubicBezTo>
                      <a:pt x="27" y="21"/>
                      <a:pt x="29" y="19"/>
                      <a:pt x="32" y="18"/>
                    </a:cubicBezTo>
                    <a:cubicBezTo>
                      <a:pt x="28" y="21"/>
                      <a:pt x="25" y="24"/>
                      <a:pt x="22" y="27"/>
                    </a:cubicBezTo>
                    <a:cubicBezTo>
                      <a:pt x="17" y="33"/>
                      <a:pt x="10" y="36"/>
                      <a:pt x="6" y="43"/>
                    </a:cubicBezTo>
                    <a:cubicBezTo>
                      <a:pt x="6" y="43"/>
                      <a:pt x="5" y="42"/>
                      <a:pt x="5" y="42"/>
                    </a:cubicBezTo>
                    <a:close/>
                    <a:moveTo>
                      <a:pt x="12" y="19"/>
                    </a:moveTo>
                    <a:cubicBezTo>
                      <a:pt x="14" y="18"/>
                      <a:pt x="16" y="17"/>
                      <a:pt x="18" y="16"/>
                    </a:cubicBezTo>
                    <a:cubicBezTo>
                      <a:pt x="16" y="17"/>
                      <a:pt x="14" y="18"/>
                      <a:pt x="13" y="20"/>
                    </a:cubicBezTo>
                    <a:cubicBezTo>
                      <a:pt x="12" y="20"/>
                      <a:pt x="12" y="19"/>
                      <a:pt x="12" y="19"/>
                    </a:cubicBezTo>
                    <a:close/>
                    <a:moveTo>
                      <a:pt x="10" y="17"/>
                    </a:moveTo>
                    <a:cubicBezTo>
                      <a:pt x="13" y="16"/>
                      <a:pt x="15" y="15"/>
                      <a:pt x="18" y="13"/>
                    </a:cubicBezTo>
                    <a:cubicBezTo>
                      <a:pt x="15" y="14"/>
                      <a:pt x="13" y="16"/>
                      <a:pt x="11" y="18"/>
                    </a:cubicBezTo>
                    <a:cubicBezTo>
                      <a:pt x="11" y="18"/>
                      <a:pt x="10" y="17"/>
                      <a:pt x="10" y="17"/>
                    </a:cubicBezTo>
                    <a:close/>
                    <a:moveTo>
                      <a:pt x="7" y="13"/>
                    </a:moveTo>
                    <a:cubicBezTo>
                      <a:pt x="9" y="12"/>
                      <a:pt x="11" y="11"/>
                      <a:pt x="13" y="9"/>
                    </a:cubicBezTo>
                    <a:cubicBezTo>
                      <a:pt x="11" y="11"/>
                      <a:pt x="10" y="12"/>
                      <a:pt x="8" y="14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11" y="14"/>
                      <a:pt x="13" y="13"/>
                      <a:pt x="15" y="12"/>
                    </a:cubicBezTo>
                    <a:cubicBezTo>
                      <a:pt x="13" y="13"/>
                      <a:pt x="11" y="14"/>
                      <a:pt x="9" y="16"/>
                    </a:cubicBezTo>
                    <a:cubicBezTo>
                      <a:pt x="8" y="15"/>
                      <a:pt x="8" y="14"/>
                      <a:pt x="7" y="13"/>
                    </a:cubicBezTo>
                    <a:close/>
                    <a:moveTo>
                      <a:pt x="5" y="11"/>
                    </a:moveTo>
                    <a:cubicBezTo>
                      <a:pt x="6" y="10"/>
                      <a:pt x="8" y="9"/>
                      <a:pt x="10" y="8"/>
                    </a:cubicBezTo>
                    <a:cubicBezTo>
                      <a:pt x="10" y="8"/>
                      <a:pt x="10" y="8"/>
                      <a:pt x="9" y="8"/>
                    </a:cubicBezTo>
                    <a:cubicBezTo>
                      <a:pt x="8" y="10"/>
                      <a:pt x="7" y="11"/>
                      <a:pt x="6" y="13"/>
                    </a:cubicBezTo>
                    <a:cubicBezTo>
                      <a:pt x="5" y="12"/>
                      <a:pt x="5" y="12"/>
                      <a:pt x="5" y="11"/>
                    </a:cubicBezTo>
                    <a:close/>
                    <a:moveTo>
                      <a:pt x="4" y="10"/>
                    </a:moveTo>
                    <a:cubicBezTo>
                      <a:pt x="6" y="9"/>
                      <a:pt x="9" y="6"/>
                      <a:pt x="12" y="4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0" y="7"/>
                      <a:pt x="7" y="9"/>
                      <a:pt x="4" y="11"/>
                    </a:cubicBezTo>
                    <a:cubicBezTo>
                      <a:pt x="4" y="11"/>
                      <a:pt x="4" y="11"/>
                      <a:pt x="4" y="10"/>
                    </a:cubicBezTo>
                    <a:close/>
                    <a:moveTo>
                      <a:pt x="16" y="10"/>
                    </a:moveTo>
                    <a:cubicBezTo>
                      <a:pt x="14" y="11"/>
                      <a:pt x="12" y="12"/>
                      <a:pt x="11" y="13"/>
                    </a:cubicBezTo>
                    <a:cubicBezTo>
                      <a:pt x="10" y="12"/>
                      <a:pt x="11" y="12"/>
                      <a:pt x="12" y="11"/>
                    </a:cubicBezTo>
                    <a:cubicBezTo>
                      <a:pt x="12" y="10"/>
                      <a:pt x="14" y="9"/>
                      <a:pt x="15" y="8"/>
                    </a:cubicBezTo>
                    <a:cubicBezTo>
                      <a:pt x="15" y="8"/>
                      <a:pt x="15" y="8"/>
                      <a:pt x="14" y="8"/>
                    </a:cubicBezTo>
                    <a:cubicBezTo>
                      <a:pt x="11" y="9"/>
                      <a:pt x="9" y="11"/>
                      <a:pt x="7" y="13"/>
                    </a:cubicBezTo>
                    <a:cubicBezTo>
                      <a:pt x="9" y="11"/>
                      <a:pt x="11" y="8"/>
                      <a:pt x="13" y="6"/>
                    </a:cubicBezTo>
                    <a:cubicBezTo>
                      <a:pt x="15" y="8"/>
                      <a:pt x="16" y="10"/>
                      <a:pt x="18" y="12"/>
                    </a:cubicBezTo>
                    <a:cubicBezTo>
                      <a:pt x="16" y="13"/>
                      <a:pt x="13" y="15"/>
                      <a:pt x="10" y="16"/>
                    </a:cubicBezTo>
                    <a:cubicBezTo>
                      <a:pt x="12" y="16"/>
                      <a:pt x="15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lose/>
                    <a:moveTo>
                      <a:pt x="19" y="16"/>
                    </a:moveTo>
                    <a:cubicBezTo>
                      <a:pt x="20" y="15"/>
                      <a:pt x="19" y="15"/>
                      <a:pt x="19" y="15"/>
                    </a:cubicBezTo>
                    <a:cubicBezTo>
                      <a:pt x="17" y="16"/>
                      <a:pt x="15" y="17"/>
                      <a:pt x="13" y="18"/>
                    </a:cubicBezTo>
                    <a:cubicBezTo>
                      <a:pt x="10" y="19"/>
                      <a:pt x="14" y="17"/>
                      <a:pt x="15" y="16"/>
                    </a:cubicBezTo>
                    <a:cubicBezTo>
                      <a:pt x="16" y="15"/>
                      <a:pt x="18" y="14"/>
                      <a:pt x="19" y="13"/>
                    </a:cubicBezTo>
                    <a:cubicBezTo>
                      <a:pt x="20" y="14"/>
                      <a:pt x="21" y="15"/>
                      <a:pt x="22" y="16"/>
                    </a:cubicBezTo>
                    <a:cubicBezTo>
                      <a:pt x="22" y="16"/>
                      <a:pt x="21" y="16"/>
                      <a:pt x="21" y="16"/>
                    </a:cubicBezTo>
                    <a:cubicBezTo>
                      <a:pt x="19" y="18"/>
                      <a:pt x="16" y="19"/>
                      <a:pt x="13" y="20"/>
                    </a:cubicBezTo>
                    <a:cubicBezTo>
                      <a:pt x="15" y="20"/>
                      <a:pt x="18" y="17"/>
                      <a:pt x="19" y="16"/>
                    </a:cubicBezTo>
                    <a:close/>
                    <a:moveTo>
                      <a:pt x="22" y="17"/>
                    </a:moveTo>
                    <a:cubicBezTo>
                      <a:pt x="22" y="17"/>
                      <a:pt x="22" y="17"/>
                      <a:pt x="22" y="16"/>
                    </a:cubicBezTo>
                    <a:cubicBezTo>
                      <a:pt x="22" y="17"/>
                      <a:pt x="23" y="17"/>
                      <a:pt x="23" y="18"/>
                    </a:cubicBezTo>
                    <a:cubicBezTo>
                      <a:pt x="21" y="19"/>
                      <a:pt x="18" y="21"/>
                      <a:pt x="16" y="22"/>
                    </a:cubicBezTo>
                    <a:cubicBezTo>
                      <a:pt x="18" y="20"/>
                      <a:pt x="20" y="19"/>
                      <a:pt x="22" y="17"/>
                    </a:cubicBezTo>
                    <a:close/>
                    <a:moveTo>
                      <a:pt x="26" y="19"/>
                    </a:moveTo>
                    <a:cubicBezTo>
                      <a:pt x="32" y="14"/>
                      <a:pt x="36" y="8"/>
                      <a:pt x="42" y="4"/>
                    </a:cubicBezTo>
                    <a:cubicBezTo>
                      <a:pt x="42" y="4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37" y="10"/>
                      <a:pt x="32" y="15"/>
                      <a:pt x="26" y="19"/>
                    </a:cubicBezTo>
                    <a:cubicBezTo>
                      <a:pt x="26" y="19"/>
                      <a:pt x="26" y="20"/>
                      <a:pt x="25" y="20"/>
                    </a:cubicBezTo>
                    <a:cubicBezTo>
                      <a:pt x="25" y="20"/>
                      <a:pt x="24" y="21"/>
                      <a:pt x="23" y="21"/>
                    </a:cubicBezTo>
                    <a:cubicBezTo>
                      <a:pt x="23" y="22"/>
                      <a:pt x="22" y="22"/>
                      <a:pt x="21" y="23"/>
                    </a:cubicBezTo>
                    <a:cubicBezTo>
                      <a:pt x="20" y="24"/>
                      <a:pt x="18" y="25"/>
                      <a:pt x="18" y="25"/>
                    </a:cubicBezTo>
                    <a:cubicBezTo>
                      <a:pt x="19" y="23"/>
                      <a:pt x="22" y="21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5" y="19"/>
                      <a:pt x="25" y="19"/>
                      <a:pt x="26" y="19"/>
                    </a:cubicBezTo>
                    <a:cubicBezTo>
                      <a:pt x="26" y="19"/>
                      <a:pt x="26" y="19"/>
                      <a:pt x="26" y="19"/>
                    </a:cubicBezTo>
                    <a:close/>
                    <a:moveTo>
                      <a:pt x="36" y="13"/>
                    </a:moveTo>
                    <a:cubicBezTo>
                      <a:pt x="33" y="16"/>
                      <a:pt x="29" y="18"/>
                      <a:pt x="26" y="21"/>
                    </a:cubicBezTo>
                    <a:cubicBezTo>
                      <a:pt x="24" y="23"/>
                      <a:pt x="21" y="25"/>
                      <a:pt x="19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20" y="26"/>
                      <a:pt x="20" y="25"/>
                      <a:pt x="21" y="24"/>
                    </a:cubicBezTo>
                    <a:cubicBezTo>
                      <a:pt x="21" y="24"/>
                      <a:pt x="21" y="24"/>
                      <a:pt x="22" y="24"/>
                    </a:cubicBezTo>
                    <a:cubicBezTo>
                      <a:pt x="24" y="22"/>
                      <a:pt x="26" y="21"/>
                      <a:pt x="28" y="19"/>
                    </a:cubicBezTo>
                    <a:cubicBezTo>
                      <a:pt x="29" y="18"/>
                      <a:pt x="31" y="17"/>
                      <a:pt x="33" y="16"/>
                    </a:cubicBezTo>
                    <a:cubicBezTo>
                      <a:pt x="36" y="13"/>
                      <a:pt x="40" y="9"/>
                      <a:pt x="43" y="6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4" y="6"/>
                      <a:pt x="44" y="6"/>
                      <a:pt x="44" y="6"/>
                    </a:cubicBezTo>
                    <a:cubicBezTo>
                      <a:pt x="41" y="8"/>
                      <a:pt x="38" y="11"/>
                      <a:pt x="36" y="13"/>
                    </a:cubicBezTo>
                    <a:close/>
                    <a:moveTo>
                      <a:pt x="42" y="8"/>
                    </a:moveTo>
                    <a:cubicBezTo>
                      <a:pt x="41" y="10"/>
                      <a:pt x="39" y="11"/>
                      <a:pt x="38" y="13"/>
                    </a:cubicBezTo>
                    <a:cubicBezTo>
                      <a:pt x="38" y="12"/>
                      <a:pt x="38" y="12"/>
                      <a:pt x="39" y="11"/>
                    </a:cubicBezTo>
                    <a:cubicBezTo>
                      <a:pt x="39" y="11"/>
                      <a:pt x="45" y="5"/>
                      <a:pt x="42" y="8"/>
                    </a:cubicBezTo>
                    <a:close/>
                    <a:moveTo>
                      <a:pt x="18" y="26"/>
                    </a:move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8" y="26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6"/>
                      <a:pt x="18" y="26"/>
                      <a:pt x="18" y="26"/>
                    </a:cubicBezTo>
                    <a:close/>
                    <a:moveTo>
                      <a:pt x="23" y="19"/>
                    </a:moveTo>
                    <a:cubicBezTo>
                      <a:pt x="21" y="21"/>
                      <a:pt x="19" y="23"/>
                      <a:pt x="17" y="25"/>
                    </a:cubicBezTo>
                    <a:cubicBezTo>
                      <a:pt x="17" y="24"/>
                      <a:pt x="16" y="24"/>
                      <a:pt x="16" y="23"/>
                    </a:cubicBezTo>
                    <a:cubicBezTo>
                      <a:pt x="18" y="22"/>
                      <a:pt x="21" y="21"/>
                      <a:pt x="23" y="19"/>
                    </a:cubicBezTo>
                    <a:close/>
                    <a:moveTo>
                      <a:pt x="14" y="41"/>
                    </a:moveTo>
                    <a:cubicBezTo>
                      <a:pt x="15" y="39"/>
                      <a:pt x="17" y="38"/>
                      <a:pt x="18" y="36"/>
                    </a:cubicBezTo>
                    <a:cubicBezTo>
                      <a:pt x="21" y="33"/>
                      <a:pt x="25" y="30"/>
                      <a:pt x="28" y="27"/>
                    </a:cubicBezTo>
                    <a:cubicBezTo>
                      <a:pt x="35" y="21"/>
                      <a:pt x="41" y="15"/>
                      <a:pt x="47" y="9"/>
                    </a:cubicBezTo>
                    <a:cubicBezTo>
                      <a:pt x="48" y="9"/>
                      <a:pt x="48" y="10"/>
                      <a:pt x="49" y="11"/>
                    </a:cubicBezTo>
                    <a:cubicBezTo>
                      <a:pt x="36" y="20"/>
                      <a:pt x="25" y="31"/>
                      <a:pt x="13" y="42"/>
                    </a:cubicBezTo>
                    <a:cubicBezTo>
                      <a:pt x="13" y="41"/>
                      <a:pt x="14" y="41"/>
                      <a:pt x="14" y="41"/>
                    </a:cubicBezTo>
                    <a:close/>
                    <a:moveTo>
                      <a:pt x="46" y="8"/>
                    </a:moveTo>
                    <a:cubicBezTo>
                      <a:pt x="43" y="10"/>
                      <a:pt x="41" y="13"/>
                      <a:pt x="38" y="15"/>
                    </a:cubicBezTo>
                    <a:cubicBezTo>
                      <a:pt x="34" y="19"/>
                      <a:pt x="30" y="21"/>
                      <a:pt x="26" y="25"/>
                    </a:cubicBezTo>
                    <a:cubicBezTo>
                      <a:pt x="24" y="27"/>
                      <a:pt x="21" y="31"/>
                      <a:pt x="18" y="33"/>
                    </a:cubicBezTo>
                    <a:cubicBezTo>
                      <a:pt x="14" y="36"/>
                      <a:pt x="10" y="39"/>
                      <a:pt x="7" y="43"/>
                    </a:cubicBezTo>
                    <a:cubicBezTo>
                      <a:pt x="9" y="41"/>
                      <a:pt x="12" y="37"/>
                      <a:pt x="14" y="35"/>
                    </a:cubicBezTo>
                    <a:cubicBezTo>
                      <a:pt x="18" y="32"/>
                      <a:pt x="21" y="29"/>
                      <a:pt x="25" y="25"/>
                    </a:cubicBezTo>
                    <a:cubicBezTo>
                      <a:pt x="31" y="18"/>
                      <a:pt x="38" y="13"/>
                      <a:pt x="45" y="7"/>
                    </a:cubicBezTo>
                    <a:cubicBezTo>
                      <a:pt x="45" y="7"/>
                      <a:pt x="46" y="8"/>
                      <a:pt x="46" y="8"/>
                    </a:cubicBezTo>
                    <a:close/>
                    <a:moveTo>
                      <a:pt x="14" y="21"/>
                    </a:moveTo>
                    <a:cubicBezTo>
                      <a:pt x="15" y="20"/>
                      <a:pt x="17" y="19"/>
                      <a:pt x="19" y="18"/>
                    </a:cubicBezTo>
                    <a:cubicBezTo>
                      <a:pt x="23" y="16"/>
                      <a:pt x="19" y="19"/>
                      <a:pt x="18" y="20"/>
                    </a:cubicBezTo>
                    <a:cubicBezTo>
                      <a:pt x="17" y="21"/>
                      <a:pt x="16" y="22"/>
                      <a:pt x="15" y="23"/>
                    </a:cubicBezTo>
                    <a:cubicBezTo>
                      <a:pt x="15" y="22"/>
                      <a:pt x="14" y="21"/>
                      <a:pt x="14" y="21"/>
                    </a:cubicBezTo>
                    <a:close/>
                    <a:moveTo>
                      <a:pt x="11" y="47"/>
                    </a:moveTo>
                    <a:cubicBezTo>
                      <a:pt x="11" y="47"/>
                      <a:pt x="10" y="46"/>
                      <a:pt x="10" y="46"/>
                    </a:cubicBezTo>
                    <a:cubicBezTo>
                      <a:pt x="10" y="46"/>
                      <a:pt x="10" y="45"/>
                      <a:pt x="11" y="45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21" y="35"/>
                      <a:pt x="31" y="26"/>
                      <a:pt x="42" y="17"/>
                    </a:cubicBezTo>
                    <a:cubicBezTo>
                      <a:pt x="44" y="15"/>
                      <a:pt x="45" y="14"/>
                      <a:pt x="47" y="13"/>
                    </a:cubicBezTo>
                    <a:cubicBezTo>
                      <a:pt x="45" y="15"/>
                      <a:pt x="42" y="17"/>
                      <a:pt x="40" y="19"/>
                    </a:cubicBezTo>
                    <a:cubicBezTo>
                      <a:pt x="35" y="23"/>
                      <a:pt x="30" y="28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1" y="38"/>
                      <a:pt x="16" y="42"/>
                      <a:pt x="11" y="47"/>
                    </a:cubicBezTo>
                    <a:close/>
                    <a:moveTo>
                      <a:pt x="41" y="47"/>
                    </a:moveTo>
                    <a:cubicBezTo>
                      <a:pt x="41" y="47"/>
                      <a:pt x="40" y="47"/>
                      <a:pt x="40" y="46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3" y="44"/>
                      <a:pt x="45" y="42"/>
                      <a:pt x="48" y="41"/>
                    </a:cubicBezTo>
                    <a:cubicBezTo>
                      <a:pt x="46" y="43"/>
                      <a:pt x="43" y="45"/>
                      <a:pt x="41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86"/>
              <p:cNvSpPr>
                <a:spLocks noEditPoints="1"/>
              </p:cNvSpPr>
              <p:nvPr/>
            </p:nvSpPr>
            <p:spPr bwMode="auto">
              <a:xfrm>
                <a:off x="5768" y="1445"/>
                <a:ext cx="127" cy="119"/>
              </a:xfrm>
              <a:custGeom>
                <a:avLst/>
                <a:gdLst>
                  <a:gd name="T0" fmla="*/ 43 w 54"/>
                  <a:gd name="T1" fmla="*/ 1 h 50"/>
                  <a:gd name="T2" fmla="*/ 14 w 54"/>
                  <a:gd name="T3" fmla="*/ 1 h 50"/>
                  <a:gd name="T4" fmla="*/ 12 w 54"/>
                  <a:gd name="T5" fmla="*/ 1 h 50"/>
                  <a:gd name="T6" fmla="*/ 16 w 54"/>
                  <a:gd name="T7" fmla="*/ 27 h 50"/>
                  <a:gd name="T8" fmla="*/ 12 w 54"/>
                  <a:gd name="T9" fmla="*/ 50 h 50"/>
                  <a:gd name="T10" fmla="*/ 41 w 54"/>
                  <a:gd name="T11" fmla="*/ 50 h 50"/>
                  <a:gd name="T12" fmla="*/ 53 w 54"/>
                  <a:gd name="T13" fmla="*/ 39 h 50"/>
                  <a:gd name="T14" fmla="*/ 53 w 54"/>
                  <a:gd name="T15" fmla="*/ 12 h 50"/>
                  <a:gd name="T16" fmla="*/ 39 w 54"/>
                  <a:gd name="T17" fmla="*/ 45 h 50"/>
                  <a:gd name="T18" fmla="*/ 37 w 54"/>
                  <a:gd name="T19" fmla="*/ 42 h 50"/>
                  <a:gd name="T20" fmla="*/ 35 w 54"/>
                  <a:gd name="T21" fmla="*/ 40 h 50"/>
                  <a:gd name="T22" fmla="*/ 33 w 54"/>
                  <a:gd name="T23" fmla="*/ 37 h 50"/>
                  <a:gd name="T24" fmla="*/ 33 w 54"/>
                  <a:gd name="T25" fmla="*/ 37 h 50"/>
                  <a:gd name="T26" fmla="*/ 32 w 54"/>
                  <a:gd name="T27" fmla="*/ 37 h 50"/>
                  <a:gd name="T28" fmla="*/ 36 w 54"/>
                  <a:gd name="T29" fmla="*/ 27 h 50"/>
                  <a:gd name="T30" fmla="*/ 44 w 54"/>
                  <a:gd name="T31" fmla="*/ 42 h 50"/>
                  <a:gd name="T32" fmla="*/ 40 w 54"/>
                  <a:gd name="T33" fmla="*/ 42 h 50"/>
                  <a:gd name="T34" fmla="*/ 43 w 54"/>
                  <a:gd name="T35" fmla="*/ 34 h 50"/>
                  <a:gd name="T36" fmla="*/ 41 w 54"/>
                  <a:gd name="T37" fmla="*/ 31 h 50"/>
                  <a:gd name="T38" fmla="*/ 44 w 54"/>
                  <a:gd name="T39" fmla="*/ 42 h 50"/>
                  <a:gd name="T40" fmla="*/ 39 w 54"/>
                  <a:gd name="T41" fmla="*/ 28 h 50"/>
                  <a:gd name="T42" fmla="*/ 37 w 54"/>
                  <a:gd name="T43" fmla="*/ 26 h 50"/>
                  <a:gd name="T44" fmla="*/ 36 w 54"/>
                  <a:gd name="T45" fmla="*/ 25 h 50"/>
                  <a:gd name="T46" fmla="*/ 36 w 54"/>
                  <a:gd name="T47" fmla="*/ 24 h 50"/>
                  <a:gd name="T48" fmla="*/ 37 w 54"/>
                  <a:gd name="T49" fmla="*/ 18 h 50"/>
                  <a:gd name="T50" fmla="*/ 28 w 54"/>
                  <a:gd name="T51" fmla="*/ 27 h 50"/>
                  <a:gd name="T52" fmla="*/ 14 w 54"/>
                  <a:gd name="T53" fmla="*/ 33 h 50"/>
                  <a:gd name="T54" fmla="*/ 22 w 54"/>
                  <a:gd name="T55" fmla="*/ 27 h 50"/>
                  <a:gd name="T56" fmla="*/ 19 w 54"/>
                  <a:gd name="T57" fmla="*/ 16 h 50"/>
                  <a:gd name="T58" fmla="*/ 18 w 54"/>
                  <a:gd name="T59" fmla="*/ 13 h 50"/>
                  <a:gd name="T60" fmla="*/ 14 w 54"/>
                  <a:gd name="T61" fmla="*/ 9 h 50"/>
                  <a:gd name="T62" fmla="*/ 10 w 54"/>
                  <a:gd name="T63" fmla="*/ 16 h 50"/>
                  <a:gd name="T64" fmla="*/ 10 w 54"/>
                  <a:gd name="T65" fmla="*/ 8 h 50"/>
                  <a:gd name="T66" fmla="*/ 12 w 54"/>
                  <a:gd name="T67" fmla="*/ 4 h 50"/>
                  <a:gd name="T68" fmla="*/ 16 w 54"/>
                  <a:gd name="T69" fmla="*/ 10 h 50"/>
                  <a:gd name="T70" fmla="*/ 15 w 54"/>
                  <a:gd name="T71" fmla="*/ 8 h 50"/>
                  <a:gd name="T72" fmla="*/ 11 w 54"/>
                  <a:gd name="T73" fmla="*/ 16 h 50"/>
                  <a:gd name="T74" fmla="*/ 20 w 54"/>
                  <a:gd name="T75" fmla="*/ 15 h 50"/>
                  <a:gd name="T76" fmla="*/ 22 w 54"/>
                  <a:gd name="T77" fmla="*/ 16 h 50"/>
                  <a:gd name="T78" fmla="*/ 23 w 54"/>
                  <a:gd name="T79" fmla="*/ 17 h 50"/>
                  <a:gd name="T80" fmla="*/ 23 w 54"/>
                  <a:gd name="T81" fmla="*/ 17 h 50"/>
                  <a:gd name="T82" fmla="*/ 43 w 54"/>
                  <a:gd name="T83" fmla="*/ 5 h 50"/>
                  <a:gd name="T84" fmla="*/ 22 w 54"/>
                  <a:gd name="T85" fmla="*/ 23 h 50"/>
                  <a:gd name="T86" fmla="*/ 26 w 54"/>
                  <a:gd name="T87" fmla="*/ 19 h 50"/>
                  <a:gd name="T88" fmla="*/ 20 w 54"/>
                  <a:gd name="T89" fmla="*/ 27 h 50"/>
                  <a:gd name="T90" fmla="*/ 28 w 54"/>
                  <a:gd name="T91" fmla="*/ 19 h 50"/>
                  <a:gd name="T92" fmla="*/ 45 w 54"/>
                  <a:gd name="T93" fmla="*/ 6 h 50"/>
                  <a:gd name="T94" fmla="*/ 39 w 54"/>
                  <a:gd name="T95" fmla="*/ 11 h 50"/>
                  <a:gd name="T96" fmla="*/ 19 w 54"/>
                  <a:gd name="T97" fmla="*/ 26 h 50"/>
                  <a:gd name="T98" fmla="*/ 18 w 54"/>
                  <a:gd name="T99" fmla="*/ 25 h 50"/>
                  <a:gd name="T100" fmla="*/ 19 w 54"/>
                  <a:gd name="T101" fmla="*/ 36 h 50"/>
                  <a:gd name="T102" fmla="*/ 14 w 54"/>
                  <a:gd name="T103" fmla="*/ 41 h 50"/>
                  <a:gd name="T104" fmla="*/ 27 w 54"/>
                  <a:gd name="T105" fmla="*/ 25 h 50"/>
                  <a:gd name="T106" fmla="*/ 25 w 54"/>
                  <a:gd name="T107" fmla="*/ 25 h 50"/>
                  <a:gd name="T108" fmla="*/ 20 w 54"/>
                  <a:gd name="T109" fmla="*/ 18 h 50"/>
                  <a:gd name="T110" fmla="*/ 12 w 54"/>
                  <a:gd name="T111" fmla="*/ 47 h 50"/>
                  <a:gd name="T112" fmla="*/ 43 w 54"/>
                  <a:gd name="T113" fmla="*/ 17 h 50"/>
                  <a:gd name="T114" fmla="*/ 26 w 54"/>
                  <a:gd name="T115" fmla="*/ 33 h 50"/>
                  <a:gd name="T116" fmla="*/ 41 w 54"/>
                  <a:gd name="T117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4" h="50">
                    <a:moveTo>
                      <a:pt x="53" y="10"/>
                    </a:moveTo>
                    <a:cubicBezTo>
                      <a:pt x="50" y="7"/>
                      <a:pt x="47" y="4"/>
                      <a:pt x="44" y="1"/>
                    </a:cubicBezTo>
                    <a:cubicBezTo>
                      <a:pt x="44" y="1"/>
                      <a:pt x="44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3" y="0"/>
                      <a:pt x="42" y="1"/>
                    </a:cubicBezTo>
                    <a:cubicBezTo>
                      <a:pt x="36" y="5"/>
                      <a:pt x="31" y="11"/>
                      <a:pt x="26" y="16"/>
                    </a:cubicBezTo>
                    <a:cubicBezTo>
                      <a:pt x="22" y="11"/>
                      <a:pt x="18" y="6"/>
                      <a:pt x="14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8" y="3"/>
                      <a:pt x="5" y="7"/>
                      <a:pt x="1" y="9"/>
                    </a:cubicBezTo>
                    <a:cubicBezTo>
                      <a:pt x="1" y="9"/>
                      <a:pt x="1" y="9"/>
                      <a:pt x="0" y="10"/>
                    </a:cubicBezTo>
                    <a:cubicBezTo>
                      <a:pt x="0" y="10"/>
                      <a:pt x="0" y="11"/>
                      <a:pt x="1" y="11"/>
                    </a:cubicBezTo>
                    <a:cubicBezTo>
                      <a:pt x="6" y="16"/>
                      <a:pt x="11" y="22"/>
                      <a:pt x="16" y="27"/>
                    </a:cubicBezTo>
                    <a:cubicBezTo>
                      <a:pt x="12" y="32"/>
                      <a:pt x="6" y="35"/>
                      <a:pt x="2" y="40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2" y="42"/>
                      <a:pt x="2" y="42"/>
                    </a:cubicBezTo>
                    <a:cubicBezTo>
                      <a:pt x="5" y="45"/>
                      <a:pt x="8" y="48"/>
                      <a:pt x="12" y="50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50"/>
                    </a:cubicBezTo>
                    <a:cubicBezTo>
                      <a:pt x="18" y="45"/>
                      <a:pt x="23" y="41"/>
                      <a:pt x="27" y="36"/>
                    </a:cubicBezTo>
                    <a:cubicBezTo>
                      <a:pt x="32" y="40"/>
                      <a:pt x="36" y="46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2" y="50"/>
                      <a:pt x="43" y="50"/>
                    </a:cubicBezTo>
                    <a:cubicBezTo>
                      <a:pt x="46" y="47"/>
                      <a:pt x="50" y="44"/>
                      <a:pt x="53" y="40"/>
                    </a:cubicBezTo>
                    <a:cubicBezTo>
                      <a:pt x="53" y="40"/>
                      <a:pt x="53" y="39"/>
                      <a:pt x="53" y="39"/>
                    </a:cubicBezTo>
                    <a:cubicBezTo>
                      <a:pt x="53" y="39"/>
                      <a:pt x="52" y="39"/>
                      <a:pt x="52" y="38"/>
                    </a:cubicBezTo>
                    <a:cubicBezTo>
                      <a:pt x="48" y="34"/>
                      <a:pt x="44" y="29"/>
                      <a:pt x="39" y="24"/>
                    </a:cubicBezTo>
                    <a:cubicBezTo>
                      <a:pt x="44" y="20"/>
                      <a:pt x="48" y="16"/>
                      <a:pt x="53" y="13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4" y="11"/>
                      <a:pt x="54" y="11"/>
                      <a:pt x="53" y="10"/>
                    </a:cubicBezTo>
                    <a:close/>
                    <a:moveTo>
                      <a:pt x="40" y="46"/>
                    </a:move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5"/>
                      <a:pt x="40" y="45"/>
                      <a:pt x="39" y="45"/>
                    </a:cubicBezTo>
                    <a:cubicBezTo>
                      <a:pt x="40" y="44"/>
                      <a:pt x="41" y="43"/>
                      <a:pt x="42" y="42"/>
                    </a:cubicBezTo>
                    <a:cubicBezTo>
                      <a:pt x="43" y="41"/>
                      <a:pt x="45" y="40"/>
                      <a:pt x="46" y="39"/>
                    </a:cubicBezTo>
                    <a:cubicBezTo>
                      <a:pt x="44" y="41"/>
                      <a:pt x="42" y="43"/>
                      <a:pt x="40" y="46"/>
                    </a:cubicBezTo>
                    <a:close/>
                    <a:moveTo>
                      <a:pt x="37" y="42"/>
                    </a:moveTo>
                    <a:cubicBezTo>
                      <a:pt x="39" y="40"/>
                      <a:pt x="42" y="38"/>
                      <a:pt x="44" y="37"/>
                    </a:cubicBezTo>
                    <a:cubicBezTo>
                      <a:pt x="42" y="39"/>
                      <a:pt x="40" y="41"/>
                      <a:pt x="39" y="44"/>
                    </a:cubicBezTo>
                    <a:cubicBezTo>
                      <a:pt x="38" y="43"/>
                      <a:pt x="38" y="43"/>
                      <a:pt x="37" y="42"/>
                    </a:cubicBezTo>
                    <a:close/>
                    <a:moveTo>
                      <a:pt x="35" y="40"/>
                    </a:moveTo>
                    <a:cubicBezTo>
                      <a:pt x="37" y="39"/>
                      <a:pt x="40" y="37"/>
                      <a:pt x="41" y="35"/>
                    </a:cubicBezTo>
                    <a:cubicBezTo>
                      <a:pt x="40" y="37"/>
                      <a:pt x="38" y="39"/>
                      <a:pt x="36" y="41"/>
                    </a:cubicBezTo>
                    <a:cubicBezTo>
                      <a:pt x="36" y="41"/>
                      <a:pt x="36" y="41"/>
                      <a:pt x="35" y="40"/>
                    </a:cubicBezTo>
                    <a:close/>
                    <a:moveTo>
                      <a:pt x="33" y="37"/>
                    </a:moveTo>
                    <a:cubicBezTo>
                      <a:pt x="36" y="36"/>
                      <a:pt x="38" y="34"/>
                      <a:pt x="40" y="32"/>
                    </a:cubicBezTo>
                    <a:cubicBezTo>
                      <a:pt x="40" y="32"/>
                      <a:pt x="38" y="35"/>
                      <a:pt x="38" y="35"/>
                    </a:cubicBezTo>
                    <a:cubicBezTo>
                      <a:pt x="37" y="36"/>
                      <a:pt x="36" y="38"/>
                      <a:pt x="35" y="40"/>
                    </a:cubicBezTo>
                    <a:cubicBezTo>
                      <a:pt x="34" y="39"/>
                      <a:pt x="34" y="38"/>
                      <a:pt x="33" y="37"/>
                    </a:cubicBezTo>
                    <a:close/>
                    <a:moveTo>
                      <a:pt x="30" y="35"/>
                    </a:moveTo>
                    <a:cubicBezTo>
                      <a:pt x="33" y="33"/>
                      <a:pt x="35" y="32"/>
                      <a:pt x="37" y="29"/>
                    </a:cubicBezTo>
                    <a:cubicBezTo>
                      <a:pt x="37" y="30"/>
                      <a:pt x="35" y="33"/>
                      <a:pt x="35" y="34"/>
                    </a:cubicBezTo>
                    <a:cubicBezTo>
                      <a:pt x="34" y="35"/>
                      <a:pt x="33" y="36"/>
                      <a:pt x="32" y="37"/>
                    </a:cubicBezTo>
                    <a:cubicBezTo>
                      <a:pt x="32" y="36"/>
                      <a:pt x="31" y="35"/>
                      <a:pt x="30" y="35"/>
                    </a:cubicBezTo>
                    <a:close/>
                    <a:moveTo>
                      <a:pt x="28" y="33"/>
                    </a:move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1"/>
                      <a:pt x="33" y="29"/>
                      <a:pt x="36" y="27"/>
                    </a:cubicBezTo>
                    <a:cubicBezTo>
                      <a:pt x="35" y="28"/>
                      <a:pt x="34" y="30"/>
                      <a:pt x="33" y="31"/>
                    </a:cubicBezTo>
                    <a:cubicBezTo>
                      <a:pt x="32" y="32"/>
                      <a:pt x="31" y="33"/>
                      <a:pt x="30" y="34"/>
                    </a:cubicBezTo>
                    <a:cubicBezTo>
                      <a:pt x="29" y="34"/>
                      <a:pt x="29" y="33"/>
                      <a:pt x="28" y="33"/>
                    </a:cubicBezTo>
                    <a:close/>
                    <a:moveTo>
                      <a:pt x="44" y="42"/>
                    </a:moveTo>
                    <a:cubicBezTo>
                      <a:pt x="45" y="41"/>
                      <a:pt x="46" y="40"/>
                      <a:pt x="48" y="38"/>
                    </a:cubicBezTo>
                    <a:cubicBezTo>
                      <a:pt x="48" y="38"/>
                      <a:pt x="48" y="38"/>
                      <a:pt x="47" y="38"/>
                    </a:cubicBezTo>
                    <a:cubicBezTo>
                      <a:pt x="45" y="38"/>
                      <a:pt x="43" y="40"/>
                      <a:pt x="42" y="41"/>
                    </a:cubicBezTo>
                    <a:cubicBezTo>
                      <a:pt x="41" y="42"/>
                      <a:pt x="39" y="45"/>
                      <a:pt x="40" y="42"/>
                    </a:cubicBezTo>
                    <a:cubicBezTo>
                      <a:pt x="42" y="40"/>
                      <a:pt x="44" y="38"/>
                      <a:pt x="45" y="36"/>
                    </a:cubicBezTo>
                    <a:cubicBezTo>
                      <a:pt x="46" y="36"/>
                      <a:pt x="45" y="35"/>
                      <a:pt x="45" y="35"/>
                    </a:cubicBezTo>
                    <a:cubicBezTo>
                      <a:pt x="42" y="37"/>
                      <a:pt x="39" y="39"/>
                      <a:pt x="37" y="42"/>
                    </a:cubicBezTo>
                    <a:cubicBezTo>
                      <a:pt x="38" y="40"/>
                      <a:pt x="42" y="36"/>
                      <a:pt x="43" y="34"/>
                    </a:cubicBezTo>
                    <a:cubicBezTo>
                      <a:pt x="44" y="33"/>
                      <a:pt x="43" y="33"/>
                      <a:pt x="43" y="33"/>
                    </a:cubicBezTo>
                    <a:cubicBezTo>
                      <a:pt x="41" y="34"/>
                      <a:pt x="39" y="36"/>
                      <a:pt x="37" y="38"/>
                    </a:cubicBezTo>
                    <a:cubicBezTo>
                      <a:pt x="34" y="41"/>
                      <a:pt x="38" y="37"/>
                      <a:pt x="38" y="36"/>
                    </a:cubicBezTo>
                    <a:cubicBezTo>
                      <a:pt x="39" y="35"/>
                      <a:pt x="40" y="33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34"/>
                      <a:pt x="47" y="37"/>
                      <a:pt x="49" y="39"/>
                    </a:cubicBezTo>
                    <a:cubicBezTo>
                      <a:pt x="47" y="40"/>
                      <a:pt x="46" y="42"/>
                      <a:pt x="44" y="43"/>
                    </a:cubicBezTo>
                    <a:cubicBezTo>
                      <a:pt x="39" y="47"/>
                      <a:pt x="43" y="43"/>
                      <a:pt x="44" y="42"/>
                    </a:cubicBezTo>
                    <a:close/>
                    <a:moveTo>
                      <a:pt x="41" y="31"/>
                    </a:moveTo>
                    <a:cubicBezTo>
                      <a:pt x="39" y="32"/>
                      <a:pt x="38" y="33"/>
                      <a:pt x="36" y="34"/>
                    </a:cubicBezTo>
                    <a:cubicBezTo>
                      <a:pt x="35" y="36"/>
                      <a:pt x="31" y="39"/>
                      <a:pt x="34" y="35"/>
                    </a:cubicBezTo>
                    <a:cubicBezTo>
                      <a:pt x="36" y="33"/>
                      <a:pt x="38" y="31"/>
                      <a:pt x="39" y="28"/>
                    </a:cubicBezTo>
                    <a:cubicBezTo>
                      <a:pt x="39" y="28"/>
                      <a:pt x="38" y="28"/>
                      <a:pt x="38" y="28"/>
                    </a:cubicBezTo>
                    <a:cubicBezTo>
                      <a:pt x="36" y="30"/>
                      <a:pt x="34" y="31"/>
                      <a:pt x="32" y="33"/>
                    </a:cubicBezTo>
                    <a:cubicBezTo>
                      <a:pt x="29" y="35"/>
                      <a:pt x="31" y="33"/>
                      <a:pt x="32" y="32"/>
                    </a:cubicBezTo>
                    <a:cubicBezTo>
                      <a:pt x="34" y="30"/>
                      <a:pt x="36" y="29"/>
                      <a:pt x="37" y="26"/>
                    </a:cubicBezTo>
                    <a:cubicBezTo>
                      <a:pt x="38" y="27"/>
                      <a:pt x="40" y="29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4" y="28"/>
                      <a:pt x="31" y="30"/>
                      <a:pt x="29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31" y="29"/>
                      <a:pt x="32" y="28"/>
                      <a:pt x="34" y="26"/>
                    </a:cubicBezTo>
                    <a:cubicBezTo>
                      <a:pt x="34" y="25"/>
                      <a:pt x="35" y="25"/>
                      <a:pt x="36" y="24"/>
                    </a:cubicBezTo>
                    <a:cubicBezTo>
                      <a:pt x="36" y="25"/>
                      <a:pt x="36" y="25"/>
                      <a:pt x="36" y="25"/>
                    </a:cubicBezTo>
                    <a:close/>
                    <a:moveTo>
                      <a:pt x="8" y="44"/>
                    </a:moveTo>
                    <a:cubicBezTo>
                      <a:pt x="13" y="38"/>
                      <a:pt x="20" y="33"/>
                      <a:pt x="25" y="27"/>
                    </a:cubicBezTo>
                    <a:cubicBezTo>
                      <a:pt x="29" y="24"/>
                      <a:pt x="33" y="21"/>
                      <a:pt x="37" y="18"/>
                    </a:cubicBezTo>
                    <a:cubicBezTo>
                      <a:pt x="40" y="16"/>
                      <a:pt x="42" y="13"/>
                      <a:pt x="45" y="10"/>
                    </a:cubicBezTo>
                    <a:cubicBezTo>
                      <a:pt x="48" y="8"/>
                      <a:pt x="43" y="12"/>
                      <a:pt x="43" y="13"/>
                    </a:cubicBezTo>
                    <a:cubicBezTo>
                      <a:pt x="41" y="14"/>
                      <a:pt x="40" y="16"/>
                      <a:pt x="38" y="18"/>
                    </a:cubicBezTo>
                    <a:cubicBezTo>
                      <a:pt x="35" y="21"/>
                      <a:pt x="31" y="24"/>
                      <a:pt x="28" y="27"/>
                    </a:cubicBezTo>
                    <a:cubicBezTo>
                      <a:pt x="22" y="32"/>
                      <a:pt x="15" y="38"/>
                      <a:pt x="10" y="45"/>
                    </a:cubicBezTo>
                    <a:cubicBezTo>
                      <a:pt x="9" y="45"/>
                      <a:pt x="8" y="44"/>
                      <a:pt x="8" y="44"/>
                    </a:cubicBezTo>
                    <a:close/>
                    <a:moveTo>
                      <a:pt x="6" y="42"/>
                    </a:moveTo>
                    <a:cubicBezTo>
                      <a:pt x="9" y="39"/>
                      <a:pt x="11" y="36"/>
                      <a:pt x="14" y="33"/>
                    </a:cubicBezTo>
                    <a:cubicBezTo>
                      <a:pt x="15" y="32"/>
                      <a:pt x="16" y="32"/>
                      <a:pt x="16" y="31"/>
                    </a:cubicBezTo>
                    <a:cubicBezTo>
                      <a:pt x="19" y="29"/>
                      <a:pt x="22" y="26"/>
                      <a:pt x="25" y="23"/>
                    </a:cubicBezTo>
                    <a:cubicBezTo>
                      <a:pt x="27" y="21"/>
                      <a:pt x="30" y="19"/>
                      <a:pt x="33" y="18"/>
                    </a:cubicBezTo>
                    <a:cubicBezTo>
                      <a:pt x="29" y="21"/>
                      <a:pt x="26" y="24"/>
                      <a:pt x="22" y="27"/>
                    </a:cubicBezTo>
                    <a:cubicBezTo>
                      <a:pt x="18" y="32"/>
                      <a:pt x="10" y="36"/>
                      <a:pt x="7" y="43"/>
                    </a:cubicBezTo>
                    <a:cubicBezTo>
                      <a:pt x="7" y="42"/>
                      <a:pt x="6" y="42"/>
                      <a:pt x="6" y="42"/>
                    </a:cubicBezTo>
                    <a:close/>
                    <a:moveTo>
                      <a:pt x="12" y="19"/>
                    </a:moveTo>
                    <a:cubicBezTo>
                      <a:pt x="14" y="18"/>
                      <a:pt x="17" y="17"/>
                      <a:pt x="19" y="16"/>
                    </a:cubicBezTo>
                    <a:cubicBezTo>
                      <a:pt x="17" y="17"/>
                      <a:pt x="15" y="18"/>
                      <a:pt x="13" y="20"/>
                    </a:cubicBezTo>
                    <a:cubicBezTo>
                      <a:pt x="13" y="20"/>
                      <a:pt x="13" y="19"/>
                      <a:pt x="12" y="19"/>
                    </a:cubicBezTo>
                    <a:close/>
                    <a:moveTo>
                      <a:pt x="11" y="17"/>
                    </a:moveTo>
                    <a:cubicBezTo>
                      <a:pt x="13" y="16"/>
                      <a:pt x="16" y="15"/>
                      <a:pt x="18" y="13"/>
                    </a:cubicBezTo>
                    <a:cubicBezTo>
                      <a:pt x="16" y="14"/>
                      <a:pt x="14" y="16"/>
                      <a:pt x="12" y="18"/>
                    </a:cubicBezTo>
                    <a:cubicBezTo>
                      <a:pt x="11" y="18"/>
                      <a:pt x="11" y="17"/>
                      <a:pt x="11" y="17"/>
                    </a:cubicBezTo>
                    <a:close/>
                    <a:moveTo>
                      <a:pt x="7" y="13"/>
                    </a:moveTo>
                    <a:cubicBezTo>
                      <a:pt x="10" y="12"/>
                      <a:pt x="12" y="11"/>
                      <a:pt x="14" y="9"/>
                    </a:cubicBezTo>
                    <a:cubicBezTo>
                      <a:pt x="12" y="11"/>
                      <a:pt x="10" y="12"/>
                      <a:pt x="9" y="14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1" y="14"/>
                      <a:pt x="13" y="13"/>
                      <a:pt x="15" y="11"/>
                    </a:cubicBezTo>
                    <a:cubicBezTo>
                      <a:pt x="13" y="13"/>
                      <a:pt x="11" y="14"/>
                      <a:pt x="10" y="16"/>
                    </a:cubicBezTo>
                    <a:cubicBezTo>
                      <a:pt x="9" y="15"/>
                      <a:pt x="8" y="14"/>
                      <a:pt x="7" y="13"/>
                    </a:cubicBezTo>
                    <a:close/>
                    <a:moveTo>
                      <a:pt x="5" y="11"/>
                    </a:moveTo>
                    <a:cubicBezTo>
                      <a:pt x="7" y="10"/>
                      <a:pt x="9" y="9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10"/>
                      <a:pt x="8" y="11"/>
                      <a:pt x="7" y="13"/>
                    </a:cubicBezTo>
                    <a:cubicBezTo>
                      <a:pt x="6" y="12"/>
                      <a:pt x="6" y="12"/>
                      <a:pt x="5" y="11"/>
                    </a:cubicBezTo>
                    <a:close/>
                    <a:moveTo>
                      <a:pt x="4" y="10"/>
                    </a:moveTo>
                    <a:cubicBezTo>
                      <a:pt x="7" y="8"/>
                      <a:pt x="10" y="6"/>
                      <a:pt x="12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0" y="7"/>
                      <a:pt x="7" y="9"/>
                      <a:pt x="5" y="11"/>
                    </a:cubicBezTo>
                    <a:cubicBezTo>
                      <a:pt x="5" y="11"/>
                      <a:pt x="4" y="10"/>
                      <a:pt x="4" y="10"/>
                    </a:cubicBezTo>
                    <a:close/>
                    <a:moveTo>
                      <a:pt x="16" y="10"/>
                    </a:moveTo>
                    <a:cubicBezTo>
                      <a:pt x="14" y="11"/>
                      <a:pt x="13" y="12"/>
                      <a:pt x="11" y="13"/>
                    </a:cubicBezTo>
                    <a:cubicBezTo>
                      <a:pt x="11" y="12"/>
                      <a:pt x="11" y="12"/>
                      <a:pt x="12" y="11"/>
                    </a:cubicBezTo>
                    <a:cubicBezTo>
                      <a:pt x="13" y="10"/>
                      <a:pt x="14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2" y="9"/>
                      <a:pt x="10" y="11"/>
                      <a:pt x="7" y="12"/>
                    </a:cubicBezTo>
                    <a:cubicBezTo>
                      <a:pt x="10" y="11"/>
                      <a:pt x="11" y="8"/>
                      <a:pt x="14" y="6"/>
                    </a:cubicBezTo>
                    <a:cubicBezTo>
                      <a:pt x="15" y="8"/>
                      <a:pt x="17" y="10"/>
                      <a:pt x="19" y="12"/>
                    </a:cubicBezTo>
                    <a:cubicBezTo>
                      <a:pt x="16" y="13"/>
                      <a:pt x="14" y="15"/>
                      <a:pt x="11" y="16"/>
                    </a:cubicBezTo>
                    <a:cubicBezTo>
                      <a:pt x="13" y="16"/>
                      <a:pt x="15" y="12"/>
                      <a:pt x="17" y="11"/>
                    </a:cubicBezTo>
                    <a:cubicBezTo>
                      <a:pt x="17" y="10"/>
                      <a:pt x="17" y="10"/>
                      <a:pt x="16" y="10"/>
                    </a:cubicBezTo>
                    <a:close/>
                    <a:moveTo>
                      <a:pt x="20" y="16"/>
                    </a:moveTo>
                    <a:cubicBezTo>
                      <a:pt x="20" y="15"/>
                      <a:pt x="20" y="15"/>
                      <a:pt x="20" y="15"/>
                    </a:cubicBezTo>
                    <a:cubicBezTo>
                      <a:pt x="18" y="16"/>
                      <a:pt x="16" y="17"/>
                      <a:pt x="14" y="17"/>
                    </a:cubicBezTo>
                    <a:cubicBezTo>
                      <a:pt x="11" y="19"/>
                      <a:pt x="14" y="17"/>
                      <a:pt x="15" y="16"/>
                    </a:cubicBezTo>
                    <a:cubicBezTo>
                      <a:pt x="17" y="15"/>
                      <a:pt x="18" y="14"/>
                      <a:pt x="19" y="13"/>
                    </a:cubicBezTo>
                    <a:cubicBezTo>
                      <a:pt x="20" y="14"/>
                      <a:pt x="21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19" y="17"/>
                      <a:pt x="17" y="19"/>
                      <a:pt x="14" y="20"/>
                    </a:cubicBezTo>
                    <a:cubicBezTo>
                      <a:pt x="16" y="19"/>
                      <a:pt x="18" y="17"/>
                      <a:pt x="20" y="16"/>
                    </a:cubicBezTo>
                    <a:close/>
                    <a:moveTo>
                      <a:pt x="23" y="17"/>
                    </a:moveTo>
                    <a:cubicBezTo>
                      <a:pt x="23" y="17"/>
                      <a:pt x="23" y="16"/>
                      <a:pt x="23" y="16"/>
                    </a:cubicBezTo>
                    <a:cubicBezTo>
                      <a:pt x="23" y="17"/>
                      <a:pt x="23" y="17"/>
                      <a:pt x="24" y="18"/>
                    </a:cubicBezTo>
                    <a:cubicBezTo>
                      <a:pt x="22" y="19"/>
                      <a:pt x="19" y="21"/>
                      <a:pt x="17" y="22"/>
                    </a:cubicBezTo>
                    <a:cubicBezTo>
                      <a:pt x="19" y="20"/>
                      <a:pt x="21" y="19"/>
                      <a:pt x="23" y="17"/>
                    </a:cubicBezTo>
                    <a:close/>
                    <a:moveTo>
                      <a:pt x="27" y="19"/>
                    </a:moveTo>
                    <a:cubicBezTo>
                      <a:pt x="32" y="14"/>
                      <a:pt x="37" y="8"/>
                      <a:pt x="43" y="4"/>
                    </a:cubicBezTo>
                    <a:cubicBezTo>
                      <a:pt x="43" y="4"/>
                      <a:pt x="43" y="5"/>
                      <a:pt x="44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38" y="10"/>
                      <a:pt x="32" y="14"/>
                      <a:pt x="27" y="19"/>
                    </a:cubicBezTo>
                    <a:cubicBezTo>
                      <a:pt x="26" y="19"/>
                      <a:pt x="26" y="20"/>
                      <a:pt x="26" y="20"/>
                    </a:cubicBezTo>
                    <a:cubicBezTo>
                      <a:pt x="25" y="20"/>
                      <a:pt x="25" y="21"/>
                      <a:pt x="24" y="21"/>
                    </a:cubicBezTo>
                    <a:cubicBezTo>
                      <a:pt x="23" y="22"/>
                      <a:pt x="23" y="22"/>
                      <a:pt x="22" y="23"/>
                    </a:cubicBezTo>
                    <a:cubicBezTo>
                      <a:pt x="21" y="24"/>
                      <a:pt x="19" y="25"/>
                      <a:pt x="19" y="25"/>
                    </a:cubicBezTo>
                    <a:cubicBezTo>
                      <a:pt x="20" y="23"/>
                      <a:pt x="23" y="21"/>
                      <a:pt x="25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7" y="19"/>
                      <a:pt x="27" y="19"/>
                      <a:pt x="27" y="19"/>
                    </a:cubicBezTo>
                    <a:close/>
                    <a:moveTo>
                      <a:pt x="37" y="13"/>
                    </a:moveTo>
                    <a:cubicBezTo>
                      <a:pt x="34" y="16"/>
                      <a:pt x="30" y="18"/>
                      <a:pt x="27" y="20"/>
                    </a:cubicBezTo>
                    <a:cubicBezTo>
                      <a:pt x="24" y="23"/>
                      <a:pt x="22" y="25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6"/>
                      <a:pt x="21" y="25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4" y="22"/>
                      <a:pt x="26" y="21"/>
                      <a:pt x="28" y="19"/>
                    </a:cubicBezTo>
                    <a:cubicBezTo>
                      <a:pt x="30" y="18"/>
                      <a:pt x="32" y="17"/>
                      <a:pt x="33" y="16"/>
                    </a:cubicBezTo>
                    <a:cubicBezTo>
                      <a:pt x="37" y="13"/>
                      <a:pt x="40" y="9"/>
                      <a:pt x="44" y="5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4" y="5"/>
                      <a:pt x="44" y="6"/>
                      <a:pt x="45" y="6"/>
                    </a:cubicBezTo>
                    <a:cubicBezTo>
                      <a:pt x="42" y="8"/>
                      <a:pt x="39" y="11"/>
                      <a:pt x="37" y="13"/>
                    </a:cubicBezTo>
                    <a:close/>
                    <a:moveTo>
                      <a:pt x="43" y="8"/>
                    </a:moveTo>
                    <a:cubicBezTo>
                      <a:pt x="41" y="10"/>
                      <a:pt x="40" y="11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40" y="11"/>
                      <a:pt x="46" y="5"/>
                      <a:pt x="43" y="8"/>
                    </a:cubicBezTo>
                    <a:close/>
                    <a:moveTo>
                      <a:pt x="19" y="26"/>
                    </a:moveTo>
                    <a:cubicBezTo>
                      <a:pt x="19" y="26"/>
                      <a:pt x="19" y="26"/>
                      <a:pt x="20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lose/>
                    <a:moveTo>
                      <a:pt x="24" y="19"/>
                    </a:moveTo>
                    <a:cubicBezTo>
                      <a:pt x="21" y="21"/>
                      <a:pt x="19" y="23"/>
                      <a:pt x="18" y="25"/>
                    </a:cubicBezTo>
                    <a:cubicBezTo>
                      <a:pt x="17" y="24"/>
                      <a:pt x="17" y="24"/>
                      <a:pt x="16" y="23"/>
                    </a:cubicBezTo>
                    <a:cubicBezTo>
                      <a:pt x="19" y="22"/>
                      <a:pt x="21" y="21"/>
                      <a:pt x="24" y="19"/>
                    </a:cubicBezTo>
                    <a:close/>
                    <a:moveTo>
                      <a:pt x="14" y="41"/>
                    </a:moveTo>
                    <a:cubicBezTo>
                      <a:pt x="16" y="39"/>
                      <a:pt x="17" y="38"/>
                      <a:pt x="19" y="36"/>
                    </a:cubicBezTo>
                    <a:cubicBezTo>
                      <a:pt x="22" y="33"/>
                      <a:pt x="25" y="30"/>
                      <a:pt x="29" y="27"/>
                    </a:cubicBezTo>
                    <a:cubicBezTo>
                      <a:pt x="35" y="21"/>
                      <a:pt x="42" y="15"/>
                      <a:pt x="48" y="9"/>
                    </a:cubicBezTo>
                    <a:cubicBezTo>
                      <a:pt x="48" y="9"/>
                      <a:pt x="49" y="10"/>
                      <a:pt x="50" y="10"/>
                    </a:cubicBezTo>
                    <a:cubicBezTo>
                      <a:pt x="37" y="20"/>
                      <a:pt x="25" y="31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close/>
                    <a:moveTo>
                      <a:pt x="47" y="8"/>
                    </a:moveTo>
                    <a:cubicBezTo>
                      <a:pt x="44" y="10"/>
                      <a:pt x="42" y="13"/>
                      <a:pt x="39" y="15"/>
                    </a:cubicBezTo>
                    <a:cubicBezTo>
                      <a:pt x="35" y="19"/>
                      <a:pt x="31" y="21"/>
                      <a:pt x="27" y="25"/>
                    </a:cubicBezTo>
                    <a:cubicBezTo>
                      <a:pt x="24" y="27"/>
                      <a:pt x="22" y="31"/>
                      <a:pt x="19" y="33"/>
                    </a:cubicBezTo>
                    <a:cubicBezTo>
                      <a:pt x="15" y="36"/>
                      <a:pt x="11" y="39"/>
                      <a:pt x="8" y="43"/>
                    </a:cubicBezTo>
                    <a:cubicBezTo>
                      <a:pt x="9" y="41"/>
                      <a:pt x="12" y="37"/>
                      <a:pt x="15" y="35"/>
                    </a:cubicBezTo>
                    <a:cubicBezTo>
                      <a:pt x="19" y="32"/>
                      <a:pt x="22" y="29"/>
                      <a:pt x="25" y="25"/>
                    </a:cubicBezTo>
                    <a:cubicBezTo>
                      <a:pt x="31" y="18"/>
                      <a:pt x="39" y="13"/>
                      <a:pt x="45" y="6"/>
                    </a:cubicBezTo>
                    <a:cubicBezTo>
                      <a:pt x="46" y="7"/>
                      <a:pt x="46" y="8"/>
                      <a:pt x="47" y="8"/>
                    </a:cubicBezTo>
                    <a:close/>
                    <a:moveTo>
                      <a:pt x="14" y="21"/>
                    </a:moveTo>
                    <a:cubicBezTo>
                      <a:pt x="16" y="20"/>
                      <a:pt x="18" y="19"/>
                      <a:pt x="20" y="18"/>
                    </a:cubicBezTo>
                    <a:cubicBezTo>
                      <a:pt x="23" y="16"/>
                      <a:pt x="19" y="19"/>
                      <a:pt x="19" y="20"/>
                    </a:cubicBezTo>
                    <a:cubicBezTo>
                      <a:pt x="18" y="21"/>
                      <a:pt x="17" y="21"/>
                      <a:pt x="16" y="22"/>
                    </a:cubicBezTo>
                    <a:cubicBezTo>
                      <a:pt x="15" y="22"/>
                      <a:pt x="15" y="21"/>
                      <a:pt x="14" y="21"/>
                    </a:cubicBezTo>
                    <a:close/>
                    <a:moveTo>
                      <a:pt x="12" y="47"/>
                    </a:moveTo>
                    <a:cubicBezTo>
                      <a:pt x="11" y="47"/>
                      <a:pt x="11" y="46"/>
                      <a:pt x="10" y="4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1" y="45"/>
                      <a:pt x="11" y="45"/>
                      <a:pt x="12" y="45"/>
                    </a:cubicBezTo>
                    <a:cubicBezTo>
                      <a:pt x="22" y="35"/>
                      <a:pt x="32" y="26"/>
                      <a:pt x="43" y="17"/>
                    </a:cubicBezTo>
                    <a:cubicBezTo>
                      <a:pt x="44" y="15"/>
                      <a:pt x="46" y="14"/>
                      <a:pt x="48" y="13"/>
                    </a:cubicBezTo>
                    <a:cubicBezTo>
                      <a:pt x="45" y="15"/>
                      <a:pt x="43" y="17"/>
                      <a:pt x="40" y="19"/>
                    </a:cubicBezTo>
                    <a:cubicBezTo>
                      <a:pt x="35" y="23"/>
                      <a:pt x="31" y="28"/>
                      <a:pt x="27" y="33"/>
                    </a:cubicBezTo>
                    <a:cubicBezTo>
                      <a:pt x="27" y="33"/>
                      <a:pt x="27" y="33"/>
                      <a:pt x="26" y="33"/>
                    </a:cubicBezTo>
                    <a:cubicBezTo>
                      <a:pt x="22" y="38"/>
                      <a:pt x="17" y="42"/>
                      <a:pt x="12" y="47"/>
                    </a:cubicBezTo>
                    <a:close/>
                    <a:moveTo>
                      <a:pt x="42" y="47"/>
                    </a:moveTo>
                    <a:cubicBezTo>
                      <a:pt x="41" y="47"/>
                      <a:pt x="41" y="46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3" y="44"/>
                      <a:pt x="46" y="42"/>
                      <a:pt x="49" y="41"/>
                    </a:cubicBezTo>
                    <a:cubicBezTo>
                      <a:pt x="46" y="43"/>
                      <a:pt x="44" y="45"/>
                      <a:pt x="42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87"/>
              <p:cNvSpPr>
                <a:spLocks noEditPoints="1"/>
              </p:cNvSpPr>
              <p:nvPr/>
            </p:nvSpPr>
            <p:spPr bwMode="auto">
              <a:xfrm>
                <a:off x="6548" y="1010"/>
                <a:ext cx="128" cy="118"/>
              </a:xfrm>
              <a:custGeom>
                <a:avLst/>
                <a:gdLst>
                  <a:gd name="T0" fmla="*/ 43 w 54"/>
                  <a:gd name="T1" fmla="*/ 0 h 50"/>
                  <a:gd name="T2" fmla="*/ 13 w 54"/>
                  <a:gd name="T3" fmla="*/ 1 h 50"/>
                  <a:gd name="T4" fmla="*/ 12 w 54"/>
                  <a:gd name="T5" fmla="*/ 1 h 50"/>
                  <a:gd name="T6" fmla="*/ 16 w 54"/>
                  <a:gd name="T7" fmla="*/ 27 h 50"/>
                  <a:gd name="T8" fmla="*/ 11 w 54"/>
                  <a:gd name="T9" fmla="*/ 50 h 50"/>
                  <a:gd name="T10" fmla="*/ 40 w 54"/>
                  <a:gd name="T11" fmla="*/ 50 h 50"/>
                  <a:gd name="T12" fmla="*/ 52 w 54"/>
                  <a:gd name="T13" fmla="*/ 38 h 50"/>
                  <a:gd name="T14" fmla="*/ 53 w 54"/>
                  <a:gd name="T15" fmla="*/ 11 h 50"/>
                  <a:gd name="T16" fmla="*/ 39 w 54"/>
                  <a:gd name="T17" fmla="*/ 44 h 50"/>
                  <a:gd name="T18" fmla="*/ 37 w 54"/>
                  <a:gd name="T19" fmla="*/ 42 h 50"/>
                  <a:gd name="T20" fmla="*/ 35 w 54"/>
                  <a:gd name="T21" fmla="*/ 40 h 50"/>
                  <a:gd name="T22" fmla="*/ 33 w 54"/>
                  <a:gd name="T23" fmla="*/ 37 h 50"/>
                  <a:gd name="T24" fmla="*/ 33 w 54"/>
                  <a:gd name="T25" fmla="*/ 37 h 50"/>
                  <a:gd name="T26" fmla="*/ 32 w 54"/>
                  <a:gd name="T27" fmla="*/ 36 h 50"/>
                  <a:gd name="T28" fmla="*/ 36 w 54"/>
                  <a:gd name="T29" fmla="*/ 27 h 50"/>
                  <a:gd name="T30" fmla="*/ 44 w 54"/>
                  <a:gd name="T31" fmla="*/ 42 h 50"/>
                  <a:gd name="T32" fmla="*/ 40 w 54"/>
                  <a:gd name="T33" fmla="*/ 42 h 50"/>
                  <a:gd name="T34" fmla="*/ 43 w 54"/>
                  <a:gd name="T35" fmla="*/ 33 h 50"/>
                  <a:gd name="T36" fmla="*/ 41 w 54"/>
                  <a:gd name="T37" fmla="*/ 31 h 50"/>
                  <a:gd name="T38" fmla="*/ 44 w 54"/>
                  <a:gd name="T39" fmla="*/ 42 h 50"/>
                  <a:gd name="T40" fmla="*/ 38 w 54"/>
                  <a:gd name="T41" fmla="*/ 28 h 50"/>
                  <a:gd name="T42" fmla="*/ 37 w 54"/>
                  <a:gd name="T43" fmla="*/ 26 h 50"/>
                  <a:gd name="T44" fmla="*/ 36 w 54"/>
                  <a:gd name="T45" fmla="*/ 25 h 50"/>
                  <a:gd name="T46" fmla="*/ 36 w 54"/>
                  <a:gd name="T47" fmla="*/ 24 h 50"/>
                  <a:gd name="T48" fmla="*/ 37 w 54"/>
                  <a:gd name="T49" fmla="*/ 18 h 50"/>
                  <a:gd name="T50" fmla="*/ 28 w 54"/>
                  <a:gd name="T51" fmla="*/ 26 h 50"/>
                  <a:gd name="T52" fmla="*/ 14 w 54"/>
                  <a:gd name="T53" fmla="*/ 33 h 50"/>
                  <a:gd name="T54" fmla="*/ 22 w 54"/>
                  <a:gd name="T55" fmla="*/ 27 h 50"/>
                  <a:gd name="T56" fmla="*/ 19 w 54"/>
                  <a:gd name="T57" fmla="*/ 16 h 50"/>
                  <a:gd name="T58" fmla="*/ 18 w 54"/>
                  <a:gd name="T59" fmla="*/ 13 h 50"/>
                  <a:gd name="T60" fmla="*/ 14 w 54"/>
                  <a:gd name="T61" fmla="*/ 9 h 50"/>
                  <a:gd name="T62" fmla="*/ 10 w 54"/>
                  <a:gd name="T63" fmla="*/ 16 h 50"/>
                  <a:gd name="T64" fmla="*/ 10 w 54"/>
                  <a:gd name="T65" fmla="*/ 8 h 50"/>
                  <a:gd name="T66" fmla="*/ 12 w 54"/>
                  <a:gd name="T67" fmla="*/ 4 h 50"/>
                  <a:gd name="T68" fmla="*/ 16 w 54"/>
                  <a:gd name="T69" fmla="*/ 10 h 50"/>
                  <a:gd name="T70" fmla="*/ 15 w 54"/>
                  <a:gd name="T71" fmla="*/ 8 h 50"/>
                  <a:gd name="T72" fmla="*/ 11 w 54"/>
                  <a:gd name="T73" fmla="*/ 16 h 50"/>
                  <a:gd name="T74" fmla="*/ 19 w 54"/>
                  <a:gd name="T75" fmla="*/ 15 h 50"/>
                  <a:gd name="T76" fmla="*/ 22 w 54"/>
                  <a:gd name="T77" fmla="*/ 16 h 50"/>
                  <a:gd name="T78" fmla="*/ 22 w 54"/>
                  <a:gd name="T79" fmla="*/ 16 h 50"/>
                  <a:gd name="T80" fmla="*/ 22 w 54"/>
                  <a:gd name="T81" fmla="*/ 16 h 50"/>
                  <a:gd name="T82" fmla="*/ 43 w 54"/>
                  <a:gd name="T83" fmla="*/ 5 h 50"/>
                  <a:gd name="T84" fmla="*/ 22 w 54"/>
                  <a:gd name="T85" fmla="*/ 23 h 50"/>
                  <a:gd name="T86" fmla="*/ 26 w 54"/>
                  <a:gd name="T87" fmla="*/ 19 h 50"/>
                  <a:gd name="T88" fmla="*/ 19 w 54"/>
                  <a:gd name="T89" fmla="*/ 27 h 50"/>
                  <a:gd name="T90" fmla="*/ 28 w 54"/>
                  <a:gd name="T91" fmla="*/ 19 h 50"/>
                  <a:gd name="T92" fmla="*/ 45 w 54"/>
                  <a:gd name="T93" fmla="*/ 6 h 50"/>
                  <a:gd name="T94" fmla="*/ 39 w 54"/>
                  <a:gd name="T95" fmla="*/ 11 h 50"/>
                  <a:gd name="T96" fmla="*/ 19 w 54"/>
                  <a:gd name="T97" fmla="*/ 26 h 50"/>
                  <a:gd name="T98" fmla="*/ 18 w 54"/>
                  <a:gd name="T99" fmla="*/ 25 h 50"/>
                  <a:gd name="T100" fmla="*/ 19 w 54"/>
                  <a:gd name="T101" fmla="*/ 36 h 50"/>
                  <a:gd name="T102" fmla="*/ 14 w 54"/>
                  <a:gd name="T103" fmla="*/ 41 h 50"/>
                  <a:gd name="T104" fmla="*/ 27 w 54"/>
                  <a:gd name="T105" fmla="*/ 24 h 50"/>
                  <a:gd name="T106" fmla="*/ 25 w 54"/>
                  <a:gd name="T107" fmla="*/ 25 h 50"/>
                  <a:gd name="T108" fmla="*/ 20 w 54"/>
                  <a:gd name="T109" fmla="*/ 18 h 50"/>
                  <a:gd name="T110" fmla="*/ 12 w 54"/>
                  <a:gd name="T111" fmla="*/ 47 h 50"/>
                  <a:gd name="T112" fmla="*/ 43 w 54"/>
                  <a:gd name="T113" fmla="*/ 17 h 50"/>
                  <a:gd name="T114" fmla="*/ 26 w 54"/>
                  <a:gd name="T115" fmla="*/ 33 h 50"/>
                  <a:gd name="T116" fmla="*/ 41 w 54"/>
                  <a:gd name="T117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4" h="50">
                    <a:moveTo>
                      <a:pt x="53" y="10"/>
                    </a:moveTo>
                    <a:cubicBezTo>
                      <a:pt x="50" y="7"/>
                      <a:pt x="47" y="4"/>
                      <a:pt x="44" y="1"/>
                    </a:cubicBezTo>
                    <a:cubicBezTo>
                      <a:pt x="44" y="1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2" y="0"/>
                      <a:pt x="42" y="1"/>
                    </a:cubicBezTo>
                    <a:cubicBezTo>
                      <a:pt x="36" y="5"/>
                      <a:pt x="31" y="11"/>
                      <a:pt x="26" y="16"/>
                    </a:cubicBezTo>
                    <a:cubicBezTo>
                      <a:pt x="21" y="11"/>
                      <a:pt x="18" y="6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8" y="3"/>
                      <a:pt x="5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1" y="11"/>
                    </a:cubicBezTo>
                    <a:cubicBezTo>
                      <a:pt x="6" y="16"/>
                      <a:pt x="11" y="22"/>
                      <a:pt x="16" y="27"/>
                    </a:cubicBezTo>
                    <a:cubicBezTo>
                      <a:pt x="12" y="32"/>
                      <a:pt x="6" y="35"/>
                      <a:pt x="2" y="40"/>
                    </a:cubicBezTo>
                    <a:cubicBezTo>
                      <a:pt x="2" y="40"/>
                      <a:pt x="2" y="41"/>
                      <a:pt x="2" y="41"/>
                    </a:cubicBezTo>
                    <a:cubicBezTo>
                      <a:pt x="2" y="41"/>
                      <a:pt x="2" y="42"/>
                      <a:pt x="2" y="42"/>
                    </a:cubicBezTo>
                    <a:cubicBezTo>
                      <a:pt x="5" y="45"/>
                      <a:pt x="8" y="48"/>
                      <a:pt x="11" y="50"/>
                    </a:cubicBezTo>
                    <a:cubicBezTo>
                      <a:pt x="11" y="50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50"/>
                    </a:cubicBezTo>
                    <a:cubicBezTo>
                      <a:pt x="18" y="45"/>
                      <a:pt x="23" y="40"/>
                      <a:pt x="27" y="36"/>
                    </a:cubicBezTo>
                    <a:cubicBezTo>
                      <a:pt x="32" y="40"/>
                      <a:pt x="35" y="46"/>
                      <a:pt x="40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2" y="50"/>
                      <a:pt x="42" y="50"/>
                    </a:cubicBezTo>
                    <a:cubicBezTo>
                      <a:pt x="46" y="46"/>
                      <a:pt x="50" y="44"/>
                      <a:pt x="52" y="40"/>
                    </a:cubicBezTo>
                    <a:cubicBezTo>
                      <a:pt x="53" y="39"/>
                      <a:pt x="53" y="39"/>
                      <a:pt x="52" y="38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48" y="34"/>
                      <a:pt x="44" y="28"/>
                      <a:pt x="39" y="24"/>
                    </a:cubicBezTo>
                    <a:cubicBezTo>
                      <a:pt x="44" y="20"/>
                      <a:pt x="48" y="16"/>
                      <a:pt x="53" y="12"/>
                    </a:cubicBezTo>
                    <a:cubicBezTo>
                      <a:pt x="53" y="12"/>
                      <a:pt x="53" y="12"/>
                      <a:pt x="53" y="11"/>
                    </a:cubicBezTo>
                    <a:cubicBezTo>
                      <a:pt x="54" y="11"/>
                      <a:pt x="54" y="10"/>
                      <a:pt x="53" y="10"/>
                    </a:cubicBezTo>
                    <a:close/>
                    <a:moveTo>
                      <a:pt x="40" y="45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5"/>
                      <a:pt x="39" y="45"/>
                      <a:pt x="39" y="44"/>
                    </a:cubicBezTo>
                    <a:cubicBezTo>
                      <a:pt x="40" y="43"/>
                      <a:pt x="41" y="42"/>
                      <a:pt x="42" y="42"/>
                    </a:cubicBezTo>
                    <a:cubicBezTo>
                      <a:pt x="43" y="40"/>
                      <a:pt x="45" y="40"/>
                      <a:pt x="46" y="39"/>
                    </a:cubicBezTo>
                    <a:cubicBezTo>
                      <a:pt x="44" y="41"/>
                      <a:pt x="42" y="43"/>
                      <a:pt x="40" y="45"/>
                    </a:cubicBezTo>
                    <a:close/>
                    <a:moveTo>
                      <a:pt x="37" y="42"/>
                    </a:moveTo>
                    <a:cubicBezTo>
                      <a:pt x="39" y="40"/>
                      <a:pt x="42" y="38"/>
                      <a:pt x="44" y="36"/>
                    </a:cubicBezTo>
                    <a:cubicBezTo>
                      <a:pt x="41" y="38"/>
                      <a:pt x="40" y="41"/>
                      <a:pt x="38" y="44"/>
                    </a:cubicBezTo>
                    <a:cubicBezTo>
                      <a:pt x="38" y="43"/>
                      <a:pt x="37" y="43"/>
                      <a:pt x="37" y="42"/>
                    </a:cubicBezTo>
                    <a:close/>
                    <a:moveTo>
                      <a:pt x="35" y="40"/>
                    </a:moveTo>
                    <a:cubicBezTo>
                      <a:pt x="37" y="39"/>
                      <a:pt x="40" y="37"/>
                      <a:pt x="41" y="35"/>
                    </a:cubicBezTo>
                    <a:cubicBezTo>
                      <a:pt x="39" y="37"/>
                      <a:pt x="38" y="39"/>
                      <a:pt x="36" y="41"/>
                    </a:cubicBezTo>
                    <a:cubicBezTo>
                      <a:pt x="36" y="41"/>
                      <a:pt x="35" y="40"/>
                      <a:pt x="35" y="40"/>
                    </a:cubicBezTo>
                    <a:close/>
                    <a:moveTo>
                      <a:pt x="33" y="37"/>
                    </a:moveTo>
                    <a:cubicBezTo>
                      <a:pt x="35" y="36"/>
                      <a:pt x="37" y="33"/>
                      <a:pt x="40" y="32"/>
                    </a:cubicBezTo>
                    <a:cubicBezTo>
                      <a:pt x="40" y="31"/>
                      <a:pt x="38" y="34"/>
                      <a:pt x="38" y="34"/>
                    </a:cubicBezTo>
                    <a:cubicBezTo>
                      <a:pt x="37" y="36"/>
                      <a:pt x="36" y="38"/>
                      <a:pt x="35" y="39"/>
                    </a:cubicBezTo>
                    <a:cubicBezTo>
                      <a:pt x="34" y="39"/>
                      <a:pt x="33" y="38"/>
                      <a:pt x="33" y="37"/>
                    </a:cubicBezTo>
                    <a:close/>
                    <a:moveTo>
                      <a:pt x="30" y="34"/>
                    </a:moveTo>
                    <a:cubicBezTo>
                      <a:pt x="33" y="33"/>
                      <a:pt x="35" y="31"/>
                      <a:pt x="37" y="29"/>
                    </a:cubicBezTo>
                    <a:cubicBezTo>
                      <a:pt x="36" y="30"/>
                      <a:pt x="35" y="33"/>
                      <a:pt x="35" y="34"/>
                    </a:cubicBezTo>
                    <a:cubicBezTo>
                      <a:pt x="34" y="35"/>
                      <a:pt x="33" y="36"/>
                      <a:pt x="32" y="36"/>
                    </a:cubicBezTo>
                    <a:cubicBezTo>
                      <a:pt x="32" y="36"/>
                      <a:pt x="31" y="35"/>
                      <a:pt x="30" y="34"/>
                    </a:cubicBezTo>
                    <a:close/>
                    <a:moveTo>
                      <a:pt x="28" y="33"/>
                    </a:move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1"/>
                      <a:pt x="33" y="29"/>
                      <a:pt x="36" y="27"/>
                    </a:cubicBezTo>
                    <a:cubicBezTo>
                      <a:pt x="35" y="28"/>
                      <a:pt x="34" y="30"/>
                      <a:pt x="32" y="31"/>
                    </a:cubicBezTo>
                    <a:cubicBezTo>
                      <a:pt x="31" y="32"/>
                      <a:pt x="30" y="33"/>
                      <a:pt x="29" y="34"/>
                    </a:cubicBezTo>
                    <a:cubicBezTo>
                      <a:pt x="29" y="33"/>
                      <a:pt x="29" y="33"/>
                      <a:pt x="28" y="33"/>
                    </a:cubicBezTo>
                    <a:close/>
                    <a:moveTo>
                      <a:pt x="44" y="42"/>
                    </a:moveTo>
                    <a:cubicBezTo>
                      <a:pt x="45" y="41"/>
                      <a:pt x="46" y="39"/>
                      <a:pt x="48" y="38"/>
                    </a:cubicBezTo>
                    <a:cubicBezTo>
                      <a:pt x="48" y="38"/>
                      <a:pt x="48" y="37"/>
                      <a:pt x="47" y="38"/>
                    </a:cubicBezTo>
                    <a:cubicBezTo>
                      <a:pt x="45" y="38"/>
                      <a:pt x="43" y="39"/>
                      <a:pt x="41" y="41"/>
                    </a:cubicBezTo>
                    <a:cubicBezTo>
                      <a:pt x="40" y="42"/>
                      <a:pt x="38" y="45"/>
                      <a:pt x="40" y="42"/>
                    </a:cubicBezTo>
                    <a:cubicBezTo>
                      <a:pt x="42" y="39"/>
                      <a:pt x="43" y="38"/>
                      <a:pt x="45" y="36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1" y="37"/>
                      <a:pt x="39" y="39"/>
                      <a:pt x="36" y="41"/>
                    </a:cubicBezTo>
                    <a:cubicBezTo>
                      <a:pt x="38" y="40"/>
                      <a:pt x="41" y="36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0" y="34"/>
                      <a:pt x="39" y="36"/>
                      <a:pt x="37" y="38"/>
                    </a:cubicBezTo>
                    <a:cubicBezTo>
                      <a:pt x="34" y="40"/>
                      <a:pt x="37" y="37"/>
                      <a:pt x="38" y="36"/>
                    </a:cubicBezTo>
                    <a:cubicBezTo>
                      <a:pt x="39" y="34"/>
                      <a:pt x="40" y="33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33"/>
                      <a:pt x="46" y="36"/>
                      <a:pt x="49" y="39"/>
                    </a:cubicBezTo>
                    <a:cubicBezTo>
                      <a:pt x="47" y="40"/>
                      <a:pt x="45" y="41"/>
                      <a:pt x="44" y="43"/>
                    </a:cubicBezTo>
                    <a:cubicBezTo>
                      <a:pt x="39" y="47"/>
                      <a:pt x="43" y="43"/>
                      <a:pt x="44" y="42"/>
                    </a:cubicBezTo>
                    <a:close/>
                    <a:moveTo>
                      <a:pt x="41" y="30"/>
                    </a:moveTo>
                    <a:cubicBezTo>
                      <a:pt x="39" y="31"/>
                      <a:pt x="38" y="32"/>
                      <a:pt x="36" y="34"/>
                    </a:cubicBezTo>
                    <a:cubicBezTo>
                      <a:pt x="34" y="35"/>
                      <a:pt x="31" y="39"/>
                      <a:pt x="34" y="35"/>
                    </a:cubicBezTo>
                    <a:cubicBezTo>
                      <a:pt x="36" y="33"/>
                      <a:pt x="38" y="31"/>
                      <a:pt x="38" y="28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6" y="30"/>
                      <a:pt x="34" y="31"/>
                      <a:pt x="32" y="33"/>
                    </a:cubicBezTo>
                    <a:cubicBezTo>
                      <a:pt x="29" y="35"/>
                      <a:pt x="31" y="33"/>
                      <a:pt x="32" y="32"/>
                    </a:cubicBezTo>
                    <a:cubicBezTo>
                      <a:pt x="34" y="30"/>
                      <a:pt x="36" y="28"/>
                      <a:pt x="37" y="26"/>
                    </a:cubicBezTo>
                    <a:cubicBezTo>
                      <a:pt x="38" y="27"/>
                      <a:pt x="40" y="29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4" y="27"/>
                      <a:pt x="31" y="29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30" y="29"/>
                      <a:pt x="32" y="27"/>
                      <a:pt x="34" y="26"/>
                    </a:cubicBezTo>
                    <a:cubicBezTo>
                      <a:pt x="34" y="25"/>
                      <a:pt x="35" y="24"/>
                      <a:pt x="36" y="24"/>
                    </a:cubicBezTo>
                    <a:cubicBezTo>
                      <a:pt x="36" y="24"/>
                      <a:pt x="36" y="25"/>
                      <a:pt x="36" y="25"/>
                    </a:cubicBezTo>
                    <a:close/>
                    <a:moveTo>
                      <a:pt x="7" y="43"/>
                    </a:moveTo>
                    <a:cubicBezTo>
                      <a:pt x="13" y="37"/>
                      <a:pt x="20" y="33"/>
                      <a:pt x="25" y="27"/>
                    </a:cubicBezTo>
                    <a:cubicBezTo>
                      <a:pt x="29" y="23"/>
                      <a:pt x="33" y="21"/>
                      <a:pt x="37" y="18"/>
                    </a:cubicBezTo>
                    <a:cubicBezTo>
                      <a:pt x="40" y="15"/>
                      <a:pt x="42" y="13"/>
                      <a:pt x="45" y="10"/>
                    </a:cubicBezTo>
                    <a:cubicBezTo>
                      <a:pt x="48" y="7"/>
                      <a:pt x="43" y="12"/>
                      <a:pt x="42" y="13"/>
                    </a:cubicBezTo>
                    <a:cubicBezTo>
                      <a:pt x="41" y="14"/>
                      <a:pt x="39" y="16"/>
                      <a:pt x="38" y="17"/>
                    </a:cubicBezTo>
                    <a:cubicBezTo>
                      <a:pt x="35" y="20"/>
                      <a:pt x="31" y="23"/>
                      <a:pt x="28" y="26"/>
                    </a:cubicBezTo>
                    <a:cubicBezTo>
                      <a:pt x="21" y="32"/>
                      <a:pt x="15" y="38"/>
                      <a:pt x="10" y="45"/>
                    </a:cubicBezTo>
                    <a:cubicBezTo>
                      <a:pt x="9" y="44"/>
                      <a:pt x="8" y="44"/>
                      <a:pt x="7" y="43"/>
                    </a:cubicBezTo>
                    <a:close/>
                    <a:moveTo>
                      <a:pt x="6" y="41"/>
                    </a:moveTo>
                    <a:cubicBezTo>
                      <a:pt x="8" y="38"/>
                      <a:pt x="11" y="35"/>
                      <a:pt x="14" y="33"/>
                    </a:cubicBezTo>
                    <a:cubicBezTo>
                      <a:pt x="15" y="32"/>
                      <a:pt x="15" y="32"/>
                      <a:pt x="16" y="31"/>
                    </a:cubicBezTo>
                    <a:cubicBezTo>
                      <a:pt x="19" y="28"/>
                      <a:pt x="22" y="26"/>
                      <a:pt x="25" y="23"/>
                    </a:cubicBezTo>
                    <a:cubicBezTo>
                      <a:pt x="27" y="21"/>
                      <a:pt x="30" y="19"/>
                      <a:pt x="32" y="17"/>
                    </a:cubicBezTo>
                    <a:cubicBezTo>
                      <a:pt x="29" y="20"/>
                      <a:pt x="25" y="23"/>
                      <a:pt x="22" y="27"/>
                    </a:cubicBezTo>
                    <a:cubicBezTo>
                      <a:pt x="17" y="32"/>
                      <a:pt x="10" y="36"/>
                      <a:pt x="7" y="43"/>
                    </a:cubicBezTo>
                    <a:cubicBezTo>
                      <a:pt x="6" y="42"/>
                      <a:pt x="6" y="42"/>
                      <a:pt x="6" y="41"/>
                    </a:cubicBezTo>
                    <a:close/>
                    <a:moveTo>
                      <a:pt x="12" y="19"/>
                    </a:moveTo>
                    <a:cubicBezTo>
                      <a:pt x="14" y="18"/>
                      <a:pt x="16" y="17"/>
                      <a:pt x="19" y="16"/>
                    </a:cubicBezTo>
                    <a:cubicBezTo>
                      <a:pt x="17" y="17"/>
                      <a:pt x="15" y="18"/>
                      <a:pt x="13" y="20"/>
                    </a:cubicBezTo>
                    <a:cubicBezTo>
                      <a:pt x="13" y="19"/>
                      <a:pt x="12" y="19"/>
                      <a:pt x="12" y="19"/>
                    </a:cubicBezTo>
                    <a:close/>
                    <a:moveTo>
                      <a:pt x="10" y="17"/>
                    </a:moveTo>
                    <a:cubicBezTo>
                      <a:pt x="13" y="16"/>
                      <a:pt x="16" y="14"/>
                      <a:pt x="18" y="13"/>
                    </a:cubicBezTo>
                    <a:cubicBezTo>
                      <a:pt x="16" y="14"/>
                      <a:pt x="13" y="16"/>
                      <a:pt x="11" y="18"/>
                    </a:cubicBezTo>
                    <a:cubicBezTo>
                      <a:pt x="11" y="17"/>
                      <a:pt x="11" y="17"/>
                      <a:pt x="10" y="17"/>
                    </a:cubicBezTo>
                    <a:close/>
                    <a:moveTo>
                      <a:pt x="7" y="13"/>
                    </a:moveTo>
                    <a:cubicBezTo>
                      <a:pt x="9" y="12"/>
                      <a:pt x="12" y="10"/>
                      <a:pt x="14" y="9"/>
                    </a:cubicBezTo>
                    <a:cubicBezTo>
                      <a:pt x="12" y="10"/>
                      <a:pt x="10" y="12"/>
                      <a:pt x="9" y="14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1" y="14"/>
                      <a:pt x="13" y="12"/>
                      <a:pt x="15" y="11"/>
                    </a:cubicBezTo>
                    <a:cubicBezTo>
                      <a:pt x="13" y="12"/>
                      <a:pt x="11" y="14"/>
                      <a:pt x="10" y="16"/>
                    </a:cubicBezTo>
                    <a:cubicBezTo>
                      <a:pt x="9" y="15"/>
                      <a:pt x="8" y="14"/>
                      <a:pt x="7" y="13"/>
                    </a:cubicBezTo>
                    <a:close/>
                    <a:moveTo>
                      <a:pt x="5" y="11"/>
                    </a:moveTo>
                    <a:cubicBezTo>
                      <a:pt x="7" y="10"/>
                      <a:pt x="9" y="9"/>
                      <a:pt x="11" y="7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9"/>
                      <a:pt x="8" y="11"/>
                      <a:pt x="6" y="12"/>
                    </a:cubicBezTo>
                    <a:cubicBezTo>
                      <a:pt x="6" y="12"/>
                      <a:pt x="5" y="11"/>
                      <a:pt x="5" y="11"/>
                    </a:cubicBezTo>
                    <a:close/>
                    <a:moveTo>
                      <a:pt x="4" y="10"/>
                    </a:moveTo>
                    <a:cubicBezTo>
                      <a:pt x="7" y="8"/>
                      <a:pt x="9" y="6"/>
                      <a:pt x="12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0" y="7"/>
                      <a:pt x="7" y="8"/>
                      <a:pt x="5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  <a:moveTo>
                      <a:pt x="16" y="10"/>
                    </a:moveTo>
                    <a:cubicBezTo>
                      <a:pt x="14" y="11"/>
                      <a:pt x="13" y="12"/>
                      <a:pt x="11" y="13"/>
                    </a:cubicBezTo>
                    <a:cubicBezTo>
                      <a:pt x="11" y="12"/>
                      <a:pt x="11" y="12"/>
                      <a:pt x="12" y="11"/>
                    </a:cubicBezTo>
                    <a:cubicBezTo>
                      <a:pt x="13" y="10"/>
                      <a:pt x="14" y="9"/>
                      <a:pt x="15" y="8"/>
                    </a:cubicBezTo>
                    <a:cubicBezTo>
                      <a:pt x="15" y="8"/>
                      <a:pt x="15" y="7"/>
                      <a:pt x="15" y="8"/>
                    </a:cubicBezTo>
                    <a:cubicBezTo>
                      <a:pt x="12" y="9"/>
                      <a:pt x="10" y="11"/>
                      <a:pt x="7" y="12"/>
                    </a:cubicBezTo>
                    <a:cubicBezTo>
                      <a:pt x="9" y="11"/>
                      <a:pt x="11" y="8"/>
                      <a:pt x="14" y="6"/>
                    </a:cubicBezTo>
                    <a:cubicBezTo>
                      <a:pt x="15" y="8"/>
                      <a:pt x="17" y="10"/>
                      <a:pt x="19" y="12"/>
                    </a:cubicBezTo>
                    <a:cubicBezTo>
                      <a:pt x="16" y="13"/>
                      <a:pt x="14" y="15"/>
                      <a:pt x="11" y="16"/>
                    </a:cubicBezTo>
                    <a:cubicBezTo>
                      <a:pt x="12" y="15"/>
                      <a:pt x="15" y="12"/>
                      <a:pt x="17" y="11"/>
                    </a:cubicBezTo>
                    <a:cubicBezTo>
                      <a:pt x="17" y="10"/>
                      <a:pt x="16" y="10"/>
                      <a:pt x="16" y="10"/>
                    </a:cubicBezTo>
                    <a:close/>
                    <a:moveTo>
                      <a:pt x="20" y="15"/>
                    </a:moveTo>
                    <a:cubicBezTo>
                      <a:pt x="20" y="15"/>
                      <a:pt x="20" y="15"/>
                      <a:pt x="19" y="15"/>
                    </a:cubicBezTo>
                    <a:cubicBezTo>
                      <a:pt x="18" y="16"/>
                      <a:pt x="16" y="17"/>
                      <a:pt x="14" y="17"/>
                    </a:cubicBezTo>
                    <a:cubicBezTo>
                      <a:pt x="10" y="18"/>
                      <a:pt x="14" y="17"/>
                      <a:pt x="15" y="16"/>
                    </a:cubicBezTo>
                    <a:cubicBezTo>
                      <a:pt x="17" y="15"/>
                      <a:pt x="18" y="14"/>
                      <a:pt x="19" y="12"/>
                    </a:cubicBezTo>
                    <a:cubicBezTo>
                      <a:pt x="20" y="14"/>
                      <a:pt x="21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19" y="17"/>
                      <a:pt x="16" y="19"/>
                      <a:pt x="14" y="20"/>
                    </a:cubicBezTo>
                    <a:cubicBezTo>
                      <a:pt x="15" y="19"/>
                      <a:pt x="18" y="17"/>
                      <a:pt x="20" y="15"/>
                    </a:cubicBezTo>
                    <a:close/>
                    <a:moveTo>
                      <a:pt x="22" y="16"/>
                    </a:move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7"/>
                      <a:pt x="23" y="17"/>
                      <a:pt x="24" y="18"/>
                    </a:cubicBezTo>
                    <a:cubicBezTo>
                      <a:pt x="22" y="19"/>
                      <a:pt x="19" y="20"/>
                      <a:pt x="17" y="22"/>
                    </a:cubicBezTo>
                    <a:cubicBezTo>
                      <a:pt x="19" y="20"/>
                      <a:pt x="21" y="19"/>
                      <a:pt x="22" y="16"/>
                    </a:cubicBezTo>
                    <a:close/>
                    <a:moveTo>
                      <a:pt x="27" y="19"/>
                    </a:moveTo>
                    <a:cubicBezTo>
                      <a:pt x="32" y="14"/>
                      <a:pt x="37" y="8"/>
                      <a:pt x="43" y="4"/>
                    </a:cubicBezTo>
                    <a:cubicBezTo>
                      <a:pt x="43" y="4"/>
                      <a:pt x="43" y="4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37" y="9"/>
                      <a:pt x="32" y="14"/>
                      <a:pt x="27" y="19"/>
                    </a:cubicBezTo>
                    <a:cubicBezTo>
                      <a:pt x="26" y="19"/>
                      <a:pt x="26" y="19"/>
                      <a:pt x="26" y="20"/>
                    </a:cubicBezTo>
                    <a:cubicBezTo>
                      <a:pt x="25" y="20"/>
                      <a:pt x="24" y="20"/>
                      <a:pt x="24" y="21"/>
                    </a:cubicBezTo>
                    <a:cubicBezTo>
                      <a:pt x="23" y="21"/>
                      <a:pt x="23" y="22"/>
                      <a:pt x="22" y="23"/>
                    </a:cubicBezTo>
                    <a:cubicBezTo>
                      <a:pt x="21" y="23"/>
                      <a:pt x="19" y="25"/>
                      <a:pt x="19" y="25"/>
                    </a:cubicBezTo>
                    <a:cubicBezTo>
                      <a:pt x="20" y="22"/>
                      <a:pt x="23" y="20"/>
                      <a:pt x="24" y="18"/>
                    </a:cubicBezTo>
                    <a:cubicBezTo>
                      <a:pt x="24" y="18"/>
                      <a:pt x="25" y="19"/>
                      <a:pt x="25" y="19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6" y="19"/>
                      <a:pt x="27" y="19"/>
                      <a:pt x="27" y="19"/>
                    </a:cubicBezTo>
                    <a:close/>
                    <a:moveTo>
                      <a:pt x="36" y="13"/>
                    </a:moveTo>
                    <a:cubicBezTo>
                      <a:pt x="33" y="16"/>
                      <a:pt x="30" y="18"/>
                      <a:pt x="27" y="20"/>
                    </a:cubicBezTo>
                    <a:cubicBezTo>
                      <a:pt x="24" y="22"/>
                      <a:pt x="22" y="25"/>
                      <a:pt x="19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20" y="26"/>
                      <a:pt x="21" y="25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4" y="22"/>
                      <a:pt x="26" y="20"/>
                      <a:pt x="28" y="19"/>
                    </a:cubicBezTo>
                    <a:cubicBezTo>
                      <a:pt x="30" y="18"/>
                      <a:pt x="31" y="17"/>
                      <a:pt x="33" y="15"/>
                    </a:cubicBezTo>
                    <a:cubicBezTo>
                      <a:pt x="37" y="12"/>
                      <a:pt x="40" y="9"/>
                      <a:pt x="44" y="5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4" y="5"/>
                      <a:pt x="44" y="5"/>
                      <a:pt x="45" y="6"/>
                    </a:cubicBezTo>
                    <a:cubicBezTo>
                      <a:pt x="41" y="8"/>
                      <a:pt x="39" y="10"/>
                      <a:pt x="36" y="13"/>
                    </a:cubicBezTo>
                    <a:close/>
                    <a:moveTo>
                      <a:pt x="42" y="8"/>
                    </a:moveTo>
                    <a:cubicBezTo>
                      <a:pt x="41" y="10"/>
                      <a:pt x="40" y="11"/>
                      <a:pt x="38" y="12"/>
                    </a:cubicBezTo>
                    <a:cubicBezTo>
                      <a:pt x="38" y="12"/>
                      <a:pt x="39" y="11"/>
                      <a:pt x="39" y="11"/>
                    </a:cubicBezTo>
                    <a:cubicBezTo>
                      <a:pt x="40" y="10"/>
                      <a:pt x="46" y="5"/>
                      <a:pt x="42" y="8"/>
                    </a:cubicBezTo>
                    <a:close/>
                    <a:moveTo>
                      <a:pt x="19" y="26"/>
                    </a:moveTo>
                    <a:cubicBezTo>
                      <a:pt x="19" y="26"/>
                      <a:pt x="19" y="25"/>
                      <a:pt x="19" y="25"/>
                    </a:cubicBezTo>
                    <a:cubicBezTo>
                      <a:pt x="19" y="25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lose/>
                    <a:moveTo>
                      <a:pt x="23" y="19"/>
                    </a:moveTo>
                    <a:cubicBezTo>
                      <a:pt x="21" y="20"/>
                      <a:pt x="19" y="22"/>
                      <a:pt x="18" y="25"/>
                    </a:cubicBezTo>
                    <a:cubicBezTo>
                      <a:pt x="17" y="24"/>
                      <a:pt x="17" y="24"/>
                      <a:pt x="16" y="23"/>
                    </a:cubicBezTo>
                    <a:cubicBezTo>
                      <a:pt x="19" y="22"/>
                      <a:pt x="21" y="20"/>
                      <a:pt x="23" y="19"/>
                    </a:cubicBezTo>
                    <a:close/>
                    <a:moveTo>
                      <a:pt x="14" y="41"/>
                    </a:moveTo>
                    <a:cubicBezTo>
                      <a:pt x="16" y="39"/>
                      <a:pt x="17" y="38"/>
                      <a:pt x="19" y="36"/>
                    </a:cubicBezTo>
                    <a:cubicBezTo>
                      <a:pt x="22" y="33"/>
                      <a:pt x="25" y="30"/>
                      <a:pt x="28" y="27"/>
                    </a:cubicBezTo>
                    <a:cubicBezTo>
                      <a:pt x="35" y="21"/>
                      <a:pt x="42" y="15"/>
                      <a:pt x="47" y="8"/>
                    </a:cubicBezTo>
                    <a:cubicBezTo>
                      <a:pt x="48" y="9"/>
                      <a:pt x="49" y="10"/>
                      <a:pt x="50" y="10"/>
                    </a:cubicBezTo>
                    <a:cubicBezTo>
                      <a:pt x="37" y="20"/>
                      <a:pt x="25" y="30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close/>
                    <a:moveTo>
                      <a:pt x="47" y="8"/>
                    </a:moveTo>
                    <a:cubicBezTo>
                      <a:pt x="44" y="10"/>
                      <a:pt x="41" y="12"/>
                      <a:pt x="39" y="15"/>
                    </a:cubicBezTo>
                    <a:cubicBezTo>
                      <a:pt x="35" y="18"/>
                      <a:pt x="30" y="21"/>
                      <a:pt x="27" y="24"/>
                    </a:cubicBezTo>
                    <a:cubicBezTo>
                      <a:pt x="24" y="27"/>
                      <a:pt x="22" y="30"/>
                      <a:pt x="18" y="33"/>
                    </a:cubicBezTo>
                    <a:cubicBezTo>
                      <a:pt x="15" y="36"/>
                      <a:pt x="11" y="39"/>
                      <a:pt x="7" y="42"/>
                    </a:cubicBezTo>
                    <a:cubicBezTo>
                      <a:pt x="9" y="41"/>
                      <a:pt x="12" y="37"/>
                      <a:pt x="15" y="35"/>
                    </a:cubicBezTo>
                    <a:cubicBezTo>
                      <a:pt x="19" y="32"/>
                      <a:pt x="22" y="28"/>
                      <a:pt x="25" y="25"/>
                    </a:cubicBezTo>
                    <a:cubicBezTo>
                      <a:pt x="31" y="18"/>
                      <a:pt x="39" y="13"/>
                      <a:pt x="45" y="6"/>
                    </a:cubicBezTo>
                    <a:cubicBezTo>
                      <a:pt x="46" y="7"/>
                      <a:pt x="46" y="7"/>
                      <a:pt x="47" y="8"/>
                    </a:cubicBezTo>
                    <a:close/>
                    <a:moveTo>
                      <a:pt x="14" y="21"/>
                    </a:moveTo>
                    <a:cubicBezTo>
                      <a:pt x="16" y="20"/>
                      <a:pt x="18" y="19"/>
                      <a:pt x="20" y="18"/>
                    </a:cubicBezTo>
                    <a:cubicBezTo>
                      <a:pt x="23" y="16"/>
                      <a:pt x="19" y="19"/>
                      <a:pt x="19" y="19"/>
                    </a:cubicBezTo>
                    <a:cubicBezTo>
                      <a:pt x="18" y="20"/>
                      <a:pt x="17" y="21"/>
                      <a:pt x="15" y="22"/>
                    </a:cubicBezTo>
                    <a:cubicBezTo>
                      <a:pt x="15" y="22"/>
                      <a:pt x="14" y="21"/>
                      <a:pt x="14" y="21"/>
                    </a:cubicBezTo>
                    <a:close/>
                    <a:moveTo>
                      <a:pt x="12" y="47"/>
                    </a:moveTo>
                    <a:cubicBezTo>
                      <a:pt x="11" y="46"/>
                      <a:pt x="11" y="46"/>
                      <a:pt x="10" y="46"/>
                    </a:cubicBezTo>
                    <a:cubicBezTo>
                      <a:pt x="10" y="45"/>
                      <a:pt x="11" y="45"/>
                      <a:pt x="11" y="45"/>
                    </a:cubicBezTo>
                    <a:cubicBezTo>
                      <a:pt x="11" y="45"/>
                      <a:pt x="11" y="45"/>
                      <a:pt x="11" y="44"/>
                    </a:cubicBezTo>
                    <a:cubicBezTo>
                      <a:pt x="22" y="35"/>
                      <a:pt x="32" y="25"/>
                      <a:pt x="43" y="17"/>
                    </a:cubicBezTo>
                    <a:cubicBezTo>
                      <a:pt x="44" y="15"/>
                      <a:pt x="46" y="14"/>
                      <a:pt x="48" y="13"/>
                    </a:cubicBezTo>
                    <a:cubicBezTo>
                      <a:pt x="45" y="15"/>
                      <a:pt x="43" y="17"/>
                      <a:pt x="40" y="19"/>
                    </a:cubicBezTo>
                    <a:cubicBezTo>
                      <a:pt x="35" y="23"/>
                      <a:pt x="31" y="27"/>
                      <a:pt x="27" y="32"/>
                    </a:cubicBezTo>
                    <a:cubicBezTo>
                      <a:pt x="27" y="32"/>
                      <a:pt x="26" y="32"/>
                      <a:pt x="26" y="33"/>
                    </a:cubicBezTo>
                    <a:cubicBezTo>
                      <a:pt x="22" y="38"/>
                      <a:pt x="16" y="42"/>
                      <a:pt x="12" y="47"/>
                    </a:cubicBezTo>
                    <a:close/>
                    <a:moveTo>
                      <a:pt x="41" y="47"/>
                    </a:move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3" y="44"/>
                      <a:pt x="46" y="42"/>
                      <a:pt x="48" y="40"/>
                    </a:cubicBezTo>
                    <a:cubicBezTo>
                      <a:pt x="46" y="43"/>
                      <a:pt x="44" y="45"/>
                      <a:pt x="41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88"/>
              <p:cNvSpPr>
                <a:spLocks noEditPoints="1"/>
              </p:cNvSpPr>
              <p:nvPr/>
            </p:nvSpPr>
            <p:spPr bwMode="auto">
              <a:xfrm>
                <a:off x="5988" y="1694"/>
                <a:ext cx="125" cy="118"/>
              </a:xfrm>
              <a:custGeom>
                <a:avLst/>
                <a:gdLst>
                  <a:gd name="T0" fmla="*/ 43 w 53"/>
                  <a:gd name="T1" fmla="*/ 0 h 50"/>
                  <a:gd name="T2" fmla="*/ 13 w 53"/>
                  <a:gd name="T3" fmla="*/ 1 h 50"/>
                  <a:gd name="T4" fmla="*/ 11 w 53"/>
                  <a:gd name="T5" fmla="*/ 0 h 50"/>
                  <a:gd name="T6" fmla="*/ 16 w 53"/>
                  <a:gd name="T7" fmla="*/ 26 h 50"/>
                  <a:gd name="T8" fmla="*/ 11 w 53"/>
                  <a:gd name="T9" fmla="*/ 49 h 50"/>
                  <a:gd name="T10" fmla="*/ 40 w 53"/>
                  <a:gd name="T11" fmla="*/ 49 h 50"/>
                  <a:gd name="T12" fmla="*/ 52 w 53"/>
                  <a:gd name="T13" fmla="*/ 38 h 50"/>
                  <a:gd name="T14" fmla="*/ 53 w 53"/>
                  <a:gd name="T15" fmla="*/ 11 h 50"/>
                  <a:gd name="T16" fmla="*/ 39 w 53"/>
                  <a:gd name="T17" fmla="*/ 44 h 50"/>
                  <a:gd name="T18" fmla="*/ 37 w 53"/>
                  <a:gd name="T19" fmla="*/ 41 h 50"/>
                  <a:gd name="T20" fmla="*/ 35 w 53"/>
                  <a:gd name="T21" fmla="*/ 39 h 50"/>
                  <a:gd name="T22" fmla="*/ 33 w 53"/>
                  <a:gd name="T23" fmla="*/ 37 h 50"/>
                  <a:gd name="T24" fmla="*/ 33 w 53"/>
                  <a:gd name="T25" fmla="*/ 37 h 50"/>
                  <a:gd name="T26" fmla="*/ 32 w 53"/>
                  <a:gd name="T27" fmla="*/ 36 h 50"/>
                  <a:gd name="T28" fmla="*/ 35 w 53"/>
                  <a:gd name="T29" fmla="*/ 26 h 50"/>
                  <a:gd name="T30" fmla="*/ 44 w 53"/>
                  <a:gd name="T31" fmla="*/ 41 h 50"/>
                  <a:gd name="T32" fmla="*/ 40 w 53"/>
                  <a:gd name="T33" fmla="*/ 41 h 50"/>
                  <a:gd name="T34" fmla="*/ 43 w 53"/>
                  <a:gd name="T35" fmla="*/ 33 h 50"/>
                  <a:gd name="T36" fmla="*/ 41 w 53"/>
                  <a:gd name="T37" fmla="*/ 30 h 50"/>
                  <a:gd name="T38" fmla="*/ 44 w 53"/>
                  <a:gd name="T39" fmla="*/ 41 h 50"/>
                  <a:gd name="T40" fmla="*/ 38 w 53"/>
                  <a:gd name="T41" fmla="*/ 27 h 50"/>
                  <a:gd name="T42" fmla="*/ 37 w 53"/>
                  <a:gd name="T43" fmla="*/ 25 h 50"/>
                  <a:gd name="T44" fmla="*/ 36 w 53"/>
                  <a:gd name="T45" fmla="*/ 25 h 50"/>
                  <a:gd name="T46" fmla="*/ 35 w 53"/>
                  <a:gd name="T47" fmla="*/ 23 h 50"/>
                  <a:gd name="T48" fmla="*/ 36 w 53"/>
                  <a:gd name="T49" fmla="*/ 17 h 50"/>
                  <a:gd name="T50" fmla="*/ 28 w 53"/>
                  <a:gd name="T51" fmla="*/ 26 h 50"/>
                  <a:gd name="T52" fmla="*/ 14 w 53"/>
                  <a:gd name="T53" fmla="*/ 32 h 50"/>
                  <a:gd name="T54" fmla="*/ 22 w 53"/>
                  <a:gd name="T55" fmla="*/ 26 h 50"/>
                  <a:gd name="T56" fmla="*/ 18 w 53"/>
                  <a:gd name="T57" fmla="*/ 16 h 50"/>
                  <a:gd name="T58" fmla="*/ 18 w 53"/>
                  <a:gd name="T59" fmla="*/ 12 h 50"/>
                  <a:gd name="T60" fmla="*/ 13 w 53"/>
                  <a:gd name="T61" fmla="*/ 8 h 50"/>
                  <a:gd name="T62" fmla="*/ 9 w 53"/>
                  <a:gd name="T63" fmla="*/ 15 h 50"/>
                  <a:gd name="T64" fmla="*/ 10 w 53"/>
                  <a:gd name="T65" fmla="*/ 8 h 50"/>
                  <a:gd name="T66" fmla="*/ 12 w 53"/>
                  <a:gd name="T67" fmla="*/ 3 h 50"/>
                  <a:gd name="T68" fmla="*/ 16 w 53"/>
                  <a:gd name="T69" fmla="*/ 9 h 50"/>
                  <a:gd name="T70" fmla="*/ 14 w 53"/>
                  <a:gd name="T71" fmla="*/ 7 h 50"/>
                  <a:gd name="T72" fmla="*/ 11 w 53"/>
                  <a:gd name="T73" fmla="*/ 15 h 50"/>
                  <a:gd name="T74" fmla="*/ 19 w 53"/>
                  <a:gd name="T75" fmla="*/ 14 h 50"/>
                  <a:gd name="T76" fmla="*/ 22 w 53"/>
                  <a:gd name="T77" fmla="*/ 15 h 50"/>
                  <a:gd name="T78" fmla="*/ 22 w 53"/>
                  <a:gd name="T79" fmla="*/ 16 h 50"/>
                  <a:gd name="T80" fmla="*/ 22 w 53"/>
                  <a:gd name="T81" fmla="*/ 16 h 50"/>
                  <a:gd name="T82" fmla="*/ 43 w 53"/>
                  <a:gd name="T83" fmla="*/ 4 h 50"/>
                  <a:gd name="T84" fmla="*/ 22 w 53"/>
                  <a:gd name="T85" fmla="*/ 22 h 50"/>
                  <a:gd name="T86" fmla="*/ 26 w 53"/>
                  <a:gd name="T87" fmla="*/ 18 h 50"/>
                  <a:gd name="T88" fmla="*/ 19 w 53"/>
                  <a:gd name="T89" fmla="*/ 26 h 50"/>
                  <a:gd name="T90" fmla="*/ 28 w 53"/>
                  <a:gd name="T91" fmla="*/ 18 h 50"/>
                  <a:gd name="T92" fmla="*/ 44 w 53"/>
                  <a:gd name="T93" fmla="*/ 5 h 50"/>
                  <a:gd name="T94" fmla="*/ 39 w 53"/>
                  <a:gd name="T95" fmla="*/ 11 h 50"/>
                  <a:gd name="T96" fmla="*/ 19 w 53"/>
                  <a:gd name="T97" fmla="*/ 25 h 50"/>
                  <a:gd name="T98" fmla="*/ 18 w 53"/>
                  <a:gd name="T99" fmla="*/ 24 h 50"/>
                  <a:gd name="T100" fmla="*/ 18 w 53"/>
                  <a:gd name="T101" fmla="*/ 35 h 50"/>
                  <a:gd name="T102" fmla="*/ 14 w 53"/>
                  <a:gd name="T103" fmla="*/ 41 h 50"/>
                  <a:gd name="T104" fmla="*/ 27 w 53"/>
                  <a:gd name="T105" fmla="*/ 24 h 50"/>
                  <a:gd name="T106" fmla="*/ 25 w 53"/>
                  <a:gd name="T107" fmla="*/ 24 h 50"/>
                  <a:gd name="T108" fmla="*/ 19 w 53"/>
                  <a:gd name="T109" fmla="*/ 17 h 50"/>
                  <a:gd name="T110" fmla="*/ 12 w 53"/>
                  <a:gd name="T111" fmla="*/ 46 h 50"/>
                  <a:gd name="T112" fmla="*/ 42 w 53"/>
                  <a:gd name="T113" fmla="*/ 16 h 50"/>
                  <a:gd name="T114" fmla="*/ 26 w 53"/>
                  <a:gd name="T115" fmla="*/ 32 h 50"/>
                  <a:gd name="T116" fmla="*/ 40 w 53"/>
                  <a:gd name="T117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3" h="50">
                    <a:moveTo>
                      <a:pt x="53" y="9"/>
                    </a:moveTo>
                    <a:cubicBezTo>
                      <a:pt x="50" y="6"/>
                      <a:pt x="46" y="4"/>
                      <a:pt x="44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6" y="4"/>
                      <a:pt x="31" y="10"/>
                      <a:pt x="26" y="15"/>
                    </a:cubicBezTo>
                    <a:cubicBezTo>
                      <a:pt x="21" y="10"/>
                      <a:pt x="17" y="5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1" y="0"/>
                    </a:cubicBezTo>
                    <a:cubicBezTo>
                      <a:pt x="8" y="3"/>
                      <a:pt x="5" y="6"/>
                      <a:pt x="1" y="8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6" y="15"/>
                      <a:pt x="10" y="21"/>
                      <a:pt x="16" y="26"/>
                    </a:cubicBezTo>
                    <a:cubicBezTo>
                      <a:pt x="11" y="31"/>
                      <a:pt x="6" y="35"/>
                      <a:pt x="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1"/>
                      <a:pt x="2" y="41"/>
                      <a:pt x="2" y="42"/>
                    </a:cubicBezTo>
                    <a:cubicBezTo>
                      <a:pt x="5" y="45"/>
                      <a:pt x="8" y="47"/>
                      <a:pt x="11" y="49"/>
                    </a:cubicBezTo>
                    <a:cubicBezTo>
                      <a:pt x="11" y="49"/>
                      <a:pt x="11" y="49"/>
                      <a:pt x="12" y="49"/>
                    </a:cubicBezTo>
                    <a:cubicBezTo>
                      <a:pt x="12" y="50"/>
                      <a:pt x="12" y="50"/>
                      <a:pt x="13" y="49"/>
                    </a:cubicBezTo>
                    <a:cubicBezTo>
                      <a:pt x="17" y="44"/>
                      <a:pt x="22" y="40"/>
                      <a:pt x="27" y="35"/>
                    </a:cubicBezTo>
                    <a:cubicBezTo>
                      <a:pt x="32" y="39"/>
                      <a:pt x="35" y="45"/>
                      <a:pt x="40" y="49"/>
                    </a:cubicBezTo>
                    <a:cubicBezTo>
                      <a:pt x="40" y="49"/>
                      <a:pt x="40" y="49"/>
                      <a:pt x="41" y="49"/>
                    </a:cubicBezTo>
                    <a:cubicBezTo>
                      <a:pt x="41" y="50"/>
                      <a:pt x="42" y="50"/>
                      <a:pt x="42" y="49"/>
                    </a:cubicBezTo>
                    <a:cubicBezTo>
                      <a:pt x="46" y="46"/>
                      <a:pt x="50" y="43"/>
                      <a:pt x="52" y="39"/>
                    </a:cubicBezTo>
                    <a:cubicBezTo>
                      <a:pt x="53" y="39"/>
                      <a:pt x="52" y="38"/>
                      <a:pt x="52" y="38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47" y="33"/>
                      <a:pt x="43" y="28"/>
                      <a:pt x="39" y="23"/>
                    </a:cubicBezTo>
                    <a:cubicBezTo>
                      <a:pt x="44" y="20"/>
                      <a:pt x="48" y="16"/>
                      <a:pt x="53" y="12"/>
                    </a:cubicBezTo>
                    <a:cubicBezTo>
                      <a:pt x="53" y="12"/>
                      <a:pt x="53" y="11"/>
                      <a:pt x="53" y="11"/>
                    </a:cubicBezTo>
                    <a:cubicBezTo>
                      <a:pt x="53" y="10"/>
                      <a:pt x="53" y="10"/>
                      <a:pt x="53" y="9"/>
                    </a:cubicBezTo>
                    <a:close/>
                    <a:moveTo>
                      <a:pt x="40" y="45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5"/>
                      <a:pt x="39" y="44"/>
                      <a:pt x="39" y="44"/>
                    </a:cubicBezTo>
                    <a:cubicBezTo>
                      <a:pt x="40" y="43"/>
                      <a:pt x="41" y="42"/>
                      <a:pt x="42" y="41"/>
                    </a:cubicBezTo>
                    <a:cubicBezTo>
                      <a:pt x="43" y="40"/>
                      <a:pt x="45" y="39"/>
                      <a:pt x="46" y="38"/>
                    </a:cubicBezTo>
                    <a:cubicBezTo>
                      <a:pt x="44" y="40"/>
                      <a:pt x="42" y="43"/>
                      <a:pt x="40" y="45"/>
                    </a:cubicBezTo>
                    <a:close/>
                    <a:moveTo>
                      <a:pt x="37" y="41"/>
                    </a:moveTo>
                    <a:cubicBezTo>
                      <a:pt x="39" y="39"/>
                      <a:pt x="42" y="38"/>
                      <a:pt x="43" y="36"/>
                    </a:cubicBezTo>
                    <a:cubicBezTo>
                      <a:pt x="41" y="38"/>
                      <a:pt x="40" y="40"/>
                      <a:pt x="38" y="43"/>
                    </a:cubicBezTo>
                    <a:cubicBezTo>
                      <a:pt x="38" y="43"/>
                      <a:pt x="37" y="42"/>
                      <a:pt x="37" y="41"/>
                    </a:cubicBezTo>
                    <a:close/>
                    <a:moveTo>
                      <a:pt x="35" y="39"/>
                    </a:moveTo>
                    <a:cubicBezTo>
                      <a:pt x="37" y="38"/>
                      <a:pt x="40" y="36"/>
                      <a:pt x="41" y="34"/>
                    </a:cubicBezTo>
                    <a:cubicBezTo>
                      <a:pt x="39" y="37"/>
                      <a:pt x="37" y="38"/>
                      <a:pt x="36" y="41"/>
                    </a:cubicBezTo>
                    <a:cubicBezTo>
                      <a:pt x="36" y="40"/>
                      <a:pt x="35" y="40"/>
                      <a:pt x="35" y="39"/>
                    </a:cubicBezTo>
                    <a:close/>
                    <a:moveTo>
                      <a:pt x="33" y="37"/>
                    </a:moveTo>
                    <a:cubicBezTo>
                      <a:pt x="35" y="35"/>
                      <a:pt x="37" y="33"/>
                      <a:pt x="40" y="31"/>
                    </a:cubicBezTo>
                    <a:cubicBezTo>
                      <a:pt x="40" y="31"/>
                      <a:pt x="38" y="34"/>
                      <a:pt x="38" y="34"/>
                    </a:cubicBezTo>
                    <a:cubicBezTo>
                      <a:pt x="37" y="36"/>
                      <a:pt x="36" y="37"/>
                      <a:pt x="34" y="39"/>
                    </a:cubicBezTo>
                    <a:cubicBezTo>
                      <a:pt x="34" y="38"/>
                      <a:pt x="33" y="37"/>
                      <a:pt x="33" y="37"/>
                    </a:cubicBezTo>
                    <a:close/>
                    <a:moveTo>
                      <a:pt x="30" y="34"/>
                    </a:moveTo>
                    <a:cubicBezTo>
                      <a:pt x="33" y="33"/>
                      <a:pt x="35" y="31"/>
                      <a:pt x="37" y="29"/>
                    </a:cubicBezTo>
                    <a:cubicBezTo>
                      <a:pt x="36" y="29"/>
                      <a:pt x="35" y="32"/>
                      <a:pt x="34" y="33"/>
                    </a:cubicBezTo>
                    <a:cubicBezTo>
                      <a:pt x="34" y="34"/>
                      <a:pt x="33" y="35"/>
                      <a:pt x="32" y="36"/>
                    </a:cubicBezTo>
                    <a:cubicBezTo>
                      <a:pt x="31" y="35"/>
                      <a:pt x="31" y="35"/>
                      <a:pt x="30" y="34"/>
                    </a:cubicBezTo>
                    <a:close/>
                    <a:moveTo>
                      <a:pt x="28" y="32"/>
                    </a:moveTo>
                    <a:cubicBezTo>
                      <a:pt x="28" y="32"/>
                      <a:pt x="28" y="32"/>
                      <a:pt x="28" y="32"/>
                    </a:cubicBezTo>
                    <a:cubicBezTo>
                      <a:pt x="30" y="30"/>
                      <a:pt x="33" y="28"/>
                      <a:pt x="35" y="26"/>
                    </a:cubicBezTo>
                    <a:cubicBezTo>
                      <a:pt x="34" y="27"/>
                      <a:pt x="33" y="29"/>
                      <a:pt x="32" y="30"/>
                    </a:cubicBezTo>
                    <a:cubicBezTo>
                      <a:pt x="31" y="31"/>
                      <a:pt x="30" y="32"/>
                      <a:pt x="29" y="33"/>
                    </a:cubicBezTo>
                    <a:cubicBezTo>
                      <a:pt x="29" y="33"/>
                      <a:pt x="28" y="32"/>
                      <a:pt x="28" y="32"/>
                    </a:cubicBezTo>
                    <a:close/>
                    <a:moveTo>
                      <a:pt x="44" y="41"/>
                    </a:moveTo>
                    <a:cubicBezTo>
                      <a:pt x="45" y="40"/>
                      <a:pt x="46" y="39"/>
                      <a:pt x="47" y="38"/>
                    </a:cubicBezTo>
                    <a:cubicBezTo>
                      <a:pt x="48" y="37"/>
                      <a:pt x="47" y="37"/>
                      <a:pt x="47" y="37"/>
                    </a:cubicBezTo>
                    <a:cubicBezTo>
                      <a:pt x="45" y="38"/>
                      <a:pt x="43" y="39"/>
                      <a:pt x="41" y="40"/>
                    </a:cubicBezTo>
                    <a:cubicBezTo>
                      <a:pt x="40" y="41"/>
                      <a:pt x="38" y="44"/>
                      <a:pt x="40" y="41"/>
                    </a:cubicBezTo>
                    <a:cubicBezTo>
                      <a:pt x="41" y="39"/>
                      <a:pt x="43" y="37"/>
                      <a:pt x="45" y="35"/>
                    </a:cubicBezTo>
                    <a:cubicBezTo>
                      <a:pt x="45" y="35"/>
                      <a:pt x="45" y="34"/>
                      <a:pt x="44" y="35"/>
                    </a:cubicBezTo>
                    <a:cubicBezTo>
                      <a:pt x="41" y="36"/>
                      <a:pt x="39" y="38"/>
                      <a:pt x="36" y="41"/>
                    </a:cubicBezTo>
                    <a:cubicBezTo>
                      <a:pt x="38" y="39"/>
                      <a:pt x="41" y="35"/>
                      <a:pt x="43" y="33"/>
                    </a:cubicBezTo>
                    <a:cubicBezTo>
                      <a:pt x="43" y="32"/>
                      <a:pt x="43" y="32"/>
                      <a:pt x="42" y="32"/>
                    </a:cubicBezTo>
                    <a:cubicBezTo>
                      <a:pt x="40" y="34"/>
                      <a:pt x="38" y="35"/>
                      <a:pt x="37" y="37"/>
                    </a:cubicBezTo>
                    <a:cubicBezTo>
                      <a:pt x="34" y="40"/>
                      <a:pt x="37" y="36"/>
                      <a:pt x="38" y="36"/>
                    </a:cubicBezTo>
                    <a:cubicBezTo>
                      <a:pt x="39" y="34"/>
                      <a:pt x="40" y="32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4" y="33"/>
                      <a:pt x="46" y="36"/>
                      <a:pt x="49" y="39"/>
                    </a:cubicBezTo>
                    <a:cubicBezTo>
                      <a:pt x="47" y="40"/>
                      <a:pt x="45" y="41"/>
                      <a:pt x="44" y="42"/>
                    </a:cubicBezTo>
                    <a:cubicBezTo>
                      <a:pt x="39" y="46"/>
                      <a:pt x="43" y="42"/>
                      <a:pt x="44" y="41"/>
                    </a:cubicBezTo>
                    <a:close/>
                    <a:moveTo>
                      <a:pt x="41" y="30"/>
                    </a:moveTo>
                    <a:cubicBezTo>
                      <a:pt x="39" y="31"/>
                      <a:pt x="37" y="32"/>
                      <a:pt x="36" y="33"/>
                    </a:cubicBezTo>
                    <a:cubicBezTo>
                      <a:pt x="34" y="35"/>
                      <a:pt x="31" y="38"/>
                      <a:pt x="34" y="35"/>
                    </a:cubicBezTo>
                    <a:cubicBezTo>
                      <a:pt x="36" y="32"/>
                      <a:pt x="38" y="30"/>
                      <a:pt x="38" y="27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6" y="29"/>
                      <a:pt x="34" y="31"/>
                      <a:pt x="32" y="32"/>
                    </a:cubicBezTo>
                    <a:cubicBezTo>
                      <a:pt x="29" y="34"/>
                      <a:pt x="31" y="33"/>
                      <a:pt x="32" y="32"/>
                    </a:cubicBezTo>
                    <a:cubicBezTo>
                      <a:pt x="34" y="30"/>
                      <a:pt x="36" y="28"/>
                      <a:pt x="37" y="25"/>
                    </a:cubicBezTo>
                    <a:cubicBezTo>
                      <a:pt x="38" y="27"/>
                      <a:pt x="39" y="28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4" y="27"/>
                      <a:pt x="31" y="29"/>
                      <a:pt x="28" y="31"/>
                    </a:cubicBezTo>
                    <a:cubicBezTo>
                      <a:pt x="28" y="31"/>
                      <a:pt x="29" y="30"/>
                      <a:pt x="29" y="30"/>
                    </a:cubicBezTo>
                    <a:cubicBezTo>
                      <a:pt x="30" y="29"/>
                      <a:pt x="32" y="27"/>
                      <a:pt x="33" y="25"/>
                    </a:cubicBezTo>
                    <a:cubicBezTo>
                      <a:pt x="34" y="25"/>
                      <a:pt x="35" y="24"/>
                      <a:pt x="35" y="23"/>
                    </a:cubicBezTo>
                    <a:cubicBezTo>
                      <a:pt x="35" y="24"/>
                      <a:pt x="36" y="24"/>
                      <a:pt x="36" y="25"/>
                    </a:cubicBezTo>
                    <a:close/>
                    <a:moveTo>
                      <a:pt x="7" y="43"/>
                    </a:moveTo>
                    <a:cubicBezTo>
                      <a:pt x="13" y="37"/>
                      <a:pt x="20" y="33"/>
                      <a:pt x="25" y="27"/>
                    </a:cubicBezTo>
                    <a:cubicBezTo>
                      <a:pt x="28" y="23"/>
                      <a:pt x="32" y="20"/>
                      <a:pt x="36" y="17"/>
                    </a:cubicBezTo>
                    <a:cubicBezTo>
                      <a:pt x="39" y="15"/>
                      <a:pt x="42" y="12"/>
                      <a:pt x="45" y="9"/>
                    </a:cubicBezTo>
                    <a:cubicBezTo>
                      <a:pt x="48" y="7"/>
                      <a:pt x="43" y="11"/>
                      <a:pt x="42" y="12"/>
                    </a:cubicBezTo>
                    <a:cubicBezTo>
                      <a:pt x="41" y="14"/>
                      <a:pt x="39" y="15"/>
                      <a:pt x="38" y="17"/>
                    </a:cubicBezTo>
                    <a:cubicBezTo>
                      <a:pt x="34" y="20"/>
                      <a:pt x="31" y="23"/>
                      <a:pt x="28" y="26"/>
                    </a:cubicBezTo>
                    <a:cubicBezTo>
                      <a:pt x="21" y="32"/>
                      <a:pt x="15" y="38"/>
                      <a:pt x="9" y="45"/>
                    </a:cubicBezTo>
                    <a:cubicBezTo>
                      <a:pt x="9" y="44"/>
                      <a:pt x="8" y="43"/>
                      <a:pt x="7" y="43"/>
                    </a:cubicBezTo>
                    <a:close/>
                    <a:moveTo>
                      <a:pt x="5" y="41"/>
                    </a:moveTo>
                    <a:cubicBezTo>
                      <a:pt x="8" y="38"/>
                      <a:pt x="11" y="35"/>
                      <a:pt x="14" y="32"/>
                    </a:cubicBezTo>
                    <a:cubicBezTo>
                      <a:pt x="15" y="32"/>
                      <a:pt x="15" y="31"/>
                      <a:pt x="16" y="30"/>
                    </a:cubicBezTo>
                    <a:cubicBezTo>
                      <a:pt x="19" y="28"/>
                      <a:pt x="21" y="25"/>
                      <a:pt x="24" y="22"/>
                    </a:cubicBezTo>
                    <a:cubicBezTo>
                      <a:pt x="27" y="20"/>
                      <a:pt x="29" y="19"/>
                      <a:pt x="32" y="17"/>
                    </a:cubicBezTo>
                    <a:cubicBezTo>
                      <a:pt x="29" y="20"/>
                      <a:pt x="25" y="23"/>
                      <a:pt x="22" y="26"/>
                    </a:cubicBezTo>
                    <a:cubicBezTo>
                      <a:pt x="17" y="32"/>
                      <a:pt x="10" y="35"/>
                      <a:pt x="7" y="42"/>
                    </a:cubicBezTo>
                    <a:cubicBezTo>
                      <a:pt x="6" y="42"/>
                      <a:pt x="6" y="41"/>
                      <a:pt x="5" y="41"/>
                    </a:cubicBezTo>
                    <a:close/>
                    <a:moveTo>
                      <a:pt x="12" y="18"/>
                    </a:moveTo>
                    <a:cubicBezTo>
                      <a:pt x="14" y="17"/>
                      <a:pt x="16" y="17"/>
                      <a:pt x="18" y="16"/>
                    </a:cubicBezTo>
                    <a:cubicBezTo>
                      <a:pt x="16" y="17"/>
                      <a:pt x="14" y="18"/>
                      <a:pt x="13" y="19"/>
                    </a:cubicBezTo>
                    <a:cubicBezTo>
                      <a:pt x="13" y="19"/>
                      <a:pt x="12" y="18"/>
                      <a:pt x="12" y="18"/>
                    </a:cubicBezTo>
                    <a:close/>
                    <a:moveTo>
                      <a:pt x="10" y="16"/>
                    </a:moveTo>
                    <a:cubicBezTo>
                      <a:pt x="13" y="15"/>
                      <a:pt x="15" y="14"/>
                      <a:pt x="18" y="12"/>
                    </a:cubicBezTo>
                    <a:cubicBezTo>
                      <a:pt x="16" y="14"/>
                      <a:pt x="13" y="15"/>
                      <a:pt x="11" y="17"/>
                    </a:cubicBezTo>
                    <a:cubicBezTo>
                      <a:pt x="11" y="17"/>
                      <a:pt x="11" y="17"/>
                      <a:pt x="10" y="16"/>
                    </a:cubicBezTo>
                    <a:close/>
                    <a:moveTo>
                      <a:pt x="7" y="13"/>
                    </a:moveTo>
                    <a:cubicBezTo>
                      <a:pt x="9" y="11"/>
                      <a:pt x="12" y="10"/>
                      <a:pt x="13" y="8"/>
                    </a:cubicBezTo>
                    <a:cubicBezTo>
                      <a:pt x="12" y="10"/>
                      <a:pt x="10" y="11"/>
                      <a:pt x="8" y="13"/>
                    </a:cubicBezTo>
                    <a:cubicBezTo>
                      <a:pt x="8" y="14"/>
                      <a:pt x="9" y="14"/>
                      <a:pt x="9" y="14"/>
                    </a:cubicBezTo>
                    <a:cubicBezTo>
                      <a:pt x="11" y="13"/>
                      <a:pt x="13" y="12"/>
                      <a:pt x="15" y="11"/>
                    </a:cubicBezTo>
                    <a:cubicBezTo>
                      <a:pt x="13" y="12"/>
                      <a:pt x="11" y="14"/>
                      <a:pt x="9" y="15"/>
                    </a:cubicBezTo>
                    <a:cubicBezTo>
                      <a:pt x="9" y="14"/>
                      <a:pt x="8" y="13"/>
                      <a:pt x="7" y="13"/>
                    </a:cubicBezTo>
                    <a:close/>
                    <a:moveTo>
                      <a:pt x="5" y="10"/>
                    </a:moveTo>
                    <a:cubicBezTo>
                      <a:pt x="7" y="9"/>
                      <a:pt x="8" y="8"/>
                      <a:pt x="10" y="7"/>
                    </a:cubicBezTo>
                    <a:cubicBezTo>
                      <a:pt x="10" y="7"/>
                      <a:pt x="10" y="7"/>
                      <a:pt x="10" y="8"/>
                    </a:cubicBezTo>
                    <a:cubicBezTo>
                      <a:pt x="8" y="9"/>
                      <a:pt x="7" y="10"/>
                      <a:pt x="6" y="12"/>
                    </a:cubicBezTo>
                    <a:cubicBezTo>
                      <a:pt x="6" y="11"/>
                      <a:pt x="5" y="11"/>
                      <a:pt x="5" y="10"/>
                    </a:cubicBezTo>
                    <a:close/>
                    <a:moveTo>
                      <a:pt x="4" y="10"/>
                    </a:moveTo>
                    <a:cubicBezTo>
                      <a:pt x="7" y="8"/>
                      <a:pt x="9" y="5"/>
                      <a:pt x="12" y="3"/>
                    </a:cubicBezTo>
                    <a:cubicBezTo>
                      <a:pt x="12" y="4"/>
                      <a:pt x="13" y="4"/>
                      <a:pt x="13" y="5"/>
                    </a:cubicBezTo>
                    <a:cubicBezTo>
                      <a:pt x="10" y="6"/>
                      <a:pt x="7" y="8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  <a:moveTo>
                      <a:pt x="16" y="9"/>
                    </a:moveTo>
                    <a:cubicBezTo>
                      <a:pt x="14" y="10"/>
                      <a:pt x="13" y="11"/>
                      <a:pt x="11" y="12"/>
                    </a:cubicBezTo>
                    <a:cubicBezTo>
                      <a:pt x="11" y="12"/>
                      <a:pt x="11" y="11"/>
                      <a:pt x="12" y="11"/>
                    </a:cubicBezTo>
                    <a:cubicBezTo>
                      <a:pt x="13" y="10"/>
                      <a:pt x="14" y="9"/>
                      <a:pt x="15" y="8"/>
                    </a:cubicBezTo>
                    <a:cubicBezTo>
                      <a:pt x="15" y="7"/>
                      <a:pt x="15" y="7"/>
                      <a:pt x="14" y="7"/>
                    </a:cubicBezTo>
                    <a:cubicBezTo>
                      <a:pt x="12" y="8"/>
                      <a:pt x="9" y="10"/>
                      <a:pt x="7" y="12"/>
                    </a:cubicBezTo>
                    <a:cubicBezTo>
                      <a:pt x="9" y="10"/>
                      <a:pt x="11" y="7"/>
                      <a:pt x="13" y="5"/>
                    </a:cubicBezTo>
                    <a:cubicBezTo>
                      <a:pt x="15" y="7"/>
                      <a:pt x="17" y="9"/>
                      <a:pt x="18" y="11"/>
                    </a:cubicBezTo>
                    <a:cubicBezTo>
                      <a:pt x="16" y="13"/>
                      <a:pt x="13" y="14"/>
                      <a:pt x="11" y="15"/>
                    </a:cubicBezTo>
                    <a:cubicBezTo>
                      <a:pt x="12" y="15"/>
                      <a:pt x="15" y="11"/>
                      <a:pt x="16" y="10"/>
                    </a:cubicBezTo>
                    <a:cubicBezTo>
                      <a:pt x="17" y="10"/>
                      <a:pt x="16" y="9"/>
                      <a:pt x="16" y="9"/>
                    </a:cubicBezTo>
                    <a:close/>
                    <a:moveTo>
                      <a:pt x="20" y="15"/>
                    </a:moveTo>
                    <a:cubicBezTo>
                      <a:pt x="20" y="15"/>
                      <a:pt x="20" y="14"/>
                      <a:pt x="19" y="14"/>
                    </a:cubicBezTo>
                    <a:cubicBezTo>
                      <a:pt x="17" y="15"/>
                      <a:pt x="16" y="16"/>
                      <a:pt x="14" y="17"/>
                    </a:cubicBezTo>
                    <a:cubicBezTo>
                      <a:pt x="10" y="18"/>
                      <a:pt x="14" y="16"/>
                      <a:pt x="15" y="15"/>
                    </a:cubicBezTo>
                    <a:cubicBezTo>
                      <a:pt x="16" y="14"/>
                      <a:pt x="18" y="13"/>
                      <a:pt x="19" y="12"/>
                    </a:cubicBezTo>
                    <a:cubicBezTo>
                      <a:pt x="20" y="13"/>
                      <a:pt x="21" y="14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19" y="17"/>
                      <a:pt x="16" y="18"/>
                      <a:pt x="13" y="19"/>
                    </a:cubicBezTo>
                    <a:cubicBezTo>
                      <a:pt x="15" y="19"/>
                      <a:pt x="18" y="17"/>
                      <a:pt x="20" y="15"/>
                    </a:cubicBezTo>
                    <a:close/>
                    <a:moveTo>
                      <a:pt x="22" y="16"/>
                    </a:move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6"/>
                      <a:pt x="23" y="17"/>
                      <a:pt x="24" y="17"/>
                    </a:cubicBezTo>
                    <a:cubicBezTo>
                      <a:pt x="21" y="18"/>
                      <a:pt x="18" y="20"/>
                      <a:pt x="17" y="21"/>
                    </a:cubicBezTo>
                    <a:cubicBezTo>
                      <a:pt x="19" y="20"/>
                      <a:pt x="21" y="18"/>
                      <a:pt x="22" y="16"/>
                    </a:cubicBezTo>
                    <a:close/>
                    <a:moveTo>
                      <a:pt x="26" y="18"/>
                    </a:moveTo>
                    <a:cubicBezTo>
                      <a:pt x="32" y="13"/>
                      <a:pt x="37" y="8"/>
                      <a:pt x="42" y="3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37" y="9"/>
                      <a:pt x="32" y="14"/>
                      <a:pt x="26" y="18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5" y="19"/>
                      <a:pt x="24" y="20"/>
                      <a:pt x="24" y="20"/>
                    </a:cubicBezTo>
                    <a:cubicBezTo>
                      <a:pt x="23" y="21"/>
                      <a:pt x="22" y="21"/>
                      <a:pt x="22" y="22"/>
                    </a:cubicBezTo>
                    <a:cubicBezTo>
                      <a:pt x="20" y="23"/>
                      <a:pt x="18" y="24"/>
                      <a:pt x="18" y="24"/>
                    </a:cubicBezTo>
                    <a:cubicBezTo>
                      <a:pt x="20" y="22"/>
                      <a:pt x="22" y="20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5" y="19"/>
                      <a:pt x="26" y="19"/>
                      <a:pt x="26" y="18"/>
                    </a:cubicBezTo>
                    <a:cubicBezTo>
                      <a:pt x="26" y="18"/>
                      <a:pt x="26" y="18"/>
                      <a:pt x="26" y="18"/>
                    </a:cubicBezTo>
                    <a:close/>
                    <a:moveTo>
                      <a:pt x="36" y="12"/>
                    </a:moveTo>
                    <a:cubicBezTo>
                      <a:pt x="33" y="15"/>
                      <a:pt x="29" y="17"/>
                      <a:pt x="26" y="20"/>
                    </a:cubicBezTo>
                    <a:cubicBezTo>
                      <a:pt x="24" y="22"/>
                      <a:pt x="22" y="24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20" y="25"/>
                      <a:pt x="21" y="24"/>
                      <a:pt x="21" y="24"/>
                    </a:cubicBezTo>
                    <a:cubicBezTo>
                      <a:pt x="21" y="23"/>
                      <a:pt x="22" y="23"/>
                      <a:pt x="22" y="23"/>
                    </a:cubicBezTo>
                    <a:cubicBezTo>
                      <a:pt x="24" y="22"/>
                      <a:pt x="26" y="20"/>
                      <a:pt x="28" y="18"/>
                    </a:cubicBezTo>
                    <a:cubicBezTo>
                      <a:pt x="30" y="17"/>
                      <a:pt x="31" y="16"/>
                      <a:pt x="33" y="15"/>
                    </a:cubicBezTo>
                    <a:cubicBezTo>
                      <a:pt x="37" y="12"/>
                      <a:pt x="40" y="8"/>
                      <a:pt x="43" y="5"/>
                    </a:cubicBezTo>
                    <a:cubicBezTo>
                      <a:pt x="43" y="5"/>
                      <a:pt x="44" y="5"/>
                      <a:pt x="44" y="4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1" y="7"/>
                      <a:pt x="39" y="10"/>
                      <a:pt x="36" y="12"/>
                    </a:cubicBezTo>
                    <a:close/>
                    <a:moveTo>
                      <a:pt x="42" y="8"/>
                    </a:moveTo>
                    <a:cubicBezTo>
                      <a:pt x="41" y="9"/>
                      <a:pt x="39" y="10"/>
                      <a:pt x="38" y="12"/>
                    </a:cubicBezTo>
                    <a:cubicBezTo>
                      <a:pt x="38" y="11"/>
                      <a:pt x="39" y="11"/>
                      <a:pt x="39" y="11"/>
                    </a:cubicBezTo>
                    <a:cubicBezTo>
                      <a:pt x="40" y="10"/>
                      <a:pt x="46" y="4"/>
                      <a:pt x="42" y="8"/>
                    </a:cubicBezTo>
                    <a:close/>
                    <a:moveTo>
                      <a:pt x="19" y="25"/>
                    </a:move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lose/>
                    <a:moveTo>
                      <a:pt x="23" y="18"/>
                    </a:moveTo>
                    <a:cubicBezTo>
                      <a:pt x="21" y="20"/>
                      <a:pt x="19" y="22"/>
                      <a:pt x="18" y="24"/>
                    </a:cubicBezTo>
                    <a:cubicBezTo>
                      <a:pt x="17" y="24"/>
                      <a:pt x="17" y="23"/>
                      <a:pt x="16" y="22"/>
                    </a:cubicBezTo>
                    <a:cubicBezTo>
                      <a:pt x="19" y="21"/>
                      <a:pt x="21" y="20"/>
                      <a:pt x="23" y="18"/>
                    </a:cubicBezTo>
                    <a:close/>
                    <a:moveTo>
                      <a:pt x="14" y="40"/>
                    </a:moveTo>
                    <a:cubicBezTo>
                      <a:pt x="15" y="39"/>
                      <a:pt x="17" y="37"/>
                      <a:pt x="18" y="35"/>
                    </a:cubicBezTo>
                    <a:cubicBezTo>
                      <a:pt x="22" y="32"/>
                      <a:pt x="25" y="29"/>
                      <a:pt x="28" y="26"/>
                    </a:cubicBezTo>
                    <a:cubicBezTo>
                      <a:pt x="35" y="20"/>
                      <a:pt x="41" y="14"/>
                      <a:pt x="47" y="8"/>
                    </a:cubicBezTo>
                    <a:cubicBezTo>
                      <a:pt x="48" y="8"/>
                      <a:pt x="49" y="9"/>
                      <a:pt x="49" y="10"/>
                    </a:cubicBezTo>
                    <a:cubicBezTo>
                      <a:pt x="37" y="19"/>
                      <a:pt x="25" y="30"/>
                      <a:pt x="14" y="41"/>
                    </a:cubicBezTo>
                    <a:cubicBezTo>
                      <a:pt x="14" y="41"/>
                      <a:pt x="14" y="40"/>
                      <a:pt x="14" y="40"/>
                    </a:cubicBezTo>
                    <a:close/>
                    <a:moveTo>
                      <a:pt x="47" y="7"/>
                    </a:moveTo>
                    <a:cubicBezTo>
                      <a:pt x="44" y="9"/>
                      <a:pt x="41" y="12"/>
                      <a:pt x="39" y="14"/>
                    </a:cubicBezTo>
                    <a:cubicBezTo>
                      <a:pt x="35" y="18"/>
                      <a:pt x="30" y="20"/>
                      <a:pt x="27" y="24"/>
                    </a:cubicBezTo>
                    <a:cubicBezTo>
                      <a:pt x="24" y="27"/>
                      <a:pt x="21" y="30"/>
                      <a:pt x="18" y="32"/>
                    </a:cubicBezTo>
                    <a:cubicBezTo>
                      <a:pt x="14" y="35"/>
                      <a:pt x="11" y="38"/>
                      <a:pt x="7" y="42"/>
                    </a:cubicBezTo>
                    <a:cubicBezTo>
                      <a:pt x="9" y="40"/>
                      <a:pt x="12" y="36"/>
                      <a:pt x="15" y="34"/>
                    </a:cubicBezTo>
                    <a:cubicBezTo>
                      <a:pt x="18" y="31"/>
                      <a:pt x="22" y="28"/>
                      <a:pt x="25" y="24"/>
                    </a:cubicBezTo>
                    <a:cubicBezTo>
                      <a:pt x="31" y="18"/>
                      <a:pt x="39" y="13"/>
                      <a:pt x="45" y="6"/>
                    </a:cubicBezTo>
                    <a:cubicBezTo>
                      <a:pt x="45" y="6"/>
                      <a:pt x="46" y="7"/>
                      <a:pt x="47" y="7"/>
                    </a:cubicBezTo>
                    <a:close/>
                    <a:moveTo>
                      <a:pt x="14" y="20"/>
                    </a:moveTo>
                    <a:cubicBezTo>
                      <a:pt x="16" y="19"/>
                      <a:pt x="18" y="18"/>
                      <a:pt x="19" y="17"/>
                    </a:cubicBezTo>
                    <a:cubicBezTo>
                      <a:pt x="23" y="15"/>
                      <a:pt x="19" y="18"/>
                      <a:pt x="19" y="19"/>
                    </a:cubicBezTo>
                    <a:cubicBezTo>
                      <a:pt x="17" y="20"/>
                      <a:pt x="16" y="21"/>
                      <a:pt x="15" y="22"/>
                    </a:cubicBezTo>
                    <a:cubicBezTo>
                      <a:pt x="15" y="21"/>
                      <a:pt x="14" y="21"/>
                      <a:pt x="14" y="20"/>
                    </a:cubicBezTo>
                    <a:close/>
                    <a:moveTo>
                      <a:pt x="12" y="46"/>
                    </a:moveTo>
                    <a:cubicBezTo>
                      <a:pt x="11" y="46"/>
                      <a:pt x="10" y="45"/>
                      <a:pt x="10" y="45"/>
                    </a:cubicBezTo>
                    <a:cubicBezTo>
                      <a:pt x="10" y="45"/>
                      <a:pt x="11" y="44"/>
                      <a:pt x="11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21" y="34"/>
                      <a:pt x="32" y="25"/>
                      <a:pt x="42" y="16"/>
                    </a:cubicBezTo>
                    <a:cubicBezTo>
                      <a:pt x="44" y="15"/>
                      <a:pt x="46" y="13"/>
                      <a:pt x="47" y="12"/>
                    </a:cubicBezTo>
                    <a:cubicBezTo>
                      <a:pt x="45" y="14"/>
                      <a:pt x="42" y="16"/>
                      <a:pt x="40" y="18"/>
                    </a:cubicBezTo>
                    <a:cubicBezTo>
                      <a:pt x="35" y="22"/>
                      <a:pt x="31" y="27"/>
                      <a:pt x="27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1" y="37"/>
                      <a:pt x="16" y="41"/>
                      <a:pt x="12" y="46"/>
                    </a:cubicBezTo>
                    <a:close/>
                    <a:moveTo>
                      <a:pt x="41" y="46"/>
                    </a:moveTo>
                    <a:cubicBezTo>
                      <a:pt x="41" y="46"/>
                      <a:pt x="41" y="46"/>
                      <a:pt x="40" y="45"/>
                    </a:cubicBezTo>
                    <a:cubicBezTo>
                      <a:pt x="40" y="45"/>
                      <a:pt x="40" y="45"/>
                      <a:pt x="40" y="45"/>
                    </a:cubicBezTo>
                    <a:cubicBezTo>
                      <a:pt x="43" y="44"/>
                      <a:pt x="45" y="42"/>
                      <a:pt x="48" y="40"/>
                    </a:cubicBezTo>
                    <a:cubicBezTo>
                      <a:pt x="46" y="42"/>
                      <a:pt x="44" y="44"/>
                      <a:pt x="41" y="4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89"/>
              <p:cNvSpPr>
                <a:spLocks noEditPoints="1"/>
              </p:cNvSpPr>
              <p:nvPr/>
            </p:nvSpPr>
            <p:spPr bwMode="auto">
              <a:xfrm>
                <a:off x="6371" y="889"/>
                <a:ext cx="101" cy="111"/>
              </a:xfrm>
              <a:custGeom>
                <a:avLst/>
                <a:gdLst>
                  <a:gd name="T0" fmla="*/ 27 w 43"/>
                  <a:gd name="T1" fmla="*/ 47 h 47"/>
                  <a:gd name="T2" fmla="*/ 41 w 43"/>
                  <a:gd name="T3" fmla="*/ 32 h 47"/>
                  <a:gd name="T4" fmla="*/ 43 w 43"/>
                  <a:gd name="T5" fmla="*/ 20 h 47"/>
                  <a:gd name="T6" fmla="*/ 30 w 43"/>
                  <a:gd name="T7" fmla="*/ 18 h 47"/>
                  <a:gd name="T8" fmla="*/ 17 w 43"/>
                  <a:gd name="T9" fmla="*/ 0 h 47"/>
                  <a:gd name="T10" fmla="*/ 2 w 43"/>
                  <a:gd name="T11" fmla="*/ 17 h 47"/>
                  <a:gd name="T12" fmla="*/ 2 w 43"/>
                  <a:gd name="T13" fmla="*/ 31 h 47"/>
                  <a:gd name="T14" fmla="*/ 5 w 43"/>
                  <a:gd name="T15" fmla="*/ 28 h 47"/>
                  <a:gd name="T16" fmla="*/ 7 w 43"/>
                  <a:gd name="T17" fmla="*/ 24 h 47"/>
                  <a:gd name="T18" fmla="*/ 3 w 43"/>
                  <a:gd name="T19" fmla="*/ 25 h 47"/>
                  <a:gd name="T20" fmla="*/ 3 w 43"/>
                  <a:gd name="T21" fmla="*/ 24 h 47"/>
                  <a:gd name="T22" fmla="*/ 3 w 43"/>
                  <a:gd name="T23" fmla="*/ 20 h 47"/>
                  <a:gd name="T24" fmla="*/ 7 w 43"/>
                  <a:gd name="T25" fmla="*/ 25 h 47"/>
                  <a:gd name="T26" fmla="*/ 9 w 43"/>
                  <a:gd name="T27" fmla="*/ 24 h 47"/>
                  <a:gd name="T28" fmla="*/ 18 w 43"/>
                  <a:gd name="T29" fmla="*/ 20 h 47"/>
                  <a:gd name="T30" fmla="*/ 15 w 43"/>
                  <a:gd name="T31" fmla="*/ 22 h 47"/>
                  <a:gd name="T32" fmla="*/ 27 w 43"/>
                  <a:gd name="T33" fmla="*/ 3 h 47"/>
                  <a:gd name="T34" fmla="*/ 20 w 43"/>
                  <a:gd name="T35" fmla="*/ 17 h 47"/>
                  <a:gd name="T36" fmla="*/ 19 w 43"/>
                  <a:gd name="T37" fmla="*/ 13 h 47"/>
                  <a:gd name="T38" fmla="*/ 18 w 43"/>
                  <a:gd name="T39" fmla="*/ 10 h 47"/>
                  <a:gd name="T40" fmla="*/ 35 w 43"/>
                  <a:gd name="T41" fmla="*/ 21 h 47"/>
                  <a:gd name="T42" fmla="*/ 32 w 43"/>
                  <a:gd name="T43" fmla="*/ 21 h 47"/>
                  <a:gd name="T44" fmla="*/ 38 w 43"/>
                  <a:gd name="T45" fmla="*/ 26 h 47"/>
                  <a:gd name="T46" fmla="*/ 22 w 43"/>
                  <a:gd name="T47" fmla="*/ 42 h 47"/>
                  <a:gd name="T48" fmla="*/ 26 w 43"/>
                  <a:gd name="T49" fmla="*/ 34 h 47"/>
                  <a:gd name="T50" fmla="*/ 27 w 43"/>
                  <a:gd name="T51" fmla="*/ 19 h 47"/>
                  <a:gd name="T52" fmla="*/ 27 w 43"/>
                  <a:gd name="T53" fmla="*/ 18 h 47"/>
                  <a:gd name="T54" fmla="*/ 18 w 43"/>
                  <a:gd name="T55" fmla="*/ 31 h 47"/>
                  <a:gd name="T56" fmla="*/ 26 w 43"/>
                  <a:gd name="T57" fmla="*/ 34 h 47"/>
                  <a:gd name="T58" fmla="*/ 18 w 43"/>
                  <a:gd name="T59" fmla="*/ 39 h 47"/>
                  <a:gd name="T60" fmla="*/ 26 w 43"/>
                  <a:gd name="T61" fmla="*/ 30 h 47"/>
                  <a:gd name="T62" fmla="*/ 27 w 43"/>
                  <a:gd name="T63" fmla="*/ 30 h 47"/>
                  <a:gd name="T64" fmla="*/ 18 w 43"/>
                  <a:gd name="T65" fmla="*/ 36 h 47"/>
                  <a:gd name="T66" fmla="*/ 18 w 43"/>
                  <a:gd name="T67" fmla="*/ 35 h 47"/>
                  <a:gd name="T68" fmla="*/ 31 w 43"/>
                  <a:gd name="T69" fmla="*/ 21 h 47"/>
                  <a:gd name="T70" fmla="*/ 18 w 43"/>
                  <a:gd name="T71" fmla="*/ 32 h 47"/>
                  <a:gd name="T72" fmla="*/ 30 w 43"/>
                  <a:gd name="T73" fmla="*/ 21 h 47"/>
                  <a:gd name="T74" fmla="*/ 26 w 43"/>
                  <a:gd name="T75" fmla="*/ 15 h 47"/>
                  <a:gd name="T76" fmla="*/ 18 w 43"/>
                  <a:gd name="T77" fmla="*/ 6 h 47"/>
                  <a:gd name="T78" fmla="*/ 22 w 43"/>
                  <a:gd name="T79" fmla="*/ 10 h 47"/>
                  <a:gd name="T80" fmla="*/ 24 w 43"/>
                  <a:gd name="T81" fmla="*/ 11 h 47"/>
                  <a:gd name="T82" fmla="*/ 24 w 43"/>
                  <a:gd name="T83" fmla="*/ 11 h 47"/>
                  <a:gd name="T84" fmla="*/ 9 w 43"/>
                  <a:gd name="T85" fmla="*/ 28 h 47"/>
                  <a:gd name="T86" fmla="*/ 27 w 43"/>
                  <a:gd name="T87" fmla="*/ 17 h 47"/>
                  <a:gd name="T88" fmla="*/ 20 w 43"/>
                  <a:gd name="T89" fmla="*/ 23 h 47"/>
                  <a:gd name="T90" fmla="*/ 17 w 43"/>
                  <a:gd name="T91" fmla="*/ 28 h 47"/>
                  <a:gd name="T92" fmla="*/ 18 w 43"/>
                  <a:gd name="T93" fmla="*/ 44 h 47"/>
                  <a:gd name="T94" fmla="*/ 21 w 43"/>
                  <a:gd name="T95" fmla="*/ 43 h 47"/>
                  <a:gd name="T96" fmla="*/ 26 w 43"/>
                  <a:gd name="T97" fmla="*/ 43 h 47"/>
                  <a:gd name="T98" fmla="*/ 27 w 43"/>
                  <a:gd name="T99" fmla="*/ 29 h 47"/>
                  <a:gd name="T100" fmla="*/ 31 w 43"/>
                  <a:gd name="T101" fmla="*/ 29 h 47"/>
                  <a:gd name="T102" fmla="*/ 35 w 43"/>
                  <a:gd name="T103" fmla="*/ 29 h 47"/>
                  <a:gd name="T104" fmla="*/ 40 w 43"/>
                  <a:gd name="T105" fmla="*/ 29 h 47"/>
                  <a:gd name="T106" fmla="*/ 33 w 43"/>
                  <a:gd name="T107" fmla="*/ 27 h 47"/>
                  <a:gd name="T108" fmla="*/ 19 w 43"/>
                  <a:gd name="T109" fmla="*/ 3 h 47"/>
                  <a:gd name="T110" fmla="*/ 5 w 43"/>
                  <a:gd name="T111" fmla="*/ 26 h 47"/>
                  <a:gd name="T112" fmla="*/ 5 w 43"/>
                  <a:gd name="T113" fmla="*/ 22 h 47"/>
                  <a:gd name="T114" fmla="*/ 6 w 43"/>
                  <a:gd name="T115" fmla="*/ 28 h 47"/>
                  <a:gd name="T116" fmla="*/ 8 w 43"/>
                  <a:gd name="T117" fmla="*/ 28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3" h="47">
                    <a:moveTo>
                      <a:pt x="15" y="45"/>
                    </a:moveTo>
                    <a:cubicBezTo>
                      <a:pt x="15" y="46"/>
                      <a:pt x="15" y="46"/>
                      <a:pt x="15" y="46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20" y="47"/>
                      <a:pt x="24" y="47"/>
                      <a:pt x="27" y="47"/>
                    </a:cubicBezTo>
                    <a:cubicBezTo>
                      <a:pt x="28" y="47"/>
                      <a:pt x="29" y="46"/>
                      <a:pt x="29" y="46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28" y="41"/>
                      <a:pt x="29" y="37"/>
                      <a:pt x="29" y="32"/>
                    </a:cubicBezTo>
                    <a:cubicBezTo>
                      <a:pt x="33" y="32"/>
                      <a:pt x="37" y="33"/>
                      <a:pt x="41" y="32"/>
                    </a:cubicBezTo>
                    <a:cubicBezTo>
                      <a:pt x="41" y="32"/>
                      <a:pt x="42" y="32"/>
                      <a:pt x="42" y="32"/>
                    </a:cubicBezTo>
                    <a:cubicBezTo>
                      <a:pt x="42" y="32"/>
                      <a:pt x="43" y="32"/>
                      <a:pt x="43" y="31"/>
                    </a:cubicBezTo>
                    <a:cubicBezTo>
                      <a:pt x="43" y="27"/>
                      <a:pt x="43" y="24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19"/>
                      <a:pt x="43" y="19"/>
                      <a:pt x="42" y="18"/>
                    </a:cubicBezTo>
                    <a:cubicBezTo>
                      <a:pt x="38" y="18"/>
                      <a:pt x="34" y="18"/>
                      <a:pt x="30" y="18"/>
                    </a:cubicBezTo>
                    <a:cubicBezTo>
                      <a:pt x="30" y="12"/>
                      <a:pt x="30" y="7"/>
                      <a:pt x="30" y="2"/>
                    </a:cubicBezTo>
                    <a:cubicBezTo>
                      <a:pt x="30" y="2"/>
                      <a:pt x="30" y="1"/>
                      <a:pt x="30" y="1"/>
                    </a:cubicBezTo>
                    <a:cubicBezTo>
                      <a:pt x="30" y="1"/>
                      <a:pt x="29" y="0"/>
                      <a:pt x="28" y="0"/>
                    </a:cubicBezTo>
                    <a:cubicBezTo>
                      <a:pt x="25" y="0"/>
                      <a:pt x="21" y="0"/>
                      <a:pt x="17" y="0"/>
                    </a:cubicBezTo>
                    <a:cubicBezTo>
                      <a:pt x="17" y="0"/>
                      <a:pt x="17" y="0"/>
                      <a:pt x="16" y="1"/>
                    </a:cubicBezTo>
                    <a:cubicBezTo>
                      <a:pt x="16" y="1"/>
                      <a:pt x="16" y="1"/>
                      <a:pt x="16" y="2"/>
                    </a:cubicBezTo>
                    <a:cubicBezTo>
                      <a:pt x="15" y="7"/>
                      <a:pt x="15" y="12"/>
                      <a:pt x="16" y="17"/>
                    </a:cubicBezTo>
                    <a:cubicBezTo>
                      <a:pt x="11" y="17"/>
                      <a:pt x="6" y="16"/>
                      <a:pt x="2" y="17"/>
                    </a:cubicBezTo>
                    <a:cubicBezTo>
                      <a:pt x="2" y="17"/>
                      <a:pt x="1" y="17"/>
                      <a:pt x="1" y="17"/>
                    </a:cubicBezTo>
                    <a:cubicBezTo>
                      <a:pt x="0" y="17"/>
                      <a:pt x="0" y="17"/>
                      <a:pt x="0" y="18"/>
                    </a:cubicBezTo>
                    <a:cubicBezTo>
                      <a:pt x="0" y="22"/>
                      <a:pt x="0" y="26"/>
                      <a:pt x="0" y="29"/>
                    </a:cubicBezTo>
                    <a:cubicBezTo>
                      <a:pt x="0" y="30"/>
                      <a:pt x="1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6" y="31"/>
                      <a:pt x="10" y="31"/>
                      <a:pt x="15" y="31"/>
                    </a:cubicBezTo>
                    <a:cubicBezTo>
                      <a:pt x="15" y="35"/>
                      <a:pt x="15" y="40"/>
                      <a:pt x="15" y="45"/>
                    </a:cubicBezTo>
                    <a:close/>
                    <a:moveTo>
                      <a:pt x="5" y="28"/>
                    </a:moveTo>
                    <a:cubicBezTo>
                      <a:pt x="4" y="28"/>
                      <a:pt x="4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5" y="27"/>
                      <a:pt x="6" y="26"/>
                      <a:pt x="7" y="24"/>
                    </a:cubicBezTo>
                    <a:cubicBezTo>
                      <a:pt x="6" y="25"/>
                      <a:pt x="6" y="26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lose/>
                    <a:moveTo>
                      <a:pt x="3" y="25"/>
                    </a:moveTo>
                    <a:cubicBezTo>
                      <a:pt x="3" y="25"/>
                      <a:pt x="3" y="25"/>
                      <a:pt x="3" y="25"/>
                    </a:cubicBezTo>
                    <a:cubicBezTo>
                      <a:pt x="4" y="24"/>
                      <a:pt x="9" y="18"/>
                      <a:pt x="6" y="23"/>
                    </a:cubicBezTo>
                    <a:cubicBezTo>
                      <a:pt x="5" y="24"/>
                      <a:pt x="4" y="25"/>
                      <a:pt x="3" y="27"/>
                    </a:cubicBezTo>
                    <a:cubicBezTo>
                      <a:pt x="3" y="26"/>
                      <a:pt x="3" y="25"/>
                      <a:pt x="3" y="25"/>
                    </a:cubicBezTo>
                    <a:close/>
                    <a:moveTo>
                      <a:pt x="3" y="24"/>
                    </a:moveTo>
                    <a:cubicBezTo>
                      <a:pt x="3" y="23"/>
                      <a:pt x="3" y="22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20"/>
                      <a:pt x="3" y="22"/>
                      <a:pt x="3" y="24"/>
                    </a:cubicBezTo>
                    <a:close/>
                    <a:moveTo>
                      <a:pt x="3" y="20"/>
                    </a:moveTo>
                    <a:cubicBezTo>
                      <a:pt x="3" y="20"/>
                      <a:pt x="3" y="20"/>
                      <a:pt x="3" y="20"/>
                    </a:cubicBezTo>
                    <a:cubicBezTo>
                      <a:pt x="3" y="20"/>
                      <a:pt x="4" y="20"/>
                      <a:pt x="4" y="19"/>
                    </a:cubicBezTo>
                    <a:cubicBezTo>
                      <a:pt x="4" y="20"/>
                      <a:pt x="3" y="20"/>
                      <a:pt x="3" y="20"/>
                    </a:cubicBezTo>
                    <a:close/>
                    <a:moveTo>
                      <a:pt x="7" y="25"/>
                    </a:moveTo>
                    <a:cubicBezTo>
                      <a:pt x="8" y="23"/>
                      <a:pt x="10" y="22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20"/>
                      <a:pt x="13" y="20"/>
                      <a:pt x="14" y="20"/>
                    </a:cubicBezTo>
                    <a:cubicBezTo>
                      <a:pt x="12" y="21"/>
                      <a:pt x="11" y="23"/>
                      <a:pt x="9" y="24"/>
                    </a:cubicBezTo>
                    <a:cubicBezTo>
                      <a:pt x="8" y="25"/>
                      <a:pt x="5" y="29"/>
                      <a:pt x="7" y="25"/>
                    </a:cubicBezTo>
                    <a:close/>
                    <a:moveTo>
                      <a:pt x="14" y="20"/>
                    </a:moveTo>
                    <a:cubicBezTo>
                      <a:pt x="15" y="20"/>
                      <a:pt x="16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19"/>
                      <a:pt x="19" y="19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1" y="17"/>
                      <a:pt x="22" y="17"/>
                    </a:cubicBezTo>
                    <a:cubicBezTo>
                      <a:pt x="20" y="19"/>
                      <a:pt x="17" y="20"/>
                      <a:pt x="15" y="22"/>
                    </a:cubicBezTo>
                    <a:cubicBezTo>
                      <a:pt x="13" y="23"/>
                      <a:pt x="11" y="25"/>
                      <a:pt x="9" y="27"/>
                    </a:cubicBezTo>
                    <a:cubicBezTo>
                      <a:pt x="11" y="24"/>
                      <a:pt x="13" y="22"/>
                      <a:pt x="14" y="20"/>
                    </a:cubicBezTo>
                    <a:cubicBezTo>
                      <a:pt x="14" y="20"/>
                      <a:pt x="14" y="20"/>
                      <a:pt x="14" y="20"/>
                    </a:cubicBezTo>
                    <a:close/>
                    <a:moveTo>
                      <a:pt x="27" y="3"/>
                    </a:moveTo>
                    <a:cubicBezTo>
                      <a:pt x="27" y="7"/>
                      <a:pt x="27" y="11"/>
                      <a:pt x="27" y="15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5" y="15"/>
                      <a:pt x="23" y="16"/>
                      <a:pt x="21" y="16"/>
                    </a:cubicBezTo>
                    <a:cubicBezTo>
                      <a:pt x="20" y="17"/>
                      <a:pt x="17" y="19"/>
                      <a:pt x="20" y="17"/>
                    </a:cubicBezTo>
                    <a:cubicBezTo>
                      <a:pt x="23" y="15"/>
                      <a:pt x="25" y="13"/>
                      <a:pt x="27" y="10"/>
                    </a:cubicBezTo>
                    <a:cubicBezTo>
                      <a:pt x="27" y="10"/>
                      <a:pt x="27" y="9"/>
                      <a:pt x="27" y="9"/>
                    </a:cubicBezTo>
                    <a:cubicBezTo>
                      <a:pt x="25" y="10"/>
                      <a:pt x="24" y="11"/>
                      <a:pt x="23" y="11"/>
                    </a:cubicBezTo>
                    <a:cubicBezTo>
                      <a:pt x="22" y="12"/>
                      <a:pt x="17" y="16"/>
                      <a:pt x="19" y="13"/>
                    </a:cubicBezTo>
                    <a:cubicBezTo>
                      <a:pt x="22" y="11"/>
                      <a:pt x="25" y="9"/>
                      <a:pt x="27" y="5"/>
                    </a:cubicBezTo>
                    <a:cubicBezTo>
                      <a:pt x="27" y="5"/>
                      <a:pt x="26" y="4"/>
                      <a:pt x="26" y="5"/>
                    </a:cubicBezTo>
                    <a:cubicBezTo>
                      <a:pt x="23" y="6"/>
                      <a:pt x="21" y="9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9" y="9"/>
                      <a:pt x="21" y="7"/>
                      <a:pt x="21" y="6"/>
                    </a:cubicBezTo>
                    <a:cubicBezTo>
                      <a:pt x="22" y="5"/>
                      <a:pt x="23" y="4"/>
                      <a:pt x="24" y="3"/>
                    </a:cubicBezTo>
                    <a:cubicBezTo>
                      <a:pt x="25" y="3"/>
                      <a:pt x="26" y="3"/>
                      <a:pt x="27" y="3"/>
                    </a:cubicBezTo>
                    <a:close/>
                    <a:moveTo>
                      <a:pt x="35" y="21"/>
                    </a:moveTo>
                    <a:cubicBezTo>
                      <a:pt x="33" y="23"/>
                      <a:pt x="31" y="25"/>
                      <a:pt x="29" y="27"/>
                    </a:cubicBezTo>
                    <a:cubicBezTo>
                      <a:pt x="28" y="28"/>
                      <a:pt x="27" y="29"/>
                      <a:pt x="26" y="30"/>
                    </a:cubicBezTo>
                    <a:cubicBezTo>
                      <a:pt x="27" y="29"/>
                      <a:pt x="27" y="27"/>
                      <a:pt x="28" y="26"/>
                    </a:cubicBezTo>
                    <a:cubicBezTo>
                      <a:pt x="29" y="25"/>
                      <a:pt x="31" y="23"/>
                      <a:pt x="32" y="21"/>
                    </a:cubicBezTo>
                    <a:cubicBezTo>
                      <a:pt x="33" y="21"/>
                      <a:pt x="34" y="21"/>
                      <a:pt x="35" y="21"/>
                    </a:cubicBezTo>
                    <a:close/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39" y="26"/>
                      <a:pt x="36" y="28"/>
                      <a:pt x="38" y="26"/>
                    </a:cubicBezTo>
                    <a:cubicBezTo>
                      <a:pt x="39" y="24"/>
                      <a:pt x="40" y="23"/>
                      <a:pt x="40" y="21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40" y="23"/>
                      <a:pt x="40" y="24"/>
                      <a:pt x="40" y="26"/>
                    </a:cubicBezTo>
                    <a:close/>
                    <a:moveTo>
                      <a:pt x="22" y="42"/>
                    </a:moveTo>
                    <a:cubicBezTo>
                      <a:pt x="23" y="40"/>
                      <a:pt x="25" y="39"/>
                      <a:pt x="26" y="38"/>
                    </a:cubicBezTo>
                    <a:cubicBezTo>
                      <a:pt x="26" y="37"/>
                      <a:pt x="25" y="37"/>
                      <a:pt x="25" y="37"/>
                    </a:cubicBezTo>
                    <a:cubicBezTo>
                      <a:pt x="23" y="38"/>
                      <a:pt x="22" y="39"/>
                      <a:pt x="20" y="41"/>
                    </a:cubicBezTo>
                    <a:cubicBezTo>
                      <a:pt x="22" y="39"/>
                      <a:pt x="24" y="37"/>
                      <a:pt x="26" y="34"/>
                    </a:cubicBezTo>
                    <a:cubicBezTo>
                      <a:pt x="26" y="36"/>
                      <a:pt x="26" y="38"/>
                      <a:pt x="26" y="40"/>
                    </a:cubicBezTo>
                    <a:cubicBezTo>
                      <a:pt x="24" y="41"/>
                      <a:pt x="23" y="41"/>
                      <a:pt x="22" y="42"/>
                    </a:cubicBezTo>
                    <a:close/>
                    <a:moveTo>
                      <a:pt x="27" y="18"/>
                    </a:moveTo>
                    <a:cubicBezTo>
                      <a:pt x="27" y="18"/>
                      <a:pt x="27" y="19"/>
                      <a:pt x="27" y="19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27" y="20"/>
                      <a:pt x="27" y="20"/>
                      <a:pt x="28" y="20"/>
                    </a:cubicBezTo>
                    <a:cubicBezTo>
                      <a:pt x="24" y="22"/>
                      <a:pt x="22" y="26"/>
                      <a:pt x="19" y="28"/>
                    </a:cubicBezTo>
                    <a:cubicBezTo>
                      <a:pt x="22" y="25"/>
                      <a:pt x="24" y="21"/>
                      <a:pt x="27" y="18"/>
                    </a:cubicBezTo>
                    <a:close/>
                    <a:moveTo>
                      <a:pt x="28" y="21"/>
                    </a:moveTo>
                    <a:cubicBezTo>
                      <a:pt x="28" y="21"/>
                      <a:pt x="28" y="21"/>
                      <a:pt x="28" y="21"/>
                    </a:cubicBezTo>
                    <a:cubicBezTo>
                      <a:pt x="27" y="22"/>
                      <a:pt x="25" y="24"/>
                      <a:pt x="24" y="25"/>
                    </a:cubicBezTo>
                    <a:cubicBezTo>
                      <a:pt x="22" y="27"/>
                      <a:pt x="20" y="29"/>
                      <a:pt x="18" y="31"/>
                    </a:cubicBezTo>
                    <a:cubicBezTo>
                      <a:pt x="18" y="31"/>
                      <a:pt x="18" y="30"/>
                      <a:pt x="18" y="29"/>
                    </a:cubicBezTo>
                    <a:cubicBezTo>
                      <a:pt x="22" y="27"/>
                      <a:pt x="25" y="23"/>
                      <a:pt x="28" y="21"/>
                    </a:cubicBezTo>
                    <a:close/>
                    <a:moveTo>
                      <a:pt x="26" y="34"/>
                    </a:moveTo>
                    <a:cubicBezTo>
                      <a:pt x="26" y="34"/>
                      <a:pt x="26" y="34"/>
                      <a:pt x="26" y="34"/>
                    </a:cubicBezTo>
                    <a:cubicBezTo>
                      <a:pt x="23" y="34"/>
                      <a:pt x="22" y="36"/>
                      <a:pt x="20" y="37"/>
                    </a:cubicBezTo>
                    <a:cubicBezTo>
                      <a:pt x="22" y="35"/>
                      <a:pt x="24" y="34"/>
                      <a:pt x="26" y="31"/>
                    </a:cubicBezTo>
                    <a:cubicBezTo>
                      <a:pt x="26" y="32"/>
                      <a:pt x="26" y="33"/>
                      <a:pt x="26" y="34"/>
                    </a:cubicBezTo>
                    <a:close/>
                    <a:moveTo>
                      <a:pt x="18" y="39"/>
                    </a:moveTo>
                    <a:cubicBezTo>
                      <a:pt x="20" y="38"/>
                      <a:pt x="22" y="36"/>
                      <a:pt x="25" y="35"/>
                    </a:cubicBezTo>
                    <a:cubicBezTo>
                      <a:pt x="23" y="37"/>
                      <a:pt x="20" y="39"/>
                      <a:pt x="18" y="41"/>
                    </a:cubicBezTo>
                    <a:cubicBezTo>
                      <a:pt x="18" y="41"/>
                      <a:pt x="18" y="40"/>
                      <a:pt x="18" y="39"/>
                    </a:cubicBezTo>
                    <a:close/>
                    <a:moveTo>
                      <a:pt x="26" y="30"/>
                    </a:move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30"/>
                      <a:pt x="26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6" y="30"/>
                      <a:pt x="26" y="30"/>
                      <a:pt x="26" y="30"/>
                    </a:cubicBezTo>
                    <a:close/>
                    <a:moveTo>
                      <a:pt x="25" y="31"/>
                    </a:moveTo>
                    <a:cubicBezTo>
                      <a:pt x="23" y="34"/>
                      <a:pt x="20" y="36"/>
                      <a:pt x="18" y="38"/>
                    </a:cubicBezTo>
                    <a:cubicBezTo>
                      <a:pt x="18" y="37"/>
                      <a:pt x="18" y="36"/>
                      <a:pt x="18" y="36"/>
                    </a:cubicBezTo>
                    <a:cubicBezTo>
                      <a:pt x="20" y="34"/>
                      <a:pt x="22" y="33"/>
                      <a:pt x="25" y="31"/>
                    </a:cubicBezTo>
                    <a:close/>
                    <a:moveTo>
                      <a:pt x="24" y="30"/>
                    </a:moveTo>
                    <a:cubicBezTo>
                      <a:pt x="24" y="31"/>
                      <a:pt x="24" y="31"/>
                      <a:pt x="25" y="31"/>
                    </a:cubicBezTo>
                    <a:cubicBezTo>
                      <a:pt x="22" y="32"/>
                      <a:pt x="20" y="33"/>
                      <a:pt x="18" y="35"/>
                    </a:cubicBezTo>
                    <a:cubicBezTo>
                      <a:pt x="18" y="34"/>
                      <a:pt x="18" y="34"/>
                      <a:pt x="18" y="33"/>
                    </a:cubicBezTo>
                    <a:cubicBezTo>
                      <a:pt x="21" y="31"/>
                      <a:pt x="24" y="28"/>
                      <a:pt x="27" y="25"/>
                    </a:cubicBezTo>
                    <a:cubicBezTo>
                      <a:pt x="27" y="24"/>
                      <a:pt x="28" y="23"/>
                      <a:pt x="29" y="22"/>
                    </a:cubicBezTo>
                    <a:cubicBezTo>
                      <a:pt x="29" y="22"/>
                      <a:pt x="30" y="21"/>
                      <a:pt x="31" y="21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29" y="24"/>
                      <a:pt x="27" y="27"/>
                      <a:pt x="24" y="30"/>
                    </a:cubicBezTo>
                    <a:close/>
                    <a:moveTo>
                      <a:pt x="22" y="29"/>
                    </a:moveTo>
                    <a:cubicBezTo>
                      <a:pt x="21" y="30"/>
                      <a:pt x="20" y="31"/>
                      <a:pt x="18" y="32"/>
                    </a:cubicBezTo>
                    <a:cubicBezTo>
                      <a:pt x="18" y="32"/>
                      <a:pt x="18" y="32"/>
                      <a:pt x="19" y="31"/>
                    </a:cubicBezTo>
                    <a:cubicBezTo>
                      <a:pt x="20" y="30"/>
                      <a:pt x="21" y="29"/>
                      <a:pt x="22" y="28"/>
                    </a:cubicBezTo>
                    <a:cubicBezTo>
                      <a:pt x="24" y="26"/>
                      <a:pt x="27" y="23"/>
                      <a:pt x="29" y="21"/>
                    </a:cubicBezTo>
                    <a:cubicBezTo>
                      <a:pt x="29" y="21"/>
                      <a:pt x="30" y="21"/>
                      <a:pt x="30" y="21"/>
                    </a:cubicBezTo>
                    <a:cubicBezTo>
                      <a:pt x="27" y="23"/>
                      <a:pt x="25" y="26"/>
                      <a:pt x="22" y="29"/>
                    </a:cubicBezTo>
                    <a:close/>
                    <a:moveTo>
                      <a:pt x="24" y="17"/>
                    </a:move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5" y="16"/>
                      <a:pt x="24" y="16"/>
                      <a:pt x="24" y="17"/>
                    </a:cubicBezTo>
                    <a:close/>
                    <a:moveTo>
                      <a:pt x="21" y="6"/>
                    </a:moveTo>
                    <a:cubicBezTo>
                      <a:pt x="20" y="7"/>
                      <a:pt x="19" y="7"/>
                      <a:pt x="18" y="8"/>
                    </a:cubicBezTo>
                    <a:cubicBezTo>
                      <a:pt x="18" y="8"/>
                      <a:pt x="18" y="7"/>
                      <a:pt x="18" y="6"/>
                    </a:cubicBezTo>
                    <a:cubicBezTo>
                      <a:pt x="20" y="6"/>
                      <a:pt x="21" y="5"/>
                      <a:pt x="22" y="5"/>
                    </a:cubicBezTo>
                    <a:cubicBezTo>
                      <a:pt x="25" y="3"/>
                      <a:pt x="21" y="5"/>
                      <a:pt x="21" y="6"/>
                    </a:cubicBezTo>
                    <a:close/>
                    <a:moveTo>
                      <a:pt x="24" y="6"/>
                    </a:moveTo>
                    <a:cubicBezTo>
                      <a:pt x="27" y="4"/>
                      <a:pt x="22" y="10"/>
                      <a:pt x="22" y="10"/>
                    </a:cubicBezTo>
                    <a:cubicBezTo>
                      <a:pt x="21" y="11"/>
                      <a:pt x="20" y="12"/>
                      <a:pt x="18" y="13"/>
                    </a:cubicBezTo>
                    <a:cubicBezTo>
                      <a:pt x="18" y="12"/>
                      <a:pt x="18" y="12"/>
                      <a:pt x="18" y="11"/>
                    </a:cubicBezTo>
                    <a:cubicBezTo>
                      <a:pt x="21" y="10"/>
                      <a:pt x="22" y="8"/>
                      <a:pt x="24" y="6"/>
                    </a:cubicBezTo>
                    <a:close/>
                    <a:moveTo>
                      <a:pt x="24" y="11"/>
                    </a:moveTo>
                    <a:cubicBezTo>
                      <a:pt x="28" y="9"/>
                      <a:pt x="24" y="13"/>
                      <a:pt x="23" y="14"/>
                    </a:cubicBezTo>
                    <a:cubicBezTo>
                      <a:pt x="22" y="15"/>
                      <a:pt x="20" y="16"/>
                      <a:pt x="19" y="17"/>
                    </a:cubicBezTo>
                    <a:cubicBezTo>
                      <a:pt x="19" y="16"/>
                      <a:pt x="18" y="16"/>
                      <a:pt x="18" y="15"/>
                    </a:cubicBezTo>
                    <a:cubicBezTo>
                      <a:pt x="21" y="14"/>
                      <a:pt x="22" y="12"/>
                      <a:pt x="24" y="11"/>
                    </a:cubicBezTo>
                    <a:close/>
                    <a:moveTo>
                      <a:pt x="22" y="17"/>
                    </a:moveTo>
                    <a:cubicBezTo>
                      <a:pt x="19" y="21"/>
                      <a:pt x="15" y="23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1" y="28"/>
                      <a:pt x="10" y="28"/>
                      <a:pt x="9" y="28"/>
                    </a:cubicBezTo>
                    <a:cubicBezTo>
                      <a:pt x="13" y="24"/>
                      <a:pt x="18" y="21"/>
                      <a:pt x="22" y="17"/>
                    </a:cubicBezTo>
                    <a:close/>
                    <a:moveTo>
                      <a:pt x="27" y="15"/>
                    </a:move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3" y="20"/>
                      <a:pt x="19" y="23"/>
                      <a:pt x="15" y="27"/>
                    </a:cubicBezTo>
                    <a:cubicBezTo>
                      <a:pt x="15" y="27"/>
                      <a:pt x="16" y="28"/>
                      <a:pt x="16" y="27"/>
                    </a:cubicBezTo>
                    <a:cubicBezTo>
                      <a:pt x="17" y="26"/>
                      <a:pt x="19" y="25"/>
                      <a:pt x="20" y="23"/>
                    </a:cubicBezTo>
                    <a:cubicBezTo>
                      <a:pt x="21" y="22"/>
                      <a:pt x="23" y="21"/>
                      <a:pt x="24" y="21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2" y="23"/>
                      <a:pt x="20" y="26"/>
                      <a:pt x="18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5" y="28"/>
                      <a:pt x="15" y="28"/>
                      <a:pt x="14" y="28"/>
                    </a:cubicBezTo>
                    <a:cubicBezTo>
                      <a:pt x="18" y="23"/>
                      <a:pt x="22" y="19"/>
                      <a:pt x="27" y="15"/>
                    </a:cubicBezTo>
                    <a:close/>
                    <a:moveTo>
                      <a:pt x="18" y="44"/>
                    </a:moveTo>
                    <a:cubicBezTo>
                      <a:pt x="18" y="43"/>
                      <a:pt x="18" y="43"/>
                      <a:pt x="18" y="42"/>
                    </a:cubicBezTo>
                    <a:cubicBezTo>
                      <a:pt x="20" y="42"/>
                      <a:pt x="22" y="40"/>
                      <a:pt x="24" y="39"/>
                    </a:cubicBezTo>
                    <a:cubicBezTo>
                      <a:pt x="23" y="40"/>
                      <a:pt x="21" y="41"/>
                      <a:pt x="21" y="43"/>
                    </a:cubicBezTo>
                    <a:cubicBezTo>
                      <a:pt x="20" y="43"/>
                      <a:pt x="21" y="43"/>
                      <a:pt x="21" y="43"/>
                    </a:cubicBezTo>
                    <a:cubicBezTo>
                      <a:pt x="22" y="43"/>
                      <a:pt x="22" y="43"/>
                      <a:pt x="23" y="42"/>
                    </a:cubicBezTo>
                    <a:cubicBezTo>
                      <a:pt x="23" y="42"/>
                      <a:pt x="24" y="42"/>
                      <a:pt x="25" y="41"/>
                    </a:cubicBezTo>
                    <a:cubicBezTo>
                      <a:pt x="26" y="41"/>
                      <a:pt x="25" y="42"/>
                      <a:pt x="25" y="43"/>
                    </a:cubicBezTo>
                    <a:cubicBezTo>
                      <a:pt x="25" y="43"/>
                      <a:pt x="26" y="43"/>
                      <a:pt x="26" y="43"/>
                    </a:cubicBezTo>
                    <a:cubicBezTo>
                      <a:pt x="26" y="43"/>
                      <a:pt x="26" y="44"/>
                      <a:pt x="26" y="44"/>
                    </a:cubicBezTo>
                    <a:cubicBezTo>
                      <a:pt x="23" y="44"/>
                      <a:pt x="20" y="44"/>
                      <a:pt x="18" y="44"/>
                    </a:cubicBezTo>
                    <a:close/>
                    <a:moveTo>
                      <a:pt x="28" y="29"/>
                    </a:moveTo>
                    <a:cubicBezTo>
                      <a:pt x="27" y="29"/>
                      <a:pt x="27" y="29"/>
                      <a:pt x="27" y="29"/>
                    </a:cubicBezTo>
                    <a:cubicBezTo>
                      <a:pt x="30" y="28"/>
                      <a:pt x="31" y="26"/>
                      <a:pt x="34" y="23"/>
                    </a:cubicBezTo>
                    <a:cubicBezTo>
                      <a:pt x="35" y="22"/>
                      <a:pt x="38" y="20"/>
                      <a:pt x="34" y="24"/>
                    </a:cubicBezTo>
                    <a:cubicBezTo>
                      <a:pt x="33" y="26"/>
                      <a:pt x="31" y="27"/>
                      <a:pt x="30" y="29"/>
                    </a:cubicBezTo>
                    <a:cubicBezTo>
                      <a:pt x="30" y="29"/>
                      <a:pt x="30" y="29"/>
                      <a:pt x="31" y="29"/>
                    </a:cubicBezTo>
                    <a:cubicBezTo>
                      <a:pt x="33" y="28"/>
                      <a:pt x="35" y="26"/>
                      <a:pt x="37" y="24"/>
                    </a:cubicBezTo>
                    <a:cubicBezTo>
                      <a:pt x="37" y="24"/>
                      <a:pt x="39" y="22"/>
                      <a:pt x="38" y="24"/>
                    </a:cubicBezTo>
                    <a:cubicBezTo>
                      <a:pt x="37" y="26"/>
                      <a:pt x="36" y="27"/>
                      <a:pt x="35" y="29"/>
                    </a:cubicBezTo>
                    <a:cubicBezTo>
                      <a:pt x="34" y="29"/>
                      <a:pt x="35" y="29"/>
                      <a:pt x="35" y="29"/>
                    </a:cubicBezTo>
                    <a:cubicBezTo>
                      <a:pt x="36" y="29"/>
                      <a:pt x="39" y="26"/>
                      <a:pt x="39" y="28"/>
                    </a:cubicBezTo>
                    <a:cubicBezTo>
                      <a:pt x="39" y="29"/>
                      <a:pt x="40" y="29"/>
                      <a:pt x="40" y="28"/>
                    </a:cubicBezTo>
                    <a:cubicBezTo>
                      <a:pt x="40" y="28"/>
                      <a:pt x="40" y="28"/>
                      <a:pt x="40" y="27"/>
                    </a:cubicBezTo>
                    <a:cubicBezTo>
                      <a:pt x="40" y="28"/>
                      <a:pt x="40" y="29"/>
                      <a:pt x="40" y="29"/>
                    </a:cubicBezTo>
                    <a:cubicBezTo>
                      <a:pt x="36" y="30"/>
                      <a:pt x="32" y="29"/>
                      <a:pt x="28" y="29"/>
                    </a:cubicBezTo>
                    <a:close/>
                    <a:moveTo>
                      <a:pt x="37" y="21"/>
                    </a:moveTo>
                    <a:cubicBezTo>
                      <a:pt x="38" y="21"/>
                      <a:pt x="38" y="21"/>
                      <a:pt x="39" y="21"/>
                    </a:cubicBezTo>
                    <a:cubicBezTo>
                      <a:pt x="37" y="23"/>
                      <a:pt x="34" y="25"/>
                      <a:pt x="33" y="27"/>
                    </a:cubicBezTo>
                    <a:cubicBezTo>
                      <a:pt x="34" y="25"/>
                      <a:pt x="36" y="23"/>
                      <a:pt x="37" y="21"/>
                    </a:cubicBezTo>
                    <a:close/>
                    <a:moveTo>
                      <a:pt x="23" y="3"/>
                    </a:moveTo>
                    <a:cubicBezTo>
                      <a:pt x="21" y="4"/>
                      <a:pt x="20" y="5"/>
                      <a:pt x="18" y="6"/>
                    </a:cubicBezTo>
                    <a:cubicBezTo>
                      <a:pt x="19" y="5"/>
                      <a:pt x="19" y="4"/>
                      <a:pt x="19" y="3"/>
                    </a:cubicBezTo>
                    <a:cubicBezTo>
                      <a:pt x="20" y="3"/>
                      <a:pt x="21" y="3"/>
                      <a:pt x="23" y="3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0" y="20"/>
                    </a:cubicBezTo>
                    <a:cubicBezTo>
                      <a:pt x="8" y="21"/>
                      <a:pt x="7" y="24"/>
                      <a:pt x="5" y="26"/>
                    </a:cubicBezTo>
                    <a:cubicBezTo>
                      <a:pt x="2" y="29"/>
                      <a:pt x="7" y="23"/>
                      <a:pt x="6" y="23"/>
                    </a:cubicBezTo>
                    <a:cubicBezTo>
                      <a:pt x="7" y="22"/>
                      <a:pt x="8" y="21"/>
                      <a:pt x="8" y="20"/>
                    </a:cubicBezTo>
                    <a:cubicBezTo>
                      <a:pt x="8" y="20"/>
                      <a:pt x="8" y="19"/>
                      <a:pt x="8" y="20"/>
                    </a:cubicBezTo>
                    <a:cubicBezTo>
                      <a:pt x="7" y="20"/>
                      <a:pt x="6" y="21"/>
                      <a:pt x="5" y="22"/>
                    </a:cubicBezTo>
                    <a:cubicBezTo>
                      <a:pt x="2" y="25"/>
                      <a:pt x="4" y="21"/>
                      <a:pt x="5" y="20"/>
                    </a:cubicBezTo>
                    <a:cubicBezTo>
                      <a:pt x="5" y="20"/>
                      <a:pt x="5" y="20"/>
                      <a:pt x="5" y="19"/>
                    </a:cubicBezTo>
                    <a:cubicBezTo>
                      <a:pt x="7" y="19"/>
                      <a:pt x="9" y="20"/>
                      <a:pt x="11" y="20"/>
                    </a:cubicBezTo>
                    <a:close/>
                    <a:moveTo>
                      <a:pt x="6" y="28"/>
                    </a:moveTo>
                    <a:cubicBezTo>
                      <a:pt x="8" y="27"/>
                      <a:pt x="10" y="25"/>
                      <a:pt x="11" y="23"/>
                    </a:cubicBezTo>
                    <a:cubicBezTo>
                      <a:pt x="14" y="20"/>
                      <a:pt x="12" y="22"/>
                      <a:pt x="11" y="24"/>
                    </a:cubicBezTo>
                    <a:cubicBezTo>
                      <a:pt x="10" y="25"/>
                      <a:pt x="9" y="26"/>
                      <a:pt x="8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7" y="28"/>
                      <a:pt x="7" y="28"/>
                      <a:pt x="6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90"/>
              <p:cNvSpPr>
                <a:spLocks noEditPoints="1"/>
              </p:cNvSpPr>
              <p:nvPr/>
            </p:nvSpPr>
            <p:spPr bwMode="auto">
              <a:xfrm>
                <a:off x="5401" y="200"/>
                <a:ext cx="104" cy="111"/>
              </a:xfrm>
              <a:custGeom>
                <a:avLst/>
                <a:gdLst>
                  <a:gd name="T0" fmla="*/ 28 w 44"/>
                  <a:gd name="T1" fmla="*/ 47 h 47"/>
                  <a:gd name="T2" fmla="*/ 41 w 44"/>
                  <a:gd name="T3" fmla="*/ 32 h 47"/>
                  <a:gd name="T4" fmla="*/ 44 w 44"/>
                  <a:gd name="T5" fmla="*/ 20 h 47"/>
                  <a:gd name="T6" fmla="*/ 30 w 44"/>
                  <a:gd name="T7" fmla="*/ 18 h 47"/>
                  <a:gd name="T8" fmla="*/ 18 w 44"/>
                  <a:gd name="T9" fmla="*/ 0 h 47"/>
                  <a:gd name="T10" fmla="*/ 2 w 44"/>
                  <a:gd name="T11" fmla="*/ 17 h 47"/>
                  <a:gd name="T12" fmla="*/ 2 w 44"/>
                  <a:gd name="T13" fmla="*/ 30 h 47"/>
                  <a:gd name="T14" fmla="*/ 5 w 44"/>
                  <a:gd name="T15" fmla="*/ 28 h 47"/>
                  <a:gd name="T16" fmla="*/ 7 w 44"/>
                  <a:gd name="T17" fmla="*/ 24 h 47"/>
                  <a:gd name="T18" fmla="*/ 4 w 44"/>
                  <a:gd name="T19" fmla="*/ 25 h 47"/>
                  <a:gd name="T20" fmla="*/ 3 w 44"/>
                  <a:gd name="T21" fmla="*/ 23 h 47"/>
                  <a:gd name="T22" fmla="*/ 3 w 44"/>
                  <a:gd name="T23" fmla="*/ 20 h 47"/>
                  <a:gd name="T24" fmla="*/ 7 w 44"/>
                  <a:gd name="T25" fmla="*/ 25 h 47"/>
                  <a:gd name="T26" fmla="*/ 9 w 44"/>
                  <a:gd name="T27" fmla="*/ 24 h 47"/>
                  <a:gd name="T28" fmla="*/ 18 w 44"/>
                  <a:gd name="T29" fmla="*/ 20 h 47"/>
                  <a:gd name="T30" fmla="*/ 15 w 44"/>
                  <a:gd name="T31" fmla="*/ 22 h 47"/>
                  <a:gd name="T32" fmla="*/ 27 w 44"/>
                  <a:gd name="T33" fmla="*/ 3 h 47"/>
                  <a:gd name="T34" fmla="*/ 20 w 44"/>
                  <a:gd name="T35" fmla="*/ 17 h 47"/>
                  <a:gd name="T36" fmla="*/ 19 w 44"/>
                  <a:gd name="T37" fmla="*/ 13 h 47"/>
                  <a:gd name="T38" fmla="*/ 19 w 44"/>
                  <a:gd name="T39" fmla="*/ 10 h 47"/>
                  <a:gd name="T40" fmla="*/ 35 w 44"/>
                  <a:gd name="T41" fmla="*/ 21 h 47"/>
                  <a:gd name="T42" fmla="*/ 32 w 44"/>
                  <a:gd name="T43" fmla="*/ 21 h 47"/>
                  <a:gd name="T44" fmla="*/ 38 w 44"/>
                  <a:gd name="T45" fmla="*/ 26 h 47"/>
                  <a:gd name="T46" fmla="*/ 22 w 44"/>
                  <a:gd name="T47" fmla="*/ 42 h 47"/>
                  <a:gd name="T48" fmla="*/ 26 w 44"/>
                  <a:gd name="T49" fmla="*/ 34 h 47"/>
                  <a:gd name="T50" fmla="*/ 27 w 44"/>
                  <a:gd name="T51" fmla="*/ 19 h 47"/>
                  <a:gd name="T52" fmla="*/ 27 w 44"/>
                  <a:gd name="T53" fmla="*/ 18 h 47"/>
                  <a:gd name="T54" fmla="*/ 18 w 44"/>
                  <a:gd name="T55" fmla="*/ 31 h 47"/>
                  <a:gd name="T56" fmla="*/ 26 w 44"/>
                  <a:gd name="T57" fmla="*/ 34 h 47"/>
                  <a:gd name="T58" fmla="*/ 18 w 44"/>
                  <a:gd name="T59" fmla="*/ 39 h 47"/>
                  <a:gd name="T60" fmla="*/ 27 w 44"/>
                  <a:gd name="T61" fmla="*/ 30 h 47"/>
                  <a:gd name="T62" fmla="*/ 27 w 44"/>
                  <a:gd name="T63" fmla="*/ 30 h 47"/>
                  <a:gd name="T64" fmla="*/ 18 w 44"/>
                  <a:gd name="T65" fmla="*/ 36 h 47"/>
                  <a:gd name="T66" fmla="*/ 18 w 44"/>
                  <a:gd name="T67" fmla="*/ 35 h 47"/>
                  <a:gd name="T68" fmla="*/ 31 w 44"/>
                  <a:gd name="T69" fmla="*/ 21 h 47"/>
                  <a:gd name="T70" fmla="*/ 19 w 44"/>
                  <a:gd name="T71" fmla="*/ 32 h 47"/>
                  <a:gd name="T72" fmla="*/ 30 w 44"/>
                  <a:gd name="T73" fmla="*/ 21 h 47"/>
                  <a:gd name="T74" fmla="*/ 26 w 44"/>
                  <a:gd name="T75" fmla="*/ 15 h 47"/>
                  <a:gd name="T76" fmla="*/ 19 w 44"/>
                  <a:gd name="T77" fmla="*/ 6 h 47"/>
                  <a:gd name="T78" fmla="*/ 22 w 44"/>
                  <a:gd name="T79" fmla="*/ 10 h 47"/>
                  <a:gd name="T80" fmla="*/ 25 w 44"/>
                  <a:gd name="T81" fmla="*/ 11 h 47"/>
                  <a:gd name="T82" fmla="*/ 25 w 44"/>
                  <a:gd name="T83" fmla="*/ 11 h 47"/>
                  <a:gd name="T84" fmla="*/ 9 w 44"/>
                  <a:gd name="T85" fmla="*/ 28 h 47"/>
                  <a:gd name="T86" fmla="*/ 27 w 44"/>
                  <a:gd name="T87" fmla="*/ 17 h 47"/>
                  <a:gd name="T88" fmla="*/ 21 w 44"/>
                  <a:gd name="T89" fmla="*/ 23 h 47"/>
                  <a:gd name="T90" fmla="*/ 17 w 44"/>
                  <a:gd name="T91" fmla="*/ 28 h 47"/>
                  <a:gd name="T92" fmla="*/ 18 w 44"/>
                  <a:gd name="T93" fmla="*/ 44 h 47"/>
                  <a:gd name="T94" fmla="*/ 21 w 44"/>
                  <a:gd name="T95" fmla="*/ 43 h 47"/>
                  <a:gd name="T96" fmla="*/ 26 w 44"/>
                  <a:gd name="T97" fmla="*/ 43 h 47"/>
                  <a:gd name="T98" fmla="*/ 27 w 44"/>
                  <a:gd name="T99" fmla="*/ 29 h 47"/>
                  <a:gd name="T100" fmla="*/ 31 w 44"/>
                  <a:gd name="T101" fmla="*/ 29 h 47"/>
                  <a:gd name="T102" fmla="*/ 35 w 44"/>
                  <a:gd name="T103" fmla="*/ 29 h 47"/>
                  <a:gd name="T104" fmla="*/ 40 w 44"/>
                  <a:gd name="T105" fmla="*/ 29 h 47"/>
                  <a:gd name="T106" fmla="*/ 33 w 44"/>
                  <a:gd name="T107" fmla="*/ 27 h 47"/>
                  <a:gd name="T108" fmla="*/ 19 w 44"/>
                  <a:gd name="T109" fmla="*/ 3 h 47"/>
                  <a:gd name="T110" fmla="*/ 5 w 44"/>
                  <a:gd name="T111" fmla="*/ 25 h 47"/>
                  <a:gd name="T112" fmla="*/ 5 w 44"/>
                  <a:gd name="T113" fmla="*/ 22 h 47"/>
                  <a:gd name="T114" fmla="*/ 6 w 44"/>
                  <a:gd name="T115" fmla="*/ 28 h 47"/>
                  <a:gd name="T116" fmla="*/ 8 w 44"/>
                  <a:gd name="T117" fmla="*/ 28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4" h="47">
                    <a:moveTo>
                      <a:pt x="15" y="45"/>
                    </a:moveTo>
                    <a:cubicBezTo>
                      <a:pt x="15" y="46"/>
                      <a:pt x="15" y="46"/>
                      <a:pt x="16" y="46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21" y="47"/>
                      <a:pt x="24" y="47"/>
                      <a:pt x="28" y="47"/>
                    </a:cubicBezTo>
                    <a:cubicBezTo>
                      <a:pt x="29" y="47"/>
                      <a:pt x="29" y="46"/>
                      <a:pt x="29" y="45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29" y="41"/>
                      <a:pt x="29" y="37"/>
                      <a:pt x="29" y="32"/>
                    </a:cubicBezTo>
                    <a:cubicBezTo>
                      <a:pt x="33" y="32"/>
                      <a:pt x="37" y="33"/>
                      <a:pt x="41" y="32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3" y="32"/>
                      <a:pt x="43" y="31"/>
                      <a:pt x="43" y="31"/>
                    </a:cubicBezTo>
                    <a:cubicBezTo>
                      <a:pt x="43" y="27"/>
                      <a:pt x="44" y="24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19"/>
                      <a:pt x="43" y="19"/>
                      <a:pt x="43" y="18"/>
                    </a:cubicBezTo>
                    <a:cubicBezTo>
                      <a:pt x="38" y="18"/>
                      <a:pt x="34" y="18"/>
                      <a:pt x="30" y="18"/>
                    </a:cubicBezTo>
                    <a:cubicBezTo>
                      <a:pt x="30" y="12"/>
                      <a:pt x="31" y="7"/>
                      <a:pt x="30" y="2"/>
                    </a:cubicBezTo>
                    <a:cubicBezTo>
                      <a:pt x="30" y="2"/>
                      <a:pt x="30" y="1"/>
                      <a:pt x="30" y="1"/>
                    </a:cubicBezTo>
                    <a:cubicBezTo>
                      <a:pt x="30" y="1"/>
                      <a:pt x="29" y="0"/>
                      <a:pt x="29" y="0"/>
                    </a:cubicBezTo>
                    <a:cubicBezTo>
                      <a:pt x="25" y="0"/>
                      <a:pt x="21" y="0"/>
                      <a:pt x="18" y="0"/>
                    </a:cubicBezTo>
                    <a:cubicBezTo>
                      <a:pt x="17" y="0"/>
                      <a:pt x="17" y="0"/>
                      <a:pt x="17" y="1"/>
                    </a:cubicBezTo>
                    <a:cubicBezTo>
                      <a:pt x="16" y="1"/>
                      <a:pt x="16" y="1"/>
                      <a:pt x="16" y="2"/>
                    </a:cubicBezTo>
                    <a:cubicBezTo>
                      <a:pt x="16" y="7"/>
                      <a:pt x="16" y="12"/>
                      <a:pt x="16" y="17"/>
                    </a:cubicBezTo>
                    <a:cubicBezTo>
                      <a:pt x="11" y="17"/>
                      <a:pt x="7" y="16"/>
                      <a:pt x="2" y="17"/>
                    </a:cubicBezTo>
                    <a:cubicBezTo>
                      <a:pt x="2" y="17"/>
                      <a:pt x="2" y="17"/>
                      <a:pt x="1" y="17"/>
                    </a:cubicBezTo>
                    <a:cubicBezTo>
                      <a:pt x="1" y="17"/>
                      <a:pt x="0" y="17"/>
                      <a:pt x="0" y="18"/>
                    </a:cubicBezTo>
                    <a:cubicBezTo>
                      <a:pt x="1" y="22"/>
                      <a:pt x="0" y="26"/>
                      <a:pt x="1" y="29"/>
                    </a:cubicBezTo>
                    <a:cubicBezTo>
                      <a:pt x="1" y="30"/>
                      <a:pt x="1" y="31"/>
                      <a:pt x="2" y="30"/>
                    </a:cubicBezTo>
                    <a:cubicBezTo>
                      <a:pt x="2" y="30"/>
                      <a:pt x="2" y="31"/>
                      <a:pt x="2" y="31"/>
                    </a:cubicBezTo>
                    <a:cubicBezTo>
                      <a:pt x="6" y="31"/>
                      <a:pt x="11" y="31"/>
                      <a:pt x="15" y="31"/>
                    </a:cubicBezTo>
                    <a:cubicBezTo>
                      <a:pt x="15" y="35"/>
                      <a:pt x="15" y="40"/>
                      <a:pt x="15" y="45"/>
                    </a:cubicBezTo>
                    <a:close/>
                    <a:moveTo>
                      <a:pt x="5" y="28"/>
                    </a:moveTo>
                    <a:cubicBezTo>
                      <a:pt x="5" y="28"/>
                      <a:pt x="4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5" y="27"/>
                      <a:pt x="6" y="26"/>
                      <a:pt x="7" y="24"/>
                    </a:cubicBezTo>
                    <a:cubicBezTo>
                      <a:pt x="7" y="25"/>
                      <a:pt x="6" y="26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lose/>
                    <a:moveTo>
                      <a:pt x="3" y="25"/>
                    </a:moveTo>
                    <a:cubicBezTo>
                      <a:pt x="3" y="25"/>
                      <a:pt x="3" y="25"/>
                      <a:pt x="4" y="25"/>
                    </a:cubicBezTo>
                    <a:cubicBezTo>
                      <a:pt x="4" y="24"/>
                      <a:pt x="9" y="18"/>
                      <a:pt x="6" y="23"/>
                    </a:cubicBezTo>
                    <a:cubicBezTo>
                      <a:pt x="5" y="24"/>
                      <a:pt x="4" y="25"/>
                      <a:pt x="3" y="27"/>
                    </a:cubicBezTo>
                    <a:cubicBezTo>
                      <a:pt x="3" y="26"/>
                      <a:pt x="3" y="25"/>
                      <a:pt x="3" y="25"/>
                    </a:cubicBezTo>
                    <a:close/>
                    <a:moveTo>
                      <a:pt x="3" y="23"/>
                    </a:moveTo>
                    <a:cubicBezTo>
                      <a:pt x="3" y="23"/>
                      <a:pt x="3" y="22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20"/>
                      <a:pt x="4" y="22"/>
                      <a:pt x="3" y="23"/>
                    </a:cubicBezTo>
                    <a:close/>
                    <a:moveTo>
                      <a:pt x="3" y="20"/>
                    </a:moveTo>
                    <a:cubicBezTo>
                      <a:pt x="3" y="20"/>
                      <a:pt x="3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3" y="20"/>
                    </a:cubicBezTo>
                    <a:close/>
                    <a:moveTo>
                      <a:pt x="7" y="25"/>
                    </a:moveTo>
                    <a:cubicBezTo>
                      <a:pt x="8" y="23"/>
                      <a:pt x="10" y="22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20"/>
                      <a:pt x="13" y="20"/>
                      <a:pt x="14" y="20"/>
                    </a:cubicBezTo>
                    <a:cubicBezTo>
                      <a:pt x="12" y="21"/>
                      <a:pt x="11" y="23"/>
                      <a:pt x="9" y="24"/>
                    </a:cubicBezTo>
                    <a:cubicBezTo>
                      <a:pt x="9" y="25"/>
                      <a:pt x="5" y="29"/>
                      <a:pt x="7" y="25"/>
                    </a:cubicBezTo>
                    <a:close/>
                    <a:moveTo>
                      <a:pt x="15" y="20"/>
                    </a:moveTo>
                    <a:cubicBezTo>
                      <a:pt x="16" y="20"/>
                      <a:pt x="17" y="20"/>
                      <a:pt x="17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19"/>
                      <a:pt x="19" y="19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1" y="17"/>
                      <a:pt x="23" y="17"/>
                    </a:cubicBezTo>
                    <a:cubicBezTo>
                      <a:pt x="20" y="18"/>
                      <a:pt x="17" y="20"/>
                      <a:pt x="15" y="22"/>
                    </a:cubicBezTo>
                    <a:cubicBezTo>
                      <a:pt x="13" y="23"/>
                      <a:pt x="11" y="25"/>
                      <a:pt x="10" y="27"/>
                    </a:cubicBezTo>
                    <a:cubicBezTo>
                      <a:pt x="11" y="24"/>
                      <a:pt x="13" y="22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lose/>
                    <a:moveTo>
                      <a:pt x="27" y="3"/>
                    </a:moveTo>
                    <a:cubicBezTo>
                      <a:pt x="28" y="7"/>
                      <a:pt x="27" y="11"/>
                      <a:pt x="27" y="15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5" y="15"/>
                      <a:pt x="23" y="16"/>
                      <a:pt x="22" y="16"/>
                    </a:cubicBezTo>
                    <a:cubicBezTo>
                      <a:pt x="21" y="17"/>
                      <a:pt x="17" y="19"/>
                      <a:pt x="20" y="17"/>
                    </a:cubicBezTo>
                    <a:cubicBezTo>
                      <a:pt x="23" y="15"/>
                      <a:pt x="26" y="13"/>
                      <a:pt x="27" y="10"/>
                    </a:cubicBezTo>
                    <a:cubicBezTo>
                      <a:pt x="27" y="10"/>
                      <a:pt x="27" y="9"/>
                      <a:pt x="27" y="9"/>
                    </a:cubicBezTo>
                    <a:cubicBezTo>
                      <a:pt x="25" y="10"/>
                      <a:pt x="24" y="11"/>
                      <a:pt x="23" y="11"/>
                    </a:cubicBezTo>
                    <a:cubicBezTo>
                      <a:pt x="22" y="12"/>
                      <a:pt x="17" y="16"/>
                      <a:pt x="19" y="13"/>
                    </a:cubicBezTo>
                    <a:cubicBezTo>
                      <a:pt x="22" y="11"/>
                      <a:pt x="25" y="9"/>
                      <a:pt x="27" y="5"/>
                    </a:cubicBezTo>
                    <a:cubicBezTo>
                      <a:pt x="27" y="5"/>
                      <a:pt x="27" y="4"/>
                      <a:pt x="26" y="5"/>
                    </a:cubicBezTo>
                    <a:cubicBezTo>
                      <a:pt x="24" y="6"/>
                      <a:pt x="21" y="9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9"/>
                      <a:pt x="21" y="7"/>
                      <a:pt x="22" y="6"/>
                    </a:cubicBezTo>
                    <a:cubicBezTo>
                      <a:pt x="23" y="5"/>
                      <a:pt x="23" y="4"/>
                      <a:pt x="24" y="3"/>
                    </a:cubicBezTo>
                    <a:cubicBezTo>
                      <a:pt x="25" y="3"/>
                      <a:pt x="26" y="3"/>
                      <a:pt x="27" y="3"/>
                    </a:cubicBezTo>
                    <a:close/>
                    <a:moveTo>
                      <a:pt x="35" y="21"/>
                    </a:moveTo>
                    <a:cubicBezTo>
                      <a:pt x="33" y="23"/>
                      <a:pt x="31" y="25"/>
                      <a:pt x="29" y="27"/>
                    </a:cubicBezTo>
                    <a:cubicBezTo>
                      <a:pt x="28" y="28"/>
                      <a:pt x="27" y="29"/>
                      <a:pt x="26" y="30"/>
                    </a:cubicBezTo>
                    <a:cubicBezTo>
                      <a:pt x="27" y="29"/>
                      <a:pt x="28" y="27"/>
                      <a:pt x="28" y="26"/>
                    </a:cubicBezTo>
                    <a:cubicBezTo>
                      <a:pt x="30" y="25"/>
                      <a:pt x="31" y="23"/>
                      <a:pt x="32" y="21"/>
                    </a:cubicBezTo>
                    <a:cubicBezTo>
                      <a:pt x="33" y="21"/>
                      <a:pt x="34" y="21"/>
                      <a:pt x="35" y="21"/>
                    </a:cubicBezTo>
                    <a:close/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39" y="26"/>
                      <a:pt x="36" y="28"/>
                      <a:pt x="38" y="26"/>
                    </a:cubicBezTo>
                    <a:cubicBezTo>
                      <a:pt x="39" y="24"/>
                      <a:pt x="40" y="23"/>
                      <a:pt x="40" y="21"/>
                    </a:cubicBezTo>
                    <a:cubicBezTo>
                      <a:pt x="40" y="21"/>
                      <a:pt x="41" y="21"/>
                      <a:pt x="41" y="21"/>
                    </a:cubicBezTo>
                    <a:cubicBezTo>
                      <a:pt x="41" y="23"/>
                      <a:pt x="40" y="24"/>
                      <a:pt x="40" y="26"/>
                    </a:cubicBezTo>
                    <a:close/>
                    <a:moveTo>
                      <a:pt x="22" y="42"/>
                    </a:moveTo>
                    <a:cubicBezTo>
                      <a:pt x="23" y="40"/>
                      <a:pt x="25" y="39"/>
                      <a:pt x="26" y="38"/>
                    </a:cubicBezTo>
                    <a:cubicBezTo>
                      <a:pt x="26" y="37"/>
                      <a:pt x="26" y="37"/>
                      <a:pt x="25" y="37"/>
                    </a:cubicBezTo>
                    <a:cubicBezTo>
                      <a:pt x="24" y="38"/>
                      <a:pt x="22" y="39"/>
                      <a:pt x="20" y="41"/>
                    </a:cubicBezTo>
                    <a:cubicBezTo>
                      <a:pt x="22" y="39"/>
                      <a:pt x="25" y="37"/>
                      <a:pt x="26" y="34"/>
                    </a:cubicBezTo>
                    <a:cubicBezTo>
                      <a:pt x="26" y="36"/>
                      <a:pt x="26" y="38"/>
                      <a:pt x="26" y="40"/>
                    </a:cubicBezTo>
                    <a:cubicBezTo>
                      <a:pt x="25" y="41"/>
                      <a:pt x="23" y="41"/>
                      <a:pt x="22" y="42"/>
                    </a:cubicBezTo>
                    <a:close/>
                    <a:moveTo>
                      <a:pt x="27" y="18"/>
                    </a:moveTo>
                    <a:cubicBezTo>
                      <a:pt x="27" y="18"/>
                      <a:pt x="27" y="19"/>
                      <a:pt x="27" y="19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27" y="20"/>
                      <a:pt x="28" y="20"/>
                      <a:pt x="28" y="20"/>
                    </a:cubicBezTo>
                    <a:cubicBezTo>
                      <a:pt x="25" y="22"/>
                      <a:pt x="22" y="25"/>
                      <a:pt x="19" y="28"/>
                    </a:cubicBezTo>
                    <a:cubicBezTo>
                      <a:pt x="22" y="25"/>
                      <a:pt x="24" y="21"/>
                      <a:pt x="27" y="18"/>
                    </a:cubicBezTo>
                    <a:close/>
                    <a:moveTo>
                      <a:pt x="29" y="20"/>
                    </a:moveTo>
                    <a:cubicBezTo>
                      <a:pt x="29" y="20"/>
                      <a:pt x="29" y="20"/>
                      <a:pt x="29" y="20"/>
                    </a:cubicBezTo>
                    <a:cubicBezTo>
                      <a:pt x="27" y="22"/>
                      <a:pt x="25" y="24"/>
                      <a:pt x="24" y="25"/>
                    </a:cubicBezTo>
                    <a:cubicBezTo>
                      <a:pt x="22" y="27"/>
                      <a:pt x="20" y="29"/>
                      <a:pt x="18" y="31"/>
                    </a:cubicBezTo>
                    <a:cubicBezTo>
                      <a:pt x="18" y="31"/>
                      <a:pt x="18" y="30"/>
                      <a:pt x="18" y="29"/>
                    </a:cubicBezTo>
                    <a:cubicBezTo>
                      <a:pt x="22" y="27"/>
                      <a:pt x="25" y="23"/>
                      <a:pt x="29" y="20"/>
                    </a:cubicBezTo>
                    <a:close/>
                    <a:moveTo>
                      <a:pt x="26" y="34"/>
                    </a:move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34"/>
                      <a:pt x="22" y="36"/>
                      <a:pt x="20" y="37"/>
                    </a:cubicBezTo>
                    <a:cubicBezTo>
                      <a:pt x="22" y="35"/>
                      <a:pt x="25" y="34"/>
                      <a:pt x="26" y="31"/>
                    </a:cubicBezTo>
                    <a:cubicBezTo>
                      <a:pt x="26" y="32"/>
                      <a:pt x="26" y="33"/>
                      <a:pt x="26" y="34"/>
                    </a:cubicBezTo>
                    <a:close/>
                    <a:moveTo>
                      <a:pt x="18" y="39"/>
                    </a:moveTo>
                    <a:cubicBezTo>
                      <a:pt x="21" y="38"/>
                      <a:pt x="23" y="36"/>
                      <a:pt x="25" y="35"/>
                    </a:cubicBezTo>
                    <a:cubicBezTo>
                      <a:pt x="23" y="37"/>
                      <a:pt x="21" y="39"/>
                      <a:pt x="18" y="41"/>
                    </a:cubicBezTo>
                    <a:cubicBezTo>
                      <a:pt x="18" y="41"/>
                      <a:pt x="18" y="40"/>
                      <a:pt x="18" y="39"/>
                    </a:cubicBezTo>
                    <a:close/>
                    <a:moveTo>
                      <a:pt x="27" y="30"/>
                    </a:moveTo>
                    <a:cubicBezTo>
                      <a:pt x="27" y="30"/>
                      <a:pt x="26" y="30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30"/>
                      <a:pt x="27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lose/>
                    <a:moveTo>
                      <a:pt x="25" y="31"/>
                    </a:moveTo>
                    <a:cubicBezTo>
                      <a:pt x="23" y="34"/>
                      <a:pt x="20" y="36"/>
                      <a:pt x="18" y="38"/>
                    </a:cubicBezTo>
                    <a:cubicBezTo>
                      <a:pt x="18" y="37"/>
                      <a:pt x="18" y="36"/>
                      <a:pt x="18" y="36"/>
                    </a:cubicBezTo>
                    <a:cubicBezTo>
                      <a:pt x="20" y="34"/>
                      <a:pt x="23" y="33"/>
                      <a:pt x="25" y="31"/>
                    </a:cubicBezTo>
                    <a:close/>
                    <a:moveTo>
                      <a:pt x="25" y="30"/>
                    </a:moveTo>
                    <a:cubicBezTo>
                      <a:pt x="25" y="31"/>
                      <a:pt x="25" y="31"/>
                      <a:pt x="25" y="31"/>
                    </a:cubicBezTo>
                    <a:cubicBezTo>
                      <a:pt x="22" y="32"/>
                      <a:pt x="20" y="33"/>
                      <a:pt x="18" y="35"/>
                    </a:cubicBezTo>
                    <a:cubicBezTo>
                      <a:pt x="18" y="34"/>
                      <a:pt x="18" y="33"/>
                      <a:pt x="18" y="33"/>
                    </a:cubicBezTo>
                    <a:cubicBezTo>
                      <a:pt x="22" y="31"/>
                      <a:pt x="24" y="28"/>
                      <a:pt x="27" y="25"/>
                    </a:cubicBezTo>
                    <a:cubicBezTo>
                      <a:pt x="28" y="24"/>
                      <a:pt x="28" y="23"/>
                      <a:pt x="29" y="22"/>
                    </a:cubicBezTo>
                    <a:cubicBezTo>
                      <a:pt x="29" y="22"/>
                      <a:pt x="30" y="21"/>
                      <a:pt x="31" y="21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29" y="24"/>
                      <a:pt x="27" y="27"/>
                      <a:pt x="25" y="30"/>
                    </a:cubicBezTo>
                    <a:close/>
                    <a:moveTo>
                      <a:pt x="22" y="29"/>
                    </a:moveTo>
                    <a:cubicBezTo>
                      <a:pt x="21" y="30"/>
                      <a:pt x="20" y="31"/>
                      <a:pt x="19" y="32"/>
                    </a:cubicBezTo>
                    <a:cubicBezTo>
                      <a:pt x="18" y="32"/>
                      <a:pt x="18" y="32"/>
                      <a:pt x="20" y="31"/>
                    </a:cubicBezTo>
                    <a:cubicBezTo>
                      <a:pt x="20" y="30"/>
                      <a:pt x="21" y="29"/>
                      <a:pt x="22" y="28"/>
                    </a:cubicBezTo>
                    <a:cubicBezTo>
                      <a:pt x="25" y="26"/>
                      <a:pt x="27" y="23"/>
                      <a:pt x="29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27" y="23"/>
                      <a:pt x="25" y="26"/>
                      <a:pt x="22" y="29"/>
                    </a:cubicBezTo>
                    <a:close/>
                    <a:moveTo>
                      <a:pt x="24" y="17"/>
                    </a:move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5" y="16"/>
                      <a:pt x="25" y="16"/>
                      <a:pt x="24" y="17"/>
                    </a:cubicBezTo>
                    <a:close/>
                    <a:moveTo>
                      <a:pt x="21" y="6"/>
                    </a:moveTo>
                    <a:cubicBezTo>
                      <a:pt x="20" y="7"/>
                      <a:pt x="19" y="7"/>
                      <a:pt x="19" y="8"/>
                    </a:cubicBezTo>
                    <a:cubicBezTo>
                      <a:pt x="19" y="8"/>
                      <a:pt x="19" y="7"/>
                      <a:pt x="19" y="6"/>
                    </a:cubicBezTo>
                    <a:cubicBezTo>
                      <a:pt x="20" y="6"/>
                      <a:pt x="21" y="5"/>
                      <a:pt x="22" y="5"/>
                    </a:cubicBezTo>
                    <a:cubicBezTo>
                      <a:pt x="25" y="3"/>
                      <a:pt x="22" y="5"/>
                      <a:pt x="21" y="6"/>
                    </a:cubicBezTo>
                    <a:close/>
                    <a:moveTo>
                      <a:pt x="25" y="6"/>
                    </a:moveTo>
                    <a:cubicBezTo>
                      <a:pt x="28" y="4"/>
                      <a:pt x="23" y="10"/>
                      <a:pt x="22" y="10"/>
                    </a:cubicBezTo>
                    <a:cubicBezTo>
                      <a:pt x="21" y="11"/>
                      <a:pt x="20" y="12"/>
                      <a:pt x="19" y="13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21" y="10"/>
                      <a:pt x="23" y="8"/>
                      <a:pt x="25" y="6"/>
                    </a:cubicBezTo>
                    <a:close/>
                    <a:moveTo>
                      <a:pt x="25" y="11"/>
                    </a:moveTo>
                    <a:cubicBezTo>
                      <a:pt x="28" y="9"/>
                      <a:pt x="24" y="13"/>
                      <a:pt x="23" y="14"/>
                    </a:cubicBezTo>
                    <a:cubicBezTo>
                      <a:pt x="22" y="15"/>
                      <a:pt x="20" y="16"/>
                      <a:pt x="19" y="17"/>
                    </a:cubicBezTo>
                    <a:cubicBezTo>
                      <a:pt x="19" y="16"/>
                      <a:pt x="19" y="16"/>
                      <a:pt x="19" y="15"/>
                    </a:cubicBezTo>
                    <a:cubicBezTo>
                      <a:pt x="21" y="14"/>
                      <a:pt x="23" y="12"/>
                      <a:pt x="25" y="11"/>
                    </a:cubicBezTo>
                    <a:close/>
                    <a:moveTo>
                      <a:pt x="22" y="17"/>
                    </a:moveTo>
                    <a:cubicBezTo>
                      <a:pt x="19" y="21"/>
                      <a:pt x="15" y="23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2" y="28"/>
                      <a:pt x="10" y="28"/>
                      <a:pt x="9" y="28"/>
                    </a:cubicBezTo>
                    <a:cubicBezTo>
                      <a:pt x="14" y="24"/>
                      <a:pt x="19" y="21"/>
                      <a:pt x="22" y="17"/>
                    </a:cubicBezTo>
                    <a:close/>
                    <a:moveTo>
                      <a:pt x="27" y="15"/>
                    </a:move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3" y="20"/>
                      <a:pt x="19" y="23"/>
                      <a:pt x="16" y="27"/>
                    </a:cubicBezTo>
                    <a:cubicBezTo>
                      <a:pt x="15" y="27"/>
                      <a:pt x="16" y="28"/>
                      <a:pt x="16" y="27"/>
                    </a:cubicBezTo>
                    <a:cubicBezTo>
                      <a:pt x="18" y="26"/>
                      <a:pt x="19" y="25"/>
                      <a:pt x="21" y="23"/>
                    </a:cubicBezTo>
                    <a:cubicBezTo>
                      <a:pt x="22" y="22"/>
                      <a:pt x="23" y="21"/>
                      <a:pt x="24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2" y="23"/>
                      <a:pt x="20" y="26"/>
                      <a:pt x="18" y="28"/>
                    </a:cubicBezTo>
                    <a:cubicBezTo>
                      <a:pt x="18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6" y="28"/>
                      <a:pt x="15" y="28"/>
                      <a:pt x="14" y="28"/>
                    </a:cubicBezTo>
                    <a:cubicBezTo>
                      <a:pt x="18" y="23"/>
                      <a:pt x="22" y="19"/>
                      <a:pt x="27" y="15"/>
                    </a:cubicBezTo>
                    <a:close/>
                    <a:moveTo>
                      <a:pt x="18" y="44"/>
                    </a:moveTo>
                    <a:cubicBezTo>
                      <a:pt x="18" y="43"/>
                      <a:pt x="18" y="43"/>
                      <a:pt x="18" y="42"/>
                    </a:cubicBezTo>
                    <a:cubicBezTo>
                      <a:pt x="20" y="42"/>
                      <a:pt x="22" y="40"/>
                      <a:pt x="24" y="39"/>
                    </a:cubicBezTo>
                    <a:cubicBezTo>
                      <a:pt x="23" y="40"/>
                      <a:pt x="22" y="41"/>
                      <a:pt x="21" y="43"/>
                    </a:cubicBezTo>
                    <a:cubicBezTo>
                      <a:pt x="21" y="43"/>
                      <a:pt x="21" y="43"/>
                      <a:pt x="21" y="43"/>
                    </a:cubicBezTo>
                    <a:cubicBezTo>
                      <a:pt x="22" y="43"/>
                      <a:pt x="23" y="43"/>
                      <a:pt x="23" y="42"/>
                    </a:cubicBezTo>
                    <a:cubicBezTo>
                      <a:pt x="24" y="42"/>
                      <a:pt x="24" y="42"/>
                      <a:pt x="25" y="41"/>
                    </a:cubicBezTo>
                    <a:cubicBezTo>
                      <a:pt x="26" y="41"/>
                      <a:pt x="26" y="42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3"/>
                      <a:pt x="26" y="44"/>
                      <a:pt x="26" y="44"/>
                    </a:cubicBezTo>
                    <a:cubicBezTo>
                      <a:pt x="23" y="44"/>
                      <a:pt x="21" y="44"/>
                      <a:pt x="18" y="44"/>
                    </a:cubicBezTo>
                    <a:close/>
                    <a:moveTo>
                      <a:pt x="28" y="29"/>
                    </a:moveTo>
                    <a:cubicBezTo>
                      <a:pt x="28" y="29"/>
                      <a:pt x="28" y="29"/>
                      <a:pt x="27" y="29"/>
                    </a:cubicBezTo>
                    <a:cubicBezTo>
                      <a:pt x="30" y="28"/>
                      <a:pt x="32" y="26"/>
                      <a:pt x="34" y="23"/>
                    </a:cubicBezTo>
                    <a:cubicBezTo>
                      <a:pt x="35" y="22"/>
                      <a:pt x="38" y="20"/>
                      <a:pt x="34" y="24"/>
                    </a:cubicBezTo>
                    <a:cubicBezTo>
                      <a:pt x="33" y="26"/>
                      <a:pt x="32" y="27"/>
                      <a:pt x="31" y="28"/>
                    </a:cubicBezTo>
                    <a:cubicBezTo>
                      <a:pt x="30" y="29"/>
                      <a:pt x="31" y="29"/>
                      <a:pt x="31" y="29"/>
                    </a:cubicBezTo>
                    <a:cubicBezTo>
                      <a:pt x="33" y="28"/>
                      <a:pt x="35" y="26"/>
                      <a:pt x="37" y="24"/>
                    </a:cubicBezTo>
                    <a:cubicBezTo>
                      <a:pt x="38" y="24"/>
                      <a:pt x="40" y="22"/>
                      <a:pt x="38" y="24"/>
                    </a:cubicBezTo>
                    <a:cubicBezTo>
                      <a:pt x="37" y="26"/>
                      <a:pt x="36" y="27"/>
                      <a:pt x="35" y="28"/>
                    </a:cubicBezTo>
                    <a:cubicBezTo>
                      <a:pt x="35" y="29"/>
                      <a:pt x="35" y="29"/>
                      <a:pt x="35" y="29"/>
                    </a:cubicBezTo>
                    <a:cubicBezTo>
                      <a:pt x="37" y="29"/>
                      <a:pt x="40" y="26"/>
                      <a:pt x="39" y="28"/>
                    </a:cubicBezTo>
                    <a:cubicBezTo>
                      <a:pt x="39" y="29"/>
                      <a:pt x="40" y="29"/>
                      <a:pt x="40" y="28"/>
                    </a:cubicBezTo>
                    <a:cubicBezTo>
                      <a:pt x="40" y="28"/>
                      <a:pt x="40" y="28"/>
                      <a:pt x="40" y="27"/>
                    </a:cubicBezTo>
                    <a:cubicBezTo>
                      <a:pt x="40" y="28"/>
                      <a:pt x="40" y="29"/>
                      <a:pt x="40" y="29"/>
                    </a:cubicBezTo>
                    <a:cubicBezTo>
                      <a:pt x="36" y="30"/>
                      <a:pt x="32" y="29"/>
                      <a:pt x="28" y="29"/>
                    </a:cubicBezTo>
                    <a:close/>
                    <a:moveTo>
                      <a:pt x="37" y="21"/>
                    </a:moveTo>
                    <a:cubicBezTo>
                      <a:pt x="38" y="21"/>
                      <a:pt x="39" y="21"/>
                      <a:pt x="39" y="21"/>
                    </a:cubicBezTo>
                    <a:cubicBezTo>
                      <a:pt x="37" y="23"/>
                      <a:pt x="35" y="25"/>
                      <a:pt x="33" y="27"/>
                    </a:cubicBezTo>
                    <a:cubicBezTo>
                      <a:pt x="35" y="25"/>
                      <a:pt x="36" y="23"/>
                      <a:pt x="37" y="21"/>
                    </a:cubicBezTo>
                    <a:close/>
                    <a:moveTo>
                      <a:pt x="23" y="3"/>
                    </a:moveTo>
                    <a:cubicBezTo>
                      <a:pt x="22" y="4"/>
                      <a:pt x="20" y="5"/>
                      <a:pt x="19" y="6"/>
                    </a:cubicBezTo>
                    <a:cubicBezTo>
                      <a:pt x="19" y="5"/>
                      <a:pt x="19" y="4"/>
                      <a:pt x="19" y="3"/>
                    </a:cubicBezTo>
                    <a:cubicBezTo>
                      <a:pt x="20" y="3"/>
                      <a:pt x="22" y="3"/>
                      <a:pt x="23" y="3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9" y="21"/>
                      <a:pt x="7" y="24"/>
                      <a:pt x="5" y="25"/>
                    </a:cubicBezTo>
                    <a:cubicBezTo>
                      <a:pt x="2" y="29"/>
                      <a:pt x="7" y="23"/>
                      <a:pt x="6" y="23"/>
                    </a:cubicBezTo>
                    <a:cubicBezTo>
                      <a:pt x="7" y="22"/>
                      <a:pt x="8" y="21"/>
                      <a:pt x="8" y="20"/>
                    </a:cubicBezTo>
                    <a:cubicBezTo>
                      <a:pt x="9" y="20"/>
                      <a:pt x="8" y="19"/>
                      <a:pt x="8" y="20"/>
                    </a:cubicBezTo>
                    <a:cubicBezTo>
                      <a:pt x="7" y="20"/>
                      <a:pt x="6" y="21"/>
                      <a:pt x="5" y="22"/>
                    </a:cubicBezTo>
                    <a:cubicBezTo>
                      <a:pt x="2" y="25"/>
                      <a:pt x="5" y="21"/>
                      <a:pt x="5" y="20"/>
                    </a:cubicBezTo>
                    <a:cubicBezTo>
                      <a:pt x="5" y="20"/>
                      <a:pt x="5" y="20"/>
                      <a:pt x="5" y="19"/>
                    </a:cubicBezTo>
                    <a:cubicBezTo>
                      <a:pt x="7" y="19"/>
                      <a:pt x="9" y="20"/>
                      <a:pt x="11" y="20"/>
                    </a:cubicBezTo>
                    <a:close/>
                    <a:moveTo>
                      <a:pt x="6" y="28"/>
                    </a:moveTo>
                    <a:cubicBezTo>
                      <a:pt x="8" y="27"/>
                      <a:pt x="10" y="25"/>
                      <a:pt x="12" y="23"/>
                    </a:cubicBezTo>
                    <a:cubicBezTo>
                      <a:pt x="14" y="20"/>
                      <a:pt x="12" y="22"/>
                      <a:pt x="11" y="24"/>
                    </a:cubicBezTo>
                    <a:cubicBezTo>
                      <a:pt x="10" y="25"/>
                      <a:pt x="9" y="26"/>
                      <a:pt x="8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8" y="28"/>
                      <a:pt x="7" y="28"/>
                      <a:pt x="6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91"/>
              <p:cNvSpPr>
                <a:spLocks noEditPoints="1"/>
              </p:cNvSpPr>
              <p:nvPr/>
            </p:nvSpPr>
            <p:spPr bwMode="auto">
              <a:xfrm>
                <a:off x="6560" y="134"/>
                <a:ext cx="104" cy="113"/>
              </a:xfrm>
              <a:custGeom>
                <a:avLst/>
                <a:gdLst>
                  <a:gd name="T0" fmla="*/ 28 w 44"/>
                  <a:gd name="T1" fmla="*/ 48 h 48"/>
                  <a:gd name="T2" fmla="*/ 41 w 44"/>
                  <a:gd name="T3" fmla="*/ 33 h 48"/>
                  <a:gd name="T4" fmla="*/ 44 w 44"/>
                  <a:gd name="T5" fmla="*/ 20 h 48"/>
                  <a:gd name="T6" fmla="*/ 30 w 44"/>
                  <a:gd name="T7" fmla="*/ 18 h 48"/>
                  <a:gd name="T8" fmla="*/ 18 w 44"/>
                  <a:gd name="T9" fmla="*/ 1 h 48"/>
                  <a:gd name="T10" fmla="*/ 2 w 44"/>
                  <a:gd name="T11" fmla="*/ 17 h 48"/>
                  <a:gd name="T12" fmla="*/ 2 w 44"/>
                  <a:gd name="T13" fmla="*/ 31 h 48"/>
                  <a:gd name="T14" fmla="*/ 5 w 44"/>
                  <a:gd name="T15" fmla="*/ 28 h 48"/>
                  <a:gd name="T16" fmla="*/ 7 w 44"/>
                  <a:gd name="T17" fmla="*/ 25 h 48"/>
                  <a:gd name="T18" fmla="*/ 4 w 44"/>
                  <a:gd name="T19" fmla="*/ 25 h 48"/>
                  <a:gd name="T20" fmla="*/ 3 w 44"/>
                  <a:gd name="T21" fmla="*/ 24 h 48"/>
                  <a:gd name="T22" fmla="*/ 3 w 44"/>
                  <a:gd name="T23" fmla="*/ 21 h 48"/>
                  <a:gd name="T24" fmla="*/ 7 w 44"/>
                  <a:gd name="T25" fmla="*/ 26 h 48"/>
                  <a:gd name="T26" fmla="*/ 9 w 44"/>
                  <a:gd name="T27" fmla="*/ 25 h 48"/>
                  <a:gd name="T28" fmla="*/ 18 w 44"/>
                  <a:gd name="T29" fmla="*/ 20 h 48"/>
                  <a:gd name="T30" fmla="*/ 15 w 44"/>
                  <a:gd name="T31" fmla="*/ 23 h 48"/>
                  <a:gd name="T32" fmla="*/ 27 w 44"/>
                  <a:gd name="T33" fmla="*/ 4 h 48"/>
                  <a:gd name="T34" fmla="*/ 20 w 44"/>
                  <a:gd name="T35" fmla="*/ 18 h 48"/>
                  <a:gd name="T36" fmla="*/ 19 w 44"/>
                  <a:gd name="T37" fmla="*/ 14 h 48"/>
                  <a:gd name="T38" fmla="*/ 19 w 44"/>
                  <a:gd name="T39" fmla="*/ 10 h 48"/>
                  <a:gd name="T40" fmla="*/ 35 w 44"/>
                  <a:gd name="T41" fmla="*/ 21 h 48"/>
                  <a:gd name="T42" fmla="*/ 32 w 44"/>
                  <a:gd name="T43" fmla="*/ 21 h 48"/>
                  <a:gd name="T44" fmla="*/ 38 w 44"/>
                  <a:gd name="T45" fmla="*/ 26 h 48"/>
                  <a:gd name="T46" fmla="*/ 22 w 44"/>
                  <a:gd name="T47" fmla="*/ 43 h 48"/>
                  <a:gd name="T48" fmla="*/ 26 w 44"/>
                  <a:gd name="T49" fmla="*/ 35 h 48"/>
                  <a:gd name="T50" fmla="*/ 27 w 44"/>
                  <a:gd name="T51" fmla="*/ 20 h 48"/>
                  <a:gd name="T52" fmla="*/ 27 w 44"/>
                  <a:gd name="T53" fmla="*/ 19 h 48"/>
                  <a:gd name="T54" fmla="*/ 18 w 44"/>
                  <a:gd name="T55" fmla="*/ 32 h 48"/>
                  <a:gd name="T56" fmla="*/ 26 w 44"/>
                  <a:gd name="T57" fmla="*/ 34 h 48"/>
                  <a:gd name="T58" fmla="*/ 18 w 44"/>
                  <a:gd name="T59" fmla="*/ 40 h 48"/>
                  <a:gd name="T60" fmla="*/ 27 w 44"/>
                  <a:gd name="T61" fmla="*/ 31 h 48"/>
                  <a:gd name="T62" fmla="*/ 27 w 44"/>
                  <a:gd name="T63" fmla="*/ 31 h 48"/>
                  <a:gd name="T64" fmla="*/ 18 w 44"/>
                  <a:gd name="T65" fmla="*/ 36 h 48"/>
                  <a:gd name="T66" fmla="*/ 18 w 44"/>
                  <a:gd name="T67" fmla="*/ 35 h 48"/>
                  <a:gd name="T68" fmla="*/ 31 w 44"/>
                  <a:gd name="T69" fmla="*/ 21 h 48"/>
                  <a:gd name="T70" fmla="*/ 19 w 44"/>
                  <a:gd name="T71" fmla="*/ 32 h 48"/>
                  <a:gd name="T72" fmla="*/ 30 w 44"/>
                  <a:gd name="T73" fmla="*/ 21 h 48"/>
                  <a:gd name="T74" fmla="*/ 26 w 44"/>
                  <a:gd name="T75" fmla="*/ 16 h 48"/>
                  <a:gd name="T76" fmla="*/ 19 w 44"/>
                  <a:gd name="T77" fmla="*/ 7 h 48"/>
                  <a:gd name="T78" fmla="*/ 22 w 44"/>
                  <a:gd name="T79" fmla="*/ 11 h 48"/>
                  <a:gd name="T80" fmla="*/ 24 w 44"/>
                  <a:gd name="T81" fmla="*/ 12 h 48"/>
                  <a:gd name="T82" fmla="*/ 24 w 44"/>
                  <a:gd name="T83" fmla="*/ 12 h 48"/>
                  <a:gd name="T84" fmla="*/ 9 w 44"/>
                  <a:gd name="T85" fmla="*/ 28 h 48"/>
                  <a:gd name="T86" fmla="*/ 27 w 44"/>
                  <a:gd name="T87" fmla="*/ 18 h 48"/>
                  <a:gd name="T88" fmla="*/ 21 w 44"/>
                  <a:gd name="T89" fmla="*/ 24 h 48"/>
                  <a:gd name="T90" fmla="*/ 17 w 44"/>
                  <a:gd name="T91" fmla="*/ 28 h 48"/>
                  <a:gd name="T92" fmla="*/ 18 w 44"/>
                  <a:gd name="T93" fmla="*/ 45 h 48"/>
                  <a:gd name="T94" fmla="*/ 21 w 44"/>
                  <a:gd name="T95" fmla="*/ 44 h 48"/>
                  <a:gd name="T96" fmla="*/ 26 w 44"/>
                  <a:gd name="T97" fmla="*/ 44 h 48"/>
                  <a:gd name="T98" fmla="*/ 27 w 44"/>
                  <a:gd name="T99" fmla="*/ 30 h 48"/>
                  <a:gd name="T100" fmla="*/ 31 w 44"/>
                  <a:gd name="T101" fmla="*/ 30 h 48"/>
                  <a:gd name="T102" fmla="*/ 35 w 44"/>
                  <a:gd name="T103" fmla="*/ 30 h 48"/>
                  <a:gd name="T104" fmla="*/ 40 w 44"/>
                  <a:gd name="T105" fmla="*/ 30 h 48"/>
                  <a:gd name="T106" fmla="*/ 33 w 44"/>
                  <a:gd name="T107" fmla="*/ 27 h 48"/>
                  <a:gd name="T108" fmla="*/ 19 w 44"/>
                  <a:gd name="T109" fmla="*/ 4 h 48"/>
                  <a:gd name="T110" fmla="*/ 5 w 44"/>
                  <a:gd name="T111" fmla="*/ 26 h 48"/>
                  <a:gd name="T112" fmla="*/ 5 w 44"/>
                  <a:gd name="T113" fmla="*/ 23 h 48"/>
                  <a:gd name="T114" fmla="*/ 6 w 44"/>
                  <a:gd name="T115" fmla="*/ 28 h 48"/>
                  <a:gd name="T116" fmla="*/ 8 w 44"/>
                  <a:gd name="T117" fmla="*/ 2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4" h="48">
                    <a:moveTo>
                      <a:pt x="15" y="46"/>
                    </a:moveTo>
                    <a:cubicBezTo>
                      <a:pt x="15" y="46"/>
                      <a:pt x="15" y="47"/>
                      <a:pt x="16" y="47"/>
                    </a:cubicBezTo>
                    <a:cubicBezTo>
                      <a:pt x="16" y="47"/>
                      <a:pt x="16" y="48"/>
                      <a:pt x="17" y="47"/>
                    </a:cubicBezTo>
                    <a:cubicBezTo>
                      <a:pt x="20" y="47"/>
                      <a:pt x="24" y="48"/>
                      <a:pt x="28" y="48"/>
                    </a:cubicBezTo>
                    <a:cubicBezTo>
                      <a:pt x="29" y="48"/>
                      <a:pt x="29" y="47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1"/>
                      <a:pt x="29" y="37"/>
                      <a:pt x="29" y="33"/>
                    </a:cubicBezTo>
                    <a:cubicBezTo>
                      <a:pt x="33" y="33"/>
                      <a:pt x="37" y="33"/>
                      <a:pt x="41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3" y="33"/>
                      <a:pt x="43" y="32"/>
                      <a:pt x="43" y="32"/>
                    </a:cubicBezTo>
                    <a:cubicBezTo>
                      <a:pt x="43" y="28"/>
                      <a:pt x="44" y="24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3" y="20"/>
                      <a:pt x="43" y="19"/>
                      <a:pt x="42" y="19"/>
                    </a:cubicBezTo>
                    <a:cubicBezTo>
                      <a:pt x="38" y="18"/>
                      <a:pt x="34" y="19"/>
                      <a:pt x="30" y="18"/>
                    </a:cubicBezTo>
                    <a:cubicBezTo>
                      <a:pt x="30" y="13"/>
                      <a:pt x="31" y="8"/>
                      <a:pt x="30" y="2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5" y="1"/>
                      <a:pt x="21" y="0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2"/>
                      <a:pt x="16" y="2"/>
                    </a:cubicBezTo>
                    <a:cubicBezTo>
                      <a:pt x="16" y="7"/>
                      <a:pt x="16" y="13"/>
                      <a:pt x="16" y="18"/>
                    </a:cubicBezTo>
                    <a:cubicBezTo>
                      <a:pt x="11" y="17"/>
                      <a:pt x="7" y="17"/>
                      <a:pt x="2" y="17"/>
                    </a:cubicBezTo>
                    <a:cubicBezTo>
                      <a:pt x="2" y="17"/>
                      <a:pt x="2" y="17"/>
                      <a:pt x="1" y="18"/>
                    </a:cubicBezTo>
                    <a:cubicBezTo>
                      <a:pt x="1" y="18"/>
                      <a:pt x="0" y="18"/>
                      <a:pt x="0" y="19"/>
                    </a:cubicBezTo>
                    <a:cubicBezTo>
                      <a:pt x="1" y="23"/>
                      <a:pt x="0" y="26"/>
                      <a:pt x="1" y="30"/>
                    </a:cubicBezTo>
                    <a:cubicBezTo>
                      <a:pt x="1" y="31"/>
                      <a:pt x="1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6" y="32"/>
                      <a:pt x="11" y="31"/>
                      <a:pt x="15" y="31"/>
                    </a:cubicBezTo>
                    <a:cubicBezTo>
                      <a:pt x="15" y="36"/>
                      <a:pt x="15" y="41"/>
                      <a:pt x="15" y="46"/>
                    </a:cubicBezTo>
                    <a:close/>
                    <a:moveTo>
                      <a:pt x="5" y="28"/>
                    </a:moveTo>
                    <a:cubicBezTo>
                      <a:pt x="5" y="28"/>
                      <a:pt x="4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5" y="27"/>
                      <a:pt x="6" y="26"/>
                      <a:pt x="7" y="25"/>
                    </a:cubicBezTo>
                    <a:cubicBezTo>
                      <a:pt x="6" y="26"/>
                      <a:pt x="6" y="27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lose/>
                    <a:moveTo>
                      <a:pt x="3" y="25"/>
                    </a:moveTo>
                    <a:cubicBezTo>
                      <a:pt x="3" y="25"/>
                      <a:pt x="3" y="25"/>
                      <a:pt x="4" y="25"/>
                    </a:cubicBezTo>
                    <a:cubicBezTo>
                      <a:pt x="4" y="24"/>
                      <a:pt x="9" y="19"/>
                      <a:pt x="6" y="23"/>
                    </a:cubicBezTo>
                    <a:cubicBezTo>
                      <a:pt x="5" y="25"/>
                      <a:pt x="4" y="26"/>
                      <a:pt x="3" y="27"/>
                    </a:cubicBezTo>
                    <a:cubicBezTo>
                      <a:pt x="3" y="27"/>
                      <a:pt x="3" y="26"/>
                      <a:pt x="3" y="25"/>
                    </a:cubicBezTo>
                    <a:close/>
                    <a:moveTo>
                      <a:pt x="3" y="24"/>
                    </a:moveTo>
                    <a:cubicBezTo>
                      <a:pt x="3" y="23"/>
                      <a:pt x="3" y="22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21"/>
                      <a:pt x="4" y="23"/>
                      <a:pt x="3" y="24"/>
                    </a:cubicBezTo>
                    <a:close/>
                    <a:moveTo>
                      <a:pt x="3" y="21"/>
                    </a:moveTo>
                    <a:cubicBezTo>
                      <a:pt x="3" y="21"/>
                      <a:pt x="3" y="20"/>
                      <a:pt x="3" y="20"/>
                    </a:cubicBezTo>
                    <a:cubicBezTo>
                      <a:pt x="3" y="20"/>
                      <a:pt x="4" y="20"/>
                      <a:pt x="4" y="20"/>
                    </a:cubicBezTo>
                    <a:cubicBezTo>
                      <a:pt x="4" y="20"/>
                      <a:pt x="3" y="21"/>
                      <a:pt x="3" y="21"/>
                    </a:cubicBezTo>
                    <a:close/>
                    <a:moveTo>
                      <a:pt x="7" y="26"/>
                    </a:moveTo>
                    <a:cubicBezTo>
                      <a:pt x="8" y="24"/>
                      <a:pt x="10" y="22"/>
                      <a:pt x="11" y="21"/>
                    </a:cubicBezTo>
                    <a:cubicBezTo>
                      <a:pt x="11" y="21"/>
                      <a:pt x="11" y="20"/>
                      <a:pt x="11" y="20"/>
                    </a:cubicBezTo>
                    <a:cubicBezTo>
                      <a:pt x="12" y="20"/>
                      <a:pt x="13" y="20"/>
                      <a:pt x="14" y="20"/>
                    </a:cubicBezTo>
                    <a:cubicBezTo>
                      <a:pt x="12" y="22"/>
                      <a:pt x="11" y="23"/>
                      <a:pt x="9" y="25"/>
                    </a:cubicBezTo>
                    <a:cubicBezTo>
                      <a:pt x="9" y="26"/>
                      <a:pt x="5" y="30"/>
                      <a:pt x="7" y="26"/>
                    </a:cubicBezTo>
                    <a:close/>
                    <a:moveTo>
                      <a:pt x="15" y="20"/>
                    </a:moveTo>
                    <a:cubicBezTo>
                      <a:pt x="16" y="20"/>
                      <a:pt x="17" y="21"/>
                      <a:pt x="17" y="21"/>
                    </a:cubicBezTo>
                    <a:cubicBezTo>
                      <a:pt x="18" y="21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21" y="18"/>
                      <a:pt x="22" y="17"/>
                    </a:cubicBezTo>
                    <a:cubicBezTo>
                      <a:pt x="20" y="19"/>
                      <a:pt x="17" y="21"/>
                      <a:pt x="15" y="23"/>
                    </a:cubicBezTo>
                    <a:cubicBezTo>
                      <a:pt x="13" y="24"/>
                      <a:pt x="11" y="26"/>
                      <a:pt x="10" y="27"/>
                    </a:cubicBezTo>
                    <a:cubicBezTo>
                      <a:pt x="11" y="25"/>
                      <a:pt x="13" y="23"/>
                      <a:pt x="15" y="21"/>
                    </a:cubicBezTo>
                    <a:cubicBezTo>
                      <a:pt x="15" y="21"/>
                      <a:pt x="15" y="21"/>
                      <a:pt x="15" y="20"/>
                    </a:cubicBezTo>
                    <a:close/>
                    <a:moveTo>
                      <a:pt x="27" y="4"/>
                    </a:moveTo>
                    <a:cubicBezTo>
                      <a:pt x="28" y="8"/>
                      <a:pt x="27" y="11"/>
                      <a:pt x="27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5" y="16"/>
                      <a:pt x="23" y="16"/>
                      <a:pt x="22" y="17"/>
                    </a:cubicBezTo>
                    <a:cubicBezTo>
                      <a:pt x="21" y="18"/>
                      <a:pt x="17" y="19"/>
                      <a:pt x="20" y="18"/>
                    </a:cubicBezTo>
                    <a:cubicBezTo>
                      <a:pt x="23" y="16"/>
                      <a:pt x="26" y="14"/>
                      <a:pt x="27" y="11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5" y="11"/>
                      <a:pt x="24" y="11"/>
                      <a:pt x="23" y="12"/>
                    </a:cubicBezTo>
                    <a:cubicBezTo>
                      <a:pt x="22" y="12"/>
                      <a:pt x="17" y="16"/>
                      <a:pt x="19" y="14"/>
                    </a:cubicBezTo>
                    <a:cubicBezTo>
                      <a:pt x="22" y="11"/>
                      <a:pt x="25" y="9"/>
                      <a:pt x="27" y="6"/>
                    </a:cubicBezTo>
                    <a:cubicBezTo>
                      <a:pt x="27" y="5"/>
                      <a:pt x="27" y="5"/>
                      <a:pt x="26" y="5"/>
                    </a:cubicBezTo>
                    <a:cubicBezTo>
                      <a:pt x="23" y="7"/>
                      <a:pt x="21" y="9"/>
                      <a:pt x="19" y="11"/>
                    </a:cubicBezTo>
                    <a:cubicBezTo>
                      <a:pt x="19" y="11"/>
                      <a:pt x="19" y="10"/>
                      <a:pt x="19" y="10"/>
                    </a:cubicBezTo>
                    <a:cubicBezTo>
                      <a:pt x="20" y="9"/>
                      <a:pt x="21" y="8"/>
                      <a:pt x="22" y="7"/>
                    </a:cubicBezTo>
                    <a:cubicBezTo>
                      <a:pt x="23" y="6"/>
                      <a:pt x="23" y="5"/>
                      <a:pt x="24" y="4"/>
                    </a:cubicBezTo>
                    <a:cubicBezTo>
                      <a:pt x="25" y="4"/>
                      <a:pt x="26" y="4"/>
                      <a:pt x="27" y="4"/>
                    </a:cubicBezTo>
                    <a:close/>
                    <a:moveTo>
                      <a:pt x="35" y="21"/>
                    </a:moveTo>
                    <a:cubicBezTo>
                      <a:pt x="33" y="23"/>
                      <a:pt x="31" y="26"/>
                      <a:pt x="29" y="28"/>
                    </a:cubicBezTo>
                    <a:cubicBezTo>
                      <a:pt x="28" y="29"/>
                      <a:pt x="27" y="30"/>
                      <a:pt x="26" y="30"/>
                    </a:cubicBezTo>
                    <a:cubicBezTo>
                      <a:pt x="27" y="30"/>
                      <a:pt x="28" y="28"/>
                      <a:pt x="28" y="27"/>
                    </a:cubicBezTo>
                    <a:cubicBezTo>
                      <a:pt x="30" y="25"/>
                      <a:pt x="31" y="23"/>
                      <a:pt x="32" y="21"/>
                    </a:cubicBezTo>
                    <a:cubicBezTo>
                      <a:pt x="33" y="21"/>
                      <a:pt x="34" y="21"/>
                      <a:pt x="35" y="21"/>
                    </a:cubicBezTo>
                    <a:close/>
                    <a:moveTo>
                      <a:pt x="40" y="27"/>
                    </a:moveTo>
                    <a:cubicBezTo>
                      <a:pt x="40" y="27"/>
                      <a:pt x="40" y="27"/>
                      <a:pt x="40" y="27"/>
                    </a:cubicBezTo>
                    <a:cubicBezTo>
                      <a:pt x="39" y="27"/>
                      <a:pt x="36" y="29"/>
                      <a:pt x="38" y="26"/>
                    </a:cubicBezTo>
                    <a:cubicBezTo>
                      <a:pt x="39" y="25"/>
                      <a:pt x="40" y="24"/>
                      <a:pt x="40" y="22"/>
                    </a:cubicBezTo>
                    <a:cubicBezTo>
                      <a:pt x="40" y="22"/>
                      <a:pt x="41" y="22"/>
                      <a:pt x="41" y="22"/>
                    </a:cubicBezTo>
                    <a:cubicBezTo>
                      <a:pt x="41" y="23"/>
                      <a:pt x="40" y="25"/>
                      <a:pt x="40" y="27"/>
                    </a:cubicBezTo>
                    <a:close/>
                    <a:moveTo>
                      <a:pt x="22" y="43"/>
                    </a:moveTo>
                    <a:cubicBezTo>
                      <a:pt x="23" y="41"/>
                      <a:pt x="25" y="40"/>
                      <a:pt x="26" y="38"/>
                    </a:cubicBezTo>
                    <a:cubicBezTo>
                      <a:pt x="26" y="38"/>
                      <a:pt x="26" y="38"/>
                      <a:pt x="25" y="38"/>
                    </a:cubicBezTo>
                    <a:cubicBezTo>
                      <a:pt x="23" y="39"/>
                      <a:pt x="22" y="40"/>
                      <a:pt x="20" y="41"/>
                    </a:cubicBezTo>
                    <a:cubicBezTo>
                      <a:pt x="22" y="39"/>
                      <a:pt x="25" y="37"/>
                      <a:pt x="26" y="35"/>
                    </a:cubicBezTo>
                    <a:cubicBezTo>
                      <a:pt x="26" y="37"/>
                      <a:pt x="26" y="39"/>
                      <a:pt x="26" y="41"/>
                    </a:cubicBezTo>
                    <a:cubicBezTo>
                      <a:pt x="25" y="41"/>
                      <a:pt x="23" y="42"/>
                      <a:pt x="22" y="43"/>
                    </a:cubicBezTo>
                    <a:close/>
                    <a:moveTo>
                      <a:pt x="27" y="19"/>
                    </a:moveTo>
                    <a:cubicBezTo>
                      <a:pt x="27" y="19"/>
                      <a:pt x="27" y="19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8" y="21"/>
                      <a:pt x="28" y="21"/>
                    </a:cubicBezTo>
                    <a:cubicBezTo>
                      <a:pt x="25" y="23"/>
                      <a:pt x="22" y="26"/>
                      <a:pt x="19" y="28"/>
                    </a:cubicBezTo>
                    <a:cubicBezTo>
                      <a:pt x="22" y="26"/>
                      <a:pt x="24" y="22"/>
                      <a:pt x="27" y="19"/>
                    </a:cubicBezTo>
                    <a:close/>
                    <a:moveTo>
                      <a:pt x="29" y="21"/>
                    </a:moveTo>
                    <a:cubicBezTo>
                      <a:pt x="29" y="21"/>
                      <a:pt x="29" y="21"/>
                      <a:pt x="29" y="21"/>
                    </a:cubicBezTo>
                    <a:cubicBezTo>
                      <a:pt x="27" y="22"/>
                      <a:pt x="25" y="25"/>
                      <a:pt x="24" y="26"/>
                    </a:cubicBezTo>
                    <a:cubicBezTo>
                      <a:pt x="22" y="28"/>
                      <a:pt x="20" y="30"/>
                      <a:pt x="18" y="32"/>
                    </a:cubicBezTo>
                    <a:cubicBezTo>
                      <a:pt x="18" y="31"/>
                      <a:pt x="18" y="31"/>
                      <a:pt x="18" y="30"/>
                    </a:cubicBezTo>
                    <a:cubicBezTo>
                      <a:pt x="22" y="28"/>
                      <a:pt x="25" y="24"/>
                      <a:pt x="29" y="21"/>
                    </a:cubicBezTo>
                    <a:close/>
                    <a:moveTo>
                      <a:pt x="26" y="35"/>
                    </a:move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35"/>
                      <a:pt x="22" y="37"/>
                      <a:pt x="20" y="38"/>
                    </a:cubicBezTo>
                    <a:cubicBezTo>
                      <a:pt x="22" y="36"/>
                      <a:pt x="25" y="34"/>
                      <a:pt x="26" y="32"/>
                    </a:cubicBezTo>
                    <a:cubicBezTo>
                      <a:pt x="26" y="33"/>
                      <a:pt x="26" y="34"/>
                      <a:pt x="26" y="35"/>
                    </a:cubicBezTo>
                    <a:close/>
                    <a:moveTo>
                      <a:pt x="18" y="40"/>
                    </a:moveTo>
                    <a:cubicBezTo>
                      <a:pt x="21" y="38"/>
                      <a:pt x="23" y="37"/>
                      <a:pt x="25" y="35"/>
                    </a:cubicBezTo>
                    <a:cubicBezTo>
                      <a:pt x="23" y="38"/>
                      <a:pt x="20" y="40"/>
                      <a:pt x="18" y="42"/>
                    </a:cubicBezTo>
                    <a:cubicBezTo>
                      <a:pt x="18" y="41"/>
                      <a:pt x="18" y="41"/>
                      <a:pt x="18" y="40"/>
                    </a:cubicBezTo>
                    <a:close/>
                    <a:moveTo>
                      <a:pt x="27" y="31"/>
                    </a:moveTo>
                    <a:cubicBezTo>
                      <a:pt x="27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close/>
                    <a:moveTo>
                      <a:pt x="25" y="32"/>
                    </a:moveTo>
                    <a:cubicBezTo>
                      <a:pt x="23" y="35"/>
                      <a:pt x="20" y="36"/>
                      <a:pt x="18" y="39"/>
                    </a:cubicBezTo>
                    <a:cubicBezTo>
                      <a:pt x="18" y="38"/>
                      <a:pt x="18" y="37"/>
                      <a:pt x="18" y="36"/>
                    </a:cubicBezTo>
                    <a:cubicBezTo>
                      <a:pt x="20" y="35"/>
                      <a:pt x="23" y="33"/>
                      <a:pt x="25" y="32"/>
                    </a:cubicBezTo>
                    <a:close/>
                    <a:moveTo>
                      <a:pt x="25" y="31"/>
                    </a:moveTo>
                    <a:cubicBezTo>
                      <a:pt x="25" y="31"/>
                      <a:pt x="25" y="31"/>
                      <a:pt x="25" y="32"/>
                    </a:cubicBezTo>
                    <a:cubicBezTo>
                      <a:pt x="22" y="33"/>
                      <a:pt x="20" y="34"/>
                      <a:pt x="18" y="35"/>
                    </a:cubicBezTo>
                    <a:cubicBezTo>
                      <a:pt x="18" y="35"/>
                      <a:pt x="18" y="34"/>
                      <a:pt x="18" y="34"/>
                    </a:cubicBezTo>
                    <a:cubicBezTo>
                      <a:pt x="22" y="32"/>
                      <a:pt x="24" y="28"/>
                      <a:pt x="27" y="25"/>
                    </a:cubicBezTo>
                    <a:cubicBezTo>
                      <a:pt x="28" y="24"/>
                      <a:pt x="28" y="24"/>
                      <a:pt x="29" y="23"/>
                    </a:cubicBezTo>
                    <a:cubicBezTo>
                      <a:pt x="29" y="23"/>
                      <a:pt x="30" y="22"/>
                      <a:pt x="31" y="21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29" y="25"/>
                      <a:pt x="27" y="28"/>
                      <a:pt x="25" y="31"/>
                    </a:cubicBezTo>
                    <a:close/>
                    <a:moveTo>
                      <a:pt x="22" y="29"/>
                    </a:moveTo>
                    <a:cubicBezTo>
                      <a:pt x="21" y="31"/>
                      <a:pt x="20" y="31"/>
                      <a:pt x="19" y="32"/>
                    </a:cubicBezTo>
                    <a:cubicBezTo>
                      <a:pt x="18" y="33"/>
                      <a:pt x="18" y="33"/>
                      <a:pt x="19" y="31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5" y="26"/>
                      <a:pt x="27" y="24"/>
                      <a:pt x="29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27" y="23"/>
                      <a:pt x="25" y="27"/>
                      <a:pt x="22" y="29"/>
                    </a:cubicBezTo>
                    <a:close/>
                    <a:moveTo>
                      <a:pt x="24" y="17"/>
                    </a:move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5" y="16"/>
                      <a:pt x="26" y="16"/>
                    </a:cubicBezTo>
                    <a:cubicBezTo>
                      <a:pt x="25" y="16"/>
                      <a:pt x="25" y="17"/>
                      <a:pt x="24" y="17"/>
                    </a:cubicBezTo>
                    <a:close/>
                    <a:moveTo>
                      <a:pt x="21" y="6"/>
                    </a:moveTo>
                    <a:cubicBezTo>
                      <a:pt x="20" y="7"/>
                      <a:pt x="19" y="8"/>
                      <a:pt x="19" y="9"/>
                    </a:cubicBezTo>
                    <a:cubicBezTo>
                      <a:pt x="19" y="8"/>
                      <a:pt x="19" y="8"/>
                      <a:pt x="19" y="7"/>
                    </a:cubicBezTo>
                    <a:cubicBezTo>
                      <a:pt x="20" y="6"/>
                      <a:pt x="21" y="6"/>
                      <a:pt x="22" y="5"/>
                    </a:cubicBezTo>
                    <a:cubicBezTo>
                      <a:pt x="25" y="3"/>
                      <a:pt x="21" y="6"/>
                      <a:pt x="21" y="6"/>
                    </a:cubicBezTo>
                    <a:close/>
                    <a:moveTo>
                      <a:pt x="25" y="7"/>
                    </a:moveTo>
                    <a:cubicBezTo>
                      <a:pt x="28" y="5"/>
                      <a:pt x="23" y="10"/>
                      <a:pt x="22" y="11"/>
                    </a:cubicBezTo>
                    <a:cubicBezTo>
                      <a:pt x="21" y="12"/>
                      <a:pt x="20" y="13"/>
                      <a:pt x="19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21" y="10"/>
                      <a:pt x="23" y="9"/>
                      <a:pt x="25" y="7"/>
                    </a:cubicBezTo>
                    <a:close/>
                    <a:moveTo>
                      <a:pt x="24" y="12"/>
                    </a:moveTo>
                    <a:cubicBezTo>
                      <a:pt x="28" y="10"/>
                      <a:pt x="24" y="14"/>
                      <a:pt x="23" y="14"/>
                    </a:cubicBezTo>
                    <a:cubicBezTo>
                      <a:pt x="22" y="16"/>
                      <a:pt x="20" y="17"/>
                      <a:pt x="19" y="18"/>
                    </a:cubicBezTo>
                    <a:cubicBezTo>
                      <a:pt x="19" y="17"/>
                      <a:pt x="19" y="16"/>
                      <a:pt x="19" y="16"/>
                    </a:cubicBezTo>
                    <a:cubicBezTo>
                      <a:pt x="21" y="15"/>
                      <a:pt x="23" y="13"/>
                      <a:pt x="24" y="12"/>
                    </a:cubicBezTo>
                    <a:close/>
                    <a:moveTo>
                      <a:pt x="22" y="18"/>
                    </a:moveTo>
                    <a:cubicBezTo>
                      <a:pt x="19" y="21"/>
                      <a:pt x="15" y="24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2" y="28"/>
                      <a:pt x="10" y="28"/>
                      <a:pt x="9" y="28"/>
                    </a:cubicBezTo>
                    <a:cubicBezTo>
                      <a:pt x="14" y="25"/>
                      <a:pt x="19" y="22"/>
                      <a:pt x="22" y="18"/>
                    </a:cubicBezTo>
                    <a:close/>
                    <a:moveTo>
                      <a:pt x="27" y="16"/>
                    </a:moveTo>
                    <a:cubicBezTo>
                      <a:pt x="27" y="16"/>
                      <a:pt x="27" y="15"/>
                      <a:pt x="27" y="15"/>
                    </a:cubicBezTo>
                    <a:cubicBezTo>
                      <a:pt x="27" y="16"/>
                      <a:pt x="27" y="17"/>
                      <a:pt x="27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3" y="21"/>
                      <a:pt x="19" y="24"/>
                      <a:pt x="16" y="28"/>
                    </a:cubicBezTo>
                    <a:cubicBezTo>
                      <a:pt x="15" y="28"/>
                      <a:pt x="16" y="28"/>
                      <a:pt x="16" y="28"/>
                    </a:cubicBezTo>
                    <a:cubicBezTo>
                      <a:pt x="17" y="27"/>
                      <a:pt x="19" y="25"/>
                      <a:pt x="21" y="24"/>
                    </a:cubicBezTo>
                    <a:cubicBezTo>
                      <a:pt x="22" y="23"/>
                      <a:pt x="23" y="22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2" y="24"/>
                      <a:pt x="20" y="27"/>
                      <a:pt x="18" y="29"/>
                    </a:cubicBezTo>
                    <a:cubicBezTo>
                      <a:pt x="18" y="29"/>
                      <a:pt x="17" y="29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6" y="28"/>
                      <a:pt x="15" y="28"/>
                      <a:pt x="14" y="28"/>
                    </a:cubicBezTo>
                    <a:cubicBezTo>
                      <a:pt x="18" y="24"/>
                      <a:pt x="22" y="19"/>
                      <a:pt x="27" y="16"/>
                    </a:cubicBezTo>
                    <a:close/>
                    <a:moveTo>
                      <a:pt x="18" y="45"/>
                    </a:moveTo>
                    <a:cubicBezTo>
                      <a:pt x="18" y="44"/>
                      <a:pt x="18" y="44"/>
                      <a:pt x="18" y="43"/>
                    </a:cubicBezTo>
                    <a:cubicBezTo>
                      <a:pt x="20" y="42"/>
                      <a:pt x="22" y="41"/>
                      <a:pt x="24" y="39"/>
                    </a:cubicBezTo>
                    <a:cubicBezTo>
                      <a:pt x="23" y="41"/>
                      <a:pt x="22" y="42"/>
                      <a:pt x="21" y="43"/>
                    </a:cubicBezTo>
                    <a:cubicBezTo>
                      <a:pt x="21" y="43"/>
                      <a:pt x="21" y="44"/>
                      <a:pt x="21" y="44"/>
                    </a:cubicBezTo>
                    <a:cubicBezTo>
                      <a:pt x="22" y="43"/>
                      <a:pt x="23" y="43"/>
                      <a:pt x="23" y="43"/>
                    </a:cubicBezTo>
                    <a:cubicBezTo>
                      <a:pt x="24" y="43"/>
                      <a:pt x="24" y="42"/>
                      <a:pt x="25" y="42"/>
                    </a:cubicBezTo>
                    <a:cubicBezTo>
                      <a:pt x="26" y="42"/>
                      <a:pt x="26" y="43"/>
                      <a:pt x="26" y="43"/>
                    </a:cubicBezTo>
                    <a:cubicBezTo>
                      <a:pt x="26" y="44"/>
                      <a:pt x="26" y="44"/>
                      <a:pt x="26" y="44"/>
                    </a:cubicBezTo>
                    <a:cubicBezTo>
                      <a:pt x="26" y="44"/>
                      <a:pt x="26" y="44"/>
                      <a:pt x="26" y="45"/>
                    </a:cubicBezTo>
                    <a:cubicBezTo>
                      <a:pt x="23" y="45"/>
                      <a:pt x="21" y="44"/>
                      <a:pt x="18" y="45"/>
                    </a:cubicBezTo>
                    <a:close/>
                    <a:moveTo>
                      <a:pt x="28" y="30"/>
                    </a:moveTo>
                    <a:cubicBezTo>
                      <a:pt x="28" y="30"/>
                      <a:pt x="28" y="30"/>
                      <a:pt x="27" y="30"/>
                    </a:cubicBezTo>
                    <a:cubicBezTo>
                      <a:pt x="30" y="28"/>
                      <a:pt x="32" y="26"/>
                      <a:pt x="34" y="24"/>
                    </a:cubicBezTo>
                    <a:cubicBezTo>
                      <a:pt x="35" y="23"/>
                      <a:pt x="38" y="20"/>
                      <a:pt x="34" y="25"/>
                    </a:cubicBezTo>
                    <a:cubicBezTo>
                      <a:pt x="33" y="26"/>
                      <a:pt x="32" y="28"/>
                      <a:pt x="31" y="29"/>
                    </a:cubicBezTo>
                    <a:cubicBezTo>
                      <a:pt x="30" y="29"/>
                      <a:pt x="31" y="30"/>
                      <a:pt x="31" y="30"/>
                    </a:cubicBezTo>
                    <a:cubicBezTo>
                      <a:pt x="33" y="28"/>
                      <a:pt x="35" y="27"/>
                      <a:pt x="37" y="25"/>
                    </a:cubicBezTo>
                    <a:cubicBezTo>
                      <a:pt x="37" y="24"/>
                      <a:pt x="40" y="22"/>
                      <a:pt x="38" y="25"/>
                    </a:cubicBezTo>
                    <a:cubicBezTo>
                      <a:pt x="37" y="26"/>
                      <a:pt x="36" y="28"/>
                      <a:pt x="35" y="29"/>
                    </a:cubicBezTo>
                    <a:cubicBezTo>
                      <a:pt x="35" y="29"/>
                      <a:pt x="35" y="30"/>
                      <a:pt x="35" y="30"/>
                    </a:cubicBezTo>
                    <a:cubicBezTo>
                      <a:pt x="37" y="29"/>
                      <a:pt x="40" y="27"/>
                      <a:pt x="39" y="29"/>
                    </a:cubicBezTo>
                    <a:cubicBezTo>
                      <a:pt x="39" y="29"/>
                      <a:pt x="40" y="29"/>
                      <a:pt x="40" y="29"/>
                    </a:cubicBezTo>
                    <a:cubicBezTo>
                      <a:pt x="40" y="29"/>
                      <a:pt x="40" y="28"/>
                      <a:pt x="40" y="28"/>
                    </a:cubicBezTo>
                    <a:cubicBezTo>
                      <a:pt x="40" y="29"/>
                      <a:pt x="40" y="29"/>
                      <a:pt x="40" y="30"/>
                    </a:cubicBezTo>
                    <a:cubicBezTo>
                      <a:pt x="36" y="30"/>
                      <a:pt x="32" y="30"/>
                      <a:pt x="28" y="30"/>
                    </a:cubicBezTo>
                    <a:close/>
                    <a:moveTo>
                      <a:pt x="37" y="22"/>
                    </a:moveTo>
                    <a:cubicBezTo>
                      <a:pt x="38" y="22"/>
                      <a:pt x="39" y="22"/>
                      <a:pt x="39" y="22"/>
                    </a:cubicBezTo>
                    <a:cubicBezTo>
                      <a:pt x="37" y="23"/>
                      <a:pt x="35" y="25"/>
                      <a:pt x="33" y="27"/>
                    </a:cubicBezTo>
                    <a:cubicBezTo>
                      <a:pt x="35" y="25"/>
                      <a:pt x="36" y="24"/>
                      <a:pt x="37" y="22"/>
                    </a:cubicBezTo>
                    <a:close/>
                    <a:moveTo>
                      <a:pt x="23" y="4"/>
                    </a:moveTo>
                    <a:cubicBezTo>
                      <a:pt x="22" y="5"/>
                      <a:pt x="20" y="5"/>
                      <a:pt x="19" y="6"/>
                    </a:cubicBezTo>
                    <a:cubicBezTo>
                      <a:pt x="19" y="5"/>
                      <a:pt x="19" y="4"/>
                      <a:pt x="19" y="4"/>
                    </a:cubicBezTo>
                    <a:cubicBezTo>
                      <a:pt x="20" y="4"/>
                      <a:pt x="22" y="4"/>
                      <a:pt x="23" y="4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9" y="22"/>
                      <a:pt x="7" y="24"/>
                      <a:pt x="5" y="26"/>
                    </a:cubicBezTo>
                    <a:cubicBezTo>
                      <a:pt x="2" y="29"/>
                      <a:pt x="7" y="23"/>
                      <a:pt x="6" y="24"/>
                    </a:cubicBezTo>
                    <a:cubicBezTo>
                      <a:pt x="7" y="23"/>
                      <a:pt x="8" y="22"/>
                      <a:pt x="8" y="21"/>
                    </a:cubicBezTo>
                    <a:cubicBezTo>
                      <a:pt x="9" y="21"/>
                      <a:pt x="8" y="20"/>
                      <a:pt x="8" y="20"/>
                    </a:cubicBezTo>
                    <a:cubicBezTo>
                      <a:pt x="7" y="21"/>
                      <a:pt x="6" y="22"/>
                      <a:pt x="5" y="23"/>
                    </a:cubicBezTo>
                    <a:cubicBezTo>
                      <a:pt x="2" y="26"/>
                      <a:pt x="5" y="21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7" y="20"/>
                      <a:pt x="9" y="20"/>
                      <a:pt x="11" y="20"/>
                    </a:cubicBezTo>
                    <a:close/>
                    <a:moveTo>
                      <a:pt x="6" y="28"/>
                    </a:moveTo>
                    <a:cubicBezTo>
                      <a:pt x="8" y="27"/>
                      <a:pt x="10" y="25"/>
                      <a:pt x="12" y="23"/>
                    </a:cubicBezTo>
                    <a:cubicBezTo>
                      <a:pt x="14" y="21"/>
                      <a:pt x="12" y="22"/>
                      <a:pt x="11" y="24"/>
                    </a:cubicBezTo>
                    <a:cubicBezTo>
                      <a:pt x="10" y="26"/>
                      <a:pt x="9" y="27"/>
                      <a:pt x="8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8" y="28"/>
                      <a:pt x="7" y="28"/>
                      <a:pt x="6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92"/>
              <p:cNvSpPr>
                <a:spLocks noEditPoints="1"/>
              </p:cNvSpPr>
              <p:nvPr/>
            </p:nvSpPr>
            <p:spPr bwMode="auto">
              <a:xfrm>
                <a:off x="5075" y="1180"/>
                <a:ext cx="104" cy="111"/>
              </a:xfrm>
              <a:custGeom>
                <a:avLst/>
                <a:gdLst>
                  <a:gd name="T0" fmla="*/ 28 w 44"/>
                  <a:gd name="T1" fmla="*/ 47 h 47"/>
                  <a:gd name="T2" fmla="*/ 41 w 44"/>
                  <a:gd name="T3" fmla="*/ 32 h 47"/>
                  <a:gd name="T4" fmla="*/ 44 w 44"/>
                  <a:gd name="T5" fmla="*/ 20 h 47"/>
                  <a:gd name="T6" fmla="*/ 30 w 44"/>
                  <a:gd name="T7" fmla="*/ 18 h 47"/>
                  <a:gd name="T8" fmla="*/ 18 w 44"/>
                  <a:gd name="T9" fmla="*/ 0 h 47"/>
                  <a:gd name="T10" fmla="*/ 2 w 44"/>
                  <a:gd name="T11" fmla="*/ 17 h 47"/>
                  <a:gd name="T12" fmla="*/ 2 w 44"/>
                  <a:gd name="T13" fmla="*/ 30 h 47"/>
                  <a:gd name="T14" fmla="*/ 5 w 44"/>
                  <a:gd name="T15" fmla="*/ 28 h 47"/>
                  <a:gd name="T16" fmla="*/ 7 w 44"/>
                  <a:gd name="T17" fmla="*/ 24 h 47"/>
                  <a:gd name="T18" fmla="*/ 4 w 44"/>
                  <a:gd name="T19" fmla="*/ 24 h 47"/>
                  <a:gd name="T20" fmla="*/ 3 w 44"/>
                  <a:gd name="T21" fmla="*/ 23 h 47"/>
                  <a:gd name="T22" fmla="*/ 3 w 44"/>
                  <a:gd name="T23" fmla="*/ 20 h 47"/>
                  <a:gd name="T24" fmla="*/ 7 w 44"/>
                  <a:gd name="T25" fmla="*/ 25 h 47"/>
                  <a:gd name="T26" fmla="*/ 9 w 44"/>
                  <a:gd name="T27" fmla="*/ 24 h 47"/>
                  <a:gd name="T28" fmla="*/ 18 w 44"/>
                  <a:gd name="T29" fmla="*/ 20 h 47"/>
                  <a:gd name="T30" fmla="*/ 15 w 44"/>
                  <a:gd name="T31" fmla="*/ 22 h 47"/>
                  <a:gd name="T32" fmla="*/ 27 w 44"/>
                  <a:gd name="T33" fmla="*/ 3 h 47"/>
                  <a:gd name="T34" fmla="*/ 20 w 44"/>
                  <a:gd name="T35" fmla="*/ 17 h 47"/>
                  <a:gd name="T36" fmla="*/ 19 w 44"/>
                  <a:gd name="T37" fmla="*/ 13 h 47"/>
                  <a:gd name="T38" fmla="*/ 19 w 44"/>
                  <a:gd name="T39" fmla="*/ 10 h 47"/>
                  <a:gd name="T40" fmla="*/ 35 w 44"/>
                  <a:gd name="T41" fmla="*/ 21 h 47"/>
                  <a:gd name="T42" fmla="*/ 32 w 44"/>
                  <a:gd name="T43" fmla="*/ 21 h 47"/>
                  <a:gd name="T44" fmla="*/ 38 w 44"/>
                  <a:gd name="T45" fmla="*/ 26 h 47"/>
                  <a:gd name="T46" fmla="*/ 22 w 44"/>
                  <a:gd name="T47" fmla="*/ 42 h 47"/>
                  <a:gd name="T48" fmla="*/ 26 w 44"/>
                  <a:gd name="T49" fmla="*/ 34 h 47"/>
                  <a:gd name="T50" fmla="*/ 27 w 44"/>
                  <a:gd name="T51" fmla="*/ 19 h 47"/>
                  <a:gd name="T52" fmla="*/ 27 w 44"/>
                  <a:gd name="T53" fmla="*/ 18 h 47"/>
                  <a:gd name="T54" fmla="*/ 18 w 44"/>
                  <a:gd name="T55" fmla="*/ 31 h 47"/>
                  <a:gd name="T56" fmla="*/ 26 w 44"/>
                  <a:gd name="T57" fmla="*/ 34 h 47"/>
                  <a:gd name="T58" fmla="*/ 18 w 44"/>
                  <a:gd name="T59" fmla="*/ 39 h 47"/>
                  <a:gd name="T60" fmla="*/ 27 w 44"/>
                  <a:gd name="T61" fmla="*/ 30 h 47"/>
                  <a:gd name="T62" fmla="*/ 27 w 44"/>
                  <a:gd name="T63" fmla="*/ 30 h 47"/>
                  <a:gd name="T64" fmla="*/ 18 w 44"/>
                  <a:gd name="T65" fmla="*/ 35 h 47"/>
                  <a:gd name="T66" fmla="*/ 18 w 44"/>
                  <a:gd name="T67" fmla="*/ 35 h 47"/>
                  <a:gd name="T68" fmla="*/ 31 w 44"/>
                  <a:gd name="T69" fmla="*/ 21 h 47"/>
                  <a:gd name="T70" fmla="*/ 19 w 44"/>
                  <a:gd name="T71" fmla="*/ 32 h 47"/>
                  <a:gd name="T72" fmla="*/ 30 w 44"/>
                  <a:gd name="T73" fmla="*/ 21 h 47"/>
                  <a:gd name="T74" fmla="*/ 26 w 44"/>
                  <a:gd name="T75" fmla="*/ 15 h 47"/>
                  <a:gd name="T76" fmla="*/ 19 w 44"/>
                  <a:gd name="T77" fmla="*/ 6 h 47"/>
                  <a:gd name="T78" fmla="*/ 22 w 44"/>
                  <a:gd name="T79" fmla="*/ 10 h 47"/>
                  <a:gd name="T80" fmla="*/ 25 w 44"/>
                  <a:gd name="T81" fmla="*/ 11 h 47"/>
                  <a:gd name="T82" fmla="*/ 25 w 44"/>
                  <a:gd name="T83" fmla="*/ 11 h 47"/>
                  <a:gd name="T84" fmla="*/ 9 w 44"/>
                  <a:gd name="T85" fmla="*/ 28 h 47"/>
                  <a:gd name="T86" fmla="*/ 27 w 44"/>
                  <a:gd name="T87" fmla="*/ 17 h 47"/>
                  <a:gd name="T88" fmla="*/ 21 w 44"/>
                  <a:gd name="T89" fmla="*/ 23 h 47"/>
                  <a:gd name="T90" fmla="*/ 17 w 44"/>
                  <a:gd name="T91" fmla="*/ 28 h 47"/>
                  <a:gd name="T92" fmla="*/ 18 w 44"/>
                  <a:gd name="T93" fmla="*/ 44 h 47"/>
                  <a:gd name="T94" fmla="*/ 21 w 44"/>
                  <a:gd name="T95" fmla="*/ 43 h 47"/>
                  <a:gd name="T96" fmla="*/ 26 w 44"/>
                  <a:gd name="T97" fmla="*/ 43 h 47"/>
                  <a:gd name="T98" fmla="*/ 27 w 44"/>
                  <a:gd name="T99" fmla="*/ 29 h 47"/>
                  <a:gd name="T100" fmla="*/ 31 w 44"/>
                  <a:gd name="T101" fmla="*/ 29 h 47"/>
                  <a:gd name="T102" fmla="*/ 35 w 44"/>
                  <a:gd name="T103" fmla="*/ 29 h 47"/>
                  <a:gd name="T104" fmla="*/ 40 w 44"/>
                  <a:gd name="T105" fmla="*/ 29 h 47"/>
                  <a:gd name="T106" fmla="*/ 33 w 44"/>
                  <a:gd name="T107" fmla="*/ 27 h 47"/>
                  <a:gd name="T108" fmla="*/ 19 w 44"/>
                  <a:gd name="T109" fmla="*/ 3 h 47"/>
                  <a:gd name="T110" fmla="*/ 5 w 44"/>
                  <a:gd name="T111" fmla="*/ 25 h 47"/>
                  <a:gd name="T112" fmla="*/ 5 w 44"/>
                  <a:gd name="T113" fmla="*/ 22 h 47"/>
                  <a:gd name="T114" fmla="*/ 6 w 44"/>
                  <a:gd name="T115" fmla="*/ 28 h 47"/>
                  <a:gd name="T116" fmla="*/ 8 w 44"/>
                  <a:gd name="T117" fmla="*/ 28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4" h="47">
                    <a:moveTo>
                      <a:pt x="15" y="45"/>
                    </a:moveTo>
                    <a:cubicBezTo>
                      <a:pt x="15" y="46"/>
                      <a:pt x="15" y="46"/>
                      <a:pt x="16" y="46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20" y="46"/>
                      <a:pt x="24" y="47"/>
                      <a:pt x="28" y="47"/>
                    </a:cubicBezTo>
                    <a:cubicBezTo>
                      <a:pt x="29" y="47"/>
                      <a:pt x="29" y="46"/>
                      <a:pt x="29" y="45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29" y="41"/>
                      <a:pt x="29" y="36"/>
                      <a:pt x="29" y="32"/>
                    </a:cubicBezTo>
                    <a:cubicBezTo>
                      <a:pt x="33" y="32"/>
                      <a:pt x="37" y="33"/>
                      <a:pt x="41" y="32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3" y="32"/>
                      <a:pt x="43" y="31"/>
                      <a:pt x="43" y="31"/>
                    </a:cubicBezTo>
                    <a:cubicBezTo>
                      <a:pt x="43" y="27"/>
                      <a:pt x="44" y="23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19"/>
                      <a:pt x="44" y="19"/>
                    </a:cubicBezTo>
                    <a:cubicBezTo>
                      <a:pt x="44" y="19"/>
                      <a:pt x="44" y="19"/>
                      <a:pt x="44" y="19"/>
                    </a:cubicBezTo>
                    <a:cubicBezTo>
                      <a:pt x="43" y="19"/>
                      <a:pt x="43" y="19"/>
                      <a:pt x="43" y="18"/>
                    </a:cubicBezTo>
                    <a:cubicBezTo>
                      <a:pt x="38" y="18"/>
                      <a:pt x="34" y="18"/>
                      <a:pt x="30" y="18"/>
                    </a:cubicBezTo>
                    <a:cubicBezTo>
                      <a:pt x="30" y="12"/>
                      <a:pt x="31" y="7"/>
                      <a:pt x="30" y="2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1"/>
                      <a:pt x="29" y="0"/>
                      <a:pt x="29" y="0"/>
                    </a:cubicBezTo>
                    <a:cubicBezTo>
                      <a:pt x="25" y="0"/>
                      <a:pt x="21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1"/>
                      <a:pt x="16" y="1"/>
                      <a:pt x="16" y="2"/>
                    </a:cubicBezTo>
                    <a:cubicBezTo>
                      <a:pt x="16" y="7"/>
                      <a:pt x="16" y="12"/>
                      <a:pt x="16" y="17"/>
                    </a:cubicBezTo>
                    <a:cubicBezTo>
                      <a:pt x="11" y="17"/>
                      <a:pt x="7" y="16"/>
                      <a:pt x="2" y="17"/>
                    </a:cubicBezTo>
                    <a:cubicBezTo>
                      <a:pt x="2" y="17"/>
                      <a:pt x="2" y="17"/>
                      <a:pt x="1" y="17"/>
                    </a:cubicBezTo>
                    <a:cubicBezTo>
                      <a:pt x="1" y="17"/>
                      <a:pt x="0" y="17"/>
                      <a:pt x="0" y="18"/>
                    </a:cubicBezTo>
                    <a:cubicBezTo>
                      <a:pt x="1" y="22"/>
                      <a:pt x="0" y="26"/>
                      <a:pt x="1" y="29"/>
                    </a:cubicBezTo>
                    <a:cubicBezTo>
                      <a:pt x="1" y="30"/>
                      <a:pt x="1" y="30"/>
                      <a:pt x="2" y="30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6" y="31"/>
                      <a:pt x="11" y="31"/>
                      <a:pt x="15" y="30"/>
                    </a:cubicBezTo>
                    <a:cubicBezTo>
                      <a:pt x="15" y="35"/>
                      <a:pt x="15" y="40"/>
                      <a:pt x="15" y="45"/>
                    </a:cubicBezTo>
                    <a:close/>
                    <a:moveTo>
                      <a:pt x="5" y="28"/>
                    </a:moveTo>
                    <a:cubicBezTo>
                      <a:pt x="5" y="28"/>
                      <a:pt x="4" y="28"/>
                      <a:pt x="3" y="28"/>
                    </a:cubicBezTo>
                    <a:cubicBezTo>
                      <a:pt x="3" y="28"/>
                      <a:pt x="3" y="28"/>
                      <a:pt x="3" y="27"/>
                    </a:cubicBezTo>
                    <a:cubicBezTo>
                      <a:pt x="3" y="28"/>
                      <a:pt x="3" y="28"/>
                      <a:pt x="3" y="27"/>
                    </a:cubicBezTo>
                    <a:cubicBezTo>
                      <a:pt x="5" y="27"/>
                      <a:pt x="6" y="26"/>
                      <a:pt x="7" y="24"/>
                    </a:cubicBezTo>
                    <a:cubicBezTo>
                      <a:pt x="7" y="25"/>
                      <a:pt x="6" y="26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lose/>
                    <a:moveTo>
                      <a:pt x="3" y="25"/>
                    </a:moveTo>
                    <a:cubicBezTo>
                      <a:pt x="3" y="25"/>
                      <a:pt x="3" y="25"/>
                      <a:pt x="4" y="24"/>
                    </a:cubicBezTo>
                    <a:cubicBezTo>
                      <a:pt x="4" y="24"/>
                      <a:pt x="9" y="18"/>
                      <a:pt x="6" y="23"/>
                    </a:cubicBezTo>
                    <a:cubicBezTo>
                      <a:pt x="5" y="24"/>
                      <a:pt x="4" y="25"/>
                      <a:pt x="3" y="27"/>
                    </a:cubicBezTo>
                    <a:cubicBezTo>
                      <a:pt x="3" y="26"/>
                      <a:pt x="3" y="25"/>
                      <a:pt x="3" y="25"/>
                    </a:cubicBezTo>
                    <a:close/>
                    <a:moveTo>
                      <a:pt x="3" y="23"/>
                    </a:moveTo>
                    <a:cubicBezTo>
                      <a:pt x="3" y="23"/>
                      <a:pt x="3" y="22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20"/>
                      <a:pt x="4" y="22"/>
                      <a:pt x="3" y="23"/>
                    </a:cubicBezTo>
                    <a:close/>
                    <a:moveTo>
                      <a:pt x="3" y="20"/>
                    </a:moveTo>
                    <a:cubicBezTo>
                      <a:pt x="3" y="20"/>
                      <a:pt x="3" y="20"/>
                      <a:pt x="3" y="19"/>
                    </a:cubicBezTo>
                    <a:cubicBezTo>
                      <a:pt x="3" y="19"/>
                      <a:pt x="4" y="19"/>
                      <a:pt x="4" y="19"/>
                    </a:cubicBezTo>
                    <a:cubicBezTo>
                      <a:pt x="4" y="20"/>
                      <a:pt x="3" y="20"/>
                      <a:pt x="3" y="20"/>
                    </a:cubicBezTo>
                    <a:close/>
                    <a:moveTo>
                      <a:pt x="7" y="25"/>
                    </a:moveTo>
                    <a:cubicBezTo>
                      <a:pt x="8" y="23"/>
                      <a:pt x="10" y="22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20"/>
                      <a:pt x="13" y="20"/>
                      <a:pt x="14" y="20"/>
                    </a:cubicBezTo>
                    <a:cubicBezTo>
                      <a:pt x="12" y="21"/>
                      <a:pt x="11" y="23"/>
                      <a:pt x="9" y="24"/>
                    </a:cubicBezTo>
                    <a:cubicBezTo>
                      <a:pt x="9" y="25"/>
                      <a:pt x="5" y="29"/>
                      <a:pt x="7" y="25"/>
                    </a:cubicBezTo>
                    <a:close/>
                    <a:moveTo>
                      <a:pt x="15" y="20"/>
                    </a:moveTo>
                    <a:cubicBezTo>
                      <a:pt x="16" y="20"/>
                      <a:pt x="17" y="20"/>
                      <a:pt x="17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19"/>
                      <a:pt x="19" y="19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1" y="17"/>
                      <a:pt x="23" y="17"/>
                    </a:cubicBezTo>
                    <a:cubicBezTo>
                      <a:pt x="20" y="18"/>
                      <a:pt x="17" y="20"/>
                      <a:pt x="15" y="22"/>
                    </a:cubicBezTo>
                    <a:cubicBezTo>
                      <a:pt x="13" y="23"/>
                      <a:pt x="11" y="25"/>
                      <a:pt x="10" y="27"/>
                    </a:cubicBezTo>
                    <a:cubicBezTo>
                      <a:pt x="11" y="24"/>
                      <a:pt x="13" y="22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lose/>
                    <a:moveTo>
                      <a:pt x="27" y="3"/>
                    </a:moveTo>
                    <a:cubicBezTo>
                      <a:pt x="28" y="7"/>
                      <a:pt x="27" y="11"/>
                      <a:pt x="27" y="15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5" y="15"/>
                      <a:pt x="23" y="16"/>
                      <a:pt x="22" y="16"/>
                    </a:cubicBezTo>
                    <a:cubicBezTo>
                      <a:pt x="21" y="17"/>
                      <a:pt x="17" y="19"/>
                      <a:pt x="20" y="17"/>
                    </a:cubicBezTo>
                    <a:cubicBezTo>
                      <a:pt x="23" y="15"/>
                      <a:pt x="26" y="13"/>
                      <a:pt x="27" y="10"/>
                    </a:cubicBezTo>
                    <a:cubicBezTo>
                      <a:pt x="27" y="10"/>
                      <a:pt x="27" y="9"/>
                      <a:pt x="27" y="9"/>
                    </a:cubicBezTo>
                    <a:cubicBezTo>
                      <a:pt x="25" y="10"/>
                      <a:pt x="24" y="10"/>
                      <a:pt x="23" y="11"/>
                    </a:cubicBezTo>
                    <a:cubicBezTo>
                      <a:pt x="22" y="12"/>
                      <a:pt x="17" y="16"/>
                      <a:pt x="19" y="13"/>
                    </a:cubicBezTo>
                    <a:cubicBezTo>
                      <a:pt x="22" y="11"/>
                      <a:pt x="25" y="9"/>
                      <a:pt x="27" y="5"/>
                    </a:cubicBezTo>
                    <a:cubicBezTo>
                      <a:pt x="27" y="5"/>
                      <a:pt x="27" y="4"/>
                      <a:pt x="26" y="5"/>
                    </a:cubicBezTo>
                    <a:cubicBezTo>
                      <a:pt x="24" y="6"/>
                      <a:pt x="21" y="8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8"/>
                      <a:pt x="21" y="7"/>
                      <a:pt x="22" y="6"/>
                    </a:cubicBezTo>
                    <a:cubicBezTo>
                      <a:pt x="23" y="5"/>
                      <a:pt x="23" y="4"/>
                      <a:pt x="24" y="3"/>
                    </a:cubicBezTo>
                    <a:cubicBezTo>
                      <a:pt x="25" y="3"/>
                      <a:pt x="26" y="3"/>
                      <a:pt x="27" y="3"/>
                    </a:cubicBezTo>
                    <a:close/>
                    <a:moveTo>
                      <a:pt x="35" y="21"/>
                    </a:moveTo>
                    <a:cubicBezTo>
                      <a:pt x="33" y="23"/>
                      <a:pt x="31" y="25"/>
                      <a:pt x="29" y="27"/>
                    </a:cubicBezTo>
                    <a:cubicBezTo>
                      <a:pt x="28" y="28"/>
                      <a:pt x="27" y="29"/>
                      <a:pt x="26" y="30"/>
                    </a:cubicBezTo>
                    <a:cubicBezTo>
                      <a:pt x="27" y="29"/>
                      <a:pt x="28" y="27"/>
                      <a:pt x="28" y="26"/>
                    </a:cubicBezTo>
                    <a:cubicBezTo>
                      <a:pt x="30" y="24"/>
                      <a:pt x="31" y="23"/>
                      <a:pt x="32" y="21"/>
                    </a:cubicBezTo>
                    <a:cubicBezTo>
                      <a:pt x="33" y="21"/>
                      <a:pt x="34" y="21"/>
                      <a:pt x="35" y="21"/>
                    </a:cubicBezTo>
                    <a:close/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39" y="26"/>
                      <a:pt x="36" y="28"/>
                      <a:pt x="38" y="26"/>
                    </a:cubicBezTo>
                    <a:cubicBezTo>
                      <a:pt x="39" y="24"/>
                      <a:pt x="40" y="23"/>
                      <a:pt x="40" y="21"/>
                    </a:cubicBezTo>
                    <a:cubicBezTo>
                      <a:pt x="40" y="21"/>
                      <a:pt x="41" y="21"/>
                      <a:pt x="41" y="21"/>
                    </a:cubicBezTo>
                    <a:cubicBezTo>
                      <a:pt x="41" y="23"/>
                      <a:pt x="40" y="24"/>
                      <a:pt x="40" y="26"/>
                    </a:cubicBezTo>
                    <a:close/>
                    <a:moveTo>
                      <a:pt x="22" y="42"/>
                    </a:moveTo>
                    <a:cubicBezTo>
                      <a:pt x="23" y="40"/>
                      <a:pt x="25" y="39"/>
                      <a:pt x="26" y="37"/>
                    </a:cubicBezTo>
                    <a:cubicBezTo>
                      <a:pt x="26" y="37"/>
                      <a:pt x="26" y="37"/>
                      <a:pt x="25" y="37"/>
                    </a:cubicBezTo>
                    <a:cubicBezTo>
                      <a:pt x="23" y="38"/>
                      <a:pt x="22" y="39"/>
                      <a:pt x="20" y="41"/>
                    </a:cubicBezTo>
                    <a:cubicBezTo>
                      <a:pt x="22" y="39"/>
                      <a:pt x="25" y="37"/>
                      <a:pt x="26" y="34"/>
                    </a:cubicBezTo>
                    <a:cubicBezTo>
                      <a:pt x="26" y="36"/>
                      <a:pt x="26" y="38"/>
                      <a:pt x="26" y="40"/>
                    </a:cubicBezTo>
                    <a:cubicBezTo>
                      <a:pt x="25" y="41"/>
                      <a:pt x="23" y="41"/>
                      <a:pt x="22" y="42"/>
                    </a:cubicBezTo>
                    <a:close/>
                    <a:moveTo>
                      <a:pt x="27" y="18"/>
                    </a:moveTo>
                    <a:cubicBezTo>
                      <a:pt x="27" y="18"/>
                      <a:pt x="27" y="19"/>
                      <a:pt x="27" y="19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27" y="20"/>
                      <a:pt x="28" y="20"/>
                      <a:pt x="28" y="20"/>
                    </a:cubicBezTo>
                    <a:cubicBezTo>
                      <a:pt x="25" y="22"/>
                      <a:pt x="22" y="25"/>
                      <a:pt x="19" y="28"/>
                    </a:cubicBezTo>
                    <a:cubicBezTo>
                      <a:pt x="22" y="25"/>
                      <a:pt x="24" y="21"/>
                      <a:pt x="27" y="18"/>
                    </a:cubicBezTo>
                    <a:close/>
                    <a:moveTo>
                      <a:pt x="29" y="20"/>
                    </a:moveTo>
                    <a:cubicBezTo>
                      <a:pt x="29" y="20"/>
                      <a:pt x="29" y="20"/>
                      <a:pt x="29" y="20"/>
                    </a:cubicBezTo>
                    <a:cubicBezTo>
                      <a:pt x="27" y="22"/>
                      <a:pt x="25" y="24"/>
                      <a:pt x="24" y="25"/>
                    </a:cubicBezTo>
                    <a:cubicBezTo>
                      <a:pt x="22" y="27"/>
                      <a:pt x="20" y="29"/>
                      <a:pt x="18" y="31"/>
                    </a:cubicBezTo>
                    <a:cubicBezTo>
                      <a:pt x="18" y="31"/>
                      <a:pt x="18" y="30"/>
                      <a:pt x="18" y="29"/>
                    </a:cubicBezTo>
                    <a:cubicBezTo>
                      <a:pt x="22" y="27"/>
                      <a:pt x="25" y="23"/>
                      <a:pt x="29" y="20"/>
                    </a:cubicBezTo>
                    <a:close/>
                    <a:moveTo>
                      <a:pt x="26" y="34"/>
                    </a:move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34"/>
                      <a:pt x="22" y="36"/>
                      <a:pt x="20" y="37"/>
                    </a:cubicBezTo>
                    <a:cubicBezTo>
                      <a:pt x="22" y="35"/>
                      <a:pt x="25" y="33"/>
                      <a:pt x="26" y="31"/>
                    </a:cubicBezTo>
                    <a:cubicBezTo>
                      <a:pt x="26" y="32"/>
                      <a:pt x="26" y="33"/>
                      <a:pt x="26" y="34"/>
                    </a:cubicBezTo>
                    <a:close/>
                    <a:moveTo>
                      <a:pt x="18" y="39"/>
                    </a:moveTo>
                    <a:cubicBezTo>
                      <a:pt x="21" y="38"/>
                      <a:pt x="23" y="36"/>
                      <a:pt x="25" y="35"/>
                    </a:cubicBezTo>
                    <a:cubicBezTo>
                      <a:pt x="23" y="37"/>
                      <a:pt x="21" y="39"/>
                      <a:pt x="18" y="41"/>
                    </a:cubicBezTo>
                    <a:cubicBezTo>
                      <a:pt x="18" y="41"/>
                      <a:pt x="18" y="40"/>
                      <a:pt x="18" y="39"/>
                    </a:cubicBezTo>
                    <a:close/>
                    <a:moveTo>
                      <a:pt x="27" y="30"/>
                    </a:moveTo>
                    <a:cubicBezTo>
                      <a:pt x="27" y="30"/>
                      <a:pt x="26" y="30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30"/>
                      <a:pt x="27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lose/>
                    <a:moveTo>
                      <a:pt x="25" y="31"/>
                    </a:moveTo>
                    <a:cubicBezTo>
                      <a:pt x="23" y="34"/>
                      <a:pt x="20" y="35"/>
                      <a:pt x="18" y="38"/>
                    </a:cubicBezTo>
                    <a:cubicBezTo>
                      <a:pt x="18" y="37"/>
                      <a:pt x="18" y="36"/>
                      <a:pt x="18" y="35"/>
                    </a:cubicBezTo>
                    <a:cubicBezTo>
                      <a:pt x="20" y="34"/>
                      <a:pt x="23" y="32"/>
                      <a:pt x="25" y="31"/>
                    </a:cubicBezTo>
                    <a:close/>
                    <a:moveTo>
                      <a:pt x="25" y="30"/>
                    </a:moveTo>
                    <a:cubicBezTo>
                      <a:pt x="25" y="31"/>
                      <a:pt x="25" y="31"/>
                      <a:pt x="25" y="31"/>
                    </a:cubicBezTo>
                    <a:cubicBezTo>
                      <a:pt x="22" y="32"/>
                      <a:pt x="20" y="33"/>
                      <a:pt x="18" y="35"/>
                    </a:cubicBezTo>
                    <a:cubicBezTo>
                      <a:pt x="18" y="34"/>
                      <a:pt x="18" y="33"/>
                      <a:pt x="18" y="33"/>
                    </a:cubicBezTo>
                    <a:cubicBezTo>
                      <a:pt x="22" y="31"/>
                      <a:pt x="24" y="28"/>
                      <a:pt x="27" y="25"/>
                    </a:cubicBezTo>
                    <a:cubicBezTo>
                      <a:pt x="28" y="24"/>
                      <a:pt x="28" y="23"/>
                      <a:pt x="29" y="22"/>
                    </a:cubicBezTo>
                    <a:cubicBezTo>
                      <a:pt x="29" y="22"/>
                      <a:pt x="30" y="21"/>
                      <a:pt x="31" y="21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29" y="24"/>
                      <a:pt x="27" y="27"/>
                      <a:pt x="25" y="30"/>
                    </a:cubicBezTo>
                    <a:close/>
                    <a:moveTo>
                      <a:pt x="22" y="29"/>
                    </a:moveTo>
                    <a:cubicBezTo>
                      <a:pt x="21" y="30"/>
                      <a:pt x="20" y="31"/>
                      <a:pt x="19" y="32"/>
                    </a:cubicBezTo>
                    <a:cubicBezTo>
                      <a:pt x="18" y="32"/>
                      <a:pt x="18" y="32"/>
                      <a:pt x="19" y="31"/>
                    </a:cubicBezTo>
                    <a:cubicBezTo>
                      <a:pt x="20" y="30"/>
                      <a:pt x="21" y="29"/>
                      <a:pt x="22" y="28"/>
                    </a:cubicBezTo>
                    <a:cubicBezTo>
                      <a:pt x="25" y="26"/>
                      <a:pt x="27" y="23"/>
                      <a:pt x="29" y="20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27" y="23"/>
                      <a:pt x="25" y="26"/>
                      <a:pt x="22" y="29"/>
                    </a:cubicBezTo>
                    <a:close/>
                    <a:moveTo>
                      <a:pt x="24" y="16"/>
                    </a:move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5" y="16"/>
                      <a:pt x="25" y="16"/>
                      <a:pt x="24" y="16"/>
                    </a:cubicBezTo>
                    <a:close/>
                    <a:moveTo>
                      <a:pt x="21" y="6"/>
                    </a:moveTo>
                    <a:cubicBezTo>
                      <a:pt x="20" y="6"/>
                      <a:pt x="19" y="7"/>
                      <a:pt x="19" y="8"/>
                    </a:cubicBezTo>
                    <a:cubicBezTo>
                      <a:pt x="19" y="7"/>
                      <a:pt x="19" y="7"/>
                      <a:pt x="19" y="6"/>
                    </a:cubicBezTo>
                    <a:cubicBezTo>
                      <a:pt x="20" y="6"/>
                      <a:pt x="21" y="5"/>
                      <a:pt x="22" y="4"/>
                    </a:cubicBezTo>
                    <a:cubicBezTo>
                      <a:pt x="25" y="2"/>
                      <a:pt x="22" y="5"/>
                      <a:pt x="21" y="6"/>
                    </a:cubicBezTo>
                    <a:close/>
                    <a:moveTo>
                      <a:pt x="25" y="6"/>
                    </a:moveTo>
                    <a:cubicBezTo>
                      <a:pt x="28" y="4"/>
                      <a:pt x="23" y="9"/>
                      <a:pt x="22" y="10"/>
                    </a:cubicBezTo>
                    <a:cubicBezTo>
                      <a:pt x="21" y="11"/>
                      <a:pt x="20" y="12"/>
                      <a:pt x="19" y="13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21" y="10"/>
                      <a:pt x="23" y="8"/>
                      <a:pt x="25" y="6"/>
                    </a:cubicBezTo>
                    <a:close/>
                    <a:moveTo>
                      <a:pt x="25" y="11"/>
                    </a:moveTo>
                    <a:cubicBezTo>
                      <a:pt x="28" y="9"/>
                      <a:pt x="24" y="13"/>
                      <a:pt x="23" y="14"/>
                    </a:cubicBezTo>
                    <a:cubicBezTo>
                      <a:pt x="22" y="15"/>
                      <a:pt x="20" y="16"/>
                      <a:pt x="19" y="17"/>
                    </a:cubicBezTo>
                    <a:cubicBezTo>
                      <a:pt x="19" y="16"/>
                      <a:pt x="19" y="16"/>
                      <a:pt x="19" y="15"/>
                    </a:cubicBezTo>
                    <a:cubicBezTo>
                      <a:pt x="21" y="14"/>
                      <a:pt x="23" y="12"/>
                      <a:pt x="25" y="11"/>
                    </a:cubicBezTo>
                    <a:close/>
                    <a:moveTo>
                      <a:pt x="22" y="17"/>
                    </a:moveTo>
                    <a:cubicBezTo>
                      <a:pt x="19" y="20"/>
                      <a:pt x="15" y="23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2" y="28"/>
                      <a:pt x="10" y="28"/>
                      <a:pt x="9" y="28"/>
                    </a:cubicBezTo>
                    <a:cubicBezTo>
                      <a:pt x="14" y="24"/>
                      <a:pt x="19" y="21"/>
                      <a:pt x="22" y="17"/>
                    </a:cubicBezTo>
                    <a:close/>
                    <a:moveTo>
                      <a:pt x="27" y="15"/>
                    </a:move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5"/>
                      <a:pt x="27" y="16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3" y="20"/>
                      <a:pt x="19" y="23"/>
                      <a:pt x="16" y="27"/>
                    </a:cubicBezTo>
                    <a:cubicBezTo>
                      <a:pt x="15" y="27"/>
                      <a:pt x="16" y="28"/>
                      <a:pt x="16" y="27"/>
                    </a:cubicBezTo>
                    <a:cubicBezTo>
                      <a:pt x="18" y="26"/>
                      <a:pt x="19" y="24"/>
                      <a:pt x="21" y="23"/>
                    </a:cubicBezTo>
                    <a:cubicBezTo>
                      <a:pt x="22" y="22"/>
                      <a:pt x="23" y="21"/>
                      <a:pt x="24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2" y="23"/>
                      <a:pt x="20" y="26"/>
                      <a:pt x="18" y="28"/>
                    </a:cubicBezTo>
                    <a:cubicBezTo>
                      <a:pt x="18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6" y="28"/>
                      <a:pt x="15" y="28"/>
                      <a:pt x="14" y="28"/>
                    </a:cubicBezTo>
                    <a:cubicBezTo>
                      <a:pt x="18" y="23"/>
                      <a:pt x="22" y="19"/>
                      <a:pt x="27" y="15"/>
                    </a:cubicBezTo>
                    <a:close/>
                    <a:moveTo>
                      <a:pt x="18" y="44"/>
                    </a:moveTo>
                    <a:cubicBezTo>
                      <a:pt x="18" y="43"/>
                      <a:pt x="18" y="43"/>
                      <a:pt x="18" y="42"/>
                    </a:cubicBezTo>
                    <a:cubicBezTo>
                      <a:pt x="20" y="41"/>
                      <a:pt x="22" y="40"/>
                      <a:pt x="24" y="39"/>
                    </a:cubicBezTo>
                    <a:cubicBezTo>
                      <a:pt x="23" y="40"/>
                      <a:pt x="22" y="41"/>
                      <a:pt x="21" y="42"/>
                    </a:cubicBezTo>
                    <a:cubicBezTo>
                      <a:pt x="21" y="43"/>
                      <a:pt x="21" y="43"/>
                      <a:pt x="21" y="43"/>
                    </a:cubicBezTo>
                    <a:cubicBezTo>
                      <a:pt x="22" y="43"/>
                      <a:pt x="23" y="42"/>
                      <a:pt x="23" y="42"/>
                    </a:cubicBezTo>
                    <a:cubicBezTo>
                      <a:pt x="24" y="42"/>
                      <a:pt x="24" y="42"/>
                      <a:pt x="25" y="41"/>
                    </a:cubicBezTo>
                    <a:cubicBezTo>
                      <a:pt x="26" y="41"/>
                      <a:pt x="26" y="42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3"/>
                      <a:pt x="26" y="44"/>
                      <a:pt x="26" y="44"/>
                    </a:cubicBezTo>
                    <a:cubicBezTo>
                      <a:pt x="23" y="44"/>
                      <a:pt x="21" y="44"/>
                      <a:pt x="18" y="44"/>
                    </a:cubicBezTo>
                    <a:close/>
                    <a:moveTo>
                      <a:pt x="28" y="29"/>
                    </a:moveTo>
                    <a:cubicBezTo>
                      <a:pt x="28" y="29"/>
                      <a:pt x="28" y="29"/>
                      <a:pt x="27" y="29"/>
                    </a:cubicBezTo>
                    <a:cubicBezTo>
                      <a:pt x="30" y="28"/>
                      <a:pt x="32" y="25"/>
                      <a:pt x="34" y="23"/>
                    </a:cubicBezTo>
                    <a:cubicBezTo>
                      <a:pt x="35" y="22"/>
                      <a:pt x="38" y="20"/>
                      <a:pt x="34" y="24"/>
                    </a:cubicBezTo>
                    <a:cubicBezTo>
                      <a:pt x="33" y="25"/>
                      <a:pt x="32" y="27"/>
                      <a:pt x="31" y="28"/>
                    </a:cubicBezTo>
                    <a:cubicBezTo>
                      <a:pt x="30" y="29"/>
                      <a:pt x="31" y="29"/>
                      <a:pt x="31" y="29"/>
                    </a:cubicBezTo>
                    <a:cubicBezTo>
                      <a:pt x="33" y="28"/>
                      <a:pt x="35" y="26"/>
                      <a:pt x="37" y="24"/>
                    </a:cubicBezTo>
                    <a:cubicBezTo>
                      <a:pt x="38" y="23"/>
                      <a:pt x="40" y="22"/>
                      <a:pt x="38" y="24"/>
                    </a:cubicBezTo>
                    <a:cubicBezTo>
                      <a:pt x="37" y="26"/>
                      <a:pt x="36" y="27"/>
                      <a:pt x="35" y="28"/>
                    </a:cubicBezTo>
                    <a:cubicBezTo>
                      <a:pt x="35" y="29"/>
                      <a:pt x="35" y="29"/>
                      <a:pt x="35" y="29"/>
                    </a:cubicBezTo>
                    <a:cubicBezTo>
                      <a:pt x="37" y="28"/>
                      <a:pt x="40" y="26"/>
                      <a:pt x="39" y="28"/>
                    </a:cubicBezTo>
                    <a:cubicBezTo>
                      <a:pt x="39" y="28"/>
                      <a:pt x="40" y="29"/>
                      <a:pt x="40" y="28"/>
                    </a:cubicBezTo>
                    <a:cubicBezTo>
                      <a:pt x="40" y="28"/>
                      <a:pt x="40" y="27"/>
                      <a:pt x="40" y="27"/>
                    </a:cubicBezTo>
                    <a:cubicBezTo>
                      <a:pt x="40" y="28"/>
                      <a:pt x="40" y="29"/>
                      <a:pt x="40" y="29"/>
                    </a:cubicBezTo>
                    <a:cubicBezTo>
                      <a:pt x="36" y="30"/>
                      <a:pt x="32" y="29"/>
                      <a:pt x="28" y="29"/>
                    </a:cubicBezTo>
                    <a:close/>
                    <a:moveTo>
                      <a:pt x="37" y="21"/>
                    </a:moveTo>
                    <a:cubicBezTo>
                      <a:pt x="38" y="21"/>
                      <a:pt x="39" y="21"/>
                      <a:pt x="39" y="21"/>
                    </a:cubicBezTo>
                    <a:cubicBezTo>
                      <a:pt x="37" y="23"/>
                      <a:pt x="35" y="25"/>
                      <a:pt x="33" y="27"/>
                    </a:cubicBezTo>
                    <a:cubicBezTo>
                      <a:pt x="35" y="25"/>
                      <a:pt x="36" y="23"/>
                      <a:pt x="37" y="21"/>
                    </a:cubicBezTo>
                    <a:close/>
                    <a:moveTo>
                      <a:pt x="23" y="3"/>
                    </a:moveTo>
                    <a:cubicBezTo>
                      <a:pt x="22" y="4"/>
                      <a:pt x="20" y="5"/>
                      <a:pt x="19" y="5"/>
                    </a:cubicBezTo>
                    <a:cubicBezTo>
                      <a:pt x="19" y="5"/>
                      <a:pt x="19" y="4"/>
                      <a:pt x="19" y="3"/>
                    </a:cubicBezTo>
                    <a:cubicBezTo>
                      <a:pt x="20" y="3"/>
                      <a:pt x="22" y="3"/>
                      <a:pt x="23" y="3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9" y="21"/>
                      <a:pt x="7" y="24"/>
                      <a:pt x="5" y="25"/>
                    </a:cubicBezTo>
                    <a:cubicBezTo>
                      <a:pt x="2" y="28"/>
                      <a:pt x="7" y="23"/>
                      <a:pt x="6" y="23"/>
                    </a:cubicBezTo>
                    <a:cubicBezTo>
                      <a:pt x="7" y="22"/>
                      <a:pt x="8" y="21"/>
                      <a:pt x="8" y="20"/>
                    </a:cubicBezTo>
                    <a:cubicBezTo>
                      <a:pt x="9" y="20"/>
                      <a:pt x="8" y="19"/>
                      <a:pt x="8" y="20"/>
                    </a:cubicBezTo>
                    <a:cubicBezTo>
                      <a:pt x="7" y="20"/>
                      <a:pt x="6" y="21"/>
                      <a:pt x="5" y="22"/>
                    </a:cubicBezTo>
                    <a:cubicBezTo>
                      <a:pt x="2" y="25"/>
                      <a:pt x="5" y="21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7" y="19"/>
                      <a:pt x="9" y="19"/>
                      <a:pt x="11" y="20"/>
                    </a:cubicBezTo>
                    <a:close/>
                    <a:moveTo>
                      <a:pt x="6" y="28"/>
                    </a:moveTo>
                    <a:cubicBezTo>
                      <a:pt x="8" y="26"/>
                      <a:pt x="10" y="25"/>
                      <a:pt x="12" y="23"/>
                    </a:cubicBezTo>
                    <a:cubicBezTo>
                      <a:pt x="14" y="20"/>
                      <a:pt x="12" y="22"/>
                      <a:pt x="11" y="23"/>
                    </a:cubicBezTo>
                    <a:cubicBezTo>
                      <a:pt x="10" y="25"/>
                      <a:pt x="9" y="26"/>
                      <a:pt x="8" y="27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8" y="28"/>
                      <a:pt x="7" y="28"/>
                      <a:pt x="6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93"/>
              <p:cNvSpPr>
                <a:spLocks noEditPoints="1"/>
              </p:cNvSpPr>
              <p:nvPr/>
            </p:nvSpPr>
            <p:spPr bwMode="auto">
              <a:xfrm>
                <a:off x="5226" y="2572"/>
                <a:ext cx="102" cy="114"/>
              </a:xfrm>
              <a:custGeom>
                <a:avLst/>
                <a:gdLst>
                  <a:gd name="T0" fmla="*/ 27 w 43"/>
                  <a:gd name="T1" fmla="*/ 48 h 48"/>
                  <a:gd name="T2" fmla="*/ 41 w 43"/>
                  <a:gd name="T3" fmla="*/ 33 h 48"/>
                  <a:gd name="T4" fmla="*/ 43 w 43"/>
                  <a:gd name="T5" fmla="*/ 20 h 48"/>
                  <a:gd name="T6" fmla="*/ 30 w 43"/>
                  <a:gd name="T7" fmla="*/ 18 h 48"/>
                  <a:gd name="T8" fmla="*/ 17 w 43"/>
                  <a:gd name="T9" fmla="*/ 1 h 48"/>
                  <a:gd name="T10" fmla="*/ 2 w 43"/>
                  <a:gd name="T11" fmla="*/ 17 h 48"/>
                  <a:gd name="T12" fmla="*/ 2 w 43"/>
                  <a:gd name="T13" fmla="*/ 31 h 48"/>
                  <a:gd name="T14" fmla="*/ 5 w 43"/>
                  <a:gd name="T15" fmla="*/ 28 h 48"/>
                  <a:gd name="T16" fmla="*/ 7 w 43"/>
                  <a:gd name="T17" fmla="*/ 25 h 48"/>
                  <a:gd name="T18" fmla="*/ 3 w 43"/>
                  <a:gd name="T19" fmla="*/ 25 h 48"/>
                  <a:gd name="T20" fmla="*/ 3 w 43"/>
                  <a:gd name="T21" fmla="*/ 24 h 48"/>
                  <a:gd name="T22" fmla="*/ 3 w 43"/>
                  <a:gd name="T23" fmla="*/ 21 h 48"/>
                  <a:gd name="T24" fmla="*/ 7 w 43"/>
                  <a:gd name="T25" fmla="*/ 26 h 48"/>
                  <a:gd name="T26" fmla="*/ 9 w 43"/>
                  <a:gd name="T27" fmla="*/ 25 h 48"/>
                  <a:gd name="T28" fmla="*/ 18 w 43"/>
                  <a:gd name="T29" fmla="*/ 20 h 48"/>
                  <a:gd name="T30" fmla="*/ 15 w 43"/>
                  <a:gd name="T31" fmla="*/ 23 h 48"/>
                  <a:gd name="T32" fmla="*/ 27 w 43"/>
                  <a:gd name="T33" fmla="*/ 4 h 48"/>
                  <a:gd name="T34" fmla="*/ 20 w 43"/>
                  <a:gd name="T35" fmla="*/ 17 h 48"/>
                  <a:gd name="T36" fmla="*/ 19 w 43"/>
                  <a:gd name="T37" fmla="*/ 14 h 48"/>
                  <a:gd name="T38" fmla="*/ 18 w 43"/>
                  <a:gd name="T39" fmla="*/ 10 h 48"/>
                  <a:gd name="T40" fmla="*/ 35 w 43"/>
                  <a:gd name="T41" fmla="*/ 21 h 48"/>
                  <a:gd name="T42" fmla="*/ 32 w 43"/>
                  <a:gd name="T43" fmla="*/ 21 h 48"/>
                  <a:gd name="T44" fmla="*/ 38 w 43"/>
                  <a:gd name="T45" fmla="*/ 26 h 48"/>
                  <a:gd name="T46" fmla="*/ 22 w 43"/>
                  <a:gd name="T47" fmla="*/ 42 h 48"/>
                  <a:gd name="T48" fmla="*/ 26 w 43"/>
                  <a:gd name="T49" fmla="*/ 35 h 48"/>
                  <a:gd name="T50" fmla="*/ 27 w 43"/>
                  <a:gd name="T51" fmla="*/ 20 h 48"/>
                  <a:gd name="T52" fmla="*/ 27 w 43"/>
                  <a:gd name="T53" fmla="*/ 19 h 48"/>
                  <a:gd name="T54" fmla="*/ 18 w 43"/>
                  <a:gd name="T55" fmla="*/ 32 h 48"/>
                  <a:gd name="T56" fmla="*/ 26 w 43"/>
                  <a:gd name="T57" fmla="*/ 34 h 48"/>
                  <a:gd name="T58" fmla="*/ 18 w 43"/>
                  <a:gd name="T59" fmla="*/ 40 h 48"/>
                  <a:gd name="T60" fmla="*/ 26 w 43"/>
                  <a:gd name="T61" fmla="*/ 31 h 48"/>
                  <a:gd name="T62" fmla="*/ 27 w 43"/>
                  <a:gd name="T63" fmla="*/ 30 h 48"/>
                  <a:gd name="T64" fmla="*/ 18 w 43"/>
                  <a:gd name="T65" fmla="*/ 36 h 48"/>
                  <a:gd name="T66" fmla="*/ 18 w 43"/>
                  <a:gd name="T67" fmla="*/ 35 h 48"/>
                  <a:gd name="T68" fmla="*/ 31 w 43"/>
                  <a:gd name="T69" fmla="*/ 21 h 48"/>
                  <a:gd name="T70" fmla="*/ 19 w 43"/>
                  <a:gd name="T71" fmla="*/ 32 h 48"/>
                  <a:gd name="T72" fmla="*/ 30 w 43"/>
                  <a:gd name="T73" fmla="*/ 21 h 48"/>
                  <a:gd name="T74" fmla="*/ 26 w 43"/>
                  <a:gd name="T75" fmla="*/ 16 h 48"/>
                  <a:gd name="T76" fmla="*/ 18 w 43"/>
                  <a:gd name="T77" fmla="*/ 7 h 48"/>
                  <a:gd name="T78" fmla="*/ 22 w 43"/>
                  <a:gd name="T79" fmla="*/ 11 h 48"/>
                  <a:gd name="T80" fmla="*/ 24 w 43"/>
                  <a:gd name="T81" fmla="*/ 12 h 48"/>
                  <a:gd name="T82" fmla="*/ 24 w 43"/>
                  <a:gd name="T83" fmla="*/ 12 h 48"/>
                  <a:gd name="T84" fmla="*/ 9 w 43"/>
                  <a:gd name="T85" fmla="*/ 28 h 48"/>
                  <a:gd name="T86" fmla="*/ 27 w 43"/>
                  <a:gd name="T87" fmla="*/ 18 h 48"/>
                  <a:gd name="T88" fmla="*/ 20 w 43"/>
                  <a:gd name="T89" fmla="*/ 24 h 48"/>
                  <a:gd name="T90" fmla="*/ 17 w 43"/>
                  <a:gd name="T91" fmla="*/ 28 h 48"/>
                  <a:gd name="T92" fmla="*/ 18 w 43"/>
                  <a:gd name="T93" fmla="*/ 44 h 48"/>
                  <a:gd name="T94" fmla="*/ 21 w 43"/>
                  <a:gd name="T95" fmla="*/ 44 h 48"/>
                  <a:gd name="T96" fmla="*/ 26 w 43"/>
                  <a:gd name="T97" fmla="*/ 44 h 48"/>
                  <a:gd name="T98" fmla="*/ 27 w 43"/>
                  <a:gd name="T99" fmla="*/ 30 h 48"/>
                  <a:gd name="T100" fmla="*/ 31 w 43"/>
                  <a:gd name="T101" fmla="*/ 29 h 48"/>
                  <a:gd name="T102" fmla="*/ 35 w 43"/>
                  <a:gd name="T103" fmla="*/ 30 h 48"/>
                  <a:gd name="T104" fmla="*/ 40 w 43"/>
                  <a:gd name="T105" fmla="*/ 30 h 48"/>
                  <a:gd name="T106" fmla="*/ 33 w 43"/>
                  <a:gd name="T107" fmla="*/ 27 h 48"/>
                  <a:gd name="T108" fmla="*/ 19 w 43"/>
                  <a:gd name="T109" fmla="*/ 3 h 48"/>
                  <a:gd name="T110" fmla="*/ 5 w 43"/>
                  <a:gd name="T111" fmla="*/ 26 h 48"/>
                  <a:gd name="T112" fmla="*/ 5 w 43"/>
                  <a:gd name="T113" fmla="*/ 23 h 48"/>
                  <a:gd name="T114" fmla="*/ 6 w 43"/>
                  <a:gd name="T115" fmla="*/ 28 h 48"/>
                  <a:gd name="T116" fmla="*/ 8 w 43"/>
                  <a:gd name="T117" fmla="*/ 2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3" h="48">
                    <a:moveTo>
                      <a:pt x="15" y="46"/>
                    </a:moveTo>
                    <a:cubicBezTo>
                      <a:pt x="15" y="46"/>
                      <a:pt x="15" y="46"/>
                      <a:pt x="15" y="47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20" y="47"/>
                      <a:pt x="24" y="48"/>
                      <a:pt x="27" y="48"/>
                    </a:cubicBezTo>
                    <a:cubicBezTo>
                      <a:pt x="28" y="48"/>
                      <a:pt x="29" y="47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8" y="41"/>
                      <a:pt x="29" y="37"/>
                      <a:pt x="29" y="33"/>
                    </a:cubicBezTo>
                    <a:cubicBezTo>
                      <a:pt x="33" y="33"/>
                      <a:pt x="37" y="33"/>
                      <a:pt x="41" y="33"/>
                    </a:cubicBezTo>
                    <a:cubicBezTo>
                      <a:pt x="41" y="33"/>
                      <a:pt x="42" y="33"/>
                      <a:pt x="42" y="33"/>
                    </a:cubicBezTo>
                    <a:cubicBezTo>
                      <a:pt x="42" y="32"/>
                      <a:pt x="43" y="32"/>
                      <a:pt x="43" y="31"/>
                    </a:cubicBezTo>
                    <a:cubicBezTo>
                      <a:pt x="43" y="28"/>
                      <a:pt x="43" y="24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19"/>
                      <a:pt x="42" y="19"/>
                    </a:cubicBezTo>
                    <a:cubicBezTo>
                      <a:pt x="38" y="18"/>
                      <a:pt x="34" y="19"/>
                      <a:pt x="30" y="18"/>
                    </a:cubicBezTo>
                    <a:cubicBezTo>
                      <a:pt x="30" y="13"/>
                      <a:pt x="30" y="8"/>
                      <a:pt x="30" y="2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0" y="1"/>
                      <a:pt x="29" y="1"/>
                      <a:pt x="28" y="1"/>
                    </a:cubicBezTo>
                    <a:cubicBezTo>
                      <a:pt x="25" y="1"/>
                      <a:pt x="21" y="0"/>
                      <a:pt x="17" y="1"/>
                    </a:cubicBezTo>
                    <a:cubicBezTo>
                      <a:pt x="17" y="1"/>
                      <a:pt x="17" y="1"/>
                      <a:pt x="16" y="1"/>
                    </a:cubicBezTo>
                    <a:cubicBezTo>
                      <a:pt x="16" y="1"/>
                      <a:pt x="16" y="2"/>
                      <a:pt x="16" y="2"/>
                    </a:cubicBezTo>
                    <a:cubicBezTo>
                      <a:pt x="15" y="7"/>
                      <a:pt x="15" y="12"/>
                      <a:pt x="16" y="17"/>
                    </a:cubicBezTo>
                    <a:cubicBezTo>
                      <a:pt x="11" y="17"/>
                      <a:pt x="6" y="17"/>
                      <a:pt x="2" y="17"/>
                    </a:cubicBezTo>
                    <a:cubicBezTo>
                      <a:pt x="2" y="17"/>
                      <a:pt x="1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2"/>
                      <a:pt x="0" y="26"/>
                      <a:pt x="0" y="30"/>
                    </a:cubicBezTo>
                    <a:cubicBezTo>
                      <a:pt x="0" y="31"/>
                      <a:pt x="1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6" y="31"/>
                      <a:pt x="10" y="31"/>
                      <a:pt x="15" y="31"/>
                    </a:cubicBezTo>
                    <a:cubicBezTo>
                      <a:pt x="15" y="36"/>
                      <a:pt x="15" y="41"/>
                      <a:pt x="15" y="46"/>
                    </a:cubicBezTo>
                    <a:close/>
                    <a:moveTo>
                      <a:pt x="5" y="28"/>
                    </a:moveTo>
                    <a:cubicBezTo>
                      <a:pt x="4" y="28"/>
                      <a:pt x="4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5" y="27"/>
                      <a:pt x="6" y="26"/>
                      <a:pt x="7" y="25"/>
                    </a:cubicBezTo>
                    <a:cubicBezTo>
                      <a:pt x="6" y="26"/>
                      <a:pt x="6" y="27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lose/>
                    <a:moveTo>
                      <a:pt x="3" y="25"/>
                    </a:moveTo>
                    <a:cubicBezTo>
                      <a:pt x="3" y="25"/>
                      <a:pt x="3" y="25"/>
                      <a:pt x="3" y="25"/>
                    </a:cubicBezTo>
                    <a:cubicBezTo>
                      <a:pt x="4" y="24"/>
                      <a:pt x="9" y="19"/>
                      <a:pt x="6" y="23"/>
                    </a:cubicBezTo>
                    <a:cubicBezTo>
                      <a:pt x="5" y="24"/>
                      <a:pt x="4" y="26"/>
                      <a:pt x="3" y="27"/>
                    </a:cubicBezTo>
                    <a:cubicBezTo>
                      <a:pt x="3" y="26"/>
                      <a:pt x="3" y="26"/>
                      <a:pt x="3" y="25"/>
                    </a:cubicBezTo>
                    <a:close/>
                    <a:moveTo>
                      <a:pt x="3" y="24"/>
                    </a:moveTo>
                    <a:cubicBezTo>
                      <a:pt x="3" y="23"/>
                      <a:pt x="3" y="22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21"/>
                      <a:pt x="3" y="22"/>
                      <a:pt x="3" y="24"/>
                    </a:cubicBezTo>
                    <a:close/>
                    <a:moveTo>
                      <a:pt x="3" y="21"/>
                    </a:moveTo>
                    <a:cubicBezTo>
                      <a:pt x="3" y="20"/>
                      <a:pt x="3" y="20"/>
                      <a:pt x="3" y="20"/>
                    </a:cubicBezTo>
                    <a:cubicBezTo>
                      <a:pt x="3" y="20"/>
                      <a:pt x="4" y="20"/>
                      <a:pt x="4" y="20"/>
                    </a:cubicBezTo>
                    <a:cubicBezTo>
                      <a:pt x="4" y="20"/>
                      <a:pt x="3" y="20"/>
                      <a:pt x="3" y="21"/>
                    </a:cubicBezTo>
                    <a:close/>
                    <a:moveTo>
                      <a:pt x="7" y="26"/>
                    </a:moveTo>
                    <a:cubicBezTo>
                      <a:pt x="8" y="24"/>
                      <a:pt x="10" y="22"/>
                      <a:pt x="11" y="21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20"/>
                      <a:pt x="13" y="20"/>
                      <a:pt x="14" y="20"/>
                    </a:cubicBezTo>
                    <a:cubicBezTo>
                      <a:pt x="12" y="22"/>
                      <a:pt x="11" y="23"/>
                      <a:pt x="9" y="25"/>
                    </a:cubicBezTo>
                    <a:cubicBezTo>
                      <a:pt x="8" y="26"/>
                      <a:pt x="5" y="30"/>
                      <a:pt x="7" y="26"/>
                    </a:cubicBezTo>
                    <a:close/>
                    <a:moveTo>
                      <a:pt x="14" y="20"/>
                    </a:moveTo>
                    <a:cubicBezTo>
                      <a:pt x="15" y="20"/>
                      <a:pt x="16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21" y="18"/>
                      <a:pt x="22" y="17"/>
                    </a:cubicBezTo>
                    <a:cubicBezTo>
                      <a:pt x="20" y="19"/>
                      <a:pt x="17" y="21"/>
                      <a:pt x="15" y="23"/>
                    </a:cubicBezTo>
                    <a:cubicBezTo>
                      <a:pt x="13" y="24"/>
                      <a:pt x="11" y="25"/>
                      <a:pt x="9" y="27"/>
                    </a:cubicBezTo>
                    <a:cubicBezTo>
                      <a:pt x="11" y="25"/>
                      <a:pt x="13" y="23"/>
                      <a:pt x="14" y="21"/>
                    </a:cubicBezTo>
                    <a:cubicBezTo>
                      <a:pt x="15" y="21"/>
                      <a:pt x="15" y="20"/>
                      <a:pt x="14" y="20"/>
                    </a:cubicBezTo>
                    <a:close/>
                    <a:moveTo>
                      <a:pt x="27" y="4"/>
                    </a:moveTo>
                    <a:cubicBezTo>
                      <a:pt x="27" y="7"/>
                      <a:pt x="27" y="11"/>
                      <a:pt x="27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5" y="15"/>
                      <a:pt x="23" y="16"/>
                      <a:pt x="21" y="17"/>
                    </a:cubicBezTo>
                    <a:cubicBezTo>
                      <a:pt x="20" y="17"/>
                      <a:pt x="17" y="19"/>
                      <a:pt x="20" y="17"/>
                    </a:cubicBezTo>
                    <a:cubicBezTo>
                      <a:pt x="23" y="16"/>
                      <a:pt x="25" y="13"/>
                      <a:pt x="27" y="1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5" y="10"/>
                      <a:pt x="24" y="11"/>
                      <a:pt x="23" y="12"/>
                    </a:cubicBezTo>
                    <a:cubicBezTo>
                      <a:pt x="22" y="12"/>
                      <a:pt x="17" y="16"/>
                      <a:pt x="19" y="14"/>
                    </a:cubicBezTo>
                    <a:cubicBezTo>
                      <a:pt x="22" y="11"/>
                      <a:pt x="25" y="9"/>
                      <a:pt x="27" y="6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3" y="7"/>
                      <a:pt x="21" y="9"/>
                      <a:pt x="18" y="11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9" y="9"/>
                      <a:pt x="21" y="7"/>
                      <a:pt x="21" y="7"/>
                    </a:cubicBezTo>
                    <a:cubicBezTo>
                      <a:pt x="22" y="6"/>
                      <a:pt x="23" y="5"/>
                      <a:pt x="24" y="3"/>
                    </a:cubicBezTo>
                    <a:cubicBezTo>
                      <a:pt x="25" y="4"/>
                      <a:pt x="26" y="4"/>
                      <a:pt x="27" y="4"/>
                    </a:cubicBezTo>
                    <a:close/>
                    <a:moveTo>
                      <a:pt x="35" y="21"/>
                    </a:moveTo>
                    <a:cubicBezTo>
                      <a:pt x="33" y="23"/>
                      <a:pt x="31" y="25"/>
                      <a:pt x="29" y="28"/>
                    </a:cubicBezTo>
                    <a:cubicBezTo>
                      <a:pt x="28" y="28"/>
                      <a:pt x="27" y="29"/>
                      <a:pt x="26" y="30"/>
                    </a:cubicBezTo>
                    <a:cubicBezTo>
                      <a:pt x="27" y="30"/>
                      <a:pt x="27" y="28"/>
                      <a:pt x="28" y="27"/>
                    </a:cubicBezTo>
                    <a:cubicBezTo>
                      <a:pt x="29" y="25"/>
                      <a:pt x="31" y="23"/>
                      <a:pt x="32" y="21"/>
                    </a:cubicBezTo>
                    <a:cubicBezTo>
                      <a:pt x="33" y="21"/>
                      <a:pt x="34" y="21"/>
                      <a:pt x="35" y="21"/>
                    </a:cubicBezTo>
                    <a:close/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39" y="27"/>
                      <a:pt x="36" y="29"/>
                      <a:pt x="38" y="26"/>
                    </a:cubicBezTo>
                    <a:cubicBezTo>
                      <a:pt x="39" y="25"/>
                      <a:pt x="40" y="23"/>
                      <a:pt x="40" y="22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40" y="23"/>
                      <a:pt x="40" y="25"/>
                      <a:pt x="40" y="26"/>
                    </a:cubicBezTo>
                    <a:close/>
                    <a:moveTo>
                      <a:pt x="22" y="42"/>
                    </a:moveTo>
                    <a:cubicBezTo>
                      <a:pt x="23" y="41"/>
                      <a:pt x="25" y="40"/>
                      <a:pt x="26" y="38"/>
                    </a:cubicBezTo>
                    <a:cubicBezTo>
                      <a:pt x="26" y="38"/>
                      <a:pt x="25" y="37"/>
                      <a:pt x="25" y="38"/>
                    </a:cubicBezTo>
                    <a:cubicBezTo>
                      <a:pt x="23" y="39"/>
                      <a:pt x="22" y="40"/>
                      <a:pt x="20" y="41"/>
                    </a:cubicBezTo>
                    <a:cubicBezTo>
                      <a:pt x="22" y="39"/>
                      <a:pt x="24" y="37"/>
                      <a:pt x="26" y="35"/>
                    </a:cubicBezTo>
                    <a:cubicBezTo>
                      <a:pt x="26" y="37"/>
                      <a:pt x="26" y="39"/>
                      <a:pt x="26" y="41"/>
                    </a:cubicBezTo>
                    <a:cubicBezTo>
                      <a:pt x="24" y="41"/>
                      <a:pt x="23" y="42"/>
                      <a:pt x="22" y="42"/>
                    </a:cubicBezTo>
                    <a:close/>
                    <a:moveTo>
                      <a:pt x="27" y="19"/>
                    </a:moveTo>
                    <a:cubicBezTo>
                      <a:pt x="27" y="19"/>
                      <a:pt x="27" y="19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8" y="21"/>
                    </a:cubicBezTo>
                    <a:cubicBezTo>
                      <a:pt x="24" y="23"/>
                      <a:pt x="22" y="26"/>
                      <a:pt x="19" y="28"/>
                    </a:cubicBezTo>
                    <a:cubicBezTo>
                      <a:pt x="22" y="26"/>
                      <a:pt x="24" y="22"/>
                      <a:pt x="27" y="19"/>
                    </a:cubicBezTo>
                    <a:close/>
                    <a:moveTo>
                      <a:pt x="28" y="21"/>
                    </a:moveTo>
                    <a:cubicBezTo>
                      <a:pt x="28" y="21"/>
                      <a:pt x="28" y="21"/>
                      <a:pt x="28" y="21"/>
                    </a:cubicBezTo>
                    <a:cubicBezTo>
                      <a:pt x="27" y="22"/>
                      <a:pt x="25" y="24"/>
                      <a:pt x="24" y="26"/>
                    </a:cubicBezTo>
                    <a:cubicBezTo>
                      <a:pt x="22" y="28"/>
                      <a:pt x="20" y="30"/>
                      <a:pt x="18" y="32"/>
                    </a:cubicBezTo>
                    <a:cubicBezTo>
                      <a:pt x="18" y="31"/>
                      <a:pt x="18" y="30"/>
                      <a:pt x="18" y="30"/>
                    </a:cubicBezTo>
                    <a:cubicBezTo>
                      <a:pt x="22" y="27"/>
                      <a:pt x="25" y="24"/>
                      <a:pt x="28" y="21"/>
                    </a:cubicBezTo>
                    <a:close/>
                    <a:moveTo>
                      <a:pt x="26" y="34"/>
                    </a:moveTo>
                    <a:cubicBezTo>
                      <a:pt x="26" y="34"/>
                      <a:pt x="26" y="34"/>
                      <a:pt x="26" y="34"/>
                    </a:cubicBezTo>
                    <a:cubicBezTo>
                      <a:pt x="23" y="35"/>
                      <a:pt x="22" y="36"/>
                      <a:pt x="20" y="38"/>
                    </a:cubicBezTo>
                    <a:cubicBezTo>
                      <a:pt x="22" y="36"/>
                      <a:pt x="24" y="34"/>
                      <a:pt x="26" y="32"/>
                    </a:cubicBezTo>
                    <a:cubicBezTo>
                      <a:pt x="26" y="33"/>
                      <a:pt x="26" y="33"/>
                      <a:pt x="26" y="34"/>
                    </a:cubicBezTo>
                    <a:close/>
                    <a:moveTo>
                      <a:pt x="18" y="40"/>
                    </a:moveTo>
                    <a:cubicBezTo>
                      <a:pt x="20" y="38"/>
                      <a:pt x="22" y="36"/>
                      <a:pt x="25" y="35"/>
                    </a:cubicBezTo>
                    <a:cubicBezTo>
                      <a:pt x="23" y="38"/>
                      <a:pt x="20" y="40"/>
                      <a:pt x="18" y="42"/>
                    </a:cubicBezTo>
                    <a:cubicBezTo>
                      <a:pt x="18" y="41"/>
                      <a:pt x="18" y="40"/>
                      <a:pt x="18" y="40"/>
                    </a:cubicBezTo>
                    <a:close/>
                    <a:moveTo>
                      <a:pt x="26" y="31"/>
                    </a:move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6" y="31"/>
                      <a:pt x="26" y="31"/>
                      <a:pt x="26" y="31"/>
                    </a:cubicBezTo>
                    <a:close/>
                    <a:moveTo>
                      <a:pt x="25" y="32"/>
                    </a:moveTo>
                    <a:cubicBezTo>
                      <a:pt x="23" y="34"/>
                      <a:pt x="20" y="36"/>
                      <a:pt x="18" y="38"/>
                    </a:cubicBezTo>
                    <a:cubicBezTo>
                      <a:pt x="18" y="38"/>
                      <a:pt x="18" y="37"/>
                      <a:pt x="18" y="36"/>
                    </a:cubicBezTo>
                    <a:cubicBezTo>
                      <a:pt x="20" y="35"/>
                      <a:pt x="22" y="33"/>
                      <a:pt x="25" y="32"/>
                    </a:cubicBezTo>
                    <a:close/>
                    <a:moveTo>
                      <a:pt x="24" y="31"/>
                    </a:moveTo>
                    <a:cubicBezTo>
                      <a:pt x="24" y="31"/>
                      <a:pt x="24" y="31"/>
                      <a:pt x="25" y="31"/>
                    </a:cubicBezTo>
                    <a:cubicBezTo>
                      <a:pt x="22" y="32"/>
                      <a:pt x="20" y="34"/>
                      <a:pt x="18" y="35"/>
                    </a:cubicBezTo>
                    <a:cubicBezTo>
                      <a:pt x="18" y="35"/>
                      <a:pt x="18" y="34"/>
                      <a:pt x="18" y="33"/>
                    </a:cubicBezTo>
                    <a:cubicBezTo>
                      <a:pt x="21" y="31"/>
                      <a:pt x="24" y="28"/>
                      <a:pt x="27" y="25"/>
                    </a:cubicBezTo>
                    <a:cubicBezTo>
                      <a:pt x="27" y="24"/>
                      <a:pt x="28" y="23"/>
                      <a:pt x="29" y="23"/>
                    </a:cubicBezTo>
                    <a:cubicBezTo>
                      <a:pt x="29" y="23"/>
                      <a:pt x="30" y="22"/>
                      <a:pt x="31" y="21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29" y="24"/>
                      <a:pt x="27" y="28"/>
                      <a:pt x="24" y="31"/>
                    </a:cubicBezTo>
                    <a:close/>
                    <a:moveTo>
                      <a:pt x="22" y="29"/>
                    </a:moveTo>
                    <a:cubicBezTo>
                      <a:pt x="21" y="30"/>
                      <a:pt x="20" y="31"/>
                      <a:pt x="19" y="32"/>
                    </a:cubicBezTo>
                    <a:cubicBezTo>
                      <a:pt x="18" y="33"/>
                      <a:pt x="18" y="32"/>
                      <a:pt x="19" y="31"/>
                    </a:cubicBezTo>
                    <a:cubicBezTo>
                      <a:pt x="20" y="30"/>
                      <a:pt x="21" y="30"/>
                      <a:pt x="22" y="29"/>
                    </a:cubicBezTo>
                    <a:cubicBezTo>
                      <a:pt x="24" y="26"/>
                      <a:pt x="27" y="24"/>
                      <a:pt x="29" y="21"/>
                    </a:cubicBezTo>
                    <a:cubicBezTo>
                      <a:pt x="29" y="21"/>
                      <a:pt x="30" y="21"/>
                      <a:pt x="30" y="21"/>
                    </a:cubicBezTo>
                    <a:cubicBezTo>
                      <a:pt x="27" y="23"/>
                      <a:pt x="25" y="26"/>
                      <a:pt x="22" y="29"/>
                    </a:cubicBezTo>
                    <a:close/>
                    <a:moveTo>
                      <a:pt x="24" y="17"/>
                    </a:move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6"/>
                      <a:pt x="25" y="16"/>
                      <a:pt x="26" y="16"/>
                    </a:cubicBezTo>
                    <a:cubicBezTo>
                      <a:pt x="25" y="16"/>
                      <a:pt x="24" y="17"/>
                      <a:pt x="24" y="17"/>
                    </a:cubicBezTo>
                    <a:close/>
                    <a:moveTo>
                      <a:pt x="21" y="6"/>
                    </a:moveTo>
                    <a:cubicBezTo>
                      <a:pt x="20" y="7"/>
                      <a:pt x="19" y="8"/>
                      <a:pt x="18" y="9"/>
                    </a:cubicBezTo>
                    <a:cubicBezTo>
                      <a:pt x="18" y="8"/>
                      <a:pt x="18" y="7"/>
                      <a:pt x="18" y="7"/>
                    </a:cubicBezTo>
                    <a:cubicBezTo>
                      <a:pt x="20" y="6"/>
                      <a:pt x="21" y="6"/>
                      <a:pt x="22" y="5"/>
                    </a:cubicBezTo>
                    <a:cubicBezTo>
                      <a:pt x="25" y="3"/>
                      <a:pt x="21" y="6"/>
                      <a:pt x="21" y="6"/>
                    </a:cubicBezTo>
                    <a:close/>
                    <a:moveTo>
                      <a:pt x="24" y="7"/>
                    </a:moveTo>
                    <a:cubicBezTo>
                      <a:pt x="27" y="5"/>
                      <a:pt x="22" y="10"/>
                      <a:pt x="22" y="11"/>
                    </a:cubicBezTo>
                    <a:cubicBezTo>
                      <a:pt x="21" y="12"/>
                      <a:pt x="20" y="13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21" y="10"/>
                      <a:pt x="22" y="8"/>
                      <a:pt x="24" y="7"/>
                    </a:cubicBezTo>
                    <a:close/>
                    <a:moveTo>
                      <a:pt x="24" y="12"/>
                    </a:moveTo>
                    <a:cubicBezTo>
                      <a:pt x="28" y="9"/>
                      <a:pt x="24" y="14"/>
                      <a:pt x="23" y="14"/>
                    </a:cubicBezTo>
                    <a:cubicBezTo>
                      <a:pt x="22" y="15"/>
                      <a:pt x="20" y="17"/>
                      <a:pt x="19" y="17"/>
                    </a:cubicBezTo>
                    <a:cubicBezTo>
                      <a:pt x="19" y="17"/>
                      <a:pt x="18" y="16"/>
                      <a:pt x="18" y="15"/>
                    </a:cubicBezTo>
                    <a:cubicBezTo>
                      <a:pt x="21" y="14"/>
                      <a:pt x="22" y="13"/>
                      <a:pt x="24" y="12"/>
                    </a:cubicBezTo>
                    <a:close/>
                    <a:moveTo>
                      <a:pt x="22" y="18"/>
                    </a:moveTo>
                    <a:cubicBezTo>
                      <a:pt x="19" y="21"/>
                      <a:pt x="15" y="24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1" y="28"/>
                      <a:pt x="10" y="28"/>
                      <a:pt x="9" y="28"/>
                    </a:cubicBezTo>
                    <a:cubicBezTo>
                      <a:pt x="13" y="25"/>
                      <a:pt x="18" y="21"/>
                      <a:pt x="22" y="18"/>
                    </a:cubicBezTo>
                    <a:close/>
                    <a:moveTo>
                      <a:pt x="27" y="15"/>
                    </a:move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6"/>
                      <a:pt x="27" y="17"/>
                      <a:pt x="27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3" y="21"/>
                      <a:pt x="19" y="24"/>
                      <a:pt x="15" y="27"/>
                    </a:cubicBezTo>
                    <a:cubicBezTo>
                      <a:pt x="15" y="28"/>
                      <a:pt x="16" y="28"/>
                      <a:pt x="16" y="28"/>
                    </a:cubicBezTo>
                    <a:cubicBezTo>
                      <a:pt x="17" y="26"/>
                      <a:pt x="19" y="25"/>
                      <a:pt x="20" y="24"/>
                    </a:cubicBezTo>
                    <a:cubicBezTo>
                      <a:pt x="21" y="23"/>
                      <a:pt x="23" y="22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2" y="23"/>
                      <a:pt x="20" y="26"/>
                      <a:pt x="18" y="29"/>
                    </a:cubicBezTo>
                    <a:cubicBezTo>
                      <a:pt x="17" y="29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5" y="28"/>
                      <a:pt x="15" y="28"/>
                      <a:pt x="14" y="28"/>
                    </a:cubicBezTo>
                    <a:cubicBezTo>
                      <a:pt x="18" y="23"/>
                      <a:pt x="22" y="19"/>
                      <a:pt x="27" y="15"/>
                    </a:cubicBezTo>
                    <a:close/>
                    <a:moveTo>
                      <a:pt x="18" y="44"/>
                    </a:moveTo>
                    <a:cubicBezTo>
                      <a:pt x="18" y="44"/>
                      <a:pt x="18" y="43"/>
                      <a:pt x="18" y="43"/>
                    </a:cubicBezTo>
                    <a:cubicBezTo>
                      <a:pt x="20" y="42"/>
                      <a:pt x="22" y="40"/>
                      <a:pt x="24" y="39"/>
                    </a:cubicBezTo>
                    <a:cubicBezTo>
                      <a:pt x="23" y="40"/>
                      <a:pt x="21" y="42"/>
                      <a:pt x="21" y="43"/>
                    </a:cubicBezTo>
                    <a:cubicBezTo>
                      <a:pt x="20" y="43"/>
                      <a:pt x="21" y="44"/>
                      <a:pt x="21" y="44"/>
                    </a:cubicBezTo>
                    <a:cubicBezTo>
                      <a:pt x="22" y="43"/>
                      <a:pt x="22" y="43"/>
                      <a:pt x="23" y="43"/>
                    </a:cubicBezTo>
                    <a:cubicBezTo>
                      <a:pt x="23" y="42"/>
                      <a:pt x="24" y="42"/>
                      <a:pt x="25" y="42"/>
                    </a:cubicBezTo>
                    <a:cubicBezTo>
                      <a:pt x="26" y="41"/>
                      <a:pt x="25" y="43"/>
                      <a:pt x="25" y="43"/>
                    </a:cubicBezTo>
                    <a:cubicBezTo>
                      <a:pt x="25" y="43"/>
                      <a:pt x="26" y="44"/>
                      <a:pt x="26" y="44"/>
                    </a:cubicBezTo>
                    <a:cubicBezTo>
                      <a:pt x="26" y="44"/>
                      <a:pt x="26" y="44"/>
                      <a:pt x="26" y="45"/>
                    </a:cubicBezTo>
                    <a:cubicBezTo>
                      <a:pt x="23" y="45"/>
                      <a:pt x="21" y="44"/>
                      <a:pt x="18" y="44"/>
                    </a:cubicBezTo>
                    <a:close/>
                    <a:moveTo>
                      <a:pt x="28" y="30"/>
                    </a:moveTo>
                    <a:cubicBezTo>
                      <a:pt x="27" y="30"/>
                      <a:pt x="27" y="30"/>
                      <a:pt x="27" y="30"/>
                    </a:cubicBezTo>
                    <a:cubicBezTo>
                      <a:pt x="30" y="28"/>
                      <a:pt x="31" y="26"/>
                      <a:pt x="34" y="24"/>
                    </a:cubicBezTo>
                    <a:cubicBezTo>
                      <a:pt x="35" y="22"/>
                      <a:pt x="38" y="20"/>
                      <a:pt x="34" y="24"/>
                    </a:cubicBezTo>
                    <a:cubicBezTo>
                      <a:pt x="33" y="26"/>
                      <a:pt x="31" y="27"/>
                      <a:pt x="30" y="29"/>
                    </a:cubicBezTo>
                    <a:cubicBezTo>
                      <a:pt x="30" y="29"/>
                      <a:pt x="31" y="30"/>
                      <a:pt x="31" y="29"/>
                    </a:cubicBezTo>
                    <a:cubicBezTo>
                      <a:pt x="33" y="28"/>
                      <a:pt x="35" y="26"/>
                      <a:pt x="37" y="25"/>
                    </a:cubicBezTo>
                    <a:cubicBezTo>
                      <a:pt x="37" y="24"/>
                      <a:pt x="39" y="22"/>
                      <a:pt x="38" y="25"/>
                    </a:cubicBezTo>
                    <a:cubicBezTo>
                      <a:pt x="37" y="26"/>
                      <a:pt x="36" y="28"/>
                      <a:pt x="35" y="29"/>
                    </a:cubicBezTo>
                    <a:cubicBezTo>
                      <a:pt x="34" y="29"/>
                      <a:pt x="35" y="30"/>
                      <a:pt x="35" y="30"/>
                    </a:cubicBezTo>
                    <a:cubicBezTo>
                      <a:pt x="36" y="29"/>
                      <a:pt x="40" y="26"/>
                      <a:pt x="39" y="29"/>
                    </a:cubicBezTo>
                    <a:cubicBezTo>
                      <a:pt x="39" y="29"/>
                      <a:pt x="40" y="29"/>
                      <a:pt x="40" y="29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8"/>
                      <a:pt x="40" y="29"/>
                      <a:pt x="40" y="30"/>
                    </a:cubicBezTo>
                    <a:cubicBezTo>
                      <a:pt x="36" y="30"/>
                      <a:pt x="32" y="30"/>
                      <a:pt x="28" y="30"/>
                    </a:cubicBezTo>
                    <a:close/>
                    <a:moveTo>
                      <a:pt x="37" y="21"/>
                    </a:moveTo>
                    <a:cubicBezTo>
                      <a:pt x="38" y="21"/>
                      <a:pt x="39" y="21"/>
                      <a:pt x="39" y="21"/>
                    </a:cubicBezTo>
                    <a:cubicBezTo>
                      <a:pt x="37" y="23"/>
                      <a:pt x="34" y="25"/>
                      <a:pt x="33" y="27"/>
                    </a:cubicBezTo>
                    <a:cubicBezTo>
                      <a:pt x="34" y="25"/>
                      <a:pt x="36" y="24"/>
                      <a:pt x="37" y="21"/>
                    </a:cubicBezTo>
                    <a:close/>
                    <a:moveTo>
                      <a:pt x="23" y="3"/>
                    </a:moveTo>
                    <a:cubicBezTo>
                      <a:pt x="21" y="4"/>
                      <a:pt x="20" y="5"/>
                      <a:pt x="18" y="6"/>
                    </a:cubicBezTo>
                    <a:cubicBezTo>
                      <a:pt x="19" y="5"/>
                      <a:pt x="19" y="4"/>
                      <a:pt x="19" y="3"/>
                    </a:cubicBezTo>
                    <a:cubicBezTo>
                      <a:pt x="20" y="3"/>
                      <a:pt x="21" y="3"/>
                      <a:pt x="23" y="3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8" y="22"/>
                      <a:pt x="7" y="24"/>
                      <a:pt x="5" y="26"/>
                    </a:cubicBezTo>
                    <a:cubicBezTo>
                      <a:pt x="2" y="29"/>
                      <a:pt x="7" y="23"/>
                      <a:pt x="6" y="24"/>
                    </a:cubicBezTo>
                    <a:cubicBezTo>
                      <a:pt x="7" y="23"/>
                      <a:pt x="8" y="22"/>
                      <a:pt x="8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7" y="21"/>
                      <a:pt x="6" y="22"/>
                      <a:pt x="5" y="23"/>
                    </a:cubicBezTo>
                    <a:cubicBezTo>
                      <a:pt x="2" y="25"/>
                      <a:pt x="4" y="21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7" y="20"/>
                      <a:pt x="9" y="20"/>
                      <a:pt x="11" y="20"/>
                    </a:cubicBezTo>
                    <a:close/>
                    <a:moveTo>
                      <a:pt x="6" y="28"/>
                    </a:moveTo>
                    <a:cubicBezTo>
                      <a:pt x="8" y="27"/>
                      <a:pt x="10" y="25"/>
                      <a:pt x="11" y="23"/>
                    </a:cubicBezTo>
                    <a:cubicBezTo>
                      <a:pt x="14" y="20"/>
                      <a:pt x="12" y="22"/>
                      <a:pt x="11" y="24"/>
                    </a:cubicBezTo>
                    <a:cubicBezTo>
                      <a:pt x="10" y="25"/>
                      <a:pt x="9" y="27"/>
                      <a:pt x="8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7" y="28"/>
                      <a:pt x="7" y="28"/>
                      <a:pt x="6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94"/>
              <p:cNvSpPr>
                <a:spLocks noEditPoints="1"/>
              </p:cNvSpPr>
              <p:nvPr/>
            </p:nvSpPr>
            <p:spPr bwMode="auto">
              <a:xfrm>
                <a:off x="4316" y="1085"/>
                <a:ext cx="104" cy="112"/>
              </a:xfrm>
              <a:custGeom>
                <a:avLst/>
                <a:gdLst>
                  <a:gd name="T0" fmla="*/ 28 w 44"/>
                  <a:gd name="T1" fmla="*/ 47 h 47"/>
                  <a:gd name="T2" fmla="*/ 42 w 44"/>
                  <a:gd name="T3" fmla="*/ 32 h 47"/>
                  <a:gd name="T4" fmla="*/ 44 w 44"/>
                  <a:gd name="T5" fmla="*/ 20 h 47"/>
                  <a:gd name="T6" fmla="*/ 31 w 44"/>
                  <a:gd name="T7" fmla="*/ 18 h 47"/>
                  <a:gd name="T8" fmla="*/ 18 w 44"/>
                  <a:gd name="T9" fmla="*/ 0 h 47"/>
                  <a:gd name="T10" fmla="*/ 2 w 44"/>
                  <a:gd name="T11" fmla="*/ 17 h 47"/>
                  <a:gd name="T12" fmla="*/ 2 w 44"/>
                  <a:gd name="T13" fmla="*/ 31 h 47"/>
                  <a:gd name="T14" fmla="*/ 6 w 44"/>
                  <a:gd name="T15" fmla="*/ 28 h 47"/>
                  <a:gd name="T16" fmla="*/ 7 w 44"/>
                  <a:gd name="T17" fmla="*/ 24 h 47"/>
                  <a:gd name="T18" fmla="*/ 4 w 44"/>
                  <a:gd name="T19" fmla="*/ 25 h 47"/>
                  <a:gd name="T20" fmla="*/ 3 w 44"/>
                  <a:gd name="T21" fmla="*/ 24 h 47"/>
                  <a:gd name="T22" fmla="*/ 3 w 44"/>
                  <a:gd name="T23" fmla="*/ 20 h 47"/>
                  <a:gd name="T24" fmla="*/ 8 w 44"/>
                  <a:gd name="T25" fmla="*/ 25 h 47"/>
                  <a:gd name="T26" fmla="*/ 10 w 44"/>
                  <a:gd name="T27" fmla="*/ 24 h 47"/>
                  <a:gd name="T28" fmla="*/ 18 w 44"/>
                  <a:gd name="T29" fmla="*/ 20 h 47"/>
                  <a:gd name="T30" fmla="*/ 15 w 44"/>
                  <a:gd name="T31" fmla="*/ 22 h 47"/>
                  <a:gd name="T32" fmla="*/ 28 w 44"/>
                  <a:gd name="T33" fmla="*/ 3 h 47"/>
                  <a:gd name="T34" fmla="*/ 21 w 44"/>
                  <a:gd name="T35" fmla="*/ 17 h 47"/>
                  <a:gd name="T36" fmla="*/ 20 w 44"/>
                  <a:gd name="T37" fmla="*/ 13 h 47"/>
                  <a:gd name="T38" fmla="*/ 19 w 44"/>
                  <a:gd name="T39" fmla="*/ 10 h 47"/>
                  <a:gd name="T40" fmla="*/ 36 w 44"/>
                  <a:gd name="T41" fmla="*/ 21 h 47"/>
                  <a:gd name="T42" fmla="*/ 33 w 44"/>
                  <a:gd name="T43" fmla="*/ 21 h 47"/>
                  <a:gd name="T44" fmla="*/ 38 w 44"/>
                  <a:gd name="T45" fmla="*/ 26 h 47"/>
                  <a:gd name="T46" fmla="*/ 22 w 44"/>
                  <a:gd name="T47" fmla="*/ 42 h 47"/>
                  <a:gd name="T48" fmla="*/ 27 w 44"/>
                  <a:gd name="T49" fmla="*/ 34 h 47"/>
                  <a:gd name="T50" fmla="*/ 28 w 44"/>
                  <a:gd name="T51" fmla="*/ 19 h 47"/>
                  <a:gd name="T52" fmla="*/ 28 w 44"/>
                  <a:gd name="T53" fmla="*/ 18 h 47"/>
                  <a:gd name="T54" fmla="*/ 18 w 44"/>
                  <a:gd name="T55" fmla="*/ 31 h 47"/>
                  <a:gd name="T56" fmla="*/ 26 w 44"/>
                  <a:gd name="T57" fmla="*/ 34 h 47"/>
                  <a:gd name="T58" fmla="*/ 18 w 44"/>
                  <a:gd name="T59" fmla="*/ 39 h 47"/>
                  <a:gd name="T60" fmla="*/ 27 w 44"/>
                  <a:gd name="T61" fmla="*/ 30 h 47"/>
                  <a:gd name="T62" fmla="*/ 27 w 44"/>
                  <a:gd name="T63" fmla="*/ 30 h 47"/>
                  <a:gd name="T64" fmla="*/ 18 w 44"/>
                  <a:gd name="T65" fmla="*/ 36 h 47"/>
                  <a:gd name="T66" fmla="*/ 18 w 44"/>
                  <a:gd name="T67" fmla="*/ 35 h 47"/>
                  <a:gd name="T68" fmla="*/ 31 w 44"/>
                  <a:gd name="T69" fmla="*/ 21 h 47"/>
                  <a:gd name="T70" fmla="*/ 19 w 44"/>
                  <a:gd name="T71" fmla="*/ 32 h 47"/>
                  <a:gd name="T72" fmla="*/ 30 w 44"/>
                  <a:gd name="T73" fmla="*/ 21 h 47"/>
                  <a:gd name="T74" fmla="*/ 26 w 44"/>
                  <a:gd name="T75" fmla="*/ 15 h 47"/>
                  <a:gd name="T76" fmla="*/ 19 w 44"/>
                  <a:gd name="T77" fmla="*/ 6 h 47"/>
                  <a:gd name="T78" fmla="*/ 22 w 44"/>
                  <a:gd name="T79" fmla="*/ 10 h 47"/>
                  <a:gd name="T80" fmla="*/ 25 w 44"/>
                  <a:gd name="T81" fmla="*/ 11 h 47"/>
                  <a:gd name="T82" fmla="*/ 25 w 44"/>
                  <a:gd name="T83" fmla="*/ 11 h 47"/>
                  <a:gd name="T84" fmla="*/ 9 w 44"/>
                  <a:gd name="T85" fmla="*/ 28 h 47"/>
                  <a:gd name="T86" fmla="*/ 28 w 44"/>
                  <a:gd name="T87" fmla="*/ 17 h 47"/>
                  <a:gd name="T88" fmla="*/ 21 w 44"/>
                  <a:gd name="T89" fmla="*/ 23 h 47"/>
                  <a:gd name="T90" fmla="*/ 18 w 44"/>
                  <a:gd name="T91" fmla="*/ 28 h 47"/>
                  <a:gd name="T92" fmla="*/ 18 w 44"/>
                  <a:gd name="T93" fmla="*/ 44 h 47"/>
                  <a:gd name="T94" fmla="*/ 22 w 44"/>
                  <a:gd name="T95" fmla="*/ 43 h 47"/>
                  <a:gd name="T96" fmla="*/ 26 w 44"/>
                  <a:gd name="T97" fmla="*/ 43 h 47"/>
                  <a:gd name="T98" fmla="*/ 28 w 44"/>
                  <a:gd name="T99" fmla="*/ 30 h 47"/>
                  <a:gd name="T100" fmla="*/ 31 w 44"/>
                  <a:gd name="T101" fmla="*/ 29 h 47"/>
                  <a:gd name="T102" fmla="*/ 36 w 44"/>
                  <a:gd name="T103" fmla="*/ 29 h 47"/>
                  <a:gd name="T104" fmla="*/ 40 w 44"/>
                  <a:gd name="T105" fmla="*/ 30 h 47"/>
                  <a:gd name="T106" fmla="*/ 33 w 44"/>
                  <a:gd name="T107" fmla="*/ 27 h 47"/>
                  <a:gd name="T108" fmla="*/ 19 w 44"/>
                  <a:gd name="T109" fmla="*/ 3 h 47"/>
                  <a:gd name="T110" fmla="*/ 6 w 44"/>
                  <a:gd name="T111" fmla="*/ 26 h 47"/>
                  <a:gd name="T112" fmla="*/ 5 w 44"/>
                  <a:gd name="T113" fmla="*/ 22 h 47"/>
                  <a:gd name="T114" fmla="*/ 6 w 44"/>
                  <a:gd name="T115" fmla="*/ 28 h 47"/>
                  <a:gd name="T116" fmla="*/ 9 w 44"/>
                  <a:gd name="T117" fmla="*/ 28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4" h="47">
                    <a:moveTo>
                      <a:pt x="15" y="45"/>
                    </a:moveTo>
                    <a:cubicBezTo>
                      <a:pt x="15" y="46"/>
                      <a:pt x="16" y="46"/>
                      <a:pt x="16" y="46"/>
                    </a:cubicBezTo>
                    <a:cubicBezTo>
                      <a:pt x="16" y="47"/>
                      <a:pt x="17" y="47"/>
                      <a:pt x="17" y="47"/>
                    </a:cubicBezTo>
                    <a:cubicBezTo>
                      <a:pt x="21" y="47"/>
                      <a:pt x="24" y="47"/>
                      <a:pt x="28" y="47"/>
                    </a:cubicBezTo>
                    <a:cubicBezTo>
                      <a:pt x="29" y="47"/>
                      <a:pt x="29" y="46"/>
                      <a:pt x="29" y="46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29" y="41"/>
                      <a:pt x="29" y="37"/>
                      <a:pt x="30" y="32"/>
                    </a:cubicBezTo>
                    <a:cubicBezTo>
                      <a:pt x="34" y="32"/>
                      <a:pt x="38" y="33"/>
                      <a:pt x="42" y="32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3" y="32"/>
                      <a:pt x="43" y="32"/>
                      <a:pt x="43" y="31"/>
                    </a:cubicBezTo>
                    <a:cubicBezTo>
                      <a:pt x="43" y="27"/>
                      <a:pt x="44" y="24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19"/>
                      <a:pt x="43" y="19"/>
                      <a:pt x="43" y="18"/>
                    </a:cubicBezTo>
                    <a:cubicBezTo>
                      <a:pt x="39" y="18"/>
                      <a:pt x="35" y="18"/>
                      <a:pt x="31" y="18"/>
                    </a:cubicBezTo>
                    <a:cubicBezTo>
                      <a:pt x="30" y="12"/>
                      <a:pt x="31" y="7"/>
                      <a:pt x="30" y="2"/>
                    </a:cubicBezTo>
                    <a:cubicBezTo>
                      <a:pt x="30" y="2"/>
                      <a:pt x="30" y="1"/>
                      <a:pt x="30" y="1"/>
                    </a:cubicBezTo>
                    <a:cubicBezTo>
                      <a:pt x="30" y="1"/>
                      <a:pt x="30" y="0"/>
                      <a:pt x="29" y="0"/>
                    </a:cubicBezTo>
                    <a:cubicBezTo>
                      <a:pt x="25" y="0"/>
                      <a:pt x="22" y="0"/>
                      <a:pt x="18" y="0"/>
                    </a:cubicBezTo>
                    <a:cubicBezTo>
                      <a:pt x="17" y="0"/>
                      <a:pt x="17" y="0"/>
                      <a:pt x="17" y="1"/>
                    </a:cubicBezTo>
                    <a:cubicBezTo>
                      <a:pt x="17" y="1"/>
                      <a:pt x="16" y="1"/>
                      <a:pt x="16" y="2"/>
                    </a:cubicBezTo>
                    <a:cubicBezTo>
                      <a:pt x="16" y="7"/>
                      <a:pt x="16" y="12"/>
                      <a:pt x="16" y="17"/>
                    </a:cubicBezTo>
                    <a:cubicBezTo>
                      <a:pt x="12" y="17"/>
                      <a:pt x="7" y="16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7"/>
                      <a:pt x="1" y="18"/>
                    </a:cubicBezTo>
                    <a:cubicBezTo>
                      <a:pt x="1" y="22"/>
                      <a:pt x="0" y="26"/>
                      <a:pt x="1" y="29"/>
                    </a:cubicBezTo>
                    <a:cubicBezTo>
                      <a:pt x="1" y="30"/>
                      <a:pt x="1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7" y="31"/>
                      <a:pt x="11" y="31"/>
                      <a:pt x="15" y="31"/>
                    </a:cubicBezTo>
                    <a:cubicBezTo>
                      <a:pt x="15" y="35"/>
                      <a:pt x="16" y="40"/>
                      <a:pt x="15" y="45"/>
                    </a:cubicBezTo>
                    <a:close/>
                    <a:moveTo>
                      <a:pt x="6" y="28"/>
                    </a:moveTo>
                    <a:cubicBezTo>
                      <a:pt x="5" y="28"/>
                      <a:pt x="4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5" y="27"/>
                      <a:pt x="6" y="26"/>
                      <a:pt x="7" y="24"/>
                    </a:cubicBezTo>
                    <a:cubicBezTo>
                      <a:pt x="7" y="25"/>
                      <a:pt x="6" y="26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3" y="25"/>
                    </a:moveTo>
                    <a:cubicBezTo>
                      <a:pt x="3" y="25"/>
                      <a:pt x="4" y="25"/>
                      <a:pt x="4" y="25"/>
                    </a:cubicBezTo>
                    <a:cubicBezTo>
                      <a:pt x="5" y="24"/>
                      <a:pt x="10" y="18"/>
                      <a:pt x="6" y="23"/>
                    </a:cubicBezTo>
                    <a:cubicBezTo>
                      <a:pt x="5" y="24"/>
                      <a:pt x="4" y="25"/>
                      <a:pt x="3" y="27"/>
                    </a:cubicBezTo>
                    <a:cubicBezTo>
                      <a:pt x="3" y="26"/>
                      <a:pt x="3" y="25"/>
                      <a:pt x="3" y="25"/>
                    </a:cubicBezTo>
                    <a:close/>
                    <a:moveTo>
                      <a:pt x="3" y="24"/>
                    </a:moveTo>
                    <a:cubicBezTo>
                      <a:pt x="3" y="23"/>
                      <a:pt x="3" y="22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0"/>
                      <a:pt x="4" y="22"/>
                      <a:pt x="3" y="24"/>
                    </a:cubicBezTo>
                    <a:close/>
                    <a:moveTo>
                      <a:pt x="3" y="20"/>
                    </a:moveTo>
                    <a:cubicBezTo>
                      <a:pt x="3" y="20"/>
                      <a:pt x="3" y="20"/>
                      <a:pt x="3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4" y="20"/>
                      <a:pt x="3" y="20"/>
                    </a:cubicBezTo>
                    <a:close/>
                    <a:moveTo>
                      <a:pt x="8" y="25"/>
                    </a:moveTo>
                    <a:cubicBezTo>
                      <a:pt x="9" y="23"/>
                      <a:pt x="10" y="22"/>
                      <a:pt x="12" y="20"/>
                    </a:cubicBezTo>
                    <a:cubicBezTo>
                      <a:pt x="12" y="20"/>
                      <a:pt x="12" y="20"/>
                      <a:pt x="11" y="20"/>
                    </a:cubicBezTo>
                    <a:cubicBezTo>
                      <a:pt x="12" y="20"/>
                      <a:pt x="13" y="20"/>
                      <a:pt x="14" y="20"/>
                    </a:cubicBezTo>
                    <a:cubicBezTo>
                      <a:pt x="12" y="21"/>
                      <a:pt x="11" y="23"/>
                      <a:pt x="10" y="24"/>
                    </a:cubicBezTo>
                    <a:cubicBezTo>
                      <a:pt x="9" y="25"/>
                      <a:pt x="5" y="29"/>
                      <a:pt x="8" y="25"/>
                    </a:cubicBezTo>
                    <a:close/>
                    <a:moveTo>
                      <a:pt x="15" y="20"/>
                    </a:moveTo>
                    <a:cubicBezTo>
                      <a:pt x="16" y="20"/>
                      <a:pt x="17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19"/>
                      <a:pt x="19" y="19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2" y="17"/>
                      <a:pt x="23" y="17"/>
                    </a:cubicBezTo>
                    <a:cubicBezTo>
                      <a:pt x="20" y="19"/>
                      <a:pt x="18" y="20"/>
                      <a:pt x="15" y="22"/>
                    </a:cubicBezTo>
                    <a:cubicBezTo>
                      <a:pt x="14" y="23"/>
                      <a:pt x="11" y="25"/>
                      <a:pt x="10" y="27"/>
                    </a:cubicBezTo>
                    <a:cubicBezTo>
                      <a:pt x="11" y="24"/>
                      <a:pt x="13" y="22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lose/>
                    <a:moveTo>
                      <a:pt x="28" y="3"/>
                    </a:moveTo>
                    <a:cubicBezTo>
                      <a:pt x="28" y="7"/>
                      <a:pt x="28" y="11"/>
                      <a:pt x="28" y="15"/>
                    </a:cubicBezTo>
                    <a:cubicBezTo>
                      <a:pt x="28" y="14"/>
                      <a:pt x="27" y="14"/>
                      <a:pt x="27" y="14"/>
                    </a:cubicBezTo>
                    <a:cubicBezTo>
                      <a:pt x="25" y="15"/>
                      <a:pt x="24" y="16"/>
                      <a:pt x="22" y="16"/>
                    </a:cubicBezTo>
                    <a:cubicBezTo>
                      <a:pt x="21" y="17"/>
                      <a:pt x="18" y="19"/>
                      <a:pt x="21" y="17"/>
                    </a:cubicBezTo>
                    <a:cubicBezTo>
                      <a:pt x="23" y="15"/>
                      <a:pt x="26" y="13"/>
                      <a:pt x="28" y="10"/>
                    </a:cubicBezTo>
                    <a:cubicBezTo>
                      <a:pt x="28" y="10"/>
                      <a:pt x="27" y="9"/>
                      <a:pt x="27" y="9"/>
                    </a:cubicBezTo>
                    <a:cubicBezTo>
                      <a:pt x="26" y="10"/>
                      <a:pt x="25" y="11"/>
                      <a:pt x="23" y="11"/>
                    </a:cubicBezTo>
                    <a:cubicBezTo>
                      <a:pt x="22" y="12"/>
                      <a:pt x="17" y="16"/>
                      <a:pt x="20" y="13"/>
                    </a:cubicBezTo>
                    <a:cubicBezTo>
                      <a:pt x="22" y="11"/>
                      <a:pt x="25" y="9"/>
                      <a:pt x="27" y="5"/>
                    </a:cubicBezTo>
                    <a:cubicBezTo>
                      <a:pt x="27" y="5"/>
                      <a:pt x="27" y="4"/>
                      <a:pt x="27" y="5"/>
                    </a:cubicBezTo>
                    <a:cubicBezTo>
                      <a:pt x="24" y="6"/>
                      <a:pt x="22" y="9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9"/>
                      <a:pt x="21" y="7"/>
                      <a:pt x="22" y="6"/>
                    </a:cubicBezTo>
                    <a:cubicBezTo>
                      <a:pt x="23" y="5"/>
                      <a:pt x="24" y="4"/>
                      <a:pt x="24" y="3"/>
                    </a:cubicBezTo>
                    <a:cubicBezTo>
                      <a:pt x="26" y="3"/>
                      <a:pt x="27" y="3"/>
                      <a:pt x="28" y="3"/>
                    </a:cubicBezTo>
                    <a:close/>
                    <a:moveTo>
                      <a:pt x="36" y="21"/>
                    </a:moveTo>
                    <a:cubicBezTo>
                      <a:pt x="34" y="23"/>
                      <a:pt x="32" y="25"/>
                      <a:pt x="30" y="27"/>
                    </a:cubicBezTo>
                    <a:cubicBezTo>
                      <a:pt x="29" y="28"/>
                      <a:pt x="27" y="29"/>
                      <a:pt x="26" y="30"/>
                    </a:cubicBezTo>
                    <a:cubicBezTo>
                      <a:pt x="27" y="29"/>
                      <a:pt x="28" y="27"/>
                      <a:pt x="29" y="26"/>
                    </a:cubicBezTo>
                    <a:cubicBezTo>
                      <a:pt x="30" y="25"/>
                      <a:pt x="31" y="23"/>
                      <a:pt x="33" y="21"/>
                    </a:cubicBezTo>
                    <a:cubicBezTo>
                      <a:pt x="34" y="21"/>
                      <a:pt x="35" y="21"/>
                      <a:pt x="36" y="21"/>
                    </a:cubicBezTo>
                    <a:close/>
                    <a:moveTo>
                      <a:pt x="41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39" y="26"/>
                      <a:pt x="36" y="28"/>
                      <a:pt x="38" y="26"/>
                    </a:cubicBezTo>
                    <a:cubicBezTo>
                      <a:pt x="39" y="24"/>
                      <a:pt x="40" y="23"/>
                      <a:pt x="41" y="21"/>
                    </a:cubicBezTo>
                    <a:cubicBezTo>
                      <a:pt x="41" y="21"/>
                      <a:pt x="41" y="21"/>
                      <a:pt x="41" y="21"/>
                    </a:cubicBezTo>
                    <a:cubicBezTo>
                      <a:pt x="41" y="23"/>
                      <a:pt x="41" y="24"/>
                      <a:pt x="41" y="26"/>
                    </a:cubicBezTo>
                    <a:close/>
                    <a:moveTo>
                      <a:pt x="22" y="42"/>
                    </a:moveTo>
                    <a:cubicBezTo>
                      <a:pt x="24" y="40"/>
                      <a:pt x="25" y="39"/>
                      <a:pt x="26" y="38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24" y="38"/>
                      <a:pt x="22" y="40"/>
                      <a:pt x="20" y="41"/>
                    </a:cubicBezTo>
                    <a:cubicBezTo>
                      <a:pt x="23" y="39"/>
                      <a:pt x="25" y="37"/>
                      <a:pt x="27" y="34"/>
                    </a:cubicBezTo>
                    <a:cubicBezTo>
                      <a:pt x="26" y="36"/>
                      <a:pt x="26" y="38"/>
                      <a:pt x="26" y="40"/>
                    </a:cubicBezTo>
                    <a:cubicBezTo>
                      <a:pt x="25" y="41"/>
                      <a:pt x="24" y="41"/>
                      <a:pt x="22" y="42"/>
                    </a:cubicBezTo>
                    <a:close/>
                    <a:moveTo>
                      <a:pt x="28" y="18"/>
                    </a:moveTo>
                    <a:cubicBezTo>
                      <a:pt x="28" y="18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5" y="22"/>
                      <a:pt x="23" y="26"/>
                      <a:pt x="19" y="28"/>
                    </a:cubicBezTo>
                    <a:cubicBezTo>
                      <a:pt x="22" y="25"/>
                      <a:pt x="25" y="21"/>
                      <a:pt x="28" y="18"/>
                    </a:cubicBezTo>
                    <a:close/>
                    <a:moveTo>
                      <a:pt x="29" y="21"/>
                    </a:moveTo>
                    <a:cubicBezTo>
                      <a:pt x="29" y="21"/>
                      <a:pt x="29" y="21"/>
                      <a:pt x="29" y="21"/>
                    </a:cubicBezTo>
                    <a:cubicBezTo>
                      <a:pt x="27" y="22"/>
                      <a:pt x="26" y="24"/>
                      <a:pt x="24" y="25"/>
                    </a:cubicBezTo>
                    <a:cubicBezTo>
                      <a:pt x="22" y="27"/>
                      <a:pt x="20" y="29"/>
                      <a:pt x="18" y="31"/>
                    </a:cubicBezTo>
                    <a:cubicBezTo>
                      <a:pt x="18" y="31"/>
                      <a:pt x="18" y="30"/>
                      <a:pt x="18" y="29"/>
                    </a:cubicBezTo>
                    <a:cubicBezTo>
                      <a:pt x="22" y="27"/>
                      <a:pt x="25" y="23"/>
                      <a:pt x="29" y="21"/>
                    </a:cubicBezTo>
                    <a:close/>
                    <a:moveTo>
                      <a:pt x="27" y="34"/>
                    </a:moveTo>
                    <a:cubicBezTo>
                      <a:pt x="27" y="34"/>
                      <a:pt x="26" y="34"/>
                      <a:pt x="26" y="34"/>
                    </a:cubicBezTo>
                    <a:cubicBezTo>
                      <a:pt x="24" y="34"/>
                      <a:pt x="22" y="36"/>
                      <a:pt x="20" y="37"/>
                    </a:cubicBezTo>
                    <a:cubicBezTo>
                      <a:pt x="22" y="35"/>
                      <a:pt x="25" y="34"/>
                      <a:pt x="27" y="31"/>
                    </a:cubicBezTo>
                    <a:cubicBezTo>
                      <a:pt x="27" y="32"/>
                      <a:pt x="27" y="33"/>
                      <a:pt x="27" y="34"/>
                    </a:cubicBezTo>
                    <a:close/>
                    <a:moveTo>
                      <a:pt x="18" y="39"/>
                    </a:moveTo>
                    <a:cubicBezTo>
                      <a:pt x="21" y="38"/>
                      <a:pt x="23" y="36"/>
                      <a:pt x="25" y="35"/>
                    </a:cubicBezTo>
                    <a:cubicBezTo>
                      <a:pt x="23" y="37"/>
                      <a:pt x="21" y="39"/>
                      <a:pt x="18" y="41"/>
                    </a:cubicBezTo>
                    <a:cubicBezTo>
                      <a:pt x="18" y="41"/>
                      <a:pt x="18" y="40"/>
                      <a:pt x="18" y="39"/>
                    </a:cubicBezTo>
                    <a:close/>
                    <a:moveTo>
                      <a:pt x="27" y="30"/>
                    </a:move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30"/>
                      <a:pt x="27" y="30"/>
                      <a:pt x="26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lose/>
                    <a:moveTo>
                      <a:pt x="26" y="31"/>
                    </a:moveTo>
                    <a:cubicBezTo>
                      <a:pt x="23" y="34"/>
                      <a:pt x="20" y="36"/>
                      <a:pt x="18" y="38"/>
                    </a:cubicBezTo>
                    <a:cubicBezTo>
                      <a:pt x="18" y="37"/>
                      <a:pt x="18" y="36"/>
                      <a:pt x="18" y="36"/>
                    </a:cubicBezTo>
                    <a:cubicBezTo>
                      <a:pt x="21" y="34"/>
                      <a:pt x="23" y="33"/>
                      <a:pt x="26" y="31"/>
                    </a:cubicBezTo>
                    <a:close/>
                    <a:moveTo>
                      <a:pt x="25" y="30"/>
                    </a:moveTo>
                    <a:cubicBezTo>
                      <a:pt x="25" y="31"/>
                      <a:pt x="25" y="31"/>
                      <a:pt x="25" y="31"/>
                    </a:cubicBezTo>
                    <a:cubicBezTo>
                      <a:pt x="23" y="32"/>
                      <a:pt x="21" y="33"/>
                      <a:pt x="18" y="35"/>
                    </a:cubicBezTo>
                    <a:cubicBezTo>
                      <a:pt x="18" y="34"/>
                      <a:pt x="18" y="34"/>
                      <a:pt x="18" y="33"/>
                    </a:cubicBezTo>
                    <a:cubicBezTo>
                      <a:pt x="22" y="31"/>
                      <a:pt x="24" y="28"/>
                      <a:pt x="27" y="25"/>
                    </a:cubicBezTo>
                    <a:cubicBezTo>
                      <a:pt x="28" y="24"/>
                      <a:pt x="29" y="23"/>
                      <a:pt x="29" y="22"/>
                    </a:cubicBezTo>
                    <a:cubicBezTo>
                      <a:pt x="30" y="22"/>
                      <a:pt x="30" y="21"/>
                      <a:pt x="31" y="21"/>
                    </a:cubicBezTo>
                    <a:cubicBezTo>
                      <a:pt x="31" y="21"/>
                      <a:pt x="32" y="21"/>
                      <a:pt x="32" y="21"/>
                    </a:cubicBezTo>
                    <a:cubicBezTo>
                      <a:pt x="29" y="24"/>
                      <a:pt x="27" y="27"/>
                      <a:pt x="25" y="30"/>
                    </a:cubicBezTo>
                    <a:close/>
                    <a:moveTo>
                      <a:pt x="23" y="29"/>
                    </a:moveTo>
                    <a:cubicBezTo>
                      <a:pt x="22" y="30"/>
                      <a:pt x="20" y="31"/>
                      <a:pt x="19" y="32"/>
                    </a:cubicBezTo>
                    <a:cubicBezTo>
                      <a:pt x="18" y="32"/>
                      <a:pt x="18" y="32"/>
                      <a:pt x="20" y="31"/>
                    </a:cubicBezTo>
                    <a:cubicBezTo>
                      <a:pt x="21" y="30"/>
                      <a:pt x="21" y="29"/>
                      <a:pt x="22" y="28"/>
                    </a:cubicBezTo>
                    <a:cubicBezTo>
                      <a:pt x="25" y="26"/>
                      <a:pt x="27" y="23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27" y="23"/>
                      <a:pt x="25" y="26"/>
                      <a:pt x="23" y="29"/>
                    </a:cubicBezTo>
                    <a:close/>
                    <a:moveTo>
                      <a:pt x="24" y="17"/>
                    </a:moveTo>
                    <a:cubicBezTo>
                      <a:pt x="24" y="16"/>
                      <a:pt x="24" y="16"/>
                      <a:pt x="24" y="16"/>
                    </a:cubicBezTo>
                    <a:cubicBezTo>
                      <a:pt x="25" y="16"/>
                      <a:pt x="25" y="16"/>
                      <a:pt x="26" y="15"/>
                    </a:cubicBezTo>
                    <a:cubicBezTo>
                      <a:pt x="25" y="16"/>
                      <a:pt x="25" y="16"/>
                      <a:pt x="24" y="17"/>
                    </a:cubicBezTo>
                    <a:close/>
                    <a:moveTo>
                      <a:pt x="21" y="6"/>
                    </a:moveTo>
                    <a:cubicBezTo>
                      <a:pt x="21" y="7"/>
                      <a:pt x="20" y="7"/>
                      <a:pt x="19" y="8"/>
                    </a:cubicBezTo>
                    <a:cubicBezTo>
                      <a:pt x="19" y="8"/>
                      <a:pt x="19" y="7"/>
                      <a:pt x="19" y="6"/>
                    </a:cubicBezTo>
                    <a:cubicBezTo>
                      <a:pt x="20" y="6"/>
                      <a:pt x="21" y="5"/>
                      <a:pt x="22" y="5"/>
                    </a:cubicBezTo>
                    <a:cubicBezTo>
                      <a:pt x="25" y="3"/>
                      <a:pt x="22" y="5"/>
                      <a:pt x="21" y="6"/>
                    </a:cubicBezTo>
                    <a:close/>
                    <a:moveTo>
                      <a:pt x="25" y="6"/>
                    </a:moveTo>
                    <a:cubicBezTo>
                      <a:pt x="28" y="4"/>
                      <a:pt x="23" y="10"/>
                      <a:pt x="22" y="10"/>
                    </a:cubicBezTo>
                    <a:cubicBezTo>
                      <a:pt x="21" y="11"/>
                      <a:pt x="20" y="12"/>
                      <a:pt x="19" y="13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21" y="10"/>
                      <a:pt x="23" y="8"/>
                      <a:pt x="25" y="6"/>
                    </a:cubicBezTo>
                    <a:close/>
                    <a:moveTo>
                      <a:pt x="25" y="11"/>
                    </a:moveTo>
                    <a:cubicBezTo>
                      <a:pt x="28" y="9"/>
                      <a:pt x="24" y="13"/>
                      <a:pt x="24" y="14"/>
                    </a:cubicBezTo>
                    <a:cubicBezTo>
                      <a:pt x="22" y="15"/>
                      <a:pt x="21" y="16"/>
                      <a:pt x="19" y="17"/>
                    </a:cubicBezTo>
                    <a:cubicBezTo>
                      <a:pt x="19" y="16"/>
                      <a:pt x="19" y="16"/>
                      <a:pt x="19" y="15"/>
                    </a:cubicBezTo>
                    <a:cubicBezTo>
                      <a:pt x="21" y="14"/>
                      <a:pt x="23" y="12"/>
                      <a:pt x="25" y="11"/>
                    </a:cubicBezTo>
                    <a:close/>
                    <a:moveTo>
                      <a:pt x="23" y="17"/>
                    </a:moveTo>
                    <a:cubicBezTo>
                      <a:pt x="19" y="21"/>
                      <a:pt x="16" y="23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2" y="28"/>
                      <a:pt x="11" y="28"/>
                      <a:pt x="9" y="28"/>
                    </a:cubicBezTo>
                    <a:cubicBezTo>
                      <a:pt x="14" y="24"/>
                      <a:pt x="19" y="21"/>
                      <a:pt x="23" y="17"/>
                    </a:cubicBezTo>
                    <a:close/>
                    <a:moveTo>
                      <a:pt x="28" y="15"/>
                    </a:move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3" y="20"/>
                      <a:pt x="19" y="23"/>
                      <a:pt x="16" y="27"/>
                    </a:cubicBezTo>
                    <a:cubicBezTo>
                      <a:pt x="16" y="27"/>
                      <a:pt x="16" y="28"/>
                      <a:pt x="16" y="28"/>
                    </a:cubicBezTo>
                    <a:cubicBezTo>
                      <a:pt x="18" y="26"/>
                      <a:pt x="19" y="25"/>
                      <a:pt x="21" y="23"/>
                    </a:cubicBezTo>
                    <a:cubicBezTo>
                      <a:pt x="22" y="22"/>
                      <a:pt x="23" y="21"/>
                      <a:pt x="24" y="21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2" y="23"/>
                      <a:pt x="21" y="26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6" y="28"/>
                      <a:pt x="15" y="28"/>
                      <a:pt x="14" y="28"/>
                    </a:cubicBezTo>
                    <a:cubicBezTo>
                      <a:pt x="18" y="23"/>
                      <a:pt x="23" y="19"/>
                      <a:pt x="28" y="15"/>
                    </a:cubicBezTo>
                    <a:close/>
                    <a:moveTo>
                      <a:pt x="18" y="44"/>
                    </a:moveTo>
                    <a:cubicBezTo>
                      <a:pt x="18" y="43"/>
                      <a:pt x="18" y="43"/>
                      <a:pt x="18" y="43"/>
                    </a:cubicBezTo>
                    <a:cubicBezTo>
                      <a:pt x="21" y="42"/>
                      <a:pt x="22" y="40"/>
                      <a:pt x="24" y="39"/>
                    </a:cubicBezTo>
                    <a:cubicBezTo>
                      <a:pt x="23" y="40"/>
                      <a:pt x="22" y="41"/>
                      <a:pt x="21" y="43"/>
                    </a:cubicBezTo>
                    <a:cubicBezTo>
                      <a:pt x="21" y="43"/>
                      <a:pt x="21" y="43"/>
                      <a:pt x="22" y="43"/>
                    </a:cubicBezTo>
                    <a:cubicBezTo>
                      <a:pt x="22" y="43"/>
                      <a:pt x="23" y="43"/>
                      <a:pt x="23" y="42"/>
                    </a:cubicBezTo>
                    <a:cubicBezTo>
                      <a:pt x="24" y="42"/>
                      <a:pt x="25" y="42"/>
                      <a:pt x="25" y="41"/>
                    </a:cubicBezTo>
                    <a:cubicBezTo>
                      <a:pt x="26" y="41"/>
                      <a:pt x="26" y="42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3"/>
                      <a:pt x="26" y="44"/>
                      <a:pt x="26" y="44"/>
                    </a:cubicBezTo>
                    <a:cubicBezTo>
                      <a:pt x="24" y="44"/>
                      <a:pt x="21" y="44"/>
                      <a:pt x="18" y="44"/>
                    </a:cubicBezTo>
                    <a:close/>
                    <a:moveTo>
                      <a:pt x="28" y="29"/>
                    </a:moveTo>
                    <a:cubicBezTo>
                      <a:pt x="28" y="29"/>
                      <a:pt x="28" y="29"/>
                      <a:pt x="28" y="30"/>
                    </a:cubicBezTo>
                    <a:cubicBezTo>
                      <a:pt x="30" y="28"/>
                      <a:pt x="32" y="26"/>
                      <a:pt x="34" y="23"/>
                    </a:cubicBezTo>
                    <a:cubicBezTo>
                      <a:pt x="35" y="22"/>
                      <a:pt x="38" y="20"/>
                      <a:pt x="35" y="24"/>
                    </a:cubicBezTo>
                    <a:cubicBezTo>
                      <a:pt x="33" y="26"/>
                      <a:pt x="32" y="27"/>
                      <a:pt x="31" y="29"/>
                    </a:cubicBezTo>
                    <a:cubicBezTo>
                      <a:pt x="31" y="29"/>
                      <a:pt x="31" y="29"/>
                      <a:pt x="31" y="29"/>
                    </a:cubicBezTo>
                    <a:cubicBezTo>
                      <a:pt x="33" y="28"/>
                      <a:pt x="35" y="26"/>
                      <a:pt x="37" y="24"/>
                    </a:cubicBezTo>
                    <a:cubicBezTo>
                      <a:pt x="38" y="24"/>
                      <a:pt x="40" y="22"/>
                      <a:pt x="38" y="24"/>
                    </a:cubicBezTo>
                    <a:cubicBezTo>
                      <a:pt x="37" y="26"/>
                      <a:pt x="36" y="27"/>
                      <a:pt x="35" y="29"/>
                    </a:cubicBezTo>
                    <a:cubicBezTo>
                      <a:pt x="35" y="29"/>
                      <a:pt x="35" y="29"/>
                      <a:pt x="36" y="29"/>
                    </a:cubicBezTo>
                    <a:cubicBezTo>
                      <a:pt x="37" y="29"/>
                      <a:pt x="40" y="26"/>
                      <a:pt x="39" y="28"/>
                    </a:cubicBezTo>
                    <a:cubicBezTo>
                      <a:pt x="39" y="29"/>
                      <a:pt x="40" y="29"/>
                      <a:pt x="40" y="28"/>
                    </a:cubicBezTo>
                    <a:cubicBezTo>
                      <a:pt x="40" y="28"/>
                      <a:pt x="40" y="28"/>
                      <a:pt x="40" y="27"/>
                    </a:cubicBezTo>
                    <a:cubicBezTo>
                      <a:pt x="40" y="28"/>
                      <a:pt x="40" y="29"/>
                      <a:pt x="40" y="30"/>
                    </a:cubicBezTo>
                    <a:cubicBezTo>
                      <a:pt x="36" y="30"/>
                      <a:pt x="32" y="29"/>
                      <a:pt x="28" y="29"/>
                    </a:cubicBezTo>
                    <a:close/>
                    <a:moveTo>
                      <a:pt x="38" y="21"/>
                    </a:moveTo>
                    <a:cubicBezTo>
                      <a:pt x="38" y="21"/>
                      <a:pt x="39" y="21"/>
                      <a:pt x="40" y="21"/>
                    </a:cubicBezTo>
                    <a:cubicBezTo>
                      <a:pt x="37" y="23"/>
                      <a:pt x="35" y="25"/>
                      <a:pt x="33" y="27"/>
                    </a:cubicBezTo>
                    <a:cubicBezTo>
                      <a:pt x="35" y="25"/>
                      <a:pt x="36" y="23"/>
                      <a:pt x="38" y="21"/>
                    </a:cubicBezTo>
                    <a:close/>
                    <a:moveTo>
                      <a:pt x="23" y="3"/>
                    </a:moveTo>
                    <a:cubicBezTo>
                      <a:pt x="22" y="4"/>
                      <a:pt x="20" y="5"/>
                      <a:pt x="19" y="6"/>
                    </a:cubicBezTo>
                    <a:cubicBezTo>
                      <a:pt x="19" y="5"/>
                      <a:pt x="19" y="4"/>
                      <a:pt x="19" y="3"/>
                    </a:cubicBezTo>
                    <a:cubicBezTo>
                      <a:pt x="20" y="3"/>
                      <a:pt x="22" y="3"/>
                      <a:pt x="23" y="3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9" y="21"/>
                      <a:pt x="7" y="24"/>
                      <a:pt x="6" y="26"/>
                    </a:cubicBezTo>
                    <a:cubicBezTo>
                      <a:pt x="2" y="29"/>
                      <a:pt x="7" y="23"/>
                      <a:pt x="7" y="23"/>
                    </a:cubicBezTo>
                    <a:cubicBezTo>
                      <a:pt x="7" y="22"/>
                      <a:pt x="8" y="21"/>
                      <a:pt x="9" y="20"/>
                    </a:cubicBezTo>
                    <a:cubicBezTo>
                      <a:pt x="9" y="20"/>
                      <a:pt x="9" y="19"/>
                      <a:pt x="8" y="20"/>
                    </a:cubicBezTo>
                    <a:cubicBezTo>
                      <a:pt x="7" y="20"/>
                      <a:pt x="6" y="21"/>
                      <a:pt x="5" y="22"/>
                    </a:cubicBezTo>
                    <a:cubicBezTo>
                      <a:pt x="3" y="25"/>
                      <a:pt x="5" y="21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7" y="20"/>
                      <a:pt x="9" y="20"/>
                      <a:pt x="11" y="20"/>
                    </a:cubicBezTo>
                    <a:close/>
                    <a:moveTo>
                      <a:pt x="6" y="28"/>
                    </a:moveTo>
                    <a:cubicBezTo>
                      <a:pt x="9" y="27"/>
                      <a:pt x="10" y="25"/>
                      <a:pt x="12" y="23"/>
                    </a:cubicBezTo>
                    <a:cubicBezTo>
                      <a:pt x="14" y="20"/>
                      <a:pt x="13" y="22"/>
                      <a:pt x="11" y="24"/>
                    </a:cubicBezTo>
                    <a:cubicBezTo>
                      <a:pt x="10" y="25"/>
                      <a:pt x="9" y="26"/>
                      <a:pt x="9" y="28"/>
                    </a:cubicBezTo>
                    <a:cubicBezTo>
                      <a:pt x="8" y="28"/>
                      <a:pt x="8" y="28"/>
                      <a:pt x="9" y="28"/>
                    </a:cubicBezTo>
                    <a:cubicBezTo>
                      <a:pt x="8" y="28"/>
                      <a:pt x="7" y="28"/>
                      <a:pt x="6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95"/>
              <p:cNvSpPr>
                <a:spLocks noEditPoints="1"/>
              </p:cNvSpPr>
              <p:nvPr/>
            </p:nvSpPr>
            <p:spPr bwMode="auto">
              <a:xfrm>
                <a:off x="6262" y="155"/>
                <a:ext cx="295" cy="312"/>
              </a:xfrm>
              <a:custGeom>
                <a:avLst/>
                <a:gdLst>
                  <a:gd name="T0" fmla="*/ 67 w 125"/>
                  <a:gd name="T1" fmla="*/ 127 h 132"/>
                  <a:gd name="T2" fmla="*/ 12 w 125"/>
                  <a:gd name="T3" fmla="*/ 41 h 132"/>
                  <a:gd name="T4" fmla="*/ 38 w 125"/>
                  <a:gd name="T5" fmla="*/ 92 h 132"/>
                  <a:gd name="T6" fmla="*/ 15 w 125"/>
                  <a:gd name="T7" fmla="*/ 101 h 132"/>
                  <a:gd name="T8" fmla="*/ 10 w 125"/>
                  <a:gd name="T9" fmla="*/ 93 h 132"/>
                  <a:gd name="T10" fmla="*/ 10 w 125"/>
                  <a:gd name="T11" fmla="*/ 93 h 132"/>
                  <a:gd name="T12" fmla="*/ 10 w 125"/>
                  <a:gd name="T13" fmla="*/ 92 h 132"/>
                  <a:gd name="T14" fmla="*/ 60 w 125"/>
                  <a:gd name="T15" fmla="*/ 20 h 132"/>
                  <a:gd name="T16" fmla="*/ 51 w 125"/>
                  <a:gd name="T17" fmla="*/ 28 h 132"/>
                  <a:gd name="T18" fmla="*/ 75 w 125"/>
                  <a:gd name="T19" fmla="*/ 21 h 132"/>
                  <a:gd name="T20" fmla="*/ 85 w 125"/>
                  <a:gd name="T21" fmla="*/ 28 h 132"/>
                  <a:gd name="T22" fmla="*/ 81 w 125"/>
                  <a:gd name="T23" fmla="*/ 35 h 132"/>
                  <a:gd name="T24" fmla="*/ 59 w 125"/>
                  <a:gd name="T25" fmla="*/ 31 h 132"/>
                  <a:gd name="T26" fmla="*/ 39 w 125"/>
                  <a:gd name="T27" fmla="*/ 41 h 132"/>
                  <a:gd name="T28" fmla="*/ 70 w 125"/>
                  <a:gd name="T29" fmla="*/ 29 h 132"/>
                  <a:gd name="T30" fmla="*/ 70 w 125"/>
                  <a:gd name="T31" fmla="*/ 23 h 132"/>
                  <a:gd name="T32" fmla="*/ 55 w 125"/>
                  <a:gd name="T33" fmla="*/ 29 h 132"/>
                  <a:gd name="T34" fmla="*/ 18 w 125"/>
                  <a:gd name="T35" fmla="*/ 47 h 132"/>
                  <a:gd name="T36" fmla="*/ 7 w 125"/>
                  <a:gd name="T37" fmla="*/ 58 h 132"/>
                  <a:gd name="T38" fmla="*/ 6 w 125"/>
                  <a:gd name="T39" fmla="*/ 64 h 132"/>
                  <a:gd name="T40" fmla="*/ 25 w 125"/>
                  <a:gd name="T41" fmla="*/ 60 h 132"/>
                  <a:gd name="T42" fmla="*/ 92 w 125"/>
                  <a:gd name="T43" fmla="*/ 40 h 132"/>
                  <a:gd name="T44" fmla="*/ 29 w 125"/>
                  <a:gd name="T45" fmla="*/ 64 h 132"/>
                  <a:gd name="T46" fmla="*/ 55 w 125"/>
                  <a:gd name="T47" fmla="*/ 56 h 132"/>
                  <a:gd name="T48" fmla="*/ 111 w 125"/>
                  <a:gd name="T49" fmla="*/ 40 h 132"/>
                  <a:gd name="T50" fmla="*/ 101 w 125"/>
                  <a:gd name="T51" fmla="*/ 45 h 132"/>
                  <a:gd name="T52" fmla="*/ 54 w 125"/>
                  <a:gd name="T53" fmla="*/ 69 h 132"/>
                  <a:gd name="T54" fmla="*/ 115 w 125"/>
                  <a:gd name="T55" fmla="*/ 50 h 132"/>
                  <a:gd name="T56" fmla="*/ 67 w 125"/>
                  <a:gd name="T57" fmla="*/ 75 h 132"/>
                  <a:gd name="T58" fmla="*/ 67 w 125"/>
                  <a:gd name="T59" fmla="*/ 116 h 132"/>
                  <a:gd name="T60" fmla="*/ 108 w 125"/>
                  <a:gd name="T61" fmla="*/ 94 h 132"/>
                  <a:gd name="T62" fmla="*/ 80 w 125"/>
                  <a:gd name="T63" fmla="*/ 106 h 132"/>
                  <a:gd name="T64" fmla="*/ 118 w 125"/>
                  <a:gd name="T65" fmla="*/ 89 h 132"/>
                  <a:gd name="T66" fmla="*/ 79 w 125"/>
                  <a:gd name="T67" fmla="*/ 97 h 132"/>
                  <a:gd name="T68" fmla="*/ 34 w 125"/>
                  <a:gd name="T69" fmla="*/ 120 h 132"/>
                  <a:gd name="T70" fmla="*/ 26 w 125"/>
                  <a:gd name="T71" fmla="*/ 114 h 132"/>
                  <a:gd name="T72" fmla="*/ 102 w 125"/>
                  <a:gd name="T73" fmla="*/ 86 h 132"/>
                  <a:gd name="T74" fmla="*/ 81 w 125"/>
                  <a:gd name="T75" fmla="*/ 92 h 132"/>
                  <a:gd name="T76" fmla="*/ 99 w 125"/>
                  <a:gd name="T77" fmla="*/ 82 h 132"/>
                  <a:gd name="T78" fmla="*/ 120 w 125"/>
                  <a:gd name="T79" fmla="*/ 67 h 132"/>
                  <a:gd name="T80" fmla="*/ 76 w 125"/>
                  <a:gd name="T81" fmla="*/ 86 h 132"/>
                  <a:gd name="T82" fmla="*/ 120 w 125"/>
                  <a:gd name="T83" fmla="*/ 66 h 132"/>
                  <a:gd name="T84" fmla="*/ 22 w 125"/>
                  <a:gd name="T85" fmla="*/ 104 h 132"/>
                  <a:gd name="T86" fmla="*/ 119 w 125"/>
                  <a:gd name="T87" fmla="*/ 62 h 132"/>
                  <a:gd name="T88" fmla="*/ 19 w 125"/>
                  <a:gd name="T89" fmla="*/ 98 h 132"/>
                  <a:gd name="T90" fmla="*/ 45 w 125"/>
                  <a:gd name="T91" fmla="*/ 100 h 132"/>
                  <a:gd name="T92" fmla="*/ 41 w 125"/>
                  <a:gd name="T93" fmla="*/ 123 h 132"/>
                  <a:gd name="T94" fmla="*/ 43 w 125"/>
                  <a:gd name="T95" fmla="*/ 123 h 132"/>
                  <a:gd name="T96" fmla="*/ 109 w 125"/>
                  <a:gd name="T97" fmla="*/ 112 h 132"/>
                  <a:gd name="T98" fmla="*/ 78 w 125"/>
                  <a:gd name="T99" fmla="*/ 125 h 132"/>
                  <a:gd name="T100" fmla="*/ 71 w 125"/>
                  <a:gd name="T101" fmla="*/ 123 h 132"/>
                  <a:gd name="T102" fmla="*/ 112 w 125"/>
                  <a:gd name="T103" fmla="*/ 106 h 132"/>
                  <a:gd name="T104" fmla="*/ 94 w 125"/>
                  <a:gd name="T105" fmla="*/ 124 h 132"/>
                  <a:gd name="T106" fmla="*/ 114 w 125"/>
                  <a:gd name="T107" fmla="*/ 97 h 132"/>
                  <a:gd name="T108" fmla="*/ 60 w 125"/>
                  <a:gd name="T109" fmla="*/ 121 h 132"/>
                  <a:gd name="T110" fmla="*/ 71 w 125"/>
                  <a:gd name="T111" fmla="*/ 66 h 132"/>
                  <a:gd name="T112" fmla="*/ 109 w 125"/>
                  <a:gd name="T113" fmla="*/ 37 h 132"/>
                  <a:gd name="T114" fmla="*/ 98 w 125"/>
                  <a:gd name="T115" fmla="*/ 39 h 132"/>
                  <a:gd name="T116" fmla="*/ 23 w 125"/>
                  <a:gd name="T117" fmla="*/ 65 h 132"/>
                  <a:gd name="T118" fmla="*/ 74 w 125"/>
                  <a:gd name="T119" fmla="*/ 20 h 132"/>
                  <a:gd name="T120" fmla="*/ 19 w 125"/>
                  <a:gd name="T121" fmla="*/ 44 h 132"/>
                  <a:gd name="T122" fmla="*/ 20 w 125"/>
                  <a:gd name="T123" fmla="*/ 37 h 132"/>
                  <a:gd name="T124" fmla="*/ 60 w 125"/>
                  <a:gd name="T125" fmla="*/ 63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5" h="132">
                    <a:moveTo>
                      <a:pt x="30" y="121"/>
                    </a:moveTo>
                    <a:cubicBezTo>
                      <a:pt x="39" y="128"/>
                      <a:pt x="50" y="127"/>
                      <a:pt x="60" y="124"/>
                    </a:cubicBezTo>
                    <a:cubicBezTo>
                      <a:pt x="60" y="126"/>
                      <a:pt x="59" y="128"/>
                      <a:pt x="58" y="129"/>
                    </a:cubicBezTo>
                    <a:cubicBezTo>
                      <a:pt x="57" y="131"/>
                      <a:pt x="59" y="132"/>
                      <a:pt x="60" y="131"/>
                    </a:cubicBezTo>
                    <a:cubicBezTo>
                      <a:pt x="61" y="130"/>
                      <a:pt x="61" y="130"/>
                      <a:pt x="62" y="129"/>
                    </a:cubicBezTo>
                    <a:cubicBezTo>
                      <a:pt x="62" y="129"/>
                      <a:pt x="62" y="129"/>
                      <a:pt x="62" y="129"/>
                    </a:cubicBezTo>
                    <a:cubicBezTo>
                      <a:pt x="62" y="130"/>
                      <a:pt x="64" y="131"/>
                      <a:pt x="64" y="129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5" y="129"/>
                      <a:pt x="67" y="129"/>
                      <a:pt x="67" y="128"/>
                    </a:cubicBezTo>
                    <a:cubicBezTo>
                      <a:pt x="67" y="127"/>
                      <a:pt x="67" y="127"/>
                      <a:pt x="67" y="127"/>
                    </a:cubicBezTo>
                    <a:cubicBezTo>
                      <a:pt x="68" y="127"/>
                      <a:pt x="69" y="126"/>
                      <a:pt x="68" y="125"/>
                    </a:cubicBezTo>
                    <a:cubicBezTo>
                      <a:pt x="77" y="129"/>
                      <a:pt x="87" y="130"/>
                      <a:pt x="96" y="126"/>
                    </a:cubicBezTo>
                    <a:cubicBezTo>
                      <a:pt x="107" y="122"/>
                      <a:pt x="113" y="112"/>
                      <a:pt x="117" y="102"/>
                    </a:cubicBezTo>
                    <a:cubicBezTo>
                      <a:pt x="125" y="82"/>
                      <a:pt x="125" y="57"/>
                      <a:pt x="114" y="39"/>
                    </a:cubicBezTo>
                    <a:cubicBezTo>
                      <a:pt x="105" y="24"/>
                      <a:pt x="88" y="18"/>
                      <a:pt x="71" y="17"/>
                    </a:cubicBezTo>
                    <a:cubicBezTo>
                      <a:pt x="73" y="11"/>
                      <a:pt x="76" y="6"/>
                      <a:pt x="81" y="3"/>
                    </a:cubicBezTo>
                    <a:cubicBezTo>
                      <a:pt x="82" y="2"/>
                      <a:pt x="81" y="0"/>
                      <a:pt x="79" y="1"/>
                    </a:cubicBezTo>
                    <a:cubicBezTo>
                      <a:pt x="74" y="4"/>
                      <a:pt x="70" y="10"/>
                      <a:pt x="68" y="17"/>
                    </a:cubicBezTo>
                    <a:cubicBezTo>
                      <a:pt x="66" y="17"/>
                      <a:pt x="65" y="17"/>
                      <a:pt x="63" y="17"/>
                    </a:cubicBezTo>
                    <a:cubicBezTo>
                      <a:pt x="43" y="18"/>
                      <a:pt x="24" y="25"/>
                      <a:pt x="12" y="41"/>
                    </a:cubicBezTo>
                    <a:cubicBezTo>
                      <a:pt x="1" y="57"/>
                      <a:pt x="0" y="78"/>
                      <a:pt x="8" y="95"/>
                    </a:cubicBezTo>
                    <a:cubicBezTo>
                      <a:pt x="13" y="105"/>
                      <a:pt x="21" y="115"/>
                      <a:pt x="30" y="121"/>
                    </a:cubicBezTo>
                    <a:close/>
                    <a:moveTo>
                      <a:pt x="19" y="106"/>
                    </a:moveTo>
                    <a:cubicBezTo>
                      <a:pt x="26" y="104"/>
                      <a:pt x="33" y="100"/>
                      <a:pt x="40" y="97"/>
                    </a:cubicBezTo>
                    <a:cubicBezTo>
                      <a:pt x="47" y="93"/>
                      <a:pt x="55" y="90"/>
                      <a:pt x="63" y="87"/>
                    </a:cubicBezTo>
                    <a:cubicBezTo>
                      <a:pt x="56" y="91"/>
                      <a:pt x="49" y="94"/>
                      <a:pt x="42" y="98"/>
                    </a:cubicBezTo>
                    <a:cubicBezTo>
                      <a:pt x="35" y="101"/>
                      <a:pt x="27" y="104"/>
                      <a:pt x="22" y="110"/>
                    </a:cubicBezTo>
                    <a:cubicBezTo>
                      <a:pt x="21" y="109"/>
                      <a:pt x="20" y="107"/>
                      <a:pt x="19" y="106"/>
                    </a:cubicBezTo>
                    <a:close/>
                    <a:moveTo>
                      <a:pt x="15" y="101"/>
                    </a:moveTo>
                    <a:cubicBezTo>
                      <a:pt x="23" y="100"/>
                      <a:pt x="31" y="94"/>
                      <a:pt x="38" y="92"/>
                    </a:cubicBezTo>
                    <a:cubicBezTo>
                      <a:pt x="47" y="88"/>
                      <a:pt x="55" y="84"/>
                      <a:pt x="64" y="80"/>
                    </a:cubicBezTo>
                    <a:cubicBezTo>
                      <a:pt x="74" y="76"/>
                      <a:pt x="83" y="71"/>
                      <a:pt x="93" y="67"/>
                    </a:cubicBezTo>
                    <a:cubicBezTo>
                      <a:pt x="98" y="65"/>
                      <a:pt x="104" y="64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4" y="64"/>
                      <a:pt x="99" y="66"/>
                      <a:pt x="93" y="68"/>
                    </a:cubicBezTo>
                    <a:cubicBezTo>
                      <a:pt x="85" y="72"/>
                      <a:pt x="76" y="75"/>
                      <a:pt x="68" y="79"/>
                    </a:cubicBezTo>
                    <a:cubicBezTo>
                      <a:pt x="59" y="83"/>
                      <a:pt x="50" y="87"/>
                      <a:pt x="42" y="92"/>
                    </a:cubicBezTo>
                    <a:cubicBezTo>
                      <a:pt x="38" y="94"/>
                      <a:pt x="34" y="96"/>
                      <a:pt x="30" y="99"/>
                    </a:cubicBezTo>
                    <a:cubicBezTo>
                      <a:pt x="26" y="101"/>
                      <a:pt x="22" y="103"/>
                      <a:pt x="18" y="105"/>
                    </a:cubicBezTo>
                    <a:cubicBezTo>
                      <a:pt x="17" y="104"/>
                      <a:pt x="16" y="102"/>
                      <a:pt x="15" y="101"/>
                    </a:cubicBezTo>
                    <a:close/>
                    <a:moveTo>
                      <a:pt x="12" y="97"/>
                    </a:moveTo>
                    <a:cubicBezTo>
                      <a:pt x="15" y="96"/>
                      <a:pt x="18" y="95"/>
                      <a:pt x="20" y="94"/>
                    </a:cubicBezTo>
                    <a:cubicBezTo>
                      <a:pt x="24" y="92"/>
                      <a:pt x="29" y="91"/>
                      <a:pt x="33" y="89"/>
                    </a:cubicBezTo>
                    <a:cubicBezTo>
                      <a:pt x="43" y="84"/>
                      <a:pt x="53" y="80"/>
                      <a:pt x="64" y="77"/>
                    </a:cubicBezTo>
                    <a:cubicBezTo>
                      <a:pt x="65" y="76"/>
                      <a:pt x="67" y="75"/>
                      <a:pt x="68" y="75"/>
                    </a:cubicBezTo>
                    <a:cubicBezTo>
                      <a:pt x="67" y="75"/>
                      <a:pt x="66" y="76"/>
                      <a:pt x="65" y="76"/>
                    </a:cubicBezTo>
                    <a:cubicBezTo>
                      <a:pt x="56" y="80"/>
                      <a:pt x="48" y="83"/>
                      <a:pt x="39" y="87"/>
                    </a:cubicBezTo>
                    <a:cubicBezTo>
                      <a:pt x="31" y="91"/>
                      <a:pt x="22" y="95"/>
                      <a:pt x="14" y="100"/>
                    </a:cubicBezTo>
                    <a:cubicBezTo>
                      <a:pt x="14" y="99"/>
                      <a:pt x="13" y="98"/>
                      <a:pt x="12" y="97"/>
                    </a:cubicBezTo>
                    <a:close/>
                    <a:moveTo>
                      <a:pt x="10" y="93"/>
                    </a:moveTo>
                    <a:cubicBezTo>
                      <a:pt x="10" y="93"/>
                      <a:pt x="11" y="93"/>
                      <a:pt x="11" y="93"/>
                    </a:cubicBezTo>
                    <a:cubicBezTo>
                      <a:pt x="15" y="92"/>
                      <a:pt x="18" y="90"/>
                      <a:pt x="22" y="88"/>
                    </a:cubicBezTo>
                    <a:cubicBezTo>
                      <a:pt x="26" y="86"/>
                      <a:pt x="31" y="84"/>
                      <a:pt x="36" y="82"/>
                    </a:cubicBezTo>
                    <a:cubicBezTo>
                      <a:pt x="46" y="78"/>
                      <a:pt x="55" y="74"/>
                      <a:pt x="64" y="70"/>
                    </a:cubicBezTo>
                    <a:cubicBezTo>
                      <a:pt x="66" y="69"/>
                      <a:pt x="67" y="69"/>
                      <a:pt x="68" y="68"/>
                    </a:cubicBezTo>
                    <a:cubicBezTo>
                      <a:pt x="66" y="69"/>
                      <a:pt x="63" y="71"/>
                      <a:pt x="60" y="72"/>
                    </a:cubicBezTo>
                    <a:cubicBezTo>
                      <a:pt x="52" y="76"/>
                      <a:pt x="43" y="80"/>
                      <a:pt x="34" y="83"/>
                    </a:cubicBezTo>
                    <a:cubicBezTo>
                      <a:pt x="30" y="85"/>
                      <a:pt x="26" y="88"/>
                      <a:pt x="22" y="90"/>
                    </a:cubicBezTo>
                    <a:cubicBezTo>
                      <a:pt x="19" y="92"/>
                      <a:pt x="15" y="93"/>
                      <a:pt x="12" y="96"/>
                    </a:cubicBezTo>
                    <a:cubicBezTo>
                      <a:pt x="11" y="95"/>
                      <a:pt x="11" y="94"/>
                      <a:pt x="10" y="93"/>
                    </a:cubicBezTo>
                    <a:close/>
                    <a:moveTo>
                      <a:pt x="18" y="85"/>
                    </a:moveTo>
                    <a:cubicBezTo>
                      <a:pt x="24" y="82"/>
                      <a:pt x="30" y="81"/>
                      <a:pt x="36" y="78"/>
                    </a:cubicBezTo>
                    <a:cubicBezTo>
                      <a:pt x="50" y="72"/>
                      <a:pt x="64" y="65"/>
                      <a:pt x="79" y="60"/>
                    </a:cubicBezTo>
                    <a:cubicBezTo>
                      <a:pt x="84" y="57"/>
                      <a:pt x="90" y="55"/>
                      <a:pt x="96" y="53"/>
                    </a:cubicBezTo>
                    <a:cubicBezTo>
                      <a:pt x="94" y="54"/>
                      <a:pt x="92" y="55"/>
                      <a:pt x="91" y="55"/>
                    </a:cubicBezTo>
                    <a:cubicBezTo>
                      <a:pt x="81" y="60"/>
                      <a:pt x="71" y="64"/>
                      <a:pt x="61" y="68"/>
                    </a:cubicBezTo>
                    <a:cubicBezTo>
                      <a:pt x="53" y="72"/>
                      <a:pt x="44" y="76"/>
                      <a:pt x="36" y="80"/>
                    </a:cubicBezTo>
                    <a:cubicBezTo>
                      <a:pt x="32" y="82"/>
                      <a:pt x="28" y="83"/>
                      <a:pt x="24" y="85"/>
                    </a:cubicBezTo>
                    <a:cubicBezTo>
                      <a:pt x="20" y="87"/>
                      <a:pt x="15" y="89"/>
                      <a:pt x="10" y="92"/>
                    </a:cubicBezTo>
                    <a:cubicBezTo>
                      <a:pt x="10" y="92"/>
                      <a:pt x="10" y="92"/>
                      <a:pt x="10" y="92"/>
                    </a:cubicBezTo>
                    <a:cubicBezTo>
                      <a:pt x="10" y="91"/>
                      <a:pt x="10" y="91"/>
                      <a:pt x="9" y="90"/>
                    </a:cubicBezTo>
                    <a:cubicBezTo>
                      <a:pt x="12" y="88"/>
                      <a:pt x="15" y="86"/>
                      <a:pt x="18" y="85"/>
                    </a:cubicBezTo>
                    <a:close/>
                    <a:moveTo>
                      <a:pt x="60" y="20"/>
                    </a:moveTo>
                    <a:cubicBezTo>
                      <a:pt x="45" y="26"/>
                      <a:pt x="31" y="35"/>
                      <a:pt x="16" y="42"/>
                    </a:cubicBezTo>
                    <a:cubicBezTo>
                      <a:pt x="16" y="42"/>
                      <a:pt x="15" y="42"/>
                      <a:pt x="15" y="43"/>
                    </a:cubicBezTo>
                    <a:cubicBezTo>
                      <a:pt x="15" y="42"/>
                      <a:pt x="15" y="42"/>
                      <a:pt x="15" y="42"/>
                    </a:cubicBezTo>
                    <a:cubicBezTo>
                      <a:pt x="17" y="41"/>
                      <a:pt x="18" y="40"/>
                      <a:pt x="20" y="38"/>
                    </a:cubicBezTo>
                    <a:cubicBezTo>
                      <a:pt x="24" y="36"/>
                      <a:pt x="28" y="34"/>
                      <a:pt x="32" y="32"/>
                    </a:cubicBezTo>
                    <a:cubicBezTo>
                      <a:pt x="39" y="28"/>
                      <a:pt x="47" y="24"/>
                      <a:pt x="55" y="20"/>
                    </a:cubicBezTo>
                    <a:cubicBezTo>
                      <a:pt x="57" y="20"/>
                      <a:pt x="58" y="20"/>
                      <a:pt x="60" y="20"/>
                    </a:cubicBezTo>
                    <a:close/>
                    <a:moveTo>
                      <a:pt x="14" y="44"/>
                    </a:moveTo>
                    <a:cubicBezTo>
                      <a:pt x="21" y="40"/>
                      <a:pt x="29" y="36"/>
                      <a:pt x="36" y="33"/>
                    </a:cubicBezTo>
                    <a:cubicBezTo>
                      <a:pt x="40" y="30"/>
                      <a:pt x="44" y="28"/>
                      <a:pt x="49" y="26"/>
                    </a:cubicBezTo>
                    <a:cubicBezTo>
                      <a:pt x="50" y="25"/>
                      <a:pt x="52" y="24"/>
                      <a:pt x="53" y="24"/>
                    </a:cubicBezTo>
                    <a:cubicBezTo>
                      <a:pt x="39" y="31"/>
                      <a:pt x="25" y="39"/>
                      <a:pt x="12" y="48"/>
                    </a:cubicBezTo>
                    <a:cubicBezTo>
                      <a:pt x="12" y="46"/>
                      <a:pt x="13" y="45"/>
                      <a:pt x="14" y="44"/>
                    </a:cubicBezTo>
                    <a:close/>
                    <a:moveTo>
                      <a:pt x="11" y="50"/>
                    </a:moveTo>
                    <a:cubicBezTo>
                      <a:pt x="14" y="48"/>
                      <a:pt x="17" y="46"/>
                      <a:pt x="20" y="44"/>
                    </a:cubicBezTo>
                    <a:cubicBezTo>
                      <a:pt x="25" y="41"/>
                      <a:pt x="30" y="39"/>
                      <a:pt x="35" y="36"/>
                    </a:cubicBezTo>
                    <a:cubicBezTo>
                      <a:pt x="41" y="33"/>
                      <a:pt x="46" y="30"/>
                      <a:pt x="51" y="28"/>
                    </a:cubicBezTo>
                    <a:cubicBezTo>
                      <a:pt x="47" y="30"/>
                      <a:pt x="42" y="33"/>
                      <a:pt x="37" y="36"/>
                    </a:cubicBezTo>
                    <a:cubicBezTo>
                      <a:pt x="32" y="39"/>
                      <a:pt x="26" y="41"/>
                      <a:pt x="21" y="44"/>
                    </a:cubicBezTo>
                    <a:cubicBezTo>
                      <a:pt x="18" y="46"/>
                      <a:pt x="15" y="48"/>
                      <a:pt x="12" y="49"/>
                    </a:cubicBezTo>
                    <a:cubicBezTo>
                      <a:pt x="12" y="49"/>
                      <a:pt x="11" y="50"/>
                      <a:pt x="10" y="50"/>
                    </a:cubicBezTo>
                    <a:cubicBezTo>
                      <a:pt x="10" y="50"/>
                      <a:pt x="11" y="50"/>
                      <a:pt x="11" y="50"/>
                    </a:cubicBezTo>
                    <a:close/>
                    <a:moveTo>
                      <a:pt x="76" y="20"/>
                    </a:moveTo>
                    <a:cubicBezTo>
                      <a:pt x="78" y="21"/>
                      <a:pt x="80" y="21"/>
                      <a:pt x="82" y="22"/>
                    </a:cubicBezTo>
                    <a:cubicBezTo>
                      <a:pt x="78" y="24"/>
                      <a:pt x="74" y="26"/>
                      <a:pt x="70" y="28"/>
                    </a:cubicBezTo>
                    <a:cubicBezTo>
                      <a:pt x="70" y="26"/>
                      <a:pt x="70" y="25"/>
                      <a:pt x="70" y="24"/>
                    </a:cubicBezTo>
                    <a:cubicBezTo>
                      <a:pt x="72" y="23"/>
                      <a:pt x="74" y="22"/>
                      <a:pt x="75" y="21"/>
                    </a:cubicBezTo>
                    <a:cubicBezTo>
                      <a:pt x="75" y="21"/>
                      <a:pt x="76" y="21"/>
                      <a:pt x="76" y="20"/>
                    </a:cubicBezTo>
                    <a:close/>
                    <a:moveTo>
                      <a:pt x="97" y="27"/>
                    </a:moveTo>
                    <a:cubicBezTo>
                      <a:pt x="83" y="33"/>
                      <a:pt x="69" y="40"/>
                      <a:pt x="54" y="46"/>
                    </a:cubicBezTo>
                    <a:cubicBezTo>
                      <a:pt x="41" y="51"/>
                      <a:pt x="28" y="57"/>
                      <a:pt x="15" y="64"/>
                    </a:cubicBezTo>
                    <a:cubicBezTo>
                      <a:pt x="12" y="66"/>
                      <a:pt x="8" y="67"/>
                      <a:pt x="6" y="69"/>
                    </a:cubicBezTo>
                    <a:cubicBezTo>
                      <a:pt x="9" y="67"/>
                      <a:pt x="12" y="65"/>
                      <a:pt x="15" y="63"/>
                    </a:cubicBezTo>
                    <a:cubicBezTo>
                      <a:pt x="21" y="59"/>
                      <a:pt x="28" y="56"/>
                      <a:pt x="34" y="52"/>
                    </a:cubicBezTo>
                    <a:cubicBezTo>
                      <a:pt x="46" y="46"/>
                      <a:pt x="59" y="41"/>
                      <a:pt x="71" y="35"/>
                    </a:cubicBezTo>
                    <a:cubicBezTo>
                      <a:pt x="76" y="34"/>
                      <a:pt x="81" y="33"/>
                      <a:pt x="86" y="31"/>
                    </a:cubicBezTo>
                    <a:cubicBezTo>
                      <a:pt x="88" y="30"/>
                      <a:pt x="87" y="27"/>
                      <a:pt x="85" y="28"/>
                    </a:cubicBezTo>
                    <a:cubicBezTo>
                      <a:pt x="83" y="29"/>
                      <a:pt x="82" y="29"/>
                      <a:pt x="80" y="30"/>
                    </a:cubicBezTo>
                    <a:cubicBezTo>
                      <a:pt x="81" y="29"/>
                      <a:pt x="81" y="29"/>
                      <a:pt x="82" y="29"/>
                    </a:cubicBezTo>
                    <a:cubicBezTo>
                      <a:pt x="82" y="29"/>
                      <a:pt x="83" y="28"/>
                      <a:pt x="83" y="28"/>
                    </a:cubicBezTo>
                    <a:cubicBezTo>
                      <a:pt x="85" y="27"/>
                      <a:pt x="86" y="26"/>
                      <a:pt x="88" y="25"/>
                    </a:cubicBezTo>
                    <a:cubicBezTo>
                      <a:pt x="89" y="25"/>
                      <a:pt x="89" y="25"/>
                      <a:pt x="89" y="24"/>
                    </a:cubicBezTo>
                    <a:cubicBezTo>
                      <a:pt x="90" y="24"/>
                      <a:pt x="90" y="24"/>
                      <a:pt x="90" y="24"/>
                    </a:cubicBezTo>
                    <a:cubicBezTo>
                      <a:pt x="92" y="25"/>
                      <a:pt x="95" y="26"/>
                      <a:pt x="97" y="27"/>
                    </a:cubicBezTo>
                    <a:close/>
                    <a:moveTo>
                      <a:pt x="97" y="27"/>
                    </a:moveTo>
                    <a:cubicBezTo>
                      <a:pt x="97" y="27"/>
                      <a:pt x="97" y="28"/>
                      <a:pt x="96" y="28"/>
                    </a:cubicBezTo>
                    <a:cubicBezTo>
                      <a:pt x="92" y="31"/>
                      <a:pt x="86" y="33"/>
                      <a:pt x="81" y="35"/>
                    </a:cubicBezTo>
                    <a:cubicBezTo>
                      <a:pt x="83" y="34"/>
                      <a:pt x="85" y="33"/>
                      <a:pt x="87" y="32"/>
                    </a:cubicBezTo>
                    <a:cubicBezTo>
                      <a:pt x="89" y="31"/>
                      <a:pt x="92" y="30"/>
                      <a:pt x="94" y="29"/>
                    </a:cubicBezTo>
                    <a:cubicBezTo>
                      <a:pt x="95" y="29"/>
                      <a:pt x="97" y="28"/>
                      <a:pt x="97" y="27"/>
                    </a:cubicBezTo>
                    <a:cubicBezTo>
                      <a:pt x="97" y="27"/>
                      <a:pt x="97" y="27"/>
                      <a:pt x="97" y="27"/>
                    </a:cubicBezTo>
                    <a:close/>
                    <a:moveTo>
                      <a:pt x="63" y="34"/>
                    </a:moveTo>
                    <a:cubicBezTo>
                      <a:pt x="64" y="35"/>
                      <a:pt x="66" y="35"/>
                      <a:pt x="68" y="35"/>
                    </a:cubicBezTo>
                    <a:cubicBezTo>
                      <a:pt x="55" y="41"/>
                      <a:pt x="42" y="46"/>
                      <a:pt x="30" y="52"/>
                    </a:cubicBezTo>
                    <a:cubicBezTo>
                      <a:pt x="40" y="46"/>
                      <a:pt x="51" y="41"/>
                      <a:pt x="62" y="35"/>
                    </a:cubicBezTo>
                    <a:cubicBezTo>
                      <a:pt x="62" y="35"/>
                      <a:pt x="62" y="35"/>
                      <a:pt x="63" y="34"/>
                    </a:cubicBezTo>
                    <a:close/>
                    <a:moveTo>
                      <a:pt x="59" y="31"/>
                    </a:moveTo>
                    <a:cubicBezTo>
                      <a:pt x="61" y="29"/>
                      <a:pt x="64" y="27"/>
                      <a:pt x="67" y="26"/>
                    </a:cubicBezTo>
                    <a:cubicBezTo>
                      <a:pt x="67" y="27"/>
                      <a:pt x="67" y="28"/>
                      <a:pt x="67" y="29"/>
                    </a:cubicBezTo>
                    <a:cubicBezTo>
                      <a:pt x="65" y="30"/>
                      <a:pt x="63" y="31"/>
                      <a:pt x="62" y="31"/>
                    </a:cubicBezTo>
                    <a:cubicBezTo>
                      <a:pt x="61" y="31"/>
                      <a:pt x="60" y="31"/>
                      <a:pt x="59" y="31"/>
                    </a:cubicBezTo>
                    <a:close/>
                    <a:moveTo>
                      <a:pt x="58" y="33"/>
                    </a:moveTo>
                    <a:cubicBezTo>
                      <a:pt x="53" y="36"/>
                      <a:pt x="49" y="38"/>
                      <a:pt x="44" y="40"/>
                    </a:cubicBezTo>
                    <a:cubicBezTo>
                      <a:pt x="33" y="45"/>
                      <a:pt x="22" y="51"/>
                      <a:pt x="11" y="57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14" y="55"/>
                      <a:pt x="17" y="53"/>
                      <a:pt x="20" y="52"/>
                    </a:cubicBezTo>
                    <a:cubicBezTo>
                      <a:pt x="27" y="48"/>
                      <a:pt x="33" y="45"/>
                      <a:pt x="39" y="41"/>
                    </a:cubicBezTo>
                    <a:cubicBezTo>
                      <a:pt x="45" y="38"/>
                      <a:pt x="50" y="35"/>
                      <a:pt x="55" y="32"/>
                    </a:cubicBezTo>
                    <a:cubicBezTo>
                      <a:pt x="56" y="33"/>
                      <a:pt x="57" y="33"/>
                      <a:pt x="58" y="33"/>
                    </a:cubicBezTo>
                    <a:close/>
                    <a:moveTo>
                      <a:pt x="67" y="30"/>
                    </a:moveTo>
                    <a:cubicBezTo>
                      <a:pt x="67" y="30"/>
                      <a:pt x="67" y="31"/>
                      <a:pt x="67" y="31"/>
                    </a:cubicBezTo>
                    <a:cubicBezTo>
                      <a:pt x="66" y="31"/>
                      <a:pt x="66" y="32"/>
                      <a:pt x="66" y="32"/>
                    </a:cubicBezTo>
                    <a:cubicBezTo>
                      <a:pt x="65" y="32"/>
                      <a:pt x="64" y="32"/>
                      <a:pt x="63" y="32"/>
                    </a:cubicBezTo>
                    <a:cubicBezTo>
                      <a:pt x="64" y="31"/>
                      <a:pt x="66" y="30"/>
                      <a:pt x="67" y="30"/>
                    </a:cubicBezTo>
                    <a:close/>
                    <a:moveTo>
                      <a:pt x="70" y="28"/>
                    </a:moveTo>
                    <a:cubicBezTo>
                      <a:pt x="73" y="27"/>
                      <a:pt x="77" y="25"/>
                      <a:pt x="81" y="23"/>
                    </a:cubicBezTo>
                    <a:cubicBezTo>
                      <a:pt x="77" y="25"/>
                      <a:pt x="73" y="27"/>
                      <a:pt x="70" y="29"/>
                    </a:cubicBezTo>
                    <a:cubicBezTo>
                      <a:pt x="70" y="29"/>
                      <a:pt x="70" y="29"/>
                      <a:pt x="70" y="28"/>
                    </a:cubicBezTo>
                    <a:close/>
                    <a:moveTo>
                      <a:pt x="82" y="28"/>
                    </a:moveTo>
                    <a:cubicBezTo>
                      <a:pt x="80" y="29"/>
                      <a:pt x="78" y="30"/>
                      <a:pt x="76" y="31"/>
                    </a:cubicBezTo>
                    <a:cubicBezTo>
                      <a:pt x="74" y="31"/>
                      <a:pt x="72" y="32"/>
                      <a:pt x="70" y="32"/>
                    </a:cubicBezTo>
                    <a:cubicBezTo>
                      <a:pt x="70" y="31"/>
                      <a:pt x="70" y="31"/>
                      <a:pt x="70" y="31"/>
                    </a:cubicBezTo>
                    <a:cubicBezTo>
                      <a:pt x="74" y="28"/>
                      <a:pt x="79" y="25"/>
                      <a:pt x="83" y="22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5" y="22"/>
                      <a:pt x="87" y="23"/>
                      <a:pt x="89" y="24"/>
                    </a:cubicBezTo>
                    <a:cubicBezTo>
                      <a:pt x="87" y="25"/>
                      <a:pt x="84" y="27"/>
                      <a:pt x="82" y="28"/>
                    </a:cubicBezTo>
                    <a:close/>
                    <a:moveTo>
                      <a:pt x="70" y="23"/>
                    </a:moveTo>
                    <a:cubicBezTo>
                      <a:pt x="70" y="23"/>
                      <a:pt x="70" y="23"/>
                      <a:pt x="70" y="23"/>
                    </a:cubicBezTo>
                    <a:cubicBezTo>
                      <a:pt x="71" y="22"/>
                      <a:pt x="72" y="22"/>
                      <a:pt x="74" y="21"/>
                    </a:cubicBezTo>
                    <a:cubicBezTo>
                      <a:pt x="72" y="22"/>
                      <a:pt x="71" y="22"/>
                      <a:pt x="70" y="23"/>
                    </a:cubicBezTo>
                    <a:close/>
                    <a:moveTo>
                      <a:pt x="67" y="25"/>
                    </a:moveTo>
                    <a:cubicBezTo>
                      <a:pt x="64" y="27"/>
                      <a:pt x="61" y="29"/>
                      <a:pt x="58" y="30"/>
                    </a:cubicBezTo>
                    <a:cubicBezTo>
                      <a:pt x="57" y="30"/>
                      <a:pt x="57" y="30"/>
                      <a:pt x="57" y="30"/>
                    </a:cubicBezTo>
                    <a:cubicBezTo>
                      <a:pt x="60" y="28"/>
                      <a:pt x="64" y="27"/>
                      <a:pt x="67" y="25"/>
                    </a:cubicBezTo>
                    <a:cubicBezTo>
                      <a:pt x="67" y="25"/>
                      <a:pt x="67" y="25"/>
                      <a:pt x="67" y="25"/>
                    </a:cubicBezTo>
                    <a:close/>
                    <a:moveTo>
                      <a:pt x="61" y="27"/>
                    </a:moveTo>
                    <a:cubicBezTo>
                      <a:pt x="59" y="28"/>
                      <a:pt x="57" y="29"/>
                      <a:pt x="55" y="29"/>
                    </a:cubicBezTo>
                    <a:cubicBezTo>
                      <a:pt x="55" y="29"/>
                      <a:pt x="54" y="29"/>
                      <a:pt x="54" y="29"/>
                    </a:cubicBezTo>
                    <a:cubicBezTo>
                      <a:pt x="52" y="28"/>
                      <a:pt x="50" y="30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49" y="33"/>
                      <a:pt x="46" y="34"/>
                      <a:pt x="44" y="35"/>
                    </a:cubicBezTo>
                    <a:cubicBezTo>
                      <a:pt x="38" y="38"/>
                      <a:pt x="32" y="40"/>
                      <a:pt x="27" y="43"/>
                    </a:cubicBezTo>
                    <a:cubicBezTo>
                      <a:pt x="21" y="46"/>
                      <a:pt x="16" y="49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1" y="50"/>
                      <a:pt x="12" y="50"/>
                      <a:pt x="12" y="50"/>
                    </a:cubicBezTo>
                    <a:cubicBezTo>
                      <a:pt x="15" y="49"/>
                      <a:pt x="16" y="48"/>
                      <a:pt x="18" y="47"/>
                    </a:cubicBezTo>
                    <a:cubicBezTo>
                      <a:pt x="24" y="43"/>
                      <a:pt x="30" y="40"/>
                      <a:pt x="36" y="37"/>
                    </a:cubicBezTo>
                    <a:cubicBezTo>
                      <a:pt x="46" y="32"/>
                      <a:pt x="57" y="25"/>
                      <a:pt x="67" y="20"/>
                    </a:cubicBezTo>
                    <a:cubicBezTo>
                      <a:pt x="67" y="21"/>
                      <a:pt x="67" y="22"/>
                      <a:pt x="67" y="23"/>
                    </a:cubicBezTo>
                    <a:cubicBezTo>
                      <a:pt x="65" y="25"/>
                      <a:pt x="63" y="26"/>
                      <a:pt x="61" y="27"/>
                    </a:cubicBezTo>
                    <a:close/>
                    <a:moveTo>
                      <a:pt x="10" y="52"/>
                    </a:moveTo>
                    <a:cubicBezTo>
                      <a:pt x="13" y="51"/>
                      <a:pt x="16" y="49"/>
                      <a:pt x="19" y="48"/>
                    </a:cubicBezTo>
                    <a:cubicBezTo>
                      <a:pt x="25" y="44"/>
                      <a:pt x="31" y="42"/>
                      <a:pt x="37" y="39"/>
                    </a:cubicBezTo>
                    <a:cubicBezTo>
                      <a:pt x="42" y="37"/>
                      <a:pt x="48" y="34"/>
                      <a:pt x="53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39" y="41"/>
                      <a:pt x="23" y="49"/>
                      <a:pt x="7" y="58"/>
                    </a:cubicBezTo>
                    <a:cubicBezTo>
                      <a:pt x="8" y="56"/>
                      <a:pt x="9" y="54"/>
                      <a:pt x="10" y="52"/>
                    </a:cubicBezTo>
                    <a:close/>
                    <a:moveTo>
                      <a:pt x="7" y="60"/>
                    </a:moveTo>
                    <a:cubicBezTo>
                      <a:pt x="12" y="58"/>
                      <a:pt x="16" y="55"/>
                      <a:pt x="20" y="52"/>
                    </a:cubicBezTo>
                    <a:cubicBezTo>
                      <a:pt x="27" y="49"/>
                      <a:pt x="33" y="46"/>
                      <a:pt x="40" y="43"/>
                    </a:cubicBezTo>
                    <a:cubicBezTo>
                      <a:pt x="46" y="40"/>
                      <a:pt x="52" y="37"/>
                      <a:pt x="59" y="34"/>
                    </a:cubicBezTo>
                    <a:cubicBezTo>
                      <a:pt x="60" y="34"/>
                      <a:pt x="60" y="34"/>
                      <a:pt x="61" y="34"/>
                    </a:cubicBezTo>
                    <a:cubicBezTo>
                      <a:pt x="55" y="37"/>
                      <a:pt x="49" y="41"/>
                      <a:pt x="43" y="44"/>
                    </a:cubicBezTo>
                    <a:cubicBezTo>
                      <a:pt x="34" y="48"/>
                      <a:pt x="26" y="53"/>
                      <a:pt x="17" y="58"/>
                    </a:cubicBezTo>
                    <a:cubicBezTo>
                      <a:pt x="15" y="59"/>
                      <a:pt x="13" y="60"/>
                      <a:pt x="11" y="61"/>
                    </a:cubicBezTo>
                    <a:cubicBezTo>
                      <a:pt x="9" y="62"/>
                      <a:pt x="8" y="63"/>
                      <a:pt x="6" y="64"/>
                    </a:cubicBezTo>
                    <a:cubicBezTo>
                      <a:pt x="6" y="63"/>
                      <a:pt x="7" y="61"/>
                      <a:pt x="7" y="60"/>
                    </a:cubicBezTo>
                    <a:close/>
                    <a:moveTo>
                      <a:pt x="12" y="62"/>
                    </a:moveTo>
                    <a:cubicBezTo>
                      <a:pt x="16" y="60"/>
                      <a:pt x="19" y="58"/>
                      <a:pt x="23" y="56"/>
                    </a:cubicBezTo>
                    <a:cubicBezTo>
                      <a:pt x="31" y="52"/>
                      <a:pt x="38" y="48"/>
                      <a:pt x="46" y="45"/>
                    </a:cubicBezTo>
                    <a:cubicBezTo>
                      <a:pt x="52" y="42"/>
                      <a:pt x="58" y="40"/>
                      <a:pt x="63" y="38"/>
                    </a:cubicBezTo>
                    <a:cubicBezTo>
                      <a:pt x="44" y="47"/>
                      <a:pt x="24" y="56"/>
                      <a:pt x="6" y="68"/>
                    </a:cubicBezTo>
                    <a:cubicBezTo>
                      <a:pt x="6" y="67"/>
                      <a:pt x="6" y="66"/>
                      <a:pt x="6" y="65"/>
                    </a:cubicBezTo>
                    <a:cubicBezTo>
                      <a:pt x="8" y="64"/>
                      <a:pt x="10" y="63"/>
                      <a:pt x="12" y="62"/>
                    </a:cubicBezTo>
                    <a:close/>
                    <a:moveTo>
                      <a:pt x="6" y="69"/>
                    </a:moveTo>
                    <a:cubicBezTo>
                      <a:pt x="12" y="67"/>
                      <a:pt x="19" y="63"/>
                      <a:pt x="25" y="60"/>
                    </a:cubicBezTo>
                    <a:cubicBezTo>
                      <a:pt x="33" y="55"/>
                      <a:pt x="41" y="52"/>
                      <a:pt x="49" y="48"/>
                    </a:cubicBezTo>
                    <a:cubicBezTo>
                      <a:pt x="53" y="47"/>
                      <a:pt x="57" y="45"/>
                      <a:pt x="60" y="44"/>
                    </a:cubicBezTo>
                    <a:cubicBezTo>
                      <a:pt x="57" y="45"/>
                      <a:pt x="54" y="47"/>
                      <a:pt x="50" y="48"/>
                    </a:cubicBezTo>
                    <a:cubicBezTo>
                      <a:pt x="42" y="52"/>
                      <a:pt x="34" y="56"/>
                      <a:pt x="27" y="61"/>
                    </a:cubicBezTo>
                    <a:cubicBezTo>
                      <a:pt x="19" y="64"/>
                      <a:pt x="13" y="69"/>
                      <a:pt x="6" y="73"/>
                    </a:cubicBezTo>
                    <a:cubicBezTo>
                      <a:pt x="6" y="72"/>
                      <a:pt x="6" y="70"/>
                      <a:pt x="6" y="69"/>
                    </a:cubicBezTo>
                    <a:close/>
                    <a:moveTo>
                      <a:pt x="104" y="32"/>
                    </a:moveTo>
                    <a:cubicBezTo>
                      <a:pt x="105" y="33"/>
                      <a:pt x="106" y="33"/>
                      <a:pt x="106" y="34"/>
                    </a:cubicBezTo>
                    <a:cubicBezTo>
                      <a:pt x="105" y="35"/>
                      <a:pt x="103" y="36"/>
                      <a:pt x="101" y="36"/>
                    </a:cubicBezTo>
                    <a:cubicBezTo>
                      <a:pt x="98" y="38"/>
                      <a:pt x="95" y="39"/>
                      <a:pt x="92" y="40"/>
                    </a:cubicBezTo>
                    <a:cubicBezTo>
                      <a:pt x="89" y="41"/>
                      <a:pt x="85" y="43"/>
                      <a:pt x="82" y="44"/>
                    </a:cubicBezTo>
                    <a:cubicBezTo>
                      <a:pt x="78" y="46"/>
                      <a:pt x="74" y="47"/>
                      <a:pt x="70" y="49"/>
                    </a:cubicBezTo>
                    <a:cubicBezTo>
                      <a:pt x="67" y="50"/>
                      <a:pt x="63" y="52"/>
                      <a:pt x="60" y="53"/>
                    </a:cubicBezTo>
                    <a:cubicBezTo>
                      <a:pt x="46" y="59"/>
                      <a:pt x="32" y="64"/>
                      <a:pt x="19" y="70"/>
                    </a:cubicBezTo>
                    <a:cubicBezTo>
                      <a:pt x="18" y="71"/>
                      <a:pt x="18" y="71"/>
                      <a:pt x="18" y="71"/>
                    </a:cubicBezTo>
                    <a:cubicBezTo>
                      <a:pt x="22" y="69"/>
                      <a:pt x="27" y="66"/>
                      <a:pt x="31" y="64"/>
                    </a:cubicBezTo>
                    <a:cubicBezTo>
                      <a:pt x="42" y="59"/>
                      <a:pt x="53" y="53"/>
                      <a:pt x="64" y="49"/>
                    </a:cubicBezTo>
                    <a:cubicBezTo>
                      <a:pt x="74" y="44"/>
                      <a:pt x="84" y="40"/>
                      <a:pt x="94" y="36"/>
                    </a:cubicBezTo>
                    <a:cubicBezTo>
                      <a:pt x="98" y="35"/>
                      <a:pt x="101" y="33"/>
                      <a:pt x="104" y="32"/>
                    </a:cubicBezTo>
                    <a:close/>
                    <a:moveTo>
                      <a:pt x="29" y="64"/>
                    </a:moveTo>
                    <a:cubicBezTo>
                      <a:pt x="21" y="68"/>
                      <a:pt x="14" y="72"/>
                      <a:pt x="6" y="77"/>
                    </a:cubicBezTo>
                    <a:cubicBezTo>
                      <a:pt x="6" y="76"/>
                      <a:pt x="6" y="75"/>
                      <a:pt x="6" y="74"/>
                    </a:cubicBezTo>
                    <a:cubicBezTo>
                      <a:pt x="13" y="72"/>
                      <a:pt x="18" y="68"/>
                      <a:pt x="25" y="65"/>
                    </a:cubicBezTo>
                    <a:cubicBezTo>
                      <a:pt x="34" y="60"/>
                      <a:pt x="44" y="56"/>
                      <a:pt x="53" y="53"/>
                    </a:cubicBezTo>
                    <a:cubicBezTo>
                      <a:pt x="53" y="53"/>
                      <a:pt x="53" y="53"/>
                      <a:pt x="53" y="53"/>
                    </a:cubicBezTo>
                    <a:cubicBezTo>
                      <a:pt x="45" y="56"/>
                      <a:pt x="37" y="60"/>
                      <a:pt x="29" y="64"/>
                    </a:cubicBezTo>
                    <a:close/>
                    <a:moveTo>
                      <a:pt x="6" y="78"/>
                    </a:moveTo>
                    <a:cubicBezTo>
                      <a:pt x="9" y="77"/>
                      <a:pt x="11" y="75"/>
                      <a:pt x="13" y="74"/>
                    </a:cubicBezTo>
                    <a:cubicBezTo>
                      <a:pt x="17" y="72"/>
                      <a:pt x="22" y="70"/>
                      <a:pt x="26" y="68"/>
                    </a:cubicBezTo>
                    <a:cubicBezTo>
                      <a:pt x="35" y="64"/>
                      <a:pt x="45" y="60"/>
                      <a:pt x="55" y="56"/>
                    </a:cubicBezTo>
                    <a:cubicBezTo>
                      <a:pt x="56" y="56"/>
                      <a:pt x="57" y="55"/>
                      <a:pt x="58" y="55"/>
                    </a:cubicBezTo>
                    <a:cubicBezTo>
                      <a:pt x="57" y="55"/>
                      <a:pt x="56" y="56"/>
                      <a:pt x="54" y="57"/>
                    </a:cubicBezTo>
                    <a:cubicBezTo>
                      <a:pt x="46" y="61"/>
                      <a:pt x="37" y="65"/>
                      <a:pt x="28" y="70"/>
                    </a:cubicBezTo>
                    <a:cubicBezTo>
                      <a:pt x="21" y="73"/>
                      <a:pt x="13" y="77"/>
                      <a:pt x="7" y="81"/>
                    </a:cubicBezTo>
                    <a:cubicBezTo>
                      <a:pt x="7" y="80"/>
                      <a:pt x="6" y="79"/>
                      <a:pt x="6" y="78"/>
                    </a:cubicBezTo>
                    <a:close/>
                    <a:moveTo>
                      <a:pt x="7" y="83"/>
                    </a:moveTo>
                    <a:cubicBezTo>
                      <a:pt x="14" y="81"/>
                      <a:pt x="20" y="77"/>
                      <a:pt x="26" y="74"/>
                    </a:cubicBezTo>
                    <a:cubicBezTo>
                      <a:pt x="35" y="70"/>
                      <a:pt x="44" y="66"/>
                      <a:pt x="53" y="62"/>
                    </a:cubicBezTo>
                    <a:cubicBezTo>
                      <a:pt x="72" y="54"/>
                      <a:pt x="91" y="45"/>
                      <a:pt x="109" y="38"/>
                    </a:cubicBezTo>
                    <a:cubicBezTo>
                      <a:pt x="110" y="38"/>
                      <a:pt x="111" y="39"/>
                      <a:pt x="111" y="4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93" y="48"/>
                      <a:pt x="74" y="56"/>
                      <a:pt x="56" y="64"/>
                    </a:cubicBezTo>
                    <a:cubicBezTo>
                      <a:pt x="52" y="65"/>
                      <a:pt x="48" y="67"/>
                      <a:pt x="45" y="69"/>
                    </a:cubicBezTo>
                    <a:cubicBezTo>
                      <a:pt x="40" y="71"/>
                      <a:pt x="35" y="73"/>
                      <a:pt x="31" y="74"/>
                    </a:cubicBezTo>
                    <a:cubicBezTo>
                      <a:pt x="23" y="77"/>
                      <a:pt x="15" y="80"/>
                      <a:pt x="7" y="84"/>
                    </a:cubicBezTo>
                    <a:cubicBezTo>
                      <a:pt x="7" y="84"/>
                      <a:pt x="7" y="83"/>
                      <a:pt x="7" y="83"/>
                    </a:cubicBezTo>
                    <a:close/>
                    <a:moveTo>
                      <a:pt x="104" y="44"/>
                    </a:moveTo>
                    <a:cubicBezTo>
                      <a:pt x="103" y="44"/>
                      <a:pt x="101" y="45"/>
                      <a:pt x="100" y="45"/>
                    </a:cubicBezTo>
                    <a:cubicBezTo>
                      <a:pt x="96" y="47"/>
                      <a:pt x="92" y="49"/>
                      <a:pt x="88" y="51"/>
                    </a:cubicBezTo>
                    <a:cubicBezTo>
                      <a:pt x="92" y="49"/>
                      <a:pt x="97" y="47"/>
                      <a:pt x="101" y="45"/>
                    </a:cubicBezTo>
                    <a:cubicBezTo>
                      <a:pt x="102" y="44"/>
                      <a:pt x="103" y="44"/>
                      <a:pt x="104" y="44"/>
                    </a:cubicBezTo>
                    <a:close/>
                    <a:moveTo>
                      <a:pt x="109" y="42"/>
                    </a:moveTo>
                    <a:cubicBezTo>
                      <a:pt x="109" y="42"/>
                      <a:pt x="109" y="42"/>
                      <a:pt x="110" y="41"/>
                    </a:cubicBezTo>
                    <a:cubicBezTo>
                      <a:pt x="110" y="41"/>
                      <a:pt x="111" y="41"/>
                      <a:pt x="111" y="4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112" y="41"/>
                      <a:pt x="113" y="43"/>
                      <a:pt x="114" y="44"/>
                    </a:cubicBezTo>
                    <a:cubicBezTo>
                      <a:pt x="110" y="45"/>
                      <a:pt x="108" y="47"/>
                      <a:pt x="105" y="48"/>
                    </a:cubicBezTo>
                    <a:cubicBezTo>
                      <a:pt x="105" y="49"/>
                      <a:pt x="104" y="49"/>
                      <a:pt x="104" y="49"/>
                    </a:cubicBezTo>
                    <a:cubicBezTo>
                      <a:pt x="104" y="49"/>
                      <a:pt x="103" y="49"/>
                      <a:pt x="103" y="49"/>
                    </a:cubicBezTo>
                    <a:cubicBezTo>
                      <a:pt x="87" y="56"/>
                      <a:pt x="70" y="62"/>
                      <a:pt x="54" y="69"/>
                    </a:cubicBezTo>
                    <a:cubicBezTo>
                      <a:pt x="46" y="73"/>
                      <a:pt x="38" y="77"/>
                      <a:pt x="29" y="80"/>
                    </a:cubicBezTo>
                    <a:cubicBezTo>
                      <a:pt x="28" y="80"/>
                      <a:pt x="26" y="81"/>
                      <a:pt x="24" y="82"/>
                    </a:cubicBezTo>
                    <a:cubicBezTo>
                      <a:pt x="36" y="75"/>
                      <a:pt x="49" y="69"/>
                      <a:pt x="61" y="63"/>
                    </a:cubicBezTo>
                    <a:cubicBezTo>
                      <a:pt x="76" y="55"/>
                      <a:pt x="93" y="50"/>
                      <a:pt x="109" y="42"/>
                    </a:cubicBezTo>
                    <a:close/>
                    <a:moveTo>
                      <a:pt x="109" y="47"/>
                    </a:moveTo>
                    <a:cubicBezTo>
                      <a:pt x="109" y="47"/>
                      <a:pt x="109" y="47"/>
                      <a:pt x="109" y="47"/>
                    </a:cubicBezTo>
                    <a:cubicBezTo>
                      <a:pt x="109" y="47"/>
                      <a:pt x="110" y="46"/>
                      <a:pt x="110" y="46"/>
                    </a:cubicBezTo>
                    <a:cubicBezTo>
                      <a:pt x="113" y="44"/>
                      <a:pt x="110" y="46"/>
                      <a:pt x="109" y="47"/>
                    </a:cubicBezTo>
                    <a:close/>
                    <a:moveTo>
                      <a:pt x="114" y="51"/>
                    </a:moveTo>
                    <a:cubicBezTo>
                      <a:pt x="114" y="51"/>
                      <a:pt x="115" y="51"/>
                      <a:pt x="115" y="50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7" y="51"/>
                      <a:pt x="117" y="53"/>
                      <a:pt x="118" y="55"/>
                    </a:cubicBezTo>
                    <a:cubicBezTo>
                      <a:pt x="117" y="55"/>
                      <a:pt x="117" y="55"/>
                      <a:pt x="117" y="55"/>
                    </a:cubicBezTo>
                    <a:cubicBezTo>
                      <a:pt x="117" y="55"/>
                      <a:pt x="116" y="55"/>
                      <a:pt x="115" y="56"/>
                    </a:cubicBezTo>
                    <a:cubicBezTo>
                      <a:pt x="115" y="56"/>
                      <a:pt x="115" y="56"/>
                      <a:pt x="115" y="56"/>
                    </a:cubicBezTo>
                    <a:cubicBezTo>
                      <a:pt x="113" y="57"/>
                      <a:pt x="112" y="57"/>
                      <a:pt x="110" y="58"/>
                    </a:cubicBezTo>
                    <a:cubicBezTo>
                      <a:pt x="106" y="60"/>
                      <a:pt x="103" y="61"/>
                      <a:pt x="99" y="63"/>
                    </a:cubicBezTo>
                    <a:cubicBezTo>
                      <a:pt x="98" y="63"/>
                      <a:pt x="96" y="64"/>
                      <a:pt x="95" y="64"/>
                    </a:cubicBezTo>
                    <a:cubicBezTo>
                      <a:pt x="95" y="64"/>
                      <a:pt x="94" y="65"/>
                      <a:pt x="93" y="65"/>
                    </a:cubicBezTo>
                    <a:cubicBezTo>
                      <a:pt x="85" y="68"/>
                      <a:pt x="76" y="71"/>
                      <a:pt x="67" y="75"/>
                    </a:cubicBezTo>
                    <a:cubicBezTo>
                      <a:pt x="53" y="80"/>
                      <a:pt x="39" y="86"/>
                      <a:pt x="25" y="91"/>
                    </a:cubicBezTo>
                    <a:cubicBezTo>
                      <a:pt x="22" y="92"/>
                      <a:pt x="20" y="93"/>
                      <a:pt x="17" y="95"/>
                    </a:cubicBezTo>
                    <a:cubicBezTo>
                      <a:pt x="14" y="96"/>
                      <a:pt x="13" y="95"/>
                      <a:pt x="16" y="94"/>
                    </a:cubicBezTo>
                    <a:cubicBezTo>
                      <a:pt x="17" y="93"/>
                      <a:pt x="18" y="93"/>
                      <a:pt x="20" y="92"/>
                    </a:cubicBezTo>
                    <a:cubicBezTo>
                      <a:pt x="27" y="89"/>
                      <a:pt x="33" y="84"/>
                      <a:pt x="40" y="82"/>
                    </a:cubicBezTo>
                    <a:cubicBezTo>
                      <a:pt x="53" y="77"/>
                      <a:pt x="66" y="70"/>
                      <a:pt x="79" y="64"/>
                    </a:cubicBezTo>
                    <a:cubicBezTo>
                      <a:pt x="91" y="60"/>
                      <a:pt x="103" y="57"/>
                      <a:pt x="114" y="51"/>
                    </a:cubicBezTo>
                    <a:close/>
                    <a:moveTo>
                      <a:pt x="118" y="90"/>
                    </a:moveTo>
                    <a:cubicBezTo>
                      <a:pt x="107" y="95"/>
                      <a:pt x="97" y="101"/>
                      <a:pt x="87" y="106"/>
                    </a:cubicBezTo>
                    <a:cubicBezTo>
                      <a:pt x="81" y="110"/>
                      <a:pt x="74" y="113"/>
                      <a:pt x="67" y="116"/>
                    </a:cubicBezTo>
                    <a:cubicBezTo>
                      <a:pt x="67" y="116"/>
                      <a:pt x="68" y="115"/>
                      <a:pt x="69" y="115"/>
                    </a:cubicBezTo>
                    <a:cubicBezTo>
                      <a:pt x="74" y="111"/>
                      <a:pt x="80" y="108"/>
                      <a:pt x="86" y="105"/>
                    </a:cubicBezTo>
                    <a:cubicBezTo>
                      <a:pt x="88" y="104"/>
                      <a:pt x="89" y="103"/>
                      <a:pt x="91" y="102"/>
                    </a:cubicBezTo>
                    <a:cubicBezTo>
                      <a:pt x="92" y="102"/>
                      <a:pt x="92" y="101"/>
                      <a:pt x="93" y="101"/>
                    </a:cubicBezTo>
                    <a:cubicBezTo>
                      <a:pt x="101" y="98"/>
                      <a:pt x="109" y="95"/>
                      <a:pt x="116" y="91"/>
                    </a:cubicBezTo>
                    <a:cubicBezTo>
                      <a:pt x="117" y="90"/>
                      <a:pt x="117" y="90"/>
                      <a:pt x="118" y="90"/>
                    </a:cubicBezTo>
                    <a:cubicBezTo>
                      <a:pt x="118" y="90"/>
                      <a:pt x="118" y="90"/>
                      <a:pt x="118" y="90"/>
                    </a:cubicBezTo>
                    <a:close/>
                    <a:moveTo>
                      <a:pt x="96" y="99"/>
                    </a:moveTo>
                    <a:cubicBezTo>
                      <a:pt x="98" y="98"/>
                      <a:pt x="100" y="97"/>
                      <a:pt x="103" y="96"/>
                    </a:cubicBezTo>
                    <a:cubicBezTo>
                      <a:pt x="104" y="95"/>
                      <a:pt x="106" y="95"/>
                      <a:pt x="108" y="94"/>
                    </a:cubicBezTo>
                    <a:cubicBezTo>
                      <a:pt x="104" y="96"/>
                      <a:pt x="100" y="98"/>
                      <a:pt x="96" y="99"/>
                    </a:cubicBezTo>
                    <a:close/>
                    <a:moveTo>
                      <a:pt x="118" y="89"/>
                    </a:moveTo>
                    <a:cubicBezTo>
                      <a:pt x="118" y="89"/>
                      <a:pt x="117" y="89"/>
                      <a:pt x="117" y="89"/>
                    </a:cubicBezTo>
                    <a:cubicBezTo>
                      <a:pt x="117" y="89"/>
                      <a:pt x="116" y="89"/>
                      <a:pt x="116" y="90"/>
                    </a:cubicBezTo>
                    <a:cubicBezTo>
                      <a:pt x="116" y="90"/>
                      <a:pt x="115" y="90"/>
                      <a:pt x="115" y="91"/>
                    </a:cubicBezTo>
                    <a:cubicBezTo>
                      <a:pt x="114" y="91"/>
                      <a:pt x="113" y="92"/>
                      <a:pt x="111" y="92"/>
                    </a:cubicBezTo>
                    <a:cubicBezTo>
                      <a:pt x="109" y="93"/>
                      <a:pt x="107" y="93"/>
                      <a:pt x="105" y="94"/>
                    </a:cubicBezTo>
                    <a:cubicBezTo>
                      <a:pt x="101" y="96"/>
                      <a:pt x="97" y="98"/>
                      <a:pt x="93" y="100"/>
                    </a:cubicBezTo>
                    <a:cubicBezTo>
                      <a:pt x="92" y="101"/>
                      <a:pt x="90" y="102"/>
                      <a:pt x="89" y="102"/>
                    </a:cubicBezTo>
                    <a:cubicBezTo>
                      <a:pt x="86" y="104"/>
                      <a:pt x="83" y="105"/>
                      <a:pt x="80" y="106"/>
                    </a:cubicBezTo>
                    <a:cubicBezTo>
                      <a:pt x="73" y="109"/>
                      <a:pt x="67" y="112"/>
                      <a:pt x="60" y="115"/>
                    </a:cubicBezTo>
                    <a:cubicBezTo>
                      <a:pt x="57" y="117"/>
                      <a:pt x="54" y="118"/>
                      <a:pt x="51" y="120"/>
                    </a:cubicBezTo>
                    <a:cubicBezTo>
                      <a:pt x="49" y="120"/>
                      <a:pt x="47" y="121"/>
                      <a:pt x="45" y="122"/>
                    </a:cubicBezTo>
                    <a:cubicBezTo>
                      <a:pt x="41" y="123"/>
                      <a:pt x="45" y="122"/>
                      <a:pt x="46" y="121"/>
                    </a:cubicBezTo>
                    <a:cubicBezTo>
                      <a:pt x="49" y="120"/>
                      <a:pt x="51" y="118"/>
                      <a:pt x="54" y="116"/>
                    </a:cubicBezTo>
                    <a:cubicBezTo>
                      <a:pt x="57" y="114"/>
                      <a:pt x="60" y="112"/>
                      <a:pt x="63" y="110"/>
                    </a:cubicBezTo>
                    <a:cubicBezTo>
                      <a:pt x="70" y="107"/>
                      <a:pt x="77" y="103"/>
                      <a:pt x="84" y="100"/>
                    </a:cubicBezTo>
                    <a:cubicBezTo>
                      <a:pt x="84" y="100"/>
                      <a:pt x="85" y="100"/>
                      <a:pt x="85" y="99"/>
                    </a:cubicBezTo>
                    <a:cubicBezTo>
                      <a:pt x="96" y="95"/>
                      <a:pt x="108" y="90"/>
                      <a:pt x="119" y="85"/>
                    </a:cubicBezTo>
                    <a:cubicBezTo>
                      <a:pt x="119" y="86"/>
                      <a:pt x="118" y="88"/>
                      <a:pt x="118" y="89"/>
                    </a:cubicBezTo>
                    <a:close/>
                    <a:moveTo>
                      <a:pt x="119" y="84"/>
                    </a:moveTo>
                    <a:cubicBezTo>
                      <a:pt x="109" y="88"/>
                      <a:pt x="99" y="93"/>
                      <a:pt x="89" y="97"/>
                    </a:cubicBezTo>
                    <a:cubicBezTo>
                      <a:pt x="82" y="100"/>
                      <a:pt x="75" y="103"/>
                      <a:pt x="68" y="105"/>
                    </a:cubicBezTo>
                    <a:cubicBezTo>
                      <a:pt x="62" y="108"/>
                      <a:pt x="56" y="110"/>
                      <a:pt x="50" y="113"/>
                    </a:cubicBezTo>
                    <a:cubicBezTo>
                      <a:pt x="47" y="115"/>
                      <a:pt x="44" y="116"/>
                      <a:pt x="41" y="118"/>
                    </a:cubicBezTo>
                    <a:cubicBezTo>
                      <a:pt x="38" y="119"/>
                      <a:pt x="37" y="120"/>
                      <a:pt x="35" y="121"/>
                    </a:cubicBezTo>
                    <a:cubicBezTo>
                      <a:pt x="35" y="120"/>
                      <a:pt x="37" y="118"/>
                      <a:pt x="38" y="117"/>
                    </a:cubicBezTo>
                    <a:cubicBezTo>
                      <a:pt x="43" y="113"/>
                      <a:pt x="51" y="111"/>
                      <a:pt x="57" y="107"/>
                    </a:cubicBezTo>
                    <a:cubicBezTo>
                      <a:pt x="59" y="106"/>
                      <a:pt x="61" y="105"/>
                      <a:pt x="63" y="104"/>
                    </a:cubicBezTo>
                    <a:cubicBezTo>
                      <a:pt x="68" y="101"/>
                      <a:pt x="74" y="99"/>
                      <a:pt x="79" y="97"/>
                    </a:cubicBezTo>
                    <a:cubicBezTo>
                      <a:pt x="79" y="97"/>
                      <a:pt x="79" y="97"/>
                      <a:pt x="80" y="97"/>
                    </a:cubicBezTo>
                    <a:cubicBezTo>
                      <a:pt x="89" y="93"/>
                      <a:pt x="98" y="90"/>
                      <a:pt x="106" y="86"/>
                    </a:cubicBezTo>
                    <a:cubicBezTo>
                      <a:pt x="109" y="84"/>
                      <a:pt x="111" y="83"/>
                      <a:pt x="114" y="82"/>
                    </a:cubicBezTo>
                    <a:cubicBezTo>
                      <a:pt x="116" y="81"/>
                      <a:pt x="118" y="81"/>
                      <a:pt x="119" y="79"/>
                    </a:cubicBezTo>
                    <a:cubicBezTo>
                      <a:pt x="119" y="81"/>
                      <a:pt x="119" y="83"/>
                      <a:pt x="119" y="84"/>
                    </a:cubicBezTo>
                    <a:close/>
                    <a:moveTo>
                      <a:pt x="31" y="118"/>
                    </a:moveTo>
                    <a:cubicBezTo>
                      <a:pt x="39" y="114"/>
                      <a:pt x="48" y="110"/>
                      <a:pt x="57" y="106"/>
                    </a:cubicBezTo>
                    <a:cubicBezTo>
                      <a:pt x="55" y="107"/>
                      <a:pt x="54" y="108"/>
                      <a:pt x="52" y="109"/>
                    </a:cubicBezTo>
                    <a:cubicBezTo>
                      <a:pt x="49" y="111"/>
                      <a:pt x="45" y="113"/>
                      <a:pt x="41" y="114"/>
                    </a:cubicBezTo>
                    <a:cubicBezTo>
                      <a:pt x="39" y="116"/>
                      <a:pt x="36" y="118"/>
                      <a:pt x="34" y="120"/>
                    </a:cubicBezTo>
                    <a:cubicBezTo>
                      <a:pt x="33" y="120"/>
                      <a:pt x="32" y="119"/>
                      <a:pt x="31" y="118"/>
                    </a:cubicBezTo>
                    <a:close/>
                    <a:moveTo>
                      <a:pt x="26" y="114"/>
                    </a:moveTo>
                    <a:cubicBezTo>
                      <a:pt x="33" y="113"/>
                      <a:pt x="39" y="108"/>
                      <a:pt x="46" y="105"/>
                    </a:cubicBezTo>
                    <a:cubicBezTo>
                      <a:pt x="54" y="101"/>
                      <a:pt x="63" y="97"/>
                      <a:pt x="72" y="94"/>
                    </a:cubicBezTo>
                    <a:cubicBezTo>
                      <a:pt x="81" y="90"/>
                      <a:pt x="89" y="87"/>
                      <a:pt x="97" y="84"/>
                    </a:cubicBezTo>
                    <a:cubicBezTo>
                      <a:pt x="94" y="85"/>
                      <a:pt x="90" y="87"/>
                      <a:pt x="87" y="89"/>
                    </a:cubicBezTo>
                    <a:cubicBezTo>
                      <a:pt x="82" y="91"/>
                      <a:pt x="76" y="93"/>
                      <a:pt x="71" y="95"/>
                    </a:cubicBezTo>
                    <a:cubicBezTo>
                      <a:pt x="62" y="98"/>
                      <a:pt x="54" y="102"/>
                      <a:pt x="46" y="107"/>
                    </a:cubicBezTo>
                    <a:cubicBezTo>
                      <a:pt x="41" y="110"/>
                      <a:pt x="34" y="113"/>
                      <a:pt x="30" y="118"/>
                    </a:cubicBezTo>
                    <a:cubicBezTo>
                      <a:pt x="28" y="117"/>
                      <a:pt x="27" y="115"/>
                      <a:pt x="26" y="114"/>
                    </a:cubicBezTo>
                    <a:close/>
                    <a:moveTo>
                      <a:pt x="92" y="92"/>
                    </a:moveTo>
                    <a:cubicBezTo>
                      <a:pt x="93" y="91"/>
                      <a:pt x="95" y="91"/>
                      <a:pt x="96" y="90"/>
                    </a:cubicBezTo>
                    <a:cubicBezTo>
                      <a:pt x="95" y="91"/>
                      <a:pt x="93" y="91"/>
                      <a:pt x="92" y="92"/>
                    </a:cubicBezTo>
                    <a:close/>
                    <a:moveTo>
                      <a:pt x="114" y="81"/>
                    </a:moveTo>
                    <a:cubicBezTo>
                      <a:pt x="115" y="81"/>
                      <a:pt x="115" y="81"/>
                      <a:pt x="116" y="80"/>
                    </a:cubicBezTo>
                    <a:cubicBezTo>
                      <a:pt x="122" y="77"/>
                      <a:pt x="116" y="81"/>
                      <a:pt x="115" y="81"/>
                    </a:cubicBezTo>
                    <a:cubicBezTo>
                      <a:pt x="115" y="81"/>
                      <a:pt x="114" y="81"/>
                      <a:pt x="114" y="81"/>
                    </a:cubicBezTo>
                    <a:close/>
                    <a:moveTo>
                      <a:pt x="112" y="82"/>
                    </a:moveTo>
                    <a:cubicBezTo>
                      <a:pt x="110" y="83"/>
                      <a:pt x="108" y="84"/>
                      <a:pt x="107" y="84"/>
                    </a:cubicBezTo>
                    <a:cubicBezTo>
                      <a:pt x="105" y="85"/>
                      <a:pt x="104" y="86"/>
                      <a:pt x="102" y="86"/>
                    </a:cubicBezTo>
                    <a:cubicBezTo>
                      <a:pt x="95" y="90"/>
                      <a:pt x="87" y="93"/>
                      <a:pt x="79" y="96"/>
                    </a:cubicBezTo>
                    <a:cubicBezTo>
                      <a:pt x="78" y="97"/>
                      <a:pt x="77" y="97"/>
                      <a:pt x="75" y="98"/>
                    </a:cubicBezTo>
                    <a:cubicBezTo>
                      <a:pt x="72" y="99"/>
                      <a:pt x="68" y="101"/>
                      <a:pt x="64" y="102"/>
                    </a:cubicBezTo>
                    <a:cubicBezTo>
                      <a:pt x="63" y="103"/>
                      <a:pt x="63" y="103"/>
                      <a:pt x="62" y="103"/>
                    </a:cubicBezTo>
                    <a:cubicBezTo>
                      <a:pt x="54" y="107"/>
                      <a:pt x="46" y="110"/>
                      <a:pt x="38" y="114"/>
                    </a:cubicBezTo>
                    <a:cubicBezTo>
                      <a:pt x="36" y="115"/>
                      <a:pt x="34" y="116"/>
                      <a:pt x="33" y="116"/>
                    </a:cubicBezTo>
                    <a:cubicBezTo>
                      <a:pt x="29" y="118"/>
                      <a:pt x="32" y="116"/>
                      <a:pt x="33" y="115"/>
                    </a:cubicBezTo>
                    <a:cubicBezTo>
                      <a:pt x="35" y="114"/>
                      <a:pt x="38" y="113"/>
                      <a:pt x="40" y="111"/>
                    </a:cubicBezTo>
                    <a:cubicBezTo>
                      <a:pt x="47" y="108"/>
                      <a:pt x="52" y="104"/>
                      <a:pt x="59" y="101"/>
                    </a:cubicBezTo>
                    <a:cubicBezTo>
                      <a:pt x="66" y="98"/>
                      <a:pt x="74" y="95"/>
                      <a:pt x="81" y="92"/>
                    </a:cubicBezTo>
                    <a:cubicBezTo>
                      <a:pt x="87" y="90"/>
                      <a:pt x="93" y="86"/>
                      <a:pt x="99" y="84"/>
                    </a:cubicBezTo>
                    <a:cubicBezTo>
                      <a:pt x="102" y="82"/>
                      <a:pt x="104" y="81"/>
                      <a:pt x="106" y="80"/>
                    </a:cubicBezTo>
                    <a:cubicBezTo>
                      <a:pt x="111" y="78"/>
                      <a:pt x="115" y="76"/>
                      <a:pt x="120" y="74"/>
                    </a:cubicBezTo>
                    <a:cubicBezTo>
                      <a:pt x="120" y="73"/>
                      <a:pt x="120" y="73"/>
                      <a:pt x="120" y="73"/>
                    </a:cubicBezTo>
                    <a:cubicBezTo>
                      <a:pt x="120" y="75"/>
                      <a:pt x="120" y="77"/>
                      <a:pt x="120" y="78"/>
                    </a:cubicBezTo>
                    <a:cubicBezTo>
                      <a:pt x="117" y="79"/>
                      <a:pt x="114" y="81"/>
                      <a:pt x="112" y="82"/>
                    </a:cubicBezTo>
                    <a:close/>
                    <a:moveTo>
                      <a:pt x="119" y="73"/>
                    </a:moveTo>
                    <a:cubicBezTo>
                      <a:pt x="116" y="74"/>
                      <a:pt x="113" y="75"/>
                      <a:pt x="110" y="77"/>
                    </a:cubicBezTo>
                    <a:cubicBezTo>
                      <a:pt x="109" y="78"/>
                      <a:pt x="109" y="78"/>
                      <a:pt x="108" y="79"/>
                    </a:cubicBezTo>
                    <a:cubicBezTo>
                      <a:pt x="105" y="80"/>
                      <a:pt x="102" y="81"/>
                      <a:pt x="99" y="82"/>
                    </a:cubicBezTo>
                    <a:cubicBezTo>
                      <a:pt x="85" y="88"/>
                      <a:pt x="71" y="93"/>
                      <a:pt x="57" y="99"/>
                    </a:cubicBezTo>
                    <a:cubicBezTo>
                      <a:pt x="51" y="102"/>
                      <a:pt x="45" y="104"/>
                      <a:pt x="39" y="107"/>
                    </a:cubicBezTo>
                    <a:cubicBezTo>
                      <a:pt x="36" y="109"/>
                      <a:pt x="33" y="110"/>
                      <a:pt x="30" y="112"/>
                    </a:cubicBezTo>
                    <a:cubicBezTo>
                      <a:pt x="30" y="112"/>
                      <a:pt x="24" y="115"/>
                      <a:pt x="27" y="113"/>
                    </a:cubicBezTo>
                    <a:cubicBezTo>
                      <a:pt x="29" y="112"/>
                      <a:pt x="31" y="111"/>
                      <a:pt x="33" y="110"/>
                    </a:cubicBezTo>
                    <a:cubicBezTo>
                      <a:pt x="46" y="102"/>
                      <a:pt x="58" y="95"/>
                      <a:pt x="72" y="89"/>
                    </a:cubicBezTo>
                    <a:cubicBezTo>
                      <a:pt x="75" y="88"/>
                      <a:pt x="77" y="87"/>
                      <a:pt x="80" y="86"/>
                    </a:cubicBezTo>
                    <a:cubicBezTo>
                      <a:pt x="85" y="83"/>
                      <a:pt x="91" y="81"/>
                      <a:pt x="96" y="78"/>
                    </a:cubicBezTo>
                    <a:cubicBezTo>
                      <a:pt x="104" y="75"/>
                      <a:pt x="112" y="72"/>
                      <a:pt x="120" y="67"/>
                    </a:cubicBezTo>
                    <a:cubicBezTo>
                      <a:pt x="120" y="67"/>
                      <a:pt x="120" y="67"/>
                      <a:pt x="120" y="67"/>
                    </a:cubicBezTo>
                    <a:cubicBezTo>
                      <a:pt x="120" y="69"/>
                      <a:pt x="120" y="71"/>
                      <a:pt x="120" y="73"/>
                    </a:cubicBezTo>
                    <a:cubicBezTo>
                      <a:pt x="120" y="73"/>
                      <a:pt x="120" y="73"/>
                      <a:pt x="119" y="73"/>
                    </a:cubicBezTo>
                    <a:close/>
                    <a:moveTo>
                      <a:pt x="94" y="79"/>
                    </a:moveTo>
                    <a:cubicBezTo>
                      <a:pt x="99" y="76"/>
                      <a:pt x="104" y="74"/>
                      <a:pt x="109" y="72"/>
                    </a:cubicBezTo>
                    <a:cubicBezTo>
                      <a:pt x="108" y="72"/>
                      <a:pt x="108" y="73"/>
                      <a:pt x="108" y="73"/>
                    </a:cubicBezTo>
                    <a:cubicBezTo>
                      <a:pt x="103" y="75"/>
                      <a:pt x="99" y="77"/>
                      <a:pt x="94" y="79"/>
                    </a:cubicBezTo>
                    <a:close/>
                    <a:moveTo>
                      <a:pt x="120" y="66"/>
                    </a:moveTo>
                    <a:cubicBezTo>
                      <a:pt x="120" y="66"/>
                      <a:pt x="119" y="66"/>
                      <a:pt x="119" y="66"/>
                    </a:cubicBezTo>
                    <a:cubicBezTo>
                      <a:pt x="112" y="71"/>
                      <a:pt x="104" y="73"/>
                      <a:pt x="96" y="77"/>
                    </a:cubicBezTo>
                    <a:cubicBezTo>
                      <a:pt x="90" y="80"/>
                      <a:pt x="83" y="83"/>
                      <a:pt x="76" y="86"/>
                    </a:cubicBezTo>
                    <a:cubicBezTo>
                      <a:pt x="66" y="91"/>
                      <a:pt x="55" y="95"/>
                      <a:pt x="45" y="99"/>
                    </a:cubicBezTo>
                    <a:cubicBezTo>
                      <a:pt x="39" y="102"/>
                      <a:pt x="32" y="105"/>
                      <a:pt x="26" y="108"/>
                    </a:cubicBezTo>
                    <a:cubicBezTo>
                      <a:pt x="25" y="108"/>
                      <a:pt x="23" y="109"/>
                      <a:pt x="23" y="110"/>
                    </a:cubicBezTo>
                    <a:cubicBezTo>
                      <a:pt x="24" y="108"/>
                      <a:pt x="25" y="107"/>
                      <a:pt x="27" y="106"/>
                    </a:cubicBezTo>
                    <a:cubicBezTo>
                      <a:pt x="30" y="105"/>
                      <a:pt x="33" y="103"/>
                      <a:pt x="36" y="102"/>
                    </a:cubicBezTo>
                    <a:cubicBezTo>
                      <a:pt x="49" y="95"/>
                      <a:pt x="61" y="89"/>
                      <a:pt x="74" y="83"/>
                    </a:cubicBezTo>
                    <a:cubicBezTo>
                      <a:pt x="89" y="77"/>
                      <a:pt x="103" y="71"/>
                      <a:pt x="117" y="64"/>
                    </a:cubicBezTo>
                    <a:cubicBezTo>
                      <a:pt x="118" y="64"/>
                      <a:pt x="118" y="64"/>
                      <a:pt x="118" y="64"/>
                    </a:cubicBezTo>
                    <a:cubicBezTo>
                      <a:pt x="118" y="64"/>
                      <a:pt x="119" y="63"/>
                      <a:pt x="119" y="63"/>
                    </a:cubicBezTo>
                    <a:cubicBezTo>
                      <a:pt x="119" y="64"/>
                      <a:pt x="120" y="65"/>
                      <a:pt x="120" y="66"/>
                    </a:cubicBezTo>
                    <a:close/>
                    <a:moveTo>
                      <a:pt x="87" y="77"/>
                    </a:moveTo>
                    <a:cubicBezTo>
                      <a:pt x="90" y="75"/>
                      <a:pt x="93" y="74"/>
                      <a:pt x="96" y="72"/>
                    </a:cubicBezTo>
                    <a:cubicBezTo>
                      <a:pt x="100" y="71"/>
                      <a:pt x="104" y="69"/>
                      <a:pt x="108" y="67"/>
                    </a:cubicBezTo>
                    <a:cubicBezTo>
                      <a:pt x="109" y="67"/>
                      <a:pt x="111" y="66"/>
                      <a:pt x="113" y="65"/>
                    </a:cubicBezTo>
                    <a:cubicBezTo>
                      <a:pt x="113" y="65"/>
                      <a:pt x="113" y="65"/>
                      <a:pt x="113" y="65"/>
                    </a:cubicBezTo>
                    <a:cubicBezTo>
                      <a:pt x="104" y="69"/>
                      <a:pt x="96" y="73"/>
                      <a:pt x="87" y="77"/>
                    </a:cubicBezTo>
                    <a:close/>
                    <a:moveTo>
                      <a:pt x="74" y="82"/>
                    </a:moveTo>
                    <a:cubicBezTo>
                      <a:pt x="74" y="82"/>
                      <a:pt x="73" y="82"/>
                      <a:pt x="73" y="82"/>
                    </a:cubicBezTo>
                    <a:cubicBezTo>
                      <a:pt x="60" y="88"/>
                      <a:pt x="46" y="93"/>
                      <a:pt x="33" y="99"/>
                    </a:cubicBezTo>
                    <a:cubicBezTo>
                      <a:pt x="29" y="101"/>
                      <a:pt x="26" y="103"/>
                      <a:pt x="22" y="104"/>
                    </a:cubicBezTo>
                    <a:cubicBezTo>
                      <a:pt x="21" y="104"/>
                      <a:pt x="19" y="105"/>
                      <a:pt x="19" y="106"/>
                    </a:cubicBezTo>
                    <a:cubicBezTo>
                      <a:pt x="20" y="105"/>
                      <a:pt x="22" y="104"/>
                      <a:pt x="23" y="103"/>
                    </a:cubicBezTo>
                    <a:cubicBezTo>
                      <a:pt x="30" y="100"/>
                      <a:pt x="36" y="96"/>
                      <a:pt x="42" y="92"/>
                    </a:cubicBezTo>
                    <a:cubicBezTo>
                      <a:pt x="56" y="85"/>
                      <a:pt x="71" y="79"/>
                      <a:pt x="85" y="73"/>
                    </a:cubicBezTo>
                    <a:cubicBezTo>
                      <a:pt x="91" y="70"/>
                      <a:pt x="98" y="68"/>
                      <a:pt x="104" y="65"/>
                    </a:cubicBezTo>
                    <a:cubicBezTo>
                      <a:pt x="107" y="64"/>
                      <a:pt x="110" y="62"/>
                      <a:pt x="113" y="60"/>
                    </a:cubicBezTo>
                    <a:cubicBezTo>
                      <a:pt x="113" y="60"/>
                      <a:pt x="114" y="60"/>
                      <a:pt x="114" y="60"/>
                    </a:cubicBezTo>
                    <a:cubicBezTo>
                      <a:pt x="115" y="59"/>
                      <a:pt x="117" y="58"/>
                      <a:pt x="118" y="58"/>
                    </a:cubicBezTo>
                    <a:cubicBezTo>
                      <a:pt x="118" y="58"/>
                      <a:pt x="118" y="58"/>
                      <a:pt x="118" y="58"/>
                    </a:cubicBezTo>
                    <a:cubicBezTo>
                      <a:pt x="119" y="59"/>
                      <a:pt x="119" y="61"/>
                      <a:pt x="119" y="62"/>
                    </a:cubicBezTo>
                    <a:cubicBezTo>
                      <a:pt x="104" y="68"/>
                      <a:pt x="89" y="75"/>
                      <a:pt x="74" y="82"/>
                    </a:cubicBezTo>
                    <a:close/>
                    <a:moveTo>
                      <a:pt x="118" y="57"/>
                    </a:moveTo>
                    <a:cubicBezTo>
                      <a:pt x="118" y="57"/>
                      <a:pt x="118" y="57"/>
                      <a:pt x="118" y="57"/>
                    </a:cubicBezTo>
                    <a:cubicBezTo>
                      <a:pt x="117" y="58"/>
                      <a:pt x="115" y="58"/>
                      <a:pt x="114" y="59"/>
                    </a:cubicBezTo>
                    <a:cubicBezTo>
                      <a:pt x="112" y="60"/>
                      <a:pt x="111" y="60"/>
                      <a:pt x="109" y="61"/>
                    </a:cubicBezTo>
                    <a:cubicBezTo>
                      <a:pt x="96" y="65"/>
                      <a:pt x="83" y="70"/>
                      <a:pt x="70" y="77"/>
                    </a:cubicBezTo>
                    <a:cubicBezTo>
                      <a:pt x="57" y="83"/>
                      <a:pt x="43" y="88"/>
                      <a:pt x="30" y="95"/>
                    </a:cubicBezTo>
                    <a:cubicBezTo>
                      <a:pt x="26" y="96"/>
                      <a:pt x="23" y="98"/>
                      <a:pt x="19" y="99"/>
                    </a:cubicBezTo>
                    <a:cubicBezTo>
                      <a:pt x="18" y="99"/>
                      <a:pt x="15" y="100"/>
                      <a:pt x="15" y="100"/>
                    </a:cubicBezTo>
                    <a:cubicBezTo>
                      <a:pt x="16" y="99"/>
                      <a:pt x="18" y="98"/>
                      <a:pt x="19" y="98"/>
                    </a:cubicBezTo>
                    <a:cubicBezTo>
                      <a:pt x="26" y="94"/>
                      <a:pt x="33" y="91"/>
                      <a:pt x="39" y="88"/>
                    </a:cubicBezTo>
                    <a:cubicBezTo>
                      <a:pt x="54" y="81"/>
                      <a:pt x="70" y="75"/>
                      <a:pt x="85" y="69"/>
                    </a:cubicBezTo>
                    <a:cubicBezTo>
                      <a:pt x="91" y="66"/>
                      <a:pt x="98" y="64"/>
                      <a:pt x="105" y="61"/>
                    </a:cubicBezTo>
                    <a:cubicBezTo>
                      <a:pt x="107" y="60"/>
                      <a:pt x="110" y="60"/>
                      <a:pt x="112" y="58"/>
                    </a:cubicBezTo>
                    <a:cubicBezTo>
                      <a:pt x="113" y="58"/>
                      <a:pt x="114" y="57"/>
                      <a:pt x="116" y="57"/>
                    </a:cubicBezTo>
                    <a:cubicBezTo>
                      <a:pt x="116" y="56"/>
                      <a:pt x="117" y="56"/>
                      <a:pt x="118" y="56"/>
                    </a:cubicBezTo>
                    <a:cubicBezTo>
                      <a:pt x="118" y="56"/>
                      <a:pt x="118" y="57"/>
                      <a:pt x="118" y="57"/>
                    </a:cubicBezTo>
                    <a:close/>
                    <a:moveTo>
                      <a:pt x="22" y="111"/>
                    </a:moveTo>
                    <a:cubicBezTo>
                      <a:pt x="22" y="111"/>
                      <a:pt x="22" y="111"/>
                      <a:pt x="22" y="110"/>
                    </a:cubicBezTo>
                    <a:cubicBezTo>
                      <a:pt x="30" y="107"/>
                      <a:pt x="38" y="103"/>
                      <a:pt x="45" y="100"/>
                    </a:cubicBezTo>
                    <a:cubicBezTo>
                      <a:pt x="51" y="97"/>
                      <a:pt x="57" y="95"/>
                      <a:pt x="62" y="93"/>
                    </a:cubicBezTo>
                    <a:cubicBezTo>
                      <a:pt x="57" y="96"/>
                      <a:pt x="51" y="98"/>
                      <a:pt x="45" y="101"/>
                    </a:cubicBezTo>
                    <a:cubicBezTo>
                      <a:pt x="39" y="105"/>
                      <a:pt x="31" y="109"/>
                      <a:pt x="25" y="114"/>
                    </a:cubicBezTo>
                    <a:cubicBezTo>
                      <a:pt x="24" y="113"/>
                      <a:pt x="23" y="112"/>
                      <a:pt x="22" y="111"/>
                    </a:cubicBezTo>
                    <a:close/>
                    <a:moveTo>
                      <a:pt x="35" y="121"/>
                    </a:moveTo>
                    <a:cubicBezTo>
                      <a:pt x="41" y="119"/>
                      <a:pt x="47" y="116"/>
                      <a:pt x="52" y="113"/>
                    </a:cubicBezTo>
                    <a:cubicBezTo>
                      <a:pt x="60" y="109"/>
                      <a:pt x="68" y="106"/>
                      <a:pt x="76" y="103"/>
                    </a:cubicBezTo>
                    <a:cubicBezTo>
                      <a:pt x="71" y="106"/>
                      <a:pt x="65" y="108"/>
                      <a:pt x="60" y="112"/>
                    </a:cubicBezTo>
                    <a:cubicBezTo>
                      <a:pt x="57" y="113"/>
                      <a:pt x="55" y="114"/>
                      <a:pt x="52" y="116"/>
                    </a:cubicBezTo>
                    <a:cubicBezTo>
                      <a:pt x="49" y="119"/>
                      <a:pt x="45" y="121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39" y="123"/>
                      <a:pt x="37" y="122"/>
                      <a:pt x="35" y="121"/>
                    </a:cubicBezTo>
                    <a:close/>
                    <a:moveTo>
                      <a:pt x="43" y="123"/>
                    </a:moveTo>
                    <a:cubicBezTo>
                      <a:pt x="51" y="121"/>
                      <a:pt x="58" y="117"/>
                      <a:pt x="65" y="114"/>
                    </a:cubicBezTo>
                    <a:cubicBezTo>
                      <a:pt x="71" y="111"/>
                      <a:pt x="77" y="108"/>
                      <a:pt x="83" y="105"/>
                    </a:cubicBezTo>
                    <a:cubicBezTo>
                      <a:pt x="79" y="108"/>
                      <a:pt x="74" y="111"/>
                      <a:pt x="69" y="114"/>
                    </a:cubicBezTo>
                    <a:cubicBezTo>
                      <a:pt x="66" y="115"/>
                      <a:pt x="64" y="117"/>
                      <a:pt x="61" y="119"/>
                    </a:cubicBezTo>
                    <a:cubicBezTo>
                      <a:pt x="60" y="120"/>
                      <a:pt x="58" y="121"/>
                      <a:pt x="57" y="122"/>
                    </a:cubicBezTo>
                    <a:cubicBezTo>
                      <a:pt x="52" y="123"/>
                      <a:pt x="48" y="124"/>
                      <a:pt x="43" y="123"/>
                    </a:cubicBezTo>
                    <a:close/>
                    <a:moveTo>
                      <a:pt x="116" y="97"/>
                    </a:moveTo>
                    <a:cubicBezTo>
                      <a:pt x="115" y="98"/>
                      <a:pt x="115" y="99"/>
                      <a:pt x="114" y="101"/>
                    </a:cubicBezTo>
                    <a:cubicBezTo>
                      <a:pt x="112" y="101"/>
                      <a:pt x="110" y="103"/>
                      <a:pt x="108" y="104"/>
                    </a:cubicBezTo>
                    <a:cubicBezTo>
                      <a:pt x="101" y="107"/>
                      <a:pt x="93" y="111"/>
                      <a:pt x="86" y="115"/>
                    </a:cubicBezTo>
                    <a:cubicBezTo>
                      <a:pt x="82" y="117"/>
                      <a:pt x="78" y="119"/>
                      <a:pt x="73" y="121"/>
                    </a:cubicBezTo>
                    <a:cubicBezTo>
                      <a:pt x="69" y="123"/>
                      <a:pt x="75" y="120"/>
                      <a:pt x="76" y="119"/>
                    </a:cubicBezTo>
                    <a:cubicBezTo>
                      <a:pt x="78" y="118"/>
                      <a:pt x="80" y="117"/>
                      <a:pt x="82" y="116"/>
                    </a:cubicBezTo>
                    <a:cubicBezTo>
                      <a:pt x="87" y="113"/>
                      <a:pt x="93" y="109"/>
                      <a:pt x="98" y="106"/>
                    </a:cubicBezTo>
                    <a:cubicBezTo>
                      <a:pt x="104" y="103"/>
                      <a:pt x="110" y="101"/>
                      <a:pt x="116" y="97"/>
                    </a:cubicBezTo>
                    <a:close/>
                    <a:moveTo>
                      <a:pt x="109" y="112"/>
                    </a:moveTo>
                    <a:cubicBezTo>
                      <a:pt x="109" y="112"/>
                      <a:pt x="109" y="112"/>
                      <a:pt x="109" y="112"/>
                    </a:cubicBezTo>
                    <a:cubicBezTo>
                      <a:pt x="104" y="114"/>
                      <a:pt x="99" y="117"/>
                      <a:pt x="95" y="120"/>
                    </a:cubicBezTo>
                    <a:cubicBezTo>
                      <a:pt x="93" y="121"/>
                      <a:pt x="90" y="123"/>
                      <a:pt x="88" y="124"/>
                    </a:cubicBezTo>
                    <a:cubicBezTo>
                      <a:pt x="87" y="124"/>
                      <a:pt x="85" y="125"/>
                      <a:pt x="84" y="126"/>
                    </a:cubicBezTo>
                    <a:cubicBezTo>
                      <a:pt x="84" y="126"/>
                      <a:pt x="84" y="126"/>
                      <a:pt x="84" y="126"/>
                    </a:cubicBezTo>
                    <a:cubicBezTo>
                      <a:pt x="84" y="126"/>
                      <a:pt x="84" y="126"/>
                      <a:pt x="84" y="126"/>
                    </a:cubicBezTo>
                    <a:cubicBezTo>
                      <a:pt x="84" y="125"/>
                      <a:pt x="87" y="123"/>
                      <a:pt x="87" y="123"/>
                    </a:cubicBezTo>
                    <a:cubicBezTo>
                      <a:pt x="96" y="118"/>
                      <a:pt x="104" y="113"/>
                      <a:pt x="112" y="106"/>
                    </a:cubicBezTo>
                    <a:cubicBezTo>
                      <a:pt x="111" y="108"/>
                      <a:pt x="110" y="110"/>
                      <a:pt x="109" y="112"/>
                    </a:cubicBezTo>
                    <a:close/>
                    <a:moveTo>
                      <a:pt x="78" y="125"/>
                    </a:moveTo>
                    <a:cubicBezTo>
                      <a:pt x="83" y="123"/>
                      <a:pt x="87" y="121"/>
                      <a:pt x="92" y="118"/>
                    </a:cubicBezTo>
                    <a:cubicBezTo>
                      <a:pt x="96" y="116"/>
                      <a:pt x="100" y="113"/>
                      <a:pt x="105" y="111"/>
                    </a:cubicBezTo>
                    <a:cubicBezTo>
                      <a:pt x="102" y="113"/>
                      <a:pt x="100" y="114"/>
                      <a:pt x="97" y="116"/>
                    </a:cubicBezTo>
                    <a:cubicBezTo>
                      <a:pt x="92" y="119"/>
                      <a:pt x="87" y="122"/>
                      <a:pt x="83" y="126"/>
                    </a:cubicBezTo>
                    <a:cubicBezTo>
                      <a:pt x="81" y="125"/>
                      <a:pt x="79" y="125"/>
                      <a:pt x="78" y="125"/>
                    </a:cubicBezTo>
                    <a:close/>
                    <a:moveTo>
                      <a:pt x="71" y="123"/>
                    </a:moveTo>
                    <a:cubicBezTo>
                      <a:pt x="82" y="118"/>
                      <a:pt x="93" y="112"/>
                      <a:pt x="103" y="107"/>
                    </a:cubicBezTo>
                    <a:cubicBezTo>
                      <a:pt x="101" y="109"/>
                      <a:pt x="99" y="110"/>
                      <a:pt x="98" y="111"/>
                    </a:cubicBezTo>
                    <a:cubicBezTo>
                      <a:pt x="90" y="115"/>
                      <a:pt x="83" y="120"/>
                      <a:pt x="76" y="124"/>
                    </a:cubicBezTo>
                    <a:cubicBezTo>
                      <a:pt x="74" y="124"/>
                      <a:pt x="73" y="123"/>
                      <a:pt x="71" y="123"/>
                    </a:cubicBezTo>
                    <a:close/>
                    <a:moveTo>
                      <a:pt x="112" y="106"/>
                    </a:moveTo>
                    <a:cubicBezTo>
                      <a:pt x="105" y="111"/>
                      <a:pt x="96" y="115"/>
                      <a:pt x="89" y="119"/>
                    </a:cubicBezTo>
                    <a:cubicBezTo>
                      <a:pt x="85" y="121"/>
                      <a:pt x="79" y="123"/>
                      <a:pt x="78" y="124"/>
                    </a:cubicBezTo>
                    <a:cubicBezTo>
                      <a:pt x="82" y="121"/>
                      <a:pt x="87" y="118"/>
                      <a:pt x="92" y="115"/>
                    </a:cubicBezTo>
                    <a:cubicBezTo>
                      <a:pt x="96" y="113"/>
                      <a:pt x="100" y="110"/>
                      <a:pt x="104" y="108"/>
                    </a:cubicBezTo>
                    <a:cubicBezTo>
                      <a:pt x="106" y="107"/>
                      <a:pt x="107" y="106"/>
                      <a:pt x="109" y="105"/>
                    </a:cubicBezTo>
                    <a:cubicBezTo>
                      <a:pt x="109" y="104"/>
                      <a:pt x="110" y="104"/>
                      <a:pt x="110" y="104"/>
                    </a:cubicBezTo>
                    <a:cubicBezTo>
                      <a:pt x="111" y="103"/>
                      <a:pt x="113" y="102"/>
                      <a:pt x="114" y="102"/>
                    </a:cubicBezTo>
                    <a:cubicBezTo>
                      <a:pt x="114" y="103"/>
                      <a:pt x="113" y="104"/>
                      <a:pt x="112" y="106"/>
                    </a:cubicBezTo>
                    <a:cubicBezTo>
                      <a:pt x="112" y="105"/>
                      <a:pt x="112" y="105"/>
                      <a:pt x="112" y="106"/>
                    </a:cubicBezTo>
                    <a:close/>
                    <a:moveTo>
                      <a:pt x="71" y="122"/>
                    </a:moveTo>
                    <a:cubicBezTo>
                      <a:pt x="69" y="122"/>
                      <a:pt x="68" y="121"/>
                      <a:pt x="67" y="120"/>
                    </a:cubicBezTo>
                    <a:cubicBezTo>
                      <a:pt x="73" y="118"/>
                      <a:pt x="79" y="115"/>
                      <a:pt x="86" y="112"/>
                    </a:cubicBezTo>
                    <a:cubicBezTo>
                      <a:pt x="80" y="115"/>
                      <a:pt x="75" y="119"/>
                      <a:pt x="71" y="122"/>
                    </a:cubicBezTo>
                    <a:close/>
                    <a:moveTo>
                      <a:pt x="86" y="126"/>
                    </a:moveTo>
                    <a:cubicBezTo>
                      <a:pt x="92" y="123"/>
                      <a:pt x="98" y="119"/>
                      <a:pt x="103" y="115"/>
                    </a:cubicBezTo>
                    <a:cubicBezTo>
                      <a:pt x="104" y="115"/>
                      <a:pt x="105" y="114"/>
                      <a:pt x="106" y="114"/>
                    </a:cubicBezTo>
                    <a:cubicBezTo>
                      <a:pt x="108" y="113"/>
                      <a:pt x="108" y="113"/>
                      <a:pt x="107" y="113"/>
                    </a:cubicBezTo>
                    <a:cubicBezTo>
                      <a:pt x="106" y="115"/>
                      <a:pt x="105" y="116"/>
                      <a:pt x="103" y="117"/>
                    </a:cubicBezTo>
                    <a:cubicBezTo>
                      <a:pt x="100" y="119"/>
                      <a:pt x="97" y="122"/>
                      <a:pt x="94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91" y="125"/>
                      <a:pt x="88" y="126"/>
                      <a:pt x="86" y="126"/>
                    </a:cubicBezTo>
                    <a:close/>
                    <a:moveTo>
                      <a:pt x="96" y="123"/>
                    </a:moveTo>
                    <a:cubicBezTo>
                      <a:pt x="98" y="122"/>
                      <a:pt x="101" y="120"/>
                      <a:pt x="103" y="119"/>
                    </a:cubicBezTo>
                    <a:cubicBezTo>
                      <a:pt x="102" y="119"/>
                      <a:pt x="101" y="120"/>
                      <a:pt x="100" y="121"/>
                    </a:cubicBezTo>
                    <a:cubicBezTo>
                      <a:pt x="99" y="122"/>
                      <a:pt x="97" y="123"/>
                      <a:pt x="96" y="123"/>
                    </a:cubicBezTo>
                    <a:close/>
                    <a:moveTo>
                      <a:pt x="116" y="96"/>
                    </a:moveTo>
                    <a:cubicBezTo>
                      <a:pt x="116" y="96"/>
                      <a:pt x="116" y="96"/>
                      <a:pt x="116" y="96"/>
                    </a:cubicBezTo>
                    <a:cubicBezTo>
                      <a:pt x="115" y="96"/>
                      <a:pt x="115" y="97"/>
                      <a:pt x="114" y="97"/>
                    </a:cubicBezTo>
                    <a:cubicBezTo>
                      <a:pt x="114" y="97"/>
                      <a:pt x="114" y="97"/>
                      <a:pt x="114" y="97"/>
                    </a:cubicBezTo>
                    <a:cubicBezTo>
                      <a:pt x="107" y="101"/>
                      <a:pt x="100" y="104"/>
                      <a:pt x="94" y="108"/>
                    </a:cubicBezTo>
                    <a:cubicBezTo>
                      <a:pt x="84" y="112"/>
                      <a:pt x="75" y="116"/>
                      <a:pt x="66" y="120"/>
                    </a:cubicBezTo>
                    <a:cubicBezTo>
                      <a:pt x="66" y="120"/>
                      <a:pt x="65" y="120"/>
                      <a:pt x="65" y="120"/>
                    </a:cubicBezTo>
                    <a:cubicBezTo>
                      <a:pt x="65" y="119"/>
                      <a:pt x="64" y="119"/>
                      <a:pt x="63" y="120"/>
                    </a:cubicBezTo>
                    <a:cubicBezTo>
                      <a:pt x="63" y="120"/>
                      <a:pt x="63" y="120"/>
                      <a:pt x="63" y="120"/>
                    </a:cubicBezTo>
                    <a:cubicBezTo>
                      <a:pt x="63" y="120"/>
                      <a:pt x="62" y="120"/>
                      <a:pt x="62" y="121"/>
                    </a:cubicBezTo>
                    <a:cubicBezTo>
                      <a:pt x="62" y="121"/>
                      <a:pt x="62" y="121"/>
                      <a:pt x="62" y="121"/>
                    </a:cubicBezTo>
                    <a:cubicBezTo>
                      <a:pt x="61" y="121"/>
                      <a:pt x="60" y="121"/>
                      <a:pt x="60" y="121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3" y="120"/>
                      <a:pt x="65" y="118"/>
                      <a:pt x="68" y="117"/>
                    </a:cubicBezTo>
                    <a:cubicBezTo>
                      <a:pt x="72" y="114"/>
                      <a:pt x="76" y="113"/>
                      <a:pt x="80" y="111"/>
                    </a:cubicBezTo>
                    <a:cubicBezTo>
                      <a:pt x="85" y="109"/>
                      <a:pt x="89" y="106"/>
                      <a:pt x="94" y="103"/>
                    </a:cubicBezTo>
                    <a:cubicBezTo>
                      <a:pt x="101" y="99"/>
                      <a:pt x="109" y="95"/>
                      <a:pt x="117" y="91"/>
                    </a:cubicBezTo>
                    <a:cubicBezTo>
                      <a:pt x="117" y="92"/>
                      <a:pt x="117" y="92"/>
                      <a:pt x="117" y="93"/>
                    </a:cubicBezTo>
                    <a:cubicBezTo>
                      <a:pt x="117" y="94"/>
                      <a:pt x="116" y="95"/>
                      <a:pt x="116" y="96"/>
                    </a:cubicBezTo>
                    <a:close/>
                    <a:moveTo>
                      <a:pt x="116" y="49"/>
                    </a:moveTo>
                    <a:cubicBezTo>
                      <a:pt x="107" y="54"/>
                      <a:pt x="97" y="57"/>
                      <a:pt x="88" y="60"/>
                    </a:cubicBezTo>
                    <a:cubicBezTo>
                      <a:pt x="85" y="61"/>
                      <a:pt x="82" y="62"/>
                      <a:pt x="80" y="63"/>
                    </a:cubicBezTo>
                    <a:cubicBezTo>
                      <a:pt x="77" y="64"/>
                      <a:pt x="74" y="65"/>
                      <a:pt x="71" y="66"/>
                    </a:cubicBezTo>
                    <a:cubicBezTo>
                      <a:pt x="57" y="72"/>
                      <a:pt x="44" y="77"/>
                      <a:pt x="31" y="83"/>
                    </a:cubicBezTo>
                    <a:cubicBezTo>
                      <a:pt x="25" y="86"/>
                      <a:pt x="18" y="89"/>
                      <a:pt x="12" y="92"/>
                    </a:cubicBezTo>
                    <a:cubicBezTo>
                      <a:pt x="19" y="88"/>
                      <a:pt x="26" y="85"/>
                      <a:pt x="34" y="82"/>
                    </a:cubicBezTo>
                    <a:cubicBezTo>
                      <a:pt x="41" y="79"/>
                      <a:pt x="47" y="75"/>
                      <a:pt x="55" y="72"/>
                    </a:cubicBezTo>
                    <a:cubicBezTo>
                      <a:pt x="62" y="68"/>
                      <a:pt x="70" y="65"/>
                      <a:pt x="78" y="62"/>
                    </a:cubicBezTo>
                    <a:cubicBezTo>
                      <a:pt x="86" y="59"/>
                      <a:pt x="93" y="55"/>
                      <a:pt x="101" y="51"/>
                    </a:cubicBezTo>
                    <a:cubicBezTo>
                      <a:pt x="102" y="51"/>
                      <a:pt x="103" y="51"/>
                      <a:pt x="103" y="50"/>
                    </a:cubicBezTo>
                    <a:cubicBezTo>
                      <a:pt x="107" y="49"/>
                      <a:pt x="111" y="47"/>
                      <a:pt x="114" y="44"/>
                    </a:cubicBezTo>
                    <a:cubicBezTo>
                      <a:pt x="115" y="46"/>
                      <a:pt x="115" y="47"/>
                      <a:pt x="116" y="49"/>
                    </a:cubicBezTo>
                    <a:close/>
                    <a:moveTo>
                      <a:pt x="109" y="37"/>
                    </a:moveTo>
                    <a:cubicBezTo>
                      <a:pt x="81" y="49"/>
                      <a:pt x="53" y="61"/>
                      <a:pt x="26" y="74"/>
                    </a:cubicBezTo>
                    <a:cubicBezTo>
                      <a:pt x="20" y="77"/>
                      <a:pt x="14" y="80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8" y="82"/>
                      <a:pt x="10" y="80"/>
                      <a:pt x="10" y="80"/>
                    </a:cubicBezTo>
                    <a:cubicBezTo>
                      <a:pt x="12" y="79"/>
                      <a:pt x="13" y="78"/>
                      <a:pt x="15" y="77"/>
                    </a:cubicBezTo>
                    <a:cubicBezTo>
                      <a:pt x="18" y="75"/>
                      <a:pt x="21" y="74"/>
                      <a:pt x="25" y="72"/>
                    </a:cubicBezTo>
                    <a:cubicBezTo>
                      <a:pt x="39" y="65"/>
                      <a:pt x="53" y="58"/>
                      <a:pt x="67" y="52"/>
                    </a:cubicBezTo>
                    <a:cubicBezTo>
                      <a:pt x="67" y="51"/>
                      <a:pt x="68" y="51"/>
                      <a:pt x="69" y="51"/>
                    </a:cubicBezTo>
                    <a:cubicBezTo>
                      <a:pt x="77" y="47"/>
                      <a:pt x="86" y="44"/>
                      <a:pt x="94" y="40"/>
                    </a:cubicBezTo>
                    <a:cubicBezTo>
                      <a:pt x="96" y="40"/>
                      <a:pt x="97" y="39"/>
                      <a:pt x="98" y="39"/>
                    </a:cubicBezTo>
                    <a:cubicBezTo>
                      <a:pt x="99" y="38"/>
                      <a:pt x="100" y="38"/>
                      <a:pt x="101" y="37"/>
                    </a:cubicBezTo>
                    <a:cubicBezTo>
                      <a:pt x="102" y="37"/>
                      <a:pt x="102" y="37"/>
                      <a:pt x="102" y="37"/>
                    </a:cubicBezTo>
                    <a:cubicBezTo>
                      <a:pt x="104" y="36"/>
                      <a:pt x="105" y="35"/>
                      <a:pt x="107" y="35"/>
                    </a:cubicBezTo>
                    <a:cubicBezTo>
                      <a:pt x="108" y="35"/>
                      <a:pt x="108" y="36"/>
                      <a:pt x="109" y="37"/>
                    </a:cubicBezTo>
                    <a:close/>
                    <a:moveTo>
                      <a:pt x="103" y="31"/>
                    </a:moveTo>
                    <a:cubicBezTo>
                      <a:pt x="100" y="33"/>
                      <a:pt x="96" y="34"/>
                      <a:pt x="93" y="36"/>
                    </a:cubicBezTo>
                    <a:cubicBezTo>
                      <a:pt x="91" y="36"/>
                      <a:pt x="90" y="37"/>
                      <a:pt x="89" y="37"/>
                    </a:cubicBezTo>
                    <a:cubicBezTo>
                      <a:pt x="84" y="39"/>
                      <a:pt x="78" y="41"/>
                      <a:pt x="73" y="43"/>
                    </a:cubicBezTo>
                    <a:cubicBezTo>
                      <a:pt x="61" y="48"/>
                      <a:pt x="49" y="53"/>
                      <a:pt x="37" y="58"/>
                    </a:cubicBezTo>
                    <a:cubicBezTo>
                      <a:pt x="32" y="60"/>
                      <a:pt x="28" y="62"/>
                      <a:pt x="23" y="65"/>
                    </a:cubicBezTo>
                    <a:cubicBezTo>
                      <a:pt x="18" y="68"/>
                      <a:pt x="13" y="71"/>
                      <a:pt x="7" y="73"/>
                    </a:cubicBezTo>
                    <a:cubicBezTo>
                      <a:pt x="4" y="74"/>
                      <a:pt x="10" y="71"/>
                      <a:pt x="11" y="71"/>
                    </a:cubicBezTo>
                    <a:cubicBezTo>
                      <a:pt x="13" y="69"/>
                      <a:pt x="16" y="68"/>
                      <a:pt x="18" y="66"/>
                    </a:cubicBezTo>
                    <a:cubicBezTo>
                      <a:pt x="23" y="63"/>
                      <a:pt x="29" y="60"/>
                      <a:pt x="35" y="57"/>
                    </a:cubicBezTo>
                    <a:cubicBezTo>
                      <a:pt x="45" y="51"/>
                      <a:pt x="57" y="46"/>
                      <a:pt x="68" y="41"/>
                    </a:cubicBezTo>
                    <a:cubicBezTo>
                      <a:pt x="73" y="39"/>
                      <a:pt x="79" y="36"/>
                      <a:pt x="85" y="34"/>
                    </a:cubicBezTo>
                    <a:cubicBezTo>
                      <a:pt x="90" y="32"/>
                      <a:pt x="94" y="30"/>
                      <a:pt x="98" y="28"/>
                    </a:cubicBezTo>
                    <a:cubicBezTo>
                      <a:pt x="99" y="28"/>
                      <a:pt x="99" y="29"/>
                      <a:pt x="100" y="29"/>
                    </a:cubicBezTo>
                    <a:cubicBezTo>
                      <a:pt x="101" y="30"/>
                      <a:pt x="102" y="31"/>
                      <a:pt x="103" y="31"/>
                    </a:cubicBezTo>
                    <a:close/>
                    <a:moveTo>
                      <a:pt x="74" y="20"/>
                    </a:moveTo>
                    <a:cubicBezTo>
                      <a:pt x="73" y="21"/>
                      <a:pt x="71" y="21"/>
                      <a:pt x="70" y="22"/>
                    </a:cubicBezTo>
                    <a:cubicBezTo>
                      <a:pt x="70" y="21"/>
                      <a:pt x="70" y="21"/>
                      <a:pt x="70" y="20"/>
                    </a:cubicBezTo>
                    <a:cubicBezTo>
                      <a:pt x="72" y="20"/>
                      <a:pt x="73" y="20"/>
                      <a:pt x="74" y="20"/>
                    </a:cubicBezTo>
                    <a:close/>
                    <a:moveTo>
                      <a:pt x="66" y="20"/>
                    </a:moveTo>
                    <a:cubicBezTo>
                      <a:pt x="66" y="20"/>
                      <a:pt x="66" y="20"/>
                      <a:pt x="66" y="20"/>
                    </a:cubicBezTo>
                    <a:cubicBezTo>
                      <a:pt x="48" y="28"/>
                      <a:pt x="30" y="37"/>
                      <a:pt x="14" y="47"/>
                    </a:cubicBezTo>
                    <a:cubicBezTo>
                      <a:pt x="13" y="48"/>
                      <a:pt x="12" y="49"/>
                      <a:pt x="11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1" y="49"/>
                      <a:pt x="11" y="49"/>
                      <a:pt x="12" y="48"/>
                    </a:cubicBezTo>
                    <a:cubicBezTo>
                      <a:pt x="14" y="47"/>
                      <a:pt x="16" y="45"/>
                      <a:pt x="19" y="44"/>
                    </a:cubicBezTo>
                    <a:cubicBezTo>
                      <a:pt x="23" y="41"/>
                      <a:pt x="28" y="39"/>
                      <a:pt x="32" y="36"/>
                    </a:cubicBezTo>
                    <a:cubicBezTo>
                      <a:pt x="42" y="30"/>
                      <a:pt x="52" y="25"/>
                      <a:pt x="62" y="20"/>
                    </a:cubicBezTo>
                    <a:cubicBezTo>
                      <a:pt x="64" y="20"/>
                      <a:pt x="65" y="20"/>
                      <a:pt x="66" y="20"/>
                    </a:cubicBezTo>
                    <a:close/>
                    <a:moveTo>
                      <a:pt x="38" y="25"/>
                    </a:moveTo>
                    <a:cubicBezTo>
                      <a:pt x="41" y="24"/>
                      <a:pt x="44" y="23"/>
                      <a:pt x="48" y="22"/>
                    </a:cubicBezTo>
                    <a:cubicBezTo>
                      <a:pt x="45" y="23"/>
                      <a:pt x="42" y="24"/>
                      <a:pt x="40" y="26"/>
                    </a:cubicBezTo>
                    <a:cubicBezTo>
                      <a:pt x="33" y="29"/>
                      <a:pt x="27" y="32"/>
                      <a:pt x="20" y="36"/>
                    </a:cubicBezTo>
                    <a:cubicBezTo>
                      <a:pt x="25" y="31"/>
                      <a:pt x="31" y="27"/>
                      <a:pt x="38" y="25"/>
                    </a:cubicBezTo>
                    <a:close/>
                    <a:moveTo>
                      <a:pt x="19" y="37"/>
                    </a:moveTo>
                    <a:cubicBezTo>
                      <a:pt x="20" y="37"/>
                      <a:pt x="20" y="37"/>
                      <a:pt x="20" y="37"/>
                    </a:cubicBezTo>
                    <a:cubicBezTo>
                      <a:pt x="27" y="33"/>
                      <a:pt x="33" y="30"/>
                      <a:pt x="40" y="26"/>
                    </a:cubicBezTo>
                    <a:cubicBezTo>
                      <a:pt x="43" y="25"/>
                      <a:pt x="46" y="23"/>
                      <a:pt x="50" y="22"/>
                    </a:cubicBezTo>
                    <a:cubicBezTo>
                      <a:pt x="51" y="21"/>
                      <a:pt x="52" y="21"/>
                      <a:pt x="52" y="21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1" y="22"/>
                      <a:pt x="49" y="23"/>
                      <a:pt x="48" y="23"/>
                    </a:cubicBezTo>
                    <a:cubicBezTo>
                      <a:pt x="37" y="28"/>
                      <a:pt x="26" y="33"/>
                      <a:pt x="17" y="40"/>
                    </a:cubicBezTo>
                    <a:cubicBezTo>
                      <a:pt x="18" y="39"/>
                      <a:pt x="19" y="38"/>
                      <a:pt x="19" y="37"/>
                    </a:cubicBezTo>
                    <a:close/>
                    <a:moveTo>
                      <a:pt x="8" y="85"/>
                    </a:moveTo>
                    <a:cubicBezTo>
                      <a:pt x="19" y="78"/>
                      <a:pt x="32" y="76"/>
                      <a:pt x="43" y="70"/>
                    </a:cubicBezTo>
                    <a:cubicBezTo>
                      <a:pt x="49" y="68"/>
                      <a:pt x="54" y="65"/>
                      <a:pt x="60" y="63"/>
                    </a:cubicBezTo>
                    <a:cubicBezTo>
                      <a:pt x="47" y="69"/>
                      <a:pt x="34" y="77"/>
                      <a:pt x="20" y="83"/>
                    </a:cubicBezTo>
                    <a:cubicBezTo>
                      <a:pt x="20" y="83"/>
                      <a:pt x="19" y="84"/>
                      <a:pt x="18" y="84"/>
                    </a:cubicBezTo>
                    <a:cubicBezTo>
                      <a:pt x="15" y="86"/>
                      <a:pt x="12" y="87"/>
                      <a:pt x="9" y="89"/>
                    </a:cubicBezTo>
                    <a:cubicBezTo>
                      <a:pt x="9" y="88"/>
                      <a:pt x="8" y="86"/>
                      <a:pt x="8" y="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96"/>
              <p:cNvSpPr>
                <a:spLocks noEditPoints="1"/>
              </p:cNvSpPr>
              <p:nvPr/>
            </p:nvSpPr>
            <p:spPr bwMode="auto">
              <a:xfrm>
                <a:off x="5018" y="34"/>
                <a:ext cx="296" cy="315"/>
              </a:xfrm>
              <a:custGeom>
                <a:avLst/>
                <a:gdLst>
                  <a:gd name="T0" fmla="*/ 66 w 125"/>
                  <a:gd name="T1" fmla="*/ 127 h 133"/>
                  <a:gd name="T2" fmla="*/ 11 w 125"/>
                  <a:gd name="T3" fmla="*/ 41 h 133"/>
                  <a:gd name="T4" fmla="*/ 37 w 125"/>
                  <a:gd name="T5" fmla="*/ 92 h 133"/>
                  <a:gd name="T6" fmla="*/ 14 w 125"/>
                  <a:gd name="T7" fmla="*/ 101 h 133"/>
                  <a:gd name="T8" fmla="*/ 10 w 125"/>
                  <a:gd name="T9" fmla="*/ 93 h 133"/>
                  <a:gd name="T10" fmla="*/ 10 w 125"/>
                  <a:gd name="T11" fmla="*/ 93 h 133"/>
                  <a:gd name="T12" fmla="*/ 9 w 125"/>
                  <a:gd name="T13" fmla="*/ 93 h 133"/>
                  <a:gd name="T14" fmla="*/ 59 w 125"/>
                  <a:gd name="T15" fmla="*/ 20 h 133"/>
                  <a:gd name="T16" fmla="*/ 51 w 125"/>
                  <a:gd name="T17" fmla="*/ 28 h 133"/>
                  <a:gd name="T18" fmla="*/ 75 w 125"/>
                  <a:gd name="T19" fmla="*/ 21 h 133"/>
                  <a:gd name="T20" fmla="*/ 84 w 125"/>
                  <a:gd name="T21" fmla="*/ 28 h 133"/>
                  <a:gd name="T22" fmla="*/ 80 w 125"/>
                  <a:gd name="T23" fmla="*/ 35 h 133"/>
                  <a:gd name="T24" fmla="*/ 58 w 125"/>
                  <a:gd name="T25" fmla="*/ 31 h 133"/>
                  <a:gd name="T26" fmla="*/ 38 w 125"/>
                  <a:gd name="T27" fmla="*/ 42 h 133"/>
                  <a:gd name="T28" fmla="*/ 69 w 125"/>
                  <a:gd name="T29" fmla="*/ 30 h 133"/>
                  <a:gd name="T30" fmla="*/ 69 w 125"/>
                  <a:gd name="T31" fmla="*/ 24 h 133"/>
                  <a:gd name="T32" fmla="*/ 55 w 125"/>
                  <a:gd name="T33" fmla="*/ 30 h 133"/>
                  <a:gd name="T34" fmla="*/ 18 w 125"/>
                  <a:gd name="T35" fmla="*/ 47 h 133"/>
                  <a:gd name="T36" fmla="*/ 7 w 125"/>
                  <a:gd name="T37" fmla="*/ 59 h 133"/>
                  <a:gd name="T38" fmla="*/ 5 w 125"/>
                  <a:gd name="T39" fmla="*/ 65 h 133"/>
                  <a:gd name="T40" fmla="*/ 24 w 125"/>
                  <a:gd name="T41" fmla="*/ 60 h 133"/>
                  <a:gd name="T42" fmla="*/ 91 w 125"/>
                  <a:gd name="T43" fmla="*/ 41 h 133"/>
                  <a:gd name="T44" fmla="*/ 29 w 125"/>
                  <a:gd name="T45" fmla="*/ 65 h 133"/>
                  <a:gd name="T46" fmla="*/ 54 w 125"/>
                  <a:gd name="T47" fmla="*/ 57 h 133"/>
                  <a:gd name="T48" fmla="*/ 110 w 125"/>
                  <a:gd name="T49" fmla="*/ 40 h 133"/>
                  <a:gd name="T50" fmla="*/ 101 w 125"/>
                  <a:gd name="T51" fmla="*/ 45 h 133"/>
                  <a:gd name="T52" fmla="*/ 53 w 125"/>
                  <a:gd name="T53" fmla="*/ 70 h 133"/>
                  <a:gd name="T54" fmla="*/ 114 w 125"/>
                  <a:gd name="T55" fmla="*/ 51 h 133"/>
                  <a:gd name="T56" fmla="*/ 66 w 125"/>
                  <a:gd name="T57" fmla="*/ 75 h 133"/>
                  <a:gd name="T58" fmla="*/ 66 w 125"/>
                  <a:gd name="T59" fmla="*/ 117 h 133"/>
                  <a:gd name="T60" fmla="*/ 107 w 125"/>
                  <a:gd name="T61" fmla="*/ 94 h 133"/>
                  <a:gd name="T62" fmla="*/ 79 w 125"/>
                  <a:gd name="T63" fmla="*/ 107 h 133"/>
                  <a:gd name="T64" fmla="*/ 117 w 125"/>
                  <a:gd name="T65" fmla="*/ 89 h 133"/>
                  <a:gd name="T66" fmla="*/ 78 w 125"/>
                  <a:gd name="T67" fmla="*/ 98 h 133"/>
                  <a:gd name="T68" fmla="*/ 33 w 125"/>
                  <a:gd name="T69" fmla="*/ 121 h 133"/>
                  <a:gd name="T70" fmla="*/ 25 w 125"/>
                  <a:gd name="T71" fmla="*/ 115 h 133"/>
                  <a:gd name="T72" fmla="*/ 101 w 125"/>
                  <a:gd name="T73" fmla="*/ 87 h 133"/>
                  <a:gd name="T74" fmla="*/ 80 w 125"/>
                  <a:gd name="T75" fmla="*/ 92 h 133"/>
                  <a:gd name="T76" fmla="*/ 98 w 125"/>
                  <a:gd name="T77" fmla="*/ 83 h 133"/>
                  <a:gd name="T78" fmla="*/ 119 w 125"/>
                  <a:gd name="T79" fmla="*/ 68 h 133"/>
                  <a:gd name="T80" fmla="*/ 76 w 125"/>
                  <a:gd name="T81" fmla="*/ 87 h 133"/>
                  <a:gd name="T82" fmla="*/ 119 w 125"/>
                  <a:gd name="T83" fmla="*/ 67 h 133"/>
                  <a:gd name="T84" fmla="*/ 21 w 125"/>
                  <a:gd name="T85" fmla="*/ 105 h 133"/>
                  <a:gd name="T86" fmla="*/ 118 w 125"/>
                  <a:gd name="T87" fmla="*/ 63 h 133"/>
                  <a:gd name="T88" fmla="*/ 18 w 125"/>
                  <a:gd name="T89" fmla="*/ 98 h 133"/>
                  <a:gd name="T90" fmla="*/ 45 w 125"/>
                  <a:gd name="T91" fmla="*/ 100 h 133"/>
                  <a:gd name="T92" fmla="*/ 41 w 125"/>
                  <a:gd name="T93" fmla="*/ 123 h 133"/>
                  <a:gd name="T94" fmla="*/ 42 w 125"/>
                  <a:gd name="T95" fmla="*/ 124 h 133"/>
                  <a:gd name="T96" fmla="*/ 108 w 125"/>
                  <a:gd name="T97" fmla="*/ 112 h 133"/>
                  <a:gd name="T98" fmla="*/ 77 w 125"/>
                  <a:gd name="T99" fmla="*/ 125 h 133"/>
                  <a:gd name="T100" fmla="*/ 71 w 125"/>
                  <a:gd name="T101" fmla="*/ 123 h 133"/>
                  <a:gd name="T102" fmla="*/ 111 w 125"/>
                  <a:gd name="T103" fmla="*/ 106 h 133"/>
                  <a:gd name="T104" fmla="*/ 93 w 125"/>
                  <a:gd name="T105" fmla="*/ 124 h 133"/>
                  <a:gd name="T106" fmla="*/ 113 w 125"/>
                  <a:gd name="T107" fmla="*/ 98 h 133"/>
                  <a:gd name="T108" fmla="*/ 59 w 125"/>
                  <a:gd name="T109" fmla="*/ 121 h 133"/>
                  <a:gd name="T110" fmla="*/ 70 w 125"/>
                  <a:gd name="T111" fmla="*/ 67 h 133"/>
                  <a:gd name="T112" fmla="*/ 108 w 125"/>
                  <a:gd name="T113" fmla="*/ 37 h 133"/>
                  <a:gd name="T114" fmla="*/ 98 w 125"/>
                  <a:gd name="T115" fmla="*/ 39 h 133"/>
                  <a:gd name="T116" fmla="*/ 22 w 125"/>
                  <a:gd name="T117" fmla="*/ 65 h 133"/>
                  <a:gd name="T118" fmla="*/ 73 w 125"/>
                  <a:gd name="T119" fmla="*/ 21 h 133"/>
                  <a:gd name="T120" fmla="*/ 18 w 125"/>
                  <a:gd name="T121" fmla="*/ 44 h 133"/>
                  <a:gd name="T122" fmla="*/ 19 w 125"/>
                  <a:gd name="T123" fmla="*/ 38 h 133"/>
                  <a:gd name="T124" fmla="*/ 59 w 125"/>
                  <a:gd name="T125" fmla="*/ 6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5" h="133">
                    <a:moveTo>
                      <a:pt x="29" y="122"/>
                    </a:moveTo>
                    <a:cubicBezTo>
                      <a:pt x="38" y="128"/>
                      <a:pt x="49" y="127"/>
                      <a:pt x="59" y="125"/>
                    </a:cubicBezTo>
                    <a:cubicBezTo>
                      <a:pt x="59" y="126"/>
                      <a:pt x="58" y="128"/>
                      <a:pt x="57" y="130"/>
                    </a:cubicBezTo>
                    <a:cubicBezTo>
                      <a:pt x="56" y="132"/>
                      <a:pt x="59" y="133"/>
                      <a:pt x="60" y="131"/>
                    </a:cubicBezTo>
                    <a:cubicBezTo>
                      <a:pt x="60" y="131"/>
                      <a:pt x="60" y="130"/>
                      <a:pt x="61" y="129"/>
                    </a:cubicBezTo>
                    <a:cubicBezTo>
                      <a:pt x="61" y="129"/>
                      <a:pt x="61" y="130"/>
                      <a:pt x="61" y="130"/>
                    </a:cubicBezTo>
                    <a:cubicBezTo>
                      <a:pt x="61" y="131"/>
                      <a:pt x="63" y="131"/>
                      <a:pt x="64" y="130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5" y="130"/>
                      <a:pt x="66" y="130"/>
                      <a:pt x="66" y="128"/>
                    </a:cubicBezTo>
                    <a:cubicBezTo>
                      <a:pt x="66" y="128"/>
                      <a:pt x="66" y="128"/>
                      <a:pt x="66" y="127"/>
                    </a:cubicBezTo>
                    <a:cubicBezTo>
                      <a:pt x="67" y="127"/>
                      <a:pt x="68" y="126"/>
                      <a:pt x="67" y="125"/>
                    </a:cubicBezTo>
                    <a:cubicBezTo>
                      <a:pt x="76" y="129"/>
                      <a:pt x="86" y="131"/>
                      <a:pt x="95" y="127"/>
                    </a:cubicBezTo>
                    <a:cubicBezTo>
                      <a:pt x="106" y="122"/>
                      <a:pt x="112" y="113"/>
                      <a:pt x="116" y="102"/>
                    </a:cubicBezTo>
                    <a:cubicBezTo>
                      <a:pt x="124" y="83"/>
                      <a:pt x="125" y="58"/>
                      <a:pt x="113" y="39"/>
                    </a:cubicBezTo>
                    <a:cubicBezTo>
                      <a:pt x="104" y="25"/>
                      <a:pt x="87" y="19"/>
                      <a:pt x="70" y="18"/>
                    </a:cubicBezTo>
                    <a:cubicBezTo>
                      <a:pt x="72" y="12"/>
                      <a:pt x="75" y="7"/>
                      <a:pt x="80" y="4"/>
                    </a:cubicBezTo>
                    <a:cubicBezTo>
                      <a:pt x="82" y="3"/>
                      <a:pt x="80" y="0"/>
                      <a:pt x="79" y="1"/>
                    </a:cubicBezTo>
                    <a:cubicBezTo>
                      <a:pt x="73" y="5"/>
                      <a:pt x="69" y="11"/>
                      <a:pt x="67" y="18"/>
                    </a:cubicBezTo>
                    <a:cubicBezTo>
                      <a:pt x="65" y="18"/>
                      <a:pt x="64" y="18"/>
                      <a:pt x="62" y="18"/>
                    </a:cubicBezTo>
                    <a:cubicBezTo>
                      <a:pt x="43" y="18"/>
                      <a:pt x="23" y="25"/>
                      <a:pt x="11" y="41"/>
                    </a:cubicBezTo>
                    <a:cubicBezTo>
                      <a:pt x="0" y="57"/>
                      <a:pt x="0" y="78"/>
                      <a:pt x="8" y="96"/>
                    </a:cubicBezTo>
                    <a:cubicBezTo>
                      <a:pt x="12" y="106"/>
                      <a:pt x="20" y="115"/>
                      <a:pt x="29" y="122"/>
                    </a:cubicBezTo>
                    <a:close/>
                    <a:moveTo>
                      <a:pt x="18" y="107"/>
                    </a:moveTo>
                    <a:cubicBezTo>
                      <a:pt x="25" y="104"/>
                      <a:pt x="32" y="101"/>
                      <a:pt x="39" y="97"/>
                    </a:cubicBezTo>
                    <a:cubicBezTo>
                      <a:pt x="46" y="94"/>
                      <a:pt x="54" y="91"/>
                      <a:pt x="62" y="88"/>
                    </a:cubicBezTo>
                    <a:cubicBezTo>
                      <a:pt x="55" y="91"/>
                      <a:pt x="48" y="95"/>
                      <a:pt x="41" y="98"/>
                    </a:cubicBezTo>
                    <a:cubicBezTo>
                      <a:pt x="34" y="102"/>
                      <a:pt x="26" y="105"/>
                      <a:pt x="21" y="110"/>
                    </a:cubicBezTo>
                    <a:cubicBezTo>
                      <a:pt x="20" y="109"/>
                      <a:pt x="19" y="108"/>
                      <a:pt x="18" y="107"/>
                    </a:cubicBezTo>
                    <a:close/>
                    <a:moveTo>
                      <a:pt x="14" y="101"/>
                    </a:moveTo>
                    <a:cubicBezTo>
                      <a:pt x="22" y="101"/>
                      <a:pt x="30" y="95"/>
                      <a:pt x="37" y="92"/>
                    </a:cubicBezTo>
                    <a:cubicBezTo>
                      <a:pt x="46" y="88"/>
                      <a:pt x="55" y="85"/>
                      <a:pt x="63" y="81"/>
                    </a:cubicBezTo>
                    <a:cubicBezTo>
                      <a:pt x="73" y="76"/>
                      <a:pt x="83" y="72"/>
                      <a:pt x="93" y="68"/>
                    </a:cubicBezTo>
                    <a:cubicBezTo>
                      <a:pt x="98" y="66"/>
                      <a:pt x="103" y="64"/>
                      <a:pt x="108" y="62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3" y="65"/>
                      <a:pt x="98" y="67"/>
                      <a:pt x="93" y="69"/>
                    </a:cubicBezTo>
                    <a:cubicBezTo>
                      <a:pt x="84" y="72"/>
                      <a:pt x="75" y="76"/>
                      <a:pt x="67" y="80"/>
                    </a:cubicBezTo>
                    <a:cubicBezTo>
                      <a:pt x="58" y="83"/>
                      <a:pt x="50" y="88"/>
                      <a:pt x="41" y="92"/>
                    </a:cubicBezTo>
                    <a:cubicBezTo>
                      <a:pt x="37" y="94"/>
                      <a:pt x="33" y="97"/>
                      <a:pt x="29" y="99"/>
                    </a:cubicBezTo>
                    <a:cubicBezTo>
                      <a:pt x="25" y="102"/>
                      <a:pt x="21" y="103"/>
                      <a:pt x="17" y="106"/>
                    </a:cubicBezTo>
                    <a:cubicBezTo>
                      <a:pt x="16" y="104"/>
                      <a:pt x="15" y="103"/>
                      <a:pt x="14" y="101"/>
                    </a:cubicBezTo>
                    <a:close/>
                    <a:moveTo>
                      <a:pt x="12" y="97"/>
                    </a:moveTo>
                    <a:cubicBezTo>
                      <a:pt x="14" y="97"/>
                      <a:pt x="17" y="96"/>
                      <a:pt x="19" y="94"/>
                    </a:cubicBezTo>
                    <a:cubicBezTo>
                      <a:pt x="23" y="92"/>
                      <a:pt x="28" y="91"/>
                      <a:pt x="32" y="89"/>
                    </a:cubicBezTo>
                    <a:cubicBezTo>
                      <a:pt x="42" y="85"/>
                      <a:pt x="52" y="81"/>
                      <a:pt x="63" y="77"/>
                    </a:cubicBezTo>
                    <a:cubicBezTo>
                      <a:pt x="64" y="76"/>
                      <a:pt x="66" y="76"/>
                      <a:pt x="67" y="75"/>
                    </a:cubicBezTo>
                    <a:cubicBezTo>
                      <a:pt x="66" y="76"/>
                      <a:pt x="65" y="76"/>
                      <a:pt x="64" y="77"/>
                    </a:cubicBezTo>
                    <a:cubicBezTo>
                      <a:pt x="56" y="80"/>
                      <a:pt x="47" y="84"/>
                      <a:pt x="38" y="88"/>
                    </a:cubicBezTo>
                    <a:cubicBezTo>
                      <a:pt x="30" y="92"/>
                      <a:pt x="21" y="95"/>
                      <a:pt x="13" y="100"/>
                    </a:cubicBezTo>
                    <a:cubicBezTo>
                      <a:pt x="13" y="99"/>
                      <a:pt x="12" y="98"/>
                      <a:pt x="12" y="97"/>
                    </a:cubicBezTo>
                    <a:close/>
                    <a:moveTo>
                      <a:pt x="10" y="93"/>
                    </a:moveTo>
                    <a:cubicBezTo>
                      <a:pt x="10" y="93"/>
                      <a:pt x="10" y="93"/>
                      <a:pt x="10" y="93"/>
                    </a:cubicBezTo>
                    <a:cubicBezTo>
                      <a:pt x="14" y="92"/>
                      <a:pt x="17" y="90"/>
                      <a:pt x="21" y="89"/>
                    </a:cubicBezTo>
                    <a:cubicBezTo>
                      <a:pt x="26" y="86"/>
                      <a:pt x="30" y="84"/>
                      <a:pt x="35" y="82"/>
                    </a:cubicBezTo>
                    <a:cubicBezTo>
                      <a:pt x="45" y="78"/>
                      <a:pt x="54" y="74"/>
                      <a:pt x="64" y="70"/>
                    </a:cubicBezTo>
                    <a:cubicBezTo>
                      <a:pt x="65" y="70"/>
                      <a:pt x="66" y="69"/>
                      <a:pt x="68" y="69"/>
                    </a:cubicBezTo>
                    <a:cubicBezTo>
                      <a:pt x="65" y="70"/>
                      <a:pt x="62" y="71"/>
                      <a:pt x="60" y="72"/>
                    </a:cubicBezTo>
                    <a:cubicBezTo>
                      <a:pt x="51" y="76"/>
                      <a:pt x="42" y="80"/>
                      <a:pt x="33" y="84"/>
                    </a:cubicBezTo>
                    <a:cubicBezTo>
                      <a:pt x="29" y="86"/>
                      <a:pt x="25" y="88"/>
                      <a:pt x="21" y="90"/>
                    </a:cubicBezTo>
                    <a:cubicBezTo>
                      <a:pt x="18" y="92"/>
                      <a:pt x="14" y="94"/>
                      <a:pt x="11" y="96"/>
                    </a:cubicBezTo>
                    <a:cubicBezTo>
                      <a:pt x="11" y="95"/>
                      <a:pt x="10" y="94"/>
                      <a:pt x="10" y="93"/>
                    </a:cubicBezTo>
                    <a:close/>
                    <a:moveTo>
                      <a:pt x="18" y="85"/>
                    </a:moveTo>
                    <a:cubicBezTo>
                      <a:pt x="23" y="83"/>
                      <a:pt x="29" y="81"/>
                      <a:pt x="35" y="79"/>
                    </a:cubicBezTo>
                    <a:cubicBezTo>
                      <a:pt x="49" y="72"/>
                      <a:pt x="63" y="66"/>
                      <a:pt x="78" y="60"/>
                    </a:cubicBezTo>
                    <a:cubicBezTo>
                      <a:pt x="84" y="58"/>
                      <a:pt x="89" y="56"/>
                      <a:pt x="95" y="54"/>
                    </a:cubicBezTo>
                    <a:cubicBezTo>
                      <a:pt x="93" y="54"/>
                      <a:pt x="92" y="55"/>
                      <a:pt x="90" y="56"/>
                    </a:cubicBezTo>
                    <a:cubicBezTo>
                      <a:pt x="80" y="61"/>
                      <a:pt x="70" y="65"/>
                      <a:pt x="60" y="69"/>
                    </a:cubicBezTo>
                    <a:cubicBezTo>
                      <a:pt x="52" y="72"/>
                      <a:pt x="44" y="76"/>
                      <a:pt x="35" y="80"/>
                    </a:cubicBezTo>
                    <a:cubicBezTo>
                      <a:pt x="32" y="82"/>
                      <a:pt x="27" y="83"/>
                      <a:pt x="24" y="85"/>
                    </a:cubicBezTo>
                    <a:cubicBezTo>
                      <a:pt x="19" y="87"/>
                      <a:pt x="14" y="90"/>
                      <a:pt x="10" y="92"/>
                    </a:cubicBezTo>
                    <a:cubicBezTo>
                      <a:pt x="10" y="92"/>
                      <a:pt x="9" y="93"/>
                      <a:pt x="9" y="93"/>
                    </a:cubicBezTo>
                    <a:cubicBezTo>
                      <a:pt x="9" y="92"/>
                      <a:pt x="9" y="91"/>
                      <a:pt x="8" y="90"/>
                    </a:cubicBezTo>
                    <a:cubicBezTo>
                      <a:pt x="11" y="89"/>
                      <a:pt x="15" y="87"/>
                      <a:pt x="18" y="85"/>
                    </a:cubicBezTo>
                    <a:close/>
                    <a:moveTo>
                      <a:pt x="59" y="20"/>
                    </a:moveTo>
                    <a:cubicBezTo>
                      <a:pt x="44" y="27"/>
                      <a:pt x="30" y="35"/>
                      <a:pt x="15" y="42"/>
                    </a:cubicBezTo>
                    <a:cubicBezTo>
                      <a:pt x="15" y="42"/>
                      <a:pt x="14" y="43"/>
                      <a:pt x="14" y="43"/>
                    </a:cubicBezTo>
                    <a:cubicBezTo>
                      <a:pt x="14" y="43"/>
                      <a:pt x="14" y="42"/>
                      <a:pt x="14" y="42"/>
                    </a:cubicBezTo>
                    <a:cubicBezTo>
                      <a:pt x="16" y="41"/>
                      <a:pt x="18" y="40"/>
                      <a:pt x="19" y="39"/>
                    </a:cubicBezTo>
                    <a:cubicBezTo>
                      <a:pt x="23" y="37"/>
                      <a:pt x="27" y="34"/>
                      <a:pt x="31" y="32"/>
                    </a:cubicBezTo>
                    <a:cubicBezTo>
                      <a:pt x="38" y="28"/>
                      <a:pt x="46" y="25"/>
                      <a:pt x="54" y="21"/>
                    </a:cubicBezTo>
                    <a:cubicBezTo>
                      <a:pt x="56" y="21"/>
                      <a:pt x="58" y="21"/>
                      <a:pt x="59" y="20"/>
                    </a:cubicBezTo>
                    <a:close/>
                    <a:moveTo>
                      <a:pt x="13" y="44"/>
                    </a:moveTo>
                    <a:cubicBezTo>
                      <a:pt x="21" y="41"/>
                      <a:pt x="28" y="37"/>
                      <a:pt x="35" y="33"/>
                    </a:cubicBezTo>
                    <a:cubicBezTo>
                      <a:pt x="39" y="31"/>
                      <a:pt x="43" y="29"/>
                      <a:pt x="48" y="26"/>
                    </a:cubicBezTo>
                    <a:cubicBezTo>
                      <a:pt x="49" y="26"/>
                      <a:pt x="51" y="25"/>
                      <a:pt x="52" y="24"/>
                    </a:cubicBezTo>
                    <a:cubicBezTo>
                      <a:pt x="38" y="32"/>
                      <a:pt x="24" y="40"/>
                      <a:pt x="11" y="48"/>
                    </a:cubicBezTo>
                    <a:cubicBezTo>
                      <a:pt x="11" y="47"/>
                      <a:pt x="12" y="45"/>
                      <a:pt x="13" y="44"/>
                    </a:cubicBezTo>
                    <a:close/>
                    <a:moveTo>
                      <a:pt x="10" y="50"/>
                    </a:moveTo>
                    <a:cubicBezTo>
                      <a:pt x="13" y="49"/>
                      <a:pt x="16" y="47"/>
                      <a:pt x="20" y="45"/>
                    </a:cubicBezTo>
                    <a:cubicBezTo>
                      <a:pt x="24" y="42"/>
                      <a:pt x="30" y="39"/>
                      <a:pt x="35" y="37"/>
                    </a:cubicBezTo>
                    <a:cubicBezTo>
                      <a:pt x="40" y="34"/>
                      <a:pt x="45" y="31"/>
                      <a:pt x="51" y="28"/>
                    </a:cubicBezTo>
                    <a:cubicBezTo>
                      <a:pt x="46" y="31"/>
                      <a:pt x="41" y="34"/>
                      <a:pt x="36" y="36"/>
                    </a:cubicBezTo>
                    <a:cubicBezTo>
                      <a:pt x="31" y="39"/>
                      <a:pt x="25" y="42"/>
                      <a:pt x="20" y="45"/>
                    </a:cubicBezTo>
                    <a:cubicBezTo>
                      <a:pt x="17" y="46"/>
                      <a:pt x="14" y="48"/>
                      <a:pt x="11" y="50"/>
                    </a:cubicBezTo>
                    <a:cubicBezTo>
                      <a:pt x="11" y="50"/>
                      <a:pt x="10" y="50"/>
                      <a:pt x="10" y="50"/>
                    </a:cubicBezTo>
                    <a:cubicBezTo>
                      <a:pt x="10" y="50"/>
                      <a:pt x="10" y="50"/>
                      <a:pt x="10" y="50"/>
                    </a:cubicBezTo>
                    <a:close/>
                    <a:moveTo>
                      <a:pt x="75" y="21"/>
                    </a:moveTo>
                    <a:cubicBezTo>
                      <a:pt x="77" y="21"/>
                      <a:pt x="79" y="22"/>
                      <a:pt x="81" y="22"/>
                    </a:cubicBezTo>
                    <a:cubicBezTo>
                      <a:pt x="77" y="24"/>
                      <a:pt x="73" y="26"/>
                      <a:pt x="69" y="28"/>
                    </a:cubicBezTo>
                    <a:cubicBezTo>
                      <a:pt x="69" y="27"/>
                      <a:pt x="69" y="26"/>
                      <a:pt x="69" y="25"/>
                    </a:cubicBezTo>
                    <a:cubicBezTo>
                      <a:pt x="71" y="23"/>
                      <a:pt x="73" y="22"/>
                      <a:pt x="75" y="21"/>
                    </a:cubicBezTo>
                    <a:cubicBezTo>
                      <a:pt x="75" y="21"/>
                      <a:pt x="75" y="21"/>
                      <a:pt x="75" y="21"/>
                    </a:cubicBezTo>
                    <a:close/>
                    <a:moveTo>
                      <a:pt x="96" y="28"/>
                    </a:moveTo>
                    <a:cubicBezTo>
                      <a:pt x="82" y="34"/>
                      <a:pt x="68" y="40"/>
                      <a:pt x="53" y="46"/>
                    </a:cubicBezTo>
                    <a:cubicBezTo>
                      <a:pt x="40" y="52"/>
                      <a:pt x="27" y="58"/>
                      <a:pt x="14" y="65"/>
                    </a:cubicBezTo>
                    <a:cubicBezTo>
                      <a:pt x="12" y="66"/>
                      <a:pt x="8" y="68"/>
                      <a:pt x="5" y="69"/>
                    </a:cubicBezTo>
                    <a:cubicBezTo>
                      <a:pt x="8" y="67"/>
                      <a:pt x="11" y="65"/>
                      <a:pt x="14" y="64"/>
                    </a:cubicBezTo>
                    <a:cubicBezTo>
                      <a:pt x="20" y="60"/>
                      <a:pt x="27" y="56"/>
                      <a:pt x="33" y="53"/>
                    </a:cubicBezTo>
                    <a:cubicBezTo>
                      <a:pt x="46" y="47"/>
                      <a:pt x="58" y="41"/>
                      <a:pt x="70" y="35"/>
                    </a:cubicBezTo>
                    <a:cubicBezTo>
                      <a:pt x="75" y="35"/>
                      <a:pt x="80" y="33"/>
                      <a:pt x="85" y="31"/>
                    </a:cubicBezTo>
                    <a:cubicBezTo>
                      <a:pt x="87" y="31"/>
                      <a:pt x="86" y="28"/>
                      <a:pt x="84" y="28"/>
                    </a:cubicBezTo>
                    <a:cubicBezTo>
                      <a:pt x="83" y="29"/>
                      <a:pt x="81" y="30"/>
                      <a:pt x="79" y="30"/>
                    </a:cubicBezTo>
                    <a:cubicBezTo>
                      <a:pt x="80" y="30"/>
                      <a:pt x="81" y="30"/>
                      <a:pt x="81" y="29"/>
                    </a:cubicBezTo>
                    <a:cubicBezTo>
                      <a:pt x="81" y="29"/>
                      <a:pt x="82" y="29"/>
                      <a:pt x="82" y="29"/>
                    </a:cubicBezTo>
                    <a:cubicBezTo>
                      <a:pt x="84" y="28"/>
                      <a:pt x="85" y="27"/>
                      <a:pt x="87" y="26"/>
                    </a:cubicBezTo>
                    <a:cubicBezTo>
                      <a:pt x="88" y="26"/>
                      <a:pt x="89" y="25"/>
                      <a:pt x="89" y="25"/>
                    </a:cubicBezTo>
                    <a:cubicBezTo>
                      <a:pt x="89" y="25"/>
                      <a:pt x="89" y="25"/>
                      <a:pt x="89" y="25"/>
                    </a:cubicBezTo>
                    <a:cubicBezTo>
                      <a:pt x="92" y="25"/>
                      <a:pt x="94" y="26"/>
                      <a:pt x="96" y="28"/>
                    </a:cubicBezTo>
                    <a:close/>
                    <a:moveTo>
                      <a:pt x="96" y="28"/>
                    </a:moveTo>
                    <a:cubicBezTo>
                      <a:pt x="96" y="28"/>
                      <a:pt x="96" y="28"/>
                      <a:pt x="95" y="29"/>
                    </a:cubicBezTo>
                    <a:cubicBezTo>
                      <a:pt x="91" y="31"/>
                      <a:pt x="86" y="33"/>
                      <a:pt x="80" y="35"/>
                    </a:cubicBezTo>
                    <a:cubicBezTo>
                      <a:pt x="82" y="34"/>
                      <a:pt x="84" y="33"/>
                      <a:pt x="86" y="33"/>
                    </a:cubicBezTo>
                    <a:cubicBezTo>
                      <a:pt x="89" y="32"/>
                      <a:pt x="91" y="31"/>
                      <a:pt x="93" y="30"/>
                    </a:cubicBezTo>
                    <a:cubicBezTo>
                      <a:pt x="94" y="29"/>
                      <a:pt x="96" y="28"/>
                      <a:pt x="96" y="28"/>
                    </a:cubicBezTo>
                    <a:cubicBezTo>
                      <a:pt x="96" y="28"/>
                      <a:pt x="96" y="28"/>
                      <a:pt x="96" y="28"/>
                    </a:cubicBezTo>
                    <a:close/>
                    <a:moveTo>
                      <a:pt x="62" y="35"/>
                    </a:moveTo>
                    <a:cubicBezTo>
                      <a:pt x="63" y="35"/>
                      <a:pt x="65" y="35"/>
                      <a:pt x="67" y="35"/>
                    </a:cubicBezTo>
                    <a:cubicBezTo>
                      <a:pt x="54" y="41"/>
                      <a:pt x="41" y="46"/>
                      <a:pt x="29" y="52"/>
                    </a:cubicBezTo>
                    <a:cubicBezTo>
                      <a:pt x="39" y="47"/>
                      <a:pt x="50" y="41"/>
                      <a:pt x="61" y="35"/>
                    </a:cubicBezTo>
                    <a:cubicBezTo>
                      <a:pt x="61" y="35"/>
                      <a:pt x="61" y="35"/>
                      <a:pt x="62" y="35"/>
                    </a:cubicBezTo>
                    <a:close/>
                    <a:moveTo>
                      <a:pt x="58" y="31"/>
                    </a:moveTo>
                    <a:cubicBezTo>
                      <a:pt x="60" y="29"/>
                      <a:pt x="63" y="28"/>
                      <a:pt x="66" y="26"/>
                    </a:cubicBezTo>
                    <a:cubicBezTo>
                      <a:pt x="66" y="27"/>
                      <a:pt x="66" y="28"/>
                      <a:pt x="66" y="29"/>
                    </a:cubicBezTo>
                    <a:cubicBezTo>
                      <a:pt x="64" y="30"/>
                      <a:pt x="63" y="31"/>
                      <a:pt x="61" y="32"/>
                    </a:cubicBezTo>
                    <a:cubicBezTo>
                      <a:pt x="60" y="32"/>
                      <a:pt x="59" y="31"/>
                      <a:pt x="58" y="31"/>
                    </a:cubicBezTo>
                    <a:close/>
                    <a:moveTo>
                      <a:pt x="57" y="34"/>
                    </a:moveTo>
                    <a:cubicBezTo>
                      <a:pt x="52" y="36"/>
                      <a:pt x="48" y="38"/>
                      <a:pt x="43" y="40"/>
                    </a:cubicBezTo>
                    <a:cubicBezTo>
                      <a:pt x="32" y="46"/>
                      <a:pt x="21" y="51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13" y="56"/>
                      <a:pt x="16" y="54"/>
                      <a:pt x="19" y="52"/>
                    </a:cubicBezTo>
                    <a:cubicBezTo>
                      <a:pt x="26" y="48"/>
                      <a:pt x="32" y="45"/>
                      <a:pt x="38" y="42"/>
                    </a:cubicBezTo>
                    <a:cubicBezTo>
                      <a:pt x="44" y="39"/>
                      <a:pt x="49" y="36"/>
                      <a:pt x="54" y="33"/>
                    </a:cubicBezTo>
                    <a:cubicBezTo>
                      <a:pt x="55" y="33"/>
                      <a:pt x="56" y="34"/>
                      <a:pt x="57" y="34"/>
                    </a:cubicBezTo>
                    <a:close/>
                    <a:moveTo>
                      <a:pt x="66" y="30"/>
                    </a:moveTo>
                    <a:cubicBezTo>
                      <a:pt x="66" y="31"/>
                      <a:pt x="66" y="31"/>
                      <a:pt x="66" y="32"/>
                    </a:cubicBezTo>
                    <a:cubicBezTo>
                      <a:pt x="66" y="32"/>
                      <a:pt x="65" y="32"/>
                      <a:pt x="65" y="32"/>
                    </a:cubicBezTo>
                    <a:cubicBezTo>
                      <a:pt x="64" y="32"/>
                      <a:pt x="63" y="32"/>
                      <a:pt x="62" y="32"/>
                    </a:cubicBezTo>
                    <a:cubicBezTo>
                      <a:pt x="63" y="31"/>
                      <a:pt x="65" y="31"/>
                      <a:pt x="66" y="30"/>
                    </a:cubicBezTo>
                    <a:close/>
                    <a:moveTo>
                      <a:pt x="69" y="29"/>
                    </a:moveTo>
                    <a:cubicBezTo>
                      <a:pt x="72" y="27"/>
                      <a:pt x="76" y="25"/>
                      <a:pt x="80" y="23"/>
                    </a:cubicBezTo>
                    <a:cubicBezTo>
                      <a:pt x="76" y="25"/>
                      <a:pt x="72" y="28"/>
                      <a:pt x="69" y="30"/>
                    </a:cubicBezTo>
                    <a:cubicBezTo>
                      <a:pt x="69" y="30"/>
                      <a:pt x="69" y="29"/>
                      <a:pt x="69" y="29"/>
                    </a:cubicBezTo>
                    <a:close/>
                    <a:moveTo>
                      <a:pt x="81" y="28"/>
                    </a:moveTo>
                    <a:cubicBezTo>
                      <a:pt x="79" y="29"/>
                      <a:pt x="77" y="30"/>
                      <a:pt x="75" y="31"/>
                    </a:cubicBezTo>
                    <a:cubicBezTo>
                      <a:pt x="73" y="32"/>
                      <a:pt x="71" y="32"/>
                      <a:pt x="69" y="32"/>
                    </a:cubicBezTo>
                    <a:cubicBezTo>
                      <a:pt x="69" y="32"/>
                      <a:pt x="69" y="31"/>
                      <a:pt x="69" y="31"/>
                    </a:cubicBezTo>
                    <a:cubicBezTo>
                      <a:pt x="73" y="29"/>
                      <a:pt x="78" y="26"/>
                      <a:pt x="82" y="23"/>
                    </a:cubicBezTo>
                    <a:cubicBezTo>
                      <a:pt x="82" y="23"/>
                      <a:pt x="82" y="22"/>
                      <a:pt x="82" y="22"/>
                    </a:cubicBezTo>
                    <a:cubicBezTo>
                      <a:pt x="84" y="23"/>
                      <a:pt x="86" y="23"/>
                      <a:pt x="88" y="24"/>
                    </a:cubicBezTo>
                    <a:cubicBezTo>
                      <a:pt x="86" y="26"/>
                      <a:pt x="83" y="27"/>
                      <a:pt x="81" y="28"/>
                    </a:cubicBezTo>
                    <a:close/>
                    <a:moveTo>
                      <a:pt x="69" y="24"/>
                    </a:moveTo>
                    <a:cubicBezTo>
                      <a:pt x="69" y="24"/>
                      <a:pt x="69" y="24"/>
                      <a:pt x="69" y="24"/>
                    </a:cubicBezTo>
                    <a:cubicBezTo>
                      <a:pt x="70" y="23"/>
                      <a:pt x="71" y="22"/>
                      <a:pt x="73" y="21"/>
                    </a:cubicBezTo>
                    <a:cubicBezTo>
                      <a:pt x="71" y="22"/>
                      <a:pt x="70" y="23"/>
                      <a:pt x="69" y="24"/>
                    </a:cubicBezTo>
                    <a:close/>
                    <a:moveTo>
                      <a:pt x="66" y="25"/>
                    </a:moveTo>
                    <a:cubicBezTo>
                      <a:pt x="63" y="27"/>
                      <a:pt x="60" y="29"/>
                      <a:pt x="57" y="31"/>
                    </a:cubicBezTo>
                    <a:cubicBezTo>
                      <a:pt x="57" y="31"/>
                      <a:pt x="56" y="31"/>
                      <a:pt x="56" y="30"/>
                    </a:cubicBezTo>
                    <a:cubicBezTo>
                      <a:pt x="59" y="29"/>
                      <a:pt x="63" y="27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lose/>
                    <a:moveTo>
                      <a:pt x="60" y="27"/>
                    </a:moveTo>
                    <a:cubicBezTo>
                      <a:pt x="58" y="28"/>
                      <a:pt x="56" y="29"/>
                      <a:pt x="55" y="30"/>
                    </a:cubicBezTo>
                    <a:cubicBezTo>
                      <a:pt x="54" y="30"/>
                      <a:pt x="53" y="29"/>
                      <a:pt x="53" y="29"/>
                    </a:cubicBezTo>
                    <a:cubicBezTo>
                      <a:pt x="51" y="28"/>
                      <a:pt x="50" y="31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48" y="33"/>
                      <a:pt x="46" y="34"/>
                      <a:pt x="43" y="36"/>
                    </a:cubicBezTo>
                    <a:cubicBezTo>
                      <a:pt x="37" y="38"/>
                      <a:pt x="32" y="41"/>
                      <a:pt x="26" y="43"/>
                    </a:cubicBezTo>
                    <a:cubicBezTo>
                      <a:pt x="21" y="46"/>
                      <a:pt x="15" y="50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10" y="51"/>
                      <a:pt x="11" y="50"/>
                      <a:pt x="12" y="50"/>
                    </a:cubicBezTo>
                    <a:cubicBezTo>
                      <a:pt x="14" y="50"/>
                      <a:pt x="16" y="48"/>
                      <a:pt x="18" y="47"/>
                    </a:cubicBezTo>
                    <a:cubicBezTo>
                      <a:pt x="23" y="44"/>
                      <a:pt x="29" y="41"/>
                      <a:pt x="35" y="38"/>
                    </a:cubicBezTo>
                    <a:cubicBezTo>
                      <a:pt x="45" y="32"/>
                      <a:pt x="56" y="26"/>
                      <a:pt x="67" y="21"/>
                    </a:cubicBezTo>
                    <a:cubicBezTo>
                      <a:pt x="66" y="22"/>
                      <a:pt x="66" y="23"/>
                      <a:pt x="66" y="24"/>
                    </a:cubicBezTo>
                    <a:cubicBezTo>
                      <a:pt x="64" y="25"/>
                      <a:pt x="62" y="26"/>
                      <a:pt x="60" y="27"/>
                    </a:cubicBezTo>
                    <a:close/>
                    <a:moveTo>
                      <a:pt x="9" y="52"/>
                    </a:moveTo>
                    <a:cubicBezTo>
                      <a:pt x="12" y="51"/>
                      <a:pt x="15" y="50"/>
                      <a:pt x="18" y="48"/>
                    </a:cubicBezTo>
                    <a:cubicBezTo>
                      <a:pt x="24" y="45"/>
                      <a:pt x="30" y="42"/>
                      <a:pt x="36" y="39"/>
                    </a:cubicBezTo>
                    <a:cubicBezTo>
                      <a:pt x="42" y="37"/>
                      <a:pt x="47" y="35"/>
                      <a:pt x="52" y="32"/>
                    </a:cubicBezTo>
                    <a:cubicBezTo>
                      <a:pt x="53" y="32"/>
                      <a:pt x="53" y="32"/>
                      <a:pt x="54" y="33"/>
                    </a:cubicBezTo>
                    <a:cubicBezTo>
                      <a:pt x="38" y="41"/>
                      <a:pt x="22" y="49"/>
                      <a:pt x="7" y="59"/>
                    </a:cubicBezTo>
                    <a:cubicBezTo>
                      <a:pt x="7" y="56"/>
                      <a:pt x="8" y="54"/>
                      <a:pt x="9" y="52"/>
                    </a:cubicBezTo>
                    <a:close/>
                    <a:moveTo>
                      <a:pt x="6" y="60"/>
                    </a:moveTo>
                    <a:cubicBezTo>
                      <a:pt x="11" y="59"/>
                      <a:pt x="15" y="55"/>
                      <a:pt x="19" y="53"/>
                    </a:cubicBezTo>
                    <a:cubicBezTo>
                      <a:pt x="26" y="50"/>
                      <a:pt x="32" y="46"/>
                      <a:pt x="39" y="43"/>
                    </a:cubicBezTo>
                    <a:cubicBezTo>
                      <a:pt x="45" y="40"/>
                      <a:pt x="52" y="37"/>
                      <a:pt x="58" y="34"/>
                    </a:cubicBezTo>
                    <a:cubicBezTo>
                      <a:pt x="59" y="34"/>
                      <a:pt x="60" y="35"/>
                      <a:pt x="61" y="35"/>
                    </a:cubicBezTo>
                    <a:cubicBezTo>
                      <a:pt x="55" y="38"/>
                      <a:pt x="49" y="41"/>
                      <a:pt x="43" y="44"/>
                    </a:cubicBezTo>
                    <a:cubicBezTo>
                      <a:pt x="34" y="49"/>
                      <a:pt x="25" y="54"/>
                      <a:pt x="16" y="59"/>
                    </a:cubicBezTo>
                    <a:cubicBezTo>
                      <a:pt x="14" y="60"/>
                      <a:pt x="12" y="61"/>
                      <a:pt x="10" y="62"/>
                    </a:cubicBezTo>
                    <a:cubicBezTo>
                      <a:pt x="9" y="63"/>
                      <a:pt x="7" y="64"/>
                      <a:pt x="5" y="65"/>
                    </a:cubicBezTo>
                    <a:cubicBezTo>
                      <a:pt x="6" y="63"/>
                      <a:pt x="6" y="62"/>
                      <a:pt x="6" y="60"/>
                    </a:cubicBezTo>
                    <a:close/>
                    <a:moveTo>
                      <a:pt x="11" y="62"/>
                    </a:moveTo>
                    <a:cubicBezTo>
                      <a:pt x="15" y="60"/>
                      <a:pt x="18" y="58"/>
                      <a:pt x="22" y="57"/>
                    </a:cubicBezTo>
                    <a:cubicBezTo>
                      <a:pt x="30" y="53"/>
                      <a:pt x="38" y="49"/>
                      <a:pt x="46" y="45"/>
                    </a:cubicBezTo>
                    <a:cubicBezTo>
                      <a:pt x="51" y="43"/>
                      <a:pt x="57" y="40"/>
                      <a:pt x="62" y="38"/>
                    </a:cubicBezTo>
                    <a:cubicBezTo>
                      <a:pt x="43" y="48"/>
                      <a:pt x="23" y="56"/>
                      <a:pt x="5" y="69"/>
                    </a:cubicBezTo>
                    <a:cubicBezTo>
                      <a:pt x="5" y="68"/>
                      <a:pt x="5" y="67"/>
                      <a:pt x="5" y="66"/>
                    </a:cubicBezTo>
                    <a:cubicBezTo>
                      <a:pt x="7" y="65"/>
                      <a:pt x="9" y="63"/>
                      <a:pt x="11" y="62"/>
                    </a:cubicBezTo>
                    <a:close/>
                    <a:moveTo>
                      <a:pt x="5" y="70"/>
                    </a:moveTo>
                    <a:cubicBezTo>
                      <a:pt x="12" y="67"/>
                      <a:pt x="18" y="64"/>
                      <a:pt x="24" y="60"/>
                    </a:cubicBezTo>
                    <a:cubicBezTo>
                      <a:pt x="32" y="56"/>
                      <a:pt x="40" y="52"/>
                      <a:pt x="49" y="49"/>
                    </a:cubicBezTo>
                    <a:cubicBezTo>
                      <a:pt x="52" y="47"/>
                      <a:pt x="56" y="46"/>
                      <a:pt x="59" y="44"/>
                    </a:cubicBezTo>
                    <a:cubicBezTo>
                      <a:pt x="56" y="46"/>
                      <a:pt x="53" y="47"/>
                      <a:pt x="49" y="49"/>
                    </a:cubicBezTo>
                    <a:cubicBezTo>
                      <a:pt x="41" y="53"/>
                      <a:pt x="33" y="57"/>
                      <a:pt x="26" y="61"/>
                    </a:cubicBezTo>
                    <a:cubicBezTo>
                      <a:pt x="19" y="65"/>
                      <a:pt x="12" y="69"/>
                      <a:pt x="5" y="73"/>
                    </a:cubicBezTo>
                    <a:cubicBezTo>
                      <a:pt x="5" y="72"/>
                      <a:pt x="5" y="71"/>
                      <a:pt x="5" y="70"/>
                    </a:cubicBezTo>
                    <a:close/>
                    <a:moveTo>
                      <a:pt x="103" y="32"/>
                    </a:moveTo>
                    <a:cubicBezTo>
                      <a:pt x="104" y="33"/>
                      <a:pt x="105" y="34"/>
                      <a:pt x="106" y="35"/>
                    </a:cubicBezTo>
                    <a:cubicBezTo>
                      <a:pt x="104" y="35"/>
                      <a:pt x="102" y="36"/>
                      <a:pt x="100" y="37"/>
                    </a:cubicBezTo>
                    <a:cubicBezTo>
                      <a:pt x="97" y="38"/>
                      <a:pt x="94" y="39"/>
                      <a:pt x="91" y="41"/>
                    </a:cubicBezTo>
                    <a:cubicBezTo>
                      <a:pt x="88" y="42"/>
                      <a:pt x="84" y="43"/>
                      <a:pt x="81" y="44"/>
                    </a:cubicBezTo>
                    <a:cubicBezTo>
                      <a:pt x="77" y="46"/>
                      <a:pt x="73" y="48"/>
                      <a:pt x="70" y="49"/>
                    </a:cubicBezTo>
                    <a:cubicBezTo>
                      <a:pt x="66" y="51"/>
                      <a:pt x="63" y="52"/>
                      <a:pt x="59" y="54"/>
                    </a:cubicBezTo>
                    <a:cubicBezTo>
                      <a:pt x="45" y="59"/>
                      <a:pt x="32" y="65"/>
                      <a:pt x="18" y="71"/>
                    </a:cubicBezTo>
                    <a:cubicBezTo>
                      <a:pt x="18" y="71"/>
                      <a:pt x="17" y="71"/>
                      <a:pt x="17" y="72"/>
                    </a:cubicBezTo>
                    <a:cubicBezTo>
                      <a:pt x="21" y="69"/>
                      <a:pt x="26" y="67"/>
                      <a:pt x="30" y="65"/>
                    </a:cubicBezTo>
                    <a:cubicBezTo>
                      <a:pt x="41" y="59"/>
                      <a:pt x="52" y="54"/>
                      <a:pt x="63" y="49"/>
                    </a:cubicBezTo>
                    <a:cubicBezTo>
                      <a:pt x="73" y="45"/>
                      <a:pt x="83" y="41"/>
                      <a:pt x="93" y="37"/>
                    </a:cubicBezTo>
                    <a:cubicBezTo>
                      <a:pt x="97" y="35"/>
                      <a:pt x="100" y="34"/>
                      <a:pt x="103" y="32"/>
                    </a:cubicBezTo>
                    <a:close/>
                    <a:moveTo>
                      <a:pt x="29" y="65"/>
                    </a:moveTo>
                    <a:cubicBezTo>
                      <a:pt x="21" y="69"/>
                      <a:pt x="13" y="73"/>
                      <a:pt x="5" y="78"/>
                    </a:cubicBezTo>
                    <a:cubicBezTo>
                      <a:pt x="5" y="76"/>
                      <a:pt x="5" y="75"/>
                      <a:pt x="5" y="74"/>
                    </a:cubicBezTo>
                    <a:cubicBezTo>
                      <a:pt x="12" y="73"/>
                      <a:pt x="18" y="68"/>
                      <a:pt x="24" y="65"/>
                    </a:cubicBezTo>
                    <a:cubicBezTo>
                      <a:pt x="33" y="60"/>
                      <a:pt x="43" y="57"/>
                      <a:pt x="52" y="53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44" y="57"/>
                      <a:pt x="36" y="61"/>
                      <a:pt x="29" y="65"/>
                    </a:cubicBezTo>
                    <a:close/>
                    <a:moveTo>
                      <a:pt x="5" y="78"/>
                    </a:moveTo>
                    <a:cubicBezTo>
                      <a:pt x="8" y="77"/>
                      <a:pt x="10" y="76"/>
                      <a:pt x="13" y="74"/>
                    </a:cubicBezTo>
                    <a:cubicBezTo>
                      <a:pt x="16" y="72"/>
                      <a:pt x="21" y="70"/>
                      <a:pt x="25" y="68"/>
                    </a:cubicBezTo>
                    <a:cubicBezTo>
                      <a:pt x="35" y="64"/>
                      <a:pt x="44" y="60"/>
                      <a:pt x="54" y="57"/>
                    </a:cubicBezTo>
                    <a:cubicBezTo>
                      <a:pt x="55" y="56"/>
                      <a:pt x="56" y="56"/>
                      <a:pt x="57" y="55"/>
                    </a:cubicBezTo>
                    <a:cubicBezTo>
                      <a:pt x="56" y="56"/>
                      <a:pt x="55" y="56"/>
                      <a:pt x="54" y="57"/>
                    </a:cubicBezTo>
                    <a:cubicBezTo>
                      <a:pt x="45" y="61"/>
                      <a:pt x="36" y="66"/>
                      <a:pt x="27" y="70"/>
                    </a:cubicBezTo>
                    <a:cubicBezTo>
                      <a:pt x="20" y="74"/>
                      <a:pt x="12" y="77"/>
                      <a:pt x="6" y="82"/>
                    </a:cubicBezTo>
                    <a:cubicBezTo>
                      <a:pt x="6" y="81"/>
                      <a:pt x="6" y="80"/>
                      <a:pt x="5" y="78"/>
                    </a:cubicBezTo>
                    <a:close/>
                    <a:moveTo>
                      <a:pt x="6" y="83"/>
                    </a:moveTo>
                    <a:cubicBezTo>
                      <a:pt x="13" y="82"/>
                      <a:pt x="19" y="78"/>
                      <a:pt x="25" y="75"/>
                    </a:cubicBezTo>
                    <a:cubicBezTo>
                      <a:pt x="34" y="71"/>
                      <a:pt x="43" y="66"/>
                      <a:pt x="53" y="62"/>
                    </a:cubicBezTo>
                    <a:cubicBezTo>
                      <a:pt x="71" y="54"/>
                      <a:pt x="90" y="46"/>
                      <a:pt x="109" y="38"/>
                    </a:cubicBezTo>
                    <a:cubicBezTo>
                      <a:pt x="109" y="39"/>
                      <a:pt x="110" y="39"/>
                      <a:pt x="110" y="40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92" y="49"/>
                      <a:pt x="73" y="57"/>
                      <a:pt x="55" y="64"/>
                    </a:cubicBezTo>
                    <a:cubicBezTo>
                      <a:pt x="51" y="66"/>
                      <a:pt x="47" y="68"/>
                      <a:pt x="44" y="69"/>
                    </a:cubicBezTo>
                    <a:cubicBezTo>
                      <a:pt x="39" y="72"/>
                      <a:pt x="34" y="73"/>
                      <a:pt x="30" y="75"/>
                    </a:cubicBezTo>
                    <a:cubicBezTo>
                      <a:pt x="22" y="78"/>
                      <a:pt x="14" y="80"/>
                      <a:pt x="7" y="85"/>
                    </a:cubicBezTo>
                    <a:cubicBezTo>
                      <a:pt x="7" y="84"/>
                      <a:pt x="6" y="84"/>
                      <a:pt x="6" y="83"/>
                    </a:cubicBezTo>
                    <a:close/>
                    <a:moveTo>
                      <a:pt x="103" y="44"/>
                    </a:moveTo>
                    <a:cubicBezTo>
                      <a:pt x="102" y="45"/>
                      <a:pt x="101" y="45"/>
                      <a:pt x="99" y="46"/>
                    </a:cubicBezTo>
                    <a:cubicBezTo>
                      <a:pt x="95" y="48"/>
                      <a:pt x="91" y="50"/>
                      <a:pt x="87" y="51"/>
                    </a:cubicBezTo>
                    <a:cubicBezTo>
                      <a:pt x="91" y="49"/>
                      <a:pt x="96" y="47"/>
                      <a:pt x="101" y="45"/>
                    </a:cubicBezTo>
                    <a:cubicBezTo>
                      <a:pt x="101" y="45"/>
                      <a:pt x="102" y="44"/>
                      <a:pt x="103" y="44"/>
                    </a:cubicBezTo>
                    <a:close/>
                    <a:moveTo>
                      <a:pt x="108" y="42"/>
                    </a:moveTo>
                    <a:cubicBezTo>
                      <a:pt x="108" y="42"/>
                      <a:pt x="109" y="42"/>
                      <a:pt x="109" y="42"/>
                    </a:cubicBezTo>
                    <a:cubicBezTo>
                      <a:pt x="109" y="41"/>
                      <a:pt x="110" y="41"/>
                      <a:pt x="110" y="41"/>
                    </a:cubicBezTo>
                    <a:cubicBezTo>
                      <a:pt x="110" y="41"/>
                      <a:pt x="110" y="41"/>
                      <a:pt x="111" y="41"/>
                    </a:cubicBezTo>
                    <a:cubicBezTo>
                      <a:pt x="111" y="42"/>
                      <a:pt x="112" y="43"/>
                      <a:pt x="113" y="44"/>
                    </a:cubicBezTo>
                    <a:cubicBezTo>
                      <a:pt x="110" y="45"/>
                      <a:pt x="107" y="47"/>
                      <a:pt x="104" y="49"/>
                    </a:cubicBezTo>
                    <a:cubicBezTo>
                      <a:pt x="104" y="49"/>
                      <a:pt x="103" y="49"/>
                      <a:pt x="103" y="49"/>
                    </a:cubicBezTo>
                    <a:cubicBezTo>
                      <a:pt x="103" y="50"/>
                      <a:pt x="102" y="50"/>
                      <a:pt x="102" y="50"/>
                    </a:cubicBezTo>
                    <a:cubicBezTo>
                      <a:pt x="86" y="57"/>
                      <a:pt x="69" y="63"/>
                      <a:pt x="53" y="70"/>
                    </a:cubicBezTo>
                    <a:cubicBezTo>
                      <a:pt x="45" y="73"/>
                      <a:pt x="37" y="77"/>
                      <a:pt x="28" y="80"/>
                    </a:cubicBezTo>
                    <a:cubicBezTo>
                      <a:pt x="27" y="81"/>
                      <a:pt x="25" y="81"/>
                      <a:pt x="24" y="82"/>
                    </a:cubicBezTo>
                    <a:cubicBezTo>
                      <a:pt x="36" y="76"/>
                      <a:pt x="48" y="70"/>
                      <a:pt x="60" y="64"/>
                    </a:cubicBezTo>
                    <a:cubicBezTo>
                      <a:pt x="75" y="56"/>
                      <a:pt x="93" y="51"/>
                      <a:pt x="108" y="42"/>
                    </a:cubicBezTo>
                    <a:close/>
                    <a:moveTo>
                      <a:pt x="108" y="47"/>
                    </a:moveTo>
                    <a:cubicBezTo>
                      <a:pt x="108" y="47"/>
                      <a:pt x="108" y="47"/>
                      <a:pt x="108" y="47"/>
                    </a:cubicBezTo>
                    <a:cubicBezTo>
                      <a:pt x="108" y="47"/>
                      <a:pt x="109" y="47"/>
                      <a:pt x="109" y="46"/>
                    </a:cubicBezTo>
                    <a:cubicBezTo>
                      <a:pt x="112" y="45"/>
                      <a:pt x="109" y="47"/>
                      <a:pt x="108" y="47"/>
                    </a:cubicBezTo>
                    <a:close/>
                    <a:moveTo>
                      <a:pt x="113" y="51"/>
                    </a:moveTo>
                    <a:cubicBezTo>
                      <a:pt x="114" y="51"/>
                      <a:pt x="114" y="51"/>
                      <a:pt x="114" y="51"/>
                    </a:cubicBezTo>
                    <a:cubicBezTo>
                      <a:pt x="114" y="50"/>
                      <a:pt x="115" y="50"/>
                      <a:pt x="115" y="50"/>
                    </a:cubicBezTo>
                    <a:cubicBezTo>
                      <a:pt x="116" y="52"/>
                      <a:pt x="116" y="53"/>
                      <a:pt x="117" y="55"/>
                    </a:cubicBezTo>
                    <a:cubicBezTo>
                      <a:pt x="117" y="55"/>
                      <a:pt x="116" y="56"/>
                      <a:pt x="116" y="56"/>
                    </a:cubicBezTo>
                    <a:cubicBezTo>
                      <a:pt x="116" y="56"/>
                      <a:pt x="115" y="56"/>
                      <a:pt x="115" y="56"/>
                    </a:cubicBezTo>
                    <a:cubicBezTo>
                      <a:pt x="114" y="56"/>
                      <a:pt x="114" y="57"/>
                      <a:pt x="114" y="57"/>
                    </a:cubicBezTo>
                    <a:cubicBezTo>
                      <a:pt x="113" y="57"/>
                      <a:pt x="111" y="58"/>
                      <a:pt x="109" y="59"/>
                    </a:cubicBezTo>
                    <a:cubicBezTo>
                      <a:pt x="106" y="60"/>
                      <a:pt x="102" y="62"/>
                      <a:pt x="98" y="63"/>
                    </a:cubicBezTo>
                    <a:cubicBezTo>
                      <a:pt x="97" y="64"/>
                      <a:pt x="95" y="64"/>
                      <a:pt x="94" y="65"/>
                    </a:cubicBezTo>
                    <a:cubicBezTo>
                      <a:pt x="94" y="65"/>
                      <a:pt x="93" y="65"/>
                      <a:pt x="92" y="65"/>
                    </a:cubicBezTo>
                    <a:cubicBezTo>
                      <a:pt x="84" y="69"/>
                      <a:pt x="75" y="72"/>
                      <a:pt x="66" y="75"/>
                    </a:cubicBezTo>
                    <a:cubicBezTo>
                      <a:pt x="52" y="80"/>
                      <a:pt x="38" y="86"/>
                      <a:pt x="24" y="92"/>
                    </a:cubicBezTo>
                    <a:cubicBezTo>
                      <a:pt x="21" y="93"/>
                      <a:pt x="19" y="94"/>
                      <a:pt x="16" y="95"/>
                    </a:cubicBezTo>
                    <a:cubicBezTo>
                      <a:pt x="13" y="97"/>
                      <a:pt x="12" y="96"/>
                      <a:pt x="15" y="95"/>
                    </a:cubicBezTo>
                    <a:cubicBezTo>
                      <a:pt x="16" y="94"/>
                      <a:pt x="18" y="93"/>
                      <a:pt x="19" y="92"/>
                    </a:cubicBezTo>
                    <a:cubicBezTo>
                      <a:pt x="26" y="89"/>
                      <a:pt x="32" y="85"/>
                      <a:pt x="39" y="82"/>
                    </a:cubicBezTo>
                    <a:cubicBezTo>
                      <a:pt x="52" y="77"/>
                      <a:pt x="65" y="70"/>
                      <a:pt x="78" y="65"/>
                    </a:cubicBezTo>
                    <a:cubicBezTo>
                      <a:pt x="90" y="61"/>
                      <a:pt x="102" y="57"/>
                      <a:pt x="113" y="51"/>
                    </a:cubicBezTo>
                    <a:close/>
                    <a:moveTo>
                      <a:pt x="117" y="91"/>
                    </a:moveTo>
                    <a:cubicBezTo>
                      <a:pt x="106" y="96"/>
                      <a:pt x="97" y="101"/>
                      <a:pt x="87" y="107"/>
                    </a:cubicBezTo>
                    <a:cubicBezTo>
                      <a:pt x="80" y="110"/>
                      <a:pt x="73" y="113"/>
                      <a:pt x="66" y="117"/>
                    </a:cubicBezTo>
                    <a:cubicBezTo>
                      <a:pt x="67" y="116"/>
                      <a:pt x="68" y="116"/>
                      <a:pt x="68" y="115"/>
                    </a:cubicBezTo>
                    <a:cubicBezTo>
                      <a:pt x="74" y="111"/>
                      <a:pt x="80" y="108"/>
                      <a:pt x="85" y="105"/>
                    </a:cubicBezTo>
                    <a:cubicBezTo>
                      <a:pt x="87" y="104"/>
                      <a:pt x="88" y="103"/>
                      <a:pt x="90" y="103"/>
                    </a:cubicBezTo>
                    <a:cubicBezTo>
                      <a:pt x="91" y="102"/>
                      <a:pt x="92" y="102"/>
                      <a:pt x="92" y="102"/>
                    </a:cubicBezTo>
                    <a:cubicBezTo>
                      <a:pt x="100" y="98"/>
                      <a:pt x="108" y="95"/>
                      <a:pt x="115" y="91"/>
                    </a:cubicBezTo>
                    <a:cubicBezTo>
                      <a:pt x="116" y="91"/>
                      <a:pt x="116" y="91"/>
                      <a:pt x="117" y="90"/>
                    </a:cubicBezTo>
                    <a:cubicBezTo>
                      <a:pt x="117" y="90"/>
                      <a:pt x="117" y="91"/>
                      <a:pt x="117" y="91"/>
                    </a:cubicBezTo>
                    <a:close/>
                    <a:moveTo>
                      <a:pt x="95" y="100"/>
                    </a:moveTo>
                    <a:cubicBezTo>
                      <a:pt x="97" y="99"/>
                      <a:pt x="100" y="98"/>
                      <a:pt x="102" y="97"/>
                    </a:cubicBezTo>
                    <a:cubicBezTo>
                      <a:pt x="104" y="96"/>
                      <a:pt x="106" y="95"/>
                      <a:pt x="107" y="94"/>
                    </a:cubicBezTo>
                    <a:cubicBezTo>
                      <a:pt x="103" y="96"/>
                      <a:pt x="99" y="98"/>
                      <a:pt x="95" y="100"/>
                    </a:cubicBezTo>
                    <a:close/>
                    <a:moveTo>
                      <a:pt x="117" y="89"/>
                    </a:moveTo>
                    <a:cubicBezTo>
                      <a:pt x="117" y="89"/>
                      <a:pt x="117" y="90"/>
                      <a:pt x="116" y="90"/>
                    </a:cubicBezTo>
                    <a:cubicBezTo>
                      <a:pt x="116" y="90"/>
                      <a:pt x="116" y="90"/>
                      <a:pt x="115" y="90"/>
                    </a:cubicBezTo>
                    <a:cubicBezTo>
                      <a:pt x="115" y="91"/>
                      <a:pt x="114" y="91"/>
                      <a:pt x="114" y="91"/>
                    </a:cubicBezTo>
                    <a:cubicBezTo>
                      <a:pt x="113" y="92"/>
                      <a:pt x="112" y="92"/>
                      <a:pt x="111" y="92"/>
                    </a:cubicBezTo>
                    <a:cubicBezTo>
                      <a:pt x="109" y="93"/>
                      <a:pt x="106" y="94"/>
                      <a:pt x="104" y="95"/>
                    </a:cubicBezTo>
                    <a:cubicBezTo>
                      <a:pt x="100" y="96"/>
                      <a:pt x="96" y="98"/>
                      <a:pt x="92" y="100"/>
                    </a:cubicBezTo>
                    <a:cubicBezTo>
                      <a:pt x="91" y="101"/>
                      <a:pt x="89" y="102"/>
                      <a:pt x="88" y="103"/>
                    </a:cubicBezTo>
                    <a:cubicBezTo>
                      <a:pt x="85" y="104"/>
                      <a:pt x="82" y="105"/>
                      <a:pt x="79" y="107"/>
                    </a:cubicBezTo>
                    <a:cubicBezTo>
                      <a:pt x="72" y="110"/>
                      <a:pt x="66" y="112"/>
                      <a:pt x="59" y="115"/>
                    </a:cubicBezTo>
                    <a:cubicBezTo>
                      <a:pt x="56" y="117"/>
                      <a:pt x="53" y="119"/>
                      <a:pt x="50" y="120"/>
                    </a:cubicBezTo>
                    <a:cubicBezTo>
                      <a:pt x="48" y="121"/>
                      <a:pt x="46" y="122"/>
                      <a:pt x="44" y="122"/>
                    </a:cubicBezTo>
                    <a:cubicBezTo>
                      <a:pt x="40" y="124"/>
                      <a:pt x="44" y="122"/>
                      <a:pt x="45" y="122"/>
                    </a:cubicBezTo>
                    <a:cubicBezTo>
                      <a:pt x="48" y="120"/>
                      <a:pt x="51" y="118"/>
                      <a:pt x="53" y="116"/>
                    </a:cubicBezTo>
                    <a:cubicBezTo>
                      <a:pt x="56" y="114"/>
                      <a:pt x="59" y="113"/>
                      <a:pt x="62" y="111"/>
                    </a:cubicBezTo>
                    <a:cubicBezTo>
                      <a:pt x="69" y="107"/>
                      <a:pt x="76" y="104"/>
                      <a:pt x="83" y="101"/>
                    </a:cubicBezTo>
                    <a:cubicBezTo>
                      <a:pt x="83" y="100"/>
                      <a:pt x="84" y="100"/>
                      <a:pt x="84" y="100"/>
                    </a:cubicBezTo>
                    <a:cubicBezTo>
                      <a:pt x="96" y="95"/>
                      <a:pt x="107" y="91"/>
                      <a:pt x="118" y="86"/>
                    </a:cubicBezTo>
                    <a:cubicBezTo>
                      <a:pt x="118" y="87"/>
                      <a:pt x="117" y="88"/>
                      <a:pt x="117" y="89"/>
                    </a:cubicBezTo>
                    <a:close/>
                    <a:moveTo>
                      <a:pt x="118" y="85"/>
                    </a:moveTo>
                    <a:cubicBezTo>
                      <a:pt x="108" y="89"/>
                      <a:pt x="98" y="93"/>
                      <a:pt x="88" y="97"/>
                    </a:cubicBezTo>
                    <a:cubicBezTo>
                      <a:pt x="81" y="100"/>
                      <a:pt x="74" y="103"/>
                      <a:pt x="67" y="106"/>
                    </a:cubicBezTo>
                    <a:cubicBezTo>
                      <a:pt x="61" y="108"/>
                      <a:pt x="55" y="111"/>
                      <a:pt x="49" y="114"/>
                    </a:cubicBezTo>
                    <a:cubicBezTo>
                      <a:pt x="46" y="115"/>
                      <a:pt x="43" y="117"/>
                      <a:pt x="40" y="118"/>
                    </a:cubicBezTo>
                    <a:cubicBezTo>
                      <a:pt x="38" y="119"/>
                      <a:pt x="36" y="120"/>
                      <a:pt x="34" y="121"/>
                    </a:cubicBezTo>
                    <a:cubicBezTo>
                      <a:pt x="35" y="121"/>
                      <a:pt x="36" y="119"/>
                      <a:pt x="37" y="118"/>
                    </a:cubicBezTo>
                    <a:cubicBezTo>
                      <a:pt x="42" y="113"/>
                      <a:pt x="50" y="111"/>
                      <a:pt x="56" y="108"/>
                    </a:cubicBezTo>
                    <a:cubicBezTo>
                      <a:pt x="58" y="106"/>
                      <a:pt x="60" y="105"/>
                      <a:pt x="62" y="104"/>
                    </a:cubicBezTo>
                    <a:cubicBezTo>
                      <a:pt x="68" y="102"/>
                      <a:pt x="73" y="100"/>
                      <a:pt x="78" y="98"/>
                    </a:cubicBezTo>
                    <a:cubicBezTo>
                      <a:pt x="78" y="97"/>
                      <a:pt x="79" y="97"/>
                      <a:pt x="79" y="97"/>
                    </a:cubicBezTo>
                    <a:cubicBezTo>
                      <a:pt x="88" y="94"/>
                      <a:pt x="97" y="90"/>
                      <a:pt x="105" y="86"/>
                    </a:cubicBezTo>
                    <a:cubicBezTo>
                      <a:pt x="108" y="85"/>
                      <a:pt x="110" y="84"/>
                      <a:pt x="113" y="83"/>
                    </a:cubicBezTo>
                    <a:cubicBezTo>
                      <a:pt x="115" y="82"/>
                      <a:pt x="117" y="81"/>
                      <a:pt x="119" y="80"/>
                    </a:cubicBezTo>
                    <a:cubicBezTo>
                      <a:pt x="118" y="82"/>
                      <a:pt x="118" y="83"/>
                      <a:pt x="118" y="85"/>
                    </a:cubicBezTo>
                    <a:close/>
                    <a:moveTo>
                      <a:pt x="30" y="119"/>
                    </a:moveTo>
                    <a:cubicBezTo>
                      <a:pt x="38" y="114"/>
                      <a:pt x="47" y="111"/>
                      <a:pt x="56" y="107"/>
                    </a:cubicBezTo>
                    <a:cubicBezTo>
                      <a:pt x="54" y="108"/>
                      <a:pt x="53" y="109"/>
                      <a:pt x="51" y="110"/>
                    </a:cubicBezTo>
                    <a:cubicBezTo>
                      <a:pt x="48" y="112"/>
                      <a:pt x="44" y="113"/>
                      <a:pt x="41" y="115"/>
                    </a:cubicBezTo>
                    <a:cubicBezTo>
                      <a:pt x="38" y="116"/>
                      <a:pt x="35" y="119"/>
                      <a:pt x="33" y="121"/>
                    </a:cubicBezTo>
                    <a:cubicBezTo>
                      <a:pt x="32" y="120"/>
                      <a:pt x="31" y="119"/>
                      <a:pt x="30" y="119"/>
                    </a:cubicBezTo>
                    <a:close/>
                    <a:moveTo>
                      <a:pt x="25" y="115"/>
                    </a:moveTo>
                    <a:cubicBezTo>
                      <a:pt x="32" y="113"/>
                      <a:pt x="38" y="108"/>
                      <a:pt x="45" y="105"/>
                    </a:cubicBezTo>
                    <a:cubicBezTo>
                      <a:pt x="53" y="101"/>
                      <a:pt x="63" y="98"/>
                      <a:pt x="72" y="94"/>
                    </a:cubicBezTo>
                    <a:cubicBezTo>
                      <a:pt x="80" y="91"/>
                      <a:pt x="88" y="87"/>
                      <a:pt x="96" y="84"/>
                    </a:cubicBezTo>
                    <a:cubicBezTo>
                      <a:pt x="93" y="86"/>
                      <a:pt x="90" y="87"/>
                      <a:pt x="86" y="89"/>
                    </a:cubicBezTo>
                    <a:cubicBezTo>
                      <a:pt x="81" y="92"/>
                      <a:pt x="75" y="94"/>
                      <a:pt x="70" y="96"/>
                    </a:cubicBezTo>
                    <a:cubicBezTo>
                      <a:pt x="61" y="99"/>
                      <a:pt x="53" y="102"/>
                      <a:pt x="46" y="107"/>
                    </a:cubicBezTo>
                    <a:cubicBezTo>
                      <a:pt x="40" y="110"/>
                      <a:pt x="33" y="113"/>
                      <a:pt x="29" y="118"/>
                    </a:cubicBezTo>
                    <a:cubicBezTo>
                      <a:pt x="28" y="117"/>
                      <a:pt x="26" y="116"/>
                      <a:pt x="25" y="115"/>
                    </a:cubicBezTo>
                    <a:close/>
                    <a:moveTo>
                      <a:pt x="91" y="92"/>
                    </a:moveTo>
                    <a:cubicBezTo>
                      <a:pt x="92" y="92"/>
                      <a:pt x="94" y="91"/>
                      <a:pt x="95" y="90"/>
                    </a:cubicBezTo>
                    <a:cubicBezTo>
                      <a:pt x="94" y="91"/>
                      <a:pt x="92" y="92"/>
                      <a:pt x="91" y="92"/>
                    </a:cubicBezTo>
                    <a:close/>
                    <a:moveTo>
                      <a:pt x="113" y="82"/>
                    </a:moveTo>
                    <a:cubicBezTo>
                      <a:pt x="114" y="82"/>
                      <a:pt x="115" y="81"/>
                      <a:pt x="115" y="81"/>
                    </a:cubicBezTo>
                    <a:cubicBezTo>
                      <a:pt x="121" y="77"/>
                      <a:pt x="115" y="81"/>
                      <a:pt x="114" y="82"/>
                    </a:cubicBezTo>
                    <a:cubicBezTo>
                      <a:pt x="114" y="82"/>
                      <a:pt x="114" y="82"/>
                      <a:pt x="113" y="82"/>
                    </a:cubicBezTo>
                    <a:close/>
                    <a:moveTo>
                      <a:pt x="111" y="82"/>
                    </a:moveTo>
                    <a:cubicBezTo>
                      <a:pt x="109" y="83"/>
                      <a:pt x="108" y="84"/>
                      <a:pt x="106" y="85"/>
                    </a:cubicBezTo>
                    <a:cubicBezTo>
                      <a:pt x="104" y="86"/>
                      <a:pt x="103" y="86"/>
                      <a:pt x="101" y="87"/>
                    </a:cubicBezTo>
                    <a:cubicBezTo>
                      <a:pt x="94" y="90"/>
                      <a:pt x="86" y="93"/>
                      <a:pt x="78" y="97"/>
                    </a:cubicBezTo>
                    <a:cubicBezTo>
                      <a:pt x="77" y="97"/>
                      <a:pt x="76" y="98"/>
                      <a:pt x="75" y="98"/>
                    </a:cubicBezTo>
                    <a:cubicBezTo>
                      <a:pt x="71" y="100"/>
                      <a:pt x="67" y="101"/>
                      <a:pt x="63" y="103"/>
                    </a:cubicBezTo>
                    <a:cubicBezTo>
                      <a:pt x="63" y="103"/>
                      <a:pt x="62" y="103"/>
                      <a:pt x="61" y="104"/>
                    </a:cubicBezTo>
                    <a:cubicBezTo>
                      <a:pt x="53" y="107"/>
                      <a:pt x="45" y="111"/>
                      <a:pt x="37" y="114"/>
                    </a:cubicBezTo>
                    <a:cubicBezTo>
                      <a:pt x="35" y="115"/>
                      <a:pt x="34" y="116"/>
                      <a:pt x="32" y="117"/>
                    </a:cubicBezTo>
                    <a:cubicBezTo>
                      <a:pt x="28" y="119"/>
                      <a:pt x="32" y="116"/>
                      <a:pt x="33" y="116"/>
                    </a:cubicBezTo>
                    <a:cubicBezTo>
                      <a:pt x="35" y="114"/>
                      <a:pt x="37" y="113"/>
                      <a:pt x="39" y="112"/>
                    </a:cubicBezTo>
                    <a:cubicBezTo>
                      <a:pt x="46" y="108"/>
                      <a:pt x="51" y="104"/>
                      <a:pt x="58" y="101"/>
                    </a:cubicBezTo>
                    <a:cubicBezTo>
                      <a:pt x="66" y="98"/>
                      <a:pt x="73" y="95"/>
                      <a:pt x="80" y="92"/>
                    </a:cubicBezTo>
                    <a:cubicBezTo>
                      <a:pt x="86" y="90"/>
                      <a:pt x="92" y="87"/>
                      <a:pt x="98" y="84"/>
                    </a:cubicBezTo>
                    <a:cubicBezTo>
                      <a:pt x="101" y="83"/>
                      <a:pt x="103" y="82"/>
                      <a:pt x="106" y="81"/>
                    </a:cubicBezTo>
                    <a:cubicBezTo>
                      <a:pt x="110" y="79"/>
                      <a:pt x="115" y="77"/>
                      <a:pt x="119" y="74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19" y="75"/>
                      <a:pt x="119" y="77"/>
                      <a:pt x="119" y="79"/>
                    </a:cubicBezTo>
                    <a:cubicBezTo>
                      <a:pt x="116" y="80"/>
                      <a:pt x="114" y="81"/>
                      <a:pt x="111" y="82"/>
                    </a:cubicBezTo>
                    <a:close/>
                    <a:moveTo>
                      <a:pt x="119" y="73"/>
                    </a:moveTo>
                    <a:cubicBezTo>
                      <a:pt x="115" y="74"/>
                      <a:pt x="112" y="76"/>
                      <a:pt x="109" y="78"/>
                    </a:cubicBezTo>
                    <a:cubicBezTo>
                      <a:pt x="109" y="78"/>
                      <a:pt x="108" y="79"/>
                      <a:pt x="107" y="79"/>
                    </a:cubicBezTo>
                    <a:cubicBezTo>
                      <a:pt x="104" y="81"/>
                      <a:pt x="101" y="82"/>
                      <a:pt x="98" y="83"/>
                    </a:cubicBezTo>
                    <a:cubicBezTo>
                      <a:pt x="84" y="88"/>
                      <a:pt x="70" y="94"/>
                      <a:pt x="56" y="100"/>
                    </a:cubicBezTo>
                    <a:cubicBezTo>
                      <a:pt x="50" y="102"/>
                      <a:pt x="44" y="105"/>
                      <a:pt x="38" y="108"/>
                    </a:cubicBezTo>
                    <a:cubicBezTo>
                      <a:pt x="35" y="109"/>
                      <a:pt x="32" y="111"/>
                      <a:pt x="30" y="112"/>
                    </a:cubicBezTo>
                    <a:cubicBezTo>
                      <a:pt x="29" y="113"/>
                      <a:pt x="23" y="116"/>
                      <a:pt x="27" y="113"/>
                    </a:cubicBezTo>
                    <a:cubicBezTo>
                      <a:pt x="28" y="112"/>
                      <a:pt x="30" y="111"/>
                      <a:pt x="32" y="110"/>
                    </a:cubicBezTo>
                    <a:cubicBezTo>
                      <a:pt x="45" y="103"/>
                      <a:pt x="58" y="96"/>
                      <a:pt x="71" y="90"/>
                    </a:cubicBezTo>
                    <a:cubicBezTo>
                      <a:pt x="74" y="89"/>
                      <a:pt x="76" y="87"/>
                      <a:pt x="79" y="86"/>
                    </a:cubicBezTo>
                    <a:cubicBezTo>
                      <a:pt x="84" y="84"/>
                      <a:pt x="90" y="81"/>
                      <a:pt x="95" y="79"/>
                    </a:cubicBezTo>
                    <a:cubicBezTo>
                      <a:pt x="103" y="75"/>
                      <a:pt x="112" y="73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70"/>
                      <a:pt x="119" y="72"/>
                      <a:pt x="119" y="74"/>
                    </a:cubicBezTo>
                    <a:cubicBezTo>
                      <a:pt x="119" y="73"/>
                      <a:pt x="119" y="73"/>
                      <a:pt x="119" y="73"/>
                    </a:cubicBezTo>
                    <a:close/>
                    <a:moveTo>
                      <a:pt x="93" y="79"/>
                    </a:moveTo>
                    <a:cubicBezTo>
                      <a:pt x="98" y="77"/>
                      <a:pt x="103" y="75"/>
                      <a:pt x="108" y="73"/>
                    </a:cubicBezTo>
                    <a:cubicBezTo>
                      <a:pt x="108" y="73"/>
                      <a:pt x="107" y="73"/>
                      <a:pt x="107" y="73"/>
                    </a:cubicBezTo>
                    <a:cubicBezTo>
                      <a:pt x="103" y="75"/>
                      <a:pt x="98" y="77"/>
                      <a:pt x="93" y="79"/>
                    </a:cubicBezTo>
                    <a:close/>
                    <a:moveTo>
                      <a:pt x="119" y="67"/>
                    </a:moveTo>
                    <a:cubicBezTo>
                      <a:pt x="119" y="67"/>
                      <a:pt x="119" y="67"/>
                      <a:pt x="118" y="67"/>
                    </a:cubicBezTo>
                    <a:cubicBezTo>
                      <a:pt x="111" y="71"/>
                      <a:pt x="103" y="74"/>
                      <a:pt x="96" y="77"/>
                    </a:cubicBezTo>
                    <a:cubicBezTo>
                      <a:pt x="89" y="80"/>
                      <a:pt x="82" y="84"/>
                      <a:pt x="76" y="87"/>
                    </a:cubicBezTo>
                    <a:cubicBezTo>
                      <a:pt x="65" y="91"/>
                      <a:pt x="55" y="95"/>
                      <a:pt x="44" y="100"/>
                    </a:cubicBezTo>
                    <a:cubicBezTo>
                      <a:pt x="38" y="102"/>
                      <a:pt x="32" y="106"/>
                      <a:pt x="25" y="108"/>
                    </a:cubicBezTo>
                    <a:cubicBezTo>
                      <a:pt x="24" y="109"/>
                      <a:pt x="23" y="109"/>
                      <a:pt x="22" y="110"/>
                    </a:cubicBezTo>
                    <a:cubicBezTo>
                      <a:pt x="23" y="109"/>
                      <a:pt x="25" y="108"/>
                      <a:pt x="26" y="107"/>
                    </a:cubicBezTo>
                    <a:cubicBezTo>
                      <a:pt x="29" y="105"/>
                      <a:pt x="32" y="104"/>
                      <a:pt x="35" y="102"/>
                    </a:cubicBezTo>
                    <a:cubicBezTo>
                      <a:pt x="48" y="96"/>
                      <a:pt x="61" y="89"/>
                      <a:pt x="73" y="83"/>
                    </a:cubicBezTo>
                    <a:cubicBezTo>
                      <a:pt x="88" y="77"/>
                      <a:pt x="102" y="71"/>
                      <a:pt x="116" y="65"/>
                    </a:cubicBezTo>
                    <a:cubicBezTo>
                      <a:pt x="117" y="65"/>
                      <a:pt x="117" y="64"/>
                      <a:pt x="117" y="64"/>
                    </a:cubicBezTo>
                    <a:cubicBezTo>
                      <a:pt x="117" y="64"/>
                      <a:pt x="118" y="64"/>
                      <a:pt x="118" y="64"/>
                    </a:cubicBezTo>
                    <a:cubicBezTo>
                      <a:pt x="119" y="65"/>
                      <a:pt x="119" y="66"/>
                      <a:pt x="119" y="67"/>
                    </a:cubicBezTo>
                    <a:close/>
                    <a:moveTo>
                      <a:pt x="86" y="77"/>
                    </a:moveTo>
                    <a:cubicBezTo>
                      <a:pt x="89" y="76"/>
                      <a:pt x="92" y="74"/>
                      <a:pt x="95" y="73"/>
                    </a:cubicBezTo>
                    <a:cubicBezTo>
                      <a:pt x="99" y="71"/>
                      <a:pt x="103" y="69"/>
                      <a:pt x="107" y="68"/>
                    </a:cubicBezTo>
                    <a:cubicBezTo>
                      <a:pt x="108" y="67"/>
                      <a:pt x="110" y="67"/>
                      <a:pt x="112" y="66"/>
                    </a:cubicBezTo>
                    <a:cubicBezTo>
                      <a:pt x="112" y="66"/>
                      <a:pt x="112" y="66"/>
                      <a:pt x="112" y="66"/>
                    </a:cubicBezTo>
                    <a:cubicBezTo>
                      <a:pt x="104" y="70"/>
                      <a:pt x="95" y="73"/>
                      <a:pt x="86" y="77"/>
                    </a:cubicBezTo>
                    <a:close/>
                    <a:moveTo>
                      <a:pt x="73" y="82"/>
                    </a:moveTo>
                    <a:cubicBezTo>
                      <a:pt x="73" y="82"/>
                      <a:pt x="73" y="82"/>
                      <a:pt x="72" y="83"/>
                    </a:cubicBezTo>
                    <a:cubicBezTo>
                      <a:pt x="59" y="88"/>
                      <a:pt x="45" y="94"/>
                      <a:pt x="32" y="100"/>
                    </a:cubicBezTo>
                    <a:cubicBezTo>
                      <a:pt x="29" y="102"/>
                      <a:pt x="25" y="103"/>
                      <a:pt x="21" y="105"/>
                    </a:cubicBezTo>
                    <a:cubicBezTo>
                      <a:pt x="20" y="105"/>
                      <a:pt x="18" y="106"/>
                      <a:pt x="18" y="106"/>
                    </a:cubicBezTo>
                    <a:cubicBezTo>
                      <a:pt x="19" y="105"/>
                      <a:pt x="21" y="104"/>
                      <a:pt x="22" y="104"/>
                    </a:cubicBezTo>
                    <a:cubicBezTo>
                      <a:pt x="29" y="100"/>
                      <a:pt x="35" y="96"/>
                      <a:pt x="41" y="93"/>
                    </a:cubicBezTo>
                    <a:cubicBezTo>
                      <a:pt x="55" y="85"/>
                      <a:pt x="70" y="79"/>
                      <a:pt x="84" y="73"/>
                    </a:cubicBezTo>
                    <a:cubicBezTo>
                      <a:pt x="90" y="71"/>
                      <a:pt x="97" y="68"/>
                      <a:pt x="103" y="65"/>
                    </a:cubicBezTo>
                    <a:cubicBezTo>
                      <a:pt x="106" y="64"/>
                      <a:pt x="109" y="63"/>
                      <a:pt x="112" y="61"/>
                    </a:cubicBezTo>
                    <a:cubicBezTo>
                      <a:pt x="113" y="61"/>
                      <a:pt x="113" y="60"/>
                      <a:pt x="113" y="60"/>
                    </a:cubicBezTo>
                    <a:cubicBezTo>
                      <a:pt x="115" y="60"/>
                      <a:pt x="116" y="59"/>
                      <a:pt x="118" y="58"/>
                    </a:cubicBezTo>
                    <a:cubicBezTo>
                      <a:pt x="118" y="58"/>
                      <a:pt x="118" y="58"/>
                      <a:pt x="118" y="58"/>
                    </a:cubicBezTo>
                    <a:cubicBezTo>
                      <a:pt x="118" y="60"/>
                      <a:pt x="118" y="61"/>
                      <a:pt x="118" y="63"/>
                    </a:cubicBezTo>
                    <a:cubicBezTo>
                      <a:pt x="103" y="68"/>
                      <a:pt x="88" y="75"/>
                      <a:pt x="73" y="82"/>
                    </a:cubicBezTo>
                    <a:close/>
                    <a:moveTo>
                      <a:pt x="117" y="58"/>
                    </a:moveTo>
                    <a:cubicBezTo>
                      <a:pt x="117" y="57"/>
                      <a:pt x="117" y="57"/>
                      <a:pt x="117" y="58"/>
                    </a:cubicBezTo>
                    <a:cubicBezTo>
                      <a:pt x="116" y="58"/>
                      <a:pt x="114" y="59"/>
                      <a:pt x="113" y="60"/>
                    </a:cubicBezTo>
                    <a:cubicBezTo>
                      <a:pt x="112" y="60"/>
                      <a:pt x="110" y="61"/>
                      <a:pt x="109" y="61"/>
                    </a:cubicBezTo>
                    <a:cubicBezTo>
                      <a:pt x="95" y="66"/>
                      <a:pt x="82" y="71"/>
                      <a:pt x="69" y="77"/>
                    </a:cubicBezTo>
                    <a:cubicBezTo>
                      <a:pt x="56" y="84"/>
                      <a:pt x="42" y="89"/>
                      <a:pt x="29" y="95"/>
                    </a:cubicBezTo>
                    <a:cubicBezTo>
                      <a:pt x="25" y="97"/>
                      <a:pt x="22" y="98"/>
                      <a:pt x="18" y="100"/>
                    </a:cubicBezTo>
                    <a:cubicBezTo>
                      <a:pt x="17" y="100"/>
                      <a:pt x="15" y="100"/>
                      <a:pt x="14" y="101"/>
                    </a:cubicBezTo>
                    <a:cubicBezTo>
                      <a:pt x="15" y="100"/>
                      <a:pt x="17" y="99"/>
                      <a:pt x="18" y="98"/>
                    </a:cubicBezTo>
                    <a:cubicBezTo>
                      <a:pt x="25" y="95"/>
                      <a:pt x="32" y="92"/>
                      <a:pt x="39" y="88"/>
                    </a:cubicBezTo>
                    <a:cubicBezTo>
                      <a:pt x="53" y="81"/>
                      <a:pt x="69" y="75"/>
                      <a:pt x="84" y="69"/>
                    </a:cubicBezTo>
                    <a:cubicBezTo>
                      <a:pt x="91" y="67"/>
                      <a:pt x="97" y="64"/>
                      <a:pt x="104" y="62"/>
                    </a:cubicBezTo>
                    <a:cubicBezTo>
                      <a:pt x="107" y="61"/>
                      <a:pt x="109" y="60"/>
                      <a:pt x="111" y="59"/>
                    </a:cubicBezTo>
                    <a:cubicBezTo>
                      <a:pt x="113" y="58"/>
                      <a:pt x="114" y="58"/>
                      <a:pt x="115" y="57"/>
                    </a:cubicBezTo>
                    <a:cubicBezTo>
                      <a:pt x="115" y="57"/>
                      <a:pt x="116" y="56"/>
                      <a:pt x="117" y="56"/>
                    </a:cubicBezTo>
                    <a:cubicBezTo>
                      <a:pt x="117" y="57"/>
                      <a:pt x="117" y="57"/>
                      <a:pt x="117" y="58"/>
                    </a:cubicBezTo>
                    <a:close/>
                    <a:moveTo>
                      <a:pt x="21" y="111"/>
                    </a:moveTo>
                    <a:cubicBezTo>
                      <a:pt x="21" y="111"/>
                      <a:pt x="21" y="111"/>
                      <a:pt x="21" y="111"/>
                    </a:cubicBezTo>
                    <a:cubicBezTo>
                      <a:pt x="29" y="108"/>
                      <a:pt x="37" y="104"/>
                      <a:pt x="45" y="100"/>
                    </a:cubicBezTo>
                    <a:cubicBezTo>
                      <a:pt x="50" y="98"/>
                      <a:pt x="56" y="96"/>
                      <a:pt x="62" y="93"/>
                    </a:cubicBezTo>
                    <a:cubicBezTo>
                      <a:pt x="56" y="96"/>
                      <a:pt x="50" y="99"/>
                      <a:pt x="45" y="102"/>
                    </a:cubicBezTo>
                    <a:cubicBezTo>
                      <a:pt x="38" y="106"/>
                      <a:pt x="30" y="109"/>
                      <a:pt x="24" y="114"/>
                    </a:cubicBezTo>
                    <a:cubicBezTo>
                      <a:pt x="23" y="113"/>
                      <a:pt x="22" y="112"/>
                      <a:pt x="21" y="111"/>
                    </a:cubicBezTo>
                    <a:close/>
                    <a:moveTo>
                      <a:pt x="35" y="122"/>
                    </a:moveTo>
                    <a:cubicBezTo>
                      <a:pt x="40" y="120"/>
                      <a:pt x="46" y="116"/>
                      <a:pt x="51" y="114"/>
                    </a:cubicBezTo>
                    <a:cubicBezTo>
                      <a:pt x="59" y="110"/>
                      <a:pt x="67" y="106"/>
                      <a:pt x="75" y="103"/>
                    </a:cubicBezTo>
                    <a:cubicBezTo>
                      <a:pt x="70" y="106"/>
                      <a:pt x="64" y="109"/>
                      <a:pt x="59" y="112"/>
                    </a:cubicBezTo>
                    <a:cubicBezTo>
                      <a:pt x="56" y="113"/>
                      <a:pt x="54" y="115"/>
                      <a:pt x="51" y="117"/>
                    </a:cubicBezTo>
                    <a:cubicBezTo>
                      <a:pt x="48" y="120"/>
                      <a:pt x="44" y="121"/>
                      <a:pt x="41" y="123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0" y="123"/>
                      <a:pt x="40" y="123"/>
                      <a:pt x="40" y="123"/>
                    </a:cubicBezTo>
                    <a:cubicBezTo>
                      <a:pt x="38" y="123"/>
                      <a:pt x="36" y="122"/>
                      <a:pt x="35" y="122"/>
                    </a:cubicBezTo>
                    <a:close/>
                    <a:moveTo>
                      <a:pt x="42" y="124"/>
                    </a:moveTo>
                    <a:cubicBezTo>
                      <a:pt x="50" y="121"/>
                      <a:pt x="57" y="117"/>
                      <a:pt x="64" y="114"/>
                    </a:cubicBezTo>
                    <a:cubicBezTo>
                      <a:pt x="70" y="111"/>
                      <a:pt x="76" y="109"/>
                      <a:pt x="82" y="106"/>
                    </a:cubicBezTo>
                    <a:cubicBezTo>
                      <a:pt x="78" y="109"/>
                      <a:pt x="73" y="112"/>
                      <a:pt x="68" y="114"/>
                    </a:cubicBezTo>
                    <a:cubicBezTo>
                      <a:pt x="65" y="116"/>
                      <a:pt x="63" y="118"/>
                      <a:pt x="60" y="120"/>
                    </a:cubicBezTo>
                    <a:cubicBezTo>
                      <a:pt x="59" y="121"/>
                      <a:pt x="57" y="121"/>
                      <a:pt x="56" y="122"/>
                    </a:cubicBezTo>
                    <a:cubicBezTo>
                      <a:pt x="51" y="123"/>
                      <a:pt x="47" y="124"/>
                      <a:pt x="42" y="124"/>
                    </a:cubicBezTo>
                    <a:close/>
                    <a:moveTo>
                      <a:pt x="115" y="97"/>
                    </a:moveTo>
                    <a:cubicBezTo>
                      <a:pt x="115" y="99"/>
                      <a:pt x="114" y="100"/>
                      <a:pt x="114" y="101"/>
                    </a:cubicBezTo>
                    <a:cubicBezTo>
                      <a:pt x="111" y="102"/>
                      <a:pt x="109" y="103"/>
                      <a:pt x="107" y="104"/>
                    </a:cubicBezTo>
                    <a:cubicBezTo>
                      <a:pt x="100" y="108"/>
                      <a:pt x="92" y="111"/>
                      <a:pt x="85" y="115"/>
                    </a:cubicBezTo>
                    <a:cubicBezTo>
                      <a:pt x="81" y="117"/>
                      <a:pt x="77" y="119"/>
                      <a:pt x="73" y="121"/>
                    </a:cubicBezTo>
                    <a:cubicBezTo>
                      <a:pt x="69" y="124"/>
                      <a:pt x="74" y="120"/>
                      <a:pt x="75" y="120"/>
                    </a:cubicBezTo>
                    <a:cubicBezTo>
                      <a:pt x="77" y="119"/>
                      <a:pt x="79" y="117"/>
                      <a:pt x="81" y="116"/>
                    </a:cubicBezTo>
                    <a:cubicBezTo>
                      <a:pt x="86" y="113"/>
                      <a:pt x="92" y="110"/>
                      <a:pt x="97" y="107"/>
                    </a:cubicBezTo>
                    <a:cubicBezTo>
                      <a:pt x="104" y="104"/>
                      <a:pt x="110" y="101"/>
                      <a:pt x="115" y="97"/>
                    </a:cubicBezTo>
                    <a:close/>
                    <a:moveTo>
                      <a:pt x="108" y="112"/>
                    </a:moveTo>
                    <a:cubicBezTo>
                      <a:pt x="108" y="112"/>
                      <a:pt x="108" y="112"/>
                      <a:pt x="108" y="112"/>
                    </a:cubicBezTo>
                    <a:cubicBezTo>
                      <a:pt x="103" y="114"/>
                      <a:pt x="99" y="117"/>
                      <a:pt x="94" y="120"/>
                    </a:cubicBezTo>
                    <a:cubicBezTo>
                      <a:pt x="92" y="122"/>
                      <a:pt x="90" y="123"/>
                      <a:pt x="87" y="124"/>
                    </a:cubicBezTo>
                    <a:cubicBezTo>
                      <a:pt x="86" y="125"/>
                      <a:pt x="84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3" y="126"/>
                      <a:pt x="83" y="126"/>
                    </a:cubicBezTo>
                    <a:cubicBezTo>
                      <a:pt x="83" y="126"/>
                      <a:pt x="86" y="124"/>
                      <a:pt x="86" y="124"/>
                    </a:cubicBezTo>
                    <a:cubicBezTo>
                      <a:pt x="95" y="118"/>
                      <a:pt x="103" y="113"/>
                      <a:pt x="111" y="107"/>
                    </a:cubicBezTo>
                    <a:cubicBezTo>
                      <a:pt x="110" y="109"/>
                      <a:pt x="109" y="110"/>
                      <a:pt x="108" y="112"/>
                    </a:cubicBezTo>
                    <a:close/>
                    <a:moveTo>
                      <a:pt x="77" y="125"/>
                    </a:moveTo>
                    <a:cubicBezTo>
                      <a:pt x="82" y="124"/>
                      <a:pt x="86" y="121"/>
                      <a:pt x="91" y="119"/>
                    </a:cubicBezTo>
                    <a:cubicBezTo>
                      <a:pt x="95" y="116"/>
                      <a:pt x="99" y="114"/>
                      <a:pt x="104" y="112"/>
                    </a:cubicBezTo>
                    <a:cubicBezTo>
                      <a:pt x="101" y="113"/>
                      <a:pt x="99" y="115"/>
                      <a:pt x="96" y="117"/>
                    </a:cubicBezTo>
                    <a:cubicBezTo>
                      <a:pt x="92" y="120"/>
                      <a:pt x="86" y="122"/>
                      <a:pt x="82" y="126"/>
                    </a:cubicBezTo>
                    <a:cubicBezTo>
                      <a:pt x="80" y="126"/>
                      <a:pt x="79" y="126"/>
                      <a:pt x="77" y="125"/>
                    </a:cubicBezTo>
                    <a:close/>
                    <a:moveTo>
                      <a:pt x="71" y="123"/>
                    </a:moveTo>
                    <a:cubicBezTo>
                      <a:pt x="81" y="118"/>
                      <a:pt x="92" y="113"/>
                      <a:pt x="102" y="108"/>
                    </a:cubicBezTo>
                    <a:cubicBezTo>
                      <a:pt x="100" y="109"/>
                      <a:pt x="99" y="110"/>
                      <a:pt x="97" y="111"/>
                    </a:cubicBezTo>
                    <a:cubicBezTo>
                      <a:pt x="90" y="116"/>
                      <a:pt x="82" y="120"/>
                      <a:pt x="75" y="125"/>
                    </a:cubicBezTo>
                    <a:cubicBezTo>
                      <a:pt x="74" y="124"/>
                      <a:pt x="72" y="124"/>
                      <a:pt x="71" y="123"/>
                    </a:cubicBezTo>
                    <a:close/>
                    <a:moveTo>
                      <a:pt x="111" y="106"/>
                    </a:moveTo>
                    <a:cubicBezTo>
                      <a:pt x="104" y="112"/>
                      <a:pt x="95" y="115"/>
                      <a:pt x="88" y="120"/>
                    </a:cubicBezTo>
                    <a:cubicBezTo>
                      <a:pt x="85" y="121"/>
                      <a:pt x="79" y="124"/>
                      <a:pt x="77" y="125"/>
                    </a:cubicBezTo>
                    <a:cubicBezTo>
                      <a:pt x="82" y="122"/>
                      <a:pt x="86" y="119"/>
                      <a:pt x="91" y="116"/>
                    </a:cubicBezTo>
                    <a:cubicBezTo>
                      <a:pt x="95" y="113"/>
                      <a:pt x="99" y="111"/>
                      <a:pt x="103" y="108"/>
                    </a:cubicBezTo>
                    <a:cubicBezTo>
                      <a:pt x="105" y="107"/>
                      <a:pt x="107" y="106"/>
                      <a:pt x="108" y="105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10" y="104"/>
                      <a:pt x="112" y="103"/>
                      <a:pt x="113" y="102"/>
                    </a:cubicBezTo>
                    <a:cubicBezTo>
                      <a:pt x="113" y="104"/>
                      <a:pt x="112" y="105"/>
                      <a:pt x="111" y="106"/>
                    </a:cubicBezTo>
                    <a:cubicBezTo>
                      <a:pt x="111" y="106"/>
                      <a:pt x="111" y="106"/>
                      <a:pt x="111" y="106"/>
                    </a:cubicBezTo>
                    <a:close/>
                    <a:moveTo>
                      <a:pt x="70" y="123"/>
                    </a:moveTo>
                    <a:cubicBezTo>
                      <a:pt x="68" y="122"/>
                      <a:pt x="67" y="122"/>
                      <a:pt x="66" y="121"/>
                    </a:cubicBezTo>
                    <a:cubicBezTo>
                      <a:pt x="72" y="118"/>
                      <a:pt x="78" y="116"/>
                      <a:pt x="85" y="113"/>
                    </a:cubicBezTo>
                    <a:cubicBezTo>
                      <a:pt x="79" y="116"/>
                      <a:pt x="74" y="119"/>
                      <a:pt x="70" y="123"/>
                    </a:cubicBezTo>
                    <a:close/>
                    <a:moveTo>
                      <a:pt x="85" y="126"/>
                    </a:moveTo>
                    <a:cubicBezTo>
                      <a:pt x="91" y="123"/>
                      <a:pt x="97" y="119"/>
                      <a:pt x="103" y="116"/>
                    </a:cubicBezTo>
                    <a:cubicBezTo>
                      <a:pt x="103" y="115"/>
                      <a:pt x="104" y="115"/>
                      <a:pt x="105" y="114"/>
                    </a:cubicBezTo>
                    <a:cubicBezTo>
                      <a:pt x="107" y="113"/>
                      <a:pt x="107" y="113"/>
                      <a:pt x="106" y="114"/>
                    </a:cubicBezTo>
                    <a:cubicBezTo>
                      <a:pt x="105" y="115"/>
                      <a:pt x="104" y="116"/>
                      <a:pt x="102" y="117"/>
                    </a:cubicBezTo>
                    <a:cubicBezTo>
                      <a:pt x="99" y="120"/>
                      <a:pt x="96" y="122"/>
                      <a:pt x="93" y="124"/>
                    </a:cubicBezTo>
                    <a:cubicBezTo>
                      <a:pt x="93" y="124"/>
                      <a:pt x="93" y="125"/>
                      <a:pt x="93" y="125"/>
                    </a:cubicBezTo>
                    <a:cubicBezTo>
                      <a:pt x="90" y="126"/>
                      <a:pt x="87" y="126"/>
                      <a:pt x="85" y="126"/>
                    </a:cubicBezTo>
                    <a:close/>
                    <a:moveTo>
                      <a:pt x="95" y="124"/>
                    </a:moveTo>
                    <a:cubicBezTo>
                      <a:pt x="97" y="122"/>
                      <a:pt x="100" y="121"/>
                      <a:pt x="102" y="119"/>
                    </a:cubicBezTo>
                    <a:cubicBezTo>
                      <a:pt x="101" y="120"/>
                      <a:pt x="100" y="120"/>
                      <a:pt x="100" y="121"/>
                    </a:cubicBezTo>
                    <a:cubicBezTo>
                      <a:pt x="98" y="122"/>
                      <a:pt x="97" y="123"/>
                      <a:pt x="95" y="124"/>
                    </a:cubicBezTo>
                    <a:close/>
                    <a:moveTo>
                      <a:pt x="115" y="97"/>
                    </a:moveTo>
                    <a:cubicBezTo>
                      <a:pt x="115" y="97"/>
                      <a:pt x="115" y="97"/>
                      <a:pt x="115" y="97"/>
                    </a:cubicBezTo>
                    <a:cubicBezTo>
                      <a:pt x="114" y="97"/>
                      <a:pt x="114" y="97"/>
                      <a:pt x="113" y="97"/>
                    </a:cubicBezTo>
                    <a:cubicBezTo>
                      <a:pt x="113" y="97"/>
                      <a:pt x="113" y="98"/>
                      <a:pt x="113" y="98"/>
                    </a:cubicBezTo>
                    <a:cubicBezTo>
                      <a:pt x="106" y="101"/>
                      <a:pt x="99" y="104"/>
                      <a:pt x="93" y="108"/>
                    </a:cubicBezTo>
                    <a:cubicBezTo>
                      <a:pt x="84" y="112"/>
                      <a:pt x="74" y="117"/>
                      <a:pt x="65" y="120"/>
                    </a:cubicBezTo>
                    <a:cubicBezTo>
                      <a:pt x="65" y="120"/>
                      <a:pt x="65" y="120"/>
                      <a:pt x="64" y="120"/>
                    </a:cubicBezTo>
                    <a:cubicBezTo>
                      <a:pt x="64" y="120"/>
                      <a:pt x="63" y="120"/>
                      <a:pt x="63" y="120"/>
                    </a:cubicBezTo>
                    <a:cubicBezTo>
                      <a:pt x="63" y="120"/>
                      <a:pt x="62" y="120"/>
                      <a:pt x="62" y="120"/>
                    </a:cubicBezTo>
                    <a:cubicBezTo>
                      <a:pt x="62" y="120"/>
                      <a:pt x="61" y="121"/>
                      <a:pt x="61" y="121"/>
                    </a:cubicBezTo>
                    <a:cubicBezTo>
                      <a:pt x="61" y="121"/>
                      <a:pt x="61" y="121"/>
                      <a:pt x="61" y="121"/>
                    </a:cubicBezTo>
                    <a:cubicBezTo>
                      <a:pt x="60" y="121"/>
                      <a:pt x="59" y="122"/>
                      <a:pt x="59" y="122"/>
                    </a:cubicBezTo>
                    <a:cubicBezTo>
                      <a:pt x="59" y="122"/>
                      <a:pt x="59" y="122"/>
                      <a:pt x="59" y="121"/>
                    </a:cubicBezTo>
                    <a:cubicBezTo>
                      <a:pt x="59" y="121"/>
                      <a:pt x="59" y="121"/>
                      <a:pt x="59" y="121"/>
                    </a:cubicBezTo>
                    <a:cubicBezTo>
                      <a:pt x="62" y="120"/>
                      <a:pt x="65" y="118"/>
                      <a:pt x="67" y="117"/>
                    </a:cubicBezTo>
                    <a:cubicBezTo>
                      <a:pt x="71" y="115"/>
                      <a:pt x="75" y="113"/>
                      <a:pt x="79" y="111"/>
                    </a:cubicBezTo>
                    <a:cubicBezTo>
                      <a:pt x="84" y="109"/>
                      <a:pt x="88" y="106"/>
                      <a:pt x="93" y="104"/>
                    </a:cubicBezTo>
                    <a:cubicBezTo>
                      <a:pt x="101" y="99"/>
                      <a:pt x="108" y="95"/>
                      <a:pt x="117" y="92"/>
                    </a:cubicBezTo>
                    <a:cubicBezTo>
                      <a:pt x="116" y="92"/>
                      <a:pt x="116" y="93"/>
                      <a:pt x="116" y="93"/>
                    </a:cubicBezTo>
                    <a:cubicBezTo>
                      <a:pt x="116" y="95"/>
                      <a:pt x="116" y="96"/>
                      <a:pt x="115" y="97"/>
                    </a:cubicBezTo>
                    <a:close/>
                    <a:moveTo>
                      <a:pt x="115" y="49"/>
                    </a:moveTo>
                    <a:cubicBezTo>
                      <a:pt x="106" y="54"/>
                      <a:pt x="96" y="57"/>
                      <a:pt x="87" y="61"/>
                    </a:cubicBezTo>
                    <a:cubicBezTo>
                      <a:pt x="84" y="62"/>
                      <a:pt x="82" y="63"/>
                      <a:pt x="79" y="64"/>
                    </a:cubicBezTo>
                    <a:cubicBezTo>
                      <a:pt x="76" y="65"/>
                      <a:pt x="73" y="66"/>
                      <a:pt x="70" y="67"/>
                    </a:cubicBezTo>
                    <a:cubicBezTo>
                      <a:pt x="57" y="72"/>
                      <a:pt x="43" y="78"/>
                      <a:pt x="30" y="83"/>
                    </a:cubicBezTo>
                    <a:cubicBezTo>
                      <a:pt x="24" y="86"/>
                      <a:pt x="17" y="89"/>
                      <a:pt x="11" y="92"/>
                    </a:cubicBezTo>
                    <a:cubicBezTo>
                      <a:pt x="18" y="88"/>
                      <a:pt x="25" y="85"/>
                      <a:pt x="33" y="82"/>
                    </a:cubicBezTo>
                    <a:cubicBezTo>
                      <a:pt x="40" y="79"/>
                      <a:pt x="47" y="75"/>
                      <a:pt x="54" y="72"/>
                    </a:cubicBezTo>
                    <a:cubicBezTo>
                      <a:pt x="62" y="69"/>
                      <a:pt x="69" y="66"/>
                      <a:pt x="77" y="62"/>
                    </a:cubicBezTo>
                    <a:cubicBezTo>
                      <a:pt x="85" y="59"/>
                      <a:pt x="92" y="56"/>
                      <a:pt x="100" y="52"/>
                    </a:cubicBezTo>
                    <a:cubicBezTo>
                      <a:pt x="101" y="51"/>
                      <a:pt x="102" y="51"/>
                      <a:pt x="103" y="50"/>
                    </a:cubicBezTo>
                    <a:cubicBezTo>
                      <a:pt x="106" y="49"/>
                      <a:pt x="110" y="48"/>
                      <a:pt x="113" y="45"/>
                    </a:cubicBezTo>
                    <a:cubicBezTo>
                      <a:pt x="114" y="46"/>
                      <a:pt x="114" y="48"/>
                      <a:pt x="115" y="49"/>
                    </a:cubicBezTo>
                    <a:close/>
                    <a:moveTo>
                      <a:pt x="108" y="37"/>
                    </a:moveTo>
                    <a:cubicBezTo>
                      <a:pt x="80" y="49"/>
                      <a:pt x="52" y="62"/>
                      <a:pt x="25" y="74"/>
                    </a:cubicBezTo>
                    <a:cubicBezTo>
                      <a:pt x="19" y="77"/>
                      <a:pt x="13" y="81"/>
                      <a:pt x="6" y="83"/>
                    </a:cubicBezTo>
                    <a:cubicBezTo>
                      <a:pt x="6" y="83"/>
                      <a:pt x="6" y="83"/>
                      <a:pt x="6" y="83"/>
                    </a:cubicBezTo>
                    <a:cubicBezTo>
                      <a:pt x="7" y="82"/>
                      <a:pt x="9" y="81"/>
                      <a:pt x="10" y="80"/>
                    </a:cubicBezTo>
                    <a:cubicBezTo>
                      <a:pt x="11" y="79"/>
                      <a:pt x="12" y="78"/>
                      <a:pt x="14" y="78"/>
                    </a:cubicBezTo>
                    <a:cubicBezTo>
                      <a:pt x="17" y="76"/>
                      <a:pt x="21" y="74"/>
                      <a:pt x="24" y="72"/>
                    </a:cubicBezTo>
                    <a:cubicBezTo>
                      <a:pt x="38" y="65"/>
                      <a:pt x="52" y="59"/>
                      <a:pt x="66" y="52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76" y="48"/>
                      <a:pt x="85" y="44"/>
                      <a:pt x="93" y="41"/>
                    </a:cubicBezTo>
                    <a:cubicBezTo>
                      <a:pt x="95" y="40"/>
                      <a:pt x="96" y="40"/>
                      <a:pt x="98" y="39"/>
                    </a:cubicBezTo>
                    <a:cubicBezTo>
                      <a:pt x="99" y="39"/>
                      <a:pt x="100" y="38"/>
                      <a:pt x="101" y="38"/>
                    </a:cubicBezTo>
                    <a:cubicBezTo>
                      <a:pt x="101" y="38"/>
                      <a:pt x="101" y="37"/>
                      <a:pt x="102" y="37"/>
                    </a:cubicBezTo>
                    <a:cubicBezTo>
                      <a:pt x="103" y="36"/>
                      <a:pt x="105" y="36"/>
                      <a:pt x="106" y="35"/>
                    </a:cubicBezTo>
                    <a:cubicBezTo>
                      <a:pt x="107" y="36"/>
                      <a:pt x="107" y="37"/>
                      <a:pt x="108" y="37"/>
                    </a:cubicBezTo>
                    <a:close/>
                    <a:moveTo>
                      <a:pt x="103" y="32"/>
                    </a:moveTo>
                    <a:cubicBezTo>
                      <a:pt x="99" y="33"/>
                      <a:pt x="95" y="35"/>
                      <a:pt x="92" y="36"/>
                    </a:cubicBezTo>
                    <a:cubicBezTo>
                      <a:pt x="91" y="37"/>
                      <a:pt x="90" y="37"/>
                      <a:pt x="88" y="38"/>
                    </a:cubicBezTo>
                    <a:cubicBezTo>
                      <a:pt x="83" y="40"/>
                      <a:pt x="77" y="42"/>
                      <a:pt x="72" y="44"/>
                    </a:cubicBezTo>
                    <a:cubicBezTo>
                      <a:pt x="60" y="49"/>
                      <a:pt x="48" y="54"/>
                      <a:pt x="36" y="59"/>
                    </a:cubicBezTo>
                    <a:cubicBezTo>
                      <a:pt x="32" y="61"/>
                      <a:pt x="27" y="63"/>
                      <a:pt x="22" y="65"/>
                    </a:cubicBezTo>
                    <a:cubicBezTo>
                      <a:pt x="17" y="68"/>
                      <a:pt x="12" y="71"/>
                      <a:pt x="6" y="73"/>
                    </a:cubicBezTo>
                    <a:cubicBezTo>
                      <a:pt x="3" y="75"/>
                      <a:pt x="9" y="72"/>
                      <a:pt x="10" y="71"/>
                    </a:cubicBezTo>
                    <a:cubicBezTo>
                      <a:pt x="12" y="70"/>
                      <a:pt x="15" y="68"/>
                      <a:pt x="17" y="67"/>
                    </a:cubicBezTo>
                    <a:cubicBezTo>
                      <a:pt x="23" y="64"/>
                      <a:pt x="28" y="60"/>
                      <a:pt x="34" y="57"/>
                    </a:cubicBezTo>
                    <a:cubicBezTo>
                      <a:pt x="45" y="52"/>
                      <a:pt x="56" y="47"/>
                      <a:pt x="67" y="42"/>
                    </a:cubicBezTo>
                    <a:cubicBezTo>
                      <a:pt x="73" y="39"/>
                      <a:pt x="78" y="37"/>
                      <a:pt x="84" y="34"/>
                    </a:cubicBezTo>
                    <a:cubicBezTo>
                      <a:pt x="89" y="33"/>
                      <a:pt x="93" y="31"/>
                      <a:pt x="97" y="28"/>
                    </a:cubicBezTo>
                    <a:cubicBezTo>
                      <a:pt x="98" y="29"/>
                      <a:pt x="99" y="29"/>
                      <a:pt x="99" y="30"/>
                    </a:cubicBezTo>
                    <a:cubicBezTo>
                      <a:pt x="101" y="30"/>
                      <a:pt x="102" y="31"/>
                      <a:pt x="103" y="32"/>
                    </a:cubicBezTo>
                    <a:close/>
                    <a:moveTo>
                      <a:pt x="73" y="21"/>
                    </a:moveTo>
                    <a:cubicBezTo>
                      <a:pt x="72" y="21"/>
                      <a:pt x="70" y="22"/>
                      <a:pt x="69" y="22"/>
                    </a:cubicBezTo>
                    <a:cubicBezTo>
                      <a:pt x="69" y="22"/>
                      <a:pt x="69" y="21"/>
                      <a:pt x="70" y="20"/>
                    </a:cubicBezTo>
                    <a:cubicBezTo>
                      <a:pt x="71" y="20"/>
                      <a:pt x="72" y="21"/>
                      <a:pt x="73" y="21"/>
                    </a:cubicBezTo>
                    <a:close/>
                    <a:moveTo>
                      <a:pt x="65" y="20"/>
                    </a:moveTo>
                    <a:cubicBezTo>
                      <a:pt x="65" y="20"/>
                      <a:pt x="65" y="20"/>
                      <a:pt x="65" y="21"/>
                    </a:cubicBezTo>
                    <a:cubicBezTo>
                      <a:pt x="47" y="28"/>
                      <a:pt x="30" y="38"/>
                      <a:pt x="13" y="48"/>
                    </a:cubicBezTo>
                    <a:cubicBezTo>
                      <a:pt x="12" y="48"/>
                      <a:pt x="11" y="49"/>
                      <a:pt x="10" y="50"/>
                    </a:cubicBezTo>
                    <a:cubicBezTo>
                      <a:pt x="10" y="50"/>
                      <a:pt x="10" y="50"/>
                      <a:pt x="10" y="49"/>
                    </a:cubicBezTo>
                    <a:cubicBezTo>
                      <a:pt x="10" y="49"/>
                      <a:pt x="11" y="49"/>
                      <a:pt x="11" y="49"/>
                    </a:cubicBezTo>
                    <a:cubicBezTo>
                      <a:pt x="13" y="47"/>
                      <a:pt x="16" y="46"/>
                      <a:pt x="18" y="44"/>
                    </a:cubicBezTo>
                    <a:cubicBezTo>
                      <a:pt x="22" y="42"/>
                      <a:pt x="27" y="39"/>
                      <a:pt x="31" y="36"/>
                    </a:cubicBezTo>
                    <a:cubicBezTo>
                      <a:pt x="41" y="31"/>
                      <a:pt x="51" y="26"/>
                      <a:pt x="62" y="20"/>
                    </a:cubicBezTo>
                    <a:cubicBezTo>
                      <a:pt x="63" y="20"/>
                      <a:pt x="64" y="20"/>
                      <a:pt x="65" y="20"/>
                    </a:cubicBezTo>
                    <a:close/>
                    <a:moveTo>
                      <a:pt x="37" y="25"/>
                    </a:moveTo>
                    <a:cubicBezTo>
                      <a:pt x="40" y="24"/>
                      <a:pt x="43" y="23"/>
                      <a:pt x="47" y="22"/>
                    </a:cubicBezTo>
                    <a:cubicBezTo>
                      <a:pt x="44" y="23"/>
                      <a:pt x="42" y="25"/>
                      <a:pt x="39" y="26"/>
                    </a:cubicBezTo>
                    <a:cubicBezTo>
                      <a:pt x="33" y="29"/>
                      <a:pt x="26" y="33"/>
                      <a:pt x="20" y="36"/>
                    </a:cubicBezTo>
                    <a:cubicBezTo>
                      <a:pt x="24" y="32"/>
                      <a:pt x="30" y="28"/>
                      <a:pt x="37" y="25"/>
                    </a:cubicBezTo>
                    <a:close/>
                    <a:moveTo>
                      <a:pt x="19" y="37"/>
                    </a:moveTo>
                    <a:cubicBezTo>
                      <a:pt x="19" y="38"/>
                      <a:pt x="19" y="38"/>
                      <a:pt x="19" y="38"/>
                    </a:cubicBezTo>
                    <a:cubicBezTo>
                      <a:pt x="26" y="34"/>
                      <a:pt x="33" y="30"/>
                      <a:pt x="39" y="27"/>
                    </a:cubicBezTo>
                    <a:cubicBezTo>
                      <a:pt x="43" y="25"/>
                      <a:pt x="46" y="23"/>
                      <a:pt x="49" y="22"/>
                    </a:cubicBezTo>
                    <a:cubicBezTo>
                      <a:pt x="50" y="22"/>
                      <a:pt x="51" y="22"/>
                      <a:pt x="52" y="21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50" y="22"/>
                      <a:pt x="48" y="23"/>
                      <a:pt x="47" y="24"/>
                    </a:cubicBezTo>
                    <a:cubicBezTo>
                      <a:pt x="36" y="29"/>
                      <a:pt x="26" y="34"/>
                      <a:pt x="16" y="40"/>
                    </a:cubicBezTo>
                    <a:cubicBezTo>
                      <a:pt x="17" y="39"/>
                      <a:pt x="18" y="38"/>
                      <a:pt x="19" y="37"/>
                    </a:cubicBezTo>
                    <a:close/>
                    <a:moveTo>
                      <a:pt x="7" y="85"/>
                    </a:moveTo>
                    <a:cubicBezTo>
                      <a:pt x="18" y="79"/>
                      <a:pt x="31" y="76"/>
                      <a:pt x="43" y="71"/>
                    </a:cubicBezTo>
                    <a:cubicBezTo>
                      <a:pt x="48" y="68"/>
                      <a:pt x="53" y="66"/>
                      <a:pt x="59" y="63"/>
                    </a:cubicBezTo>
                    <a:cubicBezTo>
                      <a:pt x="46" y="70"/>
                      <a:pt x="33" y="77"/>
                      <a:pt x="20" y="83"/>
                    </a:cubicBezTo>
                    <a:cubicBezTo>
                      <a:pt x="19" y="84"/>
                      <a:pt x="18" y="84"/>
                      <a:pt x="17" y="85"/>
                    </a:cubicBezTo>
                    <a:cubicBezTo>
                      <a:pt x="14" y="86"/>
                      <a:pt x="11" y="88"/>
                      <a:pt x="8" y="90"/>
                    </a:cubicBezTo>
                    <a:cubicBezTo>
                      <a:pt x="8" y="88"/>
                      <a:pt x="7" y="87"/>
                      <a:pt x="7" y="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97"/>
              <p:cNvSpPr>
                <a:spLocks noEditPoints="1"/>
              </p:cNvSpPr>
              <p:nvPr/>
            </p:nvSpPr>
            <p:spPr bwMode="auto">
              <a:xfrm>
                <a:off x="3805" y="306"/>
                <a:ext cx="317" cy="225"/>
              </a:xfrm>
              <a:custGeom>
                <a:avLst/>
                <a:gdLst>
                  <a:gd name="T0" fmla="*/ 70 w 134"/>
                  <a:gd name="T1" fmla="*/ 76 h 95"/>
                  <a:gd name="T2" fmla="*/ 59 w 134"/>
                  <a:gd name="T3" fmla="*/ 2 h 95"/>
                  <a:gd name="T4" fmla="*/ 6 w 134"/>
                  <a:gd name="T5" fmla="*/ 25 h 95"/>
                  <a:gd name="T6" fmla="*/ 11 w 134"/>
                  <a:gd name="T7" fmla="*/ 31 h 95"/>
                  <a:gd name="T8" fmla="*/ 15 w 134"/>
                  <a:gd name="T9" fmla="*/ 32 h 95"/>
                  <a:gd name="T10" fmla="*/ 47 w 134"/>
                  <a:gd name="T11" fmla="*/ 16 h 95"/>
                  <a:gd name="T12" fmla="*/ 51 w 134"/>
                  <a:gd name="T13" fmla="*/ 13 h 95"/>
                  <a:gd name="T14" fmla="*/ 51 w 134"/>
                  <a:gd name="T15" fmla="*/ 19 h 95"/>
                  <a:gd name="T16" fmla="*/ 65 w 134"/>
                  <a:gd name="T17" fmla="*/ 7 h 95"/>
                  <a:gd name="T18" fmla="*/ 68 w 134"/>
                  <a:gd name="T19" fmla="*/ 12 h 95"/>
                  <a:gd name="T20" fmla="*/ 42 w 134"/>
                  <a:gd name="T21" fmla="*/ 32 h 95"/>
                  <a:gd name="T22" fmla="*/ 45 w 134"/>
                  <a:gd name="T23" fmla="*/ 31 h 95"/>
                  <a:gd name="T24" fmla="*/ 16 w 134"/>
                  <a:gd name="T25" fmla="*/ 58 h 95"/>
                  <a:gd name="T26" fmla="*/ 39 w 134"/>
                  <a:gd name="T27" fmla="*/ 51 h 95"/>
                  <a:gd name="T28" fmla="*/ 14 w 134"/>
                  <a:gd name="T29" fmla="*/ 65 h 95"/>
                  <a:gd name="T30" fmla="*/ 61 w 134"/>
                  <a:gd name="T31" fmla="*/ 45 h 95"/>
                  <a:gd name="T32" fmla="*/ 73 w 134"/>
                  <a:gd name="T33" fmla="*/ 28 h 95"/>
                  <a:gd name="T34" fmla="*/ 19 w 134"/>
                  <a:gd name="T35" fmla="*/ 55 h 95"/>
                  <a:gd name="T36" fmla="*/ 90 w 134"/>
                  <a:gd name="T37" fmla="*/ 14 h 95"/>
                  <a:gd name="T38" fmla="*/ 90 w 134"/>
                  <a:gd name="T39" fmla="*/ 8 h 95"/>
                  <a:gd name="T40" fmla="*/ 38 w 134"/>
                  <a:gd name="T41" fmla="*/ 30 h 95"/>
                  <a:gd name="T42" fmla="*/ 22 w 134"/>
                  <a:gd name="T43" fmla="*/ 31 h 95"/>
                  <a:gd name="T44" fmla="*/ 16 w 134"/>
                  <a:gd name="T45" fmla="*/ 33 h 95"/>
                  <a:gd name="T46" fmla="*/ 27 w 134"/>
                  <a:gd name="T47" fmla="*/ 26 h 95"/>
                  <a:gd name="T48" fmla="*/ 10 w 134"/>
                  <a:gd name="T49" fmla="*/ 28 h 95"/>
                  <a:gd name="T50" fmla="*/ 7 w 134"/>
                  <a:gd name="T51" fmla="*/ 27 h 95"/>
                  <a:gd name="T52" fmla="*/ 62 w 134"/>
                  <a:gd name="T53" fmla="*/ 50 h 95"/>
                  <a:gd name="T54" fmla="*/ 114 w 134"/>
                  <a:gd name="T55" fmla="*/ 31 h 95"/>
                  <a:gd name="T56" fmla="*/ 114 w 134"/>
                  <a:gd name="T57" fmla="*/ 31 h 95"/>
                  <a:gd name="T58" fmla="*/ 71 w 134"/>
                  <a:gd name="T59" fmla="*/ 73 h 95"/>
                  <a:gd name="T60" fmla="*/ 80 w 134"/>
                  <a:gd name="T61" fmla="*/ 65 h 95"/>
                  <a:gd name="T62" fmla="*/ 90 w 134"/>
                  <a:gd name="T63" fmla="*/ 65 h 95"/>
                  <a:gd name="T64" fmla="*/ 120 w 134"/>
                  <a:gd name="T65" fmla="*/ 48 h 95"/>
                  <a:gd name="T66" fmla="*/ 120 w 134"/>
                  <a:gd name="T67" fmla="*/ 48 h 95"/>
                  <a:gd name="T68" fmla="*/ 26 w 134"/>
                  <a:gd name="T69" fmla="*/ 89 h 95"/>
                  <a:gd name="T70" fmla="*/ 35 w 134"/>
                  <a:gd name="T71" fmla="*/ 75 h 95"/>
                  <a:gd name="T72" fmla="*/ 36 w 134"/>
                  <a:gd name="T73" fmla="*/ 72 h 95"/>
                  <a:gd name="T74" fmla="*/ 112 w 134"/>
                  <a:gd name="T75" fmla="*/ 30 h 95"/>
                  <a:gd name="T76" fmla="*/ 70 w 134"/>
                  <a:gd name="T77" fmla="*/ 49 h 95"/>
                  <a:gd name="T78" fmla="*/ 40 w 134"/>
                  <a:gd name="T79" fmla="*/ 81 h 95"/>
                  <a:gd name="T80" fmla="*/ 121 w 134"/>
                  <a:gd name="T81" fmla="*/ 42 h 95"/>
                  <a:gd name="T82" fmla="*/ 59 w 134"/>
                  <a:gd name="T83" fmla="*/ 70 h 95"/>
                  <a:gd name="T84" fmla="*/ 51 w 134"/>
                  <a:gd name="T85" fmla="*/ 75 h 95"/>
                  <a:gd name="T86" fmla="*/ 119 w 134"/>
                  <a:gd name="T87" fmla="*/ 60 h 95"/>
                  <a:gd name="T88" fmla="*/ 120 w 134"/>
                  <a:gd name="T89" fmla="*/ 64 h 95"/>
                  <a:gd name="T90" fmla="*/ 104 w 134"/>
                  <a:gd name="T91" fmla="*/ 68 h 95"/>
                  <a:gd name="T92" fmla="*/ 103 w 134"/>
                  <a:gd name="T93" fmla="*/ 70 h 95"/>
                  <a:gd name="T94" fmla="*/ 90 w 134"/>
                  <a:gd name="T95" fmla="*/ 75 h 95"/>
                  <a:gd name="T96" fmla="*/ 111 w 134"/>
                  <a:gd name="T97" fmla="*/ 70 h 95"/>
                  <a:gd name="T98" fmla="*/ 78 w 134"/>
                  <a:gd name="T99" fmla="*/ 54 h 95"/>
                  <a:gd name="T100" fmla="*/ 96 w 134"/>
                  <a:gd name="T101" fmla="*/ 43 h 95"/>
                  <a:gd name="T102" fmla="*/ 63 w 134"/>
                  <a:gd name="T103" fmla="*/ 45 h 95"/>
                  <a:gd name="T104" fmla="*/ 57 w 134"/>
                  <a:gd name="T105" fmla="*/ 43 h 95"/>
                  <a:gd name="T106" fmla="*/ 107 w 134"/>
                  <a:gd name="T107" fmla="*/ 14 h 95"/>
                  <a:gd name="T108" fmla="*/ 95 w 134"/>
                  <a:gd name="T109" fmla="*/ 17 h 95"/>
                  <a:gd name="T110" fmla="*/ 32 w 134"/>
                  <a:gd name="T111" fmla="*/ 33 h 95"/>
                  <a:gd name="T112" fmla="*/ 52 w 134"/>
                  <a:gd name="T113" fmla="*/ 10 h 95"/>
                  <a:gd name="T114" fmla="*/ 29 w 134"/>
                  <a:gd name="T115" fmla="*/ 16 h 95"/>
                  <a:gd name="T116" fmla="*/ 16 w 134"/>
                  <a:gd name="T117" fmla="*/ 2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4" h="95">
                    <a:moveTo>
                      <a:pt x="9" y="33"/>
                    </a:moveTo>
                    <a:cubicBezTo>
                      <a:pt x="4" y="34"/>
                      <a:pt x="0" y="39"/>
                      <a:pt x="0" y="44"/>
                    </a:cubicBezTo>
                    <a:cubicBezTo>
                      <a:pt x="0" y="51"/>
                      <a:pt x="6" y="55"/>
                      <a:pt x="13" y="56"/>
                    </a:cubicBezTo>
                    <a:cubicBezTo>
                      <a:pt x="8" y="60"/>
                      <a:pt x="5" y="65"/>
                      <a:pt x="10" y="71"/>
                    </a:cubicBezTo>
                    <a:cubicBezTo>
                      <a:pt x="16" y="76"/>
                      <a:pt x="25" y="76"/>
                      <a:pt x="32" y="73"/>
                    </a:cubicBezTo>
                    <a:cubicBezTo>
                      <a:pt x="30" y="81"/>
                      <a:pt x="23" y="87"/>
                      <a:pt x="17" y="93"/>
                    </a:cubicBezTo>
                    <a:cubicBezTo>
                      <a:pt x="16" y="93"/>
                      <a:pt x="16" y="94"/>
                      <a:pt x="16" y="94"/>
                    </a:cubicBezTo>
                    <a:cubicBezTo>
                      <a:pt x="17" y="95"/>
                      <a:pt x="17" y="95"/>
                      <a:pt x="18" y="95"/>
                    </a:cubicBezTo>
                    <a:cubicBezTo>
                      <a:pt x="30" y="91"/>
                      <a:pt x="40" y="86"/>
                      <a:pt x="49" y="77"/>
                    </a:cubicBezTo>
                    <a:cubicBezTo>
                      <a:pt x="54" y="86"/>
                      <a:pt x="65" y="84"/>
                      <a:pt x="70" y="76"/>
                    </a:cubicBezTo>
                    <a:cubicBezTo>
                      <a:pt x="73" y="79"/>
                      <a:pt x="77" y="83"/>
                      <a:pt x="82" y="83"/>
                    </a:cubicBezTo>
                    <a:cubicBezTo>
                      <a:pt x="86" y="83"/>
                      <a:pt x="90" y="79"/>
                      <a:pt x="93" y="75"/>
                    </a:cubicBezTo>
                    <a:cubicBezTo>
                      <a:pt x="98" y="79"/>
                      <a:pt x="107" y="78"/>
                      <a:pt x="108" y="72"/>
                    </a:cubicBezTo>
                    <a:cubicBezTo>
                      <a:pt x="119" y="78"/>
                      <a:pt x="134" y="57"/>
                      <a:pt x="123" y="49"/>
                    </a:cubicBezTo>
                    <a:cubicBezTo>
                      <a:pt x="128" y="46"/>
                      <a:pt x="131" y="41"/>
                      <a:pt x="129" y="35"/>
                    </a:cubicBezTo>
                    <a:cubicBezTo>
                      <a:pt x="126" y="30"/>
                      <a:pt x="121" y="27"/>
                      <a:pt x="115" y="28"/>
                    </a:cubicBezTo>
                    <a:cubicBezTo>
                      <a:pt x="117" y="23"/>
                      <a:pt x="115" y="17"/>
                      <a:pt x="112" y="13"/>
                    </a:cubicBezTo>
                    <a:cubicBezTo>
                      <a:pt x="107" y="8"/>
                      <a:pt x="100" y="10"/>
                      <a:pt x="95" y="14"/>
                    </a:cubicBezTo>
                    <a:cubicBezTo>
                      <a:pt x="94" y="0"/>
                      <a:pt x="77" y="0"/>
                      <a:pt x="70" y="10"/>
                    </a:cubicBezTo>
                    <a:cubicBezTo>
                      <a:pt x="68" y="6"/>
                      <a:pt x="64" y="1"/>
                      <a:pt x="59" y="2"/>
                    </a:cubicBezTo>
                    <a:cubicBezTo>
                      <a:pt x="54" y="3"/>
                      <a:pt x="50" y="7"/>
                      <a:pt x="48" y="12"/>
                    </a:cubicBezTo>
                    <a:cubicBezTo>
                      <a:pt x="45" y="8"/>
                      <a:pt x="40" y="5"/>
                      <a:pt x="34" y="7"/>
                    </a:cubicBezTo>
                    <a:cubicBezTo>
                      <a:pt x="27" y="10"/>
                      <a:pt x="25" y="16"/>
                      <a:pt x="25" y="22"/>
                    </a:cubicBezTo>
                    <a:cubicBezTo>
                      <a:pt x="20" y="16"/>
                      <a:pt x="12" y="12"/>
                      <a:pt x="6" y="19"/>
                    </a:cubicBezTo>
                    <a:cubicBezTo>
                      <a:pt x="1" y="23"/>
                      <a:pt x="4" y="30"/>
                      <a:pt x="9" y="33"/>
                    </a:cubicBezTo>
                    <a:close/>
                    <a:moveTo>
                      <a:pt x="6" y="24"/>
                    </a:moveTo>
                    <a:cubicBezTo>
                      <a:pt x="6" y="24"/>
                      <a:pt x="6" y="24"/>
                      <a:pt x="7" y="24"/>
                    </a:cubicBezTo>
                    <a:cubicBezTo>
                      <a:pt x="8" y="22"/>
                      <a:pt x="10" y="21"/>
                      <a:pt x="12" y="20"/>
                    </a:cubicBezTo>
                    <a:cubicBezTo>
                      <a:pt x="13" y="19"/>
                      <a:pt x="15" y="17"/>
                      <a:pt x="12" y="20"/>
                    </a:cubicBezTo>
                    <a:cubicBezTo>
                      <a:pt x="10" y="22"/>
                      <a:pt x="8" y="23"/>
                      <a:pt x="6" y="25"/>
                    </a:cubicBezTo>
                    <a:cubicBezTo>
                      <a:pt x="6" y="25"/>
                      <a:pt x="6" y="24"/>
                      <a:pt x="6" y="24"/>
                    </a:cubicBezTo>
                    <a:close/>
                    <a:moveTo>
                      <a:pt x="17" y="19"/>
                    </a:moveTo>
                    <a:cubicBezTo>
                      <a:pt x="15" y="20"/>
                      <a:pt x="14" y="21"/>
                      <a:pt x="13" y="22"/>
                    </a:cubicBezTo>
                    <a:cubicBezTo>
                      <a:pt x="11" y="23"/>
                      <a:pt x="8" y="24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9" y="23"/>
                      <a:pt x="12" y="21"/>
                      <a:pt x="14" y="18"/>
                    </a:cubicBezTo>
                    <a:cubicBezTo>
                      <a:pt x="15" y="18"/>
                      <a:pt x="16" y="19"/>
                      <a:pt x="17" y="19"/>
                    </a:cubicBezTo>
                    <a:close/>
                    <a:moveTo>
                      <a:pt x="22" y="25"/>
                    </a:moveTo>
                    <a:cubicBezTo>
                      <a:pt x="20" y="28"/>
                      <a:pt x="16" y="30"/>
                      <a:pt x="14" y="32"/>
                    </a:cubicBezTo>
                    <a:cubicBezTo>
                      <a:pt x="13" y="32"/>
                      <a:pt x="12" y="32"/>
                      <a:pt x="11" y="31"/>
                    </a:cubicBezTo>
                    <a:cubicBezTo>
                      <a:pt x="13" y="30"/>
                      <a:pt x="15" y="29"/>
                      <a:pt x="16" y="28"/>
                    </a:cubicBezTo>
                    <a:cubicBezTo>
                      <a:pt x="17" y="28"/>
                      <a:pt x="18" y="27"/>
                      <a:pt x="19" y="27"/>
                    </a:cubicBezTo>
                    <a:cubicBezTo>
                      <a:pt x="19" y="27"/>
                      <a:pt x="23" y="24"/>
                      <a:pt x="22" y="25"/>
                    </a:cubicBezTo>
                    <a:close/>
                    <a:moveTo>
                      <a:pt x="24" y="27"/>
                    </a:moveTo>
                    <a:cubicBezTo>
                      <a:pt x="23" y="28"/>
                      <a:pt x="21" y="29"/>
                      <a:pt x="20" y="30"/>
                    </a:cubicBezTo>
                    <a:cubicBezTo>
                      <a:pt x="19" y="30"/>
                      <a:pt x="18" y="31"/>
                      <a:pt x="17" y="32"/>
                    </a:cubicBezTo>
                    <a:cubicBezTo>
                      <a:pt x="17" y="32"/>
                      <a:pt x="16" y="32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2"/>
                      <a:pt x="15" y="32"/>
                    </a:cubicBezTo>
                    <a:cubicBezTo>
                      <a:pt x="17" y="30"/>
                      <a:pt x="21" y="28"/>
                      <a:pt x="23" y="25"/>
                    </a:cubicBezTo>
                    <a:cubicBezTo>
                      <a:pt x="24" y="26"/>
                      <a:pt x="24" y="27"/>
                      <a:pt x="24" y="27"/>
                    </a:cubicBezTo>
                    <a:close/>
                    <a:moveTo>
                      <a:pt x="28" y="18"/>
                    </a:moveTo>
                    <a:cubicBezTo>
                      <a:pt x="30" y="17"/>
                      <a:pt x="32" y="16"/>
                      <a:pt x="35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39" y="12"/>
                      <a:pt x="37" y="15"/>
                      <a:pt x="35" y="15"/>
                    </a:cubicBezTo>
                    <a:cubicBezTo>
                      <a:pt x="33" y="17"/>
                      <a:pt x="30" y="19"/>
                      <a:pt x="28" y="22"/>
                    </a:cubicBezTo>
                    <a:cubicBezTo>
                      <a:pt x="28" y="20"/>
                      <a:pt x="28" y="19"/>
                      <a:pt x="28" y="18"/>
                    </a:cubicBezTo>
                    <a:close/>
                    <a:moveTo>
                      <a:pt x="46" y="15"/>
                    </a:moveTo>
                    <a:cubicBezTo>
                      <a:pt x="47" y="15"/>
                      <a:pt x="47" y="16"/>
                      <a:pt x="47" y="16"/>
                    </a:cubicBezTo>
                    <a:cubicBezTo>
                      <a:pt x="44" y="19"/>
                      <a:pt x="40" y="20"/>
                      <a:pt x="36" y="22"/>
                    </a:cubicBezTo>
                    <a:cubicBezTo>
                      <a:pt x="33" y="24"/>
                      <a:pt x="30" y="26"/>
                      <a:pt x="27" y="27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30" y="25"/>
                      <a:pt x="33" y="23"/>
                      <a:pt x="37" y="21"/>
                    </a:cubicBezTo>
                    <a:cubicBezTo>
                      <a:pt x="39" y="19"/>
                      <a:pt x="41" y="18"/>
                      <a:pt x="43" y="17"/>
                    </a:cubicBezTo>
                    <a:cubicBezTo>
                      <a:pt x="43" y="17"/>
                      <a:pt x="43" y="16"/>
                      <a:pt x="44" y="16"/>
                    </a:cubicBezTo>
                    <a:cubicBezTo>
                      <a:pt x="45" y="16"/>
                      <a:pt x="46" y="15"/>
                      <a:pt x="46" y="15"/>
                    </a:cubicBezTo>
                    <a:close/>
                    <a:moveTo>
                      <a:pt x="64" y="6"/>
                    </a:moveTo>
                    <a:cubicBezTo>
                      <a:pt x="64" y="6"/>
                      <a:pt x="64" y="6"/>
                      <a:pt x="64" y="6"/>
                    </a:cubicBezTo>
                    <a:cubicBezTo>
                      <a:pt x="60" y="9"/>
                      <a:pt x="55" y="11"/>
                      <a:pt x="51" y="13"/>
                    </a:cubicBezTo>
                    <a:cubicBezTo>
                      <a:pt x="51" y="13"/>
                      <a:pt x="51" y="12"/>
                      <a:pt x="51" y="12"/>
                    </a:cubicBezTo>
                    <a:cubicBezTo>
                      <a:pt x="53" y="11"/>
                      <a:pt x="54" y="10"/>
                      <a:pt x="55" y="9"/>
                    </a:cubicBezTo>
                    <a:cubicBezTo>
                      <a:pt x="58" y="8"/>
                      <a:pt x="59" y="6"/>
                      <a:pt x="62" y="5"/>
                    </a:cubicBezTo>
                    <a:cubicBezTo>
                      <a:pt x="62" y="5"/>
                      <a:pt x="63" y="6"/>
                      <a:pt x="64" y="6"/>
                    </a:cubicBezTo>
                    <a:close/>
                    <a:moveTo>
                      <a:pt x="66" y="9"/>
                    </a:moveTo>
                    <a:cubicBezTo>
                      <a:pt x="56" y="15"/>
                      <a:pt x="46" y="21"/>
                      <a:pt x="35" y="27"/>
                    </a:cubicBezTo>
                    <a:cubicBezTo>
                      <a:pt x="25" y="33"/>
                      <a:pt x="14" y="38"/>
                      <a:pt x="4" y="45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14" y="39"/>
                      <a:pt x="25" y="34"/>
                      <a:pt x="36" y="28"/>
                    </a:cubicBezTo>
                    <a:cubicBezTo>
                      <a:pt x="41" y="25"/>
                      <a:pt x="46" y="22"/>
                      <a:pt x="51" y="19"/>
                    </a:cubicBezTo>
                    <a:cubicBezTo>
                      <a:pt x="56" y="16"/>
                      <a:pt x="62" y="13"/>
                      <a:pt x="65" y="9"/>
                    </a:cubicBezTo>
                    <a:cubicBezTo>
                      <a:pt x="61" y="13"/>
                      <a:pt x="56" y="16"/>
                      <a:pt x="51" y="19"/>
                    </a:cubicBezTo>
                    <a:cubicBezTo>
                      <a:pt x="45" y="22"/>
                      <a:pt x="40" y="26"/>
                      <a:pt x="34" y="29"/>
                    </a:cubicBezTo>
                    <a:cubicBezTo>
                      <a:pt x="28" y="33"/>
                      <a:pt x="23" y="36"/>
                      <a:pt x="17" y="39"/>
                    </a:cubicBezTo>
                    <a:cubicBezTo>
                      <a:pt x="13" y="42"/>
                      <a:pt x="8" y="45"/>
                      <a:pt x="4" y="48"/>
                    </a:cubicBezTo>
                    <a:cubicBezTo>
                      <a:pt x="4" y="47"/>
                      <a:pt x="3" y="47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12" y="38"/>
                      <a:pt x="24" y="33"/>
                      <a:pt x="34" y="27"/>
                    </a:cubicBezTo>
                    <a:cubicBezTo>
                      <a:pt x="40" y="23"/>
                      <a:pt x="45" y="20"/>
                      <a:pt x="51" y="16"/>
                    </a:cubicBezTo>
                    <a:cubicBezTo>
                      <a:pt x="56" y="13"/>
                      <a:pt x="60" y="11"/>
                      <a:pt x="65" y="7"/>
                    </a:cubicBezTo>
                    <a:cubicBezTo>
                      <a:pt x="65" y="8"/>
                      <a:pt x="66" y="8"/>
                      <a:pt x="66" y="9"/>
                    </a:cubicBezTo>
                    <a:close/>
                    <a:moveTo>
                      <a:pt x="68" y="12"/>
                    </a:moveTo>
                    <a:cubicBezTo>
                      <a:pt x="63" y="14"/>
                      <a:pt x="59" y="17"/>
                      <a:pt x="54" y="20"/>
                    </a:cubicBezTo>
                    <a:cubicBezTo>
                      <a:pt x="49" y="23"/>
                      <a:pt x="43" y="26"/>
                      <a:pt x="37" y="29"/>
                    </a:cubicBezTo>
                    <a:cubicBezTo>
                      <a:pt x="32" y="32"/>
                      <a:pt x="27" y="35"/>
                      <a:pt x="21" y="38"/>
                    </a:cubicBezTo>
                    <a:cubicBezTo>
                      <a:pt x="18" y="39"/>
                      <a:pt x="16" y="41"/>
                      <a:pt x="13" y="43"/>
                    </a:cubicBezTo>
                    <a:cubicBezTo>
                      <a:pt x="13" y="43"/>
                      <a:pt x="13" y="43"/>
                      <a:pt x="12" y="43"/>
                    </a:cubicBezTo>
                    <a:cubicBezTo>
                      <a:pt x="20" y="38"/>
                      <a:pt x="29" y="33"/>
                      <a:pt x="38" y="28"/>
                    </a:cubicBezTo>
                    <a:cubicBezTo>
                      <a:pt x="47" y="22"/>
                      <a:pt x="58" y="17"/>
                      <a:pt x="66" y="9"/>
                    </a:cubicBezTo>
                    <a:cubicBezTo>
                      <a:pt x="67" y="10"/>
                      <a:pt x="67" y="11"/>
                      <a:pt x="68" y="12"/>
                    </a:cubicBezTo>
                    <a:close/>
                    <a:moveTo>
                      <a:pt x="80" y="9"/>
                    </a:moveTo>
                    <a:cubicBezTo>
                      <a:pt x="81" y="8"/>
                      <a:pt x="85" y="6"/>
                      <a:pt x="84" y="7"/>
                    </a:cubicBezTo>
                    <a:cubicBezTo>
                      <a:pt x="82" y="8"/>
                      <a:pt x="81" y="9"/>
                      <a:pt x="79" y="10"/>
                    </a:cubicBezTo>
                    <a:cubicBezTo>
                      <a:pt x="76" y="12"/>
                      <a:pt x="72" y="14"/>
                      <a:pt x="68" y="17"/>
                    </a:cubicBezTo>
                    <a:cubicBezTo>
                      <a:pt x="62" y="21"/>
                      <a:pt x="55" y="25"/>
                      <a:pt x="48" y="29"/>
                    </a:cubicBezTo>
                    <a:cubicBezTo>
                      <a:pt x="41" y="33"/>
                      <a:pt x="34" y="36"/>
                      <a:pt x="27" y="40"/>
                    </a:cubicBezTo>
                    <a:cubicBezTo>
                      <a:pt x="21" y="44"/>
                      <a:pt x="15" y="49"/>
                      <a:pt x="9" y="52"/>
                    </a:cubicBezTo>
                    <a:cubicBezTo>
                      <a:pt x="8" y="52"/>
                      <a:pt x="8" y="51"/>
                      <a:pt x="7" y="51"/>
                    </a:cubicBezTo>
                    <a:cubicBezTo>
                      <a:pt x="12" y="50"/>
                      <a:pt x="17" y="45"/>
                      <a:pt x="22" y="43"/>
                    </a:cubicBezTo>
                    <a:cubicBezTo>
                      <a:pt x="28" y="39"/>
                      <a:pt x="35" y="35"/>
                      <a:pt x="42" y="32"/>
                    </a:cubicBezTo>
                    <a:cubicBezTo>
                      <a:pt x="49" y="28"/>
                      <a:pt x="56" y="24"/>
                      <a:pt x="62" y="20"/>
                    </a:cubicBezTo>
                    <a:cubicBezTo>
                      <a:pt x="68" y="16"/>
                      <a:pt x="74" y="12"/>
                      <a:pt x="80" y="9"/>
                    </a:cubicBezTo>
                    <a:close/>
                    <a:moveTo>
                      <a:pt x="90" y="8"/>
                    </a:moveTo>
                    <a:cubicBezTo>
                      <a:pt x="80" y="13"/>
                      <a:pt x="71" y="20"/>
                      <a:pt x="62" y="25"/>
                    </a:cubicBezTo>
                    <a:cubicBezTo>
                      <a:pt x="60" y="26"/>
                      <a:pt x="58" y="27"/>
                      <a:pt x="57" y="28"/>
                    </a:cubicBezTo>
                    <a:cubicBezTo>
                      <a:pt x="56" y="29"/>
                      <a:pt x="54" y="29"/>
                      <a:pt x="53" y="30"/>
                    </a:cubicBezTo>
                    <a:cubicBezTo>
                      <a:pt x="40" y="36"/>
                      <a:pt x="28" y="43"/>
                      <a:pt x="15" y="49"/>
                    </a:cubicBezTo>
                    <a:cubicBezTo>
                      <a:pt x="15" y="49"/>
                      <a:pt x="16" y="49"/>
                      <a:pt x="16" y="49"/>
                    </a:cubicBezTo>
                    <a:cubicBezTo>
                      <a:pt x="19" y="47"/>
                      <a:pt x="22" y="45"/>
                      <a:pt x="25" y="43"/>
                    </a:cubicBezTo>
                    <a:cubicBezTo>
                      <a:pt x="31" y="39"/>
                      <a:pt x="38" y="35"/>
                      <a:pt x="45" y="31"/>
                    </a:cubicBezTo>
                    <a:cubicBezTo>
                      <a:pt x="59" y="24"/>
                      <a:pt x="72" y="15"/>
                      <a:pt x="86" y="6"/>
                    </a:cubicBezTo>
                    <a:cubicBezTo>
                      <a:pt x="87" y="6"/>
                      <a:pt x="88" y="7"/>
                      <a:pt x="90" y="8"/>
                    </a:cubicBezTo>
                    <a:close/>
                    <a:moveTo>
                      <a:pt x="92" y="16"/>
                    </a:moveTo>
                    <a:cubicBezTo>
                      <a:pt x="92" y="16"/>
                      <a:pt x="92" y="16"/>
                      <a:pt x="93" y="17"/>
                    </a:cubicBezTo>
                    <a:cubicBezTo>
                      <a:pt x="92" y="17"/>
                      <a:pt x="91" y="18"/>
                      <a:pt x="91" y="18"/>
                    </a:cubicBezTo>
                    <a:cubicBezTo>
                      <a:pt x="91" y="18"/>
                      <a:pt x="90" y="18"/>
                      <a:pt x="90" y="18"/>
                    </a:cubicBezTo>
                    <a:cubicBezTo>
                      <a:pt x="88" y="20"/>
                      <a:pt x="85" y="21"/>
                      <a:pt x="82" y="22"/>
                    </a:cubicBezTo>
                    <a:cubicBezTo>
                      <a:pt x="75" y="26"/>
                      <a:pt x="69" y="30"/>
                      <a:pt x="62" y="33"/>
                    </a:cubicBezTo>
                    <a:cubicBezTo>
                      <a:pt x="49" y="40"/>
                      <a:pt x="35" y="46"/>
                      <a:pt x="23" y="54"/>
                    </a:cubicBezTo>
                    <a:cubicBezTo>
                      <a:pt x="20" y="55"/>
                      <a:pt x="18" y="57"/>
                      <a:pt x="16" y="58"/>
                    </a:cubicBezTo>
                    <a:cubicBezTo>
                      <a:pt x="15" y="59"/>
                      <a:pt x="14" y="60"/>
                      <a:pt x="13" y="61"/>
                    </a:cubicBezTo>
                    <a:cubicBezTo>
                      <a:pt x="14" y="59"/>
                      <a:pt x="16" y="58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8" y="56"/>
                      <a:pt x="19" y="56"/>
                    </a:cubicBezTo>
                    <a:cubicBezTo>
                      <a:pt x="22" y="53"/>
                      <a:pt x="25" y="51"/>
                      <a:pt x="28" y="49"/>
                    </a:cubicBezTo>
                    <a:cubicBezTo>
                      <a:pt x="38" y="43"/>
                      <a:pt x="47" y="37"/>
                      <a:pt x="57" y="32"/>
                    </a:cubicBezTo>
                    <a:cubicBezTo>
                      <a:pt x="69" y="26"/>
                      <a:pt x="81" y="21"/>
                      <a:pt x="92" y="13"/>
                    </a:cubicBezTo>
                    <a:cubicBezTo>
                      <a:pt x="92" y="14"/>
                      <a:pt x="92" y="15"/>
                      <a:pt x="92" y="16"/>
                    </a:cubicBezTo>
                    <a:close/>
                    <a:moveTo>
                      <a:pt x="16" y="63"/>
                    </a:moveTo>
                    <a:cubicBezTo>
                      <a:pt x="23" y="59"/>
                      <a:pt x="31" y="55"/>
                      <a:pt x="39" y="51"/>
                    </a:cubicBezTo>
                    <a:cubicBezTo>
                      <a:pt x="47" y="46"/>
                      <a:pt x="54" y="42"/>
                      <a:pt x="63" y="38"/>
                    </a:cubicBezTo>
                    <a:cubicBezTo>
                      <a:pt x="70" y="34"/>
                      <a:pt x="78" y="31"/>
                      <a:pt x="86" y="27"/>
                    </a:cubicBezTo>
                    <a:cubicBezTo>
                      <a:pt x="92" y="24"/>
                      <a:pt x="97" y="21"/>
                      <a:pt x="103" y="18"/>
                    </a:cubicBezTo>
                    <a:cubicBezTo>
                      <a:pt x="102" y="18"/>
                      <a:pt x="101" y="19"/>
                      <a:pt x="100" y="20"/>
                    </a:cubicBezTo>
                    <a:cubicBezTo>
                      <a:pt x="96" y="22"/>
                      <a:pt x="92" y="24"/>
                      <a:pt x="88" y="27"/>
                    </a:cubicBezTo>
                    <a:cubicBezTo>
                      <a:pt x="79" y="32"/>
                      <a:pt x="69" y="36"/>
                      <a:pt x="60" y="41"/>
                    </a:cubicBezTo>
                    <a:cubicBezTo>
                      <a:pt x="51" y="45"/>
                      <a:pt x="42" y="50"/>
                      <a:pt x="33" y="55"/>
                    </a:cubicBezTo>
                    <a:cubicBezTo>
                      <a:pt x="26" y="59"/>
                      <a:pt x="18" y="63"/>
                      <a:pt x="12" y="68"/>
                    </a:cubicBezTo>
                    <a:cubicBezTo>
                      <a:pt x="12" y="68"/>
                      <a:pt x="12" y="67"/>
                      <a:pt x="11" y="67"/>
                    </a:cubicBezTo>
                    <a:cubicBezTo>
                      <a:pt x="12" y="66"/>
                      <a:pt x="13" y="66"/>
                      <a:pt x="14" y="65"/>
                    </a:cubicBezTo>
                    <a:cubicBezTo>
                      <a:pt x="14" y="65"/>
                      <a:pt x="15" y="64"/>
                      <a:pt x="16" y="63"/>
                    </a:cubicBezTo>
                    <a:close/>
                    <a:moveTo>
                      <a:pt x="15" y="70"/>
                    </a:moveTo>
                    <a:cubicBezTo>
                      <a:pt x="14" y="70"/>
                      <a:pt x="14" y="69"/>
                      <a:pt x="13" y="69"/>
                    </a:cubicBezTo>
                    <a:cubicBezTo>
                      <a:pt x="19" y="64"/>
                      <a:pt x="28" y="60"/>
                      <a:pt x="35" y="57"/>
                    </a:cubicBezTo>
                    <a:cubicBezTo>
                      <a:pt x="44" y="52"/>
                      <a:pt x="53" y="48"/>
                      <a:pt x="62" y="44"/>
                    </a:cubicBezTo>
                    <a:cubicBezTo>
                      <a:pt x="70" y="39"/>
                      <a:pt x="79" y="35"/>
                      <a:pt x="88" y="31"/>
                    </a:cubicBezTo>
                    <a:cubicBezTo>
                      <a:pt x="92" y="29"/>
                      <a:pt x="97" y="28"/>
                      <a:pt x="101" y="26"/>
                    </a:cubicBezTo>
                    <a:cubicBezTo>
                      <a:pt x="104" y="24"/>
                      <a:pt x="108" y="22"/>
                      <a:pt x="111" y="20"/>
                    </a:cubicBezTo>
                    <a:cubicBezTo>
                      <a:pt x="105" y="25"/>
                      <a:pt x="95" y="29"/>
                      <a:pt x="87" y="32"/>
                    </a:cubicBezTo>
                    <a:cubicBezTo>
                      <a:pt x="78" y="36"/>
                      <a:pt x="70" y="41"/>
                      <a:pt x="61" y="45"/>
                    </a:cubicBezTo>
                    <a:cubicBezTo>
                      <a:pt x="45" y="53"/>
                      <a:pt x="30" y="60"/>
                      <a:pt x="15" y="70"/>
                    </a:cubicBezTo>
                    <a:close/>
                    <a:moveTo>
                      <a:pt x="13" y="65"/>
                    </a:moveTo>
                    <a:cubicBezTo>
                      <a:pt x="12" y="65"/>
                      <a:pt x="12" y="65"/>
                      <a:pt x="12" y="66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1" y="65"/>
                      <a:pt x="11" y="64"/>
                    </a:cubicBezTo>
                    <a:cubicBezTo>
                      <a:pt x="16" y="59"/>
                      <a:pt x="22" y="55"/>
                      <a:pt x="29" y="51"/>
                    </a:cubicBezTo>
                    <a:cubicBezTo>
                      <a:pt x="37" y="47"/>
                      <a:pt x="44" y="42"/>
                      <a:pt x="53" y="39"/>
                    </a:cubicBezTo>
                    <a:cubicBezTo>
                      <a:pt x="60" y="35"/>
                      <a:pt x="67" y="32"/>
                      <a:pt x="75" y="27"/>
                    </a:cubicBezTo>
                    <a:cubicBezTo>
                      <a:pt x="75" y="27"/>
                      <a:pt x="76" y="27"/>
                      <a:pt x="76" y="26"/>
                    </a:cubicBezTo>
                    <a:cubicBezTo>
                      <a:pt x="75" y="27"/>
                      <a:pt x="74" y="28"/>
                      <a:pt x="73" y="28"/>
                    </a:cubicBezTo>
                    <a:cubicBezTo>
                      <a:pt x="66" y="33"/>
                      <a:pt x="57" y="37"/>
                      <a:pt x="49" y="41"/>
                    </a:cubicBezTo>
                    <a:cubicBezTo>
                      <a:pt x="42" y="45"/>
                      <a:pt x="34" y="49"/>
                      <a:pt x="27" y="54"/>
                    </a:cubicBezTo>
                    <a:cubicBezTo>
                      <a:pt x="24" y="57"/>
                      <a:pt x="20" y="59"/>
                      <a:pt x="17" y="61"/>
                    </a:cubicBezTo>
                    <a:cubicBezTo>
                      <a:pt x="16" y="62"/>
                      <a:pt x="14" y="63"/>
                      <a:pt x="13" y="65"/>
                    </a:cubicBezTo>
                    <a:close/>
                    <a:moveTo>
                      <a:pt x="41" y="37"/>
                    </a:moveTo>
                    <a:cubicBezTo>
                      <a:pt x="32" y="42"/>
                      <a:pt x="24" y="48"/>
                      <a:pt x="15" y="53"/>
                    </a:cubicBezTo>
                    <a:cubicBezTo>
                      <a:pt x="13" y="53"/>
                      <a:pt x="12" y="53"/>
                      <a:pt x="10" y="52"/>
                    </a:cubicBezTo>
                    <a:cubicBezTo>
                      <a:pt x="21" y="48"/>
                      <a:pt x="31" y="42"/>
                      <a:pt x="41" y="37"/>
                    </a:cubicBezTo>
                    <a:close/>
                    <a:moveTo>
                      <a:pt x="19" y="55"/>
                    </a:moveTo>
                    <a:cubicBezTo>
                      <a:pt x="19" y="55"/>
                      <a:pt x="19" y="55"/>
                      <a:pt x="19" y="55"/>
                    </a:cubicBezTo>
                    <a:cubicBezTo>
                      <a:pt x="18" y="54"/>
                      <a:pt x="18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22" y="51"/>
                      <a:pt x="26" y="48"/>
                      <a:pt x="31" y="45"/>
                    </a:cubicBezTo>
                    <a:cubicBezTo>
                      <a:pt x="36" y="43"/>
                      <a:pt x="40" y="40"/>
                      <a:pt x="45" y="38"/>
                    </a:cubicBezTo>
                    <a:cubicBezTo>
                      <a:pt x="36" y="43"/>
                      <a:pt x="26" y="48"/>
                      <a:pt x="19" y="55"/>
                    </a:cubicBezTo>
                    <a:close/>
                    <a:moveTo>
                      <a:pt x="66" y="27"/>
                    </a:moveTo>
                    <a:cubicBezTo>
                      <a:pt x="67" y="26"/>
                      <a:pt x="67" y="26"/>
                      <a:pt x="67" y="26"/>
                    </a:cubicBezTo>
                    <a:cubicBezTo>
                      <a:pt x="73" y="23"/>
                      <a:pt x="79" y="20"/>
                      <a:pt x="84" y="16"/>
                    </a:cubicBezTo>
                    <a:cubicBezTo>
                      <a:pt x="85" y="16"/>
                      <a:pt x="87" y="15"/>
                      <a:pt x="88" y="14"/>
                    </a:cubicBezTo>
                    <a:cubicBezTo>
                      <a:pt x="88" y="14"/>
                      <a:pt x="94" y="11"/>
                      <a:pt x="90" y="14"/>
                    </a:cubicBezTo>
                    <a:cubicBezTo>
                      <a:pt x="86" y="16"/>
                      <a:pt x="83" y="18"/>
                      <a:pt x="79" y="20"/>
                    </a:cubicBezTo>
                    <a:cubicBezTo>
                      <a:pt x="75" y="22"/>
                      <a:pt x="71" y="24"/>
                      <a:pt x="66" y="27"/>
                    </a:cubicBezTo>
                    <a:close/>
                    <a:moveTo>
                      <a:pt x="74" y="21"/>
                    </a:moveTo>
                    <a:cubicBezTo>
                      <a:pt x="68" y="25"/>
                      <a:pt x="61" y="29"/>
                      <a:pt x="54" y="32"/>
                    </a:cubicBezTo>
                    <a:cubicBezTo>
                      <a:pt x="49" y="35"/>
                      <a:pt x="44" y="38"/>
                      <a:pt x="39" y="40"/>
                    </a:cubicBezTo>
                    <a:cubicBezTo>
                      <a:pt x="31" y="44"/>
                      <a:pt x="24" y="49"/>
                      <a:pt x="16" y="53"/>
                    </a:cubicBezTo>
                    <a:cubicBezTo>
                      <a:pt x="25" y="48"/>
                      <a:pt x="33" y="42"/>
                      <a:pt x="42" y="37"/>
                    </a:cubicBezTo>
                    <a:cubicBezTo>
                      <a:pt x="51" y="32"/>
                      <a:pt x="60" y="27"/>
                      <a:pt x="69" y="22"/>
                    </a:cubicBezTo>
                    <a:cubicBezTo>
                      <a:pt x="76" y="18"/>
                      <a:pt x="84" y="14"/>
                      <a:pt x="90" y="8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1" y="9"/>
                      <a:pt x="92" y="11"/>
                      <a:pt x="92" y="12"/>
                    </a:cubicBezTo>
                    <a:cubicBezTo>
                      <a:pt x="86" y="13"/>
                      <a:pt x="80" y="18"/>
                      <a:pt x="74" y="21"/>
                    </a:cubicBezTo>
                    <a:close/>
                    <a:moveTo>
                      <a:pt x="76" y="17"/>
                    </a:moveTo>
                    <a:cubicBezTo>
                      <a:pt x="80" y="15"/>
                      <a:pt x="83" y="12"/>
                      <a:pt x="87" y="10"/>
                    </a:cubicBezTo>
                    <a:cubicBezTo>
                      <a:pt x="87" y="10"/>
                      <a:pt x="87" y="10"/>
                      <a:pt x="88" y="10"/>
                    </a:cubicBezTo>
                    <a:cubicBezTo>
                      <a:pt x="87" y="10"/>
                      <a:pt x="87" y="10"/>
                      <a:pt x="87" y="10"/>
                    </a:cubicBezTo>
                    <a:cubicBezTo>
                      <a:pt x="86" y="11"/>
                      <a:pt x="84" y="12"/>
                      <a:pt x="82" y="13"/>
                    </a:cubicBezTo>
                    <a:cubicBezTo>
                      <a:pt x="80" y="15"/>
                      <a:pt x="78" y="16"/>
                      <a:pt x="76" y="17"/>
                    </a:cubicBezTo>
                    <a:close/>
                    <a:moveTo>
                      <a:pt x="5" y="49"/>
                    </a:moveTo>
                    <a:cubicBezTo>
                      <a:pt x="15" y="42"/>
                      <a:pt x="27" y="36"/>
                      <a:pt x="38" y="30"/>
                    </a:cubicBezTo>
                    <a:cubicBezTo>
                      <a:pt x="40" y="29"/>
                      <a:pt x="42" y="27"/>
                      <a:pt x="44" y="26"/>
                    </a:cubicBezTo>
                    <a:cubicBezTo>
                      <a:pt x="41" y="28"/>
                      <a:pt x="38" y="29"/>
                      <a:pt x="35" y="31"/>
                    </a:cubicBezTo>
                    <a:cubicBezTo>
                      <a:pt x="25" y="37"/>
                      <a:pt x="15" y="43"/>
                      <a:pt x="6" y="50"/>
                    </a:cubicBezTo>
                    <a:cubicBezTo>
                      <a:pt x="5" y="50"/>
                      <a:pt x="5" y="49"/>
                      <a:pt x="5" y="49"/>
                    </a:cubicBezTo>
                    <a:close/>
                    <a:moveTo>
                      <a:pt x="3" y="43"/>
                    </a:moveTo>
                    <a:cubicBezTo>
                      <a:pt x="6" y="41"/>
                      <a:pt x="10" y="38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5" y="36"/>
                      <a:pt x="16" y="35"/>
                      <a:pt x="16" y="35"/>
                    </a:cubicBezTo>
                    <a:cubicBezTo>
                      <a:pt x="18" y="33"/>
                      <a:pt x="20" y="32"/>
                      <a:pt x="22" y="31"/>
                    </a:cubicBezTo>
                    <a:cubicBezTo>
                      <a:pt x="23" y="30"/>
                      <a:pt x="25" y="29"/>
                      <a:pt x="26" y="29"/>
                    </a:cubicBezTo>
                    <a:cubicBezTo>
                      <a:pt x="27" y="29"/>
                      <a:pt x="27" y="28"/>
                      <a:pt x="27" y="28"/>
                    </a:cubicBezTo>
                    <a:cubicBezTo>
                      <a:pt x="30" y="26"/>
                      <a:pt x="34" y="25"/>
                      <a:pt x="37" y="23"/>
                    </a:cubicBezTo>
                    <a:cubicBezTo>
                      <a:pt x="40" y="21"/>
                      <a:pt x="44" y="19"/>
                      <a:pt x="48" y="17"/>
                    </a:cubicBezTo>
                    <a:cubicBezTo>
                      <a:pt x="48" y="17"/>
                      <a:pt x="48" y="17"/>
                      <a:pt x="48" y="17"/>
                    </a:cubicBezTo>
                    <a:cubicBezTo>
                      <a:pt x="43" y="20"/>
                      <a:pt x="38" y="24"/>
                      <a:pt x="32" y="27"/>
                    </a:cubicBezTo>
                    <a:cubicBezTo>
                      <a:pt x="23" y="33"/>
                      <a:pt x="11" y="38"/>
                      <a:pt x="3" y="45"/>
                    </a:cubicBezTo>
                    <a:cubicBezTo>
                      <a:pt x="3" y="45"/>
                      <a:pt x="3" y="44"/>
                      <a:pt x="3" y="43"/>
                    </a:cubicBezTo>
                    <a:close/>
                    <a:moveTo>
                      <a:pt x="16" y="33"/>
                    </a:move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18" y="32"/>
                      <a:pt x="18" y="32"/>
                    </a:cubicBezTo>
                    <a:cubicBezTo>
                      <a:pt x="19" y="31"/>
                      <a:pt x="20" y="30"/>
                      <a:pt x="21" y="30"/>
                    </a:cubicBezTo>
                    <a:cubicBezTo>
                      <a:pt x="22" y="29"/>
                      <a:pt x="23" y="29"/>
                      <a:pt x="23" y="29"/>
                    </a:cubicBezTo>
                    <a:cubicBezTo>
                      <a:pt x="20" y="30"/>
                      <a:pt x="18" y="32"/>
                      <a:pt x="16" y="33"/>
                    </a:cubicBezTo>
                    <a:close/>
                    <a:moveTo>
                      <a:pt x="51" y="14"/>
                    </a:moveTo>
                    <a:cubicBezTo>
                      <a:pt x="55" y="12"/>
                      <a:pt x="58" y="10"/>
                      <a:pt x="62" y="8"/>
                    </a:cubicBezTo>
                    <a:cubicBezTo>
                      <a:pt x="58" y="11"/>
                      <a:pt x="54" y="13"/>
                      <a:pt x="50" y="16"/>
                    </a:cubicBezTo>
                    <a:cubicBezTo>
                      <a:pt x="50" y="16"/>
                      <a:pt x="51" y="15"/>
                      <a:pt x="51" y="15"/>
                    </a:cubicBezTo>
                    <a:cubicBezTo>
                      <a:pt x="51" y="15"/>
                      <a:pt x="51" y="14"/>
                      <a:pt x="51" y="14"/>
                    </a:cubicBezTo>
                    <a:close/>
                    <a:moveTo>
                      <a:pt x="27" y="26"/>
                    </a:moveTo>
                    <a:cubicBezTo>
                      <a:pt x="27" y="25"/>
                      <a:pt x="27" y="24"/>
                      <a:pt x="28" y="24"/>
                    </a:cubicBezTo>
                    <a:cubicBezTo>
                      <a:pt x="31" y="21"/>
                      <a:pt x="35" y="20"/>
                      <a:pt x="39" y="18"/>
                    </a:cubicBezTo>
                    <a:cubicBezTo>
                      <a:pt x="35" y="21"/>
                      <a:pt x="31" y="23"/>
                      <a:pt x="27" y="26"/>
                    </a:cubicBezTo>
                    <a:close/>
                    <a:moveTo>
                      <a:pt x="10" y="31"/>
                    </a:moveTo>
                    <a:cubicBezTo>
                      <a:pt x="10" y="30"/>
                      <a:pt x="9" y="30"/>
                      <a:pt x="8" y="29"/>
                    </a:cubicBezTo>
                    <a:cubicBezTo>
                      <a:pt x="12" y="28"/>
                      <a:pt x="14" y="26"/>
                      <a:pt x="17" y="24"/>
                    </a:cubicBezTo>
                    <a:cubicBezTo>
                      <a:pt x="20" y="21"/>
                      <a:pt x="18" y="23"/>
                      <a:pt x="16" y="25"/>
                    </a:cubicBezTo>
                    <a:cubicBezTo>
                      <a:pt x="14" y="26"/>
                      <a:pt x="12" y="28"/>
                      <a:pt x="10" y="30"/>
                    </a:cubicBezTo>
                    <a:cubicBezTo>
                      <a:pt x="10" y="31"/>
                      <a:pt x="10" y="31"/>
                      <a:pt x="10" y="31"/>
                    </a:cubicBezTo>
                    <a:close/>
                    <a:moveTo>
                      <a:pt x="10" y="28"/>
                    </a:moveTo>
                    <a:cubicBezTo>
                      <a:pt x="9" y="27"/>
                      <a:pt x="9" y="27"/>
                      <a:pt x="10" y="27"/>
                    </a:cubicBezTo>
                    <a:cubicBezTo>
                      <a:pt x="11" y="26"/>
                      <a:pt x="12" y="25"/>
                      <a:pt x="12" y="25"/>
                    </a:cubicBezTo>
                    <a:cubicBezTo>
                      <a:pt x="14" y="23"/>
                      <a:pt x="16" y="21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9" y="20"/>
                      <a:pt x="20" y="21"/>
                    </a:cubicBezTo>
                    <a:cubicBezTo>
                      <a:pt x="16" y="23"/>
                      <a:pt x="13" y="26"/>
                      <a:pt x="10" y="28"/>
                    </a:cubicBezTo>
                    <a:close/>
                    <a:moveTo>
                      <a:pt x="7" y="27"/>
                    </a:moveTo>
                    <a:cubicBezTo>
                      <a:pt x="10" y="25"/>
                      <a:pt x="13" y="22"/>
                      <a:pt x="16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7" y="28"/>
                      <a:pt x="7" y="27"/>
                      <a:pt x="7" y="27"/>
                    </a:cubicBezTo>
                    <a:close/>
                    <a:moveTo>
                      <a:pt x="13" y="35"/>
                    </a:moveTo>
                    <a:cubicBezTo>
                      <a:pt x="10" y="38"/>
                      <a:pt x="6" y="40"/>
                      <a:pt x="3" y="42"/>
                    </a:cubicBezTo>
                    <a:cubicBezTo>
                      <a:pt x="4" y="38"/>
                      <a:pt x="9" y="35"/>
                      <a:pt x="13" y="35"/>
                    </a:cubicBezTo>
                    <a:close/>
                    <a:moveTo>
                      <a:pt x="15" y="58"/>
                    </a:moveTo>
                    <a:cubicBezTo>
                      <a:pt x="14" y="59"/>
                      <a:pt x="12" y="61"/>
                      <a:pt x="11" y="62"/>
                    </a:cubicBezTo>
                    <a:cubicBezTo>
                      <a:pt x="11" y="62"/>
                      <a:pt x="11" y="62"/>
                      <a:pt x="11" y="61"/>
                    </a:cubicBezTo>
                    <a:cubicBezTo>
                      <a:pt x="12" y="60"/>
                      <a:pt x="14" y="59"/>
                      <a:pt x="15" y="58"/>
                    </a:cubicBezTo>
                    <a:close/>
                    <a:moveTo>
                      <a:pt x="19" y="72"/>
                    </a:moveTo>
                    <a:cubicBezTo>
                      <a:pt x="24" y="67"/>
                      <a:pt x="32" y="65"/>
                      <a:pt x="39" y="62"/>
                    </a:cubicBezTo>
                    <a:cubicBezTo>
                      <a:pt x="46" y="58"/>
                      <a:pt x="54" y="54"/>
                      <a:pt x="62" y="50"/>
                    </a:cubicBezTo>
                    <a:cubicBezTo>
                      <a:pt x="70" y="46"/>
                      <a:pt x="78" y="42"/>
                      <a:pt x="86" y="39"/>
                    </a:cubicBezTo>
                    <a:cubicBezTo>
                      <a:pt x="94" y="36"/>
                      <a:pt x="101" y="31"/>
                      <a:pt x="109" y="28"/>
                    </a:cubicBezTo>
                    <a:cubicBezTo>
                      <a:pt x="111" y="28"/>
                      <a:pt x="112" y="27"/>
                      <a:pt x="110" y="28"/>
                    </a:cubicBezTo>
                    <a:cubicBezTo>
                      <a:pt x="108" y="29"/>
                      <a:pt x="106" y="30"/>
                      <a:pt x="104" y="31"/>
                    </a:cubicBezTo>
                    <a:cubicBezTo>
                      <a:pt x="101" y="33"/>
                      <a:pt x="97" y="35"/>
                      <a:pt x="94" y="37"/>
                    </a:cubicBezTo>
                    <a:cubicBezTo>
                      <a:pt x="86" y="41"/>
                      <a:pt x="79" y="44"/>
                      <a:pt x="71" y="48"/>
                    </a:cubicBezTo>
                    <a:cubicBezTo>
                      <a:pt x="64" y="52"/>
                      <a:pt x="57" y="56"/>
                      <a:pt x="49" y="59"/>
                    </a:cubicBezTo>
                    <a:cubicBezTo>
                      <a:pt x="42" y="63"/>
                      <a:pt x="34" y="67"/>
                      <a:pt x="27" y="72"/>
                    </a:cubicBezTo>
                    <a:cubicBezTo>
                      <a:pt x="24" y="72"/>
                      <a:pt x="21" y="72"/>
                      <a:pt x="19" y="72"/>
                    </a:cubicBezTo>
                    <a:close/>
                    <a:moveTo>
                      <a:pt x="114" y="31"/>
                    </a:moveTo>
                    <a:cubicBezTo>
                      <a:pt x="112" y="33"/>
                      <a:pt x="109" y="34"/>
                      <a:pt x="107" y="36"/>
                    </a:cubicBezTo>
                    <a:cubicBezTo>
                      <a:pt x="100" y="40"/>
                      <a:pt x="93" y="44"/>
                      <a:pt x="86" y="47"/>
                    </a:cubicBezTo>
                    <a:cubicBezTo>
                      <a:pt x="73" y="53"/>
                      <a:pt x="60" y="59"/>
                      <a:pt x="46" y="66"/>
                    </a:cubicBezTo>
                    <a:cubicBezTo>
                      <a:pt x="45" y="66"/>
                      <a:pt x="43" y="67"/>
                      <a:pt x="42" y="68"/>
                    </a:cubicBezTo>
                    <a:cubicBezTo>
                      <a:pt x="40" y="69"/>
                      <a:pt x="38" y="70"/>
                      <a:pt x="36" y="71"/>
                    </a:cubicBezTo>
                    <a:cubicBezTo>
                      <a:pt x="36" y="71"/>
                      <a:pt x="36" y="70"/>
                      <a:pt x="36" y="70"/>
                    </a:cubicBezTo>
                    <a:cubicBezTo>
                      <a:pt x="39" y="69"/>
                      <a:pt x="42" y="67"/>
                      <a:pt x="44" y="66"/>
                    </a:cubicBezTo>
                    <a:cubicBezTo>
                      <a:pt x="52" y="63"/>
                      <a:pt x="59" y="59"/>
                      <a:pt x="66" y="56"/>
                    </a:cubicBezTo>
                    <a:cubicBezTo>
                      <a:pt x="80" y="49"/>
                      <a:pt x="94" y="43"/>
                      <a:pt x="107" y="35"/>
                    </a:cubicBezTo>
                    <a:cubicBezTo>
                      <a:pt x="110" y="34"/>
                      <a:pt x="112" y="32"/>
                      <a:pt x="114" y="31"/>
                    </a:cubicBezTo>
                    <a:cubicBezTo>
                      <a:pt x="114" y="31"/>
                      <a:pt x="114" y="31"/>
                      <a:pt x="114" y="31"/>
                    </a:cubicBezTo>
                    <a:close/>
                    <a:moveTo>
                      <a:pt x="126" y="36"/>
                    </a:moveTo>
                    <a:cubicBezTo>
                      <a:pt x="126" y="37"/>
                      <a:pt x="126" y="37"/>
                      <a:pt x="127" y="38"/>
                    </a:cubicBezTo>
                    <a:cubicBezTo>
                      <a:pt x="111" y="45"/>
                      <a:pt x="94" y="50"/>
                      <a:pt x="78" y="57"/>
                    </a:cubicBezTo>
                    <a:cubicBezTo>
                      <a:pt x="70" y="61"/>
                      <a:pt x="61" y="65"/>
                      <a:pt x="53" y="69"/>
                    </a:cubicBezTo>
                    <a:cubicBezTo>
                      <a:pt x="49" y="71"/>
                      <a:pt x="45" y="72"/>
                      <a:pt x="42" y="74"/>
                    </a:cubicBezTo>
                    <a:cubicBezTo>
                      <a:pt x="54" y="67"/>
                      <a:pt x="67" y="61"/>
                      <a:pt x="79" y="55"/>
                    </a:cubicBezTo>
                    <a:cubicBezTo>
                      <a:pt x="95" y="48"/>
                      <a:pt x="111" y="44"/>
                      <a:pt x="126" y="36"/>
                    </a:cubicBezTo>
                    <a:close/>
                    <a:moveTo>
                      <a:pt x="73" y="75"/>
                    </a:moveTo>
                    <a:cubicBezTo>
                      <a:pt x="73" y="74"/>
                      <a:pt x="72" y="73"/>
                      <a:pt x="71" y="73"/>
                    </a:cubicBezTo>
                    <a:cubicBezTo>
                      <a:pt x="75" y="71"/>
                      <a:pt x="80" y="70"/>
                      <a:pt x="84" y="68"/>
                    </a:cubicBezTo>
                    <a:cubicBezTo>
                      <a:pt x="94" y="65"/>
                      <a:pt x="105" y="62"/>
                      <a:pt x="114" y="58"/>
                    </a:cubicBezTo>
                    <a:cubicBezTo>
                      <a:pt x="117" y="57"/>
                      <a:pt x="120" y="55"/>
                      <a:pt x="122" y="54"/>
                    </a:cubicBezTo>
                    <a:cubicBezTo>
                      <a:pt x="120" y="55"/>
                      <a:pt x="118" y="57"/>
                      <a:pt x="115" y="58"/>
                    </a:cubicBezTo>
                    <a:cubicBezTo>
                      <a:pt x="111" y="59"/>
                      <a:pt x="107" y="61"/>
                      <a:pt x="102" y="63"/>
                    </a:cubicBezTo>
                    <a:cubicBezTo>
                      <a:pt x="97" y="65"/>
                      <a:pt x="92" y="67"/>
                      <a:pt x="87" y="69"/>
                    </a:cubicBezTo>
                    <a:cubicBezTo>
                      <a:pt x="82" y="71"/>
                      <a:pt x="78" y="73"/>
                      <a:pt x="73" y="75"/>
                    </a:cubicBezTo>
                    <a:close/>
                    <a:moveTo>
                      <a:pt x="51" y="75"/>
                    </a:moveTo>
                    <a:cubicBezTo>
                      <a:pt x="55" y="75"/>
                      <a:pt x="58" y="74"/>
                      <a:pt x="62" y="73"/>
                    </a:cubicBezTo>
                    <a:cubicBezTo>
                      <a:pt x="68" y="70"/>
                      <a:pt x="73" y="67"/>
                      <a:pt x="80" y="65"/>
                    </a:cubicBezTo>
                    <a:cubicBezTo>
                      <a:pt x="92" y="60"/>
                      <a:pt x="105" y="56"/>
                      <a:pt x="118" y="51"/>
                    </a:cubicBezTo>
                    <a:cubicBezTo>
                      <a:pt x="107" y="55"/>
                      <a:pt x="97" y="60"/>
                      <a:pt x="87" y="64"/>
                    </a:cubicBezTo>
                    <a:cubicBezTo>
                      <a:pt x="76" y="69"/>
                      <a:pt x="64" y="72"/>
                      <a:pt x="54" y="78"/>
                    </a:cubicBezTo>
                    <a:cubicBezTo>
                      <a:pt x="53" y="77"/>
                      <a:pt x="52" y="76"/>
                      <a:pt x="51" y="75"/>
                    </a:cubicBezTo>
                    <a:close/>
                    <a:moveTo>
                      <a:pt x="54" y="78"/>
                    </a:moveTo>
                    <a:cubicBezTo>
                      <a:pt x="59" y="77"/>
                      <a:pt x="64" y="75"/>
                      <a:pt x="69" y="73"/>
                    </a:cubicBezTo>
                    <a:cubicBezTo>
                      <a:pt x="68" y="73"/>
                      <a:pt x="68" y="73"/>
                      <a:pt x="68" y="73"/>
                    </a:cubicBezTo>
                    <a:cubicBezTo>
                      <a:pt x="64" y="75"/>
                      <a:pt x="59" y="77"/>
                      <a:pt x="54" y="78"/>
                    </a:cubicBezTo>
                    <a:close/>
                    <a:moveTo>
                      <a:pt x="108" y="59"/>
                    </a:moveTo>
                    <a:cubicBezTo>
                      <a:pt x="102" y="61"/>
                      <a:pt x="96" y="64"/>
                      <a:pt x="90" y="65"/>
                    </a:cubicBezTo>
                    <a:cubicBezTo>
                      <a:pt x="83" y="68"/>
                      <a:pt x="77" y="70"/>
                      <a:pt x="71" y="72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6" y="70"/>
                      <a:pt x="82" y="67"/>
                      <a:pt x="87" y="65"/>
                    </a:cubicBezTo>
                    <a:cubicBezTo>
                      <a:pt x="93" y="62"/>
                      <a:pt x="99" y="60"/>
                      <a:pt x="105" y="57"/>
                    </a:cubicBezTo>
                    <a:cubicBezTo>
                      <a:pt x="110" y="55"/>
                      <a:pt x="116" y="54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1" y="51"/>
                      <a:pt x="122" y="52"/>
                      <a:pt x="123" y="53"/>
                    </a:cubicBezTo>
                    <a:cubicBezTo>
                      <a:pt x="118" y="55"/>
                      <a:pt x="113" y="57"/>
                      <a:pt x="108" y="59"/>
                    </a:cubicBezTo>
                    <a:close/>
                    <a:moveTo>
                      <a:pt x="120" y="48"/>
                    </a:moveTo>
                    <a:cubicBezTo>
                      <a:pt x="119" y="49"/>
                      <a:pt x="119" y="49"/>
                      <a:pt x="119" y="50"/>
                    </a:cubicBezTo>
                    <a:cubicBezTo>
                      <a:pt x="119" y="50"/>
                      <a:pt x="119" y="50"/>
                      <a:pt x="119" y="50"/>
                    </a:cubicBezTo>
                    <a:cubicBezTo>
                      <a:pt x="107" y="54"/>
                      <a:pt x="94" y="59"/>
                      <a:pt x="81" y="64"/>
                    </a:cubicBezTo>
                    <a:cubicBezTo>
                      <a:pt x="76" y="66"/>
                      <a:pt x="70" y="68"/>
                      <a:pt x="65" y="70"/>
                    </a:cubicBezTo>
                    <a:cubicBezTo>
                      <a:pt x="62" y="72"/>
                      <a:pt x="59" y="73"/>
                      <a:pt x="56" y="74"/>
                    </a:cubicBezTo>
                    <a:cubicBezTo>
                      <a:pt x="56" y="74"/>
                      <a:pt x="51" y="76"/>
                      <a:pt x="52" y="75"/>
                    </a:cubicBezTo>
                    <a:cubicBezTo>
                      <a:pt x="54" y="74"/>
                      <a:pt x="56" y="73"/>
                      <a:pt x="58" y="72"/>
                    </a:cubicBezTo>
                    <a:cubicBezTo>
                      <a:pt x="71" y="67"/>
                      <a:pt x="83" y="62"/>
                      <a:pt x="96" y="57"/>
                    </a:cubicBezTo>
                    <a:cubicBezTo>
                      <a:pt x="104" y="54"/>
                      <a:pt x="112" y="52"/>
                      <a:pt x="120" y="48"/>
                    </a:cubicBezTo>
                    <a:cubicBezTo>
                      <a:pt x="120" y="48"/>
                      <a:pt x="120" y="48"/>
                      <a:pt x="120" y="48"/>
                    </a:cubicBezTo>
                    <a:close/>
                    <a:moveTo>
                      <a:pt x="125" y="43"/>
                    </a:moveTo>
                    <a:cubicBezTo>
                      <a:pt x="119" y="45"/>
                      <a:pt x="113" y="48"/>
                      <a:pt x="106" y="51"/>
                    </a:cubicBezTo>
                    <a:cubicBezTo>
                      <a:pt x="100" y="53"/>
                      <a:pt x="93" y="55"/>
                      <a:pt x="87" y="58"/>
                    </a:cubicBezTo>
                    <a:cubicBezTo>
                      <a:pt x="81" y="60"/>
                      <a:pt x="75" y="62"/>
                      <a:pt x="70" y="65"/>
                    </a:cubicBezTo>
                    <a:cubicBezTo>
                      <a:pt x="77" y="61"/>
                      <a:pt x="84" y="58"/>
                      <a:pt x="92" y="55"/>
                    </a:cubicBezTo>
                    <a:cubicBezTo>
                      <a:pt x="98" y="52"/>
                      <a:pt x="105" y="50"/>
                      <a:pt x="111" y="47"/>
                    </a:cubicBezTo>
                    <a:cubicBezTo>
                      <a:pt x="116" y="45"/>
                      <a:pt x="123" y="43"/>
                      <a:pt x="127" y="39"/>
                    </a:cubicBezTo>
                    <a:cubicBezTo>
                      <a:pt x="127" y="41"/>
                      <a:pt x="126" y="42"/>
                      <a:pt x="125" y="43"/>
                    </a:cubicBezTo>
                    <a:close/>
                    <a:moveTo>
                      <a:pt x="25" y="89"/>
                    </a:moveTo>
                    <a:cubicBezTo>
                      <a:pt x="25" y="89"/>
                      <a:pt x="26" y="89"/>
                      <a:pt x="26" y="89"/>
                    </a:cubicBezTo>
                    <a:cubicBezTo>
                      <a:pt x="26" y="89"/>
                      <a:pt x="25" y="89"/>
                      <a:pt x="25" y="89"/>
                    </a:cubicBezTo>
                    <a:cubicBezTo>
                      <a:pt x="25" y="89"/>
                      <a:pt x="25" y="89"/>
                      <a:pt x="25" y="89"/>
                    </a:cubicBezTo>
                    <a:close/>
                    <a:moveTo>
                      <a:pt x="30" y="87"/>
                    </a:moveTo>
                    <a:cubicBezTo>
                      <a:pt x="29" y="87"/>
                      <a:pt x="27" y="88"/>
                      <a:pt x="26" y="88"/>
                    </a:cubicBezTo>
                    <a:cubicBezTo>
                      <a:pt x="27" y="87"/>
                      <a:pt x="28" y="86"/>
                      <a:pt x="28" y="85"/>
                    </a:cubicBezTo>
                    <a:cubicBezTo>
                      <a:pt x="32" y="84"/>
                      <a:pt x="35" y="83"/>
                      <a:pt x="38" y="82"/>
                    </a:cubicBezTo>
                    <a:cubicBezTo>
                      <a:pt x="35" y="84"/>
                      <a:pt x="33" y="86"/>
                      <a:pt x="30" y="87"/>
                    </a:cubicBezTo>
                    <a:close/>
                    <a:moveTo>
                      <a:pt x="76" y="56"/>
                    </a:moveTo>
                    <a:cubicBezTo>
                      <a:pt x="61" y="63"/>
                      <a:pt x="47" y="70"/>
                      <a:pt x="33" y="78"/>
                    </a:cubicBezTo>
                    <a:cubicBezTo>
                      <a:pt x="34" y="77"/>
                      <a:pt x="34" y="76"/>
                      <a:pt x="35" y="75"/>
                    </a:cubicBezTo>
                    <a:cubicBezTo>
                      <a:pt x="51" y="67"/>
                      <a:pt x="67" y="60"/>
                      <a:pt x="83" y="53"/>
                    </a:cubicBezTo>
                    <a:cubicBezTo>
                      <a:pt x="91" y="50"/>
                      <a:pt x="99" y="47"/>
                      <a:pt x="107" y="43"/>
                    </a:cubicBezTo>
                    <a:cubicBezTo>
                      <a:pt x="111" y="42"/>
                      <a:pt x="115" y="40"/>
                      <a:pt x="118" y="39"/>
                    </a:cubicBezTo>
                    <a:cubicBezTo>
                      <a:pt x="119" y="39"/>
                      <a:pt x="119" y="38"/>
                      <a:pt x="119" y="38"/>
                    </a:cubicBezTo>
                    <a:cubicBezTo>
                      <a:pt x="105" y="45"/>
                      <a:pt x="90" y="50"/>
                      <a:pt x="76" y="56"/>
                    </a:cubicBezTo>
                    <a:close/>
                    <a:moveTo>
                      <a:pt x="36" y="73"/>
                    </a:moveTo>
                    <a:cubicBezTo>
                      <a:pt x="36" y="73"/>
                      <a:pt x="35" y="73"/>
                      <a:pt x="35" y="73"/>
                    </a:cubicBezTo>
                    <a:cubicBezTo>
                      <a:pt x="35" y="73"/>
                      <a:pt x="35" y="73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41" y="70"/>
                      <a:pt x="47" y="66"/>
                      <a:pt x="52" y="64"/>
                    </a:cubicBezTo>
                    <a:cubicBezTo>
                      <a:pt x="56" y="62"/>
                      <a:pt x="60" y="60"/>
                      <a:pt x="64" y="58"/>
                    </a:cubicBezTo>
                    <a:cubicBezTo>
                      <a:pt x="78" y="52"/>
                      <a:pt x="93" y="46"/>
                      <a:pt x="107" y="39"/>
                    </a:cubicBezTo>
                    <a:cubicBezTo>
                      <a:pt x="110" y="38"/>
                      <a:pt x="113" y="36"/>
                      <a:pt x="116" y="34"/>
                    </a:cubicBezTo>
                    <a:cubicBezTo>
                      <a:pt x="117" y="34"/>
                      <a:pt x="117" y="34"/>
                      <a:pt x="117" y="34"/>
                    </a:cubicBezTo>
                    <a:cubicBezTo>
                      <a:pt x="111" y="38"/>
                      <a:pt x="105" y="41"/>
                      <a:pt x="98" y="44"/>
                    </a:cubicBezTo>
                    <a:cubicBezTo>
                      <a:pt x="85" y="50"/>
                      <a:pt x="72" y="56"/>
                      <a:pt x="59" y="62"/>
                    </a:cubicBezTo>
                    <a:cubicBezTo>
                      <a:pt x="51" y="66"/>
                      <a:pt x="44" y="69"/>
                      <a:pt x="36" y="73"/>
                    </a:cubicBezTo>
                    <a:close/>
                    <a:moveTo>
                      <a:pt x="112" y="29"/>
                    </a:moveTo>
                    <a:cubicBezTo>
                      <a:pt x="111" y="30"/>
                      <a:pt x="112" y="30"/>
                      <a:pt x="112" y="30"/>
                    </a:cubicBezTo>
                    <a:cubicBezTo>
                      <a:pt x="112" y="31"/>
                      <a:pt x="112" y="31"/>
                      <a:pt x="113" y="31"/>
                    </a:cubicBezTo>
                    <a:cubicBezTo>
                      <a:pt x="108" y="34"/>
                      <a:pt x="103" y="37"/>
                      <a:pt x="99" y="39"/>
                    </a:cubicBezTo>
                    <a:cubicBezTo>
                      <a:pt x="91" y="43"/>
                      <a:pt x="83" y="47"/>
                      <a:pt x="75" y="50"/>
                    </a:cubicBezTo>
                    <a:cubicBezTo>
                      <a:pt x="68" y="54"/>
                      <a:pt x="60" y="58"/>
                      <a:pt x="52" y="61"/>
                    </a:cubicBezTo>
                    <a:cubicBezTo>
                      <a:pt x="46" y="64"/>
                      <a:pt x="41" y="67"/>
                      <a:pt x="35" y="70"/>
                    </a:cubicBezTo>
                    <a:cubicBezTo>
                      <a:pt x="35" y="69"/>
                      <a:pt x="34" y="69"/>
                      <a:pt x="34" y="70"/>
                    </a:cubicBezTo>
                    <a:cubicBezTo>
                      <a:pt x="33" y="70"/>
                      <a:pt x="31" y="71"/>
                      <a:pt x="30" y="71"/>
                    </a:cubicBezTo>
                    <a:cubicBezTo>
                      <a:pt x="32" y="70"/>
                      <a:pt x="35" y="68"/>
                      <a:pt x="37" y="67"/>
                    </a:cubicBezTo>
                    <a:cubicBezTo>
                      <a:pt x="41" y="65"/>
                      <a:pt x="44" y="63"/>
                      <a:pt x="48" y="61"/>
                    </a:cubicBezTo>
                    <a:cubicBezTo>
                      <a:pt x="56" y="57"/>
                      <a:pt x="63" y="53"/>
                      <a:pt x="70" y="49"/>
                    </a:cubicBezTo>
                    <a:cubicBezTo>
                      <a:pt x="78" y="45"/>
                      <a:pt x="85" y="42"/>
                      <a:pt x="92" y="38"/>
                    </a:cubicBezTo>
                    <a:cubicBezTo>
                      <a:pt x="99" y="35"/>
                      <a:pt x="107" y="32"/>
                      <a:pt x="113" y="27"/>
                    </a:cubicBezTo>
                    <a:cubicBezTo>
                      <a:pt x="112" y="28"/>
                      <a:pt x="112" y="28"/>
                      <a:pt x="112" y="29"/>
                    </a:cubicBezTo>
                    <a:close/>
                    <a:moveTo>
                      <a:pt x="40" y="81"/>
                    </a:moveTo>
                    <a:cubicBezTo>
                      <a:pt x="37" y="82"/>
                      <a:pt x="33" y="83"/>
                      <a:pt x="29" y="84"/>
                    </a:cubicBezTo>
                    <a:cubicBezTo>
                      <a:pt x="30" y="84"/>
                      <a:pt x="30" y="83"/>
                      <a:pt x="30" y="83"/>
                    </a:cubicBezTo>
                    <a:cubicBezTo>
                      <a:pt x="33" y="82"/>
                      <a:pt x="35" y="81"/>
                      <a:pt x="37" y="80"/>
                    </a:cubicBezTo>
                    <a:cubicBezTo>
                      <a:pt x="38" y="80"/>
                      <a:pt x="39" y="79"/>
                      <a:pt x="41" y="78"/>
                    </a:cubicBezTo>
                    <a:cubicBezTo>
                      <a:pt x="42" y="77"/>
                      <a:pt x="44" y="77"/>
                      <a:pt x="45" y="76"/>
                    </a:cubicBezTo>
                    <a:cubicBezTo>
                      <a:pt x="44" y="78"/>
                      <a:pt x="42" y="79"/>
                      <a:pt x="40" y="81"/>
                    </a:cubicBezTo>
                    <a:close/>
                    <a:moveTo>
                      <a:pt x="46" y="75"/>
                    </a:moveTo>
                    <a:cubicBezTo>
                      <a:pt x="46" y="75"/>
                      <a:pt x="46" y="75"/>
                      <a:pt x="46" y="75"/>
                    </a:cubicBezTo>
                    <a:cubicBezTo>
                      <a:pt x="41" y="77"/>
                      <a:pt x="36" y="80"/>
                      <a:pt x="31" y="82"/>
                    </a:cubicBezTo>
                    <a:cubicBezTo>
                      <a:pt x="32" y="81"/>
                      <a:pt x="32" y="81"/>
                      <a:pt x="33" y="80"/>
                    </a:cubicBezTo>
                    <a:cubicBezTo>
                      <a:pt x="38" y="77"/>
                      <a:pt x="43" y="74"/>
                      <a:pt x="48" y="72"/>
                    </a:cubicBezTo>
                    <a:cubicBezTo>
                      <a:pt x="55" y="69"/>
                      <a:pt x="62" y="66"/>
                      <a:pt x="68" y="63"/>
                    </a:cubicBezTo>
                    <a:cubicBezTo>
                      <a:pt x="83" y="56"/>
                      <a:pt x="97" y="51"/>
                      <a:pt x="112" y="45"/>
                    </a:cubicBezTo>
                    <a:cubicBezTo>
                      <a:pt x="115" y="44"/>
                      <a:pt x="118" y="43"/>
                      <a:pt x="120" y="42"/>
                    </a:cubicBezTo>
                    <a:cubicBezTo>
                      <a:pt x="122" y="41"/>
                      <a:pt x="124" y="40"/>
                      <a:pt x="125" y="40"/>
                    </a:cubicBezTo>
                    <a:cubicBezTo>
                      <a:pt x="128" y="38"/>
                      <a:pt x="121" y="42"/>
                      <a:pt x="121" y="42"/>
                    </a:cubicBezTo>
                    <a:cubicBezTo>
                      <a:pt x="114" y="44"/>
                      <a:pt x="107" y="48"/>
                      <a:pt x="100" y="50"/>
                    </a:cubicBezTo>
                    <a:cubicBezTo>
                      <a:pt x="87" y="56"/>
                      <a:pt x="73" y="62"/>
                      <a:pt x="60" y="68"/>
                    </a:cubicBezTo>
                    <a:cubicBezTo>
                      <a:pt x="59" y="68"/>
                      <a:pt x="59" y="69"/>
                      <a:pt x="59" y="69"/>
                    </a:cubicBezTo>
                    <a:cubicBezTo>
                      <a:pt x="56" y="70"/>
                      <a:pt x="53" y="71"/>
                      <a:pt x="50" y="73"/>
                    </a:cubicBezTo>
                    <a:cubicBezTo>
                      <a:pt x="50" y="73"/>
                      <a:pt x="49" y="73"/>
                      <a:pt x="49" y="73"/>
                    </a:cubicBezTo>
                    <a:cubicBezTo>
                      <a:pt x="49" y="73"/>
                      <a:pt x="48" y="73"/>
                      <a:pt x="48" y="73"/>
                    </a:cubicBezTo>
                    <a:cubicBezTo>
                      <a:pt x="47" y="74"/>
                      <a:pt x="47" y="74"/>
                      <a:pt x="46" y="75"/>
                    </a:cubicBezTo>
                    <a:close/>
                    <a:moveTo>
                      <a:pt x="50" y="74"/>
                    </a:moveTo>
                    <a:cubicBezTo>
                      <a:pt x="53" y="72"/>
                      <a:pt x="55" y="71"/>
                      <a:pt x="58" y="70"/>
                    </a:cubicBezTo>
                    <a:cubicBezTo>
                      <a:pt x="58" y="70"/>
                      <a:pt x="58" y="70"/>
                      <a:pt x="59" y="70"/>
                    </a:cubicBezTo>
                    <a:cubicBezTo>
                      <a:pt x="65" y="67"/>
                      <a:pt x="72" y="65"/>
                      <a:pt x="79" y="62"/>
                    </a:cubicBezTo>
                    <a:cubicBezTo>
                      <a:pt x="86" y="59"/>
                      <a:pt x="92" y="56"/>
                      <a:pt x="99" y="54"/>
                    </a:cubicBezTo>
                    <a:cubicBezTo>
                      <a:pt x="106" y="51"/>
                      <a:pt x="113" y="49"/>
                      <a:pt x="120" y="46"/>
                    </a:cubicBezTo>
                    <a:cubicBezTo>
                      <a:pt x="119" y="46"/>
                      <a:pt x="125" y="43"/>
                      <a:pt x="125" y="44"/>
                    </a:cubicBezTo>
                    <a:cubicBezTo>
                      <a:pt x="125" y="44"/>
                      <a:pt x="125" y="44"/>
                      <a:pt x="125" y="44"/>
                    </a:cubicBezTo>
                    <a:cubicBezTo>
                      <a:pt x="124" y="44"/>
                      <a:pt x="124" y="44"/>
                      <a:pt x="124" y="45"/>
                    </a:cubicBezTo>
                    <a:cubicBezTo>
                      <a:pt x="123" y="46"/>
                      <a:pt x="121" y="46"/>
                      <a:pt x="120" y="47"/>
                    </a:cubicBezTo>
                    <a:cubicBezTo>
                      <a:pt x="117" y="49"/>
                      <a:pt x="113" y="50"/>
                      <a:pt x="110" y="51"/>
                    </a:cubicBezTo>
                    <a:cubicBezTo>
                      <a:pt x="103" y="54"/>
                      <a:pt x="96" y="56"/>
                      <a:pt x="89" y="59"/>
                    </a:cubicBezTo>
                    <a:cubicBezTo>
                      <a:pt x="76" y="64"/>
                      <a:pt x="63" y="68"/>
                      <a:pt x="51" y="75"/>
                    </a:cubicBezTo>
                    <a:cubicBezTo>
                      <a:pt x="51" y="74"/>
                      <a:pt x="51" y="74"/>
                      <a:pt x="50" y="74"/>
                    </a:cubicBezTo>
                    <a:cubicBezTo>
                      <a:pt x="50" y="74"/>
                      <a:pt x="50" y="74"/>
                      <a:pt x="50" y="74"/>
                    </a:cubicBezTo>
                    <a:close/>
                    <a:moveTo>
                      <a:pt x="55" y="79"/>
                    </a:moveTo>
                    <a:cubicBezTo>
                      <a:pt x="59" y="77"/>
                      <a:pt x="63" y="75"/>
                      <a:pt x="67" y="74"/>
                    </a:cubicBezTo>
                    <a:cubicBezTo>
                      <a:pt x="67" y="74"/>
                      <a:pt x="68" y="74"/>
                      <a:pt x="68" y="74"/>
                    </a:cubicBezTo>
                    <a:cubicBezTo>
                      <a:pt x="65" y="79"/>
                      <a:pt x="59" y="81"/>
                      <a:pt x="55" y="79"/>
                    </a:cubicBezTo>
                    <a:close/>
                    <a:moveTo>
                      <a:pt x="74" y="76"/>
                    </a:moveTo>
                    <a:cubicBezTo>
                      <a:pt x="82" y="73"/>
                      <a:pt x="91" y="70"/>
                      <a:pt x="100" y="67"/>
                    </a:cubicBezTo>
                    <a:cubicBezTo>
                      <a:pt x="104" y="66"/>
                      <a:pt x="108" y="64"/>
                      <a:pt x="112" y="63"/>
                    </a:cubicBezTo>
                    <a:cubicBezTo>
                      <a:pt x="115" y="62"/>
                      <a:pt x="117" y="61"/>
                      <a:pt x="119" y="60"/>
                    </a:cubicBezTo>
                    <a:cubicBezTo>
                      <a:pt x="120" y="60"/>
                      <a:pt x="125" y="58"/>
                      <a:pt x="122" y="59"/>
                    </a:cubicBezTo>
                    <a:cubicBezTo>
                      <a:pt x="112" y="64"/>
                      <a:pt x="102" y="68"/>
                      <a:pt x="92" y="72"/>
                    </a:cubicBezTo>
                    <a:cubicBezTo>
                      <a:pt x="92" y="72"/>
                      <a:pt x="91" y="72"/>
                      <a:pt x="91" y="72"/>
                    </a:cubicBezTo>
                    <a:cubicBezTo>
                      <a:pt x="87" y="74"/>
                      <a:pt x="82" y="76"/>
                      <a:pt x="78" y="79"/>
                    </a:cubicBezTo>
                    <a:cubicBezTo>
                      <a:pt x="76" y="78"/>
                      <a:pt x="75" y="77"/>
                      <a:pt x="74" y="76"/>
                    </a:cubicBezTo>
                    <a:close/>
                    <a:moveTo>
                      <a:pt x="110" y="69"/>
                    </a:moveTo>
                    <a:cubicBezTo>
                      <a:pt x="109" y="69"/>
                      <a:pt x="109" y="69"/>
                      <a:pt x="109" y="69"/>
                    </a:cubicBezTo>
                    <a:cubicBezTo>
                      <a:pt x="109" y="69"/>
                      <a:pt x="109" y="69"/>
                      <a:pt x="109" y="69"/>
                    </a:cubicBezTo>
                    <a:cubicBezTo>
                      <a:pt x="112" y="67"/>
                      <a:pt x="114" y="66"/>
                      <a:pt x="117" y="65"/>
                    </a:cubicBezTo>
                    <a:cubicBezTo>
                      <a:pt x="118" y="65"/>
                      <a:pt x="119" y="64"/>
                      <a:pt x="120" y="64"/>
                    </a:cubicBezTo>
                    <a:cubicBezTo>
                      <a:pt x="124" y="62"/>
                      <a:pt x="121" y="65"/>
                      <a:pt x="120" y="65"/>
                    </a:cubicBezTo>
                    <a:cubicBezTo>
                      <a:pt x="117" y="67"/>
                      <a:pt x="112" y="67"/>
                      <a:pt x="110" y="69"/>
                    </a:cubicBezTo>
                    <a:close/>
                    <a:moveTo>
                      <a:pt x="122" y="62"/>
                    </a:moveTo>
                    <a:cubicBezTo>
                      <a:pt x="120" y="63"/>
                      <a:pt x="118" y="64"/>
                      <a:pt x="116" y="65"/>
                    </a:cubicBezTo>
                    <a:cubicBezTo>
                      <a:pt x="114" y="66"/>
                      <a:pt x="111" y="67"/>
                      <a:pt x="109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7" y="67"/>
                      <a:pt x="107" y="67"/>
                      <a:pt x="106" y="68"/>
                    </a:cubicBezTo>
                    <a:cubicBezTo>
                      <a:pt x="106" y="68"/>
                      <a:pt x="105" y="68"/>
                      <a:pt x="105" y="68"/>
                    </a:cubicBezTo>
                    <a:cubicBezTo>
                      <a:pt x="105" y="68"/>
                      <a:pt x="104" y="68"/>
                      <a:pt x="104" y="68"/>
                    </a:cubicBezTo>
                    <a:cubicBezTo>
                      <a:pt x="105" y="68"/>
                      <a:pt x="107" y="67"/>
                      <a:pt x="108" y="66"/>
                    </a:cubicBezTo>
                    <a:cubicBezTo>
                      <a:pt x="112" y="65"/>
                      <a:pt x="115" y="63"/>
                      <a:pt x="119" y="62"/>
                    </a:cubicBezTo>
                    <a:cubicBezTo>
                      <a:pt x="121" y="61"/>
                      <a:pt x="123" y="60"/>
                      <a:pt x="124" y="59"/>
                    </a:cubicBezTo>
                    <a:cubicBezTo>
                      <a:pt x="124" y="60"/>
                      <a:pt x="123" y="61"/>
                      <a:pt x="123" y="62"/>
                    </a:cubicBezTo>
                    <a:cubicBezTo>
                      <a:pt x="123" y="62"/>
                      <a:pt x="123" y="62"/>
                      <a:pt x="122" y="62"/>
                    </a:cubicBezTo>
                    <a:close/>
                    <a:moveTo>
                      <a:pt x="96" y="74"/>
                    </a:moveTo>
                    <a:cubicBezTo>
                      <a:pt x="96" y="74"/>
                      <a:pt x="95" y="73"/>
                      <a:pt x="94" y="73"/>
                    </a:cubicBezTo>
                    <a:cubicBezTo>
                      <a:pt x="95" y="72"/>
                      <a:pt x="96" y="72"/>
                      <a:pt x="97" y="72"/>
                    </a:cubicBezTo>
                    <a:cubicBezTo>
                      <a:pt x="99" y="71"/>
                      <a:pt x="101" y="70"/>
                      <a:pt x="102" y="69"/>
                    </a:cubicBezTo>
                    <a:cubicBezTo>
                      <a:pt x="104" y="69"/>
                      <a:pt x="105" y="69"/>
                      <a:pt x="103" y="70"/>
                    </a:cubicBezTo>
                    <a:cubicBezTo>
                      <a:pt x="101" y="72"/>
                      <a:pt x="99" y="72"/>
                      <a:pt x="97" y="74"/>
                    </a:cubicBezTo>
                    <a:cubicBezTo>
                      <a:pt x="97" y="74"/>
                      <a:pt x="96" y="74"/>
                      <a:pt x="96" y="74"/>
                    </a:cubicBezTo>
                    <a:close/>
                    <a:moveTo>
                      <a:pt x="100" y="72"/>
                    </a:moveTo>
                    <a:cubicBezTo>
                      <a:pt x="102" y="72"/>
                      <a:pt x="103" y="71"/>
                      <a:pt x="105" y="70"/>
                    </a:cubicBezTo>
                    <a:cubicBezTo>
                      <a:pt x="105" y="71"/>
                      <a:pt x="105" y="71"/>
                      <a:pt x="105" y="72"/>
                    </a:cubicBezTo>
                    <a:cubicBezTo>
                      <a:pt x="104" y="72"/>
                      <a:pt x="102" y="72"/>
                      <a:pt x="101" y="73"/>
                    </a:cubicBezTo>
                    <a:cubicBezTo>
                      <a:pt x="99" y="73"/>
                      <a:pt x="97" y="74"/>
                      <a:pt x="100" y="72"/>
                    </a:cubicBezTo>
                    <a:close/>
                    <a:moveTo>
                      <a:pt x="82" y="80"/>
                    </a:moveTo>
                    <a:cubicBezTo>
                      <a:pt x="81" y="80"/>
                      <a:pt x="79" y="80"/>
                      <a:pt x="78" y="79"/>
                    </a:cubicBezTo>
                    <a:cubicBezTo>
                      <a:pt x="82" y="78"/>
                      <a:pt x="86" y="76"/>
                      <a:pt x="90" y="75"/>
                    </a:cubicBezTo>
                    <a:cubicBezTo>
                      <a:pt x="88" y="77"/>
                      <a:pt x="85" y="80"/>
                      <a:pt x="82" y="80"/>
                    </a:cubicBezTo>
                    <a:close/>
                    <a:moveTo>
                      <a:pt x="98" y="74"/>
                    </a:moveTo>
                    <a:cubicBezTo>
                      <a:pt x="100" y="74"/>
                      <a:pt x="102" y="73"/>
                      <a:pt x="105" y="73"/>
                    </a:cubicBezTo>
                    <a:cubicBezTo>
                      <a:pt x="103" y="74"/>
                      <a:pt x="100" y="75"/>
                      <a:pt x="98" y="74"/>
                    </a:cubicBezTo>
                    <a:close/>
                    <a:moveTo>
                      <a:pt x="113" y="70"/>
                    </a:moveTo>
                    <a:cubicBezTo>
                      <a:pt x="114" y="70"/>
                      <a:pt x="115" y="69"/>
                      <a:pt x="117" y="69"/>
                    </a:cubicBezTo>
                    <a:cubicBezTo>
                      <a:pt x="115" y="70"/>
                      <a:pt x="114" y="70"/>
                      <a:pt x="113" y="70"/>
                    </a:cubicBezTo>
                    <a:close/>
                    <a:moveTo>
                      <a:pt x="118" y="68"/>
                    </a:moveTo>
                    <a:cubicBezTo>
                      <a:pt x="118" y="68"/>
                      <a:pt x="118" y="68"/>
                      <a:pt x="118" y="68"/>
                    </a:cubicBezTo>
                    <a:cubicBezTo>
                      <a:pt x="116" y="68"/>
                      <a:pt x="113" y="70"/>
                      <a:pt x="111" y="70"/>
                    </a:cubicBezTo>
                    <a:cubicBezTo>
                      <a:pt x="114" y="67"/>
                      <a:pt x="119" y="67"/>
                      <a:pt x="122" y="64"/>
                    </a:cubicBezTo>
                    <a:cubicBezTo>
                      <a:pt x="121" y="66"/>
                      <a:pt x="120" y="67"/>
                      <a:pt x="118" y="68"/>
                    </a:cubicBezTo>
                    <a:close/>
                    <a:moveTo>
                      <a:pt x="124" y="58"/>
                    </a:moveTo>
                    <a:cubicBezTo>
                      <a:pt x="115" y="61"/>
                      <a:pt x="106" y="64"/>
                      <a:pt x="96" y="68"/>
                    </a:cubicBezTo>
                    <a:cubicBezTo>
                      <a:pt x="93" y="69"/>
                      <a:pt x="89" y="70"/>
                      <a:pt x="85" y="71"/>
                    </a:cubicBezTo>
                    <a:cubicBezTo>
                      <a:pt x="91" y="69"/>
                      <a:pt x="97" y="66"/>
                      <a:pt x="103" y="63"/>
                    </a:cubicBezTo>
                    <a:cubicBezTo>
                      <a:pt x="109" y="60"/>
                      <a:pt x="118" y="59"/>
                      <a:pt x="123" y="54"/>
                    </a:cubicBezTo>
                    <a:cubicBezTo>
                      <a:pt x="124" y="55"/>
                      <a:pt x="124" y="56"/>
                      <a:pt x="124" y="58"/>
                    </a:cubicBezTo>
                    <a:close/>
                    <a:moveTo>
                      <a:pt x="125" y="35"/>
                    </a:moveTo>
                    <a:cubicBezTo>
                      <a:pt x="110" y="42"/>
                      <a:pt x="94" y="48"/>
                      <a:pt x="78" y="54"/>
                    </a:cubicBezTo>
                    <a:cubicBezTo>
                      <a:pt x="72" y="57"/>
                      <a:pt x="67" y="59"/>
                      <a:pt x="61" y="61"/>
                    </a:cubicBezTo>
                    <a:cubicBezTo>
                      <a:pt x="68" y="58"/>
                      <a:pt x="74" y="56"/>
                      <a:pt x="80" y="53"/>
                    </a:cubicBezTo>
                    <a:cubicBezTo>
                      <a:pt x="94" y="47"/>
                      <a:pt x="109" y="40"/>
                      <a:pt x="122" y="32"/>
                    </a:cubicBezTo>
                    <a:cubicBezTo>
                      <a:pt x="123" y="32"/>
                      <a:pt x="124" y="34"/>
                      <a:pt x="125" y="35"/>
                    </a:cubicBezTo>
                    <a:close/>
                    <a:moveTo>
                      <a:pt x="121" y="31"/>
                    </a:moveTo>
                    <a:cubicBezTo>
                      <a:pt x="114" y="34"/>
                      <a:pt x="108" y="38"/>
                      <a:pt x="101" y="41"/>
                    </a:cubicBezTo>
                    <a:cubicBezTo>
                      <a:pt x="93" y="45"/>
                      <a:pt x="86" y="48"/>
                      <a:pt x="78" y="52"/>
                    </a:cubicBezTo>
                    <a:cubicBezTo>
                      <a:pt x="76" y="52"/>
                      <a:pt x="74" y="53"/>
                      <a:pt x="72" y="54"/>
                    </a:cubicBezTo>
                    <a:cubicBezTo>
                      <a:pt x="73" y="53"/>
                      <a:pt x="74" y="53"/>
                      <a:pt x="76" y="52"/>
                    </a:cubicBezTo>
                    <a:cubicBezTo>
                      <a:pt x="82" y="49"/>
                      <a:pt x="90" y="46"/>
                      <a:pt x="96" y="43"/>
                    </a:cubicBezTo>
                    <a:cubicBezTo>
                      <a:pt x="103" y="40"/>
                      <a:pt x="110" y="35"/>
                      <a:pt x="116" y="31"/>
                    </a:cubicBezTo>
                    <a:cubicBezTo>
                      <a:pt x="118" y="30"/>
                      <a:pt x="119" y="31"/>
                      <a:pt x="121" y="31"/>
                    </a:cubicBezTo>
                    <a:close/>
                    <a:moveTo>
                      <a:pt x="113" y="27"/>
                    </a:moveTo>
                    <a:cubicBezTo>
                      <a:pt x="113" y="27"/>
                      <a:pt x="113" y="26"/>
                      <a:pt x="112" y="27"/>
                    </a:cubicBezTo>
                    <a:cubicBezTo>
                      <a:pt x="104" y="29"/>
                      <a:pt x="97" y="34"/>
                      <a:pt x="89" y="37"/>
                    </a:cubicBezTo>
                    <a:cubicBezTo>
                      <a:pt x="81" y="40"/>
                      <a:pt x="73" y="44"/>
                      <a:pt x="65" y="47"/>
                    </a:cubicBezTo>
                    <a:cubicBezTo>
                      <a:pt x="56" y="52"/>
                      <a:pt x="47" y="56"/>
                      <a:pt x="38" y="61"/>
                    </a:cubicBezTo>
                    <a:cubicBezTo>
                      <a:pt x="32" y="64"/>
                      <a:pt x="24" y="66"/>
                      <a:pt x="18" y="71"/>
                    </a:cubicBezTo>
                    <a:cubicBezTo>
                      <a:pt x="17" y="71"/>
                      <a:pt x="17" y="71"/>
                      <a:pt x="16" y="71"/>
                    </a:cubicBezTo>
                    <a:cubicBezTo>
                      <a:pt x="31" y="61"/>
                      <a:pt x="47" y="53"/>
                      <a:pt x="63" y="45"/>
                    </a:cubicBezTo>
                    <a:cubicBezTo>
                      <a:pt x="72" y="40"/>
                      <a:pt x="82" y="36"/>
                      <a:pt x="91" y="31"/>
                    </a:cubicBezTo>
                    <a:cubicBezTo>
                      <a:pt x="98" y="28"/>
                      <a:pt x="106" y="25"/>
                      <a:pt x="112" y="19"/>
                    </a:cubicBezTo>
                    <a:cubicBezTo>
                      <a:pt x="113" y="22"/>
                      <a:pt x="113" y="24"/>
                      <a:pt x="113" y="27"/>
                    </a:cubicBezTo>
                    <a:close/>
                    <a:moveTo>
                      <a:pt x="112" y="19"/>
                    </a:moveTo>
                    <a:cubicBezTo>
                      <a:pt x="110" y="19"/>
                      <a:pt x="108" y="21"/>
                      <a:pt x="107" y="22"/>
                    </a:cubicBezTo>
                    <a:cubicBezTo>
                      <a:pt x="104" y="24"/>
                      <a:pt x="101" y="25"/>
                      <a:pt x="98" y="26"/>
                    </a:cubicBezTo>
                    <a:cubicBezTo>
                      <a:pt x="91" y="30"/>
                      <a:pt x="84" y="32"/>
                      <a:pt x="78" y="35"/>
                    </a:cubicBezTo>
                    <a:cubicBezTo>
                      <a:pt x="64" y="41"/>
                      <a:pt x="51" y="48"/>
                      <a:pt x="38" y="54"/>
                    </a:cubicBezTo>
                    <a:cubicBezTo>
                      <a:pt x="32" y="57"/>
                      <a:pt x="27" y="60"/>
                      <a:pt x="21" y="63"/>
                    </a:cubicBezTo>
                    <a:cubicBezTo>
                      <a:pt x="33" y="56"/>
                      <a:pt x="45" y="49"/>
                      <a:pt x="57" y="43"/>
                    </a:cubicBezTo>
                    <a:cubicBezTo>
                      <a:pt x="70" y="36"/>
                      <a:pt x="83" y="30"/>
                      <a:pt x="96" y="23"/>
                    </a:cubicBezTo>
                    <a:cubicBezTo>
                      <a:pt x="98" y="22"/>
                      <a:pt x="101" y="20"/>
                      <a:pt x="103" y="19"/>
                    </a:cubicBezTo>
                    <a:cubicBezTo>
                      <a:pt x="103" y="18"/>
                      <a:pt x="104" y="17"/>
                      <a:pt x="105" y="17"/>
                    </a:cubicBezTo>
                    <a:cubicBezTo>
                      <a:pt x="106" y="16"/>
                      <a:pt x="106" y="16"/>
                      <a:pt x="106" y="16"/>
                    </a:cubicBezTo>
                    <a:cubicBezTo>
                      <a:pt x="107" y="15"/>
                      <a:pt x="108" y="15"/>
                      <a:pt x="109" y="14"/>
                    </a:cubicBezTo>
                    <a:cubicBezTo>
                      <a:pt x="109" y="15"/>
                      <a:pt x="110" y="15"/>
                      <a:pt x="111" y="16"/>
                    </a:cubicBezTo>
                    <a:cubicBezTo>
                      <a:pt x="111" y="17"/>
                      <a:pt x="112" y="18"/>
                      <a:pt x="112" y="19"/>
                    </a:cubicBezTo>
                    <a:close/>
                    <a:moveTo>
                      <a:pt x="108" y="14"/>
                    </a:moveTo>
                    <a:cubicBezTo>
                      <a:pt x="108" y="14"/>
                      <a:pt x="107" y="14"/>
                      <a:pt x="107" y="14"/>
                    </a:cubicBezTo>
                    <a:cubicBezTo>
                      <a:pt x="107" y="14"/>
                      <a:pt x="107" y="14"/>
                      <a:pt x="107" y="14"/>
                    </a:cubicBezTo>
                    <a:cubicBezTo>
                      <a:pt x="106" y="15"/>
                      <a:pt x="104" y="16"/>
                      <a:pt x="103" y="17"/>
                    </a:cubicBezTo>
                    <a:cubicBezTo>
                      <a:pt x="97" y="21"/>
                      <a:pt x="91" y="24"/>
                      <a:pt x="84" y="27"/>
                    </a:cubicBezTo>
                    <a:cubicBezTo>
                      <a:pt x="72" y="33"/>
                      <a:pt x="59" y="39"/>
                      <a:pt x="46" y="46"/>
                    </a:cubicBezTo>
                    <a:cubicBezTo>
                      <a:pt x="40" y="49"/>
                      <a:pt x="34" y="53"/>
                      <a:pt x="27" y="56"/>
                    </a:cubicBezTo>
                    <a:cubicBezTo>
                      <a:pt x="25" y="57"/>
                      <a:pt x="23" y="59"/>
                      <a:pt x="21" y="60"/>
                    </a:cubicBezTo>
                    <a:cubicBezTo>
                      <a:pt x="42" y="45"/>
                      <a:pt x="65" y="34"/>
                      <a:pt x="88" y="21"/>
                    </a:cubicBezTo>
                    <a:cubicBezTo>
                      <a:pt x="89" y="20"/>
                      <a:pt x="90" y="19"/>
                      <a:pt x="92" y="18"/>
                    </a:cubicBezTo>
                    <a:cubicBezTo>
                      <a:pt x="93" y="18"/>
                      <a:pt x="93" y="17"/>
                      <a:pt x="93" y="17"/>
                    </a:cubicBezTo>
                    <a:cubicBezTo>
                      <a:pt x="93" y="17"/>
                      <a:pt x="93" y="17"/>
                      <a:pt x="93" y="17"/>
                    </a:cubicBezTo>
                    <a:cubicBezTo>
                      <a:pt x="94" y="18"/>
                      <a:pt x="94" y="18"/>
                      <a:pt x="95" y="17"/>
                    </a:cubicBezTo>
                    <a:cubicBezTo>
                      <a:pt x="99" y="14"/>
                      <a:pt x="104" y="12"/>
                      <a:pt x="108" y="14"/>
                    </a:cubicBezTo>
                    <a:close/>
                    <a:moveTo>
                      <a:pt x="84" y="6"/>
                    </a:moveTo>
                    <a:cubicBezTo>
                      <a:pt x="80" y="8"/>
                      <a:pt x="76" y="10"/>
                      <a:pt x="72" y="13"/>
                    </a:cubicBezTo>
                    <a:cubicBezTo>
                      <a:pt x="75" y="9"/>
                      <a:pt x="79" y="6"/>
                      <a:pt x="84" y="6"/>
                    </a:cubicBezTo>
                    <a:close/>
                    <a:moveTo>
                      <a:pt x="70" y="14"/>
                    </a:moveTo>
                    <a:cubicBezTo>
                      <a:pt x="64" y="18"/>
                      <a:pt x="59" y="22"/>
                      <a:pt x="53" y="25"/>
                    </a:cubicBezTo>
                    <a:cubicBezTo>
                      <a:pt x="40" y="32"/>
                      <a:pt x="27" y="39"/>
                      <a:pt x="15" y="46"/>
                    </a:cubicBezTo>
                    <a:cubicBezTo>
                      <a:pt x="12" y="47"/>
                      <a:pt x="10" y="49"/>
                      <a:pt x="7" y="50"/>
                    </a:cubicBezTo>
                    <a:cubicBezTo>
                      <a:pt x="9" y="49"/>
                      <a:pt x="13" y="46"/>
                      <a:pt x="15" y="45"/>
                    </a:cubicBezTo>
                    <a:cubicBezTo>
                      <a:pt x="20" y="41"/>
                      <a:pt x="26" y="37"/>
                      <a:pt x="32" y="33"/>
                    </a:cubicBezTo>
                    <a:cubicBezTo>
                      <a:pt x="39" y="30"/>
                      <a:pt x="45" y="26"/>
                      <a:pt x="52" y="23"/>
                    </a:cubicBezTo>
                    <a:cubicBezTo>
                      <a:pt x="57" y="20"/>
                      <a:pt x="61" y="16"/>
                      <a:pt x="66" y="13"/>
                    </a:cubicBezTo>
                    <a:cubicBezTo>
                      <a:pt x="67" y="13"/>
                      <a:pt x="67" y="13"/>
                      <a:pt x="67" y="13"/>
                    </a:cubicBezTo>
                    <a:cubicBezTo>
                      <a:pt x="67" y="13"/>
                      <a:pt x="68" y="12"/>
                      <a:pt x="68" y="12"/>
                    </a:cubicBezTo>
                    <a:cubicBezTo>
                      <a:pt x="68" y="13"/>
                      <a:pt x="69" y="13"/>
                      <a:pt x="69" y="14"/>
                    </a:cubicBezTo>
                    <a:cubicBezTo>
                      <a:pt x="69" y="14"/>
                      <a:pt x="69" y="14"/>
                      <a:pt x="70" y="14"/>
                    </a:cubicBezTo>
                    <a:close/>
                    <a:moveTo>
                      <a:pt x="57" y="6"/>
                    </a:moveTo>
                    <a:cubicBezTo>
                      <a:pt x="58" y="5"/>
                      <a:pt x="59" y="5"/>
                      <a:pt x="61" y="5"/>
                    </a:cubicBezTo>
                    <a:cubicBezTo>
                      <a:pt x="58" y="6"/>
                      <a:pt x="56" y="8"/>
                      <a:pt x="54" y="9"/>
                    </a:cubicBezTo>
                    <a:cubicBezTo>
                      <a:pt x="53" y="10"/>
                      <a:pt x="53" y="10"/>
                      <a:pt x="52" y="10"/>
                    </a:cubicBezTo>
                    <a:cubicBezTo>
                      <a:pt x="53" y="8"/>
                      <a:pt x="55" y="7"/>
                      <a:pt x="57" y="6"/>
                    </a:cubicBezTo>
                    <a:close/>
                    <a:moveTo>
                      <a:pt x="46" y="14"/>
                    </a:moveTo>
                    <a:cubicBezTo>
                      <a:pt x="45" y="15"/>
                      <a:pt x="44" y="15"/>
                      <a:pt x="44" y="15"/>
                    </a:cubicBezTo>
                    <a:cubicBezTo>
                      <a:pt x="38" y="18"/>
                      <a:pt x="33" y="20"/>
                      <a:pt x="28" y="23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32" y="19"/>
                      <a:pt x="37" y="16"/>
                      <a:pt x="42" y="12"/>
                    </a:cubicBezTo>
                    <a:cubicBezTo>
                      <a:pt x="42" y="11"/>
                      <a:pt x="42" y="11"/>
                      <a:pt x="41" y="11"/>
                    </a:cubicBezTo>
                    <a:cubicBezTo>
                      <a:pt x="37" y="12"/>
                      <a:pt x="33" y="15"/>
                      <a:pt x="29" y="17"/>
                    </a:cubicBezTo>
                    <a:cubicBezTo>
                      <a:pt x="29" y="17"/>
                      <a:pt x="29" y="17"/>
                      <a:pt x="28" y="17"/>
                    </a:cubicBezTo>
                    <a:cubicBezTo>
                      <a:pt x="29" y="17"/>
                      <a:pt x="29" y="17"/>
                      <a:pt x="29" y="16"/>
                    </a:cubicBezTo>
                    <a:cubicBezTo>
                      <a:pt x="30" y="15"/>
                      <a:pt x="31" y="14"/>
                      <a:pt x="32" y="14"/>
                    </a:cubicBezTo>
                    <a:cubicBezTo>
                      <a:pt x="34" y="13"/>
                      <a:pt x="36" y="11"/>
                      <a:pt x="39" y="9"/>
                    </a:cubicBezTo>
                    <a:cubicBezTo>
                      <a:pt x="42" y="10"/>
                      <a:pt x="44" y="12"/>
                      <a:pt x="46" y="14"/>
                    </a:cubicBezTo>
                    <a:close/>
                    <a:moveTo>
                      <a:pt x="33" y="11"/>
                    </a:moveTo>
                    <a:cubicBezTo>
                      <a:pt x="35" y="10"/>
                      <a:pt x="36" y="10"/>
                      <a:pt x="37" y="9"/>
                    </a:cubicBezTo>
                    <a:cubicBezTo>
                      <a:pt x="35" y="11"/>
                      <a:pt x="32" y="12"/>
                      <a:pt x="30" y="14"/>
                    </a:cubicBezTo>
                    <a:cubicBezTo>
                      <a:pt x="31" y="13"/>
                      <a:pt x="32" y="12"/>
                      <a:pt x="33" y="11"/>
                    </a:cubicBezTo>
                    <a:close/>
                    <a:moveTo>
                      <a:pt x="22" y="24"/>
                    </a:moveTo>
                    <a:cubicBezTo>
                      <a:pt x="19" y="26"/>
                      <a:pt x="16" y="28"/>
                      <a:pt x="13" y="29"/>
                    </a:cubicBezTo>
                    <a:cubicBezTo>
                      <a:pt x="10" y="31"/>
                      <a:pt x="15" y="27"/>
                      <a:pt x="16" y="26"/>
                    </a:cubicBezTo>
                    <a:cubicBezTo>
                      <a:pt x="17" y="25"/>
                      <a:pt x="19" y="23"/>
                      <a:pt x="21" y="22"/>
                    </a:cubicBezTo>
                    <a:cubicBezTo>
                      <a:pt x="21" y="22"/>
                      <a:pt x="22" y="23"/>
                      <a:pt x="22" y="24"/>
                    </a:cubicBezTo>
                    <a:close/>
                    <a:moveTo>
                      <a:pt x="13" y="18"/>
                    </a:moveTo>
                    <a:cubicBezTo>
                      <a:pt x="11" y="20"/>
                      <a:pt x="9" y="21"/>
                      <a:pt x="7" y="23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19"/>
                      <a:pt x="11" y="18"/>
                      <a:pt x="1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98"/>
              <p:cNvSpPr>
                <a:spLocks noEditPoints="1"/>
              </p:cNvSpPr>
              <p:nvPr/>
            </p:nvSpPr>
            <p:spPr bwMode="auto">
              <a:xfrm>
                <a:off x="7224" y="659"/>
                <a:ext cx="319" cy="225"/>
              </a:xfrm>
              <a:custGeom>
                <a:avLst/>
                <a:gdLst>
                  <a:gd name="T0" fmla="*/ 70 w 135"/>
                  <a:gd name="T1" fmla="*/ 75 h 95"/>
                  <a:gd name="T2" fmla="*/ 59 w 135"/>
                  <a:gd name="T3" fmla="*/ 1 h 95"/>
                  <a:gd name="T4" fmla="*/ 7 w 135"/>
                  <a:gd name="T5" fmla="*/ 24 h 95"/>
                  <a:gd name="T6" fmla="*/ 11 w 135"/>
                  <a:gd name="T7" fmla="*/ 30 h 95"/>
                  <a:gd name="T8" fmla="*/ 15 w 135"/>
                  <a:gd name="T9" fmla="*/ 32 h 95"/>
                  <a:gd name="T10" fmla="*/ 48 w 135"/>
                  <a:gd name="T11" fmla="*/ 16 h 95"/>
                  <a:gd name="T12" fmla="*/ 51 w 135"/>
                  <a:gd name="T13" fmla="*/ 12 h 95"/>
                  <a:gd name="T14" fmla="*/ 51 w 135"/>
                  <a:gd name="T15" fmla="*/ 18 h 95"/>
                  <a:gd name="T16" fmla="*/ 65 w 135"/>
                  <a:gd name="T17" fmla="*/ 6 h 95"/>
                  <a:gd name="T18" fmla="*/ 68 w 135"/>
                  <a:gd name="T19" fmla="*/ 11 h 95"/>
                  <a:gd name="T20" fmla="*/ 42 w 135"/>
                  <a:gd name="T21" fmla="*/ 31 h 95"/>
                  <a:gd name="T22" fmla="*/ 45 w 135"/>
                  <a:gd name="T23" fmla="*/ 31 h 95"/>
                  <a:gd name="T24" fmla="*/ 16 w 135"/>
                  <a:gd name="T25" fmla="*/ 58 h 95"/>
                  <a:gd name="T26" fmla="*/ 39 w 135"/>
                  <a:gd name="T27" fmla="*/ 50 h 95"/>
                  <a:gd name="T28" fmla="*/ 14 w 135"/>
                  <a:gd name="T29" fmla="*/ 64 h 95"/>
                  <a:gd name="T30" fmla="*/ 61 w 135"/>
                  <a:gd name="T31" fmla="*/ 44 h 95"/>
                  <a:gd name="T32" fmla="*/ 74 w 135"/>
                  <a:gd name="T33" fmla="*/ 27 h 95"/>
                  <a:gd name="T34" fmla="*/ 19 w 135"/>
                  <a:gd name="T35" fmla="*/ 54 h 95"/>
                  <a:gd name="T36" fmla="*/ 90 w 135"/>
                  <a:gd name="T37" fmla="*/ 13 h 95"/>
                  <a:gd name="T38" fmla="*/ 90 w 135"/>
                  <a:gd name="T39" fmla="*/ 8 h 95"/>
                  <a:gd name="T40" fmla="*/ 38 w 135"/>
                  <a:gd name="T41" fmla="*/ 29 h 95"/>
                  <a:gd name="T42" fmla="*/ 23 w 135"/>
                  <a:gd name="T43" fmla="*/ 30 h 95"/>
                  <a:gd name="T44" fmla="*/ 16 w 135"/>
                  <a:gd name="T45" fmla="*/ 32 h 95"/>
                  <a:gd name="T46" fmla="*/ 28 w 135"/>
                  <a:gd name="T47" fmla="*/ 25 h 95"/>
                  <a:gd name="T48" fmla="*/ 10 w 135"/>
                  <a:gd name="T49" fmla="*/ 27 h 95"/>
                  <a:gd name="T50" fmla="*/ 7 w 135"/>
                  <a:gd name="T51" fmla="*/ 26 h 95"/>
                  <a:gd name="T52" fmla="*/ 62 w 135"/>
                  <a:gd name="T53" fmla="*/ 49 h 95"/>
                  <a:gd name="T54" fmla="*/ 115 w 135"/>
                  <a:gd name="T55" fmla="*/ 30 h 95"/>
                  <a:gd name="T56" fmla="*/ 115 w 135"/>
                  <a:gd name="T57" fmla="*/ 30 h 95"/>
                  <a:gd name="T58" fmla="*/ 72 w 135"/>
                  <a:gd name="T59" fmla="*/ 72 h 95"/>
                  <a:gd name="T60" fmla="*/ 80 w 135"/>
                  <a:gd name="T61" fmla="*/ 64 h 95"/>
                  <a:gd name="T62" fmla="*/ 90 w 135"/>
                  <a:gd name="T63" fmla="*/ 65 h 95"/>
                  <a:gd name="T64" fmla="*/ 120 w 135"/>
                  <a:gd name="T65" fmla="*/ 47 h 95"/>
                  <a:gd name="T66" fmla="*/ 120 w 135"/>
                  <a:gd name="T67" fmla="*/ 47 h 95"/>
                  <a:gd name="T68" fmla="*/ 26 w 135"/>
                  <a:gd name="T69" fmla="*/ 88 h 95"/>
                  <a:gd name="T70" fmla="*/ 35 w 135"/>
                  <a:gd name="T71" fmla="*/ 74 h 95"/>
                  <a:gd name="T72" fmla="*/ 36 w 135"/>
                  <a:gd name="T73" fmla="*/ 71 h 95"/>
                  <a:gd name="T74" fmla="*/ 112 w 135"/>
                  <a:gd name="T75" fmla="*/ 30 h 95"/>
                  <a:gd name="T76" fmla="*/ 71 w 135"/>
                  <a:gd name="T77" fmla="*/ 49 h 95"/>
                  <a:gd name="T78" fmla="*/ 40 w 135"/>
                  <a:gd name="T79" fmla="*/ 80 h 95"/>
                  <a:gd name="T80" fmla="*/ 122 w 135"/>
                  <a:gd name="T81" fmla="*/ 41 h 95"/>
                  <a:gd name="T82" fmla="*/ 59 w 135"/>
                  <a:gd name="T83" fmla="*/ 69 h 95"/>
                  <a:gd name="T84" fmla="*/ 51 w 135"/>
                  <a:gd name="T85" fmla="*/ 74 h 95"/>
                  <a:gd name="T86" fmla="*/ 120 w 135"/>
                  <a:gd name="T87" fmla="*/ 59 h 95"/>
                  <a:gd name="T88" fmla="*/ 121 w 135"/>
                  <a:gd name="T89" fmla="*/ 63 h 95"/>
                  <a:gd name="T90" fmla="*/ 104 w 135"/>
                  <a:gd name="T91" fmla="*/ 68 h 95"/>
                  <a:gd name="T92" fmla="*/ 103 w 135"/>
                  <a:gd name="T93" fmla="*/ 70 h 95"/>
                  <a:gd name="T94" fmla="*/ 90 w 135"/>
                  <a:gd name="T95" fmla="*/ 74 h 95"/>
                  <a:gd name="T96" fmla="*/ 111 w 135"/>
                  <a:gd name="T97" fmla="*/ 69 h 95"/>
                  <a:gd name="T98" fmla="*/ 78 w 135"/>
                  <a:gd name="T99" fmla="*/ 54 h 95"/>
                  <a:gd name="T100" fmla="*/ 97 w 135"/>
                  <a:gd name="T101" fmla="*/ 42 h 95"/>
                  <a:gd name="T102" fmla="*/ 63 w 135"/>
                  <a:gd name="T103" fmla="*/ 44 h 95"/>
                  <a:gd name="T104" fmla="*/ 58 w 135"/>
                  <a:gd name="T105" fmla="*/ 42 h 95"/>
                  <a:gd name="T106" fmla="*/ 108 w 135"/>
                  <a:gd name="T107" fmla="*/ 14 h 95"/>
                  <a:gd name="T108" fmla="*/ 96 w 135"/>
                  <a:gd name="T109" fmla="*/ 16 h 95"/>
                  <a:gd name="T110" fmla="*/ 33 w 135"/>
                  <a:gd name="T111" fmla="*/ 33 h 95"/>
                  <a:gd name="T112" fmla="*/ 53 w 135"/>
                  <a:gd name="T113" fmla="*/ 10 h 95"/>
                  <a:gd name="T114" fmla="*/ 29 w 135"/>
                  <a:gd name="T115" fmla="*/ 16 h 95"/>
                  <a:gd name="T116" fmla="*/ 16 w 135"/>
                  <a:gd name="T117" fmla="*/ 2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5" h="95">
                    <a:moveTo>
                      <a:pt x="9" y="32"/>
                    </a:moveTo>
                    <a:cubicBezTo>
                      <a:pt x="4" y="34"/>
                      <a:pt x="0" y="38"/>
                      <a:pt x="0" y="44"/>
                    </a:cubicBezTo>
                    <a:cubicBezTo>
                      <a:pt x="0" y="50"/>
                      <a:pt x="7" y="54"/>
                      <a:pt x="13" y="55"/>
                    </a:cubicBezTo>
                    <a:cubicBezTo>
                      <a:pt x="8" y="59"/>
                      <a:pt x="5" y="65"/>
                      <a:pt x="11" y="70"/>
                    </a:cubicBezTo>
                    <a:cubicBezTo>
                      <a:pt x="16" y="75"/>
                      <a:pt x="26" y="75"/>
                      <a:pt x="33" y="73"/>
                    </a:cubicBezTo>
                    <a:cubicBezTo>
                      <a:pt x="30" y="81"/>
                      <a:pt x="23" y="87"/>
                      <a:pt x="17" y="92"/>
                    </a:cubicBezTo>
                    <a:cubicBezTo>
                      <a:pt x="16" y="92"/>
                      <a:pt x="16" y="93"/>
                      <a:pt x="17" y="94"/>
                    </a:cubicBezTo>
                    <a:cubicBezTo>
                      <a:pt x="17" y="94"/>
                      <a:pt x="18" y="95"/>
                      <a:pt x="18" y="94"/>
                    </a:cubicBezTo>
                    <a:cubicBezTo>
                      <a:pt x="30" y="90"/>
                      <a:pt x="41" y="85"/>
                      <a:pt x="49" y="76"/>
                    </a:cubicBezTo>
                    <a:cubicBezTo>
                      <a:pt x="54" y="85"/>
                      <a:pt x="65" y="83"/>
                      <a:pt x="70" y="75"/>
                    </a:cubicBezTo>
                    <a:cubicBezTo>
                      <a:pt x="74" y="79"/>
                      <a:pt x="77" y="82"/>
                      <a:pt x="82" y="82"/>
                    </a:cubicBezTo>
                    <a:cubicBezTo>
                      <a:pt x="86" y="83"/>
                      <a:pt x="91" y="78"/>
                      <a:pt x="93" y="75"/>
                    </a:cubicBezTo>
                    <a:cubicBezTo>
                      <a:pt x="98" y="78"/>
                      <a:pt x="108" y="77"/>
                      <a:pt x="108" y="71"/>
                    </a:cubicBezTo>
                    <a:cubicBezTo>
                      <a:pt x="120" y="78"/>
                      <a:pt x="135" y="57"/>
                      <a:pt x="123" y="48"/>
                    </a:cubicBezTo>
                    <a:cubicBezTo>
                      <a:pt x="129" y="45"/>
                      <a:pt x="132" y="40"/>
                      <a:pt x="129" y="34"/>
                    </a:cubicBezTo>
                    <a:cubicBezTo>
                      <a:pt x="126" y="29"/>
                      <a:pt x="121" y="26"/>
                      <a:pt x="116" y="27"/>
                    </a:cubicBezTo>
                    <a:cubicBezTo>
                      <a:pt x="117" y="22"/>
                      <a:pt x="116" y="16"/>
                      <a:pt x="112" y="13"/>
                    </a:cubicBezTo>
                    <a:cubicBezTo>
                      <a:pt x="108" y="8"/>
                      <a:pt x="101" y="10"/>
                      <a:pt x="95" y="13"/>
                    </a:cubicBezTo>
                    <a:cubicBezTo>
                      <a:pt x="95" y="0"/>
                      <a:pt x="77" y="0"/>
                      <a:pt x="71" y="9"/>
                    </a:cubicBezTo>
                    <a:cubicBezTo>
                      <a:pt x="68" y="5"/>
                      <a:pt x="65" y="1"/>
                      <a:pt x="59" y="1"/>
                    </a:cubicBezTo>
                    <a:cubicBezTo>
                      <a:pt x="54" y="2"/>
                      <a:pt x="50" y="7"/>
                      <a:pt x="49" y="11"/>
                    </a:cubicBezTo>
                    <a:cubicBezTo>
                      <a:pt x="45" y="7"/>
                      <a:pt x="40" y="5"/>
                      <a:pt x="35" y="7"/>
                    </a:cubicBezTo>
                    <a:cubicBezTo>
                      <a:pt x="27" y="9"/>
                      <a:pt x="26" y="15"/>
                      <a:pt x="25" y="22"/>
                    </a:cubicBezTo>
                    <a:cubicBezTo>
                      <a:pt x="21" y="15"/>
                      <a:pt x="13" y="11"/>
                      <a:pt x="6" y="18"/>
                    </a:cubicBezTo>
                    <a:cubicBezTo>
                      <a:pt x="1" y="23"/>
                      <a:pt x="4" y="29"/>
                      <a:pt x="9" y="32"/>
                    </a:cubicBezTo>
                    <a:close/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9" y="22"/>
                      <a:pt x="10" y="20"/>
                      <a:pt x="12" y="19"/>
                    </a:cubicBezTo>
                    <a:cubicBezTo>
                      <a:pt x="13" y="18"/>
                      <a:pt x="16" y="16"/>
                      <a:pt x="12" y="20"/>
                    </a:cubicBezTo>
                    <a:cubicBezTo>
                      <a:pt x="11" y="21"/>
                      <a:pt x="8" y="23"/>
                      <a:pt x="7" y="24"/>
                    </a:cubicBezTo>
                    <a:cubicBezTo>
                      <a:pt x="7" y="24"/>
                      <a:pt x="7" y="24"/>
                      <a:pt x="7" y="23"/>
                    </a:cubicBezTo>
                    <a:close/>
                    <a:moveTo>
                      <a:pt x="17" y="18"/>
                    </a:moveTo>
                    <a:cubicBezTo>
                      <a:pt x="16" y="19"/>
                      <a:pt x="14" y="20"/>
                      <a:pt x="13" y="21"/>
                    </a:cubicBezTo>
                    <a:cubicBezTo>
                      <a:pt x="11" y="22"/>
                      <a:pt x="8" y="24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9" y="22"/>
                      <a:pt x="13" y="21"/>
                      <a:pt x="15" y="17"/>
                    </a:cubicBezTo>
                    <a:cubicBezTo>
                      <a:pt x="16" y="18"/>
                      <a:pt x="16" y="18"/>
                      <a:pt x="17" y="18"/>
                    </a:cubicBezTo>
                    <a:close/>
                    <a:moveTo>
                      <a:pt x="22" y="25"/>
                    </a:moveTo>
                    <a:cubicBezTo>
                      <a:pt x="20" y="27"/>
                      <a:pt x="17" y="29"/>
                      <a:pt x="14" y="32"/>
                    </a:cubicBezTo>
                    <a:cubicBezTo>
                      <a:pt x="13" y="31"/>
                      <a:pt x="12" y="31"/>
                      <a:pt x="11" y="30"/>
                    </a:cubicBezTo>
                    <a:cubicBezTo>
                      <a:pt x="13" y="30"/>
                      <a:pt x="15" y="29"/>
                      <a:pt x="17" y="28"/>
                    </a:cubicBezTo>
                    <a:cubicBezTo>
                      <a:pt x="18" y="27"/>
                      <a:pt x="19" y="26"/>
                      <a:pt x="19" y="26"/>
                    </a:cubicBezTo>
                    <a:cubicBezTo>
                      <a:pt x="19" y="26"/>
                      <a:pt x="23" y="23"/>
                      <a:pt x="22" y="25"/>
                    </a:cubicBezTo>
                    <a:close/>
                    <a:moveTo>
                      <a:pt x="25" y="27"/>
                    </a:moveTo>
                    <a:cubicBezTo>
                      <a:pt x="23" y="27"/>
                      <a:pt x="22" y="28"/>
                      <a:pt x="20" y="29"/>
                    </a:cubicBezTo>
                    <a:cubicBezTo>
                      <a:pt x="19" y="30"/>
                      <a:pt x="18" y="30"/>
                      <a:pt x="17" y="31"/>
                    </a:cubicBezTo>
                    <a:cubicBezTo>
                      <a:pt x="17" y="31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8" y="29"/>
                      <a:pt x="22" y="27"/>
                      <a:pt x="23" y="24"/>
                    </a:cubicBezTo>
                    <a:cubicBezTo>
                      <a:pt x="24" y="25"/>
                      <a:pt x="24" y="26"/>
                      <a:pt x="25" y="27"/>
                    </a:cubicBezTo>
                    <a:close/>
                    <a:moveTo>
                      <a:pt x="29" y="18"/>
                    </a:moveTo>
                    <a:cubicBezTo>
                      <a:pt x="31" y="16"/>
                      <a:pt x="33" y="15"/>
                      <a:pt x="35" y="14"/>
                    </a:cubicBezTo>
                    <a:cubicBezTo>
                      <a:pt x="37" y="13"/>
                      <a:pt x="38" y="12"/>
                      <a:pt x="40" y="11"/>
                    </a:cubicBezTo>
                    <a:cubicBezTo>
                      <a:pt x="39" y="12"/>
                      <a:pt x="37" y="14"/>
                      <a:pt x="36" y="15"/>
                    </a:cubicBezTo>
                    <a:cubicBezTo>
                      <a:pt x="33" y="16"/>
                      <a:pt x="30" y="18"/>
                      <a:pt x="28" y="21"/>
                    </a:cubicBezTo>
                    <a:cubicBezTo>
                      <a:pt x="28" y="20"/>
                      <a:pt x="28" y="19"/>
                      <a:pt x="29" y="18"/>
                    </a:cubicBezTo>
                    <a:close/>
                    <a:moveTo>
                      <a:pt x="47" y="14"/>
                    </a:moveTo>
                    <a:cubicBezTo>
                      <a:pt x="47" y="14"/>
                      <a:pt x="47" y="15"/>
                      <a:pt x="48" y="16"/>
                    </a:cubicBezTo>
                    <a:cubicBezTo>
                      <a:pt x="44" y="18"/>
                      <a:pt x="40" y="19"/>
                      <a:pt x="37" y="21"/>
                    </a:cubicBezTo>
                    <a:cubicBezTo>
                      <a:pt x="34" y="23"/>
                      <a:pt x="31" y="25"/>
                      <a:pt x="28" y="26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31" y="24"/>
                      <a:pt x="34" y="22"/>
                      <a:pt x="37" y="20"/>
                    </a:cubicBezTo>
                    <a:cubicBezTo>
                      <a:pt x="39" y="19"/>
                      <a:pt x="41" y="17"/>
                      <a:pt x="43" y="16"/>
                    </a:cubicBezTo>
                    <a:cubicBezTo>
                      <a:pt x="43" y="16"/>
                      <a:pt x="44" y="16"/>
                      <a:pt x="44" y="15"/>
                    </a:cubicBezTo>
                    <a:cubicBezTo>
                      <a:pt x="45" y="15"/>
                      <a:pt x="46" y="14"/>
                      <a:pt x="47" y="14"/>
                    </a:cubicBezTo>
                    <a:close/>
                    <a:moveTo>
                      <a:pt x="64" y="6"/>
                    </a:moveTo>
                    <a:cubicBezTo>
                      <a:pt x="64" y="6"/>
                      <a:pt x="64" y="6"/>
                      <a:pt x="64" y="6"/>
                    </a:cubicBezTo>
                    <a:cubicBezTo>
                      <a:pt x="60" y="8"/>
                      <a:pt x="56" y="10"/>
                      <a:pt x="51" y="12"/>
                    </a:cubicBezTo>
                    <a:cubicBezTo>
                      <a:pt x="52" y="12"/>
                      <a:pt x="52" y="11"/>
                      <a:pt x="52" y="11"/>
                    </a:cubicBezTo>
                    <a:cubicBezTo>
                      <a:pt x="53" y="10"/>
                      <a:pt x="54" y="9"/>
                      <a:pt x="56" y="8"/>
                    </a:cubicBezTo>
                    <a:cubicBezTo>
                      <a:pt x="58" y="7"/>
                      <a:pt x="60" y="6"/>
                      <a:pt x="62" y="4"/>
                    </a:cubicBezTo>
                    <a:cubicBezTo>
                      <a:pt x="63" y="5"/>
                      <a:pt x="64" y="5"/>
                      <a:pt x="64" y="6"/>
                    </a:cubicBezTo>
                    <a:close/>
                    <a:moveTo>
                      <a:pt x="66" y="8"/>
                    </a:moveTo>
                    <a:cubicBezTo>
                      <a:pt x="56" y="14"/>
                      <a:pt x="46" y="20"/>
                      <a:pt x="36" y="27"/>
                    </a:cubicBezTo>
                    <a:cubicBezTo>
                      <a:pt x="25" y="33"/>
                      <a:pt x="14" y="38"/>
                      <a:pt x="4" y="45"/>
                    </a:cubicBezTo>
                    <a:cubicBezTo>
                      <a:pt x="4" y="45"/>
                      <a:pt x="4" y="46"/>
                      <a:pt x="5" y="45"/>
                    </a:cubicBezTo>
                    <a:cubicBezTo>
                      <a:pt x="14" y="38"/>
                      <a:pt x="26" y="33"/>
                      <a:pt x="36" y="27"/>
                    </a:cubicBezTo>
                    <a:cubicBezTo>
                      <a:pt x="41" y="24"/>
                      <a:pt x="46" y="21"/>
                      <a:pt x="51" y="18"/>
                    </a:cubicBezTo>
                    <a:cubicBezTo>
                      <a:pt x="56" y="15"/>
                      <a:pt x="62" y="12"/>
                      <a:pt x="66" y="9"/>
                    </a:cubicBezTo>
                    <a:cubicBezTo>
                      <a:pt x="61" y="13"/>
                      <a:pt x="56" y="15"/>
                      <a:pt x="51" y="18"/>
                    </a:cubicBezTo>
                    <a:cubicBezTo>
                      <a:pt x="46" y="22"/>
                      <a:pt x="40" y="25"/>
                      <a:pt x="34" y="29"/>
                    </a:cubicBezTo>
                    <a:cubicBezTo>
                      <a:pt x="29" y="32"/>
                      <a:pt x="23" y="35"/>
                      <a:pt x="18" y="39"/>
                    </a:cubicBezTo>
                    <a:cubicBezTo>
                      <a:pt x="13" y="42"/>
                      <a:pt x="8" y="44"/>
                      <a:pt x="4" y="47"/>
                    </a:cubicBezTo>
                    <a:cubicBezTo>
                      <a:pt x="4" y="47"/>
                      <a:pt x="4" y="46"/>
                      <a:pt x="3" y="45"/>
                    </a:cubicBezTo>
                    <a:cubicBezTo>
                      <a:pt x="3" y="45"/>
                      <a:pt x="3" y="45"/>
                      <a:pt x="3" y="45"/>
                    </a:cubicBezTo>
                    <a:cubicBezTo>
                      <a:pt x="13" y="37"/>
                      <a:pt x="24" y="32"/>
                      <a:pt x="34" y="26"/>
                    </a:cubicBezTo>
                    <a:cubicBezTo>
                      <a:pt x="40" y="23"/>
                      <a:pt x="46" y="19"/>
                      <a:pt x="51" y="15"/>
                    </a:cubicBezTo>
                    <a:cubicBezTo>
                      <a:pt x="56" y="13"/>
                      <a:pt x="61" y="10"/>
                      <a:pt x="65" y="6"/>
                    </a:cubicBezTo>
                    <a:cubicBezTo>
                      <a:pt x="65" y="7"/>
                      <a:pt x="66" y="7"/>
                      <a:pt x="66" y="8"/>
                    </a:cubicBezTo>
                    <a:close/>
                    <a:moveTo>
                      <a:pt x="68" y="11"/>
                    </a:moveTo>
                    <a:cubicBezTo>
                      <a:pt x="63" y="13"/>
                      <a:pt x="59" y="16"/>
                      <a:pt x="55" y="19"/>
                    </a:cubicBezTo>
                    <a:cubicBezTo>
                      <a:pt x="49" y="22"/>
                      <a:pt x="43" y="25"/>
                      <a:pt x="38" y="28"/>
                    </a:cubicBezTo>
                    <a:cubicBezTo>
                      <a:pt x="32" y="31"/>
                      <a:pt x="27" y="34"/>
                      <a:pt x="22" y="37"/>
                    </a:cubicBezTo>
                    <a:cubicBezTo>
                      <a:pt x="19" y="39"/>
                      <a:pt x="16" y="40"/>
                      <a:pt x="13" y="42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21" y="37"/>
                      <a:pt x="30" y="32"/>
                      <a:pt x="38" y="27"/>
                    </a:cubicBezTo>
                    <a:cubicBezTo>
                      <a:pt x="48" y="21"/>
                      <a:pt x="58" y="16"/>
                      <a:pt x="67" y="9"/>
                    </a:cubicBezTo>
                    <a:cubicBezTo>
                      <a:pt x="67" y="9"/>
                      <a:pt x="68" y="10"/>
                      <a:pt x="68" y="11"/>
                    </a:cubicBezTo>
                    <a:close/>
                    <a:moveTo>
                      <a:pt x="81" y="8"/>
                    </a:moveTo>
                    <a:cubicBezTo>
                      <a:pt x="81" y="8"/>
                      <a:pt x="86" y="5"/>
                      <a:pt x="84" y="6"/>
                    </a:cubicBezTo>
                    <a:cubicBezTo>
                      <a:pt x="83" y="7"/>
                      <a:pt x="81" y="8"/>
                      <a:pt x="80" y="9"/>
                    </a:cubicBezTo>
                    <a:cubicBezTo>
                      <a:pt x="76" y="11"/>
                      <a:pt x="72" y="14"/>
                      <a:pt x="69" y="16"/>
                    </a:cubicBezTo>
                    <a:cubicBezTo>
                      <a:pt x="62" y="20"/>
                      <a:pt x="55" y="24"/>
                      <a:pt x="48" y="28"/>
                    </a:cubicBezTo>
                    <a:cubicBezTo>
                      <a:pt x="41" y="32"/>
                      <a:pt x="34" y="36"/>
                      <a:pt x="28" y="40"/>
                    </a:cubicBezTo>
                    <a:cubicBezTo>
                      <a:pt x="22" y="43"/>
                      <a:pt x="16" y="48"/>
                      <a:pt x="9" y="51"/>
                    </a:cubicBezTo>
                    <a:cubicBezTo>
                      <a:pt x="9" y="51"/>
                      <a:pt x="8" y="51"/>
                      <a:pt x="7" y="50"/>
                    </a:cubicBezTo>
                    <a:cubicBezTo>
                      <a:pt x="13" y="49"/>
                      <a:pt x="17" y="45"/>
                      <a:pt x="22" y="42"/>
                    </a:cubicBezTo>
                    <a:cubicBezTo>
                      <a:pt x="29" y="38"/>
                      <a:pt x="36" y="35"/>
                      <a:pt x="42" y="31"/>
                    </a:cubicBezTo>
                    <a:cubicBezTo>
                      <a:pt x="49" y="27"/>
                      <a:pt x="56" y="24"/>
                      <a:pt x="63" y="19"/>
                    </a:cubicBezTo>
                    <a:cubicBezTo>
                      <a:pt x="69" y="16"/>
                      <a:pt x="74" y="11"/>
                      <a:pt x="81" y="8"/>
                    </a:cubicBezTo>
                    <a:close/>
                    <a:moveTo>
                      <a:pt x="90" y="7"/>
                    </a:moveTo>
                    <a:cubicBezTo>
                      <a:pt x="80" y="12"/>
                      <a:pt x="72" y="19"/>
                      <a:pt x="62" y="24"/>
                    </a:cubicBezTo>
                    <a:cubicBezTo>
                      <a:pt x="61" y="25"/>
                      <a:pt x="59" y="26"/>
                      <a:pt x="57" y="27"/>
                    </a:cubicBezTo>
                    <a:cubicBezTo>
                      <a:pt x="56" y="28"/>
                      <a:pt x="55" y="28"/>
                      <a:pt x="54" y="29"/>
                    </a:cubicBezTo>
                    <a:cubicBezTo>
                      <a:pt x="41" y="35"/>
                      <a:pt x="28" y="42"/>
                      <a:pt x="15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9" y="46"/>
                      <a:pt x="22" y="44"/>
                      <a:pt x="25" y="42"/>
                    </a:cubicBezTo>
                    <a:cubicBezTo>
                      <a:pt x="32" y="38"/>
                      <a:pt x="39" y="34"/>
                      <a:pt x="45" y="31"/>
                    </a:cubicBezTo>
                    <a:cubicBezTo>
                      <a:pt x="59" y="23"/>
                      <a:pt x="73" y="14"/>
                      <a:pt x="86" y="6"/>
                    </a:cubicBezTo>
                    <a:cubicBezTo>
                      <a:pt x="87" y="6"/>
                      <a:pt x="89" y="6"/>
                      <a:pt x="90" y="7"/>
                    </a:cubicBezTo>
                    <a:close/>
                    <a:moveTo>
                      <a:pt x="93" y="15"/>
                    </a:moveTo>
                    <a:cubicBezTo>
                      <a:pt x="93" y="15"/>
                      <a:pt x="93" y="16"/>
                      <a:pt x="93" y="16"/>
                    </a:cubicBezTo>
                    <a:cubicBezTo>
                      <a:pt x="92" y="16"/>
                      <a:pt x="92" y="17"/>
                      <a:pt x="91" y="17"/>
                    </a:cubicBezTo>
                    <a:cubicBezTo>
                      <a:pt x="91" y="17"/>
                      <a:pt x="91" y="17"/>
                      <a:pt x="91" y="17"/>
                    </a:cubicBezTo>
                    <a:cubicBezTo>
                      <a:pt x="88" y="19"/>
                      <a:pt x="85" y="20"/>
                      <a:pt x="82" y="22"/>
                    </a:cubicBezTo>
                    <a:cubicBezTo>
                      <a:pt x="75" y="25"/>
                      <a:pt x="69" y="29"/>
                      <a:pt x="62" y="33"/>
                    </a:cubicBezTo>
                    <a:cubicBezTo>
                      <a:pt x="49" y="39"/>
                      <a:pt x="36" y="45"/>
                      <a:pt x="23" y="53"/>
                    </a:cubicBezTo>
                    <a:cubicBezTo>
                      <a:pt x="21" y="54"/>
                      <a:pt x="18" y="56"/>
                      <a:pt x="16" y="58"/>
                    </a:cubicBezTo>
                    <a:cubicBezTo>
                      <a:pt x="15" y="59"/>
                      <a:pt x="14" y="59"/>
                      <a:pt x="13" y="60"/>
                    </a:cubicBezTo>
                    <a:cubicBezTo>
                      <a:pt x="15" y="59"/>
                      <a:pt x="16" y="57"/>
                      <a:pt x="18" y="56"/>
                    </a:cubicBezTo>
                    <a:cubicBezTo>
                      <a:pt x="18" y="56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22" y="52"/>
                      <a:pt x="25" y="50"/>
                      <a:pt x="29" y="48"/>
                    </a:cubicBezTo>
                    <a:cubicBezTo>
                      <a:pt x="38" y="42"/>
                      <a:pt x="48" y="37"/>
                      <a:pt x="57" y="31"/>
                    </a:cubicBezTo>
                    <a:cubicBezTo>
                      <a:pt x="69" y="25"/>
                      <a:pt x="81" y="20"/>
                      <a:pt x="92" y="12"/>
                    </a:cubicBezTo>
                    <a:cubicBezTo>
                      <a:pt x="93" y="13"/>
                      <a:pt x="93" y="14"/>
                      <a:pt x="93" y="15"/>
                    </a:cubicBezTo>
                    <a:close/>
                    <a:moveTo>
                      <a:pt x="16" y="63"/>
                    </a:moveTo>
                    <a:cubicBezTo>
                      <a:pt x="24" y="58"/>
                      <a:pt x="32" y="54"/>
                      <a:pt x="39" y="50"/>
                    </a:cubicBezTo>
                    <a:cubicBezTo>
                      <a:pt x="47" y="46"/>
                      <a:pt x="55" y="41"/>
                      <a:pt x="63" y="37"/>
                    </a:cubicBezTo>
                    <a:cubicBezTo>
                      <a:pt x="71" y="33"/>
                      <a:pt x="79" y="30"/>
                      <a:pt x="87" y="26"/>
                    </a:cubicBezTo>
                    <a:cubicBezTo>
                      <a:pt x="92" y="23"/>
                      <a:pt x="98" y="20"/>
                      <a:pt x="103" y="17"/>
                    </a:cubicBezTo>
                    <a:cubicBezTo>
                      <a:pt x="102" y="18"/>
                      <a:pt x="101" y="18"/>
                      <a:pt x="100" y="19"/>
                    </a:cubicBezTo>
                    <a:cubicBezTo>
                      <a:pt x="96" y="22"/>
                      <a:pt x="92" y="24"/>
                      <a:pt x="88" y="26"/>
                    </a:cubicBezTo>
                    <a:cubicBezTo>
                      <a:pt x="79" y="31"/>
                      <a:pt x="70" y="35"/>
                      <a:pt x="60" y="40"/>
                    </a:cubicBezTo>
                    <a:cubicBezTo>
                      <a:pt x="51" y="45"/>
                      <a:pt x="42" y="49"/>
                      <a:pt x="33" y="54"/>
                    </a:cubicBezTo>
                    <a:cubicBezTo>
                      <a:pt x="26" y="58"/>
                      <a:pt x="19" y="62"/>
                      <a:pt x="13" y="67"/>
                    </a:cubicBezTo>
                    <a:cubicBezTo>
                      <a:pt x="12" y="67"/>
                      <a:pt x="12" y="67"/>
                      <a:pt x="12" y="66"/>
                    </a:cubicBezTo>
                    <a:cubicBezTo>
                      <a:pt x="12" y="66"/>
                      <a:pt x="13" y="65"/>
                      <a:pt x="14" y="64"/>
                    </a:cubicBezTo>
                    <a:cubicBezTo>
                      <a:pt x="15" y="64"/>
                      <a:pt x="16" y="63"/>
                      <a:pt x="16" y="63"/>
                    </a:cubicBezTo>
                    <a:close/>
                    <a:moveTo>
                      <a:pt x="16" y="70"/>
                    </a:moveTo>
                    <a:cubicBezTo>
                      <a:pt x="15" y="69"/>
                      <a:pt x="14" y="69"/>
                      <a:pt x="13" y="68"/>
                    </a:cubicBezTo>
                    <a:cubicBezTo>
                      <a:pt x="20" y="63"/>
                      <a:pt x="28" y="59"/>
                      <a:pt x="35" y="56"/>
                    </a:cubicBezTo>
                    <a:cubicBezTo>
                      <a:pt x="44" y="52"/>
                      <a:pt x="53" y="47"/>
                      <a:pt x="62" y="43"/>
                    </a:cubicBezTo>
                    <a:cubicBezTo>
                      <a:pt x="71" y="39"/>
                      <a:pt x="80" y="34"/>
                      <a:pt x="88" y="31"/>
                    </a:cubicBezTo>
                    <a:cubicBezTo>
                      <a:pt x="93" y="29"/>
                      <a:pt x="97" y="27"/>
                      <a:pt x="101" y="25"/>
                    </a:cubicBezTo>
                    <a:cubicBezTo>
                      <a:pt x="105" y="23"/>
                      <a:pt x="109" y="22"/>
                      <a:pt x="112" y="19"/>
                    </a:cubicBezTo>
                    <a:cubicBezTo>
                      <a:pt x="105" y="25"/>
                      <a:pt x="95" y="28"/>
                      <a:pt x="88" y="31"/>
                    </a:cubicBezTo>
                    <a:cubicBezTo>
                      <a:pt x="79" y="36"/>
                      <a:pt x="70" y="40"/>
                      <a:pt x="61" y="44"/>
                    </a:cubicBezTo>
                    <a:cubicBezTo>
                      <a:pt x="46" y="52"/>
                      <a:pt x="30" y="60"/>
                      <a:pt x="16" y="70"/>
                    </a:cubicBezTo>
                    <a:close/>
                    <a:moveTo>
                      <a:pt x="13" y="64"/>
                    </a:moveTo>
                    <a:cubicBezTo>
                      <a:pt x="12" y="64"/>
                      <a:pt x="12" y="65"/>
                      <a:pt x="12" y="65"/>
                    </a:cubicBezTo>
                    <a:cubicBezTo>
                      <a:pt x="12" y="65"/>
                      <a:pt x="12" y="65"/>
                      <a:pt x="11" y="66"/>
                    </a:cubicBezTo>
                    <a:cubicBezTo>
                      <a:pt x="11" y="65"/>
                      <a:pt x="11" y="64"/>
                      <a:pt x="11" y="64"/>
                    </a:cubicBezTo>
                    <a:cubicBezTo>
                      <a:pt x="16" y="58"/>
                      <a:pt x="22" y="54"/>
                      <a:pt x="29" y="51"/>
                    </a:cubicBezTo>
                    <a:cubicBezTo>
                      <a:pt x="37" y="46"/>
                      <a:pt x="45" y="42"/>
                      <a:pt x="53" y="38"/>
                    </a:cubicBezTo>
                    <a:cubicBezTo>
                      <a:pt x="60" y="34"/>
                      <a:pt x="68" y="31"/>
                      <a:pt x="75" y="27"/>
                    </a:cubicBezTo>
                    <a:cubicBezTo>
                      <a:pt x="76" y="26"/>
                      <a:pt x="76" y="26"/>
                      <a:pt x="77" y="26"/>
                    </a:cubicBezTo>
                    <a:cubicBezTo>
                      <a:pt x="76" y="26"/>
                      <a:pt x="75" y="27"/>
                      <a:pt x="74" y="27"/>
                    </a:cubicBezTo>
                    <a:cubicBezTo>
                      <a:pt x="66" y="32"/>
                      <a:pt x="58" y="36"/>
                      <a:pt x="50" y="40"/>
                    </a:cubicBezTo>
                    <a:cubicBezTo>
                      <a:pt x="42" y="44"/>
                      <a:pt x="35" y="49"/>
                      <a:pt x="27" y="54"/>
                    </a:cubicBezTo>
                    <a:cubicBezTo>
                      <a:pt x="24" y="56"/>
                      <a:pt x="21" y="58"/>
                      <a:pt x="18" y="61"/>
                    </a:cubicBezTo>
                    <a:cubicBezTo>
                      <a:pt x="16" y="62"/>
                      <a:pt x="15" y="63"/>
                      <a:pt x="13" y="64"/>
                    </a:cubicBezTo>
                    <a:close/>
                    <a:moveTo>
                      <a:pt x="42" y="36"/>
                    </a:moveTo>
                    <a:cubicBezTo>
                      <a:pt x="33" y="41"/>
                      <a:pt x="24" y="47"/>
                      <a:pt x="15" y="53"/>
                    </a:cubicBezTo>
                    <a:cubicBezTo>
                      <a:pt x="14" y="53"/>
                      <a:pt x="12" y="52"/>
                      <a:pt x="10" y="52"/>
                    </a:cubicBezTo>
                    <a:cubicBezTo>
                      <a:pt x="21" y="47"/>
                      <a:pt x="31" y="42"/>
                      <a:pt x="42" y="36"/>
                    </a:cubicBezTo>
                    <a:close/>
                    <a:moveTo>
                      <a:pt x="19" y="54"/>
                    </a:move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3"/>
                      <a:pt x="18" y="53"/>
                      <a:pt x="18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22" y="50"/>
                      <a:pt x="27" y="47"/>
                      <a:pt x="32" y="44"/>
                    </a:cubicBezTo>
                    <a:cubicBezTo>
                      <a:pt x="36" y="42"/>
                      <a:pt x="40" y="40"/>
                      <a:pt x="45" y="37"/>
                    </a:cubicBezTo>
                    <a:cubicBezTo>
                      <a:pt x="36" y="42"/>
                      <a:pt x="27" y="47"/>
                      <a:pt x="19" y="54"/>
                    </a:cubicBezTo>
                    <a:close/>
                    <a:moveTo>
                      <a:pt x="67" y="26"/>
                    </a:moveTo>
                    <a:cubicBezTo>
                      <a:pt x="67" y="26"/>
                      <a:pt x="67" y="26"/>
                      <a:pt x="67" y="26"/>
                    </a:cubicBezTo>
                    <a:cubicBezTo>
                      <a:pt x="73" y="22"/>
                      <a:pt x="79" y="19"/>
                      <a:pt x="84" y="16"/>
                    </a:cubicBezTo>
                    <a:cubicBezTo>
                      <a:pt x="86" y="15"/>
                      <a:pt x="87" y="14"/>
                      <a:pt x="88" y="13"/>
                    </a:cubicBezTo>
                    <a:cubicBezTo>
                      <a:pt x="88" y="13"/>
                      <a:pt x="94" y="11"/>
                      <a:pt x="90" y="13"/>
                    </a:cubicBezTo>
                    <a:cubicBezTo>
                      <a:pt x="87" y="15"/>
                      <a:pt x="83" y="17"/>
                      <a:pt x="80" y="19"/>
                    </a:cubicBezTo>
                    <a:cubicBezTo>
                      <a:pt x="75" y="22"/>
                      <a:pt x="71" y="24"/>
                      <a:pt x="67" y="26"/>
                    </a:cubicBezTo>
                    <a:close/>
                    <a:moveTo>
                      <a:pt x="75" y="21"/>
                    </a:moveTo>
                    <a:cubicBezTo>
                      <a:pt x="68" y="24"/>
                      <a:pt x="61" y="28"/>
                      <a:pt x="55" y="32"/>
                    </a:cubicBezTo>
                    <a:cubicBezTo>
                      <a:pt x="50" y="34"/>
                      <a:pt x="44" y="37"/>
                      <a:pt x="39" y="39"/>
                    </a:cubicBezTo>
                    <a:cubicBezTo>
                      <a:pt x="31" y="43"/>
                      <a:pt x="24" y="48"/>
                      <a:pt x="17" y="53"/>
                    </a:cubicBezTo>
                    <a:cubicBezTo>
                      <a:pt x="25" y="47"/>
                      <a:pt x="33" y="42"/>
                      <a:pt x="42" y="37"/>
                    </a:cubicBezTo>
                    <a:cubicBezTo>
                      <a:pt x="51" y="31"/>
                      <a:pt x="60" y="27"/>
                      <a:pt x="69" y="22"/>
                    </a:cubicBezTo>
                    <a:cubicBezTo>
                      <a:pt x="76" y="17"/>
                      <a:pt x="84" y="14"/>
                      <a:pt x="90" y="8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1" y="9"/>
                      <a:pt x="92" y="10"/>
                      <a:pt x="92" y="11"/>
                    </a:cubicBezTo>
                    <a:cubicBezTo>
                      <a:pt x="86" y="12"/>
                      <a:pt x="80" y="17"/>
                      <a:pt x="75" y="21"/>
                    </a:cubicBezTo>
                    <a:close/>
                    <a:moveTo>
                      <a:pt x="76" y="16"/>
                    </a:moveTo>
                    <a:cubicBezTo>
                      <a:pt x="80" y="14"/>
                      <a:pt x="84" y="12"/>
                      <a:pt x="87" y="9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6" y="11"/>
                      <a:pt x="84" y="12"/>
                      <a:pt x="83" y="13"/>
                    </a:cubicBezTo>
                    <a:cubicBezTo>
                      <a:pt x="81" y="14"/>
                      <a:pt x="78" y="15"/>
                      <a:pt x="76" y="16"/>
                    </a:cubicBezTo>
                    <a:close/>
                    <a:moveTo>
                      <a:pt x="5" y="48"/>
                    </a:moveTo>
                    <a:cubicBezTo>
                      <a:pt x="16" y="41"/>
                      <a:pt x="27" y="35"/>
                      <a:pt x="38" y="29"/>
                    </a:cubicBezTo>
                    <a:cubicBezTo>
                      <a:pt x="40" y="28"/>
                      <a:pt x="42" y="27"/>
                      <a:pt x="45" y="25"/>
                    </a:cubicBezTo>
                    <a:cubicBezTo>
                      <a:pt x="42" y="27"/>
                      <a:pt x="39" y="29"/>
                      <a:pt x="36" y="30"/>
                    </a:cubicBezTo>
                    <a:cubicBezTo>
                      <a:pt x="25" y="36"/>
                      <a:pt x="15" y="42"/>
                      <a:pt x="6" y="49"/>
                    </a:cubicBezTo>
                    <a:cubicBezTo>
                      <a:pt x="6" y="49"/>
                      <a:pt x="5" y="48"/>
                      <a:pt x="5" y="48"/>
                    </a:cubicBezTo>
                    <a:close/>
                    <a:moveTo>
                      <a:pt x="3" y="43"/>
                    </a:moveTo>
                    <a:cubicBezTo>
                      <a:pt x="7" y="40"/>
                      <a:pt x="11" y="37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8" y="33"/>
                      <a:pt x="21" y="31"/>
                      <a:pt x="23" y="30"/>
                    </a:cubicBezTo>
                    <a:cubicBezTo>
                      <a:pt x="24" y="29"/>
                      <a:pt x="25" y="29"/>
                      <a:pt x="26" y="28"/>
                    </a:cubicBezTo>
                    <a:cubicBezTo>
                      <a:pt x="27" y="28"/>
                      <a:pt x="27" y="28"/>
                      <a:pt x="28" y="27"/>
                    </a:cubicBezTo>
                    <a:cubicBezTo>
                      <a:pt x="31" y="26"/>
                      <a:pt x="34" y="24"/>
                      <a:pt x="37" y="22"/>
                    </a:cubicBezTo>
                    <a:cubicBezTo>
                      <a:pt x="41" y="20"/>
                      <a:pt x="45" y="18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3" y="20"/>
                      <a:pt x="38" y="23"/>
                      <a:pt x="33" y="26"/>
                    </a:cubicBezTo>
                    <a:cubicBezTo>
                      <a:pt x="23" y="32"/>
                      <a:pt x="12" y="37"/>
                      <a:pt x="3" y="45"/>
                    </a:cubicBezTo>
                    <a:cubicBezTo>
                      <a:pt x="3" y="44"/>
                      <a:pt x="3" y="43"/>
                      <a:pt x="3" y="43"/>
                    </a:cubicBezTo>
                    <a:close/>
                    <a:moveTo>
                      <a:pt x="16" y="33"/>
                    </a:moveTo>
                    <a:cubicBezTo>
                      <a:pt x="16" y="33"/>
                      <a:pt x="16" y="33"/>
                      <a:pt x="16" y="32"/>
                    </a:cubicBezTo>
                    <a:cubicBezTo>
                      <a:pt x="17" y="32"/>
                      <a:pt x="18" y="31"/>
                      <a:pt x="19" y="31"/>
                    </a:cubicBezTo>
                    <a:cubicBezTo>
                      <a:pt x="20" y="30"/>
                      <a:pt x="21" y="30"/>
                      <a:pt x="22" y="29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1" y="30"/>
                      <a:pt x="19" y="31"/>
                      <a:pt x="16" y="33"/>
                    </a:cubicBezTo>
                    <a:close/>
                    <a:moveTo>
                      <a:pt x="51" y="13"/>
                    </a:moveTo>
                    <a:cubicBezTo>
                      <a:pt x="55" y="12"/>
                      <a:pt x="59" y="9"/>
                      <a:pt x="62" y="7"/>
                    </a:cubicBezTo>
                    <a:cubicBezTo>
                      <a:pt x="59" y="10"/>
                      <a:pt x="55" y="13"/>
                      <a:pt x="51" y="15"/>
                    </a:cubicBezTo>
                    <a:cubicBezTo>
                      <a:pt x="51" y="15"/>
                      <a:pt x="51" y="15"/>
                      <a:pt x="51" y="14"/>
                    </a:cubicBezTo>
                    <a:cubicBezTo>
                      <a:pt x="51" y="14"/>
                      <a:pt x="51" y="13"/>
                      <a:pt x="51" y="13"/>
                    </a:cubicBezTo>
                    <a:close/>
                    <a:moveTo>
                      <a:pt x="28" y="25"/>
                    </a:moveTo>
                    <a:cubicBezTo>
                      <a:pt x="28" y="24"/>
                      <a:pt x="28" y="24"/>
                      <a:pt x="28" y="23"/>
                    </a:cubicBezTo>
                    <a:cubicBezTo>
                      <a:pt x="31" y="21"/>
                      <a:pt x="35" y="19"/>
                      <a:pt x="39" y="17"/>
                    </a:cubicBezTo>
                    <a:cubicBezTo>
                      <a:pt x="36" y="20"/>
                      <a:pt x="32" y="22"/>
                      <a:pt x="28" y="25"/>
                    </a:cubicBezTo>
                    <a:close/>
                    <a:moveTo>
                      <a:pt x="11" y="30"/>
                    </a:moveTo>
                    <a:cubicBezTo>
                      <a:pt x="10" y="29"/>
                      <a:pt x="9" y="29"/>
                      <a:pt x="9" y="28"/>
                    </a:cubicBezTo>
                    <a:cubicBezTo>
                      <a:pt x="12" y="27"/>
                      <a:pt x="15" y="25"/>
                      <a:pt x="17" y="23"/>
                    </a:cubicBezTo>
                    <a:cubicBezTo>
                      <a:pt x="21" y="20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1" y="30"/>
                    </a:cubicBezTo>
                    <a:cubicBezTo>
                      <a:pt x="11" y="30"/>
                      <a:pt x="11" y="30"/>
                      <a:pt x="11" y="30"/>
                    </a:cubicBezTo>
                    <a:close/>
                    <a:moveTo>
                      <a:pt x="10" y="27"/>
                    </a:moveTo>
                    <a:cubicBezTo>
                      <a:pt x="9" y="27"/>
                      <a:pt x="9" y="26"/>
                      <a:pt x="11" y="26"/>
                    </a:cubicBezTo>
                    <a:cubicBezTo>
                      <a:pt x="11" y="25"/>
                      <a:pt x="12" y="25"/>
                      <a:pt x="12" y="24"/>
                    </a:cubicBezTo>
                    <a:cubicBezTo>
                      <a:pt x="14" y="22"/>
                      <a:pt x="16" y="21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9"/>
                      <a:pt x="20" y="20"/>
                      <a:pt x="20" y="20"/>
                    </a:cubicBezTo>
                    <a:cubicBezTo>
                      <a:pt x="17" y="22"/>
                      <a:pt x="14" y="25"/>
                      <a:pt x="10" y="27"/>
                    </a:cubicBezTo>
                    <a:close/>
                    <a:moveTo>
                      <a:pt x="7" y="26"/>
                    </a:moveTo>
                    <a:cubicBezTo>
                      <a:pt x="11" y="24"/>
                      <a:pt x="13" y="21"/>
                      <a:pt x="17" y="19"/>
                    </a:cubicBezTo>
                    <a:cubicBezTo>
                      <a:pt x="14" y="21"/>
                      <a:pt x="10" y="24"/>
                      <a:pt x="8" y="27"/>
                    </a:cubicBezTo>
                    <a:cubicBezTo>
                      <a:pt x="8" y="27"/>
                      <a:pt x="7" y="26"/>
                      <a:pt x="7" y="26"/>
                    </a:cubicBezTo>
                    <a:close/>
                    <a:moveTo>
                      <a:pt x="13" y="35"/>
                    </a:moveTo>
                    <a:cubicBezTo>
                      <a:pt x="10" y="37"/>
                      <a:pt x="6" y="39"/>
                      <a:pt x="3" y="42"/>
                    </a:cubicBezTo>
                    <a:cubicBezTo>
                      <a:pt x="4" y="37"/>
                      <a:pt x="9" y="34"/>
                      <a:pt x="13" y="35"/>
                    </a:cubicBezTo>
                    <a:close/>
                    <a:moveTo>
                      <a:pt x="16" y="57"/>
                    </a:moveTo>
                    <a:cubicBezTo>
                      <a:pt x="14" y="58"/>
                      <a:pt x="13" y="60"/>
                      <a:pt x="11" y="62"/>
                    </a:cubicBezTo>
                    <a:cubicBezTo>
                      <a:pt x="11" y="61"/>
                      <a:pt x="12" y="61"/>
                      <a:pt x="12" y="60"/>
                    </a:cubicBezTo>
                    <a:cubicBezTo>
                      <a:pt x="13" y="59"/>
                      <a:pt x="14" y="58"/>
                      <a:pt x="16" y="57"/>
                    </a:cubicBezTo>
                    <a:close/>
                    <a:moveTo>
                      <a:pt x="19" y="71"/>
                    </a:moveTo>
                    <a:cubicBezTo>
                      <a:pt x="25" y="66"/>
                      <a:pt x="33" y="64"/>
                      <a:pt x="39" y="61"/>
                    </a:cubicBezTo>
                    <a:cubicBezTo>
                      <a:pt x="47" y="57"/>
                      <a:pt x="54" y="53"/>
                      <a:pt x="62" y="49"/>
                    </a:cubicBezTo>
                    <a:cubicBezTo>
                      <a:pt x="70" y="45"/>
                      <a:pt x="78" y="42"/>
                      <a:pt x="86" y="38"/>
                    </a:cubicBezTo>
                    <a:cubicBezTo>
                      <a:pt x="94" y="35"/>
                      <a:pt x="102" y="31"/>
                      <a:pt x="110" y="28"/>
                    </a:cubicBezTo>
                    <a:cubicBezTo>
                      <a:pt x="111" y="27"/>
                      <a:pt x="112" y="26"/>
                      <a:pt x="110" y="28"/>
                    </a:cubicBezTo>
                    <a:cubicBezTo>
                      <a:pt x="108" y="29"/>
                      <a:pt x="106" y="29"/>
                      <a:pt x="104" y="31"/>
                    </a:cubicBezTo>
                    <a:cubicBezTo>
                      <a:pt x="101" y="33"/>
                      <a:pt x="98" y="35"/>
                      <a:pt x="94" y="36"/>
                    </a:cubicBezTo>
                    <a:cubicBezTo>
                      <a:pt x="86" y="40"/>
                      <a:pt x="79" y="43"/>
                      <a:pt x="72" y="47"/>
                    </a:cubicBezTo>
                    <a:cubicBezTo>
                      <a:pt x="65" y="51"/>
                      <a:pt x="57" y="55"/>
                      <a:pt x="50" y="59"/>
                    </a:cubicBezTo>
                    <a:cubicBezTo>
                      <a:pt x="42" y="63"/>
                      <a:pt x="34" y="66"/>
                      <a:pt x="27" y="71"/>
                    </a:cubicBezTo>
                    <a:cubicBezTo>
                      <a:pt x="25" y="72"/>
                      <a:pt x="22" y="71"/>
                      <a:pt x="19" y="71"/>
                    </a:cubicBezTo>
                    <a:close/>
                    <a:moveTo>
                      <a:pt x="115" y="30"/>
                    </a:moveTo>
                    <a:cubicBezTo>
                      <a:pt x="112" y="32"/>
                      <a:pt x="109" y="34"/>
                      <a:pt x="107" y="35"/>
                    </a:cubicBezTo>
                    <a:cubicBezTo>
                      <a:pt x="101" y="40"/>
                      <a:pt x="94" y="43"/>
                      <a:pt x="87" y="46"/>
                    </a:cubicBezTo>
                    <a:cubicBezTo>
                      <a:pt x="73" y="52"/>
                      <a:pt x="60" y="59"/>
                      <a:pt x="47" y="65"/>
                    </a:cubicBezTo>
                    <a:cubicBezTo>
                      <a:pt x="45" y="66"/>
                      <a:pt x="44" y="66"/>
                      <a:pt x="42" y="67"/>
                    </a:cubicBezTo>
                    <a:cubicBezTo>
                      <a:pt x="40" y="68"/>
                      <a:pt x="38" y="69"/>
                      <a:pt x="36" y="70"/>
                    </a:cubicBezTo>
                    <a:cubicBezTo>
                      <a:pt x="36" y="70"/>
                      <a:pt x="36" y="70"/>
                      <a:pt x="36" y="69"/>
                    </a:cubicBezTo>
                    <a:cubicBezTo>
                      <a:pt x="39" y="68"/>
                      <a:pt x="42" y="67"/>
                      <a:pt x="45" y="65"/>
                    </a:cubicBezTo>
                    <a:cubicBezTo>
                      <a:pt x="52" y="62"/>
                      <a:pt x="59" y="58"/>
                      <a:pt x="66" y="55"/>
                    </a:cubicBezTo>
                    <a:cubicBezTo>
                      <a:pt x="80" y="49"/>
                      <a:pt x="94" y="42"/>
                      <a:pt x="107" y="35"/>
                    </a:cubicBezTo>
                    <a:cubicBezTo>
                      <a:pt x="110" y="33"/>
                      <a:pt x="112" y="32"/>
                      <a:pt x="115" y="30"/>
                    </a:cubicBezTo>
                    <a:cubicBezTo>
                      <a:pt x="115" y="30"/>
                      <a:pt x="115" y="30"/>
                      <a:pt x="115" y="30"/>
                    </a:cubicBezTo>
                    <a:close/>
                    <a:moveTo>
                      <a:pt x="126" y="35"/>
                    </a:moveTo>
                    <a:cubicBezTo>
                      <a:pt x="127" y="36"/>
                      <a:pt x="127" y="37"/>
                      <a:pt x="127" y="37"/>
                    </a:cubicBezTo>
                    <a:cubicBezTo>
                      <a:pt x="111" y="44"/>
                      <a:pt x="94" y="50"/>
                      <a:pt x="78" y="57"/>
                    </a:cubicBezTo>
                    <a:cubicBezTo>
                      <a:pt x="70" y="60"/>
                      <a:pt x="62" y="64"/>
                      <a:pt x="53" y="68"/>
                    </a:cubicBezTo>
                    <a:cubicBezTo>
                      <a:pt x="50" y="70"/>
                      <a:pt x="46" y="72"/>
                      <a:pt x="42" y="73"/>
                    </a:cubicBezTo>
                    <a:cubicBezTo>
                      <a:pt x="54" y="67"/>
                      <a:pt x="67" y="60"/>
                      <a:pt x="80" y="55"/>
                    </a:cubicBezTo>
                    <a:cubicBezTo>
                      <a:pt x="95" y="48"/>
                      <a:pt x="111" y="43"/>
                      <a:pt x="126" y="35"/>
                    </a:cubicBezTo>
                    <a:close/>
                    <a:moveTo>
                      <a:pt x="74" y="74"/>
                    </a:moveTo>
                    <a:cubicBezTo>
                      <a:pt x="73" y="73"/>
                      <a:pt x="72" y="73"/>
                      <a:pt x="72" y="72"/>
                    </a:cubicBezTo>
                    <a:cubicBezTo>
                      <a:pt x="76" y="71"/>
                      <a:pt x="80" y="69"/>
                      <a:pt x="84" y="68"/>
                    </a:cubicBezTo>
                    <a:cubicBezTo>
                      <a:pt x="94" y="64"/>
                      <a:pt x="105" y="61"/>
                      <a:pt x="115" y="57"/>
                    </a:cubicBezTo>
                    <a:cubicBezTo>
                      <a:pt x="117" y="56"/>
                      <a:pt x="120" y="54"/>
                      <a:pt x="123" y="53"/>
                    </a:cubicBezTo>
                    <a:cubicBezTo>
                      <a:pt x="120" y="54"/>
                      <a:pt x="118" y="56"/>
                      <a:pt x="116" y="57"/>
                    </a:cubicBezTo>
                    <a:cubicBezTo>
                      <a:pt x="111" y="58"/>
                      <a:pt x="107" y="60"/>
                      <a:pt x="103" y="62"/>
                    </a:cubicBezTo>
                    <a:cubicBezTo>
                      <a:pt x="98" y="64"/>
                      <a:pt x="92" y="66"/>
                      <a:pt x="87" y="69"/>
                    </a:cubicBezTo>
                    <a:cubicBezTo>
                      <a:pt x="83" y="71"/>
                      <a:pt x="78" y="72"/>
                      <a:pt x="74" y="74"/>
                    </a:cubicBezTo>
                    <a:close/>
                    <a:moveTo>
                      <a:pt x="52" y="75"/>
                    </a:moveTo>
                    <a:cubicBezTo>
                      <a:pt x="55" y="75"/>
                      <a:pt x="59" y="73"/>
                      <a:pt x="62" y="72"/>
                    </a:cubicBezTo>
                    <a:cubicBezTo>
                      <a:pt x="68" y="69"/>
                      <a:pt x="74" y="67"/>
                      <a:pt x="80" y="64"/>
                    </a:cubicBezTo>
                    <a:cubicBezTo>
                      <a:pt x="93" y="59"/>
                      <a:pt x="105" y="55"/>
                      <a:pt x="118" y="50"/>
                    </a:cubicBezTo>
                    <a:cubicBezTo>
                      <a:pt x="108" y="54"/>
                      <a:pt x="97" y="59"/>
                      <a:pt x="87" y="63"/>
                    </a:cubicBezTo>
                    <a:cubicBezTo>
                      <a:pt x="76" y="68"/>
                      <a:pt x="65" y="72"/>
                      <a:pt x="54" y="77"/>
                    </a:cubicBezTo>
                    <a:cubicBezTo>
                      <a:pt x="53" y="77"/>
                      <a:pt x="52" y="76"/>
                      <a:pt x="52" y="75"/>
                    </a:cubicBezTo>
                    <a:close/>
                    <a:moveTo>
                      <a:pt x="54" y="78"/>
                    </a:moveTo>
                    <a:cubicBezTo>
                      <a:pt x="59" y="76"/>
                      <a:pt x="64" y="74"/>
                      <a:pt x="69" y="72"/>
                    </a:cubicBezTo>
                    <a:cubicBezTo>
                      <a:pt x="69" y="72"/>
                      <a:pt x="69" y="72"/>
                      <a:pt x="69" y="72"/>
                    </a:cubicBezTo>
                    <a:cubicBezTo>
                      <a:pt x="64" y="74"/>
                      <a:pt x="59" y="76"/>
                      <a:pt x="54" y="78"/>
                    </a:cubicBezTo>
                    <a:close/>
                    <a:moveTo>
                      <a:pt x="108" y="58"/>
                    </a:moveTo>
                    <a:cubicBezTo>
                      <a:pt x="102" y="60"/>
                      <a:pt x="96" y="63"/>
                      <a:pt x="90" y="65"/>
                    </a:cubicBezTo>
                    <a:cubicBezTo>
                      <a:pt x="84" y="67"/>
                      <a:pt x="78" y="69"/>
                      <a:pt x="71" y="72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7" y="69"/>
                      <a:pt x="82" y="66"/>
                      <a:pt x="88" y="64"/>
                    </a:cubicBezTo>
                    <a:cubicBezTo>
                      <a:pt x="94" y="61"/>
                      <a:pt x="99" y="59"/>
                      <a:pt x="105" y="57"/>
                    </a:cubicBezTo>
                    <a:cubicBezTo>
                      <a:pt x="110" y="55"/>
                      <a:pt x="116" y="53"/>
                      <a:pt x="120" y="50"/>
                    </a:cubicBezTo>
                    <a:cubicBezTo>
                      <a:pt x="120" y="50"/>
                      <a:pt x="120" y="49"/>
                      <a:pt x="120" y="49"/>
                    </a:cubicBezTo>
                    <a:cubicBezTo>
                      <a:pt x="120" y="49"/>
                      <a:pt x="120" y="50"/>
                      <a:pt x="120" y="50"/>
                    </a:cubicBezTo>
                    <a:cubicBezTo>
                      <a:pt x="122" y="50"/>
                      <a:pt x="123" y="51"/>
                      <a:pt x="123" y="52"/>
                    </a:cubicBezTo>
                    <a:cubicBezTo>
                      <a:pt x="118" y="54"/>
                      <a:pt x="113" y="57"/>
                      <a:pt x="108" y="58"/>
                    </a:cubicBezTo>
                    <a:close/>
                    <a:moveTo>
                      <a:pt x="120" y="47"/>
                    </a:moveTo>
                    <a:cubicBezTo>
                      <a:pt x="120" y="48"/>
                      <a:pt x="120" y="49"/>
                      <a:pt x="120" y="49"/>
                    </a:cubicBezTo>
                    <a:cubicBezTo>
                      <a:pt x="120" y="49"/>
                      <a:pt x="120" y="49"/>
                      <a:pt x="120" y="49"/>
                    </a:cubicBezTo>
                    <a:cubicBezTo>
                      <a:pt x="107" y="54"/>
                      <a:pt x="94" y="58"/>
                      <a:pt x="81" y="63"/>
                    </a:cubicBezTo>
                    <a:cubicBezTo>
                      <a:pt x="76" y="65"/>
                      <a:pt x="70" y="67"/>
                      <a:pt x="65" y="69"/>
                    </a:cubicBezTo>
                    <a:cubicBezTo>
                      <a:pt x="62" y="71"/>
                      <a:pt x="59" y="72"/>
                      <a:pt x="56" y="73"/>
                    </a:cubicBezTo>
                    <a:cubicBezTo>
                      <a:pt x="56" y="73"/>
                      <a:pt x="51" y="75"/>
                      <a:pt x="53" y="74"/>
                    </a:cubicBezTo>
                    <a:cubicBezTo>
                      <a:pt x="55" y="73"/>
                      <a:pt x="56" y="72"/>
                      <a:pt x="58" y="72"/>
                    </a:cubicBezTo>
                    <a:cubicBezTo>
                      <a:pt x="71" y="66"/>
                      <a:pt x="84" y="62"/>
                      <a:pt x="96" y="56"/>
                    </a:cubicBezTo>
                    <a:cubicBezTo>
                      <a:pt x="104" y="53"/>
                      <a:pt x="113" y="51"/>
                      <a:pt x="120" y="47"/>
                    </a:cubicBezTo>
                    <a:cubicBezTo>
                      <a:pt x="120" y="47"/>
                      <a:pt x="120" y="47"/>
                      <a:pt x="120" y="47"/>
                    </a:cubicBezTo>
                    <a:close/>
                    <a:moveTo>
                      <a:pt x="126" y="42"/>
                    </a:moveTo>
                    <a:cubicBezTo>
                      <a:pt x="119" y="44"/>
                      <a:pt x="113" y="48"/>
                      <a:pt x="106" y="50"/>
                    </a:cubicBezTo>
                    <a:cubicBezTo>
                      <a:pt x="100" y="52"/>
                      <a:pt x="94" y="54"/>
                      <a:pt x="87" y="57"/>
                    </a:cubicBezTo>
                    <a:cubicBezTo>
                      <a:pt x="82" y="60"/>
                      <a:pt x="76" y="62"/>
                      <a:pt x="70" y="64"/>
                    </a:cubicBezTo>
                    <a:cubicBezTo>
                      <a:pt x="77" y="60"/>
                      <a:pt x="85" y="57"/>
                      <a:pt x="92" y="54"/>
                    </a:cubicBezTo>
                    <a:cubicBezTo>
                      <a:pt x="99" y="51"/>
                      <a:pt x="105" y="49"/>
                      <a:pt x="111" y="46"/>
                    </a:cubicBezTo>
                    <a:cubicBezTo>
                      <a:pt x="116" y="44"/>
                      <a:pt x="123" y="42"/>
                      <a:pt x="127" y="38"/>
                    </a:cubicBezTo>
                    <a:cubicBezTo>
                      <a:pt x="127" y="40"/>
                      <a:pt x="126" y="41"/>
                      <a:pt x="126" y="42"/>
                    </a:cubicBezTo>
                    <a:close/>
                    <a:moveTo>
                      <a:pt x="26" y="88"/>
                    </a:moveTo>
                    <a:cubicBezTo>
                      <a:pt x="26" y="88"/>
                      <a:pt x="26" y="88"/>
                      <a:pt x="26" y="88"/>
                    </a:cubicBezTo>
                    <a:cubicBezTo>
                      <a:pt x="26" y="88"/>
                      <a:pt x="25" y="88"/>
                      <a:pt x="25" y="89"/>
                    </a:cubicBezTo>
                    <a:cubicBezTo>
                      <a:pt x="25" y="88"/>
                      <a:pt x="25" y="88"/>
                      <a:pt x="26" y="88"/>
                    </a:cubicBezTo>
                    <a:close/>
                    <a:moveTo>
                      <a:pt x="30" y="86"/>
                    </a:moveTo>
                    <a:cubicBezTo>
                      <a:pt x="29" y="87"/>
                      <a:pt x="28" y="87"/>
                      <a:pt x="26" y="87"/>
                    </a:cubicBezTo>
                    <a:cubicBezTo>
                      <a:pt x="27" y="86"/>
                      <a:pt x="28" y="86"/>
                      <a:pt x="29" y="85"/>
                    </a:cubicBezTo>
                    <a:cubicBezTo>
                      <a:pt x="32" y="84"/>
                      <a:pt x="35" y="83"/>
                      <a:pt x="38" y="82"/>
                    </a:cubicBezTo>
                    <a:cubicBezTo>
                      <a:pt x="36" y="83"/>
                      <a:pt x="33" y="85"/>
                      <a:pt x="30" y="86"/>
                    </a:cubicBezTo>
                    <a:close/>
                    <a:moveTo>
                      <a:pt x="76" y="55"/>
                    </a:moveTo>
                    <a:cubicBezTo>
                      <a:pt x="62" y="62"/>
                      <a:pt x="47" y="69"/>
                      <a:pt x="34" y="77"/>
                    </a:cubicBezTo>
                    <a:cubicBezTo>
                      <a:pt x="34" y="76"/>
                      <a:pt x="35" y="75"/>
                      <a:pt x="35" y="74"/>
                    </a:cubicBezTo>
                    <a:cubicBezTo>
                      <a:pt x="51" y="66"/>
                      <a:pt x="67" y="59"/>
                      <a:pt x="83" y="52"/>
                    </a:cubicBezTo>
                    <a:cubicBezTo>
                      <a:pt x="91" y="49"/>
                      <a:pt x="100" y="46"/>
                      <a:pt x="108" y="43"/>
                    </a:cubicBezTo>
                    <a:cubicBezTo>
                      <a:pt x="111" y="41"/>
                      <a:pt x="115" y="39"/>
                      <a:pt x="119" y="38"/>
                    </a:cubicBezTo>
                    <a:cubicBezTo>
                      <a:pt x="119" y="38"/>
                      <a:pt x="119" y="38"/>
                      <a:pt x="120" y="38"/>
                    </a:cubicBezTo>
                    <a:cubicBezTo>
                      <a:pt x="106" y="45"/>
                      <a:pt x="90" y="49"/>
                      <a:pt x="76" y="55"/>
                    </a:cubicBezTo>
                    <a:close/>
                    <a:moveTo>
                      <a:pt x="36" y="73"/>
                    </a:moveTo>
                    <a:cubicBezTo>
                      <a:pt x="36" y="73"/>
                      <a:pt x="36" y="73"/>
                      <a:pt x="36" y="73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36" y="71"/>
                      <a:pt x="36" y="71"/>
                      <a:pt x="36" y="71"/>
                    </a:cubicBezTo>
                    <a:cubicBezTo>
                      <a:pt x="36" y="71"/>
                      <a:pt x="36" y="71"/>
                      <a:pt x="36" y="71"/>
                    </a:cubicBezTo>
                    <a:cubicBezTo>
                      <a:pt x="42" y="69"/>
                      <a:pt x="47" y="66"/>
                      <a:pt x="53" y="63"/>
                    </a:cubicBezTo>
                    <a:cubicBezTo>
                      <a:pt x="57" y="61"/>
                      <a:pt x="61" y="59"/>
                      <a:pt x="65" y="57"/>
                    </a:cubicBezTo>
                    <a:cubicBezTo>
                      <a:pt x="79" y="51"/>
                      <a:pt x="93" y="45"/>
                      <a:pt x="107" y="39"/>
                    </a:cubicBezTo>
                    <a:cubicBezTo>
                      <a:pt x="110" y="37"/>
                      <a:pt x="113" y="35"/>
                      <a:pt x="117" y="34"/>
                    </a:cubicBezTo>
                    <a:cubicBezTo>
                      <a:pt x="117" y="33"/>
                      <a:pt x="117" y="33"/>
                      <a:pt x="117" y="33"/>
                    </a:cubicBezTo>
                    <a:cubicBezTo>
                      <a:pt x="111" y="37"/>
                      <a:pt x="105" y="40"/>
                      <a:pt x="99" y="43"/>
                    </a:cubicBezTo>
                    <a:cubicBezTo>
                      <a:pt x="86" y="49"/>
                      <a:pt x="72" y="55"/>
                      <a:pt x="59" y="61"/>
                    </a:cubicBezTo>
                    <a:cubicBezTo>
                      <a:pt x="51" y="65"/>
                      <a:pt x="44" y="69"/>
                      <a:pt x="36" y="73"/>
                    </a:cubicBezTo>
                    <a:close/>
                    <a:moveTo>
                      <a:pt x="112" y="28"/>
                    </a:moveTo>
                    <a:cubicBezTo>
                      <a:pt x="112" y="29"/>
                      <a:pt x="112" y="29"/>
                      <a:pt x="112" y="30"/>
                    </a:cubicBezTo>
                    <a:cubicBezTo>
                      <a:pt x="112" y="30"/>
                      <a:pt x="113" y="30"/>
                      <a:pt x="113" y="30"/>
                    </a:cubicBezTo>
                    <a:cubicBezTo>
                      <a:pt x="108" y="33"/>
                      <a:pt x="104" y="36"/>
                      <a:pt x="99" y="38"/>
                    </a:cubicBezTo>
                    <a:cubicBezTo>
                      <a:pt x="91" y="42"/>
                      <a:pt x="84" y="46"/>
                      <a:pt x="76" y="50"/>
                    </a:cubicBezTo>
                    <a:cubicBezTo>
                      <a:pt x="68" y="53"/>
                      <a:pt x="60" y="57"/>
                      <a:pt x="52" y="61"/>
                    </a:cubicBezTo>
                    <a:cubicBezTo>
                      <a:pt x="47" y="63"/>
                      <a:pt x="41" y="66"/>
                      <a:pt x="35" y="69"/>
                    </a:cubicBezTo>
                    <a:cubicBezTo>
                      <a:pt x="35" y="69"/>
                      <a:pt x="35" y="69"/>
                      <a:pt x="34" y="69"/>
                    </a:cubicBezTo>
                    <a:cubicBezTo>
                      <a:pt x="33" y="70"/>
                      <a:pt x="31" y="70"/>
                      <a:pt x="30" y="71"/>
                    </a:cubicBezTo>
                    <a:cubicBezTo>
                      <a:pt x="32" y="69"/>
                      <a:pt x="35" y="67"/>
                      <a:pt x="37" y="66"/>
                    </a:cubicBezTo>
                    <a:cubicBezTo>
                      <a:pt x="41" y="64"/>
                      <a:pt x="45" y="62"/>
                      <a:pt x="49" y="60"/>
                    </a:cubicBezTo>
                    <a:cubicBezTo>
                      <a:pt x="56" y="56"/>
                      <a:pt x="63" y="53"/>
                      <a:pt x="71" y="49"/>
                    </a:cubicBezTo>
                    <a:cubicBezTo>
                      <a:pt x="78" y="45"/>
                      <a:pt x="85" y="41"/>
                      <a:pt x="93" y="38"/>
                    </a:cubicBezTo>
                    <a:cubicBezTo>
                      <a:pt x="99" y="35"/>
                      <a:pt x="107" y="31"/>
                      <a:pt x="113" y="27"/>
                    </a:cubicBezTo>
                    <a:cubicBezTo>
                      <a:pt x="113" y="27"/>
                      <a:pt x="112" y="28"/>
                      <a:pt x="112" y="28"/>
                    </a:cubicBezTo>
                    <a:close/>
                    <a:moveTo>
                      <a:pt x="40" y="80"/>
                    </a:moveTo>
                    <a:cubicBezTo>
                      <a:pt x="37" y="81"/>
                      <a:pt x="33" y="82"/>
                      <a:pt x="30" y="84"/>
                    </a:cubicBezTo>
                    <a:cubicBezTo>
                      <a:pt x="30" y="83"/>
                      <a:pt x="30" y="83"/>
                      <a:pt x="31" y="82"/>
                    </a:cubicBezTo>
                    <a:cubicBezTo>
                      <a:pt x="33" y="82"/>
                      <a:pt x="35" y="81"/>
                      <a:pt x="37" y="80"/>
                    </a:cubicBezTo>
                    <a:cubicBezTo>
                      <a:pt x="38" y="79"/>
                      <a:pt x="40" y="78"/>
                      <a:pt x="41" y="77"/>
                    </a:cubicBezTo>
                    <a:cubicBezTo>
                      <a:pt x="42" y="77"/>
                      <a:pt x="44" y="76"/>
                      <a:pt x="45" y="75"/>
                    </a:cubicBezTo>
                    <a:cubicBezTo>
                      <a:pt x="44" y="77"/>
                      <a:pt x="42" y="79"/>
                      <a:pt x="40" y="80"/>
                    </a:cubicBezTo>
                    <a:close/>
                    <a:moveTo>
                      <a:pt x="47" y="74"/>
                    </a:moveTo>
                    <a:cubicBezTo>
                      <a:pt x="47" y="74"/>
                      <a:pt x="46" y="74"/>
                      <a:pt x="46" y="74"/>
                    </a:cubicBezTo>
                    <a:cubicBezTo>
                      <a:pt x="41" y="76"/>
                      <a:pt x="37" y="80"/>
                      <a:pt x="31" y="81"/>
                    </a:cubicBezTo>
                    <a:cubicBezTo>
                      <a:pt x="32" y="81"/>
                      <a:pt x="32" y="80"/>
                      <a:pt x="33" y="79"/>
                    </a:cubicBezTo>
                    <a:cubicBezTo>
                      <a:pt x="38" y="77"/>
                      <a:pt x="43" y="74"/>
                      <a:pt x="49" y="71"/>
                    </a:cubicBezTo>
                    <a:cubicBezTo>
                      <a:pt x="55" y="68"/>
                      <a:pt x="62" y="65"/>
                      <a:pt x="69" y="62"/>
                    </a:cubicBezTo>
                    <a:cubicBezTo>
                      <a:pt x="83" y="55"/>
                      <a:pt x="97" y="50"/>
                      <a:pt x="112" y="44"/>
                    </a:cubicBezTo>
                    <a:cubicBezTo>
                      <a:pt x="115" y="43"/>
                      <a:pt x="118" y="42"/>
                      <a:pt x="121" y="41"/>
                    </a:cubicBezTo>
                    <a:cubicBezTo>
                      <a:pt x="122" y="40"/>
                      <a:pt x="124" y="40"/>
                      <a:pt x="126" y="39"/>
                    </a:cubicBezTo>
                    <a:cubicBezTo>
                      <a:pt x="128" y="38"/>
                      <a:pt x="121" y="41"/>
                      <a:pt x="122" y="41"/>
                    </a:cubicBezTo>
                    <a:cubicBezTo>
                      <a:pt x="115" y="44"/>
                      <a:pt x="108" y="47"/>
                      <a:pt x="101" y="50"/>
                    </a:cubicBezTo>
                    <a:cubicBezTo>
                      <a:pt x="87" y="55"/>
                      <a:pt x="73" y="61"/>
                      <a:pt x="60" y="68"/>
                    </a:cubicBezTo>
                    <a:cubicBezTo>
                      <a:pt x="60" y="68"/>
                      <a:pt x="59" y="68"/>
                      <a:pt x="59" y="68"/>
                    </a:cubicBezTo>
                    <a:cubicBezTo>
                      <a:pt x="56" y="69"/>
                      <a:pt x="53" y="71"/>
                      <a:pt x="50" y="72"/>
                    </a:cubicBezTo>
                    <a:cubicBezTo>
                      <a:pt x="50" y="72"/>
                      <a:pt x="50" y="72"/>
                      <a:pt x="49" y="72"/>
                    </a:cubicBezTo>
                    <a:cubicBezTo>
                      <a:pt x="49" y="72"/>
                      <a:pt x="48" y="72"/>
                      <a:pt x="48" y="73"/>
                    </a:cubicBezTo>
                    <a:cubicBezTo>
                      <a:pt x="47" y="73"/>
                      <a:pt x="47" y="74"/>
                      <a:pt x="47" y="74"/>
                    </a:cubicBezTo>
                    <a:close/>
                    <a:moveTo>
                      <a:pt x="51" y="73"/>
                    </a:moveTo>
                    <a:cubicBezTo>
                      <a:pt x="53" y="72"/>
                      <a:pt x="56" y="70"/>
                      <a:pt x="58" y="69"/>
                    </a:cubicBezTo>
                    <a:cubicBezTo>
                      <a:pt x="58" y="69"/>
                      <a:pt x="59" y="69"/>
                      <a:pt x="59" y="69"/>
                    </a:cubicBezTo>
                    <a:cubicBezTo>
                      <a:pt x="66" y="66"/>
                      <a:pt x="73" y="64"/>
                      <a:pt x="79" y="61"/>
                    </a:cubicBezTo>
                    <a:cubicBezTo>
                      <a:pt x="86" y="59"/>
                      <a:pt x="93" y="55"/>
                      <a:pt x="100" y="53"/>
                    </a:cubicBezTo>
                    <a:cubicBezTo>
                      <a:pt x="107" y="50"/>
                      <a:pt x="113" y="48"/>
                      <a:pt x="120" y="45"/>
                    </a:cubicBezTo>
                    <a:cubicBezTo>
                      <a:pt x="120" y="45"/>
                      <a:pt x="125" y="42"/>
                      <a:pt x="125" y="43"/>
                    </a:cubicBezTo>
                    <a:cubicBezTo>
                      <a:pt x="125" y="43"/>
                      <a:pt x="125" y="43"/>
                      <a:pt x="125" y="43"/>
                    </a:cubicBezTo>
                    <a:cubicBezTo>
                      <a:pt x="125" y="44"/>
                      <a:pt x="124" y="44"/>
                      <a:pt x="124" y="44"/>
                    </a:cubicBezTo>
                    <a:cubicBezTo>
                      <a:pt x="123" y="45"/>
                      <a:pt x="122" y="45"/>
                      <a:pt x="120" y="46"/>
                    </a:cubicBezTo>
                    <a:cubicBezTo>
                      <a:pt x="117" y="48"/>
                      <a:pt x="114" y="49"/>
                      <a:pt x="110" y="51"/>
                    </a:cubicBezTo>
                    <a:cubicBezTo>
                      <a:pt x="103" y="53"/>
                      <a:pt x="96" y="56"/>
                      <a:pt x="89" y="59"/>
                    </a:cubicBezTo>
                    <a:cubicBezTo>
                      <a:pt x="76" y="64"/>
                      <a:pt x="63" y="68"/>
                      <a:pt x="51" y="74"/>
                    </a:cubicBezTo>
                    <a:cubicBezTo>
                      <a:pt x="51" y="74"/>
                      <a:pt x="51" y="73"/>
                      <a:pt x="51" y="73"/>
                    </a:cubicBezTo>
                    <a:cubicBezTo>
                      <a:pt x="51" y="73"/>
                      <a:pt x="51" y="73"/>
                      <a:pt x="51" y="73"/>
                    </a:cubicBezTo>
                    <a:close/>
                    <a:moveTo>
                      <a:pt x="55" y="78"/>
                    </a:moveTo>
                    <a:cubicBezTo>
                      <a:pt x="59" y="77"/>
                      <a:pt x="63" y="75"/>
                      <a:pt x="67" y="73"/>
                    </a:cubicBezTo>
                    <a:cubicBezTo>
                      <a:pt x="68" y="73"/>
                      <a:pt x="68" y="73"/>
                      <a:pt x="68" y="73"/>
                    </a:cubicBezTo>
                    <a:cubicBezTo>
                      <a:pt x="65" y="78"/>
                      <a:pt x="60" y="80"/>
                      <a:pt x="55" y="78"/>
                    </a:cubicBezTo>
                    <a:close/>
                    <a:moveTo>
                      <a:pt x="74" y="75"/>
                    </a:moveTo>
                    <a:cubicBezTo>
                      <a:pt x="83" y="72"/>
                      <a:pt x="92" y="69"/>
                      <a:pt x="100" y="66"/>
                    </a:cubicBezTo>
                    <a:cubicBezTo>
                      <a:pt x="104" y="65"/>
                      <a:pt x="109" y="63"/>
                      <a:pt x="113" y="62"/>
                    </a:cubicBezTo>
                    <a:cubicBezTo>
                      <a:pt x="115" y="61"/>
                      <a:pt x="117" y="60"/>
                      <a:pt x="120" y="59"/>
                    </a:cubicBezTo>
                    <a:cubicBezTo>
                      <a:pt x="120" y="59"/>
                      <a:pt x="125" y="57"/>
                      <a:pt x="122" y="59"/>
                    </a:cubicBezTo>
                    <a:cubicBezTo>
                      <a:pt x="113" y="64"/>
                      <a:pt x="102" y="67"/>
                      <a:pt x="93" y="71"/>
                    </a:cubicBezTo>
                    <a:cubicBezTo>
                      <a:pt x="92" y="71"/>
                      <a:pt x="92" y="71"/>
                      <a:pt x="92" y="72"/>
                    </a:cubicBezTo>
                    <a:cubicBezTo>
                      <a:pt x="87" y="73"/>
                      <a:pt x="82" y="76"/>
                      <a:pt x="78" y="78"/>
                    </a:cubicBezTo>
                    <a:cubicBezTo>
                      <a:pt x="77" y="77"/>
                      <a:pt x="75" y="76"/>
                      <a:pt x="74" y="75"/>
                    </a:cubicBezTo>
                    <a:close/>
                    <a:moveTo>
                      <a:pt x="110" y="69"/>
                    </a:moveTo>
                    <a:cubicBezTo>
                      <a:pt x="110" y="69"/>
                      <a:pt x="109" y="68"/>
                      <a:pt x="109" y="68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12" y="67"/>
                      <a:pt x="115" y="66"/>
                      <a:pt x="118" y="64"/>
                    </a:cubicBezTo>
                    <a:cubicBezTo>
                      <a:pt x="119" y="64"/>
                      <a:pt x="120" y="63"/>
                      <a:pt x="121" y="63"/>
                    </a:cubicBezTo>
                    <a:cubicBezTo>
                      <a:pt x="124" y="61"/>
                      <a:pt x="121" y="64"/>
                      <a:pt x="120" y="64"/>
                    </a:cubicBezTo>
                    <a:cubicBezTo>
                      <a:pt x="117" y="66"/>
                      <a:pt x="113" y="66"/>
                      <a:pt x="110" y="69"/>
                    </a:cubicBezTo>
                    <a:close/>
                    <a:moveTo>
                      <a:pt x="123" y="61"/>
                    </a:moveTo>
                    <a:cubicBezTo>
                      <a:pt x="121" y="62"/>
                      <a:pt x="119" y="63"/>
                      <a:pt x="117" y="64"/>
                    </a:cubicBezTo>
                    <a:cubicBezTo>
                      <a:pt x="114" y="65"/>
                      <a:pt x="111" y="66"/>
                      <a:pt x="109" y="67"/>
                    </a:cubicBezTo>
                    <a:cubicBezTo>
                      <a:pt x="109" y="67"/>
                      <a:pt x="109" y="68"/>
                      <a:pt x="109" y="68"/>
                    </a:cubicBezTo>
                    <a:cubicBezTo>
                      <a:pt x="109" y="68"/>
                      <a:pt x="108" y="67"/>
                      <a:pt x="108" y="67"/>
                    </a:cubicBezTo>
                    <a:cubicBezTo>
                      <a:pt x="108" y="67"/>
                      <a:pt x="107" y="67"/>
                      <a:pt x="107" y="67"/>
                    </a:cubicBezTo>
                    <a:cubicBezTo>
                      <a:pt x="106" y="67"/>
                      <a:pt x="106" y="67"/>
                      <a:pt x="105" y="67"/>
                    </a:cubicBezTo>
                    <a:cubicBezTo>
                      <a:pt x="105" y="67"/>
                      <a:pt x="105" y="67"/>
                      <a:pt x="104" y="68"/>
                    </a:cubicBezTo>
                    <a:cubicBezTo>
                      <a:pt x="106" y="67"/>
                      <a:pt x="107" y="66"/>
                      <a:pt x="109" y="66"/>
                    </a:cubicBezTo>
                    <a:cubicBezTo>
                      <a:pt x="112" y="64"/>
                      <a:pt x="116" y="63"/>
                      <a:pt x="119" y="61"/>
                    </a:cubicBezTo>
                    <a:cubicBezTo>
                      <a:pt x="121" y="60"/>
                      <a:pt x="123" y="59"/>
                      <a:pt x="124" y="58"/>
                    </a:cubicBezTo>
                    <a:cubicBezTo>
                      <a:pt x="124" y="59"/>
                      <a:pt x="124" y="60"/>
                      <a:pt x="123" y="62"/>
                    </a:cubicBezTo>
                    <a:cubicBezTo>
                      <a:pt x="123" y="61"/>
                      <a:pt x="123" y="61"/>
                      <a:pt x="123" y="61"/>
                    </a:cubicBezTo>
                    <a:close/>
                    <a:moveTo>
                      <a:pt x="97" y="73"/>
                    </a:moveTo>
                    <a:cubicBezTo>
                      <a:pt x="96" y="73"/>
                      <a:pt x="95" y="73"/>
                      <a:pt x="95" y="72"/>
                    </a:cubicBezTo>
                    <a:cubicBezTo>
                      <a:pt x="96" y="72"/>
                      <a:pt x="96" y="71"/>
                      <a:pt x="97" y="71"/>
                    </a:cubicBezTo>
                    <a:cubicBezTo>
                      <a:pt x="99" y="70"/>
                      <a:pt x="101" y="69"/>
                      <a:pt x="103" y="69"/>
                    </a:cubicBezTo>
                    <a:cubicBezTo>
                      <a:pt x="104" y="68"/>
                      <a:pt x="105" y="68"/>
                      <a:pt x="103" y="70"/>
                    </a:cubicBezTo>
                    <a:cubicBezTo>
                      <a:pt x="101" y="71"/>
                      <a:pt x="99" y="71"/>
                      <a:pt x="97" y="73"/>
                    </a:cubicBezTo>
                    <a:cubicBezTo>
                      <a:pt x="97" y="73"/>
                      <a:pt x="97" y="73"/>
                      <a:pt x="97" y="73"/>
                    </a:cubicBezTo>
                    <a:close/>
                    <a:moveTo>
                      <a:pt x="100" y="72"/>
                    </a:moveTo>
                    <a:cubicBezTo>
                      <a:pt x="102" y="71"/>
                      <a:pt x="104" y="70"/>
                      <a:pt x="105" y="69"/>
                    </a:cubicBezTo>
                    <a:cubicBezTo>
                      <a:pt x="106" y="70"/>
                      <a:pt x="106" y="70"/>
                      <a:pt x="105" y="71"/>
                    </a:cubicBezTo>
                    <a:cubicBezTo>
                      <a:pt x="104" y="71"/>
                      <a:pt x="103" y="72"/>
                      <a:pt x="102" y="72"/>
                    </a:cubicBezTo>
                    <a:cubicBezTo>
                      <a:pt x="100" y="73"/>
                      <a:pt x="97" y="73"/>
                      <a:pt x="100" y="72"/>
                    </a:cubicBezTo>
                    <a:close/>
                    <a:moveTo>
                      <a:pt x="82" y="79"/>
                    </a:moveTo>
                    <a:cubicBezTo>
                      <a:pt x="81" y="79"/>
                      <a:pt x="80" y="79"/>
                      <a:pt x="79" y="79"/>
                    </a:cubicBezTo>
                    <a:cubicBezTo>
                      <a:pt x="82" y="77"/>
                      <a:pt x="86" y="76"/>
                      <a:pt x="90" y="74"/>
                    </a:cubicBezTo>
                    <a:cubicBezTo>
                      <a:pt x="88" y="77"/>
                      <a:pt x="85" y="79"/>
                      <a:pt x="82" y="79"/>
                    </a:cubicBezTo>
                    <a:close/>
                    <a:moveTo>
                      <a:pt x="98" y="74"/>
                    </a:moveTo>
                    <a:cubicBezTo>
                      <a:pt x="100" y="73"/>
                      <a:pt x="103" y="73"/>
                      <a:pt x="105" y="72"/>
                    </a:cubicBezTo>
                    <a:cubicBezTo>
                      <a:pt x="104" y="74"/>
                      <a:pt x="101" y="74"/>
                      <a:pt x="98" y="74"/>
                    </a:cubicBezTo>
                    <a:close/>
                    <a:moveTo>
                      <a:pt x="113" y="69"/>
                    </a:moveTo>
                    <a:cubicBezTo>
                      <a:pt x="114" y="69"/>
                      <a:pt x="116" y="69"/>
                      <a:pt x="117" y="68"/>
                    </a:cubicBezTo>
                    <a:cubicBezTo>
                      <a:pt x="116" y="69"/>
                      <a:pt x="114" y="69"/>
                      <a:pt x="113" y="69"/>
                    </a:cubicBezTo>
                    <a:close/>
                    <a:moveTo>
                      <a:pt x="119" y="67"/>
                    </a:moveTo>
                    <a:cubicBezTo>
                      <a:pt x="119" y="67"/>
                      <a:pt x="119" y="67"/>
                      <a:pt x="119" y="67"/>
                    </a:cubicBezTo>
                    <a:cubicBezTo>
                      <a:pt x="116" y="68"/>
                      <a:pt x="114" y="69"/>
                      <a:pt x="111" y="69"/>
                    </a:cubicBezTo>
                    <a:cubicBezTo>
                      <a:pt x="114" y="66"/>
                      <a:pt x="119" y="67"/>
                      <a:pt x="122" y="64"/>
                    </a:cubicBezTo>
                    <a:cubicBezTo>
                      <a:pt x="121" y="65"/>
                      <a:pt x="120" y="66"/>
                      <a:pt x="119" y="67"/>
                    </a:cubicBezTo>
                    <a:close/>
                    <a:moveTo>
                      <a:pt x="124" y="57"/>
                    </a:moveTo>
                    <a:cubicBezTo>
                      <a:pt x="115" y="60"/>
                      <a:pt x="106" y="64"/>
                      <a:pt x="96" y="67"/>
                    </a:cubicBezTo>
                    <a:cubicBezTo>
                      <a:pt x="93" y="68"/>
                      <a:pt x="89" y="69"/>
                      <a:pt x="86" y="70"/>
                    </a:cubicBezTo>
                    <a:cubicBezTo>
                      <a:pt x="92" y="68"/>
                      <a:pt x="97" y="65"/>
                      <a:pt x="103" y="62"/>
                    </a:cubicBezTo>
                    <a:cubicBezTo>
                      <a:pt x="110" y="59"/>
                      <a:pt x="118" y="58"/>
                      <a:pt x="124" y="53"/>
                    </a:cubicBezTo>
                    <a:cubicBezTo>
                      <a:pt x="124" y="54"/>
                      <a:pt x="125" y="56"/>
                      <a:pt x="124" y="57"/>
                    </a:cubicBezTo>
                    <a:close/>
                    <a:moveTo>
                      <a:pt x="126" y="34"/>
                    </a:moveTo>
                    <a:cubicBezTo>
                      <a:pt x="110" y="42"/>
                      <a:pt x="94" y="47"/>
                      <a:pt x="78" y="54"/>
                    </a:cubicBezTo>
                    <a:cubicBezTo>
                      <a:pt x="73" y="56"/>
                      <a:pt x="67" y="58"/>
                      <a:pt x="62" y="61"/>
                    </a:cubicBezTo>
                    <a:cubicBezTo>
                      <a:pt x="68" y="58"/>
                      <a:pt x="74" y="55"/>
                      <a:pt x="80" y="52"/>
                    </a:cubicBezTo>
                    <a:cubicBezTo>
                      <a:pt x="95" y="46"/>
                      <a:pt x="109" y="40"/>
                      <a:pt x="122" y="31"/>
                    </a:cubicBezTo>
                    <a:cubicBezTo>
                      <a:pt x="124" y="32"/>
                      <a:pt x="125" y="33"/>
                      <a:pt x="126" y="34"/>
                    </a:cubicBezTo>
                    <a:close/>
                    <a:moveTo>
                      <a:pt x="121" y="30"/>
                    </a:moveTo>
                    <a:cubicBezTo>
                      <a:pt x="115" y="33"/>
                      <a:pt x="108" y="37"/>
                      <a:pt x="102" y="40"/>
                    </a:cubicBezTo>
                    <a:cubicBezTo>
                      <a:pt x="94" y="44"/>
                      <a:pt x="86" y="48"/>
                      <a:pt x="78" y="51"/>
                    </a:cubicBezTo>
                    <a:cubicBezTo>
                      <a:pt x="76" y="52"/>
                      <a:pt x="74" y="52"/>
                      <a:pt x="73" y="53"/>
                    </a:cubicBezTo>
                    <a:cubicBezTo>
                      <a:pt x="74" y="53"/>
                      <a:pt x="75" y="52"/>
                      <a:pt x="76" y="52"/>
                    </a:cubicBezTo>
                    <a:cubicBezTo>
                      <a:pt x="83" y="49"/>
                      <a:pt x="90" y="46"/>
                      <a:pt x="97" y="42"/>
                    </a:cubicBezTo>
                    <a:cubicBezTo>
                      <a:pt x="104" y="39"/>
                      <a:pt x="110" y="34"/>
                      <a:pt x="116" y="30"/>
                    </a:cubicBezTo>
                    <a:cubicBezTo>
                      <a:pt x="118" y="30"/>
                      <a:pt x="120" y="30"/>
                      <a:pt x="121" y="30"/>
                    </a:cubicBezTo>
                    <a:close/>
                    <a:moveTo>
                      <a:pt x="113" y="26"/>
                    </a:moveTo>
                    <a:cubicBezTo>
                      <a:pt x="113" y="26"/>
                      <a:pt x="113" y="26"/>
                      <a:pt x="113" y="26"/>
                    </a:cubicBezTo>
                    <a:cubicBezTo>
                      <a:pt x="105" y="28"/>
                      <a:pt x="97" y="33"/>
                      <a:pt x="89" y="36"/>
                    </a:cubicBezTo>
                    <a:cubicBezTo>
                      <a:pt x="81" y="40"/>
                      <a:pt x="73" y="43"/>
                      <a:pt x="65" y="47"/>
                    </a:cubicBezTo>
                    <a:cubicBezTo>
                      <a:pt x="56" y="51"/>
                      <a:pt x="47" y="56"/>
                      <a:pt x="39" y="60"/>
                    </a:cubicBezTo>
                    <a:cubicBezTo>
                      <a:pt x="32" y="64"/>
                      <a:pt x="24" y="66"/>
                      <a:pt x="18" y="71"/>
                    </a:cubicBezTo>
                    <a:cubicBezTo>
                      <a:pt x="18" y="70"/>
                      <a:pt x="17" y="70"/>
                      <a:pt x="16" y="70"/>
                    </a:cubicBezTo>
                    <a:cubicBezTo>
                      <a:pt x="31" y="60"/>
                      <a:pt x="47" y="52"/>
                      <a:pt x="63" y="44"/>
                    </a:cubicBezTo>
                    <a:cubicBezTo>
                      <a:pt x="73" y="40"/>
                      <a:pt x="82" y="35"/>
                      <a:pt x="91" y="31"/>
                    </a:cubicBezTo>
                    <a:cubicBezTo>
                      <a:pt x="99" y="27"/>
                      <a:pt x="107" y="24"/>
                      <a:pt x="113" y="19"/>
                    </a:cubicBezTo>
                    <a:cubicBezTo>
                      <a:pt x="114" y="21"/>
                      <a:pt x="114" y="24"/>
                      <a:pt x="113" y="26"/>
                    </a:cubicBezTo>
                    <a:close/>
                    <a:moveTo>
                      <a:pt x="113" y="18"/>
                    </a:moveTo>
                    <a:cubicBezTo>
                      <a:pt x="110" y="19"/>
                      <a:pt x="109" y="20"/>
                      <a:pt x="107" y="21"/>
                    </a:cubicBezTo>
                    <a:cubicBezTo>
                      <a:pt x="104" y="23"/>
                      <a:pt x="101" y="24"/>
                      <a:pt x="98" y="26"/>
                    </a:cubicBezTo>
                    <a:cubicBezTo>
                      <a:pt x="91" y="29"/>
                      <a:pt x="85" y="31"/>
                      <a:pt x="78" y="34"/>
                    </a:cubicBezTo>
                    <a:cubicBezTo>
                      <a:pt x="65" y="41"/>
                      <a:pt x="52" y="47"/>
                      <a:pt x="38" y="54"/>
                    </a:cubicBezTo>
                    <a:cubicBezTo>
                      <a:pt x="33" y="56"/>
                      <a:pt x="27" y="59"/>
                      <a:pt x="22" y="62"/>
                    </a:cubicBezTo>
                    <a:cubicBezTo>
                      <a:pt x="33" y="55"/>
                      <a:pt x="45" y="49"/>
                      <a:pt x="58" y="42"/>
                    </a:cubicBezTo>
                    <a:cubicBezTo>
                      <a:pt x="70" y="35"/>
                      <a:pt x="84" y="29"/>
                      <a:pt x="96" y="22"/>
                    </a:cubicBezTo>
                    <a:cubicBezTo>
                      <a:pt x="99" y="21"/>
                      <a:pt x="101" y="20"/>
                      <a:pt x="103" y="18"/>
                    </a:cubicBezTo>
                    <a:cubicBezTo>
                      <a:pt x="104" y="17"/>
                      <a:pt x="105" y="17"/>
                      <a:pt x="105" y="16"/>
                    </a:cubicBezTo>
                    <a:cubicBezTo>
                      <a:pt x="106" y="16"/>
                      <a:pt x="106" y="15"/>
                      <a:pt x="107" y="15"/>
                    </a:cubicBezTo>
                    <a:cubicBezTo>
                      <a:pt x="108" y="14"/>
                      <a:pt x="108" y="14"/>
                      <a:pt x="109" y="14"/>
                    </a:cubicBezTo>
                    <a:cubicBezTo>
                      <a:pt x="110" y="14"/>
                      <a:pt x="110" y="15"/>
                      <a:pt x="111" y="15"/>
                    </a:cubicBezTo>
                    <a:cubicBezTo>
                      <a:pt x="112" y="16"/>
                      <a:pt x="112" y="17"/>
                      <a:pt x="113" y="18"/>
                    </a:cubicBezTo>
                    <a:close/>
                    <a:moveTo>
                      <a:pt x="108" y="13"/>
                    </a:moveTo>
                    <a:cubicBezTo>
                      <a:pt x="108" y="13"/>
                      <a:pt x="108" y="14"/>
                      <a:pt x="107" y="14"/>
                    </a:cubicBezTo>
                    <a:cubicBezTo>
                      <a:pt x="107" y="14"/>
                      <a:pt x="108" y="14"/>
                      <a:pt x="108" y="14"/>
                    </a:cubicBezTo>
                    <a:cubicBezTo>
                      <a:pt x="106" y="14"/>
                      <a:pt x="105" y="15"/>
                      <a:pt x="103" y="16"/>
                    </a:cubicBezTo>
                    <a:cubicBezTo>
                      <a:pt x="97" y="20"/>
                      <a:pt x="91" y="23"/>
                      <a:pt x="85" y="26"/>
                    </a:cubicBezTo>
                    <a:cubicBezTo>
                      <a:pt x="72" y="32"/>
                      <a:pt x="59" y="38"/>
                      <a:pt x="47" y="45"/>
                    </a:cubicBezTo>
                    <a:cubicBezTo>
                      <a:pt x="40" y="48"/>
                      <a:pt x="34" y="52"/>
                      <a:pt x="28" y="55"/>
                    </a:cubicBezTo>
                    <a:cubicBezTo>
                      <a:pt x="25" y="57"/>
                      <a:pt x="23" y="58"/>
                      <a:pt x="21" y="59"/>
                    </a:cubicBezTo>
                    <a:cubicBezTo>
                      <a:pt x="42" y="44"/>
                      <a:pt x="66" y="33"/>
                      <a:pt x="88" y="20"/>
                    </a:cubicBezTo>
                    <a:cubicBezTo>
                      <a:pt x="89" y="19"/>
                      <a:pt x="91" y="18"/>
                      <a:pt x="92" y="17"/>
                    </a:cubicBezTo>
                    <a:cubicBezTo>
                      <a:pt x="93" y="17"/>
                      <a:pt x="93" y="17"/>
                      <a:pt x="93" y="16"/>
                    </a:cubicBezTo>
                    <a:cubicBezTo>
                      <a:pt x="93" y="16"/>
                      <a:pt x="93" y="16"/>
                      <a:pt x="93" y="16"/>
                    </a:cubicBezTo>
                    <a:cubicBezTo>
                      <a:pt x="94" y="17"/>
                      <a:pt x="95" y="17"/>
                      <a:pt x="96" y="16"/>
                    </a:cubicBezTo>
                    <a:cubicBezTo>
                      <a:pt x="99" y="14"/>
                      <a:pt x="104" y="11"/>
                      <a:pt x="108" y="13"/>
                    </a:cubicBezTo>
                    <a:close/>
                    <a:moveTo>
                      <a:pt x="84" y="5"/>
                    </a:moveTo>
                    <a:cubicBezTo>
                      <a:pt x="80" y="7"/>
                      <a:pt x="76" y="10"/>
                      <a:pt x="72" y="12"/>
                    </a:cubicBezTo>
                    <a:cubicBezTo>
                      <a:pt x="75" y="8"/>
                      <a:pt x="80" y="5"/>
                      <a:pt x="84" y="5"/>
                    </a:cubicBezTo>
                    <a:close/>
                    <a:moveTo>
                      <a:pt x="70" y="14"/>
                    </a:moveTo>
                    <a:cubicBezTo>
                      <a:pt x="65" y="17"/>
                      <a:pt x="59" y="21"/>
                      <a:pt x="53" y="24"/>
                    </a:cubicBezTo>
                    <a:cubicBezTo>
                      <a:pt x="41" y="32"/>
                      <a:pt x="28" y="38"/>
                      <a:pt x="15" y="45"/>
                    </a:cubicBezTo>
                    <a:cubicBezTo>
                      <a:pt x="13" y="47"/>
                      <a:pt x="10" y="49"/>
                      <a:pt x="7" y="50"/>
                    </a:cubicBezTo>
                    <a:cubicBezTo>
                      <a:pt x="10" y="49"/>
                      <a:pt x="13" y="46"/>
                      <a:pt x="15" y="44"/>
                    </a:cubicBezTo>
                    <a:cubicBezTo>
                      <a:pt x="21" y="40"/>
                      <a:pt x="27" y="36"/>
                      <a:pt x="33" y="33"/>
                    </a:cubicBezTo>
                    <a:cubicBezTo>
                      <a:pt x="39" y="29"/>
                      <a:pt x="46" y="26"/>
                      <a:pt x="52" y="22"/>
                    </a:cubicBezTo>
                    <a:cubicBezTo>
                      <a:pt x="57" y="19"/>
                      <a:pt x="61" y="16"/>
                      <a:pt x="66" y="13"/>
                    </a:cubicBezTo>
                    <a:cubicBezTo>
                      <a:pt x="67" y="13"/>
                      <a:pt x="67" y="12"/>
                      <a:pt x="67" y="12"/>
                    </a:cubicBezTo>
                    <a:cubicBezTo>
                      <a:pt x="68" y="12"/>
                      <a:pt x="68" y="12"/>
                      <a:pt x="68" y="11"/>
                    </a:cubicBezTo>
                    <a:cubicBezTo>
                      <a:pt x="69" y="12"/>
                      <a:pt x="69" y="12"/>
                      <a:pt x="69" y="13"/>
                    </a:cubicBezTo>
                    <a:cubicBezTo>
                      <a:pt x="69" y="13"/>
                      <a:pt x="70" y="14"/>
                      <a:pt x="70" y="14"/>
                    </a:cubicBezTo>
                    <a:close/>
                    <a:moveTo>
                      <a:pt x="57" y="5"/>
                    </a:moveTo>
                    <a:cubicBezTo>
                      <a:pt x="59" y="4"/>
                      <a:pt x="60" y="4"/>
                      <a:pt x="61" y="4"/>
                    </a:cubicBezTo>
                    <a:cubicBezTo>
                      <a:pt x="59" y="6"/>
                      <a:pt x="56" y="7"/>
                      <a:pt x="54" y="9"/>
                    </a:cubicBezTo>
                    <a:cubicBezTo>
                      <a:pt x="54" y="9"/>
                      <a:pt x="53" y="9"/>
                      <a:pt x="53" y="10"/>
                    </a:cubicBezTo>
                    <a:cubicBezTo>
                      <a:pt x="54" y="8"/>
                      <a:pt x="55" y="6"/>
                      <a:pt x="57" y="5"/>
                    </a:cubicBezTo>
                    <a:close/>
                    <a:moveTo>
                      <a:pt x="46" y="13"/>
                    </a:moveTo>
                    <a:cubicBezTo>
                      <a:pt x="45" y="14"/>
                      <a:pt x="45" y="14"/>
                      <a:pt x="44" y="15"/>
                    </a:cubicBezTo>
                    <a:cubicBezTo>
                      <a:pt x="39" y="17"/>
                      <a:pt x="33" y="19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32" y="19"/>
                      <a:pt x="38" y="15"/>
                      <a:pt x="42" y="11"/>
                    </a:cubicBezTo>
                    <a:cubicBezTo>
                      <a:pt x="42" y="11"/>
                      <a:pt x="42" y="10"/>
                      <a:pt x="42" y="10"/>
                    </a:cubicBezTo>
                    <a:cubicBezTo>
                      <a:pt x="37" y="11"/>
                      <a:pt x="33" y="14"/>
                      <a:pt x="29" y="16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30" y="15"/>
                      <a:pt x="32" y="14"/>
                      <a:pt x="32" y="13"/>
                    </a:cubicBezTo>
                    <a:cubicBezTo>
                      <a:pt x="34" y="12"/>
                      <a:pt x="37" y="10"/>
                      <a:pt x="39" y="9"/>
                    </a:cubicBezTo>
                    <a:cubicBezTo>
                      <a:pt x="42" y="9"/>
                      <a:pt x="44" y="11"/>
                      <a:pt x="46" y="13"/>
                    </a:cubicBezTo>
                    <a:close/>
                    <a:moveTo>
                      <a:pt x="34" y="10"/>
                    </a:moveTo>
                    <a:cubicBezTo>
                      <a:pt x="35" y="9"/>
                      <a:pt x="36" y="9"/>
                      <a:pt x="38" y="9"/>
                    </a:cubicBezTo>
                    <a:cubicBezTo>
                      <a:pt x="35" y="10"/>
                      <a:pt x="33" y="12"/>
                      <a:pt x="30" y="13"/>
                    </a:cubicBezTo>
                    <a:cubicBezTo>
                      <a:pt x="31" y="12"/>
                      <a:pt x="32" y="11"/>
                      <a:pt x="34" y="10"/>
                    </a:cubicBezTo>
                    <a:close/>
                    <a:moveTo>
                      <a:pt x="23" y="23"/>
                    </a:moveTo>
                    <a:cubicBezTo>
                      <a:pt x="20" y="25"/>
                      <a:pt x="17" y="27"/>
                      <a:pt x="14" y="28"/>
                    </a:cubicBezTo>
                    <a:cubicBezTo>
                      <a:pt x="10" y="30"/>
                      <a:pt x="16" y="26"/>
                      <a:pt x="16" y="25"/>
                    </a:cubicBezTo>
                    <a:cubicBezTo>
                      <a:pt x="18" y="24"/>
                      <a:pt x="19" y="22"/>
                      <a:pt x="21" y="21"/>
                    </a:cubicBezTo>
                    <a:cubicBezTo>
                      <a:pt x="22" y="22"/>
                      <a:pt x="22" y="22"/>
                      <a:pt x="23" y="23"/>
                    </a:cubicBezTo>
                    <a:close/>
                    <a:moveTo>
                      <a:pt x="13" y="17"/>
                    </a:moveTo>
                    <a:cubicBezTo>
                      <a:pt x="11" y="19"/>
                      <a:pt x="9" y="20"/>
                      <a:pt x="7" y="22"/>
                    </a:cubicBezTo>
                    <a:cubicBezTo>
                      <a:pt x="7" y="22"/>
                      <a:pt x="7" y="21"/>
                      <a:pt x="7" y="21"/>
                    </a:cubicBezTo>
                    <a:cubicBezTo>
                      <a:pt x="9" y="19"/>
                      <a:pt x="11" y="18"/>
                      <a:pt x="13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99"/>
              <p:cNvSpPr>
                <a:spLocks noEditPoints="1"/>
              </p:cNvSpPr>
              <p:nvPr/>
            </p:nvSpPr>
            <p:spPr bwMode="auto">
              <a:xfrm>
                <a:off x="1971" y="110"/>
                <a:ext cx="316" cy="225"/>
              </a:xfrm>
              <a:custGeom>
                <a:avLst/>
                <a:gdLst>
                  <a:gd name="T0" fmla="*/ 70 w 134"/>
                  <a:gd name="T1" fmla="*/ 76 h 95"/>
                  <a:gd name="T2" fmla="*/ 59 w 134"/>
                  <a:gd name="T3" fmla="*/ 2 h 95"/>
                  <a:gd name="T4" fmla="*/ 6 w 134"/>
                  <a:gd name="T5" fmla="*/ 25 h 95"/>
                  <a:gd name="T6" fmla="*/ 11 w 134"/>
                  <a:gd name="T7" fmla="*/ 31 h 95"/>
                  <a:gd name="T8" fmla="*/ 15 w 134"/>
                  <a:gd name="T9" fmla="*/ 32 h 95"/>
                  <a:gd name="T10" fmla="*/ 47 w 134"/>
                  <a:gd name="T11" fmla="*/ 16 h 95"/>
                  <a:gd name="T12" fmla="*/ 51 w 134"/>
                  <a:gd name="T13" fmla="*/ 13 h 95"/>
                  <a:gd name="T14" fmla="*/ 51 w 134"/>
                  <a:gd name="T15" fmla="*/ 19 h 95"/>
                  <a:gd name="T16" fmla="*/ 65 w 134"/>
                  <a:gd name="T17" fmla="*/ 7 h 95"/>
                  <a:gd name="T18" fmla="*/ 68 w 134"/>
                  <a:gd name="T19" fmla="*/ 12 h 95"/>
                  <a:gd name="T20" fmla="*/ 42 w 134"/>
                  <a:gd name="T21" fmla="*/ 32 h 95"/>
                  <a:gd name="T22" fmla="*/ 45 w 134"/>
                  <a:gd name="T23" fmla="*/ 31 h 95"/>
                  <a:gd name="T24" fmla="*/ 16 w 134"/>
                  <a:gd name="T25" fmla="*/ 58 h 95"/>
                  <a:gd name="T26" fmla="*/ 39 w 134"/>
                  <a:gd name="T27" fmla="*/ 51 h 95"/>
                  <a:gd name="T28" fmla="*/ 14 w 134"/>
                  <a:gd name="T29" fmla="*/ 65 h 95"/>
                  <a:gd name="T30" fmla="*/ 61 w 134"/>
                  <a:gd name="T31" fmla="*/ 45 h 95"/>
                  <a:gd name="T32" fmla="*/ 74 w 134"/>
                  <a:gd name="T33" fmla="*/ 28 h 95"/>
                  <a:gd name="T34" fmla="*/ 19 w 134"/>
                  <a:gd name="T35" fmla="*/ 55 h 95"/>
                  <a:gd name="T36" fmla="*/ 90 w 134"/>
                  <a:gd name="T37" fmla="*/ 14 h 95"/>
                  <a:gd name="T38" fmla="*/ 90 w 134"/>
                  <a:gd name="T39" fmla="*/ 8 h 95"/>
                  <a:gd name="T40" fmla="*/ 38 w 134"/>
                  <a:gd name="T41" fmla="*/ 30 h 95"/>
                  <a:gd name="T42" fmla="*/ 22 w 134"/>
                  <a:gd name="T43" fmla="*/ 31 h 95"/>
                  <a:gd name="T44" fmla="*/ 16 w 134"/>
                  <a:gd name="T45" fmla="*/ 33 h 95"/>
                  <a:gd name="T46" fmla="*/ 27 w 134"/>
                  <a:gd name="T47" fmla="*/ 26 h 95"/>
                  <a:gd name="T48" fmla="*/ 10 w 134"/>
                  <a:gd name="T49" fmla="*/ 28 h 95"/>
                  <a:gd name="T50" fmla="*/ 7 w 134"/>
                  <a:gd name="T51" fmla="*/ 27 h 95"/>
                  <a:gd name="T52" fmla="*/ 62 w 134"/>
                  <a:gd name="T53" fmla="*/ 50 h 95"/>
                  <a:gd name="T54" fmla="*/ 114 w 134"/>
                  <a:gd name="T55" fmla="*/ 31 h 95"/>
                  <a:gd name="T56" fmla="*/ 114 w 134"/>
                  <a:gd name="T57" fmla="*/ 31 h 95"/>
                  <a:gd name="T58" fmla="*/ 71 w 134"/>
                  <a:gd name="T59" fmla="*/ 73 h 95"/>
                  <a:gd name="T60" fmla="*/ 80 w 134"/>
                  <a:gd name="T61" fmla="*/ 65 h 95"/>
                  <a:gd name="T62" fmla="*/ 90 w 134"/>
                  <a:gd name="T63" fmla="*/ 66 h 95"/>
                  <a:gd name="T64" fmla="*/ 120 w 134"/>
                  <a:gd name="T65" fmla="*/ 48 h 95"/>
                  <a:gd name="T66" fmla="*/ 120 w 134"/>
                  <a:gd name="T67" fmla="*/ 48 h 95"/>
                  <a:gd name="T68" fmla="*/ 26 w 134"/>
                  <a:gd name="T69" fmla="*/ 89 h 95"/>
                  <a:gd name="T70" fmla="*/ 35 w 134"/>
                  <a:gd name="T71" fmla="*/ 75 h 95"/>
                  <a:gd name="T72" fmla="*/ 36 w 134"/>
                  <a:gd name="T73" fmla="*/ 72 h 95"/>
                  <a:gd name="T74" fmla="*/ 112 w 134"/>
                  <a:gd name="T75" fmla="*/ 31 h 95"/>
                  <a:gd name="T76" fmla="*/ 70 w 134"/>
                  <a:gd name="T77" fmla="*/ 49 h 95"/>
                  <a:gd name="T78" fmla="*/ 40 w 134"/>
                  <a:gd name="T79" fmla="*/ 81 h 95"/>
                  <a:gd name="T80" fmla="*/ 121 w 134"/>
                  <a:gd name="T81" fmla="*/ 42 h 95"/>
                  <a:gd name="T82" fmla="*/ 59 w 134"/>
                  <a:gd name="T83" fmla="*/ 70 h 95"/>
                  <a:gd name="T84" fmla="*/ 51 w 134"/>
                  <a:gd name="T85" fmla="*/ 75 h 95"/>
                  <a:gd name="T86" fmla="*/ 119 w 134"/>
                  <a:gd name="T87" fmla="*/ 60 h 95"/>
                  <a:gd name="T88" fmla="*/ 120 w 134"/>
                  <a:gd name="T89" fmla="*/ 64 h 95"/>
                  <a:gd name="T90" fmla="*/ 104 w 134"/>
                  <a:gd name="T91" fmla="*/ 68 h 95"/>
                  <a:gd name="T92" fmla="*/ 103 w 134"/>
                  <a:gd name="T93" fmla="*/ 70 h 95"/>
                  <a:gd name="T94" fmla="*/ 90 w 134"/>
                  <a:gd name="T95" fmla="*/ 75 h 95"/>
                  <a:gd name="T96" fmla="*/ 111 w 134"/>
                  <a:gd name="T97" fmla="*/ 70 h 95"/>
                  <a:gd name="T98" fmla="*/ 78 w 134"/>
                  <a:gd name="T99" fmla="*/ 54 h 95"/>
                  <a:gd name="T100" fmla="*/ 96 w 134"/>
                  <a:gd name="T101" fmla="*/ 43 h 95"/>
                  <a:gd name="T102" fmla="*/ 63 w 134"/>
                  <a:gd name="T103" fmla="*/ 45 h 95"/>
                  <a:gd name="T104" fmla="*/ 57 w 134"/>
                  <a:gd name="T105" fmla="*/ 43 h 95"/>
                  <a:gd name="T106" fmla="*/ 107 w 134"/>
                  <a:gd name="T107" fmla="*/ 14 h 95"/>
                  <a:gd name="T108" fmla="*/ 95 w 134"/>
                  <a:gd name="T109" fmla="*/ 17 h 95"/>
                  <a:gd name="T110" fmla="*/ 32 w 134"/>
                  <a:gd name="T111" fmla="*/ 33 h 95"/>
                  <a:gd name="T112" fmla="*/ 52 w 134"/>
                  <a:gd name="T113" fmla="*/ 10 h 95"/>
                  <a:gd name="T114" fmla="*/ 29 w 134"/>
                  <a:gd name="T115" fmla="*/ 16 h 95"/>
                  <a:gd name="T116" fmla="*/ 16 w 134"/>
                  <a:gd name="T117" fmla="*/ 2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4" h="95">
                    <a:moveTo>
                      <a:pt x="9" y="33"/>
                    </a:moveTo>
                    <a:cubicBezTo>
                      <a:pt x="4" y="34"/>
                      <a:pt x="0" y="39"/>
                      <a:pt x="0" y="44"/>
                    </a:cubicBezTo>
                    <a:cubicBezTo>
                      <a:pt x="0" y="51"/>
                      <a:pt x="7" y="55"/>
                      <a:pt x="13" y="56"/>
                    </a:cubicBezTo>
                    <a:cubicBezTo>
                      <a:pt x="8" y="60"/>
                      <a:pt x="5" y="65"/>
                      <a:pt x="10" y="71"/>
                    </a:cubicBezTo>
                    <a:cubicBezTo>
                      <a:pt x="16" y="76"/>
                      <a:pt x="25" y="76"/>
                      <a:pt x="32" y="73"/>
                    </a:cubicBezTo>
                    <a:cubicBezTo>
                      <a:pt x="30" y="81"/>
                      <a:pt x="23" y="87"/>
                      <a:pt x="17" y="93"/>
                    </a:cubicBezTo>
                    <a:cubicBezTo>
                      <a:pt x="16" y="93"/>
                      <a:pt x="16" y="94"/>
                      <a:pt x="16" y="94"/>
                    </a:cubicBezTo>
                    <a:cubicBezTo>
                      <a:pt x="17" y="95"/>
                      <a:pt x="17" y="95"/>
                      <a:pt x="18" y="95"/>
                    </a:cubicBezTo>
                    <a:cubicBezTo>
                      <a:pt x="30" y="91"/>
                      <a:pt x="40" y="86"/>
                      <a:pt x="49" y="77"/>
                    </a:cubicBezTo>
                    <a:cubicBezTo>
                      <a:pt x="54" y="86"/>
                      <a:pt x="65" y="84"/>
                      <a:pt x="70" y="76"/>
                    </a:cubicBezTo>
                    <a:cubicBezTo>
                      <a:pt x="73" y="79"/>
                      <a:pt x="77" y="83"/>
                      <a:pt x="82" y="83"/>
                    </a:cubicBezTo>
                    <a:cubicBezTo>
                      <a:pt x="86" y="83"/>
                      <a:pt x="90" y="79"/>
                      <a:pt x="93" y="75"/>
                    </a:cubicBezTo>
                    <a:cubicBezTo>
                      <a:pt x="98" y="79"/>
                      <a:pt x="107" y="78"/>
                      <a:pt x="108" y="72"/>
                    </a:cubicBezTo>
                    <a:cubicBezTo>
                      <a:pt x="119" y="78"/>
                      <a:pt x="134" y="57"/>
                      <a:pt x="123" y="49"/>
                    </a:cubicBezTo>
                    <a:cubicBezTo>
                      <a:pt x="128" y="46"/>
                      <a:pt x="131" y="41"/>
                      <a:pt x="129" y="35"/>
                    </a:cubicBezTo>
                    <a:cubicBezTo>
                      <a:pt x="126" y="30"/>
                      <a:pt x="121" y="27"/>
                      <a:pt x="116" y="28"/>
                    </a:cubicBezTo>
                    <a:cubicBezTo>
                      <a:pt x="117" y="23"/>
                      <a:pt x="115" y="17"/>
                      <a:pt x="112" y="13"/>
                    </a:cubicBezTo>
                    <a:cubicBezTo>
                      <a:pt x="107" y="8"/>
                      <a:pt x="100" y="10"/>
                      <a:pt x="95" y="14"/>
                    </a:cubicBezTo>
                    <a:cubicBezTo>
                      <a:pt x="94" y="0"/>
                      <a:pt x="77" y="0"/>
                      <a:pt x="70" y="10"/>
                    </a:cubicBezTo>
                    <a:cubicBezTo>
                      <a:pt x="68" y="6"/>
                      <a:pt x="64" y="1"/>
                      <a:pt x="59" y="2"/>
                    </a:cubicBezTo>
                    <a:cubicBezTo>
                      <a:pt x="54" y="3"/>
                      <a:pt x="50" y="7"/>
                      <a:pt x="48" y="12"/>
                    </a:cubicBezTo>
                    <a:cubicBezTo>
                      <a:pt x="45" y="8"/>
                      <a:pt x="40" y="5"/>
                      <a:pt x="34" y="7"/>
                    </a:cubicBezTo>
                    <a:cubicBezTo>
                      <a:pt x="27" y="10"/>
                      <a:pt x="25" y="16"/>
                      <a:pt x="25" y="22"/>
                    </a:cubicBezTo>
                    <a:cubicBezTo>
                      <a:pt x="20" y="16"/>
                      <a:pt x="12" y="12"/>
                      <a:pt x="6" y="19"/>
                    </a:cubicBezTo>
                    <a:cubicBezTo>
                      <a:pt x="1" y="23"/>
                      <a:pt x="4" y="30"/>
                      <a:pt x="9" y="33"/>
                    </a:cubicBezTo>
                    <a:close/>
                    <a:moveTo>
                      <a:pt x="6" y="24"/>
                    </a:moveTo>
                    <a:cubicBezTo>
                      <a:pt x="6" y="24"/>
                      <a:pt x="6" y="24"/>
                      <a:pt x="7" y="24"/>
                    </a:cubicBezTo>
                    <a:cubicBezTo>
                      <a:pt x="8" y="22"/>
                      <a:pt x="10" y="21"/>
                      <a:pt x="12" y="20"/>
                    </a:cubicBezTo>
                    <a:cubicBezTo>
                      <a:pt x="13" y="19"/>
                      <a:pt x="15" y="17"/>
                      <a:pt x="12" y="20"/>
                    </a:cubicBezTo>
                    <a:cubicBezTo>
                      <a:pt x="10" y="22"/>
                      <a:pt x="8" y="24"/>
                      <a:pt x="6" y="25"/>
                    </a:cubicBezTo>
                    <a:cubicBezTo>
                      <a:pt x="6" y="25"/>
                      <a:pt x="6" y="24"/>
                      <a:pt x="6" y="24"/>
                    </a:cubicBezTo>
                    <a:close/>
                    <a:moveTo>
                      <a:pt x="17" y="19"/>
                    </a:moveTo>
                    <a:cubicBezTo>
                      <a:pt x="15" y="20"/>
                      <a:pt x="14" y="21"/>
                      <a:pt x="13" y="22"/>
                    </a:cubicBezTo>
                    <a:cubicBezTo>
                      <a:pt x="11" y="23"/>
                      <a:pt x="8" y="24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9" y="23"/>
                      <a:pt x="12" y="21"/>
                      <a:pt x="14" y="18"/>
                    </a:cubicBezTo>
                    <a:cubicBezTo>
                      <a:pt x="15" y="18"/>
                      <a:pt x="16" y="19"/>
                      <a:pt x="17" y="19"/>
                    </a:cubicBezTo>
                    <a:close/>
                    <a:moveTo>
                      <a:pt x="22" y="25"/>
                    </a:moveTo>
                    <a:cubicBezTo>
                      <a:pt x="20" y="28"/>
                      <a:pt x="17" y="30"/>
                      <a:pt x="14" y="32"/>
                    </a:cubicBezTo>
                    <a:cubicBezTo>
                      <a:pt x="13" y="32"/>
                      <a:pt x="12" y="32"/>
                      <a:pt x="11" y="31"/>
                    </a:cubicBezTo>
                    <a:cubicBezTo>
                      <a:pt x="13" y="30"/>
                      <a:pt x="15" y="29"/>
                      <a:pt x="16" y="28"/>
                    </a:cubicBezTo>
                    <a:cubicBezTo>
                      <a:pt x="17" y="28"/>
                      <a:pt x="18" y="27"/>
                      <a:pt x="19" y="27"/>
                    </a:cubicBezTo>
                    <a:cubicBezTo>
                      <a:pt x="19" y="27"/>
                      <a:pt x="23" y="24"/>
                      <a:pt x="22" y="25"/>
                    </a:cubicBezTo>
                    <a:close/>
                    <a:moveTo>
                      <a:pt x="24" y="27"/>
                    </a:moveTo>
                    <a:cubicBezTo>
                      <a:pt x="23" y="28"/>
                      <a:pt x="21" y="29"/>
                      <a:pt x="20" y="30"/>
                    </a:cubicBezTo>
                    <a:cubicBezTo>
                      <a:pt x="19" y="30"/>
                      <a:pt x="18" y="31"/>
                      <a:pt x="17" y="32"/>
                    </a:cubicBezTo>
                    <a:cubicBezTo>
                      <a:pt x="17" y="32"/>
                      <a:pt x="16" y="32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2"/>
                      <a:pt x="15" y="32"/>
                    </a:cubicBezTo>
                    <a:cubicBezTo>
                      <a:pt x="17" y="30"/>
                      <a:pt x="21" y="28"/>
                      <a:pt x="23" y="25"/>
                    </a:cubicBezTo>
                    <a:cubicBezTo>
                      <a:pt x="24" y="26"/>
                      <a:pt x="24" y="27"/>
                      <a:pt x="24" y="27"/>
                    </a:cubicBezTo>
                    <a:close/>
                    <a:moveTo>
                      <a:pt x="28" y="18"/>
                    </a:moveTo>
                    <a:cubicBezTo>
                      <a:pt x="30" y="17"/>
                      <a:pt x="32" y="16"/>
                      <a:pt x="35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39" y="12"/>
                      <a:pt x="37" y="15"/>
                      <a:pt x="35" y="15"/>
                    </a:cubicBezTo>
                    <a:cubicBezTo>
                      <a:pt x="33" y="17"/>
                      <a:pt x="30" y="19"/>
                      <a:pt x="28" y="22"/>
                    </a:cubicBezTo>
                    <a:cubicBezTo>
                      <a:pt x="28" y="20"/>
                      <a:pt x="28" y="19"/>
                      <a:pt x="28" y="18"/>
                    </a:cubicBezTo>
                    <a:close/>
                    <a:moveTo>
                      <a:pt x="46" y="15"/>
                    </a:moveTo>
                    <a:cubicBezTo>
                      <a:pt x="47" y="15"/>
                      <a:pt x="47" y="16"/>
                      <a:pt x="47" y="16"/>
                    </a:cubicBezTo>
                    <a:cubicBezTo>
                      <a:pt x="44" y="19"/>
                      <a:pt x="40" y="20"/>
                      <a:pt x="36" y="22"/>
                    </a:cubicBezTo>
                    <a:cubicBezTo>
                      <a:pt x="33" y="24"/>
                      <a:pt x="30" y="26"/>
                      <a:pt x="27" y="27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30" y="25"/>
                      <a:pt x="33" y="23"/>
                      <a:pt x="37" y="21"/>
                    </a:cubicBezTo>
                    <a:cubicBezTo>
                      <a:pt x="39" y="19"/>
                      <a:pt x="41" y="18"/>
                      <a:pt x="43" y="17"/>
                    </a:cubicBezTo>
                    <a:cubicBezTo>
                      <a:pt x="43" y="17"/>
                      <a:pt x="43" y="16"/>
                      <a:pt x="44" y="16"/>
                    </a:cubicBezTo>
                    <a:cubicBezTo>
                      <a:pt x="45" y="16"/>
                      <a:pt x="46" y="15"/>
                      <a:pt x="46" y="15"/>
                    </a:cubicBezTo>
                    <a:close/>
                    <a:moveTo>
                      <a:pt x="64" y="6"/>
                    </a:moveTo>
                    <a:cubicBezTo>
                      <a:pt x="64" y="6"/>
                      <a:pt x="64" y="6"/>
                      <a:pt x="64" y="6"/>
                    </a:cubicBezTo>
                    <a:cubicBezTo>
                      <a:pt x="60" y="9"/>
                      <a:pt x="56" y="11"/>
                      <a:pt x="51" y="13"/>
                    </a:cubicBezTo>
                    <a:cubicBezTo>
                      <a:pt x="51" y="13"/>
                      <a:pt x="51" y="12"/>
                      <a:pt x="52" y="12"/>
                    </a:cubicBezTo>
                    <a:cubicBezTo>
                      <a:pt x="53" y="11"/>
                      <a:pt x="54" y="10"/>
                      <a:pt x="56" y="9"/>
                    </a:cubicBezTo>
                    <a:cubicBezTo>
                      <a:pt x="58" y="8"/>
                      <a:pt x="60" y="6"/>
                      <a:pt x="62" y="5"/>
                    </a:cubicBezTo>
                    <a:cubicBezTo>
                      <a:pt x="62" y="5"/>
                      <a:pt x="63" y="6"/>
                      <a:pt x="64" y="6"/>
                    </a:cubicBezTo>
                    <a:close/>
                    <a:moveTo>
                      <a:pt x="66" y="9"/>
                    </a:moveTo>
                    <a:cubicBezTo>
                      <a:pt x="56" y="15"/>
                      <a:pt x="46" y="21"/>
                      <a:pt x="35" y="27"/>
                    </a:cubicBezTo>
                    <a:cubicBezTo>
                      <a:pt x="25" y="33"/>
                      <a:pt x="14" y="38"/>
                      <a:pt x="4" y="45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14" y="39"/>
                      <a:pt x="25" y="34"/>
                      <a:pt x="36" y="28"/>
                    </a:cubicBezTo>
                    <a:cubicBezTo>
                      <a:pt x="41" y="25"/>
                      <a:pt x="46" y="22"/>
                      <a:pt x="51" y="19"/>
                    </a:cubicBezTo>
                    <a:cubicBezTo>
                      <a:pt x="56" y="16"/>
                      <a:pt x="62" y="13"/>
                      <a:pt x="65" y="9"/>
                    </a:cubicBezTo>
                    <a:cubicBezTo>
                      <a:pt x="61" y="13"/>
                      <a:pt x="56" y="16"/>
                      <a:pt x="51" y="19"/>
                    </a:cubicBezTo>
                    <a:cubicBezTo>
                      <a:pt x="45" y="22"/>
                      <a:pt x="40" y="26"/>
                      <a:pt x="34" y="29"/>
                    </a:cubicBezTo>
                    <a:cubicBezTo>
                      <a:pt x="29" y="33"/>
                      <a:pt x="23" y="36"/>
                      <a:pt x="17" y="39"/>
                    </a:cubicBezTo>
                    <a:cubicBezTo>
                      <a:pt x="13" y="42"/>
                      <a:pt x="8" y="45"/>
                      <a:pt x="4" y="48"/>
                    </a:cubicBezTo>
                    <a:cubicBezTo>
                      <a:pt x="4" y="47"/>
                      <a:pt x="3" y="47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12" y="38"/>
                      <a:pt x="24" y="33"/>
                      <a:pt x="34" y="27"/>
                    </a:cubicBezTo>
                    <a:cubicBezTo>
                      <a:pt x="40" y="23"/>
                      <a:pt x="45" y="20"/>
                      <a:pt x="51" y="16"/>
                    </a:cubicBezTo>
                    <a:cubicBezTo>
                      <a:pt x="56" y="13"/>
                      <a:pt x="60" y="11"/>
                      <a:pt x="65" y="7"/>
                    </a:cubicBezTo>
                    <a:cubicBezTo>
                      <a:pt x="65" y="8"/>
                      <a:pt x="66" y="8"/>
                      <a:pt x="66" y="9"/>
                    </a:cubicBezTo>
                    <a:close/>
                    <a:moveTo>
                      <a:pt x="68" y="12"/>
                    </a:moveTo>
                    <a:cubicBezTo>
                      <a:pt x="63" y="14"/>
                      <a:pt x="59" y="17"/>
                      <a:pt x="54" y="20"/>
                    </a:cubicBezTo>
                    <a:cubicBezTo>
                      <a:pt x="49" y="23"/>
                      <a:pt x="43" y="26"/>
                      <a:pt x="37" y="29"/>
                    </a:cubicBezTo>
                    <a:cubicBezTo>
                      <a:pt x="32" y="32"/>
                      <a:pt x="27" y="35"/>
                      <a:pt x="21" y="38"/>
                    </a:cubicBezTo>
                    <a:cubicBezTo>
                      <a:pt x="19" y="39"/>
                      <a:pt x="16" y="41"/>
                      <a:pt x="13" y="43"/>
                    </a:cubicBezTo>
                    <a:cubicBezTo>
                      <a:pt x="13" y="43"/>
                      <a:pt x="13" y="43"/>
                      <a:pt x="12" y="43"/>
                    </a:cubicBezTo>
                    <a:cubicBezTo>
                      <a:pt x="21" y="38"/>
                      <a:pt x="29" y="33"/>
                      <a:pt x="38" y="28"/>
                    </a:cubicBezTo>
                    <a:cubicBezTo>
                      <a:pt x="47" y="22"/>
                      <a:pt x="58" y="17"/>
                      <a:pt x="66" y="9"/>
                    </a:cubicBezTo>
                    <a:cubicBezTo>
                      <a:pt x="67" y="10"/>
                      <a:pt x="67" y="11"/>
                      <a:pt x="68" y="12"/>
                    </a:cubicBezTo>
                    <a:close/>
                    <a:moveTo>
                      <a:pt x="80" y="9"/>
                    </a:moveTo>
                    <a:cubicBezTo>
                      <a:pt x="81" y="8"/>
                      <a:pt x="85" y="6"/>
                      <a:pt x="84" y="7"/>
                    </a:cubicBezTo>
                    <a:cubicBezTo>
                      <a:pt x="82" y="8"/>
                      <a:pt x="81" y="9"/>
                      <a:pt x="79" y="10"/>
                    </a:cubicBezTo>
                    <a:cubicBezTo>
                      <a:pt x="76" y="12"/>
                      <a:pt x="72" y="14"/>
                      <a:pt x="69" y="17"/>
                    </a:cubicBezTo>
                    <a:cubicBezTo>
                      <a:pt x="62" y="21"/>
                      <a:pt x="55" y="25"/>
                      <a:pt x="48" y="29"/>
                    </a:cubicBezTo>
                    <a:cubicBezTo>
                      <a:pt x="41" y="33"/>
                      <a:pt x="34" y="36"/>
                      <a:pt x="27" y="40"/>
                    </a:cubicBezTo>
                    <a:cubicBezTo>
                      <a:pt x="21" y="44"/>
                      <a:pt x="15" y="49"/>
                      <a:pt x="9" y="52"/>
                    </a:cubicBezTo>
                    <a:cubicBezTo>
                      <a:pt x="8" y="52"/>
                      <a:pt x="8" y="51"/>
                      <a:pt x="7" y="51"/>
                    </a:cubicBezTo>
                    <a:cubicBezTo>
                      <a:pt x="12" y="50"/>
                      <a:pt x="17" y="45"/>
                      <a:pt x="22" y="43"/>
                    </a:cubicBezTo>
                    <a:cubicBezTo>
                      <a:pt x="28" y="39"/>
                      <a:pt x="35" y="35"/>
                      <a:pt x="42" y="32"/>
                    </a:cubicBezTo>
                    <a:cubicBezTo>
                      <a:pt x="49" y="28"/>
                      <a:pt x="56" y="24"/>
                      <a:pt x="62" y="20"/>
                    </a:cubicBezTo>
                    <a:cubicBezTo>
                      <a:pt x="68" y="16"/>
                      <a:pt x="74" y="12"/>
                      <a:pt x="80" y="9"/>
                    </a:cubicBezTo>
                    <a:close/>
                    <a:moveTo>
                      <a:pt x="90" y="8"/>
                    </a:moveTo>
                    <a:cubicBezTo>
                      <a:pt x="80" y="13"/>
                      <a:pt x="71" y="20"/>
                      <a:pt x="62" y="25"/>
                    </a:cubicBezTo>
                    <a:cubicBezTo>
                      <a:pt x="60" y="26"/>
                      <a:pt x="59" y="27"/>
                      <a:pt x="57" y="28"/>
                    </a:cubicBezTo>
                    <a:cubicBezTo>
                      <a:pt x="56" y="29"/>
                      <a:pt x="54" y="29"/>
                      <a:pt x="53" y="30"/>
                    </a:cubicBezTo>
                    <a:cubicBezTo>
                      <a:pt x="40" y="36"/>
                      <a:pt x="28" y="43"/>
                      <a:pt x="15" y="49"/>
                    </a:cubicBezTo>
                    <a:cubicBezTo>
                      <a:pt x="15" y="49"/>
                      <a:pt x="16" y="49"/>
                      <a:pt x="16" y="49"/>
                    </a:cubicBezTo>
                    <a:cubicBezTo>
                      <a:pt x="19" y="47"/>
                      <a:pt x="22" y="45"/>
                      <a:pt x="25" y="43"/>
                    </a:cubicBezTo>
                    <a:cubicBezTo>
                      <a:pt x="31" y="39"/>
                      <a:pt x="38" y="35"/>
                      <a:pt x="45" y="31"/>
                    </a:cubicBezTo>
                    <a:cubicBezTo>
                      <a:pt x="59" y="24"/>
                      <a:pt x="72" y="15"/>
                      <a:pt x="86" y="6"/>
                    </a:cubicBezTo>
                    <a:cubicBezTo>
                      <a:pt x="87" y="7"/>
                      <a:pt x="88" y="7"/>
                      <a:pt x="90" y="8"/>
                    </a:cubicBezTo>
                    <a:close/>
                    <a:moveTo>
                      <a:pt x="92" y="16"/>
                    </a:moveTo>
                    <a:cubicBezTo>
                      <a:pt x="92" y="16"/>
                      <a:pt x="92" y="16"/>
                      <a:pt x="93" y="17"/>
                    </a:cubicBezTo>
                    <a:cubicBezTo>
                      <a:pt x="92" y="17"/>
                      <a:pt x="91" y="18"/>
                      <a:pt x="91" y="18"/>
                    </a:cubicBezTo>
                    <a:cubicBezTo>
                      <a:pt x="91" y="18"/>
                      <a:pt x="90" y="18"/>
                      <a:pt x="90" y="18"/>
                    </a:cubicBezTo>
                    <a:cubicBezTo>
                      <a:pt x="88" y="20"/>
                      <a:pt x="85" y="21"/>
                      <a:pt x="82" y="22"/>
                    </a:cubicBezTo>
                    <a:cubicBezTo>
                      <a:pt x="75" y="26"/>
                      <a:pt x="69" y="30"/>
                      <a:pt x="62" y="33"/>
                    </a:cubicBezTo>
                    <a:cubicBezTo>
                      <a:pt x="49" y="40"/>
                      <a:pt x="35" y="46"/>
                      <a:pt x="23" y="54"/>
                    </a:cubicBezTo>
                    <a:cubicBezTo>
                      <a:pt x="20" y="55"/>
                      <a:pt x="18" y="57"/>
                      <a:pt x="16" y="58"/>
                    </a:cubicBezTo>
                    <a:cubicBezTo>
                      <a:pt x="15" y="59"/>
                      <a:pt x="14" y="60"/>
                      <a:pt x="13" y="61"/>
                    </a:cubicBezTo>
                    <a:cubicBezTo>
                      <a:pt x="14" y="59"/>
                      <a:pt x="16" y="58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8" y="56"/>
                      <a:pt x="19" y="56"/>
                    </a:cubicBezTo>
                    <a:cubicBezTo>
                      <a:pt x="22" y="53"/>
                      <a:pt x="25" y="51"/>
                      <a:pt x="29" y="49"/>
                    </a:cubicBezTo>
                    <a:cubicBezTo>
                      <a:pt x="38" y="43"/>
                      <a:pt x="47" y="37"/>
                      <a:pt x="57" y="32"/>
                    </a:cubicBezTo>
                    <a:cubicBezTo>
                      <a:pt x="69" y="26"/>
                      <a:pt x="81" y="21"/>
                      <a:pt x="92" y="13"/>
                    </a:cubicBezTo>
                    <a:cubicBezTo>
                      <a:pt x="92" y="14"/>
                      <a:pt x="92" y="15"/>
                      <a:pt x="92" y="16"/>
                    </a:cubicBezTo>
                    <a:close/>
                    <a:moveTo>
                      <a:pt x="16" y="63"/>
                    </a:moveTo>
                    <a:cubicBezTo>
                      <a:pt x="23" y="59"/>
                      <a:pt x="31" y="55"/>
                      <a:pt x="39" y="51"/>
                    </a:cubicBezTo>
                    <a:cubicBezTo>
                      <a:pt x="47" y="46"/>
                      <a:pt x="54" y="42"/>
                      <a:pt x="63" y="38"/>
                    </a:cubicBezTo>
                    <a:cubicBezTo>
                      <a:pt x="70" y="34"/>
                      <a:pt x="78" y="31"/>
                      <a:pt x="86" y="27"/>
                    </a:cubicBezTo>
                    <a:cubicBezTo>
                      <a:pt x="92" y="24"/>
                      <a:pt x="97" y="21"/>
                      <a:pt x="103" y="18"/>
                    </a:cubicBezTo>
                    <a:cubicBezTo>
                      <a:pt x="102" y="18"/>
                      <a:pt x="101" y="19"/>
                      <a:pt x="100" y="20"/>
                    </a:cubicBezTo>
                    <a:cubicBezTo>
                      <a:pt x="96" y="22"/>
                      <a:pt x="92" y="24"/>
                      <a:pt x="88" y="27"/>
                    </a:cubicBezTo>
                    <a:cubicBezTo>
                      <a:pt x="79" y="32"/>
                      <a:pt x="69" y="36"/>
                      <a:pt x="60" y="41"/>
                    </a:cubicBezTo>
                    <a:cubicBezTo>
                      <a:pt x="51" y="45"/>
                      <a:pt x="42" y="50"/>
                      <a:pt x="33" y="55"/>
                    </a:cubicBezTo>
                    <a:cubicBezTo>
                      <a:pt x="26" y="59"/>
                      <a:pt x="18" y="63"/>
                      <a:pt x="12" y="68"/>
                    </a:cubicBezTo>
                    <a:cubicBezTo>
                      <a:pt x="12" y="68"/>
                      <a:pt x="12" y="67"/>
                      <a:pt x="11" y="67"/>
                    </a:cubicBezTo>
                    <a:cubicBezTo>
                      <a:pt x="12" y="66"/>
                      <a:pt x="13" y="66"/>
                      <a:pt x="14" y="65"/>
                    </a:cubicBezTo>
                    <a:cubicBezTo>
                      <a:pt x="14" y="65"/>
                      <a:pt x="15" y="64"/>
                      <a:pt x="16" y="63"/>
                    </a:cubicBezTo>
                    <a:close/>
                    <a:moveTo>
                      <a:pt x="15" y="70"/>
                    </a:moveTo>
                    <a:cubicBezTo>
                      <a:pt x="14" y="70"/>
                      <a:pt x="14" y="69"/>
                      <a:pt x="13" y="69"/>
                    </a:cubicBezTo>
                    <a:cubicBezTo>
                      <a:pt x="19" y="64"/>
                      <a:pt x="28" y="60"/>
                      <a:pt x="35" y="57"/>
                    </a:cubicBezTo>
                    <a:cubicBezTo>
                      <a:pt x="44" y="52"/>
                      <a:pt x="53" y="48"/>
                      <a:pt x="62" y="44"/>
                    </a:cubicBezTo>
                    <a:cubicBezTo>
                      <a:pt x="70" y="39"/>
                      <a:pt x="79" y="35"/>
                      <a:pt x="88" y="31"/>
                    </a:cubicBezTo>
                    <a:cubicBezTo>
                      <a:pt x="92" y="29"/>
                      <a:pt x="97" y="28"/>
                      <a:pt x="101" y="26"/>
                    </a:cubicBezTo>
                    <a:cubicBezTo>
                      <a:pt x="104" y="24"/>
                      <a:pt x="108" y="22"/>
                      <a:pt x="111" y="20"/>
                    </a:cubicBezTo>
                    <a:cubicBezTo>
                      <a:pt x="105" y="25"/>
                      <a:pt x="95" y="29"/>
                      <a:pt x="87" y="32"/>
                    </a:cubicBezTo>
                    <a:cubicBezTo>
                      <a:pt x="78" y="36"/>
                      <a:pt x="70" y="41"/>
                      <a:pt x="61" y="45"/>
                    </a:cubicBezTo>
                    <a:cubicBezTo>
                      <a:pt x="45" y="53"/>
                      <a:pt x="30" y="60"/>
                      <a:pt x="15" y="70"/>
                    </a:cubicBezTo>
                    <a:close/>
                    <a:moveTo>
                      <a:pt x="13" y="65"/>
                    </a:moveTo>
                    <a:cubicBezTo>
                      <a:pt x="12" y="65"/>
                      <a:pt x="12" y="65"/>
                      <a:pt x="12" y="66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1" y="65"/>
                      <a:pt x="11" y="64"/>
                    </a:cubicBezTo>
                    <a:cubicBezTo>
                      <a:pt x="16" y="59"/>
                      <a:pt x="22" y="55"/>
                      <a:pt x="29" y="51"/>
                    </a:cubicBezTo>
                    <a:cubicBezTo>
                      <a:pt x="37" y="47"/>
                      <a:pt x="44" y="43"/>
                      <a:pt x="53" y="39"/>
                    </a:cubicBezTo>
                    <a:cubicBezTo>
                      <a:pt x="60" y="35"/>
                      <a:pt x="67" y="32"/>
                      <a:pt x="75" y="27"/>
                    </a:cubicBezTo>
                    <a:cubicBezTo>
                      <a:pt x="75" y="27"/>
                      <a:pt x="76" y="27"/>
                      <a:pt x="76" y="26"/>
                    </a:cubicBezTo>
                    <a:cubicBezTo>
                      <a:pt x="75" y="27"/>
                      <a:pt x="74" y="28"/>
                      <a:pt x="74" y="28"/>
                    </a:cubicBezTo>
                    <a:cubicBezTo>
                      <a:pt x="66" y="33"/>
                      <a:pt x="57" y="37"/>
                      <a:pt x="49" y="41"/>
                    </a:cubicBezTo>
                    <a:cubicBezTo>
                      <a:pt x="42" y="45"/>
                      <a:pt x="34" y="49"/>
                      <a:pt x="27" y="54"/>
                    </a:cubicBezTo>
                    <a:cubicBezTo>
                      <a:pt x="24" y="57"/>
                      <a:pt x="20" y="59"/>
                      <a:pt x="17" y="61"/>
                    </a:cubicBezTo>
                    <a:cubicBezTo>
                      <a:pt x="16" y="62"/>
                      <a:pt x="14" y="64"/>
                      <a:pt x="13" y="65"/>
                    </a:cubicBezTo>
                    <a:close/>
                    <a:moveTo>
                      <a:pt x="41" y="37"/>
                    </a:moveTo>
                    <a:cubicBezTo>
                      <a:pt x="32" y="42"/>
                      <a:pt x="24" y="48"/>
                      <a:pt x="15" y="53"/>
                    </a:cubicBezTo>
                    <a:cubicBezTo>
                      <a:pt x="13" y="53"/>
                      <a:pt x="12" y="53"/>
                      <a:pt x="10" y="52"/>
                    </a:cubicBezTo>
                    <a:cubicBezTo>
                      <a:pt x="21" y="48"/>
                      <a:pt x="31" y="42"/>
                      <a:pt x="41" y="37"/>
                    </a:cubicBezTo>
                    <a:close/>
                    <a:moveTo>
                      <a:pt x="19" y="55"/>
                    </a:moveTo>
                    <a:cubicBezTo>
                      <a:pt x="19" y="55"/>
                      <a:pt x="19" y="55"/>
                      <a:pt x="19" y="55"/>
                    </a:cubicBezTo>
                    <a:cubicBezTo>
                      <a:pt x="18" y="54"/>
                      <a:pt x="18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22" y="51"/>
                      <a:pt x="27" y="48"/>
                      <a:pt x="31" y="45"/>
                    </a:cubicBezTo>
                    <a:cubicBezTo>
                      <a:pt x="36" y="43"/>
                      <a:pt x="40" y="40"/>
                      <a:pt x="45" y="38"/>
                    </a:cubicBezTo>
                    <a:cubicBezTo>
                      <a:pt x="36" y="43"/>
                      <a:pt x="26" y="48"/>
                      <a:pt x="19" y="55"/>
                    </a:cubicBezTo>
                    <a:close/>
                    <a:moveTo>
                      <a:pt x="66" y="27"/>
                    </a:moveTo>
                    <a:cubicBezTo>
                      <a:pt x="67" y="27"/>
                      <a:pt x="67" y="26"/>
                      <a:pt x="67" y="26"/>
                    </a:cubicBezTo>
                    <a:cubicBezTo>
                      <a:pt x="73" y="23"/>
                      <a:pt x="79" y="20"/>
                      <a:pt x="84" y="16"/>
                    </a:cubicBezTo>
                    <a:cubicBezTo>
                      <a:pt x="85" y="16"/>
                      <a:pt x="87" y="15"/>
                      <a:pt x="88" y="14"/>
                    </a:cubicBezTo>
                    <a:cubicBezTo>
                      <a:pt x="88" y="14"/>
                      <a:pt x="94" y="11"/>
                      <a:pt x="90" y="14"/>
                    </a:cubicBezTo>
                    <a:cubicBezTo>
                      <a:pt x="86" y="16"/>
                      <a:pt x="83" y="18"/>
                      <a:pt x="79" y="20"/>
                    </a:cubicBezTo>
                    <a:cubicBezTo>
                      <a:pt x="75" y="22"/>
                      <a:pt x="71" y="24"/>
                      <a:pt x="66" y="27"/>
                    </a:cubicBezTo>
                    <a:close/>
                    <a:moveTo>
                      <a:pt x="74" y="21"/>
                    </a:moveTo>
                    <a:cubicBezTo>
                      <a:pt x="68" y="25"/>
                      <a:pt x="61" y="29"/>
                      <a:pt x="54" y="33"/>
                    </a:cubicBezTo>
                    <a:cubicBezTo>
                      <a:pt x="49" y="35"/>
                      <a:pt x="44" y="38"/>
                      <a:pt x="39" y="40"/>
                    </a:cubicBezTo>
                    <a:cubicBezTo>
                      <a:pt x="31" y="44"/>
                      <a:pt x="24" y="49"/>
                      <a:pt x="16" y="53"/>
                    </a:cubicBezTo>
                    <a:cubicBezTo>
                      <a:pt x="25" y="48"/>
                      <a:pt x="33" y="42"/>
                      <a:pt x="42" y="37"/>
                    </a:cubicBezTo>
                    <a:cubicBezTo>
                      <a:pt x="51" y="32"/>
                      <a:pt x="60" y="27"/>
                      <a:pt x="69" y="22"/>
                    </a:cubicBezTo>
                    <a:cubicBezTo>
                      <a:pt x="76" y="18"/>
                      <a:pt x="84" y="14"/>
                      <a:pt x="90" y="8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1" y="9"/>
                      <a:pt x="92" y="11"/>
                      <a:pt x="92" y="12"/>
                    </a:cubicBezTo>
                    <a:cubicBezTo>
                      <a:pt x="86" y="13"/>
                      <a:pt x="80" y="18"/>
                      <a:pt x="74" y="21"/>
                    </a:cubicBezTo>
                    <a:close/>
                    <a:moveTo>
                      <a:pt x="76" y="17"/>
                    </a:moveTo>
                    <a:cubicBezTo>
                      <a:pt x="80" y="15"/>
                      <a:pt x="83" y="12"/>
                      <a:pt x="87" y="10"/>
                    </a:cubicBezTo>
                    <a:cubicBezTo>
                      <a:pt x="87" y="10"/>
                      <a:pt x="87" y="10"/>
                      <a:pt x="88" y="10"/>
                    </a:cubicBezTo>
                    <a:cubicBezTo>
                      <a:pt x="87" y="10"/>
                      <a:pt x="87" y="10"/>
                      <a:pt x="87" y="10"/>
                    </a:cubicBezTo>
                    <a:cubicBezTo>
                      <a:pt x="86" y="11"/>
                      <a:pt x="84" y="12"/>
                      <a:pt x="82" y="14"/>
                    </a:cubicBezTo>
                    <a:cubicBezTo>
                      <a:pt x="80" y="15"/>
                      <a:pt x="78" y="16"/>
                      <a:pt x="76" y="17"/>
                    </a:cubicBezTo>
                    <a:close/>
                    <a:moveTo>
                      <a:pt x="5" y="49"/>
                    </a:moveTo>
                    <a:cubicBezTo>
                      <a:pt x="15" y="42"/>
                      <a:pt x="27" y="36"/>
                      <a:pt x="38" y="30"/>
                    </a:cubicBezTo>
                    <a:cubicBezTo>
                      <a:pt x="40" y="29"/>
                      <a:pt x="42" y="27"/>
                      <a:pt x="44" y="26"/>
                    </a:cubicBezTo>
                    <a:cubicBezTo>
                      <a:pt x="41" y="28"/>
                      <a:pt x="38" y="29"/>
                      <a:pt x="35" y="31"/>
                    </a:cubicBezTo>
                    <a:cubicBezTo>
                      <a:pt x="25" y="37"/>
                      <a:pt x="15" y="43"/>
                      <a:pt x="6" y="50"/>
                    </a:cubicBezTo>
                    <a:cubicBezTo>
                      <a:pt x="5" y="50"/>
                      <a:pt x="5" y="49"/>
                      <a:pt x="5" y="49"/>
                    </a:cubicBezTo>
                    <a:close/>
                    <a:moveTo>
                      <a:pt x="3" y="43"/>
                    </a:moveTo>
                    <a:cubicBezTo>
                      <a:pt x="6" y="41"/>
                      <a:pt x="10" y="38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5" y="36"/>
                      <a:pt x="16" y="35"/>
                      <a:pt x="16" y="35"/>
                    </a:cubicBezTo>
                    <a:cubicBezTo>
                      <a:pt x="18" y="33"/>
                      <a:pt x="20" y="32"/>
                      <a:pt x="22" y="31"/>
                    </a:cubicBezTo>
                    <a:cubicBezTo>
                      <a:pt x="23" y="30"/>
                      <a:pt x="25" y="29"/>
                      <a:pt x="26" y="29"/>
                    </a:cubicBezTo>
                    <a:cubicBezTo>
                      <a:pt x="27" y="29"/>
                      <a:pt x="27" y="28"/>
                      <a:pt x="27" y="28"/>
                    </a:cubicBezTo>
                    <a:cubicBezTo>
                      <a:pt x="30" y="26"/>
                      <a:pt x="34" y="25"/>
                      <a:pt x="37" y="23"/>
                    </a:cubicBezTo>
                    <a:cubicBezTo>
                      <a:pt x="40" y="21"/>
                      <a:pt x="44" y="19"/>
                      <a:pt x="48" y="17"/>
                    </a:cubicBezTo>
                    <a:cubicBezTo>
                      <a:pt x="48" y="17"/>
                      <a:pt x="48" y="17"/>
                      <a:pt x="48" y="17"/>
                    </a:cubicBezTo>
                    <a:cubicBezTo>
                      <a:pt x="43" y="20"/>
                      <a:pt x="38" y="24"/>
                      <a:pt x="32" y="27"/>
                    </a:cubicBezTo>
                    <a:cubicBezTo>
                      <a:pt x="23" y="33"/>
                      <a:pt x="11" y="38"/>
                      <a:pt x="3" y="45"/>
                    </a:cubicBezTo>
                    <a:cubicBezTo>
                      <a:pt x="3" y="45"/>
                      <a:pt x="3" y="44"/>
                      <a:pt x="3" y="43"/>
                    </a:cubicBezTo>
                    <a:close/>
                    <a:moveTo>
                      <a:pt x="16" y="33"/>
                    </a:move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18" y="32"/>
                      <a:pt x="18" y="32"/>
                    </a:cubicBezTo>
                    <a:cubicBezTo>
                      <a:pt x="19" y="31"/>
                      <a:pt x="20" y="30"/>
                      <a:pt x="22" y="30"/>
                    </a:cubicBezTo>
                    <a:cubicBezTo>
                      <a:pt x="22" y="29"/>
                      <a:pt x="23" y="29"/>
                      <a:pt x="23" y="29"/>
                    </a:cubicBezTo>
                    <a:cubicBezTo>
                      <a:pt x="20" y="30"/>
                      <a:pt x="18" y="32"/>
                      <a:pt x="16" y="33"/>
                    </a:cubicBezTo>
                    <a:close/>
                    <a:moveTo>
                      <a:pt x="51" y="14"/>
                    </a:moveTo>
                    <a:cubicBezTo>
                      <a:pt x="55" y="12"/>
                      <a:pt x="58" y="10"/>
                      <a:pt x="62" y="8"/>
                    </a:cubicBezTo>
                    <a:cubicBezTo>
                      <a:pt x="58" y="11"/>
                      <a:pt x="54" y="13"/>
                      <a:pt x="50" y="16"/>
                    </a:cubicBezTo>
                    <a:cubicBezTo>
                      <a:pt x="50" y="16"/>
                      <a:pt x="51" y="15"/>
                      <a:pt x="51" y="15"/>
                    </a:cubicBezTo>
                    <a:cubicBezTo>
                      <a:pt x="51" y="15"/>
                      <a:pt x="51" y="14"/>
                      <a:pt x="51" y="14"/>
                    </a:cubicBezTo>
                    <a:close/>
                    <a:moveTo>
                      <a:pt x="27" y="26"/>
                    </a:moveTo>
                    <a:cubicBezTo>
                      <a:pt x="27" y="25"/>
                      <a:pt x="27" y="24"/>
                      <a:pt x="28" y="24"/>
                    </a:cubicBezTo>
                    <a:cubicBezTo>
                      <a:pt x="31" y="21"/>
                      <a:pt x="35" y="20"/>
                      <a:pt x="39" y="18"/>
                    </a:cubicBezTo>
                    <a:cubicBezTo>
                      <a:pt x="35" y="21"/>
                      <a:pt x="31" y="23"/>
                      <a:pt x="27" y="26"/>
                    </a:cubicBezTo>
                    <a:close/>
                    <a:moveTo>
                      <a:pt x="10" y="31"/>
                    </a:moveTo>
                    <a:cubicBezTo>
                      <a:pt x="10" y="30"/>
                      <a:pt x="9" y="30"/>
                      <a:pt x="8" y="29"/>
                    </a:cubicBezTo>
                    <a:cubicBezTo>
                      <a:pt x="12" y="28"/>
                      <a:pt x="14" y="26"/>
                      <a:pt x="17" y="24"/>
                    </a:cubicBezTo>
                    <a:cubicBezTo>
                      <a:pt x="20" y="21"/>
                      <a:pt x="18" y="23"/>
                      <a:pt x="16" y="25"/>
                    </a:cubicBezTo>
                    <a:cubicBezTo>
                      <a:pt x="14" y="26"/>
                      <a:pt x="12" y="28"/>
                      <a:pt x="10" y="30"/>
                    </a:cubicBezTo>
                    <a:cubicBezTo>
                      <a:pt x="10" y="31"/>
                      <a:pt x="10" y="31"/>
                      <a:pt x="10" y="31"/>
                    </a:cubicBezTo>
                    <a:close/>
                    <a:moveTo>
                      <a:pt x="10" y="28"/>
                    </a:moveTo>
                    <a:cubicBezTo>
                      <a:pt x="9" y="27"/>
                      <a:pt x="9" y="27"/>
                      <a:pt x="10" y="27"/>
                    </a:cubicBezTo>
                    <a:cubicBezTo>
                      <a:pt x="11" y="26"/>
                      <a:pt x="12" y="25"/>
                      <a:pt x="12" y="25"/>
                    </a:cubicBezTo>
                    <a:cubicBezTo>
                      <a:pt x="14" y="23"/>
                      <a:pt x="16" y="21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20"/>
                      <a:pt x="19" y="20"/>
                      <a:pt x="20" y="21"/>
                    </a:cubicBezTo>
                    <a:cubicBezTo>
                      <a:pt x="16" y="23"/>
                      <a:pt x="13" y="26"/>
                      <a:pt x="10" y="28"/>
                    </a:cubicBezTo>
                    <a:close/>
                    <a:moveTo>
                      <a:pt x="7" y="27"/>
                    </a:moveTo>
                    <a:cubicBezTo>
                      <a:pt x="10" y="25"/>
                      <a:pt x="13" y="22"/>
                      <a:pt x="16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7" y="28"/>
                      <a:pt x="7" y="27"/>
                      <a:pt x="7" y="27"/>
                    </a:cubicBezTo>
                    <a:close/>
                    <a:moveTo>
                      <a:pt x="13" y="35"/>
                    </a:moveTo>
                    <a:cubicBezTo>
                      <a:pt x="10" y="38"/>
                      <a:pt x="6" y="40"/>
                      <a:pt x="3" y="42"/>
                    </a:cubicBezTo>
                    <a:cubicBezTo>
                      <a:pt x="4" y="38"/>
                      <a:pt x="9" y="35"/>
                      <a:pt x="13" y="35"/>
                    </a:cubicBezTo>
                    <a:close/>
                    <a:moveTo>
                      <a:pt x="15" y="58"/>
                    </a:moveTo>
                    <a:cubicBezTo>
                      <a:pt x="14" y="59"/>
                      <a:pt x="12" y="61"/>
                      <a:pt x="11" y="62"/>
                    </a:cubicBezTo>
                    <a:cubicBezTo>
                      <a:pt x="11" y="62"/>
                      <a:pt x="11" y="62"/>
                      <a:pt x="12" y="61"/>
                    </a:cubicBezTo>
                    <a:cubicBezTo>
                      <a:pt x="12" y="60"/>
                      <a:pt x="14" y="59"/>
                      <a:pt x="15" y="58"/>
                    </a:cubicBezTo>
                    <a:close/>
                    <a:moveTo>
                      <a:pt x="19" y="72"/>
                    </a:moveTo>
                    <a:cubicBezTo>
                      <a:pt x="24" y="67"/>
                      <a:pt x="32" y="65"/>
                      <a:pt x="39" y="62"/>
                    </a:cubicBezTo>
                    <a:cubicBezTo>
                      <a:pt x="46" y="58"/>
                      <a:pt x="54" y="54"/>
                      <a:pt x="62" y="50"/>
                    </a:cubicBezTo>
                    <a:cubicBezTo>
                      <a:pt x="70" y="46"/>
                      <a:pt x="78" y="42"/>
                      <a:pt x="86" y="39"/>
                    </a:cubicBezTo>
                    <a:cubicBezTo>
                      <a:pt x="94" y="36"/>
                      <a:pt x="101" y="31"/>
                      <a:pt x="109" y="28"/>
                    </a:cubicBezTo>
                    <a:cubicBezTo>
                      <a:pt x="111" y="28"/>
                      <a:pt x="112" y="27"/>
                      <a:pt x="110" y="28"/>
                    </a:cubicBezTo>
                    <a:cubicBezTo>
                      <a:pt x="108" y="29"/>
                      <a:pt x="106" y="30"/>
                      <a:pt x="104" y="31"/>
                    </a:cubicBezTo>
                    <a:cubicBezTo>
                      <a:pt x="101" y="33"/>
                      <a:pt x="97" y="35"/>
                      <a:pt x="94" y="37"/>
                    </a:cubicBezTo>
                    <a:cubicBezTo>
                      <a:pt x="86" y="41"/>
                      <a:pt x="79" y="44"/>
                      <a:pt x="71" y="48"/>
                    </a:cubicBezTo>
                    <a:cubicBezTo>
                      <a:pt x="64" y="52"/>
                      <a:pt x="57" y="56"/>
                      <a:pt x="50" y="59"/>
                    </a:cubicBezTo>
                    <a:cubicBezTo>
                      <a:pt x="42" y="64"/>
                      <a:pt x="34" y="67"/>
                      <a:pt x="27" y="72"/>
                    </a:cubicBezTo>
                    <a:cubicBezTo>
                      <a:pt x="24" y="72"/>
                      <a:pt x="21" y="72"/>
                      <a:pt x="19" y="72"/>
                    </a:cubicBezTo>
                    <a:close/>
                    <a:moveTo>
                      <a:pt x="114" y="31"/>
                    </a:moveTo>
                    <a:cubicBezTo>
                      <a:pt x="112" y="33"/>
                      <a:pt x="109" y="34"/>
                      <a:pt x="107" y="36"/>
                    </a:cubicBezTo>
                    <a:cubicBezTo>
                      <a:pt x="100" y="40"/>
                      <a:pt x="93" y="44"/>
                      <a:pt x="86" y="47"/>
                    </a:cubicBezTo>
                    <a:cubicBezTo>
                      <a:pt x="73" y="53"/>
                      <a:pt x="60" y="59"/>
                      <a:pt x="46" y="66"/>
                    </a:cubicBezTo>
                    <a:cubicBezTo>
                      <a:pt x="45" y="66"/>
                      <a:pt x="43" y="67"/>
                      <a:pt x="42" y="68"/>
                    </a:cubicBezTo>
                    <a:cubicBezTo>
                      <a:pt x="40" y="69"/>
                      <a:pt x="38" y="70"/>
                      <a:pt x="36" y="71"/>
                    </a:cubicBezTo>
                    <a:cubicBezTo>
                      <a:pt x="36" y="71"/>
                      <a:pt x="36" y="70"/>
                      <a:pt x="36" y="70"/>
                    </a:cubicBezTo>
                    <a:cubicBezTo>
                      <a:pt x="39" y="69"/>
                      <a:pt x="42" y="67"/>
                      <a:pt x="45" y="66"/>
                    </a:cubicBezTo>
                    <a:cubicBezTo>
                      <a:pt x="52" y="63"/>
                      <a:pt x="59" y="59"/>
                      <a:pt x="66" y="56"/>
                    </a:cubicBezTo>
                    <a:cubicBezTo>
                      <a:pt x="80" y="49"/>
                      <a:pt x="94" y="43"/>
                      <a:pt x="107" y="35"/>
                    </a:cubicBezTo>
                    <a:cubicBezTo>
                      <a:pt x="110" y="34"/>
                      <a:pt x="112" y="32"/>
                      <a:pt x="114" y="31"/>
                    </a:cubicBezTo>
                    <a:cubicBezTo>
                      <a:pt x="114" y="31"/>
                      <a:pt x="114" y="31"/>
                      <a:pt x="114" y="31"/>
                    </a:cubicBezTo>
                    <a:close/>
                    <a:moveTo>
                      <a:pt x="126" y="36"/>
                    </a:moveTo>
                    <a:cubicBezTo>
                      <a:pt x="126" y="37"/>
                      <a:pt x="126" y="37"/>
                      <a:pt x="127" y="38"/>
                    </a:cubicBezTo>
                    <a:cubicBezTo>
                      <a:pt x="111" y="45"/>
                      <a:pt x="94" y="50"/>
                      <a:pt x="78" y="57"/>
                    </a:cubicBezTo>
                    <a:cubicBezTo>
                      <a:pt x="70" y="61"/>
                      <a:pt x="61" y="65"/>
                      <a:pt x="53" y="69"/>
                    </a:cubicBezTo>
                    <a:cubicBezTo>
                      <a:pt x="49" y="71"/>
                      <a:pt x="45" y="72"/>
                      <a:pt x="42" y="74"/>
                    </a:cubicBezTo>
                    <a:cubicBezTo>
                      <a:pt x="54" y="67"/>
                      <a:pt x="67" y="61"/>
                      <a:pt x="79" y="55"/>
                    </a:cubicBezTo>
                    <a:cubicBezTo>
                      <a:pt x="95" y="48"/>
                      <a:pt x="111" y="44"/>
                      <a:pt x="126" y="36"/>
                    </a:cubicBezTo>
                    <a:close/>
                    <a:moveTo>
                      <a:pt x="73" y="75"/>
                    </a:moveTo>
                    <a:cubicBezTo>
                      <a:pt x="73" y="74"/>
                      <a:pt x="72" y="73"/>
                      <a:pt x="71" y="73"/>
                    </a:cubicBezTo>
                    <a:cubicBezTo>
                      <a:pt x="75" y="71"/>
                      <a:pt x="80" y="70"/>
                      <a:pt x="84" y="68"/>
                    </a:cubicBezTo>
                    <a:cubicBezTo>
                      <a:pt x="94" y="65"/>
                      <a:pt x="105" y="62"/>
                      <a:pt x="114" y="58"/>
                    </a:cubicBezTo>
                    <a:cubicBezTo>
                      <a:pt x="117" y="57"/>
                      <a:pt x="120" y="55"/>
                      <a:pt x="122" y="54"/>
                    </a:cubicBezTo>
                    <a:cubicBezTo>
                      <a:pt x="120" y="55"/>
                      <a:pt x="118" y="57"/>
                      <a:pt x="115" y="58"/>
                    </a:cubicBezTo>
                    <a:cubicBezTo>
                      <a:pt x="111" y="59"/>
                      <a:pt x="107" y="61"/>
                      <a:pt x="102" y="63"/>
                    </a:cubicBezTo>
                    <a:cubicBezTo>
                      <a:pt x="97" y="65"/>
                      <a:pt x="92" y="67"/>
                      <a:pt x="87" y="69"/>
                    </a:cubicBezTo>
                    <a:cubicBezTo>
                      <a:pt x="82" y="71"/>
                      <a:pt x="78" y="73"/>
                      <a:pt x="73" y="75"/>
                    </a:cubicBezTo>
                    <a:close/>
                    <a:moveTo>
                      <a:pt x="51" y="75"/>
                    </a:moveTo>
                    <a:cubicBezTo>
                      <a:pt x="55" y="75"/>
                      <a:pt x="58" y="74"/>
                      <a:pt x="62" y="73"/>
                    </a:cubicBezTo>
                    <a:cubicBezTo>
                      <a:pt x="68" y="70"/>
                      <a:pt x="74" y="67"/>
                      <a:pt x="80" y="65"/>
                    </a:cubicBezTo>
                    <a:cubicBezTo>
                      <a:pt x="92" y="60"/>
                      <a:pt x="105" y="56"/>
                      <a:pt x="118" y="51"/>
                    </a:cubicBezTo>
                    <a:cubicBezTo>
                      <a:pt x="107" y="55"/>
                      <a:pt x="97" y="60"/>
                      <a:pt x="87" y="64"/>
                    </a:cubicBezTo>
                    <a:cubicBezTo>
                      <a:pt x="76" y="69"/>
                      <a:pt x="64" y="72"/>
                      <a:pt x="54" y="78"/>
                    </a:cubicBezTo>
                    <a:cubicBezTo>
                      <a:pt x="53" y="77"/>
                      <a:pt x="52" y="77"/>
                      <a:pt x="51" y="75"/>
                    </a:cubicBezTo>
                    <a:close/>
                    <a:moveTo>
                      <a:pt x="54" y="78"/>
                    </a:moveTo>
                    <a:cubicBezTo>
                      <a:pt x="59" y="77"/>
                      <a:pt x="64" y="75"/>
                      <a:pt x="69" y="73"/>
                    </a:cubicBezTo>
                    <a:cubicBezTo>
                      <a:pt x="69" y="73"/>
                      <a:pt x="68" y="73"/>
                      <a:pt x="68" y="73"/>
                    </a:cubicBezTo>
                    <a:cubicBezTo>
                      <a:pt x="64" y="75"/>
                      <a:pt x="59" y="77"/>
                      <a:pt x="54" y="78"/>
                    </a:cubicBezTo>
                    <a:close/>
                    <a:moveTo>
                      <a:pt x="108" y="59"/>
                    </a:moveTo>
                    <a:cubicBezTo>
                      <a:pt x="102" y="61"/>
                      <a:pt x="96" y="64"/>
                      <a:pt x="90" y="66"/>
                    </a:cubicBezTo>
                    <a:cubicBezTo>
                      <a:pt x="83" y="68"/>
                      <a:pt x="77" y="70"/>
                      <a:pt x="71" y="72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6" y="70"/>
                      <a:pt x="82" y="67"/>
                      <a:pt x="87" y="65"/>
                    </a:cubicBezTo>
                    <a:cubicBezTo>
                      <a:pt x="93" y="62"/>
                      <a:pt x="99" y="60"/>
                      <a:pt x="105" y="57"/>
                    </a:cubicBezTo>
                    <a:cubicBezTo>
                      <a:pt x="110" y="55"/>
                      <a:pt x="116" y="54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1" y="51"/>
                      <a:pt x="122" y="52"/>
                      <a:pt x="123" y="53"/>
                    </a:cubicBezTo>
                    <a:cubicBezTo>
                      <a:pt x="118" y="55"/>
                      <a:pt x="113" y="57"/>
                      <a:pt x="108" y="59"/>
                    </a:cubicBezTo>
                    <a:close/>
                    <a:moveTo>
                      <a:pt x="120" y="48"/>
                    </a:moveTo>
                    <a:cubicBezTo>
                      <a:pt x="119" y="49"/>
                      <a:pt x="119" y="49"/>
                      <a:pt x="120" y="50"/>
                    </a:cubicBezTo>
                    <a:cubicBezTo>
                      <a:pt x="119" y="50"/>
                      <a:pt x="119" y="50"/>
                      <a:pt x="119" y="50"/>
                    </a:cubicBezTo>
                    <a:cubicBezTo>
                      <a:pt x="107" y="54"/>
                      <a:pt x="94" y="59"/>
                      <a:pt x="81" y="64"/>
                    </a:cubicBezTo>
                    <a:cubicBezTo>
                      <a:pt x="76" y="66"/>
                      <a:pt x="70" y="68"/>
                      <a:pt x="65" y="70"/>
                    </a:cubicBezTo>
                    <a:cubicBezTo>
                      <a:pt x="62" y="72"/>
                      <a:pt x="59" y="73"/>
                      <a:pt x="56" y="74"/>
                    </a:cubicBezTo>
                    <a:cubicBezTo>
                      <a:pt x="56" y="74"/>
                      <a:pt x="51" y="76"/>
                      <a:pt x="52" y="75"/>
                    </a:cubicBezTo>
                    <a:cubicBezTo>
                      <a:pt x="54" y="74"/>
                      <a:pt x="56" y="73"/>
                      <a:pt x="58" y="72"/>
                    </a:cubicBezTo>
                    <a:cubicBezTo>
                      <a:pt x="71" y="67"/>
                      <a:pt x="83" y="62"/>
                      <a:pt x="96" y="57"/>
                    </a:cubicBezTo>
                    <a:cubicBezTo>
                      <a:pt x="104" y="54"/>
                      <a:pt x="112" y="52"/>
                      <a:pt x="120" y="48"/>
                    </a:cubicBezTo>
                    <a:cubicBezTo>
                      <a:pt x="120" y="48"/>
                      <a:pt x="120" y="48"/>
                      <a:pt x="120" y="48"/>
                    </a:cubicBezTo>
                    <a:close/>
                    <a:moveTo>
                      <a:pt x="125" y="43"/>
                    </a:moveTo>
                    <a:cubicBezTo>
                      <a:pt x="119" y="45"/>
                      <a:pt x="113" y="48"/>
                      <a:pt x="106" y="51"/>
                    </a:cubicBezTo>
                    <a:cubicBezTo>
                      <a:pt x="100" y="53"/>
                      <a:pt x="93" y="55"/>
                      <a:pt x="87" y="58"/>
                    </a:cubicBezTo>
                    <a:cubicBezTo>
                      <a:pt x="81" y="60"/>
                      <a:pt x="75" y="62"/>
                      <a:pt x="70" y="65"/>
                    </a:cubicBezTo>
                    <a:cubicBezTo>
                      <a:pt x="77" y="61"/>
                      <a:pt x="84" y="58"/>
                      <a:pt x="92" y="55"/>
                    </a:cubicBezTo>
                    <a:cubicBezTo>
                      <a:pt x="98" y="52"/>
                      <a:pt x="105" y="50"/>
                      <a:pt x="111" y="47"/>
                    </a:cubicBezTo>
                    <a:cubicBezTo>
                      <a:pt x="116" y="45"/>
                      <a:pt x="123" y="43"/>
                      <a:pt x="127" y="39"/>
                    </a:cubicBezTo>
                    <a:cubicBezTo>
                      <a:pt x="127" y="41"/>
                      <a:pt x="126" y="42"/>
                      <a:pt x="125" y="43"/>
                    </a:cubicBezTo>
                    <a:close/>
                    <a:moveTo>
                      <a:pt x="25" y="89"/>
                    </a:moveTo>
                    <a:cubicBezTo>
                      <a:pt x="26" y="89"/>
                      <a:pt x="26" y="89"/>
                      <a:pt x="26" y="89"/>
                    </a:cubicBezTo>
                    <a:cubicBezTo>
                      <a:pt x="26" y="89"/>
                      <a:pt x="25" y="89"/>
                      <a:pt x="25" y="89"/>
                    </a:cubicBezTo>
                    <a:cubicBezTo>
                      <a:pt x="25" y="89"/>
                      <a:pt x="25" y="89"/>
                      <a:pt x="25" y="89"/>
                    </a:cubicBezTo>
                    <a:close/>
                    <a:moveTo>
                      <a:pt x="30" y="87"/>
                    </a:moveTo>
                    <a:cubicBezTo>
                      <a:pt x="29" y="88"/>
                      <a:pt x="27" y="88"/>
                      <a:pt x="26" y="88"/>
                    </a:cubicBezTo>
                    <a:cubicBezTo>
                      <a:pt x="27" y="87"/>
                      <a:pt x="28" y="86"/>
                      <a:pt x="28" y="85"/>
                    </a:cubicBezTo>
                    <a:cubicBezTo>
                      <a:pt x="32" y="84"/>
                      <a:pt x="35" y="83"/>
                      <a:pt x="38" y="82"/>
                    </a:cubicBezTo>
                    <a:cubicBezTo>
                      <a:pt x="35" y="84"/>
                      <a:pt x="33" y="86"/>
                      <a:pt x="30" y="87"/>
                    </a:cubicBezTo>
                    <a:close/>
                    <a:moveTo>
                      <a:pt x="76" y="56"/>
                    </a:moveTo>
                    <a:cubicBezTo>
                      <a:pt x="61" y="63"/>
                      <a:pt x="47" y="70"/>
                      <a:pt x="34" y="78"/>
                    </a:cubicBezTo>
                    <a:cubicBezTo>
                      <a:pt x="34" y="77"/>
                      <a:pt x="35" y="76"/>
                      <a:pt x="35" y="75"/>
                    </a:cubicBezTo>
                    <a:cubicBezTo>
                      <a:pt x="51" y="67"/>
                      <a:pt x="67" y="60"/>
                      <a:pt x="83" y="53"/>
                    </a:cubicBezTo>
                    <a:cubicBezTo>
                      <a:pt x="91" y="50"/>
                      <a:pt x="99" y="47"/>
                      <a:pt x="107" y="43"/>
                    </a:cubicBezTo>
                    <a:cubicBezTo>
                      <a:pt x="111" y="42"/>
                      <a:pt x="115" y="40"/>
                      <a:pt x="118" y="39"/>
                    </a:cubicBezTo>
                    <a:cubicBezTo>
                      <a:pt x="119" y="39"/>
                      <a:pt x="119" y="38"/>
                      <a:pt x="119" y="38"/>
                    </a:cubicBezTo>
                    <a:cubicBezTo>
                      <a:pt x="105" y="45"/>
                      <a:pt x="90" y="50"/>
                      <a:pt x="76" y="56"/>
                    </a:cubicBezTo>
                    <a:close/>
                    <a:moveTo>
                      <a:pt x="36" y="73"/>
                    </a:moveTo>
                    <a:cubicBezTo>
                      <a:pt x="36" y="73"/>
                      <a:pt x="35" y="73"/>
                      <a:pt x="35" y="73"/>
                    </a:cubicBezTo>
                    <a:cubicBezTo>
                      <a:pt x="35" y="73"/>
                      <a:pt x="35" y="73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41" y="70"/>
                      <a:pt x="47" y="66"/>
                      <a:pt x="52" y="64"/>
                    </a:cubicBezTo>
                    <a:cubicBezTo>
                      <a:pt x="56" y="62"/>
                      <a:pt x="60" y="60"/>
                      <a:pt x="64" y="58"/>
                    </a:cubicBezTo>
                    <a:cubicBezTo>
                      <a:pt x="79" y="52"/>
                      <a:pt x="93" y="46"/>
                      <a:pt x="107" y="39"/>
                    </a:cubicBezTo>
                    <a:cubicBezTo>
                      <a:pt x="110" y="38"/>
                      <a:pt x="113" y="36"/>
                      <a:pt x="116" y="34"/>
                    </a:cubicBezTo>
                    <a:cubicBezTo>
                      <a:pt x="117" y="34"/>
                      <a:pt x="117" y="34"/>
                      <a:pt x="117" y="34"/>
                    </a:cubicBezTo>
                    <a:cubicBezTo>
                      <a:pt x="111" y="38"/>
                      <a:pt x="105" y="41"/>
                      <a:pt x="98" y="44"/>
                    </a:cubicBezTo>
                    <a:cubicBezTo>
                      <a:pt x="85" y="50"/>
                      <a:pt x="72" y="56"/>
                      <a:pt x="59" y="62"/>
                    </a:cubicBezTo>
                    <a:cubicBezTo>
                      <a:pt x="51" y="66"/>
                      <a:pt x="44" y="69"/>
                      <a:pt x="36" y="73"/>
                    </a:cubicBezTo>
                    <a:close/>
                    <a:moveTo>
                      <a:pt x="112" y="29"/>
                    </a:moveTo>
                    <a:cubicBezTo>
                      <a:pt x="112" y="30"/>
                      <a:pt x="112" y="30"/>
                      <a:pt x="112" y="31"/>
                    </a:cubicBezTo>
                    <a:cubicBezTo>
                      <a:pt x="112" y="31"/>
                      <a:pt x="112" y="31"/>
                      <a:pt x="113" y="31"/>
                    </a:cubicBezTo>
                    <a:cubicBezTo>
                      <a:pt x="108" y="34"/>
                      <a:pt x="103" y="37"/>
                      <a:pt x="99" y="39"/>
                    </a:cubicBezTo>
                    <a:cubicBezTo>
                      <a:pt x="91" y="43"/>
                      <a:pt x="83" y="47"/>
                      <a:pt x="75" y="50"/>
                    </a:cubicBezTo>
                    <a:cubicBezTo>
                      <a:pt x="68" y="54"/>
                      <a:pt x="60" y="58"/>
                      <a:pt x="52" y="61"/>
                    </a:cubicBezTo>
                    <a:cubicBezTo>
                      <a:pt x="46" y="64"/>
                      <a:pt x="41" y="67"/>
                      <a:pt x="35" y="70"/>
                    </a:cubicBezTo>
                    <a:cubicBezTo>
                      <a:pt x="35" y="69"/>
                      <a:pt x="34" y="69"/>
                      <a:pt x="34" y="70"/>
                    </a:cubicBezTo>
                    <a:cubicBezTo>
                      <a:pt x="33" y="70"/>
                      <a:pt x="31" y="71"/>
                      <a:pt x="30" y="71"/>
                    </a:cubicBezTo>
                    <a:cubicBezTo>
                      <a:pt x="32" y="70"/>
                      <a:pt x="35" y="68"/>
                      <a:pt x="37" y="67"/>
                    </a:cubicBezTo>
                    <a:cubicBezTo>
                      <a:pt x="41" y="65"/>
                      <a:pt x="44" y="63"/>
                      <a:pt x="48" y="61"/>
                    </a:cubicBezTo>
                    <a:cubicBezTo>
                      <a:pt x="56" y="57"/>
                      <a:pt x="63" y="54"/>
                      <a:pt x="70" y="49"/>
                    </a:cubicBezTo>
                    <a:cubicBezTo>
                      <a:pt x="78" y="45"/>
                      <a:pt x="85" y="42"/>
                      <a:pt x="92" y="38"/>
                    </a:cubicBezTo>
                    <a:cubicBezTo>
                      <a:pt x="99" y="35"/>
                      <a:pt x="107" y="32"/>
                      <a:pt x="113" y="27"/>
                    </a:cubicBezTo>
                    <a:cubicBezTo>
                      <a:pt x="112" y="28"/>
                      <a:pt x="112" y="29"/>
                      <a:pt x="112" y="29"/>
                    </a:cubicBezTo>
                    <a:close/>
                    <a:moveTo>
                      <a:pt x="40" y="81"/>
                    </a:moveTo>
                    <a:cubicBezTo>
                      <a:pt x="37" y="82"/>
                      <a:pt x="33" y="83"/>
                      <a:pt x="29" y="84"/>
                    </a:cubicBezTo>
                    <a:cubicBezTo>
                      <a:pt x="30" y="84"/>
                      <a:pt x="30" y="83"/>
                      <a:pt x="30" y="83"/>
                    </a:cubicBezTo>
                    <a:cubicBezTo>
                      <a:pt x="33" y="82"/>
                      <a:pt x="35" y="81"/>
                      <a:pt x="37" y="80"/>
                    </a:cubicBezTo>
                    <a:cubicBezTo>
                      <a:pt x="38" y="80"/>
                      <a:pt x="39" y="79"/>
                      <a:pt x="41" y="78"/>
                    </a:cubicBezTo>
                    <a:cubicBezTo>
                      <a:pt x="42" y="77"/>
                      <a:pt x="44" y="77"/>
                      <a:pt x="45" y="76"/>
                    </a:cubicBezTo>
                    <a:cubicBezTo>
                      <a:pt x="44" y="78"/>
                      <a:pt x="42" y="79"/>
                      <a:pt x="40" y="81"/>
                    </a:cubicBezTo>
                    <a:close/>
                    <a:moveTo>
                      <a:pt x="46" y="75"/>
                    </a:moveTo>
                    <a:cubicBezTo>
                      <a:pt x="46" y="75"/>
                      <a:pt x="46" y="75"/>
                      <a:pt x="46" y="75"/>
                    </a:cubicBezTo>
                    <a:cubicBezTo>
                      <a:pt x="41" y="77"/>
                      <a:pt x="36" y="80"/>
                      <a:pt x="31" y="82"/>
                    </a:cubicBezTo>
                    <a:cubicBezTo>
                      <a:pt x="32" y="81"/>
                      <a:pt x="32" y="81"/>
                      <a:pt x="33" y="80"/>
                    </a:cubicBezTo>
                    <a:cubicBezTo>
                      <a:pt x="38" y="77"/>
                      <a:pt x="43" y="74"/>
                      <a:pt x="48" y="72"/>
                    </a:cubicBezTo>
                    <a:cubicBezTo>
                      <a:pt x="55" y="69"/>
                      <a:pt x="62" y="66"/>
                      <a:pt x="68" y="63"/>
                    </a:cubicBezTo>
                    <a:cubicBezTo>
                      <a:pt x="83" y="56"/>
                      <a:pt x="97" y="51"/>
                      <a:pt x="112" y="45"/>
                    </a:cubicBezTo>
                    <a:cubicBezTo>
                      <a:pt x="115" y="44"/>
                      <a:pt x="118" y="43"/>
                      <a:pt x="120" y="42"/>
                    </a:cubicBezTo>
                    <a:cubicBezTo>
                      <a:pt x="122" y="41"/>
                      <a:pt x="124" y="40"/>
                      <a:pt x="125" y="40"/>
                    </a:cubicBezTo>
                    <a:cubicBezTo>
                      <a:pt x="128" y="38"/>
                      <a:pt x="121" y="42"/>
                      <a:pt x="121" y="42"/>
                    </a:cubicBezTo>
                    <a:cubicBezTo>
                      <a:pt x="114" y="44"/>
                      <a:pt x="107" y="48"/>
                      <a:pt x="100" y="50"/>
                    </a:cubicBezTo>
                    <a:cubicBezTo>
                      <a:pt x="87" y="56"/>
                      <a:pt x="73" y="62"/>
                      <a:pt x="60" y="68"/>
                    </a:cubicBezTo>
                    <a:cubicBezTo>
                      <a:pt x="59" y="68"/>
                      <a:pt x="59" y="69"/>
                      <a:pt x="59" y="69"/>
                    </a:cubicBezTo>
                    <a:cubicBezTo>
                      <a:pt x="56" y="70"/>
                      <a:pt x="53" y="71"/>
                      <a:pt x="50" y="73"/>
                    </a:cubicBezTo>
                    <a:cubicBezTo>
                      <a:pt x="50" y="73"/>
                      <a:pt x="49" y="73"/>
                      <a:pt x="49" y="73"/>
                    </a:cubicBezTo>
                    <a:cubicBezTo>
                      <a:pt x="49" y="73"/>
                      <a:pt x="48" y="73"/>
                      <a:pt x="48" y="73"/>
                    </a:cubicBezTo>
                    <a:cubicBezTo>
                      <a:pt x="47" y="74"/>
                      <a:pt x="47" y="74"/>
                      <a:pt x="46" y="75"/>
                    </a:cubicBezTo>
                    <a:close/>
                    <a:moveTo>
                      <a:pt x="50" y="74"/>
                    </a:moveTo>
                    <a:cubicBezTo>
                      <a:pt x="53" y="72"/>
                      <a:pt x="55" y="71"/>
                      <a:pt x="58" y="70"/>
                    </a:cubicBezTo>
                    <a:cubicBezTo>
                      <a:pt x="58" y="70"/>
                      <a:pt x="59" y="70"/>
                      <a:pt x="59" y="70"/>
                    </a:cubicBezTo>
                    <a:cubicBezTo>
                      <a:pt x="65" y="67"/>
                      <a:pt x="72" y="65"/>
                      <a:pt x="79" y="62"/>
                    </a:cubicBezTo>
                    <a:cubicBezTo>
                      <a:pt x="86" y="59"/>
                      <a:pt x="92" y="56"/>
                      <a:pt x="99" y="54"/>
                    </a:cubicBezTo>
                    <a:cubicBezTo>
                      <a:pt x="106" y="51"/>
                      <a:pt x="113" y="49"/>
                      <a:pt x="120" y="46"/>
                    </a:cubicBezTo>
                    <a:cubicBezTo>
                      <a:pt x="119" y="46"/>
                      <a:pt x="125" y="43"/>
                      <a:pt x="125" y="44"/>
                    </a:cubicBezTo>
                    <a:cubicBezTo>
                      <a:pt x="125" y="44"/>
                      <a:pt x="125" y="44"/>
                      <a:pt x="125" y="44"/>
                    </a:cubicBezTo>
                    <a:cubicBezTo>
                      <a:pt x="124" y="44"/>
                      <a:pt x="124" y="44"/>
                      <a:pt x="124" y="45"/>
                    </a:cubicBezTo>
                    <a:cubicBezTo>
                      <a:pt x="123" y="46"/>
                      <a:pt x="121" y="46"/>
                      <a:pt x="120" y="47"/>
                    </a:cubicBezTo>
                    <a:cubicBezTo>
                      <a:pt x="117" y="49"/>
                      <a:pt x="113" y="50"/>
                      <a:pt x="110" y="51"/>
                    </a:cubicBezTo>
                    <a:cubicBezTo>
                      <a:pt x="103" y="54"/>
                      <a:pt x="96" y="56"/>
                      <a:pt x="89" y="59"/>
                    </a:cubicBezTo>
                    <a:cubicBezTo>
                      <a:pt x="76" y="64"/>
                      <a:pt x="63" y="69"/>
                      <a:pt x="51" y="75"/>
                    </a:cubicBezTo>
                    <a:cubicBezTo>
                      <a:pt x="51" y="74"/>
                      <a:pt x="51" y="74"/>
                      <a:pt x="50" y="74"/>
                    </a:cubicBezTo>
                    <a:cubicBezTo>
                      <a:pt x="50" y="74"/>
                      <a:pt x="50" y="74"/>
                      <a:pt x="50" y="74"/>
                    </a:cubicBezTo>
                    <a:close/>
                    <a:moveTo>
                      <a:pt x="55" y="79"/>
                    </a:moveTo>
                    <a:cubicBezTo>
                      <a:pt x="59" y="77"/>
                      <a:pt x="63" y="75"/>
                      <a:pt x="67" y="74"/>
                    </a:cubicBezTo>
                    <a:cubicBezTo>
                      <a:pt x="67" y="74"/>
                      <a:pt x="68" y="74"/>
                      <a:pt x="68" y="74"/>
                    </a:cubicBezTo>
                    <a:cubicBezTo>
                      <a:pt x="65" y="79"/>
                      <a:pt x="59" y="81"/>
                      <a:pt x="55" y="79"/>
                    </a:cubicBezTo>
                    <a:close/>
                    <a:moveTo>
                      <a:pt x="74" y="76"/>
                    </a:moveTo>
                    <a:cubicBezTo>
                      <a:pt x="83" y="73"/>
                      <a:pt x="91" y="70"/>
                      <a:pt x="100" y="67"/>
                    </a:cubicBezTo>
                    <a:cubicBezTo>
                      <a:pt x="104" y="66"/>
                      <a:pt x="108" y="64"/>
                      <a:pt x="112" y="63"/>
                    </a:cubicBezTo>
                    <a:cubicBezTo>
                      <a:pt x="115" y="62"/>
                      <a:pt x="117" y="61"/>
                      <a:pt x="119" y="60"/>
                    </a:cubicBezTo>
                    <a:cubicBezTo>
                      <a:pt x="120" y="60"/>
                      <a:pt x="125" y="58"/>
                      <a:pt x="122" y="59"/>
                    </a:cubicBezTo>
                    <a:cubicBezTo>
                      <a:pt x="112" y="64"/>
                      <a:pt x="102" y="68"/>
                      <a:pt x="92" y="72"/>
                    </a:cubicBezTo>
                    <a:cubicBezTo>
                      <a:pt x="92" y="72"/>
                      <a:pt x="92" y="72"/>
                      <a:pt x="91" y="72"/>
                    </a:cubicBezTo>
                    <a:cubicBezTo>
                      <a:pt x="87" y="74"/>
                      <a:pt x="82" y="76"/>
                      <a:pt x="78" y="79"/>
                    </a:cubicBezTo>
                    <a:cubicBezTo>
                      <a:pt x="76" y="78"/>
                      <a:pt x="75" y="77"/>
                      <a:pt x="74" y="76"/>
                    </a:cubicBezTo>
                    <a:close/>
                    <a:moveTo>
                      <a:pt x="110" y="69"/>
                    </a:moveTo>
                    <a:cubicBezTo>
                      <a:pt x="109" y="69"/>
                      <a:pt x="109" y="69"/>
                      <a:pt x="109" y="69"/>
                    </a:cubicBezTo>
                    <a:cubicBezTo>
                      <a:pt x="109" y="69"/>
                      <a:pt x="109" y="69"/>
                      <a:pt x="109" y="69"/>
                    </a:cubicBezTo>
                    <a:cubicBezTo>
                      <a:pt x="112" y="67"/>
                      <a:pt x="114" y="66"/>
                      <a:pt x="117" y="65"/>
                    </a:cubicBezTo>
                    <a:cubicBezTo>
                      <a:pt x="118" y="65"/>
                      <a:pt x="119" y="64"/>
                      <a:pt x="120" y="64"/>
                    </a:cubicBezTo>
                    <a:cubicBezTo>
                      <a:pt x="124" y="62"/>
                      <a:pt x="121" y="65"/>
                      <a:pt x="120" y="65"/>
                    </a:cubicBezTo>
                    <a:cubicBezTo>
                      <a:pt x="117" y="67"/>
                      <a:pt x="113" y="67"/>
                      <a:pt x="110" y="69"/>
                    </a:cubicBezTo>
                    <a:close/>
                    <a:moveTo>
                      <a:pt x="122" y="62"/>
                    </a:moveTo>
                    <a:cubicBezTo>
                      <a:pt x="120" y="63"/>
                      <a:pt x="118" y="64"/>
                      <a:pt x="116" y="65"/>
                    </a:cubicBezTo>
                    <a:cubicBezTo>
                      <a:pt x="114" y="66"/>
                      <a:pt x="111" y="67"/>
                      <a:pt x="109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7" y="68"/>
                      <a:pt x="107" y="67"/>
                      <a:pt x="106" y="68"/>
                    </a:cubicBezTo>
                    <a:cubicBezTo>
                      <a:pt x="106" y="68"/>
                      <a:pt x="105" y="68"/>
                      <a:pt x="105" y="68"/>
                    </a:cubicBezTo>
                    <a:cubicBezTo>
                      <a:pt x="105" y="68"/>
                      <a:pt x="104" y="68"/>
                      <a:pt x="104" y="68"/>
                    </a:cubicBezTo>
                    <a:cubicBezTo>
                      <a:pt x="105" y="68"/>
                      <a:pt x="107" y="67"/>
                      <a:pt x="108" y="66"/>
                    </a:cubicBezTo>
                    <a:cubicBezTo>
                      <a:pt x="112" y="65"/>
                      <a:pt x="115" y="63"/>
                      <a:pt x="119" y="62"/>
                    </a:cubicBezTo>
                    <a:cubicBezTo>
                      <a:pt x="121" y="61"/>
                      <a:pt x="123" y="60"/>
                      <a:pt x="124" y="59"/>
                    </a:cubicBezTo>
                    <a:cubicBezTo>
                      <a:pt x="124" y="60"/>
                      <a:pt x="123" y="61"/>
                      <a:pt x="123" y="62"/>
                    </a:cubicBezTo>
                    <a:cubicBezTo>
                      <a:pt x="123" y="62"/>
                      <a:pt x="123" y="62"/>
                      <a:pt x="122" y="62"/>
                    </a:cubicBezTo>
                    <a:close/>
                    <a:moveTo>
                      <a:pt x="96" y="74"/>
                    </a:moveTo>
                    <a:cubicBezTo>
                      <a:pt x="96" y="74"/>
                      <a:pt x="95" y="73"/>
                      <a:pt x="94" y="73"/>
                    </a:cubicBezTo>
                    <a:cubicBezTo>
                      <a:pt x="95" y="73"/>
                      <a:pt x="96" y="72"/>
                      <a:pt x="97" y="72"/>
                    </a:cubicBezTo>
                    <a:cubicBezTo>
                      <a:pt x="99" y="71"/>
                      <a:pt x="101" y="70"/>
                      <a:pt x="102" y="69"/>
                    </a:cubicBezTo>
                    <a:cubicBezTo>
                      <a:pt x="104" y="69"/>
                      <a:pt x="105" y="69"/>
                      <a:pt x="103" y="70"/>
                    </a:cubicBezTo>
                    <a:cubicBezTo>
                      <a:pt x="101" y="72"/>
                      <a:pt x="99" y="72"/>
                      <a:pt x="97" y="74"/>
                    </a:cubicBezTo>
                    <a:cubicBezTo>
                      <a:pt x="97" y="74"/>
                      <a:pt x="97" y="74"/>
                      <a:pt x="96" y="74"/>
                    </a:cubicBezTo>
                    <a:close/>
                    <a:moveTo>
                      <a:pt x="100" y="72"/>
                    </a:moveTo>
                    <a:cubicBezTo>
                      <a:pt x="102" y="72"/>
                      <a:pt x="103" y="71"/>
                      <a:pt x="105" y="70"/>
                    </a:cubicBezTo>
                    <a:cubicBezTo>
                      <a:pt x="105" y="71"/>
                      <a:pt x="105" y="71"/>
                      <a:pt x="105" y="72"/>
                    </a:cubicBezTo>
                    <a:cubicBezTo>
                      <a:pt x="104" y="72"/>
                      <a:pt x="103" y="73"/>
                      <a:pt x="101" y="73"/>
                    </a:cubicBezTo>
                    <a:cubicBezTo>
                      <a:pt x="99" y="73"/>
                      <a:pt x="97" y="74"/>
                      <a:pt x="100" y="72"/>
                    </a:cubicBezTo>
                    <a:close/>
                    <a:moveTo>
                      <a:pt x="82" y="80"/>
                    </a:moveTo>
                    <a:cubicBezTo>
                      <a:pt x="81" y="80"/>
                      <a:pt x="79" y="80"/>
                      <a:pt x="78" y="79"/>
                    </a:cubicBezTo>
                    <a:cubicBezTo>
                      <a:pt x="82" y="78"/>
                      <a:pt x="86" y="76"/>
                      <a:pt x="90" y="75"/>
                    </a:cubicBezTo>
                    <a:cubicBezTo>
                      <a:pt x="88" y="77"/>
                      <a:pt x="85" y="80"/>
                      <a:pt x="82" y="80"/>
                    </a:cubicBezTo>
                    <a:close/>
                    <a:moveTo>
                      <a:pt x="98" y="74"/>
                    </a:moveTo>
                    <a:cubicBezTo>
                      <a:pt x="100" y="74"/>
                      <a:pt x="102" y="73"/>
                      <a:pt x="105" y="73"/>
                    </a:cubicBezTo>
                    <a:cubicBezTo>
                      <a:pt x="104" y="74"/>
                      <a:pt x="100" y="75"/>
                      <a:pt x="98" y="74"/>
                    </a:cubicBezTo>
                    <a:close/>
                    <a:moveTo>
                      <a:pt x="113" y="70"/>
                    </a:moveTo>
                    <a:cubicBezTo>
                      <a:pt x="114" y="70"/>
                      <a:pt x="115" y="69"/>
                      <a:pt x="117" y="69"/>
                    </a:cubicBezTo>
                    <a:cubicBezTo>
                      <a:pt x="115" y="70"/>
                      <a:pt x="114" y="70"/>
                      <a:pt x="113" y="70"/>
                    </a:cubicBezTo>
                    <a:close/>
                    <a:moveTo>
                      <a:pt x="118" y="68"/>
                    </a:moveTo>
                    <a:cubicBezTo>
                      <a:pt x="118" y="68"/>
                      <a:pt x="118" y="68"/>
                      <a:pt x="118" y="68"/>
                    </a:cubicBezTo>
                    <a:cubicBezTo>
                      <a:pt x="116" y="68"/>
                      <a:pt x="113" y="70"/>
                      <a:pt x="111" y="70"/>
                    </a:cubicBezTo>
                    <a:cubicBezTo>
                      <a:pt x="114" y="67"/>
                      <a:pt x="119" y="67"/>
                      <a:pt x="122" y="64"/>
                    </a:cubicBezTo>
                    <a:cubicBezTo>
                      <a:pt x="121" y="66"/>
                      <a:pt x="120" y="67"/>
                      <a:pt x="118" y="68"/>
                    </a:cubicBezTo>
                    <a:close/>
                    <a:moveTo>
                      <a:pt x="124" y="58"/>
                    </a:moveTo>
                    <a:cubicBezTo>
                      <a:pt x="115" y="61"/>
                      <a:pt x="106" y="64"/>
                      <a:pt x="96" y="68"/>
                    </a:cubicBezTo>
                    <a:cubicBezTo>
                      <a:pt x="93" y="69"/>
                      <a:pt x="89" y="70"/>
                      <a:pt x="86" y="71"/>
                    </a:cubicBezTo>
                    <a:cubicBezTo>
                      <a:pt x="91" y="69"/>
                      <a:pt x="97" y="66"/>
                      <a:pt x="103" y="63"/>
                    </a:cubicBezTo>
                    <a:cubicBezTo>
                      <a:pt x="109" y="60"/>
                      <a:pt x="118" y="59"/>
                      <a:pt x="124" y="54"/>
                    </a:cubicBezTo>
                    <a:cubicBezTo>
                      <a:pt x="124" y="55"/>
                      <a:pt x="124" y="56"/>
                      <a:pt x="124" y="58"/>
                    </a:cubicBezTo>
                    <a:close/>
                    <a:moveTo>
                      <a:pt x="125" y="35"/>
                    </a:moveTo>
                    <a:cubicBezTo>
                      <a:pt x="110" y="42"/>
                      <a:pt x="94" y="48"/>
                      <a:pt x="78" y="54"/>
                    </a:cubicBezTo>
                    <a:cubicBezTo>
                      <a:pt x="72" y="57"/>
                      <a:pt x="67" y="59"/>
                      <a:pt x="61" y="61"/>
                    </a:cubicBezTo>
                    <a:cubicBezTo>
                      <a:pt x="68" y="58"/>
                      <a:pt x="74" y="56"/>
                      <a:pt x="80" y="53"/>
                    </a:cubicBezTo>
                    <a:cubicBezTo>
                      <a:pt x="94" y="47"/>
                      <a:pt x="109" y="40"/>
                      <a:pt x="122" y="32"/>
                    </a:cubicBezTo>
                    <a:cubicBezTo>
                      <a:pt x="123" y="32"/>
                      <a:pt x="124" y="34"/>
                      <a:pt x="125" y="35"/>
                    </a:cubicBezTo>
                    <a:close/>
                    <a:moveTo>
                      <a:pt x="121" y="31"/>
                    </a:moveTo>
                    <a:cubicBezTo>
                      <a:pt x="114" y="34"/>
                      <a:pt x="108" y="38"/>
                      <a:pt x="101" y="41"/>
                    </a:cubicBezTo>
                    <a:cubicBezTo>
                      <a:pt x="93" y="45"/>
                      <a:pt x="86" y="48"/>
                      <a:pt x="78" y="52"/>
                    </a:cubicBezTo>
                    <a:cubicBezTo>
                      <a:pt x="76" y="52"/>
                      <a:pt x="74" y="53"/>
                      <a:pt x="72" y="54"/>
                    </a:cubicBezTo>
                    <a:cubicBezTo>
                      <a:pt x="73" y="53"/>
                      <a:pt x="74" y="53"/>
                      <a:pt x="76" y="52"/>
                    </a:cubicBezTo>
                    <a:cubicBezTo>
                      <a:pt x="83" y="49"/>
                      <a:pt x="90" y="46"/>
                      <a:pt x="96" y="43"/>
                    </a:cubicBezTo>
                    <a:cubicBezTo>
                      <a:pt x="103" y="40"/>
                      <a:pt x="110" y="35"/>
                      <a:pt x="116" y="31"/>
                    </a:cubicBezTo>
                    <a:cubicBezTo>
                      <a:pt x="118" y="30"/>
                      <a:pt x="119" y="31"/>
                      <a:pt x="121" y="31"/>
                    </a:cubicBezTo>
                    <a:close/>
                    <a:moveTo>
                      <a:pt x="113" y="27"/>
                    </a:moveTo>
                    <a:cubicBezTo>
                      <a:pt x="113" y="27"/>
                      <a:pt x="113" y="26"/>
                      <a:pt x="112" y="27"/>
                    </a:cubicBezTo>
                    <a:cubicBezTo>
                      <a:pt x="104" y="29"/>
                      <a:pt x="97" y="34"/>
                      <a:pt x="89" y="37"/>
                    </a:cubicBezTo>
                    <a:cubicBezTo>
                      <a:pt x="81" y="40"/>
                      <a:pt x="73" y="44"/>
                      <a:pt x="65" y="48"/>
                    </a:cubicBezTo>
                    <a:cubicBezTo>
                      <a:pt x="56" y="52"/>
                      <a:pt x="47" y="56"/>
                      <a:pt x="38" y="61"/>
                    </a:cubicBezTo>
                    <a:cubicBezTo>
                      <a:pt x="32" y="64"/>
                      <a:pt x="24" y="66"/>
                      <a:pt x="18" y="71"/>
                    </a:cubicBezTo>
                    <a:cubicBezTo>
                      <a:pt x="17" y="71"/>
                      <a:pt x="17" y="71"/>
                      <a:pt x="16" y="71"/>
                    </a:cubicBezTo>
                    <a:cubicBezTo>
                      <a:pt x="31" y="61"/>
                      <a:pt x="47" y="53"/>
                      <a:pt x="63" y="45"/>
                    </a:cubicBezTo>
                    <a:cubicBezTo>
                      <a:pt x="72" y="40"/>
                      <a:pt x="82" y="36"/>
                      <a:pt x="91" y="31"/>
                    </a:cubicBezTo>
                    <a:cubicBezTo>
                      <a:pt x="98" y="28"/>
                      <a:pt x="106" y="25"/>
                      <a:pt x="113" y="19"/>
                    </a:cubicBezTo>
                    <a:cubicBezTo>
                      <a:pt x="113" y="22"/>
                      <a:pt x="113" y="24"/>
                      <a:pt x="113" y="27"/>
                    </a:cubicBezTo>
                    <a:close/>
                    <a:moveTo>
                      <a:pt x="112" y="19"/>
                    </a:moveTo>
                    <a:cubicBezTo>
                      <a:pt x="110" y="19"/>
                      <a:pt x="108" y="21"/>
                      <a:pt x="107" y="22"/>
                    </a:cubicBezTo>
                    <a:cubicBezTo>
                      <a:pt x="104" y="24"/>
                      <a:pt x="101" y="25"/>
                      <a:pt x="98" y="26"/>
                    </a:cubicBezTo>
                    <a:cubicBezTo>
                      <a:pt x="91" y="30"/>
                      <a:pt x="84" y="32"/>
                      <a:pt x="78" y="35"/>
                    </a:cubicBezTo>
                    <a:cubicBezTo>
                      <a:pt x="64" y="41"/>
                      <a:pt x="51" y="48"/>
                      <a:pt x="38" y="54"/>
                    </a:cubicBezTo>
                    <a:cubicBezTo>
                      <a:pt x="32" y="57"/>
                      <a:pt x="27" y="60"/>
                      <a:pt x="21" y="63"/>
                    </a:cubicBezTo>
                    <a:cubicBezTo>
                      <a:pt x="33" y="56"/>
                      <a:pt x="45" y="49"/>
                      <a:pt x="57" y="43"/>
                    </a:cubicBezTo>
                    <a:cubicBezTo>
                      <a:pt x="70" y="36"/>
                      <a:pt x="83" y="30"/>
                      <a:pt x="96" y="23"/>
                    </a:cubicBezTo>
                    <a:cubicBezTo>
                      <a:pt x="98" y="22"/>
                      <a:pt x="101" y="20"/>
                      <a:pt x="103" y="19"/>
                    </a:cubicBezTo>
                    <a:cubicBezTo>
                      <a:pt x="103" y="18"/>
                      <a:pt x="104" y="17"/>
                      <a:pt x="105" y="17"/>
                    </a:cubicBezTo>
                    <a:cubicBezTo>
                      <a:pt x="106" y="16"/>
                      <a:pt x="106" y="16"/>
                      <a:pt x="107" y="16"/>
                    </a:cubicBezTo>
                    <a:cubicBezTo>
                      <a:pt x="107" y="15"/>
                      <a:pt x="108" y="15"/>
                      <a:pt x="109" y="15"/>
                    </a:cubicBezTo>
                    <a:cubicBezTo>
                      <a:pt x="109" y="15"/>
                      <a:pt x="110" y="15"/>
                      <a:pt x="111" y="16"/>
                    </a:cubicBezTo>
                    <a:cubicBezTo>
                      <a:pt x="111" y="17"/>
                      <a:pt x="112" y="18"/>
                      <a:pt x="112" y="19"/>
                    </a:cubicBezTo>
                    <a:close/>
                    <a:moveTo>
                      <a:pt x="108" y="14"/>
                    </a:moveTo>
                    <a:cubicBezTo>
                      <a:pt x="108" y="14"/>
                      <a:pt x="107" y="14"/>
                      <a:pt x="107" y="15"/>
                    </a:cubicBezTo>
                    <a:cubicBezTo>
                      <a:pt x="107" y="14"/>
                      <a:pt x="107" y="14"/>
                      <a:pt x="107" y="14"/>
                    </a:cubicBezTo>
                    <a:cubicBezTo>
                      <a:pt x="106" y="15"/>
                      <a:pt x="104" y="16"/>
                      <a:pt x="103" y="17"/>
                    </a:cubicBezTo>
                    <a:cubicBezTo>
                      <a:pt x="97" y="21"/>
                      <a:pt x="91" y="24"/>
                      <a:pt x="84" y="27"/>
                    </a:cubicBezTo>
                    <a:cubicBezTo>
                      <a:pt x="72" y="33"/>
                      <a:pt x="59" y="39"/>
                      <a:pt x="46" y="46"/>
                    </a:cubicBezTo>
                    <a:cubicBezTo>
                      <a:pt x="40" y="49"/>
                      <a:pt x="34" y="53"/>
                      <a:pt x="27" y="56"/>
                    </a:cubicBezTo>
                    <a:cubicBezTo>
                      <a:pt x="25" y="57"/>
                      <a:pt x="23" y="59"/>
                      <a:pt x="21" y="60"/>
                    </a:cubicBezTo>
                    <a:cubicBezTo>
                      <a:pt x="42" y="45"/>
                      <a:pt x="65" y="34"/>
                      <a:pt x="88" y="21"/>
                    </a:cubicBezTo>
                    <a:cubicBezTo>
                      <a:pt x="89" y="20"/>
                      <a:pt x="90" y="19"/>
                      <a:pt x="92" y="18"/>
                    </a:cubicBezTo>
                    <a:cubicBezTo>
                      <a:pt x="93" y="18"/>
                      <a:pt x="93" y="17"/>
                      <a:pt x="93" y="17"/>
                    </a:cubicBezTo>
                    <a:cubicBezTo>
                      <a:pt x="93" y="17"/>
                      <a:pt x="93" y="17"/>
                      <a:pt x="93" y="17"/>
                    </a:cubicBezTo>
                    <a:cubicBezTo>
                      <a:pt x="94" y="18"/>
                      <a:pt x="95" y="18"/>
                      <a:pt x="95" y="17"/>
                    </a:cubicBezTo>
                    <a:cubicBezTo>
                      <a:pt x="99" y="14"/>
                      <a:pt x="104" y="12"/>
                      <a:pt x="108" y="14"/>
                    </a:cubicBezTo>
                    <a:close/>
                    <a:moveTo>
                      <a:pt x="84" y="6"/>
                    </a:moveTo>
                    <a:cubicBezTo>
                      <a:pt x="80" y="8"/>
                      <a:pt x="76" y="10"/>
                      <a:pt x="72" y="13"/>
                    </a:cubicBezTo>
                    <a:cubicBezTo>
                      <a:pt x="75" y="9"/>
                      <a:pt x="79" y="6"/>
                      <a:pt x="84" y="6"/>
                    </a:cubicBezTo>
                    <a:close/>
                    <a:moveTo>
                      <a:pt x="70" y="14"/>
                    </a:moveTo>
                    <a:cubicBezTo>
                      <a:pt x="64" y="18"/>
                      <a:pt x="59" y="22"/>
                      <a:pt x="53" y="25"/>
                    </a:cubicBezTo>
                    <a:cubicBezTo>
                      <a:pt x="40" y="32"/>
                      <a:pt x="27" y="39"/>
                      <a:pt x="15" y="46"/>
                    </a:cubicBezTo>
                    <a:cubicBezTo>
                      <a:pt x="12" y="47"/>
                      <a:pt x="10" y="49"/>
                      <a:pt x="7" y="50"/>
                    </a:cubicBezTo>
                    <a:cubicBezTo>
                      <a:pt x="9" y="50"/>
                      <a:pt x="13" y="46"/>
                      <a:pt x="15" y="45"/>
                    </a:cubicBezTo>
                    <a:cubicBezTo>
                      <a:pt x="20" y="41"/>
                      <a:pt x="26" y="37"/>
                      <a:pt x="32" y="33"/>
                    </a:cubicBezTo>
                    <a:cubicBezTo>
                      <a:pt x="39" y="30"/>
                      <a:pt x="45" y="26"/>
                      <a:pt x="52" y="23"/>
                    </a:cubicBezTo>
                    <a:cubicBezTo>
                      <a:pt x="57" y="20"/>
                      <a:pt x="61" y="16"/>
                      <a:pt x="66" y="13"/>
                    </a:cubicBezTo>
                    <a:cubicBezTo>
                      <a:pt x="67" y="13"/>
                      <a:pt x="67" y="13"/>
                      <a:pt x="67" y="13"/>
                    </a:cubicBezTo>
                    <a:cubicBezTo>
                      <a:pt x="67" y="13"/>
                      <a:pt x="68" y="12"/>
                      <a:pt x="68" y="12"/>
                    </a:cubicBezTo>
                    <a:cubicBezTo>
                      <a:pt x="68" y="13"/>
                      <a:pt x="69" y="13"/>
                      <a:pt x="69" y="14"/>
                    </a:cubicBezTo>
                    <a:cubicBezTo>
                      <a:pt x="69" y="14"/>
                      <a:pt x="69" y="14"/>
                      <a:pt x="70" y="14"/>
                    </a:cubicBezTo>
                    <a:close/>
                    <a:moveTo>
                      <a:pt x="57" y="6"/>
                    </a:moveTo>
                    <a:cubicBezTo>
                      <a:pt x="58" y="5"/>
                      <a:pt x="60" y="5"/>
                      <a:pt x="61" y="5"/>
                    </a:cubicBezTo>
                    <a:cubicBezTo>
                      <a:pt x="58" y="6"/>
                      <a:pt x="56" y="8"/>
                      <a:pt x="54" y="9"/>
                    </a:cubicBezTo>
                    <a:cubicBezTo>
                      <a:pt x="53" y="10"/>
                      <a:pt x="53" y="10"/>
                      <a:pt x="52" y="10"/>
                    </a:cubicBezTo>
                    <a:cubicBezTo>
                      <a:pt x="53" y="8"/>
                      <a:pt x="55" y="7"/>
                      <a:pt x="57" y="6"/>
                    </a:cubicBezTo>
                    <a:close/>
                    <a:moveTo>
                      <a:pt x="46" y="14"/>
                    </a:moveTo>
                    <a:cubicBezTo>
                      <a:pt x="45" y="15"/>
                      <a:pt x="44" y="15"/>
                      <a:pt x="44" y="15"/>
                    </a:cubicBezTo>
                    <a:cubicBezTo>
                      <a:pt x="38" y="18"/>
                      <a:pt x="33" y="20"/>
                      <a:pt x="28" y="23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32" y="19"/>
                      <a:pt x="37" y="16"/>
                      <a:pt x="42" y="12"/>
                    </a:cubicBezTo>
                    <a:cubicBezTo>
                      <a:pt x="42" y="11"/>
                      <a:pt x="42" y="11"/>
                      <a:pt x="41" y="11"/>
                    </a:cubicBezTo>
                    <a:cubicBezTo>
                      <a:pt x="37" y="12"/>
                      <a:pt x="33" y="15"/>
                      <a:pt x="29" y="17"/>
                    </a:cubicBezTo>
                    <a:cubicBezTo>
                      <a:pt x="29" y="17"/>
                      <a:pt x="29" y="17"/>
                      <a:pt x="28" y="17"/>
                    </a:cubicBezTo>
                    <a:cubicBezTo>
                      <a:pt x="29" y="17"/>
                      <a:pt x="29" y="17"/>
                      <a:pt x="29" y="16"/>
                    </a:cubicBezTo>
                    <a:cubicBezTo>
                      <a:pt x="30" y="15"/>
                      <a:pt x="31" y="14"/>
                      <a:pt x="32" y="14"/>
                    </a:cubicBezTo>
                    <a:cubicBezTo>
                      <a:pt x="34" y="13"/>
                      <a:pt x="36" y="11"/>
                      <a:pt x="39" y="9"/>
                    </a:cubicBezTo>
                    <a:cubicBezTo>
                      <a:pt x="42" y="10"/>
                      <a:pt x="44" y="12"/>
                      <a:pt x="46" y="14"/>
                    </a:cubicBezTo>
                    <a:close/>
                    <a:moveTo>
                      <a:pt x="33" y="11"/>
                    </a:moveTo>
                    <a:cubicBezTo>
                      <a:pt x="35" y="10"/>
                      <a:pt x="36" y="10"/>
                      <a:pt x="37" y="9"/>
                    </a:cubicBezTo>
                    <a:cubicBezTo>
                      <a:pt x="35" y="11"/>
                      <a:pt x="32" y="12"/>
                      <a:pt x="30" y="14"/>
                    </a:cubicBezTo>
                    <a:cubicBezTo>
                      <a:pt x="31" y="13"/>
                      <a:pt x="32" y="12"/>
                      <a:pt x="33" y="11"/>
                    </a:cubicBezTo>
                    <a:close/>
                    <a:moveTo>
                      <a:pt x="22" y="24"/>
                    </a:moveTo>
                    <a:cubicBezTo>
                      <a:pt x="19" y="26"/>
                      <a:pt x="16" y="28"/>
                      <a:pt x="13" y="29"/>
                    </a:cubicBezTo>
                    <a:cubicBezTo>
                      <a:pt x="10" y="31"/>
                      <a:pt x="15" y="27"/>
                      <a:pt x="16" y="26"/>
                    </a:cubicBezTo>
                    <a:cubicBezTo>
                      <a:pt x="17" y="25"/>
                      <a:pt x="19" y="23"/>
                      <a:pt x="21" y="22"/>
                    </a:cubicBezTo>
                    <a:cubicBezTo>
                      <a:pt x="21" y="22"/>
                      <a:pt x="22" y="23"/>
                      <a:pt x="22" y="24"/>
                    </a:cubicBezTo>
                    <a:close/>
                    <a:moveTo>
                      <a:pt x="13" y="18"/>
                    </a:moveTo>
                    <a:cubicBezTo>
                      <a:pt x="11" y="20"/>
                      <a:pt x="9" y="21"/>
                      <a:pt x="7" y="23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19"/>
                      <a:pt x="11" y="18"/>
                      <a:pt x="1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200"/>
              <p:cNvSpPr>
                <a:spLocks noEditPoints="1"/>
              </p:cNvSpPr>
              <p:nvPr/>
            </p:nvSpPr>
            <p:spPr bwMode="auto">
              <a:xfrm>
                <a:off x="4552" y="29"/>
                <a:ext cx="320" cy="225"/>
              </a:xfrm>
              <a:custGeom>
                <a:avLst/>
                <a:gdLst>
                  <a:gd name="T0" fmla="*/ 71 w 135"/>
                  <a:gd name="T1" fmla="*/ 76 h 95"/>
                  <a:gd name="T2" fmla="*/ 59 w 135"/>
                  <a:gd name="T3" fmla="*/ 2 h 95"/>
                  <a:gd name="T4" fmla="*/ 7 w 135"/>
                  <a:gd name="T5" fmla="*/ 25 h 95"/>
                  <a:gd name="T6" fmla="*/ 11 w 135"/>
                  <a:gd name="T7" fmla="*/ 31 h 95"/>
                  <a:gd name="T8" fmla="*/ 16 w 135"/>
                  <a:gd name="T9" fmla="*/ 32 h 95"/>
                  <a:gd name="T10" fmla="*/ 48 w 135"/>
                  <a:gd name="T11" fmla="*/ 16 h 95"/>
                  <a:gd name="T12" fmla="*/ 52 w 135"/>
                  <a:gd name="T13" fmla="*/ 13 h 95"/>
                  <a:gd name="T14" fmla="*/ 52 w 135"/>
                  <a:gd name="T15" fmla="*/ 19 h 95"/>
                  <a:gd name="T16" fmla="*/ 65 w 135"/>
                  <a:gd name="T17" fmla="*/ 7 h 95"/>
                  <a:gd name="T18" fmla="*/ 68 w 135"/>
                  <a:gd name="T19" fmla="*/ 11 h 95"/>
                  <a:gd name="T20" fmla="*/ 43 w 135"/>
                  <a:gd name="T21" fmla="*/ 32 h 95"/>
                  <a:gd name="T22" fmla="*/ 46 w 135"/>
                  <a:gd name="T23" fmla="*/ 31 h 95"/>
                  <a:gd name="T24" fmla="*/ 16 w 135"/>
                  <a:gd name="T25" fmla="*/ 58 h 95"/>
                  <a:gd name="T26" fmla="*/ 39 w 135"/>
                  <a:gd name="T27" fmla="*/ 51 h 95"/>
                  <a:gd name="T28" fmla="*/ 14 w 135"/>
                  <a:gd name="T29" fmla="*/ 65 h 95"/>
                  <a:gd name="T30" fmla="*/ 61 w 135"/>
                  <a:gd name="T31" fmla="*/ 45 h 95"/>
                  <a:gd name="T32" fmla="*/ 74 w 135"/>
                  <a:gd name="T33" fmla="*/ 28 h 95"/>
                  <a:gd name="T34" fmla="*/ 19 w 135"/>
                  <a:gd name="T35" fmla="*/ 54 h 95"/>
                  <a:gd name="T36" fmla="*/ 90 w 135"/>
                  <a:gd name="T37" fmla="*/ 14 h 95"/>
                  <a:gd name="T38" fmla="*/ 91 w 135"/>
                  <a:gd name="T39" fmla="*/ 8 h 95"/>
                  <a:gd name="T40" fmla="*/ 38 w 135"/>
                  <a:gd name="T41" fmla="*/ 29 h 95"/>
                  <a:gd name="T42" fmla="*/ 23 w 135"/>
                  <a:gd name="T43" fmla="*/ 31 h 95"/>
                  <a:gd name="T44" fmla="*/ 17 w 135"/>
                  <a:gd name="T45" fmla="*/ 33 h 95"/>
                  <a:gd name="T46" fmla="*/ 28 w 135"/>
                  <a:gd name="T47" fmla="*/ 25 h 95"/>
                  <a:gd name="T48" fmla="*/ 10 w 135"/>
                  <a:gd name="T49" fmla="*/ 28 h 95"/>
                  <a:gd name="T50" fmla="*/ 7 w 135"/>
                  <a:gd name="T51" fmla="*/ 26 h 95"/>
                  <a:gd name="T52" fmla="*/ 62 w 135"/>
                  <a:gd name="T53" fmla="*/ 49 h 95"/>
                  <a:gd name="T54" fmla="*/ 115 w 135"/>
                  <a:gd name="T55" fmla="*/ 31 h 95"/>
                  <a:gd name="T56" fmla="*/ 115 w 135"/>
                  <a:gd name="T57" fmla="*/ 31 h 95"/>
                  <a:gd name="T58" fmla="*/ 72 w 135"/>
                  <a:gd name="T59" fmla="*/ 72 h 95"/>
                  <a:gd name="T60" fmla="*/ 80 w 135"/>
                  <a:gd name="T61" fmla="*/ 65 h 95"/>
                  <a:gd name="T62" fmla="*/ 90 w 135"/>
                  <a:gd name="T63" fmla="*/ 65 h 95"/>
                  <a:gd name="T64" fmla="*/ 120 w 135"/>
                  <a:gd name="T65" fmla="*/ 48 h 95"/>
                  <a:gd name="T66" fmla="*/ 120 w 135"/>
                  <a:gd name="T67" fmla="*/ 48 h 95"/>
                  <a:gd name="T68" fmla="*/ 27 w 135"/>
                  <a:gd name="T69" fmla="*/ 88 h 95"/>
                  <a:gd name="T70" fmla="*/ 35 w 135"/>
                  <a:gd name="T71" fmla="*/ 74 h 95"/>
                  <a:gd name="T72" fmla="*/ 36 w 135"/>
                  <a:gd name="T73" fmla="*/ 72 h 95"/>
                  <a:gd name="T74" fmla="*/ 112 w 135"/>
                  <a:gd name="T75" fmla="*/ 30 h 95"/>
                  <a:gd name="T76" fmla="*/ 71 w 135"/>
                  <a:gd name="T77" fmla="*/ 49 h 95"/>
                  <a:gd name="T78" fmla="*/ 41 w 135"/>
                  <a:gd name="T79" fmla="*/ 80 h 95"/>
                  <a:gd name="T80" fmla="*/ 122 w 135"/>
                  <a:gd name="T81" fmla="*/ 41 h 95"/>
                  <a:gd name="T82" fmla="*/ 59 w 135"/>
                  <a:gd name="T83" fmla="*/ 69 h 95"/>
                  <a:gd name="T84" fmla="*/ 51 w 135"/>
                  <a:gd name="T85" fmla="*/ 74 h 95"/>
                  <a:gd name="T86" fmla="*/ 120 w 135"/>
                  <a:gd name="T87" fmla="*/ 60 h 95"/>
                  <a:gd name="T88" fmla="*/ 121 w 135"/>
                  <a:gd name="T89" fmla="*/ 63 h 95"/>
                  <a:gd name="T90" fmla="*/ 104 w 135"/>
                  <a:gd name="T91" fmla="*/ 68 h 95"/>
                  <a:gd name="T92" fmla="*/ 104 w 135"/>
                  <a:gd name="T93" fmla="*/ 70 h 95"/>
                  <a:gd name="T94" fmla="*/ 90 w 135"/>
                  <a:gd name="T95" fmla="*/ 75 h 95"/>
                  <a:gd name="T96" fmla="*/ 111 w 135"/>
                  <a:gd name="T97" fmla="*/ 69 h 95"/>
                  <a:gd name="T98" fmla="*/ 78 w 135"/>
                  <a:gd name="T99" fmla="*/ 54 h 95"/>
                  <a:gd name="T100" fmla="*/ 97 w 135"/>
                  <a:gd name="T101" fmla="*/ 43 h 95"/>
                  <a:gd name="T102" fmla="*/ 63 w 135"/>
                  <a:gd name="T103" fmla="*/ 45 h 95"/>
                  <a:gd name="T104" fmla="*/ 58 w 135"/>
                  <a:gd name="T105" fmla="*/ 43 h 95"/>
                  <a:gd name="T106" fmla="*/ 108 w 135"/>
                  <a:gd name="T107" fmla="*/ 14 h 95"/>
                  <a:gd name="T108" fmla="*/ 96 w 135"/>
                  <a:gd name="T109" fmla="*/ 17 h 95"/>
                  <a:gd name="T110" fmla="*/ 33 w 135"/>
                  <a:gd name="T111" fmla="*/ 33 h 95"/>
                  <a:gd name="T112" fmla="*/ 53 w 135"/>
                  <a:gd name="T113" fmla="*/ 10 h 95"/>
                  <a:gd name="T114" fmla="*/ 29 w 135"/>
                  <a:gd name="T115" fmla="*/ 16 h 95"/>
                  <a:gd name="T116" fmla="*/ 16 w 135"/>
                  <a:gd name="T117" fmla="*/ 2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5" h="95">
                    <a:moveTo>
                      <a:pt x="9" y="33"/>
                    </a:moveTo>
                    <a:cubicBezTo>
                      <a:pt x="4" y="34"/>
                      <a:pt x="0" y="38"/>
                      <a:pt x="0" y="44"/>
                    </a:cubicBezTo>
                    <a:cubicBezTo>
                      <a:pt x="0" y="51"/>
                      <a:pt x="7" y="55"/>
                      <a:pt x="13" y="56"/>
                    </a:cubicBezTo>
                    <a:cubicBezTo>
                      <a:pt x="9" y="60"/>
                      <a:pt x="6" y="65"/>
                      <a:pt x="11" y="70"/>
                    </a:cubicBezTo>
                    <a:cubicBezTo>
                      <a:pt x="16" y="76"/>
                      <a:pt x="26" y="76"/>
                      <a:pt x="33" y="73"/>
                    </a:cubicBezTo>
                    <a:cubicBezTo>
                      <a:pt x="30" y="81"/>
                      <a:pt x="23" y="87"/>
                      <a:pt x="17" y="92"/>
                    </a:cubicBezTo>
                    <a:cubicBezTo>
                      <a:pt x="17" y="93"/>
                      <a:pt x="17" y="94"/>
                      <a:pt x="17" y="94"/>
                    </a:cubicBezTo>
                    <a:cubicBezTo>
                      <a:pt x="17" y="95"/>
                      <a:pt x="18" y="95"/>
                      <a:pt x="19" y="95"/>
                    </a:cubicBezTo>
                    <a:cubicBezTo>
                      <a:pt x="30" y="90"/>
                      <a:pt x="41" y="86"/>
                      <a:pt x="49" y="76"/>
                    </a:cubicBezTo>
                    <a:cubicBezTo>
                      <a:pt x="54" y="85"/>
                      <a:pt x="65" y="83"/>
                      <a:pt x="71" y="76"/>
                    </a:cubicBezTo>
                    <a:cubicBezTo>
                      <a:pt x="74" y="79"/>
                      <a:pt x="77" y="82"/>
                      <a:pt x="82" y="83"/>
                    </a:cubicBezTo>
                    <a:cubicBezTo>
                      <a:pt x="86" y="83"/>
                      <a:pt x="91" y="79"/>
                      <a:pt x="93" y="75"/>
                    </a:cubicBezTo>
                    <a:cubicBezTo>
                      <a:pt x="98" y="79"/>
                      <a:pt x="108" y="77"/>
                      <a:pt x="109" y="72"/>
                    </a:cubicBezTo>
                    <a:cubicBezTo>
                      <a:pt x="120" y="78"/>
                      <a:pt x="135" y="57"/>
                      <a:pt x="124" y="49"/>
                    </a:cubicBezTo>
                    <a:cubicBezTo>
                      <a:pt x="129" y="46"/>
                      <a:pt x="132" y="40"/>
                      <a:pt x="129" y="35"/>
                    </a:cubicBezTo>
                    <a:cubicBezTo>
                      <a:pt x="127" y="29"/>
                      <a:pt x="121" y="27"/>
                      <a:pt x="116" y="27"/>
                    </a:cubicBezTo>
                    <a:cubicBezTo>
                      <a:pt x="117" y="22"/>
                      <a:pt x="116" y="17"/>
                      <a:pt x="113" y="13"/>
                    </a:cubicBezTo>
                    <a:cubicBezTo>
                      <a:pt x="108" y="8"/>
                      <a:pt x="101" y="10"/>
                      <a:pt x="96" y="13"/>
                    </a:cubicBezTo>
                    <a:cubicBezTo>
                      <a:pt x="95" y="0"/>
                      <a:pt x="78" y="0"/>
                      <a:pt x="71" y="10"/>
                    </a:cubicBezTo>
                    <a:cubicBezTo>
                      <a:pt x="69" y="5"/>
                      <a:pt x="65" y="1"/>
                      <a:pt x="59" y="2"/>
                    </a:cubicBezTo>
                    <a:cubicBezTo>
                      <a:pt x="54" y="3"/>
                      <a:pt x="50" y="7"/>
                      <a:pt x="49" y="12"/>
                    </a:cubicBezTo>
                    <a:cubicBezTo>
                      <a:pt x="46" y="7"/>
                      <a:pt x="41" y="5"/>
                      <a:pt x="35" y="7"/>
                    </a:cubicBezTo>
                    <a:cubicBezTo>
                      <a:pt x="27" y="9"/>
                      <a:pt x="26" y="16"/>
                      <a:pt x="25" y="22"/>
                    </a:cubicBezTo>
                    <a:cubicBezTo>
                      <a:pt x="21" y="16"/>
                      <a:pt x="13" y="12"/>
                      <a:pt x="6" y="18"/>
                    </a:cubicBezTo>
                    <a:cubicBezTo>
                      <a:pt x="1" y="23"/>
                      <a:pt x="5" y="29"/>
                      <a:pt x="9" y="33"/>
                    </a:cubicBezTo>
                    <a:close/>
                    <a:moveTo>
                      <a:pt x="7" y="24"/>
                    </a:moveTo>
                    <a:cubicBezTo>
                      <a:pt x="7" y="24"/>
                      <a:pt x="7" y="23"/>
                      <a:pt x="7" y="23"/>
                    </a:cubicBezTo>
                    <a:cubicBezTo>
                      <a:pt x="9" y="22"/>
                      <a:pt x="11" y="21"/>
                      <a:pt x="12" y="20"/>
                    </a:cubicBezTo>
                    <a:cubicBezTo>
                      <a:pt x="13" y="19"/>
                      <a:pt x="16" y="16"/>
                      <a:pt x="12" y="20"/>
                    </a:cubicBezTo>
                    <a:cubicBezTo>
                      <a:pt x="11" y="22"/>
                      <a:pt x="9" y="23"/>
                      <a:pt x="7" y="25"/>
                    </a:cubicBezTo>
                    <a:cubicBezTo>
                      <a:pt x="7" y="24"/>
                      <a:pt x="7" y="24"/>
                      <a:pt x="7" y="24"/>
                    </a:cubicBezTo>
                    <a:close/>
                    <a:moveTo>
                      <a:pt x="17" y="19"/>
                    </a:moveTo>
                    <a:cubicBezTo>
                      <a:pt x="16" y="19"/>
                      <a:pt x="15" y="20"/>
                      <a:pt x="13" y="21"/>
                    </a:cubicBezTo>
                    <a:cubicBezTo>
                      <a:pt x="11" y="23"/>
                      <a:pt x="9" y="24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10" y="23"/>
                      <a:pt x="13" y="21"/>
                      <a:pt x="15" y="18"/>
                    </a:cubicBezTo>
                    <a:cubicBezTo>
                      <a:pt x="16" y="18"/>
                      <a:pt x="17" y="18"/>
                      <a:pt x="17" y="19"/>
                    </a:cubicBezTo>
                    <a:close/>
                    <a:moveTo>
                      <a:pt x="22" y="25"/>
                    </a:moveTo>
                    <a:cubicBezTo>
                      <a:pt x="20" y="28"/>
                      <a:pt x="17" y="30"/>
                      <a:pt x="15" y="32"/>
                    </a:cubicBezTo>
                    <a:cubicBezTo>
                      <a:pt x="13" y="32"/>
                      <a:pt x="12" y="31"/>
                      <a:pt x="11" y="31"/>
                    </a:cubicBezTo>
                    <a:cubicBezTo>
                      <a:pt x="13" y="30"/>
                      <a:pt x="15" y="29"/>
                      <a:pt x="17" y="28"/>
                    </a:cubicBezTo>
                    <a:cubicBezTo>
                      <a:pt x="18" y="27"/>
                      <a:pt x="19" y="27"/>
                      <a:pt x="20" y="26"/>
                    </a:cubicBezTo>
                    <a:cubicBezTo>
                      <a:pt x="19" y="26"/>
                      <a:pt x="24" y="24"/>
                      <a:pt x="22" y="25"/>
                    </a:cubicBezTo>
                    <a:close/>
                    <a:moveTo>
                      <a:pt x="25" y="27"/>
                    </a:moveTo>
                    <a:cubicBezTo>
                      <a:pt x="23" y="28"/>
                      <a:pt x="22" y="28"/>
                      <a:pt x="21" y="29"/>
                    </a:cubicBezTo>
                    <a:cubicBezTo>
                      <a:pt x="20" y="30"/>
                      <a:pt x="19" y="31"/>
                      <a:pt x="18" y="31"/>
                    </a:cubicBezTo>
                    <a:cubicBezTo>
                      <a:pt x="18" y="31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6" y="32"/>
                    </a:cubicBezTo>
                    <a:cubicBezTo>
                      <a:pt x="18" y="29"/>
                      <a:pt x="22" y="28"/>
                      <a:pt x="24" y="25"/>
                    </a:cubicBezTo>
                    <a:cubicBezTo>
                      <a:pt x="24" y="25"/>
                      <a:pt x="25" y="26"/>
                      <a:pt x="25" y="27"/>
                    </a:cubicBezTo>
                    <a:close/>
                    <a:moveTo>
                      <a:pt x="29" y="18"/>
                    </a:moveTo>
                    <a:cubicBezTo>
                      <a:pt x="31" y="17"/>
                      <a:pt x="33" y="16"/>
                      <a:pt x="35" y="14"/>
                    </a:cubicBezTo>
                    <a:cubicBezTo>
                      <a:pt x="37" y="13"/>
                      <a:pt x="39" y="12"/>
                      <a:pt x="41" y="12"/>
                    </a:cubicBezTo>
                    <a:cubicBezTo>
                      <a:pt x="40" y="12"/>
                      <a:pt x="37" y="14"/>
                      <a:pt x="36" y="15"/>
                    </a:cubicBezTo>
                    <a:cubicBezTo>
                      <a:pt x="33" y="17"/>
                      <a:pt x="31" y="19"/>
                      <a:pt x="28" y="21"/>
                    </a:cubicBezTo>
                    <a:cubicBezTo>
                      <a:pt x="28" y="20"/>
                      <a:pt x="28" y="19"/>
                      <a:pt x="29" y="18"/>
                    </a:cubicBezTo>
                    <a:close/>
                    <a:moveTo>
                      <a:pt x="47" y="14"/>
                    </a:moveTo>
                    <a:cubicBezTo>
                      <a:pt x="47" y="15"/>
                      <a:pt x="48" y="15"/>
                      <a:pt x="48" y="16"/>
                    </a:cubicBezTo>
                    <a:cubicBezTo>
                      <a:pt x="44" y="18"/>
                      <a:pt x="40" y="20"/>
                      <a:pt x="37" y="22"/>
                    </a:cubicBezTo>
                    <a:cubicBezTo>
                      <a:pt x="34" y="24"/>
                      <a:pt x="31" y="25"/>
                      <a:pt x="28" y="27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31" y="25"/>
                      <a:pt x="34" y="23"/>
                      <a:pt x="37" y="21"/>
                    </a:cubicBezTo>
                    <a:cubicBezTo>
                      <a:pt x="39" y="19"/>
                      <a:pt x="41" y="18"/>
                      <a:pt x="43" y="17"/>
                    </a:cubicBezTo>
                    <a:cubicBezTo>
                      <a:pt x="43" y="16"/>
                      <a:pt x="44" y="16"/>
                      <a:pt x="44" y="16"/>
                    </a:cubicBezTo>
                    <a:cubicBezTo>
                      <a:pt x="45" y="15"/>
                      <a:pt x="46" y="15"/>
                      <a:pt x="47" y="14"/>
                    </a:cubicBezTo>
                    <a:close/>
                    <a:moveTo>
                      <a:pt x="64" y="6"/>
                    </a:moveTo>
                    <a:cubicBezTo>
                      <a:pt x="64" y="6"/>
                      <a:pt x="64" y="6"/>
                      <a:pt x="64" y="6"/>
                    </a:cubicBezTo>
                    <a:cubicBezTo>
                      <a:pt x="60" y="8"/>
                      <a:pt x="56" y="11"/>
                      <a:pt x="52" y="13"/>
                    </a:cubicBezTo>
                    <a:cubicBezTo>
                      <a:pt x="52" y="12"/>
                      <a:pt x="52" y="12"/>
                      <a:pt x="52" y="12"/>
                    </a:cubicBezTo>
                    <a:cubicBezTo>
                      <a:pt x="53" y="11"/>
                      <a:pt x="55" y="10"/>
                      <a:pt x="56" y="9"/>
                    </a:cubicBezTo>
                    <a:cubicBezTo>
                      <a:pt x="58" y="7"/>
                      <a:pt x="60" y="6"/>
                      <a:pt x="62" y="5"/>
                    </a:cubicBezTo>
                    <a:cubicBezTo>
                      <a:pt x="63" y="5"/>
                      <a:pt x="64" y="6"/>
                      <a:pt x="64" y="6"/>
                    </a:cubicBezTo>
                    <a:close/>
                    <a:moveTo>
                      <a:pt x="67" y="8"/>
                    </a:moveTo>
                    <a:cubicBezTo>
                      <a:pt x="56" y="14"/>
                      <a:pt x="46" y="21"/>
                      <a:pt x="36" y="27"/>
                    </a:cubicBezTo>
                    <a:cubicBezTo>
                      <a:pt x="25" y="33"/>
                      <a:pt x="14" y="38"/>
                      <a:pt x="4" y="45"/>
                    </a:cubicBezTo>
                    <a:cubicBezTo>
                      <a:pt x="4" y="45"/>
                      <a:pt x="4" y="46"/>
                      <a:pt x="5" y="46"/>
                    </a:cubicBezTo>
                    <a:cubicBezTo>
                      <a:pt x="15" y="39"/>
                      <a:pt x="26" y="34"/>
                      <a:pt x="36" y="28"/>
                    </a:cubicBezTo>
                    <a:cubicBezTo>
                      <a:pt x="41" y="25"/>
                      <a:pt x="46" y="22"/>
                      <a:pt x="52" y="19"/>
                    </a:cubicBezTo>
                    <a:cubicBezTo>
                      <a:pt x="56" y="16"/>
                      <a:pt x="62" y="13"/>
                      <a:pt x="66" y="9"/>
                    </a:cubicBezTo>
                    <a:cubicBezTo>
                      <a:pt x="62" y="13"/>
                      <a:pt x="56" y="16"/>
                      <a:pt x="51" y="19"/>
                    </a:cubicBezTo>
                    <a:cubicBezTo>
                      <a:pt x="46" y="22"/>
                      <a:pt x="40" y="26"/>
                      <a:pt x="35" y="29"/>
                    </a:cubicBezTo>
                    <a:cubicBezTo>
                      <a:pt x="29" y="32"/>
                      <a:pt x="23" y="36"/>
                      <a:pt x="18" y="39"/>
                    </a:cubicBezTo>
                    <a:cubicBezTo>
                      <a:pt x="13" y="42"/>
                      <a:pt x="9" y="44"/>
                      <a:pt x="5" y="48"/>
                    </a:cubicBezTo>
                    <a:cubicBezTo>
                      <a:pt x="4" y="47"/>
                      <a:pt x="4" y="46"/>
                      <a:pt x="4" y="4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13" y="38"/>
                      <a:pt x="25" y="33"/>
                      <a:pt x="35" y="27"/>
                    </a:cubicBezTo>
                    <a:cubicBezTo>
                      <a:pt x="40" y="23"/>
                      <a:pt x="46" y="19"/>
                      <a:pt x="52" y="16"/>
                    </a:cubicBezTo>
                    <a:cubicBezTo>
                      <a:pt x="56" y="13"/>
                      <a:pt x="61" y="10"/>
                      <a:pt x="65" y="7"/>
                    </a:cubicBezTo>
                    <a:cubicBezTo>
                      <a:pt x="66" y="7"/>
                      <a:pt x="66" y="8"/>
                      <a:pt x="67" y="8"/>
                    </a:cubicBezTo>
                    <a:close/>
                    <a:moveTo>
                      <a:pt x="68" y="11"/>
                    </a:moveTo>
                    <a:cubicBezTo>
                      <a:pt x="64" y="14"/>
                      <a:pt x="59" y="17"/>
                      <a:pt x="55" y="19"/>
                    </a:cubicBezTo>
                    <a:cubicBezTo>
                      <a:pt x="49" y="23"/>
                      <a:pt x="44" y="26"/>
                      <a:pt x="38" y="29"/>
                    </a:cubicBezTo>
                    <a:cubicBezTo>
                      <a:pt x="33" y="32"/>
                      <a:pt x="27" y="35"/>
                      <a:pt x="22" y="38"/>
                    </a:cubicBezTo>
                    <a:cubicBezTo>
                      <a:pt x="19" y="39"/>
                      <a:pt x="16" y="41"/>
                      <a:pt x="14" y="42"/>
                    </a:cubicBezTo>
                    <a:cubicBezTo>
                      <a:pt x="13" y="42"/>
                      <a:pt x="13" y="43"/>
                      <a:pt x="13" y="43"/>
                    </a:cubicBezTo>
                    <a:cubicBezTo>
                      <a:pt x="21" y="37"/>
                      <a:pt x="30" y="33"/>
                      <a:pt x="38" y="28"/>
                    </a:cubicBezTo>
                    <a:cubicBezTo>
                      <a:pt x="48" y="22"/>
                      <a:pt x="59" y="17"/>
                      <a:pt x="67" y="9"/>
                    </a:cubicBezTo>
                    <a:cubicBezTo>
                      <a:pt x="67" y="10"/>
                      <a:pt x="68" y="11"/>
                      <a:pt x="68" y="11"/>
                    </a:cubicBezTo>
                    <a:close/>
                    <a:moveTo>
                      <a:pt x="81" y="8"/>
                    </a:moveTo>
                    <a:cubicBezTo>
                      <a:pt x="81" y="8"/>
                      <a:pt x="86" y="5"/>
                      <a:pt x="85" y="6"/>
                    </a:cubicBezTo>
                    <a:cubicBezTo>
                      <a:pt x="83" y="7"/>
                      <a:pt x="81" y="8"/>
                      <a:pt x="80" y="9"/>
                    </a:cubicBezTo>
                    <a:cubicBezTo>
                      <a:pt x="76" y="12"/>
                      <a:pt x="73" y="14"/>
                      <a:pt x="69" y="16"/>
                    </a:cubicBezTo>
                    <a:cubicBezTo>
                      <a:pt x="62" y="21"/>
                      <a:pt x="55" y="25"/>
                      <a:pt x="48" y="29"/>
                    </a:cubicBezTo>
                    <a:cubicBezTo>
                      <a:pt x="42" y="32"/>
                      <a:pt x="35" y="36"/>
                      <a:pt x="28" y="40"/>
                    </a:cubicBezTo>
                    <a:cubicBezTo>
                      <a:pt x="22" y="44"/>
                      <a:pt x="16" y="48"/>
                      <a:pt x="10" y="52"/>
                    </a:cubicBezTo>
                    <a:cubicBezTo>
                      <a:pt x="9" y="51"/>
                      <a:pt x="8" y="51"/>
                      <a:pt x="8" y="51"/>
                    </a:cubicBezTo>
                    <a:cubicBezTo>
                      <a:pt x="13" y="49"/>
                      <a:pt x="18" y="45"/>
                      <a:pt x="22" y="42"/>
                    </a:cubicBezTo>
                    <a:cubicBezTo>
                      <a:pt x="29" y="39"/>
                      <a:pt x="36" y="35"/>
                      <a:pt x="43" y="32"/>
                    </a:cubicBezTo>
                    <a:cubicBezTo>
                      <a:pt x="50" y="28"/>
                      <a:pt x="56" y="24"/>
                      <a:pt x="63" y="20"/>
                    </a:cubicBezTo>
                    <a:cubicBezTo>
                      <a:pt x="69" y="16"/>
                      <a:pt x="75" y="12"/>
                      <a:pt x="81" y="8"/>
                    </a:cubicBezTo>
                    <a:close/>
                    <a:moveTo>
                      <a:pt x="90" y="8"/>
                    </a:moveTo>
                    <a:cubicBezTo>
                      <a:pt x="81" y="13"/>
                      <a:pt x="72" y="19"/>
                      <a:pt x="63" y="25"/>
                    </a:cubicBezTo>
                    <a:cubicBezTo>
                      <a:pt x="61" y="26"/>
                      <a:pt x="59" y="27"/>
                      <a:pt x="57" y="28"/>
                    </a:cubicBezTo>
                    <a:cubicBezTo>
                      <a:pt x="56" y="28"/>
                      <a:pt x="55" y="29"/>
                      <a:pt x="54" y="29"/>
                    </a:cubicBezTo>
                    <a:cubicBezTo>
                      <a:pt x="41" y="36"/>
                      <a:pt x="29" y="43"/>
                      <a:pt x="16" y="49"/>
                    </a:cubicBezTo>
                    <a:cubicBezTo>
                      <a:pt x="16" y="49"/>
                      <a:pt x="16" y="49"/>
                      <a:pt x="17" y="48"/>
                    </a:cubicBezTo>
                    <a:cubicBezTo>
                      <a:pt x="19" y="46"/>
                      <a:pt x="22" y="45"/>
                      <a:pt x="25" y="43"/>
                    </a:cubicBezTo>
                    <a:cubicBezTo>
                      <a:pt x="32" y="38"/>
                      <a:pt x="39" y="35"/>
                      <a:pt x="46" y="31"/>
                    </a:cubicBezTo>
                    <a:cubicBezTo>
                      <a:pt x="60" y="23"/>
                      <a:pt x="73" y="15"/>
                      <a:pt x="86" y="6"/>
                    </a:cubicBezTo>
                    <a:cubicBezTo>
                      <a:pt x="88" y="6"/>
                      <a:pt x="89" y="7"/>
                      <a:pt x="90" y="8"/>
                    </a:cubicBezTo>
                    <a:close/>
                    <a:moveTo>
                      <a:pt x="93" y="15"/>
                    </a:moveTo>
                    <a:cubicBezTo>
                      <a:pt x="93" y="16"/>
                      <a:pt x="93" y="16"/>
                      <a:pt x="93" y="16"/>
                    </a:cubicBezTo>
                    <a:cubicBezTo>
                      <a:pt x="92" y="17"/>
                      <a:pt x="92" y="17"/>
                      <a:pt x="91" y="18"/>
                    </a:cubicBezTo>
                    <a:cubicBezTo>
                      <a:pt x="91" y="18"/>
                      <a:pt x="91" y="18"/>
                      <a:pt x="91" y="18"/>
                    </a:cubicBezTo>
                    <a:cubicBezTo>
                      <a:pt x="88" y="20"/>
                      <a:pt x="85" y="21"/>
                      <a:pt x="82" y="22"/>
                    </a:cubicBezTo>
                    <a:cubicBezTo>
                      <a:pt x="76" y="26"/>
                      <a:pt x="69" y="30"/>
                      <a:pt x="62" y="33"/>
                    </a:cubicBezTo>
                    <a:cubicBezTo>
                      <a:pt x="49" y="40"/>
                      <a:pt x="36" y="46"/>
                      <a:pt x="23" y="54"/>
                    </a:cubicBezTo>
                    <a:cubicBezTo>
                      <a:pt x="21" y="55"/>
                      <a:pt x="19" y="56"/>
                      <a:pt x="16" y="58"/>
                    </a:cubicBezTo>
                    <a:cubicBezTo>
                      <a:pt x="15" y="59"/>
                      <a:pt x="14" y="60"/>
                      <a:pt x="13" y="61"/>
                    </a:cubicBezTo>
                    <a:cubicBezTo>
                      <a:pt x="15" y="59"/>
                      <a:pt x="17" y="58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9" y="56"/>
                      <a:pt x="19" y="56"/>
                      <a:pt x="19" y="55"/>
                    </a:cubicBezTo>
                    <a:cubicBezTo>
                      <a:pt x="22" y="53"/>
                      <a:pt x="26" y="50"/>
                      <a:pt x="29" y="48"/>
                    </a:cubicBezTo>
                    <a:cubicBezTo>
                      <a:pt x="38" y="42"/>
                      <a:pt x="48" y="37"/>
                      <a:pt x="57" y="32"/>
                    </a:cubicBezTo>
                    <a:cubicBezTo>
                      <a:pt x="69" y="26"/>
                      <a:pt x="82" y="20"/>
                      <a:pt x="93" y="13"/>
                    </a:cubicBezTo>
                    <a:cubicBezTo>
                      <a:pt x="93" y="14"/>
                      <a:pt x="93" y="15"/>
                      <a:pt x="93" y="15"/>
                    </a:cubicBezTo>
                    <a:close/>
                    <a:moveTo>
                      <a:pt x="17" y="63"/>
                    </a:moveTo>
                    <a:cubicBezTo>
                      <a:pt x="24" y="58"/>
                      <a:pt x="32" y="55"/>
                      <a:pt x="39" y="51"/>
                    </a:cubicBezTo>
                    <a:cubicBezTo>
                      <a:pt x="47" y="46"/>
                      <a:pt x="55" y="42"/>
                      <a:pt x="63" y="38"/>
                    </a:cubicBezTo>
                    <a:cubicBezTo>
                      <a:pt x="71" y="34"/>
                      <a:pt x="79" y="30"/>
                      <a:pt x="87" y="27"/>
                    </a:cubicBezTo>
                    <a:cubicBezTo>
                      <a:pt x="92" y="24"/>
                      <a:pt x="98" y="20"/>
                      <a:pt x="103" y="17"/>
                    </a:cubicBezTo>
                    <a:cubicBezTo>
                      <a:pt x="102" y="18"/>
                      <a:pt x="101" y="19"/>
                      <a:pt x="100" y="20"/>
                    </a:cubicBezTo>
                    <a:cubicBezTo>
                      <a:pt x="97" y="22"/>
                      <a:pt x="93" y="24"/>
                      <a:pt x="89" y="26"/>
                    </a:cubicBezTo>
                    <a:cubicBezTo>
                      <a:pt x="80" y="31"/>
                      <a:pt x="70" y="35"/>
                      <a:pt x="61" y="40"/>
                    </a:cubicBezTo>
                    <a:cubicBezTo>
                      <a:pt x="52" y="45"/>
                      <a:pt x="43" y="50"/>
                      <a:pt x="34" y="55"/>
                    </a:cubicBezTo>
                    <a:cubicBezTo>
                      <a:pt x="27" y="59"/>
                      <a:pt x="19" y="63"/>
                      <a:pt x="13" y="68"/>
                    </a:cubicBezTo>
                    <a:cubicBezTo>
                      <a:pt x="12" y="68"/>
                      <a:pt x="12" y="67"/>
                      <a:pt x="12" y="67"/>
                    </a:cubicBezTo>
                    <a:cubicBezTo>
                      <a:pt x="13" y="66"/>
                      <a:pt x="13" y="65"/>
                      <a:pt x="14" y="65"/>
                    </a:cubicBezTo>
                    <a:cubicBezTo>
                      <a:pt x="15" y="64"/>
                      <a:pt x="16" y="64"/>
                      <a:pt x="17" y="63"/>
                    </a:cubicBezTo>
                    <a:close/>
                    <a:moveTo>
                      <a:pt x="16" y="70"/>
                    </a:moveTo>
                    <a:cubicBezTo>
                      <a:pt x="15" y="70"/>
                      <a:pt x="14" y="69"/>
                      <a:pt x="13" y="68"/>
                    </a:cubicBezTo>
                    <a:cubicBezTo>
                      <a:pt x="20" y="63"/>
                      <a:pt x="28" y="60"/>
                      <a:pt x="36" y="56"/>
                    </a:cubicBezTo>
                    <a:cubicBezTo>
                      <a:pt x="45" y="52"/>
                      <a:pt x="53" y="48"/>
                      <a:pt x="62" y="44"/>
                    </a:cubicBezTo>
                    <a:cubicBezTo>
                      <a:pt x="71" y="39"/>
                      <a:pt x="80" y="35"/>
                      <a:pt x="89" y="31"/>
                    </a:cubicBezTo>
                    <a:cubicBezTo>
                      <a:pt x="93" y="29"/>
                      <a:pt x="97" y="27"/>
                      <a:pt x="101" y="25"/>
                    </a:cubicBezTo>
                    <a:cubicBezTo>
                      <a:pt x="105" y="23"/>
                      <a:pt x="109" y="22"/>
                      <a:pt x="112" y="19"/>
                    </a:cubicBezTo>
                    <a:cubicBezTo>
                      <a:pt x="106" y="25"/>
                      <a:pt x="96" y="28"/>
                      <a:pt x="88" y="32"/>
                    </a:cubicBezTo>
                    <a:cubicBezTo>
                      <a:pt x="79" y="36"/>
                      <a:pt x="70" y="40"/>
                      <a:pt x="61" y="45"/>
                    </a:cubicBezTo>
                    <a:cubicBezTo>
                      <a:pt x="46" y="52"/>
                      <a:pt x="30" y="60"/>
                      <a:pt x="16" y="70"/>
                    </a:cubicBezTo>
                    <a:close/>
                    <a:moveTo>
                      <a:pt x="14" y="64"/>
                    </a:moveTo>
                    <a:cubicBezTo>
                      <a:pt x="13" y="65"/>
                      <a:pt x="12" y="65"/>
                      <a:pt x="12" y="65"/>
                    </a:cubicBezTo>
                    <a:cubicBezTo>
                      <a:pt x="12" y="66"/>
                      <a:pt x="12" y="66"/>
                      <a:pt x="12" y="66"/>
                    </a:cubicBezTo>
                    <a:cubicBezTo>
                      <a:pt x="11" y="65"/>
                      <a:pt x="11" y="65"/>
                      <a:pt x="11" y="64"/>
                    </a:cubicBezTo>
                    <a:cubicBezTo>
                      <a:pt x="16" y="59"/>
                      <a:pt x="23" y="55"/>
                      <a:pt x="29" y="51"/>
                    </a:cubicBezTo>
                    <a:cubicBezTo>
                      <a:pt x="37" y="47"/>
                      <a:pt x="45" y="42"/>
                      <a:pt x="53" y="38"/>
                    </a:cubicBezTo>
                    <a:cubicBezTo>
                      <a:pt x="61" y="35"/>
                      <a:pt x="68" y="31"/>
                      <a:pt x="75" y="27"/>
                    </a:cubicBezTo>
                    <a:cubicBezTo>
                      <a:pt x="76" y="27"/>
                      <a:pt x="76" y="27"/>
                      <a:pt x="77" y="26"/>
                    </a:cubicBezTo>
                    <a:cubicBezTo>
                      <a:pt x="76" y="27"/>
                      <a:pt x="75" y="27"/>
                      <a:pt x="74" y="28"/>
                    </a:cubicBezTo>
                    <a:cubicBezTo>
                      <a:pt x="66" y="33"/>
                      <a:pt x="58" y="37"/>
                      <a:pt x="50" y="41"/>
                    </a:cubicBezTo>
                    <a:cubicBezTo>
                      <a:pt x="42" y="45"/>
                      <a:pt x="35" y="49"/>
                      <a:pt x="28" y="54"/>
                    </a:cubicBezTo>
                    <a:cubicBezTo>
                      <a:pt x="24" y="56"/>
                      <a:pt x="21" y="59"/>
                      <a:pt x="18" y="61"/>
                    </a:cubicBezTo>
                    <a:cubicBezTo>
                      <a:pt x="16" y="62"/>
                      <a:pt x="15" y="63"/>
                      <a:pt x="14" y="64"/>
                    </a:cubicBezTo>
                    <a:close/>
                    <a:moveTo>
                      <a:pt x="42" y="37"/>
                    </a:moveTo>
                    <a:cubicBezTo>
                      <a:pt x="33" y="42"/>
                      <a:pt x="24" y="47"/>
                      <a:pt x="15" y="53"/>
                    </a:cubicBezTo>
                    <a:cubicBezTo>
                      <a:pt x="14" y="53"/>
                      <a:pt x="12" y="53"/>
                      <a:pt x="11" y="52"/>
                    </a:cubicBezTo>
                    <a:cubicBezTo>
                      <a:pt x="21" y="47"/>
                      <a:pt x="32" y="42"/>
                      <a:pt x="42" y="37"/>
                    </a:cubicBezTo>
                    <a:close/>
                    <a:moveTo>
                      <a:pt x="19" y="54"/>
                    </a:move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9" y="53"/>
                      <a:pt x="18" y="53"/>
                    </a:cubicBezTo>
                    <a:cubicBezTo>
                      <a:pt x="18" y="53"/>
                      <a:pt x="17" y="53"/>
                      <a:pt x="17" y="53"/>
                    </a:cubicBezTo>
                    <a:cubicBezTo>
                      <a:pt x="22" y="51"/>
                      <a:pt x="27" y="47"/>
                      <a:pt x="32" y="45"/>
                    </a:cubicBezTo>
                    <a:cubicBezTo>
                      <a:pt x="36" y="42"/>
                      <a:pt x="41" y="40"/>
                      <a:pt x="45" y="38"/>
                    </a:cubicBezTo>
                    <a:cubicBezTo>
                      <a:pt x="36" y="43"/>
                      <a:pt x="27" y="48"/>
                      <a:pt x="19" y="54"/>
                    </a:cubicBezTo>
                    <a:close/>
                    <a:moveTo>
                      <a:pt x="67" y="26"/>
                    </a:moveTo>
                    <a:cubicBezTo>
                      <a:pt x="67" y="26"/>
                      <a:pt x="67" y="26"/>
                      <a:pt x="67" y="26"/>
                    </a:cubicBezTo>
                    <a:cubicBezTo>
                      <a:pt x="73" y="23"/>
                      <a:pt x="79" y="20"/>
                      <a:pt x="85" y="16"/>
                    </a:cubicBezTo>
                    <a:cubicBezTo>
                      <a:pt x="86" y="15"/>
                      <a:pt x="87" y="15"/>
                      <a:pt x="88" y="14"/>
                    </a:cubicBezTo>
                    <a:cubicBezTo>
                      <a:pt x="88" y="14"/>
                      <a:pt x="94" y="11"/>
                      <a:pt x="90" y="14"/>
                    </a:cubicBezTo>
                    <a:cubicBezTo>
                      <a:pt x="87" y="16"/>
                      <a:pt x="83" y="18"/>
                      <a:pt x="80" y="20"/>
                    </a:cubicBezTo>
                    <a:cubicBezTo>
                      <a:pt x="76" y="22"/>
                      <a:pt x="71" y="24"/>
                      <a:pt x="67" y="26"/>
                    </a:cubicBezTo>
                    <a:close/>
                    <a:moveTo>
                      <a:pt x="75" y="21"/>
                    </a:moveTo>
                    <a:cubicBezTo>
                      <a:pt x="68" y="25"/>
                      <a:pt x="62" y="28"/>
                      <a:pt x="55" y="32"/>
                    </a:cubicBezTo>
                    <a:cubicBezTo>
                      <a:pt x="50" y="35"/>
                      <a:pt x="45" y="37"/>
                      <a:pt x="40" y="40"/>
                    </a:cubicBezTo>
                    <a:cubicBezTo>
                      <a:pt x="32" y="44"/>
                      <a:pt x="24" y="48"/>
                      <a:pt x="17" y="53"/>
                    </a:cubicBezTo>
                    <a:cubicBezTo>
                      <a:pt x="25" y="48"/>
                      <a:pt x="34" y="42"/>
                      <a:pt x="42" y="37"/>
                    </a:cubicBezTo>
                    <a:cubicBezTo>
                      <a:pt x="51" y="32"/>
                      <a:pt x="60" y="27"/>
                      <a:pt x="69" y="22"/>
                    </a:cubicBezTo>
                    <a:cubicBezTo>
                      <a:pt x="77" y="18"/>
                      <a:pt x="85" y="14"/>
                      <a:pt x="91" y="8"/>
                    </a:cubicBezTo>
                    <a:cubicBezTo>
                      <a:pt x="91" y="8"/>
                      <a:pt x="91" y="8"/>
                      <a:pt x="91" y="8"/>
                    </a:cubicBezTo>
                    <a:cubicBezTo>
                      <a:pt x="91" y="9"/>
                      <a:pt x="92" y="10"/>
                      <a:pt x="93" y="12"/>
                    </a:cubicBezTo>
                    <a:cubicBezTo>
                      <a:pt x="86" y="13"/>
                      <a:pt x="80" y="18"/>
                      <a:pt x="75" y="21"/>
                    </a:cubicBezTo>
                    <a:close/>
                    <a:moveTo>
                      <a:pt x="76" y="17"/>
                    </a:moveTo>
                    <a:cubicBezTo>
                      <a:pt x="80" y="15"/>
                      <a:pt x="84" y="12"/>
                      <a:pt x="88" y="10"/>
                    </a:cubicBezTo>
                    <a:cubicBezTo>
                      <a:pt x="88" y="10"/>
                      <a:pt x="88" y="10"/>
                      <a:pt x="88" y="10"/>
                    </a:cubicBezTo>
                    <a:cubicBezTo>
                      <a:pt x="88" y="10"/>
                      <a:pt x="88" y="10"/>
                      <a:pt x="88" y="10"/>
                    </a:cubicBezTo>
                    <a:cubicBezTo>
                      <a:pt x="86" y="11"/>
                      <a:pt x="85" y="12"/>
                      <a:pt x="83" y="13"/>
                    </a:cubicBezTo>
                    <a:cubicBezTo>
                      <a:pt x="81" y="15"/>
                      <a:pt x="79" y="16"/>
                      <a:pt x="76" y="17"/>
                    </a:cubicBezTo>
                    <a:close/>
                    <a:moveTo>
                      <a:pt x="5" y="48"/>
                    </a:moveTo>
                    <a:cubicBezTo>
                      <a:pt x="16" y="42"/>
                      <a:pt x="27" y="35"/>
                      <a:pt x="38" y="29"/>
                    </a:cubicBezTo>
                    <a:cubicBezTo>
                      <a:pt x="40" y="28"/>
                      <a:pt x="43" y="27"/>
                      <a:pt x="45" y="26"/>
                    </a:cubicBezTo>
                    <a:cubicBezTo>
                      <a:pt x="42" y="28"/>
                      <a:pt x="39" y="29"/>
                      <a:pt x="36" y="31"/>
                    </a:cubicBezTo>
                    <a:cubicBezTo>
                      <a:pt x="26" y="36"/>
                      <a:pt x="15" y="42"/>
                      <a:pt x="6" y="50"/>
                    </a:cubicBezTo>
                    <a:cubicBezTo>
                      <a:pt x="6" y="49"/>
                      <a:pt x="5" y="49"/>
                      <a:pt x="5" y="48"/>
                    </a:cubicBezTo>
                    <a:close/>
                    <a:moveTo>
                      <a:pt x="3" y="43"/>
                    </a:moveTo>
                    <a:cubicBezTo>
                      <a:pt x="7" y="40"/>
                      <a:pt x="11" y="38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6" y="35"/>
                      <a:pt x="16" y="35"/>
                      <a:pt x="17" y="34"/>
                    </a:cubicBezTo>
                    <a:cubicBezTo>
                      <a:pt x="19" y="33"/>
                      <a:pt x="21" y="32"/>
                      <a:pt x="23" y="31"/>
                    </a:cubicBezTo>
                    <a:cubicBezTo>
                      <a:pt x="24" y="30"/>
                      <a:pt x="25" y="29"/>
                      <a:pt x="27" y="28"/>
                    </a:cubicBezTo>
                    <a:cubicBezTo>
                      <a:pt x="27" y="28"/>
                      <a:pt x="28" y="28"/>
                      <a:pt x="28" y="28"/>
                    </a:cubicBezTo>
                    <a:cubicBezTo>
                      <a:pt x="31" y="26"/>
                      <a:pt x="34" y="25"/>
                      <a:pt x="37" y="23"/>
                    </a:cubicBezTo>
                    <a:cubicBezTo>
                      <a:pt x="41" y="20"/>
                      <a:pt x="45" y="19"/>
                      <a:pt x="48" y="17"/>
                    </a:cubicBezTo>
                    <a:cubicBezTo>
                      <a:pt x="48" y="17"/>
                      <a:pt x="49" y="17"/>
                      <a:pt x="49" y="17"/>
                    </a:cubicBezTo>
                    <a:cubicBezTo>
                      <a:pt x="43" y="20"/>
                      <a:pt x="38" y="24"/>
                      <a:pt x="33" y="27"/>
                    </a:cubicBezTo>
                    <a:cubicBezTo>
                      <a:pt x="23" y="33"/>
                      <a:pt x="12" y="38"/>
                      <a:pt x="3" y="45"/>
                    </a:cubicBezTo>
                    <a:cubicBezTo>
                      <a:pt x="3" y="44"/>
                      <a:pt x="3" y="44"/>
                      <a:pt x="3" y="43"/>
                    </a:cubicBezTo>
                    <a:close/>
                    <a:moveTo>
                      <a:pt x="17" y="33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17" y="32"/>
                      <a:pt x="18" y="32"/>
                      <a:pt x="19" y="31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1" y="30"/>
                      <a:pt x="19" y="32"/>
                      <a:pt x="17" y="33"/>
                    </a:cubicBezTo>
                    <a:close/>
                    <a:moveTo>
                      <a:pt x="51" y="13"/>
                    </a:moveTo>
                    <a:cubicBezTo>
                      <a:pt x="55" y="12"/>
                      <a:pt x="59" y="10"/>
                      <a:pt x="63" y="8"/>
                    </a:cubicBezTo>
                    <a:cubicBezTo>
                      <a:pt x="59" y="11"/>
                      <a:pt x="55" y="13"/>
                      <a:pt x="51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4"/>
                      <a:pt x="51" y="14"/>
                      <a:pt x="51" y="13"/>
                    </a:cubicBezTo>
                    <a:close/>
                    <a:moveTo>
                      <a:pt x="28" y="25"/>
                    </a:moveTo>
                    <a:cubicBezTo>
                      <a:pt x="28" y="25"/>
                      <a:pt x="28" y="24"/>
                      <a:pt x="28" y="23"/>
                    </a:cubicBezTo>
                    <a:cubicBezTo>
                      <a:pt x="32" y="21"/>
                      <a:pt x="36" y="19"/>
                      <a:pt x="40" y="18"/>
                    </a:cubicBezTo>
                    <a:cubicBezTo>
                      <a:pt x="36" y="20"/>
                      <a:pt x="32" y="23"/>
                      <a:pt x="28" y="25"/>
                    </a:cubicBezTo>
                    <a:close/>
                    <a:moveTo>
                      <a:pt x="11" y="30"/>
                    </a:moveTo>
                    <a:cubicBezTo>
                      <a:pt x="10" y="30"/>
                      <a:pt x="10" y="29"/>
                      <a:pt x="9" y="29"/>
                    </a:cubicBezTo>
                    <a:cubicBezTo>
                      <a:pt x="12" y="28"/>
                      <a:pt x="15" y="25"/>
                      <a:pt x="18" y="23"/>
                    </a:cubicBezTo>
                    <a:cubicBezTo>
                      <a:pt x="21" y="21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1" y="30"/>
                    </a:cubicBezTo>
                    <a:cubicBezTo>
                      <a:pt x="11" y="30"/>
                      <a:pt x="11" y="30"/>
                      <a:pt x="11" y="30"/>
                    </a:cubicBezTo>
                    <a:close/>
                    <a:moveTo>
                      <a:pt x="10" y="28"/>
                    </a:moveTo>
                    <a:cubicBezTo>
                      <a:pt x="9" y="27"/>
                      <a:pt x="10" y="27"/>
                      <a:pt x="11" y="26"/>
                    </a:cubicBezTo>
                    <a:cubicBezTo>
                      <a:pt x="11" y="26"/>
                      <a:pt x="12" y="25"/>
                      <a:pt x="13" y="24"/>
                    </a:cubicBezTo>
                    <a:cubicBezTo>
                      <a:pt x="14" y="23"/>
                      <a:pt x="16" y="21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20"/>
                      <a:pt x="20" y="20"/>
                      <a:pt x="21" y="21"/>
                    </a:cubicBezTo>
                    <a:cubicBezTo>
                      <a:pt x="17" y="23"/>
                      <a:pt x="14" y="26"/>
                      <a:pt x="10" y="28"/>
                    </a:cubicBezTo>
                    <a:close/>
                    <a:moveTo>
                      <a:pt x="7" y="26"/>
                    </a:moveTo>
                    <a:cubicBezTo>
                      <a:pt x="11" y="25"/>
                      <a:pt x="14" y="22"/>
                      <a:pt x="17" y="20"/>
                    </a:cubicBezTo>
                    <a:cubicBezTo>
                      <a:pt x="14" y="21"/>
                      <a:pt x="10" y="25"/>
                      <a:pt x="8" y="28"/>
                    </a:cubicBezTo>
                    <a:cubicBezTo>
                      <a:pt x="8" y="27"/>
                      <a:pt x="8" y="27"/>
                      <a:pt x="7" y="26"/>
                    </a:cubicBezTo>
                    <a:close/>
                    <a:moveTo>
                      <a:pt x="14" y="35"/>
                    </a:moveTo>
                    <a:cubicBezTo>
                      <a:pt x="10" y="37"/>
                      <a:pt x="7" y="40"/>
                      <a:pt x="3" y="42"/>
                    </a:cubicBezTo>
                    <a:cubicBezTo>
                      <a:pt x="4" y="38"/>
                      <a:pt x="9" y="35"/>
                      <a:pt x="14" y="35"/>
                    </a:cubicBezTo>
                    <a:close/>
                    <a:moveTo>
                      <a:pt x="16" y="57"/>
                    </a:moveTo>
                    <a:cubicBezTo>
                      <a:pt x="14" y="59"/>
                      <a:pt x="13" y="60"/>
                      <a:pt x="12" y="62"/>
                    </a:cubicBezTo>
                    <a:cubicBezTo>
                      <a:pt x="12" y="62"/>
                      <a:pt x="12" y="61"/>
                      <a:pt x="12" y="61"/>
                    </a:cubicBezTo>
                    <a:cubicBezTo>
                      <a:pt x="13" y="59"/>
                      <a:pt x="14" y="58"/>
                      <a:pt x="16" y="57"/>
                    </a:cubicBezTo>
                    <a:close/>
                    <a:moveTo>
                      <a:pt x="19" y="71"/>
                    </a:moveTo>
                    <a:cubicBezTo>
                      <a:pt x="25" y="67"/>
                      <a:pt x="33" y="65"/>
                      <a:pt x="39" y="61"/>
                    </a:cubicBezTo>
                    <a:cubicBezTo>
                      <a:pt x="47" y="57"/>
                      <a:pt x="55" y="53"/>
                      <a:pt x="62" y="49"/>
                    </a:cubicBezTo>
                    <a:cubicBezTo>
                      <a:pt x="70" y="45"/>
                      <a:pt x="78" y="42"/>
                      <a:pt x="86" y="39"/>
                    </a:cubicBezTo>
                    <a:cubicBezTo>
                      <a:pt x="94" y="35"/>
                      <a:pt x="102" y="31"/>
                      <a:pt x="110" y="28"/>
                    </a:cubicBezTo>
                    <a:cubicBezTo>
                      <a:pt x="112" y="27"/>
                      <a:pt x="113" y="27"/>
                      <a:pt x="110" y="28"/>
                    </a:cubicBezTo>
                    <a:cubicBezTo>
                      <a:pt x="109" y="29"/>
                      <a:pt x="107" y="30"/>
                      <a:pt x="105" y="31"/>
                    </a:cubicBezTo>
                    <a:cubicBezTo>
                      <a:pt x="101" y="33"/>
                      <a:pt x="98" y="35"/>
                      <a:pt x="94" y="37"/>
                    </a:cubicBezTo>
                    <a:cubicBezTo>
                      <a:pt x="87" y="40"/>
                      <a:pt x="79" y="44"/>
                      <a:pt x="72" y="48"/>
                    </a:cubicBezTo>
                    <a:cubicBezTo>
                      <a:pt x="65" y="52"/>
                      <a:pt x="57" y="55"/>
                      <a:pt x="50" y="59"/>
                    </a:cubicBezTo>
                    <a:cubicBezTo>
                      <a:pt x="43" y="63"/>
                      <a:pt x="35" y="67"/>
                      <a:pt x="28" y="72"/>
                    </a:cubicBezTo>
                    <a:cubicBezTo>
                      <a:pt x="25" y="72"/>
                      <a:pt x="22" y="72"/>
                      <a:pt x="19" y="71"/>
                    </a:cubicBezTo>
                    <a:close/>
                    <a:moveTo>
                      <a:pt x="115" y="31"/>
                    </a:moveTo>
                    <a:cubicBezTo>
                      <a:pt x="112" y="32"/>
                      <a:pt x="110" y="34"/>
                      <a:pt x="107" y="36"/>
                    </a:cubicBezTo>
                    <a:cubicBezTo>
                      <a:pt x="101" y="40"/>
                      <a:pt x="94" y="43"/>
                      <a:pt x="87" y="47"/>
                    </a:cubicBezTo>
                    <a:cubicBezTo>
                      <a:pt x="74" y="53"/>
                      <a:pt x="60" y="59"/>
                      <a:pt x="47" y="65"/>
                    </a:cubicBezTo>
                    <a:cubicBezTo>
                      <a:pt x="45" y="66"/>
                      <a:pt x="44" y="67"/>
                      <a:pt x="42" y="68"/>
                    </a:cubicBezTo>
                    <a:cubicBezTo>
                      <a:pt x="40" y="69"/>
                      <a:pt x="38" y="70"/>
                      <a:pt x="37" y="71"/>
                    </a:cubicBezTo>
                    <a:cubicBezTo>
                      <a:pt x="37" y="70"/>
                      <a:pt x="36" y="70"/>
                      <a:pt x="36" y="70"/>
                    </a:cubicBezTo>
                    <a:cubicBezTo>
                      <a:pt x="39" y="68"/>
                      <a:pt x="42" y="67"/>
                      <a:pt x="45" y="66"/>
                    </a:cubicBezTo>
                    <a:cubicBezTo>
                      <a:pt x="52" y="62"/>
                      <a:pt x="59" y="59"/>
                      <a:pt x="66" y="56"/>
                    </a:cubicBezTo>
                    <a:cubicBezTo>
                      <a:pt x="80" y="49"/>
                      <a:pt x="94" y="42"/>
                      <a:pt x="108" y="35"/>
                    </a:cubicBezTo>
                    <a:cubicBezTo>
                      <a:pt x="110" y="34"/>
                      <a:pt x="112" y="32"/>
                      <a:pt x="115" y="31"/>
                    </a:cubicBezTo>
                    <a:cubicBezTo>
                      <a:pt x="115" y="31"/>
                      <a:pt x="115" y="31"/>
                      <a:pt x="115" y="31"/>
                    </a:cubicBezTo>
                    <a:close/>
                    <a:moveTo>
                      <a:pt x="126" y="35"/>
                    </a:moveTo>
                    <a:cubicBezTo>
                      <a:pt x="127" y="36"/>
                      <a:pt x="127" y="37"/>
                      <a:pt x="127" y="38"/>
                    </a:cubicBezTo>
                    <a:cubicBezTo>
                      <a:pt x="111" y="45"/>
                      <a:pt x="94" y="50"/>
                      <a:pt x="79" y="57"/>
                    </a:cubicBezTo>
                    <a:cubicBezTo>
                      <a:pt x="70" y="61"/>
                      <a:pt x="62" y="65"/>
                      <a:pt x="53" y="69"/>
                    </a:cubicBezTo>
                    <a:cubicBezTo>
                      <a:pt x="50" y="70"/>
                      <a:pt x="46" y="72"/>
                      <a:pt x="42" y="74"/>
                    </a:cubicBezTo>
                    <a:cubicBezTo>
                      <a:pt x="55" y="67"/>
                      <a:pt x="67" y="61"/>
                      <a:pt x="80" y="55"/>
                    </a:cubicBezTo>
                    <a:cubicBezTo>
                      <a:pt x="95" y="48"/>
                      <a:pt x="112" y="44"/>
                      <a:pt x="126" y="35"/>
                    </a:cubicBezTo>
                    <a:close/>
                    <a:moveTo>
                      <a:pt x="74" y="75"/>
                    </a:moveTo>
                    <a:cubicBezTo>
                      <a:pt x="73" y="74"/>
                      <a:pt x="72" y="73"/>
                      <a:pt x="72" y="72"/>
                    </a:cubicBezTo>
                    <a:cubicBezTo>
                      <a:pt x="76" y="71"/>
                      <a:pt x="80" y="69"/>
                      <a:pt x="84" y="68"/>
                    </a:cubicBezTo>
                    <a:cubicBezTo>
                      <a:pt x="94" y="64"/>
                      <a:pt x="105" y="62"/>
                      <a:pt x="115" y="57"/>
                    </a:cubicBezTo>
                    <a:cubicBezTo>
                      <a:pt x="118" y="56"/>
                      <a:pt x="120" y="55"/>
                      <a:pt x="123" y="54"/>
                    </a:cubicBezTo>
                    <a:cubicBezTo>
                      <a:pt x="121" y="55"/>
                      <a:pt x="118" y="56"/>
                      <a:pt x="116" y="57"/>
                    </a:cubicBezTo>
                    <a:cubicBezTo>
                      <a:pt x="112" y="59"/>
                      <a:pt x="107" y="60"/>
                      <a:pt x="103" y="62"/>
                    </a:cubicBezTo>
                    <a:cubicBezTo>
                      <a:pt x="98" y="65"/>
                      <a:pt x="92" y="67"/>
                      <a:pt x="87" y="69"/>
                    </a:cubicBezTo>
                    <a:cubicBezTo>
                      <a:pt x="83" y="71"/>
                      <a:pt x="78" y="73"/>
                      <a:pt x="74" y="75"/>
                    </a:cubicBezTo>
                    <a:close/>
                    <a:moveTo>
                      <a:pt x="52" y="75"/>
                    </a:moveTo>
                    <a:cubicBezTo>
                      <a:pt x="56" y="75"/>
                      <a:pt x="59" y="74"/>
                      <a:pt x="62" y="72"/>
                    </a:cubicBezTo>
                    <a:cubicBezTo>
                      <a:pt x="68" y="70"/>
                      <a:pt x="74" y="67"/>
                      <a:pt x="80" y="65"/>
                    </a:cubicBezTo>
                    <a:cubicBezTo>
                      <a:pt x="93" y="60"/>
                      <a:pt x="106" y="55"/>
                      <a:pt x="118" y="51"/>
                    </a:cubicBezTo>
                    <a:cubicBezTo>
                      <a:pt x="108" y="55"/>
                      <a:pt x="98" y="59"/>
                      <a:pt x="88" y="64"/>
                    </a:cubicBezTo>
                    <a:cubicBezTo>
                      <a:pt x="77" y="69"/>
                      <a:pt x="65" y="72"/>
                      <a:pt x="54" y="78"/>
                    </a:cubicBezTo>
                    <a:cubicBezTo>
                      <a:pt x="53" y="77"/>
                      <a:pt x="53" y="76"/>
                      <a:pt x="52" y="75"/>
                    </a:cubicBezTo>
                    <a:close/>
                    <a:moveTo>
                      <a:pt x="55" y="78"/>
                    </a:moveTo>
                    <a:cubicBezTo>
                      <a:pt x="59" y="76"/>
                      <a:pt x="64" y="75"/>
                      <a:pt x="69" y="73"/>
                    </a:cubicBezTo>
                    <a:cubicBezTo>
                      <a:pt x="69" y="73"/>
                      <a:pt x="69" y="73"/>
                      <a:pt x="69" y="73"/>
                    </a:cubicBezTo>
                    <a:cubicBezTo>
                      <a:pt x="64" y="75"/>
                      <a:pt x="59" y="76"/>
                      <a:pt x="55" y="78"/>
                    </a:cubicBezTo>
                    <a:close/>
                    <a:moveTo>
                      <a:pt x="108" y="59"/>
                    </a:moveTo>
                    <a:cubicBezTo>
                      <a:pt x="102" y="61"/>
                      <a:pt x="96" y="63"/>
                      <a:pt x="90" y="65"/>
                    </a:cubicBezTo>
                    <a:cubicBezTo>
                      <a:pt x="84" y="67"/>
                      <a:pt x="78" y="70"/>
                      <a:pt x="71" y="72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7" y="69"/>
                      <a:pt x="83" y="67"/>
                      <a:pt x="88" y="64"/>
                    </a:cubicBezTo>
                    <a:cubicBezTo>
                      <a:pt x="94" y="62"/>
                      <a:pt x="100" y="60"/>
                      <a:pt x="105" y="57"/>
                    </a:cubicBezTo>
                    <a:cubicBezTo>
                      <a:pt x="110" y="55"/>
                      <a:pt x="116" y="54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0" y="50"/>
                      <a:pt x="120" y="50"/>
                      <a:pt x="121" y="50"/>
                    </a:cubicBezTo>
                    <a:cubicBezTo>
                      <a:pt x="122" y="51"/>
                      <a:pt x="123" y="52"/>
                      <a:pt x="124" y="53"/>
                    </a:cubicBezTo>
                    <a:cubicBezTo>
                      <a:pt x="118" y="54"/>
                      <a:pt x="113" y="57"/>
                      <a:pt x="108" y="59"/>
                    </a:cubicBezTo>
                    <a:close/>
                    <a:moveTo>
                      <a:pt x="120" y="48"/>
                    </a:moveTo>
                    <a:cubicBezTo>
                      <a:pt x="120" y="48"/>
                      <a:pt x="120" y="49"/>
                      <a:pt x="120" y="50"/>
                    </a:cubicBezTo>
                    <a:cubicBezTo>
                      <a:pt x="120" y="49"/>
                      <a:pt x="120" y="49"/>
                      <a:pt x="120" y="49"/>
                    </a:cubicBezTo>
                    <a:cubicBezTo>
                      <a:pt x="107" y="54"/>
                      <a:pt x="94" y="59"/>
                      <a:pt x="82" y="63"/>
                    </a:cubicBezTo>
                    <a:cubicBezTo>
                      <a:pt x="76" y="65"/>
                      <a:pt x="71" y="67"/>
                      <a:pt x="65" y="70"/>
                    </a:cubicBezTo>
                    <a:cubicBezTo>
                      <a:pt x="62" y="71"/>
                      <a:pt x="60" y="73"/>
                      <a:pt x="56" y="74"/>
                    </a:cubicBezTo>
                    <a:cubicBezTo>
                      <a:pt x="56" y="74"/>
                      <a:pt x="51" y="75"/>
                      <a:pt x="53" y="74"/>
                    </a:cubicBezTo>
                    <a:cubicBezTo>
                      <a:pt x="55" y="73"/>
                      <a:pt x="57" y="73"/>
                      <a:pt x="59" y="72"/>
                    </a:cubicBezTo>
                    <a:cubicBezTo>
                      <a:pt x="71" y="67"/>
                      <a:pt x="84" y="62"/>
                      <a:pt x="96" y="57"/>
                    </a:cubicBezTo>
                    <a:cubicBezTo>
                      <a:pt x="104" y="54"/>
                      <a:pt x="113" y="52"/>
                      <a:pt x="120" y="48"/>
                    </a:cubicBezTo>
                    <a:cubicBezTo>
                      <a:pt x="120" y="48"/>
                      <a:pt x="120" y="48"/>
                      <a:pt x="120" y="48"/>
                    </a:cubicBezTo>
                    <a:close/>
                    <a:moveTo>
                      <a:pt x="126" y="43"/>
                    </a:moveTo>
                    <a:cubicBezTo>
                      <a:pt x="119" y="45"/>
                      <a:pt x="113" y="48"/>
                      <a:pt x="107" y="50"/>
                    </a:cubicBezTo>
                    <a:cubicBezTo>
                      <a:pt x="100" y="53"/>
                      <a:pt x="94" y="55"/>
                      <a:pt x="88" y="58"/>
                    </a:cubicBezTo>
                    <a:cubicBezTo>
                      <a:pt x="82" y="60"/>
                      <a:pt x="76" y="62"/>
                      <a:pt x="70" y="64"/>
                    </a:cubicBezTo>
                    <a:cubicBezTo>
                      <a:pt x="78" y="61"/>
                      <a:pt x="85" y="57"/>
                      <a:pt x="93" y="54"/>
                    </a:cubicBezTo>
                    <a:cubicBezTo>
                      <a:pt x="99" y="52"/>
                      <a:pt x="105" y="49"/>
                      <a:pt x="111" y="47"/>
                    </a:cubicBezTo>
                    <a:cubicBezTo>
                      <a:pt x="116" y="44"/>
                      <a:pt x="123" y="43"/>
                      <a:pt x="127" y="39"/>
                    </a:cubicBezTo>
                    <a:cubicBezTo>
                      <a:pt x="127" y="40"/>
                      <a:pt x="127" y="42"/>
                      <a:pt x="126" y="43"/>
                    </a:cubicBezTo>
                    <a:close/>
                    <a:moveTo>
                      <a:pt x="26" y="89"/>
                    </a:moveTo>
                    <a:cubicBezTo>
                      <a:pt x="26" y="89"/>
                      <a:pt x="26" y="89"/>
                      <a:pt x="27" y="88"/>
                    </a:cubicBezTo>
                    <a:cubicBezTo>
                      <a:pt x="26" y="89"/>
                      <a:pt x="26" y="89"/>
                      <a:pt x="25" y="89"/>
                    </a:cubicBezTo>
                    <a:cubicBezTo>
                      <a:pt x="25" y="89"/>
                      <a:pt x="26" y="89"/>
                      <a:pt x="26" y="89"/>
                    </a:cubicBezTo>
                    <a:close/>
                    <a:moveTo>
                      <a:pt x="30" y="87"/>
                    </a:moveTo>
                    <a:cubicBezTo>
                      <a:pt x="29" y="87"/>
                      <a:pt x="28" y="88"/>
                      <a:pt x="27" y="88"/>
                    </a:cubicBezTo>
                    <a:cubicBezTo>
                      <a:pt x="27" y="87"/>
                      <a:pt x="28" y="86"/>
                      <a:pt x="29" y="85"/>
                    </a:cubicBezTo>
                    <a:cubicBezTo>
                      <a:pt x="32" y="84"/>
                      <a:pt x="35" y="83"/>
                      <a:pt x="39" y="82"/>
                    </a:cubicBezTo>
                    <a:cubicBezTo>
                      <a:pt x="36" y="84"/>
                      <a:pt x="33" y="85"/>
                      <a:pt x="30" y="87"/>
                    </a:cubicBezTo>
                    <a:close/>
                    <a:moveTo>
                      <a:pt x="76" y="56"/>
                    </a:moveTo>
                    <a:cubicBezTo>
                      <a:pt x="62" y="63"/>
                      <a:pt x="48" y="70"/>
                      <a:pt x="34" y="78"/>
                    </a:cubicBezTo>
                    <a:cubicBezTo>
                      <a:pt x="35" y="77"/>
                      <a:pt x="35" y="76"/>
                      <a:pt x="35" y="74"/>
                    </a:cubicBezTo>
                    <a:cubicBezTo>
                      <a:pt x="51" y="67"/>
                      <a:pt x="67" y="59"/>
                      <a:pt x="84" y="53"/>
                    </a:cubicBezTo>
                    <a:cubicBezTo>
                      <a:pt x="92" y="49"/>
                      <a:pt x="100" y="46"/>
                      <a:pt x="108" y="43"/>
                    </a:cubicBezTo>
                    <a:cubicBezTo>
                      <a:pt x="112" y="42"/>
                      <a:pt x="115" y="40"/>
                      <a:pt x="119" y="38"/>
                    </a:cubicBezTo>
                    <a:cubicBezTo>
                      <a:pt x="119" y="38"/>
                      <a:pt x="120" y="38"/>
                      <a:pt x="120" y="38"/>
                    </a:cubicBezTo>
                    <a:cubicBezTo>
                      <a:pt x="106" y="45"/>
                      <a:pt x="90" y="49"/>
                      <a:pt x="76" y="56"/>
                    </a:cubicBezTo>
                    <a:close/>
                    <a:moveTo>
                      <a:pt x="36" y="73"/>
                    </a:moveTo>
                    <a:cubicBezTo>
                      <a:pt x="36" y="73"/>
                      <a:pt x="36" y="73"/>
                      <a:pt x="36" y="73"/>
                    </a:cubicBezTo>
                    <a:cubicBezTo>
                      <a:pt x="36" y="73"/>
                      <a:pt x="36" y="72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42" y="69"/>
                      <a:pt x="47" y="66"/>
                      <a:pt x="53" y="63"/>
                    </a:cubicBezTo>
                    <a:cubicBezTo>
                      <a:pt x="57" y="61"/>
                      <a:pt x="61" y="60"/>
                      <a:pt x="65" y="58"/>
                    </a:cubicBezTo>
                    <a:cubicBezTo>
                      <a:pt x="79" y="52"/>
                      <a:pt x="93" y="46"/>
                      <a:pt x="107" y="39"/>
                    </a:cubicBezTo>
                    <a:cubicBezTo>
                      <a:pt x="111" y="37"/>
                      <a:pt x="114" y="36"/>
                      <a:pt x="117" y="34"/>
                    </a:cubicBezTo>
                    <a:cubicBezTo>
                      <a:pt x="117" y="34"/>
                      <a:pt x="117" y="34"/>
                      <a:pt x="117" y="34"/>
                    </a:cubicBezTo>
                    <a:cubicBezTo>
                      <a:pt x="111" y="37"/>
                      <a:pt x="105" y="41"/>
                      <a:pt x="99" y="44"/>
                    </a:cubicBezTo>
                    <a:cubicBezTo>
                      <a:pt x="86" y="50"/>
                      <a:pt x="72" y="55"/>
                      <a:pt x="59" y="62"/>
                    </a:cubicBezTo>
                    <a:cubicBezTo>
                      <a:pt x="52" y="65"/>
                      <a:pt x="44" y="69"/>
                      <a:pt x="36" y="73"/>
                    </a:cubicBezTo>
                    <a:close/>
                    <a:moveTo>
                      <a:pt x="112" y="29"/>
                    </a:moveTo>
                    <a:cubicBezTo>
                      <a:pt x="112" y="29"/>
                      <a:pt x="112" y="30"/>
                      <a:pt x="112" y="30"/>
                    </a:cubicBezTo>
                    <a:cubicBezTo>
                      <a:pt x="113" y="31"/>
                      <a:pt x="113" y="31"/>
                      <a:pt x="113" y="31"/>
                    </a:cubicBezTo>
                    <a:cubicBezTo>
                      <a:pt x="108" y="33"/>
                      <a:pt x="104" y="36"/>
                      <a:pt x="99" y="39"/>
                    </a:cubicBezTo>
                    <a:cubicBezTo>
                      <a:pt x="92" y="43"/>
                      <a:pt x="84" y="46"/>
                      <a:pt x="76" y="50"/>
                    </a:cubicBezTo>
                    <a:cubicBezTo>
                      <a:pt x="68" y="54"/>
                      <a:pt x="60" y="58"/>
                      <a:pt x="52" y="61"/>
                    </a:cubicBezTo>
                    <a:cubicBezTo>
                      <a:pt x="47" y="64"/>
                      <a:pt x="41" y="67"/>
                      <a:pt x="35" y="69"/>
                    </a:cubicBezTo>
                    <a:cubicBezTo>
                      <a:pt x="35" y="69"/>
                      <a:pt x="35" y="69"/>
                      <a:pt x="34" y="69"/>
                    </a:cubicBezTo>
                    <a:cubicBezTo>
                      <a:pt x="33" y="70"/>
                      <a:pt x="32" y="71"/>
                      <a:pt x="30" y="71"/>
                    </a:cubicBezTo>
                    <a:cubicBezTo>
                      <a:pt x="33" y="70"/>
                      <a:pt x="35" y="68"/>
                      <a:pt x="37" y="67"/>
                    </a:cubicBezTo>
                    <a:cubicBezTo>
                      <a:pt x="41" y="65"/>
                      <a:pt x="45" y="63"/>
                      <a:pt x="49" y="61"/>
                    </a:cubicBezTo>
                    <a:cubicBezTo>
                      <a:pt x="56" y="57"/>
                      <a:pt x="64" y="53"/>
                      <a:pt x="71" y="49"/>
                    </a:cubicBezTo>
                    <a:cubicBezTo>
                      <a:pt x="78" y="45"/>
                      <a:pt x="85" y="42"/>
                      <a:pt x="93" y="38"/>
                    </a:cubicBezTo>
                    <a:cubicBezTo>
                      <a:pt x="100" y="35"/>
                      <a:pt x="107" y="31"/>
                      <a:pt x="113" y="27"/>
                    </a:cubicBezTo>
                    <a:cubicBezTo>
                      <a:pt x="113" y="28"/>
                      <a:pt x="113" y="28"/>
                      <a:pt x="112" y="29"/>
                    </a:cubicBezTo>
                    <a:close/>
                    <a:moveTo>
                      <a:pt x="41" y="80"/>
                    </a:moveTo>
                    <a:cubicBezTo>
                      <a:pt x="37" y="82"/>
                      <a:pt x="33" y="83"/>
                      <a:pt x="30" y="84"/>
                    </a:cubicBezTo>
                    <a:cubicBezTo>
                      <a:pt x="30" y="84"/>
                      <a:pt x="31" y="83"/>
                      <a:pt x="31" y="83"/>
                    </a:cubicBezTo>
                    <a:cubicBezTo>
                      <a:pt x="33" y="82"/>
                      <a:pt x="35" y="81"/>
                      <a:pt x="37" y="80"/>
                    </a:cubicBezTo>
                    <a:cubicBezTo>
                      <a:pt x="39" y="79"/>
                      <a:pt x="40" y="79"/>
                      <a:pt x="41" y="78"/>
                    </a:cubicBezTo>
                    <a:cubicBezTo>
                      <a:pt x="43" y="77"/>
                      <a:pt x="44" y="77"/>
                      <a:pt x="46" y="76"/>
                    </a:cubicBezTo>
                    <a:cubicBezTo>
                      <a:pt x="44" y="78"/>
                      <a:pt x="42" y="79"/>
                      <a:pt x="41" y="80"/>
                    </a:cubicBezTo>
                    <a:close/>
                    <a:moveTo>
                      <a:pt x="47" y="75"/>
                    </a:moveTo>
                    <a:cubicBezTo>
                      <a:pt x="47" y="75"/>
                      <a:pt x="47" y="75"/>
                      <a:pt x="47" y="75"/>
                    </a:cubicBezTo>
                    <a:cubicBezTo>
                      <a:pt x="41" y="76"/>
                      <a:pt x="37" y="80"/>
                      <a:pt x="32" y="82"/>
                    </a:cubicBezTo>
                    <a:cubicBezTo>
                      <a:pt x="32" y="81"/>
                      <a:pt x="33" y="80"/>
                      <a:pt x="33" y="80"/>
                    </a:cubicBezTo>
                    <a:cubicBezTo>
                      <a:pt x="38" y="77"/>
                      <a:pt x="43" y="74"/>
                      <a:pt x="49" y="72"/>
                    </a:cubicBezTo>
                    <a:cubicBezTo>
                      <a:pt x="56" y="69"/>
                      <a:pt x="62" y="65"/>
                      <a:pt x="69" y="62"/>
                    </a:cubicBezTo>
                    <a:cubicBezTo>
                      <a:pt x="83" y="56"/>
                      <a:pt x="98" y="50"/>
                      <a:pt x="112" y="45"/>
                    </a:cubicBezTo>
                    <a:cubicBezTo>
                      <a:pt x="115" y="44"/>
                      <a:pt x="118" y="43"/>
                      <a:pt x="121" y="41"/>
                    </a:cubicBezTo>
                    <a:cubicBezTo>
                      <a:pt x="123" y="41"/>
                      <a:pt x="124" y="40"/>
                      <a:pt x="126" y="39"/>
                    </a:cubicBezTo>
                    <a:cubicBezTo>
                      <a:pt x="128" y="38"/>
                      <a:pt x="121" y="42"/>
                      <a:pt x="122" y="41"/>
                    </a:cubicBezTo>
                    <a:cubicBezTo>
                      <a:pt x="115" y="44"/>
                      <a:pt x="108" y="47"/>
                      <a:pt x="101" y="50"/>
                    </a:cubicBezTo>
                    <a:cubicBezTo>
                      <a:pt x="87" y="56"/>
                      <a:pt x="74" y="62"/>
                      <a:pt x="60" y="68"/>
                    </a:cubicBezTo>
                    <a:cubicBezTo>
                      <a:pt x="60" y="68"/>
                      <a:pt x="60" y="68"/>
                      <a:pt x="59" y="68"/>
                    </a:cubicBezTo>
                    <a:cubicBezTo>
                      <a:pt x="56" y="70"/>
                      <a:pt x="53" y="71"/>
                      <a:pt x="50" y="73"/>
                    </a:cubicBezTo>
                    <a:cubicBezTo>
                      <a:pt x="50" y="73"/>
                      <a:pt x="50" y="73"/>
                      <a:pt x="50" y="73"/>
                    </a:cubicBezTo>
                    <a:cubicBezTo>
                      <a:pt x="49" y="72"/>
                      <a:pt x="49" y="72"/>
                      <a:pt x="48" y="73"/>
                    </a:cubicBezTo>
                    <a:cubicBezTo>
                      <a:pt x="48" y="74"/>
                      <a:pt x="47" y="74"/>
                      <a:pt x="47" y="75"/>
                    </a:cubicBezTo>
                    <a:close/>
                    <a:moveTo>
                      <a:pt x="51" y="73"/>
                    </a:moveTo>
                    <a:cubicBezTo>
                      <a:pt x="53" y="72"/>
                      <a:pt x="56" y="71"/>
                      <a:pt x="58" y="70"/>
                    </a:cubicBezTo>
                    <a:cubicBezTo>
                      <a:pt x="59" y="70"/>
                      <a:pt x="59" y="70"/>
                      <a:pt x="59" y="69"/>
                    </a:cubicBezTo>
                    <a:cubicBezTo>
                      <a:pt x="66" y="67"/>
                      <a:pt x="73" y="65"/>
                      <a:pt x="79" y="62"/>
                    </a:cubicBezTo>
                    <a:cubicBezTo>
                      <a:pt x="86" y="59"/>
                      <a:pt x="93" y="56"/>
                      <a:pt x="100" y="53"/>
                    </a:cubicBezTo>
                    <a:cubicBezTo>
                      <a:pt x="107" y="51"/>
                      <a:pt x="114" y="49"/>
                      <a:pt x="120" y="46"/>
                    </a:cubicBezTo>
                    <a:cubicBezTo>
                      <a:pt x="120" y="46"/>
                      <a:pt x="126" y="43"/>
                      <a:pt x="125" y="44"/>
                    </a:cubicBezTo>
                    <a:cubicBezTo>
                      <a:pt x="125" y="44"/>
                      <a:pt x="125" y="44"/>
                      <a:pt x="125" y="44"/>
                    </a:cubicBezTo>
                    <a:cubicBezTo>
                      <a:pt x="125" y="44"/>
                      <a:pt x="125" y="44"/>
                      <a:pt x="124" y="44"/>
                    </a:cubicBezTo>
                    <a:cubicBezTo>
                      <a:pt x="123" y="45"/>
                      <a:pt x="122" y="46"/>
                      <a:pt x="120" y="47"/>
                    </a:cubicBezTo>
                    <a:cubicBezTo>
                      <a:pt x="117" y="48"/>
                      <a:pt x="114" y="50"/>
                      <a:pt x="110" y="51"/>
                    </a:cubicBezTo>
                    <a:cubicBezTo>
                      <a:pt x="103" y="54"/>
                      <a:pt x="96" y="56"/>
                      <a:pt x="89" y="59"/>
                    </a:cubicBezTo>
                    <a:cubicBezTo>
                      <a:pt x="77" y="64"/>
                      <a:pt x="64" y="68"/>
                      <a:pt x="51" y="74"/>
                    </a:cubicBezTo>
                    <a:cubicBezTo>
                      <a:pt x="51" y="74"/>
                      <a:pt x="51" y="74"/>
                      <a:pt x="51" y="73"/>
                    </a:cubicBezTo>
                    <a:cubicBezTo>
                      <a:pt x="51" y="73"/>
                      <a:pt x="51" y="73"/>
                      <a:pt x="51" y="73"/>
                    </a:cubicBezTo>
                    <a:close/>
                    <a:moveTo>
                      <a:pt x="55" y="78"/>
                    </a:moveTo>
                    <a:cubicBezTo>
                      <a:pt x="60" y="77"/>
                      <a:pt x="64" y="75"/>
                      <a:pt x="68" y="74"/>
                    </a:cubicBezTo>
                    <a:cubicBezTo>
                      <a:pt x="68" y="74"/>
                      <a:pt x="68" y="74"/>
                      <a:pt x="68" y="74"/>
                    </a:cubicBezTo>
                    <a:cubicBezTo>
                      <a:pt x="65" y="78"/>
                      <a:pt x="60" y="81"/>
                      <a:pt x="55" y="78"/>
                    </a:cubicBezTo>
                    <a:close/>
                    <a:moveTo>
                      <a:pt x="74" y="75"/>
                    </a:moveTo>
                    <a:cubicBezTo>
                      <a:pt x="83" y="72"/>
                      <a:pt x="92" y="70"/>
                      <a:pt x="100" y="67"/>
                    </a:cubicBezTo>
                    <a:cubicBezTo>
                      <a:pt x="105" y="65"/>
                      <a:pt x="109" y="64"/>
                      <a:pt x="113" y="62"/>
                    </a:cubicBezTo>
                    <a:cubicBezTo>
                      <a:pt x="115" y="61"/>
                      <a:pt x="118" y="61"/>
                      <a:pt x="120" y="60"/>
                    </a:cubicBezTo>
                    <a:cubicBezTo>
                      <a:pt x="120" y="60"/>
                      <a:pt x="125" y="57"/>
                      <a:pt x="122" y="59"/>
                    </a:cubicBezTo>
                    <a:cubicBezTo>
                      <a:pt x="113" y="64"/>
                      <a:pt x="103" y="68"/>
                      <a:pt x="93" y="72"/>
                    </a:cubicBezTo>
                    <a:cubicBezTo>
                      <a:pt x="92" y="72"/>
                      <a:pt x="92" y="72"/>
                      <a:pt x="92" y="72"/>
                    </a:cubicBezTo>
                    <a:cubicBezTo>
                      <a:pt x="87" y="74"/>
                      <a:pt x="83" y="76"/>
                      <a:pt x="78" y="79"/>
                    </a:cubicBezTo>
                    <a:cubicBezTo>
                      <a:pt x="77" y="78"/>
                      <a:pt x="75" y="77"/>
                      <a:pt x="74" y="75"/>
                    </a:cubicBezTo>
                    <a:close/>
                    <a:moveTo>
                      <a:pt x="110" y="69"/>
                    </a:moveTo>
                    <a:cubicBezTo>
                      <a:pt x="110" y="69"/>
                      <a:pt x="110" y="69"/>
                      <a:pt x="109" y="68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12" y="67"/>
                      <a:pt x="115" y="66"/>
                      <a:pt x="118" y="65"/>
                    </a:cubicBezTo>
                    <a:cubicBezTo>
                      <a:pt x="119" y="64"/>
                      <a:pt x="120" y="64"/>
                      <a:pt x="121" y="63"/>
                    </a:cubicBezTo>
                    <a:cubicBezTo>
                      <a:pt x="124" y="62"/>
                      <a:pt x="121" y="64"/>
                      <a:pt x="120" y="65"/>
                    </a:cubicBezTo>
                    <a:cubicBezTo>
                      <a:pt x="117" y="67"/>
                      <a:pt x="113" y="67"/>
                      <a:pt x="110" y="69"/>
                    </a:cubicBezTo>
                    <a:close/>
                    <a:moveTo>
                      <a:pt x="123" y="62"/>
                    </a:moveTo>
                    <a:cubicBezTo>
                      <a:pt x="121" y="62"/>
                      <a:pt x="119" y="64"/>
                      <a:pt x="117" y="64"/>
                    </a:cubicBezTo>
                    <a:cubicBezTo>
                      <a:pt x="114" y="66"/>
                      <a:pt x="112" y="67"/>
                      <a:pt x="109" y="68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09" y="68"/>
                      <a:pt x="109" y="68"/>
                      <a:pt x="108" y="68"/>
                    </a:cubicBezTo>
                    <a:cubicBezTo>
                      <a:pt x="108" y="67"/>
                      <a:pt x="107" y="67"/>
                      <a:pt x="107" y="67"/>
                    </a:cubicBezTo>
                    <a:cubicBezTo>
                      <a:pt x="106" y="67"/>
                      <a:pt x="106" y="67"/>
                      <a:pt x="106" y="68"/>
                    </a:cubicBezTo>
                    <a:cubicBezTo>
                      <a:pt x="105" y="68"/>
                      <a:pt x="105" y="68"/>
                      <a:pt x="104" y="68"/>
                    </a:cubicBezTo>
                    <a:cubicBezTo>
                      <a:pt x="106" y="67"/>
                      <a:pt x="107" y="67"/>
                      <a:pt x="109" y="66"/>
                    </a:cubicBezTo>
                    <a:cubicBezTo>
                      <a:pt x="112" y="65"/>
                      <a:pt x="116" y="63"/>
                      <a:pt x="119" y="61"/>
                    </a:cubicBezTo>
                    <a:cubicBezTo>
                      <a:pt x="121" y="60"/>
                      <a:pt x="123" y="60"/>
                      <a:pt x="125" y="58"/>
                    </a:cubicBezTo>
                    <a:cubicBezTo>
                      <a:pt x="124" y="60"/>
                      <a:pt x="124" y="61"/>
                      <a:pt x="123" y="62"/>
                    </a:cubicBezTo>
                    <a:cubicBezTo>
                      <a:pt x="123" y="62"/>
                      <a:pt x="123" y="62"/>
                      <a:pt x="123" y="62"/>
                    </a:cubicBezTo>
                    <a:close/>
                    <a:moveTo>
                      <a:pt x="97" y="74"/>
                    </a:moveTo>
                    <a:cubicBezTo>
                      <a:pt x="96" y="73"/>
                      <a:pt x="95" y="73"/>
                      <a:pt x="95" y="73"/>
                    </a:cubicBezTo>
                    <a:cubicBezTo>
                      <a:pt x="96" y="72"/>
                      <a:pt x="97" y="72"/>
                      <a:pt x="97" y="71"/>
                    </a:cubicBezTo>
                    <a:cubicBezTo>
                      <a:pt x="99" y="71"/>
                      <a:pt x="101" y="70"/>
                      <a:pt x="103" y="69"/>
                    </a:cubicBezTo>
                    <a:cubicBezTo>
                      <a:pt x="104" y="69"/>
                      <a:pt x="106" y="69"/>
                      <a:pt x="104" y="70"/>
                    </a:cubicBezTo>
                    <a:cubicBezTo>
                      <a:pt x="101" y="71"/>
                      <a:pt x="99" y="72"/>
                      <a:pt x="97" y="74"/>
                    </a:cubicBezTo>
                    <a:cubicBezTo>
                      <a:pt x="97" y="74"/>
                      <a:pt x="97" y="74"/>
                      <a:pt x="97" y="74"/>
                    </a:cubicBezTo>
                    <a:close/>
                    <a:moveTo>
                      <a:pt x="101" y="72"/>
                    </a:moveTo>
                    <a:cubicBezTo>
                      <a:pt x="102" y="71"/>
                      <a:pt x="104" y="71"/>
                      <a:pt x="106" y="70"/>
                    </a:cubicBezTo>
                    <a:cubicBezTo>
                      <a:pt x="106" y="70"/>
                      <a:pt x="106" y="71"/>
                      <a:pt x="106" y="71"/>
                    </a:cubicBezTo>
                    <a:cubicBezTo>
                      <a:pt x="104" y="72"/>
                      <a:pt x="103" y="72"/>
                      <a:pt x="102" y="73"/>
                    </a:cubicBezTo>
                    <a:cubicBezTo>
                      <a:pt x="100" y="73"/>
                      <a:pt x="97" y="74"/>
                      <a:pt x="101" y="72"/>
                    </a:cubicBezTo>
                    <a:close/>
                    <a:moveTo>
                      <a:pt x="82" y="80"/>
                    </a:moveTo>
                    <a:cubicBezTo>
                      <a:pt x="81" y="80"/>
                      <a:pt x="80" y="80"/>
                      <a:pt x="79" y="79"/>
                    </a:cubicBezTo>
                    <a:cubicBezTo>
                      <a:pt x="83" y="77"/>
                      <a:pt x="86" y="76"/>
                      <a:pt x="90" y="75"/>
                    </a:cubicBezTo>
                    <a:cubicBezTo>
                      <a:pt x="88" y="77"/>
                      <a:pt x="85" y="80"/>
                      <a:pt x="82" y="80"/>
                    </a:cubicBezTo>
                    <a:close/>
                    <a:moveTo>
                      <a:pt x="98" y="74"/>
                    </a:moveTo>
                    <a:cubicBezTo>
                      <a:pt x="101" y="74"/>
                      <a:pt x="103" y="73"/>
                      <a:pt x="105" y="72"/>
                    </a:cubicBezTo>
                    <a:cubicBezTo>
                      <a:pt x="104" y="74"/>
                      <a:pt x="101" y="74"/>
                      <a:pt x="98" y="74"/>
                    </a:cubicBezTo>
                    <a:close/>
                    <a:moveTo>
                      <a:pt x="113" y="70"/>
                    </a:moveTo>
                    <a:cubicBezTo>
                      <a:pt x="115" y="70"/>
                      <a:pt x="116" y="69"/>
                      <a:pt x="117" y="69"/>
                    </a:cubicBezTo>
                    <a:cubicBezTo>
                      <a:pt x="116" y="69"/>
                      <a:pt x="115" y="70"/>
                      <a:pt x="113" y="70"/>
                    </a:cubicBezTo>
                    <a:close/>
                    <a:moveTo>
                      <a:pt x="119" y="68"/>
                    </a:moveTo>
                    <a:cubicBezTo>
                      <a:pt x="119" y="68"/>
                      <a:pt x="119" y="68"/>
                      <a:pt x="119" y="68"/>
                    </a:cubicBezTo>
                    <a:cubicBezTo>
                      <a:pt x="116" y="68"/>
                      <a:pt x="114" y="69"/>
                      <a:pt x="111" y="69"/>
                    </a:cubicBezTo>
                    <a:cubicBezTo>
                      <a:pt x="114" y="67"/>
                      <a:pt x="120" y="67"/>
                      <a:pt x="122" y="64"/>
                    </a:cubicBezTo>
                    <a:cubicBezTo>
                      <a:pt x="121" y="65"/>
                      <a:pt x="120" y="67"/>
                      <a:pt x="119" y="68"/>
                    </a:cubicBezTo>
                    <a:close/>
                    <a:moveTo>
                      <a:pt x="125" y="57"/>
                    </a:moveTo>
                    <a:cubicBezTo>
                      <a:pt x="115" y="60"/>
                      <a:pt x="106" y="64"/>
                      <a:pt x="97" y="67"/>
                    </a:cubicBezTo>
                    <a:cubicBezTo>
                      <a:pt x="93" y="68"/>
                      <a:pt x="90" y="70"/>
                      <a:pt x="86" y="71"/>
                    </a:cubicBezTo>
                    <a:cubicBezTo>
                      <a:pt x="92" y="68"/>
                      <a:pt x="98" y="66"/>
                      <a:pt x="103" y="63"/>
                    </a:cubicBezTo>
                    <a:cubicBezTo>
                      <a:pt x="110" y="60"/>
                      <a:pt x="118" y="59"/>
                      <a:pt x="124" y="54"/>
                    </a:cubicBezTo>
                    <a:cubicBezTo>
                      <a:pt x="125" y="55"/>
                      <a:pt x="125" y="56"/>
                      <a:pt x="125" y="57"/>
                    </a:cubicBezTo>
                    <a:close/>
                    <a:moveTo>
                      <a:pt x="126" y="35"/>
                    </a:moveTo>
                    <a:cubicBezTo>
                      <a:pt x="110" y="42"/>
                      <a:pt x="94" y="47"/>
                      <a:pt x="78" y="54"/>
                    </a:cubicBezTo>
                    <a:cubicBezTo>
                      <a:pt x="73" y="56"/>
                      <a:pt x="67" y="59"/>
                      <a:pt x="62" y="61"/>
                    </a:cubicBezTo>
                    <a:cubicBezTo>
                      <a:pt x="68" y="58"/>
                      <a:pt x="74" y="55"/>
                      <a:pt x="80" y="53"/>
                    </a:cubicBezTo>
                    <a:cubicBezTo>
                      <a:pt x="95" y="46"/>
                      <a:pt x="109" y="40"/>
                      <a:pt x="122" y="31"/>
                    </a:cubicBezTo>
                    <a:cubicBezTo>
                      <a:pt x="124" y="32"/>
                      <a:pt x="125" y="33"/>
                      <a:pt x="126" y="35"/>
                    </a:cubicBezTo>
                    <a:close/>
                    <a:moveTo>
                      <a:pt x="121" y="31"/>
                    </a:moveTo>
                    <a:cubicBezTo>
                      <a:pt x="115" y="34"/>
                      <a:pt x="108" y="38"/>
                      <a:pt x="102" y="41"/>
                    </a:cubicBezTo>
                    <a:cubicBezTo>
                      <a:pt x="94" y="44"/>
                      <a:pt x="86" y="48"/>
                      <a:pt x="78" y="51"/>
                    </a:cubicBezTo>
                    <a:cubicBezTo>
                      <a:pt x="76" y="52"/>
                      <a:pt x="75" y="53"/>
                      <a:pt x="73" y="54"/>
                    </a:cubicBezTo>
                    <a:cubicBezTo>
                      <a:pt x="74" y="53"/>
                      <a:pt x="75" y="53"/>
                      <a:pt x="76" y="52"/>
                    </a:cubicBezTo>
                    <a:cubicBezTo>
                      <a:pt x="83" y="49"/>
                      <a:pt x="90" y="46"/>
                      <a:pt x="97" y="43"/>
                    </a:cubicBezTo>
                    <a:cubicBezTo>
                      <a:pt x="104" y="39"/>
                      <a:pt x="110" y="35"/>
                      <a:pt x="117" y="30"/>
                    </a:cubicBezTo>
                    <a:cubicBezTo>
                      <a:pt x="118" y="30"/>
                      <a:pt x="120" y="30"/>
                      <a:pt x="121" y="31"/>
                    </a:cubicBezTo>
                    <a:close/>
                    <a:moveTo>
                      <a:pt x="113" y="26"/>
                    </a:moveTo>
                    <a:cubicBezTo>
                      <a:pt x="113" y="26"/>
                      <a:pt x="113" y="26"/>
                      <a:pt x="113" y="26"/>
                    </a:cubicBezTo>
                    <a:cubicBezTo>
                      <a:pt x="105" y="29"/>
                      <a:pt x="97" y="33"/>
                      <a:pt x="90" y="37"/>
                    </a:cubicBezTo>
                    <a:cubicBezTo>
                      <a:pt x="81" y="40"/>
                      <a:pt x="73" y="43"/>
                      <a:pt x="65" y="47"/>
                    </a:cubicBezTo>
                    <a:cubicBezTo>
                      <a:pt x="56" y="51"/>
                      <a:pt x="48" y="56"/>
                      <a:pt x="39" y="61"/>
                    </a:cubicBezTo>
                    <a:cubicBezTo>
                      <a:pt x="32" y="64"/>
                      <a:pt x="24" y="66"/>
                      <a:pt x="18" y="71"/>
                    </a:cubicBezTo>
                    <a:cubicBezTo>
                      <a:pt x="18" y="71"/>
                      <a:pt x="17" y="71"/>
                      <a:pt x="17" y="70"/>
                    </a:cubicBezTo>
                    <a:cubicBezTo>
                      <a:pt x="31" y="60"/>
                      <a:pt x="47" y="52"/>
                      <a:pt x="63" y="45"/>
                    </a:cubicBezTo>
                    <a:cubicBezTo>
                      <a:pt x="73" y="40"/>
                      <a:pt x="82" y="35"/>
                      <a:pt x="92" y="31"/>
                    </a:cubicBezTo>
                    <a:cubicBezTo>
                      <a:pt x="99" y="28"/>
                      <a:pt x="107" y="25"/>
                      <a:pt x="113" y="19"/>
                    </a:cubicBezTo>
                    <a:cubicBezTo>
                      <a:pt x="114" y="21"/>
                      <a:pt x="114" y="24"/>
                      <a:pt x="113" y="26"/>
                    </a:cubicBezTo>
                    <a:close/>
                    <a:moveTo>
                      <a:pt x="113" y="18"/>
                    </a:moveTo>
                    <a:cubicBezTo>
                      <a:pt x="111" y="19"/>
                      <a:pt x="109" y="21"/>
                      <a:pt x="107" y="22"/>
                    </a:cubicBezTo>
                    <a:cubicBezTo>
                      <a:pt x="104" y="23"/>
                      <a:pt x="101" y="25"/>
                      <a:pt x="98" y="26"/>
                    </a:cubicBezTo>
                    <a:cubicBezTo>
                      <a:pt x="92" y="29"/>
                      <a:pt x="85" y="32"/>
                      <a:pt x="78" y="35"/>
                    </a:cubicBezTo>
                    <a:cubicBezTo>
                      <a:pt x="65" y="41"/>
                      <a:pt x="52" y="48"/>
                      <a:pt x="39" y="54"/>
                    </a:cubicBezTo>
                    <a:cubicBezTo>
                      <a:pt x="33" y="57"/>
                      <a:pt x="27" y="60"/>
                      <a:pt x="22" y="63"/>
                    </a:cubicBezTo>
                    <a:cubicBezTo>
                      <a:pt x="34" y="56"/>
                      <a:pt x="46" y="49"/>
                      <a:pt x="58" y="43"/>
                    </a:cubicBezTo>
                    <a:cubicBezTo>
                      <a:pt x="71" y="36"/>
                      <a:pt x="84" y="30"/>
                      <a:pt x="97" y="23"/>
                    </a:cubicBezTo>
                    <a:cubicBezTo>
                      <a:pt x="99" y="21"/>
                      <a:pt x="101" y="20"/>
                      <a:pt x="103" y="18"/>
                    </a:cubicBezTo>
                    <a:cubicBezTo>
                      <a:pt x="104" y="18"/>
                      <a:pt x="105" y="17"/>
                      <a:pt x="106" y="16"/>
                    </a:cubicBezTo>
                    <a:cubicBezTo>
                      <a:pt x="106" y="16"/>
                      <a:pt x="107" y="16"/>
                      <a:pt x="107" y="15"/>
                    </a:cubicBezTo>
                    <a:cubicBezTo>
                      <a:pt x="108" y="15"/>
                      <a:pt x="109" y="15"/>
                      <a:pt x="109" y="14"/>
                    </a:cubicBezTo>
                    <a:cubicBezTo>
                      <a:pt x="110" y="15"/>
                      <a:pt x="111" y="15"/>
                      <a:pt x="111" y="16"/>
                    </a:cubicBezTo>
                    <a:cubicBezTo>
                      <a:pt x="112" y="16"/>
                      <a:pt x="112" y="17"/>
                      <a:pt x="113" y="18"/>
                    </a:cubicBezTo>
                    <a:close/>
                    <a:moveTo>
                      <a:pt x="109" y="14"/>
                    </a:moveTo>
                    <a:cubicBezTo>
                      <a:pt x="108" y="14"/>
                      <a:pt x="108" y="14"/>
                      <a:pt x="108" y="14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06" y="15"/>
                      <a:pt x="105" y="16"/>
                      <a:pt x="103" y="17"/>
                    </a:cubicBezTo>
                    <a:cubicBezTo>
                      <a:pt x="97" y="20"/>
                      <a:pt x="91" y="24"/>
                      <a:pt x="85" y="27"/>
                    </a:cubicBezTo>
                    <a:cubicBezTo>
                      <a:pt x="72" y="33"/>
                      <a:pt x="59" y="38"/>
                      <a:pt x="47" y="45"/>
                    </a:cubicBezTo>
                    <a:cubicBezTo>
                      <a:pt x="41" y="49"/>
                      <a:pt x="34" y="53"/>
                      <a:pt x="28" y="56"/>
                    </a:cubicBezTo>
                    <a:cubicBezTo>
                      <a:pt x="26" y="57"/>
                      <a:pt x="23" y="58"/>
                      <a:pt x="21" y="60"/>
                    </a:cubicBezTo>
                    <a:cubicBezTo>
                      <a:pt x="42" y="45"/>
                      <a:pt x="66" y="34"/>
                      <a:pt x="88" y="21"/>
                    </a:cubicBezTo>
                    <a:cubicBezTo>
                      <a:pt x="90" y="20"/>
                      <a:pt x="91" y="19"/>
                      <a:pt x="92" y="18"/>
                    </a:cubicBezTo>
                    <a:cubicBezTo>
                      <a:pt x="93" y="17"/>
                      <a:pt x="93" y="17"/>
                      <a:pt x="94" y="17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94" y="17"/>
                      <a:pt x="95" y="18"/>
                      <a:pt x="96" y="17"/>
                    </a:cubicBezTo>
                    <a:cubicBezTo>
                      <a:pt x="99" y="14"/>
                      <a:pt x="104" y="12"/>
                      <a:pt x="109" y="14"/>
                    </a:cubicBezTo>
                    <a:close/>
                    <a:moveTo>
                      <a:pt x="84" y="6"/>
                    </a:moveTo>
                    <a:cubicBezTo>
                      <a:pt x="80" y="7"/>
                      <a:pt x="76" y="10"/>
                      <a:pt x="73" y="13"/>
                    </a:cubicBezTo>
                    <a:cubicBezTo>
                      <a:pt x="75" y="8"/>
                      <a:pt x="80" y="6"/>
                      <a:pt x="84" y="6"/>
                    </a:cubicBezTo>
                    <a:close/>
                    <a:moveTo>
                      <a:pt x="70" y="14"/>
                    </a:moveTo>
                    <a:cubicBezTo>
                      <a:pt x="65" y="18"/>
                      <a:pt x="59" y="22"/>
                      <a:pt x="53" y="25"/>
                    </a:cubicBezTo>
                    <a:cubicBezTo>
                      <a:pt x="41" y="32"/>
                      <a:pt x="28" y="38"/>
                      <a:pt x="16" y="45"/>
                    </a:cubicBezTo>
                    <a:cubicBezTo>
                      <a:pt x="13" y="47"/>
                      <a:pt x="10" y="49"/>
                      <a:pt x="7" y="50"/>
                    </a:cubicBezTo>
                    <a:cubicBezTo>
                      <a:pt x="10" y="49"/>
                      <a:pt x="13" y="46"/>
                      <a:pt x="15" y="44"/>
                    </a:cubicBezTo>
                    <a:cubicBezTo>
                      <a:pt x="21" y="40"/>
                      <a:pt x="27" y="37"/>
                      <a:pt x="33" y="33"/>
                    </a:cubicBezTo>
                    <a:cubicBezTo>
                      <a:pt x="39" y="30"/>
                      <a:pt x="46" y="26"/>
                      <a:pt x="52" y="22"/>
                    </a:cubicBezTo>
                    <a:cubicBezTo>
                      <a:pt x="57" y="20"/>
                      <a:pt x="62" y="16"/>
                      <a:pt x="66" y="13"/>
                    </a:cubicBezTo>
                    <a:cubicBezTo>
                      <a:pt x="67" y="13"/>
                      <a:pt x="67" y="13"/>
                      <a:pt x="67" y="13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69" y="12"/>
                      <a:pt x="69" y="13"/>
                      <a:pt x="69" y="13"/>
                    </a:cubicBezTo>
                    <a:cubicBezTo>
                      <a:pt x="70" y="14"/>
                      <a:pt x="70" y="14"/>
                      <a:pt x="70" y="14"/>
                    </a:cubicBezTo>
                    <a:close/>
                    <a:moveTo>
                      <a:pt x="58" y="5"/>
                    </a:moveTo>
                    <a:cubicBezTo>
                      <a:pt x="59" y="5"/>
                      <a:pt x="60" y="5"/>
                      <a:pt x="61" y="5"/>
                    </a:cubicBezTo>
                    <a:cubicBezTo>
                      <a:pt x="59" y="6"/>
                      <a:pt x="57" y="8"/>
                      <a:pt x="54" y="9"/>
                    </a:cubicBezTo>
                    <a:cubicBezTo>
                      <a:pt x="54" y="9"/>
                      <a:pt x="53" y="10"/>
                      <a:pt x="53" y="10"/>
                    </a:cubicBezTo>
                    <a:cubicBezTo>
                      <a:pt x="54" y="8"/>
                      <a:pt x="55" y="7"/>
                      <a:pt x="58" y="5"/>
                    </a:cubicBezTo>
                    <a:close/>
                    <a:moveTo>
                      <a:pt x="47" y="14"/>
                    </a:moveTo>
                    <a:cubicBezTo>
                      <a:pt x="46" y="14"/>
                      <a:pt x="45" y="15"/>
                      <a:pt x="44" y="15"/>
                    </a:cubicBezTo>
                    <a:cubicBezTo>
                      <a:pt x="39" y="18"/>
                      <a:pt x="33" y="19"/>
                      <a:pt x="28" y="23"/>
                    </a:cubicBezTo>
                    <a:cubicBezTo>
                      <a:pt x="28" y="23"/>
                      <a:pt x="28" y="22"/>
                      <a:pt x="28" y="22"/>
                    </a:cubicBezTo>
                    <a:cubicBezTo>
                      <a:pt x="33" y="19"/>
                      <a:pt x="38" y="15"/>
                      <a:pt x="42" y="11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37" y="12"/>
                      <a:pt x="33" y="15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6"/>
                      <a:pt x="29" y="16"/>
                    </a:cubicBezTo>
                    <a:cubicBezTo>
                      <a:pt x="30" y="15"/>
                      <a:pt x="32" y="14"/>
                      <a:pt x="32" y="14"/>
                    </a:cubicBezTo>
                    <a:cubicBezTo>
                      <a:pt x="35" y="12"/>
                      <a:pt x="37" y="11"/>
                      <a:pt x="39" y="9"/>
                    </a:cubicBezTo>
                    <a:cubicBezTo>
                      <a:pt x="42" y="9"/>
                      <a:pt x="45" y="11"/>
                      <a:pt x="47" y="14"/>
                    </a:cubicBezTo>
                    <a:close/>
                    <a:moveTo>
                      <a:pt x="34" y="11"/>
                    </a:moveTo>
                    <a:cubicBezTo>
                      <a:pt x="35" y="10"/>
                      <a:pt x="37" y="9"/>
                      <a:pt x="38" y="9"/>
                    </a:cubicBezTo>
                    <a:cubicBezTo>
                      <a:pt x="36" y="11"/>
                      <a:pt x="33" y="12"/>
                      <a:pt x="31" y="14"/>
                    </a:cubicBezTo>
                    <a:cubicBezTo>
                      <a:pt x="31" y="13"/>
                      <a:pt x="32" y="12"/>
                      <a:pt x="34" y="11"/>
                    </a:cubicBezTo>
                    <a:close/>
                    <a:moveTo>
                      <a:pt x="23" y="24"/>
                    </a:moveTo>
                    <a:cubicBezTo>
                      <a:pt x="20" y="25"/>
                      <a:pt x="17" y="27"/>
                      <a:pt x="14" y="29"/>
                    </a:cubicBezTo>
                    <a:cubicBezTo>
                      <a:pt x="11" y="31"/>
                      <a:pt x="16" y="26"/>
                      <a:pt x="16" y="26"/>
                    </a:cubicBezTo>
                    <a:cubicBezTo>
                      <a:pt x="18" y="24"/>
                      <a:pt x="20" y="23"/>
                      <a:pt x="21" y="21"/>
                    </a:cubicBezTo>
                    <a:cubicBezTo>
                      <a:pt x="22" y="22"/>
                      <a:pt x="22" y="23"/>
                      <a:pt x="23" y="24"/>
                    </a:cubicBezTo>
                    <a:close/>
                    <a:moveTo>
                      <a:pt x="13" y="18"/>
                    </a:moveTo>
                    <a:cubicBezTo>
                      <a:pt x="11" y="19"/>
                      <a:pt x="9" y="21"/>
                      <a:pt x="7" y="22"/>
                    </a:cubicBezTo>
                    <a:cubicBezTo>
                      <a:pt x="7" y="22"/>
                      <a:pt x="7" y="22"/>
                      <a:pt x="8" y="21"/>
                    </a:cubicBezTo>
                    <a:cubicBezTo>
                      <a:pt x="9" y="19"/>
                      <a:pt x="11" y="18"/>
                      <a:pt x="1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201"/>
              <p:cNvSpPr>
                <a:spLocks noEditPoints="1"/>
              </p:cNvSpPr>
              <p:nvPr/>
            </p:nvSpPr>
            <p:spPr bwMode="auto">
              <a:xfrm>
                <a:off x="4351" y="1850"/>
                <a:ext cx="317" cy="225"/>
              </a:xfrm>
              <a:custGeom>
                <a:avLst/>
                <a:gdLst>
                  <a:gd name="T0" fmla="*/ 70 w 134"/>
                  <a:gd name="T1" fmla="*/ 76 h 95"/>
                  <a:gd name="T2" fmla="*/ 59 w 134"/>
                  <a:gd name="T3" fmla="*/ 2 h 95"/>
                  <a:gd name="T4" fmla="*/ 6 w 134"/>
                  <a:gd name="T5" fmla="*/ 25 h 95"/>
                  <a:gd name="T6" fmla="*/ 11 w 134"/>
                  <a:gd name="T7" fmla="*/ 31 h 95"/>
                  <a:gd name="T8" fmla="*/ 15 w 134"/>
                  <a:gd name="T9" fmla="*/ 32 h 95"/>
                  <a:gd name="T10" fmla="*/ 47 w 134"/>
                  <a:gd name="T11" fmla="*/ 16 h 95"/>
                  <a:gd name="T12" fmla="*/ 51 w 134"/>
                  <a:gd name="T13" fmla="*/ 13 h 95"/>
                  <a:gd name="T14" fmla="*/ 51 w 134"/>
                  <a:gd name="T15" fmla="*/ 19 h 95"/>
                  <a:gd name="T16" fmla="*/ 64 w 134"/>
                  <a:gd name="T17" fmla="*/ 7 h 95"/>
                  <a:gd name="T18" fmla="*/ 68 w 134"/>
                  <a:gd name="T19" fmla="*/ 11 h 95"/>
                  <a:gd name="T20" fmla="*/ 42 w 134"/>
                  <a:gd name="T21" fmla="*/ 32 h 95"/>
                  <a:gd name="T22" fmla="*/ 45 w 134"/>
                  <a:gd name="T23" fmla="*/ 31 h 95"/>
                  <a:gd name="T24" fmla="*/ 16 w 134"/>
                  <a:gd name="T25" fmla="*/ 58 h 95"/>
                  <a:gd name="T26" fmla="*/ 39 w 134"/>
                  <a:gd name="T27" fmla="*/ 51 h 95"/>
                  <a:gd name="T28" fmla="*/ 13 w 134"/>
                  <a:gd name="T29" fmla="*/ 65 h 95"/>
                  <a:gd name="T30" fmla="*/ 61 w 134"/>
                  <a:gd name="T31" fmla="*/ 45 h 95"/>
                  <a:gd name="T32" fmla="*/ 73 w 134"/>
                  <a:gd name="T33" fmla="*/ 28 h 95"/>
                  <a:gd name="T34" fmla="*/ 18 w 134"/>
                  <a:gd name="T35" fmla="*/ 54 h 95"/>
                  <a:gd name="T36" fmla="*/ 90 w 134"/>
                  <a:gd name="T37" fmla="*/ 14 h 95"/>
                  <a:gd name="T38" fmla="*/ 90 w 134"/>
                  <a:gd name="T39" fmla="*/ 8 h 95"/>
                  <a:gd name="T40" fmla="*/ 38 w 134"/>
                  <a:gd name="T41" fmla="*/ 30 h 95"/>
                  <a:gd name="T42" fmla="*/ 22 w 134"/>
                  <a:gd name="T43" fmla="*/ 31 h 95"/>
                  <a:gd name="T44" fmla="*/ 16 w 134"/>
                  <a:gd name="T45" fmla="*/ 33 h 95"/>
                  <a:gd name="T46" fmla="*/ 27 w 134"/>
                  <a:gd name="T47" fmla="*/ 26 h 95"/>
                  <a:gd name="T48" fmla="*/ 10 w 134"/>
                  <a:gd name="T49" fmla="*/ 28 h 95"/>
                  <a:gd name="T50" fmla="*/ 7 w 134"/>
                  <a:gd name="T51" fmla="*/ 27 h 95"/>
                  <a:gd name="T52" fmla="*/ 62 w 134"/>
                  <a:gd name="T53" fmla="*/ 50 h 95"/>
                  <a:gd name="T54" fmla="*/ 114 w 134"/>
                  <a:gd name="T55" fmla="*/ 31 h 95"/>
                  <a:gd name="T56" fmla="*/ 114 w 134"/>
                  <a:gd name="T57" fmla="*/ 31 h 95"/>
                  <a:gd name="T58" fmla="*/ 71 w 134"/>
                  <a:gd name="T59" fmla="*/ 73 h 95"/>
                  <a:gd name="T60" fmla="*/ 79 w 134"/>
                  <a:gd name="T61" fmla="*/ 65 h 95"/>
                  <a:gd name="T62" fmla="*/ 90 w 134"/>
                  <a:gd name="T63" fmla="*/ 65 h 95"/>
                  <a:gd name="T64" fmla="*/ 120 w 134"/>
                  <a:gd name="T65" fmla="*/ 48 h 95"/>
                  <a:gd name="T66" fmla="*/ 120 w 134"/>
                  <a:gd name="T67" fmla="*/ 48 h 95"/>
                  <a:gd name="T68" fmla="*/ 26 w 134"/>
                  <a:gd name="T69" fmla="*/ 89 h 95"/>
                  <a:gd name="T70" fmla="*/ 35 w 134"/>
                  <a:gd name="T71" fmla="*/ 75 h 95"/>
                  <a:gd name="T72" fmla="*/ 35 w 134"/>
                  <a:gd name="T73" fmla="*/ 72 h 95"/>
                  <a:gd name="T74" fmla="*/ 112 w 134"/>
                  <a:gd name="T75" fmla="*/ 30 h 95"/>
                  <a:gd name="T76" fmla="*/ 70 w 134"/>
                  <a:gd name="T77" fmla="*/ 49 h 95"/>
                  <a:gd name="T78" fmla="*/ 40 w 134"/>
                  <a:gd name="T79" fmla="*/ 81 h 95"/>
                  <a:gd name="T80" fmla="*/ 121 w 134"/>
                  <a:gd name="T81" fmla="*/ 42 h 95"/>
                  <a:gd name="T82" fmla="*/ 59 w 134"/>
                  <a:gd name="T83" fmla="*/ 70 h 95"/>
                  <a:gd name="T84" fmla="*/ 51 w 134"/>
                  <a:gd name="T85" fmla="*/ 75 h 95"/>
                  <a:gd name="T86" fmla="*/ 119 w 134"/>
                  <a:gd name="T87" fmla="*/ 60 h 95"/>
                  <a:gd name="T88" fmla="*/ 120 w 134"/>
                  <a:gd name="T89" fmla="*/ 64 h 95"/>
                  <a:gd name="T90" fmla="*/ 104 w 134"/>
                  <a:gd name="T91" fmla="*/ 68 h 95"/>
                  <a:gd name="T92" fmla="*/ 103 w 134"/>
                  <a:gd name="T93" fmla="*/ 70 h 95"/>
                  <a:gd name="T94" fmla="*/ 89 w 134"/>
                  <a:gd name="T95" fmla="*/ 75 h 95"/>
                  <a:gd name="T96" fmla="*/ 111 w 134"/>
                  <a:gd name="T97" fmla="*/ 70 h 95"/>
                  <a:gd name="T98" fmla="*/ 78 w 134"/>
                  <a:gd name="T99" fmla="*/ 54 h 95"/>
                  <a:gd name="T100" fmla="*/ 96 w 134"/>
                  <a:gd name="T101" fmla="*/ 43 h 95"/>
                  <a:gd name="T102" fmla="*/ 63 w 134"/>
                  <a:gd name="T103" fmla="*/ 45 h 95"/>
                  <a:gd name="T104" fmla="*/ 57 w 134"/>
                  <a:gd name="T105" fmla="*/ 43 h 95"/>
                  <a:gd name="T106" fmla="*/ 107 w 134"/>
                  <a:gd name="T107" fmla="*/ 14 h 95"/>
                  <a:gd name="T108" fmla="*/ 95 w 134"/>
                  <a:gd name="T109" fmla="*/ 17 h 95"/>
                  <a:gd name="T110" fmla="*/ 32 w 134"/>
                  <a:gd name="T111" fmla="*/ 33 h 95"/>
                  <a:gd name="T112" fmla="*/ 52 w 134"/>
                  <a:gd name="T113" fmla="*/ 10 h 95"/>
                  <a:gd name="T114" fmla="*/ 29 w 134"/>
                  <a:gd name="T115" fmla="*/ 16 h 95"/>
                  <a:gd name="T116" fmla="*/ 16 w 134"/>
                  <a:gd name="T117" fmla="*/ 2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4" h="95">
                    <a:moveTo>
                      <a:pt x="9" y="33"/>
                    </a:moveTo>
                    <a:cubicBezTo>
                      <a:pt x="4" y="34"/>
                      <a:pt x="0" y="38"/>
                      <a:pt x="0" y="44"/>
                    </a:cubicBezTo>
                    <a:cubicBezTo>
                      <a:pt x="0" y="51"/>
                      <a:pt x="6" y="55"/>
                      <a:pt x="13" y="56"/>
                    </a:cubicBezTo>
                    <a:cubicBezTo>
                      <a:pt x="8" y="60"/>
                      <a:pt x="5" y="65"/>
                      <a:pt x="10" y="71"/>
                    </a:cubicBezTo>
                    <a:cubicBezTo>
                      <a:pt x="16" y="76"/>
                      <a:pt x="25" y="76"/>
                      <a:pt x="32" y="73"/>
                    </a:cubicBezTo>
                    <a:cubicBezTo>
                      <a:pt x="30" y="81"/>
                      <a:pt x="23" y="87"/>
                      <a:pt x="17" y="93"/>
                    </a:cubicBezTo>
                    <a:cubicBezTo>
                      <a:pt x="16" y="93"/>
                      <a:pt x="16" y="94"/>
                      <a:pt x="16" y="94"/>
                    </a:cubicBezTo>
                    <a:cubicBezTo>
                      <a:pt x="17" y="95"/>
                      <a:pt x="17" y="95"/>
                      <a:pt x="18" y="95"/>
                    </a:cubicBezTo>
                    <a:cubicBezTo>
                      <a:pt x="30" y="91"/>
                      <a:pt x="40" y="86"/>
                      <a:pt x="49" y="76"/>
                    </a:cubicBezTo>
                    <a:cubicBezTo>
                      <a:pt x="54" y="85"/>
                      <a:pt x="65" y="84"/>
                      <a:pt x="70" y="76"/>
                    </a:cubicBezTo>
                    <a:cubicBezTo>
                      <a:pt x="73" y="79"/>
                      <a:pt x="77" y="82"/>
                      <a:pt x="81" y="83"/>
                    </a:cubicBezTo>
                    <a:cubicBezTo>
                      <a:pt x="86" y="83"/>
                      <a:pt x="90" y="79"/>
                      <a:pt x="93" y="75"/>
                    </a:cubicBezTo>
                    <a:cubicBezTo>
                      <a:pt x="97" y="79"/>
                      <a:pt x="107" y="78"/>
                      <a:pt x="108" y="72"/>
                    </a:cubicBezTo>
                    <a:cubicBezTo>
                      <a:pt x="119" y="78"/>
                      <a:pt x="134" y="57"/>
                      <a:pt x="123" y="49"/>
                    </a:cubicBezTo>
                    <a:cubicBezTo>
                      <a:pt x="128" y="46"/>
                      <a:pt x="131" y="40"/>
                      <a:pt x="128" y="35"/>
                    </a:cubicBezTo>
                    <a:cubicBezTo>
                      <a:pt x="126" y="30"/>
                      <a:pt x="121" y="27"/>
                      <a:pt x="115" y="28"/>
                    </a:cubicBezTo>
                    <a:cubicBezTo>
                      <a:pt x="117" y="23"/>
                      <a:pt x="115" y="17"/>
                      <a:pt x="112" y="13"/>
                    </a:cubicBezTo>
                    <a:cubicBezTo>
                      <a:pt x="107" y="8"/>
                      <a:pt x="100" y="10"/>
                      <a:pt x="95" y="14"/>
                    </a:cubicBezTo>
                    <a:cubicBezTo>
                      <a:pt x="94" y="0"/>
                      <a:pt x="77" y="0"/>
                      <a:pt x="70" y="10"/>
                    </a:cubicBezTo>
                    <a:cubicBezTo>
                      <a:pt x="68" y="6"/>
                      <a:pt x="64" y="1"/>
                      <a:pt x="59" y="2"/>
                    </a:cubicBezTo>
                    <a:cubicBezTo>
                      <a:pt x="54" y="3"/>
                      <a:pt x="50" y="7"/>
                      <a:pt x="48" y="12"/>
                    </a:cubicBezTo>
                    <a:cubicBezTo>
                      <a:pt x="45" y="8"/>
                      <a:pt x="40" y="5"/>
                      <a:pt x="34" y="7"/>
                    </a:cubicBezTo>
                    <a:cubicBezTo>
                      <a:pt x="27" y="10"/>
                      <a:pt x="25" y="16"/>
                      <a:pt x="25" y="22"/>
                    </a:cubicBezTo>
                    <a:cubicBezTo>
                      <a:pt x="20" y="16"/>
                      <a:pt x="12" y="12"/>
                      <a:pt x="6" y="19"/>
                    </a:cubicBezTo>
                    <a:cubicBezTo>
                      <a:pt x="1" y="23"/>
                      <a:pt x="4" y="29"/>
                      <a:pt x="9" y="33"/>
                    </a:cubicBezTo>
                    <a:close/>
                    <a:moveTo>
                      <a:pt x="6" y="24"/>
                    </a:moveTo>
                    <a:cubicBezTo>
                      <a:pt x="6" y="24"/>
                      <a:pt x="6" y="24"/>
                      <a:pt x="6" y="24"/>
                    </a:cubicBezTo>
                    <a:cubicBezTo>
                      <a:pt x="8" y="22"/>
                      <a:pt x="10" y="21"/>
                      <a:pt x="12" y="20"/>
                    </a:cubicBezTo>
                    <a:cubicBezTo>
                      <a:pt x="13" y="19"/>
                      <a:pt x="15" y="17"/>
                      <a:pt x="12" y="20"/>
                    </a:cubicBezTo>
                    <a:cubicBezTo>
                      <a:pt x="10" y="22"/>
                      <a:pt x="8" y="23"/>
                      <a:pt x="6" y="25"/>
                    </a:cubicBezTo>
                    <a:cubicBezTo>
                      <a:pt x="6" y="25"/>
                      <a:pt x="6" y="24"/>
                      <a:pt x="6" y="24"/>
                    </a:cubicBezTo>
                    <a:close/>
                    <a:moveTo>
                      <a:pt x="17" y="19"/>
                    </a:moveTo>
                    <a:cubicBezTo>
                      <a:pt x="15" y="20"/>
                      <a:pt x="14" y="20"/>
                      <a:pt x="13" y="22"/>
                    </a:cubicBezTo>
                    <a:cubicBezTo>
                      <a:pt x="11" y="23"/>
                      <a:pt x="8" y="24"/>
                      <a:pt x="6" y="26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9" y="23"/>
                      <a:pt x="12" y="21"/>
                      <a:pt x="14" y="18"/>
                    </a:cubicBezTo>
                    <a:cubicBezTo>
                      <a:pt x="15" y="18"/>
                      <a:pt x="16" y="18"/>
                      <a:pt x="17" y="19"/>
                    </a:cubicBezTo>
                    <a:close/>
                    <a:moveTo>
                      <a:pt x="22" y="25"/>
                    </a:moveTo>
                    <a:cubicBezTo>
                      <a:pt x="20" y="28"/>
                      <a:pt x="16" y="30"/>
                      <a:pt x="14" y="32"/>
                    </a:cubicBezTo>
                    <a:cubicBezTo>
                      <a:pt x="13" y="32"/>
                      <a:pt x="12" y="32"/>
                      <a:pt x="11" y="31"/>
                    </a:cubicBezTo>
                    <a:cubicBezTo>
                      <a:pt x="13" y="30"/>
                      <a:pt x="14" y="29"/>
                      <a:pt x="16" y="28"/>
                    </a:cubicBezTo>
                    <a:cubicBezTo>
                      <a:pt x="17" y="28"/>
                      <a:pt x="18" y="27"/>
                      <a:pt x="19" y="26"/>
                    </a:cubicBezTo>
                    <a:cubicBezTo>
                      <a:pt x="19" y="27"/>
                      <a:pt x="23" y="24"/>
                      <a:pt x="22" y="25"/>
                    </a:cubicBezTo>
                    <a:close/>
                    <a:moveTo>
                      <a:pt x="24" y="27"/>
                    </a:moveTo>
                    <a:cubicBezTo>
                      <a:pt x="23" y="28"/>
                      <a:pt x="21" y="29"/>
                      <a:pt x="20" y="30"/>
                    </a:cubicBezTo>
                    <a:cubicBezTo>
                      <a:pt x="19" y="30"/>
                      <a:pt x="18" y="31"/>
                      <a:pt x="17" y="32"/>
                    </a:cubicBezTo>
                    <a:cubicBezTo>
                      <a:pt x="17" y="32"/>
                      <a:pt x="16" y="32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7" y="30"/>
                      <a:pt x="21" y="28"/>
                      <a:pt x="23" y="25"/>
                    </a:cubicBezTo>
                    <a:cubicBezTo>
                      <a:pt x="23" y="26"/>
                      <a:pt x="24" y="26"/>
                      <a:pt x="24" y="27"/>
                    </a:cubicBezTo>
                    <a:close/>
                    <a:moveTo>
                      <a:pt x="28" y="18"/>
                    </a:moveTo>
                    <a:cubicBezTo>
                      <a:pt x="30" y="17"/>
                      <a:pt x="32" y="16"/>
                      <a:pt x="34" y="14"/>
                    </a:cubicBezTo>
                    <a:cubicBezTo>
                      <a:pt x="36" y="13"/>
                      <a:pt x="38" y="13"/>
                      <a:pt x="40" y="12"/>
                    </a:cubicBezTo>
                    <a:cubicBezTo>
                      <a:pt x="39" y="12"/>
                      <a:pt x="37" y="14"/>
                      <a:pt x="35" y="15"/>
                    </a:cubicBezTo>
                    <a:cubicBezTo>
                      <a:pt x="33" y="17"/>
                      <a:pt x="30" y="19"/>
                      <a:pt x="28" y="21"/>
                    </a:cubicBezTo>
                    <a:cubicBezTo>
                      <a:pt x="28" y="20"/>
                      <a:pt x="28" y="19"/>
                      <a:pt x="28" y="18"/>
                    </a:cubicBezTo>
                    <a:close/>
                    <a:moveTo>
                      <a:pt x="46" y="15"/>
                    </a:moveTo>
                    <a:cubicBezTo>
                      <a:pt x="47" y="15"/>
                      <a:pt x="47" y="16"/>
                      <a:pt x="47" y="16"/>
                    </a:cubicBezTo>
                    <a:cubicBezTo>
                      <a:pt x="44" y="19"/>
                      <a:pt x="40" y="20"/>
                      <a:pt x="36" y="22"/>
                    </a:cubicBezTo>
                    <a:cubicBezTo>
                      <a:pt x="33" y="24"/>
                      <a:pt x="30" y="25"/>
                      <a:pt x="27" y="27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30" y="25"/>
                      <a:pt x="33" y="23"/>
                      <a:pt x="36" y="21"/>
                    </a:cubicBezTo>
                    <a:cubicBezTo>
                      <a:pt x="38" y="19"/>
                      <a:pt x="40" y="18"/>
                      <a:pt x="43" y="17"/>
                    </a:cubicBezTo>
                    <a:cubicBezTo>
                      <a:pt x="43" y="17"/>
                      <a:pt x="43" y="16"/>
                      <a:pt x="44" y="16"/>
                    </a:cubicBezTo>
                    <a:cubicBezTo>
                      <a:pt x="44" y="16"/>
                      <a:pt x="45" y="15"/>
                      <a:pt x="46" y="15"/>
                    </a:cubicBezTo>
                    <a:close/>
                    <a:moveTo>
                      <a:pt x="64" y="6"/>
                    </a:moveTo>
                    <a:cubicBezTo>
                      <a:pt x="64" y="6"/>
                      <a:pt x="64" y="6"/>
                      <a:pt x="64" y="6"/>
                    </a:cubicBezTo>
                    <a:cubicBezTo>
                      <a:pt x="59" y="9"/>
                      <a:pt x="55" y="11"/>
                      <a:pt x="51" y="13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3" y="11"/>
                      <a:pt x="54" y="10"/>
                      <a:pt x="55" y="9"/>
                    </a:cubicBezTo>
                    <a:cubicBezTo>
                      <a:pt x="57" y="8"/>
                      <a:pt x="59" y="6"/>
                      <a:pt x="62" y="5"/>
                    </a:cubicBezTo>
                    <a:cubicBezTo>
                      <a:pt x="62" y="5"/>
                      <a:pt x="63" y="6"/>
                      <a:pt x="64" y="6"/>
                    </a:cubicBezTo>
                    <a:close/>
                    <a:moveTo>
                      <a:pt x="66" y="9"/>
                    </a:moveTo>
                    <a:cubicBezTo>
                      <a:pt x="55" y="14"/>
                      <a:pt x="45" y="21"/>
                      <a:pt x="35" y="27"/>
                    </a:cubicBezTo>
                    <a:cubicBezTo>
                      <a:pt x="25" y="33"/>
                      <a:pt x="14" y="38"/>
                      <a:pt x="4" y="45"/>
                    </a:cubicBezTo>
                    <a:cubicBezTo>
                      <a:pt x="3" y="46"/>
                      <a:pt x="4" y="46"/>
                      <a:pt x="4" y="46"/>
                    </a:cubicBezTo>
                    <a:cubicBezTo>
                      <a:pt x="14" y="39"/>
                      <a:pt x="25" y="34"/>
                      <a:pt x="35" y="28"/>
                    </a:cubicBezTo>
                    <a:cubicBezTo>
                      <a:pt x="41" y="25"/>
                      <a:pt x="46" y="22"/>
                      <a:pt x="51" y="19"/>
                    </a:cubicBezTo>
                    <a:cubicBezTo>
                      <a:pt x="56" y="16"/>
                      <a:pt x="61" y="13"/>
                      <a:pt x="65" y="9"/>
                    </a:cubicBezTo>
                    <a:cubicBezTo>
                      <a:pt x="61" y="13"/>
                      <a:pt x="56" y="16"/>
                      <a:pt x="51" y="19"/>
                    </a:cubicBezTo>
                    <a:cubicBezTo>
                      <a:pt x="45" y="22"/>
                      <a:pt x="40" y="26"/>
                      <a:pt x="34" y="29"/>
                    </a:cubicBezTo>
                    <a:cubicBezTo>
                      <a:pt x="28" y="33"/>
                      <a:pt x="23" y="36"/>
                      <a:pt x="17" y="39"/>
                    </a:cubicBezTo>
                    <a:cubicBezTo>
                      <a:pt x="13" y="42"/>
                      <a:pt x="8" y="45"/>
                      <a:pt x="4" y="48"/>
                    </a:cubicBezTo>
                    <a:cubicBezTo>
                      <a:pt x="4" y="47"/>
                      <a:pt x="3" y="47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12" y="38"/>
                      <a:pt x="24" y="33"/>
                      <a:pt x="34" y="27"/>
                    </a:cubicBezTo>
                    <a:cubicBezTo>
                      <a:pt x="40" y="23"/>
                      <a:pt x="45" y="20"/>
                      <a:pt x="51" y="16"/>
                    </a:cubicBezTo>
                    <a:cubicBezTo>
                      <a:pt x="55" y="13"/>
                      <a:pt x="60" y="10"/>
                      <a:pt x="64" y="7"/>
                    </a:cubicBezTo>
                    <a:cubicBezTo>
                      <a:pt x="65" y="7"/>
                      <a:pt x="65" y="8"/>
                      <a:pt x="66" y="9"/>
                    </a:cubicBezTo>
                    <a:close/>
                    <a:moveTo>
                      <a:pt x="68" y="11"/>
                    </a:moveTo>
                    <a:cubicBezTo>
                      <a:pt x="63" y="14"/>
                      <a:pt x="59" y="17"/>
                      <a:pt x="54" y="19"/>
                    </a:cubicBezTo>
                    <a:cubicBezTo>
                      <a:pt x="49" y="23"/>
                      <a:pt x="43" y="26"/>
                      <a:pt x="37" y="29"/>
                    </a:cubicBezTo>
                    <a:cubicBezTo>
                      <a:pt x="32" y="32"/>
                      <a:pt x="26" y="35"/>
                      <a:pt x="21" y="38"/>
                    </a:cubicBezTo>
                    <a:cubicBezTo>
                      <a:pt x="18" y="39"/>
                      <a:pt x="16" y="41"/>
                      <a:pt x="13" y="42"/>
                    </a:cubicBezTo>
                    <a:cubicBezTo>
                      <a:pt x="13" y="43"/>
                      <a:pt x="12" y="43"/>
                      <a:pt x="12" y="43"/>
                    </a:cubicBezTo>
                    <a:cubicBezTo>
                      <a:pt x="20" y="38"/>
                      <a:pt x="29" y="33"/>
                      <a:pt x="38" y="28"/>
                    </a:cubicBezTo>
                    <a:cubicBezTo>
                      <a:pt x="47" y="22"/>
                      <a:pt x="58" y="17"/>
                      <a:pt x="66" y="9"/>
                    </a:cubicBezTo>
                    <a:cubicBezTo>
                      <a:pt x="67" y="10"/>
                      <a:pt x="67" y="11"/>
                      <a:pt x="68" y="11"/>
                    </a:cubicBezTo>
                    <a:close/>
                    <a:moveTo>
                      <a:pt x="80" y="8"/>
                    </a:moveTo>
                    <a:cubicBezTo>
                      <a:pt x="81" y="8"/>
                      <a:pt x="85" y="5"/>
                      <a:pt x="84" y="6"/>
                    </a:cubicBezTo>
                    <a:cubicBezTo>
                      <a:pt x="82" y="7"/>
                      <a:pt x="81" y="8"/>
                      <a:pt x="79" y="9"/>
                    </a:cubicBezTo>
                    <a:cubicBezTo>
                      <a:pt x="76" y="12"/>
                      <a:pt x="72" y="14"/>
                      <a:pt x="68" y="17"/>
                    </a:cubicBezTo>
                    <a:cubicBezTo>
                      <a:pt x="62" y="21"/>
                      <a:pt x="55" y="25"/>
                      <a:pt x="48" y="29"/>
                    </a:cubicBezTo>
                    <a:cubicBezTo>
                      <a:pt x="41" y="33"/>
                      <a:pt x="34" y="36"/>
                      <a:pt x="27" y="40"/>
                    </a:cubicBezTo>
                    <a:cubicBezTo>
                      <a:pt x="21" y="44"/>
                      <a:pt x="15" y="49"/>
                      <a:pt x="9" y="52"/>
                    </a:cubicBezTo>
                    <a:cubicBezTo>
                      <a:pt x="8" y="52"/>
                      <a:pt x="7" y="51"/>
                      <a:pt x="7" y="51"/>
                    </a:cubicBezTo>
                    <a:cubicBezTo>
                      <a:pt x="12" y="49"/>
                      <a:pt x="17" y="45"/>
                      <a:pt x="21" y="43"/>
                    </a:cubicBezTo>
                    <a:cubicBezTo>
                      <a:pt x="28" y="39"/>
                      <a:pt x="35" y="35"/>
                      <a:pt x="42" y="32"/>
                    </a:cubicBezTo>
                    <a:cubicBezTo>
                      <a:pt x="49" y="28"/>
                      <a:pt x="56" y="24"/>
                      <a:pt x="62" y="20"/>
                    </a:cubicBezTo>
                    <a:cubicBezTo>
                      <a:pt x="68" y="16"/>
                      <a:pt x="74" y="12"/>
                      <a:pt x="80" y="8"/>
                    </a:cubicBezTo>
                    <a:close/>
                    <a:moveTo>
                      <a:pt x="89" y="8"/>
                    </a:moveTo>
                    <a:cubicBezTo>
                      <a:pt x="80" y="13"/>
                      <a:pt x="71" y="19"/>
                      <a:pt x="62" y="25"/>
                    </a:cubicBezTo>
                    <a:cubicBezTo>
                      <a:pt x="60" y="26"/>
                      <a:pt x="58" y="27"/>
                      <a:pt x="57" y="28"/>
                    </a:cubicBezTo>
                    <a:cubicBezTo>
                      <a:pt x="55" y="29"/>
                      <a:pt x="54" y="29"/>
                      <a:pt x="53" y="30"/>
                    </a:cubicBezTo>
                    <a:cubicBezTo>
                      <a:pt x="40" y="36"/>
                      <a:pt x="28" y="43"/>
                      <a:pt x="15" y="49"/>
                    </a:cubicBezTo>
                    <a:cubicBezTo>
                      <a:pt x="15" y="49"/>
                      <a:pt x="16" y="49"/>
                      <a:pt x="16" y="49"/>
                    </a:cubicBezTo>
                    <a:cubicBezTo>
                      <a:pt x="19" y="47"/>
                      <a:pt x="22" y="45"/>
                      <a:pt x="25" y="43"/>
                    </a:cubicBezTo>
                    <a:cubicBezTo>
                      <a:pt x="31" y="39"/>
                      <a:pt x="38" y="35"/>
                      <a:pt x="45" y="31"/>
                    </a:cubicBezTo>
                    <a:cubicBezTo>
                      <a:pt x="59" y="23"/>
                      <a:pt x="72" y="15"/>
                      <a:pt x="86" y="6"/>
                    </a:cubicBezTo>
                    <a:cubicBezTo>
                      <a:pt x="87" y="6"/>
                      <a:pt x="88" y="7"/>
                      <a:pt x="89" y="8"/>
                    </a:cubicBezTo>
                    <a:close/>
                    <a:moveTo>
                      <a:pt x="92" y="16"/>
                    </a:moveTo>
                    <a:cubicBezTo>
                      <a:pt x="92" y="16"/>
                      <a:pt x="92" y="16"/>
                      <a:pt x="92" y="17"/>
                    </a:cubicBezTo>
                    <a:cubicBezTo>
                      <a:pt x="92" y="17"/>
                      <a:pt x="91" y="17"/>
                      <a:pt x="91" y="18"/>
                    </a:cubicBezTo>
                    <a:cubicBezTo>
                      <a:pt x="90" y="18"/>
                      <a:pt x="90" y="18"/>
                      <a:pt x="90" y="18"/>
                    </a:cubicBezTo>
                    <a:cubicBezTo>
                      <a:pt x="87" y="20"/>
                      <a:pt x="85" y="21"/>
                      <a:pt x="82" y="22"/>
                    </a:cubicBezTo>
                    <a:cubicBezTo>
                      <a:pt x="75" y="26"/>
                      <a:pt x="69" y="30"/>
                      <a:pt x="62" y="33"/>
                    </a:cubicBezTo>
                    <a:cubicBezTo>
                      <a:pt x="49" y="40"/>
                      <a:pt x="35" y="46"/>
                      <a:pt x="22" y="54"/>
                    </a:cubicBezTo>
                    <a:cubicBezTo>
                      <a:pt x="20" y="55"/>
                      <a:pt x="18" y="57"/>
                      <a:pt x="16" y="58"/>
                    </a:cubicBezTo>
                    <a:cubicBezTo>
                      <a:pt x="15" y="59"/>
                      <a:pt x="14" y="60"/>
                      <a:pt x="13" y="61"/>
                    </a:cubicBezTo>
                    <a:cubicBezTo>
                      <a:pt x="14" y="59"/>
                      <a:pt x="16" y="58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8" y="56"/>
                      <a:pt x="18" y="55"/>
                    </a:cubicBezTo>
                    <a:cubicBezTo>
                      <a:pt x="22" y="53"/>
                      <a:pt x="25" y="51"/>
                      <a:pt x="28" y="48"/>
                    </a:cubicBezTo>
                    <a:cubicBezTo>
                      <a:pt x="38" y="43"/>
                      <a:pt x="47" y="37"/>
                      <a:pt x="57" y="32"/>
                    </a:cubicBezTo>
                    <a:cubicBezTo>
                      <a:pt x="69" y="26"/>
                      <a:pt x="81" y="20"/>
                      <a:pt x="92" y="13"/>
                    </a:cubicBezTo>
                    <a:cubicBezTo>
                      <a:pt x="92" y="14"/>
                      <a:pt x="92" y="15"/>
                      <a:pt x="92" y="16"/>
                    </a:cubicBezTo>
                    <a:close/>
                    <a:moveTo>
                      <a:pt x="16" y="63"/>
                    </a:moveTo>
                    <a:cubicBezTo>
                      <a:pt x="23" y="58"/>
                      <a:pt x="31" y="55"/>
                      <a:pt x="39" y="51"/>
                    </a:cubicBezTo>
                    <a:cubicBezTo>
                      <a:pt x="46" y="46"/>
                      <a:pt x="54" y="42"/>
                      <a:pt x="63" y="38"/>
                    </a:cubicBezTo>
                    <a:cubicBezTo>
                      <a:pt x="70" y="34"/>
                      <a:pt x="78" y="31"/>
                      <a:pt x="86" y="27"/>
                    </a:cubicBezTo>
                    <a:cubicBezTo>
                      <a:pt x="92" y="24"/>
                      <a:pt x="97" y="20"/>
                      <a:pt x="103" y="17"/>
                    </a:cubicBezTo>
                    <a:cubicBezTo>
                      <a:pt x="102" y="18"/>
                      <a:pt x="101" y="19"/>
                      <a:pt x="100" y="20"/>
                    </a:cubicBezTo>
                    <a:cubicBezTo>
                      <a:pt x="96" y="22"/>
                      <a:pt x="92" y="24"/>
                      <a:pt x="88" y="26"/>
                    </a:cubicBezTo>
                    <a:cubicBezTo>
                      <a:pt x="79" y="31"/>
                      <a:pt x="69" y="36"/>
                      <a:pt x="60" y="40"/>
                    </a:cubicBezTo>
                    <a:cubicBezTo>
                      <a:pt x="51" y="45"/>
                      <a:pt x="42" y="50"/>
                      <a:pt x="33" y="55"/>
                    </a:cubicBezTo>
                    <a:cubicBezTo>
                      <a:pt x="26" y="59"/>
                      <a:pt x="18" y="63"/>
                      <a:pt x="12" y="68"/>
                    </a:cubicBezTo>
                    <a:cubicBezTo>
                      <a:pt x="12" y="68"/>
                      <a:pt x="11" y="67"/>
                      <a:pt x="11" y="67"/>
                    </a:cubicBezTo>
                    <a:cubicBezTo>
                      <a:pt x="12" y="66"/>
                      <a:pt x="13" y="66"/>
                      <a:pt x="13" y="65"/>
                    </a:cubicBezTo>
                    <a:cubicBezTo>
                      <a:pt x="14" y="64"/>
                      <a:pt x="15" y="64"/>
                      <a:pt x="16" y="63"/>
                    </a:cubicBezTo>
                    <a:close/>
                    <a:moveTo>
                      <a:pt x="15" y="70"/>
                    </a:moveTo>
                    <a:cubicBezTo>
                      <a:pt x="14" y="70"/>
                      <a:pt x="13" y="69"/>
                      <a:pt x="13" y="69"/>
                    </a:cubicBezTo>
                    <a:cubicBezTo>
                      <a:pt x="19" y="63"/>
                      <a:pt x="28" y="60"/>
                      <a:pt x="35" y="56"/>
                    </a:cubicBezTo>
                    <a:cubicBezTo>
                      <a:pt x="44" y="52"/>
                      <a:pt x="53" y="48"/>
                      <a:pt x="61" y="44"/>
                    </a:cubicBezTo>
                    <a:cubicBezTo>
                      <a:pt x="70" y="39"/>
                      <a:pt x="79" y="35"/>
                      <a:pt x="88" y="31"/>
                    </a:cubicBezTo>
                    <a:cubicBezTo>
                      <a:pt x="92" y="29"/>
                      <a:pt x="97" y="28"/>
                      <a:pt x="101" y="25"/>
                    </a:cubicBezTo>
                    <a:cubicBezTo>
                      <a:pt x="104" y="24"/>
                      <a:pt x="108" y="22"/>
                      <a:pt x="111" y="19"/>
                    </a:cubicBezTo>
                    <a:cubicBezTo>
                      <a:pt x="105" y="25"/>
                      <a:pt x="95" y="29"/>
                      <a:pt x="87" y="32"/>
                    </a:cubicBezTo>
                    <a:cubicBezTo>
                      <a:pt x="78" y="36"/>
                      <a:pt x="69" y="41"/>
                      <a:pt x="61" y="45"/>
                    </a:cubicBezTo>
                    <a:cubicBezTo>
                      <a:pt x="45" y="53"/>
                      <a:pt x="29" y="60"/>
                      <a:pt x="15" y="70"/>
                    </a:cubicBezTo>
                    <a:close/>
                    <a:moveTo>
                      <a:pt x="13" y="64"/>
                    </a:moveTo>
                    <a:cubicBezTo>
                      <a:pt x="12" y="65"/>
                      <a:pt x="11" y="65"/>
                      <a:pt x="12" y="66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0" y="65"/>
                      <a:pt x="10" y="64"/>
                    </a:cubicBezTo>
                    <a:cubicBezTo>
                      <a:pt x="16" y="59"/>
                      <a:pt x="22" y="55"/>
                      <a:pt x="28" y="51"/>
                    </a:cubicBezTo>
                    <a:cubicBezTo>
                      <a:pt x="36" y="47"/>
                      <a:pt x="44" y="42"/>
                      <a:pt x="52" y="39"/>
                    </a:cubicBezTo>
                    <a:cubicBezTo>
                      <a:pt x="60" y="35"/>
                      <a:pt x="67" y="31"/>
                      <a:pt x="74" y="27"/>
                    </a:cubicBezTo>
                    <a:cubicBezTo>
                      <a:pt x="75" y="27"/>
                      <a:pt x="76" y="27"/>
                      <a:pt x="76" y="26"/>
                    </a:cubicBezTo>
                    <a:cubicBezTo>
                      <a:pt x="75" y="27"/>
                      <a:pt x="74" y="27"/>
                      <a:pt x="73" y="28"/>
                    </a:cubicBezTo>
                    <a:cubicBezTo>
                      <a:pt x="65" y="33"/>
                      <a:pt x="57" y="37"/>
                      <a:pt x="49" y="41"/>
                    </a:cubicBezTo>
                    <a:cubicBezTo>
                      <a:pt x="42" y="45"/>
                      <a:pt x="34" y="49"/>
                      <a:pt x="27" y="54"/>
                    </a:cubicBezTo>
                    <a:cubicBezTo>
                      <a:pt x="24" y="56"/>
                      <a:pt x="20" y="59"/>
                      <a:pt x="17" y="61"/>
                    </a:cubicBezTo>
                    <a:cubicBezTo>
                      <a:pt x="16" y="62"/>
                      <a:pt x="14" y="63"/>
                      <a:pt x="13" y="64"/>
                    </a:cubicBezTo>
                    <a:close/>
                    <a:moveTo>
                      <a:pt x="41" y="37"/>
                    </a:moveTo>
                    <a:cubicBezTo>
                      <a:pt x="32" y="42"/>
                      <a:pt x="23" y="48"/>
                      <a:pt x="15" y="53"/>
                    </a:cubicBezTo>
                    <a:cubicBezTo>
                      <a:pt x="13" y="53"/>
                      <a:pt x="11" y="53"/>
                      <a:pt x="10" y="52"/>
                    </a:cubicBezTo>
                    <a:cubicBezTo>
                      <a:pt x="20" y="48"/>
                      <a:pt x="31" y="42"/>
                      <a:pt x="41" y="37"/>
                    </a:cubicBezTo>
                    <a:close/>
                    <a:moveTo>
                      <a:pt x="18" y="55"/>
                    </a:moveTo>
                    <a:cubicBezTo>
                      <a:pt x="18" y="55"/>
                      <a:pt x="18" y="54"/>
                      <a:pt x="18" y="54"/>
                    </a:cubicBezTo>
                    <a:cubicBezTo>
                      <a:pt x="18" y="54"/>
                      <a:pt x="18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22" y="51"/>
                      <a:pt x="26" y="48"/>
                      <a:pt x="31" y="45"/>
                    </a:cubicBezTo>
                    <a:cubicBezTo>
                      <a:pt x="35" y="43"/>
                      <a:pt x="40" y="40"/>
                      <a:pt x="44" y="38"/>
                    </a:cubicBezTo>
                    <a:cubicBezTo>
                      <a:pt x="35" y="43"/>
                      <a:pt x="26" y="48"/>
                      <a:pt x="18" y="55"/>
                    </a:cubicBezTo>
                    <a:close/>
                    <a:moveTo>
                      <a:pt x="66" y="26"/>
                    </a:moveTo>
                    <a:cubicBezTo>
                      <a:pt x="66" y="26"/>
                      <a:pt x="67" y="26"/>
                      <a:pt x="67" y="26"/>
                    </a:cubicBezTo>
                    <a:cubicBezTo>
                      <a:pt x="73" y="23"/>
                      <a:pt x="78" y="20"/>
                      <a:pt x="84" y="16"/>
                    </a:cubicBezTo>
                    <a:cubicBezTo>
                      <a:pt x="85" y="15"/>
                      <a:pt x="86" y="15"/>
                      <a:pt x="88" y="14"/>
                    </a:cubicBezTo>
                    <a:cubicBezTo>
                      <a:pt x="88" y="14"/>
                      <a:pt x="94" y="11"/>
                      <a:pt x="90" y="14"/>
                    </a:cubicBezTo>
                    <a:cubicBezTo>
                      <a:pt x="86" y="16"/>
                      <a:pt x="83" y="18"/>
                      <a:pt x="79" y="20"/>
                    </a:cubicBezTo>
                    <a:cubicBezTo>
                      <a:pt x="75" y="22"/>
                      <a:pt x="71" y="24"/>
                      <a:pt x="66" y="26"/>
                    </a:cubicBezTo>
                    <a:close/>
                    <a:moveTo>
                      <a:pt x="74" y="21"/>
                    </a:moveTo>
                    <a:cubicBezTo>
                      <a:pt x="68" y="25"/>
                      <a:pt x="61" y="29"/>
                      <a:pt x="54" y="32"/>
                    </a:cubicBezTo>
                    <a:cubicBezTo>
                      <a:pt x="49" y="35"/>
                      <a:pt x="44" y="37"/>
                      <a:pt x="39" y="40"/>
                    </a:cubicBezTo>
                    <a:cubicBezTo>
                      <a:pt x="31" y="44"/>
                      <a:pt x="23" y="48"/>
                      <a:pt x="16" y="53"/>
                    </a:cubicBezTo>
                    <a:cubicBezTo>
                      <a:pt x="24" y="48"/>
                      <a:pt x="33" y="42"/>
                      <a:pt x="41" y="37"/>
                    </a:cubicBezTo>
                    <a:cubicBezTo>
                      <a:pt x="50" y="32"/>
                      <a:pt x="60" y="27"/>
                      <a:pt x="69" y="22"/>
                    </a:cubicBezTo>
                    <a:cubicBezTo>
                      <a:pt x="76" y="18"/>
                      <a:pt x="84" y="14"/>
                      <a:pt x="90" y="8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1" y="9"/>
                      <a:pt x="91" y="10"/>
                      <a:pt x="92" y="12"/>
                    </a:cubicBezTo>
                    <a:cubicBezTo>
                      <a:pt x="86" y="13"/>
                      <a:pt x="80" y="18"/>
                      <a:pt x="74" y="21"/>
                    </a:cubicBezTo>
                    <a:close/>
                    <a:moveTo>
                      <a:pt x="76" y="17"/>
                    </a:moveTo>
                    <a:cubicBezTo>
                      <a:pt x="79" y="15"/>
                      <a:pt x="83" y="12"/>
                      <a:pt x="87" y="10"/>
                    </a:cubicBezTo>
                    <a:cubicBezTo>
                      <a:pt x="87" y="10"/>
                      <a:pt x="87" y="10"/>
                      <a:pt x="87" y="10"/>
                    </a:cubicBezTo>
                    <a:cubicBezTo>
                      <a:pt x="87" y="10"/>
                      <a:pt x="87" y="10"/>
                      <a:pt x="87" y="10"/>
                    </a:cubicBezTo>
                    <a:cubicBezTo>
                      <a:pt x="86" y="11"/>
                      <a:pt x="84" y="12"/>
                      <a:pt x="82" y="13"/>
                    </a:cubicBezTo>
                    <a:cubicBezTo>
                      <a:pt x="80" y="15"/>
                      <a:pt x="78" y="16"/>
                      <a:pt x="76" y="17"/>
                    </a:cubicBezTo>
                    <a:close/>
                    <a:moveTo>
                      <a:pt x="4" y="49"/>
                    </a:moveTo>
                    <a:cubicBezTo>
                      <a:pt x="15" y="42"/>
                      <a:pt x="26" y="36"/>
                      <a:pt x="38" y="30"/>
                    </a:cubicBezTo>
                    <a:cubicBezTo>
                      <a:pt x="40" y="28"/>
                      <a:pt x="42" y="27"/>
                      <a:pt x="44" y="26"/>
                    </a:cubicBezTo>
                    <a:cubicBezTo>
                      <a:pt x="41" y="28"/>
                      <a:pt x="38" y="29"/>
                      <a:pt x="35" y="31"/>
                    </a:cubicBezTo>
                    <a:cubicBezTo>
                      <a:pt x="25" y="36"/>
                      <a:pt x="15" y="43"/>
                      <a:pt x="6" y="50"/>
                    </a:cubicBezTo>
                    <a:cubicBezTo>
                      <a:pt x="5" y="50"/>
                      <a:pt x="5" y="49"/>
                      <a:pt x="4" y="49"/>
                    </a:cubicBezTo>
                    <a:close/>
                    <a:moveTo>
                      <a:pt x="2" y="43"/>
                    </a:moveTo>
                    <a:cubicBezTo>
                      <a:pt x="6" y="41"/>
                      <a:pt x="10" y="38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5" y="36"/>
                      <a:pt x="16" y="35"/>
                      <a:pt x="16" y="34"/>
                    </a:cubicBezTo>
                    <a:cubicBezTo>
                      <a:pt x="18" y="33"/>
                      <a:pt x="20" y="32"/>
                      <a:pt x="22" y="31"/>
                    </a:cubicBezTo>
                    <a:cubicBezTo>
                      <a:pt x="23" y="30"/>
                      <a:pt x="25" y="29"/>
                      <a:pt x="26" y="29"/>
                    </a:cubicBezTo>
                    <a:cubicBezTo>
                      <a:pt x="26" y="29"/>
                      <a:pt x="27" y="28"/>
                      <a:pt x="27" y="28"/>
                    </a:cubicBezTo>
                    <a:cubicBezTo>
                      <a:pt x="30" y="26"/>
                      <a:pt x="34" y="25"/>
                      <a:pt x="37" y="23"/>
                    </a:cubicBezTo>
                    <a:cubicBezTo>
                      <a:pt x="40" y="20"/>
                      <a:pt x="44" y="19"/>
                      <a:pt x="48" y="17"/>
                    </a:cubicBezTo>
                    <a:cubicBezTo>
                      <a:pt x="48" y="17"/>
                      <a:pt x="48" y="17"/>
                      <a:pt x="48" y="17"/>
                    </a:cubicBezTo>
                    <a:cubicBezTo>
                      <a:pt x="43" y="20"/>
                      <a:pt x="37" y="24"/>
                      <a:pt x="32" y="27"/>
                    </a:cubicBezTo>
                    <a:cubicBezTo>
                      <a:pt x="22" y="33"/>
                      <a:pt x="11" y="38"/>
                      <a:pt x="3" y="45"/>
                    </a:cubicBezTo>
                    <a:cubicBezTo>
                      <a:pt x="2" y="45"/>
                      <a:pt x="2" y="44"/>
                      <a:pt x="2" y="43"/>
                    </a:cubicBezTo>
                    <a:close/>
                    <a:moveTo>
                      <a:pt x="16" y="33"/>
                    </a:move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17" y="32"/>
                      <a:pt x="18" y="32"/>
                    </a:cubicBezTo>
                    <a:cubicBezTo>
                      <a:pt x="19" y="31"/>
                      <a:pt x="20" y="30"/>
                      <a:pt x="21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0" y="30"/>
                      <a:pt x="18" y="32"/>
                      <a:pt x="16" y="33"/>
                    </a:cubicBezTo>
                    <a:close/>
                    <a:moveTo>
                      <a:pt x="51" y="14"/>
                    </a:moveTo>
                    <a:cubicBezTo>
                      <a:pt x="55" y="12"/>
                      <a:pt x="58" y="10"/>
                      <a:pt x="62" y="8"/>
                    </a:cubicBezTo>
                    <a:cubicBezTo>
                      <a:pt x="58" y="11"/>
                      <a:pt x="54" y="13"/>
                      <a:pt x="50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50" y="15"/>
                      <a:pt x="51" y="14"/>
                      <a:pt x="51" y="14"/>
                    </a:cubicBezTo>
                    <a:close/>
                    <a:moveTo>
                      <a:pt x="27" y="26"/>
                    </a:moveTo>
                    <a:cubicBezTo>
                      <a:pt x="27" y="25"/>
                      <a:pt x="27" y="24"/>
                      <a:pt x="27" y="24"/>
                    </a:cubicBezTo>
                    <a:cubicBezTo>
                      <a:pt x="31" y="21"/>
                      <a:pt x="35" y="20"/>
                      <a:pt x="39" y="18"/>
                    </a:cubicBezTo>
                    <a:cubicBezTo>
                      <a:pt x="35" y="20"/>
                      <a:pt x="31" y="23"/>
                      <a:pt x="27" y="26"/>
                    </a:cubicBezTo>
                    <a:close/>
                    <a:moveTo>
                      <a:pt x="10" y="31"/>
                    </a:moveTo>
                    <a:cubicBezTo>
                      <a:pt x="9" y="30"/>
                      <a:pt x="9" y="30"/>
                      <a:pt x="8" y="29"/>
                    </a:cubicBezTo>
                    <a:cubicBezTo>
                      <a:pt x="12" y="28"/>
                      <a:pt x="14" y="26"/>
                      <a:pt x="17" y="24"/>
                    </a:cubicBezTo>
                    <a:cubicBezTo>
                      <a:pt x="20" y="21"/>
                      <a:pt x="18" y="23"/>
                      <a:pt x="16" y="24"/>
                    </a:cubicBezTo>
                    <a:cubicBezTo>
                      <a:pt x="14" y="26"/>
                      <a:pt x="12" y="28"/>
                      <a:pt x="10" y="30"/>
                    </a:cubicBezTo>
                    <a:cubicBezTo>
                      <a:pt x="10" y="30"/>
                      <a:pt x="10" y="31"/>
                      <a:pt x="10" y="31"/>
                    </a:cubicBezTo>
                    <a:close/>
                    <a:moveTo>
                      <a:pt x="10" y="28"/>
                    </a:moveTo>
                    <a:cubicBezTo>
                      <a:pt x="9" y="27"/>
                      <a:pt x="9" y="27"/>
                      <a:pt x="10" y="26"/>
                    </a:cubicBezTo>
                    <a:cubicBezTo>
                      <a:pt x="11" y="26"/>
                      <a:pt x="11" y="25"/>
                      <a:pt x="12" y="25"/>
                    </a:cubicBezTo>
                    <a:cubicBezTo>
                      <a:pt x="14" y="23"/>
                      <a:pt x="16" y="21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9" y="20"/>
                      <a:pt x="20" y="21"/>
                    </a:cubicBezTo>
                    <a:cubicBezTo>
                      <a:pt x="16" y="23"/>
                      <a:pt x="13" y="26"/>
                      <a:pt x="10" y="28"/>
                    </a:cubicBezTo>
                    <a:close/>
                    <a:moveTo>
                      <a:pt x="7" y="27"/>
                    </a:moveTo>
                    <a:cubicBezTo>
                      <a:pt x="10" y="25"/>
                      <a:pt x="13" y="22"/>
                      <a:pt x="16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7" y="28"/>
                      <a:pt x="7" y="27"/>
                      <a:pt x="7" y="27"/>
                    </a:cubicBezTo>
                    <a:close/>
                    <a:moveTo>
                      <a:pt x="13" y="35"/>
                    </a:moveTo>
                    <a:cubicBezTo>
                      <a:pt x="9" y="37"/>
                      <a:pt x="6" y="40"/>
                      <a:pt x="3" y="42"/>
                    </a:cubicBezTo>
                    <a:cubicBezTo>
                      <a:pt x="3" y="38"/>
                      <a:pt x="9" y="35"/>
                      <a:pt x="13" y="35"/>
                    </a:cubicBezTo>
                    <a:close/>
                    <a:moveTo>
                      <a:pt x="15" y="58"/>
                    </a:moveTo>
                    <a:cubicBezTo>
                      <a:pt x="14" y="59"/>
                      <a:pt x="12" y="61"/>
                      <a:pt x="11" y="62"/>
                    </a:cubicBezTo>
                    <a:cubicBezTo>
                      <a:pt x="11" y="62"/>
                      <a:pt x="11" y="61"/>
                      <a:pt x="11" y="61"/>
                    </a:cubicBezTo>
                    <a:cubicBezTo>
                      <a:pt x="12" y="60"/>
                      <a:pt x="14" y="58"/>
                      <a:pt x="15" y="58"/>
                    </a:cubicBezTo>
                    <a:close/>
                    <a:moveTo>
                      <a:pt x="18" y="71"/>
                    </a:moveTo>
                    <a:cubicBezTo>
                      <a:pt x="24" y="67"/>
                      <a:pt x="32" y="65"/>
                      <a:pt x="39" y="61"/>
                    </a:cubicBezTo>
                    <a:cubicBezTo>
                      <a:pt x="46" y="57"/>
                      <a:pt x="54" y="53"/>
                      <a:pt x="62" y="50"/>
                    </a:cubicBezTo>
                    <a:cubicBezTo>
                      <a:pt x="69" y="46"/>
                      <a:pt x="78" y="42"/>
                      <a:pt x="86" y="39"/>
                    </a:cubicBezTo>
                    <a:cubicBezTo>
                      <a:pt x="94" y="36"/>
                      <a:pt x="101" y="31"/>
                      <a:pt x="109" y="28"/>
                    </a:cubicBezTo>
                    <a:cubicBezTo>
                      <a:pt x="111" y="28"/>
                      <a:pt x="112" y="27"/>
                      <a:pt x="110" y="28"/>
                    </a:cubicBezTo>
                    <a:cubicBezTo>
                      <a:pt x="108" y="29"/>
                      <a:pt x="106" y="30"/>
                      <a:pt x="104" y="31"/>
                    </a:cubicBezTo>
                    <a:cubicBezTo>
                      <a:pt x="101" y="33"/>
                      <a:pt x="97" y="35"/>
                      <a:pt x="93" y="37"/>
                    </a:cubicBezTo>
                    <a:cubicBezTo>
                      <a:pt x="86" y="40"/>
                      <a:pt x="78" y="44"/>
                      <a:pt x="71" y="48"/>
                    </a:cubicBezTo>
                    <a:cubicBezTo>
                      <a:pt x="64" y="52"/>
                      <a:pt x="57" y="55"/>
                      <a:pt x="49" y="59"/>
                    </a:cubicBezTo>
                    <a:cubicBezTo>
                      <a:pt x="42" y="63"/>
                      <a:pt x="34" y="67"/>
                      <a:pt x="27" y="72"/>
                    </a:cubicBezTo>
                    <a:cubicBezTo>
                      <a:pt x="24" y="72"/>
                      <a:pt x="21" y="72"/>
                      <a:pt x="18" y="71"/>
                    </a:cubicBezTo>
                    <a:close/>
                    <a:moveTo>
                      <a:pt x="114" y="31"/>
                    </a:moveTo>
                    <a:cubicBezTo>
                      <a:pt x="112" y="33"/>
                      <a:pt x="109" y="34"/>
                      <a:pt x="106" y="36"/>
                    </a:cubicBezTo>
                    <a:cubicBezTo>
                      <a:pt x="100" y="40"/>
                      <a:pt x="93" y="44"/>
                      <a:pt x="86" y="47"/>
                    </a:cubicBezTo>
                    <a:cubicBezTo>
                      <a:pt x="73" y="53"/>
                      <a:pt x="60" y="59"/>
                      <a:pt x="46" y="65"/>
                    </a:cubicBezTo>
                    <a:cubicBezTo>
                      <a:pt x="45" y="66"/>
                      <a:pt x="43" y="67"/>
                      <a:pt x="42" y="68"/>
                    </a:cubicBezTo>
                    <a:cubicBezTo>
                      <a:pt x="40" y="69"/>
                      <a:pt x="38" y="70"/>
                      <a:pt x="36" y="71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9" y="69"/>
                      <a:pt x="41" y="67"/>
                      <a:pt x="44" y="66"/>
                    </a:cubicBezTo>
                    <a:cubicBezTo>
                      <a:pt x="51" y="63"/>
                      <a:pt x="58" y="59"/>
                      <a:pt x="66" y="56"/>
                    </a:cubicBezTo>
                    <a:cubicBezTo>
                      <a:pt x="80" y="49"/>
                      <a:pt x="93" y="43"/>
                      <a:pt x="107" y="35"/>
                    </a:cubicBezTo>
                    <a:cubicBezTo>
                      <a:pt x="109" y="34"/>
                      <a:pt x="112" y="32"/>
                      <a:pt x="114" y="31"/>
                    </a:cubicBezTo>
                    <a:cubicBezTo>
                      <a:pt x="114" y="31"/>
                      <a:pt x="114" y="31"/>
                      <a:pt x="114" y="31"/>
                    </a:cubicBezTo>
                    <a:close/>
                    <a:moveTo>
                      <a:pt x="126" y="36"/>
                    </a:moveTo>
                    <a:cubicBezTo>
                      <a:pt x="126" y="36"/>
                      <a:pt x="126" y="37"/>
                      <a:pt x="126" y="38"/>
                    </a:cubicBezTo>
                    <a:cubicBezTo>
                      <a:pt x="110" y="45"/>
                      <a:pt x="94" y="50"/>
                      <a:pt x="78" y="57"/>
                    </a:cubicBezTo>
                    <a:cubicBezTo>
                      <a:pt x="69" y="61"/>
                      <a:pt x="61" y="65"/>
                      <a:pt x="53" y="69"/>
                    </a:cubicBezTo>
                    <a:cubicBezTo>
                      <a:pt x="49" y="71"/>
                      <a:pt x="45" y="72"/>
                      <a:pt x="42" y="74"/>
                    </a:cubicBezTo>
                    <a:cubicBezTo>
                      <a:pt x="54" y="67"/>
                      <a:pt x="66" y="61"/>
                      <a:pt x="79" y="55"/>
                    </a:cubicBezTo>
                    <a:cubicBezTo>
                      <a:pt x="94" y="48"/>
                      <a:pt x="111" y="44"/>
                      <a:pt x="126" y="36"/>
                    </a:cubicBezTo>
                    <a:close/>
                    <a:moveTo>
                      <a:pt x="73" y="75"/>
                    </a:moveTo>
                    <a:cubicBezTo>
                      <a:pt x="72" y="74"/>
                      <a:pt x="72" y="73"/>
                      <a:pt x="71" y="73"/>
                    </a:cubicBezTo>
                    <a:cubicBezTo>
                      <a:pt x="75" y="71"/>
                      <a:pt x="79" y="70"/>
                      <a:pt x="84" y="68"/>
                    </a:cubicBezTo>
                    <a:cubicBezTo>
                      <a:pt x="94" y="65"/>
                      <a:pt x="104" y="62"/>
                      <a:pt x="114" y="58"/>
                    </a:cubicBezTo>
                    <a:cubicBezTo>
                      <a:pt x="117" y="56"/>
                      <a:pt x="119" y="55"/>
                      <a:pt x="122" y="54"/>
                    </a:cubicBezTo>
                    <a:cubicBezTo>
                      <a:pt x="120" y="55"/>
                      <a:pt x="118" y="57"/>
                      <a:pt x="115" y="57"/>
                    </a:cubicBezTo>
                    <a:cubicBezTo>
                      <a:pt x="111" y="59"/>
                      <a:pt x="107" y="61"/>
                      <a:pt x="102" y="62"/>
                    </a:cubicBezTo>
                    <a:cubicBezTo>
                      <a:pt x="97" y="65"/>
                      <a:pt x="92" y="67"/>
                      <a:pt x="86" y="69"/>
                    </a:cubicBezTo>
                    <a:cubicBezTo>
                      <a:pt x="82" y="71"/>
                      <a:pt x="77" y="73"/>
                      <a:pt x="73" y="75"/>
                    </a:cubicBezTo>
                    <a:close/>
                    <a:moveTo>
                      <a:pt x="51" y="75"/>
                    </a:moveTo>
                    <a:cubicBezTo>
                      <a:pt x="55" y="75"/>
                      <a:pt x="58" y="74"/>
                      <a:pt x="61" y="72"/>
                    </a:cubicBezTo>
                    <a:cubicBezTo>
                      <a:pt x="67" y="70"/>
                      <a:pt x="73" y="67"/>
                      <a:pt x="79" y="65"/>
                    </a:cubicBezTo>
                    <a:cubicBezTo>
                      <a:pt x="92" y="60"/>
                      <a:pt x="105" y="56"/>
                      <a:pt x="118" y="51"/>
                    </a:cubicBezTo>
                    <a:cubicBezTo>
                      <a:pt x="107" y="55"/>
                      <a:pt x="97" y="59"/>
                      <a:pt x="87" y="64"/>
                    </a:cubicBezTo>
                    <a:cubicBezTo>
                      <a:pt x="76" y="69"/>
                      <a:pt x="64" y="72"/>
                      <a:pt x="54" y="78"/>
                    </a:cubicBezTo>
                    <a:cubicBezTo>
                      <a:pt x="53" y="77"/>
                      <a:pt x="52" y="76"/>
                      <a:pt x="51" y="75"/>
                    </a:cubicBezTo>
                    <a:close/>
                    <a:moveTo>
                      <a:pt x="54" y="78"/>
                    </a:moveTo>
                    <a:cubicBezTo>
                      <a:pt x="59" y="77"/>
                      <a:pt x="63" y="75"/>
                      <a:pt x="68" y="73"/>
                    </a:cubicBezTo>
                    <a:cubicBezTo>
                      <a:pt x="68" y="73"/>
                      <a:pt x="68" y="73"/>
                      <a:pt x="68" y="73"/>
                    </a:cubicBezTo>
                    <a:cubicBezTo>
                      <a:pt x="63" y="75"/>
                      <a:pt x="59" y="77"/>
                      <a:pt x="54" y="78"/>
                    </a:cubicBezTo>
                    <a:close/>
                    <a:moveTo>
                      <a:pt x="107" y="59"/>
                    </a:moveTo>
                    <a:cubicBezTo>
                      <a:pt x="101" y="61"/>
                      <a:pt x="96" y="63"/>
                      <a:pt x="90" y="65"/>
                    </a:cubicBezTo>
                    <a:cubicBezTo>
                      <a:pt x="83" y="67"/>
                      <a:pt x="77" y="70"/>
                      <a:pt x="71" y="72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6" y="70"/>
                      <a:pt x="82" y="67"/>
                      <a:pt x="87" y="65"/>
                    </a:cubicBezTo>
                    <a:cubicBezTo>
                      <a:pt x="93" y="62"/>
                      <a:pt x="99" y="60"/>
                      <a:pt x="105" y="57"/>
                    </a:cubicBezTo>
                    <a:cubicBezTo>
                      <a:pt x="109" y="55"/>
                      <a:pt x="116" y="54"/>
                      <a:pt x="119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0" y="50"/>
                      <a:pt x="120" y="50"/>
                      <a:pt x="120" y="50"/>
                    </a:cubicBezTo>
                    <a:cubicBezTo>
                      <a:pt x="121" y="51"/>
                      <a:pt x="122" y="52"/>
                      <a:pt x="123" y="53"/>
                    </a:cubicBezTo>
                    <a:cubicBezTo>
                      <a:pt x="118" y="55"/>
                      <a:pt x="113" y="57"/>
                      <a:pt x="107" y="59"/>
                    </a:cubicBezTo>
                    <a:close/>
                    <a:moveTo>
                      <a:pt x="120" y="48"/>
                    </a:moveTo>
                    <a:cubicBezTo>
                      <a:pt x="119" y="48"/>
                      <a:pt x="119" y="49"/>
                      <a:pt x="119" y="50"/>
                    </a:cubicBezTo>
                    <a:cubicBezTo>
                      <a:pt x="119" y="50"/>
                      <a:pt x="119" y="50"/>
                      <a:pt x="119" y="50"/>
                    </a:cubicBezTo>
                    <a:cubicBezTo>
                      <a:pt x="106" y="54"/>
                      <a:pt x="94" y="59"/>
                      <a:pt x="81" y="63"/>
                    </a:cubicBezTo>
                    <a:cubicBezTo>
                      <a:pt x="76" y="66"/>
                      <a:pt x="70" y="68"/>
                      <a:pt x="65" y="70"/>
                    </a:cubicBezTo>
                    <a:cubicBezTo>
                      <a:pt x="62" y="71"/>
                      <a:pt x="59" y="73"/>
                      <a:pt x="56" y="74"/>
                    </a:cubicBezTo>
                    <a:cubicBezTo>
                      <a:pt x="56" y="74"/>
                      <a:pt x="51" y="75"/>
                      <a:pt x="52" y="75"/>
                    </a:cubicBezTo>
                    <a:cubicBezTo>
                      <a:pt x="54" y="74"/>
                      <a:pt x="56" y="73"/>
                      <a:pt x="58" y="72"/>
                    </a:cubicBezTo>
                    <a:cubicBezTo>
                      <a:pt x="70" y="67"/>
                      <a:pt x="83" y="62"/>
                      <a:pt x="96" y="57"/>
                    </a:cubicBezTo>
                    <a:cubicBezTo>
                      <a:pt x="103" y="54"/>
                      <a:pt x="112" y="52"/>
                      <a:pt x="120" y="48"/>
                    </a:cubicBezTo>
                    <a:cubicBezTo>
                      <a:pt x="120" y="48"/>
                      <a:pt x="120" y="48"/>
                      <a:pt x="120" y="48"/>
                    </a:cubicBezTo>
                    <a:close/>
                    <a:moveTo>
                      <a:pt x="125" y="43"/>
                    </a:moveTo>
                    <a:cubicBezTo>
                      <a:pt x="119" y="45"/>
                      <a:pt x="113" y="48"/>
                      <a:pt x="106" y="50"/>
                    </a:cubicBezTo>
                    <a:cubicBezTo>
                      <a:pt x="100" y="53"/>
                      <a:pt x="93" y="55"/>
                      <a:pt x="87" y="58"/>
                    </a:cubicBezTo>
                    <a:cubicBezTo>
                      <a:pt x="81" y="60"/>
                      <a:pt x="75" y="62"/>
                      <a:pt x="69" y="64"/>
                    </a:cubicBezTo>
                    <a:cubicBezTo>
                      <a:pt x="77" y="61"/>
                      <a:pt x="84" y="58"/>
                      <a:pt x="92" y="55"/>
                    </a:cubicBezTo>
                    <a:cubicBezTo>
                      <a:pt x="98" y="52"/>
                      <a:pt x="105" y="50"/>
                      <a:pt x="111" y="47"/>
                    </a:cubicBezTo>
                    <a:cubicBezTo>
                      <a:pt x="116" y="44"/>
                      <a:pt x="122" y="43"/>
                      <a:pt x="126" y="39"/>
                    </a:cubicBezTo>
                    <a:cubicBezTo>
                      <a:pt x="126" y="40"/>
                      <a:pt x="126" y="42"/>
                      <a:pt x="125" y="43"/>
                    </a:cubicBezTo>
                    <a:close/>
                    <a:moveTo>
                      <a:pt x="25" y="89"/>
                    </a:moveTo>
                    <a:cubicBezTo>
                      <a:pt x="25" y="89"/>
                      <a:pt x="26" y="89"/>
                      <a:pt x="26" y="89"/>
                    </a:cubicBezTo>
                    <a:cubicBezTo>
                      <a:pt x="25" y="89"/>
                      <a:pt x="25" y="89"/>
                      <a:pt x="25" y="89"/>
                    </a:cubicBezTo>
                    <a:cubicBezTo>
                      <a:pt x="25" y="89"/>
                      <a:pt x="25" y="89"/>
                      <a:pt x="25" y="89"/>
                    </a:cubicBezTo>
                    <a:close/>
                    <a:moveTo>
                      <a:pt x="30" y="87"/>
                    </a:moveTo>
                    <a:cubicBezTo>
                      <a:pt x="28" y="87"/>
                      <a:pt x="27" y="88"/>
                      <a:pt x="26" y="88"/>
                    </a:cubicBezTo>
                    <a:cubicBezTo>
                      <a:pt x="27" y="87"/>
                      <a:pt x="28" y="86"/>
                      <a:pt x="28" y="85"/>
                    </a:cubicBezTo>
                    <a:cubicBezTo>
                      <a:pt x="31" y="84"/>
                      <a:pt x="35" y="83"/>
                      <a:pt x="38" y="82"/>
                    </a:cubicBezTo>
                    <a:cubicBezTo>
                      <a:pt x="35" y="84"/>
                      <a:pt x="33" y="86"/>
                      <a:pt x="30" y="87"/>
                    </a:cubicBezTo>
                    <a:close/>
                    <a:moveTo>
                      <a:pt x="75" y="56"/>
                    </a:moveTo>
                    <a:cubicBezTo>
                      <a:pt x="61" y="63"/>
                      <a:pt x="47" y="70"/>
                      <a:pt x="33" y="78"/>
                    </a:cubicBezTo>
                    <a:cubicBezTo>
                      <a:pt x="34" y="77"/>
                      <a:pt x="34" y="76"/>
                      <a:pt x="35" y="75"/>
                    </a:cubicBezTo>
                    <a:cubicBezTo>
                      <a:pt x="51" y="67"/>
                      <a:pt x="67" y="60"/>
                      <a:pt x="83" y="53"/>
                    </a:cubicBezTo>
                    <a:cubicBezTo>
                      <a:pt x="91" y="49"/>
                      <a:pt x="99" y="46"/>
                      <a:pt x="107" y="43"/>
                    </a:cubicBezTo>
                    <a:cubicBezTo>
                      <a:pt x="111" y="42"/>
                      <a:pt x="114" y="40"/>
                      <a:pt x="118" y="39"/>
                    </a:cubicBezTo>
                    <a:cubicBezTo>
                      <a:pt x="119" y="38"/>
                      <a:pt x="119" y="38"/>
                      <a:pt x="119" y="38"/>
                    </a:cubicBezTo>
                    <a:cubicBezTo>
                      <a:pt x="105" y="45"/>
                      <a:pt x="90" y="49"/>
                      <a:pt x="75" y="56"/>
                    </a:cubicBezTo>
                    <a:close/>
                    <a:moveTo>
                      <a:pt x="36" y="73"/>
                    </a:moveTo>
                    <a:cubicBezTo>
                      <a:pt x="36" y="73"/>
                      <a:pt x="35" y="73"/>
                      <a:pt x="35" y="73"/>
                    </a:cubicBezTo>
                    <a:cubicBezTo>
                      <a:pt x="35" y="73"/>
                      <a:pt x="35" y="73"/>
                      <a:pt x="35" y="72"/>
                    </a:cubicBezTo>
                    <a:cubicBezTo>
                      <a:pt x="35" y="72"/>
                      <a:pt x="35" y="72"/>
                      <a:pt x="35" y="72"/>
                    </a:cubicBezTo>
                    <a:cubicBezTo>
                      <a:pt x="35" y="72"/>
                      <a:pt x="35" y="72"/>
                      <a:pt x="35" y="72"/>
                    </a:cubicBezTo>
                    <a:cubicBezTo>
                      <a:pt x="41" y="70"/>
                      <a:pt x="47" y="66"/>
                      <a:pt x="52" y="63"/>
                    </a:cubicBezTo>
                    <a:cubicBezTo>
                      <a:pt x="56" y="62"/>
                      <a:pt x="60" y="60"/>
                      <a:pt x="64" y="58"/>
                    </a:cubicBezTo>
                    <a:cubicBezTo>
                      <a:pt x="78" y="52"/>
                      <a:pt x="93" y="46"/>
                      <a:pt x="107" y="39"/>
                    </a:cubicBezTo>
                    <a:cubicBezTo>
                      <a:pt x="110" y="38"/>
                      <a:pt x="113" y="36"/>
                      <a:pt x="116" y="34"/>
                    </a:cubicBezTo>
                    <a:cubicBezTo>
                      <a:pt x="116" y="34"/>
                      <a:pt x="117" y="34"/>
                      <a:pt x="117" y="34"/>
                    </a:cubicBezTo>
                    <a:cubicBezTo>
                      <a:pt x="111" y="38"/>
                      <a:pt x="104" y="41"/>
                      <a:pt x="98" y="44"/>
                    </a:cubicBezTo>
                    <a:cubicBezTo>
                      <a:pt x="85" y="50"/>
                      <a:pt x="72" y="55"/>
                      <a:pt x="59" y="62"/>
                    </a:cubicBezTo>
                    <a:cubicBezTo>
                      <a:pt x="51" y="66"/>
                      <a:pt x="43" y="69"/>
                      <a:pt x="36" y="73"/>
                    </a:cubicBezTo>
                    <a:close/>
                    <a:moveTo>
                      <a:pt x="112" y="29"/>
                    </a:moveTo>
                    <a:cubicBezTo>
                      <a:pt x="111" y="29"/>
                      <a:pt x="111" y="30"/>
                      <a:pt x="112" y="30"/>
                    </a:cubicBezTo>
                    <a:cubicBezTo>
                      <a:pt x="112" y="31"/>
                      <a:pt x="112" y="31"/>
                      <a:pt x="112" y="31"/>
                    </a:cubicBezTo>
                    <a:cubicBezTo>
                      <a:pt x="108" y="33"/>
                      <a:pt x="103" y="36"/>
                      <a:pt x="99" y="39"/>
                    </a:cubicBezTo>
                    <a:cubicBezTo>
                      <a:pt x="91" y="43"/>
                      <a:pt x="83" y="47"/>
                      <a:pt x="75" y="50"/>
                    </a:cubicBezTo>
                    <a:cubicBezTo>
                      <a:pt x="67" y="54"/>
                      <a:pt x="60" y="58"/>
                      <a:pt x="52" y="61"/>
                    </a:cubicBezTo>
                    <a:cubicBezTo>
                      <a:pt x="46" y="64"/>
                      <a:pt x="41" y="67"/>
                      <a:pt x="35" y="69"/>
                    </a:cubicBezTo>
                    <a:cubicBezTo>
                      <a:pt x="34" y="69"/>
                      <a:pt x="34" y="69"/>
                      <a:pt x="34" y="70"/>
                    </a:cubicBezTo>
                    <a:cubicBezTo>
                      <a:pt x="32" y="70"/>
                      <a:pt x="31" y="71"/>
                      <a:pt x="30" y="71"/>
                    </a:cubicBezTo>
                    <a:cubicBezTo>
                      <a:pt x="32" y="70"/>
                      <a:pt x="34" y="68"/>
                      <a:pt x="37" y="67"/>
                    </a:cubicBezTo>
                    <a:cubicBezTo>
                      <a:pt x="40" y="65"/>
                      <a:pt x="44" y="63"/>
                      <a:pt x="48" y="61"/>
                    </a:cubicBezTo>
                    <a:cubicBezTo>
                      <a:pt x="55" y="57"/>
                      <a:pt x="63" y="53"/>
                      <a:pt x="70" y="49"/>
                    </a:cubicBezTo>
                    <a:cubicBezTo>
                      <a:pt x="77" y="45"/>
                      <a:pt x="85" y="42"/>
                      <a:pt x="92" y="38"/>
                    </a:cubicBezTo>
                    <a:cubicBezTo>
                      <a:pt x="99" y="35"/>
                      <a:pt x="107" y="32"/>
                      <a:pt x="112" y="27"/>
                    </a:cubicBezTo>
                    <a:cubicBezTo>
                      <a:pt x="112" y="28"/>
                      <a:pt x="112" y="28"/>
                      <a:pt x="112" y="29"/>
                    </a:cubicBezTo>
                    <a:close/>
                    <a:moveTo>
                      <a:pt x="40" y="81"/>
                    </a:moveTo>
                    <a:cubicBezTo>
                      <a:pt x="36" y="82"/>
                      <a:pt x="33" y="83"/>
                      <a:pt x="29" y="84"/>
                    </a:cubicBezTo>
                    <a:cubicBezTo>
                      <a:pt x="30" y="84"/>
                      <a:pt x="30" y="83"/>
                      <a:pt x="30" y="83"/>
                    </a:cubicBezTo>
                    <a:cubicBezTo>
                      <a:pt x="33" y="82"/>
                      <a:pt x="35" y="81"/>
                      <a:pt x="37" y="80"/>
                    </a:cubicBezTo>
                    <a:cubicBezTo>
                      <a:pt x="38" y="79"/>
                      <a:pt x="39" y="79"/>
                      <a:pt x="40" y="78"/>
                    </a:cubicBezTo>
                    <a:cubicBezTo>
                      <a:pt x="42" y="77"/>
                      <a:pt x="44" y="77"/>
                      <a:pt x="45" y="76"/>
                    </a:cubicBezTo>
                    <a:cubicBezTo>
                      <a:pt x="43" y="78"/>
                      <a:pt x="42" y="79"/>
                      <a:pt x="40" y="81"/>
                    </a:cubicBezTo>
                    <a:close/>
                    <a:moveTo>
                      <a:pt x="46" y="75"/>
                    </a:moveTo>
                    <a:cubicBezTo>
                      <a:pt x="46" y="75"/>
                      <a:pt x="46" y="75"/>
                      <a:pt x="46" y="75"/>
                    </a:cubicBezTo>
                    <a:cubicBezTo>
                      <a:pt x="41" y="77"/>
                      <a:pt x="36" y="80"/>
                      <a:pt x="31" y="82"/>
                    </a:cubicBezTo>
                    <a:cubicBezTo>
                      <a:pt x="32" y="81"/>
                      <a:pt x="32" y="80"/>
                      <a:pt x="32" y="80"/>
                    </a:cubicBezTo>
                    <a:cubicBezTo>
                      <a:pt x="38" y="77"/>
                      <a:pt x="43" y="74"/>
                      <a:pt x="48" y="72"/>
                    </a:cubicBezTo>
                    <a:cubicBezTo>
                      <a:pt x="55" y="69"/>
                      <a:pt x="62" y="66"/>
                      <a:pt x="68" y="63"/>
                    </a:cubicBezTo>
                    <a:cubicBezTo>
                      <a:pt x="82" y="56"/>
                      <a:pt x="97" y="50"/>
                      <a:pt x="112" y="45"/>
                    </a:cubicBezTo>
                    <a:cubicBezTo>
                      <a:pt x="115" y="44"/>
                      <a:pt x="117" y="43"/>
                      <a:pt x="120" y="42"/>
                    </a:cubicBezTo>
                    <a:cubicBezTo>
                      <a:pt x="122" y="41"/>
                      <a:pt x="124" y="40"/>
                      <a:pt x="125" y="39"/>
                    </a:cubicBezTo>
                    <a:cubicBezTo>
                      <a:pt x="128" y="38"/>
                      <a:pt x="121" y="42"/>
                      <a:pt x="121" y="42"/>
                    </a:cubicBezTo>
                    <a:cubicBezTo>
                      <a:pt x="114" y="44"/>
                      <a:pt x="107" y="47"/>
                      <a:pt x="100" y="50"/>
                    </a:cubicBezTo>
                    <a:cubicBezTo>
                      <a:pt x="87" y="56"/>
                      <a:pt x="73" y="62"/>
                      <a:pt x="60" y="68"/>
                    </a:cubicBezTo>
                    <a:cubicBezTo>
                      <a:pt x="59" y="68"/>
                      <a:pt x="59" y="68"/>
                      <a:pt x="59" y="69"/>
                    </a:cubicBezTo>
                    <a:cubicBezTo>
                      <a:pt x="56" y="70"/>
                      <a:pt x="53" y="71"/>
                      <a:pt x="50" y="73"/>
                    </a:cubicBezTo>
                    <a:cubicBezTo>
                      <a:pt x="49" y="73"/>
                      <a:pt x="49" y="73"/>
                      <a:pt x="49" y="73"/>
                    </a:cubicBezTo>
                    <a:cubicBezTo>
                      <a:pt x="48" y="73"/>
                      <a:pt x="48" y="73"/>
                      <a:pt x="47" y="73"/>
                    </a:cubicBezTo>
                    <a:cubicBezTo>
                      <a:pt x="47" y="74"/>
                      <a:pt x="47" y="74"/>
                      <a:pt x="46" y="75"/>
                    </a:cubicBezTo>
                    <a:close/>
                    <a:moveTo>
                      <a:pt x="50" y="73"/>
                    </a:moveTo>
                    <a:cubicBezTo>
                      <a:pt x="53" y="72"/>
                      <a:pt x="55" y="71"/>
                      <a:pt x="58" y="70"/>
                    </a:cubicBezTo>
                    <a:cubicBezTo>
                      <a:pt x="58" y="70"/>
                      <a:pt x="58" y="70"/>
                      <a:pt x="59" y="70"/>
                    </a:cubicBezTo>
                    <a:cubicBezTo>
                      <a:pt x="65" y="67"/>
                      <a:pt x="72" y="65"/>
                      <a:pt x="79" y="62"/>
                    </a:cubicBezTo>
                    <a:cubicBezTo>
                      <a:pt x="85" y="59"/>
                      <a:pt x="92" y="56"/>
                      <a:pt x="99" y="54"/>
                    </a:cubicBezTo>
                    <a:cubicBezTo>
                      <a:pt x="106" y="51"/>
                      <a:pt x="113" y="49"/>
                      <a:pt x="120" y="46"/>
                    </a:cubicBezTo>
                    <a:cubicBezTo>
                      <a:pt x="119" y="46"/>
                      <a:pt x="125" y="43"/>
                      <a:pt x="125" y="44"/>
                    </a:cubicBezTo>
                    <a:cubicBezTo>
                      <a:pt x="124" y="44"/>
                      <a:pt x="124" y="44"/>
                      <a:pt x="124" y="44"/>
                    </a:cubicBezTo>
                    <a:cubicBezTo>
                      <a:pt x="124" y="44"/>
                      <a:pt x="124" y="44"/>
                      <a:pt x="124" y="45"/>
                    </a:cubicBezTo>
                    <a:cubicBezTo>
                      <a:pt x="122" y="45"/>
                      <a:pt x="121" y="46"/>
                      <a:pt x="120" y="47"/>
                    </a:cubicBezTo>
                    <a:cubicBezTo>
                      <a:pt x="116" y="49"/>
                      <a:pt x="113" y="50"/>
                      <a:pt x="110" y="51"/>
                    </a:cubicBezTo>
                    <a:cubicBezTo>
                      <a:pt x="103" y="54"/>
                      <a:pt x="96" y="56"/>
                      <a:pt x="89" y="59"/>
                    </a:cubicBezTo>
                    <a:cubicBezTo>
                      <a:pt x="76" y="64"/>
                      <a:pt x="63" y="68"/>
                      <a:pt x="51" y="75"/>
                    </a:cubicBezTo>
                    <a:cubicBezTo>
                      <a:pt x="51" y="74"/>
                      <a:pt x="50" y="74"/>
                      <a:pt x="50" y="73"/>
                    </a:cubicBezTo>
                    <a:cubicBezTo>
                      <a:pt x="50" y="73"/>
                      <a:pt x="50" y="73"/>
                      <a:pt x="50" y="73"/>
                    </a:cubicBezTo>
                    <a:close/>
                    <a:moveTo>
                      <a:pt x="55" y="79"/>
                    </a:moveTo>
                    <a:cubicBezTo>
                      <a:pt x="59" y="77"/>
                      <a:pt x="63" y="75"/>
                      <a:pt x="67" y="74"/>
                    </a:cubicBezTo>
                    <a:cubicBezTo>
                      <a:pt x="67" y="74"/>
                      <a:pt x="68" y="74"/>
                      <a:pt x="68" y="74"/>
                    </a:cubicBezTo>
                    <a:cubicBezTo>
                      <a:pt x="65" y="79"/>
                      <a:pt x="59" y="81"/>
                      <a:pt x="55" y="79"/>
                    </a:cubicBezTo>
                    <a:close/>
                    <a:moveTo>
                      <a:pt x="74" y="75"/>
                    </a:moveTo>
                    <a:cubicBezTo>
                      <a:pt x="82" y="73"/>
                      <a:pt x="91" y="70"/>
                      <a:pt x="100" y="67"/>
                    </a:cubicBezTo>
                    <a:cubicBezTo>
                      <a:pt x="104" y="66"/>
                      <a:pt x="108" y="64"/>
                      <a:pt x="112" y="62"/>
                    </a:cubicBezTo>
                    <a:cubicBezTo>
                      <a:pt x="115" y="62"/>
                      <a:pt x="117" y="61"/>
                      <a:pt x="119" y="60"/>
                    </a:cubicBezTo>
                    <a:cubicBezTo>
                      <a:pt x="120" y="60"/>
                      <a:pt x="125" y="58"/>
                      <a:pt x="121" y="59"/>
                    </a:cubicBezTo>
                    <a:cubicBezTo>
                      <a:pt x="112" y="64"/>
                      <a:pt x="102" y="68"/>
                      <a:pt x="92" y="72"/>
                    </a:cubicBezTo>
                    <a:cubicBezTo>
                      <a:pt x="92" y="72"/>
                      <a:pt x="91" y="72"/>
                      <a:pt x="91" y="72"/>
                    </a:cubicBezTo>
                    <a:cubicBezTo>
                      <a:pt x="86" y="74"/>
                      <a:pt x="82" y="76"/>
                      <a:pt x="77" y="79"/>
                    </a:cubicBezTo>
                    <a:cubicBezTo>
                      <a:pt x="76" y="78"/>
                      <a:pt x="75" y="77"/>
                      <a:pt x="74" y="75"/>
                    </a:cubicBezTo>
                    <a:close/>
                    <a:moveTo>
                      <a:pt x="110" y="69"/>
                    </a:moveTo>
                    <a:cubicBezTo>
                      <a:pt x="109" y="69"/>
                      <a:pt x="109" y="69"/>
                      <a:pt x="108" y="69"/>
                    </a:cubicBezTo>
                    <a:cubicBezTo>
                      <a:pt x="108" y="69"/>
                      <a:pt x="109" y="69"/>
                      <a:pt x="109" y="69"/>
                    </a:cubicBezTo>
                    <a:cubicBezTo>
                      <a:pt x="111" y="67"/>
                      <a:pt x="114" y="66"/>
                      <a:pt x="117" y="65"/>
                    </a:cubicBezTo>
                    <a:cubicBezTo>
                      <a:pt x="118" y="65"/>
                      <a:pt x="119" y="64"/>
                      <a:pt x="120" y="64"/>
                    </a:cubicBezTo>
                    <a:cubicBezTo>
                      <a:pt x="123" y="62"/>
                      <a:pt x="120" y="64"/>
                      <a:pt x="120" y="65"/>
                    </a:cubicBezTo>
                    <a:cubicBezTo>
                      <a:pt x="117" y="67"/>
                      <a:pt x="112" y="67"/>
                      <a:pt x="110" y="69"/>
                    </a:cubicBezTo>
                    <a:close/>
                    <a:moveTo>
                      <a:pt x="122" y="62"/>
                    </a:moveTo>
                    <a:cubicBezTo>
                      <a:pt x="120" y="63"/>
                      <a:pt x="118" y="64"/>
                      <a:pt x="116" y="65"/>
                    </a:cubicBezTo>
                    <a:cubicBezTo>
                      <a:pt x="114" y="66"/>
                      <a:pt x="111" y="67"/>
                      <a:pt x="108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7" y="67"/>
                      <a:pt x="107" y="67"/>
                      <a:pt x="106" y="67"/>
                    </a:cubicBezTo>
                    <a:cubicBezTo>
                      <a:pt x="106" y="67"/>
                      <a:pt x="105" y="68"/>
                      <a:pt x="105" y="68"/>
                    </a:cubicBezTo>
                    <a:cubicBezTo>
                      <a:pt x="105" y="68"/>
                      <a:pt x="104" y="68"/>
                      <a:pt x="104" y="68"/>
                    </a:cubicBezTo>
                    <a:cubicBezTo>
                      <a:pt x="105" y="68"/>
                      <a:pt x="107" y="67"/>
                      <a:pt x="108" y="66"/>
                    </a:cubicBezTo>
                    <a:cubicBezTo>
                      <a:pt x="112" y="65"/>
                      <a:pt x="115" y="63"/>
                      <a:pt x="119" y="61"/>
                    </a:cubicBezTo>
                    <a:cubicBezTo>
                      <a:pt x="120" y="61"/>
                      <a:pt x="122" y="60"/>
                      <a:pt x="124" y="59"/>
                    </a:cubicBezTo>
                    <a:cubicBezTo>
                      <a:pt x="124" y="60"/>
                      <a:pt x="123" y="61"/>
                      <a:pt x="123" y="62"/>
                    </a:cubicBezTo>
                    <a:cubicBezTo>
                      <a:pt x="123" y="62"/>
                      <a:pt x="122" y="62"/>
                      <a:pt x="122" y="62"/>
                    </a:cubicBezTo>
                    <a:close/>
                    <a:moveTo>
                      <a:pt x="96" y="74"/>
                    </a:moveTo>
                    <a:cubicBezTo>
                      <a:pt x="96" y="74"/>
                      <a:pt x="95" y="73"/>
                      <a:pt x="94" y="73"/>
                    </a:cubicBezTo>
                    <a:cubicBezTo>
                      <a:pt x="95" y="72"/>
                      <a:pt x="96" y="72"/>
                      <a:pt x="97" y="72"/>
                    </a:cubicBezTo>
                    <a:cubicBezTo>
                      <a:pt x="99" y="71"/>
                      <a:pt x="100" y="70"/>
                      <a:pt x="102" y="69"/>
                    </a:cubicBezTo>
                    <a:cubicBezTo>
                      <a:pt x="104" y="69"/>
                      <a:pt x="105" y="69"/>
                      <a:pt x="103" y="70"/>
                    </a:cubicBezTo>
                    <a:cubicBezTo>
                      <a:pt x="101" y="71"/>
                      <a:pt x="98" y="72"/>
                      <a:pt x="96" y="74"/>
                    </a:cubicBezTo>
                    <a:cubicBezTo>
                      <a:pt x="96" y="74"/>
                      <a:pt x="96" y="74"/>
                      <a:pt x="96" y="74"/>
                    </a:cubicBezTo>
                    <a:close/>
                    <a:moveTo>
                      <a:pt x="100" y="72"/>
                    </a:moveTo>
                    <a:cubicBezTo>
                      <a:pt x="102" y="71"/>
                      <a:pt x="103" y="71"/>
                      <a:pt x="105" y="70"/>
                    </a:cubicBezTo>
                    <a:cubicBezTo>
                      <a:pt x="105" y="70"/>
                      <a:pt x="105" y="71"/>
                      <a:pt x="105" y="72"/>
                    </a:cubicBezTo>
                    <a:cubicBezTo>
                      <a:pt x="104" y="72"/>
                      <a:pt x="102" y="72"/>
                      <a:pt x="101" y="73"/>
                    </a:cubicBezTo>
                    <a:cubicBezTo>
                      <a:pt x="99" y="73"/>
                      <a:pt x="97" y="74"/>
                      <a:pt x="100" y="72"/>
                    </a:cubicBezTo>
                    <a:close/>
                    <a:moveTo>
                      <a:pt x="81" y="80"/>
                    </a:moveTo>
                    <a:cubicBezTo>
                      <a:pt x="80" y="80"/>
                      <a:pt x="79" y="80"/>
                      <a:pt x="78" y="79"/>
                    </a:cubicBezTo>
                    <a:cubicBezTo>
                      <a:pt x="82" y="78"/>
                      <a:pt x="86" y="76"/>
                      <a:pt x="89" y="75"/>
                    </a:cubicBezTo>
                    <a:cubicBezTo>
                      <a:pt x="88" y="77"/>
                      <a:pt x="85" y="80"/>
                      <a:pt x="81" y="80"/>
                    </a:cubicBezTo>
                    <a:close/>
                    <a:moveTo>
                      <a:pt x="98" y="74"/>
                    </a:moveTo>
                    <a:cubicBezTo>
                      <a:pt x="100" y="74"/>
                      <a:pt x="102" y="73"/>
                      <a:pt x="105" y="73"/>
                    </a:cubicBezTo>
                    <a:cubicBezTo>
                      <a:pt x="103" y="74"/>
                      <a:pt x="100" y="75"/>
                      <a:pt x="98" y="74"/>
                    </a:cubicBezTo>
                    <a:close/>
                    <a:moveTo>
                      <a:pt x="113" y="70"/>
                    </a:moveTo>
                    <a:cubicBezTo>
                      <a:pt x="114" y="70"/>
                      <a:pt x="115" y="69"/>
                      <a:pt x="117" y="69"/>
                    </a:cubicBezTo>
                    <a:cubicBezTo>
                      <a:pt x="115" y="70"/>
                      <a:pt x="114" y="70"/>
                      <a:pt x="113" y="70"/>
                    </a:cubicBezTo>
                    <a:close/>
                    <a:moveTo>
                      <a:pt x="118" y="68"/>
                    </a:moveTo>
                    <a:cubicBezTo>
                      <a:pt x="118" y="68"/>
                      <a:pt x="118" y="68"/>
                      <a:pt x="118" y="68"/>
                    </a:cubicBezTo>
                    <a:cubicBezTo>
                      <a:pt x="116" y="68"/>
                      <a:pt x="113" y="69"/>
                      <a:pt x="111" y="70"/>
                    </a:cubicBezTo>
                    <a:cubicBezTo>
                      <a:pt x="114" y="67"/>
                      <a:pt x="119" y="67"/>
                      <a:pt x="122" y="64"/>
                    </a:cubicBezTo>
                    <a:cubicBezTo>
                      <a:pt x="121" y="66"/>
                      <a:pt x="120" y="67"/>
                      <a:pt x="118" y="68"/>
                    </a:cubicBezTo>
                    <a:close/>
                    <a:moveTo>
                      <a:pt x="124" y="57"/>
                    </a:moveTo>
                    <a:cubicBezTo>
                      <a:pt x="115" y="61"/>
                      <a:pt x="105" y="64"/>
                      <a:pt x="96" y="67"/>
                    </a:cubicBezTo>
                    <a:cubicBezTo>
                      <a:pt x="92" y="69"/>
                      <a:pt x="89" y="70"/>
                      <a:pt x="85" y="71"/>
                    </a:cubicBezTo>
                    <a:cubicBezTo>
                      <a:pt x="91" y="68"/>
                      <a:pt x="97" y="66"/>
                      <a:pt x="103" y="63"/>
                    </a:cubicBezTo>
                    <a:cubicBezTo>
                      <a:pt x="109" y="60"/>
                      <a:pt x="118" y="59"/>
                      <a:pt x="123" y="54"/>
                    </a:cubicBezTo>
                    <a:cubicBezTo>
                      <a:pt x="124" y="55"/>
                      <a:pt x="124" y="56"/>
                      <a:pt x="124" y="57"/>
                    </a:cubicBezTo>
                    <a:close/>
                    <a:moveTo>
                      <a:pt x="125" y="35"/>
                    </a:moveTo>
                    <a:cubicBezTo>
                      <a:pt x="110" y="42"/>
                      <a:pt x="93" y="48"/>
                      <a:pt x="78" y="54"/>
                    </a:cubicBezTo>
                    <a:cubicBezTo>
                      <a:pt x="72" y="57"/>
                      <a:pt x="67" y="59"/>
                      <a:pt x="61" y="61"/>
                    </a:cubicBezTo>
                    <a:cubicBezTo>
                      <a:pt x="67" y="58"/>
                      <a:pt x="74" y="55"/>
                      <a:pt x="80" y="53"/>
                    </a:cubicBezTo>
                    <a:cubicBezTo>
                      <a:pt x="94" y="46"/>
                      <a:pt x="109" y="40"/>
                      <a:pt x="122" y="32"/>
                    </a:cubicBezTo>
                    <a:cubicBezTo>
                      <a:pt x="123" y="32"/>
                      <a:pt x="124" y="33"/>
                      <a:pt x="125" y="35"/>
                    </a:cubicBezTo>
                    <a:close/>
                    <a:moveTo>
                      <a:pt x="121" y="31"/>
                    </a:moveTo>
                    <a:cubicBezTo>
                      <a:pt x="114" y="34"/>
                      <a:pt x="108" y="38"/>
                      <a:pt x="101" y="41"/>
                    </a:cubicBezTo>
                    <a:cubicBezTo>
                      <a:pt x="93" y="45"/>
                      <a:pt x="85" y="48"/>
                      <a:pt x="77" y="52"/>
                    </a:cubicBezTo>
                    <a:cubicBezTo>
                      <a:pt x="76" y="52"/>
                      <a:pt x="74" y="53"/>
                      <a:pt x="72" y="54"/>
                    </a:cubicBezTo>
                    <a:cubicBezTo>
                      <a:pt x="73" y="53"/>
                      <a:pt x="74" y="53"/>
                      <a:pt x="75" y="52"/>
                    </a:cubicBezTo>
                    <a:cubicBezTo>
                      <a:pt x="82" y="49"/>
                      <a:pt x="89" y="46"/>
                      <a:pt x="96" y="43"/>
                    </a:cubicBezTo>
                    <a:cubicBezTo>
                      <a:pt x="103" y="39"/>
                      <a:pt x="109" y="35"/>
                      <a:pt x="116" y="30"/>
                    </a:cubicBezTo>
                    <a:cubicBezTo>
                      <a:pt x="118" y="30"/>
                      <a:pt x="119" y="30"/>
                      <a:pt x="121" y="31"/>
                    </a:cubicBezTo>
                    <a:close/>
                    <a:moveTo>
                      <a:pt x="113" y="26"/>
                    </a:moveTo>
                    <a:cubicBezTo>
                      <a:pt x="113" y="26"/>
                      <a:pt x="112" y="26"/>
                      <a:pt x="112" y="26"/>
                    </a:cubicBezTo>
                    <a:cubicBezTo>
                      <a:pt x="104" y="29"/>
                      <a:pt x="97" y="33"/>
                      <a:pt x="89" y="37"/>
                    </a:cubicBezTo>
                    <a:cubicBezTo>
                      <a:pt x="81" y="40"/>
                      <a:pt x="72" y="44"/>
                      <a:pt x="64" y="47"/>
                    </a:cubicBezTo>
                    <a:cubicBezTo>
                      <a:pt x="56" y="52"/>
                      <a:pt x="47" y="56"/>
                      <a:pt x="38" y="61"/>
                    </a:cubicBezTo>
                    <a:cubicBezTo>
                      <a:pt x="32" y="64"/>
                      <a:pt x="23" y="66"/>
                      <a:pt x="18" y="71"/>
                    </a:cubicBezTo>
                    <a:cubicBezTo>
                      <a:pt x="17" y="71"/>
                      <a:pt x="17" y="71"/>
                      <a:pt x="16" y="71"/>
                    </a:cubicBezTo>
                    <a:cubicBezTo>
                      <a:pt x="31" y="60"/>
                      <a:pt x="47" y="53"/>
                      <a:pt x="63" y="45"/>
                    </a:cubicBezTo>
                    <a:cubicBezTo>
                      <a:pt x="72" y="40"/>
                      <a:pt x="81" y="36"/>
                      <a:pt x="91" y="31"/>
                    </a:cubicBezTo>
                    <a:cubicBezTo>
                      <a:pt x="98" y="28"/>
                      <a:pt x="106" y="25"/>
                      <a:pt x="112" y="19"/>
                    </a:cubicBezTo>
                    <a:cubicBezTo>
                      <a:pt x="113" y="22"/>
                      <a:pt x="113" y="24"/>
                      <a:pt x="113" y="26"/>
                    </a:cubicBezTo>
                    <a:close/>
                    <a:moveTo>
                      <a:pt x="112" y="19"/>
                    </a:moveTo>
                    <a:cubicBezTo>
                      <a:pt x="110" y="19"/>
                      <a:pt x="108" y="21"/>
                      <a:pt x="106" y="22"/>
                    </a:cubicBezTo>
                    <a:cubicBezTo>
                      <a:pt x="104" y="24"/>
                      <a:pt x="100" y="25"/>
                      <a:pt x="97" y="26"/>
                    </a:cubicBezTo>
                    <a:cubicBezTo>
                      <a:pt x="91" y="29"/>
                      <a:pt x="84" y="32"/>
                      <a:pt x="78" y="35"/>
                    </a:cubicBezTo>
                    <a:cubicBezTo>
                      <a:pt x="64" y="41"/>
                      <a:pt x="51" y="48"/>
                      <a:pt x="38" y="54"/>
                    </a:cubicBezTo>
                    <a:cubicBezTo>
                      <a:pt x="32" y="57"/>
                      <a:pt x="27" y="60"/>
                      <a:pt x="21" y="63"/>
                    </a:cubicBezTo>
                    <a:cubicBezTo>
                      <a:pt x="33" y="56"/>
                      <a:pt x="45" y="49"/>
                      <a:pt x="57" y="43"/>
                    </a:cubicBezTo>
                    <a:cubicBezTo>
                      <a:pt x="70" y="36"/>
                      <a:pt x="83" y="30"/>
                      <a:pt x="96" y="23"/>
                    </a:cubicBezTo>
                    <a:cubicBezTo>
                      <a:pt x="98" y="22"/>
                      <a:pt x="100" y="20"/>
                      <a:pt x="102" y="19"/>
                    </a:cubicBezTo>
                    <a:cubicBezTo>
                      <a:pt x="103" y="18"/>
                      <a:pt x="104" y="17"/>
                      <a:pt x="105" y="17"/>
                    </a:cubicBezTo>
                    <a:cubicBezTo>
                      <a:pt x="105" y="16"/>
                      <a:pt x="106" y="16"/>
                      <a:pt x="106" y="15"/>
                    </a:cubicBezTo>
                    <a:cubicBezTo>
                      <a:pt x="107" y="15"/>
                      <a:pt x="108" y="15"/>
                      <a:pt x="109" y="14"/>
                    </a:cubicBezTo>
                    <a:cubicBezTo>
                      <a:pt x="109" y="15"/>
                      <a:pt x="110" y="15"/>
                      <a:pt x="110" y="16"/>
                    </a:cubicBezTo>
                    <a:cubicBezTo>
                      <a:pt x="111" y="17"/>
                      <a:pt x="112" y="17"/>
                      <a:pt x="112" y="19"/>
                    </a:cubicBezTo>
                    <a:close/>
                    <a:moveTo>
                      <a:pt x="108" y="14"/>
                    </a:moveTo>
                    <a:cubicBezTo>
                      <a:pt x="108" y="14"/>
                      <a:pt x="107" y="14"/>
                      <a:pt x="107" y="14"/>
                    </a:cubicBezTo>
                    <a:cubicBezTo>
                      <a:pt x="107" y="14"/>
                      <a:pt x="107" y="14"/>
                      <a:pt x="107" y="14"/>
                    </a:cubicBezTo>
                    <a:cubicBezTo>
                      <a:pt x="106" y="15"/>
                      <a:pt x="104" y="16"/>
                      <a:pt x="103" y="17"/>
                    </a:cubicBezTo>
                    <a:cubicBezTo>
                      <a:pt x="97" y="21"/>
                      <a:pt x="90" y="24"/>
                      <a:pt x="84" y="27"/>
                    </a:cubicBezTo>
                    <a:cubicBezTo>
                      <a:pt x="71" y="33"/>
                      <a:pt x="58" y="39"/>
                      <a:pt x="46" y="46"/>
                    </a:cubicBezTo>
                    <a:cubicBezTo>
                      <a:pt x="40" y="49"/>
                      <a:pt x="34" y="53"/>
                      <a:pt x="27" y="56"/>
                    </a:cubicBezTo>
                    <a:cubicBezTo>
                      <a:pt x="25" y="57"/>
                      <a:pt x="23" y="58"/>
                      <a:pt x="20" y="60"/>
                    </a:cubicBezTo>
                    <a:cubicBezTo>
                      <a:pt x="41" y="45"/>
                      <a:pt x="65" y="34"/>
                      <a:pt x="87" y="21"/>
                    </a:cubicBezTo>
                    <a:cubicBezTo>
                      <a:pt x="89" y="20"/>
                      <a:pt x="90" y="19"/>
                      <a:pt x="92" y="18"/>
                    </a:cubicBezTo>
                    <a:cubicBezTo>
                      <a:pt x="92" y="18"/>
                      <a:pt x="93" y="17"/>
                      <a:pt x="93" y="17"/>
                    </a:cubicBezTo>
                    <a:cubicBezTo>
                      <a:pt x="93" y="17"/>
                      <a:pt x="93" y="17"/>
                      <a:pt x="93" y="17"/>
                    </a:cubicBezTo>
                    <a:cubicBezTo>
                      <a:pt x="94" y="18"/>
                      <a:pt x="94" y="18"/>
                      <a:pt x="95" y="17"/>
                    </a:cubicBezTo>
                    <a:cubicBezTo>
                      <a:pt x="99" y="14"/>
                      <a:pt x="104" y="12"/>
                      <a:pt x="108" y="14"/>
                    </a:cubicBezTo>
                    <a:close/>
                    <a:moveTo>
                      <a:pt x="84" y="6"/>
                    </a:moveTo>
                    <a:cubicBezTo>
                      <a:pt x="79" y="8"/>
                      <a:pt x="76" y="10"/>
                      <a:pt x="72" y="13"/>
                    </a:cubicBezTo>
                    <a:cubicBezTo>
                      <a:pt x="74" y="8"/>
                      <a:pt x="79" y="6"/>
                      <a:pt x="84" y="6"/>
                    </a:cubicBezTo>
                    <a:close/>
                    <a:moveTo>
                      <a:pt x="70" y="14"/>
                    </a:moveTo>
                    <a:cubicBezTo>
                      <a:pt x="64" y="18"/>
                      <a:pt x="59" y="22"/>
                      <a:pt x="53" y="25"/>
                    </a:cubicBezTo>
                    <a:cubicBezTo>
                      <a:pt x="40" y="32"/>
                      <a:pt x="27" y="38"/>
                      <a:pt x="15" y="46"/>
                    </a:cubicBezTo>
                    <a:cubicBezTo>
                      <a:pt x="12" y="47"/>
                      <a:pt x="10" y="49"/>
                      <a:pt x="7" y="50"/>
                    </a:cubicBezTo>
                    <a:cubicBezTo>
                      <a:pt x="9" y="49"/>
                      <a:pt x="12" y="46"/>
                      <a:pt x="14" y="45"/>
                    </a:cubicBezTo>
                    <a:cubicBezTo>
                      <a:pt x="20" y="40"/>
                      <a:pt x="26" y="37"/>
                      <a:pt x="32" y="33"/>
                    </a:cubicBezTo>
                    <a:cubicBezTo>
                      <a:pt x="39" y="30"/>
                      <a:pt x="45" y="26"/>
                      <a:pt x="51" y="23"/>
                    </a:cubicBezTo>
                    <a:cubicBezTo>
                      <a:pt x="56" y="20"/>
                      <a:pt x="61" y="16"/>
                      <a:pt x="66" y="13"/>
                    </a:cubicBezTo>
                    <a:cubicBezTo>
                      <a:pt x="66" y="13"/>
                      <a:pt x="67" y="13"/>
                      <a:pt x="67" y="13"/>
                    </a:cubicBezTo>
                    <a:cubicBezTo>
                      <a:pt x="67" y="13"/>
                      <a:pt x="68" y="12"/>
                      <a:pt x="68" y="12"/>
                    </a:cubicBezTo>
                    <a:cubicBezTo>
                      <a:pt x="68" y="13"/>
                      <a:pt x="68" y="13"/>
                      <a:pt x="69" y="13"/>
                    </a:cubicBezTo>
                    <a:cubicBezTo>
                      <a:pt x="69" y="14"/>
                      <a:pt x="69" y="14"/>
                      <a:pt x="70" y="14"/>
                    </a:cubicBezTo>
                    <a:close/>
                    <a:moveTo>
                      <a:pt x="57" y="6"/>
                    </a:moveTo>
                    <a:cubicBezTo>
                      <a:pt x="58" y="5"/>
                      <a:pt x="59" y="5"/>
                      <a:pt x="60" y="5"/>
                    </a:cubicBezTo>
                    <a:cubicBezTo>
                      <a:pt x="58" y="6"/>
                      <a:pt x="56" y="8"/>
                      <a:pt x="54" y="9"/>
                    </a:cubicBezTo>
                    <a:cubicBezTo>
                      <a:pt x="53" y="10"/>
                      <a:pt x="53" y="10"/>
                      <a:pt x="52" y="10"/>
                    </a:cubicBezTo>
                    <a:cubicBezTo>
                      <a:pt x="53" y="8"/>
                      <a:pt x="55" y="7"/>
                      <a:pt x="57" y="6"/>
                    </a:cubicBezTo>
                    <a:close/>
                    <a:moveTo>
                      <a:pt x="46" y="14"/>
                    </a:moveTo>
                    <a:cubicBezTo>
                      <a:pt x="45" y="14"/>
                      <a:pt x="44" y="15"/>
                      <a:pt x="43" y="15"/>
                    </a:cubicBezTo>
                    <a:cubicBezTo>
                      <a:pt x="38" y="18"/>
                      <a:pt x="32" y="19"/>
                      <a:pt x="27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32" y="19"/>
                      <a:pt x="37" y="15"/>
                      <a:pt x="41" y="12"/>
                    </a:cubicBezTo>
                    <a:cubicBezTo>
                      <a:pt x="42" y="11"/>
                      <a:pt x="41" y="11"/>
                      <a:pt x="41" y="11"/>
                    </a:cubicBezTo>
                    <a:cubicBezTo>
                      <a:pt x="37" y="12"/>
                      <a:pt x="33" y="15"/>
                      <a:pt x="29" y="17"/>
                    </a:cubicBezTo>
                    <a:cubicBezTo>
                      <a:pt x="29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9" y="16"/>
                    </a:cubicBezTo>
                    <a:cubicBezTo>
                      <a:pt x="30" y="15"/>
                      <a:pt x="31" y="14"/>
                      <a:pt x="32" y="14"/>
                    </a:cubicBezTo>
                    <a:cubicBezTo>
                      <a:pt x="34" y="12"/>
                      <a:pt x="36" y="11"/>
                      <a:pt x="39" y="9"/>
                    </a:cubicBezTo>
                    <a:cubicBezTo>
                      <a:pt x="41" y="10"/>
                      <a:pt x="44" y="11"/>
                      <a:pt x="46" y="14"/>
                    </a:cubicBezTo>
                    <a:close/>
                    <a:moveTo>
                      <a:pt x="33" y="11"/>
                    </a:moveTo>
                    <a:cubicBezTo>
                      <a:pt x="35" y="10"/>
                      <a:pt x="36" y="9"/>
                      <a:pt x="37" y="9"/>
                    </a:cubicBezTo>
                    <a:cubicBezTo>
                      <a:pt x="35" y="11"/>
                      <a:pt x="32" y="12"/>
                      <a:pt x="30" y="14"/>
                    </a:cubicBezTo>
                    <a:cubicBezTo>
                      <a:pt x="31" y="13"/>
                      <a:pt x="32" y="12"/>
                      <a:pt x="33" y="11"/>
                    </a:cubicBezTo>
                    <a:close/>
                    <a:moveTo>
                      <a:pt x="22" y="24"/>
                    </a:moveTo>
                    <a:cubicBezTo>
                      <a:pt x="19" y="25"/>
                      <a:pt x="16" y="27"/>
                      <a:pt x="13" y="29"/>
                    </a:cubicBezTo>
                    <a:cubicBezTo>
                      <a:pt x="10" y="31"/>
                      <a:pt x="15" y="27"/>
                      <a:pt x="16" y="26"/>
                    </a:cubicBezTo>
                    <a:cubicBezTo>
                      <a:pt x="17" y="25"/>
                      <a:pt x="19" y="23"/>
                      <a:pt x="20" y="21"/>
                    </a:cubicBezTo>
                    <a:cubicBezTo>
                      <a:pt x="21" y="22"/>
                      <a:pt x="22" y="23"/>
                      <a:pt x="22" y="24"/>
                    </a:cubicBezTo>
                    <a:close/>
                    <a:moveTo>
                      <a:pt x="13" y="18"/>
                    </a:moveTo>
                    <a:cubicBezTo>
                      <a:pt x="11" y="20"/>
                      <a:pt x="8" y="21"/>
                      <a:pt x="6" y="23"/>
                    </a:cubicBezTo>
                    <a:cubicBezTo>
                      <a:pt x="7" y="22"/>
                      <a:pt x="7" y="22"/>
                      <a:pt x="7" y="21"/>
                    </a:cubicBezTo>
                    <a:cubicBezTo>
                      <a:pt x="8" y="19"/>
                      <a:pt x="10" y="18"/>
                      <a:pt x="1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202"/>
              <p:cNvSpPr>
                <a:spLocks noEditPoints="1"/>
              </p:cNvSpPr>
              <p:nvPr/>
            </p:nvSpPr>
            <p:spPr bwMode="auto">
              <a:xfrm>
                <a:off x="550" y="659"/>
                <a:ext cx="522" cy="443"/>
              </a:xfrm>
              <a:custGeom>
                <a:avLst/>
                <a:gdLst>
                  <a:gd name="T0" fmla="*/ 26 w 221"/>
                  <a:gd name="T1" fmla="*/ 147 h 187"/>
                  <a:gd name="T2" fmla="*/ 8 w 221"/>
                  <a:gd name="T3" fmla="*/ 131 h 187"/>
                  <a:gd name="T4" fmla="*/ 204 w 221"/>
                  <a:gd name="T5" fmla="*/ 55 h 187"/>
                  <a:gd name="T6" fmla="*/ 109 w 221"/>
                  <a:gd name="T7" fmla="*/ 10 h 187"/>
                  <a:gd name="T8" fmla="*/ 117 w 221"/>
                  <a:gd name="T9" fmla="*/ 14 h 187"/>
                  <a:gd name="T10" fmla="*/ 112 w 221"/>
                  <a:gd name="T11" fmla="*/ 19 h 187"/>
                  <a:gd name="T12" fmla="*/ 78 w 221"/>
                  <a:gd name="T13" fmla="*/ 40 h 187"/>
                  <a:gd name="T14" fmla="*/ 89 w 221"/>
                  <a:gd name="T15" fmla="*/ 34 h 187"/>
                  <a:gd name="T16" fmla="*/ 145 w 221"/>
                  <a:gd name="T17" fmla="*/ 14 h 187"/>
                  <a:gd name="T18" fmla="*/ 107 w 221"/>
                  <a:gd name="T19" fmla="*/ 10 h 187"/>
                  <a:gd name="T20" fmla="*/ 128 w 221"/>
                  <a:gd name="T21" fmla="*/ 9 h 187"/>
                  <a:gd name="T22" fmla="*/ 140 w 221"/>
                  <a:gd name="T23" fmla="*/ 13 h 187"/>
                  <a:gd name="T24" fmla="*/ 92 w 221"/>
                  <a:gd name="T25" fmla="*/ 32 h 187"/>
                  <a:gd name="T26" fmla="*/ 121 w 221"/>
                  <a:gd name="T27" fmla="*/ 34 h 187"/>
                  <a:gd name="T28" fmla="*/ 66 w 221"/>
                  <a:gd name="T29" fmla="*/ 57 h 187"/>
                  <a:gd name="T30" fmla="*/ 117 w 221"/>
                  <a:gd name="T31" fmla="*/ 54 h 187"/>
                  <a:gd name="T32" fmla="*/ 55 w 221"/>
                  <a:gd name="T33" fmla="*/ 66 h 187"/>
                  <a:gd name="T34" fmla="*/ 66 w 221"/>
                  <a:gd name="T35" fmla="*/ 54 h 187"/>
                  <a:gd name="T36" fmla="*/ 148 w 221"/>
                  <a:gd name="T37" fmla="*/ 28 h 187"/>
                  <a:gd name="T38" fmla="*/ 157 w 221"/>
                  <a:gd name="T39" fmla="*/ 30 h 187"/>
                  <a:gd name="T40" fmla="*/ 171 w 221"/>
                  <a:gd name="T41" fmla="*/ 33 h 187"/>
                  <a:gd name="T42" fmla="*/ 145 w 221"/>
                  <a:gd name="T43" fmla="*/ 43 h 187"/>
                  <a:gd name="T44" fmla="*/ 43 w 221"/>
                  <a:gd name="T45" fmla="*/ 79 h 187"/>
                  <a:gd name="T46" fmla="*/ 125 w 221"/>
                  <a:gd name="T47" fmla="*/ 62 h 187"/>
                  <a:gd name="T48" fmla="*/ 199 w 221"/>
                  <a:gd name="T49" fmla="*/ 39 h 187"/>
                  <a:gd name="T50" fmla="*/ 194 w 221"/>
                  <a:gd name="T51" fmla="*/ 49 h 187"/>
                  <a:gd name="T52" fmla="*/ 213 w 221"/>
                  <a:gd name="T53" fmla="*/ 45 h 187"/>
                  <a:gd name="T54" fmla="*/ 200 w 221"/>
                  <a:gd name="T55" fmla="*/ 64 h 187"/>
                  <a:gd name="T56" fmla="*/ 64 w 221"/>
                  <a:gd name="T57" fmla="*/ 108 h 187"/>
                  <a:gd name="T58" fmla="*/ 25 w 221"/>
                  <a:gd name="T59" fmla="*/ 120 h 187"/>
                  <a:gd name="T60" fmla="*/ 32 w 221"/>
                  <a:gd name="T61" fmla="*/ 123 h 187"/>
                  <a:gd name="T62" fmla="*/ 147 w 221"/>
                  <a:gd name="T63" fmla="*/ 102 h 187"/>
                  <a:gd name="T64" fmla="*/ 47 w 221"/>
                  <a:gd name="T65" fmla="*/ 131 h 187"/>
                  <a:gd name="T66" fmla="*/ 109 w 221"/>
                  <a:gd name="T67" fmla="*/ 158 h 187"/>
                  <a:gd name="T68" fmla="*/ 106 w 221"/>
                  <a:gd name="T69" fmla="*/ 149 h 187"/>
                  <a:gd name="T70" fmla="*/ 124 w 221"/>
                  <a:gd name="T71" fmla="*/ 142 h 187"/>
                  <a:gd name="T72" fmla="*/ 82 w 221"/>
                  <a:gd name="T73" fmla="*/ 139 h 187"/>
                  <a:gd name="T74" fmla="*/ 104 w 221"/>
                  <a:gd name="T75" fmla="*/ 130 h 187"/>
                  <a:gd name="T76" fmla="*/ 129 w 221"/>
                  <a:gd name="T77" fmla="*/ 117 h 187"/>
                  <a:gd name="T78" fmla="*/ 117 w 221"/>
                  <a:gd name="T79" fmla="*/ 121 h 187"/>
                  <a:gd name="T80" fmla="*/ 74 w 221"/>
                  <a:gd name="T81" fmla="*/ 139 h 187"/>
                  <a:gd name="T82" fmla="*/ 99 w 221"/>
                  <a:gd name="T83" fmla="*/ 143 h 187"/>
                  <a:gd name="T84" fmla="*/ 91 w 221"/>
                  <a:gd name="T85" fmla="*/ 153 h 187"/>
                  <a:gd name="T86" fmla="*/ 113 w 221"/>
                  <a:gd name="T87" fmla="*/ 153 h 187"/>
                  <a:gd name="T88" fmla="*/ 88 w 221"/>
                  <a:gd name="T89" fmla="*/ 119 h 187"/>
                  <a:gd name="T90" fmla="*/ 69 w 221"/>
                  <a:gd name="T91" fmla="*/ 120 h 187"/>
                  <a:gd name="T92" fmla="*/ 36 w 221"/>
                  <a:gd name="T93" fmla="*/ 123 h 187"/>
                  <a:gd name="T94" fmla="*/ 153 w 221"/>
                  <a:gd name="T95" fmla="*/ 92 h 187"/>
                  <a:gd name="T96" fmla="*/ 35 w 221"/>
                  <a:gd name="T97" fmla="*/ 117 h 187"/>
                  <a:gd name="T98" fmla="*/ 93 w 221"/>
                  <a:gd name="T99" fmla="*/ 95 h 187"/>
                  <a:gd name="T100" fmla="*/ 198 w 221"/>
                  <a:gd name="T101" fmla="*/ 61 h 187"/>
                  <a:gd name="T102" fmla="*/ 190 w 221"/>
                  <a:gd name="T103" fmla="*/ 70 h 187"/>
                  <a:gd name="T104" fmla="*/ 190 w 221"/>
                  <a:gd name="T105" fmla="*/ 65 h 187"/>
                  <a:gd name="T106" fmla="*/ 106 w 221"/>
                  <a:gd name="T107" fmla="*/ 167 h 187"/>
                  <a:gd name="T108" fmla="*/ 26 w 221"/>
                  <a:gd name="T109" fmla="*/ 96 h 187"/>
                  <a:gd name="T110" fmla="*/ 26 w 221"/>
                  <a:gd name="T111" fmla="*/ 96 h 187"/>
                  <a:gd name="T112" fmla="*/ 105 w 221"/>
                  <a:gd name="T113" fmla="*/ 174 h 187"/>
                  <a:gd name="T114" fmla="*/ 11 w 221"/>
                  <a:gd name="T115" fmla="*/ 136 h 187"/>
                  <a:gd name="T116" fmla="*/ 114 w 221"/>
                  <a:gd name="T117" fmla="*/ 175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21" h="187">
                    <a:moveTo>
                      <a:pt x="221" y="62"/>
                    </a:moveTo>
                    <a:cubicBezTo>
                      <a:pt x="221" y="62"/>
                      <a:pt x="220" y="62"/>
                      <a:pt x="220" y="62"/>
                    </a:cubicBezTo>
                    <a:cubicBezTo>
                      <a:pt x="218" y="62"/>
                      <a:pt x="217" y="58"/>
                      <a:pt x="216" y="57"/>
                    </a:cubicBezTo>
                    <a:cubicBezTo>
                      <a:pt x="215" y="53"/>
                      <a:pt x="216" y="49"/>
                      <a:pt x="217" y="45"/>
                    </a:cubicBezTo>
                    <a:cubicBezTo>
                      <a:pt x="217" y="45"/>
                      <a:pt x="217" y="45"/>
                      <a:pt x="217" y="44"/>
                    </a:cubicBezTo>
                    <a:cubicBezTo>
                      <a:pt x="217" y="44"/>
                      <a:pt x="217" y="44"/>
                      <a:pt x="217" y="43"/>
                    </a:cubicBezTo>
                    <a:cubicBezTo>
                      <a:pt x="202" y="37"/>
                      <a:pt x="187" y="30"/>
                      <a:pt x="172" y="23"/>
                    </a:cubicBezTo>
                    <a:cubicBezTo>
                      <a:pt x="153" y="15"/>
                      <a:pt x="134" y="6"/>
                      <a:pt x="115" y="0"/>
                    </a:cubicBezTo>
                    <a:cubicBezTo>
                      <a:pt x="114" y="0"/>
                      <a:pt x="114" y="0"/>
                      <a:pt x="114" y="0"/>
                    </a:cubicBezTo>
                    <a:cubicBezTo>
                      <a:pt x="94" y="18"/>
                      <a:pt x="76" y="39"/>
                      <a:pt x="58" y="58"/>
                    </a:cubicBezTo>
                    <a:cubicBezTo>
                      <a:pt x="41" y="76"/>
                      <a:pt x="24" y="94"/>
                      <a:pt x="9" y="113"/>
                    </a:cubicBezTo>
                    <a:cubicBezTo>
                      <a:pt x="2" y="118"/>
                      <a:pt x="0" y="134"/>
                      <a:pt x="9" y="138"/>
                    </a:cubicBezTo>
                    <a:cubicBezTo>
                      <a:pt x="14" y="141"/>
                      <a:pt x="20" y="144"/>
                      <a:pt x="26" y="147"/>
                    </a:cubicBezTo>
                    <a:cubicBezTo>
                      <a:pt x="36" y="152"/>
                      <a:pt x="46" y="158"/>
                      <a:pt x="56" y="163"/>
                    </a:cubicBezTo>
                    <a:cubicBezTo>
                      <a:pt x="73" y="171"/>
                      <a:pt x="89" y="180"/>
                      <a:pt x="106" y="186"/>
                    </a:cubicBezTo>
                    <a:cubicBezTo>
                      <a:pt x="106" y="187"/>
                      <a:pt x="107" y="186"/>
                      <a:pt x="107" y="186"/>
                    </a:cubicBezTo>
                    <a:cubicBezTo>
                      <a:pt x="107" y="186"/>
                      <a:pt x="107" y="186"/>
                      <a:pt x="107" y="185"/>
                    </a:cubicBezTo>
                    <a:cubicBezTo>
                      <a:pt x="122" y="169"/>
                      <a:pt x="138" y="153"/>
                      <a:pt x="154" y="137"/>
                    </a:cubicBezTo>
                    <a:cubicBezTo>
                      <a:pt x="174" y="116"/>
                      <a:pt x="194" y="94"/>
                      <a:pt x="214" y="73"/>
                    </a:cubicBezTo>
                    <a:cubicBezTo>
                      <a:pt x="216" y="70"/>
                      <a:pt x="220" y="67"/>
                      <a:pt x="221" y="63"/>
                    </a:cubicBezTo>
                    <a:cubicBezTo>
                      <a:pt x="221" y="63"/>
                      <a:pt x="221" y="62"/>
                      <a:pt x="221" y="62"/>
                    </a:cubicBezTo>
                    <a:close/>
                    <a:moveTo>
                      <a:pt x="88" y="170"/>
                    </a:moveTo>
                    <a:cubicBezTo>
                      <a:pt x="77" y="165"/>
                      <a:pt x="67" y="159"/>
                      <a:pt x="56" y="154"/>
                    </a:cubicBezTo>
                    <a:cubicBezTo>
                      <a:pt x="46" y="149"/>
                      <a:pt x="35" y="144"/>
                      <a:pt x="25" y="139"/>
                    </a:cubicBezTo>
                    <a:cubicBezTo>
                      <a:pt x="20" y="137"/>
                      <a:pt x="13" y="134"/>
                      <a:pt x="9" y="131"/>
                    </a:cubicBezTo>
                    <a:cubicBezTo>
                      <a:pt x="9" y="131"/>
                      <a:pt x="8" y="131"/>
                      <a:pt x="8" y="131"/>
                    </a:cubicBezTo>
                    <a:cubicBezTo>
                      <a:pt x="8" y="129"/>
                      <a:pt x="8" y="128"/>
                      <a:pt x="8" y="126"/>
                    </a:cubicBezTo>
                    <a:cubicBezTo>
                      <a:pt x="22" y="135"/>
                      <a:pt x="37" y="142"/>
                      <a:pt x="52" y="149"/>
                    </a:cubicBezTo>
                    <a:cubicBezTo>
                      <a:pt x="69" y="157"/>
                      <a:pt x="86" y="164"/>
                      <a:pt x="102" y="172"/>
                    </a:cubicBezTo>
                    <a:cubicBezTo>
                      <a:pt x="102" y="174"/>
                      <a:pt x="101" y="175"/>
                      <a:pt x="101" y="176"/>
                    </a:cubicBezTo>
                    <a:cubicBezTo>
                      <a:pt x="97" y="174"/>
                      <a:pt x="92" y="172"/>
                      <a:pt x="88" y="170"/>
                    </a:cubicBezTo>
                    <a:close/>
                    <a:moveTo>
                      <a:pt x="30" y="93"/>
                    </a:moveTo>
                    <a:cubicBezTo>
                      <a:pt x="30" y="93"/>
                      <a:pt x="30" y="93"/>
                      <a:pt x="30" y="93"/>
                    </a:cubicBezTo>
                    <a:cubicBezTo>
                      <a:pt x="45" y="88"/>
                      <a:pt x="60" y="85"/>
                      <a:pt x="75" y="81"/>
                    </a:cubicBezTo>
                    <a:cubicBezTo>
                      <a:pt x="90" y="78"/>
                      <a:pt x="104" y="74"/>
                      <a:pt x="119" y="70"/>
                    </a:cubicBezTo>
                    <a:cubicBezTo>
                      <a:pt x="134" y="67"/>
                      <a:pt x="149" y="64"/>
                      <a:pt x="164" y="60"/>
                    </a:cubicBezTo>
                    <a:cubicBezTo>
                      <a:pt x="172" y="58"/>
                      <a:pt x="180" y="56"/>
                      <a:pt x="187" y="55"/>
                    </a:cubicBezTo>
                    <a:cubicBezTo>
                      <a:pt x="194" y="53"/>
                      <a:pt x="201" y="52"/>
                      <a:pt x="208" y="50"/>
                    </a:cubicBezTo>
                    <a:cubicBezTo>
                      <a:pt x="207" y="52"/>
                      <a:pt x="205" y="54"/>
                      <a:pt x="204" y="55"/>
                    </a:cubicBezTo>
                    <a:cubicBezTo>
                      <a:pt x="203" y="55"/>
                      <a:pt x="203" y="56"/>
                      <a:pt x="202" y="56"/>
                    </a:cubicBezTo>
                    <a:cubicBezTo>
                      <a:pt x="202" y="56"/>
                      <a:pt x="202" y="56"/>
                      <a:pt x="201" y="56"/>
                    </a:cubicBezTo>
                    <a:cubicBezTo>
                      <a:pt x="173" y="62"/>
                      <a:pt x="144" y="67"/>
                      <a:pt x="115" y="73"/>
                    </a:cubicBezTo>
                    <a:cubicBezTo>
                      <a:pt x="85" y="79"/>
                      <a:pt x="56" y="88"/>
                      <a:pt x="27" y="95"/>
                    </a:cubicBezTo>
                    <a:cubicBezTo>
                      <a:pt x="28" y="95"/>
                      <a:pt x="29" y="94"/>
                      <a:pt x="30" y="93"/>
                    </a:cubicBezTo>
                    <a:close/>
                    <a:moveTo>
                      <a:pt x="115" y="2"/>
                    </a:moveTo>
                    <a:cubicBezTo>
                      <a:pt x="116" y="3"/>
                      <a:pt x="118" y="3"/>
                      <a:pt x="119" y="4"/>
                    </a:cubicBezTo>
                    <a:cubicBezTo>
                      <a:pt x="117" y="4"/>
                      <a:pt x="114" y="5"/>
                      <a:pt x="112" y="5"/>
                    </a:cubicBezTo>
                    <a:cubicBezTo>
                      <a:pt x="113" y="4"/>
                      <a:pt x="114" y="3"/>
                      <a:pt x="115" y="2"/>
                    </a:cubicBezTo>
                    <a:close/>
                    <a:moveTo>
                      <a:pt x="124" y="6"/>
                    </a:moveTo>
                    <a:cubicBezTo>
                      <a:pt x="121" y="6"/>
                      <a:pt x="118" y="7"/>
                      <a:pt x="115" y="8"/>
                    </a:cubicBezTo>
                    <a:cubicBezTo>
                      <a:pt x="114" y="8"/>
                      <a:pt x="112" y="9"/>
                      <a:pt x="110" y="9"/>
                    </a:cubicBezTo>
                    <a:cubicBezTo>
                      <a:pt x="110" y="10"/>
                      <a:pt x="110" y="10"/>
                      <a:pt x="109" y="10"/>
                    </a:cubicBezTo>
                    <a:cubicBezTo>
                      <a:pt x="111" y="9"/>
                      <a:pt x="112" y="8"/>
                      <a:pt x="113" y="8"/>
                    </a:cubicBezTo>
                    <a:cubicBezTo>
                      <a:pt x="116" y="7"/>
                      <a:pt x="119" y="6"/>
                      <a:pt x="121" y="5"/>
                    </a:cubicBezTo>
                    <a:cubicBezTo>
                      <a:pt x="122" y="5"/>
                      <a:pt x="123" y="5"/>
                      <a:pt x="124" y="6"/>
                    </a:cubicBezTo>
                    <a:close/>
                    <a:moveTo>
                      <a:pt x="129" y="8"/>
                    </a:moveTo>
                    <a:cubicBezTo>
                      <a:pt x="126" y="8"/>
                      <a:pt x="122" y="10"/>
                      <a:pt x="118" y="11"/>
                    </a:cubicBezTo>
                    <a:cubicBezTo>
                      <a:pt x="113" y="12"/>
                      <a:pt x="108" y="13"/>
                      <a:pt x="102" y="15"/>
                    </a:cubicBezTo>
                    <a:cubicBezTo>
                      <a:pt x="103" y="14"/>
                      <a:pt x="103" y="14"/>
                      <a:pt x="103" y="14"/>
                    </a:cubicBezTo>
                    <a:cubicBezTo>
                      <a:pt x="104" y="13"/>
                      <a:pt x="106" y="13"/>
                      <a:pt x="107" y="12"/>
                    </a:cubicBezTo>
                    <a:cubicBezTo>
                      <a:pt x="109" y="12"/>
                      <a:pt x="112" y="11"/>
                      <a:pt x="114" y="11"/>
                    </a:cubicBezTo>
                    <a:cubicBezTo>
                      <a:pt x="118" y="10"/>
                      <a:pt x="122" y="9"/>
                      <a:pt x="126" y="6"/>
                    </a:cubicBezTo>
                    <a:cubicBezTo>
                      <a:pt x="127" y="7"/>
                      <a:pt x="128" y="7"/>
                      <a:pt x="129" y="8"/>
                    </a:cubicBezTo>
                    <a:close/>
                    <a:moveTo>
                      <a:pt x="136" y="10"/>
                    </a:moveTo>
                    <a:cubicBezTo>
                      <a:pt x="130" y="11"/>
                      <a:pt x="123" y="12"/>
                      <a:pt x="117" y="14"/>
                    </a:cubicBezTo>
                    <a:cubicBezTo>
                      <a:pt x="111" y="15"/>
                      <a:pt x="103" y="17"/>
                      <a:pt x="98" y="19"/>
                    </a:cubicBezTo>
                    <a:cubicBezTo>
                      <a:pt x="104" y="17"/>
                      <a:pt x="110" y="15"/>
                      <a:pt x="116" y="13"/>
                    </a:cubicBezTo>
                    <a:cubicBezTo>
                      <a:pt x="121" y="12"/>
                      <a:pt x="126" y="11"/>
                      <a:pt x="131" y="8"/>
                    </a:cubicBezTo>
                    <a:cubicBezTo>
                      <a:pt x="131" y="8"/>
                      <a:pt x="131" y="8"/>
                      <a:pt x="131" y="8"/>
                    </a:cubicBezTo>
                    <a:cubicBezTo>
                      <a:pt x="132" y="9"/>
                      <a:pt x="134" y="10"/>
                      <a:pt x="136" y="10"/>
                    </a:cubicBezTo>
                    <a:close/>
                    <a:moveTo>
                      <a:pt x="140" y="12"/>
                    </a:moveTo>
                    <a:cubicBezTo>
                      <a:pt x="138" y="12"/>
                      <a:pt x="135" y="13"/>
                      <a:pt x="133" y="14"/>
                    </a:cubicBezTo>
                    <a:cubicBezTo>
                      <a:pt x="129" y="14"/>
                      <a:pt x="125" y="15"/>
                      <a:pt x="122" y="16"/>
                    </a:cubicBezTo>
                    <a:cubicBezTo>
                      <a:pt x="113" y="18"/>
                      <a:pt x="105" y="21"/>
                      <a:pt x="97" y="24"/>
                    </a:cubicBezTo>
                    <a:cubicBezTo>
                      <a:pt x="96" y="24"/>
                      <a:pt x="94" y="24"/>
                      <a:pt x="93" y="24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4" y="24"/>
                      <a:pt x="96" y="24"/>
                      <a:pt x="97" y="23"/>
                    </a:cubicBezTo>
                    <a:cubicBezTo>
                      <a:pt x="102" y="22"/>
                      <a:pt x="107" y="20"/>
                      <a:pt x="112" y="19"/>
                    </a:cubicBezTo>
                    <a:cubicBezTo>
                      <a:pt x="120" y="16"/>
                      <a:pt x="129" y="14"/>
                      <a:pt x="137" y="11"/>
                    </a:cubicBezTo>
                    <a:cubicBezTo>
                      <a:pt x="137" y="11"/>
                      <a:pt x="137" y="11"/>
                      <a:pt x="137" y="11"/>
                    </a:cubicBezTo>
                    <a:cubicBezTo>
                      <a:pt x="138" y="11"/>
                      <a:pt x="139" y="12"/>
                      <a:pt x="140" y="12"/>
                    </a:cubicBezTo>
                    <a:close/>
                    <a:moveTo>
                      <a:pt x="151" y="17"/>
                    </a:moveTo>
                    <a:cubicBezTo>
                      <a:pt x="143" y="19"/>
                      <a:pt x="134" y="20"/>
                      <a:pt x="126" y="22"/>
                    </a:cubicBezTo>
                    <a:cubicBezTo>
                      <a:pt x="133" y="20"/>
                      <a:pt x="140" y="18"/>
                      <a:pt x="147" y="15"/>
                    </a:cubicBezTo>
                    <a:cubicBezTo>
                      <a:pt x="148" y="16"/>
                      <a:pt x="150" y="16"/>
                      <a:pt x="151" y="17"/>
                    </a:cubicBezTo>
                    <a:close/>
                    <a:moveTo>
                      <a:pt x="158" y="20"/>
                    </a:moveTo>
                    <a:cubicBezTo>
                      <a:pt x="152" y="22"/>
                      <a:pt x="146" y="23"/>
                      <a:pt x="140" y="25"/>
                    </a:cubicBezTo>
                    <a:cubicBezTo>
                      <a:pt x="132" y="26"/>
                      <a:pt x="125" y="29"/>
                      <a:pt x="118" y="30"/>
                    </a:cubicBezTo>
                    <a:cubicBezTo>
                      <a:pt x="110" y="32"/>
                      <a:pt x="103" y="34"/>
                      <a:pt x="96" y="36"/>
                    </a:cubicBezTo>
                    <a:cubicBezTo>
                      <a:pt x="93" y="37"/>
                      <a:pt x="90" y="38"/>
                      <a:pt x="86" y="39"/>
                    </a:cubicBezTo>
                    <a:cubicBezTo>
                      <a:pt x="84" y="39"/>
                      <a:pt x="80" y="40"/>
                      <a:pt x="78" y="40"/>
                    </a:cubicBezTo>
                    <a:cubicBezTo>
                      <a:pt x="78" y="40"/>
                      <a:pt x="78" y="40"/>
                      <a:pt x="78" y="40"/>
                    </a:cubicBezTo>
                    <a:cubicBezTo>
                      <a:pt x="83" y="37"/>
                      <a:pt x="89" y="36"/>
                      <a:pt x="94" y="34"/>
                    </a:cubicBezTo>
                    <a:cubicBezTo>
                      <a:pt x="101" y="32"/>
                      <a:pt x="108" y="30"/>
                      <a:pt x="115" y="29"/>
                    </a:cubicBezTo>
                    <a:cubicBezTo>
                      <a:pt x="121" y="27"/>
                      <a:pt x="128" y="25"/>
                      <a:pt x="135" y="23"/>
                    </a:cubicBezTo>
                    <a:cubicBezTo>
                      <a:pt x="141" y="21"/>
                      <a:pt x="147" y="20"/>
                      <a:pt x="152" y="17"/>
                    </a:cubicBezTo>
                    <a:cubicBezTo>
                      <a:pt x="154" y="18"/>
                      <a:pt x="156" y="19"/>
                      <a:pt x="158" y="20"/>
                    </a:cubicBezTo>
                    <a:close/>
                    <a:moveTo>
                      <a:pt x="83" y="35"/>
                    </a:moveTo>
                    <a:cubicBezTo>
                      <a:pt x="87" y="33"/>
                      <a:pt x="92" y="32"/>
                      <a:pt x="97" y="31"/>
                    </a:cubicBezTo>
                    <a:cubicBezTo>
                      <a:pt x="103" y="29"/>
                      <a:pt x="108" y="27"/>
                      <a:pt x="114" y="25"/>
                    </a:cubicBezTo>
                    <a:cubicBezTo>
                      <a:pt x="115" y="25"/>
                      <a:pt x="116" y="25"/>
                      <a:pt x="118" y="25"/>
                    </a:cubicBezTo>
                    <a:cubicBezTo>
                      <a:pt x="117" y="25"/>
                      <a:pt x="116" y="25"/>
                      <a:pt x="115" y="25"/>
                    </a:cubicBezTo>
                    <a:cubicBezTo>
                      <a:pt x="109" y="27"/>
                      <a:pt x="103" y="29"/>
                      <a:pt x="97" y="31"/>
                    </a:cubicBezTo>
                    <a:cubicBezTo>
                      <a:pt x="95" y="32"/>
                      <a:pt x="92" y="33"/>
                      <a:pt x="89" y="34"/>
                    </a:cubicBezTo>
                    <a:cubicBezTo>
                      <a:pt x="87" y="34"/>
                      <a:pt x="86" y="35"/>
                      <a:pt x="84" y="35"/>
                    </a:cubicBezTo>
                    <a:cubicBezTo>
                      <a:pt x="84" y="35"/>
                      <a:pt x="83" y="36"/>
                      <a:pt x="82" y="36"/>
                    </a:cubicBezTo>
                    <a:cubicBezTo>
                      <a:pt x="82" y="36"/>
                      <a:pt x="83" y="35"/>
                      <a:pt x="83" y="35"/>
                    </a:cubicBezTo>
                    <a:close/>
                    <a:moveTo>
                      <a:pt x="117" y="26"/>
                    </a:moveTo>
                    <a:cubicBezTo>
                      <a:pt x="123" y="24"/>
                      <a:pt x="130" y="22"/>
                      <a:pt x="136" y="21"/>
                    </a:cubicBezTo>
                    <a:cubicBezTo>
                      <a:pt x="140" y="20"/>
                      <a:pt x="144" y="19"/>
                      <a:pt x="147" y="18"/>
                    </a:cubicBezTo>
                    <a:cubicBezTo>
                      <a:pt x="149" y="18"/>
                      <a:pt x="150" y="18"/>
                      <a:pt x="151" y="17"/>
                    </a:cubicBezTo>
                    <a:cubicBezTo>
                      <a:pt x="149" y="18"/>
                      <a:pt x="148" y="19"/>
                      <a:pt x="146" y="19"/>
                    </a:cubicBezTo>
                    <a:cubicBezTo>
                      <a:pt x="133" y="24"/>
                      <a:pt x="120" y="26"/>
                      <a:pt x="107" y="30"/>
                    </a:cubicBezTo>
                    <a:cubicBezTo>
                      <a:pt x="103" y="31"/>
                      <a:pt x="99" y="32"/>
                      <a:pt x="95" y="33"/>
                    </a:cubicBezTo>
                    <a:cubicBezTo>
                      <a:pt x="102" y="31"/>
                      <a:pt x="110" y="28"/>
                      <a:pt x="117" y="26"/>
                    </a:cubicBezTo>
                    <a:close/>
                    <a:moveTo>
                      <a:pt x="141" y="13"/>
                    </a:moveTo>
                    <a:cubicBezTo>
                      <a:pt x="143" y="13"/>
                      <a:pt x="144" y="14"/>
                      <a:pt x="145" y="14"/>
                    </a:cubicBezTo>
                    <a:cubicBezTo>
                      <a:pt x="136" y="17"/>
                      <a:pt x="127" y="19"/>
                      <a:pt x="118" y="21"/>
                    </a:cubicBezTo>
                    <a:cubicBezTo>
                      <a:pt x="109" y="23"/>
                      <a:pt x="100" y="26"/>
                      <a:pt x="91" y="29"/>
                    </a:cubicBezTo>
                    <a:cubicBezTo>
                      <a:pt x="90" y="29"/>
                      <a:pt x="89" y="29"/>
                      <a:pt x="88" y="30"/>
                    </a:cubicBezTo>
                    <a:cubicBezTo>
                      <a:pt x="90" y="29"/>
                      <a:pt x="91" y="28"/>
                      <a:pt x="93" y="27"/>
                    </a:cubicBezTo>
                    <a:cubicBezTo>
                      <a:pt x="95" y="27"/>
                      <a:pt x="97" y="26"/>
                      <a:pt x="99" y="25"/>
                    </a:cubicBezTo>
                    <a:cubicBezTo>
                      <a:pt x="105" y="23"/>
                      <a:pt x="110" y="22"/>
                      <a:pt x="115" y="21"/>
                    </a:cubicBezTo>
                    <a:cubicBezTo>
                      <a:pt x="124" y="18"/>
                      <a:pt x="133" y="17"/>
                      <a:pt x="141" y="13"/>
                    </a:cubicBezTo>
                    <a:cubicBezTo>
                      <a:pt x="141" y="13"/>
                      <a:pt x="141" y="13"/>
                      <a:pt x="141" y="13"/>
                    </a:cubicBezTo>
                    <a:close/>
                    <a:moveTo>
                      <a:pt x="110" y="7"/>
                    </a:moveTo>
                    <a:cubicBezTo>
                      <a:pt x="112" y="6"/>
                      <a:pt x="113" y="6"/>
                      <a:pt x="115" y="5"/>
                    </a:cubicBezTo>
                    <a:cubicBezTo>
                      <a:pt x="117" y="5"/>
                      <a:pt x="118" y="5"/>
                      <a:pt x="120" y="4"/>
                    </a:cubicBezTo>
                    <a:cubicBezTo>
                      <a:pt x="122" y="4"/>
                      <a:pt x="116" y="6"/>
                      <a:pt x="116" y="6"/>
                    </a:cubicBezTo>
                    <a:cubicBezTo>
                      <a:pt x="113" y="7"/>
                      <a:pt x="110" y="9"/>
                      <a:pt x="107" y="10"/>
                    </a:cubicBezTo>
                    <a:cubicBezTo>
                      <a:pt x="108" y="9"/>
                      <a:pt x="109" y="8"/>
                      <a:pt x="110" y="7"/>
                    </a:cubicBezTo>
                    <a:close/>
                    <a:moveTo>
                      <a:pt x="105" y="12"/>
                    </a:moveTo>
                    <a:cubicBezTo>
                      <a:pt x="109" y="11"/>
                      <a:pt x="113" y="9"/>
                      <a:pt x="117" y="8"/>
                    </a:cubicBezTo>
                    <a:cubicBezTo>
                      <a:pt x="119" y="8"/>
                      <a:pt x="122" y="7"/>
                      <a:pt x="124" y="7"/>
                    </a:cubicBezTo>
                    <a:cubicBezTo>
                      <a:pt x="124" y="7"/>
                      <a:pt x="123" y="7"/>
                      <a:pt x="123" y="7"/>
                    </a:cubicBezTo>
                    <a:cubicBezTo>
                      <a:pt x="122" y="8"/>
                      <a:pt x="121" y="8"/>
                      <a:pt x="119" y="9"/>
                    </a:cubicBezTo>
                    <a:cubicBezTo>
                      <a:pt x="114" y="10"/>
                      <a:pt x="109" y="11"/>
                      <a:pt x="104" y="13"/>
                    </a:cubicBezTo>
                    <a:cubicBezTo>
                      <a:pt x="105" y="12"/>
                      <a:pt x="105" y="12"/>
                      <a:pt x="105" y="12"/>
                    </a:cubicBezTo>
                    <a:close/>
                    <a:moveTo>
                      <a:pt x="102" y="15"/>
                    </a:moveTo>
                    <a:cubicBezTo>
                      <a:pt x="106" y="15"/>
                      <a:pt x="110" y="13"/>
                      <a:pt x="114" y="13"/>
                    </a:cubicBezTo>
                    <a:cubicBezTo>
                      <a:pt x="116" y="12"/>
                      <a:pt x="119" y="11"/>
                      <a:pt x="121" y="11"/>
                    </a:cubicBezTo>
                    <a:cubicBezTo>
                      <a:pt x="123" y="10"/>
                      <a:pt x="125" y="10"/>
                      <a:pt x="126" y="9"/>
                    </a:cubicBezTo>
                    <a:cubicBezTo>
                      <a:pt x="127" y="9"/>
                      <a:pt x="131" y="7"/>
                      <a:pt x="128" y="9"/>
                    </a:cubicBezTo>
                    <a:cubicBezTo>
                      <a:pt x="123" y="12"/>
                      <a:pt x="117" y="12"/>
                      <a:pt x="112" y="14"/>
                    </a:cubicBezTo>
                    <a:cubicBezTo>
                      <a:pt x="107" y="15"/>
                      <a:pt x="103" y="16"/>
                      <a:pt x="99" y="18"/>
                    </a:cubicBezTo>
                    <a:cubicBezTo>
                      <a:pt x="100" y="17"/>
                      <a:pt x="101" y="16"/>
                      <a:pt x="102" y="15"/>
                    </a:cubicBezTo>
                    <a:close/>
                    <a:moveTo>
                      <a:pt x="97" y="20"/>
                    </a:moveTo>
                    <a:cubicBezTo>
                      <a:pt x="104" y="18"/>
                      <a:pt x="111" y="16"/>
                      <a:pt x="117" y="14"/>
                    </a:cubicBezTo>
                    <a:cubicBezTo>
                      <a:pt x="121" y="14"/>
                      <a:pt x="124" y="13"/>
                      <a:pt x="128" y="12"/>
                    </a:cubicBezTo>
                    <a:cubicBezTo>
                      <a:pt x="130" y="12"/>
                      <a:pt x="131" y="12"/>
                      <a:pt x="133" y="12"/>
                    </a:cubicBezTo>
                    <a:cubicBezTo>
                      <a:pt x="120" y="16"/>
                      <a:pt x="106" y="19"/>
                      <a:pt x="94" y="24"/>
                    </a:cubicBezTo>
                    <a:cubicBezTo>
                      <a:pt x="95" y="22"/>
                      <a:pt x="96" y="21"/>
                      <a:pt x="97" y="20"/>
                    </a:cubicBezTo>
                    <a:close/>
                    <a:moveTo>
                      <a:pt x="92" y="25"/>
                    </a:moveTo>
                    <a:cubicBezTo>
                      <a:pt x="100" y="24"/>
                      <a:pt x="108" y="21"/>
                      <a:pt x="115" y="19"/>
                    </a:cubicBezTo>
                    <a:cubicBezTo>
                      <a:pt x="119" y="17"/>
                      <a:pt x="124" y="16"/>
                      <a:pt x="128" y="15"/>
                    </a:cubicBezTo>
                    <a:cubicBezTo>
                      <a:pt x="132" y="15"/>
                      <a:pt x="136" y="14"/>
                      <a:pt x="140" y="13"/>
                    </a:cubicBezTo>
                    <a:cubicBezTo>
                      <a:pt x="135" y="15"/>
                      <a:pt x="130" y="16"/>
                      <a:pt x="126" y="17"/>
                    </a:cubicBezTo>
                    <a:cubicBezTo>
                      <a:pt x="121" y="18"/>
                      <a:pt x="116" y="20"/>
                      <a:pt x="111" y="21"/>
                    </a:cubicBezTo>
                    <a:cubicBezTo>
                      <a:pt x="104" y="23"/>
                      <a:pt x="96" y="25"/>
                      <a:pt x="89" y="28"/>
                    </a:cubicBezTo>
                    <a:cubicBezTo>
                      <a:pt x="90" y="27"/>
                      <a:pt x="91" y="26"/>
                      <a:pt x="92" y="25"/>
                    </a:cubicBezTo>
                    <a:close/>
                    <a:moveTo>
                      <a:pt x="87" y="30"/>
                    </a:moveTo>
                    <a:cubicBezTo>
                      <a:pt x="92" y="30"/>
                      <a:pt x="96" y="28"/>
                      <a:pt x="100" y="26"/>
                    </a:cubicBezTo>
                    <a:cubicBezTo>
                      <a:pt x="105" y="24"/>
                      <a:pt x="111" y="23"/>
                      <a:pt x="116" y="22"/>
                    </a:cubicBezTo>
                    <a:cubicBezTo>
                      <a:pt x="122" y="20"/>
                      <a:pt x="128" y="19"/>
                      <a:pt x="134" y="18"/>
                    </a:cubicBezTo>
                    <a:cubicBezTo>
                      <a:pt x="137" y="17"/>
                      <a:pt x="140" y="16"/>
                      <a:pt x="144" y="16"/>
                    </a:cubicBezTo>
                    <a:cubicBezTo>
                      <a:pt x="144" y="16"/>
                      <a:pt x="144" y="16"/>
                      <a:pt x="144" y="16"/>
                    </a:cubicBezTo>
                    <a:cubicBezTo>
                      <a:pt x="142" y="16"/>
                      <a:pt x="141" y="17"/>
                      <a:pt x="140" y="17"/>
                    </a:cubicBezTo>
                    <a:cubicBezTo>
                      <a:pt x="129" y="21"/>
                      <a:pt x="118" y="23"/>
                      <a:pt x="108" y="27"/>
                    </a:cubicBezTo>
                    <a:cubicBezTo>
                      <a:pt x="102" y="28"/>
                      <a:pt x="97" y="30"/>
                      <a:pt x="92" y="32"/>
                    </a:cubicBezTo>
                    <a:cubicBezTo>
                      <a:pt x="89" y="32"/>
                      <a:pt x="87" y="33"/>
                      <a:pt x="84" y="34"/>
                    </a:cubicBezTo>
                    <a:cubicBezTo>
                      <a:pt x="85" y="33"/>
                      <a:pt x="86" y="32"/>
                      <a:pt x="87" y="30"/>
                    </a:cubicBezTo>
                    <a:close/>
                    <a:moveTo>
                      <a:pt x="81" y="37"/>
                    </a:moveTo>
                    <a:cubicBezTo>
                      <a:pt x="84" y="36"/>
                      <a:pt x="86" y="36"/>
                      <a:pt x="88" y="35"/>
                    </a:cubicBezTo>
                    <a:cubicBezTo>
                      <a:pt x="85" y="36"/>
                      <a:pt x="82" y="37"/>
                      <a:pt x="80" y="39"/>
                    </a:cubicBezTo>
                    <a:cubicBezTo>
                      <a:pt x="80" y="38"/>
                      <a:pt x="81" y="37"/>
                      <a:pt x="81" y="37"/>
                    </a:cubicBezTo>
                    <a:close/>
                    <a:moveTo>
                      <a:pt x="77" y="42"/>
                    </a:moveTo>
                    <a:cubicBezTo>
                      <a:pt x="91" y="39"/>
                      <a:pt x="104" y="35"/>
                      <a:pt x="118" y="31"/>
                    </a:cubicBezTo>
                    <a:cubicBezTo>
                      <a:pt x="125" y="29"/>
                      <a:pt x="131" y="27"/>
                      <a:pt x="138" y="26"/>
                    </a:cubicBezTo>
                    <a:cubicBezTo>
                      <a:pt x="145" y="24"/>
                      <a:pt x="152" y="23"/>
                      <a:pt x="159" y="20"/>
                    </a:cubicBezTo>
                    <a:cubicBezTo>
                      <a:pt x="161" y="21"/>
                      <a:pt x="163" y="22"/>
                      <a:pt x="165" y="23"/>
                    </a:cubicBezTo>
                    <a:cubicBezTo>
                      <a:pt x="158" y="23"/>
                      <a:pt x="152" y="26"/>
                      <a:pt x="146" y="27"/>
                    </a:cubicBezTo>
                    <a:cubicBezTo>
                      <a:pt x="137" y="30"/>
                      <a:pt x="129" y="32"/>
                      <a:pt x="121" y="34"/>
                    </a:cubicBezTo>
                    <a:cubicBezTo>
                      <a:pt x="112" y="36"/>
                      <a:pt x="104" y="39"/>
                      <a:pt x="96" y="41"/>
                    </a:cubicBezTo>
                    <a:cubicBezTo>
                      <a:pt x="88" y="42"/>
                      <a:pt x="81" y="44"/>
                      <a:pt x="73" y="46"/>
                    </a:cubicBezTo>
                    <a:cubicBezTo>
                      <a:pt x="74" y="44"/>
                      <a:pt x="76" y="43"/>
                      <a:pt x="77" y="42"/>
                    </a:cubicBezTo>
                    <a:close/>
                    <a:moveTo>
                      <a:pt x="180" y="30"/>
                    </a:moveTo>
                    <a:cubicBezTo>
                      <a:pt x="180" y="30"/>
                      <a:pt x="180" y="30"/>
                      <a:pt x="180" y="30"/>
                    </a:cubicBezTo>
                    <a:cubicBezTo>
                      <a:pt x="170" y="32"/>
                      <a:pt x="161" y="34"/>
                      <a:pt x="151" y="37"/>
                    </a:cubicBezTo>
                    <a:cubicBezTo>
                      <a:pt x="141" y="39"/>
                      <a:pt x="131" y="41"/>
                      <a:pt x="120" y="44"/>
                    </a:cubicBezTo>
                    <a:cubicBezTo>
                      <a:pt x="101" y="48"/>
                      <a:pt x="81" y="54"/>
                      <a:pt x="62" y="60"/>
                    </a:cubicBezTo>
                    <a:cubicBezTo>
                      <a:pt x="61" y="60"/>
                      <a:pt x="60" y="61"/>
                      <a:pt x="59" y="61"/>
                    </a:cubicBezTo>
                    <a:cubicBezTo>
                      <a:pt x="59" y="61"/>
                      <a:pt x="59" y="61"/>
                      <a:pt x="59" y="61"/>
                    </a:cubicBezTo>
                    <a:cubicBezTo>
                      <a:pt x="59" y="61"/>
                      <a:pt x="59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2" y="59"/>
                      <a:pt x="64" y="58"/>
                      <a:pt x="66" y="57"/>
                    </a:cubicBezTo>
                    <a:cubicBezTo>
                      <a:pt x="71" y="55"/>
                      <a:pt x="76" y="54"/>
                      <a:pt x="81" y="53"/>
                    </a:cubicBezTo>
                    <a:cubicBezTo>
                      <a:pt x="91" y="49"/>
                      <a:pt x="101" y="46"/>
                      <a:pt x="112" y="43"/>
                    </a:cubicBezTo>
                    <a:cubicBezTo>
                      <a:pt x="122" y="40"/>
                      <a:pt x="132" y="37"/>
                      <a:pt x="142" y="35"/>
                    </a:cubicBezTo>
                    <a:cubicBezTo>
                      <a:pt x="152" y="32"/>
                      <a:pt x="162" y="30"/>
                      <a:pt x="172" y="26"/>
                    </a:cubicBezTo>
                    <a:cubicBezTo>
                      <a:pt x="175" y="27"/>
                      <a:pt x="177" y="28"/>
                      <a:pt x="180" y="30"/>
                    </a:cubicBezTo>
                    <a:close/>
                    <a:moveTo>
                      <a:pt x="46" y="75"/>
                    </a:moveTo>
                    <a:cubicBezTo>
                      <a:pt x="46" y="75"/>
                      <a:pt x="46" y="75"/>
                      <a:pt x="46" y="75"/>
                    </a:cubicBezTo>
                    <a:cubicBezTo>
                      <a:pt x="46" y="75"/>
                      <a:pt x="46" y="75"/>
                      <a:pt x="46" y="75"/>
                    </a:cubicBezTo>
                    <a:cubicBezTo>
                      <a:pt x="46" y="75"/>
                      <a:pt x="46" y="75"/>
                      <a:pt x="46" y="75"/>
                    </a:cubicBezTo>
                    <a:close/>
                    <a:moveTo>
                      <a:pt x="186" y="33"/>
                    </a:moveTo>
                    <a:cubicBezTo>
                      <a:pt x="186" y="33"/>
                      <a:pt x="186" y="33"/>
                      <a:pt x="186" y="33"/>
                    </a:cubicBezTo>
                    <a:cubicBezTo>
                      <a:pt x="187" y="33"/>
                      <a:pt x="188" y="33"/>
                      <a:pt x="189" y="34"/>
                    </a:cubicBezTo>
                    <a:cubicBezTo>
                      <a:pt x="165" y="40"/>
                      <a:pt x="141" y="47"/>
                      <a:pt x="117" y="54"/>
                    </a:cubicBezTo>
                    <a:cubicBezTo>
                      <a:pt x="105" y="58"/>
                      <a:pt x="92" y="62"/>
                      <a:pt x="80" y="66"/>
                    </a:cubicBezTo>
                    <a:cubicBezTo>
                      <a:pt x="71" y="69"/>
                      <a:pt x="61" y="71"/>
                      <a:pt x="52" y="73"/>
                    </a:cubicBezTo>
                    <a:cubicBezTo>
                      <a:pt x="54" y="72"/>
                      <a:pt x="57" y="72"/>
                      <a:pt x="59" y="71"/>
                    </a:cubicBezTo>
                    <a:cubicBezTo>
                      <a:pt x="66" y="68"/>
                      <a:pt x="72" y="66"/>
                      <a:pt x="79" y="63"/>
                    </a:cubicBezTo>
                    <a:cubicBezTo>
                      <a:pt x="91" y="59"/>
                      <a:pt x="103" y="56"/>
                      <a:pt x="115" y="52"/>
                    </a:cubicBezTo>
                    <a:cubicBezTo>
                      <a:pt x="128" y="48"/>
                      <a:pt x="140" y="45"/>
                      <a:pt x="153" y="42"/>
                    </a:cubicBezTo>
                    <a:cubicBezTo>
                      <a:pt x="164" y="39"/>
                      <a:pt x="176" y="37"/>
                      <a:pt x="186" y="33"/>
                    </a:cubicBezTo>
                    <a:close/>
                    <a:moveTo>
                      <a:pt x="121" y="48"/>
                    </a:moveTo>
                    <a:cubicBezTo>
                      <a:pt x="109" y="51"/>
                      <a:pt x="98" y="55"/>
                      <a:pt x="86" y="58"/>
                    </a:cubicBezTo>
                    <a:cubicBezTo>
                      <a:pt x="75" y="61"/>
                      <a:pt x="64" y="65"/>
                      <a:pt x="53" y="67"/>
                    </a:cubicBezTo>
                    <a:cubicBezTo>
                      <a:pt x="53" y="67"/>
                      <a:pt x="53" y="67"/>
                      <a:pt x="53" y="67"/>
                    </a:cubicBezTo>
                    <a:cubicBezTo>
                      <a:pt x="53" y="67"/>
                      <a:pt x="54" y="67"/>
                      <a:pt x="54" y="67"/>
                    </a:cubicBezTo>
                    <a:cubicBezTo>
                      <a:pt x="55" y="66"/>
                      <a:pt x="55" y="66"/>
                      <a:pt x="55" y="66"/>
                    </a:cubicBezTo>
                    <a:cubicBezTo>
                      <a:pt x="58" y="65"/>
                      <a:pt x="60" y="65"/>
                      <a:pt x="63" y="64"/>
                    </a:cubicBezTo>
                    <a:cubicBezTo>
                      <a:pt x="69" y="63"/>
                      <a:pt x="74" y="61"/>
                      <a:pt x="80" y="59"/>
                    </a:cubicBezTo>
                    <a:cubicBezTo>
                      <a:pt x="91" y="55"/>
                      <a:pt x="102" y="52"/>
                      <a:pt x="114" y="48"/>
                    </a:cubicBezTo>
                    <a:cubicBezTo>
                      <a:pt x="125" y="45"/>
                      <a:pt x="136" y="42"/>
                      <a:pt x="147" y="39"/>
                    </a:cubicBezTo>
                    <a:cubicBezTo>
                      <a:pt x="158" y="36"/>
                      <a:pt x="170" y="34"/>
                      <a:pt x="180" y="30"/>
                    </a:cubicBezTo>
                    <a:cubicBezTo>
                      <a:pt x="181" y="30"/>
                      <a:pt x="180" y="30"/>
                      <a:pt x="180" y="30"/>
                    </a:cubicBezTo>
                    <a:cubicBezTo>
                      <a:pt x="182" y="31"/>
                      <a:pt x="184" y="31"/>
                      <a:pt x="186" y="32"/>
                    </a:cubicBezTo>
                    <a:cubicBezTo>
                      <a:pt x="164" y="37"/>
                      <a:pt x="142" y="42"/>
                      <a:pt x="121" y="48"/>
                    </a:cubicBezTo>
                    <a:close/>
                    <a:moveTo>
                      <a:pt x="116" y="40"/>
                    </a:moveTo>
                    <a:cubicBezTo>
                      <a:pt x="107" y="42"/>
                      <a:pt x="98" y="45"/>
                      <a:pt x="89" y="48"/>
                    </a:cubicBezTo>
                    <a:cubicBezTo>
                      <a:pt x="85" y="49"/>
                      <a:pt x="80" y="51"/>
                      <a:pt x="76" y="52"/>
                    </a:cubicBezTo>
                    <a:cubicBezTo>
                      <a:pt x="73" y="52"/>
                      <a:pt x="71" y="53"/>
                      <a:pt x="69" y="53"/>
                    </a:cubicBezTo>
                    <a:cubicBezTo>
                      <a:pt x="68" y="54"/>
                      <a:pt x="66" y="54"/>
                      <a:pt x="66" y="54"/>
                    </a:cubicBezTo>
                    <a:cubicBezTo>
                      <a:pt x="66" y="53"/>
                      <a:pt x="67" y="53"/>
                      <a:pt x="67" y="53"/>
                    </a:cubicBezTo>
                    <a:cubicBezTo>
                      <a:pt x="70" y="51"/>
                      <a:pt x="73" y="51"/>
                      <a:pt x="76" y="50"/>
                    </a:cubicBezTo>
                    <a:cubicBezTo>
                      <a:pt x="80" y="49"/>
                      <a:pt x="85" y="48"/>
                      <a:pt x="90" y="46"/>
                    </a:cubicBezTo>
                    <a:cubicBezTo>
                      <a:pt x="99" y="44"/>
                      <a:pt x="108" y="42"/>
                      <a:pt x="118" y="39"/>
                    </a:cubicBezTo>
                    <a:cubicBezTo>
                      <a:pt x="126" y="36"/>
                      <a:pt x="135" y="33"/>
                      <a:pt x="144" y="31"/>
                    </a:cubicBezTo>
                    <a:cubicBezTo>
                      <a:pt x="151" y="29"/>
                      <a:pt x="159" y="27"/>
                      <a:pt x="165" y="24"/>
                    </a:cubicBezTo>
                    <a:cubicBezTo>
                      <a:pt x="166" y="24"/>
                      <a:pt x="166" y="23"/>
                      <a:pt x="166" y="23"/>
                    </a:cubicBezTo>
                    <a:cubicBezTo>
                      <a:pt x="167" y="24"/>
                      <a:pt x="169" y="25"/>
                      <a:pt x="171" y="25"/>
                    </a:cubicBezTo>
                    <a:cubicBezTo>
                      <a:pt x="152" y="30"/>
                      <a:pt x="134" y="34"/>
                      <a:pt x="116" y="40"/>
                    </a:cubicBezTo>
                    <a:close/>
                    <a:moveTo>
                      <a:pt x="72" y="47"/>
                    </a:moveTo>
                    <a:cubicBezTo>
                      <a:pt x="80" y="45"/>
                      <a:pt x="88" y="43"/>
                      <a:pt x="96" y="41"/>
                    </a:cubicBezTo>
                    <a:cubicBezTo>
                      <a:pt x="105" y="39"/>
                      <a:pt x="114" y="36"/>
                      <a:pt x="123" y="34"/>
                    </a:cubicBezTo>
                    <a:cubicBezTo>
                      <a:pt x="131" y="32"/>
                      <a:pt x="139" y="30"/>
                      <a:pt x="148" y="28"/>
                    </a:cubicBezTo>
                    <a:cubicBezTo>
                      <a:pt x="151" y="27"/>
                      <a:pt x="155" y="25"/>
                      <a:pt x="158" y="24"/>
                    </a:cubicBezTo>
                    <a:cubicBezTo>
                      <a:pt x="160" y="24"/>
                      <a:pt x="163" y="24"/>
                      <a:pt x="164" y="24"/>
                    </a:cubicBezTo>
                    <a:cubicBezTo>
                      <a:pt x="162" y="25"/>
                      <a:pt x="159" y="26"/>
                      <a:pt x="157" y="26"/>
                    </a:cubicBezTo>
                    <a:cubicBezTo>
                      <a:pt x="150" y="29"/>
                      <a:pt x="142" y="30"/>
                      <a:pt x="135" y="32"/>
                    </a:cubicBezTo>
                    <a:cubicBezTo>
                      <a:pt x="126" y="35"/>
                      <a:pt x="118" y="38"/>
                      <a:pt x="109" y="41"/>
                    </a:cubicBezTo>
                    <a:cubicBezTo>
                      <a:pt x="100" y="43"/>
                      <a:pt x="91" y="45"/>
                      <a:pt x="83" y="48"/>
                    </a:cubicBezTo>
                    <a:cubicBezTo>
                      <a:pt x="78" y="49"/>
                      <a:pt x="73" y="50"/>
                      <a:pt x="68" y="51"/>
                    </a:cubicBezTo>
                    <a:cubicBezTo>
                      <a:pt x="69" y="50"/>
                      <a:pt x="71" y="48"/>
                      <a:pt x="72" y="47"/>
                    </a:cubicBezTo>
                    <a:close/>
                    <a:moveTo>
                      <a:pt x="65" y="54"/>
                    </a:moveTo>
                    <a:cubicBezTo>
                      <a:pt x="72" y="55"/>
                      <a:pt x="79" y="52"/>
                      <a:pt x="84" y="50"/>
                    </a:cubicBezTo>
                    <a:cubicBezTo>
                      <a:pt x="95" y="47"/>
                      <a:pt x="104" y="44"/>
                      <a:pt x="114" y="41"/>
                    </a:cubicBezTo>
                    <a:cubicBezTo>
                      <a:pt x="124" y="38"/>
                      <a:pt x="133" y="36"/>
                      <a:pt x="143" y="33"/>
                    </a:cubicBezTo>
                    <a:cubicBezTo>
                      <a:pt x="148" y="32"/>
                      <a:pt x="153" y="31"/>
                      <a:pt x="157" y="30"/>
                    </a:cubicBezTo>
                    <a:cubicBezTo>
                      <a:pt x="160" y="29"/>
                      <a:pt x="162" y="28"/>
                      <a:pt x="165" y="28"/>
                    </a:cubicBezTo>
                    <a:cubicBezTo>
                      <a:pt x="165" y="28"/>
                      <a:pt x="165" y="28"/>
                      <a:pt x="165" y="28"/>
                    </a:cubicBezTo>
                    <a:cubicBezTo>
                      <a:pt x="157" y="31"/>
                      <a:pt x="149" y="32"/>
                      <a:pt x="140" y="34"/>
                    </a:cubicBezTo>
                    <a:cubicBezTo>
                      <a:pt x="130" y="36"/>
                      <a:pt x="120" y="40"/>
                      <a:pt x="110" y="43"/>
                    </a:cubicBezTo>
                    <a:cubicBezTo>
                      <a:pt x="100" y="46"/>
                      <a:pt x="90" y="49"/>
                      <a:pt x="81" y="52"/>
                    </a:cubicBezTo>
                    <a:cubicBezTo>
                      <a:pt x="74" y="54"/>
                      <a:pt x="67" y="56"/>
                      <a:pt x="61" y="59"/>
                    </a:cubicBezTo>
                    <a:cubicBezTo>
                      <a:pt x="62" y="57"/>
                      <a:pt x="64" y="56"/>
                      <a:pt x="65" y="54"/>
                    </a:cubicBezTo>
                    <a:close/>
                    <a:moveTo>
                      <a:pt x="58" y="62"/>
                    </a:moveTo>
                    <a:cubicBezTo>
                      <a:pt x="68" y="59"/>
                      <a:pt x="77" y="56"/>
                      <a:pt x="87" y="53"/>
                    </a:cubicBezTo>
                    <a:cubicBezTo>
                      <a:pt x="98" y="50"/>
                      <a:pt x="108" y="48"/>
                      <a:pt x="119" y="45"/>
                    </a:cubicBezTo>
                    <a:cubicBezTo>
                      <a:pt x="130" y="42"/>
                      <a:pt x="141" y="40"/>
                      <a:pt x="151" y="37"/>
                    </a:cubicBezTo>
                    <a:cubicBezTo>
                      <a:pt x="157" y="36"/>
                      <a:pt x="162" y="34"/>
                      <a:pt x="167" y="33"/>
                    </a:cubicBezTo>
                    <a:cubicBezTo>
                      <a:pt x="169" y="33"/>
                      <a:pt x="170" y="33"/>
                      <a:pt x="171" y="33"/>
                    </a:cubicBezTo>
                    <a:cubicBezTo>
                      <a:pt x="151" y="39"/>
                      <a:pt x="130" y="42"/>
                      <a:pt x="110" y="49"/>
                    </a:cubicBezTo>
                    <a:cubicBezTo>
                      <a:pt x="99" y="52"/>
                      <a:pt x="89" y="56"/>
                      <a:pt x="78" y="59"/>
                    </a:cubicBezTo>
                    <a:cubicBezTo>
                      <a:pt x="73" y="60"/>
                      <a:pt x="68" y="62"/>
                      <a:pt x="63" y="63"/>
                    </a:cubicBezTo>
                    <a:cubicBezTo>
                      <a:pt x="60" y="64"/>
                      <a:pt x="57" y="65"/>
                      <a:pt x="55" y="66"/>
                    </a:cubicBezTo>
                    <a:cubicBezTo>
                      <a:pt x="56" y="64"/>
                      <a:pt x="57" y="63"/>
                      <a:pt x="58" y="62"/>
                    </a:cubicBezTo>
                    <a:close/>
                    <a:moveTo>
                      <a:pt x="52" y="68"/>
                    </a:moveTo>
                    <a:cubicBezTo>
                      <a:pt x="63" y="66"/>
                      <a:pt x="74" y="62"/>
                      <a:pt x="84" y="59"/>
                    </a:cubicBezTo>
                    <a:cubicBezTo>
                      <a:pt x="97" y="56"/>
                      <a:pt x="109" y="52"/>
                      <a:pt x="121" y="49"/>
                    </a:cubicBezTo>
                    <a:cubicBezTo>
                      <a:pt x="133" y="45"/>
                      <a:pt x="145" y="42"/>
                      <a:pt x="157" y="39"/>
                    </a:cubicBezTo>
                    <a:cubicBezTo>
                      <a:pt x="163" y="38"/>
                      <a:pt x="169" y="37"/>
                      <a:pt x="175" y="35"/>
                    </a:cubicBezTo>
                    <a:cubicBezTo>
                      <a:pt x="177" y="35"/>
                      <a:pt x="179" y="34"/>
                      <a:pt x="181" y="34"/>
                    </a:cubicBezTo>
                    <a:cubicBezTo>
                      <a:pt x="180" y="34"/>
                      <a:pt x="180" y="34"/>
                      <a:pt x="179" y="35"/>
                    </a:cubicBezTo>
                    <a:cubicBezTo>
                      <a:pt x="168" y="38"/>
                      <a:pt x="156" y="40"/>
                      <a:pt x="145" y="43"/>
                    </a:cubicBezTo>
                    <a:cubicBezTo>
                      <a:pt x="133" y="46"/>
                      <a:pt x="122" y="49"/>
                      <a:pt x="110" y="53"/>
                    </a:cubicBezTo>
                    <a:cubicBezTo>
                      <a:pt x="98" y="56"/>
                      <a:pt x="86" y="60"/>
                      <a:pt x="75" y="64"/>
                    </a:cubicBezTo>
                    <a:cubicBezTo>
                      <a:pt x="69" y="66"/>
                      <a:pt x="63" y="69"/>
                      <a:pt x="58" y="71"/>
                    </a:cubicBezTo>
                    <a:cubicBezTo>
                      <a:pt x="54" y="72"/>
                      <a:pt x="50" y="73"/>
                      <a:pt x="47" y="74"/>
                    </a:cubicBezTo>
                    <a:cubicBezTo>
                      <a:pt x="49" y="72"/>
                      <a:pt x="50" y="70"/>
                      <a:pt x="52" y="68"/>
                    </a:cubicBezTo>
                    <a:close/>
                    <a:moveTo>
                      <a:pt x="45" y="76"/>
                    </a:moveTo>
                    <a:cubicBezTo>
                      <a:pt x="56" y="73"/>
                      <a:pt x="67" y="70"/>
                      <a:pt x="78" y="67"/>
                    </a:cubicBezTo>
                    <a:cubicBezTo>
                      <a:pt x="91" y="63"/>
                      <a:pt x="103" y="59"/>
                      <a:pt x="116" y="55"/>
                    </a:cubicBezTo>
                    <a:cubicBezTo>
                      <a:pt x="140" y="48"/>
                      <a:pt x="165" y="41"/>
                      <a:pt x="190" y="34"/>
                    </a:cubicBezTo>
                    <a:cubicBezTo>
                      <a:pt x="192" y="35"/>
                      <a:pt x="193" y="36"/>
                      <a:pt x="195" y="36"/>
                    </a:cubicBezTo>
                    <a:cubicBezTo>
                      <a:pt x="168" y="42"/>
                      <a:pt x="142" y="49"/>
                      <a:pt x="117" y="57"/>
                    </a:cubicBezTo>
                    <a:cubicBezTo>
                      <a:pt x="104" y="61"/>
                      <a:pt x="91" y="65"/>
                      <a:pt x="78" y="68"/>
                    </a:cubicBezTo>
                    <a:cubicBezTo>
                      <a:pt x="66" y="72"/>
                      <a:pt x="54" y="74"/>
                      <a:pt x="43" y="79"/>
                    </a:cubicBezTo>
                    <a:cubicBezTo>
                      <a:pt x="43" y="78"/>
                      <a:pt x="44" y="77"/>
                      <a:pt x="45" y="76"/>
                    </a:cubicBezTo>
                    <a:close/>
                    <a:moveTo>
                      <a:pt x="42" y="80"/>
                    </a:moveTo>
                    <a:cubicBezTo>
                      <a:pt x="53" y="75"/>
                      <a:pt x="65" y="73"/>
                      <a:pt x="76" y="70"/>
                    </a:cubicBezTo>
                    <a:cubicBezTo>
                      <a:pt x="90" y="66"/>
                      <a:pt x="103" y="62"/>
                      <a:pt x="117" y="58"/>
                    </a:cubicBezTo>
                    <a:cubicBezTo>
                      <a:pt x="143" y="50"/>
                      <a:pt x="169" y="43"/>
                      <a:pt x="195" y="37"/>
                    </a:cubicBezTo>
                    <a:cubicBezTo>
                      <a:pt x="196" y="37"/>
                      <a:pt x="196" y="37"/>
                      <a:pt x="196" y="37"/>
                    </a:cubicBezTo>
                    <a:cubicBezTo>
                      <a:pt x="197" y="37"/>
                      <a:pt x="198" y="38"/>
                      <a:pt x="199" y="38"/>
                    </a:cubicBezTo>
                    <a:cubicBezTo>
                      <a:pt x="187" y="41"/>
                      <a:pt x="175" y="43"/>
                      <a:pt x="163" y="46"/>
                    </a:cubicBezTo>
                    <a:cubicBezTo>
                      <a:pt x="149" y="50"/>
                      <a:pt x="135" y="54"/>
                      <a:pt x="121" y="57"/>
                    </a:cubicBezTo>
                    <a:cubicBezTo>
                      <a:pt x="94" y="64"/>
                      <a:pt x="67" y="73"/>
                      <a:pt x="40" y="81"/>
                    </a:cubicBezTo>
                    <a:cubicBezTo>
                      <a:pt x="41" y="81"/>
                      <a:pt x="41" y="80"/>
                      <a:pt x="42" y="80"/>
                    </a:cubicBezTo>
                    <a:close/>
                    <a:moveTo>
                      <a:pt x="208" y="42"/>
                    </a:moveTo>
                    <a:cubicBezTo>
                      <a:pt x="180" y="47"/>
                      <a:pt x="153" y="56"/>
                      <a:pt x="125" y="62"/>
                    </a:cubicBezTo>
                    <a:cubicBezTo>
                      <a:pt x="98" y="69"/>
                      <a:pt x="72" y="76"/>
                      <a:pt x="45" y="83"/>
                    </a:cubicBezTo>
                    <a:cubicBezTo>
                      <a:pt x="47" y="83"/>
                      <a:pt x="48" y="82"/>
                      <a:pt x="50" y="82"/>
                    </a:cubicBezTo>
                    <a:cubicBezTo>
                      <a:pt x="57" y="80"/>
                      <a:pt x="65" y="78"/>
                      <a:pt x="72" y="75"/>
                    </a:cubicBezTo>
                    <a:cubicBezTo>
                      <a:pt x="86" y="71"/>
                      <a:pt x="101" y="67"/>
                      <a:pt x="116" y="62"/>
                    </a:cubicBezTo>
                    <a:cubicBezTo>
                      <a:pt x="130" y="58"/>
                      <a:pt x="144" y="54"/>
                      <a:pt x="159" y="50"/>
                    </a:cubicBezTo>
                    <a:cubicBezTo>
                      <a:pt x="173" y="47"/>
                      <a:pt x="187" y="44"/>
                      <a:pt x="201" y="39"/>
                    </a:cubicBezTo>
                    <a:cubicBezTo>
                      <a:pt x="203" y="40"/>
                      <a:pt x="206" y="41"/>
                      <a:pt x="208" y="42"/>
                    </a:cubicBezTo>
                    <a:close/>
                    <a:moveTo>
                      <a:pt x="39" y="82"/>
                    </a:moveTo>
                    <a:cubicBezTo>
                      <a:pt x="67" y="73"/>
                      <a:pt x="95" y="65"/>
                      <a:pt x="123" y="58"/>
                    </a:cubicBezTo>
                    <a:cubicBezTo>
                      <a:pt x="137" y="54"/>
                      <a:pt x="151" y="50"/>
                      <a:pt x="164" y="47"/>
                    </a:cubicBezTo>
                    <a:cubicBezTo>
                      <a:pt x="171" y="45"/>
                      <a:pt x="177" y="43"/>
                      <a:pt x="184" y="42"/>
                    </a:cubicBezTo>
                    <a:cubicBezTo>
                      <a:pt x="187" y="42"/>
                      <a:pt x="191" y="41"/>
                      <a:pt x="194" y="40"/>
                    </a:cubicBezTo>
                    <a:cubicBezTo>
                      <a:pt x="196" y="40"/>
                      <a:pt x="197" y="40"/>
                      <a:pt x="199" y="39"/>
                    </a:cubicBezTo>
                    <a:cubicBezTo>
                      <a:pt x="199" y="39"/>
                      <a:pt x="196" y="40"/>
                      <a:pt x="196" y="40"/>
                    </a:cubicBezTo>
                    <a:cubicBezTo>
                      <a:pt x="190" y="42"/>
                      <a:pt x="183" y="43"/>
                      <a:pt x="177" y="45"/>
                    </a:cubicBezTo>
                    <a:cubicBezTo>
                      <a:pt x="170" y="46"/>
                      <a:pt x="162" y="49"/>
                      <a:pt x="155" y="51"/>
                    </a:cubicBezTo>
                    <a:cubicBezTo>
                      <a:pt x="141" y="54"/>
                      <a:pt x="127" y="58"/>
                      <a:pt x="114" y="62"/>
                    </a:cubicBezTo>
                    <a:cubicBezTo>
                      <a:pt x="100" y="66"/>
                      <a:pt x="86" y="71"/>
                      <a:pt x="72" y="75"/>
                    </a:cubicBezTo>
                    <a:cubicBezTo>
                      <a:pt x="65" y="77"/>
                      <a:pt x="58" y="79"/>
                      <a:pt x="52" y="81"/>
                    </a:cubicBezTo>
                    <a:cubicBezTo>
                      <a:pt x="47" y="82"/>
                      <a:pt x="41" y="83"/>
                      <a:pt x="37" y="85"/>
                    </a:cubicBezTo>
                    <a:cubicBezTo>
                      <a:pt x="37" y="84"/>
                      <a:pt x="38" y="83"/>
                      <a:pt x="39" y="82"/>
                    </a:cubicBezTo>
                    <a:close/>
                    <a:moveTo>
                      <a:pt x="35" y="87"/>
                    </a:moveTo>
                    <a:cubicBezTo>
                      <a:pt x="64" y="79"/>
                      <a:pt x="93" y="71"/>
                      <a:pt x="121" y="64"/>
                    </a:cubicBezTo>
                    <a:cubicBezTo>
                      <a:pt x="151" y="57"/>
                      <a:pt x="180" y="48"/>
                      <a:pt x="209" y="43"/>
                    </a:cubicBezTo>
                    <a:cubicBezTo>
                      <a:pt x="210" y="43"/>
                      <a:pt x="212" y="44"/>
                      <a:pt x="213" y="44"/>
                    </a:cubicBezTo>
                    <a:cubicBezTo>
                      <a:pt x="206" y="46"/>
                      <a:pt x="200" y="48"/>
                      <a:pt x="194" y="49"/>
                    </a:cubicBezTo>
                    <a:cubicBezTo>
                      <a:pt x="186" y="51"/>
                      <a:pt x="178" y="53"/>
                      <a:pt x="170" y="54"/>
                    </a:cubicBezTo>
                    <a:cubicBezTo>
                      <a:pt x="155" y="57"/>
                      <a:pt x="139" y="61"/>
                      <a:pt x="123" y="64"/>
                    </a:cubicBezTo>
                    <a:cubicBezTo>
                      <a:pt x="108" y="68"/>
                      <a:pt x="92" y="72"/>
                      <a:pt x="77" y="77"/>
                    </a:cubicBezTo>
                    <a:cubicBezTo>
                      <a:pt x="69" y="79"/>
                      <a:pt x="62" y="81"/>
                      <a:pt x="54" y="83"/>
                    </a:cubicBezTo>
                    <a:cubicBezTo>
                      <a:pt x="47" y="85"/>
                      <a:pt x="40" y="86"/>
                      <a:pt x="33" y="89"/>
                    </a:cubicBezTo>
                    <a:cubicBezTo>
                      <a:pt x="34" y="88"/>
                      <a:pt x="35" y="87"/>
                      <a:pt x="35" y="87"/>
                    </a:cubicBezTo>
                    <a:close/>
                    <a:moveTo>
                      <a:pt x="32" y="90"/>
                    </a:moveTo>
                    <a:cubicBezTo>
                      <a:pt x="39" y="87"/>
                      <a:pt x="46" y="86"/>
                      <a:pt x="53" y="84"/>
                    </a:cubicBezTo>
                    <a:cubicBezTo>
                      <a:pt x="60" y="82"/>
                      <a:pt x="68" y="80"/>
                      <a:pt x="75" y="78"/>
                    </a:cubicBezTo>
                    <a:cubicBezTo>
                      <a:pt x="90" y="73"/>
                      <a:pt x="106" y="69"/>
                      <a:pt x="122" y="65"/>
                    </a:cubicBezTo>
                    <a:cubicBezTo>
                      <a:pt x="137" y="62"/>
                      <a:pt x="153" y="59"/>
                      <a:pt x="169" y="55"/>
                    </a:cubicBezTo>
                    <a:cubicBezTo>
                      <a:pt x="177" y="54"/>
                      <a:pt x="184" y="52"/>
                      <a:pt x="192" y="51"/>
                    </a:cubicBezTo>
                    <a:cubicBezTo>
                      <a:pt x="199" y="49"/>
                      <a:pt x="206" y="46"/>
                      <a:pt x="213" y="45"/>
                    </a:cubicBezTo>
                    <a:cubicBezTo>
                      <a:pt x="214" y="45"/>
                      <a:pt x="214" y="45"/>
                      <a:pt x="214" y="45"/>
                    </a:cubicBezTo>
                    <a:cubicBezTo>
                      <a:pt x="214" y="45"/>
                      <a:pt x="214" y="45"/>
                      <a:pt x="214" y="45"/>
                    </a:cubicBezTo>
                    <a:cubicBezTo>
                      <a:pt x="212" y="46"/>
                      <a:pt x="211" y="48"/>
                      <a:pt x="209" y="49"/>
                    </a:cubicBezTo>
                    <a:cubicBezTo>
                      <a:pt x="195" y="53"/>
                      <a:pt x="180" y="55"/>
                      <a:pt x="166" y="59"/>
                    </a:cubicBezTo>
                    <a:cubicBezTo>
                      <a:pt x="151" y="63"/>
                      <a:pt x="136" y="66"/>
                      <a:pt x="121" y="69"/>
                    </a:cubicBezTo>
                    <a:cubicBezTo>
                      <a:pt x="106" y="73"/>
                      <a:pt x="91" y="76"/>
                      <a:pt x="76" y="80"/>
                    </a:cubicBezTo>
                    <a:cubicBezTo>
                      <a:pt x="61" y="84"/>
                      <a:pt x="45" y="87"/>
                      <a:pt x="30" y="92"/>
                    </a:cubicBezTo>
                    <a:cubicBezTo>
                      <a:pt x="31" y="91"/>
                      <a:pt x="32" y="90"/>
                      <a:pt x="32" y="90"/>
                    </a:cubicBezTo>
                    <a:close/>
                    <a:moveTo>
                      <a:pt x="213" y="49"/>
                    </a:moveTo>
                    <a:cubicBezTo>
                      <a:pt x="213" y="49"/>
                      <a:pt x="213" y="49"/>
                      <a:pt x="214" y="49"/>
                    </a:cubicBezTo>
                    <a:cubicBezTo>
                      <a:pt x="213" y="49"/>
                      <a:pt x="213" y="50"/>
                      <a:pt x="213" y="50"/>
                    </a:cubicBezTo>
                    <a:cubicBezTo>
                      <a:pt x="213" y="50"/>
                      <a:pt x="213" y="50"/>
                      <a:pt x="213" y="50"/>
                    </a:cubicBezTo>
                    <a:cubicBezTo>
                      <a:pt x="208" y="55"/>
                      <a:pt x="204" y="60"/>
                      <a:pt x="200" y="64"/>
                    </a:cubicBezTo>
                    <a:cubicBezTo>
                      <a:pt x="190" y="75"/>
                      <a:pt x="180" y="85"/>
                      <a:pt x="171" y="95"/>
                    </a:cubicBezTo>
                    <a:cubicBezTo>
                      <a:pt x="169" y="97"/>
                      <a:pt x="168" y="98"/>
                      <a:pt x="167" y="99"/>
                    </a:cubicBezTo>
                    <a:cubicBezTo>
                      <a:pt x="182" y="82"/>
                      <a:pt x="197" y="65"/>
                      <a:pt x="213" y="49"/>
                    </a:cubicBezTo>
                    <a:close/>
                    <a:moveTo>
                      <a:pt x="147" y="83"/>
                    </a:moveTo>
                    <a:cubicBezTo>
                      <a:pt x="148" y="82"/>
                      <a:pt x="149" y="82"/>
                      <a:pt x="150" y="82"/>
                    </a:cubicBezTo>
                    <a:cubicBezTo>
                      <a:pt x="158" y="80"/>
                      <a:pt x="165" y="79"/>
                      <a:pt x="172" y="76"/>
                    </a:cubicBezTo>
                    <a:cubicBezTo>
                      <a:pt x="177" y="75"/>
                      <a:pt x="184" y="74"/>
                      <a:pt x="189" y="71"/>
                    </a:cubicBezTo>
                    <a:cubicBezTo>
                      <a:pt x="188" y="73"/>
                      <a:pt x="186" y="74"/>
                      <a:pt x="185" y="75"/>
                    </a:cubicBezTo>
                    <a:cubicBezTo>
                      <a:pt x="179" y="77"/>
                      <a:pt x="173" y="79"/>
                      <a:pt x="167" y="81"/>
                    </a:cubicBezTo>
                    <a:cubicBezTo>
                      <a:pt x="160" y="83"/>
                      <a:pt x="153" y="84"/>
                      <a:pt x="146" y="86"/>
                    </a:cubicBezTo>
                    <a:cubicBezTo>
                      <a:pt x="140" y="88"/>
                      <a:pt x="133" y="90"/>
                      <a:pt x="127" y="92"/>
                    </a:cubicBezTo>
                    <a:cubicBezTo>
                      <a:pt x="119" y="94"/>
                      <a:pt x="112" y="95"/>
                      <a:pt x="104" y="97"/>
                    </a:cubicBezTo>
                    <a:cubicBezTo>
                      <a:pt x="91" y="100"/>
                      <a:pt x="77" y="104"/>
                      <a:pt x="64" y="108"/>
                    </a:cubicBezTo>
                    <a:cubicBezTo>
                      <a:pt x="57" y="109"/>
                      <a:pt x="50" y="111"/>
                      <a:pt x="43" y="113"/>
                    </a:cubicBezTo>
                    <a:cubicBezTo>
                      <a:pt x="36" y="114"/>
                      <a:pt x="29" y="115"/>
                      <a:pt x="22" y="116"/>
                    </a:cubicBezTo>
                    <a:cubicBezTo>
                      <a:pt x="22" y="116"/>
                      <a:pt x="22" y="117"/>
                      <a:pt x="22" y="117"/>
                    </a:cubicBezTo>
                    <a:cubicBezTo>
                      <a:pt x="35" y="114"/>
                      <a:pt x="48" y="113"/>
                      <a:pt x="60" y="109"/>
                    </a:cubicBezTo>
                    <a:cubicBezTo>
                      <a:pt x="74" y="105"/>
                      <a:pt x="87" y="102"/>
                      <a:pt x="101" y="99"/>
                    </a:cubicBezTo>
                    <a:cubicBezTo>
                      <a:pt x="115" y="95"/>
                      <a:pt x="128" y="92"/>
                      <a:pt x="142" y="88"/>
                    </a:cubicBezTo>
                    <a:cubicBezTo>
                      <a:pt x="148" y="86"/>
                      <a:pt x="154" y="85"/>
                      <a:pt x="160" y="84"/>
                    </a:cubicBezTo>
                    <a:cubicBezTo>
                      <a:pt x="166" y="82"/>
                      <a:pt x="171" y="81"/>
                      <a:pt x="177" y="79"/>
                    </a:cubicBezTo>
                    <a:cubicBezTo>
                      <a:pt x="175" y="80"/>
                      <a:pt x="173" y="80"/>
                      <a:pt x="171" y="81"/>
                    </a:cubicBezTo>
                    <a:cubicBezTo>
                      <a:pt x="163" y="84"/>
                      <a:pt x="156" y="86"/>
                      <a:pt x="149" y="88"/>
                    </a:cubicBezTo>
                    <a:cubicBezTo>
                      <a:pt x="135" y="91"/>
                      <a:pt x="121" y="95"/>
                      <a:pt x="107" y="98"/>
                    </a:cubicBezTo>
                    <a:cubicBezTo>
                      <a:pt x="93" y="101"/>
                      <a:pt x="79" y="104"/>
                      <a:pt x="65" y="108"/>
                    </a:cubicBezTo>
                    <a:cubicBezTo>
                      <a:pt x="52" y="112"/>
                      <a:pt x="38" y="115"/>
                      <a:pt x="25" y="120"/>
                    </a:cubicBezTo>
                    <a:cubicBezTo>
                      <a:pt x="23" y="119"/>
                      <a:pt x="21" y="118"/>
                      <a:pt x="19" y="117"/>
                    </a:cubicBezTo>
                    <a:cubicBezTo>
                      <a:pt x="26" y="114"/>
                      <a:pt x="33" y="113"/>
                      <a:pt x="40" y="111"/>
                    </a:cubicBezTo>
                    <a:cubicBezTo>
                      <a:pt x="48" y="109"/>
                      <a:pt x="55" y="107"/>
                      <a:pt x="63" y="105"/>
                    </a:cubicBezTo>
                    <a:cubicBezTo>
                      <a:pt x="77" y="101"/>
                      <a:pt x="92" y="96"/>
                      <a:pt x="106" y="93"/>
                    </a:cubicBezTo>
                    <a:cubicBezTo>
                      <a:pt x="110" y="92"/>
                      <a:pt x="113" y="91"/>
                      <a:pt x="116" y="91"/>
                    </a:cubicBezTo>
                    <a:cubicBezTo>
                      <a:pt x="126" y="88"/>
                      <a:pt x="137" y="85"/>
                      <a:pt x="147" y="83"/>
                    </a:cubicBezTo>
                    <a:close/>
                    <a:moveTo>
                      <a:pt x="32" y="123"/>
                    </a:moveTo>
                    <a:cubicBezTo>
                      <a:pt x="32" y="123"/>
                      <a:pt x="32" y="123"/>
                      <a:pt x="32" y="123"/>
                    </a:cubicBezTo>
                    <a:cubicBezTo>
                      <a:pt x="30" y="122"/>
                      <a:pt x="28" y="122"/>
                      <a:pt x="26" y="121"/>
                    </a:cubicBezTo>
                    <a:cubicBezTo>
                      <a:pt x="48" y="118"/>
                      <a:pt x="68" y="112"/>
                      <a:pt x="89" y="107"/>
                    </a:cubicBezTo>
                    <a:cubicBezTo>
                      <a:pt x="82" y="109"/>
                      <a:pt x="75" y="111"/>
                      <a:pt x="68" y="113"/>
                    </a:cubicBezTo>
                    <a:cubicBezTo>
                      <a:pt x="56" y="116"/>
                      <a:pt x="45" y="119"/>
                      <a:pt x="34" y="123"/>
                    </a:cubicBezTo>
                    <a:cubicBezTo>
                      <a:pt x="33" y="122"/>
                      <a:pt x="33" y="123"/>
                      <a:pt x="32" y="123"/>
                    </a:cubicBezTo>
                    <a:close/>
                    <a:moveTo>
                      <a:pt x="38" y="127"/>
                    </a:moveTo>
                    <a:cubicBezTo>
                      <a:pt x="37" y="126"/>
                      <a:pt x="35" y="125"/>
                      <a:pt x="33" y="124"/>
                    </a:cubicBezTo>
                    <a:cubicBezTo>
                      <a:pt x="43" y="123"/>
                      <a:pt x="53" y="120"/>
                      <a:pt x="62" y="118"/>
                    </a:cubicBezTo>
                    <a:cubicBezTo>
                      <a:pt x="74" y="115"/>
                      <a:pt x="85" y="112"/>
                      <a:pt x="96" y="108"/>
                    </a:cubicBezTo>
                    <a:cubicBezTo>
                      <a:pt x="113" y="104"/>
                      <a:pt x="131" y="101"/>
                      <a:pt x="149" y="97"/>
                    </a:cubicBezTo>
                    <a:cubicBezTo>
                      <a:pt x="147" y="98"/>
                      <a:pt x="144" y="98"/>
                      <a:pt x="142" y="99"/>
                    </a:cubicBezTo>
                    <a:cubicBezTo>
                      <a:pt x="131" y="102"/>
                      <a:pt x="119" y="103"/>
                      <a:pt x="108" y="106"/>
                    </a:cubicBezTo>
                    <a:cubicBezTo>
                      <a:pt x="85" y="112"/>
                      <a:pt x="62" y="120"/>
                      <a:pt x="38" y="127"/>
                    </a:cubicBezTo>
                    <a:close/>
                    <a:moveTo>
                      <a:pt x="50" y="125"/>
                    </a:moveTo>
                    <a:cubicBezTo>
                      <a:pt x="55" y="123"/>
                      <a:pt x="61" y="123"/>
                      <a:pt x="66" y="121"/>
                    </a:cubicBezTo>
                    <a:cubicBezTo>
                      <a:pt x="77" y="119"/>
                      <a:pt x="88" y="115"/>
                      <a:pt x="99" y="112"/>
                    </a:cubicBezTo>
                    <a:cubicBezTo>
                      <a:pt x="117" y="106"/>
                      <a:pt x="136" y="103"/>
                      <a:pt x="154" y="99"/>
                    </a:cubicBezTo>
                    <a:cubicBezTo>
                      <a:pt x="152" y="100"/>
                      <a:pt x="150" y="101"/>
                      <a:pt x="147" y="102"/>
                    </a:cubicBezTo>
                    <a:cubicBezTo>
                      <a:pt x="140" y="104"/>
                      <a:pt x="132" y="106"/>
                      <a:pt x="125" y="108"/>
                    </a:cubicBezTo>
                    <a:cubicBezTo>
                      <a:pt x="110" y="111"/>
                      <a:pt x="95" y="116"/>
                      <a:pt x="81" y="120"/>
                    </a:cubicBezTo>
                    <a:cubicBezTo>
                      <a:pt x="77" y="122"/>
                      <a:pt x="73" y="123"/>
                      <a:pt x="68" y="124"/>
                    </a:cubicBezTo>
                    <a:cubicBezTo>
                      <a:pt x="68" y="124"/>
                      <a:pt x="68" y="124"/>
                      <a:pt x="68" y="124"/>
                    </a:cubicBezTo>
                    <a:cubicBezTo>
                      <a:pt x="60" y="125"/>
                      <a:pt x="53" y="126"/>
                      <a:pt x="46" y="130"/>
                    </a:cubicBezTo>
                    <a:cubicBezTo>
                      <a:pt x="44" y="129"/>
                      <a:pt x="42" y="128"/>
                      <a:pt x="40" y="127"/>
                    </a:cubicBezTo>
                    <a:cubicBezTo>
                      <a:pt x="43" y="127"/>
                      <a:pt x="47" y="126"/>
                      <a:pt x="50" y="125"/>
                    </a:cubicBezTo>
                    <a:close/>
                    <a:moveTo>
                      <a:pt x="47" y="131"/>
                    </a:moveTo>
                    <a:cubicBezTo>
                      <a:pt x="49" y="130"/>
                      <a:pt x="51" y="129"/>
                      <a:pt x="53" y="128"/>
                    </a:cubicBezTo>
                    <a:cubicBezTo>
                      <a:pt x="56" y="127"/>
                      <a:pt x="59" y="126"/>
                      <a:pt x="62" y="126"/>
                    </a:cubicBezTo>
                    <a:cubicBezTo>
                      <a:pt x="62" y="126"/>
                      <a:pt x="61" y="126"/>
                      <a:pt x="60" y="126"/>
                    </a:cubicBezTo>
                    <a:cubicBezTo>
                      <a:pt x="57" y="127"/>
                      <a:pt x="54" y="129"/>
                      <a:pt x="50" y="130"/>
                    </a:cubicBezTo>
                    <a:cubicBezTo>
                      <a:pt x="49" y="130"/>
                      <a:pt x="48" y="130"/>
                      <a:pt x="47" y="131"/>
                    </a:cubicBezTo>
                    <a:cubicBezTo>
                      <a:pt x="47" y="131"/>
                      <a:pt x="47" y="131"/>
                      <a:pt x="47" y="131"/>
                    </a:cubicBezTo>
                    <a:close/>
                    <a:moveTo>
                      <a:pt x="66" y="126"/>
                    </a:moveTo>
                    <a:cubicBezTo>
                      <a:pt x="67" y="125"/>
                      <a:pt x="68" y="125"/>
                      <a:pt x="69" y="125"/>
                    </a:cubicBezTo>
                    <a:cubicBezTo>
                      <a:pt x="69" y="125"/>
                      <a:pt x="69" y="125"/>
                      <a:pt x="69" y="125"/>
                    </a:cubicBezTo>
                    <a:cubicBezTo>
                      <a:pt x="77" y="124"/>
                      <a:pt x="84" y="122"/>
                      <a:pt x="92" y="120"/>
                    </a:cubicBezTo>
                    <a:cubicBezTo>
                      <a:pt x="107" y="117"/>
                      <a:pt x="122" y="114"/>
                      <a:pt x="137" y="110"/>
                    </a:cubicBezTo>
                    <a:cubicBezTo>
                      <a:pt x="137" y="110"/>
                      <a:pt x="138" y="110"/>
                      <a:pt x="138" y="110"/>
                    </a:cubicBezTo>
                    <a:cubicBezTo>
                      <a:pt x="111" y="119"/>
                      <a:pt x="83" y="124"/>
                      <a:pt x="56" y="134"/>
                    </a:cubicBezTo>
                    <a:cubicBezTo>
                      <a:pt x="55" y="134"/>
                      <a:pt x="55" y="134"/>
                      <a:pt x="55" y="134"/>
                    </a:cubicBezTo>
                    <a:cubicBezTo>
                      <a:pt x="52" y="133"/>
                      <a:pt x="50" y="132"/>
                      <a:pt x="48" y="131"/>
                    </a:cubicBezTo>
                    <a:cubicBezTo>
                      <a:pt x="54" y="129"/>
                      <a:pt x="60" y="127"/>
                      <a:pt x="66" y="126"/>
                    </a:cubicBezTo>
                    <a:close/>
                    <a:moveTo>
                      <a:pt x="109" y="158"/>
                    </a:moveTo>
                    <a:cubicBezTo>
                      <a:pt x="109" y="158"/>
                      <a:pt x="109" y="158"/>
                      <a:pt x="109" y="158"/>
                    </a:cubicBezTo>
                    <a:cubicBezTo>
                      <a:pt x="109" y="158"/>
                      <a:pt x="109" y="158"/>
                      <a:pt x="109" y="158"/>
                    </a:cubicBezTo>
                    <a:cubicBezTo>
                      <a:pt x="107" y="158"/>
                      <a:pt x="108" y="158"/>
                      <a:pt x="106" y="158"/>
                    </a:cubicBezTo>
                    <a:cubicBezTo>
                      <a:pt x="102" y="158"/>
                      <a:pt x="107" y="156"/>
                      <a:pt x="108" y="155"/>
                    </a:cubicBezTo>
                    <a:cubicBezTo>
                      <a:pt x="110" y="155"/>
                      <a:pt x="112" y="154"/>
                      <a:pt x="113" y="154"/>
                    </a:cubicBezTo>
                    <a:cubicBezTo>
                      <a:pt x="112" y="155"/>
                      <a:pt x="110" y="157"/>
                      <a:pt x="109" y="158"/>
                    </a:cubicBezTo>
                    <a:close/>
                    <a:moveTo>
                      <a:pt x="114" y="152"/>
                    </a:moveTo>
                    <a:cubicBezTo>
                      <a:pt x="111" y="152"/>
                      <a:pt x="109" y="153"/>
                      <a:pt x="106" y="154"/>
                    </a:cubicBezTo>
                    <a:cubicBezTo>
                      <a:pt x="104" y="155"/>
                      <a:pt x="103" y="155"/>
                      <a:pt x="101" y="155"/>
                    </a:cubicBezTo>
                    <a:cubicBezTo>
                      <a:pt x="95" y="157"/>
                      <a:pt x="101" y="154"/>
                      <a:pt x="102" y="154"/>
                    </a:cubicBezTo>
                    <a:cubicBezTo>
                      <a:pt x="108" y="152"/>
                      <a:pt x="114" y="150"/>
                      <a:pt x="119" y="148"/>
                    </a:cubicBezTo>
                    <a:cubicBezTo>
                      <a:pt x="118" y="149"/>
                      <a:pt x="116" y="151"/>
                      <a:pt x="114" y="152"/>
                    </a:cubicBezTo>
                    <a:close/>
                    <a:moveTo>
                      <a:pt x="121" y="146"/>
                    </a:moveTo>
                    <a:cubicBezTo>
                      <a:pt x="116" y="147"/>
                      <a:pt x="111" y="148"/>
                      <a:pt x="106" y="149"/>
                    </a:cubicBezTo>
                    <a:cubicBezTo>
                      <a:pt x="104" y="150"/>
                      <a:pt x="101" y="151"/>
                      <a:pt x="99" y="152"/>
                    </a:cubicBezTo>
                    <a:cubicBezTo>
                      <a:pt x="98" y="152"/>
                      <a:pt x="97" y="152"/>
                      <a:pt x="96" y="153"/>
                    </a:cubicBezTo>
                    <a:cubicBezTo>
                      <a:pt x="94" y="153"/>
                      <a:pt x="93" y="153"/>
                      <a:pt x="92" y="153"/>
                    </a:cubicBezTo>
                    <a:cubicBezTo>
                      <a:pt x="92" y="153"/>
                      <a:pt x="92" y="153"/>
                      <a:pt x="92" y="153"/>
                    </a:cubicBezTo>
                    <a:cubicBezTo>
                      <a:pt x="93" y="153"/>
                      <a:pt x="94" y="153"/>
                      <a:pt x="95" y="153"/>
                    </a:cubicBezTo>
                    <a:cubicBezTo>
                      <a:pt x="104" y="149"/>
                      <a:pt x="113" y="147"/>
                      <a:pt x="123" y="144"/>
                    </a:cubicBezTo>
                    <a:cubicBezTo>
                      <a:pt x="122" y="145"/>
                      <a:pt x="121" y="145"/>
                      <a:pt x="121" y="146"/>
                    </a:cubicBezTo>
                    <a:close/>
                    <a:moveTo>
                      <a:pt x="106" y="146"/>
                    </a:moveTo>
                    <a:cubicBezTo>
                      <a:pt x="103" y="147"/>
                      <a:pt x="99" y="147"/>
                      <a:pt x="96" y="148"/>
                    </a:cubicBezTo>
                    <a:cubicBezTo>
                      <a:pt x="94" y="148"/>
                      <a:pt x="93" y="149"/>
                      <a:pt x="92" y="149"/>
                    </a:cubicBezTo>
                    <a:cubicBezTo>
                      <a:pt x="91" y="149"/>
                      <a:pt x="83" y="151"/>
                      <a:pt x="88" y="149"/>
                    </a:cubicBezTo>
                    <a:cubicBezTo>
                      <a:pt x="102" y="145"/>
                      <a:pt x="117" y="141"/>
                      <a:pt x="131" y="136"/>
                    </a:cubicBezTo>
                    <a:cubicBezTo>
                      <a:pt x="128" y="138"/>
                      <a:pt x="126" y="140"/>
                      <a:pt x="124" y="142"/>
                    </a:cubicBezTo>
                    <a:cubicBezTo>
                      <a:pt x="118" y="144"/>
                      <a:pt x="112" y="145"/>
                      <a:pt x="106" y="146"/>
                    </a:cubicBezTo>
                    <a:close/>
                    <a:moveTo>
                      <a:pt x="132" y="134"/>
                    </a:moveTo>
                    <a:cubicBezTo>
                      <a:pt x="122" y="137"/>
                      <a:pt x="112" y="139"/>
                      <a:pt x="102" y="141"/>
                    </a:cubicBezTo>
                    <a:cubicBezTo>
                      <a:pt x="97" y="142"/>
                      <a:pt x="92" y="143"/>
                      <a:pt x="87" y="144"/>
                    </a:cubicBezTo>
                    <a:cubicBezTo>
                      <a:pt x="84" y="144"/>
                      <a:pt x="82" y="145"/>
                      <a:pt x="79" y="145"/>
                    </a:cubicBezTo>
                    <a:cubicBezTo>
                      <a:pt x="75" y="145"/>
                      <a:pt x="82" y="144"/>
                      <a:pt x="83" y="144"/>
                    </a:cubicBezTo>
                    <a:cubicBezTo>
                      <a:pt x="93" y="142"/>
                      <a:pt x="102" y="138"/>
                      <a:pt x="112" y="136"/>
                    </a:cubicBezTo>
                    <a:cubicBezTo>
                      <a:pt x="120" y="134"/>
                      <a:pt x="130" y="132"/>
                      <a:pt x="137" y="129"/>
                    </a:cubicBezTo>
                    <a:cubicBezTo>
                      <a:pt x="135" y="130"/>
                      <a:pt x="134" y="132"/>
                      <a:pt x="132" y="134"/>
                    </a:cubicBezTo>
                    <a:close/>
                    <a:moveTo>
                      <a:pt x="138" y="127"/>
                    </a:moveTo>
                    <a:cubicBezTo>
                      <a:pt x="138" y="127"/>
                      <a:pt x="138" y="127"/>
                      <a:pt x="138" y="127"/>
                    </a:cubicBezTo>
                    <a:cubicBezTo>
                      <a:pt x="126" y="131"/>
                      <a:pt x="114" y="133"/>
                      <a:pt x="102" y="135"/>
                    </a:cubicBezTo>
                    <a:cubicBezTo>
                      <a:pt x="96" y="137"/>
                      <a:pt x="89" y="138"/>
                      <a:pt x="82" y="139"/>
                    </a:cubicBezTo>
                    <a:cubicBezTo>
                      <a:pt x="79" y="140"/>
                      <a:pt x="75" y="141"/>
                      <a:pt x="72" y="141"/>
                    </a:cubicBezTo>
                    <a:cubicBezTo>
                      <a:pt x="71" y="141"/>
                      <a:pt x="66" y="142"/>
                      <a:pt x="71" y="140"/>
                    </a:cubicBezTo>
                    <a:cubicBezTo>
                      <a:pt x="72" y="140"/>
                      <a:pt x="73" y="140"/>
                      <a:pt x="74" y="140"/>
                    </a:cubicBezTo>
                    <a:cubicBezTo>
                      <a:pt x="87" y="137"/>
                      <a:pt x="99" y="134"/>
                      <a:pt x="112" y="130"/>
                    </a:cubicBezTo>
                    <a:cubicBezTo>
                      <a:pt x="122" y="127"/>
                      <a:pt x="134" y="126"/>
                      <a:pt x="144" y="121"/>
                    </a:cubicBezTo>
                    <a:cubicBezTo>
                      <a:pt x="142" y="123"/>
                      <a:pt x="140" y="125"/>
                      <a:pt x="138" y="127"/>
                    </a:cubicBezTo>
                    <a:close/>
                    <a:moveTo>
                      <a:pt x="145" y="119"/>
                    </a:moveTo>
                    <a:cubicBezTo>
                      <a:pt x="145" y="120"/>
                      <a:pt x="145" y="120"/>
                      <a:pt x="144" y="120"/>
                    </a:cubicBezTo>
                    <a:cubicBezTo>
                      <a:pt x="144" y="119"/>
                      <a:pt x="143" y="120"/>
                      <a:pt x="142" y="121"/>
                    </a:cubicBezTo>
                    <a:cubicBezTo>
                      <a:pt x="137" y="123"/>
                      <a:pt x="132" y="124"/>
                      <a:pt x="128" y="125"/>
                    </a:cubicBezTo>
                    <a:cubicBezTo>
                      <a:pt x="127" y="125"/>
                      <a:pt x="127" y="125"/>
                      <a:pt x="127" y="125"/>
                    </a:cubicBezTo>
                    <a:cubicBezTo>
                      <a:pt x="126" y="126"/>
                      <a:pt x="125" y="126"/>
                      <a:pt x="125" y="126"/>
                    </a:cubicBezTo>
                    <a:cubicBezTo>
                      <a:pt x="118" y="128"/>
                      <a:pt x="111" y="129"/>
                      <a:pt x="104" y="130"/>
                    </a:cubicBezTo>
                    <a:cubicBezTo>
                      <a:pt x="96" y="132"/>
                      <a:pt x="88" y="133"/>
                      <a:pt x="80" y="135"/>
                    </a:cubicBezTo>
                    <a:cubicBezTo>
                      <a:pt x="77" y="135"/>
                      <a:pt x="73" y="136"/>
                      <a:pt x="70" y="136"/>
                    </a:cubicBezTo>
                    <a:cubicBezTo>
                      <a:pt x="69" y="137"/>
                      <a:pt x="68" y="137"/>
                      <a:pt x="68" y="137"/>
                    </a:cubicBezTo>
                    <a:cubicBezTo>
                      <a:pt x="82" y="132"/>
                      <a:pt x="96" y="128"/>
                      <a:pt x="110" y="124"/>
                    </a:cubicBezTo>
                    <a:cubicBezTo>
                      <a:pt x="116" y="122"/>
                      <a:pt x="122" y="120"/>
                      <a:pt x="128" y="118"/>
                    </a:cubicBezTo>
                    <a:cubicBezTo>
                      <a:pt x="133" y="117"/>
                      <a:pt x="137" y="115"/>
                      <a:pt x="142" y="114"/>
                    </a:cubicBezTo>
                    <a:cubicBezTo>
                      <a:pt x="145" y="113"/>
                      <a:pt x="148" y="112"/>
                      <a:pt x="152" y="111"/>
                    </a:cubicBezTo>
                    <a:cubicBezTo>
                      <a:pt x="152" y="111"/>
                      <a:pt x="152" y="111"/>
                      <a:pt x="153" y="111"/>
                    </a:cubicBezTo>
                    <a:cubicBezTo>
                      <a:pt x="150" y="114"/>
                      <a:pt x="148" y="117"/>
                      <a:pt x="145" y="119"/>
                    </a:cubicBezTo>
                    <a:close/>
                    <a:moveTo>
                      <a:pt x="154" y="110"/>
                    </a:moveTo>
                    <a:cubicBezTo>
                      <a:pt x="149" y="111"/>
                      <a:pt x="144" y="113"/>
                      <a:pt x="140" y="114"/>
                    </a:cubicBezTo>
                    <a:cubicBezTo>
                      <a:pt x="138" y="115"/>
                      <a:pt x="136" y="115"/>
                      <a:pt x="134" y="115"/>
                    </a:cubicBezTo>
                    <a:cubicBezTo>
                      <a:pt x="132" y="116"/>
                      <a:pt x="131" y="116"/>
                      <a:pt x="129" y="117"/>
                    </a:cubicBezTo>
                    <a:cubicBezTo>
                      <a:pt x="120" y="119"/>
                      <a:pt x="112" y="121"/>
                      <a:pt x="103" y="123"/>
                    </a:cubicBezTo>
                    <a:cubicBezTo>
                      <a:pt x="95" y="125"/>
                      <a:pt x="86" y="128"/>
                      <a:pt x="77" y="130"/>
                    </a:cubicBezTo>
                    <a:cubicBezTo>
                      <a:pt x="73" y="130"/>
                      <a:pt x="69" y="132"/>
                      <a:pt x="65" y="133"/>
                    </a:cubicBezTo>
                    <a:cubicBezTo>
                      <a:pt x="63" y="133"/>
                      <a:pt x="60" y="134"/>
                      <a:pt x="58" y="134"/>
                    </a:cubicBezTo>
                    <a:cubicBezTo>
                      <a:pt x="53" y="135"/>
                      <a:pt x="60" y="133"/>
                      <a:pt x="61" y="133"/>
                    </a:cubicBezTo>
                    <a:cubicBezTo>
                      <a:pt x="78" y="128"/>
                      <a:pt x="96" y="123"/>
                      <a:pt x="113" y="118"/>
                    </a:cubicBezTo>
                    <a:cubicBezTo>
                      <a:pt x="122" y="116"/>
                      <a:pt x="131" y="113"/>
                      <a:pt x="139" y="110"/>
                    </a:cubicBezTo>
                    <a:cubicBezTo>
                      <a:pt x="146" y="108"/>
                      <a:pt x="153" y="107"/>
                      <a:pt x="159" y="104"/>
                    </a:cubicBezTo>
                    <a:cubicBezTo>
                      <a:pt x="159" y="104"/>
                      <a:pt x="159" y="104"/>
                      <a:pt x="159" y="104"/>
                    </a:cubicBezTo>
                    <a:cubicBezTo>
                      <a:pt x="158" y="106"/>
                      <a:pt x="156" y="108"/>
                      <a:pt x="154" y="110"/>
                    </a:cubicBezTo>
                    <a:close/>
                    <a:moveTo>
                      <a:pt x="75" y="131"/>
                    </a:moveTo>
                    <a:cubicBezTo>
                      <a:pt x="84" y="129"/>
                      <a:pt x="92" y="127"/>
                      <a:pt x="100" y="125"/>
                    </a:cubicBezTo>
                    <a:cubicBezTo>
                      <a:pt x="106" y="124"/>
                      <a:pt x="111" y="122"/>
                      <a:pt x="117" y="121"/>
                    </a:cubicBezTo>
                    <a:cubicBezTo>
                      <a:pt x="114" y="122"/>
                      <a:pt x="112" y="122"/>
                      <a:pt x="110" y="123"/>
                    </a:cubicBezTo>
                    <a:cubicBezTo>
                      <a:pt x="101" y="126"/>
                      <a:pt x="93" y="128"/>
                      <a:pt x="85" y="130"/>
                    </a:cubicBezTo>
                    <a:cubicBezTo>
                      <a:pt x="78" y="133"/>
                      <a:pt x="71" y="135"/>
                      <a:pt x="63" y="137"/>
                    </a:cubicBezTo>
                    <a:cubicBezTo>
                      <a:pt x="63" y="137"/>
                      <a:pt x="63" y="137"/>
                      <a:pt x="62" y="138"/>
                    </a:cubicBezTo>
                    <a:cubicBezTo>
                      <a:pt x="62" y="138"/>
                      <a:pt x="62" y="138"/>
                      <a:pt x="62" y="138"/>
                    </a:cubicBezTo>
                    <a:cubicBezTo>
                      <a:pt x="61" y="138"/>
                      <a:pt x="61" y="137"/>
                      <a:pt x="60" y="137"/>
                    </a:cubicBezTo>
                    <a:cubicBezTo>
                      <a:pt x="59" y="136"/>
                      <a:pt x="57" y="136"/>
                      <a:pt x="56" y="135"/>
                    </a:cubicBezTo>
                    <a:cubicBezTo>
                      <a:pt x="62" y="134"/>
                      <a:pt x="69" y="132"/>
                      <a:pt x="75" y="131"/>
                    </a:cubicBezTo>
                    <a:close/>
                    <a:moveTo>
                      <a:pt x="104" y="131"/>
                    </a:moveTo>
                    <a:cubicBezTo>
                      <a:pt x="106" y="131"/>
                      <a:pt x="108" y="130"/>
                      <a:pt x="110" y="130"/>
                    </a:cubicBezTo>
                    <a:cubicBezTo>
                      <a:pt x="108" y="130"/>
                      <a:pt x="106" y="131"/>
                      <a:pt x="104" y="131"/>
                    </a:cubicBezTo>
                    <a:cubicBezTo>
                      <a:pt x="97" y="133"/>
                      <a:pt x="90" y="135"/>
                      <a:pt x="83" y="137"/>
                    </a:cubicBezTo>
                    <a:cubicBezTo>
                      <a:pt x="80" y="137"/>
                      <a:pt x="77" y="138"/>
                      <a:pt x="74" y="139"/>
                    </a:cubicBezTo>
                    <a:cubicBezTo>
                      <a:pt x="72" y="139"/>
                      <a:pt x="70" y="140"/>
                      <a:pt x="68" y="141"/>
                    </a:cubicBezTo>
                    <a:cubicBezTo>
                      <a:pt x="66" y="140"/>
                      <a:pt x="65" y="139"/>
                      <a:pt x="63" y="138"/>
                    </a:cubicBezTo>
                    <a:cubicBezTo>
                      <a:pt x="77" y="136"/>
                      <a:pt x="90" y="134"/>
                      <a:pt x="104" y="131"/>
                    </a:cubicBezTo>
                    <a:close/>
                    <a:moveTo>
                      <a:pt x="102" y="136"/>
                    </a:moveTo>
                    <a:cubicBezTo>
                      <a:pt x="113" y="134"/>
                      <a:pt x="124" y="132"/>
                      <a:pt x="135" y="129"/>
                    </a:cubicBezTo>
                    <a:cubicBezTo>
                      <a:pt x="133" y="130"/>
                      <a:pt x="132" y="130"/>
                      <a:pt x="130" y="131"/>
                    </a:cubicBezTo>
                    <a:cubicBezTo>
                      <a:pt x="128" y="131"/>
                      <a:pt x="125" y="132"/>
                      <a:pt x="123" y="132"/>
                    </a:cubicBezTo>
                    <a:cubicBezTo>
                      <a:pt x="118" y="134"/>
                      <a:pt x="112" y="135"/>
                      <a:pt x="107" y="136"/>
                    </a:cubicBezTo>
                    <a:cubicBezTo>
                      <a:pt x="101" y="137"/>
                      <a:pt x="96" y="139"/>
                      <a:pt x="90" y="141"/>
                    </a:cubicBezTo>
                    <a:cubicBezTo>
                      <a:pt x="86" y="143"/>
                      <a:pt x="81" y="143"/>
                      <a:pt x="76" y="145"/>
                    </a:cubicBezTo>
                    <a:cubicBezTo>
                      <a:pt x="74" y="144"/>
                      <a:pt x="72" y="143"/>
                      <a:pt x="70" y="142"/>
                    </a:cubicBezTo>
                    <a:cubicBezTo>
                      <a:pt x="81" y="141"/>
                      <a:pt x="91" y="138"/>
                      <a:pt x="102" y="136"/>
                    </a:cubicBezTo>
                    <a:close/>
                    <a:moveTo>
                      <a:pt x="99" y="143"/>
                    </a:moveTo>
                    <a:cubicBezTo>
                      <a:pt x="108" y="141"/>
                      <a:pt x="117" y="138"/>
                      <a:pt x="127" y="136"/>
                    </a:cubicBezTo>
                    <a:cubicBezTo>
                      <a:pt x="127" y="136"/>
                      <a:pt x="128" y="136"/>
                      <a:pt x="128" y="136"/>
                    </a:cubicBezTo>
                    <a:cubicBezTo>
                      <a:pt x="127" y="136"/>
                      <a:pt x="126" y="137"/>
                      <a:pt x="125" y="137"/>
                    </a:cubicBezTo>
                    <a:cubicBezTo>
                      <a:pt x="121" y="139"/>
                      <a:pt x="116" y="140"/>
                      <a:pt x="112" y="142"/>
                    </a:cubicBezTo>
                    <a:cubicBezTo>
                      <a:pt x="107" y="143"/>
                      <a:pt x="102" y="144"/>
                      <a:pt x="98" y="146"/>
                    </a:cubicBezTo>
                    <a:cubicBezTo>
                      <a:pt x="94" y="147"/>
                      <a:pt x="89" y="148"/>
                      <a:pt x="85" y="150"/>
                    </a:cubicBezTo>
                    <a:cubicBezTo>
                      <a:pt x="83" y="148"/>
                      <a:pt x="80" y="147"/>
                      <a:pt x="78" y="146"/>
                    </a:cubicBezTo>
                    <a:cubicBezTo>
                      <a:pt x="85" y="146"/>
                      <a:pt x="92" y="144"/>
                      <a:pt x="99" y="143"/>
                    </a:cubicBezTo>
                    <a:close/>
                    <a:moveTo>
                      <a:pt x="101" y="148"/>
                    </a:moveTo>
                    <a:cubicBezTo>
                      <a:pt x="106" y="147"/>
                      <a:pt x="111" y="146"/>
                      <a:pt x="117" y="145"/>
                    </a:cubicBezTo>
                    <a:cubicBezTo>
                      <a:pt x="115" y="145"/>
                      <a:pt x="114" y="146"/>
                      <a:pt x="112" y="146"/>
                    </a:cubicBezTo>
                    <a:cubicBezTo>
                      <a:pt x="105" y="148"/>
                      <a:pt x="99" y="150"/>
                      <a:pt x="92" y="153"/>
                    </a:cubicBezTo>
                    <a:cubicBezTo>
                      <a:pt x="92" y="153"/>
                      <a:pt x="91" y="153"/>
                      <a:pt x="91" y="153"/>
                    </a:cubicBezTo>
                    <a:cubicBezTo>
                      <a:pt x="90" y="152"/>
                      <a:pt x="89" y="151"/>
                      <a:pt x="87" y="151"/>
                    </a:cubicBezTo>
                    <a:cubicBezTo>
                      <a:pt x="92" y="150"/>
                      <a:pt x="97" y="148"/>
                      <a:pt x="101" y="148"/>
                    </a:cubicBezTo>
                    <a:close/>
                    <a:moveTo>
                      <a:pt x="104" y="151"/>
                    </a:moveTo>
                    <a:cubicBezTo>
                      <a:pt x="108" y="149"/>
                      <a:pt x="113" y="148"/>
                      <a:pt x="118" y="147"/>
                    </a:cubicBezTo>
                    <a:cubicBezTo>
                      <a:pt x="123" y="146"/>
                      <a:pt x="115" y="149"/>
                      <a:pt x="115" y="149"/>
                    </a:cubicBezTo>
                    <a:cubicBezTo>
                      <a:pt x="113" y="150"/>
                      <a:pt x="110" y="150"/>
                      <a:pt x="108" y="151"/>
                    </a:cubicBezTo>
                    <a:cubicBezTo>
                      <a:pt x="104" y="152"/>
                      <a:pt x="100" y="153"/>
                      <a:pt x="97" y="155"/>
                    </a:cubicBezTo>
                    <a:cubicBezTo>
                      <a:pt x="97" y="155"/>
                      <a:pt x="97" y="155"/>
                      <a:pt x="97" y="156"/>
                    </a:cubicBezTo>
                    <a:cubicBezTo>
                      <a:pt x="96" y="155"/>
                      <a:pt x="94" y="154"/>
                      <a:pt x="93" y="154"/>
                    </a:cubicBezTo>
                    <a:cubicBezTo>
                      <a:pt x="97" y="153"/>
                      <a:pt x="100" y="152"/>
                      <a:pt x="104" y="151"/>
                    </a:cubicBezTo>
                    <a:close/>
                    <a:moveTo>
                      <a:pt x="105" y="155"/>
                    </a:moveTo>
                    <a:cubicBezTo>
                      <a:pt x="106" y="155"/>
                      <a:pt x="107" y="154"/>
                      <a:pt x="109" y="154"/>
                    </a:cubicBezTo>
                    <a:cubicBezTo>
                      <a:pt x="109" y="154"/>
                      <a:pt x="115" y="152"/>
                      <a:pt x="113" y="153"/>
                    </a:cubicBezTo>
                    <a:cubicBezTo>
                      <a:pt x="109" y="155"/>
                      <a:pt x="105" y="155"/>
                      <a:pt x="103" y="158"/>
                    </a:cubicBezTo>
                    <a:cubicBezTo>
                      <a:pt x="103" y="158"/>
                      <a:pt x="103" y="158"/>
                      <a:pt x="103" y="158"/>
                    </a:cubicBezTo>
                    <a:cubicBezTo>
                      <a:pt x="101" y="158"/>
                      <a:pt x="100" y="157"/>
                      <a:pt x="98" y="156"/>
                    </a:cubicBezTo>
                    <a:cubicBezTo>
                      <a:pt x="100" y="156"/>
                      <a:pt x="102" y="156"/>
                      <a:pt x="105" y="155"/>
                    </a:cubicBezTo>
                    <a:close/>
                    <a:moveTo>
                      <a:pt x="103" y="159"/>
                    </a:moveTo>
                    <a:cubicBezTo>
                      <a:pt x="103" y="159"/>
                      <a:pt x="107" y="158"/>
                      <a:pt x="107" y="159"/>
                    </a:cubicBezTo>
                    <a:cubicBezTo>
                      <a:pt x="107" y="160"/>
                      <a:pt x="106" y="160"/>
                      <a:pt x="106" y="161"/>
                    </a:cubicBezTo>
                    <a:cubicBezTo>
                      <a:pt x="105" y="160"/>
                      <a:pt x="104" y="159"/>
                      <a:pt x="103" y="159"/>
                    </a:cubicBezTo>
                    <a:cubicBezTo>
                      <a:pt x="103" y="159"/>
                      <a:pt x="103" y="159"/>
                      <a:pt x="103" y="159"/>
                    </a:cubicBezTo>
                    <a:close/>
                    <a:moveTo>
                      <a:pt x="161" y="102"/>
                    </a:moveTo>
                    <a:cubicBezTo>
                      <a:pt x="141" y="110"/>
                      <a:pt x="120" y="113"/>
                      <a:pt x="99" y="118"/>
                    </a:cubicBezTo>
                    <a:cubicBezTo>
                      <a:pt x="91" y="120"/>
                      <a:pt x="83" y="122"/>
                      <a:pt x="75" y="123"/>
                    </a:cubicBezTo>
                    <a:cubicBezTo>
                      <a:pt x="79" y="122"/>
                      <a:pt x="84" y="120"/>
                      <a:pt x="88" y="119"/>
                    </a:cubicBezTo>
                    <a:cubicBezTo>
                      <a:pt x="103" y="114"/>
                      <a:pt x="117" y="110"/>
                      <a:pt x="132" y="106"/>
                    </a:cubicBezTo>
                    <a:cubicBezTo>
                      <a:pt x="139" y="105"/>
                      <a:pt x="146" y="103"/>
                      <a:pt x="153" y="101"/>
                    </a:cubicBezTo>
                    <a:cubicBezTo>
                      <a:pt x="156" y="100"/>
                      <a:pt x="159" y="99"/>
                      <a:pt x="162" y="97"/>
                    </a:cubicBezTo>
                    <a:cubicBezTo>
                      <a:pt x="163" y="97"/>
                      <a:pt x="163" y="97"/>
                      <a:pt x="164" y="97"/>
                    </a:cubicBezTo>
                    <a:cubicBezTo>
                      <a:pt x="165" y="97"/>
                      <a:pt x="166" y="97"/>
                      <a:pt x="166" y="96"/>
                    </a:cubicBezTo>
                    <a:cubicBezTo>
                      <a:pt x="166" y="96"/>
                      <a:pt x="166" y="96"/>
                      <a:pt x="166" y="96"/>
                    </a:cubicBezTo>
                    <a:cubicBezTo>
                      <a:pt x="164" y="98"/>
                      <a:pt x="163" y="100"/>
                      <a:pt x="161" y="102"/>
                    </a:cubicBezTo>
                    <a:close/>
                    <a:moveTo>
                      <a:pt x="167" y="95"/>
                    </a:moveTo>
                    <a:cubicBezTo>
                      <a:pt x="167" y="95"/>
                      <a:pt x="167" y="95"/>
                      <a:pt x="167" y="95"/>
                    </a:cubicBezTo>
                    <a:cubicBezTo>
                      <a:pt x="165" y="96"/>
                      <a:pt x="163" y="96"/>
                      <a:pt x="161" y="97"/>
                    </a:cubicBezTo>
                    <a:cubicBezTo>
                      <a:pt x="160" y="97"/>
                      <a:pt x="159" y="97"/>
                      <a:pt x="158" y="98"/>
                    </a:cubicBezTo>
                    <a:cubicBezTo>
                      <a:pt x="143" y="101"/>
                      <a:pt x="128" y="103"/>
                      <a:pt x="113" y="107"/>
                    </a:cubicBezTo>
                    <a:cubicBezTo>
                      <a:pt x="98" y="111"/>
                      <a:pt x="84" y="115"/>
                      <a:pt x="69" y="120"/>
                    </a:cubicBezTo>
                    <a:cubicBezTo>
                      <a:pt x="64" y="121"/>
                      <a:pt x="59" y="122"/>
                      <a:pt x="54" y="123"/>
                    </a:cubicBezTo>
                    <a:cubicBezTo>
                      <a:pt x="69" y="118"/>
                      <a:pt x="83" y="114"/>
                      <a:pt x="98" y="110"/>
                    </a:cubicBezTo>
                    <a:cubicBezTo>
                      <a:pt x="112" y="106"/>
                      <a:pt x="127" y="103"/>
                      <a:pt x="142" y="100"/>
                    </a:cubicBezTo>
                    <a:cubicBezTo>
                      <a:pt x="151" y="98"/>
                      <a:pt x="159" y="95"/>
                      <a:pt x="167" y="93"/>
                    </a:cubicBezTo>
                    <a:cubicBezTo>
                      <a:pt x="168" y="93"/>
                      <a:pt x="169" y="93"/>
                      <a:pt x="169" y="93"/>
                    </a:cubicBezTo>
                    <a:cubicBezTo>
                      <a:pt x="169" y="93"/>
                      <a:pt x="170" y="92"/>
                      <a:pt x="170" y="92"/>
                    </a:cubicBezTo>
                    <a:cubicBezTo>
                      <a:pt x="169" y="93"/>
                      <a:pt x="168" y="94"/>
                      <a:pt x="167" y="95"/>
                    </a:cubicBezTo>
                    <a:close/>
                    <a:moveTo>
                      <a:pt x="171" y="91"/>
                    </a:moveTo>
                    <a:cubicBezTo>
                      <a:pt x="171" y="91"/>
                      <a:pt x="171" y="91"/>
                      <a:pt x="171" y="91"/>
                    </a:cubicBezTo>
                    <a:cubicBezTo>
                      <a:pt x="156" y="95"/>
                      <a:pt x="141" y="98"/>
                      <a:pt x="126" y="101"/>
                    </a:cubicBezTo>
                    <a:cubicBezTo>
                      <a:pt x="111" y="104"/>
                      <a:pt x="96" y="108"/>
                      <a:pt x="82" y="112"/>
                    </a:cubicBezTo>
                    <a:cubicBezTo>
                      <a:pt x="67" y="116"/>
                      <a:pt x="52" y="120"/>
                      <a:pt x="38" y="123"/>
                    </a:cubicBezTo>
                    <a:cubicBezTo>
                      <a:pt x="37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7" y="123"/>
                      <a:pt x="38" y="122"/>
                    </a:cubicBezTo>
                    <a:cubicBezTo>
                      <a:pt x="41" y="121"/>
                      <a:pt x="44" y="120"/>
                      <a:pt x="48" y="119"/>
                    </a:cubicBezTo>
                    <a:cubicBezTo>
                      <a:pt x="56" y="116"/>
                      <a:pt x="64" y="115"/>
                      <a:pt x="71" y="113"/>
                    </a:cubicBezTo>
                    <a:cubicBezTo>
                      <a:pt x="86" y="109"/>
                      <a:pt x="101" y="104"/>
                      <a:pt x="116" y="101"/>
                    </a:cubicBezTo>
                    <a:cubicBezTo>
                      <a:pt x="131" y="98"/>
                      <a:pt x="146" y="95"/>
                      <a:pt x="161" y="90"/>
                    </a:cubicBezTo>
                    <a:cubicBezTo>
                      <a:pt x="164" y="89"/>
                      <a:pt x="168" y="88"/>
                      <a:pt x="171" y="87"/>
                    </a:cubicBezTo>
                    <a:cubicBezTo>
                      <a:pt x="171" y="87"/>
                      <a:pt x="171" y="87"/>
                      <a:pt x="172" y="86"/>
                    </a:cubicBezTo>
                    <a:cubicBezTo>
                      <a:pt x="173" y="86"/>
                      <a:pt x="175" y="85"/>
                      <a:pt x="177" y="85"/>
                    </a:cubicBezTo>
                    <a:cubicBezTo>
                      <a:pt x="175" y="87"/>
                      <a:pt x="173" y="89"/>
                      <a:pt x="171" y="91"/>
                    </a:cubicBezTo>
                    <a:close/>
                    <a:moveTo>
                      <a:pt x="108" y="102"/>
                    </a:moveTo>
                    <a:cubicBezTo>
                      <a:pt x="118" y="99"/>
                      <a:pt x="128" y="97"/>
                      <a:pt x="139" y="95"/>
                    </a:cubicBezTo>
                    <a:cubicBezTo>
                      <a:pt x="144" y="94"/>
                      <a:pt x="148" y="93"/>
                      <a:pt x="153" y="92"/>
                    </a:cubicBezTo>
                    <a:cubicBezTo>
                      <a:pt x="150" y="93"/>
                      <a:pt x="146" y="94"/>
                      <a:pt x="143" y="95"/>
                    </a:cubicBezTo>
                    <a:cubicBezTo>
                      <a:pt x="131" y="97"/>
                      <a:pt x="119" y="100"/>
                      <a:pt x="108" y="102"/>
                    </a:cubicBezTo>
                    <a:close/>
                    <a:moveTo>
                      <a:pt x="177" y="84"/>
                    </a:moveTo>
                    <a:cubicBezTo>
                      <a:pt x="177" y="84"/>
                      <a:pt x="177" y="84"/>
                      <a:pt x="177" y="84"/>
                    </a:cubicBezTo>
                    <a:cubicBezTo>
                      <a:pt x="176" y="84"/>
                      <a:pt x="174" y="85"/>
                      <a:pt x="173" y="85"/>
                    </a:cubicBezTo>
                    <a:cubicBezTo>
                      <a:pt x="173" y="85"/>
                      <a:pt x="172" y="85"/>
                      <a:pt x="172" y="85"/>
                    </a:cubicBezTo>
                    <a:cubicBezTo>
                      <a:pt x="164" y="88"/>
                      <a:pt x="157" y="90"/>
                      <a:pt x="149" y="92"/>
                    </a:cubicBezTo>
                    <a:cubicBezTo>
                      <a:pt x="134" y="95"/>
                      <a:pt x="119" y="98"/>
                      <a:pt x="104" y="102"/>
                    </a:cubicBezTo>
                    <a:cubicBezTo>
                      <a:pt x="95" y="105"/>
                      <a:pt x="85" y="107"/>
                      <a:pt x="76" y="110"/>
                    </a:cubicBezTo>
                    <a:cubicBezTo>
                      <a:pt x="66" y="113"/>
                      <a:pt x="56" y="114"/>
                      <a:pt x="46" y="116"/>
                    </a:cubicBezTo>
                    <a:cubicBezTo>
                      <a:pt x="41" y="117"/>
                      <a:pt x="36" y="118"/>
                      <a:pt x="32" y="119"/>
                    </a:cubicBezTo>
                    <a:cubicBezTo>
                      <a:pt x="30" y="119"/>
                      <a:pt x="23" y="121"/>
                      <a:pt x="28" y="120"/>
                    </a:cubicBezTo>
                    <a:cubicBezTo>
                      <a:pt x="30" y="119"/>
                      <a:pt x="33" y="118"/>
                      <a:pt x="35" y="117"/>
                    </a:cubicBezTo>
                    <a:cubicBezTo>
                      <a:pt x="45" y="114"/>
                      <a:pt x="55" y="111"/>
                      <a:pt x="65" y="109"/>
                    </a:cubicBezTo>
                    <a:cubicBezTo>
                      <a:pt x="85" y="104"/>
                      <a:pt x="105" y="99"/>
                      <a:pt x="125" y="94"/>
                    </a:cubicBezTo>
                    <a:cubicBezTo>
                      <a:pt x="136" y="92"/>
                      <a:pt x="146" y="89"/>
                      <a:pt x="157" y="86"/>
                    </a:cubicBezTo>
                    <a:cubicBezTo>
                      <a:pt x="166" y="84"/>
                      <a:pt x="175" y="80"/>
                      <a:pt x="184" y="77"/>
                    </a:cubicBezTo>
                    <a:cubicBezTo>
                      <a:pt x="182" y="79"/>
                      <a:pt x="180" y="82"/>
                      <a:pt x="177" y="84"/>
                    </a:cubicBezTo>
                    <a:close/>
                    <a:moveTo>
                      <a:pt x="61" y="105"/>
                    </a:moveTo>
                    <a:cubicBezTo>
                      <a:pt x="54" y="107"/>
                      <a:pt x="47" y="108"/>
                      <a:pt x="40" y="110"/>
                    </a:cubicBezTo>
                    <a:cubicBezTo>
                      <a:pt x="33" y="112"/>
                      <a:pt x="26" y="113"/>
                      <a:pt x="20" y="116"/>
                    </a:cubicBezTo>
                    <a:cubicBezTo>
                      <a:pt x="19" y="116"/>
                      <a:pt x="19" y="116"/>
                      <a:pt x="18" y="117"/>
                    </a:cubicBezTo>
                    <a:cubicBezTo>
                      <a:pt x="16" y="116"/>
                      <a:pt x="14" y="114"/>
                      <a:pt x="12" y="113"/>
                    </a:cubicBezTo>
                    <a:cubicBezTo>
                      <a:pt x="18" y="113"/>
                      <a:pt x="23" y="111"/>
                      <a:pt x="29" y="109"/>
                    </a:cubicBezTo>
                    <a:cubicBezTo>
                      <a:pt x="36" y="107"/>
                      <a:pt x="43" y="105"/>
                      <a:pt x="51" y="103"/>
                    </a:cubicBezTo>
                    <a:cubicBezTo>
                      <a:pt x="65" y="100"/>
                      <a:pt x="79" y="98"/>
                      <a:pt x="93" y="95"/>
                    </a:cubicBezTo>
                    <a:cubicBezTo>
                      <a:pt x="82" y="98"/>
                      <a:pt x="72" y="102"/>
                      <a:pt x="61" y="105"/>
                    </a:cubicBezTo>
                    <a:close/>
                    <a:moveTo>
                      <a:pt x="58" y="139"/>
                    </a:moveTo>
                    <a:cubicBezTo>
                      <a:pt x="68" y="144"/>
                      <a:pt x="78" y="149"/>
                      <a:pt x="89" y="154"/>
                    </a:cubicBezTo>
                    <a:cubicBezTo>
                      <a:pt x="94" y="157"/>
                      <a:pt x="100" y="159"/>
                      <a:pt x="105" y="163"/>
                    </a:cubicBezTo>
                    <a:cubicBezTo>
                      <a:pt x="104" y="163"/>
                      <a:pt x="104" y="164"/>
                      <a:pt x="104" y="165"/>
                    </a:cubicBezTo>
                    <a:cubicBezTo>
                      <a:pt x="98" y="162"/>
                      <a:pt x="93" y="159"/>
                      <a:pt x="87" y="156"/>
                    </a:cubicBezTo>
                    <a:cubicBezTo>
                      <a:pt x="77" y="151"/>
                      <a:pt x="67" y="147"/>
                      <a:pt x="57" y="142"/>
                    </a:cubicBezTo>
                    <a:cubicBezTo>
                      <a:pt x="51" y="139"/>
                      <a:pt x="44" y="136"/>
                      <a:pt x="38" y="132"/>
                    </a:cubicBezTo>
                    <a:cubicBezTo>
                      <a:pt x="29" y="127"/>
                      <a:pt x="20" y="121"/>
                      <a:pt x="10" y="118"/>
                    </a:cubicBezTo>
                    <a:cubicBezTo>
                      <a:pt x="10" y="118"/>
                      <a:pt x="10" y="118"/>
                      <a:pt x="10" y="118"/>
                    </a:cubicBezTo>
                    <a:cubicBezTo>
                      <a:pt x="11" y="117"/>
                      <a:pt x="11" y="116"/>
                      <a:pt x="11" y="115"/>
                    </a:cubicBezTo>
                    <a:cubicBezTo>
                      <a:pt x="26" y="124"/>
                      <a:pt x="43" y="131"/>
                      <a:pt x="58" y="139"/>
                    </a:cubicBezTo>
                    <a:close/>
                    <a:moveTo>
                      <a:pt x="198" y="61"/>
                    </a:moveTo>
                    <a:cubicBezTo>
                      <a:pt x="198" y="61"/>
                      <a:pt x="198" y="62"/>
                      <a:pt x="198" y="62"/>
                    </a:cubicBezTo>
                    <a:cubicBezTo>
                      <a:pt x="183" y="64"/>
                      <a:pt x="168" y="68"/>
                      <a:pt x="153" y="70"/>
                    </a:cubicBezTo>
                    <a:cubicBezTo>
                      <a:pt x="138" y="73"/>
                      <a:pt x="122" y="76"/>
                      <a:pt x="107" y="80"/>
                    </a:cubicBezTo>
                    <a:cubicBezTo>
                      <a:pt x="92" y="83"/>
                      <a:pt x="77" y="88"/>
                      <a:pt x="62" y="92"/>
                    </a:cubicBezTo>
                    <a:cubicBezTo>
                      <a:pt x="54" y="94"/>
                      <a:pt x="47" y="96"/>
                      <a:pt x="40" y="98"/>
                    </a:cubicBezTo>
                    <a:cubicBezTo>
                      <a:pt x="37" y="99"/>
                      <a:pt x="35" y="100"/>
                      <a:pt x="32" y="100"/>
                    </a:cubicBezTo>
                    <a:cubicBezTo>
                      <a:pt x="42" y="97"/>
                      <a:pt x="51" y="94"/>
                      <a:pt x="61" y="91"/>
                    </a:cubicBezTo>
                    <a:cubicBezTo>
                      <a:pt x="76" y="86"/>
                      <a:pt x="90" y="82"/>
                      <a:pt x="105" y="79"/>
                    </a:cubicBezTo>
                    <a:cubicBezTo>
                      <a:pt x="120" y="75"/>
                      <a:pt x="135" y="71"/>
                      <a:pt x="150" y="68"/>
                    </a:cubicBezTo>
                    <a:cubicBezTo>
                      <a:pt x="164" y="66"/>
                      <a:pt x="178" y="64"/>
                      <a:pt x="192" y="60"/>
                    </a:cubicBezTo>
                    <a:cubicBezTo>
                      <a:pt x="196" y="60"/>
                      <a:pt x="199" y="58"/>
                      <a:pt x="202" y="57"/>
                    </a:cubicBezTo>
                    <a:cubicBezTo>
                      <a:pt x="201" y="58"/>
                      <a:pt x="200" y="60"/>
                      <a:pt x="198" y="61"/>
                    </a:cubicBezTo>
                    <a:close/>
                    <a:moveTo>
                      <a:pt x="190" y="70"/>
                    </a:moveTo>
                    <a:cubicBezTo>
                      <a:pt x="178" y="74"/>
                      <a:pt x="166" y="77"/>
                      <a:pt x="154" y="80"/>
                    </a:cubicBezTo>
                    <a:cubicBezTo>
                      <a:pt x="152" y="81"/>
                      <a:pt x="150" y="81"/>
                      <a:pt x="148" y="82"/>
                    </a:cubicBezTo>
                    <a:cubicBezTo>
                      <a:pt x="136" y="84"/>
                      <a:pt x="124" y="88"/>
                      <a:pt x="112" y="91"/>
                    </a:cubicBezTo>
                    <a:cubicBezTo>
                      <a:pt x="108" y="91"/>
                      <a:pt x="105" y="92"/>
                      <a:pt x="101" y="93"/>
                    </a:cubicBezTo>
                    <a:cubicBezTo>
                      <a:pt x="85" y="96"/>
                      <a:pt x="70" y="99"/>
                      <a:pt x="55" y="102"/>
                    </a:cubicBezTo>
                    <a:cubicBezTo>
                      <a:pt x="47" y="103"/>
                      <a:pt x="40" y="105"/>
                      <a:pt x="33" y="107"/>
                    </a:cubicBezTo>
                    <a:cubicBezTo>
                      <a:pt x="30" y="108"/>
                      <a:pt x="27" y="109"/>
                      <a:pt x="23" y="110"/>
                    </a:cubicBezTo>
                    <a:cubicBezTo>
                      <a:pt x="22" y="111"/>
                      <a:pt x="20" y="111"/>
                      <a:pt x="18" y="112"/>
                    </a:cubicBezTo>
                    <a:cubicBezTo>
                      <a:pt x="16" y="112"/>
                      <a:pt x="14" y="112"/>
                      <a:pt x="12" y="113"/>
                    </a:cubicBezTo>
                    <a:cubicBezTo>
                      <a:pt x="19" y="110"/>
                      <a:pt x="25" y="107"/>
                      <a:pt x="32" y="105"/>
                    </a:cubicBezTo>
                    <a:cubicBezTo>
                      <a:pt x="40" y="103"/>
                      <a:pt x="48" y="101"/>
                      <a:pt x="56" y="99"/>
                    </a:cubicBezTo>
                    <a:cubicBezTo>
                      <a:pt x="71" y="94"/>
                      <a:pt x="86" y="91"/>
                      <a:pt x="101" y="87"/>
                    </a:cubicBezTo>
                    <a:cubicBezTo>
                      <a:pt x="131" y="79"/>
                      <a:pt x="161" y="74"/>
                      <a:pt x="190" y="65"/>
                    </a:cubicBezTo>
                    <a:cubicBezTo>
                      <a:pt x="192" y="65"/>
                      <a:pt x="194" y="64"/>
                      <a:pt x="197" y="63"/>
                    </a:cubicBezTo>
                    <a:cubicBezTo>
                      <a:pt x="195" y="65"/>
                      <a:pt x="192" y="68"/>
                      <a:pt x="190" y="70"/>
                    </a:cubicBezTo>
                    <a:close/>
                    <a:moveTo>
                      <a:pt x="9" y="120"/>
                    </a:moveTo>
                    <a:cubicBezTo>
                      <a:pt x="10" y="120"/>
                      <a:pt x="10" y="120"/>
                      <a:pt x="10" y="120"/>
                    </a:cubicBezTo>
                    <a:cubicBezTo>
                      <a:pt x="19" y="124"/>
                      <a:pt x="29" y="130"/>
                      <a:pt x="38" y="135"/>
                    </a:cubicBezTo>
                    <a:cubicBezTo>
                      <a:pt x="44" y="138"/>
                      <a:pt x="51" y="141"/>
                      <a:pt x="57" y="144"/>
                    </a:cubicBezTo>
                    <a:cubicBezTo>
                      <a:pt x="67" y="149"/>
                      <a:pt x="77" y="154"/>
                      <a:pt x="87" y="159"/>
                    </a:cubicBezTo>
                    <a:cubicBezTo>
                      <a:pt x="92" y="162"/>
                      <a:pt x="98" y="165"/>
                      <a:pt x="103" y="167"/>
                    </a:cubicBezTo>
                    <a:cubicBezTo>
                      <a:pt x="103" y="168"/>
                      <a:pt x="103" y="169"/>
                      <a:pt x="102" y="170"/>
                    </a:cubicBezTo>
                    <a:cubicBezTo>
                      <a:pt x="86" y="162"/>
                      <a:pt x="70" y="154"/>
                      <a:pt x="53" y="147"/>
                    </a:cubicBezTo>
                    <a:cubicBezTo>
                      <a:pt x="38" y="139"/>
                      <a:pt x="23" y="132"/>
                      <a:pt x="9" y="124"/>
                    </a:cubicBezTo>
                    <a:cubicBezTo>
                      <a:pt x="9" y="122"/>
                      <a:pt x="9" y="121"/>
                      <a:pt x="9" y="120"/>
                    </a:cubicBezTo>
                    <a:close/>
                    <a:moveTo>
                      <a:pt x="106" y="167"/>
                    </a:moveTo>
                    <a:cubicBezTo>
                      <a:pt x="106" y="167"/>
                      <a:pt x="106" y="167"/>
                      <a:pt x="106" y="166"/>
                    </a:cubicBezTo>
                    <a:cubicBezTo>
                      <a:pt x="111" y="162"/>
                      <a:pt x="116" y="157"/>
                      <a:pt x="120" y="152"/>
                    </a:cubicBezTo>
                    <a:cubicBezTo>
                      <a:pt x="130" y="141"/>
                      <a:pt x="140" y="131"/>
                      <a:pt x="150" y="121"/>
                    </a:cubicBezTo>
                    <a:cubicBezTo>
                      <a:pt x="169" y="100"/>
                      <a:pt x="189" y="79"/>
                      <a:pt x="208" y="59"/>
                    </a:cubicBezTo>
                    <a:cubicBezTo>
                      <a:pt x="210" y="57"/>
                      <a:pt x="212" y="55"/>
                      <a:pt x="213" y="54"/>
                    </a:cubicBezTo>
                    <a:cubicBezTo>
                      <a:pt x="213" y="54"/>
                      <a:pt x="213" y="55"/>
                      <a:pt x="214" y="56"/>
                    </a:cubicBezTo>
                    <a:cubicBezTo>
                      <a:pt x="214" y="56"/>
                      <a:pt x="213" y="56"/>
                      <a:pt x="213" y="56"/>
                    </a:cubicBezTo>
                    <a:cubicBezTo>
                      <a:pt x="205" y="64"/>
                      <a:pt x="197" y="73"/>
                      <a:pt x="189" y="82"/>
                    </a:cubicBezTo>
                    <a:cubicBezTo>
                      <a:pt x="182" y="90"/>
                      <a:pt x="174" y="98"/>
                      <a:pt x="166" y="106"/>
                    </a:cubicBezTo>
                    <a:cubicBezTo>
                      <a:pt x="148" y="125"/>
                      <a:pt x="130" y="144"/>
                      <a:pt x="112" y="163"/>
                    </a:cubicBezTo>
                    <a:cubicBezTo>
                      <a:pt x="110" y="165"/>
                      <a:pt x="107" y="168"/>
                      <a:pt x="105" y="171"/>
                    </a:cubicBezTo>
                    <a:cubicBezTo>
                      <a:pt x="105" y="169"/>
                      <a:pt x="105" y="168"/>
                      <a:pt x="106" y="167"/>
                    </a:cubicBezTo>
                    <a:close/>
                    <a:moveTo>
                      <a:pt x="26" y="96"/>
                    </a:moveTo>
                    <a:cubicBezTo>
                      <a:pt x="56" y="88"/>
                      <a:pt x="86" y="79"/>
                      <a:pt x="117" y="73"/>
                    </a:cubicBezTo>
                    <a:cubicBezTo>
                      <a:pt x="133" y="70"/>
                      <a:pt x="148" y="67"/>
                      <a:pt x="164" y="64"/>
                    </a:cubicBezTo>
                    <a:cubicBezTo>
                      <a:pt x="171" y="63"/>
                      <a:pt x="179" y="62"/>
                      <a:pt x="186" y="60"/>
                    </a:cubicBezTo>
                    <a:cubicBezTo>
                      <a:pt x="190" y="59"/>
                      <a:pt x="194" y="58"/>
                      <a:pt x="197" y="58"/>
                    </a:cubicBezTo>
                    <a:cubicBezTo>
                      <a:pt x="198" y="57"/>
                      <a:pt x="199" y="57"/>
                      <a:pt x="200" y="57"/>
                    </a:cubicBezTo>
                    <a:cubicBezTo>
                      <a:pt x="200" y="57"/>
                      <a:pt x="200" y="57"/>
                      <a:pt x="200" y="57"/>
                    </a:cubicBezTo>
                    <a:cubicBezTo>
                      <a:pt x="199" y="58"/>
                      <a:pt x="198" y="58"/>
                      <a:pt x="197" y="58"/>
                    </a:cubicBezTo>
                    <a:cubicBezTo>
                      <a:pt x="184" y="63"/>
                      <a:pt x="169" y="64"/>
                      <a:pt x="156" y="67"/>
                    </a:cubicBezTo>
                    <a:cubicBezTo>
                      <a:pt x="140" y="70"/>
                      <a:pt x="125" y="72"/>
                      <a:pt x="110" y="76"/>
                    </a:cubicBezTo>
                    <a:cubicBezTo>
                      <a:pt x="81" y="84"/>
                      <a:pt x="52" y="92"/>
                      <a:pt x="23" y="103"/>
                    </a:cubicBezTo>
                    <a:cubicBezTo>
                      <a:pt x="22" y="103"/>
                      <a:pt x="21" y="103"/>
                      <a:pt x="20" y="104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2" y="101"/>
                      <a:pt x="24" y="99"/>
                      <a:pt x="26" y="96"/>
                    </a:cubicBezTo>
                    <a:close/>
                    <a:moveTo>
                      <a:pt x="18" y="105"/>
                    </a:moveTo>
                    <a:cubicBezTo>
                      <a:pt x="48" y="97"/>
                      <a:pt x="77" y="88"/>
                      <a:pt x="107" y="81"/>
                    </a:cubicBezTo>
                    <a:cubicBezTo>
                      <a:pt x="123" y="77"/>
                      <a:pt x="138" y="74"/>
                      <a:pt x="153" y="71"/>
                    </a:cubicBezTo>
                    <a:cubicBezTo>
                      <a:pt x="161" y="70"/>
                      <a:pt x="168" y="68"/>
                      <a:pt x="175" y="67"/>
                    </a:cubicBezTo>
                    <a:cubicBezTo>
                      <a:pt x="182" y="65"/>
                      <a:pt x="191" y="64"/>
                      <a:pt x="197" y="62"/>
                    </a:cubicBezTo>
                    <a:cubicBezTo>
                      <a:pt x="168" y="72"/>
                      <a:pt x="138" y="77"/>
                      <a:pt x="108" y="84"/>
                    </a:cubicBezTo>
                    <a:cubicBezTo>
                      <a:pt x="93" y="88"/>
                      <a:pt x="78" y="92"/>
                      <a:pt x="63" y="96"/>
                    </a:cubicBezTo>
                    <a:cubicBezTo>
                      <a:pt x="48" y="100"/>
                      <a:pt x="33" y="103"/>
                      <a:pt x="20" y="109"/>
                    </a:cubicBezTo>
                    <a:cubicBezTo>
                      <a:pt x="18" y="110"/>
                      <a:pt x="15" y="111"/>
                      <a:pt x="13" y="112"/>
                    </a:cubicBezTo>
                    <a:cubicBezTo>
                      <a:pt x="15" y="109"/>
                      <a:pt x="17" y="107"/>
                      <a:pt x="18" y="105"/>
                    </a:cubicBezTo>
                    <a:close/>
                    <a:moveTo>
                      <a:pt x="104" y="176"/>
                    </a:moveTo>
                    <a:cubicBezTo>
                      <a:pt x="104" y="176"/>
                      <a:pt x="104" y="175"/>
                      <a:pt x="104" y="175"/>
                    </a:cubicBezTo>
                    <a:cubicBezTo>
                      <a:pt x="104" y="175"/>
                      <a:pt x="104" y="174"/>
                      <a:pt x="105" y="174"/>
                    </a:cubicBezTo>
                    <a:cubicBezTo>
                      <a:pt x="137" y="139"/>
                      <a:pt x="172" y="104"/>
                      <a:pt x="205" y="69"/>
                    </a:cubicBezTo>
                    <a:cubicBezTo>
                      <a:pt x="208" y="65"/>
                      <a:pt x="211" y="62"/>
                      <a:pt x="214" y="59"/>
                    </a:cubicBezTo>
                    <a:cubicBezTo>
                      <a:pt x="214" y="59"/>
                      <a:pt x="214" y="59"/>
                      <a:pt x="214" y="59"/>
                    </a:cubicBezTo>
                    <a:cubicBezTo>
                      <a:pt x="211" y="62"/>
                      <a:pt x="208" y="66"/>
                      <a:pt x="205" y="69"/>
                    </a:cubicBezTo>
                    <a:cubicBezTo>
                      <a:pt x="200" y="75"/>
                      <a:pt x="194" y="81"/>
                      <a:pt x="188" y="88"/>
                    </a:cubicBezTo>
                    <a:cubicBezTo>
                      <a:pt x="180" y="97"/>
                      <a:pt x="172" y="106"/>
                      <a:pt x="163" y="114"/>
                    </a:cubicBezTo>
                    <a:cubicBezTo>
                      <a:pt x="144" y="135"/>
                      <a:pt x="124" y="155"/>
                      <a:pt x="104" y="176"/>
                    </a:cubicBezTo>
                    <a:cubicBezTo>
                      <a:pt x="104" y="176"/>
                      <a:pt x="104" y="176"/>
                      <a:pt x="104" y="176"/>
                    </a:cubicBezTo>
                    <a:close/>
                    <a:moveTo>
                      <a:pt x="8" y="117"/>
                    </a:moveTo>
                    <a:cubicBezTo>
                      <a:pt x="7" y="120"/>
                      <a:pt x="6" y="125"/>
                      <a:pt x="6" y="129"/>
                    </a:cubicBezTo>
                    <a:cubicBezTo>
                      <a:pt x="5" y="125"/>
                      <a:pt x="6" y="120"/>
                      <a:pt x="8" y="117"/>
                    </a:cubicBezTo>
                    <a:close/>
                    <a:moveTo>
                      <a:pt x="27" y="145"/>
                    </a:moveTo>
                    <a:cubicBezTo>
                      <a:pt x="22" y="142"/>
                      <a:pt x="16" y="140"/>
                      <a:pt x="11" y="136"/>
                    </a:cubicBezTo>
                    <a:cubicBezTo>
                      <a:pt x="10" y="136"/>
                      <a:pt x="10" y="136"/>
                      <a:pt x="10" y="136"/>
                    </a:cubicBezTo>
                    <a:cubicBezTo>
                      <a:pt x="10" y="135"/>
                      <a:pt x="10" y="135"/>
                      <a:pt x="10" y="135"/>
                    </a:cubicBezTo>
                    <a:cubicBezTo>
                      <a:pt x="14" y="137"/>
                      <a:pt x="18" y="139"/>
                      <a:pt x="22" y="141"/>
                    </a:cubicBezTo>
                    <a:cubicBezTo>
                      <a:pt x="32" y="146"/>
                      <a:pt x="43" y="151"/>
                      <a:pt x="53" y="156"/>
                    </a:cubicBezTo>
                    <a:cubicBezTo>
                      <a:pt x="64" y="161"/>
                      <a:pt x="74" y="166"/>
                      <a:pt x="85" y="171"/>
                    </a:cubicBezTo>
                    <a:cubicBezTo>
                      <a:pt x="90" y="174"/>
                      <a:pt x="97" y="176"/>
                      <a:pt x="101" y="179"/>
                    </a:cubicBezTo>
                    <a:cubicBezTo>
                      <a:pt x="102" y="179"/>
                      <a:pt x="102" y="179"/>
                      <a:pt x="102" y="179"/>
                    </a:cubicBezTo>
                    <a:cubicBezTo>
                      <a:pt x="102" y="181"/>
                      <a:pt x="103" y="182"/>
                      <a:pt x="103" y="183"/>
                    </a:cubicBezTo>
                    <a:cubicBezTo>
                      <a:pt x="88" y="177"/>
                      <a:pt x="73" y="168"/>
                      <a:pt x="58" y="161"/>
                    </a:cubicBezTo>
                    <a:cubicBezTo>
                      <a:pt x="47" y="156"/>
                      <a:pt x="37" y="150"/>
                      <a:pt x="27" y="145"/>
                    </a:cubicBezTo>
                    <a:close/>
                    <a:moveTo>
                      <a:pt x="205" y="78"/>
                    </a:moveTo>
                    <a:cubicBezTo>
                      <a:pt x="195" y="89"/>
                      <a:pt x="185" y="100"/>
                      <a:pt x="175" y="110"/>
                    </a:cubicBezTo>
                    <a:cubicBezTo>
                      <a:pt x="155" y="132"/>
                      <a:pt x="134" y="153"/>
                      <a:pt x="114" y="175"/>
                    </a:cubicBezTo>
                    <a:cubicBezTo>
                      <a:pt x="111" y="177"/>
                      <a:pt x="109" y="180"/>
                      <a:pt x="106" y="183"/>
                    </a:cubicBezTo>
                    <a:cubicBezTo>
                      <a:pt x="105" y="182"/>
                      <a:pt x="105" y="181"/>
                      <a:pt x="104" y="179"/>
                    </a:cubicBezTo>
                    <a:cubicBezTo>
                      <a:pt x="105" y="179"/>
                      <a:pt x="105" y="179"/>
                      <a:pt x="105" y="179"/>
                    </a:cubicBezTo>
                    <a:cubicBezTo>
                      <a:pt x="112" y="171"/>
                      <a:pt x="120" y="163"/>
                      <a:pt x="127" y="155"/>
                    </a:cubicBezTo>
                    <a:cubicBezTo>
                      <a:pt x="139" y="143"/>
                      <a:pt x="150" y="131"/>
                      <a:pt x="162" y="120"/>
                    </a:cubicBezTo>
                    <a:cubicBezTo>
                      <a:pt x="180" y="101"/>
                      <a:pt x="196" y="80"/>
                      <a:pt x="215" y="62"/>
                    </a:cubicBezTo>
                    <a:cubicBezTo>
                      <a:pt x="215" y="62"/>
                      <a:pt x="215" y="62"/>
                      <a:pt x="216" y="62"/>
                    </a:cubicBezTo>
                    <a:cubicBezTo>
                      <a:pt x="216" y="63"/>
                      <a:pt x="217" y="63"/>
                      <a:pt x="218" y="64"/>
                    </a:cubicBezTo>
                    <a:cubicBezTo>
                      <a:pt x="217" y="65"/>
                      <a:pt x="216" y="67"/>
                      <a:pt x="215" y="68"/>
                    </a:cubicBezTo>
                    <a:cubicBezTo>
                      <a:pt x="212" y="71"/>
                      <a:pt x="208" y="75"/>
                      <a:pt x="205" y="7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203"/>
              <p:cNvSpPr>
                <a:spLocks noEditPoints="1"/>
              </p:cNvSpPr>
              <p:nvPr/>
            </p:nvSpPr>
            <p:spPr bwMode="auto">
              <a:xfrm>
                <a:off x="2852" y="1964"/>
                <a:ext cx="523" cy="442"/>
              </a:xfrm>
              <a:custGeom>
                <a:avLst/>
                <a:gdLst>
                  <a:gd name="T0" fmla="*/ 26 w 221"/>
                  <a:gd name="T1" fmla="*/ 148 h 187"/>
                  <a:gd name="T2" fmla="*/ 8 w 221"/>
                  <a:gd name="T3" fmla="*/ 132 h 187"/>
                  <a:gd name="T4" fmla="*/ 204 w 221"/>
                  <a:gd name="T5" fmla="*/ 56 h 187"/>
                  <a:gd name="T6" fmla="*/ 110 w 221"/>
                  <a:gd name="T7" fmla="*/ 11 h 187"/>
                  <a:gd name="T8" fmla="*/ 117 w 221"/>
                  <a:gd name="T9" fmla="*/ 15 h 187"/>
                  <a:gd name="T10" fmla="*/ 112 w 221"/>
                  <a:gd name="T11" fmla="*/ 19 h 187"/>
                  <a:gd name="T12" fmla="*/ 78 w 221"/>
                  <a:gd name="T13" fmla="*/ 41 h 187"/>
                  <a:gd name="T14" fmla="*/ 89 w 221"/>
                  <a:gd name="T15" fmla="*/ 35 h 187"/>
                  <a:gd name="T16" fmla="*/ 146 w 221"/>
                  <a:gd name="T17" fmla="*/ 15 h 187"/>
                  <a:gd name="T18" fmla="*/ 107 w 221"/>
                  <a:gd name="T19" fmla="*/ 11 h 187"/>
                  <a:gd name="T20" fmla="*/ 128 w 221"/>
                  <a:gd name="T21" fmla="*/ 10 h 187"/>
                  <a:gd name="T22" fmla="*/ 140 w 221"/>
                  <a:gd name="T23" fmla="*/ 14 h 187"/>
                  <a:gd name="T24" fmla="*/ 92 w 221"/>
                  <a:gd name="T25" fmla="*/ 32 h 187"/>
                  <a:gd name="T26" fmla="*/ 121 w 221"/>
                  <a:gd name="T27" fmla="*/ 35 h 187"/>
                  <a:gd name="T28" fmla="*/ 67 w 221"/>
                  <a:gd name="T29" fmla="*/ 58 h 187"/>
                  <a:gd name="T30" fmla="*/ 117 w 221"/>
                  <a:gd name="T31" fmla="*/ 55 h 187"/>
                  <a:gd name="T32" fmla="*/ 56 w 221"/>
                  <a:gd name="T33" fmla="*/ 67 h 187"/>
                  <a:gd name="T34" fmla="*/ 66 w 221"/>
                  <a:gd name="T35" fmla="*/ 55 h 187"/>
                  <a:gd name="T36" fmla="*/ 148 w 221"/>
                  <a:gd name="T37" fmla="*/ 28 h 187"/>
                  <a:gd name="T38" fmla="*/ 158 w 221"/>
                  <a:gd name="T39" fmla="*/ 31 h 187"/>
                  <a:gd name="T40" fmla="*/ 171 w 221"/>
                  <a:gd name="T41" fmla="*/ 33 h 187"/>
                  <a:gd name="T42" fmla="*/ 146 w 221"/>
                  <a:gd name="T43" fmla="*/ 44 h 187"/>
                  <a:gd name="T44" fmla="*/ 43 w 221"/>
                  <a:gd name="T45" fmla="*/ 79 h 187"/>
                  <a:gd name="T46" fmla="*/ 125 w 221"/>
                  <a:gd name="T47" fmla="*/ 63 h 187"/>
                  <a:gd name="T48" fmla="*/ 199 w 221"/>
                  <a:gd name="T49" fmla="*/ 40 h 187"/>
                  <a:gd name="T50" fmla="*/ 194 w 221"/>
                  <a:gd name="T51" fmla="*/ 50 h 187"/>
                  <a:gd name="T52" fmla="*/ 214 w 221"/>
                  <a:gd name="T53" fmla="*/ 46 h 187"/>
                  <a:gd name="T54" fmla="*/ 200 w 221"/>
                  <a:gd name="T55" fmla="*/ 65 h 187"/>
                  <a:gd name="T56" fmla="*/ 64 w 221"/>
                  <a:gd name="T57" fmla="*/ 108 h 187"/>
                  <a:gd name="T58" fmla="*/ 25 w 221"/>
                  <a:gd name="T59" fmla="*/ 121 h 187"/>
                  <a:gd name="T60" fmla="*/ 33 w 221"/>
                  <a:gd name="T61" fmla="*/ 124 h 187"/>
                  <a:gd name="T62" fmla="*/ 147 w 221"/>
                  <a:gd name="T63" fmla="*/ 103 h 187"/>
                  <a:gd name="T64" fmla="*/ 47 w 221"/>
                  <a:gd name="T65" fmla="*/ 132 h 187"/>
                  <a:gd name="T66" fmla="*/ 109 w 221"/>
                  <a:gd name="T67" fmla="*/ 159 h 187"/>
                  <a:gd name="T68" fmla="*/ 107 w 221"/>
                  <a:gd name="T69" fmla="*/ 150 h 187"/>
                  <a:gd name="T70" fmla="*/ 124 w 221"/>
                  <a:gd name="T71" fmla="*/ 143 h 187"/>
                  <a:gd name="T72" fmla="*/ 83 w 221"/>
                  <a:gd name="T73" fmla="*/ 140 h 187"/>
                  <a:gd name="T74" fmla="*/ 104 w 221"/>
                  <a:gd name="T75" fmla="*/ 131 h 187"/>
                  <a:gd name="T76" fmla="*/ 129 w 221"/>
                  <a:gd name="T77" fmla="*/ 118 h 187"/>
                  <a:gd name="T78" fmla="*/ 117 w 221"/>
                  <a:gd name="T79" fmla="*/ 122 h 187"/>
                  <a:gd name="T80" fmla="*/ 74 w 221"/>
                  <a:gd name="T81" fmla="*/ 140 h 187"/>
                  <a:gd name="T82" fmla="*/ 99 w 221"/>
                  <a:gd name="T83" fmla="*/ 143 h 187"/>
                  <a:gd name="T84" fmla="*/ 91 w 221"/>
                  <a:gd name="T85" fmla="*/ 154 h 187"/>
                  <a:gd name="T86" fmla="*/ 113 w 221"/>
                  <a:gd name="T87" fmla="*/ 154 h 187"/>
                  <a:gd name="T88" fmla="*/ 88 w 221"/>
                  <a:gd name="T89" fmla="*/ 120 h 187"/>
                  <a:gd name="T90" fmla="*/ 69 w 221"/>
                  <a:gd name="T91" fmla="*/ 121 h 187"/>
                  <a:gd name="T92" fmla="*/ 36 w 221"/>
                  <a:gd name="T93" fmla="*/ 124 h 187"/>
                  <a:gd name="T94" fmla="*/ 153 w 221"/>
                  <a:gd name="T95" fmla="*/ 93 h 187"/>
                  <a:gd name="T96" fmla="*/ 35 w 221"/>
                  <a:gd name="T97" fmla="*/ 118 h 187"/>
                  <a:gd name="T98" fmla="*/ 93 w 221"/>
                  <a:gd name="T99" fmla="*/ 96 h 187"/>
                  <a:gd name="T100" fmla="*/ 199 w 221"/>
                  <a:gd name="T101" fmla="*/ 62 h 187"/>
                  <a:gd name="T102" fmla="*/ 191 w 221"/>
                  <a:gd name="T103" fmla="*/ 71 h 187"/>
                  <a:gd name="T104" fmla="*/ 190 w 221"/>
                  <a:gd name="T105" fmla="*/ 66 h 187"/>
                  <a:gd name="T106" fmla="*/ 106 w 221"/>
                  <a:gd name="T107" fmla="*/ 168 h 187"/>
                  <a:gd name="T108" fmla="*/ 26 w 221"/>
                  <a:gd name="T109" fmla="*/ 97 h 187"/>
                  <a:gd name="T110" fmla="*/ 26 w 221"/>
                  <a:gd name="T111" fmla="*/ 97 h 187"/>
                  <a:gd name="T112" fmla="*/ 105 w 221"/>
                  <a:gd name="T113" fmla="*/ 175 h 187"/>
                  <a:gd name="T114" fmla="*/ 11 w 221"/>
                  <a:gd name="T115" fmla="*/ 137 h 187"/>
                  <a:gd name="T116" fmla="*/ 114 w 221"/>
                  <a:gd name="T117" fmla="*/ 176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21" h="187">
                    <a:moveTo>
                      <a:pt x="221" y="63"/>
                    </a:moveTo>
                    <a:cubicBezTo>
                      <a:pt x="221" y="63"/>
                      <a:pt x="220" y="63"/>
                      <a:pt x="220" y="63"/>
                    </a:cubicBezTo>
                    <a:cubicBezTo>
                      <a:pt x="218" y="63"/>
                      <a:pt x="217" y="59"/>
                      <a:pt x="216" y="58"/>
                    </a:cubicBezTo>
                    <a:cubicBezTo>
                      <a:pt x="215" y="54"/>
                      <a:pt x="216" y="50"/>
                      <a:pt x="217" y="46"/>
                    </a:cubicBezTo>
                    <a:cubicBezTo>
                      <a:pt x="218" y="46"/>
                      <a:pt x="218" y="46"/>
                      <a:pt x="218" y="45"/>
                    </a:cubicBezTo>
                    <a:cubicBezTo>
                      <a:pt x="218" y="45"/>
                      <a:pt x="217" y="45"/>
                      <a:pt x="217" y="44"/>
                    </a:cubicBezTo>
                    <a:cubicBezTo>
                      <a:pt x="202" y="38"/>
                      <a:pt x="187" y="31"/>
                      <a:pt x="172" y="24"/>
                    </a:cubicBezTo>
                    <a:cubicBezTo>
                      <a:pt x="153" y="16"/>
                      <a:pt x="134" y="7"/>
                      <a:pt x="115" y="1"/>
                    </a:cubicBezTo>
                    <a:cubicBezTo>
                      <a:pt x="115" y="0"/>
                      <a:pt x="114" y="1"/>
                      <a:pt x="114" y="1"/>
                    </a:cubicBezTo>
                    <a:cubicBezTo>
                      <a:pt x="94" y="19"/>
                      <a:pt x="76" y="40"/>
                      <a:pt x="58" y="59"/>
                    </a:cubicBezTo>
                    <a:cubicBezTo>
                      <a:pt x="42" y="77"/>
                      <a:pt x="24" y="95"/>
                      <a:pt x="9" y="114"/>
                    </a:cubicBezTo>
                    <a:cubicBezTo>
                      <a:pt x="2" y="118"/>
                      <a:pt x="0" y="135"/>
                      <a:pt x="9" y="139"/>
                    </a:cubicBezTo>
                    <a:cubicBezTo>
                      <a:pt x="14" y="142"/>
                      <a:pt x="20" y="145"/>
                      <a:pt x="26" y="148"/>
                    </a:cubicBezTo>
                    <a:cubicBezTo>
                      <a:pt x="36" y="153"/>
                      <a:pt x="46" y="158"/>
                      <a:pt x="57" y="164"/>
                    </a:cubicBezTo>
                    <a:cubicBezTo>
                      <a:pt x="73" y="172"/>
                      <a:pt x="89" y="181"/>
                      <a:pt x="106" y="187"/>
                    </a:cubicBezTo>
                    <a:cubicBezTo>
                      <a:pt x="106" y="187"/>
                      <a:pt x="107" y="187"/>
                      <a:pt x="107" y="187"/>
                    </a:cubicBezTo>
                    <a:cubicBezTo>
                      <a:pt x="107" y="187"/>
                      <a:pt x="107" y="186"/>
                      <a:pt x="108" y="186"/>
                    </a:cubicBezTo>
                    <a:cubicBezTo>
                      <a:pt x="122" y="169"/>
                      <a:pt x="138" y="154"/>
                      <a:pt x="154" y="138"/>
                    </a:cubicBezTo>
                    <a:cubicBezTo>
                      <a:pt x="174" y="116"/>
                      <a:pt x="194" y="95"/>
                      <a:pt x="214" y="74"/>
                    </a:cubicBezTo>
                    <a:cubicBezTo>
                      <a:pt x="216" y="71"/>
                      <a:pt x="220" y="68"/>
                      <a:pt x="221" y="64"/>
                    </a:cubicBezTo>
                    <a:cubicBezTo>
                      <a:pt x="221" y="64"/>
                      <a:pt x="221" y="63"/>
                      <a:pt x="221" y="63"/>
                    </a:cubicBezTo>
                    <a:close/>
                    <a:moveTo>
                      <a:pt x="88" y="170"/>
                    </a:moveTo>
                    <a:cubicBezTo>
                      <a:pt x="77" y="165"/>
                      <a:pt x="67" y="160"/>
                      <a:pt x="56" y="155"/>
                    </a:cubicBezTo>
                    <a:cubicBezTo>
                      <a:pt x="46" y="150"/>
                      <a:pt x="35" y="145"/>
                      <a:pt x="25" y="140"/>
                    </a:cubicBezTo>
                    <a:cubicBezTo>
                      <a:pt x="20" y="138"/>
                      <a:pt x="13" y="135"/>
                      <a:pt x="9" y="132"/>
                    </a:cubicBezTo>
                    <a:cubicBezTo>
                      <a:pt x="9" y="132"/>
                      <a:pt x="9" y="132"/>
                      <a:pt x="8" y="132"/>
                    </a:cubicBezTo>
                    <a:cubicBezTo>
                      <a:pt x="8" y="130"/>
                      <a:pt x="8" y="129"/>
                      <a:pt x="8" y="127"/>
                    </a:cubicBezTo>
                    <a:cubicBezTo>
                      <a:pt x="22" y="136"/>
                      <a:pt x="37" y="143"/>
                      <a:pt x="52" y="150"/>
                    </a:cubicBezTo>
                    <a:cubicBezTo>
                      <a:pt x="69" y="157"/>
                      <a:pt x="86" y="165"/>
                      <a:pt x="102" y="173"/>
                    </a:cubicBezTo>
                    <a:cubicBezTo>
                      <a:pt x="102" y="175"/>
                      <a:pt x="102" y="176"/>
                      <a:pt x="102" y="177"/>
                    </a:cubicBezTo>
                    <a:cubicBezTo>
                      <a:pt x="97" y="175"/>
                      <a:pt x="92" y="173"/>
                      <a:pt x="88" y="170"/>
                    </a:cubicBezTo>
                    <a:close/>
                    <a:moveTo>
                      <a:pt x="30" y="94"/>
                    </a:moveTo>
                    <a:cubicBezTo>
                      <a:pt x="30" y="94"/>
                      <a:pt x="30" y="94"/>
                      <a:pt x="30" y="94"/>
                    </a:cubicBezTo>
                    <a:cubicBezTo>
                      <a:pt x="45" y="89"/>
                      <a:pt x="60" y="86"/>
                      <a:pt x="75" y="82"/>
                    </a:cubicBezTo>
                    <a:cubicBezTo>
                      <a:pt x="90" y="79"/>
                      <a:pt x="105" y="75"/>
                      <a:pt x="119" y="71"/>
                    </a:cubicBezTo>
                    <a:cubicBezTo>
                      <a:pt x="134" y="68"/>
                      <a:pt x="149" y="65"/>
                      <a:pt x="164" y="61"/>
                    </a:cubicBezTo>
                    <a:cubicBezTo>
                      <a:pt x="172" y="59"/>
                      <a:pt x="180" y="57"/>
                      <a:pt x="188" y="56"/>
                    </a:cubicBezTo>
                    <a:cubicBezTo>
                      <a:pt x="195" y="54"/>
                      <a:pt x="201" y="53"/>
                      <a:pt x="208" y="51"/>
                    </a:cubicBezTo>
                    <a:cubicBezTo>
                      <a:pt x="207" y="53"/>
                      <a:pt x="205" y="55"/>
                      <a:pt x="204" y="56"/>
                    </a:cubicBezTo>
                    <a:cubicBezTo>
                      <a:pt x="203" y="56"/>
                      <a:pt x="203" y="56"/>
                      <a:pt x="202" y="56"/>
                    </a:cubicBezTo>
                    <a:cubicBezTo>
                      <a:pt x="202" y="56"/>
                      <a:pt x="202" y="56"/>
                      <a:pt x="202" y="57"/>
                    </a:cubicBezTo>
                    <a:cubicBezTo>
                      <a:pt x="173" y="63"/>
                      <a:pt x="144" y="68"/>
                      <a:pt x="115" y="74"/>
                    </a:cubicBezTo>
                    <a:cubicBezTo>
                      <a:pt x="85" y="80"/>
                      <a:pt x="56" y="89"/>
                      <a:pt x="27" y="96"/>
                    </a:cubicBezTo>
                    <a:cubicBezTo>
                      <a:pt x="28" y="95"/>
                      <a:pt x="29" y="95"/>
                      <a:pt x="30" y="94"/>
                    </a:cubicBezTo>
                    <a:close/>
                    <a:moveTo>
                      <a:pt x="115" y="3"/>
                    </a:moveTo>
                    <a:cubicBezTo>
                      <a:pt x="117" y="4"/>
                      <a:pt x="118" y="4"/>
                      <a:pt x="120" y="5"/>
                    </a:cubicBezTo>
                    <a:cubicBezTo>
                      <a:pt x="117" y="5"/>
                      <a:pt x="114" y="6"/>
                      <a:pt x="112" y="6"/>
                    </a:cubicBezTo>
                    <a:cubicBezTo>
                      <a:pt x="113" y="5"/>
                      <a:pt x="114" y="4"/>
                      <a:pt x="115" y="3"/>
                    </a:cubicBezTo>
                    <a:close/>
                    <a:moveTo>
                      <a:pt x="125" y="7"/>
                    </a:moveTo>
                    <a:cubicBezTo>
                      <a:pt x="122" y="7"/>
                      <a:pt x="118" y="8"/>
                      <a:pt x="115" y="9"/>
                    </a:cubicBezTo>
                    <a:cubicBezTo>
                      <a:pt x="114" y="9"/>
                      <a:pt x="112" y="10"/>
                      <a:pt x="110" y="10"/>
                    </a:cubicBezTo>
                    <a:cubicBezTo>
                      <a:pt x="110" y="10"/>
                      <a:pt x="110" y="10"/>
                      <a:pt x="110" y="11"/>
                    </a:cubicBezTo>
                    <a:cubicBezTo>
                      <a:pt x="111" y="10"/>
                      <a:pt x="112" y="9"/>
                      <a:pt x="113" y="9"/>
                    </a:cubicBezTo>
                    <a:cubicBezTo>
                      <a:pt x="116" y="8"/>
                      <a:pt x="119" y="7"/>
                      <a:pt x="121" y="5"/>
                    </a:cubicBezTo>
                    <a:cubicBezTo>
                      <a:pt x="123" y="6"/>
                      <a:pt x="124" y="6"/>
                      <a:pt x="125" y="7"/>
                    </a:cubicBezTo>
                    <a:close/>
                    <a:moveTo>
                      <a:pt x="130" y="9"/>
                    </a:moveTo>
                    <a:cubicBezTo>
                      <a:pt x="126" y="9"/>
                      <a:pt x="122" y="11"/>
                      <a:pt x="119" y="12"/>
                    </a:cubicBezTo>
                    <a:cubicBezTo>
                      <a:pt x="113" y="13"/>
                      <a:pt x="108" y="14"/>
                      <a:pt x="103" y="15"/>
                    </a:cubicBezTo>
                    <a:cubicBezTo>
                      <a:pt x="103" y="15"/>
                      <a:pt x="103" y="15"/>
                      <a:pt x="103" y="15"/>
                    </a:cubicBezTo>
                    <a:cubicBezTo>
                      <a:pt x="105" y="14"/>
                      <a:pt x="106" y="14"/>
                      <a:pt x="107" y="13"/>
                    </a:cubicBezTo>
                    <a:cubicBezTo>
                      <a:pt x="109" y="13"/>
                      <a:pt x="112" y="12"/>
                      <a:pt x="114" y="12"/>
                    </a:cubicBezTo>
                    <a:cubicBezTo>
                      <a:pt x="118" y="11"/>
                      <a:pt x="122" y="10"/>
                      <a:pt x="126" y="7"/>
                    </a:cubicBezTo>
                    <a:cubicBezTo>
                      <a:pt x="127" y="8"/>
                      <a:pt x="128" y="8"/>
                      <a:pt x="130" y="9"/>
                    </a:cubicBezTo>
                    <a:close/>
                    <a:moveTo>
                      <a:pt x="136" y="11"/>
                    </a:moveTo>
                    <a:cubicBezTo>
                      <a:pt x="130" y="12"/>
                      <a:pt x="124" y="13"/>
                      <a:pt x="117" y="15"/>
                    </a:cubicBezTo>
                    <a:cubicBezTo>
                      <a:pt x="111" y="16"/>
                      <a:pt x="104" y="18"/>
                      <a:pt x="98" y="20"/>
                    </a:cubicBezTo>
                    <a:cubicBezTo>
                      <a:pt x="104" y="17"/>
                      <a:pt x="110" y="16"/>
                      <a:pt x="116" y="14"/>
                    </a:cubicBezTo>
                    <a:cubicBezTo>
                      <a:pt x="121" y="13"/>
                      <a:pt x="126" y="12"/>
                      <a:pt x="131" y="9"/>
                    </a:cubicBezTo>
                    <a:cubicBezTo>
                      <a:pt x="131" y="9"/>
                      <a:pt x="131" y="9"/>
                      <a:pt x="131" y="9"/>
                    </a:cubicBezTo>
                    <a:cubicBezTo>
                      <a:pt x="132" y="10"/>
                      <a:pt x="134" y="10"/>
                      <a:pt x="136" y="11"/>
                    </a:cubicBezTo>
                    <a:close/>
                    <a:moveTo>
                      <a:pt x="140" y="13"/>
                    </a:moveTo>
                    <a:cubicBezTo>
                      <a:pt x="138" y="13"/>
                      <a:pt x="135" y="14"/>
                      <a:pt x="133" y="14"/>
                    </a:cubicBezTo>
                    <a:cubicBezTo>
                      <a:pt x="129" y="15"/>
                      <a:pt x="125" y="16"/>
                      <a:pt x="122" y="17"/>
                    </a:cubicBezTo>
                    <a:cubicBezTo>
                      <a:pt x="113" y="19"/>
                      <a:pt x="105" y="22"/>
                      <a:pt x="97" y="24"/>
                    </a:cubicBezTo>
                    <a:cubicBezTo>
                      <a:pt x="96" y="25"/>
                      <a:pt x="94" y="25"/>
                      <a:pt x="93" y="25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4" y="25"/>
                      <a:pt x="96" y="24"/>
                      <a:pt x="98" y="24"/>
                    </a:cubicBezTo>
                    <a:cubicBezTo>
                      <a:pt x="102" y="22"/>
                      <a:pt x="107" y="21"/>
                      <a:pt x="112" y="19"/>
                    </a:cubicBezTo>
                    <a:cubicBezTo>
                      <a:pt x="120" y="17"/>
                      <a:pt x="129" y="15"/>
                      <a:pt x="137" y="12"/>
                    </a:cubicBezTo>
                    <a:cubicBezTo>
                      <a:pt x="137" y="12"/>
                      <a:pt x="137" y="12"/>
                      <a:pt x="137" y="12"/>
                    </a:cubicBezTo>
                    <a:cubicBezTo>
                      <a:pt x="138" y="12"/>
                      <a:pt x="139" y="12"/>
                      <a:pt x="140" y="13"/>
                    </a:cubicBezTo>
                    <a:close/>
                    <a:moveTo>
                      <a:pt x="151" y="18"/>
                    </a:moveTo>
                    <a:cubicBezTo>
                      <a:pt x="143" y="20"/>
                      <a:pt x="134" y="21"/>
                      <a:pt x="126" y="23"/>
                    </a:cubicBezTo>
                    <a:cubicBezTo>
                      <a:pt x="133" y="21"/>
                      <a:pt x="140" y="19"/>
                      <a:pt x="147" y="16"/>
                    </a:cubicBezTo>
                    <a:cubicBezTo>
                      <a:pt x="148" y="16"/>
                      <a:pt x="150" y="17"/>
                      <a:pt x="151" y="18"/>
                    </a:cubicBezTo>
                    <a:close/>
                    <a:moveTo>
                      <a:pt x="158" y="21"/>
                    </a:moveTo>
                    <a:cubicBezTo>
                      <a:pt x="152" y="23"/>
                      <a:pt x="146" y="24"/>
                      <a:pt x="140" y="26"/>
                    </a:cubicBezTo>
                    <a:cubicBezTo>
                      <a:pt x="132" y="27"/>
                      <a:pt x="125" y="29"/>
                      <a:pt x="118" y="31"/>
                    </a:cubicBezTo>
                    <a:cubicBezTo>
                      <a:pt x="111" y="33"/>
                      <a:pt x="104" y="35"/>
                      <a:pt x="97" y="37"/>
                    </a:cubicBezTo>
                    <a:cubicBezTo>
                      <a:pt x="93" y="38"/>
                      <a:pt x="90" y="39"/>
                      <a:pt x="87" y="40"/>
                    </a:cubicBezTo>
                    <a:cubicBezTo>
                      <a:pt x="84" y="40"/>
                      <a:pt x="81" y="41"/>
                      <a:pt x="78" y="41"/>
                    </a:cubicBezTo>
                    <a:cubicBezTo>
                      <a:pt x="78" y="41"/>
                      <a:pt x="78" y="41"/>
                      <a:pt x="79" y="41"/>
                    </a:cubicBezTo>
                    <a:cubicBezTo>
                      <a:pt x="83" y="38"/>
                      <a:pt x="89" y="37"/>
                      <a:pt x="94" y="35"/>
                    </a:cubicBezTo>
                    <a:cubicBezTo>
                      <a:pt x="101" y="33"/>
                      <a:pt x="108" y="31"/>
                      <a:pt x="115" y="29"/>
                    </a:cubicBezTo>
                    <a:cubicBezTo>
                      <a:pt x="122" y="27"/>
                      <a:pt x="129" y="26"/>
                      <a:pt x="135" y="24"/>
                    </a:cubicBezTo>
                    <a:cubicBezTo>
                      <a:pt x="141" y="22"/>
                      <a:pt x="147" y="21"/>
                      <a:pt x="153" y="18"/>
                    </a:cubicBezTo>
                    <a:cubicBezTo>
                      <a:pt x="154" y="19"/>
                      <a:pt x="156" y="20"/>
                      <a:pt x="158" y="21"/>
                    </a:cubicBezTo>
                    <a:close/>
                    <a:moveTo>
                      <a:pt x="83" y="36"/>
                    </a:moveTo>
                    <a:cubicBezTo>
                      <a:pt x="87" y="34"/>
                      <a:pt x="93" y="33"/>
                      <a:pt x="97" y="32"/>
                    </a:cubicBezTo>
                    <a:cubicBezTo>
                      <a:pt x="103" y="30"/>
                      <a:pt x="109" y="28"/>
                      <a:pt x="114" y="26"/>
                    </a:cubicBezTo>
                    <a:cubicBezTo>
                      <a:pt x="115" y="26"/>
                      <a:pt x="117" y="26"/>
                      <a:pt x="118" y="25"/>
                    </a:cubicBezTo>
                    <a:cubicBezTo>
                      <a:pt x="117" y="26"/>
                      <a:pt x="116" y="26"/>
                      <a:pt x="115" y="26"/>
                    </a:cubicBezTo>
                    <a:cubicBezTo>
                      <a:pt x="109" y="28"/>
                      <a:pt x="103" y="30"/>
                      <a:pt x="98" y="32"/>
                    </a:cubicBezTo>
                    <a:cubicBezTo>
                      <a:pt x="95" y="33"/>
                      <a:pt x="92" y="34"/>
                      <a:pt x="89" y="35"/>
                    </a:cubicBezTo>
                    <a:cubicBezTo>
                      <a:pt x="88" y="35"/>
                      <a:pt x="86" y="36"/>
                      <a:pt x="84" y="36"/>
                    </a:cubicBezTo>
                    <a:cubicBezTo>
                      <a:pt x="84" y="36"/>
                      <a:pt x="83" y="37"/>
                      <a:pt x="82" y="37"/>
                    </a:cubicBezTo>
                    <a:cubicBezTo>
                      <a:pt x="82" y="37"/>
                      <a:pt x="83" y="36"/>
                      <a:pt x="83" y="36"/>
                    </a:cubicBezTo>
                    <a:close/>
                    <a:moveTo>
                      <a:pt x="117" y="26"/>
                    </a:moveTo>
                    <a:cubicBezTo>
                      <a:pt x="123" y="24"/>
                      <a:pt x="130" y="23"/>
                      <a:pt x="137" y="22"/>
                    </a:cubicBezTo>
                    <a:cubicBezTo>
                      <a:pt x="140" y="21"/>
                      <a:pt x="144" y="20"/>
                      <a:pt x="147" y="19"/>
                    </a:cubicBezTo>
                    <a:cubicBezTo>
                      <a:pt x="149" y="19"/>
                      <a:pt x="150" y="19"/>
                      <a:pt x="151" y="18"/>
                    </a:cubicBezTo>
                    <a:cubicBezTo>
                      <a:pt x="150" y="19"/>
                      <a:pt x="148" y="20"/>
                      <a:pt x="146" y="20"/>
                    </a:cubicBezTo>
                    <a:cubicBezTo>
                      <a:pt x="133" y="24"/>
                      <a:pt x="120" y="27"/>
                      <a:pt x="107" y="31"/>
                    </a:cubicBezTo>
                    <a:cubicBezTo>
                      <a:pt x="103" y="32"/>
                      <a:pt x="99" y="33"/>
                      <a:pt x="95" y="34"/>
                    </a:cubicBezTo>
                    <a:cubicBezTo>
                      <a:pt x="103" y="32"/>
                      <a:pt x="110" y="29"/>
                      <a:pt x="117" y="26"/>
                    </a:cubicBezTo>
                    <a:close/>
                    <a:moveTo>
                      <a:pt x="141" y="13"/>
                    </a:moveTo>
                    <a:cubicBezTo>
                      <a:pt x="143" y="14"/>
                      <a:pt x="144" y="15"/>
                      <a:pt x="146" y="15"/>
                    </a:cubicBezTo>
                    <a:cubicBezTo>
                      <a:pt x="136" y="18"/>
                      <a:pt x="127" y="19"/>
                      <a:pt x="118" y="21"/>
                    </a:cubicBezTo>
                    <a:cubicBezTo>
                      <a:pt x="109" y="23"/>
                      <a:pt x="100" y="27"/>
                      <a:pt x="91" y="30"/>
                    </a:cubicBezTo>
                    <a:cubicBezTo>
                      <a:pt x="90" y="30"/>
                      <a:pt x="89" y="30"/>
                      <a:pt x="88" y="30"/>
                    </a:cubicBezTo>
                    <a:cubicBezTo>
                      <a:pt x="90" y="30"/>
                      <a:pt x="91" y="29"/>
                      <a:pt x="93" y="28"/>
                    </a:cubicBezTo>
                    <a:cubicBezTo>
                      <a:pt x="95" y="27"/>
                      <a:pt x="97" y="27"/>
                      <a:pt x="100" y="26"/>
                    </a:cubicBezTo>
                    <a:cubicBezTo>
                      <a:pt x="105" y="24"/>
                      <a:pt x="110" y="23"/>
                      <a:pt x="115" y="22"/>
                    </a:cubicBezTo>
                    <a:cubicBezTo>
                      <a:pt x="124" y="19"/>
                      <a:pt x="133" y="18"/>
                      <a:pt x="141" y="14"/>
                    </a:cubicBezTo>
                    <a:cubicBezTo>
                      <a:pt x="141" y="14"/>
                      <a:pt x="141" y="13"/>
                      <a:pt x="141" y="13"/>
                    </a:cubicBezTo>
                    <a:close/>
                    <a:moveTo>
                      <a:pt x="111" y="7"/>
                    </a:moveTo>
                    <a:cubicBezTo>
                      <a:pt x="112" y="7"/>
                      <a:pt x="114" y="7"/>
                      <a:pt x="115" y="6"/>
                    </a:cubicBezTo>
                    <a:cubicBezTo>
                      <a:pt x="117" y="6"/>
                      <a:pt x="118" y="6"/>
                      <a:pt x="120" y="5"/>
                    </a:cubicBezTo>
                    <a:cubicBezTo>
                      <a:pt x="122" y="5"/>
                      <a:pt x="116" y="7"/>
                      <a:pt x="116" y="7"/>
                    </a:cubicBezTo>
                    <a:cubicBezTo>
                      <a:pt x="113" y="8"/>
                      <a:pt x="110" y="10"/>
                      <a:pt x="107" y="11"/>
                    </a:cubicBezTo>
                    <a:cubicBezTo>
                      <a:pt x="108" y="10"/>
                      <a:pt x="109" y="9"/>
                      <a:pt x="111" y="7"/>
                    </a:cubicBezTo>
                    <a:close/>
                    <a:moveTo>
                      <a:pt x="105" y="13"/>
                    </a:moveTo>
                    <a:cubicBezTo>
                      <a:pt x="109" y="11"/>
                      <a:pt x="113" y="10"/>
                      <a:pt x="117" y="9"/>
                    </a:cubicBezTo>
                    <a:cubicBezTo>
                      <a:pt x="119" y="8"/>
                      <a:pt x="122" y="8"/>
                      <a:pt x="124" y="7"/>
                    </a:cubicBezTo>
                    <a:cubicBezTo>
                      <a:pt x="124" y="8"/>
                      <a:pt x="123" y="8"/>
                      <a:pt x="123" y="8"/>
                    </a:cubicBezTo>
                    <a:cubicBezTo>
                      <a:pt x="122" y="9"/>
                      <a:pt x="121" y="9"/>
                      <a:pt x="119" y="10"/>
                    </a:cubicBezTo>
                    <a:cubicBezTo>
                      <a:pt x="115" y="11"/>
                      <a:pt x="109" y="12"/>
                      <a:pt x="105" y="14"/>
                    </a:cubicBezTo>
                    <a:cubicBezTo>
                      <a:pt x="105" y="13"/>
                      <a:pt x="105" y="13"/>
                      <a:pt x="105" y="13"/>
                    </a:cubicBezTo>
                    <a:close/>
                    <a:moveTo>
                      <a:pt x="102" y="16"/>
                    </a:moveTo>
                    <a:cubicBezTo>
                      <a:pt x="106" y="16"/>
                      <a:pt x="110" y="14"/>
                      <a:pt x="114" y="13"/>
                    </a:cubicBezTo>
                    <a:cubicBezTo>
                      <a:pt x="116" y="13"/>
                      <a:pt x="119" y="12"/>
                      <a:pt x="122" y="11"/>
                    </a:cubicBezTo>
                    <a:cubicBezTo>
                      <a:pt x="123" y="11"/>
                      <a:pt x="125" y="10"/>
                      <a:pt x="126" y="10"/>
                    </a:cubicBezTo>
                    <a:cubicBezTo>
                      <a:pt x="127" y="10"/>
                      <a:pt x="131" y="8"/>
                      <a:pt x="128" y="10"/>
                    </a:cubicBezTo>
                    <a:cubicBezTo>
                      <a:pt x="123" y="13"/>
                      <a:pt x="117" y="13"/>
                      <a:pt x="112" y="14"/>
                    </a:cubicBezTo>
                    <a:cubicBezTo>
                      <a:pt x="107" y="15"/>
                      <a:pt x="103" y="17"/>
                      <a:pt x="99" y="19"/>
                    </a:cubicBezTo>
                    <a:cubicBezTo>
                      <a:pt x="100" y="18"/>
                      <a:pt x="101" y="17"/>
                      <a:pt x="102" y="16"/>
                    </a:cubicBezTo>
                    <a:close/>
                    <a:moveTo>
                      <a:pt x="97" y="21"/>
                    </a:moveTo>
                    <a:cubicBezTo>
                      <a:pt x="104" y="19"/>
                      <a:pt x="111" y="17"/>
                      <a:pt x="118" y="15"/>
                    </a:cubicBezTo>
                    <a:cubicBezTo>
                      <a:pt x="121" y="14"/>
                      <a:pt x="125" y="14"/>
                      <a:pt x="128" y="13"/>
                    </a:cubicBezTo>
                    <a:cubicBezTo>
                      <a:pt x="130" y="13"/>
                      <a:pt x="131" y="13"/>
                      <a:pt x="133" y="12"/>
                    </a:cubicBezTo>
                    <a:cubicBezTo>
                      <a:pt x="120" y="17"/>
                      <a:pt x="107" y="20"/>
                      <a:pt x="94" y="25"/>
                    </a:cubicBezTo>
                    <a:cubicBezTo>
                      <a:pt x="95" y="23"/>
                      <a:pt x="96" y="22"/>
                      <a:pt x="97" y="21"/>
                    </a:cubicBezTo>
                    <a:close/>
                    <a:moveTo>
                      <a:pt x="92" y="26"/>
                    </a:moveTo>
                    <a:cubicBezTo>
                      <a:pt x="100" y="25"/>
                      <a:pt x="108" y="22"/>
                      <a:pt x="115" y="19"/>
                    </a:cubicBezTo>
                    <a:cubicBezTo>
                      <a:pt x="120" y="18"/>
                      <a:pt x="124" y="17"/>
                      <a:pt x="128" y="16"/>
                    </a:cubicBezTo>
                    <a:cubicBezTo>
                      <a:pt x="132" y="16"/>
                      <a:pt x="137" y="15"/>
                      <a:pt x="140" y="14"/>
                    </a:cubicBezTo>
                    <a:cubicBezTo>
                      <a:pt x="136" y="16"/>
                      <a:pt x="131" y="17"/>
                      <a:pt x="126" y="18"/>
                    </a:cubicBezTo>
                    <a:cubicBezTo>
                      <a:pt x="121" y="19"/>
                      <a:pt x="116" y="21"/>
                      <a:pt x="111" y="22"/>
                    </a:cubicBezTo>
                    <a:cubicBezTo>
                      <a:pt x="104" y="24"/>
                      <a:pt x="96" y="26"/>
                      <a:pt x="89" y="29"/>
                    </a:cubicBezTo>
                    <a:cubicBezTo>
                      <a:pt x="90" y="28"/>
                      <a:pt x="91" y="27"/>
                      <a:pt x="92" y="26"/>
                    </a:cubicBezTo>
                    <a:close/>
                    <a:moveTo>
                      <a:pt x="87" y="31"/>
                    </a:moveTo>
                    <a:cubicBezTo>
                      <a:pt x="92" y="31"/>
                      <a:pt x="96" y="29"/>
                      <a:pt x="100" y="27"/>
                    </a:cubicBezTo>
                    <a:cubicBezTo>
                      <a:pt x="106" y="25"/>
                      <a:pt x="111" y="24"/>
                      <a:pt x="117" y="22"/>
                    </a:cubicBezTo>
                    <a:cubicBezTo>
                      <a:pt x="123" y="21"/>
                      <a:pt x="129" y="20"/>
                      <a:pt x="134" y="19"/>
                    </a:cubicBezTo>
                    <a:cubicBezTo>
                      <a:pt x="138" y="18"/>
                      <a:pt x="141" y="17"/>
                      <a:pt x="144" y="16"/>
                    </a:cubicBezTo>
                    <a:cubicBezTo>
                      <a:pt x="144" y="16"/>
                      <a:pt x="144" y="16"/>
                      <a:pt x="144" y="16"/>
                    </a:cubicBezTo>
                    <a:cubicBezTo>
                      <a:pt x="143" y="17"/>
                      <a:pt x="141" y="18"/>
                      <a:pt x="140" y="18"/>
                    </a:cubicBezTo>
                    <a:cubicBezTo>
                      <a:pt x="129" y="22"/>
                      <a:pt x="118" y="24"/>
                      <a:pt x="108" y="28"/>
                    </a:cubicBezTo>
                    <a:cubicBezTo>
                      <a:pt x="103" y="29"/>
                      <a:pt x="97" y="31"/>
                      <a:pt x="92" y="32"/>
                    </a:cubicBezTo>
                    <a:cubicBezTo>
                      <a:pt x="89" y="33"/>
                      <a:pt x="87" y="34"/>
                      <a:pt x="84" y="35"/>
                    </a:cubicBezTo>
                    <a:cubicBezTo>
                      <a:pt x="85" y="34"/>
                      <a:pt x="86" y="32"/>
                      <a:pt x="87" y="31"/>
                    </a:cubicBezTo>
                    <a:close/>
                    <a:moveTo>
                      <a:pt x="82" y="37"/>
                    </a:moveTo>
                    <a:cubicBezTo>
                      <a:pt x="84" y="37"/>
                      <a:pt x="86" y="37"/>
                      <a:pt x="88" y="36"/>
                    </a:cubicBezTo>
                    <a:cubicBezTo>
                      <a:pt x="85" y="37"/>
                      <a:pt x="83" y="38"/>
                      <a:pt x="80" y="39"/>
                    </a:cubicBezTo>
                    <a:cubicBezTo>
                      <a:pt x="80" y="39"/>
                      <a:pt x="81" y="38"/>
                      <a:pt x="82" y="37"/>
                    </a:cubicBezTo>
                    <a:close/>
                    <a:moveTo>
                      <a:pt x="77" y="43"/>
                    </a:moveTo>
                    <a:cubicBezTo>
                      <a:pt x="91" y="40"/>
                      <a:pt x="104" y="35"/>
                      <a:pt x="118" y="32"/>
                    </a:cubicBezTo>
                    <a:cubicBezTo>
                      <a:pt x="125" y="30"/>
                      <a:pt x="131" y="28"/>
                      <a:pt x="138" y="27"/>
                    </a:cubicBezTo>
                    <a:cubicBezTo>
                      <a:pt x="145" y="25"/>
                      <a:pt x="152" y="24"/>
                      <a:pt x="159" y="21"/>
                    </a:cubicBezTo>
                    <a:cubicBezTo>
                      <a:pt x="161" y="22"/>
                      <a:pt x="163" y="23"/>
                      <a:pt x="165" y="24"/>
                    </a:cubicBezTo>
                    <a:cubicBezTo>
                      <a:pt x="159" y="23"/>
                      <a:pt x="152" y="27"/>
                      <a:pt x="146" y="28"/>
                    </a:cubicBezTo>
                    <a:cubicBezTo>
                      <a:pt x="138" y="31"/>
                      <a:pt x="129" y="33"/>
                      <a:pt x="121" y="35"/>
                    </a:cubicBezTo>
                    <a:cubicBezTo>
                      <a:pt x="113" y="37"/>
                      <a:pt x="104" y="40"/>
                      <a:pt x="96" y="41"/>
                    </a:cubicBezTo>
                    <a:cubicBezTo>
                      <a:pt x="88" y="43"/>
                      <a:pt x="81" y="45"/>
                      <a:pt x="73" y="47"/>
                    </a:cubicBezTo>
                    <a:cubicBezTo>
                      <a:pt x="75" y="45"/>
                      <a:pt x="76" y="44"/>
                      <a:pt x="77" y="43"/>
                    </a:cubicBezTo>
                    <a:close/>
                    <a:moveTo>
                      <a:pt x="180" y="31"/>
                    </a:moveTo>
                    <a:cubicBezTo>
                      <a:pt x="180" y="31"/>
                      <a:pt x="180" y="31"/>
                      <a:pt x="180" y="31"/>
                    </a:cubicBezTo>
                    <a:cubicBezTo>
                      <a:pt x="171" y="33"/>
                      <a:pt x="161" y="35"/>
                      <a:pt x="151" y="38"/>
                    </a:cubicBezTo>
                    <a:cubicBezTo>
                      <a:pt x="141" y="40"/>
                      <a:pt x="131" y="42"/>
                      <a:pt x="121" y="45"/>
                    </a:cubicBezTo>
                    <a:cubicBezTo>
                      <a:pt x="101" y="49"/>
                      <a:pt x="81" y="55"/>
                      <a:pt x="62" y="61"/>
                    </a:cubicBezTo>
                    <a:cubicBezTo>
                      <a:pt x="61" y="61"/>
                      <a:pt x="60" y="62"/>
                      <a:pt x="59" y="62"/>
                    </a:cubicBezTo>
                    <a:cubicBezTo>
                      <a:pt x="59" y="62"/>
                      <a:pt x="59" y="62"/>
                      <a:pt x="59" y="62"/>
                    </a:cubicBezTo>
                    <a:cubicBezTo>
                      <a:pt x="59" y="62"/>
                      <a:pt x="60" y="62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2" y="60"/>
                      <a:pt x="64" y="59"/>
                      <a:pt x="67" y="58"/>
                    </a:cubicBezTo>
                    <a:cubicBezTo>
                      <a:pt x="71" y="56"/>
                      <a:pt x="76" y="55"/>
                      <a:pt x="81" y="53"/>
                    </a:cubicBezTo>
                    <a:cubicBezTo>
                      <a:pt x="91" y="50"/>
                      <a:pt x="102" y="47"/>
                      <a:pt x="112" y="44"/>
                    </a:cubicBezTo>
                    <a:cubicBezTo>
                      <a:pt x="122" y="41"/>
                      <a:pt x="132" y="38"/>
                      <a:pt x="142" y="35"/>
                    </a:cubicBezTo>
                    <a:cubicBezTo>
                      <a:pt x="152" y="33"/>
                      <a:pt x="162" y="31"/>
                      <a:pt x="172" y="27"/>
                    </a:cubicBezTo>
                    <a:cubicBezTo>
                      <a:pt x="175" y="28"/>
                      <a:pt x="178" y="29"/>
                      <a:pt x="180" y="31"/>
                    </a:cubicBezTo>
                    <a:close/>
                    <a:moveTo>
                      <a:pt x="46" y="76"/>
                    </a:moveTo>
                    <a:cubicBezTo>
                      <a:pt x="46" y="76"/>
                      <a:pt x="46" y="76"/>
                      <a:pt x="46" y="76"/>
                    </a:cubicBezTo>
                    <a:cubicBezTo>
                      <a:pt x="46" y="76"/>
                      <a:pt x="46" y="76"/>
                      <a:pt x="46" y="76"/>
                    </a:cubicBezTo>
                    <a:cubicBezTo>
                      <a:pt x="46" y="76"/>
                      <a:pt x="46" y="76"/>
                      <a:pt x="46" y="76"/>
                    </a:cubicBezTo>
                    <a:close/>
                    <a:moveTo>
                      <a:pt x="187" y="34"/>
                    </a:moveTo>
                    <a:cubicBezTo>
                      <a:pt x="187" y="34"/>
                      <a:pt x="187" y="34"/>
                      <a:pt x="187" y="33"/>
                    </a:cubicBezTo>
                    <a:cubicBezTo>
                      <a:pt x="187" y="34"/>
                      <a:pt x="188" y="34"/>
                      <a:pt x="189" y="34"/>
                    </a:cubicBezTo>
                    <a:cubicBezTo>
                      <a:pt x="165" y="41"/>
                      <a:pt x="141" y="47"/>
                      <a:pt x="117" y="55"/>
                    </a:cubicBezTo>
                    <a:cubicBezTo>
                      <a:pt x="105" y="58"/>
                      <a:pt x="93" y="62"/>
                      <a:pt x="80" y="66"/>
                    </a:cubicBezTo>
                    <a:cubicBezTo>
                      <a:pt x="71" y="69"/>
                      <a:pt x="61" y="72"/>
                      <a:pt x="52" y="74"/>
                    </a:cubicBezTo>
                    <a:cubicBezTo>
                      <a:pt x="55" y="73"/>
                      <a:pt x="57" y="73"/>
                      <a:pt x="60" y="72"/>
                    </a:cubicBezTo>
                    <a:cubicBezTo>
                      <a:pt x="66" y="69"/>
                      <a:pt x="72" y="67"/>
                      <a:pt x="79" y="64"/>
                    </a:cubicBezTo>
                    <a:cubicBezTo>
                      <a:pt x="91" y="60"/>
                      <a:pt x="103" y="57"/>
                      <a:pt x="116" y="53"/>
                    </a:cubicBezTo>
                    <a:cubicBezTo>
                      <a:pt x="128" y="49"/>
                      <a:pt x="140" y="46"/>
                      <a:pt x="153" y="42"/>
                    </a:cubicBezTo>
                    <a:cubicBezTo>
                      <a:pt x="164" y="40"/>
                      <a:pt x="176" y="38"/>
                      <a:pt x="187" y="34"/>
                    </a:cubicBezTo>
                    <a:close/>
                    <a:moveTo>
                      <a:pt x="121" y="49"/>
                    </a:moveTo>
                    <a:cubicBezTo>
                      <a:pt x="109" y="52"/>
                      <a:pt x="98" y="56"/>
                      <a:pt x="86" y="59"/>
                    </a:cubicBezTo>
                    <a:cubicBezTo>
                      <a:pt x="75" y="62"/>
                      <a:pt x="65" y="66"/>
                      <a:pt x="54" y="68"/>
                    </a:cubicBezTo>
                    <a:cubicBezTo>
                      <a:pt x="53" y="68"/>
                      <a:pt x="53" y="68"/>
                      <a:pt x="53" y="68"/>
                    </a:cubicBezTo>
                    <a:cubicBezTo>
                      <a:pt x="54" y="68"/>
                      <a:pt x="54" y="68"/>
                      <a:pt x="54" y="67"/>
                    </a:cubicBezTo>
                    <a:cubicBezTo>
                      <a:pt x="55" y="67"/>
                      <a:pt x="55" y="67"/>
                      <a:pt x="56" y="67"/>
                    </a:cubicBezTo>
                    <a:cubicBezTo>
                      <a:pt x="58" y="66"/>
                      <a:pt x="60" y="66"/>
                      <a:pt x="63" y="65"/>
                    </a:cubicBezTo>
                    <a:cubicBezTo>
                      <a:pt x="69" y="64"/>
                      <a:pt x="74" y="62"/>
                      <a:pt x="80" y="60"/>
                    </a:cubicBezTo>
                    <a:cubicBezTo>
                      <a:pt x="91" y="56"/>
                      <a:pt x="102" y="52"/>
                      <a:pt x="114" y="49"/>
                    </a:cubicBezTo>
                    <a:cubicBezTo>
                      <a:pt x="125" y="46"/>
                      <a:pt x="136" y="43"/>
                      <a:pt x="148" y="40"/>
                    </a:cubicBezTo>
                    <a:cubicBezTo>
                      <a:pt x="158" y="37"/>
                      <a:pt x="170" y="35"/>
                      <a:pt x="180" y="31"/>
                    </a:cubicBezTo>
                    <a:cubicBezTo>
                      <a:pt x="181" y="31"/>
                      <a:pt x="181" y="31"/>
                      <a:pt x="180" y="31"/>
                    </a:cubicBezTo>
                    <a:cubicBezTo>
                      <a:pt x="182" y="31"/>
                      <a:pt x="184" y="32"/>
                      <a:pt x="186" y="33"/>
                    </a:cubicBezTo>
                    <a:cubicBezTo>
                      <a:pt x="164" y="38"/>
                      <a:pt x="142" y="43"/>
                      <a:pt x="121" y="49"/>
                    </a:cubicBezTo>
                    <a:close/>
                    <a:moveTo>
                      <a:pt x="116" y="41"/>
                    </a:moveTo>
                    <a:cubicBezTo>
                      <a:pt x="107" y="43"/>
                      <a:pt x="98" y="46"/>
                      <a:pt x="90" y="49"/>
                    </a:cubicBezTo>
                    <a:cubicBezTo>
                      <a:pt x="85" y="50"/>
                      <a:pt x="81" y="51"/>
                      <a:pt x="76" y="53"/>
                    </a:cubicBezTo>
                    <a:cubicBezTo>
                      <a:pt x="74" y="53"/>
                      <a:pt x="71" y="54"/>
                      <a:pt x="69" y="54"/>
                    </a:cubicBezTo>
                    <a:cubicBezTo>
                      <a:pt x="68" y="54"/>
                      <a:pt x="67" y="55"/>
                      <a:pt x="66" y="55"/>
                    </a:cubicBezTo>
                    <a:cubicBezTo>
                      <a:pt x="66" y="54"/>
                      <a:pt x="67" y="54"/>
                      <a:pt x="67" y="53"/>
                    </a:cubicBezTo>
                    <a:cubicBezTo>
                      <a:pt x="70" y="52"/>
                      <a:pt x="73" y="52"/>
                      <a:pt x="76" y="51"/>
                    </a:cubicBezTo>
                    <a:cubicBezTo>
                      <a:pt x="81" y="50"/>
                      <a:pt x="85" y="48"/>
                      <a:pt x="90" y="47"/>
                    </a:cubicBezTo>
                    <a:cubicBezTo>
                      <a:pt x="99" y="45"/>
                      <a:pt x="109" y="43"/>
                      <a:pt x="118" y="40"/>
                    </a:cubicBezTo>
                    <a:cubicBezTo>
                      <a:pt x="126" y="37"/>
                      <a:pt x="135" y="34"/>
                      <a:pt x="144" y="32"/>
                    </a:cubicBezTo>
                    <a:cubicBezTo>
                      <a:pt x="151" y="30"/>
                      <a:pt x="159" y="28"/>
                      <a:pt x="166" y="25"/>
                    </a:cubicBezTo>
                    <a:cubicBezTo>
                      <a:pt x="166" y="24"/>
                      <a:pt x="166" y="24"/>
                      <a:pt x="166" y="24"/>
                    </a:cubicBezTo>
                    <a:cubicBezTo>
                      <a:pt x="167" y="25"/>
                      <a:pt x="169" y="26"/>
                      <a:pt x="171" y="26"/>
                    </a:cubicBezTo>
                    <a:cubicBezTo>
                      <a:pt x="153" y="31"/>
                      <a:pt x="134" y="35"/>
                      <a:pt x="116" y="41"/>
                    </a:cubicBezTo>
                    <a:close/>
                    <a:moveTo>
                      <a:pt x="72" y="48"/>
                    </a:moveTo>
                    <a:cubicBezTo>
                      <a:pt x="80" y="45"/>
                      <a:pt x="88" y="44"/>
                      <a:pt x="96" y="42"/>
                    </a:cubicBezTo>
                    <a:cubicBezTo>
                      <a:pt x="105" y="40"/>
                      <a:pt x="114" y="37"/>
                      <a:pt x="123" y="35"/>
                    </a:cubicBezTo>
                    <a:cubicBezTo>
                      <a:pt x="131" y="33"/>
                      <a:pt x="139" y="31"/>
                      <a:pt x="148" y="28"/>
                    </a:cubicBezTo>
                    <a:cubicBezTo>
                      <a:pt x="151" y="27"/>
                      <a:pt x="155" y="26"/>
                      <a:pt x="158" y="25"/>
                    </a:cubicBezTo>
                    <a:cubicBezTo>
                      <a:pt x="160" y="25"/>
                      <a:pt x="163" y="25"/>
                      <a:pt x="164" y="25"/>
                    </a:cubicBezTo>
                    <a:cubicBezTo>
                      <a:pt x="162" y="26"/>
                      <a:pt x="159" y="27"/>
                      <a:pt x="157" y="27"/>
                    </a:cubicBezTo>
                    <a:cubicBezTo>
                      <a:pt x="150" y="30"/>
                      <a:pt x="143" y="31"/>
                      <a:pt x="135" y="33"/>
                    </a:cubicBezTo>
                    <a:cubicBezTo>
                      <a:pt x="127" y="36"/>
                      <a:pt x="118" y="39"/>
                      <a:pt x="109" y="42"/>
                    </a:cubicBezTo>
                    <a:cubicBezTo>
                      <a:pt x="100" y="44"/>
                      <a:pt x="91" y="46"/>
                      <a:pt x="83" y="48"/>
                    </a:cubicBezTo>
                    <a:cubicBezTo>
                      <a:pt x="78" y="50"/>
                      <a:pt x="73" y="50"/>
                      <a:pt x="68" y="52"/>
                    </a:cubicBezTo>
                    <a:cubicBezTo>
                      <a:pt x="70" y="51"/>
                      <a:pt x="71" y="49"/>
                      <a:pt x="72" y="48"/>
                    </a:cubicBezTo>
                    <a:close/>
                    <a:moveTo>
                      <a:pt x="65" y="55"/>
                    </a:moveTo>
                    <a:cubicBezTo>
                      <a:pt x="72" y="56"/>
                      <a:pt x="79" y="53"/>
                      <a:pt x="85" y="51"/>
                    </a:cubicBezTo>
                    <a:cubicBezTo>
                      <a:pt x="95" y="48"/>
                      <a:pt x="105" y="45"/>
                      <a:pt x="114" y="42"/>
                    </a:cubicBezTo>
                    <a:cubicBezTo>
                      <a:pt x="124" y="39"/>
                      <a:pt x="133" y="37"/>
                      <a:pt x="143" y="34"/>
                    </a:cubicBezTo>
                    <a:cubicBezTo>
                      <a:pt x="148" y="33"/>
                      <a:pt x="153" y="32"/>
                      <a:pt x="158" y="31"/>
                    </a:cubicBezTo>
                    <a:cubicBezTo>
                      <a:pt x="160" y="30"/>
                      <a:pt x="162" y="29"/>
                      <a:pt x="165" y="29"/>
                    </a:cubicBezTo>
                    <a:cubicBezTo>
                      <a:pt x="165" y="29"/>
                      <a:pt x="165" y="29"/>
                      <a:pt x="166" y="29"/>
                    </a:cubicBezTo>
                    <a:cubicBezTo>
                      <a:pt x="157" y="31"/>
                      <a:pt x="149" y="33"/>
                      <a:pt x="140" y="35"/>
                    </a:cubicBezTo>
                    <a:cubicBezTo>
                      <a:pt x="130" y="37"/>
                      <a:pt x="120" y="41"/>
                      <a:pt x="110" y="44"/>
                    </a:cubicBezTo>
                    <a:cubicBezTo>
                      <a:pt x="100" y="47"/>
                      <a:pt x="91" y="50"/>
                      <a:pt x="81" y="53"/>
                    </a:cubicBezTo>
                    <a:cubicBezTo>
                      <a:pt x="74" y="55"/>
                      <a:pt x="67" y="57"/>
                      <a:pt x="61" y="60"/>
                    </a:cubicBezTo>
                    <a:cubicBezTo>
                      <a:pt x="63" y="58"/>
                      <a:pt x="64" y="57"/>
                      <a:pt x="65" y="55"/>
                    </a:cubicBezTo>
                    <a:close/>
                    <a:moveTo>
                      <a:pt x="59" y="63"/>
                    </a:moveTo>
                    <a:cubicBezTo>
                      <a:pt x="68" y="60"/>
                      <a:pt x="78" y="57"/>
                      <a:pt x="87" y="54"/>
                    </a:cubicBezTo>
                    <a:cubicBezTo>
                      <a:pt x="98" y="51"/>
                      <a:pt x="108" y="48"/>
                      <a:pt x="119" y="46"/>
                    </a:cubicBezTo>
                    <a:cubicBezTo>
                      <a:pt x="130" y="43"/>
                      <a:pt x="141" y="41"/>
                      <a:pt x="151" y="38"/>
                    </a:cubicBezTo>
                    <a:cubicBezTo>
                      <a:pt x="157" y="37"/>
                      <a:pt x="162" y="35"/>
                      <a:pt x="167" y="34"/>
                    </a:cubicBezTo>
                    <a:cubicBezTo>
                      <a:pt x="169" y="34"/>
                      <a:pt x="170" y="34"/>
                      <a:pt x="171" y="33"/>
                    </a:cubicBezTo>
                    <a:cubicBezTo>
                      <a:pt x="151" y="39"/>
                      <a:pt x="130" y="43"/>
                      <a:pt x="110" y="49"/>
                    </a:cubicBezTo>
                    <a:cubicBezTo>
                      <a:pt x="99" y="53"/>
                      <a:pt x="89" y="56"/>
                      <a:pt x="78" y="60"/>
                    </a:cubicBezTo>
                    <a:cubicBezTo>
                      <a:pt x="73" y="61"/>
                      <a:pt x="68" y="63"/>
                      <a:pt x="63" y="64"/>
                    </a:cubicBezTo>
                    <a:cubicBezTo>
                      <a:pt x="60" y="65"/>
                      <a:pt x="58" y="66"/>
                      <a:pt x="55" y="66"/>
                    </a:cubicBezTo>
                    <a:cubicBezTo>
                      <a:pt x="56" y="65"/>
                      <a:pt x="57" y="64"/>
                      <a:pt x="59" y="63"/>
                    </a:cubicBezTo>
                    <a:close/>
                    <a:moveTo>
                      <a:pt x="53" y="69"/>
                    </a:moveTo>
                    <a:cubicBezTo>
                      <a:pt x="63" y="67"/>
                      <a:pt x="74" y="63"/>
                      <a:pt x="85" y="60"/>
                    </a:cubicBezTo>
                    <a:cubicBezTo>
                      <a:pt x="97" y="57"/>
                      <a:pt x="109" y="53"/>
                      <a:pt x="121" y="50"/>
                    </a:cubicBezTo>
                    <a:cubicBezTo>
                      <a:pt x="133" y="46"/>
                      <a:pt x="145" y="43"/>
                      <a:pt x="157" y="40"/>
                    </a:cubicBezTo>
                    <a:cubicBezTo>
                      <a:pt x="163" y="39"/>
                      <a:pt x="169" y="37"/>
                      <a:pt x="175" y="36"/>
                    </a:cubicBezTo>
                    <a:cubicBezTo>
                      <a:pt x="177" y="36"/>
                      <a:pt x="179" y="35"/>
                      <a:pt x="182" y="35"/>
                    </a:cubicBezTo>
                    <a:cubicBezTo>
                      <a:pt x="181" y="35"/>
                      <a:pt x="180" y="35"/>
                      <a:pt x="179" y="36"/>
                    </a:cubicBezTo>
                    <a:cubicBezTo>
                      <a:pt x="168" y="39"/>
                      <a:pt x="157" y="41"/>
                      <a:pt x="146" y="44"/>
                    </a:cubicBezTo>
                    <a:cubicBezTo>
                      <a:pt x="134" y="47"/>
                      <a:pt x="122" y="50"/>
                      <a:pt x="110" y="54"/>
                    </a:cubicBezTo>
                    <a:cubicBezTo>
                      <a:pt x="98" y="57"/>
                      <a:pt x="87" y="61"/>
                      <a:pt x="75" y="65"/>
                    </a:cubicBezTo>
                    <a:cubicBezTo>
                      <a:pt x="69" y="67"/>
                      <a:pt x="64" y="69"/>
                      <a:pt x="58" y="72"/>
                    </a:cubicBezTo>
                    <a:cubicBezTo>
                      <a:pt x="54" y="73"/>
                      <a:pt x="50" y="74"/>
                      <a:pt x="47" y="75"/>
                    </a:cubicBezTo>
                    <a:cubicBezTo>
                      <a:pt x="49" y="73"/>
                      <a:pt x="51" y="71"/>
                      <a:pt x="53" y="69"/>
                    </a:cubicBezTo>
                    <a:close/>
                    <a:moveTo>
                      <a:pt x="45" y="77"/>
                    </a:moveTo>
                    <a:cubicBezTo>
                      <a:pt x="56" y="73"/>
                      <a:pt x="68" y="71"/>
                      <a:pt x="79" y="68"/>
                    </a:cubicBezTo>
                    <a:cubicBezTo>
                      <a:pt x="91" y="64"/>
                      <a:pt x="103" y="59"/>
                      <a:pt x="116" y="56"/>
                    </a:cubicBezTo>
                    <a:cubicBezTo>
                      <a:pt x="141" y="49"/>
                      <a:pt x="165" y="42"/>
                      <a:pt x="190" y="35"/>
                    </a:cubicBezTo>
                    <a:cubicBezTo>
                      <a:pt x="192" y="36"/>
                      <a:pt x="193" y="36"/>
                      <a:pt x="195" y="37"/>
                    </a:cubicBezTo>
                    <a:cubicBezTo>
                      <a:pt x="169" y="43"/>
                      <a:pt x="143" y="50"/>
                      <a:pt x="117" y="58"/>
                    </a:cubicBezTo>
                    <a:cubicBezTo>
                      <a:pt x="104" y="62"/>
                      <a:pt x="91" y="65"/>
                      <a:pt x="78" y="69"/>
                    </a:cubicBezTo>
                    <a:cubicBezTo>
                      <a:pt x="67" y="73"/>
                      <a:pt x="54" y="75"/>
                      <a:pt x="43" y="79"/>
                    </a:cubicBezTo>
                    <a:cubicBezTo>
                      <a:pt x="44" y="79"/>
                      <a:pt x="44" y="78"/>
                      <a:pt x="45" y="77"/>
                    </a:cubicBezTo>
                    <a:close/>
                    <a:moveTo>
                      <a:pt x="42" y="81"/>
                    </a:moveTo>
                    <a:cubicBezTo>
                      <a:pt x="53" y="76"/>
                      <a:pt x="65" y="74"/>
                      <a:pt x="77" y="71"/>
                    </a:cubicBezTo>
                    <a:cubicBezTo>
                      <a:pt x="90" y="66"/>
                      <a:pt x="104" y="62"/>
                      <a:pt x="117" y="58"/>
                    </a:cubicBezTo>
                    <a:cubicBezTo>
                      <a:pt x="143" y="51"/>
                      <a:pt x="169" y="43"/>
                      <a:pt x="196" y="38"/>
                    </a:cubicBezTo>
                    <a:cubicBezTo>
                      <a:pt x="196" y="38"/>
                      <a:pt x="196" y="38"/>
                      <a:pt x="196" y="38"/>
                    </a:cubicBezTo>
                    <a:cubicBezTo>
                      <a:pt x="197" y="38"/>
                      <a:pt x="198" y="39"/>
                      <a:pt x="200" y="39"/>
                    </a:cubicBezTo>
                    <a:cubicBezTo>
                      <a:pt x="187" y="42"/>
                      <a:pt x="175" y="44"/>
                      <a:pt x="163" y="47"/>
                    </a:cubicBezTo>
                    <a:cubicBezTo>
                      <a:pt x="149" y="51"/>
                      <a:pt x="135" y="55"/>
                      <a:pt x="121" y="58"/>
                    </a:cubicBezTo>
                    <a:cubicBezTo>
                      <a:pt x="94" y="65"/>
                      <a:pt x="67" y="74"/>
                      <a:pt x="40" y="82"/>
                    </a:cubicBezTo>
                    <a:cubicBezTo>
                      <a:pt x="41" y="82"/>
                      <a:pt x="41" y="81"/>
                      <a:pt x="42" y="81"/>
                    </a:cubicBezTo>
                    <a:close/>
                    <a:moveTo>
                      <a:pt x="208" y="43"/>
                    </a:moveTo>
                    <a:cubicBezTo>
                      <a:pt x="180" y="48"/>
                      <a:pt x="153" y="56"/>
                      <a:pt x="125" y="63"/>
                    </a:cubicBezTo>
                    <a:cubicBezTo>
                      <a:pt x="98" y="70"/>
                      <a:pt x="72" y="77"/>
                      <a:pt x="45" y="84"/>
                    </a:cubicBezTo>
                    <a:cubicBezTo>
                      <a:pt x="47" y="84"/>
                      <a:pt x="49" y="83"/>
                      <a:pt x="50" y="83"/>
                    </a:cubicBezTo>
                    <a:cubicBezTo>
                      <a:pt x="57" y="81"/>
                      <a:pt x="65" y="78"/>
                      <a:pt x="72" y="76"/>
                    </a:cubicBezTo>
                    <a:cubicBezTo>
                      <a:pt x="87" y="72"/>
                      <a:pt x="101" y="68"/>
                      <a:pt x="116" y="63"/>
                    </a:cubicBezTo>
                    <a:cubicBezTo>
                      <a:pt x="130" y="59"/>
                      <a:pt x="145" y="55"/>
                      <a:pt x="159" y="51"/>
                    </a:cubicBezTo>
                    <a:cubicBezTo>
                      <a:pt x="173" y="47"/>
                      <a:pt x="188" y="45"/>
                      <a:pt x="201" y="40"/>
                    </a:cubicBezTo>
                    <a:cubicBezTo>
                      <a:pt x="203" y="41"/>
                      <a:pt x="206" y="42"/>
                      <a:pt x="208" y="43"/>
                    </a:cubicBezTo>
                    <a:close/>
                    <a:moveTo>
                      <a:pt x="39" y="83"/>
                    </a:moveTo>
                    <a:cubicBezTo>
                      <a:pt x="67" y="74"/>
                      <a:pt x="95" y="66"/>
                      <a:pt x="123" y="59"/>
                    </a:cubicBezTo>
                    <a:cubicBezTo>
                      <a:pt x="137" y="55"/>
                      <a:pt x="151" y="51"/>
                      <a:pt x="165" y="48"/>
                    </a:cubicBezTo>
                    <a:cubicBezTo>
                      <a:pt x="171" y="46"/>
                      <a:pt x="177" y="44"/>
                      <a:pt x="184" y="43"/>
                    </a:cubicBezTo>
                    <a:cubicBezTo>
                      <a:pt x="187" y="42"/>
                      <a:pt x="191" y="42"/>
                      <a:pt x="194" y="41"/>
                    </a:cubicBezTo>
                    <a:cubicBezTo>
                      <a:pt x="196" y="41"/>
                      <a:pt x="198" y="40"/>
                      <a:pt x="199" y="40"/>
                    </a:cubicBezTo>
                    <a:cubicBezTo>
                      <a:pt x="199" y="40"/>
                      <a:pt x="196" y="41"/>
                      <a:pt x="196" y="41"/>
                    </a:cubicBezTo>
                    <a:cubicBezTo>
                      <a:pt x="190" y="43"/>
                      <a:pt x="183" y="44"/>
                      <a:pt x="177" y="46"/>
                    </a:cubicBezTo>
                    <a:cubicBezTo>
                      <a:pt x="170" y="47"/>
                      <a:pt x="163" y="50"/>
                      <a:pt x="155" y="51"/>
                    </a:cubicBezTo>
                    <a:cubicBezTo>
                      <a:pt x="141" y="55"/>
                      <a:pt x="128" y="59"/>
                      <a:pt x="114" y="63"/>
                    </a:cubicBezTo>
                    <a:cubicBezTo>
                      <a:pt x="100" y="67"/>
                      <a:pt x="86" y="71"/>
                      <a:pt x="72" y="76"/>
                    </a:cubicBezTo>
                    <a:cubicBezTo>
                      <a:pt x="65" y="78"/>
                      <a:pt x="58" y="80"/>
                      <a:pt x="52" y="82"/>
                    </a:cubicBezTo>
                    <a:cubicBezTo>
                      <a:pt x="47" y="83"/>
                      <a:pt x="42" y="84"/>
                      <a:pt x="37" y="86"/>
                    </a:cubicBezTo>
                    <a:cubicBezTo>
                      <a:pt x="38" y="85"/>
                      <a:pt x="39" y="84"/>
                      <a:pt x="39" y="83"/>
                    </a:cubicBezTo>
                    <a:close/>
                    <a:moveTo>
                      <a:pt x="35" y="88"/>
                    </a:moveTo>
                    <a:cubicBezTo>
                      <a:pt x="64" y="80"/>
                      <a:pt x="93" y="72"/>
                      <a:pt x="122" y="65"/>
                    </a:cubicBezTo>
                    <a:cubicBezTo>
                      <a:pt x="151" y="58"/>
                      <a:pt x="180" y="49"/>
                      <a:pt x="209" y="44"/>
                    </a:cubicBezTo>
                    <a:cubicBezTo>
                      <a:pt x="211" y="44"/>
                      <a:pt x="212" y="45"/>
                      <a:pt x="213" y="45"/>
                    </a:cubicBezTo>
                    <a:cubicBezTo>
                      <a:pt x="207" y="47"/>
                      <a:pt x="200" y="49"/>
                      <a:pt x="194" y="50"/>
                    </a:cubicBezTo>
                    <a:cubicBezTo>
                      <a:pt x="186" y="52"/>
                      <a:pt x="178" y="53"/>
                      <a:pt x="171" y="55"/>
                    </a:cubicBezTo>
                    <a:cubicBezTo>
                      <a:pt x="155" y="58"/>
                      <a:pt x="139" y="62"/>
                      <a:pt x="123" y="65"/>
                    </a:cubicBezTo>
                    <a:cubicBezTo>
                      <a:pt x="108" y="69"/>
                      <a:pt x="92" y="73"/>
                      <a:pt x="77" y="78"/>
                    </a:cubicBezTo>
                    <a:cubicBezTo>
                      <a:pt x="69" y="80"/>
                      <a:pt x="62" y="82"/>
                      <a:pt x="54" y="84"/>
                    </a:cubicBezTo>
                    <a:cubicBezTo>
                      <a:pt x="47" y="85"/>
                      <a:pt x="40" y="87"/>
                      <a:pt x="33" y="89"/>
                    </a:cubicBezTo>
                    <a:cubicBezTo>
                      <a:pt x="34" y="89"/>
                      <a:pt x="35" y="88"/>
                      <a:pt x="35" y="88"/>
                    </a:cubicBezTo>
                    <a:close/>
                    <a:moveTo>
                      <a:pt x="32" y="91"/>
                    </a:moveTo>
                    <a:cubicBezTo>
                      <a:pt x="39" y="88"/>
                      <a:pt x="46" y="86"/>
                      <a:pt x="53" y="85"/>
                    </a:cubicBezTo>
                    <a:cubicBezTo>
                      <a:pt x="60" y="83"/>
                      <a:pt x="68" y="81"/>
                      <a:pt x="75" y="79"/>
                    </a:cubicBezTo>
                    <a:cubicBezTo>
                      <a:pt x="91" y="74"/>
                      <a:pt x="106" y="70"/>
                      <a:pt x="122" y="66"/>
                    </a:cubicBezTo>
                    <a:cubicBezTo>
                      <a:pt x="137" y="62"/>
                      <a:pt x="153" y="59"/>
                      <a:pt x="169" y="56"/>
                    </a:cubicBezTo>
                    <a:cubicBezTo>
                      <a:pt x="177" y="54"/>
                      <a:pt x="185" y="53"/>
                      <a:pt x="192" y="51"/>
                    </a:cubicBezTo>
                    <a:cubicBezTo>
                      <a:pt x="200" y="50"/>
                      <a:pt x="206" y="47"/>
                      <a:pt x="214" y="46"/>
                    </a:cubicBezTo>
                    <a:cubicBezTo>
                      <a:pt x="214" y="46"/>
                      <a:pt x="214" y="46"/>
                      <a:pt x="214" y="46"/>
                    </a:cubicBezTo>
                    <a:cubicBezTo>
                      <a:pt x="214" y="46"/>
                      <a:pt x="214" y="46"/>
                      <a:pt x="214" y="46"/>
                    </a:cubicBezTo>
                    <a:cubicBezTo>
                      <a:pt x="212" y="47"/>
                      <a:pt x="211" y="49"/>
                      <a:pt x="209" y="50"/>
                    </a:cubicBezTo>
                    <a:cubicBezTo>
                      <a:pt x="195" y="54"/>
                      <a:pt x="180" y="56"/>
                      <a:pt x="166" y="60"/>
                    </a:cubicBezTo>
                    <a:cubicBezTo>
                      <a:pt x="151" y="64"/>
                      <a:pt x="136" y="67"/>
                      <a:pt x="121" y="70"/>
                    </a:cubicBezTo>
                    <a:cubicBezTo>
                      <a:pt x="106" y="73"/>
                      <a:pt x="91" y="77"/>
                      <a:pt x="76" y="81"/>
                    </a:cubicBezTo>
                    <a:cubicBezTo>
                      <a:pt x="61" y="85"/>
                      <a:pt x="46" y="88"/>
                      <a:pt x="31" y="93"/>
                    </a:cubicBezTo>
                    <a:cubicBezTo>
                      <a:pt x="31" y="92"/>
                      <a:pt x="32" y="91"/>
                      <a:pt x="32" y="91"/>
                    </a:cubicBezTo>
                    <a:close/>
                    <a:moveTo>
                      <a:pt x="213" y="50"/>
                    </a:moveTo>
                    <a:cubicBezTo>
                      <a:pt x="213" y="50"/>
                      <a:pt x="214" y="50"/>
                      <a:pt x="214" y="49"/>
                    </a:cubicBezTo>
                    <a:cubicBezTo>
                      <a:pt x="214" y="50"/>
                      <a:pt x="214" y="51"/>
                      <a:pt x="213" y="51"/>
                    </a:cubicBezTo>
                    <a:cubicBezTo>
                      <a:pt x="213" y="51"/>
                      <a:pt x="213" y="51"/>
                      <a:pt x="213" y="51"/>
                    </a:cubicBezTo>
                    <a:cubicBezTo>
                      <a:pt x="208" y="56"/>
                      <a:pt x="204" y="61"/>
                      <a:pt x="200" y="65"/>
                    </a:cubicBezTo>
                    <a:cubicBezTo>
                      <a:pt x="190" y="76"/>
                      <a:pt x="180" y="86"/>
                      <a:pt x="171" y="96"/>
                    </a:cubicBezTo>
                    <a:cubicBezTo>
                      <a:pt x="170" y="97"/>
                      <a:pt x="168" y="99"/>
                      <a:pt x="167" y="100"/>
                    </a:cubicBezTo>
                    <a:cubicBezTo>
                      <a:pt x="182" y="83"/>
                      <a:pt x="197" y="66"/>
                      <a:pt x="213" y="50"/>
                    </a:cubicBezTo>
                    <a:close/>
                    <a:moveTo>
                      <a:pt x="147" y="84"/>
                    </a:moveTo>
                    <a:cubicBezTo>
                      <a:pt x="149" y="83"/>
                      <a:pt x="150" y="83"/>
                      <a:pt x="151" y="83"/>
                    </a:cubicBezTo>
                    <a:cubicBezTo>
                      <a:pt x="158" y="81"/>
                      <a:pt x="165" y="79"/>
                      <a:pt x="172" y="77"/>
                    </a:cubicBezTo>
                    <a:cubicBezTo>
                      <a:pt x="178" y="76"/>
                      <a:pt x="184" y="75"/>
                      <a:pt x="189" y="72"/>
                    </a:cubicBezTo>
                    <a:cubicBezTo>
                      <a:pt x="188" y="74"/>
                      <a:pt x="187" y="75"/>
                      <a:pt x="185" y="76"/>
                    </a:cubicBezTo>
                    <a:cubicBezTo>
                      <a:pt x="179" y="78"/>
                      <a:pt x="173" y="80"/>
                      <a:pt x="167" y="82"/>
                    </a:cubicBezTo>
                    <a:cubicBezTo>
                      <a:pt x="160" y="84"/>
                      <a:pt x="153" y="85"/>
                      <a:pt x="147" y="87"/>
                    </a:cubicBezTo>
                    <a:cubicBezTo>
                      <a:pt x="140" y="89"/>
                      <a:pt x="133" y="91"/>
                      <a:pt x="127" y="93"/>
                    </a:cubicBezTo>
                    <a:cubicBezTo>
                      <a:pt x="119" y="95"/>
                      <a:pt x="112" y="96"/>
                      <a:pt x="105" y="98"/>
                    </a:cubicBezTo>
                    <a:cubicBezTo>
                      <a:pt x="91" y="101"/>
                      <a:pt x="77" y="105"/>
                      <a:pt x="64" y="108"/>
                    </a:cubicBezTo>
                    <a:cubicBezTo>
                      <a:pt x="57" y="110"/>
                      <a:pt x="50" y="112"/>
                      <a:pt x="43" y="113"/>
                    </a:cubicBezTo>
                    <a:cubicBezTo>
                      <a:pt x="36" y="115"/>
                      <a:pt x="29" y="115"/>
                      <a:pt x="22" y="117"/>
                    </a:cubicBezTo>
                    <a:cubicBezTo>
                      <a:pt x="22" y="117"/>
                      <a:pt x="22" y="118"/>
                      <a:pt x="23" y="118"/>
                    </a:cubicBezTo>
                    <a:cubicBezTo>
                      <a:pt x="35" y="115"/>
                      <a:pt x="48" y="114"/>
                      <a:pt x="61" y="110"/>
                    </a:cubicBezTo>
                    <a:cubicBezTo>
                      <a:pt x="74" y="106"/>
                      <a:pt x="88" y="103"/>
                      <a:pt x="101" y="99"/>
                    </a:cubicBezTo>
                    <a:cubicBezTo>
                      <a:pt x="115" y="96"/>
                      <a:pt x="128" y="93"/>
                      <a:pt x="142" y="89"/>
                    </a:cubicBezTo>
                    <a:cubicBezTo>
                      <a:pt x="148" y="87"/>
                      <a:pt x="154" y="86"/>
                      <a:pt x="160" y="85"/>
                    </a:cubicBezTo>
                    <a:cubicBezTo>
                      <a:pt x="166" y="83"/>
                      <a:pt x="171" y="81"/>
                      <a:pt x="177" y="80"/>
                    </a:cubicBezTo>
                    <a:cubicBezTo>
                      <a:pt x="175" y="80"/>
                      <a:pt x="173" y="81"/>
                      <a:pt x="171" y="82"/>
                    </a:cubicBezTo>
                    <a:cubicBezTo>
                      <a:pt x="164" y="85"/>
                      <a:pt x="157" y="87"/>
                      <a:pt x="149" y="89"/>
                    </a:cubicBezTo>
                    <a:cubicBezTo>
                      <a:pt x="135" y="92"/>
                      <a:pt x="121" y="96"/>
                      <a:pt x="107" y="99"/>
                    </a:cubicBezTo>
                    <a:cubicBezTo>
                      <a:pt x="93" y="102"/>
                      <a:pt x="79" y="105"/>
                      <a:pt x="65" y="109"/>
                    </a:cubicBezTo>
                    <a:cubicBezTo>
                      <a:pt x="52" y="112"/>
                      <a:pt x="38" y="116"/>
                      <a:pt x="25" y="121"/>
                    </a:cubicBezTo>
                    <a:cubicBezTo>
                      <a:pt x="23" y="120"/>
                      <a:pt x="21" y="119"/>
                      <a:pt x="19" y="118"/>
                    </a:cubicBezTo>
                    <a:cubicBezTo>
                      <a:pt x="26" y="115"/>
                      <a:pt x="33" y="114"/>
                      <a:pt x="40" y="112"/>
                    </a:cubicBezTo>
                    <a:cubicBezTo>
                      <a:pt x="48" y="110"/>
                      <a:pt x="55" y="108"/>
                      <a:pt x="63" y="106"/>
                    </a:cubicBezTo>
                    <a:cubicBezTo>
                      <a:pt x="78" y="102"/>
                      <a:pt x="92" y="97"/>
                      <a:pt x="107" y="94"/>
                    </a:cubicBezTo>
                    <a:cubicBezTo>
                      <a:pt x="110" y="93"/>
                      <a:pt x="113" y="92"/>
                      <a:pt x="116" y="91"/>
                    </a:cubicBezTo>
                    <a:cubicBezTo>
                      <a:pt x="127" y="89"/>
                      <a:pt x="137" y="86"/>
                      <a:pt x="147" y="84"/>
                    </a:cubicBezTo>
                    <a:close/>
                    <a:moveTo>
                      <a:pt x="33" y="124"/>
                    </a:moveTo>
                    <a:cubicBezTo>
                      <a:pt x="32" y="124"/>
                      <a:pt x="32" y="124"/>
                      <a:pt x="32" y="124"/>
                    </a:cubicBezTo>
                    <a:cubicBezTo>
                      <a:pt x="30" y="123"/>
                      <a:pt x="28" y="122"/>
                      <a:pt x="26" y="122"/>
                    </a:cubicBezTo>
                    <a:cubicBezTo>
                      <a:pt x="48" y="119"/>
                      <a:pt x="68" y="113"/>
                      <a:pt x="89" y="108"/>
                    </a:cubicBezTo>
                    <a:cubicBezTo>
                      <a:pt x="82" y="110"/>
                      <a:pt x="75" y="112"/>
                      <a:pt x="68" y="114"/>
                    </a:cubicBezTo>
                    <a:cubicBezTo>
                      <a:pt x="57" y="117"/>
                      <a:pt x="46" y="120"/>
                      <a:pt x="34" y="124"/>
                    </a:cubicBezTo>
                    <a:cubicBezTo>
                      <a:pt x="33" y="123"/>
                      <a:pt x="33" y="124"/>
                      <a:pt x="33" y="124"/>
                    </a:cubicBezTo>
                    <a:close/>
                    <a:moveTo>
                      <a:pt x="39" y="127"/>
                    </a:moveTo>
                    <a:cubicBezTo>
                      <a:pt x="37" y="127"/>
                      <a:pt x="35" y="126"/>
                      <a:pt x="33" y="125"/>
                    </a:cubicBezTo>
                    <a:cubicBezTo>
                      <a:pt x="43" y="124"/>
                      <a:pt x="53" y="121"/>
                      <a:pt x="62" y="118"/>
                    </a:cubicBezTo>
                    <a:cubicBezTo>
                      <a:pt x="74" y="116"/>
                      <a:pt x="85" y="112"/>
                      <a:pt x="96" y="109"/>
                    </a:cubicBezTo>
                    <a:cubicBezTo>
                      <a:pt x="114" y="104"/>
                      <a:pt x="132" y="102"/>
                      <a:pt x="149" y="98"/>
                    </a:cubicBezTo>
                    <a:cubicBezTo>
                      <a:pt x="147" y="99"/>
                      <a:pt x="145" y="99"/>
                      <a:pt x="142" y="100"/>
                    </a:cubicBezTo>
                    <a:cubicBezTo>
                      <a:pt x="131" y="103"/>
                      <a:pt x="120" y="104"/>
                      <a:pt x="108" y="107"/>
                    </a:cubicBezTo>
                    <a:cubicBezTo>
                      <a:pt x="85" y="113"/>
                      <a:pt x="62" y="121"/>
                      <a:pt x="39" y="127"/>
                    </a:cubicBezTo>
                    <a:close/>
                    <a:moveTo>
                      <a:pt x="50" y="126"/>
                    </a:moveTo>
                    <a:cubicBezTo>
                      <a:pt x="55" y="124"/>
                      <a:pt x="61" y="124"/>
                      <a:pt x="66" y="122"/>
                    </a:cubicBezTo>
                    <a:cubicBezTo>
                      <a:pt x="77" y="120"/>
                      <a:pt x="88" y="116"/>
                      <a:pt x="99" y="112"/>
                    </a:cubicBezTo>
                    <a:cubicBezTo>
                      <a:pt x="118" y="107"/>
                      <a:pt x="136" y="104"/>
                      <a:pt x="154" y="100"/>
                    </a:cubicBezTo>
                    <a:cubicBezTo>
                      <a:pt x="152" y="101"/>
                      <a:pt x="150" y="102"/>
                      <a:pt x="147" y="103"/>
                    </a:cubicBezTo>
                    <a:cubicBezTo>
                      <a:pt x="140" y="105"/>
                      <a:pt x="132" y="106"/>
                      <a:pt x="125" y="108"/>
                    </a:cubicBezTo>
                    <a:cubicBezTo>
                      <a:pt x="110" y="112"/>
                      <a:pt x="96" y="117"/>
                      <a:pt x="81" y="121"/>
                    </a:cubicBezTo>
                    <a:cubicBezTo>
                      <a:pt x="77" y="122"/>
                      <a:pt x="73" y="124"/>
                      <a:pt x="68" y="125"/>
                    </a:cubicBezTo>
                    <a:cubicBezTo>
                      <a:pt x="68" y="125"/>
                      <a:pt x="68" y="125"/>
                      <a:pt x="68" y="125"/>
                    </a:cubicBezTo>
                    <a:cubicBezTo>
                      <a:pt x="61" y="126"/>
                      <a:pt x="53" y="127"/>
                      <a:pt x="46" y="131"/>
                    </a:cubicBezTo>
                    <a:cubicBezTo>
                      <a:pt x="44" y="130"/>
                      <a:pt x="42" y="129"/>
                      <a:pt x="40" y="128"/>
                    </a:cubicBezTo>
                    <a:cubicBezTo>
                      <a:pt x="44" y="128"/>
                      <a:pt x="47" y="127"/>
                      <a:pt x="50" y="126"/>
                    </a:cubicBezTo>
                    <a:close/>
                    <a:moveTo>
                      <a:pt x="47" y="132"/>
                    </a:moveTo>
                    <a:cubicBezTo>
                      <a:pt x="49" y="130"/>
                      <a:pt x="51" y="130"/>
                      <a:pt x="53" y="129"/>
                    </a:cubicBezTo>
                    <a:cubicBezTo>
                      <a:pt x="56" y="128"/>
                      <a:pt x="59" y="127"/>
                      <a:pt x="63" y="127"/>
                    </a:cubicBezTo>
                    <a:cubicBezTo>
                      <a:pt x="62" y="127"/>
                      <a:pt x="61" y="127"/>
                      <a:pt x="60" y="127"/>
                    </a:cubicBezTo>
                    <a:cubicBezTo>
                      <a:pt x="57" y="128"/>
                      <a:pt x="54" y="129"/>
                      <a:pt x="50" y="131"/>
                    </a:cubicBezTo>
                    <a:cubicBezTo>
                      <a:pt x="49" y="131"/>
                      <a:pt x="48" y="131"/>
                      <a:pt x="47" y="132"/>
                    </a:cubicBezTo>
                    <a:cubicBezTo>
                      <a:pt x="47" y="132"/>
                      <a:pt x="47" y="132"/>
                      <a:pt x="47" y="132"/>
                    </a:cubicBezTo>
                    <a:close/>
                    <a:moveTo>
                      <a:pt x="66" y="127"/>
                    </a:moveTo>
                    <a:cubicBezTo>
                      <a:pt x="67" y="126"/>
                      <a:pt x="68" y="126"/>
                      <a:pt x="69" y="126"/>
                    </a:cubicBezTo>
                    <a:cubicBezTo>
                      <a:pt x="69" y="126"/>
                      <a:pt x="69" y="126"/>
                      <a:pt x="70" y="126"/>
                    </a:cubicBezTo>
                    <a:cubicBezTo>
                      <a:pt x="77" y="124"/>
                      <a:pt x="85" y="123"/>
                      <a:pt x="92" y="121"/>
                    </a:cubicBezTo>
                    <a:cubicBezTo>
                      <a:pt x="107" y="118"/>
                      <a:pt x="122" y="115"/>
                      <a:pt x="137" y="111"/>
                    </a:cubicBezTo>
                    <a:cubicBezTo>
                      <a:pt x="137" y="111"/>
                      <a:pt x="138" y="111"/>
                      <a:pt x="139" y="111"/>
                    </a:cubicBezTo>
                    <a:cubicBezTo>
                      <a:pt x="111" y="120"/>
                      <a:pt x="83" y="125"/>
                      <a:pt x="56" y="135"/>
                    </a:cubicBezTo>
                    <a:cubicBezTo>
                      <a:pt x="56" y="135"/>
                      <a:pt x="55" y="135"/>
                      <a:pt x="55" y="135"/>
                    </a:cubicBezTo>
                    <a:cubicBezTo>
                      <a:pt x="53" y="134"/>
                      <a:pt x="50" y="133"/>
                      <a:pt x="48" y="132"/>
                    </a:cubicBezTo>
                    <a:cubicBezTo>
                      <a:pt x="54" y="130"/>
                      <a:pt x="60" y="128"/>
                      <a:pt x="66" y="127"/>
                    </a:cubicBezTo>
                    <a:close/>
                    <a:moveTo>
                      <a:pt x="109" y="159"/>
                    </a:moveTo>
                    <a:cubicBezTo>
                      <a:pt x="109" y="159"/>
                      <a:pt x="109" y="159"/>
                      <a:pt x="109" y="159"/>
                    </a:cubicBezTo>
                    <a:cubicBezTo>
                      <a:pt x="109" y="159"/>
                      <a:pt x="109" y="159"/>
                      <a:pt x="109" y="159"/>
                    </a:cubicBezTo>
                    <a:cubicBezTo>
                      <a:pt x="107" y="158"/>
                      <a:pt x="108" y="159"/>
                      <a:pt x="106" y="159"/>
                    </a:cubicBezTo>
                    <a:cubicBezTo>
                      <a:pt x="102" y="159"/>
                      <a:pt x="107" y="157"/>
                      <a:pt x="109" y="156"/>
                    </a:cubicBezTo>
                    <a:cubicBezTo>
                      <a:pt x="110" y="156"/>
                      <a:pt x="112" y="155"/>
                      <a:pt x="113" y="155"/>
                    </a:cubicBezTo>
                    <a:cubicBezTo>
                      <a:pt x="112" y="156"/>
                      <a:pt x="111" y="157"/>
                      <a:pt x="109" y="159"/>
                    </a:cubicBezTo>
                    <a:close/>
                    <a:moveTo>
                      <a:pt x="115" y="153"/>
                    </a:moveTo>
                    <a:cubicBezTo>
                      <a:pt x="112" y="153"/>
                      <a:pt x="109" y="154"/>
                      <a:pt x="106" y="155"/>
                    </a:cubicBezTo>
                    <a:cubicBezTo>
                      <a:pt x="105" y="155"/>
                      <a:pt x="103" y="156"/>
                      <a:pt x="102" y="156"/>
                    </a:cubicBezTo>
                    <a:cubicBezTo>
                      <a:pt x="96" y="157"/>
                      <a:pt x="101" y="155"/>
                      <a:pt x="103" y="155"/>
                    </a:cubicBezTo>
                    <a:cubicBezTo>
                      <a:pt x="108" y="153"/>
                      <a:pt x="114" y="151"/>
                      <a:pt x="119" y="149"/>
                    </a:cubicBezTo>
                    <a:cubicBezTo>
                      <a:pt x="118" y="150"/>
                      <a:pt x="116" y="152"/>
                      <a:pt x="115" y="153"/>
                    </a:cubicBezTo>
                    <a:close/>
                    <a:moveTo>
                      <a:pt x="121" y="147"/>
                    </a:moveTo>
                    <a:cubicBezTo>
                      <a:pt x="116" y="148"/>
                      <a:pt x="111" y="149"/>
                      <a:pt x="107" y="150"/>
                    </a:cubicBezTo>
                    <a:cubicBezTo>
                      <a:pt x="104" y="151"/>
                      <a:pt x="101" y="152"/>
                      <a:pt x="99" y="153"/>
                    </a:cubicBezTo>
                    <a:cubicBezTo>
                      <a:pt x="98" y="153"/>
                      <a:pt x="97" y="153"/>
                      <a:pt x="96" y="153"/>
                    </a:cubicBezTo>
                    <a:cubicBezTo>
                      <a:pt x="94" y="154"/>
                      <a:pt x="93" y="154"/>
                      <a:pt x="93" y="154"/>
                    </a:cubicBezTo>
                    <a:cubicBezTo>
                      <a:pt x="93" y="154"/>
                      <a:pt x="93" y="154"/>
                      <a:pt x="93" y="154"/>
                    </a:cubicBezTo>
                    <a:cubicBezTo>
                      <a:pt x="93" y="154"/>
                      <a:pt x="94" y="154"/>
                      <a:pt x="95" y="153"/>
                    </a:cubicBezTo>
                    <a:cubicBezTo>
                      <a:pt x="104" y="150"/>
                      <a:pt x="114" y="148"/>
                      <a:pt x="123" y="145"/>
                    </a:cubicBezTo>
                    <a:cubicBezTo>
                      <a:pt x="122" y="145"/>
                      <a:pt x="122" y="146"/>
                      <a:pt x="121" y="147"/>
                    </a:cubicBezTo>
                    <a:close/>
                    <a:moveTo>
                      <a:pt x="106" y="147"/>
                    </a:moveTo>
                    <a:cubicBezTo>
                      <a:pt x="103" y="148"/>
                      <a:pt x="99" y="148"/>
                      <a:pt x="96" y="149"/>
                    </a:cubicBezTo>
                    <a:cubicBezTo>
                      <a:pt x="95" y="149"/>
                      <a:pt x="93" y="149"/>
                      <a:pt x="92" y="150"/>
                    </a:cubicBezTo>
                    <a:cubicBezTo>
                      <a:pt x="91" y="150"/>
                      <a:pt x="83" y="152"/>
                      <a:pt x="88" y="150"/>
                    </a:cubicBezTo>
                    <a:cubicBezTo>
                      <a:pt x="102" y="146"/>
                      <a:pt x="117" y="142"/>
                      <a:pt x="131" y="137"/>
                    </a:cubicBezTo>
                    <a:cubicBezTo>
                      <a:pt x="129" y="139"/>
                      <a:pt x="126" y="141"/>
                      <a:pt x="124" y="143"/>
                    </a:cubicBezTo>
                    <a:cubicBezTo>
                      <a:pt x="118" y="145"/>
                      <a:pt x="112" y="146"/>
                      <a:pt x="106" y="147"/>
                    </a:cubicBezTo>
                    <a:close/>
                    <a:moveTo>
                      <a:pt x="132" y="135"/>
                    </a:moveTo>
                    <a:cubicBezTo>
                      <a:pt x="122" y="138"/>
                      <a:pt x="112" y="140"/>
                      <a:pt x="102" y="142"/>
                    </a:cubicBezTo>
                    <a:cubicBezTo>
                      <a:pt x="97" y="143"/>
                      <a:pt x="92" y="144"/>
                      <a:pt x="87" y="145"/>
                    </a:cubicBezTo>
                    <a:cubicBezTo>
                      <a:pt x="85" y="145"/>
                      <a:pt x="82" y="146"/>
                      <a:pt x="79" y="146"/>
                    </a:cubicBezTo>
                    <a:cubicBezTo>
                      <a:pt x="76" y="146"/>
                      <a:pt x="82" y="145"/>
                      <a:pt x="83" y="145"/>
                    </a:cubicBezTo>
                    <a:cubicBezTo>
                      <a:pt x="93" y="143"/>
                      <a:pt x="102" y="138"/>
                      <a:pt x="112" y="136"/>
                    </a:cubicBezTo>
                    <a:cubicBezTo>
                      <a:pt x="121" y="135"/>
                      <a:pt x="130" y="133"/>
                      <a:pt x="137" y="129"/>
                    </a:cubicBezTo>
                    <a:cubicBezTo>
                      <a:pt x="136" y="131"/>
                      <a:pt x="134" y="133"/>
                      <a:pt x="132" y="135"/>
                    </a:cubicBezTo>
                    <a:close/>
                    <a:moveTo>
                      <a:pt x="138" y="128"/>
                    </a:moveTo>
                    <a:cubicBezTo>
                      <a:pt x="138" y="128"/>
                      <a:pt x="138" y="128"/>
                      <a:pt x="138" y="128"/>
                    </a:cubicBezTo>
                    <a:cubicBezTo>
                      <a:pt x="126" y="131"/>
                      <a:pt x="114" y="134"/>
                      <a:pt x="102" y="136"/>
                    </a:cubicBezTo>
                    <a:cubicBezTo>
                      <a:pt x="96" y="138"/>
                      <a:pt x="89" y="139"/>
                      <a:pt x="83" y="140"/>
                    </a:cubicBezTo>
                    <a:cubicBezTo>
                      <a:pt x="79" y="141"/>
                      <a:pt x="75" y="141"/>
                      <a:pt x="72" y="142"/>
                    </a:cubicBezTo>
                    <a:cubicBezTo>
                      <a:pt x="71" y="142"/>
                      <a:pt x="67" y="143"/>
                      <a:pt x="71" y="141"/>
                    </a:cubicBezTo>
                    <a:cubicBezTo>
                      <a:pt x="72" y="141"/>
                      <a:pt x="73" y="141"/>
                      <a:pt x="75" y="140"/>
                    </a:cubicBezTo>
                    <a:cubicBezTo>
                      <a:pt x="87" y="138"/>
                      <a:pt x="100" y="134"/>
                      <a:pt x="112" y="131"/>
                    </a:cubicBezTo>
                    <a:cubicBezTo>
                      <a:pt x="123" y="128"/>
                      <a:pt x="134" y="126"/>
                      <a:pt x="144" y="122"/>
                    </a:cubicBezTo>
                    <a:cubicBezTo>
                      <a:pt x="142" y="124"/>
                      <a:pt x="140" y="126"/>
                      <a:pt x="138" y="128"/>
                    </a:cubicBezTo>
                    <a:close/>
                    <a:moveTo>
                      <a:pt x="145" y="120"/>
                    </a:moveTo>
                    <a:cubicBezTo>
                      <a:pt x="145" y="121"/>
                      <a:pt x="145" y="121"/>
                      <a:pt x="145" y="121"/>
                    </a:cubicBezTo>
                    <a:cubicBezTo>
                      <a:pt x="144" y="120"/>
                      <a:pt x="143" y="121"/>
                      <a:pt x="142" y="122"/>
                    </a:cubicBezTo>
                    <a:cubicBezTo>
                      <a:pt x="138" y="123"/>
                      <a:pt x="133" y="125"/>
                      <a:pt x="128" y="126"/>
                    </a:cubicBezTo>
                    <a:cubicBezTo>
                      <a:pt x="128" y="126"/>
                      <a:pt x="127" y="126"/>
                      <a:pt x="127" y="126"/>
                    </a:cubicBezTo>
                    <a:cubicBezTo>
                      <a:pt x="126" y="126"/>
                      <a:pt x="126" y="127"/>
                      <a:pt x="125" y="127"/>
                    </a:cubicBezTo>
                    <a:cubicBezTo>
                      <a:pt x="118" y="128"/>
                      <a:pt x="111" y="130"/>
                      <a:pt x="104" y="131"/>
                    </a:cubicBezTo>
                    <a:cubicBezTo>
                      <a:pt x="96" y="133"/>
                      <a:pt x="88" y="134"/>
                      <a:pt x="81" y="135"/>
                    </a:cubicBezTo>
                    <a:cubicBezTo>
                      <a:pt x="77" y="136"/>
                      <a:pt x="73" y="137"/>
                      <a:pt x="70" y="137"/>
                    </a:cubicBezTo>
                    <a:cubicBezTo>
                      <a:pt x="69" y="137"/>
                      <a:pt x="69" y="138"/>
                      <a:pt x="68" y="138"/>
                    </a:cubicBezTo>
                    <a:cubicBezTo>
                      <a:pt x="82" y="133"/>
                      <a:pt x="96" y="129"/>
                      <a:pt x="110" y="125"/>
                    </a:cubicBezTo>
                    <a:cubicBezTo>
                      <a:pt x="116" y="123"/>
                      <a:pt x="122" y="121"/>
                      <a:pt x="129" y="119"/>
                    </a:cubicBezTo>
                    <a:cubicBezTo>
                      <a:pt x="133" y="118"/>
                      <a:pt x="138" y="116"/>
                      <a:pt x="142" y="115"/>
                    </a:cubicBezTo>
                    <a:cubicBezTo>
                      <a:pt x="145" y="114"/>
                      <a:pt x="149" y="113"/>
                      <a:pt x="152" y="112"/>
                    </a:cubicBezTo>
                    <a:cubicBezTo>
                      <a:pt x="152" y="112"/>
                      <a:pt x="153" y="112"/>
                      <a:pt x="153" y="112"/>
                    </a:cubicBezTo>
                    <a:cubicBezTo>
                      <a:pt x="150" y="115"/>
                      <a:pt x="148" y="118"/>
                      <a:pt x="145" y="120"/>
                    </a:cubicBezTo>
                    <a:close/>
                    <a:moveTo>
                      <a:pt x="154" y="111"/>
                    </a:moveTo>
                    <a:cubicBezTo>
                      <a:pt x="149" y="112"/>
                      <a:pt x="145" y="114"/>
                      <a:pt x="140" y="115"/>
                    </a:cubicBezTo>
                    <a:cubicBezTo>
                      <a:pt x="138" y="115"/>
                      <a:pt x="136" y="116"/>
                      <a:pt x="134" y="116"/>
                    </a:cubicBezTo>
                    <a:cubicBezTo>
                      <a:pt x="133" y="117"/>
                      <a:pt x="131" y="117"/>
                      <a:pt x="129" y="118"/>
                    </a:cubicBezTo>
                    <a:cubicBezTo>
                      <a:pt x="121" y="120"/>
                      <a:pt x="112" y="122"/>
                      <a:pt x="104" y="124"/>
                    </a:cubicBezTo>
                    <a:cubicBezTo>
                      <a:pt x="95" y="126"/>
                      <a:pt x="86" y="129"/>
                      <a:pt x="77" y="130"/>
                    </a:cubicBezTo>
                    <a:cubicBezTo>
                      <a:pt x="73" y="131"/>
                      <a:pt x="69" y="132"/>
                      <a:pt x="65" y="133"/>
                    </a:cubicBezTo>
                    <a:cubicBezTo>
                      <a:pt x="63" y="134"/>
                      <a:pt x="60" y="134"/>
                      <a:pt x="58" y="135"/>
                    </a:cubicBezTo>
                    <a:cubicBezTo>
                      <a:pt x="53" y="136"/>
                      <a:pt x="60" y="134"/>
                      <a:pt x="61" y="134"/>
                    </a:cubicBezTo>
                    <a:cubicBezTo>
                      <a:pt x="78" y="129"/>
                      <a:pt x="96" y="124"/>
                      <a:pt x="113" y="119"/>
                    </a:cubicBezTo>
                    <a:cubicBezTo>
                      <a:pt x="122" y="116"/>
                      <a:pt x="131" y="114"/>
                      <a:pt x="140" y="111"/>
                    </a:cubicBezTo>
                    <a:cubicBezTo>
                      <a:pt x="146" y="109"/>
                      <a:pt x="153" y="108"/>
                      <a:pt x="159" y="105"/>
                    </a:cubicBezTo>
                    <a:cubicBezTo>
                      <a:pt x="159" y="105"/>
                      <a:pt x="159" y="105"/>
                      <a:pt x="160" y="105"/>
                    </a:cubicBezTo>
                    <a:cubicBezTo>
                      <a:pt x="158" y="107"/>
                      <a:pt x="156" y="109"/>
                      <a:pt x="154" y="111"/>
                    </a:cubicBezTo>
                    <a:close/>
                    <a:moveTo>
                      <a:pt x="76" y="132"/>
                    </a:moveTo>
                    <a:cubicBezTo>
                      <a:pt x="84" y="130"/>
                      <a:pt x="92" y="128"/>
                      <a:pt x="100" y="126"/>
                    </a:cubicBezTo>
                    <a:cubicBezTo>
                      <a:pt x="106" y="124"/>
                      <a:pt x="111" y="123"/>
                      <a:pt x="117" y="122"/>
                    </a:cubicBezTo>
                    <a:cubicBezTo>
                      <a:pt x="115" y="122"/>
                      <a:pt x="112" y="123"/>
                      <a:pt x="110" y="124"/>
                    </a:cubicBezTo>
                    <a:cubicBezTo>
                      <a:pt x="102" y="126"/>
                      <a:pt x="93" y="129"/>
                      <a:pt x="85" y="131"/>
                    </a:cubicBezTo>
                    <a:cubicBezTo>
                      <a:pt x="78" y="133"/>
                      <a:pt x="71" y="136"/>
                      <a:pt x="64" y="138"/>
                    </a:cubicBezTo>
                    <a:cubicBezTo>
                      <a:pt x="63" y="138"/>
                      <a:pt x="63" y="138"/>
                      <a:pt x="63" y="139"/>
                    </a:cubicBezTo>
                    <a:cubicBezTo>
                      <a:pt x="62" y="139"/>
                      <a:pt x="62" y="139"/>
                      <a:pt x="62" y="139"/>
                    </a:cubicBezTo>
                    <a:cubicBezTo>
                      <a:pt x="61" y="138"/>
                      <a:pt x="61" y="138"/>
                      <a:pt x="61" y="138"/>
                    </a:cubicBezTo>
                    <a:cubicBezTo>
                      <a:pt x="59" y="137"/>
                      <a:pt x="57" y="137"/>
                      <a:pt x="56" y="136"/>
                    </a:cubicBezTo>
                    <a:cubicBezTo>
                      <a:pt x="63" y="135"/>
                      <a:pt x="69" y="133"/>
                      <a:pt x="76" y="132"/>
                    </a:cubicBezTo>
                    <a:close/>
                    <a:moveTo>
                      <a:pt x="104" y="132"/>
                    </a:moveTo>
                    <a:cubicBezTo>
                      <a:pt x="106" y="132"/>
                      <a:pt x="108" y="131"/>
                      <a:pt x="110" y="131"/>
                    </a:cubicBezTo>
                    <a:cubicBezTo>
                      <a:pt x="108" y="131"/>
                      <a:pt x="106" y="132"/>
                      <a:pt x="105" y="132"/>
                    </a:cubicBezTo>
                    <a:cubicBezTo>
                      <a:pt x="97" y="134"/>
                      <a:pt x="90" y="136"/>
                      <a:pt x="83" y="138"/>
                    </a:cubicBezTo>
                    <a:cubicBezTo>
                      <a:pt x="80" y="138"/>
                      <a:pt x="77" y="139"/>
                      <a:pt x="74" y="140"/>
                    </a:cubicBezTo>
                    <a:cubicBezTo>
                      <a:pt x="72" y="140"/>
                      <a:pt x="70" y="141"/>
                      <a:pt x="68" y="142"/>
                    </a:cubicBezTo>
                    <a:cubicBezTo>
                      <a:pt x="67" y="141"/>
                      <a:pt x="65" y="140"/>
                      <a:pt x="63" y="139"/>
                    </a:cubicBezTo>
                    <a:cubicBezTo>
                      <a:pt x="77" y="137"/>
                      <a:pt x="91" y="135"/>
                      <a:pt x="104" y="132"/>
                    </a:cubicBezTo>
                    <a:close/>
                    <a:moveTo>
                      <a:pt x="102" y="137"/>
                    </a:moveTo>
                    <a:cubicBezTo>
                      <a:pt x="113" y="135"/>
                      <a:pt x="124" y="133"/>
                      <a:pt x="135" y="130"/>
                    </a:cubicBezTo>
                    <a:cubicBezTo>
                      <a:pt x="134" y="130"/>
                      <a:pt x="132" y="131"/>
                      <a:pt x="130" y="131"/>
                    </a:cubicBezTo>
                    <a:cubicBezTo>
                      <a:pt x="128" y="132"/>
                      <a:pt x="125" y="133"/>
                      <a:pt x="123" y="133"/>
                    </a:cubicBezTo>
                    <a:cubicBezTo>
                      <a:pt x="118" y="135"/>
                      <a:pt x="112" y="136"/>
                      <a:pt x="107" y="137"/>
                    </a:cubicBezTo>
                    <a:cubicBezTo>
                      <a:pt x="101" y="138"/>
                      <a:pt x="96" y="140"/>
                      <a:pt x="91" y="142"/>
                    </a:cubicBezTo>
                    <a:cubicBezTo>
                      <a:pt x="86" y="143"/>
                      <a:pt x="81" y="144"/>
                      <a:pt x="76" y="146"/>
                    </a:cubicBezTo>
                    <a:cubicBezTo>
                      <a:pt x="74" y="145"/>
                      <a:pt x="72" y="144"/>
                      <a:pt x="70" y="143"/>
                    </a:cubicBezTo>
                    <a:cubicBezTo>
                      <a:pt x="81" y="142"/>
                      <a:pt x="92" y="139"/>
                      <a:pt x="102" y="137"/>
                    </a:cubicBezTo>
                    <a:close/>
                    <a:moveTo>
                      <a:pt x="99" y="143"/>
                    </a:moveTo>
                    <a:cubicBezTo>
                      <a:pt x="108" y="142"/>
                      <a:pt x="118" y="139"/>
                      <a:pt x="127" y="137"/>
                    </a:cubicBezTo>
                    <a:cubicBezTo>
                      <a:pt x="127" y="137"/>
                      <a:pt x="128" y="137"/>
                      <a:pt x="128" y="137"/>
                    </a:cubicBezTo>
                    <a:cubicBezTo>
                      <a:pt x="127" y="137"/>
                      <a:pt x="126" y="138"/>
                      <a:pt x="125" y="138"/>
                    </a:cubicBezTo>
                    <a:cubicBezTo>
                      <a:pt x="121" y="140"/>
                      <a:pt x="116" y="141"/>
                      <a:pt x="112" y="143"/>
                    </a:cubicBezTo>
                    <a:cubicBezTo>
                      <a:pt x="107" y="144"/>
                      <a:pt x="102" y="145"/>
                      <a:pt x="98" y="147"/>
                    </a:cubicBezTo>
                    <a:cubicBezTo>
                      <a:pt x="94" y="148"/>
                      <a:pt x="89" y="149"/>
                      <a:pt x="85" y="150"/>
                    </a:cubicBezTo>
                    <a:cubicBezTo>
                      <a:pt x="83" y="149"/>
                      <a:pt x="80" y="148"/>
                      <a:pt x="78" y="147"/>
                    </a:cubicBezTo>
                    <a:cubicBezTo>
                      <a:pt x="85" y="147"/>
                      <a:pt x="92" y="145"/>
                      <a:pt x="99" y="143"/>
                    </a:cubicBezTo>
                    <a:close/>
                    <a:moveTo>
                      <a:pt x="101" y="149"/>
                    </a:moveTo>
                    <a:cubicBezTo>
                      <a:pt x="107" y="148"/>
                      <a:pt x="112" y="147"/>
                      <a:pt x="117" y="146"/>
                    </a:cubicBezTo>
                    <a:cubicBezTo>
                      <a:pt x="115" y="146"/>
                      <a:pt x="114" y="146"/>
                      <a:pt x="112" y="147"/>
                    </a:cubicBezTo>
                    <a:cubicBezTo>
                      <a:pt x="105" y="149"/>
                      <a:pt x="99" y="151"/>
                      <a:pt x="92" y="154"/>
                    </a:cubicBezTo>
                    <a:cubicBezTo>
                      <a:pt x="92" y="154"/>
                      <a:pt x="92" y="154"/>
                      <a:pt x="91" y="154"/>
                    </a:cubicBezTo>
                    <a:cubicBezTo>
                      <a:pt x="90" y="153"/>
                      <a:pt x="89" y="152"/>
                      <a:pt x="87" y="152"/>
                    </a:cubicBezTo>
                    <a:cubicBezTo>
                      <a:pt x="92" y="151"/>
                      <a:pt x="97" y="149"/>
                      <a:pt x="101" y="149"/>
                    </a:cubicBezTo>
                    <a:close/>
                    <a:moveTo>
                      <a:pt x="104" y="152"/>
                    </a:moveTo>
                    <a:cubicBezTo>
                      <a:pt x="108" y="150"/>
                      <a:pt x="113" y="149"/>
                      <a:pt x="118" y="148"/>
                    </a:cubicBezTo>
                    <a:cubicBezTo>
                      <a:pt x="123" y="147"/>
                      <a:pt x="115" y="150"/>
                      <a:pt x="115" y="150"/>
                    </a:cubicBezTo>
                    <a:cubicBezTo>
                      <a:pt x="113" y="151"/>
                      <a:pt x="110" y="151"/>
                      <a:pt x="108" y="152"/>
                    </a:cubicBezTo>
                    <a:cubicBezTo>
                      <a:pt x="104" y="153"/>
                      <a:pt x="100" y="154"/>
                      <a:pt x="97" y="156"/>
                    </a:cubicBezTo>
                    <a:cubicBezTo>
                      <a:pt x="97" y="156"/>
                      <a:pt x="97" y="156"/>
                      <a:pt x="97" y="156"/>
                    </a:cubicBezTo>
                    <a:cubicBezTo>
                      <a:pt x="96" y="156"/>
                      <a:pt x="95" y="155"/>
                      <a:pt x="93" y="154"/>
                    </a:cubicBezTo>
                    <a:cubicBezTo>
                      <a:pt x="97" y="154"/>
                      <a:pt x="100" y="153"/>
                      <a:pt x="104" y="152"/>
                    </a:cubicBezTo>
                    <a:close/>
                    <a:moveTo>
                      <a:pt x="105" y="156"/>
                    </a:moveTo>
                    <a:cubicBezTo>
                      <a:pt x="106" y="156"/>
                      <a:pt x="108" y="155"/>
                      <a:pt x="109" y="155"/>
                    </a:cubicBezTo>
                    <a:cubicBezTo>
                      <a:pt x="109" y="155"/>
                      <a:pt x="115" y="153"/>
                      <a:pt x="113" y="154"/>
                    </a:cubicBezTo>
                    <a:cubicBezTo>
                      <a:pt x="109" y="155"/>
                      <a:pt x="105" y="156"/>
                      <a:pt x="103" y="159"/>
                    </a:cubicBezTo>
                    <a:cubicBezTo>
                      <a:pt x="103" y="159"/>
                      <a:pt x="103" y="159"/>
                      <a:pt x="103" y="159"/>
                    </a:cubicBezTo>
                    <a:cubicBezTo>
                      <a:pt x="101" y="159"/>
                      <a:pt x="100" y="158"/>
                      <a:pt x="98" y="157"/>
                    </a:cubicBezTo>
                    <a:cubicBezTo>
                      <a:pt x="101" y="157"/>
                      <a:pt x="103" y="157"/>
                      <a:pt x="105" y="156"/>
                    </a:cubicBezTo>
                    <a:close/>
                    <a:moveTo>
                      <a:pt x="103" y="159"/>
                    </a:moveTo>
                    <a:cubicBezTo>
                      <a:pt x="103" y="159"/>
                      <a:pt x="107" y="159"/>
                      <a:pt x="108" y="160"/>
                    </a:cubicBezTo>
                    <a:cubicBezTo>
                      <a:pt x="107" y="161"/>
                      <a:pt x="107" y="161"/>
                      <a:pt x="106" y="162"/>
                    </a:cubicBezTo>
                    <a:cubicBezTo>
                      <a:pt x="105" y="161"/>
                      <a:pt x="104" y="160"/>
                      <a:pt x="103" y="159"/>
                    </a:cubicBezTo>
                    <a:cubicBezTo>
                      <a:pt x="103" y="159"/>
                      <a:pt x="103" y="159"/>
                      <a:pt x="103" y="159"/>
                    </a:cubicBezTo>
                    <a:close/>
                    <a:moveTo>
                      <a:pt x="161" y="103"/>
                    </a:moveTo>
                    <a:cubicBezTo>
                      <a:pt x="141" y="111"/>
                      <a:pt x="120" y="114"/>
                      <a:pt x="99" y="119"/>
                    </a:cubicBezTo>
                    <a:cubicBezTo>
                      <a:pt x="91" y="121"/>
                      <a:pt x="83" y="122"/>
                      <a:pt x="75" y="124"/>
                    </a:cubicBezTo>
                    <a:cubicBezTo>
                      <a:pt x="79" y="123"/>
                      <a:pt x="84" y="121"/>
                      <a:pt x="88" y="120"/>
                    </a:cubicBezTo>
                    <a:cubicBezTo>
                      <a:pt x="103" y="115"/>
                      <a:pt x="117" y="111"/>
                      <a:pt x="132" y="107"/>
                    </a:cubicBezTo>
                    <a:cubicBezTo>
                      <a:pt x="139" y="106"/>
                      <a:pt x="146" y="104"/>
                      <a:pt x="153" y="102"/>
                    </a:cubicBezTo>
                    <a:cubicBezTo>
                      <a:pt x="156" y="101"/>
                      <a:pt x="159" y="99"/>
                      <a:pt x="162" y="98"/>
                    </a:cubicBezTo>
                    <a:cubicBezTo>
                      <a:pt x="163" y="98"/>
                      <a:pt x="164" y="98"/>
                      <a:pt x="165" y="98"/>
                    </a:cubicBezTo>
                    <a:cubicBezTo>
                      <a:pt x="165" y="98"/>
                      <a:pt x="166" y="98"/>
                      <a:pt x="166" y="97"/>
                    </a:cubicBezTo>
                    <a:cubicBezTo>
                      <a:pt x="166" y="97"/>
                      <a:pt x="166" y="97"/>
                      <a:pt x="166" y="97"/>
                    </a:cubicBezTo>
                    <a:cubicBezTo>
                      <a:pt x="165" y="99"/>
                      <a:pt x="163" y="101"/>
                      <a:pt x="161" y="103"/>
                    </a:cubicBezTo>
                    <a:close/>
                    <a:moveTo>
                      <a:pt x="167" y="96"/>
                    </a:moveTo>
                    <a:cubicBezTo>
                      <a:pt x="167" y="96"/>
                      <a:pt x="167" y="96"/>
                      <a:pt x="167" y="96"/>
                    </a:cubicBezTo>
                    <a:cubicBezTo>
                      <a:pt x="165" y="97"/>
                      <a:pt x="163" y="97"/>
                      <a:pt x="161" y="98"/>
                    </a:cubicBezTo>
                    <a:cubicBezTo>
                      <a:pt x="160" y="98"/>
                      <a:pt x="159" y="98"/>
                      <a:pt x="158" y="98"/>
                    </a:cubicBezTo>
                    <a:cubicBezTo>
                      <a:pt x="144" y="102"/>
                      <a:pt x="128" y="104"/>
                      <a:pt x="114" y="108"/>
                    </a:cubicBezTo>
                    <a:cubicBezTo>
                      <a:pt x="99" y="112"/>
                      <a:pt x="84" y="116"/>
                      <a:pt x="69" y="121"/>
                    </a:cubicBezTo>
                    <a:cubicBezTo>
                      <a:pt x="64" y="122"/>
                      <a:pt x="59" y="123"/>
                      <a:pt x="55" y="124"/>
                    </a:cubicBezTo>
                    <a:cubicBezTo>
                      <a:pt x="69" y="119"/>
                      <a:pt x="83" y="115"/>
                      <a:pt x="98" y="111"/>
                    </a:cubicBezTo>
                    <a:cubicBezTo>
                      <a:pt x="112" y="106"/>
                      <a:pt x="128" y="104"/>
                      <a:pt x="142" y="101"/>
                    </a:cubicBezTo>
                    <a:cubicBezTo>
                      <a:pt x="151" y="98"/>
                      <a:pt x="159" y="96"/>
                      <a:pt x="168" y="94"/>
                    </a:cubicBezTo>
                    <a:cubicBezTo>
                      <a:pt x="169" y="94"/>
                      <a:pt x="169" y="94"/>
                      <a:pt x="169" y="93"/>
                    </a:cubicBezTo>
                    <a:cubicBezTo>
                      <a:pt x="169" y="93"/>
                      <a:pt x="170" y="93"/>
                      <a:pt x="170" y="93"/>
                    </a:cubicBezTo>
                    <a:cubicBezTo>
                      <a:pt x="169" y="94"/>
                      <a:pt x="168" y="95"/>
                      <a:pt x="167" y="96"/>
                    </a:cubicBezTo>
                    <a:close/>
                    <a:moveTo>
                      <a:pt x="171" y="92"/>
                    </a:moveTo>
                    <a:cubicBezTo>
                      <a:pt x="171" y="92"/>
                      <a:pt x="171" y="92"/>
                      <a:pt x="171" y="92"/>
                    </a:cubicBezTo>
                    <a:cubicBezTo>
                      <a:pt x="156" y="96"/>
                      <a:pt x="141" y="99"/>
                      <a:pt x="126" y="102"/>
                    </a:cubicBezTo>
                    <a:cubicBezTo>
                      <a:pt x="111" y="105"/>
                      <a:pt x="97" y="109"/>
                      <a:pt x="82" y="113"/>
                    </a:cubicBezTo>
                    <a:cubicBezTo>
                      <a:pt x="67" y="117"/>
                      <a:pt x="53" y="121"/>
                      <a:pt x="38" y="124"/>
                    </a:cubicBezTo>
                    <a:cubicBezTo>
                      <a:pt x="37" y="124"/>
                      <a:pt x="37" y="124"/>
                      <a:pt x="36" y="124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36" y="124"/>
                      <a:pt x="37" y="123"/>
                      <a:pt x="38" y="123"/>
                    </a:cubicBezTo>
                    <a:cubicBezTo>
                      <a:pt x="41" y="122"/>
                      <a:pt x="45" y="121"/>
                      <a:pt x="48" y="120"/>
                    </a:cubicBezTo>
                    <a:cubicBezTo>
                      <a:pt x="56" y="117"/>
                      <a:pt x="64" y="116"/>
                      <a:pt x="72" y="114"/>
                    </a:cubicBezTo>
                    <a:cubicBezTo>
                      <a:pt x="86" y="110"/>
                      <a:pt x="101" y="105"/>
                      <a:pt x="116" y="102"/>
                    </a:cubicBezTo>
                    <a:cubicBezTo>
                      <a:pt x="131" y="99"/>
                      <a:pt x="146" y="96"/>
                      <a:pt x="161" y="91"/>
                    </a:cubicBezTo>
                    <a:cubicBezTo>
                      <a:pt x="164" y="90"/>
                      <a:pt x="168" y="89"/>
                      <a:pt x="171" y="88"/>
                    </a:cubicBezTo>
                    <a:cubicBezTo>
                      <a:pt x="171" y="87"/>
                      <a:pt x="172" y="87"/>
                      <a:pt x="172" y="87"/>
                    </a:cubicBezTo>
                    <a:cubicBezTo>
                      <a:pt x="173" y="87"/>
                      <a:pt x="175" y="86"/>
                      <a:pt x="177" y="86"/>
                    </a:cubicBezTo>
                    <a:cubicBezTo>
                      <a:pt x="175" y="88"/>
                      <a:pt x="173" y="90"/>
                      <a:pt x="171" y="92"/>
                    </a:cubicBezTo>
                    <a:close/>
                    <a:moveTo>
                      <a:pt x="108" y="103"/>
                    </a:moveTo>
                    <a:cubicBezTo>
                      <a:pt x="118" y="100"/>
                      <a:pt x="129" y="98"/>
                      <a:pt x="139" y="96"/>
                    </a:cubicBezTo>
                    <a:cubicBezTo>
                      <a:pt x="144" y="95"/>
                      <a:pt x="149" y="94"/>
                      <a:pt x="153" y="93"/>
                    </a:cubicBezTo>
                    <a:cubicBezTo>
                      <a:pt x="150" y="94"/>
                      <a:pt x="146" y="95"/>
                      <a:pt x="143" y="95"/>
                    </a:cubicBezTo>
                    <a:cubicBezTo>
                      <a:pt x="131" y="98"/>
                      <a:pt x="120" y="101"/>
                      <a:pt x="108" y="103"/>
                    </a:cubicBezTo>
                    <a:close/>
                    <a:moveTo>
                      <a:pt x="178" y="85"/>
                    </a:moveTo>
                    <a:cubicBezTo>
                      <a:pt x="178" y="85"/>
                      <a:pt x="178" y="85"/>
                      <a:pt x="178" y="85"/>
                    </a:cubicBezTo>
                    <a:cubicBezTo>
                      <a:pt x="176" y="85"/>
                      <a:pt x="175" y="86"/>
                      <a:pt x="173" y="86"/>
                    </a:cubicBezTo>
                    <a:cubicBezTo>
                      <a:pt x="173" y="86"/>
                      <a:pt x="173" y="86"/>
                      <a:pt x="172" y="86"/>
                    </a:cubicBezTo>
                    <a:cubicBezTo>
                      <a:pt x="165" y="88"/>
                      <a:pt x="157" y="91"/>
                      <a:pt x="150" y="93"/>
                    </a:cubicBezTo>
                    <a:cubicBezTo>
                      <a:pt x="134" y="96"/>
                      <a:pt x="119" y="99"/>
                      <a:pt x="104" y="103"/>
                    </a:cubicBezTo>
                    <a:cubicBezTo>
                      <a:pt x="95" y="105"/>
                      <a:pt x="85" y="108"/>
                      <a:pt x="76" y="111"/>
                    </a:cubicBezTo>
                    <a:cubicBezTo>
                      <a:pt x="66" y="113"/>
                      <a:pt x="56" y="115"/>
                      <a:pt x="46" y="117"/>
                    </a:cubicBezTo>
                    <a:cubicBezTo>
                      <a:pt x="41" y="118"/>
                      <a:pt x="36" y="119"/>
                      <a:pt x="32" y="120"/>
                    </a:cubicBezTo>
                    <a:cubicBezTo>
                      <a:pt x="30" y="120"/>
                      <a:pt x="24" y="122"/>
                      <a:pt x="28" y="120"/>
                    </a:cubicBezTo>
                    <a:cubicBezTo>
                      <a:pt x="30" y="120"/>
                      <a:pt x="33" y="119"/>
                      <a:pt x="35" y="118"/>
                    </a:cubicBezTo>
                    <a:cubicBezTo>
                      <a:pt x="45" y="115"/>
                      <a:pt x="55" y="112"/>
                      <a:pt x="65" y="110"/>
                    </a:cubicBezTo>
                    <a:cubicBezTo>
                      <a:pt x="85" y="104"/>
                      <a:pt x="106" y="100"/>
                      <a:pt x="126" y="95"/>
                    </a:cubicBezTo>
                    <a:cubicBezTo>
                      <a:pt x="136" y="93"/>
                      <a:pt x="147" y="90"/>
                      <a:pt x="157" y="87"/>
                    </a:cubicBezTo>
                    <a:cubicBezTo>
                      <a:pt x="166" y="85"/>
                      <a:pt x="175" y="81"/>
                      <a:pt x="184" y="78"/>
                    </a:cubicBezTo>
                    <a:cubicBezTo>
                      <a:pt x="182" y="80"/>
                      <a:pt x="180" y="82"/>
                      <a:pt x="178" y="85"/>
                    </a:cubicBezTo>
                    <a:close/>
                    <a:moveTo>
                      <a:pt x="61" y="105"/>
                    </a:moveTo>
                    <a:cubicBezTo>
                      <a:pt x="54" y="107"/>
                      <a:pt x="47" y="109"/>
                      <a:pt x="40" y="111"/>
                    </a:cubicBezTo>
                    <a:cubicBezTo>
                      <a:pt x="33" y="113"/>
                      <a:pt x="26" y="114"/>
                      <a:pt x="20" y="117"/>
                    </a:cubicBezTo>
                    <a:cubicBezTo>
                      <a:pt x="19" y="117"/>
                      <a:pt x="19" y="117"/>
                      <a:pt x="19" y="117"/>
                    </a:cubicBezTo>
                    <a:cubicBezTo>
                      <a:pt x="17" y="116"/>
                      <a:pt x="15" y="115"/>
                      <a:pt x="13" y="114"/>
                    </a:cubicBezTo>
                    <a:cubicBezTo>
                      <a:pt x="18" y="114"/>
                      <a:pt x="23" y="112"/>
                      <a:pt x="29" y="110"/>
                    </a:cubicBezTo>
                    <a:cubicBezTo>
                      <a:pt x="36" y="107"/>
                      <a:pt x="44" y="106"/>
                      <a:pt x="51" y="104"/>
                    </a:cubicBezTo>
                    <a:cubicBezTo>
                      <a:pt x="65" y="101"/>
                      <a:pt x="79" y="99"/>
                      <a:pt x="93" y="96"/>
                    </a:cubicBezTo>
                    <a:cubicBezTo>
                      <a:pt x="82" y="99"/>
                      <a:pt x="72" y="103"/>
                      <a:pt x="61" y="105"/>
                    </a:cubicBezTo>
                    <a:close/>
                    <a:moveTo>
                      <a:pt x="58" y="140"/>
                    </a:moveTo>
                    <a:cubicBezTo>
                      <a:pt x="69" y="145"/>
                      <a:pt x="79" y="150"/>
                      <a:pt x="89" y="155"/>
                    </a:cubicBezTo>
                    <a:cubicBezTo>
                      <a:pt x="94" y="158"/>
                      <a:pt x="100" y="160"/>
                      <a:pt x="105" y="164"/>
                    </a:cubicBezTo>
                    <a:cubicBezTo>
                      <a:pt x="105" y="164"/>
                      <a:pt x="104" y="165"/>
                      <a:pt x="104" y="166"/>
                    </a:cubicBezTo>
                    <a:cubicBezTo>
                      <a:pt x="98" y="163"/>
                      <a:pt x="93" y="160"/>
                      <a:pt x="87" y="157"/>
                    </a:cubicBezTo>
                    <a:cubicBezTo>
                      <a:pt x="77" y="152"/>
                      <a:pt x="67" y="147"/>
                      <a:pt x="58" y="143"/>
                    </a:cubicBezTo>
                    <a:cubicBezTo>
                      <a:pt x="51" y="139"/>
                      <a:pt x="45" y="137"/>
                      <a:pt x="38" y="133"/>
                    </a:cubicBezTo>
                    <a:cubicBezTo>
                      <a:pt x="29" y="128"/>
                      <a:pt x="20" y="122"/>
                      <a:pt x="11" y="119"/>
                    </a:cubicBezTo>
                    <a:cubicBezTo>
                      <a:pt x="10" y="119"/>
                      <a:pt x="10" y="119"/>
                      <a:pt x="10" y="119"/>
                    </a:cubicBezTo>
                    <a:cubicBezTo>
                      <a:pt x="11" y="118"/>
                      <a:pt x="11" y="117"/>
                      <a:pt x="11" y="116"/>
                    </a:cubicBezTo>
                    <a:cubicBezTo>
                      <a:pt x="27" y="125"/>
                      <a:pt x="43" y="132"/>
                      <a:pt x="58" y="140"/>
                    </a:cubicBezTo>
                    <a:close/>
                    <a:moveTo>
                      <a:pt x="199" y="62"/>
                    </a:moveTo>
                    <a:cubicBezTo>
                      <a:pt x="198" y="62"/>
                      <a:pt x="198" y="62"/>
                      <a:pt x="198" y="63"/>
                    </a:cubicBezTo>
                    <a:cubicBezTo>
                      <a:pt x="183" y="65"/>
                      <a:pt x="168" y="68"/>
                      <a:pt x="153" y="71"/>
                    </a:cubicBezTo>
                    <a:cubicBezTo>
                      <a:pt x="138" y="74"/>
                      <a:pt x="123" y="77"/>
                      <a:pt x="107" y="81"/>
                    </a:cubicBezTo>
                    <a:cubicBezTo>
                      <a:pt x="92" y="84"/>
                      <a:pt x="77" y="88"/>
                      <a:pt x="62" y="93"/>
                    </a:cubicBezTo>
                    <a:cubicBezTo>
                      <a:pt x="55" y="95"/>
                      <a:pt x="47" y="97"/>
                      <a:pt x="40" y="99"/>
                    </a:cubicBezTo>
                    <a:cubicBezTo>
                      <a:pt x="37" y="100"/>
                      <a:pt x="35" y="101"/>
                      <a:pt x="32" y="101"/>
                    </a:cubicBezTo>
                    <a:cubicBezTo>
                      <a:pt x="42" y="98"/>
                      <a:pt x="51" y="94"/>
                      <a:pt x="61" y="92"/>
                    </a:cubicBezTo>
                    <a:cubicBezTo>
                      <a:pt x="76" y="87"/>
                      <a:pt x="90" y="83"/>
                      <a:pt x="105" y="79"/>
                    </a:cubicBezTo>
                    <a:cubicBezTo>
                      <a:pt x="120" y="75"/>
                      <a:pt x="135" y="72"/>
                      <a:pt x="150" y="69"/>
                    </a:cubicBezTo>
                    <a:cubicBezTo>
                      <a:pt x="164" y="67"/>
                      <a:pt x="179" y="65"/>
                      <a:pt x="192" y="61"/>
                    </a:cubicBezTo>
                    <a:cubicBezTo>
                      <a:pt x="196" y="60"/>
                      <a:pt x="199" y="59"/>
                      <a:pt x="202" y="58"/>
                    </a:cubicBezTo>
                    <a:cubicBezTo>
                      <a:pt x="201" y="59"/>
                      <a:pt x="200" y="61"/>
                      <a:pt x="199" y="62"/>
                    </a:cubicBezTo>
                    <a:close/>
                    <a:moveTo>
                      <a:pt x="191" y="71"/>
                    </a:moveTo>
                    <a:cubicBezTo>
                      <a:pt x="179" y="74"/>
                      <a:pt x="166" y="78"/>
                      <a:pt x="154" y="81"/>
                    </a:cubicBezTo>
                    <a:cubicBezTo>
                      <a:pt x="152" y="82"/>
                      <a:pt x="151" y="82"/>
                      <a:pt x="149" y="82"/>
                    </a:cubicBezTo>
                    <a:cubicBezTo>
                      <a:pt x="136" y="85"/>
                      <a:pt x="125" y="89"/>
                      <a:pt x="112" y="92"/>
                    </a:cubicBezTo>
                    <a:cubicBezTo>
                      <a:pt x="109" y="92"/>
                      <a:pt x="105" y="93"/>
                      <a:pt x="101" y="94"/>
                    </a:cubicBezTo>
                    <a:cubicBezTo>
                      <a:pt x="86" y="97"/>
                      <a:pt x="70" y="100"/>
                      <a:pt x="55" y="103"/>
                    </a:cubicBezTo>
                    <a:cubicBezTo>
                      <a:pt x="48" y="104"/>
                      <a:pt x="40" y="105"/>
                      <a:pt x="34" y="108"/>
                    </a:cubicBezTo>
                    <a:cubicBezTo>
                      <a:pt x="30" y="109"/>
                      <a:pt x="27" y="110"/>
                      <a:pt x="24" y="111"/>
                    </a:cubicBezTo>
                    <a:cubicBezTo>
                      <a:pt x="22" y="112"/>
                      <a:pt x="20" y="112"/>
                      <a:pt x="19" y="113"/>
                    </a:cubicBezTo>
                    <a:cubicBezTo>
                      <a:pt x="17" y="113"/>
                      <a:pt x="14" y="113"/>
                      <a:pt x="12" y="114"/>
                    </a:cubicBezTo>
                    <a:cubicBezTo>
                      <a:pt x="19" y="111"/>
                      <a:pt x="25" y="108"/>
                      <a:pt x="32" y="106"/>
                    </a:cubicBezTo>
                    <a:cubicBezTo>
                      <a:pt x="40" y="104"/>
                      <a:pt x="48" y="102"/>
                      <a:pt x="56" y="99"/>
                    </a:cubicBezTo>
                    <a:cubicBezTo>
                      <a:pt x="71" y="95"/>
                      <a:pt x="86" y="91"/>
                      <a:pt x="101" y="88"/>
                    </a:cubicBezTo>
                    <a:cubicBezTo>
                      <a:pt x="131" y="80"/>
                      <a:pt x="161" y="75"/>
                      <a:pt x="190" y="66"/>
                    </a:cubicBezTo>
                    <a:cubicBezTo>
                      <a:pt x="192" y="65"/>
                      <a:pt x="195" y="65"/>
                      <a:pt x="197" y="64"/>
                    </a:cubicBezTo>
                    <a:cubicBezTo>
                      <a:pt x="195" y="66"/>
                      <a:pt x="193" y="68"/>
                      <a:pt x="191" y="71"/>
                    </a:cubicBezTo>
                    <a:close/>
                    <a:moveTo>
                      <a:pt x="10" y="121"/>
                    </a:moveTo>
                    <a:cubicBezTo>
                      <a:pt x="10" y="121"/>
                      <a:pt x="10" y="121"/>
                      <a:pt x="10" y="121"/>
                    </a:cubicBezTo>
                    <a:cubicBezTo>
                      <a:pt x="20" y="124"/>
                      <a:pt x="29" y="131"/>
                      <a:pt x="38" y="136"/>
                    </a:cubicBezTo>
                    <a:cubicBezTo>
                      <a:pt x="44" y="139"/>
                      <a:pt x="51" y="142"/>
                      <a:pt x="57" y="145"/>
                    </a:cubicBezTo>
                    <a:cubicBezTo>
                      <a:pt x="67" y="150"/>
                      <a:pt x="77" y="155"/>
                      <a:pt x="87" y="160"/>
                    </a:cubicBezTo>
                    <a:cubicBezTo>
                      <a:pt x="92" y="162"/>
                      <a:pt x="98" y="166"/>
                      <a:pt x="103" y="168"/>
                    </a:cubicBezTo>
                    <a:cubicBezTo>
                      <a:pt x="103" y="169"/>
                      <a:pt x="103" y="170"/>
                      <a:pt x="103" y="171"/>
                    </a:cubicBezTo>
                    <a:cubicBezTo>
                      <a:pt x="86" y="163"/>
                      <a:pt x="70" y="155"/>
                      <a:pt x="53" y="147"/>
                    </a:cubicBezTo>
                    <a:cubicBezTo>
                      <a:pt x="38" y="140"/>
                      <a:pt x="23" y="133"/>
                      <a:pt x="9" y="125"/>
                    </a:cubicBezTo>
                    <a:cubicBezTo>
                      <a:pt x="9" y="123"/>
                      <a:pt x="9" y="122"/>
                      <a:pt x="10" y="121"/>
                    </a:cubicBezTo>
                    <a:close/>
                    <a:moveTo>
                      <a:pt x="106" y="168"/>
                    </a:moveTo>
                    <a:cubicBezTo>
                      <a:pt x="106" y="168"/>
                      <a:pt x="106" y="167"/>
                      <a:pt x="106" y="167"/>
                    </a:cubicBezTo>
                    <a:cubicBezTo>
                      <a:pt x="111" y="163"/>
                      <a:pt x="116" y="158"/>
                      <a:pt x="121" y="153"/>
                    </a:cubicBezTo>
                    <a:cubicBezTo>
                      <a:pt x="130" y="142"/>
                      <a:pt x="140" y="132"/>
                      <a:pt x="150" y="122"/>
                    </a:cubicBezTo>
                    <a:cubicBezTo>
                      <a:pt x="170" y="101"/>
                      <a:pt x="189" y="80"/>
                      <a:pt x="209" y="60"/>
                    </a:cubicBezTo>
                    <a:cubicBezTo>
                      <a:pt x="210" y="58"/>
                      <a:pt x="212" y="56"/>
                      <a:pt x="213" y="55"/>
                    </a:cubicBezTo>
                    <a:cubicBezTo>
                      <a:pt x="213" y="55"/>
                      <a:pt x="214" y="56"/>
                      <a:pt x="214" y="57"/>
                    </a:cubicBezTo>
                    <a:cubicBezTo>
                      <a:pt x="214" y="57"/>
                      <a:pt x="214" y="57"/>
                      <a:pt x="214" y="57"/>
                    </a:cubicBezTo>
                    <a:cubicBezTo>
                      <a:pt x="205" y="65"/>
                      <a:pt x="197" y="74"/>
                      <a:pt x="190" y="82"/>
                    </a:cubicBezTo>
                    <a:cubicBezTo>
                      <a:pt x="182" y="91"/>
                      <a:pt x="174" y="99"/>
                      <a:pt x="166" y="107"/>
                    </a:cubicBezTo>
                    <a:cubicBezTo>
                      <a:pt x="148" y="126"/>
                      <a:pt x="130" y="145"/>
                      <a:pt x="112" y="164"/>
                    </a:cubicBezTo>
                    <a:cubicBezTo>
                      <a:pt x="110" y="166"/>
                      <a:pt x="107" y="169"/>
                      <a:pt x="105" y="171"/>
                    </a:cubicBezTo>
                    <a:cubicBezTo>
                      <a:pt x="105" y="170"/>
                      <a:pt x="106" y="169"/>
                      <a:pt x="106" y="168"/>
                    </a:cubicBezTo>
                    <a:close/>
                    <a:moveTo>
                      <a:pt x="26" y="97"/>
                    </a:moveTo>
                    <a:cubicBezTo>
                      <a:pt x="56" y="89"/>
                      <a:pt x="87" y="80"/>
                      <a:pt x="117" y="74"/>
                    </a:cubicBezTo>
                    <a:cubicBezTo>
                      <a:pt x="133" y="71"/>
                      <a:pt x="148" y="68"/>
                      <a:pt x="164" y="65"/>
                    </a:cubicBezTo>
                    <a:cubicBezTo>
                      <a:pt x="172" y="64"/>
                      <a:pt x="179" y="62"/>
                      <a:pt x="187" y="61"/>
                    </a:cubicBezTo>
                    <a:cubicBezTo>
                      <a:pt x="190" y="60"/>
                      <a:pt x="194" y="59"/>
                      <a:pt x="197" y="58"/>
                    </a:cubicBezTo>
                    <a:cubicBezTo>
                      <a:pt x="198" y="58"/>
                      <a:pt x="199" y="58"/>
                      <a:pt x="200" y="58"/>
                    </a:cubicBezTo>
                    <a:cubicBezTo>
                      <a:pt x="200" y="58"/>
                      <a:pt x="200" y="58"/>
                      <a:pt x="200" y="58"/>
                    </a:cubicBezTo>
                    <a:cubicBezTo>
                      <a:pt x="199" y="59"/>
                      <a:pt x="198" y="59"/>
                      <a:pt x="197" y="59"/>
                    </a:cubicBezTo>
                    <a:cubicBezTo>
                      <a:pt x="184" y="64"/>
                      <a:pt x="169" y="65"/>
                      <a:pt x="156" y="68"/>
                    </a:cubicBezTo>
                    <a:cubicBezTo>
                      <a:pt x="140" y="71"/>
                      <a:pt x="125" y="73"/>
                      <a:pt x="110" y="77"/>
                    </a:cubicBezTo>
                    <a:cubicBezTo>
                      <a:pt x="81" y="85"/>
                      <a:pt x="52" y="93"/>
                      <a:pt x="23" y="104"/>
                    </a:cubicBezTo>
                    <a:cubicBezTo>
                      <a:pt x="22" y="104"/>
                      <a:pt x="21" y="104"/>
                      <a:pt x="20" y="105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2" y="102"/>
                      <a:pt x="24" y="100"/>
                      <a:pt x="26" y="97"/>
                    </a:cubicBezTo>
                    <a:close/>
                    <a:moveTo>
                      <a:pt x="19" y="106"/>
                    </a:moveTo>
                    <a:cubicBezTo>
                      <a:pt x="48" y="97"/>
                      <a:pt x="78" y="88"/>
                      <a:pt x="108" y="81"/>
                    </a:cubicBezTo>
                    <a:cubicBezTo>
                      <a:pt x="123" y="78"/>
                      <a:pt x="138" y="75"/>
                      <a:pt x="154" y="72"/>
                    </a:cubicBezTo>
                    <a:cubicBezTo>
                      <a:pt x="161" y="71"/>
                      <a:pt x="168" y="69"/>
                      <a:pt x="176" y="68"/>
                    </a:cubicBezTo>
                    <a:cubicBezTo>
                      <a:pt x="182" y="66"/>
                      <a:pt x="191" y="65"/>
                      <a:pt x="197" y="63"/>
                    </a:cubicBezTo>
                    <a:cubicBezTo>
                      <a:pt x="168" y="73"/>
                      <a:pt x="138" y="78"/>
                      <a:pt x="108" y="85"/>
                    </a:cubicBezTo>
                    <a:cubicBezTo>
                      <a:pt x="93" y="89"/>
                      <a:pt x="78" y="93"/>
                      <a:pt x="63" y="97"/>
                    </a:cubicBezTo>
                    <a:cubicBezTo>
                      <a:pt x="49" y="101"/>
                      <a:pt x="34" y="104"/>
                      <a:pt x="20" y="110"/>
                    </a:cubicBezTo>
                    <a:cubicBezTo>
                      <a:pt x="18" y="110"/>
                      <a:pt x="15" y="111"/>
                      <a:pt x="13" y="112"/>
                    </a:cubicBezTo>
                    <a:cubicBezTo>
                      <a:pt x="15" y="110"/>
                      <a:pt x="17" y="108"/>
                      <a:pt x="19" y="106"/>
                    </a:cubicBezTo>
                    <a:close/>
                    <a:moveTo>
                      <a:pt x="104" y="177"/>
                    </a:moveTo>
                    <a:cubicBezTo>
                      <a:pt x="104" y="177"/>
                      <a:pt x="104" y="176"/>
                      <a:pt x="104" y="176"/>
                    </a:cubicBezTo>
                    <a:cubicBezTo>
                      <a:pt x="104" y="175"/>
                      <a:pt x="105" y="175"/>
                      <a:pt x="105" y="175"/>
                    </a:cubicBezTo>
                    <a:cubicBezTo>
                      <a:pt x="138" y="139"/>
                      <a:pt x="172" y="105"/>
                      <a:pt x="205" y="69"/>
                    </a:cubicBezTo>
                    <a:cubicBezTo>
                      <a:pt x="208" y="66"/>
                      <a:pt x="211" y="63"/>
                      <a:pt x="214" y="60"/>
                    </a:cubicBezTo>
                    <a:cubicBezTo>
                      <a:pt x="214" y="60"/>
                      <a:pt x="215" y="60"/>
                      <a:pt x="215" y="60"/>
                    </a:cubicBezTo>
                    <a:cubicBezTo>
                      <a:pt x="211" y="63"/>
                      <a:pt x="208" y="67"/>
                      <a:pt x="206" y="70"/>
                    </a:cubicBezTo>
                    <a:cubicBezTo>
                      <a:pt x="200" y="76"/>
                      <a:pt x="194" y="82"/>
                      <a:pt x="188" y="89"/>
                    </a:cubicBezTo>
                    <a:cubicBezTo>
                      <a:pt x="180" y="98"/>
                      <a:pt x="172" y="106"/>
                      <a:pt x="164" y="115"/>
                    </a:cubicBezTo>
                    <a:cubicBezTo>
                      <a:pt x="144" y="136"/>
                      <a:pt x="124" y="156"/>
                      <a:pt x="104" y="177"/>
                    </a:cubicBezTo>
                    <a:cubicBezTo>
                      <a:pt x="104" y="177"/>
                      <a:pt x="104" y="177"/>
                      <a:pt x="104" y="177"/>
                    </a:cubicBezTo>
                    <a:close/>
                    <a:moveTo>
                      <a:pt x="8" y="118"/>
                    </a:moveTo>
                    <a:cubicBezTo>
                      <a:pt x="7" y="121"/>
                      <a:pt x="6" y="126"/>
                      <a:pt x="6" y="130"/>
                    </a:cubicBezTo>
                    <a:cubicBezTo>
                      <a:pt x="5" y="126"/>
                      <a:pt x="6" y="121"/>
                      <a:pt x="8" y="118"/>
                    </a:cubicBezTo>
                    <a:close/>
                    <a:moveTo>
                      <a:pt x="27" y="146"/>
                    </a:moveTo>
                    <a:cubicBezTo>
                      <a:pt x="22" y="143"/>
                      <a:pt x="16" y="140"/>
                      <a:pt x="11" y="137"/>
                    </a:cubicBezTo>
                    <a:cubicBezTo>
                      <a:pt x="11" y="137"/>
                      <a:pt x="11" y="137"/>
                      <a:pt x="10" y="137"/>
                    </a:cubicBezTo>
                    <a:cubicBezTo>
                      <a:pt x="10" y="136"/>
                      <a:pt x="10" y="136"/>
                      <a:pt x="10" y="136"/>
                    </a:cubicBezTo>
                    <a:cubicBezTo>
                      <a:pt x="14" y="138"/>
                      <a:pt x="18" y="140"/>
                      <a:pt x="22" y="141"/>
                    </a:cubicBezTo>
                    <a:cubicBezTo>
                      <a:pt x="32" y="147"/>
                      <a:pt x="43" y="152"/>
                      <a:pt x="53" y="157"/>
                    </a:cubicBezTo>
                    <a:cubicBezTo>
                      <a:pt x="64" y="162"/>
                      <a:pt x="75" y="167"/>
                      <a:pt x="85" y="172"/>
                    </a:cubicBezTo>
                    <a:cubicBezTo>
                      <a:pt x="90" y="174"/>
                      <a:pt x="97" y="177"/>
                      <a:pt x="102" y="180"/>
                    </a:cubicBezTo>
                    <a:cubicBezTo>
                      <a:pt x="102" y="180"/>
                      <a:pt x="102" y="180"/>
                      <a:pt x="102" y="180"/>
                    </a:cubicBezTo>
                    <a:cubicBezTo>
                      <a:pt x="102" y="182"/>
                      <a:pt x="103" y="183"/>
                      <a:pt x="103" y="184"/>
                    </a:cubicBezTo>
                    <a:cubicBezTo>
                      <a:pt x="88" y="177"/>
                      <a:pt x="73" y="169"/>
                      <a:pt x="58" y="162"/>
                    </a:cubicBezTo>
                    <a:cubicBezTo>
                      <a:pt x="48" y="156"/>
                      <a:pt x="37" y="151"/>
                      <a:pt x="27" y="146"/>
                    </a:cubicBezTo>
                    <a:close/>
                    <a:moveTo>
                      <a:pt x="205" y="79"/>
                    </a:moveTo>
                    <a:cubicBezTo>
                      <a:pt x="195" y="90"/>
                      <a:pt x="185" y="101"/>
                      <a:pt x="175" y="111"/>
                    </a:cubicBezTo>
                    <a:cubicBezTo>
                      <a:pt x="155" y="133"/>
                      <a:pt x="135" y="154"/>
                      <a:pt x="114" y="176"/>
                    </a:cubicBezTo>
                    <a:cubicBezTo>
                      <a:pt x="112" y="178"/>
                      <a:pt x="109" y="181"/>
                      <a:pt x="107" y="184"/>
                    </a:cubicBezTo>
                    <a:cubicBezTo>
                      <a:pt x="106" y="183"/>
                      <a:pt x="105" y="181"/>
                      <a:pt x="105" y="180"/>
                    </a:cubicBezTo>
                    <a:cubicBezTo>
                      <a:pt x="105" y="180"/>
                      <a:pt x="105" y="180"/>
                      <a:pt x="105" y="180"/>
                    </a:cubicBezTo>
                    <a:cubicBezTo>
                      <a:pt x="112" y="172"/>
                      <a:pt x="120" y="164"/>
                      <a:pt x="128" y="156"/>
                    </a:cubicBezTo>
                    <a:cubicBezTo>
                      <a:pt x="139" y="144"/>
                      <a:pt x="150" y="132"/>
                      <a:pt x="162" y="121"/>
                    </a:cubicBezTo>
                    <a:cubicBezTo>
                      <a:pt x="180" y="102"/>
                      <a:pt x="197" y="81"/>
                      <a:pt x="215" y="63"/>
                    </a:cubicBezTo>
                    <a:cubicBezTo>
                      <a:pt x="215" y="63"/>
                      <a:pt x="216" y="63"/>
                      <a:pt x="216" y="62"/>
                    </a:cubicBezTo>
                    <a:cubicBezTo>
                      <a:pt x="216" y="63"/>
                      <a:pt x="217" y="64"/>
                      <a:pt x="218" y="65"/>
                    </a:cubicBezTo>
                    <a:cubicBezTo>
                      <a:pt x="217" y="66"/>
                      <a:pt x="216" y="68"/>
                      <a:pt x="215" y="68"/>
                    </a:cubicBezTo>
                    <a:cubicBezTo>
                      <a:pt x="212" y="72"/>
                      <a:pt x="209" y="76"/>
                      <a:pt x="205" y="7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204"/>
              <p:cNvSpPr>
                <a:spLocks noEditPoints="1"/>
              </p:cNvSpPr>
              <p:nvPr/>
            </p:nvSpPr>
            <p:spPr bwMode="auto">
              <a:xfrm>
                <a:off x="5943" y="557"/>
                <a:ext cx="522" cy="443"/>
              </a:xfrm>
              <a:custGeom>
                <a:avLst/>
                <a:gdLst>
                  <a:gd name="T0" fmla="*/ 26 w 221"/>
                  <a:gd name="T1" fmla="*/ 147 h 187"/>
                  <a:gd name="T2" fmla="*/ 8 w 221"/>
                  <a:gd name="T3" fmla="*/ 131 h 187"/>
                  <a:gd name="T4" fmla="*/ 204 w 221"/>
                  <a:gd name="T5" fmla="*/ 55 h 187"/>
                  <a:gd name="T6" fmla="*/ 110 w 221"/>
                  <a:gd name="T7" fmla="*/ 10 h 187"/>
                  <a:gd name="T8" fmla="*/ 117 w 221"/>
                  <a:gd name="T9" fmla="*/ 14 h 187"/>
                  <a:gd name="T10" fmla="*/ 112 w 221"/>
                  <a:gd name="T11" fmla="*/ 19 h 187"/>
                  <a:gd name="T12" fmla="*/ 78 w 221"/>
                  <a:gd name="T13" fmla="*/ 41 h 187"/>
                  <a:gd name="T14" fmla="*/ 89 w 221"/>
                  <a:gd name="T15" fmla="*/ 34 h 187"/>
                  <a:gd name="T16" fmla="*/ 146 w 221"/>
                  <a:gd name="T17" fmla="*/ 14 h 187"/>
                  <a:gd name="T18" fmla="*/ 107 w 221"/>
                  <a:gd name="T19" fmla="*/ 10 h 187"/>
                  <a:gd name="T20" fmla="*/ 128 w 221"/>
                  <a:gd name="T21" fmla="*/ 9 h 187"/>
                  <a:gd name="T22" fmla="*/ 140 w 221"/>
                  <a:gd name="T23" fmla="*/ 13 h 187"/>
                  <a:gd name="T24" fmla="*/ 92 w 221"/>
                  <a:gd name="T25" fmla="*/ 32 h 187"/>
                  <a:gd name="T26" fmla="*/ 121 w 221"/>
                  <a:gd name="T27" fmla="*/ 34 h 187"/>
                  <a:gd name="T28" fmla="*/ 67 w 221"/>
                  <a:gd name="T29" fmla="*/ 57 h 187"/>
                  <a:gd name="T30" fmla="*/ 117 w 221"/>
                  <a:gd name="T31" fmla="*/ 54 h 187"/>
                  <a:gd name="T32" fmla="*/ 56 w 221"/>
                  <a:gd name="T33" fmla="*/ 66 h 187"/>
                  <a:gd name="T34" fmla="*/ 66 w 221"/>
                  <a:gd name="T35" fmla="*/ 54 h 187"/>
                  <a:gd name="T36" fmla="*/ 148 w 221"/>
                  <a:gd name="T37" fmla="*/ 28 h 187"/>
                  <a:gd name="T38" fmla="*/ 157 w 221"/>
                  <a:gd name="T39" fmla="*/ 30 h 187"/>
                  <a:gd name="T40" fmla="*/ 171 w 221"/>
                  <a:gd name="T41" fmla="*/ 33 h 187"/>
                  <a:gd name="T42" fmla="*/ 145 w 221"/>
                  <a:gd name="T43" fmla="*/ 43 h 187"/>
                  <a:gd name="T44" fmla="*/ 43 w 221"/>
                  <a:gd name="T45" fmla="*/ 79 h 187"/>
                  <a:gd name="T46" fmla="*/ 125 w 221"/>
                  <a:gd name="T47" fmla="*/ 62 h 187"/>
                  <a:gd name="T48" fmla="*/ 199 w 221"/>
                  <a:gd name="T49" fmla="*/ 39 h 187"/>
                  <a:gd name="T50" fmla="*/ 194 w 221"/>
                  <a:gd name="T51" fmla="*/ 49 h 187"/>
                  <a:gd name="T52" fmla="*/ 214 w 221"/>
                  <a:gd name="T53" fmla="*/ 45 h 187"/>
                  <a:gd name="T54" fmla="*/ 200 w 221"/>
                  <a:gd name="T55" fmla="*/ 64 h 187"/>
                  <a:gd name="T56" fmla="*/ 64 w 221"/>
                  <a:gd name="T57" fmla="*/ 108 h 187"/>
                  <a:gd name="T58" fmla="*/ 25 w 221"/>
                  <a:gd name="T59" fmla="*/ 120 h 187"/>
                  <a:gd name="T60" fmla="*/ 33 w 221"/>
                  <a:gd name="T61" fmla="*/ 123 h 187"/>
                  <a:gd name="T62" fmla="*/ 147 w 221"/>
                  <a:gd name="T63" fmla="*/ 102 h 187"/>
                  <a:gd name="T64" fmla="*/ 47 w 221"/>
                  <a:gd name="T65" fmla="*/ 131 h 187"/>
                  <a:gd name="T66" fmla="*/ 109 w 221"/>
                  <a:gd name="T67" fmla="*/ 158 h 187"/>
                  <a:gd name="T68" fmla="*/ 106 w 221"/>
                  <a:gd name="T69" fmla="*/ 149 h 187"/>
                  <a:gd name="T70" fmla="*/ 124 w 221"/>
                  <a:gd name="T71" fmla="*/ 143 h 187"/>
                  <a:gd name="T72" fmla="*/ 83 w 221"/>
                  <a:gd name="T73" fmla="*/ 140 h 187"/>
                  <a:gd name="T74" fmla="*/ 104 w 221"/>
                  <a:gd name="T75" fmla="*/ 130 h 187"/>
                  <a:gd name="T76" fmla="*/ 129 w 221"/>
                  <a:gd name="T77" fmla="*/ 117 h 187"/>
                  <a:gd name="T78" fmla="*/ 117 w 221"/>
                  <a:gd name="T79" fmla="*/ 121 h 187"/>
                  <a:gd name="T80" fmla="*/ 74 w 221"/>
                  <a:gd name="T81" fmla="*/ 139 h 187"/>
                  <a:gd name="T82" fmla="*/ 99 w 221"/>
                  <a:gd name="T83" fmla="*/ 143 h 187"/>
                  <a:gd name="T84" fmla="*/ 91 w 221"/>
                  <a:gd name="T85" fmla="*/ 153 h 187"/>
                  <a:gd name="T86" fmla="*/ 113 w 221"/>
                  <a:gd name="T87" fmla="*/ 153 h 187"/>
                  <a:gd name="T88" fmla="*/ 88 w 221"/>
                  <a:gd name="T89" fmla="*/ 119 h 187"/>
                  <a:gd name="T90" fmla="*/ 69 w 221"/>
                  <a:gd name="T91" fmla="*/ 120 h 187"/>
                  <a:gd name="T92" fmla="*/ 36 w 221"/>
                  <a:gd name="T93" fmla="*/ 123 h 187"/>
                  <a:gd name="T94" fmla="*/ 153 w 221"/>
                  <a:gd name="T95" fmla="*/ 92 h 187"/>
                  <a:gd name="T96" fmla="*/ 35 w 221"/>
                  <a:gd name="T97" fmla="*/ 117 h 187"/>
                  <a:gd name="T98" fmla="*/ 93 w 221"/>
                  <a:gd name="T99" fmla="*/ 95 h 187"/>
                  <a:gd name="T100" fmla="*/ 199 w 221"/>
                  <a:gd name="T101" fmla="*/ 61 h 187"/>
                  <a:gd name="T102" fmla="*/ 191 w 221"/>
                  <a:gd name="T103" fmla="*/ 70 h 187"/>
                  <a:gd name="T104" fmla="*/ 190 w 221"/>
                  <a:gd name="T105" fmla="*/ 65 h 187"/>
                  <a:gd name="T106" fmla="*/ 106 w 221"/>
                  <a:gd name="T107" fmla="*/ 167 h 187"/>
                  <a:gd name="T108" fmla="*/ 26 w 221"/>
                  <a:gd name="T109" fmla="*/ 97 h 187"/>
                  <a:gd name="T110" fmla="*/ 26 w 221"/>
                  <a:gd name="T111" fmla="*/ 97 h 187"/>
                  <a:gd name="T112" fmla="*/ 105 w 221"/>
                  <a:gd name="T113" fmla="*/ 174 h 187"/>
                  <a:gd name="T114" fmla="*/ 11 w 221"/>
                  <a:gd name="T115" fmla="*/ 136 h 187"/>
                  <a:gd name="T116" fmla="*/ 114 w 221"/>
                  <a:gd name="T117" fmla="*/ 175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21" h="187">
                    <a:moveTo>
                      <a:pt x="221" y="62"/>
                    </a:moveTo>
                    <a:cubicBezTo>
                      <a:pt x="221" y="62"/>
                      <a:pt x="220" y="62"/>
                      <a:pt x="220" y="62"/>
                    </a:cubicBezTo>
                    <a:cubicBezTo>
                      <a:pt x="218" y="62"/>
                      <a:pt x="217" y="58"/>
                      <a:pt x="216" y="57"/>
                    </a:cubicBezTo>
                    <a:cubicBezTo>
                      <a:pt x="215" y="53"/>
                      <a:pt x="216" y="49"/>
                      <a:pt x="217" y="45"/>
                    </a:cubicBezTo>
                    <a:cubicBezTo>
                      <a:pt x="217" y="45"/>
                      <a:pt x="218" y="45"/>
                      <a:pt x="217" y="44"/>
                    </a:cubicBezTo>
                    <a:cubicBezTo>
                      <a:pt x="217" y="44"/>
                      <a:pt x="217" y="44"/>
                      <a:pt x="217" y="43"/>
                    </a:cubicBezTo>
                    <a:cubicBezTo>
                      <a:pt x="202" y="37"/>
                      <a:pt x="187" y="30"/>
                      <a:pt x="172" y="23"/>
                    </a:cubicBezTo>
                    <a:cubicBezTo>
                      <a:pt x="153" y="15"/>
                      <a:pt x="134" y="6"/>
                      <a:pt x="115" y="0"/>
                    </a:cubicBezTo>
                    <a:cubicBezTo>
                      <a:pt x="115" y="0"/>
                      <a:pt x="114" y="0"/>
                      <a:pt x="114" y="0"/>
                    </a:cubicBezTo>
                    <a:cubicBezTo>
                      <a:pt x="94" y="18"/>
                      <a:pt x="76" y="39"/>
                      <a:pt x="58" y="59"/>
                    </a:cubicBezTo>
                    <a:cubicBezTo>
                      <a:pt x="42" y="76"/>
                      <a:pt x="24" y="94"/>
                      <a:pt x="9" y="113"/>
                    </a:cubicBezTo>
                    <a:cubicBezTo>
                      <a:pt x="2" y="118"/>
                      <a:pt x="0" y="134"/>
                      <a:pt x="9" y="138"/>
                    </a:cubicBezTo>
                    <a:cubicBezTo>
                      <a:pt x="14" y="142"/>
                      <a:pt x="20" y="144"/>
                      <a:pt x="26" y="147"/>
                    </a:cubicBezTo>
                    <a:cubicBezTo>
                      <a:pt x="36" y="152"/>
                      <a:pt x="46" y="158"/>
                      <a:pt x="57" y="163"/>
                    </a:cubicBezTo>
                    <a:cubicBezTo>
                      <a:pt x="73" y="171"/>
                      <a:pt x="89" y="180"/>
                      <a:pt x="106" y="186"/>
                    </a:cubicBezTo>
                    <a:cubicBezTo>
                      <a:pt x="106" y="187"/>
                      <a:pt x="107" y="186"/>
                      <a:pt x="107" y="186"/>
                    </a:cubicBezTo>
                    <a:cubicBezTo>
                      <a:pt x="107" y="186"/>
                      <a:pt x="107" y="186"/>
                      <a:pt x="108" y="186"/>
                    </a:cubicBezTo>
                    <a:cubicBezTo>
                      <a:pt x="122" y="169"/>
                      <a:pt x="138" y="153"/>
                      <a:pt x="154" y="137"/>
                    </a:cubicBezTo>
                    <a:cubicBezTo>
                      <a:pt x="174" y="116"/>
                      <a:pt x="194" y="95"/>
                      <a:pt x="214" y="73"/>
                    </a:cubicBezTo>
                    <a:cubicBezTo>
                      <a:pt x="216" y="70"/>
                      <a:pt x="220" y="67"/>
                      <a:pt x="221" y="63"/>
                    </a:cubicBezTo>
                    <a:cubicBezTo>
                      <a:pt x="221" y="63"/>
                      <a:pt x="221" y="63"/>
                      <a:pt x="221" y="62"/>
                    </a:cubicBezTo>
                    <a:close/>
                    <a:moveTo>
                      <a:pt x="88" y="170"/>
                    </a:moveTo>
                    <a:cubicBezTo>
                      <a:pt x="77" y="165"/>
                      <a:pt x="67" y="160"/>
                      <a:pt x="56" y="155"/>
                    </a:cubicBezTo>
                    <a:cubicBezTo>
                      <a:pt x="46" y="149"/>
                      <a:pt x="35" y="144"/>
                      <a:pt x="25" y="139"/>
                    </a:cubicBezTo>
                    <a:cubicBezTo>
                      <a:pt x="20" y="137"/>
                      <a:pt x="13" y="134"/>
                      <a:pt x="9" y="131"/>
                    </a:cubicBezTo>
                    <a:cubicBezTo>
                      <a:pt x="9" y="131"/>
                      <a:pt x="9" y="131"/>
                      <a:pt x="8" y="131"/>
                    </a:cubicBezTo>
                    <a:cubicBezTo>
                      <a:pt x="8" y="129"/>
                      <a:pt x="8" y="128"/>
                      <a:pt x="8" y="126"/>
                    </a:cubicBezTo>
                    <a:cubicBezTo>
                      <a:pt x="22" y="135"/>
                      <a:pt x="37" y="142"/>
                      <a:pt x="52" y="149"/>
                    </a:cubicBezTo>
                    <a:cubicBezTo>
                      <a:pt x="69" y="157"/>
                      <a:pt x="86" y="164"/>
                      <a:pt x="102" y="173"/>
                    </a:cubicBezTo>
                    <a:cubicBezTo>
                      <a:pt x="102" y="174"/>
                      <a:pt x="102" y="175"/>
                      <a:pt x="102" y="176"/>
                    </a:cubicBezTo>
                    <a:cubicBezTo>
                      <a:pt x="97" y="174"/>
                      <a:pt x="92" y="172"/>
                      <a:pt x="88" y="170"/>
                    </a:cubicBezTo>
                    <a:close/>
                    <a:moveTo>
                      <a:pt x="30" y="93"/>
                    </a:moveTo>
                    <a:cubicBezTo>
                      <a:pt x="30" y="93"/>
                      <a:pt x="30" y="93"/>
                      <a:pt x="30" y="93"/>
                    </a:cubicBezTo>
                    <a:cubicBezTo>
                      <a:pt x="45" y="88"/>
                      <a:pt x="60" y="85"/>
                      <a:pt x="75" y="81"/>
                    </a:cubicBezTo>
                    <a:cubicBezTo>
                      <a:pt x="90" y="78"/>
                      <a:pt x="104" y="74"/>
                      <a:pt x="119" y="70"/>
                    </a:cubicBezTo>
                    <a:cubicBezTo>
                      <a:pt x="134" y="67"/>
                      <a:pt x="149" y="64"/>
                      <a:pt x="164" y="60"/>
                    </a:cubicBezTo>
                    <a:cubicBezTo>
                      <a:pt x="172" y="58"/>
                      <a:pt x="180" y="56"/>
                      <a:pt x="188" y="55"/>
                    </a:cubicBezTo>
                    <a:cubicBezTo>
                      <a:pt x="194" y="53"/>
                      <a:pt x="201" y="52"/>
                      <a:pt x="208" y="50"/>
                    </a:cubicBezTo>
                    <a:cubicBezTo>
                      <a:pt x="207" y="52"/>
                      <a:pt x="205" y="54"/>
                      <a:pt x="204" y="55"/>
                    </a:cubicBezTo>
                    <a:cubicBezTo>
                      <a:pt x="203" y="55"/>
                      <a:pt x="203" y="56"/>
                      <a:pt x="202" y="56"/>
                    </a:cubicBezTo>
                    <a:cubicBezTo>
                      <a:pt x="202" y="56"/>
                      <a:pt x="202" y="56"/>
                      <a:pt x="202" y="56"/>
                    </a:cubicBezTo>
                    <a:cubicBezTo>
                      <a:pt x="173" y="62"/>
                      <a:pt x="144" y="67"/>
                      <a:pt x="115" y="73"/>
                    </a:cubicBezTo>
                    <a:cubicBezTo>
                      <a:pt x="85" y="79"/>
                      <a:pt x="56" y="88"/>
                      <a:pt x="27" y="96"/>
                    </a:cubicBezTo>
                    <a:cubicBezTo>
                      <a:pt x="28" y="95"/>
                      <a:pt x="29" y="94"/>
                      <a:pt x="30" y="93"/>
                    </a:cubicBezTo>
                    <a:close/>
                    <a:moveTo>
                      <a:pt x="115" y="2"/>
                    </a:moveTo>
                    <a:cubicBezTo>
                      <a:pt x="117" y="3"/>
                      <a:pt x="118" y="3"/>
                      <a:pt x="119" y="4"/>
                    </a:cubicBezTo>
                    <a:cubicBezTo>
                      <a:pt x="117" y="4"/>
                      <a:pt x="114" y="5"/>
                      <a:pt x="112" y="5"/>
                    </a:cubicBezTo>
                    <a:cubicBezTo>
                      <a:pt x="113" y="4"/>
                      <a:pt x="114" y="3"/>
                      <a:pt x="115" y="2"/>
                    </a:cubicBezTo>
                    <a:close/>
                    <a:moveTo>
                      <a:pt x="125" y="6"/>
                    </a:moveTo>
                    <a:cubicBezTo>
                      <a:pt x="121" y="6"/>
                      <a:pt x="118" y="7"/>
                      <a:pt x="115" y="8"/>
                    </a:cubicBezTo>
                    <a:cubicBezTo>
                      <a:pt x="114" y="8"/>
                      <a:pt x="112" y="9"/>
                      <a:pt x="110" y="9"/>
                    </a:cubicBezTo>
                    <a:cubicBezTo>
                      <a:pt x="110" y="10"/>
                      <a:pt x="110" y="10"/>
                      <a:pt x="110" y="10"/>
                    </a:cubicBezTo>
                    <a:cubicBezTo>
                      <a:pt x="111" y="9"/>
                      <a:pt x="112" y="9"/>
                      <a:pt x="113" y="8"/>
                    </a:cubicBezTo>
                    <a:cubicBezTo>
                      <a:pt x="116" y="7"/>
                      <a:pt x="119" y="6"/>
                      <a:pt x="121" y="5"/>
                    </a:cubicBezTo>
                    <a:cubicBezTo>
                      <a:pt x="122" y="5"/>
                      <a:pt x="124" y="5"/>
                      <a:pt x="125" y="6"/>
                    </a:cubicBezTo>
                    <a:close/>
                    <a:moveTo>
                      <a:pt x="129" y="8"/>
                    </a:moveTo>
                    <a:cubicBezTo>
                      <a:pt x="126" y="8"/>
                      <a:pt x="122" y="10"/>
                      <a:pt x="118" y="11"/>
                    </a:cubicBezTo>
                    <a:cubicBezTo>
                      <a:pt x="113" y="12"/>
                      <a:pt x="108" y="13"/>
                      <a:pt x="103" y="15"/>
                    </a:cubicBezTo>
                    <a:cubicBezTo>
                      <a:pt x="103" y="14"/>
                      <a:pt x="103" y="14"/>
                      <a:pt x="103" y="14"/>
                    </a:cubicBezTo>
                    <a:cubicBezTo>
                      <a:pt x="105" y="13"/>
                      <a:pt x="106" y="13"/>
                      <a:pt x="107" y="13"/>
                    </a:cubicBezTo>
                    <a:cubicBezTo>
                      <a:pt x="109" y="12"/>
                      <a:pt x="112" y="11"/>
                      <a:pt x="114" y="11"/>
                    </a:cubicBezTo>
                    <a:cubicBezTo>
                      <a:pt x="118" y="10"/>
                      <a:pt x="122" y="9"/>
                      <a:pt x="126" y="6"/>
                    </a:cubicBezTo>
                    <a:cubicBezTo>
                      <a:pt x="127" y="7"/>
                      <a:pt x="128" y="7"/>
                      <a:pt x="129" y="8"/>
                    </a:cubicBezTo>
                    <a:close/>
                    <a:moveTo>
                      <a:pt x="136" y="10"/>
                    </a:moveTo>
                    <a:cubicBezTo>
                      <a:pt x="130" y="11"/>
                      <a:pt x="123" y="12"/>
                      <a:pt x="117" y="14"/>
                    </a:cubicBezTo>
                    <a:cubicBezTo>
                      <a:pt x="111" y="15"/>
                      <a:pt x="104" y="17"/>
                      <a:pt x="98" y="19"/>
                    </a:cubicBezTo>
                    <a:cubicBezTo>
                      <a:pt x="104" y="17"/>
                      <a:pt x="110" y="15"/>
                      <a:pt x="116" y="13"/>
                    </a:cubicBezTo>
                    <a:cubicBezTo>
                      <a:pt x="121" y="12"/>
                      <a:pt x="126" y="11"/>
                      <a:pt x="131" y="8"/>
                    </a:cubicBezTo>
                    <a:cubicBezTo>
                      <a:pt x="131" y="8"/>
                      <a:pt x="131" y="8"/>
                      <a:pt x="131" y="8"/>
                    </a:cubicBezTo>
                    <a:cubicBezTo>
                      <a:pt x="132" y="9"/>
                      <a:pt x="134" y="10"/>
                      <a:pt x="136" y="10"/>
                    </a:cubicBezTo>
                    <a:close/>
                    <a:moveTo>
                      <a:pt x="140" y="12"/>
                    </a:moveTo>
                    <a:cubicBezTo>
                      <a:pt x="138" y="12"/>
                      <a:pt x="135" y="13"/>
                      <a:pt x="133" y="14"/>
                    </a:cubicBezTo>
                    <a:cubicBezTo>
                      <a:pt x="129" y="14"/>
                      <a:pt x="125" y="15"/>
                      <a:pt x="122" y="16"/>
                    </a:cubicBezTo>
                    <a:cubicBezTo>
                      <a:pt x="113" y="18"/>
                      <a:pt x="105" y="21"/>
                      <a:pt x="97" y="24"/>
                    </a:cubicBezTo>
                    <a:cubicBezTo>
                      <a:pt x="96" y="24"/>
                      <a:pt x="94" y="24"/>
                      <a:pt x="93" y="24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4" y="24"/>
                      <a:pt x="96" y="24"/>
                      <a:pt x="98" y="23"/>
                    </a:cubicBezTo>
                    <a:cubicBezTo>
                      <a:pt x="102" y="22"/>
                      <a:pt x="107" y="20"/>
                      <a:pt x="112" y="19"/>
                    </a:cubicBezTo>
                    <a:cubicBezTo>
                      <a:pt x="120" y="16"/>
                      <a:pt x="129" y="14"/>
                      <a:pt x="137" y="11"/>
                    </a:cubicBezTo>
                    <a:cubicBezTo>
                      <a:pt x="137" y="11"/>
                      <a:pt x="137" y="11"/>
                      <a:pt x="137" y="11"/>
                    </a:cubicBezTo>
                    <a:cubicBezTo>
                      <a:pt x="138" y="11"/>
                      <a:pt x="139" y="12"/>
                      <a:pt x="140" y="12"/>
                    </a:cubicBezTo>
                    <a:close/>
                    <a:moveTo>
                      <a:pt x="151" y="17"/>
                    </a:moveTo>
                    <a:cubicBezTo>
                      <a:pt x="143" y="19"/>
                      <a:pt x="134" y="20"/>
                      <a:pt x="126" y="22"/>
                    </a:cubicBezTo>
                    <a:cubicBezTo>
                      <a:pt x="133" y="20"/>
                      <a:pt x="140" y="18"/>
                      <a:pt x="147" y="15"/>
                    </a:cubicBezTo>
                    <a:cubicBezTo>
                      <a:pt x="148" y="16"/>
                      <a:pt x="150" y="16"/>
                      <a:pt x="151" y="17"/>
                    </a:cubicBezTo>
                    <a:close/>
                    <a:moveTo>
                      <a:pt x="158" y="20"/>
                    </a:moveTo>
                    <a:cubicBezTo>
                      <a:pt x="152" y="22"/>
                      <a:pt x="146" y="23"/>
                      <a:pt x="140" y="25"/>
                    </a:cubicBezTo>
                    <a:cubicBezTo>
                      <a:pt x="132" y="26"/>
                      <a:pt x="125" y="29"/>
                      <a:pt x="118" y="30"/>
                    </a:cubicBezTo>
                    <a:cubicBezTo>
                      <a:pt x="111" y="32"/>
                      <a:pt x="104" y="34"/>
                      <a:pt x="97" y="36"/>
                    </a:cubicBezTo>
                    <a:cubicBezTo>
                      <a:pt x="93" y="37"/>
                      <a:pt x="90" y="38"/>
                      <a:pt x="87" y="39"/>
                    </a:cubicBezTo>
                    <a:cubicBezTo>
                      <a:pt x="84" y="39"/>
                      <a:pt x="81" y="40"/>
                      <a:pt x="78" y="41"/>
                    </a:cubicBezTo>
                    <a:cubicBezTo>
                      <a:pt x="78" y="40"/>
                      <a:pt x="78" y="40"/>
                      <a:pt x="79" y="40"/>
                    </a:cubicBezTo>
                    <a:cubicBezTo>
                      <a:pt x="83" y="37"/>
                      <a:pt x="89" y="36"/>
                      <a:pt x="94" y="34"/>
                    </a:cubicBezTo>
                    <a:cubicBezTo>
                      <a:pt x="101" y="32"/>
                      <a:pt x="108" y="31"/>
                      <a:pt x="115" y="29"/>
                    </a:cubicBezTo>
                    <a:cubicBezTo>
                      <a:pt x="122" y="27"/>
                      <a:pt x="128" y="25"/>
                      <a:pt x="135" y="23"/>
                    </a:cubicBezTo>
                    <a:cubicBezTo>
                      <a:pt x="141" y="21"/>
                      <a:pt x="147" y="20"/>
                      <a:pt x="153" y="17"/>
                    </a:cubicBezTo>
                    <a:cubicBezTo>
                      <a:pt x="154" y="18"/>
                      <a:pt x="156" y="19"/>
                      <a:pt x="158" y="20"/>
                    </a:cubicBezTo>
                    <a:close/>
                    <a:moveTo>
                      <a:pt x="83" y="35"/>
                    </a:moveTo>
                    <a:cubicBezTo>
                      <a:pt x="87" y="33"/>
                      <a:pt x="93" y="32"/>
                      <a:pt x="97" y="31"/>
                    </a:cubicBezTo>
                    <a:cubicBezTo>
                      <a:pt x="103" y="29"/>
                      <a:pt x="109" y="27"/>
                      <a:pt x="114" y="26"/>
                    </a:cubicBezTo>
                    <a:cubicBezTo>
                      <a:pt x="115" y="25"/>
                      <a:pt x="117" y="25"/>
                      <a:pt x="118" y="25"/>
                    </a:cubicBezTo>
                    <a:cubicBezTo>
                      <a:pt x="117" y="25"/>
                      <a:pt x="116" y="25"/>
                      <a:pt x="115" y="25"/>
                    </a:cubicBezTo>
                    <a:cubicBezTo>
                      <a:pt x="109" y="27"/>
                      <a:pt x="103" y="29"/>
                      <a:pt x="97" y="31"/>
                    </a:cubicBezTo>
                    <a:cubicBezTo>
                      <a:pt x="95" y="32"/>
                      <a:pt x="92" y="33"/>
                      <a:pt x="89" y="34"/>
                    </a:cubicBezTo>
                    <a:cubicBezTo>
                      <a:pt x="88" y="35"/>
                      <a:pt x="86" y="35"/>
                      <a:pt x="84" y="35"/>
                    </a:cubicBezTo>
                    <a:cubicBezTo>
                      <a:pt x="84" y="35"/>
                      <a:pt x="83" y="36"/>
                      <a:pt x="82" y="36"/>
                    </a:cubicBezTo>
                    <a:cubicBezTo>
                      <a:pt x="82" y="36"/>
                      <a:pt x="83" y="35"/>
                      <a:pt x="83" y="35"/>
                    </a:cubicBezTo>
                    <a:close/>
                    <a:moveTo>
                      <a:pt x="117" y="26"/>
                    </a:moveTo>
                    <a:cubicBezTo>
                      <a:pt x="123" y="24"/>
                      <a:pt x="130" y="22"/>
                      <a:pt x="137" y="21"/>
                    </a:cubicBezTo>
                    <a:cubicBezTo>
                      <a:pt x="140" y="20"/>
                      <a:pt x="144" y="19"/>
                      <a:pt x="147" y="19"/>
                    </a:cubicBezTo>
                    <a:cubicBezTo>
                      <a:pt x="149" y="18"/>
                      <a:pt x="150" y="18"/>
                      <a:pt x="151" y="17"/>
                    </a:cubicBezTo>
                    <a:cubicBezTo>
                      <a:pt x="150" y="18"/>
                      <a:pt x="148" y="19"/>
                      <a:pt x="146" y="20"/>
                    </a:cubicBezTo>
                    <a:cubicBezTo>
                      <a:pt x="133" y="24"/>
                      <a:pt x="120" y="26"/>
                      <a:pt x="107" y="30"/>
                    </a:cubicBezTo>
                    <a:cubicBezTo>
                      <a:pt x="103" y="31"/>
                      <a:pt x="99" y="32"/>
                      <a:pt x="95" y="33"/>
                    </a:cubicBezTo>
                    <a:cubicBezTo>
                      <a:pt x="103" y="31"/>
                      <a:pt x="110" y="28"/>
                      <a:pt x="117" y="26"/>
                    </a:cubicBezTo>
                    <a:close/>
                    <a:moveTo>
                      <a:pt x="141" y="13"/>
                    </a:moveTo>
                    <a:cubicBezTo>
                      <a:pt x="143" y="13"/>
                      <a:pt x="144" y="14"/>
                      <a:pt x="146" y="14"/>
                    </a:cubicBezTo>
                    <a:cubicBezTo>
                      <a:pt x="136" y="17"/>
                      <a:pt x="127" y="19"/>
                      <a:pt x="118" y="21"/>
                    </a:cubicBezTo>
                    <a:cubicBezTo>
                      <a:pt x="109" y="23"/>
                      <a:pt x="100" y="26"/>
                      <a:pt x="91" y="29"/>
                    </a:cubicBezTo>
                    <a:cubicBezTo>
                      <a:pt x="90" y="29"/>
                      <a:pt x="89" y="29"/>
                      <a:pt x="88" y="30"/>
                    </a:cubicBezTo>
                    <a:cubicBezTo>
                      <a:pt x="90" y="29"/>
                      <a:pt x="91" y="28"/>
                      <a:pt x="93" y="28"/>
                    </a:cubicBezTo>
                    <a:cubicBezTo>
                      <a:pt x="95" y="27"/>
                      <a:pt x="97" y="26"/>
                      <a:pt x="100" y="25"/>
                    </a:cubicBezTo>
                    <a:cubicBezTo>
                      <a:pt x="105" y="24"/>
                      <a:pt x="110" y="22"/>
                      <a:pt x="115" y="21"/>
                    </a:cubicBezTo>
                    <a:cubicBezTo>
                      <a:pt x="124" y="18"/>
                      <a:pt x="133" y="17"/>
                      <a:pt x="141" y="13"/>
                    </a:cubicBezTo>
                    <a:cubicBezTo>
                      <a:pt x="141" y="13"/>
                      <a:pt x="141" y="13"/>
                      <a:pt x="141" y="13"/>
                    </a:cubicBezTo>
                    <a:close/>
                    <a:moveTo>
                      <a:pt x="111" y="7"/>
                    </a:moveTo>
                    <a:cubicBezTo>
                      <a:pt x="112" y="6"/>
                      <a:pt x="114" y="6"/>
                      <a:pt x="115" y="5"/>
                    </a:cubicBezTo>
                    <a:cubicBezTo>
                      <a:pt x="117" y="5"/>
                      <a:pt x="118" y="5"/>
                      <a:pt x="120" y="5"/>
                    </a:cubicBezTo>
                    <a:cubicBezTo>
                      <a:pt x="122" y="4"/>
                      <a:pt x="116" y="6"/>
                      <a:pt x="116" y="6"/>
                    </a:cubicBezTo>
                    <a:cubicBezTo>
                      <a:pt x="113" y="7"/>
                      <a:pt x="110" y="9"/>
                      <a:pt x="107" y="10"/>
                    </a:cubicBezTo>
                    <a:cubicBezTo>
                      <a:pt x="108" y="9"/>
                      <a:pt x="109" y="8"/>
                      <a:pt x="111" y="7"/>
                    </a:cubicBezTo>
                    <a:close/>
                    <a:moveTo>
                      <a:pt x="105" y="12"/>
                    </a:moveTo>
                    <a:cubicBezTo>
                      <a:pt x="109" y="11"/>
                      <a:pt x="113" y="9"/>
                      <a:pt x="117" y="8"/>
                    </a:cubicBezTo>
                    <a:cubicBezTo>
                      <a:pt x="119" y="8"/>
                      <a:pt x="122" y="7"/>
                      <a:pt x="124" y="7"/>
                    </a:cubicBezTo>
                    <a:cubicBezTo>
                      <a:pt x="124" y="7"/>
                      <a:pt x="123" y="7"/>
                      <a:pt x="123" y="7"/>
                    </a:cubicBezTo>
                    <a:cubicBezTo>
                      <a:pt x="122" y="8"/>
                      <a:pt x="121" y="8"/>
                      <a:pt x="119" y="9"/>
                    </a:cubicBezTo>
                    <a:cubicBezTo>
                      <a:pt x="115" y="10"/>
                      <a:pt x="109" y="11"/>
                      <a:pt x="104" y="13"/>
                    </a:cubicBezTo>
                    <a:cubicBezTo>
                      <a:pt x="105" y="12"/>
                      <a:pt x="105" y="12"/>
                      <a:pt x="105" y="12"/>
                    </a:cubicBezTo>
                    <a:close/>
                    <a:moveTo>
                      <a:pt x="102" y="15"/>
                    </a:moveTo>
                    <a:cubicBezTo>
                      <a:pt x="106" y="15"/>
                      <a:pt x="110" y="13"/>
                      <a:pt x="114" y="13"/>
                    </a:cubicBezTo>
                    <a:cubicBezTo>
                      <a:pt x="116" y="12"/>
                      <a:pt x="119" y="11"/>
                      <a:pt x="122" y="11"/>
                    </a:cubicBezTo>
                    <a:cubicBezTo>
                      <a:pt x="123" y="10"/>
                      <a:pt x="125" y="10"/>
                      <a:pt x="126" y="9"/>
                    </a:cubicBezTo>
                    <a:cubicBezTo>
                      <a:pt x="127" y="9"/>
                      <a:pt x="131" y="7"/>
                      <a:pt x="128" y="9"/>
                    </a:cubicBezTo>
                    <a:cubicBezTo>
                      <a:pt x="123" y="12"/>
                      <a:pt x="117" y="12"/>
                      <a:pt x="112" y="14"/>
                    </a:cubicBezTo>
                    <a:cubicBezTo>
                      <a:pt x="107" y="15"/>
                      <a:pt x="103" y="16"/>
                      <a:pt x="99" y="18"/>
                    </a:cubicBezTo>
                    <a:cubicBezTo>
                      <a:pt x="100" y="17"/>
                      <a:pt x="101" y="16"/>
                      <a:pt x="102" y="15"/>
                    </a:cubicBezTo>
                    <a:close/>
                    <a:moveTo>
                      <a:pt x="97" y="20"/>
                    </a:moveTo>
                    <a:cubicBezTo>
                      <a:pt x="104" y="18"/>
                      <a:pt x="111" y="16"/>
                      <a:pt x="118" y="15"/>
                    </a:cubicBezTo>
                    <a:cubicBezTo>
                      <a:pt x="121" y="14"/>
                      <a:pt x="125" y="13"/>
                      <a:pt x="128" y="12"/>
                    </a:cubicBezTo>
                    <a:cubicBezTo>
                      <a:pt x="130" y="12"/>
                      <a:pt x="131" y="12"/>
                      <a:pt x="133" y="12"/>
                    </a:cubicBezTo>
                    <a:cubicBezTo>
                      <a:pt x="120" y="16"/>
                      <a:pt x="107" y="19"/>
                      <a:pt x="94" y="24"/>
                    </a:cubicBezTo>
                    <a:cubicBezTo>
                      <a:pt x="95" y="22"/>
                      <a:pt x="96" y="21"/>
                      <a:pt x="97" y="20"/>
                    </a:cubicBezTo>
                    <a:close/>
                    <a:moveTo>
                      <a:pt x="92" y="25"/>
                    </a:moveTo>
                    <a:cubicBezTo>
                      <a:pt x="100" y="24"/>
                      <a:pt x="108" y="21"/>
                      <a:pt x="115" y="19"/>
                    </a:cubicBezTo>
                    <a:cubicBezTo>
                      <a:pt x="120" y="17"/>
                      <a:pt x="124" y="16"/>
                      <a:pt x="128" y="15"/>
                    </a:cubicBezTo>
                    <a:cubicBezTo>
                      <a:pt x="132" y="15"/>
                      <a:pt x="137" y="14"/>
                      <a:pt x="140" y="13"/>
                    </a:cubicBezTo>
                    <a:cubicBezTo>
                      <a:pt x="136" y="15"/>
                      <a:pt x="130" y="16"/>
                      <a:pt x="126" y="17"/>
                    </a:cubicBezTo>
                    <a:cubicBezTo>
                      <a:pt x="121" y="18"/>
                      <a:pt x="116" y="20"/>
                      <a:pt x="111" y="21"/>
                    </a:cubicBezTo>
                    <a:cubicBezTo>
                      <a:pt x="104" y="23"/>
                      <a:pt x="96" y="25"/>
                      <a:pt x="89" y="28"/>
                    </a:cubicBezTo>
                    <a:cubicBezTo>
                      <a:pt x="90" y="27"/>
                      <a:pt x="91" y="26"/>
                      <a:pt x="92" y="25"/>
                    </a:cubicBezTo>
                    <a:close/>
                    <a:moveTo>
                      <a:pt x="87" y="30"/>
                    </a:moveTo>
                    <a:cubicBezTo>
                      <a:pt x="92" y="30"/>
                      <a:pt x="96" y="28"/>
                      <a:pt x="100" y="27"/>
                    </a:cubicBezTo>
                    <a:cubicBezTo>
                      <a:pt x="106" y="25"/>
                      <a:pt x="111" y="23"/>
                      <a:pt x="117" y="22"/>
                    </a:cubicBezTo>
                    <a:cubicBezTo>
                      <a:pt x="122" y="20"/>
                      <a:pt x="128" y="19"/>
                      <a:pt x="134" y="18"/>
                    </a:cubicBezTo>
                    <a:cubicBezTo>
                      <a:pt x="138" y="17"/>
                      <a:pt x="141" y="16"/>
                      <a:pt x="144" y="16"/>
                    </a:cubicBezTo>
                    <a:cubicBezTo>
                      <a:pt x="144" y="16"/>
                      <a:pt x="144" y="16"/>
                      <a:pt x="144" y="16"/>
                    </a:cubicBezTo>
                    <a:cubicBezTo>
                      <a:pt x="143" y="16"/>
                      <a:pt x="141" y="17"/>
                      <a:pt x="140" y="17"/>
                    </a:cubicBezTo>
                    <a:cubicBezTo>
                      <a:pt x="129" y="22"/>
                      <a:pt x="118" y="23"/>
                      <a:pt x="108" y="27"/>
                    </a:cubicBezTo>
                    <a:cubicBezTo>
                      <a:pt x="103" y="28"/>
                      <a:pt x="97" y="30"/>
                      <a:pt x="92" y="32"/>
                    </a:cubicBezTo>
                    <a:cubicBezTo>
                      <a:pt x="89" y="32"/>
                      <a:pt x="87" y="33"/>
                      <a:pt x="84" y="34"/>
                    </a:cubicBezTo>
                    <a:cubicBezTo>
                      <a:pt x="85" y="33"/>
                      <a:pt x="86" y="32"/>
                      <a:pt x="87" y="30"/>
                    </a:cubicBezTo>
                    <a:close/>
                    <a:moveTo>
                      <a:pt x="82" y="37"/>
                    </a:moveTo>
                    <a:cubicBezTo>
                      <a:pt x="84" y="36"/>
                      <a:pt x="86" y="36"/>
                      <a:pt x="88" y="35"/>
                    </a:cubicBezTo>
                    <a:cubicBezTo>
                      <a:pt x="85" y="36"/>
                      <a:pt x="82" y="37"/>
                      <a:pt x="80" y="39"/>
                    </a:cubicBezTo>
                    <a:cubicBezTo>
                      <a:pt x="80" y="38"/>
                      <a:pt x="81" y="37"/>
                      <a:pt x="82" y="37"/>
                    </a:cubicBezTo>
                    <a:close/>
                    <a:moveTo>
                      <a:pt x="77" y="42"/>
                    </a:moveTo>
                    <a:cubicBezTo>
                      <a:pt x="91" y="39"/>
                      <a:pt x="104" y="35"/>
                      <a:pt x="118" y="31"/>
                    </a:cubicBezTo>
                    <a:cubicBezTo>
                      <a:pt x="125" y="29"/>
                      <a:pt x="131" y="27"/>
                      <a:pt x="138" y="26"/>
                    </a:cubicBezTo>
                    <a:cubicBezTo>
                      <a:pt x="145" y="24"/>
                      <a:pt x="152" y="23"/>
                      <a:pt x="159" y="20"/>
                    </a:cubicBezTo>
                    <a:cubicBezTo>
                      <a:pt x="161" y="21"/>
                      <a:pt x="163" y="22"/>
                      <a:pt x="165" y="23"/>
                    </a:cubicBezTo>
                    <a:cubicBezTo>
                      <a:pt x="158" y="23"/>
                      <a:pt x="152" y="26"/>
                      <a:pt x="146" y="27"/>
                    </a:cubicBezTo>
                    <a:cubicBezTo>
                      <a:pt x="137" y="30"/>
                      <a:pt x="129" y="32"/>
                      <a:pt x="121" y="34"/>
                    </a:cubicBezTo>
                    <a:cubicBezTo>
                      <a:pt x="113" y="36"/>
                      <a:pt x="104" y="39"/>
                      <a:pt x="96" y="41"/>
                    </a:cubicBezTo>
                    <a:cubicBezTo>
                      <a:pt x="88" y="42"/>
                      <a:pt x="81" y="44"/>
                      <a:pt x="73" y="46"/>
                    </a:cubicBezTo>
                    <a:cubicBezTo>
                      <a:pt x="74" y="44"/>
                      <a:pt x="76" y="43"/>
                      <a:pt x="77" y="42"/>
                    </a:cubicBezTo>
                    <a:close/>
                    <a:moveTo>
                      <a:pt x="180" y="30"/>
                    </a:moveTo>
                    <a:cubicBezTo>
                      <a:pt x="180" y="30"/>
                      <a:pt x="180" y="30"/>
                      <a:pt x="180" y="30"/>
                    </a:cubicBezTo>
                    <a:cubicBezTo>
                      <a:pt x="171" y="32"/>
                      <a:pt x="161" y="34"/>
                      <a:pt x="151" y="37"/>
                    </a:cubicBezTo>
                    <a:cubicBezTo>
                      <a:pt x="141" y="39"/>
                      <a:pt x="131" y="41"/>
                      <a:pt x="121" y="44"/>
                    </a:cubicBezTo>
                    <a:cubicBezTo>
                      <a:pt x="101" y="48"/>
                      <a:pt x="81" y="54"/>
                      <a:pt x="62" y="60"/>
                    </a:cubicBezTo>
                    <a:cubicBezTo>
                      <a:pt x="61" y="60"/>
                      <a:pt x="60" y="61"/>
                      <a:pt x="59" y="61"/>
                    </a:cubicBezTo>
                    <a:cubicBezTo>
                      <a:pt x="59" y="61"/>
                      <a:pt x="59" y="61"/>
                      <a:pt x="59" y="61"/>
                    </a:cubicBezTo>
                    <a:cubicBezTo>
                      <a:pt x="59" y="61"/>
                      <a:pt x="59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2" y="59"/>
                      <a:pt x="64" y="58"/>
                      <a:pt x="67" y="57"/>
                    </a:cubicBezTo>
                    <a:cubicBezTo>
                      <a:pt x="71" y="55"/>
                      <a:pt x="76" y="54"/>
                      <a:pt x="81" y="53"/>
                    </a:cubicBezTo>
                    <a:cubicBezTo>
                      <a:pt x="91" y="49"/>
                      <a:pt x="102" y="46"/>
                      <a:pt x="112" y="43"/>
                    </a:cubicBezTo>
                    <a:cubicBezTo>
                      <a:pt x="122" y="40"/>
                      <a:pt x="132" y="37"/>
                      <a:pt x="142" y="35"/>
                    </a:cubicBezTo>
                    <a:cubicBezTo>
                      <a:pt x="152" y="32"/>
                      <a:pt x="162" y="30"/>
                      <a:pt x="172" y="26"/>
                    </a:cubicBezTo>
                    <a:cubicBezTo>
                      <a:pt x="175" y="27"/>
                      <a:pt x="177" y="29"/>
                      <a:pt x="180" y="30"/>
                    </a:cubicBezTo>
                    <a:close/>
                    <a:moveTo>
                      <a:pt x="46" y="75"/>
                    </a:moveTo>
                    <a:cubicBezTo>
                      <a:pt x="46" y="75"/>
                      <a:pt x="46" y="75"/>
                      <a:pt x="46" y="75"/>
                    </a:cubicBezTo>
                    <a:cubicBezTo>
                      <a:pt x="46" y="75"/>
                      <a:pt x="46" y="75"/>
                      <a:pt x="46" y="75"/>
                    </a:cubicBezTo>
                    <a:cubicBezTo>
                      <a:pt x="46" y="75"/>
                      <a:pt x="46" y="75"/>
                      <a:pt x="46" y="75"/>
                    </a:cubicBezTo>
                    <a:close/>
                    <a:moveTo>
                      <a:pt x="186" y="33"/>
                    </a:moveTo>
                    <a:cubicBezTo>
                      <a:pt x="187" y="33"/>
                      <a:pt x="187" y="33"/>
                      <a:pt x="187" y="33"/>
                    </a:cubicBezTo>
                    <a:cubicBezTo>
                      <a:pt x="187" y="33"/>
                      <a:pt x="188" y="33"/>
                      <a:pt x="189" y="34"/>
                    </a:cubicBezTo>
                    <a:cubicBezTo>
                      <a:pt x="165" y="40"/>
                      <a:pt x="141" y="47"/>
                      <a:pt x="117" y="54"/>
                    </a:cubicBezTo>
                    <a:cubicBezTo>
                      <a:pt x="105" y="58"/>
                      <a:pt x="93" y="62"/>
                      <a:pt x="80" y="66"/>
                    </a:cubicBezTo>
                    <a:cubicBezTo>
                      <a:pt x="71" y="69"/>
                      <a:pt x="61" y="71"/>
                      <a:pt x="52" y="73"/>
                    </a:cubicBezTo>
                    <a:cubicBezTo>
                      <a:pt x="55" y="73"/>
                      <a:pt x="57" y="72"/>
                      <a:pt x="60" y="71"/>
                    </a:cubicBezTo>
                    <a:cubicBezTo>
                      <a:pt x="66" y="68"/>
                      <a:pt x="72" y="66"/>
                      <a:pt x="79" y="63"/>
                    </a:cubicBezTo>
                    <a:cubicBezTo>
                      <a:pt x="91" y="59"/>
                      <a:pt x="103" y="56"/>
                      <a:pt x="116" y="52"/>
                    </a:cubicBezTo>
                    <a:cubicBezTo>
                      <a:pt x="128" y="48"/>
                      <a:pt x="140" y="45"/>
                      <a:pt x="153" y="42"/>
                    </a:cubicBezTo>
                    <a:cubicBezTo>
                      <a:pt x="164" y="39"/>
                      <a:pt x="176" y="37"/>
                      <a:pt x="186" y="33"/>
                    </a:cubicBezTo>
                    <a:close/>
                    <a:moveTo>
                      <a:pt x="121" y="48"/>
                    </a:moveTo>
                    <a:cubicBezTo>
                      <a:pt x="109" y="51"/>
                      <a:pt x="98" y="55"/>
                      <a:pt x="86" y="58"/>
                    </a:cubicBezTo>
                    <a:cubicBezTo>
                      <a:pt x="75" y="61"/>
                      <a:pt x="65" y="65"/>
                      <a:pt x="53" y="67"/>
                    </a:cubicBezTo>
                    <a:cubicBezTo>
                      <a:pt x="53" y="67"/>
                      <a:pt x="53" y="67"/>
                      <a:pt x="53" y="67"/>
                    </a:cubicBezTo>
                    <a:cubicBezTo>
                      <a:pt x="54" y="67"/>
                      <a:pt x="54" y="67"/>
                      <a:pt x="54" y="67"/>
                    </a:cubicBezTo>
                    <a:cubicBezTo>
                      <a:pt x="55" y="66"/>
                      <a:pt x="55" y="66"/>
                      <a:pt x="56" y="66"/>
                    </a:cubicBezTo>
                    <a:cubicBezTo>
                      <a:pt x="58" y="65"/>
                      <a:pt x="60" y="65"/>
                      <a:pt x="63" y="64"/>
                    </a:cubicBezTo>
                    <a:cubicBezTo>
                      <a:pt x="69" y="63"/>
                      <a:pt x="74" y="61"/>
                      <a:pt x="80" y="59"/>
                    </a:cubicBezTo>
                    <a:cubicBezTo>
                      <a:pt x="91" y="56"/>
                      <a:pt x="102" y="52"/>
                      <a:pt x="114" y="48"/>
                    </a:cubicBezTo>
                    <a:cubicBezTo>
                      <a:pt x="125" y="45"/>
                      <a:pt x="136" y="42"/>
                      <a:pt x="148" y="39"/>
                    </a:cubicBezTo>
                    <a:cubicBezTo>
                      <a:pt x="158" y="37"/>
                      <a:pt x="170" y="34"/>
                      <a:pt x="180" y="30"/>
                    </a:cubicBezTo>
                    <a:cubicBezTo>
                      <a:pt x="181" y="30"/>
                      <a:pt x="181" y="30"/>
                      <a:pt x="180" y="30"/>
                    </a:cubicBezTo>
                    <a:cubicBezTo>
                      <a:pt x="182" y="31"/>
                      <a:pt x="184" y="31"/>
                      <a:pt x="186" y="32"/>
                    </a:cubicBezTo>
                    <a:cubicBezTo>
                      <a:pt x="164" y="37"/>
                      <a:pt x="142" y="42"/>
                      <a:pt x="121" y="48"/>
                    </a:cubicBezTo>
                    <a:close/>
                    <a:moveTo>
                      <a:pt x="116" y="40"/>
                    </a:moveTo>
                    <a:cubicBezTo>
                      <a:pt x="107" y="42"/>
                      <a:pt x="98" y="45"/>
                      <a:pt x="90" y="48"/>
                    </a:cubicBezTo>
                    <a:cubicBezTo>
                      <a:pt x="85" y="49"/>
                      <a:pt x="80" y="51"/>
                      <a:pt x="76" y="52"/>
                    </a:cubicBezTo>
                    <a:cubicBezTo>
                      <a:pt x="74" y="52"/>
                      <a:pt x="71" y="53"/>
                      <a:pt x="69" y="53"/>
                    </a:cubicBezTo>
                    <a:cubicBezTo>
                      <a:pt x="68" y="54"/>
                      <a:pt x="67" y="54"/>
                      <a:pt x="66" y="54"/>
                    </a:cubicBezTo>
                    <a:cubicBezTo>
                      <a:pt x="66" y="53"/>
                      <a:pt x="67" y="53"/>
                      <a:pt x="67" y="53"/>
                    </a:cubicBezTo>
                    <a:cubicBezTo>
                      <a:pt x="70" y="51"/>
                      <a:pt x="73" y="51"/>
                      <a:pt x="76" y="50"/>
                    </a:cubicBezTo>
                    <a:cubicBezTo>
                      <a:pt x="81" y="49"/>
                      <a:pt x="85" y="48"/>
                      <a:pt x="90" y="46"/>
                    </a:cubicBezTo>
                    <a:cubicBezTo>
                      <a:pt x="99" y="44"/>
                      <a:pt x="108" y="42"/>
                      <a:pt x="118" y="39"/>
                    </a:cubicBezTo>
                    <a:cubicBezTo>
                      <a:pt x="126" y="36"/>
                      <a:pt x="135" y="33"/>
                      <a:pt x="144" y="31"/>
                    </a:cubicBezTo>
                    <a:cubicBezTo>
                      <a:pt x="151" y="29"/>
                      <a:pt x="159" y="27"/>
                      <a:pt x="166" y="24"/>
                    </a:cubicBezTo>
                    <a:cubicBezTo>
                      <a:pt x="166" y="24"/>
                      <a:pt x="166" y="23"/>
                      <a:pt x="166" y="23"/>
                    </a:cubicBezTo>
                    <a:cubicBezTo>
                      <a:pt x="167" y="24"/>
                      <a:pt x="169" y="25"/>
                      <a:pt x="171" y="26"/>
                    </a:cubicBezTo>
                    <a:cubicBezTo>
                      <a:pt x="153" y="30"/>
                      <a:pt x="134" y="34"/>
                      <a:pt x="116" y="40"/>
                    </a:cubicBezTo>
                    <a:close/>
                    <a:moveTo>
                      <a:pt x="72" y="47"/>
                    </a:moveTo>
                    <a:cubicBezTo>
                      <a:pt x="80" y="45"/>
                      <a:pt x="88" y="43"/>
                      <a:pt x="96" y="41"/>
                    </a:cubicBezTo>
                    <a:cubicBezTo>
                      <a:pt x="105" y="39"/>
                      <a:pt x="114" y="37"/>
                      <a:pt x="123" y="34"/>
                    </a:cubicBezTo>
                    <a:cubicBezTo>
                      <a:pt x="131" y="32"/>
                      <a:pt x="139" y="30"/>
                      <a:pt x="148" y="28"/>
                    </a:cubicBezTo>
                    <a:cubicBezTo>
                      <a:pt x="151" y="27"/>
                      <a:pt x="155" y="25"/>
                      <a:pt x="158" y="24"/>
                    </a:cubicBezTo>
                    <a:cubicBezTo>
                      <a:pt x="160" y="24"/>
                      <a:pt x="163" y="24"/>
                      <a:pt x="164" y="24"/>
                    </a:cubicBezTo>
                    <a:cubicBezTo>
                      <a:pt x="162" y="25"/>
                      <a:pt x="159" y="26"/>
                      <a:pt x="157" y="26"/>
                    </a:cubicBezTo>
                    <a:cubicBezTo>
                      <a:pt x="150" y="29"/>
                      <a:pt x="143" y="30"/>
                      <a:pt x="135" y="32"/>
                    </a:cubicBezTo>
                    <a:cubicBezTo>
                      <a:pt x="127" y="35"/>
                      <a:pt x="118" y="38"/>
                      <a:pt x="109" y="41"/>
                    </a:cubicBezTo>
                    <a:cubicBezTo>
                      <a:pt x="100" y="43"/>
                      <a:pt x="91" y="45"/>
                      <a:pt x="83" y="48"/>
                    </a:cubicBezTo>
                    <a:cubicBezTo>
                      <a:pt x="78" y="49"/>
                      <a:pt x="73" y="50"/>
                      <a:pt x="68" y="51"/>
                    </a:cubicBezTo>
                    <a:cubicBezTo>
                      <a:pt x="69" y="50"/>
                      <a:pt x="71" y="48"/>
                      <a:pt x="72" y="47"/>
                    </a:cubicBezTo>
                    <a:close/>
                    <a:moveTo>
                      <a:pt x="65" y="54"/>
                    </a:moveTo>
                    <a:cubicBezTo>
                      <a:pt x="72" y="55"/>
                      <a:pt x="79" y="52"/>
                      <a:pt x="85" y="50"/>
                    </a:cubicBezTo>
                    <a:cubicBezTo>
                      <a:pt x="95" y="48"/>
                      <a:pt x="104" y="44"/>
                      <a:pt x="114" y="41"/>
                    </a:cubicBezTo>
                    <a:cubicBezTo>
                      <a:pt x="124" y="38"/>
                      <a:pt x="133" y="36"/>
                      <a:pt x="143" y="33"/>
                    </a:cubicBezTo>
                    <a:cubicBezTo>
                      <a:pt x="148" y="32"/>
                      <a:pt x="153" y="31"/>
                      <a:pt x="157" y="30"/>
                    </a:cubicBezTo>
                    <a:cubicBezTo>
                      <a:pt x="160" y="29"/>
                      <a:pt x="162" y="29"/>
                      <a:pt x="165" y="28"/>
                    </a:cubicBezTo>
                    <a:cubicBezTo>
                      <a:pt x="165" y="28"/>
                      <a:pt x="165" y="28"/>
                      <a:pt x="166" y="28"/>
                    </a:cubicBezTo>
                    <a:cubicBezTo>
                      <a:pt x="157" y="31"/>
                      <a:pt x="149" y="33"/>
                      <a:pt x="140" y="34"/>
                    </a:cubicBezTo>
                    <a:cubicBezTo>
                      <a:pt x="130" y="37"/>
                      <a:pt x="120" y="40"/>
                      <a:pt x="110" y="43"/>
                    </a:cubicBezTo>
                    <a:cubicBezTo>
                      <a:pt x="100" y="46"/>
                      <a:pt x="91" y="49"/>
                      <a:pt x="81" y="52"/>
                    </a:cubicBezTo>
                    <a:cubicBezTo>
                      <a:pt x="74" y="54"/>
                      <a:pt x="67" y="56"/>
                      <a:pt x="61" y="59"/>
                    </a:cubicBezTo>
                    <a:cubicBezTo>
                      <a:pt x="62" y="58"/>
                      <a:pt x="64" y="56"/>
                      <a:pt x="65" y="54"/>
                    </a:cubicBezTo>
                    <a:close/>
                    <a:moveTo>
                      <a:pt x="59" y="62"/>
                    </a:moveTo>
                    <a:cubicBezTo>
                      <a:pt x="68" y="59"/>
                      <a:pt x="78" y="56"/>
                      <a:pt x="87" y="53"/>
                    </a:cubicBezTo>
                    <a:cubicBezTo>
                      <a:pt x="98" y="50"/>
                      <a:pt x="108" y="48"/>
                      <a:pt x="119" y="45"/>
                    </a:cubicBezTo>
                    <a:cubicBezTo>
                      <a:pt x="130" y="42"/>
                      <a:pt x="141" y="40"/>
                      <a:pt x="151" y="37"/>
                    </a:cubicBezTo>
                    <a:cubicBezTo>
                      <a:pt x="157" y="36"/>
                      <a:pt x="162" y="34"/>
                      <a:pt x="167" y="33"/>
                    </a:cubicBezTo>
                    <a:cubicBezTo>
                      <a:pt x="169" y="33"/>
                      <a:pt x="170" y="33"/>
                      <a:pt x="171" y="33"/>
                    </a:cubicBezTo>
                    <a:cubicBezTo>
                      <a:pt x="151" y="39"/>
                      <a:pt x="130" y="42"/>
                      <a:pt x="110" y="49"/>
                    </a:cubicBezTo>
                    <a:cubicBezTo>
                      <a:pt x="99" y="52"/>
                      <a:pt x="89" y="56"/>
                      <a:pt x="78" y="59"/>
                    </a:cubicBezTo>
                    <a:cubicBezTo>
                      <a:pt x="73" y="61"/>
                      <a:pt x="68" y="62"/>
                      <a:pt x="63" y="63"/>
                    </a:cubicBezTo>
                    <a:cubicBezTo>
                      <a:pt x="60" y="64"/>
                      <a:pt x="57" y="65"/>
                      <a:pt x="55" y="66"/>
                    </a:cubicBezTo>
                    <a:cubicBezTo>
                      <a:pt x="56" y="64"/>
                      <a:pt x="57" y="63"/>
                      <a:pt x="59" y="62"/>
                    </a:cubicBezTo>
                    <a:close/>
                    <a:moveTo>
                      <a:pt x="53" y="68"/>
                    </a:moveTo>
                    <a:cubicBezTo>
                      <a:pt x="63" y="66"/>
                      <a:pt x="74" y="62"/>
                      <a:pt x="85" y="59"/>
                    </a:cubicBezTo>
                    <a:cubicBezTo>
                      <a:pt x="97" y="56"/>
                      <a:pt x="109" y="52"/>
                      <a:pt x="121" y="49"/>
                    </a:cubicBezTo>
                    <a:cubicBezTo>
                      <a:pt x="133" y="45"/>
                      <a:pt x="145" y="42"/>
                      <a:pt x="157" y="39"/>
                    </a:cubicBezTo>
                    <a:cubicBezTo>
                      <a:pt x="163" y="38"/>
                      <a:pt x="169" y="37"/>
                      <a:pt x="175" y="35"/>
                    </a:cubicBezTo>
                    <a:cubicBezTo>
                      <a:pt x="177" y="35"/>
                      <a:pt x="179" y="34"/>
                      <a:pt x="182" y="34"/>
                    </a:cubicBezTo>
                    <a:cubicBezTo>
                      <a:pt x="181" y="34"/>
                      <a:pt x="180" y="34"/>
                      <a:pt x="179" y="35"/>
                    </a:cubicBezTo>
                    <a:cubicBezTo>
                      <a:pt x="168" y="38"/>
                      <a:pt x="156" y="40"/>
                      <a:pt x="145" y="43"/>
                    </a:cubicBezTo>
                    <a:cubicBezTo>
                      <a:pt x="134" y="46"/>
                      <a:pt x="122" y="49"/>
                      <a:pt x="110" y="53"/>
                    </a:cubicBezTo>
                    <a:cubicBezTo>
                      <a:pt x="98" y="56"/>
                      <a:pt x="87" y="60"/>
                      <a:pt x="75" y="64"/>
                    </a:cubicBezTo>
                    <a:cubicBezTo>
                      <a:pt x="69" y="66"/>
                      <a:pt x="64" y="69"/>
                      <a:pt x="58" y="71"/>
                    </a:cubicBezTo>
                    <a:cubicBezTo>
                      <a:pt x="54" y="72"/>
                      <a:pt x="50" y="73"/>
                      <a:pt x="47" y="74"/>
                    </a:cubicBezTo>
                    <a:cubicBezTo>
                      <a:pt x="49" y="72"/>
                      <a:pt x="51" y="70"/>
                      <a:pt x="53" y="68"/>
                    </a:cubicBezTo>
                    <a:close/>
                    <a:moveTo>
                      <a:pt x="45" y="76"/>
                    </a:moveTo>
                    <a:cubicBezTo>
                      <a:pt x="56" y="73"/>
                      <a:pt x="68" y="70"/>
                      <a:pt x="79" y="67"/>
                    </a:cubicBezTo>
                    <a:cubicBezTo>
                      <a:pt x="91" y="63"/>
                      <a:pt x="103" y="59"/>
                      <a:pt x="116" y="55"/>
                    </a:cubicBezTo>
                    <a:cubicBezTo>
                      <a:pt x="141" y="48"/>
                      <a:pt x="165" y="41"/>
                      <a:pt x="190" y="34"/>
                    </a:cubicBezTo>
                    <a:cubicBezTo>
                      <a:pt x="192" y="35"/>
                      <a:pt x="193" y="36"/>
                      <a:pt x="195" y="36"/>
                    </a:cubicBezTo>
                    <a:cubicBezTo>
                      <a:pt x="169" y="42"/>
                      <a:pt x="143" y="49"/>
                      <a:pt x="117" y="57"/>
                    </a:cubicBezTo>
                    <a:cubicBezTo>
                      <a:pt x="104" y="61"/>
                      <a:pt x="91" y="65"/>
                      <a:pt x="78" y="68"/>
                    </a:cubicBezTo>
                    <a:cubicBezTo>
                      <a:pt x="67" y="72"/>
                      <a:pt x="54" y="74"/>
                      <a:pt x="43" y="79"/>
                    </a:cubicBezTo>
                    <a:cubicBezTo>
                      <a:pt x="44" y="78"/>
                      <a:pt x="44" y="77"/>
                      <a:pt x="45" y="76"/>
                    </a:cubicBezTo>
                    <a:close/>
                    <a:moveTo>
                      <a:pt x="42" y="80"/>
                    </a:moveTo>
                    <a:cubicBezTo>
                      <a:pt x="53" y="75"/>
                      <a:pt x="65" y="73"/>
                      <a:pt x="77" y="70"/>
                    </a:cubicBezTo>
                    <a:cubicBezTo>
                      <a:pt x="90" y="66"/>
                      <a:pt x="103" y="62"/>
                      <a:pt x="117" y="58"/>
                    </a:cubicBezTo>
                    <a:cubicBezTo>
                      <a:pt x="143" y="50"/>
                      <a:pt x="169" y="43"/>
                      <a:pt x="196" y="37"/>
                    </a:cubicBezTo>
                    <a:cubicBezTo>
                      <a:pt x="196" y="37"/>
                      <a:pt x="196" y="37"/>
                      <a:pt x="196" y="37"/>
                    </a:cubicBezTo>
                    <a:cubicBezTo>
                      <a:pt x="197" y="37"/>
                      <a:pt x="198" y="38"/>
                      <a:pt x="200" y="38"/>
                    </a:cubicBezTo>
                    <a:cubicBezTo>
                      <a:pt x="187" y="41"/>
                      <a:pt x="175" y="43"/>
                      <a:pt x="163" y="46"/>
                    </a:cubicBezTo>
                    <a:cubicBezTo>
                      <a:pt x="149" y="50"/>
                      <a:pt x="135" y="54"/>
                      <a:pt x="121" y="57"/>
                    </a:cubicBezTo>
                    <a:cubicBezTo>
                      <a:pt x="94" y="64"/>
                      <a:pt x="67" y="73"/>
                      <a:pt x="40" y="81"/>
                    </a:cubicBezTo>
                    <a:cubicBezTo>
                      <a:pt x="41" y="81"/>
                      <a:pt x="41" y="80"/>
                      <a:pt x="42" y="80"/>
                    </a:cubicBezTo>
                    <a:close/>
                    <a:moveTo>
                      <a:pt x="208" y="42"/>
                    </a:moveTo>
                    <a:cubicBezTo>
                      <a:pt x="180" y="47"/>
                      <a:pt x="153" y="56"/>
                      <a:pt x="125" y="62"/>
                    </a:cubicBezTo>
                    <a:cubicBezTo>
                      <a:pt x="98" y="69"/>
                      <a:pt x="72" y="76"/>
                      <a:pt x="45" y="83"/>
                    </a:cubicBezTo>
                    <a:cubicBezTo>
                      <a:pt x="47" y="83"/>
                      <a:pt x="49" y="82"/>
                      <a:pt x="50" y="82"/>
                    </a:cubicBezTo>
                    <a:cubicBezTo>
                      <a:pt x="57" y="80"/>
                      <a:pt x="65" y="78"/>
                      <a:pt x="72" y="75"/>
                    </a:cubicBezTo>
                    <a:cubicBezTo>
                      <a:pt x="87" y="71"/>
                      <a:pt x="101" y="67"/>
                      <a:pt x="116" y="62"/>
                    </a:cubicBezTo>
                    <a:cubicBezTo>
                      <a:pt x="130" y="58"/>
                      <a:pt x="145" y="54"/>
                      <a:pt x="159" y="50"/>
                    </a:cubicBezTo>
                    <a:cubicBezTo>
                      <a:pt x="173" y="47"/>
                      <a:pt x="188" y="44"/>
                      <a:pt x="201" y="39"/>
                    </a:cubicBezTo>
                    <a:cubicBezTo>
                      <a:pt x="203" y="40"/>
                      <a:pt x="206" y="41"/>
                      <a:pt x="208" y="42"/>
                    </a:cubicBezTo>
                    <a:close/>
                    <a:moveTo>
                      <a:pt x="39" y="82"/>
                    </a:moveTo>
                    <a:cubicBezTo>
                      <a:pt x="67" y="74"/>
                      <a:pt x="95" y="65"/>
                      <a:pt x="123" y="58"/>
                    </a:cubicBezTo>
                    <a:cubicBezTo>
                      <a:pt x="137" y="54"/>
                      <a:pt x="151" y="50"/>
                      <a:pt x="165" y="47"/>
                    </a:cubicBezTo>
                    <a:cubicBezTo>
                      <a:pt x="171" y="45"/>
                      <a:pt x="177" y="43"/>
                      <a:pt x="184" y="42"/>
                    </a:cubicBezTo>
                    <a:cubicBezTo>
                      <a:pt x="187" y="42"/>
                      <a:pt x="191" y="41"/>
                      <a:pt x="194" y="40"/>
                    </a:cubicBezTo>
                    <a:cubicBezTo>
                      <a:pt x="196" y="40"/>
                      <a:pt x="198" y="40"/>
                      <a:pt x="199" y="39"/>
                    </a:cubicBezTo>
                    <a:cubicBezTo>
                      <a:pt x="199" y="39"/>
                      <a:pt x="196" y="40"/>
                      <a:pt x="196" y="40"/>
                    </a:cubicBezTo>
                    <a:cubicBezTo>
                      <a:pt x="190" y="42"/>
                      <a:pt x="183" y="43"/>
                      <a:pt x="177" y="45"/>
                    </a:cubicBezTo>
                    <a:cubicBezTo>
                      <a:pt x="170" y="47"/>
                      <a:pt x="162" y="49"/>
                      <a:pt x="155" y="51"/>
                    </a:cubicBezTo>
                    <a:cubicBezTo>
                      <a:pt x="141" y="54"/>
                      <a:pt x="128" y="58"/>
                      <a:pt x="114" y="62"/>
                    </a:cubicBezTo>
                    <a:cubicBezTo>
                      <a:pt x="100" y="66"/>
                      <a:pt x="86" y="71"/>
                      <a:pt x="72" y="75"/>
                    </a:cubicBezTo>
                    <a:cubicBezTo>
                      <a:pt x="65" y="77"/>
                      <a:pt x="58" y="79"/>
                      <a:pt x="52" y="81"/>
                    </a:cubicBezTo>
                    <a:cubicBezTo>
                      <a:pt x="47" y="82"/>
                      <a:pt x="42" y="83"/>
                      <a:pt x="37" y="85"/>
                    </a:cubicBezTo>
                    <a:cubicBezTo>
                      <a:pt x="38" y="84"/>
                      <a:pt x="39" y="83"/>
                      <a:pt x="39" y="82"/>
                    </a:cubicBezTo>
                    <a:close/>
                    <a:moveTo>
                      <a:pt x="35" y="87"/>
                    </a:moveTo>
                    <a:cubicBezTo>
                      <a:pt x="64" y="79"/>
                      <a:pt x="93" y="71"/>
                      <a:pt x="122" y="64"/>
                    </a:cubicBezTo>
                    <a:cubicBezTo>
                      <a:pt x="151" y="57"/>
                      <a:pt x="180" y="48"/>
                      <a:pt x="209" y="43"/>
                    </a:cubicBezTo>
                    <a:cubicBezTo>
                      <a:pt x="211" y="43"/>
                      <a:pt x="212" y="44"/>
                      <a:pt x="213" y="44"/>
                    </a:cubicBezTo>
                    <a:cubicBezTo>
                      <a:pt x="207" y="46"/>
                      <a:pt x="200" y="48"/>
                      <a:pt x="194" y="49"/>
                    </a:cubicBezTo>
                    <a:cubicBezTo>
                      <a:pt x="186" y="51"/>
                      <a:pt x="178" y="53"/>
                      <a:pt x="171" y="54"/>
                    </a:cubicBezTo>
                    <a:cubicBezTo>
                      <a:pt x="155" y="57"/>
                      <a:pt x="139" y="61"/>
                      <a:pt x="123" y="64"/>
                    </a:cubicBezTo>
                    <a:cubicBezTo>
                      <a:pt x="108" y="68"/>
                      <a:pt x="92" y="72"/>
                      <a:pt x="77" y="77"/>
                    </a:cubicBezTo>
                    <a:cubicBezTo>
                      <a:pt x="69" y="79"/>
                      <a:pt x="62" y="81"/>
                      <a:pt x="54" y="83"/>
                    </a:cubicBezTo>
                    <a:cubicBezTo>
                      <a:pt x="47" y="85"/>
                      <a:pt x="40" y="86"/>
                      <a:pt x="33" y="89"/>
                    </a:cubicBezTo>
                    <a:cubicBezTo>
                      <a:pt x="34" y="88"/>
                      <a:pt x="35" y="87"/>
                      <a:pt x="35" y="87"/>
                    </a:cubicBezTo>
                    <a:close/>
                    <a:moveTo>
                      <a:pt x="32" y="90"/>
                    </a:moveTo>
                    <a:cubicBezTo>
                      <a:pt x="39" y="87"/>
                      <a:pt x="46" y="86"/>
                      <a:pt x="53" y="84"/>
                    </a:cubicBezTo>
                    <a:cubicBezTo>
                      <a:pt x="60" y="82"/>
                      <a:pt x="68" y="80"/>
                      <a:pt x="75" y="78"/>
                    </a:cubicBezTo>
                    <a:cubicBezTo>
                      <a:pt x="91" y="74"/>
                      <a:pt x="106" y="69"/>
                      <a:pt x="122" y="66"/>
                    </a:cubicBezTo>
                    <a:cubicBezTo>
                      <a:pt x="137" y="62"/>
                      <a:pt x="153" y="59"/>
                      <a:pt x="169" y="55"/>
                    </a:cubicBezTo>
                    <a:cubicBezTo>
                      <a:pt x="177" y="54"/>
                      <a:pt x="185" y="52"/>
                      <a:pt x="192" y="51"/>
                    </a:cubicBezTo>
                    <a:cubicBezTo>
                      <a:pt x="200" y="49"/>
                      <a:pt x="206" y="46"/>
                      <a:pt x="214" y="45"/>
                    </a:cubicBezTo>
                    <a:cubicBezTo>
                      <a:pt x="214" y="45"/>
                      <a:pt x="214" y="45"/>
                      <a:pt x="214" y="45"/>
                    </a:cubicBezTo>
                    <a:cubicBezTo>
                      <a:pt x="214" y="45"/>
                      <a:pt x="214" y="45"/>
                      <a:pt x="214" y="45"/>
                    </a:cubicBezTo>
                    <a:cubicBezTo>
                      <a:pt x="212" y="46"/>
                      <a:pt x="211" y="48"/>
                      <a:pt x="209" y="49"/>
                    </a:cubicBezTo>
                    <a:cubicBezTo>
                      <a:pt x="195" y="53"/>
                      <a:pt x="180" y="55"/>
                      <a:pt x="166" y="59"/>
                    </a:cubicBezTo>
                    <a:cubicBezTo>
                      <a:pt x="151" y="63"/>
                      <a:pt x="136" y="66"/>
                      <a:pt x="121" y="69"/>
                    </a:cubicBezTo>
                    <a:cubicBezTo>
                      <a:pt x="106" y="73"/>
                      <a:pt x="91" y="76"/>
                      <a:pt x="76" y="80"/>
                    </a:cubicBezTo>
                    <a:cubicBezTo>
                      <a:pt x="61" y="84"/>
                      <a:pt x="46" y="87"/>
                      <a:pt x="31" y="92"/>
                    </a:cubicBezTo>
                    <a:cubicBezTo>
                      <a:pt x="31" y="91"/>
                      <a:pt x="32" y="90"/>
                      <a:pt x="32" y="90"/>
                    </a:cubicBezTo>
                    <a:close/>
                    <a:moveTo>
                      <a:pt x="213" y="49"/>
                    </a:moveTo>
                    <a:cubicBezTo>
                      <a:pt x="213" y="49"/>
                      <a:pt x="214" y="49"/>
                      <a:pt x="214" y="49"/>
                    </a:cubicBezTo>
                    <a:cubicBezTo>
                      <a:pt x="214" y="49"/>
                      <a:pt x="214" y="50"/>
                      <a:pt x="213" y="50"/>
                    </a:cubicBezTo>
                    <a:cubicBezTo>
                      <a:pt x="213" y="50"/>
                      <a:pt x="213" y="50"/>
                      <a:pt x="213" y="51"/>
                    </a:cubicBezTo>
                    <a:cubicBezTo>
                      <a:pt x="208" y="55"/>
                      <a:pt x="204" y="60"/>
                      <a:pt x="200" y="64"/>
                    </a:cubicBezTo>
                    <a:cubicBezTo>
                      <a:pt x="190" y="75"/>
                      <a:pt x="180" y="85"/>
                      <a:pt x="171" y="95"/>
                    </a:cubicBezTo>
                    <a:cubicBezTo>
                      <a:pt x="169" y="97"/>
                      <a:pt x="168" y="98"/>
                      <a:pt x="167" y="99"/>
                    </a:cubicBezTo>
                    <a:cubicBezTo>
                      <a:pt x="182" y="82"/>
                      <a:pt x="197" y="65"/>
                      <a:pt x="213" y="49"/>
                    </a:cubicBezTo>
                    <a:close/>
                    <a:moveTo>
                      <a:pt x="147" y="83"/>
                    </a:moveTo>
                    <a:cubicBezTo>
                      <a:pt x="148" y="82"/>
                      <a:pt x="150" y="82"/>
                      <a:pt x="151" y="82"/>
                    </a:cubicBezTo>
                    <a:cubicBezTo>
                      <a:pt x="158" y="80"/>
                      <a:pt x="165" y="79"/>
                      <a:pt x="172" y="76"/>
                    </a:cubicBezTo>
                    <a:cubicBezTo>
                      <a:pt x="178" y="75"/>
                      <a:pt x="184" y="74"/>
                      <a:pt x="189" y="72"/>
                    </a:cubicBezTo>
                    <a:cubicBezTo>
                      <a:pt x="188" y="73"/>
                      <a:pt x="187" y="74"/>
                      <a:pt x="185" y="76"/>
                    </a:cubicBezTo>
                    <a:cubicBezTo>
                      <a:pt x="179" y="77"/>
                      <a:pt x="173" y="79"/>
                      <a:pt x="167" y="81"/>
                    </a:cubicBezTo>
                    <a:cubicBezTo>
                      <a:pt x="160" y="83"/>
                      <a:pt x="153" y="84"/>
                      <a:pt x="146" y="86"/>
                    </a:cubicBezTo>
                    <a:cubicBezTo>
                      <a:pt x="140" y="88"/>
                      <a:pt x="133" y="90"/>
                      <a:pt x="127" y="92"/>
                    </a:cubicBezTo>
                    <a:cubicBezTo>
                      <a:pt x="119" y="94"/>
                      <a:pt x="112" y="95"/>
                      <a:pt x="105" y="97"/>
                    </a:cubicBezTo>
                    <a:cubicBezTo>
                      <a:pt x="91" y="100"/>
                      <a:pt x="77" y="104"/>
                      <a:pt x="64" y="108"/>
                    </a:cubicBezTo>
                    <a:cubicBezTo>
                      <a:pt x="57" y="109"/>
                      <a:pt x="50" y="111"/>
                      <a:pt x="43" y="113"/>
                    </a:cubicBezTo>
                    <a:cubicBezTo>
                      <a:pt x="36" y="114"/>
                      <a:pt x="29" y="115"/>
                      <a:pt x="22" y="116"/>
                    </a:cubicBezTo>
                    <a:cubicBezTo>
                      <a:pt x="22" y="116"/>
                      <a:pt x="22" y="117"/>
                      <a:pt x="22" y="117"/>
                    </a:cubicBezTo>
                    <a:cubicBezTo>
                      <a:pt x="35" y="114"/>
                      <a:pt x="48" y="113"/>
                      <a:pt x="60" y="109"/>
                    </a:cubicBezTo>
                    <a:cubicBezTo>
                      <a:pt x="74" y="105"/>
                      <a:pt x="88" y="102"/>
                      <a:pt x="101" y="99"/>
                    </a:cubicBezTo>
                    <a:cubicBezTo>
                      <a:pt x="115" y="95"/>
                      <a:pt x="128" y="92"/>
                      <a:pt x="142" y="88"/>
                    </a:cubicBezTo>
                    <a:cubicBezTo>
                      <a:pt x="148" y="86"/>
                      <a:pt x="154" y="85"/>
                      <a:pt x="160" y="84"/>
                    </a:cubicBezTo>
                    <a:cubicBezTo>
                      <a:pt x="166" y="82"/>
                      <a:pt x="171" y="81"/>
                      <a:pt x="177" y="79"/>
                    </a:cubicBezTo>
                    <a:cubicBezTo>
                      <a:pt x="175" y="80"/>
                      <a:pt x="173" y="80"/>
                      <a:pt x="171" y="81"/>
                    </a:cubicBezTo>
                    <a:cubicBezTo>
                      <a:pt x="164" y="84"/>
                      <a:pt x="157" y="86"/>
                      <a:pt x="149" y="88"/>
                    </a:cubicBezTo>
                    <a:cubicBezTo>
                      <a:pt x="135" y="92"/>
                      <a:pt x="121" y="95"/>
                      <a:pt x="107" y="98"/>
                    </a:cubicBezTo>
                    <a:cubicBezTo>
                      <a:pt x="93" y="101"/>
                      <a:pt x="79" y="105"/>
                      <a:pt x="65" y="108"/>
                    </a:cubicBezTo>
                    <a:cubicBezTo>
                      <a:pt x="52" y="112"/>
                      <a:pt x="38" y="115"/>
                      <a:pt x="25" y="120"/>
                    </a:cubicBezTo>
                    <a:cubicBezTo>
                      <a:pt x="23" y="119"/>
                      <a:pt x="21" y="118"/>
                      <a:pt x="19" y="117"/>
                    </a:cubicBezTo>
                    <a:cubicBezTo>
                      <a:pt x="26" y="114"/>
                      <a:pt x="33" y="113"/>
                      <a:pt x="40" y="111"/>
                    </a:cubicBezTo>
                    <a:cubicBezTo>
                      <a:pt x="48" y="109"/>
                      <a:pt x="55" y="107"/>
                      <a:pt x="63" y="105"/>
                    </a:cubicBezTo>
                    <a:cubicBezTo>
                      <a:pt x="78" y="101"/>
                      <a:pt x="92" y="96"/>
                      <a:pt x="107" y="93"/>
                    </a:cubicBezTo>
                    <a:cubicBezTo>
                      <a:pt x="110" y="92"/>
                      <a:pt x="113" y="91"/>
                      <a:pt x="116" y="91"/>
                    </a:cubicBezTo>
                    <a:cubicBezTo>
                      <a:pt x="127" y="88"/>
                      <a:pt x="137" y="85"/>
                      <a:pt x="147" y="83"/>
                    </a:cubicBezTo>
                    <a:close/>
                    <a:moveTo>
                      <a:pt x="33" y="123"/>
                    </a:moveTo>
                    <a:cubicBezTo>
                      <a:pt x="32" y="123"/>
                      <a:pt x="32" y="123"/>
                      <a:pt x="32" y="123"/>
                    </a:cubicBezTo>
                    <a:cubicBezTo>
                      <a:pt x="30" y="123"/>
                      <a:pt x="28" y="122"/>
                      <a:pt x="26" y="121"/>
                    </a:cubicBezTo>
                    <a:cubicBezTo>
                      <a:pt x="48" y="118"/>
                      <a:pt x="68" y="112"/>
                      <a:pt x="89" y="107"/>
                    </a:cubicBezTo>
                    <a:cubicBezTo>
                      <a:pt x="82" y="109"/>
                      <a:pt x="75" y="111"/>
                      <a:pt x="68" y="113"/>
                    </a:cubicBezTo>
                    <a:cubicBezTo>
                      <a:pt x="57" y="116"/>
                      <a:pt x="45" y="119"/>
                      <a:pt x="34" y="123"/>
                    </a:cubicBezTo>
                    <a:cubicBezTo>
                      <a:pt x="33" y="123"/>
                      <a:pt x="33" y="123"/>
                      <a:pt x="33" y="123"/>
                    </a:cubicBezTo>
                    <a:close/>
                    <a:moveTo>
                      <a:pt x="39" y="127"/>
                    </a:moveTo>
                    <a:cubicBezTo>
                      <a:pt x="37" y="126"/>
                      <a:pt x="35" y="125"/>
                      <a:pt x="33" y="124"/>
                    </a:cubicBezTo>
                    <a:cubicBezTo>
                      <a:pt x="43" y="123"/>
                      <a:pt x="53" y="120"/>
                      <a:pt x="62" y="118"/>
                    </a:cubicBezTo>
                    <a:cubicBezTo>
                      <a:pt x="74" y="115"/>
                      <a:pt x="85" y="112"/>
                      <a:pt x="96" y="108"/>
                    </a:cubicBezTo>
                    <a:cubicBezTo>
                      <a:pt x="114" y="104"/>
                      <a:pt x="132" y="101"/>
                      <a:pt x="149" y="97"/>
                    </a:cubicBezTo>
                    <a:cubicBezTo>
                      <a:pt x="147" y="98"/>
                      <a:pt x="145" y="98"/>
                      <a:pt x="142" y="99"/>
                    </a:cubicBezTo>
                    <a:cubicBezTo>
                      <a:pt x="131" y="102"/>
                      <a:pt x="120" y="103"/>
                      <a:pt x="108" y="106"/>
                    </a:cubicBezTo>
                    <a:cubicBezTo>
                      <a:pt x="85" y="112"/>
                      <a:pt x="62" y="121"/>
                      <a:pt x="39" y="127"/>
                    </a:cubicBezTo>
                    <a:close/>
                    <a:moveTo>
                      <a:pt x="50" y="125"/>
                    </a:moveTo>
                    <a:cubicBezTo>
                      <a:pt x="55" y="123"/>
                      <a:pt x="61" y="123"/>
                      <a:pt x="66" y="122"/>
                    </a:cubicBezTo>
                    <a:cubicBezTo>
                      <a:pt x="77" y="119"/>
                      <a:pt x="88" y="115"/>
                      <a:pt x="99" y="112"/>
                    </a:cubicBezTo>
                    <a:cubicBezTo>
                      <a:pt x="118" y="106"/>
                      <a:pt x="136" y="104"/>
                      <a:pt x="154" y="99"/>
                    </a:cubicBezTo>
                    <a:cubicBezTo>
                      <a:pt x="152" y="100"/>
                      <a:pt x="150" y="101"/>
                      <a:pt x="147" y="102"/>
                    </a:cubicBezTo>
                    <a:cubicBezTo>
                      <a:pt x="140" y="104"/>
                      <a:pt x="132" y="106"/>
                      <a:pt x="125" y="108"/>
                    </a:cubicBezTo>
                    <a:cubicBezTo>
                      <a:pt x="110" y="112"/>
                      <a:pt x="96" y="116"/>
                      <a:pt x="81" y="120"/>
                    </a:cubicBezTo>
                    <a:cubicBezTo>
                      <a:pt x="77" y="122"/>
                      <a:pt x="73" y="123"/>
                      <a:pt x="68" y="124"/>
                    </a:cubicBezTo>
                    <a:cubicBezTo>
                      <a:pt x="68" y="124"/>
                      <a:pt x="68" y="124"/>
                      <a:pt x="68" y="124"/>
                    </a:cubicBezTo>
                    <a:cubicBezTo>
                      <a:pt x="61" y="125"/>
                      <a:pt x="53" y="126"/>
                      <a:pt x="46" y="130"/>
                    </a:cubicBezTo>
                    <a:cubicBezTo>
                      <a:pt x="44" y="129"/>
                      <a:pt x="42" y="128"/>
                      <a:pt x="40" y="127"/>
                    </a:cubicBezTo>
                    <a:cubicBezTo>
                      <a:pt x="44" y="127"/>
                      <a:pt x="47" y="126"/>
                      <a:pt x="50" y="125"/>
                    </a:cubicBezTo>
                    <a:close/>
                    <a:moveTo>
                      <a:pt x="47" y="131"/>
                    </a:moveTo>
                    <a:cubicBezTo>
                      <a:pt x="49" y="130"/>
                      <a:pt x="51" y="129"/>
                      <a:pt x="53" y="128"/>
                    </a:cubicBezTo>
                    <a:cubicBezTo>
                      <a:pt x="56" y="127"/>
                      <a:pt x="59" y="126"/>
                      <a:pt x="63" y="126"/>
                    </a:cubicBezTo>
                    <a:cubicBezTo>
                      <a:pt x="62" y="126"/>
                      <a:pt x="61" y="126"/>
                      <a:pt x="60" y="126"/>
                    </a:cubicBezTo>
                    <a:cubicBezTo>
                      <a:pt x="57" y="127"/>
                      <a:pt x="54" y="129"/>
                      <a:pt x="50" y="130"/>
                    </a:cubicBezTo>
                    <a:cubicBezTo>
                      <a:pt x="49" y="130"/>
                      <a:pt x="48" y="130"/>
                      <a:pt x="47" y="131"/>
                    </a:cubicBezTo>
                    <a:cubicBezTo>
                      <a:pt x="47" y="131"/>
                      <a:pt x="47" y="131"/>
                      <a:pt x="47" y="131"/>
                    </a:cubicBezTo>
                    <a:close/>
                    <a:moveTo>
                      <a:pt x="66" y="126"/>
                    </a:moveTo>
                    <a:cubicBezTo>
                      <a:pt x="67" y="125"/>
                      <a:pt x="68" y="125"/>
                      <a:pt x="69" y="125"/>
                    </a:cubicBezTo>
                    <a:cubicBezTo>
                      <a:pt x="69" y="125"/>
                      <a:pt x="69" y="125"/>
                      <a:pt x="70" y="125"/>
                    </a:cubicBezTo>
                    <a:cubicBezTo>
                      <a:pt x="77" y="124"/>
                      <a:pt x="85" y="122"/>
                      <a:pt x="92" y="120"/>
                    </a:cubicBezTo>
                    <a:cubicBezTo>
                      <a:pt x="107" y="117"/>
                      <a:pt x="122" y="114"/>
                      <a:pt x="137" y="110"/>
                    </a:cubicBezTo>
                    <a:cubicBezTo>
                      <a:pt x="137" y="110"/>
                      <a:pt x="138" y="110"/>
                      <a:pt x="138" y="110"/>
                    </a:cubicBezTo>
                    <a:cubicBezTo>
                      <a:pt x="111" y="119"/>
                      <a:pt x="83" y="124"/>
                      <a:pt x="56" y="134"/>
                    </a:cubicBezTo>
                    <a:cubicBezTo>
                      <a:pt x="56" y="134"/>
                      <a:pt x="55" y="134"/>
                      <a:pt x="55" y="134"/>
                    </a:cubicBezTo>
                    <a:cubicBezTo>
                      <a:pt x="52" y="133"/>
                      <a:pt x="50" y="132"/>
                      <a:pt x="48" y="131"/>
                    </a:cubicBezTo>
                    <a:cubicBezTo>
                      <a:pt x="54" y="130"/>
                      <a:pt x="60" y="127"/>
                      <a:pt x="66" y="126"/>
                    </a:cubicBezTo>
                    <a:close/>
                    <a:moveTo>
                      <a:pt x="109" y="158"/>
                    </a:moveTo>
                    <a:cubicBezTo>
                      <a:pt x="109" y="158"/>
                      <a:pt x="109" y="158"/>
                      <a:pt x="109" y="158"/>
                    </a:cubicBezTo>
                    <a:cubicBezTo>
                      <a:pt x="109" y="158"/>
                      <a:pt x="109" y="158"/>
                      <a:pt x="109" y="158"/>
                    </a:cubicBezTo>
                    <a:cubicBezTo>
                      <a:pt x="107" y="158"/>
                      <a:pt x="108" y="158"/>
                      <a:pt x="106" y="158"/>
                    </a:cubicBezTo>
                    <a:cubicBezTo>
                      <a:pt x="102" y="158"/>
                      <a:pt x="107" y="156"/>
                      <a:pt x="109" y="155"/>
                    </a:cubicBezTo>
                    <a:cubicBezTo>
                      <a:pt x="110" y="155"/>
                      <a:pt x="112" y="154"/>
                      <a:pt x="113" y="154"/>
                    </a:cubicBezTo>
                    <a:cubicBezTo>
                      <a:pt x="112" y="155"/>
                      <a:pt x="111" y="157"/>
                      <a:pt x="109" y="158"/>
                    </a:cubicBezTo>
                    <a:close/>
                    <a:moveTo>
                      <a:pt x="115" y="152"/>
                    </a:moveTo>
                    <a:cubicBezTo>
                      <a:pt x="112" y="152"/>
                      <a:pt x="109" y="153"/>
                      <a:pt x="106" y="154"/>
                    </a:cubicBezTo>
                    <a:cubicBezTo>
                      <a:pt x="104" y="155"/>
                      <a:pt x="103" y="155"/>
                      <a:pt x="102" y="155"/>
                    </a:cubicBezTo>
                    <a:cubicBezTo>
                      <a:pt x="96" y="157"/>
                      <a:pt x="101" y="154"/>
                      <a:pt x="103" y="154"/>
                    </a:cubicBezTo>
                    <a:cubicBezTo>
                      <a:pt x="108" y="152"/>
                      <a:pt x="114" y="150"/>
                      <a:pt x="119" y="148"/>
                    </a:cubicBezTo>
                    <a:cubicBezTo>
                      <a:pt x="118" y="149"/>
                      <a:pt x="116" y="151"/>
                      <a:pt x="115" y="152"/>
                    </a:cubicBezTo>
                    <a:close/>
                    <a:moveTo>
                      <a:pt x="121" y="146"/>
                    </a:moveTo>
                    <a:cubicBezTo>
                      <a:pt x="116" y="147"/>
                      <a:pt x="111" y="148"/>
                      <a:pt x="106" y="149"/>
                    </a:cubicBezTo>
                    <a:cubicBezTo>
                      <a:pt x="104" y="150"/>
                      <a:pt x="101" y="151"/>
                      <a:pt x="99" y="152"/>
                    </a:cubicBezTo>
                    <a:cubicBezTo>
                      <a:pt x="98" y="152"/>
                      <a:pt x="97" y="152"/>
                      <a:pt x="96" y="153"/>
                    </a:cubicBezTo>
                    <a:cubicBezTo>
                      <a:pt x="94" y="153"/>
                      <a:pt x="93" y="153"/>
                      <a:pt x="93" y="153"/>
                    </a:cubicBezTo>
                    <a:cubicBezTo>
                      <a:pt x="93" y="153"/>
                      <a:pt x="93" y="153"/>
                      <a:pt x="93" y="153"/>
                    </a:cubicBezTo>
                    <a:cubicBezTo>
                      <a:pt x="93" y="153"/>
                      <a:pt x="94" y="153"/>
                      <a:pt x="95" y="153"/>
                    </a:cubicBezTo>
                    <a:cubicBezTo>
                      <a:pt x="104" y="149"/>
                      <a:pt x="114" y="147"/>
                      <a:pt x="123" y="144"/>
                    </a:cubicBezTo>
                    <a:cubicBezTo>
                      <a:pt x="122" y="145"/>
                      <a:pt x="122" y="145"/>
                      <a:pt x="121" y="146"/>
                    </a:cubicBezTo>
                    <a:close/>
                    <a:moveTo>
                      <a:pt x="106" y="146"/>
                    </a:moveTo>
                    <a:cubicBezTo>
                      <a:pt x="103" y="147"/>
                      <a:pt x="99" y="147"/>
                      <a:pt x="96" y="148"/>
                    </a:cubicBezTo>
                    <a:cubicBezTo>
                      <a:pt x="95" y="148"/>
                      <a:pt x="93" y="149"/>
                      <a:pt x="92" y="149"/>
                    </a:cubicBezTo>
                    <a:cubicBezTo>
                      <a:pt x="91" y="149"/>
                      <a:pt x="83" y="151"/>
                      <a:pt x="88" y="149"/>
                    </a:cubicBezTo>
                    <a:cubicBezTo>
                      <a:pt x="102" y="145"/>
                      <a:pt x="117" y="141"/>
                      <a:pt x="131" y="136"/>
                    </a:cubicBezTo>
                    <a:cubicBezTo>
                      <a:pt x="129" y="138"/>
                      <a:pt x="126" y="140"/>
                      <a:pt x="124" y="143"/>
                    </a:cubicBezTo>
                    <a:cubicBezTo>
                      <a:pt x="118" y="144"/>
                      <a:pt x="112" y="145"/>
                      <a:pt x="106" y="146"/>
                    </a:cubicBezTo>
                    <a:close/>
                    <a:moveTo>
                      <a:pt x="132" y="134"/>
                    </a:moveTo>
                    <a:cubicBezTo>
                      <a:pt x="122" y="137"/>
                      <a:pt x="112" y="139"/>
                      <a:pt x="102" y="141"/>
                    </a:cubicBezTo>
                    <a:cubicBezTo>
                      <a:pt x="97" y="142"/>
                      <a:pt x="92" y="143"/>
                      <a:pt x="87" y="144"/>
                    </a:cubicBezTo>
                    <a:cubicBezTo>
                      <a:pt x="85" y="144"/>
                      <a:pt x="82" y="145"/>
                      <a:pt x="79" y="145"/>
                    </a:cubicBezTo>
                    <a:cubicBezTo>
                      <a:pt x="75" y="145"/>
                      <a:pt x="82" y="144"/>
                      <a:pt x="83" y="144"/>
                    </a:cubicBezTo>
                    <a:cubicBezTo>
                      <a:pt x="93" y="142"/>
                      <a:pt x="102" y="138"/>
                      <a:pt x="112" y="136"/>
                    </a:cubicBezTo>
                    <a:cubicBezTo>
                      <a:pt x="121" y="134"/>
                      <a:pt x="130" y="133"/>
                      <a:pt x="137" y="129"/>
                    </a:cubicBezTo>
                    <a:cubicBezTo>
                      <a:pt x="135" y="130"/>
                      <a:pt x="134" y="132"/>
                      <a:pt x="132" y="134"/>
                    </a:cubicBezTo>
                    <a:close/>
                    <a:moveTo>
                      <a:pt x="138" y="127"/>
                    </a:moveTo>
                    <a:cubicBezTo>
                      <a:pt x="138" y="127"/>
                      <a:pt x="138" y="127"/>
                      <a:pt x="138" y="127"/>
                    </a:cubicBezTo>
                    <a:cubicBezTo>
                      <a:pt x="126" y="131"/>
                      <a:pt x="114" y="133"/>
                      <a:pt x="102" y="136"/>
                    </a:cubicBezTo>
                    <a:cubicBezTo>
                      <a:pt x="96" y="137"/>
                      <a:pt x="89" y="138"/>
                      <a:pt x="83" y="140"/>
                    </a:cubicBezTo>
                    <a:cubicBezTo>
                      <a:pt x="79" y="140"/>
                      <a:pt x="75" y="141"/>
                      <a:pt x="72" y="141"/>
                    </a:cubicBezTo>
                    <a:cubicBezTo>
                      <a:pt x="71" y="141"/>
                      <a:pt x="67" y="142"/>
                      <a:pt x="71" y="141"/>
                    </a:cubicBezTo>
                    <a:cubicBezTo>
                      <a:pt x="72" y="140"/>
                      <a:pt x="73" y="140"/>
                      <a:pt x="75" y="140"/>
                    </a:cubicBezTo>
                    <a:cubicBezTo>
                      <a:pt x="87" y="137"/>
                      <a:pt x="100" y="134"/>
                      <a:pt x="112" y="130"/>
                    </a:cubicBezTo>
                    <a:cubicBezTo>
                      <a:pt x="123" y="127"/>
                      <a:pt x="134" y="126"/>
                      <a:pt x="144" y="121"/>
                    </a:cubicBezTo>
                    <a:cubicBezTo>
                      <a:pt x="142" y="123"/>
                      <a:pt x="140" y="125"/>
                      <a:pt x="138" y="127"/>
                    </a:cubicBezTo>
                    <a:close/>
                    <a:moveTo>
                      <a:pt x="145" y="120"/>
                    </a:moveTo>
                    <a:cubicBezTo>
                      <a:pt x="145" y="120"/>
                      <a:pt x="145" y="120"/>
                      <a:pt x="145" y="120"/>
                    </a:cubicBezTo>
                    <a:cubicBezTo>
                      <a:pt x="144" y="119"/>
                      <a:pt x="143" y="120"/>
                      <a:pt x="142" y="121"/>
                    </a:cubicBezTo>
                    <a:cubicBezTo>
                      <a:pt x="137" y="123"/>
                      <a:pt x="133" y="124"/>
                      <a:pt x="128" y="125"/>
                    </a:cubicBezTo>
                    <a:cubicBezTo>
                      <a:pt x="128" y="125"/>
                      <a:pt x="127" y="125"/>
                      <a:pt x="127" y="125"/>
                    </a:cubicBezTo>
                    <a:cubicBezTo>
                      <a:pt x="126" y="126"/>
                      <a:pt x="126" y="126"/>
                      <a:pt x="125" y="126"/>
                    </a:cubicBezTo>
                    <a:cubicBezTo>
                      <a:pt x="118" y="128"/>
                      <a:pt x="111" y="129"/>
                      <a:pt x="104" y="130"/>
                    </a:cubicBezTo>
                    <a:cubicBezTo>
                      <a:pt x="96" y="132"/>
                      <a:pt x="88" y="133"/>
                      <a:pt x="81" y="135"/>
                    </a:cubicBezTo>
                    <a:cubicBezTo>
                      <a:pt x="77" y="135"/>
                      <a:pt x="73" y="136"/>
                      <a:pt x="70" y="136"/>
                    </a:cubicBezTo>
                    <a:cubicBezTo>
                      <a:pt x="69" y="137"/>
                      <a:pt x="69" y="137"/>
                      <a:pt x="68" y="137"/>
                    </a:cubicBezTo>
                    <a:cubicBezTo>
                      <a:pt x="82" y="132"/>
                      <a:pt x="96" y="128"/>
                      <a:pt x="110" y="124"/>
                    </a:cubicBezTo>
                    <a:cubicBezTo>
                      <a:pt x="116" y="122"/>
                      <a:pt x="122" y="120"/>
                      <a:pt x="129" y="118"/>
                    </a:cubicBezTo>
                    <a:cubicBezTo>
                      <a:pt x="133" y="117"/>
                      <a:pt x="137" y="116"/>
                      <a:pt x="142" y="114"/>
                    </a:cubicBezTo>
                    <a:cubicBezTo>
                      <a:pt x="145" y="113"/>
                      <a:pt x="149" y="112"/>
                      <a:pt x="152" y="111"/>
                    </a:cubicBezTo>
                    <a:cubicBezTo>
                      <a:pt x="152" y="111"/>
                      <a:pt x="153" y="111"/>
                      <a:pt x="153" y="111"/>
                    </a:cubicBezTo>
                    <a:cubicBezTo>
                      <a:pt x="150" y="114"/>
                      <a:pt x="148" y="117"/>
                      <a:pt x="145" y="120"/>
                    </a:cubicBezTo>
                    <a:close/>
                    <a:moveTo>
                      <a:pt x="154" y="110"/>
                    </a:moveTo>
                    <a:cubicBezTo>
                      <a:pt x="149" y="111"/>
                      <a:pt x="145" y="113"/>
                      <a:pt x="140" y="114"/>
                    </a:cubicBezTo>
                    <a:cubicBezTo>
                      <a:pt x="138" y="115"/>
                      <a:pt x="136" y="115"/>
                      <a:pt x="134" y="116"/>
                    </a:cubicBezTo>
                    <a:cubicBezTo>
                      <a:pt x="133" y="116"/>
                      <a:pt x="131" y="117"/>
                      <a:pt x="129" y="117"/>
                    </a:cubicBezTo>
                    <a:cubicBezTo>
                      <a:pt x="120" y="119"/>
                      <a:pt x="112" y="121"/>
                      <a:pt x="104" y="123"/>
                    </a:cubicBezTo>
                    <a:cubicBezTo>
                      <a:pt x="95" y="125"/>
                      <a:pt x="86" y="128"/>
                      <a:pt x="77" y="130"/>
                    </a:cubicBezTo>
                    <a:cubicBezTo>
                      <a:pt x="73" y="130"/>
                      <a:pt x="69" y="132"/>
                      <a:pt x="65" y="133"/>
                    </a:cubicBezTo>
                    <a:cubicBezTo>
                      <a:pt x="63" y="133"/>
                      <a:pt x="60" y="134"/>
                      <a:pt x="58" y="134"/>
                    </a:cubicBezTo>
                    <a:cubicBezTo>
                      <a:pt x="53" y="135"/>
                      <a:pt x="60" y="133"/>
                      <a:pt x="61" y="133"/>
                    </a:cubicBezTo>
                    <a:cubicBezTo>
                      <a:pt x="78" y="128"/>
                      <a:pt x="96" y="123"/>
                      <a:pt x="113" y="118"/>
                    </a:cubicBezTo>
                    <a:cubicBezTo>
                      <a:pt x="122" y="116"/>
                      <a:pt x="131" y="113"/>
                      <a:pt x="140" y="110"/>
                    </a:cubicBezTo>
                    <a:cubicBezTo>
                      <a:pt x="146" y="108"/>
                      <a:pt x="153" y="107"/>
                      <a:pt x="159" y="104"/>
                    </a:cubicBezTo>
                    <a:cubicBezTo>
                      <a:pt x="159" y="104"/>
                      <a:pt x="159" y="104"/>
                      <a:pt x="159" y="104"/>
                    </a:cubicBezTo>
                    <a:cubicBezTo>
                      <a:pt x="158" y="106"/>
                      <a:pt x="156" y="108"/>
                      <a:pt x="154" y="110"/>
                    </a:cubicBezTo>
                    <a:close/>
                    <a:moveTo>
                      <a:pt x="76" y="131"/>
                    </a:moveTo>
                    <a:cubicBezTo>
                      <a:pt x="84" y="129"/>
                      <a:pt x="92" y="127"/>
                      <a:pt x="100" y="125"/>
                    </a:cubicBezTo>
                    <a:cubicBezTo>
                      <a:pt x="106" y="124"/>
                      <a:pt x="111" y="122"/>
                      <a:pt x="117" y="121"/>
                    </a:cubicBezTo>
                    <a:cubicBezTo>
                      <a:pt x="114" y="122"/>
                      <a:pt x="112" y="122"/>
                      <a:pt x="110" y="123"/>
                    </a:cubicBezTo>
                    <a:cubicBezTo>
                      <a:pt x="102" y="126"/>
                      <a:pt x="93" y="128"/>
                      <a:pt x="85" y="130"/>
                    </a:cubicBezTo>
                    <a:cubicBezTo>
                      <a:pt x="78" y="133"/>
                      <a:pt x="71" y="135"/>
                      <a:pt x="63" y="137"/>
                    </a:cubicBezTo>
                    <a:cubicBezTo>
                      <a:pt x="63" y="137"/>
                      <a:pt x="63" y="137"/>
                      <a:pt x="63" y="138"/>
                    </a:cubicBezTo>
                    <a:cubicBezTo>
                      <a:pt x="62" y="138"/>
                      <a:pt x="62" y="138"/>
                      <a:pt x="62" y="138"/>
                    </a:cubicBezTo>
                    <a:cubicBezTo>
                      <a:pt x="61" y="138"/>
                      <a:pt x="61" y="137"/>
                      <a:pt x="61" y="137"/>
                    </a:cubicBezTo>
                    <a:cubicBezTo>
                      <a:pt x="59" y="136"/>
                      <a:pt x="57" y="136"/>
                      <a:pt x="56" y="135"/>
                    </a:cubicBezTo>
                    <a:cubicBezTo>
                      <a:pt x="63" y="134"/>
                      <a:pt x="69" y="132"/>
                      <a:pt x="76" y="131"/>
                    </a:cubicBezTo>
                    <a:close/>
                    <a:moveTo>
                      <a:pt x="104" y="131"/>
                    </a:moveTo>
                    <a:cubicBezTo>
                      <a:pt x="106" y="131"/>
                      <a:pt x="108" y="130"/>
                      <a:pt x="110" y="130"/>
                    </a:cubicBezTo>
                    <a:cubicBezTo>
                      <a:pt x="108" y="130"/>
                      <a:pt x="106" y="131"/>
                      <a:pt x="105" y="131"/>
                    </a:cubicBezTo>
                    <a:cubicBezTo>
                      <a:pt x="97" y="133"/>
                      <a:pt x="90" y="135"/>
                      <a:pt x="83" y="137"/>
                    </a:cubicBezTo>
                    <a:cubicBezTo>
                      <a:pt x="80" y="137"/>
                      <a:pt x="77" y="138"/>
                      <a:pt x="74" y="139"/>
                    </a:cubicBezTo>
                    <a:cubicBezTo>
                      <a:pt x="72" y="139"/>
                      <a:pt x="70" y="140"/>
                      <a:pt x="68" y="141"/>
                    </a:cubicBezTo>
                    <a:cubicBezTo>
                      <a:pt x="67" y="140"/>
                      <a:pt x="65" y="139"/>
                      <a:pt x="63" y="139"/>
                    </a:cubicBezTo>
                    <a:cubicBezTo>
                      <a:pt x="77" y="136"/>
                      <a:pt x="91" y="134"/>
                      <a:pt x="104" y="131"/>
                    </a:cubicBezTo>
                    <a:close/>
                    <a:moveTo>
                      <a:pt x="102" y="136"/>
                    </a:moveTo>
                    <a:cubicBezTo>
                      <a:pt x="113" y="134"/>
                      <a:pt x="124" y="132"/>
                      <a:pt x="135" y="129"/>
                    </a:cubicBezTo>
                    <a:cubicBezTo>
                      <a:pt x="133" y="130"/>
                      <a:pt x="132" y="130"/>
                      <a:pt x="130" y="131"/>
                    </a:cubicBezTo>
                    <a:cubicBezTo>
                      <a:pt x="128" y="131"/>
                      <a:pt x="125" y="132"/>
                      <a:pt x="123" y="132"/>
                    </a:cubicBezTo>
                    <a:cubicBezTo>
                      <a:pt x="118" y="134"/>
                      <a:pt x="112" y="135"/>
                      <a:pt x="107" y="136"/>
                    </a:cubicBezTo>
                    <a:cubicBezTo>
                      <a:pt x="101" y="137"/>
                      <a:pt x="96" y="139"/>
                      <a:pt x="91" y="141"/>
                    </a:cubicBezTo>
                    <a:cubicBezTo>
                      <a:pt x="86" y="143"/>
                      <a:pt x="81" y="143"/>
                      <a:pt x="76" y="145"/>
                    </a:cubicBezTo>
                    <a:cubicBezTo>
                      <a:pt x="74" y="144"/>
                      <a:pt x="72" y="143"/>
                      <a:pt x="70" y="142"/>
                    </a:cubicBezTo>
                    <a:cubicBezTo>
                      <a:pt x="81" y="141"/>
                      <a:pt x="92" y="139"/>
                      <a:pt x="102" y="136"/>
                    </a:cubicBezTo>
                    <a:close/>
                    <a:moveTo>
                      <a:pt x="99" y="143"/>
                    </a:moveTo>
                    <a:cubicBezTo>
                      <a:pt x="108" y="141"/>
                      <a:pt x="118" y="138"/>
                      <a:pt x="127" y="136"/>
                    </a:cubicBezTo>
                    <a:cubicBezTo>
                      <a:pt x="127" y="136"/>
                      <a:pt x="128" y="136"/>
                      <a:pt x="128" y="136"/>
                    </a:cubicBezTo>
                    <a:cubicBezTo>
                      <a:pt x="127" y="136"/>
                      <a:pt x="126" y="137"/>
                      <a:pt x="125" y="137"/>
                    </a:cubicBezTo>
                    <a:cubicBezTo>
                      <a:pt x="121" y="139"/>
                      <a:pt x="116" y="140"/>
                      <a:pt x="112" y="142"/>
                    </a:cubicBezTo>
                    <a:cubicBezTo>
                      <a:pt x="107" y="143"/>
                      <a:pt x="102" y="145"/>
                      <a:pt x="98" y="146"/>
                    </a:cubicBezTo>
                    <a:cubicBezTo>
                      <a:pt x="94" y="147"/>
                      <a:pt x="89" y="148"/>
                      <a:pt x="85" y="150"/>
                    </a:cubicBezTo>
                    <a:cubicBezTo>
                      <a:pt x="83" y="148"/>
                      <a:pt x="80" y="147"/>
                      <a:pt x="78" y="146"/>
                    </a:cubicBezTo>
                    <a:cubicBezTo>
                      <a:pt x="85" y="146"/>
                      <a:pt x="92" y="144"/>
                      <a:pt x="99" y="143"/>
                    </a:cubicBezTo>
                    <a:close/>
                    <a:moveTo>
                      <a:pt x="101" y="148"/>
                    </a:moveTo>
                    <a:cubicBezTo>
                      <a:pt x="107" y="147"/>
                      <a:pt x="112" y="146"/>
                      <a:pt x="117" y="145"/>
                    </a:cubicBezTo>
                    <a:cubicBezTo>
                      <a:pt x="115" y="145"/>
                      <a:pt x="114" y="146"/>
                      <a:pt x="112" y="146"/>
                    </a:cubicBezTo>
                    <a:cubicBezTo>
                      <a:pt x="105" y="148"/>
                      <a:pt x="99" y="151"/>
                      <a:pt x="92" y="153"/>
                    </a:cubicBezTo>
                    <a:cubicBezTo>
                      <a:pt x="92" y="153"/>
                      <a:pt x="92" y="153"/>
                      <a:pt x="91" y="153"/>
                    </a:cubicBezTo>
                    <a:cubicBezTo>
                      <a:pt x="90" y="152"/>
                      <a:pt x="89" y="151"/>
                      <a:pt x="87" y="151"/>
                    </a:cubicBezTo>
                    <a:cubicBezTo>
                      <a:pt x="92" y="150"/>
                      <a:pt x="97" y="148"/>
                      <a:pt x="101" y="148"/>
                    </a:cubicBezTo>
                    <a:close/>
                    <a:moveTo>
                      <a:pt x="104" y="151"/>
                    </a:moveTo>
                    <a:cubicBezTo>
                      <a:pt x="108" y="149"/>
                      <a:pt x="113" y="148"/>
                      <a:pt x="118" y="147"/>
                    </a:cubicBezTo>
                    <a:cubicBezTo>
                      <a:pt x="123" y="146"/>
                      <a:pt x="115" y="149"/>
                      <a:pt x="115" y="149"/>
                    </a:cubicBezTo>
                    <a:cubicBezTo>
                      <a:pt x="113" y="150"/>
                      <a:pt x="110" y="151"/>
                      <a:pt x="108" y="151"/>
                    </a:cubicBezTo>
                    <a:cubicBezTo>
                      <a:pt x="104" y="152"/>
                      <a:pt x="100" y="153"/>
                      <a:pt x="97" y="155"/>
                    </a:cubicBezTo>
                    <a:cubicBezTo>
                      <a:pt x="97" y="155"/>
                      <a:pt x="97" y="156"/>
                      <a:pt x="97" y="156"/>
                    </a:cubicBezTo>
                    <a:cubicBezTo>
                      <a:pt x="96" y="155"/>
                      <a:pt x="95" y="154"/>
                      <a:pt x="93" y="154"/>
                    </a:cubicBezTo>
                    <a:cubicBezTo>
                      <a:pt x="97" y="153"/>
                      <a:pt x="100" y="152"/>
                      <a:pt x="104" y="151"/>
                    </a:cubicBezTo>
                    <a:close/>
                    <a:moveTo>
                      <a:pt x="105" y="155"/>
                    </a:moveTo>
                    <a:cubicBezTo>
                      <a:pt x="106" y="155"/>
                      <a:pt x="108" y="154"/>
                      <a:pt x="109" y="154"/>
                    </a:cubicBezTo>
                    <a:cubicBezTo>
                      <a:pt x="109" y="154"/>
                      <a:pt x="115" y="152"/>
                      <a:pt x="113" y="153"/>
                    </a:cubicBezTo>
                    <a:cubicBezTo>
                      <a:pt x="109" y="155"/>
                      <a:pt x="105" y="155"/>
                      <a:pt x="103" y="158"/>
                    </a:cubicBezTo>
                    <a:cubicBezTo>
                      <a:pt x="103" y="158"/>
                      <a:pt x="103" y="158"/>
                      <a:pt x="103" y="159"/>
                    </a:cubicBezTo>
                    <a:cubicBezTo>
                      <a:pt x="101" y="158"/>
                      <a:pt x="100" y="157"/>
                      <a:pt x="98" y="156"/>
                    </a:cubicBezTo>
                    <a:cubicBezTo>
                      <a:pt x="101" y="156"/>
                      <a:pt x="103" y="156"/>
                      <a:pt x="105" y="155"/>
                    </a:cubicBezTo>
                    <a:close/>
                    <a:moveTo>
                      <a:pt x="103" y="159"/>
                    </a:moveTo>
                    <a:cubicBezTo>
                      <a:pt x="103" y="159"/>
                      <a:pt x="107" y="159"/>
                      <a:pt x="108" y="159"/>
                    </a:cubicBezTo>
                    <a:cubicBezTo>
                      <a:pt x="107" y="160"/>
                      <a:pt x="107" y="160"/>
                      <a:pt x="106" y="161"/>
                    </a:cubicBezTo>
                    <a:cubicBezTo>
                      <a:pt x="105" y="160"/>
                      <a:pt x="104" y="159"/>
                      <a:pt x="103" y="159"/>
                    </a:cubicBezTo>
                    <a:cubicBezTo>
                      <a:pt x="103" y="159"/>
                      <a:pt x="103" y="159"/>
                      <a:pt x="103" y="159"/>
                    </a:cubicBezTo>
                    <a:close/>
                    <a:moveTo>
                      <a:pt x="161" y="102"/>
                    </a:moveTo>
                    <a:cubicBezTo>
                      <a:pt x="141" y="110"/>
                      <a:pt x="120" y="113"/>
                      <a:pt x="99" y="118"/>
                    </a:cubicBezTo>
                    <a:cubicBezTo>
                      <a:pt x="91" y="120"/>
                      <a:pt x="83" y="122"/>
                      <a:pt x="75" y="123"/>
                    </a:cubicBezTo>
                    <a:cubicBezTo>
                      <a:pt x="79" y="122"/>
                      <a:pt x="84" y="120"/>
                      <a:pt x="88" y="119"/>
                    </a:cubicBezTo>
                    <a:cubicBezTo>
                      <a:pt x="103" y="114"/>
                      <a:pt x="117" y="110"/>
                      <a:pt x="132" y="107"/>
                    </a:cubicBezTo>
                    <a:cubicBezTo>
                      <a:pt x="139" y="105"/>
                      <a:pt x="146" y="103"/>
                      <a:pt x="153" y="101"/>
                    </a:cubicBezTo>
                    <a:cubicBezTo>
                      <a:pt x="156" y="100"/>
                      <a:pt x="159" y="99"/>
                      <a:pt x="162" y="97"/>
                    </a:cubicBezTo>
                    <a:cubicBezTo>
                      <a:pt x="163" y="97"/>
                      <a:pt x="164" y="97"/>
                      <a:pt x="164" y="97"/>
                    </a:cubicBezTo>
                    <a:cubicBezTo>
                      <a:pt x="165" y="97"/>
                      <a:pt x="166" y="97"/>
                      <a:pt x="166" y="96"/>
                    </a:cubicBezTo>
                    <a:cubicBezTo>
                      <a:pt x="166" y="96"/>
                      <a:pt x="166" y="96"/>
                      <a:pt x="166" y="96"/>
                    </a:cubicBezTo>
                    <a:cubicBezTo>
                      <a:pt x="165" y="98"/>
                      <a:pt x="163" y="100"/>
                      <a:pt x="161" y="102"/>
                    </a:cubicBezTo>
                    <a:close/>
                    <a:moveTo>
                      <a:pt x="167" y="95"/>
                    </a:moveTo>
                    <a:cubicBezTo>
                      <a:pt x="167" y="95"/>
                      <a:pt x="167" y="95"/>
                      <a:pt x="167" y="95"/>
                    </a:cubicBezTo>
                    <a:cubicBezTo>
                      <a:pt x="165" y="96"/>
                      <a:pt x="163" y="96"/>
                      <a:pt x="161" y="97"/>
                    </a:cubicBezTo>
                    <a:cubicBezTo>
                      <a:pt x="160" y="97"/>
                      <a:pt x="159" y="97"/>
                      <a:pt x="158" y="98"/>
                    </a:cubicBezTo>
                    <a:cubicBezTo>
                      <a:pt x="144" y="101"/>
                      <a:pt x="128" y="103"/>
                      <a:pt x="113" y="107"/>
                    </a:cubicBezTo>
                    <a:cubicBezTo>
                      <a:pt x="99" y="111"/>
                      <a:pt x="84" y="116"/>
                      <a:pt x="69" y="120"/>
                    </a:cubicBezTo>
                    <a:cubicBezTo>
                      <a:pt x="64" y="121"/>
                      <a:pt x="59" y="122"/>
                      <a:pt x="55" y="123"/>
                    </a:cubicBezTo>
                    <a:cubicBezTo>
                      <a:pt x="69" y="118"/>
                      <a:pt x="83" y="114"/>
                      <a:pt x="98" y="110"/>
                    </a:cubicBezTo>
                    <a:cubicBezTo>
                      <a:pt x="112" y="106"/>
                      <a:pt x="128" y="103"/>
                      <a:pt x="142" y="100"/>
                    </a:cubicBezTo>
                    <a:cubicBezTo>
                      <a:pt x="151" y="98"/>
                      <a:pt x="159" y="95"/>
                      <a:pt x="168" y="93"/>
                    </a:cubicBezTo>
                    <a:cubicBezTo>
                      <a:pt x="169" y="93"/>
                      <a:pt x="169" y="93"/>
                      <a:pt x="169" y="93"/>
                    </a:cubicBezTo>
                    <a:cubicBezTo>
                      <a:pt x="169" y="93"/>
                      <a:pt x="170" y="93"/>
                      <a:pt x="170" y="92"/>
                    </a:cubicBezTo>
                    <a:cubicBezTo>
                      <a:pt x="169" y="93"/>
                      <a:pt x="168" y="94"/>
                      <a:pt x="167" y="95"/>
                    </a:cubicBezTo>
                    <a:close/>
                    <a:moveTo>
                      <a:pt x="171" y="91"/>
                    </a:moveTo>
                    <a:cubicBezTo>
                      <a:pt x="171" y="91"/>
                      <a:pt x="171" y="91"/>
                      <a:pt x="171" y="91"/>
                    </a:cubicBezTo>
                    <a:cubicBezTo>
                      <a:pt x="156" y="95"/>
                      <a:pt x="141" y="98"/>
                      <a:pt x="126" y="101"/>
                    </a:cubicBezTo>
                    <a:cubicBezTo>
                      <a:pt x="111" y="104"/>
                      <a:pt x="97" y="108"/>
                      <a:pt x="82" y="112"/>
                    </a:cubicBezTo>
                    <a:cubicBezTo>
                      <a:pt x="67" y="116"/>
                      <a:pt x="53" y="120"/>
                      <a:pt x="38" y="123"/>
                    </a:cubicBezTo>
                    <a:cubicBezTo>
                      <a:pt x="37" y="123"/>
                      <a:pt x="37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7" y="123"/>
                      <a:pt x="38" y="122"/>
                    </a:cubicBezTo>
                    <a:cubicBezTo>
                      <a:pt x="41" y="121"/>
                      <a:pt x="45" y="120"/>
                      <a:pt x="48" y="119"/>
                    </a:cubicBezTo>
                    <a:cubicBezTo>
                      <a:pt x="56" y="116"/>
                      <a:pt x="64" y="115"/>
                      <a:pt x="72" y="113"/>
                    </a:cubicBezTo>
                    <a:cubicBezTo>
                      <a:pt x="86" y="109"/>
                      <a:pt x="101" y="104"/>
                      <a:pt x="116" y="101"/>
                    </a:cubicBezTo>
                    <a:cubicBezTo>
                      <a:pt x="131" y="98"/>
                      <a:pt x="146" y="95"/>
                      <a:pt x="161" y="90"/>
                    </a:cubicBezTo>
                    <a:cubicBezTo>
                      <a:pt x="164" y="89"/>
                      <a:pt x="168" y="88"/>
                      <a:pt x="171" y="87"/>
                    </a:cubicBezTo>
                    <a:cubicBezTo>
                      <a:pt x="171" y="87"/>
                      <a:pt x="172" y="87"/>
                      <a:pt x="172" y="86"/>
                    </a:cubicBezTo>
                    <a:cubicBezTo>
                      <a:pt x="173" y="86"/>
                      <a:pt x="175" y="85"/>
                      <a:pt x="177" y="85"/>
                    </a:cubicBezTo>
                    <a:cubicBezTo>
                      <a:pt x="175" y="87"/>
                      <a:pt x="173" y="89"/>
                      <a:pt x="171" y="91"/>
                    </a:cubicBezTo>
                    <a:close/>
                    <a:moveTo>
                      <a:pt x="108" y="102"/>
                    </a:moveTo>
                    <a:cubicBezTo>
                      <a:pt x="118" y="99"/>
                      <a:pt x="129" y="97"/>
                      <a:pt x="139" y="95"/>
                    </a:cubicBezTo>
                    <a:cubicBezTo>
                      <a:pt x="144" y="94"/>
                      <a:pt x="149" y="93"/>
                      <a:pt x="153" y="92"/>
                    </a:cubicBezTo>
                    <a:cubicBezTo>
                      <a:pt x="150" y="93"/>
                      <a:pt x="146" y="94"/>
                      <a:pt x="143" y="95"/>
                    </a:cubicBezTo>
                    <a:cubicBezTo>
                      <a:pt x="131" y="97"/>
                      <a:pt x="119" y="100"/>
                      <a:pt x="108" y="102"/>
                    </a:cubicBezTo>
                    <a:close/>
                    <a:moveTo>
                      <a:pt x="178" y="84"/>
                    </a:moveTo>
                    <a:cubicBezTo>
                      <a:pt x="178" y="84"/>
                      <a:pt x="178" y="84"/>
                      <a:pt x="178" y="84"/>
                    </a:cubicBezTo>
                    <a:cubicBezTo>
                      <a:pt x="176" y="84"/>
                      <a:pt x="174" y="85"/>
                      <a:pt x="173" y="85"/>
                    </a:cubicBezTo>
                    <a:cubicBezTo>
                      <a:pt x="173" y="85"/>
                      <a:pt x="172" y="85"/>
                      <a:pt x="172" y="85"/>
                    </a:cubicBezTo>
                    <a:cubicBezTo>
                      <a:pt x="165" y="88"/>
                      <a:pt x="157" y="90"/>
                      <a:pt x="150" y="92"/>
                    </a:cubicBezTo>
                    <a:cubicBezTo>
                      <a:pt x="134" y="95"/>
                      <a:pt x="119" y="99"/>
                      <a:pt x="104" y="102"/>
                    </a:cubicBezTo>
                    <a:cubicBezTo>
                      <a:pt x="95" y="105"/>
                      <a:pt x="85" y="107"/>
                      <a:pt x="76" y="110"/>
                    </a:cubicBezTo>
                    <a:cubicBezTo>
                      <a:pt x="66" y="113"/>
                      <a:pt x="56" y="114"/>
                      <a:pt x="46" y="116"/>
                    </a:cubicBezTo>
                    <a:cubicBezTo>
                      <a:pt x="41" y="117"/>
                      <a:pt x="36" y="118"/>
                      <a:pt x="32" y="119"/>
                    </a:cubicBezTo>
                    <a:cubicBezTo>
                      <a:pt x="30" y="120"/>
                      <a:pt x="23" y="121"/>
                      <a:pt x="28" y="120"/>
                    </a:cubicBezTo>
                    <a:cubicBezTo>
                      <a:pt x="30" y="119"/>
                      <a:pt x="33" y="118"/>
                      <a:pt x="35" y="117"/>
                    </a:cubicBezTo>
                    <a:cubicBezTo>
                      <a:pt x="45" y="114"/>
                      <a:pt x="55" y="111"/>
                      <a:pt x="65" y="109"/>
                    </a:cubicBezTo>
                    <a:cubicBezTo>
                      <a:pt x="85" y="104"/>
                      <a:pt x="105" y="99"/>
                      <a:pt x="126" y="94"/>
                    </a:cubicBezTo>
                    <a:cubicBezTo>
                      <a:pt x="136" y="92"/>
                      <a:pt x="146" y="89"/>
                      <a:pt x="157" y="87"/>
                    </a:cubicBezTo>
                    <a:cubicBezTo>
                      <a:pt x="166" y="84"/>
                      <a:pt x="175" y="80"/>
                      <a:pt x="184" y="77"/>
                    </a:cubicBezTo>
                    <a:cubicBezTo>
                      <a:pt x="182" y="79"/>
                      <a:pt x="180" y="82"/>
                      <a:pt x="178" y="84"/>
                    </a:cubicBezTo>
                    <a:close/>
                    <a:moveTo>
                      <a:pt x="61" y="105"/>
                    </a:moveTo>
                    <a:cubicBezTo>
                      <a:pt x="54" y="107"/>
                      <a:pt x="47" y="108"/>
                      <a:pt x="40" y="111"/>
                    </a:cubicBezTo>
                    <a:cubicBezTo>
                      <a:pt x="33" y="112"/>
                      <a:pt x="26" y="113"/>
                      <a:pt x="20" y="116"/>
                    </a:cubicBezTo>
                    <a:cubicBezTo>
                      <a:pt x="19" y="116"/>
                      <a:pt x="19" y="116"/>
                      <a:pt x="18" y="117"/>
                    </a:cubicBezTo>
                    <a:cubicBezTo>
                      <a:pt x="16" y="116"/>
                      <a:pt x="15" y="114"/>
                      <a:pt x="13" y="113"/>
                    </a:cubicBezTo>
                    <a:cubicBezTo>
                      <a:pt x="18" y="113"/>
                      <a:pt x="23" y="111"/>
                      <a:pt x="29" y="109"/>
                    </a:cubicBezTo>
                    <a:cubicBezTo>
                      <a:pt x="36" y="107"/>
                      <a:pt x="44" y="105"/>
                      <a:pt x="51" y="103"/>
                    </a:cubicBezTo>
                    <a:cubicBezTo>
                      <a:pt x="65" y="100"/>
                      <a:pt x="79" y="98"/>
                      <a:pt x="93" y="95"/>
                    </a:cubicBezTo>
                    <a:cubicBezTo>
                      <a:pt x="82" y="98"/>
                      <a:pt x="72" y="102"/>
                      <a:pt x="61" y="105"/>
                    </a:cubicBezTo>
                    <a:close/>
                    <a:moveTo>
                      <a:pt x="58" y="139"/>
                    </a:moveTo>
                    <a:cubicBezTo>
                      <a:pt x="68" y="144"/>
                      <a:pt x="79" y="149"/>
                      <a:pt x="89" y="154"/>
                    </a:cubicBezTo>
                    <a:cubicBezTo>
                      <a:pt x="94" y="157"/>
                      <a:pt x="100" y="159"/>
                      <a:pt x="105" y="163"/>
                    </a:cubicBezTo>
                    <a:cubicBezTo>
                      <a:pt x="105" y="163"/>
                      <a:pt x="104" y="164"/>
                      <a:pt x="104" y="165"/>
                    </a:cubicBezTo>
                    <a:cubicBezTo>
                      <a:pt x="98" y="162"/>
                      <a:pt x="93" y="159"/>
                      <a:pt x="87" y="156"/>
                    </a:cubicBezTo>
                    <a:cubicBezTo>
                      <a:pt x="77" y="151"/>
                      <a:pt x="67" y="147"/>
                      <a:pt x="58" y="142"/>
                    </a:cubicBezTo>
                    <a:cubicBezTo>
                      <a:pt x="51" y="139"/>
                      <a:pt x="45" y="136"/>
                      <a:pt x="38" y="132"/>
                    </a:cubicBezTo>
                    <a:cubicBezTo>
                      <a:pt x="29" y="127"/>
                      <a:pt x="20" y="121"/>
                      <a:pt x="10" y="118"/>
                    </a:cubicBezTo>
                    <a:cubicBezTo>
                      <a:pt x="10" y="118"/>
                      <a:pt x="10" y="118"/>
                      <a:pt x="10" y="118"/>
                    </a:cubicBezTo>
                    <a:cubicBezTo>
                      <a:pt x="11" y="117"/>
                      <a:pt x="11" y="116"/>
                      <a:pt x="11" y="116"/>
                    </a:cubicBezTo>
                    <a:cubicBezTo>
                      <a:pt x="27" y="124"/>
                      <a:pt x="43" y="131"/>
                      <a:pt x="58" y="139"/>
                    </a:cubicBezTo>
                    <a:close/>
                    <a:moveTo>
                      <a:pt x="199" y="61"/>
                    </a:moveTo>
                    <a:cubicBezTo>
                      <a:pt x="198" y="61"/>
                      <a:pt x="198" y="62"/>
                      <a:pt x="198" y="62"/>
                    </a:cubicBezTo>
                    <a:cubicBezTo>
                      <a:pt x="183" y="64"/>
                      <a:pt x="168" y="68"/>
                      <a:pt x="153" y="71"/>
                    </a:cubicBezTo>
                    <a:cubicBezTo>
                      <a:pt x="138" y="73"/>
                      <a:pt x="123" y="76"/>
                      <a:pt x="107" y="80"/>
                    </a:cubicBezTo>
                    <a:cubicBezTo>
                      <a:pt x="92" y="83"/>
                      <a:pt x="77" y="88"/>
                      <a:pt x="62" y="92"/>
                    </a:cubicBezTo>
                    <a:cubicBezTo>
                      <a:pt x="54" y="94"/>
                      <a:pt x="47" y="96"/>
                      <a:pt x="40" y="98"/>
                    </a:cubicBezTo>
                    <a:cubicBezTo>
                      <a:pt x="37" y="99"/>
                      <a:pt x="35" y="100"/>
                      <a:pt x="32" y="100"/>
                    </a:cubicBezTo>
                    <a:cubicBezTo>
                      <a:pt x="42" y="97"/>
                      <a:pt x="51" y="94"/>
                      <a:pt x="61" y="91"/>
                    </a:cubicBezTo>
                    <a:cubicBezTo>
                      <a:pt x="76" y="86"/>
                      <a:pt x="90" y="82"/>
                      <a:pt x="105" y="79"/>
                    </a:cubicBezTo>
                    <a:cubicBezTo>
                      <a:pt x="120" y="75"/>
                      <a:pt x="135" y="71"/>
                      <a:pt x="150" y="69"/>
                    </a:cubicBezTo>
                    <a:cubicBezTo>
                      <a:pt x="164" y="66"/>
                      <a:pt x="179" y="64"/>
                      <a:pt x="192" y="61"/>
                    </a:cubicBezTo>
                    <a:cubicBezTo>
                      <a:pt x="196" y="60"/>
                      <a:pt x="199" y="58"/>
                      <a:pt x="202" y="57"/>
                    </a:cubicBezTo>
                    <a:cubicBezTo>
                      <a:pt x="201" y="58"/>
                      <a:pt x="200" y="60"/>
                      <a:pt x="199" y="61"/>
                    </a:cubicBezTo>
                    <a:close/>
                    <a:moveTo>
                      <a:pt x="191" y="70"/>
                    </a:moveTo>
                    <a:cubicBezTo>
                      <a:pt x="179" y="74"/>
                      <a:pt x="166" y="77"/>
                      <a:pt x="154" y="80"/>
                    </a:cubicBezTo>
                    <a:cubicBezTo>
                      <a:pt x="152" y="81"/>
                      <a:pt x="150" y="81"/>
                      <a:pt x="149" y="82"/>
                    </a:cubicBezTo>
                    <a:cubicBezTo>
                      <a:pt x="136" y="84"/>
                      <a:pt x="124" y="88"/>
                      <a:pt x="112" y="91"/>
                    </a:cubicBezTo>
                    <a:cubicBezTo>
                      <a:pt x="109" y="92"/>
                      <a:pt x="105" y="92"/>
                      <a:pt x="101" y="93"/>
                    </a:cubicBezTo>
                    <a:cubicBezTo>
                      <a:pt x="86" y="96"/>
                      <a:pt x="70" y="99"/>
                      <a:pt x="55" y="102"/>
                    </a:cubicBezTo>
                    <a:cubicBezTo>
                      <a:pt x="48" y="103"/>
                      <a:pt x="40" y="105"/>
                      <a:pt x="33" y="107"/>
                    </a:cubicBezTo>
                    <a:cubicBezTo>
                      <a:pt x="30" y="108"/>
                      <a:pt x="27" y="109"/>
                      <a:pt x="24" y="110"/>
                    </a:cubicBezTo>
                    <a:cubicBezTo>
                      <a:pt x="22" y="111"/>
                      <a:pt x="20" y="111"/>
                      <a:pt x="19" y="112"/>
                    </a:cubicBezTo>
                    <a:cubicBezTo>
                      <a:pt x="17" y="112"/>
                      <a:pt x="14" y="112"/>
                      <a:pt x="12" y="113"/>
                    </a:cubicBezTo>
                    <a:cubicBezTo>
                      <a:pt x="19" y="110"/>
                      <a:pt x="25" y="107"/>
                      <a:pt x="32" y="105"/>
                    </a:cubicBezTo>
                    <a:cubicBezTo>
                      <a:pt x="40" y="103"/>
                      <a:pt x="48" y="101"/>
                      <a:pt x="56" y="99"/>
                    </a:cubicBezTo>
                    <a:cubicBezTo>
                      <a:pt x="71" y="94"/>
                      <a:pt x="86" y="91"/>
                      <a:pt x="101" y="87"/>
                    </a:cubicBezTo>
                    <a:cubicBezTo>
                      <a:pt x="131" y="79"/>
                      <a:pt x="161" y="74"/>
                      <a:pt x="190" y="65"/>
                    </a:cubicBezTo>
                    <a:cubicBezTo>
                      <a:pt x="192" y="65"/>
                      <a:pt x="195" y="64"/>
                      <a:pt x="197" y="63"/>
                    </a:cubicBezTo>
                    <a:cubicBezTo>
                      <a:pt x="195" y="65"/>
                      <a:pt x="193" y="68"/>
                      <a:pt x="191" y="70"/>
                    </a:cubicBezTo>
                    <a:close/>
                    <a:moveTo>
                      <a:pt x="10" y="120"/>
                    </a:moveTo>
                    <a:cubicBezTo>
                      <a:pt x="10" y="120"/>
                      <a:pt x="10" y="120"/>
                      <a:pt x="10" y="120"/>
                    </a:cubicBezTo>
                    <a:cubicBezTo>
                      <a:pt x="20" y="124"/>
                      <a:pt x="29" y="130"/>
                      <a:pt x="38" y="135"/>
                    </a:cubicBezTo>
                    <a:cubicBezTo>
                      <a:pt x="44" y="138"/>
                      <a:pt x="51" y="141"/>
                      <a:pt x="57" y="144"/>
                    </a:cubicBezTo>
                    <a:cubicBezTo>
                      <a:pt x="67" y="149"/>
                      <a:pt x="77" y="154"/>
                      <a:pt x="87" y="159"/>
                    </a:cubicBezTo>
                    <a:cubicBezTo>
                      <a:pt x="92" y="162"/>
                      <a:pt x="98" y="165"/>
                      <a:pt x="103" y="167"/>
                    </a:cubicBezTo>
                    <a:cubicBezTo>
                      <a:pt x="103" y="168"/>
                      <a:pt x="103" y="169"/>
                      <a:pt x="103" y="170"/>
                    </a:cubicBezTo>
                    <a:cubicBezTo>
                      <a:pt x="86" y="162"/>
                      <a:pt x="70" y="154"/>
                      <a:pt x="53" y="147"/>
                    </a:cubicBezTo>
                    <a:cubicBezTo>
                      <a:pt x="38" y="140"/>
                      <a:pt x="23" y="132"/>
                      <a:pt x="9" y="124"/>
                    </a:cubicBezTo>
                    <a:cubicBezTo>
                      <a:pt x="9" y="123"/>
                      <a:pt x="9" y="121"/>
                      <a:pt x="10" y="120"/>
                    </a:cubicBezTo>
                    <a:close/>
                    <a:moveTo>
                      <a:pt x="106" y="167"/>
                    </a:moveTo>
                    <a:cubicBezTo>
                      <a:pt x="106" y="167"/>
                      <a:pt x="106" y="167"/>
                      <a:pt x="106" y="167"/>
                    </a:cubicBezTo>
                    <a:cubicBezTo>
                      <a:pt x="111" y="162"/>
                      <a:pt x="116" y="157"/>
                      <a:pt x="120" y="152"/>
                    </a:cubicBezTo>
                    <a:cubicBezTo>
                      <a:pt x="130" y="142"/>
                      <a:pt x="140" y="131"/>
                      <a:pt x="150" y="121"/>
                    </a:cubicBezTo>
                    <a:cubicBezTo>
                      <a:pt x="170" y="100"/>
                      <a:pt x="189" y="79"/>
                      <a:pt x="209" y="59"/>
                    </a:cubicBezTo>
                    <a:cubicBezTo>
                      <a:pt x="210" y="57"/>
                      <a:pt x="212" y="55"/>
                      <a:pt x="213" y="54"/>
                    </a:cubicBezTo>
                    <a:cubicBezTo>
                      <a:pt x="213" y="54"/>
                      <a:pt x="214" y="55"/>
                      <a:pt x="214" y="56"/>
                    </a:cubicBezTo>
                    <a:cubicBezTo>
                      <a:pt x="214" y="56"/>
                      <a:pt x="214" y="56"/>
                      <a:pt x="214" y="56"/>
                    </a:cubicBezTo>
                    <a:cubicBezTo>
                      <a:pt x="205" y="64"/>
                      <a:pt x="197" y="73"/>
                      <a:pt x="190" y="82"/>
                    </a:cubicBezTo>
                    <a:cubicBezTo>
                      <a:pt x="182" y="90"/>
                      <a:pt x="174" y="98"/>
                      <a:pt x="166" y="107"/>
                    </a:cubicBezTo>
                    <a:cubicBezTo>
                      <a:pt x="148" y="125"/>
                      <a:pt x="130" y="144"/>
                      <a:pt x="112" y="163"/>
                    </a:cubicBezTo>
                    <a:cubicBezTo>
                      <a:pt x="110" y="165"/>
                      <a:pt x="107" y="168"/>
                      <a:pt x="105" y="171"/>
                    </a:cubicBezTo>
                    <a:cubicBezTo>
                      <a:pt x="105" y="169"/>
                      <a:pt x="106" y="168"/>
                      <a:pt x="106" y="167"/>
                    </a:cubicBezTo>
                    <a:close/>
                    <a:moveTo>
                      <a:pt x="26" y="97"/>
                    </a:moveTo>
                    <a:cubicBezTo>
                      <a:pt x="56" y="88"/>
                      <a:pt x="86" y="79"/>
                      <a:pt x="117" y="73"/>
                    </a:cubicBezTo>
                    <a:cubicBezTo>
                      <a:pt x="133" y="70"/>
                      <a:pt x="148" y="67"/>
                      <a:pt x="164" y="64"/>
                    </a:cubicBezTo>
                    <a:cubicBezTo>
                      <a:pt x="171" y="63"/>
                      <a:pt x="179" y="62"/>
                      <a:pt x="186" y="60"/>
                    </a:cubicBezTo>
                    <a:cubicBezTo>
                      <a:pt x="190" y="60"/>
                      <a:pt x="194" y="59"/>
                      <a:pt x="197" y="58"/>
                    </a:cubicBezTo>
                    <a:cubicBezTo>
                      <a:pt x="198" y="57"/>
                      <a:pt x="199" y="57"/>
                      <a:pt x="200" y="57"/>
                    </a:cubicBezTo>
                    <a:cubicBezTo>
                      <a:pt x="200" y="57"/>
                      <a:pt x="200" y="57"/>
                      <a:pt x="200" y="57"/>
                    </a:cubicBezTo>
                    <a:cubicBezTo>
                      <a:pt x="199" y="58"/>
                      <a:pt x="198" y="58"/>
                      <a:pt x="197" y="58"/>
                    </a:cubicBezTo>
                    <a:cubicBezTo>
                      <a:pt x="184" y="63"/>
                      <a:pt x="169" y="64"/>
                      <a:pt x="156" y="67"/>
                    </a:cubicBezTo>
                    <a:cubicBezTo>
                      <a:pt x="140" y="70"/>
                      <a:pt x="125" y="73"/>
                      <a:pt x="110" y="76"/>
                    </a:cubicBezTo>
                    <a:cubicBezTo>
                      <a:pt x="81" y="84"/>
                      <a:pt x="52" y="92"/>
                      <a:pt x="23" y="103"/>
                    </a:cubicBezTo>
                    <a:cubicBezTo>
                      <a:pt x="22" y="103"/>
                      <a:pt x="21" y="104"/>
                      <a:pt x="20" y="104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2" y="101"/>
                      <a:pt x="24" y="99"/>
                      <a:pt x="26" y="97"/>
                    </a:cubicBezTo>
                    <a:close/>
                    <a:moveTo>
                      <a:pt x="19" y="105"/>
                    </a:moveTo>
                    <a:cubicBezTo>
                      <a:pt x="48" y="97"/>
                      <a:pt x="78" y="88"/>
                      <a:pt x="107" y="81"/>
                    </a:cubicBezTo>
                    <a:cubicBezTo>
                      <a:pt x="123" y="77"/>
                      <a:pt x="138" y="74"/>
                      <a:pt x="153" y="71"/>
                    </a:cubicBezTo>
                    <a:cubicBezTo>
                      <a:pt x="161" y="70"/>
                      <a:pt x="168" y="68"/>
                      <a:pt x="176" y="67"/>
                    </a:cubicBezTo>
                    <a:cubicBezTo>
                      <a:pt x="182" y="65"/>
                      <a:pt x="191" y="64"/>
                      <a:pt x="197" y="62"/>
                    </a:cubicBezTo>
                    <a:cubicBezTo>
                      <a:pt x="168" y="72"/>
                      <a:pt x="138" y="77"/>
                      <a:pt x="108" y="84"/>
                    </a:cubicBezTo>
                    <a:cubicBezTo>
                      <a:pt x="93" y="88"/>
                      <a:pt x="78" y="92"/>
                      <a:pt x="63" y="96"/>
                    </a:cubicBezTo>
                    <a:cubicBezTo>
                      <a:pt x="49" y="100"/>
                      <a:pt x="34" y="103"/>
                      <a:pt x="20" y="109"/>
                    </a:cubicBezTo>
                    <a:cubicBezTo>
                      <a:pt x="18" y="110"/>
                      <a:pt x="15" y="111"/>
                      <a:pt x="13" y="112"/>
                    </a:cubicBezTo>
                    <a:cubicBezTo>
                      <a:pt x="15" y="109"/>
                      <a:pt x="17" y="107"/>
                      <a:pt x="19" y="105"/>
                    </a:cubicBezTo>
                    <a:close/>
                    <a:moveTo>
                      <a:pt x="104" y="177"/>
                    </a:moveTo>
                    <a:cubicBezTo>
                      <a:pt x="104" y="176"/>
                      <a:pt x="104" y="175"/>
                      <a:pt x="104" y="175"/>
                    </a:cubicBezTo>
                    <a:cubicBezTo>
                      <a:pt x="104" y="175"/>
                      <a:pt x="105" y="175"/>
                      <a:pt x="105" y="174"/>
                    </a:cubicBezTo>
                    <a:cubicBezTo>
                      <a:pt x="138" y="139"/>
                      <a:pt x="172" y="104"/>
                      <a:pt x="205" y="69"/>
                    </a:cubicBezTo>
                    <a:cubicBezTo>
                      <a:pt x="208" y="65"/>
                      <a:pt x="211" y="62"/>
                      <a:pt x="214" y="59"/>
                    </a:cubicBezTo>
                    <a:cubicBezTo>
                      <a:pt x="214" y="59"/>
                      <a:pt x="215" y="59"/>
                      <a:pt x="215" y="59"/>
                    </a:cubicBezTo>
                    <a:cubicBezTo>
                      <a:pt x="211" y="62"/>
                      <a:pt x="208" y="66"/>
                      <a:pt x="206" y="69"/>
                    </a:cubicBezTo>
                    <a:cubicBezTo>
                      <a:pt x="200" y="75"/>
                      <a:pt x="194" y="81"/>
                      <a:pt x="188" y="88"/>
                    </a:cubicBezTo>
                    <a:cubicBezTo>
                      <a:pt x="180" y="97"/>
                      <a:pt x="172" y="106"/>
                      <a:pt x="164" y="114"/>
                    </a:cubicBezTo>
                    <a:cubicBezTo>
                      <a:pt x="144" y="135"/>
                      <a:pt x="124" y="155"/>
                      <a:pt x="104" y="176"/>
                    </a:cubicBezTo>
                    <a:cubicBezTo>
                      <a:pt x="104" y="176"/>
                      <a:pt x="104" y="176"/>
                      <a:pt x="104" y="177"/>
                    </a:cubicBezTo>
                    <a:close/>
                    <a:moveTo>
                      <a:pt x="8" y="117"/>
                    </a:moveTo>
                    <a:cubicBezTo>
                      <a:pt x="7" y="121"/>
                      <a:pt x="6" y="125"/>
                      <a:pt x="6" y="129"/>
                    </a:cubicBezTo>
                    <a:cubicBezTo>
                      <a:pt x="5" y="125"/>
                      <a:pt x="6" y="120"/>
                      <a:pt x="8" y="117"/>
                    </a:cubicBezTo>
                    <a:close/>
                    <a:moveTo>
                      <a:pt x="27" y="145"/>
                    </a:moveTo>
                    <a:cubicBezTo>
                      <a:pt x="22" y="142"/>
                      <a:pt x="16" y="140"/>
                      <a:pt x="11" y="136"/>
                    </a:cubicBezTo>
                    <a:cubicBezTo>
                      <a:pt x="11" y="136"/>
                      <a:pt x="10" y="136"/>
                      <a:pt x="10" y="136"/>
                    </a:cubicBezTo>
                    <a:cubicBezTo>
                      <a:pt x="10" y="135"/>
                      <a:pt x="10" y="135"/>
                      <a:pt x="10" y="135"/>
                    </a:cubicBezTo>
                    <a:cubicBezTo>
                      <a:pt x="14" y="137"/>
                      <a:pt x="18" y="139"/>
                      <a:pt x="22" y="141"/>
                    </a:cubicBezTo>
                    <a:cubicBezTo>
                      <a:pt x="32" y="146"/>
                      <a:pt x="43" y="151"/>
                      <a:pt x="53" y="156"/>
                    </a:cubicBezTo>
                    <a:cubicBezTo>
                      <a:pt x="64" y="161"/>
                      <a:pt x="75" y="166"/>
                      <a:pt x="85" y="171"/>
                    </a:cubicBezTo>
                    <a:cubicBezTo>
                      <a:pt x="90" y="174"/>
                      <a:pt x="97" y="176"/>
                      <a:pt x="102" y="179"/>
                    </a:cubicBezTo>
                    <a:cubicBezTo>
                      <a:pt x="102" y="179"/>
                      <a:pt x="102" y="180"/>
                      <a:pt x="102" y="180"/>
                    </a:cubicBezTo>
                    <a:cubicBezTo>
                      <a:pt x="102" y="181"/>
                      <a:pt x="103" y="182"/>
                      <a:pt x="103" y="183"/>
                    </a:cubicBezTo>
                    <a:cubicBezTo>
                      <a:pt x="88" y="177"/>
                      <a:pt x="73" y="168"/>
                      <a:pt x="58" y="161"/>
                    </a:cubicBezTo>
                    <a:cubicBezTo>
                      <a:pt x="48" y="156"/>
                      <a:pt x="37" y="150"/>
                      <a:pt x="27" y="145"/>
                    </a:cubicBezTo>
                    <a:close/>
                    <a:moveTo>
                      <a:pt x="205" y="78"/>
                    </a:moveTo>
                    <a:cubicBezTo>
                      <a:pt x="195" y="89"/>
                      <a:pt x="185" y="100"/>
                      <a:pt x="175" y="110"/>
                    </a:cubicBezTo>
                    <a:cubicBezTo>
                      <a:pt x="155" y="132"/>
                      <a:pt x="135" y="153"/>
                      <a:pt x="114" y="175"/>
                    </a:cubicBezTo>
                    <a:cubicBezTo>
                      <a:pt x="112" y="177"/>
                      <a:pt x="109" y="180"/>
                      <a:pt x="107" y="183"/>
                    </a:cubicBezTo>
                    <a:cubicBezTo>
                      <a:pt x="106" y="182"/>
                      <a:pt x="105" y="181"/>
                      <a:pt x="105" y="179"/>
                    </a:cubicBezTo>
                    <a:cubicBezTo>
                      <a:pt x="105" y="179"/>
                      <a:pt x="105" y="179"/>
                      <a:pt x="105" y="179"/>
                    </a:cubicBezTo>
                    <a:cubicBezTo>
                      <a:pt x="112" y="171"/>
                      <a:pt x="120" y="163"/>
                      <a:pt x="128" y="155"/>
                    </a:cubicBezTo>
                    <a:cubicBezTo>
                      <a:pt x="139" y="143"/>
                      <a:pt x="150" y="132"/>
                      <a:pt x="162" y="120"/>
                    </a:cubicBezTo>
                    <a:cubicBezTo>
                      <a:pt x="180" y="101"/>
                      <a:pt x="196" y="80"/>
                      <a:pt x="215" y="62"/>
                    </a:cubicBezTo>
                    <a:cubicBezTo>
                      <a:pt x="215" y="62"/>
                      <a:pt x="216" y="62"/>
                      <a:pt x="216" y="62"/>
                    </a:cubicBezTo>
                    <a:cubicBezTo>
                      <a:pt x="216" y="63"/>
                      <a:pt x="217" y="63"/>
                      <a:pt x="218" y="64"/>
                    </a:cubicBezTo>
                    <a:cubicBezTo>
                      <a:pt x="217" y="65"/>
                      <a:pt x="216" y="67"/>
                      <a:pt x="215" y="68"/>
                    </a:cubicBezTo>
                    <a:cubicBezTo>
                      <a:pt x="212" y="71"/>
                      <a:pt x="208" y="75"/>
                      <a:pt x="205" y="7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" name="Freeform 206"/>
            <p:cNvSpPr>
              <a:spLocks noEditPoints="1"/>
            </p:cNvSpPr>
            <p:nvPr/>
          </p:nvSpPr>
          <p:spPr bwMode="auto">
            <a:xfrm>
              <a:off x="7515225" y="2659063"/>
              <a:ext cx="830262" cy="703262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7 w 221"/>
                <a:gd name="T9" fmla="*/ 14 h 187"/>
                <a:gd name="T10" fmla="*/ 111 w 221"/>
                <a:gd name="T11" fmla="*/ 19 h 187"/>
                <a:gd name="T12" fmla="*/ 78 w 221"/>
                <a:gd name="T13" fmla="*/ 41 h 187"/>
                <a:gd name="T14" fmla="*/ 89 w 221"/>
                <a:gd name="T15" fmla="*/ 34 h 187"/>
                <a:gd name="T16" fmla="*/ 145 w 221"/>
                <a:gd name="T17" fmla="*/ 15 h 187"/>
                <a:gd name="T18" fmla="*/ 107 w 221"/>
                <a:gd name="T19" fmla="*/ 10 h 187"/>
                <a:gd name="T20" fmla="*/ 128 w 221"/>
                <a:gd name="T21" fmla="*/ 9 h 187"/>
                <a:gd name="T22" fmla="*/ 139 w 221"/>
                <a:gd name="T23" fmla="*/ 13 h 187"/>
                <a:gd name="T24" fmla="*/ 92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7 w 221"/>
                <a:gd name="T31" fmla="*/ 54 h 187"/>
                <a:gd name="T32" fmla="*/ 55 w 221"/>
                <a:gd name="T33" fmla="*/ 66 h 187"/>
                <a:gd name="T34" fmla="*/ 66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1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5 w 221"/>
                <a:gd name="T47" fmla="*/ 63 h 187"/>
                <a:gd name="T48" fmla="*/ 199 w 221"/>
                <a:gd name="T49" fmla="*/ 40 h 187"/>
                <a:gd name="T50" fmla="*/ 194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5 w 221"/>
                <a:gd name="T59" fmla="*/ 120 h 187"/>
                <a:gd name="T60" fmla="*/ 32 w 221"/>
                <a:gd name="T61" fmla="*/ 124 h 187"/>
                <a:gd name="T62" fmla="*/ 147 w 221"/>
                <a:gd name="T63" fmla="*/ 102 h 187"/>
                <a:gd name="T64" fmla="*/ 47 w 221"/>
                <a:gd name="T65" fmla="*/ 131 h 187"/>
                <a:gd name="T66" fmla="*/ 109 w 221"/>
                <a:gd name="T67" fmla="*/ 158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4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9 w 221"/>
                <a:gd name="T83" fmla="*/ 143 h 187"/>
                <a:gd name="T84" fmla="*/ 91 w 221"/>
                <a:gd name="T85" fmla="*/ 153 h 187"/>
                <a:gd name="T86" fmla="*/ 112 w 221"/>
                <a:gd name="T87" fmla="*/ 154 h 187"/>
                <a:gd name="T88" fmla="*/ 88 w 221"/>
                <a:gd name="T89" fmla="*/ 119 h 187"/>
                <a:gd name="T90" fmla="*/ 69 w 221"/>
                <a:gd name="T91" fmla="*/ 120 h 187"/>
                <a:gd name="T92" fmla="*/ 36 w 221"/>
                <a:gd name="T93" fmla="*/ 123 h 187"/>
                <a:gd name="T94" fmla="*/ 153 w 221"/>
                <a:gd name="T95" fmla="*/ 92 h 187"/>
                <a:gd name="T96" fmla="*/ 35 w 221"/>
                <a:gd name="T97" fmla="*/ 118 h 187"/>
                <a:gd name="T98" fmla="*/ 93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90 w 221"/>
                <a:gd name="T105" fmla="*/ 66 h 187"/>
                <a:gd name="T106" fmla="*/ 106 w 221"/>
                <a:gd name="T107" fmla="*/ 167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4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20" y="62"/>
                  </a:cubicBezTo>
                  <a:cubicBezTo>
                    <a:pt x="217" y="62"/>
                    <a:pt x="216" y="59"/>
                    <a:pt x="216" y="57"/>
                  </a:cubicBezTo>
                  <a:cubicBezTo>
                    <a:pt x="215" y="53"/>
                    <a:pt x="215" y="49"/>
                    <a:pt x="217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7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3" y="15"/>
                    <a:pt x="134" y="7"/>
                    <a:pt x="115" y="0"/>
                  </a:cubicBezTo>
                  <a:cubicBezTo>
                    <a:pt x="114" y="0"/>
                    <a:pt x="114" y="0"/>
                    <a:pt x="113" y="0"/>
                  </a:cubicBezTo>
                  <a:cubicBezTo>
                    <a:pt x="94" y="19"/>
                    <a:pt x="76" y="39"/>
                    <a:pt x="58" y="59"/>
                  </a:cubicBezTo>
                  <a:cubicBezTo>
                    <a:pt x="41" y="77"/>
                    <a:pt x="24" y="94"/>
                    <a:pt x="8" y="113"/>
                  </a:cubicBezTo>
                  <a:cubicBezTo>
                    <a:pt x="1" y="118"/>
                    <a:pt x="0" y="134"/>
                    <a:pt x="9" y="138"/>
                  </a:cubicBezTo>
                  <a:cubicBezTo>
                    <a:pt x="14" y="142"/>
                    <a:pt x="20" y="145"/>
                    <a:pt x="25" y="147"/>
                  </a:cubicBezTo>
                  <a:cubicBezTo>
                    <a:pt x="36" y="153"/>
                    <a:pt x="46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7" y="186"/>
                  </a:cubicBezTo>
                  <a:cubicBezTo>
                    <a:pt x="107" y="186"/>
                    <a:pt x="107" y="186"/>
                    <a:pt x="107" y="186"/>
                  </a:cubicBezTo>
                  <a:cubicBezTo>
                    <a:pt x="122" y="169"/>
                    <a:pt x="138" y="153"/>
                    <a:pt x="153" y="137"/>
                  </a:cubicBezTo>
                  <a:cubicBezTo>
                    <a:pt x="173" y="116"/>
                    <a:pt x="194" y="95"/>
                    <a:pt x="213" y="73"/>
                  </a:cubicBezTo>
                  <a:cubicBezTo>
                    <a:pt x="216" y="70"/>
                    <a:pt x="220" y="67"/>
                    <a:pt x="221" y="64"/>
                  </a:cubicBezTo>
                  <a:cubicBezTo>
                    <a:pt x="221" y="63"/>
                    <a:pt x="221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6" y="160"/>
                    <a:pt x="56" y="155"/>
                  </a:cubicBezTo>
                  <a:cubicBezTo>
                    <a:pt x="45" y="150"/>
                    <a:pt x="35" y="145"/>
                    <a:pt x="24" y="140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0"/>
                    <a:pt x="8" y="128"/>
                    <a:pt x="8" y="127"/>
                  </a:cubicBezTo>
                  <a:cubicBezTo>
                    <a:pt x="22" y="135"/>
                    <a:pt x="37" y="142"/>
                    <a:pt x="52" y="149"/>
                  </a:cubicBezTo>
                  <a:cubicBezTo>
                    <a:pt x="68" y="157"/>
                    <a:pt x="85" y="164"/>
                    <a:pt x="102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2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4" y="67"/>
                    <a:pt x="149" y="64"/>
                    <a:pt x="164" y="61"/>
                  </a:cubicBezTo>
                  <a:cubicBezTo>
                    <a:pt x="172" y="59"/>
                    <a:pt x="179" y="57"/>
                    <a:pt x="187" y="55"/>
                  </a:cubicBezTo>
                  <a:cubicBezTo>
                    <a:pt x="194" y="54"/>
                    <a:pt x="201" y="52"/>
                    <a:pt x="208" y="51"/>
                  </a:cubicBezTo>
                  <a:cubicBezTo>
                    <a:pt x="206" y="52"/>
                    <a:pt x="205" y="54"/>
                    <a:pt x="203" y="56"/>
                  </a:cubicBezTo>
                  <a:cubicBezTo>
                    <a:pt x="203" y="56"/>
                    <a:pt x="202" y="56"/>
                    <a:pt x="202" y="56"/>
                  </a:cubicBezTo>
                  <a:cubicBezTo>
                    <a:pt x="202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5" y="73"/>
                  </a:cubicBezTo>
                  <a:cubicBezTo>
                    <a:pt x="85" y="79"/>
                    <a:pt x="56" y="88"/>
                    <a:pt x="27" y="96"/>
                  </a:cubicBezTo>
                  <a:cubicBezTo>
                    <a:pt x="28" y="95"/>
                    <a:pt x="28" y="94"/>
                    <a:pt x="29" y="93"/>
                  </a:cubicBezTo>
                  <a:close/>
                  <a:moveTo>
                    <a:pt x="115" y="3"/>
                  </a:moveTo>
                  <a:cubicBezTo>
                    <a:pt x="116" y="3"/>
                    <a:pt x="118" y="4"/>
                    <a:pt x="119" y="4"/>
                  </a:cubicBezTo>
                  <a:cubicBezTo>
                    <a:pt x="116" y="5"/>
                    <a:pt x="114" y="5"/>
                    <a:pt x="111" y="6"/>
                  </a:cubicBezTo>
                  <a:cubicBezTo>
                    <a:pt x="112" y="5"/>
                    <a:pt x="114" y="4"/>
                    <a:pt x="115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5" y="8"/>
                  </a:cubicBezTo>
                  <a:cubicBezTo>
                    <a:pt x="113" y="9"/>
                    <a:pt x="112" y="9"/>
                    <a:pt x="110" y="10"/>
                  </a:cubicBezTo>
                  <a:cubicBezTo>
                    <a:pt x="110" y="10"/>
                    <a:pt x="109" y="10"/>
                    <a:pt x="109" y="10"/>
                  </a:cubicBezTo>
                  <a:cubicBezTo>
                    <a:pt x="110" y="9"/>
                    <a:pt x="112" y="9"/>
                    <a:pt x="113" y="8"/>
                  </a:cubicBezTo>
                  <a:cubicBezTo>
                    <a:pt x="116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2" y="10"/>
                    <a:pt x="118" y="11"/>
                  </a:cubicBezTo>
                  <a:cubicBezTo>
                    <a:pt x="113" y="13"/>
                    <a:pt x="107" y="14"/>
                    <a:pt x="102" y="15"/>
                  </a:cubicBezTo>
                  <a:cubicBezTo>
                    <a:pt x="102" y="15"/>
                    <a:pt x="103" y="14"/>
                    <a:pt x="103" y="14"/>
                  </a:cubicBezTo>
                  <a:cubicBezTo>
                    <a:pt x="104" y="14"/>
                    <a:pt x="105" y="13"/>
                    <a:pt x="107" y="13"/>
                  </a:cubicBezTo>
                  <a:cubicBezTo>
                    <a:pt x="109" y="12"/>
                    <a:pt x="111" y="12"/>
                    <a:pt x="114" y="11"/>
                  </a:cubicBezTo>
                  <a:cubicBezTo>
                    <a:pt x="118" y="10"/>
                    <a:pt x="122" y="9"/>
                    <a:pt x="125" y="7"/>
                  </a:cubicBezTo>
                  <a:cubicBezTo>
                    <a:pt x="127" y="7"/>
                    <a:pt x="128" y="8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7" y="14"/>
                  </a:cubicBezTo>
                  <a:cubicBezTo>
                    <a:pt x="111" y="16"/>
                    <a:pt x="103" y="17"/>
                    <a:pt x="98" y="20"/>
                  </a:cubicBezTo>
                  <a:cubicBezTo>
                    <a:pt x="104" y="17"/>
                    <a:pt x="110" y="15"/>
                    <a:pt x="116" y="14"/>
                  </a:cubicBezTo>
                  <a:cubicBezTo>
                    <a:pt x="121" y="13"/>
                    <a:pt x="126" y="12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32" y="9"/>
                    <a:pt x="134" y="10"/>
                    <a:pt x="135" y="11"/>
                  </a:cubicBezTo>
                  <a:close/>
                  <a:moveTo>
                    <a:pt x="140" y="12"/>
                  </a:moveTo>
                  <a:cubicBezTo>
                    <a:pt x="137" y="13"/>
                    <a:pt x="135" y="14"/>
                    <a:pt x="133" y="14"/>
                  </a:cubicBezTo>
                  <a:cubicBezTo>
                    <a:pt x="129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7" y="24"/>
                  </a:cubicBezTo>
                  <a:cubicBezTo>
                    <a:pt x="95" y="24"/>
                    <a:pt x="94" y="25"/>
                    <a:pt x="93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4" y="24"/>
                    <a:pt x="96" y="24"/>
                    <a:pt x="97" y="23"/>
                  </a:cubicBezTo>
                  <a:cubicBezTo>
                    <a:pt x="102" y="22"/>
                    <a:pt x="107" y="21"/>
                    <a:pt x="111" y="19"/>
                  </a:cubicBezTo>
                  <a:cubicBezTo>
                    <a:pt x="120" y="16"/>
                    <a:pt x="128" y="14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8" y="12"/>
                    <a:pt x="139" y="12"/>
                    <a:pt x="140" y="12"/>
                  </a:cubicBezTo>
                  <a:close/>
                  <a:moveTo>
                    <a:pt x="151" y="17"/>
                  </a:moveTo>
                  <a:cubicBezTo>
                    <a:pt x="142" y="19"/>
                    <a:pt x="134" y="21"/>
                    <a:pt x="126" y="23"/>
                  </a:cubicBezTo>
                  <a:cubicBezTo>
                    <a:pt x="133" y="21"/>
                    <a:pt x="140" y="19"/>
                    <a:pt x="146" y="15"/>
                  </a:cubicBezTo>
                  <a:cubicBezTo>
                    <a:pt x="148" y="16"/>
                    <a:pt x="149" y="17"/>
                    <a:pt x="151" y="17"/>
                  </a:cubicBezTo>
                  <a:close/>
                  <a:moveTo>
                    <a:pt x="158" y="20"/>
                  </a:moveTo>
                  <a:cubicBezTo>
                    <a:pt x="152" y="22"/>
                    <a:pt x="146" y="24"/>
                    <a:pt x="139" y="25"/>
                  </a:cubicBezTo>
                  <a:cubicBezTo>
                    <a:pt x="132" y="27"/>
                    <a:pt x="125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3" y="37"/>
                    <a:pt x="89" y="38"/>
                    <a:pt x="86" y="39"/>
                  </a:cubicBezTo>
                  <a:cubicBezTo>
                    <a:pt x="84" y="40"/>
                    <a:pt x="80" y="40"/>
                    <a:pt x="78" y="41"/>
                  </a:cubicBezTo>
                  <a:cubicBezTo>
                    <a:pt x="78" y="41"/>
                    <a:pt x="78" y="41"/>
                    <a:pt x="78" y="40"/>
                  </a:cubicBezTo>
                  <a:cubicBezTo>
                    <a:pt x="83" y="38"/>
                    <a:pt x="89" y="36"/>
                    <a:pt x="94" y="35"/>
                  </a:cubicBezTo>
                  <a:cubicBezTo>
                    <a:pt x="101" y="33"/>
                    <a:pt x="108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1" y="22"/>
                    <a:pt x="147" y="21"/>
                    <a:pt x="152" y="18"/>
                  </a:cubicBezTo>
                  <a:cubicBezTo>
                    <a:pt x="154" y="19"/>
                    <a:pt x="156" y="19"/>
                    <a:pt x="158" y="20"/>
                  </a:cubicBezTo>
                  <a:close/>
                  <a:moveTo>
                    <a:pt x="83" y="35"/>
                  </a:moveTo>
                  <a:cubicBezTo>
                    <a:pt x="87" y="33"/>
                    <a:pt x="92" y="33"/>
                    <a:pt x="97" y="31"/>
                  </a:cubicBezTo>
                  <a:cubicBezTo>
                    <a:pt x="102" y="30"/>
                    <a:pt x="108" y="27"/>
                    <a:pt x="114" y="26"/>
                  </a:cubicBezTo>
                  <a:cubicBezTo>
                    <a:pt x="115" y="26"/>
                    <a:pt x="116" y="25"/>
                    <a:pt x="117" y="25"/>
                  </a:cubicBezTo>
                  <a:cubicBezTo>
                    <a:pt x="116" y="25"/>
                    <a:pt x="115" y="26"/>
                    <a:pt x="114" y="26"/>
                  </a:cubicBezTo>
                  <a:cubicBezTo>
                    <a:pt x="109" y="28"/>
                    <a:pt x="103" y="30"/>
                    <a:pt x="97" y="32"/>
                  </a:cubicBezTo>
                  <a:cubicBezTo>
                    <a:pt x="94" y="32"/>
                    <a:pt x="92" y="33"/>
                    <a:pt x="89" y="34"/>
                  </a:cubicBezTo>
                  <a:cubicBezTo>
                    <a:pt x="87" y="35"/>
                    <a:pt x="86" y="35"/>
                    <a:pt x="84" y="36"/>
                  </a:cubicBezTo>
                  <a:cubicBezTo>
                    <a:pt x="84" y="36"/>
                    <a:pt x="83" y="36"/>
                    <a:pt x="82" y="36"/>
                  </a:cubicBezTo>
                  <a:cubicBezTo>
                    <a:pt x="82" y="36"/>
                    <a:pt x="82" y="36"/>
                    <a:pt x="83" y="35"/>
                  </a:cubicBezTo>
                  <a:close/>
                  <a:moveTo>
                    <a:pt x="116" y="26"/>
                  </a:moveTo>
                  <a:cubicBezTo>
                    <a:pt x="123" y="24"/>
                    <a:pt x="129" y="23"/>
                    <a:pt x="136" y="21"/>
                  </a:cubicBezTo>
                  <a:cubicBezTo>
                    <a:pt x="140" y="20"/>
                    <a:pt x="143" y="20"/>
                    <a:pt x="147" y="19"/>
                  </a:cubicBezTo>
                  <a:cubicBezTo>
                    <a:pt x="148" y="19"/>
                    <a:pt x="150" y="18"/>
                    <a:pt x="151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3" y="24"/>
                    <a:pt x="120" y="27"/>
                    <a:pt x="107" y="30"/>
                  </a:cubicBezTo>
                  <a:cubicBezTo>
                    <a:pt x="103" y="31"/>
                    <a:pt x="99" y="32"/>
                    <a:pt x="95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4"/>
                    <a:pt x="144" y="14"/>
                    <a:pt x="145" y="15"/>
                  </a:cubicBezTo>
                  <a:cubicBezTo>
                    <a:pt x="136" y="17"/>
                    <a:pt x="127" y="19"/>
                    <a:pt x="118" y="21"/>
                  </a:cubicBezTo>
                  <a:cubicBezTo>
                    <a:pt x="108" y="23"/>
                    <a:pt x="100" y="27"/>
                    <a:pt x="91" y="29"/>
                  </a:cubicBezTo>
                  <a:cubicBezTo>
                    <a:pt x="90" y="30"/>
                    <a:pt x="89" y="30"/>
                    <a:pt x="88" y="30"/>
                  </a:cubicBezTo>
                  <a:cubicBezTo>
                    <a:pt x="89" y="29"/>
                    <a:pt x="91" y="29"/>
                    <a:pt x="93" y="28"/>
                  </a:cubicBezTo>
                  <a:cubicBezTo>
                    <a:pt x="95" y="27"/>
                    <a:pt x="97" y="26"/>
                    <a:pt x="99" y="26"/>
                  </a:cubicBezTo>
                  <a:cubicBezTo>
                    <a:pt x="104" y="24"/>
                    <a:pt x="110" y="23"/>
                    <a:pt x="115" y="21"/>
                  </a:cubicBezTo>
                  <a:cubicBezTo>
                    <a:pt x="123" y="19"/>
                    <a:pt x="133" y="17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2" y="6"/>
                    <a:pt x="113" y="6"/>
                    <a:pt x="115" y="6"/>
                  </a:cubicBezTo>
                  <a:cubicBezTo>
                    <a:pt x="116" y="5"/>
                    <a:pt x="118" y="5"/>
                    <a:pt x="120" y="5"/>
                  </a:cubicBezTo>
                  <a:cubicBezTo>
                    <a:pt x="121" y="5"/>
                    <a:pt x="116" y="7"/>
                    <a:pt x="116" y="7"/>
                  </a:cubicBezTo>
                  <a:cubicBezTo>
                    <a:pt x="113" y="8"/>
                    <a:pt x="110" y="9"/>
                    <a:pt x="107" y="10"/>
                  </a:cubicBezTo>
                  <a:cubicBezTo>
                    <a:pt x="108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9" y="11"/>
                    <a:pt x="113" y="10"/>
                    <a:pt x="117" y="9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2" y="8"/>
                    <a:pt x="120" y="9"/>
                    <a:pt x="119" y="9"/>
                  </a:cubicBezTo>
                  <a:cubicBezTo>
                    <a:pt x="114" y="11"/>
                    <a:pt x="109" y="11"/>
                    <a:pt x="104" y="13"/>
                  </a:cubicBezTo>
                  <a:cubicBezTo>
                    <a:pt x="104" y="13"/>
                    <a:pt x="105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6" y="12"/>
                    <a:pt x="119" y="12"/>
                    <a:pt x="121" y="11"/>
                  </a:cubicBezTo>
                  <a:cubicBezTo>
                    <a:pt x="123" y="10"/>
                    <a:pt x="124" y="10"/>
                    <a:pt x="126" y="9"/>
                  </a:cubicBezTo>
                  <a:cubicBezTo>
                    <a:pt x="126" y="9"/>
                    <a:pt x="131" y="8"/>
                    <a:pt x="128" y="9"/>
                  </a:cubicBezTo>
                  <a:cubicBezTo>
                    <a:pt x="123" y="12"/>
                    <a:pt x="117" y="13"/>
                    <a:pt x="111" y="14"/>
                  </a:cubicBezTo>
                  <a:cubicBezTo>
                    <a:pt x="107" y="15"/>
                    <a:pt x="103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7" y="20"/>
                  </a:moveTo>
                  <a:cubicBezTo>
                    <a:pt x="104" y="19"/>
                    <a:pt x="110" y="17"/>
                    <a:pt x="117" y="15"/>
                  </a:cubicBezTo>
                  <a:cubicBezTo>
                    <a:pt x="121" y="14"/>
                    <a:pt x="124" y="13"/>
                    <a:pt x="128" y="13"/>
                  </a:cubicBezTo>
                  <a:cubicBezTo>
                    <a:pt x="129" y="12"/>
                    <a:pt x="131" y="12"/>
                    <a:pt x="133" y="12"/>
                  </a:cubicBezTo>
                  <a:cubicBezTo>
                    <a:pt x="120" y="17"/>
                    <a:pt x="106" y="19"/>
                    <a:pt x="93" y="24"/>
                  </a:cubicBezTo>
                  <a:cubicBezTo>
                    <a:pt x="94" y="23"/>
                    <a:pt x="96" y="22"/>
                    <a:pt x="97" y="20"/>
                  </a:cubicBezTo>
                  <a:close/>
                  <a:moveTo>
                    <a:pt x="92" y="26"/>
                  </a:moveTo>
                  <a:cubicBezTo>
                    <a:pt x="100" y="24"/>
                    <a:pt x="107" y="21"/>
                    <a:pt x="115" y="19"/>
                  </a:cubicBezTo>
                  <a:cubicBezTo>
                    <a:pt x="119" y="18"/>
                    <a:pt x="124" y="17"/>
                    <a:pt x="128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6" y="17"/>
                  </a:cubicBezTo>
                  <a:cubicBezTo>
                    <a:pt x="121" y="19"/>
                    <a:pt x="116" y="20"/>
                    <a:pt x="111" y="22"/>
                  </a:cubicBezTo>
                  <a:cubicBezTo>
                    <a:pt x="103" y="24"/>
                    <a:pt x="96" y="26"/>
                    <a:pt x="89" y="29"/>
                  </a:cubicBezTo>
                  <a:cubicBezTo>
                    <a:pt x="90" y="28"/>
                    <a:pt x="91" y="27"/>
                    <a:pt x="92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6" y="28"/>
                    <a:pt x="100" y="27"/>
                  </a:cubicBezTo>
                  <a:cubicBezTo>
                    <a:pt x="105" y="25"/>
                    <a:pt x="111" y="23"/>
                    <a:pt x="116" y="22"/>
                  </a:cubicBezTo>
                  <a:cubicBezTo>
                    <a:pt x="122" y="21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1" y="17"/>
                    <a:pt x="139" y="18"/>
                  </a:cubicBezTo>
                  <a:cubicBezTo>
                    <a:pt x="129" y="22"/>
                    <a:pt x="118" y="24"/>
                    <a:pt x="107" y="27"/>
                  </a:cubicBezTo>
                  <a:cubicBezTo>
                    <a:pt x="102" y="29"/>
                    <a:pt x="97" y="31"/>
                    <a:pt x="92" y="32"/>
                  </a:cubicBezTo>
                  <a:cubicBezTo>
                    <a:pt x="89" y="33"/>
                    <a:pt x="86" y="33"/>
                    <a:pt x="84" y="34"/>
                  </a:cubicBezTo>
                  <a:cubicBezTo>
                    <a:pt x="85" y="33"/>
                    <a:pt x="86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6" y="36"/>
                    <a:pt x="88" y="36"/>
                  </a:cubicBezTo>
                  <a:cubicBezTo>
                    <a:pt x="85" y="37"/>
                    <a:pt x="82" y="38"/>
                    <a:pt x="79" y="39"/>
                  </a:cubicBezTo>
                  <a:cubicBezTo>
                    <a:pt x="80" y="38"/>
                    <a:pt x="81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4" y="35"/>
                    <a:pt x="117" y="32"/>
                  </a:cubicBezTo>
                  <a:cubicBezTo>
                    <a:pt x="124" y="30"/>
                    <a:pt x="131" y="28"/>
                    <a:pt x="138" y="26"/>
                  </a:cubicBezTo>
                  <a:cubicBezTo>
                    <a:pt x="145" y="25"/>
                    <a:pt x="152" y="23"/>
                    <a:pt x="159" y="21"/>
                  </a:cubicBezTo>
                  <a:cubicBezTo>
                    <a:pt x="161" y="22"/>
                    <a:pt x="163" y="22"/>
                    <a:pt x="165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9" y="32"/>
                    <a:pt x="120" y="34"/>
                  </a:cubicBezTo>
                  <a:cubicBezTo>
                    <a:pt x="112" y="36"/>
                    <a:pt x="104" y="39"/>
                    <a:pt x="95" y="41"/>
                  </a:cubicBezTo>
                  <a:cubicBezTo>
                    <a:pt x="88" y="43"/>
                    <a:pt x="80" y="44"/>
                    <a:pt x="73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80" y="30"/>
                  </a:moveTo>
                  <a:cubicBezTo>
                    <a:pt x="180" y="30"/>
                    <a:pt x="180" y="30"/>
                    <a:pt x="180" y="30"/>
                  </a:cubicBezTo>
                  <a:cubicBezTo>
                    <a:pt x="170" y="33"/>
                    <a:pt x="160" y="35"/>
                    <a:pt x="151" y="37"/>
                  </a:cubicBezTo>
                  <a:cubicBezTo>
                    <a:pt x="141" y="40"/>
                    <a:pt x="130" y="42"/>
                    <a:pt x="120" y="44"/>
                  </a:cubicBezTo>
                  <a:cubicBezTo>
                    <a:pt x="100" y="49"/>
                    <a:pt x="81" y="54"/>
                    <a:pt x="61" y="60"/>
                  </a:cubicBezTo>
                  <a:cubicBezTo>
                    <a:pt x="61" y="61"/>
                    <a:pt x="60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4" y="59"/>
                    <a:pt x="66" y="58"/>
                  </a:cubicBezTo>
                  <a:cubicBezTo>
                    <a:pt x="71" y="56"/>
                    <a:pt x="76" y="54"/>
                    <a:pt x="81" y="53"/>
                  </a:cubicBezTo>
                  <a:cubicBezTo>
                    <a:pt x="91" y="50"/>
                    <a:pt x="101" y="47"/>
                    <a:pt x="111" y="44"/>
                  </a:cubicBezTo>
                  <a:cubicBezTo>
                    <a:pt x="122" y="41"/>
                    <a:pt x="132" y="37"/>
                    <a:pt x="142" y="35"/>
                  </a:cubicBezTo>
                  <a:cubicBezTo>
                    <a:pt x="152" y="33"/>
                    <a:pt x="162" y="30"/>
                    <a:pt x="171" y="26"/>
                  </a:cubicBezTo>
                  <a:cubicBezTo>
                    <a:pt x="174" y="28"/>
                    <a:pt x="177" y="29"/>
                    <a:pt x="180" y="30"/>
                  </a:cubicBezTo>
                  <a:close/>
                  <a:moveTo>
                    <a:pt x="46" y="75"/>
                  </a:move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8" y="34"/>
                    <a:pt x="189" y="34"/>
                  </a:cubicBezTo>
                  <a:cubicBezTo>
                    <a:pt x="165" y="40"/>
                    <a:pt x="141" y="47"/>
                    <a:pt x="117" y="54"/>
                  </a:cubicBezTo>
                  <a:cubicBezTo>
                    <a:pt x="104" y="58"/>
                    <a:pt x="92" y="62"/>
                    <a:pt x="80" y="66"/>
                  </a:cubicBezTo>
                  <a:cubicBezTo>
                    <a:pt x="71" y="69"/>
                    <a:pt x="61" y="71"/>
                    <a:pt x="52" y="74"/>
                  </a:cubicBezTo>
                  <a:cubicBezTo>
                    <a:pt x="54" y="73"/>
                    <a:pt x="57" y="72"/>
                    <a:pt x="59" y="71"/>
                  </a:cubicBezTo>
                  <a:cubicBezTo>
                    <a:pt x="66" y="69"/>
                    <a:pt x="72" y="66"/>
                    <a:pt x="78" y="64"/>
                  </a:cubicBezTo>
                  <a:cubicBezTo>
                    <a:pt x="90" y="60"/>
                    <a:pt x="103" y="56"/>
                    <a:pt x="115" y="52"/>
                  </a:cubicBezTo>
                  <a:cubicBezTo>
                    <a:pt x="128" y="49"/>
                    <a:pt x="140" y="45"/>
                    <a:pt x="152" y="42"/>
                  </a:cubicBezTo>
                  <a:cubicBezTo>
                    <a:pt x="164" y="39"/>
                    <a:pt x="175" y="38"/>
                    <a:pt x="186" y="33"/>
                  </a:cubicBezTo>
                  <a:close/>
                  <a:moveTo>
                    <a:pt x="120" y="48"/>
                  </a:moveTo>
                  <a:cubicBezTo>
                    <a:pt x="109" y="52"/>
                    <a:pt x="97" y="55"/>
                    <a:pt x="86" y="58"/>
                  </a:cubicBezTo>
                  <a:cubicBezTo>
                    <a:pt x="75" y="61"/>
                    <a:pt x="64" y="65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7"/>
                    <a:pt x="53" y="67"/>
                    <a:pt x="54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6"/>
                    <a:pt x="60" y="65"/>
                    <a:pt x="62" y="64"/>
                  </a:cubicBezTo>
                  <a:cubicBezTo>
                    <a:pt x="68" y="63"/>
                    <a:pt x="74" y="61"/>
                    <a:pt x="80" y="59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4" y="45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2" y="31"/>
                    <a:pt x="183" y="32"/>
                    <a:pt x="185" y="33"/>
                  </a:cubicBezTo>
                  <a:cubicBezTo>
                    <a:pt x="163" y="37"/>
                    <a:pt x="142" y="42"/>
                    <a:pt x="120" y="48"/>
                  </a:cubicBezTo>
                  <a:close/>
                  <a:moveTo>
                    <a:pt x="116" y="40"/>
                  </a:moveTo>
                  <a:cubicBezTo>
                    <a:pt x="107" y="43"/>
                    <a:pt x="98" y="46"/>
                    <a:pt x="89" y="48"/>
                  </a:cubicBezTo>
                  <a:cubicBezTo>
                    <a:pt x="85" y="50"/>
                    <a:pt x="80" y="51"/>
                    <a:pt x="75" y="52"/>
                  </a:cubicBezTo>
                  <a:cubicBezTo>
                    <a:pt x="73" y="53"/>
                    <a:pt x="71" y="53"/>
                    <a:pt x="69" y="54"/>
                  </a:cubicBezTo>
                  <a:cubicBezTo>
                    <a:pt x="68" y="54"/>
                    <a:pt x="66" y="54"/>
                    <a:pt x="66" y="54"/>
                  </a:cubicBezTo>
                  <a:cubicBezTo>
                    <a:pt x="66" y="54"/>
                    <a:pt x="66" y="53"/>
                    <a:pt x="67" y="53"/>
                  </a:cubicBezTo>
                  <a:cubicBezTo>
                    <a:pt x="69" y="51"/>
                    <a:pt x="73" y="51"/>
                    <a:pt x="76" y="51"/>
                  </a:cubicBezTo>
                  <a:cubicBezTo>
                    <a:pt x="80" y="49"/>
                    <a:pt x="85" y="48"/>
                    <a:pt x="89" y="47"/>
                  </a:cubicBezTo>
                  <a:cubicBezTo>
                    <a:pt x="99" y="44"/>
                    <a:pt x="108" y="42"/>
                    <a:pt x="117" y="39"/>
                  </a:cubicBezTo>
                  <a:cubicBezTo>
                    <a:pt x="126" y="37"/>
                    <a:pt x="135" y="33"/>
                    <a:pt x="143" y="31"/>
                  </a:cubicBezTo>
                  <a:cubicBezTo>
                    <a:pt x="151" y="29"/>
                    <a:pt x="158" y="28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9" y="25"/>
                    <a:pt x="170" y="26"/>
                  </a:cubicBezTo>
                  <a:cubicBezTo>
                    <a:pt x="152" y="31"/>
                    <a:pt x="134" y="35"/>
                    <a:pt x="116" y="40"/>
                  </a:cubicBezTo>
                  <a:close/>
                  <a:moveTo>
                    <a:pt x="72" y="47"/>
                  </a:moveTo>
                  <a:cubicBezTo>
                    <a:pt x="80" y="45"/>
                    <a:pt x="88" y="43"/>
                    <a:pt x="96" y="42"/>
                  </a:cubicBezTo>
                  <a:cubicBezTo>
                    <a:pt x="105" y="40"/>
                    <a:pt x="113" y="37"/>
                    <a:pt x="122" y="35"/>
                  </a:cubicBezTo>
                  <a:cubicBezTo>
                    <a:pt x="131" y="32"/>
                    <a:pt x="139" y="30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59" y="24"/>
                    <a:pt x="163" y="24"/>
                    <a:pt x="163" y="24"/>
                  </a:cubicBezTo>
                  <a:cubicBezTo>
                    <a:pt x="161" y="25"/>
                    <a:pt x="159" y="26"/>
                    <a:pt x="157" y="27"/>
                  </a:cubicBezTo>
                  <a:cubicBezTo>
                    <a:pt x="149" y="29"/>
                    <a:pt x="142" y="31"/>
                    <a:pt x="135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100" y="43"/>
                    <a:pt x="91" y="45"/>
                    <a:pt x="82" y="48"/>
                  </a:cubicBezTo>
                  <a:cubicBezTo>
                    <a:pt x="78" y="49"/>
                    <a:pt x="72" y="50"/>
                    <a:pt x="68" y="52"/>
                  </a:cubicBezTo>
                  <a:cubicBezTo>
                    <a:pt x="69" y="50"/>
                    <a:pt x="70" y="49"/>
                    <a:pt x="72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1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3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2" y="29"/>
                    <a:pt x="164" y="28"/>
                  </a:cubicBezTo>
                  <a:cubicBezTo>
                    <a:pt x="165" y="28"/>
                    <a:pt x="165" y="28"/>
                    <a:pt x="165" y="28"/>
                  </a:cubicBezTo>
                  <a:cubicBezTo>
                    <a:pt x="157" y="31"/>
                    <a:pt x="148" y="33"/>
                    <a:pt x="140" y="35"/>
                  </a:cubicBezTo>
                  <a:cubicBezTo>
                    <a:pt x="130" y="37"/>
                    <a:pt x="120" y="41"/>
                    <a:pt x="109" y="44"/>
                  </a:cubicBezTo>
                  <a:cubicBezTo>
                    <a:pt x="100" y="46"/>
                    <a:pt x="90" y="49"/>
                    <a:pt x="80" y="52"/>
                  </a:cubicBezTo>
                  <a:cubicBezTo>
                    <a:pt x="74" y="54"/>
                    <a:pt x="67" y="56"/>
                    <a:pt x="61" y="59"/>
                  </a:cubicBezTo>
                  <a:cubicBezTo>
                    <a:pt x="62" y="58"/>
                    <a:pt x="64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8" y="59"/>
                    <a:pt x="77" y="56"/>
                    <a:pt x="87" y="54"/>
                  </a:cubicBezTo>
                  <a:cubicBezTo>
                    <a:pt x="97" y="51"/>
                    <a:pt x="108" y="48"/>
                    <a:pt x="119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2" y="35"/>
                    <a:pt x="167" y="34"/>
                  </a:cubicBezTo>
                  <a:cubicBezTo>
                    <a:pt x="168" y="33"/>
                    <a:pt x="170" y="33"/>
                    <a:pt x="171" y="33"/>
                  </a:cubicBezTo>
                  <a:cubicBezTo>
                    <a:pt x="151" y="39"/>
                    <a:pt x="130" y="43"/>
                    <a:pt x="109" y="49"/>
                  </a:cubicBezTo>
                  <a:cubicBezTo>
                    <a:pt x="99" y="52"/>
                    <a:pt x="88" y="56"/>
                    <a:pt x="78" y="59"/>
                  </a:cubicBezTo>
                  <a:cubicBezTo>
                    <a:pt x="72" y="61"/>
                    <a:pt x="67" y="63"/>
                    <a:pt x="62" y="64"/>
                  </a:cubicBezTo>
                  <a:cubicBezTo>
                    <a:pt x="60" y="64"/>
                    <a:pt x="57" y="65"/>
                    <a:pt x="55" y="66"/>
                  </a:cubicBezTo>
                  <a:cubicBezTo>
                    <a:pt x="56" y="65"/>
                    <a:pt x="57" y="63"/>
                    <a:pt x="58" y="62"/>
                  </a:cubicBezTo>
                  <a:close/>
                  <a:moveTo>
                    <a:pt x="52" y="69"/>
                  </a:moveTo>
                  <a:cubicBezTo>
                    <a:pt x="63" y="67"/>
                    <a:pt x="73" y="62"/>
                    <a:pt x="84" y="59"/>
                  </a:cubicBezTo>
                  <a:cubicBezTo>
                    <a:pt x="96" y="56"/>
                    <a:pt x="108" y="53"/>
                    <a:pt x="121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7" y="35"/>
                    <a:pt x="179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10" y="53"/>
                  </a:cubicBezTo>
                  <a:cubicBezTo>
                    <a:pt x="98" y="57"/>
                    <a:pt x="86" y="60"/>
                    <a:pt x="75" y="64"/>
                  </a:cubicBezTo>
                  <a:cubicBezTo>
                    <a:pt x="69" y="66"/>
                    <a:pt x="63" y="69"/>
                    <a:pt x="57" y="71"/>
                  </a:cubicBezTo>
                  <a:cubicBezTo>
                    <a:pt x="54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9"/>
                  </a:cubicBezTo>
                  <a:close/>
                  <a:moveTo>
                    <a:pt x="45" y="76"/>
                  </a:moveTo>
                  <a:cubicBezTo>
                    <a:pt x="56" y="73"/>
                    <a:pt x="67" y="71"/>
                    <a:pt x="78" y="67"/>
                  </a:cubicBezTo>
                  <a:cubicBezTo>
                    <a:pt x="91" y="63"/>
                    <a:pt x="103" y="59"/>
                    <a:pt x="115" y="55"/>
                  </a:cubicBezTo>
                  <a:cubicBezTo>
                    <a:pt x="140" y="48"/>
                    <a:pt x="165" y="41"/>
                    <a:pt x="190" y="34"/>
                  </a:cubicBezTo>
                  <a:cubicBezTo>
                    <a:pt x="191" y="35"/>
                    <a:pt x="193" y="36"/>
                    <a:pt x="194" y="37"/>
                  </a:cubicBezTo>
                  <a:cubicBezTo>
                    <a:pt x="168" y="42"/>
                    <a:pt x="142" y="50"/>
                    <a:pt x="116" y="57"/>
                  </a:cubicBezTo>
                  <a:cubicBezTo>
                    <a:pt x="103" y="61"/>
                    <a:pt x="91" y="65"/>
                    <a:pt x="78" y="69"/>
                  </a:cubicBezTo>
                  <a:cubicBezTo>
                    <a:pt x="66" y="72"/>
                    <a:pt x="54" y="75"/>
                    <a:pt x="42" y="79"/>
                  </a:cubicBezTo>
                  <a:cubicBezTo>
                    <a:pt x="43" y="78"/>
                    <a:pt x="44" y="77"/>
                    <a:pt x="45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5" y="73"/>
                    <a:pt x="76" y="70"/>
                  </a:cubicBezTo>
                  <a:cubicBezTo>
                    <a:pt x="90" y="66"/>
                    <a:pt x="103" y="62"/>
                    <a:pt x="117" y="58"/>
                  </a:cubicBezTo>
                  <a:cubicBezTo>
                    <a:pt x="142" y="50"/>
                    <a:pt x="169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7" y="38"/>
                    <a:pt x="198" y="38"/>
                    <a:pt x="199" y="39"/>
                  </a:cubicBezTo>
                  <a:cubicBezTo>
                    <a:pt x="187" y="41"/>
                    <a:pt x="174" y="43"/>
                    <a:pt x="162" y="47"/>
                  </a:cubicBezTo>
                  <a:cubicBezTo>
                    <a:pt x="148" y="51"/>
                    <a:pt x="135" y="54"/>
                    <a:pt x="121" y="58"/>
                  </a:cubicBezTo>
                  <a:cubicBezTo>
                    <a:pt x="94" y="65"/>
                    <a:pt x="67" y="73"/>
                    <a:pt x="40" y="81"/>
                  </a:cubicBezTo>
                  <a:cubicBezTo>
                    <a:pt x="40" y="81"/>
                    <a:pt x="41" y="81"/>
                    <a:pt x="41" y="80"/>
                  </a:cubicBezTo>
                  <a:close/>
                  <a:moveTo>
                    <a:pt x="208" y="43"/>
                  </a:moveTo>
                  <a:cubicBezTo>
                    <a:pt x="180" y="48"/>
                    <a:pt x="152" y="56"/>
                    <a:pt x="125" y="63"/>
                  </a:cubicBezTo>
                  <a:cubicBezTo>
                    <a:pt x="98" y="69"/>
                    <a:pt x="72" y="77"/>
                    <a:pt x="45" y="84"/>
                  </a:cubicBezTo>
                  <a:cubicBezTo>
                    <a:pt x="47" y="83"/>
                    <a:pt x="48" y="83"/>
                    <a:pt x="50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1" y="67"/>
                    <a:pt x="115" y="63"/>
                  </a:cubicBezTo>
                  <a:cubicBezTo>
                    <a:pt x="130" y="59"/>
                    <a:pt x="144" y="55"/>
                    <a:pt x="159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3" y="40"/>
                    <a:pt x="205" y="42"/>
                    <a:pt x="208" y="43"/>
                  </a:cubicBezTo>
                  <a:close/>
                  <a:moveTo>
                    <a:pt x="39" y="83"/>
                  </a:moveTo>
                  <a:cubicBezTo>
                    <a:pt x="67" y="74"/>
                    <a:pt x="95" y="65"/>
                    <a:pt x="123" y="58"/>
                  </a:cubicBezTo>
                  <a:cubicBezTo>
                    <a:pt x="137" y="55"/>
                    <a:pt x="150" y="51"/>
                    <a:pt x="164" y="47"/>
                  </a:cubicBezTo>
                  <a:cubicBezTo>
                    <a:pt x="171" y="45"/>
                    <a:pt x="177" y="44"/>
                    <a:pt x="183" y="42"/>
                  </a:cubicBezTo>
                  <a:cubicBezTo>
                    <a:pt x="187" y="42"/>
                    <a:pt x="190" y="41"/>
                    <a:pt x="194" y="41"/>
                  </a:cubicBezTo>
                  <a:cubicBezTo>
                    <a:pt x="195" y="40"/>
                    <a:pt x="197" y="40"/>
                    <a:pt x="199" y="40"/>
                  </a:cubicBezTo>
                  <a:cubicBezTo>
                    <a:pt x="199" y="40"/>
                    <a:pt x="196" y="40"/>
                    <a:pt x="195" y="40"/>
                  </a:cubicBezTo>
                  <a:cubicBezTo>
                    <a:pt x="189" y="43"/>
                    <a:pt x="183" y="44"/>
                    <a:pt x="177" y="45"/>
                  </a:cubicBezTo>
                  <a:cubicBezTo>
                    <a:pt x="169" y="47"/>
                    <a:pt x="162" y="49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5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4"/>
                    <a:pt x="39" y="83"/>
                  </a:cubicBezTo>
                  <a:close/>
                  <a:moveTo>
                    <a:pt x="35" y="87"/>
                  </a:moveTo>
                  <a:cubicBezTo>
                    <a:pt x="64" y="80"/>
                    <a:pt x="92" y="71"/>
                    <a:pt x="121" y="64"/>
                  </a:cubicBezTo>
                  <a:cubicBezTo>
                    <a:pt x="150" y="57"/>
                    <a:pt x="179" y="48"/>
                    <a:pt x="209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200" y="48"/>
                    <a:pt x="194" y="50"/>
                  </a:cubicBezTo>
                  <a:cubicBezTo>
                    <a:pt x="186" y="52"/>
                    <a:pt x="178" y="53"/>
                    <a:pt x="170" y="54"/>
                  </a:cubicBezTo>
                  <a:cubicBezTo>
                    <a:pt x="154" y="58"/>
                    <a:pt x="139" y="61"/>
                    <a:pt x="123" y="65"/>
                  </a:cubicBezTo>
                  <a:cubicBezTo>
                    <a:pt x="107" y="68"/>
                    <a:pt x="92" y="73"/>
                    <a:pt x="76" y="77"/>
                  </a:cubicBezTo>
                  <a:cubicBezTo>
                    <a:pt x="69" y="79"/>
                    <a:pt x="61" y="82"/>
                    <a:pt x="54" y="83"/>
                  </a:cubicBezTo>
                  <a:cubicBezTo>
                    <a:pt x="47" y="85"/>
                    <a:pt x="40" y="87"/>
                    <a:pt x="33" y="89"/>
                  </a:cubicBezTo>
                  <a:cubicBezTo>
                    <a:pt x="34" y="88"/>
                    <a:pt x="34" y="88"/>
                    <a:pt x="35" y="87"/>
                  </a:cubicBezTo>
                  <a:close/>
                  <a:moveTo>
                    <a:pt x="32" y="90"/>
                  </a:moveTo>
                  <a:cubicBezTo>
                    <a:pt x="39" y="88"/>
                    <a:pt x="45" y="86"/>
                    <a:pt x="52" y="84"/>
                  </a:cubicBezTo>
                  <a:cubicBezTo>
                    <a:pt x="60" y="83"/>
                    <a:pt x="67" y="80"/>
                    <a:pt x="75" y="78"/>
                  </a:cubicBezTo>
                  <a:cubicBezTo>
                    <a:pt x="90" y="74"/>
                    <a:pt x="106" y="70"/>
                    <a:pt x="121" y="66"/>
                  </a:cubicBezTo>
                  <a:cubicBezTo>
                    <a:pt x="137" y="62"/>
                    <a:pt x="153" y="59"/>
                    <a:pt x="169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2" y="47"/>
                    <a:pt x="210" y="48"/>
                    <a:pt x="209" y="50"/>
                  </a:cubicBezTo>
                  <a:cubicBezTo>
                    <a:pt x="194" y="54"/>
                    <a:pt x="180" y="56"/>
                    <a:pt x="165" y="59"/>
                  </a:cubicBezTo>
                  <a:cubicBezTo>
                    <a:pt x="151" y="63"/>
                    <a:pt x="136" y="66"/>
                    <a:pt x="121" y="69"/>
                  </a:cubicBezTo>
                  <a:cubicBezTo>
                    <a:pt x="106" y="73"/>
                    <a:pt x="91" y="77"/>
                    <a:pt x="76" y="80"/>
                  </a:cubicBezTo>
                  <a:cubicBezTo>
                    <a:pt x="61" y="84"/>
                    <a:pt x="45" y="87"/>
                    <a:pt x="30" y="92"/>
                  </a:cubicBezTo>
                  <a:cubicBezTo>
                    <a:pt x="31" y="91"/>
                    <a:pt x="31" y="91"/>
                    <a:pt x="32" y="90"/>
                  </a:cubicBezTo>
                  <a:close/>
                  <a:moveTo>
                    <a:pt x="213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50"/>
                    <a:pt x="213" y="50"/>
                    <a:pt x="213" y="51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08" y="55"/>
                    <a:pt x="204" y="60"/>
                    <a:pt x="199" y="65"/>
                  </a:cubicBezTo>
                  <a:cubicBezTo>
                    <a:pt x="190" y="75"/>
                    <a:pt x="180" y="85"/>
                    <a:pt x="170" y="96"/>
                  </a:cubicBezTo>
                  <a:cubicBezTo>
                    <a:pt x="169" y="97"/>
                    <a:pt x="168" y="98"/>
                    <a:pt x="167" y="99"/>
                  </a:cubicBezTo>
                  <a:cubicBezTo>
                    <a:pt x="182" y="83"/>
                    <a:pt x="197" y="66"/>
                    <a:pt x="213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3"/>
                    <a:pt x="150" y="82"/>
                  </a:cubicBezTo>
                  <a:cubicBezTo>
                    <a:pt x="157" y="81"/>
                    <a:pt x="165" y="79"/>
                    <a:pt x="172" y="77"/>
                  </a:cubicBezTo>
                  <a:cubicBezTo>
                    <a:pt x="177" y="75"/>
                    <a:pt x="183" y="74"/>
                    <a:pt x="189" y="72"/>
                  </a:cubicBezTo>
                  <a:cubicBezTo>
                    <a:pt x="187" y="73"/>
                    <a:pt x="186" y="75"/>
                    <a:pt x="185" y="76"/>
                  </a:cubicBezTo>
                  <a:cubicBezTo>
                    <a:pt x="179" y="77"/>
                    <a:pt x="173" y="80"/>
                    <a:pt x="166" y="81"/>
                  </a:cubicBezTo>
                  <a:cubicBezTo>
                    <a:pt x="160" y="83"/>
                    <a:pt x="153" y="85"/>
                    <a:pt x="146" y="86"/>
                  </a:cubicBezTo>
                  <a:cubicBezTo>
                    <a:pt x="139" y="88"/>
                    <a:pt x="133" y="91"/>
                    <a:pt x="126" y="92"/>
                  </a:cubicBezTo>
                  <a:cubicBezTo>
                    <a:pt x="119" y="94"/>
                    <a:pt x="111" y="96"/>
                    <a:pt x="104" y="97"/>
                  </a:cubicBezTo>
                  <a:cubicBezTo>
                    <a:pt x="90" y="100"/>
                    <a:pt x="77" y="104"/>
                    <a:pt x="63" y="108"/>
                  </a:cubicBezTo>
                  <a:cubicBezTo>
                    <a:pt x="56" y="110"/>
                    <a:pt x="50" y="112"/>
                    <a:pt x="43" y="113"/>
                  </a:cubicBezTo>
                  <a:cubicBezTo>
                    <a:pt x="36" y="114"/>
                    <a:pt x="29" y="115"/>
                    <a:pt x="22" y="117"/>
                  </a:cubicBezTo>
                  <a:cubicBezTo>
                    <a:pt x="21" y="117"/>
                    <a:pt x="22" y="117"/>
                    <a:pt x="22" y="117"/>
                  </a:cubicBezTo>
                  <a:cubicBezTo>
                    <a:pt x="35" y="114"/>
                    <a:pt x="47" y="113"/>
                    <a:pt x="60" y="110"/>
                  </a:cubicBezTo>
                  <a:cubicBezTo>
                    <a:pt x="73" y="106"/>
                    <a:pt x="87" y="102"/>
                    <a:pt x="101" y="99"/>
                  </a:cubicBezTo>
                  <a:cubicBezTo>
                    <a:pt x="114" y="96"/>
                    <a:pt x="128" y="92"/>
                    <a:pt x="141" y="88"/>
                  </a:cubicBezTo>
                  <a:cubicBezTo>
                    <a:pt x="147" y="87"/>
                    <a:pt x="154" y="86"/>
                    <a:pt x="160" y="84"/>
                  </a:cubicBezTo>
                  <a:cubicBezTo>
                    <a:pt x="165" y="83"/>
                    <a:pt x="171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9" y="88"/>
                  </a:cubicBezTo>
                  <a:cubicBezTo>
                    <a:pt x="135" y="92"/>
                    <a:pt x="121" y="95"/>
                    <a:pt x="107" y="98"/>
                  </a:cubicBezTo>
                  <a:cubicBezTo>
                    <a:pt x="93" y="102"/>
                    <a:pt x="79" y="105"/>
                    <a:pt x="65" y="108"/>
                  </a:cubicBezTo>
                  <a:cubicBezTo>
                    <a:pt x="51" y="112"/>
                    <a:pt x="37" y="115"/>
                    <a:pt x="25" y="120"/>
                  </a:cubicBezTo>
                  <a:cubicBezTo>
                    <a:pt x="23" y="119"/>
                    <a:pt x="21" y="118"/>
                    <a:pt x="19" y="117"/>
                  </a:cubicBezTo>
                  <a:cubicBezTo>
                    <a:pt x="26" y="114"/>
                    <a:pt x="33" y="113"/>
                    <a:pt x="40" y="112"/>
                  </a:cubicBezTo>
                  <a:cubicBezTo>
                    <a:pt x="47" y="110"/>
                    <a:pt x="55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6" y="91"/>
                  </a:cubicBezTo>
                  <a:cubicBezTo>
                    <a:pt x="126" y="88"/>
                    <a:pt x="137" y="86"/>
                    <a:pt x="147" y="83"/>
                  </a:cubicBezTo>
                  <a:close/>
                  <a:moveTo>
                    <a:pt x="32" y="124"/>
                  </a:moveTo>
                  <a:cubicBezTo>
                    <a:pt x="32" y="124"/>
                    <a:pt x="32" y="124"/>
                    <a:pt x="31" y="124"/>
                  </a:cubicBezTo>
                  <a:cubicBezTo>
                    <a:pt x="30" y="123"/>
                    <a:pt x="28" y="122"/>
                    <a:pt x="26" y="121"/>
                  </a:cubicBezTo>
                  <a:cubicBezTo>
                    <a:pt x="47" y="119"/>
                    <a:pt x="68" y="112"/>
                    <a:pt x="89" y="107"/>
                  </a:cubicBezTo>
                  <a:cubicBezTo>
                    <a:pt x="82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4" y="123"/>
                  </a:cubicBezTo>
                  <a:cubicBezTo>
                    <a:pt x="33" y="123"/>
                    <a:pt x="32" y="123"/>
                    <a:pt x="32" y="124"/>
                  </a:cubicBezTo>
                  <a:close/>
                  <a:moveTo>
                    <a:pt x="38" y="127"/>
                  </a:moveTo>
                  <a:cubicBezTo>
                    <a:pt x="36" y="126"/>
                    <a:pt x="35" y="125"/>
                    <a:pt x="33" y="124"/>
                  </a:cubicBezTo>
                  <a:cubicBezTo>
                    <a:pt x="43" y="123"/>
                    <a:pt x="52" y="120"/>
                    <a:pt x="62" y="118"/>
                  </a:cubicBezTo>
                  <a:cubicBezTo>
                    <a:pt x="73" y="115"/>
                    <a:pt x="85" y="112"/>
                    <a:pt x="96" y="109"/>
                  </a:cubicBezTo>
                  <a:cubicBezTo>
                    <a:pt x="113" y="104"/>
                    <a:pt x="131" y="101"/>
                    <a:pt x="149" y="97"/>
                  </a:cubicBezTo>
                  <a:cubicBezTo>
                    <a:pt x="147" y="98"/>
                    <a:pt x="144" y="99"/>
                    <a:pt x="142" y="99"/>
                  </a:cubicBezTo>
                  <a:cubicBezTo>
                    <a:pt x="131" y="102"/>
                    <a:pt x="119" y="104"/>
                    <a:pt x="108" y="107"/>
                  </a:cubicBezTo>
                  <a:cubicBezTo>
                    <a:pt x="84" y="112"/>
                    <a:pt x="62" y="121"/>
                    <a:pt x="38" y="127"/>
                  </a:cubicBezTo>
                  <a:close/>
                  <a:moveTo>
                    <a:pt x="50" y="125"/>
                  </a:moveTo>
                  <a:cubicBezTo>
                    <a:pt x="55" y="124"/>
                    <a:pt x="60" y="123"/>
                    <a:pt x="65" y="122"/>
                  </a:cubicBezTo>
                  <a:cubicBezTo>
                    <a:pt x="77" y="119"/>
                    <a:pt x="88" y="115"/>
                    <a:pt x="99" y="112"/>
                  </a:cubicBezTo>
                  <a:cubicBezTo>
                    <a:pt x="117" y="107"/>
                    <a:pt x="136" y="104"/>
                    <a:pt x="154" y="100"/>
                  </a:cubicBezTo>
                  <a:cubicBezTo>
                    <a:pt x="152" y="100"/>
                    <a:pt x="149" y="101"/>
                    <a:pt x="147" y="102"/>
                  </a:cubicBezTo>
                  <a:cubicBezTo>
                    <a:pt x="139" y="104"/>
                    <a:pt x="132" y="106"/>
                    <a:pt x="124" y="108"/>
                  </a:cubicBezTo>
                  <a:cubicBezTo>
                    <a:pt x="110" y="112"/>
                    <a:pt x="95" y="116"/>
                    <a:pt x="81" y="121"/>
                  </a:cubicBezTo>
                  <a:cubicBezTo>
                    <a:pt x="77" y="122"/>
                    <a:pt x="72" y="123"/>
                    <a:pt x="68" y="125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4" y="130"/>
                    <a:pt x="42" y="129"/>
                    <a:pt x="40" y="128"/>
                  </a:cubicBezTo>
                  <a:cubicBezTo>
                    <a:pt x="43" y="127"/>
                    <a:pt x="46" y="126"/>
                    <a:pt x="50" y="125"/>
                  </a:cubicBezTo>
                  <a:close/>
                  <a:moveTo>
                    <a:pt x="47" y="131"/>
                  </a:moveTo>
                  <a:cubicBezTo>
                    <a:pt x="48" y="130"/>
                    <a:pt x="50" y="129"/>
                    <a:pt x="52" y="129"/>
                  </a:cubicBezTo>
                  <a:cubicBezTo>
                    <a:pt x="55" y="127"/>
                    <a:pt x="59" y="127"/>
                    <a:pt x="62" y="126"/>
                  </a:cubicBezTo>
                  <a:cubicBezTo>
                    <a:pt x="61" y="126"/>
                    <a:pt x="61" y="127"/>
                    <a:pt x="60" y="127"/>
                  </a:cubicBezTo>
                  <a:cubicBezTo>
                    <a:pt x="57" y="128"/>
                    <a:pt x="53" y="129"/>
                    <a:pt x="50" y="130"/>
                  </a:cubicBezTo>
                  <a:cubicBezTo>
                    <a:pt x="49" y="130"/>
                    <a:pt x="48" y="131"/>
                    <a:pt x="47" y="131"/>
                  </a:cubicBezTo>
                  <a:cubicBezTo>
                    <a:pt x="47" y="131"/>
                    <a:pt x="47" y="131"/>
                    <a:pt x="47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8" y="125"/>
                    <a:pt x="69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77" y="124"/>
                    <a:pt x="84" y="122"/>
                    <a:pt x="92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7" y="111"/>
                    <a:pt x="137" y="110"/>
                    <a:pt x="138" y="110"/>
                  </a:cubicBezTo>
                  <a:cubicBezTo>
                    <a:pt x="111" y="119"/>
                    <a:pt x="83" y="124"/>
                    <a:pt x="56" y="134"/>
                  </a:cubicBezTo>
                  <a:cubicBezTo>
                    <a:pt x="55" y="134"/>
                    <a:pt x="55" y="134"/>
                    <a:pt x="54" y="135"/>
                  </a:cubicBezTo>
                  <a:cubicBezTo>
                    <a:pt x="52" y="134"/>
                    <a:pt x="50" y="133"/>
                    <a:pt x="48" y="131"/>
                  </a:cubicBezTo>
                  <a:cubicBezTo>
                    <a:pt x="54" y="130"/>
                    <a:pt x="59" y="128"/>
                    <a:pt x="65" y="126"/>
                  </a:cubicBezTo>
                  <a:close/>
                  <a:moveTo>
                    <a:pt x="109" y="158"/>
                  </a:moveTo>
                  <a:cubicBezTo>
                    <a:pt x="109" y="158"/>
                    <a:pt x="109" y="158"/>
                    <a:pt x="109" y="158"/>
                  </a:cubicBezTo>
                  <a:cubicBezTo>
                    <a:pt x="109" y="158"/>
                    <a:pt x="109" y="158"/>
                    <a:pt x="109" y="158"/>
                  </a:cubicBezTo>
                  <a:cubicBezTo>
                    <a:pt x="107" y="158"/>
                    <a:pt x="107" y="158"/>
                    <a:pt x="106" y="158"/>
                  </a:cubicBezTo>
                  <a:cubicBezTo>
                    <a:pt x="102" y="158"/>
                    <a:pt x="107" y="156"/>
                    <a:pt x="108" y="156"/>
                  </a:cubicBezTo>
                  <a:cubicBezTo>
                    <a:pt x="110" y="155"/>
                    <a:pt x="111" y="155"/>
                    <a:pt x="113" y="154"/>
                  </a:cubicBezTo>
                  <a:cubicBezTo>
                    <a:pt x="111" y="156"/>
                    <a:pt x="110" y="157"/>
                    <a:pt x="109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3" y="155"/>
                    <a:pt x="101" y="156"/>
                  </a:cubicBezTo>
                  <a:cubicBezTo>
                    <a:pt x="95" y="157"/>
                    <a:pt x="101" y="155"/>
                    <a:pt x="102" y="154"/>
                  </a:cubicBezTo>
                  <a:cubicBezTo>
                    <a:pt x="108" y="152"/>
                    <a:pt x="113" y="151"/>
                    <a:pt x="119" y="148"/>
                  </a:cubicBezTo>
                  <a:cubicBezTo>
                    <a:pt x="117" y="150"/>
                    <a:pt x="116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6" y="147"/>
                    <a:pt x="111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4" y="153"/>
                    <a:pt x="94" y="153"/>
                  </a:cubicBezTo>
                  <a:cubicBezTo>
                    <a:pt x="104" y="150"/>
                    <a:pt x="113" y="147"/>
                    <a:pt x="123" y="144"/>
                  </a:cubicBezTo>
                  <a:cubicBezTo>
                    <a:pt x="122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3" y="147"/>
                    <a:pt x="99" y="148"/>
                    <a:pt x="96" y="148"/>
                  </a:cubicBezTo>
                  <a:cubicBezTo>
                    <a:pt x="94" y="149"/>
                    <a:pt x="93" y="149"/>
                    <a:pt x="91" y="149"/>
                  </a:cubicBezTo>
                  <a:cubicBezTo>
                    <a:pt x="90" y="150"/>
                    <a:pt x="83" y="151"/>
                    <a:pt x="88" y="150"/>
                  </a:cubicBezTo>
                  <a:cubicBezTo>
                    <a:pt x="102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4" y="143"/>
                  </a:cubicBezTo>
                  <a:cubicBezTo>
                    <a:pt x="118" y="144"/>
                    <a:pt x="112" y="145"/>
                    <a:pt x="106" y="146"/>
                  </a:cubicBezTo>
                  <a:close/>
                  <a:moveTo>
                    <a:pt x="132" y="135"/>
                  </a:moveTo>
                  <a:cubicBezTo>
                    <a:pt x="122" y="137"/>
                    <a:pt x="112" y="139"/>
                    <a:pt x="102" y="141"/>
                  </a:cubicBezTo>
                  <a:cubicBezTo>
                    <a:pt x="97" y="143"/>
                    <a:pt x="92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2" y="144"/>
                    <a:pt x="83" y="144"/>
                  </a:cubicBezTo>
                  <a:cubicBezTo>
                    <a:pt x="93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7" y="129"/>
                  </a:cubicBezTo>
                  <a:cubicBezTo>
                    <a:pt x="135" y="131"/>
                    <a:pt x="133" y="133"/>
                    <a:pt x="132" y="135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8" y="128"/>
                  </a:cubicBezTo>
                  <a:cubicBezTo>
                    <a:pt x="126" y="131"/>
                    <a:pt x="114" y="133"/>
                    <a:pt x="102" y="136"/>
                  </a:cubicBezTo>
                  <a:cubicBezTo>
                    <a:pt x="95" y="137"/>
                    <a:pt x="89" y="139"/>
                    <a:pt x="82" y="140"/>
                  </a:cubicBezTo>
                  <a:cubicBezTo>
                    <a:pt x="79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1" y="141"/>
                  </a:cubicBezTo>
                  <a:cubicBezTo>
                    <a:pt x="72" y="140"/>
                    <a:pt x="73" y="140"/>
                    <a:pt x="74" y="140"/>
                  </a:cubicBezTo>
                  <a:cubicBezTo>
                    <a:pt x="87" y="137"/>
                    <a:pt x="99" y="134"/>
                    <a:pt x="111" y="130"/>
                  </a:cubicBezTo>
                  <a:cubicBezTo>
                    <a:pt x="122" y="128"/>
                    <a:pt x="134" y="126"/>
                    <a:pt x="144" y="121"/>
                  </a:cubicBezTo>
                  <a:cubicBezTo>
                    <a:pt x="142" y="123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5" y="120"/>
                    <a:pt x="144" y="120"/>
                    <a:pt x="144" y="120"/>
                  </a:cubicBezTo>
                  <a:cubicBezTo>
                    <a:pt x="144" y="120"/>
                    <a:pt x="143" y="120"/>
                    <a:pt x="142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6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4" y="131"/>
                  </a:cubicBezTo>
                  <a:cubicBezTo>
                    <a:pt x="96" y="132"/>
                    <a:pt x="88" y="134"/>
                    <a:pt x="80" y="135"/>
                  </a:cubicBezTo>
                  <a:cubicBezTo>
                    <a:pt x="76" y="136"/>
                    <a:pt x="73" y="136"/>
                    <a:pt x="69" y="137"/>
                  </a:cubicBezTo>
                  <a:cubicBezTo>
                    <a:pt x="69" y="137"/>
                    <a:pt x="68" y="137"/>
                    <a:pt x="68" y="137"/>
                  </a:cubicBezTo>
                  <a:cubicBezTo>
                    <a:pt x="82" y="133"/>
                    <a:pt x="95" y="128"/>
                    <a:pt x="110" y="124"/>
                  </a:cubicBezTo>
                  <a:cubicBezTo>
                    <a:pt x="116" y="122"/>
                    <a:pt x="122" y="120"/>
                    <a:pt x="128" y="118"/>
                  </a:cubicBezTo>
                  <a:cubicBezTo>
                    <a:pt x="133" y="117"/>
                    <a:pt x="137" y="116"/>
                    <a:pt x="141" y="115"/>
                  </a:cubicBezTo>
                  <a:cubicBezTo>
                    <a:pt x="145" y="114"/>
                    <a:pt x="148" y="113"/>
                    <a:pt x="151" y="112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4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6" y="115"/>
                    <a:pt x="134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20"/>
                    <a:pt x="112" y="122"/>
                    <a:pt x="103" y="124"/>
                  </a:cubicBezTo>
                  <a:cubicBezTo>
                    <a:pt x="94" y="126"/>
                    <a:pt x="85" y="128"/>
                    <a:pt x="77" y="130"/>
                  </a:cubicBezTo>
                  <a:cubicBezTo>
                    <a:pt x="73" y="131"/>
                    <a:pt x="69" y="132"/>
                    <a:pt x="64" y="133"/>
                  </a:cubicBezTo>
                  <a:cubicBezTo>
                    <a:pt x="62" y="133"/>
                    <a:pt x="60" y="134"/>
                    <a:pt x="58" y="134"/>
                  </a:cubicBezTo>
                  <a:cubicBezTo>
                    <a:pt x="53" y="135"/>
                    <a:pt x="60" y="134"/>
                    <a:pt x="61" y="133"/>
                  </a:cubicBezTo>
                  <a:cubicBezTo>
                    <a:pt x="78" y="128"/>
                    <a:pt x="95" y="124"/>
                    <a:pt x="113" y="119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9" y="104"/>
                    <a:pt x="159" y="104"/>
                    <a:pt x="159" y="104"/>
                  </a:cubicBezTo>
                  <a:cubicBezTo>
                    <a:pt x="157" y="106"/>
                    <a:pt x="156" y="108"/>
                    <a:pt x="154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2" y="127"/>
                    <a:pt x="100" y="125"/>
                  </a:cubicBezTo>
                  <a:cubicBezTo>
                    <a:pt x="105" y="124"/>
                    <a:pt x="111" y="123"/>
                    <a:pt x="116" y="121"/>
                  </a:cubicBezTo>
                  <a:cubicBezTo>
                    <a:pt x="114" y="122"/>
                    <a:pt x="112" y="123"/>
                    <a:pt x="109" y="123"/>
                  </a:cubicBezTo>
                  <a:cubicBezTo>
                    <a:pt x="101" y="126"/>
                    <a:pt x="93" y="128"/>
                    <a:pt x="85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3" y="138"/>
                    <a:pt x="62" y="138"/>
                    <a:pt x="62" y="138"/>
                  </a:cubicBezTo>
                  <a:cubicBezTo>
                    <a:pt x="62" y="138"/>
                    <a:pt x="62" y="138"/>
                    <a:pt x="61" y="138"/>
                  </a:cubicBezTo>
                  <a:cubicBezTo>
                    <a:pt x="61" y="138"/>
                    <a:pt x="61" y="138"/>
                    <a:pt x="60" y="138"/>
                  </a:cubicBezTo>
                  <a:cubicBezTo>
                    <a:pt x="59" y="137"/>
                    <a:pt x="57" y="136"/>
                    <a:pt x="55" y="135"/>
                  </a:cubicBezTo>
                  <a:cubicBezTo>
                    <a:pt x="62" y="134"/>
                    <a:pt x="69" y="133"/>
                    <a:pt x="75" y="131"/>
                  </a:cubicBezTo>
                  <a:close/>
                  <a:moveTo>
                    <a:pt x="104" y="131"/>
                  </a:moveTo>
                  <a:cubicBezTo>
                    <a:pt x="106" y="131"/>
                    <a:pt x="108" y="131"/>
                    <a:pt x="109" y="130"/>
                  </a:cubicBezTo>
                  <a:cubicBezTo>
                    <a:pt x="108" y="131"/>
                    <a:pt x="106" y="131"/>
                    <a:pt x="104" y="132"/>
                  </a:cubicBezTo>
                  <a:cubicBezTo>
                    <a:pt x="97" y="134"/>
                    <a:pt x="90" y="135"/>
                    <a:pt x="82" y="137"/>
                  </a:cubicBezTo>
                  <a:cubicBezTo>
                    <a:pt x="80" y="138"/>
                    <a:pt x="77" y="139"/>
                    <a:pt x="74" y="139"/>
                  </a:cubicBezTo>
                  <a:cubicBezTo>
                    <a:pt x="72" y="140"/>
                    <a:pt x="70" y="140"/>
                    <a:pt x="68" y="141"/>
                  </a:cubicBezTo>
                  <a:cubicBezTo>
                    <a:pt x="66" y="141"/>
                    <a:pt x="64" y="140"/>
                    <a:pt x="63" y="139"/>
                  </a:cubicBezTo>
                  <a:cubicBezTo>
                    <a:pt x="76" y="136"/>
                    <a:pt x="90" y="134"/>
                    <a:pt x="104" y="131"/>
                  </a:cubicBezTo>
                  <a:close/>
                  <a:moveTo>
                    <a:pt x="102" y="137"/>
                  </a:moveTo>
                  <a:cubicBezTo>
                    <a:pt x="113" y="134"/>
                    <a:pt x="124" y="132"/>
                    <a:pt x="135" y="129"/>
                  </a:cubicBezTo>
                  <a:cubicBezTo>
                    <a:pt x="133" y="130"/>
                    <a:pt x="131" y="130"/>
                    <a:pt x="130" y="131"/>
                  </a:cubicBezTo>
                  <a:cubicBezTo>
                    <a:pt x="127" y="132"/>
                    <a:pt x="125" y="132"/>
                    <a:pt x="123" y="133"/>
                  </a:cubicBezTo>
                  <a:cubicBezTo>
                    <a:pt x="117" y="134"/>
                    <a:pt x="112" y="135"/>
                    <a:pt x="107" y="136"/>
                  </a:cubicBezTo>
                  <a:cubicBezTo>
                    <a:pt x="101" y="137"/>
                    <a:pt x="96" y="139"/>
                    <a:pt x="90" y="141"/>
                  </a:cubicBezTo>
                  <a:cubicBezTo>
                    <a:pt x="85" y="143"/>
                    <a:pt x="80" y="143"/>
                    <a:pt x="76" y="145"/>
                  </a:cubicBezTo>
                  <a:cubicBezTo>
                    <a:pt x="74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2" y="137"/>
                  </a:cubicBezTo>
                  <a:close/>
                  <a:moveTo>
                    <a:pt x="99" y="143"/>
                  </a:moveTo>
                  <a:cubicBezTo>
                    <a:pt x="108" y="141"/>
                    <a:pt x="117" y="139"/>
                    <a:pt x="126" y="137"/>
                  </a:cubicBezTo>
                  <a:cubicBezTo>
                    <a:pt x="127" y="136"/>
                    <a:pt x="127" y="136"/>
                    <a:pt x="128" y="136"/>
                  </a:cubicBezTo>
                  <a:cubicBezTo>
                    <a:pt x="127" y="137"/>
                    <a:pt x="126" y="137"/>
                    <a:pt x="125" y="137"/>
                  </a:cubicBezTo>
                  <a:cubicBezTo>
                    <a:pt x="120" y="139"/>
                    <a:pt x="116" y="141"/>
                    <a:pt x="111" y="142"/>
                  </a:cubicBezTo>
                  <a:cubicBezTo>
                    <a:pt x="107" y="144"/>
                    <a:pt x="102" y="145"/>
                    <a:pt x="97" y="146"/>
                  </a:cubicBezTo>
                  <a:cubicBezTo>
                    <a:pt x="93" y="148"/>
                    <a:pt x="89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9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5" y="146"/>
                    <a:pt x="113" y="146"/>
                    <a:pt x="112" y="146"/>
                  </a:cubicBezTo>
                  <a:cubicBezTo>
                    <a:pt x="105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2"/>
                    <a:pt x="88" y="152"/>
                    <a:pt x="87" y="151"/>
                  </a:cubicBezTo>
                  <a:cubicBezTo>
                    <a:pt x="92" y="151"/>
                    <a:pt x="97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3" y="149"/>
                    <a:pt x="118" y="148"/>
                  </a:cubicBezTo>
                  <a:cubicBezTo>
                    <a:pt x="122" y="147"/>
                    <a:pt x="115" y="149"/>
                    <a:pt x="115" y="149"/>
                  </a:cubicBezTo>
                  <a:cubicBezTo>
                    <a:pt x="112" y="150"/>
                    <a:pt x="110" y="151"/>
                    <a:pt x="107" y="152"/>
                  </a:cubicBezTo>
                  <a:cubicBezTo>
                    <a:pt x="104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5" y="155"/>
                    <a:pt x="94" y="155"/>
                    <a:pt x="93" y="154"/>
                  </a:cubicBezTo>
                  <a:cubicBezTo>
                    <a:pt x="96" y="154"/>
                    <a:pt x="100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6" y="155"/>
                    <a:pt x="107" y="155"/>
                    <a:pt x="109" y="154"/>
                  </a:cubicBezTo>
                  <a:cubicBezTo>
                    <a:pt x="109" y="154"/>
                    <a:pt x="115" y="153"/>
                    <a:pt x="112" y="154"/>
                  </a:cubicBezTo>
                  <a:cubicBezTo>
                    <a:pt x="109" y="155"/>
                    <a:pt x="105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3" y="159"/>
                  </a:moveTo>
                  <a:cubicBezTo>
                    <a:pt x="103" y="159"/>
                    <a:pt x="107" y="159"/>
                    <a:pt x="107" y="160"/>
                  </a:cubicBezTo>
                  <a:cubicBezTo>
                    <a:pt x="107" y="160"/>
                    <a:pt x="106" y="161"/>
                    <a:pt x="106" y="161"/>
                  </a:cubicBezTo>
                  <a:cubicBezTo>
                    <a:pt x="105" y="160"/>
                    <a:pt x="104" y="160"/>
                    <a:pt x="103" y="159"/>
                  </a:cubicBezTo>
                  <a:cubicBezTo>
                    <a:pt x="103" y="159"/>
                    <a:pt x="103" y="159"/>
                    <a:pt x="103" y="159"/>
                  </a:cubicBezTo>
                  <a:close/>
                  <a:moveTo>
                    <a:pt x="161" y="103"/>
                  </a:moveTo>
                  <a:cubicBezTo>
                    <a:pt x="141" y="111"/>
                    <a:pt x="119" y="114"/>
                    <a:pt x="99" y="118"/>
                  </a:cubicBezTo>
                  <a:cubicBezTo>
                    <a:pt x="91" y="120"/>
                    <a:pt x="83" y="122"/>
                    <a:pt x="74" y="123"/>
                  </a:cubicBezTo>
                  <a:cubicBezTo>
                    <a:pt x="79" y="122"/>
                    <a:pt x="83" y="121"/>
                    <a:pt x="88" y="119"/>
                  </a:cubicBezTo>
                  <a:cubicBezTo>
                    <a:pt x="102" y="115"/>
                    <a:pt x="117" y="110"/>
                    <a:pt x="132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4" y="99"/>
                    <a:pt x="162" y="101"/>
                    <a:pt x="161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7" y="96"/>
                  </a:cubicBezTo>
                  <a:cubicBezTo>
                    <a:pt x="165" y="96"/>
                    <a:pt x="163" y="97"/>
                    <a:pt x="161" y="97"/>
                  </a:cubicBezTo>
                  <a:cubicBezTo>
                    <a:pt x="160" y="98"/>
                    <a:pt x="159" y="98"/>
                    <a:pt x="158" y="98"/>
                  </a:cubicBezTo>
                  <a:cubicBezTo>
                    <a:pt x="143" y="102"/>
                    <a:pt x="128" y="104"/>
                    <a:pt x="113" y="107"/>
                  </a:cubicBezTo>
                  <a:cubicBezTo>
                    <a:pt x="98" y="111"/>
                    <a:pt x="83" y="116"/>
                    <a:pt x="69" y="120"/>
                  </a:cubicBezTo>
                  <a:cubicBezTo>
                    <a:pt x="64" y="122"/>
                    <a:pt x="59" y="122"/>
                    <a:pt x="54" y="123"/>
                  </a:cubicBezTo>
                  <a:cubicBezTo>
                    <a:pt x="68" y="119"/>
                    <a:pt x="83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9" y="96"/>
                    <a:pt x="167" y="93"/>
                  </a:cubicBezTo>
                  <a:cubicBezTo>
                    <a:pt x="168" y="94"/>
                    <a:pt x="169" y="93"/>
                    <a:pt x="169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9" y="94"/>
                    <a:pt x="168" y="95"/>
                    <a:pt x="167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6" y="96"/>
                    <a:pt x="141" y="99"/>
                    <a:pt x="126" y="102"/>
                  </a:cubicBezTo>
                  <a:cubicBezTo>
                    <a:pt x="111" y="104"/>
                    <a:pt x="96" y="108"/>
                    <a:pt x="81" y="112"/>
                  </a:cubicBezTo>
                  <a:cubicBezTo>
                    <a:pt x="67" y="116"/>
                    <a:pt x="52" y="120"/>
                    <a:pt x="37" y="123"/>
                  </a:cubicBezTo>
                  <a:cubicBezTo>
                    <a:pt x="37" y="123"/>
                    <a:pt x="36" y="123"/>
                    <a:pt x="36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7" y="123"/>
                    <a:pt x="37" y="123"/>
                  </a:cubicBezTo>
                  <a:cubicBezTo>
                    <a:pt x="41" y="122"/>
                    <a:pt x="44" y="120"/>
                    <a:pt x="48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2"/>
                  </a:cubicBezTo>
                  <a:cubicBezTo>
                    <a:pt x="131" y="98"/>
                    <a:pt x="146" y="95"/>
                    <a:pt x="161" y="91"/>
                  </a:cubicBezTo>
                  <a:cubicBezTo>
                    <a:pt x="164" y="90"/>
                    <a:pt x="167" y="88"/>
                    <a:pt x="171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5" y="86"/>
                    <a:pt x="176" y="85"/>
                  </a:cubicBezTo>
                  <a:cubicBezTo>
                    <a:pt x="174" y="88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8" y="100"/>
                    <a:pt x="128" y="97"/>
                    <a:pt x="139" y="95"/>
                  </a:cubicBezTo>
                  <a:cubicBezTo>
                    <a:pt x="143" y="94"/>
                    <a:pt x="148" y="93"/>
                    <a:pt x="153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1" y="98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6" y="85"/>
                    <a:pt x="174" y="85"/>
                    <a:pt x="173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64" y="88"/>
                    <a:pt x="157" y="91"/>
                    <a:pt x="149" y="92"/>
                  </a:cubicBezTo>
                  <a:cubicBezTo>
                    <a:pt x="134" y="96"/>
                    <a:pt x="119" y="99"/>
                    <a:pt x="104" y="103"/>
                  </a:cubicBezTo>
                  <a:cubicBezTo>
                    <a:pt x="94" y="105"/>
                    <a:pt x="85" y="107"/>
                    <a:pt x="75" y="110"/>
                  </a:cubicBezTo>
                  <a:cubicBezTo>
                    <a:pt x="65" y="113"/>
                    <a:pt x="55" y="115"/>
                    <a:pt x="45" y="117"/>
                  </a:cubicBezTo>
                  <a:cubicBezTo>
                    <a:pt x="41" y="118"/>
                    <a:pt x="36" y="119"/>
                    <a:pt x="31" y="120"/>
                  </a:cubicBezTo>
                  <a:cubicBezTo>
                    <a:pt x="30" y="120"/>
                    <a:pt x="23" y="122"/>
                    <a:pt x="28" y="120"/>
                  </a:cubicBezTo>
                  <a:cubicBezTo>
                    <a:pt x="30" y="119"/>
                    <a:pt x="32" y="118"/>
                    <a:pt x="35" y="118"/>
                  </a:cubicBezTo>
                  <a:cubicBezTo>
                    <a:pt x="45" y="115"/>
                    <a:pt x="55" y="112"/>
                    <a:pt x="65" y="109"/>
                  </a:cubicBezTo>
                  <a:cubicBezTo>
                    <a:pt x="85" y="104"/>
                    <a:pt x="105" y="99"/>
                    <a:pt x="125" y="95"/>
                  </a:cubicBezTo>
                  <a:cubicBezTo>
                    <a:pt x="136" y="92"/>
                    <a:pt x="146" y="90"/>
                    <a:pt x="156" y="87"/>
                  </a:cubicBezTo>
                  <a:cubicBezTo>
                    <a:pt x="166" y="84"/>
                    <a:pt x="175" y="80"/>
                    <a:pt x="184" y="77"/>
                  </a:cubicBezTo>
                  <a:cubicBezTo>
                    <a:pt x="182" y="80"/>
                    <a:pt x="179" y="82"/>
                    <a:pt x="177" y="84"/>
                  </a:cubicBezTo>
                  <a:close/>
                  <a:moveTo>
                    <a:pt x="61" y="105"/>
                  </a:moveTo>
                  <a:cubicBezTo>
                    <a:pt x="54" y="107"/>
                    <a:pt x="47" y="109"/>
                    <a:pt x="40" y="111"/>
                  </a:cubicBezTo>
                  <a:cubicBezTo>
                    <a:pt x="33" y="113"/>
                    <a:pt x="26" y="113"/>
                    <a:pt x="19" y="116"/>
                  </a:cubicBezTo>
                  <a:cubicBezTo>
                    <a:pt x="19" y="117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8" y="113"/>
                    <a:pt x="23" y="111"/>
                    <a:pt x="28" y="110"/>
                  </a:cubicBezTo>
                  <a:cubicBezTo>
                    <a:pt x="36" y="107"/>
                    <a:pt x="43" y="105"/>
                    <a:pt x="51" y="103"/>
                  </a:cubicBezTo>
                  <a:cubicBezTo>
                    <a:pt x="65" y="101"/>
                    <a:pt x="79" y="98"/>
                    <a:pt x="93" y="96"/>
                  </a:cubicBezTo>
                  <a:cubicBezTo>
                    <a:pt x="82" y="99"/>
                    <a:pt x="71" y="102"/>
                    <a:pt x="61" y="105"/>
                  </a:cubicBezTo>
                  <a:close/>
                  <a:moveTo>
                    <a:pt x="58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100" y="159"/>
                    <a:pt x="104" y="163"/>
                  </a:cubicBezTo>
                  <a:cubicBezTo>
                    <a:pt x="104" y="164"/>
                    <a:pt x="104" y="164"/>
                    <a:pt x="104" y="165"/>
                  </a:cubicBezTo>
                  <a:cubicBezTo>
                    <a:pt x="98" y="163"/>
                    <a:pt x="92" y="159"/>
                    <a:pt x="87" y="157"/>
                  </a:cubicBezTo>
                  <a:cubicBezTo>
                    <a:pt x="77" y="152"/>
                    <a:pt x="67" y="147"/>
                    <a:pt x="57" y="142"/>
                  </a:cubicBezTo>
                  <a:cubicBezTo>
                    <a:pt x="51" y="139"/>
                    <a:pt x="44" y="136"/>
                    <a:pt x="38" y="133"/>
                  </a:cubicBezTo>
                  <a:cubicBezTo>
                    <a:pt x="29" y="128"/>
                    <a:pt x="20" y="122"/>
                    <a:pt x="10" y="118"/>
                  </a:cubicBezTo>
                  <a:cubicBezTo>
                    <a:pt x="10" y="118"/>
                    <a:pt x="10" y="118"/>
                    <a:pt x="10" y="118"/>
                  </a:cubicBezTo>
                  <a:cubicBezTo>
                    <a:pt x="10" y="117"/>
                    <a:pt x="11" y="117"/>
                    <a:pt x="11" y="116"/>
                  </a:cubicBezTo>
                  <a:cubicBezTo>
                    <a:pt x="26" y="124"/>
                    <a:pt x="42" y="131"/>
                    <a:pt x="58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8" y="62"/>
                    <a:pt x="197" y="62"/>
                  </a:cubicBezTo>
                  <a:cubicBezTo>
                    <a:pt x="183" y="65"/>
                    <a:pt x="168" y="68"/>
                    <a:pt x="153" y="71"/>
                  </a:cubicBezTo>
                  <a:cubicBezTo>
                    <a:pt x="137" y="74"/>
                    <a:pt x="122" y="77"/>
                    <a:pt x="107" y="80"/>
                  </a:cubicBezTo>
                  <a:cubicBezTo>
                    <a:pt x="92" y="84"/>
                    <a:pt x="76" y="88"/>
                    <a:pt x="61" y="92"/>
                  </a:cubicBezTo>
                  <a:cubicBezTo>
                    <a:pt x="54" y="94"/>
                    <a:pt x="47" y="96"/>
                    <a:pt x="40" y="98"/>
                  </a:cubicBezTo>
                  <a:cubicBezTo>
                    <a:pt x="37" y="99"/>
                    <a:pt x="34" y="100"/>
                    <a:pt x="32" y="101"/>
                  </a:cubicBezTo>
                  <a:cubicBezTo>
                    <a:pt x="41" y="97"/>
                    <a:pt x="51" y="94"/>
                    <a:pt x="61" y="91"/>
                  </a:cubicBezTo>
                  <a:cubicBezTo>
                    <a:pt x="75" y="87"/>
                    <a:pt x="90" y="83"/>
                    <a:pt x="105" y="79"/>
                  </a:cubicBezTo>
                  <a:cubicBezTo>
                    <a:pt x="120" y="75"/>
                    <a:pt x="135" y="72"/>
                    <a:pt x="150" y="69"/>
                  </a:cubicBezTo>
                  <a:cubicBezTo>
                    <a:pt x="164" y="66"/>
                    <a:pt x="178" y="64"/>
                    <a:pt x="192" y="61"/>
                  </a:cubicBezTo>
                  <a:cubicBezTo>
                    <a:pt x="195" y="60"/>
                    <a:pt x="199" y="59"/>
                    <a:pt x="202" y="57"/>
                  </a:cubicBezTo>
                  <a:cubicBezTo>
                    <a:pt x="201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4" y="81"/>
                  </a:cubicBezTo>
                  <a:cubicBezTo>
                    <a:pt x="152" y="81"/>
                    <a:pt x="150" y="82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70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30" y="108"/>
                    <a:pt x="26" y="109"/>
                    <a:pt x="23" y="111"/>
                  </a:cubicBezTo>
                  <a:cubicBezTo>
                    <a:pt x="21" y="111"/>
                    <a:pt x="20" y="112"/>
                    <a:pt x="18" y="112"/>
                  </a:cubicBezTo>
                  <a:cubicBezTo>
                    <a:pt x="16" y="113"/>
                    <a:pt x="13" y="112"/>
                    <a:pt x="12" y="113"/>
                  </a:cubicBezTo>
                  <a:cubicBezTo>
                    <a:pt x="18" y="110"/>
                    <a:pt x="25" y="108"/>
                    <a:pt x="32" y="106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6" y="91"/>
                    <a:pt x="101" y="87"/>
                  </a:cubicBezTo>
                  <a:cubicBezTo>
                    <a:pt x="130" y="80"/>
                    <a:pt x="160" y="74"/>
                    <a:pt x="190" y="66"/>
                  </a:cubicBezTo>
                  <a:cubicBezTo>
                    <a:pt x="192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4" y="139"/>
                    <a:pt x="50" y="141"/>
                    <a:pt x="57" y="145"/>
                  </a:cubicBezTo>
                  <a:cubicBezTo>
                    <a:pt x="67" y="149"/>
                    <a:pt x="76" y="154"/>
                    <a:pt x="86" y="159"/>
                  </a:cubicBezTo>
                  <a:cubicBezTo>
                    <a:pt x="92" y="162"/>
                    <a:pt x="97" y="165"/>
                    <a:pt x="103" y="167"/>
                  </a:cubicBezTo>
                  <a:cubicBezTo>
                    <a:pt x="103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3" y="147"/>
                  </a:cubicBezTo>
                  <a:cubicBezTo>
                    <a:pt x="38" y="140"/>
                    <a:pt x="22" y="133"/>
                    <a:pt x="8" y="124"/>
                  </a:cubicBezTo>
                  <a:cubicBezTo>
                    <a:pt x="8" y="123"/>
                    <a:pt x="9" y="122"/>
                    <a:pt x="9" y="121"/>
                  </a:cubicBezTo>
                  <a:close/>
                  <a:moveTo>
                    <a:pt x="106" y="167"/>
                  </a:moveTo>
                  <a:cubicBezTo>
                    <a:pt x="106" y="167"/>
                    <a:pt x="106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30" y="142"/>
                    <a:pt x="140" y="131"/>
                    <a:pt x="150" y="121"/>
                  </a:cubicBezTo>
                  <a:cubicBezTo>
                    <a:pt x="169" y="100"/>
                    <a:pt x="189" y="80"/>
                    <a:pt x="208" y="59"/>
                  </a:cubicBezTo>
                  <a:cubicBezTo>
                    <a:pt x="210" y="57"/>
                    <a:pt x="211" y="56"/>
                    <a:pt x="213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5" y="64"/>
                    <a:pt x="197" y="73"/>
                    <a:pt x="189" y="82"/>
                  </a:cubicBezTo>
                  <a:cubicBezTo>
                    <a:pt x="181" y="90"/>
                    <a:pt x="174" y="99"/>
                    <a:pt x="166" y="107"/>
                  </a:cubicBezTo>
                  <a:cubicBezTo>
                    <a:pt x="147" y="125"/>
                    <a:pt x="130" y="144"/>
                    <a:pt x="112" y="163"/>
                  </a:cubicBezTo>
                  <a:cubicBezTo>
                    <a:pt x="109" y="166"/>
                    <a:pt x="107" y="168"/>
                    <a:pt x="104" y="171"/>
                  </a:cubicBezTo>
                  <a:cubicBezTo>
                    <a:pt x="105" y="170"/>
                    <a:pt x="105" y="168"/>
                    <a:pt x="106" y="167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7" y="73"/>
                  </a:cubicBezTo>
                  <a:cubicBezTo>
                    <a:pt x="132" y="70"/>
                    <a:pt x="148" y="67"/>
                    <a:pt x="164" y="65"/>
                  </a:cubicBezTo>
                  <a:cubicBezTo>
                    <a:pt x="171" y="63"/>
                    <a:pt x="179" y="62"/>
                    <a:pt x="186" y="61"/>
                  </a:cubicBezTo>
                  <a:cubicBezTo>
                    <a:pt x="190" y="60"/>
                    <a:pt x="193" y="59"/>
                    <a:pt x="197" y="58"/>
                  </a:cubicBezTo>
                  <a:cubicBezTo>
                    <a:pt x="198" y="58"/>
                    <a:pt x="199" y="58"/>
                    <a:pt x="200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9" y="65"/>
                    <a:pt x="155" y="67"/>
                  </a:cubicBezTo>
                  <a:cubicBezTo>
                    <a:pt x="140" y="70"/>
                    <a:pt x="125" y="73"/>
                    <a:pt x="110" y="77"/>
                  </a:cubicBezTo>
                  <a:cubicBezTo>
                    <a:pt x="80" y="84"/>
                    <a:pt x="51" y="93"/>
                    <a:pt x="23" y="103"/>
                  </a:cubicBezTo>
                  <a:cubicBezTo>
                    <a:pt x="22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4" y="99"/>
                    <a:pt x="26" y="97"/>
                  </a:cubicBezTo>
                  <a:close/>
                  <a:moveTo>
                    <a:pt x="18" y="105"/>
                  </a:moveTo>
                  <a:cubicBezTo>
                    <a:pt x="48" y="97"/>
                    <a:pt x="77" y="88"/>
                    <a:pt x="107" y="81"/>
                  </a:cubicBezTo>
                  <a:cubicBezTo>
                    <a:pt x="122" y="77"/>
                    <a:pt x="138" y="75"/>
                    <a:pt x="153" y="72"/>
                  </a:cubicBezTo>
                  <a:cubicBezTo>
                    <a:pt x="160" y="70"/>
                    <a:pt x="168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8" y="72"/>
                    <a:pt x="137" y="77"/>
                    <a:pt x="108" y="85"/>
                  </a:cubicBezTo>
                  <a:cubicBezTo>
                    <a:pt x="93" y="88"/>
                    <a:pt x="78" y="92"/>
                    <a:pt x="62" y="96"/>
                  </a:cubicBezTo>
                  <a:cubicBezTo>
                    <a:pt x="48" y="100"/>
                    <a:pt x="33" y="103"/>
                    <a:pt x="20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4" y="177"/>
                  </a:moveTo>
                  <a:cubicBezTo>
                    <a:pt x="104" y="176"/>
                    <a:pt x="104" y="176"/>
                    <a:pt x="104" y="175"/>
                  </a:cubicBezTo>
                  <a:cubicBezTo>
                    <a:pt x="104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5" y="69"/>
                  </a:cubicBezTo>
                  <a:cubicBezTo>
                    <a:pt x="208" y="66"/>
                    <a:pt x="211" y="62"/>
                    <a:pt x="214" y="59"/>
                  </a:cubicBezTo>
                  <a:cubicBezTo>
                    <a:pt x="214" y="59"/>
                    <a:pt x="214" y="60"/>
                    <a:pt x="214" y="60"/>
                  </a:cubicBezTo>
                  <a:cubicBezTo>
                    <a:pt x="211" y="62"/>
                    <a:pt x="208" y="66"/>
                    <a:pt x="205" y="69"/>
                  </a:cubicBezTo>
                  <a:cubicBezTo>
                    <a:pt x="199" y="75"/>
                    <a:pt x="193" y="82"/>
                    <a:pt x="188" y="88"/>
                  </a:cubicBezTo>
                  <a:cubicBezTo>
                    <a:pt x="180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lose/>
                  <a:moveTo>
                    <a:pt x="8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5" y="125"/>
                    <a:pt x="6" y="120"/>
                    <a:pt x="8" y="117"/>
                  </a:cubicBezTo>
                  <a:close/>
                  <a:moveTo>
                    <a:pt x="27" y="145"/>
                  </a:moveTo>
                  <a:cubicBezTo>
                    <a:pt x="21" y="143"/>
                    <a:pt x="15" y="140"/>
                    <a:pt x="10" y="136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0" y="136"/>
                    <a:pt x="10" y="136"/>
                    <a:pt x="10" y="135"/>
                  </a:cubicBezTo>
                  <a:cubicBezTo>
                    <a:pt x="13" y="138"/>
                    <a:pt x="18" y="139"/>
                    <a:pt x="22" y="141"/>
                  </a:cubicBezTo>
                  <a:cubicBezTo>
                    <a:pt x="32" y="146"/>
                    <a:pt x="42" y="151"/>
                    <a:pt x="53" y="156"/>
                  </a:cubicBezTo>
                  <a:cubicBezTo>
                    <a:pt x="64" y="161"/>
                    <a:pt x="74" y="166"/>
                    <a:pt x="85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2" y="180"/>
                  </a:cubicBezTo>
                  <a:cubicBezTo>
                    <a:pt x="102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7" y="151"/>
                    <a:pt x="27" y="145"/>
                  </a:cubicBezTo>
                  <a:close/>
                  <a:moveTo>
                    <a:pt x="205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5" y="132"/>
                    <a:pt x="134" y="154"/>
                    <a:pt x="114" y="175"/>
                  </a:cubicBezTo>
                  <a:cubicBezTo>
                    <a:pt x="111" y="178"/>
                    <a:pt x="109" y="180"/>
                    <a:pt x="106" y="183"/>
                  </a:cubicBezTo>
                  <a:cubicBezTo>
                    <a:pt x="105" y="182"/>
                    <a:pt x="105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2" y="171"/>
                    <a:pt x="120" y="164"/>
                    <a:pt x="127" y="156"/>
                  </a:cubicBezTo>
                  <a:cubicBezTo>
                    <a:pt x="139" y="144"/>
                    <a:pt x="150" y="132"/>
                    <a:pt x="161" y="120"/>
                  </a:cubicBezTo>
                  <a:cubicBezTo>
                    <a:pt x="179" y="101"/>
                    <a:pt x="196" y="81"/>
                    <a:pt x="215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7" y="64"/>
                    <a:pt x="218" y="64"/>
                  </a:cubicBezTo>
                  <a:cubicBezTo>
                    <a:pt x="217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5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207"/>
            <p:cNvSpPr>
              <a:spLocks noEditPoints="1"/>
            </p:cNvSpPr>
            <p:nvPr/>
          </p:nvSpPr>
          <p:spPr bwMode="auto">
            <a:xfrm>
              <a:off x="5399088" y="2838450"/>
              <a:ext cx="1006475" cy="1255712"/>
            </a:xfrm>
            <a:custGeom>
              <a:avLst/>
              <a:gdLst>
                <a:gd name="T0" fmla="*/ 72 w 268"/>
                <a:gd name="T1" fmla="*/ 288 h 334"/>
                <a:gd name="T2" fmla="*/ 76 w 268"/>
                <a:gd name="T3" fmla="*/ 88 h 334"/>
                <a:gd name="T4" fmla="*/ 97 w 268"/>
                <a:gd name="T5" fmla="*/ 88 h 334"/>
                <a:gd name="T6" fmla="*/ 67 w 268"/>
                <a:gd name="T7" fmla="*/ 244 h 334"/>
                <a:gd name="T8" fmla="*/ 5 w 268"/>
                <a:gd name="T9" fmla="*/ 252 h 334"/>
                <a:gd name="T10" fmla="*/ 57 w 268"/>
                <a:gd name="T11" fmla="*/ 300 h 334"/>
                <a:gd name="T12" fmla="*/ 21 w 268"/>
                <a:gd name="T13" fmla="*/ 270 h 334"/>
                <a:gd name="T14" fmla="*/ 67 w 268"/>
                <a:gd name="T15" fmla="*/ 239 h 334"/>
                <a:gd name="T16" fmla="*/ 65 w 268"/>
                <a:gd name="T17" fmla="*/ 201 h 334"/>
                <a:gd name="T18" fmla="*/ 55 w 268"/>
                <a:gd name="T19" fmla="*/ 218 h 334"/>
                <a:gd name="T20" fmla="*/ 62 w 268"/>
                <a:gd name="T21" fmla="*/ 169 h 334"/>
                <a:gd name="T22" fmla="*/ 47 w 268"/>
                <a:gd name="T23" fmla="*/ 176 h 334"/>
                <a:gd name="T24" fmla="*/ 48 w 268"/>
                <a:gd name="T25" fmla="*/ 174 h 334"/>
                <a:gd name="T26" fmla="*/ 65 w 268"/>
                <a:gd name="T27" fmla="*/ 210 h 334"/>
                <a:gd name="T28" fmla="*/ 56 w 268"/>
                <a:gd name="T29" fmla="*/ 268 h 334"/>
                <a:gd name="T30" fmla="*/ 5 w 268"/>
                <a:gd name="T31" fmla="*/ 222 h 334"/>
                <a:gd name="T32" fmla="*/ 61 w 268"/>
                <a:gd name="T33" fmla="*/ 157 h 334"/>
                <a:gd name="T34" fmla="*/ 103 w 268"/>
                <a:gd name="T35" fmla="*/ 309 h 334"/>
                <a:gd name="T36" fmla="*/ 137 w 268"/>
                <a:gd name="T37" fmla="*/ 308 h 334"/>
                <a:gd name="T38" fmla="*/ 102 w 268"/>
                <a:gd name="T39" fmla="*/ 259 h 334"/>
                <a:gd name="T40" fmla="*/ 175 w 268"/>
                <a:gd name="T41" fmla="*/ 267 h 334"/>
                <a:gd name="T42" fmla="*/ 172 w 268"/>
                <a:gd name="T43" fmla="*/ 285 h 334"/>
                <a:gd name="T44" fmla="*/ 174 w 268"/>
                <a:gd name="T45" fmla="*/ 281 h 334"/>
                <a:gd name="T46" fmla="*/ 113 w 268"/>
                <a:gd name="T47" fmla="*/ 250 h 334"/>
                <a:gd name="T48" fmla="*/ 134 w 268"/>
                <a:gd name="T49" fmla="*/ 230 h 334"/>
                <a:gd name="T50" fmla="*/ 95 w 268"/>
                <a:gd name="T51" fmla="*/ 182 h 334"/>
                <a:gd name="T52" fmla="*/ 136 w 268"/>
                <a:gd name="T53" fmla="*/ 189 h 334"/>
                <a:gd name="T54" fmla="*/ 120 w 268"/>
                <a:gd name="T55" fmla="*/ 171 h 334"/>
                <a:gd name="T56" fmla="*/ 161 w 268"/>
                <a:gd name="T57" fmla="*/ 206 h 334"/>
                <a:gd name="T58" fmla="*/ 160 w 268"/>
                <a:gd name="T59" fmla="*/ 191 h 334"/>
                <a:gd name="T60" fmla="*/ 98 w 268"/>
                <a:gd name="T61" fmla="*/ 164 h 334"/>
                <a:gd name="T62" fmla="*/ 108 w 268"/>
                <a:gd name="T63" fmla="*/ 174 h 334"/>
                <a:gd name="T64" fmla="*/ 170 w 268"/>
                <a:gd name="T65" fmla="*/ 197 h 334"/>
                <a:gd name="T66" fmla="*/ 114 w 268"/>
                <a:gd name="T67" fmla="*/ 267 h 334"/>
                <a:gd name="T68" fmla="*/ 118 w 268"/>
                <a:gd name="T69" fmla="*/ 292 h 334"/>
                <a:gd name="T70" fmla="*/ 120 w 268"/>
                <a:gd name="T71" fmla="*/ 316 h 334"/>
                <a:gd name="T72" fmla="*/ 75 w 268"/>
                <a:gd name="T73" fmla="*/ 311 h 334"/>
                <a:gd name="T74" fmla="*/ 12 w 268"/>
                <a:gd name="T75" fmla="*/ 279 h 334"/>
                <a:gd name="T76" fmla="*/ 61 w 268"/>
                <a:gd name="T77" fmla="*/ 260 h 334"/>
                <a:gd name="T78" fmla="*/ 171 w 268"/>
                <a:gd name="T79" fmla="*/ 158 h 334"/>
                <a:gd name="T80" fmla="*/ 238 w 268"/>
                <a:gd name="T81" fmla="*/ 260 h 334"/>
                <a:gd name="T82" fmla="*/ 204 w 268"/>
                <a:gd name="T83" fmla="*/ 69 h 334"/>
                <a:gd name="T84" fmla="*/ 146 w 268"/>
                <a:gd name="T85" fmla="*/ 19 h 334"/>
                <a:gd name="T86" fmla="*/ 166 w 268"/>
                <a:gd name="T87" fmla="*/ 44 h 334"/>
                <a:gd name="T88" fmla="*/ 129 w 268"/>
                <a:gd name="T89" fmla="*/ 38 h 334"/>
                <a:gd name="T90" fmla="*/ 230 w 268"/>
                <a:gd name="T91" fmla="*/ 164 h 334"/>
                <a:gd name="T92" fmla="*/ 254 w 268"/>
                <a:gd name="T93" fmla="*/ 153 h 334"/>
                <a:gd name="T94" fmla="*/ 227 w 268"/>
                <a:gd name="T95" fmla="*/ 126 h 334"/>
                <a:gd name="T96" fmla="*/ 246 w 268"/>
                <a:gd name="T97" fmla="*/ 163 h 334"/>
                <a:gd name="T98" fmla="*/ 236 w 268"/>
                <a:gd name="T99" fmla="*/ 106 h 334"/>
                <a:gd name="T100" fmla="*/ 229 w 268"/>
                <a:gd name="T101" fmla="*/ 84 h 334"/>
                <a:gd name="T102" fmla="*/ 245 w 268"/>
                <a:gd name="T103" fmla="*/ 123 h 334"/>
                <a:gd name="T104" fmla="*/ 242 w 268"/>
                <a:gd name="T105" fmla="*/ 141 h 334"/>
                <a:gd name="T106" fmla="*/ 231 w 268"/>
                <a:gd name="T107" fmla="*/ 173 h 334"/>
                <a:gd name="T108" fmla="*/ 245 w 268"/>
                <a:gd name="T109" fmla="*/ 201 h 334"/>
                <a:gd name="T110" fmla="*/ 248 w 268"/>
                <a:gd name="T111" fmla="*/ 215 h 334"/>
                <a:gd name="T112" fmla="*/ 232 w 268"/>
                <a:gd name="T113" fmla="*/ 179 h 334"/>
                <a:gd name="T114" fmla="*/ 246 w 268"/>
                <a:gd name="T115" fmla="*/ 197 h 334"/>
                <a:gd name="T116" fmla="*/ 237 w 268"/>
                <a:gd name="T117" fmla="*/ 232 h 334"/>
                <a:gd name="T118" fmla="*/ 236 w 268"/>
                <a:gd name="T119" fmla="*/ 254 h 334"/>
                <a:gd name="T120" fmla="*/ 120 w 268"/>
                <a:gd name="T121" fmla="*/ 33 h 334"/>
                <a:gd name="T122" fmla="*/ 257 w 268"/>
                <a:gd name="T123" fmla="*/ 263 h 334"/>
                <a:gd name="T124" fmla="*/ 219 w 268"/>
                <a:gd name="T125" fmla="*/ 28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4">
                  <a:moveTo>
                    <a:pt x="4" y="204"/>
                  </a:moveTo>
                  <a:cubicBezTo>
                    <a:pt x="3" y="219"/>
                    <a:pt x="0" y="235"/>
                    <a:pt x="2" y="250"/>
                  </a:cubicBezTo>
                  <a:cubicBezTo>
                    <a:pt x="3" y="261"/>
                    <a:pt x="6" y="272"/>
                    <a:pt x="10" y="283"/>
                  </a:cubicBezTo>
                  <a:cubicBezTo>
                    <a:pt x="18" y="302"/>
                    <a:pt x="33" y="321"/>
                    <a:pt x="53" y="329"/>
                  </a:cubicBezTo>
                  <a:cubicBezTo>
                    <a:pt x="67" y="334"/>
                    <a:pt x="81" y="331"/>
                    <a:pt x="95" y="330"/>
                  </a:cubicBezTo>
                  <a:cubicBezTo>
                    <a:pt x="109" y="329"/>
                    <a:pt x="124" y="330"/>
                    <a:pt x="138" y="329"/>
                  </a:cubicBezTo>
                  <a:cubicBezTo>
                    <a:pt x="159" y="329"/>
                    <a:pt x="181" y="327"/>
                    <a:pt x="198" y="315"/>
                  </a:cubicBezTo>
                  <a:cubicBezTo>
                    <a:pt x="207" y="309"/>
                    <a:pt x="213" y="301"/>
                    <a:pt x="219" y="292"/>
                  </a:cubicBezTo>
                  <a:cubicBezTo>
                    <a:pt x="219" y="292"/>
                    <a:pt x="219" y="291"/>
                    <a:pt x="220" y="291"/>
                  </a:cubicBezTo>
                  <a:cubicBezTo>
                    <a:pt x="220" y="291"/>
                    <a:pt x="220" y="291"/>
                    <a:pt x="220" y="290"/>
                  </a:cubicBezTo>
                  <a:cubicBezTo>
                    <a:pt x="226" y="284"/>
                    <a:pt x="236" y="290"/>
                    <a:pt x="243" y="287"/>
                  </a:cubicBezTo>
                  <a:cubicBezTo>
                    <a:pt x="250" y="284"/>
                    <a:pt x="253" y="276"/>
                    <a:pt x="255" y="269"/>
                  </a:cubicBezTo>
                  <a:cubicBezTo>
                    <a:pt x="255" y="269"/>
                    <a:pt x="255" y="269"/>
                    <a:pt x="255" y="268"/>
                  </a:cubicBezTo>
                  <a:cubicBezTo>
                    <a:pt x="260" y="266"/>
                    <a:pt x="265" y="262"/>
                    <a:pt x="267" y="257"/>
                  </a:cubicBezTo>
                  <a:cubicBezTo>
                    <a:pt x="268" y="251"/>
                    <a:pt x="268" y="244"/>
                    <a:pt x="266" y="238"/>
                  </a:cubicBezTo>
                  <a:cubicBezTo>
                    <a:pt x="265" y="231"/>
                    <a:pt x="263" y="224"/>
                    <a:pt x="263" y="216"/>
                  </a:cubicBezTo>
                  <a:cubicBezTo>
                    <a:pt x="263" y="201"/>
                    <a:pt x="263" y="187"/>
                    <a:pt x="260" y="172"/>
                  </a:cubicBezTo>
                  <a:cubicBezTo>
                    <a:pt x="258" y="157"/>
                    <a:pt x="254" y="142"/>
                    <a:pt x="250" y="127"/>
                  </a:cubicBezTo>
                  <a:cubicBezTo>
                    <a:pt x="246" y="113"/>
                    <a:pt x="242" y="99"/>
                    <a:pt x="236" y="86"/>
                  </a:cubicBezTo>
                  <a:cubicBezTo>
                    <a:pt x="232" y="75"/>
                    <a:pt x="225" y="65"/>
                    <a:pt x="216" y="59"/>
                  </a:cubicBezTo>
                  <a:cubicBezTo>
                    <a:pt x="204" y="52"/>
                    <a:pt x="192" y="49"/>
                    <a:pt x="178" y="47"/>
                  </a:cubicBezTo>
                  <a:cubicBezTo>
                    <a:pt x="178" y="47"/>
                    <a:pt x="178" y="47"/>
                    <a:pt x="178" y="47"/>
                  </a:cubicBezTo>
                  <a:cubicBezTo>
                    <a:pt x="179" y="41"/>
                    <a:pt x="180" y="35"/>
                    <a:pt x="177" y="30"/>
                  </a:cubicBezTo>
                  <a:cubicBezTo>
                    <a:pt x="175" y="24"/>
                    <a:pt x="171" y="19"/>
                    <a:pt x="168" y="14"/>
                  </a:cubicBezTo>
                  <a:cubicBezTo>
                    <a:pt x="165" y="8"/>
                    <a:pt x="158" y="0"/>
                    <a:pt x="150" y="6"/>
                  </a:cubicBezTo>
                  <a:cubicBezTo>
                    <a:pt x="144" y="10"/>
                    <a:pt x="144" y="23"/>
                    <a:pt x="136" y="24"/>
                  </a:cubicBezTo>
                  <a:cubicBezTo>
                    <a:pt x="130" y="26"/>
                    <a:pt x="124" y="25"/>
                    <a:pt x="120" y="29"/>
                  </a:cubicBezTo>
                  <a:cubicBezTo>
                    <a:pt x="116" y="33"/>
                    <a:pt x="116" y="38"/>
                    <a:pt x="115" y="42"/>
                  </a:cubicBezTo>
                  <a:cubicBezTo>
                    <a:pt x="96" y="46"/>
                    <a:pt x="78" y="56"/>
                    <a:pt x="62" y="68"/>
                  </a:cubicBezTo>
                  <a:cubicBezTo>
                    <a:pt x="45" y="82"/>
                    <a:pt x="30" y="98"/>
                    <a:pt x="21" y="118"/>
                  </a:cubicBezTo>
                  <a:cubicBezTo>
                    <a:pt x="20" y="118"/>
                    <a:pt x="20" y="118"/>
                    <a:pt x="20" y="119"/>
                  </a:cubicBezTo>
                  <a:cubicBezTo>
                    <a:pt x="19" y="121"/>
                    <a:pt x="18" y="124"/>
                    <a:pt x="17" y="127"/>
                  </a:cubicBezTo>
                  <a:cubicBezTo>
                    <a:pt x="12" y="139"/>
                    <a:pt x="9" y="151"/>
                    <a:pt x="8" y="164"/>
                  </a:cubicBezTo>
                  <a:cubicBezTo>
                    <a:pt x="7" y="166"/>
                    <a:pt x="7" y="167"/>
                    <a:pt x="7" y="169"/>
                  </a:cubicBezTo>
                  <a:cubicBezTo>
                    <a:pt x="7" y="169"/>
                    <a:pt x="7" y="170"/>
                    <a:pt x="7" y="170"/>
                  </a:cubicBezTo>
                  <a:cubicBezTo>
                    <a:pt x="6" y="181"/>
                    <a:pt x="6" y="193"/>
                    <a:pt x="4" y="204"/>
                  </a:cubicBezTo>
                  <a:close/>
                  <a:moveTo>
                    <a:pt x="7" y="262"/>
                  </a:moveTo>
                  <a:cubicBezTo>
                    <a:pt x="11" y="265"/>
                    <a:pt x="17" y="267"/>
                    <a:pt x="22" y="269"/>
                  </a:cubicBezTo>
                  <a:cubicBezTo>
                    <a:pt x="27" y="272"/>
                    <a:pt x="32" y="273"/>
                    <a:pt x="38" y="275"/>
                  </a:cubicBezTo>
                  <a:cubicBezTo>
                    <a:pt x="44" y="276"/>
                    <a:pt x="51" y="278"/>
                    <a:pt x="57" y="280"/>
                  </a:cubicBezTo>
                  <a:cubicBezTo>
                    <a:pt x="62" y="282"/>
                    <a:pt x="66" y="284"/>
                    <a:pt x="71" y="285"/>
                  </a:cubicBezTo>
                  <a:cubicBezTo>
                    <a:pt x="72" y="286"/>
                    <a:pt x="72" y="287"/>
                    <a:pt x="72" y="288"/>
                  </a:cubicBezTo>
                  <a:cubicBezTo>
                    <a:pt x="68" y="286"/>
                    <a:pt x="63" y="285"/>
                    <a:pt x="59" y="283"/>
                  </a:cubicBezTo>
                  <a:cubicBezTo>
                    <a:pt x="53" y="281"/>
                    <a:pt x="47" y="279"/>
                    <a:pt x="41" y="277"/>
                  </a:cubicBezTo>
                  <a:cubicBezTo>
                    <a:pt x="35" y="274"/>
                    <a:pt x="29" y="272"/>
                    <a:pt x="23" y="270"/>
                  </a:cubicBezTo>
                  <a:cubicBezTo>
                    <a:pt x="18" y="268"/>
                    <a:pt x="12" y="265"/>
                    <a:pt x="7" y="263"/>
                  </a:cubicBezTo>
                  <a:cubicBezTo>
                    <a:pt x="7" y="263"/>
                    <a:pt x="7" y="263"/>
                    <a:pt x="7" y="264"/>
                  </a:cubicBezTo>
                  <a:cubicBezTo>
                    <a:pt x="7" y="263"/>
                    <a:pt x="7" y="263"/>
                    <a:pt x="7" y="262"/>
                  </a:cubicBezTo>
                  <a:close/>
                  <a:moveTo>
                    <a:pt x="7" y="264"/>
                  </a:moveTo>
                  <a:cubicBezTo>
                    <a:pt x="9" y="267"/>
                    <a:pt x="13" y="268"/>
                    <a:pt x="16" y="270"/>
                  </a:cubicBezTo>
                  <a:cubicBezTo>
                    <a:pt x="21" y="272"/>
                    <a:pt x="26" y="274"/>
                    <a:pt x="31" y="276"/>
                  </a:cubicBezTo>
                  <a:cubicBezTo>
                    <a:pt x="37" y="278"/>
                    <a:pt x="43" y="281"/>
                    <a:pt x="49" y="283"/>
                  </a:cubicBezTo>
                  <a:cubicBezTo>
                    <a:pt x="55" y="285"/>
                    <a:pt x="62" y="287"/>
                    <a:pt x="67" y="290"/>
                  </a:cubicBezTo>
                  <a:cubicBezTo>
                    <a:pt x="69" y="290"/>
                    <a:pt x="70" y="291"/>
                    <a:pt x="72" y="292"/>
                  </a:cubicBezTo>
                  <a:cubicBezTo>
                    <a:pt x="71" y="291"/>
                    <a:pt x="69" y="291"/>
                    <a:pt x="68" y="291"/>
                  </a:cubicBezTo>
                  <a:cubicBezTo>
                    <a:pt x="65" y="290"/>
                    <a:pt x="63" y="289"/>
                    <a:pt x="60" y="288"/>
                  </a:cubicBezTo>
                  <a:cubicBezTo>
                    <a:pt x="54" y="285"/>
                    <a:pt x="48" y="284"/>
                    <a:pt x="42" y="282"/>
                  </a:cubicBezTo>
                  <a:cubicBezTo>
                    <a:pt x="36" y="280"/>
                    <a:pt x="30" y="277"/>
                    <a:pt x="24" y="275"/>
                  </a:cubicBezTo>
                  <a:cubicBezTo>
                    <a:pt x="19" y="273"/>
                    <a:pt x="13" y="272"/>
                    <a:pt x="9" y="269"/>
                  </a:cubicBezTo>
                  <a:cubicBezTo>
                    <a:pt x="9" y="269"/>
                    <a:pt x="8" y="269"/>
                    <a:pt x="8" y="269"/>
                  </a:cubicBezTo>
                  <a:cubicBezTo>
                    <a:pt x="8" y="267"/>
                    <a:pt x="7" y="266"/>
                    <a:pt x="7" y="264"/>
                  </a:cubicBezTo>
                  <a:close/>
                  <a:moveTo>
                    <a:pt x="65" y="92"/>
                  </a:moveTo>
                  <a:cubicBezTo>
                    <a:pt x="64" y="92"/>
                    <a:pt x="64" y="92"/>
                    <a:pt x="64" y="93"/>
                  </a:cubicBezTo>
                  <a:cubicBezTo>
                    <a:pt x="61" y="93"/>
                    <a:pt x="59" y="94"/>
                    <a:pt x="57" y="95"/>
                  </a:cubicBezTo>
                  <a:cubicBezTo>
                    <a:pt x="59" y="94"/>
                    <a:pt x="62" y="93"/>
                    <a:pt x="64" y="92"/>
                  </a:cubicBezTo>
                  <a:cubicBezTo>
                    <a:pt x="64" y="92"/>
                    <a:pt x="65" y="92"/>
                    <a:pt x="65" y="92"/>
                  </a:cubicBezTo>
                  <a:close/>
                  <a:moveTo>
                    <a:pt x="67" y="91"/>
                  </a:moveTo>
                  <a:cubicBezTo>
                    <a:pt x="67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1"/>
                    <a:pt x="68" y="91"/>
                    <a:pt x="68" y="91"/>
                  </a:cubicBezTo>
                  <a:cubicBezTo>
                    <a:pt x="68" y="91"/>
                    <a:pt x="67" y="91"/>
                    <a:pt x="67" y="92"/>
                  </a:cubicBezTo>
                  <a:cubicBezTo>
                    <a:pt x="67" y="91"/>
                    <a:pt x="67" y="91"/>
                    <a:pt x="67" y="91"/>
                  </a:cubicBezTo>
                  <a:close/>
                  <a:moveTo>
                    <a:pt x="71" y="90"/>
                  </a:moveTo>
                  <a:cubicBezTo>
                    <a:pt x="71" y="90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90"/>
                  </a:cubicBezTo>
                  <a:cubicBezTo>
                    <a:pt x="71" y="90"/>
                    <a:pt x="72" y="90"/>
                    <a:pt x="72" y="90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1" y="90"/>
                    <a:pt x="71" y="90"/>
                    <a:pt x="71" y="90"/>
                  </a:cubicBezTo>
                  <a:close/>
                  <a:moveTo>
                    <a:pt x="74" y="90"/>
                  </a:moveTo>
                  <a:cubicBezTo>
                    <a:pt x="74" y="89"/>
                    <a:pt x="74" y="89"/>
                    <a:pt x="74" y="88"/>
                  </a:cubicBezTo>
                  <a:cubicBezTo>
                    <a:pt x="75" y="88"/>
                    <a:pt x="76" y="88"/>
                    <a:pt x="76" y="88"/>
                  </a:cubicBezTo>
                  <a:cubicBezTo>
                    <a:pt x="76" y="88"/>
                    <a:pt x="76" y="89"/>
                    <a:pt x="76" y="89"/>
                  </a:cubicBezTo>
                  <a:cubicBezTo>
                    <a:pt x="76" y="89"/>
                    <a:pt x="75" y="89"/>
                    <a:pt x="74" y="90"/>
                  </a:cubicBezTo>
                  <a:cubicBezTo>
                    <a:pt x="74" y="90"/>
                    <a:pt x="74" y="90"/>
                    <a:pt x="74" y="90"/>
                  </a:cubicBezTo>
                  <a:close/>
                  <a:moveTo>
                    <a:pt x="79" y="88"/>
                  </a:moveTo>
                  <a:cubicBezTo>
                    <a:pt x="80" y="88"/>
                    <a:pt x="80" y="87"/>
                    <a:pt x="81" y="87"/>
                  </a:cubicBezTo>
                  <a:cubicBezTo>
                    <a:pt x="81" y="88"/>
                    <a:pt x="81" y="88"/>
                    <a:pt x="81" y="89"/>
                  </a:cubicBezTo>
                  <a:cubicBezTo>
                    <a:pt x="80" y="89"/>
                    <a:pt x="80" y="89"/>
                    <a:pt x="79" y="89"/>
                  </a:cubicBezTo>
                  <a:cubicBezTo>
                    <a:pt x="79" y="88"/>
                    <a:pt x="79" y="88"/>
                    <a:pt x="79" y="88"/>
                  </a:cubicBezTo>
                  <a:close/>
                  <a:moveTo>
                    <a:pt x="85" y="87"/>
                  </a:moveTo>
                  <a:cubicBezTo>
                    <a:pt x="85" y="88"/>
                    <a:pt x="85" y="88"/>
                    <a:pt x="85" y="88"/>
                  </a:cubicBezTo>
                  <a:cubicBezTo>
                    <a:pt x="85" y="88"/>
                    <a:pt x="84" y="88"/>
                    <a:pt x="84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4" y="88"/>
                    <a:pt x="84" y="87"/>
                    <a:pt x="84" y="87"/>
                  </a:cubicBezTo>
                  <a:cubicBezTo>
                    <a:pt x="84" y="87"/>
                    <a:pt x="85" y="87"/>
                    <a:pt x="85" y="87"/>
                  </a:cubicBezTo>
                  <a:close/>
                  <a:moveTo>
                    <a:pt x="89" y="87"/>
                  </a:moveTo>
                  <a:cubicBezTo>
                    <a:pt x="89" y="87"/>
                    <a:pt x="89" y="87"/>
                    <a:pt x="89" y="87"/>
                  </a:cubicBezTo>
                  <a:cubicBezTo>
                    <a:pt x="89" y="87"/>
                    <a:pt x="89" y="87"/>
                    <a:pt x="89" y="87"/>
                  </a:cubicBezTo>
                  <a:cubicBezTo>
                    <a:pt x="89" y="87"/>
                    <a:pt x="89" y="87"/>
                    <a:pt x="89" y="88"/>
                  </a:cubicBezTo>
                  <a:cubicBezTo>
                    <a:pt x="89" y="88"/>
                    <a:pt x="89" y="88"/>
                    <a:pt x="89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88"/>
                    <a:pt x="88" y="87"/>
                    <a:pt x="88" y="88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9" y="87"/>
                    <a:pt x="89" y="87"/>
                  </a:cubicBezTo>
                  <a:close/>
                  <a:moveTo>
                    <a:pt x="93" y="88"/>
                  </a:moveTo>
                  <a:cubicBezTo>
                    <a:pt x="93" y="88"/>
                    <a:pt x="93" y="88"/>
                    <a:pt x="93" y="88"/>
                  </a:cubicBezTo>
                  <a:cubicBezTo>
                    <a:pt x="93" y="88"/>
                    <a:pt x="92" y="88"/>
                    <a:pt x="92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92" y="88"/>
                    <a:pt x="93" y="88"/>
                    <a:pt x="93" y="88"/>
                  </a:cubicBezTo>
                  <a:close/>
                  <a:moveTo>
                    <a:pt x="97" y="88"/>
                  </a:moveTo>
                  <a:cubicBezTo>
                    <a:pt x="97" y="88"/>
                    <a:pt x="97" y="89"/>
                    <a:pt x="97" y="89"/>
                  </a:cubicBezTo>
                  <a:cubicBezTo>
                    <a:pt x="97" y="89"/>
                    <a:pt x="96" y="89"/>
                    <a:pt x="96" y="89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8"/>
                    <a:pt x="97" y="88"/>
                    <a:pt x="97" y="88"/>
                  </a:cubicBezTo>
                  <a:close/>
                  <a:moveTo>
                    <a:pt x="103" y="109"/>
                  </a:moveTo>
                  <a:cubicBezTo>
                    <a:pt x="103" y="110"/>
                    <a:pt x="102" y="116"/>
                    <a:pt x="100" y="113"/>
                  </a:cubicBezTo>
                  <a:cubicBezTo>
                    <a:pt x="97" y="110"/>
                    <a:pt x="98" y="105"/>
                    <a:pt x="99" y="101"/>
                  </a:cubicBezTo>
                  <a:cubicBezTo>
                    <a:pt x="99" y="99"/>
                    <a:pt x="100" y="96"/>
                    <a:pt x="100" y="94"/>
                  </a:cubicBezTo>
                  <a:cubicBezTo>
                    <a:pt x="101" y="96"/>
                    <a:pt x="102" y="99"/>
                    <a:pt x="102" y="101"/>
                  </a:cubicBezTo>
                  <a:cubicBezTo>
                    <a:pt x="103" y="104"/>
                    <a:pt x="103" y="107"/>
                    <a:pt x="103" y="109"/>
                  </a:cubicBezTo>
                  <a:close/>
                  <a:moveTo>
                    <a:pt x="94" y="103"/>
                  </a:moveTo>
                  <a:cubicBezTo>
                    <a:pt x="93" y="105"/>
                    <a:pt x="90" y="114"/>
                    <a:pt x="86" y="113"/>
                  </a:cubicBezTo>
                  <a:cubicBezTo>
                    <a:pt x="84" y="113"/>
                    <a:pt x="81" y="110"/>
                    <a:pt x="82" y="108"/>
                  </a:cubicBezTo>
                  <a:cubicBezTo>
                    <a:pt x="83" y="105"/>
                    <a:pt x="85" y="103"/>
                    <a:pt x="87" y="101"/>
                  </a:cubicBezTo>
                  <a:cubicBezTo>
                    <a:pt x="90" y="98"/>
                    <a:pt x="93" y="95"/>
                    <a:pt x="97" y="93"/>
                  </a:cubicBezTo>
                  <a:cubicBezTo>
                    <a:pt x="96" y="97"/>
                    <a:pt x="95" y="100"/>
                    <a:pt x="94" y="103"/>
                  </a:cubicBezTo>
                  <a:close/>
                  <a:moveTo>
                    <a:pt x="97" y="85"/>
                  </a:moveTo>
                  <a:cubicBezTo>
                    <a:pt x="97" y="85"/>
                    <a:pt x="97" y="85"/>
                    <a:pt x="98" y="85"/>
                  </a:cubicBezTo>
                  <a:cubicBezTo>
                    <a:pt x="99" y="85"/>
                    <a:pt x="100" y="85"/>
                    <a:pt x="100" y="86"/>
                  </a:cubicBezTo>
                  <a:cubicBezTo>
                    <a:pt x="99" y="85"/>
                    <a:pt x="98" y="85"/>
                    <a:pt x="97" y="85"/>
                  </a:cubicBezTo>
                  <a:close/>
                  <a:moveTo>
                    <a:pt x="108" y="91"/>
                  </a:moveTo>
                  <a:cubicBezTo>
                    <a:pt x="107" y="91"/>
                    <a:pt x="105" y="90"/>
                    <a:pt x="103" y="90"/>
                  </a:cubicBezTo>
                  <a:cubicBezTo>
                    <a:pt x="103" y="90"/>
                    <a:pt x="103" y="90"/>
                    <a:pt x="103" y="90"/>
                  </a:cubicBezTo>
                  <a:cubicBezTo>
                    <a:pt x="105" y="90"/>
                    <a:pt x="107" y="91"/>
                    <a:pt x="108" y="91"/>
                  </a:cubicBezTo>
                  <a:close/>
                  <a:moveTo>
                    <a:pt x="135" y="165"/>
                  </a:moveTo>
                  <a:cubicBezTo>
                    <a:pt x="135" y="165"/>
                    <a:pt x="135" y="166"/>
                    <a:pt x="135" y="166"/>
                  </a:cubicBezTo>
                  <a:cubicBezTo>
                    <a:pt x="135" y="166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4"/>
                  </a:cubicBezTo>
                  <a:cubicBezTo>
                    <a:pt x="134" y="164"/>
                    <a:pt x="135" y="164"/>
                    <a:pt x="135" y="165"/>
                  </a:cubicBezTo>
                  <a:close/>
                  <a:moveTo>
                    <a:pt x="7" y="212"/>
                  </a:moveTo>
                  <a:cubicBezTo>
                    <a:pt x="14" y="218"/>
                    <a:pt x="25" y="222"/>
                    <a:pt x="34" y="226"/>
                  </a:cubicBezTo>
                  <a:cubicBezTo>
                    <a:pt x="39" y="229"/>
                    <a:pt x="44" y="231"/>
                    <a:pt x="50" y="234"/>
                  </a:cubicBezTo>
                  <a:cubicBezTo>
                    <a:pt x="55" y="236"/>
                    <a:pt x="59" y="239"/>
                    <a:pt x="64" y="241"/>
                  </a:cubicBezTo>
                  <a:cubicBezTo>
                    <a:pt x="65" y="242"/>
                    <a:pt x="66" y="242"/>
                    <a:pt x="67" y="243"/>
                  </a:cubicBezTo>
                  <a:cubicBezTo>
                    <a:pt x="65" y="242"/>
                    <a:pt x="64" y="242"/>
                    <a:pt x="62" y="241"/>
                  </a:cubicBezTo>
                  <a:cubicBezTo>
                    <a:pt x="60" y="240"/>
                    <a:pt x="57" y="238"/>
                    <a:pt x="55" y="237"/>
                  </a:cubicBezTo>
                  <a:cubicBezTo>
                    <a:pt x="50" y="234"/>
                    <a:pt x="44" y="232"/>
                    <a:pt x="39" y="230"/>
                  </a:cubicBezTo>
                  <a:cubicBezTo>
                    <a:pt x="28" y="225"/>
                    <a:pt x="17" y="221"/>
                    <a:pt x="6" y="215"/>
                  </a:cubicBezTo>
                  <a:cubicBezTo>
                    <a:pt x="6" y="215"/>
                    <a:pt x="6" y="215"/>
                    <a:pt x="6" y="215"/>
                  </a:cubicBezTo>
                  <a:cubicBezTo>
                    <a:pt x="6" y="214"/>
                    <a:pt x="6" y="213"/>
                    <a:pt x="7" y="212"/>
                  </a:cubicBezTo>
                  <a:close/>
                  <a:moveTo>
                    <a:pt x="6" y="216"/>
                  </a:moveTo>
                  <a:cubicBezTo>
                    <a:pt x="6" y="216"/>
                    <a:pt x="6" y="216"/>
                    <a:pt x="6" y="216"/>
                  </a:cubicBezTo>
                  <a:cubicBezTo>
                    <a:pt x="16" y="222"/>
                    <a:pt x="28" y="226"/>
                    <a:pt x="38" y="231"/>
                  </a:cubicBezTo>
                  <a:cubicBezTo>
                    <a:pt x="44" y="233"/>
                    <a:pt x="49" y="235"/>
                    <a:pt x="54" y="238"/>
                  </a:cubicBezTo>
                  <a:cubicBezTo>
                    <a:pt x="59" y="240"/>
                    <a:pt x="63" y="242"/>
                    <a:pt x="67" y="244"/>
                  </a:cubicBezTo>
                  <a:cubicBezTo>
                    <a:pt x="67" y="244"/>
                    <a:pt x="67" y="245"/>
                    <a:pt x="67" y="245"/>
                  </a:cubicBezTo>
                  <a:cubicBezTo>
                    <a:pt x="58" y="241"/>
                    <a:pt x="48" y="236"/>
                    <a:pt x="38" y="232"/>
                  </a:cubicBezTo>
                  <a:cubicBezTo>
                    <a:pt x="27" y="229"/>
                    <a:pt x="16" y="225"/>
                    <a:pt x="6" y="221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6" y="219"/>
                    <a:pt x="6" y="218"/>
                    <a:pt x="6" y="216"/>
                  </a:cubicBezTo>
                  <a:close/>
                  <a:moveTo>
                    <a:pt x="5" y="226"/>
                  </a:moveTo>
                  <a:cubicBezTo>
                    <a:pt x="15" y="231"/>
                    <a:pt x="25" y="235"/>
                    <a:pt x="36" y="239"/>
                  </a:cubicBezTo>
                  <a:cubicBezTo>
                    <a:pt x="41" y="242"/>
                    <a:pt x="47" y="244"/>
                    <a:pt x="52" y="247"/>
                  </a:cubicBezTo>
                  <a:cubicBezTo>
                    <a:pt x="55" y="248"/>
                    <a:pt x="57" y="249"/>
                    <a:pt x="59" y="251"/>
                  </a:cubicBezTo>
                  <a:cubicBezTo>
                    <a:pt x="60" y="251"/>
                    <a:pt x="61" y="251"/>
                    <a:pt x="61" y="251"/>
                  </a:cubicBezTo>
                  <a:cubicBezTo>
                    <a:pt x="59" y="250"/>
                    <a:pt x="56" y="249"/>
                    <a:pt x="54" y="248"/>
                  </a:cubicBezTo>
                  <a:cubicBezTo>
                    <a:pt x="49" y="246"/>
                    <a:pt x="44" y="245"/>
                    <a:pt x="39" y="243"/>
                  </a:cubicBezTo>
                  <a:cubicBezTo>
                    <a:pt x="27" y="240"/>
                    <a:pt x="16" y="235"/>
                    <a:pt x="5" y="231"/>
                  </a:cubicBezTo>
                  <a:cubicBezTo>
                    <a:pt x="5" y="231"/>
                    <a:pt x="5" y="231"/>
                    <a:pt x="5" y="231"/>
                  </a:cubicBezTo>
                  <a:cubicBezTo>
                    <a:pt x="5" y="229"/>
                    <a:pt x="5" y="228"/>
                    <a:pt x="5" y="226"/>
                  </a:cubicBezTo>
                  <a:close/>
                  <a:moveTo>
                    <a:pt x="23" y="256"/>
                  </a:moveTo>
                  <a:cubicBezTo>
                    <a:pt x="34" y="260"/>
                    <a:pt x="46" y="263"/>
                    <a:pt x="56" y="268"/>
                  </a:cubicBezTo>
                  <a:cubicBezTo>
                    <a:pt x="58" y="270"/>
                    <a:pt x="61" y="272"/>
                    <a:pt x="64" y="273"/>
                  </a:cubicBezTo>
                  <a:cubicBezTo>
                    <a:pt x="66" y="273"/>
                    <a:pt x="68" y="274"/>
                    <a:pt x="69" y="275"/>
                  </a:cubicBezTo>
                  <a:cubicBezTo>
                    <a:pt x="68" y="274"/>
                    <a:pt x="67" y="274"/>
                    <a:pt x="66" y="274"/>
                  </a:cubicBezTo>
                  <a:cubicBezTo>
                    <a:pt x="59" y="271"/>
                    <a:pt x="52" y="268"/>
                    <a:pt x="46" y="266"/>
                  </a:cubicBezTo>
                  <a:cubicBezTo>
                    <a:pt x="42" y="265"/>
                    <a:pt x="39" y="264"/>
                    <a:pt x="36" y="263"/>
                  </a:cubicBezTo>
                  <a:cubicBezTo>
                    <a:pt x="25" y="259"/>
                    <a:pt x="15" y="255"/>
                    <a:pt x="5" y="251"/>
                  </a:cubicBezTo>
                  <a:cubicBezTo>
                    <a:pt x="5" y="250"/>
                    <a:pt x="5" y="249"/>
                    <a:pt x="5" y="248"/>
                  </a:cubicBezTo>
                  <a:cubicBezTo>
                    <a:pt x="10" y="252"/>
                    <a:pt x="17" y="254"/>
                    <a:pt x="23" y="256"/>
                  </a:cubicBezTo>
                  <a:close/>
                  <a:moveTo>
                    <a:pt x="8" y="250"/>
                  </a:moveTo>
                  <a:cubicBezTo>
                    <a:pt x="8" y="250"/>
                    <a:pt x="9" y="250"/>
                    <a:pt x="9" y="250"/>
                  </a:cubicBezTo>
                  <a:cubicBezTo>
                    <a:pt x="9" y="250"/>
                    <a:pt x="8" y="250"/>
                    <a:pt x="8" y="250"/>
                  </a:cubicBezTo>
                  <a:close/>
                  <a:moveTo>
                    <a:pt x="7" y="249"/>
                  </a:moveTo>
                  <a:cubicBezTo>
                    <a:pt x="7" y="249"/>
                    <a:pt x="8" y="249"/>
                    <a:pt x="8" y="249"/>
                  </a:cubicBezTo>
                  <a:cubicBezTo>
                    <a:pt x="8" y="249"/>
                    <a:pt x="7" y="249"/>
                    <a:pt x="7" y="249"/>
                  </a:cubicBezTo>
                  <a:close/>
                  <a:moveTo>
                    <a:pt x="5" y="252"/>
                  </a:moveTo>
                  <a:cubicBezTo>
                    <a:pt x="5" y="252"/>
                    <a:pt x="5" y="252"/>
                    <a:pt x="6" y="252"/>
                  </a:cubicBezTo>
                  <a:cubicBezTo>
                    <a:pt x="6" y="253"/>
                    <a:pt x="6" y="253"/>
                    <a:pt x="7" y="253"/>
                  </a:cubicBezTo>
                  <a:cubicBezTo>
                    <a:pt x="16" y="257"/>
                    <a:pt x="25" y="260"/>
                    <a:pt x="35" y="263"/>
                  </a:cubicBezTo>
                  <a:cubicBezTo>
                    <a:pt x="41" y="266"/>
                    <a:pt x="47" y="268"/>
                    <a:pt x="54" y="271"/>
                  </a:cubicBezTo>
                  <a:cubicBezTo>
                    <a:pt x="57" y="272"/>
                    <a:pt x="60" y="274"/>
                    <a:pt x="63" y="275"/>
                  </a:cubicBezTo>
                  <a:cubicBezTo>
                    <a:pt x="64" y="275"/>
                    <a:pt x="66" y="276"/>
                    <a:pt x="68" y="277"/>
                  </a:cubicBezTo>
                  <a:cubicBezTo>
                    <a:pt x="69" y="277"/>
                    <a:pt x="71" y="278"/>
                    <a:pt x="68" y="277"/>
                  </a:cubicBezTo>
                  <a:cubicBezTo>
                    <a:pt x="61" y="275"/>
                    <a:pt x="54" y="273"/>
                    <a:pt x="47" y="271"/>
                  </a:cubicBezTo>
                  <a:cubicBezTo>
                    <a:pt x="33" y="266"/>
                    <a:pt x="19" y="261"/>
                    <a:pt x="5" y="254"/>
                  </a:cubicBezTo>
                  <a:cubicBezTo>
                    <a:pt x="5" y="253"/>
                    <a:pt x="5" y="253"/>
                    <a:pt x="5" y="252"/>
                  </a:cubicBezTo>
                  <a:close/>
                  <a:moveTo>
                    <a:pt x="62" y="279"/>
                  </a:moveTo>
                  <a:cubicBezTo>
                    <a:pt x="65" y="281"/>
                    <a:pt x="68" y="282"/>
                    <a:pt x="71" y="284"/>
                  </a:cubicBezTo>
                  <a:cubicBezTo>
                    <a:pt x="69" y="283"/>
                    <a:pt x="65" y="283"/>
                    <a:pt x="63" y="282"/>
                  </a:cubicBezTo>
                  <a:cubicBezTo>
                    <a:pt x="60" y="281"/>
                    <a:pt x="58" y="280"/>
                    <a:pt x="55" y="279"/>
                  </a:cubicBezTo>
                  <a:cubicBezTo>
                    <a:pt x="50" y="277"/>
                    <a:pt x="44" y="276"/>
                    <a:pt x="38" y="274"/>
                  </a:cubicBezTo>
                  <a:cubicBezTo>
                    <a:pt x="32" y="273"/>
                    <a:pt x="26" y="270"/>
                    <a:pt x="21" y="268"/>
                  </a:cubicBezTo>
                  <a:cubicBezTo>
                    <a:pt x="16" y="266"/>
                    <a:pt x="11" y="264"/>
                    <a:pt x="6" y="262"/>
                  </a:cubicBezTo>
                  <a:cubicBezTo>
                    <a:pt x="6" y="260"/>
                    <a:pt x="6" y="259"/>
                    <a:pt x="6" y="258"/>
                  </a:cubicBezTo>
                  <a:cubicBezTo>
                    <a:pt x="6" y="258"/>
                    <a:pt x="7" y="258"/>
                    <a:pt x="7" y="258"/>
                  </a:cubicBezTo>
                  <a:cubicBezTo>
                    <a:pt x="7" y="259"/>
                    <a:pt x="7" y="259"/>
                    <a:pt x="9" y="259"/>
                  </a:cubicBezTo>
                  <a:cubicBezTo>
                    <a:pt x="18" y="264"/>
                    <a:pt x="28" y="267"/>
                    <a:pt x="37" y="270"/>
                  </a:cubicBezTo>
                  <a:cubicBezTo>
                    <a:pt x="46" y="273"/>
                    <a:pt x="54" y="276"/>
                    <a:pt x="62" y="279"/>
                  </a:cubicBezTo>
                  <a:close/>
                  <a:moveTo>
                    <a:pt x="67" y="281"/>
                  </a:moveTo>
                  <a:cubicBezTo>
                    <a:pt x="68" y="282"/>
                    <a:pt x="70" y="282"/>
                    <a:pt x="71" y="283"/>
                  </a:cubicBezTo>
                  <a:cubicBezTo>
                    <a:pt x="71" y="283"/>
                    <a:pt x="71" y="284"/>
                    <a:pt x="71" y="284"/>
                  </a:cubicBezTo>
                  <a:cubicBezTo>
                    <a:pt x="70" y="283"/>
                    <a:pt x="69" y="282"/>
                    <a:pt x="67" y="281"/>
                  </a:cubicBezTo>
                  <a:close/>
                  <a:moveTo>
                    <a:pt x="75" y="310"/>
                  </a:moveTo>
                  <a:cubicBezTo>
                    <a:pt x="72" y="308"/>
                    <a:pt x="69" y="308"/>
                    <a:pt x="66" y="307"/>
                  </a:cubicBezTo>
                  <a:cubicBezTo>
                    <a:pt x="60" y="305"/>
                    <a:pt x="54" y="303"/>
                    <a:pt x="48" y="301"/>
                  </a:cubicBezTo>
                  <a:cubicBezTo>
                    <a:pt x="41" y="298"/>
                    <a:pt x="35" y="296"/>
                    <a:pt x="28" y="294"/>
                  </a:cubicBezTo>
                  <a:cubicBezTo>
                    <a:pt x="25" y="293"/>
                    <a:pt x="19" y="293"/>
                    <a:pt x="17" y="289"/>
                  </a:cubicBezTo>
                  <a:cubicBezTo>
                    <a:pt x="17" y="289"/>
                    <a:pt x="16" y="288"/>
                    <a:pt x="16" y="287"/>
                  </a:cubicBezTo>
                  <a:cubicBezTo>
                    <a:pt x="16" y="287"/>
                    <a:pt x="17" y="288"/>
                    <a:pt x="18" y="288"/>
                  </a:cubicBezTo>
                  <a:cubicBezTo>
                    <a:pt x="19" y="289"/>
                    <a:pt x="21" y="290"/>
                    <a:pt x="23" y="290"/>
                  </a:cubicBezTo>
                  <a:cubicBezTo>
                    <a:pt x="25" y="292"/>
                    <a:pt x="27" y="293"/>
                    <a:pt x="30" y="294"/>
                  </a:cubicBezTo>
                  <a:cubicBezTo>
                    <a:pt x="35" y="296"/>
                    <a:pt x="41" y="298"/>
                    <a:pt x="46" y="300"/>
                  </a:cubicBezTo>
                  <a:cubicBezTo>
                    <a:pt x="52" y="301"/>
                    <a:pt x="57" y="303"/>
                    <a:pt x="63" y="305"/>
                  </a:cubicBezTo>
                  <a:cubicBezTo>
                    <a:pt x="67" y="306"/>
                    <a:pt x="70" y="308"/>
                    <a:pt x="74" y="308"/>
                  </a:cubicBezTo>
                  <a:cubicBezTo>
                    <a:pt x="74" y="308"/>
                    <a:pt x="74" y="308"/>
                    <a:pt x="74" y="308"/>
                  </a:cubicBezTo>
                  <a:cubicBezTo>
                    <a:pt x="75" y="309"/>
                    <a:pt x="75" y="309"/>
                    <a:pt x="75" y="310"/>
                  </a:cubicBezTo>
                  <a:close/>
                  <a:moveTo>
                    <a:pt x="70" y="305"/>
                  </a:moveTo>
                  <a:cubicBezTo>
                    <a:pt x="71" y="306"/>
                    <a:pt x="76" y="308"/>
                    <a:pt x="71" y="307"/>
                  </a:cubicBezTo>
                  <a:cubicBezTo>
                    <a:pt x="67" y="306"/>
                    <a:pt x="63" y="304"/>
                    <a:pt x="59" y="303"/>
                  </a:cubicBezTo>
                  <a:cubicBezTo>
                    <a:pt x="53" y="301"/>
                    <a:pt x="48" y="300"/>
                    <a:pt x="43" y="298"/>
                  </a:cubicBezTo>
                  <a:cubicBezTo>
                    <a:pt x="37" y="296"/>
                    <a:pt x="32" y="294"/>
                    <a:pt x="26" y="292"/>
                  </a:cubicBezTo>
                  <a:cubicBezTo>
                    <a:pt x="27" y="292"/>
                    <a:pt x="28" y="292"/>
                    <a:pt x="28" y="292"/>
                  </a:cubicBezTo>
                  <a:cubicBezTo>
                    <a:pt x="34" y="294"/>
                    <a:pt x="39" y="295"/>
                    <a:pt x="44" y="297"/>
                  </a:cubicBezTo>
                  <a:cubicBezTo>
                    <a:pt x="50" y="298"/>
                    <a:pt x="55" y="300"/>
                    <a:pt x="61" y="302"/>
                  </a:cubicBezTo>
                  <a:cubicBezTo>
                    <a:pt x="64" y="303"/>
                    <a:pt x="67" y="304"/>
                    <a:pt x="70" y="305"/>
                  </a:cubicBezTo>
                  <a:close/>
                  <a:moveTo>
                    <a:pt x="21" y="289"/>
                  </a:moveTo>
                  <a:cubicBezTo>
                    <a:pt x="30" y="292"/>
                    <a:pt x="40" y="294"/>
                    <a:pt x="49" y="297"/>
                  </a:cubicBezTo>
                  <a:cubicBezTo>
                    <a:pt x="51" y="298"/>
                    <a:pt x="54" y="299"/>
                    <a:pt x="57" y="300"/>
                  </a:cubicBezTo>
                  <a:cubicBezTo>
                    <a:pt x="53" y="298"/>
                    <a:pt x="49" y="297"/>
                    <a:pt x="46" y="296"/>
                  </a:cubicBezTo>
                  <a:cubicBezTo>
                    <a:pt x="41" y="295"/>
                    <a:pt x="35" y="294"/>
                    <a:pt x="30" y="292"/>
                  </a:cubicBezTo>
                  <a:cubicBezTo>
                    <a:pt x="27" y="291"/>
                    <a:pt x="24" y="290"/>
                    <a:pt x="21" y="289"/>
                  </a:cubicBezTo>
                  <a:close/>
                  <a:moveTo>
                    <a:pt x="67" y="304"/>
                  </a:moveTo>
                  <a:cubicBezTo>
                    <a:pt x="70" y="304"/>
                    <a:pt x="72" y="305"/>
                    <a:pt x="74" y="305"/>
                  </a:cubicBezTo>
                  <a:cubicBezTo>
                    <a:pt x="74" y="306"/>
                    <a:pt x="74" y="306"/>
                    <a:pt x="74" y="307"/>
                  </a:cubicBezTo>
                  <a:cubicBezTo>
                    <a:pt x="72" y="306"/>
                    <a:pt x="70" y="305"/>
                    <a:pt x="67" y="304"/>
                  </a:cubicBezTo>
                  <a:close/>
                  <a:moveTo>
                    <a:pt x="74" y="304"/>
                  </a:moveTo>
                  <a:cubicBezTo>
                    <a:pt x="62" y="299"/>
                    <a:pt x="50" y="295"/>
                    <a:pt x="38" y="291"/>
                  </a:cubicBezTo>
                  <a:cubicBezTo>
                    <a:pt x="39" y="291"/>
                    <a:pt x="40" y="291"/>
                    <a:pt x="41" y="292"/>
                  </a:cubicBezTo>
                  <a:cubicBezTo>
                    <a:pt x="47" y="293"/>
                    <a:pt x="52" y="295"/>
                    <a:pt x="58" y="296"/>
                  </a:cubicBezTo>
                  <a:cubicBezTo>
                    <a:pt x="63" y="298"/>
                    <a:pt x="68" y="300"/>
                    <a:pt x="74" y="302"/>
                  </a:cubicBezTo>
                  <a:cubicBezTo>
                    <a:pt x="74" y="302"/>
                    <a:pt x="74" y="303"/>
                    <a:pt x="74" y="304"/>
                  </a:cubicBezTo>
                  <a:close/>
                  <a:moveTo>
                    <a:pt x="73" y="300"/>
                  </a:moveTo>
                  <a:cubicBezTo>
                    <a:pt x="64" y="296"/>
                    <a:pt x="54" y="293"/>
                    <a:pt x="44" y="289"/>
                  </a:cubicBezTo>
                  <a:cubicBezTo>
                    <a:pt x="37" y="287"/>
                    <a:pt x="31" y="285"/>
                    <a:pt x="25" y="282"/>
                  </a:cubicBezTo>
                  <a:cubicBezTo>
                    <a:pt x="21" y="280"/>
                    <a:pt x="15" y="278"/>
                    <a:pt x="11" y="275"/>
                  </a:cubicBezTo>
                  <a:cubicBezTo>
                    <a:pt x="11" y="275"/>
                    <a:pt x="11" y="275"/>
                    <a:pt x="11" y="275"/>
                  </a:cubicBezTo>
                  <a:cubicBezTo>
                    <a:pt x="12" y="275"/>
                    <a:pt x="12" y="276"/>
                    <a:pt x="13" y="276"/>
                  </a:cubicBezTo>
                  <a:cubicBezTo>
                    <a:pt x="14" y="276"/>
                    <a:pt x="15" y="277"/>
                    <a:pt x="16" y="277"/>
                  </a:cubicBezTo>
                  <a:cubicBezTo>
                    <a:pt x="19" y="278"/>
                    <a:pt x="22" y="279"/>
                    <a:pt x="24" y="280"/>
                  </a:cubicBezTo>
                  <a:cubicBezTo>
                    <a:pt x="30" y="282"/>
                    <a:pt x="36" y="284"/>
                    <a:pt x="42" y="286"/>
                  </a:cubicBezTo>
                  <a:cubicBezTo>
                    <a:pt x="47" y="288"/>
                    <a:pt x="53" y="290"/>
                    <a:pt x="59" y="292"/>
                  </a:cubicBezTo>
                  <a:cubicBezTo>
                    <a:pt x="63" y="294"/>
                    <a:pt x="68" y="296"/>
                    <a:pt x="73" y="297"/>
                  </a:cubicBezTo>
                  <a:cubicBezTo>
                    <a:pt x="73" y="298"/>
                    <a:pt x="73" y="299"/>
                    <a:pt x="73" y="300"/>
                  </a:cubicBezTo>
                  <a:close/>
                  <a:moveTo>
                    <a:pt x="73" y="296"/>
                  </a:moveTo>
                  <a:cubicBezTo>
                    <a:pt x="63" y="291"/>
                    <a:pt x="52" y="287"/>
                    <a:pt x="42" y="283"/>
                  </a:cubicBezTo>
                  <a:cubicBezTo>
                    <a:pt x="35" y="281"/>
                    <a:pt x="29" y="279"/>
                    <a:pt x="22" y="276"/>
                  </a:cubicBezTo>
                  <a:cubicBezTo>
                    <a:pt x="19" y="274"/>
                    <a:pt x="15" y="273"/>
                    <a:pt x="11" y="271"/>
                  </a:cubicBezTo>
                  <a:cubicBezTo>
                    <a:pt x="15" y="273"/>
                    <a:pt x="20" y="274"/>
                    <a:pt x="24" y="276"/>
                  </a:cubicBezTo>
                  <a:cubicBezTo>
                    <a:pt x="29" y="278"/>
                    <a:pt x="35" y="280"/>
                    <a:pt x="40" y="282"/>
                  </a:cubicBezTo>
                  <a:cubicBezTo>
                    <a:pt x="47" y="284"/>
                    <a:pt x="53" y="286"/>
                    <a:pt x="60" y="288"/>
                  </a:cubicBezTo>
                  <a:cubicBezTo>
                    <a:pt x="64" y="290"/>
                    <a:pt x="68" y="292"/>
                    <a:pt x="72" y="293"/>
                  </a:cubicBezTo>
                  <a:cubicBezTo>
                    <a:pt x="73" y="294"/>
                    <a:pt x="73" y="295"/>
                    <a:pt x="73" y="296"/>
                  </a:cubicBezTo>
                  <a:close/>
                  <a:moveTo>
                    <a:pt x="72" y="291"/>
                  </a:moveTo>
                  <a:cubicBezTo>
                    <a:pt x="68" y="289"/>
                    <a:pt x="63" y="287"/>
                    <a:pt x="58" y="285"/>
                  </a:cubicBezTo>
                  <a:cubicBezTo>
                    <a:pt x="52" y="283"/>
                    <a:pt x="47" y="281"/>
                    <a:pt x="41" y="279"/>
                  </a:cubicBezTo>
                  <a:cubicBezTo>
                    <a:pt x="35" y="276"/>
                    <a:pt x="28" y="274"/>
                    <a:pt x="22" y="271"/>
                  </a:cubicBezTo>
                  <a:cubicBezTo>
                    <a:pt x="18" y="270"/>
                    <a:pt x="14" y="268"/>
                    <a:pt x="11" y="266"/>
                  </a:cubicBezTo>
                  <a:cubicBezTo>
                    <a:pt x="10" y="266"/>
                    <a:pt x="6" y="263"/>
                    <a:pt x="10" y="265"/>
                  </a:cubicBezTo>
                  <a:cubicBezTo>
                    <a:pt x="11" y="266"/>
                    <a:pt x="12" y="266"/>
                    <a:pt x="13" y="267"/>
                  </a:cubicBezTo>
                  <a:cubicBezTo>
                    <a:pt x="16" y="268"/>
                    <a:pt x="18" y="269"/>
                    <a:pt x="21" y="270"/>
                  </a:cubicBezTo>
                  <a:cubicBezTo>
                    <a:pt x="26" y="272"/>
                    <a:pt x="32" y="274"/>
                    <a:pt x="38" y="276"/>
                  </a:cubicBezTo>
                  <a:cubicBezTo>
                    <a:pt x="44" y="279"/>
                    <a:pt x="50" y="281"/>
                    <a:pt x="57" y="283"/>
                  </a:cubicBezTo>
                  <a:cubicBezTo>
                    <a:pt x="62" y="285"/>
                    <a:pt x="67" y="286"/>
                    <a:pt x="72" y="289"/>
                  </a:cubicBezTo>
                  <a:cubicBezTo>
                    <a:pt x="72" y="290"/>
                    <a:pt x="72" y="290"/>
                    <a:pt x="72" y="291"/>
                  </a:cubicBezTo>
                  <a:close/>
                  <a:moveTo>
                    <a:pt x="62" y="161"/>
                  </a:moveTo>
                  <a:cubicBezTo>
                    <a:pt x="62" y="162"/>
                    <a:pt x="62" y="162"/>
                    <a:pt x="62" y="162"/>
                  </a:cubicBezTo>
                  <a:cubicBezTo>
                    <a:pt x="60" y="162"/>
                    <a:pt x="59" y="162"/>
                    <a:pt x="58" y="161"/>
                  </a:cubicBezTo>
                  <a:cubicBezTo>
                    <a:pt x="59" y="161"/>
                    <a:pt x="60" y="161"/>
                    <a:pt x="62" y="161"/>
                  </a:cubicBezTo>
                  <a:close/>
                  <a:moveTo>
                    <a:pt x="68" y="249"/>
                  </a:moveTo>
                  <a:cubicBezTo>
                    <a:pt x="65" y="247"/>
                    <a:pt x="62" y="246"/>
                    <a:pt x="59" y="245"/>
                  </a:cubicBezTo>
                  <a:cubicBezTo>
                    <a:pt x="54" y="242"/>
                    <a:pt x="50" y="240"/>
                    <a:pt x="45" y="238"/>
                  </a:cubicBezTo>
                  <a:cubicBezTo>
                    <a:pt x="34" y="233"/>
                    <a:pt x="23" y="229"/>
                    <a:pt x="12" y="224"/>
                  </a:cubicBezTo>
                  <a:cubicBezTo>
                    <a:pt x="12" y="224"/>
                    <a:pt x="12" y="224"/>
                    <a:pt x="11" y="224"/>
                  </a:cubicBezTo>
                  <a:cubicBezTo>
                    <a:pt x="13" y="224"/>
                    <a:pt x="15" y="225"/>
                    <a:pt x="17" y="226"/>
                  </a:cubicBezTo>
                  <a:cubicBezTo>
                    <a:pt x="23" y="228"/>
                    <a:pt x="29" y="230"/>
                    <a:pt x="34" y="232"/>
                  </a:cubicBezTo>
                  <a:cubicBezTo>
                    <a:pt x="45" y="236"/>
                    <a:pt x="56" y="241"/>
                    <a:pt x="68" y="246"/>
                  </a:cubicBezTo>
                  <a:cubicBezTo>
                    <a:pt x="68" y="247"/>
                    <a:pt x="68" y="248"/>
                    <a:pt x="68" y="249"/>
                  </a:cubicBezTo>
                  <a:close/>
                  <a:moveTo>
                    <a:pt x="67" y="242"/>
                  </a:moveTo>
                  <a:cubicBezTo>
                    <a:pt x="59" y="237"/>
                    <a:pt x="50" y="233"/>
                    <a:pt x="41" y="229"/>
                  </a:cubicBezTo>
                  <a:cubicBezTo>
                    <a:pt x="30" y="224"/>
                    <a:pt x="19" y="220"/>
                    <a:pt x="9" y="213"/>
                  </a:cubicBezTo>
                  <a:cubicBezTo>
                    <a:pt x="6" y="210"/>
                    <a:pt x="12" y="214"/>
                    <a:pt x="12" y="214"/>
                  </a:cubicBezTo>
                  <a:cubicBezTo>
                    <a:pt x="14" y="215"/>
                    <a:pt x="15" y="216"/>
                    <a:pt x="17" y="216"/>
                  </a:cubicBezTo>
                  <a:cubicBezTo>
                    <a:pt x="19" y="218"/>
                    <a:pt x="22" y="219"/>
                    <a:pt x="24" y="220"/>
                  </a:cubicBezTo>
                  <a:cubicBezTo>
                    <a:pt x="30" y="223"/>
                    <a:pt x="35" y="225"/>
                    <a:pt x="40" y="227"/>
                  </a:cubicBezTo>
                  <a:cubicBezTo>
                    <a:pt x="45" y="230"/>
                    <a:pt x="51" y="232"/>
                    <a:pt x="56" y="234"/>
                  </a:cubicBezTo>
                  <a:cubicBezTo>
                    <a:pt x="60" y="236"/>
                    <a:pt x="63" y="239"/>
                    <a:pt x="67" y="240"/>
                  </a:cubicBezTo>
                  <a:cubicBezTo>
                    <a:pt x="67" y="241"/>
                    <a:pt x="67" y="242"/>
                    <a:pt x="67" y="242"/>
                  </a:cubicBezTo>
                  <a:close/>
                  <a:moveTo>
                    <a:pt x="59" y="235"/>
                  </a:moveTo>
                  <a:cubicBezTo>
                    <a:pt x="61" y="236"/>
                    <a:pt x="63" y="237"/>
                    <a:pt x="65" y="238"/>
                  </a:cubicBezTo>
                  <a:cubicBezTo>
                    <a:pt x="68" y="241"/>
                    <a:pt x="61" y="236"/>
                    <a:pt x="61" y="236"/>
                  </a:cubicBezTo>
                  <a:cubicBezTo>
                    <a:pt x="60" y="236"/>
                    <a:pt x="60" y="235"/>
                    <a:pt x="59" y="235"/>
                  </a:cubicBezTo>
                  <a:close/>
                  <a:moveTo>
                    <a:pt x="40" y="224"/>
                  </a:moveTo>
                  <a:cubicBezTo>
                    <a:pt x="34" y="221"/>
                    <a:pt x="28" y="218"/>
                    <a:pt x="23" y="215"/>
                  </a:cubicBezTo>
                  <a:cubicBezTo>
                    <a:pt x="19" y="212"/>
                    <a:pt x="13" y="210"/>
                    <a:pt x="10" y="207"/>
                  </a:cubicBezTo>
                  <a:cubicBezTo>
                    <a:pt x="10" y="207"/>
                    <a:pt x="10" y="207"/>
                    <a:pt x="10" y="207"/>
                  </a:cubicBezTo>
                  <a:cubicBezTo>
                    <a:pt x="10" y="207"/>
                    <a:pt x="10" y="207"/>
                    <a:pt x="10" y="207"/>
                  </a:cubicBezTo>
                  <a:cubicBezTo>
                    <a:pt x="11" y="208"/>
                    <a:pt x="13" y="209"/>
                    <a:pt x="14" y="210"/>
                  </a:cubicBezTo>
                  <a:cubicBezTo>
                    <a:pt x="16" y="211"/>
                    <a:pt x="19" y="212"/>
                    <a:pt x="22" y="214"/>
                  </a:cubicBezTo>
                  <a:cubicBezTo>
                    <a:pt x="27" y="216"/>
                    <a:pt x="33" y="219"/>
                    <a:pt x="39" y="221"/>
                  </a:cubicBezTo>
                  <a:cubicBezTo>
                    <a:pt x="49" y="226"/>
                    <a:pt x="57" y="231"/>
                    <a:pt x="67" y="236"/>
                  </a:cubicBezTo>
                  <a:cubicBezTo>
                    <a:pt x="67" y="236"/>
                    <a:pt x="67" y="237"/>
                    <a:pt x="67" y="237"/>
                  </a:cubicBezTo>
                  <a:cubicBezTo>
                    <a:pt x="67" y="238"/>
                    <a:pt x="67" y="238"/>
                    <a:pt x="67" y="239"/>
                  </a:cubicBezTo>
                  <a:cubicBezTo>
                    <a:pt x="63" y="236"/>
                    <a:pt x="59" y="234"/>
                    <a:pt x="55" y="233"/>
                  </a:cubicBezTo>
                  <a:cubicBezTo>
                    <a:pt x="50" y="230"/>
                    <a:pt x="45" y="227"/>
                    <a:pt x="40" y="224"/>
                  </a:cubicBezTo>
                  <a:close/>
                  <a:moveTo>
                    <a:pt x="8" y="205"/>
                  </a:moveTo>
                  <a:cubicBezTo>
                    <a:pt x="8" y="205"/>
                    <a:pt x="7" y="205"/>
                    <a:pt x="7" y="205"/>
                  </a:cubicBezTo>
                  <a:cubicBezTo>
                    <a:pt x="7" y="204"/>
                    <a:pt x="7" y="203"/>
                    <a:pt x="7" y="203"/>
                  </a:cubicBezTo>
                  <a:cubicBezTo>
                    <a:pt x="18" y="209"/>
                    <a:pt x="29" y="215"/>
                    <a:pt x="40" y="220"/>
                  </a:cubicBezTo>
                  <a:cubicBezTo>
                    <a:pt x="45" y="222"/>
                    <a:pt x="50" y="225"/>
                    <a:pt x="55" y="228"/>
                  </a:cubicBezTo>
                  <a:cubicBezTo>
                    <a:pt x="56" y="229"/>
                    <a:pt x="57" y="230"/>
                    <a:pt x="58" y="231"/>
                  </a:cubicBezTo>
                  <a:cubicBezTo>
                    <a:pt x="51" y="227"/>
                    <a:pt x="44" y="223"/>
                    <a:pt x="36" y="219"/>
                  </a:cubicBezTo>
                  <a:cubicBezTo>
                    <a:pt x="31" y="217"/>
                    <a:pt x="26" y="215"/>
                    <a:pt x="20" y="212"/>
                  </a:cubicBezTo>
                  <a:cubicBezTo>
                    <a:pt x="16" y="210"/>
                    <a:pt x="12" y="207"/>
                    <a:pt x="8" y="205"/>
                  </a:cubicBezTo>
                  <a:close/>
                  <a:moveTo>
                    <a:pt x="9" y="187"/>
                  </a:moveTo>
                  <a:cubicBezTo>
                    <a:pt x="13" y="190"/>
                    <a:pt x="17" y="192"/>
                    <a:pt x="21" y="194"/>
                  </a:cubicBezTo>
                  <a:cubicBezTo>
                    <a:pt x="26" y="196"/>
                    <a:pt x="31" y="199"/>
                    <a:pt x="36" y="201"/>
                  </a:cubicBezTo>
                  <a:cubicBezTo>
                    <a:pt x="46" y="206"/>
                    <a:pt x="55" y="211"/>
                    <a:pt x="64" y="218"/>
                  </a:cubicBezTo>
                  <a:cubicBezTo>
                    <a:pt x="67" y="220"/>
                    <a:pt x="63" y="218"/>
                    <a:pt x="63" y="217"/>
                  </a:cubicBezTo>
                  <a:cubicBezTo>
                    <a:pt x="62" y="217"/>
                    <a:pt x="61" y="216"/>
                    <a:pt x="60" y="215"/>
                  </a:cubicBezTo>
                  <a:cubicBezTo>
                    <a:pt x="57" y="214"/>
                    <a:pt x="55" y="213"/>
                    <a:pt x="53" y="211"/>
                  </a:cubicBezTo>
                  <a:cubicBezTo>
                    <a:pt x="48" y="209"/>
                    <a:pt x="42" y="206"/>
                    <a:pt x="37" y="204"/>
                  </a:cubicBezTo>
                  <a:cubicBezTo>
                    <a:pt x="28" y="199"/>
                    <a:pt x="18" y="194"/>
                    <a:pt x="8" y="191"/>
                  </a:cubicBezTo>
                  <a:cubicBezTo>
                    <a:pt x="9" y="188"/>
                    <a:pt x="9" y="186"/>
                    <a:pt x="9" y="183"/>
                  </a:cubicBezTo>
                  <a:cubicBezTo>
                    <a:pt x="9" y="184"/>
                    <a:pt x="10" y="184"/>
                    <a:pt x="10" y="184"/>
                  </a:cubicBezTo>
                  <a:cubicBezTo>
                    <a:pt x="10" y="184"/>
                    <a:pt x="10" y="185"/>
                    <a:pt x="12" y="185"/>
                  </a:cubicBezTo>
                  <a:cubicBezTo>
                    <a:pt x="12" y="185"/>
                    <a:pt x="13" y="185"/>
                    <a:pt x="13" y="186"/>
                  </a:cubicBezTo>
                  <a:cubicBezTo>
                    <a:pt x="14" y="186"/>
                    <a:pt x="15" y="187"/>
                    <a:pt x="16" y="187"/>
                  </a:cubicBezTo>
                  <a:cubicBezTo>
                    <a:pt x="19" y="188"/>
                    <a:pt x="22" y="190"/>
                    <a:pt x="25" y="191"/>
                  </a:cubicBezTo>
                  <a:cubicBezTo>
                    <a:pt x="29" y="193"/>
                    <a:pt x="34" y="195"/>
                    <a:pt x="39" y="198"/>
                  </a:cubicBezTo>
                  <a:cubicBezTo>
                    <a:pt x="48" y="203"/>
                    <a:pt x="57" y="207"/>
                    <a:pt x="65" y="213"/>
                  </a:cubicBezTo>
                  <a:cubicBezTo>
                    <a:pt x="63" y="211"/>
                    <a:pt x="60" y="211"/>
                    <a:pt x="58" y="209"/>
                  </a:cubicBezTo>
                  <a:cubicBezTo>
                    <a:pt x="56" y="208"/>
                    <a:pt x="54" y="207"/>
                    <a:pt x="53" y="206"/>
                  </a:cubicBezTo>
                  <a:cubicBezTo>
                    <a:pt x="48" y="204"/>
                    <a:pt x="43" y="201"/>
                    <a:pt x="38" y="199"/>
                  </a:cubicBezTo>
                  <a:cubicBezTo>
                    <a:pt x="29" y="195"/>
                    <a:pt x="19" y="191"/>
                    <a:pt x="9" y="187"/>
                  </a:cubicBezTo>
                  <a:cubicBezTo>
                    <a:pt x="9" y="186"/>
                    <a:pt x="9" y="187"/>
                    <a:pt x="9" y="187"/>
                  </a:cubicBezTo>
                  <a:close/>
                  <a:moveTo>
                    <a:pt x="65" y="209"/>
                  </a:moveTo>
                  <a:cubicBezTo>
                    <a:pt x="56" y="204"/>
                    <a:pt x="48" y="198"/>
                    <a:pt x="38" y="193"/>
                  </a:cubicBezTo>
                  <a:cubicBezTo>
                    <a:pt x="30" y="190"/>
                    <a:pt x="22" y="187"/>
                    <a:pt x="15" y="182"/>
                  </a:cubicBezTo>
                  <a:cubicBezTo>
                    <a:pt x="15" y="182"/>
                    <a:pt x="15" y="182"/>
                    <a:pt x="15" y="182"/>
                  </a:cubicBezTo>
                  <a:cubicBezTo>
                    <a:pt x="18" y="183"/>
                    <a:pt x="20" y="185"/>
                    <a:pt x="23" y="186"/>
                  </a:cubicBezTo>
                  <a:cubicBezTo>
                    <a:pt x="28" y="188"/>
                    <a:pt x="33" y="190"/>
                    <a:pt x="38" y="193"/>
                  </a:cubicBezTo>
                  <a:cubicBezTo>
                    <a:pt x="47" y="197"/>
                    <a:pt x="56" y="202"/>
                    <a:pt x="65" y="206"/>
                  </a:cubicBezTo>
                  <a:cubicBezTo>
                    <a:pt x="65" y="207"/>
                    <a:pt x="65" y="208"/>
                    <a:pt x="65" y="209"/>
                  </a:cubicBezTo>
                  <a:close/>
                  <a:moveTo>
                    <a:pt x="65" y="201"/>
                  </a:moveTo>
                  <a:cubicBezTo>
                    <a:pt x="61" y="199"/>
                    <a:pt x="57" y="196"/>
                    <a:pt x="53" y="194"/>
                  </a:cubicBezTo>
                  <a:cubicBezTo>
                    <a:pt x="47" y="192"/>
                    <a:pt x="42" y="190"/>
                    <a:pt x="37" y="188"/>
                  </a:cubicBezTo>
                  <a:cubicBezTo>
                    <a:pt x="28" y="183"/>
                    <a:pt x="19" y="179"/>
                    <a:pt x="10" y="174"/>
                  </a:cubicBezTo>
                  <a:cubicBezTo>
                    <a:pt x="10" y="174"/>
                    <a:pt x="10" y="174"/>
                    <a:pt x="10" y="174"/>
                  </a:cubicBezTo>
                  <a:cubicBezTo>
                    <a:pt x="10" y="174"/>
                    <a:pt x="10" y="173"/>
                    <a:pt x="10" y="173"/>
                  </a:cubicBezTo>
                  <a:cubicBezTo>
                    <a:pt x="10" y="173"/>
                    <a:pt x="10" y="172"/>
                    <a:pt x="11" y="172"/>
                  </a:cubicBezTo>
                  <a:cubicBezTo>
                    <a:pt x="20" y="177"/>
                    <a:pt x="28" y="182"/>
                    <a:pt x="38" y="186"/>
                  </a:cubicBezTo>
                  <a:cubicBezTo>
                    <a:pt x="47" y="190"/>
                    <a:pt x="56" y="194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5" y="200"/>
                    <a:pt x="65" y="200"/>
                    <a:pt x="65" y="201"/>
                  </a:cubicBezTo>
                  <a:close/>
                  <a:moveTo>
                    <a:pt x="34" y="189"/>
                  </a:moveTo>
                  <a:cubicBezTo>
                    <a:pt x="43" y="193"/>
                    <a:pt x="53" y="197"/>
                    <a:pt x="61" y="203"/>
                  </a:cubicBezTo>
                  <a:cubicBezTo>
                    <a:pt x="63" y="204"/>
                    <a:pt x="68" y="207"/>
                    <a:pt x="61" y="204"/>
                  </a:cubicBezTo>
                  <a:cubicBezTo>
                    <a:pt x="59" y="202"/>
                    <a:pt x="56" y="201"/>
                    <a:pt x="53" y="200"/>
                  </a:cubicBezTo>
                  <a:cubicBezTo>
                    <a:pt x="48" y="197"/>
                    <a:pt x="43" y="195"/>
                    <a:pt x="38" y="192"/>
                  </a:cubicBezTo>
                  <a:cubicBezTo>
                    <a:pt x="29" y="188"/>
                    <a:pt x="19" y="184"/>
                    <a:pt x="10" y="179"/>
                  </a:cubicBezTo>
                  <a:cubicBezTo>
                    <a:pt x="9" y="178"/>
                    <a:pt x="9" y="178"/>
                    <a:pt x="9" y="179"/>
                  </a:cubicBezTo>
                  <a:cubicBezTo>
                    <a:pt x="9" y="177"/>
                    <a:pt x="9" y="176"/>
                    <a:pt x="10" y="175"/>
                  </a:cubicBezTo>
                  <a:cubicBezTo>
                    <a:pt x="16" y="181"/>
                    <a:pt x="26" y="185"/>
                    <a:pt x="34" y="189"/>
                  </a:cubicBezTo>
                  <a:close/>
                  <a:moveTo>
                    <a:pt x="61" y="207"/>
                  </a:moveTo>
                  <a:cubicBezTo>
                    <a:pt x="60" y="207"/>
                    <a:pt x="60" y="207"/>
                    <a:pt x="60" y="207"/>
                  </a:cubicBezTo>
                  <a:cubicBezTo>
                    <a:pt x="58" y="206"/>
                    <a:pt x="56" y="205"/>
                    <a:pt x="54" y="203"/>
                  </a:cubicBezTo>
                  <a:cubicBezTo>
                    <a:pt x="49" y="201"/>
                    <a:pt x="44" y="199"/>
                    <a:pt x="39" y="196"/>
                  </a:cubicBezTo>
                  <a:cubicBezTo>
                    <a:pt x="31" y="193"/>
                    <a:pt x="23" y="190"/>
                    <a:pt x="16" y="186"/>
                  </a:cubicBezTo>
                  <a:cubicBezTo>
                    <a:pt x="13" y="185"/>
                    <a:pt x="11" y="184"/>
                    <a:pt x="9" y="183"/>
                  </a:cubicBezTo>
                  <a:cubicBezTo>
                    <a:pt x="9" y="181"/>
                    <a:pt x="9" y="180"/>
                    <a:pt x="9" y="179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8" y="185"/>
                    <a:pt x="27" y="189"/>
                    <a:pt x="36" y="193"/>
                  </a:cubicBezTo>
                  <a:cubicBezTo>
                    <a:pt x="45" y="197"/>
                    <a:pt x="53" y="202"/>
                    <a:pt x="61" y="207"/>
                  </a:cubicBezTo>
                  <a:close/>
                  <a:moveTo>
                    <a:pt x="66" y="219"/>
                  </a:moveTo>
                  <a:cubicBezTo>
                    <a:pt x="66" y="220"/>
                    <a:pt x="66" y="221"/>
                    <a:pt x="66" y="222"/>
                  </a:cubicBezTo>
                  <a:cubicBezTo>
                    <a:pt x="57" y="217"/>
                    <a:pt x="49" y="211"/>
                    <a:pt x="39" y="207"/>
                  </a:cubicBezTo>
                  <a:cubicBezTo>
                    <a:pt x="29" y="202"/>
                    <a:pt x="19" y="198"/>
                    <a:pt x="10" y="192"/>
                  </a:cubicBezTo>
                  <a:cubicBezTo>
                    <a:pt x="14" y="195"/>
                    <a:pt x="21" y="197"/>
                    <a:pt x="26" y="199"/>
                  </a:cubicBezTo>
                  <a:cubicBezTo>
                    <a:pt x="30" y="201"/>
                    <a:pt x="35" y="204"/>
                    <a:pt x="40" y="206"/>
                  </a:cubicBezTo>
                  <a:cubicBezTo>
                    <a:pt x="49" y="210"/>
                    <a:pt x="57" y="215"/>
                    <a:pt x="66" y="219"/>
                  </a:cubicBezTo>
                  <a:close/>
                  <a:moveTo>
                    <a:pt x="66" y="226"/>
                  </a:moveTo>
                  <a:cubicBezTo>
                    <a:pt x="64" y="224"/>
                    <a:pt x="61" y="223"/>
                    <a:pt x="58" y="221"/>
                  </a:cubicBezTo>
                  <a:cubicBezTo>
                    <a:pt x="53" y="218"/>
                    <a:pt x="49" y="214"/>
                    <a:pt x="44" y="212"/>
                  </a:cubicBezTo>
                  <a:cubicBezTo>
                    <a:pt x="39" y="210"/>
                    <a:pt x="34" y="207"/>
                    <a:pt x="30" y="205"/>
                  </a:cubicBezTo>
                  <a:cubicBezTo>
                    <a:pt x="33" y="207"/>
                    <a:pt x="36" y="208"/>
                    <a:pt x="39" y="210"/>
                  </a:cubicBezTo>
                  <a:cubicBezTo>
                    <a:pt x="45" y="212"/>
                    <a:pt x="50" y="215"/>
                    <a:pt x="55" y="218"/>
                  </a:cubicBezTo>
                  <a:cubicBezTo>
                    <a:pt x="59" y="220"/>
                    <a:pt x="62" y="222"/>
                    <a:pt x="66" y="223"/>
                  </a:cubicBezTo>
                  <a:cubicBezTo>
                    <a:pt x="66" y="224"/>
                    <a:pt x="66" y="225"/>
                    <a:pt x="66" y="226"/>
                  </a:cubicBezTo>
                  <a:close/>
                  <a:moveTo>
                    <a:pt x="67" y="231"/>
                  </a:moveTo>
                  <a:cubicBezTo>
                    <a:pt x="64" y="228"/>
                    <a:pt x="60" y="227"/>
                    <a:pt x="57" y="225"/>
                  </a:cubicBezTo>
                  <a:cubicBezTo>
                    <a:pt x="52" y="222"/>
                    <a:pt x="47" y="219"/>
                    <a:pt x="42" y="216"/>
                  </a:cubicBezTo>
                  <a:cubicBezTo>
                    <a:pt x="33" y="212"/>
                    <a:pt x="25" y="208"/>
                    <a:pt x="16" y="204"/>
                  </a:cubicBezTo>
                  <a:cubicBezTo>
                    <a:pt x="19" y="205"/>
                    <a:pt x="21" y="206"/>
                    <a:pt x="23" y="207"/>
                  </a:cubicBezTo>
                  <a:cubicBezTo>
                    <a:pt x="28" y="210"/>
                    <a:pt x="34" y="212"/>
                    <a:pt x="39" y="214"/>
                  </a:cubicBezTo>
                  <a:cubicBezTo>
                    <a:pt x="48" y="219"/>
                    <a:pt x="57" y="224"/>
                    <a:pt x="66" y="228"/>
                  </a:cubicBezTo>
                  <a:cubicBezTo>
                    <a:pt x="66" y="229"/>
                    <a:pt x="67" y="230"/>
                    <a:pt x="67" y="231"/>
                  </a:cubicBezTo>
                  <a:close/>
                  <a:moveTo>
                    <a:pt x="66" y="232"/>
                  </a:moveTo>
                  <a:cubicBezTo>
                    <a:pt x="65" y="230"/>
                    <a:pt x="62" y="230"/>
                    <a:pt x="60" y="228"/>
                  </a:cubicBezTo>
                  <a:cubicBezTo>
                    <a:pt x="58" y="227"/>
                    <a:pt x="56" y="226"/>
                    <a:pt x="53" y="225"/>
                  </a:cubicBezTo>
                  <a:cubicBezTo>
                    <a:pt x="49" y="222"/>
                    <a:pt x="44" y="220"/>
                    <a:pt x="39" y="217"/>
                  </a:cubicBezTo>
                  <a:cubicBezTo>
                    <a:pt x="30" y="213"/>
                    <a:pt x="20" y="208"/>
                    <a:pt x="11" y="203"/>
                  </a:cubicBezTo>
                  <a:cubicBezTo>
                    <a:pt x="10" y="203"/>
                    <a:pt x="10" y="203"/>
                    <a:pt x="9" y="203"/>
                  </a:cubicBezTo>
                  <a:cubicBezTo>
                    <a:pt x="9" y="202"/>
                    <a:pt x="8" y="202"/>
                    <a:pt x="8" y="202"/>
                  </a:cubicBezTo>
                  <a:cubicBezTo>
                    <a:pt x="8" y="202"/>
                    <a:pt x="8" y="202"/>
                    <a:pt x="8" y="202"/>
                  </a:cubicBezTo>
                  <a:cubicBezTo>
                    <a:pt x="8" y="200"/>
                    <a:pt x="8" y="197"/>
                    <a:pt x="8" y="195"/>
                  </a:cubicBezTo>
                  <a:cubicBezTo>
                    <a:pt x="8" y="194"/>
                    <a:pt x="8" y="193"/>
                    <a:pt x="8" y="192"/>
                  </a:cubicBezTo>
                  <a:cubicBezTo>
                    <a:pt x="18" y="197"/>
                    <a:pt x="27" y="202"/>
                    <a:pt x="37" y="206"/>
                  </a:cubicBezTo>
                  <a:cubicBezTo>
                    <a:pt x="47" y="211"/>
                    <a:pt x="56" y="217"/>
                    <a:pt x="65" y="223"/>
                  </a:cubicBezTo>
                  <a:cubicBezTo>
                    <a:pt x="58" y="218"/>
                    <a:pt x="47" y="213"/>
                    <a:pt x="38" y="208"/>
                  </a:cubicBezTo>
                  <a:cubicBezTo>
                    <a:pt x="28" y="204"/>
                    <a:pt x="19" y="199"/>
                    <a:pt x="9" y="194"/>
                  </a:cubicBezTo>
                  <a:cubicBezTo>
                    <a:pt x="9" y="194"/>
                    <a:pt x="8" y="195"/>
                    <a:pt x="9" y="195"/>
                  </a:cubicBezTo>
                  <a:cubicBezTo>
                    <a:pt x="18" y="201"/>
                    <a:pt x="29" y="205"/>
                    <a:pt x="39" y="210"/>
                  </a:cubicBezTo>
                  <a:cubicBezTo>
                    <a:pt x="48" y="215"/>
                    <a:pt x="56" y="220"/>
                    <a:pt x="64" y="225"/>
                  </a:cubicBezTo>
                  <a:cubicBezTo>
                    <a:pt x="64" y="226"/>
                    <a:pt x="66" y="226"/>
                    <a:pt x="66" y="227"/>
                  </a:cubicBezTo>
                  <a:cubicBezTo>
                    <a:pt x="66" y="227"/>
                    <a:pt x="66" y="227"/>
                    <a:pt x="66" y="227"/>
                  </a:cubicBezTo>
                  <a:cubicBezTo>
                    <a:pt x="65" y="226"/>
                    <a:pt x="63" y="226"/>
                    <a:pt x="62" y="225"/>
                  </a:cubicBezTo>
                  <a:cubicBezTo>
                    <a:pt x="59" y="224"/>
                    <a:pt x="57" y="222"/>
                    <a:pt x="54" y="221"/>
                  </a:cubicBezTo>
                  <a:cubicBezTo>
                    <a:pt x="49" y="218"/>
                    <a:pt x="45" y="216"/>
                    <a:pt x="40" y="214"/>
                  </a:cubicBezTo>
                  <a:cubicBezTo>
                    <a:pt x="29" y="209"/>
                    <a:pt x="19" y="204"/>
                    <a:pt x="8" y="199"/>
                  </a:cubicBezTo>
                  <a:cubicBezTo>
                    <a:pt x="8" y="199"/>
                    <a:pt x="8" y="200"/>
                    <a:pt x="8" y="200"/>
                  </a:cubicBezTo>
                  <a:cubicBezTo>
                    <a:pt x="18" y="206"/>
                    <a:pt x="28" y="211"/>
                    <a:pt x="38" y="216"/>
                  </a:cubicBezTo>
                  <a:cubicBezTo>
                    <a:pt x="44" y="218"/>
                    <a:pt x="49" y="221"/>
                    <a:pt x="54" y="224"/>
                  </a:cubicBezTo>
                  <a:cubicBezTo>
                    <a:pt x="58" y="226"/>
                    <a:pt x="63" y="228"/>
                    <a:pt x="66" y="232"/>
                  </a:cubicBezTo>
                  <a:close/>
                  <a:moveTo>
                    <a:pt x="62" y="165"/>
                  </a:moveTo>
                  <a:cubicBezTo>
                    <a:pt x="60" y="164"/>
                    <a:pt x="59" y="163"/>
                    <a:pt x="59" y="162"/>
                  </a:cubicBezTo>
                  <a:cubicBezTo>
                    <a:pt x="59" y="163"/>
                    <a:pt x="60" y="163"/>
                    <a:pt x="62" y="163"/>
                  </a:cubicBezTo>
                  <a:cubicBezTo>
                    <a:pt x="62" y="164"/>
                    <a:pt x="62" y="164"/>
                    <a:pt x="62" y="165"/>
                  </a:cubicBezTo>
                  <a:close/>
                  <a:moveTo>
                    <a:pt x="62" y="169"/>
                  </a:moveTo>
                  <a:cubicBezTo>
                    <a:pt x="59" y="167"/>
                    <a:pt x="56" y="165"/>
                    <a:pt x="54" y="163"/>
                  </a:cubicBezTo>
                  <a:cubicBezTo>
                    <a:pt x="56" y="164"/>
                    <a:pt x="59" y="165"/>
                    <a:pt x="62" y="166"/>
                  </a:cubicBezTo>
                  <a:cubicBezTo>
                    <a:pt x="62" y="167"/>
                    <a:pt x="62" y="168"/>
                    <a:pt x="62" y="169"/>
                  </a:cubicBezTo>
                  <a:close/>
                  <a:moveTo>
                    <a:pt x="62" y="173"/>
                  </a:moveTo>
                  <a:cubicBezTo>
                    <a:pt x="58" y="170"/>
                    <a:pt x="53" y="167"/>
                    <a:pt x="49" y="164"/>
                  </a:cubicBezTo>
                  <a:cubicBezTo>
                    <a:pt x="52" y="166"/>
                    <a:pt x="57" y="169"/>
                    <a:pt x="62" y="171"/>
                  </a:cubicBezTo>
                  <a:cubicBezTo>
                    <a:pt x="62" y="171"/>
                    <a:pt x="62" y="172"/>
                    <a:pt x="62" y="173"/>
                  </a:cubicBezTo>
                  <a:close/>
                  <a:moveTo>
                    <a:pt x="62" y="178"/>
                  </a:moveTo>
                  <a:cubicBezTo>
                    <a:pt x="56" y="174"/>
                    <a:pt x="49" y="167"/>
                    <a:pt x="42" y="164"/>
                  </a:cubicBezTo>
                  <a:cubicBezTo>
                    <a:pt x="49" y="167"/>
                    <a:pt x="55" y="173"/>
                    <a:pt x="62" y="175"/>
                  </a:cubicBezTo>
                  <a:cubicBezTo>
                    <a:pt x="62" y="176"/>
                    <a:pt x="62" y="177"/>
                    <a:pt x="62" y="178"/>
                  </a:cubicBezTo>
                  <a:close/>
                  <a:moveTo>
                    <a:pt x="41" y="164"/>
                  </a:moveTo>
                  <a:cubicBezTo>
                    <a:pt x="45" y="166"/>
                    <a:pt x="49" y="169"/>
                    <a:pt x="53" y="172"/>
                  </a:cubicBezTo>
                  <a:cubicBezTo>
                    <a:pt x="48" y="169"/>
                    <a:pt x="43" y="166"/>
                    <a:pt x="38" y="164"/>
                  </a:cubicBezTo>
                  <a:cubicBezTo>
                    <a:pt x="39" y="164"/>
                    <a:pt x="39" y="164"/>
                    <a:pt x="40" y="163"/>
                  </a:cubicBezTo>
                  <a:cubicBezTo>
                    <a:pt x="40" y="164"/>
                    <a:pt x="40" y="164"/>
                    <a:pt x="41" y="164"/>
                  </a:cubicBezTo>
                  <a:close/>
                  <a:moveTo>
                    <a:pt x="62" y="179"/>
                  </a:moveTo>
                  <a:cubicBezTo>
                    <a:pt x="63" y="180"/>
                    <a:pt x="63" y="181"/>
                    <a:pt x="63" y="182"/>
                  </a:cubicBezTo>
                  <a:cubicBezTo>
                    <a:pt x="59" y="179"/>
                    <a:pt x="55" y="176"/>
                    <a:pt x="50" y="173"/>
                  </a:cubicBezTo>
                  <a:cubicBezTo>
                    <a:pt x="46" y="170"/>
                    <a:pt x="41" y="168"/>
                    <a:pt x="37" y="164"/>
                  </a:cubicBezTo>
                  <a:cubicBezTo>
                    <a:pt x="39" y="166"/>
                    <a:pt x="42" y="166"/>
                    <a:pt x="44" y="168"/>
                  </a:cubicBezTo>
                  <a:cubicBezTo>
                    <a:pt x="47" y="169"/>
                    <a:pt x="49" y="170"/>
                    <a:pt x="51" y="172"/>
                  </a:cubicBezTo>
                  <a:cubicBezTo>
                    <a:pt x="55" y="174"/>
                    <a:pt x="58" y="176"/>
                    <a:pt x="61" y="178"/>
                  </a:cubicBezTo>
                  <a:cubicBezTo>
                    <a:pt x="62" y="179"/>
                    <a:pt x="62" y="179"/>
                    <a:pt x="62" y="179"/>
                  </a:cubicBezTo>
                  <a:cubicBezTo>
                    <a:pt x="62" y="179"/>
                    <a:pt x="62" y="179"/>
                    <a:pt x="62" y="179"/>
                  </a:cubicBezTo>
                  <a:close/>
                  <a:moveTo>
                    <a:pt x="59" y="180"/>
                  </a:moveTo>
                  <a:cubicBezTo>
                    <a:pt x="54" y="177"/>
                    <a:pt x="50" y="174"/>
                    <a:pt x="45" y="172"/>
                  </a:cubicBezTo>
                  <a:cubicBezTo>
                    <a:pt x="41" y="169"/>
                    <a:pt x="36" y="167"/>
                    <a:pt x="32" y="164"/>
                  </a:cubicBezTo>
                  <a:cubicBezTo>
                    <a:pt x="33" y="164"/>
                    <a:pt x="34" y="164"/>
                    <a:pt x="36" y="164"/>
                  </a:cubicBezTo>
                  <a:cubicBezTo>
                    <a:pt x="40" y="168"/>
                    <a:pt x="45" y="171"/>
                    <a:pt x="50" y="174"/>
                  </a:cubicBezTo>
                  <a:cubicBezTo>
                    <a:pt x="53" y="176"/>
                    <a:pt x="56" y="178"/>
                    <a:pt x="59" y="180"/>
                  </a:cubicBezTo>
                  <a:cubicBezTo>
                    <a:pt x="59" y="180"/>
                    <a:pt x="59" y="180"/>
                    <a:pt x="59" y="180"/>
                  </a:cubicBezTo>
                  <a:close/>
                  <a:moveTo>
                    <a:pt x="47" y="176"/>
                  </a:moveTo>
                  <a:cubicBezTo>
                    <a:pt x="50" y="178"/>
                    <a:pt x="54" y="180"/>
                    <a:pt x="57" y="182"/>
                  </a:cubicBezTo>
                  <a:cubicBezTo>
                    <a:pt x="58" y="183"/>
                    <a:pt x="62" y="185"/>
                    <a:pt x="63" y="186"/>
                  </a:cubicBezTo>
                  <a:cubicBezTo>
                    <a:pt x="63" y="186"/>
                    <a:pt x="63" y="186"/>
                    <a:pt x="63" y="186"/>
                  </a:cubicBezTo>
                  <a:cubicBezTo>
                    <a:pt x="63" y="186"/>
                    <a:pt x="63" y="186"/>
                    <a:pt x="62" y="186"/>
                  </a:cubicBezTo>
                  <a:cubicBezTo>
                    <a:pt x="55" y="183"/>
                    <a:pt x="50" y="178"/>
                    <a:pt x="43" y="175"/>
                  </a:cubicBezTo>
                  <a:cubicBezTo>
                    <a:pt x="40" y="173"/>
                    <a:pt x="36" y="172"/>
                    <a:pt x="33" y="169"/>
                  </a:cubicBezTo>
                  <a:cubicBezTo>
                    <a:pt x="30" y="168"/>
                    <a:pt x="28" y="166"/>
                    <a:pt x="26" y="165"/>
                  </a:cubicBezTo>
                  <a:cubicBezTo>
                    <a:pt x="27" y="165"/>
                    <a:pt x="29" y="165"/>
                    <a:pt x="30" y="164"/>
                  </a:cubicBezTo>
                  <a:cubicBezTo>
                    <a:pt x="36" y="169"/>
                    <a:pt x="42" y="172"/>
                    <a:pt x="47" y="176"/>
                  </a:cubicBezTo>
                  <a:close/>
                  <a:moveTo>
                    <a:pt x="64" y="190"/>
                  </a:moveTo>
                  <a:cubicBezTo>
                    <a:pt x="51" y="181"/>
                    <a:pt x="38" y="174"/>
                    <a:pt x="26" y="166"/>
                  </a:cubicBezTo>
                  <a:cubicBezTo>
                    <a:pt x="33" y="170"/>
                    <a:pt x="39" y="173"/>
                    <a:pt x="46" y="177"/>
                  </a:cubicBezTo>
                  <a:cubicBezTo>
                    <a:pt x="51" y="180"/>
                    <a:pt x="57" y="184"/>
                    <a:pt x="63" y="187"/>
                  </a:cubicBezTo>
                  <a:cubicBezTo>
                    <a:pt x="63" y="188"/>
                    <a:pt x="63" y="189"/>
                    <a:pt x="64" y="190"/>
                  </a:cubicBezTo>
                  <a:close/>
                  <a:moveTo>
                    <a:pt x="61" y="189"/>
                  </a:moveTo>
                  <a:cubicBezTo>
                    <a:pt x="53" y="185"/>
                    <a:pt x="47" y="181"/>
                    <a:pt x="40" y="177"/>
                  </a:cubicBezTo>
                  <a:cubicBezTo>
                    <a:pt x="33" y="174"/>
                    <a:pt x="26" y="171"/>
                    <a:pt x="20" y="167"/>
                  </a:cubicBezTo>
                  <a:cubicBezTo>
                    <a:pt x="22" y="166"/>
                    <a:pt x="23" y="166"/>
                    <a:pt x="25" y="165"/>
                  </a:cubicBezTo>
                  <a:cubicBezTo>
                    <a:pt x="25" y="166"/>
                    <a:pt x="25" y="166"/>
                    <a:pt x="25" y="166"/>
                  </a:cubicBezTo>
                  <a:cubicBezTo>
                    <a:pt x="32" y="171"/>
                    <a:pt x="40" y="175"/>
                    <a:pt x="47" y="179"/>
                  </a:cubicBezTo>
                  <a:cubicBezTo>
                    <a:pt x="50" y="181"/>
                    <a:pt x="54" y="184"/>
                    <a:pt x="57" y="186"/>
                  </a:cubicBezTo>
                  <a:cubicBezTo>
                    <a:pt x="59" y="188"/>
                    <a:pt x="61" y="189"/>
                    <a:pt x="63" y="190"/>
                  </a:cubicBezTo>
                  <a:cubicBezTo>
                    <a:pt x="64" y="191"/>
                    <a:pt x="61" y="189"/>
                    <a:pt x="61" y="189"/>
                  </a:cubicBezTo>
                  <a:close/>
                  <a:moveTo>
                    <a:pt x="42" y="163"/>
                  </a:moveTo>
                  <a:cubicBezTo>
                    <a:pt x="43" y="163"/>
                    <a:pt x="45" y="163"/>
                    <a:pt x="46" y="163"/>
                  </a:cubicBezTo>
                  <a:cubicBezTo>
                    <a:pt x="49" y="165"/>
                    <a:pt x="51" y="166"/>
                    <a:pt x="53" y="168"/>
                  </a:cubicBezTo>
                  <a:cubicBezTo>
                    <a:pt x="56" y="170"/>
                    <a:pt x="59" y="173"/>
                    <a:pt x="62" y="174"/>
                  </a:cubicBezTo>
                  <a:cubicBezTo>
                    <a:pt x="62" y="174"/>
                    <a:pt x="62" y="174"/>
                    <a:pt x="62" y="174"/>
                  </a:cubicBezTo>
                  <a:cubicBezTo>
                    <a:pt x="55" y="171"/>
                    <a:pt x="49" y="166"/>
                    <a:pt x="42" y="163"/>
                  </a:cubicBezTo>
                  <a:close/>
                  <a:moveTo>
                    <a:pt x="48" y="162"/>
                  </a:moveTo>
                  <a:cubicBezTo>
                    <a:pt x="48" y="162"/>
                    <a:pt x="48" y="162"/>
                    <a:pt x="48" y="162"/>
                  </a:cubicBezTo>
                  <a:cubicBezTo>
                    <a:pt x="49" y="162"/>
                    <a:pt x="50" y="162"/>
                    <a:pt x="52" y="162"/>
                  </a:cubicBezTo>
                  <a:cubicBezTo>
                    <a:pt x="52" y="162"/>
                    <a:pt x="52" y="162"/>
                    <a:pt x="52" y="162"/>
                  </a:cubicBezTo>
                  <a:cubicBezTo>
                    <a:pt x="54" y="164"/>
                    <a:pt x="56" y="165"/>
                    <a:pt x="58" y="167"/>
                  </a:cubicBezTo>
                  <a:cubicBezTo>
                    <a:pt x="57" y="166"/>
                    <a:pt x="64" y="171"/>
                    <a:pt x="60" y="169"/>
                  </a:cubicBezTo>
                  <a:cubicBezTo>
                    <a:pt x="60" y="169"/>
                    <a:pt x="59" y="169"/>
                    <a:pt x="58" y="168"/>
                  </a:cubicBezTo>
                  <a:cubicBezTo>
                    <a:pt x="54" y="166"/>
                    <a:pt x="51" y="164"/>
                    <a:pt x="48" y="162"/>
                  </a:cubicBezTo>
                  <a:close/>
                  <a:moveTo>
                    <a:pt x="57" y="161"/>
                  </a:moveTo>
                  <a:cubicBezTo>
                    <a:pt x="57" y="161"/>
                    <a:pt x="57" y="162"/>
                    <a:pt x="57" y="162"/>
                  </a:cubicBezTo>
                  <a:cubicBezTo>
                    <a:pt x="58" y="163"/>
                    <a:pt x="59" y="164"/>
                    <a:pt x="60" y="164"/>
                  </a:cubicBezTo>
                  <a:cubicBezTo>
                    <a:pt x="60" y="165"/>
                    <a:pt x="61" y="165"/>
                    <a:pt x="62" y="166"/>
                  </a:cubicBezTo>
                  <a:cubicBezTo>
                    <a:pt x="62" y="166"/>
                    <a:pt x="62" y="166"/>
                    <a:pt x="62" y="166"/>
                  </a:cubicBezTo>
                  <a:cubicBezTo>
                    <a:pt x="61" y="166"/>
                    <a:pt x="61" y="165"/>
                    <a:pt x="60" y="165"/>
                  </a:cubicBezTo>
                  <a:cubicBezTo>
                    <a:pt x="58" y="164"/>
                    <a:pt x="55" y="163"/>
                    <a:pt x="53" y="162"/>
                  </a:cubicBezTo>
                  <a:cubicBezTo>
                    <a:pt x="54" y="162"/>
                    <a:pt x="56" y="161"/>
                    <a:pt x="57" y="161"/>
                  </a:cubicBezTo>
                  <a:close/>
                  <a:moveTo>
                    <a:pt x="63" y="186"/>
                  </a:moveTo>
                  <a:cubicBezTo>
                    <a:pt x="59" y="182"/>
                    <a:pt x="54" y="180"/>
                    <a:pt x="49" y="176"/>
                  </a:cubicBezTo>
                  <a:cubicBezTo>
                    <a:pt x="46" y="174"/>
                    <a:pt x="43" y="172"/>
                    <a:pt x="40" y="171"/>
                  </a:cubicBezTo>
                  <a:cubicBezTo>
                    <a:pt x="39" y="170"/>
                    <a:pt x="37" y="169"/>
                    <a:pt x="36" y="168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40" y="170"/>
                    <a:pt x="44" y="171"/>
                    <a:pt x="48" y="174"/>
                  </a:cubicBezTo>
                  <a:cubicBezTo>
                    <a:pt x="53" y="177"/>
                    <a:pt x="58" y="180"/>
                    <a:pt x="63" y="183"/>
                  </a:cubicBezTo>
                  <a:cubicBezTo>
                    <a:pt x="63" y="184"/>
                    <a:pt x="63" y="185"/>
                    <a:pt x="63" y="186"/>
                  </a:cubicBezTo>
                  <a:close/>
                  <a:moveTo>
                    <a:pt x="64" y="194"/>
                  </a:moveTo>
                  <a:cubicBezTo>
                    <a:pt x="57" y="190"/>
                    <a:pt x="49" y="187"/>
                    <a:pt x="41" y="183"/>
                  </a:cubicBezTo>
                  <a:cubicBezTo>
                    <a:pt x="33" y="178"/>
                    <a:pt x="24" y="174"/>
                    <a:pt x="15" y="170"/>
                  </a:cubicBezTo>
                  <a:cubicBezTo>
                    <a:pt x="15" y="169"/>
                    <a:pt x="14" y="170"/>
                    <a:pt x="15" y="170"/>
                  </a:cubicBezTo>
                  <a:cubicBezTo>
                    <a:pt x="24" y="175"/>
                    <a:pt x="32" y="179"/>
                    <a:pt x="41" y="183"/>
                  </a:cubicBezTo>
                  <a:cubicBezTo>
                    <a:pt x="49" y="187"/>
                    <a:pt x="57" y="191"/>
                    <a:pt x="64" y="195"/>
                  </a:cubicBezTo>
                  <a:cubicBezTo>
                    <a:pt x="64" y="196"/>
                    <a:pt x="64" y="197"/>
                    <a:pt x="64" y="198"/>
                  </a:cubicBezTo>
                  <a:cubicBezTo>
                    <a:pt x="56" y="193"/>
                    <a:pt x="47" y="189"/>
                    <a:pt x="38" y="185"/>
                  </a:cubicBezTo>
                  <a:cubicBezTo>
                    <a:pt x="29" y="181"/>
                    <a:pt x="20" y="176"/>
                    <a:pt x="11" y="172"/>
                  </a:cubicBezTo>
                  <a:cubicBezTo>
                    <a:pt x="12" y="171"/>
                    <a:pt x="12" y="171"/>
                    <a:pt x="12" y="171"/>
                  </a:cubicBezTo>
                  <a:cubicBezTo>
                    <a:pt x="29" y="180"/>
                    <a:pt x="47" y="187"/>
                    <a:pt x="63" y="197"/>
                  </a:cubicBezTo>
                  <a:cubicBezTo>
                    <a:pt x="64" y="197"/>
                    <a:pt x="64" y="196"/>
                    <a:pt x="64" y="196"/>
                  </a:cubicBezTo>
                  <a:cubicBezTo>
                    <a:pt x="47" y="187"/>
                    <a:pt x="30" y="179"/>
                    <a:pt x="13" y="170"/>
                  </a:cubicBezTo>
                  <a:cubicBezTo>
                    <a:pt x="14" y="169"/>
                    <a:pt x="16" y="169"/>
                    <a:pt x="17" y="168"/>
                  </a:cubicBezTo>
                  <a:cubicBezTo>
                    <a:pt x="19" y="169"/>
                    <a:pt x="20" y="170"/>
                    <a:pt x="22" y="171"/>
                  </a:cubicBezTo>
                  <a:cubicBezTo>
                    <a:pt x="24" y="172"/>
                    <a:pt x="26" y="173"/>
                    <a:pt x="28" y="174"/>
                  </a:cubicBezTo>
                  <a:cubicBezTo>
                    <a:pt x="32" y="176"/>
                    <a:pt x="35" y="178"/>
                    <a:pt x="39" y="180"/>
                  </a:cubicBezTo>
                  <a:cubicBezTo>
                    <a:pt x="47" y="185"/>
                    <a:pt x="55" y="189"/>
                    <a:pt x="63" y="193"/>
                  </a:cubicBezTo>
                  <a:cubicBezTo>
                    <a:pt x="64" y="193"/>
                    <a:pt x="64" y="193"/>
                    <a:pt x="64" y="192"/>
                  </a:cubicBezTo>
                  <a:cubicBezTo>
                    <a:pt x="55" y="188"/>
                    <a:pt x="47" y="184"/>
                    <a:pt x="39" y="179"/>
                  </a:cubicBezTo>
                  <a:cubicBezTo>
                    <a:pt x="35" y="177"/>
                    <a:pt x="31" y="175"/>
                    <a:pt x="27" y="173"/>
                  </a:cubicBezTo>
                  <a:cubicBezTo>
                    <a:pt x="24" y="171"/>
                    <a:pt x="21" y="169"/>
                    <a:pt x="18" y="167"/>
                  </a:cubicBezTo>
                  <a:cubicBezTo>
                    <a:pt x="19" y="167"/>
                    <a:pt x="19" y="167"/>
                    <a:pt x="19" y="167"/>
                  </a:cubicBezTo>
                  <a:cubicBezTo>
                    <a:pt x="19" y="167"/>
                    <a:pt x="20" y="167"/>
                    <a:pt x="20" y="167"/>
                  </a:cubicBezTo>
                  <a:cubicBezTo>
                    <a:pt x="26" y="172"/>
                    <a:pt x="35" y="175"/>
                    <a:pt x="42" y="179"/>
                  </a:cubicBezTo>
                  <a:cubicBezTo>
                    <a:pt x="49" y="183"/>
                    <a:pt x="56" y="188"/>
                    <a:pt x="64" y="191"/>
                  </a:cubicBezTo>
                  <a:cubicBezTo>
                    <a:pt x="64" y="192"/>
                    <a:pt x="64" y="193"/>
                    <a:pt x="64" y="194"/>
                  </a:cubicBezTo>
                  <a:close/>
                  <a:moveTo>
                    <a:pt x="65" y="205"/>
                  </a:moveTo>
                  <a:cubicBezTo>
                    <a:pt x="57" y="199"/>
                    <a:pt x="48" y="195"/>
                    <a:pt x="39" y="190"/>
                  </a:cubicBezTo>
                  <a:cubicBezTo>
                    <a:pt x="31" y="186"/>
                    <a:pt x="21" y="182"/>
                    <a:pt x="13" y="177"/>
                  </a:cubicBezTo>
                  <a:cubicBezTo>
                    <a:pt x="8" y="173"/>
                    <a:pt x="14" y="177"/>
                    <a:pt x="16" y="178"/>
                  </a:cubicBezTo>
                  <a:cubicBezTo>
                    <a:pt x="18" y="179"/>
                    <a:pt x="20" y="180"/>
                    <a:pt x="22" y="181"/>
                  </a:cubicBezTo>
                  <a:cubicBezTo>
                    <a:pt x="27" y="183"/>
                    <a:pt x="32" y="186"/>
                    <a:pt x="37" y="188"/>
                  </a:cubicBezTo>
                  <a:cubicBezTo>
                    <a:pt x="42" y="190"/>
                    <a:pt x="47" y="193"/>
                    <a:pt x="52" y="195"/>
                  </a:cubicBezTo>
                  <a:cubicBezTo>
                    <a:pt x="56" y="197"/>
                    <a:pt x="60" y="200"/>
                    <a:pt x="65" y="202"/>
                  </a:cubicBezTo>
                  <a:cubicBezTo>
                    <a:pt x="65" y="203"/>
                    <a:pt x="65" y="204"/>
                    <a:pt x="65" y="205"/>
                  </a:cubicBezTo>
                  <a:close/>
                  <a:moveTo>
                    <a:pt x="65" y="212"/>
                  </a:moveTo>
                  <a:cubicBezTo>
                    <a:pt x="55" y="205"/>
                    <a:pt x="44" y="200"/>
                    <a:pt x="33" y="194"/>
                  </a:cubicBezTo>
                  <a:cubicBezTo>
                    <a:pt x="34" y="195"/>
                    <a:pt x="36" y="196"/>
                    <a:pt x="37" y="196"/>
                  </a:cubicBezTo>
                  <a:cubicBezTo>
                    <a:pt x="47" y="201"/>
                    <a:pt x="56" y="206"/>
                    <a:pt x="65" y="210"/>
                  </a:cubicBezTo>
                  <a:cubicBezTo>
                    <a:pt x="65" y="211"/>
                    <a:pt x="65" y="212"/>
                    <a:pt x="65" y="212"/>
                  </a:cubicBezTo>
                  <a:close/>
                  <a:moveTo>
                    <a:pt x="66" y="218"/>
                  </a:moveTo>
                  <a:cubicBezTo>
                    <a:pt x="49" y="206"/>
                    <a:pt x="29" y="197"/>
                    <a:pt x="10" y="188"/>
                  </a:cubicBezTo>
                  <a:cubicBezTo>
                    <a:pt x="21" y="193"/>
                    <a:pt x="32" y="197"/>
                    <a:pt x="43" y="202"/>
                  </a:cubicBezTo>
                  <a:cubicBezTo>
                    <a:pt x="48" y="204"/>
                    <a:pt x="52" y="207"/>
                    <a:pt x="57" y="210"/>
                  </a:cubicBezTo>
                  <a:cubicBezTo>
                    <a:pt x="60" y="212"/>
                    <a:pt x="62" y="213"/>
                    <a:pt x="66" y="214"/>
                  </a:cubicBezTo>
                  <a:cubicBezTo>
                    <a:pt x="66" y="215"/>
                    <a:pt x="66" y="217"/>
                    <a:pt x="66" y="218"/>
                  </a:cubicBezTo>
                  <a:close/>
                  <a:moveTo>
                    <a:pt x="67" y="234"/>
                  </a:moveTo>
                  <a:cubicBezTo>
                    <a:pt x="63" y="232"/>
                    <a:pt x="59" y="230"/>
                    <a:pt x="55" y="228"/>
                  </a:cubicBezTo>
                  <a:cubicBezTo>
                    <a:pt x="50" y="224"/>
                    <a:pt x="45" y="222"/>
                    <a:pt x="40" y="219"/>
                  </a:cubicBezTo>
                  <a:cubicBezTo>
                    <a:pt x="34" y="217"/>
                    <a:pt x="29" y="214"/>
                    <a:pt x="24" y="211"/>
                  </a:cubicBezTo>
                  <a:cubicBezTo>
                    <a:pt x="22" y="210"/>
                    <a:pt x="21" y="209"/>
                    <a:pt x="19" y="208"/>
                  </a:cubicBezTo>
                  <a:cubicBezTo>
                    <a:pt x="27" y="212"/>
                    <a:pt x="34" y="216"/>
                    <a:pt x="42" y="220"/>
                  </a:cubicBezTo>
                  <a:cubicBezTo>
                    <a:pt x="47" y="222"/>
                    <a:pt x="52" y="225"/>
                    <a:pt x="57" y="227"/>
                  </a:cubicBezTo>
                  <a:cubicBezTo>
                    <a:pt x="60" y="229"/>
                    <a:pt x="63" y="231"/>
                    <a:pt x="67" y="232"/>
                  </a:cubicBezTo>
                  <a:cubicBezTo>
                    <a:pt x="67" y="233"/>
                    <a:pt x="67" y="234"/>
                    <a:pt x="67" y="234"/>
                  </a:cubicBezTo>
                  <a:close/>
                  <a:moveTo>
                    <a:pt x="68" y="254"/>
                  </a:moveTo>
                  <a:cubicBezTo>
                    <a:pt x="64" y="251"/>
                    <a:pt x="59" y="250"/>
                    <a:pt x="55" y="248"/>
                  </a:cubicBezTo>
                  <a:cubicBezTo>
                    <a:pt x="50" y="245"/>
                    <a:pt x="45" y="242"/>
                    <a:pt x="39" y="240"/>
                  </a:cubicBezTo>
                  <a:cubicBezTo>
                    <a:pt x="32" y="237"/>
                    <a:pt x="25" y="234"/>
                    <a:pt x="18" y="231"/>
                  </a:cubicBezTo>
                  <a:cubicBezTo>
                    <a:pt x="24" y="233"/>
                    <a:pt x="29" y="235"/>
                    <a:pt x="35" y="237"/>
                  </a:cubicBezTo>
                  <a:cubicBezTo>
                    <a:pt x="46" y="241"/>
                    <a:pt x="57" y="245"/>
                    <a:pt x="68" y="250"/>
                  </a:cubicBezTo>
                  <a:cubicBezTo>
                    <a:pt x="68" y="252"/>
                    <a:pt x="68" y="253"/>
                    <a:pt x="68" y="254"/>
                  </a:cubicBezTo>
                  <a:close/>
                  <a:moveTo>
                    <a:pt x="66" y="254"/>
                  </a:moveTo>
                  <a:cubicBezTo>
                    <a:pt x="70" y="256"/>
                    <a:pt x="64" y="253"/>
                    <a:pt x="63" y="252"/>
                  </a:cubicBezTo>
                  <a:cubicBezTo>
                    <a:pt x="64" y="253"/>
                    <a:pt x="65" y="253"/>
                    <a:pt x="66" y="254"/>
                  </a:cubicBezTo>
                  <a:close/>
                  <a:moveTo>
                    <a:pt x="71" y="277"/>
                  </a:moveTo>
                  <a:cubicBezTo>
                    <a:pt x="67" y="275"/>
                    <a:pt x="64" y="274"/>
                    <a:pt x="60" y="273"/>
                  </a:cubicBezTo>
                  <a:cubicBezTo>
                    <a:pt x="56" y="271"/>
                    <a:pt x="51" y="269"/>
                    <a:pt x="46" y="267"/>
                  </a:cubicBezTo>
                  <a:cubicBezTo>
                    <a:pt x="49" y="268"/>
                    <a:pt x="51" y="269"/>
                    <a:pt x="54" y="270"/>
                  </a:cubicBezTo>
                  <a:cubicBezTo>
                    <a:pt x="59" y="272"/>
                    <a:pt x="65" y="274"/>
                    <a:pt x="70" y="276"/>
                  </a:cubicBezTo>
                  <a:cubicBezTo>
                    <a:pt x="70" y="276"/>
                    <a:pt x="70" y="277"/>
                    <a:pt x="71" y="277"/>
                  </a:cubicBezTo>
                  <a:close/>
                  <a:moveTo>
                    <a:pt x="25" y="264"/>
                  </a:moveTo>
                  <a:cubicBezTo>
                    <a:pt x="28" y="265"/>
                    <a:pt x="32" y="266"/>
                    <a:pt x="35" y="267"/>
                  </a:cubicBezTo>
                  <a:cubicBezTo>
                    <a:pt x="41" y="269"/>
                    <a:pt x="48" y="271"/>
                    <a:pt x="54" y="273"/>
                  </a:cubicBezTo>
                  <a:cubicBezTo>
                    <a:pt x="60" y="275"/>
                    <a:pt x="65" y="277"/>
                    <a:pt x="71" y="279"/>
                  </a:cubicBezTo>
                  <a:cubicBezTo>
                    <a:pt x="71" y="280"/>
                    <a:pt x="71" y="281"/>
                    <a:pt x="71" y="282"/>
                  </a:cubicBezTo>
                  <a:cubicBezTo>
                    <a:pt x="57" y="274"/>
                    <a:pt x="40" y="270"/>
                    <a:pt x="25" y="264"/>
                  </a:cubicBezTo>
                  <a:close/>
                  <a:moveTo>
                    <a:pt x="52" y="265"/>
                  </a:moveTo>
                  <a:cubicBezTo>
                    <a:pt x="58" y="268"/>
                    <a:pt x="64" y="270"/>
                    <a:pt x="70" y="273"/>
                  </a:cubicBezTo>
                  <a:cubicBezTo>
                    <a:pt x="70" y="273"/>
                    <a:pt x="70" y="274"/>
                    <a:pt x="70" y="275"/>
                  </a:cubicBezTo>
                  <a:cubicBezTo>
                    <a:pt x="66" y="272"/>
                    <a:pt x="61" y="270"/>
                    <a:pt x="56" y="268"/>
                  </a:cubicBezTo>
                  <a:cubicBezTo>
                    <a:pt x="55" y="267"/>
                    <a:pt x="53" y="266"/>
                    <a:pt x="52" y="265"/>
                  </a:cubicBezTo>
                  <a:close/>
                  <a:moveTo>
                    <a:pt x="39" y="258"/>
                  </a:moveTo>
                  <a:cubicBezTo>
                    <a:pt x="33" y="255"/>
                    <a:pt x="26" y="253"/>
                    <a:pt x="20" y="250"/>
                  </a:cubicBezTo>
                  <a:cubicBezTo>
                    <a:pt x="15" y="248"/>
                    <a:pt x="10" y="245"/>
                    <a:pt x="5" y="243"/>
                  </a:cubicBezTo>
                  <a:cubicBezTo>
                    <a:pt x="15" y="247"/>
                    <a:pt x="27" y="251"/>
                    <a:pt x="38" y="255"/>
                  </a:cubicBezTo>
                  <a:cubicBezTo>
                    <a:pt x="44" y="258"/>
                    <a:pt x="50" y="260"/>
                    <a:pt x="56" y="263"/>
                  </a:cubicBezTo>
                  <a:cubicBezTo>
                    <a:pt x="61" y="265"/>
                    <a:pt x="65" y="267"/>
                    <a:pt x="69" y="268"/>
                  </a:cubicBezTo>
                  <a:cubicBezTo>
                    <a:pt x="70" y="270"/>
                    <a:pt x="70" y="271"/>
                    <a:pt x="70" y="272"/>
                  </a:cubicBezTo>
                  <a:cubicBezTo>
                    <a:pt x="60" y="266"/>
                    <a:pt x="50" y="262"/>
                    <a:pt x="39" y="258"/>
                  </a:cubicBezTo>
                  <a:close/>
                  <a:moveTo>
                    <a:pt x="54" y="261"/>
                  </a:moveTo>
                  <a:cubicBezTo>
                    <a:pt x="55" y="262"/>
                    <a:pt x="56" y="262"/>
                    <a:pt x="56" y="262"/>
                  </a:cubicBezTo>
                  <a:cubicBezTo>
                    <a:pt x="59" y="263"/>
                    <a:pt x="62" y="264"/>
                    <a:pt x="65" y="265"/>
                  </a:cubicBezTo>
                  <a:cubicBezTo>
                    <a:pt x="66" y="266"/>
                    <a:pt x="68" y="267"/>
                    <a:pt x="69" y="268"/>
                  </a:cubicBezTo>
                  <a:cubicBezTo>
                    <a:pt x="67" y="267"/>
                    <a:pt x="65" y="266"/>
                    <a:pt x="63" y="265"/>
                  </a:cubicBezTo>
                  <a:cubicBezTo>
                    <a:pt x="60" y="264"/>
                    <a:pt x="57" y="263"/>
                    <a:pt x="54" y="261"/>
                  </a:cubicBezTo>
                  <a:close/>
                  <a:moveTo>
                    <a:pt x="39" y="254"/>
                  </a:moveTo>
                  <a:cubicBezTo>
                    <a:pt x="32" y="252"/>
                    <a:pt x="25" y="249"/>
                    <a:pt x="18" y="246"/>
                  </a:cubicBezTo>
                  <a:cubicBezTo>
                    <a:pt x="17" y="245"/>
                    <a:pt x="16" y="245"/>
                    <a:pt x="15" y="244"/>
                  </a:cubicBezTo>
                  <a:cubicBezTo>
                    <a:pt x="15" y="244"/>
                    <a:pt x="16" y="245"/>
                    <a:pt x="17" y="245"/>
                  </a:cubicBezTo>
                  <a:cubicBezTo>
                    <a:pt x="23" y="247"/>
                    <a:pt x="29" y="248"/>
                    <a:pt x="35" y="250"/>
                  </a:cubicBezTo>
                  <a:cubicBezTo>
                    <a:pt x="41" y="252"/>
                    <a:pt x="47" y="254"/>
                    <a:pt x="53" y="257"/>
                  </a:cubicBezTo>
                  <a:cubicBezTo>
                    <a:pt x="58" y="259"/>
                    <a:pt x="63" y="262"/>
                    <a:pt x="69" y="264"/>
                  </a:cubicBezTo>
                  <a:cubicBezTo>
                    <a:pt x="69" y="265"/>
                    <a:pt x="69" y="266"/>
                    <a:pt x="69" y="267"/>
                  </a:cubicBezTo>
                  <a:cubicBezTo>
                    <a:pt x="66" y="265"/>
                    <a:pt x="62" y="264"/>
                    <a:pt x="58" y="262"/>
                  </a:cubicBezTo>
                  <a:cubicBezTo>
                    <a:pt x="52" y="259"/>
                    <a:pt x="46" y="256"/>
                    <a:pt x="39" y="254"/>
                  </a:cubicBezTo>
                  <a:close/>
                  <a:moveTo>
                    <a:pt x="36" y="248"/>
                  </a:moveTo>
                  <a:cubicBezTo>
                    <a:pt x="31" y="246"/>
                    <a:pt x="25" y="244"/>
                    <a:pt x="19" y="241"/>
                  </a:cubicBezTo>
                  <a:cubicBezTo>
                    <a:pt x="25" y="243"/>
                    <a:pt x="30" y="245"/>
                    <a:pt x="36" y="247"/>
                  </a:cubicBezTo>
                  <a:cubicBezTo>
                    <a:pt x="42" y="249"/>
                    <a:pt x="48" y="251"/>
                    <a:pt x="54" y="253"/>
                  </a:cubicBezTo>
                  <a:cubicBezTo>
                    <a:pt x="59" y="255"/>
                    <a:pt x="63" y="258"/>
                    <a:pt x="68" y="259"/>
                  </a:cubicBezTo>
                  <a:cubicBezTo>
                    <a:pt x="69" y="260"/>
                    <a:pt x="69" y="261"/>
                    <a:pt x="69" y="263"/>
                  </a:cubicBezTo>
                  <a:cubicBezTo>
                    <a:pt x="58" y="258"/>
                    <a:pt x="48" y="252"/>
                    <a:pt x="36" y="248"/>
                  </a:cubicBezTo>
                  <a:close/>
                  <a:moveTo>
                    <a:pt x="68" y="258"/>
                  </a:moveTo>
                  <a:cubicBezTo>
                    <a:pt x="60" y="253"/>
                    <a:pt x="50" y="250"/>
                    <a:pt x="41" y="246"/>
                  </a:cubicBezTo>
                  <a:cubicBezTo>
                    <a:pt x="31" y="243"/>
                    <a:pt x="21" y="238"/>
                    <a:pt x="11" y="234"/>
                  </a:cubicBezTo>
                  <a:cubicBezTo>
                    <a:pt x="11" y="234"/>
                    <a:pt x="11" y="234"/>
                    <a:pt x="12" y="234"/>
                  </a:cubicBezTo>
                  <a:cubicBezTo>
                    <a:pt x="15" y="235"/>
                    <a:pt x="17" y="236"/>
                    <a:pt x="20" y="237"/>
                  </a:cubicBezTo>
                  <a:cubicBezTo>
                    <a:pt x="26" y="240"/>
                    <a:pt x="31" y="242"/>
                    <a:pt x="37" y="243"/>
                  </a:cubicBezTo>
                  <a:cubicBezTo>
                    <a:pt x="48" y="247"/>
                    <a:pt x="58" y="251"/>
                    <a:pt x="68" y="255"/>
                  </a:cubicBezTo>
                  <a:cubicBezTo>
                    <a:pt x="68" y="256"/>
                    <a:pt x="68" y="257"/>
                    <a:pt x="68" y="258"/>
                  </a:cubicBezTo>
                  <a:close/>
                  <a:moveTo>
                    <a:pt x="5" y="225"/>
                  </a:moveTo>
                  <a:cubicBezTo>
                    <a:pt x="5" y="224"/>
                    <a:pt x="5" y="223"/>
                    <a:pt x="5" y="222"/>
                  </a:cubicBezTo>
                  <a:cubicBezTo>
                    <a:pt x="6" y="222"/>
                    <a:pt x="7" y="222"/>
                    <a:pt x="7" y="222"/>
                  </a:cubicBezTo>
                  <a:cubicBezTo>
                    <a:pt x="7" y="223"/>
                    <a:pt x="7" y="223"/>
                    <a:pt x="8" y="223"/>
                  </a:cubicBezTo>
                  <a:cubicBezTo>
                    <a:pt x="18" y="228"/>
                    <a:pt x="29" y="231"/>
                    <a:pt x="39" y="236"/>
                  </a:cubicBezTo>
                  <a:cubicBezTo>
                    <a:pt x="44" y="238"/>
                    <a:pt x="48" y="241"/>
                    <a:pt x="53" y="243"/>
                  </a:cubicBezTo>
                  <a:cubicBezTo>
                    <a:pt x="57" y="245"/>
                    <a:pt x="63" y="246"/>
                    <a:pt x="67" y="249"/>
                  </a:cubicBezTo>
                  <a:cubicBezTo>
                    <a:pt x="69" y="251"/>
                    <a:pt x="64" y="248"/>
                    <a:pt x="64" y="248"/>
                  </a:cubicBezTo>
                  <a:cubicBezTo>
                    <a:pt x="63" y="247"/>
                    <a:pt x="62" y="247"/>
                    <a:pt x="61" y="246"/>
                  </a:cubicBezTo>
                  <a:cubicBezTo>
                    <a:pt x="58" y="245"/>
                    <a:pt x="55" y="244"/>
                    <a:pt x="52" y="243"/>
                  </a:cubicBezTo>
                  <a:cubicBezTo>
                    <a:pt x="47" y="240"/>
                    <a:pt x="42" y="238"/>
                    <a:pt x="37" y="236"/>
                  </a:cubicBezTo>
                  <a:cubicBezTo>
                    <a:pt x="31" y="234"/>
                    <a:pt x="25" y="233"/>
                    <a:pt x="20" y="231"/>
                  </a:cubicBezTo>
                  <a:cubicBezTo>
                    <a:pt x="15" y="229"/>
                    <a:pt x="10" y="227"/>
                    <a:pt x="5" y="225"/>
                  </a:cubicBezTo>
                  <a:close/>
                  <a:moveTo>
                    <a:pt x="7" y="211"/>
                  </a:moveTo>
                  <a:cubicBezTo>
                    <a:pt x="7" y="209"/>
                    <a:pt x="7" y="207"/>
                    <a:pt x="7" y="205"/>
                  </a:cubicBezTo>
                  <a:cubicBezTo>
                    <a:pt x="7" y="205"/>
                    <a:pt x="7" y="205"/>
                    <a:pt x="7" y="205"/>
                  </a:cubicBezTo>
                  <a:cubicBezTo>
                    <a:pt x="10" y="209"/>
                    <a:pt x="15" y="211"/>
                    <a:pt x="19" y="214"/>
                  </a:cubicBezTo>
                  <a:cubicBezTo>
                    <a:pt x="24" y="216"/>
                    <a:pt x="29" y="219"/>
                    <a:pt x="35" y="222"/>
                  </a:cubicBezTo>
                  <a:cubicBezTo>
                    <a:pt x="40" y="225"/>
                    <a:pt x="45" y="228"/>
                    <a:pt x="51" y="231"/>
                  </a:cubicBezTo>
                  <a:cubicBezTo>
                    <a:pt x="52" y="232"/>
                    <a:pt x="53" y="232"/>
                    <a:pt x="54" y="233"/>
                  </a:cubicBezTo>
                  <a:cubicBezTo>
                    <a:pt x="49" y="230"/>
                    <a:pt x="43" y="228"/>
                    <a:pt x="37" y="225"/>
                  </a:cubicBezTo>
                  <a:cubicBezTo>
                    <a:pt x="32" y="223"/>
                    <a:pt x="26" y="220"/>
                    <a:pt x="20" y="217"/>
                  </a:cubicBezTo>
                  <a:cubicBezTo>
                    <a:pt x="16" y="215"/>
                    <a:pt x="11" y="213"/>
                    <a:pt x="7" y="211"/>
                  </a:cubicBezTo>
                  <a:cubicBezTo>
                    <a:pt x="7" y="211"/>
                    <a:pt x="7" y="211"/>
                    <a:pt x="7" y="211"/>
                  </a:cubicBezTo>
                  <a:close/>
                  <a:moveTo>
                    <a:pt x="41" y="161"/>
                  </a:moveTo>
                  <a:cubicBezTo>
                    <a:pt x="44" y="160"/>
                    <a:pt x="47" y="159"/>
                    <a:pt x="50" y="159"/>
                  </a:cubicBezTo>
                  <a:cubicBezTo>
                    <a:pt x="50" y="159"/>
                    <a:pt x="50" y="158"/>
                    <a:pt x="51" y="158"/>
                  </a:cubicBezTo>
                  <a:cubicBezTo>
                    <a:pt x="51" y="158"/>
                    <a:pt x="51" y="159"/>
                    <a:pt x="51" y="159"/>
                  </a:cubicBezTo>
                  <a:cubicBezTo>
                    <a:pt x="51" y="159"/>
                    <a:pt x="51" y="159"/>
                    <a:pt x="51" y="159"/>
                  </a:cubicBezTo>
                  <a:cubicBezTo>
                    <a:pt x="49" y="160"/>
                    <a:pt x="46" y="160"/>
                    <a:pt x="44" y="160"/>
                  </a:cubicBezTo>
                  <a:cubicBezTo>
                    <a:pt x="43" y="160"/>
                    <a:pt x="42" y="161"/>
                    <a:pt x="41" y="161"/>
                  </a:cubicBezTo>
                  <a:close/>
                  <a:moveTo>
                    <a:pt x="54" y="159"/>
                  </a:moveTo>
                  <a:cubicBezTo>
                    <a:pt x="54" y="158"/>
                    <a:pt x="54" y="158"/>
                    <a:pt x="54" y="158"/>
                  </a:cubicBezTo>
                  <a:cubicBezTo>
                    <a:pt x="55" y="157"/>
                    <a:pt x="57" y="157"/>
                    <a:pt x="58" y="157"/>
                  </a:cubicBezTo>
                  <a:cubicBezTo>
                    <a:pt x="58" y="157"/>
                    <a:pt x="58" y="158"/>
                    <a:pt x="58" y="158"/>
                  </a:cubicBezTo>
                  <a:cubicBezTo>
                    <a:pt x="57" y="159"/>
                    <a:pt x="55" y="159"/>
                    <a:pt x="54" y="159"/>
                  </a:cubicBezTo>
                  <a:cubicBezTo>
                    <a:pt x="54" y="159"/>
                    <a:pt x="54" y="159"/>
                    <a:pt x="54" y="159"/>
                  </a:cubicBezTo>
                  <a:close/>
                  <a:moveTo>
                    <a:pt x="61" y="157"/>
                  </a:moveTo>
                  <a:cubicBezTo>
                    <a:pt x="62" y="156"/>
                    <a:pt x="63" y="156"/>
                    <a:pt x="64" y="156"/>
                  </a:cubicBezTo>
                  <a:cubicBezTo>
                    <a:pt x="64" y="157"/>
                    <a:pt x="64" y="157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3" y="158"/>
                    <a:pt x="62" y="158"/>
                    <a:pt x="61" y="158"/>
                  </a:cubicBezTo>
                  <a:cubicBezTo>
                    <a:pt x="61" y="158"/>
                    <a:pt x="61" y="158"/>
                    <a:pt x="61" y="157"/>
                  </a:cubicBezTo>
                  <a:cubicBezTo>
                    <a:pt x="61" y="157"/>
                    <a:pt x="61" y="157"/>
                    <a:pt x="61" y="157"/>
                  </a:cubicBezTo>
                  <a:close/>
                  <a:moveTo>
                    <a:pt x="67" y="156"/>
                  </a:moveTo>
                  <a:cubicBezTo>
                    <a:pt x="68" y="156"/>
                    <a:pt x="69" y="156"/>
                    <a:pt x="70" y="156"/>
                  </a:cubicBezTo>
                  <a:cubicBezTo>
                    <a:pt x="70" y="157"/>
                    <a:pt x="70" y="157"/>
                    <a:pt x="70" y="158"/>
                  </a:cubicBezTo>
                  <a:cubicBezTo>
                    <a:pt x="69" y="158"/>
                    <a:pt x="68" y="158"/>
                    <a:pt x="68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157"/>
                    <a:pt x="67" y="157"/>
                    <a:pt x="67" y="156"/>
                  </a:cubicBezTo>
                  <a:close/>
                  <a:moveTo>
                    <a:pt x="72" y="156"/>
                  </a:moveTo>
                  <a:cubicBezTo>
                    <a:pt x="73" y="156"/>
                    <a:pt x="74" y="156"/>
                    <a:pt x="75" y="156"/>
                  </a:cubicBezTo>
                  <a:cubicBezTo>
                    <a:pt x="75" y="157"/>
                    <a:pt x="75" y="157"/>
                    <a:pt x="75" y="158"/>
                  </a:cubicBezTo>
                  <a:cubicBezTo>
                    <a:pt x="74" y="158"/>
                    <a:pt x="73" y="158"/>
                    <a:pt x="72" y="158"/>
                  </a:cubicBezTo>
                  <a:cubicBezTo>
                    <a:pt x="72" y="157"/>
                    <a:pt x="72" y="157"/>
                    <a:pt x="72" y="156"/>
                  </a:cubicBezTo>
                  <a:close/>
                  <a:moveTo>
                    <a:pt x="79" y="156"/>
                  </a:moveTo>
                  <a:cubicBezTo>
                    <a:pt x="79" y="157"/>
                    <a:pt x="79" y="158"/>
                    <a:pt x="80" y="158"/>
                  </a:cubicBezTo>
                  <a:cubicBezTo>
                    <a:pt x="79" y="158"/>
                    <a:pt x="78" y="158"/>
                    <a:pt x="78" y="158"/>
                  </a:cubicBezTo>
                  <a:cubicBezTo>
                    <a:pt x="78" y="158"/>
                    <a:pt x="78" y="157"/>
                    <a:pt x="78" y="156"/>
                  </a:cubicBezTo>
                  <a:cubicBezTo>
                    <a:pt x="79" y="156"/>
                    <a:pt x="79" y="156"/>
                    <a:pt x="79" y="156"/>
                  </a:cubicBezTo>
                  <a:close/>
                  <a:moveTo>
                    <a:pt x="82" y="156"/>
                  </a:moveTo>
                  <a:cubicBezTo>
                    <a:pt x="83" y="156"/>
                    <a:pt x="85" y="157"/>
                    <a:pt x="86" y="157"/>
                  </a:cubicBezTo>
                  <a:cubicBezTo>
                    <a:pt x="86" y="158"/>
                    <a:pt x="86" y="158"/>
                    <a:pt x="86" y="159"/>
                  </a:cubicBezTo>
                  <a:cubicBezTo>
                    <a:pt x="85" y="159"/>
                    <a:pt x="84" y="159"/>
                    <a:pt x="82" y="159"/>
                  </a:cubicBezTo>
                  <a:cubicBezTo>
                    <a:pt x="82" y="158"/>
                    <a:pt x="82" y="157"/>
                    <a:pt x="82" y="156"/>
                  </a:cubicBezTo>
                  <a:close/>
                  <a:moveTo>
                    <a:pt x="89" y="157"/>
                  </a:moveTo>
                  <a:cubicBezTo>
                    <a:pt x="90" y="157"/>
                    <a:pt x="91" y="157"/>
                    <a:pt x="92" y="158"/>
                  </a:cubicBezTo>
                  <a:cubicBezTo>
                    <a:pt x="92" y="158"/>
                    <a:pt x="92" y="158"/>
                    <a:pt x="92" y="158"/>
                  </a:cubicBezTo>
                  <a:cubicBezTo>
                    <a:pt x="92" y="158"/>
                    <a:pt x="92" y="159"/>
                    <a:pt x="92" y="160"/>
                  </a:cubicBezTo>
                  <a:cubicBezTo>
                    <a:pt x="91" y="160"/>
                    <a:pt x="90" y="160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59"/>
                    <a:pt x="89" y="158"/>
                    <a:pt x="89" y="157"/>
                  </a:cubicBezTo>
                  <a:close/>
                  <a:moveTo>
                    <a:pt x="104" y="314"/>
                  </a:moveTo>
                  <a:cubicBezTo>
                    <a:pt x="104" y="313"/>
                    <a:pt x="104" y="312"/>
                    <a:pt x="104" y="312"/>
                  </a:cubicBezTo>
                  <a:cubicBezTo>
                    <a:pt x="104" y="312"/>
                    <a:pt x="105" y="313"/>
                    <a:pt x="105" y="313"/>
                  </a:cubicBezTo>
                  <a:cubicBezTo>
                    <a:pt x="109" y="316"/>
                    <a:pt x="106" y="315"/>
                    <a:pt x="104" y="314"/>
                  </a:cubicBezTo>
                  <a:close/>
                  <a:moveTo>
                    <a:pt x="111" y="310"/>
                  </a:moveTo>
                  <a:cubicBezTo>
                    <a:pt x="108" y="308"/>
                    <a:pt x="105" y="307"/>
                    <a:pt x="103" y="305"/>
                  </a:cubicBezTo>
                  <a:cubicBezTo>
                    <a:pt x="103" y="304"/>
                    <a:pt x="103" y="303"/>
                    <a:pt x="102" y="302"/>
                  </a:cubicBezTo>
                  <a:cubicBezTo>
                    <a:pt x="107" y="307"/>
                    <a:pt x="114" y="310"/>
                    <a:pt x="119" y="315"/>
                  </a:cubicBezTo>
                  <a:cubicBezTo>
                    <a:pt x="117" y="314"/>
                    <a:pt x="115" y="313"/>
                    <a:pt x="114" y="312"/>
                  </a:cubicBezTo>
                  <a:cubicBezTo>
                    <a:pt x="114" y="312"/>
                    <a:pt x="111" y="310"/>
                    <a:pt x="111" y="310"/>
                  </a:cubicBezTo>
                  <a:close/>
                  <a:moveTo>
                    <a:pt x="111" y="314"/>
                  </a:moveTo>
                  <a:cubicBezTo>
                    <a:pt x="113" y="316"/>
                    <a:pt x="109" y="313"/>
                    <a:pt x="109" y="313"/>
                  </a:cubicBezTo>
                  <a:cubicBezTo>
                    <a:pt x="108" y="312"/>
                    <a:pt x="107" y="312"/>
                    <a:pt x="106" y="311"/>
                  </a:cubicBezTo>
                  <a:cubicBezTo>
                    <a:pt x="105" y="310"/>
                    <a:pt x="104" y="310"/>
                    <a:pt x="103" y="309"/>
                  </a:cubicBezTo>
                  <a:cubicBezTo>
                    <a:pt x="103" y="308"/>
                    <a:pt x="103" y="307"/>
                    <a:pt x="103" y="306"/>
                  </a:cubicBezTo>
                  <a:cubicBezTo>
                    <a:pt x="106" y="309"/>
                    <a:pt x="109" y="311"/>
                    <a:pt x="111" y="314"/>
                  </a:cubicBezTo>
                  <a:close/>
                  <a:moveTo>
                    <a:pt x="102" y="298"/>
                  </a:moveTo>
                  <a:cubicBezTo>
                    <a:pt x="108" y="304"/>
                    <a:pt x="117" y="309"/>
                    <a:pt x="124" y="315"/>
                  </a:cubicBezTo>
                  <a:cubicBezTo>
                    <a:pt x="124" y="315"/>
                    <a:pt x="125" y="316"/>
                    <a:pt x="125" y="316"/>
                  </a:cubicBezTo>
                  <a:cubicBezTo>
                    <a:pt x="125" y="316"/>
                    <a:pt x="125" y="316"/>
                    <a:pt x="125" y="316"/>
                  </a:cubicBezTo>
                  <a:cubicBezTo>
                    <a:pt x="124" y="315"/>
                    <a:pt x="122" y="314"/>
                    <a:pt x="121" y="313"/>
                  </a:cubicBezTo>
                  <a:cubicBezTo>
                    <a:pt x="119" y="312"/>
                    <a:pt x="117" y="310"/>
                    <a:pt x="115" y="309"/>
                  </a:cubicBezTo>
                  <a:cubicBezTo>
                    <a:pt x="111" y="306"/>
                    <a:pt x="106" y="304"/>
                    <a:pt x="102" y="301"/>
                  </a:cubicBezTo>
                  <a:cubicBezTo>
                    <a:pt x="102" y="301"/>
                    <a:pt x="102" y="301"/>
                    <a:pt x="102" y="301"/>
                  </a:cubicBezTo>
                  <a:cubicBezTo>
                    <a:pt x="102" y="300"/>
                    <a:pt x="102" y="299"/>
                    <a:pt x="102" y="298"/>
                  </a:cubicBezTo>
                  <a:close/>
                  <a:moveTo>
                    <a:pt x="101" y="293"/>
                  </a:moveTo>
                  <a:cubicBezTo>
                    <a:pt x="101" y="293"/>
                    <a:pt x="101" y="293"/>
                    <a:pt x="101" y="293"/>
                  </a:cubicBezTo>
                  <a:cubicBezTo>
                    <a:pt x="109" y="301"/>
                    <a:pt x="119" y="306"/>
                    <a:pt x="127" y="312"/>
                  </a:cubicBezTo>
                  <a:cubicBezTo>
                    <a:pt x="126" y="312"/>
                    <a:pt x="125" y="311"/>
                    <a:pt x="124" y="310"/>
                  </a:cubicBezTo>
                  <a:cubicBezTo>
                    <a:pt x="121" y="309"/>
                    <a:pt x="119" y="307"/>
                    <a:pt x="116" y="305"/>
                  </a:cubicBezTo>
                  <a:cubicBezTo>
                    <a:pt x="111" y="302"/>
                    <a:pt x="106" y="299"/>
                    <a:pt x="102" y="296"/>
                  </a:cubicBezTo>
                  <a:cubicBezTo>
                    <a:pt x="101" y="295"/>
                    <a:pt x="101" y="294"/>
                    <a:pt x="101" y="293"/>
                  </a:cubicBezTo>
                  <a:close/>
                  <a:moveTo>
                    <a:pt x="101" y="290"/>
                  </a:moveTo>
                  <a:cubicBezTo>
                    <a:pt x="104" y="293"/>
                    <a:pt x="109" y="295"/>
                    <a:pt x="113" y="298"/>
                  </a:cubicBezTo>
                  <a:cubicBezTo>
                    <a:pt x="120" y="303"/>
                    <a:pt x="127" y="307"/>
                    <a:pt x="134" y="313"/>
                  </a:cubicBezTo>
                  <a:cubicBezTo>
                    <a:pt x="137" y="316"/>
                    <a:pt x="134" y="313"/>
                    <a:pt x="133" y="312"/>
                  </a:cubicBezTo>
                  <a:cubicBezTo>
                    <a:pt x="131" y="312"/>
                    <a:pt x="130" y="311"/>
                    <a:pt x="129" y="310"/>
                  </a:cubicBezTo>
                  <a:cubicBezTo>
                    <a:pt x="127" y="308"/>
                    <a:pt x="124" y="306"/>
                    <a:pt x="121" y="304"/>
                  </a:cubicBezTo>
                  <a:cubicBezTo>
                    <a:pt x="114" y="301"/>
                    <a:pt x="108" y="296"/>
                    <a:pt x="102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2"/>
                    <a:pt x="101" y="291"/>
                    <a:pt x="101" y="290"/>
                  </a:cubicBezTo>
                  <a:close/>
                  <a:moveTo>
                    <a:pt x="104" y="292"/>
                  </a:moveTo>
                  <a:cubicBezTo>
                    <a:pt x="105" y="292"/>
                    <a:pt x="103" y="291"/>
                    <a:pt x="102" y="290"/>
                  </a:cubicBezTo>
                  <a:cubicBezTo>
                    <a:pt x="103" y="291"/>
                    <a:pt x="104" y="292"/>
                    <a:pt x="105" y="292"/>
                  </a:cubicBezTo>
                  <a:cubicBezTo>
                    <a:pt x="105" y="292"/>
                    <a:pt x="104" y="292"/>
                    <a:pt x="104" y="292"/>
                  </a:cubicBezTo>
                  <a:close/>
                  <a:moveTo>
                    <a:pt x="100" y="285"/>
                  </a:moveTo>
                  <a:cubicBezTo>
                    <a:pt x="105" y="290"/>
                    <a:pt x="111" y="293"/>
                    <a:pt x="117" y="296"/>
                  </a:cubicBezTo>
                  <a:cubicBezTo>
                    <a:pt x="122" y="300"/>
                    <a:pt x="127" y="304"/>
                    <a:pt x="132" y="308"/>
                  </a:cubicBezTo>
                  <a:cubicBezTo>
                    <a:pt x="132" y="308"/>
                    <a:pt x="131" y="307"/>
                    <a:pt x="131" y="307"/>
                  </a:cubicBezTo>
                  <a:cubicBezTo>
                    <a:pt x="128" y="305"/>
                    <a:pt x="124" y="303"/>
                    <a:pt x="121" y="301"/>
                  </a:cubicBezTo>
                  <a:cubicBezTo>
                    <a:pt x="114" y="297"/>
                    <a:pt x="107" y="293"/>
                    <a:pt x="100" y="288"/>
                  </a:cubicBezTo>
                  <a:cubicBezTo>
                    <a:pt x="100" y="287"/>
                    <a:pt x="100" y="286"/>
                    <a:pt x="100" y="285"/>
                  </a:cubicBezTo>
                  <a:close/>
                  <a:moveTo>
                    <a:pt x="100" y="280"/>
                  </a:moveTo>
                  <a:cubicBezTo>
                    <a:pt x="105" y="286"/>
                    <a:pt x="113" y="290"/>
                    <a:pt x="120" y="295"/>
                  </a:cubicBezTo>
                  <a:cubicBezTo>
                    <a:pt x="125" y="298"/>
                    <a:pt x="130" y="302"/>
                    <a:pt x="135" y="305"/>
                  </a:cubicBezTo>
                  <a:cubicBezTo>
                    <a:pt x="135" y="306"/>
                    <a:pt x="136" y="307"/>
                    <a:pt x="137" y="308"/>
                  </a:cubicBezTo>
                  <a:cubicBezTo>
                    <a:pt x="132" y="304"/>
                    <a:pt x="127" y="300"/>
                    <a:pt x="122" y="297"/>
                  </a:cubicBezTo>
                  <a:cubicBezTo>
                    <a:pt x="114" y="293"/>
                    <a:pt x="107" y="289"/>
                    <a:pt x="100" y="284"/>
                  </a:cubicBezTo>
                  <a:cubicBezTo>
                    <a:pt x="100" y="283"/>
                    <a:pt x="100" y="281"/>
                    <a:pt x="100" y="280"/>
                  </a:cubicBezTo>
                  <a:close/>
                  <a:moveTo>
                    <a:pt x="99" y="276"/>
                  </a:moveTo>
                  <a:cubicBezTo>
                    <a:pt x="107" y="283"/>
                    <a:pt x="116" y="288"/>
                    <a:pt x="124" y="294"/>
                  </a:cubicBezTo>
                  <a:cubicBezTo>
                    <a:pt x="129" y="297"/>
                    <a:pt x="134" y="301"/>
                    <a:pt x="139" y="304"/>
                  </a:cubicBezTo>
                  <a:cubicBezTo>
                    <a:pt x="140" y="305"/>
                    <a:pt x="140" y="305"/>
                    <a:pt x="141" y="306"/>
                  </a:cubicBezTo>
                  <a:cubicBezTo>
                    <a:pt x="136" y="302"/>
                    <a:pt x="130" y="299"/>
                    <a:pt x="124" y="295"/>
                  </a:cubicBezTo>
                  <a:cubicBezTo>
                    <a:pt x="116" y="290"/>
                    <a:pt x="107" y="285"/>
                    <a:pt x="99" y="279"/>
                  </a:cubicBezTo>
                  <a:cubicBezTo>
                    <a:pt x="99" y="278"/>
                    <a:pt x="99" y="278"/>
                    <a:pt x="99" y="277"/>
                  </a:cubicBezTo>
                  <a:cubicBezTo>
                    <a:pt x="99" y="277"/>
                    <a:pt x="99" y="276"/>
                    <a:pt x="99" y="276"/>
                  </a:cubicBezTo>
                  <a:close/>
                  <a:moveTo>
                    <a:pt x="99" y="271"/>
                  </a:moveTo>
                  <a:cubicBezTo>
                    <a:pt x="102" y="274"/>
                    <a:pt x="106" y="277"/>
                    <a:pt x="110" y="280"/>
                  </a:cubicBezTo>
                  <a:cubicBezTo>
                    <a:pt x="114" y="283"/>
                    <a:pt x="119" y="286"/>
                    <a:pt x="123" y="289"/>
                  </a:cubicBezTo>
                  <a:cubicBezTo>
                    <a:pt x="129" y="293"/>
                    <a:pt x="135" y="296"/>
                    <a:pt x="140" y="300"/>
                  </a:cubicBezTo>
                  <a:cubicBezTo>
                    <a:pt x="137" y="298"/>
                    <a:pt x="134" y="297"/>
                    <a:pt x="131" y="295"/>
                  </a:cubicBezTo>
                  <a:cubicBezTo>
                    <a:pt x="120" y="289"/>
                    <a:pt x="109" y="282"/>
                    <a:pt x="99" y="274"/>
                  </a:cubicBezTo>
                  <a:cubicBezTo>
                    <a:pt x="99" y="273"/>
                    <a:pt x="99" y="272"/>
                    <a:pt x="99" y="271"/>
                  </a:cubicBezTo>
                  <a:close/>
                  <a:moveTo>
                    <a:pt x="99" y="264"/>
                  </a:moveTo>
                  <a:cubicBezTo>
                    <a:pt x="104" y="272"/>
                    <a:pt x="114" y="277"/>
                    <a:pt x="122" y="283"/>
                  </a:cubicBezTo>
                  <a:cubicBezTo>
                    <a:pt x="127" y="286"/>
                    <a:pt x="133" y="290"/>
                    <a:pt x="138" y="294"/>
                  </a:cubicBezTo>
                  <a:cubicBezTo>
                    <a:pt x="142" y="296"/>
                    <a:pt x="145" y="298"/>
                    <a:pt x="148" y="301"/>
                  </a:cubicBezTo>
                  <a:cubicBezTo>
                    <a:pt x="143" y="297"/>
                    <a:pt x="137" y="294"/>
                    <a:pt x="132" y="291"/>
                  </a:cubicBezTo>
                  <a:cubicBezTo>
                    <a:pt x="121" y="284"/>
                    <a:pt x="108" y="279"/>
                    <a:pt x="99" y="269"/>
                  </a:cubicBezTo>
                  <a:cubicBezTo>
                    <a:pt x="99" y="268"/>
                    <a:pt x="99" y="266"/>
                    <a:pt x="99" y="264"/>
                  </a:cubicBezTo>
                  <a:close/>
                  <a:moveTo>
                    <a:pt x="98" y="258"/>
                  </a:moveTo>
                  <a:cubicBezTo>
                    <a:pt x="100" y="262"/>
                    <a:pt x="106" y="264"/>
                    <a:pt x="109" y="267"/>
                  </a:cubicBezTo>
                  <a:cubicBezTo>
                    <a:pt x="116" y="272"/>
                    <a:pt x="122" y="277"/>
                    <a:pt x="129" y="281"/>
                  </a:cubicBezTo>
                  <a:cubicBezTo>
                    <a:pt x="136" y="286"/>
                    <a:pt x="143" y="291"/>
                    <a:pt x="151" y="296"/>
                  </a:cubicBezTo>
                  <a:cubicBezTo>
                    <a:pt x="156" y="299"/>
                    <a:pt x="160" y="303"/>
                    <a:pt x="166" y="306"/>
                  </a:cubicBezTo>
                  <a:cubicBezTo>
                    <a:pt x="166" y="306"/>
                    <a:pt x="166" y="306"/>
                    <a:pt x="166" y="306"/>
                  </a:cubicBezTo>
                  <a:cubicBezTo>
                    <a:pt x="165" y="306"/>
                    <a:pt x="164" y="306"/>
                    <a:pt x="163" y="305"/>
                  </a:cubicBezTo>
                  <a:cubicBezTo>
                    <a:pt x="159" y="303"/>
                    <a:pt x="154" y="300"/>
                    <a:pt x="150" y="297"/>
                  </a:cubicBezTo>
                  <a:cubicBezTo>
                    <a:pt x="141" y="292"/>
                    <a:pt x="131" y="287"/>
                    <a:pt x="122" y="281"/>
                  </a:cubicBezTo>
                  <a:cubicBezTo>
                    <a:pt x="114" y="275"/>
                    <a:pt x="107" y="268"/>
                    <a:pt x="99" y="263"/>
                  </a:cubicBezTo>
                  <a:cubicBezTo>
                    <a:pt x="98" y="261"/>
                    <a:pt x="98" y="260"/>
                    <a:pt x="98" y="258"/>
                  </a:cubicBezTo>
                  <a:close/>
                  <a:moveTo>
                    <a:pt x="142" y="289"/>
                  </a:moveTo>
                  <a:cubicBezTo>
                    <a:pt x="132" y="283"/>
                    <a:pt x="123" y="277"/>
                    <a:pt x="114" y="270"/>
                  </a:cubicBezTo>
                  <a:cubicBezTo>
                    <a:pt x="110" y="267"/>
                    <a:pt x="106" y="264"/>
                    <a:pt x="102" y="261"/>
                  </a:cubicBezTo>
                  <a:cubicBezTo>
                    <a:pt x="101" y="260"/>
                    <a:pt x="100" y="259"/>
                    <a:pt x="99" y="257"/>
                  </a:cubicBezTo>
                  <a:cubicBezTo>
                    <a:pt x="99" y="257"/>
                    <a:pt x="99" y="257"/>
                    <a:pt x="99" y="257"/>
                  </a:cubicBezTo>
                  <a:cubicBezTo>
                    <a:pt x="100" y="257"/>
                    <a:pt x="101" y="258"/>
                    <a:pt x="102" y="259"/>
                  </a:cubicBezTo>
                  <a:cubicBezTo>
                    <a:pt x="103" y="260"/>
                    <a:pt x="104" y="261"/>
                    <a:pt x="106" y="262"/>
                  </a:cubicBezTo>
                  <a:cubicBezTo>
                    <a:pt x="114" y="268"/>
                    <a:pt x="122" y="274"/>
                    <a:pt x="130" y="279"/>
                  </a:cubicBezTo>
                  <a:cubicBezTo>
                    <a:pt x="139" y="286"/>
                    <a:pt x="149" y="292"/>
                    <a:pt x="158" y="299"/>
                  </a:cubicBezTo>
                  <a:cubicBezTo>
                    <a:pt x="160" y="301"/>
                    <a:pt x="162" y="302"/>
                    <a:pt x="164" y="304"/>
                  </a:cubicBezTo>
                  <a:cubicBezTo>
                    <a:pt x="164" y="304"/>
                    <a:pt x="164" y="304"/>
                    <a:pt x="164" y="304"/>
                  </a:cubicBezTo>
                  <a:cubicBezTo>
                    <a:pt x="156" y="300"/>
                    <a:pt x="149" y="294"/>
                    <a:pt x="142" y="289"/>
                  </a:cubicBezTo>
                  <a:close/>
                  <a:moveTo>
                    <a:pt x="169" y="305"/>
                  </a:moveTo>
                  <a:cubicBezTo>
                    <a:pt x="169" y="304"/>
                    <a:pt x="168" y="304"/>
                    <a:pt x="167" y="303"/>
                  </a:cubicBezTo>
                  <a:cubicBezTo>
                    <a:pt x="166" y="302"/>
                    <a:pt x="165" y="302"/>
                    <a:pt x="163" y="301"/>
                  </a:cubicBezTo>
                  <a:cubicBezTo>
                    <a:pt x="160" y="298"/>
                    <a:pt x="156" y="295"/>
                    <a:pt x="153" y="293"/>
                  </a:cubicBezTo>
                  <a:cubicBezTo>
                    <a:pt x="146" y="287"/>
                    <a:pt x="139" y="282"/>
                    <a:pt x="132" y="276"/>
                  </a:cubicBezTo>
                  <a:cubicBezTo>
                    <a:pt x="125" y="271"/>
                    <a:pt x="120" y="265"/>
                    <a:pt x="113" y="260"/>
                  </a:cubicBezTo>
                  <a:cubicBezTo>
                    <a:pt x="108" y="256"/>
                    <a:pt x="103" y="253"/>
                    <a:pt x="98" y="249"/>
                  </a:cubicBezTo>
                  <a:cubicBezTo>
                    <a:pt x="98" y="247"/>
                    <a:pt x="98" y="246"/>
                    <a:pt x="98" y="244"/>
                  </a:cubicBezTo>
                  <a:cubicBezTo>
                    <a:pt x="101" y="249"/>
                    <a:pt x="106" y="253"/>
                    <a:pt x="111" y="257"/>
                  </a:cubicBezTo>
                  <a:cubicBezTo>
                    <a:pt x="118" y="262"/>
                    <a:pt x="124" y="268"/>
                    <a:pt x="131" y="273"/>
                  </a:cubicBezTo>
                  <a:cubicBezTo>
                    <a:pt x="143" y="283"/>
                    <a:pt x="157" y="292"/>
                    <a:pt x="169" y="304"/>
                  </a:cubicBezTo>
                  <a:cubicBezTo>
                    <a:pt x="169" y="304"/>
                    <a:pt x="169" y="304"/>
                    <a:pt x="170" y="305"/>
                  </a:cubicBezTo>
                  <a:cubicBezTo>
                    <a:pt x="170" y="305"/>
                    <a:pt x="169" y="305"/>
                    <a:pt x="169" y="305"/>
                  </a:cubicBezTo>
                  <a:close/>
                  <a:moveTo>
                    <a:pt x="173" y="271"/>
                  </a:moveTo>
                  <a:cubicBezTo>
                    <a:pt x="163" y="262"/>
                    <a:pt x="152" y="254"/>
                    <a:pt x="141" y="246"/>
                  </a:cubicBezTo>
                  <a:cubicBezTo>
                    <a:pt x="132" y="241"/>
                    <a:pt x="123" y="235"/>
                    <a:pt x="114" y="229"/>
                  </a:cubicBezTo>
                  <a:cubicBezTo>
                    <a:pt x="113" y="228"/>
                    <a:pt x="112" y="227"/>
                    <a:pt x="110" y="226"/>
                  </a:cubicBezTo>
                  <a:cubicBezTo>
                    <a:pt x="107" y="223"/>
                    <a:pt x="103" y="221"/>
                    <a:pt x="100" y="218"/>
                  </a:cubicBezTo>
                  <a:cubicBezTo>
                    <a:pt x="98" y="217"/>
                    <a:pt x="97" y="215"/>
                    <a:pt x="95" y="214"/>
                  </a:cubicBezTo>
                  <a:cubicBezTo>
                    <a:pt x="95" y="213"/>
                    <a:pt x="95" y="211"/>
                    <a:pt x="95" y="210"/>
                  </a:cubicBezTo>
                  <a:cubicBezTo>
                    <a:pt x="96" y="210"/>
                    <a:pt x="96" y="211"/>
                    <a:pt x="97" y="212"/>
                  </a:cubicBezTo>
                  <a:cubicBezTo>
                    <a:pt x="97" y="212"/>
                    <a:pt x="98" y="212"/>
                    <a:pt x="98" y="212"/>
                  </a:cubicBezTo>
                  <a:cubicBezTo>
                    <a:pt x="99" y="213"/>
                    <a:pt x="99" y="213"/>
                    <a:pt x="100" y="214"/>
                  </a:cubicBezTo>
                  <a:cubicBezTo>
                    <a:pt x="102" y="216"/>
                    <a:pt x="104" y="218"/>
                    <a:pt x="107" y="220"/>
                  </a:cubicBezTo>
                  <a:cubicBezTo>
                    <a:pt x="110" y="223"/>
                    <a:pt x="113" y="226"/>
                    <a:pt x="117" y="229"/>
                  </a:cubicBezTo>
                  <a:cubicBezTo>
                    <a:pt x="126" y="235"/>
                    <a:pt x="135" y="240"/>
                    <a:pt x="144" y="247"/>
                  </a:cubicBezTo>
                  <a:cubicBezTo>
                    <a:pt x="150" y="251"/>
                    <a:pt x="157" y="256"/>
                    <a:pt x="163" y="261"/>
                  </a:cubicBezTo>
                  <a:cubicBezTo>
                    <a:pt x="165" y="263"/>
                    <a:pt x="168" y="266"/>
                    <a:pt x="170" y="268"/>
                  </a:cubicBezTo>
                  <a:cubicBezTo>
                    <a:pt x="171" y="269"/>
                    <a:pt x="178" y="276"/>
                    <a:pt x="173" y="271"/>
                  </a:cubicBezTo>
                  <a:close/>
                  <a:moveTo>
                    <a:pt x="137" y="241"/>
                  </a:moveTo>
                  <a:cubicBezTo>
                    <a:pt x="129" y="235"/>
                    <a:pt x="120" y="230"/>
                    <a:pt x="112" y="224"/>
                  </a:cubicBezTo>
                  <a:cubicBezTo>
                    <a:pt x="110" y="222"/>
                    <a:pt x="107" y="219"/>
                    <a:pt x="105" y="217"/>
                  </a:cubicBezTo>
                  <a:cubicBezTo>
                    <a:pt x="116" y="225"/>
                    <a:pt x="126" y="234"/>
                    <a:pt x="138" y="241"/>
                  </a:cubicBezTo>
                  <a:cubicBezTo>
                    <a:pt x="145" y="246"/>
                    <a:pt x="152" y="251"/>
                    <a:pt x="159" y="256"/>
                  </a:cubicBezTo>
                  <a:cubicBezTo>
                    <a:pt x="162" y="258"/>
                    <a:pt x="165" y="260"/>
                    <a:pt x="169" y="263"/>
                  </a:cubicBezTo>
                  <a:cubicBezTo>
                    <a:pt x="171" y="264"/>
                    <a:pt x="173" y="266"/>
                    <a:pt x="175" y="267"/>
                  </a:cubicBezTo>
                  <a:cubicBezTo>
                    <a:pt x="175" y="269"/>
                    <a:pt x="175" y="270"/>
                    <a:pt x="175" y="272"/>
                  </a:cubicBezTo>
                  <a:cubicBezTo>
                    <a:pt x="164" y="260"/>
                    <a:pt x="150" y="250"/>
                    <a:pt x="137" y="241"/>
                  </a:cubicBezTo>
                  <a:close/>
                  <a:moveTo>
                    <a:pt x="96" y="215"/>
                  </a:moveTo>
                  <a:cubicBezTo>
                    <a:pt x="95" y="215"/>
                    <a:pt x="95" y="215"/>
                    <a:pt x="95" y="215"/>
                  </a:cubicBezTo>
                  <a:cubicBezTo>
                    <a:pt x="95" y="215"/>
                    <a:pt x="95" y="215"/>
                    <a:pt x="96" y="215"/>
                  </a:cubicBezTo>
                  <a:close/>
                  <a:moveTo>
                    <a:pt x="116" y="231"/>
                  </a:moveTo>
                  <a:cubicBezTo>
                    <a:pt x="127" y="240"/>
                    <a:pt x="140" y="247"/>
                    <a:pt x="151" y="256"/>
                  </a:cubicBezTo>
                  <a:cubicBezTo>
                    <a:pt x="158" y="261"/>
                    <a:pt x="164" y="266"/>
                    <a:pt x="169" y="272"/>
                  </a:cubicBezTo>
                  <a:cubicBezTo>
                    <a:pt x="171" y="273"/>
                    <a:pt x="172" y="274"/>
                    <a:pt x="173" y="275"/>
                  </a:cubicBezTo>
                  <a:cubicBezTo>
                    <a:pt x="176" y="279"/>
                    <a:pt x="171" y="274"/>
                    <a:pt x="171" y="274"/>
                  </a:cubicBezTo>
                  <a:cubicBezTo>
                    <a:pt x="169" y="272"/>
                    <a:pt x="166" y="270"/>
                    <a:pt x="164" y="268"/>
                  </a:cubicBezTo>
                  <a:cubicBezTo>
                    <a:pt x="153" y="259"/>
                    <a:pt x="141" y="250"/>
                    <a:pt x="128" y="242"/>
                  </a:cubicBezTo>
                  <a:cubicBezTo>
                    <a:pt x="117" y="234"/>
                    <a:pt x="107" y="225"/>
                    <a:pt x="95" y="217"/>
                  </a:cubicBezTo>
                  <a:cubicBezTo>
                    <a:pt x="95" y="217"/>
                    <a:pt x="95" y="216"/>
                    <a:pt x="95" y="216"/>
                  </a:cubicBezTo>
                  <a:cubicBezTo>
                    <a:pt x="100" y="220"/>
                    <a:pt x="105" y="223"/>
                    <a:pt x="110" y="227"/>
                  </a:cubicBezTo>
                  <a:cubicBezTo>
                    <a:pt x="112" y="228"/>
                    <a:pt x="114" y="230"/>
                    <a:pt x="116" y="231"/>
                  </a:cubicBezTo>
                  <a:close/>
                  <a:moveTo>
                    <a:pt x="158" y="286"/>
                  </a:moveTo>
                  <a:cubicBezTo>
                    <a:pt x="152" y="280"/>
                    <a:pt x="145" y="274"/>
                    <a:pt x="138" y="268"/>
                  </a:cubicBezTo>
                  <a:cubicBezTo>
                    <a:pt x="131" y="262"/>
                    <a:pt x="124" y="257"/>
                    <a:pt x="117" y="251"/>
                  </a:cubicBezTo>
                  <a:cubicBezTo>
                    <a:pt x="113" y="247"/>
                    <a:pt x="108" y="244"/>
                    <a:pt x="104" y="240"/>
                  </a:cubicBezTo>
                  <a:cubicBezTo>
                    <a:pt x="108" y="242"/>
                    <a:pt x="111" y="245"/>
                    <a:pt x="114" y="248"/>
                  </a:cubicBezTo>
                  <a:cubicBezTo>
                    <a:pt x="121" y="253"/>
                    <a:pt x="129" y="258"/>
                    <a:pt x="136" y="263"/>
                  </a:cubicBezTo>
                  <a:cubicBezTo>
                    <a:pt x="143" y="269"/>
                    <a:pt x="150" y="275"/>
                    <a:pt x="157" y="281"/>
                  </a:cubicBezTo>
                  <a:cubicBezTo>
                    <a:pt x="161" y="284"/>
                    <a:pt x="164" y="287"/>
                    <a:pt x="167" y="290"/>
                  </a:cubicBezTo>
                  <a:cubicBezTo>
                    <a:pt x="169" y="292"/>
                    <a:pt x="171" y="294"/>
                    <a:pt x="173" y="295"/>
                  </a:cubicBezTo>
                  <a:cubicBezTo>
                    <a:pt x="173" y="296"/>
                    <a:pt x="173" y="298"/>
                    <a:pt x="173" y="300"/>
                  </a:cubicBezTo>
                  <a:cubicBezTo>
                    <a:pt x="169" y="294"/>
                    <a:pt x="163" y="291"/>
                    <a:pt x="158" y="286"/>
                  </a:cubicBezTo>
                  <a:close/>
                  <a:moveTo>
                    <a:pt x="96" y="226"/>
                  </a:moveTo>
                  <a:cubicBezTo>
                    <a:pt x="107" y="238"/>
                    <a:pt x="120" y="247"/>
                    <a:pt x="132" y="257"/>
                  </a:cubicBezTo>
                  <a:cubicBezTo>
                    <a:pt x="146" y="268"/>
                    <a:pt x="159" y="280"/>
                    <a:pt x="171" y="292"/>
                  </a:cubicBezTo>
                  <a:cubicBezTo>
                    <a:pt x="174" y="296"/>
                    <a:pt x="171" y="293"/>
                    <a:pt x="170" y="291"/>
                  </a:cubicBezTo>
                  <a:cubicBezTo>
                    <a:pt x="168" y="290"/>
                    <a:pt x="167" y="289"/>
                    <a:pt x="166" y="288"/>
                  </a:cubicBezTo>
                  <a:cubicBezTo>
                    <a:pt x="163" y="285"/>
                    <a:pt x="160" y="282"/>
                    <a:pt x="157" y="280"/>
                  </a:cubicBezTo>
                  <a:cubicBezTo>
                    <a:pt x="150" y="274"/>
                    <a:pt x="144" y="269"/>
                    <a:pt x="138" y="264"/>
                  </a:cubicBezTo>
                  <a:cubicBezTo>
                    <a:pt x="124" y="253"/>
                    <a:pt x="110" y="244"/>
                    <a:pt x="97" y="233"/>
                  </a:cubicBezTo>
                  <a:cubicBezTo>
                    <a:pt x="97" y="232"/>
                    <a:pt x="97" y="232"/>
                    <a:pt x="97" y="232"/>
                  </a:cubicBezTo>
                  <a:cubicBezTo>
                    <a:pt x="96" y="230"/>
                    <a:pt x="96" y="228"/>
                    <a:pt x="96" y="226"/>
                  </a:cubicBezTo>
                  <a:close/>
                  <a:moveTo>
                    <a:pt x="96" y="222"/>
                  </a:moveTo>
                  <a:cubicBezTo>
                    <a:pt x="109" y="234"/>
                    <a:pt x="122" y="244"/>
                    <a:pt x="136" y="254"/>
                  </a:cubicBezTo>
                  <a:cubicBezTo>
                    <a:pt x="143" y="260"/>
                    <a:pt x="151" y="266"/>
                    <a:pt x="158" y="272"/>
                  </a:cubicBezTo>
                  <a:cubicBezTo>
                    <a:pt x="161" y="275"/>
                    <a:pt x="164" y="277"/>
                    <a:pt x="167" y="280"/>
                  </a:cubicBezTo>
                  <a:cubicBezTo>
                    <a:pt x="169" y="282"/>
                    <a:pt x="170" y="283"/>
                    <a:pt x="172" y="285"/>
                  </a:cubicBezTo>
                  <a:cubicBezTo>
                    <a:pt x="175" y="288"/>
                    <a:pt x="171" y="285"/>
                    <a:pt x="170" y="284"/>
                  </a:cubicBezTo>
                  <a:cubicBezTo>
                    <a:pt x="157" y="273"/>
                    <a:pt x="145" y="262"/>
                    <a:pt x="131" y="252"/>
                  </a:cubicBezTo>
                  <a:cubicBezTo>
                    <a:pt x="124" y="247"/>
                    <a:pt x="116" y="241"/>
                    <a:pt x="109" y="236"/>
                  </a:cubicBezTo>
                  <a:cubicBezTo>
                    <a:pt x="106" y="233"/>
                    <a:pt x="103" y="231"/>
                    <a:pt x="101" y="229"/>
                  </a:cubicBezTo>
                  <a:cubicBezTo>
                    <a:pt x="99" y="227"/>
                    <a:pt x="98" y="225"/>
                    <a:pt x="96" y="224"/>
                  </a:cubicBezTo>
                  <a:cubicBezTo>
                    <a:pt x="96" y="224"/>
                    <a:pt x="96" y="223"/>
                    <a:pt x="96" y="222"/>
                  </a:cubicBezTo>
                  <a:close/>
                  <a:moveTo>
                    <a:pt x="174" y="286"/>
                  </a:moveTo>
                  <a:cubicBezTo>
                    <a:pt x="163" y="273"/>
                    <a:pt x="149" y="264"/>
                    <a:pt x="136" y="254"/>
                  </a:cubicBezTo>
                  <a:cubicBezTo>
                    <a:pt x="130" y="249"/>
                    <a:pt x="124" y="245"/>
                    <a:pt x="118" y="240"/>
                  </a:cubicBezTo>
                  <a:cubicBezTo>
                    <a:pt x="125" y="245"/>
                    <a:pt x="133" y="250"/>
                    <a:pt x="140" y="255"/>
                  </a:cubicBezTo>
                  <a:cubicBezTo>
                    <a:pt x="148" y="260"/>
                    <a:pt x="155" y="266"/>
                    <a:pt x="162" y="273"/>
                  </a:cubicBezTo>
                  <a:cubicBezTo>
                    <a:pt x="165" y="275"/>
                    <a:pt x="168" y="278"/>
                    <a:pt x="171" y="281"/>
                  </a:cubicBezTo>
                  <a:cubicBezTo>
                    <a:pt x="172" y="282"/>
                    <a:pt x="173" y="283"/>
                    <a:pt x="174" y="283"/>
                  </a:cubicBezTo>
                  <a:cubicBezTo>
                    <a:pt x="174" y="284"/>
                    <a:pt x="174" y="285"/>
                    <a:pt x="174" y="286"/>
                  </a:cubicBezTo>
                  <a:close/>
                  <a:moveTo>
                    <a:pt x="100" y="225"/>
                  </a:moveTo>
                  <a:cubicBezTo>
                    <a:pt x="102" y="226"/>
                    <a:pt x="104" y="228"/>
                    <a:pt x="106" y="230"/>
                  </a:cubicBezTo>
                  <a:cubicBezTo>
                    <a:pt x="105" y="229"/>
                    <a:pt x="103" y="228"/>
                    <a:pt x="102" y="227"/>
                  </a:cubicBezTo>
                  <a:cubicBezTo>
                    <a:pt x="100" y="225"/>
                    <a:pt x="98" y="224"/>
                    <a:pt x="97" y="222"/>
                  </a:cubicBezTo>
                  <a:cubicBezTo>
                    <a:pt x="95" y="221"/>
                    <a:pt x="100" y="225"/>
                    <a:pt x="100" y="225"/>
                  </a:cubicBezTo>
                  <a:close/>
                  <a:moveTo>
                    <a:pt x="102" y="226"/>
                  </a:moveTo>
                  <a:cubicBezTo>
                    <a:pt x="104" y="227"/>
                    <a:pt x="106" y="228"/>
                    <a:pt x="108" y="229"/>
                  </a:cubicBezTo>
                  <a:cubicBezTo>
                    <a:pt x="115" y="234"/>
                    <a:pt x="121" y="239"/>
                    <a:pt x="128" y="243"/>
                  </a:cubicBezTo>
                  <a:cubicBezTo>
                    <a:pt x="136" y="249"/>
                    <a:pt x="144" y="254"/>
                    <a:pt x="151" y="261"/>
                  </a:cubicBezTo>
                  <a:cubicBezTo>
                    <a:pt x="155" y="264"/>
                    <a:pt x="158" y="267"/>
                    <a:pt x="161" y="270"/>
                  </a:cubicBezTo>
                  <a:cubicBezTo>
                    <a:pt x="164" y="272"/>
                    <a:pt x="168" y="274"/>
                    <a:pt x="170" y="277"/>
                  </a:cubicBezTo>
                  <a:cubicBezTo>
                    <a:pt x="171" y="278"/>
                    <a:pt x="172" y="279"/>
                    <a:pt x="173" y="280"/>
                  </a:cubicBezTo>
                  <a:cubicBezTo>
                    <a:pt x="174" y="282"/>
                    <a:pt x="174" y="282"/>
                    <a:pt x="172" y="281"/>
                  </a:cubicBezTo>
                  <a:cubicBezTo>
                    <a:pt x="171" y="280"/>
                    <a:pt x="169" y="278"/>
                    <a:pt x="168" y="277"/>
                  </a:cubicBezTo>
                  <a:cubicBezTo>
                    <a:pt x="164" y="274"/>
                    <a:pt x="161" y="271"/>
                    <a:pt x="157" y="267"/>
                  </a:cubicBezTo>
                  <a:cubicBezTo>
                    <a:pt x="151" y="262"/>
                    <a:pt x="144" y="257"/>
                    <a:pt x="137" y="252"/>
                  </a:cubicBezTo>
                  <a:cubicBezTo>
                    <a:pt x="129" y="247"/>
                    <a:pt x="120" y="241"/>
                    <a:pt x="113" y="235"/>
                  </a:cubicBezTo>
                  <a:cubicBezTo>
                    <a:pt x="109" y="232"/>
                    <a:pt x="106" y="229"/>
                    <a:pt x="102" y="226"/>
                  </a:cubicBezTo>
                  <a:close/>
                  <a:moveTo>
                    <a:pt x="95" y="218"/>
                  </a:moveTo>
                  <a:cubicBezTo>
                    <a:pt x="96" y="218"/>
                    <a:pt x="96" y="219"/>
                    <a:pt x="96" y="219"/>
                  </a:cubicBezTo>
                  <a:cubicBezTo>
                    <a:pt x="99" y="220"/>
                    <a:pt x="101" y="222"/>
                    <a:pt x="103" y="224"/>
                  </a:cubicBezTo>
                  <a:cubicBezTo>
                    <a:pt x="106" y="227"/>
                    <a:pt x="110" y="230"/>
                    <a:pt x="113" y="232"/>
                  </a:cubicBezTo>
                  <a:cubicBezTo>
                    <a:pt x="114" y="233"/>
                    <a:pt x="114" y="233"/>
                    <a:pt x="114" y="233"/>
                  </a:cubicBezTo>
                  <a:cubicBezTo>
                    <a:pt x="109" y="229"/>
                    <a:pt x="102" y="226"/>
                    <a:pt x="97" y="220"/>
                  </a:cubicBezTo>
                  <a:cubicBezTo>
                    <a:pt x="97" y="220"/>
                    <a:pt x="96" y="219"/>
                    <a:pt x="95" y="219"/>
                  </a:cubicBezTo>
                  <a:cubicBezTo>
                    <a:pt x="95" y="219"/>
                    <a:pt x="95" y="218"/>
                    <a:pt x="95" y="218"/>
                  </a:cubicBezTo>
                  <a:close/>
                  <a:moveTo>
                    <a:pt x="174" y="278"/>
                  </a:moveTo>
                  <a:cubicBezTo>
                    <a:pt x="174" y="279"/>
                    <a:pt x="174" y="280"/>
                    <a:pt x="174" y="281"/>
                  </a:cubicBezTo>
                  <a:cubicBezTo>
                    <a:pt x="169" y="275"/>
                    <a:pt x="164" y="271"/>
                    <a:pt x="158" y="266"/>
                  </a:cubicBezTo>
                  <a:cubicBezTo>
                    <a:pt x="152" y="260"/>
                    <a:pt x="145" y="255"/>
                    <a:pt x="138" y="250"/>
                  </a:cubicBezTo>
                  <a:cubicBezTo>
                    <a:pt x="132" y="246"/>
                    <a:pt x="126" y="242"/>
                    <a:pt x="120" y="238"/>
                  </a:cubicBezTo>
                  <a:cubicBezTo>
                    <a:pt x="125" y="241"/>
                    <a:pt x="130" y="244"/>
                    <a:pt x="134" y="247"/>
                  </a:cubicBezTo>
                  <a:cubicBezTo>
                    <a:pt x="143" y="253"/>
                    <a:pt x="151" y="258"/>
                    <a:pt x="159" y="265"/>
                  </a:cubicBezTo>
                  <a:cubicBezTo>
                    <a:pt x="162" y="268"/>
                    <a:pt x="166" y="271"/>
                    <a:pt x="169" y="274"/>
                  </a:cubicBezTo>
                  <a:cubicBezTo>
                    <a:pt x="171" y="276"/>
                    <a:pt x="173" y="277"/>
                    <a:pt x="174" y="278"/>
                  </a:cubicBezTo>
                  <a:close/>
                  <a:moveTo>
                    <a:pt x="174" y="287"/>
                  </a:moveTo>
                  <a:cubicBezTo>
                    <a:pt x="174" y="290"/>
                    <a:pt x="173" y="292"/>
                    <a:pt x="173" y="294"/>
                  </a:cubicBezTo>
                  <a:cubicBezTo>
                    <a:pt x="161" y="281"/>
                    <a:pt x="148" y="268"/>
                    <a:pt x="134" y="257"/>
                  </a:cubicBezTo>
                  <a:cubicBezTo>
                    <a:pt x="127" y="252"/>
                    <a:pt x="120" y="246"/>
                    <a:pt x="113" y="241"/>
                  </a:cubicBezTo>
                  <a:cubicBezTo>
                    <a:pt x="109" y="238"/>
                    <a:pt x="106" y="235"/>
                    <a:pt x="103" y="232"/>
                  </a:cubicBezTo>
                  <a:cubicBezTo>
                    <a:pt x="101" y="230"/>
                    <a:pt x="98" y="227"/>
                    <a:pt x="96" y="225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9" y="227"/>
                    <a:pt x="101" y="230"/>
                    <a:pt x="104" y="233"/>
                  </a:cubicBezTo>
                  <a:cubicBezTo>
                    <a:pt x="107" y="235"/>
                    <a:pt x="110" y="238"/>
                    <a:pt x="113" y="240"/>
                  </a:cubicBezTo>
                  <a:cubicBezTo>
                    <a:pt x="121" y="246"/>
                    <a:pt x="128" y="251"/>
                    <a:pt x="135" y="256"/>
                  </a:cubicBezTo>
                  <a:cubicBezTo>
                    <a:pt x="143" y="262"/>
                    <a:pt x="150" y="268"/>
                    <a:pt x="158" y="274"/>
                  </a:cubicBezTo>
                  <a:cubicBezTo>
                    <a:pt x="161" y="277"/>
                    <a:pt x="165" y="281"/>
                    <a:pt x="168" y="284"/>
                  </a:cubicBezTo>
                  <a:cubicBezTo>
                    <a:pt x="170" y="285"/>
                    <a:pt x="172" y="287"/>
                    <a:pt x="174" y="287"/>
                  </a:cubicBezTo>
                  <a:close/>
                  <a:moveTo>
                    <a:pt x="172" y="301"/>
                  </a:moveTo>
                  <a:cubicBezTo>
                    <a:pt x="172" y="301"/>
                    <a:pt x="172" y="301"/>
                    <a:pt x="172" y="301"/>
                  </a:cubicBezTo>
                  <a:cubicBezTo>
                    <a:pt x="172" y="301"/>
                    <a:pt x="172" y="301"/>
                    <a:pt x="172" y="301"/>
                  </a:cubicBezTo>
                  <a:cubicBezTo>
                    <a:pt x="172" y="301"/>
                    <a:pt x="172" y="301"/>
                    <a:pt x="172" y="301"/>
                  </a:cubicBezTo>
                  <a:close/>
                  <a:moveTo>
                    <a:pt x="172" y="303"/>
                  </a:moveTo>
                  <a:cubicBezTo>
                    <a:pt x="170" y="302"/>
                    <a:pt x="168" y="300"/>
                    <a:pt x="166" y="298"/>
                  </a:cubicBezTo>
                  <a:cubicBezTo>
                    <a:pt x="164" y="296"/>
                    <a:pt x="162" y="295"/>
                    <a:pt x="159" y="293"/>
                  </a:cubicBezTo>
                  <a:cubicBezTo>
                    <a:pt x="151" y="288"/>
                    <a:pt x="144" y="282"/>
                    <a:pt x="137" y="276"/>
                  </a:cubicBezTo>
                  <a:cubicBezTo>
                    <a:pt x="124" y="264"/>
                    <a:pt x="111" y="253"/>
                    <a:pt x="97" y="243"/>
                  </a:cubicBezTo>
                  <a:cubicBezTo>
                    <a:pt x="97" y="241"/>
                    <a:pt x="97" y="240"/>
                    <a:pt x="97" y="238"/>
                  </a:cubicBezTo>
                  <a:cubicBezTo>
                    <a:pt x="99" y="242"/>
                    <a:pt x="103" y="245"/>
                    <a:pt x="106" y="248"/>
                  </a:cubicBezTo>
                  <a:cubicBezTo>
                    <a:pt x="114" y="254"/>
                    <a:pt x="120" y="259"/>
                    <a:pt x="128" y="265"/>
                  </a:cubicBezTo>
                  <a:cubicBezTo>
                    <a:pt x="135" y="270"/>
                    <a:pt x="142" y="276"/>
                    <a:pt x="149" y="282"/>
                  </a:cubicBezTo>
                  <a:cubicBezTo>
                    <a:pt x="152" y="284"/>
                    <a:pt x="154" y="286"/>
                    <a:pt x="157" y="288"/>
                  </a:cubicBezTo>
                  <a:cubicBezTo>
                    <a:pt x="161" y="292"/>
                    <a:pt x="165" y="295"/>
                    <a:pt x="169" y="298"/>
                  </a:cubicBezTo>
                  <a:cubicBezTo>
                    <a:pt x="170" y="300"/>
                    <a:pt x="172" y="303"/>
                    <a:pt x="172" y="303"/>
                  </a:cubicBezTo>
                  <a:close/>
                  <a:moveTo>
                    <a:pt x="137" y="271"/>
                  </a:moveTo>
                  <a:cubicBezTo>
                    <a:pt x="130" y="265"/>
                    <a:pt x="122" y="260"/>
                    <a:pt x="115" y="254"/>
                  </a:cubicBezTo>
                  <a:cubicBezTo>
                    <a:pt x="110" y="250"/>
                    <a:pt x="102" y="245"/>
                    <a:pt x="99" y="240"/>
                  </a:cubicBezTo>
                  <a:cubicBezTo>
                    <a:pt x="97" y="237"/>
                    <a:pt x="99" y="240"/>
                    <a:pt x="100" y="240"/>
                  </a:cubicBezTo>
                  <a:cubicBezTo>
                    <a:pt x="101" y="241"/>
                    <a:pt x="102" y="242"/>
                    <a:pt x="104" y="243"/>
                  </a:cubicBezTo>
                  <a:cubicBezTo>
                    <a:pt x="107" y="246"/>
                    <a:pt x="110" y="248"/>
                    <a:pt x="113" y="250"/>
                  </a:cubicBezTo>
                  <a:cubicBezTo>
                    <a:pt x="121" y="256"/>
                    <a:pt x="127" y="262"/>
                    <a:pt x="134" y="268"/>
                  </a:cubicBezTo>
                  <a:cubicBezTo>
                    <a:pt x="138" y="271"/>
                    <a:pt x="141" y="275"/>
                    <a:pt x="145" y="278"/>
                  </a:cubicBezTo>
                  <a:cubicBezTo>
                    <a:pt x="142" y="276"/>
                    <a:pt x="140" y="273"/>
                    <a:pt x="137" y="271"/>
                  </a:cubicBezTo>
                  <a:close/>
                  <a:moveTo>
                    <a:pt x="141" y="280"/>
                  </a:moveTo>
                  <a:cubicBezTo>
                    <a:pt x="141" y="280"/>
                    <a:pt x="142" y="280"/>
                    <a:pt x="142" y="281"/>
                  </a:cubicBezTo>
                  <a:cubicBezTo>
                    <a:pt x="139" y="278"/>
                    <a:pt x="136" y="276"/>
                    <a:pt x="133" y="273"/>
                  </a:cubicBezTo>
                  <a:cubicBezTo>
                    <a:pt x="126" y="268"/>
                    <a:pt x="120" y="263"/>
                    <a:pt x="113" y="258"/>
                  </a:cubicBezTo>
                  <a:cubicBezTo>
                    <a:pt x="110" y="255"/>
                    <a:pt x="107" y="253"/>
                    <a:pt x="104" y="251"/>
                  </a:cubicBezTo>
                  <a:cubicBezTo>
                    <a:pt x="103" y="249"/>
                    <a:pt x="101" y="248"/>
                    <a:pt x="100" y="246"/>
                  </a:cubicBezTo>
                  <a:cubicBezTo>
                    <a:pt x="100" y="246"/>
                    <a:pt x="96" y="243"/>
                    <a:pt x="100" y="245"/>
                  </a:cubicBezTo>
                  <a:cubicBezTo>
                    <a:pt x="114" y="256"/>
                    <a:pt x="127" y="268"/>
                    <a:pt x="141" y="280"/>
                  </a:cubicBezTo>
                  <a:close/>
                  <a:moveTo>
                    <a:pt x="97" y="234"/>
                  </a:moveTo>
                  <a:cubicBezTo>
                    <a:pt x="102" y="239"/>
                    <a:pt x="108" y="244"/>
                    <a:pt x="114" y="249"/>
                  </a:cubicBezTo>
                  <a:cubicBezTo>
                    <a:pt x="121" y="255"/>
                    <a:pt x="128" y="261"/>
                    <a:pt x="135" y="267"/>
                  </a:cubicBezTo>
                  <a:cubicBezTo>
                    <a:pt x="142" y="272"/>
                    <a:pt x="148" y="278"/>
                    <a:pt x="155" y="284"/>
                  </a:cubicBezTo>
                  <a:cubicBezTo>
                    <a:pt x="158" y="287"/>
                    <a:pt x="161" y="290"/>
                    <a:pt x="164" y="293"/>
                  </a:cubicBezTo>
                  <a:cubicBezTo>
                    <a:pt x="167" y="295"/>
                    <a:pt x="170" y="297"/>
                    <a:pt x="172" y="300"/>
                  </a:cubicBezTo>
                  <a:cubicBezTo>
                    <a:pt x="170" y="298"/>
                    <a:pt x="167" y="295"/>
                    <a:pt x="164" y="293"/>
                  </a:cubicBezTo>
                  <a:cubicBezTo>
                    <a:pt x="161" y="291"/>
                    <a:pt x="158" y="288"/>
                    <a:pt x="155" y="285"/>
                  </a:cubicBezTo>
                  <a:cubicBezTo>
                    <a:pt x="148" y="280"/>
                    <a:pt x="142" y="274"/>
                    <a:pt x="135" y="268"/>
                  </a:cubicBezTo>
                  <a:cubicBezTo>
                    <a:pt x="128" y="262"/>
                    <a:pt x="122" y="256"/>
                    <a:pt x="115" y="250"/>
                  </a:cubicBezTo>
                  <a:cubicBezTo>
                    <a:pt x="109" y="246"/>
                    <a:pt x="103" y="242"/>
                    <a:pt x="97" y="236"/>
                  </a:cubicBezTo>
                  <a:cubicBezTo>
                    <a:pt x="97" y="236"/>
                    <a:pt x="97" y="236"/>
                    <a:pt x="97" y="236"/>
                  </a:cubicBezTo>
                  <a:cubicBezTo>
                    <a:pt x="97" y="235"/>
                    <a:pt x="97" y="234"/>
                    <a:pt x="97" y="234"/>
                  </a:cubicBezTo>
                  <a:close/>
                  <a:moveTo>
                    <a:pt x="96" y="220"/>
                  </a:moveTo>
                  <a:cubicBezTo>
                    <a:pt x="97" y="221"/>
                    <a:pt x="98" y="222"/>
                    <a:pt x="99" y="223"/>
                  </a:cubicBezTo>
                  <a:cubicBezTo>
                    <a:pt x="98" y="222"/>
                    <a:pt x="97" y="222"/>
                    <a:pt x="96" y="221"/>
                  </a:cubicBezTo>
                  <a:cubicBezTo>
                    <a:pt x="96" y="221"/>
                    <a:pt x="96" y="220"/>
                    <a:pt x="96" y="220"/>
                  </a:cubicBezTo>
                  <a:close/>
                  <a:moveTo>
                    <a:pt x="94" y="202"/>
                  </a:moveTo>
                  <a:cubicBezTo>
                    <a:pt x="109" y="217"/>
                    <a:pt x="127" y="229"/>
                    <a:pt x="143" y="242"/>
                  </a:cubicBezTo>
                  <a:cubicBezTo>
                    <a:pt x="152" y="249"/>
                    <a:pt x="161" y="255"/>
                    <a:pt x="169" y="261"/>
                  </a:cubicBezTo>
                  <a:cubicBezTo>
                    <a:pt x="171" y="263"/>
                    <a:pt x="172" y="264"/>
                    <a:pt x="174" y="265"/>
                  </a:cubicBezTo>
                  <a:cubicBezTo>
                    <a:pt x="175" y="267"/>
                    <a:pt x="175" y="267"/>
                    <a:pt x="174" y="266"/>
                  </a:cubicBezTo>
                  <a:cubicBezTo>
                    <a:pt x="172" y="264"/>
                    <a:pt x="170" y="263"/>
                    <a:pt x="168" y="261"/>
                  </a:cubicBezTo>
                  <a:cubicBezTo>
                    <a:pt x="163" y="258"/>
                    <a:pt x="159" y="255"/>
                    <a:pt x="155" y="252"/>
                  </a:cubicBezTo>
                  <a:cubicBezTo>
                    <a:pt x="145" y="245"/>
                    <a:pt x="135" y="239"/>
                    <a:pt x="126" y="232"/>
                  </a:cubicBezTo>
                  <a:cubicBezTo>
                    <a:pt x="116" y="225"/>
                    <a:pt x="107" y="218"/>
                    <a:pt x="97" y="211"/>
                  </a:cubicBezTo>
                  <a:cubicBezTo>
                    <a:pt x="97" y="211"/>
                    <a:pt x="97" y="210"/>
                    <a:pt x="97" y="210"/>
                  </a:cubicBezTo>
                  <a:cubicBezTo>
                    <a:pt x="96" y="210"/>
                    <a:pt x="95" y="209"/>
                    <a:pt x="95" y="209"/>
                  </a:cubicBezTo>
                  <a:cubicBezTo>
                    <a:pt x="94" y="207"/>
                    <a:pt x="94" y="204"/>
                    <a:pt x="94" y="202"/>
                  </a:cubicBezTo>
                  <a:close/>
                  <a:moveTo>
                    <a:pt x="93" y="195"/>
                  </a:moveTo>
                  <a:cubicBezTo>
                    <a:pt x="107" y="207"/>
                    <a:pt x="120" y="219"/>
                    <a:pt x="134" y="230"/>
                  </a:cubicBezTo>
                  <a:cubicBezTo>
                    <a:pt x="141" y="235"/>
                    <a:pt x="147" y="240"/>
                    <a:pt x="153" y="245"/>
                  </a:cubicBezTo>
                  <a:cubicBezTo>
                    <a:pt x="147" y="240"/>
                    <a:pt x="141" y="236"/>
                    <a:pt x="135" y="232"/>
                  </a:cubicBezTo>
                  <a:cubicBezTo>
                    <a:pt x="127" y="226"/>
                    <a:pt x="120" y="221"/>
                    <a:pt x="112" y="216"/>
                  </a:cubicBezTo>
                  <a:cubicBezTo>
                    <a:pt x="106" y="211"/>
                    <a:pt x="101" y="205"/>
                    <a:pt x="94" y="201"/>
                  </a:cubicBezTo>
                  <a:cubicBezTo>
                    <a:pt x="94" y="200"/>
                    <a:pt x="94" y="199"/>
                    <a:pt x="94" y="199"/>
                  </a:cubicBezTo>
                  <a:cubicBezTo>
                    <a:pt x="94" y="198"/>
                    <a:pt x="93" y="196"/>
                    <a:pt x="93" y="195"/>
                  </a:cubicBezTo>
                  <a:close/>
                  <a:moveTo>
                    <a:pt x="93" y="194"/>
                  </a:moveTo>
                  <a:cubicBezTo>
                    <a:pt x="93" y="192"/>
                    <a:pt x="93" y="190"/>
                    <a:pt x="93" y="189"/>
                  </a:cubicBezTo>
                  <a:cubicBezTo>
                    <a:pt x="93" y="189"/>
                    <a:pt x="93" y="189"/>
                    <a:pt x="93" y="189"/>
                  </a:cubicBezTo>
                  <a:cubicBezTo>
                    <a:pt x="95" y="190"/>
                    <a:pt x="97" y="192"/>
                    <a:pt x="98" y="193"/>
                  </a:cubicBezTo>
                  <a:cubicBezTo>
                    <a:pt x="100" y="194"/>
                    <a:pt x="102" y="196"/>
                    <a:pt x="104" y="197"/>
                  </a:cubicBezTo>
                  <a:cubicBezTo>
                    <a:pt x="109" y="201"/>
                    <a:pt x="114" y="205"/>
                    <a:pt x="119" y="209"/>
                  </a:cubicBezTo>
                  <a:cubicBezTo>
                    <a:pt x="126" y="214"/>
                    <a:pt x="133" y="219"/>
                    <a:pt x="140" y="224"/>
                  </a:cubicBezTo>
                  <a:cubicBezTo>
                    <a:pt x="145" y="228"/>
                    <a:pt x="151" y="232"/>
                    <a:pt x="156" y="237"/>
                  </a:cubicBezTo>
                  <a:cubicBezTo>
                    <a:pt x="161" y="242"/>
                    <a:pt x="167" y="246"/>
                    <a:pt x="172" y="251"/>
                  </a:cubicBezTo>
                  <a:cubicBezTo>
                    <a:pt x="173" y="252"/>
                    <a:pt x="175" y="253"/>
                    <a:pt x="176" y="254"/>
                  </a:cubicBezTo>
                  <a:cubicBezTo>
                    <a:pt x="176" y="254"/>
                    <a:pt x="176" y="254"/>
                    <a:pt x="176" y="254"/>
                  </a:cubicBezTo>
                  <a:cubicBezTo>
                    <a:pt x="175" y="254"/>
                    <a:pt x="174" y="253"/>
                    <a:pt x="174" y="253"/>
                  </a:cubicBezTo>
                  <a:cubicBezTo>
                    <a:pt x="171" y="251"/>
                    <a:pt x="168" y="248"/>
                    <a:pt x="166" y="246"/>
                  </a:cubicBezTo>
                  <a:cubicBezTo>
                    <a:pt x="142" y="229"/>
                    <a:pt x="117" y="212"/>
                    <a:pt x="93" y="194"/>
                  </a:cubicBezTo>
                  <a:close/>
                  <a:moveTo>
                    <a:pt x="92" y="180"/>
                  </a:moveTo>
                  <a:cubicBezTo>
                    <a:pt x="100" y="189"/>
                    <a:pt x="111" y="197"/>
                    <a:pt x="121" y="204"/>
                  </a:cubicBezTo>
                  <a:cubicBezTo>
                    <a:pt x="132" y="212"/>
                    <a:pt x="144" y="221"/>
                    <a:pt x="154" y="229"/>
                  </a:cubicBezTo>
                  <a:cubicBezTo>
                    <a:pt x="160" y="234"/>
                    <a:pt x="165" y="239"/>
                    <a:pt x="171" y="244"/>
                  </a:cubicBezTo>
                  <a:cubicBezTo>
                    <a:pt x="172" y="245"/>
                    <a:pt x="174" y="247"/>
                    <a:pt x="176" y="249"/>
                  </a:cubicBezTo>
                  <a:cubicBezTo>
                    <a:pt x="174" y="247"/>
                    <a:pt x="171" y="245"/>
                    <a:pt x="169" y="243"/>
                  </a:cubicBezTo>
                  <a:cubicBezTo>
                    <a:pt x="158" y="234"/>
                    <a:pt x="146" y="226"/>
                    <a:pt x="134" y="217"/>
                  </a:cubicBezTo>
                  <a:cubicBezTo>
                    <a:pt x="122" y="209"/>
                    <a:pt x="111" y="199"/>
                    <a:pt x="98" y="192"/>
                  </a:cubicBezTo>
                  <a:cubicBezTo>
                    <a:pt x="98" y="191"/>
                    <a:pt x="97" y="191"/>
                    <a:pt x="96" y="190"/>
                  </a:cubicBezTo>
                  <a:cubicBezTo>
                    <a:pt x="95" y="189"/>
                    <a:pt x="94" y="188"/>
                    <a:pt x="92" y="187"/>
                  </a:cubicBezTo>
                  <a:cubicBezTo>
                    <a:pt x="92" y="185"/>
                    <a:pt x="92" y="182"/>
                    <a:pt x="92" y="180"/>
                  </a:cubicBezTo>
                  <a:close/>
                  <a:moveTo>
                    <a:pt x="95" y="182"/>
                  </a:moveTo>
                  <a:cubicBezTo>
                    <a:pt x="96" y="182"/>
                    <a:pt x="97" y="183"/>
                    <a:pt x="98" y="184"/>
                  </a:cubicBezTo>
                  <a:cubicBezTo>
                    <a:pt x="102" y="186"/>
                    <a:pt x="105" y="189"/>
                    <a:pt x="109" y="192"/>
                  </a:cubicBezTo>
                  <a:cubicBezTo>
                    <a:pt x="117" y="198"/>
                    <a:pt x="125" y="203"/>
                    <a:pt x="132" y="209"/>
                  </a:cubicBezTo>
                  <a:cubicBezTo>
                    <a:pt x="141" y="215"/>
                    <a:pt x="150" y="222"/>
                    <a:pt x="158" y="229"/>
                  </a:cubicBezTo>
                  <a:cubicBezTo>
                    <a:pt x="164" y="234"/>
                    <a:pt x="170" y="239"/>
                    <a:pt x="176" y="244"/>
                  </a:cubicBezTo>
                  <a:cubicBezTo>
                    <a:pt x="176" y="245"/>
                    <a:pt x="176" y="246"/>
                    <a:pt x="176" y="248"/>
                  </a:cubicBezTo>
                  <a:cubicBezTo>
                    <a:pt x="174" y="246"/>
                    <a:pt x="172" y="244"/>
                    <a:pt x="170" y="242"/>
                  </a:cubicBezTo>
                  <a:cubicBezTo>
                    <a:pt x="167" y="239"/>
                    <a:pt x="164" y="236"/>
                    <a:pt x="160" y="233"/>
                  </a:cubicBezTo>
                  <a:cubicBezTo>
                    <a:pt x="153" y="227"/>
                    <a:pt x="145" y="221"/>
                    <a:pt x="138" y="215"/>
                  </a:cubicBezTo>
                  <a:cubicBezTo>
                    <a:pt x="124" y="204"/>
                    <a:pt x="108" y="195"/>
                    <a:pt x="95" y="182"/>
                  </a:cubicBezTo>
                  <a:close/>
                  <a:moveTo>
                    <a:pt x="176" y="253"/>
                  </a:moveTo>
                  <a:cubicBezTo>
                    <a:pt x="153" y="233"/>
                    <a:pt x="128" y="216"/>
                    <a:pt x="105" y="197"/>
                  </a:cubicBezTo>
                  <a:cubicBezTo>
                    <a:pt x="106" y="198"/>
                    <a:pt x="108" y="199"/>
                    <a:pt x="110" y="201"/>
                  </a:cubicBezTo>
                  <a:cubicBezTo>
                    <a:pt x="118" y="206"/>
                    <a:pt x="126" y="212"/>
                    <a:pt x="134" y="218"/>
                  </a:cubicBezTo>
                  <a:cubicBezTo>
                    <a:pt x="142" y="224"/>
                    <a:pt x="150" y="229"/>
                    <a:pt x="157" y="235"/>
                  </a:cubicBezTo>
                  <a:cubicBezTo>
                    <a:pt x="161" y="238"/>
                    <a:pt x="166" y="241"/>
                    <a:pt x="170" y="245"/>
                  </a:cubicBezTo>
                  <a:cubicBezTo>
                    <a:pt x="172" y="246"/>
                    <a:pt x="174" y="248"/>
                    <a:pt x="176" y="250"/>
                  </a:cubicBezTo>
                  <a:cubicBezTo>
                    <a:pt x="176" y="251"/>
                    <a:pt x="176" y="252"/>
                    <a:pt x="176" y="253"/>
                  </a:cubicBezTo>
                  <a:close/>
                  <a:moveTo>
                    <a:pt x="176" y="261"/>
                  </a:moveTo>
                  <a:cubicBezTo>
                    <a:pt x="170" y="255"/>
                    <a:pt x="163" y="251"/>
                    <a:pt x="157" y="246"/>
                  </a:cubicBezTo>
                  <a:cubicBezTo>
                    <a:pt x="150" y="241"/>
                    <a:pt x="144" y="236"/>
                    <a:pt x="137" y="231"/>
                  </a:cubicBezTo>
                  <a:cubicBezTo>
                    <a:pt x="124" y="221"/>
                    <a:pt x="111" y="210"/>
                    <a:pt x="99" y="199"/>
                  </a:cubicBezTo>
                  <a:cubicBezTo>
                    <a:pt x="100" y="200"/>
                    <a:pt x="101" y="200"/>
                    <a:pt x="101" y="201"/>
                  </a:cubicBezTo>
                  <a:cubicBezTo>
                    <a:pt x="105" y="204"/>
                    <a:pt x="109" y="207"/>
                    <a:pt x="113" y="209"/>
                  </a:cubicBezTo>
                  <a:cubicBezTo>
                    <a:pt x="120" y="215"/>
                    <a:pt x="127" y="220"/>
                    <a:pt x="135" y="226"/>
                  </a:cubicBezTo>
                  <a:cubicBezTo>
                    <a:pt x="142" y="231"/>
                    <a:pt x="149" y="236"/>
                    <a:pt x="157" y="241"/>
                  </a:cubicBezTo>
                  <a:cubicBezTo>
                    <a:pt x="163" y="246"/>
                    <a:pt x="169" y="251"/>
                    <a:pt x="176" y="255"/>
                  </a:cubicBezTo>
                  <a:cubicBezTo>
                    <a:pt x="176" y="257"/>
                    <a:pt x="176" y="259"/>
                    <a:pt x="176" y="261"/>
                  </a:cubicBezTo>
                  <a:close/>
                  <a:moveTo>
                    <a:pt x="176" y="262"/>
                  </a:moveTo>
                  <a:cubicBezTo>
                    <a:pt x="174" y="259"/>
                    <a:pt x="170" y="257"/>
                    <a:pt x="167" y="255"/>
                  </a:cubicBezTo>
                  <a:cubicBezTo>
                    <a:pt x="166" y="254"/>
                    <a:pt x="165" y="253"/>
                    <a:pt x="164" y="252"/>
                  </a:cubicBezTo>
                  <a:cubicBezTo>
                    <a:pt x="168" y="255"/>
                    <a:pt x="172" y="258"/>
                    <a:pt x="176" y="262"/>
                  </a:cubicBezTo>
                  <a:cubicBezTo>
                    <a:pt x="176" y="262"/>
                    <a:pt x="176" y="262"/>
                    <a:pt x="176" y="262"/>
                  </a:cubicBezTo>
                  <a:close/>
                  <a:moveTo>
                    <a:pt x="176" y="196"/>
                  </a:moveTo>
                  <a:cubicBezTo>
                    <a:pt x="176" y="196"/>
                    <a:pt x="176" y="197"/>
                    <a:pt x="176" y="197"/>
                  </a:cubicBezTo>
                  <a:cubicBezTo>
                    <a:pt x="173" y="193"/>
                    <a:pt x="170" y="190"/>
                    <a:pt x="166" y="187"/>
                  </a:cubicBezTo>
                  <a:cubicBezTo>
                    <a:pt x="169" y="190"/>
                    <a:pt x="173" y="193"/>
                    <a:pt x="176" y="196"/>
                  </a:cubicBezTo>
                  <a:cubicBezTo>
                    <a:pt x="176" y="196"/>
                    <a:pt x="176" y="196"/>
                    <a:pt x="176" y="196"/>
                  </a:cubicBezTo>
                  <a:close/>
                  <a:moveTo>
                    <a:pt x="128" y="170"/>
                  </a:moveTo>
                  <a:cubicBezTo>
                    <a:pt x="129" y="171"/>
                    <a:pt x="131" y="173"/>
                    <a:pt x="133" y="175"/>
                  </a:cubicBezTo>
                  <a:cubicBezTo>
                    <a:pt x="133" y="176"/>
                    <a:pt x="133" y="177"/>
                    <a:pt x="133" y="179"/>
                  </a:cubicBezTo>
                  <a:cubicBezTo>
                    <a:pt x="127" y="175"/>
                    <a:pt x="122" y="171"/>
                    <a:pt x="116" y="167"/>
                  </a:cubicBezTo>
                  <a:cubicBezTo>
                    <a:pt x="120" y="167"/>
                    <a:pt x="124" y="168"/>
                    <a:pt x="128" y="170"/>
                  </a:cubicBezTo>
                  <a:close/>
                  <a:moveTo>
                    <a:pt x="115" y="166"/>
                  </a:moveTo>
                  <a:cubicBezTo>
                    <a:pt x="115" y="167"/>
                    <a:pt x="115" y="167"/>
                    <a:pt x="115" y="167"/>
                  </a:cubicBezTo>
                  <a:cubicBezTo>
                    <a:pt x="121" y="173"/>
                    <a:pt x="127" y="179"/>
                    <a:pt x="133" y="184"/>
                  </a:cubicBezTo>
                  <a:cubicBezTo>
                    <a:pt x="133" y="184"/>
                    <a:pt x="134" y="185"/>
                    <a:pt x="134" y="185"/>
                  </a:cubicBezTo>
                  <a:cubicBezTo>
                    <a:pt x="125" y="178"/>
                    <a:pt x="116" y="172"/>
                    <a:pt x="107" y="165"/>
                  </a:cubicBezTo>
                  <a:cubicBezTo>
                    <a:pt x="110" y="165"/>
                    <a:pt x="112" y="166"/>
                    <a:pt x="115" y="166"/>
                  </a:cubicBezTo>
                  <a:close/>
                  <a:moveTo>
                    <a:pt x="106" y="165"/>
                  </a:moveTo>
                  <a:cubicBezTo>
                    <a:pt x="106" y="165"/>
                    <a:pt x="106" y="165"/>
                    <a:pt x="106" y="165"/>
                  </a:cubicBezTo>
                  <a:cubicBezTo>
                    <a:pt x="115" y="174"/>
                    <a:pt x="125" y="182"/>
                    <a:pt x="136" y="189"/>
                  </a:cubicBezTo>
                  <a:cubicBezTo>
                    <a:pt x="136" y="190"/>
                    <a:pt x="137" y="191"/>
                    <a:pt x="138" y="191"/>
                  </a:cubicBezTo>
                  <a:cubicBezTo>
                    <a:pt x="139" y="192"/>
                    <a:pt x="141" y="193"/>
                    <a:pt x="142" y="194"/>
                  </a:cubicBezTo>
                  <a:cubicBezTo>
                    <a:pt x="148" y="199"/>
                    <a:pt x="155" y="204"/>
                    <a:pt x="161" y="209"/>
                  </a:cubicBezTo>
                  <a:cubicBezTo>
                    <a:pt x="164" y="212"/>
                    <a:pt x="167" y="215"/>
                    <a:pt x="169" y="218"/>
                  </a:cubicBezTo>
                  <a:cubicBezTo>
                    <a:pt x="171" y="220"/>
                    <a:pt x="174" y="223"/>
                    <a:pt x="177" y="225"/>
                  </a:cubicBezTo>
                  <a:cubicBezTo>
                    <a:pt x="177" y="225"/>
                    <a:pt x="177" y="225"/>
                    <a:pt x="177" y="225"/>
                  </a:cubicBezTo>
                  <a:cubicBezTo>
                    <a:pt x="174" y="223"/>
                    <a:pt x="172" y="221"/>
                    <a:pt x="169" y="219"/>
                  </a:cubicBezTo>
                  <a:cubicBezTo>
                    <a:pt x="168" y="217"/>
                    <a:pt x="166" y="216"/>
                    <a:pt x="164" y="214"/>
                  </a:cubicBezTo>
                  <a:cubicBezTo>
                    <a:pt x="158" y="208"/>
                    <a:pt x="152" y="203"/>
                    <a:pt x="146" y="199"/>
                  </a:cubicBezTo>
                  <a:cubicBezTo>
                    <a:pt x="143" y="197"/>
                    <a:pt x="141" y="196"/>
                    <a:pt x="139" y="194"/>
                  </a:cubicBezTo>
                  <a:cubicBezTo>
                    <a:pt x="139" y="194"/>
                    <a:pt x="139" y="194"/>
                    <a:pt x="139" y="194"/>
                  </a:cubicBezTo>
                  <a:cubicBezTo>
                    <a:pt x="126" y="184"/>
                    <a:pt x="113" y="174"/>
                    <a:pt x="101" y="164"/>
                  </a:cubicBezTo>
                  <a:cubicBezTo>
                    <a:pt x="102" y="164"/>
                    <a:pt x="104" y="165"/>
                    <a:pt x="106" y="165"/>
                  </a:cubicBezTo>
                  <a:close/>
                  <a:moveTo>
                    <a:pt x="131" y="171"/>
                  </a:moveTo>
                  <a:cubicBezTo>
                    <a:pt x="132" y="171"/>
                    <a:pt x="132" y="171"/>
                    <a:pt x="132" y="171"/>
                  </a:cubicBezTo>
                  <a:cubicBezTo>
                    <a:pt x="132" y="171"/>
                    <a:pt x="133" y="171"/>
                    <a:pt x="133" y="171"/>
                  </a:cubicBezTo>
                  <a:cubicBezTo>
                    <a:pt x="133" y="172"/>
                    <a:pt x="133" y="173"/>
                    <a:pt x="133" y="174"/>
                  </a:cubicBezTo>
                  <a:cubicBezTo>
                    <a:pt x="132" y="173"/>
                    <a:pt x="131" y="172"/>
                    <a:pt x="131" y="172"/>
                  </a:cubicBezTo>
                  <a:cubicBezTo>
                    <a:pt x="130" y="172"/>
                    <a:pt x="129" y="171"/>
                    <a:pt x="129" y="170"/>
                  </a:cubicBezTo>
                  <a:cubicBezTo>
                    <a:pt x="130" y="170"/>
                    <a:pt x="131" y="170"/>
                    <a:pt x="131" y="171"/>
                  </a:cubicBezTo>
                  <a:close/>
                  <a:moveTo>
                    <a:pt x="136" y="172"/>
                  </a:moveTo>
                  <a:cubicBezTo>
                    <a:pt x="136" y="173"/>
                    <a:pt x="136" y="173"/>
                    <a:pt x="136" y="173"/>
                  </a:cubicBezTo>
                  <a:cubicBezTo>
                    <a:pt x="136" y="173"/>
                    <a:pt x="136" y="173"/>
                    <a:pt x="136" y="173"/>
                  </a:cubicBezTo>
                  <a:cubicBezTo>
                    <a:pt x="136" y="173"/>
                    <a:pt x="136" y="172"/>
                    <a:pt x="136" y="172"/>
                  </a:cubicBezTo>
                  <a:close/>
                  <a:moveTo>
                    <a:pt x="139" y="180"/>
                  </a:moveTo>
                  <a:cubicBezTo>
                    <a:pt x="138" y="179"/>
                    <a:pt x="137" y="178"/>
                    <a:pt x="135" y="176"/>
                  </a:cubicBezTo>
                  <a:cubicBezTo>
                    <a:pt x="135" y="175"/>
                    <a:pt x="136" y="174"/>
                    <a:pt x="136" y="174"/>
                  </a:cubicBezTo>
                  <a:cubicBezTo>
                    <a:pt x="136" y="174"/>
                    <a:pt x="137" y="174"/>
                    <a:pt x="137" y="175"/>
                  </a:cubicBezTo>
                  <a:cubicBezTo>
                    <a:pt x="138" y="176"/>
                    <a:pt x="139" y="178"/>
                    <a:pt x="139" y="180"/>
                  </a:cubicBezTo>
                  <a:close/>
                  <a:moveTo>
                    <a:pt x="140" y="180"/>
                  </a:moveTo>
                  <a:cubicBezTo>
                    <a:pt x="140" y="181"/>
                    <a:pt x="140" y="183"/>
                    <a:pt x="141" y="185"/>
                  </a:cubicBezTo>
                  <a:cubicBezTo>
                    <a:pt x="139" y="183"/>
                    <a:pt x="137" y="182"/>
                    <a:pt x="136" y="181"/>
                  </a:cubicBezTo>
                  <a:cubicBezTo>
                    <a:pt x="136" y="180"/>
                    <a:pt x="135" y="178"/>
                    <a:pt x="135" y="177"/>
                  </a:cubicBezTo>
                  <a:cubicBezTo>
                    <a:pt x="136" y="177"/>
                    <a:pt x="136" y="178"/>
                    <a:pt x="137" y="178"/>
                  </a:cubicBezTo>
                  <a:cubicBezTo>
                    <a:pt x="138" y="179"/>
                    <a:pt x="139" y="179"/>
                    <a:pt x="140" y="180"/>
                  </a:cubicBezTo>
                  <a:close/>
                  <a:moveTo>
                    <a:pt x="136" y="182"/>
                  </a:moveTo>
                  <a:cubicBezTo>
                    <a:pt x="137" y="183"/>
                    <a:pt x="139" y="184"/>
                    <a:pt x="141" y="186"/>
                  </a:cubicBezTo>
                  <a:cubicBezTo>
                    <a:pt x="141" y="187"/>
                    <a:pt x="141" y="188"/>
                    <a:pt x="141" y="188"/>
                  </a:cubicBezTo>
                  <a:cubicBezTo>
                    <a:pt x="139" y="188"/>
                    <a:pt x="138" y="187"/>
                    <a:pt x="137" y="186"/>
                  </a:cubicBezTo>
                  <a:cubicBezTo>
                    <a:pt x="136" y="185"/>
                    <a:pt x="136" y="183"/>
                    <a:pt x="136" y="182"/>
                  </a:cubicBezTo>
                  <a:close/>
                  <a:moveTo>
                    <a:pt x="133" y="183"/>
                  </a:moveTo>
                  <a:cubicBezTo>
                    <a:pt x="128" y="179"/>
                    <a:pt x="124" y="175"/>
                    <a:pt x="120" y="171"/>
                  </a:cubicBezTo>
                  <a:cubicBezTo>
                    <a:pt x="119" y="170"/>
                    <a:pt x="118" y="169"/>
                    <a:pt x="118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9" y="169"/>
                    <a:pt x="120" y="170"/>
                    <a:pt x="121" y="171"/>
                  </a:cubicBezTo>
                  <a:cubicBezTo>
                    <a:pt x="124" y="173"/>
                    <a:pt x="127" y="175"/>
                    <a:pt x="130" y="178"/>
                  </a:cubicBezTo>
                  <a:cubicBezTo>
                    <a:pt x="131" y="178"/>
                    <a:pt x="132" y="179"/>
                    <a:pt x="133" y="180"/>
                  </a:cubicBezTo>
                  <a:cubicBezTo>
                    <a:pt x="133" y="181"/>
                    <a:pt x="133" y="182"/>
                    <a:pt x="133" y="183"/>
                  </a:cubicBezTo>
                  <a:close/>
                  <a:moveTo>
                    <a:pt x="141" y="191"/>
                  </a:moveTo>
                  <a:cubicBezTo>
                    <a:pt x="142" y="192"/>
                    <a:pt x="142" y="192"/>
                    <a:pt x="142" y="192"/>
                  </a:cubicBezTo>
                  <a:cubicBezTo>
                    <a:pt x="149" y="197"/>
                    <a:pt x="156" y="203"/>
                    <a:pt x="163" y="209"/>
                  </a:cubicBezTo>
                  <a:cubicBezTo>
                    <a:pt x="168" y="212"/>
                    <a:pt x="172" y="217"/>
                    <a:pt x="177" y="221"/>
                  </a:cubicBezTo>
                  <a:cubicBezTo>
                    <a:pt x="177" y="222"/>
                    <a:pt x="177" y="223"/>
                    <a:pt x="177" y="224"/>
                  </a:cubicBezTo>
                  <a:cubicBezTo>
                    <a:pt x="175" y="222"/>
                    <a:pt x="174" y="221"/>
                    <a:pt x="172" y="219"/>
                  </a:cubicBezTo>
                  <a:cubicBezTo>
                    <a:pt x="169" y="217"/>
                    <a:pt x="167" y="214"/>
                    <a:pt x="164" y="211"/>
                  </a:cubicBezTo>
                  <a:cubicBezTo>
                    <a:pt x="159" y="206"/>
                    <a:pt x="153" y="201"/>
                    <a:pt x="148" y="197"/>
                  </a:cubicBezTo>
                  <a:cubicBezTo>
                    <a:pt x="145" y="195"/>
                    <a:pt x="142" y="193"/>
                    <a:pt x="140" y="191"/>
                  </a:cubicBezTo>
                  <a:cubicBezTo>
                    <a:pt x="140" y="191"/>
                    <a:pt x="140" y="191"/>
                    <a:pt x="141" y="191"/>
                  </a:cubicBezTo>
                  <a:cubicBezTo>
                    <a:pt x="141" y="191"/>
                    <a:pt x="141" y="191"/>
                    <a:pt x="141" y="191"/>
                  </a:cubicBezTo>
                  <a:close/>
                  <a:moveTo>
                    <a:pt x="135" y="188"/>
                  </a:moveTo>
                  <a:cubicBezTo>
                    <a:pt x="126" y="182"/>
                    <a:pt x="118" y="176"/>
                    <a:pt x="111" y="169"/>
                  </a:cubicBezTo>
                  <a:cubicBezTo>
                    <a:pt x="112" y="169"/>
                    <a:pt x="112" y="170"/>
                    <a:pt x="113" y="171"/>
                  </a:cubicBezTo>
                  <a:cubicBezTo>
                    <a:pt x="116" y="173"/>
                    <a:pt x="119" y="175"/>
                    <a:pt x="122" y="177"/>
                  </a:cubicBezTo>
                  <a:cubicBezTo>
                    <a:pt x="126" y="180"/>
                    <a:pt x="130" y="183"/>
                    <a:pt x="134" y="186"/>
                  </a:cubicBezTo>
                  <a:cubicBezTo>
                    <a:pt x="134" y="187"/>
                    <a:pt x="134" y="187"/>
                    <a:pt x="135" y="188"/>
                  </a:cubicBezTo>
                  <a:close/>
                  <a:moveTo>
                    <a:pt x="177" y="218"/>
                  </a:moveTo>
                  <a:cubicBezTo>
                    <a:pt x="174" y="215"/>
                    <a:pt x="169" y="211"/>
                    <a:pt x="166" y="208"/>
                  </a:cubicBezTo>
                  <a:cubicBezTo>
                    <a:pt x="162" y="204"/>
                    <a:pt x="157" y="201"/>
                    <a:pt x="152" y="197"/>
                  </a:cubicBezTo>
                  <a:cubicBezTo>
                    <a:pt x="149" y="195"/>
                    <a:pt x="146" y="193"/>
                    <a:pt x="143" y="190"/>
                  </a:cubicBezTo>
                  <a:cubicBezTo>
                    <a:pt x="144" y="190"/>
                    <a:pt x="144" y="189"/>
                    <a:pt x="144" y="188"/>
                  </a:cubicBezTo>
                  <a:cubicBezTo>
                    <a:pt x="145" y="189"/>
                    <a:pt x="146" y="190"/>
                    <a:pt x="148" y="190"/>
                  </a:cubicBezTo>
                  <a:cubicBezTo>
                    <a:pt x="154" y="195"/>
                    <a:pt x="160" y="199"/>
                    <a:pt x="166" y="204"/>
                  </a:cubicBezTo>
                  <a:cubicBezTo>
                    <a:pt x="169" y="207"/>
                    <a:pt x="172" y="211"/>
                    <a:pt x="176" y="213"/>
                  </a:cubicBezTo>
                  <a:cubicBezTo>
                    <a:pt x="176" y="215"/>
                    <a:pt x="177" y="217"/>
                    <a:pt x="177" y="218"/>
                  </a:cubicBezTo>
                  <a:close/>
                  <a:moveTo>
                    <a:pt x="142" y="191"/>
                  </a:moveTo>
                  <a:cubicBezTo>
                    <a:pt x="142" y="191"/>
                    <a:pt x="142" y="191"/>
                    <a:pt x="142" y="191"/>
                  </a:cubicBezTo>
                  <a:cubicBezTo>
                    <a:pt x="143" y="191"/>
                    <a:pt x="144" y="192"/>
                    <a:pt x="145" y="193"/>
                  </a:cubicBezTo>
                  <a:cubicBezTo>
                    <a:pt x="151" y="197"/>
                    <a:pt x="157" y="202"/>
                    <a:pt x="163" y="206"/>
                  </a:cubicBezTo>
                  <a:cubicBezTo>
                    <a:pt x="166" y="209"/>
                    <a:pt x="168" y="211"/>
                    <a:pt x="170" y="213"/>
                  </a:cubicBezTo>
                  <a:cubicBezTo>
                    <a:pt x="172" y="215"/>
                    <a:pt x="175" y="217"/>
                    <a:pt x="177" y="220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5" y="218"/>
                    <a:pt x="173" y="217"/>
                    <a:pt x="172" y="216"/>
                  </a:cubicBezTo>
                  <a:cubicBezTo>
                    <a:pt x="171" y="215"/>
                    <a:pt x="170" y="214"/>
                    <a:pt x="169" y="213"/>
                  </a:cubicBezTo>
                  <a:cubicBezTo>
                    <a:pt x="166" y="210"/>
                    <a:pt x="164" y="208"/>
                    <a:pt x="161" y="206"/>
                  </a:cubicBezTo>
                  <a:cubicBezTo>
                    <a:pt x="156" y="201"/>
                    <a:pt x="150" y="197"/>
                    <a:pt x="144" y="193"/>
                  </a:cubicBezTo>
                  <a:cubicBezTo>
                    <a:pt x="143" y="192"/>
                    <a:pt x="143" y="191"/>
                    <a:pt x="142" y="191"/>
                  </a:cubicBezTo>
                  <a:close/>
                  <a:moveTo>
                    <a:pt x="137" y="187"/>
                  </a:moveTo>
                  <a:cubicBezTo>
                    <a:pt x="138" y="188"/>
                    <a:pt x="139" y="188"/>
                    <a:pt x="140" y="189"/>
                  </a:cubicBezTo>
                  <a:cubicBezTo>
                    <a:pt x="140" y="189"/>
                    <a:pt x="139" y="189"/>
                    <a:pt x="139" y="188"/>
                  </a:cubicBezTo>
                  <a:cubicBezTo>
                    <a:pt x="138" y="188"/>
                    <a:pt x="138" y="188"/>
                    <a:pt x="137" y="187"/>
                  </a:cubicBezTo>
                  <a:close/>
                  <a:moveTo>
                    <a:pt x="144" y="183"/>
                  </a:moveTo>
                  <a:cubicBezTo>
                    <a:pt x="147" y="185"/>
                    <a:pt x="149" y="187"/>
                    <a:pt x="152" y="190"/>
                  </a:cubicBezTo>
                  <a:cubicBezTo>
                    <a:pt x="157" y="194"/>
                    <a:pt x="162" y="198"/>
                    <a:pt x="166" y="202"/>
                  </a:cubicBezTo>
                  <a:cubicBezTo>
                    <a:pt x="169" y="204"/>
                    <a:pt x="171" y="207"/>
                    <a:pt x="173" y="209"/>
                  </a:cubicBezTo>
                  <a:cubicBezTo>
                    <a:pt x="174" y="209"/>
                    <a:pt x="176" y="211"/>
                    <a:pt x="176" y="212"/>
                  </a:cubicBezTo>
                  <a:cubicBezTo>
                    <a:pt x="176" y="212"/>
                    <a:pt x="176" y="213"/>
                    <a:pt x="176" y="213"/>
                  </a:cubicBezTo>
                  <a:cubicBezTo>
                    <a:pt x="176" y="213"/>
                    <a:pt x="176" y="212"/>
                    <a:pt x="176" y="212"/>
                  </a:cubicBezTo>
                  <a:cubicBezTo>
                    <a:pt x="171" y="209"/>
                    <a:pt x="167" y="204"/>
                    <a:pt x="162" y="200"/>
                  </a:cubicBezTo>
                  <a:cubicBezTo>
                    <a:pt x="158" y="197"/>
                    <a:pt x="153" y="193"/>
                    <a:pt x="148" y="190"/>
                  </a:cubicBezTo>
                  <a:cubicBezTo>
                    <a:pt x="147" y="189"/>
                    <a:pt x="146" y="188"/>
                    <a:pt x="144" y="187"/>
                  </a:cubicBezTo>
                  <a:cubicBezTo>
                    <a:pt x="144" y="186"/>
                    <a:pt x="144" y="185"/>
                    <a:pt x="144" y="183"/>
                  </a:cubicBezTo>
                  <a:close/>
                  <a:moveTo>
                    <a:pt x="177" y="231"/>
                  </a:moveTo>
                  <a:cubicBezTo>
                    <a:pt x="175" y="230"/>
                    <a:pt x="174" y="228"/>
                    <a:pt x="173" y="227"/>
                  </a:cubicBezTo>
                  <a:cubicBezTo>
                    <a:pt x="174" y="228"/>
                    <a:pt x="175" y="229"/>
                    <a:pt x="177" y="230"/>
                  </a:cubicBezTo>
                  <a:cubicBezTo>
                    <a:pt x="177" y="230"/>
                    <a:pt x="177" y="231"/>
                    <a:pt x="177" y="231"/>
                  </a:cubicBezTo>
                  <a:close/>
                  <a:moveTo>
                    <a:pt x="177" y="228"/>
                  </a:moveTo>
                  <a:cubicBezTo>
                    <a:pt x="176" y="226"/>
                    <a:pt x="175" y="225"/>
                    <a:pt x="174" y="224"/>
                  </a:cubicBezTo>
                  <a:cubicBezTo>
                    <a:pt x="175" y="225"/>
                    <a:pt x="176" y="225"/>
                    <a:pt x="177" y="226"/>
                  </a:cubicBezTo>
                  <a:cubicBezTo>
                    <a:pt x="177" y="226"/>
                    <a:pt x="177" y="227"/>
                    <a:pt x="177" y="228"/>
                  </a:cubicBezTo>
                  <a:close/>
                  <a:moveTo>
                    <a:pt x="176" y="200"/>
                  </a:moveTo>
                  <a:cubicBezTo>
                    <a:pt x="169" y="193"/>
                    <a:pt x="161" y="187"/>
                    <a:pt x="154" y="180"/>
                  </a:cubicBezTo>
                  <a:cubicBezTo>
                    <a:pt x="156" y="181"/>
                    <a:pt x="158" y="182"/>
                    <a:pt x="160" y="183"/>
                  </a:cubicBezTo>
                  <a:cubicBezTo>
                    <a:pt x="161" y="184"/>
                    <a:pt x="162" y="185"/>
                    <a:pt x="162" y="186"/>
                  </a:cubicBezTo>
                  <a:cubicBezTo>
                    <a:pt x="167" y="189"/>
                    <a:pt x="172" y="193"/>
                    <a:pt x="176" y="198"/>
                  </a:cubicBezTo>
                  <a:cubicBezTo>
                    <a:pt x="176" y="199"/>
                    <a:pt x="176" y="199"/>
                    <a:pt x="176" y="200"/>
                  </a:cubicBezTo>
                  <a:close/>
                  <a:moveTo>
                    <a:pt x="176" y="201"/>
                  </a:moveTo>
                  <a:cubicBezTo>
                    <a:pt x="175" y="200"/>
                    <a:pt x="174" y="199"/>
                    <a:pt x="173" y="198"/>
                  </a:cubicBezTo>
                  <a:cubicBezTo>
                    <a:pt x="167" y="192"/>
                    <a:pt x="161" y="188"/>
                    <a:pt x="155" y="183"/>
                  </a:cubicBezTo>
                  <a:cubicBezTo>
                    <a:pt x="153" y="181"/>
                    <a:pt x="151" y="179"/>
                    <a:pt x="148" y="178"/>
                  </a:cubicBezTo>
                  <a:cubicBezTo>
                    <a:pt x="150" y="178"/>
                    <a:pt x="151" y="179"/>
                    <a:pt x="152" y="179"/>
                  </a:cubicBezTo>
                  <a:cubicBezTo>
                    <a:pt x="156" y="183"/>
                    <a:pt x="160" y="186"/>
                    <a:pt x="164" y="190"/>
                  </a:cubicBezTo>
                  <a:cubicBezTo>
                    <a:pt x="167" y="192"/>
                    <a:pt x="170" y="195"/>
                    <a:pt x="173" y="198"/>
                  </a:cubicBezTo>
                  <a:cubicBezTo>
                    <a:pt x="174" y="199"/>
                    <a:pt x="175" y="200"/>
                    <a:pt x="176" y="201"/>
                  </a:cubicBezTo>
                  <a:cubicBezTo>
                    <a:pt x="176" y="201"/>
                    <a:pt x="176" y="201"/>
                    <a:pt x="176" y="201"/>
                  </a:cubicBezTo>
                  <a:close/>
                  <a:moveTo>
                    <a:pt x="140" y="174"/>
                  </a:moveTo>
                  <a:cubicBezTo>
                    <a:pt x="146" y="180"/>
                    <a:pt x="153" y="186"/>
                    <a:pt x="160" y="191"/>
                  </a:cubicBezTo>
                  <a:cubicBezTo>
                    <a:pt x="163" y="195"/>
                    <a:pt x="167" y="198"/>
                    <a:pt x="170" y="201"/>
                  </a:cubicBezTo>
                  <a:cubicBezTo>
                    <a:pt x="172" y="203"/>
                    <a:pt x="174" y="204"/>
                    <a:pt x="176" y="206"/>
                  </a:cubicBezTo>
                  <a:cubicBezTo>
                    <a:pt x="176" y="207"/>
                    <a:pt x="176" y="207"/>
                    <a:pt x="176" y="207"/>
                  </a:cubicBezTo>
                  <a:cubicBezTo>
                    <a:pt x="176" y="207"/>
                    <a:pt x="176" y="207"/>
                    <a:pt x="176" y="207"/>
                  </a:cubicBezTo>
                  <a:cubicBezTo>
                    <a:pt x="175" y="206"/>
                    <a:pt x="174" y="205"/>
                    <a:pt x="174" y="205"/>
                  </a:cubicBezTo>
                  <a:cubicBezTo>
                    <a:pt x="166" y="198"/>
                    <a:pt x="158" y="191"/>
                    <a:pt x="150" y="184"/>
                  </a:cubicBezTo>
                  <a:cubicBezTo>
                    <a:pt x="147" y="182"/>
                    <a:pt x="144" y="180"/>
                    <a:pt x="142" y="178"/>
                  </a:cubicBezTo>
                  <a:cubicBezTo>
                    <a:pt x="141" y="176"/>
                    <a:pt x="140" y="175"/>
                    <a:pt x="140" y="174"/>
                  </a:cubicBezTo>
                  <a:close/>
                  <a:moveTo>
                    <a:pt x="176" y="208"/>
                  </a:moveTo>
                  <a:cubicBezTo>
                    <a:pt x="176" y="209"/>
                    <a:pt x="176" y="210"/>
                    <a:pt x="176" y="211"/>
                  </a:cubicBezTo>
                  <a:cubicBezTo>
                    <a:pt x="174" y="208"/>
                    <a:pt x="171" y="205"/>
                    <a:pt x="168" y="203"/>
                  </a:cubicBezTo>
                  <a:cubicBezTo>
                    <a:pt x="164" y="199"/>
                    <a:pt x="160" y="195"/>
                    <a:pt x="155" y="191"/>
                  </a:cubicBezTo>
                  <a:cubicBezTo>
                    <a:pt x="152" y="188"/>
                    <a:pt x="148" y="186"/>
                    <a:pt x="144" y="183"/>
                  </a:cubicBezTo>
                  <a:cubicBezTo>
                    <a:pt x="143" y="181"/>
                    <a:pt x="143" y="180"/>
                    <a:pt x="142" y="179"/>
                  </a:cubicBezTo>
                  <a:cubicBezTo>
                    <a:pt x="146" y="182"/>
                    <a:pt x="150" y="185"/>
                    <a:pt x="153" y="188"/>
                  </a:cubicBezTo>
                  <a:cubicBezTo>
                    <a:pt x="161" y="194"/>
                    <a:pt x="168" y="202"/>
                    <a:pt x="176" y="208"/>
                  </a:cubicBezTo>
                  <a:close/>
                  <a:moveTo>
                    <a:pt x="176" y="237"/>
                  </a:moveTo>
                  <a:cubicBezTo>
                    <a:pt x="175" y="236"/>
                    <a:pt x="173" y="234"/>
                    <a:pt x="171" y="233"/>
                  </a:cubicBezTo>
                  <a:cubicBezTo>
                    <a:pt x="168" y="230"/>
                    <a:pt x="165" y="227"/>
                    <a:pt x="162" y="224"/>
                  </a:cubicBezTo>
                  <a:cubicBezTo>
                    <a:pt x="155" y="217"/>
                    <a:pt x="148" y="211"/>
                    <a:pt x="140" y="206"/>
                  </a:cubicBezTo>
                  <a:cubicBezTo>
                    <a:pt x="134" y="201"/>
                    <a:pt x="128" y="196"/>
                    <a:pt x="121" y="191"/>
                  </a:cubicBezTo>
                  <a:cubicBezTo>
                    <a:pt x="125" y="194"/>
                    <a:pt x="130" y="196"/>
                    <a:pt x="134" y="199"/>
                  </a:cubicBezTo>
                  <a:cubicBezTo>
                    <a:pt x="142" y="205"/>
                    <a:pt x="151" y="211"/>
                    <a:pt x="159" y="218"/>
                  </a:cubicBezTo>
                  <a:cubicBezTo>
                    <a:pt x="162" y="221"/>
                    <a:pt x="167" y="224"/>
                    <a:pt x="170" y="228"/>
                  </a:cubicBezTo>
                  <a:cubicBezTo>
                    <a:pt x="172" y="230"/>
                    <a:pt x="174" y="232"/>
                    <a:pt x="177" y="233"/>
                  </a:cubicBezTo>
                  <a:cubicBezTo>
                    <a:pt x="177" y="234"/>
                    <a:pt x="176" y="236"/>
                    <a:pt x="176" y="237"/>
                  </a:cubicBezTo>
                  <a:close/>
                  <a:moveTo>
                    <a:pt x="176" y="239"/>
                  </a:moveTo>
                  <a:cubicBezTo>
                    <a:pt x="172" y="236"/>
                    <a:pt x="168" y="231"/>
                    <a:pt x="163" y="227"/>
                  </a:cubicBezTo>
                  <a:cubicBezTo>
                    <a:pt x="141" y="207"/>
                    <a:pt x="115" y="192"/>
                    <a:pt x="92" y="173"/>
                  </a:cubicBezTo>
                  <a:cubicBezTo>
                    <a:pt x="92" y="171"/>
                    <a:pt x="92" y="169"/>
                    <a:pt x="92" y="168"/>
                  </a:cubicBezTo>
                  <a:cubicBezTo>
                    <a:pt x="93" y="168"/>
                    <a:pt x="93" y="168"/>
                    <a:pt x="93" y="168"/>
                  </a:cubicBezTo>
                  <a:cubicBezTo>
                    <a:pt x="93" y="169"/>
                    <a:pt x="94" y="169"/>
                    <a:pt x="94" y="170"/>
                  </a:cubicBezTo>
                  <a:cubicBezTo>
                    <a:pt x="94" y="170"/>
                    <a:pt x="95" y="170"/>
                    <a:pt x="95" y="170"/>
                  </a:cubicBezTo>
                  <a:cubicBezTo>
                    <a:pt x="95" y="170"/>
                    <a:pt x="95" y="170"/>
                    <a:pt x="96" y="171"/>
                  </a:cubicBezTo>
                  <a:cubicBezTo>
                    <a:pt x="106" y="180"/>
                    <a:pt x="117" y="189"/>
                    <a:pt x="129" y="197"/>
                  </a:cubicBezTo>
                  <a:cubicBezTo>
                    <a:pt x="141" y="207"/>
                    <a:pt x="153" y="216"/>
                    <a:pt x="164" y="227"/>
                  </a:cubicBezTo>
                  <a:cubicBezTo>
                    <a:pt x="167" y="229"/>
                    <a:pt x="169" y="232"/>
                    <a:pt x="172" y="234"/>
                  </a:cubicBezTo>
                  <a:cubicBezTo>
                    <a:pt x="173" y="235"/>
                    <a:pt x="174" y="236"/>
                    <a:pt x="175" y="237"/>
                  </a:cubicBezTo>
                  <a:cubicBezTo>
                    <a:pt x="175" y="237"/>
                    <a:pt x="176" y="238"/>
                    <a:pt x="176" y="238"/>
                  </a:cubicBezTo>
                  <a:cubicBezTo>
                    <a:pt x="176" y="239"/>
                    <a:pt x="176" y="239"/>
                    <a:pt x="176" y="239"/>
                  </a:cubicBezTo>
                  <a:close/>
                  <a:moveTo>
                    <a:pt x="93" y="163"/>
                  </a:moveTo>
                  <a:cubicBezTo>
                    <a:pt x="95" y="163"/>
                    <a:pt x="96" y="163"/>
                    <a:pt x="98" y="164"/>
                  </a:cubicBezTo>
                  <a:cubicBezTo>
                    <a:pt x="98" y="164"/>
                    <a:pt x="99" y="164"/>
                    <a:pt x="99" y="164"/>
                  </a:cubicBezTo>
                  <a:cubicBezTo>
                    <a:pt x="105" y="169"/>
                    <a:pt x="112" y="174"/>
                    <a:pt x="119" y="180"/>
                  </a:cubicBezTo>
                  <a:cubicBezTo>
                    <a:pt x="120" y="180"/>
                    <a:pt x="121" y="181"/>
                    <a:pt x="122" y="182"/>
                  </a:cubicBezTo>
                  <a:cubicBezTo>
                    <a:pt x="123" y="183"/>
                    <a:pt x="124" y="184"/>
                    <a:pt x="125" y="185"/>
                  </a:cubicBezTo>
                  <a:cubicBezTo>
                    <a:pt x="130" y="188"/>
                    <a:pt x="135" y="192"/>
                    <a:pt x="139" y="195"/>
                  </a:cubicBezTo>
                  <a:cubicBezTo>
                    <a:pt x="139" y="195"/>
                    <a:pt x="139" y="195"/>
                    <a:pt x="139" y="195"/>
                  </a:cubicBezTo>
                  <a:cubicBezTo>
                    <a:pt x="147" y="201"/>
                    <a:pt x="154" y="206"/>
                    <a:pt x="161" y="212"/>
                  </a:cubicBezTo>
                  <a:cubicBezTo>
                    <a:pt x="163" y="214"/>
                    <a:pt x="165" y="216"/>
                    <a:pt x="167" y="218"/>
                  </a:cubicBezTo>
                  <a:cubicBezTo>
                    <a:pt x="168" y="219"/>
                    <a:pt x="170" y="221"/>
                    <a:pt x="171" y="223"/>
                  </a:cubicBezTo>
                  <a:cubicBezTo>
                    <a:pt x="172" y="224"/>
                    <a:pt x="174" y="226"/>
                    <a:pt x="175" y="227"/>
                  </a:cubicBezTo>
                  <a:cubicBezTo>
                    <a:pt x="175" y="227"/>
                    <a:pt x="176" y="228"/>
                    <a:pt x="177" y="229"/>
                  </a:cubicBezTo>
                  <a:cubicBezTo>
                    <a:pt x="177" y="229"/>
                    <a:pt x="177" y="229"/>
                    <a:pt x="177" y="229"/>
                  </a:cubicBezTo>
                  <a:cubicBezTo>
                    <a:pt x="176" y="229"/>
                    <a:pt x="176" y="228"/>
                    <a:pt x="175" y="228"/>
                  </a:cubicBezTo>
                  <a:cubicBezTo>
                    <a:pt x="162" y="216"/>
                    <a:pt x="150" y="205"/>
                    <a:pt x="136" y="195"/>
                  </a:cubicBezTo>
                  <a:cubicBezTo>
                    <a:pt x="134" y="194"/>
                    <a:pt x="133" y="193"/>
                    <a:pt x="132" y="192"/>
                  </a:cubicBezTo>
                  <a:cubicBezTo>
                    <a:pt x="126" y="188"/>
                    <a:pt x="121" y="183"/>
                    <a:pt x="115" y="179"/>
                  </a:cubicBezTo>
                  <a:cubicBezTo>
                    <a:pt x="109" y="174"/>
                    <a:pt x="102" y="168"/>
                    <a:pt x="95" y="164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5" y="164"/>
                    <a:pt x="94" y="163"/>
                    <a:pt x="94" y="163"/>
                  </a:cubicBezTo>
                  <a:cubicBezTo>
                    <a:pt x="93" y="163"/>
                    <a:pt x="93" y="163"/>
                    <a:pt x="94" y="164"/>
                  </a:cubicBezTo>
                  <a:cubicBezTo>
                    <a:pt x="94" y="164"/>
                    <a:pt x="94" y="164"/>
                    <a:pt x="95" y="165"/>
                  </a:cubicBezTo>
                  <a:cubicBezTo>
                    <a:pt x="95" y="165"/>
                    <a:pt x="95" y="165"/>
                    <a:pt x="96" y="165"/>
                  </a:cubicBezTo>
                  <a:cubicBezTo>
                    <a:pt x="98" y="166"/>
                    <a:pt x="99" y="167"/>
                    <a:pt x="100" y="168"/>
                  </a:cubicBezTo>
                  <a:cubicBezTo>
                    <a:pt x="102" y="170"/>
                    <a:pt x="103" y="171"/>
                    <a:pt x="105" y="173"/>
                  </a:cubicBezTo>
                  <a:cubicBezTo>
                    <a:pt x="109" y="175"/>
                    <a:pt x="112" y="178"/>
                    <a:pt x="115" y="181"/>
                  </a:cubicBezTo>
                  <a:cubicBezTo>
                    <a:pt x="120" y="184"/>
                    <a:pt x="125" y="188"/>
                    <a:pt x="129" y="191"/>
                  </a:cubicBezTo>
                  <a:cubicBezTo>
                    <a:pt x="141" y="200"/>
                    <a:pt x="153" y="209"/>
                    <a:pt x="164" y="219"/>
                  </a:cubicBezTo>
                  <a:cubicBezTo>
                    <a:pt x="167" y="222"/>
                    <a:pt x="169" y="224"/>
                    <a:pt x="172" y="227"/>
                  </a:cubicBezTo>
                  <a:cubicBezTo>
                    <a:pt x="173" y="229"/>
                    <a:pt x="174" y="230"/>
                    <a:pt x="175" y="231"/>
                  </a:cubicBezTo>
                  <a:cubicBezTo>
                    <a:pt x="176" y="231"/>
                    <a:pt x="176" y="232"/>
                    <a:pt x="177" y="232"/>
                  </a:cubicBezTo>
                  <a:cubicBezTo>
                    <a:pt x="177" y="232"/>
                    <a:pt x="177" y="232"/>
                    <a:pt x="177" y="232"/>
                  </a:cubicBezTo>
                  <a:cubicBezTo>
                    <a:pt x="176" y="232"/>
                    <a:pt x="176" y="232"/>
                    <a:pt x="176" y="232"/>
                  </a:cubicBezTo>
                  <a:cubicBezTo>
                    <a:pt x="170" y="228"/>
                    <a:pt x="165" y="222"/>
                    <a:pt x="159" y="217"/>
                  </a:cubicBezTo>
                  <a:cubicBezTo>
                    <a:pt x="148" y="208"/>
                    <a:pt x="135" y="200"/>
                    <a:pt x="123" y="191"/>
                  </a:cubicBezTo>
                  <a:cubicBezTo>
                    <a:pt x="117" y="186"/>
                    <a:pt x="110" y="181"/>
                    <a:pt x="103" y="176"/>
                  </a:cubicBezTo>
                  <a:cubicBezTo>
                    <a:pt x="102" y="174"/>
                    <a:pt x="100" y="173"/>
                    <a:pt x="98" y="171"/>
                  </a:cubicBezTo>
                  <a:cubicBezTo>
                    <a:pt x="97" y="171"/>
                    <a:pt x="97" y="171"/>
                    <a:pt x="96" y="170"/>
                  </a:cubicBezTo>
                  <a:cubicBezTo>
                    <a:pt x="95" y="169"/>
                    <a:pt x="94" y="168"/>
                    <a:pt x="92" y="167"/>
                  </a:cubicBezTo>
                  <a:cubicBezTo>
                    <a:pt x="93" y="166"/>
                    <a:pt x="93" y="165"/>
                    <a:pt x="93" y="164"/>
                  </a:cubicBezTo>
                  <a:cubicBezTo>
                    <a:pt x="93" y="163"/>
                    <a:pt x="93" y="163"/>
                    <a:pt x="93" y="163"/>
                  </a:cubicBezTo>
                  <a:close/>
                  <a:moveTo>
                    <a:pt x="113" y="178"/>
                  </a:moveTo>
                  <a:cubicBezTo>
                    <a:pt x="111" y="177"/>
                    <a:pt x="110" y="175"/>
                    <a:pt x="108" y="174"/>
                  </a:cubicBezTo>
                  <a:cubicBezTo>
                    <a:pt x="110" y="176"/>
                    <a:pt x="112" y="177"/>
                    <a:pt x="114" y="179"/>
                  </a:cubicBezTo>
                  <a:cubicBezTo>
                    <a:pt x="114" y="179"/>
                    <a:pt x="113" y="178"/>
                    <a:pt x="113" y="178"/>
                  </a:cubicBezTo>
                  <a:close/>
                  <a:moveTo>
                    <a:pt x="95" y="158"/>
                  </a:moveTo>
                  <a:cubicBezTo>
                    <a:pt x="95" y="158"/>
                    <a:pt x="96" y="158"/>
                    <a:pt x="97" y="159"/>
                  </a:cubicBezTo>
                  <a:cubicBezTo>
                    <a:pt x="97" y="159"/>
                    <a:pt x="97" y="159"/>
                    <a:pt x="98" y="159"/>
                  </a:cubicBezTo>
                  <a:cubicBezTo>
                    <a:pt x="98" y="159"/>
                    <a:pt x="98" y="160"/>
                    <a:pt x="98" y="161"/>
                  </a:cubicBezTo>
                  <a:cubicBezTo>
                    <a:pt x="97" y="161"/>
                    <a:pt x="96" y="160"/>
                    <a:pt x="95" y="160"/>
                  </a:cubicBezTo>
                  <a:cubicBezTo>
                    <a:pt x="95" y="160"/>
                    <a:pt x="95" y="160"/>
                    <a:pt x="95" y="160"/>
                  </a:cubicBezTo>
                  <a:cubicBezTo>
                    <a:pt x="95" y="159"/>
                    <a:pt x="95" y="159"/>
                    <a:pt x="95" y="158"/>
                  </a:cubicBezTo>
                  <a:close/>
                  <a:moveTo>
                    <a:pt x="101" y="159"/>
                  </a:moveTo>
                  <a:cubicBezTo>
                    <a:pt x="101" y="159"/>
                    <a:pt x="102" y="160"/>
                    <a:pt x="103" y="160"/>
                  </a:cubicBezTo>
                  <a:cubicBezTo>
                    <a:pt x="103" y="160"/>
                    <a:pt x="103" y="161"/>
                    <a:pt x="103" y="161"/>
                  </a:cubicBezTo>
                  <a:cubicBezTo>
                    <a:pt x="102" y="161"/>
                    <a:pt x="101" y="161"/>
                    <a:pt x="101" y="161"/>
                  </a:cubicBezTo>
                  <a:cubicBezTo>
                    <a:pt x="101" y="161"/>
                    <a:pt x="101" y="160"/>
                    <a:pt x="101" y="160"/>
                  </a:cubicBezTo>
                  <a:cubicBezTo>
                    <a:pt x="101" y="160"/>
                    <a:pt x="101" y="159"/>
                    <a:pt x="101" y="159"/>
                  </a:cubicBezTo>
                  <a:close/>
                  <a:moveTo>
                    <a:pt x="106" y="160"/>
                  </a:moveTo>
                  <a:cubicBezTo>
                    <a:pt x="107" y="161"/>
                    <a:pt x="108" y="161"/>
                    <a:pt x="109" y="161"/>
                  </a:cubicBezTo>
                  <a:cubicBezTo>
                    <a:pt x="109" y="161"/>
                    <a:pt x="109" y="162"/>
                    <a:pt x="109" y="162"/>
                  </a:cubicBezTo>
                  <a:cubicBezTo>
                    <a:pt x="108" y="162"/>
                    <a:pt x="107" y="162"/>
                    <a:pt x="106" y="162"/>
                  </a:cubicBezTo>
                  <a:cubicBezTo>
                    <a:pt x="106" y="161"/>
                    <a:pt x="106" y="161"/>
                    <a:pt x="106" y="160"/>
                  </a:cubicBezTo>
                  <a:close/>
                  <a:moveTo>
                    <a:pt x="112" y="162"/>
                  </a:moveTo>
                  <a:cubicBezTo>
                    <a:pt x="113" y="162"/>
                    <a:pt x="115" y="163"/>
                    <a:pt x="116" y="163"/>
                  </a:cubicBezTo>
                  <a:cubicBezTo>
                    <a:pt x="116" y="163"/>
                    <a:pt x="116" y="163"/>
                    <a:pt x="116" y="164"/>
                  </a:cubicBezTo>
                  <a:cubicBezTo>
                    <a:pt x="115" y="163"/>
                    <a:pt x="113" y="163"/>
                    <a:pt x="112" y="163"/>
                  </a:cubicBezTo>
                  <a:cubicBezTo>
                    <a:pt x="112" y="162"/>
                    <a:pt x="112" y="162"/>
                    <a:pt x="112" y="162"/>
                  </a:cubicBezTo>
                  <a:close/>
                  <a:moveTo>
                    <a:pt x="119" y="164"/>
                  </a:moveTo>
                  <a:cubicBezTo>
                    <a:pt x="122" y="165"/>
                    <a:pt x="126" y="166"/>
                    <a:pt x="129" y="167"/>
                  </a:cubicBezTo>
                  <a:cubicBezTo>
                    <a:pt x="126" y="166"/>
                    <a:pt x="122" y="165"/>
                    <a:pt x="119" y="164"/>
                  </a:cubicBezTo>
                  <a:cubicBezTo>
                    <a:pt x="119" y="164"/>
                    <a:pt x="119" y="164"/>
                    <a:pt x="119" y="164"/>
                  </a:cubicBezTo>
                  <a:close/>
                  <a:moveTo>
                    <a:pt x="174" y="190"/>
                  </a:moveTo>
                  <a:cubicBezTo>
                    <a:pt x="174" y="190"/>
                    <a:pt x="175" y="191"/>
                    <a:pt x="176" y="191"/>
                  </a:cubicBezTo>
                  <a:cubicBezTo>
                    <a:pt x="176" y="192"/>
                    <a:pt x="176" y="192"/>
                    <a:pt x="176" y="192"/>
                  </a:cubicBezTo>
                  <a:cubicBezTo>
                    <a:pt x="175" y="191"/>
                    <a:pt x="174" y="191"/>
                    <a:pt x="174" y="190"/>
                  </a:cubicBezTo>
                  <a:close/>
                  <a:moveTo>
                    <a:pt x="176" y="206"/>
                  </a:moveTo>
                  <a:cubicBezTo>
                    <a:pt x="175" y="204"/>
                    <a:pt x="173" y="202"/>
                    <a:pt x="171" y="201"/>
                  </a:cubicBezTo>
                  <a:cubicBezTo>
                    <a:pt x="168" y="198"/>
                    <a:pt x="165" y="195"/>
                    <a:pt x="161" y="192"/>
                  </a:cubicBezTo>
                  <a:cubicBezTo>
                    <a:pt x="155" y="186"/>
                    <a:pt x="148" y="181"/>
                    <a:pt x="141" y="174"/>
                  </a:cubicBezTo>
                  <a:cubicBezTo>
                    <a:pt x="142" y="175"/>
                    <a:pt x="142" y="175"/>
                    <a:pt x="142" y="175"/>
                  </a:cubicBezTo>
                  <a:cubicBezTo>
                    <a:pt x="143" y="175"/>
                    <a:pt x="144" y="176"/>
                    <a:pt x="145" y="176"/>
                  </a:cubicBezTo>
                  <a:cubicBezTo>
                    <a:pt x="146" y="177"/>
                    <a:pt x="147" y="178"/>
                    <a:pt x="149" y="179"/>
                  </a:cubicBezTo>
                  <a:cubicBezTo>
                    <a:pt x="152" y="182"/>
                    <a:pt x="155" y="184"/>
                    <a:pt x="158" y="187"/>
                  </a:cubicBezTo>
                  <a:cubicBezTo>
                    <a:pt x="163" y="190"/>
                    <a:pt x="167" y="193"/>
                    <a:pt x="170" y="197"/>
                  </a:cubicBezTo>
                  <a:cubicBezTo>
                    <a:pt x="172" y="198"/>
                    <a:pt x="174" y="200"/>
                    <a:pt x="176" y="202"/>
                  </a:cubicBezTo>
                  <a:cubicBezTo>
                    <a:pt x="176" y="203"/>
                    <a:pt x="176" y="204"/>
                    <a:pt x="176" y="206"/>
                  </a:cubicBezTo>
                  <a:close/>
                  <a:moveTo>
                    <a:pt x="176" y="240"/>
                  </a:moveTo>
                  <a:cubicBezTo>
                    <a:pt x="176" y="241"/>
                    <a:pt x="176" y="242"/>
                    <a:pt x="176" y="243"/>
                  </a:cubicBezTo>
                  <a:cubicBezTo>
                    <a:pt x="169" y="238"/>
                    <a:pt x="163" y="231"/>
                    <a:pt x="156" y="226"/>
                  </a:cubicBezTo>
                  <a:cubicBezTo>
                    <a:pt x="149" y="220"/>
                    <a:pt x="143" y="215"/>
                    <a:pt x="136" y="210"/>
                  </a:cubicBezTo>
                  <a:cubicBezTo>
                    <a:pt x="128" y="204"/>
                    <a:pt x="120" y="199"/>
                    <a:pt x="112" y="193"/>
                  </a:cubicBezTo>
                  <a:cubicBezTo>
                    <a:pt x="108" y="190"/>
                    <a:pt x="104" y="187"/>
                    <a:pt x="100" y="184"/>
                  </a:cubicBezTo>
                  <a:cubicBezTo>
                    <a:pt x="97" y="182"/>
                    <a:pt x="94" y="181"/>
                    <a:pt x="92" y="178"/>
                  </a:cubicBezTo>
                  <a:cubicBezTo>
                    <a:pt x="92" y="177"/>
                    <a:pt x="92" y="175"/>
                    <a:pt x="92" y="174"/>
                  </a:cubicBezTo>
                  <a:cubicBezTo>
                    <a:pt x="107" y="187"/>
                    <a:pt x="123" y="197"/>
                    <a:pt x="139" y="208"/>
                  </a:cubicBezTo>
                  <a:cubicBezTo>
                    <a:pt x="147" y="215"/>
                    <a:pt x="156" y="221"/>
                    <a:pt x="164" y="228"/>
                  </a:cubicBezTo>
                  <a:cubicBezTo>
                    <a:pt x="167" y="231"/>
                    <a:pt x="170" y="234"/>
                    <a:pt x="172" y="237"/>
                  </a:cubicBezTo>
                  <a:cubicBezTo>
                    <a:pt x="174" y="238"/>
                    <a:pt x="175" y="239"/>
                    <a:pt x="176" y="240"/>
                  </a:cubicBezTo>
                  <a:close/>
                  <a:moveTo>
                    <a:pt x="176" y="262"/>
                  </a:moveTo>
                  <a:cubicBezTo>
                    <a:pt x="175" y="264"/>
                    <a:pt x="175" y="265"/>
                    <a:pt x="175" y="266"/>
                  </a:cubicBezTo>
                  <a:cubicBezTo>
                    <a:pt x="170" y="260"/>
                    <a:pt x="163" y="256"/>
                    <a:pt x="157" y="251"/>
                  </a:cubicBezTo>
                  <a:cubicBezTo>
                    <a:pt x="150" y="246"/>
                    <a:pt x="143" y="240"/>
                    <a:pt x="136" y="235"/>
                  </a:cubicBezTo>
                  <a:cubicBezTo>
                    <a:pt x="122" y="224"/>
                    <a:pt x="107" y="214"/>
                    <a:pt x="95" y="202"/>
                  </a:cubicBezTo>
                  <a:cubicBezTo>
                    <a:pt x="106" y="213"/>
                    <a:pt x="122" y="224"/>
                    <a:pt x="136" y="233"/>
                  </a:cubicBezTo>
                  <a:cubicBezTo>
                    <a:pt x="143" y="238"/>
                    <a:pt x="151" y="244"/>
                    <a:pt x="158" y="249"/>
                  </a:cubicBezTo>
                  <a:cubicBezTo>
                    <a:pt x="162" y="252"/>
                    <a:pt x="167" y="255"/>
                    <a:pt x="170" y="258"/>
                  </a:cubicBezTo>
                  <a:cubicBezTo>
                    <a:pt x="172" y="260"/>
                    <a:pt x="174" y="261"/>
                    <a:pt x="176" y="262"/>
                  </a:cubicBezTo>
                  <a:close/>
                  <a:moveTo>
                    <a:pt x="175" y="273"/>
                  </a:moveTo>
                  <a:cubicBezTo>
                    <a:pt x="175" y="274"/>
                    <a:pt x="175" y="275"/>
                    <a:pt x="175" y="276"/>
                  </a:cubicBezTo>
                  <a:cubicBezTo>
                    <a:pt x="163" y="263"/>
                    <a:pt x="149" y="253"/>
                    <a:pt x="135" y="244"/>
                  </a:cubicBezTo>
                  <a:cubicBezTo>
                    <a:pt x="133" y="242"/>
                    <a:pt x="132" y="241"/>
                    <a:pt x="130" y="240"/>
                  </a:cubicBezTo>
                  <a:cubicBezTo>
                    <a:pt x="131" y="241"/>
                    <a:pt x="133" y="242"/>
                    <a:pt x="135" y="243"/>
                  </a:cubicBezTo>
                  <a:cubicBezTo>
                    <a:pt x="143" y="248"/>
                    <a:pt x="150" y="254"/>
                    <a:pt x="158" y="260"/>
                  </a:cubicBezTo>
                  <a:cubicBezTo>
                    <a:pt x="164" y="264"/>
                    <a:pt x="169" y="269"/>
                    <a:pt x="175" y="273"/>
                  </a:cubicBezTo>
                  <a:close/>
                  <a:moveTo>
                    <a:pt x="172" y="303"/>
                  </a:moveTo>
                  <a:cubicBezTo>
                    <a:pt x="172" y="303"/>
                    <a:pt x="172" y="303"/>
                    <a:pt x="172" y="303"/>
                  </a:cubicBezTo>
                  <a:cubicBezTo>
                    <a:pt x="171" y="304"/>
                    <a:pt x="171" y="304"/>
                    <a:pt x="170" y="304"/>
                  </a:cubicBezTo>
                  <a:cubicBezTo>
                    <a:pt x="166" y="301"/>
                    <a:pt x="163" y="297"/>
                    <a:pt x="158" y="294"/>
                  </a:cubicBezTo>
                  <a:cubicBezTo>
                    <a:pt x="159" y="294"/>
                    <a:pt x="159" y="294"/>
                    <a:pt x="159" y="294"/>
                  </a:cubicBezTo>
                  <a:cubicBezTo>
                    <a:pt x="162" y="296"/>
                    <a:pt x="165" y="298"/>
                    <a:pt x="168" y="301"/>
                  </a:cubicBezTo>
                  <a:cubicBezTo>
                    <a:pt x="169" y="302"/>
                    <a:pt x="170" y="303"/>
                    <a:pt x="172" y="303"/>
                  </a:cubicBezTo>
                  <a:close/>
                  <a:moveTo>
                    <a:pt x="169" y="305"/>
                  </a:moveTo>
                  <a:cubicBezTo>
                    <a:pt x="168" y="305"/>
                    <a:pt x="168" y="306"/>
                    <a:pt x="167" y="306"/>
                  </a:cubicBezTo>
                  <a:cubicBezTo>
                    <a:pt x="167" y="306"/>
                    <a:pt x="167" y="306"/>
                    <a:pt x="166" y="305"/>
                  </a:cubicBezTo>
                  <a:cubicBezTo>
                    <a:pt x="157" y="296"/>
                    <a:pt x="144" y="288"/>
                    <a:pt x="133" y="281"/>
                  </a:cubicBezTo>
                  <a:cubicBezTo>
                    <a:pt x="127" y="276"/>
                    <a:pt x="121" y="272"/>
                    <a:pt x="114" y="267"/>
                  </a:cubicBezTo>
                  <a:cubicBezTo>
                    <a:pt x="111" y="265"/>
                    <a:pt x="108" y="263"/>
                    <a:pt x="105" y="260"/>
                  </a:cubicBezTo>
                  <a:cubicBezTo>
                    <a:pt x="102" y="259"/>
                    <a:pt x="101" y="257"/>
                    <a:pt x="98" y="255"/>
                  </a:cubicBezTo>
                  <a:cubicBezTo>
                    <a:pt x="98" y="254"/>
                    <a:pt x="98" y="252"/>
                    <a:pt x="98" y="250"/>
                  </a:cubicBezTo>
                  <a:cubicBezTo>
                    <a:pt x="103" y="254"/>
                    <a:pt x="109" y="257"/>
                    <a:pt x="114" y="262"/>
                  </a:cubicBezTo>
                  <a:cubicBezTo>
                    <a:pt x="120" y="267"/>
                    <a:pt x="126" y="273"/>
                    <a:pt x="133" y="278"/>
                  </a:cubicBezTo>
                  <a:cubicBezTo>
                    <a:pt x="140" y="283"/>
                    <a:pt x="147" y="289"/>
                    <a:pt x="153" y="294"/>
                  </a:cubicBezTo>
                  <a:cubicBezTo>
                    <a:pt x="158" y="298"/>
                    <a:pt x="163" y="302"/>
                    <a:pt x="169" y="305"/>
                  </a:cubicBezTo>
                  <a:close/>
                  <a:moveTo>
                    <a:pt x="165" y="307"/>
                  </a:moveTo>
                  <a:cubicBezTo>
                    <a:pt x="164" y="308"/>
                    <a:pt x="163" y="308"/>
                    <a:pt x="162" y="309"/>
                  </a:cubicBezTo>
                  <a:cubicBezTo>
                    <a:pt x="162" y="308"/>
                    <a:pt x="161" y="308"/>
                    <a:pt x="161" y="308"/>
                  </a:cubicBezTo>
                  <a:cubicBezTo>
                    <a:pt x="157" y="305"/>
                    <a:pt x="152" y="302"/>
                    <a:pt x="147" y="299"/>
                  </a:cubicBezTo>
                  <a:cubicBezTo>
                    <a:pt x="142" y="295"/>
                    <a:pt x="135" y="291"/>
                    <a:pt x="129" y="287"/>
                  </a:cubicBezTo>
                  <a:cubicBezTo>
                    <a:pt x="124" y="283"/>
                    <a:pt x="118" y="279"/>
                    <a:pt x="112" y="275"/>
                  </a:cubicBezTo>
                  <a:cubicBezTo>
                    <a:pt x="109" y="273"/>
                    <a:pt x="107" y="271"/>
                    <a:pt x="104" y="269"/>
                  </a:cubicBezTo>
                  <a:cubicBezTo>
                    <a:pt x="103" y="268"/>
                    <a:pt x="102" y="267"/>
                    <a:pt x="101" y="266"/>
                  </a:cubicBezTo>
                  <a:cubicBezTo>
                    <a:pt x="98" y="263"/>
                    <a:pt x="100" y="264"/>
                    <a:pt x="101" y="265"/>
                  </a:cubicBezTo>
                  <a:cubicBezTo>
                    <a:pt x="107" y="270"/>
                    <a:pt x="112" y="274"/>
                    <a:pt x="118" y="278"/>
                  </a:cubicBezTo>
                  <a:cubicBezTo>
                    <a:pt x="123" y="282"/>
                    <a:pt x="130" y="286"/>
                    <a:pt x="136" y="290"/>
                  </a:cubicBezTo>
                  <a:cubicBezTo>
                    <a:pt x="142" y="293"/>
                    <a:pt x="148" y="297"/>
                    <a:pt x="154" y="300"/>
                  </a:cubicBezTo>
                  <a:cubicBezTo>
                    <a:pt x="157" y="302"/>
                    <a:pt x="161" y="306"/>
                    <a:pt x="165" y="307"/>
                  </a:cubicBezTo>
                  <a:close/>
                  <a:moveTo>
                    <a:pt x="161" y="309"/>
                  </a:moveTo>
                  <a:cubicBezTo>
                    <a:pt x="159" y="309"/>
                    <a:pt x="158" y="310"/>
                    <a:pt x="156" y="310"/>
                  </a:cubicBezTo>
                  <a:cubicBezTo>
                    <a:pt x="146" y="304"/>
                    <a:pt x="137" y="297"/>
                    <a:pt x="127" y="290"/>
                  </a:cubicBezTo>
                  <a:cubicBezTo>
                    <a:pt x="121" y="287"/>
                    <a:pt x="116" y="284"/>
                    <a:pt x="111" y="280"/>
                  </a:cubicBezTo>
                  <a:cubicBezTo>
                    <a:pt x="117" y="283"/>
                    <a:pt x="122" y="286"/>
                    <a:pt x="128" y="290"/>
                  </a:cubicBezTo>
                  <a:cubicBezTo>
                    <a:pt x="139" y="296"/>
                    <a:pt x="150" y="302"/>
                    <a:pt x="161" y="309"/>
                  </a:cubicBezTo>
                  <a:close/>
                  <a:moveTo>
                    <a:pt x="155" y="311"/>
                  </a:moveTo>
                  <a:cubicBezTo>
                    <a:pt x="154" y="311"/>
                    <a:pt x="152" y="312"/>
                    <a:pt x="151" y="312"/>
                  </a:cubicBezTo>
                  <a:cubicBezTo>
                    <a:pt x="150" y="312"/>
                    <a:pt x="149" y="311"/>
                    <a:pt x="149" y="311"/>
                  </a:cubicBezTo>
                  <a:cubicBezTo>
                    <a:pt x="149" y="311"/>
                    <a:pt x="149" y="311"/>
                    <a:pt x="148" y="310"/>
                  </a:cubicBezTo>
                  <a:cubicBezTo>
                    <a:pt x="138" y="301"/>
                    <a:pt x="126" y="293"/>
                    <a:pt x="115" y="286"/>
                  </a:cubicBezTo>
                  <a:cubicBezTo>
                    <a:pt x="112" y="284"/>
                    <a:pt x="109" y="282"/>
                    <a:pt x="106" y="280"/>
                  </a:cubicBezTo>
                  <a:cubicBezTo>
                    <a:pt x="110" y="283"/>
                    <a:pt x="115" y="286"/>
                    <a:pt x="119" y="289"/>
                  </a:cubicBezTo>
                  <a:cubicBezTo>
                    <a:pt x="131" y="296"/>
                    <a:pt x="143" y="303"/>
                    <a:pt x="155" y="311"/>
                  </a:cubicBezTo>
                  <a:close/>
                  <a:moveTo>
                    <a:pt x="150" y="312"/>
                  </a:moveTo>
                  <a:cubicBezTo>
                    <a:pt x="148" y="313"/>
                    <a:pt x="147" y="313"/>
                    <a:pt x="145" y="313"/>
                  </a:cubicBezTo>
                  <a:cubicBezTo>
                    <a:pt x="145" y="313"/>
                    <a:pt x="145" y="313"/>
                    <a:pt x="145" y="313"/>
                  </a:cubicBezTo>
                  <a:cubicBezTo>
                    <a:pt x="144" y="313"/>
                    <a:pt x="143" y="312"/>
                    <a:pt x="143" y="312"/>
                  </a:cubicBezTo>
                  <a:cubicBezTo>
                    <a:pt x="142" y="311"/>
                    <a:pt x="142" y="311"/>
                    <a:pt x="141" y="310"/>
                  </a:cubicBezTo>
                  <a:cubicBezTo>
                    <a:pt x="141" y="310"/>
                    <a:pt x="141" y="309"/>
                    <a:pt x="140" y="309"/>
                  </a:cubicBezTo>
                  <a:cubicBezTo>
                    <a:pt x="138" y="307"/>
                    <a:pt x="136" y="306"/>
                    <a:pt x="134" y="304"/>
                  </a:cubicBezTo>
                  <a:cubicBezTo>
                    <a:pt x="128" y="300"/>
                    <a:pt x="123" y="296"/>
                    <a:pt x="118" y="292"/>
                  </a:cubicBezTo>
                  <a:cubicBezTo>
                    <a:pt x="114" y="290"/>
                    <a:pt x="109" y="287"/>
                    <a:pt x="105" y="284"/>
                  </a:cubicBezTo>
                  <a:cubicBezTo>
                    <a:pt x="108" y="286"/>
                    <a:pt x="110" y="287"/>
                    <a:pt x="112" y="288"/>
                  </a:cubicBezTo>
                  <a:cubicBezTo>
                    <a:pt x="119" y="292"/>
                    <a:pt x="125" y="296"/>
                    <a:pt x="132" y="301"/>
                  </a:cubicBezTo>
                  <a:cubicBezTo>
                    <a:pt x="135" y="303"/>
                    <a:pt x="138" y="305"/>
                    <a:pt x="141" y="307"/>
                  </a:cubicBezTo>
                  <a:cubicBezTo>
                    <a:pt x="143" y="308"/>
                    <a:pt x="144" y="309"/>
                    <a:pt x="146" y="310"/>
                  </a:cubicBezTo>
                  <a:cubicBezTo>
                    <a:pt x="146" y="310"/>
                    <a:pt x="146" y="310"/>
                    <a:pt x="147" y="311"/>
                  </a:cubicBezTo>
                  <a:cubicBezTo>
                    <a:pt x="148" y="311"/>
                    <a:pt x="149" y="312"/>
                    <a:pt x="150" y="312"/>
                  </a:cubicBezTo>
                  <a:close/>
                  <a:moveTo>
                    <a:pt x="144" y="314"/>
                  </a:moveTo>
                  <a:cubicBezTo>
                    <a:pt x="143" y="314"/>
                    <a:pt x="142" y="314"/>
                    <a:pt x="141" y="314"/>
                  </a:cubicBezTo>
                  <a:cubicBezTo>
                    <a:pt x="141" y="314"/>
                    <a:pt x="141" y="314"/>
                    <a:pt x="141" y="314"/>
                  </a:cubicBezTo>
                  <a:cubicBezTo>
                    <a:pt x="137" y="311"/>
                    <a:pt x="134" y="308"/>
                    <a:pt x="130" y="305"/>
                  </a:cubicBezTo>
                  <a:cubicBezTo>
                    <a:pt x="125" y="301"/>
                    <a:pt x="120" y="298"/>
                    <a:pt x="114" y="294"/>
                  </a:cubicBezTo>
                  <a:cubicBezTo>
                    <a:pt x="112" y="293"/>
                    <a:pt x="109" y="291"/>
                    <a:pt x="106" y="289"/>
                  </a:cubicBezTo>
                  <a:cubicBezTo>
                    <a:pt x="106" y="289"/>
                    <a:pt x="105" y="288"/>
                    <a:pt x="105" y="288"/>
                  </a:cubicBezTo>
                  <a:cubicBezTo>
                    <a:pt x="109" y="291"/>
                    <a:pt x="115" y="294"/>
                    <a:pt x="120" y="297"/>
                  </a:cubicBezTo>
                  <a:cubicBezTo>
                    <a:pt x="126" y="300"/>
                    <a:pt x="132" y="304"/>
                    <a:pt x="137" y="309"/>
                  </a:cubicBezTo>
                  <a:cubicBezTo>
                    <a:pt x="139" y="310"/>
                    <a:pt x="141" y="311"/>
                    <a:pt x="143" y="313"/>
                  </a:cubicBezTo>
                  <a:cubicBezTo>
                    <a:pt x="143" y="313"/>
                    <a:pt x="143" y="313"/>
                    <a:pt x="143" y="313"/>
                  </a:cubicBezTo>
                  <a:cubicBezTo>
                    <a:pt x="143" y="313"/>
                    <a:pt x="144" y="313"/>
                    <a:pt x="144" y="314"/>
                  </a:cubicBezTo>
                  <a:close/>
                  <a:moveTo>
                    <a:pt x="140" y="314"/>
                  </a:moveTo>
                  <a:cubicBezTo>
                    <a:pt x="139" y="314"/>
                    <a:pt x="138" y="315"/>
                    <a:pt x="137" y="315"/>
                  </a:cubicBezTo>
                  <a:cubicBezTo>
                    <a:pt x="131" y="309"/>
                    <a:pt x="125" y="305"/>
                    <a:pt x="118" y="301"/>
                  </a:cubicBezTo>
                  <a:cubicBezTo>
                    <a:pt x="117" y="300"/>
                    <a:pt x="116" y="299"/>
                    <a:pt x="114" y="298"/>
                  </a:cubicBezTo>
                  <a:cubicBezTo>
                    <a:pt x="122" y="303"/>
                    <a:pt x="130" y="307"/>
                    <a:pt x="138" y="313"/>
                  </a:cubicBezTo>
                  <a:cubicBezTo>
                    <a:pt x="138" y="313"/>
                    <a:pt x="139" y="313"/>
                    <a:pt x="139" y="313"/>
                  </a:cubicBezTo>
                  <a:cubicBezTo>
                    <a:pt x="139" y="314"/>
                    <a:pt x="140" y="314"/>
                    <a:pt x="140" y="314"/>
                  </a:cubicBezTo>
                  <a:close/>
                  <a:moveTo>
                    <a:pt x="135" y="315"/>
                  </a:moveTo>
                  <a:cubicBezTo>
                    <a:pt x="134" y="315"/>
                    <a:pt x="133" y="315"/>
                    <a:pt x="132" y="315"/>
                  </a:cubicBezTo>
                  <a:cubicBezTo>
                    <a:pt x="127" y="311"/>
                    <a:pt x="122" y="307"/>
                    <a:pt x="117" y="304"/>
                  </a:cubicBezTo>
                  <a:cubicBezTo>
                    <a:pt x="114" y="302"/>
                    <a:pt x="111" y="301"/>
                    <a:pt x="109" y="299"/>
                  </a:cubicBezTo>
                  <a:cubicBezTo>
                    <a:pt x="107" y="298"/>
                    <a:pt x="105" y="296"/>
                    <a:pt x="104" y="295"/>
                  </a:cubicBezTo>
                  <a:cubicBezTo>
                    <a:pt x="104" y="295"/>
                    <a:pt x="103" y="294"/>
                    <a:pt x="103" y="294"/>
                  </a:cubicBezTo>
                  <a:cubicBezTo>
                    <a:pt x="103" y="294"/>
                    <a:pt x="104" y="295"/>
                    <a:pt x="104" y="295"/>
                  </a:cubicBezTo>
                  <a:cubicBezTo>
                    <a:pt x="110" y="298"/>
                    <a:pt x="116" y="302"/>
                    <a:pt x="122" y="306"/>
                  </a:cubicBezTo>
                  <a:cubicBezTo>
                    <a:pt x="127" y="309"/>
                    <a:pt x="131" y="312"/>
                    <a:pt x="135" y="315"/>
                  </a:cubicBezTo>
                  <a:close/>
                  <a:moveTo>
                    <a:pt x="130" y="315"/>
                  </a:moveTo>
                  <a:cubicBezTo>
                    <a:pt x="129" y="316"/>
                    <a:pt x="127" y="316"/>
                    <a:pt x="126" y="316"/>
                  </a:cubicBezTo>
                  <a:cubicBezTo>
                    <a:pt x="118" y="309"/>
                    <a:pt x="109" y="305"/>
                    <a:pt x="102" y="297"/>
                  </a:cubicBezTo>
                  <a:cubicBezTo>
                    <a:pt x="105" y="301"/>
                    <a:pt x="112" y="303"/>
                    <a:pt x="116" y="306"/>
                  </a:cubicBezTo>
                  <a:cubicBezTo>
                    <a:pt x="121" y="309"/>
                    <a:pt x="126" y="312"/>
                    <a:pt x="130" y="315"/>
                  </a:cubicBezTo>
                  <a:close/>
                  <a:moveTo>
                    <a:pt x="124" y="316"/>
                  </a:moveTo>
                  <a:cubicBezTo>
                    <a:pt x="123" y="316"/>
                    <a:pt x="121" y="316"/>
                    <a:pt x="120" y="316"/>
                  </a:cubicBezTo>
                  <a:cubicBezTo>
                    <a:pt x="120" y="316"/>
                    <a:pt x="120" y="316"/>
                    <a:pt x="120" y="316"/>
                  </a:cubicBezTo>
                  <a:cubicBezTo>
                    <a:pt x="118" y="313"/>
                    <a:pt x="115" y="311"/>
                    <a:pt x="112" y="309"/>
                  </a:cubicBezTo>
                  <a:cubicBezTo>
                    <a:pt x="110" y="307"/>
                    <a:pt x="108" y="306"/>
                    <a:pt x="106" y="304"/>
                  </a:cubicBezTo>
                  <a:cubicBezTo>
                    <a:pt x="105" y="304"/>
                    <a:pt x="105" y="304"/>
                    <a:pt x="104" y="303"/>
                  </a:cubicBezTo>
                  <a:cubicBezTo>
                    <a:pt x="104" y="303"/>
                    <a:pt x="104" y="303"/>
                    <a:pt x="105" y="304"/>
                  </a:cubicBezTo>
                  <a:cubicBezTo>
                    <a:pt x="109" y="306"/>
                    <a:pt x="113" y="308"/>
                    <a:pt x="116" y="310"/>
                  </a:cubicBezTo>
                  <a:cubicBezTo>
                    <a:pt x="119" y="312"/>
                    <a:pt x="121" y="314"/>
                    <a:pt x="124" y="316"/>
                  </a:cubicBezTo>
                  <a:close/>
                  <a:moveTo>
                    <a:pt x="118" y="316"/>
                  </a:moveTo>
                  <a:cubicBezTo>
                    <a:pt x="115" y="316"/>
                    <a:pt x="112" y="316"/>
                    <a:pt x="109" y="316"/>
                  </a:cubicBezTo>
                  <a:cubicBezTo>
                    <a:pt x="109" y="316"/>
                    <a:pt x="109" y="315"/>
                    <a:pt x="109" y="315"/>
                  </a:cubicBezTo>
                  <a:cubicBezTo>
                    <a:pt x="108" y="314"/>
                    <a:pt x="108" y="314"/>
                    <a:pt x="107" y="313"/>
                  </a:cubicBezTo>
                  <a:cubicBezTo>
                    <a:pt x="106" y="313"/>
                    <a:pt x="102" y="309"/>
                    <a:pt x="105" y="311"/>
                  </a:cubicBezTo>
                  <a:cubicBezTo>
                    <a:pt x="107" y="313"/>
                    <a:pt x="110" y="314"/>
                    <a:pt x="113" y="316"/>
                  </a:cubicBezTo>
                  <a:cubicBezTo>
                    <a:pt x="113" y="316"/>
                    <a:pt x="114" y="316"/>
                    <a:pt x="113" y="315"/>
                  </a:cubicBezTo>
                  <a:cubicBezTo>
                    <a:pt x="112" y="313"/>
                    <a:pt x="110" y="311"/>
                    <a:pt x="108" y="309"/>
                  </a:cubicBezTo>
                  <a:cubicBezTo>
                    <a:pt x="107" y="309"/>
                    <a:pt x="106" y="308"/>
                    <a:pt x="106" y="308"/>
                  </a:cubicBezTo>
                  <a:cubicBezTo>
                    <a:pt x="108" y="310"/>
                    <a:pt x="111" y="311"/>
                    <a:pt x="114" y="313"/>
                  </a:cubicBezTo>
                  <a:cubicBezTo>
                    <a:pt x="115" y="314"/>
                    <a:pt x="117" y="315"/>
                    <a:pt x="118" y="316"/>
                  </a:cubicBezTo>
                  <a:close/>
                  <a:moveTo>
                    <a:pt x="107" y="316"/>
                  </a:moveTo>
                  <a:cubicBezTo>
                    <a:pt x="106" y="316"/>
                    <a:pt x="106" y="316"/>
                    <a:pt x="106" y="316"/>
                  </a:cubicBezTo>
                  <a:cubicBezTo>
                    <a:pt x="105" y="316"/>
                    <a:pt x="104" y="316"/>
                    <a:pt x="104" y="316"/>
                  </a:cubicBezTo>
                  <a:cubicBezTo>
                    <a:pt x="104" y="315"/>
                    <a:pt x="104" y="315"/>
                    <a:pt x="104" y="315"/>
                  </a:cubicBezTo>
                  <a:cubicBezTo>
                    <a:pt x="104" y="315"/>
                    <a:pt x="104" y="315"/>
                    <a:pt x="104" y="315"/>
                  </a:cubicBezTo>
                  <a:cubicBezTo>
                    <a:pt x="104" y="315"/>
                    <a:pt x="106" y="316"/>
                    <a:pt x="106" y="316"/>
                  </a:cubicBezTo>
                  <a:cubicBezTo>
                    <a:pt x="106" y="316"/>
                    <a:pt x="107" y="316"/>
                    <a:pt x="107" y="316"/>
                  </a:cubicBezTo>
                  <a:close/>
                  <a:moveTo>
                    <a:pt x="101" y="315"/>
                  </a:moveTo>
                  <a:cubicBezTo>
                    <a:pt x="93" y="315"/>
                    <a:pt x="86" y="314"/>
                    <a:pt x="78" y="312"/>
                  </a:cubicBezTo>
                  <a:cubicBezTo>
                    <a:pt x="78" y="312"/>
                    <a:pt x="78" y="312"/>
                    <a:pt x="78" y="312"/>
                  </a:cubicBezTo>
                  <a:cubicBezTo>
                    <a:pt x="76" y="299"/>
                    <a:pt x="74" y="286"/>
                    <a:pt x="73" y="273"/>
                  </a:cubicBezTo>
                  <a:cubicBezTo>
                    <a:pt x="71" y="260"/>
                    <a:pt x="70" y="247"/>
                    <a:pt x="70" y="234"/>
                  </a:cubicBezTo>
                  <a:cubicBezTo>
                    <a:pt x="69" y="221"/>
                    <a:pt x="68" y="208"/>
                    <a:pt x="67" y="195"/>
                  </a:cubicBezTo>
                  <a:cubicBezTo>
                    <a:pt x="66" y="184"/>
                    <a:pt x="64" y="172"/>
                    <a:pt x="65" y="161"/>
                  </a:cubicBezTo>
                  <a:cubicBezTo>
                    <a:pt x="73" y="161"/>
                    <a:pt x="82" y="161"/>
                    <a:pt x="90" y="163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87" y="175"/>
                    <a:pt x="90" y="187"/>
                    <a:pt x="91" y="199"/>
                  </a:cubicBezTo>
                  <a:cubicBezTo>
                    <a:pt x="92" y="212"/>
                    <a:pt x="93" y="225"/>
                    <a:pt x="94" y="238"/>
                  </a:cubicBezTo>
                  <a:cubicBezTo>
                    <a:pt x="95" y="251"/>
                    <a:pt x="96" y="264"/>
                    <a:pt x="96" y="277"/>
                  </a:cubicBezTo>
                  <a:cubicBezTo>
                    <a:pt x="97" y="290"/>
                    <a:pt x="100" y="302"/>
                    <a:pt x="101" y="315"/>
                  </a:cubicBezTo>
                  <a:cubicBezTo>
                    <a:pt x="101" y="315"/>
                    <a:pt x="101" y="315"/>
                    <a:pt x="101" y="315"/>
                  </a:cubicBezTo>
                  <a:close/>
                  <a:moveTo>
                    <a:pt x="75" y="312"/>
                  </a:moveTo>
                  <a:cubicBezTo>
                    <a:pt x="74" y="312"/>
                    <a:pt x="73" y="311"/>
                    <a:pt x="73" y="311"/>
                  </a:cubicBezTo>
                  <a:cubicBezTo>
                    <a:pt x="73" y="311"/>
                    <a:pt x="74" y="311"/>
                    <a:pt x="75" y="311"/>
                  </a:cubicBezTo>
                  <a:cubicBezTo>
                    <a:pt x="75" y="311"/>
                    <a:pt x="75" y="312"/>
                    <a:pt x="75" y="312"/>
                  </a:cubicBezTo>
                  <a:close/>
                  <a:moveTo>
                    <a:pt x="16" y="288"/>
                  </a:moveTo>
                  <a:cubicBezTo>
                    <a:pt x="16" y="289"/>
                    <a:pt x="17" y="290"/>
                    <a:pt x="18" y="291"/>
                  </a:cubicBezTo>
                  <a:cubicBezTo>
                    <a:pt x="18" y="292"/>
                    <a:pt x="21" y="293"/>
                    <a:pt x="22" y="293"/>
                  </a:cubicBezTo>
                  <a:cubicBezTo>
                    <a:pt x="27" y="295"/>
                    <a:pt x="33" y="296"/>
                    <a:pt x="39" y="298"/>
                  </a:cubicBezTo>
                  <a:cubicBezTo>
                    <a:pt x="45" y="300"/>
                    <a:pt x="50" y="302"/>
                    <a:pt x="56" y="304"/>
                  </a:cubicBezTo>
                  <a:cubicBezTo>
                    <a:pt x="61" y="306"/>
                    <a:pt x="66" y="307"/>
                    <a:pt x="70" y="309"/>
                  </a:cubicBezTo>
                  <a:cubicBezTo>
                    <a:pt x="74" y="310"/>
                    <a:pt x="74" y="311"/>
                    <a:pt x="70" y="310"/>
                  </a:cubicBezTo>
                  <a:cubicBezTo>
                    <a:pt x="68" y="309"/>
                    <a:pt x="66" y="308"/>
                    <a:pt x="63" y="307"/>
                  </a:cubicBezTo>
                  <a:cubicBezTo>
                    <a:pt x="59" y="305"/>
                    <a:pt x="55" y="304"/>
                    <a:pt x="51" y="303"/>
                  </a:cubicBezTo>
                  <a:cubicBezTo>
                    <a:pt x="42" y="300"/>
                    <a:pt x="34" y="298"/>
                    <a:pt x="26" y="296"/>
                  </a:cubicBezTo>
                  <a:cubicBezTo>
                    <a:pt x="24" y="295"/>
                    <a:pt x="22" y="294"/>
                    <a:pt x="21" y="293"/>
                  </a:cubicBezTo>
                  <a:cubicBezTo>
                    <a:pt x="20" y="293"/>
                    <a:pt x="19" y="293"/>
                    <a:pt x="19" y="293"/>
                  </a:cubicBezTo>
                  <a:cubicBezTo>
                    <a:pt x="19" y="293"/>
                    <a:pt x="19" y="293"/>
                    <a:pt x="19" y="293"/>
                  </a:cubicBezTo>
                  <a:cubicBezTo>
                    <a:pt x="18" y="292"/>
                    <a:pt x="17" y="290"/>
                    <a:pt x="16" y="288"/>
                  </a:cubicBezTo>
                  <a:close/>
                  <a:moveTo>
                    <a:pt x="52" y="304"/>
                  </a:moveTo>
                  <a:cubicBezTo>
                    <a:pt x="57" y="306"/>
                    <a:pt x="62" y="307"/>
                    <a:pt x="66" y="309"/>
                  </a:cubicBezTo>
                  <a:cubicBezTo>
                    <a:pt x="68" y="310"/>
                    <a:pt x="69" y="310"/>
                    <a:pt x="70" y="311"/>
                  </a:cubicBezTo>
                  <a:cubicBezTo>
                    <a:pt x="56" y="308"/>
                    <a:pt x="43" y="303"/>
                    <a:pt x="30" y="298"/>
                  </a:cubicBezTo>
                  <a:cubicBezTo>
                    <a:pt x="38" y="300"/>
                    <a:pt x="45" y="301"/>
                    <a:pt x="52" y="304"/>
                  </a:cubicBezTo>
                  <a:close/>
                  <a:moveTo>
                    <a:pt x="13" y="283"/>
                  </a:moveTo>
                  <a:cubicBezTo>
                    <a:pt x="19" y="286"/>
                    <a:pt x="25" y="288"/>
                    <a:pt x="31" y="289"/>
                  </a:cubicBezTo>
                  <a:cubicBezTo>
                    <a:pt x="33" y="290"/>
                    <a:pt x="35" y="291"/>
                    <a:pt x="37" y="291"/>
                  </a:cubicBezTo>
                  <a:cubicBezTo>
                    <a:pt x="48" y="295"/>
                    <a:pt x="59" y="299"/>
                    <a:pt x="70" y="303"/>
                  </a:cubicBezTo>
                  <a:cubicBezTo>
                    <a:pt x="70" y="303"/>
                    <a:pt x="75" y="305"/>
                    <a:pt x="72" y="304"/>
                  </a:cubicBezTo>
                  <a:cubicBezTo>
                    <a:pt x="71" y="304"/>
                    <a:pt x="70" y="304"/>
                    <a:pt x="69" y="303"/>
                  </a:cubicBezTo>
                  <a:cubicBezTo>
                    <a:pt x="67" y="303"/>
                    <a:pt x="65" y="302"/>
                    <a:pt x="62" y="301"/>
                  </a:cubicBezTo>
                  <a:cubicBezTo>
                    <a:pt x="57" y="299"/>
                    <a:pt x="52" y="297"/>
                    <a:pt x="47" y="296"/>
                  </a:cubicBezTo>
                  <a:cubicBezTo>
                    <a:pt x="37" y="293"/>
                    <a:pt x="27" y="290"/>
                    <a:pt x="17" y="287"/>
                  </a:cubicBezTo>
                  <a:cubicBezTo>
                    <a:pt x="17" y="286"/>
                    <a:pt x="16" y="286"/>
                    <a:pt x="16" y="286"/>
                  </a:cubicBezTo>
                  <a:cubicBezTo>
                    <a:pt x="16" y="286"/>
                    <a:pt x="15" y="286"/>
                    <a:pt x="15" y="286"/>
                  </a:cubicBezTo>
                  <a:cubicBezTo>
                    <a:pt x="14" y="285"/>
                    <a:pt x="14" y="284"/>
                    <a:pt x="13" y="283"/>
                  </a:cubicBezTo>
                  <a:close/>
                  <a:moveTo>
                    <a:pt x="10" y="275"/>
                  </a:moveTo>
                  <a:cubicBezTo>
                    <a:pt x="13" y="278"/>
                    <a:pt x="17" y="279"/>
                    <a:pt x="20" y="280"/>
                  </a:cubicBezTo>
                  <a:cubicBezTo>
                    <a:pt x="25" y="283"/>
                    <a:pt x="30" y="285"/>
                    <a:pt x="35" y="287"/>
                  </a:cubicBezTo>
                  <a:cubicBezTo>
                    <a:pt x="46" y="291"/>
                    <a:pt x="58" y="294"/>
                    <a:pt x="68" y="299"/>
                  </a:cubicBezTo>
                  <a:cubicBezTo>
                    <a:pt x="69" y="299"/>
                    <a:pt x="76" y="302"/>
                    <a:pt x="71" y="300"/>
                  </a:cubicBezTo>
                  <a:cubicBezTo>
                    <a:pt x="69" y="299"/>
                    <a:pt x="66" y="298"/>
                    <a:pt x="63" y="297"/>
                  </a:cubicBezTo>
                  <a:cubicBezTo>
                    <a:pt x="58" y="296"/>
                    <a:pt x="53" y="294"/>
                    <a:pt x="48" y="293"/>
                  </a:cubicBezTo>
                  <a:cubicBezTo>
                    <a:pt x="43" y="291"/>
                    <a:pt x="37" y="290"/>
                    <a:pt x="31" y="289"/>
                  </a:cubicBezTo>
                  <a:cubicBezTo>
                    <a:pt x="25" y="286"/>
                    <a:pt x="19" y="284"/>
                    <a:pt x="13" y="281"/>
                  </a:cubicBezTo>
                  <a:cubicBezTo>
                    <a:pt x="12" y="281"/>
                    <a:pt x="12" y="280"/>
                    <a:pt x="12" y="279"/>
                  </a:cubicBezTo>
                  <a:cubicBezTo>
                    <a:pt x="11" y="278"/>
                    <a:pt x="11" y="277"/>
                    <a:pt x="10" y="275"/>
                  </a:cubicBezTo>
                  <a:close/>
                  <a:moveTo>
                    <a:pt x="9" y="270"/>
                  </a:moveTo>
                  <a:cubicBezTo>
                    <a:pt x="11" y="272"/>
                    <a:pt x="15" y="274"/>
                    <a:pt x="18" y="275"/>
                  </a:cubicBezTo>
                  <a:cubicBezTo>
                    <a:pt x="23" y="277"/>
                    <a:pt x="28" y="279"/>
                    <a:pt x="33" y="281"/>
                  </a:cubicBezTo>
                  <a:cubicBezTo>
                    <a:pt x="45" y="285"/>
                    <a:pt x="56" y="289"/>
                    <a:pt x="68" y="294"/>
                  </a:cubicBezTo>
                  <a:cubicBezTo>
                    <a:pt x="69" y="294"/>
                    <a:pt x="75" y="297"/>
                    <a:pt x="71" y="295"/>
                  </a:cubicBezTo>
                  <a:cubicBezTo>
                    <a:pt x="68" y="295"/>
                    <a:pt x="65" y="293"/>
                    <a:pt x="62" y="292"/>
                  </a:cubicBezTo>
                  <a:cubicBezTo>
                    <a:pt x="57" y="290"/>
                    <a:pt x="51" y="288"/>
                    <a:pt x="45" y="287"/>
                  </a:cubicBezTo>
                  <a:cubicBezTo>
                    <a:pt x="33" y="283"/>
                    <a:pt x="21" y="279"/>
                    <a:pt x="10" y="274"/>
                  </a:cubicBezTo>
                  <a:cubicBezTo>
                    <a:pt x="9" y="273"/>
                    <a:pt x="9" y="271"/>
                    <a:pt x="9" y="270"/>
                  </a:cubicBezTo>
                  <a:close/>
                  <a:moveTo>
                    <a:pt x="9" y="270"/>
                  </a:moveTo>
                  <a:cubicBezTo>
                    <a:pt x="10" y="271"/>
                    <a:pt x="11" y="271"/>
                    <a:pt x="11" y="271"/>
                  </a:cubicBezTo>
                  <a:cubicBezTo>
                    <a:pt x="11" y="271"/>
                    <a:pt x="10" y="271"/>
                    <a:pt x="9" y="270"/>
                  </a:cubicBezTo>
                  <a:close/>
                  <a:moveTo>
                    <a:pt x="5" y="255"/>
                  </a:moveTo>
                  <a:cubicBezTo>
                    <a:pt x="24" y="266"/>
                    <a:pt x="45" y="270"/>
                    <a:pt x="64" y="279"/>
                  </a:cubicBezTo>
                  <a:cubicBezTo>
                    <a:pt x="65" y="280"/>
                    <a:pt x="66" y="280"/>
                    <a:pt x="67" y="281"/>
                  </a:cubicBezTo>
                  <a:cubicBezTo>
                    <a:pt x="65" y="280"/>
                    <a:pt x="62" y="279"/>
                    <a:pt x="60" y="278"/>
                  </a:cubicBezTo>
                  <a:cubicBezTo>
                    <a:pt x="59" y="277"/>
                    <a:pt x="57" y="276"/>
                    <a:pt x="56" y="276"/>
                  </a:cubicBezTo>
                  <a:cubicBezTo>
                    <a:pt x="39" y="269"/>
                    <a:pt x="22" y="265"/>
                    <a:pt x="6" y="257"/>
                  </a:cubicBezTo>
                  <a:cubicBezTo>
                    <a:pt x="6" y="257"/>
                    <a:pt x="6" y="257"/>
                    <a:pt x="6" y="257"/>
                  </a:cubicBezTo>
                  <a:cubicBezTo>
                    <a:pt x="5" y="256"/>
                    <a:pt x="5" y="256"/>
                    <a:pt x="5" y="255"/>
                  </a:cubicBezTo>
                  <a:close/>
                  <a:moveTo>
                    <a:pt x="4" y="244"/>
                  </a:moveTo>
                  <a:cubicBezTo>
                    <a:pt x="14" y="247"/>
                    <a:pt x="23" y="252"/>
                    <a:pt x="32" y="256"/>
                  </a:cubicBezTo>
                  <a:cubicBezTo>
                    <a:pt x="42" y="259"/>
                    <a:pt x="52" y="263"/>
                    <a:pt x="61" y="268"/>
                  </a:cubicBezTo>
                  <a:cubicBezTo>
                    <a:pt x="62" y="268"/>
                    <a:pt x="63" y="269"/>
                    <a:pt x="64" y="269"/>
                  </a:cubicBezTo>
                  <a:cubicBezTo>
                    <a:pt x="62" y="269"/>
                    <a:pt x="60" y="268"/>
                    <a:pt x="59" y="267"/>
                  </a:cubicBezTo>
                  <a:cubicBezTo>
                    <a:pt x="52" y="265"/>
                    <a:pt x="45" y="262"/>
                    <a:pt x="38" y="260"/>
                  </a:cubicBezTo>
                  <a:cubicBezTo>
                    <a:pt x="32" y="258"/>
                    <a:pt x="26" y="256"/>
                    <a:pt x="21" y="254"/>
                  </a:cubicBezTo>
                  <a:cubicBezTo>
                    <a:pt x="15" y="252"/>
                    <a:pt x="10" y="249"/>
                    <a:pt x="4" y="248"/>
                  </a:cubicBezTo>
                  <a:cubicBezTo>
                    <a:pt x="4" y="246"/>
                    <a:pt x="4" y="245"/>
                    <a:pt x="4" y="244"/>
                  </a:cubicBezTo>
                  <a:close/>
                  <a:moveTo>
                    <a:pt x="4" y="241"/>
                  </a:moveTo>
                  <a:cubicBezTo>
                    <a:pt x="6" y="242"/>
                    <a:pt x="9" y="243"/>
                    <a:pt x="11" y="243"/>
                  </a:cubicBezTo>
                  <a:cubicBezTo>
                    <a:pt x="13" y="244"/>
                    <a:pt x="15" y="245"/>
                    <a:pt x="16" y="246"/>
                  </a:cubicBezTo>
                  <a:cubicBezTo>
                    <a:pt x="22" y="249"/>
                    <a:pt x="28" y="251"/>
                    <a:pt x="34" y="253"/>
                  </a:cubicBezTo>
                  <a:cubicBezTo>
                    <a:pt x="30" y="252"/>
                    <a:pt x="26" y="251"/>
                    <a:pt x="23" y="249"/>
                  </a:cubicBezTo>
                  <a:cubicBezTo>
                    <a:pt x="17" y="247"/>
                    <a:pt x="11" y="244"/>
                    <a:pt x="4" y="243"/>
                  </a:cubicBezTo>
                  <a:cubicBezTo>
                    <a:pt x="4" y="242"/>
                    <a:pt x="4" y="242"/>
                    <a:pt x="4" y="241"/>
                  </a:cubicBezTo>
                  <a:close/>
                  <a:moveTo>
                    <a:pt x="4" y="235"/>
                  </a:moveTo>
                  <a:cubicBezTo>
                    <a:pt x="7" y="236"/>
                    <a:pt x="9" y="237"/>
                    <a:pt x="11" y="238"/>
                  </a:cubicBezTo>
                  <a:cubicBezTo>
                    <a:pt x="16" y="240"/>
                    <a:pt x="21" y="243"/>
                    <a:pt x="26" y="245"/>
                  </a:cubicBezTo>
                  <a:cubicBezTo>
                    <a:pt x="34" y="248"/>
                    <a:pt x="42" y="250"/>
                    <a:pt x="50" y="254"/>
                  </a:cubicBezTo>
                  <a:cubicBezTo>
                    <a:pt x="54" y="256"/>
                    <a:pt x="57" y="258"/>
                    <a:pt x="61" y="260"/>
                  </a:cubicBezTo>
                  <a:cubicBezTo>
                    <a:pt x="58" y="258"/>
                    <a:pt x="54" y="256"/>
                    <a:pt x="50" y="255"/>
                  </a:cubicBezTo>
                  <a:cubicBezTo>
                    <a:pt x="44" y="252"/>
                    <a:pt x="37" y="250"/>
                    <a:pt x="30" y="248"/>
                  </a:cubicBezTo>
                  <a:cubicBezTo>
                    <a:pt x="23" y="246"/>
                    <a:pt x="16" y="243"/>
                    <a:pt x="9" y="242"/>
                  </a:cubicBezTo>
                  <a:cubicBezTo>
                    <a:pt x="7" y="241"/>
                    <a:pt x="6" y="240"/>
                    <a:pt x="4" y="240"/>
                  </a:cubicBezTo>
                  <a:cubicBezTo>
                    <a:pt x="4" y="238"/>
                    <a:pt x="4" y="237"/>
                    <a:pt x="4" y="235"/>
                  </a:cubicBezTo>
                  <a:close/>
                  <a:moveTo>
                    <a:pt x="4" y="234"/>
                  </a:moveTo>
                  <a:cubicBezTo>
                    <a:pt x="4" y="233"/>
                    <a:pt x="5" y="232"/>
                    <a:pt x="5" y="232"/>
                  </a:cubicBezTo>
                  <a:cubicBezTo>
                    <a:pt x="10" y="235"/>
                    <a:pt x="16" y="237"/>
                    <a:pt x="22" y="240"/>
                  </a:cubicBezTo>
                  <a:cubicBezTo>
                    <a:pt x="28" y="242"/>
                    <a:pt x="33" y="244"/>
                    <a:pt x="39" y="247"/>
                  </a:cubicBezTo>
                  <a:cubicBezTo>
                    <a:pt x="45" y="249"/>
                    <a:pt x="51" y="251"/>
                    <a:pt x="57" y="253"/>
                  </a:cubicBezTo>
                  <a:cubicBezTo>
                    <a:pt x="60" y="255"/>
                    <a:pt x="64" y="256"/>
                    <a:pt x="67" y="258"/>
                  </a:cubicBezTo>
                  <a:cubicBezTo>
                    <a:pt x="69" y="259"/>
                    <a:pt x="68" y="259"/>
                    <a:pt x="66" y="258"/>
                  </a:cubicBezTo>
                  <a:cubicBezTo>
                    <a:pt x="64" y="257"/>
                    <a:pt x="62" y="256"/>
                    <a:pt x="60" y="255"/>
                  </a:cubicBezTo>
                  <a:cubicBezTo>
                    <a:pt x="46" y="249"/>
                    <a:pt x="31" y="246"/>
                    <a:pt x="17" y="240"/>
                  </a:cubicBezTo>
                  <a:cubicBezTo>
                    <a:pt x="15" y="238"/>
                    <a:pt x="12" y="237"/>
                    <a:pt x="10" y="236"/>
                  </a:cubicBezTo>
                  <a:cubicBezTo>
                    <a:pt x="8" y="235"/>
                    <a:pt x="6" y="235"/>
                    <a:pt x="4" y="234"/>
                  </a:cubicBezTo>
                  <a:close/>
                  <a:moveTo>
                    <a:pt x="22" y="123"/>
                  </a:moveTo>
                  <a:cubicBezTo>
                    <a:pt x="22" y="123"/>
                    <a:pt x="22" y="122"/>
                    <a:pt x="22" y="122"/>
                  </a:cubicBezTo>
                  <a:cubicBezTo>
                    <a:pt x="24" y="120"/>
                    <a:pt x="25" y="119"/>
                    <a:pt x="26" y="117"/>
                  </a:cubicBezTo>
                  <a:cubicBezTo>
                    <a:pt x="31" y="113"/>
                    <a:pt x="36" y="109"/>
                    <a:pt x="41" y="105"/>
                  </a:cubicBezTo>
                  <a:cubicBezTo>
                    <a:pt x="48" y="101"/>
                    <a:pt x="57" y="98"/>
                    <a:pt x="66" y="95"/>
                  </a:cubicBezTo>
                  <a:cubicBezTo>
                    <a:pt x="75" y="92"/>
                    <a:pt x="84" y="90"/>
                    <a:pt x="93" y="91"/>
                  </a:cubicBezTo>
                  <a:cubicBezTo>
                    <a:pt x="94" y="91"/>
                    <a:pt x="94" y="91"/>
                    <a:pt x="95" y="91"/>
                  </a:cubicBezTo>
                  <a:cubicBezTo>
                    <a:pt x="90" y="94"/>
                    <a:pt x="85" y="98"/>
                    <a:pt x="82" y="102"/>
                  </a:cubicBezTo>
                  <a:cubicBezTo>
                    <a:pt x="79" y="106"/>
                    <a:pt x="77" y="113"/>
                    <a:pt x="83" y="115"/>
                  </a:cubicBezTo>
                  <a:cubicBezTo>
                    <a:pt x="89" y="118"/>
                    <a:pt x="92" y="114"/>
                    <a:pt x="95" y="108"/>
                  </a:cubicBezTo>
                  <a:cubicBezTo>
                    <a:pt x="95" y="112"/>
                    <a:pt x="96" y="116"/>
                    <a:pt x="100" y="117"/>
                  </a:cubicBezTo>
                  <a:cubicBezTo>
                    <a:pt x="109" y="119"/>
                    <a:pt x="105" y="101"/>
                    <a:pt x="104" y="93"/>
                  </a:cubicBezTo>
                  <a:cubicBezTo>
                    <a:pt x="110" y="95"/>
                    <a:pt x="117" y="97"/>
                    <a:pt x="123" y="100"/>
                  </a:cubicBezTo>
                  <a:cubicBezTo>
                    <a:pt x="131" y="104"/>
                    <a:pt x="139" y="108"/>
                    <a:pt x="146" y="115"/>
                  </a:cubicBezTo>
                  <a:cubicBezTo>
                    <a:pt x="152" y="120"/>
                    <a:pt x="156" y="127"/>
                    <a:pt x="159" y="135"/>
                  </a:cubicBezTo>
                  <a:cubicBezTo>
                    <a:pt x="166" y="151"/>
                    <a:pt x="173" y="169"/>
                    <a:pt x="175" y="187"/>
                  </a:cubicBezTo>
                  <a:cubicBezTo>
                    <a:pt x="164" y="179"/>
                    <a:pt x="152" y="172"/>
                    <a:pt x="138" y="167"/>
                  </a:cubicBezTo>
                  <a:cubicBezTo>
                    <a:pt x="138" y="166"/>
                    <a:pt x="138" y="164"/>
                    <a:pt x="137" y="163"/>
                  </a:cubicBezTo>
                  <a:cubicBezTo>
                    <a:pt x="136" y="162"/>
                    <a:pt x="135" y="161"/>
                    <a:pt x="133" y="161"/>
                  </a:cubicBezTo>
                  <a:cubicBezTo>
                    <a:pt x="131" y="162"/>
                    <a:pt x="131" y="163"/>
                    <a:pt x="131" y="164"/>
                  </a:cubicBezTo>
                  <a:cubicBezTo>
                    <a:pt x="119" y="160"/>
                    <a:pt x="107" y="157"/>
                    <a:pt x="94" y="155"/>
                  </a:cubicBezTo>
                  <a:cubicBezTo>
                    <a:pt x="79" y="153"/>
                    <a:pt x="64" y="152"/>
                    <a:pt x="49" y="156"/>
                  </a:cubicBezTo>
                  <a:cubicBezTo>
                    <a:pt x="36" y="159"/>
                    <a:pt x="23" y="161"/>
                    <a:pt x="10" y="167"/>
                  </a:cubicBezTo>
                  <a:cubicBezTo>
                    <a:pt x="12" y="152"/>
                    <a:pt x="15" y="137"/>
                    <a:pt x="22" y="123"/>
                  </a:cubicBezTo>
                  <a:close/>
                  <a:moveTo>
                    <a:pt x="162" y="133"/>
                  </a:moveTo>
                  <a:cubicBezTo>
                    <a:pt x="166" y="141"/>
                    <a:pt x="169" y="149"/>
                    <a:pt x="171" y="158"/>
                  </a:cubicBezTo>
                  <a:cubicBezTo>
                    <a:pt x="168" y="150"/>
                    <a:pt x="165" y="141"/>
                    <a:pt x="162" y="133"/>
                  </a:cubicBezTo>
                  <a:close/>
                  <a:moveTo>
                    <a:pt x="79" y="60"/>
                  </a:moveTo>
                  <a:cubicBezTo>
                    <a:pt x="82" y="58"/>
                    <a:pt x="85" y="57"/>
                    <a:pt x="87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95" y="57"/>
                    <a:pt x="102" y="59"/>
                    <a:pt x="109" y="60"/>
                  </a:cubicBezTo>
                  <a:cubicBezTo>
                    <a:pt x="117" y="61"/>
                    <a:pt x="126" y="61"/>
                    <a:pt x="134" y="62"/>
                  </a:cubicBezTo>
                  <a:cubicBezTo>
                    <a:pt x="148" y="64"/>
                    <a:pt x="161" y="70"/>
                    <a:pt x="172" y="79"/>
                  </a:cubicBezTo>
                  <a:cubicBezTo>
                    <a:pt x="182" y="88"/>
                    <a:pt x="191" y="100"/>
                    <a:pt x="193" y="114"/>
                  </a:cubicBezTo>
                  <a:cubicBezTo>
                    <a:pt x="196" y="129"/>
                    <a:pt x="192" y="143"/>
                    <a:pt x="190" y="158"/>
                  </a:cubicBezTo>
                  <a:cubicBezTo>
                    <a:pt x="189" y="165"/>
                    <a:pt x="188" y="172"/>
                    <a:pt x="189" y="179"/>
                  </a:cubicBezTo>
                  <a:cubicBezTo>
                    <a:pt x="189" y="186"/>
                    <a:pt x="190" y="194"/>
                    <a:pt x="191" y="201"/>
                  </a:cubicBezTo>
                  <a:cubicBezTo>
                    <a:pt x="192" y="216"/>
                    <a:pt x="191" y="231"/>
                    <a:pt x="193" y="246"/>
                  </a:cubicBezTo>
                  <a:cubicBezTo>
                    <a:pt x="195" y="258"/>
                    <a:pt x="197" y="270"/>
                    <a:pt x="192" y="281"/>
                  </a:cubicBezTo>
                  <a:cubicBezTo>
                    <a:pt x="188" y="289"/>
                    <a:pt x="182" y="296"/>
                    <a:pt x="175" y="301"/>
                  </a:cubicBezTo>
                  <a:cubicBezTo>
                    <a:pt x="176" y="293"/>
                    <a:pt x="177" y="285"/>
                    <a:pt x="178" y="276"/>
                  </a:cubicBezTo>
                  <a:cubicBezTo>
                    <a:pt x="180" y="245"/>
                    <a:pt x="180" y="213"/>
                    <a:pt x="178" y="182"/>
                  </a:cubicBezTo>
                  <a:cubicBezTo>
                    <a:pt x="175" y="157"/>
                    <a:pt x="169" y="131"/>
                    <a:pt x="151" y="113"/>
                  </a:cubicBezTo>
                  <a:cubicBezTo>
                    <a:pt x="138" y="101"/>
                    <a:pt x="121" y="91"/>
                    <a:pt x="104" y="86"/>
                  </a:cubicBezTo>
                  <a:cubicBezTo>
                    <a:pt x="104" y="86"/>
                    <a:pt x="104" y="86"/>
                    <a:pt x="104" y="86"/>
                  </a:cubicBezTo>
                  <a:cubicBezTo>
                    <a:pt x="103" y="83"/>
                    <a:pt x="100" y="82"/>
                    <a:pt x="97" y="82"/>
                  </a:cubicBezTo>
                  <a:cubicBezTo>
                    <a:pt x="95" y="82"/>
                    <a:pt x="94" y="83"/>
                    <a:pt x="94" y="85"/>
                  </a:cubicBezTo>
                  <a:cubicBezTo>
                    <a:pt x="90" y="84"/>
                    <a:pt x="87" y="84"/>
                    <a:pt x="83" y="84"/>
                  </a:cubicBezTo>
                  <a:cubicBezTo>
                    <a:pt x="66" y="85"/>
                    <a:pt x="52" y="93"/>
                    <a:pt x="39" y="103"/>
                  </a:cubicBezTo>
                  <a:cubicBezTo>
                    <a:pt x="35" y="105"/>
                    <a:pt x="31" y="108"/>
                    <a:pt x="28" y="111"/>
                  </a:cubicBezTo>
                  <a:cubicBezTo>
                    <a:pt x="40" y="90"/>
                    <a:pt x="59" y="72"/>
                    <a:pt x="79" y="60"/>
                  </a:cubicBezTo>
                  <a:close/>
                  <a:moveTo>
                    <a:pt x="224" y="190"/>
                  </a:moveTo>
                  <a:cubicBezTo>
                    <a:pt x="224" y="190"/>
                    <a:pt x="224" y="190"/>
                    <a:pt x="224" y="190"/>
                  </a:cubicBezTo>
                  <a:cubicBezTo>
                    <a:pt x="224" y="189"/>
                    <a:pt x="224" y="188"/>
                    <a:pt x="224" y="187"/>
                  </a:cubicBezTo>
                  <a:cubicBezTo>
                    <a:pt x="224" y="178"/>
                    <a:pt x="225" y="169"/>
                    <a:pt x="226" y="160"/>
                  </a:cubicBezTo>
                  <a:cubicBezTo>
                    <a:pt x="229" y="174"/>
                    <a:pt x="228" y="189"/>
                    <a:pt x="231" y="204"/>
                  </a:cubicBezTo>
                  <a:cubicBezTo>
                    <a:pt x="232" y="213"/>
                    <a:pt x="234" y="222"/>
                    <a:pt x="234" y="231"/>
                  </a:cubicBezTo>
                  <a:cubicBezTo>
                    <a:pt x="234" y="237"/>
                    <a:pt x="232" y="243"/>
                    <a:pt x="232" y="250"/>
                  </a:cubicBezTo>
                  <a:cubicBezTo>
                    <a:pt x="232" y="256"/>
                    <a:pt x="235" y="262"/>
                    <a:pt x="239" y="266"/>
                  </a:cubicBezTo>
                  <a:cubicBezTo>
                    <a:pt x="239" y="266"/>
                    <a:pt x="239" y="266"/>
                    <a:pt x="239" y="266"/>
                  </a:cubicBezTo>
                  <a:cubicBezTo>
                    <a:pt x="244" y="275"/>
                    <a:pt x="235" y="277"/>
                    <a:pt x="228" y="280"/>
                  </a:cubicBezTo>
                  <a:cubicBezTo>
                    <a:pt x="229" y="278"/>
                    <a:pt x="229" y="275"/>
                    <a:pt x="230" y="272"/>
                  </a:cubicBezTo>
                  <a:cubicBezTo>
                    <a:pt x="230" y="272"/>
                    <a:pt x="230" y="272"/>
                    <a:pt x="230" y="272"/>
                  </a:cubicBezTo>
                  <a:cubicBezTo>
                    <a:pt x="229" y="257"/>
                    <a:pt x="229" y="243"/>
                    <a:pt x="227" y="229"/>
                  </a:cubicBezTo>
                  <a:cubicBezTo>
                    <a:pt x="226" y="216"/>
                    <a:pt x="224" y="203"/>
                    <a:pt x="224" y="190"/>
                  </a:cubicBezTo>
                  <a:close/>
                  <a:moveTo>
                    <a:pt x="248" y="266"/>
                  </a:moveTo>
                  <a:cubicBezTo>
                    <a:pt x="243" y="266"/>
                    <a:pt x="240" y="263"/>
                    <a:pt x="238" y="260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40" y="262"/>
                    <a:pt x="242" y="265"/>
                    <a:pt x="246" y="265"/>
                  </a:cubicBezTo>
                  <a:cubicBezTo>
                    <a:pt x="246" y="265"/>
                    <a:pt x="246" y="265"/>
                    <a:pt x="246" y="264"/>
                  </a:cubicBezTo>
                  <a:cubicBezTo>
                    <a:pt x="243" y="262"/>
                    <a:pt x="240" y="259"/>
                    <a:pt x="238" y="256"/>
                  </a:cubicBezTo>
                  <a:cubicBezTo>
                    <a:pt x="235" y="252"/>
                    <a:pt x="241" y="258"/>
                    <a:pt x="242" y="259"/>
                  </a:cubicBezTo>
                  <a:cubicBezTo>
                    <a:pt x="245" y="262"/>
                    <a:pt x="249" y="265"/>
                    <a:pt x="253" y="266"/>
                  </a:cubicBezTo>
                  <a:cubicBezTo>
                    <a:pt x="252" y="266"/>
                    <a:pt x="250" y="267"/>
                    <a:pt x="248" y="266"/>
                  </a:cubicBezTo>
                  <a:close/>
                  <a:moveTo>
                    <a:pt x="260" y="190"/>
                  </a:moveTo>
                  <a:cubicBezTo>
                    <a:pt x="253" y="184"/>
                    <a:pt x="243" y="182"/>
                    <a:pt x="236" y="177"/>
                  </a:cubicBezTo>
                  <a:cubicBezTo>
                    <a:pt x="235" y="176"/>
                    <a:pt x="234" y="175"/>
                    <a:pt x="232" y="175"/>
                  </a:cubicBezTo>
                  <a:cubicBezTo>
                    <a:pt x="234" y="175"/>
                    <a:pt x="236" y="176"/>
                    <a:pt x="237" y="177"/>
                  </a:cubicBezTo>
                  <a:cubicBezTo>
                    <a:pt x="239" y="178"/>
                    <a:pt x="242" y="179"/>
                    <a:pt x="244" y="180"/>
                  </a:cubicBezTo>
                  <a:cubicBezTo>
                    <a:pt x="249" y="182"/>
                    <a:pt x="255" y="183"/>
                    <a:pt x="259" y="186"/>
                  </a:cubicBezTo>
                  <a:cubicBezTo>
                    <a:pt x="260" y="186"/>
                    <a:pt x="260" y="186"/>
                    <a:pt x="260" y="186"/>
                  </a:cubicBezTo>
                  <a:cubicBezTo>
                    <a:pt x="260" y="187"/>
                    <a:pt x="260" y="188"/>
                    <a:pt x="260" y="190"/>
                  </a:cubicBezTo>
                  <a:close/>
                  <a:moveTo>
                    <a:pt x="226" y="74"/>
                  </a:moveTo>
                  <a:cubicBezTo>
                    <a:pt x="217" y="67"/>
                    <a:pt x="207" y="61"/>
                    <a:pt x="196" y="55"/>
                  </a:cubicBezTo>
                  <a:cubicBezTo>
                    <a:pt x="196" y="55"/>
                    <a:pt x="197" y="55"/>
                    <a:pt x="197" y="55"/>
                  </a:cubicBezTo>
                  <a:cubicBezTo>
                    <a:pt x="200" y="57"/>
                    <a:pt x="203" y="58"/>
                    <a:pt x="206" y="60"/>
                  </a:cubicBezTo>
                  <a:cubicBezTo>
                    <a:pt x="212" y="63"/>
                    <a:pt x="217" y="66"/>
                    <a:pt x="223" y="69"/>
                  </a:cubicBezTo>
                  <a:cubicBezTo>
                    <a:pt x="224" y="71"/>
                    <a:pt x="225" y="72"/>
                    <a:pt x="226" y="74"/>
                  </a:cubicBezTo>
                  <a:close/>
                  <a:moveTo>
                    <a:pt x="190" y="52"/>
                  </a:moveTo>
                  <a:cubicBezTo>
                    <a:pt x="196" y="56"/>
                    <a:pt x="204" y="60"/>
                    <a:pt x="211" y="64"/>
                  </a:cubicBezTo>
                  <a:cubicBezTo>
                    <a:pt x="215" y="67"/>
                    <a:pt x="219" y="69"/>
                    <a:pt x="223" y="72"/>
                  </a:cubicBezTo>
                  <a:cubicBezTo>
                    <a:pt x="223" y="72"/>
                    <a:pt x="224" y="73"/>
                    <a:pt x="224" y="73"/>
                  </a:cubicBezTo>
                  <a:cubicBezTo>
                    <a:pt x="216" y="68"/>
                    <a:pt x="208" y="64"/>
                    <a:pt x="201" y="60"/>
                  </a:cubicBezTo>
                  <a:cubicBezTo>
                    <a:pt x="196" y="57"/>
                    <a:pt x="192" y="55"/>
                    <a:pt x="188" y="53"/>
                  </a:cubicBezTo>
                  <a:cubicBezTo>
                    <a:pt x="187" y="52"/>
                    <a:pt x="186" y="52"/>
                    <a:pt x="185" y="51"/>
                  </a:cubicBezTo>
                  <a:cubicBezTo>
                    <a:pt x="186" y="51"/>
                    <a:pt x="188" y="52"/>
                    <a:pt x="190" y="52"/>
                  </a:cubicBezTo>
                  <a:close/>
                  <a:moveTo>
                    <a:pt x="230" y="80"/>
                  </a:moveTo>
                  <a:cubicBezTo>
                    <a:pt x="223" y="75"/>
                    <a:pt x="216" y="70"/>
                    <a:pt x="209" y="65"/>
                  </a:cubicBezTo>
                  <a:cubicBezTo>
                    <a:pt x="200" y="61"/>
                    <a:pt x="192" y="57"/>
                    <a:pt x="184" y="51"/>
                  </a:cubicBezTo>
                  <a:cubicBezTo>
                    <a:pt x="184" y="51"/>
                    <a:pt x="183" y="51"/>
                    <a:pt x="183" y="51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5" y="52"/>
                    <a:pt x="186" y="52"/>
                  </a:cubicBezTo>
                  <a:cubicBezTo>
                    <a:pt x="188" y="54"/>
                    <a:pt x="190" y="55"/>
                    <a:pt x="192" y="56"/>
                  </a:cubicBezTo>
                  <a:cubicBezTo>
                    <a:pt x="197" y="58"/>
                    <a:pt x="201" y="60"/>
                    <a:pt x="205" y="63"/>
                  </a:cubicBezTo>
                  <a:cubicBezTo>
                    <a:pt x="213" y="67"/>
                    <a:pt x="220" y="71"/>
                    <a:pt x="228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9" y="78"/>
                    <a:pt x="229" y="79"/>
                    <a:pt x="230" y="80"/>
                  </a:cubicBezTo>
                  <a:close/>
                  <a:moveTo>
                    <a:pt x="232" y="84"/>
                  </a:moveTo>
                  <a:cubicBezTo>
                    <a:pt x="222" y="80"/>
                    <a:pt x="213" y="75"/>
                    <a:pt x="204" y="69"/>
                  </a:cubicBezTo>
                  <a:cubicBezTo>
                    <a:pt x="202" y="68"/>
                    <a:pt x="200" y="66"/>
                    <a:pt x="198" y="64"/>
                  </a:cubicBezTo>
                  <a:cubicBezTo>
                    <a:pt x="200" y="65"/>
                    <a:pt x="202" y="67"/>
                    <a:pt x="205" y="68"/>
                  </a:cubicBezTo>
                  <a:cubicBezTo>
                    <a:pt x="210" y="71"/>
                    <a:pt x="215" y="73"/>
                    <a:pt x="220" y="76"/>
                  </a:cubicBezTo>
                  <a:cubicBezTo>
                    <a:pt x="224" y="78"/>
                    <a:pt x="227" y="80"/>
                    <a:pt x="231" y="82"/>
                  </a:cubicBezTo>
                  <a:cubicBezTo>
                    <a:pt x="232" y="83"/>
                    <a:pt x="232" y="83"/>
                    <a:pt x="232" y="84"/>
                  </a:cubicBezTo>
                  <a:close/>
                  <a:moveTo>
                    <a:pt x="164" y="12"/>
                  </a:moveTo>
                  <a:cubicBezTo>
                    <a:pt x="161" y="11"/>
                    <a:pt x="158" y="10"/>
                    <a:pt x="155" y="8"/>
                  </a:cubicBezTo>
                  <a:cubicBezTo>
                    <a:pt x="153" y="6"/>
                    <a:pt x="157" y="9"/>
                    <a:pt x="157" y="9"/>
                  </a:cubicBezTo>
                  <a:cubicBezTo>
                    <a:pt x="158" y="9"/>
                    <a:pt x="159" y="10"/>
                    <a:pt x="160" y="10"/>
                  </a:cubicBezTo>
                  <a:cubicBezTo>
                    <a:pt x="161" y="11"/>
                    <a:pt x="162" y="11"/>
                    <a:pt x="163" y="11"/>
                  </a:cubicBezTo>
                  <a:cubicBezTo>
                    <a:pt x="163" y="11"/>
                    <a:pt x="163" y="12"/>
                    <a:pt x="164" y="12"/>
                  </a:cubicBezTo>
                  <a:close/>
                  <a:moveTo>
                    <a:pt x="153" y="8"/>
                  </a:moveTo>
                  <a:cubicBezTo>
                    <a:pt x="156" y="10"/>
                    <a:pt x="161" y="12"/>
                    <a:pt x="164" y="13"/>
                  </a:cubicBezTo>
                  <a:cubicBezTo>
                    <a:pt x="165" y="13"/>
                    <a:pt x="165" y="14"/>
                    <a:pt x="165" y="14"/>
                  </a:cubicBezTo>
                  <a:cubicBezTo>
                    <a:pt x="164" y="13"/>
                    <a:pt x="163" y="13"/>
                    <a:pt x="163" y="13"/>
                  </a:cubicBezTo>
                  <a:cubicBezTo>
                    <a:pt x="161" y="13"/>
                    <a:pt x="160" y="12"/>
                    <a:pt x="159" y="11"/>
                  </a:cubicBezTo>
                  <a:cubicBezTo>
                    <a:pt x="156" y="10"/>
                    <a:pt x="154" y="10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2" y="8"/>
                    <a:pt x="153" y="8"/>
                    <a:pt x="153" y="8"/>
                  </a:cubicBezTo>
                  <a:close/>
                  <a:moveTo>
                    <a:pt x="166" y="16"/>
                  </a:moveTo>
                  <a:cubicBezTo>
                    <a:pt x="162" y="14"/>
                    <a:pt x="158" y="13"/>
                    <a:pt x="155" y="11"/>
                  </a:cubicBezTo>
                  <a:cubicBezTo>
                    <a:pt x="151" y="9"/>
                    <a:pt x="154" y="10"/>
                    <a:pt x="156" y="11"/>
                  </a:cubicBezTo>
                  <a:cubicBezTo>
                    <a:pt x="157" y="12"/>
                    <a:pt x="158" y="12"/>
                    <a:pt x="160" y="13"/>
                  </a:cubicBezTo>
                  <a:cubicBezTo>
                    <a:pt x="162" y="13"/>
                    <a:pt x="163" y="14"/>
                    <a:pt x="165" y="14"/>
                  </a:cubicBezTo>
                  <a:cubicBezTo>
                    <a:pt x="165" y="15"/>
                    <a:pt x="166" y="15"/>
                    <a:pt x="166" y="16"/>
                  </a:cubicBezTo>
                  <a:close/>
                  <a:moveTo>
                    <a:pt x="168" y="21"/>
                  </a:moveTo>
                  <a:cubicBezTo>
                    <a:pt x="167" y="20"/>
                    <a:pt x="165" y="19"/>
                    <a:pt x="163" y="19"/>
                  </a:cubicBezTo>
                  <a:cubicBezTo>
                    <a:pt x="163" y="18"/>
                    <a:pt x="162" y="17"/>
                    <a:pt x="161" y="16"/>
                  </a:cubicBezTo>
                  <a:cubicBezTo>
                    <a:pt x="163" y="17"/>
                    <a:pt x="165" y="18"/>
                    <a:pt x="167" y="19"/>
                  </a:cubicBezTo>
                  <a:cubicBezTo>
                    <a:pt x="168" y="19"/>
                    <a:pt x="168" y="20"/>
                    <a:pt x="168" y="21"/>
                  </a:cubicBezTo>
                  <a:close/>
                  <a:moveTo>
                    <a:pt x="149" y="12"/>
                  </a:moveTo>
                  <a:cubicBezTo>
                    <a:pt x="150" y="13"/>
                    <a:pt x="152" y="13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1" y="14"/>
                    <a:pt x="150" y="14"/>
                    <a:pt x="148" y="14"/>
                  </a:cubicBezTo>
                  <a:cubicBezTo>
                    <a:pt x="148" y="13"/>
                    <a:pt x="149" y="13"/>
                    <a:pt x="149" y="12"/>
                  </a:cubicBezTo>
                  <a:cubicBezTo>
                    <a:pt x="149" y="12"/>
                    <a:pt x="149" y="12"/>
                    <a:pt x="149" y="12"/>
                  </a:cubicBezTo>
                  <a:close/>
                  <a:moveTo>
                    <a:pt x="147" y="15"/>
                  </a:moveTo>
                  <a:cubicBezTo>
                    <a:pt x="149" y="16"/>
                    <a:pt x="148" y="16"/>
                    <a:pt x="146" y="17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9"/>
                  </a:cubicBezTo>
                  <a:cubicBezTo>
                    <a:pt x="146" y="17"/>
                    <a:pt x="147" y="16"/>
                    <a:pt x="147" y="15"/>
                  </a:cubicBezTo>
                  <a:close/>
                  <a:moveTo>
                    <a:pt x="124" y="39"/>
                  </a:moveTo>
                  <a:cubicBezTo>
                    <a:pt x="123" y="39"/>
                    <a:pt x="120" y="37"/>
                    <a:pt x="120" y="37"/>
                  </a:cubicBezTo>
                  <a:cubicBezTo>
                    <a:pt x="123" y="37"/>
                    <a:pt x="126" y="38"/>
                    <a:pt x="129" y="39"/>
                  </a:cubicBezTo>
                  <a:cubicBezTo>
                    <a:pt x="129" y="39"/>
                    <a:pt x="129" y="40"/>
                    <a:pt x="129" y="40"/>
                  </a:cubicBezTo>
                  <a:cubicBezTo>
                    <a:pt x="128" y="40"/>
                    <a:pt x="127" y="40"/>
                    <a:pt x="126" y="40"/>
                  </a:cubicBezTo>
                  <a:cubicBezTo>
                    <a:pt x="125" y="40"/>
                    <a:pt x="124" y="39"/>
                    <a:pt x="124" y="39"/>
                  </a:cubicBezTo>
                  <a:close/>
                  <a:moveTo>
                    <a:pt x="132" y="40"/>
                  </a:moveTo>
                  <a:cubicBezTo>
                    <a:pt x="131" y="32"/>
                    <a:pt x="137" y="28"/>
                    <a:pt x="143" y="24"/>
                  </a:cubicBezTo>
                  <a:cubicBezTo>
                    <a:pt x="147" y="22"/>
                    <a:pt x="154" y="15"/>
                    <a:pt x="158" y="18"/>
                  </a:cubicBezTo>
                  <a:cubicBezTo>
                    <a:pt x="165" y="23"/>
                    <a:pt x="163" y="37"/>
                    <a:pt x="163" y="44"/>
                  </a:cubicBezTo>
                  <a:cubicBezTo>
                    <a:pt x="153" y="40"/>
                    <a:pt x="142" y="39"/>
                    <a:pt x="132" y="40"/>
                  </a:cubicBezTo>
                  <a:close/>
                  <a:moveTo>
                    <a:pt x="175" y="44"/>
                  </a:moveTo>
                  <a:cubicBezTo>
                    <a:pt x="174" y="44"/>
                    <a:pt x="173" y="43"/>
                    <a:pt x="172" y="42"/>
                  </a:cubicBezTo>
                  <a:cubicBezTo>
                    <a:pt x="172" y="42"/>
                    <a:pt x="171" y="42"/>
                    <a:pt x="170" y="41"/>
                  </a:cubicBezTo>
                  <a:cubicBezTo>
                    <a:pt x="170" y="40"/>
                    <a:pt x="170" y="40"/>
                    <a:pt x="170" y="39"/>
                  </a:cubicBezTo>
                  <a:cubicBezTo>
                    <a:pt x="172" y="40"/>
                    <a:pt x="174" y="41"/>
                    <a:pt x="176" y="42"/>
                  </a:cubicBezTo>
                  <a:cubicBezTo>
                    <a:pt x="176" y="43"/>
                    <a:pt x="176" y="43"/>
                    <a:pt x="175" y="44"/>
                  </a:cubicBezTo>
                  <a:close/>
                  <a:moveTo>
                    <a:pt x="170" y="37"/>
                  </a:moveTo>
                  <a:cubicBezTo>
                    <a:pt x="167" y="36"/>
                    <a:pt x="173" y="37"/>
                    <a:pt x="173" y="37"/>
                  </a:cubicBezTo>
                  <a:cubicBezTo>
                    <a:pt x="174" y="38"/>
                    <a:pt x="175" y="38"/>
                    <a:pt x="176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40"/>
                    <a:pt x="176" y="41"/>
                  </a:cubicBezTo>
                  <a:cubicBezTo>
                    <a:pt x="174" y="39"/>
                    <a:pt x="172" y="39"/>
                    <a:pt x="170" y="37"/>
                  </a:cubicBezTo>
                  <a:close/>
                  <a:moveTo>
                    <a:pt x="172" y="36"/>
                  </a:moveTo>
                  <a:cubicBezTo>
                    <a:pt x="172" y="36"/>
                    <a:pt x="173" y="37"/>
                    <a:pt x="174" y="37"/>
                  </a:cubicBezTo>
                  <a:cubicBezTo>
                    <a:pt x="176" y="38"/>
                    <a:pt x="174" y="37"/>
                    <a:pt x="172" y="36"/>
                  </a:cubicBezTo>
                  <a:close/>
                  <a:moveTo>
                    <a:pt x="169" y="34"/>
                  </a:moveTo>
                  <a:cubicBezTo>
                    <a:pt x="165" y="31"/>
                    <a:pt x="173" y="34"/>
                    <a:pt x="174" y="35"/>
                  </a:cubicBezTo>
                  <a:cubicBezTo>
                    <a:pt x="174" y="35"/>
                    <a:pt x="175" y="35"/>
                    <a:pt x="176" y="35"/>
                  </a:cubicBezTo>
                  <a:cubicBezTo>
                    <a:pt x="176" y="36"/>
                    <a:pt x="176" y="37"/>
                    <a:pt x="176" y="38"/>
                  </a:cubicBezTo>
                  <a:cubicBezTo>
                    <a:pt x="174" y="36"/>
                    <a:pt x="171" y="35"/>
                    <a:pt x="169" y="34"/>
                  </a:cubicBezTo>
                  <a:close/>
                  <a:moveTo>
                    <a:pt x="174" y="48"/>
                  </a:moveTo>
                  <a:cubicBezTo>
                    <a:pt x="174" y="48"/>
                    <a:pt x="174" y="48"/>
                    <a:pt x="174" y="47"/>
                  </a:cubicBezTo>
                  <a:cubicBezTo>
                    <a:pt x="173" y="47"/>
                    <a:pt x="172" y="46"/>
                    <a:pt x="171" y="46"/>
                  </a:cubicBezTo>
                  <a:cubicBezTo>
                    <a:pt x="170" y="45"/>
                    <a:pt x="169" y="45"/>
                    <a:pt x="168" y="44"/>
                  </a:cubicBezTo>
                  <a:cubicBezTo>
                    <a:pt x="169" y="44"/>
                    <a:pt x="170" y="44"/>
                    <a:pt x="171" y="44"/>
                  </a:cubicBezTo>
                  <a:cubicBezTo>
                    <a:pt x="173" y="44"/>
                    <a:pt x="174" y="45"/>
                    <a:pt x="175" y="45"/>
                  </a:cubicBezTo>
                  <a:cubicBezTo>
                    <a:pt x="175" y="46"/>
                    <a:pt x="175" y="47"/>
                    <a:pt x="175" y="48"/>
                  </a:cubicBezTo>
                  <a:cubicBezTo>
                    <a:pt x="174" y="48"/>
                    <a:pt x="174" y="48"/>
                    <a:pt x="174" y="48"/>
                  </a:cubicBezTo>
                  <a:close/>
                  <a:moveTo>
                    <a:pt x="166" y="45"/>
                  </a:moveTo>
                  <a:cubicBezTo>
                    <a:pt x="166" y="44"/>
                    <a:pt x="166" y="44"/>
                    <a:pt x="166" y="44"/>
                  </a:cubicBezTo>
                  <a:cubicBezTo>
                    <a:pt x="166" y="39"/>
                    <a:pt x="167" y="28"/>
                    <a:pt x="164" y="21"/>
                  </a:cubicBezTo>
                  <a:cubicBezTo>
                    <a:pt x="166" y="22"/>
                    <a:pt x="169" y="23"/>
                    <a:pt x="171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1" y="25"/>
                    <a:pt x="170" y="24"/>
                    <a:pt x="169" y="24"/>
                  </a:cubicBezTo>
                  <a:cubicBezTo>
                    <a:pt x="168" y="23"/>
                    <a:pt x="167" y="23"/>
                    <a:pt x="165" y="23"/>
                  </a:cubicBezTo>
                  <a:cubicBezTo>
                    <a:pt x="165" y="23"/>
                    <a:pt x="165" y="23"/>
                    <a:pt x="165" y="24"/>
                  </a:cubicBezTo>
                  <a:cubicBezTo>
                    <a:pt x="167" y="26"/>
                    <a:pt x="171" y="27"/>
                    <a:pt x="173" y="28"/>
                  </a:cubicBezTo>
                  <a:cubicBezTo>
                    <a:pt x="174" y="29"/>
                    <a:pt x="174" y="29"/>
                    <a:pt x="174" y="30"/>
                  </a:cubicBezTo>
                  <a:cubicBezTo>
                    <a:pt x="172" y="29"/>
                    <a:pt x="170" y="28"/>
                    <a:pt x="169" y="28"/>
                  </a:cubicBezTo>
                  <a:cubicBezTo>
                    <a:pt x="168" y="27"/>
                    <a:pt x="168" y="27"/>
                    <a:pt x="167" y="27"/>
                  </a:cubicBezTo>
                  <a:cubicBezTo>
                    <a:pt x="166" y="27"/>
                    <a:pt x="166" y="27"/>
                    <a:pt x="166" y="28"/>
                  </a:cubicBezTo>
                  <a:cubicBezTo>
                    <a:pt x="168" y="30"/>
                    <a:pt x="171" y="31"/>
                    <a:pt x="173" y="33"/>
                  </a:cubicBezTo>
                  <a:cubicBezTo>
                    <a:pt x="178" y="36"/>
                    <a:pt x="173" y="33"/>
                    <a:pt x="171" y="33"/>
                  </a:cubicBezTo>
                  <a:cubicBezTo>
                    <a:pt x="170" y="32"/>
                    <a:pt x="168" y="32"/>
                    <a:pt x="167" y="31"/>
                  </a:cubicBezTo>
                  <a:cubicBezTo>
                    <a:pt x="167" y="31"/>
                    <a:pt x="166" y="32"/>
                    <a:pt x="167" y="32"/>
                  </a:cubicBezTo>
                  <a:cubicBezTo>
                    <a:pt x="167" y="33"/>
                    <a:pt x="169" y="34"/>
                    <a:pt x="170" y="35"/>
                  </a:cubicBezTo>
                  <a:cubicBezTo>
                    <a:pt x="170" y="35"/>
                    <a:pt x="170" y="35"/>
                    <a:pt x="170" y="35"/>
                  </a:cubicBezTo>
                  <a:cubicBezTo>
                    <a:pt x="169" y="34"/>
                    <a:pt x="168" y="34"/>
                    <a:pt x="167" y="34"/>
                  </a:cubicBezTo>
                  <a:cubicBezTo>
                    <a:pt x="167" y="34"/>
                    <a:pt x="166" y="35"/>
                    <a:pt x="167" y="35"/>
                  </a:cubicBezTo>
                  <a:cubicBezTo>
                    <a:pt x="168" y="37"/>
                    <a:pt x="171" y="38"/>
                    <a:pt x="173" y="40"/>
                  </a:cubicBezTo>
                  <a:cubicBezTo>
                    <a:pt x="172" y="39"/>
                    <a:pt x="170" y="38"/>
                    <a:pt x="168" y="38"/>
                  </a:cubicBezTo>
                  <a:cubicBezTo>
                    <a:pt x="168" y="38"/>
                    <a:pt x="167" y="38"/>
                    <a:pt x="167" y="39"/>
                  </a:cubicBezTo>
                  <a:cubicBezTo>
                    <a:pt x="168" y="42"/>
                    <a:pt x="171" y="43"/>
                    <a:pt x="174" y="44"/>
                  </a:cubicBezTo>
                  <a:cubicBezTo>
                    <a:pt x="177" y="46"/>
                    <a:pt x="171" y="43"/>
                    <a:pt x="170" y="43"/>
                  </a:cubicBezTo>
                  <a:cubicBezTo>
                    <a:pt x="169" y="42"/>
                    <a:pt x="168" y="42"/>
                    <a:pt x="167" y="42"/>
                  </a:cubicBezTo>
                  <a:cubicBezTo>
                    <a:pt x="166" y="42"/>
                    <a:pt x="166" y="43"/>
                    <a:pt x="167" y="43"/>
                  </a:cubicBezTo>
                  <a:cubicBezTo>
                    <a:pt x="167" y="44"/>
                    <a:pt x="168" y="45"/>
                    <a:pt x="169" y="46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5"/>
                    <a:pt x="167" y="45"/>
                    <a:pt x="166" y="45"/>
                  </a:cubicBezTo>
                  <a:close/>
                  <a:moveTo>
                    <a:pt x="149" y="15"/>
                  </a:moveTo>
                  <a:cubicBezTo>
                    <a:pt x="150" y="14"/>
                    <a:pt x="151" y="14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1" y="16"/>
                    <a:pt x="150" y="16"/>
                  </a:cubicBezTo>
                  <a:cubicBezTo>
                    <a:pt x="150" y="16"/>
                    <a:pt x="150" y="15"/>
                    <a:pt x="149" y="15"/>
                  </a:cubicBezTo>
                  <a:close/>
                  <a:moveTo>
                    <a:pt x="129" y="38"/>
                  </a:moveTo>
                  <a:cubicBezTo>
                    <a:pt x="128" y="37"/>
                    <a:pt x="128" y="37"/>
                    <a:pt x="127" y="37"/>
                  </a:cubicBezTo>
                  <a:cubicBezTo>
                    <a:pt x="126" y="36"/>
                    <a:pt x="125" y="36"/>
                    <a:pt x="124" y="35"/>
                  </a:cubicBezTo>
                  <a:cubicBezTo>
                    <a:pt x="124" y="35"/>
                    <a:pt x="122" y="34"/>
                    <a:pt x="122" y="34"/>
                  </a:cubicBezTo>
                  <a:cubicBezTo>
                    <a:pt x="124" y="34"/>
                    <a:pt x="127" y="35"/>
                    <a:pt x="129" y="35"/>
                  </a:cubicBezTo>
                  <a:cubicBezTo>
                    <a:pt x="129" y="36"/>
                    <a:pt x="129" y="37"/>
                    <a:pt x="129" y="38"/>
                  </a:cubicBezTo>
                  <a:close/>
                  <a:moveTo>
                    <a:pt x="129" y="34"/>
                  </a:moveTo>
                  <a:cubicBezTo>
                    <a:pt x="127" y="33"/>
                    <a:pt x="124" y="32"/>
                    <a:pt x="124" y="30"/>
                  </a:cubicBezTo>
                  <a:cubicBezTo>
                    <a:pt x="124" y="31"/>
                    <a:pt x="128" y="32"/>
                    <a:pt x="129" y="32"/>
                  </a:cubicBezTo>
                  <a:cubicBezTo>
                    <a:pt x="129" y="32"/>
                    <a:pt x="130" y="32"/>
                    <a:pt x="130" y="32"/>
                  </a:cubicBezTo>
                  <a:cubicBezTo>
                    <a:pt x="130" y="33"/>
                    <a:pt x="130" y="34"/>
                    <a:pt x="129" y="34"/>
                  </a:cubicBezTo>
                  <a:close/>
                  <a:moveTo>
                    <a:pt x="124" y="30"/>
                  </a:moveTo>
                  <a:cubicBezTo>
                    <a:pt x="125" y="29"/>
                    <a:pt x="126" y="29"/>
                    <a:pt x="127" y="28"/>
                  </a:cubicBezTo>
                  <a:cubicBezTo>
                    <a:pt x="128" y="29"/>
                    <a:pt x="128" y="29"/>
                    <a:pt x="129" y="30"/>
                  </a:cubicBezTo>
                  <a:cubicBezTo>
                    <a:pt x="129" y="30"/>
                    <a:pt x="130" y="31"/>
                    <a:pt x="131" y="31"/>
                  </a:cubicBezTo>
                  <a:cubicBezTo>
                    <a:pt x="131" y="31"/>
                    <a:pt x="131" y="32"/>
                    <a:pt x="131" y="32"/>
                  </a:cubicBezTo>
                  <a:cubicBezTo>
                    <a:pt x="128" y="31"/>
                    <a:pt x="126" y="30"/>
                    <a:pt x="124" y="30"/>
                  </a:cubicBezTo>
                  <a:close/>
                  <a:moveTo>
                    <a:pt x="128" y="28"/>
                  </a:moveTo>
                  <a:cubicBezTo>
                    <a:pt x="130" y="29"/>
                    <a:pt x="131" y="29"/>
                    <a:pt x="132" y="29"/>
                  </a:cubicBezTo>
                  <a:cubicBezTo>
                    <a:pt x="132" y="30"/>
                    <a:pt x="132" y="30"/>
                    <a:pt x="131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30"/>
                    <a:pt x="129" y="29"/>
                    <a:pt x="128" y="28"/>
                  </a:cubicBezTo>
                  <a:cubicBezTo>
                    <a:pt x="128" y="28"/>
                    <a:pt x="128" y="28"/>
                    <a:pt x="128" y="28"/>
                  </a:cubicBezTo>
                  <a:close/>
                  <a:moveTo>
                    <a:pt x="151" y="12"/>
                  </a:moveTo>
                  <a:cubicBezTo>
                    <a:pt x="151" y="12"/>
                    <a:pt x="152" y="12"/>
                    <a:pt x="152" y="13"/>
                  </a:cubicBezTo>
                  <a:cubicBezTo>
                    <a:pt x="153" y="13"/>
                    <a:pt x="154" y="13"/>
                    <a:pt x="155" y="13"/>
                  </a:cubicBezTo>
                  <a:cubicBezTo>
                    <a:pt x="156" y="14"/>
                    <a:pt x="157" y="14"/>
                    <a:pt x="158" y="15"/>
                  </a:cubicBezTo>
                  <a:cubicBezTo>
                    <a:pt x="157" y="15"/>
                    <a:pt x="157" y="15"/>
                    <a:pt x="156" y="15"/>
                  </a:cubicBezTo>
                  <a:cubicBezTo>
                    <a:pt x="156" y="15"/>
                    <a:pt x="156" y="15"/>
                    <a:pt x="155" y="15"/>
                  </a:cubicBezTo>
                  <a:cubicBezTo>
                    <a:pt x="154" y="14"/>
                    <a:pt x="153" y="13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lose/>
                  <a:moveTo>
                    <a:pt x="170" y="24"/>
                  </a:moveTo>
                  <a:cubicBezTo>
                    <a:pt x="169" y="23"/>
                    <a:pt x="167" y="22"/>
                    <a:pt x="166" y="21"/>
                  </a:cubicBezTo>
                  <a:cubicBezTo>
                    <a:pt x="165" y="21"/>
                    <a:pt x="162" y="19"/>
                    <a:pt x="166" y="20"/>
                  </a:cubicBezTo>
                  <a:cubicBezTo>
                    <a:pt x="167" y="21"/>
                    <a:pt x="168" y="21"/>
                    <a:pt x="169" y="22"/>
                  </a:cubicBezTo>
                  <a:cubicBezTo>
                    <a:pt x="169" y="22"/>
                    <a:pt x="170" y="23"/>
                    <a:pt x="170" y="24"/>
                  </a:cubicBezTo>
                  <a:close/>
                  <a:moveTo>
                    <a:pt x="173" y="28"/>
                  </a:moveTo>
                  <a:cubicBezTo>
                    <a:pt x="172" y="27"/>
                    <a:pt x="170" y="26"/>
                    <a:pt x="169" y="25"/>
                  </a:cubicBezTo>
                  <a:cubicBezTo>
                    <a:pt x="166" y="23"/>
                    <a:pt x="167" y="24"/>
                    <a:pt x="170" y="25"/>
                  </a:cubicBezTo>
                  <a:cubicBezTo>
                    <a:pt x="170" y="25"/>
                    <a:pt x="171" y="26"/>
                    <a:pt x="172" y="26"/>
                  </a:cubicBezTo>
                  <a:cubicBezTo>
                    <a:pt x="172" y="26"/>
                    <a:pt x="173" y="27"/>
                    <a:pt x="173" y="28"/>
                  </a:cubicBezTo>
                  <a:close/>
                  <a:moveTo>
                    <a:pt x="175" y="31"/>
                  </a:moveTo>
                  <a:cubicBezTo>
                    <a:pt x="175" y="32"/>
                    <a:pt x="176" y="33"/>
                    <a:pt x="176" y="34"/>
                  </a:cubicBezTo>
                  <a:cubicBezTo>
                    <a:pt x="174" y="32"/>
                    <a:pt x="171" y="31"/>
                    <a:pt x="168" y="29"/>
                  </a:cubicBezTo>
                  <a:cubicBezTo>
                    <a:pt x="170" y="29"/>
                    <a:pt x="171" y="29"/>
                    <a:pt x="172" y="30"/>
                  </a:cubicBezTo>
                  <a:cubicBezTo>
                    <a:pt x="172" y="30"/>
                    <a:pt x="173" y="30"/>
                    <a:pt x="174" y="31"/>
                  </a:cubicBezTo>
                  <a:cubicBezTo>
                    <a:pt x="174" y="31"/>
                    <a:pt x="175" y="31"/>
                    <a:pt x="175" y="31"/>
                  </a:cubicBezTo>
                  <a:close/>
                  <a:moveTo>
                    <a:pt x="230" y="164"/>
                  </a:moveTo>
                  <a:cubicBezTo>
                    <a:pt x="233" y="167"/>
                    <a:pt x="237" y="169"/>
                    <a:pt x="240" y="171"/>
                  </a:cubicBezTo>
                  <a:cubicBezTo>
                    <a:pt x="246" y="175"/>
                    <a:pt x="251" y="178"/>
                    <a:pt x="256" y="182"/>
                  </a:cubicBezTo>
                  <a:cubicBezTo>
                    <a:pt x="261" y="185"/>
                    <a:pt x="256" y="182"/>
                    <a:pt x="255" y="181"/>
                  </a:cubicBezTo>
                  <a:cubicBezTo>
                    <a:pt x="254" y="181"/>
                    <a:pt x="253" y="180"/>
                    <a:pt x="251" y="179"/>
                  </a:cubicBezTo>
                  <a:cubicBezTo>
                    <a:pt x="249" y="178"/>
                    <a:pt x="246" y="177"/>
                    <a:pt x="244" y="175"/>
                  </a:cubicBezTo>
                  <a:cubicBezTo>
                    <a:pt x="239" y="173"/>
                    <a:pt x="235" y="170"/>
                    <a:pt x="230" y="168"/>
                  </a:cubicBezTo>
                  <a:cubicBezTo>
                    <a:pt x="230" y="167"/>
                    <a:pt x="230" y="165"/>
                    <a:pt x="230" y="164"/>
                  </a:cubicBezTo>
                  <a:close/>
                  <a:moveTo>
                    <a:pt x="259" y="183"/>
                  </a:moveTo>
                  <a:cubicBezTo>
                    <a:pt x="252" y="177"/>
                    <a:pt x="243" y="172"/>
                    <a:pt x="234" y="166"/>
                  </a:cubicBezTo>
                  <a:cubicBezTo>
                    <a:pt x="235" y="166"/>
                    <a:pt x="235" y="167"/>
                    <a:pt x="236" y="167"/>
                  </a:cubicBezTo>
                  <a:cubicBezTo>
                    <a:pt x="238" y="168"/>
                    <a:pt x="241" y="170"/>
                    <a:pt x="243" y="171"/>
                  </a:cubicBezTo>
                  <a:cubicBezTo>
                    <a:pt x="248" y="174"/>
                    <a:pt x="253" y="177"/>
                    <a:pt x="259" y="179"/>
                  </a:cubicBezTo>
                  <a:cubicBezTo>
                    <a:pt x="259" y="180"/>
                    <a:pt x="259" y="182"/>
                    <a:pt x="259" y="183"/>
                  </a:cubicBezTo>
                  <a:close/>
                  <a:moveTo>
                    <a:pt x="228" y="159"/>
                  </a:moveTo>
                  <a:cubicBezTo>
                    <a:pt x="237" y="165"/>
                    <a:pt x="247" y="170"/>
                    <a:pt x="255" y="176"/>
                  </a:cubicBezTo>
                  <a:cubicBezTo>
                    <a:pt x="256" y="177"/>
                    <a:pt x="260" y="179"/>
                    <a:pt x="256" y="177"/>
                  </a:cubicBezTo>
                  <a:cubicBezTo>
                    <a:pt x="255" y="176"/>
                    <a:pt x="253" y="176"/>
                    <a:pt x="251" y="175"/>
                  </a:cubicBezTo>
                  <a:cubicBezTo>
                    <a:pt x="249" y="173"/>
                    <a:pt x="246" y="172"/>
                    <a:pt x="244" y="170"/>
                  </a:cubicBezTo>
                  <a:cubicBezTo>
                    <a:pt x="239" y="168"/>
                    <a:pt x="234" y="166"/>
                    <a:pt x="229" y="163"/>
                  </a:cubicBezTo>
                  <a:cubicBezTo>
                    <a:pt x="229" y="161"/>
                    <a:pt x="229" y="160"/>
                    <a:pt x="228" y="159"/>
                  </a:cubicBezTo>
                  <a:close/>
                  <a:moveTo>
                    <a:pt x="227" y="153"/>
                  </a:moveTo>
                  <a:cubicBezTo>
                    <a:pt x="229" y="155"/>
                    <a:pt x="232" y="157"/>
                    <a:pt x="235" y="158"/>
                  </a:cubicBezTo>
                  <a:cubicBezTo>
                    <a:pt x="238" y="160"/>
                    <a:pt x="240" y="162"/>
                    <a:pt x="243" y="164"/>
                  </a:cubicBezTo>
                  <a:cubicBezTo>
                    <a:pt x="247" y="167"/>
                    <a:pt x="251" y="168"/>
                    <a:pt x="255" y="172"/>
                  </a:cubicBezTo>
                  <a:cubicBezTo>
                    <a:pt x="255" y="172"/>
                    <a:pt x="256" y="172"/>
                    <a:pt x="256" y="172"/>
                  </a:cubicBezTo>
                  <a:cubicBezTo>
                    <a:pt x="254" y="171"/>
                    <a:pt x="252" y="170"/>
                    <a:pt x="250" y="169"/>
                  </a:cubicBezTo>
                  <a:cubicBezTo>
                    <a:pt x="243" y="165"/>
                    <a:pt x="235" y="162"/>
                    <a:pt x="228" y="158"/>
                  </a:cubicBezTo>
                  <a:cubicBezTo>
                    <a:pt x="228" y="156"/>
                    <a:pt x="227" y="154"/>
                    <a:pt x="227" y="153"/>
                  </a:cubicBezTo>
                  <a:close/>
                  <a:moveTo>
                    <a:pt x="258" y="173"/>
                  </a:moveTo>
                  <a:cubicBezTo>
                    <a:pt x="254" y="169"/>
                    <a:pt x="248" y="167"/>
                    <a:pt x="243" y="163"/>
                  </a:cubicBezTo>
                  <a:cubicBezTo>
                    <a:pt x="243" y="163"/>
                    <a:pt x="243" y="163"/>
                    <a:pt x="242" y="163"/>
                  </a:cubicBezTo>
                  <a:cubicBezTo>
                    <a:pt x="247" y="166"/>
                    <a:pt x="252" y="169"/>
                    <a:pt x="257" y="171"/>
                  </a:cubicBezTo>
                  <a:cubicBezTo>
                    <a:pt x="258" y="172"/>
                    <a:pt x="258" y="173"/>
                    <a:pt x="258" y="173"/>
                  </a:cubicBezTo>
                  <a:close/>
                  <a:moveTo>
                    <a:pt x="256" y="162"/>
                  </a:moveTo>
                  <a:cubicBezTo>
                    <a:pt x="252" y="158"/>
                    <a:pt x="248" y="157"/>
                    <a:pt x="243" y="154"/>
                  </a:cubicBezTo>
                  <a:cubicBezTo>
                    <a:pt x="240" y="152"/>
                    <a:pt x="236" y="149"/>
                    <a:pt x="232" y="147"/>
                  </a:cubicBezTo>
                  <a:cubicBezTo>
                    <a:pt x="235" y="148"/>
                    <a:pt x="239" y="150"/>
                    <a:pt x="242" y="151"/>
                  </a:cubicBezTo>
                  <a:cubicBezTo>
                    <a:pt x="246" y="153"/>
                    <a:pt x="249" y="156"/>
                    <a:pt x="253" y="158"/>
                  </a:cubicBezTo>
                  <a:cubicBezTo>
                    <a:pt x="254" y="158"/>
                    <a:pt x="254" y="158"/>
                    <a:pt x="254" y="158"/>
                  </a:cubicBezTo>
                  <a:cubicBezTo>
                    <a:pt x="254" y="158"/>
                    <a:pt x="255" y="158"/>
                    <a:pt x="255" y="158"/>
                  </a:cubicBezTo>
                  <a:cubicBezTo>
                    <a:pt x="255" y="160"/>
                    <a:pt x="255" y="161"/>
                    <a:pt x="256" y="162"/>
                  </a:cubicBezTo>
                  <a:close/>
                  <a:moveTo>
                    <a:pt x="254" y="153"/>
                  </a:moveTo>
                  <a:cubicBezTo>
                    <a:pt x="253" y="153"/>
                    <a:pt x="253" y="153"/>
                    <a:pt x="252" y="153"/>
                  </a:cubicBezTo>
                  <a:cubicBezTo>
                    <a:pt x="248" y="150"/>
                    <a:pt x="243" y="148"/>
                    <a:pt x="239" y="145"/>
                  </a:cubicBezTo>
                  <a:cubicBezTo>
                    <a:pt x="235" y="143"/>
                    <a:pt x="231" y="140"/>
                    <a:pt x="227" y="139"/>
                  </a:cubicBezTo>
                  <a:cubicBezTo>
                    <a:pt x="227" y="138"/>
                    <a:pt x="227" y="137"/>
                    <a:pt x="227" y="136"/>
                  </a:cubicBezTo>
                  <a:cubicBezTo>
                    <a:pt x="232" y="139"/>
                    <a:pt x="237" y="143"/>
                    <a:pt x="242" y="145"/>
                  </a:cubicBezTo>
                  <a:cubicBezTo>
                    <a:pt x="244" y="147"/>
                    <a:pt x="246" y="148"/>
                    <a:pt x="248" y="149"/>
                  </a:cubicBezTo>
                  <a:cubicBezTo>
                    <a:pt x="250" y="150"/>
                    <a:pt x="251" y="151"/>
                    <a:pt x="253" y="153"/>
                  </a:cubicBezTo>
                  <a:cubicBezTo>
                    <a:pt x="253" y="153"/>
                    <a:pt x="253" y="153"/>
                    <a:pt x="254" y="153"/>
                  </a:cubicBezTo>
                  <a:cubicBezTo>
                    <a:pt x="254" y="153"/>
                    <a:pt x="254" y="153"/>
                    <a:pt x="254" y="153"/>
                  </a:cubicBezTo>
                  <a:close/>
                  <a:moveTo>
                    <a:pt x="252" y="146"/>
                  </a:moveTo>
                  <a:cubicBezTo>
                    <a:pt x="251" y="145"/>
                    <a:pt x="250" y="145"/>
                    <a:pt x="249" y="144"/>
                  </a:cubicBezTo>
                  <a:cubicBezTo>
                    <a:pt x="248" y="144"/>
                    <a:pt x="247" y="143"/>
                    <a:pt x="247" y="143"/>
                  </a:cubicBezTo>
                  <a:cubicBezTo>
                    <a:pt x="244" y="141"/>
                    <a:pt x="242" y="140"/>
                    <a:pt x="240" y="138"/>
                  </a:cubicBezTo>
                  <a:cubicBezTo>
                    <a:pt x="236" y="136"/>
                    <a:pt x="231" y="134"/>
                    <a:pt x="227" y="132"/>
                  </a:cubicBezTo>
                  <a:cubicBezTo>
                    <a:pt x="227" y="131"/>
                    <a:pt x="227" y="130"/>
                    <a:pt x="227" y="129"/>
                  </a:cubicBezTo>
                  <a:cubicBezTo>
                    <a:pt x="230" y="132"/>
                    <a:pt x="233" y="134"/>
                    <a:pt x="236" y="136"/>
                  </a:cubicBezTo>
                  <a:cubicBezTo>
                    <a:pt x="241" y="138"/>
                    <a:pt x="245" y="140"/>
                    <a:pt x="249" y="143"/>
                  </a:cubicBezTo>
                  <a:cubicBezTo>
                    <a:pt x="249" y="144"/>
                    <a:pt x="251" y="145"/>
                    <a:pt x="252" y="145"/>
                  </a:cubicBezTo>
                  <a:cubicBezTo>
                    <a:pt x="252" y="145"/>
                    <a:pt x="252" y="145"/>
                    <a:pt x="252" y="146"/>
                  </a:cubicBezTo>
                  <a:cubicBezTo>
                    <a:pt x="252" y="146"/>
                    <a:pt x="252" y="146"/>
                    <a:pt x="252" y="146"/>
                  </a:cubicBezTo>
                  <a:close/>
                  <a:moveTo>
                    <a:pt x="237" y="123"/>
                  </a:moveTo>
                  <a:cubicBezTo>
                    <a:pt x="239" y="124"/>
                    <a:pt x="240" y="125"/>
                    <a:pt x="242" y="126"/>
                  </a:cubicBezTo>
                  <a:cubicBezTo>
                    <a:pt x="239" y="125"/>
                    <a:pt x="236" y="124"/>
                    <a:pt x="234" y="122"/>
                  </a:cubicBezTo>
                  <a:cubicBezTo>
                    <a:pt x="231" y="120"/>
                    <a:pt x="229" y="118"/>
                    <a:pt x="226" y="117"/>
                  </a:cubicBezTo>
                  <a:cubicBezTo>
                    <a:pt x="226" y="117"/>
                    <a:pt x="226" y="116"/>
                    <a:pt x="225" y="115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6"/>
                    <a:pt x="226" y="116"/>
                  </a:cubicBezTo>
                  <a:cubicBezTo>
                    <a:pt x="230" y="118"/>
                    <a:pt x="234" y="121"/>
                    <a:pt x="237" y="123"/>
                  </a:cubicBezTo>
                  <a:close/>
                  <a:moveTo>
                    <a:pt x="226" y="118"/>
                  </a:moveTo>
                  <a:cubicBezTo>
                    <a:pt x="230" y="121"/>
                    <a:pt x="233" y="124"/>
                    <a:pt x="237" y="126"/>
                  </a:cubicBezTo>
                  <a:cubicBezTo>
                    <a:pt x="241" y="128"/>
                    <a:pt x="244" y="130"/>
                    <a:pt x="248" y="133"/>
                  </a:cubicBezTo>
                  <a:cubicBezTo>
                    <a:pt x="248" y="134"/>
                    <a:pt x="248" y="134"/>
                    <a:pt x="249" y="134"/>
                  </a:cubicBezTo>
                  <a:cubicBezTo>
                    <a:pt x="248" y="134"/>
                    <a:pt x="248" y="134"/>
                    <a:pt x="247" y="133"/>
                  </a:cubicBezTo>
                  <a:cubicBezTo>
                    <a:pt x="246" y="133"/>
                    <a:pt x="245" y="132"/>
                    <a:pt x="244" y="132"/>
                  </a:cubicBezTo>
                  <a:cubicBezTo>
                    <a:pt x="242" y="130"/>
                    <a:pt x="240" y="129"/>
                    <a:pt x="238" y="128"/>
                  </a:cubicBezTo>
                  <a:cubicBezTo>
                    <a:pt x="234" y="126"/>
                    <a:pt x="230" y="124"/>
                    <a:pt x="226" y="122"/>
                  </a:cubicBezTo>
                  <a:cubicBezTo>
                    <a:pt x="226" y="121"/>
                    <a:pt x="226" y="119"/>
                    <a:pt x="226" y="118"/>
                  </a:cubicBezTo>
                  <a:close/>
                  <a:moveTo>
                    <a:pt x="227" y="123"/>
                  </a:moveTo>
                  <a:cubicBezTo>
                    <a:pt x="233" y="129"/>
                    <a:pt x="242" y="132"/>
                    <a:pt x="249" y="138"/>
                  </a:cubicBezTo>
                  <a:cubicBezTo>
                    <a:pt x="252" y="141"/>
                    <a:pt x="247" y="138"/>
                    <a:pt x="246" y="137"/>
                  </a:cubicBezTo>
                  <a:cubicBezTo>
                    <a:pt x="243" y="136"/>
                    <a:pt x="241" y="135"/>
                    <a:pt x="238" y="134"/>
                  </a:cubicBezTo>
                  <a:cubicBezTo>
                    <a:pt x="234" y="131"/>
                    <a:pt x="231" y="128"/>
                    <a:pt x="227" y="126"/>
                  </a:cubicBezTo>
                  <a:cubicBezTo>
                    <a:pt x="227" y="125"/>
                    <a:pt x="227" y="124"/>
                    <a:pt x="227" y="123"/>
                  </a:cubicBezTo>
                  <a:close/>
                  <a:moveTo>
                    <a:pt x="229" y="128"/>
                  </a:moveTo>
                  <a:cubicBezTo>
                    <a:pt x="228" y="128"/>
                    <a:pt x="227" y="128"/>
                    <a:pt x="227" y="128"/>
                  </a:cubicBezTo>
                  <a:cubicBezTo>
                    <a:pt x="227" y="127"/>
                    <a:pt x="227" y="127"/>
                    <a:pt x="227" y="127"/>
                  </a:cubicBezTo>
                  <a:cubicBezTo>
                    <a:pt x="227" y="127"/>
                    <a:pt x="228" y="128"/>
                    <a:pt x="229" y="128"/>
                  </a:cubicBezTo>
                  <a:close/>
                  <a:moveTo>
                    <a:pt x="227" y="133"/>
                  </a:moveTo>
                  <a:cubicBezTo>
                    <a:pt x="230" y="136"/>
                    <a:pt x="234" y="137"/>
                    <a:pt x="237" y="139"/>
                  </a:cubicBezTo>
                  <a:cubicBezTo>
                    <a:pt x="242" y="142"/>
                    <a:pt x="246" y="145"/>
                    <a:pt x="251" y="148"/>
                  </a:cubicBezTo>
                  <a:cubicBezTo>
                    <a:pt x="254" y="150"/>
                    <a:pt x="250" y="147"/>
                    <a:pt x="249" y="147"/>
                  </a:cubicBezTo>
                  <a:cubicBezTo>
                    <a:pt x="248" y="147"/>
                    <a:pt x="247" y="146"/>
                    <a:pt x="247" y="146"/>
                  </a:cubicBezTo>
                  <a:cubicBezTo>
                    <a:pt x="244" y="144"/>
                    <a:pt x="242" y="143"/>
                    <a:pt x="240" y="142"/>
                  </a:cubicBezTo>
                  <a:cubicBezTo>
                    <a:pt x="235" y="139"/>
                    <a:pt x="231" y="137"/>
                    <a:pt x="227" y="135"/>
                  </a:cubicBezTo>
                  <a:cubicBezTo>
                    <a:pt x="227" y="135"/>
                    <a:pt x="227" y="134"/>
                    <a:pt x="227" y="133"/>
                  </a:cubicBezTo>
                  <a:close/>
                  <a:moveTo>
                    <a:pt x="227" y="140"/>
                  </a:moveTo>
                  <a:cubicBezTo>
                    <a:pt x="233" y="146"/>
                    <a:pt x="242" y="150"/>
                    <a:pt x="249" y="154"/>
                  </a:cubicBezTo>
                  <a:cubicBezTo>
                    <a:pt x="249" y="154"/>
                    <a:pt x="249" y="154"/>
                    <a:pt x="249" y="155"/>
                  </a:cubicBezTo>
                  <a:cubicBezTo>
                    <a:pt x="248" y="154"/>
                    <a:pt x="248" y="154"/>
                    <a:pt x="247" y="153"/>
                  </a:cubicBezTo>
                  <a:cubicBezTo>
                    <a:pt x="242" y="151"/>
                    <a:pt x="237" y="148"/>
                    <a:pt x="232" y="146"/>
                  </a:cubicBezTo>
                  <a:cubicBezTo>
                    <a:pt x="231" y="145"/>
                    <a:pt x="229" y="145"/>
                    <a:pt x="228" y="144"/>
                  </a:cubicBezTo>
                  <a:cubicBezTo>
                    <a:pt x="228" y="144"/>
                    <a:pt x="228" y="144"/>
                    <a:pt x="228" y="144"/>
                  </a:cubicBezTo>
                  <a:cubicBezTo>
                    <a:pt x="227" y="144"/>
                    <a:pt x="227" y="144"/>
                    <a:pt x="227" y="143"/>
                  </a:cubicBezTo>
                  <a:cubicBezTo>
                    <a:pt x="227" y="142"/>
                    <a:pt x="227" y="141"/>
                    <a:pt x="227" y="140"/>
                  </a:cubicBezTo>
                  <a:close/>
                  <a:moveTo>
                    <a:pt x="254" y="162"/>
                  </a:moveTo>
                  <a:cubicBezTo>
                    <a:pt x="253" y="161"/>
                    <a:pt x="252" y="160"/>
                    <a:pt x="251" y="160"/>
                  </a:cubicBezTo>
                  <a:cubicBezTo>
                    <a:pt x="248" y="158"/>
                    <a:pt x="246" y="157"/>
                    <a:pt x="243" y="155"/>
                  </a:cubicBezTo>
                  <a:cubicBezTo>
                    <a:pt x="237" y="152"/>
                    <a:pt x="232" y="149"/>
                    <a:pt x="227" y="146"/>
                  </a:cubicBezTo>
                  <a:cubicBezTo>
                    <a:pt x="227" y="146"/>
                    <a:pt x="227" y="145"/>
                    <a:pt x="227" y="144"/>
                  </a:cubicBezTo>
                  <a:cubicBezTo>
                    <a:pt x="227" y="144"/>
                    <a:pt x="227" y="144"/>
                    <a:pt x="227" y="145"/>
                  </a:cubicBezTo>
                  <a:cubicBezTo>
                    <a:pt x="227" y="145"/>
                    <a:pt x="227" y="145"/>
                    <a:pt x="227" y="145"/>
                  </a:cubicBezTo>
                  <a:cubicBezTo>
                    <a:pt x="229" y="146"/>
                    <a:pt x="230" y="147"/>
                    <a:pt x="232" y="147"/>
                  </a:cubicBezTo>
                  <a:cubicBezTo>
                    <a:pt x="234" y="149"/>
                    <a:pt x="237" y="151"/>
                    <a:pt x="239" y="152"/>
                  </a:cubicBezTo>
                  <a:cubicBezTo>
                    <a:pt x="243" y="155"/>
                    <a:pt x="248" y="157"/>
                    <a:pt x="252" y="159"/>
                  </a:cubicBezTo>
                  <a:cubicBezTo>
                    <a:pt x="250" y="159"/>
                    <a:pt x="256" y="163"/>
                    <a:pt x="254" y="162"/>
                  </a:cubicBezTo>
                  <a:close/>
                  <a:moveTo>
                    <a:pt x="227" y="147"/>
                  </a:moveTo>
                  <a:cubicBezTo>
                    <a:pt x="232" y="152"/>
                    <a:pt x="240" y="156"/>
                    <a:pt x="246" y="160"/>
                  </a:cubicBezTo>
                  <a:cubicBezTo>
                    <a:pt x="249" y="161"/>
                    <a:pt x="251" y="163"/>
                    <a:pt x="253" y="164"/>
                  </a:cubicBezTo>
                  <a:cubicBezTo>
                    <a:pt x="254" y="165"/>
                    <a:pt x="259" y="168"/>
                    <a:pt x="255" y="166"/>
                  </a:cubicBezTo>
                  <a:cubicBezTo>
                    <a:pt x="251" y="164"/>
                    <a:pt x="247" y="161"/>
                    <a:pt x="243" y="159"/>
                  </a:cubicBezTo>
                  <a:cubicBezTo>
                    <a:pt x="240" y="157"/>
                    <a:pt x="236" y="155"/>
                    <a:pt x="233" y="153"/>
                  </a:cubicBezTo>
                  <a:cubicBezTo>
                    <a:pt x="231" y="151"/>
                    <a:pt x="229" y="150"/>
                    <a:pt x="227" y="149"/>
                  </a:cubicBezTo>
                  <a:cubicBezTo>
                    <a:pt x="227" y="148"/>
                    <a:pt x="227" y="148"/>
                    <a:pt x="227" y="147"/>
                  </a:cubicBezTo>
                  <a:close/>
                  <a:moveTo>
                    <a:pt x="246" y="163"/>
                  </a:moveTo>
                  <a:cubicBezTo>
                    <a:pt x="250" y="165"/>
                    <a:pt x="254" y="167"/>
                    <a:pt x="257" y="170"/>
                  </a:cubicBezTo>
                  <a:cubicBezTo>
                    <a:pt x="256" y="169"/>
                    <a:pt x="252" y="168"/>
                    <a:pt x="250" y="167"/>
                  </a:cubicBezTo>
                  <a:cubicBezTo>
                    <a:pt x="248" y="166"/>
                    <a:pt x="246" y="165"/>
                    <a:pt x="245" y="163"/>
                  </a:cubicBezTo>
                  <a:cubicBezTo>
                    <a:pt x="242" y="161"/>
                    <a:pt x="238" y="159"/>
                    <a:pt x="235" y="157"/>
                  </a:cubicBezTo>
                  <a:cubicBezTo>
                    <a:pt x="232" y="155"/>
                    <a:pt x="229" y="153"/>
                    <a:pt x="226" y="151"/>
                  </a:cubicBezTo>
                  <a:cubicBezTo>
                    <a:pt x="226" y="151"/>
                    <a:pt x="226" y="150"/>
                    <a:pt x="226" y="150"/>
                  </a:cubicBezTo>
                  <a:cubicBezTo>
                    <a:pt x="228" y="151"/>
                    <a:pt x="230" y="152"/>
                    <a:pt x="232" y="153"/>
                  </a:cubicBezTo>
                  <a:cubicBezTo>
                    <a:pt x="233" y="154"/>
                    <a:pt x="233" y="154"/>
                    <a:pt x="234" y="154"/>
                  </a:cubicBezTo>
                  <a:cubicBezTo>
                    <a:pt x="238" y="157"/>
                    <a:pt x="242" y="160"/>
                    <a:pt x="246" y="163"/>
                  </a:cubicBezTo>
                  <a:close/>
                  <a:moveTo>
                    <a:pt x="224" y="110"/>
                  </a:moveTo>
                  <a:cubicBezTo>
                    <a:pt x="231" y="114"/>
                    <a:pt x="238" y="118"/>
                    <a:pt x="243" y="122"/>
                  </a:cubicBezTo>
                  <a:cubicBezTo>
                    <a:pt x="244" y="123"/>
                    <a:pt x="245" y="124"/>
                    <a:pt x="246" y="124"/>
                  </a:cubicBezTo>
                  <a:cubicBezTo>
                    <a:pt x="245" y="124"/>
                    <a:pt x="244" y="123"/>
                    <a:pt x="243" y="123"/>
                  </a:cubicBezTo>
                  <a:cubicBezTo>
                    <a:pt x="241" y="122"/>
                    <a:pt x="239" y="121"/>
                    <a:pt x="237" y="120"/>
                  </a:cubicBezTo>
                  <a:cubicBezTo>
                    <a:pt x="233" y="118"/>
                    <a:pt x="229" y="116"/>
                    <a:pt x="225" y="114"/>
                  </a:cubicBezTo>
                  <a:cubicBezTo>
                    <a:pt x="225" y="113"/>
                    <a:pt x="225" y="113"/>
                    <a:pt x="225" y="112"/>
                  </a:cubicBezTo>
                  <a:cubicBezTo>
                    <a:pt x="225" y="112"/>
                    <a:pt x="225" y="111"/>
                    <a:pt x="224" y="110"/>
                  </a:cubicBezTo>
                  <a:close/>
                  <a:moveTo>
                    <a:pt x="224" y="106"/>
                  </a:moveTo>
                  <a:cubicBezTo>
                    <a:pt x="228" y="109"/>
                    <a:pt x="231" y="111"/>
                    <a:pt x="235" y="114"/>
                  </a:cubicBezTo>
                  <a:cubicBezTo>
                    <a:pt x="238" y="115"/>
                    <a:pt x="241" y="117"/>
                    <a:pt x="244" y="119"/>
                  </a:cubicBezTo>
                  <a:cubicBezTo>
                    <a:pt x="244" y="119"/>
                    <a:pt x="244" y="119"/>
                    <a:pt x="244" y="119"/>
                  </a:cubicBezTo>
                  <a:cubicBezTo>
                    <a:pt x="242" y="117"/>
                    <a:pt x="239" y="116"/>
                    <a:pt x="236" y="115"/>
                  </a:cubicBezTo>
                  <a:cubicBezTo>
                    <a:pt x="232" y="113"/>
                    <a:pt x="228" y="111"/>
                    <a:pt x="224" y="109"/>
                  </a:cubicBezTo>
                  <a:cubicBezTo>
                    <a:pt x="224" y="108"/>
                    <a:pt x="224" y="107"/>
                    <a:pt x="224" y="106"/>
                  </a:cubicBezTo>
                  <a:close/>
                  <a:moveTo>
                    <a:pt x="244" y="118"/>
                  </a:moveTo>
                  <a:cubicBezTo>
                    <a:pt x="242" y="117"/>
                    <a:pt x="240" y="116"/>
                    <a:pt x="239" y="115"/>
                  </a:cubicBezTo>
                  <a:cubicBezTo>
                    <a:pt x="235" y="113"/>
                    <a:pt x="231" y="110"/>
                    <a:pt x="227" y="108"/>
                  </a:cubicBezTo>
                  <a:cubicBezTo>
                    <a:pt x="228" y="108"/>
                    <a:pt x="228" y="108"/>
                    <a:pt x="228" y="108"/>
                  </a:cubicBezTo>
                  <a:cubicBezTo>
                    <a:pt x="230" y="109"/>
                    <a:pt x="232" y="110"/>
                    <a:pt x="234" y="111"/>
                  </a:cubicBezTo>
                  <a:cubicBezTo>
                    <a:pt x="237" y="112"/>
                    <a:pt x="240" y="114"/>
                    <a:pt x="243" y="115"/>
                  </a:cubicBezTo>
                  <a:cubicBezTo>
                    <a:pt x="243" y="116"/>
                    <a:pt x="244" y="117"/>
                    <a:pt x="244" y="118"/>
                  </a:cubicBezTo>
                  <a:close/>
                  <a:moveTo>
                    <a:pt x="222" y="102"/>
                  </a:moveTo>
                  <a:cubicBezTo>
                    <a:pt x="228" y="107"/>
                    <a:pt x="235" y="109"/>
                    <a:pt x="241" y="113"/>
                  </a:cubicBezTo>
                  <a:cubicBezTo>
                    <a:pt x="241" y="113"/>
                    <a:pt x="242" y="114"/>
                    <a:pt x="243" y="114"/>
                  </a:cubicBezTo>
                  <a:cubicBezTo>
                    <a:pt x="243" y="114"/>
                    <a:pt x="243" y="114"/>
                    <a:pt x="243" y="115"/>
                  </a:cubicBezTo>
                  <a:cubicBezTo>
                    <a:pt x="243" y="114"/>
                    <a:pt x="242" y="114"/>
                    <a:pt x="242" y="114"/>
                  </a:cubicBezTo>
                  <a:cubicBezTo>
                    <a:pt x="241" y="114"/>
                    <a:pt x="239" y="113"/>
                    <a:pt x="238" y="112"/>
                  </a:cubicBezTo>
                  <a:cubicBezTo>
                    <a:pt x="236" y="111"/>
                    <a:pt x="234" y="110"/>
                    <a:pt x="233" y="109"/>
                  </a:cubicBezTo>
                  <a:cubicBezTo>
                    <a:pt x="230" y="108"/>
                    <a:pt x="226" y="107"/>
                    <a:pt x="223" y="105"/>
                  </a:cubicBezTo>
                  <a:cubicBezTo>
                    <a:pt x="223" y="104"/>
                    <a:pt x="223" y="103"/>
                    <a:pt x="222" y="102"/>
                  </a:cubicBezTo>
                  <a:close/>
                  <a:moveTo>
                    <a:pt x="221" y="97"/>
                  </a:moveTo>
                  <a:cubicBezTo>
                    <a:pt x="225" y="101"/>
                    <a:pt x="231" y="104"/>
                    <a:pt x="236" y="106"/>
                  </a:cubicBezTo>
                  <a:cubicBezTo>
                    <a:pt x="236" y="106"/>
                    <a:pt x="243" y="110"/>
                    <a:pt x="239" y="108"/>
                  </a:cubicBezTo>
                  <a:cubicBezTo>
                    <a:pt x="236" y="107"/>
                    <a:pt x="234" y="106"/>
                    <a:pt x="231" y="105"/>
                  </a:cubicBezTo>
                  <a:cubicBezTo>
                    <a:pt x="228" y="104"/>
                    <a:pt x="225" y="102"/>
                    <a:pt x="222" y="101"/>
                  </a:cubicBezTo>
                  <a:cubicBezTo>
                    <a:pt x="221" y="100"/>
                    <a:pt x="221" y="99"/>
                    <a:pt x="221" y="97"/>
                  </a:cubicBezTo>
                  <a:close/>
                  <a:moveTo>
                    <a:pt x="219" y="93"/>
                  </a:moveTo>
                  <a:cubicBezTo>
                    <a:pt x="224" y="98"/>
                    <a:pt x="231" y="100"/>
                    <a:pt x="237" y="103"/>
                  </a:cubicBezTo>
                  <a:cubicBezTo>
                    <a:pt x="237" y="104"/>
                    <a:pt x="238" y="104"/>
                    <a:pt x="239" y="104"/>
                  </a:cubicBezTo>
                  <a:cubicBezTo>
                    <a:pt x="238" y="104"/>
                    <a:pt x="237" y="104"/>
                    <a:pt x="236" y="103"/>
                  </a:cubicBezTo>
                  <a:cubicBezTo>
                    <a:pt x="234" y="102"/>
                    <a:pt x="232" y="101"/>
                    <a:pt x="230" y="100"/>
                  </a:cubicBezTo>
                  <a:cubicBezTo>
                    <a:pt x="227" y="98"/>
                    <a:pt x="223" y="97"/>
                    <a:pt x="220" y="95"/>
                  </a:cubicBezTo>
                  <a:cubicBezTo>
                    <a:pt x="220" y="95"/>
                    <a:pt x="219" y="94"/>
                    <a:pt x="219" y="93"/>
                  </a:cubicBezTo>
                  <a:close/>
                  <a:moveTo>
                    <a:pt x="217" y="89"/>
                  </a:moveTo>
                  <a:cubicBezTo>
                    <a:pt x="223" y="94"/>
                    <a:pt x="230" y="95"/>
                    <a:pt x="237" y="100"/>
                  </a:cubicBezTo>
                  <a:cubicBezTo>
                    <a:pt x="242" y="103"/>
                    <a:pt x="234" y="99"/>
                    <a:pt x="233" y="98"/>
                  </a:cubicBezTo>
                  <a:cubicBezTo>
                    <a:pt x="231" y="97"/>
                    <a:pt x="229" y="96"/>
                    <a:pt x="227" y="96"/>
                  </a:cubicBezTo>
                  <a:cubicBezTo>
                    <a:pt x="224" y="94"/>
                    <a:pt x="221" y="93"/>
                    <a:pt x="218" y="91"/>
                  </a:cubicBezTo>
                  <a:cubicBezTo>
                    <a:pt x="218" y="90"/>
                    <a:pt x="217" y="89"/>
                    <a:pt x="217" y="89"/>
                  </a:cubicBezTo>
                  <a:close/>
                  <a:moveTo>
                    <a:pt x="238" y="100"/>
                  </a:moveTo>
                  <a:cubicBezTo>
                    <a:pt x="233" y="95"/>
                    <a:pt x="225" y="94"/>
                    <a:pt x="219" y="90"/>
                  </a:cubicBezTo>
                  <a:cubicBezTo>
                    <a:pt x="214" y="86"/>
                    <a:pt x="220" y="90"/>
                    <a:pt x="221" y="90"/>
                  </a:cubicBezTo>
                  <a:cubicBezTo>
                    <a:pt x="223" y="91"/>
                    <a:pt x="225" y="92"/>
                    <a:pt x="227" y="93"/>
                  </a:cubicBezTo>
                  <a:cubicBezTo>
                    <a:pt x="230" y="95"/>
                    <a:pt x="234" y="97"/>
                    <a:pt x="238" y="98"/>
                  </a:cubicBezTo>
                  <a:cubicBezTo>
                    <a:pt x="238" y="99"/>
                    <a:pt x="238" y="99"/>
                    <a:pt x="238" y="100"/>
                  </a:cubicBezTo>
                  <a:close/>
                  <a:moveTo>
                    <a:pt x="214" y="84"/>
                  </a:moveTo>
                  <a:cubicBezTo>
                    <a:pt x="221" y="88"/>
                    <a:pt x="229" y="91"/>
                    <a:pt x="236" y="96"/>
                  </a:cubicBezTo>
                  <a:cubicBezTo>
                    <a:pt x="239" y="99"/>
                    <a:pt x="235" y="96"/>
                    <a:pt x="234" y="96"/>
                  </a:cubicBezTo>
                  <a:cubicBezTo>
                    <a:pt x="232" y="95"/>
                    <a:pt x="230" y="94"/>
                    <a:pt x="227" y="93"/>
                  </a:cubicBezTo>
                  <a:cubicBezTo>
                    <a:pt x="224" y="91"/>
                    <a:pt x="220" y="89"/>
                    <a:pt x="216" y="87"/>
                  </a:cubicBezTo>
                  <a:cubicBezTo>
                    <a:pt x="216" y="87"/>
                    <a:pt x="216" y="87"/>
                    <a:pt x="216" y="87"/>
                  </a:cubicBezTo>
                  <a:cubicBezTo>
                    <a:pt x="215" y="86"/>
                    <a:pt x="215" y="85"/>
                    <a:pt x="214" y="84"/>
                  </a:cubicBezTo>
                  <a:close/>
                  <a:moveTo>
                    <a:pt x="211" y="79"/>
                  </a:moveTo>
                  <a:cubicBezTo>
                    <a:pt x="219" y="84"/>
                    <a:pt x="228" y="88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3" y="91"/>
                    <a:pt x="227" y="88"/>
                    <a:pt x="223" y="86"/>
                  </a:cubicBezTo>
                  <a:cubicBezTo>
                    <a:pt x="219" y="85"/>
                    <a:pt x="216" y="83"/>
                    <a:pt x="213" y="82"/>
                  </a:cubicBezTo>
                  <a:cubicBezTo>
                    <a:pt x="212" y="81"/>
                    <a:pt x="212" y="80"/>
                    <a:pt x="211" y="79"/>
                  </a:cubicBezTo>
                  <a:close/>
                  <a:moveTo>
                    <a:pt x="206" y="72"/>
                  </a:moveTo>
                  <a:cubicBezTo>
                    <a:pt x="213" y="77"/>
                    <a:pt x="222" y="81"/>
                    <a:pt x="230" y="84"/>
                  </a:cubicBezTo>
                  <a:cubicBezTo>
                    <a:pt x="230" y="84"/>
                    <a:pt x="232" y="85"/>
                    <a:pt x="233" y="86"/>
                  </a:cubicBezTo>
                  <a:cubicBezTo>
                    <a:pt x="233" y="86"/>
                    <a:pt x="233" y="86"/>
                    <a:pt x="233" y="86"/>
                  </a:cubicBezTo>
                  <a:cubicBezTo>
                    <a:pt x="233" y="86"/>
                    <a:pt x="232" y="86"/>
                    <a:pt x="232" y="86"/>
                  </a:cubicBezTo>
                  <a:cubicBezTo>
                    <a:pt x="231" y="85"/>
                    <a:pt x="230" y="85"/>
                    <a:pt x="229" y="84"/>
                  </a:cubicBezTo>
                  <a:cubicBezTo>
                    <a:pt x="226" y="83"/>
                    <a:pt x="223" y="82"/>
                    <a:pt x="221" y="81"/>
                  </a:cubicBezTo>
                  <a:cubicBezTo>
                    <a:pt x="217" y="79"/>
                    <a:pt x="213" y="77"/>
                    <a:pt x="209" y="76"/>
                  </a:cubicBezTo>
                  <a:cubicBezTo>
                    <a:pt x="208" y="75"/>
                    <a:pt x="207" y="73"/>
                    <a:pt x="206" y="72"/>
                  </a:cubicBezTo>
                  <a:close/>
                  <a:moveTo>
                    <a:pt x="221" y="80"/>
                  </a:moveTo>
                  <a:cubicBezTo>
                    <a:pt x="220" y="79"/>
                    <a:pt x="218" y="78"/>
                    <a:pt x="216" y="77"/>
                  </a:cubicBezTo>
                  <a:cubicBezTo>
                    <a:pt x="216" y="77"/>
                    <a:pt x="217" y="78"/>
                    <a:pt x="218" y="78"/>
                  </a:cubicBezTo>
                  <a:cubicBezTo>
                    <a:pt x="220" y="79"/>
                    <a:pt x="223" y="81"/>
                    <a:pt x="226" y="82"/>
                  </a:cubicBezTo>
                  <a:cubicBezTo>
                    <a:pt x="224" y="81"/>
                    <a:pt x="223" y="81"/>
                    <a:pt x="221" y="80"/>
                  </a:cubicBezTo>
                  <a:close/>
                  <a:moveTo>
                    <a:pt x="236" y="92"/>
                  </a:moveTo>
                  <a:cubicBezTo>
                    <a:pt x="227" y="87"/>
                    <a:pt x="218" y="82"/>
                    <a:pt x="210" y="77"/>
                  </a:cubicBezTo>
                  <a:cubicBezTo>
                    <a:pt x="210" y="77"/>
                    <a:pt x="210" y="77"/>
                    <a:pt x="210" y="77"/>
                  </a:cubicBezTo>
                  <a:cubicBezTo>
                    <a:pt x="213" y="79"/>
                    <a:pt x="219" y="81"/>
                    <a:pt x="223" y="83"/>
                  </a:cubicBezTo>
                  <a:cubicBezTo>
                    <a:pt x="226" y="84"/>
                    <a:pt x="230" y="86"/>
                    <a:pt x="233" y="87"/>
                  </a:cubicBezTo>
                  <a:cubicBezTo>
                    <a:pt x="234" y="88"/>
                    <a:pt x="235" y="90"/>
                    <a:pt x="236" y="92"/>
                  </a:cubicBezTo>
                  <a:close/>
                  <a:moveTo>
                    <a:pt x="237" y="96"/>
                  </a:moveTo>
                  <a:cubicBezTo>
                    <a:pt x="229" y="91"/>
                    <a:pt x="221" y="88"/>
                    <a:pt x="213" y="83"/>
                  </a:cubicBezTo>
                  <a:cubicBezTo>
                    <a:pt x="213" y="83"/>
                    <a:pt x="213" y="83"/>
                    <a:pt x="213" y="83"/>
                  </a:cubicBezTo>
                  <a:cubicBezTo>
                    <a:pt x="216" y="84"/>
                    <a:pt x="222" y="87"/>
                    <a:pt x="225" y="88"/>
                  </a:cubicBezTo>
                  <a:cubicBezTo>
                    <a:pt x="229" y="90"/>
                    <a:pt x="233" y="92"/>
                    <a:pt x="236" y="93"/>
                  </a:cubicBezTo>
                  <a:cubicBezTo>
                    <a:pt x="236" y="94"/>
                    <a:pt x="237" y="95"/>
                    <a:pt x="237" y="96"/>
                  </a:cubicBezTo>
                  <a:close/>
                  <a:moveTo>
                    <a:pt x="240" y="104"/>
                  </a:moveTo>
                  <a:cubicBezTo>
                    <a:pt x="236" y="102"/>
                    <a:pt x="232" y="100"/>
                    <a:pt x="228" y="98"/>
                  </a:cubicBezTo>
                  <a:cubicBezTo>
                    <a:pt x="225" y="96"/>
                    <a:pt x="221" y="95"/>
                    <a:pt x="218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21" y="94"/>
                    <a:pt x="225" y="95"/>
                    <a:pt x="228" y="97"/>
                  </a:cubicBezTo>
                  <a:cubicBezTo>
                    <a:pt x="232" y="99"/>
                    <a:pt x="235" y="101"/>
                    <a:pt x="239" y="102"/>
                  </a:cubicBezTo>
                  <a:cubicBezTo>
                    <a:pt x="239" y="103"/>
                    <a:pt x="239" y="103"/>
                    <a:pt x="240" y="104"/>
                  </a:cubicBezTo>
                  <a:close/>
                  <a:moveTo>
                    <a:pt x="241" y="107"/>
                  </a:moveTo>
                  <a:cubicBezTo>
                    <a:pt x="234" y="104"/>
                    <a:pt x="227" y="102"/>
                    <a:pt x="221" y="97"/>
                  </a:cubicBezTo>
                  <a:cubicBezTo>
                    <a:pt x="219" y="95"/>
                    <a:pt x="224" y="98"/>
                    <a:pt x="225" y="99"/>
                  </a:cubicBezTo>
                  <a:cubicBezTo>
                    <a:pt x="227" y="99"/>
                    <a:pt x="229" y="100"/>
                    <a:pt x="231" y="101"/>
                  </a:cubicBezTo>
                  <a:cubicBezTo>
                    <a:pt x="234" y="103"/>
                    <a:pt x="237" y="104"/>
                    <a:pt x="240" y="106"/>
                  </a:cubicBezTo>
                  <a:cubicBezTo>
                    <a:pt x="240" y="106"/>
                    <a:pt x="240" y="107"/>
                    <a:pt x="241" y="107"/>
                  </a:cubicBezTo>
                  <a:close/>
                  <a:moveTo>
                    <a:pt x="242" y="113"/>
                  </a:moveTo>
                  <a:cubicBezTo>
                    <a:pt x="240" y="111"/>
                    <a:pt x="237" y="109"/>
                    <a:pt x="234" y="108"/>
                  </a:cubicBezTo>
                  <a:cubicBezTo>
                    <a:pt x="231" y="106"/>
                    <a:pt x="226" y="105"/>
                    <a:pt x="223" y="102"/>
                  </a:cubicBezTo>
                  <a:cubicBezTo>
                    <a:pt x="221" y="100"/>
                    <a:pt x="225" y="103"/>
                    <a:pt x="225" y="103"/>
                  </a:cubicBezTo>
                  <a:cubicBezTo>
                    <a:pt x="226" y="104"/>
                    <a:pt x="226" y="104"/>
                    <a:pt x="227" y="104"/>
                  </a:cubicBezTo>
                  <a:cubicBezTo>
                    <a:pt x="229" y="105"/>
                    <a:pt x="232" y="106"/>
                    <a:pt x="234" y="107"/>
                  </a:cubicBezTo>
                  <a:cubicBezTo>
                    <a:pt x="236" y="108"/>
                    <a:pt x="239" y="109"/>
                    <a:pt x="241" y="109"/>
                  </a:cubicBezTo>
                  <a:cubicBezTo>
                    <a:pt x="242" y="111"/>
                    <a:pt x="242" y="112"/>
                    <a:pt x="242" y="113"/>
                  </a:cubicBezTo>
                  <a:close/>
                  <a:moveTo>
                    <a:pt x="245" y="123"/>
                  </a:moveTo>
                  <a:cubicBezTo>
                    <a:pt x="241" y="120"/>
                    <a:pt x="236" y="117"/>
                    <a:pt x="232" y="114"/>
                  </a:cubicBezTo>
                  <a:cubicBezTo>
                    <a:pt x="232" y="114"/>
                    <a:pt x="233" y="114"/>
                    <a:pt x="233" y="115"/>
                  </a:cubicBezTo>
                  <a:cubicBezTo>
                    <a:pt x="237" y="116"/>
                    <a:pt x="241" y="118"/>
                    <a:pt x="245" y="120"/>
                  </a:cubicBezTo>
                  <a:cubicBezTo>
                    <a:pt x="245" y="121"/>
                    <a:pt x="245" y="122"/>
                    <a:pt x="245" y="123"/>
                  </a:cubicBezTo>
                  <a:close/>
                  <a:moveTo>
                    <a:pt x="247" y="129"/>
                  </a:moveTo>
                  <a:cubicBezTo>
                    <a:pt x="244" y="127"/>
                    <a:pt x="241" y="125"/>
                    <a:pt x="238" y="123"/>
                  </a:cubicBezTo>
                  <a:cubicBezTo>
                    <a:pt x="235" y="121"/>
                    <a:pt x="232" y="119"/>
                    <a:pt x="229" y="117"/>
                  </a:cubicBezTo>
                  <a:cubicBezTo>
                    <a:pt x="230" y="117"/>
                    <a:pt x="230" y="117"/>
                    <a:pt x="231" y="117"/>
                  </a:cubicBezTo>
                  <a:cubicBezTo>
                    <a:pt x="233" y="118"/>
                    <a:pt x="235" y="119"/>
                    <a:pt x="237" y="120"/>
                  </a:cubicBezTo>
                  <a:cubicBezTo>
                    <a:pt x="240" y="122"/>
                    <a:pt x="243" y="124"/>
                    <a:pt x="246" y="125"/>
                  </a:cubicBezTo>
                  <a:cubicBezTo>
                    <a:pt x="246" y="126"/>
                    <a:pt x="247" y="128"/>
                    <a:pt x="247" y="129"/>
                  </a:cubicBezTo>
                  <a:close/>
                  <a:moveTo>
                    <a:pt x="248" y="133"/>
                  </a:moveTo>
                  <a:cubicBezTo>
                    <a:pt x="246" y="131"/>
                    <a:pt x="245" y="129"/>
                    <a:pt x="242" y="128"/>
                  </a:cubicBezTo>
                  <a:cubicBezTo>
                    <a:pt x="237" y="126"/>
                    <a:pt x="233" y="123"/>
                    <a:pt x="230" y="120"/>
                  </a:cubicBezTo>
                  <a:cubicBezTo>
                    <a:pt x="229" y="120"/>
                    <a:pt x="225" y="117"/>
                    <a:pt x="228" y="119"/>
                  </a:cubicBezTo>
                  <a:cubicBezTo>
                    <a:pt x="229" y="119"/>
                    <a:pt x="229" y="120"/>
                    <a:pt x="230" y="120"/>
                  </a:cubicBezTo>
                  <a:cubicBezTo>
                    <a:pt x="232" y="121"/>
                    <a:pt x="233" y="122"/>
                    <a:pt x="235" y="123"/>
                  </a:cubicBezTo>
                  <a:cubicBezTo>
                    <a:pt x="239" y="126"/>
                    <a:pt x="243" y="128"/>
                    <a:pt x="247" y="130"/>
                  </a:cubicBezTo>
                  <a:cubicBezTo>
                    <a:pt x="248" y="131"/>
                    <a:pt x="248" y="132"/>
                    <a:pt x="248" y="133"/>
                  </a:cubicBezTo>
                  <a:close/>
                  <a:moveTo>
                    <a:pt x="250" y="139"/>
                  </a:moveTo>
                  <a:cubicBezTo>
                    <a:pt x="244" y="133"/>
                    <a:pt x="236" y="130"/>
                    <a:pt x="229" y="125"/>
                  </a:cubicBezTo>
                  <a:cubicBezTo>
                    <a:pt x="230" y="125"/>
                    <a:pt x="227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8" y="123"/>
                    <a:pt x="229" y="124"/>
                    <a:pt x="230" y="124"/>
                  </a:cubicBezTo>
                  <a:cubicBezTo>
                    <a:pt x="232" y="125"/>
                    <a:pt x="234" y="127"/>
                    <a:pt x="236" y="128"/>
                  </a:cubicBezTo>
                  <a:cubicBezTo>
                    <a:pt x="240" y="130"/>
                    <a:pt x="244" y="133"/>
                    <a:pt x="249" y="135"/>
                  </a:cubicBezTo>
                  <a:cubicBezTo>
                    <a:pt x="249" y="136"/>
                    <a:pt x="249" y="137"/>
                    <a:pt x="250" y="139"/>
                  </a:cubicBezTo>
                  <a:close/>
                  <a:moveTo>
                    <a:pt x="250" y="141"/>
                  </a:moveTo>
                  <a:cubicBezTo>
                    <a:pt x="250" y="141"/>
                    <a:pt x="250" y="141"/>
                    <a:pt x="250" y="140"/>
                  </a:cubicBezTo>
                  <a:cubicBezTo>
                    <a:pt x="250" y="140"/>
                    <a:pt x="250" y="140"/>
                    <a:pt x="250" y="141"/>
                  </a:cubicBezTo>
                  <a:cubicBezTo>
                    <a:pt x="250" y="141"/>
                    <a:pt x="250" y="141"/>
                    <a:pt x="250" y="141"/>
                  </a:cubicBezTo>
                  <a:close/>
                  <a:moveTo>
                    <a:pt x="251" y="144"/>
                  </a:moveTo>
                  <a:cubicBezTo>
                    <a:pt x="248" y="142"/>
                    <a:pt x="244" y="139"/>
                    <a:pt x="241" y="137"/>
                  </a:cubicBezTo>
                  <a:cubicBezTo>
                    <a:pt x="236" y="135"/>
                    <a:pt x="231" y="133"/>
                    <a:pt x="227" y="129"/>
                  </a:cubicBezTo>
                  <a:cubicBezTo>
                    <a:pt x="227" y="129"/>
                    <a:pt x="231" y="130"/>
                    <a:pt x="232" y="131"/>
                  </a:cubicBezTo>
                  <a:cubicBezTo>
                    <a:pt x="233" y="131"/>
                    <a:pt x="233" y="132"/>
                    <a:pt x="234" y="132"/>
                  </a:cubicBezTo>
                  <a:cubicBezTo>
                    <a:pt x="236" y="134"/>
                    <a:pt x="238" y="135"/>
                    <a:pt x="240" y="136"/>
                  </a:cubicBezTo>
                  <a:cubicBezTo>
                    <a:pt x="244" y="137"/>
                    <a:pt x="247" y="140"/>
                    <a:pt x="251" y="142"/>
                  </a:cubicBezTo>
                  <a:cubicBezTo>
                    <a:pt x="251" y="143"/>
                    <a:pt x="251" y="144"/>
                    <a:pt x="251" y="144"/>
                  </a:cubicBezTo>
                  <a:close/>
                  <a:moveTo>
                    <a:pt x="252" y="148"/>
                  </a:moveTo>
                  <a:cubicBezTo>
                    <a:pt x="249" y="146"/>
                    <a:pt x="245" y="144"/>
                    <a:pt x="242" y="141"/>
                  </a:cubicBezTo>
                  <a:cubicBezTo>
                    <a:pt x="240" y="140"/>
                    <a:pt x="237" y="138"/>
                    <a:pt x="235" y="137"/>
                  </a:cubicBezTo>
                  <a:cubicBezTo>
                    <a:pt x="233" y="136"/>
                    <a:pt x="230" y="135"/>
                    <a:pt x="228" y="133"/>
                  </a:cubicBezTo>
                  <a:cubicBezTo>
                    <a:pt x="226" y="132"/>
                    <a:pt x="231" y="134"/>
                    <a:pt x="231" y="134"/>
                  </a:cubicBezTo>
                  <a:cubicBezTo>
                    <a:pt x="232" y="135"/>
                    <a:pt x="233" y="135"/>
                    <a:pt x="234" y="136"/>
                  </a:cubicBezTo>
                  <a:cubicBezTo>
                    <a:pt x="236" y="137"/>
                    <a:pt x="239" y="138"/>
                    <a:pt x="241" y="140"/>
                  </a:cubicBezTo>
                  <a:cubicBezTo>
                    <a:pt x="244" y="142"/>
                    <a:pt x="248" y="145"/>
                    <a:pt x="252" y="146"/>
                  </a:cubicBezTo>
                  <a:cubicBezTo>
                    <a:pt x="252" y="147"/>
                    <a:pt x="252" y="147"/>
                    <a:pt x="252" y="148"/>
                  </a:cubicBezTo>
                  <a:close/>
                  <a:moveTo>
                    <a:pt x="253" y="152"/>
                  </a:moveTo>
                  <a:cubicBezTo>
                    <a:pt x="251" y="150"/>
                    <a:pt x="248" y="148"/>
                    <a:pt x="245" y="146"/>
                  </a:cubicBezTo>
                  <a:cubicBezTo>
                    <a:pt x="240" y="144"/>
                    <a:pt x="236" y="141"/>
                    <a:pt x="231" y="138"/>
                  </a:cubicBezTo>
                  <a:cubicBezTo>
                    <a:pt x="231" y="138"/>
                    <a:pt x="232" y="138"/>
                    <a:pt x="232" y="138"/>
                  </a:cubicBezTo>
                  <a:cubicBezTo>
                    <a:pt x="235" y="139"/>
                    <a:pt x="237" y="141"/>
                    <a:pt x="239" y="142"/>
                  </a:cubicBezTo>
                  <a:cubicBezTo>
                    <a:pt x="244" y="145"/>
                    <a:pt x="248" y="147"/>
                    <a:pt x="253" y="149"/>
                  </a:cubicBezTo>
                  <a:cubicBezTo>
                    <a:pt x="253" y="150"/>
                    <a:pt x="253" y="151"/>
                    <a:pt x="253" y="152"/>
                  </a:cubicBezTo>
                  <a:close/>
                  <a:moveTo>
                    <a:pt x="254" y="157"/>
                  </a:moveTo>
                  <a:cubicBezTo>
                    <a:pt x="250" y="155"/>
                    <a:pt x="246" y="151"/>
                    <a:pt x="242" y="149"/>
                  </a:cubicBezTo>
                  <a:cubicBezTo>
                    <a:pt x="237" y="147"/>
                    <a:pt x="232" y="144"/>
                    <a:pt x="228" y="140"/>
                  </a:cubicBezTo>
                  <a:cubicBezTo>
                    <a:pt x="226" y="138"/>
                    <a:pt x="230" y="141"/>
                    <a:pt x="230" y="141"/>
                  </a:cubicBezTo>
                  <a:cubicBezTo>
                    <a:pt x="232" y="142"/>
                    <a:pt x="233" y="143"/>
                    <a:pt x="234" y="144"/>
                  </a:cubicBezTo>
                  <a:cubicBezTo>
                    <a:pt x="237" y="145"/>
                    <a:pt x="239" y="146"/>
                    <a:pt x="241" y="147"/>
                  </a:cubicBezTo>
                  <a:cubicBezTo>
                    <a:pt x="245" y="149"/>
                    <a:pt x="249" y="152"/>
                    <a:pt x="254" y="154"/>
                  </a:cubicBezTo>
                  <a:cubicBezTo>
                    <a:pt x="254" y="155"/>
                    <a:pt x="254" y="156"/>
                    <a:pt x="254" y="157"/>
                  </a:cubicBezTo>
                  <a:close/>
                  <a:moveTo>
                    <a:pt x="256" y="166"/>
                  </a:moveTo>
                  <a:cubicBezTo>
                    <a:pt x="249" y="160"/>
                    <a:pt x="240" y="156"/>
                    <a:pt x="232" y="151"/>
                  </a:cubicBezTo>
                  <a:cubicBezTo>
                    <a:pt x="231" y="150"/>
                    <a:pt x="229" y="148"/>
                    <a:pt x="227" y="147"/>
                  </a:cubicBezTo>
                  <a:cubicBezTo>
                    <a:pt x="228" y="148"/>
                    <a:pt x="230" y="149"/>
                    <a:pt x="231" y="149"/>
                  </a:cubicBezTo>
                  <a:cubicBezTo>
                    <a:pt x="234" y="151"/>
                    <a:pt x="236" y="152"/>
                    <a:pt x="239" y="154"/>
                  </a:cubicBezTo>
                  <a:cubicBezTo>
                    <a:pt x="245" y="157"/>
                    <a:pt x="250" y="160"/>
                    <a:pt x="256" y="163"/>
                  </a:cubicBezTo>
                  <a:cubicBezTo>
                    <a:pt x="256" y="163"/>
                    <a:pt x="256" y="163"/>
                    <a:pt x="256" y="163"/>
                  </a:cubicBezTo>
                  <a:cubicBezTo>
                    <a:pt x="256" y="164"/>
                    <a:pt x="256" y="165"/>
                    <a:pt x="256" y="166"/>
                  </a:cubicBezTo>
                  <a:close/>
                  <a:moveTo>
                    <a:pt x="257" y="169"/>
                  </a:moveTo>
                  <a:cubicBezTo>
                    <a:pt x="255" y="167"/>
                    <a:pt x="252" y="165"/>
                    <a:pt x="249" y="163"/>
                  </a:cubicBezTo>
                  <a:cubicBezTo>
                    <a:pt x="251" y="165"/>
                    <a:pt x="254" y="166"/>
                    <a:pt x="257" y="168"/>
                  </a:cubicBezTo>
                  <a:cubicBezTo>
                    <a:pt x="257" y="168"/>
                    <a:pt x="257" y="169"/>
                    <a:pt x="257" y="169"/>
                  </a:cubicBezTo>
                  <a:close/>
                  <a:moveTo>
                    <a:pt x="259" y="178"/>
                  </a:moveTo>
                  <a:cubicBezTo>
                    <a:pt x="251" y="172"/>
                    <a:pt x="243" y="167"/>
                    <a:pt x="235" y="162"/>
                  </a:cubicBezTo>
                  <a:cubicBezTo>
                    <a:pt x="238" y="164"/>
                    <a:pt x="240" y="165"/>
                    <a:pt x="243" y="166"/>
                  </a:cubicBezTo>
                  <a:cubicBezTo>
                    <a:pt x="248" y="168"/>
                    <a:pt x="253" y="171"/>
                    <a:pt x="258" y="175"/>
                  </a:cubicBezTo>
                  <a:cubicBezTo>
                    <a:pt x="258" y="176"/>
                    <a:pt x="258" y="177"/>
                    <a:pt x="259" y="178"/>
                  </a:cubicBezTo>
                  <a:close/>
                  <a:moveTo>
                    <a:pt x="260" y="186"/>
                  </a:moveTo>
                  <a:cubicBezTo>
                    <a:pt x="256" y="183"/>
                    <a:pt x="251" y="182"/>
                    <a:pt x="247" y="180"/>
                  </a:cubicBezTo>
                  <a:cubicBezTo>
                    <a:pt x="241" y="178"/>
                    <a:pt x="236" y="175"/>
                    <a:pt x="231" y="173"/>
                  </a:cubicBezTo>
                  <a:cubicBezTo>
                    <a:pt x="231" y="172"/>
                    <a:pt x="231" y="170"/>
                    <a:pt x="230" y="169"/>
                  </a:cubicBezTo>
                  <a:cubicBezTo>
                    <a:pt x="236" y="172"/>
                    <a:pt x="241" y="175"/>
                    <a:pt x="247" y="178"/>
                  </a:cubicBezTo>
                  <a:cubicBezTo>
                    <a:pt x="251" y="180"/>
                    <a:pt x="255" y="183"/>
                    <a:pt x="259" y="184"/>
                  </a:cubicBezTo>
                  <a:cubicBezTo>
                    <a:pt x="259" y="184"/>
                    <a:pt x="259" y="184"/>
                    <a:pt x="259" y="184"/>
                  </a:cubicBezTo>
                  <a:cubicBezTo>
                    <a:pt x="260" y="185"/>
                    <a:pt x="260" y="185"/>
                    <a:pt x="260" y="186"/>
                  </a:cubicBezTo>
                  <a:close/>
                  <a:moveTo>
                    <a:pt x="237" y="229"/>
                  </a:moveTo>
                  <a:cubicBezTo>
                    <a:pt x="237" y="228"/>
                    <a:pt x="237" y="227"/>
                    <a:pt x="237" y="226"/>
                  </a:cubicBezTo>
                  <a:cubicBezTo>
                    <a:pt x="241" y="229"/>
                    <a:pt x="245" y="232"/>
                    <a:pt x="250" y="235"/>
                  </a:cubicBezTo>
                  <a:cubicBezTo>
                    <a:pt x="253" y="236"/>
                    <a:pt x="255" y="238"/>
                    <a:pt x="258" y="240"/>
                  </a:cubicBezTo>
                  <a:cubicBezTo>
                    <a:pt x="260" y="241"/>
                    <a:pt x="263" y="244"/>
                    <a:pt x="264" y="244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54" y="242"/>
                    <a:pt x="246" y="233"/>
                    <a:pt x="237" y="229"/>
                  </a:cubicBezTo>
                  <a:close/>
                  <a:moveTo>
                    <a:pt x="263" y="238"/>
                  </a:moveTo>
                  <a:cubicBezTo>
                    <a:pt x="263" y="238"/>
                    <a:pt x="258" y="236"/>
                    <a:pt x="257" y="235"/>
                  </a:cubicBezTo>
                  <a:cubicBezTo>
                    <a:pt x="255" y="234"/>
                    <a:pt x="252" y="233"/>
                    <a:pt x="250" y="231"/>
                  </a:cubicBezTo>
                  <a:cubicBezTo>
                    <a:pt x="246" y="229"/>
                    <a:pt x="242" y="226"/>
                    <a:pt x="237" y="225"/>
                  </a:cubicBezTo>
                  <a:cubicBezTo>
                    <a:pt x="237" y="225"/>
                    <a:pt x="237" y="225"/>
                    <a:pt x="237" y="225"/>
                  </a:cubicBezTo>
                  <a:cubicBezTo>
                    <a:pt x="237" y="224"/>
                    <a:pt x="237" y="223"/>
                    <a:pt x="237" y="221"/>
                  </a:cubicBezTo>
                  <a:cubicBezTo>
                    <a:pt x="244" y="228"/>
                    <a:pt x="254" y="231"/>
                    <a:pt x="262" y="237"/>
                  </a:cubicBezTo>
                  <a:cubicBezTo>
                    <a:pt x="263" y="237"/>
                    <a:pt x="263" y="238"/>
                    <a:pt x="263" y="238"/>
                  </a:cubicBezTo>
                  <a:cubicBezTo>
                    <a:pt x="263" y="238"/>
                    <a:pt x="263" y="238"/>
                    <a:pt x="263" y="238"/>
                  </a:cubicBezTo>
                  <a:close/>
                  <a:moveTo>
                    <a:pt x="236" y="216"/>
                  </a:moveTo>
                  <a:cubicBezTo>
                    <a:pt x="243" y="222"/>
                    <a:pt x="252" y="225"/>
                    <a:pt x="260" y="231"/>
                  </a:cubicBezTo>
                  <a:cubicBezTo>
                    <a:pt x="263" y="233"/>
                    <a:pt x="258" y="230"/>
                    <a:pt x="257" y="229"/>
                  </a:cubicBezTo>
                  <a:cubicBezTo>
                    <a:pt x="255" y="228"/>
                    <a:pt x="252" y="227"/>
                    <a:pt x="249" y="225"/>
                  </a:cubicBezTo>
                  <a:cubicBezTo>
                    <a:pt x="245" y="224"/>
                    <a:pt x="241" y="222"/>
                    <a:pt x="237" y="220"/>
                  </a:cubicBezTo>
                  <a:cubicBezTo>
                    <a:pt x="236" y="219"/>
                    <a:pt x="236" y="218"/>
                    <a:pt x="236" y="216"/>
                  </a:cubicBezTo>
                  <a:close/>
                  <a:moveTo>
                    <a:pt x="235" y="213"/>
                  </a:moveTo>
                  <a:cubicBezTo>
                    <a:pt x="240" y="214"/>
                    <a:pt x="245" y="217"/>
                    <a:pt x="249" y="220"/>
                  </a:cubicBezTo>
                  <a:cubicBezTo>
                    <a:pt x="251" y="221"/>
                    <a:pt x="254" y="222"/>
                    <a:pt x="256" y="223"/>
                  </a:cubicBezTo>
                  <a:cubicBezTo>
                    <a:pt x="257" y="224"/>
                    <a:pt x="259" y="226"/>
                    <a:pt x="261" y="226"/>
                  </a:cubicBezTo>
                  <a:cubicBezTo>
                    <a:pt x="252" y="223"/>
                    <a:pt x="245" y="217"/>
                    <a:pt x="236" y="215"/>
                  </a:cubicBezTo>
                  <a:cubicBezTo>
                    <a:pt x="236" y="214"/>
                    <a:pt x="236" y="213"/>
                    <a:pt x="235" y="213"/>
                  </a:cubicBezTo>
                  <a:close/>
                  <a:moveTo>
                    <a:pt x="235" y="209"/>
                  </a:moveTo>
                  <a:cubicBezTo>
                    <a:pt x="239" y="211"/>
                    <a:pt x="243" y="213"/>
                    <a:pt x="247" y="215"/>
                  </a:cubicBezTo>
                  <a:cubicBezTo>
                    <a:pt x="251" y="217"/>
                    <a:pt x="255" y="221"/>
                    <a:pt x="259" y="222"/>
                  </a:cubicBezTo>
                  <a:cubicBezTo>
                    <a:pt x="254" y="221"/>
                    <a:pt x="250" y="218"/>
                    <a:pt x="246" y="216"/>
                  </a:cubicBezTo>
                  <a:cubicBezTo>
                    <a:pt x="243" y="214"/>
                    <a:pt x="239" y="213"/>
                    <a:pt x="235" y="212"/>
                  </a:cubicBezTo>
                  <a:cubicBezTo>
                    <a:pt x="235" y="211"/>
                    <a:pt x="235" y="210"/>
                    <a:pt x="235" y="209"/>
                  </a:cubicBezTo>
                  <a:close/>
                  <a:moveTo>
                    <a:pt x="260" y="207"/>
                  </a:moveTo>
                  <a:cubicBezTo>
                    <a:pt x="260" y="208"/>
                    <a:pt x="260" y="209"/>
                    <a:pt x="260" y="209"/>
                  </a:cubicBezTo>
                  <a:cubicBezTo>
                    <a:pt x="256" y="206"/>
                    <a:pt x="250" y="204"/>
                    <a:pt x="245" y="201"/>
                  </a:cubicBezTo>
                  <a:cubicBezTo>
                    <a:pt x="245" y="201"/>
                    <a:pt x="245" y="200"/>
                    <a:pt x="244" y="200"/>
                  </a:cubicBezTo>
                  <a:cubicBezTo>
                    <a:pt x="250" y="202"/>
                    <a:pt x="255" y="204"/>
                    <a:pt x="260" y="207"/>
                  </a:cubicBezTo>
                  <a:close/>
                  <a:moveTo>
                    <a:pt x="240" y="198"/>
                  </a:moveTo>
                  <a:cubicBezTo>
                    <a:pt x="240" y="199"/>
                    <a:pt x="240" y="199"/>
                    <a:pt x="241" y="199"/>
                  </a:cubicBezTo>
                  <a:cubicBezTo>
                    <a:pt x="243" y="200"/>
                    <a:pt x="245" y="201"/>
                    <a:pt x="246" y="202"/>
                  </a:cubicBezTo>
                  <a:cubicBezTo>
                    <a:pt x="250" y="205"/>
                    <a:pt x="255" y="206"/>
                    <a:pt x="259" y="209"/>
                  </a:cubicBezTo>
                  <a:cubicBezTo>
                    <a:pt x="255" y="207"/>
                    <a:pt x="250" y="205"/>
                    <a:pt x="246" y="203"/>
                  </a:cubicBezTo>
                  <a:cubicBezTo>
                    <a:pt x="242" y="202"/>
                    <a:pt x="237" y="200"/>
                    <a:pt x="233" y="198"/>
                  </a:cubicBezTo>
                  <a:cubicBezTo>
                    <a:pt x="233" y="197"/>
                    <a:pt x="233" y="196"/>
                    <a:pt x="233" y="195"/>
                  </a:cubicBezTo>
                  <a:cubicBezTo>
                    <a:pt x="233" y="195"/>
                    <a:pt x="233" y="196"/>
                    <a:pt x="234" y="196"/>
                  </a:cubicBezTo>
                  <a:cubicBezTo>
                    <a:pt x="233" y="196"/>
                    <a:pt x="234" y="197"/>
                    <a:pt x="236" y="197"/>
                  </a:cubicBezTo>
                  <a:cubicBezTo>
                    <a:pt x="237" y="197"/>
                    <a:pt x="238" y="198"/>
                    <a:pt x="240" y="198"/>
                  </a:cubicBezTo>
                  <a:close/>
                  <a:moveTo>
                    <a:pt x="234" y="199"/>
                  </a:moveTo>
                  <a:cubicBezTo>
                    <a:pt x="242" y="203"/>
                    <a:pt x="251" y="207"/>
                    <a:pt x="260" y="210"/>
                  </a:cubicBezTo>
                  <a:cubicBezTo>
                    <a:pt x="260" y="211"/>
                    <a:pt x="260" y="211"/>
                    <a:pt x="260" y="212"/>
                  </a:cubicBezTo>
                  <a:cubicBezTo>
                    <a:pt x="260" y="212"/>
                    <a:pt x="260" y="212"/>
                    <a:pt x="259" y="211"/>
                  </a:cubicBezTo>
                  <a:cubicBezTo>
                    <a:pt x="259" y="211"/>
                    <a:pt x="259" y="211"/>
                    <a:pt x="258" y="211"/>
                  </a:cubicBezTo>
                  <a:cubicBezTo>
                    <a:pt x="250" y="207"/>
                    <a:pt x="242" y="203"/>
                    <a:pt x="234" y="199"/>
                  </a:cubicBezTo>
                  <a:close/>
                  <a:moveTo>
                    <a:pt x="260" y="215"/>
                  </a:moveTo>
                  <a:cubicBezTo>
                    <a:pt x="257" y="212"/>
                    <a:pt x="252" y="211"/>
                    <a:pt x="249" y="209"/>
                  </a:cubicBezTo>
                  <a:cubicBezTo>
                    <a:pt x="245" y="206"/>
                    <a:pt x="241" y="204"/>
                    <a:pt x="237" y="202"/>
                  </a:cubicBezTo>
                  <a:cubicBezTo>
                    <a:pt x="237" y="203"/>
                    <a:pt x="238" y="203"/>
                    <a:pt x="239" y="203"/>
                  </a:cubicBezTo>
                  <a:cubicBezTo>
                    <a:pt x="241" y="204"/>
                    <a:pt x="244" y="205"/>
                    <a:pt x="247" y="206"/>
                  </a:cubicBezTo>
                  <a:cubicBezTo>
                    <a:pt x="251" y="208"/>
                    <a:pt x="256" y="211"/>
                    <a:pt x="260" y="213"/>
                  </a:cubicBezTo>
                  <a:cubicBezTo>
                    <a:pt x="260" y="213"/>
                    <a:pt x="260" y="214"/>
                    <a:pt x="260" y="215"/>
                  </a:cubicBezTo>
                  <a:close/>
                  <a:moveTo>
                    <a:pt x="233" y="201"/>
                  </a:moveTo>
                  <a:cubicBezTo>
                    <a:pt x="233" y="200"/>
                    <a:pt x="233" y="199"/>
                    <a:pt x="233" y="199"/>
                  </a:cubicBezTo>
                  <a:cubicBezTo>
                    <a:pt x="235" y="200"/>
                    <a:pt x="237" y="201"/>
                    <a:pt x="239" y="202"/>
                  </a:cubicBezTo>
                  <a:cubicBezTo>
                    <a:pt x="237" y="202"/>
                    <a:pt x="235" y="201"/>
                    <a:pt x="233" y="201"/>
                  </a:cubicBezTo>
                  <a:close/>
                  <a:moveTo>
                    <a:pt x="261" y="219"/>
                  </a:moveTo>
                  <a:cubicBezTo>
                    <a:pt x="257" y="216"/>
                    <a:pt x="253" y="214"/>
                    <a:pt x="249" y="212"/>
                  </a:cubicBezTo>
                  <a:cubicBezTo>
                    <a:pt x="253" y="214"/>
                    <a:pt x="256" y="215"/>
                    <a:pt x="260" y="216"/>
                  </a:cubicBezTo>
                  <a:cubicBezTo>
                    <a:pt x="260" y="217"/>
                    <a:pt x="261" y="218"/>
                    <a:pt x="261" y="219"/>
                  </a:cubicBezTo>
                  <a:close/>
                  <a:moveTo>
                    <a:pt x="237" y="207"/>
                  </a:moveTo>
                  <a:cubicBezTo>
                    <a:pt x="241" y="209"/>
                    <a:pt x="245" y="211"/>
                    <a:pt x="249" y="213"/>
                  </a:cubicBezTo>
                  <a:cubicBezTo>
                    <a:pt x="251" y="214"/>
                    <a:pt x="254" y="215"/>
                    <a:pt x="256" y="216"/>
                  </a:cubicBezTo>
                  <a:cubicBezTo>
                    <a:pt x="256" y="217"/>
                    <a:pt x="261" y="219"/>
                    <a:pt x="258" y="217"/>
                  </a:cubicBezTo>
                  <a:cubicBezTo>
                    <a:pt x="250" y="213"/>
                    <a:pt x="242" y="211"/>
                    <a:pt x="234" y="208"/>
                  </a:cubicBezTo>
                  <a:cubicBezTo>
                    <a:pt x="234" y="207"/>
                    <a:pt x="234" y="206"/>
                    <a:pt x="234" y="206"/>
                  </a:cubicBezTo>
                  <a:cubicBezTo>
                    <a:pt x="235" y="206"/>
                    <a:pt x="236" y="206"/>
                    <a:pt x="237" y="207"/>
                  </a:cubicBezTo>
                  <a:close/>
                  <a:moveTo>
                    <a:pt x="261" y="223"/>
                  </a:moveTo>
                  <a:cubicBezTo>
                    <a:pt x="257" y="220"/>
                    <a:pt x="252" y="217"/>
                    <a:pt x="248" y="215"/>
                  </a:cubicBezTo>
                  <a:cubicBezTo>
                    <a:pt x="245" y="214"/>
                    <a:pt x="243" y="212"/>
                    <a:pt x="241" y="211"/>
                  </a:cubicBezTo>
                  <a:cubicBezTo>
                    <a:pt x="244" y="212"/>
                    <a:pt x="246" y="213"/>
                    <a:pt x="249" y="214"/>
                  </a:cubicBezTo>
                  <a:cubicBezTo>
                    <a:pt x="253" y="216"/>
                    <a:pt x="257" y="218"/>
                    <a:pt x="261" y="220"/>
                  </a:cubicBezTo>
                  <a:cubicBezTo>
                    <a:pt x="261" y="221"/>
                    <a:pt x="261" y="222"/>
                    <a:pt x="261" y="223"/>
                  </a:cubicBezTo>
                  <a:close/>
                  <a:moveTo>
                    <a:pt x="233" y="202"/>
                  </a:moveTo>
                  <a:cubicBezTo>
                    <a:pt x="239" y="204"/>
                    <a:pt x="243" y="207"/>
                    <a:pt x="248" y="209"/>
                  </a:cubicBezTo>
                  <a:cubicBezTo>
                    <a:pt x="250" y="211"/>
                    <a:pt x="253" y="212"/>
                    <a:pt x="255" y="213"/>
                  </a:cubicBezTo>
                  <a:cubicBezTo>
                    <a:pt x="256" y="213"/>
                    <a:pt x="258" y="215"/>
                    <a:pt x="259" y="215"/>
                  </a:cubicBezTo>
                  <a:cubicBezTo>
                    <a:pt x="255" y="214"/>
                    <a:pt x="251" y="212"/>
                    <a:pt x="246" y="210"/>
                  </a:cubicBezTo>
                  <a:cubicBezTo>
                    <a:pt x="244" y="209"/>
                    <a:pt x="241" y="208"/>
                    <a:pt x="239" y="207"/>
                  </a:cubicBezTo>
                  <a:cubicBezTo>
                    <a:pt x="239" y="207"/>
                    <a:pt x="238" y="207"/>
                    <a:pt x="238" y="206"/>
                  </a:cubicBezTo>
                  <a:cubicBezTo>
                    <a:pt x="236" y="206"/>
                    <a:pt x="235" y="205"/>
                    <a:pt x="234" y="205"/>
                  </a:cubicBezTo>
                  <a:cubicBezTo>
                    <a:pt x="234" y="204"/>
                    <a:pt x="234" y="203"/>
                    <a:pt x="233" y="202"/>
                  </a:cubicBezTo>
                  <a:close/>
                  <a:moveTo>
                    <a:pt x="232" y="192"/>
                  </a:moveTo>
                  <a:cubicBezTo>
                    <a:pt x="234" y="193"/>
                    <a:pt x="235" y="193"/>
                    <a:pt x="236" y="193"/>
                  </a:cubicBezTo>
                  <a:cubicBezTo>
                    <a:pt x="240" y="195"/>
                    <a:pt x="243" y="198"/>
                    <a:pt x="247" y="200"/>
                  </a:cubicBezTo>
                  <a:cubicBezTo>
                    <a:pt x="249" y="201"/>
                    <a:pt x="250" y="202"/>
                    <a:pt x="252" y="202"/>
                  </a:cubicBezTo>
                  <a:cubicBezTo>
                    <a:pt x="251" y="202"/>
                    <a:pt x="249" y="201"/>
                    <a:pt x="248" y="201"/>
                  </a:cubicBezTo>
                  <a:cubicBezTo>
                    <a:pt x="246" y="200"/>
                    <a:pt x="243" y="199"/>
                    <a:pt x="240" y="198"/>
                  </a:cubicBezTo>
                  <a:cubicBezTo>
                    <a:pt x="238" y="197"/>
                    <a:pt x="235" y="195"/>
                    <a:pt x="233" y="194"/>
                  </a:cubicBezTo>
                  <a:cubicBezTo>
                    <a:pt x="233" y="194"/>
                    <a:pt x="232" y="194"/>
                    <a:pt x="232" y="193"/>
                  </a:cubicBezTo>
                  <a:cubicBezTo>
                    <a:pt x="232" y="193"/>
                    <a:pt x="232" y="193"/>
                    <a:pt x="232" y="192"/>
                  </a:cubicBezTo>
                  <a:close/>
                  <a:moveTo>
                    <a:pt x="232" y="187"/>
                  </a:moveTo>
                  <a:cubicBezTo>
                    <a:pt x="233" y="188"/>
                    <a:pt x="234" y="188"/>
                    <a:pt x="234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9" y="190"/>
                    <a:pt x="244" y="193"/>
                    <a:pt x="249" y="196"/>
                  </a:cubicBezTo>
                  <a:cubicBezTo>
                    <a:pt x="251" y="197"/>
                    <a:pt x="254" y="198"/>
                    <a:pt x="256" y="200"/>
                  </a:cubicBezTo>
                  <a:cubicBezTo>
                    <a:pt x="257" y="200"/>
                    <a:pt x="262" y="203"/>
                    <a:pt x="256" y="200"/>
                  </a:cubicBezTo>
                  <a:cubicBezTo>
                    <a:pt x="252" y="198"/>
                    <a:pt x="248" y="197"/>
                    <a:pt x="244" y="195"/>
                  </a:cubicBezTo>
                  <a:cubicBezTo>
                    <a:pt x="241" y="194"/>
                    <a:pt x="239" y="194"/>
                    <a:pt x="237" y="193"/>
                  </a:cubicBezTo>
                  <a:cubicBezTo>
                    <a:pt x="237" y="193"/>
                    <a:pt x="236" y="193"/>
                    <a:pt x="236" y="193"/>
                  </a:cubicBezTo>
                  <a:cubicBezTo>
                    <a:pt x="235" y="192"/>
                    <a:pt x="234" y="192"/>
                    <a:pt x="232" y="192"/>
                  </a:cubicBezTo>
                  <a:cubicBezTo>
                    <a:pt x="232" y="190"/>
                    <a:pt x="232" y="189"/>
                    <a:pt x="232" y="187"/>
                  </a:cubicBezTo>
                  <a:close/>
                  <a:moveTo>
                    <a:pt x="232" y="186"/>
                  </a:moveTo>
                  <a:cubicBezTo>
                    <a:pt x="232" y="185"/>
                    <a:pt x="232" y="184"/>
                    <a:pt x="232" y="183"/>
                  </a:cubicBezTo>
                  <a:cubicBezTo>
                    <a:pt x="241" y="188"/>
                    <a:pt x="250" y="192"/>
                    <a:pt x="260" y="197"/>
                  </a:cubicBezTo>
                  <a:cubicBezTo>
                    <a:pt x="255" y="195"/>
                    <a:pt x="251" y="193"/>
                    <a:pt x="246" y="192"/>
                  </a:cubicBezTo>
                  <a:cubicBezTo>
                    <a:pt x="244" y="191"/>
                    <a:pt x="241" y="190"/>
                    <a:pt x="238" y="189"/>
                  </a:cubicBezTo>
                  <a:cubicBezTo>
                    <a:pt x="237" y="188"/>
                    <a:pt x="236" y="188"/>
                    <a:pt x="235" y="188"/>
                  </a:cubicBezTo>
                  <a:cubicBezTo>
                    <a:pt x="234" y="187"/>
                    <a:pt x="233" y="187"/>
                    <a:pt x="233" y="187"/>
                  </a:cubicBezTo>
                  <a:cubicBezTo>
                    <a:pt x="233" y="187"/>
                    <a:pt x="233" y="187"/>
                    <a:pt x="232" y="186"/>
                  </a:cubicBezTo>
                  <a:close/>
                  <a:moveTo>
                    <a:pt x="232" y="179"/>
                  </a:moveTo>
                  <a:cubicBezTo>
                    <a:pt x="235" y="182"/>
                    <a:pt x="239" y="184"/>
                    <a:pt x="243" y="185"/>
                  </a:cubicBezTo>
                  <a:cubicBezTo>
                    <a:pt x="246" y="186"/>
                    <a:pt x="249" y="187"/>
                    <a:pt x="251" y="189"/>
                  </a:cubicBezTo>
                  <a:cubicBezTo>
                    <a:pt x="250" y="188"/>
                    <a:pt x="248" y="187"/>
                    <a:pt x="247" y="187"/>
                  </a:cubicBezTo>
                  <a:cubicBezTo>
                    <a:pt x="242" y="185"/>
                    <a:pt x="237" y="183"/>
                    <a:pt x="232" y="182"/>
                  </a:cubicBezTo>
                  <a:cubicBezTo>
                    <a:pt x="232" y="182"/>
                    <a:pt x="232" y="182"/>
                    <a:pt x="232" y="182"/>
                  </a:cubicBezTo>
                  <a:cubicBezTo>
                    <a:pt x="232" y="181"/>
                    <a:pt x="232" y="180"/>
                    <a:pt x="232" y="179"/>
                  </a:cubicBezTo>
                  <a:close/>
                  <a:moveTo>
                    <a:pt x="233" y="180"/>
                  </a:moveTo>
                  <a:cubicBezTo>
                    <a:pt x="236" y="182"/>
                    <a:pt x="241" y="183"/>
                    <a:pt x="245" y="184"/>
                  </a:cubicBezTo>
                  <a:cubicBezTo>
                    <a:pt x="250" y="186"/>
                    <a:pt x="255" y="188"/>
                    <a:pt x="260" y="191"/>
                  </a:cubicBezTo>
                  <a:cubicBezTo>
                    <a:pt x="260" y="191"/>
                    <a:pt x="260" y="192"/>
                    <a:pt x="260" y="192"/>
                  </a:cubicBezTo>
                  <a:cubicBezTo>
                    <a:pt x="260" y="192"/>
                    <a:pt x="260" y="193"/>
                    <a:pt x="260" y="193"/>
                  </a:cubicBezTo>
                  <a:cubicBezTo>
                    <a:pt x="260" y="193"/>
                    <a:pt x="260" y="192"/>
                    <a:pt x="259" y="192"/>
                  </a:cubicBezTo>
                  <a:cubicBezTo>
                    <a:pt x="259" y="192"/>
                    <a:pt x="259" y="192"/>
                    <a:pt x="258" y="192"/>
                  </a:cubicBezTo>
                  <a:cubicBezTo>
                    <a:pt x="255" y="190"/>
                    <a:pt x="251" y="187"/>
                    <a:pt x="247" y="186"/>
                  </a:cubicBezTo>
                  <a:cubicBezTo>
                    <a:pt x="242" y="184"/>
                    <a:pt x="237" y="182"/>
                    <a:pt x="233" y="180"/>
                  </a:cubicBezTo>
                  <a:close/>
                  <a:moveTo>
                    <a:pt x="260" y="197"/>
                  </a:moveTo>
                  <a:cubicBezTo>
                    <a:pt x="253" y="192"/>
                    <a:pt x="243" y="188"/>
                    <a:pt x="235" y="184"/>
                  </a:cubicBezTo>
                  <a:cubicBezTo>
                    <a:pt x="235" y="183"/>
                    <a:pt x="234" y="183"/>
                    <a:pt x="234" y="183"/>
                  </a:cubicBezTo>
                  <a:cubicBezTo>
                    <a:pt x="234" y="183"/>
                    <a:pt x="234" y="183"/>
                    <a:pt x="235" y="183"/>
                  </a:cubicBezTo>
                  <a:cubicBezTo>
                    <a:pt x="236" y="184"/>
                    <a:pt x="237" y="184"/>
                    <a:pt x="238" y="184"/>
                  </a:cubicBezTo>
                  <a:cubicBezTo>
                    <a:pt x="241" y="185"/>
                    <a:pt x="243" y="186"/>
                    <a:pt x="245" y="187"/>
                  </a:cubicBezTo>
                  <a:cubicBezTo>
                    <a:pt x="250" y="189"/>
                    <a:pt x="255" y="191"/>
                    <a:pt x="260" y="194"/>
                  </a:cubicBezTo>
                  <a:cubicBezTo>
                    <a:pt x="260" y="195"/>
                    <a:pt x="260" y="196"/>
                    <a:pt x="260" y="197"/>
                  </a:cubicBezTo>
                  <a:close/>
                  <a:moveTo>
                    <a:pt x="260" y="202"/>
                  </a:moveTo>
                  <a:cubicBezTo>
                    <a:pt x="256" y="198"/>
                    <a:pt x="251" y="196"/>
                    <a:pt x="246" y="193"/>
                  </a:cubicBezTo>
                  <a:cubicBezTo>
                    <a:pt x="244" y="192"/>
                    <a:pt x="243" y="191"/>
                    <a:pt x="241" y="191"/>
                  </a:cubicBezTo>
                  <a:cubicBezTo>
                    <a:pt x="248" y="193"/>
                    <a:pt x="254" y="195"/>
                    <a:pt x="260" y="198"/>
                  </a:cubicBezTo>
                  <a:cubicBezTo>
                    <a:pt x="260" y="199"/>
                    <a:pt x="260" y="201"/>
                    <a:pt x="260" y="202"/>
                  </a:cubicBezTo>
                  <a:close/>
                  <a:moveTo>
                    <a:pt x="231" y="174"/>
                  </a:moveTo>
                  <a:cubicBezTo>
                    <a:pt x="239" y="181"/>
                    <a:pt x="249" y="183"/>
                    <a:pt x="257" y="188"/>
                  </a:cubicBezTo>
                  <a:cubicBezTo>
                    <a:pt x="257" y="188"/>
                    <a:pt x="262" y="191"/>
                    <a:pt x="258" y="189"/>
                  </a:cubicBezTo>
                  <a:cubicBezTo>
                    <a:pt x="257" y="188"/>
                    <a:pt x="256" y="188"/>
                    <a:pt x="255" y="187"/>
                  </a:cubicBezTo>
                  <a:cubicBezTo>
                    <a:pt x="253" y="186"/>
                    <a:pt x="250" y="185"/>
                    <a:pt x="248" y="184"/>
                  </a:cubicBezTo>
                  <a:cubicBezTo>
                    <a:pt x="243" y="182"/>
                    <a:pt x="237" y="181"/>
                    <a:pt x="232" y="179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1" y="177"/>
                    <a:pt x="231" y="176"/>
                    <a:pt x="231" y="174"/>
                  </a:cubicBezTo>
                  <a:close/>
                  <a:moveTo>
                    <a:pt x="260" y="206"/>
                  </a:moveTo>
                  <a:cubicBezTo>
                    <a:pt x="260" y="206"/>
                    <a:pt x="260" y="206"/>
                    <a:pt x="260" y="206"/>
                  </a:cubicBezTo>
                  <a:cubicBezTo>
                    <a:pt x="260" y="205"/>
                    <a:pt x="259" y="205"/>
                    <a:pt x="259" y="205"/>
                  </a:cubicBezTo>
                  <a:cubicBezTo>
                    <a:pt x="254" y="203"/>
                    <a:pt x="250" y="201"/>
                    <a:pt x="245" y="198"/>
                  </a:cubicBezTo>
                  <a:cubicBezTo>
                    <a:pt x="244" y="197"/>
                    <a:pt x="242" y="196"/>
                    <a:pt x="240" y="195"/>
                  </a:cubicBezTo>
                  <a:cubicBezTo>
                    <a:pt x="242" y="196"/>
                    <a:pt x="244" y="196"/>
                    <a:pt x="246" y="197"/>
                  </a:cubicBezTo>
                  <a:cubicBezTo>
                    <a:pt x="251" y="199"/>
                    <a:pt x="255" y="201"/>
                    <a:pt x="260" y="202"/>
                  </a:cubicBezTo>
                  <a:cubicBezTo>
                    <a:pt x="260" y="202"/>
                    <a:pt x="260" y="202"/>
                    <a:pt x="260" y="202"/>
                  </a:cubicBezTo>
                  <a:cubicBezTo>
                    <a:pt x="260" y="204"/>
                    <a:pt x="260" y="205"/>
                    <a:pt x="260" y="206"/>
                  </a:cubicBezTo>
                  <a:close/>
                  <a:moveTo>
                    <a:pt x="261" y="226"/>
                  </a:moveTo>
                  <a:cubicBezTo>
                    <a:pt x="258" y="223"/>
                    <a:pt x="254" y="222"/>
                    <a:pt x="251" y="220"/>
                  </a:cubicBezTo>
                  <a:cubicBezTo>
                    <a:pt x="248" y="219"/>
                    <a:pt x="246" y="217"/>
                    <a:pt x="243" y="215"/>
                  </a:cubicBezTo>
                  <a:cubicBezTo>
                    <a:pt x="245" y="216"/>
                    <a:pt x="248" y="217"/>
                    <a:pt x="250" y="218"/>
                  </a:cubicBezTo>
                  <a:cubicBezTo>
                    <a:pt x="253" y="220"/>
                    <a:pt x="257" y="223"/>
                    <a:pt x="261" y="223"/>
                  </a:cubicBezTo>
                  <a:cubicBezTo>
                    <a:pt x="261" y="223"/>
                    <a:pt x="261" y="223"/>
                    <a:pt x="261" y="223"/>
                  </a:cubicBezTo>
                  <a:cubicBezTo>
                    <a:pt x="261" y="224"/>
                    <a:pt x="261" y="225"/>
                    <a:pt x="261" y="226"/>
                  </a:cubicBezTo>
                  <a:close/>
                  <a:moveTo>
                    <a:pt x="262" y="231"/>
                  </a:moveTo>
                  <a:cubicBezTo>
                    <a:pt x="258" y="228"/>
                    <a:pt x="254" y="226"/>
                    <a:pt x="249" y="223"/>
                  </a:cubicBezTo>
                  <a:cubicBezTo>
                    <a:pt x="247" y="222"/>
                    <a:pt x="244" y="221"/>
                    <a:pt x="242" y="220"/>
                  </a:cubicBezTo>
                  <a:cubicBezTo>
                    <a:pt x="240" y="219"/>
                    <a:pt x="238" y="217"/>
                    <a:pt x="237" y="216"/>
                  </a:cubicBezTo>
                  <a:cubicBezTo>
                    <a:pt x="245" y="219"/>
                    <a:pt x="253" y="225"/>
                    <a:pt x="261" y="227"/>
                  </a:cubicBezTo>
                  <a:cubicBezTo>
                    <a:pt x="261" y="229"/>
                    <a:pt x="262" y="230"/>
                    <a:pt x="262" y="231"/>
                  </a:cubicBezTo>
                  <a:close/>
                  <a:moveTo>
                    <a:pt x="263" y="237"/>
                  </a:moveTo>
                  <a:cubicBezTo>
                    <a:pt x="256" y="231"/>
                    <a:pt x="247" y="229"/>
                    <a:pt x="241" y="224"/>
                  </a:cubicBezTo>
                  <a:cubicBezTo>
                    <a:pt x="242" y="225"/>
                    <a:pt x="236" y="221"/>
                    <a:pt x="238" y="221"/>
                  </a:cubicBezTo>
                  <a:cubicBezTo>
                    <a:pt x="239" y="222"/>
                    <a:pt x="241" y="222"/>
                    <a:pt x="242" y="223"/>
                  </a:cubicBezTo>
                  <a:cubicBezTo>
                    <a:pt x="245" y="224"/>
                    <a:pt x="248" y="225"/>
                    <a:pt x="250" y="227"/>
                  </a:cubicBezTo>
                  <a:cubicBezTo>
                    <a:pt x="254" y="229"/>
                    <a:pt x="258" y="231"/>
                    <a:pt x="262" y="233"/>
                  </a:cubicBezTo>
                  <a:cubicBezTo>
                    <a:pt x="262" y="234"/>
                    <a:pt x="262" y="235"/>
                    <a:pt x="263" y="236"/>
                  </a:cubicBezTo>
                  <a:cubicBezTo>
                    <a:pt x="263" y="236"/>
                    <a:pt x="263" y="236"/>
                    <a:pt x="263" y="237"/>
                  </a:cubicBezTo>
                  <a:close/>
                  <a:moveTo>
                    <a:pt x="264" y="243"/>
                  </a:moveTo>
                  <a:cubicBezTo>
                    <a:pt x="257" y="237"/>
                    <a:pt x="248" y="234"/>
                    <a:pt x="241" y="228"/>
                  </a:cubicBezTo>
                  <a:cubicBezTo>
                    <a:pt x="235" y="223"/>
                    <a:pt x="242" y="228"/>
                    <a:pt x="244" y="229"/>
                  </a:cubicBezTo>
                  <a:cubicBezTo>
                    <a:pt x="246" y="230"/>
                    <a:pt x="249" y="232"/>
                    <a:pt x="251" y="233"/>
                  </a:cubicBezTo>
                  <a:cubicBezTo>
                    <a:pt x="255" y="235"/>
                    <a:pt x="259" y="237"/>
                    <a:pt x="263" y="239"/>
                  </a:cubicBezTo>
                  <a:cubicBezTo>
                    <a:pt x="264" y="240"/>
                    <a:pt x="264" y="242"/>
                    <a:pt x="264" y="243"/>
                  </a:cubicBezTo>
                  <a:close/>
                  <a:moveTo>
                    <a:pt x="265" y="249"/>
                  </a:moveTo>
                  <a:cubicBezTo>
                    <a:pt x="262" y="246"/>
                    <a:pt x="258" y="244"/>
                    <a:pt x="254" y="241"/>
                  </a:cubicBezTo>
                  <a:cubicBezTo>
                    <a:pt x="251" y="239"/>
                    <a:pt x="249" y="237"/>
                    <a:pt x="246" y="235"/>
                  </a:cubicBezTo>
                  <a:cubicBezTo>
                    <a:pt x="244" y="234"/>
                    <a:pt x="240" y="233"/>
                    <a:pt x="238" y="230"/>
                  </a:cubicBezTo>
                  <a:cubicBezTo>
                    <a:pt x="236" y="228"/>
                    <a:pt x="240" y="231"/>
                    <a:pt x="240" y="231"/>
                  </a:cubicBezTo>
                  <a:cubicBezTo>
                    <a:pt x="241" y="232"/>
                    <a:pt x="243" y="233"/>
                    <a:pt x="244" y="234"/>
                  </a:cubicBezTo>
                  <a:cubicBezTo>
                    <a:pt x="246" y="235"/>
                    <a:pt x="249" y="237"/>
                    <a:pt x="251" y="238"/>
                  </a:cubicBezTo>
                  <a:cubicBezTo>
                    <a:pt x="255" y="241"/>
                    <a:pt x="260" y="244"/>
                    <a:pt x="265" y="245"/>
                  </a:cubicBezTo>
                  <a:cubicBezTo>
                    <a:pt x="265" y="246"/>
                    <a:pt x="265" y="247"/>
                    <a:pt x="265" y="249"/>
                  </a:cubicBezTo>
                  <a:close/>
                  <a:moveTo>
                    <a:pt x="261" y="247"/>
                  </a:moveTo>
                  <a:cubicBezTo>
                    <a:pt x="258" y="245"/>
                    <a:pt x="255" y="244"/>
                    <a:pt x="252" y="242"/>
                  </a:cubicBezTo>
                  <a:cubicBezTo>
                    <a:pt x="247" y="238"/>
                    <a:pt x="242" y="235"/>
                    <a:pt x="237" y="232"/>
                  </a:cubicBezTo>
                  <a:cubicBezTo>
                    <a:pt x="237" y="231"/>
                    <a:pt x="237" y="231"/>
                    <a:pt x="237" y="230"/>
                  </a:cubicBezTo>
                  <a:cubicBezTo>
                    <a:pt x="240" y="233"/>
                    <a:pt x="244" y="235"/>
                    <a:pt x="247" y="237"/>
                  </a:cubicBezTo>
                  <a:cubicBezTo>
                    <a:pt x="252" y="241"/>
                    <a:pt x="258" y="244"/>
                    <a:pt x="263" y="248"/>
                  </a:cubicBezTo>
                  <a:cubicBezTo>
                    <a:pt x="267" y="252"/>
                    <a:pt x="263" y="248"/>
                    <a:pt x="261" y="247"/>
                  </a:cubicBezTo>
                  <a:close/>
                  <a:moveTo>
                    <a:pt x="237" y="233"/>
                  </a:moveTo>
                  <a:cubicBezTo>
                    <a:pt x="243" y="238"/>
                    <a:pt x="249" y="244"/>
                    <a:pt x="255" y="249"/>
                  </a:cubicBezTo>
                  <a:cubicBezTo>
                    <a:pt x="249" y="244"/>
                    <a:pt x="243" y="239"/>
                    <a:pt x="237" y="236"/>
                  </a:cubicBezTo>
                  <a:cubicBezTo>
                    <a:pt x="237" y="235"/>
                    <a:pt x="237" y="235"/>
                    <a:pt x="237" y="234"/>
                  </a:cubicBezTo>
                  <a:cubicBezTo>
                    <a:pt x="237" y="234"/>
                    <a:pt x="237" y="233"/>
                    <a:pt x="237" y="233"/>
                  </a:cubicBezTo>
                  <a:close/>
                  <a:moveTo>
                    <a:pt x="239" y="238"/>
                  </a:moveTo>
                  <a:cubicBezTo>
                    <a:pt x="242" y="240"/>
                    <a:pt x="246" y="244"/>
                    <a:pt x="250" y="247"/>
                  </a:cubicBezTo>
                  <a:cubicBezTo>
                    <a:pt x="249" y="246"/>
                    <a:pt x="249" y="246"/>
                    <a:pt x="248" y="245"/>
                  </a:cubicBezTo>
                  <a:cubicBezTo>
                    <a:pt x="246" y="244"/>
                    <a:pt x="244" y="243"/>
                    <a:pt x="242" y="241"/>
                  </a:cubicBezTo>
                  <a:cubicBezTo>
                    <a:pt x="241" y="240"/>
                    <a:pt x="239" y="239"/>
                    <a:pt x="238" y="238"/>
                  </a:cubicBezTo>
                  <a:cubicBezTo>
                    <a:pt x="237" y="236"/>
                    <a:pt x="237" y="236"/>
                    <a:pt x="239" y="238"/>
                  </a:cubicBezTo>
                  <a:close/>
                  <a:moveTo>
                    <a:pt x="261" y="256"/>
                  </a:moveTo>
                  <a:cubicBezTo>
                    <a:pt x="260" y="256"/>
                    <a:pt x="260" y="256"/>
                    <a:pt x="259" y="255"/>
                  </a:cubicBezTo>
                  <a:cubicBezTo>
                    <a:pt x="258" y="255"/>
                    <a:pt x="257" y="254"/>
                    <a:pt x="256" y="253"/>
                  </a:cubicBezTo>
                  <a:cubicBezTo>
                    <a:pt x="254" y="252"/>
                    <a:pt x="252" y="251"/>
                    <a:pt x="250" y="249"/>
                  </a:cubicBezTo>
                  <a:cubicBezTo>
                    <a:pt x="245" y="246"/>
                    <a:pt x="240" y="243"/>
                    <a:pt x="236" y="239"/>
                  </a:cubicBezTo>
                  <a:cubicBezTo>
                    <a:pt x="236" y="238"/>
                    <a:pt x="236" y="238"/>
                    <a:pt x="236" y="237"/>
                  </a:cubicBezTo>
                  <a:cubicBezTo>
                    <a:pt x="239" y="240"/>
                    <a:pt x="242" y="242"/>
                    <a:pt x="245" y="244"/>
                  </a:cubicBezTo>
                  <a:cubicBezTo>
                    <a:pt x="251" y="248"/>
                    <a:pt x="256" y="252"/>
                    <a:pt x="261" y="256"/>
                  </a:cubicBezTo>
                  <a:close/>
                  <a:moveTo>
                    <a:pt x="258" y="258"/>
                  </a:moveTo>
                  <a:cubicBezTo>
                    <a:pt x="261" y="261"/>
                    <a:pt x="257" y="258"/>
                    <a:pt x="255" y="257"/>
                  </a:cubicBezTo>
                  <a:cubicBezTo>
                    <a:pt x="253" y="255"/>
                    <a:pt x="250" y="254"/>
                    <a:pt x="248" y="252"/>
                  </a:cubicBezTo>
                  <a:cubicBezTo>
                    <a:pt x="244" y="249"/>
                    <a:pt x="240" y="246"/>
                    <a:pt x="236" y="244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36" y="243"/>
                    <a:pt x="236" y="241"/>
                    <a:pt x="236" y="240"/>
                  </a:cubicBezTo>
                  <a:cubicBezTo>
                    <a:pt x="242" y="247"/>
                    <a:pt x="251" y="251"/>
                    <a:pt x="258" y="258"/>
                  </a:cubicBezTo>
                  <a:close/>
                  <a:moveTo>
                    <a:pt x="246" y="254"/>
                  </a:moveTo>
                  <a:cubicBezTo>
                    <a:pt x="250" y="256"/>
                    <a:pt x="252" y="260"/>
                    <a:pt x="256" y="263"/>
                  </a:cubicBezTo>
                  <a:cubicBezTo>
                    <a:pt x="253" y="261"/>
                    <a:pt x="249" y="258"/>
                    <a:pt x="246" y="256"/>
                  </a:cubicBezTo>
                  <a:cubicBezTo>
                    <a:pt x="242" y="254"/>
                    <a:pt x="239" y="251"/>
                    <a:pt x="235" y="248"/>
                  </a:cubicBezTo>
                  <a:cubicBezTo>
                    <a:pt x="235" y="247"/>
                    <a:pt x="235" y="246"/>
                    <a:pt x="235" y="245"/>
                  </a:cubicBezTo>
                  <a:cubicBezTo>
                    <a:pt x="239" y="248"/>
                    <a:pt x="243" y="251"/>
                    <a:pt x="246" y="254"/>
                  </a:cubicBezTo>
                  <a:close/>
                  <a:moveTo>
                    <a:pt x="235" y="250"/>
                  </a:moveTo>
                  <a:cubicBezTo>
                    <a:pt x="238" y="253"/>
                    <a:pt x="241" y="255"/>
                    <a:pt x="244" y="258"/>
                  </a:cubicBezTo>
                  <a:cubicBezTo>
                    <a:pt x="246" y="259"/>
                    <a:pt x="248" y="261"/>
                    <a:pt x="249" y="262"/>
                  </a:cubicBezTo>
                  <a:cubicBezTo>
                    <a:pt x="250" y="263"/>
                    <a:pt x="252" y="265"/>
                    <a:pt x="252" y="265"/>
                  </a:cubicBezTo>
                  <a:cubicBezTo>
                    <a:pt x="246" y="263"/>
                    <a:pt x="242" y="257"/>
                    <a:pt x="236" y="253"/>
                  </a:cubicBezTo>
                  <a:cubicBezTo>
                    <a:pt x="236" y="253"/>
                    <a:pt x="236" y="254"/>
                    <a:pt x="236" y="254"/>
                  </a:cubicBezTo>
                  <a:cubicBezTo>
                    <a:pt x="236" y="252"/>
                    <a:pt x="235" y="251"/>
                    <a:pt x="235" y="250"/>
                  </a:cubicBezTo>
                  <a:close/>
                  <a:moveTo>
                    <a:pt x="236" y="254"/>
                  </a:moveTo>
                  <a:cubicBezTo>
                    <a:pt x="237" y="257"/>
                    <a:pt x="240" y="260"/>
                    <a:pt x="242" y="262"/>
                  </a:cubicBezTo>
                  <a:cubicBezTo>
                    <a:pt x="243" y="263"/>
                    <a:pt x="247" y="267"/>
                    <a:pt x="242" y="263"/>
                  </a:cubicBezTo>
                  <a:cubicBezTo>
                    <a:pt x="241" y="261"/>
                    <a:pt x="240" y="260"/>
                    <a:pt x="238" y="259"/>
                  </a:cubicBezTo>
                  <a:cubicBezTo>
                    <a:pt x="238" y="259"/>
                    <a:pt x="238" y="259"/>
                    <a:pt x="238" y="260"/>
                  </a:cubicBezTo>
                  <a:cubicBezTo>
                    <a:pt x="237" y="258"/>
                    <a:pt x="236" y="256"/>
                    <a:pt x="236" y="254"/>
                  </a:cubicBezTo>
                  <a:cubicBezTo>
                    <a:pt x="236" y="254"/>
                    <a:pt x="236" y="254"/>
                    <a:pt x="236" y="254"/>
                  </a:cubicBezTo>
                  <a:close/>
                  <a:moveTo>
                    <a:pt x="221" y="189"/>
                  </a:moveTo>
                  <a:cubicBezTo>
                    <a:pt x="216" y="199"/>
                    <a:pt x="206" y="206"/>
                    <a:pt x="195" y="203"/>
                  </a:cubicBezTo>
                  <a:cubicBezTo>
                    <a:pt x="195" y="203"/>
                    <a:pt x="194" y="203"/>
                    <a:pt x="194" y="203"/>
                  </a:cubicBezTo>
                  <a:cubicBezTo>
                    <a:pt x="194" y="201"/>
                    <a:pt x="194" y="198"/>
                    <a:pt x="193" y="195"/>
                  </a:cubicBezTo>
                  <a:cubicBezTo>
                    <a:pt x="193" y="188"/>
                    <a:pt x="191" y="181"/>
                    <a:pt x="191" y="174"/>
                  </a:cubicBezTo>
                  <a:cubicBezTo>
                    <a:pt x="192" y="160"/>
                    <a:pt x="196" y="146"/>
                    <a:pt x="197" y="132"/>
                  </a:cubicBezTo>
                  <a:cubicBezTo>
                    <a:pt x="199" y="108"/>
                    <a:pt x="187" y="85"/>
                    <a:pt x="166" y="71"/>
                  </a:cubicBezTo>
                  <a:cubicBezTo>
                    <a:pt x="156" y="65"/>
                    <a:pt x="145" y="61"/>
                    <a:pt x="133" y="59"/>
                  </a:cubicBezTo>
                  <a:cubicBezTo>
                    <a:pt x="125" y="58"/>
                    <a:pt x="117" y="58"/>
                    <a:pt x="109" y="57"/>
                  </a:cubicBezTo>
                  <a:cubicBezTo>
                    <a:pt x="103" y="56"/>
                    <a:pt x="97" y="55"/>
                    <a:pt x="91" y="54"/>
                  </a:cubicBezTo>
                  <a:cubicBezTo>
                    <a:pt x="103" y="48"/>
                    <a:pt x="116" y="44"/>
                    <a:pt x="130" y="43"/>
                  </a:cubicBezTo>
                  <a:cubicBezTo>
                    <a:pt x="130" y="43"/>
                    <a:pt x="130" y="43"/>
                    <a:pt x="131" y="43"/>
                  </a:cubicBezTo>
                  <a:cubicBezTo>
                    <a:pt x="140" y="42"/>
                    <a:pt x="149" y="43"/>
                    <a:pt x="157" y="45"/>
                  </a:cubicBezTo>
                  <a:cubicBezTo>
                    <a:pt x="184" y="52"/>
                    <a:pt x="207" y="71"/>
                    <a:pt x="217" y="96"/>
                  </a:cubicBezTo>
                  <a:cubicBezTo>
                    <a:pt x="228" y="123"/>
                    <a:pt x="222" y="150"/>
                    <a:pt x="221" y="178"/>
                  </a:cubicBezTo>
                  <a:cubicBezTo>
                    <a:pt x="221" y="182"/>
                    <a:pt x="221" y="186"/>
                    <a:pt x="221" y="189"/>
                  </a:cubicBezTo>
                  <a:close/>
                  <a:moveTo>
                    <a:pt x="119" y="41"/>
                  </a:moveTo>
                  <a:cubicBezTo>
                    <a:pt x="119" y="41"/>
                    <a:pt x="121" y="41"/>
                    <a:pt x="122" y="41"/>
                  </a:cubicBezTo>
                  <a:cubicBezTo>
                    <a:pt x="121" y="41"/>
                    <a:pt x="120" y="41"/>
                    <a:pt x="119" y="41"/>
                  </a:cubicBezTo>
                  <a:close/>
                  <a:moveTo>
                    <a:pt x="123" y="30"/>
                  </a:moveTo>
                  <a:cubicBezTo>
                    <a:pt x="124" y="33"/>
                    <a:pt x="127" y="33"/>
                    <a:pt x="129" y="35"/>
                  </a:cubicBezTo>
                  <a:cubicBezTo>
                    <a:pt x="126" y="34"/>
                    <a:pt x="124" y="33"/>
                    <a:pt x="121" y="34"/>
                  </a:cubicBezTo>
                  <a:cubicBezTo>
                    <a:pt x="121" y="34"/>
                    <a:pt x="121" y="34"/>
                    <a:pt x="121" y="34"/>
                  </a:cubicBezTo>
                  <a:cubicBezTo>
                    <a:pt x="123" y="36"/>
                    <a:pt x="126" y="37"/>
                    <a:pt x="129" y="38"/>
                  </a:cubicBezTo>
                  <a:cubicBezTo>
                    <a:pt x="126" y="37"/>
                    <a:pt x="123" y="35"/>
                    <a:pt x="120" y="36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20" y="39"/>
                    <a:pt x="122" y="39"/>
                    <a:pt x="124" y="40"/>
                  </a:cubicBezTo>
                  <a:cubicBezTo>
                    <a:pt x="124" y="40"/>
                    <a:pt x="125" y="40"/>
                    <a:pt x="125" y="40"/>
                  </a:cubicBezTo>
                  <a:cubicBezTo>
                    <a:pt x="125" y="40"/>
                    <a:pt x="124" y="40"/>
                    <a:pt x="124" y="40"/>
                  </a:cubicBezTo>
                  <a:cubicBezTo>
                    <a:pt x="123" y="40"/>
                    <a:pt x="123" y="40"/>
                    <a:pt x="122" y="40"/>
                  </a:cubicBezTo>
                  <a:cubicBezTo>
                    <a:pt x="121" y="40"/>
                    <a:pt x="119" y="39"/>
                    <a:pt x="119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41"/>
                    <a:pt x="118" y="41"/>
                    <a:pt x="118" y="41"/>
                  </a:cubicBezTo>
                  <a:cubicBezTo>
                    <a:pt x="119" y="39"/>
                    <a:pt x="119" y="36"/>
                    <a:pt x="120" y="33"/>
                  </a:cubicBezTo>
                  <a:cubicBezTo>
                    <a:pt x="121" y="32"/>
                    <a:pt x="122" y="31"/>
                    <a:pt x="123" y="30"/>
                  </a:cubicBezTo>
                  <a:close/>
                  <a:moveTo>
                    <a:pt x="130" y="28"/>
                  </a:moveTo>
                  <a:cubicBezTo>
                    <a:pt x="131" y="28"/>
                    <a:pt x="132" y="28"/>
                    <a:pt x="134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29"/>
                    <a:pt x="131" y="28"/>
                    <a:pt x="130" y="28"/>
                  </a:cubicBezTo>
                  <a:cubicBezTo>
                    <a:pt x="130" y="28"/>
                    <a:pt x="130" y="28"/>
                    <a:pt x="130" y="28"/>
                  </a:cubicBezTo>
                  <a:close/>
                  <a:moveTo>
                    <a:pt x="151" y="9"/>
                  </a:moveTo>
                  <a:cubicBezTo>
                    <a:pt x="151" y="9"/>
                    <a:pt x="151" y="9"/>
                    <a:pt x="151" y="9"/>
                  </a:cubicBezTo>
                  <a:cubicBezTo>
                    <a:pt x="155" y="13"/>
                    <a:pt x="162" y="14"/>
                    <a:pt x="167" y="17"/>
                  </a:cubicBezTo>
                  <a:cubicBezTo>
                    <a:pt x="167" y="17"/>
                    <a:pt x="167" y="18"/>
                    <a:pt x="167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2" y="16"/>
                    <a:pt x="160" y="15"/>
                    <a:pt x="158" y="14"/>
                  </a:cubicBezTo>
                  <a:cubicBezTo>
                    <a:pt x="155" y="13"/>
                    <a:pt x="152" y="12"/>
                    <a:pt x="149" y="11"/>
                  </a:cubicBezTo>
                  <a:cubicBezTo>
                    <a:pt x="149" y="11"/>
                    <a:pt x="150" y="11"/>
                    <a:pt x="150" y="11"/>
                  </a:cubicBezTo>
                  <a:cubicBezTo>
                    <a:pt x="150" y="10"/>
                    <a:pt x="150" y="10"/>
                    <a:pt x="151" y="9"/>
                  </a:cubicBezTo>
                  <a:close/>
                  <a:moveTo>
                    <a:pt x="162" y="10"/>
                  </a:moveTo>
                  <a:cubicBezTo>
                    <a:pt x="159" y="10"/>
                    <a:pt x="157" y="8"/>
                    <a:pt x="154" y="7"/>
                  </a:cubicBezTo>
                  <a:cubicBezTo>
                    <a:pt x="156" y="7"/>
                    <a:pt x="158" y="7"/>
                    <a:pt x="160" y="8"/>
                  </a:cubicBezTo>
                  <a:cubicBezTo>
                    <a:pt x="160" y="9"/>
                    <a:pt x="161" y="9"/>
                    <a:pt x="162" y="10"/>
                  </a:cubicBezTo>
                  <a:close/>
                  <a:moveTo>
                    <a:pt x="181" y="50"/>
                  </a:moveTo>
                  <a:cubicBezTo>
                    <a:pt x="188" y="56"/>
                    <a:pt x="197" y="60"/>
                    <a:pt x="205" y="64"/>
                  </a:cubicBezTo>
                  <a:cubicBezTo>
                    <a:pt x="210" y="67"/>
                    <a:pt x="215" y="70"/>
                    <a:pt x="220" y="74"/>
                  </a:cubicBezTo>
                  <a:cubicBezTo>
                    <a:pt x="222" y="75"/>
                    <a:pt x="225" y="77"/>
                    <a:pt x="227" y="79"/>
                  </a:cubicBezTo>
                  <a:cubicBezTo>
                    <a:pt x="227" y="79"/>
                    <a:pt x="229" y="80"/>
                    <a:pt x="230" y="81"/>
                  </a:cubicBezTo>
                  <a:cubicBezTo>
                    <a:pt x="221" y="75"/>
                    <a:pt x="211" y="71"/>
                    <a:pt x="202" y="66"/>
                  </a:cubicBezTo>
                  <a:cubicBezTo>
                    <a:pt x="199" y="64"/>
                    <a:pt x="196" y="62"/>
                    <a:pt x="193" y="60"/>
                  </a:cubicBezTo>
                  <a:cubicBezTo>
                    <a:pt x="193" y="60"/>
                    <a:pt x="193" y="59"/>
                    <a:pt x="192" y="59"/>
                  </a:cubicBezTo>
                  <a:cubicBezTo>
                    <a:pt x="188" y="56"/>
                    <a:pt x="183" y="52"/>
                    <a:pt x="177" y="50"/>
                  </a:cubicBezTo>
                  <a:cubicBezTo>
                    <a:pt x="177" y="50"/>
                    <a:pt x="178" y="50"/>
                    <a:pt x="178" y="50"/>
                  </a:cubicBezTo>
                  <a:cubicBezTo>
                    <a:pt x="179" y="50"/>
                    <a:pt x="180" y="50"/>
                    <a:pt x="181" y="50"/>
                  </a:cubicBezTo>
                  <a:close/>
                  <a:moveTo>
                    <a:pt x="220" y="66"/>
                  </a:moveTo>
                  <a:cubicBezTo>
                    <a:pt x="220" y="67"/>
                    <a:pt x="221" y="67"/>
                    <a:pt x="221" y="67"/>
                  </a:cubicBezTo>
                  <a:cubicBezTo>
                    <a:pt x="212" y="62"/>
                    <a:pt x="203" y="57"/>
                    <a:pt x="194" y="53"/>
                  </a:cubicBezTo>
                  <a:cubicBezTo>
                    <a:pt x="203" y="55"/>
                    <a:pt x="213" y="59"/>
                    <a:pt x="220" y="66"/>
                  </a:cubicBezTo>
                  <a:close/>
                  <a:moveTo>
                    <a:pt x="254" y="266"/>
                  </a:moveTo>
                  <a:cubicBezTo>
                    <a:pt x="254" y="266"/>
                    <a:pt x="254" y="266"/>
                    <a:pt x="254" y="265"/>
                  </a:cubicBezTo>
                  <a:cubicBezTo>
                    <a:pt x="250" y="262"/>
                    <a:pt x="246" y="259"/>
                    <a:pt x="242" y="255"/>
                  </a:cubicBezTo>
                  <a:cubicBezTo>
                    <a:pt x="240" y="254"/>
                    <a:pt x="239" y="252"/>
                    <a:pt x="237" y="251"/>
                  </a:cubicBezTo>
                  <a:cubicBezTo>
                    <a:pt x="234" y="248"/>
                    <a:pt x="237" y="250"/>
                    <a:pt x="238" y="251"/>
                  </a:cubicBezTo>
                  <a:cubicBezTo>
                    <a:pt x="242" y="254"/>
                    <a:pt x="246" y="256"/>
                    <a:pt x="249" y="259"/>
                  </a:cubicBezTo>
                  <a:cubicBezTo>
                    <a:pt x="252" y="261"/>
                    <a:pt x="254" y="263"/>
                    <a:pt x="257" y="264"/>
                  </a:cubicBezTo>
                  <a:cubicBezTo>
                    <a:pt x="257" y="264"/>
                    <a:pt x="258" y="263"/>
                    <a:pt x="257" y="263"/>
                  </a:cubicBezTo>
                  <a:cubicBezTo>
                    <a:pt x="253" y="260"/>
                    <a:pt x="251" y="256"/>
                    <a:pt x="247" y="253"/>
                  </a:cubicBezTo>
                  <a:cubicBezTo>
                    <a:pt x="244" y="251"/>
                    <a:pt x="240" y="247"/>
                    <a:pt x="237" y="245"/>
                  </a:cubicBezTo>
                  <a:cubicBezTo>
                    <a:pt x="245" y="250"/>
                    <a:pt x="252" y="256"/>
                    <a:pt x="260" y="261"/>
                  </a:cubicBezTo>
                  <a:cubicBezTo>
                    <a:pt x="261" y="261"/>
                    <a:pt x="261" y="260"/>
                    <a:pt x="261" y="260"/>
                  </a:cubicBezTo>
                  <a:cubicBezTo>
                    <a:pt x="258" y="256"/>
                    <a:pt x="253" y="254"/>
                    <a:pt x="250" y="251"/>
                  </a:cubicBezTo>
                  <a:cubicBezTo>
                    <a:pt x="248" y="249"/>
                    <a:pt x="247" y="248"/>
                    <a:pt x="245" y="247"/>
                  </a:cubicBezTo>
                  <a:cubicBezTo>
                    <a:pt x="247" y="248"/>
                    <a:pt x="249" y="249"/>
                    <a:pt x="251" y="251"/>
                  </a:cubicBezTo>
                  <a:cubicBezTo>
                    <a:pt x="254" y="253"/>
                    <a:pt x="258" y="257"/>
                    <a:pt x="262" y="257"/>
                  </a:cubicBezTo>
                  <a:cubicBezTo>
                    <a:pt x="263" y="257"/>
                    <a:pt x="263" y="257"/>
                    <a:pt x="263" y="257"/>
                  </a:cubicBezTo>
                  <a:cubicBezTo>
                    <a:pt x="259" y="254"/>
                    <a:pt x="256" y="251"/>
                    <a:pt x="252" y="248"/>
                  </a:cubicBezTo>
                  <a:cubicBezTo>
                    <a:pt x="256" y="251"/>
                    <a:pt x="260" y="253"/>
                    <a:pt x="264" y="254"/>
                  </a:cubicBezTo>
                  <a:cubicBezTo>
                    <a:pt x="264" y="255"/>
                    <a:pt x="264" y="254"/>
                    <a:pt x="264" y="254"/>
                  </a:cubicBezTo>
                  <a:cubicBezTo>
                    <a:pt x="259" y="251"/>
                    <a:pt x="253" y="247"/>
                    <a:pt x="249" y="242"/>
                  </a:cubicBezTo>
                  <a:cubicBezTo>
                    <a:pt x="245" y="239"/>
                    <a:pt x="241" y="235"/>
                    <a:pt x="237" y="233"/>
                  </a:cubicBezTo>
                  <a:cubicBezTo>
                    <a:pt x="247" y="238"/>
                    <a:pt x="255" y="245"/>
                    <a:pt x="265" y="250"/>
                  </a:cubicBezTo>
                  <a:cubicBezTo>
                    <a:pt x="265" y="253"/>
                    <a:pt x="264" y="256"/>
                    <a:pt x="262" y="259"/>
                  </a:cubicBezTo>
                  <a:cubicBezTo>
                    <a:pt x="260" y="262"/>
                    <a:pt x="257" y="265"/>
                    <a:pt x="254" y="266"/>
                  </a:cubicBezTo>
                  <a:close/>
                  <a:moveTo>
                    <a:pt x="225" y="285"/>
                  </a:moveTo>
                  <a:cubicBezTo>
                    <a:pt x="225" y="285"/>
                    <a:pt x="225" y="284"/>
                    <a:pt x="225" y="284"/>
                  </a:cubicBezTo>
                  <a:cubicBezTo>
                    <a:pt x="225" y="284"/>
                    <a:pt x="225" y="284"/>
                    <a:pt x="225" y="284"/>
                  </a:cubicBezTo>
                  <a:cubicBezTo>
                    <a:pt x="229" y="281"/>
                    <a:pt x="235" y="282"/>
                    <a:pt x="238" y="279"/>
                  </a:cubicBezTo>
                  <a:cubicBezTo>
                    <a:pt x="242" y="275"/>
                    <a:pt x="244" y="272"/>
                    <a:pt x="243" y="268"/>
                  </a:cubicBezTo>
                  <a:cubicBezTo>
                    <a:pt x="244" y="269"/>
                    <a:pt x="246" y="269"/>
                    <a:pt x="247" y="269"/>
                  </a:cubicBezTo>
                  <a:cubicBezTo>
                    <a:pt x="249" y="269"/>
                    <a:pt x="250" y="269"/>
                    <a:pt x="252" y="269"/>
                  </a:cubicBezTo>
                  <a:cubicBezTo>
                    <a:pt x="249" y="277"/>
                    <a:pt x="245" y="286"/>
                    <a:pt x="235" y="285"/>
                  </a:cubicBezTo>
                  <a:cubicBezTo>
                    <a:pt x="232" y="285"/>
                    <a:pt x="228" y="284"/>
                    <a:pt x="225" y="285"/>
                  </a:cubicBezTo>
                  <a:close/>
                  <a:moveTo>
                    <a:pt x="199" y="311"/>
                  </a:moveTo>
                  <a:cubicBezTo>
                    <a:pt x="191" y="312"/>
                    <a:pt x="188" y="299"/>
                    <a:pt x="188" y="293"/>
                  </a:cubicBezTo>
                  <a:cubicBezTo>
                    <a:pt x="189" y="292"/>
                    <a:pt x="190" y="291"/>
                    <a:pt x="191" y="289"/>
                  </a:cubicBezTo>
                  <a:cubicBezTo>
                    <a:pt x="196" y="281"/>
                    <a:pt x="198" y="272"/>
                    <a:pt x="198" y="262"/>
                  </a:cubicBezTo>
                  <a:cubicBezTo>
                    <a:pt x="198" y="255"/>
                    <a:pt x="196" y="248"/>
                    <a:pt x="195" y="240"/>
                  </a:cubicBezTo>
                  <a:cubicBezTo>
                    <a:pt x="195" y="233"/>
                    <a:pt x="194" y="226"/>
                    <a:pt x="194" y="219"/>
                  </a:cubicBezTo>
                  <a:cubicBezTo>
                    <a:pt x="194" y="215"/>
                    <a:pt x="194" y="210"/>
                    <a:pt x="194" y="206"/>
                  </a:cubicBezTo>
                  <a:cubicBezTo>
                    <a:pt x="194" y="206"/>
                    <a:pt x="194" y="206"/>
                    <a:pt x="194" y="206"/>
                  </a:cubicBezTo>
                  <a:cubicBezTo>
                    <a:pt x="205" y="209"/>
                    <a:pt x="215" y="203"/>
                    <a:pt x="221" y="194"/>
                  </a:cubicBezTo>
                  <a:cubicBezTo>
                    <a:pt x="222" y="205"/>
                    <a:pt x="223" y="215"/>
                    <a:pt x="224" y="225"/>
                  </a:cubicBezTo>
                  <a:cubicBezTo>
                    <a:pt x="225" y="240"/>
                    <a:pt x="226" y="256"/>
                    <a:pt x="227" y="272"/>
                  </a:cubicBezTo>
                  <a:cubicBezTo>
                    <a:pt x="226" y="275"/>
                    <a:pt x="226" y="279"/>
                    <a:pt x="223" y="282"/>
                  </a:cubicBezTo>
                  <a:cubicBezTo>
                    <a:pt x="223" y="282"/>
                    <a:pt x="223" y="282"/>
                    <a:pt x="223" y="282"/>
                  </a:cubicBezTo>
                  <a:cubicBezTo>
                    <a:pt x="223" y="283"/>
                    <a:pt x="222" y="283"/>
                    <a:pt x="222" y="284"/>
                  </a:cubicBezTo>
                  <a:cubicBezTo>
                    <a:pt x="221" y="284"/>
                    <a:pt x="221" y="284"/>
                    <a:pt x="221" y="284"/>
                  </a:cubicBezTo>
                  <a:cubicBezTo>
                    <a:pt x="221" y="285"/>
                    <a:pt x="220" y="286"/>
                    <a:pt x="219" y="286"/>
                  </a:cubicBezTo>
                  <a:cubicBezTo>
                    <a:pt x="214" y="292"/>
                    <a:pt x="212" y="299"/>
                    <a:pt x="207" y="304"/>
                  </a:cubicBezTo>
                  <a:cubicBezTo>
                    <a:pt x="204" y="307"/>
                    <a:pt x="202" y="309"/>
                    <a:pt x="199" y="311"/>
                  </a:cubicBezTo>
                  <a:close/>
                  <a:moveTo>
                    <a:pt x="20" y="296"/>
                  </a:moveTo>
                  <a:cubicBezTo>
                    <a:pt x="54" y="312"/>
                    <a:pt x="89" y="320"/>
                    <a:pt x="126" y="318"/>
                  </a:cubicBezTo>
                  <a:cubicBezTo>
                    <a:pt x="147" y="318"/>
                    <a:pt x="171" y="312"/>
                    <a:pt x="185" y="297"/>
                  </a:cubicBezTo>
                  <a:cubicBezTo>
                    <a:pt x="186" y="303"/>
                    <a:pt x="189" y="312"/>
                    <a:pt x="195" y="314"/>
                  </a:cubicBezTo>
                  <a:cubicBezTo>
                    <a:pt x="188" y="319"/>
                    <a:pt x="179" y="322"/>
                    <a:pt x="170" y="324"/>
                  </a:cubicBezTo>
                  <a:cubicBezTo>
                    <a:pt x="154" y="327"/>
                    <a:pt x="138" y="326"/>
                    <a:pt x="122" y="327"/>
                  </a:cubicBezTo>
                  <a:cubicBezTo>
                    <a:pt x="112" y="327"/>
                    <a:pt x="101" y="327"/>
                    <a:pt x="91" y="328"/>
                  </a:cubicBezTo>
                  <a:cubicBezTo>
                    <a:pt x="81" y="329"/>
                    <a:pt x="71" y="330"/>
                    <a:pt x="61" y="328"/>
                  </a:cubicBezTo>
                  <a:cubicBezTo>
                    <a:pt x="44" y="324"/>
                    <a:pt x="30" y="311"/>
                    <a:pt x="20" y="2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208"/>
            <p:cNvSpPr>
              <a:spLocks noEditPoints="1"/>
            </p:cNvSpPr>
            <p:nvPr/>
          </p:nvSpPr>
          <p:spPr bwMode="auto">
            <a:xfrm>
              <a:off x="8251825" y="2838450"/>
              <a:ext cx="1006475" cy="1255712"/>
            </a:xfrm>
            <a:custGeom>
              <a:avLst/>
              <a:gdLst>
                <a:gd name="T0" fmla="*/ 197 w 268"/>
                <a:gd name="T1" fmla="*/ 288 h 334"/>
                <a:gd name="T2" fmla="*/ 193 w 268"/>
                <a:gd name="T3" fmla="*/ 88 h 334"/>
                <a:gd name="T4" fmla="*/ 173 w 268"/>
                <a:gd name="T5" fmla="*/ 88 h 334"/>
                <a:gd name="T6" fmla="*/ 201 w 268"/>
                <a:gd name="T7" fmla="*/ 244 h 334"/>
                <a:gd name="T8" fmla="*/ 264 w 268"/>
                <a:gd name="T9" fmla="*/ 254 h 334"/>
                <a:gd name="T10" fmla="*/ 212 w 268"/>
                <a:gd name="T11" fmla="*/ 300 h 334"/>
                <a:gd name="T12" fmla="*/ 247 w 268"/>
                <a:gd name="T13" fmla="*/ 271 h 334"/>
                <a:gd name="T14" fmla="*/ 246 w 268"/>
                <a:gd name="T15" fmla="*/ 215 h 334"/>
                <a:gd name="T16" fmla="*/ 204 w 268"/>
                <a:gd name="T17" fmla="*/ 199 h 334"/>
                <a:gd name="T18" fmla="*/ 211 w 268"/>
                <a:gd name="T19" fmla="*/ 221 h 334"/>
                <a:gd name="T20" fmla="*/ 207 w 268"/>
                <a:gd name="T21" fmla="*/ 166 h 334"/>
                <a:gd name="T22" fmla="*/ 238 w 268"/>
                <a:gd name="T23" fmla="*/ 164 h 334"/>
                <a:gd name="T24" fmla="*/ 220 w 268"/>
                <a:gd name="T25" fmla="*/ 176 h 334"/>
                <a:gd name="T26" fmla="*/ 203 w 268"/>
                <a:gd name="T27" fmla="*/ 212 h 334"/>
                <a:gd name="T28" fmla="*/ 217 w 268"/>
                <a:gd name="T29" fmla="*/ 265 h 334"/>
                <a:gd name="T30" fmla="*/ 232 w 268"/>
                <a:gd name="T31" fmla="*/ 236 h 334"/>
                <a:gd name="T32" fmla="*/ 207 w 268"/>
                <a:gd name="T33" fmla="*/ 157 h 334"/>
                <a:gd name="T34" fmla="*/ 160 w 268"/>
                <a:gd name="T35" fmla="*/ 313 h 334"/>
                <a:gd name="T36" fmla="*/ 134 w 268"/>
                <a:gd name="T37" fmla="*/ 305 h 334"/>
                <a:gd name="T38" fmla="*/ 167 w 268"/>
                <a:gd name="T39" fmla="*/ 259 h 334"/>
                <a:gd name="T40" fmla="*/ 157 w 268"/>
                <a:gd name="T41" fmla="*/ 224 h 334"/>
                <a:gd name="T42" fmla="*/ 99 w 268"/>
                <a:gd name="T43" fmla="*/ 284 h 334"/>
                <a:gd name="T44" fmla="*/ 110 w 268"/>
                <a:gd name="T45" fmla="*/ 265 h 334"/>
                <a:gd name="T46" fmla="*/ 170 w 268"/>
                <a:gd name="T47" fmla="*/ 240 h 334"/>
                <a:gd name="T48" fmla="*/ 175 w 268"/>
                <a:gd name="T49" fmla="*/ 201 h 334"/>
                <a:gd name="T50" fmla="*/ 131 w 268"/>
                <a:gd name="T51" fmla="*/ 215 h 334"/>
                <a:gd name="T52" fmla="*/ 130 w 268"/>
                <a:gd name="T53" fmla="*/ 194 h 334"/>
                <a:gd name="T54" fmla="*/ 139 w 268"/>
                <a:gd name="T55" fmla="*/ 178 h 334"/>
                <a:gd name="T56" fmla="*/ 126 w 268"/>
                <a:gd name="T57" fmla="*/ 191 h 334"/>
                <a:gd name="T58" fmla="*/ 119 w 268"/>
                <a:gd name="T59" fmla="*/ 184 h 334"/>
                <a:gd name="T60" fmla="*/ 176 w 268"/>
                <a:gd name="T61" fmla="*/ 167 h 334"/>
                <a:gd name="T62" fmla="*/ 161 w 268"/>
                <a:gd name="T63" fmla="*/ 174 h 334"/>
                <a:gd name="T64" fmla="*/ 98 w 268"/>
                <a:gd name="T65" fmla="*/ 201 h 334"/>
                <a:gd name="T66" fmla="*/ 171 w 268"/>
                <a:gd name="T67" fmla="*/ 255 h 334"/>
                <a:gd name="T68" fmla="*/ 135 w 268"/>
                <a:gd name="T69" fmla="*/ 304 h 334"/>
                <a:gd name="T70" fmla="*/ 164 w 268"/>
                <a:gd name="T71" fmla="*/ 304 h 334"/>
                <a:gd name="T72" fmla="*/ 194 w 268"/>
                <a:gd name="T73" fmla="*/ 312 h 334"/>
                <a:gd name="T74" fmla="*/ 258 w 268"/>
                <a:gd name="T75" fmla="*/ 275 h 334"/>
                <a:gd name="T76" fmla="*/ 207 w 268"/>
                <a:gd name="T77" fmla="*/ 260 h 334"/>
                <a:gd name="T78" fmla="*/ 107 w 268"/>
                <a:gd name="T79" fmla="*/ 133 h 334"/>
                <a:gd name="T80" fmla="*/ 31 w 268"/>
                <a:gd name="T81" fmla="*/ 256 h 334"/>
                <a:gd name="T82" fmla="*/ 49 w 268"/>
                <a:gd name="T83" fmla="*/ 76 h 334"/>
                <a:gd name="T84" fmla="*/ 121 w 268"/>
                <a:gd name="T85" fmla="*/ 15 h 334"/>
                <a:gd name="T86" fmla="*/ 100 w 268"/>
                <a:gd name="T87" fmla="*/ 46 h 334"/>
                <a:gd name="T88" fmla="*/ 140 w 268"/>
                <a:gd name="T89" fmla="*/ 35 h 334"/>
                <a:gd name="T90" fmla="*/ 38 w 268"/>
                <a:gd name="T91" fmla="*/ 168 h 334"/>
                <a:gd name="T92" fmla="*/ 15 w 268"/>
                <a:gd name="T93" fmla="*/ 153 h 334"/>
                <a:gd name="T94" fmla="*/ 42 w 268"/>
                <a:gd name="T95" fmla="*/ 123 h 334"/>
                <a:gd name="T96" fmla="*/ 35 w 268"/>
                <a:gd name="T97" fmla="*/ 154 h 334"/>
                <a:gd name="T98" fmla="*/ 37 w 268"/>
                <a:gd name="T99" fmla="*/ 105 h 334"/>
                <a:gd name="T100" fmla="*/ 36 w 268"/>
                <a:gd name="T101" fmla="*/ 86 h 334"/>
                <a:gd name="T102" fmla="*/ 24 w 268"/>
                <a:gd name="T103" fmla="*/ 120 h 334"/>
                <a:gd name="T104" fmla="*/ 28 w 268"/>
                <a:gd name="T105" fmla="*/ 140 h 334"/>
                <a:gd name="T106" fmla="*/ 22 w 268"/>
                <a:gd name="T107" fmla="*/ 178 h 334"/>
                <a:gd name="T108" fmla="*/ 8 w 268"/>
                <a:gd name="T109" fmla="*/ 209 h 334"/>
                <a:gd name="T110" fmla="*/ 20 w 268"/>
                <a:gd name="T111" fmla="*/ 214 h 334"/>
                <a:gd name="T112" fmla="*/ 37 w 268"/>
                <a:gd name="T113" fmla="*/ 182 h 334"/>
                <a:gd name="T114" fmla="*/ 10 w 268"/>
                <a:gd name="T115" fmla="*/ 205 h 334"/>
                <a:gd name="T116" fmla="*/ 32 w 268"/>
                <a:gd name="T117" fmla="*/ 230 h 334"/>
                <a:gd name="T118" fmla="*/ 33 w 268"/>
                <a:gd name="T119" fmla="*/ 250 h 334"/>
                <a:gd name="T120" fmla="*/ 146 w 268"/>
                <a:gd name="T121" fmla="*/ 30 h 334"/>
                <a:gd name="T122" fmla="*/ 6 w 268"/>
                <a:gd name="T123" fmla="*/ 257 h 334"/>
                <a:gd name="T124" fmla="*/ 81 w 268"/>
                <a:gd name="T125" fmla="*/ 293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4">
                  <a:moveTo>
                    <a:pt x="262" y="170"/>
                  </a:moveTo>
                  <a:cubicBezTo>
                    <a:pt x="262" y="170"/>
                    <a:pt x="262" y="169"/>
                    <a:pt x="262" y="169"/>
                  </a:cubicBezTo>
                  <a:cubicBezTo>
                    <a:pt x="262" y="167"/>
                    <a:pt x="261" y="166"/>
                    <a:pt x="261" y="164"/>
                  </a:cubicBezTo>
                  <a:cubicBezTo>
                    <a:pt x="260" y="151"/>
                    <a:pt x="257" y="139"/>
                    <a:pt x="252" y="127"/>
                  </a:cubicBezTo>
                  <a:cubicBezTo>
                    <a:pt x="251" y="124"/>
                    <a:pt x="250" y="121"/>
                    <a:pt x="248" y="119"/>
                  </a:cubicBezTo>
                  <a:cubicBezTo>
                    <a:pt x="248" y="118"/>
                    <a:pt x="248" y="118"/>
                    <a:pt x="248" y="118"/>
                  </a:cubicBezTo>
                  <a:cubicBezTo>
                    <a:pt x="238" y="98"/>
                    <a:pt x="224" y="82"/>
                    <a:pt x="206" y="68"/>
                  </a:cubicBezTo>
                  <a:cubicBezTo>
                    <a:pt x="191" y="56"/>
                    <a:pt x="173" y="46"/>
                    <a:pt x="153" y="42"/>
                  </a:cubicBezTo>
                  <a:cubicBezTo>
                    <a:pt x="153" y="38"/>
                    <a:pt x="152" y="33"/>
                    <a:pt x="149" y="29"/>
                  </a:cubicBezTo>
                  <a:cubicBezTo>
                    <a:pt x="145" y="25"/>
                    <a:pt x="138" y="26"/>
                    <a:pt x="133" y="24"/>
                  </a:cubicBezTo>
                  <a:cubicBezTo>
                    <a:pt x="125" y="23"/>
                    <a:pt x="124" y="10"/>
                    <a:pt x="118" y="6"/>
                  </a:cubicBezTo>
                  <a:cubicBezTo>
                    <a:pt x="111" y="0"/>
                    <a:pt x="104" y="8"/>
                    <a:pt x="101" y="14"/>
                  </a:cubicBezTo>
                  <a:cubicBezTo>
                    <a:pt x="98" y="19"/>
                    <a:pt x="94" y="24"/>
                    <a:pt x="91" y="30"/>
                  </a:cubicBezTo>
                  <a:cubicBezTo>
                    <a:pt x="89" y="35"/>
                    <a:pt x="90" y="41"/>
                    <a:pt x="91" y="47"/>
                  </a:cubicBezTo>
                  <a:cubicBezTo>
                    <a:pt x="91" y="47"/>
                    <a:pt x="91" y="47"/>
                    <a:pt x="90" y="47"/>
                  </a:cubicBezTo>
                  <a:cubicBezTo>
                    <a:pt x="77" y="49"/>
                    <a:pt x="64" y="52"/>
                    <a:pt x="53" y="59"/>
                  </a:cubicBezTo>
                  <a:cubicBezTo>
                    <a:pt x="43" y="65"/>
                    <a:pt x="37" y="75"/>
                    <a:pt x="32" y="86"/>
                  </a:cubicBezTo>
                  <a:cubicBezTo>
                    <a:pt x="27" y="99"/>
                    <a:pt x="23" y="113"/>
                    <a:pt x="19" y="127"/>
                  </a:cubicBezTo>
                  <a:cubicBezTo>
                    <a:pt x="15" y="142"/>
                    <a:pt x="11" y="157"/>
                    <a:pt x="8" y="172"/>
                  </a:cubicBezTo>
                  <a:cubicBezTo>
                    <a:pt x="6" y="187"/>
                    <a:pt x="6" y="201"/>
                    <a:pt x="5" y="216"/>
                  </a:cubicBezTo>
                  <a:cubicBezTo>
                    <a:pt x="5" y="224"/>
                    <a:pt x="4" y="231"/>
                    <a:pt x="2" y="238"/>
                  </a:cubicBezTo>
                  <a:cubicBezTo>
                    <a:pt x="1" y="244"/>
                    <a:pt x="0" y="251"/>
                    <a:pt x="2" y="257"/>
                  </a:cubicBezTo>
                  <a:cubicBezTo>
                    <a:pt x="4" y="262"/>
                    <a:pt x="8" y="266"/>
                    <a:pt x="14" y="268"/>
                  </a:cubicBezTo>
                  <a:cubicBezTo>
                    <a:pt x="14" y="269"/>
                    <a:pt x="14" y="269"/>
                    <a:pt x="14" y="269"/>
                  </a:cubicBezTo>
                  <a:cubicBezTo>
                    <a:pt x="16" y="276"/>
                    <a:pt x="19" y="284"/>
                    <a:pt x="26" y="287"/>
                  </a:cubicBezTo>
                  <a:cubicBezTo>
                    <a:pt x="33" y="290"/>
                    <a:pt x="43" y="284"/>
                    <a:pt x="48" y="290"/>
                  </a:cubicBezTo>
                  <a:cubicBezTo>
                    <a:pt x="49" y="291"/>
                    <a:pt x="49" y="291"/>
                    <a:pt x="49" y="291"/>
                  </a:cubicBezTo>
                  <a:cubicBezTo>
                    <a:pt x="50" y="291"/>
                    <a:pt x="50" y="292"/>
                    <a:pt x="50" y="292"/>
                  </a:cubicBezTo>
                  <a:cubicBezTo>
                    <a:pt x="56" y="301"/>
                    <a:pt x="62" y="309"/>
                    <a:pt x="70" y="315"/>
                  </a:cubicBezTo>
                  <a:cubicBezTo>
                    <a:pt x="88" y="327"/>
                    <a:pt x="110" y="329"/>
                    <a:pt x="130" y="329"/>
                  </a:cubicBezTo>
                  <a:cubicBezTo>
                    <a:pt x="145" y="330"/>
                    <a:pt x="160" y="329"/>
                    <a:pt x="174" y="330"/>
                  </a:cubicBezTo>
                  <a:cubicBezTo>
                    <a:pt x="188" y="331"/>
                    <a:pt x="202" y="334"/>
                    <a:pt x="216" y="329"/>
                  </a:cubicBezTo>
                  <a:cubicBezTo>
                    <a:pt x="236" y="321"/>
                    <a:pt x="250" y="302"/>
                    <a:pt x="259" y="283"/>
                  </a:cubicBezTo>
                  <a:cubicBezTo>
                    <a:pt x="263" y="272"/>
                    <a:pt x="266" y="261"/>
                    <a:pt x="267" y="250"/>
                  </a:cubicBezTo>
                  <a:cubicBezTo>
                    <a:pt x="268" y="235"/>
                    <a:pt x="266" y="219"/>
                    <a:pt x="264" y="204"/>
                  </a:cubicBezTo>
                  <a:cubicBezTo>
                    <a:pt x="263" y="193"/>
                    <a:pt x="263" y="181"/>
                    <a:pt x="262" y="170"/>
                  </a:cubicBezTo>
                  <a:close/>
                  <a:moveTo>
                    <a:pt x="262" y="264"/>
                  </a:moveTo>
                  <a:cubicBezTo>
                    <a:pt x="262" y="263"/>
                    <a:pt x="262" y="263"/>
                    <a:pt x="261" y="263"/>
                  </a:cubicBezTo>
                  <a:cubicBezTo>
                    <a:pt x="256" y="265"/>
                    <a:pt x="251" y="268"/>
                    <a:pt x="246" y="270"/>
                  </a:cubicBezTo>
                  <a:cubicBezTo>
                    <a:pt x="240" y="272"/>
                    <a:pt x="234" y="274"/>
                    <a:pt x="227" y="277"/>
                  </a:cubicBezTo>
                  <a:cubicBezTo>
                    <a:pt x="222" y="279"/>
                    <a:pt x="216" y="281"/>
                    <a:pt x="210" y="283"/>
                  </a:cubicBezTo>
                  <a:cubicBezTo>
                    <a:pt x="206" y="285"/>
                    <a:pt x="201" y="286"/>
                    <a:pt x="197" y="288"/>
                  </a:cubicBezTo>
                  <a:cubicBezTo>
                    <a:pt x="197" y="287"/>
                    <a:pt x="197" y="286"/>
                    <a:pt x="197" y="285"/>
                  </a:cubicBezTo>
                  <a:cubicBezTo>
                    <a:pt x="202" y="284"/>
                    <a:pt x="207" y="282"/>
                    <a:pt x="212" y="280"/>
                  </a:cubicBezTo>
                  <a:cubicBezTo>
                    <a:pt x="218" y="278"/>
                    <a:pt x="224" y="276"/>
                    <a:pt x="231" y="275"/>
                  </a:cubicBezTo>
                  <a:cubicBezTo>
                    <a:pt x="236" y="273"/>
                    <a:pt x="242" y="272"/>
                    <a:pt x="247" y="269"/>
                  </a:cubicBezTo>
                  <a:cubicBezTo>
                    <a:pt x="252" y="267"/>
                    <a:pt x="257" y="265"/>
                    <a:pt x="262" y="262"/>
                  </a:cubicBezTo>
                  <a:cubicBezTo>
                    <a:pt x="262" y="263"/>
                    <a:pt x="262" y="263"/>
                    <a:pt x="262" y="264"/>
                  </a:cubicBezTo>
                  <a:close/>
                  <a:moveTo>
                    <a:pt x="260" y="269"/>
                  </a:moveTo>
                  <a:cubicBezTo>
                    <a:pt x="260" y="269"/>
                    <a:pt x="260" y="269"/>
                    <a:pt x="260" y="269"/>
                  </a:cubicBezTo>
                  <a:cubicBezTo>
                    <a:pt x="256" y="272"/>
                    <a:pt x="250" y="273"/>
                    <a:pt x="245" y="275"/>
                  </a:cubicBezTo>
                  <a:cubicBezTo>
                    <a:pt x="239" y="277"/>
                    <a:pt x="233" y="280"/>
                    <a:pt x="227" y="282"/>
                  </a:cubicBezTo>
                  <a:cubicBezTo>
                    <a:pt x="221" y="284"/>
                    <a:pt x="214" y="285"/>
                    <a:pt x="209" y="288"/>
                  </a:cubicBezTo>
                  <a:cubicBezTo>
                    <a:pt x="206" y="289"/>
                    <a:pt x="203" y="290"/>
                    <a:pt x="201" y="291"/>
                  </a:cubicBezTo>
                  <a:cubicBezTo>
                    <a:pt x="200" y="291"/>
                    <a:pt x="198" y="291"/>
                    <a:pt x="197" y="292"/>
                  </a:cubicBezTo>
                  <a:cubicBezTo>
                    <a:pt x="198" y="291"/>
                    <a:pt x="200" y="290"/>
                    <a:pt x="201" y="290"/>
                  </a:cubicBezTo>
                  <a:cubicBezTo>
                    <a:pt x="207" y="287"/>
                    <a:pt x="213" y="285"/>
                    <a:pt x="219" y="283"/>
                  </a:cubicBezTo>
                  <a:cubicBezTo>
                    <a:pt x="225" y="281"/>
                    <a:pt x="231" y="278"/>
                    <a:pt x="237" y="276"/>
                  </a:cubicBezTo>
                  <a:cubicBezTo>
                    <a:pt x="243" y="274"/>
                    <a:pt x="248" y="272"/>
                    <a:pt x="253" y="270"/>
                  </a:cubicBezTo>
                  <a:cubicBezTo>
                    <a:pt x="256" y="268"/>
                    <a:pt x="259" y="267"/>
                    <a:pt x="262" y="264"/>
                  </a:cubicBezTo>
                  <a:cubicBezTo>
                    <a:pt x="261" y="266"/>
                    <a:pt x="261" y="267"/>
                    <a:pt x="260" y="269"/>
                  </a:cubicBezTo>
                  <a:close/>
                  <a:moveTo>
                    <a:pt x="204" y="92"/>
                  </a:moveTo>
                  <a:cubicBezTo>
                    <a:pt x="207" y="93"/>
                    <a:pt x="210" y="94"/>
                    <a:pt x="212" y="95"/>
                  </a:cubicBezTo>
                  <a:cubicBezTo>
                    <a:pt x="210" y="94"/>
                    <a:pt x="207" y="93"/>
                    <a:pt x="205" y="93"/>
                  </a:cubicBezTo>
                  <a:cubicBezTo>
                    <a:pt x="205" y="92"/>
                    <a:pt x="204" y="92"/>
                    <a:pt x="204" y="92"/>
                  </a:cubicBezTo>
                  <a:cubicBezTo>
                    <a:pt x="204" y="92"/>
                    <a:pt x="204" y="92"/>
                    <a:pt x="204" y="92"/>
                  </a:cubicBezTo>
                  <a:close/>
                  <a:moveTo>
                    <a:pt x="202" y="92"/>
                  </a:moveTo>
                  <a:cubicBezTo>
                    <a:pt x="202" y="91"/>
                    <a:pt x="201" y="91"/>
                    <a:pt x="201" y="91"/>
                  </a:cubicBezTo>
                  <a:cubicBezTo>
                    <a:pt x="201" y="91"/>
                    <a:pt x="201" y="91"/>
                    <a:pt x="201" y="90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1" y="90"/>
                    <a:pt x="201" y="90"/>
                    <a:pt x="202" y="91"/>
                  </a:cubicBezTo>
                  <a:cubicBezTo>
                    <a:pt x="202" y="91"/>
                    <a:pt x="202" y="91"/>
                    <a:pt x="202" y="92"/>
                  </a:cubicBezTo>
                  <a:close/>
                  <a:moveTo>
                    <a:pt x="198" y="90"/>
                  </a:moveTo>
                  <a:cubicBezTo>
                    <a:pt x="197" y="90"/>
                    <a:pt x="197" y="90"/>
                    <a:pt x="197" y="90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8" y="89"/>
                    <a:pt x="198" y="89"/>
                  </a:cubicBezTo>
                  <a:cubicBezTo>
                    <a:pt x="198" y="89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lose/>
                  <a:moveTo>
                    <a:pt x="194" y="90"/>
                  </a:moveTo>
                  <a:cubicBezTo>
                    <a:pt x="194" y="89"/>
                    <a:pt x="193" y="89"/>
                    <a:pt x="193" y="89"/>
                  </a:cubicBezTo>
                  <a:cubicBezTo>
                    <a:pt x="193" y="89"/>
                    <a:pt x="193" y="88"/>
                    <a:pt x="193" y="88"/>
                  </a:cubicBezTo>
                  <a:cubicBezTo>
                    <a:pt x="193" y="88"/>
                    <a:pt x="194" y="88"/>
                    <a:pt x="194" y="88"/>
                  </a:cubicBezTo>
                  <a:cubicBezTo>
                    <a:pt x="194" y="89"/>
                    <a:pt x="194" y="89"/>
                    <a:pt x="194" y="90"/>
                  </a:cubicBezTo>
                  <a:cubicBezTo>
                    <a:pt x="194" y="90"/>
                    <a:pt x="194" y="90"/>
                    <a:pt x="194" y="90"/>
                  </a:cubicBezTo>
                  <a:close/>
                  <a:moveTo>
                    <a:pt x="190" y="89"/>
                  </a:moveTo>
                  <a:cubicBezTo>
                    <a:pt x="189" y="89"/>
                    <a:pt x="188" y="89"/>
                    <a:pt x="188" y="89"/>
                  </a:cubicBezTo>
                  <a:cubicBezTo>
                    <a:pt x="188" y="88"/>
                    <a:pt x="188" y="88"/>
                    <a:pt x="188" y="87"/>
                  </a:cubicBezTo>
                  <a:cubicBezTo>
                    <a:pt x="188" y="87"/>
                    <a:pt x="189" y="88"/>
                    <a:pt x="190" y="88"/>
                  </a:cubicBezTo>
                  <a:cubicBezTo>
                    <a:pt x="190" y="88"/>
                    <a:pt x="190" y="88"/>
                    <a:pt x="190" y="89"/>
                  </a:cubicBezTo>
                  <a:close/>
                  <a:moveTo>
                    <a:pt x="185" y="87"/>
                  </a:moveTo>
                  <a:cubicBezTo>
                    <a:pt x="185" y="87"/>
                    <a:pt x="185" y="88"/>
                    <a:pt x="185" y="88"/>
                  </a:cubicBezTo>
                  <a:cubicBezTo>
                    <a:pt x="185" y="88"/>
                    <a:pt x="185" y="88"/>
                    <a:pt x="185" y="88"/>
                  </a:cubicBezTo>
                  <a:cubicBezTo>
                    <a:pt x="185" y="88"/>
                    <a:pt x="184" y="88"/>
                    <a:pt x="184" y="88"/>
                  </a:cubicBezTo>
                  <a:cubicBezTo>
                    <a:pt x="184" y="88"/>
                    <a:pt x="184" y="88"/>
                    <a:pt x="184" y="87"/>
                  </a:cubicBezTo>
                  <a:cubicBezTo>
                    <a:pt x="184" y="87"/>
                    <a:pt x="184" y="87"/>
                    <a:pt x="185" y="87"/>
                  </a:cubicBezTo>
                  <a:close/>
                  <a:moveTo>
                    <a:pt x="181" y="87"/>
                  </a:moveTo>
                  <a:cubicBezTo>
                    <a:pt x="181" y="87"/>
                    <a:pt x="181" y="87"/>
                    <a:pt x="181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7"/>
                    <a:pt x="181" y="87"/>
                    <a:pt x="181" y="88"/>
                  </a:cubicBezTo>
                  <a:cubicBezTo>
                    <a:pt x="181" y="87"/>
                    <a:pt x="181" y="88"/>
                    <a:pt x="181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1" y="88"/>
                    <a:pt x="180" y="88"/>
                    <a:pt x="180" y="88"/>
                  </a:cubicBezTo>
                  <a:cubicBezTo>
                    <a:pt x="180" y="88"/>
                    <a:pt x="180" y="88"/>
                    <a:pt x="180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1" y="87"/>
                    <a:pt x="181" y="87"/>
                  </a:cubicBezTo>
                  <a:close/>
                  <a:moveTo>
                    <a:pt x="177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7" y="88"/>
                  </a:cubicBezTo>
                  <a:close/>
                  <a:moveTo>
                    <a:pt x="173" y="88"/>
                  </a:moveTo>
                  <a:cubicBezTo>
                    <a:pt x="173" y="88"/>
                    <a:pt x="173" y="88"/>
                    <a:pt x="173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72" y="89"/>
                    <a:pt x="172" y="88"/>
                    <a:pt x="172" y="88"/>
                  </a:cubicBezTo>
                  <a:cubicBezTo>
                    <a:pt x="172" y="88"/>
                    <a:pt x="172" y="88"/>
                    <a:pt x="173" y="88"/>
                  </a:cubicBezTo>
                  <a:close/>
                  <a:moveTo>
                    <a:pt x="167" y="101"/>
                  </a:moveTo>
                  <a:cubicBezTo>
                    <a:pt x="167" y="99"/>
                    <a:pt x="168" y="96"/>
                    <a:pt x="168" y="94"/>
                  </a:cubicBezTo>
                  <a:cubicBezTo>
                    <a:pt x="169" y="96"/>
                    <a:pt x="169" y="99"/>
                    <a:pt x="170" y="101"/>
                  </a:cubicBezTo>
                  <a:cubicBezTo>
                    <a:pt x="170" y="105"/>
                    <a:pt x="171" y="110"/>
                    <a:pt x="169" y="113"/>
                  </a:cubicBezTo>
                  <a:cubicBezTo>
                    <a:pt x="167" y="116"/>
                    <a:pt x="166" y="110"/>
                    <a:pt x="166" y="109"/>
                  </a:cubicBezTo>
                  <a:cubicBezTo>
                    <a:pt x="166" y="107"/>
                    <a:pt x="166" y="104"/>
                    <a:pt x="167" y="101"/>
                  </a:cubicBezTo>
                  <a:close/>
                  <a:moveTo>
                    <a:pt x="172" y="93"/>
                  </a:moveTo>
                  <a:cubicBezTo>
                    <a:pt x="176" y="95"/>
                    <a:pt x="179" y="98"/>
                    <a:pt x="182" y="101"/>
                  </a:cubicBezTo>
                  <a:cubicBezTo>
                    <a:pt x="184" y="103"/>
                    <a:pt x="186" y="105"/>
                    <a:pt x="187" y="108"/>
                  </a:cubicBezTo>
                  <a:cubicBezTo>
                    <a:pt x="187" y="110"/>
                    <a:pt x="185" y="113"/>
                    <a:pt x="183" y="113"/>
                  </a:cubicBezTo>
                  <a:cubicBezTo>
                    <a:pt x="179" y="114"/>
                    <a:pt x="176" y="105"/>
                    <a:pt x="175" y="103"/>
                  </a:cubicBezTo>
                  <a:cubicBezTo>
                    <a:pt x="174" y="100"/>
                    <a:pt x="173" y="97"/>
                    <a:pt x="172" y="93"/>
                  </a:cubicBezTo>
                  <a:close/>
                  <a:moveTo>
                    <a:pt x="168" y="86"/>
                  </a:moveTo>
                  <a:cubicBezTo>
                    <a:pt x="169" y="85"/>
                    <a:pt x="170" y="85"/>
                    <a:pt x="171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1" y="85"/>
                    <a:pt x="170" y="85"/>
                    <a:pt x="168" y="86"/>
                  </a:cubicBezTo>
                  <a:close/>
                  <a:moveTo>
                    <a:pt x="165" y="90"/>
                  </a:moveTo>
                  <a:cubicBezTo>
                    <a:pt x="165" y="90"/>
                    <a:pt x="165" y="90"/>
                    <a:pt x="165" y="90"/>
                  </a:cubicBezTo>
                  <a:cubicBezTo>
                    <a:pt x="164" y="90"/>
                    <a:pt x="162" y="91"/>
                    <a:pt x="160" y="91"/>
                  </a:cubicBezTo>
                  <a:cubicBezTo>
                    <a:pt x="162" y="91"/>
                    <a:pt x="164" y="90"/>
                    <a:pt x="165" y="90"/>
                  </a:cubicBezTo>
                  <a:close/>
                  <a:moveTo>
                    <a:pt x="135" y="164"/>
                  </a:moveTo>
                  <a:cubicBezTo>
                    <a:pt x="135" y="165"/>
                    <a:pt x="135" y="165"/>
                    <a:pt x="135" y="165"/>
                  </a:cubicBezTo>
                  <a:cubicBezTo>
                    <a:pt x="135" y="165"/>
                    <a:pt x="135" y="165"/>
                    <a:pt x="135" y="165"/>
                  </a:cubicBezTo>
                  <a:cubicBezTo>
                    <a:pt x="134" y="165"/>
                    <a:pt x="134" y="166"/>
                    <a:pt x="133" y="166"/>
                  </a:cubicBezTo>
                  <a:cubicBezTo>
                    <a:pt x="133" y="166"/>
                    <a:pt x="133" y="165"/>
                    <a:pt x="134" y="165"/>
                  </a:cubicBezTo>
                  <a:cubicBezTo>
                    <a:pt x="134" y="164"/>
                    <a:pt x="134" y="164"/>
                    <a:pt x="135" y="164"/>
                  </a:cubicBezTo>
                  <a:close/>
                  <a:moveTo>
                    <a:pt x="263" y="215"/>
                  </a:moveTo>
                  <a:cubicBezTo>
                    <a:pt x="263" y="215"/>
                    <a:pt x="262" y="215"/>
                    <a:pt x="262" y="215"/>
                  </a:cubicBezTo>
                  <a:cubicBezTo>
                    <a:pt x="252" y="221"/>
                    <a:pt x="241" y="225"/>
                    <a:pt x="230" y="230"/>
                  </a:cubicBezTo>
                  <a:cubicBezTo>
                    <a:pt x="225" y="232"/>
                    <a:pt x="219" y="234"/>
                    <a:pt x="214" y="237"/>
                  </a:cubicBezTo>
                  <a:cubicBezTo>
                    <a:pt x="211" y="238"/>
                    <a:pt x="209" y="240"/>
                    <a:pt x="206" y="241"/>
                  </a:cubicBezTo>
                  <a:cubicBezTo>
                    <a:pt x="205" y="242"/>
                    <a:pt x="203" y="242"/>
                    <a:pt x="202" y="243"/>
                  </a:cubicBezTo>
                  <a:cubicBezTo>
                    <a:pt x="203" y="242"/>
                    <a:pt x="204" y="242"/>
                    <a:pt x="205" y="241"/>
                  </a:cubicBezTo>
                  <a:cubicBezTo>
                    <a:pt x="210" y="239"/>
                    <a:pt x="214" y="236"/>
                    <a:pt x="219" y="234"/>
                  </a:cubicBezTo>
                  <a:cubicBezTo>
                    <a:pt x="224" y="231"/>
                    <a:pt x="230" y="229"/>
                    <a:pt x="235" y="226"/>
                  </a:cubicBezTo>
                  <a:cubicBezTo>
                    <a:pt x="244" y="222"/>
                    <a:pt x="254" y="218"/>
                    <a:pt x="262" y="212"/>
                  </a:cubicBezTo>
                  <a:cubicBezTo>
                    <a:pt x="262" y="213"/>
                    <a:pt x="263" y="214"/>
                    <a:pt x="263" y="215"/>
                  </a:cubicBezTo>
                  <a:close/>
                  <a:moveTo>
                    <a:pt x="263" y="221"/>
                  </a:moveTo>
                  <a:cubicBezTo>
                    <a:pt x="263" y="221"/>
                    <a:pt x="263" y="221"/>
                    <a:pt x="263" y="221"/>
                  </a:cubicBezTo>
                  <a:cubicBezTo>
                    <a:pt x="252" y="225"/>
                    <a:pt x="242" y="229"/>
                    <a:pt x="231" y="232"/>
                  </a:cubicBezTo>
                  <a:cubicBezTo>
                    <a:pt x="221" y="236"/>
                    <a:pt x="211" y="241"/>
                    <a:pt x="201" y="245"/>
                  </a:cubicBezTo>
                  <a:cubicBezTo>
                    <a:pt x="201" y="245"/>
                    <a:pt x="201" y="244"/>
                    <a:pt x="201" y="244"/>
                  </a:cubicBezTo>
                  <a:cubicBezTo>
                    <a:pt x="206" y="242"/>
                    <a:pt x="210" y="240"/>
                    <a:pt x="214" y="238"/>
                  </a:cubicBezTo>
                  <a:cubicBezTo>
                    <a:pt x="219" y="235"/>
                    <a:pt x="225" y="233"/>
                    <a:pt x="230" y="231"/>
                  </a:cubicBezTo>
                  <a:cubicBezTo>
                    <a:pt x="241" y="226"/>
                    <a:pt x="252" y="222"/>
                    <a:pt x="263" y="216"/>
                  </a:cubicBezTo>
                  <a:cubicBezTo>
                    <a:pt x="263" y="216"/>
                    <a:pt x="263" y="216"/>
                    <a:pt x="263" y="216"/>
                  </a:cubicBezTo>
                  <a:cubicBezTo>
                    <a:pt x="263" y="218"/>
                    <a:pt x="263" y="219"/>
                    <a:pt x="263" y="221"/>
                  </a:cubicBezTo>
                  <a:close/>
                  <a:moveTo>
                    <a:pt x="264" y="231"/>
                  </a:moveTo>
                  <a:cubicBezTo>
                    <a:pt x="264" y="231"/>
                    <a:pt x="264" y="231"/>
                    <a:pt x="264" y="231"/>
                  </a:cubicBezTo>
                  <a:cubicBezTo>
                    <a:pt x="253" y="235"/>
                    <a:pt x="241" y="240"/>
                    <a:pt x="230" y="243"/>
                  </a:cubicBezTo>
                  <a:cubicBezTo>
                    <a:pt x="225" y="245"/>
                    <a:pt x="220" y="246"/>
                    <a:pt x="215" y="248"/>
                  </a:cubicBezTo>
                  <a:cubicBezTo>
                    <a:pt x="213" y="249"/>
                    <a:pt x="210" y="250"/>
                    <a:pt x="208" y="251"/>
                  </a:cubicBezTo>
                  <a:cubicBezTo>
                    <a:pt x="208" y="251"/>
                    <a:pt x="209" y="251"/>
                    <a:pt x="209" y="251"/>
                  </a:cubicBezTo>
                  <a:cubicBezTo>
                    <a:pt x="212" y="249"/>
                    <a:pt x="214" y="248"/>
                    <a:pt x="217" y="247"/>
                  </a:cubicBezTo>
                  <a:cubicBezTo>
                    <a:pt x="222" y="244"/>
                    <a:pt x="228" y="242"/>
                    <a:pt x="233" y="239"/>
                  </a:cubicBezTo>
                  <a:cubicBezTo>
                    <a:pt x="243" y="235"/>
                    <a:pt x="254" y="231"/>
                    <a:pt x="264" y="226"/>
                  </a:cubicBezTo>
                  <a:cubicBezTo>
                    <a:pt x="264" y="228"/>
                    <a:pt x="264" y="229"/>
                    <a:pt x="264" y="231"/>
                  </a:cubicBezTo>
                  <a:close/>
                  <a:moveTo>
                    <a:pt x="264" y="248"/>
                  </a:moveTo>
                  <a:cubicBezTo>
                    <a:pt x="264" y="249"/>
                    <a:pt x="264" y="250"/>
                    <a:pt x="264" y="251"/>
                  </a:cubicBezTo>
                  <a:cubicBezTo>
                    <a:pt x="254" y="255"/>
                    <a:pt x="243" y="259"/>
                    <a:pt x="233" y="263"/>
                  </a:cubicBezTo>
                  <a:cubicBezTo>
                    <a:pt x="230" y="264"/>
                    <a:pt x="226" y="265"/>
                    <a:pt x="223" y="266"/>
                  </a:cubicBezTo>
                  <a:cubicBezTo>
                    <a:pt x="216" y="268"/>
                    <a:pt x="210" y="271"/>
                    <a:pt x="203" y="274"/>
                  </a:cubicBezTo>
                  <a:cubicBezTo>
                    <a:pt x="202" y="274"/>
                    <a:pt x="201" y="274"/>
                    <a:pt x="200" y="275"/>
                  </a:cubicBezTo>
                  <a:cubicBezTo>
                    <a:pt x="201" y="274"/>
                    <a:pt x="203" y="273"/>
                    <a:pt x="205" y="273"/>
                  </a:cubicBezTo>
                  <a:cubicBezTo>
                    <a:pt x="208" y="272"/>
                    <a:pt x="210" y="270"/>
                    <a:pt x="213" y="268"/>
                  </a:cubicBezTo>
                  <a:cubicBezTo>
                    <a:pt x="223" y="263"/>
                    <a:pt x="235" y="260"/>
                    <a:pt x="245" y="256"/>
                  </a:cubicBezTo>
                  <a:cubicBezTo>
                    <a:pt x="252" y="254"/>
                    <a:pt x="258" y="252"/>
                    <a:pt x="264" y="248"/>
                  </a:cubicBezTo>
                  <a:close/>
                  <a:moveTo>
                    <a:pt x="260" y="250"/>
                  </a:moveTo>
                  <a:cubicBezTo>
                    <a:pt x="260" y="250"/>
                    <a:pt x="260" y="250"/>
                    <a:pt x="260" y="250"/>
                  </a:cubicBezTo>
                  <a:cubicBezTo>
                    <a:pt x="260" y="250"/>
                    <a:pt x="260" y="250"/>
                    <a:pt x="260" y="250"/>
                  </a:cubicBezTo>
                  <a:close/>
                  <a:moveTo>
                    <a:pt x="261" y="249"/>
                  </a:moveTo>
                  <a:cubicBezTo>
                    <a:pt x="261" y="249"/>
                    <a:pt x="261" y="249"/>
                    <a:pt x="262" y="249"/>
                  </a:cubicBezTo>
                  <a:cubicBezTo>
                    <a:pt x="261" y="249"/>
                    <a:pt x="261" y="249"/>
                    <a:pt x="261" y="249"/>
                  </a:cubicBezTo>
                  <a:close/>
                  <a:moveTo>
                    <a:pt x="264" y="254"/>
                  </a:moveTo>
                  <a:cubicBezTo>
                    <a:pt x="250" y="261"/>
                    <a:pt x="236" y="266"/>
                    <a:pt x="221" y="271"/>
                  </a:cubicBezTo>
                  <a:cubicBezTo>
                    <a:pt x="215" y="273"/>
                    <a:pt x="208" y="275"/>
                    <a:pt x="201" y="277"/>
                  </a:cubicBezTo>
                  <a:cubicBezTo>
                    <a:pt x="197" y="278"/>
                    <a:pt x="200" y="277"/>
                    <a:pt x="201" y="277"/>
                  </a:cubicBezTo>
                  <a:cubicBezTo>
                    <a:pt x="203" y="276"/>
                    <a:pt x="204" y="275"/>
                    <a:pt x="206" y="275"/>
                  </a:cubicBezTo>
                  <a:cubicBezTo>
                    <a:pt x="209" y="274"/>
                    <a:pt x="212" y="272"/>
                    <a:pt x="215" y="271"/>
                  </a:cubicBezTo>
                  <a:cubicBezTo>
                    <a:pt x="221" y="268"/>
                    <a:pt x="228" y="266"/>
                    <a:pt x="234" y="263"/>
                  </a:cubicBezTo>
                  <a:cubicBezTo>
                    <a:pt x="244" y="260"/>
                    <a:pt x="253" y="257"/>
                    <a:pt x="262" y="253"/>
                  </a:cubicBezTo>
                  <a:cubicBezTo>
                    <a:pt x="263" y="253"/>
                    <a:pt x="263" y="253"/>
                    <a:pt x="263" y="252"/>
                  </a:cubicBezTo>
                  <a:cubicBezTo>
                    <a:pt x="263" y="252"/>
                    <a:pt x="264" y="252"/>
                    <a:pt x="264" y="252"/>
                  </a:cubicBezTo>
                  <a:cubicBezTo>
                    <a:pt x="264" y="253"/>
                    <a:pt x="264" y="253"/>
                    <a:pt x="264" y="254"/>
                  </a:cubicBezTo>
                  <a:close/>
                  <a:moveTo>
                    <a:pt x="231" y="270"/>
                  </a:moveTo>
                  <a:cubicBezTo>
                    <a:pt x="241" y="267"/>
                    <a:pt x="251" y="264"/>
                    <a:pt x="260" y="259"/>
                  </a:cubicBezTo>
                  <a:cubicBezTo>
                    <a:pt x="261" y="259"/>
                    <a:pt x="262" y="259"/>
                    <a:pt x="262" y="258"/>
                  </a:cubicBezTo>
                  <a:cubicBezTo>
                    <a:pt x="262" y="258"/>
                    <a:pt x="263" y="258"/>
                    <a:pt x="263" y="258"/>
                  </a:cubicBezTo>
                  <a:cubicBezTo>
                    <a:pt x="263" y="259"/>
                    <a:pt x="263" y="260"/>
                    <a:pt x="262" y="262"/>
                  </a:cubicBezTo>
                  <a:cubicBezTo>
                    <a:pt x="258" y="264"/>
                    <a:pt x="253" y="266"/>
                    <a:pt x="248" y="268"/>
                  </a:cubicBezTo>
                  <a:cubicBezTo>
                    <a:pt x="242" y="270"/>
                    <a:pt x="237" y="273"/>
                    <a:pt x="230" y="274"/>
                  </a:cubicBezTo>
                  <a:cubicBezTo>
                    <a:pt x="225" y="276"/>
                    <a:pt x="219" y="277"/>
                    <a:pt x="213" y="279"/>
                  </a:cubicBezTo>
                  <a:cubicBezTo>
                    <a:pt x="211" y="280"/>
                    <a:pt x="208" y="281"/>
                    <a:pt x="206" y="282"/>
                  </a:cubicBezTo>
                  <a:cubicBezTo>
                    <a:pt x="204" y="283"/>
                    <a:pt x="200" y="283"/>
                    <a:pt x="198" y="284"/>
                  </a:cubicBezTo>
                  <a:cubicBezTo>
                    <a:pt x="201" y="282"/>
                    <a:pt x="204" y="281"/>
                    <a:pt x="207" y="279"/>
                  </a:cubicBezTo>
                  <a:cubicBezTo>
                    <a:pt x="215" y="276"/>
                    <a:pt x="223" y="273"/>
                    <a:pt x="231" y="270"/>
                  </a:cubicBezTo>
                  <a:close/>
                  <a:moveTo>
                    <a:pt x="197" y="284"/>
                  </a:moveTo>
                  <a:cubicBezTo>
                    <a:pt x="197" y="284"/>
                    <a:pt x="197" y="283"/>
                    <a:pt x="198" y="283"/>
                  </a:cubicBezTo>
                  <a:cubicBezTo>
                    <a:pt x="199" y="282"/>
                    <a:pt x="200" y="282"/>
                    <a:pt x="202" y="281"/>
                  </a:cubicBezTo>
                  <a:cubicBezTo>
                    <a:pt x="200" y="282"/>
                    <a:pt x="199" y="283"/>
                    <a:pt x="197" y="284"/>
                  </a:cubicBezTo>
                  <a:close/>
                  <a:moveTo>
                    <a:pt x="194" y="308"/>
                  </a:moveTo>
                  <a:cubicBezTo>
                    <a:pt x="194" y="308"/>
                    <a:pt x="194" y="308"/>
                    <a:pt x="194" y="308"/>
                  </a:cubicBezTo>
                  <a:cubicBezTo>
                    <a:pt x="198" y="308"/>
                    <a:pt x="202" y="306"/>
                    <a:pt x="206" y="305"/>
                  </a:cubicBezTo>
                  <a:cubicBezTo>
                    <a:pt x="211" y="303"/>
                    <a:pt x="217" y="301"/>
                    <a:pt x="223" y="300"/>
                  </a:cubicBezTo>
                  <a:cubicBezTo>
                    <a:pt x="228" y="298"/>
                    <a:pt x="234" y="296"/>
                    <a:pt x="239" y="294"/>
                  </a:cubicBezTo>
                  <a:cubicBezTo>
                    <a:pt x="241" y="293"/>
                    <a:pt x="244" y="292"/>
                    <a:pt x="246" y="290"/>
                  </a:cubicBezTo>
                  <a:cubicBezTo>
                    <a:pt x="248" y="290"/>
                    <a:pt x="250" y="289"/>
                    <a:pt x="251" y="288"/>
                  </a:cubicBezTo>
                  <a:cubicBezTo>
                    <a:pt x="252" y="288"/>
                    <a:pt x="252" y="287"/>
                    <a:pt x="253" y="287"/>
                  </a:cubicBezTo>
                  <a:cubicBezTo>
                    <a:pt x="252" y="288"/>
                    <a:pt x="252" y="289"/>
                    <a:pt x="252" y="289"/>
                  </a:cubicBezTo>
                  <a:cubicBezTo>
                    <a:pt x="250" y="293"/>
                    <a:pt x="244" y="293"/>
                    <a:pt x="240" y="294"/>
                  </a:cubicBezTo>
                  <a:cubicBezTo>
                    <a:pt x="234" y="296"/>
                    <a:pt x="227" y="298"/>
                    <a:pt x="221" y="301"/>
                  </a:cubicBezTo>
                  <a:cubicBezTo>
                    <a:pt x="215" y="303"/>
                    <a:pt x="209" y="305"/>
                    <a:pt x="202" y="307"/>
                  </a:cubicBezTo>
                  <a:cubicBezTo>
                    <a:pt x="199" y="308"/>
                    <a:pt x="196" y="308"/>
                    <a:pt x="194" y="310"/>
                  </a:cubicBezTo>
                  <a:cubicBezTo>
                    <a:pt x="194" y="309"/>
                    <a:pt x="194" y="309"/>
                    <a:pt x="194" y="308"/>
                  </a:cubicBezTo>
                  <a:close/>
                  <a:moveTo>
                    <a:pt x="208" y="302"/>
                  </a:moveTo>
                  <a:cubicBezTo>
                    <a:pt x="214" y="300"/>
                    <a:pt x="219" y="298"/>
                    <a:pt x="225" y="297"/>
                  </a:cubicBezTo>
                  <a:cubicBezTo>
                    <a:pt x="230" y="295"/>
                    <a:pt x="235" y="294"/>
                    <a:pt x="240" y="292"/>
                  </a:cubicBezTo>
                  <a:cubicBezTo>
                    <a:pt x="241" y="292"/>
                    <a:pt x="242" y="292"/>
                    <a:pt x="242" y="292"/>
                  </a:cubicBezTo>
                  <a:cubicBezTo>
                    <a:pt x="237" y="294"/>
                    <a:pt x="232" y="296"/>
                    <a:pt x="226" y="298"/>
                  </a:cubicBezTo>
                  <a:cubicBezTo>
                    <a:pt x="221" y="300"/>
                    <a:pt x="215" y="301"/>
                    <a:pt x="210" y="303"/>
                  </a:cubicBezTo>
                  <a:cubicBezTo>
                    <a:pt x="206" y="304"/>
                    <a:pt x="202" y="306"/>
                    <a:pt x="198" y="307"/>
                  </a:cubicBezTo>
                  <a:cubicBezTo>
                    <a:pt x="193" y="308"/>
                    <a:pt x="198" y="306"/>
                    <a:pt x="199" y="305"/>
                  </a:cubicBezTo>
                  <a:cubicBezTo>
                    <a:pt x="202" y="304"/>
                    <a:pt x="205" y="303"/>
                    <a:pt x="208" y="302"/>
                  </a:cubicBezTo>
                  <a:close/>
                  <a:moveTo>
                    <a:pt x="239" y="292"/>
                  </a:moveTo>
                  <a:cubicBezTo>
                    <a:pt x="233" y="294"/>
                    <a:pt x="228" y="295"/>
                    <a:pt x="223" y="296"/>
                  </a:cubicBezTo>
                  <a:cubicBezTo>
                    <a:pt x="219" y="297"/>
                    <a:pt x="216" y="298"/>
                    <a:pt x="212" y="300"/>
                  </a:cubicBezTo>
                  <a:cubicBezTo>
                    <a:pt x="215" y="299"/>
                    <a:pt x="217" y="298"/>
                    <a:pt x="220" y="297"/>
                  </a:cubicBezTo>
                  <a:cubicBezTo>
                    <a:pt x="229" y="294"/>
                    <a:pt x="238" y="292"/>
                    <a:pt x="247" y="289"/>
                  </a:cubicBezTo>
                  <a:cubicBezTo>
                    <a:pt x="244" y="290"/>
                    <a:pt x="242" y="291"/>
                    <a:pt x="239" y="292"/>
                  </a:cubicBezTo>
                  <a:close/>
                  <a:moveTo>
                    <a:pt x="194" y="307"/>
                  </a:moveTo>
                  <a:cubicBezTo>
                    <a:pt x="195" y="306"/>
                    <a:pt x="195" y="306"/>
                    <a:pt x="195" y="305"/>
                  </a:cubicBezTo>
                  <a:cubicBezTo>
                    <a:pt x="197" y="305"/>
                    <a:pt x="199" y="304"/>
                    <a:pt x="201" y="304"/>
                  </a:cubicBezTo>
                  <a:cubicBezTo>
                    <a:pt x="199" y="305"/>
                    <a:pt x="197" y="306"/>
                    <a:pt x="194" y="307"/>
                  </a:cubicBezTo>
                  <a:close/>
                  <a:moveTo>
                    <a:pt x="195" y="302"/>
                  </a:moveTo>
                  <a:cubicBezTo>
                    <a:pt x="200" y="300"/>
                    <a:pt x="205" y="298"/>
                    <a:pt x="211" y="296"/>
                  </a:cubicBezTo>
                  <a:cubicBezTo>
                    <a:pt x="216" y="295"/>
                    <a:pt x="222" y="293"/>
                    <a:pt x="228" y="292"/>
                  </a:cubicBezTo>
                  <a:cubicBezTo>
                    <a:pt x="229" y="291"/>
                    <a:pt x="230" y="291"/>
                    <a:pt x="231" y="291"/>
                  </a:cubicBezTo>
                  <a:cubicBezTo>
                    <a:pt x="219" y="295"/>
                    <a:pt x="207" y="299"/>
                    <a:pt x="195" y="304"/>
                  </a:cubicBezTo>
                  <a:cubicBezTo>
                    <a:pt x="195" y="303"/>
                    <a:pt x="195" y="302"/>
                    <a:pt x="195" y="302"/>
                  </a:cubicBezTo>
                  <a:close/>
                  <a:moveTo>
                    <a:pt x="196" y="297"/>
                  </a:moveTo>
                  <a:cubicBezTo>
                    <a:pt x="201" y="296"/>
                    <a:pt x="205" y="294"/>
                    <a:pt x="210" y="292"/>
                  </a:cubicBezTo>
                  <a:cubicBezTo>
                    <a:pt x="216" y="290"/>
                    <a:pt x="221" y="288"/>
                    <a:pt x="227" y="286"/>
                  </a:cubicBezTo>
                  <a:cubicBezTo>
                    <a:pt x="233" y="284"/>
                    <a:pt x="239" y="282"/>
                    <a:pt x="244" y="280"/>
                  </a:cubicBezTo>
                  <a:cubicBezTo>
                    <a:pt x="247" y="279"/>
                    <a:pt x="250" y="278"/>
                    <a:pt x="253" y="277"/>
                  </a:cubicBezTo>
                  <a:cubicBezTo>
                    <a:pt x="254" y="277"/>
                    <a:pt x="255" y="276"/>
                    <a:pt x="256" y="276"/>
                  </a:cubicBezTo>
                  <a:cubicBezTo>
                    <a:pt x="257" y="276"/>
                    <a:pt x="257" y="275"/>
                    <a:pt x="257" y="275"/>
                  </a:cubicBezTo>
                  <a:cubicBezTo>
                    <a:pt x="257" y="275"/>
                    <a:pt x="257" y="275"/>
                    <a:pt x="257" y="275"/>
                  </a:cubicBezTo>
                  <a:cubicBezTo>
                    <a:pt x="253" y="278"/>
                    <a:pt x="248" y="280"/>
                    <a:pt x="244" y="282"/>
                  </a:cubicBezTo>
                  <a:cubicBezTo>
                    <a:pt x="238" y="285"/>
                    <a:pt x="231" y="287"/>
                    <a:pt x="225" y="289"/>
                  </a:cubicBezTo>
                  <a:cubicBezTo>
                    <a:pt x="215" y="293"/>
                    <a:pt x="205" y="296"/>
                    <a:pt x="195" y="300"/>
                  </a:cubicBezTo>
                  <a:cubicBezTo>
                    <a:pt x="196" y="299"/>
                    <a:pt x="196" y="298"/>
                    <a:pt x="196" y="297"/>
                  </a:cubicBezTo>
                  <a:close/>
                  <a:moveTo>
                    <a:pt x="196" y="293"/>
                  </a:moveTo>
                  <a:cubicBezTo>
                    <a:pt x="201" y="292"/>
                    <a:pt x="205" y="290"/>
                    <a:pt x="209" y="288"/>
                  </a:cubicBezTo>
                  <a:cubicBezTo>
                    <a:pt x="215" y="286"/>
                    <a:pt x="222" y="284"/>
                    <a:pt x="228" y="282"/>
                  </a:cubicBezTo>
                  <a:cubicBezTo>
                    <a:pt x="234" y="280"/>
                    <a:pt x="240" y="278"/>
                    <a:pt x="245" y="276"/>
                  </a:cubicBezTo>
                  <a:cubicBezTo>
                    <a:pt x="249" y="274"/>
                    <a:pt x="254" y="273"/>
                    <a:pt x="258" y="271"/>
                  </a:cubicBezTo>
                  <a:cubicBezTo>
                    <a:pt x="254" y="273"/>
                    <a:pt x="250" y="274"/>
                    <a:pt x="246" y="276"/>
                  </a:cubicBezTo>
                  <a:cubicBezTo>
                    <a:pt x="240" y="279"/>
                    <a:pt x="233" y="281"/>
                    <a:pt x="227" y="283"/>
                  </a:cubicBezTo>
                  <a:cubicBezTo>
                    <a:pt x="217" y="287"/>
                    <a:pt x="206" y="291"/>
                    <a:pt x="196" y="296"/>
                  </a:cubicBezTo>
                  <a:cubicBezTo>
                    <a:pt x="196" y="295"/>
                    <a:pt x="196" y="294"/>
                    <a:pt x="196" y="293"/>
                  </a:cubicBezTo>
                  <a:close/>
                  <a:moveTo>
                    <a:pt x="197" y="289"/>
                  </a:moveTo>
                  <a:cubicBezTo>
                    <a:pt x="202" y="286"/>
                    <a:pt x="207" y="285"/>
                    <a:pt x="212" y="283"/>
                  </a:cubicBezTo>
                  <a:cubicBezTo>
                    <a:pt x="218" y="281"/>
                    <a:pt x="225" y="279"/>
                    <a:pt x="231" y="276"/>
                  </a:cubicBezTo>
                  <a:cubicBezTo>
                    <a:pt x="237" y="274"/>
                    <a:pt x="242" y="272"/>
                    <a:pt x="248" y="270"/>
                  </a:cubicBezTo>
                  <a:cubicBezTo>
                    <a:pt x="251" y="269"/>
                    <a:pt x="253" y="268"/>
                    <a:pt x="256" y="267"/>
                  </a:cubicBezTo>
                  <a:cubicBezTo>
                    <a:pt x="257" y="266"/>
                    <a:pt x="258" y="266"/>
                    <a:pt x="259" y="265"/>
                  </a:cubicBezTo>
                  <a:cubicBezTo>
                    <a:pt x="263" y="263"/>
                    <a:pt x="259" y="266"/>
                    <a:pt x="258" y="266"/>
                  </a:cubicBezTo>
                  <a:cubicBezTo>
                    <a:pt x="255" y="268"/>
                    <a:pt x="251" y="270"/>
                    <a:pt x="247" y="271"/>
                  </a:cubicBezTo>
                  <a:cubicBezTo>
                    <a:pt x="241" y="274"/>
                    <a:pt x="234" y="276"/>
                    <a:pt x="228" y="279"/>
                  </a:cubicBezTo>
                  <a:cubicBezTo>
                    <a:pt x="222" y="281"/>
                    <a:pt x="216" y="283"/>
                    <a:pt x="211" y="285"/>
                  </a:cubicBezTo>
                  <a:cubicBezTo>
                    <a:pt x="206" y="287"/>
                    <a:pt x="201" y="289"/>
                    <a:pt x="197" y="291"/>
                  </a:cubicBezTo>
                  <a:cubicBezTo>
                    <a:pt x="197" y="290"/>
                    <a:pt x="197" y="290"/>
                    <a:pt x="197" y="289"/>
                  </a:cubicBezTo>
                  <a:close/>
                  <a:moveTo>
                    <a:pt x="211" y="161"/>
                  </a:moveTo>
                  <a:cubicBezTo>
                    <a:pt x="209" y="162"/>
                    <a:pt x="208" y="162"/>
                    <a:pt x="207" y="162"/>
                  </a:cubicBezTo>
                  <a:cubicBezTo>
                    <a:pt x="207" y="162"/>
                    <a:pt x="207" y="162"/>
                    <a:pt x="207" y="161"/>
                  </a:cubicBezTo>
                  <a:cubicBezTo>
                    <a:pt x="208" y="161"/>
                    <a:pt x="209" y="161"/>
                    <a:pt x="211" y="161"/>
                  </a:cubicBezTo>
                  <a:close/>
                  <a:moveTo>
                    <a:pt x="201" y="246"/>
                  </a:moveTo>
                  <a:cubicBezTo>
                    <a:pt x="212" y="241"/>
                    <a:pt x="223" y="236"/>
                    <a:pt x="235" y="232"/>
                  </a:cubicBezTo>
                  <a:cubicBezTo>
                    <a:pt x="240" y="230"/>
                    <a:pt x="246" y="228"/>
                    <a:pt x="251" y="226"/>
                  </a:cubicBezTo>
                  <a:cubicBezTo>
                    <a:pt x="253" y="225"/>
                    <a:pt x="255" y="224"/>
                    <a:pt x="257" y="224"/>
                  </a:cubicBezTo>
                  <a:cubicBezTo>
                    <a:pt x="257" y="224"/>
                    <a:pt x="257" y="224"/>
                    <a:pt x="257" y="224"/>
                  </a:cubicBezTo>
                  <a:cubicBezTo>
                    <a:pt x="246" y="229"/>
                    <a:pt x="235" y="233"/>
                    <a:pt x="224" y="238"/>
                  </a:cubicBezTo>
                  <a:cubicBezTo>
                    <a:pt x="219" y="240"/>
                    <a:pt x="214" y="242"/>
                    <a:pt x="209" y="245"/>
                  </a:cubicBezTo>
                  <a:cubicBezTo>
                    <a:pt x="206" y="246"/>
                    <a:pt x="204" y="247"/>
                    <a:pt x="201" y="249"/>
                  </a:cubicBezTo>
                  <a:cubicBezTo>
                    <a:pt x="201" y="248"/>
                    <a:pt x="201" y="247"/>
                    <a:pt x="201" y="246"/>
                  </a:cubicBezTo>
                  <a:close/>
                  <a:moveTo>
                    <a:pt x="202" y="240"/>
                  </a:moveTo>
                  <a:cubicBezTo>
                    <a:pt x="205" y="239"/>
                    <a:pt x="209" y="236"/>
                    <a:pt x="213" y="234"/>
                  </a:cubicBezTo>
                  <a:cubicBezTo>
                    <a:pt x="218" y="232"/>
                    <a:pt x="223" y="230"/>
                    <a:pt x="228" y="227"/>
                  </a:cubicBezTo>
                  <a:cubicBezTo>
                    <a:pt x="234" y="225"/>
                    <a:pt x="239" y="223"/>
                    <a:pt x="244" y="220"/>
                  </a:cubicBezTo>
                  <a:cubicBezTo>
                    <a:pt x="247" y="219"/>
                    <a:pt x="249" y="218"/>
                    <a:pt x="252" y="216"/>
                  </a:cubicBezTo>
                  <a:cubicBezTo>
                    <a:pt x="253" y="216"/>
                    <a:pt x="255" y="215"/>
                    <a:pt x="256" y="214"/>
                  </a:cubicBezTo>
                  <a:cubicBezTo>
                    <a:pt x="257" y="214"/>
                    <a:pt x="263" y="210"/>
                    <a:pt x="260" y="213"/>
                  </a:cubicBezTo>
                  <a:cubicBezTo>
                    <a:pt x="250" y="220"/>
                    <a:pt x="238" y="224"/>
                    <a:pt x="228" y="229"/>
                  </a:cubicBezTo>
                  <a:cubicBezTo>
                    <a:pt x="219" y="233"/>
                    <a:pt x="209" y="237"/>
                    <a:pt x="201" y="242"/>
                  </a:cubicBezTo>
                  <a:cubicBezTo>
                    <a:pt x="202" y="242"/>
                    <a:pt x="202" y="241"/>
                    <a:pt x="202" y="240"/>
                  </a:cubicBezTo>
                  <a:close/>
                  <a:moveTo>
                    <a:pt x="208" y="236"/>
                  </a:moveTo>
                  <a:cubicBezTo>
                    <a:pt x="207" y="236"/>
                    <a:pt x="200" y="241"/>
                    <a:pt x="204" y="238"/>
                  </a:cubicBezTo>
                  <a:cubicBezTo>
                    <a:pt x="206" y="237"/>
                    <a:pt x="208" y="236"/>
                    <a:pt x="210" y="235"/>
                  </a:cubicBezTo>
                  <a:cubicBezTo>
                    <a:pt x="209" y="235"/>
                    <a:pt x="209" y="236"/>
                    <a:pt x="208" y="236"/>
                  </a:cubicBezTo>
                  <a:close/>
                  <a:moveTo>
                    <a:pt x="213" y="233"/>
                  </a:moveTo>
                  <a:cubicBezTo>
                    <a:pt x="209" y="234"/>
                    <a:pt x="205" y="236"/>
                    <a:pt x="202" y="239"/>
                  </a:cubicBezTo>
                  <a:cubicBezTo>
                    <a:pt x="202" y="238"/>
                    <a:pt x="202" y="238"/>
                    <a:pt x="202" y="237"/>
                  </a:cubicBezTo>
                  <a:cubicBezTo>
                    <a:pt x="202" y="237"/>
                    <a:pt x="202" y="236"/>
                    <a:pt x="202" y="236"/>
                  </a:cubicBezTo>
                  <a:cubicBezTo>
                    <a:pt x="211" y="231"/>
                    <a:pt x="220" y="226"/>
                    <a:pt x="230" y="221"/>
                  </a:cubicBezTo>
                  <a:cubicBezTo>
                    <a:pt x="235" y="219"/>
                    <a:pt x="241" y="216"/>
                    <a:pt x="247" y="214"/>
                  </a:cubicBezTo>
                  <a:cubicBezTo>
                    <a:pt x="250" y="212"/>
                    <a:pt x="252" y="211"/>
                    <a:pt x="255" y="210"/>
                  </a:cubicBezTo>
                  <a:cubicBezTo>
                    <a:pt x="256" y="209"/>
                    <a:pt x="257" y="208"/>
                    <a:pt x="259" y="207"/>
                  </a:cubicBezTo>
                  <a:cubicBezTo>
                    <a:pt x="259" y="207"/>
                    <a:pt x="259" y="207"/>
                    <a:pt x="259" y="207"/>
                  </a:cubicBezTo>
                  <a:cubicBezTo>
                    <a:pt x="259" y="207"/>
                    <a:pt x="259" y="207"/>
                    <a:pt x="259" y="207"/>
                  </a:cubicBezTo>
                  <a:cubicBezTo>
                    <a:pt x="255" y="210"/>
                    <a:pt x="250" y="212"/>
                    <a:pt x="246" y="215"/>
                  </a:cubicBezTo>
                  <a:cubicBezTo>
                    <a:pt x="240" y="218"/>
                    <a:pt x="235" y="221"/>
                    <a:pt x="229" y="224"/>
                  </a:cubicBezTo>
                  <a:cubicBezTo>
                    <a:pt x="224" y="227"/>
                    <a:pt x="219" y="230"/>
                    <a:pt x="213" y="233"/>
                  </a:cubicBezTo>
                  <a:close/>
                  <a:moveTo>
                    <a:pt x="248" y="212"/>
                  </a:moveTo>
                  <a:cubicBezTo>
                    <a:pt x="243" y="215"/>
                    <a:pt x="238" y="217"/>
                    <a:pt x="232" y="219"/>
                  </a:cubicBezTo>
                  <a:cubicBezTo>
                    <a:pt x="225" y="223"/>
                    <a:pt x="218" y="227"/>
                    <a:pt x="210" y="231"/>
                  </a:cubicBezTo>
                  <a:cubicBezTo>
                    <a:pt x="212" y="230"/>
                    <a:pt x="213" y="229"/>
                    <a:pt x="214" y="228"/>
                  </a:cubicBezTo>
                  <a:cubicBezTo>
                    <a:pt x="219" y="225"/>
                    <a:pt x="224" y="222"/>
                    <a:pt x="229" y="220"/>
                  </a:cubicBezTo>
                  <a:cubicBezTo>
                    <a:pt x="240" y="215"/>
                    <a:pt x="251" y="209"/>
                    <a:pt x="261" y="203"/>
                  </a:cubicBezTo>
                  <a:cubicBezTo>
                    <a:pt x="261" y="203"/>
                    <a:pt x="261" y="204"/>
                    <a:pt x="262" y="205"/>
                  </a:cubicBezTo>
                  <a:cubicBezTo>
                    <a:pt x="261" y="205"/>
                    <a:pt x="261" y="205"/>
                    <a:pt x="261" y="205"/>
                  </a:cubicBezTo>
                  <a:cubicBezTo>
                    <a:pt x="257" y="207"/>
                    <a:pt x="253" y="210"/>
                    <a:pt x="248" y="212"/>
                  </a:cubicBezTo>
                  <a:close/>
                  <a:moveTo>
                    <a:pt x="259" y="187"/>
                  </a:moveTo>
                  <a:cubicBezTo>
                    <a:pt x="250" y="191"/>
                    <a:pt x="240" y="195"/>
                    <a:pt x="231" y="199"/>
                  </a:cubicBezTo>
                  <a:cubicBezTo>
                    <a:pt x="226" y="201"/>
                    <a:pt x="221" y="204"/>
                    <a:pt x="216" y="206"/>
                  </a:cubicBezTo>
                  <a:cubicBezTo>
                    <a:pt x="214" y="207"/>
                    <a:pt x="213" y="208"/>
                    <a:pt x="211" y="209"/>
                  </a:cubicBezTo>
                  <a:cubicBezTo>
                    <a:pt x="209" y="211"/>
                    <a:pt x="206" y="211"/>
                    <a:pt x="204" y="213"/>
                  </a:cubicBezTo>
                  <a:cubicBezTo>
                    <a:pt x="212" y="207"/>
                    <a:pt x="221" y="203"/>
                    <a:pt x="229" y="198"/>
                  </a:cubicBezTo>
                  <a:cubicBezTo>
                    <a:pt x="234" y="195"/>
                    <a:pt x="239" y="193"/>
                    <a:pt x="244" y="191"/>
                  </a:cubicBezTo>
                  <a:cubicBezTo>
                    <a:pt x="247" y="190"/>
                    <a:pt x="250" y="188"/>
                    <a:pt x="252" y="187"/>
                  </a:cubicBezTo>
                  <a:cubicBezTo>
                    <a:pt x="253" y="187"/>
                    <a:pt x="255" y="186"/>
                    <a:pt x="256" y="186"/>
                  </a:cubicBezTo>
                  <a:cubicBezTo>
                    <a:pt x="256" y="185"/>
                    <a:pt x="257" y="185"/>
                    <a:pt x="257" y="185"/>
                  </a:cubicBezTo>
                  <a:cubicBezTo>
                    <a:pt x="258" y="185"/>
                    <a:pt x="259" y="184"/>
                    <a:pt x="259" y="184"/>
                  </a:cubicBezTo>
                  <a:cubicBezTo>
                    <a:pt x="259" y="184"/>
                    <a:pt x="260" y="184"/>
                    <a:pt x="260" y="183"/>
                  </a:cubicBezTo>
                  <a:cubicBezTo>
                    <a:pt x="260" y="186"/>
                    <a:pt x="260" y="188"/>
                    <a:pt x="260" y="191"/>
                  </a:cubicBezTo>
                  <a:cubicBezTo>
                    <a:pt x="250" y="194"/>
                    <a:pt x="241" y="199"/>
                    <a:pt x="232" y="204"/>
                  </a:cubicBezTo>
                  <a:cubicBezTo>
                    <a:pt x="226" y="206"/>
                    <a:pt x="221" y="209"/>
                    <a:pt x="216" y="211"/>
                  </a:cubicBezTo>
                  <a:cubicBezTo>
                    <a:pt x="214" y="213"/>
                    <a:pt x="211" y="214"/>
                    <a:pt x="209" y="215"/>
                  </a:cubicBezTo>
                  <a:cubicBezTo>
                    <a:pt x="208" y="216"/>
                    <a:pt x="207" y="217"/>
                    <a:pt x="206" y="217"/>
                  </a:cubicBezTo>
                  <a:cubicBezTo>
                    <a:pt x="205" y="218"/>
                    <a:pt x="201" y="220"/>
                    <a:pt x="205" y="218"/>
                  </a:cubicBezTo>
                  <a:cubicBezTo>
                    <a:pt x="213" y="211"/>
                    <a:pt x="223" y="206"/>
                    <a:pt x="233" y="201"/>
                  </a:cubicBezTo>
                  <a:cubicBezTo>
                    <a:pt x="238" y="199"/>
                    <a:pt x="243" y="196"/>
                    <a:pt x="248" y="194"/>
                  </a:cubicBezTo>
                  <a:cubicBezTo>
                    <a:pt x="252" y="192"/>
                    <a:pt x="256" y="190"/>
                    <a:pt x="260" y="187"/>
                  </a:cubicBezTo>
                  <a:cubicBezTo>
                    <a:pt x="260" y="187"/>
                    <a:pt x="260" y="186"/>
                    <a:pt x="259" y="187"/>
                  </a:cubicBezTo>
                  <a:close/>
                  <a:moveTo>
                    <a:pt x="204" y="206"/>
                  </a:moveTo>
                  <a:cubicBezTo>
                    <a:pt x="213" y="202"/>
                    <a:pt x="222" y="197"/>
                    <a:pt x="231" y="193"/>
                  </a:cubicBezTo>
                  <a:cubicBezTo>
                    <a:pt x="236" y="190"/>
                    <a:pt x="241" y="188"/>
                    <a:pt x="246" y="186"/>
                  </a:cubicBezTo>
                  <a:cubicBezTo>
                    <a:pt x="248" y="185"/>
                    <a:pt x="251" y="183"/>
                    <a:pt x="254" y="182"/>
                  </a:cubicBezTo>
                  <a:cubicBezTo>
                    <a:pt x="254" y="182"/>
                    <a:pt x="254" y="182"/>
                    <a:pt x="254" y="182"/>
                  </a:cubicBezTo>
                  <a:cubicBezTo>
                    <a:pt x="247" y="187"/>
                    <a:pt x="239" y="190"/>
                    <a:pt x="231" y="193"/>
                  </a:cubicBezTo>
                  <a:cubicBezTo>
                    <a:pt x="221" y="198"/>
                    <a:pt x="212" y="204"/>
                    <a:pt x="204" y="209"/>
                  </a:cubicBezTo>
                  <a:cubicBezTo>
                    <a:pt x="204" y="208"/>
                    <a:pt x="204" y="207"/>
                    <a:pt x="204" y="206"/>
                  </a:cubicBezTo>
                  <a:close/>
                  <a:moveTo>
                    <a:pt x="204" y="199"/>
                  </a:moveTo>
                  <a:cubicBezTo>
                    <a:pt x="204" y="199"/>
                    <a:pt x="204" y="199"/>
                    <a:pt x="204" y="199"/>
                  </a:cubicBezTo>
                  <a:cubicBezTo>
                    <a:pt x="213" y="194"/>
                    <a:pt x="222" y="190"/>
                    <a:pt x="231" y="186"/>
                  </a:cubicBezTo>
                  <a:cubicBezTo>
                    <a:pt x="240" y="182"/>
                    <a:pt x="249" y="177"/>
                    <a:pt x="258" y="172"/>
                  </a:cubicBezTo>
                  <a:cubicBezTo>
                    <a:pt x="258" y="172"/>
                    <a:pt x="259" y="173"/>
                    <a:pt x="259" y="173"/>
                  </a:cubicBezTo>
                  <a:cubicBezTo>
                    <a:pt x="259" y="173"/>
                    <a:pt x="259" y="174"/>
                    <a:pt x="259" y="174"/>
                  </a:cubicBezTo>
                  <a:cubicBezTo>
                    <a:pt x="259" y="174"/>
                    <a:pt x="259" y="174"/>
                    <a:pt x="259" y="174"/>
                  </a:cubicBezTo>
                  <a:cubicBezTo>
                    <a:pt x="250" y="179"/>
                    <a:pt x="241" y="183"/>
                    <a:pt x="232" y="188"/>
                  </a:cubicBezTo>
                  <a:cubicBezTo>
                    <a:pt x="226" y="190"/>
                    <a:pt x="221" y="192"/>
                    <a:pt x="216" y="194"/>
                  </a:cubicBezTo>
                  <a:cubicBezTo>
                    <a:pt x="212" y="196"/>
                    <a:pt x="208" y="199"/>
                    <a:pt x="204" y="201"/>
                  </a:cubicBezTo>
                  <a:cubicBezTo>
                    <a:pt x="204" y="200"/>
                    <a:pt x="204" y="200"/>
                    <a:pt x="204" y="199"/>
                  </a:cubicBezTo>
                  <a:close/>
                  <a:moveTo>
                    <a:pt x="259" y="175"/>
                  </a:moveTo>
                  <a:cubicBezTo>
                    <a:pt x="259" y="176"/>
                    <a:pt x="259" y="177"/>
                    <a:pt x="259" y="179"/>
                  </a:cubicBezTo>
                  <a:cubicBezTo>
                    <a:pt x="259" y="178"/>
                    <a:pt x="259" y="178"/>
                    <a:pt x="259" y="179"/>
                  </a:cubicBezTo>
                  <a:cubicBezTo>
                    <a:pt x="250" y="184"/>
                    <a:pt x="240" y="188"/>
                    <a:pt x="231" y="192"/>
                  </a:cubicBezTo>
                  <a:cubicBezTo>
                    <a:pt x="226" y="195"/>
                    <a:pt x="221" y="197"/>
                    <a:pt x="216" y="200"/>
                  </a:cubicBezTo>
                  <a:cubicBezTo>
                    <a:pt x="213" y="201"/>
                    <a:pt x="210" y="202"/>
                    <a:pt x="207" y="204"/>
                  </a:cubicBezTo>
                  <a:cubicBezTo>
                    <a:pt x="201" y="207"/>
                    <a:pt x="205" y="204"/>
                    <a:pt x="208" y="203"/>
                  </a:cubicBezTo>
                  <a:cubicBezTo>
                    <a:pt x="216" y="197"/>
                    <a:pt x="226" y="193"/>
                    <a:pt x="235" y="189"/>
                  </a:cubicBezTo>
                  <a:cubicBezTo>
                    <a:pt x="243" y="185"/>
                    <a:pt x="252" y="181"/>
                    <a:pt x="259" y="175"/>
                  </a:cubicBezTo>
                  <a:close/>
                  <a:moveTo>
                    <a:pt x="232" y="193"/>
                  </a:moveTo>
                  <a:cubicBezTo>
                    <a:pt x="242" y="189"/>
                    <a:pt x="251" y="185"/>
                    <a:pt x="259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80"/>
                    <a:pt x="260" y="181"/>
                    <a:pt x="260" y="183"/>
                  </a:cubicBezTo>
                  <a:cubicBezTo>
                    <a:pt x="258" y="184"/>
                    <a:pt x="255" y="185"/>
                    <a:pt x="253" y="186"/>
                  </a:cubicBezTo>
                  <a:cubicBezTo>
                    <a:pt x="246" y="190"/>
                    <a:pt x="238" y="193"/>
                    <a:pt x="230" y="196"/>
                  </a:cubicBezTo>
                  <a:cubicBezTo>
                    <a:pt x="225" y="199"/>
                    <a:pt x="220" y="201"/>
                    <a:pt x="215" y="203"/>
                  </a:cubicBezTo>
                  <a:cubicBezTo>
                    <a:pt x="213" y="205"/>
                    <a:pt x="211" y="206"/>
                    <a:pt x="209" y="207"/>
                  </a:cubicBezTo>
                  <a:cubicBezTo>
                    <a:pt x="209" y="207"/>
                    <a:pt x="208" y="207"/>
                    <a:pt x="208" y="207"/>
                  </a:cubicBezTo>
                  <a:cubicBezTo>
                    <a:pt x="216" y="202"/>
                    <a:pt x="224" y="197"/>
                    <a:pt x="232" y="193"/>
                  </a:cubicBezTo>
                  <a:close/>
                  <a:moveTo>
                    <a:pt x="229" y="206"/>
                  </a:moveTo>
                  <a:cubicBezTo>
                    <a:pt x="234" y="204"/>
                    <a:pt x="238" y="201"/>
                    <a:pt x="243" y="199"/>
                  </a:cubicBezTo>
                  <a:cubicBezTo>
                    <a:pt x="248" y="197"/>
                    <a:pt x="255" y="195"/>
                    <a:pt x="259" y="192"/>
                  </a:cubicBezTo>
                  <a:cubicBezTo>
                    <a:pt x="250" y="198"/>
                    <a:pt x="239" y="202"/>
                    <a:pt x="230" y="207"/>
                  </a:cubicBezTo>
                  <a:cubicBezTo>
                    <a:pt x="220" y="211"/>
                    <a:pt x="212" y="217"/>
                    <a:pt x="203" y="222"/>
                  </a:cubicBezTo>
                  <a:cubicBezTo>
                    <a:pt x="203" y="221"/>
                    <a:pt x="203" y="220"/>
                    <a:pt x="203" y="219"/>
                  </a:cubicBezTo>
                  <a:cubicBezTo>
                    <a:pt x="212" y="215"/>
                    <a:pt x="220" y="210"/>
                    <a:pt x="229" y="206"/>
                  </a:cubicBezTo>
                  <a:close/>
                  <a:moveTo>
                    <a:pt x="203" y="223"/>
                  </a:moveTo>
                  <a:cubicBezTo>
                    <a:pt x="207" y="222"/>
                    <a:pt x="210" y="220"/>
                    <a:pt x="214" y="218"/>
                  </a:cubicBezTo>
                  <a:cubicBezTo>
                    <a:pt x="219" y="215"/>
                    <a:pt x="224" y="212"/>
                    <a:pt x="229" y="210"/>
                  </a:cubicBezTo>
                  <a:cubicBezTo>
                    <a:pt x="233" y="208"/>
                    <a:pt x="236" y="207"/>
                    <a:pt x="239" y="205"/>
                  </a:cubicBezTo>
                  <a:cubicBezTo>
                    <a:pt x="234" y="207"/>
                    <a:pt x="230" y="210"/>
                    <a:pt x="225" y="212"/>
                  </a:cubicBezTo>
                  <a:cubicBezTo>
                    <a:pt x="220" y="214"/>
                    <a:pt x="215" y="218"/>
                    <a:pt x="211" y="221"/>
                  </a:cubicBezTo>
                  <a:cubicBezTo>
                    <a:pt x="208" y="223"/>
                    <a:pt x="205" y="224"/>
                    <a:pt x="202" y="226"/>
                  </a:cubicBezTo>
                  <a:cubicBezTo>
                    <a:pt x="203" y="225"/>
                    <a:pt x="203" y="224"/>
                    <a:pt x="203" y="223"/>
                  </a:cubicBezTo>
                  <a:close/>
                  <a:moveTo>
                    <a:pt x="202" y="228"/>
                  </a:moveTo>
                  <a:cubicBezTo>
                    <a:pt x="212" y="224"/>
                    <a:pt x="220" y="219"/>
                    <a:pt x="229" y="214"/>
                  </a:cubicBezTo>
                  <a:cubicBezTo>
                    <a:pt x="235" y="212"/>
                    <a:pt x="240" y="210"/>
                    <a:pt x="246" y="207"/>
                  </a:cubicBezTo>
                  <a:cubicBezTo>
                    <a:pt x="248" y="206"/>
                    <a:pt x="250" y="205"/>
                    <a:pt x="252" y="204"/>
                  </a:cubicBezTo>
                  <a:cubicBezTo>
                    <a:pt x="244" y="208"/>
                    <a:pt x="235" y="212"/>
                    <a:pt x="227" y="216"/>
                  </a:cubicBezTo>
                  <a:cubicBezTo>
                    <a:pt x="221" y="219"/>
                    <a:pt x="216" y="222"/>
                    <a:pt x="211" y="225"/>
                  </a:cubicBezTo>
                  <a:cubicBezTo>
                    <a:pt x="208" y="227"/>
                    <a:pt x="205" y="228"/>
                    <a:pt x="202" y="231"/>
                  </a:cubicBezTo>
                  <a:cubicBezTo>
                    <a:pt x="202" y="230"/>
                    <a:pt x="202" y="229"/>
                    <a:pt x="202" y="228"/>
                  </a:cubicBezTo>
                  <a:close/>
                  <a:moveTo>
                    <a:pt x="215" y="224"/>
                  </a:moveTo>
                  <a:cubicBezTo>
                    <a:pt x="220" y="221"/>
                    <a:pt x="225" y="218"/>
                    <a:pt x="230" y="216"/>
                  </a:cubicBezTo>
                  <a:cubicBezTo>
                    <a:pt x="241" y="211"/>
                    <a:pt x="251" y="206"/>
                    <a:pt x="261" y="200"/>
                  </a:cubicBezTo>
                  <a:cubicBezTo>
                    <a:pt x="261" y="200"/>
                    <a:pt x="261" y="199"/>
                    <a:pt x="260" y="199"/>
                  </a:cubicBezTo>
                  <a:cubicBezTo>
                    <a:pt x="250" y="204"/>
                    <a:pt x="239" y="209"/>
                    <a:pt x="229" y="214"/>
                  </a:cubicBezTo>
                  <a:cubicBezTo>
                    <a:pt x="224" y="216"/>
                    <a:pt x="219" y="218"/>
                    <a:pt x="215" y="221"/>
                  </a:cubicBezTo>
                  <a:cubicBezTo>
                    <a:pt x="212" y="222"/>
                    <a:pt x="210" y="224"/>
                    <a:pt x="207" y="225"/>
                  </a:cubicBezTo>
                  <a:cubicBezTo>
                    <a:pt x="206" y="226"/>
                    <a:pt x="204" y="226"/>
                    <a:pt x="202" y="227"/>
                  </a:cubicBezTo>
                  <a:cubicBezTo>
                    <a:pt x="202" y="227"/>
                    <a:pt x="202" y="227"/>
                    <a:pt x="202" y="227"/>
                  </a:cubicBezTo>
                  <a:cubicBezTo>
                    <a:pt x="203" y="226"/>
                    <a:pt x="204" y="226"/>
                    <a:pt x="205" y="225"/>
                  </a:cubicBezTo>
                  <a:cubicBezTo>
                    <a:pt x="213" y="220"/>
                    <a:pt x="221" y="215"/>
                    <a:pt x="230" y="210"/>
                  </a:cubicBezTo>
                  <a:cubicBezTo>
                    <a:pt x="240" y="205"/>
                    <a:pt x="250" y="201"/>
                    <a:pt x="260" y="195"/>
                  </a:cubicBezTo>
                  <a:cubicBezTo>
                    <a:pt x="261" y="195"/>
                    <a:pt x="260" y="194"/>
                    <a:pt x="260" y="194"/>
                  </a:cubicBezTo>
                  <a:cubicBezTo>
                    <a:pt x="250" y="199"/>
                    <a:pt x="240" y="204"/>
                    <a:pt x="231" y="208"/>
                  </a:cubicBezTo>
                  <a:cubicBezTo>
                    <a:pt x="222" y="213"/>
                    <a:pt x="211" y="218"/>
                    <a:pt x="203" y="223"/>
                  </a:cubicBezTo>
                  <a:cubicBezTo>
                    <a:pt x="213" y="217"/>
                    <a:pt x="222" y="211"/>
                    <a:pt x="231" y="206"/>
                  </a:cubicBezTo>
                  <a:cubicBezTo>
                    <a:pt x="241" y="202"/>
                    <a:pt x="251" y="197"/>
                    <a:pt x="260" y="192"/>
                  </a:cubicBezTo>
                  <a:cubicBezTo>
                    <a:pt x="261" y="193"/>
                    <a:pt x="261" y="194"/>
                    <a:pt x="261" y="195"/>
                  </a:cubicBezTo>
                  <a:cubicBezTo>
                    <a:pt x="261" y="197"/>
                    <a:pt x="261" y="200"/>
                    <a:pt x="261" y="202"/>
                  </a:cubicBezTo>
                  <a:cubicBezTo>
                    <a:pt x="261" y="202"/>
                    <a:pt x="261" y="202"/>
                    <a:pt x="261" y="202"/>
                  </a:cubicBezTo>
                  <a:cubicBezTo>
                    <a:pt x="260" y="202"/>
                    <a:pt x="260" y="202"/>
                    <a:pt x="259" y="203"/>
                  </a:cubicBezTo>
                  <a:cubicBezTo>
                    <a:pt x="259" y="203"/>
                    <a:pt x="259" y="203"/>
                    <a:pt x="258" y="203"/>
                  </a:cubicBezTo>
                  <a:cubicBezTo>
                    <a:pt x="249" y="208"/>
                    <a:pt x="239" y="213"/>
                    <a:pt x="230" y="217"/>
                  </a:cubicBezTo>
                  <a:cubicBezTo>
                    <a:pt x="225" y="220"/>
                    <a:pt x="220" y="222"/>
                    <a:pt x="215" y="225"/>
                  </a:cubicBezTo>
                  <a:cubicBezTo>
                    <a:pt x="213" y="226"/>
                    <a:pt x="211" y="227"/>
                    <a:pt x="209" y="228"/>
                  </a:cubicBezTo>
                  <a:cubicBezTo>
                    <a:pt x="207" y="230"/>
                    <a:pt x="204" y="230"/>
                    <a:pt x="202" y="232"/>
                  </a:cubicBezTo>
                  <a:cubicBezTo>
                    <a:pt x="206" y="228"/>
                    <a:pt x="211" y="226"/>
                    <a:pt x="215" y="224"/>
                  </a:cubicBezTo>
                  <a:close/>
                  <a:moveTo>
                    <a:pt x="207" y="163"/>
                  </a:moveTo>
                  <a:cubicBezTo>
                    <a:pt x="208" y="163"/>
                    <a:pt x="210" y="163"/>
                    <a:pt x="210" y="162"/>
                  </a:cubicBezTo>
                  <a:cubicBezTo>
                    <a:pt x="209" y="163"/>
                    <a:pt x="208" y="164"/>
                    <a:pt x="207" y="165"/>
                  </a:cubicBezTo>
                  <a:cubicBezTo>
                    <a:pt x="207" y="164"/>
                    <a:pt x="207" y="164"/>
                    <a:pt x="207" y="163"/>
                  </a:cubicBezTo>
                  <a:close/>
                  <a:moveTo>
                    <a:pt x="207" y="166"/>
                  </a:moveTo>
                  <a:cubicBezTo>
                    <a:pt x="210" y="165"/>
                    <a:pt x="213" y="164"/>
                    <a:pt x="215" y="163"/>
                  </a:cubicBezTo>
                  <a:cubicBezTo>
                    <a:pt x="213" y="165"/>
                    <a:pt x="210" y="167"/>
                    <a:pt x="207" y="169"/>
                  </a:cubicBezTo>
                  <a:cubicBezTo>
                    <a:pt x="207" y="168"/>
                    <a:pt x="207" y="167"/>
                    <a:pt x="207" y="166"/>
                  </a:cubicBezTo>
                  <a:close/>
                  <a:moveTo>
                    <a:pt x="207" y="171"/>
                  </a:moveTo>
                  <a:cubicBezTo>
                    <a:pt x="212" y="169"/>
                    <a:pt x="217" y="166"/>
                    <a:pt x="220" y="164"/>
                  </a:cubicBezTo>
                  <a:cubicBezTo>
                    <a:pt x="216" y="167"/>
                    <a:pt x="211" y="170"/>
                    <a:pt x="207" y="173"/>
                  </a:cubicBezTo>
                  <a:cubicBezTo>
                    <a:pt x="207" y="172"/>
                    <a:pt x="207" y="171"/>
                    <a:pt x="207" y="171"/>
                  </a:cubicBezTo>
                  <a:close/>
                  <a:moveTo>
                    <a:pt x="207" y="175"/>
                  </a:moveTo>
                  <a:cubicBezTo>
                    <a:pt x="214" y="173"/>
                    <a:pt x="220" y="167"/>
                    <a:pt x="227" y="164"/>
                  </a:cubicBezTo>
                  <a:cubicBezTo>
                    <a:pt x="220" y="167"/>
                    <a:pt x="213" y="174"/>
                    <a:pt x="206" y="178"/>
                  </a:cubicBezTo>
                  <a:cubicBezTo>
                    <a:pt x="207" y="177"/>
                    <a:pt x="207" y="176"/>
                    <a:pt x="207" y="175"/>
                  </a:cubicBezTo>
                  <a:close/>
                  <a:moveTo>
                    <a:pt x="228" y="163"/>
                  </a:moveTo>
                  <a:cubicBezTo>
                    <a:pt x="229" y="164"/>
                    <a:pt x="230" y="164"/>
                    <a:pt x="231" y="164"/>
                  </a:cubicBezTo>
                  <a:cubicBezTo>
                    <a:pt x="226" y="166"/>
                    <a:pt x="221" y="169"/>
                    <a:pt x="216" y="172"/>
                  </a:cubicBezTo>
                  <a:cubicBezTo>
                    <a:pt x="220" y="169"/>
                    <a:pt x="224" y="166"/>
                    <a:pt x="228" y="164"/>
                  </a:cubicBezTo>
                  <a:cubicBezTo>
                    <a:pt x="228" y="164"/>
                    <a:pt x="228" y="164"/>
                    <a:pt x="228" y="163"/>
                  </a:cubicBezTo>
                  <a:close/>
                  <a:moveTo>
                    <a:pt x="206" y="179"/>
                  </a:moveTo>
                  <a:cubicBezTo>
                    <a:pt x="207" y="179"/>
                    <a:pt x="207" y="179"/>
                    <a:pt x="208" y="178"/>
                  </a:cubicBezTo>
                  <a:cubicBezTo>
                    <a:pt x="211" y="176"/>
                    <a:pt x="214" y="174"/>
                    <a:pt x="217" y="172"/>
                  </a:cubicBezTo>
                  <a:cubicBezTo>
                    <a:pt x="220" y="170"/>
                    <a:pt x="222" y="169"/>
                    <a:pt x="224" y="168"/>
                  </a:cubicBezTo>
                  <a:cubicBezTo>
                    <a:pt x="227" y="166"/>
                    <a:pt x="230" y="166"/>
                    <a:pt x="232" y="164"/>
                  </a:cubicBezTo>
                  <a:cubicBezTo>
                    <a:pt x="228" y="168"/>
                    <a:pt x="223" y="170"/>
                    <a:pt x="218" y="173"/>
                  </a:cubicBezTo>
                  <a:cubicBezTo>
                    <a:pt x="214" y="176"/>
                    <a:pt x="210" y="179"/>
                    <a:pt x="206" y="182"/>
                  </a:cubicBezTo>
                  <a:cubicBezTo>
                    <a:pt x="206" y="181"/>
                    <a:pt x="206" y="180"/>
                    <a:pt x="206" y="179"/>
                  </a:cubicBezTo>
                  <a:cubicBezTo>
                    <a:pt x="206" y="179"/>
                    <a:pt x="206" y="179"/>
                    <a:pt x="206" y="179"/>
                  </a:cubicBezTo>
                  <a:close/>
                  <a:moveTo>
                    <a:pt x="210" y="180"/>
                  </a:moveTo>
                  <a:cubicBezTo>
                    <a:pt x="213" y="178"/>
                    <a:pt x="216" y="176"/>
                    <a:pt x="219" y="174"/>
                  </a:cubicBezTo>
                  <a:cubicBezTo>
                    <a:pt x="224" y="171"/>
                    <a:pt x="229" y="168"/>
                    <a:pt x="233" y="164"/>
                  </a:cubicBezTo>
                  <a:cubicBezTo>
                    <a:pt x="234" y="164"/>
                    <a:pt x="236" y="164"/>
                    <a:pt x="237" y="164"/>
                  </a:cubicBezTo>
                  <a:cubicBezTo>
                    <a:pt x="233" y="167"/>
                    <a:pt x="228" y="169"/>
                    <a:pt x="223" y="172"/>
                  </a:cubicBezTo>
                  <a:cubicBezTo>
                    <a:pt x="219" y="174"/>
                    <a:pt x="214" y="177"/>
                    <a:pt x="210" y="180"/>
                  </a:cubicBezTo>
                  <a:cubicBezTo>
                    <a:pt x="210" y="180"/>
                    <a:pt x="210" y="180"/>
                    <a:pt x="210" y="180"/>
                  </a:cubicBezTo>
                  <a:close/>
                  <a:moveTo>
                    <a:pt x="238" y="164"/>
                  </a:moveTo>
                  <a:cubicBezTo>
                    <a:pt x="240" y="165"/>
                    <a:pt x="241" y="165"/>
                    <a:pt x="243" y="165"/>
                  </a:cubicBezTo>
                  <a:cubicBezTo>
                    <a:pt x="240" y="166"/>
                    <a:pt x="238" y="168"/>
                    <a:pt x="236" y="169"/>
                  </a:cubicBezTo>
                  <a:cubicBezTo>
                    <a:pt x="233" y="172"/>
                    <a:pt x="229" y="173"/>
                    <a:pt x="226" y="175"/>
                  </a:cubicBezTo>
                  <a:cubicBezTo>
                    <a:pt x="219" y="178"/>
                    <a:pt x="213" y="183"/>
                    <a:pt x="207" y="186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7" y="185"/>
                    <a:pt x="211" y="183"/>
                    <a:pt x="212" y="182"/>
                  </a:cubicBezTo>
                  <a:cubicBezTo>
                    <a:pt x="215" y="180"/>
                    <a:pt x="218" y="178"/>
                    <a:pt x="222" y="176"/>
                  </a:cubicBezTo>
                  <a:cubicBezTo>
                    <a:pt x="227" y="172"/>
                    <a:pt x="233" y="169"/>
                    <a:pt x="238" y="164"/>
                  </a:cubicBezTo>
                  <a:close/>
                  <a:moveTo>
                    <a:pt x="205" y="187"/>
                  </a:moveTo>
                  <a:cubicBezTo>
                    <a:pt x="212" y="184"/>
                    <a:pt x="217" y="180"/>
                    <a:pt x="223" y="177"/>
                  </a:cubicBezTo>
                  <a:cubicBezTo>
                    <a:pt x="229" y="173"/>
                    <a:pt x="236" y="170"/>
                    <a:pt x="243" y="166"/>
                  </a:cubicBezTo>
                  <a:cubicBezTo>
                    <a:pt x="230" y="174"/>
                    <a:pt x="217" y="181"/>
                    <a:pt x="205" y="190"/>
                  </a:cubicBezTo>
                  <a:cubicBezTo>
                    <a:pt x="205" y="189"/>
                    <a:pt x="205" y="188"/>
                    <a:pt x="205" y="187"/>
                  </a:cubicBezTo>
                  <a:close/>
                  <a:moveTo>
                    <a:pt x="205" y="190"/>
                  </a:moveTo>
                  <a:cubicBezTo>
                    <a:pt x="207" y="189"/>
                    <a:pt x="209" y="188"/>
                    <a:pt x="211" y="186"/>
                  </a:cubicBezTo>
                  <a:cubicBezTo>
                    <a:pt x="215" y="184"/>
                    <a:pt x="218" y="181"/>
                    <a:pt x="222" y="179"/>
                  </a:cubicBezTo>
                  <a:cubicBezTo>
                    <a:pt x="229" y="175"/>
                    <a:pt x="237" y="171"/>
                    <a:pt x="244" y="166"/>
                  </a:cubicBezTo>
                  <a:cubicBezTo>
                    <a:pt x="244" y="166"/>
                    <a:pt x="244" y="166"/>
                    <a:pt x="244" y="165"/>
                  </a:cubicBezTo>
                  <a:cubicBezTo>
                    <a:pt x="245" y="166"/>
                    <a:pt x="247" y="166"/>
                    <a:pt x="249" y="167"/>
                  </a:cubicBezTo>
                  <a:cubicBezTo>
                    <a:pt x="243" y="171"/>
                    <a:pt x="236" y="174"/>
                    <a:pt x="229" y="177"/>
                  </a:cubicBezTo>
                  <a:cubicBezTo>
                    <a:pt x="222" y="181"/>
                    <a:pt x="215" y="185"/>
                    <a:pt x="208" y="189"/>
                  </a:cubicBezTo>
                  <a:cubicBezTo>
                    <a:pt x="208" y="189"/>
                    <a:pt x="205" y="191"/>
                    <a:pt x="205" y="190"/>
                  </a:cubicBezTo>
                  <a:close/>
                  <a:moveTo>
                    <a:pt x="207" y="174"/>
                  </a:moveTo>
                  <a:cubicBezTo>
                    <a:pt x="207" y="174"/>
                    <a:pt x="207" y="174"/>
                    <a:pt x="207" y="174"/>
                  </a:cubicBezTo>
                  <a:cubicBezTo>
                    <a:pt x="210" y="173"/>
                    <a:pt x="213" y="170"/>
                    <a:pt x="215" y="168"/>
                  </a:cubicBezTo>
                  <a:cubicBezTo>
                    <a:pt x="218" y="166"/>
                    <a:pt x="220" y="165"/>
                    <a:pt x="223" y="163"/>
                  </a:cubicBezTo>
                  <a:cubicBezTo>
                    <a:pt x="224" y="163"/>
                    <a:pt x="226" y="163"/>
                    <a:pt x="227" y="163"/>
                  </a:cubicBezTo>
                  <a:cubicBezTo>
                    <a:pt x="220" y="166"/>
                    <a:pt x="214" y="171"/>
                    <a:pt x="207" y="174"/>
                  </a:cubicBezTo>
                  <a:close/>
                  <a:moveTo>
                    <a:pt x="211" y="168"/>
                  </a:moveTo>
                  <a:cubicBezTo>
                    <a:pt x="210" y="169"/>
                    <a:pt x="209" y="169"/>
                    <a:pt x="208" y="169"/>
                  </a:cubicBezTo>
                  <a:cubicBezTo>
                    <a:pt x="204" y="171"/>
                    <a:pt x="211" y="166"/>
                    <a:pt x="211" y="167"/>
                  </a:cubicBezTo>
                  <a:cubicBezTo>
                    <a:pt x="213" y="165"/>
                    <a:pt x="215" y="164"/>
                    <a:pt x="217" y="162"/>
                  </a:cubicBezTo>
                  <a:cubicBezTo>
                    <a:pt x="217" y="162"/>
                    <a:pt x="217" y="162"/>
                    <a:pt x="217" y="162"/>
                  </a:cubicBezTo>
                  <a:cubicBezTo>
                    <a:pt x="218" y="162"/>
                    <a:pt x="220" y="162"/>
                    <a:pt x="221" y="162"/>
                  </a:cubicBezTo>
                  <a:cubicBezTo>
                    <a:pt x="221" y="162"/>
                    <a:pt x="221" y="162"/>
                    <a:pt x="221" y="162"/>
                  </a:cubicBezTo>
                  <a:cubicBezTo>
                    <a:pt x="217" y="164"/>
                    <a:pt x="214" y="166"/>
                    <a:pt x="211" y="168"/>
                  </a:cubicBezTo>
                  <a:close/>
                  <a:moveTo>
                    <a:pt x="216" y="162"/>
                  </a:moveTo>
                  <a:cubicBezTo>
                    <a:pt x="213" y="163"/>
                    <a:pt x="211" y="164"/>
                    <a:pt x="209" y="165"/>
                  </a:cubicBezTo>
                  <a:cubicBezTo>
                    <a:pt x="208" y="165"/>
                    <a:pt x="207" y="166"/>
                    <a:pt x="207" y="166"/>
                  </a:cubicBezTo>
                  <a:cubicBezTo>
                    <a:pt x="207" y="166"/>
                    <a:pt x="207" y="166"/>
                    <a:pt x="207" y="166"/>
                  </a:cubicBezTo>
                  <a:cubicBezTo>
                    <a:pt x="208" y="165"/>
                    <a:pt x="208" y="165"/>
                    <a:pt x="209" y="164"/>
                  </a:cubicBezTo>
                  <a:cubicBezTo>
                    <a:pt x="210" y="164"/>
                    <a:pt x="211" y="163"/>
                    <a:pt x="211" y="162"/>
                  </a:cubicBezTo>
                  <a:cubicBezTo>
                    <a:pt x="212" y="162"/>
                    <a:pt x="212" y="161"/>
                    <a:pt x="212" y="161"/>
                  </a:cubicBezTo>
                  <a:cubicBezTo>
                    <a:pt x="213" y="161"/>
                    <a:pt x="214" y="162"/>
                    <a:pt x="216" y="162"/>
                  </a:cubicBezTo>
                  <a:close/>
                  <a:moveTo>
                    <a:pt x="206" y="183"/>
                  </a:moveTo>
                  <a:cubicBezTo>
                    <a:pt x="211" y="180"/>
                    <a:pt x="216" y="177"/>
                    <a:pt x="221" y="174"/>
                  </a:cubicBezTo>
                  <a:cubicBezTo>
                    <a:pt x="225" y="171"/>
                    <a:pt x="229" y="170"/>
                    <a:pt x="233" y="168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1" y="169"/>
                    <a:pt x="230" y="170"/>
                    <a:pt x="228" y="171"/>
                  </a:cubicBezTo>
                  <a:cubicBezTo>
                    <a:pt x="226" y="172"/>
                    <a:pt x="223" y="174"/>
                    <a:pt x="220" y="176"/>
                  </a:cubicBezTo>
                  <a:cubicBezTo>
                    <a:pt x="215" y="180"/>
                    <a:pt x="210" y="182"/>
                    <a:pt x="206" y="186"/>
                  </a:cubicBezTo>
                  <a:cubicBezTo>
                    <a:pt x="206" y="185"/>
                    <a:pt x="206" y="184"/>
                    <a:pt x="206" y="183"/>
                  </a:cubicBezTo>
                  <a:close/>
                  <a:moveTo>
                    <a:pt x="205" y="191"/>
                  </a:moveTo>
                  <a:cubicBezTo>
                    <a:pt x="212" y="188"/>
                    <a:pt x="219" y="183"/>
                    <a:pt x="226" y="179"/>
                  </a:cubicBezTo>
                  <a:cubicBezTo>
                    <a:pt x="234" y="175"/>
                    <a:pt x="242" y="172"/>
                    <a:pt x="249" y="167"/>
                  </a:cubicBezTo>
                  <a:cubicBezTo>
                    <a:pt x="249" y="167"/>
                    <a:pt x="249" y="167"/>
                    <a:pt x="249" y="167"/>
                  </a:cubicBezTo>
                  <a:cubicBezTo>
                    <a:pt x="250" y="167"/>
                    <a:pt x="250" y="167"/>
                    <a:pt x="250" y="167"/>
                  </a:cubicBezTo>
                  <a:cubicBezTo>
                    <a:pt x="248" y="169"/>
                    <a:pt x="245" y="171"/>
                    <a:pt x="242" y="173"/>
                  </a:cubicBezTo>
                  <a:cubicBezTo>
                    <a:pt x="238" y="175"/>
                    <a:pt x="234" y="177"/>
                    <a:pt x="229" y="179"/>
                  </a:cubicBezTo>
                  <a:cubicBezTo>
                    <a:pt x="222" y="184"/>
                    <a:pt x="213" y="188"/>
                    <a:pt x="205" y="192"/>
                  </a:cubicBezTo>
                  <a:cubicBezTo>
                    <a:pt x="205" y="193"/>
                    <a:pt x="205" y="193"/>
                    <a:pt x="206" y="193"/>
                  </a:cubicBezTo>
                  <a:cubicBezTo>
                    <a:pt x="214" y="189"/>
                    <a:pt x="222" y="185"/>
                    <a:pt x="230" y="180"/>
                  </a:cubicBezTo>
                  <a:cubicBezTo>
                    <a:pt x="233" y="178"/>
                    <a:pt x="237" y="176"/>
                    <a:pt x="241" y="174"/>
                  </a:cubicBezTo>
                  <a:cubicBezTo>
                    <a:pt x="243" y="173"/>
                    <a:pt x="245" y="172"/>
                    <a:pt x="247" y="171"/>
                  </a:cubicBezTo>
                  <a:cubicBezTo>
                    <a:pt x="248" y="170"/>
                    <a:pt x="250" y="169"/>
                    <a:pt x="251" y="168"/>
                  </a:cubicBezTo>
                  <a:cubicBezTo>
                    <a:pt x="253" y="169"/>
                    <a:pt x="254" y="169"/>
                    <a:pt x="256" y="170"/>
                  </a:cubicBezTo>
                  <a:cubicBezTo>
                    <a:pt x="239" y="179"/>
                    <a:pt x="221" y="187"/>
                    <a:pt x="205" y="196"/>
                  </a:cubicBezTo>
                  <a:cubicBezTo>
                    <a:pt x="204" y="196"/>
                    <a:pt x="205" y="197"/>
                    <a:pt x="205" y="197"/>
                  </a:cubicBezTo>
                  <a:cubicBezTo>
                    <a:pt x="222" y="187"/>
                    <a:pt x="240" y="180"/>
                    <a:pt x="256" y="171"/>
                  </a:cubicBezTo>
                  <a:cubicBezTo>
                    <a:pt x="257" y="171"/>
                    <a:pt x="257" y="171"/>
                    <a:pt x="258" y="172"/>
                  </a:cubicBezTo>
                  <a:cubicBezTo>
                    <a:pt x="249" y="176"/>
                    <a:pt x="240" y="181"/>
                    <a:pt x="231" y="185"/>
                  </a:cubicBezTo>
                  <a:cubicBezTo>
                    <a:pt x="222" y="189"/>
                    <a:pt x="213" y="193"/>
                    <a:pt x="204" y="198"/>
                  </a:cubicBezTo>
                  <a:cubicBezTo>
                    <a:pt x="204" y="197"/>
                    <a:pt x="204" y="196"/>
                    <a:pt x="205" y="195"/>
                  </a:cubicBezTo>
                  <a:cubicBezTo>
                    <a:pt x="212" y="191"/>
                    <a:pt x="220" y="187"/>
                    <a:pt x="228" y="183"/>
                  </a:cubicBezTo>
                  <a:cubicBezTo>
                    <a:pt x="236" y="179"/>
                    <a:pt x="245" y="175"/>
                    <a:pt x="254" y="170"/>
                  </a:cubicBezTo>
                  <a:cubicBezTo>
                    <a:pt x="254" y="170"/>
                    <a:pt x="254" y="169"/>
                    <a:pt x="254" y="170"/>
                  </a:cubicBezTo>
                  <a:cubicBezTo>
                    <a:pt x="245" y="174"/>
                    <a:pt x="236" y="178"/>
                    <a:pt x="227" y="183"/>
                  </a:cubicBezTo>
                  <a:cubicBezTo>
                    <a:pt x="220" y="187"/>
                    <a:pt x="212" y="190"/>
                    <a:pt x="205" y="194"/>
                  </a:cubicBezTo>
                  <a:cubicBezTo>
                    <a:pt x="205" y="193"/>
                    <a:pt x="205" y="192"/>
                    <a:pt x="205" y="191"/>
                  </a:cubicBezTo>
                  <a:close/>
                  <a:moveTo>
                    <a:pt x="204" y="202"/>
                  </a:moveTo>
                  <a:cubicBezTo>
                    <a:pt x="208" y="200"/>
                    <a:pt x="212" y="197"/>
                    <a:pt x="217" y="195"/>
                  </a:cubicBezTo>
                  <a:cubicBezTo>
                    <a:pt x="222" y="193"/>
                    <a:pt x="227" y="190"/>
                    <a:pt x="232" y="188"/>
                  </a:cubicBezTo>
                  <a:cubicBezTo>
                    <a:pt x="237" y="186"/>
                    <a:pt x="242" y="183"/>
                    <a:pt x="247" y="181"/>
                  </a:cubicBezTo>
                  <a:cubicBezTo>
                    <a:pt x="249" y="180"/>
                    <a:pt x="251" y="179"/>
                    <a:pt x="253" y="178"/>
                  </a:cubicBezTo>
                  <a:cubicBezTo>
                    <a:pt x="254" y="177"/>
                    <a:pt x="261" y="173"/>
                    <a:pt x="256" y="177"/>
                  </a:cubicBezTo>
                  <a:cubicBezTo>
                    <a:pt x="248" y="182"/>
                    <a:pt x="238" y="186"/>
                    <a:pt x="229" y="190"/>
                  </a:cubicBezTo>
                  <a:cubicBezTo>
                    <a:pt x="221" y="195"/>
                    <a:pt x="212" y="199"/>
                    <a:pt x="204" y="205"/>
                  </a:cubicBezTo>
                  <a:cubicBezTo>
                    <a:pt x="204" y="204"/>
                    <a:pt x="204" y="203"/>
                    <a:pt x="204" y="202"/>
                  </a:cubicBezTo>
                  <a:close/>
                  <a:moveTo>
                    <a:pt x="203" y="210"/>
                  </a:moveTo>
                  <a:cubicBezTo>
                    <a:pt x="213" y="206"/>
                    <a:pt x="222" y="201"/>
                    <a:pt x="232" y="196"/>
                  </a:cubicBezTo>
                  <a:cubicBezTo>
                    <a:pt x="233" y="196"/>
                    <a:pt x="235" y="195"/>
                    <a:pt x="236" y="194"/>
                  </a:cubicBezTo>
                  <a:cubicBezTo>
                    <a:pt x="225" y="200"/>
                    <a:pt x="214" y="205"/>
                    <a:pt x="203" y="212"/>
                  </a:cubicBezTo>
                  <a:cubicBezTo>
                    <a:pt x="203" y="212"/>
                    <a:pt x="203" y="211"/>
                    <a:pt x="203" y="210"/>
                  </a:cubicBezTo>
                  <a:close/>
                  <a:moveTo>
                    <a:pt x="203" y="214"/>
                  </a:moveTo>
                  <a:cubicBezTo>
                    <a:pt x="206" y="213"/>
                    <a:pt x="209" y="212"/>
                    <a:pt x="212" y="210"/>
                  </a:cubicBezTo>
                  <a:cubicBezTo>
                    <a:pt x="216" y="207"/>
                    <a:pt x="221" y="204"/>
                    <a:pt x="226" y="202"/>
                  </a:cubicBezTo>
                  <a:cubicBezTo>
                    <a:pt x="237" y="197"/>
                    <a:pt x="248" y="193"/>
                    <a:pt x="258" y="188"/>
                  </a:cubicBezTo>
                  <a:cubicBezTo>
                    <a:pt x="239" y="197"/>
                    <a:pt x="220" y="206"/>
                    <a:pt x="203" y="218"/>
                  </a:cubicBezTo>
                  <a:cubicBezTo>
                    <a:pt x="203" y="217"/>
                    <a:pt x="203" y="215"/>
                    <a:pt x="203" y="214"/>
                  </a:cubicBezTo>
                  <a:close/>
                  <a:moveTo>
                    <a:pt x="202" y="232"/>
                  </a:moveTo>
                  <a:cubicBezTo>
                    <a:pt x="206" y="231"/>
                    <a:pt x="209" y="229"/>
                    <a:pt x="212" y="227"/>
                  </a:cubicBezTo>
                  <a:cubicBezTo>
                    <a:pt x="217" y="225"/>
                    <a:pt x="222" y="222"/>
                    <a:pt x="227" y="220"/>
                  </a:cubicBezTo>
                  <a:cubicBezTo>
                    <a:pt x="234" y="216"/>
                    <a:pt x="242" y="212"/>
                    <a:pt x="250" y="208"/>
                  </a:cubicBezTo>
                  <a:cubicBezTo>
                    <a:pt x="248" y="209"/>
                    <a:pt x="247" y="210"/>
                    <a:pt x="245" y="211"/>
                  </a:cubicBezTo>
                  <a:cubicBezTo>
                    <a:pt x="240" y="214"/>
                    <a:pt x="234" y="217"/>
                    <a:pt x="229" y="219"/>
                  </a:cubicBezTo>
                  <a:cubicBezTo>
                    <a:pt x="224" y="222"/>
                    <a:pt x="219" y="224"/>
                    <a:pt x="214" y="228"/>
                  </a:cubicBezTo>
                  <a:cubicBezTo>
                    <a:pt x="210" y="230"/>
                    <a:pt x="206" y="232"/>
                    <a:pt x="202" y="234"/>
                  </a:cubicBezTo>
                  <a:cubicBezTo>
                    <a:pt x="202" y="234"/>
                    <a:pt x="202" y="233"/>
                    <a:pt x="202" y="232"/>
                  </a:cubicBezTo>
                  <a:close/>
                  <a:moveTo>
                    <a:pt x="201" y="250"/>
                  </a:moveTo>
                  <a:cubicBezTo>
                    <a:pt x="212" y="245"/>
                    <a:pt x="223" y="241"/>
                    <a:pt x="234" y="237"/>
                  </a:cubicBezTo>
                  <a:cubicBezTo>
                    <a:pt x="239" y="235"/>
                    <a:pt x="245" y="233"/>
                    <a:pt x="250" y="231"/>
                  </a:cubicBezTo>
                  <a:cubicBezTo>
                    <a:pt x="243" y="234"/>
                    <a:pt x="236" y="237"/>
                    <a:pt x="229" y="240"/>
                  </a:cubicBezTo>
                  <a:cubicBezTo>
                    <a:pt x="224" y="242"/>
                    <a:pt x="219" y="245"/>
                    <a:pt x="213" y="248"/>
                  </a:cubicBezTo>
                  <a:cubicBezTo>
                    <a:pt x="209" y="250"/>
                    <a:pt x="205" y="251"/>
                    <a:pt x="201" y="254"/>
                  </a:cubicBezTo>
                  <a:cubicBezTo>
                    <a:pt x="201" y="253"/>
                    <a:pt x="201" y="252"/>
                    <a:pt x="201" y="250"/>
                  </a:cubicBezTo>
                  <a:close/>
                  <a:moveTo>
                    <a:pt x="206" y="252"/>
                  </a:moveTo>
                  <a:cubicBezTo>
                    <a:pt x="204" y="253"/>
                    <a:pt x="199" y="256"/>
                    <a:pt x="202" y="254"/>
                  </a:cubicBezTo>
                  <a:cubicBezTo>
                    <a:pt x="203" y="253"/>
                    <a:pt x="204" y="253"/>
                    <a:pt x="206" y="252"/>
                  </a:cubicBezTo>
                  <a:close/>
                  <a:moveTo>
                    <a:pt x="198" y="276"/>
                  </a:moveTo>
                  <a:cubicBezTo>
                    <a:pt x="204" y="274"/>
                    <a:pt x="209" y="272"/>
                    <a:pt x="215" y="270"/>
                  </a:cubicBezTo>
                  <a:cubicBezTo>
                    <a:pt x="217" y="269"/>
                    <a:pt x="220" y="268"/>
                    <a:pt x="222" y="267"/>
                  </a:cubicBezTo>
                  <a:cubicBezTo>
                    <a:pt x="218" y="269"/>
                    <a:pt x="213" y="271"/>
                    <a:pt x="209" y="273"/>
                  </a:cubicBezTo>
                  <a:cubicBezTo>
                    <a:pt x="205" y="274"/>
                    <a:pt x="201" y="275"/>
                    <a:pt x="198" y="277"/>
                  </a:cubicBezTo>
                  <a:cubicBezTo>
                    <a:pt x="198" y="277"/>
                    <a:pt x="198" y="276"/>
                    <a:pt x="198" y="276"/>
                  </a:cubicBezTo>
                  <a:close/>
                  <a:moveTo>
                    <a:pt x="198" y="282"/>
                  </a:moveTo>
                  <a:cubicBezTo>
                    <a:pt x="198" y="281"/>
                    <a:pt x="198" y="280"/>
                    <a:pt x="198" y="279"/>
                  </a:cubicBezTo>
                  <a:cubicBezTo>
                    <a:pt x="204" y="277"/>
                    <a:pt x="209" y="275"/>
                    <a:pt x="215" y="273"/>
                  </a:cubicBezTo>
                  <a:cubicBezTo>
                    <a:pt x="221" y="271"/>
                    <a:pt x="228" y="269"/>
                    <a:pt x="234" y="267"/>
                  </a:cubicBezTo>
                  <a:cubicBezTo>
                    <a:pt x="237" y="266"/>
                    <a:pt x="240" y="265"/>
                    <a:pt x="244" y="264"/>
                  </a:cubicBezTo>
                  <a:cubicBezTo>
                    <a:pt x="228" y="270"/>
                    <a:pt x="212" y="274"/>
                    <a:pt x="198" y="282"/>
                  </a:cubicBezTo>
                  <a:close/>
                  <a:moveTo>
                    <a:pt x="213" y="268"/>
                  </a:moveTo>
                  <a:cubicBezTo>
                    <a:pt x="208" y="270"/>
                    <a:pt x="203" y="272"/>
                    <a:pt x="199" y="275"/>
                  </a:cubicBezTo>
                  <a:cubicBezTo>
                    <a:pt x="199" y="274"/>
                    <a:pt x="199" y="273"/>
                    <a:pt x="199" y="273"/>
                  </a:cubicBezTo>
                  <a:cubicBezTo>
                    <a:pt x="205" y="270"/>
                    <a:pt x="211" y="268"/>
                    <a:pt x="217" y="265"/>
                  </a:cubicBezTo>
                  <a:cubicBezTo>
                    <a:pt x="216" y="266"/>
                    <a:pt x="214" y="267"/>
                    <a:pt x="213" y="268"/>
                  </a:cubicBezTo>
                  <a:close/>
                  <a:moveTo>
                    <a:pt x="199" y="272"/>
                  </a:moveTo>
                  <a:cubicBezTo>
                    <a:pt x="199" y="271"/>
                    <a:pt x="199" y="270"/>
                    <a:pt x="199" y="268"/>
                  </a:cubicBezTo>
                  <a:cubicBezTo>
                    <a:pt x="204" y="267"/>
                    <a:pt x="208" y="265"/>
                    <a:pt x="212" y="263"/>
                  </a:cubicBezTo>
                  <a:cubicBezTo>
                    <a:pt x="218" y="260"/>
                    <a:pt x="225" y="258"/>
                    <a:pt x="231" y="255"/>
                  </a:cubicBezTo>
                  <a:cubicBezTo>
                    <a:pt x="242" y="251"/>
                    <a:pt x="254" y="247"/>
                    <a:pt x="263" y="243"/>
                  </a:cubicBezTo>
                  <a:cubicBezTo>
                    <a:pt x="258" y="245"/>
                    <a:pt x="254" y="248"/>
                    <a:pt x="249" y="250"/>
                  </a:cubicBezTo>
                  <a:cubicBezTo>
                    <a:pt x="243" y="253"/>
                    <a:pt x="236" y="255"/>
                    <a:pt x="230" y="258"/>
                  </a:cubicBezTo>
                  <a:cubicBezTo>
                    <a:pt x="219" y="262"/>
                    <a:pt x="209" y="266"/>
                    <a:pt x="199" y="272"/>
                  </a:cubicBezTo>
                  <a:close/>
                  <a:moveTo>
                    <a:pt x="206" y="265"/>
                  </a:moveTo>
                  <a:cubicBezTo>
                    <a:pt x="204" y="266"/>
                    <a:pt x="202" y="267"/>
                    <a:pt x="200" y="268"/>
                  </a:cubicBezTo>
                  <a:cubicBezTo>
                    <a:pt x="201" y="267"/>
                    <a:pt x="203" y="266"/>
                    <a:pt x="204" y="265"/>
                  </a:cubicBezTo>
                  <a:cubicBezTo>
                    <a:pt x="207" y="264"/>
                    <a:pt x="210" y="263"/>
                    <a:pt x="212" y="262"/>
                  </a:cubicBezTo>
                  <a:cubicBezTo>
                    <a:pt x="213" y="262"/>
                    <a:pt x="214" y="262"/>
                    <a:pt x="214" y="261"/>
                  </a:cubicBezTo>
                  <a:cubicBezTo>
                    <a:pt x="212" y="263"/>
                    <a:pt x="209" y="264"/>
                    <a:pt x="206" y="265"/>
                  </a:cubicBezTo>
                  <a:close/>
                  <a:moveTo>
                    <a:pt x="210" y="262"/>
                  </a:moveTo>
                  <a:cubicBezTo>
                    <a:pt x="207" y="264"/>
                    <a:pt x="203" y="265"/>
                    <a:pt x="200" y="267"/>
                  </a:cubicBezTo>
                  <a:cubicBezTo>
                    <a:pt x="200" y="266"/>
                    <a:pt x="200" y="265"/>
                    <a:pt x="200" y="264"/>
                  </a:cubicBezTo>
                  <a:cubicBezTo>
                    <a:pt x="206" y="262"/>
                    <a:pt x="210" y="259"/>
                    <a:pt x="216" y="257"/>
                  </a:cubicBezTo>
                  <a:cubicBezTo>
                    <a:pt x="222" y="254"/>
                    <a:pt x="228" y="252"/>
                    <a:pt x="234" y="250"/>
                  </a:cubicBezTo>
                  <a:cubicBezTo>
                    <a:pt x="240" y="248"/>
                    <a:pt x="246" y="247"/>
                    <a:pt x="252" y="245"/>
                  </a:cubicBezTo>
                  <a:cubicBezTo>
                    <a:pt x="253" y="245"/>
                    <a:pt x="253" y="244"/>
                    <a:pt x="254" y="244"/>
                  </a:cubicBezTo>
                  <a:cubicBezTo>
                    <a:pt x="253" y="245"/>
                    <a:pt x="252" y="245"/>
                    <a:pt x="251" y="246"/>
                  </a:cubicBezTo>
                  <a:cubicBezTo>
                    <a:pt x="244" y="249"/>
                    <a:pt x="237" y="252"/>
                    <a:pt x="230" y="254"/>
                  </a:cubicBezTo>
                  <a:cubicBezTo>
                    <a:pt x="223" y="256"/>
                    <a:pt x="217" y="259"/>
                    <a:pt x="210" y="262"/>
                  </a:cubicBezTo>
                  <a:close/>
                  <a:moveTo>
                    <a:pt x="200" y="263"/>
                  </a:moveTo>
                  <a:cubicBezTo>
                    <a:pt x="200" y="261"/>
                    <a:pt x="200" y="260"/>
                    <a:pt x="200" y="259"/>
                  </a:cubicBezTo>
                  <a:cubicBezTo>
                    <a:pt x="205" y="258"/>
                    <a:pt x="210" y="255"/>
                    <a:pt x="215" y="253"/>
                  </a:cubicBezTo>
                  <a:cubicBezTo>
                    <a:pt x="221" y="251"/>
                    <a:pt x="227" y="249"/>
                    <a:pt x="233" y="247"/>
                  </a:cubicBezTo>
                  <a:cubicBezTo>
                    <a:pt x="238" y="245"/>
                    <a:pt x="244" y="243"/>
                    <a:pt x="250" y="241"/>
                  </a:cubicBezTo>
                  <a:cubicBezTo>
                    <a:pt x="244" y="244"/>
                    <a:pt x="238" y="246"/>
                    <a:pt x="232" y="248"/>
                  </a:cubicBezTo>
                  <a:cubicBezTo>
                    <a:pt x="221" y="252"/>
                    <a:pt x="211" y="258"/>
                    <a:pt x="200" y="263"/>
                  </a:cubicBezTo>
                  <a:close/>
                  <a:moveTo>
                    <a:pt x="201" y="255"/>
                  </a:moveTo>
                  <a:cubicBezTo>
                    <a:pt x="211" y="251"/>
                    <a:pt x="221" y="247"/>
                    <a:pt x="232" y="243"/>
                  </a:cubicBezTo>
                  <a:cubicBezTo>
                    <a:pt x="237" y="242"/>
                    <a:pt x="243" y="240"/>
                    <a:pt x="248" y="237"/>
                  </a:cubicBezTo>
                  <a:cubicBezTo>
                    <a:pt x="251" y="236"/>
                    <a:pt x="254" y="235"/>
                    <a:pt x="257" y="234"/>
                  </a:cubicBezTo>
                  <a:cubicBezTo>
                    <a:pt x="257" y="234"/>
                    <a:pt x="258" y="234"/>
                    <a:pt x="258" y="234"/>
                  </a:cubicBezTo>
                  <a:cubicBezTo>
                    <a:pt x="248" y="238"/>
                    <a:pt x="238" y="243"/>
                    <a:pt x="228" y="246"/>
                  </a:cubicBezTo>
                  <a:cubicBezTo>
                    <a:pt x="219" y="250"/>
                    <a:pt x="209" y="253"/>
                    <a:pt x="200" y="258"/>
                  </a:cubicBezTo>
                  <a:cubicBezTo>
                    <a:pt x="200" y="257"/>
                    <a:pt x="201" y="256"/>
                    <a:pt x="201" y="255"/>
                  </a:cubicBezTo>
                  <a:close/>
                  <a:moveTo>
                    <a:pt x="249" y="231"/>
                  </a:moveTo>
                  <a:cubicBezTo>
                    <a:pt x="243" y="233"/>
                    <a:pt x="238" y="234"/>
                    <a:pt x="232" y="236"/>
                  </a:cubicBezTo>
                  <a:cubicBezTo>
                    <a:pt x="227" y="238"/>
                    <a:pt x="222" y="240"/>
                    <a:pt x="217" y="243"/>
                  </a:cubicBezTo>
                  <a:cubicBezTo>
                    <a:pt x="214" y="244"/>
                    <a:pt x="211" y="245"/>
                    <a:pt x="208" y="246"/>
                  </a:cubicBezTo>
                  <a:cubicBezTo>
                    <a:pt x="207" y="247"/>
                    <a:pt x="206" y="247"/>
                    <a:pt x="205" y="248"/>
                  </a:cubicBezTo>
                  <a:cubicBezTo>
                    <a:pt x="205" y="248"/>
                    <a:pt x="200" y="251"/>
                    <a:pt x="202" y="249"/>
                  </a:cubicBezTo>
                  <a:cubicBezTo>
                    <a:pt x="206" y="246"/>
                    <a:pt x="211" y="245"/>
                    <a:pt x="216" y="243"/>
                  </a:cubicBezTo>
                  <a:cubicBezTo>
                    <a:pt x="221" y="241"/>
                    <a:pt x="225" y="238"/>
                    <a:pt x="229" y="236"/>
                  </a:cubicBezTo>
                  <a:cubicBezTo>
                    <a:pt x="240" y="231"/>
                    <a:pt x="251" y="228"/>
                    <a:pt x="261" y="223"/>
                  </a:cubicBezTo>
                  <a:cubicBezTo>
                    <a:pt x="261" y="223"/>
                    <a:pt x="261" y="223"/>
                    <a:pt x="262" y="222"/>
                  </a:cubicBezTo>
                  <a:cubicBezTo>
                    <a:pt x="262" y="222"/>
                    <a:pt x="263" y="222"/>
                    <a:pt x="263" y="222"/>
                  </a:cubicBezTo>
                  <a:cubicBezTo>
                    <a:pt x="263" y="223"/>
                    <a:pt x="264" y="224"/>
                    <a:pt x="264" y="225"/>
                  </a:cubicBezTo>
                  <a:cubicBezTo>
                    <a:pt x="259" y="227"/>
                    <a:pt x="254" y="229"/>
                    <a:pt x="249" y="231"/>
                  </a:cubicBezTo>
                  <a:close/>
                  <a:moveTo>
                    <a:pt x="262" y="211"/>
                  </a:moveTo>
                  <a:cubicBezTo>
                    <a:pt x="257" y="213"/>
                    <a:pt x="253" y="215"/>
                    <a:pt x="248" y="217"/>
                  </a:cubicBezTo>
                  <a:cubicBezTo>
                    <a:pt x="243" y="220"/>
                    <a:pt x="237" y="223"/>
                    <a:pt x="231" y="225"/>
                  </a:cubicBezTo>
                  <a:cubicBezTo>
                    <a:pt x="226" y="228"/>
                    <a:pt x="220" y="230"/>
                    <a:pt x="214" y="233"/>
                  </a:cubicBezTo>
                  <a:cubicBezTo>
                    <a:pt x="216" y="232"/>
                    <a:pt x="217" y="232"/>
                    <a:pt x="218" y="231"/>
                  </a:cubicBezTo>
                  <a:cubicBezTo>
                    <a:pt x="224" y="228"/>
                    <a:pt x="229" y="225"/>
                    <a:pt x="234" y="222"/>
                  </a:cubicBezTo>
                  <a:cubicBezTo>
                    <a:pt x="239" y="219"/>
                    <a:pt x="245" y="216"/>
                    <a:pt x="250" y="214"/>
                  </a:cubicBezTo>
                  <a:cubicBezTo>
                    <a:pt x="254" y="211"/>
                    <a:pt x="258" y="209"/>
                    <a:pt x="261" y="205"/>
                  </a:cubicBezTo>
                  <a:cubicBezTo>
                    <a:pt x="262" y="205"/>
                    <a:pt x="262" y="205"/>
                    <a:pt x="262" y="205"/>
                  </a:cubicBezTo>
                  <a:cubicBezTo>
                    <a:pt x="262" y="207"/>
                    <a:pt x="262" y="209"/>
                    <a:pt x="262" y="211"/>
                  </a:cubicBezTo>
                  <a:cubicBezTo>
                    <a:pt x="262" y="211"/>
                    <a:pt x="262" y="211"/>
                    <a:pt x="262" y="211"/>
                  </a:cubicBezTo>
                  <a:close/>
                  <a:moveTo>
                    <a:pt x="225" y="160"/>
                  </a:moveTo>
                  <a:cubicBezTo>
                    <a:pt x="223" y="160"/>
                    <a:pt x="220" y="160"/>
                    <a:pt x="218" y="159"/>
                  </a:cubicBezTo>
                  <a:cubicBezTo>
                    <a:pt x="218" y="159"/>
                    <a:pt x="218" y="159"/>
                    <a:pt x="218" y="159"/>
                  </a:cubicBezTo>
                  <a:cubicBezTo>
                    <a:pt x="218" y="159"/>
                    <a:pt x="218" y="158"/>
                    <a:pt x="218" y="158"/>
                  </a:cubicBezTo>
                  <a:cubicBezTo>
                    <a:pt x="218" y="158"/>
                    <a:pt x="219" y="159"/>
                    <a:pt x="219" y="159"/>
                  </a:cubicBezTo>
                  <a:cubicBezTo>
                    <a:pt x="222" y="159"/>
                    <a:pt x="225" y="160"/>
                    <a:pt x="228" y="161"/>
                  </a:cubicBezTo>
                  <a:cubicBezTo>
                    <a:pt x="227" y="161"/>
                    <a:pt x="226" y="160"/>
                    <a:pt x="225" y="160"/>
                  </a:cubicBezTo>
                  <a:close/>
                  <a:moveTo>
                    <a:pt x="215" y="159"/>
                  </a:moveTo>
                  <a:cubicBezTo>
                    <a:pt x="214" y="159"/>
                    <a:pt x="212" y="159"/>
                    <a:pt x="210" y="158"/>
                  </a:cubicBezTo>
                  <a:cubicBezTo>
                    <a:pt x="210" y="158"/>
                    <a:pt x="210" y="157"/>
                    <a:pt x="210" y="157"/>
                  </a:cubicBezTo>
                  <a:cubicBezTo>
                    <a:pt x="212" y="157"/>
                    <a:pt x="213" y="157"/>
                    <a:pt x="215" y="158"/>
                  </a:cubicBezTo>
                  <a:cubicBezTo>
                    <a:pt x="215" y="158"/>
                    <a:pt x="215" y="158"/>
                    <a:pt x="215" y="159"/>
                  </a:cubicBezTo>
                  <a:cubicBezTo>
                    <a:pt x="215" y="159"/>
                    <a:pt x="215" y="159"/>
                    <a:pt x="215" y="159"/>
                  </a:cubicBezTo>
                  <a:close/>
                  <a:moveTo>
                    <a:pt x="207" y="157"/>
                  </a:moveTo>
                  <a:cubicBezTo>
                    <a:pt x="208" y="158"/>
                    <a:pt x="208" y="158"/>
                    <a:pt x="208" y="158"/>
                  </a:cubicBezTo>
                  <a:cubicBezTo>
                    <a:pt x="207" y="158"/>
                    <a:pt x="206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7"/>
                    <a:pt x="205" y="157"/>
                    <a:pt x="205" y="156"/>
                  </a:cubicBezTo>
                  <a:cubicBezTo>
                    <a:pt x="206" y="156"/>
                    <a:pt x="207" y="156"/>
                    <a:pt x="207" y="157"/>
                  </a:cubicBezTo>
                  <a:cubicBezTo>
                    <a:pt x="207" y="157"/>
                    <a:pt x="207" y="157"/>
                    <a:pt x="207" y="157"/>
                  </a:cubicBezTo>
                  <a:close/>
                  <a:moveTo>
                    <a:pt x="202" y="158"/>
                  </a:moveTo>
                  <a:cubicBezTo>
                    <a:pt x="202" y="158"/>
                    <a:pt x="201" y="158"/>
                    <a:pt x="201" y="158"/>
                  </a:cubicBezTo>
                  <a:cubicBezTo>
                    <a:pt x="200" y="158"/>
                    <a:pt x="200" y="158"/>
                    <a:pt x="199" y="158"/>
                  </a:cubicBezTo>
                  <a:cubicBezTo>
                    <a:pt x="199" y="157"/>
                    <a:pt x="199" y="157"/>
                    <a:pt x="199" y="156"/>
                  </a:cubicBezTo>
                  <a:cubicBezTo>
                    <a:pt x="200" y="156"/>
                    <a:pt x="201" y="156"/>
                    <a:pt x="202" y="156"/>
                  </a:cubicBezTo>
                  <a:cubicBezTo>
                    <a:pt x="202" y="157"/>
                    <a:pt x="202" y="157"/>
                    <a:pt x="202" y="158"/>
                  </a:cubicBezTo>
                  <a:close/>
                  <a:moveTo>
                    <a:pt x="196" y="158"/>
                  </a:moveTo>
                  <a:cubicBezTo>
                    <a:pt x="195" y="158"/>
                    <a:pt x="195" y="158"/>
                    <a:pt x="194" y="158"/>
                  </a:cubicBezTo>
                  <a:cubicBezTo>
                    <a:pt x="194" y="157"/>
                    <a:pt x="194" y="157"/>
                    <a:pt x="194" y="156"/>
                  </a:cubicBezTo>
                  <a:cubicBezTo>
                    <a:pt x="194" y="156"/>
                    <a:pt x="195" y="156"/>
                    <a:pt x="196" y="156"/>
                  </a:cubicBezTo>
                  <a:cubicBezTo>
                    <a:pt x="196" y="157"/>
                    <a:pt x="196" y="157"/>
                    <a:pt x="196" y="158"/>
                  </a:cubicBezTo>
                  <a:close/>
                  <a:moveTo>
                    <a:pt x="191" y="156"/>
                  </a:moveTo>
                  <a:cubicBezTo>
                    <a:pt x="191" y="157"/>
                    <a:pt x="191" y="158"/>
                    <a:pt x="191" y="158"/>
                  </a:cubicBezTo>
                  <a:cubicBezTo>
                    <a:pt x="190" y="158"/>
                    <a:pt x="190" y="158"/>
                    <a:pt x="189" y="158"/>
                  </a:cubicBezTo>
                  <a:cubicBezTo>
                    <a:pt x="189" y="158"/>
                    <a:pt x="189" y="157"/>
                    <a:pt x="189" y="156"/>
                  </a:cubicBezTo>
                  <a:cubicBezTo>
                    <a:pt x="190" y="156"/>
                    <a:pt x="190" y="156"/>
                    <a:pt x="191" y="156"/>
                  </a:cubicBezTo>
                  <a:close/>
                  <a:moveTo>
                    <a:pt x="186" y="159"/>
                  </a:moveTo>
                  <a:cubicBezTo>
                    <a:pt x="185" y="159"/>
                    <a:pt x="184" y="159"/>
                    <a:pt x="183" y="159"/>
                  </a:cubicBezTo>
                  <a:cubicBezTo>
                    <a:pt x="183" y="158"/>
                    <a:pt x="183" y="158"/>
                    <a:pt x="183" y="157"/>
                  </a:cubicBezTo>
                  <a:cubicBezTo>
                    <a:pt x="184" y="157"/>
                    <a:pt x="185" y="156"/>
                    <a:pt x="187" y="156"/>
                  </a:cubicBezTo>
                  <a:cubicBezTo>
                    <a:pt x="186" y="157"/>
                    <a:pt x="186" y="158"/>
                    <a:pt x="186" y="159"/>
                  </a:cubicBezTo>
                  <a:close/>
                  <a:moveTo>
                    <a:pt x="180" y="159"/>
                  </a:moveTo>
                  <a:cubicBezTo>
                    <a:pt x="180" y="159"/>
                    <a:pt x="180" y="159"/>
                    <a:pt x="180" y="159"/>
                  </a:cubicBezTo>
                  <a:cubicBezTo>
                    <a:pt x="179" y="160"/>
                    <a:pt x="178" y="160"/>
                    <a:pt x="177" y="160"/>
                  </a:cubicBezTo>
                  <a:cubicBezTo>
                    <a:pt x="177" y="159"/>
                    <a:pt x="177" y="158"/>
                    <a:pt x="177" y="158"/>
                  </a:cubicBezTo>
                  <a:cubicBezTo>
                    <a:pt x="177" y="158"/>
                    <a:pt x="177" y="158"/>
                    <a:pt x="177" y="158"/>
                  </a:cubicBezTo>
                  <a:cubicBezTo>
                    <a:pt x="178" y="157"/>
                    <a:pt x="179" y="157"/>
                    <a:pt x="180" y="157"/>
                  </a:cubicBezTo>
                  <a:cubicBezTo>
                    <a:pt x="180" y="158"/>
                    <a:pt x="180" y="159"/>
                    <a:pt x="180" y="159"/>
                  </a:cubicBezTo>
                  <a:close/>
                  <a:moveTo>
                    <a:pt x="163" y="313"/>
                  </a:moveTo>
                  <a:cubicBezTo>
                    <a:pt x="164" y="313"/>
                    <a:pt x="165" y="312"/>
                    <a:pt x="165" y="312"/>
                  </a:cubicBezTo>
                  <a:cubicBezTo>
                    <a:pt x="165" y="312"/>
                    <a:pt x="165" y="313"/>
                    <a:pt x="165" y="314"/>
                  </a:cubicBezTo>
                  <a:cubicBezTo>
                    <a:pt x="163" y="315"/>
                    <a:pt x="159" y="316"/>
                    <a:pt x="163" y="313"/>
                  </a:cubicBezTo>
                  <a:close/>
                  <a:moveTo>
                    <a:pt x="155" y="312"/>
                  </a:moveTo>
                  <a:cubicBezTo>
                    <a:pt x="153" y="313"/>
                    <a:pt x="151" y="314"/>
                    <a:pt x="150" y="315"/>
                  </a:cubicBezTo>
                  <a:cubicBezTo>
                    <a:pt x="155" y="310"/>
                    <a:pt x="161" y="307"/>
                    <a:pt x="166" y="302"/>
                  </a:cubicBezTo>
                  <a:cubicBezTo>
                    <a:pt x="166" y="303"/>
                    <a:pt x="166" y="304"/>
                    <a:pt x="166" y="305"/>
                  </a:cubicBezTo>
                  <a:cubicBezTo>
                    <a:pt x="163" y="307"/>
                    <a:pt x="161" y="308"/>
                    <a:pt x="158" y="310"/>
                  </a:cubicBezTo>
                  <a:cubicBezTo>
                    <a:pt x="158" y="310"/>
                    <a:pt x="155" y="312"/>
                    <a:pt x="155" y="312"/>
                  </a:cubicBezTo>
                  <a:close/>
                  <a:moveTo>
                    <a:pt x="166" y="306"/>
                  </a:moveTo>
                  <a:cubicBezTo>
                    <a:pt x="166" y="307"/>
                    <a:pt x="166" y="308"/>
                    <a:pt x="165" y="309"/>
                  </a:cubicBezTo>
                  <a:cubicBezTo>
                    <a:pt x="164" y="310"/>
                    <a:pt x="163" y="310"/>
                    <a:pt x="162" y="311"/>
                  </a:cubicBezTo>
                  <a:cubicBezTo>
                    <a:pt x="161" y="312"/>
                    <a:pt x="161" y="312"/>
                    <a:pt x="160" y="313"/>
                  </a:cubicBezTo>
                  <a:cubicBezTo>
                    <a:pt x="160" y="313"/>
                    <a:pt x="156" y="316"/>
                    <a:pt x="157" y="314"/>
                  </a:cubicBezTo>
                  <a:cubicBezTo>
                    <a:pt x="160" y="311"/>
                    <a:pt x="163" y="309"/>
                    <a:pt x="166" y="306"/>
                  </a:cubicBezTo>
                  <a:close/>
                  <a:moveTo>
                    <a:pt x="166" y="301"/>
                  </a:moveTo>
                  <a:cubicBezTo>
                    <a:pt x="166" y="301"/>
                    <a:pt x="166" y="301"/>
                    <a:pt x="166" y="301"/>
                  </a:cubicBezTo>
                  <a:cubicBezTo>
                    <a:pt x="162" y="304"/>
                    <a:pt x="158" y="306"/>
                    <a:pt x="154" y="309"/>
                  </a:cubicBezTo>
                  <a:cubicBezTo>
                    <a:pt x="151" y="310"/>
                    <a:pt x="149" y="312"/>
                    <a:pt x="147" y="313"/>
                  </a:cubicBezTo>
                  <a:cubicBezTo>
                    <a:pt x="147" y="314"/>
                    <a:pt x="145" y="315"/>
                    <a:pt x="144" y="316"/>
                  </a:cubicBezTo>
                  <a:cubicBezTo>
                    <a:pt x="144" y="316"/>
                    <a:pt x="144" y="316"/>
                    <a:pt x="144" y="316"/>
                  </a:cubicBezTo>
                  <a:cubicBezTo>
                    <a:pt x="144" y="316"/>
                    <a:pt x="144" y="315"/>
                    <a:pt x="145" y="315"/>
                  </a:cubicBezTo>
                  <a:cubicBezTo>
                    <a:pt x="152" y="309"/>
                    <a:pt x="160" y="304"/>
                    <a:pt x="167" y="298"/>
                  </a:cubicBezTo>
                  <a:cubicBezTo>
                    <a:pt x="167" y="299"/>
                    <a:pt x="167" y="300"/>
                    <a:pt x="166" y="301"/>
                  </a:cubicBezTo>
                  <a:close/>
                  <a:moveTo>
                    <a:pt x="167" y="296"/>
                  </a:moveTo>
                  <a:cubicBezTo>
                    <a:pt x="162" y="299"/>
                    <a:pt x="157" y="302"/>
                    <a:pt x="152" y="305"/>
                  </a:cubicBezTo>
                  <a:cubicBezTo>
                    <a:pt x="150" y="307"/>
                    <a:pt x="147" y="309"/>
                    <a:pt x="145" y="310"/>
                  </a:cubicBezTo>
                  <a:cubicBezTo>
                    <a:pt x="144" y="311"/>
                    <a:pt x="143" y="312"/>
                    <a:pt x="141" y="312"/>
                  </a:cubicBezTo>
                  <a:cubicBezTo>
                    <a:pt x="150" y="306"/>
                    <a:pt x="160" y="301"/>
                    <a:pt x="168" y="293"/>
                  </a:cubicBezTo>
                  <a:cubicBezTo>
                    <a:pt x="168" y="293"/>
                    <a:pt x="168" y="293"/>
                    <a:pt x="168" y="293"/>
                  </a:cubicBezTo>
                  <a:cubicBezTo>
                    <a:pt x="168" y="294"/>
                    <a:pt x="167" y="295"/>
                    <a:pt x="167" y="296"/>
                  </a:cubicBezTo>
                  <a:close/>
                  <a:moveTo>
                    <a:pt x="168" y="293"/>
                  </a:moveTo>
                  <a:cubicBezTo>
                    <a:pt x="168" y="293"/>
                    <a:pt x="167" y="293"/>
                    <a:pt x="167" y="293"/>
                  </a:cubicBezTo>
                  <a:cubicBezTo>
                    <a:pt x="160" y="296"/>
                    <a:pt x="154" y="301"/>
                    <a:pt x="148" y="304"/>
                  </a:cubicBezTo>
                  <a:cubicBezTo>
                    <a:pt x="145" y="306"/>
                    <a:pt x="142" y="308"/>
                    <a:pt x="140" y="310"/>
                  </a:cubicBezTo>
                  <a:cubicBezTo>
                    <a:pt x="138" y="311"/>
                    <a:pt x="137" y="312"/>
                    <a:pt x="136" y="312"/>
                  </a:cubicBezTo>
                  <a:cubicBezTo>
                    <a:pt x="135" y="313"/>
                    <a:pt x="132" y="316"/>
                    <a:pt x="135" y="313"/>
                  </a:cubicBezTo>
                  <a:cubicBezTo>
                    <a:pt x="141" y="307"/>
                    <a:pt x="149" y="303"/>
                    <a:pt x="155" y="298"/>
                  </a:cubicBezTo>
                  <a:cubicBezTo>
                    <a:pt x="160" y="295"/>
                    <a:pt x="165" y="293"/>
                    <a:pt x="168" y="290"/>
                  </a:cubicBezTo>
                  <a:cubicBezTo>
                    <a:pt x="168" y="291"/>
                    <a:pt x="168" y="292"/>
                    <a:pt x="168" y="293"/>
                  </a:cubicBezTo>
                  <a:close/>
                  <a:moveTo>
                    <a:pt x="163" y="292"/>
                  </a:moveTo>
                  <a:cubicBezTo>
                    <a:pt x="165" y="292"/>
                    <a:pt x="166" y="291"/>
                    <a:pt x="167" y="290"/>
                  </a:cubicBezTo>
                  <a:cubicBezTo>
                    <a:pt x="166" y="291"/>
                    <a:pt x="164" y="292"/>
                    <a:pt x="165" y="292"/>
                  </a:cubicBezTo>
                  <a:cubicBezTo>
                    <a:pt x="164" y="292"/>
                    <a:pt x="164" y="292"/>
                    <a:pt x="163" y="292"/>
                  </a:cubicBezTo>
                  <a:close/>
                  <a:moveTo>
                    <a:pt x="168" y="288"/>
                  </a:moveTo>
                  <a:cubicBezTo>
                    <a:pt x="162" y="293"/>
                    <a:pt x="155" y="297"/>
                    <a:pt x="148" y="301"/>
                  </a:cubicBezTo>
                  <a:cubicBezTo>
                    <a:pt x="145" y="303"/>
                    <a:pt x="141" y="305"/>
                    <a:pt x="138" y="307"/>
                  </a:cubicBezTo>
                  <a:cubicBezTo>
                    <a:pt x="137" y="307"/>
                    <a:pt x="137" y="308"/>
                    <a:pt x="137" y="308"/>
                  </a:cubicBezTo>
                  <a:cubicBezTo>
                    <a:pt x="142" y="304"/>
                    <a:pt x="147" y="300"/>
                    <a:pt x="152" y="296"/>
                  </a:cubicBezTo>
                  <a:cubicBezTo>
                    <a:pt x="158" y="293"/>
                    <a:pt x="164" y="290"/>
                    <a:pt x="169" y="285"/>
                  </a:cubicBezTo>
                  <a:cubicBezTo>
                    <a:pt x="169" y="286"/>
                    <a:pt x="168" y="287"/>
                    <a:pt x="168" y="288"/>
                  </a:cubicBezTo>
                  <a:close/>
                  <a:moveTo>
                    <a:pt x="169" y="284"/>
                  </a:moveTo>
                  <a:cubicBezTo>
                    <a:pt x="162" y="289"/>
                    <a:pt x="154" y="293"/>
                    <a:pt x="147" y="297"/>
                  </a:cubicBezTo>
                  <a:cubicBezTo>
                    <a:pt x="142" y="300"/>
                    <a:pt x="137" y="304"/>
                    <a:pt x="132" y="308"/>
                  </a:cubicBezTo>
                  <a:cubicBezTo>
                    <a:pt x="133" y="307"/>
                    <a:pt x="133" y="306"/>
                    <a:pt x="134" y="305"/>
                  </a:cubicBezTo>
                  <a:cubicBezTo>
                    <a:pt x="139" y="302"/>
                    <a:pt x="144" y="298"/>
                    <a:pt x="149" y="295"/>
                  </a:cubicBezTo>
                  <a:cubicBezTo>
                    <a:pt x="155" y="290"/>
                    <a:pt x="164" y="286"/>
                    <a:pt x="169" y="280"/>
                  </a:cubicBezTo>
                  <a:cubicBezTo>
                    <a:pt x="169" y="281"/>
                    <a:pt x="169" y="283"/>
                    <a:pt x="169" y="284"/>
                  </a:cubicBezTo>
                  <a:close/>
                  <a:moveTo>
                    <a:pt x="169" y="277"/>
                  </a:moveTo>
                  <a:cubicBezTo>
                    <a:pt x="169" y="278"/>
                    <a:pt x="169" y="278"/>
                    <a:pt x="169" y="279"/>
                  </a:cubicBezTo>
                  <a:cubicBezTo>
                    <a:pt x="162" y="285"/>
                    <a:pt x="153" y="290"/>
                    <a:pt x="144" y="295"/>
                  </a:cubicBezTo>
                  <a:cubicBezTo>
                    <a:pt x="139" y="299"/>
                    <a:pt x="133" y="302"/>
                    <a:pt x="128" y="306"/>
                  </a:cubicBezTo>
                  <a:cubicBezTo>
                    <a:pt x="128" y="305"/>
                    <a:pt x="129" y="305"/>
                    <a:pt x="130" y="304"/>
                  </a:cubicBezTo>
                  <a:cubicBezTo>
                    <a:pt x="135" y="301"/>
                    <a:pt x="140" y="297"/>
                    <a:pt x="145" y="294"/>
                  </a:cubicBezTo>
                  <a:cubicBezTo>
                    <a:pt x="153" y="288"/>
                    <a:pt x="162" y="283"/>
                    <a:pt x="170" y="276"/>
                  </a:cubicBezTo>
                  <a:cubicBezTo>
                    <a:pt x="169" y="276"/>
                    <a:pt x="169" y="277"/>
                    <a:pt x="169" y="277"/>
                  </a:cubicBezTo>
                  <a:close/>
                  <a:moveTo>
                    <a:pt x="170" y="274"/>
                  </a:moveTo>
                  <a:cubicBezTo>
                    <a:pt x="160" y="282"/>
                    <a:pt x="149" y="289"/>
                    <a:pt x="138" y="295"/>
                  </a:cubicBezTo>
                  <a:cubicBezTo>
                    <a:pt x="135" y="297"/>
                    <a:pt x="132" y="298"/>
                    <a:pt x="129" y="300"/>
                  </a:cubicBezTo>
                  <a:cubicBezTo>
                    <a:pt x="134" y="296"/>
                    <a:pt x="140" y="293"/>
                    <a:pt x="146" y="289"/>
                  </a:cubicBezTo>
                  <a:cubicBezTo>
                    <a:pt x="150" y="286"/>
                    <a:pt x="155" y="283"/>
                    <a:pt x="159" y="280"/>
                  </a:cubicBezTo>
                  <a:cubicBezTo>
                    <a:pt x="162" y="277"/>
                    <a:pt x="167" y="274"/>
                    <a:pt x="170" y="271"/>
                  </a:cubicBezTo>
                  <a:cubicBezTo>
                    <a:pt x="170" y="272"/>
                    <a:pt x="170" y="273"/>
                    <a:pt x="170" y="274"/>
                  </a:cubicBezTo>
                  <a:close/>
                  <a:moveTo>
                    <a:pt x="170" y="269"/>
                  </a:moveTo>
                  <a:cubicBezTo>
                    <a:pt x="161" y="279"/>
                    <a:pt x="148" y="284"/>
                    <a:pt x="137" y="291"/>
                  </a:cubicBezTo>
                  <a:cubicBezTo>
                    <a:pt x="132" y="294"/>
                    <a:pt x="126" y="297"/>
                    <a:pt x="121" y="301"/>
                  </a:cubicBezTo>
                  <a:cubicBezTo>
                    <a:pt x="124" y="298"/>
                    <a:pt x="127" y="296"/>
                    <a:pt x="131" y="294"/>
                  </a:cubicBezTo>
                  <a:cubicBezTo>
                    <a:pt x="136" y="290"/>
                    <a:pt x="142" y="286"/>
                    <a:pt x="147" y="283"/>
                  </a:cubicBezTo>
                  <a:cubicBezTo>
                    <a:pt x="154" y="277"/>
                    <a:pt x="165" y="272"/>
                    <a:pt x="170" y="264"/>
                  </a:cubicBezTo>
                  <a:cubicBezTo>
                    <a:pt x="170" y="266"/>
                    <a:pt x="170" y="268"/>
                    <a:pt x="170" y="269"/>
                  </a:cubicBezTo>
                  <a:close/>
                  <a:moveTo>
                    <a:pt x="170" y="263"/>
                  </a:moveTo>
                  <a:cubicBezTo>
                    <a:pt x="162" y="268"/>
                    <a:pt x="155" y="275"/>
                    <a:pt x="146" y="281"/>
                  </a:cubicBezTo>
                  <a:cubicBezTo>
                    <a:pt x="138" y="287"/>
                    <a:pt x="128" y="292"/>
                    <a:pt x="119" y="297"/>
                  </a:cubicBezTo>
                  <a:cubicBezTo>
                    <a:pt x="114" y="300"/>
                    <a:pt x="110" y="303"/>
                    <a:pt x="105" y="305"/>
                  </a:cubicBezTo>
                  <a:cubicBezTo>
                    <a:pt x="105" y="306"/>
                    <a:pt x="104" y="306"/>
                    <a:pt x="103" y="306"/>
                  </a:cubicBezTo>
                  <a:cubicBezTo>
                    <a:pt x="103" y="306"/>
                    <a:pt x="103" y="306"/>
                    <a:pt x="103" y="306"/>
                  </a:cubicBezTo>
                  <a:cubicBezTo>
                    <a:pt x="109" y="303"/>
                    <a:pt x="113" y="299"/>
                    <a:pt x="118" y="296"/>
                  </a:cubicBezTo>
                  <a:cubicBezTo>
                    <a:pt x="125" y="291"/>
                    <a:pt x="133" y="286"/>
                    <a:pt x="140" y="281"/>
                  </a:cubicBezTo>
                  <a:cubicBezTo>
                    <a:pt x="147" y="277"/>
                    <a:pt x="153" y="272"/>
                    <a:pt x="160" y="267"/>
                  </a:cubicBezTo>
                  <a:cubicBezTo>
                    <a:pt x="163" y="264"/>
                    <a:pt x="168" y="262"/>
                    <a:pt x="170" y="258"/>
                  </a:cubicBezTo>
                  <a:cubicBezTo>
                    <a:pt x="170" y="260"/>
                    <a:pt x="170" y="261"/>
                    <a:pt x="170" y="263"/>
                  </a:cubicBezTo>
                  <a:close/>
                  <a:moveTo>
                    <a:pt x="105" y="304"/>
                  </a:moveTo>
                  <a:cubicBezTo>
                    <a:pt x="105" y="304"/>
                    <a:pt x="105" y="304"/>
                    <a:pt x="105" y="304"/>
                  </a:cubicBezTo>
                  <a:cubicBezTo>
                    <a:pt x="107" y="302"/>
                    <a:pt x="109" y="301"/>
                    <a:pt x="111" y="299"/>
                  </a:cubicBezTo>
                  <a:cubicBezTo>
                    <a:pt x="120" y="292"/>
                    <a:pt x="129" y="286"/>
                    <a:pt x="139" y="279"/>
                  </a:cubicBezTo>
                  <a:cubicBezTo>
                    <a:pt x="147" y="274"/>
                    <a:pt x="155" y="268"/>
                    <a:pt x="163" y="262"/>
                  </a:cubicBezTo>
                  <a:cubicBezTo>
                    <a:pt x="164" y="261"/>
                    <a:pt x="166" y="260"/>
                    <a:pt x="167" y="259"/>
                  </a:cubicBezTo>
                  <a:cubicBezTo>
                    <a:pt x="168" y="258"/>
                    <a:pt x="169" y="257"/>
                    <a:pt x="170" y="257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9" y="259"/>
                    <a:pt x="168" y="260"/>
                    <a:pt x="166" y="261"/>
                  </a:cubicBezTo>
                  <a:cubicBezTo>
                    <a:pt x="163" y="264"/>
                    <a:pt x="159" y="267"/>
                    <a:pt x="155" y="270"/>
                  </a:cubicBezTo>
                  <a:cubicBezTo>
                    <a:pt x="146" y="277"/>
                    <a:pt x="136" y="283"/>
                    <a:pt x="127" y="289"/>
                  </a:cubicBezTo>
                  <a:cubicBezTo>
                    <a:pt x="120" y="294"/>
                    <a:pt x="113" y="300"/>
                    <a:pt x="105" y="304"/>
                  </a:cubicBezTo>
                  <a:close/>
                  <a:moveTo>
                    <a:pt x="99" y="305"/>
                  </a:moveTo>
                  <a:cubicBezTo>
                    <a:pt x="99" y="304"/>
                    <a:pt x="100" y="304"/>
                    <a:pt x="100" y="304"/>
                  </a:cubicBezTo>
                  <a:cubicBezTo>
                    <a:pt x="112" y="292"/>
                    <a:pt x="125" y="283"/>
                    <a:pt x="138" y="273"/>
                  </a:cubicBezTo>
                  <a:cubicBezTo>
                    <a:pt x="145" y="268"/>
                    <a:pt x="151" y="262"/>
                    <a:pt x="157" y="257"/>
                  </a:cubicBezTo>
                  <a:cubicBezTo>
                    <a:pt x="162" y="253"/>
                    <a:pt x="167" y="249"/>
                    <a:pt x="171" y="244"/>
                  </a:cubicBezTo>
                  <a:cubicBezTo>
                    <a:pt x="171" y="246"/>
                    <a:pt x="171" y="247"/>
                    <a:pt x="171" y="249"/>
                  </a:cubicBezTo>
                  <a:cubicBezTo>
                    <a:pt x="166" y="253"/>
                    <a:pt x="160" y="256"/>
                    <a:pt x="155" y="260"/>
                  </a:cubicBezTo>
                  <a:cubicBezTo>
                    <a:pt x="149" y="265"/>
                    <a:pt x="143" y="271"/>
                    <a:pt x="137" y="276"/>
                  </a:cubicBezTo>
                  <a:cubicBezTo>
                    <a:pt x="130" y="282"/>
                    <a:pt x="123" y="287"/>
                    <a:pt x="116" y="293"/>
                  </a:cubicBezTo>
                  <a:cubicBezTo>
                    <a:pt x="113" y="295"/>
                    <a:pt x="109" y="298"/>
                    <a:pt x="106" y="301"/>
                  </a:cubicBezTo>
                  <a:cubicBezTo>
                    <a:pt x="104" y="302"/>
                    <a:pt x="103" y="302"/>
                    <a:pt x="101" y="303"/>
                  </a:cubicBezTo>
                  <a:cubicBezTo>
                    <a:pt x="101" y="304"/>
                    <a:pt x="100" y="304"/>
                    <a:pt x="99" y="305"/>
                  </a:cubicBezTo>
                  <a:cubicBezTo>
                    <a:pt x="99" y="305"/>
                    <a:pt x="99" y="305"/>
                    <a:pt x="99" y="305"/>
                  </a:cubicBezTo>
                  <a:close/>
                  <a:moveTo>
                    <a:pt x="99" y="268"/>
                  </a:moveTo>
                  <a:cubicBezTo>
                    <a:pt x="101" y="266"/>
                    <a:pt x="103" y="263"/>
                    <a:pt x="106" y="261"/>
                  </a:cubicBezTo>
                  <a:cubicBezTo>
                    <a:pt x="112" y="256"/>
                    <a:pt x="118" y="251"/>
                    <a:pt x="125" y="247"/>
                  </a:cubicBezTo>
                  <a:cubicBezTo>
                    <a:pt x="134" y="240"/>
                    <a:pt x="143" y="235"/>
                    <a:pt x="152" y="229"/>
                  </a:cubicBezTo>
                  <a:cubicBezTo>
                    <a:pt x="155" y="226"/>
                    <a:pt x="159" y="223"/>
                    <a:pt x="162" y="220"/>
                  </a:cubicBezTo>
                  <a:cubicBezTo>
                    <a:pt x="164" y="218"/>
                    <a:pt x="166" y="216"/>
                    <a:pt x="168" y="214"/>
                  </a:cubicBezTo>
                  <a:cubicBezTo>
                    <a:pt x="169" y="213"/>
                    <a:pt x="170" y="213"/>
                    <a:pt x="171" y="212"/>
                  </a:cubicBezTo>
                  <a:cubicBezTo>
                    <a:pt x="171" y="212"/>
                    <a:pt x="171" y="212"/>
                    <a:pt x="171" y="212"/>
                  </a:cubicBezTo>
                  <a:cubicBezTo>
                    <a:pt x="172" y="211"/>
                    <a:pt x="173" y="210"/>
                    <a:pt x="174" y="210"/>
                  </a:cubicBezTo>
                  <a:cubicBezTo>
                    <a:pt x="174" y="211"/>
                    <a:pt x="174" y="213"/>
                    <a:pt x="174" y="214"/>
                  </a:cubicBezTo>
                  <a:cubicBezTo>
                    <a:pt x="172" y="215"/>
                    <a:pt x="171" y="217"/>
                    <a:pt x="169" y="218"/>
                  </a:cubicBezTo>
                  <a:cubicBezTo>
                    <a:pt x="166" y="221"/>
                    <a:pt x="162" y="223"/>
                    <a:pt x="158" y="226"/>
                  </a:cubicBezTo>
                  <a:cubicBezTo>
                    <a:pt x="157" y="227"/>
                    <a:pt x="156" y="228"/>
                    <a:pt x="154" y="229"/>
                  </a:cubicBezTo>
                  <a:cubicBezTo>
                    <a:pt x="146" y="235"/>
                    <a:pt x="137" y="241"/>
                    <a:pt x="128" y="246"/>
                  </a:cubicBezTo>
                  <a:cubicBezTo>
                    <a:pt x="117" y="254"/>
                    <a:pt x="106" y="262"/>
                    <a:pt x="96" y="271"/>
                  </a:cubicBezTo>
                  <a:cubicBezTo>
                    <a:pt x="91" y="276"/>
                    <a:pt x="98" y="269"/>
                    <a:pt x="99" y="268"/>
                  </a:cubicBezTo>
                  <a:close/>
                  <a:moveTo>
                    <a:pt x="94" y="272"/>
                  </a:moveTo>
                  <a:cubicBezTo>
                    <a:pt x="94" y="270"/>
                    <a:pt x="94" y="269"/>
                    <a:pt x="94" y="267"/>
                  </a:cubicBezTo>
                  <a:cubicBezTo>
                    <a:pt x="96" y="266"/>
                    <a:pt x="98" y="264"/>
                    <a:pt x="100" y="263"/>
                  </a:cubicBezTo>
                  <a:cubicBezTo>
                    <a:pt x="103" y="260"/>
                    <a:pt x="106" y="258"/>
                    <a:pt x="110" y="256"/>
                  </a:cubicBezTo>
                  <a:cubicBezTo>
                    <a:pt x="117" y="251"/>
                    <a:pt x="124" y="246"/>
                    <a:pt x="131" y="241"/>
                  </a:cubicBezTo>
                  <a:cubicBezTo>
                    <a:pt x="142" y="234"/>
                    <a:pt x="153" y="225"/>
                    <a:pt x="164" y="217"/>
                  </a:cubicBezTo>
                  <a:cubicBezTo>
                    <a:pt x="162" y="219"/>
                    <a:pt x="159" y="222"/>
                    <a:pt x="157" y="224"/>
                  </a:cubicBezTo>
                  <a:cubicBezTo>
                    <a:pt x="149" y="230"/>
                    <a:pt x="140" y="235"/>
                    <a:pt x="132" y="241"/>
                  </a:cubicBezTo>
                  <a:cubicBezTo>
                    <a:pt x="118" y="250"/>
                    <a:pt x="105" y="260"/>
                    <a:pt x="94" y="272"/>
                  </a:cubicBezTo>
                  <a:close/>
                  <a:moveTo>
                    <a:pt x="173" y="215"/>
                  </a:moveTo>
                  <a:cubicBezTo>
                    <a:pt x="173" y="215"/>
                    <a:pt x="173" y="215"/>
                    <a:pt x="173" y="215"/>
                  </a:cubicBezTo>
                  <a:cubicBezTo>
                    <a:pt x="173" y="215"/>
                    <a:pt x="173" y="215"/>
                    <a:pt x="173" y="215"/>
                  </a:cubicBezTo>
                  <a:close/>
                  <a:moveTo>
                    <a:pt x="159" y="227"/>
                  </a:moveTo>
                  <a:cubicBezTo>
                    <a:pt x="164" y="223"/>
                    <a:pt x="169" y="220"/>
                    <a:pt x="174" y="216"/>
                  </a:cubicBezTo>
                  <a:cubicBezTo>
                    <a:pt x="173" y="216"/>
                    <a:pt x="173" y="217"/>
                    <a:pt x="173" y="217"/>
                  </a:cubicBezTo>
                  <a:cubicBezTo>
                    <a:pt x="162" y="225"/>
                    <a:pt x="152" y="234"/>
                    <a:pt x="140" y="242"/>
                  </a:cubicBezTo>
                  <a:cubicBezTo>
                    <a:pt x="128" y="250"/>
                    <a:pt x="116" y="259"/>
                    <a:pt x="105" y="268"/>
                  </a:cubicBezTo>
                  <a:cubicBezTo>
                    <a:pt x="103" y="270"/>
                    <a:pt x="100" y="272"/>
                    <a:pt x="98" y="274"/>
                  </a:cubicBezTo>
                  <a:cubicBezTo>
                    <a:pt x="98" y="274"/>
                    <a:pt x="93" y="279"/>
                    <a:pt x="96" y="275"/>
                  </a:cubicBezTo>
                  <a:cubicBezTo>
                    <a:pt x="97" y="274"/>
                    <a:pt x="98" y="273"/>
                    <a:pt x="99" y="272"/>
                  </a:cubicBezTo>
                  <a:cubicBezTo>
                    <a:pt x="105" y="266"/>
                    <a:pt x="111" y="261"/>
                    <a:pt x="117" y="256"/>
                  </a:cubicBezTo>
                  <a:cubicBezTo>
                    <a:pt x="129" y="247"/>
                    <a:pt x="141" y="240"/>
                    <a:pt x="153" y="231"/>
                  </a:cubicBezTo>
                  <a:cubicBezTo>
                    <a:pt x="155" y="230"/>
                    <a:pt x="157" y="228"/>
                    <a:pt x="159" y="227"/>
                  </a:cubicBezTo>
                  <a:close/>
                  <a:moveTo>
                    <a:pt x="96" y="300"/>
                  </a:moveTo>
                  <a:cubicBezTo>
                    <a:pt x="96" y="298"/>
                    <a:pt x="96" y="296"/>
                    <a:pt x="96" y="295"/>
                  </a:cubicBezTo>
                  <a:cubicBezTo>
                    <a:pt x="98" y="294"/>
                    <a:pt x="100" y="292"/>
                    <a:pt x="102" y="290"/>
                  </a:cubicBezTo>
                  <a:cubicBezTo>
                    <a:pt x="105" y="287"/>
                    <a:pt x="108" y="284"/>
                    <a:pt x="111" y="281"/>
                  </a:cubicBezTo>
                  <a:cubicBezTo>
                    <a:pt x="118" y="275"/>
                    <a:pt x="125" y="269"/>
                    <a:pt x="133" y="263"/>
                  </a:cubicBezTo>
                  <a:cubicBezTo>
                    <a:pt x="140" y="258"/>
                    <a:pt x="147" y="253"/>
                    <a:pt x="154" y="248"/>
                  </a:cubicBezTo>
                  <a:cubicBezTo>
                    <a:pt x="158" y="245"/>
                    <a:pt x="161" y="242"/>
                    <a:pt x="164" y="240"/>
                  </a:cubicBezTo>
                  <a:cubicBezTo>
                    <a:pt x="160" y="244"/>
                    <a:pt x="156" y="247"/>
                    <a:pt x="152" y="251"/>
                  </a:cubicBezTo>
                  <a:cubicBezTo>
                    <a:pt x="145" y="257"/>
                    <a:pt x="138" y="262"/>
                    <a:pt x="131" y="268"/>
                  </a:cubicBezTo>
                  <a:cubicBezTo>
                    <a:pt x="124" y="274"/>
                    <a:pt x="117" y="280"/>
                    <a:pt x="111" y="286"/>
                  </a:cubicBezTo>
                  <a:cubicBezTo>
                    <a:pt x="106" y="291"/>
                    <a:pt x="100" y="294"/>
                    <a:pt x="96" y="300"/>
                  </a:cubicBezTo>
                  <a:close/>
                  <a:moveTo>
                    <a:pt x="172" y="232"/>
                  </a:moveTo>
                  <a:cubicBezTo>
                    <a:pt x="172" y="232"/>
                    <a:pt x="172" y="232"/>
                    <a:pt x="172" y="233"/>
                  </a:cubicBezTo>
                  <a:cubicBezTo>
                    <a:pt x="159" y="244"/>
                    <a:pt x="145" y="253"/>
                    <a:pt x="131" y="264"/>
                  </a:cubicBezTo>
                  <a:cubicBezTo>
                    <a:pt x="125" y="269"/>
                    <a:pt x="118" y="274"/>
                    <a:pt x="112" y="280"/>
                  </a:cubicBezTo>
                  <a:cubicBezTo>
                    <a:pt x="109" y="282"/>
                    <a:pt x="106" y="285"/>
                    <a:pt x="103" y="288"/>
                  </a:cubicBezTo>
                  <a:cubicBezTo>
                    <a:pt x="102" y="289"/>
                    <a:pt x="100" y="290"/>
                    <a:pt x="99" y="291"/>
                  </a:cubicBezTo>
                  <a:cubicBezTo>
                    <a:pt x="98" y="293"/>
                    <a:pt x="94" y="296"/>
                    <a:pt x="98" y="292"/>
                  </a:cubicBezTo>
                  <a:cubicBezTo>
                    <a:pt x="110" y="280"/>
                    <a:pt x="123" y="268"/>
                    <a:pt x="137" y="257"/>
                  </a:cubicBezTo>
                  <a:cubicBezTo>
                    <a:pt x="149" y="247"/>
                    <a:pt x="162" y="238"/>
                    <a:pt x="173" y="226"/>
                  </a:cubicBezTo>
                  <a:cubicBezTo>
                    <a:pt x="172" y="228"/>
                    <a:pt x="172" y="230"/>
                    <a:pt x="172" y="232"/>
                  </a:cubicBezTo>
                  <a:close/>
                  <a:moveTo>
                    <a:pt x="173" y="224"/>
                  </a:moveTo>
                  <a:cubicBezTo>
                    <a:pt x="171" y="225"/>
                    <a:pt x="169" y="227"/>
                    <a:pt x="168" y="229"/>
                  </a:cubicBezTo>
                  <a:cubicBezTo>
                    <a:pt x="166" y="231"/>
                    <a:pt x="163" y="233"/>
                    <a:pt x="160" y="236"/>
                  </a:cubicBezTo>
                  <a:cubicBezTo>
                    <a:pt x="153" y="241"/>
                    <a:pt x="145" y="247"/>
                    <a:pt x="138" y="252"/>
                  </a:cubicBezTo>
                  <a:cubicBezTo>
                    <a:pt x="124" y="262"/>
                    <a:pt x="112" y="273"/>
                    <a:pt x="99" y="284"/>
                  </a:cubicBezTo>
                  <a:cubicBezTo>
                    <a:pt x="98" y="285"/>
                    <a:pt x="94" y="288"/>
                    <a:pt x="97" y="285"/>
                  </a:cubicBezTo>
                  <a:cubicBezTo>
                    <a:pt x="98" y="283"/>
                    <a:pt x="100" y="282"/>
                    <a:pt x="102" y="280"/>
                  </a:cubicBezTo>
                  <a:cubicBezTo>
                    <a:pt x="105" y="277"/>
                    <a:pt x="108" y="275"/>
                    <a:pt x="111" y="272"/>
                  </a:cubicBezTo>
                  <a:cubicBezTo>
                    <a:pt x="118" y="266"/>
                    <a:pt x="126" y="260"/>
                    <a:pt x="133" y="254"/>
                  </a:cubicBezTo>
                  <a:cubicBezTo>
                    <a:pt x="147" y="244"/>
                    <a:pt x="160" y="234"/>
                    <a:pt x="173" y="222"/>
                  </a:cubicBezTo>
                  <a:cubicBezTo>
                    <a:pt x="173" y="223"/>
                    <a:pt x="173" y="224"/>
                    <a:pt x="173" y="224"/>
                  </a:cubicBezTo>
                  <a:close/>
                  <a:moveTo>
                    <a:pt x="95" y="283"/>
                  </a:moveTo>
                  <a:cubicBezTo>
                    <a:pt x="96" y="283"/>
                    <a:pt x="97" y="282"/>
                    <a:pt x="98" y="281"/>
                  </a:cubicBezTo>
                  <a:cubicBezTo>
                    <a:pt x="101" y="278"/>
                    <a:pt x="104" y="275"/>
                    <a:pt x="107" y="273"/>
                  </a:cubicBezTo>
                  <a:cubicBezTo>
                    <a:pt x="114" y="266"/>
                    <a:pt x="121" y="260"/>
                    <a:pt x="129" y="255"/>
                  </a:cubicBezTo>
                  <a:cubicBezTo>
                    <a:pt x="136" y="250"/>
                    <a:pt x="144" y="245"/>
                    <a:pt x="151" y="240"/>
                  </a:cubicBezTo>
                  <a:cubicBezTo>
                    <a:pt x="145" y="245"/>
                    <a:pt x="139" y="249"/>
                    <a:pt x="133" y="254"/>
                  </a:cubicBezTo>
                  <a:cubicBezTo>
                    <a:pt x="120" y="264"/>
                    <a:pt x="105" y="273"/>
                    <a:pt x="95" y="286"/>
                  </a:cubicBezTo>
                  <a:cubicBezTo>
                    <a:pt x="95" y="285"/>
                    <a:pt x="95" y="284"/>
                    <a:pt x="95" y="283"/>
                  </a:cubicBezTo>
                  <a:close/>
                  <a:moveTo>
                    <a:pt x="172" y="222"/>
                  </a:moveTo>
                  <a:cubicBezTo>
                    <a:pt x="170" y="224"/>
                    <a:pt x="169" y="225"/>
                    <a:pt x="167" y="227"/>
                  </a:cubicBezTo>
                  <a:cubicBezTo>
                    <a:pt x="165" y="228"/>
                    <a:pt x="164" y="229"/>
                    <a:pt x="163" y="230"/>
                  </a:cubicBezTo>
                  <a:cubicBezTo>
                    <a:pt x="165" y="228"/>
                    <a:pt x="167" y="226"/>
                    <a:pt x="169" y="225"/>
                  </a:cubicBezTo>
                  <a:cubicBezTo>
                    <a:pt x="169" y="225"/>
                    <a:pt x="174" y="221"/>
                    <a:pt x="172" y="222"/>
                  </a:cubicBezTo>
                  <a:close/>
                  <a:moveTo>
                    <a:pt x="156" y="235"/>
                  </a:moveTo>
                  <a:cubicBezTo>
                    <a:pt x="148" y="241"/>
                    <a:pt x="140" y="247"/>
                    <a:pt x="131" y="252"/>
                  </a:cubicBezTo>
                  <a:cubicBezTo>
                    <a:pt x="124" y="257"/>
                    <a:pt x="118" y="262"/>
                    <a:pt x="111" y="267"/>
                  </a:cubicBezTo>
                  <a:cubicBezTo>
                    <a:pt x="108" y="271"/>
                    <a:pt x="104" y="274"/>
                    <a:pt x="101" y="277"/>
                  </a:cubicBezTo>
                  <a:cubicBezTo>
                    <a:pt x="99" y="278"/>
                    <a:pt x="98" y="280"/>
                    <a:pt x="97" y="281"/>
                  </a:cubicBezTo>
                  <a:cubicBezTo>
                    <a:pt x="95" y="282"/>
                    <a:pt x="95" y="282"/>
                    <a:pt x="96" y="280"/>
                  </a:cubicBezTo>
                  <a:cubicBezTo>
                    <a:pt x="97" y="279"/>
                    <a:pt x="98" y="278"/>
                    <a:pt x="99" y="277"/>
                  </a:cubicBezTo>
                  <a:cubicBezTo>
                    <a:pt x="101" y="274"/>
                    <a:pt x="105" y="272"/>
                    <a:pt x="108" y="270"/>
                  </a:cubicBezTo>
                  <a:cubicBezTo>
                    <a:pt x="111" y="267"/>
                    <a:pt x="114" y="264"/>
                    <a:pt x="117" y="261"/>
                  </a:cubicBezTo>
                  <a:cubicBezTo>
                    <a:pt x="125" y="254"/>
                    <a:pt x="133" y="249"/>
                    <a:pt x="141" y="243"/>
                  </a:cubicBezTo>
                  <a:cubicBezTo>
                    <a:pt x="148" y="239"/>
                    <a:pt x="154" y="234"/>
                    <a:pt x="161" y="229"/>
                  </a:cubicBezTo>
                  <a:cubicBezTo>
                    <a:pt x="163" y="228"/>
                    <a:pt x="165" y="227"/>
                    <a:pt x="166" y="226"/>
                  </a:cubicBezTo>
                  <a:cubicBezTo>
                    <a:pt x="163" y="229"/>
                    <a:pt x="160" y="232"/>
                    <a:pt x="156" y="235"/>
                  </a:cubicBezTo>
                  <a:close/>
                  <a:moveTo>
                    <a:pt x="173" y="219"/>
                  </a:moveTo>
                  <a:cubicBezTo>
                    <a:pt x="173" y="219"/>
                    <a:pt x="172" y="220"/>
                    <a:pt x="172" y="220"/>
                  </a:cubicBezTo>
                  <a:cubicBezTo>
                    <a:pt x="167" y="226"/>
                    <a:pt x="160" y="229"/>
                    <a:pt x="154" y="233"/>
                  </a:cubicBezTo>
                  <a:cubicBezTo>
                    <a:pt x="155" y="233"/>
                    <a:pt x="155" y="233"/>
                    <a:pt x="155" y="232"/>
                  </a:cubicBezTo>
                  <a:cubicBezTo>
                    <a:pt x="159" y="230"/>
                    <a:pt x="162" y="227"/>
                    <a:pt x="166" y="224"/>
                  </a:cubicBezTo>
                  <a:cubicBezTo>
                    <a:pt x="168" y="222"/>
                    <a:pt x="170" y="220"/>
                    <a:pt x="172" y="219"/>
                  </a:cubicBezTo>
                  <a:cubicBezTo>
                    <a:pt x="173" y="219"/>
                    <a:pt x="173" y="218"/>
                    <a:pt x="173" y="218"/>
                  </a:cubicBezTo>
                  <a:cubicBezTo>
                    <a:pt x="173" y="218"/>
                    <a:pt x="173" y="219"/>
                    <a:pt x="173" y="219"/>
                  </a:cubicBezTo>
                  <a:close/>
                  <a:moveTo>
                    <a:pt x="99" y="274"/>
                  </a:moveTo>
                  <a:cubicBezTo>
                    <a:pt x="103" y="271"/>
                    <a:pt x="106" y="268"/>
                    <a:pt x="110" y="265"/>
                  </a:cubicBezTo>
                  <a:cubicBezTo>
                    <a:pt x="118" y="258"/>
                    <a:pt x="126" y="253"/>
                    <a:pt x="135" y="247"/>
                  </a:cubicBezTo>
                  <a:cubicBezTo>
                    <a:pt x="139" y="244"/>
                    <a:pt x="144" y="241"/>
                    <a:pt x="148" y="238"/>
                  </a:cubicBezTo>
                  <a:cubicBezTo>
                    <a:pt x="142" y="242"/>
                    <a:pt x="136" y="246"/>
                    <a:pt x="130" y="250"/>
                  </a:cubicBezTo>
                  <a:cubicBezTo>
                    <a:pt x="123" y="255"/>
                    <a:pt x="117" y="260"/>
                    <a:pt x="111" y="266"/>
                  </a:cubicBezTo>
                  <a:cubicBezTo>
                    <a:pt x="105" y="271"/>
                    <a:pt x="99" y="275"/>
                    <a:pt x="95" y="281"/>
                  </a:cubicBezTo>
                  <a:cubicBezTo>
                    <a:pt x="94" y="280"/>
                    <a:pt x="94" y="279"/>
                    <a:pt x="94" y="278"/>
                  </a:cubicBezTo>
                  <a:cubicBezTo>
                    <a:pt x="96" y="277"/>
                    <a:pt x="98" y="276"/>
                    <a:pt x="99" y="274"/>
                  </a:cubicBezTo>
                  <a:close/>
                  <a:moveTo>
                    <a:pt x="100" y="284"/>
                  </a:moveTo>
                  <a:cubicBezTo>
                    <a:pt x="104" y="281"/>
                    <a:pt x="108" y="277"/>
                    <a:pt x="111" y="274"/>
                  </a:cubicBezTo>
                  <a:cubicBezTo>
                    <a:pt x="118" y="268"/>
                    <a:pt x="126" y="262"/>
                    <a:pt x="134" y="256"/>
                  </a:cubicBezTo>
                  <a:cubicBezTo>
                    <a:pt x="141" y="251"/>
                    <a:pt x="148" y="246"/>
                    <a:pt x="155" y="240"/>
                  </a:cubicBezTo>
                  <a:cubicBezTo>
                    <a:pt x="158" y="238"/>
                    <a:pt x="162" y="235"/>
                    <a:pt x="165" y="233"/>
                  </a:cubicBezTo>
                  <a:cubicBezTo>
                    <a:pt x="168" y="230"/>
                    <a:pt x="170" y="227"/>
                    <a:pt x="173" y="225"/>
                  </a:cubicBezTo>
                  <a:cubicBezTo>
                    <a:pt x="173" y="225"/>
                    <a:pt x="173" y="225"/>
                    <a:pt x="173" y="225"/>
                  </a:cubicBezTo>
                  <a:cubicBezTo>
                    <a:pt x="170" y="227"/>
                    <a:pt x="168" y="230"/>
                    <a:pt x="166" y="232"/>
                  </a:cubicBezTo>
                  <a:cubicBezTo>
                    <a:pt x="163" y="235"/>
                    <a:pt x="159" y="238"/>
                    <a:pt x="156" y="241"/>
                  </a:cubicBezTo>
                  <a:cubicBezTo>
                    <a:pt x="149" y="246"/>
                    <a:pt x="142" y="252"/>
                    <a:pt x="135" y="257"/>
                  </a:cubicBezTo>
                  <a:cubicBezTo>
                    <a:pt x="121" y="268"/>
                    <a:pt x="108" y="281"/>
                    <a:pt x="96" y="294"/>
                  </a:cubicBezTo>
                  <a:cubicBezTo>
                    <a:pt x="95" y="292"/>
                    <a:pt x="95" y="290"/>
                    <a:pt x="95" y="287"/>
                  </a:cubicBezTo>
                  <a:cubicBezTo>
                    <a:pt x="97" y="287"/>
                    <a:pt x="99" y="285"/>
                    <a:pt x="100" y="284"/>
                  </a:cubicBezTo>
                  <a:close/>
                  <a:moveTo>
                    <a:pt x="96" y="301"/>
                  </a:moveTo>
                  <a:cubicBezTo>
                    <a:pt x="96" y="301"/>
                    <a:pt x="97" y="301"/>
                    <a:pt x="97" y="301"/>
                  </a:cubicBezTo>
                  <a:cubicBezTo>
                    <a:pt x="97" y="301"/>
                    <a:pt x="96" y="301"/>
                    <a:pt x="96" y="301"/>
                  </a:cubicBezTo>
                  <a:cubicBezTo>
                    <a:pt x="96" y="301"/>
                    <a:pt x="96" y="301"/>
                    <a:pt x="96" y="301"/>
                  </a:cubicBezTo>
                  <a:close/>
                  <a:moveTo>
                    <a:pt x="100" y="298"/>
                  </a:moveTo>
                  <a:cubicBezTo>
                    <a:pt x="104" y="295"/>
                    <a:pt x="108" y="292"/>
                    <a:pt x="112" y="288"/>
                  </a:cubicBezTo>
                  <a:cubicBezTo>
                    <a:pt x="114" y="286"/>
                    <a:pt x="117" y="284"/>
                    <a:pt x="120" y="282"/>
                  </a:cubicBezTo>
                  <a:cubicBezTo>
                    <a:pt x="127" y="276"/>
                    <a:pt x="134" y="270"/>
                    <a:pt x="141" y="265"/>
                  </a:cubicBezTo>
                  <a:cubicBezTo>
                    <a:pt x="148" y="259"/>
                    <a:pt x="155" y="254"/>
                    <a:pt x="162" y="248"/>
                  </a:cubicBezTo>
                  <a:cubicBezTo>
                    <a:pt x="166" y="245"/>
                    <a:pt x="170" y="242"/>
                    <a:pt x="172" y="238"/>
                  </a:cubicBezTo>
                  <a:cubicBezTo>
                    <a:pt x="172" y="240"/>
                    <a:pt x="171" y="241"/>
                    <a:pt x="171" y="243"/>
                  </a:cubicBezTo>
                  <a:cubicBezTo>
                    <a:pt x="157" y="253"/>
                    <a:pt x="144" y="264"/>
                    <a:pt x="132" y="276"/>
                  </a:cubicBezTo>
                  <a:cubicBezTo>
                    <a:pt x="125" y="282"/>
                    <a:pt x="117" y="288"/>
                    <a:pt x="110" y="293"/>
                  </a:cubicBezTo>
                  <a:cubicBezTo>
                    <a:pt x="107" y="295"/>
                    <a:pt x="105" y="296"/>
                    <a:pt x="103" y="298"/>
                  </a:cubicBezTo>
                  <a:cubicBezTo>
                    <a:pt x="101" y="300"/>
                    <a:pt x="99" y="302"/>
                    <a:pt x="97" y="303"/>
                  </a:cubicBezTo>
                  <a:cubicBezTo>
                    <a:pt x="97" y="303"/>
                    <a:pt x="99" y="300"/>
                    <a:pt x="100" y="298"/>
                  </a:cubicBezTo>
                  <a:close/>
                  <a:moveTo>
                    <a:pt x="124" y="278"/>
                  </a:moveTo>
                  <a:cubicBezTo>
                    <a:pt x="127" y="275"/>
                    <a:pt x="131" y="271"/>
                    <a:pt x="134" y="268"/>
                  </a:cubicBezTo>
                  <a:cubicBezTo>
                    <a:pt x="141" y="262"/>
                    <a:pt x="148" y="256"/>
                    <a:pt x="155" y="250"/>
                  </a:cubicBezTo>
                  <a:cubicBezTo>
                    <a:pt x="158" y="248"/>
                    <a:pt x="162" y="246"/>
                    <a:pt x="165" y="243"/>
                  </a:cubicBezTo>
                  <a:cubicBezTo>
                    <a:pt x="166" y="242"/>
                    <a:pt x="167" y="241"/>
                    <a:pt x="169" y="240"/>
                  </a:cubicBezTo>
                  <a:cubicBezTo>
                    <a:pt x="169" y="240"/>
                    <a:pt x="172" y="237"/>
                    <a:pt x="170" y="240"/>
                  </a:cubicBezTo>
                  <a:cubicBezTo>
                    <a:pt x="167" y="245"/>
                    <a:pt x="159" y="250"/>
                    <a:pt x="154" y="254"/>
                  </a:cubicBezTo>
                  <a:cubicBezTo>
                    <a:pt x="147" y="260"/>
                    <a:pt x="139" y="265"/>
                    <a:pt x="132" y="271"/>
                  </a:cubicBezTo>
                  <a:cubicBezTo>
                    <a:pt x="129" y="273"/>
                    <a:pt x="126" y="276"/>
                    <a:pt x="124" y="278"/>
                  </a:cubicBezTo>
                  <a:close/>
                  <a:moveTo>
                    <a:pt x="169" y="245"/>
                  </a:moveTo>
                  <a:cubicBezTo>
                    <a:pt x="173" y="243"/>
                    <a:pt x="169" y="246"/>
                    <a:pt x="169" y="246"/>
                  </a:cubicBezTo>
                  <a:cubicBezTo>
                    <a:pt x="167" y="248"/>
                    <a:pt x="166" y="249"/>
                    <a:pt x="164" y="251"/>
                  </a:cubicBezTo>
                  <a:cubicBezTo>
                    <a:pt x="162" y="253"/>
                    <a:pt x="159" y="255"/>
                    <a:pt x="156" y="258"/>
                  </a:cubicBezTo>
                  <a:cubicBezTo>
                    <a:pt x="149" y="263"/>
                    <a:pt x="143" y="268"/>
                    <a:pt x="136" y="273"/>
                  </a:cubicBezTo>
                  <a:cubicBezTo>
                    <a:pt x="133" y="276"/>
                    <a:pt x="130" y="278"/>
                    <a:pt x="127" y="281"/>
                  </a:cubicBezTo>
                  <a:cubicBezTo>
                    <a:pt x="127" y="280"/>
                    <a:pt x="128" y="280"/>
                    <a:pt x="128" y="280"/>
                  </a:cubicBezTo>
                  <a:cubicBezTo>
                    <a:pt x="142" y="268"/>
                    <a:pt x="155" y="256"/>
                    <a:pt x="169" y="245"/>
                  </a:cubicBezTo>
                  <a:close/>
                  <a:moveTo>
                    <a:pt x="172" y="236"/>
                  </a:moveTo>
                  <a:cubicBezTo>
                    <a:pt x="172" y="236"/>
                    <a:pt x="172" y="236"/>
                    <a:pt x="172" y="236"/>
                  </a:cubicBezTo>
                  <a:cubicBezTo>
                    <a:pt x="166" y="242"/>
                    <a:pt x="160" y="246"/>
                    <a:pt x="154" y="250"/>
                  </a:cubicBezTo>
                  <a:cubicBezTo>
                    <a:pt x="147" y="256"/>
                    <a:pt x="140" y="262"/>
                    <a:pt x="134" y="268"/>
                  </a:cubicBezTo>
                  <a:cubicBezTo>
                    <a:pt x="127" y="274"/>
                    <a:pt x="121" y="280"/>
                    <a:pt x="114" y="285"/>
                  </a:cubicBezTo>
                  <a:cubicBezTo>
                    <a:pt x="111" y="288"/>
                    <a:pt x="108" y="291"/>
                    <a:pt x="104" y="293"/>
                  </a:cubicBezTo>
                  <a:cubicBezTo>
                    <a:pt x="102" y="295"/>
                    <a:pt x="98" y="298"/>
                    <a:pt x="97" y="300"/>
                  </a:cubicBezTo>
                  <a:cubicBezTo>
                    <a:pt x="99" y="297"/>
                    <a:pt x="102" y="295"/>
                    <a:pt x="105" y="293"/>
                  </a:cubicBezTo>
                  <a:cubicBezTo>
                    <a:pt x="108" y="290"/>
                    <a:pt x="111" y="287"/>
                    <a:pt x="114" y="284"/>
                  </a:cubicBezTo>
                  <a:cubicBezTo>
                    <a:pt x="120" y="278"/>
                    <a:pt x="127" y="272"/>
                    <a:pt x="134" y="267"/>
                  </a:cubicBezTo>
                  <a:cubicBezTo>
                    <a:pt x="141" y="261"/>
                    <a:pt x="148" y="255"/>
                    <a:pt x="155" y="249"/>
                  </a:cubicBezTo>
                  <a:cubicBezTo>
                    <a:pt x="161" y="244"/>
                    <a:pt x="166" y="239"/>
                    <a:pt x="172" y="234"/>
                  </a:cubicBezTo>
                  <a:cubicBezTo>
                    <a:pt x="172" y="234"/>
                    <a:pt x="172" y="235"/>
                    <a:pt x="172" y="236"/>
                  </a:cubicBezTo>
                  <a:close/>
                  <a:moveTo>
                    <a:pt x="173" y="221"/>
                  </a:moveTo>
                  <a:cubicBezTo>
                    <a:pt x="172" y="222"/>
                    <a:pt x="171" y="222"/>
                    <a:pt x="170" y="223"/>
                  </a:cubicBezTo>
                  <a:cubicBezTo>
                    <a:pt x="171" y="222"/>
                    <a:pt x="172" y="221"/>
                    <a:pt x="173" y="220"/>
                  </a:cubicBezTo>
                  <a:cubicBezTo>
                    <a:pt x="173" y="220"/>
                    <a:pt x="173" y="221"/>
                    <a:pt x="173" y="221"/>
                  </a:cubicBezTo>
                  <a:close/>
                  <a:moveTo>
                    <a:pt x="174" y="209"/>
                  </a:moveTo>
                  <a:cubicBezTo>
                    <a:pt x="174" y="209"/>
                    <a:pt x="173" y="210"/>
                    <a:pt x="172" y="210"/>
                  </a:cubicBezTo>
                  <a:cubicBezTo>
                    <a:pt x="172" y="210"/>
                    <a:pt x="172" y="211"/>
                    <a:pt x="172" y="211"/>
                  </a:cubicBezTo>
                  <a:cubicBezTo>
                    <a:pt x="162" y="218"/>
                    <a:pt x="153" y="225"/>
                    <a:pt x="143" y="232"/>
                  </a:cubicBezTo>
                  <a:cubicBezTo>
                    <a:pt x="133" y="239"/>
                    <a:pt x="123" y="245"/>
                    <a:pt x="114" y="252"/>
                  </a:cubicBezTo>
                  <a:cubicBezTo>
                    <a:pt x="109" y="255"/>
                    <a:pt x="105" y="258"/>
                    <a:pt x="101" y="261"/>
                  </a:cubicBezTo>
                  <a:cubicBezTo>
                    <a:pt x="99" y="263"/>
                    <a:pt x="97" y="264"/>
                    <a:pt x="95" y="266"/>
                  </a:cubicBezTo>
                  <a:cubicBezTo>
                    <a:pt x="93" y="267"/>
                    <a:pt x="93" y="267"/>
                    <a:pt x="95" y="265"/>
                  </a:cubicBezTo>
                  <a:cubicBezTo>
                    <a:pt x="96" y="264"/>
                    <a:pt x="98" y="263"/>
                    <a:pt x="100" y="261"/>
                  </a:cubicBezTo>
                  <a:cubicBezTo>
                    <a:pt x="108" y="255"/>
                    <a:pt x="117" y="249"/>
                    <a:pt x="125" y="242"/>
                  </a:cubicBezTo>
                  <a:cubicBezTo>
                    <a:pt x="142" y="229"/>
                    <a:pt x="160" y="217"/>
                    <a:pt x="175" y="202"/>
                  </a:cubicBezTo>
                  <a:cubicBezTo>
                    <a:pt x="175" y="204"/>
                    <a:pt x="174" y="207"/>
                    <a:pt x="174" y="209"/>
                  </a:cubicBezTo>
                  <a:close/>
                  <a:moveTo>
                    <a:pt x="175" y="199"/>
                  </a:moveTo>
                  <a:cubicBezTo>
                    <a:pt x="175" y="199"/>
                    <a:pt x="175" y="200"/>
                    <a:pt x="175" y="201"/>
                  </a:cubicBezTo>
                  <a:cubicBezTo>
                    <a:pt x="168" y="205"/>
                    <a:pt x="163" y="211"/>
                    <a:pt x="156" y="216"/>
                  </a:cubicBezTo>
                  <a:cubicBezTo>
                    <a:pt x="149" y="221"/>
                    <a:pt x="142" y="226"/>
                    <a:pt x="134" y="232"/>
                  </a:cubicBezTo>
                  <a:cubicBezTo>
                    <a:pt x="128" y="236"/>
                    <a:pt x="122" y="240"/>
                    <a:pt x="115" y="245"/>
                  </a:cubicBezTo>
                  <a:cubicBezTo>
                    <a:pt x="122" y="240"/>
                    <a:pt x="128" y="235"/>
                    <a:pt x="135" y="230"/>
                  </a:cubicBezTo>
                  <a:cubicBezTo>
                    <a:pt x="149" y="219"/>
                    <a:pt x="162" y="207"/>
                    <a:pt x="175" y="195"/>
                  </a:cubicBezTo>
                  <a:cubicBezTo>
                    <a:pt x="175" y="196"/>
                    <a:pt x="175" y="198"/>
                    <a:pt x="175" y="199"/>
                  </a:cubicBezTo>
                  <a:close/>
                  <a:moveTo>
                    <a:pt x="103" y="246"/>
                  </a:moveTo>
                  <a:cubicBezTo>
                    <a:pt x="100" y="248"/>
                    <a:pt x="98" y="251"/>
                    <a:pt x="95" y="253"/>
                  </a:cubicBezTo>
                  <a:cubicBezTo>
                    <a:pt x="95" y="253"/>
                    <a:pt x="93" y="254"/>
                    <a:pt x="93" y="254"/>
                  </a:cubicBezTo>
                  <a:cubicBezTo>
                    <a:pt x="93" y="254"/>
                    <a:pt x="93" y="254"/>
                    <a:pt x="93" y="254"/>
                  </a:cubicBezTo>
                  <a:cubicBezTo>
                    <a:pt x="94" y="253"/>
                    <a:pt x="95" y="252"/>
                    <a:pt x="97" y="251"/>
                  </a:cubicBezTo>
                  <a:cubicBezTo>
                    <a:pt x="102" y="246"/>
                    <a:pt x="108" y="242"/>
                    <a:pt x="113" y="237"/>
                  </a:cubicBezTo>
                  <a:cubicBezTo>
                    <a:pt x="118" y="232"/>
                    <a:pt x="124" y="228"/>
                    <a:pt x="129" y="224"/>
                  </a:cubicBezTo>
                  <a:cubicBezTo>
                    <a:pt x="136" y="219"/>
                    <a:pt x="143" y="214"/>
                    <a:pt x="149" y="209"/>
                  </a:cubicBezTo>
                  <a:cubicBezTo>
                    <a:pt x="155" y="205"/>
                    <a:pt x="160" y="201"/>
                    <a:pt x="165" y="197"/>
                  </a:cubicBezTo>
                  <a:cubicBezTo>
                    <a:pt x="167" y="196"/>
                    <a:pt x="169" y="194"/>
                    <a:pt x="170" y="193"/>
                  </a:cubicBezTo>
                  <a:cubicBezTo>
                    <a:pt x="172" y="192"/>
                    <a:pt x="174" y="190"/>
                    <a:pt x="176" y="189"/>
                  </a:cubicBezTo>
                  <a:cubicBezTo>
                    <a:pt x="176" y="189"/>
                    <a:pt x="176" y="189"/>
                    <a:pt x="176" y="189"/>
                  </a:cubicBezTo>
                  <a:cubicBezTo>
                    <a:pt x="176" y="190"/>
                    <a:pt x="176" y="192"/>
                    <a:pt x="176" y="194"/>
                  </a:cubicBezTo>
                  <a:cubicBezTo>
                    <a:pt x="152" y="212"/>
                    <a:pt x="127" y="229"/>
                    <a:pt x="103" y="246"/>
                  </a:cubicBezTo>
                  <a:close/>
                  <a:moveTo>
                    <a:pt x="176" y="187"/>
                  </a:moveTo>
                  <a:cubicBezTo>
                    <a:pt x="175" y="188"/>
                    <a:pt x="174" y="189"/>
                    <a:pt x="172" y="190"/>
                  </a:cubicBezTo>
                  <a:cubicBezTo>
                    <a:pt x="172" y="191"/>
                    <a:pt x="171" y="191"/>
                    <a:pt x="170" y="192"/>
                  </a:cubicBezTo>
                  <a:cubicBezTo>
                    <a:pt x="158" y="199"/>
                    <a:pt x="147" y="209"/>
                    <a:pt x="135" y="217"/>
                  </a:cubicBezTo>
                  <a:cubicBezTo>
                    <a:pt x="123" y="226"/>
                    <a:pt x="111" y="234"/>
                    <a:pt x="100" y="243"/>
                  </a:cubicBezTo>
                  <a:cubicBezTo>
                    <a:pt x="97" y="245"/>
                    <a:pt x="95" y="247"/>
                    <a:pt x="93" y="249"/>
                  </a:cubicBezTo>
                  <a:cubicBezTo>
                    <a:pt x="95" y="247"/>
                    <a:pt x="96" y="245"/>
                    <a:pt x="98" y="244"/>
                  </a:cubicBezTo>
                  <a:cubicBezTo>
                    <a:pt x="104" y="239"/>
                    <a:pt x="109" y="234"/>
                    <a:pt x="114" y="229"/>
                  </a:cubicBezTo>
                  <a:cubicBezTo>
                    <a:pt x="125" y="221"/>
                    <a:pt x="136" y="212"/>
                    <a:pt x="148" y="204"/>
                  </a:cubicBezTo>
                  <a:cubicBezTo>
                    <a:pt x="158" y="197"/>
                    <a:pt x="168" y="189"/>
                    <a:pt x="177" y="180"/>
                  </a:cubicBezTo>
                  <a:cubicBezTo>
                    <a:pt x="177" y="182"/>
                    <a:pt x="177" y="185"/>
                    <a:pt x="176" y="187"/>
                  </a:cubicBezTo>
                  <a:close/>
                  <a:moveTo>
                    <a:pt x="131" y="215"/>
                  </a:moveTo>
                  <a:cubicBezTo>
                    <a:pt x="123" y="221"/>
                    <a:pt x="116" y="227"/>
                    <a:pt x="109" y="233"/>
                  </a:cubicBezTo>
                  <a:cubicBezTo>
                    <a:pt x="105" y="236"/>
                    <a:pt x="102" y="239"/>
                    <a:pt x="99" y="242"/>
                  </a:cubicBezTo>
                  <a:cubicBezTo>
                    <a:pt x="97" y="244"/>
                    <a:pt x="94" y="246"/>
                    <a:pt x="93" y="248"/>
                  </a:cubicBezTo>
                  <a:cubicBezTo>
                    <a:pt x="93" y="246"/>
                    <a:pt x="92" y="245"/>
                    <a:pt x="92" y="244"/>
                  </a:cubicBezTo>
                  <a:cubicBezTo>
                    <a:pt x="99" y="239"/>
                    <a:pt x="105" y="234"/>
                    <a:pt x="111" y="229"/>
                  </a:cubicBezTo>
                  <a:cubicBezTo>
                    <a:pt x="119" y="222"/>
                    <a:pt x="128" y="215"/>
                    <a:pt x="136" y="209"/>
                  </a:cubicBezTo>
                  <a:cubicBezTo>
                    <a:pt x="144" y="203"/>
                    <a:pt x="152" y="198"/>
                    <a:pt x="160" y="192"/>
                  </a:cubicBezTo>
                  <a:cubicBezTo>
                    <a:pt x="163" y="189"/>
                    <a:pt x="167" y="186"/>
                    <a:pt x="171" y="184"/>
                  </a:cubicBezTo>
                  <a:cubicBezTo>
                    <a:pt x="172" y="183"/>
                    <a:pt x="173" y="182"/>
                    <a:pt x="174" y="182"/>
                  </a:cubicBezTo>
                  <a:cubicBezTo>
                    <a:pt x="161" y="195"/>
                    <a:pt x="145" y="204"/>
                    <a:pt x="131" y="215"/>
                  </a:cubicBezTo>
                  <a:close/>
                  <a:moveTo>
                    <a:pt x="93" y="250"/>
                  </a:moveTo>
                  <a:cubicBezTo>
                    <a:pt x="95" y="248"/>
                    <a:pt x="97" y="246"/>
                    <a:pt x="99" y="245"/>
                  </a:cubicBezTo>
                  <a:cubicBezTo>
                    <a:pt x="103" y="241"/>
                    <a:pt x="107" y="238"/>
                    <a:pt x="111" y="235"/>
                  </a:cubicBezTo>
                  <a:cubicBezTo>
                    <a:pt x="119" y="229"/>
                    <a:pt x="127" y="224"/>
                    <a:pt x="135" y="218"/>
                  </a:cubicBezTo>
                  <a:cubicBezTo>
                    <a:pt x="143" y="212"/>
                    <a:pt x="151" y="206"/>
                    <a:pt x="159" y="201"/>
                  </a:cubicBezTo>
                  <a:cubicBezTo>
                    <a:pt x="160" y="199"/>
                    <a:pt x="162" y="198"/>
                    <a:pt x="164" y="197"/>
                  </a:cubicBezTo>
                  <a:cubicBezTo>
                    <a:pt x="140" y="216"/>
                    <a:pt x="115" y="233"/>
                    <a:pt x="93" y="253"/>
                  </a:cubicBezTo>
                  <a:cubicBezTo>
                    <a:pt x="93" y="252"/>
                    <a:pt x="93" y="251"/>
                    <a:pt x="93" y="250"/>
                  </a:cubicBezTo>
                  <a:close/>
                  <a:moveTo>
                    <a:pt x="93" y="255"/>
                  </a:moveTo>
                  <a:cubicBezTo>
                    <a:pt x="100" y="251"/>
                    <a:pt x="106" y="246"/>
                    <a:pt x="112" y="241"/>
                  </a:cubicBezTo>
                  <a:cubicBezTo>
                    <a:pt x="119" y="236"/>
                    <a:pt x="127" y="231"/>
                    <a:pt x="134" y="226"/>
                  </a:cubicBezTo>
                  <a:cubicBezTo>
                    <a:pt x="141" y="220"/>
                    <a:pt x="149" y="215"/>
                    <a:pt x="156" y="209"/>
                  </a:cubicBezTo>
                  <a:cubicBezTo>
                    <a:pt x="160" y="207"/>
                    <a:pt x="164" y="204"/>
                    <a:pt x="167" y="201"/>
                  </a:cubicBezTo>
                  <a:cubicBezTo>
                    <a:pt x="168" y="200"/>
                    <a:pt x="169" y="200"/>
                    <a:pt x="170" y="199"/>
                  </a:cubicBezTo>
                  <a:cubicBezTo>
                    <a:pt x="157" y="210"/>
                    <a:pt x="145" y="221"/>
                    <a:pt x="131" y="231"/>
                  </a:cubicBezTo>
                  <a:cubicBezTo>
                    <a:pt x="125" y="236"/>
                    <a:pt x="118" y="241"/>
                    <a:pt x="112" y="246"/>
                  </a:cubicBezTo>
                  <a:cubicBezTo>
                    <a:pt x="106" y="251"/>
                    <a:pt x="99" y="255"/>
                    <a:pt x="93" y="261"/>
                  </a:cubicBezTo>
                  <a:cubicBezTo>
                    <a:pt x="93" y="259"/>
                    <a:pt x="93" y="257"/>
                    <a:pt x="93" y="255"/>
                  </a:cubicBezTo>
                  <a:close/>
                  <a:moveTo>
                    <a:pt x="93" y="262"/>
                  </a:moveTo>
                  <a:cubicBezTo>
                    <a:pt x="96" y="258"/>
                    <a:pt x="101" y="255"/>
                    <a:pt x="105" y="252"/>
                  </a:cubicBezTo>
                  <a:cubicBezTo>
                    <a:pt x="104" y="253"/>
                    <a:pt x="103" y="254"/>
                    <a:pt x="102" y="255"/>
                  </a:cubicBezTo>
                  <a:cubicBezTo>
                    <a:pt x="99" y="257"/>
                    <a:pt x="95" y="259"/>
                    <a:pt x="93" y="262"/>
                  </a:cubicBezTo>
                  <a:cubicBezTo>
                    <a:pt x="93" y="262"/>
                    <a:pt x="93" y="262"/>
                    <a:pt x="93" y="262"/>
                  </a:cubicBezTo>
                  <a:close/>
                  <a:moveTo>
                    <a:pt x="93" y="196"/>
                  </a:moveTo>
                  <a:cubicBezTo>
                    <a:pt x="96" y="193"/>
                    <a:pt x="99" y="190"/>
                    <a:pt x="103" y="187"/>
                  </a:cubicBezTo>
                  <a:cubicBezTo>
                    <a:pt x="99" y="190"/>
                    <a:pt x="96" y="193"/>
                    <a:pt x="93" y="197"/>
                  </a:cubicBezTo>
                  <a:cubicBezTo>
                    <a:pt x="93" y="197"/>
                    <a:pt x="93" y="196"/>
                    <a:pt x="93" y="196"/>
                  </a:cubicBezTo>
                  <a:cubicBezTo>
                    <a:pt x="93" y="196"/>
                    <a:pt x="93" y="196"/>
                    <a:pt x="93" y="196"/>
                  </a:cubicBezTo>
                  <a:close/>
                  <a:moveTo>
                    <a:pt x="153" y="167"/>
                  </a:moveTo>
                  <a:cubicBezTo>
                    <a:pt x="147" y="171"/>
                    <a:pt x="142" y="175"/>
                    <a:pt x="136" y="179"/>
                  </a:cubicBezTo>
                  <a:cubicBezTo>
                    <a:pt x="136" y="177"/>
                    <a:pt x="136" y="176"/>
                    <a:pt x="136" y="175"/>
                  </a:cubicBezTo>
                  <a:cubicBezTo>
                    <a:pt x="138" y="173"/>
                    <a:pt x="140" y="171"/>
                    <a:pt x="141" y="170"/>
                  </a:cubicBezTo>
                  <a:cubicBezTo>
                    <a:pt x="145" y="168"/>
                    <a:pt x="149" y="167"/>
                    <a:pt x="153" y="167"/>
                  </a:cubicBezTo>
                  <a:close/>
                  <a:moveTo>
                    <a:pt x="161" y="165"/>
                  </a:moveTo>
                  <a:cubicBezTo>
                    <a:pt x="153" y="172"/>
                    <a:pt x="144" y="178"/>
                    <a:pt x="135" y="185"/>
                  </a:cubicBezTo>
                  <a:cubicBezTo>
                    <a:pt x="135" y="185"/>
                    <a:pt x="135" y="184"/>
                    <a:pt x="135" y="184"/>
                  </a:cubicBezTo>
                  <a:cubicBezTo>
                    <a:pt x="142" y="179"/>
                    <a:pt x="148" y="173"/>
                    <a:pt x="154" y="167"/>
                  </a:cubicBezTo>
                  <a:cubicBezTo>
                    <a:pt x="154" y="167"/>
                    <a:pt x="154" y="167"/>
                    <a:pt x="154" y="166"/>
                  </a:cubicBezTo>
                  <a:cubicBezTo>
                    <a:pt x="156" y="166"/>
                    <a:pt x="159" y="165"/>
                    <a:pt x="161" y="165"/>
                  </a:cubicBezTo>
                  <a:close/>
                  <a:moveTo>
                    <a:pt x="168" y="164"/>
                  </a:moveTo>
                  <a:cubicBezTo>
                    <a:pt x="155" y="174"/>
                    <a:pt x="143" y="184"/>
                    <a:pt x="130" y="194"/>
                  </a:cubicBezTo>
                  <a:cubicBezTo>
                    <a:pt x="130" y="194"/>
                    <a:pt x="130" y="194"/>
                    <a:pt x="130" y="194"/>
                  </a:cubicBezTo>
                  <a:cubicBezTo>
                    <a:pt x="128" y="196"/>
                    <a:pt x="125" y="197"/>
                    <a:pt x="123" y="199"/>
                  </a:cubicBezTo>
                  <a:cubicBezTo>
                    <a:pt x="117" y="203"/>
                    <a:pt x="111" y="208"/>
                    <a:pt x="105" y="214"/>
                  </a:cubicBezTo>
                  <a:cubicBezTo>
                    <a:pt x="103" y="216"/>
                    <a:pt x="101" y="217"/>
                    <a:pt x="99" y="219"/>
                  </a:cubicBezTo>
                  <a:cubicBezTo>
                    <a:pt x="97" y="221"/>
                    <a:pt x="95" y="223"/>
                    <a:pt x="92" y="225"/>
                  </a:cubicBezTo>
                  <a:cubicBezTo>
                    <a:pt x="92" y="225"/>
                    <a:pt x="92" y="225"/>
                    <a:pt x="92" y="225"/>
                  </a:cubicBezTo>
                  <a:cubicBezTo>
                    <a:pt x="95" y="223"/>
                    <a:pt x="97" y="220"/>
                    <a:pt x="99" y="218"/>
                  </a:cubicBezTo>
                  <a:cubicBezTo>
                    <a:pt x="102" y="215"/>
                    <a:pt x="105" y="212"/>
                    <a:pt x="108" y="209"/>
                  </a:cubicBezTo>
                  <a:cubicBezTo>
                    <a:pt x="114" y="204"/>
                    <a:pt x="120" y="199"/>
                    <a:pt x="127" y="194"/>
                  </a:cubicBezTo>
                  <a:cubicBezTo>
                    <a:pt x="128" y="193"/>
                    <a:pt x="129" y="192"/>
                    <a:pt x="131" y="191"/>
                  </a:cubicBezTo>
                  <a:cubicBezTo>
                    <a:pt x="132" y="191"/>
                    <a:pt x="133" y="190"/>
                    <a:pt x="133" y="189"/>
                  </a:cubicBezTo>
                  <a:cubicBezTo>
                    <a:pt x="144" y="182"/>
                    <a:pt x="154" y="174"/>
                    <a:pt x="163" y="165"/>
                  </a:cubicBezTo>
                  <a:cubicBezTo>
                    <a:pt x="163" y="165"/>
                    <a:pt x="163" y="165"/>
                    <a:pt x="163" y="165"/>
                  </a:cubicBezTo>
                  <a:cubicBezTo>
                    <a:pt x="165" y="165"/>
                    <a:pt x="166" y="164"/>
                    <a:pt x="168" y="164"/>
                  </a:cubicBezTo>
                  <a:close/>
                  <a:moveTo>
                    <a:pt x="140" y="170"/>
                  </a:moveTo>
                  <a:cubicBezTo>
                    <a:pt x="139" y="171"/>
                    <a:pt x="138" y="172"/>
                    <a:pt x="138" y="172"/>
                  </a:cubicBezTo>
                  <a:cubicBezTo>
                    <a:pt x="138" y="172"/>
                    <a:pt x="137" y="173"/>
                    <a:pt x="136" y="174"/>
                  </a:cubicBezTo>
                  <a:cubicBezTo>
                    <a:pt x="136" y="173"/>
                    <a:pt x="136" y="172"/>
                    <a:pt x="136" y="171"/>
                  </a:cubicBezTo>
                  <a:cubicBezTo>
                    <a:pt x="136" y="171"/>
                    <a:pt x="136" y="171"/>
                    <a:pt x="136" y="171"/>
                  </a:cubicBezTo>
                  <a:cubicBezTo>
                    <a:pt x="137" y="171"/>
                    <a:pt x="137" y="171"/>
                    <a:pt x="137" y="171"/>
                  </a:cubicBezTo>
                  <a:cubicBezTo>
                    <a:pt x="138" y="170"/>
                    <a:pt x="139" y="170"/>
                    <a:pt x="140" y="170"/>
                  </a:cubicBezTo>
                  <a:close/>
                  <a:moveTo>
                    <a:pt x="133" y="173"/>
                  </a:moveTo>
                  <a:cubicBezTo>
                    <a:pt x="133" y="173"/>
                    <a:pt x="133" y="173"/>
                    <a:pt x="133" y="173"/>
                  </a:cubicBezTo>
                  <a:cubicBezTo>
                    <a:pt x="133" y="173"/>
                    <a:pt x="133" y="173"/>
                    <a:pt x="133" y="172"/>
                  </a:cubicBezTo>
                  <a:cubicBezTo>
                    <a:pt x="133" y="172"/>
                    <a:pt x="133" y="173"/>
                    <a:pt x="133" y="173"/>
                  </a:cubicBezTo>
                  <a:close/>
                  <a:moveTo>
                    <a:pt x="132" y="175"/>
                  </a:moveTo>
                  <a:cubicBezTo>
                    <a:pt x="132" y="174"/>
                    <a:pt x="133" y="174"/>
                    <a:pt x="133" y="174"/>
                  </a:cubicBezTo>
                  <a:cubicBezTo>
                    <a:pt x="133" y="174"/>
                    <a:pt x="133" y="175"/>
                    <a:pt x="133" y="176"/>
                  </a:cubicBezTo>
                  <a:cubicBezTo>
                    <a:pt x="132" y="178"/>
                    <a:pt x="131" y="179"/>
                    <a:pt x="129" y="180"/>
                  </a:cubicBezTo>
                  <a:cubicBezTo>
                    <a:pt x="130" y="178"/>
                    <a:pt x="131" y="176"/>
                    <a:pt x="132" y="175"/>
                  </a:cubicBezTo>
                  <a:close/>
                  <a:moveTo>
                    <a:pt x="132" y="178"/>
                  </a:moveTo>
                  <a:cubicBezTo>
                    <a:pt x="132" y="178"/>
                    <a:pt x="133" y="177"/>
                    <a:pt x="133" y="177"/>
                  </a:cubicBezTo>
                  <a:cubicBezTo>
                    <a:pt x="133" y="178"/>
                    <a:pt x="133" y="180"/>
                    <a:pt x="133" y="181"/>
                  </a:cubicBezTo>
                  <a:cubicBezTo>
                    <a:pt x="131" y="182"/>
                    <a:pt x="130" y="183"/>
                    <a:pt x="128" y="185"/>
                  </a:cubicBezTo>
                  <a:cubicBezTo>
                    <a:pt x="128" y="183"/>
                    <a:pt x="129" y="181"/>
                    <a:pt x="129" y="180"/>
                  </a:cubicBezTo>
                  <a:cubicBezTo>
                    <a:pt x="130" y="179"/>
                    <a:pt x="131" y="179"/>
                    <a:pt x="132" y="178"/>
                  </a:cubicBezTo>
                  <a:close/>
                  <a:moveTo>
                    <a:pt x="132" y="186"/>
                  </a:moveTo>
                  <a:cubicBezTo>
                    <a:pt x="131" y="187"/>
                    <a:pt x="130" y="188"/>
                    <a:pt x="128" y="188"/>
                  </a:cubicBezTo>
                  <a:cubicBezTo>
                    <a:pt x="128" y="188"/>
                    <a:pt x="128" y="187"/>
                    <a:pt x="128" y="186"/>
                  </a:cubicBezTo>
                  <a:cubicBezTo>
                    <a:pt x="130" y="184"/>
                    <a:pt x="131" y="183"/>
                    <a:pt x="133" y="182"/>
                  </a:cubicBezTo>
                  <a:cubicBezTo>
                    <a:pt x="133" y="183"/>
                    <a:pt x="133" y="185"/>
                    <a:pt x="132" y="186"/>
                  </a:cubicBezTo>
                  <a:close/>
                  <a:moveTo>
                    <a:pt x="136" y="180"/>
                  </a:moveTo>
                  <a:cubicBezTo>
                    <a:pt x="137" y="179"/>
                    <a:pt x="138" y="178"/>
                    <a:pt x="139" y="178"/>
                  </a:cubicBezTo>
                  <a:cubicBezTo>
                    <a:pt x="142" y="175"/>
                    <a:pt x="145" y="173"/>
                    <a:pt x="148" y="171"/>
                  </a:cubicBezTo>
                  <a:cubicBezTo>
                    <a:pt x="149" y="170"/>
                    <a:pt x="150" y="169"/>
                    <a:pt x="151" y="169"/>
                  </a:cubicBezTo>
                  <a:cubicBezTo>
                    <a:pt x="151" y="169"/>
                    <a:pt x="151" y="169"/>
                    <a:pt x="151" y="169"/>
                  </a:cubicBezTo>
                  <a:cubicBezTo>
                    <a:pt x="150" y="169"/>
                    <a:pt x="150" y="170"/>
                    <a:pt x="149" y="171"/>
                  </a:cubicBezTo>
                  <a:cubicBezTo>
                    <a:pt x="145" y="175"/>
                    <a:pt x="140" y="179"/>
                    <a:pt x="136" y="183"/>
                  </a:cubicBezTo>
                  <a:cubicBezTo>
                    <a:pt x="136" y="182"/>
                    <a:pt x="136" y="181"/>
                    <a:pt x="136" y="180"/>
                  </a:cubicBezTo>
                  <a:close/>
                  <a:moveTo>
                    <a:pt x="128" y="191"/>
                  </a:moveTo>
                  <a:cubicBezTo>
                    <a:pt x="128" y="191"/>
                    <a:pt x="129" y="191"/>
                    <a:pt x="129" y="191"/>
                  </a:cubicBezTo>
                  <a:cubicBezTo>
                    <a:pt x="126" y="193"/>
                    <a:pt x="124" y="195"/>
                    <a:pt x="121" y="197"/>
                  </a:cubicBezTo>
                  <a:cubicBezTo>
                    <a:pt x="115" y="201"/>
                    <a:pt x="110" y="206"/>
                    <a:pt x="105" y="211"/>
                  </a:cubicBezTo>
                  <a:cubicBezTo>
                    <a:pt x="102" y="214"/>
                    <a:pt x="100" y="217"/>
                    <a:pt x="97" y="219"/>
                  </a:cubicBezTo>
                  <a:cubicBezTo>
                    <a:pt x="95" y="221"/>
                    <a:pt x="94" y="222"/>
                    <a:pt x="92" y="224"/>
                  </a:cubicBezTo>
                  <a:cubicBezTo>
                    <a:pt x="92" y="223"/>
                    <a:pt x="92" y="222"/>
                    <a:pt x="92" y="221"/>
                  </a:cubicBezTo>
                  <a:cubicBezTo>
                    <a:pt x="97" y="217"/>
                    <a:pt x="101" y="212"/>
                    <a:pt x="106" y="209"/>
                  </a:cubicBezTo>
                  <a:cubicBezTo>
                    <a:pt x="112" y="203"/>
                    <a:pt x="119" y="197"/>
                    <a:pt x="126" y="192"/>
                  </a:cubicBezTo>
                  <a:cubicBezTo>
                    <a:pt x="127" y="192"/>
                    <a:pt x="127" y="192"/>
                    <a:pt x="128" y="191"/>
                  </a:cubicBezTo>
                  <a:cubicBezTo>
                    <a:pt x="128" y="191"/>
                    <a:pt x="128" y="191"/>
                    <a:pt x="128" y="191"/>
                  </a:cubicBezTo>
                  <a:close/>
                  <a:moveTo>
                    <a:pt x="135" y="186"/>
                  </a:moveTo>
                  <a:cubicBezTo>
                    <a:pt x="139" y="183"/>
                    <a:pt x="143" y="180"/>
                    <a:pt x="147" y="177"/>
                  </a:cubicBezTo>
                  <a:cubicBezTo>
                    <a:pt x="150" y="175"/>
                    <a:pt x="153" y="173"/>
                    <a:pt x="156" y="171"/>
                  </a:cubicBezTo>
                  <a:cubicBezTo>
                    <a:pt x="156" y="170"/>
                    <a:pt x="157" y="169"/>
                    <a:pt x="158" y="169"/>
                  </a:cubicBezTo>
                  <a:cubicBezTo>
                    <a:pt x="151" y="176"/>
                    <a:pt x="142" y="182"/>
                    <a:pt x="134" y="188"/>
                  </a:cubicBezTo>
                  <a:cubicBezTo>
                    <a:pt x="134" y="187"/>
                    <a:pt x="135" y="187"/>
                    <a:pt x="135" y="186"/>
                  </a:cubicBezTo>
                  <a:close/>
                  <a:moveTo>
                    <a:pt x="92" y="213"/>
                  </a:moveTo>
                  <a:cubicBezTo>
                    <a:pt x="96" y="211"/>
                    <a:pt x="99" y="207"/>
                    <a:pt x="103" y="204"/>
                  </a:cubicBezTo>
                  <a:cubicBezTo>
                    <a:pt x="109" y="199"/>
                    <a:pt x="115" y="195"/>
                    <a:pt x="121" y="190"/>
                  </a:cubicBezTo>
                  <a:cubicBezTo>
                    <a:pt x="122" y="190"/>
                    <a:pt x="123" y="189"/>
                    <a:pt x="125" y="188"/>
                  </a:cubicBezTo>
                  <a:cubicBezTo>
                    <a:pt x="125" y="189"/>
                    <a:pt x="125" y="190"/>
                    <a:pt x="126" y="190"/>
                  </a:cubicBezTo>
                  <a:cubicBezTo>
                    <a:pt x="123" y="193"/>
                    <a:pt x="120" y="195"/>
                    <a:pt x="117" y="197"/>
                  </a:cubicBezTo>
                  <a:cubicBezTo>
                    <a:pt x="112" y="201"/>
                    <a:pt x="107" y="204"/>
                    <a:pt x="103" y="208"/>
                  </a:cubicBezTo>
                  <a:cubicBezTo>
                    <a:pt x="99" y="211"/>
                    <a:pt x="95" y="215"/>
                    <a:pt x="92" y="218"/>
                  </a:cubicBezTo>
                  <a:cubicBezTo>
                    <a:pt x="92" y="217"/>
                    <a:pt x="92" y="215"/>
                    <a:pt x="92" y="213"/>
                  </a:cubicBezTo>
                  <a:close/>
                  <a:moveTo>
                    <a:pt x="125" y="193"/>
                  </a:moveTo>
                  <a:cubicBezTo>
                    <a:pt x="119" y="197"/>
                    <a:pt x="113" y="201"/>
                    <a:pt x="108" y="206"/>
                  </a:cubicBezTo>
                  <a:cubicBezTo>
                    <a:pt x="105" y="208"/>
                    <a:pt x="103" y="210"/>
                    <a:pt x="100" y="213"/>
                  </a:cubicBezTo>
                  <a:cubicBezTo>
                    <a:pt x="99" y="214"/>
                    <a:pt x="98" y="215"/>
                    <a:pt x="96" y="216"/>
                  </a:cubicBezTo>
                  <a:cubicBezTo>
                    <a:pt x="95" y="217"/>
                    <a:pt x="93" y="218"/>
                    <a:pt x="92" y="220"/>
                  </a:cubicBezTo>
                  <a:cubicBezTo>
                    <a:pt x="92" y="220"/>
                    <a:pt x="92" y="220"/>
                    <a:pt x="92" y="220"/>
                  </a:cubicBezTo>
                  <a:cubicBezTo>
                    <a:pt x="94" y="217"/>
                    <a:pt x="96" y="215"/>
                    <a:pt x="98" y="213"/>
                  </a:cubicBezTo>
                  <a:cubicBezTo>
                    <a:pt x="101" y="211"/>
                    <a:pt x="103" y="209"/>
                    <a:pt x="106" y="206"/>
                  </a:cubicBezTo>
                  <a:cubicBezTo>
                    <a:pt x="111" y="202"/>
                    <a:pt x="117" y="197"/>
                    <a:pt x="123" y="193"/>
                  </a:cubicBezTo>
                  <a:cubicBezTo>
                    <a:pt x="124" y="192"/>
                    <a:pt x="125" y="191"/>
                    <a:pt x="126" y="191"/>
                  </a:cubicBezTo>
                  <a:cubicBezTo>
                    <a:pt x="126" y="191"/>
                    <a:pt x="127" y="191"/>
                    <a:pt x="127" y="191"/>
                  </a:cubicBezTo>
                  <a:cubicBezTo>
                    <a:pt x="126" y="191"/>
                    <a:pt x="125" y="192"/>
                    <a:pt x="125" y="193"/>
                  </a:cubicBezTo>
                  <a:close/>
                  <a:moveTo>
                    <a:pt x="130" y="188"/>
                  </a:moveTo>
                  <a:cubicBezTo>
                    <a:pt x="130" y="189"/>
                    <a:pt x="129" y="189"/>
                    <a:pt x="129" y="189"/>
                  </a:cubicBezTo>
                  <a:cubicBezTo>
                    <a:pt x="130" y="188"/>
                    <a:pt x="131" y="188"/>
                    <a:pt x="131" y="187"/>
                  </a:cubicBezTo>
                  <a:cubicBezTo>
                    <a:pt x="131" y="188"/>
                    <a:pt x="130" y="188"/>
                    <a:pt x="130" y="188"/>
                  </a:cubicBezTo>
                  <a:close/>
                  <a:moveTo>
                    <a:pt x="124" y="187"/>
                  </a:moveTo>
                  <a:cubicBezTo>
                    <a:pt x="123" y="188"/>
                    <a:pt x="122" y="189"/>
                    <a:pt x="121" y="190"/>
                  </a:cubicBezTo>
                  <a:cubicBezTo>
                    <a:pt x="116" y="193"/>
                    <a:pt x="111" y="197"/>
                    <a:pt x="107" y="200"/>
                  </a:cubicBezTo>
                  <a:cubicBezTo>
                    <a:pt x="102" y="204"/>
                    <a:pt x="98" y="209"/>
                    <a:pt x="93" y="212"/>
                  </a:cubicBezTo>
                  <a:cubicBezTo>
                    <a:pt x="93" y="212"/>
                    <a:pt x="92" y="213"/>
                    <a:pt x="92" y="213"/>
                  </a:cubicBezTo>
                  <a:cubicBezTo>
                    <a:pt x="92" y="213"/>
                    <a:pt x="92" y="212"/>
                    <a:pt x="92" y="212"/>
                  </a:cubicBezTo>
                  <a:cubicBezTo>
                    <a:pt x="93" y="211"/>
                    <a:pt x="95" y="209"/>
                    <a:pt x="96" y="209"/>
                  </a:cubicBezTo>
                  <a:cubicBezTo>
                    <a:pt x="98" y="207"/>
                    <a:pt x="100" y="204"/>
                    <a:pt x="102" y="202"/>
                  </a:cubicBezTo>
                  <a:cubicBezTo>
                    <a:pt x="107" y="198"/>
                    <a:pt x="112" y="194"/>
                    <a:pt x="117" y="190"/>
                  </a:cubicBezTo>
                  <a:cubicBezTo>
                    <a:pt x="119" y="187"/>
                    <a:pt x="122" y="185"/>
                    <a:pt x="125" y="183"/>
                  </a:cubicBezTo>
                  <a:cubicBezTo>
                    <a:pt x="125" y="185"/>
                    <a:pt x="124" y="186"/>
                    <a:pt x="124" y="187"/>
                  </a:cubicBezTo>
                  <a:close/>
                  <a:moveTo>
                    <a:pt x="92" y="230"/>
                  </a:moveTo>
                  <a:cubicBezTo>
                    <a:pt x="94" y="229"/>
                    <a:pt x="95" y="228"/>
                    <a:pt x="96" y="227"/>
                  </a:cubicBezTo>
                  <a:cubicBezTo>
                    <a:pt x="95" y="228"/>
                    <a:pt x="93" y="230"/>
                    <a:pt x="92" y="231"/>
                  </a:cubicBezTo>
                  <a:cubicBezTo>
                    <a:pt x="92" y="231"/>
                    <a:pt x="92" y="230"/>
                    <a:pt x="92" y="230"/>
                  </a:cubicBezTo>
                  <a:close/>
                  <a:moveTo>
                    <a:pt x="92" y="226"/>
                  </a:moveTo>
                  <a:cubicBezTo>
                    <a:pt x="93" y="225"/>
                    <a:pt x="94" y="225"/>
                    <a:pt x="95" y="224"/>
                  </a:cubicBezTo>
                  <a:cubicBezTo>
                    <a:pt x="94" y="225"/>
                    <a:pt x="93" y="226"/>
                    <a:pt x="92" y="228"/>
                  </a:cubicBezTo>
                  <a:cubicBezTo>
                    <a:pt x="92" y="227"/>
                    <a:pt x="92" y="226"/>
                    <a:pt x="92" y="226"/>
                  </a:cubicBezTo>
                  <a:close/>
                  <a:moveTo>
                    <a:pt x="93" y="198"/>
                  </a:moveTo>
                  <a:cubicBezTo>
                    <a:pt x="97" y="193"/>
                    <a:pt x="101" y="189"/>
                    <a:pt x="106" y="186"/>
                  </a:cubicBezTo>
                  <a:cubicBezTo>
                    <a:pt x="107" y="185"/>
                    <a:pt x="108" y="184"/>
                    <a:pt x="109" y="183"/>
                  </a:cubicBezTo>
                  <a:cubicBezTo>
                    <a:pt x="111" y="182"/>
                    <a:pt x="113" y="181"/>
                    <a:pt x="115" y="180"/>
                  </a:cubicBezTo>
                  <a:cubicBezTo>
                    <a:pt x="107" y="187"/>
                    <a:pt x="99" y="193"/>
                    <a:pt x="93" y="200"/>
                  </a:cubicBezTo>
                  <a:cubicBezTo>
                    <a:pt x="93" y="199"/>
                    <a:pt x="93" y="199"/>
                    <a:pt x="93" y="198"/>
                  </a:cubicBezTo>
                  <a:close/>
                  <a:moveTo>
                    <a:pt x="93" y="201"/>
                  </a:moveTo>
                  <a:cubicBezTo>
                    <a:pt x="94" y="200"/>
                    <a:pt x="95" y="199"/>
                    <a:pt x="96" y="198"/>
                  </a:cubicBezTo>
                  <a:cubicBezTo>
                    <a:pt x="98" y="195"/>
                    <a:pt x="102" y="192"/>
                    <a:pt x="105" y="190"/>
                  </a:cubicBezTo>
                  <a:cubicBezTo>
                    <a:pt x="109" y="186"/>
                    <a:pt x="113" y="183"/>
                    <a:pt x="117" y="179"/>
                  </a:cubicBezTo>
                  <a:cubicBezTo>
                    <a:pt x="118" y="179"/>
                    <a:pt x="119" y="178"/>
                    <a:pt x="120" y="178"/>
                  </a:cubicBezTo>
                  <a:cubicBezTo>
                    <a:pt x="118" y="179"/>
                    <a:pt x="116" y="181"/>
                    <a:pt x="114" y="183"/>
                  </a:cubicBezTo>
                  <a:cubicBezTo>
                    <a:pt x="108" y="188"/>
                    <a:pt x="101" y="192"/>
                    <a:pt x="96" y="198"/>
                  </a:cubicBezTo>
                  <a:cubicBezTo>
                    <a:pt x="95" y="199"/>
                    <a:pt x="94" y="200"/>
                    <a:pt x="93" y="201"/>
                  </a:cubicBezTo>
                  <a:cubicBezTo>
                    <a:pt x="93" y="201"/>
                    <a:pt x="93" y="201"/>
                    <a:pt x="93" y="201"/>
                  </a:cubicBezTo>
                  <a:close/>
                  <a:moveTo>
                    <a:pt x="127" y="178"/>
                  </a:moveTo>
                  <a:cubicBezTo>
                    <a:pt x="124" y="180"/>
                    <a:pt x="122" y="182"/>
                    <a:pt x="119" y="184"/>
                  </a:cubicBezTo>
                  <a:cubicBezTo>
                    <a:pt x="111" y="191"/>
                    <a:pt x="103" y="198"/>
                    <a:pt x="95" y="205"/>
                  </a:cubicBezTo>
                  <a:cubicBezTo>
                    <a:pt x="95" y="205"/>
                    <a:pt x="93" y="206"/>
                    <a:pt x="92" y="207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93" y="207"/>
                    <a:pt x="93" y="207"/>
                    <a:pt x="93" y="206"/>
                  </a:cubicBezTo>
                  <a:cubicBezTo>
                    <a:pt x="94" y="204"/>
                    <a:pt x="97" y="203"/>
                    <a:pt x="98" y="201"/>
                  </a:cubicBezTo>
                  <a:cubicBezTo>
                    <a:pt x="102" y="198"/>
                    <a:pt x="105" y="195"/>
                    <a:pt x="109" y="191"/>
                  </a:cubicBezTo>
                  <a:cubicBezTo>
                    <a:pt x="116" y="186"/>
                    <a:pt x="123" y="180"/>
                    <a:pt x="129" y="174"/>
                  </a:cubicBezTo>
                  <a:cubicBezTo>
                    <a:pt x="128" y="175"/>
                    <a:pt x="128" y="176"/>
                    <a:pt x="127" y="178"/>
                  </a:cubicBezTo>
                  <a:close/>
                  <a:moveTo>
                    <a:pt x="115" y="188"/>
                  </a:moveTo>
                  <a:cubicBezTo>
                    <a:pt x="119" y="185"/>
                    <a:pt x="123" y="182"/>
                    <a:pt x="126" y="179"/>
                  </a:cubicBezTo>
                  <a:cubicBezTo>
                    <a:pt x="126" y="180"/>
                    <a:pt x="125" y="181"/>
                    <a:pt x="125" y="183"/>
                  </a:cubicBezTo>
                  <a:cubicBezTo>
                    <a:pt x="121" y="186"/>
                    <a:pt x="117" y="188"/>
                    <a:pt x="113" y="191"/>
                  </a:cubicBezTo>
                  <a:cubicBezTo>
                    <a:pt x="109" y="195"/>
                    <a:pt x="105" y="199"/>
                    <a:pt x="101" y="203"/>
                  </a:cubicBezTo>
                  <a:cubicBezTo>
                    <a:pt x="98" y="205"/>
                    <a:pt x="95" y="208"/>
                    <a:pt x="92" y="211"/>
                  </a:cubicBezTo>
                  <a:cubicBezTo>
                    <a:pt x="92" y="210"/>
                    <a:pt x="92" y="209"/>
                    <a:pt x="92" y="208"/>
                  </a:cubicBezTo>
                  <a:cubicBezTo>
                    <a:pt x="100" y="202"/>
                    <a:pt x="107" y="194"/>
                    <a:pt x="115" y="188"/>
                  </a:cubicBezTo>
                  <a:close/>
                  <a:moveTo>
                    <a:pt x="92" y="233"/>
                  </a:moveTo>
                  <a:cubicBezTo>
                    <a:pt x="95" y="232"/>
                    <a:pt x="97" y="230"/>
                    <a:pt x="99" y="228"/>
                  </a:cubicBezTo>
                  <a:cubicBezTo>
                    <a:pt x="102" y="224"/>
                    <a:pt x="106" y="221"/>
                    <a:pt x="110" y="218"/>
                  </a:cubicBezTo>
                  <a:cubicBezTo>
                    <a:pt x="118" y="211"/>
                    <a:pt x="127" y="205"/>
                    <a:pt x="135" y="199"/>
                  </a:cubicBezTo>
                  <a:cubicBezTo>
                    <a:pt x="139" y="196"/>
                    <a:pt x="143" y="194"/>
                    <a:pt x="147" y="191"/>
                  </a:cubicBezTo>
                  <a:cubicBezTo>
                    <a:pt x="141" y="196"/>
                    <a:pt x="135" y="201"/>
                    <a:pt x="128" y="206"/>
                  </a:cubicBezTo>
                  <a:cubicBezTo>
                    <a:pt x="121" y="211"/>
                    <a:pt x="113" y="217"/>
                    <a:pt x="107" y="224"/>
                  </a:cubicBezTo>
                  <a:cubicBezTo>
                    <a:pt x="104" y="227"/>
                    <a:pt x="101" y="230"/>
                    <a:pt x="97" y="233"/>
                  </a:cubicBezTo>
                  <a:cubicBezTo>
                    <a:pt x="96" y="234"/>
                    <a:pt x="94" y="236"/>
                    <a:pt x="92" y="237"/>
                  </a:cubicBezTo>
                  <a:cubicBezTo>
                    <a:pt x="92" y="236"/>
                    <a:pt x="92" y="234"/>
                    <a:pt x="92" y="233"/>
                  </a:cubicBezTo>
                  <a:close/>
                  <a:moveTo>
                    <a:pt x="92" y="238"/>
                  </a:moveTo>
                  <a:cubicBezTo>
                    <a:pt x="93" y="238"/>
                    <a:pt x="93" y="237"/>
                    <a:pt x="94" y="237"/>
                  </a:cubicBezTo>
                  <a:cubicBezTo>
                    <a:pt x="95" y="236"/>
                    <a:pt x="96" y="235"/>
                    <a:pt x="97" y="234"/>
                  </a:cubicBezTo>
                  <a:cubicBezTo>
                    <a:pt x="100" y="232"/>
                    <a:pt x="102" y="229"/>
                    <a:pt x="105" y="227"/>
                  </a:cubicBezTo>
                  <a:cubicBezTo>
                    <a:pt x="116" y="216"/>
                    <a:pt x="128" y="207"/>
                    <a:pt x="140" y="197"/>
                  </a:cubicBezTo>
                  <a:cubicBezTo>
                    <a:pt x="151" y="189"/>
                    <a:pt x="162" y="180"/>
                    <a:pt x="173" y="171"/>
                  </a:cubicBezTo>
                  <a:cubicBezTo>
                    <a:pt x="173" y="170"/>
                    <a:pt x="174" y="170"/>
                    <a:pt x="174" y="170"/>
                  </a:cubicBezTo>
                  <a:cubicBezTo>
                    <a:pt x="174" y="170"/>
                    <a:pt x="174" y="170"/>
                    <a:pt x="174" y="170"/>
                  </a:cubicBezTo>
                  <a:cubicBezTo>
                    <a:pt x="175" y="169"/>
                    <a:pt x="176" y="169"/>
                    <a:pt x="176" y="168"/>
                  </a:cubicBezTo>
                  <a:cubicBezTo>
                    <a:pt x="176" y="168"/>
                    <a:pt x="176" y="168"/>
                    <a:pt x="176" y="168"/>
                  </a:cubicBezTo>
                  <a:cubicBezTo>
                    <a:pt x="177" y="169"/>
                    <a:pt x="177" y="171"/>
                    <a:pt x="177" y="173"/>
                  </a:cubicBezTo>
                  <a:cubicBezTo>
                    <a:pt x="154" y="192"/>
                    <a:pt x="128" y="207"/>
                    <a:pt x="106" y="227"/>
                  </a:cubicBezTo>
                  <a:cubicBezTo>
                    <a:pt x="101" y="231"/>
                    <a:pt x="97" y="236"/>
                    <a:pt x="92" y="239"/>
                  </a:cubicBezTo>
                  <a:cubicBezTo>
                    <a:pt x="92" y="239"/>
                    <a:pt x="92" y="239"/>
                    <a:pt x="92" y="238"/>
                  </a:cubicBezTo>
                  <a:close/>
                  <a:moveTo>
                    <a:pt x="176" y="164"/>
                  </a:moveTo>
                  <a:cubicBezTo>
                    <a:pt x="176" y="165"/>
                    <a:pt x="176" y="166"/>
                    <a:pt x="176" y="167"/>
                  </a:cubicBezTo>
                  <a:cubicBezTo>
                    <a:pt x="175" y="168"/>
                    <a:pt x="174" y="169"/>
                    <a:pt x="172" y="170"/>
                  </a:cubicBezTo>
                  <a:cubicBezTo>
                    <a:pt x="172" y="171"/>
                    <a:pt x="172" y="171"/>
                    <a:pt x="171" y="171"/>
                  </a:cubicBezTo>
                  <a:cubicBezTo>
                    <a:pt x="169" y="173"/>
                    <a:pt x="167" y="174"/>
                    <a:pt x="165" y="176"/>
                  </a:cubicBezTo>
                  <a:cubicBezTo>
                    <a:pt x="159" y="181"/>
                    <a:pt x="152" y="186"/>
                    <a:pt x="145" y="191"/>
                  </a:cubicBezTo>
                  <a:cubicBezTo>
                    <a:pt x="133" y="200"/>
                    <a:pt x="121" y="208"/>
                    <a:pt x="110" y="217"/>
                  </a:cubicBezTo>
                  <a:cubicBezTo>
                    <a:pt x="104" y="222"/>
                    <a:pt x="99" y="228"/>
                    <a:pt x="93" y="232"/>
                  </a:cubicBezTo>
                  <a:cubicBezTo>
                    <a:pt x="93" y="232"/>
                    <a:pt x="92" y="232"/>
                    <a:pt x="92" y="232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3" y="232"/>
                    <a:pt x="93" y="231"/>
                    <a:pt x="93" y="231"/>
                  </a:cubicBezTo>
                  <a:cubicBezTo>
                    <a:pt x="94" y="230"/>
                    <a:pt x="96" y="229"/>
                    <a:pt x="97" y="227"/>
                  </a:cubicBezTo>
                  <a:cubicBezTo>
                    <a:pt x="99" y="224"/>
                    <a:pt x="102" y="222"/>
                    <a:pt x="105" y="219"/>
                  </a:cubicBezTo>
                  <a:cubicBezTo>
                    <a:pt x="116" y="209"/>
                    <a:pt x="128" y="200"/>
                    <a:pt x="139" y="191"/>
                  </a:cubicBezTo>
                  <a:cubicBezTo>
                    <a:pt x="144" y="188"/>
                    <a:pt x="149" y="184"/>
                    <a:pt x="153" y="181"/>
                  </a:cubicBezTo>
                  <a:cubicBezTo>
                    <a:pt x="157" y="178"/>
                    <a:pt x="160" y="175"/>
                    <a:pt x="163" y="173"/>
                  </a:cubicBezTo>
                  <a:cubicBezTo>
                    <a:pt x="165" y="171"/>
                    <a:pt x="167" y="170"/>
                    <a:pt x="169" y="168"/>
                  </a:cubicBezTo>
                  <a:cubicBezTo>
                    <a:pt x="170" y="167"/>
                    <a:pt x="171" y="166"/>
                    <a:pt x="173" y="165"/>
                  </a:cubicBezTo>
                  <a:cubicBezTo>
                    <a:pt x="173" y="165"/>
                    <a:pt x="174" y="165"/>
                    <a:pt x="174" y="165"/>
                  </a:cubicBezTo>
                  <a:cubicBezTo>
                    <a:pt x="174" y="164"/>
                    <a:pt x="175" y="164"/>
                    <a:pt x="175" y="164"/>
                  </a:cubicBezTo>
                  <a:cubicBezTo>
                    <a:pt x="176" y="163"/>
                    <a:pt x="175" y="163"/>
                    <a:pt x="175" y="163"/>
                  </a:cubicBezTo>
                  <a:cubicBezTo>
                    <a:pt x="174" y="163"/>
                    <a:pt x="174" y="164"/>
                    <a:pt x="174" y="164"/>
                  </a:cubicBezTo>
                  <a:cubicBezTo>
                    <a:pt x="173" y="164"/>
                    <a:pt x="173" y="164"/>
                    <a:pt x="173" y="164"/>
                  </a:cubicBezTo>
                  <a:cubicBezTo>
                    <a:pt x="166" y="168"/>
                    <a:pt x="160" y="174"/>
                    <a:pt x="154" y="179"/>
                  </a:cubicBezTo>
                  <a:cubicBezTo>
                    <a:pt x="148" y="183"/>
                    <a:pt x="142" y="188"/>
                    <a:pt x="137" y="192"/>
                  </a:cubicBezTo>
                  <a:cubicBezTo>
                    <a:pt x="135" y="193"/>
                    <a:pt x="134" y="194"/>
                    <a:pt x="133" y="195"/>
                  </a:cubicBezTo>
                  <a:cubicBezTo>
                    <a:pt x="119" y="205"/>
                    <a:pt x="107" y="216"/>
                    <a:pt x="94" y="228"/>
                  </a:cubicBezTo>
                  <a:cubicBezTo>
                    <a:pt x="93" y="228"/>
                    <a:pt x="93" y="229"/>
                    <a:pt x="92" y="229"/>
                  </a:cubicBezTo>
                  <a:cubicBezTo>
                    <a:pt x="92" y="229"/>
                    <a:pt x="92" y="229"/>
                    <a:pt x="92" y="229"/>
                  </a:cubicBezTo>
                  <a:cubicBezTo>
                    <a:pt x="93" y="228"/>
                    <a:pt x="93" y="227"/>
                    <a:pt x="94" y="227"/>
                  </a:cubicBezTo>
                  <a:cubicBezTo>
                    <a:pt x="95" y="226"/>
                    <a:pt x="96" y="224"/>
                    <a:pt x="98" y="223"/>
                  </a:cubicBezTo>
                  <a:cubicBezTo>
                    <a:pt x="99" y="221"/>
                    <a:pt x="101" y="219"/>
                    <a:pt x="102" y="218"/>
                  </a:cubicBezTo>
                  <a:cubicBezTo>
                    <a:pt x="104" y="216"/>
                    <a:pt x="106" y="214"/>
                    <a:pt x="108" y="212"/>
                  </a:cubicBezTo>
                  <a:cubicBezTo>
                    <a:pt x="114" y="206"/>
                    <a:pt x="122" y="201"/>
                    <a:pt x="129" y="195"/>
                  </a:cubicBezTo>
                  <a:cubicBezTo>
                    <a:pt x="129" y="195"/>
                    <a:pt x="129" y="195"/>
                    <a:pt x="129" y="195"/>
                  </a:cubicBezTo>
                  <a:cubicBezTo>
                    <a:pt x="134" y="192"/>
                    <a:pt x="139" y="188"/>
                    <a:pt x="143" y="185"/>
                  </a:cubicBezTo>
                  <a:cubicBezTo>
                    <a:pt x="144" y="184"/>
                    <a:pt x="145" y="183"/>
                    <a:pt x="146" y="182"/>
                  </a:cubicBezTo>
                  <a:cubicBezTo>
                    <a:pt x="148" y="181"/>
                    <a:pt x="149" y="180"/>
                    <a:pt x="150" y="180"/>
                  </a:cubicBezTo>
                  <a:cubicBezTo>
                    <a:pt x="157" y="174"/>
                    <a:pt x="163" y="169"/>
                    <a:pt x="170" y="164"/>
                  </a:cubicBezTo>
                  <a:cubicBezTo>
                    <a:pt x="170" y="164"/>
                    <a:pt x="171" y="164"/>
                    <a:pt x="171" y="164"/>
                  </a:cubicBezTo>
                  <a:cubicBezTo>
                    <a:pt x="173" y="163"/>
                    <a:pt x="174" y="163"/>
                    <a:pt x="176" y="163"/>
                  </a:cubicBezTo>
                  <a:cubicBezTo>
                    <a:pt x="176" y="163"/>
                    <a:pt x="176" y="163"/>
                    <a:pt x="176" y="164"/>
                  </a:cubicBezTo>
                  <a:close/>
                  <a:moveTo>
                    <a:pt x="154" y="179"/>
                  </a:moveTo>
                  <a:cubicBezTo>
                    <a:pt x="156" y="177"/>
                    <a:pt x="159" y="176"/>
                    <a:pt x="161" y="174"/>
                  </a:cubicBezTo>
                  <a:cubicBezTo>
                    <a:pt x="159" y="175"/>
                    <a:pt x="158" y="177"/>
                    <a:pt x="156" y="178"/>
                  </a:cubicBezTo>
                  <a:cubicBezTo>
                    <a:pt x="155" y="178"/>
                    <a:pt x="155" y="179"/>
                    <a:pt x="154" y="179"/>
                  </a:cubicBezTo>
                  <a:close/>
                  <a:moveTo>
                    <a:pt x="174" y="160"/>
                  </a:moveTo>
                  <a:cubicBezTo>
                    <a:pt x="173" y="160"/>
                    <a:pt x="173" y="160"/>
                    <a:pt x="173" y="160"/>
                  </a:cubicBezTo>
                  <a:cubicBezTo>
                    <a:pt x="173" y="160"/>
                    <a:pt x="172" y="161"/>
                    <a:pt x="171" y="161"/>
                  </a:cubicBezTo>
                  <a:cubicBezTo>
                    <a:pt x="171" y="160"/>
                    <a:pt x="171" y="159"/>
                    <a:pt x="171" y="159"/>
                  </a:cubicBezTo>
                  <a:cubicBezTo>
                    <a:pt x="171" y="159"/>
                    <a:pt x="171" y="159"/>
                    <a:pt x="172" y="159"/>
                  </a:cubicBezTo>
                  <a:cubicBezTo>
                    <a:pt x="172" y="158"/>
                    <a:pt x="173" y="158"/>
                    <a:pt x="174" y="158"/>
                  </a:cubicBezTo>
                  <a:cubicBezTo>
                    <a:pt x="174" y="159"/>
                    <a:pt x="174" y="159"/>
                    <a:pt x="174" y="160"/>
                  </a:cubicBezTo>
                  <a:close/>
                  <a:moveTo>
                    <a:pt x="168" y="160"/>
                  </a:moveTo>
                  <a:cubicBezTo>
                    <a:pt x="168" y="160"/>
                    <a:pt x="168" y="161"/>
                    <a:pt x="168" y="161"/>
                  </a:cubicBezTo>
                  <a:cubicBezTo>
                    <a:pt x="167" y="161"/>
                    <a:pt x="167" y="161"/>
                    <a:pt x="166" y="161"/>
                  </a:cubicBezTo>
                  <a:cubicBezTo>
                    <a:pt x="166" y="161"/>
                    <a:pt x="166" y="160"/>
                    <a:pt x="166" y="160"/>
                  </a:cubicBezTo>
                  <a:cubicBezTo>
                    <a:pt x="167" y="160"/>
                    <a:pt x="167" y="159"/>
                    <a:pt x="168" y="159"/>
                  </a:cubicBezTo>
                  <a:cubicBezTo>
                    <a:pt x="168" y="159"/>
                    <a:pt x="168" y="160"/>
                    <a:pt x="168" y="160"/>
                  </a:cubicBezTo>
                  <a:close/>
                  <a:moveTo>
                    <a:pt x="163" y="162"/>
                  </a:moveTo>
                  <a:cubicBezTo>
                    <a:pt x="162" y="162"/>
                    <a:pt x="161" y="162"/>
                    <a:pt x="160" y="162"/>
                  </a:cubicBezTo>
                  <a:cubicBezTo>
                    <a:pt x="160" y="162"/>
                    <a:pt x="160" y="161"/>
                    <a:pt x="160" y="161"/>
                  </a:cubicBezTo>
                  <a:cubicBezTo>
                    <a:pt x="161" y="161"/>
                    <a:pt x="162" y="161"/>
                    <a:pt x="163" y="160"/>
                  </a:cubicBezTo>
                  <a:cubicBezTo>
                    <a:pt x="163" y="161"/>
                    <a:pt x="163" y="161"/>
                    <a:pt x="163" y="162"/>
                  </a:cubicBezTo>
                  <a:close/>
                  <a:moveTo>
                    <a:pt x="157" y="163"/>
                  </a:moveTo>
                  <a:cubicBezTo>
                    <a:pt x="156" y="163"/>
                    <a:pt x="154" y="163"/>
                    <a:pt x="153" y="164"/>
                  </a:cubicBezTo>
                  <a:cubicBezTo>
                    <a:pt x="153" y="163"/>
                    <a:pt x="153" y="163"/>
                    <a:pt x="153" y="163"/>
                  </a:cubicBezTo>
                  <a:cubicBezTo>
                    <a:pt x="154" y="163"/>
                    <a:pt x="156" y="162"/>
                    <a:pt x="157" y="162"/>
                  </a:cubicBezTo>
                  <a:cubicBezTo>
                    <a:pt x="157" y="162"/>
                    <a:pt x="157" y="162"/>
                    <a:pt x="157" y="163"/>
                  </a:cubicBezTo>
                  <a:close/>
                  <a:moveTo>
                    <a:pt x="150" y="164"/>
                  </a:moveTo>
                  <a:cubicBezTo>
                    <a:pt x="146" y="165"/>
                    <a:pt x="143" y="166"/>
                    <a:pt x="140" y="167"/>
                  </a:cubicBezTo>
                  <a:cubicBezTo>
                    <a:pt x="143" y="166"/>
                    <a:pt x="146" y="165"/>
                    <a:pt x="150" y="164"/>
                  </a:cubicBezTo>
                  <a:cubicBezTo>
                    <a:pt x="150" y="164"/>
                    <a:pt x="150" y="164"/>
                    <a:pt x="150" y="164"/>
                  </a:cubicBezTo>
                  <a:close/>
                  <a:moveTo>
                    <a:pt x="93" y="192"/>
                  </a:moveTo>
                  <a:cubicBezTo>
                    <a:pt x="93" y="192"/>
                    <a:pt x="93" y="192"/>
                    <a:pt x="93" y="191"/>
                  </a:cubicBezTo>
                  <a:cubicBezTo>
                    <a:pt x="94" y="191"/>
                    <a:pt x="94" y="190"/>
                    <a:pt x="95" y="190"/>
                  </a:cubicBezTo>
                  <a:cubicBezTo>
                    <a:pt x="94" y="191"/>
                    <a:pt x="94" y="191"/>
                    <a:pt x="93" y="192"/>
                  </a:cubicBezTo>
                  <a:close/>
                  <a:moveTo>
                    <a:pt x="93" y="202"/>
                  </a:moveTo>
                  <a:cubicBezTo>
                    <a:pt x="95" y="200"/>
                    <a:pt x="97" y="198"/>
                    <a:pt x="98" y="197"/>
                  </a:cubicBezTo>
                  <a:cubicBezTo>
                    <a:pt x="102" y="193"/>
                    <a:pt x="106" y="190"/>
                    <a:pt x="110" y="187"/>
                  </a:cubicBezTo>
                  <a:cubicBezTo>
                    <a:pt x="114" y="184"/>
                    <a:pt x="117" y="182"/>
                    <a:pt x="120" y="179"/>
                  </a:cubicBezTo>
                  <a:cubicBezTo>
                    <a:pt x="121" y="178"/>
                    <a:pt x="123" y="177"/>
                    <a:pt x="124" y="176"/>
                  </a:cubicBezTo>
                  <a:cubicBezTo>
                    <a:pt x="125" y="176"/>
                    <a:pt x="126" y="175"/>
                    <a:pt x="126" y="175"/>
                  </a:cubicBezTo>
                  <a:cubicBezTo>
                    <a:pt x="127" y="175"/>
                    <a:pt x="127" y="175"/>
                    <a:pt x="127" y="174"/>
                  </a:cubicBezTo>
                  <a:cubicBezTo>
                    <a:pt x="121" y="181"/>
                    <a:pt x="114" y="186"/>
                    <a:pt x="107" y="192"/>
                  </a:cubicBezTo>
                  <a:cubicBezTo>
                    <a:pt x="104" y="195"/>
                    <a:pt x="101" y="198"/>
                    <a:pt x="98" y="201"/>
                  </a:cubicBezTo>
                  <a:cubicBezTo>
                    <a:pt x="96" y="202"/>
                    <a:pt x="94" y="204"/>
                    <a:pt x="92" y="206"/>
                  </a:cubicBezTo>
                  <a:cubicBezTo>
                    <a:pt x="93" y="204"/>
                    <a:pt x="93" y="203"/>
                    <a:pt x="93" y="202"/>
                  </a:cubicBezTo>
                  <a:close/>
                  <a:moveTo>
                    <a:pt x="96" y="237"/>
                  </a:moveTo>
                  <a:cubicBezTo>
                    <a:pt x="99" y="234"/>
                    <a:pt x="102" y="231"/>
                    <a:pt x="105" y="228"/>
                  </a:cubicBezTo>
                  <a:cubicBezTo>
                    <a:pt x="113" y="221"/>
                    <a:pt x="121" y="215"/>
                    <a:pt x="130" y="208"/>
                  </a:cubicBezTo>
                  <a:cubicBezTo>
                    <a:pt x="146" y="197"/>
                    <a:pt x="162" y="187"/>
                    <a:pt x="177" y="174"/>
                  </a:cubicBezTo>
                  <a:cubicBezTo>
                    <a:pt x="177" y="175"/>
                    <a:pt x="177" y="177"/>
                    <a:pt x="177" y="178"/>
                  </a:cubicBezTo>
                  <a:cubicBezTo>
                    <a:pt x="174" y="181"/>
                    <a:pt x="171" y="182"/>
                    <a:pt x="169" y="184"/>
                  </a:cubicBezTo>
                  <a:cubicBezTo>
                    <a:pt x="165" y="187"/>
                    <a:pt x="161" y="190"/>
                    <a:pt x="156" y="193"/>
                  </a:cubicBezTo>
                  <a:cubicBezTo>
                    <a:pt x="149" y="199"/>
                    <a:pt x="141" y="204"/>
                    <a:pt x="133" y="210"/>
                  </a:cubicBezTo>
                  <a:cubicBezTo>
                    <a:pt x="126" y="215"/>
                    <a:pt x="120" y="220"/>
                    <a:pt x="113" y="226"/>
                  </a:cubicBezTo>
                  <a:cubicBezTo>
                    <a:pt x="106" y="231"/>
                    <a:pt x="100" y="238"/>
                    <a:pt x="92" y="243"/>
                  </a:cubicBezTo>
                  <a:cubicBezTo>
                    <a:pt x="92" y="242"/>
                    <a:pt x="92" y="241"/>
                    <a:pt x="92" y="240"/>
                  </a:cubicBezTo>
                  <a:cubicBezTo>
                    <a:pt x="94" y="239"/>
                    <a:pt x="95" y="238"/>
                    <a:pt x="96" y="237"/>
                  </a:cubicBezTo>
                  <a:close/>
                  <a:moveTo>
                    <a:pt x="98" y="258"/>
                  </a:moveTo>
                  <a:cubicBezTo>
                    <a:pt x="102" y="255"/>
                    <a:pt x="106" y="252"/>
                    <a:pt x="110" y="249"/>
                  </a:cubicBezTo>
                  <a:cubicBezTo>
                    <a:pt x="118" y="244"/>
                    <a:pt x="125" y="238"/>
                    <a:pt x="133" y="233"/>
                  </a:cubicBezTo>
                  <a:cubicBezTo>
                    <a:pt x="147" y="224"/>
                    <a:pt x="163" y="213"/>
                    <a:pt x="174" y="202"/>
                  </a:cubicBezTo>
                  <a:cubicBezTo>
                    <a:pt x="162" y="214"/>
                    <a:pt x="147" y="224"/>
                    <a:pt x="133" y="235"/>
                  </a:cubicBezTo>
                  <a:cubicBezTo>
                    <a:pt x="126" y="240"/>
                    <a:pt x="119" y="246"/>
                    <a:pt x="112" y="251"/>
                  </a:cubicBezTo>
                  <a:cubicBezTo>
                    <a:pt x="106" y="256"/>
                    <a:pt x="99" y="260"/>
                    <a:pt x="93" y="266"/>
                  </a:cubicBezTo>
                  <a:cubicBezTo>
                    <a:pt x="93" y="265"/>
                    <a:pt x="93" y="264"/>
                    <a:pt x="93" y="262"/>
                  </a:cubicBezTo>
                  <a:cubicBezTo>
                    <a:pt x="95" y="261"/>
                    <a:pt x="97" y="260"/>
                    <a:pt x="98" y="258"/>
                  </a:cubicBezTo>
                  <a:close/>
                  <a:moveTo>
                    <a:pt x="111" y="260"/>
                  </a:moveTo>
                  <a:cubicBezTo>
                    <a:pt x="119" y="254"/>
                    <a:pt x="126" y="248"/>
                    <a:pt x="134" y="243"/>
                  </a:cubicBezTo>
                  <a:cubicBezTo>
                    <a:pt x="136" y="242"/>
                    <a:pt x="137" y="241"/>
                    <a:pt x="139" y="240"/>
                  </a:cubicBezTo>
                  <a:cubicBezTo>
                    <a:pt x="137" y="241"/>
                    <a:pt x="135" y="242"/>
                    <a:pt x="134" y="244"/>
                  </a:cubicBezTo>
                  <a:cubicBezTo>
                    <a:pt x="120" y="253"/>
                    <a:pt x="105" y="263"/>
                    <a:pt x="94" y="276"/>
                  </a:cubicBezTo>
                  <a:cubicBezTo>
                    <a:pt x="94" y="275"/>
                    <a:pt x="94" y="274"/>
                    <a:pt x="94" y="273"/>
                  </a:cubicBezTo>
                  <a:cubicBezTo>
                    <a:pt x="100" y="269"/>
                    <a:pt x="105" y="264"/>
                    <a:pt x="111" y="260"/>
                  </a:cubicBezTo>
                  <a:close/>
                  <a:moveTo>
                    <a:pt x="101" y="301"/>
                  </a:moveTo>
                  <a:cubicBezTo>
                    <a:pt x="104" y="298"/>
                    <a:pt x="107" y="296"/>
                    <a:pt x="110" y="294"/>
                  </a:cubicBezTo>
                  <a:cubicBezTo>
                    <a:pt x="110" y="294"/>
                    <a:pt x="110" y="294"/>
                    <a:pt x="110" y="294"/>
                  </a:cubicBezTo>
                  <a:cubicBezTo>
                    <a:pt x="106" y="297"/>
                    <a:pt x="102" y="301"/>
                    <a:pt x="98" y="304"/>
                  </a:cubicBezTo>
                  <a:cubicBezTo>
                    <a:pt x="98" y="304"/>
                    <a:pt x="97" y="304"/>
                    <a:pt x="97" y="303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100" y="302"/>
                    <a:pt x="101" y="301"/>
                  </a:cubicBezTo>
                  <a:close/>
                  <a:moveTo>
                    <a:pt x="115" y="294"/>
                  </a:moveTo>
                  <a:cubicBezTo>
                    <a:pt x="122" y="289"/>
                    <a:pt x="129" y="283"/>
                    <a:pt x="136" y="278"/>
                  </a:cubicBezTo>
                  <a:cubicBezTo>
                    <a:pt x="142" y="273"/>
                    <a:pt x="148" y="267"/>
                    <a:pt x="155" y="262"/>
                  </a:cubicBezTo>
                  <a:cubicBezTo>
                    <a:pt x="160" y="257"/>
                    <a:pt x="166" y="254"/>
                    <a:pt x="171" y="250"/>
                  </a:cubicBezTo>
                  <a:cubicBezTo>
                    <a:pt x="171" y="252"/>
                    <a:pt x="171" y="254"/>
                    <a:pt x="171" y="255"/>
                  </a:cubicBezTo>
                  <a:cubicBezTo>
                    <a:pt x="168" y="257"/>
                    <a:pt x="166" y="259"/>
                    <a:pt x="164" y="260"/>
                  </a:cubicBezTo>
                  <a:cubicBezTo>
                    <a:pt x="161" y="263"/>
                    <a:pt x="158" y="265"/>
                    <a:pt x="154" y="267"/>
                  </a:cubicBezTo>
                  <a:cubicBezTo>
                    <a:pt x="148" y="272"/>
                    <a:pt x="142" y="276"/>
                    <a:pt x="135" y="281"/>
                  </a:cubicBezTo>
                  <a:cubicBezTo>
                    <a:pt x="124" y="288"/>
                    <a:pt x="112" y="296"/>
                    <a:pt x="103" y="305"/>
                  </a:cubicBezTo>
                  <a:cubicBezTo>
                    <a:pt x="102" y="306"/>
                    <a:pt x="102" y="306"/>
                    <a:pt x="101" y="306"/>
                  </a:cubicBezTo>
                  <a:cubicBezTo>
                    <a:pt x="101" y="306"/>
                    <a:pt x="100" y="305"/>
                    <a:pt x="100" y="305"/>
                  </a:cubicBezTo>
                  <a:cubicBezTo>
                    <a:pt x="105" y="302"/>
                    <a:pt x="110" y="298"/>
                    <a:pt x="115" y="294"/>
                  </a:cubicBezTo>
                  <a:close/>
                  <a:moveTo>
                    <a:pt x="115" y="300"/>
                  </a:moveTo>
                  <a:cubicBezTo>
                    <a:pt x="121" y="297"/>
                    <a:pt x="127" y="293"/>
                    <a:pt x="133" y="290"/>
                  </a:cubicBezTo>
                  <a:cubicBezTo>
                    <a:pt x="139" y="286"/>
                    <a:pt x="145" y="282"/>
                    <a:pt x="151" y="278"/>
                  </a:cubicBezTo>
                  <a:cubicBezTo>
                    <a:pt x="157" y="274"/>
                    <a:pt x="162" y="270"/>
                    <a:pt x="168" y="265"/>
                  </a:cubicBezTo>
                  <a:cubicBezTo>
                    <a:pt x="169" y="264"/>
                    <a:pt x="171" y="263"/>
                    <a:pt x="168" y="266"/>
                  </a:cubicBezTo>
                  <a:cubicBezTo>
                    <a:pt x="167" y="267"/>
                    <a:pt x="166" y="268"/>
                    <a:pt x="165" y="269"/>
                  </a:cubicBezTo>
                  <a:cubicBezTo>
                    <a:pt x="162" y="271"/>
                    <a:pt x="159" y="273"/>
                    <a:pt x="157" y="275"/>
                  </a:cubicBezTo>
                  <a:cubicBezTo>
                    <a:pt x="151" y="279"/>
                    <a:pt x="145" y="283"/>
                    <a:pt x="139" y="287"/>
                  </a:cubicBezTo>
                  <a:cubicBezTo>
                    <a:pt x="133" y="291"/>
                    <a:pt x="127" y="295"/>
                    <a:pt x="121" y="299"/>
                  </a:cubicBezTo>
                  <a:cubicBezTo>
                    <a:pt x="117" y="302"/>
                    <a:pt x="111" y="305"/>
                    <a:pt x="107" y="308"/>
                  </a:cubicBezTo>
                  <a:cubicBezTo>
                    <a:pt x="107" y="308"/>
                    <a:pt x="107" y="308"/>
                    <a:pt x="107" y="309"/>
                  </a:cubicBezTo>
                  <a:cubicBezTo>
                    <a:pt x="106" y="308"/>
                    <a:pt x="105" y="308"/>
                    <a:pt x="104" y="307"/>
                  </a:cubicBezTo>
                  <a:cubicBezTo>
                    <a:pt x="107" y="306"/>
                    <a:pt x="111" y="302"/>
                    <a:pt x="115" y="300"/>
                  </a:cubicBezTo>
                  <a:close/>
                  <a:moveTo>
                    <a:pt x="141" y="290"/>
                  </a:moveTo>
                  <a:cubicBezTo>
                    <a:pt x="146" y="286"/>
                    <a:pt x="152" y="283"/>
                    <a:pt x="158" y="280"/>
                  </a:cubicBezTo>
                  <a:cubicBezTo>
                    <a:pt x="153" y="284"/>
                    <a:pt x="147" y="287"/>
                    <a:pt x="142" y="290"/>
                  </a:cubicBezTo>
                  <a:cubicBezTo>
                    <a:pt x="132" y="297"/>
                    <a:pt x="122" y="304"/>
                    <a:pt x="112" y="310"/>
                  </a:cubicBezTo>
                  <a:cubicBezTo>
                    <a:pt x="111" y="310"/>
                    <a:pt x="109" y="309"/>
                    <a:pt x="108" y="309"/>
                  </a:cubicBezTo>
                  <a:cubicBezTo>
                    <a:pt x="119" y="302"/>
                    <a:pt x="130" y="296"/>
                    <a:pt x="141" y="290"/>
                  </a:cubicBezTo>
                  <a:close/>
                  <a:moveTo>
                    <a:pt x="149" y="289"/>
                  </a:moveTo>
                  <a:cubicBezTo>
                    <a:pt x="154" y="286"/>
                    <a:pt x="158" y="283"/>
                    <a:pt x="163" y="280"/>
                  </a:cubicBezTo>
                  <a:cubicBezTo>
                    <a:pt x="160" y="282"/>
                    <a:pt x="157" y="284"/>
                    <a:pt x="154" y="286"/>
                  </a:cubicBezTo>
                  <a:cubicBezTo>
                    <a:pt x="143" y="293"/>
                    <a:pt x="131" y="301"/>
                    <a:pt x="120" y="310"/>
                  </a:cubicBezTo>
                  <a:cubicBezTo>
                    <a:pt x="120" y="311"/>
                    <a:pt x="120" y="311"/>
                    <a:pt x="120" y="311"/>
                  </a:cubicBezTo>
                  <a:cubicBezTo>
                    <a:pt x="119" y="311"/>
                    <a:pt x="119" y="312"/>
                    <a:pt x="118" y="312"/>
                  </a:cubicBezTo>
                  <a:cubicBezTo>
                    <a:pt x="117" y="312"/>
                    <a:pt x="115" y="311"/>
                    <a:pt x="113" y="311"/>
                  </a:cubicBezTo>
                  <a:cubicBezTo>
                    <a:pt x="125" y="303"/>
                    <a:pt x="137" y="296"/>
                    <a:pt x="149" y="289"/>
                  </a:cubicBezTo>
                  <a:close/>
                  <a:moveTo>
                    <a:pt x="122" y="311"/>
                  </a:moveTo>
                  <a:cubicBezTo>
                    <a:pt x="122" y="310"/>
                    <a:pt x="123" y="310"/>
                    <a:pt x="123" y="310"/>
                  </a:cubicBezTo>
                  <a:cubicBezTo>
                    <a:pt x="125" y="309"/>
                    <a:pt x="126" y="308"/>
                    <a:pt x="128" y="307"/>
                  </a:cubicBezTo>
                  <a:cubicBezTo>
                    <a:pt x="131" y="305"/>
                    <a:pt x="134" y="303"/>
                    <a:pt x="137" y="301"/>
                  </a:cubicBezTo>
                  <a:cubicBezTo>
                    <a:pt x="143" y="296"/>
                    <a:pt x="150" y="292"/>
                    <a:pt x="157" y="288"/>
                  </a:cubicBezTo>
                  <a:cubicBezTo>
                    <a:pt x="159" y="287"/>
                    <a:pt x="161" y="286"/>
                    <a:pt x="163" y="284"/>
                  </a:cubicBezTo>
                  <a:cubicBezTo>
                    <a:pt x="159" y="287"/>
                    <a:pt x="155" y="290"/>
                    <a:pt x="151" y="292"/>
                  </a:cubicBezTo>
                  <a:cubicBezTo>
                    <a:pt x="145" y="296"/>
                    <a:pt x="140" y="300"/>
                    <a:pt x="135" y="304"/>
                  </a:cubicBezTo>
                  <a:cubicBezTo>
                    <a:pt x="133" y="306"/>
                    <a:pt x="131" y="307"/>
                    <a:pt x="129" y="309"/>
                  </a:cubicBezTo>
                  <a:cubicBezTo>
                    <a:pt x="128" y="309"/>
                    <a:pt x="128" y="310"/>
                    <a:pt x="127" y="310"/>
                  </a:cubicBezTo>
                  <a:cubicBezTo>
                    <a:pt x="127" y="311"/>
                    <a:pt x="126" y="311"/>
                    <a:pt x="126" y="312"/>
                  </a:cubicBezTo>
                  <a:cubicBezTo>
                    <a:pt x="125" y="312"/>
                    <a:pt x="125" y="313"/>
                    <a:pt x="124" y="313"/>
                  </a:cubicBezTo>
                  <a:cubicBezTo>
                    <a:pt x="124" y="313"/>
                    <a:pt x="124" y="313"/>
                    <a:pt x="124" y="313"/>
                  </a:cubicBezTo>
                  <a:cubicBezTo>
                    <a:pt x="122" y="313"/>
                    <a:pt x="121" y="313"/>
                    <a:pt x="119" y="312"/>
                  </a:cubicBezTo>
                  <a:cubicBezTo>
                    <a:pt x="120" y="312"/>
                    <a:pt x="121" y="311"/>
                    <a:pt x="122" y="311"/>
                  </a:cubicBezTo>
                  <a:close/>
                  <a:moveTo>
                    <a:pt x="126" y="313"/>
                  </a:moveTo>
                  <a:cubicBezTo>
                    <a:pt x="126" y="313"/>
                    <a:pt x="126" y="313"/>
                    <a:pt x="126" y="313"/>
                  </a:cubicBezTo>
                  <a:cubicBezTo>
                    <a:pt x="128" y="311"/>
                    <a:pt x="130" y="310"/>
                    <a:pt x="131" y="309"/>
                  </a:cubicBezTo>
                  <a:cubicBezTo>
                    <a:pt x="137" y="304"/>
                    <a:pt x="143" y="300"/>
                    <a:pt x="149" y="297"/>
                  </a:cubicBezTo>
                  <a:cubicBezTo>
                    <a:pt x="154" y="294"/>
                    <a:pt x="159" y="291"/>
                    <a:pt x="164" y="288"/>
                  </a:cubicBezTo>
                  <a:cubicBezTo>
                    <a:pt x="164" y="288"/>
                    <a:pt x="163" y="289"/>
                    <a:pt x="162" y="289"/>
                  </a:cubicBezTo>
                  <a:cubicBezTo>
                    <a:pt x="160" y="291"/>
                    <a:pt x="157" y="293"/>
                    <a:pt x="154" y="294"/>
                  </a:cubicBezTo>
                  <a:cubicBezTo>
                    <a:pt x="149" y="298"/>
                    <a:pt x="144" y="301"/>
                    <a:pt x="139" y="305"/>
                  </a:cubicBezTo>
                  <a:cubicBezTo>
                    <a:pt x="135" y="308"/>
                    <a:pt x="132" y="311"/>
                    <a:pt x="128" y="314"/>
                  </a:cubicBezTo>
                  <a:cubicBezTo>
                    <a:pt x="128" y="314"/>
                    <a:pt x="128" y="314"/>
                    <a:pt x="128" y="314"/>
                  </a:cubicBezTo>
                  <a:cubicBezTo>
                    <a:pt x="127" y="314"/>
                    <a:pt x="126" y="314"/>
                    <a:pt x="125" y="314"/>
                  </a:cubicBezTo>
                  <a:cubicBezTo>
                    <a:pt x="125" y="313"/>
                    <a:pt x="125" y="313"/>
                    <a:pt x="126" y="313"/>
                  </a:cubicBezTo>
                  <a:close/>
                  <a:moveTo>
                    <a:pt x="130" y="313"/>
                  </a:moveTo>
                  <a:cubicBezTo>
                    <a:pt x="130" y="313"/>
                    <a:pt x="131" y="313"/>
                    <a:pt x="131" y="313"/>
                  </a:cubicBezTo>
                  <a:cubicBezTo>
                    <a:pt x="138" y="307"/>
                    <a:pt x="146" y="303"/>
                    <a:pt x="154" y="298"/>
                  </a:cubicBezTo>
                  <a:cubicBezTo>
                    <a:pt x="153" y="299"/>
                    <a:pt x="152" y="300"/>
                    <a:pt x="151" y="301"/>
                  </a:cubicBezTo>
                  <a:cubicBezTo>
                    <a:pt x="144" y="305"/>
                    <a:pt x="138" y="309"/>
                    <a:pt x="132" y="315"/>
                  </a:cubicBezTo>
                  <a:cubicBezTo>
                    <a:pt x="131" y="315"/>
                    <a:pt x="130" y="314"/>
                    <a:pt x="129" y="314"/>
                  </a:cubicBezTo>
                  <a:cubicBezTo>
                    <a:pt x="129" y="314"/>
                    <a:pt x="129" y="314"/>
                    <a:pt x="130" y="313"/>
                  </a:cubicBezTo>
                  <a:close/>
                  <a:moveTo>
                    <a:pt x="147" y="306"/>
                  </a:moveTo>
                  <a:cubicBezTo>
                    <a:pt x="153" y="302"/>
                    <a:pt x="158" y="298"/>
                    <a:pt x="164" y="295"/>
                  </a:cubicBezTo>
                  <a:cubicBezTo>
                    <a:pt x="165" y="295"/>
                    <a:pt x="165" y="294"/>
                    <a:pt x="166" y="294"/>
                  </a:cubicBezTo>
                  <a:cubicBezTo>
                    <a:pt x="165" y="294"/>
                    <a:pt x="165" y="295"/>
                    <a:pt x="165" y="295"/>
                  </a:cubicBezTo>
                  <a:cubicBezTo>
                    <a:pt x="163" y="296"/>
                    <a:pt x="162" y="298"/>
                    <a:pt x="160" y="299"/>
                  </a:cubicBezTo>
                  <a:cubicBezTo>
                    <a:pt x="157" y="301"/>
                    <a:pt x="155" y="302"/>
                    <a:pt x="152" y="304"/>
                  </a:cubicBezTo>
                  <a:cubicBezTo>
                    <a:pt x="147" y="307"/>
                    <a:pt x="142" y="311"/>
                    <a:pt x="137" y="315"/>
                  </a:cubicBezTo>
                  <a:cubicBezTo>
                    <a:pt x="136" y="315"/>
                    <a:pt x="135" y="315"/>
                    <a:pt x="133" y="315"/>
                  </a:cubicBezTo>
                  <a:cubicBezTo>
                    <a:pt x="138" y="312"/>
                    <a:pt x="142" y="309"/>
                    <a:pt x="147" y="306"/>
                  </a:cubicBezTo>
                  <a:close/>
                  <a:moveTo>
                    <a:pt x="153" y="306"/>
                  </a:moveTo>
                  <a:cubicBezTo>
                    <a:pt x="157" y="303"/>
                    <a:pt x="163" y="301"/>
                    <a:pt x="167" y="297"/>
                  </a:cubicBezTo>
                  <a:cubicBezTo>
                    <a:pt x="160" y="305"/>
                    <a:pt x="151" y="309"/>
                    <a:pt x="143" y="316"/>
                  </a:cubicBezTo>
                  <a:cubicBezTo>
                    <a:pt x="141" y="316"/>
                    <a:pt x="140" y="316"/>
                    <a:pt x="138" y="315"/>
                  </a:cubicBezTo>
                  <a:cubicBezTo>
                    <a:pt x="143" y="312"/>
                    <a:pt x="148" y="309"/>
                    <a:pt x="153" y="306"/>
                  </a:cubicBezTo>
                  <a:close/>
                  <a:moveTo>
                    <a:pt x="153" y="310"/>
                  </a:moveTo>
                  <a:cubicBezTo>
                    <a:pt x="156" y="308"/>
                    <a:pt x="160" y="306"/>
                    <a:pt x="164" y="304"/>
                  </a:cubicBezTo>
                  <a:cubicBezTo>
                    <a:pt x="164" y="303"/>
                    <a:pt x="165" y="303"/>
                    <a:pt x="165" y="303"/>
                  </a:cubicBezTo>
                  <a:cubicBezTo>
                    <a:pt x="164" y="304"/>
                    <a:pt x="164" y="304"/>
                    <a:pt x="163" y="304"/>
                  </a:cubicBezTo>
                  <a:cubicBezTo>
                    <a:pt x="161" y="306"/>
                    <a:pt x="159" y="307"/>
                    <a:pt x="157" y="309"/>
                  </a:cubicBezTo>
                  <a:cubicBezTo>
                    <a:pt x="154" y="311"/>
                    <a:pt x="151" y="313"/>
                    <a:pt x="149" y="316"/>
                  </a:cubicBezTo>
                  <a:cubicBezTo>
                    <a:pt x="149" y="316"/>
                    <a:pt x="149" y="316"/>
                    <a:pt x="149" y="316"/>
                  </a:cubicBezTo>
                  <a:cubicBezTo>
                    <a:pt x="147" y="316"/>
                    <a:pt x="146" y="316"/>
                    <a:pt x="145" y="316"/>
                  </a:cubicBezTo>
                  <a:cubicBezTo>
                    <a:pt x="148" y="314"/>
                    <a:pt x="150" y="312"/>
                    <a:pt x="153" y="310"/>
                  </a:cubicBezTo>
                  <a:close/>
                  <a:moveTo>
                    <a:pt x="155" y="313"/>
                  </a:moveTo>
                  <a:cubicBezTo>
                    <a:pt x="158" y="311"/>
                    <a:pt x="160" y="310"/>
                    <a:pt x="163" y="308"/>
                  </a:cubicBezTo>
                  <a:cubicBezTo>
                    <a:pt x="162" y="308"/>
                    <a:pt x="162" y="309"/>
                    <a:pt x="161" y="309"/>
                  </a:cubicBezTo>
                  <a:cubicBezTo>
                    <a:pt x="159" y="311"/>
                    <a:pt x="157" y="313"/>
                    <a:pt x="155" y="315"/>
                  </a:cubicBezTo>
                  <a:cubicBezTo>
                    <a:pt x="155" y="316"/>
                    <a:pt x="156" y="316"/>
                    <a:pt x="156" y="316"/>
                  </a:cubicBezTo>
                  <a:cubicBezTo>
                    <a:pt x="159" y="314"/>
                    <a:pt x="161" y="313"/>
                    <a:pt x="164" y="311"/>
                  </a:cubicBezTo>
                  <a:cubicBezTo>
                    <a:pt x="166" y="309"/>
                    <a:pt x="163" y="313"/>
                    <a:pt x="162" y="313"/>
                  </a:cubicBezTo>
                  <a:cubicBezTo>
                    <a:pt x="161" y="314"/>
                    <a:pt x="161" y="314"/>
                    <a:pt x="160" y="315"/>
                  </a:cubicBezTo>
                  <a:cubicBezTo>
                    <a:pt x="160" y="315"/>
                    <a:pt x="160" y="316"/>
                    <a:pt x="160" y="316"/>
                  </a:cubicBezTo>
                  <a:cubicBezTo>
                    <a:pt x="157" y="316"/>
                    <a:pt x="154" y="316"/>
                    <a:pt x="150" y="316"/>
                  </a:cubicBezTo>
                  <a:cubicBezTo>
                    <a:pt x="152" y="315"/>
                    <a:pt x="154" y="314"/>
                    <a:pt x="155" y="313"/>
                  </a:cubicBezTo>
                  <a:close/>
                  <a:moveTo>
                    <a:pt x="162" y="316"/>
                  </a:moveTo>
                  <a:cubicBezTo>
                    <a:pt x="162" y="316"/>
                    <a:pt x="164" y="315"/>
                    <a:pt x="165" y="315"/>
                  </a:cubicBezTo>
                  <a:cubicBezTo>
                    <a:pt x="165" y="315"/>
                    <a:pt x="165" y="315"/>
                    <a:pt x="165" y="315"/>
                  </a:cubicBezTo>
                  <a:cubicBezTo>
                    <a:pt x="165" y="315"/>
                    <a:pt x="165" y="315"/>
                    <a:pt x="165" y="316"/>
                  </a:cubicBezTo>
                  <a:cubicBezTo>
                    <a:pt x="164" y="316"/>
                    <a:pt x="164" y="316"/>
                    <a:pt x="163" y="316"/>
                  </a:cubicBezTo>
                  <a:cubicBezTo>
                    <a:pt x="163" y="316"/>
                    <a:pt x="162" y="316"/>
                    <a:pt x="162" y="316"/>
                  </a:cubicBezTo>
                  <a:cubicBezTo>
                    <a:pt x="162" y="316"/>
                    <a:pt x="162" y="316"/>
                    <a:pt x="162" y="316"/>
                  </a:cubicBezTo>
                  <a:close/>
                  <a:moveTo>
                    <a:pt x="168" y="315"/>
                  </a:moveTo>
                  <a:cubicBezTo>
                    <a:pt x="169" y="302"/>
                    <a:pt x="172" y="290"/>
                    <a:pt x="172" y="277"/>
                  </a:cubicBezTo>
                  <a:cubicBezTo>
                    <a:pt x="173" y="264"/>
                    <a:pt x="174" y="251"/>
                    <a:pt x="175" y="238"/>
                  </a:cubicBezTo>
                  <a:cubicBezTo>
                    <a:pt x="176" y="225"/>
                    <a:pt x="177" y="212"/>
                    <a:pt x="178" y="199"/>
                  </a:cubicBezTo>
                  <a:cubicBezTo>
                    <a:pt x="179" y="187"/>
                    <a:pt x="181" y="175"/>
                    <a:pt x="178" y="163"/>
                  </a:cubicBezTo>
                  <a:cubicBezTo>
                    <a:pt x="178" y="163"/>
                    <a:pt x="178" y="163"/>
                    <a:pt x="178" y="163"/>
                  </a:cubicBezTo>
                  <a:cubicBezTo>
                    <a:pt x="187" y="161"/>
                    <a:pt x="196" y="161"/>
                    <a:pt x="204" y="161"/>
                  </a:cubicBezTo>
                  <a:cubicBezTo>
                    <a:pt x="205" y="172"/>
                    <a:pt x="203" y="184"/>
                    <a:pt x="202" y="195"/>
                  </a:cubicBezTo>
                  <a:cubicBezTo>
                    <a:pt x="201" y="208"/>
                    <a:pt x="200" y="221"/>
                    <a:pt x="199" y="234"/>
                  </a:cubicBezTo>
                  <a:cubicBezTo>
                    <a:pt x="198" y="247"/>
                    <a:pt x="198" y="260"/>
                    <a:pt x="196" y="273"/>
                  </a:cubicBezTo>
                  <a:cubicBezTo>
                    <a:pt x="194" y="286"/>
                    <a:pt x="193" y="299"/>
                    <a:pt x="191" y="312"/>
                  </a:cubicBezTo>
                  <a:cubicBezTo>
                    <a:pt x="191" y="312"/>
                    <a:pt x="191" y="312"/>
                    <a:pt x="191" y="312"/>
                  </a:cubicBezTo>
                  <a:cubicBezTo>
                    <a:pt x="183" y="314"/>
                    <a:pt x="175" y="315"/>
                    <a:pt x="168" y="315"/>
                  </a:cubicBezTo>
                  <a:cubicBezTo>
                    <a:pt x="168" y="315"/>
                    <a:pt x="168" y="315"/>
                    <a:pt x="168" y="315"/>
                  </a:cubicBezTo>
                  <a:close/>
                  <a:moveTo>
                    <a:pt x="194" y="311"/>
                  </a:moveTo>
                  <a:cubicBezTo>
                    <a:pt x="195" y="311"/>
                    <a:pt x="195" y="311"/>
                    <a:pt x="196" y="311"/>
                  </a:cubicBezTo>
                  <a:cubicBezTo>
                    <a:pt x="195" y="311"/>
                    <a:pt x="194" y="312"/>
                    <a:pt x="194" y="312"/>
                  </a:cubicBezTo>
                  <a:cubicBezTo>
                    <a:pt x="194" y="312"/>
                    <a:pt x="194" y="311"/>
                    <a:pt x="194" y="311"/>
                  </a:cubicBezTo>
                  <a:close/>
                  <a:moveTo>
                    <a:pt x="250" y="293"/>
                  </a:moveTo>
                  <a:cubicBezTo>
                    <a:pt x="250" y="293"/>
                    <a:pt x="250" y="293"/>
                    <a:pt x="250" y="293"/>
                  </a:cubicBezTo>
                  <a:cubicBezTo>
                    <a:pt x="249" y="293"/>
                    <a:pt x="249" y="293"/>
                    <a:pt x="248" y="293"/>
                  </a:cubicBezTo>
                  <a:cubicBezTo>
                    <a:pt x="246" y="294"/>
                    <a:pt x="245" y="295"/>
                    <a:pt x="243" y="296"/>
                  </a:cubicBezTo>
                  <a:cubicBezTo>
                    <a:pt x="235" y="298"/>
                    <a:pt x="226" y="300"/>
                    <a:pt x="218" y="303"/>
                  </a:cubicBezTo>
                  <a:cubicBezTo>
                    <a:pt x="214" y="304"/>
                    <a:pt x="210" y="305"/>
                    <a:pt x="205" y="307"/>
                  </a:cubicBezTo>
                  <a:cubicBezTo>
                    <a:pt x="203" y="308"/>
                    <a:pt x="201" y="309"/>
                    <a:pt x="199" y="310"/>
                  </a:cubicBezTo>
                  <a:cubicBezTo>
                    <a:pt x="195" y="311"/>
                    <a:pt x="195" y="310"/>
                    <a:pt x="199" y="309"/>
                  </a:cubicBezTo>
                  <a:cubicBezTo>
                    <a:pt x="203" y="307"/>
                    <a:pt x="208" y="306"/>
                    <a:pt x="213" y="304"/>
                  </a:cubicBezTo>
                  <a:cubicBezTo>
                    <a:pt x="219" y="302"/>
                    <a:pt x="224" y="300"/>
                    <a:pt x="230" y="298"/>
                  </a:cubicBezTo>
                  <a:cubicBezTo>
                    <a:pt x="236" y="296"/>
                    <a:pt x="241" y="295"/>
                    <a:pt x="247" y="293"/>
                  </a:cubicBezTo>
                  <a:cubicBezTo>
                    <a:pt x="248" y="293"/>
                    <a:pt x="250" y="292"/>
                    <a:pt x="251" y="291"/>
                  </a:cubicBezTo>
                  <a:cubicBezTo>
                    <a:pt x="252" y="290"/>
                    <a:pt x="252" y="289"/>
                    <a:pt x="253" y="288"/>
                  </a:cubicBezTo>
                  <a:cubicBezTo>
                    <a:pt x="252" y="290"/>
                    <a:pt x="251" y="292"/>
                    <a:pt x="250" y="293"/>
                  </a:cubicBezTo>
                  <a:close/>
                  <a:moveTo>
                    <a:pt x="238" y="298"/>
                  </a:moveTo>
                  <a:cubicBezTo>
                    <a:pt x="226" y="303"/>
                    <a:pt x="212" y="308"/>
                    <a:pt x="199" y="311"/>
                  </a:cubicBezTo>
                  <a:cubicBezTo>
                    <a:pt x="200" y="310"/>
                    <a:pt x="201" y="310"/>
                    <a:pt x="202" y="309"/>
                  </a:cubicBezTo>
                  <a:cubicBezTo>
                    <a:pt x="207" y="307"/>
                    <a:pt x="212" y="306"/>
                    <a:pt x="217" y="304"/>
                  </a:cubicBezTo>
                  <a:cubicBezTo>
                    <a:pt x="224" y="301"/>
                    <a:pt x="231" y="300"/>
                    <a:pt x="238" y="298"/>
                  </a:cubicBezTo>
                  <a:close/>
                  <a:moveTo>
                    <a:pt x="254" y="286"/>
                  </a:moveTo>
                  <a:cubicBezTo>
                    <a:pt x="254" y="286"/>
                    <a:pt x="253" y="286"/>
                    <a:pt x="253" y="286"/>
                  </a:cubicBezTo>
                  <a:cubicBezTo>
                    <a:pt x="252" y="286"/>
                    <a:pt x="252" y="286"/>
                    <a:pt x="252" y="287"/>
                  </a:cubicBezTo>
                  <a:cubicBezTo>
                    <a:pt x="242" y="290"/>
                    <a:pt x="232" y="293"/>
                    <a:pt x="222" y="296"/>
                  </a:cubicBezTo>
                  <a:cubicBezTo>
                    <a:pt x="217" y="297"/>
                    <a:pt x="212" y="299"/>
                    <a:pt x="207" y="301"/>
                  </a:cubicBezTo>
                  <a:cubicBezTo>
                    <a:pt x="204" y="302"/>
                    <a:pt x="202" y="303"/>
                    <a:pt x="200" y="303"/>
                  </a:cubicBezTo>
                  <a:cubicBezTo>
                    <a:pt x="199" y="304"/>
                    <a:pt x="198" y="304"/>
                    <a:pt x="197" y="304"/>
                  </a:cubicBezTo>
                  <a:cubicBezTo>
                    <a:pt x="194" y="305"/>
                    <a:pt x="199" y="303"/>
                    <a:pt x="199" y="303"/>
                  </a:cubicBezTo>
                  <a:cubicBezTo>
                    <a:pt x="210" y="299"/>
                    <a:pt x="221" y="295"/>
                    <a:pt x="232" y="291"/>
                  </a:cubicBezTo>
                  <a:cubicBezTo>
                    <a:pt x="234" y="291"/>
                    <a:pt x="236" y="290"/>
                    <a:pt x="238" y="289"/>
                  </a:cubicBezTo>
                  <a:cubicBezTo>
                    <a:pt x="244" y="288"/>
                    <a:pt x="250" y="286"/>
                    <a:pt x="255" y="283"/>
                  </a:cubicBezTo>
                  <a:cubicBezTo>
                    <a:pt x="255" y="284"/>
                    <a:pt x="255" y="285"/>
                    <a:pt x="254" y="286"/>
                  </a:cubicBezTo>
                  <a:close/>
                  <a:moveTo>
                    <a:pt x="257" y="279"/>
                  </a:moveTo>
                  <a:cubicBezTo>
                    <a:pt x="257" y="280"/>
                    <a:pt x="256" y="281"/>
                    <a:pt x="256" y="281"/>
                  </a:cubicBezTo>
                  <a:cubicBezTo>
                    <a:pt x="250" y="284"/>
                    <a:pt x="244" y="286"/>
                    <a:pt x="237" y="289"/>
                  </a:cubicBezTo>
                  <a:cubicBezTo>
                    <a:pt x="232" y="290"/>
                    <a:pt x="226" y="291"/>
                    <a:pt x="221" y="293"/>
                  </a:cubicBezTo>
                  <a:cubicBezTo>
                    <a:pt x="216" y="294"/>
                    <a:pt x="210" y="296"/>
                    <a:pt x="206" y="297"/>
                  </a:cubicBezTo>
                  <a:cubicBezTo>
                    <a:pt x="203" y="298"/>
                    <a:pt x="200" y="299"/>
                    <a:pt x="197" y="300"/>
                  </a:cubicBezTo>
                  <a:cubicBezTo>
                    <a:pt x="193" y="302"/>
                    <a:pt x="199" y="299"/>
                    <a:pt x="200" y="299"/>
                  </a:cubicBezTo>
                  <a:cubicBezTo>
                    <a:pt x="211" y="294"/>
                    <a:pt x="223" y="291"/>
                    <a:pt x="234" y="287"/>
                  </a:cubicBezTo>
                  <a:cubicBezTo>
                    <a:pt x="239" y="285"/>
                    <a:pt x="244" y="283"/>
                    <a:pt x="249" y="280"/>
                  </a:cubicBezTo>
                  <a:cubicBezTo>
                    <a:pt x="252" y="279"/>
                    <a:pt x="256" y="278"/>
                    <a:pt x="258" y="275"/>
                  </a:cubicBezTo>
                  <a:cubicBezTo>
                    <a:pt x="258" y="277"/>
                    <a:pt x="258" y="278"/>
                    <a:pt x="257" y="279"/>
                  </a:cubicBezTo>
                  <a:close/>
                  <a:moveTo>
                    <a:pt x="259" y="274"/>
                  </a:moveTo>
                  <a:cubicBezTo>
                    <a:pt x="247" y="279"/>
                    <a:pt x="235" y="283"/>
                    <a:pt x="224" y="287"/>
                  </a:cubicBezTo>
                  <a:cubicBezTo>
                    <a:pt x="218" y="288"/>
                    <a:pt x="212" y="290"/>
                    <a:pt x="207" y="292"/>
                  </a:cubicBezTo>
                  <a:cubicBezTo>
                    <a:pt x="204" y="293"/>
                    <a:pt x="201" y="295"/>
                    <a:pt x="198" y="295"/>
                  </a:cubicBezTo>
                  <a:cubicBezTo>
                    <a:pt x="193" y="297"/>
                    <a:pt x="200" y="294"/>
                    <a:pt x="201" y="294"/>
                  </a:cubicBezTo>
                  <a:cubicBezTo>
                    <a:pt x="212" y="289"/>
                    <a:pt x="224" y="285"/>
                    <a:pt x="236" y="281"/>
                  </a:cubicBezTo>
                  <a:cubicBezTo>
                    <a:pt x="241" y="279"/>
                    <a:pt x="246" y="277"/>
                    <a:pt x="251" y="275"/>
                  </a:cubicBezTo>
                  <a:cubicBezTo>
                    <a:pt x="254" y="274"/>
                    <a:pt x="257" y="272"/>
                    <a:pt x="260" y="270"/>
                  </a:cubicBezTo>
                  <a:cubicBezTo>
                    <a:pt x="260" y="271"/>
                    <a:pt x="259" y="273"/>
                    <a:pt x="259" y="274"/>
                  </a:cubicBezTo>
                  <a:close/>
                  <a:moveTo>
                    <a:pt x="258" y="271"/>
                  </a:moveTo>
                  <a:cubicBezTo>
                    <a:pt x="258" y="271"/>
                    <a:pt x="259" y="271"/>
                    <a:pt x="259" y="270"/>
                  </a:cubicBezTo>
                  <a:cubicBezTo>
                    <a:pt x="259" y="271"/>
                    <a:pt x="258" y="271"/>
                    <a:pt x="258" y="271"/>
                  </a:cubicBezTo>
                  <a:close/>
                  <a:moveTo>
                    <a:pt x="263" y="257"/>
                  </a:moveTo>
                  <a:cubicBezTo>
                    <a:pt x="263" y="257"/>
                    <a:pt x="263" y="257"/>
                    <a:pt x="263" y="257"/>
                  </a:cubicBezTo>
                  <a:cubicBezTo>
                    <a:pt x="247" y="265"/>
                    <a:pt x="229" y="269"/>
                    <a:pt x="213" y="276"/>
                  </a:cubicBezTo>
                  <a:cubicBezTo>
                    <a:pt x="212" y="276"/>
                    <a:pt x="210" y="277"/>
                    <a:pt x="209" y="278"/>
                  </a:cubicBezTo>
                  <a:cubicBezTo>
                    <a:pt x="206" y="279"/>
                    <a:pt x="204" y="280"/>
                    <a:pt x="202" y="281"/>
                  </a:cubicBezTo>
                  <a:cubicBezTo>
                    <a:pt x="203" y="280"/>
                    <a:pt x="204" y="280"/>
                    <a:pt x="205" y="279"/>
                  </a:cubicBezTo>
                  <a:cubicBezTo>
                    <a:pt x="224" y="270"/>
                    <a:pt x="245" y="266"/>
                    <a:pt x="263" y="255"/>
                  </a:cubicBezTo>
                  <a:cubicBezTo>
                    <a:pt x="263" y="256"/>
                    <a:pt x="263" y="256"/>
                    <a:pt x="263" y="257"/>
                  </a:cubicBezTo>
                  <a:close/>
                  <a:moveTo>
                    <a:pt x="264" y="248"/>
                  </a:moveTo>
                  <a:cubicBezTo>
                    <a:pt x="259" y="249"/>
                    <a:pt x="254" y="252"/>
                    <a:pt x="248" y="254"/>
                  </a:cubicBezTo>
                  <a:cubicBezTo>
                    <a:pt x="242" y="256"/>
                    <a:pt x="236" y="258"/>
                    <a:pt x="231" y="260"/>
                  </a:cubicBezTo>
                  <a:cubicBezTo>
                    <a:pt x="224" y="262"/>
                    <a:pt x="217" y="265"/>
                    <a:pt x="210" y="267"/>
                  </a:cubicBezTo>
                  <a:cubicBezTo>
                    <a:pt x="208" y="268"/>
                    <a:pt x="207" y="269"/>
                    <a:pt x="205" y="269"/>
                  </a:cubicBezTo>
                  <a:cubicBezTo>
                    <a:pt x="206" y="269"/>
                    <a:pt x="207" y="268"/>
                    <a:pt x="208" y="268"/>
                  </a:cubicBezTo>
                  <a:cubicBezTo>
                    <a:pt x="217" y="263"/>
                    <a:pt x="227" y="259"/>
                    <a:pt x="236" y="256"/>
                  </a:cubicBezTo>
                  <a:cubicBezTo>
                    <a:pt x="246" y="252"/>
                    <a:pt x="255" y="247"/>
                    <a:pt x="264" y="244"/>
                  </a:cubicBezTo>
                  <a:cubicBezTo>
                    <a:pt x="264" y="245"/>
                    <a:pt x="264" y="246"/>
                    <a:pt x="264" y="248"/>
                  </a:cubicBezTo>
                  <a:close/>
                  <a:moveTo>
                    <a:pt x="264" y="243"/>
                  </a:moveTo>
                  <a:cubicBezTo>
                    <a:pt x="258" y="244"/>
                    <a:pt x="252" y="247"/>
                    <a:pt x="246" y="249"/>
                  </a:cubicBezTo>
                  <a:cubicBezTo>
                    <a:pt x="242" y="251"/>
                    <a:pt x="239" y="252"/>
                    <a:pt x="235" y="253"/>
                  </a:cubicBezTo>
                  <a:cubicBezTo>
                    <a:pt x="241" y="251"/>
                    <a:pt x="247" y="249"/>
                    <a:pt x="253" y="246"/>
                  </a:cubicBezTo>
                  <a:cubicBezTo>
                    <a:pt x="254" y="245"/>
                    <a:pt x="256" y="244"/>
                    <a:pt x="258" y="243"/>
                  </a:cubicBezTo>
                  <a:cubicBezTo>
                    <a:pt x="260" y="243"/>
                    <a:pt x="262" y="242"/>
                    <a:pt x="264" y="241"/>
                  </a:cubicBezTo>
                  <a:cubicBezTo>
                    <a:pt x="265" y="242"/>
                    <a:pt x="264" y="242"/>
                    <a:pt x="264" y="243"/>
                  </a:cubicBezTo>
                  <a:close/>
                  <a:moveTo>
                    <a:pt x="264" y="240"/>
                  </a:moveTo>
                  <a:cubicBezTo>
                    <a:pt x="263" y="240"/>
                    <a:pt x="261" y="241"/>
                    <a:pt x="260" y="242"/>
                  </a:cubicBezTo>
                  <a:cubicBezTo>
                    <a:pt x="253" y="243"/>
                    <a:pt x="245" y="246"/>
                    <a:pt x="238" y="248"/>
                  </a:cubicBezTo>
                  <a:cubicBezTo>
                    <a:pt x="232" y="250"/>
                    <a:pt x="225" y="252"/>
                    <a:pt x="219" y="255"/>
                  </a:cubicBezTo>
                  <a:cubicBezTo>
                    <a:pt x="215" y="256"/>
                    <a:pt x="211" y="258"/>
                    <a:pt x="207" y="260"/>
                  </a:cubicBezTo>
                  <a:cubicBezTo>
                    <a:pt x="211" y="258"/>
                    <a:pt x="215" y="256"/>
                    <a:pt x="219" y="254"/>
                  </a:cubicBezTo>
                  <a:cubicBezTo>
                    <a:pt x="227" y="250"/>
                    <a:pt x="235" y="248"/>
                    <a:pt x="243" y="245"/>
                  </a:cubicBezTo>
                  <a:cubicBezTo>
                    <a:pt x="248" y="243"/>
                    <a:pt x="253" y="240"/>
                    <a:pt x="258" y="238"/>
                  </a:cubicBezTo>
                  <a:cubicBezTo>
                    <a:pt x="260" y="237"/>
                    <a:pt x="262" y="236"/>
                    <a:pt x="264" y="235"/>
                  </a:cubicBezTo>
                  <a:cubicBezTo>
                    <a:pt x="264" y="237"/>
                    <a:pt x="264" y="238"/>
                    <a:pt x="264" y="240"/>
                  </a:cubicBezTo>
                  <a:close/>
                  <a:moveTo>
                    <a:pt x="259" y="236"/>
                  </a:moveTo>
                  <a:cubicBezTo>
                    <a:pt x="257" y="237"/>
                    <a:pt x="254" y="238"/>
                    <a:pt x="251" y="240"/>
                  </a:cubicBezTo>
                  <a:cubicBezTo>
                    <a:pt x="237" y="246"/>
                    <a:pt x="222" y="249"/>
                    <a:pt x="209" y="255"/>
                  </a:cubicBezTo>
                  <a:cubicBezTo>
                    <a:pt x="206" y="256"/>
                    <a:pt x="204" y="257"/>
                    <a:pt x="202" y="258"/>
                  </a:cubicBezTo>
                  <a:cubicBezTo>
                    <a:pt x="200" y="259"/>
                    <a:pt x="200" y="259"/>
                    <a:pt x="202" y="258"/>
                  </a:cubicBezTo>
                  <a:cubicBezTo>
                    <a:pt x="205" y="256"/>
                    <a:pt x="208" y="255"/>
                    <a:pt x="212" y="253"/>
                  </a:cubicBezTo>
                  <a:cubicBezTo>
                    <a:pt x="218" y="251"/>
                    <a:pt x="224" y="249"/>
                    <a:pt x="230" y="247"/>
                  </a:cubicBezTo>
                  <a:cubicBezTo>
                    <a:pt x="235" y="244"/>
                    <a:pt x="241" y="242"/>
                    <a:pt x="247" y="240"/>
                  </a:cubicBezTo>
                  <a:cubicBezTo>
                    <a:pt x="252" y="237"/>
                    <a:pt x="259" y="235"/>
                    <a:pt x="264" y="232"/>
                  </a:cubicBezTo>
                  <a:cubicBezTo>
                    <a:pt x="264" y="232"/>
                    <a:pt x="264" y="233"/>
                    <a:pt x="264" y="234"/>
                  </a:cubicBezTo>
                  <a:cubicBezTo>
                    <a:pt x="263" y="235"/>
                    <a:pt x="261" y="235"/>
                    <a:pt x="259" y="236"/>
                  </a:cubicBezTo>
                  <a:close/>
                  <a:moveTo>
                    <a:pt x="258" y="167"/>
                  </a:moveTo>
                  <a:cubicBezTo>
                    <a:pt x="246" y="161"/>
                    <a:pt x="233" y="159"/>
                    <a:pt x="220" y="156"/>
                  </a:cubicBezTo>
                  <a:cubicBezTo>
                    <a:pt x="205" y="152"/>
                    <a:pt x="189" y="153"/>
                    <a:pt x="174" y="155"/>
                  </a:cubicBezTo>
                  <a:cubicBezTo>
                    <a:pt x="162" y="157"/>
                    <a:pt x="150" y="160"/>
                    <a:pt x="138" y="164"/>
                  </a:cubicBezTo>
                  <a:cubicBezTo>
                    <a:pt x="138" y="163"/>
                    <a:pt x="137" y="162"/>
                    <a:pt x="136" y="161"/>
                  </a:cubicBezTo>
                  <a:cubicBezTo>
                    <a:pt x="134" y="161"/>
                    <a:pt x="132" y="162"/>
                    <a:pt x="131" y="163"/>
                  </a:cubicBezTo>
                  <a:cubicBezTo>
                    <a:pt x="131" y="164"/>
                    <a:pt x="130" y="166"/>
                    <a:pt x="130" y="167"/>
                  </a:cubicBezTo>
                  <a:cubicBezTo>
                    <a:pt x="117" y="172"/>
                    <a:pt x="105" y="179"/>
                    <a:pt x="94" y="187"/>
                  </a:cubicBezTo>
                  <a:cubicBezTo>
                    <a:pt x="95" y="169"/>
                    <a:pt x="102" y="151"/>
                    <a:pt x="109" y="135"/>
                  </a:cubicBezTo>
                  <a:cubicBezTo>
                    <a:pt x="113" y="127"/>
                    <a:pt x="117" y="120"/>
                    <a:pt x="123" y="115"/>
                  </a:cubicBezTo>
                  <a:cubicBezTo>
                    <a:pt x="129" y="108"/>
                    <a:pt x="138" y="104"/>
                    <a:pt x="146" y="100"/>
                  </a:cubicBezTo>
                  <a:cubicBezTo>
                    <a:pt x="152" y="97"/>
                    <a:pt x="158" y="95"/>
                    <a:pt x="165" y="93"/>
                  </a:cubicBezTo>
                  <a:cubicBezTo>
                    <a:pt x="164" y="101"/>
                    <a:pt x="160" y="119"/>
                    <a:pt x="169" y="117"/>
                  </a:cubicBezTo>
                  <a:cubicBezTo>
                    <a:pt x="172" y="116"/>
                    <a:pt x="174" y="112"/>
                    <a:pt x="174" y="108"/>
                  </a:cubicBezTo>
                  <a:cubicBezTo>
                    <a:pt x="176" y="114"/>
                    <a:pt x="180" y="118"/>
                    <a:pt x="185" y="115"/>
                  </a:cubicBezTo>
                  <a:cubicBezTo>
                    <a:pt x="191" y="113"/>
                    <a:pt x="190" y="106"/>
                    <a:pt x="187" y="102"/>
                  </a:cubicBezTo>
                  <a:cubicBezTo>
                    <a:pt x="183" y="98"/>
                    <a:pt x="179" y="94"/>
                    <a:pt x="174" y="91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5" y="90"/>
                    <a:pt x="194" y="92"/>
                    <a:pt x="203" y="95"/>
                  </a:cubicBezTo>
                  <a:cubicBezTo>
                    <a:pt x="212" y="98"/>
                    <a:pt x="220" y="101"/>
                    <a:pt x="228" y="105"/>
                  </a:cubicBezTo>
                  <a:cubicBezTo>
                    <a:pt x="233" y="109"/>
                    <a:pt x="238" y="113"/>
                    <a:pt x="243" y="117"/>
                  </a:cubicBezTo>
                  <a:cubicBezTo>
                    <a:pt x="244" y="119"/>
                    <a:pt x="245" y="120"/>
                    <a:pt x="246" y="122"/>
                  </a:cubicBezTo>
                  <a:cubicBezTo>
                    <a:pt x="247" y="122"/>
                    <a:pt x="247" y="123"/>
                    <a:pt x="247" y="123"/>
                  </a:cubicBezTo>
                  <a:cubicBezTo>
                    <a:pt x="254" y="137"/>
                    <a:pt x="257" y="152"/>
                    <a:pt x="258" y="167"/>
                  </a:cubicBezTo>
                  <a:close/>
                  <a:moveTo>
                    <a:pt x="98" y="158"/>
                  </a:moveTo>
                  <a:cubicBezTo>
                    <a:pt x="100" y="149"/>
                    <a:pt x="103" y="141"/>
                    <a:pt x="107" y="133"/>
                  </a:cubicBezTo>
                  <a:cubicBezTo>
                    <a:pt x="103" y="141"/>
                    <a:pt x="100" y="150"/>
                    <a:pt x="98" y="158"/>
                  </a:cubicBezTo>
                  <a:close/>
                  <a:moveTo>
                    <a:pt x="241" y="111"/>
                  </a:moveTo>
                  <a:cubicBezTo>
                    <a:pt x="238" y="108"/>
                    <a:pt x="234" y="105"/>
                    <a:pt x="230" y="103"/>
                  </a:cubicBezTo>
                  <a:cubicBezTo>
                    <a:pt x="217" y="93"/>
                    <a:pt x="202" y="85"/>
                    <a:pt x="185" y="84"/>
                  </a:cubicBezTo>
                  <a:cubicBezTo>
                    <a:pt x="182" y="84"/>
                    <a:pt x="179" y="84"/>
                    <a:pt x="175" y="85"/>
                  </a:cubicBezTo>
                  <a:cubicBezTo>
                    <a:pt x="175" y="83"/>
                    <a:pt x="173" y="82"/>
                    <a:pt x="171" y="82"/>
                  </a:cubicBezTo>
                  <a:cubicBezTo>
                    <a:pt x="169" y="82"/>
                    <a:pt x="166" y="83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47" y="91"/>
                    <a:pt x="130" y="101"/>
                    <a:pt x="118" y="113"/>
                  </a:cubicBezTo>
                  <a:cubicBezTo>
                    <a:pt x="100" y="131"/>
                    <a:pt x="93" y="157"/>
                    <a:pt x="91" y="182"/>
                  </a:cubicBezTo>
                  <a:cubicBezTo>
                    <a:pt x="88" y="213"/>
                    <a:pt x="89" y="245"/>
                    <a:pt x="91" y="276"/>
                  </a:cubicBezTo>
                  <a:cubicBezTo>
                    <a:pt x="92" y="285"/>
                    <a:pt x="93" y="293"/>
                    <a:pt x="93" y="301"/>
                  </a:cubicBezTo>
                  <a:cubicBezTo>
                    <a:pt x="86" y="296"/>
                    <a:pt x="80" y="289"/>
                    <a:pt x="77" y="281"/>
                  </a:cubicBezTo>
                  <a:cubicBezTo>
                    <a:pt x="72" y="270"/>
                    <a:pt x="74" y="258"/>
                    <a:pt x="76" y="246"/>
                  </a:cubicBezTo>
                  <a:cubicBezTo>
                    <a:pt x="78" y="231"/>
                    <a:pt x="77" y="216"/>
                    <a:pt x="78" y="201"/>
                  </a:cubicBezTo>
                  <a:cubicBezTo>
                    <a:pt x="78" y="194"/>
                    <a:pt x="80" y="186"/>
                    <a:pt x="80" y="179"/>
                  </a:cubicBezTo>
                  <a:cubicBezTo>
                    <a:pt x="81" y="172"/>
                    <a:pt x="80" y="165"/>
                    <a:pt x="79" y="158"/>
                  </a:cubicBezTo>
                  <a:cubicBezTo>
                    <a:pt x="77" y="143"/>
                    <a:pt x="73" y="129"/>
                    <a:pt x="75" y="114"/>
                  </a:cubicBezTo>
                  <a:cubicBezTo>
                    <a:pt x="78" y="100"/>
                    <a:pt x="86" y="88"/>
                    <a:pt x="97" y="79"/>
                  </a:cubicBezTo>
                  <a:cubicBezTo>
                    <a:pt x="108" y="70"/>
                    <a:pt x="121" y="64"/>
                    <a:pt x="135" y="62"/>
                  </a:cubicBezTo>
                  <a:cubicBezTo>
                    <a:pt x="143" y="61"/>
                    <a:pt x="151" y="61"/>
                    <a:pt x="160" y="60"/>
                  </a:cubicBezTo>
                  <a:cubicBezTo>
                    <a:pt x="167" y="59"/>
                    <a:pt x="174" y="57"/>
                    <a:pt x="181" y="56"/>
                  </a:cubicBezTo>
                  <a:cubicBezTo>
                    <a:pt x="182" y="56"/>
                    <a:pt x="182" y="56"/>
                    <a:pt x="182" y="56"/>
                  </a:cubicBezTo>
                  <a:cubicBezTo>
                    <a:pt x="184" y="57"/>
                    <a:pt x="187" y="58"/>
                    <a:pt x="189" y="60"/>
                  </a:cubicBezTo>
                  <a:cubicBezTo>
                    <a:pt x="210" y="72"/>
                    <a:pt x="229" y="90"/>
                    <a:pt x="241" y="111"/>
                  </a:cubicBezTo>
                  <a:close/>
                  <a:moveTo>
                    <a:pt x="42" y="229"/>
                  </a:moveTo>
                  <a:cubicBezTo>
                    <a:pt x="40" y="243"/>
                    <a:pt x="39" y="257"/>
                    <a:pt x="39" y="272"/>
                  </a:cubicBezTo>
                  <a:cubicBezTo>
                    <a:pt x="39" y="272"/>
                    <a:pt x="39" y="272"/>
                    <a:pt x="39" y="272"/>
                  </a:cubicBezTo>
                  <a:cubicBezTo>
                    <a:pt x="39" y="275"/>
                    <a:pt x="40" y="278"/>
                    <a:pt x="41" y="280"/>
                  </a:cubicBezTo>
                  <a:cubicBezTo>
                    <a:pt x="34" y="277"/>
                    <a:pt x="25" y="275"/>
                    <a:pt x="29" y="266"/>
                  </a:cubicBezTo>
                  <a:cubicBezTo>
                    <a:pt x="29" y="266"/>
                    <a:pt x="29" y="266"/>
                    <a:pt x="29" y="266"/>
                  </a:cubicBezTo>
                  <a:cubicBezTo>
                    <a:pt x="34" y="262"/>
                    <a:pt x="36" y="256"/>
                    <a:pt x="37" y="250"/>
                  </a:cubicBezTo>
                  <a:cubicBezTo>
                    <a:pt x="37" y="243"/>
                    <a:pt x="35" y="237"/>
                    <a:pt x="35" y="231"/>
                  </a:cubicBezTo>
                  <a:cubicBezTo>
                    <a:pt x="34" y="222"/>
                    <a:pt x="37" y="213"/>
                    <a:pt x="38" y="204"/>
                  </a:cubicBezTo>
                  <a:cubicBezTo>
                    <a:pt x="40" y="189"/>
                    <a:pt x="40" y="174"/>
                    <a:pt x="43" y="160"/>
                  </a:cubicBezTo>
                  <a:cubicBezTo>
                    <a:pt x="44" y="169"/>
                    <a:pt x="45" y="178"/>
                    <a:pt x="45" y="187"/>
                  </a:cubicBezTo>
                  <a:cubicBezTo>
                    <a:pt x="45" y="188"/>
                    <a:pt x="45" y="189"/>
                    <a:pt x="45" y="190"/>
                  </a:cubicBezTo>
                  <a:cubicBezTo>
                    <a:pt x="45" y="190"/>
                    <a:pt x="45" y="190"/>
                    <a:pt x="45" y="190"/>
                  </a:cubicBezTo>
                  <a:cubicBezTo>
                    <a:pt x="45" y="203"/>
                    <a:pt x="43" y="216"/>
                    <a:pt x="42" y="229"/>
                  </a:cubicBezTo>
                  <a:close/>
                  <a:moveTo>
                    <a:pt x="16" y="266"/>
                  </a:moveTo>
                  <a:cubicBezTo>
                    <a:pt x="20" y="265"/>
                    <a:pt x="23" y="262"/>
                    <a:pt x="27" y="259"/>
                  </a:cubicBezTo>
                  <a:cubicBezTo>
                    <a:pt x="28" y="258"/>
                    <a:pt x="33" y="252"/>
                    <a:pt x="31" y="256"/>
                  </a:cubicBezTo>
                  <a:cubicBezTo>
                    <a:pt x="29" y="259"/>
                    <a:pt x="25" y="262"/>
                    <a:pt x="23" y="264"/>
                  </a:cubicBezTo>
                  <a:cubicBezTo>
                    <a:pt x="22" y="265"/>
                    <a:pt x="23" y="265"/>
                    <a:pt x="23" y="265"/>
                  </a:cubicBezTo>
                  <a:cubicBezTo>
                    <a:pt x="26" y="265"/>
                    <a:pt x="28" y="262"/>
                    <a:pt x="31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29" y="263"/>
                    <a:pt x="26" y="266"/>
                    <a:pt x="20" y="266"/>
                  </a:cubicBezTo>
                  <a:cubicBezTo>
                    <a:pt x="19" y="267"/>
                    <a:pt x="17" y="266"/>
                    <a:pt x="16" y="266"/>
                  </a:cubicBezTo>
                  <a:close/>
                  <a:moveTo>
                    <a:pt x="9" y="186"/>
                  </a:moveTo>
                  <a:cubicBezTo>
                    <a:pt x="9" y="186"/>
                    <a:pt x="9" y="186"/>
                    <a:pt x="9" y="186"/>
                  </a:cubicBezTo>
                  <a:cubicBezTo>
                    <a:pt x="14" y="183"/>
                    <a:pt x="20" y="182"/>
                    <a:pt x="25" y="180"/>
                  </a:cubicBezTo>
                  <a:cubicBezTo>
                    <a:pt x="27" y="179"/>
                    <a:pt x="29" y="178"/>
                    <a:pt x="31" y="177"/>
                  </a:cubicBezTo>
                  <a:cubicBezTo>
                    <a:pt x="33" y="176"/>
                    <a:pt x="35" y="175"/>
                    <a:pt x="36" y="175"/>
                  </a:cubicBezTo>
                  <a:cubicBezTo>
                    <a:pt x="35" y="175"/>
                    <a:pt x="34" y="176"/>
                    <a:pt x="33" y="177"/>
                  </a:cubicBezTo>
                  <a:cubicBezTo>
                    <a:pt x="25" y="182"/>
                    <a:pt x="16" y="184"/>
                    <a:pt x="9" y="190"/>
                  </a:cubicBezTo>
                  <a:cubicBezTo>
                    <a:pt x="9" y="188"/>
                    <a:pt x="9" y="187"/>
                    <a:pt x="9" y="186"/>
                  </a:cubicBezTo>
                  <a:close/>
                  <a:moveTo>
                    <a:pt x="46" y="69"/>
                  </a:moveTo>
                  <a:cubicBezTo>
                    <a:pt x="51" y="66"/>
                    <a:pt x="57" y="63"/>
                    <a:pt x="63" y="60"/>
                  </a:cubicBezTo>
                  <a:cubicBezTo>
                    <a:pt x="66" y="58"/>
                    <a:pt x="69" y="57"/>
                    <a:pt x="72" y="55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62" y="61"/>
                    <a:pt x="52" y="67"/>
                    <a:pt x="42" y="74"/>
                  </a:cubicBezTo>
                  <a:cubicBezTo>
                    <a:pt x="44" y="72"/>
                    <a:pt x="45" y="71"/>
                    <a:pt x="46" y="69"/>
                  </a:cubicBezTo>
                  <a:close/>
                  <a:moveTo>
                    <a:pt x="84" y="51"/>
                  </a:moveTo>
                  <a:cubicBezTo>
                    <a:pt x="83" y="52"/>
                    <a:pt x="82" y="52"/>
                    <a:pt x="81" y="53"/>
                  </a:cubicBezTo>
                  <a:cubicBezTo>
                    <a:pt x="77" y="55"/>
                    <a:pt x="72" y="57"/>
                    <a:pt x="68" y="60"/>
                  </a:cubicBezTo>
                  <a:cubicBezTo>
                    <a:pt x="60" y="64"/>
                    <a:pt x="52" y="68"/>
                    <a:pt x="45" y="73"/>
                  </a:cubicBezTo>
                  <a:cubicBezTo>
                    <a:pt x="45" y="73"/>
                    <a:pt x="46" y="72"/>
                    <a:pt x="46" y="72"/>
                  </a:cubicBezTo>
                  <a:cubicBezTo>
                    <a:pt x="50" y="69"/>
                    <a:pt x="54" y="67"/>
                    <a:pt x="58" y="64"/>
                  </a:cubicBezTo>
                  <a:cubicBezTo>
                    <a:pt x="65" y="60"/>
                    <a:pt x="72" y="56"/>
                    <a:pt x="79" y="52"/>
                  </a:cubicBezTo>
                  <a:cubicBezTo>
                    <a:pt x="81" y="52"/>
                    <a:pt x="82" y="51"/>
                    <a:pt x="84" y="51"/>
                  </a:cubicBezTo>
                  <a:close/>
                  <a:moveTo>
                    <a:pt x="41" y="76"/>
                  </a:moveTo>
                  <a:cubicBezTo>
                    <a:pt x="41" y="76"/>
                    <a:pt x="41" y="76"/>
                    <a:pt x="41" y="76"/>
                  </a:cubicBezTo>
                  <a:cubicBezTo>
                    <a:pt x="49" y="71"/>
                    <a:pt x="56" y="67"/>
                    <a:pt x="64" y="63"/>
                  </a:cubicBezTo>
                  <a:cubicBezTo>
                    <a:pt x="68" y="60"/>
                    <a:pt x="72" y="58"/>
                    <a:pt x="77" y="56"/>
                  </a:cubicBezTo>
                  <a:cubicBezTo>
                    <a:pt x="79" y="55"/>
                    <a:pt x="81" y="54"/>
                    <a:pt x="83" y="52"/>
                  </a:cubicBezTo>
                  <a:cubicBezTo>
                    <a:pt x="84" y="52"/>
                    <a:pt x="85" y="51"/>
                    <a:pt x="85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6" y="51"/>
                    <a:pt x="85" y="51"/>
                    <a:pt x="85" y="51"/>
                  </a:cubicBezTo>
                  <a:cubicBezTo>
                    <a:pt x="77" y="57"/>
                    <a:pt x="68" y="61"/>
                    <a:pt x="60" y="65"/>
                  </a:cubicBezTo>
                  <a:cubicBezTo>
                    <a:pt x="53" y="70"/>
                    <a:pt x="46" y="75"/>
                    <a:pt x="39" y="80"/>
                  </a:cubicBezTo>
                  <a:cubicBezTo>
                    <a:pt x="39" y="79"/>
                    <a:pt x="40" y="78"/>
                    <a:pt x="41" y="76"/>
                  </a:cubicBezTo>
                  <a:close/>
                  <a:moveTo>
                    <a:pt x="38" y="82"/>
                  </a:moveTo>
                  <a:cubicBezTo>
                    <a:pt x="41" y="80"/>
                    <a:pt x="45" y="78"/>
                    <a:pt x="49" y="76"/>
                  </a:cubicBezTo>
                  <a:cubicBezTo>
                    <a:pt x="54" y="73"/>
                    <a:pt x="59" y="71"/>
                    <a:pt x="64" y="68"/>
                  </a:cubicBezTo>
                  <a:cubicBezTo>
                    <a:pt x="66" y="67"/>
                    <a:pt x="69" y="65"/>
                    <a:pt x="71" y="64"/>
                  </a:cubicBezTo>
                  <a:cubicBezTo>
                    <a:pt x="69" y="66"/>
                    <a:pt x="67" y="68"/>
                    <a:pt x="65" y="69"/>
                  </a:cubicBezTo>
                  <a:cubicBezTo>
                    <a:pt x="56" y="75"/>
                    <a:pt x="46" y="80"/>
                    <a:pt x="37" y="84"/>
                  </a:cubicBezTo>
                  <a:cubicBezTo>
                    <a:pt x="37" y="83"/>
                    <a:pt x="37" y="83"/>
                    <a:pt x="38" y="82"/>
                  </a:cubicBezTo>
                  <a:close/>
                  <a:moveTo>
                    <a:pt x="106" y="11"/>
                  </a:moveTo>
                  <a:cubicBezTo>
                    <a:pt x="107" y="11"/>
                    <a:pt x="108" y="11"/>
                    <a:pt x="109" y="10"/>
                  </a:cubicBezTo>
                  <a:cubicBezTo>
                    <a:pt x="110" y="10"/>
                    <a:pt x="111" y="9"/>
                    <a:pt x="112" y="9"/>
                  </a:cubicBezTo>
                  <a:cubicBezTo>
                    <a:pt x="112" y="9"/>
                    <a:pt x="116" y="6"/>
                    <a:pt x="114" y="8"/>
                  </a:cubicBezTo>
                  <a:cubicBezTo>
                    <a:pt x="111" y="10"/>
                    <a:pt x="108" y="11"/>
                    <a:pt x="105" y="12"/>
                  </a:cubicBezTo>
                  <a:cubicBezTo>
                    <a:pt x="105" y="12"/>
                    <a:pt x="106" y="11"/>
                    <a:pt x="106" y="11"/>
                  </a:cubicBezTo>
                  <a:close/>
                  <a:moveTo>
                    <a:pt x="117" y="9"/>
                  </a:moveTo>
                  <a:cubicBezTo>
                    <a:pt x="117" y="9"/>
                    <a:pt x="117" y="9"/>
                    <a:pt x="117" y="9"/>
                  </a:cubicBezTo>
                  <a:cubicBezTo>
                    <a:pt x="115" y="10"/>
                    <a:pt x="113" y="10"/>
                    <a:pt x="110" y="11"/>
                  </a:cubicBezTo>
                  <a:cubicBezTo>
                    <a:pt x="109" y="12"/>
                    <a:pt x="107" y="13"/>
                    <a:pt x="106" y="13"/>
                  </a:cubicBezTo>
                  <a:cubicBezTo>
                    <a:pt x="106" y="13"/>
                    <a:pt x="105" y="13"/>
                    <a:pt x="104" y="14"/>
                  </a:cubicBezTo>
                  <a:cubicBezTo>
                    <a:pt x="104" y="14"/>
                    <a:pt x="104" y="13"/>
                    <a:pt x="104" y="13"/>
                  </a:cubicBezTo>
                  <a:cubicBezTo>
                    <a:pt x="108" y="12"/>
                    <a:pt x="112" y="10"/>
                    <a:pt x="115" y="8"/>
                  </a:cubicBezTo>
                  <a:cubicBezTo>
                    <a:pt x="116" y="8"/>
                    <a:pt x="117" y="8"/>
                    <a:pt x="117" y="9"/>
                  </a:cubicBezTo>
                  <a:close/>
                  <a:moveTo>
                    <a:pt x="104" y="14"/>
                  </a:moveTo>
                  <a:cubicBezTo>
                    <a:pt x="105" y="14"/>
                    <a:pt x="107" y="13"/>
                    <a:pt x="109" y="13"/>
                  </a:cubicBezTo>
                  <a:cubicBezTo>
                    <a:pt x="110" y="12"/>
                    <a:pt x="112" y="12"/>
                    <a:pt x="113" y="11"/>
                  </a:cubicBezTo>
                  <a:cubicBezTo>
                    <a:pt x="115" y="10"/>
                    <a:pt x="117" y="9"/>
                    <a:pt x="114" y="11"/>
                  </a:cubicBezTo>
                  <a:cubicBezTo>
                    <a:pt x="110" y="13"/>
                    <a:pt x="106" y="14"/>
                    <a:pt x="103" y="16"/>
                  </a:cubicBezTo>
                  <a:cubicBezTo>
                    <a:pt x="103" y="15"/>
                    <a:pt x="103" y="15"/>
                    <a:pt x="104" y="14"/>
                  </a:cubicBezTo>
                  <a:close/>
                  <a:moveTo>
                    <a:pt x="101" y="19"/>
                  </a:moveTo>
                  <a:cubicBezTo>
                    <a:pt x="104" y="18"/>
                    <a:pt x="106" y="17"/>
                    <a:pt x="108" y="16"/>
                  </a:cubicBezTo>
                  <a:cubicBezTo>
                    <a:pt x="107" y="17"/>
                    <a:pt x="106" y="18"/>
                    <a:pt x="106" y="19"/>
                  </a:cubicBezTo>
                  <a:cubicBezTo>
                    <a:pt x="104" y="19"/>
                    <a:pt x="102" y="20"/>
                    <a:pt x="100" y="21"/>
                  </a:cubicBezTo>
                  <a:cubicBezTo>
                    <a:pt x="101" y="20"/>
                    <a:pt x="101" y="19"/>
                    <a:pt x="101" y="19"/>
                  </a:cubicBezTo>
                  <a:close/>
                  <a:moveTo>
                    <a:pt x="120" y="12"/>
                  </a:moveTo>
                  <a:cubicBezTo>
                    <a:pt x="120" y="13"/>
                    <a:pt x="120" y="13"/>
                    <a:pt x="121" y="14"/>
                  </a:cubicBezTo>
                  <a:cubicBezTo>
                    <a:pt x="119" y="14"/>
                    <a:pt x="118" y="14"/>
                    <a:pt x="116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5" y="14"/>
                  </a:cubicBezTo>
                  <a:cubicBezTo>
                    <a:pt x="117" y="13"/>
                    <a:pt x="118" y="13"/>
                    <a:pt x="120" y="12"/>
                  </a:cubicBezTo>
                  <a:cubicBezTo>
                    <a:pt x="120" y="12"/>
                    <a:pt x="120" y="12"/>
                    <a:pt x="120" y="12"/>
                  </a:cubicBezTo>
                  <a:close/>
                  <a:moveTo>
                    <a:pt x="123" y="19"/>
                  </a:moveTo>
                  <a:cubicBezTo>
                    <a:pt x="123" y="18"/>
                    <a:pt x="123" y="18"/>
                    <a:pt x="122" y="18"/>
                  </a:cubicBezTo>
                  <a:cubicBezTo>
                    <a:pt x="123" y="18"/>
                    <a:pt x="123" y="18"/>
                    <a:pt x="122" y="17"/>
                  </a:cubicBezTo>
                  <a:cubicBezTo>
                    <a:pt x="120" y="16"/>
                    <a:pt x="120" y="16"/>
                    <a:pt x="121" y="15"/>
                  </a:cubicBezTo>
                  <a:cubicBezTo>
                    <a:pt x="122" y="16"/>
                    <a:pt x="123" y="17"/>
                    <a:pt x="123" y="19"/>
                  </a:cubicBezTo>
                  <a:close/>
                  <a:moveTo>
                    <a:pt x="143" y="40"/>
                  </a:moveTo>
                  <a:cubicBezTo>
                    <a:pt x="142" y="40"/>
                    <a:pt x="141" y="40"/>
                    <a:pt x="140" y="40"/>
                  </a:cubicBezTo>
                  <a:cubicBezTo>
                    <a:pt x="140" y="40"/>
                    <a:pt x="140" y="39"/>
                    <a:pt x="140" y="39"/>
                  </a:cubicBezTo>
                  <a:cubicBezTo>
                    <a:pt x="143" y="38"/>
                    <a:pt x="145" y="37"/>
                    <a:pt x="148" y="37"/>
                  </a:cubicBezTo>
                  <a:cubicBezTo>
                    <a:pt x="149" y="37"/>
                    <a:pt x="146" y="39"/>
                    <a:pt x="145" y="39"/>
                  </a:cubicBezTo>
                  <a:cubicBezTo>
                    <a:pt x="144" y="39"/>
                    <a:pt x="144" y="40"/>
                    <a:pt x="143" y="40"/>
                  </a:cubicBezTo>
                  <a:close/>
                  <a:moveTo>
                    <a:pt x="106" y="44"/>
                  </a:moveTo>
                  <a:cubicBezTo>
                    <a:pt x="106" y="37"/>
                    <a:pt x="104" y="23"/>
                    <a:pt x="110" y="18"/>
                  </a:cubicBezTo>
                  <a:cubicBezTo>
                    <a:pt x="115" y="15"/>
                    <a:pt x="122" y="22"/>
                    <a:pt x="126" y="24"/>
                  </a:cubicBezTo>
                  <a:cubicBezTo>
                    <a:pt x="131" y="28"/>
                    <a:pt x="138" y="32"/>
                    <a:pt x="137" y="40"/>
                  </a:cubicBezTo>
                  <a:cubicBezTo>
                    <a:pt x="126" y="39"/>
                    <a:pt x="116" y="40"/>
                    <a:pt x="106" y="44"/>
                  </a:cubicBezTo>
                  <a:close/>
                  <a:moveTo>
                    <a:pt x="93" y="42"/>
                  </a:moveTo>
                  <a:cubicBezTo>
                    <a:pt x="95" y="41"/>
                    <a:pt x="97" y="40"/>
                    <a:pt x="99" y="39"/>
                  </a:cubicBezTo>
                  <a:cubicBezTo>
                    <a:pt x="99" y="40"/>
                    <a:pt x="99" y="40"/>
                    <a:pt x="98" y="41"/>
                  </a:cubicBezTo>
                  <a:cubicBezTo>
                    <a:pt x="98" y="42"/>
                    <a:pt x="97" y="42"/>
                    <a:pt x="96" y="42"/>
                  </a:cubicBezTo>
                  <a:cubicBezTo>
                    <a:pt x="95" y="43"/>
                    <a:pt x="94" y="44"/>
                    <a:pt x="93" y="44"/>
                  </a:cubicBezTo>
                  <a:cubicBezTo>
                    <a:pt x="93" y="43"/>
                    <a:pt x="93" y="43"/>
                    <a:pt x="93" y="42"/>
                  </a:cubicBezTo>
                  <a:close/>
                  <a:moveTo>
                    <a:pt x="93" y="41"/>
                  </a:moveTo>
                  <a:cubicBezTo>
                    <a:pt x="93" y="40"/>
                    <a:pt x="93" y="39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5" y="37"/>
                  </a:cubicBezTo>
                  <a:cubicBezTo>
                    <a:pt x="96" y="37"/>
                    <a:pt x="101" y="36"/>
                    <a:pt x="98" y="37"/>
                  </a:cubicBezTo>
                  <a:cubicBezTo>
                    <a:pt x="97" y="39"/>
                    <a:pt x="95" y="39"/>
                    <a:pt x="93" y="41"/>
                  </a:cubicBezTo>
                  <a:close/>
                  <a:moveTo>
                    <a:pt x="95" y="37"/>
                  </a:moveTo>
                  <a:cubicBezTo>
                    <a:pt x="95" y="37"/>
                    <a:pt x="96" y="36"/>
                    <a:pt x="97" y="36"/>
                  </a:cubicBezTo>
                  <a:cubicBezTo>
                    <a:pt x="95" y="37"/>
                    <a:pt x="92" y="38"/>
                    <a:pt x="95" y="37"/>
                  </a:cubicBezTo>
                  <a:close/>
                  <a:moveTo>
                    <a:pt x="93" y="38"/>
                  </a:moveTo>
                  <a:cubicBezTo>
                    <a:pt x="93" y="37"/>
                    <a:pt x="93" y="36"/>
                    <a:pt x="93" y="35"/>
                  </a:cubicBezTo>
                  <a:cubicBezTo>
                    <a:pt x="94" y="35"/>
                    <a:pt x="94" y="35"/>
                    <a:pt x="95" y="35"/>
                  </a:cubicBezTo>
                  <a:cubicBezTo>
                    <a:pt x="96" y="34"/>
                    <a:pt x="103" y="31"/>
                    <a:pt x="100" y="34"/>
                  </a:cubicBezTo>
                  <a:cubicBezTo>
                    <a:pt x="97" y="35"/>
                    <a:pt x="95" y="36"/>
                    <a:pt x="93" y="38"/>
                  </a:cubicBezTo>
                  <a:close/>
                  <a:moveTo>
                    <a:pt x="94" y="48"/>
                  </a:moveTo>
                  <a:cubicBezTo>
                    <a:pt x="94" y="47"/>
                    <a:pt x="94" y="46"/>
                    <a:pt x="93" y="45"/>
                  </a:cubicBezTo>
                  <a:cubicBezTo>
                    <a:pt x="95" y="45"/>
                    <a:pt x="96" y="44"/>
                    <a:pt x="98" y="44"/>
                  </a:cubicBezTo>
                  <a:cubicBezTo>
                    <a:pt x="99" y="44"/>
                    <a:pt x="100" y="44"/>
                    <a:pt x="101" y="44"/>
                  </a:cubicBezTo>
                  <a:cubicBezTo>
                    <a:pt x="100" y="45"/>
                    <a:pt x="99" y="45"/>
                    <a:pt x="98" y="46"/>
                  </a:cubicBezTo>
                  <a:cubicBezTo>
                    <a:pt x="97" y="46"/>
                    <a:pt x="96" y="47"/>
                    <a:pt x="95" y="47"/>
                  </a:cubicBezTo>
                  <a:cubicBezTo>
                    <a:pt x="95" y="48"/>
                    <a:pt x="95" y="48"/>
                    <a:pt x="95" y="48"/>
                  </a:cubicBezTo>
                  <a:cubicBezTo>
                    <a:pt x="95" y="48"/>
                    <a:pt x="94" y="48"/>
                    <a:pt x="94" y="48"/>
                  </a:cubicBezTo>
                  <a:close/>
                  <a:moveTo>
                    <a:pt x="100" y="46"/>
                  </a:moveTo>
                  <a:cubicBezTo>
                    <a:pt x="100" y="46"/>
                    <a:pt x="100" y="46"/>
                    <a:pt x="100" y="46"/>
                  </a:cubicBezTo>
                  <a:cubicBezTo>
                    <a:pt x="100" y="46"/>
                    <a:pt x="99" y="46"/>
                    <a:pt x="99" y="46"/>
                  </a:cubicBezTo>
                  <a:cubicBezTo>
                    <a:pt x="101" y="45"/>
                    <a:pt x="102" y="44"/>
                    <a:pt x="102" y="43"/>
                  </a:cubicBezTo>
                  <a:cubicBezTo>
                    <a:pt x="102" y="43"/>
                    <a:pt x="102" y="42"/>
                    <a:pt x="102" y="42"/>
                  </a:cubicBezTo>
                  <a:cubicBezTo>
                    <a:pt x="101" y="42"/>
                    <a:pt x="100" y="42"/>
                    <a:pt x="99" y="43"/>
                  </a:cubicBezTo>
                  <a:cubicBezTo>
                    <a:pt x="98" y="43"/>
                    <a:pt x="92" y="46"/>
                    <a:pt x="95" y="44"/>
                  </a:cubicBezTo>
                  <a:cubicBezTo>
                    <a:pt x="97" y="43"/>
                    <a:pt x="100" y="42"/>
                    <a:pt x="101" y="39"/>
                  </a:cubicBezTo>
                  <a:cubicBezTo>
                    <a:pt x="101" y="38"/>
                    <a:pt x="101" y="38"/>
                    <a:pt x="101" y="38"/>
                  </a:cubicBezTo>
                  <a:cubicBezTo>
                    <a:pt x="99" y="38"/>
                    <a:pt x="97" y="39"/>
                    <a:pt x="95" y="40"/>
                  </a:cubicBezTo>
                  <a:cubicBezTo>
                    <a:pt x="98" y="38"/>
                    <a:pt x="100" y="37"/>
                    <a:pt x="102" y="35"/>
                  </a:cubicBezTo>
                  <a:cubicBezTo>
                    <a:pt x="102" y="35"/>
                    <a:pt x="102" y="34"/>
                    <a:pt x="102" y="34"/>
                  </a:cubicBezTo>
                  <a:cubicBezTo>
                    <a:pt x="101" y="34"/>
                    <a:pt x="100" y="34"/>
                    <a:pt x="99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4"/>
                    <a:pt x="101" y="33"/>
                    <a:pt x="102" y="32"/>
                  </a:cubicBezTo>
                  <a:cubicBezTo>
                    <a:pt x="102" y="32"/>
                    <a:pt x="102" y="31"/>
                    <a:pt x="102" y="31"/>
                  </a:cubicBezTo>
                  <a:cubicBezTo>
                    <a:pt x="100" y="32"/>
                    <a:pt x="99" y="32"/>
                    <a:pt x="98" y="33"/>
                  </a:cubicBezTo>
                  <a:cubicBezTo>
                    <a:pt x="96" y="33"/>
                    <a:pt x="91" y="36"/>
                    <a:pt x="95" y="33"/>
                  </a:cubicBezTo>
                  <a:cubicBezTo>
                    <a:pt x="98" y="31"/>
                    <a:pt x="101" y="30"/>
                    <a:pt x="102" y="28"/>
                  </a:cubicBezTo>
                  <a:cubicBezTo>
                    <a:pt x="103" y="27"/>
                    <a:pt x="102" y="27"/>
                    <a:pt x="102" y="27"/>
                  </a:cubicBezTo>
                  <a:cubicBezTo>
                    <a:pt x="101" y="27"/>
                    <a:pt x="100" y="27"/>
                    <a:pt x="99" y="28"/>
                  </a:cubicBezTo>
                  <a:cubicBezTo>
                    <a:pt x="99" y="28"/>
                    <a:pt x="96" y="29"/>
                    <a:pt x="95" y="30"/>
                  </a:cubicBezTo>
                  <a:cubicBezTo>
                    <a:pt x="95" y="29"/>
                    <a:pt x="95" y="29"/>
                    <a:pt x="95" y="28"/>
                  </a:cubicBezTo>
                  <a:cubicBezTo>
                    <a:pt x="98" y="27"/>
                    <a:pt x="101" y="26"/>
                    <a:pt x="104" y="24"/>
                  </a:cubicBezTo>
                  <a:cubicBezTo>
                    <a:pt x="104" y="23"/>
                    <a:pt x="104" y="23"/>
                    <a:pt x="103" y="23"/>
                  </a:cubicBezTo>
                  <a:cubicBezTo>
                    <a:pt x="102" y="23"/>
                    <a:pt x="101" y="23"/>
                    <a:pt x="100" y="24"/>
                  </a:cubicBezTo>
                  <a:cubicBezTo>
                    <a:pt x="99" y="24"/>
                    <a:pt x="98" y="25"/>
                    <a:pt x="97" y="25"/>
                  </a:cubicBezTo>
                  <a:cubicBezTo>
                    <a:pt x="97" y="25"/>
                    <a:pt x="97" y="25"/>
                    <a:pt x="98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3"/>
                    <a:pt x="102" y="22"/>
                    <a:pt x="105" y="21"/>
                  </a:cubicBezTo>
                  <a:cubicBezTo>
                    <a:pt x="102" y="28"/>
                    <a:pt x="103" y="39"/>
                    <a:pt x="103" y="44"/>
                  </a:cubicBezTo>
                  <a:cubicBezTo>
                    <a:pt x="103" y="44"/>
                    <a:pt x="103" y="44"/>
                    <a:pt x="103" y="45"/>
                  </a:cubicBezTo>
                  <a:cubicBezTo>
                    <a:pt x="102" y="45"/>
                    <a:pt x="101" y="45"/>
                    <a:pt x="100" y="46"/>
                  </a:cubicBezTo>
                  <a:close/>
                  <a:moveTo>
                    <a:pt x="119" y="16"/>
                  </a:moveTo>
                  <a:cubicBezTo>
                    <a:pt x="118" y="16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8" y="14"/>
                    <a:pt x="119" y="14"/>
                    <a:pt x="120" y="15"/>
                  </a:cubicBezTo>
                  <a:cubicBezTo>
                    <a:pt x="119" y="15"/>
                    <a:pt x="119" y="16"/>
                    <a:pt x="119" y="16"/>
                  </a:cubicBezTo>
                  <a:close/>
                  <a:moveTo>
                    <a:pt x="140" y="35"/>
                  </a:moveTo>
                  <a:cubicBezTo>
                    <a:pt x="142" y="35"/>
                    <a:pt x="144" y="34"/>
                    <a:pt x="147" y="34"/>
                  </a:cubicBezTo>
                  <a:cubicBezTo>
                    <a:pt x="147" y="34"/>
                    <a:pt x="145" y="35"/>
                    <a:pt x="145" y="35"/>
                  </a:cubicBezTo>
                  <a:cubicBezTo>
                    <a:pt x="144" y="36"/>
                    <a:pt x="143" y="36"/>
                    <a:pt x="142" y="37"/>
                  </a:cubicBezTo>
                  <a:cubicBezTo>
                    <a:pt x="141" y="37"/>
                    <a:pt x="141" y="37"/>
                    <a:pt x="140" y="38"/>
                  </a:cubicBezTo>
                  <a:cubicBezTo>
                    <a:pt x="140" y="37"/>
                    <a:pt x="140" y="36"/>
                    <a:pt x="140" y="35"/>
                  </a:cubicBezTo>
                  <a:close/>
                  <a:moveTo>
                    <a:pt x="139" y="32"/>
                  </a:moveTo>
                  <a:cubicBezTo>
                    <a:pt x="139" y="32"/>
                    <a:pt x="140" y="32"/>
                    <a:pt x="140" y="32"/>
                  </a:cubicBezTo>
                  <a:cubicBezTo>
                    <a:pt x="141" y="32"/>
                    <a:pt x="145" y="31"/>
                    <a:pt x="145" y="30"/>
                  </a:cubicBezTo>
                  <a:cubicBezTo>
                    <a:pt x="144" y="32"/>
                    <a:pt x="141" y="33"/>
                    <a:pt x="139" y="34"/>
                  </a:cubicBezTo>
                  <a:cubicBezTo>
                    <a:pt x="139" y="34"/>
                    <a:pt x="139" y="33"/>
                    <a:pt x="139" y="32"/>
                  </a:cubicBezTo>
                  <a:close/>
                  <a:moveTo>
                    <a:pt x="138" y="32"/>
                  </a:moveTo>
                  <a:cubicBezTo>
                    <a:pt x="138" y="32"/>
                    <a:pt x="138" y="31"/>
                    <a:pt x="138" y="31"/>
                  </a:cubicBezTo>
                  <a:cubicBezTo>
                    <a:pt x="139" y="31"/>
                    <a:pt x="140" y="30"/>
                    <a:pt x="140" y="30"/>
                  </a:cubicBezTo>
                  <a:cubicBezTo>
                    <a:pt x="141" y="29"/>
                    <a:pt x="141" y="29"/>
                    <a:pt x="142" y="28"/>
                  </a:cubicBezTo>
                  <a:cubicBezTo>
                    <a:pt x="143" y="29"/>
                    <a:pt x="144" y="29"/>
                    <a:pt x="145" y="30"/>
                  </a:cubicBezTo>
                  <a:cubicBezTo>
                    <a:pt x="143" y="30"/>
                    <a:pt x="140" y="31"/>
                    <a:pt x="138" y="32"/>
                  </a:cubicBezTo>
                  <a:close/>
                  <a:moveTo>
                    <a:pt x="141" y="28"/>
                  </a:moveTo>
                  <a:cubicBezTo>
                    <a:pt x="140" y="29"/>
                    <a:pt x="139" y="30"/>
                    <a:pt x="138" y="30"/>
                  </a:cubicBezTo>
                  <a:cubicBezTo>
                    <a:pt x="138" y="30"/>
                    <a:pt x="138" y="30"/>
                    <a:pt x="137" y="31"/>
                  </a:cubicBezTo>
                  <a:cubicBezTo>
                    <a:pt x="137" y="30"/>
                    <a:pt x="137" y="30"/>
                    <a:pt x="137" y="29"/>
                  </a:cubicBezTo>
                  <a:cubicBezTo>
                    <a:pt x="138" y="29"/>
                    <a:pt x="139" y="29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lose/>
                  <a:moveTo>
                    <a:pt x="117" y="12"/>
                  </a:moveTo>
                  <a:cubicBezTo>
                    <a:pt x="116" y="13"/>
                    <a:pt x="115" y="14"/>
                    <a:pt x="114" y="15"/>
                  </a:cubicBezTo>
                  <a:cubicBezTo>
                    <a:pt x="113" y="15"/>
                    <a:pt x="113" y="15"/>
                    <a:pt x="112" y="15"/>
                  </a:cubicBezTo>
                  <a:cubicBezTo>
                    <a:pt x="112" y="15"/>
                    <a:pt x="111" y="15"/>
                    <a:pt x="111" y="15"/>
                  </a:cubicBezTo>
                  <a:cubicBezTo>
                    <a:pt x="112" y="14"/>
                    <a:pt x="113" y="14"/>
                    <a:pt x="114" y="13"/>
                  </a:cubicBezTo>
                  <a:cubicBezTo>
                    <a:pt x="115" y="13"/>
                    <a:pt x="116" y="13"/>
                    <a:pt x="117" y="13"/>
                  </a:cubicBezTo>
                  <a:cubicBezTo>
                    <a:pt x="117" y="12"/>
                    <a:pt x="117" y="12"/>
                    <a:pt x="118" y="12"/>
                  </a:cubicBezTo>
                  <a:cubicBezTo>
                    <a:pt x="118" y="12"/>
                    <a:pt x="117" y="12"/>
                    <a:pt x="117" y="12"/>
                  </a:cubicBezTo>
                  <a:close/>
                  <a:moveTo>
                    <a:pt x="100" y="22"/>
                  </a:moveTo>
                  <a:cubicBezTo>
                    <a:pt x="101" y="21"/>
                    <a:pt x="102" y="21"/>
                    <a:pt x="103" y="20"/>
                  </a:cubicBezTo>
                  <a:cubicBezTo>
                    <a:pt x="107" y="19"/>
                    <a:pt x="104" y="21"/>
                    <a:pt x="103" y="21"/>
                  </a:cubicBezTo>
                  <a:cubicBezTo>
                    <a:pt x="101" y="22"/>
                    <a:pt x="100" y="23"/>
                    <a:pt x="98" y="24"/>
                  </a:cubicBezTo>
                  <a:cubicBezTo>
                    <a:pt x="99" y="23"/>
                    <a:pt x="99" y="22"/>
                    <a:pt x="100" y="22"/>
                  </a:cubicBezTo>
                  <a:close/>
                  <a:moveTo>
                    <a:pt x="97" y="26"/>
                  </a:moveTo>
                  <a:cubicBezTo>
                    <a:pt x="98" y="26"/>
                    <a:pt x="98" y="25"/>
                    <a:pt x="99" y="25"/>
                  </a:cubicBezTo>
                  <a:cubicBezTo>
                    <a:pt x="101" y="24"/>
                    <a:pt x="103" y="23"/>
                    <a:pt x="100" y="25"/>
                  </a:cubicBezTo>
                  <a:cubicBezTo>
                    <a:pt x="99" y="26"/>
                    <a:pt x="97" y="27"/>
                    <a:pt x="96" y="28"/>
                  </a:cubicBezTo>
                  <a:cubicBezTo>
                    <a:pt x="96" y="27"/>
                    <a:pt x="97" y="26"/>
                    <a:pt x="97" y="26"/>
                  </a:cubicBezTo>
                  <a:close/>
                  <a:moveTo>
                    <a:pt x="95" y="31"/>
                  </a:moveTo>
                  <a:cubicBezTo>
                    <a:pt x="95" y="30"/>
                    <a:pt x="96" y="30"/>
                    <a:pt x="97" y="30"/>
                  </a:cubicBezTo>
                  <a:cubicBezTo>
                    <a:pt x="98" y="29"/>
                    <a:pt x="99" y="29"/>
                    <a:pt x="100" y="29"/>
                  </a:cubicBezTo>
                  <a:cubicBezTo>
                    <a:pt x="98" y="31"/>
                    <a:pt x="95" y="32"/>
                    <a:pt x="93" y="34"/>
                  </a:cubicBezTo>
                  <a:cubicBezTo>
                    <a:pt x="93" y="33"/>
                    <a:pt x="93" y="32"/>
                    <a:pt x="94" y="31"/>
                  </a:cubicBezTo>
                  <a:cubicBezTo>
                    <a:pt x="94" y="31"/>
                    <a:pt x="94" y="31"/>
                    <a:pt x="95" y="31"/>
                  </a:cubicBezTo>
                  <a:close/>
                  <a:moveTo>
                    <a:pt x="38" y="168"/>
                  </a:moveTo>
                  <a:cubicBezTo>
                    <a:pt x="34" y="170"/>
                    <a:pt x="29" y="173"/>
                    <a:pt x="25" y="175"/>
                  </a:cubicBezTo>
                  <a:cubicBezTo>
                    <a:pt x="22" y="177"/>
                    <a:pt x="20" y="178"/>
                    <a:pt x="17" y="179"/>
                  </a:cubicBezTo>
                  <a:cubicBezTo>
                    <a:pt x="16" y="180"/>
                    <a:pt x="15" y="181"/>
                    <a:pt x="14" y="181"/>
                  </a:cubicBezTo>
                  <a:cubicBezTo>
                    <a:pt x="13" y="182"/>
                    <a:pt x="8" y="185"/>
                    <a:pt x="12" y="182"/>
                  </a:cubicBezTo>
                  <a:cubicBezTo>
                    <a:pt x="17" y="178"/>
                    <a:pt x="23" y="175"/>
                    <a:pt x="28" y="171"/>
                  </a:cubicBezTo>
                  <a:cubicBezTo>
                    <a:pt x="32" y="169"/>
                    <a:pt x="36" y="167"/>
                    <a:pt x="39" y="164"/>
                  </a:cubicBezTo>
                  <a:cubicBezTo>
                    <a:pt x="39" y="165"/>
                    <a:pt x="39" y="167"/>
                    <a:pt x="38" y="168"/>
                  </a:cubicBezTo>
                  <a:close/>
                  <a:moveTo>
                    <a:pt x="10" y="179"/>
                  </a:moveTo>
                  <a:cubicBezTo>
                    <a:pt x="15" y="177"/>
                    <a:pt x="20" y="174"/>
                    <a:pt x="26" y="171"/>
                  </a:cubicBezTo>
                  <a:cubicBezTo>
                    <a:pt x="28" y="170"/>
                    <a:pt x="31" y="168"/>
                    <a:pt x="33" y="167"/>
                  </a:cubicBezTo>
                  <a:cubicBezTo>
                    <a:pt x="34" y="167"/>
                    <a:pt x="34" y="166"/>
                    <a:pt x="35" y="166"/>
                  </a:cubicBezTo>
                  <a:cubicBezTo>
                    <a:pt x="26" y="172"/>
                    <a:pt x="17" y="177"/>
                    <a:pt x="9" y="183"/>
                  </a:cubicBezTo>
                  <a:cubicBezTo>
                    <a:pt x="10" y="182"/>
                    <a:pt x="10" y="180"/>
                    <a:pt x="10" y="179"/>
                  </a:cubicBezTo>
                  <a:close/>
                  <a:moveTo>
                    <a:pt x="39" y="163"/>
                  </a:moveTo>
                  <a:cubicBezTo>
                    <a:pt x="35" y="166"/>
                    <a:pt x="30" y="168"/>
                    <a:pt x="25" y="170"/>
                  </a:cubicBezTo>
                  <a:cubicBezTo>
                    <a:pt x="23" y="172"/>
                    <a:pt x="20" y="173"/>
                    <a:pt x="17" y="175"/>
                  </a:cubicBezTo>
                  <a:cubicBezTo>
                    <a:pt x="16" y="176"/>
                    <a:pt x="14" y="176"/>
                    <a:pt x="13" y="177"/>
                  </a:cubicBezTo>
                  <a:cubicBezTo>
                    <a:pt x="9" y="179"/>
                    <a:pt x="13" y="177"/>
                    <a:pt x="13" y="176"/>
                  </a:cubicBezTo>
                  <a:cubicBezTo>
                    <a:pt x="22" y="170"/>
                    <a:pt x="31" y="165"/>
                    <a:pt x="40" y="159"/>
                  </a:cubicBezTo>
                  <a:cubicBezTo>
                    <a:pt x="40" y="160"/>
                    <a:pt x="40" y="161"/>
                    <a:pt x="39" y="163"/>
                  </a:cubicBezTo>
                  <a:close/>
                  <a:moveTo>
                    <a:pt x="41" y="158"/>
                  </a:moveTo>
                  <a:cubicBezTo>
                    <a:pt x="34" y="162"/>
                    <a:pt x="26" y="165"/>
                    <a:pt x="19" y="169"/>
                  </a:cubicBezTo>
                  <a:cubicBezTo>
                    <a:pt x="17" y="170"/>
                    <a:pt x="15" y="171"/>
                    <a:pt x="13" y="172"/>
                  </a:cubicBezTo>
                  <a:cubicBezTo>
                    <a:pt x="13" y="172"/>
                    <a:pt x="14" y="172"/>
                    <a:pt x="14" y="172"/>
                  </a:cubicBezTo>
                  <a:cubicBezTo>
                    <a:pt x="17" y="168"/>
                    <a:pt x="22" y="167"/>
                    <a:pt x="26" y="164"/>
                  </a:cubicBezTo>
                  <a:cubicBezTo>
                    <a:pt x="28" y="162"/>
                    <a:pt x="31" y="160"/>
                    <a:pt x="33" y="158"/>
                  </a:cubicBezTo>
                  <a:cubicBezTo>
                    <a:pt x="36" y="157"/>
                    <a:pt x="39" y="155"/>
                    <a:pt x="42" y="153"/>
                  </a:cubicBezTo>
                  <a:cubicBezTo>
                    <a:pt x="41" y="154"/>
                    <a:pt x="41" y="156"/>
                    <a:pt x="41" y="158"/>
                  </a:cubicBezTo>
                  <a:close/>
                  <a:moveTo>
                    <a:pt x="11" y="171"/>
                  </a:moveTo>
                  <a:cubicBezTo>
                    <a:pt x="17" y="169"/>
                    <a:pt x="22" y="166"/>
                    <a:pt x="26" y="163"/>
                  </a:cubicBezTo>
                  <a:cubicBezTo>
                    <a:pt x="26" y="163"/>
                    <a:pt x="26" y="163"/>
                    <a:pt x="25" y="163"/>
                  </a:cubicBezTo>
                  <a:cubicBezTo>
                    <a:pt x="21" y="167"/>
                    <a:pt x="15" y="169"/>
                    <a:pt x="11" y="173"/>
                  </a:cubicBezTo>
                  <a:cubicBezTo>
                    <a:pt x="11" y="173"/>
                    <a:pt x="11" y="172"/>
                    <a:pt x="11" y="171"/>
                  </a:cubicBezTo>
                  <a:close/>
                  <a:moveTo>
                    <a:pt x="14" y="158"/>
                  </a:moveTo>
                  <a:cubicBezTo>
                    <a:pt x="14" y="158"/>
                    <a:pt x="14" y="158"/>
                    <a:pt x="14" y="158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9" y="156"/>
                    <a:pt x="23" y="153"/>
                    <a:pt x="27" y="151"/>
                  </a:cubicBezTo>
                  <a:cubicBezTo>
                    <a:pt x="30" y="150"/>
                    <a:pt x="33" y="148"/>
                    <a:pt x="36" y="147"/>
                  </a:cubicBezTo>
                  <a:cubicBezTo>
                    <a:pt x="33" y="149"/>
                    <a:pt x="29" y="152"/>
                    <a:pt x="25" y="154"/>
                  </a:cubicBezTo>
                  <a:cubicBezTo>
                    <a:pt x="21" y="157"/>
                    <a:pt x="17" y="158"/>
                    <a:pt x="13" y="162"/>
                  </a:cubicBezTo>
                  <a:cubicBezTo>
                    <a:pt x="13" y="161"/>
                    <a:pt x="14" y="160"/>
                    <a:pt x="14" y="158"/>
                  </a:cubicBezTo>
                  <a:close/>
                  <a:moveTo>
                    <a:pt x="15" y="153"/>
                  </a:moveTo>
                  <a:cubicBezTo>
                    <a:pt x="15" y="153"/>
                    <a:pt x="16" y="153"/>
                    <a:pt x="16" y="153"/>
                  </a:cubicBezTo>
                  <a:cubicBezTo>
                    <a:pt x="17" y="151"/>
                    <a:pt x="19" y="150"/>
                    <a:pt x="21" y="149"/>
                  </a:cubicBezTo>
                  <a:cubicBezTo>
                    <a:pt x="23" y="148"/>
                    <a:pt x="25" y="147"/>
                    <a:pt x="27" y="145"/>
                  </a:cubicBezTo>
                  <a:cubicBezTo>
                    <a:pt x="32" y="143"/>
                    <a:pt x="37" y="139"/>
                    <a:pt x="42" y="136"/>
                  </a:cubicBezTo>
                  <a:cubicBezTo>
                    <a:pt x="42" y="137"/>
                    <a:pt x="42" y="138"/>
                    <a:pt x="42" y="139"/>
                  </a:cubicBezTo>
                  <a:cubicBezTo>
                    <a:pt x="38" y="140"/>
                    <a:pt x="34" y="143"/>
                    <a:pt x="30" y="145"/>
                  </a:cubicBezTo>
                  <a:cubicBezTo>
                    <a:pt x="25" y="148"/>
                    <a:pt x="21" y="150"/>
                    <a:pt x="16" y="153"/>
                  </a:cubicBezTo>
                  <a:cubicBezTo>
                    <a:pt x="16" y="153"/>
                    <a:pt x="15" y="153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close/>
                  <a:moveTo>
                    <a:pt x="17" y="146"/>
                  </a:moveTo>
                  <a:cubicBezTo>
                    <a:pt x="17" y="145"/>
                    <a:pt x="17" y="145"/>
                    <a:pt x="17" y="145"/>
                  </a:cubicBezTo>
                  <a:cubicBezTo>
                    <a:pt x="18" y="145"/>
                    <a:pt x="19" y="144"/>
                    <a:pt x="20" y="143"/>
                  </a:cubicBezTo>
                  <a:cubicBezTo>
                    <a:pt x="24" y="140"/>
                    <a:pt x="28" y="138"/>
                    <a:pt x="32" y="136"/>
                  </a:cubicBezTo>
                  <a:cubicBezTo>
                    <a:pt x="36" y="134"/>
                    <a:pt x="39" y="132"/>
                    <a:pt x="42" y="129"/>
                  </a:cubicBezTo>
                  <a:cubicBezTo>
                    <a:pt x="42" y="130"/>
                    <a:pt x="42" y="131"/>
                    <a:pt x="42" y="132"/>
                  </a:cubicBezTo>
                  <a:cubicBezTo>
                    <a:pt x="37" y="134"/>
                    <a:pt x="33" y="136"/>
                    <a:pt x="29" y="138"/>
                  </a:cubicBezTo>
                  <a:cubicBezTo>
                    <a:pt x="27" y="140"/>
                    <a:pt x="24" y="141"/>
                    <a:pt x="22" y="143"/>
                  </a:cubicBezTo>
                  <a:cubicBezTo>
                    <a:pt x="21" y="143"/>
                    <a:pt x="20" y="144"/>
                    <a:pt x="20" y="144"/>
                  </a:cubicBezTo>
                  <a:cubicBezTo>
                    <a:pt x="18" y="145"/>
                    <a:pt x="18" y="145"/>
                    <a:pt x="17" y="146"/>
                  </a:cubicBezTo>
                  <a:cubicBezTo>
                    <a:pt x="17" y="146"/>
                    <a:pt x="17" y="146"/>
                    <a:pt x="17" y="146"/>
                  </a:cubicBezTo>
                  <a:close/>
                  <a:moveTo>
                    <a:pt x="42" y="116"/>
                  </a:moveTo>
                  <a:cubicBezTo>
                    <a:pt x="43" y="116"/>
                    <a:pt x="43" y="115"/>
                    <a:pt x="43" y="115"/>
                  </a:cubicBezTo>
                  <a:cubicBezTo>
                    <a:pt x="43" y="115"/>
                    <a:pt x="43" y="115"/>
                    <a:pt x="43" y="115"/>
                  </a:cubicBezTo>
                  <a:cubicBezTo>
                    <a:pt x="43" y="116"/>
                    <a:pt x="43" y="117"/>
                    <a:pt x="43" y="117"/>
                  </a:cubicBezTo>
                  <a:cubicBezTo>
                    <a:pt x="40" y="118"/>
                    <a:pt x="38" y="120"/>
                    <a:pt x="35" y="122"/>
                  </a:cubicBezTo>
                  <a:cubicBezTo>
                    <a:pt x="32" y="124"/>
                    <a:pt x="30" y="125"/>
                    <a:pt x="27" y="126"/>
                  </a:cubicBezTo>
                  <a:cubicBezTo>
                    <a:pt x="29" y="125"/>
                    <a:pt x="30" y="124"/>
                    <a:pt x="32" y="123"/>
                  </a:cubicBezTo>
                  <a:cubicBezTo>
                    <a:pt x="35" y="121"/>
                    <a:pt x="39" y="118"/>
                    <a:pt x="42" y="116"/>
                  </a:cubicBezTo>
                  <a:close/>
                  <a:moveTo>
                    <a:pt x="42" y="122"/>
                  </a:moveTo>
                  <a:cubicBezTo>
                    <a:pt x="39" y="124"/>
                    <a:pt x="35" y="126"/>
                    <a:pt x="31" y="128"/>
                  </a:cubicBezTo>
                  <a:cubicBezTo>
                    <a:pt x="29" y="129"/>
                    <a:pt x="27" y="130"/>
                    <a:pt x="25" y="132"/>
                  </a:cubicBezTo>
                  <a:cubicBezTo>
                    <a:pt x="24" y="132"/>
                    <a:pt x="23" y="133"/>
                    <a:pt x="22" y="133"/>
                  </a:cubicBezTo>
                  <a:cubicBezTo>
                    <a:pt x="21" y="134"/>
                    <a:pt x="20" y="134"/>
                    <a:pt x="20" y="134"/>
                  </a:cubicBezTo>
                  <a:cubicBezTo>
                    <a:pt x="20" y="134"/>
                    <a:pt x="21" y="134"/>
                    <a:pt x="21" y="133"/>
                  </a:cubicBezTo>
                  <a:cubicBezTo>
                    <a:pt x="24" y="130"/>
                    <a:pt x="27" y="128"/>
                    <a:pt x="31" y="126"/>
                  </a:cubicBezTo>
                  <a:cubicBezTo>
                    <a:pt x="35" y="124"/>
                    <a:pt x="39" y="121"/>
                    <a:pt x="43" y="118"/>
                  </a:cubicBezTo>
                  <a:cubicBezTo>
                    <a:pt x="43" y="119"/>
                    <a:pt x="42" y="121"/>
                    <a:pt x="42" y="122"/>
                  </a:cubicBezTo>
                  <a:close/>
                  <a:moveTo>
                    <a:pt x="42" y="126"/>
                  </a:moveTo>
                  <a:cubicBezTo>
                    <a:pt x="38" y="128"/>
                    <a:pt x="34" y="131"/>
                    <a:pt x="30" y="134"/>
                  </a:cubicBezTo>
                  <a:cubicBezTo>
                    <a:pt x="28" y="135"/>
                    <a:pt x="25" y="136"/>
                    <a:pt x="23" y="137"/>
                  </a:cubicBezTo>
                  <a:cubicBezTo>
                    <a:pt x="22" y="138"/>
                    <a:pt x="17" y="141"/>
                    <a:pt x="20" y="138"/>
                  </a:cubicBezTo>
                  <a:cubicBezTo>
                    <a:pt x="27" y="132"/>
                    <a:pt x="36" y="129"/>
                    <a:pt x="42" y="123"/>
                  </a:cubicBezTo>
                  <a:cubicBezTo>
                    <a:pt x="42" y="124"/>
                    <a:pt x="42" y="125"/>
                    <a:pt x="42" y="126"/>
                  </a:cubicBezTo>
                  <a:close/>
                  <a:moveTo>
                    <a:pt x="42" y="127"/>
                  </a:moveTo>
                  <a:cubicBezTo>
                    <a:pt x="42" y="127"/>
                    <a:pt x="42" y="127"/>
                    <a:pt x="42" y="128"/>
                  </a:cubicBezTo>
                  <a:cubicBezTo>
                    <a:pt x="41" y="128"/>
                    <a:pt x="41" y="128"/>
                    <a:pt x="40" y="128"/>
                  </a:cubicBezTo>
                  <a:cubicBezTo>
                    <a:pt x="41" y="128"/>
                    <a:pt x="41" y="127"/>
                    <a:pt x="42" y="127"/>
                  </a:cubicBezTo>
                  <a:close/>
                  <a:moveTo>
                    <a:pt x="42" y="135"/>
                  </a:moveTo>
                  <a:cubicBezTo>
                    <a:pt x="37" y="137"/>
                    <a:pt x="33" y="139"/>
                    <a:pt x="29" y="142"/>
                  </a:cubicBezTo>
                  <a:cubicBezTo>
                    <a:pt x="27" y="143"/>
                    <a:pt x="25" y="144"/>
                    <a:pt x="22" y="146"/>
                  </a:cubicBezTo>
                  <a:cubicBezTo>
                    <a:pt x="21" y="146"/>
                    <a:pt x="20" y="147"/>
                    <a:pt x="19" y="147"/>
                  </a:cubicBezTo>
                  <a:cubicBezTo>
                    <a:pt x="19" y="147"/>
                    <a:pt x="15" y="150"/>
                    <a:pt x="18" y="148"/>
                  </a:cubicBezTo>
                  <a:cubicBezTo>
                    <a:pt x="22" y="145"/>
                    <a:pt x="27" y="142"/>
                    <a:pt x="32" y="139"/>
                  </a:cubicBezTo>
                  <a:cubicBezTo>
                    <a:pt x="35" y="137"/>
                    <a:pt x="39" y="136"/>
                    <a:pt x="42" y="133"/>
                  </a:cubicBezTo>
                  <a:cubicBezTo>
                    <a:pt x="42" y="134"/>
                    <a:pt x="42" y="135"/>
                    <a:pt x="42" y="135"/>
                  </a:cubicBezTo>
                  <a:close/>
                  <a:moveTo>
                    <a:pt x="42" y="143"/>
                  </a:moveTo>
                  <a:cubicBezTo>
                    <a:pt x="42" y="144"/>
                    <a:pt x="41" y="144"/>
                    <a:pt x="41" y="144"/>
                  </a:cubicBezTo>
                  <a:cubicBezTo>
                    <a:pt x="41" y="144"/>
                    <a:pt x="41" y="144"/>
                    <a:pt x="41" y="144"/>
                  </a:cubicBezTo>
                  <a:cubicBezTo>
                    <a:pt x="40" y="145"/>
                    <a:pt x="38" y="145"/>
                    <a:pt x="37" y="146"/>
                  </a:cubicBezTo>
                  <a:cubicBezTo>
                    <a:pt x="32" y="148"/>
                    <a:pt x="27" y="151"/>
                    <a:pt x="22" y="153"/>
                  </a:cubicBezTo>
                  <a:cubicBezTo>
                    <a:pt x="21" y="154"/>
                    <a:pt x="20" y="154"/>
                    <a:pt x="20" y="155"/>
                  </a:cubicBezTo>
                  <a:cubicBezTo>
                    <a:pt x="20" y="154"/>
                    <a:pt x="20" y="154"/>
                    <a:pt x="20" y="154"/>
                  </a:cubicBezTo>
                  <a:cubicBezTo>
                    <a:pt x="27" y="150"/>
                    <a:pt x="36" y="146"/>
                    <a:pt x="42" y="140"/>
                  </a:cubicBezTo>
                  <a:cubicBezTo>
                    <a:pt x="42" y="141"/>
                    <a:pt x="42" y="142"/>
                    <a:pt x="42" y="143"/>
                  </a:cubicBezTo>
                  <a:close/>
                  <a:moveTo>
                    <a:pt x="17" y="159"/>
                  </a:moveTo>
                  <a:cubicBezTo>
                    <a:pt x="21" y="157"/>
                    <a:pt x="26" y="155"/>
                    <a:pt x="29" y="152"/>
                  </a:cubicBezTo>
                  <a:cubicBezTo>
                    <a:pt x="32" y="151"/>
                    <a:pt x="34" y="149"/>
                    <a:pt x="37" y="147"/>
                  </a:cubicBezTo>
                  <a:cubicBezTo>
                    <a:pt x="38" y="147"/>
                    <a:pt x="40" y="146"/>
                    <a:pt x="41" y="145"/>
                  </a:cubicBez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6"/>
                    <a:pt x="42" y="146"/>
                  </a:cubicBezTo>
                  <a:cubicBezTo>
                    <a:pt x="37" y="149"/>
                    <a:pt x="31" y="152"/>
                    <a:pt x="26" y="155"/>
                  </a:cubicBezTo>
                  <a:cubicBezTo>
                    <a:pt x="23" y="157"/>
                    <a:pt x="20" y="158"/>
                    <a:pt x="18" y="160"/>
                  </a:cubicBezTo>
                  <a:cubicBezTo>
                    <a:pt x="17" y="160"/>
                    <a:pt x="16" y="161"/>
                    <a:pt x="14" y="162"/>
                  </a:cubicBezTo>
                  <a:cubicBezTo>
                    <a:pt x="12" y="163"/>
                    <a:pt x="18" y="159"/>
                    <a:pt x="17" y="159"/>
                  </a:cubicBezTo>
                  <a:close/>
                  <a:moveTo>
                    <a:pt x="42" y="149"/>
                  </a:moveTo>
                  <a:cubicBezTo>
                    <a:pt x="40" y="150"/>
                    <a:pt x="38" y="151"/>
                    <a:pt x="36" y="153"/>
                  </a:cubicBezTo>
                  <a:cubicBezTo>
                    <a:pt x="32" y="155"/>
                    <a:pt x="29" y="157"/>
                    <a:pt x="25" y="159"/>
                  </a:cubicBezTo>
                  <a:cubicBezTo>
                    <a:pt x="22" y="161"/>
                    <a:pt x="18" y="164"/>
                    <a:pt x="14" y="166"/>
                  </a:cubicBezTo>
                  <a:cubicBezTo>
                    <a:pt x="10" y="168"/>
                    <a:pt x="15" y="165"/>
                    <a:pt x="16" y="164"/>
                  </a:cubicBezTo>
                  <a:cubicBezTo>
                    <a:pt x="18" y="163"/>
                    <a:pt x="20" y="161"/>
                    <a:pt x="22" y="160"/>
                  </a:cubicBezTo>
                  <a:cubicBezTo>
                    <a:pt x="29" y="156"/>
                    <a:pt x="36" y="152"/>
                    <a:pt x="42" y="147"/>
                  </a:cubicBezTo>
                  <a:cubicBezTo>
                    <a:pt x="42" y="148"/>
                    <a:pt x="42" y="148"/>
                    <a:pt x="42" y="149"/>
                  </a:cubicBezTo>
                  <a:close/>
                  <a:moveTo>
                    <a:pt x="35" y="154"/>
                  </a:moveTo>
                  <a:cubicBezTo>
                    <a:pt x="35" y="154"/>
                    <a:pt x="36" y="154"/>
                    <a:pt x="37" y="153"/>
                  </a:cubicBezTo>
                  <a:cubicBezTo>
                    <a:pt x="39" y="152"/>
                    <a:pt x="41" y="151"/>
                    <a:pt x="42" y="150"/>
                  </a:cubicBezTo>
                  <a:cubicBezTo>
                    <a:pt x="42" y="150"/>
                    <a:pt x="42" y="151"/>
                    <a:pt x="42" y="151"/>
                  </a:cubicBezTo>
                  <a:cubicBezTo>
                    <a:pt x="39" y="153"/>
                    <a:pt x="36" y="155"/>
                    <a:pt x="34" y="157"/>
                  </a:cubicBezTo>
                  <a:cubicBezTo>
                    <a:pt x="30" y="159"/>
                    <a:pt x="27" y="161"/>
                    <a:pt x="24" y="163"/>
                  </a:cubicBezTo>
                  <a:cubicBezTo>
                    <a:pt x="22" y="165"/>
                    <a:pt x="20" y="166"/>
                    <a:pt x="19" y="167"/>
                  </a:cubicBezTo>
                  <a:cubicBezTo>
                    <a:pt x="17" y="168"/>
                    <a:pt x="13" y="169"/>
                    <a:pt x="12" y="170"/>
                  </a:cubicBezTo>
                  <a:cubicBezTo>
                    <a:pt x="15" y="167"/>
                    <a:pt x="19" y="165"/>
                    <a:pt x="23" y="163"/>
                  </a:cubicBezTo>
                  <a:cubicBezTo>
                    <a:pt x="27" y="160"/>
                    <a:pt x="31" y="157"/>
                    <a:pt x="35" y="154"/>
                  </a:cubicBezTo>
                  <a:close/>
                  <a:moveTo>
                    <a:pt x="44" y="112"/>
                  </a:moveTo>
                  <a:cubicBezTo>
                    <a:pt x="44" y="113"/>
                    <a:pt x="44" y="113"/>
                    <a:pt x="43" y="114"/>
                  </a:cubicBezTo>
                  <a:cubicBezTo>
                    <a:pt x="40" y="116"/>
                    <a:pt x="36" y="118"/>
                    <a:pt x="32" y="120"/>
                  </a:cubicBezTo>
                  <a:cubicBezTo>
                    <a:pt x="30" y="121"/>
                    <a:pt x="28" y="122"/>
                    <a:pt x="26" y="123"/>
                  </a:cubicBezTo>
                  <a:cubicBezTo>
                    <a:pt x="25" y="123"/>
                    <a:pt x="24" y="124"/>
                    <a:pt x="23" y="124"/>
                  </a:cubicBezTo>
                  <a:cubicBezTo>
                    <a:pt x="24" y="124"/>
                    <a:pt x="25" y="123"/>
                    <a:pt x="25" y="122"/>
                  </a:cubicBezTo>
                  <a:cubicBezTo>
                    <a:pt x="31" y="118"/>
                    <a:pt x="38" y="114"/>
                    <a:pt x="44" y="110"/>
                  </a:cubicBezTo>
                  <a:cubicBezTo>
                    <a:pt x="44" y="111"/>
                    <a:pt x="44" y="112"/>
                    <a:pt x="44" y="112"/>
                  </a:cubicBezTo>
                  <a:close/>
                  <a:moveTo>
                    <a:pt x="45" y="109"/>
                  </a:moveTo>
                  <a:cubicBezTo>
                    <a:pt x="41" y="111"/>
                    <a:pt x="37" y="113"/>
                    <a:pt x="33" y="115"/>
                  </a:cubicBezTo>
                  <a:cubicBezTo>
                    <a:pt x="30" y="116"/>
                    <a:pt x="27" y="117"/>
                    <a:pt x="25" y="119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7" y="117"/>
                    <a:pt x="31" y="115"/>
                    <a:pt x="34" y="114"/>
                  </a:cubicBezTo>
                  <a:cubicBezTo>
                    <a:pt x="37" y="111"/>
                    <a:pt x="41" y="109"/>
                    <a:pt x="45" y="106"/>
                  </a:cubicBezTo>
                  <a:cubicBezTo>
                    <a:pt x="45" y="107"/>
                    <a:pt x="45" y="108"/>
                    <a:pt x="45" y="109"/>
                  </a:cubicBezTo>
                  <a:close/>
                  <a:moveTo>
                    <a:pt x="26" y="115"/>
                  </a:moveTo>
                  <a:cubicBezTo>
                    <a:pt x="29" y="114"/>
                    <a:pt x="32" y="112"/>
                    <a:pt x="35" y="111"/>
                  </a:cubicBezTo>
                  <a:cubicBezTo>
                    <a:pt x="37" y="110"/>
                    <a:pt x="39" y="109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38" y="110"/>
                    <a:pt x="34" y="113"/>
                    <a:pt x="30" y="115"/>
                  </a:cubicBezTo>
                  <a:cubicBezTo>
                    <a:pt x="28" y="116"/>
                    <a:pt x="26" y="117"/>
                    <a:pt x="25" y="118"/>
                  </a:cubicBezTo>
                  <a:cubicBezTo>
                    <a:pt x="25" y="117"/>
                    <a:pt x="25" y="116"/>
                    <a:pt x="26" y="115"/>
                  </a:cubicBezTo>
                  <a:close/>
                  <a:moveTo>
                    <a:pt x="45" y="105"/>
                  </a:moveTo>
                  <a:cubicBezTo>
                    <a:pt x="42" y="107"/>
                    <a:pt x="39" y="108"/>
                    <a:pt x="36" y="109"/>
                  </a:cubicBezTo>
                  <a:cubicBezTo>
                    <a:pt x="34" y="110"/>
                    <a:pt x="32" y="111"/>
                    <a:pt x="31" y="112"/>
                  </a:cubicBezTo>
                  <a:cubicBezTo>
                    <a:pt x="29" y="113"/>
                    <a:pt x="28" y="114"/>
                    <a:pt x="27" y="114"/>
                  </a:cubicBezTo>
                  <a:cubicBezTo>
                    <a:pt x="26" y="114"/>
                    <a:pt x="26" y="114"/>
                    <a:pt x="26" y="115"/>
                  </a:cubicBezTo>
                  <a:cubicBezTo>
                    <a:pt x="26" y="114"/>
                    <a:pt x="26" y="114"/>
                    <a:pt x="26" y="114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34" y="109"/>
                    <a:pt x="41" y="107"/>
                    <a:pt x="46" y="102"/>
                  </a:cubicBezTo>
                  <a:cubicBezTo>
                    <a:pt x="46" y="103"/>
                    <a:pt x="46" y="104"/>
                    <a:pt x="45" y="105"/>
                  </a:cubicBezTo>
                  <a:close/>
                  <a:moveTo>
                    <a:pt x="47" y="101"/>
                  </a:moveTo>
                  <a:cubicBezTo>
                    <a:pt x="44" y="102"/>
                    <a:pt x="40" y="104"/>
                    <a:pt x="37" y="105"/>
                  </a:cubicBezTo>
                  <a:cubicBezTo>
                    <a:pt x="35" y="106"/>
                    <a:pt x="33" y="107"/>
                    <a:pt x="30" y="108"/>
                  </a:cubicBezTo>
                  <a:cubicBezTo>
                    <a:pt x="26" y="110"/>
                    <a:pt x="33" y="106"/>
                    <a:pt x="33" y="106"/>
                  </a:cubicBezTo>
                  <a:cubicBezTo>
                    <a:pt x="38" y="104"/>
                    <a:pt x="44" y="101"/>
                    <a:pt x="48" y="97"/>
                  </a:cubicBezTo>
                  <a:cubicBezTo>
                    <a:pt x="48" y="99"/>
                    <a:pt x="47" y="100"/>
                    <a:pt x="47" y="101"/>
                  </a:cubicBezTo>
                  <a:close/>
                  <a:moveTo>
                    <a:pt x="49" y="95"/>
                  </a:moveTo>
                  <a:cubicBezTo>
                    <a:pt x="46" y="97"/>
                    <a:pt x="42" y="98"/>
                    <a:pt x="39" y="100"/>
                  </a:cubicBezTo>
                  <a:cubicBezTo>
                    <a:pt x="37" y="101"/>
                    <a:pt x="35" y="102"/>
                    <a:pt x="33" y="103"/>
                  </a:cubicBezTo>
                  <a:cubicBezTo>
                    <a:pt x="32" y="104"/>
                    <a:pt x="31" y="104"/>
                    <a:pt x="30" y="104"/>
                  </a:cubicBezTo>
                  <a:cubicBezTo>
                    <a:pt x="31" y="104"/>
                    <a:pt x="31" y="104"/>
                    <a:pt x="32" y="103"/>
                  </a:cubicBezTo>
                  <a:cubicBezTo>
                    <a:pt x="37" y="100"/>
                    <a:pt x="45" y="98"/>
                    <a:pt x="50" y="93"/>
                  </a:cubicBezTo>
                  <a:cubicBezTo>
                    <a:pt x="49" y="94"/>
                    <a:pt x="49" y="95"/>
                    <a:pt x="49" y="95"/>
                  </a:cubicBezTo>
                  <a:close/>
                  <a:moveTo>
                    <a:pt x="51" y="91"/>
                  </a:moveTo>
                  <a:cubicBezTo>
                    <a:pt x="48" y="93"/>
                    <a:pt x="45" y="94"/>
                    <a:pt x="41" y="96"/>
                  </a:cubicBezTo>
                  <a:cubicBezTo>
                    <a:pt x="39" y="96"/>
                    <a:pt x="38" y="97"/>
                    <a:pt x="36" y="98"/>
                  </a:cubicBezTo>
                  <a:cubicBezTo>
                    <a:pt x="34" y="99"/>
                    <a:pt x="27" y="103"/>
                    <a:pt x="32" y="100"/>
                  </a:cubicBezTo>
                  <a:cubicBezTo>
                    <a:pt x="38" y="95"/>
                    <a:pt x="46" y="94"/>
                    <a:pt x="52" y="89"/>
                  </a:cubicBezTo>
                  <a:cubicBezTo>
                    <a:pt x="52" y="89"/>
                    <a:pt x="51" y="90"/>
                    <a:pt x="51" y="91"/>
                  </a:cubicBezTo>
                  <a:close/>
                  <a:moveTo>
                    <a:pt x="31" y="98"/>
                  </a:moveTo>
                  <a:cubicBezTo>
                    <a:pt x="35" y="97"/>
                    <a:pt x="38" y="95"/>
                    <a:pt x="42" y="93"/>
                  </a:cubicBezTo>
                  <a:cubicBezTo>
                    <a:pt x="44" y="92"/>
                    <a:pt x="46" y="91"/>
                    <a:pt x="47" y="90"/>
                  </a:cubicBezTo>
                  <a:cubicBezTo>
                    <a:pt x="49" y="90"/>
                    <a:pt x="55" y="86"/>
                    <a:pt x="50" y="90"/>
                  </a:cubicBezTo>
                  <a:cubicBezTo>
                    <a:pt x="44" y="94"/>
                    <a:pt x="36" y="95"/>
                    <a:pt x="30" y="100"/>
                  </a:cubicBezTo>
                  <a:cubicBezTo>
                    <a:pt x="31" y="99"/>
                    <a:pt x="31" y="99"/>
                    <a:pt x="31" y="98"/>
                  </a:cubicBezTo>
                  <a:close/>
                  <a:moveTo>
                    <a:pt x="53" y="87"/>
                  </a:moveTo>
                  <a:cubicBezTo>
                    <a:pt x="53" y="87"/>
                    <a:pt x="53" y="87"/>
                    <a:pt x="53" y="87"/>
                  </a:cubicBezTo>
                  <a:cubicBezTo>
                    <a:pt x="49" y="89"/>
                    <a:pt x="45" y="91"/>
                    <a:pt x="41" y="93"/>
                  </a:cubicBezTo>
                  <a:cubicBezTo>
                    <a:pt x="39" y="94"/>
                    <a:pt x="37" y="95"/>
                    <a:pt x="34" y="96"/>
                  </a:cubicBezTo>
                  <a:cubicBezTo>
                    <a:pt x="33" y="96"/>
                    <a:pt x="29" y="99"/>
                    <a:pt x="33" y="96"/>
                  </a:cubicBezTo>
                  <a:cubicBezTo>
                    <a:pt x="40" y="91"/>
                    <a:pt x="47" y="88"/>
                    <a:pt x="55" y="84"/>
                  </a:cubicBezTo>
                  <a:cubicBezTo>
                    <a:pt x="54" y="85"/>
                    <a:pt x="53" y="86"/>
                    <a:pt x="53" y="87"/>
                  </a:cubicBezTo>
                  <a:close/>
                  <a:moveTo>
                    <a:pt x="56" y="82"/>
                  </a:moveTo>
                  <a:cubicBezTo>
                    <a:pt x="52" y="83"/>
                    <a:pt x="49" y="85"/>
                    <a:pt x="46" y="86"/>
                  </a:cubicBezTo>
                  <a:cubicBezTo>
                    <a:pt x="42" y="88"/>
                    <a:pt x="36" y="91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41" y="88"/>
                    <a:pt x="50" y="84"/>
                    <a:pt x="58" y="79"/>
                  </a:cubicBezTo>
                  <a:cubicBezTo>
                    <a:pt x="57" y="80"/>
                    <a:pt x="56" y="81"/>
                    <a:pt x="56" y="82"/>
                  </a:cubicBezTo>
                  <a:close/>
                  <a:moveTo>
                    <a:pt x="60" y="76"/>
                  </a:moveTo>
                  <a:cubicBezTo>
                    <a:pt x="56" y="77"/>
                    <a:pt x="52" y="79"/>
                    <a:pt x="48" y="81"/>
                  </a:cubicBezTo>
                  <a:cubicBezTo>
                    <a:pt x="45" y="82"/>
                    <a:pt x="43" y="83"/>
                    <a:pt x="40" y="84"/>
                  </a:cubicBezTo>
                  <a:cubicBezTo>
                    <a:pt x="39" y="85"/>
                    <a:pt x="38" y="85"/>
                    <a:pt x="37" y="86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5"/>
                    <a:pt x="39" y="84"/>
                    <a:pt x="39" y="84"/>
                  </a:cubicBezTo>
                  <a:cubicBezTo>
                    <a:pt x="47" y="81"/>
                    <a:pt x="55" y="77"/>
                    <a:pt x="63" y="72"/>
                  </a:cubicBezTo>
                  <a:cubicBezTo>
                    <a:pt x="62" y="73"/>
                    <a:pt x="61" y="75"/>
                    <a:pt x="60" y="76"/>
                  </a:cubicBezTo>
                  <a:close/>
                  <a:moveTo>
                    <a:pt x="43" y="82"/>
                  </a:moveTo>
                  <a:cubicBezTo>
                    <a:pt x="46" y="81"/>
                    <a:pt x="48" y="79"/>
                    <a:pt x="51" y="78"/>
                  </a:cubicBezTo>
                  <a:cubicBezTo>
                    <a:pt x="52" y="78"/>
                    <a:pt x="52" y="77"/>
                    <a:pt x="53" y="77"/>
                  </a:cubicBezTo>
                  <a:cubicBezTo>
                    <a:pt x="51" y="78"/>
                    <a:pt x="49" y="79"/>
                    <a:pt x="47" y="80"/>
                  </a:cubicBezTo>
                  <a:cubicBezTo>
                    <a:pt x="46" y="81"/>
                    <a:pt x="44" y="81"/>
                    <a:pt x="43" y="82"/>
                  </a:cubicBezTo>
                  <a:close/>
                  <a:moveTo>
                    <a:pt x="35" y="87"/>
                  </a:moveTo>
                  <a:cubicBezTo>
                    <a:pt x="39" y="86"/>
                    <a:pt x="42" y="84"/>
                    <a:pt x="46" y="83"/>
                  </a:cubicBezTo>
                  <a:cubicBezTo>
                    <a:pt x="50" y="81"/>
                    <a:pt x="55" y="79"/>
                    <a:pt x="59" y="77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51" y="82"/>
                    <a:pt x="42" y="87"/>
                    <a:pt x="33" y="92"/>
                  </a:cubicBezTo>
                  <a:cubicBezTo>
                    <a:pt x="34" y="90"/>
                    <a:pt x="35" y="88"/>
                    <a:pt x="35" y="87"/>
                  </a:cubicBezTo>
                  <a:close/>
                  <a:moveTo>
                    <a:pt x="33" y="93"/>
                  </a:moveTo>
                  <a:cubicBezTo>
                    <a:pt x="36" y="92"/>
                    <a:pt x="40" y="90"/>
                    <a:pt x="43" y="88"/>
                  </a:cubicBezTo>
                  <a:cubicBezTo>
                    <a:pt x="47" y="87"/>
                    <a:pt x="53" y="84"/>
                    <a:pt x="55" y="83"/>
                  </a:cubicBezTo>
                  <a:cubicBezTo>
                    <a:pt x="55" y="83"/>
                    <a:pt x="55" y="83"/>
                    <a:pt x="55" y="83"/>
                  </a:cubicBezTo>
                  <a:cubicBezTo>
                    <a:pt x="48" y="88"/>
                    <a:pt x="39" y="91"/>
                    <a:pt x="32" y="96"/>
                  </a:cubicBezTo>
                  <a:cubicBezTo>
                    <a:pt x="32" y="95"/>
                    <a:pt x="32" y="94"/>
                    <a:pt x="33" y="93"/>
                  </a:cubicBezTo>
                  <a:close/>
                  <a:moveTo>
                    <a:pt x="30" y="102"/>
                  </a:moveTo>
                  <a:cubicBezTo>
                    <a:pt x="33" y="101"/>
                    <a:pt x="37" y="99"/>
                    <a:pt x="40" y="97"/>
                  </a:cubicBezTo>
                  <a:cubicBezTo>
                    <a:pt x="44" y="95"/>
                    <a:pt x="48" y="94"/>
                    <a:pt x="50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48" y="95"/>
                    <a:pt x="44" y="96"/>
                    <a:pt x="40" y="98"/>
                  </a:cubicBezTo>
                  <a:cubicBezTo>
                    <a:pt x="37" y="100"/>
                    <a:pt x="33" y="102"/>
                    <a:pt x="29" y="104"/>
                  </a:cubicBezTo>
                  <a:cubicBezTo>
                    <a:pt x="29" y="103"/>
                    <a:pt x="30" y="103"/>
                    <a:pt x="30" y="102"/>
                  </a:cubicBezTo>
                  <a:close/>
                  <a:moveTo>
                    <a:pt x="29" y="106"/>
                  </a:moveTo>
                  <a:cubicBezTo>
                    <a:pt x="32" y="104"/>
                    <a:pt x="35" y="103"/>
                    <a:pt x="38" y="101"/>
                  </a:cubicBezTo>
                  <a:cubicBezTo>
                    <a:pt x="40" y="100"/>
                    <a:pt x="42" y="99"/>
                    <a:pt x="44" y="99"/>
                  </a:cubicBezTo>
                  <a:cubicBezTo>
                    <a:pt x="45" y="98"/>
                    <a:pt x="50" y="95"/>
                    <a:pt x="47" y="97"/>
                  </a:cubicBezTo>
                  <a:cubicBezTo>
                    <a:pt x="42" y="102"/>
                    <a:pt x="34" y="104"/>
                    <a:pt x="28" y="107"/>
                  </a:cubicBezTo>
                  <a:cubicBezTo>
                    <a:pt x="28" y="107"/>
                    <a:pt x="29" y="106"/>
                    <a:pt x="29" y="106"/>
                  </a:cubicBezTo>
                  <a:close/>
                  <a:moveTo>
                    <a:pt x="28" y="109"/>
                  </a:moveTo>
                  <a:cubicBezTo>
                    <a:pt x="30" y="109"/>
                    <a:pt x="32" y="108"/>
                    <a:pt x="35" y="107"/>
                  </a:cubicBezTo>
                  <a:cubicBezTo>
                    <a:pt x="37" y="106"/>
                    <a:pt x="39" y="105"/>
                    <a:pt x="42" y="104"/>
                  </a:cubicBezTo>
                  <a:cubicBezTo>
                    <a:pt x="42" y="104"/>
                    <a:pt x="43" y="104"/>
                    <a:pt x="43" y="103"/>
                  </a:cubicBezTo>
                  <a:cubicBezTo>
                    <a:pt x="44" y="103"/>
                    <a:pt x="48" y="100"/>
                    <a:pt x="46" y="102"/>
                  </a:cubicBezTo>
                  <a:cubicBezTo>
                    <a:pt x="42" y="105"/>
                    <a:pt x="38" y="106"/>
                    <a:pt x="34" y="108"/>
                  </a:cubicBezTo>
                  <a:cubicBezTo>
                    <a:pt x="32" y="109"/>
                    <a:pt x="29" y="111"/>
                    <a:pt x="26" y="113"/>
                  </a:cubicBezTo>
                  <a:cubicBezTo>
                    <a:pt x="27" y="112"/>
                    <a:pt x="27" y="111"/>
                    <a:pt x="28" y="109"/>
                  </a:cubicBezTo>
                  <a:close/>
                  <a:moveTo>
                    <a:pt x="24" y="120"/>
                  </a:moveTo>
                  <a:cubicBezTo>
                    <a:pt x="28" y="118"/>
                    <a:pt x="32" y="116"/>
                    <a:pt x="36" y="115"/>
                  </a:cubicBezTo>
                  <a:cubicBezTo>
                    <a:pt x="36" y="114"/>
                    <a:pt x="37" y="114"/>
                    <a:pt x="37" y="114"/>
                  </a:cubicBezTo>
                  <a:cubicBezTo>
                    <a:pt x="32" y="117"/>
                    <a:pt x="28" y="120"/>
                    <a:pt x="23" y="123"/>
                  </a:cubicBezTo>
                  <a:cubicBezTo>
                    <a:pt x="24" y="122"/>
                    <a:pt x="24" y="121"/>
                    <a:pt x="24" y="120"/>
                  </a:cubicBezTo>
                  <a:close/>
                  <a:moveTo>
                    <a:pt x="23" y="125"/>
                  </a:moveTo>
                  <a:cubicBezTo>
                    <a:pt x="26" y="124"/>
                    <a:pt x="29" y="122"/>
                    <a:pt x="32" y="120"/>
                  </a:cubicBezTo>
                  <a:cubicBezTo>
                    <a:pt x="34" y="119"/>
                    <a:pt x="36" y="118"/>
                    <a:pt x="38" y="117"/>
                  </a:cubicBezTo>
                  <a:cubicBezTo>
                    <a:pt x="39" y="117"/>
                    <a:pt x="39" y="117"/>
                    <a:pt x="40" y="117"/>
                  </a:cubicBezTo>
                  <a:cubicBezTo>
                    <a:pt x="37" y="119"/>
                    <a:pt x="34" y="121"/>
                    <a:pt x="31" y="123"/>
                  </a:cubicBezTo>
                  <a:cubicBezTo>
                    <a:pt x="28" y="125"/>
                    <a:pt x="25" y="127"/>
                    <a:pt x="22" y="129"/>
                  </a:cubicBezTo>
                  <a:cubicBezTo>
                    <a:pt x="22" y="128"/>
                    <a:pt x="22" y="126"/>
                    <a:pt x="23" y="125"/>
                  </a:cubicBezTo>
                  <a:close/>
                  <a:moveTo>
                    <a:pt x="21" y="130"/>
                  </a:moveTo>
                  <a:cubicBezTo>
                    <a:pt x="26" y="128"/>
                    <a:pt x="30" y="126"/>
                    <a:pt x="34" y="123"/>
                  </a:cubicBezTo>
                  <a:cubicBezTo>
                    <a:pt x="36" y="122"/>
                    <a:pt x="37" y="121"/>
                    <a:pt x="39" y="120"/>
                  </a:cubicBezTo>
                  <a:cubicBezTo>
                    <a:pt x="39" y="120"/>
                    <a:pt x="40" y="119"/>
                    <a:pt x="41" y="119"/>
                  </a:cubicBezTo>
                  <a:cubicBezTo>
                    <a:pt x="44" y="117"/>
                    <a:pt x="39" y="120"/>
                    <a:pt x="39" y="120"/>
                  </a:cubicBezTo>
                  <a:cubicBezTo>
                    <a:pt x="35" y="123"/>
                    <a:pt x="31" y="126"/>
                    <a:pt x="27" y="128"/>
                  </a:cubicBezTo>
                  <a:cubicBezTo>
                    <a:pt x="24" y="129"/>
                    <a:pt x="23" y="131"/>
                    <a:pt x="21" y="133"/>
                  </a:cubicBezTo>
                  <a:cubicBezTo>
                    <a:pt x="21" y="132"/>
                    <a:pt x="21" y="131"/>
                    <a:pt x="21" y="130"/>
                  </a:cubicBezTo>
                  <a:close/>
                  <a:moveTo>
                    <a:pt x="20" y="135"/>
                  </a:moveTo>
                  <a:cubicBezTo>
                    <a:pt x="24" y="133"/>
                    <a:pt x="29" y="130"/>
                    <a:pt x="33" y="128"/>
                  </a:cubicBezTo>
                  <a:cubicBezTo>
                    <a:pt x="35" y="127"/>
                    <a:pt x="37" y="125"/>
                    <a:pt x="39" y="124"/>
                  </a:cubicBezTo>
                  <a:cubicBezTo>
                    <a:pt x="40" y="124"/>
                    <a:pt x="41" y="123"/>
                    <a:pt x="42" y="123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41" y="123"/>
                    <a:pt x="39" y="125"/>
                    <a:pt x="39" y="125"/>
                  </a:cubicBezTo>
                  <a:cubicBezTo>
                    <a:pt x="33" y="130"/>
                    <a:pt x="25" y="133"/>
                    <a:pt x="19" y="139"/>
                  </a:cubicBezTo>
                  <a:cubicBezTo>
                    <a:pt x="19" y="137"/>
                    <a:pt x="20" y="136"/>
                    <a:pt x="20" y="135"/>
                  </a:cubicBezTo>
                  <a:close/>
                  <a:moveTo>
                    <a:pt x="18" y="141"/>
                  </a:moveTo>
                  <a:cubicBezTo>
                    <a:pt x="19" y="140"/>
                    <a:pt x="19" y="140"/>
                    <a:pt x="19" y="140"/>
                  </a:cubicBezTo>
                  <a:cubicBezTo>
                    <a:pt x="19" y="141"/>
                    <a:pt x="19" y="141"/>
                    <a:pt x="18" y="141"/>
                  </a:cubicBezTo>
                  <a:cubicBezTo>
                    <a:pt x="18" y="141"/>
                    <a:pt x="18" y="141"/>
                    <a:pt x="18" y="141"/>
                  </a:cubicBezTo>
                  <a:close/>
                  <a:moveTo>
                    <a:pt x="18" y="142"/>
                  </a:moveTo>
                  <a:cubicBezTo>
                    <a:pt x="21" y="140"/>
                    <a:pt x="25" y="137"/>
                    <a:pt x="28" y="136"/>
                  </a:cubicBezTo>
                  <a:cubicBezTo>
                    <a:pt x="31" y="135"/>
                    <a:pt x="33" y="134"/>
                    <a:pt x="35" y="132"/>
                  </a:cubicBezTo>
                  <a:cubicBezTo>
                    <a:pt x="35" y="132"/>
                    <a:pt x="36" y="131"/>
                    <a:pt x="37" y="131"/>
                  </a:cubicBezTo>
                  <a:cubicBezTo>
                    <a:pt x="38" y="130"/>
                    <a:pt x="41" y="129"/>
                    <a:pt x="42" y="129"/>
                  </a:cubicBezTo>
                  <a:cubicBezTo>
                    <a:pt x="38" y="133"/>
                    <a:pt x="33" y="135"/>
                    <a:pt x="28" y="137"/>
                  </a:cubicBezTo>
                  <a:cubicBezTo>
                    <a:pt x="24" y="139"/>
                    <a:pt x="21" y="142"/>
                    <a:pt x="17" y="144"/>
                  </a:cubicBezTo>
                  <a:cubicBezTo>
                    <a:pt x="18" y="144"/>
                    <a:pt x="18" y="143"/>
                    <a:pt x="18" y="142"/>
                  </a:cubicBezTo>
                  <a:close/>
                  <a:moveTo>
                    <a:pt x="17" y="146"/>
                  </a:moveTo>
                  <a:cubicBezTo>
                    <a:pt x="21" y="145"/>
                    <a:pt x="24" y="142"/>
                    <a:pt x="28" y="140"/>
                  </a:cubicBezTo>
                  <a:cubicBezTo>
                    <a:pt x="30" y="138"/>
                    <a:pt x="33" y="137"/>
                    <a:pt x="35" y="136"/>
                  </a:cubicBezTo>
                  <a:cubicBezTo>
                    <a:pt x="36" y="135"/>
                    <a:pt x="37" y="135"/>
                    <a:pt x="38" y="134"/>
                  </a:cubicBezTo>
                  <a:cubicBezTo>
                    <a:pt x="38" y="134"/>
                    <a:pt x="43" y="132"/>
                    <a:pt x="40" y="133"/>
                  </a:cubicBezTo>
                  <a:cubicBezTo>
                    <a:pt x="38" y="135"/>
                    <a:pt x="36" y="136"/>
                    <a:pt x="34" y="137"/>
                  </a:cubicBezTo>
                  <a:cubicBezTo>
                    <a:pt x="32" y="138"/>
                    <a:pt x="29" y="140"/>
                    <a:pt x="27" y="141"/>
                  </a:cubicBezTo>
                  <a:cubicBezTo>
                    <a:pt x="23" y="144"/>
                    <a:pt x="20" y="146"/>
                    <a:pt x="16" y="148"/>
                  </a:cubicBezTo>
                  <a:cubicBezTo>
                    <a:pt x="17" y="147"/>
                    <a:pt x="17" y="147"/>
                    <a:pt x="17" y="146"/>
                  </a:cubicBezTo>
                  <a:close/>
                  <a:moveTo>
                    <a:pt x="16" y="149"/>
                  </a:moveTo>
                  <a:cubicBezTo>
                    <a:pt x="21" y="147"/>
                    <a:pt x="25" y="145"/>
                    <a:pt x="30" y="142"/>
                  </a:cubicBezTo>
                  <a:cubicBezTo>
                    <a:pt x="32" y="141"/>
                    <a:pt x="34" y="139"/>
                    <a:pt x="37" y="138"/>
                  </a:cubicBezTo>
                  <a:cubicBezTo>
                    <a:pt x="37" y="138"/>
                    <a:pt x="37" y="138"/>
                    <a:pt x="38" y="138"/>
                  </a:cubicBezTo>
                  <a:cubicBezTo>
                    <a:pt x="33" y="141"/>
                    <a:pt x="29" y="144"/>
                    <a:pt x="24" y="146"/>
                  </a:cubicBezTo>
                  <a:cubicBezTo>
                    <a:pt x="21" y="148"/>
                    <a:pt x="18" y="150"/>
                    <a:pt x="15" y="152"/>
                  </a:cubicBezTo>
                  <a:cubicBezTo>
                    <a:pt x="16" y="151"/>
                    <a:pt x="16" y="150"/>
                    <a:pt x="16" y="149"/>
                  </a:cubicBezTo>
                  <a:close/>
                  <a:moveTo>
                    <a:pt x="15" y="154"/>
                  </a:moveTo>
                  <a:cubicBezTo>
                    <a:pt x="19" y="152"/>
                    <a:pt x="23" y="149"/>
                    <a:pt x="28" y="147"/>
                  </a:cubicBezTo>
                  <a:cubicBezTo>
                    <a:pt x="30" y="146"/>
                    <a:pt x="32" y="145"/>
                    <a:pt x="34" y="144"/>
                  </a:cubicBezTo>
                  <a:cubicBezTo>
                    <a:pt x="36" y="143"/>
                    <a:pt x="37" y="142"/>
                    <a:pt x="39" y="141"/>
                  </a:cubicBezTo>
                  <a:cubicBezTo>
                    <a:pt x="39" y="141"/>
                    <a:pt x="43" y="138"/>
                    <a:pt x="41" y="140"/>
                  </a:cubicBezTo>
                  <a:cubicBezTo>
                    <a:pt x="37" y="144"/>
                    <a:pt x="32" y="147"/>
                    <a:pt x="27" y="149"/>
                  </a:cubicBezTo>
                  <a:cubicBezTo>
                    <a:pt x="23" y="151"/>
                    <a:pt x="19" y="155"/>
                    <a:pt x="14" y="157"/>
                  </a:cubicBezTo>
                  <a:cubicBezTo>
                    <a:pt x="15" y="156"/>
                    <a:pt x="15" y="155"/>
                    <a:pt x="15" y="154"/>
                  </a:cubicBezTo>
                  <a:close/>
                  <a:moveTo>
                    <a:pt x="13" y="163"/>
                  </a:moveTo>
                  <a:cubicBezTo>
                    <a:pt x="13" y="163"/>
                    <a:pt x="13" y="163"/>
                    <a:pt x="13" y="163"/>
                  </a:cubicBezTo>
                  <a:cubicBezTo>
                    <a:pt x="19" y="160"/>
                    <a:pt x="24" y="157"/>
                    <a:pt x="30" y="154"/>
                  </a:cubicBezTo>
                  <a:cubicBezTo>
                    <a:pt x="32" y="152"/>
                    <a:pt x="35" y="151"/>
                    <a:pt x="38" y="149"/>
                  </a:cubicBezTo>
                  <a:cubicBezTo>
                    <a:pt x="39" y="149"/>
                    <a:pt x="40" y="148"/>
                    <a:pt x="41" y="147"/>
                  </a:cubicBezTo>
                  <a:cubicBezTo>
                    <a:pt x="40" y="148"/>
                    <a:pt x="38" y="150"/>
                    <a:pt x="37" y="151"/>
                  </a:cubicBezTo>
                  <a:cubicBezTo>
                    <a:pt x="28" y="156"/>
                    <a:pt x="20" y="160"/>
                    <a:pt x="12" y="166"/>
                  </a:cubicBezTo>
                  <a:cubicBezTo>
                    <a:pt x="12" y="165"/>
                    <a:pt x="13" y="164"/>
                    <a:pt x="13" y="163"/>
                  </a:cubicBezTo>
                  <a:close/>
                  <a:moveTo>
                    <a:pt x="12" y="168"/>
                  </a:moveTo>
                  <a:cubicBezTo>
                    <a:pt x="15" y="166"/>
                    <a:pt x="17" y="165"/>
                    <a:pt x="20" y="163"/>
                  </a:cubicBezTo>
                  <a:cubicBezTo>
                    <a:pt x="17" y="165"/>
                    <a:pt x="14" y="167"/>
                    <a:pt x="12" y="169"/>
                  </a:cubicBezTo>
                  <a:cubicBezTo>
                    <a:pt x="12" y="169"/>
                    <a:pt x="12" y="168"/>
                    <a:pt x="12" y="168"/>
                  </a:cubicBezTo>
                  <a:close/>
                  <a:moveTo>
                    <a:pt x="11" y="175"/>
                  </a:moveTo>
                  <a:cubicBezTo>
                    <a:pt x="16" y="171"/>
                    <a:pt x="21" y="168"/>
                    <a:pt x="26" y="166"/>
                  </a:cubicBezTo>
                  <a:cubicBezTo>
                    <a:pt x="29" y="165"/>
                    <a:pt x="31" y="164"/>
                    <a:pt x="34" y="162"/>
                  </a:cubicBezTo>
                  <a:cubicBezTo>
                    <a:pt x="26" y="167"/>
                    <a:pt x="18" y="172"/>
                    <a:pt x="10" y="178"/>
                  </a:cubicBezTo>
                  <a:cubicBezTo>
                    <a:pt x="10" y="177"/>
                    <a:pt x="10" y="176"/>
                    <a:pt x="11" y="175"/>
                  </a:cubicBezTo>
                  <a:close/>
                  <a:moveTo>
                    <a:pt x="9" y="184"/>
                  </a:moveTo>
                  <a:cubicBezTo>
                    <a:pt x="9" y="184"/>
                    <a:pt x="9" y="184"/>
                    <a:pt x="10" y="184"/>
                  </a:cubicBezTo>
                  <a:cubicBezTo>
                    <a:pt x="14" y="183"/>
                    <a:pt x="18" y="180"/>
                    <a:pt x="22" y="178"/>
                  </a:cubicBezTo>
                  <a:cubicBezTo>
                    <a:pt x="27" y="175"/>
                    <a:pt x="33" y="172"/>
                    <a:pt x="38" y="169"/>
                  </a:cubicBezTo>
                  <a:cubicBezTo>
                    <a:pt x="38" y="170"/>
                    <a:pt x="38" y="172"/>
                    <a:pt x="38" y="173"/>
                  </a:cubicBezTo>
                  <a:cubicBezTo>
                    <a:pt x="32" y="175"/>
                    <a:pt x="27" y="178"/>
                    <a:pt x="22" y="180"/>
                  </a:cubicBezTo>
                  <a:cubicBezTo>
                    <a:pt x="17" y="182"/>
                    <a:pt x="13" y="183"/>
                    <a:pt x="9" y="186"/>
                  </a:cubicBezTo>
                  <a:cubicBezTo>
                    <a:pt x="9" y="185"/>
                    <a:pt x="9" y="185"/>
                    <a:pt x="9" y="184"/>
                  </a:cubicBezTo>
                  <a:close/>
                  <a:moveTo>
                    <a:pt x="4" y="244"/>
                  </a:moveTo>
                  <a:cubicBezTo>
                    <a:pt x="4" y="244"/>
                    <a:pt x="4" y="244"/>
                    <a:pt x="4" y="244"/>
                  </a:cubicBezTo>
                  <a:cubicBezTo>
                    <a:pt x="6" y="244"/>
                    <a:pt x="9" y="241"/>
                    <a:pt x="11" y="240"/>
                  </a:cubicBezTo>
                  <a:cubicBezTo>
                    <a:pt x="13" y="238"/>
                    <a:pt x="16" y="236"/>
                    <a:pt x="19" y="235"/>
                  </a:cubicBezTo>
                  <a:cubicBezTo>
                    <a:pt x="23" y="232"/>
                    <a:pt x="28" y="229"/>
                    <a:pt x="32" y="226"/>
                  </a:cubicBezTo>
                  <a:cubicBezTo>
                    <a:pt x="32" y="227"/>
                    <a:pt x="32" y="228"/>
                    <a:pt x="32" y="229"/>
                  </a:cubicBezTo>
                  <a:cubicBezTo>
                    <a:pt x="22" y="233"/>
                    <a:pt x="14" y="242"/>
                    <a:pt x="4" y="244"/>
                  </a:cubicBezTo>
                  <a:close/>
                  <a:moveTo>
                    <a:pt x="6" y="238"/>
                  </a:moveTo>
                  <a:cubicBezTo>
                    <a:pt x="6" y="238"/>
                    <a:pt x="6" y="237"/>
                    <a:pt x="7" y="237"/>
                  </a:cubicBezTo>
                  <a:cubicBezTo>
                    <a:pt x="15" y="231"/>
                    <a:pt x="25" y="228"/>
                    <a:pt x="32" y="221"/>
                  </a:cubicBezTo>
                  <a:cubicBezTo>
                    <a:pt x="32" y="223"/>
                    <a:pt x="32" y="224"/>
                    <a:pt x="32" y="225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27" y="226"/>
                    <a:pt x="23" y="229"/>
                    <a:pt x="19" y="231"/>
                  </a:cubicBezTo>
                  <a:cubicBezTo>
                    <a:pt x="16" y="233"/>
                    <a:pt x="14" y="234"/>
                    <a:pt x="11" y="235"/>
                  </a:cubicBezTo>
                  <a:cubicBezTo>
                    <a:pt x="10" y="236"/>
                    <a:pt x="6" y="238"/>
                    <a:pt x="5" y="238"/>
                  </a:cubicBezTo>
                  <a:cubicBezTo>
                    <a:pt x="5" y="238"/>
                    <a:pt x="6" y="238"/>
                    <a:pt x="6" y="238"/>
                  </a:cubicBezTo>
                  <a:close/>
                  <a:moveTo>
                    <a:pt x="32" y="220"/>
                  </a:moveTo>
                  <a:cubicBezTo>
                    <a:pt x="28" y="222"/>
                    <a:pt x="24" y="224"/>
                    <a:pt x="20" y="225"/>
                  </a:cubicBezTo>
                  <a:cubicBezTo>
                    <a:pt x="17" y="227"/>
                    <a:pt x="14" y="228"/>
                    <a:pt x="12" y="229"/>
                  </a:cubicBezTo>
                  <a:cubicBezTo>
                    <a:pt x="11" y="230"/>
                    <a:pt x="5" y="233"/>
                    <a:pt x="9" y="231"/>
                  </a:cubicBezTo>
                  <a:cubicBezTo>
                    <a:pt x="16" y="225"/>
                    <a:pt x="25" y="222"/>
                    <a:pt x="33" y="216"/>
                  </a:cubicBezTo>
                  <a:cubicBezTo>
                    <a:pt x="32" y="218"/>
                    <a:pt x="32" y="219"/>
                    <a:pt x="32" y="220"/>
                  </a:cubicBezTo>
                  <a:close/>
                  <a:moveTo>
                    <a:pt x="33" y="215"/>
                  </a:moveTo>
                  <a:cubicBezTo>
                    <a:pt x="24" y="217"/>
                    <a:pt x="17" y="223"/>
                    <a:pt x="8" y="226"/>
                  </a:cubicBezTo>
                  <a:cubicBezTo>
                    <a:pt x="10" y="226"/>
                    <a:pt x="11" y="224"/>
                    <a:pt x="13" y="223"/>
                  </a:cubicBezTo>
                  <a:cubicBezTo>
                    <a:pt x="15" y="222"/>
                    <a:pt x="17" y="221"/>
                    <a:pt x="20" y="220"/>
                  </a:cubicBezTo>
                  <a:cubicBezTo>
                    <a:pt x="24" y="217"/>
                    <a:pt x="28" y="214"/>
                    <a:pt x="33" y="213"/>
                  </a:cubicBezTo>
                  <a:cubicBezTo>
                    <a:pt x="33" y="213"/>
                    <a:pt x="33" y="214"/>
                    <a:pt x="33" y="215"/>
                  </a:cubicBezTo>
                  <a:close/>
                  <a:moveTo>
                    <a:pt x="33" y="212"/>
                  </a:moveTo>
                  <a:cubicBezTo>
                    <a:pt x="30" y="213"/>
                    <a:pt x="26" y="214"/>
                    <a:pt x="23" y="216"/>
                  </a:cubicBezTo>
                  <a:cubicBezTo>
                    <a:pt x="18" y="218"/>
                    <a:pt x="15" y="221"/>
                    <a:pt x="10" y="222"/>
                  </a:cubicBezTo>
                  <a:cubicBezTo>
                    <a:pt x="14" y="221"/>
                    <a:pt x="18" y="217"/>
                    <a:pt x="21" y="215"/>
                  </a:cubicBezTo>
                  <a:cubicBezTo>
                    <a:pt x="26" y="213"/>
                    <a:pt x="30" y="211"/>
                    <a:pt x="34" y="209"/>
                  </a:cubicBezTo>
                  <a:cubicBezTo>
                    <a:pt x="34" y="210"/>
                    <a:pt x="34" y="211"/>
                    <a:pt x="33" y="212"/>
                  </a:cubicBezTo>
                  <a:close/>
                  <a:moveTo>
                    <a:pt x="25" y="200"/>
                  </a:moveTo>
                  <a:cubicBezTo>
                    <a:pt x="24" y="200"/>
                    <a:pt x="24" y="201"/>
                    <a:pt x="23" y="201"/>
                  </a:cubicBezTo>
                  <a:cubicBezTo>
                    <a:pt x="18" y="204"/>
                    <a:pt x="13" y="206"/>
                    <a:pt x="8" y="209"/>
                  </a:cubicBezTo>
                  <a:cubicBezTo>
                    <a:pt x="8" y="209"/>
                    <a:pt x="8" y="208"/>
                    <a:pt x="8" y="207"/>
                  </a:cubicBezTo>
                  <a:cubicBezTo>
                    <a:pt x="14" y="204"/>
                    <a:pt x="19" y="202"/>
                    <a:pt x="25" y="200"/>
                  </a:cubicBezTo>
                  <a:close/>
                  <a:moveTo>
                    <a:pt x="33" y="197"/>
                  </a:moveTo>
                  <a:cubicBezTo>
                    <a:pt x="35" y="197"/>
                    <a:pt x="35" y="196"/>
                    <a:pt x="35" y="196"/>
                  </a:cubicBezTo>
                  <a:cubicBezTo>
                    <a:pt x="36" y="196"/>
                    <a:pt x="36" y="195"/>
                    <a:pt x="36" y="195"/>
                  </a:cubicBezTo>
                  <a:cubicBezTo>
                    <a:pt x="36" y="196"/>
                    <a:pt x="36" y="197"/>
                    <a:pt x="36" y="198"/>
                  </a:cubicBezTo>
                  <a:cubicBezTo>
                    <a:pt x="32" y="200"/>
                    <a:pt x="27" y="202"/>
                    <a:pt x="23" y="203"/>
                  </a:cubicBezTo>
                  <a:cubicBezTo>
                    <a:pt x="19" y="205"/>
                    <a:pt x="14" y="207"/>
                    <a:pt x="10" y="209"/>
                  </a:cubicBezTo>
                  <a:cubicBezTo>
                    <a:pt x="14" y="206"/>
                    <a:pt x="18" y="205"/>
                    <a:pt x="22" y="202"/>
                  </a:cubicBezTo>
                  <a:cubicBezTo>
                    <a:pt x="24" y="201"/>
                    <a:pt x="26" y="200"/>
                    <a:pt x="28" y="199"/>
                  </a:cubicBezTo>
                  <a:cubicBezTo>
                    <a:pt x="28" y="199"/>
                    <a:pt x="29" y="199"/>
                    <a:pt x="29" y="198"/>
                  </a:cubicBezTo>
                  <a:cubicBezTo>
                    <a:pt x="31" y="198"/>
                    <a:pt x="32" y="197"/>
                    <a:pt x="33" y="197"/>
                  </a:cubicBezTo>
                  <a:close/>
                  <a:moveTo>
                    <a:pt x="11" y="211"/>
                  </a:moveTo>
                  <a:cubicBezTo>
                    <a:pt x="10" y="211"/>
                    <a:pt x="9" y="211"/>
                    <a:pt x="9" y="211"/>
                  </a:cubicBezTo>
                  <a:cubicBezTo>
                    <a:pt x="9" y="212"/>
                    <a:pt x="9" y="212"/>
                    <a:pt x="8" y="212"/>
                  </a:cubicBezTo>
                  <a:cubicBezTo>
                    <a:pt x="8" y="211"/>
                    <a:pt x="8" y="211"/>
                    <a:pt x="8" y="210"/>
                  </a:cubicBezTo>
                  <a:cubicBezTo>
                    <a:pt x="17" y="207"/>
                    <a:pt x="26" y="203"/>
                    <a:pt x="35" y="199"/>
                  </a:cubicBezTo>
                  <a:cubicBezTo>
                    <a:pt x="27" y="203"/>
                    <a:pt x="19" y="207"/>
                    <a:pt x="11" y="211"/>
                  </a:cubicBezTo>
                  <a:close/>
                  <a:moveTo>
                    <a:pt x="8" y="213"/>
                  </a:moveTo>
                  <a:cubicBezTo>
                    <a:pt x="13" y="211"/>
                    <a:pt x="18" y="208"/>
                    <a:pt x="22" y="206"/>
                  </a:cubicBezTo>
                  <a:cubicBezTo>
                    <a:pt x="25" y="205"/>
                    <a:pt x="27" y="204"/>
                    <a:pt x="30" y="203"/>
                  </a:cubicBezTo>
                  <a:cubicBezTo>
                    <a:pt x="31" y="203"/>
                    <a:pt x="31" y="203"/>
                    <a:pt x="32" y="202"/>
                  </a:cubicBezTo>
                  <a:cubicBezTo>
                    <a:pt x="28" y="204"/>
                    <a:pt x="24" y="206"/>
                    <a:pt x="20" y="209"/>
                  </a:cubicBezTo>
                  <a:cubicBezTo>
                    <a:pt x="16" y="211"/>
                    <a:pt x="12" y="212"/>
                    <a:pt x="8" y="215"/>
                  </a:cubicBezTo>
                  <a:cubicBezTo>
                    <a:pt x="8" y="214"/>
                    <a:pt x="8" y="213"/>
                    <a:pt x="8" y="213"/>
                  </a:cubicBezTo>
                  <a:close/>
                  <a:moveTo>
                    <a:pt x="30" y="202"/>
                  </a:moveTo>
                  <a:cubicBezTo>
                    <a:pt x="32" y="201"/>
                    <a:pt x="34" y="200"/>
                    <a:pt x="36" y="199"/>
                  </a:cubicBezTo>
                  <a:cubicBezTo>
                    <a:pt x="36" y="199"/>
                    <a:pt x="36" y="200"/>
                    <a:pt x="35" y="201"/>
                  </a:cubicBezTo>
                  <a:cubicBezTo>
                    <a:pt x="34" y="201"/>
                    <a:pt x="32" y="202"/>
                    <a:pt x="30" y="202"/>
                  </a:cubicBezTo>
                  <a:close/>
                  <a:moveTo>
                    <a:pt x="8" y="216"/>
                  </a:moveTo>
                  <a:cubicBezTo>
                    <a:pt x="12" y="215"/>
                    <a:pt x="16" y="214"/>
                    <a:pt x="20" y="212"/>
                  </a:cubicBezTo>
                  <a:cubicBezTo>
                    <a:pt x="16" y="214"/>
                    <a:pt x="12" y="216"/>
                    <a:pt x="8" y="219"/>
                  </a:cubicBezTo>
                  <a:cubicBezTo>
                    <a:pt x="8" y="218"/>
                    <a:pt x="8" y="217"/>
                    <a:pt x="8" y="216"/>
                  </a:cubicBezTo>
                  <a:close/>
                  <a:moveTo>
                    <a:pt x="35" y="206"/>
                  </a:moveTo>
                  <a:cubicBezTo>
                    <a:pt x="35" y="206"/>
                    <a:pt x="34" y="207"/>
                    <a:pt x="34" y="208"/>
                  </a:cubicBezTo>
                  <a:cubicBezTo>
                    <a:pt x="27" y="211"/>
                    <a:pt x="18" y="213"/>
                    <a:pt x="11" y="217"/>
                  </a:cubicBezTo>
                  <a:cubicBezTo>
                    <a:pt x="8" y="219"/>
                    <a:pt x="12" y="217"/>
                    <a:pt x="13" y="216"/>
                  </a:cubicBezTo>
                  <a:cubicBezTo>
                    <a:pt x="15" y="215"/>
                    <a:pt x="18" y="214"/>
                    <a:pt x="20" y="213"/>
                  </a:cubicBezTo>
                  <a:cubicBezTo>
                    <a:pt x="24" y="211"/>
                    <a:pt x="28" y="209"/>
                    <a:pt x="31" y="207"/>
                  </a:cubicBezTo>
                  <a:cubicBezTo>
                    <a:pt x="33" y="206"/>
                    <a:pt x="34" y="206"/>
                    <a:pt x="35" y="206"/>
                  </a:cubicBezTo>
                  <a:close/>
                  <a:moveTo>
                    <a:pt x="8" y="220"/>
                  </a:moveTo>
                  <a:cubicBezTo>
                    <a:pt x="12" y="218"/>
                    <a:pt x="16" y="216"/>
                    <a:pt x="20" y="214"/>
                  </a:cubicBezTo>
                  <a:cubicBezTo>
                    <a:pt x="23" y="213"/>
                    <a:pt x="25" y="212"/>
                    <a:pt x="28" y="211"/>
                  </a:cubicBezTo>
                  <a:cubicBezTo>
                    <a:pt x="26" y="212"/>
                    <a:pt x="23" y="214"/>
                    <a:pt x="21" y="215"/>
                  </a:cubicBezTo>
                  <a:cubicBezTo>
                    <a:pt x="17" y="217"/>
                    <a:pt x="12" y="220"/>
                    <a:pt x="8" y="223"/>
                  </a:cubicBezTo>
                  <a:cubicBezTo>
                    <a:pt x="8" y="222"/>
                    <a:pt x="8" y="221"/>
                    <a:pt x="8" y="220"/>
                  </a:cubicBezTo>
                  <a:close/>
                  <a:moveTo>
                    <a:pt x="35" y="205"/>
                  </a:moveTo>
                  <a:cubicBezTo>
                    <a:pt x="33" y="205"/>
                    <a:pt x="32" y="206"/>
                    <a:pt x="31" y="206"/>
                  </a:cubicBezTo>
                  <a:cubicBezTo>
                    <a:pt x="31" y="207"/>
                    <a:pt x="30" y="207"/>
                    <a:pt x="30" y="207"/>
                  </a:cubicBezTo>
                  <a:cubicBezTo>
                    <a:pt x="27" y="208"/>
                    <a:pt x="25" y="209"/>
                    <a:pt x="22" y="210"/>
                  </a:cubicBezTo>
                  <a:cubicBezTo>
                    <a:pt x="18" y="212"/>
                    <a:pt x="14" y="214"/>
                    <a:pt x="9" y="215"/>
                  </a:cubicBezTo>
                  <a:cubicBezTo>
                    <a:pt x="11" y="215"/>
                    <a:pt x="12" y="213"/>
                    <a:pt x="14" y="213"/>
                  </a:cubicBezTo>
                  <a:cubicBezTo>
                    <a:pt x="16" y="212"/>
                    <a:pt x="18" y="211"/>
                    <a:pt x="21" y="209"/>
                  </a:cubicBezTo>
                  <a:cubicBezTo>
                    <a:pt x="25" y="207"/>
                    <a:pt x="30" y="204"/>
                    <a:pt x="35" y="202"/>
                  </a:cubicBezTo>
                  <a:cubicBezTo>
                    <a:pt x="35" y="203"/>
                    <a:pt x="35" y="204"/>
                    <a:pt x="35" y="205"/>
                  </a:cubicBezTo>
                  <a:close/>
                  <a:moveTo>
                    <a:pt x="36" y="193"/>
                  </a:moveTo>
                  <a:cubicBezTo>
                    <a:pt x="36" y="194"/>
                    <a:pt x="36" y="194"/>
                    <a:pt x="36" y="194"/>
                  </a:cubicBezTo>
                  <a:cubicBezTo>
                    <a:pt x="34" y="195"/>
                    <a:pt x="31" y="197"/>
                    <a:pt x="28" y="198"/>
                  </a:cubicBezTo>
                  <a:cubicBezTo>
                    <a:pt x="26" y="199"/>
                    <a:pt x="23" y="200"/>
                    <a:pt x="20" y="201"/>
                  </a:cubicBezTo>
                  <a:cubicBezTo>
                    <a:pt x="19" y="201"/>
                    <a:pt x="18" y="202"/>
                    <a:pt x="17" y="202"/>
                  </a:cubicBezTo>
                  <a:cubicBezTo>
                    <a:pt x="19" y="202"/>
                    <a:pt x="20" y="201"/>
                    <a:pt x="21" y="200"/>
                  </a:cubicBezTo>
                  <a:cubicBezTo>
                    <a:pt x="25" y="198"/>
                    <a:pt x="29" y="195"/>
                    <a:pt x="33" y="193"/>
                  </a:cubicBezTo>
                  <a:cubicBezTo>
                    <a:pt x="34" y="193"/>
                    <a:pt x="35" y="193"/>
                    <a:pt x="36" y="192"/>
                  </a:cubicBezTo>
                  <a:cubicBezTo>
                    <a:pt x="36" y="193"/>
                    <a:pt x="36" y="193"/>
                    <a:pt x="36" y="193"/>
                  </a:cubicBezTo>
                  <a:close/>
                  <a:moveTo>
                    <a:pt x="36" y="192"/>
                  </a:moveTo>
                  <a:cubicBezTo>
                    <a:pt x="35" y="192"/>
                    <a:pt x="34" y="192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0" y="194"/>
                    <a:pt x="27" y="194"/>
                    <a:pt x="25" y="195"/>
                  </a:cubicBezTo>
                  <a:cubicBezTo>
                    <a:pt x="21" y="197"/>
                    <a:pt x="17" y="198"/>
                    <a:pt x="13" y="200"/>
                  </a:cubicBezTo>
                  <a:cubicBezTo>
                    <a:pt x="7" y="203"/>
                    <a:pt x="12" y="200"/>
                    <a:pt x="13" y="200"/>
                  </a:cubicBezTo>
                  <a:cubicBezTo>
                    <a:pt x="15" y="198"/>
                    <a:pt x="18" y="197"/>
                    <a:pt x="20" y="196"/>
                  </a:cubicBezTo>
                  <a:cubicBezTo>
                    <a:pt x="25" y="193"/>
                    <a:pt x="29" y="190"/>
                    <a:pt x="34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5" y="188"/>
                    <a:pt x="36" y="188"/>
                    <a:pt x="37" y="187"/>
                  </a:cubicBezTo>
                  <a:cubicBezTo>
                    <a:pt x="37" y="189"/>
                    <a:pt x="36" y="190"/>
                    <a:pt x="36" y="192"/>
                  </a:cubicBezTo>
                  <a:close/>
                  <a:moveTo>
                    <a:pt x="35" y="187"/>
                  </a:moveTo>
                  <a:cubicBezTo>
                    <a:pt x="35" y="187"/>
                    <a:pt x="35" y="187"/>
                    <a:pt x="34" y="188"/>
                  </a:cubicBezTo>
                  <a:cubicBezTo>
                    <a:pt x="33" y="188"/>
                    <a:pt x="32" y="188"/>
                    <a:pt x="31" y="189"/>
                  </a:cubicBezTo>
                  <a:cubicBezTo>
                    <a:pt x="28" y="190"/>
                    <a:pt x="25" y="191"/>
                    <a:pt x="22" y="192"/>
                  </a:cubicBezTo>
                  <a:cubicBezTo>
                    <a:pt x="18" y="193"/>
                    <a:pt x="13" y="195"/>
                    <a:pt x="9" y="197"/>
                  </a:cubicBezTo>
                  <a:cubicBezTo>
                    <a:pt x="19" y="192"/>
                    <a:pt x="28" y="188"/>
                    <a:pt x="37" y="183"/>
                  </a:cubicBezTo>
                  <a:cubicBezTo>
                    <a:pt x="37" y="184"/>
                    <a:pt x="37" y="185"/>
                    <a:pt x="37" y="186"/>
                  </a:cubicBezTo>
                  <a:cubicBezTo>
                    <a:pt x="36" y="187"/>
                    <a:pt x="36" y="187"/>
                    <a:pt x="35" y="187"/>
                  </a:cubicBezTo>
                  <a:close/>
                  <a:moveTo>
                    <a:pt x="37" y="182"/>
                  </a:moveTo>
                  <a:cubicBezTo>
                    <a:pt x="37" y="182"/>
                    <a:pt x="37" y="182"/>
                    <a:pt x="37" y="182"/>
                  </a:cubicBezTo>
                  <a:cubicBezTo>
                    <a:pt x="32" y="183"/>
                    <a:pt x="27" y="185"/>
                    <a:pt x="22" y="187"/>
                  </a:cubicBezTo>
                  <a:cubicBezTo>
                    <a:pt x="21" y="187"/>
                    <a:pt x="19" y="188"/>
                    <a:pt x="18" y="189"/>
                  </a:cubicBezTo>
                  <a:cubicBezTo>
                    <a:pt x="20" y="187"/>
                    <a:pt x="23" y="186"/>
                    <a:pt x="25" y="185"/>
                  </a:cubicBezTo>
                  <a:cubicBezTo>
                    <a:pt x="29" y="184"/>
                    <a:pt x="33" y="182"/>
                    <a:pt x="37" y="179"/>
                  </a:cubicBezTo>
                  <a:cubicBezTo>
                    <a:pt x="37" y="180"/>
                    <a:pt x="37" y="181"/>
                    <a:pt x="37" y="182"/>
                  </a:cubicBezTo>
                  <a:close/>
                  <a:moveTo>
                    <a:pt x="22" y="186"/>
                  </a:moveTo>
                  <a:cubicBezTo>
                    <a:pt x="18" y="187"/>
                    <a:pt x="14" y="190"/>
                    <a:pt x="10" y="192"/>
                  </a:cubicBezTo>
                  <a:cubicBezTo>
                    <a:pt x="10" y="192"/>
                    <a:pt x="10" y="192"/>
                    <a:pt x="10" y="192"/>
                  </a:cubicBezTo>
                  <a:cubicBezTo>
                    <a:pt x="9" y="192"/>
                    <a:pt x="9" y="193"/>
                    <a:pt x="9" y="193"/>
                  </a:cubicBezTo>
                  <a:cubicBezTo>
                    <a:pt x="9" y="193"/>
                    <a:pt x="9" y="192"/>
                    <a:pt x="9" y="192"/>
                  </a:cubicBezTo>
                  <a:cubicBezTo>
                    <a:pt x="9" y="192"/>
                    <a:pt x="9" y="191"/>
                    <a:pt x="9" y="191"/>
                  </a:cubicBezTo>
                  <a:cubicBezTo>
                    <a:pt x="14" y="188"/>
                    <a:pt x="19" y="186"/>
                    <a:pt x="24" y="184"/>
                  </a:cubicBezTo>
                  <a:cubicBezTo>
                    <a:pt x="28" y="183"/>
                    <a:pt x="32" y="182"/>
                    <a:pt x="35" y="180"/>
                  </a:cubicBezTo>
                  <a:cubicBezTo>
                    <a:pt x="31" y="182"/>
                    <a:pt x="27" y="184"/>
                    <a:pt x="22" y="186"/>
                  </a:cubicBezTo>
                  <a:close/>
                  <a:moveTo>
                    <a:pt x="9" y="194"/>
                  </a:moveTo>
                  <a:cubicBezTo>
                    <a:pt x="14" y="191"/>
                    <a:pt x="19" y="189"/>
                    <a:pt x="24" y="187"/>
                  </a:cubicBezTo>
                  <a:cubicBezTo>
                    <a:pt x="26" y="186"/>
                    <a:pt x="28" y="185"/>
                    <a:pt x="30" y="184"/>
                  </a:cubicBezTo>
                  <a:cubicBezTo>
                    <a:pt x="31" y="184"/>
                    <a:pt x="33" y="184"/>
                    <a:pt x="34" y="183"/>
                  </a:cubicBezTo>
                  <a:cubicBezTo>
                    <a:pt x="34" y="183"/>
                    <a:pt x="35" y="183"/>
                    <a:pt x="35" y="183"/>
                  </a:cubicBezTo>
                  <a:cubicBezTo>
                    <a:pt x="35" y="183"/>
                    <a:pt x="34" y="183"/>
                    <a:pt x="34" y="184"/>
                  </a:cubicBezTo>
                  <a:cubicBezTo>
                    <a:pt x="26" y="188"/>
                    <a:pt x="16" y="192"/>
                    <a:pt x="8" y="197"/>
                  </a:cubicBezTo>
                  <a:cubicBezTo>
                    <a:pt x="8" y="196"/>
                    <a:pt x="9" y="195"/>
                    <a:pt x="9" y="194"/>
                  </a:cubicBezTo>
                  <a:close/>
                  <a:moveTo>
                    <a:pt x="8" y="198"/>
                  </a:moveTo>
                  <a:cubicBezTo>
                    <a:pt x="15" y="195"/>
                    <a:pt x="21" y="193"/>
                    <a:pt x="28" y="191"/>
                  </a:cubicBezTo>
                  <a:cubicBezTo>
                    <a:pt x="26" y="191"/>
                    <a:pt x="24" y="192"/>
                    <a:pt x="23" y="193"/>
                  </a:cubicBezTo>
                  <a:cubicBezTo>
                    <a:pt x="18" y="196"/>
                    <a:pt x="13" y="198"/>
                    <a:pt x="8" y="202"/>
                  </a:cubicBezTo>
                  <a:cubicBezTo>
                    <a:pt x="8" y="201"/>
                    <a:pt x="8" y="199"/>
                    <a:pt x="8" y="198"/>
                  </a:cubicBezTo>
                  <a:close/>
                  <a:moveTo>
                    <a:pt x="37" y="179"/>
                  </a:moveTo>
                  <a:cubicBezTo>
                    <a:pt x="37" y="179"/>
                    <a:pt x="37" y="179"/>
                    <a:pt x="37" y="179"/>
                  </a:cubicBezTo>
                  <a:cubicBezTo>
                    <a:pt x="32" y="181"/>
                    <a:pt x="26" y="182"/>
                    <a:pt x="21" y="184"/>
                  </a:cubicBezTo>
                  <a:cubicBezTo>
                    <a:pt x="18" y="185"/>
                    <a:pt x="16" y="186"/>
                    <a:pt x="14" y="187"/>
                  </a:cubicBezTo>
                  <a:cubicBezTo>
                    <a:pt x="13" y="188"/>
                    <a:pt x="12" y="188"/>
                    <a:pt x="11" y="189"/>
                  </a:cubicBezTo>
                  <a:cubicBezTo>
                    <a:pt x="7" y="191"/>
                    <a:pt x="11" y="188"/>
                    <a:pt x="12" y="188"/>
                  </a:cubicBezTo>
                  <a:cubicBezTo>
                    <a:pt x="20" y="183"/>
                    <a:pt x="30" y="181"/>
                    <a:pt x="38" y="174"/>
                  </a:cubicBezTo>
                  <a:cubicBezTo>
                    <a:pt x="37" y="176"/>
                    <a:pt x="37" y="177"/>
                    <a:pt x="37" y="179"/>
                  </a:cubicBezTo>
                  <a:close/>
                  <a:moveTo>
                    <a:pt x="8" y="202"/>
                  </a:moveTo>
                  <a:cubicBezTo>
                    <a:pt x="8" y="202"/>
                    <a:pt x="9" y="202"/>
                    <a:pt x="9" y="202"/>
                  </a:cubicBezTo>
                  <a:cubicBezTo>
                    <a:pt x="13" y="201"/>
                    <a:pt x="18" y="199"/>
                    <a:pt x="22" y="197"/>
                  </a:cubicBezTo>
                  <a:cubicBezTo>
                    <a:pt x="24" y="196"/>
                    <a:pt x="26" y="196"/>
                    <a:pt x="28" y="195"/>
                  </a:cubicBezTo>
                  <a:cubicBezTo>
                    <a:pt x="27" y="196"/>
                    <a:pt x="25" y="197"/>
                    <a:pt x="24" y="198"/>
                  </a:cubicBezTo>
                  <a:cubicBezTo>
                    <a:pt x="19" y="201"/>
                    <a:pt x="15" y="203"/>
                    <a:pt x="10" y="205"/>
                  </a:cubicBezTo>
                  <a:cubicBezTo>
                    <a:pt x="9" y="205"/>
                    <a:pt x="9" y="205"/>
                    <a:pt x="9" y="206"/>
                  </a:cubicBezTo>
                  <a:cubicBezTo>
                    <a:pt x="9" y="206"/>
                    <a:pt x="9" y="206"/>
                    <a:pt x="8" y="206"/>
                  </a:cubicBezTo>
                  <a:cubicBezTo>
                    <a:pt x="8" y="205"/>
                    <a:pt x="8" y="204"/>
                    <a:pt x="8" y="202"/>
                  </a:cubicBezTo>
                  <a:close/>
                  <a:moveTo>
                    <a:pt x="8" y="223"/>
                  </a:moveTo>
                  <a:cubicBezTo>
                    <a:pt x="8" y="223"/>
                    <a:pt x="8" y="223"/>
                    <a:pt x="8" y="223"/>
                  </a:cubicBezTo>
                  <a:cubicBezTo>
                    <a:pt x="12" y="223"/>
                    <a:pt x="15" y="220"/>
                    <a:pt x="19" y="218"/>
                  </a:cubicBezTo>
                  <a:cubicBezTo>
                    <a:pt x="21" y="217"/>
                    <a:pt x="24" y="216"/>
                    <a:pt x="26" y="215"/>
                  </a:cubicBezTo>
                  <a:cubicBezTo>
                    <a:pt x="23" y="217"/>
                    <a:pt x="20" y="219"/>
                    <a:pt x="18" y="220"/>
                  </a:cubicBezTo>
                  <a:cubicBezTo>
                    <a:pt x="14" y="222"/>
                    <a:pt x="11" y="223"/>
                    <a:pt x="8" y="226"/>
                  </a:cubicBezTo>
                  <a:cubicBezTo>
                    <a:pt x="8" y="225"/>
                    <a:pt x="8" y="224"/>
                    <a:pt x="8" y="223"/>
                  </a:cubicBezTo>
                  <a:close/>
                  <a:moveTo>
                    <a:pt x="8" y="227"/>
                  </a:moveTo>
                  <a:cubicBezTo>
                    <a:pt x="16" y="225"/>
                    <a:pt x="23" y="219"/>
                    <a:pt x="32" y="216"/>
                  </a:cubicBezTo>
                  <a:cubicBezTo>
                    <a:pt x="30" y="217"/>
                    <a:pt x="28" y="219"/>
                    <a:pt x="27" y="220"/>
                  </a:cubicBezTo>
                  <a:cubicBezTo>
                    <a:pt x="25" y="221"/>
                    <a:pt x="22" y="222"/>
                    <a:pt x="20" y="223"/>
                  </a:cubicBezTo>
                  <a:cubicBezTo>
                    <a:pt x="15" y="226"/>
                    <a:pt x="11" y="228"/>
                    <a:pt x="7" y="231"/>
                  </a:cubicBezTo>
                  <a:cubicBezTo>
                    <a:pt x="7" y="230"/>
                    <a:pt x="7" y="229"/>
                    <a:pt x="8" y="227"/>
                  </a:cubicBezTo>
                  <a:close/>
                  <a:moveTo>
                    <a:pt x="6" y="236"/>
                  </a:moveTo>
                  <a:cubicBezTo>
                    <a:pt x="6" y="235"/>
                    <a:pt x="7" y="234"/>
                    <a:pt x="7" y="233"/>
                  </a:cubicBezTo>
                  <a:cubicBezTo>
                    <a:pt x="11" y="231"/>
                    <a:pt x="15" y="229"/>
                    <a:pt x="18" y="227"/>
                  </a:cubicBezTo>
                  <a:cubicBezTo>
                    <a:pt x="21" y="225"/>
                    <a:pt x="24" y="224"/>
                    <a:pt x="27" y="223"/>
                  </a:cubicBezTo>
                  <a:cubicBezTo>
                    <a:pt x="28" y="222"/>
                    <a:pt x="30" y="222"/>
                    <a:pt x="31" y="221"/>
                  </a:cubicBezTo>
                  <a:cubicBezTo>
                    <a:pt x="33" y="221"/>
                    <a:pt x="27" y="225"/>
                    <a:pt x="28" y="224"/>
                  </a:cubicBezTo>
                  <a:cubicBezTo>
                    <a:pt x="21" y="229"/>
                    <a:pt x="12" y="231"/>
                    <a:pt x="6" y="237"/>
                  </a:cubicBezTo>
                  <a:cubicBezTo>
                    <a:pt x="6" y="236"/>
                    <a:pt x="6" y="236"/>
                    <a:pt x="6" y="236"/>
                  </a:cubicBezTo>
                  <a:close/>
                  <a:moveTo>
                    <a:pt x="5" y="239"/>
                  </a:moveTo>
                  <a:cubicBezTo>
                    <a:pt x="10" y="237"/>
                    <a:pt x="14" y="235"/>
                    <a:pt x="18" y="233"/>
                  </a:cubicBezTo>
                  <a:cubicBezTo>
                    <a:pt x="20" y="232"/>
                    <a:pt x="22" y="230"/>
                    <a:pt x="25" y="229"/>
                  </a:cubicBezTo>
                  <a:cubicBezTo>
                    <a:pt x="26" y="228"/>
                    <a:pt x="34" y="223"/>
                    <a:pt x="28" y="228"/>
                  </a:cubicBezTo>
                  <a:cubicBezTo>
                    <a:pt x="20" y="234"/>
                    <a:pt x="12" y="237"/>
                    <a:pt x="4" y="243"/>
                  </a:cubicBezTo>
                  <a:cubicBezTo>
                    <a:pt x="5" y="242"/>
                    <a:pt x="5" y="240"/>
                    <a:pt x="5" y="239"/>
                  </a:cubicBezTo>
                  <a:close/>
                  <a:moveTo>
                    <a:pt x="4" y="245"/>
                  </a:moveTo>
                  <a:cubicBezTo>
                    <a:pt x="9" y="244"/>
                    <a:pt x="13" y="241"/>
                    <a:pt x="18" y="238"/>
                  </a:cubicBezTo>
                  <a:cubicBezTo>
                    <a:pt x="20" y="237"/>
                    <a:pt x="23" y="235"/>
                    <a:pt x="25" y="234"/>
                  </a:cubicBezTo>
                  <a:cubicBezTo>
                    <a:pt x="26" y="233"/>
                    <a:pt x="27" y="232"/>
                    <a:pt x="29" y="231"/>
                  </a:cubicBezTo>
                  <a:cubicBezTo>
                    <a:pt x="29" y="231"/>
                    <a:pt x="33" y="228"/>
                    <a:pt x="31" y="230"/>
                  </a:cubicBezTo>
                  <a:cubicBezTo>
                    <a:pt x="29" y="233"/>
                    <a:pt x="25" y="234"/>
                    <a:pt x="22" y="235"/>
                  </a:cubicBezTo>
                  <a:cubicBezTo>
                    <a:pt x="20" y="237"/>
                    <a:pt x="17" y="239"/>
                    <a:pt x="15" y="241"/>
                  </a:cubicBezTo>
                  <a:cubicBezTo>
                    <a:pt x="11" y="244"/>
                    <a:pt x="7" y="246"/>
                    <a:pt x="4" y="249"/>
                  </a:cubicBezTo>
                  <a:cubicBezTo>
                    <a:pt x="4" y="247"/>
                    <a:pt x="4" y="246"/>
                    <a:pt x="4" y="245"/>
                  </a:cubicBezTo>
                  <a:close/>
                  <a:moveTo>
                    <a:pt x="6" y="248"/>
                  </a:moveTo>
                  <a:cubicBezTo>
                    <a:pt x="10" y="244"/>
                    <a:pt x="16" y="241"/>
                    <a:pt x="22" y="237"/>
                  </a:cubicBezTo>
                  <a:cubicBezTo>
                    <a:pt x="25" y="235"/>
                    <a:pt x="29" y="233"/>
                    <a:pt x="32" y="230"/>
                  </a:cubicBezTo>
                  <a:cubicBezTo>
                    <a:pt x="32" y="231"/>
                    <a:pt x="32" y="231"/>
                    <a:pt x="32" y="232"/>
                  </a:cubicBezTo>
                  <a:cubicBezTo>
                    <a:pt x="26" y="235"/>
                    <a:pt x="21" y="238"/>
                    <a:pt x="16" y="242"/>
                  </a:cubicBezTo>
                  <a:cubicBezTo>
                    <a:pt x="14" y="244"/>
                    <a:pt x="11" y="245"/>
                    <a:pt x="8" y="247"/>
                  </a:cubicBezTo>
                  <a:cubicBezTo>
                    <a:pt x="6" y="248"/>
                    <a:pt x="2" y="252"/>
                    <a:pt x="6" y="248"/>
                  </a:cubicBezTo>
                  <a:close/>
                  <a:moveTo>
                    <a:pt x="32" y="234"/>
                  </a:moveTo>
                  <a:cubicBezTo>
                    <a:pt x="32" y="235"/>
                    <a:pt x="32" y="235"/>
                    <a:pt x="32" y="236"/>
                  </a:cubicBezTo>
                  <a:cubicBezTo>
                    <a:pt x="26" y="239"/>
                    <a:pt x="20" y="244"/>
                    <a:pt x="14" y="249"/>
                  </a:cubicBezTo>
                  <a:cubicBezTo>
                    <a:pt x="20" y="244"/>
                    <a:pt x="26" y="238"/>
                    <a:pt x="32" y="233"/>
                  </a:cubicBezTo>
                  <a:cubicBezTo>
                    <a:pt x="32" y="233"/>
                    <a:pt x="32" y="234"/>
                    <a:pt x="32" y="234"/>
                  </a:cubicBezTo>
                  <a:close/>
                  <a:moveTo>
                    <a:pt x="31" y="238"/>
                  </a:moveTo>
                  <a:cubicBezTo>
                    <a:pt x="30" y="239"/>
                    <a:pt x="28" y="240"/>
                    <a:pt x="27" y="241"/>
                  </a:cubicBezTo>
                  <a:cubicBezTo>
                    <a:pt x="25" y="243"/>
                    <a:pt x="23" y="244"/>
                    <a:pt x="21" y="245"/>
                  </a:cubicBezTo>
                  <a:cubicBezTo>
                    <a:pt x="20" y="246"/>
                    <a:pt x="19" y="246"/>
                    <a:pt x="19" y="247"/>
                  </a:cubicBezTo>
                  <a:cubicBezTo>
                    <a:pt x="23" y="244"/>
                    <a:pt x="26" y="240"/>
                    <a:pt x="30" y="238"/>
                  </a:cubicBezTo>
                  <a:cubicBezTo>
                    <a:pt x="32" y="236"/>
                    <a:pt x="32" y="236"/>
                    <a:pt x="31" y="238"/>
                  </a:cubicBezTo>
                  <a:close/>
                  <a:moveTo>
                    <a:pt x="23" y="244"/>
                  </a:moveTo>
                  <a:cubicBezTo>
                    <a:pt x="27" y="242"/>
                    <a:pt x="30" y="240"/>
                    <a:pt x="32" y="237"/>
                  </a:cubicBezTo>
                  <a:cubicBezTo>
                    <a:pt x="32" y="238"/>
                    <a:pt x="33" y="238"/>
                    <a:pt x="33" y="239"/>
                  </a:cubicBezTo>
                  <a:cubicBezTo>
                    <a:pt x="28" y="243"/>
                    <a:pt x="23" y="246"/>
                    <a:pt x="19" y="249"/>
                  </a:cubicBezTo>
                  <a:cubicBezTo>
                    <a:pt x="17" y="251"/>
                    <a:pt x="15" y="252"/>
                    <a:pt x="13" y="253"/>
                  </a:cubicBezTo>
                  <a:cubicBezTo>
                    <a:pt x="11" y="254"/>
                    <a:pt x="10" y="255"/>
                    <a:pt x="9" y="255"/>
                  </a:cubicBezTo>
                  <a:cubicBezTo>
                    <a:pt x="9" y="256"/>
                    <a:pt x="8" y="256"/>
                    <a:pt x="8" y="256"/>
                  </a:cubicBezTo>
                  <a:cubicBezTo>
                    <a:pt x="13" y="252"/>
                    <a:pt x="18" y="248"/>
                    <a:pt x="23" y="244"/>
                  </a:cubicBezTo>
                  <a:close/>
                  <a:moveTo>
                    <a:pt x="33" y="240"/>
                  </a:moveTo>
                  <a:cubicBezTo>
                    <a:pt x="33" y="241"/>
                    <a:pt x="33" y="243"/>
                    <a:pt x="33" y="244"/>
                  </a:cubicBezTo>
                  <a:cubicBezTo>
                    <a:pt x="33" y="244"/>
                    <a:pt x="33" y="244"/>
                    <a:pt x="33" y="244"/>
                  </a:cubicBezTo>
                  <a:cubicBezTo>
                    <a:pt x="29" y="246"/>
                    <a:pt x="25" y="249"/>
                    <a:pt x="21" y="252"/>
                  </a:cubicBezTo>
                  <a:cubicBezTo>
                    <a:pt x="18" y="254"/>
                    <a:pt x="16" y="255"/>
                    <a:pt x="14" y="257"/>
                  </a:cubicBezTo>
                  <a:cubicBezTo>
                    <a:pt x="12" y="258"/>
                    <a:pt x="8" y="261"/>
                    <a:pt x="11" y="258"/>
                  </a:cubicBezTo>
                  <a:cubicBezTo>
                    <a:pt x="18" y="251"/>
                    <a:pt x="26" y="247"/>
                    <a:pt x="33" y="240"/>
                  </a:cubicBezTo>
                  <a:close/>
                  <a:moveTo>
                    <a:pt x="33" y="245"/>
                  </a:moveTo>
                  <a:cubicBezTo>
                    <a:pt x="33" y="246"/>
                    <a:pt x="33" y="247"/>
                    <a:pt x="33" y="248"/>
                  </a:cubicBezTo>
                  <a:cubicBezTo>
                    <a:pt x="30" y="251"/>
                    <a:pt x="27" y="254"/>
                    <a:pt x="23" y="256"/>
                  </a:cubicBezTo>
                  <a:cubicBezTo>
                    <a:pt x="20" y="258"/>
                    <a:pt x="16" y="261"/>
                    <a:pt x="13" y="263"/>
                  </a:cubicBezTo>
                  <a:cubicBezTo>
                    <a:pt x="16" y="260"/>
                    <a:pt x="19" y="256"/>
                    <a:pt x="23" y="254"/>
                  </a:cubicBezTo>
                  <a:cubicBezTo>
                    <a:pt x="26" y="251"/>
                    <a:pt x="30" y="248"/>
                    <a:pt x="33" y="245"/>
                  </a:cubicBezTo>
                  <a:close/>
                  <a:moveTo>
                    <a:pt x="33" y="254"/>
                  </a:moveTo>
                  <a:cubicBezTo>
                    <a:pt x="33" y="254"/>
                    <a:pt x="33" y="253"/>
                    <a:pt x="33" y="253"/>
                  </a:cubicBezTo>
                  <a:cubicBezTo>
                    <a:pt x="27" y="257"/>
                    <a:pt x="23" y="263"/>
                    <a:pt x="16" y="265"/>
                  </a:cubicBezTo>
                  <a:cubicBezTo>
                    <a:pt x="17" y="265"/>
                    <a:pt x="19" y="263"/>
                    <a:pt x="19" y="262"/>
                  </a:cubicBezTo>
                  <a:cubicBezTo>
                    <a:pt x="21" y="261"/>
                    <a:pt x="23" y="259"/>
                    <a:pt x="25" y="258"/>
                  </a:cubicBezTo>
                  <a:cubicBezTo>
                    <a:pt x="28" y="255"/>
                    <a:pt x="31" y="253"/>
                    <a:pt x="33" y="250"/>
                  </a:cubicBezTo>
                  <a:cubicBezTo>
                    <a:pt x="33" y="251"/>
                    <a:pt x="33" y="252"/>
                    <a:pt x="33" y="254"/>
                  </a:cubicBezTo>
                  <a:close/>
                  <a:moveTo>
                    <a:pt x="33" y="254"/>
                  </a:moveTo>
                  <a:cubicBezTo>
                    <a:pt x="33" y="256"/>
                    <a:pt x="32" y="258"/>
                    <a:pt x="31" y="260"/>
                  </a:cubicBezTo>
                  <a:cubicBezTo>
                    <a:pt x="31" y="259"/>
                    <a:pt x="31" y="259"/>
                    <a:pt x="30" y="259"/>
                  </a:cubicBezTo>
                  <a:cubicBezTo>
                    <a:pt x="29" y="260"/>
                    <a:pt x="28" y="261"/>
                    <a:pt x="27" y="263"/>
                  </a:cubicBezTo>
                  <a:cubicBezTo>
                    <a:pt x="21" y="267"/>
                    <a:pt x="25" y="263"/>
                    <a:pt x="26" y="262"/>
                  </a:cubicBezTo>
                  <a:cubicBezTo>
                    <a:pt x="29" y="260"/>
                    <a:pt x="31" y="257"/>
                    <a:pt x="33" y="254"/>
                  </a:cubicBezTo>
                  <a:cubicBezTo>
                    <a:pt x="33" y="254"/>
                    <a:pt x="33" y="254"/>
                    <a:pt x="33" y="254"/>
                  </a:cubicBezTo>
                  <a:close/>
                  <a:moveTo>
                    <a:pt x="47" y="178"/>
                  </a:moveTo>
                  <a:cubicBezTo>
                    <a:pt x="46" y="150"/>
                    <a:pt x="41" y="123"/>
                    <a:pt x="51" y="96"/>
                  </a:cubicBezTo>
                  <a:cubicBezTo>
                    <a:pt x="62" y="71"/>
                    <a:pt x="85" y="52"/>
                    <a:pt x="111" y="45"/>
                  </a:cubicBezTo>
                  <a:cubicBezTo>
                    <a:pt x="120" y="43"/>
                    <a:pt x="129" y="42"/>
                    <a:pt x="138" y="43"/>
                  </a:cubicBezTo>
                  <a:cubicBezTo>
                    <a:pt x="138" y="43"/>
                    <a:pt x="139" y="43"/>
                    <a:pt x="139" y="43"/>
                  </a:cubicBezTo>
                  <a:cubicBezTo>
                    <a:pt x="152" y="44"/>
                    <a:pt x="165" y="48"/>
                    <a:pt x="177" y="54"/>
                  </a:cubicBezTo>
                  <a:cubicBezTo>
                    <a:pt x="172" y="55"/>
                    <a:pt x="166" y="56"/>
                    <a:pt x="160" y="57"/>
                  </a:cubicBezTo>
                  <a:cubicBezTo>
                    <a:pt x="152" y="58"/>
                    <a:pt x="144" y="58"/>
                    <a:pt x="136" y="59"/>
                  </a:cubicBezTo>
                  <a:cubicBezTo>
                    <a:pt x="124" y="61"/>
                    <a:pt x="113" y="65"/>
                    <a:pt x="103" y="71"/>
                  </a:cubicBezTo>
                  <a:cubicBezTo>
                    <a:pt x="82" y="85"/>
                    <a:pt x="70" y="108"/>
                    <a:pt x="72" y="132"/>
                  </a:cubicBezTo>
                  <a:cubicBezTo>
                    <a:pt x="73" y="146"/>
                    <a:pt x="77" y="160"/>
                    <a:pt x="77" y="174"/>
                  </a:cubicBezTo>
                  <a:cubicBezTo>
                    <a:pt x="77" y="181"/>
                    <a:pt x="76" y="188"/>
                    <a:pt x="75" y="195"/>
                  </a:cubicBezTo>
                  <a:cubicBezTo>
                    <a:pt x="75" y="198"/>
                    <a:pt x="75" y="201"/>
                    <a:pt x="75" y="203"/>
                  </a:cubicBezTo>
                  <a:cubicBezTo>
                    <a:pt x="75" y="203"/>
                    <a:pt x="74" y="203"/>
                    <a:pt x="74" y="203"/>
                  </a:cubicBezTo>
                  <a:cubicBezTo>
                    <a:pt x="63" y="206"/>
                    <a:pt x="53" y="199"/>
                    <a:pt x="47" y="189"/>
                  </a:cubicBezTo>
                  <a:cubicBezTo>
                    <a:pt x="48" y="186"/>
                    <a:pt x="48" y="182"/>
                    <a:pt x="47" y="178"/>
                  </a:cubicBezTo>
                  <a:close/>
                  <a:moveTo>
                    <a:pt x="147" y="41"/>
                  </a:moveTo>
                  <a:cubicBezTo>
                    <a:pt x="148" y="41"/>
                    <a:pt x="149" y="41"/>
                    <a:pt x="149" y="41"/>
                  </a:cubicBezTo>
                  <a:cubicBezTo>
                    <a:pt x="148" y="41"/>
                    <a:pt x="148" y="41"/>
                    <a:pt x="147" y="41"/>
                  </a:cubicBezTo>
                  <a:close/>
                  <a:moveTo>
                    <a:pt x="148" y="33"/>
                  </a:moveTo>
                  <a:cubicBezTo>
                    <a:pt x="150" y="36"/>
                    <a:pt x="150" y="39"/>
                    <a:pt x="150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39"/>
                    <a:pt x="148" y="40"/>
                    <a:pt x="147" y="40"/>
                  </a:cubicBezTo>
                  <a:cubicBezTo>
                    <a:pt x="146" y="40"/>
                    <a:pt x="145" y="40"/>
                    <a:pt x="145" y="40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40"/>
                    <a:pt x="145" y="40"/>
                    <a:pt x="145" y="40"/>
                  </a:cubicBezTo>
                  <a:cubicBezTo>
                    <a:pt x="147" y="39"/>
                    <a:pt x="148" y="39"/>
                    <a:pt x="149" y="37"/>
                  </a:cubicBezTo>
                  <a:cubicBezTo>
                    <a:pt x="150" y="37"/>
                    <a:pt x="150" y="37"/>
                    <a:pt x="149" y="36"/>
                  </a:cubicBezTo>
                  <a:cubicBezTo>
                    <a:pt x="146" y="35"/>
                    <a:pt x="143" y="37"/>
                    <a:pt x="140" y="38"/>
                  </a:cubicBezTo>
                  <a:cubicBezTo>
                    <a:pt x="143" y="37"/>
                    <a:pt x="146" y="36"/>
                    <a:pt x="148" y="34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3"/>
                    <a:pt x="142" y="34"/>
                    <a:pt x="140" y="35"/>
                  </a:cubicBezTo>
                  <a:cubicBezTo>
                    <a:pt x="142" y="33"/>
                    <a:pt x="145" y="33"/>
                    <a:pt x="146" y="30"/>
                  </a:cubicBezTo>
                  <a:cubicBezTo>
                    <a:pt x="147" y="31"/>
                    <a:pt x="148" y="32"/>
                    <a:pt x="148" y="33"/>
                  </a:cubicBezTo>
                  <a:close/>
                  <a:moveTo>
                    <a:pt x="139" y="28"/>
                  </a:moveTo>
                  <a:cubicBezTo>
                    <a:pt x="138" y="28"/>
                    <a:pt x="137" y="29"/>
                    <a:pt x="136" y="28"/>
                  </a:cubicBezTo>
                  <a:cubicBezTo>
                    <a:pt x="136" y="28"/>
                    <a:pt x="135" y="28"/>
                    <a:pt x="135" y="28"/>
                  </a:cubicBezTo>
                  <a:cubicBezTo>
                    <a:pt x="136" y="28"/>
                    <a:pt x="138" y="28"/>
                    <a:pt x="139" y="28"/>
                  </a:cubicBezTo>
                  <a:cubicBezTo>
                    <a:pt x="139" y="28"/>
                    <a:pt x="139" y="28"/>
                    <a:pt x="139" y="28"/>
                  </a:cubicBezTo>
                  <a:close/>
                  <a:moveTo>
                    <a:pt x="119" y="11"/>
                  </a:moveTo>
                  <a:cubicBezTo>
                    <a:pt x="119" y="11"/>
                    <a:pt x="119" y="11"/>
                    <a:pt x="119" y="11"/>
                  </a:cubicBezTo>
                  <a:cubicBezTo>
                    <a:pt x="117" y="12"/>
                    <a:pt x="114" y="13"/>
                    <a:pt x="111" y="14"/>
                  </a:cubicBezTo>
                  <a:cubicBezTo>
                    <a:pt x="109" y="15"/>
                    <a:pt x="107" y="16"/>
                    <a:pt x="105" y="17"/>
                  </a:cubicBezTo>
                  <a:cubicBezTo>
                    <a:pt x="104" y="17"/>
                    <a:pt x="103" y="18"/>
                    <a:pt x="102" y="18"/>
                  </a:cubicBezTo>
                  <a:cubicBezTo>
                    <a:pt x="102" y="18"/>
                    <a:pt x="102" y="17"/>
                    <a:pt x="102" y="17"/>
                  </a:cubicBezTo>
                  <a:cubicBezTo>
                    <a:pt x="107" y="14"/>
                    <a:pt x="113" y="13"/>
                    <a:pt x="118" y="9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9" y="10"/>
                    <a:pt x="119" y="11"/>
                  </a:cubicBezTo>
                  <a:close/>
                  <a:moveTo>
                    <a:pt x="109" y="8"/>
                  </a:moveTo>
                  <a:cubicBezTo>
                    <a:pt x="111" y="7"/>
                    <a:pt x="113" y="7"/>
                    <a:pt x="114" y="7"/>
                  </a:cubicBezTo>
                  <a:cubicBezTo>
                    <a:pt x="112" y="8"/>
                    <a:pt x="109" y="10"/>
                    <a:pt x="107" y="10"/>
                  </a:cubicBezTo>
                  <a:cubicBezTo>
                    <a:pt x="107" y="9"/>
                    <a:pt x="108" y="9"/>
                    <a:pt x="109" y="8"/>
                  </a:cubicBezTo>
                  <a:close/>
                  <a:moveTo>
                    <a:pt x="91" y="50"/>
                  </a:moveTo>
                  <a:cubicBezTo>
                    <a:pt x="91" y="50"/>
                    <a:pt x="91" y="50"/>
                    <a:pt x="91" y="50"/>
                  </a:cubicBezTo>
                  <a:cubicBezTo>
                    <a:pt x="86" y="52"/>
                    <a:pt x="81" y="56"/>
                    <a:pt x="77" y="59"/>
                  </a:cubicBezTo>
                  <a:cubicBezTo>
                    <a:pt x="76" y="59"/>
                    <a:pt x="76" y="60"/>
                    <a:pt x="76" y="60"/>
                  </a:cubicBezTo>
                  <a:cubicBezTo>
                    <a:pt x="73" y="62"/>
                    <a:pt x="70" y="64"/>
                    <a:pt x="67" y="66"/>
                  </a:cubicBezTo>
                  <a:cubicBezTo>
                    <a:pt x="58" y="71"/>
                    <a:pt x="48" y="75"/>
                    <a:pt x="38" y="81"/>
                  </a:cubicBezTo>
                  <a:cubicBezTo>
                    <a:pt x="40" y="80"/>
                    <a:pt x="41" y="79"/>
                    <a:pt x="42" y="79"/>
                  </a:cubicBezTo>
                  <a:cubicBezTo>
                    <a:pt x="44" y="77"/>
                    <a:pt x="46" y="75"/>
                    <a:pt x="49" y="74"/>
                  </a:cubicBezTo>
                  <a:cubicBezTo>
                    <a:pt x="54" y="70"/>
                    <a:pt x="58" y="67"/>
                    <a:pt x="64" y="64"/>
                  </a:cubicBezTo>
                  <a:cubicBezTo>
                    <a:pt x="72" y="60"/>
                    <a:pt x="80" y="56"/>
                    <a:pt x="88" y="50"/>
                  </a:cubicBezTo>
                  <a:cubicBezTo>
                    <a:pt x="89" y="50"/>
                    <a:pt x="90" y="50"/>
                    <a:pt x="91" y="50"/>
                  </a:cubicBezTo>
                  <a:close/>
                  <a:moveTo>
                    <a:pt x="75" y="53"/>
                  </a:moveTo>
                  <a:cubicBezTo>
                    <a:pt x="66" y="57"/>
                    <a:pt x="57" y="62"/>
                    <a:pt x="48" y="67"/>
                  </a:cubicBezTo>
                  <a:cubicBezTo>
                    <a:pt x="48" y="67"/>
                    <a:pt x="48" y="67"/>
                    <a:pt x="49" y="66"/>
                  </a:cubicBezTo>
                  <a:cubicBezTo>
                    <a:pt x="56" y="59"/>
                    <a:pt x="65" y="55"/>
                    <a:pt x="75" y="53"/>
                  </a:cubicBezTo>
                  <a:close/>
                  <a:moveTo>
                    <a:pt x="6" y="259"/>
                  </a:moveTo>
                  <a:cubicBezTo>
                    <a:pt x="5" y="256"/>
                    <a:pt x="4" y="253"/>
                    <a:pt x="4" y="250"/>
                  </a:cubicBezTo>
                  <a:cubicBezTo>
                    <a:pt x="14" y="245"/>
                    <a:pt x="22" y="238"/>
                    <a:pt x="31" y="233"/>
                  </a:cubicBezTo>
                  <a:cubicBezTo>
                    <a:pt x="28" y="235"/>
                    <a:pt x="24" y="239"/>
                    <a:pt x="20" y="242"/>
                  </a:cubicBezTo>
                  <a:cubicBezTo>
                    <a:pt x="16" y="247"/>
                    <a:pt x="10" y="251"/>
                    <a:pt x="5" y="254"/>
                  </a:cubicBezTo>
                  <a:cubicBezTo>
                    <a:pt x="4" y="254"/>
                    <a:pt x="5" y="255"/>
                    <a:pt x="5" y="254"/>
                  </a:cubicBezTo>
                  <a:cubicBezTo>
                    <a:pt x="9" y="253"/>
                    <a:pt x="13" y="251"/>
                    <a:pt x="16" y="248"/>
                  </a:cubicBezTo>
                  <a:cubicBezTo>
                    <a:pt x="13" y="251"/>
                    <a:pt x="10" y="254"/>
                    <a:pt x="6" y="257"/>
                  </a:cubicBezTo>
                  <a:cubicBezTo>
                    <a:pt x="6" y="257"/>
                    <a:pt x="6" y="257"/>
                    <a:pt x="6" y="257"/>
                  </a:cubicBezTo>
                  <a:cubicBezTo>
                    <a:pt x="10" y="257"/>
                    <a:pt x="15" y="253"/>
                    <a:pt x="18" y="251"/>
                  </a:cubicBezTo>
                  <a:cubicBezTo>
                    <a:pt x="20" y="249"/>
                    <a:pt x="22" y="248"/>
                    <a:pt x="24" y="247"/>
                  </a:cubicBezTo>
                  <a:cubicBezTo>
                    <a:pt x="22" y="248"/>
                    <a:pt x="21" y="249"/>
                    <a:pt x="19" y="251"/>
                  </a:cubicBezTo>
                  <a:cubicBezTo>
                    <a:pt x="15" y="254"/>
                    <a:pt x="11" y="256"/>
                    <a:pt x="8" y="260"/>
                  </a:cubicBezTo>
                  <a:cubicBezTo>
                    <a:pt x="8" y="260"/>
                    <a:pt x="8" y="261"/>
                    <a:pt x="8" y="261"/>
                  </a:cubicBezTo>
                  <a:cubicBezTo>
                    <a:pt x="17" y="256"/>
                    <a:pt x="24" y="250"/>
                    <a:pt x="32" y="245"/>
                  </a:cubicBezTo>
                  <a:cubicBezTo>
                    <a:pt x="29" y="247"/>
                    <a:pt x="25" y="251"/>
                    <a:pt x="22" y="253"/>
                  </a:cubicBezTo>
                  <a:cubicBezTo>
                    <a:pt x="18" y="256"/>
                    <a:pt x="15" y="260"/>
                    <a:pt x="12" y="263"/>
                  </a:cubicBezTo>
                  <a:cubicBezTo>
                    <a:pt x="11" y="263"/>
                    <a:pt x="11" y="264"/>
                    <a:pt x="12" y="264"/>
                  </a:cubicBezTo>
                  <a:cubicBezTo>
                    <a:pt x="15" y="263"/>
                    <a:pt x="17" y="261"/>
                    <a:pt x="20" y="259"/>
                  </a:cubicBezTo>
                  <a:cubicBezTo>
                    <a:pt x="23" y="256"/>
                    <a:pt x="27" y="254"/>
                    <a:pt x="31" y="251"/>
                  </a:cubicBezTo>
                  <a:cubicBezTo>
                    <a:pt x="32" y="250"/>
                    <a:pt x="35" y="248"/>
                    <a:pt x="32" y="251"/>
                  </a:cubicBezTo>
                  <a:cubicBezTo>
                    <a:pt x="30" y="252"/>
                    <a:pt x="28" y="254"/>
                    <a:pt x="27" y="255"/>
                  </a:cubicBezTo>
                  <a:cubicBezTo>
                    <a:pt x="23" y="259"/>
                    <a:pt x="19" y="262"/>
                    <a:pt x="15" y="265"/>
                  </a:cubicBezTo>
                  <a:cubicBezTo>
                    <a:pt x="15" y="266"/>
                    <a:pt x="15" y="266"/>
                    <a:pt x="15" y="266"/>
                  </a:cubicBezTo>
                  <a:cubicBezTo>
                    <a:pt x="11" y="265"/>
                    <a:pt x="8" y="262"/>
                    <a:pt x="6" y="259"/>
                  </a:cubicBezTo>
                  <a:close/>
                  <a:moveTo>
                    <a:pt x="34" y="285"/>
                  </a:moveTo>
                  <a:cubicBezTo>
                    <a:pt x="23" y="286"/>
                    <a:pt x="20" y="277"/>
                    <a:pt x="17" y="269"/>
                  </a:cubicBezTo>
                  <a:cubicBezTo>
                    <a:pt x="18" y="269"/>
                    <a:pt x="20" y="269"/>
                    <a:pt x="22" y="269"/>
                  </a:cubicBezTo>
                  <a:cubicBezTo>
                    <a:pt x="23" y="269"/>
                    <a:pt x="24" y="269"/>
                    <a:pt x="26" y="268"/>
                  </a:cubicBezTo>
                  <a:cubicBezTo>
                    <a:pt x="25" y="272"/>
                    <a:pt x="27" y="275"/>
                    <a:pt x="30" y="279"/>
                  </a:cubicBezTo>
                  <a:cubicBezTo>
                    <a:pt x="34" y="282"/>
                    <a:pt x="40" y="281"/>
                    <a:pt x="43" y="284"/>
                  </a:cubicBezTo>
                  <a:cubicBezTo>
                    <a:pt x="43" y="284"/>
                    <a:pt x="43" y="284"/>
                    <a:pt x="43" y="284"/>
                  </a:cubicBezTo>
                  <a:cubicBezTo>
                    <a:pt x="44" y="284"/>
                    <a:pt x="44" y="285"/>
                    <a:pt x="44" y="285"/>
                  </a:cubicBezTo>
                  <a:cubicBezTo>
                    <a:pt x="41" y="284"/>
                    <a:pt x="37" y="285"/>
                    <a:pt x="34" y="285"/>
                  </a:cubicBezTo>
                  <a:close/>
                  <a:moveTo>
                    <a:pt x="62" y="304"/>
                  </a:moveTo>
                  <a:cubicBezTo>
                    <a:pt x="57" y="299"/>
                    <a:pt x="54" y="292"/>
                    <a:pt x="50" y="286"/>
                  </a:cubicBezTo>
                  <a:cubicBezTo>
                    <a:pt x="49" y="286"/>
                    <a:pt x="48" y="285"/>
                    <a:pt x="47" y="284"/>
                  </a:cubicBezTo>
                  <a:cubicBezTo>
                    <a:pt x="47" y="284"/>
                    <a:pt x="47" y="284"/>
                    <a:pt x="47" y="284"/>
                  </a:cubicBezTo>
                  <a:cubicBezTo>
                    <a:pt x="47" y="283"/>
                    <a:pt x="46" y="283"/>
                    <a:pt x="46" y="282"/>
                  </a:cubicBezTo>
                  <a:cubicBezTo>
                    <a:pt x="46" y="282"/>
                    <a:pt x="45" y="282"/>
                    <a:pt x="45" y="282"/>
                  </a:cubicBezTo>
                  <a:cubicBezTo>
                    <a:pt x="43" y="279"/>
                    <a:pt x="42" y="275"/>
                    <a:pt x="42" y="272"/>
                  </a:cubicBezTo>
                  <a:cubicBezTo>
                    <a:pt x="42" y="256"/>
                    <a:pt x="43" y="240"/>
                    <a:pt x="45" y="225"/>
                  </a:cubicBezTo>
                  <a:cubicBezTo>
                    <a:pt x="46" y="215"/>
                    <a:pt x="47" y="205"/>
                    <a:pt x="47" y="194"/>
                  </a:cubicBezTo>
                  <a:cubicBezTo>
                    <a:pt x="54" y="203"/>
                    <a:pt x="64" y="209"/>
                    <a:pt x="75" y="206"/>
                  </a:cubicBezTo>
                  <a:cubicBezTo>
                    <a:pt x="75" y="206"/>
                    <a:pt x="75" y="206"/>
                    <a:pt x="75" y="206"/>
                  </a:cubicBezTo>
                  <a:cubicBezTo>
                    <a:pt x="75" y="210"/>
                    <a:pt x="74" y="215"/>
                    <a:pt x="74" y="219"/>
                  </a:cubicBezTo>
                  <a:cubicBezTo>
                    <a:pt x="74" y="226"/>
                    <a:pt x="74" y="233"/>
                    <a:pt x="73" y="240"/>
                  </a:cubicBezTo>
                  <a:cubicBezTo>
                    <a:pt x="73" y="248"/>
                    <a:pt x="71" y="255"/>
                    <a:pt x="71" y="262"/>
                  </a:cubicBezTo>
                  <a:cubicBezTo>
                    <a:pt x="71" y="272"/>
                    <a:pt x="73" y="281"/>
                    <a:pt x="78" y="289"/>
                  </a:cubicBezTo>
                  <a:cubicBezTo>
                    <a:pt x="79" y="291"/>
                    <a:pt x="80" y="292"/>
                    <a:pt x="81" y="293"/>
                  </a:cubicBezTo>
                  <a:cubicBezTo>
                    <a:pt x="81" y="299"/>
                    <a:pt x="77" y="312"/>
                    <a:pt x="70" y="311"/>
                  </a:cubicBezTo>
                  <a:cubicBezTo>
                    <a:pt x="67" y="309"/>
                    <a:pt x="64" y="307"/>
                    <a:pt x="62" y="304"/>
                  </a:cubicBezTo>
                  <a:close/>
                  <a:moveTo>
                    <a:pt x="208" y="328"/>
                  </a:moveTo>
                  <a:cubicBezTo>
                    <a:pt x="198" y="330"/>
                    <a:pt x="188" y="329"/>
                    <a:pt x="178" y="328"/>
                  </a:cubicBezTo>
                  <a:cubicBezTo>
                    <a:pt x="168" y="327"/>
                    <a:pt x="157" y="327"/>
                    <a:pt x="147" y="327"/>
                  </a:cubicBezTo>
                  <a:cubicBezTo>
                    <a:pt x="131" y="326"/>
                    <a:pt x="115" y="327"/>
                    <a:pt x="99" y="324"/>
                  </a:cubicBezTo>
                  <a:cubicBezTo>
                    <a:pt x="90" y="322"/>
                    <a:pt x="81" y="319"/>
                    <a:pt x="73" y="314"/>
                  </a:cubicBezTo>
                  <a:cubicBezTo>
                    <a:pt x="79" y="312"/>
                    <a:pt x="83" y="303"/>
                    <a:pt x="83" y="297"/>
                  </a:cubicBezTo>
                  <a:cubicBezTo>
                    <a:pt x="98" y="312"/>
                    <a:pt x="122" y="318"/>
                    <a:pt x="142" y="318"/>
                  </a:cubicBezTo>
                  <a:cubicBezTo>
                    <a:pt x="179" y="320"/>
                    <a:pt x="215" y="312"/>
                    <a:pt x="248" y="296"/>
                  </a:cubicBezTo>
                  <a:cubicBezTo>
                    <a:pt x="239" y="311"/>
                    <a:pt x="225" y="324"/>
                    <a:pt x="208" y="3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1" name="矩形 8"/>
          <p:cNvSpPr>
            <a:spLocks noChangeArrowheads="1"/>
          </p:cNvSpPr>
          <p:nvPr/>
        </p:nvSpPr>
        <p:spPr bwMode="auto">
          <a:xfrm>
            <a:off x="4847211" y="4878516"/>
            <a:ext cx="229320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姓名：周新宇</a:t>
            </a:r>
          </a:p>
        </p:txBody>
      </p:sp>
      <p:sp>
        <p:nvSpPr>
          <p:cNvPr id="232" name="矩形 9"/>
          <p:cNvSpPr>
            <a:spLocks noChangeArrowheads="1"/>
          </p:cNvSpPr>
          <p:nvPr/>
        </p:nvSpPr>
        <p:spPr bwMode="auto">
          <a:xfrm>
            <a:off x="5266566" y="5308267"/>
            <a:ext cx="130997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选题：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3" name="矩形 10"/>
          <p:cNvSpPr>
            <a:spLocks noChangeArrowheads="1"/>
          </p:cNvSpPr>
          <p:nvPr/>
        </p:nvSpPr>
        <p:spPr bwMode="auto">
          <a:xfrm>
            <a:off x="3613850" y="6194544"/>
            <a:ext cx="46025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班级学号：计算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1803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1808010327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234" name="矩形 11"/>
          <p:cNvSpPr>
            <a:spLocks noChangeArrowheads="1"/>
          </p:cNvSpPr>
          <p:nvPr/>
        </p:nvSpPr>
        <p:spPr bwMode="auto">
          <a:xfrm>
            <a:off x="4826403" y="5725291"/>
            <a:ext cx="223651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指导教师：孙运雷</a:t>
            </a:r>
          </a:p>
        </p:txBody>
      </p:sp>
      <p:sp>
        <p:nvSpPr>
          <p:cNvPr id="235" name="文本框 5"/>
          <p:cNvSpPr txBox="1">
            <a:spLocks noChangeArrowheads="1"/>
          </p:cNvSpPr>
          <p:nvPr/>
        </p:nvSpPr>
        <p:spPr bwMode="auto">
          <a:xfrm>
            <a:off x="2509505" y="2684397"/>
            <a:ext cx="7109639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6000" b="1" dirty="0">
                <a:solidFill>
                  <a:srgbClr val="80B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6000" b="1" dirty="0">
                <a:solidFill>
                  <a:srgbClr val="FF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</a:t>
            </a:r>
            <a:endParaRPr lang="en-US" altLang="zh-CN" sz="6000" b="1" dirty="0">
              <a:solidFill>
                <a:srgbClr val="FF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r>
              <a:rPr lang="zh-CN" altLang="en-US" sz="6000" b="1" dirty="0">
                <a:solidFill>
                  <a:srgbClr val="8DD3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六分钟</a:t>
            </a:r>
            <a:r>
              <a:rPr lang="zh-CN" altLang="en-US" sz="6000" b="1" dirty="0">
                <a:solidFill>
                  <a:srgbClr val="FFE6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从入门到入土</a:t>
            </a:r>
          </a:p>
        </p:txBody>
      </p:sp>
      <p:cxnSp>
        <p:nvCxnSpPr>
          <p:cNvPr id="237" name="直接连接符 236"/>
          <p:cNvCxnSpPr/>
          <p:nvPr/>
        </p:nvCxnSpPr>
        <p:spPr>
          <a:xfrm>
            <a:off x="2281620" y="4697146"/>
            <a:ext cx="74852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" name="Picture 4">
            <a:extLst>
              <a:ext uri="{FF2B5EF4-FFF2-40B4-BE49-F238E27FC236}">
                <a16:creationId xmlns:a16="http://schemas.microsoft.com/office/drawing/2014/main" id="{DB263A39-BCFA-49A9-B7EF-D64944076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9009" y="2491308"/>
            <a:ext cx="1319735" cy="131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030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06" name="图表 98"/>
          <p:cNvGraphicFramePr>
            <a:graphicFrameLocks/>
          </p:cNvGraphicFramePr>
          <p:nvPr/>
        </p:nvGraphicFramePr>
        <p:xfrm>
          <a:off x="801688" y="1223963"/>
          <a:ext cx="4508500" cy="410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0" name="图表" r:id="rId5" imgW="4517528" imgH="4109060" progId="">
                  <p:embed/>
                </p:oleObj>
              </mc:Choice>
              <mc:Fallback>
                <p:oleObj name="图表" r:id="rId5" imgW="4517528" imgH="4109060" progId="">
                  <p:embed/>
                  <p:pic>
                    <p:nvPicPr>
                      <p:cNvPr id="0" name="Picture 26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1688" y="1223963"/>
                        <a:ext cx="4508500" cy="4102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07" name="图表 96"/>
          <p:cNvGraphicFramePr>
            <a:graphicFrameLocks/>
          </p:cNvGraphicFramePr>
          <p:nvPr/>
        </p:nvGraphicFramePr>
        <p:xfrm>
          <a:off x="1122363" y="1514475"/>
          <a:ext cx="3867150" cy="352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1" name="图表" r:id="rId7" imgW="3871296" imgH="3529890" progId="">
                  <p:embed/>
                </p:oleObj>
              </mc:Choice>
              <mc:Fallback>
                <p:oleObj name="图表" r:id="rId7" imgW="3871296" imgH="3529890" progId="">
                  <p:embed/>
                  <p:pic>
                    <p:nvPicPr>
                      <p:cNvPr id="0" name="Picture 27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63" y="1514475"/>
                        <a:ext cx="3867150" cy="3521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08" name="图表 99"/>
          <p:cNvGraphicFramePr>
            <a:graphicFrameLocks/>
          </p:cNvGraphicFramePr>
          <p:nvPr/>
        </p:nvGraphicFramePr>
        <p:xfrm>
          <a:off x="1746250" y="2081213"/>
          <a:ext cx="2619375" cy="238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2" name="图表" r:id="rId9" imgW="2627604" imgH="2395936" progId="">
                  <p:embed/>
                </p:oleObj>
              </mc:Choice>
              <mc:Fallback>
                <p:oleObj name="图表" r:id="rId9" imgW="2627604" imgH="2395936" progId="">
                  <p:embed/>
                  <p:pic>
                    <p:nvPicPr>
                      <p:cNvPr id="0" name="Picture 28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6250" y="2081213"/>
                        <a:ext cx="2619375" cy="2387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09" name="图表 97"/>
          <p:cNvGraphicFramePr>
            <a:graphicFrameLocks/>
          </p:cNvGraphicFramePr>
          <p:nvPr/>
        </p:nvGraphicFramePr>
        <p:xfrm>
          <a:off x="1422400" y="1787525"/>
          <a:ext cx="3267075" cy="297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3" name="图表" r:id="rId11" imgW="3273836" imgH="2981202" progId="">
                  <p:embed/>
                </p:oleObj>
              </mc:Choice>
              <mc:Fallback>
                <p:oleObj name="图表" r:id="rId11" imgW="3273836" imgH="2981202" progId="">
                  <p:embed/>
                  <p:pic>
                    <p:nvPicPr>
                      <p:cNvPr id="0" name="Picture 29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2400" y="1787525"/>
                        <a:ext cx="3267075" cy="2974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510" name="直接连接符 100"/>
          <p:cNvCxnSpPr>
            <a:cxnSpLocks noChangeShapeType="1"/>
          </p:cNvCxnSpPr>
          <p:nvPr/>
        </p:nvCxnSpPr>
        <p:spPr bwMode="auto">
          <a:xfrm flipH="1">
            <a:off x="3079750" y="2397125"/>
            <a:ext cx="1147763" cy="0"/>
          </a:xfrm>
          <a:prstGeom prst="line">
            <a:avLst/>
          </a:prstGeom>
          <a:noFill/>
          <a:ln w="28575">
            <a:solidFill>
              <a:srgbClr val="2A3D52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511" name="任意多边形 101"/>
          <p:cNvSpPr>
            <a:spLocks/>
          </p:cNvSpPr>
          <p:nvPr/>
        </p:nvSpPr>
        <p:spPr bwMode="auto">
          <a:xfrm rot="15832319" flipV="1">
            <a:off x="4229894" y="2337594"/>
            <a:ext cx="120650" cy="119062"/>
          </a:xfrm>
          <a:custGeom>
            <a:avLst/>
            <a:gdLst>
              <a:gd name="T0" fmla="*/ 738363 w 69866"/>
              <a:gd name="T1" fmla="*/ 752388 h 69866"/>
              <a:gd name="T2" fmla="*/ 536484 w 69866"/>
              <a:gd name="T3" fmla="*/ 830660 h 69866"/>
              <a:gd name="T4" fmla="*/ 393450 w 69866"/>
              <a:gd name="T5" fmla="*/ 775205 h 69866"/>
              <a:gd name="T6" fmla="*/ 278797 w 69866"/>
              <a:gd name="T7" fmla="*/ 904265 h 69866"/>
              <a:gd name="T8" fmla="*/ 536468 w 69866"/>
              <a:gd name="T9" fmla="*/ 1004157 h 69866"/>
              <a:gd name="T10" fmla="*/ 887206 w 69866"/>
              <a:gd name="T11" fmla="*/ 868199 h 69866"/>
              <a:gd name="T12" fmla="*/ 738363 w 69866"/>
              <a:gd name="T13" fmla="*/ 752388 h 69866"/>
              <a:gd name="T14" fmla="*/ 106733 w 69866"/>
              <a:gd name="T15" fmla="*/ 260917 h 69866"/>
              <a:gd name="T16" fmla="*/ 0 w 69866"/>
              <a:gd name="T17" fmla="*/ 502081 h 69866"/>
              <a:gd name="T18" fmla="*/ 145274 w 69866"/>
              <a:gd name="T19" fmla="*/ 830338 h 69866"/>
              <a:gd name="T20" fmla="*/ 269037 w 69866"/>
              <a:gd name="T21" fmla="*/ 691027 h 69866"/>
              <a:gd name="T22" fmla="*/ 185415 w 69866"/>
              <a:gd name="T23" fmla="*/ 502097 h 69866"/>
              <a:gd name="T24" fmla="*/ 244673 w 69866"/>
              <a:gd name="T25" fmla="*/ 368246 h 69866"/>
              <a:gd name="T26" fmla="*/ 106733 w 69866"/>
              <a:gd name="T27" fmla="*/ 260917 h 69866"/>
              <a:gd name="T28" fmla="*/ 927656 w 69866"/>
              <a:gd name="T29" fmla="*/ 173820 h 69866"/>
              <a:gd name="T30" fmla="*/ 803913 w 69866"/>
              <a:gd name="T31" fmla="*/ 313125 h 69866"/>
              <a:gd name="T32" fmla="*/ 887546 w 69866"/>
              <a:gd name="T33" fmla="*/ 502097 h 69866"/>
              <a:gd name="T34" fmla="*/ 828297 w 69866"/>
              <a:gd name="T35" fmla="*/ 635959 h 69866"/>
              <a:gd name="T36" fmla="*/ 966202 w 69866"/>
              <a:gd name="T37" fmla="*/ 743254 h 69866"/>
              <a:gd name="T38" fmla="*/ 1072935 w 69866"/>
              <a:gd name="T39" fmla="*/ 502081 h 69866"/>
              <a:gd name="T40" fmla="*/ 927656 w 69866"/>
              <a:gd name="T41" fmla="*/ 173820 h 69866"/>
              <a:gd name="T42" fmla="*/ 536468 w 69866"/>
              <a:gd name="T43" fmla="*/ 0 h 69866"/>
              <a:gd name="T44" fmla="*/ 185710 w 69866"/>
              <a:gd name="T45" fmla="*/ 135979 h 69866"/>
              <a:gd name="T46" fmla="*/ 334577 w 69866"/>
              <a:gd name="T47" fmla="*/ 251813 h 69866"/>
              <a:gd name="T48" fmla="*/ 536484 w 69866"/>
              <a:gd name="T49" fmla="*/ 173538 h 69866"/>
              <a:gd name="T50" fmla="*/ 679488 w 69866"/>
              <a:gd name="T51" fmla="*/ 228973 h 69866"/>
              <a:gd name="T52" fmla="*/ 794141 w 69866"/>
              <a:gd name="T53" fmla="*/ 99894 h 69866"/>
              <a:gd name="T54" fmla="*/ 53646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1512" name="矩形 102"/>
          <p:cNvSpPr>
            <a:spLocks noChangeArrowheads="1"/>
          </p:cNvSpPr>
          <p:nvPr/>
        </p:nvSpPr>
        <p:spPr bwMode="auto">
          <a:xfrm>
            <a:off x="4329113" y="2212975"/>
            <a:ext cx="11493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cxnSp>
        <p:nvCxnSpPr>
          <p:cNvPr id="21513" name="直接连接符 103"/>
          <p:cNvCxnSpPr>
            <a:cxnSpLocks noChangeShapeType="1"/>
          </p:cNvCxnSpPr>
          <p:nvPr/>
        </p:nvCxnSpPr>
        <p:spPr bwMode="auto">
          <a:xfrm flipH="1">
            <a:off x="3079750" y="2097088"/>
            <a:ext cx="1147763" cy="0"/>
          </a:xfrm>
          <a:prstGeom prst="line">
            <a:avLst/>
          </a:prstGeom>
          <a:noFill/>
          <a:ln w="28575">
            <a:solidFill>
              <a:srgbClr val="38526E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514" name="任意多边形 104"/>
          <p:cNvSpPr>
            <a:spLocks/>
          </p:cNvSpPr>
          <p:nvPr/>
        </p:nvSpPr>
        <p:spPr bwMode="auto">
          <a:xfrm rot="15832319" flipV="1">
            <a:off x="4229894" y="2037557"/>
            <a:ext cx="120650" cy="119062"/>
          </a:xfrm>
          <a:custGeom>
            <a:avLst/>
            <a:gdLst>
              <a:gd name="T0" fmla="*/ 738363 w 69866"/>
              <a:gd name="T1" fmla="*/ 752388 h 69866"/>
              <a:gd name="T2" fmla="*/ 536484 w 69866"/>
              <a:gd name="T3" fmla="*/ 830660 h 69866"/>
              <a:gd name="T4" fmla="*/ 393450 w 69866"/>
              <a:gd name="T5" fmla="*/ 775205 h 69866"/>
              <a:gd name="T6" fmla="*/ 278797 w 69866"/>
              <a:gd name="T7" fmla="*/ 904265 h 69866"/>
              <a:gd name="T8" fmla="*/ 536468 w 69866"/>
              <a:gd name="T9" fmla="*/ 1004157 h 69866"/>
              <a:gd name="T10" fmla="*/ 887206 w 69866"/>
              <a:gd name="T11" fmla="*/ 868199 h 69866"/>
              <a:gd name="T12" fmla="*/ 738363 w 69866"/>
              <a:gd name="T13" fmla="*/ 752388 h 69866"/>
              <a:gd name="T14" fmla="*/ 106733 w 69866"/>
              <a:gd name="T15" fmla="*/ 260917 h 69866"/>
              <a:gd name="T16" fmla="*/ 0 w 69866"/>
              <a:gd name="T17" fmla="*/ 502081 h 69866"/>
              <a:gd name="T18" fmla="*/ 145274 w 69866"/>
              <a:gd name="T19" fmla="*/ 830338 h 69866"/>
              <a:gd name="T20" fmla="*/ 269037 w 69866"/>
              <a:gd name="T21" fmla="*/ 691027 h 69866"/>
              <a:gd name="T22" fmla="*/ 185415 w 69866"/>
              <a:gd name="T23" fmla="*/ 502097 h 69866"/>
              <a:gd name="T24" fmla="*/ 244673 w 69866"/>
              <a:gd name="T25" fmla="*/ 368246 h 69866"/>
              <a:gd name="T26" fmla="*/ 106733 w 69866"/>
              <a:gd name="T27" fmla="*/ 260917 h 69866"/>
              <a:gd name="T28" fmla="*/ 927656 w 69866"/>
              <a:gd name="T29" fmla="*/ 173820 h 69866"/>
              <a:gd name="T30" fmla="*/ 803913 w 69866"/>
              <a:gd name="T31" fmla="*/ 313125 h 69866"/>
              <a:gd name="T32" fmla="*/ 887546 w 69866"/>
              <a:gd name="T33" fmla="*/ 502097 h 69866"/>
              <a:gd name="T34" fmla="*/ 828297 w 69866"/>
              <a:gd name="T35" fmla="*/ 635959 h 69866"/>
              <a:gd name="T36" fmla="*/ 966202 w 69866"/>
              <a:gd name="T37" fmla="*/ 743254 h 69866"/>
              <a:gd name="T38" fmla="*/ 1072935 w 69866"/>
              <a:gd name="T39" fmla="*/ 502081 h 69866"/>
              <a:gd name="T40" fmla="*/ 927656 w 69866"/>
              <a:gd name="T41" fmla="*/ 173820 h 69866"/>
              <a:gd name="T42" fmla="*/ 536468 w 69866"/>
              <a:gd name="T43" fmla="*/ 0 h 69866"/>
              <a:gd name="T44" fmla="*/ 185710 w 69866"/>
              <a:gd name="T45" fmla="*/ 135979 h 69866"/>
              <a:gd name="T46" fmla="*/ 334577 w 69866"/>
              <a:gd name="T47" fmla="*/ 251813 h 69866"/>
              <a:gd name="T48" fmla="*/ 536484 w 69866"/>
              <a:gd name="T49" fmla="*/ 173538 h 69866"/>
              <a:gd name="T50" fmla="*/ 679488 w 69866"/>
              <a:gd name="T51" fmla="*/ 228973 h 69866"/>
              <a:gd name="T52" fmla="*/ 794141 w 69866"/>
              <a:gd name="T53" fmla="*/ 99894 h 69866"/>
              <a:gd name="T54" fmla="*/ 53646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1515" name="矩形 105"/>
          <p:cNvSpPr>
            <a:spLocks noChangeArrowheads="1"/>
          </p:cNvSpPr>
          <p:nvPr/>
        </p:nvSpPr>
        <p:spPr bwMode="auto">
          <a:xfrm>
            <a:off x="4329113" y="1912938"/>
            <a:ext cx="11493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rgbClr val="38526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cxnSp>
        <p:nvCxnSpPr>
          <p:cNvPr id="21516" name="直接连接符 106"/>
          <p:cNvCxnSpPr>
            <a:cxnSpLocks noChangeShapeType="1"/>
          </p:cNvCxnSpPr>
          <p:nvPr/>
        </p:nvCxnSpPr>
        <p:spPr bwMode="auto">
          <a:xfrm flipH="1">
            <a:off x="3079750" y="1804988"/>
            <a:ext cx="1147763" cy="0"/>
          </a:xfrm>
          <a:prstGeom prst="line">
            <a:avLst/>
          </a:prstGeom>
          <a:noFill/>
          <a:ln w="28575">
            <a:solidFill>
              <a:srgbClr val="5B6C83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517" name="任意多边形 107"/>
          <p:cNvSpPr>
            <a:spLocks/>
          </p:cNvSpPr>
          <p:nvPr/>
        </p:nvSpPr>
        <p:spPr bwMode="auto">
          <a:xfrm rot="15832319" flipV="1">
            <a:off x="4229894" y="1745457"/>
            <a:ext cx="120650" cy="119062"/>
          </a:xfrm>
          <a:custGeom>
            <a:avLst/>
            <a:gdLst>
              <a:gd name="T0" fmla="*/ 738363 w 69866"/>
              <a:gd name="T1" fmla="*/ 752388 h 69866"/>
              <a:gd name="T2" fmla="*/ 536484 w 69866"/>
              <a:gd name="T3" fmla="*/ 830660 h 69866"/>
              <a:gd name="T4" fmla="*/ 393450 w 69866"/>
              <a:gd name="T5" fmla="*/ 775205 h 69866"/>
              <a:gd name="T6" fmla="*/ 278797 w 69866"/>
              <a:gd name="T7" fmla="*/ 904265 h 69866"/>
              <a:gd name="T8" fmla="*/ 536468 w 69866"/>
              <a:gd name="T9" fmla="*/ 1004157 h 69866"/>
              <a:gd name="T10" fmla="*/ 887206 w 69866"/>
              <a:gd name="T11" fmla="*/ 868199 h 69866"/>
              <a:gd name="T12" fmla="*/ 738363 w 69866"/>
              <a:gd name="T13" fmla="*/ 752388 h 69866"/>
              <a:gd name="T14" fmla="*/ 106733 w 69866"/>
              <a:gd name="T15" fmla="*/ 260917 h 69866"/>
              <a:gd name="T16" fmla="*/ 0 w 69866"/>
              <a:gd name="T17" fmla="*/ 502081 h 69866"/>
              <a:gd name="T18" fmla="*/ 145274 w 69866"/>
              <a:gd name="T19" fmla="*/ 830338 h 69866"/>
              <a:gd name="T20" fmla="*/ 269037 w 69866"/>
              <a:gd name="T21" fmla="*/ 691027 h 69866"/>
              <a:gd name="T22" fmla="*/ 185415 w 69866"/>
              <a:gd name="T23" fmla="*/ 502097 h 69866"/>
              <a:gd name="T24" fmla="*/ 244673 w 69866"/>
              <a:gd name="T25" fmla="*/ 368246 h 69866"/>
              <a:gd name="T26" fmla="*/ 106733 w 69866"/>
              <a:gd name="T27" fmla="*/ 260917 h 69866"/>
              <a:gd name="T28" fmla="*/ 927656 w 69866"/>
              <a:gd name="T29" fmla="*/ 173820 h 69866"/>
              <a:gd name="T30" fmla="*/ 803913 w 69866"/>
              <a:gd name="T31" fmla="*/ 313125 h 69866"/>
              <a:gd name="T32" fmla="*/ 887546 w 69866"/>
              <a:gd name="T33" fmla="*/ 502097 h 69866"/>
              <a:gd name="T34" fmla="*/ 828297 w 69866"/>
              <a:gd name="T35" fmla="*/ 635959 h 69866"/>
              <a:gd name="T36" fmla="*/ 966202 w 69866"/>
              <a:gd name="T37" fmla="*/ 743254 h 69866"/>
              <a:gd name="T38" fmla="*/ 1072935 w 69866"/>
              <a:gd name="T39" fmla="*/ 502081 h 69866"/>
              <a:gd name="T40" fmla="*/ 927656 w 69866"/>
              <a:gd name="T41" fmla="*/ 173820 h 69866"/>
              <a:gd name="T42" fmla="*/ 536468 w 69866"/>
              <a:gd name="T43" fmla="*/ 0 h 69866"/>
              <a:gd name="T44" fmla="*/ 185710 w 69866"/>
              <a:gd name="T45" fmla="*/ 135979 h 69866"/>
              <a:gd name="T46" fmla="*/ 334577 w 69866"/>
              <a:gd name="T47" fmla="*/ 251813 h 69866"/>
              <a:gd name="T48" fmla="*/ 536484 w 69866"/>
              <a:gd name="T49" fmla="*/ 173538 h 69866"/>
              <a:gd name="T50" fmla="*/ 679488 w 69866"/>
              <a:gd name="T51" fmla="*/ 228973 h 69866"/>
              <a:gd name="T52" fmla="*/ 794141 w 69866"/>
              <a:gd name="T53" fmla="*/ 99894 h 69866"/>
              <a:gd name="T54" fmla="*/ 53646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1518" name="矩形 108"/>
          <p:cNvSpPr>
            <a:spLocks noChangeArrowheads="1"/>
          </p:cNvSpPr>
          <p:nvPr/>
        </p:nvSpPr>
        <p:spPr bwMode="auto">
          <a:xfrm>
            <a:off x="4329113" y="1620838"/>
            <a:ext cx="11493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rgbClr val="5B6C8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1519" name="任意多边形 110"/>
          <p:cNvSpPr>
            <a:spLocks/>
          </p:cNvSpPr>
          <p:nvPr/>
        </p:nvSpPr>
        <p:spPr bwMode="auto">
          <a:xfrm rot="15832319" flipV="1">
            <a:off x="4229894" y="1469232"/>
            <a:ext cx="120650" cy="119062"/>
          </a:xfrm>
          <a:custGeom>
            <a:avLst/>
            <a:gdLst>
              <a:gd name="T0" fmla="*/ 738363 w 69866"/>
              <a:gd name="T1" fmla="*/ 752388 h 69866"/>
              <a:gd name="T2" fmla="*/ 536484 w 69866"/>
              <a:gd name="T3" fmla="*/ 830660 h 69866"/>
              <a:gd name="T4" fmla="*/ 393450 w 69866"/>
              <a:gd name="T5" fmla="*/ 775205 h 69866"/>
              <a:gd name="T6" fmla="*/ 278797 w 69866"/>
              <a:gd name="T7" fmla="*/ 904265 h 69866"/>
              <a:gd name="T8" fmla="*/ 536468 w 69866"/>
              <a:gd name="T9" fmla="*/ 1004157 h 69866"/>
              <a:gd name="T10" fmla="*/ 887206 w 69866"/>
              <a:gd name="T11" fmla="*/ 868199 h 69866"/>
              <a:gd name="T12" fmla="*/ 738363 w 69866"/>
              <a:gd name="T13" fmla="*/ 752388 h 69866"/>
              <a:gd name="T14" fmla="*/ 106733 w 69866"/>
              <a:gd name="T15" fmla="*/ 260917 h 69866"/>
              <a:gd name="T16" fmla="*/ 0 w 69866"/>
              <a:gd name="T17" fmla="*/ 502081 h 69866"/>
              <a:gd name="T18" fmla="*/ 145274 w 69866"/>
              <a:gd name="T19" fmla="*/ 830338 h 69866"/>
              <a:gd name="T20" fmla="*/ 269037 w 69866"/>
              <a:gd name="T21" fmla="*/ 691027 h 69866"/>
              <a:gd name="T22" fmla="*/ 185415 w 69866"/>
              <a:gd name="T23" fmla="*/ 502097 h 69866"/>
              <a:gd name="T24" fmla="*/ 244673 w 69866"/>
              <a:gd name="T25" fmla="*/ 368246 h 69866"/>
              <a:gd name="T26" fmla="*/ 106733 w 69866"/>
              <a:gd name="T27" fmla="*/ 260917 h 69866"/>
              <a:gd name="T28" fmla="*/ 927656 w 69866"/>
              <a:gd name="T29" fmla="*/ 173820 h 69866"/>
              <a:gd name="T30" fmla="*/ 803913 w 69866"/>
              <a:gd name="T31" fmla="*/ 313125 h 69866"/>
              <a:gd name="T32" fmla="*/ 887546 w 69866"/>
              <a:gd name="T33" fmla="*/ 502097 h 69866"/>
              <a:gd name="T34" fmla="*/ 828297 w 69866"/>
              <a:gd name="T35" fmla="*/ 635959 h 69866"/>
              <a:gd name="T36" fmla="*/ 966202 w 69866"/>
              <a:gd name="T37" fmla="*/ 743254 h 69866"/>
              <a:gd name="T38" fmla="*/ 1072935 w 69866"/>
              <a:gd name="T39" fmla="*/ 502081 h 69866"/>
              <a:gd name="T40" fmla="*/ 927656 w 69866"/>
              <a:gd name="T41" fmla="*/ 173820 h 69866"/>
              <a:gd name="T42" fmla="*/ 536468 w 69866"/>
              <a:gd name="T43" fmla="*/ 0 h 69866"/>
              <a:gd name="T44" fmla="*/ 185710 w 69866"/>
              <a:gd name="T45" fmla="*/ 135979 h 69866"/>
              <a:gd name="T46" fmla="*/ 334577 w 69866"/>
              <a:gd name="T47" fmla="*/ 251813 h 69866"/>
              <a:gd name="T48" fmla="*/ 536484 w 69866"/>
              <a:gd name="T49" fmla="*/ 173538 h 69866"/>
              <a:gd name="T50" fmla="*/ 679488 w 69866"/>
              <a:gd name="T51" fmla="*/ 228973 h 69866"/>
              <a:gd name="T52" fmla="*/ 794141 w 69866"/>
              <a:gd name="T53" fmla="*/ 99894 h 69866"/>
              <a:gd name="T54" fmla="*/ 53646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1520" name="矩形 111"/>
          <p:cNvSpPr>
            <a:spLocks noChangeArrowheads="1"/>
          </p:cNvSpPr>
          <p:nvPr/>
        </p:nvSpPr>
        <p:spPr bwMode="auto">
          <a:xfrm>
            <a:off x="4329113" y="1343025"/>
            <a:ext cx="1149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1521" name="Freeform 5"/>
          <p:cNvSpPr>
            <a:spLocks/>
          </p:cNvSpPr>
          <p:nvPr/>
        </p:nvSpPr>
        <p:spPr bwMode="auto">
          <a:xfrm>
            <a:off x="7626350" y="1804988"/>
            <a:ext cx="315913" cy="327025"/>
          </a:xfrm>
          <a:custGeom>
            <a:avLst/>
            <a:gdLst>
              <a:gd name="T0" fmla="*/ 0 w 199"/>
              <a:gd name="T1" fmla="*/ 2147483646 h 206"/>
              <a:gd name="T2" fmla="*/ 2147483646 w 199"/>
              <a:gd name="T3" fmla="*/ 0 h 206"/>
              <a:gd name="T4" fmla="*/ 2147483646 w 199"/>
              <a:gd name="T5" fmla="*/ 2147483646 h 206"/>
              <a:gd name="T6" fmla="*/ 2147483646 w 199"/>
              <a:gd name="T7" fmla="*/ 2147483646 h 206"/>
              <a:gd name="T8" fmla="*/ 0 w 199"/>
              <a:gd name="T9" fmla="*/ 2147483646 h 20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9" h="206">
                <a:moveTo>
                  <a:pt x="0" y="33"/>
                </a:moveTo>
                <a:lnTo>
                  <a:pt x="33" y="0"/>
                </a:lnTo>
                <a:lnTo>
                  <a:pt x="199" y="172"/>
                </a:lnTo>
                <a:lnTo>
                  <a:pt x="166" y="206"/>
                </a:lnTo>
                <a:lnTo>
                  <a:pt x="0" y="33"/>
                </a:ln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2" name="Freeform 6"/>
          <p:cNvSpPr>
            <a:spLocks/>
          </p:cNvSpPr>
          <p:nvPr/>
        </p:nvSpPr>
        <p:spPr bwMode="auto">
          <a:xfrm>
            <a:off x="8901113" y="2019300"/>
            <a:ext cx="393700" cy="247650"/>
          </a:xfrm>
          <a:custGeom>
            <a:avLst/>
            <a:gdLst>
              <a:gd name="T0" fmla="*/ 0 w 248"/>
              <a:gd name="T1" fmla="*/ 2147483646 h 156"/>
              <a:gd name="T2" fmla="*/ 2147483646 w 248"/>
              <a:gd name="T3" fmla="*/ 0 h 156"/>
              <a:gd name="T4" fmla="*/ 2147483646 w 248"/>
              <a:gd name="T5" fmla="*/ 2147483646 h 156"/>
              <a:gd name="T6" fmla="*/ 2147483646 w 248"/>
              <a:gd name="T7" fmla="*/ 2147483646 h 156"/>
              <a:gd name="T8" fmla="*/ 0 w 248"/>
              <a:gd name="T9" fmla="*/ 2147483646 h 1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8" h="156">
                <a:moveTo>
                  <a:pt x="0" y="113"/>
                </a:moveTo>
                <a:lnTo>
                  <a:pt x="227" y="0"/>
                </a:lnTo>
                <a:lnTo>
                  <a:pt x="248" y="42"/>
                </a:lnTo>
                <a:lnTo>
                  <a:pt x="21" y="156"/>
                </a:lnTo>
                <a:lnTo>
                  <a:pt x="0" y="113"/>
                </a:ln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3" name="Freeform 7"/>
          <p:cNvSpPr>
            <a:spLocks/>
          </p:cNvSpPr>
          <p:nvPr/>
        </p:nvSpPr>
        <p:spPr bwMode="auto">
          <a:xfrm>
            <a:off x="8758238" y="2906713"/>
            <a:ext cx="781050" cy="758825"/>
          </a:xfrm>
          <a:custGeom>
            <a:avLst/>
            <a:gdLst>
              <a:gd name="T0" fmla="*/ 0 w 492"/>
              <a:gd name="T1" fmla="*/ 2147483646 h 478"/>
              <a:gd name="T2" fmla="*/ 2147483646 w 492"/>
              <a:gd name="T3" fmla="*/ 0 h 478"/>
              <a:gd name="T4" fmla="*/ 2147483646 w 492"/>
              <a:gd name="T5" fmla="*/ 2147483646 h 478"/>
              <a:gd name="T6" fmla="*/ 2147483646 w 492"/>
              <a:gd name="T7" fmla="*/ 2147483646 h 478"/>
              <a:gd name="T8" fmla="*/ 0 w 492"/>
              <a:gd name="T9" fmla="*/ 2147483646 h 47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92" h="478">
                <a:moveTo>
                  <a:pt x="0" y="33"/>
                </a:moveTo>
                <a:lnTo>
                  <a:pt x="33" y="0"/>
                </a:lnTo>
                <a:lnTo>
                  <a:pt x="492" y="445"/>
                </a:lnTo>
                <a:lnTo>
                  <a:pt x="459" y="478"/>
                </a:lnTo>
                <a:lnTo>
                  <a:pt x="0" y="33"/>
                </a:ln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4" name="Freeform 8"/>
          <p:cNvSpPr>
            <a:spLocks/>
          </p:cNvSpPr>
          <p:nvPr/>
        </p:nvSpPr>
        <p:spPr bwMode="auto">
          <a:xfrm>
            <a:off x="8091488" y="3105150"/>
            <a:ext cx="173037" cy="373063"/>
          </a:xfrm>
          <a:custGeom>
            <a:avLst/>
            <a:gdLst>
              <a:gd name="T0" fmla="*/ 0 w 109"/>
              <a:gd name="T1" fmla="*/ 2147483646 h 235"/>
              <a:gd name="T2" fmla="*/ 2147483646 w 109"/>
              <a:gd name="T3" fmla="*/ 0 h 235"/>
              <a:gd name="T4" fmla="*/ 2147483646 w 109"/>
              <a:gd name="T5" fmla="*/ 2147483646 h 235"/>
              <a:gd name="T6" fmla="*/ 2147483646 w 109"/>
              <a:gd name="T7" fmla="*/ 2147483646 h 235"/>
              <a:gd name="T8" fmla="*/ 0 w 109"/>
              <a:gd name="T9" fmla="*/ 2147483646 h 23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09" h="235">
                <a:moveTo>
                  <a:pt x="0" y="223"/>
                </a:moveTo>
                <a:lnTo>
                  <a:pt x="64" y="0"/>
                </a:lnTo>
                <a:lnTo>
                  <a:pt x="109" y="12"/>
                </a:lnTo>
                <a:lnTo>
                  <a:pt x="45" y="235"/>
                </a:lnTo>
                <a:lnTo>
                  <a:pt x="0" y="223"/>
                </a:ln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5" name="Freeform 9"/>
          <p:cNvSpPr>
            <a:spLocks/>
          </p:cNvSpPr>
          <p:nvPr/>
        </p:nvSpPr>
        <p:spPr bwMode="auto">
          <a:xfrm>
            <a:off x="9167813" y="4327525"/>
            <a:ext cx="292100" cy="227013"/>
          </a:xfrm>
          <a:custGeom>
            <a:avLst/>
            <a:gdLst>
              <a:gd name="T0" fmla="*/ 0 w 184"/>
              <a:gd name="T1" fmla="*/ 2147483646 h 143"/>
              <a:gd name="T2" fmla="*/ 2147483646 w 184"/>
              <a:gd name="T3" fmla="*/ 0 h 143"/>
              <a:gd name="T4" fmla="*/ 2147483646 w 184"/>
              <a:gd name="T5" fmla="*/ 2147483646 h 143"/>
              <a:gd name="T6" fmla="*/ 2147483646 w 184"/>
              <a:gd name="T7" fmla="*/ 2147483646 h 143"/>
              <a:gd name="T8" fmla="*/ 0 w 184"/>
              <a:gd name="T9" fmla="*/ 2147483646 h 14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84" h="143">
                <a:moveTo>
                  <a:pt x="0" y="102"/>
                </a:moveTo>
                <a:lnTo>
                  <a:pt x="158" y="0"/>
                </a:lnTo>
                <a:lnTo>
                  <a:pt x="184" y="38"/>
                </a:lnTo>
                <a:lnTo>
                  <a:pt x="26" y="143"/>
                </a:lnTo>
                <a:lnTo>
                  <a:pt x="0" y="102"/>
                </a:ln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6" name="Freeform 14"/>
          <p:cNvSpPr>
            <a:spLocks noEditPoints="1"/>
          </p:cNvSpPr>
          <p:nvPr/>
        </p:nvSpPr>
        <p:spPr bwMode="auto">
          <a:xfrm>
            <a:off x="6859588" y="1055688"/>
            <a:ext cx="969962" cy="966787"/>
          </a:xfrm>
          <a:custGeom>
            <a:avLst/>
            <a:gdLst>
              <a:gd name="T0" fmla="*/ 2147483646 w 258"/>
              <a:gd name="T1" fmla="*/ 0 h 257"/>
              <a:gd name="T2" fmla="*/ 0 w 258"/>
              <a:gd name="T3" fmla="*/ 2147483646 h 257"/>
              <a:gd name="T4" fmla="*/ 2147483646 w 258"/>
              <a:gd name="T5" fmla="*/ 2147483646 h 257"/>
              <a:gd name="T6" fmla="*/ 2147483646 w 258"/>
              <a:gd name="T7" fmla="*/ 2147483646 h 257"/>
              <a:gd name="T8" fmla="*/ 2147483646 w 258"/>
              <a:gd name="T9" fmla="*/ 0 h 257"/>
              <a:gd name="T10" fmla="*/ 2147483646 w 258"/>
              <a:gd name="T11" fmla="*/ 2147483646 h 257"/>
              <a:gd name="T12" fmla="*/ 2147483646 w 258"/>
              <a:gd name="T13" fmla="*/ 2147483646 h 257"/>
              <a:gd name="T14" fmla="*/ 2147483646 w 258"/>
              <a:gd name="T15" fmla="*/ 2147483646 h 257"/>
              <a:gd name="T16" fmla="*/ 2147483646 w 258"/>
              <a:gd name="T17" fmla="*/ 2147483646 h 257"/>
              <a:gd name="T18" fmla="*/ 2147483646 w 258"/>
              <a:gd name="T19" fmla="*/ 2147483646 h 257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58" h="257">
                <a:moveTo>
                  <a:pt x="129" y="0"/>
                </a:moveTo>
                <a:cubicBezTo>
                  <a:pt x="58" y="0"/>
                  <a:pt x="0" y="57"/>
                  <a:pt x="0" y="129"/>
                </a:cubicBezTo>
                <a:cubicBezTo>
                  <a:pt x="0" y="200"/>
                  <a:pt x="58" y="257"/>
                  <a:pt x="129" y="257"/>
                </a:cubicBezTo>
                <a:cubicBezTo>
                  <a:pt x="200" y="257"/>
                  <a:pt x="258" y="200"/>
                  <a:pt x="258" y="129"/>
                </a:cubicBezTo>
                <a:cubicBezTo>
                  <a:pt x="258" y="57"/>
                  <a:pt x="200" y="0"/>
                  <a:pt x="129" y="0"/>
                </a:cubicBezTo>
                <a:close/>
                <a:moveTo>
                  <a:pt x="129" y="220"/>
                </a:moveTo>
                <a:cubicBezTo>
                  <a:pt x="78" y="220"/>
                  <a:pt x="37" y="179"/>
                  <a:pt x="37" y="129"/>
                </a:cubicBezTo>
                <a:cubicBezTo>
                  <a:pt x="37" y="78"/>
                  <a:pt x="78" y="37"/>
                  <a:pt x="129" y="37"/>
                </a:cubicBezTo>
                <a:cubicBezTo>
                  <a:pt x="180" y="37"/>
                  <a:pt x="221" y="78"/>
                  <a:pt x="221" y="129"/>
                </a:cubicBezTo>
                <a:cubicBezTo>
                  <a:pt x="221" y="179"/>
                  <a:pt x="180" y="220"/>
                  <a:pt x="129" y="220"/>
                </a:cubicBez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7" name="Freeform 15"/>
          <p:cNvSpPr>
            <a:spLocks/>
          </p:cNvSpPr>
          <p:nvPr/>
        </p:nvSpPr>
        <p:spPr bwMode="auto">
          <a:xfrm>
            <a:off x="8351838" y="4843463"/>
            <a:ext cx="327025" cy="360362"/>
          </a:xfrm>
          <a:custGeom>
            <a:avLst/>
            <a:gdLst>
              <a:gd name="T0" fmla="*/ 2147483646 w 87"/>
              <a:gd name="T1" fmla="*/ 0 h 96"/>
              <a:gd name="T2" fmla="*/ 0 w 87"/>
              <a:gd name="T3" fmla="*/ 2147483646 h 96"/>
              <a:gd name="T4" fmla="*/ 2147483646 w 87"/>
              <a:gd name="T5" fmla="*/ 2147483646 h 96"/>
              <a:gd name="T6" fmla="*/ 2147483646 w 87"/>
              <a:gd name="T7" fmla="*/ 2147483646 h 96"/>
              <a:gd name="T8" fmla="*/ 2147483646 w 87"/>
              <a:gd name="T9" fmla="*/ 0 h 9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87" h="96">
                <a:moveTo>
                  <a:pt x="36" y="0"/>
                </a:moveTo>
                <a:cubicBezTo>
                  <a:pt x="0" y="6"/>
                  <a:pt x="0" y="6"/>
                  <a:pt x="0" y="6"/>
                </a:cubicBezTo>
                <a:cubicBezTo>
                  <a:pt x="9" y="46"/>
                  <a:pt x="36" y="80"/>
                  <a:pt x="74" y="96"/>
                </a:cubicBezTo>
                <a:cubicBezTo>
                  <a:pt x="87" y="61"/>
                  <a:pt x="87" y="61"/>
                  <a:pt x="87" y="61"/>
                </a:cubicBezTo>
                <a:cubicBezTo>
                  <a:pt x="62" y="49"/>
                  <a:pt x="43" y="27"/>
                  <a:pt x="36" y="0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8" name="Freeform 16"/>
          <p:cNvSpPr>
            <a:spLocks/>
          </p:cNvSpPr>
          <p:nvPr/>
        </p:nvSpPr>
        <p:spPr bwMode="auto">
          <a:xfrm>
            <a:off x="8335963" y="4241800"/>
            <a:ext cx="1004887" cy="1033463"/>
          </a:xfrm>
          <a:custGeom>
            <a:avLst/>
            <a:gdLst>
              <a:gd name="T0" fmla="*/ 2147483646 w 267"/>
              <a:gd name="T1" fmla="*/ 2147483646 h 275"/>
              <a:gd name="T2" fmla="*/ 2147483646 w 267"/>
              <a:gd name="T3" fmla="*/ 2147483646 h 275"/>
              <a:gd name="T4" fmla="*/ 2147483646 w 267"/>
              <a:gd name="T5" fmla="*/ 2147483646 h 275"/>
              <a:gd name="T6" fmla="*/ 2147483646 w 267"/>
              <a:gd name="T7" fmla="*/ 2147483646 h 275"/>
              <a:gd name="T8" fmla="*/ 2147483646 w 267"/>
              <a:gd name="T9" fmla="*/ 2147483646 h 275"/>
              <a:gd name="T10" fmla="*/ 2147483646 w 267"/>
              <a:gd name="T11" fmla="*/ 2147483646 h 275"/>
              <a:gd name="T12" fmla="*/ 2147483646 w 267"/>
              <a:gd name="T13" fmla="*/ 2147483646 h 275"/>
              <a:gd name="T14" fmla="*/ 2147483646 w 267"/>
              <a:gd name="T15" fmla="*/ 2147483646 h 275"/>
              <a:gd name="T16" fmla="*/ 2147483646 w 267"/>
              <a:gd name="T17" fmla="*/ 2147483646 h 275"/>
              <a:gd name="T18" fmla="*/ 2147483646 w 267"/>
              <a:gd name="T19" fmla="*/ 2147483646 h 275"/>
              <a:gd name="T20" fmla="*/ 2147483646 w 267"/>
              <a:gd name="T21" fmla="*/ 2147483646 h 275"/>
              <a:gd name="T22" fmla="*/ 2147483646 w 267"/>
              <a:gd name="T23" fmla="*/ 2147483646 h 275"/>
              <a:gd name="T24" fmla="*/ 2147483646 w 267"/>
              <a:gd name="T25" fmla="*/ 2147483646 h 27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67" h="275">
                <a:moveTo>
                  <a:pt x="1" y="152"/>
                </a:moveTo>
                <a:cubicBezTo>
                  <a:pt x="38" y="146"/>
                  <a:pt x="38" y="146"/>
                  <a:pt x="38" y="146"/>
                </a:cubicBezTo>
                <a:cubicBezTo>
                  <a:pt x="37" y="139"/>
                  <a:pt x="38" y="132"/>
                  <a:pt x="39" y="125"/>
                </a:cubicBezTo>
                <a:cubicBezTo>
                  <a:pt x="46" y="75"/>
                  <a:pt x="92" y="40"/>
                  <a:pt x="142" y="47"/>
                </a:cubicBezTo>
                <a:cubicBezTo>
                  <a:pt x="192" y="54"/>
                  <a:pt x="227" y="101"/>
                  <a:pt x="220" y="151"/>
                </a:cubicBezTo>
                <a:cubicBezTo>
                  <a:pt x="213" y="201"/>
                  <a:pt x="167" y="236"/>
                  <a:pt x="117" y="229"/>
                </a:cubicBezTo>
                <a:cubicBezTo>
                  <a:pt x="112" y="228"/>
                  <a:pt x="108" y="227"/>
                  <a:pt x="105" y="226"/>
                </a:cubicBezTo>
                <a:cubicBezTo>
                  <a:pt x="92" y="261"/>
                  <a:pt x="92" y="261"/>
                  <a:pt x="92" y="261"/>
                </a:cubicBezTo>
                <a:cubicBezTo>
                  <a:pt x="98" y="263"/>
                  <a:pt x="105" y="264"/>
                  <a:pt x="111" y="265"/>
                </a:cubicBezTo>
                <a:cubicBezTo>
                  <a:pt x="182" y="275"/>
                  <a:pt x="247" y="226"/>
                  <a:pt x="257" y="156"/>
                </a:cubicBezTo>
                <a:cubicBezTo>
                  <a:pt x="267" y="85"/>
                  <a:pt x="218" y="20"/>
                  <a:pt x="147" y="10"/>
                </a:cubicBezTo>
                <a:cubicBezTo>
                  <a:pt x="77" y="0"/>
                  <a:pt x="12" y="49"/>
                  <a:pt x="2" y="120"/>
                </a:cubicBezTo>
                <a:cubicBezTo>
                  <a:pt x="0" y="131"/>
                  <a:pt x="0" y="141"/>
                  <a:pt x="1" y="152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9" name="Freeform 17"/>
          <p:cNvSpPr>
            <a:spLocks/>
          </p:cNvSpPr>
          <p:nvPr/>
        </p:nvSpPr>
        <p:spPr bwMode="auto">
          <a:xfrm>
            <a:off x="7599363" y="1800225"/>
            <a:ext cx="868362" cy="1309688"/>
          </a:xfrm>
          <a:custGeom>
            <a:avLst/>
            <a:gdLst>
              <a:gd name="T0" fmla="*/ 2147483646 w 231"/>
              <a:gd name="T1" fmla="*/ 2147483646 h 348"/>
              <a:gd name="T2" fmla="*/ 2147483646 w 231"/>
              <a:gd name="T3" fmla="*/ 2147483646 h 348"/>
              <a:gd name="T4" fmla="*/ 2147483646 w 231"/>
              <a:gd name="T5" fmla="*/ 2147483646 h 348"/>
              <a:gd name="T6" fmla="*/ 2147483646 w 231"/>
              <a:gd name="T7" fmla="*/ 2147483646 h 348"/>
              <a:gd name="T8" fmla="*/ 2147483646 w 231"/>
              <a:gd name="T9" fmla="*/ 2147483646 h 348"/>
              <a:gd name="T10" fmla="*/ 2147483646 w 231"/>
              <a:gd name="T11" fmla="*/ 2147483646 h 348"/>
              <a:gd name="T12" fmla="*/ 2147483646 w 231"/>
              <a:gd name="T13" fmla="*/ 2147483646 h 348"/>
              <a:gd name="T14" fmla="*/ 2147483646 w 231"/>
              <a:gd name="T15" fmla="*/ 2147483646 h 348"/>
              <a:gd name="T16" fmla="*/ 2147483646 w 231"/>
              <a:gd name="T17" fmla="*/ 2147483646 h 3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31" h="348">
                <a:moveTo>
                  <a:pt x="64" y="200"/>
                </a:moveTo>
                <a:cubicBezTo>
                  <a:pt x="57" y="127"/>
                  <a:pt x="111" y="62"/>
                  <a:pt x="184" y="55"/>
                </a:cubicBezTo>
                <a:cubicBezTo>
                  <a:pt x="196" y="54"/>
                  <a:pt x="207" y="55"/>
                  <a:pt x="218" y="56"/>
                </a:cubicBezTo>
                <a:cubicBezTo>
                  <a:pt x="231" y="4"/>
                  <a:pt x="231" y="4"/>
                  <a:pt x="231" y="4"/>
                </a:cubicBezTo>
                <a:cubicBezTo>
                  <a:pt x="214" y="1"/>
                  <a:pt x="197" y="0"/>
                  <a:pt x="179" y="1"/>
                </a:cubicBezTo>
                <a:cubicBezTo>
                  <a:pt x="76" y="11"/>
                  <a:pt x="0" y="102"/>
                  <a:pt x="10" y="205"/>
                </a:cubicBezTo>
                <a:cubicBezTo>
                  <a:pt x="16" y="266"/>
                  <a:pt x="50" y="318"/>
                  <a:pt x="98" y="348"/>
                </a:cubicBezTo>
                <a:cubicBezTo>
                  <a:pt x="124" y="300"/>
                  <a:pt x="124" y="300"/>
                  <a:pt x="124" y="300"/>
                </a:cubicBezTo>
                <a:cubicBezTo>
                  <a:pt x="91" y="278"/>
                  <a:pt x="68" y="243"/>
                  <a:pt x="64" y="200"/>
                </a:cubicBez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0" name="Freeform 18"/>
          <p:cNvSpPr>
            <a:spLocks/>
          </p:cNvSpPr>
          <p:nvPr/>
        </p:nvSpPr>
        <p:spPr bwMode="auto">
          <a:xfrm>
            <a:off x="8494713" y="1833563"/>
            <a:ext cx="560387" cy="1001712"/>
          </a:xfrm>
          <a:custGeom>
            <a:avLst/>
            <a:gdLst>
              <a:gd name="T0" fmla="*/ 2147483646 w 149"/>
              <a:gd name="T1" fmla="*/ 0 h 266"/>
              <a:gd name="T2" fmla="*/ 0 w 149"/>
              <a:gd name="T3" fmla="*/ 2147483646 h 266"/>
              <a:gd name="T4" fmla="*/ 2147483646 w 149"/>
              <a:gd name="T5" fmla="*/ 2147483646 h 266"/>
              <a:gd name="T6" fmla="*/ 2147483646 w 149"/>
              <a:gd name="T7" fmla="*/ 2147483646 h 266"/>
              <a:gd name="T8" fmla="*/ 2147483646 w 149"/>
              <a:gd name="T9" fmla="*/ 2147483646 h 266"/>
              <a:gd name="T10" fmla="*/ 2147483646 w 149"/>
              <a:gd name="T11" fmla="*/ 2147483646 h 266"/>
              <a:gd name="T12" fmla="*/ 2147483646 w 149"/>
              <a:gd name="T13" fmla="*/ 0 h 26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49" h="266">
                <a:moveTo>
                  <a:pt x="13" y="0"/>
                </a:moveTo>
                <a:cubicBezTo>
                  <a:pt x="0" y="52"/>
                  <a:pt x="0" y="52"/>
                  <a:pt x="0" y="52"/>
                </a:cubicBezTo>
                <a:cubicBezTo>
                  <a:pt x="49" y="69"/>
                  <a:pt x="86" y="112"/>
                  <a:pt x="91" y="167"/>
                </a:cubicBezTo>
                <a:cubicBezTo>
                  <a:pt x="94" y="192"/>
                  <a:pt x="88" y="217"/>
                  <a:pt x="78" y="238"/>
                </a:cubicBezTo>
                <a:cubicBezTo>
                  <a:pt x="124" y="266"/>
                  <a:pt x="124" y="266"/>
                  <a:pt x="124" y="266"/>
                </a:cubicBezTo>
                <a:cubicBezTo>
                  <a:pt x="141" y="235"/>
                  <a:pt x="149" y="199"/>
                  <a:pt x="145" y="162"/>
                </a:cubicBezTo>
                <a:cubicBezTo>
                  <a:pt x="138" y="84"/>
                  <a:pt x="84" y="21"/>
                  <a:pt x="13" y="0"/>
                </a:cubicBez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1" name="Freeform 19"/>
          <p:cNvSpPr>
            <a:spLocks/>
          </p:cNvSpPr>
          <p:nvPr/>
        </p:nvSpPr>
        <p:spPr bwMode="auto">
          <a:xfrm>
            <a:off x="8039100" y="2967038"/>
            <a:ext cx="571500" cy="255587"/>
          </a:xfrm>
          <a:custGeom>
            <a:avLst/>
            <a:gdLst>
              <a:gd name="T0" fmla="*/ 2147483646 w 152"/>
              <a:gd name="T1" fmla="*/ 2147483646 h 68"/>
              <a:gd name="T2" fmla="*/ 2147483646 w 152"/>
              <a:gd name="T3" fmla="*/ 0 h 68"/>
              <a:gd name="T4" fmla="*/ 0 w 152"/>
              <a:gd name="T5" fmla="*/ 2147483646 h 68"/>
              <a:gd name="T6" fmla="*/ 2147483646 w 152"/>
              <a:gd name="T7" fmla="*/ 2147483646 h 68"/>
              <a:gd name="T8" fmla="*/ 2147483646 w 152"/>
              <a:gd name="T9" fmla="*/ 2147483646 h 68"/>
              <a:gd name="T10" fmla="*/ 2147483646 w 152"/>
              <a:gd name="T11" fmla="*/ 2147483646 h 68"/>
              <a:gd name="T12" fmla="*/ 2147483646 w 152"/>
              <a:gd name="T13" fmla="*/ 2147483646 h 6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52" h="68">
                <a:moveTo>
                  <a:pt x="92" y="11"/>
                </a:moveTo>
                <a:cubicBezTo>
                  <a:pt x="68" y="13"/>
                  <a:pt x="46" y="9"/>
                  <a:pt x="26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29" y="61"/>
                  <a:pt x="62" y="68"/>
                  <a:pt x="97" y="65"/>
                </a:cubicBezTo>
                <a:cubicBezTo>
                  <a:pt x="116" y="63"/>
                  <a:pt x="135" y="58"/>
                  <a:pt x="152" y="51"/>
                </a:cubicBezTo>
                <a:cubicBezTo>
                  <a:pt x="128" y="2"/>
                  <a:pt x="128" y="2"/>
                  <a:pt x="128" y="2"/>
                </a:cubicBezTo>
                <a:cubicBezTo>
                  <a:pt x="117" y="6"/>
                  <a:pt x="105" y="9"/>
                  <a:pt x="92" y="11"/>
                </a:cubicBez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2" name="Freeform 20"/>
          <p:cNvSpPr>
            <a:spLocks/>
          </p:cNvSpPr>
          <p:nvPr/>
        </p:nvSpPr>
        <p:spPr bwMode="auto">
          <a:xfrm>
            <a:off x="8591550" y="2797175"/>
            <a:ext cx="331788" cy="323850"/>
          </a:xfrm>
          <a:custGeom>
            <a:avLst/>
            <a:gdLst>
              <a:gd name="T0" fmla="*/ 0 w 88"/>
              <a:gd name="T1" fmla="*/ 2147483646 h 86"/>
              <a:gd name="T2" fmla="*/ 2147483646 w 88"/>
              <a:gd name="T3" fmla="*/ 2147483646 h 86"/>
              <a:gd name="T4" fmla="*/ 2147483646 w 88"/>
              <a:gd name="T5" fmla="*/ 2147483646 h 86"/>
              <a:gd name="T6" fmla="*/ 2147483646 w 88"/>
              <a:gd name="T7" fmla="*/ 0 h 86"/>
              <a:gd name="T8" fmla="*/ 0 w 88"/>
              <a:gd name="T9" fmla="*/ 2147483646 h 8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88" h="86">
                <a:moveTo>
                  <a:pt x="0" y="38"/>
                </a:moveTo>
                <a:cubicBezTo>
                  <a:pt x="24" y="86"/>
                  <a:pt x="24" y="86"/>
                  <a:pt x="24" y="86"/>
                </a:cubicBezTo>
                <a:cubicBezTo>
                  <a:pt x="50" y="72"/>
                  <a:pt x="71" y="52"/>
                  <a:pt x="88" y="28"/>
                </a:cubicBezTo>
                <a:cubicBezTo>
                  <a:pt x="41" y="0"/>
                  <a:pt x="41" y="0"/>
                  <a:pt x="41" y="0"/>
                </a:cubicBezTo>
                <a:cubicBezTo>
                  <a:pt x="30" y="15"/>
                  <a:pt x="16" y="28"/>
                  <a:pt x="0" y="38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3" name="Freeform 21"/>
          <p:cNvSpPr>
            <a:spLocks/>
          </p:cNvSpPr>
          <p:nvPr/>
        </p:nvSpPr>
        <p:spPr bwMode="auto">
          <a:xfrm>
            <a:off x="9645650" y="3302000"/>
            <a:ext cx="954088" cy="469900"/>
          </a:xfrm>
          <a:custGeom>
            <a:avLst/>
            <a:gdLst>
              <a:gd name="T0" fmla="*/ 2147483646 w 254"/>
              <a:gd name="T1" fmla="*/ 2147483646 h 125"/>
              <a:gd name="T2" fmla="*/ 2147483646 w 254"/>
              <a:gd name="T3" fmla="*/ 2147483646 h 125"/>
              <a:gd name="T4" fmla="*/ 2147483646 w 254"/>
              <a:gd name="T5" fmla="*/ 2147483646 h 125"/>
              <a:gd name="T6" fmla="*/ 2147483646 w 254"/>
              <a:gd name="T7" fmla="*/ 2147483646 h 125"/>
              <a:gd name="T8" fmla="*/ 0 w 254"/>
              <a:gd name="T9" fmla="*/ 2147483646 h 125"/>
              <a:gd name="T10" fmla="*/ 2147483646 w 254"/>
              <a:gd name="T11" fmla="*/ 2147483646 h 125"/>
              <a:gd name="T12" fmla="*/ 2147483646 w 254"/>
              <a:gd name="T13" fmla="*/ 2147483646 h 12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54" h="125">
                <a:moveTo>
                  <a:pt x="141" y="71"/>
                </a:moveTo>
                <a:cubicBezTo>
                  <a:pt x="169" y="82"/>
                  <a:pt x="191" y="101"/>
                  <a:pt x="206" y="125"/>
                </a:cubicBezTo>
                <a:cubicBezTo>
                  <a:pt x="254" y="99"/>
                  <a:pt x="254" y="99"/>
                  <a:pt x="254" y="99"/>
                </a:cubicBezTo>
                <a:cubicBezTo>
                  <a:pt x="233" y="64"/>
                  <a:pt x="201" y="36"/>
                  <a:pt x="160" y="21"/>
                </a:cubicBezTo>
                <a:cubicBezTo>
                  <a:pt x="105" y="0"/>
                  <a:pt x="47" y="7"/>
                  <a:pt x="0" y="34"/>
                </a:cubicBezTo>
                <a:cubicBezTo>
                  <a:pt x="30" y="79"/>
                  <a:pt x="30" y="79"/>
                  <a:pt x="30" y="79"/>
                </a:cubicBezTo>
                <a:cubicBezTo>
                  <a:pt x="63" y="61"/>
                  <a:pt x="103" y="57"/>
                  <a:pt x="141" y="71"/>
                </a:cubicBez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4" name="Freeform 22"/>
          <p:cNvSpPr>
            <a:spLocks/>
          </p:cNvSpPr>
          <p:nvPr/>
        </p:nvSpPr>
        <p:spPr bwMode="auto">
          <a:xfrm>
            <a:off x="10456863" y="3744913"/>
            <a:ext cx="241300" cy="222250"/>
          </a:xfrm>
          <a:custGeom>
            <a:avLst/>
            <a:gdLst>
              <a:gd name="T0" fmla="*/ 2147483646 w 64"/>
              <a:gd name="T1" fmla="*/ 2147483646 h 59"/>
              <a:gd name="T2" fmla="*/ 2147483646 w 64"/>
              <a:gd name="T3" fmla="*/ 2147483646 h 59"/>
              <a:gd name="T4" fmla="*/ 2147483646 w 64"/>
              <a:gd name="T5" fmla="*/ 0 h 59"/>
              <a:gd name="T6" fmla="*/ 0 w 64"/>
              <a:gd name="T7" fmla="*/ 2147483646 h 59"/>
              <a:gd name="T8" fmla="*/ 2147483646 w 64"/>
              <a:gd name="T9" fmla="*/ 2147483646 h 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64" h="59">
                <a:moveTo>
                  <a:pt x="10" y="59"/>
                </a:moveTo>
                <a:cubicBezTo>
                  <a:pt x="64" y="55"/>
                  <a:pt x="64" y="55"/>
                  <a:pt x="64" y="55"/>
                </a:cubicBezTo>
                <a:cubicBezTo>
                  <a:pt x="62" y="36"/>
                  <a:pt x="56" y="17"/>
                  <a:pt x="48" y="0"/>
                </a:cubicBezTo>
                <a:cubicBezTo>
                  <a:pt x="0" y="25"/>
                  <a:pt x="0" y="25"/>
                  <a:pt x="0" y="25"/>
                </a:cubicBezTo>
                <a:cubicBezTo>
                  <a:pt x="5" y="36"/>
                  <a:pt x="8" y="47"/>
                  <a:pt x="10" y="59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5" name="Freeform 23"/>
          <p:cNvSpPr>
            <a:spLocks/>
          </p:cNvSpPr>
          <p:nvPr/>
        </p:nvSpPr>
        <p:spPr bwMode="auto">
          <a:xfrm>
            <a:off x="10360025" y="4030663"/>
            <a:ext cx="344488" cy="508000"/>
          </a:xfrm>
          <a:custGeom>
            <a:avLst/>
            <a:gdLst>
              <a:gd name="T0" fmla="*/ 2147483646 w 92"/>
              <a:gd name="T1" fmla="*/ 0 h 135"/>
              <a:gd name="T2" fmla="*/ 2147483646 w 92"/>
              <a:gd name="T3" fmla="*/ 2147483646 h 135"/>
              <a:gd name="T4" fmla="*/ 2147483646 w 92"/>
              <a:gd name="T5" fmla="*/ 2147483646 h 135"/>
              <a:gd name="T6" fmla="*/ 0 w 92"/>
              <a:gd name="T7" fmla="*/ 2147483646 h 135"/>
              <a:gd name="T8" fmla="*/ 2147483646 w 92"/>
              <a:gd name="T9" fmla="*/ 2147483646 h 135"/>
              <a:gd name="T10" fmla="*/ 2147483646 w 92"/>
              <a:gd name="T11" fmla="*/ 2147483646 h 135"/>
              <a:gd name="T12" fmla="*/ 2147483646 w 92"/>
              <a:gd name="T13" fmla="*/ 0 h 13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92" h="135">
                <a:moveTo>
                  <a:pt x="91" y="0"/>
                </a:moveTo>
                <a:cubicBezTo>
                  <a:pt x="37" y="4"/>
                  <a:pt x="37" y="4"/>
                  <a:pt x="37" y="4"/>
                </a:cubicBezTo>
                <a:cubicBezTo>
                  <a:pt x="37" y="19"/>
                  <a:pt x="34" y="34"/>
                  <a:pt x="29" y="49"/>
                </a:cubicBezTo>
                <a:cubicBezTo>
                  <a:pt x="22" y="66"/>
                  <a:pt x="12" y="82"/>
                  <a:pt x="0" y="94"/>
                </a:cubicBezTo>
                <a:cubicBezTo>
                  <a:pt x="36" y="135"/>
                  <a:pt x="36" y="135"/>
                  <a:pt x="36" y="135"/>
                </a:cubicBezTo>
                <a:cubicBezTo>
                  <a:pt x="54" y="117"/>
                  <a:pt x="70" y="94"/>
                  <a:pt x="79" y="68"/>
                </a:cubicBezTo>
                <a:cubicBezTo>
                  <a:pt x="88" y="46"/>
                  <a:pt x="92" y="23"/>
                  <a:pt x="91" y="0"/>
                </a:cubicBez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6" name="Freeform 24"/>
          <p:cNvSpPr>
            <a:spLocks/>
          </p:cNvSpPr>
          <p:nvPr/>
        </p:nvSpPr>
        <p:spPr bwMode="auto">
          <a:xfrm>
            <a:off x="9250363" y="3475038"/>
            <a:ext cx="439737" cy="995362"/>
          </a:xfrm>
          <a:custGeom>
            <a:avLst/>
            <a:gdLst>
              <a:gd name="T0" fmla="*/ 2147483646 w 117"/>
              <a:gd name="T1" fmla="*/ 2147483646 h 265"/>
              <a:gd name="T2" fmla="*/ 2147483646 w 117"/>
              <a:gd name="T3" fmla="*/ 2147483646 h 265"/>
              <a:gd name="T4" fmla="*/ 2147483646 w 117"/>
              <a:gd name="T5" fmla="*/ 0 h 265"/>
              <a:gd name="T6" fmla="*/ 2147483646 w 117"/>
              <a:gd name="T7" fmla="*/ 2147483646 h 265"/>
              <a:gd name="T8" fmla="*/ 2147483646 w 117"/>
              <a:gd name="T9" fmla="*/ 2147483646 h 265"/>
              <a:gd name="T10" fmla="*/ 2147483646 w 117"/>
              <a:gd name="T11" fmla="*/ 2147483646 h 265"/>
              <a:gd name="T12" fmla="*/ 2147483646 w 117"/>
              <a:gd name="T13" fmla="*/ 2147483646 h 26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17" h="265">
                <a:moveTo>
                  <a:pt x="74" y="103"/>
                </a:moveTo>
                <a:cubicBezTo>
                  <a:pt x="83" y="79"/>
                  <a:pt x="98" y="59"/>
                  <a:pt x="117" y="45"/>
                </a:cubicBezTo>
                <a:cubicBezTo>
                  <a:pt x="87" y="0"/>
                  <a:pt x="87" y="0"/>
                  <a:pt x="87" y="0"/>
                </a:cubicBezTo>
                <a:cubicBezTo>
                  <a:pt x="59" y="20"/>
                  <a:pt x="37" y="49"/>
                  <a:pt x="24" y="84"/>
                </a:cubicBezTo>
                <a:cubicBezTo>
                  <a:pt x="0" y="147"/>
                  <a:pt x="12" y="215"/>
                  <a:pt x="51" y="265"/>
                </a:cubicBezTo>
                <a:cubicBezTo>
                  <a:pt x="92" y="229"/>
                  <a:pt x="92" y="229"/>
                  <a:pt x="92" y="229"/>
                </a:cubicBezTo>
                <a:cubicBezTo>
                  <a:pt x="66" y="194"/>
                  <a:pt x="58" y="147"/>
                  <a:pt x="74" y="103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7" name="Freeform 25"/>
          <p:cNvSpPr>
            <a:spLocks/>
          </p:cNvSpPr>
          <p:nvPr/>
        </p:nvSpPr>
        <p:spPr bwMode="auto">
          <a:xfrm>
            <a:off x="9494838" y="4395788"/>
            <a:ext cx="939800" cy="390525"/>
          </a:xfrm>
          <a:custGeom>
            <a:avLst/>
            <a:gdLst>
              <a:gd name="T0" fmla="*/ 2147483646 w 250"/>
              <a:gd name="T1" fmla="*/ 2147483646 h 104"/>
              <a:gd name="T2" fmla="*/ 2147483646 w 250"/>
              <a:gd name="T3" fmla="*/ 0 h 104"/>
              <a:gd name="T4" fmla="*/ 0 w 250"/>
              <a:gd name="T5" fmla="*/ 2147483646 h 104"/>
              <a:gd name="T6" fmla="*/ 2147483646 w 250"/>
              <a:gd name="T7" fmla="*/ 2147483646 h 104"/>
              <a:gd name="T8" fmla="*/ 2147483646 w 250"/>
              <a:gd name="T9" fmla="*/ 2147483646 h 104"/>
              <a:gd name="T10" fmla="*/ 2147483646 w 250"/>
              <a:gd name="T11" fmla="*/ 2147483646 h 104"/>
              <a:gd name="T12" fmla="*/ 2147483646 w 250"/>
              <a:gd name="T13" fmla="*/ 2147483646 h 10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50" h="104">
                <a:moveTo>
                  <a:pt x="87" y="30"/>
                </a:moveTo>
                <a:cubicBezTo>
                  <a:pt x="69" y="23"/>
                  <a:pt x="54" y="13"/>
                  <a:pt x="41" y="0"/>
                </a:cubicBezTo>
                <a:cubicBezTo>
                  <a:pt x="0" y="36"/>
                  <a:pt x="0" y="36"/>
                  <a:pt x="0" y="36"/>
                </a:cubicBezTo>
                <a:cubicBezTo>
                  <a:pt x="18" y="55"/>
                  <a:pt x="41" y="70"/>
                  <a:pt x="68" y="80"/>
                </a:cubicBezTo>
                <a:cubicBezTo>
                  <a:pt x="132" y="104"/>
                  <a:pt x="200" y="91"/>
                  <a:pt x="250" y="52"/>
                </a:cubicBezTo>
                <a:cubicBezTo>
                  <a:pt x="214" y="11"/>
                  <a:pt x="214" y="11"/>
                  <a:pt x="214" y="11"/>
                </a:cubicBezTo>
                <a:cubicBezTo>
                  <a:pt x="179" y="38"/>
                  <a:pt x="131" y="46"/>
                  <a:pt x="87" y="30"/>
                </a:cubicBez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8" name="Freeform 26"/>
          <p:cNvSpPr>
            <a:spLocks/>
          </p:cNvSpPr>
          <p:nvPr/>
        </p:nvSpPr>
        <p:spPr bwMode="auto">
          <a:xfrm>
            <a:off x="7937500" y="3373438"/>
            <a:ext cx="463550" cy="285750"/>
          </a:xfrm>
          <a:custGeom>
            <a:avLst/>
            <a:gdLst>
              <a:gd name="T0" fmla="*/ 2147483646 w 123"/>
              <a:gd name="T1" fmla="*/ 2147483646 h 76"/>
              <a:gd name="T2" fmla="*/ 2147483646 w 123"/>
              <a:gd name="T3" fmla="*/ 2147483646 h 76"/>
              <a:gd name="T4" fmla="*/ 2147483646 w 123"/>
              <a:gd name="T5" fmla="*/ 2147483646 h 76"/>
              <a:gd name="T6" fmla="*/ 2147483646 w 123"/>
              <a:gd name="T7" fmla="*/ 2147483646 h 76"/>
              <a:gd name="T8" fmla="*/ 0 w 123"/>
              <a:gd name="T9" fmla="*/ 2147483646 h 76"/>
              <a:gd name="T10" fmla="*/ 2147483646 w 123"/>
              <a:gd name="T11" fmla="*/ 2147483646 h 76"/>
              <a:gd name="T12" fmla="*/ 2147483646 w 123"/>
              <a:gd name="T13" fmla="*/ 2147483646 h 7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3" h="76">
                <a:moveTo>
                  <a:pt x="63" y="51"/>
                </a:moveTo>
                <a:cubicBezTo>
                  <a:pt x="75" y="58"/>
                  <a:pt x="84" y="66"/>
                  <a:pt x="91" y="76"/>
                </a:cubicBezTo>
                <a:cubicBezTo>
                  <a:pt x="123" y="56"/>
                  <a:pt x="123" y="56"/>
                  <a:pt x="123" y="56"/>
                </a:cubicBezTo>
                <a:cubicBezTo>
                  <a:pt x="112" y="42"/>
                  <a:pt x="99" y="29"/>
                  <a:pt x="82" y="19"/>
                </a:cubicBezTo>
                <a:cubicBezTo>
                  <a:pt x="56" y="4"/>
                  <a:pt x="28" y="0"/>
                  <a:pt x="0" y="3"/>
                </a:cubicBezTo>
                <a:cubicBezTo>
                  <a:pt x="8" y="40"/>
                  <a:pt x="8" y="40"/>
                  <a:pt x="8" y="40"/>
                </a:cubicBezTo>
                <a:cubicBezTo>
                  <a:pt x="26" y="38"/>
                  <a:pt x="46" y="41"/>
                  <a:pt x="63" y="51"/>
                </a:cubicBez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9" name="Freeform 27"/>
          <p:cNvSpPr>
            <a:spLocks/>
          </p:cNvSpPr>
          <p:nvPr/>
        </p:nvSpPr>
        <p:spPr bwMode="auto">
          <a:xfrm>
            <a:off x="7467600" y="3395663"/>
            <a:ext cx="444500" cy="835025"/>
          </a:xfrm>
          <a:custGeom>
            <a:avLst/>
            <a:gdLst>
              <a:gd name="T0" fmla="*/ 2147483646 w 118"/>
              <a:gd name="T1" fmla="*/ 2147483646 h 222"/>
              <a:gd name="T2" fmla="*/ 2147483646 w 118"/>
              <a:gd name="T3" fmla="*/ 2147483646 h 222"/>
              <a:gd name="T4" fmla="*/ 2147483646 w 118"/>
              <a:gd name="T5" fmla="*/ 0 h 222"/>
              <a:gd name="T6" fmla="*/ 2147483646 w 118"/>
              <a:gd name="T7" fmla="*/ 2147483646 h 222"/>
              <a:gd name="T8" fmla="*/ 2147483646 w 118"/>
              <a:gd name="T9" fmla="*/ 2147483646 h 222"/>
              <a:gd name="T10" fmla="*/ 2147483646 w 118"/>
              <a:gd name="T11" fmla="*/ 2147483646 h 222"/>
              <a:gd name="T12" fmla="*/ 2147483646 w 118"/>
              <a:gd name="T13" fmla="*/ 2147483646 h 22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18" h="222">
                <a:moveTo>
                  <a:pt x="63" y="79"/>
                </a:moveTo>
                <a:cubicBezTo>
                  <a:pt x="76" y="57"/>
                  <a:pt x="96" y="43"/>
                  <a:pt x="118" y="37"/>
                </a:cubicBezTo>
                <a:cubicBezTo>
                  <a:pt x="111" y="0"/>
                  <a:pt x="111" y="0"/>
                  <a:pt x="111" y="0"/>
                </a:cubicBezTo>
                <a:cubicBezTo>
                  <a:pt x="79" y="8"/>
                  <a:pt x="49" y="29"/>
                  <a:pt x="31" y="61"/>
                </a:cubicBezTo>
                <a:cubicBezTo>
                  <a:pt x="0" y="115"/>
                  <a:pt x="12" y="182"/>
                  <a:pt x="58" y="222"/>
                </a:cubicBezTo>
                <a:cubicBezTo>
                  <a:pt x="81" y="192"/>
                  <a:pt x="81" y="192"/>
                  <a:pt x="81" y="192"/>
                </a:cubicBezTo>
                <a:cubicBezTo>
                  <a:pt x="50" y="164"/>
                  <a:pt x="41" y="117"/>
                  <a:pt x="63" y="79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0" name="Freeform 28"/>
          <p:cNvSpPr>
            <a:spLocks/>
          </p:cNvSpPr>
          <p:nvPr/>
        </p:nvSpPr>
        <p:spPr bwMode="auto">
          <a:xfrm>
            <a:off x="7727950" y="3632200"/>
            <a:ext cx="785813" cy="785813"/>
          </a:xfrm>
          <a:custGeom>
            <a:avLst/>
            <a:gdLst>
              <a:gd name="T0" fmla="*/ 2147483646 w 209"/>
              <a:gd name="T1" fmla="*/ 0 h 209"/>
              <a:gd name="T2" fmla="*/ 2147483646 w 209"/>
              <a:gd name="T3" fmla="*/ 2147483646 h 209"/>
              <a:gd name="T4" fmla="*/ 2147483646 w 209"/>
              <a:gd name="T5" fmla="*/ 2147483646 h 209"/>
              <a:gd name="T6" fmla="*/ 2147483646 w 209"/>
              <a:gd name="T7" fmla="*/ 2147483646 h 209"/>
              <a:gd name="T8" fmla="*/ 2147483646 w 209"/>
              <a:gd name="T9" fmla="*/ 2147483646 h 209"/>
              <a:gd name="T10" fmla="*/ 0 w 209"/>
              <a:gd name="T11" fmla="*/ 2147483646 h 209"/>
              <a:gd name="T12" fmla="*/ 2147483646 w 209"/>
              <a:gd name="T13" fmla="*/ 2147483646 h 209"/>
              <a:gd name="T14" fmla="*/ 2147483646 w 209"/>
              <a:gd name="T15" fmla="*/ 2147483646 h 209"/>
              <a:gd name="T16" fmla="*/ 2147483646 w 209"/>
              <a:gd name="T17" fmla="*/ 0 h 20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09" h="209">
                <a:moveTo>
                  <a:pt x="186" y="0"/>
                </a:moveTo>
                <a:cubicBezTo>
                  <a:pt x="155" y="19"/>
                  <a:pt x="155" y="19"/>
                  <a:pt x="155" y="19"/>
                </a:cubicBezTo>
                <a:cubicBezTo>
                  <a:pt x="169" y="46"/>
                  <a:pt x="169" y="79"/>
                  <a:pt x="153" y="108"/>
                </a:cubicBezTo>
                <a:cubicBezTo>
                  <a:pt x="128" y="151"/>
                  <a:pt x="72" y="167"/>
                  <a:pt x="28" y="141"/>
                </a:cubicBezTo>
                <a:cubicBezTo>
                  <a:pt x="26" y="140"/>
                  <a:pt x="25" y="139"/>
                  <a:pt x="23" y="138"/>
                </a:cubicBezTo>
                <a:cubicBezTo>
                  <a:pt x="0" y="168"/>
                  <a:pt x="0" y="168"/>
                  <a:pt x="0" y="168"/>
                </a:cubicBezTo>
                <a:cubicBezTo>
                  <a:pt x="3" y="170"/>
                  <a:pt x="6" y="172"/>
                  <a:pt x="9" y="174"/>
                </a:cubicBezTo>
                <a:cubicBezTo>
                  <a:pt x="71" y="209"/>
                  <a:pt x="150" y="188"/>
                  <a:pt x="185" y="126"/>
                </a:cubicBezTo>
                <a:cubicBezTo>
                  <a:pt x="209" y="86"/>
                  <a:pt x="207" y="38"/>
                  <a:pt x="186" y="0"/>
                </a:cubicBez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1" name="Freeform 29"/>
          <p:cNvSpPr>
            <a:spLocks/>
          </p:cNvSpPr>
          <p:nvPr/>
        </p:nvSpPr>
        <p:spPr bwMode="auto">
          <a:xfrm>
            <a:off x="9363075" y="2184400"/>
            <a:ext cx="157163" cy="173038"/>
          </a:xfrm>
          <a:custGeom>
            <a:avLst/>
            <a:gdLst>
              <a:gd name="T0" fmla="*/ 0 w 42"/>
              <a:gd name="T1" fmla="*/ 2147483646 h 46"/>
              <a:gd name="T2" fmla="*/ 2147483646 w 42"/>
              <a:gd name="T3" fmla="*/ 2147483646 h 46"/>
              <a:gd name="T4" fmla="*/ 2147483646 w 42"/>
              <a:gd name="T5" fmla="*/ 2147483646 h 46"/>
              <a:gd name="T6" fmla="*/ 2147483646 w 42"/>
              <a:gd name="T7" fmla="*/ 0 h 46"/>
              <a:gd name="T8" fmla="*/ 0 w 42"/>
              <a:gd name="T9" fmla="*/ 2147483646 h 4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2" h="46">
                <a:moveTo>
                  <a:pt x="0" y="30"/>
                </a:moveTo>
                <a:cubicBezTo>
                  <a:pt x="10" y="37"/>
                  <a:pt x="21" y="42"/>
                  <a:pt x="33" y="46"/>
                </a:cubicBezTo>
                <a:cubicBezTo>
                  <a:pt x="42" y="10"/>
                  <a:pt x="42" y="10"/>
                  <a:pt x="42" y="10"/>
                </a:cubicBezTo>
                <a:cubicBezTo>
                  <a:pt x="35" y="7"/>
                  <a:pt x="29" y="4"/>
                  <a:pt x="23" y="0"/>
                </a:cubicBezTo>
                <a:lnTo>
                  <a:pt x="0" y="30"/>
                </a:ln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2" name="Freeform 30"/>
          <p:cNvSpPr>
            <a:spLocks/>
          </p:cNvSpPr>
          <p:nvPr/>
        </p:nvSpPr>
        <p:spPr bwMode="auto">
          <a:xfrm>
            <a:off x="9283700" y="2138363"/>
            <a:ext cx="120650" cy="125412"/>
          </a:xfrm>
          <a:custGeom>
            <a:avLst/>
            <a:gdLst>
              <a:gd name="T0" fmla="*/ 2147483646 w 32"/>
              <a:gd name="T1" fmla="*/ 0 h 33"/>
              <a:gd name="T2" fmla="*/ 0 w 32"/>
              <a:gd name="T3" fmla="*/ 2147483646 h 33"/>
              <a:gd name="T4" fmla="*/ 2147483646 w 32"/>
              <a:gd name="T5" fmla="*/ 2147483646 h 33"/>
              <a:gd name="T6" fmla="*/ 2147483646 w 32"/>
              <a:gd name="T7" fmla="*/ 2147483646 h 33"/>
              <a:gd name="T8" fmla="*/ 2147483646 w 32"/>
              <a:gd name="T9" fmla="*/ 0 h 3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2" h="33">
                <a:moveTo>
                  <a:pt x="28" y="0"/>
                </a:moveTo>
                <a:cubicBezTo>
                  <a:pt x="0" y="24"/>
                  <a:pt x="0" y="24"/>
                  <a:pt x="0" y="24"/>
                </a:cubicBezTo>
                <a:cubicBezTo>
                  <a:pt x="3" y="27"/>
                  <a:pt x="6" y="30"/>
                  <a:pt x="10" y="33"/>
                </a:cubicBezTo>
                <a:cubicBezTo>
                  <a:pt x="32" y="3"/>
                  <a:pt x="32" y="3"/>
                  <a:pt x="32" y="3"/>
                </a:cubicBezTo>
                <a:cubicBezTo>
                  <a:pt x="31" y="2"/>
                  <a:pt x="30" y="1"/>
                  <a:pt x="28" y="0"/>
                </a:cubicBezTo>
                <a:close/>
              </a:path>
            </a:pathLst>
          </a:custGeom>
          <a:solidFill>
            <a:srgbClr val="3E30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3" name="Freeform 31"/>
          <p:cNvSpPr>
            <a:spLocks/>
          </p:cNvSpPr>
          <p:nvPr/>
        </p:nvSpPr>
        <p:spPr bwMode="auto">
          <a:xfrm>
            <a:off x="9156700" y="1951038"/>
            <a:ext cx="198438" cy="236537"/>
          </a:xfrm>
          <a:custGeom>
            <a:avLst/>
            <a:gdLst>
              <a:gd name="T0" fmla="*/ 2147483646 w 53"/>
              <a:gd name="T1" fmla="*/ 0 h 63"/>
              <a:gd name="T2" fmla="*/ 0 w 53"/>
              <a:gd name="T3" fmla="*/ 2147483646 h 63"/>
              <a:gd name="T4" fmla="*/ 2147483646 w 53"/>
              <a:gd name="T5" fmla="*/ 2147483646 h 63"/>
              <a:gd name="T6" fmla="*/ 2147483646 w 53"/>
              <a:gd name="T7" fmla="*/ 2147483646 h 63"/>
              <a:gd name="T8" fmla="*/ 2147483646 w 53"/>
              <a:gd name="T9" fmla="*/ 0 h 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3" h="63">
                <a:moveTo>
                  <a:pt x="37" y="0"/>
                </a:moveTo>
                <a:cubicBezTo>
                  <a:pt x="0" y="4"/>
                  <a:pt x="0" y="4"/>
                  <a:pt x="0" y="4"/>
                </a:cubicBezTo>
                <a:cubicBezTo>
                  <a:pt x="3" y="26"/>
                  <a:pt x="12" y="46"/>
                  <a:pt x="25" y="63"/>
                </a:cubicBezTo>
                <a:cubicBezTo>
                  <a:pt x="53" y="39"/>
                  <a:pt x="53" y="39"/>
                  <a:pt x="53" y="39"/>
                </a:cubicBezTo>
                <a:cubicBezTo>
                  <a:pt x="45" y="28"/>
                  <a:pt x="39" y="15"/>
                  <a:pt x="37" y="0"/>
                </a:cubicBez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4" name="Freeform 32"/>
          <p:cNvSpPr>
            <a:spLocks/>
          </p:cNvSpPr>
          <p:nvPr/>
        </p:nvSpPr>
        <p:spPr bwMode="auto">
          <a:xfrm>
            <a:off x="9539288" y="2233613"/>
            <a:ext cx="109537" cy="146050"/>
          </a:xfrm>
          <a:custGeom>
            <a:avLst/>
            <a:gdLst>
              <a:gd name="T0" fmla="*/ 0 w 29"/>
              <a:gd name="T1" fmla="*/ 2147483646 h 39"/>
              <a:gd name="T2" fmla="*/ 2147483646 w 29"/>
              <a:gd name="T3" fmla="*/ 2147483646 h 39"/>
              <a:gd name="T4" fmla="*/ 2147483646 w 29"/>
              <a:gd name="T5" fmla="*/ 2147483646 h 39"/>
              <a:gd name="T6" fmla="*/ 2147483646 w 29"/>
              <a:gd name="T7" fmla="*/ 0 h 39"/>
              <a:gd name="T8" fmla="*/ 0 w 29"/>
              <a:gd name="T9" fmla="*/ 2147483646 h 3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9" h="39">
                <a:moveTo>
                  <a:pt x="0" y="36"/>
                </a:moveTo>
                <a:cubicBezTo>
                  <a:pt x="9" y="38"/>
                  <a:pt x="19" y="39"/>
                  <a:pt x="29" y="39"/>
                </a:cubicBezTo>
                <a:cubicBezTo>
                  <a:pt x="26" y="2"/>
                  <a:pt x="26" y="2"/>
                  <a:pt x="26" y="2"/>
                </a:cubicBezTo>
                <a:cubicBezTo>
                  <a:pt x="20" y="2"/>
                  <a:pt x="15" y="1"/>
                  <a:pt x="9" y="0"/>
                </a:cubicBezTo>
                <a:lnTo>
                  <a:pt x="0" y="36"/>
                </a:ln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Freeform 33"/>
          <p:cNvSpPr>
            <a:spLocks/>
          </p:cNvSpPr>
          <p:nvPr/>
        </p:nvSpPr>
        <p:spPr bwMode="auto">
          <a:xfrm>
            <a:off x="9140825" y="1387475"/>
            <a:ext cx="1000125" cy="984250"/>
          </a:xfrm>
          <a:custGeom>
            <a:avLst/>
            <a:gdLst>
              <a:gd name="T0" fmla="*/ 2147483646 w 266"/>
              <a:gd name="T1" fmla="*/ 2147483646 h 262"/>
              <a:gd name="T2" fmla="*/ 2147483646 w 266"/>
              <a:gd name="T3" fmla="*/ 2147483646 h 262"/>
              <a:gd name="T4" fmla="*/ 2147483646 w 266"/>
              <a:gd name="T5" fmla="*/ 2147483646 h 262"/>
              <a:gd name="T6" fmla="*/ 2147483646 w 266"/>
              <a:gd name="T7" fmla="*/ 2147483646 h 262"/>
              <a:gd name="T8" fmla="*/ 2147483646 w 266"/>
              <a:gd name="T9" fmla="*/ 2147483646 h 262"/>
              <a:gd name="T10" fmla="*/ 2147483646 w 266"/>
              <a:gd name="T11" fmla="*/ 2147483646 h 262"/>
              <a:gd name="T12" fmla="*/ 2147483646 w 266"/>
              <a:gd name="T13" fmla="*/ 2147483646 h 262"/>
              <a:gd name="T14" fmla="*/ 2147483646 w 266"/>
              <a:gd name="T15" fmla="*/ 2147483646 h 262"/>
              <a:gd name="T16" fmla="*/ 2147483646 w 266"/>
              <a:gd name="T17" fmla="*/ 2147483646 h 26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66" h="262">
                <a:moveTo>
                  <a:pt x="123" y="44"/>
                </a:moveTo>
                <a:cubicBezTo>
                  <a:pt x="173" y="39"/>
                  <a:pt x="218" y="76"/>
                  <a:pt x="222" y="127"/>
                </a:cubicBezTo>
                <a:cubicBezTo>
                  <a:pt x="227" y="175"/>
                  <a:pt x="193" y="217"/>
                  <a:pt x="146" y="225"/>
                </a:cubicBezTo>
                <a:cubicBezTo>
                  <a:pt x="150" y="262"/>
                  <a:pt x="150" y="262"/>
                  <a:pt x="150" y="262"/>
                </a:cubicBezTo>
                <a:cubicBezTo>
                  <a:pt x="217" y="253"/>
                  <a:pt x="266" y="192"/>
                  <a:pt x="259" y="123"/>
                </a:cubicBezTo>
                <a:cubicBezTo>
                  <a:pt x="253" y="52"/>
                  <a:pt x="190" y="0"/>
                  <a:pt x="120" y="7"/>
                </a:cubicBezTo>
                <a:cubicBezTo>
                  <a:pt x="51" y="13"/>
                  <a:pt x="0" y="71"/>
                  <a:pt x="2" y="139"/>
                </a:cubicBezTo>
                <a:cubicBezTo>
                  <a:pt x="39" y="136"/>
                  <a:pt x="39" y="136"/>
                  <a:pt x="39" y="136"/>
                </a:cubicBezTo>
                <a:cubicBezTo>
                  <a:pt x="39" y="88"/>
                  <a:pt x="75" y="48"/>
                  <a:pt x="123" y="44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Freeform 34"/>
          <p:cNvSpPr>
            <a:spLocks noEditPoints="1"/>
          </p:cNvSpPr>
          <p:nvPr/>
        </p:nvSpPr>
        <p:spPr bwMode="auto">
          <a:xfrm>
            <a:off x="7239000" y="1258888"/>
            <a:ext cx="209550" cy="560387"/>
          </a:xfrm>
          <a:custGeom>
            <a:avLst/>
            <a:gdLst>
              <a:gd name="T0" fmla="*/ 2147483646 w 56"/>
              <a:gd name="T1" fmla="*/ 2147483646 h 149"/>
              <a:gd name="T2" fmla="*/ 2147483646 w 56"/>
              <a:gd name="T3" fmla="*/ 2147483646 h 149"/>
              <a:gd name="T4" fmla="*/ 2147483646 w 56"/>
              <a:gd name="T5" fmla="*/ 0 h 149"/>
              <a:gd name="T6" fmla="*/ 2147483646 w 56"/>
              <a:gd name="T7" fmla="*/ 2147483646 h 149"/>
              <a:gd name="T8" fmla="*/ 2147483646 w 56"/>
              <a:gd name="T9" fmla="*/ 2147483646 h 149"/>
              <a:gd name="T10" fmla="*/ 2147483646 w 56"/>
              <a:gd name="T11" fmla="*/ 2147483646 h 149"/>
              <a:gd name="T12" fmla="*/ 2147483646 w 56"/>
              <a:gd name="T13" fmla="*/ 2147483646 h 149"/>
              <a:gd name="T14" fmla="*/ 2147483646 w 56"/>
              <a:gd name="T15" fmla="*/ 2147483646 h 149"/>
              <a:gd name="T16" fmla="*/ 0 w 56"/>
              <a:gd name="T17" fmla="*/ 2147483646 h 149"/>
              <a:gd name="T18" fmla="*/ 0 w 56"/>
              <a:gd name="T19" fmla="*/ 2147483646 h 149"/>
              <a:gd name="T20" fmla="*/ 0 w 56"/>
              <a:gd name="T21" fmla="*/ 2147483646 h 149"/>
              <a:gd name="T22" fmla="*/ 0 w 56"/>
              <a:gd name="T23" fmla="*/ 2147483646 h 149"/>
              <a:gd name="T24" fmla="*/ 2147483646 w 56"/>
              <a:gd name="T25" fmla="*/ 2147483646 h 149"/>
              <a:gd name="T26" fmla="*/ 2147483646 w 56"/>
              <a:gd name="T27" fmla="*/ 2147483646 h 149"/>
              <a:gd name="T28" fmla="*/ 2147483646 w 56"/>
              <a:gd name="T29" fmla="*/ 2147483646 h 149"/>
              <a:gd name="T30" fmla="*/ 2147483646 w 56"/>
              <a:gd name="T31" fmla="*/ 2147483646 h 149"/>
              <a:gd name="T32" fmla="*/ 2147483646 w 56"/>
              <a:gd name="T33" fmla="*/ 2147483646 h 149"/>
              <a:gd name="T34" fmla="*/ 2147483646 w 56"/>
              <a:gd name="T35" fmla="*/ 2147483646 h 149"/>
              <a:gd name="T36" fmla="*/ 2147483646 w 56"/>
              <a:gd name="T37" fmla="*/ 2147483646 h 149"/>
              <a:gd name="T38" fmla="*/ 2147483646 w 56"/>
              <a:gd name="T39" fmla="*/ 2147483646 h 149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56" h="149">
                <a:moveTo>
                  <a:pt x="28" y="26"/>
                </a:moveTo>
                <a:cubicBezTo>
                  <a:pt x="35" y="26"/>
                  <a:pt x="41" y="20"/>
                  <a:pt x="41" y="13"/>
                </a:cubicBezTo>
                <a:cubicBezTo>
                  <a:pt x="41" y="6"/>
                  <a:pt x="35" y="0"/>
                  <a:pt x="28" y="0"/>
                </a:cubicBezTo>
                <a:cubicBezTo>
                  <a:pt x="21" y="0"/>
                  <a:pt x="15" y="6"/>
                  <a:pt x="15" y="13"/>
                </a:cubicBezTo>
                <a:cubicBezTo>
                  <a:pt x="15" y="20"/>
                  <a:pt x="21" y="26"/>
                  <a:pt x="28" y="26"/>
                </a:cubicBezTo>
                <a:close/>
                <a:moveTo>
                  <a:pt x="56" y="45"/>
                </a:moveTo>
                <a:cubicBezTo>
                  <a:pt x="56" y="37"/>
                  <a:pt x="49" y="30"/>
                  <a:pt x="41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7" y="30"/>
                  <a:pt x="0" y="3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90"/>
                  <a:pt x="0" y="90"/>
                  <a:pt x="0" y="90"/>
                </a:cubicBezTo>
                <a:cubicBezTo>
                  <a:pt x="12" y="90"/>
                  <a:pt x="12" y="90"/>
                  <a:pt x="12" y="90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43" y="149"/>
                  <a:pt x="43" y="149"/>
                  <a:pt x="43" y="149"/>
                </a:cubicBezTo>
                <a:cubicBezTo>
                  <a:pt x="43" y="90"/>
                  <a:pt x="43" y="90"/>
                  <a:pt x="43" y="90"/>
                </a:cubicBezTo>
                <a:cubicBezTo>
                  <a:pt x="56" y="90"/>
                  <a:pt x="56" y="90"/>
                  <a:pt x="56" y="90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Freeform 35"/>
          <p:cNvSpPr>
            <a:spLocks noEditPoints="1"/>
          </p:cNvSpPr>
          <p:nvPr/>
        </p:nvSpPr>
        <p:spPr bwMode="auto">
          <a:xfrm>
            <a:off x="8723313" y="4478338"/>
            <a:ext cx="211137" cy="560387"/>
          </a:xfrm>
          <a:custGeom>
            <a:avLst/>
            <a:gdLst>
              <a:gd name="T0" fmla="*/ 2147483646 w 56"/>
              <a:gd name="T1" fmla="*/ 2147483646 h 149"/>
              <a:gd name="T2" fmla="*/ 2147483646 w 56"/>
              <a:gd name="T3" fmla="*/ 2147483646 h 149"/>
              <a:gd name="T4" fmla="*/ 2147483646 w 56"/>
              <a:gd name="T5" fmla="*/ 0 h 149"/>
              <a:gd name="T6" fmla="*/ 2147483646 w 56"/>
              <a:gd name="T7" fmla="*/ 2147483646 h 149"/>
              <a:gd name="T8" fmla="*/ 2147483646 w 56"/>
              <a:gd name="T9" fmla="*/ 2147483646 h 149"/>
              <a:gd name="T10" fmla="*/ 2147483646 w 56"/>
              <a:gd name="T11" fmla="*/ 2147483646 h 149"/>
              <a:gd name="T12" fmla="*/ 2147483646 w 56"/>
              <a:gd name="T13" fmla="*/ 2147483646 h 149"/>
              <a:gd name="T14" fmla="*/ 2147483646 w 56"/>
              <a:gd name="T15" fmla="*/ 2147483646 h 149"/>
              <a:gd name="T16" fmla="*/ 0 w 56"/>
              <a:gd name="T17" fmla="*/ 2147483646 h 149"/>
              <a:gd name="T18" fmla="*/ 0 w 56"/>
              <a:gd name="T19" fmla="*/ 2147483646 h 149"/>
              <a:gd name="T20" fmla="*/ 0 w 56"/>
              <a:gd name="T21" fmla="*/ 2147483646 h 149"/>
              <a:gd name="T22" fmla="*/ 0 w 56"/>
              <a:gd name="T23" fmla="*/ 2147483646 h 149"/>
              <a:gd name="T24" fmla="*/ 2147483646 w 56"/>
              <a:gd name="T25" fmla="*/ 2147483646 h 149"/>
              <a:gd name="T26" fmla="*/ 2147483646 w 56"/>
              <a:gd name="T27" fmla="*/ 2147483646 h 149"/>
              <a:gd name="T28" fmla="*/ 2147483646 w 56"/>
              <a:gd name="T29" fmla="*/ 2147483646 h 149"/>
              <a:gd name="T30" fmla="*/ 2147483646 w 56"/>
              <a:gd name="T31" fmla="*/ 2147483646 h 149"/>
              <a:gd name="T32" fmla="*/ 2147483646 w 56"/>
              <a:gd name="T33" fmla="*/ 2147483646 h 149"/>
              <a:gd name="T34" fmla="*/ 2147483646 w 56"/>
              <a:gd name="T35" fmla="*/ 2147483646 h 149"/>
              <a:gd name="T36" fmla="*/ 2147483646 w 56"/>
              <a:gd name="T37" fmla="*/ 2147483646 h 149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56" h="149">
                <a:moveTo>
                  <a:pt x="28" y="26"/>
                </a:moveTo>
                <a:cubicBezTo>
                  <a:pt x="35" y="26"/>
                  <a:pt x="41" y="20"/>
                  <a:pt x="41" y="13"/>
                </a:cubicBezTo>
                <a:cubicBezTo>
                  <a:pt x="41" y="6"/>
                  <a:pt x="35" y="0"/>
                  <a:pt x="28" y="0"/>
                </a:cubicBezTo>
                <a:cubicBezTo>
                  <a:pt x="21" y="0"/>
                  <a:pt x="15" y="6"/>
                  <a:pt x="15" y="13"/>
                </a:cubicBezTo>
                <a:cubicBezTo>
                  <a:pt x="15" y="20"/>
                  <a:pt x="21" y="26"/>
                  <a:pt x="28" y="26"/>
                </a:cubicBezTo>
                <a:close/>
                <a:moveTo>
                  <a:pt x="56" y="45"/>
                </a:moveTo>
                <a:cubicBezTo>
                  <a:pt x="56" y="37"/>
                  <a:pt x="49" y="30"/>
                  <a:pt x="41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7" y="30"/>
                  <a:pt x="0" y="3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90"/>
                  <a:pt x="0" y="90"/>
                  <a:pt x="0" y="90"/>
                </a:cubicBezTo>
                <a:cubicBezTo>
                  <a:pt x="12" y="90"/>
                  <a:pt x="12" y="90"/>
                  <a:pt x="12" y="90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43" y="149"/>
                  <a:pt x="43" y="149"/>
                  <a:pt x="43" y="149"/>
                </a:cubicBezTo>
                <a:cubicBezTo>
                  <a:pt x="43" y="90"/>
                  <a:pt x="43" y="90"/>
                  <a:pt x="43" y="90"/>
                </a:cubicBezTo>
                <a:cubicBezTo>
                  <a:pt x="56" y="90"/>
                  <a:pt x="56" y="90"/>
                  <a:pt x="56" y="90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8" name="Freeform 36"/>
          <p:cNvSpPr>
            <a:spLocks noEditPoints="1"/>
          </p:cNvSpPr>
          <p:nvPr/>
        </p:nvSpPr>
        <p:spPr bwMode="auto">
          <a:xfrm>
            <a:off x="8186738" y="2101850"/>
            <a:ext cx="300037" cy="811213"/>
          </a:xfrm>
          <a:custGeom>
            <a:avLst/>
            <a:gdLst>
              <a:gd name="T0" fmla="*/ 2147483646 w 80"/>
              <a:gd name="T1" fmla="*/ 2147483646 h 216"/>
              <a:gd name="T2" fmla="*/ 2147483646 w 80"/>
              <a:gd name="T3" fmla="*/ 2147483646 h 216"/>
              <a:gd name="T4" fmla="*/ 2147483646 w 80"/>
              <a:gd name="T5" fmla="*/ 0 h 216"/>
              <a:gd name="T6" fmla="*/ 2147483646 w 80"/>
              <a:gd name="T7" fmla="*/ 2147483646 h 216"/>
              <a:gd name="T8" fmla="*/ 2147483646 w 80"/>
              <a:gd name="T9" fmla="*/ 2147483646 h 216"/>
              <a:gd name="T10" fmla="*/ 2147483646 w 80"/>
              <a:gd name="T11" fmla="*/ 2147483646 h 216"/>
              <a:gd name="T12" fmla="*/ 2147483646 w 80"/>
              <a:gd name="T13" fmla="*/ 2147483646 h 216"/>
              <a:gd name="T14" fmla="*/ 2147483646 w 80"/>
              <a:gd name="T15" fmla="*/ 2147483646 h 216"/>
              <a:gd name="T16" fmla="*/ 0 w 80"/>
              <a:gd name="T17" fmla="*/ 2147483646 h 216"/>
              <a:gd name="T18" fmla="*/ 0 w 80"/>
              <a:gd name="T19" fmla="*/ 2147483646 h 216"/>
              <a:gd name="T20" fmla="*/ 0 w 80"/>
              <a:gd name="T21" fmla="*/ 2147483646 h 216"/>
              <a:gd name="T22" fmla="*/ 0 w 80"/>
              <a:gd name="T23" fmla="*/ 2147483646 h 216"/>
              <a:gd name="T24" fmla="*/ 2147483646 w 80"/>
              <a:gd name="T25" fmla="*/ 2147483646 h 216"/>
              <a:gd name="T26" fmla="*/ 2147483646 w 80"/>
              <a:gd name="T27" fmla="*/ 2147483646 h 216"/>
              <a:gd name="T28" fmla="*/ 2147483646 w 80"/>
              <a:gd name="T29" fmla="*/ 2147483646 h 216"/>
              <a:gd name="T30" fmla="*/ 2147483646 w 80"/>
              <a:gd name="T31" fmla="*/ 2147483646 h 216"/>
              <a:gd name="T32" fmla="*/ 2147483646 w 80"/>
              <a:gd name="T33" fmla="*/ 2147483646 h 216"/>
              <a:gd name="T34" fmla="*/ 2147483646 w 80"/>
              <a:gd name="T35" fmla="*/ 2147483646 h 216"/>
              <a:gd name="T36" fmla="*/ 2147483646 w 80"/>
              <a:gd name="T37" fmla="*/ 2147483646 h 216"/>
              <a:gd name="T38" fmla="*/ 2147483646 w 80"/>
              <a:gd name="T39" fmla="*/ 2147483646 h 21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80" h="216">
                <a:moveTo>
                  <a:pt x="40" y="37"/>
                </a:moveTo>
                <a:cubicBezTo>
                  <a:pt x="50" y="37"/>
                  <a:pt x="59" y="29"/>
                  <a:pt x="59" y="18"/>
                </a:cubicBezTo>
                <a:cubicBezTo>
                  <a:pt x="59" y="8"/>
                  <a:pt x="50" y="0"/>
                  <a:pt x="40" y="0"/>
                </a:cubicBezTo>
                <a:cubicBezTo>
                  <a:pt x="30" y="0"/>
                  <a:pt x="21" y="8"/>
                  <a:pt x="21" y="18"/>
                </a:cubicBezTo>
                <a:cubicBezTo>
                  <a:pt x="21" y="29"/>
                  <a:pt x="30" y="37"/>
                  <a:pt x="40" y="37"/>
                </a:cubicBezTo>
                <a:close/>
                <a:moveTo>
                  <a:pt x="80" y="65"/>
                </a:moveTo>
                <a:cubicBezTo>
                  <a:pt x="80" y="53"/>
                  <a:pt x="71" y="43"/>
                  <a:pt x="59" y="43"/>
                </a:cubicBezTo>
                <a:cubicBezTo>
                  <a:pt x="21" y="43"/>
                  <a:pt x="21" y="43"/>
                  <a:pt x="21" y="43"/>
                </a:cubicBezTo>
                <a:cubicBezTo>
                  <a:pt x="9" y="43"/>
                  <a:pt x="0" y="53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130"/>
                  <a:pt x="0" y="130"/>
                  <a:pt x="0" y="130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216"/>
                  <a:pt x="17" y="216"/>
                  <a:pt x="17" y="216"/>
                </a:cubicBezTo>
                <a:cubicBezTo>
                  <a:pt x="62" y="216"/>
                  <a:pt x="62" y="216"/>
                  <a:pt x="62" y="216"/>
                </a:cubicBezTo>
                <a:cubicBezTo>
                  <a:pt x="62" y="130"/>
                  <a:pt x="62" y="130"/>
                  <a:pt x="62" y="130"/>
                </a:cubicBezTo>
                <a:cubicBezTo>
                  <a:pt x="80" y="130"/>
                  <a:pt x="80" y="130"/>
                  <a:pt x="80" y="130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Freeform 37"/>
          <p:cNvSpPr>
            <a:spLocks noEditPoints="1"/>
          </p:cNvSpPr>
          <p:nvPr/>
        </p:nvSpPr>
        <p:spPr bwMode="auto">
          <a:xfrm>
            <a:off x="9847263" y="3621088"/>
            <a:ext cx="301625" cy="812800"/>
          </a:xfrm>
          <a:custGeom>
            <a:avLst/>
            <a:gdLst>
              <a:gd name="T0" fmla="*/ 2147483646 w 80"/>
              <a:gd name="T1" fmla="*/ 2147483646 h 216"/>
              <a:gd name="T2" fmla="*/ 2147483646 w 80"/>
              <a:gd name="T3" fmla="*/ 2147483646 h 216"/>
              <a:gd name="T4" fmla="*/ 2147483646 w 80"/>
              <a:gd name="T5" fmla="*/ 0 h 216"/>
              <a:gd name="T6" fmla="*/ 2147483646 w 80"/>
              <a:gd name="T7" fmla="*/ 2147483646 h 216"/>
              <a:gd name="T8" fmla="*/ 2147483646 w 80"/>
              <a:gd name="T9" fmla="*/ 2147483646 h 216"/>
              <a:gd name="T10" fmla="*/ 2147483646 w 80"/>
              <a:gd name="T11" fmla="*/ 2147483646 h 216"/>
              <a:gd name="T12" fmla="*/ 2147483646 w 80"/>
              <a:gd name="T13" fmla="*/ 2147483646 h 216"/>
              <a:gd name="T14" fmla="*/ 2147483646 w 80"/>
              <a:gd name="T15" fmla="*/ 2147483646 h 216"/>
              <a:gd name="T16" fmla="*/ 0 w 80"/>
              <a:gd name="T17" fmla="*/ 2147483646 h 216"/>
              <a:gd name="T18" fmla="*/ 0 w 80"/>
              <a:gd name="T19" fmla="*/ 2147483646 h 216"/>
              <a:gd name="T20" fmla="*/ 0 w 80"/>
              <a:gd name="T21" fmla="*/ 2147483646 h 216"/>
              <a:gd name="T22" fmla="*/ 0 w 80"/>
              <a:gd name="T23" fmla="*/ 2147483646 h 216"/>
              <a:gd name="T24" fmla="*/ 2147483646 w 80"/>
              <a:gd name="T25" fmla="*/ 2147483646 h 216"/>
              <a:gd name="T26" fmla="*/ 2147483646 w 80"/>
              <a:gd name="T27" fmla="*/ 2147483646 h 216"/>
              <a:gd name="T28" fmla="*/ 2147483646 w 80"/>
              <a:gd name="T29" fmla="*/ 2147483646 h 216"/>
              <a:gd name="T30" fmla="*/ 2147483646 w 80"/>
              <a:gd name="T31" fmla="*/ 2147483646 h 216"/>
              <a:gd name="T32" fmla="*/ 2147483646 w 80"/>
              <a:gd name="T33" fmla="*/ 2147483646 h 216"/>
              <a:gd name="T34" fmla="*/ 2147483646 w 80"/>
              <a:gd name="T35" fmla="*/ 2147483646 h 216"/>
              <a:gd name="T36" fmla="*/ 2147483646 w 80"/>
              <a:gd name="T37" fmla="*/ 2147483646 h 216"/>
              <a:gd name="T38" fmla="*/ 2147483646 w 80"/>
              <a:gd name="T39" fmla="*/ 2147483646 h 21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80" h="216">
                <a:moveTo>
                  <a:pt x="40" y="37"/>
                </a:moveTo>
                <a:cubicBezTo>
                  <a:pt x="50" y="37"/>
                  <a:pt x="59" y="29"/>
                  <a:pt x="59" y="18"/>
                </a:cubicBezTo>
                <a:cubicBezTo>
                  <a:pt x="59" y="8"/>
                  <a:pt x="50" y="0"/>
                  <a:pt x="40" y="0"/>
                </a:cubicBezTo>
                <a:cubicBezTo>
                  <a:pt x="30" y="0"/>
                  <a:pt x="21" y="8"/>
                  <a:pt x="21" y="18"/>
                </a:cubicBezTo>
                <a:cubicBezTo>
                  <a:pt x="21" y="29"/>
                  <a:pt x="30" y="37"/>
                  <a:pt x="40" y="37"/>
                </a:cubicBezTo>
                <a:close/>
                <a:moveTo>
                  <a:pt x="80" y="65"/>
                </a:moveTo>
                <a:cubicBezTo>
                  <a:pt x="80" y="53"/>
                  <a:pt x="71" y="43"/>
                  <a:pt x="59" y="43"/>
                </a:cubicBezTo>
                <a:cubicBezTo>
                  <a:pt x="21" y="43"/>
                  <a:pt x="21" y="43"/>
                  <a:pt x="21" y="43"/>
                </a:cubicBezTo>
                <a:cubicBezTo>
                  <a:pt x="9" y="43"/>
                  <a:pt x="0" y="53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130"/>
                  <a:pt x="0" y="130"/>
                  <a:pt x="0" y="130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216"/>
                  <a:pt x="17" y="216"/>
                  <a:pt x="17" y="216"/>
                </a:cubicBezTo>
                <a:cubicBezTo>
                  <a:pt x="62" y="216"/>
                  <a:pt x="62" y="216"/>
                  <a:pt x="62" y="216"/>
                </a:cubicBezTo>
                <a:cubicBezTo>
                  <a:pt x="62" y="130"/>
                  <a:pt x="62" y="130"/>
                  <a:pt x="62" y="130"/>
                </a:cubicBezTo>
                <a:cubicBezTo>
                  <a:pt x="80" y="130"/>
                  <a:pt x="80" y="130"/>
                  <a:pt x="80" y="130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50" name="Freeform 38"/>
          <p:cNvSpPr>
            <a:spLocks noEditPoints="1"/>
          </p:cNvSpPr>
          <p:nvPr/>
        </p:nvSpPr>
        <p:spPr bwMode="auto">
          <a:xfrm>
            <a:off x="7907338" y="3576638"/>
            <a:ext cx="207962" cy="560387"/>
          </a:xfrm>
          <a:custGeom>
            <a:avLst/>
            <a:gdLst>
              <a:gd name="T0" fmla="*/ 2147483646 w 55"/>
              <a:gd name="T1" fmla="*/ 2147483646 h 149"/>
              <a:gd name="T2" fmla="*/ 2147483646 w 55"/>
              <a:gd name="T3" fmla="*/ 2147483646 h 149"/>
              <a:gd name="T4" fmla="*/ 2147483646 w 55"/>
              <a:gd name="T5" fmla="*/ 0 h 149"/>
              <a:gd name="T6" fmla="*/ 2147483646 w 55"/>
              <a:gd name="T7" fmla="*/ 2147483646 h 149"/>
              <a:gd name="T8" fmla="*/ 2147483646 w 55"/>
              <a:gd name="T9" fmla="*/ 2147483646 h 149"/>
              <a:gd name="T10" fmla="*/ 2147483646 w 55"/>
              <a:gd name="T11" fmla="*/ 2147483646 h 149"/>
              <a:gd name="T12" fmla="*/ 2147483646 w 55"/>
              <a:gd name="T13" fmla="*/ 2147483646 h 149"/>
              <a:gd name="T14" fmla="*/ 2147483646 w 55"/>
              <a:gd name="T15" fmla="*/ 2147483646 h 149"/>
              <a:gd name="T16" fmla="*/ 0 w 55"/>
              <a:gd name="T17" fmla="*/ 2147483646 h 149"/>
              <a:gd name="T18" fmla="*/ 0 w 55"/>
              <a:gd name="T19" fmla="*/ 2147483646 h 149"/>
              <a:gd name="T20" fmla="*/ 0 w 55"/>
              <a:gd name="T21" fmla="*/ 2147483646 h 149"/>
              <a:gd name="T22" fmla="*/ 0 w 55"/>
              <a:gd name="T23" fmla="*/ 2147483646 h 149"/>
              <a:gd name="T24" fmla="*/ 2147483646 w 55"/>
              <a:gd name="T25" fmla="*/ 2147483646 h 149"/>
              <a:gd name="T26" fmla="*/ 2147483646 w 55"/>
              <a:gd name="T27" fmla="*/ 2147483646 h 149"/>
              <a:gd name="T28" fmla="*/ 2147483646 w 55"/>
              <a:gd name="T29" fmla="*/ 2147483646 h 149"/>
              <a:gd name="T30" fmla="*/ 2147483646 w 55"/>
              <a:gd name="T31" fmla="*/ 2147483646 h 149"/>
              <a:gd name="T32" fmla="*/ 2147483646 w 55"/>
              <a:gd name="T33" fmla="*/ 2147483646 h 149"/>
              <a:gd name="T34" fmla="*/ 2147483646 w 55"/>
              <a:gd name="T35" fmla="*/ 2147483646 h 149"/>
              <a:gd name="T36" fmla="*/ 2147483646 w 55"/>
              <a:gd name="T37" fmla="*/ 2147483646 h 149"/>
              <a:gd name="T38" fmla="*/ 2147483646 w 55"/>
              <a:gd name="T39" fmla="*/ 2147483646 h 149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55" h="149">
                <a:moveTo>
                  <a:pt x="27" y="26"/>
                </a:moveTo>
                <a:cubicBezTo>
                  <a:pt x="35" y="26"/>
                  <a:pt x="40" y="20"/>
                  <a:pt x="40" y="13"/>
                </a:cubicBezTo>
                <a:cubicBezTo>
                  <a:pt x="40" y="6"/>
                  <a:pt x="35" y="0"/>
                  <a:pt x="27" y="0"/>
                </a:cubicBezTo>
                <a:cubicBezTo>
                  <a:pt x="20" y="0"/>
                  <a:pt x="15" y="6"/>
                  <a:pt x="15" y="13"/>
                </a:cubicBezTo>
                <a:cubicBezTo>
                  <a:pt x="15" y="20"/>
                  <a:pt x="20" y="26"/>
                  <a:pt x="27" y="26"/>
                </a:cubicBezTo>
                <a:close/>
                <a:moveTo>
                  <a:pt x="55" y="45"/>
                </a:moveTo>
                <a:cubicBezTo>
                  <a:pt x="55" y="37"/>
                  <a:pt x="49" y="30"/>
                  <a:pt x="40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6" y="30"/>
                  <a:pt x="0" y="3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90"/>
                  <a:pt x="0" y="90"/>
                  <a:pt x="0" y="90"/>
                </a:cubicBezTo>
                <a:cubicBezTo>
                  <a:pt x="12" y="90"/>
                  <a:pt x="12" y="90"/>
                  <a:pt x="12" y="90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43" y="149"/>
                  <a:pt x="43" y="149"/>
                  <a:pt x="43" y="149"/>
                </a:cubicBezTo>
                <a:cubicBezTo>
                  <a:pt x="43" y="90"/>
                  <a:pt x="43" y="90"/>
                  <a:pt x="43" y="90"/>
                </a:cubicBezTo>
                <a:cubicBezTo>
                  <a:pt x="55" y="90"/>
                  <a:pt x="55" y="90"/>
                  <a:pt x="55" y="90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45"/>
                  <a:pt x="55" y="45"/>
                  <a:pt x="55" y="45"/>
                </a:cubicBez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51" name="Freeform 39"/>
          <p:cNvSpPr>
            <a:spLocks noEditPoints="1"/>
          </p:cNvSpPr>
          <p:nvPr/>
        </p:nvSpPr>
        <p:spPr bwMode="auto">
          <a:xfrm>
            <a:off x="9528175" y="1604963"/>
            <a:ext cx="211138" cy="560387"/>
          </a:xfrm>
          <a:custGeom>
            <a:avLst/>
            <a:gdLst>
              <a:gd name="T0" fmla="*/ 2147483646 w 56"/>
              <a:gd name="T1" fmla="*/ 2147483646 h 149"/>
              <a:gd name="T2" fmla="*/ 2147483646 w 56"/>
              <a:gd name="T3" fmla="*/ 2147483646 h 149"/>
              <a:gd name="T4" fmla="*/ 2147483646 w 56"/>
              <a:gd name="T5" fmla="*/ 0 h 149"/>
              <a:gd name="T6" fmla="*/ 2147483646 w 56"/>
              <a:gd name="T7" fmla="*/ 2147483646 h 149"/>
              <a:gd name="T8" fmla="*/ 2147483646 w 56"/>
              <a:gd name="T9" fmla="*/ 2147483646 h 149"/>
              <a:gd name="T10" fmla="*/ 2147483646 w 56"/>
              <a:gd name="T11" fmla="*/ 2147483646 h 149"/>
              <a:gd name="T12" fmla="*/ 2147483646 w 56"/>
              <a:gd name="T13" fmla="*/ 2147483646 h 149"/>
              <a:gd name="T14" fmla="*/ 2147483646 w 56"/>
              <a:gd name="T15" fmla="*/ 2147483646 h 149"/>
              <a:gd name="T16" fmla="*/ 0 w 56"/>
              <a:gd name="T17" fmla="*/ 2147483646 h 149"/>
              <a:gd name="T18" fmla="*/ 0 w 56"/>
              <a:gd name="T19" fmla="*/ 2147483646 h 149"/>
              <a:gd name="T20" fmla="*/ 0 w 56"/>
              <a:gd name="T21" fmla="*/ 2147483646 h 149"/>
              <a:gd name="T22" fmla="*/ 0 w 56"/>
              <a:gd name="T23" fmla="*/ 2147483646 h 149"/>
              <a:gd name="T24" fmla="*/ 2147483646 w 56"/>
              <a:gd name="T25" fmla="*/ 2147483646 h 149"/>
              <a:gd name="T26" fmla="*/ 2147483646 w 56"/>
              <a:gd name="T27" fmla="*/ 2147483646 h 149"/>
              <a:gd name="T28" fmla="*/ 2147483646 w 56"/>
              <a:gd name="T29" fmla="*/ 2147483646 h 149"/>
              <a:gd name="T30" fmla="*/ 2147483646 w 56"/>
              <a:gd name="T31" fmla="*/ 2147483646 h 149"/>
              <a:gd name="T32" fmla="*/ 2147483646 w 56"/>
              <a:gd name="T33" fmla="*/ 2147483646 h 149"/>
              <a:gd name="T34" fmla="*/ 2147483646 w 56"/>
              <a:gd name="T35" fmla="*/ 2147483646 h 149"/>
              <a:gd name="T36" fmla="*/ 2147483646 w 56"/>
              <a:gd name="T37" fmla="*/ 2147483646 h 149"/>
              <a:gd name="T38" fmla="*/ 2147483646 w 56"/>
              <a:gd name="T39" fmla="*/ 2147483646 h 149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56" h="149">
                <a:moveTo>
                  <a:pt x="28" y="26"/>
                </a:moveTo>
                <a:cubicBezTo>
                  <a:pt x="35" y="26"/>
                  <a:pt x="41" y="20"/>
                  <a:pt x="41" y="13"/>
                </a:cubicBezTo>
                <a:cubicBezTo>
                  <a:pt x="41" y="6"/>
                  <a:pt x="35" y="0"/>
                  <a:pt x="28" y="0"/>
                </a:cubicBezTo>
                <a:cubicBezTo>
                  <a:pt x="21" y="0"/>
                  <a:pt x="15" y="6"/>
                  <a:pt x="15" y="13"/>
                </a:cubicBezTo>
                <a:cubicBezTo>
                  <a:pt x="15" y="20"/>
                  <a:pt x="21" y="26"/>
                  <a:pt x="28" y="26"/>
                </a:cubicBezTo>
                <a:close/>
                <a:moveTo>
                  <a:pt x="56" y="45"/>
                </a:moveTo>
                <a:cubicBezTo>
                  <a:pt x="56" y="37"/>
                  <a:pt x="49" y="30"/>
                  <a:pt x="41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7" y="30"/>
                  <a:pt x="0" y="3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90"/>
                  <a:pt x="0" y="90"/>
                  <a:pt x="0" y="90"/>
                </a:cubicBezTo>
                <a:cubicBezTo>
                  <a:pt x="12" y="90"/>
                  <a:pt x="12" y="90"/>
                  <a:pt x="12" y="90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43" y="149"/>
                  <a:pt x="43" y="149"/>
                  <a:pt x="43" y="149"/>
                </a:cubicBezTo>
                <a:cubicBezTo>
                  <a:pt x="43" y="90"/>
                  <a:pt x="43" y="90"/>
                  <a:pt x="43" y="90"/>
                </a:cubicBezTo>
                <a:cubicBezTo>
                  <a:pt x="56" y="90"/>
                  <a:pt x="56" y="90"/>
                  <a:pt x="56" y="90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1552" name="Group 49"/>
          <p:cNvGrpSpPr>
            <a:grpSpLocks/>
          </p:cNvGrpSpPr>
          <p:nvPr/>
        </p:nvGrpSpPr>
        <p:grpSpPr bwMode="auto">
          <a:xfrm>
            <a:off x="8034338" y="1216025"/>
            <a:ext cx="1147762" cy="528638"/>
            <a:chOff x="0" y="0"/>
            <a:chExt cx="1148708" cy="528422"/>
          </a:xfrm>
        </p:grpSpPr>
        <p:sp>
          <p:nvSpPr>
            <p:cNvPr id="21576" name="Freeform 10"/>
            <p:cNvSpPr>
              <a:spLocks/>
            </p:cNvSpPr>
            <p:nvPr/>
          </p:nvSpPr>
          <p:spPr bwMode="auto">
            <a:xfrm>
              <a:off x="148003" y="215685"/>
              <a:ext cx="153988" cy="312737"/>
            </a:xfrm>
            <a:custGeom>
              <a:avLst/>
              <a:gdLst>
                <a:gd name="T0" fmla="*/ 2147483646 w 97"/>
                <a:gd name="T1" fmla="*/ 2147483646 h 197"/>
                <a:gd name="T2" fmla="*/ 0 w 97"/>
                <a:gd name="T3" fmla="*/ 0 h 197"/>
                <a:gd name="T4" fmla="*/ 0 w 97"/>
                <a:gd name="T5" fmla="*/ 2147483646 h 197"/>
                <a:gd name="T6" fmla="*/ 2147483646 w 97"/>
                <a:gd name="T7" fmla="*/ 2147483646 h 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7" h="197">
                  <a:moveTo>
                    <a:pt x="97" y="100"/>
                  </a:moveTo>
                  <a:lnTo>
                    <a:pt x="0" y="0"/>
                  </a:lnTo>
                  <a:lnTo>
                    <a:pt x="0" y="197"/>
                  </a:lnTo>
                  <a:lnTo>
                    <a:pt x="97" y="100"/>
                  </a:ln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矩形 192"/>
            <p:cNvSpPr>
              <a:spLocks noChangeArrowheads="1"/>
            </p:cNvSpPr>
            <p:nvPr/>
          </p:nvSpPr>
          <p:spPr bwMode="auto">
            <a:xfrm>
              <a:off x="0" y="0"/>
              <a:ext cx="1148708" cy="369332"/>
            </a:xfrm>
            <a:prstGeom prst="rect">
              <a:avLst/>
            </a:prstGeom>
            <a:solidFill>
              <a:srgbClr val="2A3D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1553" name="Group 52"/>
          <p:cNvGrpSpPr>
            <a:grpSpLocks/>
          </p:cNvGrpSpPr>
          <p:nvPr/>
        </p:nvGrpSpPr>
        <p:grpSpPr bwMode="auto">
          <a:xfrm>
            <a:off x="9804400" y="2728913"/>
            <a:ext cx="1147763" cy="528637"/>
            <a:chOff x="0" y="0"/>
            <a:chExt cx="1148708" cy="528422"/>
          </a:xfrm>
        </p:grpSpPr>
        <p:sp>
          <p:nvSpPr>
            <p:cNvPr id="21574" name="Freeform 10"/>
            <p:cNvSpPr>
              <a:spLocks/>
            </p:cNvSpPr>
            <p:nvPr/>
          </p:nvSpPr>
          <p:spPr bwMode="auto">
            <a:xfrm>
              <a:off x="148003" y="215685"/>
              <a:ext cx="153988" cy="312737"/>
            </a:xfrm>
            <a:custGeom>
              <a:avLst/>
              <a:gdLst>
                <a:gd name="T0" fmla="*/ 2147483646 w 97"/>
                <a:gd name="T1" fmla="*/ 2147483646 h 197"/>
                <a:gd name="T2" fmla="*/ 0 w 97"/>
                <a:gd name="T3" fmla="*/ 0 h 197"/>
                <a:gd name="T4" fmla="*/ 0 w 97"/>
                <a:gd name="T5" fmla="*/ 2147483646 h 197"/>
                <a:gd name="T6" fmla="*/ 2147483646 w 97"/>
                <a:gd name="T7" fmla="*/ 2147483646 h 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7" h="197">
                  <a:moveTo>
                    <a:pt x="97" y="100"/>
                  </a:moveTo>
                  <a:lnTo>
                    <a:pt x="0" y="0"/>
                  </a:lnTo>
                  <a:lnTo>
                    <a:pt x="0" y="197"/>
                  </a:lnTo>
                  <a:lnTo>
                    <a:pt x="97" y="100"/>
                  </a:lnTo>
                  <a:close/>
                </a:path>
              </a:pathLst>
            </a:custGeom>
            <a:solidFill>
              <a:srgbClr val="5B6C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矩形 196"/>
            <p:cNvSpPr>
              <a:spLocks noChangeArrowheads="1"/>
            </p:cNvSpPr>
            <p:nvPr/>
          </p:nvSpPr>
          <p:spPr bwMode="auto">
            <a:xfrm>
              <a:off x="0" y="0"/>
              <a:ext cx="1148708" cy="369332"/>
            </a:xfrm>
            <a:prstGeom prst="rect">
              <a:avLst/>
            </a:prstGeom>
            <a:solidFill>
              <a:srgbClr val="5B6C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sp>
        <p:nvSpPr>
          <p:cNvPr id="70" name="矩形 199"/>
          <p:cNvSpPr>
            <a:spLocks noChangeArrowheads="1"/>
          </p:cNvSpPr>
          <p:nvPr/>
        </p:nvSpPr>
        <p:spPr bwMode="auto">
          <a:xfrm>
            <a:off x="7416800" y="5776913"/>
            <a:ext cx="4062413" cy="59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Tx/>
              <a:buNone/>
              <a:defRPr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55" name="矩形 200"/>
          <p:cNvSpPr>
            <a:spLocks noChangeArrowheads="1"/>
          </p:cNvSpPr>
          <p:nvPr/>
        </p:nvSpPr>
        <p:spPr bwMode="auto">
          <a:xfrm>
            <a:off x="7416800" y="5334000"/>
            <a:ext cx="1211263" cy="40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cxnSp>
        <p:nvCxnSpPr>
          <p:cNvPr id="21556" name="直接连接符 201"/>
          <p:cNvCxnSpPr>
            <a:cxnSpLocks noChangeShapeType="1"/>
          </p:cNvCxnSpPr>
          <p:nvPr/>
        </p:nvCxnSpPr>
        <p:spPr bwMode="auto">
          <a:xfrm flipH="1">
            <a:off x="7477125" y="5718175"/>
            <a:ext cx="1173163" cy="0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57" name="直接连接符 205"/>
          <p:cNvCxnSpPr>
            <a:cxnSpLocks noChangeShapeType="1"/>
          </p:cNvCxnSpPr>
          <p:nvPr/>
        </p:nvCxnSpPr>
        <p:spPr bwMode="auto">
          <a:xfrm>
            <a:off x="6096000" y="1320800"/>
            <a:ext cx="0" cy="4397375"/>
          </a:xfrm>
          <a:prstGeom prst="line">
            <a:avLst/>
          </a:prstGeom>
          <a:noFill/>
          <a:ln w="6350">
            <a:solidFill>
              <a:srgbClr val="203864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4" name="矩形 206"/>
          <p:cNvSpPr>
            <a:spLocks noChangeArrowheads="1"/>
          </p:cNvSpPr>
          <p:nvPr/>
        </p:nvSpPr>
        <p:spPr bwMode="auto">
          <a:xfrm>
            <a:off x="1219200" y="5776913"/>
            <a:ext cx="4064000" cy="59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Tx/>
              <a:buNone/>
              <a:defRPr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59" name="矩形 207"/>
          <p:cNvSpPr>
            <a:spLocks noChangeArrowheads="1"/>
          </p:cNvSpPr>
          <p:nvPr/>
        </p:nvSpPr>
        <p:spPr bwMode="auto">
          <a:xfrm>
            <a:off x="1219200" y="5334000"/>
            <a:ext cx="1211263" cy="40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cxnSp>
        <p:nvCxnSpPr>
          <p:cNvPr id="21560" name="直接连接符 208"/>
          <p:cNvCxnSpPr>
            <a:cxnSpLocks noChangeShapeType="1"/>
          </p:cNvCxnSpPr>
          <p:nvPr/>
        </p:nvCxnSpPr>
        <p:spPr bwMode="auto">
          <a:xfrm flipH="1">
            <a:off x="1279525" y="5718175"/>
            <a:ext cx="1173163" cy="0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5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6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77" name="矩形 4"/>
          <p:cNvSpPr>
            <a:spLocks noChangeArrowheads="1"/>
          </p:cNvSpPr>
          <p:nvPr/>
        </p:nvSpPr>
        <p:spPr bwMode="auto">
          <a:xfrm>
            <a:off x="11778413" y="6433552"/>
            <a:ext cx="334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 eaLnBrk="1" hangingPunct="1"/>
              <a:t>10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MH_Number_1"/>
          <p:cNvSpPr/>
          <p:nvPr>
            <p:custDataLst>
              <p:tags r:id="rId2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9" name="MH_Entry_1"/>
          <p:cNvSpPr/>
          <p:nvPr>
            <p:custDataLst>
              <p:tags r:id="rId3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</a:p>
        </p:txBody>
      </p:sp>
      <p:sp>
        <p:nvSpPr>
          <p:cNvPr id="80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1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2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90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圆角矩形 14"/>
          <p:cNvSpPr/>
          <p:nvPr/>
        </p:nvSpPr>
        <p:spPr>
          <a:xfrm>
            <a:off x="990600" y="4914900"/>
            <a:ext cx="4760913" cy="831850"/>
          </a:xfrm>
          <a:prstGeom prst="roundRect">
            <a:avLst>
              <a:gd name="adj" fmla="val 18655"/>
            </a:avLst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531" name="矩形 16"/>
          <p:cNvSpPr>
            <a:spLocks noChangeArrowheads="1"/>
          </p:cNvSpPr>
          <p:nvPr/>
        </p:nvSpPr>
        <p:spPr bwMode="auto">
          <a:xfrm>
            <a:off x="1141413" y="4992688"/>
            <a:ext cx="44132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毕业论文答辩的目的，亮亮图文旗舰店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1000125" y="3625850"/>
            <a:ext cx="4760913" cy="831850"/>
          </a:xfrm>
          <a:prstGeom prst="roundRect">
            <a:avLst>
              <a:gd name="adj" fmla="val 18655"/>
            </a:avLst>
          </a:prstGeom>
          <a:solidFill>
            <a:srgbClr val="3852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533" name="矩形 18"/>
          <p:cNvSpPr>
            <a:spLocks noChangeArrowheads="1"/>
          </p:cNvSpPr>
          <p:nvPr/>
        </p:nvSpPr>
        <p:spPr bwMode="auto">
          <a:xfrm>
            <a:off x="1160463" y="3689350"/>
            <a:ext cx="441483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1000125" y="2357438"/>
            <a:ext cx="4760913" cy="833437"/>
          </a:xfrm>
          <a:prstGeom prst="roundRect">
            <a:avLst>
              <a:gd name="adj" fmla="val 18655"/>
            </a:avLst>
          </a:prstGeom>
          <a:solidFill>
            <a:srgbClr val="2358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535" name="矩形 20"/>
          <p:cNvSpPr>
            <a:spLocks noChangeArrowheads="1"/>
          </p:cNvSpPr>
          <p:nvPr/>
        </p:nvSpPr>
        <p:spPr bwMode="auto">
          <a:xfrm>
            <a:off x="1149350" y="2435225"/>
            <a:ext cx="44132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6423025" y="4914900"/>
            <a:ext cx="4760913" cy="831850"/>
          </a:xfrm>
          <a:prstGeom prst="roundRect">
            <a:avLst>
              <a:gd name="adj" fmla="val 18655"/>
            </a:avLst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537" name="矩形 22"/>
          <p:cNvSpPr>
            <a:spLocks noChangeArrowheads="1"/>
          </p:cNvSpPr>
          <p:nvPr/>
        </p:nvSpPr>
        <p:spPr bwMode="auto">
          <a:xfrm>
            <a:off x="6572250" y="4992688"/>
            <a:ext cx="441483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6430963" y="3625850"/>
            <a:ext cx="4762500" cy="831850"/>
          </a:xfrm>
          <a:prstGeom prst="roundRect">
            <a:avLst>
              <a:gd name="adj" fmla="val 18655"/>
            </a:avLst>
          </a:prstGeom>
          <a:solidFill>
            <a:srgbClr val="3852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539" name="矩形 24"/>
          <p:cNvSpPr>
            <a:spLocks noChangeArrowheads="1"/>
          </p:cNvSpPr>
          <p:nvPr/>
        </p:nvSpPr>
        <p:spPr bwMode="auto">
          <a:xfrm>
            <a:off x="6592888" y="3689350"/>
            <a:ext cx="44132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540" name="组合 25"/>
          <p:cNvGrpSpPr>
            <a:grpSpLocks/>
          </p:cNvGrpSpPr>
          <p:nvPr/>
        </p:nvGrpSpPr>
        <p:grpSpPr bwMode="auto">
          <a:xfrm>
            <a:off x="5618163" y="3551238"/>
            <a:ext cx="955675" cy="974725"/>
            <a:chOff x="5302498" y="1350023"/>
            <a:chExt cx="954598" cy="974486"/>
          </a:xfrm>
        </p:grpSpPr>
        <p:sp>
          <p:nvSpPr>
            <p:cNvPr id="22564" name="Oval 42"/>
            <p:cNvSpPr>
              <a:spLocks noChangeArrowheads="1"/>
            </p:cNvSpPr>
            <p:nvPr/>
          </p:nvSpPr>
          <p:spPr bwMode="auto">
            <a:xfrm>
              <a:off x="5302498" y="1350023"/>
              <a:ext cx="954598" cy="974486"/>
            </a:xfrm>
            <a:prstGeom prst="ellipse">
              <a:avLst/>
            </a:prstGeom>
            <a:solidFill>
              <a:schemeClr val="bg1"/>
            </a:solidFill>
            <a:ln w="77788">
              <a:solidFill>
                <a:srgbClr val="38526E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14685" y="1630891"/>
              <a:ext cx="530225" cy="412750"/>
              <a:chOff x="2001838" y="2316163"/>
              <a:chExt cx="530225" cy="412750"/>
            </a:xfrm>
            <a:solidFill>
              <a:srgbClr val="195D54"/>
            </a:solidFill>
          </p:grpSpPr>
          <p:sp>
            <p:nvSpPr>
              <p:cNvPr id="29" name="Freeform 5"/>
              <p:cNvSpPr>
                <a:spLocks noEditPoints="1"/>
              </p:cNvSpPr>
              <p:nvPr/>
            </p:nvSpPr>
            <p:spPr bwMode="auto">
              <a:xfrm>
                <a:off x="2001838" y="2362200"/>
                <a:ext cx="458788" cy="366713"/>
              </a:xfrm>
              <a:custGeom>
                <a:avLst/>
                <a:gdLst>
                  <a:gd name="T0" fmla="*/ 99 w 120"/>
                  <a:gd name="T1" fmla="*/ 40 h 95"/>
                  <a:gd name="T2" fmla="*/ 96 w 120"/>
                  <a:gd name="T3" fmla="*/ 36 h 95"/>
                  <a:gd name="T4" fmla="*/ 95 w 120"/>
                  <a:gd name="T5" fmla="*/ 22 h 95"/>
                  <a:gd name="T6" fmla="*/ 70 w 120"/>
                  <a:gd name="T7" fmla="*/ 23 h 95"/>
                  <a:gd name="T8" fmla="*/ 66 w 120"/>
                  <a:gd name="T9" fmla="*/ 16 h 95"/>
                  <a:gd name="T10" fmla="*/ 45 w 120"/>
                  <a:gd name="T11" fmla="*/ 6 h 95"/>
                  <a:gd name="T12" fmla="*/ 11 w 120"/>
                  <a:gd name="T13" fmla="*/ 34 h 95"/>
                  <a:gd name="T14" fmla="*/ 2 w 120"/>
                  <a:gd name="T15" fmla="*/ 60 h 95"/>
                  <a:gd name="T16" fmla="*/ 51 w 120"/>
                  <a:gd name="T17" fmla="*/ 93 h 95"/>
                  <a:gd name="T18" fmla="*/ 111 w 120"/>
                  <a:gd name="T19" fmla="*/ 67 h 95"/>
                  <a:gd name="T20" fmla="*/ 99 w 120"/>
                  <a:gd name="T21" fmla="*/ 40 h 95"/>
                  <a:gd name="T22" fmla="*/ 53 w 120"/>
                  <a:gd name="T23" fmla="*/ 86 h 95"/>
                  <a:gd name="T24" fmla="*/ 14 w 120"/>
                  <a:gd name="T25" fmla="*/ 62 h 95"/>
                  <a:gd name="T26" fmla="*/ 53 w 120"/>
                  <a:gd name="T27" fmla="*/ 35 h 95"/>
                  <a:gd name="T28" fmla="*/ 92 w 120"/>
                  <a:gd name="T29" fmla="*/ 57 h 95"/>
                  <a:gd name="T30" fmla="*/ 53 w 120"/>
                  <a:gd name="T31" fmla="*/ 8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0" h="95">
                    <a:moveTo>
                      <a:pt x="99" y="40"/>
                    </a:moveTo>
                    <a:cubicBezTo>
                      <a:pt x="94" y="39"/>
                      <a:pt x="96" y="36"/>
                      <a:pt x="96" y="36"/>
                    </a:cubicBezTo>
                    <a:cubicBezTo>
                      <a:pt x="96" y="36"/>
                      <a:pt x="101" y="28"/>
                      <a:pt x="95" y="22"/>
                    </a:cubicBezTo>
                    <a:cubicBezTo>
                      <a:pt x="88" y="14"/>
                      <a:pt x="70" y="23"/>
                      <a:pt x="70" y="23"/>
                    </a:cubicBezTo>
                    <a:cubicBezTo>
                      <a:pt x="63" y="25"/>
                      <a:pt x="65" y="22"/>
                      <a:pt x="66" y="16"/>
                    </a:cubicBezTo>
                    <a:cubicBezTo>
                      <a:pt x="66" y="10"/>
                      <a:pt x="64" y="0"/>
                      <a:pt x="45" y="6"/>
                    </a:cubicBezTo>
                    <a:cubicBezTo>
                      <a:pt x="27" y="12"/>
                      <a:pt x="11" y="34"/>
                      <a:pt x="11" y="34"/>
                    </a:cubicBezTo>
                    <a:cubicBezTo>
                      <a:pt x="0" y="49"/>
                      <a:pt x="2" y="60"/>
                      <a:pt x="2" y="60"/>
                    </a:cubicBezTo>
                    <a:cubicBezTo>
                      <a:pt x="5" y="85"/>
                      <a:pt x="31" y="91"/>
                      <a:pt x="51" y="93"/>
                    </a:cubicBezTo>
                    <a:cubicBezTo>
                      <a:pt x="73" y="95"/>
                      <a:pt x="102" y="86"/>
                      <a:pt x="111" y="67"/>
                    </a:cubicBezTo>
                    <a:cubicBezTo>
                      <a:pt x="120" y="48"/>
                      <a:pt x="104" y="41"/>
                      <a:pt x="99" y="40"/>
                    </a:cubicBezTo>
                    <a:close/>
                    <a:moveTo>
                      <a:pt x="53" y="86"/>
                    </a:moveTo>
                    <a:cubicBezTo>
                      <a:pt x="32" y="87"/>
                      <a:pt x="14" y="76"/>
                      <a:pt x="14" y="62"/>
                    </a:cubicBezTo>
                    <a:cubicBezTo>
                      <a:pt x="14" y="48"/>
                      <a:pt x="32" y="36"/>
                      <a:pt x="53" y="35"/>
                    </a:cubicBezTo>
                    <a:cubicBezTo>
                      <a:pt x="74" y="34"/>
                      <a:pt x="92" y="43"/>
                      <a:pt x="92" y="57"/>
                    </a:cubicBezTo>
                    <a:cubicBezTo>
                      <a:pt x="92" y="72"/>
                      <a:pt x="74" y="85"/>
                      <a:pt x="53" y="86"/>
                    </a:cubicBezTo>
                    <a:close/>
                  </a:path>
                </a:pathLst>
              </a:custGeom>
              <a:solidFill>
                <a:srgbClr val="38526E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0" name="Freeform 6"/>
              <p:cNvSpPr>
                <a:spLocks noEditPoints="1"/>
              </p:cNvSpPr>
              <p:nvPr/>
            </p:nvSpPr>
            <p:spPr bwMode="auto">
              <a:xfrm>
                <a:off x="2105026" y="2524125"/>
                <a:ext cx="179388" cy="161925"/>
              </a:xfrm>
              <a:custGeom>
                <a:avLst/>
                <a:gdLst>
                  <a:gd name="T0" fmla="*/ 22 w 47"/>
                  <a:gd name="T1" fmla="*/ 3 h 42"/>
                  <a:gd name="T2" fmla="*/ 3 w 47"/>
                  <a:gd name="T3" fmla="*/ 25 h 42"/>
                  <a:gd name="T4" fmla="*/ 9 w 47"/>
                  <a:gd name="T5" fmla="*/ 35 h 42"/>
                  <a:gd name="T6" fmla="*/ 41 w 47"/>
                  <a:gd name="T7" fmla="*/ 29 h 42"/>
                  <a:gd name="T8" fmla="*/ 22 w 47"/>
                  <a:gd name="T9" fmla="*/ 3 h 42"/>
                  <a:gd name="T10" fmla="*/ 16 w 47"/>
                  <a:gd name="T11" fmla="*/ 31 h 42"/>
                  <a:gd name="T12" fmla="*/ 9 w 47"/>
                  <a:gd name="T13" fmla="*/ 26 h 42"/>
                  <a:gd name="T14" fmla="*/ 16 w 47"/>
                  <a:gd name="T15" fmla="*/ 19 h 42"/>
                  <a:gd name="T16" fmla="*/ 24 w 47"/>
                  <a:gd name="T17" fmla="*/ 24 h 42"/>
                  <a:gd name="T18" fmla="*/ 16 w 47"/>
                  <a:gd name="T19" fmla="*/ 31 h 42"/>
                  <a:gd name="T20" fmla="*/ 29 w 47"/>
                  <a:gd name="T21" fmla="*/ 20 h 42"/>
                  <a:gd name="T22" fmla="*/ 25 w 47"/>
                  <a:gd name="T23" fmla="*/ 20 h 42"/>
                  <a:gd name="T24" fmla="*/ 26 w 47"/>
                  <a:gd name="T25" fmla="*/ 16 h 42"/>
                  <a:gd name="T26" fmla="*/ 30 w 47"/>
                  <a:gd name="T27" fmla="*/ 16 h 42"/>
                  <a:gd name="T28" fmla="*/ 29 w 47"/>
                  <a:gd name="T29" fmla="*/ 2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7" h="42">
                    <a:moveTo>
                      <a:pt x="22" y="3"/>
                    </a:moveTo>
                    <a:cubicBezTo>
                      <a:pt x="0" y="5"/>
                      <a:pt x="3" y="25"/>
                      <a:pt x="3" y="25"/>
                    </a:cubicBezTo>
                    <a:cubicBezTo>
                      <a:pt x="3" y="25"/>
                      <a:pt x="3" y="32"/>
                      <a:pt x="9" y="35"/>
                    </a:cubicBezTo>
                    <a:cubicBezTo>
                      <a:pt x="21" y="42"/>
                      <a:pt x="34" y="38"/>
                      <a:pt x="41" y="29"/>
                    </a:cubicBezTo>
                    <a:cubicBezTo>
                      <a:pt x="47" y="21"/>
                      <a:pt x="43" y="0"/>
                      <a:pt x="22" y="3"/>
                    </a:cubicBezTo>
                    <a:close/>
                    <a:moveTo>
                      <a:pt x="16" y="31"/>
                    </a:moveTo>
                    <a:cubicBezTo>
                      <a:pt x="12" y="31"/>
                      <a:pt x="9" y="29"/>
                      <a:pt x="9" y="26"/>
                    </a:cubicBezTo>
                    <a:cubicBezTo>
                      <a:pt x="9" y="22"/>
                      <a:pt x="12" y="19"/>
                      <a:pt x="16" y="19"/>
                    </a:cubicBezTo>
                    <a:cubicBezTo>
                      <a:pt x="21" y="18"/>
                      <a:pt x="24" y="21"/>
                      <a:pt x="24" y="24"/>
                    </a:cubicBezTo>
                    <a:cubicBezTo>
                      <a:pt x="24" y="27"/>
                      <a:pt x="20" y="31"/>
                      <a:pt x="16" y="31"/>
                    </a:cubicBezTo>
                    <a:close/>
                    <a:moveTo>
                      <a:pt x="29" y="20"/>
                    </a:moveTo>
                    <a:cubicBezTo>
                      <a:pt x="28" y="21"/>
                      <a:pt x="26" y="21"/>
                      <a:pt x="25" y="20"/>
                    </a:cubicBezTo>
                    <a:cubicBezTo>
                      <a:pt x="25" y="19"/>
                      <a:pt x="25" y="17"/>
                      <a:pt x="26" y="16"/>
                    </a:cubicBezTo>
                    <a:cubicBezTo>
                      <a:pt x="28" y="15"/>
                      <a:pt x="29" y="15"/>
                      <a:pt x="30" y="16"/>
                    </a:cubicBezTo>
                    <a:cubicBezTo>
                      <a:pt x="31" y="17"/>
                      <a:pt x="30" y="19"/>
                      <a:pt x="29" y="20"/>
                    </a:cubicBezTo>
                    <a:close/>
                  </a:path>
                </a:pathLst>
              </a:custGeom>
              <a:solidFill>
                <a:srgbClr val="38526E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1" name="Freeform 7"/>
              <p:cNvSpPr>
                <a:spLocks/>
              </p:cNvSpPr>
              <p:nvPr/>
            </p:nvSpPr>
            <p:spPr bwMode="auto">
              <a:xfrm>
                <a:off x="2344738" y="2378075"/>
                <a:ext cx="96838" cy="104775"/>
              </a:xfrm>
              <a:custGeom>
                <a:avLst/>
                <a:gdLst>
                  <a:gd name="T0" fmla="*/ 19 w 25"/>
                  <a:gd name="T1" fmla="*/ 27 h 27"/>
                  <a:gd name="T2" fmla="*/ 23 w 25"/>
                  <a:gd name="T3" fmla="*/ 24 h 27"/>
                  <a:gd name="T4" fmla="*/ 23 w 25"/>
                  <a:gd name="T5" fmla="*/ 24 h 27"/>
                  <a:gd name="T6" fmla="*/ 3 w 25"/>
                  <a:gd name="T7" fmla="*/ 4 h 27"/>
                  <a:gd name="T8" fmla="*/ 0 w 25"/>
                  <a:gd name="T9" fmla="*/ 8 h 27"/>
                  <a:gd name="T10" fmla="*/ 3 w 25"/>
                  <a:gd name="T11" fmla="*/ 11 h 27"/>
                  <a:gd name="T12" fmla="*/ 16 w 25"/>
                  <a:gd name="T13" fmla="*/ 23 h 27"/>
                  <a:gd name="T14" fmla="*/ 19 w 25"/>
                  <a:gd name="T15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27">
                    <a:moveTo>
                      <a:pt x="19" y="27"/>
                    </a:moveTo>
                    <a:cubicBezTo>
                      <a:pt x="21" y="27"/>
                      <a:pt x="22" y="26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5" y="0"/>
                      <a:pt x="3" y="4"/>
                      <a:pt x="3" y="4"/>
                    </a:cubicBezTo>
                    <a:cubicBezTo>
                      <a:pt x="1" y="4"/>
                      <a:pt x="0" y="6"/>
                      <a:pt x="0" y="8"/>
                    </a:cubicBezTo>
                    <a:cubicBezTo>
                      <a:pt x="0" y="10"/>
                      <a:pt x="1" y="11"/>
                      <a:pt x="3" y="11"/>
                    </a:cubicBezTo>
                    <a:cubicBezTo>
                      <a:pt x="19" y="8"/>
                      <a:pt x="16" y="23"/>
                      <a:pt x="16" y="23"/>
                    </a:cubicBezTo>
                    <a:cubicBezTo>
                      <a:pt x="16" y="25"/>
                      <a:pt x="17" y="27"/>
                      <a:pt x="19" y="27"/>
                    </a:cubicBezTo>
                    <a:close/>
                  </a:path>
                </a:pathLst>
              </a:custGeom>
              <a:solidFill>
                <a:srgbClr val="5B6C83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8"/>
              <p:cNvSpPr>
                <a:spLocks/>
              </p:cNvSpPr>
              <p:nvPr/>
            </p:nvSpPr>
            <p:spPr bwMode="auto">
              <a:xfrm>
                <a:off x="2325688" y="2316163"/>
                <a:ext cx="206375" cy="193675"/>
              </a:xfrm>
              <a:custGeom>
                <a:avLst/>
                <a:gdLst>
                  <a:gd name="T0" fmla="*/ 22 w 54"/>
                  <a:gd name="T1" fmla="*/ 2 h 50"/>
                  <a:gd name="T2" fmla="*/ 4 w 54"/>
                  <a:gd name="T3" fmla="*/ 2 h 50"/>
                  <a:gd name="T4" fmla="*/ 3 w 54"/>
                  <a:gd name="T5" fmla="*/ 2 h 50"/>
                  <a:gd name="T6" fmla="*/ 3 w 54"/>
                  <a:gd name="T7" fmla="*/ 2 h 50"/>
                  <a:gd name="T8" fmla="*/ 0 w 54"/>
                  <a:gd name="T9" fmla="*/ 7 h 50"/>
                  <a:gd name="T10" fmla="*/ 5 w 54"/>
                  <a:gd name="T11" fmla="*/ 12 h 50"/>
                  <a:gd name="T12" fmla="*/ 9 w 54"/>
                  <a:gd name="T13" fmla="*/ 11 h 50"/>
                  <a:gd name="T14" fmla="*/ 35 w 54"/>
                  <a:gd name="T15" fmla="*/ 24 h 50"/>
                  <a:gd name="T16" fmla="*/ 36 w 54"/>
                  <a:gd name="T17" fmla="*/ 41 h 50"/>
                  <a:gd name="T18" fmla="*/ 35 w 54"/>
                  <a:gd name="T19" fmla="*/ 46 h 50"/>
                  <a:gd name="T20" fmla="*/ 40 w 54"/>
                  <a:gd name="T21" fmla="*/ 50 h 50"/>
                  <a:gd name="T22" fmla="*/ 45 w 54"/>
                  <a:gd name="T23" fmla="*/ 46 h 50"/>
                  <a:gd name="T24" fmla="*/ 45 w 54"/>
                  <a:gd name="T25" fmla="*/ 46 h 50"/>
                  <a:gd name="T26" fmla="*/ 22 w 54"/>
                  <a:gd name="T27" fmla="*/ 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4" h="50">
                    <a:moveTo>
                      <a:pt x="22" y="2"/>
                    </a:moveTo>
                    <a:cubicBezTo>
                      <a:pt x="14" y="0"/>
                      <a:pt x="6" y="1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3"/>
                      <a:pt x="0" y="5"/>
                      <a:pt x="0" y="7"/>
                    </a:cubicBezTo>
                    <a:cubicBezTo>
                      <a:pt x="0" y="10"/>
                      <a:pt x="2" y="12"/>
                      <a:pt x="5" y="12"/>
                    </a:cubicBezTo>
                    <a:cubicBezTo>
                      <a:pt x="5" y="12"/>
                      <a:pt x="7" y="12"/>
                      <a:pt x="9" y="11"/>
                    </a:cubicBezTo>
                    <a:cubicBezTo>
                      <a:pt x="11" y="10"/>
                      <a:pt x="27" y="11"/>
                      <a:pt x="35" y="24"/>
                    </a:cubicBezTo>
                    <a:cubicBezTo>
                      <a:pt x="39" y="33"/>
                      <a:pt x="37" y="40"/>
                      <a:pt x="36" y="41"/>
                    </a:cubicBezTo>
                    <a:cubicBezTo>
                      <a:pt x="36" y="41"/>
                      <a:pt x="35" y="43"/>
                      <a:pt x="35" y="46"/>
                    </a:cubicBezTo>
                    <a:cubicBezTo>
                      <a:pt x="35" y="49"/>
                      <a:pt x="38" y="50"/>
                      <a:pt x="40" y="50"/>
                    </a:cubicBezTo>
                    <a:cubicBezTo>
                      <a:pt x="43" y="50"/>
                      <a:pt x="45" y="50"/>
                      <a:pt x="45" y="46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54" y="18"/>
                      <a:pt x="35" y="5"/>
                      <a:pt x="22" y="2"/>
                    </a:cubicBezTo>
                    <a:close/>
                  </a:path>
                </a:pathLst>
              </a:custGeom>
              <a:solidFill>
                <a:srgbClr val="38526E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sp>
        <p:nvSpPr>
          <p:cNvPr id="33" name="圆角矩形 32"/>
          <p:cNvSpPr/>
          <p:nvPr/>
        </p:nvSpPr>
        <p:spPr>
          <a:xfrm>
            <a:off x="6430963" y="2357438"/>
            <a:ext cx="4762500" cy="833437"/>
          </a:xfrm>
          <a:prstGeom prst="roundRect">
            <a:avLst>
              <a:gd name="adj" fmla="val 18655"/>
            </a:avLst>
          </a:prstGeom>
          <a:solidFill>
            <a:srgbClr val="2358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542" name="矩形 33"/>
          <p:cNvSpPr>
            <a:spLocks noChangeArrowheads="1"/>
          </p:cNvSpPr>
          <p:nvPr/>
        </p:nvSpPr>
        <p:spPr bwMode="auto">
          <a:xfrm>
            <a:off x="6581775" y="2435225"/>
            <a:ext cx="44132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543" name="组合 34"/>
          <p:cNvGrpSpPr>
            <a:grpSpLocks/>
          </p:cNvGrpSpPr>
          <p:nvPr/>
        </p:nvGrpSpPr>
        <p:grpSpPr bwMode="auto">
          <a:xfrm>
            <a:off x="5618163" y="4822825"/>
            <a:ext cx="955675" cy="974725"/>
            <a:chOff x="5286108" y="2366059"/>
            <a:chExt cx="954598" cy="974486"/>
          </a:xfrm>
        </p:grpSpPr>
        <p:sp>
          <p:nvSpPr>
            <p:cNvPr id="22562" name="Oval 42"/>
            <p:cNvSpPr>
              <a:spLocks noChangeArrowheads="1"/>
            </p:cNvSpPr>
            <p:nvPr/>
          </p:nvSpPr>
          <p:spPr bwMode="auto">
            <a:xfrm>
              <a:off x="5286108" y="2366059"/>
              <a:ext cx="954598" cy="974486"/>
            </a:xfrm>
            <a:prstGeom prst="ellipse">
              <a:avLst/>
            </a:prstGeom>
            <a:solidFill>
              <a:schemeClr val="bg1"/>
            </a:solidFill>
            <a:ln w="77788">
              <a:solidFill>
                <a:srgbClr val="2A3D52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5517345" y="2652484"/>
              <a:ext cx="492125" cy="401637"/>
              <a:chOff x="5849484" y="2344737"/>
              <a:chExt cx="492125" cy="401637"/>
            </a:xfrm>
            <a:solidFill>
              <a:srgbClr val="3E3055"/>
            </a:solidFill>
          </p:grpSpPr>
          <p:sp>
            <p:nvSpPr>
              <p:cNvPr id="38" name="Freeform 24"/>
              <p:cNvSpPr>
                <a:spLocks noEditPoints="1"/>
              </p:cNvSpPr>
              <p:nvPr/>
            </p:nvSpPr>
            <p:spPr bwMode="auto">
              <a:xfrm>
                <a:off x="5849484" y="2344737"/>
                <a:ext cx="349250" cy="320675"/>
              </a:xfrm>
              <a:custGeom>
                <a:avLst/>
                <a:gdLst>
                  <a:gd name="T0" fmla="*/ 87 w 91"/>
                  <a:gd name="T1" fmla="*/ 32 h 83"/>
                  <a:gd name="T2" fmla="*/ 91 w 91"/>
                  <a:gd name="T3" fmla="*/ 32 h 83"/>
                  <a:gd name="T4" fmla="*/ 45 w 91"/>
                  <a:gd name="T5" fmla="*/ 0 h 83"/>
                  <a:gd name="T6" fmla="*/ 0 w 91"/>
                  <a:gd name="T7" fmla="*/ 39 h 83"/>
                  <a:gd name="T8" fmla="*/ 18 w 91"/>
                  <a:gd name="T9" fmla="*/ 69 h 83"/>
                  <a:gd name="T10" fmla="*/ 14 w 91"/>
                  <a:gd name="T11" fmla="*/ 83 h 83"/>
                  <a:gd name="T12" fmla="*/ 30 w 91"/>
                  <a:gd name="T13" fmla="*/ 75 h 83"/>
                  <a:gd name="T14" fmla="*/ 45 w 91"/>
                  <a:gd name="T15" fmla="*/ 77 h 83"/>
                  <a:gd name="T16" fmla="*/ 50 w 91"/>
                  <a:gd name="T17" fmla="*/ 77 h 83"/>
                  <a:gd name="T18" fmla="*/ 48 w 91"/>
                  <a:gd name="T19" fmla="*/ 67 h 83"/>
                  <a:gd name="T20" fmla="*/ 87 w 91"/>
                  <a:gd name="T21" fmla="*/ 32 h 83"/>
                  <a:gd name="T22" fmla="*/ 62 w 91"/>
                  <a:gd name="T23" fmla="*/ 19 h 83"/>
                  <a:gd name="T24" fmla="*/ 68 w 91"/>
                  <a:gd name="T25" fmla="*/ 25 h 83"/>
                  <a:gd name="T26" fmla="*/ 62 w 91"/>
                  <a:gd name="T27" fmla="*/ 31 h 83"/>
                  <a:gd name="T28" fmla="*/ 56 w 91"/>
                  <a:gd name="T29" fmla="*/ 25 h 83"/>
                  <a:gd name="T30" fmla="*/ 62 w 91"/>
                  <a:gd name="T31" fmla="*/ 19 h 83"/>
                  <a:gd name="T32" fmla="*/ 31 w 91"/>
                  <a:gd name="T33" fmla="*/ 31 h 83"/>
                  <a:gd name="T34" fmla="*/ 24 w 91"/>
                  <a:gd name="T35" fmla="*/ 25 h 83"/>
                  <a:gd name="T36" fmla="*/ 31 w 91"/>
                  <a:gd name="T37" fmla="*/ 19 h 83"/>
                  <a:gd name="T38" fmla="*/ 36 w 91"/>
                  <a:gd name="T39" fmla="*/ 25 h 83"/>
                  <a:gd name="T40" fmla="*/ 31 w 91"/>
                  <a:gd name="T41" fmla="*/ 3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1" h="83">
                    <a:moveTo>
                      <a:pt x="87" y="32"/>
                    </a:moveTo>
                    <a:cubicBezTo>
                      <a:pt x="88" y="32"/>
                      <a:pt x="89" y="32"/>
                      <a:pt x="91" y="32"/>
                    </a:cubicBezTo>
                    <a:cubicBezTo>
                      <a:pt x="87" y="14"/>
                      <a:pt x="68" y="0"/>
                      <a:pt x="45" y="0"/>
                    </a:cubicBezTo>
                    <a:cubicBezTo>
                      <a:pt x="21" y="0"/>
                      <a:pt x="0" y="17"/>
                      <a:pt x="0" y="39"/>
                    </a:cubicBezTo>
                    <a:cubicBezTo>
                      <a:pt x="0" y="51"/>
                      <a:pt x="7" y="61"/>
                      <a:pt x="18" y="69"/>
                    </a:cubicBezTo>
                    <a:cubicBezTo>
                      <a:pt x="14" y="83"/>
                      <a:pt x="14" y="83"/>
                      <a:pt x="14" y="83"/>
                    </a:cubicBezTo>
                    <a:cubicBezTo>
                      <a:pt x="30" y="75"/>
                      <a:pt x="30" y="75"/>
                      <a:pt x="30" y="75"/>
                    </a:cubicBezTo>
                    <a:cubicBezTo>
                      <a:pt x="35" y="76"/>
                      <a:pt x="40" y="77"/>
                      <a:pt x="45" y="77"/>
                    </a:cubicBezTo>
                    <a:cubicBezTo>
                      <a:pt x="47" y="77"/>
                      <a:pt x="48" y="77"/>
                      <a:pt x="50" y="77"/>
                    </a:cubicBezTo>
                    <a:cubicBezTo>
                      <a:pt x="49" y="74"/>
                      <a:pt x="48" y="71"/>
                      <a:pt x="48" y="67"/>
                    </a:cubicBezTo>
                    <a:cubicBezTo>
                      <a:pt x="48" y="48"/>
                      <a:pt x="65" y="32"/>
                      <a:pt x="87" y="32"/>
                    </a:cubicBezTo>
                    <a:close/>
                    <a:moveTo>
                      <a:pt x="62" y="19"/>
                    </a:moveTo>
                    <a:cubicBezTo>
                      <a:pt x="66" y="19"/>
                      <a:pt x="68" y="22"/>
                      <a:pt x="68" y="25"/>
                    </a:cubicBezTo>
                    <a:cubicBezTo>
                      <a:pt x="68" y="29"/>
                      <a:pt x="66" y="31"/>
                      <a:pt x="62" y="31"/>
                    </a:cubicBezTo>
                    <a:cubicBezTo>
                      <a:pt x="59" y="31"/>
                      <a:pt x="56" y="29"/>
                      <a:pt x="56" y="25"/>
                    </a:cubicBezTo>
                    <a:cubicBezTo>
                      <a:pt x="56" y="22"/>
                      <a:pt x="59" y="19"/>
                      <a:pt x="62" y="19"/>
                    </a:cubicBezTo>
                    <a:close/>
                    <a:moveTo>
                      <a:pt x="31" y="31"/>
                    </a:moveTo>
                    <a:cubicBezTo>
                      <a:pt x="27" y="31"/>
                      <a:pt x="24" y="29"/>
                      <a:pt x="24" y="25"/>
                    </a:cubicBezTo>
                    <a:cubicBezTo>
                      <a:pt x="24" y="22"/>
                      <a:pt x="27" y="19"/>
                      <a:pt x="31" y="19"/>
                    </a:cubicBezTo>
                    <a:cubicBezTo>
                      <a:pt x="34" y="19"/>
                      <a:pt x="36" y="22"/>
                      <a:pt x="36" y="25"/>
                    </a:cubicBezTo>
                    <a:cubicBezTo>
                      <a:pt x="36" y="29"/>
                      <a:pt x="34" y="31"/>
                      <a:pt x="31" y="31"/>
                    </a:cubicBezTo>
                    <a:close/>
                  </a:path>
                </a:pathLst>
              </a:custGeom>
              <a:solidFill>
                <a:srgbClr val="2A3D5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25"/>
              <p:cNvSpPr>
                <a:spLocks noEditPoints="1"/>
              </p:cNvSpPr>
              <p:nvPr/>
            </p:nvSpPr>
            <p:spPr bwMode="auto">
              <a:xfrm>
                <a:off x="6046334" y="2476499"/>
                <a:ext cx="295275" cy="269875"/>
              </a:xfrm>
              <a:custGeom>
                <a:avLst/>
                <a:gdLst>
                  <a:gd name="T0" fmla="*/ 77 w 77"/>
                  <a:gd name="T1" fmla="*/ 33 h 70"/>
                  <a:gd name="T2" fmla="*/ 38 w 77"/>
                  <a:gd name="T3" fmla="*/ 0 h 70"/>
                  <a:gd name="T4" fmla="*/ 0 w 77"/>
                  <a:gd name="T5" fmla="*/ 33 h 70"/>
                  <a:gd name="T6" fmla="*/ 38 w 77"/>
                  <a:gd name="T7" fmla="*/ 66 h 70"/>
                  <a:gd name="T8" fmla="*/ 52 w 77"/>
                  <a:gd name="T9" fmla="*/ 63 h 70"/>
                  <a:gd name="T10" fmla="*/ 64 w 77"/>
                  <a:gd name="T11" fmla="*/ 70 h 70"/>
                  <a:gd name="T12" fmla="*/ 61 w 77"/>
                  <a:gd name="T13" fmla="*/ 59 h 70"/>
                  <a:gd name="T14" fmla="*/ 77 w 77"/>
                  <a:gd name="T15" fmla="*/ 33 h 70"/>
                  <a:gd name="T16" fmla="*/ 26 w 77"/>
                  <a:gd name="T17" fmla="*/ 27 h 70"/>
                  <a:gd name="T18" fmla="*/ 21 w 77"/>
                  <a:gd name="T19" fmla="*/ 23 h 70"/>
                  <a:gd name="T20" fmla="*/ 26 w 77"/>
                  <a:gd name="T21" fmla="*/ 18 h 70"/>
                  <a:gd name="T22" fmla="*/ 32 w 77"/>
                  <a:gd name="T23" fmla="*/ 23 h 70"/>
                  <a:gd name="T24" fmla="*/ 26 w 77"/>
                  <a:gd name="T25" fmla="*/ 27 h 70"/>
                  <a:gd name="T26" fmla="*/ 51 w 77"/>
                  <a:gd name="T27" fmla="*/ 27 h 70"/>
                  <a:gd name="T28" fmla="*/ 46 w 77"/>
                  <a:gd name="T29" fmla="*/ 23 h 70"/>
                  <a:gd name="T30" fmla="*/ 51 w 77"/>
                  <a:gd name="T31" fmla="*/ 18 h 70"/>
                  <a:gd name="T32" fmla="*/ 56 w 77"/>
                  <a:gd name="T33" fmla="*/ 23 h 70"/>
                  <a:gd name="T34" fmla="*/ 51 w 77"/>
                  <a:gd name="T35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7" h="70">
                    <a:moveTo>
                      <a:pt x="77" y="33"/>
                    </a:moveTo>
                    <a:cubicBezTo>
                      <a:pt x="77" y="15"/>
                      <a:pt x="59" y="0"/>
                      <a:pt x="38" y="0"/>
                    </a:cubicBezTo>
                    <a:cubicBezTo>
                      <a:pt x="17" y="0"/>
                      <a:pt x="0" y="15"/>
                      <a:pt x="0" y="33"/>
                    </a:cubicBezTo>
                    <a:cubicBezTo>
                      <a:pt x="0" y="51"/>
                      <a:pt x="17" y="66"/>
                      <a:pt x="38" y="66"/>
                    </a:cubicBezTo>
                    <a:cubicBezTo>
                      <a:pt x="43" y="66"/>
                      <a:pt x="47" y="65"/>
                      <a:pt x="52" y="63"/>
                    </a:cubicBezTo>
                    <a:cubicBezTo>
                      <a:pt x="64" y="70"/>
                      <a:pt x="64" y="70"/>
                      <a:pt x="64" y="70"/>
                    </a:cubicBezTo>
                    <a:cubicBezTo>
                      <a:pt x="61" y="59"/>
                      <a:pt x="61" y="59"/>
                      <a:pt x="61" y="59"/>
                    </a:cubicBezTo>
                    <a:cubicBezTo>
                      <a:pt x="70" y="52"/>
                      <a:pt x="77" y="43"/>
                      <a:pt x="77" y="33"/>
                    </a:cubicBezTo>
                    <a:close/>
                    <a:moveTo>
                      <a:pt x="26" y="27"/>
                    </a:moveTo>
                    <a:cubicBezTo>
                      <a:pt x="24" y="27"/>
                      <a:pt x="21" y="25"/>
                      <a:pt x="21" y="23"/>
                    </a:cubicBezTo>
                    <a:cubicBezTo>
                      <a:pt x="21" y="21"/>
                      <a:pt x="24" y="18"/>
                      <a:pt x="26" y="18"/>
                    </a:cubicBezTo>
                    <a:cubicBezTo>
                      <a:pt x="29" y="18"/>
                      <a:pt x="32" y="21"/>
                      <a:pt x="32" y="23"/>
                    </a:cubicBezTo>
                    <a:cubicBezTo>
                      <a:pt x="32" y="25"/>
                      <a:pt x="29" y="27"/>
                      <a:pt x="26" y="27"/>
                    </a:cubicBezTo>
                    <a:close/>
                    <a:moveTo>
                      <a:pt x="51" y="27"/>
                    </a:moveTo>
                    <a:cubicBezTo>
                      <a:pt x="49" y="27"/>
                      <a:pt x="46" y="25"/>
                      <a:pt x="46" y="23"/>
                    </a:cubicBezTo>
                    <a:cubicBezTo>
                      <a:pt x="46" y="21"/>
                      <a:pt x="49" y="18"/>
                      <a:pt x="51" y="18"/>
                    </a:cubicBezTo>
                    <a:cubicBezTo>
                      <a:pt x="54" y="18"/>
                      <a:pt x="56" y="21"/>
                      <a:pt x="56" y="23"/>
                    </a:cubicBezTo>
                    <a:cubicBezTo>
                      <a:pt x="56" y="25"/>
                      <a:pt x="54" y="27"/>
                      <a:pt x="51" y="27"/>
                    </a:cubicBezTo>
                    <a:close/>
                  </a:path>
                </a:pathLst>
              </a:custGeom>
              <a:solidFill>
                <a:srgbClr val="2A3D5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22544" name="组合 39"/>
          <p:cNvGrpSpPr>
            <a:grpSpLocks/>
          </p:cNvGrpSpPr>
          <p:nvPr/>
        </p:nvGrpSpPr>
        <p:grpSpPr bwMode="auto">
          <a:xfrm>
            <a:off x="5618163" y="2281238"/>
            <a:ext cx="955675" cy="973137"/>
            <a:chOff x="5539018" y="301915"/>
            <a:chExt cx="954598" cy="974486"/>
          </a:xfrm>
        </p:grpSpPr>
        <p:sp>
          <p:nvSpPr>
            <p:cNvPr id="22560" name="Oval 42"/>
            <p:cNvSpPr>
              <a:spLocks noChangeArrowheads="1"/>
            </p:cNvSpPr>
            <p:nvPr/>
          </p:nvSpPr>
          <p:spPr bwMode="auto">
            <a:xfrm>
              <a:off x="5539018" y="301915"/>
              <a:ext cx="954598" cy="974486"/>
            </a:xfrm>
            <a:prstGeom prst="ellipse">
              <a:avLst/>
            </a:prstGeom>
            <a:solidFill>
              <a:schemeClr val="bg1"/>
            </a:solidFill>
            <a:ln w="77788">
              <a:solidFill>
                <a:srgbClr val="235889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2561" name="Freeform 20"/>
            <p:cNvSpPr>
              <a:spLocks noEditPoints="1"/>
            </p:cNvSpPr>
            <p:nvPr/>
          </p:nvSpPr>
          <p:spPr bwMode="auto">
            <a:xfrm>
              <a:off x="5795654" y="592308"/>
              <a:ext cx="441325" cy="393700"/>
            </a:xfrm>
            <a:custGeom>
              <a:avLst/>
              <a:gdLst>
                <a:gd name="T0" fmla="*/ 2147483646 w 115"/>
                <a:gd name="T1" fmla="*/ 2147483646 h 102"/>
                <a:gd name="T2" fmla="*/ 2147483646 w 115"/>
                <a:gd name="T3" fmla="*/ 2147483646 h 102"/>
                <a:gd name="T4" fmla="*/ 2147483646 w 115"/>
                <a:gd name="T5" fmla="*/ 2147483646 h 102"/>
                <a:gd name="T6" fmla="*/ 2147483646 w 115"/>
                <a:gd name="T7" fmla="*/ 2147483646 h 102"/>
                <a:gd name="T8" fmla="*/ 2147483646 w 115"/>
                <a:gd name="T9" fmla="*/ 2147483646 h 102"/>
                <a:gd name="T10" fmla="*/ 2147483646 w 115"/>
                <a:gd name="T11" fmla="*/ 0 h 102"/>
                <a:gd name="T12" fmla="*/ 2147483646 w 115"/>
                <a:gd name="T13" fmla="*/ 0 h 102"/>
                <a:gd name="T14" fmla="*/ 2147483646 w 115"/>
                <a:gd name="T15" fmla="*/ 2147483646 h 102"/>
                <a:gd name="T16" fmla="*/ 2147483646 w 115"/>
                <a:gd name="T17" fmla="*/ 2147483646 h 102"/>
                <a:gd name="T18" fmla="*/ 2147483646 w 115"/>
                <a:gd name="T19" fmla="*/ 2147483646 h 102"/>
                <a:gd name="T20" fmla="*/ 0 w 115"/>
                <a:gd name="T21" fmla="*/ 2147483646 h 102"/>
                <a:gd name="T22" fmla="*/ 0 w 115"/>
                <a:gd name="T23" fmla="*/ 2147483646 h 102"/>
                <a:gd name="T24" fmla="*/ 2147483646 w 115"/>
                <a:gd name="T25" fmla="*/ 2147483646 h 102"/>
                <a:gd name="T26" fmla="*/ 2147483646 w 115"/>
                <a:gd name="T27" fmla="*/ 2147483646 h 102"/>
                <a:gd name="T28" fmla="*/ 2147483646 w 115"/>
                <a:gd name="T29" fmla="*/ 2147483646 h 102"/>
                <a:gd name="T30" fmla="*/ 2147483646 w 115"/>
                <a:gd name="T31" fmla="*/ 2147483646 h 102"/>
                <a:gd name="T32" fmla="*/ 2147483646 w 115"/>
                <a:gd name="T33" fmla="*/ 2147483646 h 102"/>
                <a:gd name="T34" fmla="*/ 2147483646 w 115"/>
                <a:gd name="T35" fmla="*/ 2147483646 h 102"/>
                <a:gd name="T36" fmla="*/ 2147483646 w 115"/>
                <a:gd name="T37" fmla="*/ 2147483646 h 102"/>
                <a:gd name="T38" fmla="*/ 2147483646 w 115"/>
                <a:gd name="T39" fmla="*/ 2147483646 h 102"/>
                <a:gd name="T40" fmla="*/ 2147483646 w 115"/>
                <a:gd name="T41" fmla="*/ 2147483646 h 102"/>
                <a:gd name="T42" fmla="*/ 2147483646 w 115"/>
                <a:gd name="T43" fmla="*/ 2147483646 h 102"/>
                <a:gd name="T44" fmla="*/ 2147483646 w 115"/>
                <a:gd name="T45" fmla="*/ 2147483646 h 102"/>
                <a:gd name="T46" fmla="*/ 2147483646 w 115"/>
                <a:gd name="T47" fmla="*/ 2147483646 h 102"/>
                <a:gd name="T48" fmla="*/ 2147483646 w 115"/>
                <a:gd name="T49" fmla="*/ 2147483646 h 102"/>
                <a:gd name="T50" fmla="*/ 2147483646 w 115"/>
                <a:gd name="T51" fmla="*/ 2147483646 h 102"/>
                <a:gd name="T52" fmla="*/ 2147483646 w 115"/>
                <a:gd name="T53" fmla="*/ 2147483646 h 102"/>
                <a:gd name="T54" fmla="*/ 2147483646 w 115"/>
                <a:gd name="T55" fmla="*/ 2147483646 h 102"/>
                <a:gd name="T56" fmla="*/ 2147483646 w 115"/>
                <a:gd name="T57" fmla="*/ 2147483646 h 10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15" h="102">
                  <a:moveTo>
                    <a:pt x="115" y="37"/>
                  </a:moveTo>
                  <a:cubicBezTo>
                    <a:pt x="115" y="36"/>
                    <a:pt x="115" y="36"/>
                    <a:pt x="114" y="36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79" y="36"/>
                    <a:pt x="79" y="36"/>
                    <a:pt x="79" y="3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8" y="0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102"/>
                    <a:pt x="23" y="102"/>
                    <a:pt x="26" y="102"/>
                  </a:cubicBezTo>
                  <a:cubicBezTo>
                    <a:pt x="59" y="81"/>
                    <a:pt x="59" y="81"/>
                    <a:pt x="59" y="81"/>
                  </a:cubicBezTo>
                  <a:cubicBezTo>
                    <a:pt x="92" y="102"/>
                    <a:pt x="92" y="102"/>
                    <a:pt x="92" y="102"/>
                  </a:cubicBezTo>
                  <a:cubicBezTo>
                    <a:pt x="93" y="102"/>
                    <a:pt x="93" y="102"/>
                    <a:pt x="95" y="100"/>
                  </a:cubicBezTo>
                  <a:cubicBezTo>
                    <a:pt x="88" y="60"/>
                    <a:pt x="88" y="60"/>
                    <a:pt x="88" y="60"/>
                  </a:cubicBezTo>
                  <a:cubicBezTo>
                    <a:pt x="107" y="43"/>
                    <a:pt x="107" y="43"/>
                    <a:pt x="107" y="43"/>
                  </a:cubicBezTo>
                  <a:lnTo>
                    <a:pt x="115" y="37"/>
                  </a:lnTo>
                  <a:close/>
                  <a:moveTo>
                    <a:pt x="31" y="76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54" y="69"/>
                    <a:pt x="54" y="69"/>
                    <a:pt x="54" y="69"/>
                  </a:cubicBezTo>
                  <a:cubicBezTo>
                    <a:pt x="87" y="76"/>
                    <a:pt x="87" y="76"/>
                    <a:pt x="87" y="76"/>
                  </a:cubicBezTo>
                  <a:lnTo>
                    <a:pt x="31" y="76"/>
                  </a:lnTo>
                  <a:close/>
                </a:path>
              </a:pathLst>
            </a:custGeom>
            <a:solidFill>
              <a:srgbClr val="2358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2545" name="矩形 42"/>
          <p:cNvSpPr>
            <a:spLocks noChangeArrowheads="1"/>
          </p:cNvSpPr>
          <p:nvPr/>
        </p:nvSpPr>
        <p:spPr bwMode="auto">
          <a:xfrm>
            <a:off x="4313238" y="862013"/>
            <a:ext cx="356552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>
                <a:solidFill>
                  <a:srgbClr val="1F4E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</a:t>
            </a:r>
            <a:r>
              <a:rPr lang="en-US" altLang="zh-CN" sz="3200">
                <a:solidFill>
                  <a:srgbClr val="1F4E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200">
                <a:solidFill>
                  <a:srgbClr val="1F4E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45" name="TextBox 15"/>
          <p:cNvSpPr txBox="1">
            <a:spLocks noChangeArrowheads="1"/>
          </p:cNvSpPr>
          <p:nvPr/>
        </p:nvSpPr>
        <p:spPr bwMode="auto">
          <a:xfrm>
            <a:off x="4217988" y="1425575"/>
            <a:ext cx="3744912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此处请输入您的副标题，或者删除此文本框</a:t>
            </a:r>
          </a:p>
        </p:txBody>
      </p:sp>
      <p:sp>
        <p:nvSpPr>
          <p:cNvPr id="44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6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47" name="矩形 4"/>
          <p:cNvSpPr>
            <a:spLocks noChangeArrowheads="1"/>
          </p:cNvSpPr>
          <p:nvPr/>
        </p:nvSpPr>
        <p:spPr bwMode="auto">
          <a:xfrm>
            <a:off x="11778413" y="6433552"/>
            <a:ext cx="334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 eaLnBrk="1" hangingPunct="1"/>
              <a:t>11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0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</a:p>
        </p:txBody>
      </p:sp>
      <p:sp>
        <p:nvSpPr>
          <p:cNvPr id="51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2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03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组合 260"/>
          <p:cNvGrpSpPr/>
          <p:nvPr/>
        </p:nvGrpSpPr>
        <p:grpSpPr>
          <a:xfrm>
            <a:off x="-309091" y="1428387"/>
            <a:ext cx="12585229" cy="5402301"/>
            <a:chOff x="371475" y="1847850"/>
            <a:chExt cx="11904663" cy="5110163"/>
          </a:xfrm>
        </p:grpSpPr>
        <p:sp>
          <p:nvSpPr>
            <p:cNvPr id="279" name="Freeform 5"/>
            <p:cNvSpPr>
              <a:spLocks noEditPoints="1"/>
            </p:cNvSpPr>
            <p:nvPr/>
          </p:nvSpPr>
          <p:spPr bwMode="auto">
            <a:xfrm>
              <a:off x="382588" y="5286375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7"/>
                    <a:pt x="71" y="161"/>
                    <a:pt x="76" y="160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1"/>
                  </a:cubicBezTo>
                  <a:cubicBezTo>
                    <a:pt x="99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6"/>
                    <a:pt x="96" y="43"/>
                    <a:pt x="95" y="39"/>
                  </a:cubicBezTo>
                  <a:cubicBezTo>
                    <a:pt x="93" y="31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0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4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3"/>
                  </a:cubicBezTo>
                  <a:cubicBezTo>
                    <a:pt x="61" y="54"/>
                    <a:pt x="67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8"/>
                    <a:pt x="96" y="63"/>
                    <a:pt x="97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8"/>
                  </a:cubicBezTo>
                  <a:cubicBezTo>
                    <a:pt x="89" y="116"/>
                    <a:pt x="84" y="114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6" y="113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8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5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9"/>
                    <a:pt x="112" y="47"/>
                  </a:cubicBezTo>
                  <a:close/>
                  <a:moveTo>
                    <a:pt x="58" y="43"/>
                  </a:moveTo>
                  <a:cubicBezTo>
                    <a:pt x="59" y="34"/>
                    <a:pt x="62" y="24"/>
                    <a:pt x="69" y="16"/>
                  </a:cubicBezTo>
                  <a:cubicBezTo>
                    <a:pt x="83" y="0"/>
                    <a:pt x="92" y="40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5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1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8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6"/>
            <p:cNvSpPr>
              <a:spLocks noEditPoints="1"/>
            </p:cNvSpPr>
            <p:nvPr/>
          </p:nvSpPr>
          <p:spPr bwMode="auto">
            <a:xfrm>
              <a:off x="2870200" y="61198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3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5 h 160"/>
                <a:gd name="T38" fmla="*/ 35 w 144"/>
                <a:gd name="T39" fmla="*/ 85 h 160"/>
                <a:gd name="T40" fmla="*/ 50 w 144"/>
                <a:gd name="T41" fmla="*/ 73 h 160"/>
                <a:gd name="T42" fmla="*/ 53 w 144"/>
                <a:gd name="T43" fmla="*/ 85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3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4 w 144"/>
                <a:gd name="T59" fmla="*/ 52 h 160"/>
                <a:gd name="T60" fmla="*/ 78 w 144"/>
                <a:gd name="T61" fmla="*/ 58 h 160"/>
                <a:gd name="T62" fmla="*/ 99 w 144"/>
                <a:gd name="T63" fmla="*/ 73 h 160"/>
                <a:gd name="T64" fmla="*/ 99 w 144"/>
                <a:gd name="T65" fmla="*/ 96 h 160"/>
                <a:gd name="T66" fmla="*/ 87 w 144"/>
                <a:gd name="T67" fmla="*/ 106 h 160"/>
                <a:gd name="T68" fmla="*/ 94 w 144"/>
                <a:gd name="T69" fmla="*/ 117 h 160"/>
                <a:gd name="T70" fmla="*/ 87 w 144"/>
                <a:gd name="T71" fmla="*/ 106 h 160"/>
                <a:gd name="T72" fmla="*/ 72 w 144"/>
                <a:gd name="T73" fmla="*/ 111 h 160"/>
                <a:gd name="T74" fmla="*/ 54 w 144"/>
                <a:gd name="T75" fmla="*/ 101 h 160"/>
                <a:gd name="T76" fmla="*/ 139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1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4 w 144"/>
                <a:gd name="T109" fmla="*/ 121 h 160"/>
                <a:gd name="T110" fmla="*/ 32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3" y="126"/>
                    <a:pt x="20" y="127"/>
                    <a:pt x="25" y="127"/>
                  </a:cubicBezTo>
                  <a:cubicBezTo>
                    <a:pt x="34" y="127"/>
                    <a:pt x="44" y="124"/>
                    <a:pt x="53" y="121"/>
                  </a:cubicBezTo>
                  <a:cubicBezTo>
                    <a:pt x="53" y="122"/>
                    <a:pt x="54" y="124"/>
                    <a:pt x="54" y="125"/>
                  </a:cubicBezTo>
                  <a:cubicBezTo>
                    <a:pt x="56" y="134"/>
                    <a:pt x="58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8" y="121"/>
                    <a:pt x="100" y="122"/>
                    <a:pt x="102" y="123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6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1" y="95"/>
                    <a:pt x="126" y="89"/>
                    <a:pt x="120" y="84"/>
                  </a:cubicBezTo>
                  <a:cubicBezTo>
                    <a:pt x="127" y="78"/>
                    <a:pt x="134" y="72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5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9"/>
                    <a:pt x="73" y="10"/>
                  </a:cubicBezTo>
                  <a:cubicBezTo>
                    <a:pt x="68" y="11"/>
                    <a:pt x="64" y="16"/>
                    <a:pt x="62" y="21"/>
                  </a:cubicBezTo>
                  <a:cubicBezTo>
                    <a:pt x="57" y="29"/>
                    <a:pt x="54" y="38"/>
                    <a:pt x="53" y="48"/>
                  </a:cubicBezTo>
                  <a:cubicBezTo>
                    <a:pt x="48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8" y="61"/>
                    <a:pt x="14" y="68"/>
                  </a:cubicBezTo>
                  <a:cubicBezTo>
                    <a:pt x="18" y="74"/>
                    <a:pt x="24" y="80"/>
                    <a:pt x="30" y="85"/>
                  </a:cubicBezTo>
                  <a:cubicBezTo>
                    <a:pt x="28" y="87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89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0" y="141"/>
                    <a:pt x="58" y="131"/>
                    <a:pt x="56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2" y="127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8"/>
                    <a:pt x="50" y="92"/>
                    <a:pt x="50" y="96"/>
                  </a:cubicBezTo>
                  <a:cubicBezTo>
                    <a:pt x="45" y="92"/>
                    <a:pt x="40" y="88"/>
                    <a:pt x="35" y="85"/>
                  </a:cubicBezTo>
                  <a:cubicBezTo>
                    <a:pt x="36" y="84"/>
                    <a:pt x="36" y="84"/>
                    <a:pt x="36" y="83"/>
                  </a:cubicBezTo>
                  <a:cubicBezTo>
                    <a:pt x="41" y="80"/>
                    <a:pt x="46" y="77"/>
                    <a:pt x="50" y="73"/>
                  </a:cubicBezTo>
                  <a:cubicBezTo>
                    <a:pt x="50" y="77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0" y="67"/>
                    <a:pt x="67" y="63"/>
                    <a:pt x="75" y="60"/>
                  </a:cubicBezTo>
                  <a:cubicBezTo>
                    <a:pt x="82" y="63"/>
                    <a:pt x="90" y="67"/>
                    <a:pt x="97" y="72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8" y="107"/>
                    <a:pt x="75" y="109"/>
                  </a:cubicBezTo>
                  <a:cubicBezTo>
                    <a:pt x="71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3" y="97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6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3" y="56"/>
                    <a:pt x="89" y="54"/>
                    <a:pt x="94" y="52"/>
                  </a:cubicBezTo>
                  <a:cubicBezTo>
                    <a:pt x="95" y="57"/>
                    <a:pt x="96" y="63"/>
                    <a:pt x="96" y="68"/>
                  </a:cubicBezTo>
                  <a:cubicBezTo>
                    <a:pt x="90" y="65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99" y="76"/>
                    <a:pt x="99" y="75"/>
                    <a:pt x="99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99" y="96"/>
                  </a:cubicBezTo>
                  <a:cubicBezTo>
                    <a:pt x="100" y="90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6"/>
                    <a:pt x="95" y="112"/>
                    <a:pt x="94" y="117"/>
                  </a:cubicBezTo>
                  <a:cubicBezTo>
                    <a:pt x="89" y="115"/>
                    <a:pt x="84" y="113"/>
                    <a:pt x="78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1"/>
                  </a:cubicBezTo>
                  <a:cubicBezTo>
                    <a:pt x="66" y="113"/>
                    <a:pt x="61" y="115"/>
                    <a:pt x="55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39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7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5" y="95"/>
                    <a:pt x="112" y="91"/>
                    <a:pt x="117" y="86"/>
                  </a:cubicBezTo>
                  <a:cubicBezTo>
                    <a:pt x="120" y="89"/>
                    <a:pt x="122" y="91"/>
                    <a:pt x="125" y="93"/>
                  </a:cubicBezTo>
                  <a:cubicBezTo>
                    <a:pt x="131" y="99"/>
                    <a:pt x="138" y="106"/>
                    <a:pt x="139" y="114"/>
                  </a:cubicBezTo>
                  <a:close/>
                  <a:moveTo>
                    <a:pt x="112" y="47"/>
                  </a:moveTo>
                  <a:cubicBezTo>
                    <a:pt x="119" y="45"/>
                    <a:pt x="131" y="43"/>
                    <a:pt x="137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3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2" y="0"/>
                    <a:pt x="92" y="39"/>
                    <a:pt x="93" y="47"/>
                  </a:cubicBezTo>
                  <a:cubicBezTo>
                    <a:pt x="94" y="48"/>
                    <a:pt x="94" y="48"/>
                    <a:pt x="94" y="49"/>
                  </a:cubicBezTo>
                  <a:cubicBezTo>
                    <a:pt x="94" y="49"/>
                    <a:pt x="93" y="49"/>
                    <a:pt x="93" y="50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2" y="51"/>
                    <a:pt x="56" y="49"/>
                  </a:cubicBezTo>
                  <a:cubicBezTo>
                    <a:pt x="56" y="47"/>
                    <a:pt x="57" y="45"/>
                    <a:pt x="57" y="42"/>
                  </a:cubicBezTo>
                  <a:close/>
                  <a:moveTo>
                    <a:pt x="30" y="81"/>
                  </a:moveTo>
                  <a:cubicBezTo>
                    <a:pt x="23" y="74"/>
                    <a:pt x="15" y="67"/>
                    <a:pt x="11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1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1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4" y="121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6"/>
                    <a:pt x="32" y="87"/>
                  </a:cubicBezTo>
                  <a:cubicBezTo>
                    <a:pt x="38" y="91"/>
                    <a:pt x="44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7"/>
            <p:cNvSpPr>
              <a:spLocks noEditPoints="1"/>
            </p:cNvSpPr>
            <p:nvPr/>
          </p:nvSpPr>
          <p:spPr bwMode="auto">
            <a:xfrm>
              <a:off x="6019800" y="5995988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3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9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1 h 161"/>
                <a:gd name="T36" fmla="*/ 50 w 144"/>
                <a:gd name="T37" fmla="*/ 85 h 161"/>
                <a:gd name="T38" fmla="*/ 35 w 144"/>
                <a:gd name="T39" fmla="*/ 85 h 161"/>
                <a:gd name="T40" fmla="*/ 50 w 144"/>
                <a:gd name="T41" fmla="*/ 74 h 161"/>
                <a:gd name="T42" fmla="*/ 53 w 144"/>
                <a:gd name="T43" fmla="*/ 85 h 161"/>
                <a:gd name="T44" fmla="*/ 75 w 144"/>
                <a:gd name="T45" fmla="*/ 61 h 161"/>
                <a:gd name="T46" fmla="*/ 97 w 144"/>
                <a:gd name="T47" fmla="*/ 98 h 161"/>
                <a:gd name="T48" fmla="*/ 75 w 144"/>
                <a:gd name="T49" fmla="*/ 110 h 161"/>
                <a:gd name="T50" fmla="*/ 53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4 w 144"/>
                <a:gd name="T59" fmla="*/ 53 h 161"/>
                <a:gd name="T60" fmla="*/ 78 w 144"/>
                <a:gd name="T61" fmla="*/ 59 h 161"/>
                <a:gd name="T62" fmla="*/ 99 w 144"/>
                <a:gd name="T63" fmla="*/ 74 h 161"/>
                <a:gd name="T64" fmla="*/ 99 w 144"/>
                <a:gd name="T65" fmla="*/ 96 h 161"/>
                <a:gd name="T66" fmla="*/ 87 w 144"/>
                <a:gd name="T67" fmla="*/ 107 h 161"/>
                <a:gd name="T68" fmla="*/ 94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2 h 161"/>
                <a:gd name="T76" fmla="*/ 139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8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8 h 161"/>
                <a:gd name="T92" fmla="*/ 68 w 144"/>
                <a:gd name="T93" fmla="*/ 17 h 161"/>
                <a:gd name="T94" fmla="*/ 94 w 144"/>
                <a:gd name="T95" fmla="*/ 50 h 161"/>
                <a:gd name="T96" fmla="*/ 75 w 144"/>
                <a:gd name="T97" fmla="*/ 58 h 161"/>
                <a:gd name="T98" fmla="*/ 57 w 144"/>
                <a:gd name="T99" fmla="*/ 43 h 161"/>
                <a:gd name="T100" fmla="*/ 12 w 144"/>
                <a:gd name="T101" fmla="*/ 59 h 161"/>
                <a:gd name="T102" fmla="*/ 52 w 144"/>
                <a:gd name="T103" fmla="*/ 52 h 161"/>
                <a:gd name="T104" fmla="*/ 33 w 144"/>
                <a:gd name="T105" fmla="*/ 83 h 161"/>
                <a:gd name="T106" fmla="*/ 51 w 144"/>
                <a:gd name="T107" fmla="*/ 100 h 161"/>
                <a:gd name="T108" fmla="*/ 44 w 144"/>
                <a:gd name="T109" fmla="*/ 121 h 161"/>
                <a:gd name="T110" fmla="*/ 32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1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3" y="127"/>
                    <a:pt x="20" y="127"/>
                    <a:pt x="25" y="127"/>
                  </a:cubicBezTo>
                  <a:cubicBezTo>
                    <a:pt x="34" y="127"/>
                    <a:pt x="44" y="125"/>
                    <a:pt x="53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5"/>
                    <a:pt x="58" y="144"/>
                    <a:pt x="64" y="152"/>
                  </a:cubicBezTo>
                  <a:cubicBezTo>
                    <a:pt x="66" y="157"/>
                    <a:pt x="71" y="161"/>
                    <a:pt x="76" y="161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2"/>
                  </a:cubicBezTo>
                  <a:cubicBezTo>
                    <a:pt x="98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9"/>
                  </a:cubicBezTo>
                  <a:cubicBezTo>
                    <a:pt x="144" y="113"/>
                    <a:pt x="139" y="106"/>
                    <a:pt x="136" y="102"/>
                  </a:cubicBezTo>
                  <a:cubicBezTo>
                    <a:pt x="131" y="96"/>
                    <a:pt x="126" y="90"/>
                    <a:pt x="120" y="85"/>
                  </a:cubicBezTo>
                  <a:cubicBezTo>
                    <a:pt x="127" y="79"/>
                    <a:pt x="134" y="72"/>
                    <a:pt x="139" y="64"/>
                  </a:cubicBezTo>
                  <a:cubicBezTo>
                    <a:pt x="142" y="60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5" y="43"/>
                    <a:pt x="106" y="46"/>
                    <a:pt x="97" y="49"/>
                  </a:cubicBezTo>
                  <a:cubicBezTo>
                    <a:pt x="96" y="46"/>
                    <a:pt x="95" y="43"/>
                    <a:pt x="95" y="40"/>
                  </a:cubicBezTo>
                  <a:cubicBezTo>
                    <a:pt x="93" y="32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30"/>
                    <a:pt x="54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5"/>
                  </a:cubicBezTo>
                  <a:cubicBezTo>
                    <a:pt x="3" y="49"/>
                    <a:pt x="9" y="62"/>
                    <a:pt x="14" y="69"/>
                  </a:cubicBezTo>
                  <a:cubicBezTo>
                    <a:pt x="18" y="75"/>
                    <a:pt x="24" y="81"/>
                    <a:pt x="30" y="86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7"/>
                    <a:pt x="12" y="103"/>
                    <a:pt x="9" y="111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50"/>
                    <a:pt x="80" y="156"/>
                  </a:cubicBezTo>
                  <a:cubicBezTo>
                    <a:pt x="74" y="161"/>
                    <a:pt x="68" y="155"/>
                    <a:pt x="65" y="149"/>
                  </a:cubicBezTo>
                  <a:cubicBezTo>
                    <a:pt x="60" y="142"/>
                    <a:pt x="58" y="132"/>
                    <a:pt x="56" y="123"/>
                  </a:cubicBezTo>
                  <a:cubicBezTo>
                    <a:pt x="56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1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0" y="93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6" y="84"/>
                  </a:cubicBezTo>
                  <a:cubicBezTo>
                    <a:pt x="41" y="81"/>
                    <a:pt x="46" y="77"/>
                    <a:pt x="50" y="74"/>
                  </a:cubicBezTo>
                  <a:cubicBezTo>
                    <a:pt x="50" y="78"/>
                    <a:pt x="50" y="82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7"/>
                    <a:pt x="54" y="72"/>
                  </a:cubicBezTo>
                  <a:cubicBezTo>
                    <a:pt x="60" y="68"/>
                    <a:pt x="68" y="64"/>
                    <a:pt x="75" y="61"/>
                  </a:cubicBezTo>
                  <a:cubicBezTo>
                    <a:pt x="82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5"/>
                  </a:cubicBezTo>
                  <a:cubicBezTo>
                    <a:pt x="82" y="106"/>
                    <a:pt x="78" y="108"/>
                    <a:pt x="75" y="110"/>
                  </a:cubicBezTo>
                  <a:cubicBezTo>
                    <a:pt x="71" y="108"/>
                    <a:pt x="68" y="106"/>
                    <a:pt x="65" y="105"/>
                  </a:cubicBezTo>
                  <a:cubicBezTo>
                    <a:pt x="61" y="102"/>
                    <a:pt x="57" y="100"/>
                    <a:pt x="53" y="98"/>
                  </a:cubicBezTo>
                  <a:cubicBezTo>
                    <a:pt x="53" y="94"/>
                    <a:pt x="53" y="90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4"/>
                    <a:pt x="55" y="58"/>
                    <a:pt x="56" y="53"/>
                  </a:cubicBezTo>
                  <a:cubicBezTo>
                    <a:pt x="61" y="55"/>
                    <a:pt x="66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3" y="57"/>
                    <a:pt x="89" y="55"/>
                    <a:pt x="94" y="53"/>
                  </a:cubicBezTo>
                  <a:cubicBezTo>
                    <a:pt x="95" y="58"/>
                    <a:pt x="96" y="63"/>
                    <a:pt x="96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7"/>
                    <a:pt x="99" y="75"/>
                    <a:pt x="99" y="74"/>
                  </a:cubicBezTo>
                  <a:cubicBezTo>
                    <a:pt x="105" y="78"/>
                    <a:pt x="110" y="81"/>
                    <a:pt x="115" y="85"/>
                  </a:cubicBezTo>
                  <a:cubicBezTo>
                    <a:pt x="110" y="89"/>
                    <a:pt x="105" y="93"/>
                    <a:pt x="99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7"/>
                    <a:pt x="95" y="112"/>
                    <a:pt x="94" y="118"/>
                  </a:cubicBezTo>
                  <a:cubicBezTo>
                    <a:pt x="89" y="116"/>
                    <a:pt x="84" y="114"/>
                    <a:pt x="78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9"/>
                    <a:pt x="69" y="110"/>
                    <a:pt x="72" y="111"/>
                  </a:cubicBezTo>
                  <a:cubicBezTo>
                    <a:pt x="66" y="114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2"/>
                  </a:cubicBezTo>
                  <a:cubicBezTo>
                    <a:pt x="57" y="104"/>
                    <a:pt x="60" y="105"/>
                    <a:pt x="63" y="107"/>
                  </a:cubicBezTo>
                  <a:close/>
                  <a:moveTo>
                    <a:pt x="139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7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5" y="96"/>
                    <a:pt x="112" y="92"/>
                    <a:pt x="117" y="87"/>
                  </a:cubicBezTo>
                  <a:cubicBezTo>
                    <a:pt x="120" y="89"/>
                    <a:pt x="123" y="92"/>
                    <a:pt x="125" y="94"/>
                  </a:cubicBezTo>
                  <a:cubicBezTo>
                    <a:pt x="131" y="99"/>
                    <a:pt x="138" y="107"/>
                    <a:pt x="139" y="115"/>
                  </a:cubicBezTo>
                  <a:close/>
                  <a:moveTo>
                    <a:pt x="112" y="48"/>
                  </a:moveTo>
                  <a:cubicBezTo>
                    <a:pt x="119" y="46"/>
                    <a:pt x="131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4"/>
                    <a:pt x="124" y="79"/>
                    <a:pt x="118" y="83"/>
                  </a:cubicBezTo>
                  <a:cubicBezTo>
                    <a:pt x="112" y="79"/>
                    <a:pt x="106" y="74"/>
                    <a:pt x="99" y="70"/>
                  </a:cubicBezTo>
                  <a:cubicBezTo>
                    <a:pt x="99" y="64"/>
                    <a:pt x="98" y="58"/>
                    <a:pt x="97" y="52"/>
                  </a:cubicBezTo>
                  <a:cubicBezTo>
                    <a:pt x="102" y="50"/>
                    <a:pt x="107" y="49"/>
                    <a:pt x="112" y="48"/>
                  </a:cubicBezTo>
                  <a:close/>
                  <a:moveTo>
                    <a:pt x="57" y="43"/>
                  </a:moveTo>
                  <a:cubicBezTo>
                    <a:pt x="59" y="34"/>
                    <a:pt x="62" y="24"/>
                    <a:pt x="68" y="17"/>
                  </a:cubicBezTo>
                  <a:cubicBezTo>
                    <a:pt x="82" y="0"/>
                    <a:pt x="92" y="40"/>
                    <a:pt x="93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8"/>
                  </a:cubicBezTo>
                  <a:cubicBezTo>
                    <a:pt x="69" y="55"/>
                    <a:pt x="62" y="52"/>
                    <a:pt x="56" y="50"/>
                  </a:cubicBezTo>
                  <a:cubicBezTo>
                    <a:pt x="56" y="48"/>
                    <a:pt x="57" y="45"/>
                    <a:pt x="57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2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1" y="58"/>
                    <a:pt x="51" y="65"/>
                    <a:pt x="51" y="71"/>
                  </a:cubicBezTo>
                  <a:cubicBezTo>
                    <a:pt x="44" y="75"/>
                    <a:pt x="38" y="79"/>
                    <a:pt x="33" y="83"/>
                  </a:cubicBezTo>
                  <a:cubicBezTo>
                    <a:pt x="32" y="83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9"/>
                  </a:cubicBezTo>
                  <a:cubicBezTo>
                    <a:pt x="50" y="120"/>
                    <a:pt x="47" y="120"/>
                    <a:pt x="44" y="121"/>
                  </a:cubicBezTo>
                  <a:cubicBezTo>
                    <a:pt x="36" y="124"/>
                    <a:pt x="25" y="126"/>
                    <a:pt x="16" y="123"/>
                  </a:cubicBezTo>
                  <a:cubicBezTo>
                    <a:pt x="0" y="118"/>
                    <a:pt x="22" y="96"/>
                    <a:pt x="32" y="87"/>
                  </a:cubicBezTo>
                  <a:cubicBezTo>
                    <a:pt x="38" y="92"/>
                    <a:pt x="44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Freeform 8"/>
            <p:cNvSpPr>
              <a:spLocks/>
            </p:cNvSpPr>
            <p:nvPr/>
          </p:nvSpPr>
          <p:spPr bwMode="auto">
            <a:xfrm>
              <a:off x="1995488" y="4286250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2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5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1" y="15"/>
                    <a:pt x="31" y="20"/>
                  </a:cubicBezTo>
                  <a:cubicBezTo>
                    <a:pt x="33" y="31"/>
                    <a:pt x="32" y="43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5"/>
                    <a:pt x="24" y="63"/>
                    <a:pt x="22" y="70"/>
                  </a:cubicBezTo>
                  <a:cubicBezTo>
                    <a:pt x="21" y="72"/>
                    <a:pt x="24" y="73"/>
                    <a:pt x="25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1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3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9"/>
            <p:cNvSpPr>
              <a:spLocks noEditPoints="1"/>
            </p:cNvSpPr>
            <p:nvPr/>
          </p:nvSpPr>
          <p:spPr bwMode="auto">
            <a:xfrm>
              <a:off x="438150" y="3186113"/>
              <a:ext cx="695325" cy="706438"/>
            </a:xfrm>
            <a:custGeom>
              <a:avLst/>
              <a:gdLst>
                <a:gd name="T0" fmla="*/ 125 w 185"/>
                <a:gd name="T1" fmla="*/ 162 h 188"/>
                <a:gd name="T2" fmla="*/ 154 w 185"/>
                <a:gd name="T3" fmla="*/ 188 h 188"/>
                <a:gd name="T4" fmla="*/ 184 w 185"/>
                <a:gd name="T5" fmla="*/ 158 h 188"/>
                <a:gd name="T6" fmla="*/ 71 w 185"/>
                <a:gd name="T7" fmla="*/ 41 h 188"/>
                <a:gd name="T8" fmla="*/ 29 w 185"/>
                <a:gd name="T9" fmla="*/ 1 h 188"/>
                <a:gd name="T10" fmla="*/ 1 w 185"/>
                <a:gd name="T11" fmla="*/ 34 h 188"/>
                <a:gd name="T12" fmla="*/ 24 w 185"/>
                <a:gd name="T13" fmla="*/ 26 h 188"/>
                <a:gd name="T14" fmla="*/ 4 w 185"/>
                <a:gd name="T15" fmla="*/ 32 h 188"/>
                <a:gd name="T16" fmla="*/ 105 w 185"/>
                <a:gd name="T17" fmla="*/ 82 h 188"/>
                <a:gd name="T18" fmla="*/ 181 w 185"/>
                <a:gd name="T19" fmla="*/ 159 h 188"/>
                <a:gd name="T20" fmla="*/ 150 w 185"/>
                <a:gd name="T21" fmla="*/ 182 h 188"/>
                <a:gd name="T22" fmla="*/ 148 w 185"/>
                <a:gd name="T23" fmla="*/ 180 h 188"/>
                <a:gd name="T24" fmla="*/ 144 w 185"/>
                <a:gd name="T25" fmla="*/ 176 h 188"/>
                <a:gd name="T26" fmla="*/ 155 w 185"/>
                <a:gd name="T27" fmla="*/ 161 h 188"/>
                <a:gd name="T28" fmla="*/ 138 w 185"/>
                <a:gd name="T29" fmla="*/ 170 h 188"/>
                <a:gd name="T30" fmla="*/ 136 w 185"/>
                <a:gd name="T31" fmla="*/ 168 h 188"/>
                <a:gd name="T32" fmla="*/ 145 w 185"/>
                <a:gd name="T33" fmla="*/ 150 h 188"/>
                <a:gd name="T34" fmla="*/ 121 w 185"/>
                <a:gd name="T35" fmla="*/ 153 h 188"/>
                <a:gd name="T36" fmla="*/ 134 w 185"/>
                <a:gd name="T37" fmla="*/ 138 h 188"/>
                <a:gd name="T38" fmla="*/ 115 w 185"/>
                <a:gd name="T39" fmla="*/ 147 h 188"/>
                <a:gd name="T40" fmla="*/ 123 w 185"/>
                <a:gd name="T41" fmla="*/ 135 h 188"/>
                <a:gd name="T42" fmla="*/ 110 w 185"/>
                <a:gd name="T43" fmla="*/ 142 h 188"/>
                <a:gd name="T44" fmla="*/ 122 w 185"/>
                <a:gd name="T45" fmla="*/ 125 h 188"/>
                <a:gd name="T46" fmla="*/ 102 w 185"/>
                <a:gd name="T47" fmla="*/ 134 h 188"/>
                <a:gd name="T48" fmla="*/ 100 w 185"/>
                <a:gd name="T49" fmla="*/ 132 h 188"/>
                <a:gd name="T50" fmla="*/ 105 w 185"/>
                <a:gd name="T51" fmla="*/ 122 h 188"/>
                <a:gd name="T52" fmla="*/ 103 w 185"/>
                <a:gd name="T53" fmla="*/ 120 h 188"/>
                <a:gd name="T54" fmla="*/ 92 w 185"/>
                <a:gd name="T55" fmla="*/ 123 h 188"/>
                <a:gd name="T56" fmla="*/ 90 w 185"/>
                <a:gd name="T57" fmla="*/ 121 h 188"/>
                <a:gd name="T58" fmla="*/ 100 w 185"/>
                <a:gd name="T59" fmla="*/ 104 h 188"/>
                <a:gd name="T60" fmla="*/ 84 w 185"/>
                <a:gd name="T61" fmla="*/ 115 h 188"/>
                <a:gd name="T62" fmla="*/ 91 w 185"/>
                <a:gd name="T63" fmla="*/ 98 h 188"/>
                <a:gd name="T64" fmla="*/ 76 w 185"/>
                <a:gd name="T65" fmla="*/ 106 h 188"/>
                <a:gd name="T66" fmla="*/ 88 w 185"/>
                <a:gd name="T67" fmla="*/ 88 h 188"/>
                <a:gd name="T68" fmla="*/ 70 w 185"/>
                <a:gd name="T69" fmla="*/ 100 h 188"/>
                <a:gd name="T70" fmla="*/ 78 w 185"/>
                <a:gd name="T71" fmla="*/ 84 h 188"/>
                <a:gd name="T72" fmla="*/ 64 w 185"/>
                <a:gd name="T73" fmla="*/ 94 h 188"/>
                <a:gd name="T74" fmla="*/ 74 w 185"/>
                <a:gd name="T75" fmla="*/ 77 h 188"/>
                <a:gd name="T76" fmla="*/ 57 w 185"/>
                <a:gd name="T77" fmla="*/ 87 h 188"/>
                <a:gd name="T78" fmla="*/ 67 w 185"/>
                <a:gd name="T79" fmla="*/ 72 h 188"/>
                <a:gd name="T80" fmla="*/ 52 w 185"/>
                <a:gd name="T81" fmla="*/ 82 h 188"/>
                <a:gd name="T82" fmla="*/ 60 w 185"/>
                <a:gd name="T83" fmla="*/ 64 h 188"/>
                <a:gd name="T84" fmla="*/ 45 w 185"/>
                <a:gd name="T85" fmla="*/ 74 h 188"/>
                <a:gd name="T86" fmla="*/ 56 w 185"/>
                <a:gd name="T87" fmla="*/ 55 h 188"/>
                <a:gd name="T88" fmla="*/ 33 w 185"/>
                <a:gd name="T89" fmla="*/ 62 h 188"/>
                <a:gd name="T90" fmla="*/ 31 w 185"/>
                <a:gd name="T91" fmla="*/ 60 h 188"/>
                <a:gd name="T92" fmla="*/ 38 w 185"/>
                <a:gd name="T93" fmla="*/ 42 h 188"/>
                <a:gd name="T94" fmla="*/ 19 w 185"/>
                <a:gd name="T95" fmla="*/ 47 h 188"/>
                <a:gd name="T96" fmla="*/ 17 w 185"/>
                <a:gd name="T97" fmla="*/ 4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88">
                  <a:moveTo>
                    <a:pt x="33" y="66"/>
                  </a:moveTo>
                  <a:cubicBezTo>
                    <a:pt x="44" y="78"/>
                    <a:pt x="55" y="89"/>
                    <a:pt x="67" y="101"/>
                  </a:cubicBezTo>
                  <a:cubicBezTo>
                    <a:pt x="86" y="121"/>
                    <a:pt x="105" y="142"/>
                    <a:pt x="125" y="162"/>
                  </a:cubicBezTo>
                  <a:cubicBezTo>
                    <a:pt x="131" y="167"/>
                    <a:pt x="137" y="173"/>
                    <a:pt x="143" y="179"/>
                  </a:cubicBezTo>
                  <a:cubicBezTo>
                    <a:pt x="145" y="182"/>
                    <a:pt x="148" y="185"/>
                    <a:pt x="151" y="187"/>
                  </a:cubicBezTo>
                  <a:cubicBezTo>
                    <a:pt x="152" y="188"/>
                    <a:pt x="153" y="188"/>
                    <a:pt x="154" y="188"/>
                  </a:cubicBezTo>
                  <a:cubicBezTo>
                    <a:pt x="163" y="179"/>
                    <a:pt x="174" y="170"/>
                    <a:pt x="183" y="161"/>
                  </a:cubicBezTo>
                  <a:cubicBezTo>
                    <a:pt x="184" y="161"/>
                    <a:pt x="184" y="161"/>
                    <a:pt x="184" y="160"/>
                  </a:cubicBezTo>
                  <a:cubicBezTo>
                    <a:pt x="184" y="160"/>
                    <a:pt x="185" y="159"/>
                    <a:pt x="184" y="158"/>
                  </a:cubicBezTo>
                  <a:cubicBezTo>
                    <a:pt x="171" y="145"/>
                    <a:pt x="159" y="132"/>
                    <a:pt x="146" y="119"/>
                  </a:cubicBezTo>
                  <a:cubicBezTo>
                    <a:pt x="134" y="106"/>
                    <a:pt x="120" y="95"/>
                    <a:pt x="108" y="81"/>
                  </a:cubicBezTo>
                  <a:cubicBezTo>
                    <a:pt x="96" y="68"/>
                    <a:pt x="84" y="54"/>
                    <a:pt x="71" y="41"/>
                  </a:cubicBezTo>
                  <a:cubicBezTo>
                    <a:pt x="58" y="27"/>
                    <a:pt x="45" y="14"/>
                    <a:pt x="32" y="1"/>
                  </a:cubicBezTo>
                  <a:cubicBezTo>
                    <a:pt x="31" y="1"/>
                    <a:pt x="31" y="1"/>
                    <a:pt x="31" y="0"/>
                  </a:cubicBezTo>
                  <a:cubicBezTo>
                    <a:pt x="30" y="0"/>
                    <a:pt x="30" y="0"/>
                    <a:pt x="29" y="1"/>
                  </a:cubicBezTo>
                  <a:cubicBezTo>
                    <a:pt x="20" y="11"/>
                    <a:pt x="11" y="21"/>
                    <a:pt x="1" y="30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1" y="33"/>
                    <a:pt x="1" y="33"/>
                    <a:pt x="1" y="34"/>
                  </a:cubicBezTo>
                  <a:cubicBezTo>
                    <a:pt x="13" y="43"/>
                    <a:pt x="23" y="55"/>
                    <a:pt x="33" y="66"/>
                  </a:cubicBezTo>
                  <a:close/>
                  <a:moveTo>
                    <a:pt x="12" y="39"/>
                  </a:moveTo>
                  <a:cubicBezTo>
                    <a:pt x="16" y="35"/>
                    <a:pt x="21" y="31"/>
                    <a:pt x="24" y="26"/>
                  </a:cubicBezTo>
                  <a:cubicBezTo>
                    <a:pt x="25" y="24"/>
                    <a:pt x="22" y="23"/>
                    <a:pt x="21" y="24"/>
                  </a:cubicBezTo>
                  <a:cubicBezTo>
                    <a:pt x="18" y="29"/>
                    <a:pt x="14" y="33"/>
                    <a:pt x="10" y="37"/>
                  </a:cubicBezTo>
                  <a:cubicBezTo>
                    <a:pt x="8" y="35"/>
                    <a:pt x="6" y="34"/>
                    <a:pt x="4" y="32"/>
                  </a:cubicBezTo>
                  <a:cubicBezTo>
                    <a:pt x="13" y="23"/>
                    <a:pt x="22" y="13"/>
                    <a:pt x="31" y="4"/>
                  </a:cubicBezTo>
                  <a:cubicBezTo>
                    <a:pt x="43" y="17"/>
                    <a:pt x="55" y="29"/>
                    <a:pt x="68" y="42"/>
                  </a:cubicBezTo>
                  <a:cubicBezTo>
                    <a:pt x="81" y="55"/>
                    <a:pt x="93" y="68"/>
                    <a:pt x="105" y="82"/>
                  </a:cubicBezTo>
                  <a:cubicBezTo>
                    <a:pt x="117" y="95"/>
                    <a:pt x="130" y="107"/>
                    <a:pt x="143" y="120"/>
                  </a:cubicBezTo>
                  <a:cubicBezTo>
                    <a:pt x="156" y="133"/>
                    <a:pt x="168" y="146"/>
                    <a:pt x="181" y="159"/>
                  </a:cubicBezTo>
                  <a:cubicBezTo>
                    <a:pt x="181" y="159"/>
                    <a:pt x="181" y="159"/>
                    <a:pt x="181" y="159"/>
                  </a:cubicBezTo>
                  <a:cubicBezTo>
                    <a:pt x="172" y="168"/>
                    <a:pt x="162" y="176"/>
                    <a:pt x="153" y="184"/>
                  </a:cubicBezTo>
                  <a:cubicBezTo>
                    <a:pt x="152" y="184"/>
                    <a:pt x="151" y="183"/>
                    <a:pt x="150" y="182"/>
                  </a:cubicBezTo>
                  <a:cubicBezTo>
                    <a:pt x="150" y="182"/>
                    <a:pt x="150" y="182"/>
                    <a:pt x="150" y="182"/>
                  </a:cubicBezTo>
                  <a:cubicBezTo>
                    <a:pt x="153" y="178"/>
                    <a:pt x="158" y="176"/>
                    <a:pt x="161" y="172"/>
                  </a:cubicBezTo>
                  <a:cubicBezTo>
                    <a:pt x="162" y="170"/>
                    <a:pt x="159" y="169"/>
                    <a:pt x="158" y="170"/>
                  </a:cubicBezTo>
                  <a:cubicBezTo>
                    <a:pt x="155" y="174"/>
                    <a:pt x="151" y="176"/>
                    <a:pt x="148" y="180"/>
                  </a:cubicBezTo>
                  <a:cubicBezTo>
                    <a:pt x="148" y="180"/>
                    <a:pt x="148" y="180"/>
                    <a:pt x="148" y="180"/>
                  </a:cubicBezTo>
                  <a:cubicBezTo>
                    <a:pt x="147" y="180"/>
                    <a:pt x="147" y="179"/>
                    <a:pt x="146" y="179"/>
                  </a:cubicBezTo>
                  <a:cubicBezTo>
                    <a:pt x="146" y="178"/>
                    <a:pt x="145" y="177"/>
                    <a:pt x="144" y="176"/>
                  </a:cubicBezTo>
                  <a:cubicBezTo>
                    <a:pt x="144" y="176"/>
                    <a:pt x="145" y="176"/>
                    <a:pt x="145" y="176"/>
                  </a:cubicBezTo>
                  <a:cubicBezTo>
                    <a:pt x="149" y="172"/>
                    <a:pt x="154" y="168"/>
                    <a:pt x="158" y="162"/>
                  </a:cubicBezTo>
                  <a:cubicBezTo>
                    <a:pt x="159" y="161"/>
                    <a:pt x="156" y="159"/>
                    <a:pt x="155" y="161"/>
                  </a:cubicBezTo>
                  <a:cubicBezTo>
                    <a:pt x="152" y="166"/>
                    <a:pt x="147" y="170"/>
                    <a:pt x="143" y="174"/>
                  </a:cubicBezTo>
                  <a:cubicBezTo>
                    <a:pt x="143" y="174"/>
                    <a:pt x="142" y="175"/>
                    <a:pt x="142" y="175"/>
                  </a:cubicBezTo>
                  <a:cubicBezTo>
                    <a:pt x="141" y="173"/>
                    <a:pt x="139" y="172"/>
                    <a:pt x="138" y="170"/>
                  </a:cubicBezTo>
                  <a:cubicBezTo>
                    <a:pt x="142" y="167"/>
                    <a:pt x="147" y="164"/>
                    <a:pt x="150" y="160"/>
                  </a:cubicBezTo>
                  <a:cubicBezTo>
                    <a:pt x="151" y="158"/>
                    <a:pt x="148" y="157"/>
                    <a:pt x="147" y="158"/>
                  </a:cubicBezTo>
                  <a:cubicBezTo>
                    <a:pt x="145" y="163"/>
                    <a:pt x="140" y="165"/>
                    <a:pt x="136" y="168"/>
                  </a:cubicBezTo>
                  <a:cubicBezTo>
                    <a:pt x="135" y="167"/>
                    <a:pt x="133" y="166"/>
                    <a:pt x="132" y="165"/>
                  </a:cubicBezTo>
                  <a:cubicBezTo>
                    <a:pt x="132" y="164"/>
                    <a:pt x="131" y="164"/>
                    <a:pt x="131" y="164"/>
                  </a:cubicBezTo>
                  <a:cubicBezTo>
                    <a:pt x="137" y="160"/>
                    <a:pt x="141" y="155"/>
                    <a:pt x="145" y="150"/>
                  </a:cubicBezTo>
                  <a:cubicBezTo>
                    <a:pt x="147" y="149"/>
                    <a:pt x="145" y="147"/>
                    <a:pt x="143" y="148"/>
                  </a:cubicBezTo>
                  <a:cubicBezTo>
                    <a:pt x="139" y="153"/>
                    <a:pt x="135" y="158"/>
                    <a:pt x="129" y="161"/>
                  </a:cubicBezTo>
                  <a:cubicBezTo>
                    <a:pt x="126" y="159"/>
                    <a:pt x="124" y="156"/>
                    <a:pt x="121" y="153"/>
                  </a:cubicBezTo>
                  <a:cubicBezTo>
                    <a:pt x="121" y="153"/>
                    <a:pt x="122" y="153"/>
                    <a:pt x="122" y="153"/>
                  </a:cubicBezTo>
                  <a:cubicBezTo>
                    <a:pt x="127" y="149"/>
                    <a:pt x="131" y="144"/>
                    <a:pt x="136" y="140"/>
                  </a:cubicBezTo>
                  <a:cubicBezTo>
                    <a:pt x="137" y="139"/>
                    <a:pt x="135" y="137"/>
                    <a:pt x="134" y="138"/>
                  </a:cubicBezTo>
                  <a:cubicBezTo>
                    <a:pt x="129" y="142"/>
                    <a:pt x="125" y="147"/>
                    <a:pt x="120" y="151"/>
                  </a:cubicBezTo>
                  <a:cubicBezTo>
                    <a:pt x="120" y="151"/>
                    <a:pt x="120" y="152"/>
                    <a:pt x="120" y="152"/>
                  </a:cubicBezTo>
                  <a:cubicBezTo>
                    <a:pt x="118" y="150"/>
                    <a:pt x="116" y="149"/>
                    <a:pt x="115" y="147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8" y="143"/>
                    <a:pt x="123" y="140"/>
                    <a:pt x="126" y="136"/>
                  </a:cubicBezTo>
                  <a:cubicBezTo>
                    <a:pt x="127" y="135"/>
                    <a:pt x="124" y="133"/>
                    <a:pt x="123" y="135"/>
                  </a:cubicBezTo>
                  <a:cubicBezTo>
                    <a:pt x="120" y="138"/>
                    <a:pt x="116" y="141"/>
                    <a:pt x="113" y="145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4"/>
                    <a:pt x="111" y="143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5" y="137"/>
                    <a:pt x="120" y="132"/>
                    <a:pt x="124" y="126"/>
                  </a:cubicBezTo>
                  <a:cubicBezTo>
                    <a:pt x="126" y="125"/>
                    <a:pt x="123" y="123"/>
                    <a:pt x="122" y="125"/>
                  </a:cubicBezTo>
                  <a:cubicBezTo>
                    <a:pt x="118" y="130"/>
                    <a:pt x="113" y="135"/>
                    <a:pt x="108" y="139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6" y="138"/>
                    <a:pt x="104" y="136"/>
                    <a:pt x="102" y="134"/>
                  </a:cubicBezTo>
                  <a:cubicBezTo>
                    <a:pt x="107" y="130"/>
                    <a:pt x="112" y="127"/>
                    <a:pt x="115" y="122"/>
                  </a:cubicBezTo>
                  <a:cubicBezTo>
                    <a:pt x="116" y="120"/>
                    <a:pt x="114" y="119"/>
                    <a:pt x="113" y="120"/>
                  </a:cubicBezTo>
                  <a:cubicBezTo>
                    <a:pt x="110" y="125"/>
                    <a:pt x="104" y="128"/>
                    <a:pt x="100" y="132"/>
                  </a:cubicBezTo>
                  <a:cubicBezTo>
                    <a:pt x="99" y="131"/>
                    <a:pt x="99" y="130"/>
                    <a:pt x="98" y="130"/>
                  </a:cubicBezTo>
                  <a:cubicBezTo>
                    <a:pt x="98" y="130"/>
                    <a:pt x="99" y="129"/>
                    <a:pt x="99" y="129"/>
                  </a:cubicBezTo>
                  <a:cubicBezTo>
                    <a:pt x="100" y="126"/>
                    <a:pt x="103" y="124"/>
                    <a:pt x="105" y="122"/>
                  </a:cubicBezTo>
                  <a:cubicBezTo>
                    <a:pt x="108" y="120"/>
                    <a:pt x="110" y="117"/>
                    <a:pt x="113" y="114"/>
                  </a:cubicBezTo>
                  <a:cubicBezTo>
                    <a:pt x="114" y="113"/>
                    <a:pt x="112" y="111"/>
                    <a:pt x="111" y="112"/>
                  </a:cubicBezTo>
                  <a:cubicBezTo>
                    <a:pt x="108" y="115"/>
                    <a:pt x="106" y="117"/>
                    <a:pt x="103" y="120"/>
                  </a:cubicBezTo>
                  <a:cubicBezTo>
                    <a:pt x="101" y="123"/>
                    <a:pt x="98" y="125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5" y="126"/>
                    <a:pt x="93" y="125"/>
                    <a:pt x="92" y="123"/>
                  </a:cubicBezTo>
                  <a:cubicBezTo>
                    <a:pt x="96" y="119"/>
                    <a:pt x="100" y="116"/>
                    <a:pt x="104" y="112"/>
                  </a:cubicBezTo>
                  <a:cubicBezTo>
                    <a:pt x="105" y="111"/>
                    <a:pt x="103" y="109"/>
                    <a:pt x="102" y="110"/>
                  </a:cubicBezTo>
                  <a:cubicBezTo>
                    <a:pt x="98" y="114"/>
                    <a:pt x="94" y="117"/>
                    <a:pt x="90" y="121"/>
                  </a:cubicBezTo>
                  <a:cubicBezTo>
                    <a:pt x="88" y="120"/>
                    <a:pt x="87" y="118"/>
                    <a:pt x="86" y="117"/>
                  </a:cubicBezTo>
                  <a:cubicBezTo>
                    <a:pt x="88" y="115"/>
                    <a:pt x="91" y="113"/>
                    <a:pt x="93" y="112"/>
                  </a:cubicBezTo>
                  <a:cubicBezTo>
                    <a:pt x="96" y="109"/>
                    <a:pt x="98" y="106"/>
                    <a:pt x="100" y="104"/>
                  </a:cubicBezTo>
                  <a:cubicBezTo>
                    <a:pt x="102" y="103"/>
                    <a:pt x="100" y="101"/>
                    <a:pt x="98" y="102"/>
                  </a:cubicBezTo>
                  <a:cubicBezTo>
                    <a:pt x="96" y="104"/>
                    <a:pt x="94" y="106"/>
                    <a:pt x="92" y="109"/>
                  </a:cubicBezTo>
                  <a:cubicBezTo>
                    <a:pt x="90" y="111"/>
                    <a:pt x="86" y="112"/>
                    <a:pt x="84" y="115"/>
                  </a:cubicBezTo>
                  <a:cubicBezTo>
                    <a:pt x="82" y="113"/>
                    <a:pt x="79" y="110"/>
                    <a:pt x="77" y="108"/>
                  </a:cubicBezTo>
                  <a:cubicBezTo>
                    <a:pt x="77" y="108"/>
                    <a:pt x="78" y="108"/>
                    <a:pt x="78" y="107"/>
                  </a:cubicBezTo>
                  <a:cubicBezTo>
                    <a:pt x="82" y="104"/>
                    <a:pt x="86" y="101"/>
                    <a:pt x="91" y="98"/>
                  </a:cubicBezTo>
                  <a:cubicBezTo>
                    <a:pt x="93" y="96"/>
                    <a:pt x="91" y="94"/>
                    <a:pt x="90" y="95"/>
                  </a:cubicBezTo>
                  <a:cubicBezTo>
                    <a:pt x="85" y="98"/>
                    <a:pt x="80" y="101"/>
                    <a:pt x="76" y="105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4" y="105"/>
                    <a:pt x="73" y="103"/>
                    <a:pt x="71" y="102"/>
                  </a:cubicBezTo>
                  <a:cubicBezTo>
                    <a:pt x="72" y="102"/>
                    <a:pt x="72" y="102"/>
                    <a:pt x="72" y="102"/>
                  </a:cubicBezTo>
                  <a:cubicBezTo>
                    <a:pt x="77" y="97"/>
                    <a:pt x="82" y="92"/>
                    <a:pt x="88" y="88"/>
                  </a:cubicBezTo>
                  <a:cubicBezTo>
                    <a:pt x="89" y="87"/>
                    <a:pt x="87" y="85"/>
                    <a:pt x="86" y="86"/>
                  </a:cubicBezTo>
                  <a:cubicBezTo>
                    <a:pt x="80" y="90"/>
                    <a:pt x="75" y="95"/>
                    <a:pt x="70" y="100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68" y="99"/>
                    <a:pt x="67" y="98"/>
                    <a:pt x="66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71" y="92"/>
                    <a:pt x="75" y="89"/>
                    <a:pt x="78" y="84"/>
                  </a:cubicBezTo>
                  <a:cubicBezTo>
                    <a:pt x="79" y="82"/>
                    <a:pt x="77" y="81"/>
                    <a:pt x="76" y="83"/>
                  </a:cubicBezTo>
                  <a:cubicBezTo>
                    <a:pt x="73" y="87"/>
                    <a:pt x="68" y="91"/>
                    <a:pt x="64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2" y="93"/>
                    <a:pt x="61" y="91"/>
                    <a:pt x="59" y="89"/>
                  </a:cubicBezTo>
                  <a:cubicBezTo>
                    <a:pt x="59" y="89"/>
                    <a:pt x="59" y="89"/>
                    <a:pt x="59" y="88"/>
                  </a:cubicBezTo>
                  <a:cubicBezTo>
                    <a:pt x="64" y="84"/>
                    <a:pt x="68" y="80"/>
                    <a:pt x="74" y="77"/>
                  </a:cubicBezTo>
                  <a:cubicBezTo>
                    <a:pt x="75" y="76"/>
                    <a:pt x="74" y="73"/>
                    <a:pt x="72" y="74"/>
                  </a:cubicBezTo>
                  <a:cubicBezTo>
                    <a:pt x="67" y="78"/>
                    <a:pt x="62" y="82"/>
                    <a:pt x="57" y="86"/>
                  </a:cubicBezTo>
                  <a:cubicBezTo>
                    <a:pt x="57" y="86"/>
                    <a:pt x="57" y="87"/>
                    <a:pt x="57" y="87"/>
                  </a:cubicBezTo>
                  <a:cubicBezTo>
                    <a:pt x="56" y="86"/>
                    <a:pt x="55" y="85"/>
                    <a:pt x="54" y="84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8" y="79"/>
                    <a:pt x="63" y="76"/>
                    <a:pt x="67" y="72"/>
                  </a:cubicBezTo>
                  <a:cubicBezTo>
                    <a:pt x="68" y="71"/>
                    <a:pt x="66" y="68"/>
                    <a:pt x="65" y="70"/>
                  </a:cubicBezTo>
                  <a:cubicBezTo>
                    <a:pt x="61" y="74"/>
                    <a:pt x="56" y="77"/>
                    <a:pt x="52" y="81"/>
                  </a:cubicBezTo>
                  <a:cubicBezTo>
                    <a:pt x="52" y="81"/>
                    <a:pt x="52" y="81"/>
                    <a:pt x="52" y="82"/>
                  </a:cubicBezTo>
                  <a:cubicBezTo>
                    <a:pt x="50" y="80"/>
                    <a:pt x="48" y="78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52" y="72"/>
                    <a:pt x="56" y="68"/>
                    <a:pt x="60" y="64"/>
                  </a:cubicBezTo>
                  <a:cubicBezTo>
                    <a:pt x="61" y="63"/>
                    <a:pt x="59" y="61"/>
                    <a:pt x="58" y="62"/>
                  </a:cubicBezTo>
                  <a:cubicBezTo>
                    <a:pt x="54" y="66"/>
                    <a:pt x="50" y="70"/>
                    <a:pt x="46" y="73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4" y="73"/>
                    <a:pt x="43" y="72"/>
                    <a:pt x="42" y="71"/>
                  </a:cubicBezTo>
                  <a:cubicBezTo>
                    <a:pt x="41" y="70"/>
                    <a:pt x="41" y="70"/>
                    <a:pt x="40" y="69"/>
                  </a:cubicBezTo>
                  <a:cubicBezTo>
                    <a:pt x="45" y="64"/>
                    <a:pt x="51" y="60"/>
                    <a:pt x="56" y="55"/>
                  </a:cubicBezTo>
                  <a:cubicBezTo>
                    <a:pt x="57" y="54"/>
                    <a:pt x="55" y="52"/>
                    <a:pt x="54" y="53"/>
                  </a:cubicBezTo>
                  <a:cubicBezTo>
                    <a:pt x="49" y="58"/>
                    <a:pt x="43" y="62"/>
                    <a:pt x="38" y="67"/>
                  </a:cubicBezTo>
                  <a:cubicBezTo>
                    <a:pt x="37" y="65"/>
                    <a:pt x="35" y="64"/>
                    <a:pt x="33" y="62"/>
                  </a:cubicBezTo>
                  <a:cubicBezTo>
                    <a:pt x="38" y="58"/>
                    <a:pt x="43" y="55"/>
                    <a:pt x="46" y="50"/>
                  </a:cubicBezTo>
                  <a:cubicBezTo>
                    <a:pt x="47" y="48"/>
                    <a:pt x="44" y="46"/>
                    <a:pt x="43" y="48"/>
                  </a:cubicBezTo>
                  <a:cubicBezTo>
                    <a:pt x="41" y="53"/>
                    <a:pt x="35" y="56"/>
                    <a:pt x="31" y="60"/>
                  </a:cubicBezTo>
                  <a:cubicBezTo>
                    <a:pt x="29" y="58"/>
                    <a:pt x="27" y="56"/>
                    <a:pt x="25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9" y="49"/>
                    <a:pt x="34" y="45"/>
                    <a:pt x="38" y="42"/>
                  </a:cubicBezTo>
                  <a:cubicBezTo>
                    <a:pt x="40" y="41"/>
                    <a:pt x="38" y="38"/>
                    <a:pt x="37" y="39"/>
                  </a:cubicBezTo>
                  <a:cubicBezTo>
                    <a:pt x="32" y="43"/>
                    <a:pt x="27" y="47"/>
                    <a:pt x="23" y="52"/>
                  </a:cubicBezTo>
                  <a:cubicBezTo>
                    <a:pt x="22" y="50"/>
                    <a:pt x="20" y="48"/>
                    <a:pt x="19" y="47"/>
                  </a:cubicBezTo>
                  <a:cubicBezTo>
                    <a:pt x="23" y="43"/>
                    <a:pt x="26" y="39"/>
                    <a:pt x="30" y="35"/>
                  </a:cubicBezTo>
                  <a:cubicBezTo>
                    <a:pt x="32" y="34"/>
                    <a:pt x="30" y="32"/>
                    <a:pt x="28" y="33"/>
                  </a:cubicBezTo>
                  <a:cubicBezTo>
                    <a:pt x="24" y="37"/>
                    <a:pt x="21" y="41"/>
                    <a:pt x="17" y="45"/>
                  </a:cubicBezTo>
                  <a:cubicBezTo>
                    <a:pt x="15" y="43"/>
                    <a:pt x="13" y="41"/>
                    <a:pt x="12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10"/>
            <p:cNvSpPr>
              <a:spLocks/>
            </p:cNvSpPr>
            <p:nvPr/>
          </p:nvSpPr>
          <p:spPr bwMode="auto">
            <a:xfrm>
              <a:off x="900113" y="3727450"/>
              <a:ext cx="60325" cy="55563"/>
            </a:xfrm>
            <a:custGeom>
              <a:avLst/>
              <a:gdLst>
                <a:gd name="T0" fmla="*/ 4 w 16"/>
                <a:gd name="T1" fmla="*/ 13 h 15"/>
                <a:gd name="T2" fmla="*/ 15 w 16"/>
                <a:gd name="T3" fmla="*/ 3 h 15"/>
                <a:gd name="T4" fmla="*/ 13 w 16"/>
                <a:gd name="T5" fmla="*/ 1 h 15"/>
                <a:gd name="T6" fmla="*/ 2 w 16"/>
                <a:gd name="T7" fmla="*/ 11 h 15"/>
                <a:gd name="T8" fmla="*/ 4 w 16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4" y="13"/>
                  </a:moveTo>
                  <a:cubicBezTo>
                    <a:pt x="7" y="10"/>
                    <a:pt x="11" y="7"/>
                    <a:pt x="15" y="3"/>
                  </a:cubicBezTo>
                  <a:cubicBezTo>
                    <a:pt x="16" y="2"/>
                    <a:pt x="14" y="0"/>
                    <a:pt x="13" y="1"/>
                  </a:cubicBezTo>
                  <a:cubicBezTo>
                    <a:pt x="9" y="5"/>
                    <a:pt x="5" y="8"/>
                    <a:pt x="2" y="11"/>
                  </a:cubicBezTo>
                  <a:cubicBezTo>
                    <a:pt x="0" y="12"/>
                    <a:pt x="2" y="15"/>
                    <a:pt x="4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11"/>
            <p:cNvSpPr>
              <a:spLocks noEditPoints="1"/>
            </p:cNvSpPr>
            <p:nvPr/>
          </p:nvSpPr>
          <p:spPr bwMode="auto">
            <a:xfrm>
              <a:off x="412750" y="4129088"/>
              <a:ext cx="501650" cy="341313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1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7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30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4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1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8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6" y="1"/>
                    <a:pt x="45" y="1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9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30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6"/>
                    <a:pt x="130" y="7"/>
                  </a:cubicBezTo>
                  <a:cubicBezTo>
                    <a:pt x="131" y="14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5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4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5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12"/>
            <p:cNvSpPr>
              <a:spLocks noEditPoints="1"/>
            </p:cNvSpPr>
            <p:nvPr/>
          </p:nvSpPr>
          <p:spPr bwMode="auto">
            <a:xfrm>
              <a:off x="8636000" y="4959350"/>
              <a:ext cx="503238" cy="346075"/>
            </a:xfrm>
            <a:custGeom>
              <a:avLst/>
              <a:gdLst>
                <a:gd name="T0" fmla="*/ 68 w 134"/>
                <a:gd name="T1" fmla="*/ 91 h 92"/>
                <a:gd name="T2" fmla="*/ 132 w 134"/>
                <a:gd name="T3" fmla="*/ 91 h 92"/>
                <a:gd name="T4" fmla="*/ 132 w 134"/>
                <a:gd name="T5" fmla="*/ 91 h 92"/>
                <a:gd name="T6" fmla="*/ 132 w 134"/>
                <a:gd name="T7" fmla="*/ 51 h 92"/>
                <a:gd name="T8" fmla="*/ 133 w 134"/>
                <a:gd name="T9" fmla="*/ 3 h 92"/>
                <a:gd name="T10" fmla="*/ 100 w 134"/>
                <a:gd name="T11" fmla="*/ 3 h 92"/>
                <a:gd name="T12" fmla="*/ 34 w 134"/>
                <a:gd name="T13" fmla="*/ 1 h 92"/>
                <a:gd name="T14" fmla="*/ 2 w 134"/>
                <a:gd name="T15" fmla="*/ 2 h 92"/>
                <a:gd name="T16" fmla="*/ 1 w 134"/>
                <a:gd name="T17" fmla="*/ 14 h 92"/>
                <a:gd name="T18" fmla="*/ 5 w 134"/>
                <a:gd name="T19" fmla="*/ 86 h 92"/>
                <a:gd name="T20" fmla="*/ 8 w 134"/>
                <a:gd name="T21" fmla="*/ 88 h 92"/>
                <a:gd name="T22" fmla="*/ 38 w 134"/>
                <a:gd name="T23" fmla="*/ 87 h 92"/>
                <a:gd name="T24" fmla="*/ 29 w 134"/>
                <a:gd name="T25" fmla="*/ 72 h 92"/>
                <a:gd name="T26" fmla="*/ 55 w 134"/>
                <a:gd name="T27" fmla="*/ 47 h 92"/>
                <a:gd name="T28" fmla="*/ 70 w 134"/>
                <a:gd name="T29" fmla="*/ 58 h 92"/>
                <a:gd name="T30" fmla="*/ 81 w 134"/>
                <a:gd name="T31" fmla="*/ 49 h 92"/>
                <a:gd name="T32" fmla="*/ 129 w 134"/>
                <a:gd name="T33" fmla="*/ 89 h 92"/>
                <a:gd name="T34" fmla="*/ 38 w 134"/>
                <a:gd name="T35" fmla="*/ 87 h 92"/>
                <a:gd name="T36" fmla="*/ 130 w 134"/>
                <a:gd name="T37" fmla="*/ 51 h 92"/>
                <a:gd name="T38" fmla="*/ 88 w 134"/>
                <a:gd name="T39" fmla="*/ 43 h 92"/>
                <a:gd name="T40" fmla="*/ 130 w 134"/>
                <a:gd name="T41" fmla="*/ 8 h 92"/>
                <a:gd name="T42" fmla="*/ 32 w 134"/>
                <a:gd name="T43" fmla="*/ 4 h 92"/>
                <a:gd name="T44" fmla="*/ 102 w 134"/>
                <a:gd name="T45" fmla="*/ 6 h 92"/>
                <a:gd name="T46" fmla="*/ 98 w 134"/>
                <a:gd name="T47" fmla="*/ 31 h 92"/>
                <a:gd name="T48" fmla="*/ 69 w 134"/>
                <a:gd name="T49" fmla="*/ 55 h 92"/>
                <a:gd name="T50" fmla="*/ 33 w 134"/>
                <a:gd name="T51" fmla="*/ 24 h 92"/>
                <a:gd name="T52" fmla="*/ 32 w 134"/>
                <a:gd name="T53" fmla="*/ 4 h 92"/>
                <a:gd name="T54" fmla="*/ 4 w 134"/>
                <a:gd name="T55" fmla="*/ 17 h 92"/>
                <a:gd name="T56" fmla="*/ 31 w 134"/>
                <a:gd name="T57" fmla="*/ 26 h 92"/>
                <a:gd name="T58" fmla="*/ 53 w 134"/>
                <a:gd name="T59" fmla="*/ 45 h 92"/>
                <a:gd name="T60" fmla="*/ 9 w 134"/>
                <a:gd name="T61" fmla="*/ 85 h 92"/>
                <a:gd name="T62" fmla="*/ 5 w 134"/>
                <a:gd name="T63" fmla="*/ 3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2">
                  <a:moveTo>
                    <a:pt x="36" y="90"/>
                  </a:moveTo>
                  <a:cubicBezTo>
                    <a:pt x="47" y="90"/>
                    <a:pt x="57" y="90"/>
                    <a:pt x="68" y="91"/>
                  </a:cubicBezTo>
                  <a:cubicBezTo>
                    <a:pt x="89" y="91"/>
                    <a:pt x="110" y="92"/>
                    <a:pt x="131" y="92"/>
                  </a:cubicBezTo>
                  <a:cubicBezTo>
                    <a:pt x="132" y="92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1"/>
                    <a:pt x="133" y="91"/>
                    <a:pt x="133" y="90"/>
                  </a:cubicBezTo>
                  <a:cubicBezTo>
                    <a:pt x="133" y="77"/>
                    <a:pt x="132" y="64"/>
                    <a:pt x="132" y="51"/>
                  </a:cubicBezTo>
                  <a:cubicBezTo>
                    <a:pt x="133" y="42"/>
                    <a:pt x="133" y="34"/>
                    <a:pt x="133" y="26"/>
                  </a:cubicBezTo>
                  <a:cubicBezTo>
                    <a:pt x="134" y="18"/>
                    <a:pt x="134" y="11"/>
                    <a:pt x="133" y="3"/>
                  </a:cubicBezTo>
                  <a:cubicBezTo>
                    <a:pt x="133" y="2"/>
                    <a:pt x="132" y="1"/>
                    <a:pt x="131" y="2"/>
                  </a:cubicBezTo>
                  <a:cubicBezTo>
                    <a:pt x="120" y="3"/>
                    <a:pt x="110" y="3"/>
                    <a:pt x="100" y="3"/>
                  </a:cubicBezTo>
                  <a:cubicBezTo>
                    <a:pt x="89" y="2"/>
                    <a:pt x="78" y="2"/>
                    <a:pt x="67" y="2"/>
                  </a:cubicBezTo>
                  <a:cubicBezTo>
                    <a:pt x="56" y="2"/>
                    <a:pt x="45" y="1"/>
                    <a:pt x="34" y="1"/>
                  </a:cubicBezTo>
                  <a:cubicBezTo>
                    <a:pt x="23" y="0"/>
                    <a:pt x="13" y="2"/>
                    <a:pt x="3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6"/>
                    <a:pt x="1" y="11"/>
                    <a:pt x="1" y="14"/>
                  </a:cubicBezTo>
                  <a:cubicBezTo>
                    <a:pt x="1" y="21"/>
                    <a:pt x="2" y="28"/>
                    <a:pt x="2" y="35"/>
                  </a:cubicBezTo>
                  <a:cubicBezTo>
                    <a:pt x="3" y="52"/>
                    <a:pt x="3" y="69"/>
                    <a:pt x="5" y="86"/>
                  </a:cubicBezTo>
                  <a:cubicBezTo>
                    <a:pt x="6" y="87"/>
                    <a:pt x="7" y="88"/>
                    <a:pt x="7" y="88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17" y="89"/>
                    <a:pt x="27" y="89"/>
                    <a:pt x="36" y="90"/>
                  </a:cubicBezTo>
                  <a:close/>
                  <a:moveTo>
                    <a:pt x="38" y="87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6"/>
                    <a:pt x="29" y="72"/>
                  </a:cubicBezTo>
                  <a:cubicBezTo>
                    <a:pt x="38" y="64"/>
                    <a:pt x="48" y="57"/>
                    <a:pt x="55" y="48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1"/>
                    <a:pt x="63" y="55"/>
                    <a:pt x="68" y="58"/>
                  </a:cubicBezTo>
                  <a:cubicBezTo>
                    <a:pt x="69" y="59"/>
                    <a:pt x="70" y="58"/>
                    <a:pt x="70" y="58"/>
                  </a:cubicBezTo>
                  <a:cubicBezTo>
                    <a:pt x="71" y="58"/>
                    <a:pt x="71" y="58"/>
                    <a:pt x="71" y="57"/>
                  </a:cubicBezTo>
                  <a:cubicBezTo>
                    <a:pt x="74" y="54"/>
                    <a:pt x="78" y="51"/>
                    <a:pt x="81" y="49"/>
                  </a:cubicBezTo>
                  <a:cubicBezTo>
                    <a:pt x="82" y="47"/>
                    <a:pt x="84" y="46"/>
                    <a:pt x="86" y="44"/>
                  </a:cubicBezTo>
                  <a:cubicBezTo>
                    <a:pt x="102" y="57"/>
                    <a:pt x="115" y="73"/>
                    <a:pt x="129" y="89"/>
                  </a:cubicBezTo>
                  <a:cubicBezTo>
                    <a:pt x="109" y="89"/>
                    <a:pt x="89" y="88"/>
                    <a:pt x="70" y="88"/>
                  </a:cubicBezTo>
                  <a:cubicBezTo>
                    <a:pt x="59" y="87"/>
                    <a:pt x="49" y="87"/>
                    <a:pt x="38" y="87"/>
                  </a:cubicBezTo>
                  <a:close/>
                  <a:moveTo>
                    <a:pt x="130" y="27"/>
                  </a:moveTo>
                  <a:cubicBezTo>
                    <a:pt x="130" y="35"/>
                    <a:pt x="130" y="43"/>
                    <a:pt x="130" y="51"/>
                  </a:cubicBezTo>
                  <a:cubicBezTo>
                    <a:pt x="129" y="62"/>
                    <a:pt x="130" y="74"/>
                    <a:pt x="130" y="85"/>
                  </a:cubicBezTo>
                  <a:cubicBezTo>
                    <a:pt x="117" y="71"/>
                    <a:pt x="103" y="55"/>
                    <a:pt x="88" y="43"/>
                  </a:cubicBezTo>
                  <a:cubicBezTo>
                    <a:pt x="91" y="40"/>
                    <a:pt x="95" y="36"/>
                    <a:pt x="99" y="33"/>
                  </a:cubicBezTo>
                  <a:cubicBezTo>
                    <a:pt x="109" y="25"/>
                    <a:pt x="120" y="16"/>
                    <a:pt x="130" y="8"/>
                  </a:cubicBezTo>
                  <a:cubicBezTo>
                    <a:pt x="131" y="14"/>
                    <a:pt x="130" y="21"/>
                    <a:pt x="130" y="27"/>
                  </a:cubicBezTo>
                  <a:close/>
                  <a:moveTo>
                    <a:pt x="32" y="4"/>
                  </a:moveTo>
                  <a:cubicBezTo>
                    <a:pt x="43" y="4"/>
                    <a:pt x="55" y="4"/>
                    <a:pt x="67" y="5"/>
                  </a:cubicBezTo>
                  <a:cubicBezTo>
                    <a:pt x="78" y="5"/>
                    <a:pt x="90" y="5"/>
                    <a:pt x="102" y="6"/>
                  </a:cubicBezTo>
                  <a:cubicBezTo>
                    <a:pt x="111" y="6"/>
                    <a:pt x="120" y="6"/>
                    <a:pt x="129" y="5"/>
                  </a:cubicBezTo>
                  <a:cubicBezTo>
                    <a:pt x="119" y="13"/>
                    <a:pt x="108" y="22"/>
                    <a:pt x="98" y="31"/>
                  </a:cubicBezTo>
                  <a:cubicBezTo>
                    <a:pt x="91" y="36"/>
                    <a:pt x="85" y="41"/>
                    <a:pt x="79" y="46"/>
                  </a:cubicBezTo>
                  <a:cubicBezTo>
                    <a:pt x="76" y="49"/>
                    <a:pt x="72" y="52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4"/>
                    <a:pt x="33" y="24"/>
                  </a:cubicBezTo>
                  <a:cubicBezTo>
                    <a:pt x="25" y="18"/>
                    <a:pt x="16" y="11"/>
                    <a:pt x="8" y="4"/>
                  </a:cubicBezTo>
                  <a:cubicBezTo>
                    <a:pt x="16" y="4"/>
                    <a:pt x="24" y="3"/>
                    <a:pt x="32" y="4"/>
                  </a:cubicBezTo>
                  <a:close/>
                  <a:moveTo>
                    <a:pt x="5" y="36"/>
                  </a:moveTo>
                  <a:cubicBezTo>
                    <a:pt x="5" y="29"/>
                    <a:pt x="4" y="23"/>
                    <a:pt x="4" y="17"/>
                  </a:cubicBezTo>
                  <a:cubicBezTo>
                    <a:pt x="4" y="13"/>
                    <a:pt x="3" y="8"/>
                    <a:pt x="4" y="5"/>
                  </a:cubicBezTo>
                  <a:cubicBezTo>
                    <a:pt x="13" y="12"/>
                    <a:pt x="22" y="19"/>
                    <a:pt x="31" y="26"/>
                  </a:cubicBezTo>
                  <a:cubicBezTo>
                    <a:pt x="39" y="32"/>
                    <a:pt x="46" y="39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2"/>
                    <a:pt x="28" y="69"/>
                  </a:cubicBezTo>
                  <a:cubicBezTo>
                    <a:pt x="22" y="74"/>
                    <a:pt x="15" y="79"/>
                    <a:pt x="9" y="85"/>
                  </a:cubicBezTo>
                  <a:cubicBezTo>
                    <a:pt x="9" y="85"/>
                    <a:pt x="8" y="85"/>
                    <a:pt x="8" y="85"/>
                  </a:cubicBezTo>
                  <a:cubicBezTo>
                    <a:pt x="6" y="68"/>
                    <a:pt x="6" y="52"/>
                    <a:pt x="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13"/>
            <p:cNvSpPr>
              <a:spLocks noEditPoints="1"/>
            </p:cNvSpPr>
            <p:nvPr/>
          </p:nvSpPr>
          <p:spPr bwMode="auto">
            <a:xfrm>
              <a:off x="1811338" y="5924550"/>
              <a:ext cx="500063" cy="342900"/>
            </a:xfrm>
            <a:custGeom>
              <a:avLst/>
              <a:gdLst>
                <a:gd name="T0" fmla="*/ 67 w 133"/>
                <a:gd name="T1" fmla="*/ 90 h 91"/>
                <a:gd name="T2" fmla="*/ 132 w 133"/>
                <a:gd name="T3" fmla="*/ 90 h 91"/>
                <a:gd name="T4" fmla="*/ 132 w 133"/>
                <a:gd name="T5" fmla="*/ 90 h 91"/>
                <a:gd name="T6" fmla="*/ 132 w 133"/>
                <a:gd name="T7" fmla="*/ 50 h 91"/>
                <a:gd name="T8" fmla="*/ 132 w 133"/>
                <a:gd name="T9" fmla="*/ 3 h 91"/>
                <a:gd name="T10" fmla="*/ 99 w 133"/>
                <a:gd name="T11" fmla="*/ 2 h 91"/>
                <a:gd name="T12" fmla="*/ 33 w 133"/>
                <a:gd name="T13" fmla="*/ 0 h 91"/>
                <a:gd name="T14" fmla="*/ 1 w 133"/>
                <a:gd name="T15" fmla="*/ 1 h 91"/>
                <a:gd name="T16" fmla="*/ 0 w 133"/>
                <a:gd name="T17" fmla="*/ 14 h 91"/>
                <a:gd name="T18" fmla="*/ 5 w 133"/>
                <a:gd name="T19" fmla="*/ 85 h 91"/>
                <a:gd name="T20" fmla="*/ 7 w 133"/>
                <a:gd name="T21" fmla="*/ 87 h 91"/>
                <a:gd name="T22" fmla="*/ 37 w 133"/>
                <a:gd name="T23" fmla="*/ 86 h 91"/>
                <a:gd name="T24" fmla="*/ 29 w 133"/>
                <a:gd name="T25" fmla="*/ 71 h 91"/>
                <a:gd name="T26" fmla="*/ 54 w 133"/>
                <a:gd name="T27" fmla="*/ 46 h 91"/>
                <a:gd name="T28" fmla="*/ 69 w 133"/>
                <a:gd name="T29" fmla="*/ 57 h 91"/>
                <a:gd name="T30" fmla="*/ 80 w 133"/>
                <a:gd name="T31" fmla="*/ 48 h 91"/>
                <a:gd name="T32" fmla="*/ 128 w 133"/>
                <a:gd name="T33" fmla="*/ 88 h 91"/>
                <a:gd name="T34" fmla="*/ 37 w 133"/>
                <a:gd name="T35" fmla="*/ 86 h 91"/>
                <a:gd name="T36" fmla="*/ 129 w 133"/>
                <a:gd name="T37" fmla="*/ 50 h 91"/>
                <a:gd name="T38" fmla="*/ 87 w 133"/>
                <a:gd name="T39" fmla="*/ 42 h 91"/>
                <a:gd name="T40" fmla="*/ 130 w 133"/>
                <a:gd name="T41" fmla="*/ 7 h 91"/>
                <a:gd name="T42" fmla="*/ 31 w 133"/>
                <a:gd name="T43" fmla="*/ 3 h 91"/>
                <a:gd name="T44" fmla="*/ 101 w 133"/>
                <a:gd name="T45" fmla="*/ 5 h 91"/>
                <a:gd name="T46" fmla="*/ 97 w 133"/>
                <a:gd name="T47" fmla="*/ 30 h 91"/>
                <a:gd name="T48" fmla="*/ 69 w 133"/>
                <a:gd name="T49" fmla="*/ 54 h 91"/>
                <a:gd name="T50" fmla="*/ 32 w 133"/>
                <a:gd name="T51" fmla="*/ 23 h 91"/>
                <a:gd name="T52" fmla="*/ 31 w 133"/>
                <a:gd name="T53" fmla="*/ 3 h 91"/>
                <a:gd name="T54" fmla="*/ 3 w 133"/>
                <a:gd name="T55" fmla="*/ 16 h 91"/>
                <a:gd name="T56" fmla="*/ 30 w 133"/>
                <a:gd name="T57" fmla="*/ 25 h 91"/>
                <a:gd name="T58" fmla="*/ 52 w 133"/>
                <a:gd name="T59" fmla="*/ 45 h 91"/>
                <a:gd name="T60" fmla="*/ 8 w 133"/>
                <a:gd name="T61" fmla="*/ 84 h 91"/>
                <a:gd name="T62" fmla="*/ 4 w 133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3" h="91">
                  <a:moveTo>
                    <a:pt x="36" y="89"/>
                  </a:moveTo>
                  <a:cubicBezTo>
                    <a:pt x="46" y="89"/>
                    <a:pt x="57" y="90"/>
                    <a:pt x="67" y="90"/>
                  </a:cubicBezTo>
                  <a:cubicBezTo>
                    <a:pt x="88" y="90"/>
                    <a:pt x="109" y="91"/>
                    <a:pt x="131" y="91"/>
                  </a:cubicBezTo>
                  <a:cubicBezTo>
                    <a:pt x="131" y="91"/>
                    <a:pt x="131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1" y="63"/>
                    <a:pt x="132" y="50"/>
                  </a:cubicBezTo>
                  <a:cubicBezTo>
                    <a:pt x="132" y="41"/>
                    <a:pt x="132" y="33"/>
                    <a:pt x="132" y="25"/>
                  </a:cubicBezTo>
                  <a:cubicBezTo>
                    <a:pt x="133" y="17"/>
                    <a:pt x="133" y="10"/>
                    <a:pt x="132" y="3"/>
                  </a:cubicBezTo>
                  <a:cubicBezTo>
                    <a:pt x="132" y="2"/>
                    <a:pt x="131" y="1"/>
                    <a:pt x="130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1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2" y="1"/>
                    <a:pt x="2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1" y="20"/>
                    <a:pt x="1" y="27"/>
                    <a:pt x="1" y="34"/>
                  </a:cubicBezTo>
                  <a:cubicBezTo>
                    <a:pt x="2" y="51"/>
                    <a:pt x="3" y="68"/>
                    <a:pt x="5" y="85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16" y="88"/>
                    <a:pt x="26" y="88"/>
                    <a:pt x="36" y="89"/>
                  </a:cubicBezTo>
                  <a:close/>
                  <a:moveTo>
                    <a:pt x="37" y="86"/>
                  </a:moveTo>
                  <a:cubicBezTo>
                    <a:pt x="29" y="86"/>
                    <a:pt x="20" y="85"/>
                    <a:pt x="12" y="85"/>
                  </a:cubicBezTo>
                  <a:cubicBezTo>
                    <a:pt x="17" y="79"/>
                    <a:pt x="23" y="75"/>
                    <a:pt x="29" y="71"/>
                  </a:cubicBezTo>
                  <a:cubicBezTo>
                    <a:pt x="38" y="63"/>
                    <a:pt x="47" y="56"/>
                    <a:pt x="54" y="47"/>
                  </a:cubicBezTo>
                  <a:cubicBezTo>
                    <a:pt x="54" y="47"/>
                    <a:pt x="54" y="47"/>
                    <a:pt x="54" y="46"/>
                  </a:cubicBezTo>
                  <a:cubicBezTo>
                    <a:pt x="59" y="50"/>
                    <a:pt x="63" y="54"/>
                    <a:pt x="67" y="57"/>
                  </a:cubicBezTo>
                  <a:cubicBezTo>
                    <a:pt x="68" y="58"/>
                    <a:pt x="69" y="58"/>
                    <a:pt x="69" y="57"/>
                  </a:cubicBezTo>
                  <a:cubicBezTo>
                    <a:pt x="70" y="57"/>
                    <a:pt x="70" y="57"/>
                    <a:pt x="71" y="56"/>
                  </a:cubicBezTo>
                  <a:cubicBezTo>
                    <a:pt x="73" y="53"/>
                    <a:pt x="77" y="51"/>
                    <a:pt x="80" y="48"/>
                  </a:cubicBezTo>
                  <a:cubicBezTo>
                    <a:pt x="82" y="46"/>
                    <a:pt x="83" y="45"/>
                    <a:pt x="85" y="44"/>
                  </a:cubicBezTo>
                  <a:cubicBezTo>
                    <a:pt x="101" y="56"/>
                    <a:pt x="115" y="73"/>
                    <a:pt x="128" y="88"/>
                  </a:cubicBezTo>
                  <a:cubicBezTo>
                    <a:pt x="108" y="88"/>
                    <a:pt x="89" y="87"/>
                    <a:pt x="69" y="87"/>
                  </a:cubicBezTo>
                  <a:cubicBezTo>
                    <a:pt x="58" y="87"/>
                    <a:pt x="48" y="86"/>
                    <a:pt x="37" y="86"/>
                  </a:cubicBezTo>
                  <a:close/>
                  <a:moveTo>
                    <a:pt x="129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29" y="85"/>
                  </a:cubicBezTo>
                  <a:cubicBezTo>
                    <a:pt x="116" y="70"/>
                    <a:pt x="103" y="54"/>
                    <a:pt x="87" y="42"/>
                  </a:cubicBezTo>
                  <a:cubicBezTo>
                    <a:pt x="91" y="39"/>
                    <a:pt x="94" y="36"/>
                    <a:pt x="98" y="33"/>
                  </a:cubicBezTo>
                  <a:cubicBezTo>
                    <a:pt x="109" y="24"/>
                    <a:pt x="119" y="15"/>
                    <a:pt x="130" y="7"/>
                  </a:cubicBezTo>
                  <a:cubicBezTo>
                    <a:pt x="130" y="13"/>
                    <a:pt x="130" y="20"/>
                    <a:pt x="129" y="27"/>
                  </a:cubicBezTo>
                  <a:close/>
                  <a:moveTo>
                    <a:pt x="31" y="3"/>
                  </a:moveTo>
                  <a:cubicBezTo>
                    <a:pt x="43" y="3"/>
                    <a:pt x="54" y="4"/>
                    <a:pt x="66" y="4"/>
                  </a:cubicBezTo>
                  <a:cubicBezTo>
                    <a:pt x="77" y="4"/>
                    <a:pt x="89" y="4"/>
                    <a:pt x="101" y="5"/>
                  </a:cubicBezTo>
                  <a:cubicBezTo>
                    <a:pt x="110" y="5"/>
                    <a:pt x="119" y="5"/>
                    <a:pt x="129" y="4"/>
                  </a:cubicBezTo>
                  <a:cubicBezTo>
                    <a:pt x="118" y="12"/>
                    <a:pt x="107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5" y="48"/>
                    <a:pt x="71" y="51"/>
                    <a:pt x="69" y="54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56" y="45"/>
                    <a:pt x="45" y="33"/>
                    <a:pt x="32" y="23"/>
                  </a:cubicBezTo>
                  <a:cubicBezTo>
                    <a:pt x="24" y="17"/>
                    <a:pt x="16" y="10"/>
                    <a:pt x="7" y="3"/>
                  </a:cubicBezTo>
                  <a:cubicBezTo>
                    <a:pt x="15" y="4"/>
                    <a:pt x="23" y="2"/>
                    <a:pt x="31" y="3"/>
                  </a:cubicBezTo>
                  <a:close/>
                  <a:moveTo>
                    <a:pt x="4" y="35"/>
                  </a:moveTo>
                  <a:cubicBezTo>
                    <a:pt x="4" y="29"/>
                    <a:pt x="4" y="22"/>
                    <a:pt x="3" y="16"/>
                  </a:cubicBezTo>
                  <a:cubicBezTo>
                    <a:pt x="3" y="12"/>
                    <a:pt x="3" y="8"/>
                    <a:pt x="3" y="4"/>
                  </a:cubicBezTo>
                  <a:cubicBezTo>
                    <a:pt x="12" y="11"/>
                    <a:pt x="21" y="18"/>
                    <a:pt x="30" y="25"/>
                  </a:cubicBezTo>
                  <a:cubicBezTo>
                    <a:pt x="38" y="31"/>
                    <a:pt x="45" y="38"/>
                    <a:pt x="52" y="45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45" y="54"/>
                    <a:pt x="36" y="61"/>
                    <a:pt x="27" y="68"/>
                  </a:cubicBezTo>
                  <a:cubicBezTo>
                    <a:pt x="21" y="73"/>
                    <a:pt x="14" y="78"/>
                    <a:pt x="8" y="84"/>
                  </a:cubicBezTo>
                  <a:cubicBezTo>
                    <a:pt x="8" y="84"/>
                    <a:pt x="8" y="84"/>
                    <a:pt x="7" y="84"/>
                  </a:cubicBezTo>
                  <a:cubicBezTo>
                    <a:pt x="6" y="68"/>
                    <a:pt x="5" y="51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14"/>
            <p:cNvSpPr>
              <a:spLocks noEditPoints="1"/>
            </p:cNvSpPr>
            <p:nvPr/>
          </p:nvSpPr>
          <p:spPr bwMode="auto">
            <a:xfrm>
              <a:off x="5726113" y="487997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5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5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1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10" y="90"/>
                    <a:pt x="3" y="95"/>
                  </a:cubicBezTo>
                  <a:cubicBezTo>
                    <a:pt x="3" y="95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1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4"/>
                  </a:cubicBezTo>
                  <a:cubicBezTo>
                    <a:pt x="37" y="7"/>
                    <a:pt x="50" y="6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4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15"/>
            <p:cNvSpPr>
              <a:spLocks noEditPoints="1"/>
            </p:cNvSpPr>
            <p:nvPr/>
          </p:nvSpPr>
          <p:spPr bwMode="auto">
            <a:xfrm>
              <a:off x="5508625" y="630872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1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1 w 117"/>
                <a:gd name="T47" fmla="*/ 5 h 98"/>
                <a:gd name="T48" fmla="*/ 91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5" y="40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9" y="90"/>
                    <a:pt x="3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5"/>
                    <a:pt x="2" y="95"/>
                    <a:pt x="1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0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31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0" y="30"/>
                    <a:pt x="15" y="20"/>
                    <a:pt x="26" y="14"/>
                  </a:cubicBezTo>
                  <a:cubicBezTo>
                    <a:pt x="37" y="7"/>
                    <a:pt x="49" y="6"/>
                    <a:pt x="61" y="5"/>
                  </a:cubicBezTo>
                  <a:cubicBezTo>
                    <a:pt x="72" y="5"/>
                    <a:pt x="82" y="7"/>
                    <a:pt x="91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16"/>
            <p:cNvSpPr>
              <a:spLocks noEditPoints="1"/>
            </p:cNvSpPr>
            <p:nvPr/>
          </p:nvSpPr>
          <p:spPr bwMode="auto">
            <a:xfrm>
              <a:off x="5103813" y="4926013"/>
              <a:ext cx="382588" cy="668338"/>
            </a:xfrm>
            <a:custGeom>
              <a:avLst/>
              <a:gdLst>
                <a:gd name="T0" fmla="*/ 39 w 102"/>
                <a:gd name="T1" fmla="*/ 150 h 178"/>
                <a:gd name="T2" fmla="*/ 52 w 102"/>
                <a:gd name="T3" fmla="*/ 178 h 178"/>
                <a:gd name="T4" fmla="*/ 64 w 102"/>
                <a:gd name="T5" fmla="*/ 151 h 178"/>
                <a:gd name="T6" fmla="*/ 95 w 102"/>
                <a:gd name="T7" fmla="*/ 77 h 178"/>
                <a:gd name="T8" fmla="*/ 31 w 102"/>
                <a:gd name="T9" fmla="*/ 7 h 178"/>
                <a:gd name="T10" fmla="*/ 14 w 102"/>
                <a:gd name="T11" fmla="*/ 97 h 178"/>
                <a:gd name="T12" fmla="*/ 49 w 102"/>
                <a:gd name="T13" fmla="*/ 110 h 178"/>
                <a:gd name="T14" fmla="*/ 36 w 102"/>
                <a:gd name="T15" fmla="*/ 70 h 178"/>
                <a:gd name="T16" fmla="*/ 47 w 102"/>
                <a:gd name="T17" fmla="*/ 68 h 178"/>
                <a:gd name="T18" fmla="*/ 62 w 102"/>
                <a:gd name="T19" fmla="*/ 69 h 178"/>
                <a:gd name="T20" fmla="*/ 65 w 102"/>
                <a:gd name="T21" fmla="*/ 74 h 178"/>
                <a:gd name="T22" fmla="*/ 59 w 102"/>
                <a:gd name="T23" fmla="*/ 104 h 178"/>
                <a:gd name="T24" fmla="*/ 48 w 102"/>
                <a:gd name="T25" fmla="*/ 150 h 178"/>
                <a:gd name="T26" fmla="*/ 55 w 102"/>
                <a:gd name="T27" fmla="*/ 59 h 178"/>
                <a:gd name="T28" fmla="*/ 58 w 102"/>
                <a:gd name="T29" fmla="*/ 55 h 178"/>
                <a:gd name="T30" fmla="*/ 56 w 102"/>
                <a:gd name="T31" fmla="*/ 60 h 178"/>
                <a:gd name="T32" fmla="*/ 61 w 102"/>
                <a:gd name="T33" fmla="*/ 153 h 178"/>
                <a:gd name="T34" fmla="*/ 60 w 102"/>
                <a:gd name="T35" fmla="*/ 159 h 178"/>
                <a:gd name="T36" fmla="*/ 41 w 102"/>
                <a:gd name="T37" fmla="*/ 153 h 178"/>
                <a:gd name="T38" fmla="*/ 60 w 102"/>
                <a:gd name="T39" fmla="*/ 167 h 178"/>
                <a:gd name="T40" fmla="*/ 43 w 102"/>
                <a:gd name="T41" fmla="*/ 166 h 178"/>
                <a:gd name="T42" fmla="*/ 42 w 102"/>
                <a:gd name="T43" fmla="*/ 161 h 178"/>
                <a:gd name="T44" fmla="*/ 61 w 102"/>
                <a:gd name="T45" fmla="*/ 162 h 178"/>
                <a:gd name="T46" fmla="*/ 53 w 102"/>
                <a:gd name="T47" fmla="*/ 175 h 178"/>
                <a:gd name="T48" fmla="*/ 59 w 102"/>
                <a:gd name="T49" fmla="*/ 169 h 178"/>
                <a:gd name="T50" fmla="*/ 53 w 102"/>
                <a:gd name="T51" fmla="*/ 175 h 178"/>
                <a:gd name="T52" fmla="*/ 76 w 102"/>
                <a:gd name="T53" fmla="*/ 11 h 178"/>
                <a:gd name="T54" fmla="*/ 71 w 102"/>
                <a:gd name="T55" fmla="*/ 112 h 178"/>
                <a:gd name="T56" fmla="*/ 61 w 102"/>
                <a:gd name="T57" fmla="*/ 149 h 178"/>
                <a:gd name="T58" fmla="*/ 59 w 102"/>
                <a:gd name="T59" fmla="*/ 150 h 178"/>
                <a:gd name="T60" fmla="*/ 64 w 102"/>
                <a:gd name="T61" fmla="*/ 86 h 178"/>
                <a:gd name="T62" fmla="*/ 75 w 102"/>
                <a:gd name="T63" fmla="*/ 72 h 178"/>
                <a:gd name="T64" fmla="*/ 67 w 102"/>
                <a:gd name="T65" fmla="*/ 72 h 178"/>
                <a:gd name="T66" fmla="*/ 74 w 102"/>
                <a:gd name="T67" fmla="*/ 62 h 178"/>
                <a:gd name="T68" fmla="*/ 63 w 102"/>
                <a:gd name="T69" fmla="*/ 66 h 178"/>
                <a:gd name="T70" fmla="*/ 61 w 102"/>
                <a:gd name="T71" fmla="*/ 54 h 178"/>
                <a:gd name="T72" fmla="*/ 53 w 102"/>
                <a:gd name="T73" fmla="*/ 54 h 178"/>
                <a:gd name="T74" fmla="*/ 53 w 102"/>
                <a:gd name="T75" fmla="*/ 64 h 178"/>
                <a:gd name="T76" fmla="*/ 44 w 102"/>
                <a:gd name="T77" fmla="*/ 58 h 178"/>
                <a:gd name="T78" fmla="*/ 35 w 102"/>
                <a:gd name="T79" fmla="*/ 53 h 178"/>
                <a:gd name="T80" fmla="*/ 40 w 102"/>
                <a:gd name="T81" fmla="*/ 63 h 178"/>
                <a:gd name="T82" fmla="*/ 35 w 102"/>
                <a:gd name="T83" fmla="*/ 67 h 178"/>
                <a:gd name="T84" fmla="*/ 21 w 102"/>
                <a:gd name="T85" fmla="*/ 64 h 178"/>
                <a:gd name="T86" fmla="*/ 33 w 102"/>
                <a:gd name="T87" fmla="*/ 70 h 178"/>
                <a:gd name="T88" fmla="*/ 45 w 102"/>
                <a:gd name="T89" fmla="*/ 106 h 178"/>
                <a:gd name="T90" fmla="*/ 45 w 102"/>
                <a:gd name="T91" fmla="*/ 150 h 178"/>
                <a:gd name="T92" fmla="*/ 33 w 102"/>
                <a:gd name="T93" fmla="*/ 116 h 178"/>
                <a:gd name="T94" fmla="*/ 16 w 102"/>
                <a:gd name="T95" fmla="*/ 22 h 178"/>
                <a:gd name="T96" fmla="*/ 71 w 102"/>
                <a:gd name="T97" fmla="*/ 72 h 178"/>
                <a:gd name="T98" fmla="*/ 66 w 102"/>
                <a:gd name="T99" fmla="*/ 66 h 178"/>
                <a:gd name="T100" fmla="*/ 71 w 102"/>
                <a:gd name="T101" fmla="*/ 62 h 178"/>
                <a:gd name="T102" fmla="*/ 41 w 102"/>
                <a:gd name="T103" fmla="*/ 59 h 178"/>
                <a:gd name="T104" fmla="*/ 38 w 102"/>
                <a:gd name="T105" fmla="*/ 56 h 178"/>
                <a:gd name="T106" fmla="*/ 40 w 102"/>
                <a:gd name="T107" fmla="*/ 57 h 178"/>
                <a:gd name="T108" fmla="*/ 31 w 102"/>
                <a:gd name="T109" fmla="*/ 67 h 178"/>
                <a:gd name="T110" fmla="*/ 27 w 102"/>
                <a:gd name="T111" fmla="*/ 65 h 178"/>
                <a:gd name="T112" fmla="*/ 25 w 102"/>
                <a:gd name="T113" fmla="*/ 6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2" h="178">
                  <a:moveTo>
                    <a:pt x="32" y="120"/>
                  </a:moveTo>
                  <a:cubicBezTo>
                    <a:pt x="38" y="129"/>
                    <a:pt x="39" y="140"/>
                    <a:pt x="39" y="150"/>
                  </a:cubicBezTo>
                  <a:cubicBezTo>
                    <a:pt x="39" y="150"/>
                    <a:pt x="38" y="151"/>
                    <a:pt x="38" y="152"/>
                  </a:cubicBezTo>
                  <a:cubicBezTo>
                    <a:pt x="38" y="161"/>
                    <a:pt x="39" y="178"/>
                    <a:pt x="52" y="178"/>
                  </a:cubicBezTo>
                  <a:cubicBezTo>
                    <a:pt x="64" y="178"/>
                    <a:pt x="64" y="161"/>
                    <a:pt x="64" y="152"/>
                  </a:cubicBezTo>
                  <a:cubicBezTo>
                    <a:pt x="64" y="151"/>
                    <a:pt x="64" y="151"/>
                    <a:pt x="64" y="151"/>
                  </a:cubicBezTo>
                  <a:cubicBezTo>
                    <a:pt x="66" y="136"/>
                    <a:pt x="68" y="121"/>
                    <a:pt x="76" y="108"/>
                  </a:cubicBezTo>
                  <a:cubicBezTo>
                    <a:pt x="83" y="98"/>
                    <a:pt x="91" y="89"/>
                    <a:pt x="95" y="77"/>
                  </a:cubicBezTo>
                  <a:cubicBezTo>
                    <a:pt x="102" y="57"/>
                    <a:pt x="101" y="29"/>
                    <a:pt x="85" y="14"/>
                  </a:cubicBezTo>
                  <a:cubicBezTo>
                    <a:pt x="71" y="1"/>
                    <a:pt x="48" y="0"/>
                    <a:pt x="31" y="7"/>
                  </a:cubicBezTo>
                  <a:cubicBezTo>
                    <a:pt x="13" y="15"/>
                    <a:pt x="3" y="35"/>
                    <a:pt x="1" y="53"/>
                  </a:cubicBezTo>
                  <a:cubicBezTo>
                    <a:pt x="0" y="69"/>
                    <a:pt x="4" y="84"/>
                    <a:pt x="14" y="97"/>
                  </a:cubicBezTo>
                  <a:cubicBezTo>
                    <a:pt x="19" y="105"/>
                    <a:pt x="26" y="112"/>
                    <a:pt x="32" y="120"/>
                  </a:cubicBezTo>
                  <a:close/>
                  <a:moveTo>
                    <a:pt x="49" y="110"/>
                  </a:moveTo>
                  <a:cubicBezTo>
                    <a:pt x="47" y="98"/>
                    <a:pt x="44" y="84"/>
                    <a:pt x="38" y="72"/>
                  </a:cubicBezTo>
                  <a:cubicBezTo>
                    <a:pt x="37" y="72"/>
                    <a:pt x="37" y="71"/>
                    <a:pt x="36" y="70"/>
                  </a:cubicBezTo>
                  <a:cubicBezTo>
                    <a:pt x="39" y="69"/>
                    <a:pt x="41" y="67"/>
                    <a:pt x="42" y="65"/>
                  </a:cubicBezTo>
                  <a:cubicBezTo>
                    <a:pt x="44" y="66"/>
                    <a:pt x="46" y="67"/>
                    <a:pt x="47" y="68"/>
                  </a:cubicBezTo>
                  <a:cubicBezTo>
                    <a:pt x="50" y="68"/>
                    <a:pt x="53" y="67"/>
                    <a:pt x="55" y="65"/>
                  </a:cubicBezTo>
                  <a:cubicBezTo>
                    <a:pt x="57" y="67"/>
                    <a:pt x="59" y="69"/>
                    <a:pt x="62" y="69"/>
                  </a:cubicBezTo>
                  <a:cubicBezTo>
                    <a:pt x="62" y="70"/>
                    <a:pt x="62" y="70"/>
                    <a:pt x="62" y="71"/>
                  </a:cubicBezTo>
                  <a:cubicBezTo>
                    <a:pt x="63" y="72"/>
                    <a:pt x="63" y="73"/>
                    <a:pt x="65" y="74"/>
                  </a:cubicBezTo>
                  <a:cubicBezTo>
                    <a:pt x="63" y="76"/>
                    <a:pt x="62" y="79"/>
                    <a:pt x="61" y="82"/>
                  </a:cubicBezTo>
                  <a:cubicBezTo>
                    <a:pt x="60" y="90"/>
                    <a:pt x="59" y="97"/>
                    <a:pt x="59" y="104"/>
                  </a:cubicBezTo>
                  <a:cubicBezTo>
                    <a:pt x="59" y="119"/>
                    <a:pt x="56" y="134"/>
                    <a:pt x="56" y="150"/>
                  </a:cubicBezTo>
                  <a:cubicBezTo>
                    <a:pt x="53" y="150"/>
                    <a:pt x="50" y="150"/>
                    <a:pt x="48" y="150"/>
                  </a:cubicBezTo>
                  <a:cubicBezTo>
                    <a:pt x="50" y="137"/>
                    <a:pt x="51" y="124"/>
                    <a:pt x="49" y="110"/>
                  </a:cubicBezTo>
                  <a:close/>
                  <a:moveTo>
                    <a:pt x="55" y="59"/>
                  </a:moveTo>
                  <a:cubicBezTo>
                    <a:pt x="55" y="57"/>
                    <a:pt x="56" y="55"/>
                    <a:pt x="56" y="54"/>
                  </a:cubicBezTo>
                  <a:cubicBezTo>
                    <a:pt x="57" y="51"/>
                    <a:pt x="58" y="54"/>
                    <a:pt x="58" y="55"/>
                  </a:cubicBezTo>
                  <a:cubicBezTo>
                    <a:pt x="57" y="57"/>
                    <a:pt x="57" y="58"/>
                    <a:pt x="56" y="59"/>
                  </a:cubicBezTo>
                  <a:cubicBezTo>
                    <a:pt x="56" y="59"/>
                    <a:pt x="56" y="60"/>
                    <a:pt x="56" y="60"/>
                  </a:cubicBezTo>
                  <a:cubicBezTo>
                    <a:pt x="55" y="60"/>
                    <a:pt x="55" y="59"/>
                    <a:pt x="55" y="59"/>
                  </a:cubicBezTo>
                  <a:close/>
                  <a:moveTo>
                    <a:pt x="61" y="153"/>
                  </a:moveTo>
                  <a:cubicBezTo>
                    <a:pt x="61" y="155"/>
                    <a:pt x="61" y="157"/>
                    <a:pt x="61" y="159"/>
                  </a:cubicBezTo>
                  <a:cubicBezTo>
                    <a:pt x="61" y="159"/>
                    <a:pt x="61" y="159"/>
                    <a:pt x="60" y="159"/>
                  </a:cubicBezTo>
                  <a:cubicBezTo>
                    <a:pt x="54" y="159"/>
                    <a:pt x="48" y="158"/>
                    <a:pt x="41" y="158"/>
                  </a:cubicBezTo>
                  <a:cubicBezTo>
                    <a:pt x="41" y="156"/>
                    <a:pt x="41" y="155"/>
                    <a:pt x="41" y="153"/>
                  </a:cubicBezTo>
                  <a:cubicBezTo>
                    <a:pt x="48" y="153"/>
                    <a:pt x="54" y="153"/>
                    <a:pt x="61" y="153"/>
                  </a:cubicBezTo>
                  <a:close/>
                  <a:moveTo>
                    <a:pt x="60" y="167"/>
                  </a:moveTo>
                  <a:cubicBezTo>
                    <a:pt x="60" y="167"/>
                    <a:pt x="60" y="167"/>
                    <a:pt x="60" y="167"/>
                  </a:cubicBezTo>
                  <a:cubicBezTo>
                    <a:pt x="54" y="165"/>
                    <a:pt x="49" y="167"/>
                    <a:pt x="43" y="166"/>
                  </a:cubicBezTo>
                  <a:cubicBezTo>
                    <a:pt x="43" y="166"/>
                    <a:pt x="43" y="166"/>
                    <a:pt x="42" y="166"/>
                  </a:cubicBezTo>
                  <a:cubicBezTo>
                    <a:pt x="42" y="165"/>
                    <a:pt x="42" y="163"/>
                    <a:pt x="42" y="161"/>
                  </a:cubicBezTo>
                  <a:cubicBezTo>
                    <a:pt x="48" y="161"/>
                    <a:pt x="54" y="162"/>
                    <a:pt x="60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5"/>
                    <a:pt x="60" y="167"/>
                  </a:cubicBezTo>
                  <a:close/>
                  <a:moveTo>
                    <a:pt x="53" y="175"/>
                  </a:moveTo>
                  <a:cubicBezTo>
                    <a:pt x="48" y="176"/>
                    <a:pt x="45" y="173"/>
                    <a:pt x="43" y="169"/>
                  </a:cubicBezTo>
                  <a:cubicBezTo>
                    <a:pt x="49" y="170"/>
                    <a:pt x="54" y="168"/>
                    <a:pt x="59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8" y="172"/>
                    <a:pt x="56" y="175"/>
                    <a:pt x="53" y="175"/>
                  </a:cubicBezTo>
                  <a:close/>
                  <a:moveTo>
                    <a:pt x="16" y="22"/>
                  </a:moveTo>
                  <a:cubicBezTo>
                    <a:pt x="31" y="5"/>
                    <a:pt x="57" y="1"/>
                    <a:pt x="76" y="11"/>
                  </a:cubicBezTo>
                  <a:cubicBezTo>
                    <a:pt x="99" y="24"/>
                    <a:pt x="99" y="57"/>
                    <a:pt x="92" y="79"/>
                  </a:cubicBezTo>
                  <a:cubicBezTo>
                    <a:pt x="87" y="91"/>
                    <a:pt x="77" y="101"/>
                    <a:pt x="71" y="112"/>
                  </a:cubicBezTo>
                  <a:cubicBezTo>
                    <a:pt x="65" y="123"/>
                    <a:pt x="63" y="136"/>
                    <a:pt x="62" y="148"/>
                  </a:cubicBezTo>
                  <a:cubicBezTo>
                    <a:pt x="61" y="148"/>
                    <a:pt x="61" y="149"/>
                    <a:pt x="61" y="149"/>
                  </a:cubicBezTo>
                  <a:cubicBezTo>
                    <a:pt x="61" y="149"/>
                    <a:pt x="61" y="150"/>
                    <a:pt x="61" y="150"/>
                  </a:cubicBezTo>
                  <a:cubicBezTo>
                    <a:pt x="60" y="150"/>
                    <a:pt x="60" y="150"/>
                    <a:pt x="59" y="150"/>
                  </a:cubicBezTo>
                  <a:cubicBezTo>
                    <a:pt x="59" y="136"/>
                    <a:pt x="61" y="122"/>
                    <a:pt x="62" y="108"/>
                  </a:cubicBezTo>
                  <a:cubicBezTo>
                    <a:pt x="62" y="100"/>
                    <a:pt x="63" y="94"/>
                    <a:pt x="64" y="86"/>
                  </a:cubicBezTo>
                  <a:cubicBezTo>
                    <a:pt x="64" y="82"/>
                    <a:pt x="65" y="78"/>
                    <a:pt x="68" y="75"/>
                  </a:cubicBezTo>
                  <a:cubicBezTo>
                    <a:pt x="71" y="76"/>
                    <a:pt x="74" y="75"/>
                    <a:pt x="75" y="72"/>
                  </a:cubicBezTo>
                  <a:cubicBezTo>
                    <a:pt x="75" y="71"/>
                    <a:pt x="75" y="68"/>
                    <a:pt x="73" y="68"/>
                  </a:cubicBezTo>
                  <a:cubicBezTo>
                    <a:pt x="70" y="68"/>
                    <a:pt x="68" y="70"/>
                    <a:pt x="67" y="72"/>
                  </a:cubicBezTo>
                  <a:cubicBezTo>
                    <a:pt x="66" y="71"/>
                    <a:pt x="65" y="70"/>
                    <a:pt x="65" y="69"/>
                  </a:cubicBezTo>
                  <a:cubicBezTo>
                    <a:pt x="69" y="68"/>
                    <a:pt x="72" y="65"/>
                    <a:pt x="74" y="62"/>
                  </a:cubicBezTo>
                  <a:cubicBezTo>
                    <a:pt x="75" y="61"/>
                    <a:pt x="76" y="57"/>
                    <a:pt x="73" y="56"/>
                  </a:cubicBezTo>
                  <a:cubicBezTo>
                    <a:pt x="68" y="54"/>
                    <a:pt x="64" y="61"/>
                    <a:pt x="63" y="66"/>
                  </a:cubicBezTo>
                  <a:cubicBezTo>
                    <a:pt x="61" y="66"/>
                    <a:pt x="59" y="65"/>
                    <a:pt x="57" y="63"/>
                  </a:cubicBezTo>
                  <a:cubicBezTo>
                    <a:pt x="59" y="61"/>
                    <a:pt x="61" y="57"/>
                    <a:pt x="61" y="54"/>
                  </a:cubicBezTo>
                  <a:cubicBezTo>
                    <a:pt x="61" y="52"/>
                    <a:pt x="60" y="49"/>
                    <a:pt x="57" y="49"/>
                  </a:cubicBezTo>
                  <a:cubicBezTo>
                    <a:pt x="55" y="50"/>
                    <a:pt x="54" y="52"/>
                    <a:pt x="53" y="54"/>
                  </a:cubicBezTo>
                  <a:cubicBezTo>
                    <a:pt x="52" y="57"/>
                    <a:pt x="52" y="60"/>
                    <a:pt x="54" y="63"/>
                  </a:cubicBezTo>
                  <a:cubicBezTo>
                    <a:pt x="53" y="63"/>
                    <a:pt x="53" y="63"/>
                    <a:pt x="53" y="64"/>
                  </a:cubicBezTo>
                  <a:cubicBezTo>
                    <a:pt x="50" y="66"/>
                    <a:pt x="46" y="64"/>
                    <a:pt x="43" y="62"/>
                  </a:cubicBezTo>
                  <a:cubicBezTo>
                    <a:pt x="44" y="60"/>
                    <a:pt x="44" y="59"/>
                    <a:pt x="44" y="58"/>
                  </a:cubicBezTo>
                  <a:cubicBezTo>
                    <a:pt x="43" y="55"/>
                    <a:pt x="43" y="52"/>
                    <a:pt x="40" y="50"/>
                  </a:cubicBezTo>
                  <a:cubicBezTo>
                    <a:pt x="38" y="49"/>
                    <a:pt x="35" y="51"/>
                    <a:pt x="35" y="53"/>
                  </a:cubicBezTo>
                  <a:cubicBezTo>
                    <a:pt x="34" y="56"/>
                    <a:pt x="36" y="58"/>
                    <a:pt x="38" y="60"/>
                  </a:cubicBezTo>
                  <a:cubicBezTo>
                    <a:pt x="38" y="61"/>
                    <a:pt x="39" y="62"/>
                    <a:pt x="40" y="63"/>
                  </a:cubicBezTo>
                  <a:cubicBezTo>
                    <a:pt x="40" y="63"/>
                    <a:pt x="40" y="63"/>
                    <a:pt x="40" y="63"/>
                  </a:cubicBezTo>
                  <a:cubicBezTo>
                    <a:pt x="39" y="65"/>
                    <a:pt x="37" y="67"/>
                    <a:pt x="35" y="67"/>
                  </a:cubicBezTo>
                  <a:cubicBezTo>
                    <a:pt x="32" y="62"/>
                    <a:pt x="28" y="57"/>
                    <a:pt x="24" y="58"/>
                  </a:cubicBezTo>
                  <a:cubicBezTo>
                    <a:pt x="21" y="59"/>
                    <a:pt x="20" y="61"/>
                    <a:pt x="21" y="64"/>
                  </a:cubicBezTo>
                  <a:cubicBezTo>
                    <a:pt x="23" y="67"/>
                    <a:pt x="27" y="68"/>
                    <a:pt x="31" y="70"/>
                  </a:cubicBezTo>
                  <a:cubicBezTo>
                    <a:pt x="31" y="70"/>
                    <a:pt x="32" y="70"/>
                    <a:pt x="33" y="70"/>
                  </a:cubicBezTo>
                  <a:cubicBezTo>
                    <a:pt x="33" y="71"/>
                    <a:pt x="34" y="71"/>
                    <a:pt x="34" y="72"/>
                  </a:cubicBezTo>
                  <a:cubicBezTo>
                    <a:pt x="40" y="82"/>
                    <a:pt x="43" y="94"/>
                    <a:pt x="45" y="106"/>
                  </a:cubicBezTo>
                  <a:cubicBezTo>
                    <a:pt x="48" y="120"/>
                    <a:pt x="48" y="135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4" y="150"/>
                    <a:pt x="43" y="150"/>
                    <a:pt x="42" y="150"/>
                  </a:cubicBezTo>
                  <a:cubicBezTo>
                    <a:pt x="42" y="138"/>
                    <a:pt x="40" y="127"/>
                    <a:pt x="33" y="116"/>
                  </a:cubicBezTo>
                  <a:cubicBezTo>
                    <a:pt x="25" y="105"/>
                    <a:pt x="15" y="96"/>
                    <a:pt x="9" y="84"/>
                  </a:cubicBezTo>
                  <a:cubicBezTo>
                    <a:pt x="0" y="64"/>
                    <a:pt x="3" y="39"/>
                    <a:pt x="16" y="22"/>
                  </a:cubicBezTo>
                  <a:close/>
                  <a:moveTo>
                    <a:pt x="70" y="72"/>
                  </a:moveTo>
                  <a:cubicBezTo>
                    <a:pt x="71" y="72"/>
                    <a:pt x="71" y="72"/>
                    <a:pt x="71" y="72"/>
                  </a:cubicBezTo>
                  <a:cubicBezTo>
                    <a:pt x="72" y="71"/>
                    <a:pt x="72" y="72"/>
                    <a:pt x="70" y="72"/>
                  </a:cubicBezTo>
                  <a:close/>
                  <a:moveTo>
                    <a:pt x="66" y="66"/>
                  </a:moveTo>
                  <a:cubicBezTo>
                    <a:pt x="67" y="63"/>
                    <a:pt x="68" y="61"/>
                    <a:pt x="70" y="60"/>
                  </a:cubicBezTo>
                  <a:cubicBezTo>
                    <a:pt x="72" y="57"/>
                    <a:pt x="71" y="61"/>
                    <a:pt x="71" y="62"/>
                  </a:cubicBezTo>
                  <a:cubicBezTo>
                    <a:pt x="70" y="64"/>
                    <a:pt x="68" y="65"/>
                    <a:pt x="66" y="66"/>
                  </a:cubicBezTo>
                  <a:close/>
                  <a:moveTo>
                    <a:pt x="41" y="59"/>
                  </a:moveTo>
                  <a:cubicBezTo>
                    <a:pt x="40" y="59"/>
                    <a:pt x="40" y="58"/>
                    <a:pt x="39" y="58"/>
                  </a:cubicBezTo>
                  <a:cubicBezTo>
                    <a:pt x="39" y="57"/>
                    <a:pt x="39" y="57"/>
                    <a:pt x="38" y="56"/>
                  </a:cubicBezTo>
                  <a:cubicBezTo>
                    <a:pt x="37" y="55"/>
                    <a:pt x="38" y="55"/>
                    <a:pt x="40" y="54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1" y="58"/>
                    <a:pt x="41" y="58"/>
                    <a:pt x="41" y="59"/>
                  </a:cubicBezTo>
                  <a:close/>
                  <a:moveTo>
                    <a:pt x="31" y="67"/>
                  </a:moveTo>
                  <a:cubicBezTo>
                    <a:pt x="31" y="67"/>
                    <a:pt x="31" y="67"/>
                    <a:pt x="30" y="66"/>
                  </a:cubicBezTo>
                  <a:cubicBezTo>
                    <a:pt x="29" y="66"/>
                    <a:pt x="28" y="65"/>
                    <a:pt x="27" y="65"/>
                  </a:cubicBezTo>
                  <a:cubicBezTo>
                    <a:pt x="26" y="65"/>
                    <a:pt x="26" y="64"/>
                    <a:pt x="26" y="64"/>
                  </a:cubicBezTo>
                  <a:cubicBezTo>
                    <a:pt x="24" y="64"/>
                    <a:pt x="24" y="62"/>
                    <a:pt x="25" y="61"/>
                  </a:cubicBezTo>
                  <a:cubicBezTo>
                    <a:pt x="27" y="61"/>
                    <a:pt x="30" y="64"/>
                    <a:pt x="31" y="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17"/>
            <p:cNvSpPr>
              <a:spLocks noEditPoints="1"/>
            </p:cNvSpPr>
            <p:nvPr/>
          </p:nvSpPr>
          <p:spPr bwMode="auto">
            <a:xfrm>
              <a:off x="2405063" y="6545263"/>
              <a:ext cx="671513" cy="401638"/>
            </a:xfrm>
            <a:custGeom>
              <a:avLst/>
              <a:gdLst>
                <a:gd name="T0" fmla="*/ 146 w 179"/>
                <a:gd name="T1" fmla="*/ 84 h 107"/>
                <a:gd name="T2" fmla="*/ 176 w 179"/>
                <a:gd name="T3" fmla="*/ 78 h 107"/>
                <a:gd name="T4" fmla="*/ 151 w 179"/>
                <a:gd name="T5" fmla="*/ 60 h 107"/>
                <a:gd name="T6" fmla="*/ 85 w 179"/>
                <a:gd name="T7" fmla="*/ 15 h 107"/>
                <a:gd name="T8" fmla="*/ 4 w 179"/>
                <a:gd name="T9" fmla="*/ 64 h 107"/>
                <a:gd name="T10" fmla="*/ 88 w 179"/>
                <a:gd name="T11" fmla="*/ 99 h 107"/>
                <a:gd name="T12" fmla="*/ 109 w 179"/>
                <a:gd name="T13" fmla="*/ 67 h 107"/>
                <a:gd name="T14" fmla="*/ 66 w 179"/>
                <a:gd name="T15" fmla="*/ 71 h 107"/>
                <a:gd name="T16" fmla="*/ 67 w 179"/>
                <a:gd name="T17" fmla="*/ 60 h 107"/>
                <a:gd name="T18" fmla="*/ 71 w 179"/>
                <a:gd name="T19" fmla="*/ 46 h 107"/>
                <a:gd name="T20" fmla="*/ 76 w 179"/>
                <a:gd name="T21" fmla="*/ 44 h 107"/>
                <a:gd name="T22" fmla="*/ 105 w 179"/>
                <a:gd name="T23" fmla="*/ 56 h 107"/>
                <a:gd name="T24" fmla="*/ 148 w 179"/>
                <a:gd name="T25" fmla="*/ 76 h 107"/>
                <a:gd name="T26" fmla="*/ 60 w 179"/>
                <a:gd name="T27" fmla="*/ 51 h 107"/>
                <a:gd name="T28" fmla="*/ 57 w 179"/>
                <a:gd name="T29" fmla="*/ 47 h 107"/>
                <a:gd name="T30" fmla="*/ 61 w 179"/>
                <a:gd name="T31" fmla="*/ 51 h 107"/>
                <a:gd name="T32" fmla="*/ 153 w 179"/>
                <a:gd name="T33" fmla="*/ 63 h 107"/>
                <a:gd name="T34" fmla="*/ 159 w 179"/>
                <a:gd name="T35" fmla="*/ 65 h 107"/>
                <a:gd name="T36" fmla="*/ 149 w 179"/>
                <a:gd name="T37" fmla="*/ 83 h 107"/>
                <a:gd name="T38" fmla="*/ 166 w 179"/>
                <a:gd name="T39" fmla="*/ 67 h 107"/>
                <a:gd name="T40" fmla="*/ 162 w 179"/>
                <a:gd name="T41" fmla="*/ 83 h 107"/>
                <a:gd name="T42" fmla="*/ 157 w 179"/>
                <a:gd name="T43" fmla="*/ 84 h 107"/>
                <a:gd name="T44" fmla="*/ 162 w 179"/>
                <a:gd name="T45" fmla="*/ 65 h 107"/>
                <a:gd name="T46" fmla="*/ 173 w 179"/>
                <a:gd name="T47" fmla="*/ 76 h 107"/>
                <a:gd name="T48" fmla="*/ 169 w 179"/>
                <a:gd name="T49" fmla="*/ 68 h 107"/>
                <a:gd name="T50" fmla="*/ 173 w 179"/>
                <a:gd name="T51" fmla="*/ 76 h 107"/>
                <a:gd name="T52" fmla="*/ 17 w 179"/>
                <a:gd name="T53" fmla="*/ 21 h 107"/>
                <a:gd name="T54" fmla="*/ 115 w 179"/>
                <a:gd name="T55" fmla="*/ 46 h 107"/>
                <a:gd name="T56" fmla="*/ 149 w 179"/>
                <a:gd name="T57" fmla="*/ 63 h 107"/>
                <a:gd name="T58" fmla="*/ 149 w 179"/>
                <a:gd name="T59" fmla="*/ 65 h 107"/>
                <a:gd name="T60" fmla="*/ 88 w 179"/>
                <a:gd name="T61" fmla="*/ 48 h 107"/>
                <a:gd name="T62" fmla="*/ 77 w 179"/>
                <a:gd name="T63" fmla="*/ 34 h 107"/>
                <a:gd name="T64" fmla="*/ 74 w 179"/>
                <a:gd name="T65" fmla="*/ 42 h 107"/>
                <a:gd name="T66" fmla="*/ 67 w 179"/>
                <a:gd name="T67" fmla="*/ 33 h 107"/>
                <a:gd name="T68" fmla="*/ 68 w 179"/>
                <a:gd name="T69" fmla="*/ 45 h 107"/>
                <a:gd name="T70" fmla="*/ 56 w 179"/>
                <a:gd name="T71" fmla="*/ 44 h 107"/>
                <a:gd name="T72" fmla="*/ 54 w 179"/>
                <a:gd name="T73" fmla="*/ 52 h 107"/>
                <a:gd name="T74" fmla="*/ 64 w 179"/>
                <a:gd name="T75" fmla="*/ 54 h 107"/>
                <a:gd name="T76" fmla="*/ 56 w 179"/>
                <a:gd name="T77" fmla="*/ 62 h 107"/>
                <a:gd name="T78" fmla="*/ 50 w 179"/>
                <a:gd name="T79" fmla="*/ 69 h 107"/>
                <a:gd name="T80" fmla="*/ 60 w 179"/>
                <a:gd name="T81" fmla="*/ 66 h 107"/>
                <a:gd name="T82" fmla="*/ 63 w 179"/>
                <a:gd name="T83" fmla="*/ 72 h 107"/>
                <a:gd name="T84" fmla="*/ 57 w 179"/>
                <a:gd name="T85" fmla="*/ 85 h 107"/>
                <a:gd name="T86" fmla="*/ 66 w 179"/>
                <a:gd name="T87" fmla="*/ 75 h 107"/>
                <a:gd name="T88" fmla="*/ 104 w 179"/>
                <a:gd name="T89" fmla="*/ 70 h 107"/>
                <a:gd name="T90" fmla="*/ 147 w 179"/>
                <a:gd name="T91" fmla="*/ 79 h 107"/>
                <a:gd name="T92" fmla="*/ 111 w 179"/>
                <a:gd name="T93" fmla="*/ 84 h 107"/>
                <a:gd name="T94" fmla="*/ 16 w 179"/>
                <a:gd name="T95" fmla="*/ 81 h 107"/>
                <a:gd name="T96" fmla="*/ 76 w 179"/>
                <a:gd name="T97" fmla="*/ 38 h 107"/>
                <a:gd name="T98" fmla="*/ 68 w 179"/>
                <a:gd name="T99" fmla="*/ 42 h 107"/>
                <a:gd name="T100" fmla="*/ 66 w 179"/>
                <a:gd name="T101" fmla="*/ 36 h 107"/>
                <a:gd name="T102" fmla="*/ 57 w 179"/>
                <a:gd name="T103" fmla="*/ 65 h 107"/>
                <a:gd name="T104" fmla="*/ 54 w 179"/>
                <a:gd name="T105" fmla="*/ 67 h 107"/>
                <a:gd name="T106" fmla="*/ 55 w 179"/>
                <a:gd name="T107" fmla="*/ 65 h 107"/>
                <a:gd name="T108" fmla="*/ 63 w 179"/>
                <a:gd name="T109" fmla="*/ 76 h 107"/>
                <a:gd name="T110" fmla="*/ 60 w 179"/>
                <a:gd name="T111" fmla="*/ 80 h 107"/>
                <a:gd name="T112" fmla="*/ 56 w 179"/>
                <a:gd name="T113" fmla="*/ 8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9" h="107">
                  <a:moveTo>
                    <a:pt x="115" y="86"/>
                  </a:moveTo>
                  <a:cubicBezTo>
                    <a:pt x="125" y="81"/>
                    <a:pt x="136" y="82"/>
                    <a:pt x="146" y="84"/>
                  </a:cubicBezTo>
                  <a:cubicBezTo>
                    <a:pt x="146" y="85"/>
                    <a:pt x="146" y="85"/>
                    <a:pt x="147" y="86"/>
                  </a:cubicBezTo>
                  <a:cubicBezTo>
                    <a:pt x="156" y="87"/>
                    <a:pt x="173" y="90"/>
                    <a:pt x="176" y="78"/>
                  </a:cubicBezTo>
                  <a:cubicBezTo>
                    <a:pt x="179" y="65"/>
                    <a:pt x="162" y="62"/>
                    <a:pt x="152" y="60"/>
                  </a:cubicBezTo>
                  <a:cubicBezTo>
                    <a:pt x="152" y="60"/>
                    <a:pt x="152" y="60"/>
                    <a:pt x="151" y="60"/>
                  </a:cubicBezTo>
                  <a:cubicBezTo>
                    <a:pt x="137" y="55"/>
                    <a:pt x="123" y="50"/>
                    <a:pt x="112" y="39"/>
                  </a:cubicBezTo>
                  <a:cubicBezTo>
                    <a:pt x="103" y="31"/>
                    <a:pt x="96" y="21"/>
                    <a:pt x="85" y="15"/>
                  </a:cubicBezTo>
                  <a:cubicBezTo>
                    <a:pt x="67" y="4"/>
                    <a:pt x="40" y="0"/>
                    <a:pt x="21" y="13"/>
                  </a:cubicBezTo>
                  <a:cubicBezTo>
                    <a:pt x="6" y="24"/>
                    <a:pt x="0" y="46"/>
                    <a:pt x="4" y="64"/>
                  </a:cubicBezTo>
                  <a:cubicBezTo>
                    <a:pt x="9" y="83"/>
                    <a:pt x="25" y="97"/>
                    <a:pt x="44" y="102"/>
                  </a:cubicBezTo>
                  <a:cubicBezTo>
                    <a:pt x="59" y="107"/>
                    <a:pt x="74" y="105"/>
                    <a:pt x="88" y="99"/>
                  </a:cubicBezTo>
                  <a:cubicBezTo>
                    <a:pt x="98" y="95"/>
                    <a:pt x="106" y="89"/>
                    <a:pt x="115" y="86"/>
                  </a:cubicBezTo>
                  <a:close/>
                  <a:moveTo>
                    <a:pt x="109" y="67"/>
                  </a:moveTo>
                  <a:cubicBezTo>
                    <a:pt x="96" y="66"/>
                    <a:pt x="82" y="66"/>
                    <a:pt x="69" y="70"/>
                  </a:cubicBezTo>
                  <a:cubicBezTo>
                    <a:pt x="69" y="71"/>
                    <a:pt x="68" y="71"/>
                    <a:pt x="66" y="71"/>
                  </a:cubicBezTo>
                  <a:cubicBezTo>
                    <a:pt x="66" y="69"/>
                    <a:pt x="65" y="66"/>
                    <a:pt x="63" y="64"/>
                  </a:cubicBezTo>
                  <a:cubicBezTo>
                    <a:pt x="64" y="63"/>
                    <a:pt x="66" y="61"/>
                    <a:pt x="67" y="60"/>
                  </a:cubicBezTo>
                  <a:cubicBezTo>
                    <a:pt x="68" y="57"/>
                    <a:pt x="67" y="54"/>
                    <a:pt x="66" y="52"/>
                  </a:cubicBezTo>
                  <a:cubicBezTo>
                    <a:pt x="68" y="51"/>
                    <a:pt x="70" y="48"/>
                    <a:pt x="71" y="46"/>
                  </a:cubicBezTo>
                  <a:cubicBezTo>
                    <a:pt x="71" y="46"/>
                    <a:pt x="72" y="46"/>
                    <a:pt x="73" y="46"/>
                  </a:cubicBezTo>
                  <a:cubicBezTo>
                    <a:pt x="74" y="46"/>
                    <a:pt x="75" y="45"/>
                    <a:pt x="76" y="44"/>
                  </a:cubicBezTo>
                  <a:cubicBezTo>
                    <a:pt x="78" y="47"/>
                    <a:pt x="81" y="48"/>
                    <a:pt x="84" y="49"/>
                  </a:cubicBezTo>
                  <a:cubicBezTo>
                    <a:pt x="91" y="52"/>
                    <a:pt x="98" y="54"/>
                    <a:pt x="105" y="56"/>
                  </a:cubicBezTo>
                  <a:cubicBezTo>
                    <a:pt x="119" y="59"/>
                    <a:pt x="134" y="64"/>
                    <a:pt x="149" y="67"/>
                  </a:cubicBezTo>
                  <a:cubicBezTo>
                    <a:pt x="148" y="70"/>
                    <a:pt x="148" y="73"/>
                    <a:pt x="148" y="76"/>
                  </a:cubicBezTo>
                  <a:cubicBezTo>
                    <a:pt x="135" y="71"/>
                    <a:pt x="122" y="67"/>
                    <a:pt x="109" y="67"/>
                  </a:cubicBezTo>
                  <a:close/>
                  <a:moveTo>
                    <a:pt x="60" y="51"/>
                  </a:moveTo>
                  <a:cubicBezTo>
                    <a:pt x="58" y="50"/>
                    <a:pt x="56" y="49"/>
                    <a:pt x="55" y="49"/>
                  </a:cubicBezTo>
                  <a:cubicBezTo>
                    <a:pt x="53" y="47"/>
                    <a:pt x="55" y="47"/>
                    <a:pt x="57" y="47"/>
                  </a:cubicBezTo>
                  <a:cubicBezTo>
                    <a:pt x="58" y="48"/>
                    <a:pt x="59" y="49"/>
                    <a:pt x="60" y="50"/>
                  </a:cubicBezTo>
                  <a:cubicBezTo>
                    <a:pt x="60" y="50"/>
                    <a:pt x="60" y="50"/>
                    <a:pt x="61" y="51"/>
                  </a:cubicBezTo>
                  <a:cubicBezTo>
                    <a:pt x="60" y="51"/>
                    <a:pt x="60" y="51"/>
                    <a:pt x="60" y="51"/>
                  </a:cubicBezTo>
                  <a:close/>
                  <a:moveTo>
                    <a:pt x="153" y="63"/>
                  </a:moveTo>
                  <a:cubicBezTo>
                    <a:pt x="155" y="64"/>
                    <a:pt x="157" y="64"/>
                    <a:pt x="159" y="65"/>
                  </a:cubicBezTo>
                  <a:cubicBezTo>
                    <a:pt x="159" y="65"/>
                    <a:pt x="159" y="65"/>
                    <a:pt x="159" y="65"/>
                  </a:cubicBezTo>
                  <a:cubicBezTo>
                    <a:pt x="158" y="72"/>
                    <a:pt x="156" y="78"/>
                    <a:pt x="154" y="84"/>
                  </a:cubicBezTo>
                  <a:cubicBezTo>
                    <a:pt x="152" y="84"/>
                    <a:pt x="151" y="83"/>
                    <a:pt x="149" y="83"/>
                  </a:cubicBezTo>
                  <a:cubicBezTo>
                    <a:pt x="151" y="76"/>
                    <a:pt x="151" y="70"/>
                    <a:pt x="153" y="63"/>
                  </a:cubicBezTo>
                  <a:close/>
                  <a:moveTo>
                    <a:pt x="166" y="67"/>
                  </a:moveTo>
                  <a:cubicBezTo>
                    <a:pt x="166" y="67"/>
                    <a:pt x="166" y="67"/>
                    <a:pt x="166" y="67"/>
                  </a:cubicBezTo>
                  <a:cubicBezTo>
                    <a:pt x="163" y="72"/>
                    <a:pt x="165" y="78"/>
                    <a:pt x="162" y="83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1" y="84"/>
                    <a:pt x="159" y="84"/>
                    <a:pt x="157" y="84"/>
                  </a:cubicBezTo>
                  <a:cubicBezTo>
                    <a:pt x="159" y="78"/>
                    <a:pt x="160" y="72"/>
                    <a:pt x="162" y="66"/>
                  </a:cubicBezTo>
                  <a:cubicBezTo>
                    <a:pt x="162" y="66"/>
                    <a:pt x="162" y="65"/>
                    <a:pt x="162" y="65"/>
                  </a:cubicBezTo>
                  <a:cubicBezTo>
                    <a:pt x="163" y="66"/>
                    <a:pt x="165" y="66"/>
                    <a:pt x="166" y="67"/>
                  </a:cubicBezTo>
                  <a:close/>
                  <a:moveTo>
                    <a:pt x="173" y="76"/>
                  </a:moveTo>
                  <a:cubicBezTo>
                    <a:pt x="173" y="81"/>
                    <a:pt x="169" y="83"/>
                    <a:pt x="165" y="84"/>
                  </a:cubicBezTo>
                  <a:cubicBezTo>
                    <a:pt x="167" y="79"/>
                    <a:pt x="166" y="73"/>
                    <a:pt x="169" y="68"/>
                  </a:cubicBezTo>
                  <a:cubicBezTo>
                    <a:pt x="169" y="68"/>
                    <a:pt x="169" y="68"/>
                    <a:pt x="169" y="68"/>
                  </a:cubicBezTo>
                  <a:cubicBezTo>
                    <a:pt x="171" y="70"/>
                    <a:pt x="173" y="73"/>
                    <a:pt x="173" y="76"/>
                  </a:cubicBezTo>
                  <a:close/>
                  <a:moveTo>
                    <a:pt x="16" y="81"/>
                  </a:moveTo>
                  <a:cubicBezTo>
                    <a:pt x="2" y="64"/>
                    <a:pt x="3" y="38"/>
                    <a:pt x="17" y="21"/>
                  </a:cubicBezTo>
                  <a:cubicBezTo>
                    <a:pt x="34" y="1"/>
                    <a:pt x="66" y="7"/>
                    <a:pt x="86" y="19"/>
                  </a:cubicBezTo>
                  <a:cubicBezTo>
                    <a:pt x="98" y="26"/>
                    <a:pt x="105" y="37"/>
                    <a:pt x="115" y="46"/>
                  </a:cubicBezTo>
                  <a:cubicBezTo>
                    <a:pt x="124" y="54"/>
                    <a:pt x="137" y="58"/>
                    <a:pt x="148" y="62"/>
                  </a:cubicBezTo>
                  <a:cubicBezTo>
                    <a:pt x="149" y="62"/>
                    <a:pt x="149" y="63"/>
                    <a:pt x="149" y="63"/>
                  </a:cubicBezTo>
                  <a:cubicBezTo>
                    <a:pt x="150" y="63"/>
                    <a:pt x="150" y="63"/>
                    <a:pt x="150" y="63"/>
                  </a:cubicBezTo>
                  <a:cubicBezTo>
                    <a:pt x="150" y="63"/>
                    <a:pt x="150" y="64"/>
                    <a:pt x="149" y="65"/>
                  </a:cubicBezTo>
                  <a:cubicBezTo>
                    <a:pt x="136" y="62"/>
                    <a:pt x="122" y="57"/>
                    <a:pt x="109" y="54"/>
                  </a:cubicBezTo>
                  <a:cubicBezTo>
                    <a:pt x="102" y="52"/>
                    <a:pt x="95" y="50"/>
                    <a:pt x="88" y="48"/>
                  </a:cubicBezTo>
                  <a:cubicBezTo>
                    <a:pt x="84" y="46"/>
                    <a:pt x="81" y="45"/>
                    <a:pt x="78" y="42"/>
                  </a:cubicBezTo>
                  <a:cubicBezTo>
                    <a:pt x="79" y="39"/>
                    <a:pt x="79" y="35"/>
                    <a:pt x="77" y="34"/>
                  </a:cubicBezTo>
                  <a:cubicBezTo>
                    <a:pt x="75" y="33"/>
                    <a:pt x="73" y="33"/>
                    <a:pt x="72" y="35"/>
                  </a:cubicBezTo>
                  <a:cubicBezTo>
                    <a:pt x="72" y="37"/>
                    <a:pt x="73" y="40"/>
                    <a:pt x="74" y="42"/>
                  </a:cubicBezTo>
                  <a:cubicBezTo>
                    <a:pt x="74" y="43"/>
                    <a:pt x="73" y="43"/>
                    <a:pt x="71" y="43"/>
                  </a:cubicBezTo>
                  <a:cubicBezTo>
                    <a:pt x="71" y="39"/>
                    <a:pt x="69" y="35"/>
                    <a:pt x="67" y="33"/>
                  </a:cubicBezTo>
                  <a:cubicBezTo>
                    <a:pt x="65" y="32"/>
                    <a:pt x="61" y="30"/>
                    <a:pt x="60" y="32"/>
                  </a:cubicBezTo>
                  <a:cubicBezTo>
                    <a:pt x="58" y="37"/>
                    <a:pt x="63" y="42"/>
                    <a:pt x="68" y="45"/>
                  </a:cubicBezTo>
                  <a:cubicBezTo>
                    <a:pt x="68" y="47"/>
                    <a:pt x="66" y="48"/>
                    <a:pt x="64" y="49"/>
                  </a:cubicBezTo>
                  <a:cubicBezTo>
                    <a:pt x="62" y="47"/>
                    <a:pt x="59" y="45"/>
                    <a:pt x="56" y="44"/>
                  </a:cubicBezTo>
                  <a:cubicBezTo>
                    <a:pt x="54" y="44"/>
                    <a:pt x="51" y="44"/>
                    <a:pt x="51" y="47"/>
                  </a:cubicBezTo>
                  <a:cubicBezTo>
                    <a:pt x="50" y="49"/>
                    <a:pt x="52" y="50"/>
                    <a:pt x="54" y="52"/>
                  </a:cubicBezTo>
                  <a:cubicBezTo>
                    <a:pt x="57" y="53"/>
                    <a:pt x="60" y="54"/>
                    <a:pt x="63" y="53"/>
                  </a:cubicBezTo>
                  <a:cubicBezTo>
                    <a:pt x="63" y="53"/>
                    <a:pt x="64" y="54"/>
                    <a:pt x="64" y="54"/>
                  </a:cubicBezTo>
                  <a:cubicBezTo>
                    <a:pt x="66" y="57"/>
                    <a:pt x="63" y="60"/>
                    <a:pt x="60" y="63"/>
                  </a:cubicBezTo>
                  <a:cubicBezTo>
                    <a:pt x="59" y="62"/>
                    <a:pt x="57" y="62"/>
                    <a:pt x="56" y="62"/>
                  </a:cubicBezTo>
                  <a:cubicBezTo>
                    <a:pt x="53" y="62"/>
                    <a:pt x="50" y="62"/>
                    <a:pt x="48" y="64"/>
                  </a:cubicBezTo>
                  <a:cubicBezTo>
                    <a:pt x="47" y="65"/>
                    <a:pt x="48" y="69"/>
                    <a:pt x="50" y="69"/>
                  </a:cubicBezTo>
                  <a:cubicBezTo>
                    <a:pt x="53" y="71"/>
                    <a:pt x="55" y="69"/>
                    <a:pt x="58" y="68"/>
                  </a:cubicBezTo>
                  <a:cubicBezTo>
                    <a:pt x="59" y="67"/>
                    <a:pt x="59" y="67"/>
                    <a:pt x="60" y="66"/>
                  </a:cubicBezTo>
                  <a:cubicBezTo>
                    <a:pt x="60" y="66"/>
                    <a:pt x="60" y="66"/>
                    <a:pt x="61" y="66"/>
                  </a:cubicBezTo>
                  <a:cubicBezTo>
                    <a:pt x="63" y="68"/>
                    <a:pt x="64" y="70"/>
                    <a:pt x="63" y="72"/>
                  </a:cubicBezTo>
                  <a:cubicBezTo>
                    <a:pt x="58" y="74"/>
                    <a:pt x="52" y="77"/>
                    <a:pt x="52" y="81"/>
                  </a:cubicBezTo>
                  <a:cubicBezTo>
                    <a:pt x="53" y="84"/>
                    <a:pt x="55" y="86"/>
                    <a:pt x="57" y="85"/>
                  </a:cubicBezTo>
                  <a:cubicBezTo>
                    <a:pt x="61" y="84"/>
                    <a:pt x="63" y="80"/>
                    <a:pt x="65" y="77"/>
                  </a:cubicBezTo>
                  <a:cubicBezTo>
                    <a:pt x="66" y="76"/>
                    <a:pt x="66" y="75"/>
                    <a:pt x="66" y="75"/>
                  </a:cubicBezTo>
                  <a:cubicBezTo>
                    <a:pt x="67" y="74"/>
                    <a:pt x="67" y="74"/>
                    <a:pt x="68" y="74"/>
                  </a:cubicBezTo>
                  <a:cubicBezTo>
                    <a:pt x="80" y="70"/>
                    <a:pt x="92" y="70"/>
                    <a:pt x="104" y="70"/>
                  </a:cubicBezTo>
                  <a:cubicBezTo>
                    <a:pt x="118" y="69"/>
                    <a:pt x="133" y="73"/>
                    <a:pt x="146" y="79"/>
                  </a:cubicBezTo>
                  <a:cubicBezTo>
                    <a:pt x="147" y="79"/>
                    <a:pt x="147" y="79"/>
                    <a:pt x="147" y="79"/>
                  </a:cubicBezTo>
                  <a:cubicBezTo>
                    <a:pt x="147" y="80"/>
                    <a:pt x="147" y="81"/>
                    <a:pt x="146" y="82"/>
                  </a:cubicBezTo>
                  <a:cubicBezTo>
                    <a:pt x="134" y="79"/>
                    <a:pt x="123" y="79"/>
                    <a:pt x="111" y="84"/>
                  </a:cubicBezTo>
                  <a:cubicBezTo>
                    <a:pt x="99" y="89"/>
                    <a:pt x="88" y="98"/>
                    <a:pt x="75" y="101"/>
                  </a:cubicBezTo>
                  <a:cubicBezTo>
                    <a:pt x="54" y="106"/>
                    <a:pt x="30" y="98"/>
                    <a:pt x="16" y="81"/>
                  </a:cubicBezTo>
                  <a:close/>
                  <a:moveTo>
                    <a:pt x="76" y="38"/>
                  </a:moveTo>
                  <a:cubicBezTo>
                    <a:pt x="76" y="38"/>
                    <a:pt x="76" y="38"/>
                    <a:pt x="76" y="38"/>
                  </a:cubicBezTo>
                  <a:cubicBezTo>
                    <a:pt x="75" y="36"/>
                    <a:pt x="76" y="36"/>
                    <a:pt x="76" y="38"/>
                  </a:cubicBezTo>
                  <a:close/>
                  <a:moveTo>
                    <a:pt x="68" y="42"/>
                  </a:moveTo>
                  <a:cubicBezTo>
                    <a:pt x="66" y="40"/>
                    <a:pt x="64" y="38"/>
                    <a:pt x="63" y="36"/>
                  </a:cubicBezTo>
                  <a:cubicBezTo>
                    <a:pt x="62" y="33"/>
                    <a:pt x="65" y="36"/>
                    <a:pt x="66" y="36"/>
                  </a:cubicBezTo>
                  <a:cubicBezTo>
                    <a:pt x="67" y="37"/>
                    <a:pt x="68" y="40"/>
                    <a:pt x="68" y="42"/>
                  </a:cubicBezTo>
                  <a:close/>
                  <a:moveTo>
                    <a:pt x="57" y="65"/>
                  </a:moveTo>
                  <a:cubicBezTo>
                    <a:pt x="56" y="65"/>
                    <a:pt x="56" y="66"/>
                    <a:pt x="55" y="66"/>
                  </a:cubicBezTo>
                  <a:cubicBezTo>
                    <a:pt x="55" y="66"/>
                    <a:pt x="54" y="66"/>
                    <a:pt x="54" y="67"/>
                  </a:cubicBezTo>
                  <a:cubicBezTo>
                    <a:pt x="53" y="67"/>
                    <a:pt x="52" y="67"/>
                    <a:pt x="52" y="65"/>
                  </a:cubicBezTo>
                  <a:cubicBezTo>
                    <a:pt x="52" y="65"/>
                    <a:pt x="54" y="65"/>
                    <a:pt x="55" y="65"/>
                  </a:cubicBezTo>
                  <a:cubicBezTo>
                    <a:pt x="55" y="65"/>
                    <a:pt x="56" y="65"/>
                    <a:pt x="57" y="65"/>
                  </a:cubicBezTo>
                  <a:close/>
                  <a:moveTo>
                    <a:pt x="63" y="76"/>
                  </a:moveTo>
                  <a:cubicBezTo>
                    <a:pt x="62" y="76"/>
                    <a:pt x="62" y="76"/>
                    <a:pt x="62" y="77"/>
                  </a:cubicBezTo>
                  <a:cubicBezTo>
                    <a:pt x="61" y="78"/>
                    <a:pt x="61" y="79"/>
                    <a:pt x="60" y="80"/>
                  </a:cubicBezTo>
                  <a:cubicBezTo>
                    <a:pt x="60" y="80"/>
                    <a:pt x="59" y="80"/>
                    <a:pt x="59" y="81"/>
                  </a:cubicBezTo>
                  <a:cubicBezTo>
                    <a:pt x="58" y="82"/>
                    <a:pt x="57" y="82"/>
                    <a:pt x="56" y="81"/>
                  </a:cubicBezTo>
                  <a:cubicBezTo>
                    <a:pt x="56" y="78"/>
                    <a:pt x="59" y="77"/>
                    <a:pt x="6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18"/>
            <p:cNvSpPr>
              <a:spLocks noEditPoints="1"/>
            </p:cNvSpPr>
            <p:nvPr/>
          </p:nvSpPr>
          <p:spPr bwMode="auto">
            <a:xfrm>
              <a:off x="7981950" y="5338763"/>
              <a:ext cx="439738" cy="654050"/>
            </a:xfrm>
            <a:custGeom>
              <a:avLst/>
              <a:gdLst>
                <a:gd name="T0" fmla="*/ 82 w 117"/>
                <a:gd name="T1" fmla="*/ 148 h 174"/>
                <a:gd name="T2" fmla="*/ 105 w 117"/>
                <a:gd name="T3" fmla="*/ 168 h 174"/>
                <a:gd name="T4" fmla="*/ 105 w 117"/>
                <a:gd name="T5" fmla="*/ 138 h 174"/>
                <a:gd name="T6" fmla="*/ 102 w 117"/>
                <a:gd name="T7" fmla="*/ 58 h 174"/>
                <a:gd name="T8" fmla="*/ 14 w 117"/>
                <a:gd name="T9" fmla="*/ 22 h 174"/>
                <a:gd name="T10" fmla="*/ 36 w 117"/>
                <a:gd name="T11" fmla="*/ 111 h 174"/>
                <a:gd name="T12" fmla="*/ 74 w 117"/>
                <a:gd name="T13" fmla="*/ 108 h 174"/>
                <a:gd name="T14" fmla="*/ 45 w 117"/>
                <a:gd name="T15" fmla="*/ 77 h 174"/>
                <a:gd name="T16" fmla="*/ 55 w 117"/>
                <a:gd name="T17" fmla="*/ 70 h 174"/>
                <a:gd name="T18" fmla="*/ 68 w 117"/>
                <a:gd name="T19" fmla="*/ 65 h 174"/>
                <a:gd name="T20" fmla="*/ 73 w 117"/>
                <a:gd name="T21" fmla="*/ 68 h 174"/>
                <a:gd name="T22" fmla="*/ 80 w 117"/>
                <a:gd name="T23" fmla="*/ 98 h 174"/>
                <a:gd name="T24" fmla="*/ 89 w 117"/>
                <a:gd name="T25" fmla="*/ 145 h 174"/>
                <a:gd name="T26" fmla="*/ 58 w 117"/>
                <a:gd name="T27" fmla="*/ 59 h 174"/>
                <a:gd name="T28" fmla="*/ 59 w 117"/>
                <a:gd name="T29" fmla="*/ 55 h 174"/>
                <a:gd name="T30" fmla="*/ 59 w 117"/>
                <a:gd name="T31" fmla="*/ 60 h 174"/>
                <a:gd name="T32" fmla="*/ 103 w 117"/>
                <a:gd name="T33" fmla="*/ 141 h 174"/>
                <a:gd name="T34" fmla="*/ 105 w 117"/>
                <a:gd name="T35" fmla="*/ 148 h 174"/>
                <a:gd name="T36" fmla="*/ 85 w 117"/>
                <a:gd name="T37" fmla="*/ 150 h 174"/>
                <a:gd name="T38" fmla="*/ 108 w 117"/>
                <a:gd name="T39" fmla="*/ 154 h 174"/>
                <a:gd name="T40" fmla="*/ 92 w 117"/>
                <a:gd name="T41" fmla="*/ 161 h 174"/>
                <a:gd name="T42" fmla="*/ 89 w 117"/>
                <a:gd name="T43" fmla="*/ 157 h 174"/>
                <a:gd name="T44" fmla="*/ 107 w 117"/>
                <a:gd name="T45" fmla="*/ 150 h 174"/>
                <a:gd name="T46" fmla="*/ 105 w 117"/>
                <a:gd name="T47" fmla="*/ 165 h 174"/>
                <a:gd name="T48" fmla="*/ 108 w 117"/>
                <a:gd name="T49" fmla="*/ 157 h 174"/>
                <a:gd name="T50" fmla="*/ 105 w 117"/>
                <a:gd name="T51" fmla="*/ 165 h 174"/>
                <a:gd name="T52" fmla="*/ 57 w 117"/>
                <a:gd name="T53" fmla="*/ 7 h 174"/>
                <a:gd name="T54" fmla="*/ 94 w 117"/>
                <a:gd name="T55" fmla="*/ 101 h 174"/>
                <a:gd name="T56" fmla="*/ 101 w 117"/>
                <a:gd name="T57" fmla="*/ 138 h 174"/>
                <a:gd name="T58" fmla="*/ 100 w 117"/>
                <a:gd name="T59" fmla="*/ 139 h 174"/>
                <a:gd name="T60" fmla="*/ 77 w 117"/>
                <a:gd name="T61" fmla="*/ 80 h 174"/>
                <a:gd name="T62" fmla="*/ 81 w 117"/>
                <a:gd name="T63" fmla="*/ 63 h 174"/>
                <a:gd name="T64" fmla="*/ 74 w 117"/>
                <a:gd name="T65" fmla="*/ 66 h 174"/>
                <a:gd name="T66" fmla="*/ 76 w 117"/>
                <a:gd name="T67" fmla="*/ 54 h 174"/>
                <a:gd name="T68" fmla="*/ 68 w 117"/>
                <a:gd name="T69" fmla="*/ 62 h 174"/>
                <a:gd name="T70" fmla="*/ 61 w 117"/>
                <a:gd name="T71" fmla="*/ 52 h 174"/>
                <a:gd name="T72" fmla="*/ 54 w 117"/>
                <a:gd name="T73" fmla="*/ 55 h 174"/>
                <a:gd name="T74" fmla="*/ 58 w 117"/>
                <a:gd name="T75" fmla="*/ 64 h 174"/>
                <a:gd name="T76" fmla="*/ 47 w 117"/>
                <a:gd name="T77" fmla="*/ 63 h 174"/>
                <a:gd name="T78" fmla="*/ 37 w 117"/>
                <a:gd name="T79" fmla="*/ 62 h 174"/>
                <a:gd name="T80" fmla="*/ 46 w 117"/>
                <a:gd name="T81" fmla="*/ 69 h 174"/>
                <a:gd name="T82" fmla="*/ 43 w 117"/>
                <a:gd name="T83" fmla="*/ 75 h 174"/>
                <a:gd name="T84" fmla="*/ 29 w 117"/>
                <a:gd name="T85" fmla="*/ 78 h 174"/>
                <a:gd name="T86" fmla="*/ 42 w 117"/>
                <a:gd name="T87" fmla="*/ 78 h 174"/>
                <a:gd name="T88" fmla="*/ 69 w 117"/>
                <a:gd name="T89" fmla="*/ 106 h 174"/>
                <a:gd name="T90" fmla="*/ 87 w 117"/>
                <a:gd name="T91" fmla="*/ 146 h 174"/>
                <a:gd name="T92" fmla="*/ 61 w 117"/>
                <a:gd name="T93" fmla="*/ 120 h 174"/>
                <a:gd name="T94" fmla="*/ 7 w 117"/>
                <a:gd name="T95" fmla="*/ 42 h 174"/>
                <a:gd name="T96" fmla="*/ 77 w 117"/>
                <a:gd name="T97" fmla="*/ 64 h 174"/>
                <a:gd name="T98" fmla="*/ 70 w 117"/>
                <a:gd name="T99" fmla="*/ 60 h 174"/>
                <a:gd name="T100" fmla="*/ 73 w 117"/>
                <a:gd name="T101" fmla="*/ 55 h 174"/>
                <a:gd name="T102" fmla="*/ 45 w 117"/>
                <a:gd name="T103" fmla="*/ 65 h 174"/>
                <a:gd name="T104" fmla="*/ 41 w 117"/>
                <a:gd name="T105" fmla="*/ 64 h 174"/>
                <a:gd name="T106" fmla="*/ 44 w 117"/>
                <a:gd name="T107" fmla="*/ 63 h 174"/>
                <a:gd name="T108" fmla="*/ 39 w 117"/>
                <a:gd name="T109" fmla="*/ 76 h 174"/>
                <a:gd name="T110" fmla="*/ 34 w 117"/>
                <a:gd name="T111" fmla="*/ 76 h 174"/>
                <a:gd name="T112" fmla="*/ 31 w 117"/>
                <a:gd name="T113" fmla="*/ 7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7" h="174">
                  <a:moveTo>
                    <a:pt x="63" y="124"/>
                  </a:moveTo>
                  <a:cubicBezTo>
                    <a:pt x="72" y="130"/>
                    <a:pt x="77" y="139"/>
                    <a:pt x="82" y="148"/>
                  </a:cubicBezTo>
                  <a:cubicBezTo>
                    <a:pt x="81" y="149"/>
                    <a:pt x="81" y="149"/>
                    <a:pt x="82" y="150"/>
                  </a:cubicBezTo>
                  <a:cubicBezTo>
                    <a:pt x="86" y="159"/>
                    <a:pt x="93" y="174"/>
                    <a:pt x="105" y="168"/>
                  </a:cubicBezTo>
                  <a:cubicBezTo>
                    <a:pt x="117" y="163"/>
                    <a:pt x="109" y="148"/>
                    <a:pt x="105" y="139"/>
                  </a:cubicBezTo>
                  <a:cubicBezTo>
                    <a:pt x="105" y="139"/>
                    <a:pt x="105" y="139"/>
                    <a:pt x="105" y="138"/>
                  </a:cubicBezTo>
                  <a:cubicBezTo>
                    <a:pt x="100" y="124"/>
                    <a:pt x="96" y="110"/>
                    <a:pt x="98" y="95"/>
                  </a:cubicBezTo>
                  <a:cubicBezTo>
                    <a:pt x="100" y="82"/>
                    <a:pt x="103" y="71"/>
                    <a:pt x="102" y="58"/>
                  </a:cubicBezTo>
                  <a:cubicBezTo>
                    <a:pt x="99" y="37"/>
                    <a:pt x="87" y="13"/>
                    <a:pt x="66" y="6"/>
                  </a:cubicBezTo>
                  <a:cubicBezTo>
                    <a:pt x="47" y="0"/>
                    <a:pt x="26" y="8"/>
                    <a:pt x="14" y="22"/>
                  </a:cubicBezTo>
                  <a:cubicBezTo>
                    <a:pt x="1" y="37"/>
                    <a:pt x="0" y="59"/>
                    <a:pt x="7" y="77"/>
                  </a:cubicBezTo>
                  <a:cubicBezTo>
                    <a:pt x="12" y="92"/>
                    <a:pt x="22" y="103"/>
                    <a:pt x="36" y="111"/>
                  </a:cubicBezTo>
                  <a:cubicBezTo>
                    <a:pt x="45" y="116"/>
                    <a:pt x="54" y="119"/>
                    <a:pt x="63" y="124"/>
                  </a:cubicBezTo>
                  <a:close/>
                  <a:moveTo>
                    <a:pt x="74" y="108"/>
                  </a:moveTo>
                  <a:cubicBezTo>
                    <a:pt x="67" y="98"/>
                    <a:pt x="58" y="86"/>
                    <a:pt x="48" y="79"/>
                  </a:cubicBezTo>
                  <a:cubicBezTo>
                    <a:pt x="47" y="78"/>
                    <a:pt x="46" y="77"/>
                    <a:pt x="45" y="77"/>
                  </a:cubicBezTo>
                  <a:cubicBezTo>
                    <a:pt x="47" y="75"/>
                    <a:pt x="48" y="72"/>
                    <a:pt x="48" y="70"/>
                  </a:cubicBezTo>
                  <a:cubicBezTo>
                    <a:pt x="51" y="70"/>
                    <a:pt x="53" y="70"/>
                    <a:pt x="55" y="70"/>
                  </a:cubicBezTo>
                  <a:cubicBezTo>
                    <a:pt x="57" y="69"/>
                    <a:pt x="59" y="67"/>
                    <a:pt x="61" y="65"/>
                  </a:cubicBezTo>
                  <a:cubicBezTo>
                    <a:pt x="63" y="66"/>
                    <a:pt x="66" y="66"/>
                    <a:pt x="68" y="65"/>
                  </a:cubicBezTo>
                  <a:cubicBezTo>
                    <a:pt x="69" y="66"/>
                    <a:pt x="69" y="66"/>
                    <a:pt x="69" y="67"/>
                  </a:cubicBezTo>
                  <a:cubicBezTo>
                    <a:pt x="70" y="68"/>
                    <a:pt x="71" y="68"/>
                    <a:pt x="73" y="68"/>
                  </a:cubicBezTo>
                  <a:cubicBezTo>
                    <a:pt x="72" y="72"/>
                    <a:pt x="72" y="74"/>
                    <a:pt x="73" y="78"/>
                  </a:cubicBezTo>
                  <a:cubicBezTo>
                    <a:pt x="75" y="85"/>
                    <a:pt x="77" y="92"/>
                    <a:pt x="80" y="98"/>
                  </a:cubicBezTo>
                  <a:cubicBezTo>
                    <a:pt x="86" y="112"/>
                    <a:pt x="91" y="127"/>
                    <a:pt x="97" y="141"/>
                  </a:cubicBezTo>
                  <a:cubicBezTo>
                    <a:pt x="95" y="142"/>
                    <a:pt x="92" y="144"/>
                    <a:pt x="89" y="145"/>
                  </a:cubicBezTo>
                  <a:cubicBezTo>
                    <a:pt x="87" y="132"/>
                    <a:pt x="81" y="119"/>
                    <a:pt x="74" y="108"/>
                  </a:cubicBezTo>
                  <a:close/>
                  <a:moveTo>
                    <a:pt x="58" y="59"/>
                  </a:moveTo>
                  <a:cubicBezTo>
                    <a:pt x="57" y="58"/>
                    <a:pt x="57" y="56"/>
                    <a:pt x="57" y="54"/>
                  </a:cubicBezTo>
                  <a:cubicBezTo>
                    <a:pt x="56" y="51"/>
                    <a:pt x="58" y="53"/>
                    <a:pt x="59" y="55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59"/>
                    <a:pt x="59" y="59"/>
                    <a:pt x="59" y="60"/>
                  </a:cubicBezTo>
                  <a:cubicBezTo>
                    <a:pt x="58" y="60"/>
                    <a:pt x="58" y="59"/>
                    <a:pt x="58" y="59"/>
                  </a:cubicBezTo>
                  <a:close/>
                  <a:moveTo>
                    <a:pt x="103" y="141"/>
                  </a:moveTo>
                  <a:cubicBezTo>
                    <a:pt x="104" y="143"/>
                    <a:pt x="105" y="145"/>
                    <a:pt x="106" y="147"/>
                  </a:cubicBezTo>
                  <a:cubicBezTo>
                    <a:pt x="105" y="147"/>
                    <a:pt x="105" y="147"/>
                    <a:pt x="105" y="148"/>
                  </a:cubicBezTo>
                  <a:cubicBezTo>
                    <a:pt x="99" y="150"/>
                    <a:pt x="93" y="152"/>
                    <a:pt x="87" y="155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91" y="148"/>
                    <a:pt x="97" y="144"/>
                    <a:pt x="103" y="141"/>
                  </a:cubicBezTo>
                  <a:close/>
                  <a:moveTo>
                    <a:pt x="108" y="154"/>
                  </a:moveTo>
                  <a:cubicBezTo>
                    <a:pt x="108" y="154"/>
                    <a:pt x="108" y="154"/>
                    <a:pt x="108" y="154"/>
                  </a:cubicBezTo>
                  <a:cubicBezTo>
                    <a:pt x="102" y="155"/>
                    <a:pt x="98" y="160"/>
                    <a:pt x="92" y="161"/>
                  </a:cubicBezTo>
                  <a:cubicBezTo>
                    <a:pt x="92" y="161"/>
                    <a:pt x="92" y="161"/>
                    <a:pt x="92" y="162"/>
                  </a:cubicBezTo>
                  <a:cubicBezTo>
                    <a:pt x="91" y="160"/>
                    <a:pt x="90" y="159"/>
                    <a:pt x="89" y="157"/>
                  </a:cubicBezTo>
                  <a:cubicBezTo>
                    <a:pt x="94" y="155"/>
                    <a:pt x="100" y="153"/>
                    <a:pt x="106" y="150"/>
                  </a:cubicBezTo>
                  <a:cubicBezTo>
                    <a:pt x="106" y="150"/>
                    <a:pt x="106" y="150"/>
                    <a:pt x="107" y="150"/>
                  </a:cubicBezTo>
                  <a:cubicBezTo>
                    <a:pt x="107" y="151"/>
                    <a:pt x="108" y="153"/>
                    <a:pt x="108" y="154"/>
                  </a:cubicBezTo>
                  <a:close/>
                  <a:moveTo>
                    <a:pt x="105" y="165"/>
                  </a:moveTo>
                  <a:cubicBezTo>
                    <a:pt x="100" y="168"/>
                    <a:pt x="97" y="167"/>
                    <a:pt x="94" y="164"/>
                  </a:cubicBezTo>
                  <a:cubicBezTo>
                    <a:pt x="99" y="162"/>
                    <a:pt x="103" y="158"/>
                    <a:pt x="108" y="157"/>
                  </a:cubicBezTo>
                  <a:cubicBezTo>
                    <a:pt x="108" y="157"/>
                    <a:pt x="108" y="157"/>
                    <a:pt x="108" y="157"/>
                  </a:cubicBezTo>
                  <a:cubicBezTo>
                    <a:pt x="108" y="161"/>
                    <a:pt x="108" y="163"/>
                    <a:pt x="105" y="165"/>
                  </a:cubicBezTo>
                  <a:close/>
                  <a:moveTo>
                    <a:pt x="7" y="42"/>
                  </a:moveTo>
                  <a:cubicBezTo>
                    <a:pt x="13" y="20"/>
                    <a:pt x="34" y="5"/>
                    <a:pt x="57" y="7"/>
                  </a:cubicBezTo>
                  <a:cubicBezTo>
                    <a:pt x="83" y="9"/>
                    <a:pt x="97" y="38"/>
                    <a:pt x="99" y="61"/>
                  </a:cubicBezTo>
                  <a:cubicBezTo>
                    <a:pt x="100" y="75"/>
                    <a:pt x="95" y="87"/>
                    <a:pt x="94" y="101"/>
                  </a:cubicBezTo>
                  <a:cubicBezTo>
                    <a:pt x="93" y="113"/>
                    <a:pt x="97" y="125"/>
                    <a:pt x="101" y="137"/>
                  </a:cubicBezTo>
                  <a:cubicBezTo>
                    <a:pt x="101" y="137"/>
                    <a:pt x="101" y="138"/>
                    <a:pt x="101" y="138"/>
                  </a:cubicBezTo>
                  <a:cubicBezTo>
                    <a:pt x="101" y="138"/>
                    <a:pt x="101" y="139"/>
                    <a:pt x="101" y="139"/>
                  </a:cubicBezTo>
                  <a:cubicBezTo>
                    <a:pt x="101" y="139"/>
                    <a:pt x="100" y="139"/>
                    <a:pt x="100" y="139"/>
                  </a:cubicBezTo>
                  <a:cubicBezTo>
                    <a:pt x="94" y="127"/>
                    <a:pt x="89" y="113"/>
                    <a:pt x="84" y="100"/>
                  </a:cubicBezTo>
                  <a:cubicBezTo>
                    <a:pt x="82" y="94"/>
                    <a:pt x="79" y="87"/>
                    <a:pt x="77" y="80"/>
                  </a:cubicBezTo>
                  <a:cubicBezTo>
                    <a:pt x="76" y="76"/>
                    <a:pt x="75" y="72"/>
                    <a:pt x="76" y="68"/>
                  </a:cubicBezTo>
                  <a:cubicBezTo>
                    <a:pt x="79" y="68"/>
                    <a:pt x="82" y="66"/>
                    <a:pt x="81" y="63"/>
                  </a:cubicBezTo>
                  <a:cubicBezTo>
                    <a:pt x="81" y="61"/>
                    <a:pt x="80" y="59"/>
                    <a:pt x="78" y="60"/>
                  </a:cubicBezTo>
                  <a:cubicBezTo>
                    <a:pt x="76" y="61"/>
                    <a:pt x="74" y="63"/>
                    <a:pt x="74" y="66"/>
                  </a:cubicBezTo>
                  <a:cubicBezTo>
                    <a:pt x="73" y="66"/>
                    <a:pt x="72" y="65"/>
                    <a:pt x="71" y="64"/>
                  </a:cubicBezTo>
                  <a:cubicBezTo>
                    <a:pt x="74" y="62"/>
                    <a:pt x="76" y="58"/>
                    <a:pt x="76" y="54"/>
                  </a:cubicBezTo>
                  <a:cubicBezTo>
                    <a:pt x="76" y="52"/>
                    <a:pt x="75" y="48"/>
                    <a:pt x="73" y="48"/>
                  </a:cubicBezTo>
                  <a:cubicBezTo>
                    <a:pt x="68" y="49"/>
                    <a:pt x="67" y="57"/>
                    <a:pt x="68" y="62"/>
                  </a:cubicBezTo>
                  <a:cubicBezTo>
                    <a:pt x="66" y="63"/>
                    <a:pt x="63" y="63"/>
                    <a:pt x="61" y="62"/>
                  </a:cubicBezTo>
                  <a:cubicBezTo>
                    <a:pt x="62" y="59"/>
                    <a:pt x="62" y="55"/>
                    <a:pt x="61" y="52"/>
                  </a:cubicBezTo>
                  <a:cubicBezTo>
                    <a:pt x="60" y="50"/>
                    <a:pt x="58" y="48"/>
                    <a:pt x="56" y="49"/>
                  </a:cubicBezTo>
                  <a:cubicBezTo>
                    <a:pt x="54" y="51"/>
                    <a:pt x="54" y="53"/>
                    <a:pt x="54" y="55"/>
                  </a:cubicBezTo>
                  <a:cubicBezTo>
                    <a:pt x="54" y="59"/>
                    <a:pt x="56" y="61"/>
                    <a:pt x="58" y="63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7" y="68"/>
                    <a:pt x="52" y="68"/>
                    <a:pt x="48" y="66"/>
                  </a:cubicBezTo>
                  <a:cubicBezTo>
                    <a:pt x="48" y="65"/>
                    <a:pt x="47" y="64"/>
                    <a:pt x="47" y="63"/>
                  </a:cubicBezTo>
                  <a:cubicBezTo>
                    <a:pt x="45" y="60"/>
                    <a:pt x="43" y="58"/>
                    <a:pt x="41" y="58"/>
                  </a:cubicBezTo>
                  <a:cubicBezTo>
                    <a:pt x="38" y="57"/>
                    <a:pt x="36" y="60"/>
                    <a:pt x="37" y="62"/>
                  </a:cubicBezTo>
                  <a:cubicBezTo>
                    <a:pt x="38" y="65"/>
                    <a:pt x="40" y="66"/>
                    <a:pt x="43" y="68"/>
                  </a:cubicBezTo>
                  <a:cubicBezTo>
                    <a:pt x="44" y="68"/>
                    <a:pt x="45" y="68"/>
                    <a:pt x="46" y="69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6" y="72"/>
                    <a:pt x="44" y="74"/>
                    <a:pt x="43" y="75"/>
                  </a:cubicBezTo>
                  <a:cubicBezTo>
                    <a:pt x="38" y="72"/>
                    <a:pt x="32" y="68"/>
                    <a:pt x="29" y="71"/>
                  </a:cubicBezTo>
                  <a:cubicBezTo>
                    <a:pt x="27" y="73"/>
                    <a:pt x="27" y="76"/>
                    <a:pt x="29" y="78"/>
                  </a:cubicBezTo>
                  <a:cubicBezTo>
                    <a:pt x="32" y="80"/>
                    <a:pt x="36" y="79"/>
                    <a:pt x="40" y="79"/>
                  </a:cubicBezTo>
                  <a:cubicBezTo>
                    <a:pt x="41" y="79"/>
                    <a:pt x="42" y="79"/>
                    <a:pt x="42" y="78"/>
                  </a:cubicBezTo>
                  <a:cubicBezTo>
                    <a:pt x="43" y="79"/>
                    <a:pt x="43" y="79"/>
                    <a:pt x="44" y="79"/>
                  </a:cubicBezTo>
                  <a:cubicBezTo>
                    <a:pt x="54" y="87"/>
                    <a:pt x="62" y="96"/>
                    <a:pt x="69" y="106"/>
                  </a:cubicBezTo>
                  <a:cubicBezTo>
                    <a:pt x="78" y="118"/>
                    <a:pt x="83" y="131"/>
                    <a:pt x="87" y="145"/>
                  </a:cubicBezTo>
                  <a:cubicBezTo>
                    <a:pt x="87" y="146"/>
                    <a:pt x="87" y="146"/>
                    <a:pt x="87" y="146"/>
                  </a:cubicBezTo>
                  <a:cubicBezTo>
                    <a:pt x="86" y="146"/>
                    <a:pt x="85" y="147"/>
                    <a:pt x="84" y="147"/>
                  </a:cubicBezTo>
                  <a:cubicBezTo>
                    <a:pt x="79" y="136"/>
                    <a:pt x="72" y="127"/>
                    <a:pt x="61" y="120"/>
                  </a:cubicBezTo>
                  <a:cubicBezTo>
                    <a:pt x="50" y="114"/>
                    <a:pt x="37" y="109"/>
                    <a:pt x="26" y="101"/>
                  </a:cubicBezTo>
                  <a:cubicBezTo>
                    <a:pt x="10" y="87"/>
                    <a:pt x="2" y="63"/>
                    <a:pt x="7" y="42"/>
                  </a:cubicBezTo>
                  <a:close/>
                  <a:moveTo>
                    <a:pt x="77" y="65"/>
                  </a:moveTo>
                  <a:cubicBezTo>
                    <a:pt x="77" y="65"/>
                    <a:pt x="77" y="64"/>
                    <a:pt x="77" y="64"/>
                  </a:cubicBezTo>
                  <a:cubicBezTo>
                    <a:pt x="78" y="62"/>
                    <a:pt x="79" y="64"/>
                    <a:pt x="77" y="65"/>
                  </a:cubicBezTo>
                  <a:close/>
                  <a:moveTo>
                    <a:pt x="70" y="60"/>
                  </a:moveTo>
                  <a:cubicBezTo>
                    <a:pt x="70" y="58"/>
                    <a:pt x="71" y="55"/>
                    <a:pt x="72" y="53"/>
                  </a:cubicBezTo>
                  <a:cubicBezTo>
                    <a:pt x="73" y="50"/>
                    <a:pt x="73" y="54"/>
                    <a:pt x="73" y="55"/>
                  </a:cubicBezTo>
                  <a:cubicBezTo>
                    <a:pt x="73" y="57"/>
                    <a:pt x="72" y="59"/>
                    <a:pt x="70" y="60"/>
                  </a:cubicBezTo>
                  <a:close/>
                  <a:moveTo>
                    <a:pt x="45" y="65"/>
                  </a:moveTo>
                  <a:cubicBezTo>
                    <a:pt x="44" y="65"/>
                    <a:pt x="43" y="65"/>
                    <a:pt x="43" y="64"/>
                  </a:cubicBezTo>
                  <a:cubicBezTo>
                    <a:pt x="42" y="64"/>
                    <a:pt x="42" y="64"/>
                    <a:pt x="41" y="64"/>
                  </a:cubicBezTo>
                  <a:cubicBezTo>
                    <a:pt x="40" y="63"/>
                    <a:pt x="40" y="62"/>
                    <a:pt x="41" y="61"/>
                  </a:cubicBezTo>
                  <a:cubicBezTo>
                    <a:pt x="42" y="61"/>
                    <a:pt x="43" y="62"/>
                    <a:pt x="44" y="63"/>
                  </a:cubicBezTo>
                  <a:cubicBezTo>
                    <a:pt x="44" y="64"/>
                    <a:pt x="45" y="65"/>
                    <a:pt x="45" y="65"/>
                  </a:cubicBezTo>
                  <a:close/>
                  <a:moveTo>
                    <a:pt x="39" y="76"/>
                  </a:moveTo>
                  <a:cubicBezTo>
                    <a:pt x="39" y="76"/>
                    <a:pt x="39" y="76"/>
                    <a:pt x="38" y="76"/>
                  </a:cubicBezTo>
                  <a:cubicBezTo>
                    <a:pt x="37" y="76"/>
                    <a:pt x="36" y="76"/>
                    <a:pt x="34" y="76"/>
                  </a:cubicBezTo>
                  <a:cubicBezTo>
                    <a:pt x="34" y="76"/>
                    <a:pt x="34" y="76"/>
                    <a:pt x="33" y="76"/>
                  </a:cubicBezTo>
                  <a:cubicBezTo>
                    <a:pt x="31" y="76"/>
                    <a:pt x="31" y="75"/>
                    <a:pt x="31" y="73"/>
                  </a:cubicBezTo>
                  <a:cubicBezTo>
                    <a:pt x="34" y="73"/>
                    <a:pt x="37" y="74"/>
                    <a:pt x="39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19"/>
            <p:cNvSpPr>
              <a:spLocks noEditPoints="1"/>
            </p:cNvSpPr>
            <p:nvPr/>
          </p:nvSpPr>
          <p:spPr bwMode="auto">
            <a:xfrm>
              <a:off x="10625138" y="6240463"/>
              <a:ext cx="619125" cy="503238"/>
            </a:xfrm>
            <a:custGeom>
              <a:avLst/>
              <a:gdLst>
                <a:gd name="T0" fmla="*/ 128 w 165"/>
                <a:gd name="T1" fmla="*/ 119 h 134"/>
                <a:gd name="T2" fmla="*/ 158 w 165"/>
                <a:gd name="T3" fmla="*/ 123 h 134"/>
                <a:gd name="T4" fmla="*/ 142 w 165"/>
                <a:gd name="T5" fmla="*/ 98 h 134"/>
                <a:gd name="T6" fmla="*/ 96 w 165"/>
                <a:gd name="T7" fmla="*/ 32 h 134"/>
                <a:gd name="T8" fmla="*/ 3 w 165"/>
                <a:gd name="T9" fmla="*/ 49 h 134"/>
                <a:gd name="T10" fmla="*/ 69 w 165"/>
                <a:gd name="T11" fmla="*/ 112 h 134"/>
                <a:gd name="T12" fmla="*/ 100 w 165"/>
                <a:gd name="T13" fmla="*/ 89 h 134"/>
                <a:gd name="T14" fmla="*/ 58 w 165"/>
                <a:gd name="T15" fmla="*/ 78 h 134"/>
                <a:gd name="T16" fmla="*/ 63 w 165"/>
                <a:gd name="T17" fmla="*/ 67 h 134"/>
                <a:gd name="T18" fmla="*/ 72 w 165"/>
                <a:gd name="T19" fmla="*/ 55 h 134"/>
                <a:gd name="T20" fmla="*/ 77 w 165"/>
                <a:gd name="T21" fmla="*/ 56 h 134"/>
                <a:gd name="T22" fmla="*/ 99 w 165"/>
                <a:gd name="T23" fmla="*/ 77 h 134"/>
                <a:gd name="T24" fmla="*/ 132 w 165"/>
                <a:gd name="T25" fmla="*/ 112 h 134"/>
                <a:gd name="T26" fmla="*/ 60 w 165"/>
                <a:gd name="T27" fmla="*/ 56 h 134"/>
                <a:gd name="T28" fmla="*/ 58 w 165"/>
                <a:gd name="T29" fmla="*/ 52 h 134"/>
                <a:gd name="T30" fmla="*/ 61 w 165"/>
                <a:gd name="T31" fmla="*/ 57 h 134"/>
                <a:gd name="T32" fmla="*/ 142 w 165"/>
                <a:gd name="T33" fmla="*/ 102 h 134"/>
                <a:gd name="T34" fmla="*/ 147 w 165"/>
                <a:gd name="T35" fmla="*/ 106 h 134"/>
                <a:gd name="T36" fmla="*/ 131 w 165"/>
                <a:gd name="T37" fmla="*/ 119 h 134"/>
                <a:gd name="T38" fmla="*/ 153 w 165"/>
                <a:gd name="T39" fmla="*/ 110 h 134"/>
                <a:gd name="T40" fmla="*/ 143 w 165"/>
                <a:gd name="T41" fmla="*/ 124 h 134"/>
                <a:gd name="T42" fmla="*/ 138 w 165"/>
                <a:gd name="T43" fmla="*/ 123 h 134"/>
                <a:gd name="T44" fmla="*/ 149 w 165"/>
                <a:gd name="T45" fmla="*/ 107 h 134"/>
                <a:gd name="T46" fmla="*/ 156 w 165"/>
                <a:gd name="T47" fmla="*/ 121 h 134"/>
                <a:gd name="T48" fmla="*/ 155 w 165"/>
                <a:gd name="T49" fmla="*/ 112 h 134"/>
                <a:gd name="T50" fmla="*/ 156 w 165"/>
                <a:gd name="T51" fmla="*/ 121 h 134"/>
                <a:gd name="T52" fmla="*/ 31 w 165"/>
                <a:gd name="T53" fmla="*/ 13 h 134"/>
                <a:gd name="T54" fmla="*/ 113 w 165"/>
                <a:gd name="T55" fmla="*/ 72 h 134"/>
                <a:gd name="T56" fmla="*/ 139 w 165"/>
                <a:gd name="T57" fmla="*/ 100 h 134"/>
                <a:gd name="T58" fmla="*/ 138 w 165"/>
                <a:gd name="T59" fmla="*/ 102 h 134"/>
                <a:gd name="T60" fmla="*/ 87 w 165"/>
                <a:gd name="T61" fmla="*/ 64 h 134"/>
                <a:gd name="T62" fmla="*/ 81 w 165"/>
                <a:gd name="T63" fmla="*/ 47 h 134"/>
                <a:gd name="T64" fmla="*/ 76 w 165"/>
                <a:gd name="T65" fmla="*/ 53 h 134"/>
                <a:gd name="T66" fmla="*/ 72 w 165"/>
                <a:gd name="T67" fmla="*/ 42 h 134"/>
                <a:gd name="T68" fmla="*/ 70 w 165"/>
                <a:gd name="T69" fmla="*/ 54 h 134"/>
                <a:gd name="T70" fmla="*/ 58 w 165"/>
                <a:gd name="T71" fmla="*/ 49 h 134"/>
                <a:gd name="T72" fmla="*/ 54 w 165"/>
                <a:gd name="T73" fmla="*/ 55 h 134"/>
                <a:gd name="T74" fmla="*/ 62 w 165"/>
                <a:gd name="T75" fmla="*/ 61 h 134"/>
                <a:gd name="T76" fmla="*/ 52 w 165"/>
                <a:gd name="T77" fmla="*/ 65 h 134"/>
                <a:gd name="T78" fmla="*/ 43 w 165"/>
                <a:gd name="T79" fmla="*/ 70 h 134"/>
                <a:gd name="T80" fmla="*/ 55 w 165"/>
                <a:gd name="T81" fmla="*/ 71 h 134"/>
                <a:gd name="T82" fmla="*/ 55 w 165"/>
                <a:gd name="T83" fmla="*/ 78 h 134"/>
                <a:gd name="T84" fmla="*/ 45 w 165"/>
                <a:gd name="T85" fmla="*/ 87 h 134"/>
                <a:gd name="T86" fmla="*/ 57 w 165"/>
                <a:gd name="T87" fmla="*/ 81 h 134"/>
                <a:gd name="T88" fmla="*/ 94 w 165"/>
                <a:gd name="T89" fmla="*/ 90 h 134"/>
                <a:gd name="T90" fmla="*/ 131 w 165"/>
                <a:gd name="T91" fmla="*/ 114 h 134"/>
                <a:gd name="T92" fmla="*/ 95 w 165"/>
                <a:gd name="T93" fmla="*/ 106 h 134"/>
                <a:gd name="T94" fmla="*/ 8 w 165"/>
                <a:gd name="T95" fmla="*/ 69 h 134"/>
                <a:gd name="T96" fmla="*/ 79 w 165"/>
                <a:gd name="T97" fmla="*/ 50 h 134"/>
                <a:gd name="T98" fmla="*/ 71 w 165"/>
                <a:gd name="T99" fmla="*/ 51 h 134"/>
                <a:gd name="T100" fmla="*/ 70 w 165"/>
                <a:gd name="T101" fmla="*/ 45 h 134"/>
                <a:gd name="T102" fmla="*/ 52 w 165"/>
                <a:gd name="T103" fmla="*/ 68 h 134"/>
                <a:gd name="T104" fmla="*/ 48 w 165"/>
                <a:gd name="T105" fmla="*/ 69 h 134"/>
                <a:gd name="T106" fmla="*/ 50 w 165"/>
                <a:gd name="T107" fmla="*/ 67 h 134"/>
                <a:gd name="T108" fmla="*/ 53 w 165"/>
                <a:gd name="T109" fmla="*/ 81 h 134"/>
                <a:gd name="T110" fmla="*/ 49 w 165"/>
                <a:gd name="T111" fmla="*/ 83 h 134"/>
                <a:gd name="T112" fmla="*/ 45 w 165"/>
                <a:gd name="T113" fmla="*/ 8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5" h="134">
                  <a:moveTo>
                    <a:pt x="99" y="109"/>
                  </a:moveTo>
                  <a:cubicBezTo>
                    <a:pt x="109" y="109"/>
                    <a:pt x="119" y="113"/>
                    <a:pt x="128" y="119"/>
                  </a:cubicBezTo>
                  <a:cubicBezTo>
                    <a:pt x="128" y="119"/>
                    <a:pt x="128" y="120"/>
                    <a:pt x="128" y="120"/>
                  </a:cubicBezTo>
                  <a:cubicBezTo>
                    <a:pt x="136" y="125"/>
                    <a:pt x="151" y="134"/>
                    <a:pt x="158" y="123"/>
                  </a:cubicBezTo>
                  <a:cubicBezTo>
                    <a:pt x="165" y="113"/>
                    <a:pt x="150" y="104"/>
                    <a:pt x="142" y="99"/>
                  </a:cubicBezTo>
                  <a:cubicBezTo>
                    <a:pt x="142" y="98"/>
                    <a:pt x="142" y="98"/>
                    <a:pt x="142" y="98"/>
                  </a:cubicBezTo>
                  <a:cubicBezTo>
                    <a:pt x="130" y="88"/>
                    <a:pt x="119" y="79"/>
                    <a:pt x="112" y="65"/>
                  </a:cubicBezTo>
                  <a:cubicBezTo>
                    <a:pt x="107" y="53"/>
                    <a:pt x="104" y="42"/>
                    <a:pt x="96" y="32"/>
                  </a:cubicBezTo>
                  <a:cubicBezTo>
                    <a:pt x="83" y="15"/>
                    <a:pt x="59" y="2"/>
                    <a:pt x="38" y="7"/>
                  </a:cubicBezTo>
                  <a:cubicBezTo>
                    <a:pt x="19" y="12"/>
                    <a:pt x="6" y="30"/>
                    <a:pt x="3" y="49"/>
                  </a:cubicBezTo>
                  <a:cubicBezTo>
                    <a:pt x="0" y="68"/>
                    <a:pt x="11" y="87"/>
                    <a:pt x="26" y="99"/>
                  </a:cubicBezTo>
                  <a:cubicBezTo>
                    <a:pt x="38" y="108"/>
                    <a:pt x="53" y="112"/>
                    <a:pt x="69" y="112"/>
                  </a:cubicBezTo>
                  <a:cubicBezTo>
                    <a:pt x="79" y="111"/>
                    <a:pt x="89" y="109"/>
                    <a:pt x="99" y="109"/>
                  </a:cubicBezTo>
                  <a:close/>
                  <a:moveTo>
                    <a:pt x="100" y="89"/>
                  </a:moveTo>
                  <a:cubicBezTo>
                    <a:pt x="88" y="84"/>
                    <a:pt x="74" y="79"/>
                    <a:pt x="61" y="78"/>
                  </a:cubicBezTo>
                  <a:cubicBezTo>
                    <a:pt x="60" y="78"/>
                    <a:pt x="59" y="78"/>
                    <a:pt x="58" y="78"/>
                  </a:cubicBezTo>
                  <a:cubicBezTo>
                    <a:pt x="59" y="75"/>
                    <a:pt x="59" y="73"/>
                    <a:pt x="57" y="70"/>
                  </a:cubicBezTo>
                  <a:cubicBezTo>
                    <a:pt x="59" y="69"/>
                    <a:pt x="61" y="69"/>
                    <a:pt x="63" y="67"/>
                  </a:cubicBezTo>
                  <a:cubicBezTo>
                    <a:pt x="65" y="65"/>
                    <a:pt x="65" y="62"/>
                    <a:pt x="65" y="60"/>
                  </a:cubicBezTo>
                  <a:cubicBezTo>
                    <a:pt x="67" y="59"/>
                    <a:pt x="70" y="58"/>
                    <a:pt x="72" y="55"/>
                  </a:cubicBezTo>
                  <a:cubicBezTo>
                    <a:pt x="72" y="56"/>
                    <a:pt x="73" y="56"/>
                    <a:pt x="73" y="56"/>
                  </a:cubicBezTo>
                  <a:cubicBezTo>
                    <a:pt x="74" y="57"/>
                    <a:pt x="76" y="57"/>
                    <a:pt x="77" y="56"/>
                  </a:cubicBezTo>
                  <a:cubicBezTo>
                    <a:pt x="78" y="59"/>
                    <a:pt x="80" y="61"/>
                    <a:pt x="83" y="64"/>
                  </a:cubicBezTo>
                  <a:cubicBezTo>
                    <a:pt x="88" y="69"/>
                    <a:pt x="93" y="73"/>
                    <a:pt x="99" y="77"/>
                  </a:cubicBezTo>
                  <a:cubicBezTo>
                    <a:pt x="112" y="86"/>
                    <a:pt x="124" y="96"/>
                    <a:pt x="137" y="104"/>
                  </a:cubicBezTo>
                  <a:cubicBezTo>
                    <a:pt x="135" y="107"/>
                    <a:pt x="134" y="109"/>
                    <a:pt x="132" y="112"/>
                  </a:cubicBezTo>
                  <a:cubicBezTo>
                    <a:pt x="123" y="102"/>
                    <a:pt x="112" y="95"/>
                    <a:pt x="100" y="89"/>
                  </a:cubicBezTo>
                  <a:close/>
                  <a:moveTo>
                    <a:pt x="60" y="56"/>
                  </a:moveTo>
                  <a:cubicBezTo>
                    <a:pt x="58" y="55"/>
                    <a:pt x="57" y="54"/>
                    <a:pt x="56" y="53"/>
                  </a:cubicBezTo>
                  <a:cubicBezTo>
                    <a:pt x="54" y="50"/>
                    <a:pt x="57" y="51"/>
                    <a:pt x="58" y="52"/>
                  </a:cubicBezTo>
                  <a:cubicBezTo>
                    <a:pt x="59" y="53"/>
                    <a:pt x="59" y="54"/>
                    <a:pt x="60" y="55"/>
                  </a:cubicBezTo>
                  <a:cubicBezTo>
                    <a:pt x="60" y="56"/>
                    <a:pt x="60" y="56"/>
                    <a:pt x="61" y="57"/>
                  </a:cubicBezTo>
                  <a:cubicBezTo>
                    <a:pt x="60" y="56"/>
                    <a:pt x="60" y="56"/>
                    <a:pt x="60" y="56"/>
                  </a:cubicBezTo>
                  <a:close/>
                  <a:moveTo>
                    <a:pt x="142" y="102"/>
                  </a:moveTo>
                  <a:cubicBezTo>
                    <a:pt x="143" y="103"/>
                    <a:pt x="145" y="104"/>
                    <a:pt x="147" y="105"/>
                  </a:cubicBezTo>
                  <a:cubicBezTo>
                    <a:pt x="147" y="105"/>
                    <a:pt x="147" y="106"/>
                    <a:pt x="147" y="106"/>
                  </a:cubicBezTo>
                  <a:cubicBezTo>
                    <a:pt x="143" y="111"/>
                    <a:pt x="139" y="116"/>
                    <a:pt x="136" y="121"/>
                  </a:cubicBezTo>
                  <a:cubicBezTo>
                    <a:pt x="134" y="121"/>
                    <a:pt x="132" y="120"/>
                    <a:pt x="131" y="119"/>
                  </a:cubicBezTo>
                  <a:cubicBezTo>
                    <a:pt x="135" y="113"/>
                    <a:pt x="138" y="107"/>
                    <a:pt x="142" y="102"/>
                  </a:cubicBezTo>
                  <a:close/>
                  <a:moveTo>
                    <a:pt x="153" y="110"/>
                  </a:moveTo>
                  <a:cubicBezTo>
                    <a:pt x="153" y="110"/>
                    <a:pt x="153" y="110"/>
                    <a:pt x="153" y="110"/>
                  </a:cubicBezTo>
                  <a:cubicBezTo>
                    <a:pt x="148" y="114"/>
                    <a:pt x="147" y="120"/>
                    <a:pt x="143" y="124"/>
                  </a:cubicBezTo>
                  <a:cubicBezTo>
                    <a:pt x="143" y="124"/>
                    <a:pt x="143" y="124"/>
                    <a:pt x="143" y="125"/>
                  </a:cubicBezTo>
                  <a:cubicBezTo>
                    <a:pt x="141" y="124"/>
                    <a:pt x="140" y="124"/>
                    <a:pt x="138" y="123"/>
                  </a:cubicBezTo>
                  <a:cubicBezTo>
                    <a:pt x="142" y="118"/>
                    <a:pt x="146" y="113"/>
                    <a:pt x="149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1" y="108"/>
                    <a:pt x="152" y="109"/>
                    <a:pt x="153" y="110"/>
                  </a:cubicBezTo>
                  <a:close/>
                  <a:moveTo>
                    <a:pt x="156" y="121"/>
                  </a:moveTo>
                  <a:cubicBezTo>
                    <a:pt x="154" y="125"/>
                    <a:pt x="150" y="126"/>
                    <a:pt x="146" y="125"/>
                  </a:cubicBezTo>
                  <a:cubicBezTo>
                    <a:pt x="149" y="122"/>
                    <a:pt x="150" y="116"/>
                    <a:pt x="155" y="112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7" y="115"/>
                    <a:pt x="157" y="118"/>
                    <a:pt x="156" y="121"/>
                  </a:cubicBezTo>
                  <a:close/>
                  <a:moveTo>
                    <a:pt x="8" y="69"/>
                  </a:moveTo>
                  <a:cubicBezTo>
                    <a:pt x="1" y="48"/>
                    <a:pt x="11" y="23"/>
                    <a:pt x="31" y="13"/>
                  </a:cubicBezTo>
                  <a:cubicBezTo>
                    <a:pt x="54" y="0"/>
                    <a:pt x="82" y="18"/>
                    <a:pt x="96" y="36"/>
                  </a:cubicBezTo>
                  <a:cubicBezTo>
                    <a:pt x="104" y="47"/>
                    <a:pt x="106" y="60"/>
                    <a:pt x="113" y="72"/>
                  </a:cubicBezTo>
                  <a:cubicBezTo>
                    <a:pt x="119" y="83"/>
                    <a:pt x="128" y="91"/>
                    <a:pt x="138" y="99"/>
                  </a:cubicBezTo>
                  <a:cubicBezTo>
                    <a:pt x="138" y="99"/>
                    <a:pt x="138" y="100"/>
                    <a:pt x="139" y="100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39" y="101"/>
                    <a:pt x="138" y="101"/>
                    <a:pt x="138" y="102"/>
                  </a:cubicBezTo>
                  <a:cubicBezTo>
                    <a:pt x="126" y="94"/>
                    <a:pt x="115" y="85"/>
                    <a:pt x="104" y="77"/>
                  </a:cubicBezTo>
                  <a:cubicBezTo>
                    <a:pt x="98" y="73"/>
                    <a:pt x="93" y="69"/>
                    <a:pt x="87" y="64"/>
                  </a:cubicBezTo>
                  <a:cubicBezTo>
                    <a:pt x="84" y="61"/>
                    <a:pt x="81" y="58"/>
                    <a:pt x="80" y="54"/>
                  </a:cubicBezTo>
                  <a:cubicBezTo>
                    <a:pt x="82" y="52"/>
                    <a:pt x="83" y="49"/>
                    <a:pt x="81" y="47"/>
                  </a:cubicBezTo>
                  <a:cubicBezTo>
                    <a:pt x="80" y="46"/>
                    <a:pt x="78" y="44"/>
                    <a:pt x="77" y="46"/>
                  </a:cubicBezTo>
                  <a:cubicBezTo>
                    <a:pt x="76" y="48"/>
                    <a:pt x="76" y="51"/>
                    <a:pt x="76" y="53"/>
                  </a:cubicBezTo>
                  <a:cubicBezTo>
                    <a:pt x="75" y="54"/>
                    <a:pt x="74" y="54"/>
                    <a:pt x="73" y="53"/>
                  </a:cubicBezTo>
                  <a:cubicBezTo>
                    <a:pt x="75" y="50"/>
                    <a:pt x="74" y="46"/>
                    <a:pt x="72" y="42"/>
                  </a:cubicBezTo>
                  <a:cubicBezTo>
                    <a:pt x="71" y="41"/>
                    <a:pt x="69" y="38"/>
                    <a:pt x="67" y="39"/>
                  </a:cubicBezTo>
                  <a:cubicBezTo>
                    <a:pt x="63" y="43"/>
                    <a:pt x="66" y="49"/>
                    <a:pt x="70" y="54"/>
                  </a:cubicBezTo>
                  <a:cubicBezTo>
                    <a:pt x="68" y="55"/>
                    <a:pt x="66" y="56"/>
                    <a:pt x="64" y="57"/>
                  </a:cubicBezTo>
                  <a:cubicBezTo>
                    <a:pt x="63" y="53"/>
                    <a:pt x="61" y="50"/>
                    <a:pt x="58" y="49"/>
                  </a:cubicBezTo>
                  <a:cubicBezTo>
                    <a:pt x="57" y="48"/>
                    <a:pt x="54" y="47"/>
                    <a:pt x="53" y="49"/>
                  </a:cubicBezTo>
                  <a:cubicBezTo>
                    <a:pt x="51" y="51"/>
                    <a:pt x="53" y="53"/>
                    <a:pt x="54" y="55"/>
                  </a:cubicBezTo>
                  <a:cubicBezTo>
                    <a:pt x="56" y="58"/>
                    <a:pt x="59" y="59"/>
                    <a:pt x="62" y="60"/>
                  </a:cubicBezTo>
                  <a:cubicBezTo>
                    <a:pt x="62" y="60"/>
                    <a:pt x="62" y="60"/>
                    <a:pt x="62" y="61"/>
                  </a:cubicBezTo>
                  <a:cubicBezTo>
                    <a:pt x="63" y="64"/>
                    <a:pt x="59" y="66"/>
                    <a:pt x="55" y="68"/>
                  </a:cubicBezTo>
                  <a:cubicBezTo>
                    <a:pt x="55" y="67"/>
                    <a:pt x="53" y="66"/>
                    <a:pt x="52" y="65"/>
                  </a:cubicBezTo>
                  <a:cubicBezTo>
                    <a:pt x="50" y="64"/>
                    <a:pt x="47" y="63"/>
                    <a:pt x="44" y="64"/>
                  </a:cubicBezTo>
                  <a:cubicBezTo>
                    <a:pt x="42" y="65"/>
                    <a:pt x="42" y="69"/>
                    <a:pt x="43" y="70"/>
                  </a:cubicBezTo>
                  <a:cubicBezTo>
                    <a:pt x="46" y="72"/>
                    <a:pt x="49" y="72"/>
                    <a:pt x="51" y="72"/>
                  </a:cubicBezTo>
                  <a:cubicBezTo>
                    <a:pt x="52" y="71"/>
                    <a:pt x="53" y="71"/>
                    <a:pt x="55" y="71"/>
                  </a:cubicBezTo>
                  <a:cubicBezTo>
                    <a:pt x="55" y="71"/>
                    <a:pt x="55" y="71"/>
                    <a:pt x="55" y="71"/>
                  </a:cubicBezTo>
                  <a:cubicBezTo>
                    <a:pt x="56" y="73"/>
                    <a:pt x="56" y="76"/>
                    <a:pt x="55" y="78"/>
                  </a:cubicBezTo>
                  <a:cubicBezTo>
                    <a:pt x="50" y="77"/>
                    <a:pt x="43" y="78"/>
                    <a:pt x="42" y="82"/>
                  </a:cubicBezTo>
                  <a:cubicBezTo>
                    <a:pt x="41" y="84"/>
                    <a:pt x="43" y="87"/>
                    <a:pt x="45" y="87"/>
                  </a:cubicBezTo>
                  <a:cubicBezTo>
                    <a:pt x="49" y="88"/>
                    <a:pt x="52" y="85"/>
                    <a:pt x="55" y="83"/>
                  </a:cubicBezTo>
                  <a:cubicBezTo>
                    <a:pt x="56" y="82"/>
                    <a:pt x="56" y="81"/>
                    <a:pt x="57" y="81"/>
                  </a:cubicBezTo>
                  <a:cubicBezTo>
                    <a:pt x="57" y="81"/>
                    <a:pt x="58" y="81"/>
                    <a:pt x="59" y="81"/>
                  </a:cubicBezTo>
                  <a:cubicBezTo>
                    <a:pt x="71" y="82"/>
                    <a:pt x="83" y="86"/>
                    <a:pt x="94" y="90"/>
                  </a:cubicBezTo>
                  <a:cubicBezTo>
                    <a:pt x="107" y="95"/>
                    <a:pt x="120" y="104"/>
                    <a:pt x="130" y="114"/>
                  </a:cubicBezTo>
                  <a:cubicBezTo>
                    <a:pt x="130" y="114"/>
                    <a:pt x="130" y="114"/>
                    <a:pt x="131" y="114"/>
                  </a:cubicBezTo>
                  <a:cubicBezTo>
                    <a:pt x="130" y="115"/>
                    <a:pt x="130" y="116"/>
                    <a:pt x="129" y="116"/>
                  </a:cubicBezTo>
                  <a:cubicBezTo>
                    <a:pt x="118" y="110"/>
                    <a:pt x="108" y="106"/>
                    <a:pt x="95" y="106"/>
                  </a:cubicBezTo>
                  <a:cubicBezTo>
                    <a:pt x="82" y="107"/>
                    <a:pt x="69" y="110"/>
                    <a:pt x="55" y="108"/>
                  </a:cubicBezTo>
                  <a:cubicBezTo>
                    <a:pt x="34" y="105"/>
                    <a:pt x="15" y="89"/>
                    <a:pt x="8" y="69"/>
                  </a:cubicBezTo>
                  <a:close/>
                  <a:moveTo>
                    <a:pt x="79" y="51"/>
                  </a:moveTo>
                  <a:cubicBezTo>
                    <a:pt x="79" y="50"/>
                    <a:pt x="79" y="50"/>
                    <a:pt x="79" y="50"/>
                  </a:cubicBezTo>
                  <a:cubicBezTo>
                    <a:pt x="79" y="48"/>
                    <a:pt x="80" y="49"/>
                    <a:pt x="79" y="51"/>
                  </a:cubicBezTo>
                  <a:close/>
                  <a:moveTo>
                    <a:pt x="71" y="51"/>
                  </a:moveTo>
                  <a:cubicBezTo>
                    <a:pt x="69" y="49"/>
                    <a:pt x="68" y="46"/>
                    <a:pt x="68" y="44"/>
                  </a:cubicBezTo>
                  <a:cubicBezTo>
                    <a:pt x="68" y="41"/>
                    <a:pt x="70" y="44"/>
                    <a:pt x="70" y="45"/>
                  </a:cubicBezTo>
                  <a:cubicBezTo>
                    <a:pt x="71" y="47"/>
                    <a:pt x="71" y="49"/>
                    <a:pt x="71" y="51"/>
                  </a:cubicBezTo>
                  <a:close/>
                  <a:moveTo>
                    <a:pt x="52" y="68"/>
                  </a:moveTo>
                  <a:cubicBezTo>
                    <a:pt x="51" y="69"/>
                    <a:pt x="50" y="69"/>
                    <a:pt x="50" y="69"/>
                  </a:cubicBezTo>
                  <a:cubicBezTo>
                    <a:pt x="49" y="69"/>
                    <a:pt x="49" y="69"/>
                    <a:pt x="48" y="69"/>
                  </a:cubicBezTo>
                  <a:cubicBezTo>
                    <a:pt x="47" y="69"/>
                    <a:pt x="46" y="68"/>
                    <a:pt x="47" y="67"/>
                  </a:cubicBezTo>
                  <a:cubicBezTo>
                    <a:pt x="48" y="67"/>
                    <a:pt x="49" y="67"/>
                    <a:pt x="50" y="67"/>
                  </a:cubicBezTo>
                  <a:cubicBezTo>
                    <a:pt x="51" y="68"/>
                    <a:pt x="51" y="68"/>
                    <a:pt x="52" y="68"/>
                  </a:cubicBezTo>
                  <a:close/>
                  <a:moveTo>
                    <a:pt x="53" y="81"/>
                  </a:moveTo>
                  <a:cubicBezTo>
                    <a:pt x="53" y="81"/>
                    <a:pt x="53" y="81"/>
                    <a:pt x="52" y="81"/>
                  </a:cubicBezTo>
                  <a:cubicBezTo>
                    <a:pt x="51" y="82"/>
                    <a:pt x="50" y="83"/>
                    <a:pt x="49" y="83"/>
                  </a:cubicBezTo>
                  <a:cubicBezTo>
                    <a:pt x="49" y="84"/>
                    <a:pt x="48" y="84"/>
                    <a:pt x="48" y="84"/>
                  </a:cubicBezTo>
                  <a:cubicBezTo>
                    <a:pt x="47" y="85"/>
                    <a:pt x="45" y="84"/>
                    <a:pt x="45" y="83"/>
                  </a:cubicBezTo>
                  <a:cubicBezTo>
                    <a:pt x="46" y="81"/>
                    <a:pt x="50" y="80"/>
                    <a:pt x="53" y="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0"/>
            <p:cNvSpPr>
              <a:spLocks noEditPoints="1"/>
            </p:cNvSpPr>
            <p:nvPr/>
          </p:nvSpPr>
          <p:spPr bwMode="auto">
            <a:xfrm>
              <a:off x="3305175" y="4918075"/>
              <a:ext cx="631825" cy="803275"/>
            </a:xfrm>
            <a:custGeom>
              <a:avLst/>
              <a:gdLst>
                <a:gd name="T0" fmla="*/ 19 w 168"/>
                <a:gd name="T1" fmla="*/ 2 h 214"/>
                <a:gd name="T2" fmla="*/ 8 w 168"/>
                <a:gd name="T3" fmla="*/ 21 h 214"/>
                <a:gd name="T4" fmla="*/ 8 w 168"/>
                <a:gd name="T5" fmla="*/ 34 h 214"/>
                <a:gd name="T6" fmla="*/ 8 w 168"/>
                <a:gd name="T7" fmla="*/ 49 h 214"/>
                <a:gd name="T8" fmla="*/ 8 w 168"/>
                <a:gd name="T9" fmla="*/ 59 h 214"/>
                <a:gd name="T10" fmla="*/ 3 w 168"/>
                <a:gd name="T11" fmla="*/ 70 h 214"/>
                <a:gd name="T12" fmla="*/ 8 w 168"/>
                <a:gd name="T13" fmla="*/ 87 h 214"/>
                <a:gd name="T14" fmla="*/ 8 w 168"/>
                <a:gd name="T15" fmla="*/ 97 h 214"/>
                <a:gd name="T16" fmla="*/ 8 w 168"/>
                <a:gd name="T17" fmla="*/ 109 h 214"/>
                <a:gd name="T18" fmla="*/ 8 w 168"/>
                <a:gd name="T19" fmla="*/ 118 h 214"/>
                <a:gd name="T20" fmla="*/ 4 w 168"/>
                <a:gd name="T21" fmla="*/ 129 h 214"/>
                <a:gd name="T22" fmla="*/ 8 w 168"/>
                <a:gd name="T23" fmla="*/ 146 h 214"/>
                <a:gd name="T24" fmla="*/ 8 w 168"/>
                <a:gd name="T25" fmla="*/ 157 h 214"/>
                <a:gd name="T26" fmla="*/ 8 w 168"/>
                <a:gd name="T27" fmla="*/ 171 h 214"/>
                <a:gd name="T28" fmla="*/ 4 w 168"/>
                <a:gd name="T29" fmla="*/ 184 h 214"/>
                <a:gd name="T30" fmla="*/ 8 w 168"/>
                <a:gd name="T31" fmla="*/ 201 h 214"/>
                <a:gd name="T32" fmla="*/ 123 w 168"/>
                <a:gd name="T33" fmla="*/ 214 h 214"/>
                <a:gd name="T34" fmla="*/ 167 w 168"/>
                <a:gd name="T35" fmla="*/ 59 h 214"/>
                <a:gd name="T36" fmla="*/ 6 w 168"/>
                <a:gd name="T37" fmla="*/ 17 h 214"/>
                <a:gd name="T38" fmla="*/ 6 w 168"/>
                <a:gd name="T39" fmla="*/ 17 h 214"/>
                <a:gd name="T40" fmla="*/ 7 w 168"/>
                <a:gd name="T41" fmla="*/ 26 h 214"/>
                <a:gd name="T42" fmla="*/ 8 w 168"/>
                <a:gd name="T43" fmla="*/ 42 h 214"/>
                <a:gd name="T44" fmla="*/ 6 w 168"/>
                <a:gd name="T45" fmla="*/ 53 h 214"/>
                <a:gd name="T46" fmla="*/ 8 w 168"/>
                <a:gd name="T47" fmla="*/ 62 h 214"/>
                <a:gd name="T48" fmla="*/ 8 w 168"/>
                <a:gd name="T49" fmla="*/ 71 h 214"/>
                <a:gd name="T50" fmla="*/ 5 w 168"/>
                <a:gd name="T51" fmla="*/ 82 h 214"/>
                <a:gd name="T52" fmla="*/ 6 w 168"/>
                <a:gd name="T53" fmla="*/ 83 h 214"/>
                <a:gd name="T54" fmla="*/ 7 w 168"/>
                <a:gd name="T55" fmla="*/ 92 h 214"/>
                <a:gd name="T56" fmla="*/ 6 w 168"/>
                <a:gd name="T57" fmla="*/ 103 h 214"/>
                <a:gd name="T58" fmla="*/ 6 w 168"/>
                <a:gd name="T59" fmla="*/ 103 h 214"/>
                <a:gd name="T60" fmla="*/ 6 w 168"/>
                <a:gd name="T61" fmla="*/ 113 h 214"/>
                <a:gd name="T62" fmla="*/ 7 w 168"/>
                <a:gd name="T63" fmla="*/ 121 h 214"/>
                <a:gd name="T64" fmla="*/ 6 w 168"/>
                <a:gd name="T65" fmla="*/ 131 h 214"/>
                <a:gd name="T66" fmla="*/ 6 w 168"/>
                <a:gd name="T67" fmla="*/ 141 h 214"/>
                <a:gd name="T68" fmla="*/ 6 w 168"/>
                <a:gd name="T69" fmla="*/ 152 h 214"/>
                <a:gd name="T70" fmla="*/ 8 w 168"/>
                <a:gd name="T71" fmla="*/ 151 h 214"/>
                <a:gd name="T72" fmla="*/ 8 w 168"/>
                <a:gd name="T73" fmla="*/ 161 h 214"/>
                <a:gd name="T74" fmla="*/ 6 w 168"/>
                <a:gd name="T75" fmla="*/ 175 h 214"/>
                <a:gd name="T76" fmla="*/ 8 w 168"/>
                <a:gd name="T77" fmla="*/ 176 h 214"/>
                <a:gd name="T78" fmla="*/ 7 w 168"/>
                <a:gd name="T79" fmla="*/ 186 h 214"/>
                <a:gd name="T80" fmla="*/ 7 w 168"/>
                <a:gd name="T81" fmla="*/ 196 h 214"/>
                <a:gd name="T82" fmla="*/ 7 w 168"/>
                <a:gd name="T83" fmla="*/ 196 h 214"/>
                <a:gd name="T84" fmla="*/ 11 w 168"/>
                <a:gd name="T85" fmla="*/ 203 h 214"/>
                <a:gd name="T86" fmla="*/ 14 w 168"/>
                <a:gd name="T87" fmla="*/ 194 h 214"/>
                <a:gd name="T88" fmla="*/ 14 w 168"/>
                <a:gd name="T89" fmla="*/ 184 h 214"/>
                <a:gd name="T90" fmla="*/ 13 w 168"/>
                <a:gd name="T91" fmla="*/ 173 h 214"/>
                <a:gd name="T92" fmla="*/ 14 w 168"/>
                <a:gd name="T93" fmla="*/ 160 h 214"/>
                <a:gd name="T94" fmla="*/ 15 w 168"/>
                <a:gd name="T95" fmla="*/ 151 h 214"/>
                <a:gd name="T96" fmla="*/ 14 w 168"/>
                <a:gd name="T97" fmla="*/ 140 h 214"/>
                <a:gd name="T98" fmla="*/ 14 w 168"/>
                <a:gd name="T99" fmla="*/ 130 h 214"/>
                <a:gd name="T100" fmla="*/ 14 w 168"/>
                <a:gd name="T101" fmla="*/ 120 h 214"/>
                <a:gd name="T102" fmla="*/ 13 w 168"/>
                <a:gd name="T103" fmla="*/ 111 h 214"/>
                <a:gd name="T104" fmla="*/ 13 w 168"/>
                <a:gd name="T105" fmla="*/ 100 h 214"/>
                <a:gd name="T106" fmla="*/ 13 w 168"/>
                <a:gd name="T107" fmla="*/ 90 h 214"/>
                <a:gd name="T108" fmla="*/ 13 w 168"/>
                <a:gd name="T109" fmla="*/ 81 h 214"/>
                <a:gd name="T110" fmla="*/ 14 w 168"/>
                <a:gd name="T111" fmla="*/ 70 h 214"/>
                <a:gd name="T112" fmla="*/ 13 w 168"/>
                <a:gd name="T113" fmla="*/ 61 h 214"/>
                <a:gd name="T114" fmla="*/ 14 w 168"/>
                <a:gd name="T115" fmla="*/ 50 h 214"/>
                <a:gd name="T116" fmla="*/ 14 w 168"/>
                <a:gd name="T117" fmla="*/ 37 h 214"/>
                <a:gd name="T118" fmla="*/ 14 w 168"/>
                <a:gd name="T119" fmla="*/ 23 h 214"/>
                <a:gd name="T120" fmla="*/ 13 w 168"/>
                <a:gd name="T121" fmla="*/ 15 h 214"/>
                <a:gd name="T122" fmla="*/ 24 w 168"/>
                <a:gd name="T123" fmla="*/ 5 h 214"/>
                <a:gd name="T124" fmla="*/ 164 w 168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214">
                  <a:moveTo>
                    <a:pt x="145" y="2"/>
                  </a:moveTo>
                  <a:cubicBezTo>
                    <a:pt x="132" y="2"/>
                    <a:pt x="118" y="2"/>
                    <a:pt x="105" y="2"/>
                  </a:cubicBezTo>
                  <a:cubicBezTo>
                    <a:pt x="78" y="2"/>
                    <a:pt x="51" y="2"/>
                    <a:pt x="24" y="2"/>
                  </a:cubicBezTo>
                  <a:cubicBezTo>
                    <a:pt x="22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5" y="13"/>
                    <a:pt x="4" y="14"/>
                  </a:cubicBezTo>
                  <a:cubicBezTo>
                    <a:pt x="3" y="15"/>
                    <a:pt x="3" y="16"/>
                    <a:pt x="3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6" y="23"/>
                    <a:pt x="5" y="24"/>
                    <a:pt x="4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2"/>
                    <a:pt x="6" y="33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4" y="50"/>
                    <a:pt x="3" y="51"/>
                  </a:cubicBezTo>
                  <a:cubicBezTo>
                    <a:pt x="2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5" y="60"/>
                  </a:cubicBezTo>
                  <a:cubicBezTo>
                    <a:pt x="2" y="63"/>
                    <a:pt x="4" y="66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4" y="69"/>
                    <a:pt x="3" y="70"/>
                  </a:cubicBezTo>
                  <a:cubicBezTo>
                    <a:pt x="1" y="74"/>
                    <a:pt x="4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0"/>
                  </a:cubicBezTo>
                  <a:cubicBezTo>
                    <a:pt x="0" y="83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6" y="89"/>
                    <a:pt x="6" y="90"/>
                  </a:cubicBezTo>
                  <a:cubicBezTo>
                    <a:pt x="4" y="90"/>
                    <a:pt x="3" y="91"/>
                    <a:pt x="3" y="92"/>
                  </a:cubicBezTo>
                  <a:cubicBezTo>
                    <a:pt x="2" y="95"/>
                    <a:pt x="5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4" y="100"/>
                    <a:pt x="3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8"/>
                    <a:pt x="8" y="109"/>
                  </a:cubicBezTo>
                  <a:cubicBezTo>
                    <a:pt x="7" y="109"/>
                    <a:pt x="7" y="109"/>
                    <a:pt x="6" y="109"/>
                  </a:cubicBezTo>
                  <a:cubicBezTo>
                    <a:pt x="5" y="110"/>
                    <a:pt x="3" y="111"/>
                    <a:pt x="3" y="112"/>
                  </a:cubicBezTo>
                  <a:cubicBezTo>
                    <a:pt x="3" y="115"/>
                    <a:pt x="5" y="117"/>
                    <a:pt x="8" y="117"/>
                  </a:cubicBezTo>
                  <a:cubicBezTo>
                    <a:pt x="8" y="117"/>
                    <a:pt x="8" y="118"/>
                    <a:pt x="8" y="118"/>
                  </a:cubicBezTo>
                  <a:cubicBezTo>
                    <a:pt x="6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4" y="138"/>
                    <a:pt x="3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3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1" y="176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6" y="182"/>
                    <a:pt x="5" y="183"/>
                    <a:pt x="4" y="184"/>
                  </a:cubicBezTo>
                  <a:cubicBezTo>
                    <a:pt x="2" y="187"/>
                    <a:pt x="5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6" y="193"/>
                    <a:pt x="5" y="193"/>
                    <a:pt x="4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4" y="213"/>
                  </a:cubicBezTo>
                  <a:cubicBezTo>
                    <a:pt x="17" y="214"/>
                    <a:pt x="20" y="214"/>
                    <a:pt x="22" y="214"/>
                  </a:cubicBezTo>
                  <a:cubicBezTo>
                    <a:pt x="26" y="214"/>
                    <a:pt x="30" y="214"/>
                    <a:pt x="35" y="214"/>
                  </a:cubicBezTo>
                  <a:cubicBezTo>
                    <a:pt x="64" y="214"/>
                    <a:pt x="94" y="214"/>
                    <a:pt x="123" y="214"/>
                  </a:cubicBezTo>
                  <a:cubicBezTo>
                    <a:pt x="132" y="214"/>
                    <a:pt x="142" y="214"/>
                    <a:pt x="151" y="214"/>
                  </a:cubicBezTo>
                  <a:cubicBezTo>
                    <a:pt x="159" y="214"/>
                    <a:pt x="166" y="213"/>
                    <a:pt x="167" y="203"/>
                  </a:cubicBezTo>
                  <a:cubicBezTo>
                    <a:pt x="167" y="203"/>
                    <a:pt x="167" y="203"/>
                    <a:pt x="167" y="203"/>
                  </a:cubicBezTo>
                  <a:cubicBezTo>
                    <a:pt x="167" y="155"/>
                    <a:pt x="167" y="107"/>
                    <a:pt x="167" y="59"/>
                  </a:cubicBezTo>
                  <a:cubicBezTo>
                    <a:pt x="167" y="47"/>
                    <a:pt x="167" y="36"/>
                    <a:pt x="167" y="24"/>
                  </a:cubicBezTo>
                  <a:cubicBezTo>
                    <a:pt x="167" y="19"/>
                    <a:pt x="168" y="12"/>
                    <a:pt x="166" y="7"/>
                  </a:cubicBezTo>
                  <a:cubicBezTo>
                    <a:pt x="162" y="0"/>
                    <a:pt x="151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6" y="16"/>
                    <a:pt x="7" y="15"/>
                  </a:cubicBezTo>
                  <a:cubicBezTo>
                    <a:pt x="7" y="15"/>
                    <a:pt x="7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6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7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0"/>
                    <a:pt x="5" y="40"/>
                    <a:pt x="6" y="39"/>
                  </a:cubicBezTo>
                  <a:cubicBezTo>
                    <a:pt x="6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5" y="55"/>
                  </a:moveTo>
                  <a:cubicBezTo>
                    <a:pt x="5" y="54"/>
                    <a:pt x="5" y="54"/>
                    <a:pt x="5" y="54"/>
                  </a:cubicBezTo>
                  <a:cubicBezTo>
                    <a:pt x="5" y="54"/>
                    <a:pt x="5" y="53"/>
                    <a:pt x="6" y="53"/>
                  </a:cubicBezTo>
                  <a:cubicBezTo>
                    <a:pt x="6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5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6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4" y="73"/>
                    <a:pt x="6" y="72"/>
                  </a:cubicBezTo>
                  <a:close/>
                  <a:moveTo>
                    <a:pt x="6" y="83"/>
                  </a:moveTo>
                  <a:cubicBezTo>
                    <a:pt x="6" y="83"/>
                    <a:pt x="5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6" y="83"/>
                    <a:pt x="6" y="83"/>
                  </a:cubicBezTo>
                  <a:close/>
                  <a:moveTo>
                    <a:pt x="6" y="94"/>
                  </a:moveTo>
                  <a:cubicBezTo>
                    <a:pt x="6" y="94"/>
                    <a:pt x="6" y="93"/>
                    <a:pt x="6" y="93"/>
                  </a:cubicBezTo>
                  <a:cubicBezTo>
                    <a:pt x="6" y="93"/>
                    <a:pt x="6" y="93"/>
                    <a:pt x="5" y="93"/>
                  </a:cubicBezTo>
                  <a:cubicBezTo>
                    <a:pt x="6" y="92"/>
                    <a:pt x="7" y="92"/>
                    <a:pt x="7" y="92"/>
                  </a:cubicBezTo>
                  <a:cubicBezTo>
                    <a:pt x="7" y="92"/>
                    <a:pt x="8" y="92"/>
                    <a:pt x="8" y="92"/>
                  </a:cubicBezTo>
                  <a:cubicBezTo>
                    <a:pt x="8" y="93"/>
                    <a:pt x="8" y="93"/>
                    <a:pt x="8" y="94"/>
                  </a:cubicBezTo>
                  <a:cubicBezTo>
                    <a:pt x="7" y="94"/>
                    <a:pt x="7" y="94"/>
                    <a:pt x="6" y="94"/>
                  </a:cubicBezTo>
                  <a:close/>
                  <a:moveTo>
                    <a:pt x="6" y="103"/>
                  </a:moveTo>
                  <a:cubicBezTo>
                    <a:pt x="5" y="103"/>
                    <a:pt x="5" y="103"/>
                    <a:pt x="7" y="102"/>
                  </a:cubicBezTo>
                  <a:cubicBezTo>
                    <a:pt x="7" y="102"/>
                    <a:pt x="7" y="102"/>
                    <a:pt x="8" y="102"/>
                  </a:cubicBezTo>
                  <a:cubicBezTo>
                    <a:pt x="8" y="102"/>
                    <a:pt x="8" y="103"/>
                    <a:pt x="8" y="104"/>
                  </a:cubicBezTo>
                  <a:cubicBezTo>
                    <a:pt x="7" y="104"/>
                    <a:pt x="7" y="104"/>
                    <a:pt x="6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7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5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6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6" y="132"/>
                    <a:pt x="4" y="131"/>
                    <a:pt x="6" y="131"/>
                  </a:cubicBezTo>
                  <a:close/>
                  <a:moveTo>
                    <a:pt x="6" y="141"/>
                  </a:moveTo>
                  <a:cubicBezTo>
                    <a:pt x="7" y="140"/>
                    <a:pt x="7" y="140"/>
                    <a:pt x="8" y="140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6" y="142"/>
                    <a:pt x="4" y="141"/>
                    <a:pt x="6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6" y="153"/>
                    <a:pt x="6" y="153"/>
                  </a:cubicBezTo>
                  <a:cubicBezTo>
                    <a:pt x="6" y="153"/>
                    <a:pt x="6" y="152"/>
                    <a:pt x="6" y="153"/>
                  </a:cubicBezTo>
                  <a:cubicBezTo>
                    <a:pt x="6" y="153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7" y="152"/>
                  </a:cubicBezTo>
                  <a:cubicBezTo>
                    <a:pt x="7" y="151"/>
                    <a:pt x="7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7" y="153"/>
                    <a:pt x="7" y="153"/>
                    <a:pt x="7" y="153"/>
                  </a:cubicBezTo>
                  <a:close/>
                  <a:moveTo>
                    <a:pt x="5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6" y="164"/>
                    <a:pt x="5" y="164"/>
                    <a:pt x="5" y="162"/>
                  </a:cubicBezTo>
                  <a:close/>
                  <a:moveTo>
                    <a:pt x="7" y="176"/>
                  </a:move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4"/>
                    <a:pt x="6" y="174"/>
                  </a:cubicBezTo>
                  <a:cubicBezTo>
                    <a:pt x="7" y="174"/>
                    <a:pt x="7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7" y="176"/>
                    <a:pt x="7" y="176"/>
                    <a:pt x="7" y="176"/>
                  </a:cubicBezTo>
                  <a:close/>
                  <a:moveTo>
                    <a:pt x="7" y="186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7" y="187"/>
                    <a:pt x="7" y="187"/>
                    <a:pt x="7" y="186"/>
                  </a:cubicBezTo>
                  <a:close/>
                  <a:moveTo>
                    <a:pt x="7" y="196"/>
                  </a:moveTo>
                  <a:cubicBezTo>
                    <a:pt x="7" y="196"/>
                    <a:pt x="7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7" y="198"/>
                    <a:pt x="7" y="198"/>
                    <a:pt x="7" y="197"/>
                  </a:cubicBezTo>
                  <a:cubicBezTo>
                    <a:pt x="6" y="197"/>
                    <a:pt x="6" y="196"/>
                    <a:pt x="7" y="196"/>
                  </a:cubicBezTo>
                  <a:close/>
                  <a:moveTo>
                    <a:pt x="141" y="211"/>
                  </a:moveTo>
                  <a:cubicBezTo>
                    <a:pt x="127" y="211"/>
                    <a:pt x="113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6" y="211"/>
                    <a:pt x="11" y="210"/>
                    <a:pt x="11" y="203"/>
                  </a:cubicBezTo>
                  <a:cubicBezTo>
                    <a:pt x="10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1" y="196"/>
                    <a:pt x="12" y="197"/>
                    <a:pt x="12" y="197"/>
                  </a:cubicBezTo>
                  <a:cubicBezTo>
                    <a:pt x="14" y="198"/>
                    <a:pt x="15" y="196"/>
                    <a:pt x="14" y="194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1" y="186"/>
                    <a:pt x="12" y="186"/>
                    <a:pt x="13" y="186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1" y="175"/>
                    <a:pt x="12" y="175"/>
                    <a:pt x="13" y="175"/>
                  </a:cubicBezTo>
                  <a:cubicBezTo>
                    <a:pt x="14" y="176"/>
                    <a:pt x="15" y="173"/>
                    <a:pt x="13" y="173"/>
                  </a:cubicBezTo>
                  <a:cubicBezTo>
                    <a:pt x="12" y="172"/>
                    <a:pt x="11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2"/>
                    <a:pt x="13" y="163"/>
                    <a:pt x="13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59"/>
                    <a:pt x="11" y="159"/>
                  </a:cubicBezTo>
                  <a:cubicBezTo>
                    <a:pt x="11" y="156"/>
                    <a:pt x="11" y="154"/>
                    <a:pt x="11" y="151"/>
                  </a:cubicBezTo>
                  <a:cubicBezTo>
                    <a:pt x="11" y="151"/>
                    <a:pt x="12" y="152"/>
                    <a:pt x="12" y="153"/>
                  </a:cubicBezTo>
                  <a:cubicBezTo>
                    <a:pt x="13" y="154"/>
                    <a:pt x="16" y="153"/>
                    <a:pt x="15" y="151"/>
                  </a:cubicBezTo>
                  <a:cubicBezTo>
                    <a:pt x="14" y="150"/>
                    <a:pt x="12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1" y="142"/>
                    <a:pt x="12" y="142"/>
                    <a:pt x="13" y="142"/>
                  </a:cubicBezTo>
                  <a:cubicBezTo>
                    <a:pt x="14" y="144"/>
                    <a:pt x="15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1" y="132"/>
                    <a:pt x="12" y="132"/>
                    <a:pt x="12" y="132"/>
                  </a:cubicBezTo>
                  <a:cubicBezTo>
                    <a:pt x="14" y="133"/>
                    <a:pt x="15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1" y="122"/>
                    <a:pt x="12" y="123"/>
                    <a:pt x="13" y="123"/>
                  </a:cubicBezTo>
                  <a:cubicBezTo>
                    <a:pt x="15" y="124"/>
                    <a:pt x="15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1" y="113"/>
                    <a:pt x="12" y="113"/>
                    <a:pt x="12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1" y="102"/>
                    <a:pt x="12" y="103"/>
                    <a:pt x="13" y="103"/>
                  </a:cubicBezTo>
                  <a:cubicBezTo>
                    <a:pt x="14" y="104"/>
                    <a:pt x="15" y="101"/>
                    <a:pt x="13" y="100"/>
                  </a:cubicBezTo>
                  <a:cubicBezTo>
                    <a:pt x="12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1" y="93"/>
                    <a:pt x="12" y="93"/>
                  </a:cubicBezTo>
                  <a:cubicBezTo>
                    <a:pt x="14" y="94"/>
                    <a:pt x="14" y="91"/>
                    <a:pt x="13" y="90"/>
                  </a:cubicBezTo>
                  <a:cubicBezTo>
                    <a:pt x="12" y="90"/>
                    <a:pt x="11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3" y="85"/>
                    <a:pt x="15" y="83"/>
                    <a:pt x="13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1" y="72"/>
                    <a:pt x="12" y="72"/>
                    <a:pt x="12" y="72"/>
                  </a:cubicBezTo>
                  <a:cubicBezTo>
                    <a:pt x="14" y="73"/>
                    <a:pt x="15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3" y="64"/>
                    <a:pt x="15" y="62"/>
                    <a:pt x="13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1" y="52"/>
                    <a:pt x="12" y="53"/>
                    <a:pt x="12" y="53"/>
                  </a:cubicBezTo>
                  <a:cubicBezTo>
                    <a:pt x="14" y="54"/>
                    <a:pt x="15" y="52"/>
                    <a:pt x="14" y="50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1" y="39"/>
                    <a:pt x="12" y="39"/>
                    <a:pt x="13" y="39"/>
                  </a:cubicBezTo>
                  <a:cubicBezTo>
                    <a:pt x="14" y="40"/>
                    <a:pt x="16" y="38"/>
                    <a:pt x="14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1" y="26"/>
                    <a:pt x="12" y="26"/>
                    <a:pt x="13" y="26"/>
                  </a:cubicBezTo>
                  <a:cubicBezTo>
                    <a:pt x="15" y="26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4"/>
                    <a:pt x="11" y="14"/>
                  </a:cubicBezTo>
                  <a:cubicBezTo>
                    <a:pt x="11" y="14"/>
                    <a:pt x="12" y="14"/>
                    <a:pt x="13" y="15"/>
                  </a:cubicBezTo>
                  <a:cubicBezTo>
                    <a:pt x="15" y="16"/>
                    <a:pt x="16" y="13"/>
                    <a:pt x="15" y="12"/>
                  </a:cubicBezTo>
                  <a:cubicBezTo>
                    <a:pt x="14" y="12"/>
                    <a:pt x="12" y="11"/>
                    <a:pt x="11" y="11"/>
                  </a:cubicBezTo>
                  <a:cubicBezTo>
                    <a:pt x="12" y="8"/>
                    <a:pt x="14" y="5"/>
                    <a:pt x="19" y="5"/>
                  </a:cubicBezTo>
                  <a:cubicBezTo>
                    <a:pt x="20" y="5"/>
                    <a:pt x="22" y="5"/>
                    <a:pt x="24" y="5"/>
                  </a:cubicBezTo>
                  <a:cubicBezTo>
                    <a:pt x="35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4" y="3"/>
                    <a:pt x="164" y="13"/>
                  </a:cubicBezTo>
                  <a:cubicBezTo>
                    <a:pt x="164" y="19"/>
                    <a:pt x="164" y="25"/>
                    <a:pt x="164" y="31"/>
                  </a:cubicBezTo>
                  <a:cubicBezTo>
                    <a:pt x="164" y="85"/>
                    <a:pt x="164" y="140"/>
                    <a:pt x="164" y="194"/>
                  </a:cubicBezTo>
                  <a:cubicBezTo>
                    <a:pt x="164" y="197"/>
                    <a:pt x="164" y="200"/>
                    <a:pt x="164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1"/>
            <p:cNvSpPr>
              <a:spLocks noEditPoints="1"/>
            </p:cNvSpPr>
            <p:nvPr/>
          </p:nvSpPr>
          <p:spPr bwMode="auto">
            <a:xfrm>
              <a:off x="3475038" y="5060950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2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8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2 w 85"/>
                <a:gd name="T17" fmla="*/ 8 h 30"/>
                <a:gd name="T18" fmla="*/ 48 w 85"/>
                <a:gd name="T19" fmla="*/ 8 h 30"/>
                <a:gd name="T20" fmla="*/ 42 w 85"/>
                <a:gd name="T21" fmla="*/ 9 h 30"/>
                <a:gd name="T22" fmla="*/ 46 w 85"/>
                <a:gd name="T23" fmla="*/ 11 h 30"/>
                <a:gd name="T24" fmla="*/ 42 w 85"/>
                <a:gd name="T25" fmla="*/ 13 h 30"/>
                <a:gd name="T26" fmla="*/ 34 w 85"/>
                <a:gd name="T27" fmla="*/ 12 h 30"/>
                <a:gd name="T28" fmla="*/ 27 w 85"/>
                <a:gd name="T29" fmla="*/ 21 h 30"/>
                <a:gd name="T30" fmla="*/ 21 w 85"/>
                <a:gd name="T31" fmla="*/ 20 h 30"/>
                <a:gd name="T32" fmla="*/ 13 w 85"/>
                <a:gd name="T33" fmla="*/ 11 h 30"/>
                <a:gd name="T34" fmla="*/ 0 w 85"/>
                <a:gd name="T35" fmla="*/ 14 h 30"/>
                <a:gd name="T36" fmla="*/ 11 w 85"/>
                <a:gd name="T37" fmla="*/ 7 h 30"/>
                <a:gd name="T38" fmla="*/ 6 w 85"/>
                <a:gd name="T39" fmla="*/ 30 h 30"/>
                <a:gd name="T40" fmla="*/ 12 w 85"/>
                <a:gd name="T41" fmla="*/ 17 h 30"/>
                <a:gd name="T42" fmla="*/ 18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4 w 85"/>
                <a:gd name="T55" fmla="*/ 16 h 30"/>
                <a:gd name="T56" fmla="*/ 79 w 85"/>
                <a:gd name="T57" fmla="*/ 26 h 30"/>
                <a:gd name="T58" fmla="*/ 70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1 w 85"/>
                <a:gd name="T67" fmla="*/ 21 h 30"/>
                <a:gd name="T68" fmla="*/ 35 w 85"/>
                <a:gd name="T69" fmla="*/ 15 h 30"/>
                <a:gd name="T70" fmla="*/ 39 w 85"/>
                <a:gd name="T71" fmla="*/ 17 h 30"/>
                <a:gd name="T72" fmla="*/ 61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1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8" y="11"/>
                  </a:cubicBezTo>
                  <a:cubicBezTo>
                    <a:pt x="80" y="6"/>
                    <a:pt x="71" y="9"/>
                    <a:pt x="72" y="14"/>
                  </a:cubicBezTo>
                  <a:cubicBezTo>
                    <a:pt x="72" y="14"/>
                    <a:pt x="73" y="14"/>
                    <a:pt x="73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68" y="18"/>
                    <a:pt x="66" y="20"/>
                  </a:cubicBezTo>
                  <a:cubicBezTo>
                    <a:pt x="64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5" y="12"/>
                    <a:pt x="63" y="12"/>
                  </a:cubicBezTo>
                  <a:cubicBezTo>
                    <a:pt x="60" y="12"/>
                    <a:pt x="59" y="16"/>
                    <a:pt x="58" y="18"/>
                  </a:cubicBezTo>
                  <a:cubicBezTo>
                    <a:pt x="58" y="19"/>
                    <a:pt x="58" y="20"/>
                    <a:pt x="58" y="21"/>
                  </a:cubicBezTo>
                  <a:cubicBezTo>
                    <a:pt x="55" y="23"/>
                    <a:pt x="49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49" y="11"/>
                    <a:pt x="50" y="11"/>
                    <a:pt x="50" y="10"/>
                  </a:cubicBezTo>
                  <a:cubicBezTo>
                    <a:pt x="53" y="10"/>
                    <a:pt x="57" y="10"/>
                    <a:pt x="60" y="9"/>
                  </a:cubicBezTo>
                  <a:cubicBezTo>
                    <a:pt x="61" y="9"/>
                    <a:pt x="61" y="6"/>
                    <a:pt x="59" y="7"/>
                  </a:cubicBezTo>
                  <a:cubicBezTo>
                    <a:pt x="57" y="7"/>
                    <a:pt x="55" y="8"/>
                    <a:pt x="52" y="8"/>
                  </a:cubicBezTo>
                  <a:cubicBezTo>
                    <a:pt x="53" y="7"/>
                    <a:pt x="53" y="5"/>
                    <a:pt x="52" y="4"/>
                  </a:cubicBezTo>
                  <a:cubicBezTo>
                    <a:pt x="50" y="3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8"/>
                    <a:pt x="44" y="9"/>
                    <a:pt x="42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5" y="11"/>
                    <a:pt x="46" y="11"/>
                  </a:cubicBezTo>
                  <a:cubicBezTo>
                    <a:pt x="45" y="11"/>
                    <a:pt x="45" y="12"/>
                    <a:pt x="44" y="12"/>
                  </a:cubicBezTo>
                  <a:cubicBezTo>
                    <a:pt x="43" y="13"/>
                    <a:pt x="42" y="13"/>
                    <a:pt x="42" y="13"/>
                  </a:cubicBezTo>
                  <a:cubicBezTo>
                    <a:pt x="41" y="11"/>
                    <a:pt x="37" y="11"/>
                    <a:pt x="36" y="12"/>
                  </a:cubicBezTo>
                  <a:cubicBezTo>
                    <a:pt x="35" y="12"/>
                    <a:pt x="35" y="12"/>
                    <a:pt x="34" y="12"/>
                  </a:cubicBezTo>
                  <a:cubicBezTo>
                    <a:pt x="33" y="13"/>
                    <a:pt x="31" y="16"/>
                    <a:pt x="30" y="19"/>
                  </a:cubicBezTo>
                  <a:cubicBezTo>
                    <a:pt x="29" y="20"/>
                    <a:pt x="28" y="21"/>
                    <a:pt x="27" y="21"/>
                  </a:cubicBezTo>
                  <a:cubicBezTo>
                    <a:pt x="26" y="23"/>
                    <a:pt x="24" y="24"/>
                    <a:pt x="22" y="25"/>
                  </a:cubicBezTo>
                  <a:cubicBezTo>
                    <a:pt x="20" y="27"/>
                    <a:pt x="21" y="21"/>
                    <a:pt x="21" y="20"/>
                  </a:cubicBezTo>
                  <a:cubicBezTo>
                    <a:pt x="22" y="16"/>
                    <a:pt x="27" y="6"/>
                    <a:pt x="23" y="3"/>
                  </a:cubicBezTo>
                  <a:cubicBezTo>
                    <a:pt x="21" y="0"/>
                    <a:pt x="16" y="6"/>
                    <a:pt x="13" y="11"/>
                  </a:cubicBezTo>
                  <a:cubicBezTo>
                    <a:pt x="14" y="8"/>
                    <a:pt x="14" y="6"/>
                    <a:pt x="12" y="4"/>
                  </a:cubicBezTo>
                  <a:cubicBezTo>
                    <a:pt x="8" y="0"/>
                    <a:pt x="1" y="11"/>
                    <a:pt x="0" y="14"/>
                  </a:cubicBezTo>
                  <a:cubicBezTo>
                    <a:pt x="0" y="15"/>
                    <a:pt x="2" y="16"/>
                    <a:pt x="2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1" y="13"/>
                    <a:pt x="10" y="16"/>
                  </a:cubicBezTo>
                  <a:cubicBezTo>
                    <a:pt x="8" y="19"/>
                    <a:pt x="3" y="28"/>
                    <a:pt x="6" y="30"/>
                  </a:cubicBezTo>
                  <a:cubicBezTo>
                    <a:pt x="7" y="30"/>
                    <a:pt x="7" y="30"/>
                    <a:pt x="8" y="30"/>
                  </a:cubicBezTo>
                  <a:cubicBezTo>
                    <a:pt x="11" y="27"/>
                    <a:pt x="12" y="22"/>
                    <a:pt x="12" y="17"/>
                  </a:cubicBezTo>
                  <a:cubicBezTo>
                    <a:pt x="13" y="16"/>
                    <a:pt x="14" y="15"/>
                    <a:pt x="14" y="14"/>
                  </a:cubicBezTo>
                  <a:cubicBezTo>
                    <a:pt x="16" y="12"/>
                    <a:pt x="17" y="10"/>
                    <a:pt x="18" y="8"/>
                  </a:cubicBezTo>
                  <a:cubicBezTo>
                    <a:pt x="19" y="7"/>
                    <a:pt x="22" y="3"/>
                    <a:pt x="22" y="7"/>
                  </a:cubicBezTo>
                  <a:cubicBezTo>
                    <a:pt x="22" y="8"/>
                    <a:pt x="22" y="10"/>
                    <a:pt x="22" y="11"/>
                  </a:cubicBezTo>
                  <a:cubicBezTo>
                    <a:pt x="21" y="14"/>
                    <a:pt x="15" y="27"/>
                    <a:pt x="21" y="28"/>
                  </a:cubicBezTo>
                  <a:cubicBezTo>
                    <a:pt x="24" y="28"/>
                    <a:pt x="27" y="24"/>
                    <a:pt x="29" y="23"/>
                  </a:cubicBezTo>
                  <a:cubicBezTo>
                    <a:pt x="29" y="24"/>
                    <a:pt x="30" y="25"/>
                    <a:pt x="31" y="26"/>
                  </a:cubicBezTo>
                  <a:cubicBezTo>
                    <a:pt x="36" y="28"/>
                    <a:pt x="40" y="20"/>
                    <a:pt x="42" y="16"/>
                  </a:cubicBezTo>
                  <a:cubicBezTo>
                    <a:pt x="43" y="15"/>
                    <a:pt x="45" y="14"/>
                    <a:pt x="46" y="13"/>
                  </a:cubicBezTo>
                  <a:cubicBezTo>
                    <a:pt x="45" y="18"/>
                    <a:pt x="44" y="24"/>
                    <a:pt x="48" y="26"/>
                  </a:cubicBezTo>
                  <a:cubicBezTo>
                    <a:pt x="51" y="28"/>
                    <a:pt x="55" y="25"/>
                    <a:pt x="57" y="24"/>
                  </a:cubicBezTo>
                  <a:cubicBezTo>
                    <a:pt x="58" y="24"/>
                    <a:pt x="58" y="23"/>
                    <a:pt x="59" y="23"/>
                  </a:cubicBezTo>
                  <a:cubicBezTo>
                    <a:pt x="60" y="25"/>
                    <a:pt x="63" y="24"/>
                    <a:pt x="66" y="23"/>
                  </a:cubicBezTo>
                  <a:cubicBezTo>
                    <a:pt x="69" y="21"/>
                    <a:pt x="72" y="19"/>
                    <a:pt x="74" y="16"/>
                  </a:cubicBezTo>
                  <a:cubicBezTo>
                    <a:pt x="76" y="18"/>
                    <a:pt x="77" y="18"/>
                    <a:pt x="79" y="19"/>
                  </a:cubicBezTo>
                  <a:cubicBezTo>
                    <a:pt x="82" y="20"/>
                    <a:pt x="83" y="25"/>
                    <a:pt x="79" y="26"/>
                  </a:cubicBezTo>
                  <a:cubicBezTo>
                    <a:pt x="78" y="26"/>
                    <a:pt x="77" y="26"/>
                    <a:pt x="76" y="25"/>
                  </a:cubicBezTo>
                  <a:cubicBezTo>
                    <a:pt x="74" y="25"/>
                    <a:pt x="72" y="24"/>
                    <a:pt x="70" y="24"/>
                  </a:cubicBezTo>
                  <a:cubicBezTo>
                    <a:pt x="69" y="23"/>
                    <a:pt x="68" y="25"/>
                    <a:pt x="70" y="26"/>
                  </a:cubicBezTo>
                  <a:cubicBezTo>
                    <a:pt x="73" y="27"/>
                    <a:pt x="78" y="29"/>
                    <a:pt x="82" y="27"/>
                  </a:cubicBezTo>
                  <a:cubicBezTo>
                    <a:pt x="85" y="25"/>
                    <a:pt x="84" y="20"/>
                    <a:pt x="81" y="18"/>
                  </a:cubicBezTo>
                  <a:close/>
                  <a:moveTo>
                    <a:pt x="8" y="27"/>
                  </a:moveTo>
                  <a:cubicBezTo>
                    <a:pt x="8" y="26"/>
                    <a:pt x="8" y="25"/>
                    <a:pt x="9" y="24"/>
                  </a:cubicBezTo>
                  <a:cubicBezTo>
                    <a:pt x="8" y="25"/>
                    <a:pt x="7" y="29"/>
                    <a:pt x="8" y="27"/>
                  </a:cubicBezTo>
                  <a:close/>
                  <a:moveTo>
                    <a:pt x="38" y="19"/>
                  </a:moveTo>
                  <a:cubicBezTo>
                    <a:pt x="37" y="21"/>
                    <a:pt x="30" y="27"/>
                    <a:pt x="31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3" y="18"/>
                    <a:pt x="34" y="17"/>
                    <a:pt x="35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6" y="16"/>
                    <a:pt x="37" y="17"/>
                    <a:pt x="39" y="17"/>
                  </a:cubicBezTo>
                  <a:cubicBezTo>
                    <a:pt x="38" y="18"/>
                    <a:pt x="38" y="19"/>
                    <a:pt x="38" y="19"/>
                  </a:cubicBezTo>
                  <a:close/>
                  <a:moveTo>
                    <a:pt x="61" y="16"/>
                  </a:moveTo>
                  <a:cubicBezTo>
                    <a:pt x="61" y="15"/>
                    <a:pt x="62" y="14"/>
                    <a:pt x="63" y="15"/>
                  </a:cubicBezTo>
                  <a:cubicBezTo>
                    <a:pt x="62" y="16"/>
                    <a:pt x="61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8"/>
                    <a:pt x="61" y="18"/>
                  </a:cubicBezTo>
                  <a:cubicBezTo>
                    <a:pt x="61" y="18"/>
                    <a:pt x="61" y="17"/>
                    <a:pt x="61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22"/>
            <p:cNvSpPr>
              <a:spLocks noEditPoints="1"/>
            </p:cNvSpPr>
            <p:nvPr/>
          </p:nvSpPr>
          <p:spPr bwMode="auto">
            <a:xfrm>
              <a:off x="8655050" y="6102350"/>
              <a:ext cx="633413" cy="803275"/>
            </a:xfrm>
            <a:custGeom>
              <a:avLst/>
              <a:gdLst>
                <a:gd name="T0" fmla="*/ 19 w 169"/>
                <a:gd name="T1" fmla="*/ 2 h 214"/>
                <a:gd name="T2" fmla="*/ 8 w 169"/>
                <a:gd name="T3" fmla="*/ 21 h 214"/>
                <a:gd name="T4" fmla="*/ 8 w 169"/>
                <a:gd name="T5" fmla="*/ 34 h 214"/>
                <a:gd name="T6" fmla="*/ 8 w 169"/>
                <a:gd name="T7" fmla="*/ 49 h 214"/>
                <a:gd name="T8" fmla="*/ 8 w 169"/>
                <a:gd name="T9" fmla="*/ 59 h 214"/>
                <a:gd name="T10" fmla="*/ 4 w 169"/>
                <a:gd name="T11" fmla="*/ 70 h 214"/>
                <a:gd name="T12" fmla="*/ 8 w 169"/>
                <a:gd name="T13" fmla="*/ 87 h 214"/>
                <a:gd name="T14" fmla="*/ 8 w 169"/>
                <a:gd name="T15" fmla="*/ 97 h 214"/>
                <a:gd name="T16" fmla="*/ 8 w 169"/>
                <a:gd name="T17" fmla="*/ 109 h 214"/>
                <a:gd name="T18" fmla="*/ 8 w 169"/>
                <a:gd name="T19" fmla="*/ 118 h 214"/>
                <a:gd name="T20" fmla="*/ 4 w 169"/>
                <a:gd name="T21" fmla="*/ 129 h 214"/>
                <a:gd name="T22" fmla="*/ 8 w 169"/>
                <a:gd name="T23" fmla="*/ 146 h 214"/>
                <a:gd name="T24" fmla="*/ 8 w 169"/>
                <a:gd name="T25" fmla="*/ 157 h 214"/>
                <a:gd name="T26" fmla="*/ 8 w 169"/>
                <a:gd name="T27" fmla="*/ 171 h 214"/>
                <a:gd name="T28" fmla="*/ 5 w 169"/>
                <a:gd name="T29" fmla="*/ 184 h 214"/>
                <a:gd name="T30" fmla="*/ 8 w 169"/>
                <a:gd name="T31" fmla="*/ 201 h 214"/>
                <a:gd name="T32" fmla="*/ 124 w 169"/>
                <a:gd name="T33" fmla="*/ 214 h 214"/>
                <a:gd name="T34" fmla="*/ 168 w 169"/>
                <a:gd name="T35" fmla="*/ 59 h 214"/>
                <a:gd name="T36" fmla="*/ 6 w 169"/>
                <a:gd name="T37" fmla="*/ 17 h 214"/>
                <a:gd name="T38" fmla="*/ 6 w 169"/>
                <a:gd name="T39" fmla="*/ 17 h 214"/>
                <a:gd name="T40" fmla="*/ 7 w 169"/>
                <a:gd name="T41" fmla="*/ 26 h 214"/>
                <a:gd name="T42" fmla="*/ 8 w 169"/>
                <a:gd name="T43" fmla="*/ 42 h 214"/>
                <a:gd name="T44" fmla="*/ 6 w 169"/>
                <a:gd name="T45" fmla="*/ 53 h 214"/>
                <a:gd name="T46" fmla="*/ 8 w 169"/>
                <a:gd name="T47" fmla="*/ 62 h 214"/>
                <a:gd name="T48" fmla="*/ 8 w 169"/>
                <a:gd name="T49" fmla="*/ 71 h 214"/>
                <a:gd name="T50" fmla="*/ 5 w 169"/>
                <a:gd name="T51" fmla="*/ 82 h 214"/>
                <a:gd name="T52" fmla="*/ 6 w 169"/>
                <a:gd name="T53" fmla="*/ 83 h 214"/>
                <a:gd name="T54" fmla="*/ 8 w 169"/>
                <a:gd name="T55" fmla="*/ 92 h 214"/>
                <a:gd name="T56" fmla="*/ 7 w 169"/>
                <a:gd name="T57" fmla="*/ 103 h 214"/>
                <a:gd name="T58" fmla="*/ 7 w 169"/>
                <a:gd name="T59" fmla="*/ 103 h 214"/>
                <a:gd name="T60" fmla="*/ 6 w 169"/>
                <a:gd name="T61" fmla="*/ 113 h 214"/>
                <a:gd name="T62" fmla="*/ 7 w 169"/>
                <a:gd name="T63" fmla="*/ 121 h 214"/>
                <a:gd name="T64" fmla="*/ 6 w 169"/>
                <a:gd name="T65" fmla="*/ 131 h 214"/>
                <a:gd name="T66" fmla="*/ 7 w 169"/>
                <a:gd name="T67" fmla="*/ 141 h 214"/>
                <a:gd name="T68" fmla="*/ 6 w 169"/>
                <a:gd name="T69" fmla="*/ 152 h 214"/>
                <a:gd name="T70" fmla="*/ 8 w 169"/>
                <a:gd name="T71" fmla="*/ 151 h 214"/>
                <a:gd name="T72" fmla="*/ 8 w 169"/>
                <a:gd name="T73" fmla="*/ 161 h 214"/>
                <a:gd name="T74" fmla="*/ 6 w 169"/>
                <a:gd name="T75" fmla="*/ 175 h 214"/>
                <a:gd name="T76" fmla="*/ 8 w 169"/>
                <a:gd name="T77" fmla="*/ 176 h 214"/>
                <a:gd name="T78" fmla="*/ 7 w 169"/>
                <a:gd name="T79" fmla="*/ 186 h 214"/>
                <a:gd name="T80" fmla="*/ 8 w 169"/>
                <a:gd name="T81" fmla="*/ 196 h 214"/>
                <a:gd name="T82" fmla="*/ 8 w 169"/>
                <a:gd name="T83" fmla="*/ 196 h 214"/>
                <a:gd name="T84" fmla="*/ 11 w 169"/>
                <a:gd name="T85" fmla="*/ 203 h 214"/>
                <a:gd name="T86" fmla="*/ 14 w 169"/>
                <a:gd name="T87" fmla="*/ 195 h 214"/>
                <a:gd name="T88" fmla="*/ 14 w 169"/>
                <a:gd name="T89" fmla="*/ 184 h 214"/>
                <a:gd name="T90" fmla="*/ 14 w 169"/>
                <a:gd name="T91" fmla="*/ 173 h 214"/>
                <a:gd name="T92" fmla="*/ 14 w 169"/>
                <a:gd name="T93" fmla="*/ 160 h 214"/>
                <a:gd name="T94" fmla="*/ 15 w 169"/>
                <a:gd name="T95" fmla="*/ 151 h 214"/>
                <a:gd name="T96" fmla="*/ 14 w 169"/>
                <a:gd name="T97" fmla="*/ 140 h 214"/>
                <a:gd name="T98" fmla="*/ 14 w 169"/>
                <a:gd name="T99" fmla="*/ 130 h 214"/>
                <a:gd name="T100" fmla="*/ 14 w 169"/>
                <a:gd name="T101" fmla="*/ 120 h 214"/>
                <a:gd name="T102" fmla="*/ 13 w 169"/>
                <a:gd name="T103" fmla="*/ 111 h 214"/>
                <a:gd name="T104" fmla="*/ 14 w 169"/>
                <a:gd name="T105" fmla="*/ 100 h 214"/>
                <a:gd name="T106" fmla="*/ 13 w 169"/>
                <a:gd name="T107" fmla="*/ 90 h 214"/>
                <a:gd name="T108" fmla="*/ 14 w 169"/>
                <a:gd name="T109" fmla="*/ 81 h 214"/>
                <a:gd name="T110" fmla="*/ 14 w 169"/>
                <a:gd name="T111" fmla="*/ 70 h 214"/>
                <a:gd name="T112" fmla="*/ 14 w 169"/>
                <a:gd name="T113" fmla="*/ 61 h 214"/>
                <a:gd name="T114" fmla="*/ 14 w 169"/>
                <a:gd name="T115" fmla="*/ 51 h 214"/>
                <a:gd name="T116" fmla="*/ 15 w 169"/>
                <a:gd name="T117" fmla="*/ 37 h 214"/>
                <a:gd name="T118" fmla="*/ 14 w 169"/>
                <a:gd name="T119" fmla="*/ 23 h 214"/>
                <a:gd name="T120" fmla="*/ 14 w 169"/>
                <a:gd name="T121" fmla="*/ 15 h 214"/>
                <a:gd name="T122" fmla="*/ 24 w 169"/>
                <a:gd name="T123" fmla="*/ 5 h 214"/>
                <a:gd name="T124" fmla="*/ 165 w 169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9" h="214">
                  <a:moveTo>
                    <a:pt x="145" y="2"/>
                  </a:moveTo>
                  <a:cubicBezTo>
                    <a:pt x="132" y="2"/>
                    <a:pt x="119" y="2"/>
                    <a:pt x="106" y="2"/>
                  </a:cubicBezTo>
                  <a:cubicBezTo>
                    <a:pt x="79" y="2"/>
                    <a:pt x="51" y="2"/>
                    <a:pt x="24" y="2"/>
                  </a:cubicBezTo>
                  <a:cubicBezTo>
                    <a:pt x="23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6" y="13"/>
                    <a:pt x="5" y="14"/>
                  </a:cubicBezTo>
                  <a:cubicBezTo>
                    <a:pt x="4" y="15"/>
                    <a:pt x="3" y="16"/>
                    <a:pt x="4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7" y="23"/>
                    <a:pt x="5" y="24"/>
                    <a:pt x="4" y="25"/>
                  </a:cubicBezTo>
                  <a:cubicBezTo>
                    <a:pt x="3" y="26"/>
                    <a:pt x="2" y="29"/>
                    <a:pt x="3" y="30"/>
                  </a:cubicBezTo>
                  <a:cubicBezTo>
                    <a:pt x="4" y="32"/>
                    <a:pt x="6" y="34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5" y="50"/>
                    <a:pt x="4" y="52"/>
                  </a:cubicBezTo>
                  <a:cubicBezTo>
                    <a:pt x="3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6" y="60"/>
                  </a:cubicBezTo>
                  <a:cubicBezTo>
                    <a:pt x="3" y="63"/>
                    <a:pt x="5" y="67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5" y="69"/>
                    <a:pt x="4" y="70"/>
                  </a:cubicBezTo>
                  <a:cubicBezTo>
                    <a:pt x="1" y="74"/>
                    <a:pt x="5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1"/>
                  </a:cubicBezTo>
                  <a:cubicBezTo>
                    <a:pt x="1" y="84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7" y="89"/>
                    <a:pt x="6" y="90"/>
                  </a:cubicBezTo>
                  <a:cubicBezTo>
                    <a:pt x="5" y="90"/>
                    <a:pt x="3" y="91"/>
                    <a:pt x="3" y="92"/>
                  </a:cubicBezTo>
                  <a:cubicBezTo>
                    <a:pt x="3" y="95"/>
                    <a:pt x="6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5" y="100"/>
                    <a:pt x="4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9"/>
                    <a:pt x="8" y="109"/>
                  </a:cubicBezTo>
                  <a:cubicBezTo>
                    <a:pt x="8" y="109"/>
                    <a:pt x="7" y="109"/>
                    <a:pt x="7" y="109"/>
                  </a:cubicBezTo>
                  <a:cubicBezTo>
                    <a:pt x="5" y="110"/>
                    <a:pt x="4" y="111"/>
                    <a:pt x="4" y="112"/>
                  </a:cubicBezTo>
                  <a:cubicBezTo>
                    <a:pt x="3" y="115"/>
                    <a:pt x="6" y="117"/>
                    <a:pt x="8" y="117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7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5" y="138"/>
                    <a:pt x="4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4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2" y="177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7" y="182"/>
                    <a:pt x="6" y="183"/>
                    <a:pt x="5" y="184"/>
                  </a:cubicBezTo>
                  <a:cubicBezTo>
                    <a:pt x="3" y="187"/>
                    <a:pt x="6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7" y="193"/>
                    <a:pt x="6" y="193"/>
                    <a:pt x="5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5" y="213"/>
                  </a:cubicBezTo>
                  <a:cubicBezTo>
                    <a:pt x="17" y="214"/>
                    <a:pt x="20" y="214"/>
                    <a:pt x="23" y="214"/>
                  </a:cubicBezTo>
                  <a:cubicBezTo>
                    <a:pt x="27" y="214"/>
                    <a:pt x="31" y="214"/>
                    <a:pt x="35" y="214"/>
                  </a:cubicBezTo>
                  <a:cubicBezTo>
                    <a:pt x="64" y="214"/>
                    <a:pt x="94" y="214"/>
                    <a:pt x="124" y="214"/>
                  </a:cubicBezTo>
                  <a:cubicBezTo>
                    <a:pt x="133" y="214"/>
                    <a:pt x="142" y="214"/>
                    <a:pt x="151" y="214"/>
                  </a:cubicBezTo>
                  <a:cubicBezTo>
                    <a:pt x="159" y="214"/>
                    <a:pt x="167" y="213"/>
                    <a:pt x="168" y="203"/>
                  </a:cubicBezTo>
                  <a:cubicBezTo>
                    <a:pt x="168" y="203"/>
                    <a:pt x="168" y="203"/>
                    <a:pt x="168" y="203"/>
                  </a:cubicBezTo>
                  <a:cubicBezTo>
                    <a:pt x="168" y="155"/>
                    <a:pt x="168" y="107"/>
                    <a:pt x="168" y="59"/>
                  </a:cubicBezTo>
                  <a:cubicBezTo>
                    <a:pt x="168" y="47"/>
                    <a:pt x="168" y="36"/>
                    <a:pt x="168" y="25"/>
                  </a:cubicBezTo>
                  <a:cubicBezTo>
                    <a:pt x="168" y="19"/>
                    <a:pt x="169" y="12"/>
                    <a:pt x="166" y="7"/>
                  </a:cubicBezTo>
                  <a:cubicBezTo>
                    <a:pt x="163" y="0"/>
                    <a:pt x="152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7" y="16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7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8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1"/>
                    <a:pt x="5" y="40"/>
                    <a:pt x="6" y="39"/>
                  </a:cubicBezTo>
                  <a:cubicBezTo>
                    <a:pt x="7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7" y="41"/>
                    <a:pt x="6" y="41"/>
                  </a:cubicBezTo>
                  <a:close/>
                  <a:moveTo>
                    <a:pt x="6" y="55"/>
                  </a:moveTo>
                  <a:cubicBezTo>
                    <a:pt x="6" y="55"/>
                    <a:pt x="6" y="54"/>
                    <a:pt x="6" y="54"/>
                  </a:cubicBezTo>
                  <a:cubicBezTo>
                    <a:pt x="6" y="54"/>
                    <a:pt x="6" y="54"/>
                    <a:pt x="6" y="53"/>
                  </a:cubicBezTo>
                  <a:cubicBezTo>
                    <a:pt x="7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6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7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5" y="73"/>
                    <a:pt x="7" y="72"/>
                  </a:cubicBezTo>
                  <a:close/>
                  <a:moveTo>
                    <a:pt x="6" y="83"/>
                  </a:moveTo>
                  <a:cubicBezTo>
                    <a:pt x="6" y="83"/>
                    <a:pt x="6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7" y="83"/>
                    <a:pt x="6" y="83"/>
                  </a:cubicBezTo>
                  <a:close/>
                  <a:moveTo>
                    <a:pt x="7" y="94"/>
                  </a:moveTo>
                  <a:cubicBezTo>
                    <a:pt x="7" y="94"/>
                    <a:pt x="6" y="93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6" y="92"/>
                    <a:pt x="7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4"/>
                    <a:pt x="8" y="94"/>
                  </a:cubicBezTo>
                  <a:cubicBezTo>
                    <a:pt x="8" y="94"/>
                    <a:pt x="7" y="94"/>
                    <a:pt x="7" y="94"/>
                  </a:cubicBezTo>
                  <a:close/>
                  <a:moveTo>
                    <a:pt x="7" y="103"/>
                  </a:moveTo>
                  <a:cubicBezTo>
                    <a:pt x="6" y="103"/>
                    <a:pt x="6" y="103"/>
                    <a:pt x="7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8" y="103"/>
                    <a:pt x="8" y="103"/>
                    <a:pt x="8" y="104"/>
                  </a:cubicBezTo>
                  <a:cubicBezTo>
                    <a:pt x="8" y="104"/>
                    <a:pt x="7" y="104"/>
                    <a:pt x="7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8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6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7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7" y="132"/>
                    <a:pt x="5" y="131"/>
                    <a:pt x="6" y="131"/>
                  </a:cubicBezTo>
                  <a:close/>
                  <a:moveTo>
                    <a:pt x="7" y="141"/>
                  </a:moveTo>
                  <a:cubicBezTo>
                    <a:pt x="7" y="141"/>
                    <a:pt x="8" y="141"/>
                    <a:pt x="8" y="141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7" y="142"/>
                    <a:pt x="5" y="141"/>
                    <a:pt x="7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6" y="152"/>
                    <a:pt x="6" y="153"/>
                  </a:cubicBezTo>
                  <a:cubicBezTo>
                    <a:pt x="6" y="153"/>
                    <a:pt x="6" y="153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8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8" y="154"/>
                    <a:pt x="7" y="153"/>
                    <a:pt x="7" y="153"/>
                  </a:cubicBezTo>
                  <a:close/>
                  <a:moveTo>
                    <a:pt x="6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7" y="164"/>
                    <a:pt x="5" y="164"/>
                    <a:pt x="6" y="162"/>
                  </a:cubicBezTo>
                  <a:close/>
                  <a:moveTo>
                    <a:pt x="7" y="176"/>
                  </a:moveTo>
                  <a:cubicBezTo>
                    <a:pt x="7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7" y="175"/>
                    <a:pt x="7" y="174"/>
                  </a:cubicBezTo>
                  <a:cubicBezTo>
                    <a:pt x="7" y="174"/>
                    <a:pt x="8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8" y="176"/>
                    <a:pt x="7" y="176"/>
                    <a:pt x="7" y="176"/>
                  </a:cubicBezTo>
                  <a:close/>
                  <a:moveTo>
                    <a:pt x="7" y="187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8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8" y="187"/>
                    <a:pt x="8" y="187"/>
                    <a:pt x="7" y="187"/>
                  </a:cubicBezTo>
                  <a:close/>
                  <a:moveTo>
                    <a:pt x="8" y="196"/>
                  </a:moveTo>
                  <a:cubicBezTo>
                    <a:pt x="8" y="196"/>
                    <a:pt x="8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8" y="198"/>
                    <a:pt x="8" y="198"/>
                    <a:pt x="7" y="197"/>
                  </a:cubicBezTo>
                  <a:cubicBezTo>
                    <a:pt x="7" y="197"/>
                    <a:pt x="7" y="196"/>
                    <a:pt x="8" y="196"/>
                  </a:cubicBezTo>
                  <a:close/>
                  <a:moveTo>
                    <a:pt x="141" y="211"/>
                  </a:moveTo>
                  <a:cubicBezTo>
                    <a:pt x="128" y="211"/>
                    <a:pt x="114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7" y="211"/>
                    <a:pt x="11" y="210"/>
                    <a:pt x="11" y="203"/>
                  </a:cubicBezTo>
                  <a:cubicBezTo>
                    <a:pt x="11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2" y="196"/>
                    <a:pt x="12" y="197"/>
                    <a:pt x="13" y="197"/>
                  </a:cubicBezTo>
                  <a:cubicBezTo>
                    <a:pt x="14" y="198"/>
                    <a:pt x="16" y="196"/>
                    <a:pt x="14" y="195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2" y="186"/>
                    <a:pt x="13" y="186"/>
                    <a:pt x="14" y="187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2" y="175"/>
                    <a:pt x="12" y="175"/>
                    <a:pt x="13" y="176"/>
                  </a:cubicBezTo>
                  <a:cubicBezTo>
                    <a:pt x="15" y="176"/>
                    <a:pt x="15" y="173"/>
                    <a:pt x="14" y="173"/>
                  </a:cubicBezTo>
                  <a:cubicBezTo>
                    <a:pt x="13" y="172"/>
                    <a:pt x="12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3"/>
                    <a:pt x="13" y="163"/>
                    <a:pt x="14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60"/>
                    <a:pt x="11" y="159"/>
                  </a:cubicBezTo>
                  <a:cubicBezTo>
                    <a:pt x="11" y="157"/>
                    <a:pt x="11" y="154"/>
                    <a:pt x="11" y="151"/>
                  </a:cubicBezTo>
                  <a:cubicBezTo>
                    <a:pt x="12" y="151"/>
                    <a:pt x="12" y="152"/>
                    <a:pt x="13" y="153"/>
                  </a:cubicBezTo>
                  <a:cubicBezTo>
                    <a:pt x="14" y="154"/>
                    <a:pt x="16" y="153"/>
                    <a:pt x="15" y="151"/>
                  </a:cubicBezTo>
                  <a:cubicBezTo>
                    <a:pt x="14" y="150"/>
                    <a:pt x="13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2" y="142"/>
                    <a:pt x="12" y="142"/>
                    <a:pt x="13" y="142"/>
                  </a:cubicBezTo>
                  <a:cubicBezTo>
                    <a:pt x="14" y="144"/>
                    <a:pt x="16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2" y="132"/>
                    <a:pt x="12" y="132"/>
                    <a:pt x="13" y="132"/>
                  </a:cubicBezTo>
                  <a:cubicBezTo>
                    <a:pt x="14" y="134"/>
                    <a:pt x="16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2" y="122"/>
                    <a:pt x="12" y="123"/>
                    <a:pt x="13" y="123"/>
                  </a:cubicBezTo>
                  <a:cubicBezTo>
                    <a:pt x="15" y="124"/>
                    <a:pt x="16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2" y="113"/>
                    <a:pt x="12" y="113"/>
                    <a:pt x="13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3" y="110"/>
                    <a:pt x="12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2" y="102"/>
                    <a:pt x="12" y="103"/>
                    <a:pt x="13" y="103"/>
                  </a:cubicBezTo>
                  <a:cubicBezTo>
                    <a:pt x="15" y="104"/>
                    <a:pt x="15" y="101"/>
                    <a:pt x="14" y="100"/>
                  </a:cubicBezTo>
                  <a:cubicBezTo>
                    <a:pt x="13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2" y="93"/>
                    <a:pt x="12" y="93"/>
                  </a:cubicBezTo>
                  <a:cubicBezTo>
                    <a:pt x="14" y="94"/>
                    <a:pt x="15" y="91"/>
                    <a:pt x="13" y="90"/>
                  </a:cubicBezTo>
                  <a:cubicBezTo>
                    <a:pt x="12" y="90"/>
                    <a:pt x="12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2" y="83"/>
                  </a:cubicBezTo>
                  <a:cubicBezTo>
                    <a:pt x="13" y="85"/>
                    <a:pt x="15" y="83"/>
                    <a:pt x="14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2" y="72"/>
                    <a:pt x="12" y="72"/>
                    <a:pt x="13" y="72"/>
                  </a:cubicBezTo>
                  <a:cubicBezTo>
                    <a:pt x="14" y="73"/>
                    <a:pt x="16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4" y="64"/>
                    <a:pt x="15" y="62"/>
                    <a:pt x="14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2" y="52"/>
                    <a:pt x="12" y="53"/>
                    <a:pt x="13" y="53"/>
                  </a:cubicBezTo>
                  <a:cubicBezTo>
                    <a:pt x="14" y="54"/>
                    <a:pt x="16" y="52"/>
                    <a:pt x="14" y="51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2" y="39"/>
                    <a:pt x="12" y="39"/>
                    <a:pt x="13" y="39"/>
                  </a:cubicBezTo>
                  <a:cubicBezTo>
                    <a:pt x="15" y="40"/>
                    <a:pt x="16" y="38"/>
                    <a:pt x="15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5" y="27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5"/>
                    <a:pt x="11" y="14"/>
                  </a:cubicBezTo>
                  <a:cubicBezTo>
                    <a:pt x="12" y="14"/>
                    <a:pt x="13" y="14"/>
                    <a:pt x="14" y="15"/>
                  </a:cubicBezTo>
                  <a:cubicBezTo>
                    <a:pt x="15" y="16"/>
                    <a:pt x="17" y="13"/>
                    <a:pt x="15" y="12"/>
                  </a:cubicBezTo>
                  <a:cubicBezTo>
                    <a:pt x="14" y="12"/>
                    <a:pt x="13" y="11"/>
                    <a:pt x="11" y="11"/>
                  </a:cubicBezTo>
                  <a:cubicBezTo>
                    <a:pt x="12" y="8"/>
                    <a:pt x="15" y="5"/>
                    <a:pt x="19" y="5"/>
                  </a:cubicBezTo>
                  <a:cubicBezTo>
                    <a:pt x="21" y="5"/>
                    <a:pt x="23" y="5"/>
                    <a:pt x="24" y="5"/>
                  </a:cubicBezTo>
                  <a:cubicBezTo>
                    <a:pt x="36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5" y="3"/>
                    <a:pt x="165" y="13"/>
                  </a:cubicBezTo>
                  <a:cubicBezTo>
                    <a:pt x="165" y="19"/>
                    <a:pt x="165" y="25"/>
                    <a:pt x="165" y="31"/>
                  </a:cubicBezTo>
                  <a:cubicBezTo>
                    <a:pt x="165" y="85"/>
                    <a:pt x="165" y="140"/>
                    <a:pt x="165" y="194"/>
                  </a:cubicBezTo>
                  <a:cubicBezTo>
                    <a:pt x="165" y="197"/>
                    <a:pt x="165" y="200"/>
                    <a:pt x="165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23"/>
            <p:cNvSpPr>
              <a:spLocks noEditPoints="1"/>
            </p:cNvSpPr>
            <p:nvPr/>
          </p:nvSpPr>
          <p:spPr bwMode="auto">
            <a:xfrm>
              <a:off x="8823325" y="6245225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3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9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3 w 85"/>
                <a:gd name="T17" fmla="*/ 8 h 30"/>
                <a:gd name="T18" fmla="*/ 48 w 85"/>
                <a:gd name="T19" fmla="*/ 8 h 30"/>
                <a:gd name="T20" fmla="*/ 43 w 85"/>
                <a:gd name="T21" fmla="*/ 9 h 30"/>
                <a:gd name="T22" fmla="*/ 47 w 85"/>
                <a:gd name="T23" fmla="*/ 11 h 30"/>
                <a:gd name="T24" fmla="*/ 42 w 85"/>
                <a:gd name="T25" fmla="*/ 14 h 30"/>
                <a:gd name="T26" fmla="*/ 35 w 85"/>
                <a:gd name="T27" fmla="*/ 12 h 30"/>
                <a:gd name="T28" fmla="*/ 28 w 85"/>
                <a:gd name="T29" fmla="*/ 21 h 30"/>
                <a:gd name="T30" fmla="*/ 22 w 85"/>
                <a:gd name="T31" fmla="*/ 20 h 30"/>
                <a:gd name="T32" fmla="*/ 14 w 85"/>
                <a:gd name="T33" fmla="*/ 11 h 30"/>
                <a:gd name="T34" fmla="*/ 1 w 85"/>
                <a:gd name="T35" fmla="*/ 14 h 30"/>
                <a:gd name="T36" fmla="*/ 11 w 85"/>
                <a:gd name="T37" fmla="*/ 7 h 30"/>
                <a:gd name="T38" fmla="*/ 7 w 85"/>
                <a:gd name="T39" fmla="*/ 30 h 30"/>
                <a:gd name="T40" fmla="*/ 13 w 85"/>
                <a:gd name="T41" fmla="*/ 17 h 30"/>
                <a:gd name="T42" fmla="*/ 19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5 w 85"/>
                <a:gd name="T55" fmla="*/ 16 h 30"/>
                <a:gd name="T56" fmla="*/ 80 w 85"/>
                <a:gd name="T57" fmla="*/ 26 h 30"/>
                <a:gd name="T58" fmla="*/ 71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2 w 85"/>
                <a:gd name="T67" fmla="*/ 21 h 30"/>
                <a:gd name="T68" fmla="*/ 36 w 85"/>
                <a:gd name="T69" fmla="*/ 15 h 30"/>
                <a:gd name="T70" fmla="*/ 39 w 85"/>
                <a:gd name="T71" fmla="*/ 17 h 30"/>
                <a:gd name="T72" fmla="*/ 62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2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9" y="11"/>
                  </a:cubicBezTo>
                  <a:cubicBezTo>
                    <a:pt x="80" y="6"/>
                    <a:pt x="71" y="9"/>
                    <a:pt x="73" y="14"/>
                  </a:cubicBezTo>
                  <a:cubicBezTo>
                    <a:pt x="73" y="14"/>
                    <a:pt x="73" y="14"/>
                    <a:pt x="73" y="15"/>
                  </a:cubicBezTo>
                  <a:cubicBezTo>
                    <a:pt x="73" y="15"/>
                    <a:pt x="73" y="15"/>
                    <a:pt x="72" y="15"/>
                  </a:cubicBezTo>
                  <a:cubicBezTo>
                    <a:pt x="71" y="17"/>
                    <a:pt x="69" y="18"/>
                    <a:pt x="67" y="20"/>
                  </a:cubicBezTo>
                  <a:cubicBezTo>
                    <a:pt x="65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6" y="12"/>
                    <a:pt x="63" y="12"/>
                  </a:cubicBezTo>
                  <a:cubicBezTo>
                    <a:pt x="60" y="12"/>
                    <a:pt x="59" y="16"/>
                    <a:pt x="59" y="18"/>
                  </a:cubicBezTo>
                  <a:cubicBezTo>
                    <a:pt x="59" y="19"/>
                    <a:pt x="59" y="20"/>
                    <a:pt x="59" y="21"/>
                  </a:cubicBezTo>
                  <a:cubicBezTo>
                    <a:pt x="55" y="24"/>
                    <a:pt x="50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50" y="11"/>
                    <a:pt x="50" y="11"/>
                    <a:pt x="51" y="10"/>
                  </a:cubicBezTo>
                  <a:cubicBezTo>
                    <a:pt x="54" y="10"/>
                    <a:pt x="57" y="10"/>
                    <a:pt x="60" y="9"/>
                  </a:cubicBezTo>
                  <a:cubicBezTo>
                    <a:pt x="62" y="9"/>
                    <a:pt x="61" y="6"/>
                    <a:pt x="60" y="7"/>
                  </a:cubicBezTo>
                  <a:cubicBezTo>
                    <a:pt x="57" y="7"/>
                    <a:pt x="55" y="8"/>
                    <a:pt x="53" y="8"/>
                  </a:cubicBezTo>
                  <a:cubicBezTo>
                    <a:pt x="54" y="7"/>
                    <a:pt x="54" y="5"/>
                    <a:pt x="52" y="4"/>
                  </a:cubicBezTo>
                  <a:cubicBezTo>
                    <a:pt x="51" y="3"/>
                    <a:pt x="49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9"/>
                    <a:pt x="45" y="9"/>
                    <a:pt x="43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6" y="11"/>
                    <a:pt x="47" y="11"/>
                  </a:cubicBezTo>
                  <a:cubicBezTo>
                    <a:pt x="46" y="11"/>
                    <a:pt x="45" y="12"/>
                    <a:pt x="44" y="12"/>
                  </a:cubicBezTo>
                  <a:cubicBezTo>
                    <a:pt x="44" y="13"/>
                    <a:pt x="43" y="13"/>
                    <a:pt x="42" y="14"/>
                  </a:cubicBezTo>
                  <a:cubicBezTo>
                    <a:pt x="41" y="11"/>
                    <a:pt x="38" y="11"/>
                    <a:pt x="36" y="12"/>
                  </a:cubicBezTo>
                  <a:cubicBezTo>
                    <a:pt x="36" y="12"/>
                    <a:pt x="35" y="12"/>
                    <a:pt x="35" y="12"/>
                  </a:cubicBezTo>
                  <a:cubicBezTo>
                    <a:pt x="34" y="13"/>
                    <a:pt x="31" y="16"/>
                    <a:pt x="30" y="19"/>
                  </a:cubicBezTo>
                  <a:cubicBezTo>
                    <a:pt x="29" y="20"/>
                    <a:pt x="28" y="21"/>
                    <a:pt x="28" y="21"/>
                  </a:cubicBezTo>
                  <a:cubicBezTo>
                    <a:pt x="26" y="23"/>
                    <a:pt x="25" y="24"/>
                    <a:pt x="23" y="25"/>
                  </a:cubicBezTo>
                  <a:cubicBezTo>
                    <a:pt x="20" y="27"/>
                    <a:pt x="21" y="21"/>
                    <a:pt x="22" y="20"/>
                  </a:cubicBezTo>
                  <a:cubicBezTo>
                    <a:pt x="23" y="16"/>
                    <a:pt x="28" y="6"/>
                    <a:pt x="24" y="3"/>
                  </a:cubicBezTo>
                  <a:cubicBezTo>
                    <a:pt x="21" y="0"/>
                    <a:pt x="17" y="7"/>
                    <a:pt x="14" y="11"/>
                  </a:cubicBezTo>
                  <a:cubicBezTo>
                    <a:pt x="14" y="9"/>
                    <a:pt x="14" y="6"/>
                    <a:pt x="12" y="4"/>
                  </a:cubicBezTo>
                  <a:cubicBezTo>
                    <a:pt x="8" y="0"/>
                    <a:pt x="2" y="11"/>
                    <a:pt x="1" y="14"/>
                  </a:cubicBezTo>
                  <a:cubicBezTo>
                    <a:pt x="0" y="15"/>
                    <a:pt x="2" y="16"/>
                    <a:pt x="3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2" y="13"/>
                    <a:pt x="11" y="16"/>
                  </a:cubicBezTo>
                  <a:cubicBezTo>
                    <a:pt x="9" y="20"/>
                    <a:pt x="3" y="28"/>
                    <a:pt x="7" y="30"/>
                  </a:cubicBezTo>
                  <a:cubicBezTo>
                    <a:pt x="7" y="30"/>
                    <a:pt x="8" y="30"/>
                    <a:pt x="8" y="30"/>
                  </a:cubicBezTo>
                  <a:cubicBezTo>
                    <a:pt x="12" y="27"/>
                    <a:pt x="12" y="22"/>
                    <a:pt x="13" y="17"/>
                  </a:cubicBezTo>
                  <a:cubicBezTo>
                    <a:pt x="14" y="16"/>
                    <a:pt x="14" y="15"/>
                    <a:pt x="15" y="14"/>
                  </a:cubicBezTo>
                  <a:cubicBezTo>
                    <a:pt x="16" y="12"/>
                    <a:pt x="17" y="10"/>
                    <a:pt x="19" y="8"/>
                  </a:cubicBezTo>
                  <a:cubicBezTo>
                    <a:pt x="19" y="7"/>
                    <a:pt x="23" y="3"/>
                    <a:pt x="23" y="7"/>
                  </a:cubicBezTo>
                  <a:cubicBezTo>
                    <a:pt x="23" y="8"/>
                    <a:pt x="22" y="10"/>
                    <a:pt x="22" y="11"/>
                  </a:cubicBezTo>
                  <a:cubicBezTo>
                    <a:pt x="21" y="14"/>
                    <a:pt x="15" y="27"/>
                    <a:pt x="22" y="28"/>
                  </a:cubicBezTo>
                  <a:cubicBezTo>
                    <a:pt x="24" y="28"/>
                    <a:pt x="28" y="25"/>
                    <a:pt x="29" y="23"/>
                  </a:cubicBezTo>
                  <a:cubicBezTo>
                    <a:pt x="29" y="24"/>
                    <a:pt x="30" y="25"/>
                    <a:pt x="32" y="26"/>
                  </a:cubicBezTo>
                  <a:cubicBezTo>
                    <a:pt x="37" y="28"/>
                    <a:pt x="41" y="21"/>
                    <a:pt x="42" y="16"/>
                  </a:cubicBezTo>
                  <a:cubicBezTo>
                    <a:pt x="43" y="15"/>
                    <a:pt x="45" y="15"/>
                    <a:pt x="47" y="13"/>
                  </a:cubicBezTo>
                  <a:cubicBezTo>
                    <a:pt x="45" y="18"/>
                    <a:pt x="45" y="24"/>
                    <a:pt x="48" y="26"/>
                  </a:cubicBezTo>
                  <a:cubicBezTo>
                    <a:pt x="51" y="28"/>
                    <a:pt x="55" y="25"/>
                    <a:pt x="58" y="24"/>
                  </a:cubicBezTo>
                  <a:cubicBezTo>
                    <a:pt x="58" y="24"/>
                    <a:pt x="59" y="23"/>
                    <a:pt x="59" y="23"/>
                  </a:cubicBezTo>
                  <a:cubicBezTo>
                    <a:pt x="61" y="25"/>
                    <a:pt x="63" y="24"/>
                    <a:pt x="66" y="23"/>
                  </a:cubicBezTo>
                  <a:cubicBezTo>
                    <a:pt x="69" y="21"/>
                    <a:pt x="72" y="19"/>
                    <a:pt x="75" y="16"/>
                  </a:cubicBezTo>
                  <a:cubicBezTo>
                    <a:pt x="76" y="18"/>
                    <a:pt x="78" y="18"/>
                    <a:pt x="80" y="19"/>
                  </a:cubicBezTo>
                  <a:cubicBezTo>
                    <a:pt x="82" y="20"/>
                    <a:pt x="83" y="25"/>
                    <a:pt x="80" y="26"/>
                  </a:cubicBezTo>
                  <a:cubicBezTo>
                    <a:pt x="79" y="26"/>
                    <a:pt x="77" y="26"/>
                    <a:pt x="76" y="25"/>
                  </a:cubicBezTo>
                  <a:cubicBezTo>
                    <a:pt x="74" y="25"/>
                    <a:pt x="72" y="24"/>
                    <a:pt x="71" y="24"/>
                  </a:cubicBezTo>
                  <a:cubicBezTo>
                    <a:pt x="69" y="23"/>
                    <a:pt x="69" y="25"/>
                    <a:pt x="70" y="26"/>
                  </a:cubicBezTo>
                  <a:cubicBezTo>
                    <a:pt x="74" y="27"/>
                    <a:pt x="78" y="29"/>
                    <a:pt x="82" y="27"/>
                  </a:cubicBezTo>
                  <a:cubicBezTo>
                    <a:pt x="85" y="25"/>
                    <a:pt x="85" y="20"/>
                    <a:pt x="82" y="18"/>
                  </a:cubicBezTo>
                  <a:close/>
                  <a:moveTo>
                    <a:pt x="8" y="27"/>
                  </a:moveTo>
                  <a:cubicBezTo>
                    <a:pt x="8" y="26"/>
                    <a:pt x="9" y="25"/>
                    <a:pt x="9" y="24"/>
                  </a:cubicBezTo>
                  <a:cubicBezTo>
                    <a:pt x="9" y="25"/>
                    <a:pt x="8" y="29"/>
                    <a:pt x="8" y="27"/>
                  </a:cubicBezTo>
                  <a:close/>
                  <a:moveTo>
                    <a:pt x="38" y="20"/>
                  </a:moveTo>
                  <a:cubicBezTo>
                    <a:pt x="37" y="21"/>
                    <a:pt x="31" y="27"/>
                    <a:pt x="32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4" y="18"/>
                    <a:pt x="35" y="17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7"/>
                    <a:pt x="38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lose/>
                  <a:moveTo>
                    <a:pt x="62" y="16"/>
                  </a:moveTo>
                  <a:cubicBezTo>
                    <a:pt x="62" y="15"/>
                    <a:pt x="62" y="14"/>
                    <a:pt x="63" y="15"/>
                  </a:cubicBezTo>
                  <a:cubicBezTo>
                    <a:pt x="63" y="16"/>
                    <a:pt x="62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1" y="18"/>
                    <a:pt x="61" y="17"/>
                    <a:pt x="62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24"/>
            <p:cNvSpPr>
              <a:spLocks noEditPoints="1"/>
            </p:cNvSpPr>
            <p:nvPr/>
          </p:nvSpPr>
          <p:spPr bwMode="auto">
            <a:xfrm>
              <a:off x="2570163" y="4659313"/>
              <a:ext cx="668338" cy="322263"/>
            </a:xfrm>
            <a:custGeom>
              <a:avLst/>
              <a:gdLst>
                <a:gd name="T0" fmla="*/ 3 w 178"/>
                <a:gd name="T1" fmla="*/ 14 h 86"/>
                <a:gd name="T2" fmla="*/ 49 w 178"/>
                <a:gd name="T3" fmla="*/ 27 h 86"/>
                <a:gd name="T4" fmla="*/ 131 w 178"/>
                <a:gd name="T5" fmla="*/ 36 h 86"/>
                <a:gd name="T6" fmla="*/ 149 w 178"/>
                <a:gd name="T7" fmla="*/ 61 h 86"/>
                <a:gd name="T8" fmla="*/ 147 w 178"/>
                <a:gd name="T9" fmla="*/ 68 h 86"/>
                <a:gd name="T10" fmla="*/ 142 w 178"/>
                <a:gd name="T11" fmla="*/ 59 h 86"/>
                <a:gd name="T12" fmla="*/ 142 w 178"/>
                <a:gd name="T13" fmla="*/ 66 h 86"/>
                <a:gd name="T14" fmla="*/ 138 w 178"/>
                <a:gd name="T15" fmla="*/ 65 h 86"/>
                <a:gd name="T16" fmla="*/ 129 w 178"/>
                <a:gd name="T17" fmla="*/ 44 h 86"/>
                <a:gd name="T18" fmla="*/ 125 w 178"/>
                <a:gd name="T19" fmla="*/ 43 h 86"/>
                <a:gd name="T20" fmla="*/ 127 w 178"/>
                <a:gd name="T21" fmla="*/ 60 h 86"/>
                <a:gd name="T22" fmla="*/ 114 w 178"/>
                <a:gd name="T23" fmla="*/ 36 h 86"/>
                <a:gd name="T24" fmla="*/ 109 w 178"/>
                <a:gd name="T25" fmla="*/ 35 h 86"/>
                <a:gd name="T26" fmla="*/ 105 w 178"/>
                <a:gd name="T27" fmla="*/ 32 h 86"/>
                <a:gd name="T28" fmla="*/ 99 w 178"/>
                <a:gd name="T29" fmla="*/ 31 h 86"/>
                <a:gd name="T30" fmla="*/ 100 w 178"/>
                <a:gd name="T31" fmla="*/ 49 h 86"/>
                <a:gd name="T32" fmla="*/ 95 w 178"/>
                <a:gd name="T33" fmla="*/ 47 h 86"/>
                <a:gd name="T34" fmla="*/ 82 w 178"/>
                <a:gd name="T35" fmla="*/ 25 h 86"/>
                <a:gd name="T36" fmla="*/ 82 w 178"/>
                <a:gd name="T37" fmla="*/ 40 h 86"/>
                <a:gd name="T38" fmla="*/ 72 w 178"/>
                <a:gd name="T39" fmla="*/ 25 h 86"/>
                <a:gd name="T40" fmla="*/ 65 w 178"/>
                <a:gd name="T41" fmla="*/ 22 h 86"/>
                <a:gd name="T42" fmla="*/ 61 w 178"/>
                <a:gd name="T43" fmla="*/ 22 h 86"/>
                <a:gd name="T44" fmla="*/ 58 w 178"/>
                <a:gd name="T45" fmla="*/ 24 h 86"/>
                <a:gd name="T46" fmla="*/ 172 w 178"/>
                <a:gd name="T47" fmla="*/ 77 h 86"/>
                <a:gd name="T48" fmla="*/ 169 w 178"/>
                <a:gd name="T49" fmla="*/ 68 h 86"/>
                <a:gd name="T50" fmla="*/ 169 w 178"/>
                <a:gd name="T51" fmla="*/ 77 h 86"/>
                <a:gd name="T52" fmla="*/ 165 w 178"/>
                <a:gd name="T53" fmla="*/ 76 h 86"/>
                <a:gd name="T54" fmla="*/ 162 w 178"/>
                <a:gd name="T55" fmla="*/ 73 h 86"/>
                <a:gd name="T56" fmla="*/ 158 w 178"/>
                <a:gd name="T57" fmla="*/ 66 h 86"/>
                <a:gd name="T58" fmla="*/ 156 w 178"/>
                <a:gd name="T59" fmla="*/ 71 h 86"/>
                <a:gd name="T60" fmla="*/ 163 w 178"/>
                <a:gd name="T61" fmla="*/ 64 h 86"/>
                <a:gd name="T62" fmla="*/ 144 w 178"/>
                <a:gd name="T63" fmla="*/ 55 h 86"/>
                <a:gd name="T64" fmla="*/ 68 w 178"/>
                <a:gd name="T65" fmla="*/ 34 h 86"/>
                <a:gd name="T66" fmla="*/ 56 w 178"/>
                <a:gd name="T67" fmla="*/ 25 h 86"/>
                <a:gd name="T68" fmla="*/ 60 w 178"/>
                <a:gd name="T69" fmla="*/ 27 h 86"/>
                <a:gd name="T70" fmla="*/ 64 w 178"/>
                <a:gd name="T71" fmla="*/ 30 h 86"/>
                <a:gd name="T72" fmla="*/ 26 w 178"/>
                <a:gd name="T73" fmla="*/ 14 h 86"/>
                <a:gd name="T74" fmla="*/ 9 w 178"/>
                <a:gd name="T75" fmla="*/ 16 h 86"/>
                <a:gd name="T76" fmla="*/ 39 w 178"/>
                <a:gd name="T77" fmla="*/ 14 h 86"/>
                <a:gd name="T78" fmla="*/ 12 w 178"/>
                <a:gd name="T79" fmla="*/ 20 h 86"/>
                <a:gd name="T80" fmla="*/ 52 w 178"/>
                <a:gd name="T81" fmla="*/ 25 h 86"/>
                <a:gd name="T82" fmla="*/ 19 w 178"/>
                <a:gd name="T83" fmla="*/ 6 h 86"/>
                <a:gd name="T84" fmla="*/ 149 w 178"/>
                <a:gd name="T85" fmla="*/ 77 h 86"/>
                <a:gd name="T86" fmla="*/ 76 w 178"/>
                <a:gd name="T87" fmla="*/ 37 h 86"/>
                <a:gd name="T88" fmla="*/ 83 w 178"/>
                <a:gd name="T89" fmla="*/ 42 h 86"/>
                <a:gd name="T90" fmla="*/ 84 w 178"/>
                <a:gd name="T91" fmla="*/ 32 h 86"/>
                <a:gd name="T92" fmla="*/ 96 w 178"/>
                <a:gd name="T93" fmla="*/ 50 h 86"/>
                <a:gd name="T94" fmla="*/ 100 w 178"/>
                <a:gd name="T95" fmla="*/ 50 h 86"/>
                <a:gd name="T96" fmla="*/ 101 w 178"/>
                <a:gd name="T97" fmla="*/ 33 h 86"/>
                <a:gd name="T98" fmla="*/ 115 w 178"/>
                <a:gd name="T99" fmla="*/ 57 h 86"/>
                <a:gd name="T100" fmla="*/ 123 w 178"/>
                <a:gd name="T101" fmla="*/ 64 h 86"/>
                <a:gd name="T102" fmla="*/ 129 w 178"/>
                <a:gd name="T103" fmla="*/ 66 h 86"/>
                <a:gd name="T104" fmla="*/ 139 w 178"/>
                <a:gd name="T105" fmla="*/ 67 h 86"/>
                <a:gd name="T106" fmla="*/ 147 w 178"/>
                <a:gd name="T107" fmla="*/ 73 h 86"/>
                <a:gd name="T108" fmla="*/ 153 w 178"/>
                <a:gd name="T109" fmla="*/ 73 h 86"/>
                <a:gd name="T110" fmla="*/ 160 w 178"/>
                <a:gd name="T111" fmla="*/ 74 h 86"/>
                <a:gd name="T112" fmla="*/ 167 w 178"/>
                <a:gd name="T113" fmla="*/ 79 h 86"/>
                <a:gd name="T114" fmla="*/ 172 w 178"/>
                <a:gd name="T11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8" h="86">
                  <a:moveTo>
                    <a:pt x="58" y="16"/>
                  </a:moveTo>
                  <a:cubicBezTo>
                    <a:pt x="55" y="16"/>
                    <a:pt x="52" y="17"/>
                    <a:pt x="49" y="17"/>
                  </a:cubicBezTo>
                  <a:cubicBezTo>
                    <a:pt x="43" y="8"/>
                    <a:pt x="36" y="1"/>
                    <a:pt x="25" y="1"/>
                  </a:cubicBezTo>
                  <a:cubicBezTo>
                    <a:pt x="16" y="1"/>
                    <a:pt x="12" y="11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3" y="13"/>
                    <a:pt x="3" y="13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5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1" y="22"/>
                    <a:pt x="16" y="33"/>
                    <a:pt x="27" y="36"/>
                  </a:cubicBezTo>
                  <a:cubicBezTo>
                    <a:pt x="34" y="37"/>
                    <a:pt x="46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76" y="41"/>
                    <a:pt x="102" y="58"/>
                    <a:pt x="130" y="71"/>
                  </a:cubicBezTo>
                  <a:cubicBezTo>
                    <a:pt x="138" y="75"/>
                    <a:pt x="146" y="80"/>
                    <a:pt x="155" y="82"/>
                  </a:cubicBezTo>
                  <a:cubicBezTo>
                    <a:pt x="161" y="84"/>
                    <a:pt x="170" y="86"/>
                    <a:pt x="174" y="79"/>
                  </a:cubicBezTo>
                  <a:cubicBezTo>
                    <a:pt x="178" y="72"/>
                    <a:pt x="171" y="65"/>
                    <a:pt x="166" y="60"/>
                  </a:cubicBezTo>
                  <a:cubicBezTo>
                    <a:pt x="157" y="49"/>
                    <a:pt x="143" y="42"/>
                    <a:pt x="131" y="36"/>
                  </a:cubicBezTo>
                  <a:cubicBezTo>
                    <a:pt x="109" y="24"/>
                    <a:pt x="84" y="16"/>
                    <a:pt x="58" y="16"/>
                  </a:cubicBezTo>
                  <a:close/>
                  <a:moveTo>
                    <a:pt x="118" y="33"/>
                  </a:moveTo>
                  <a:cubicBezTo>
                    <a:pt x="129" y="38"/>
                    <a:pt x="140" y="43"/>
                    <a:pt x="150" y="50"/>
                  </a:cubicBezTo>
                  <a:cubicBezTo>
                    <a:pt x="151" y="56"/>
                    <a:pt x="152" y="63"/>
                    <a:pt x="153" y="69"/>
                  </a:cubicBezTo>
                  <a:cubicBezTo>
                    <a:pt x="153" y="72"/>
                    <a:pt x="151" y="67"/>
                    <a:pt x="151" y="67"/>
                  </a:cubicBezTo>
                  <a:cubicBezTo>
                    <a:pt x="150" y="65"/>
                    <a:pt x="149" y="63"/>
                    <a:pt x="149" y="61"/>
                  </a:cubicBezTo>
                  <a:cubicBezTo>
                    <a:pt x="148" y="58"/>
                    <a:pt x="148" y="55"/>
                    <a:pt x="147" y="52"/>
                  </a:cubicBezTo>
                  <a:cubicBezTo>
                    <a:pt x="147" y="51"/>
                    <a:pt x="146" y="52"/>
                    <a:pt x="146" y="52"/>
                  </a:cubicBezTo>
                  <a:cubicBezTo>
                    <a:pt x="147" y="56"/>
                    <a:pt x="148" y="59"/>
                    <a:pt x="148" y="63"/>
                  </a:cubicBezTo>
                  <a:cubicBezTo>
                    <a:pt x="149" y="65"/>
                    <a:pt x="149" y="67"/>
                    <a:pt x="149" y="69"/>
                  </a:cubicBezTo>
                  <a:cubicBezTo>
                    <a:pt x="150" y="70"/>
                    <a:pt x="151" y="76"/>
                    <a:pt x="149" y="73"/>
                  </a:cubicBezTo>
                  <a:cubicBezTo>
                    <a:pt x="148" y="71"/>
                    <a:pt x="148" y="70"/>
                    <a:pt x="147" y="68"/>
                  </a:cubicBezTo>
                  <a:cubicBezTo>
                    <a:pt x="147" y="62"/>
                    <a:pt x="146" y="56"/>
                    <a:pt x="143" y="51"/>
                  </a:cubicBezTo>
                  <a:cubicBezTo>
                    <a:pt x="143" y="50"/>
                    <a:pt x="142" y="51"/>
                    <a:pt x="142" y="51"/>
                  </a:cubicBezTo>
                  <a:cubicBezTo>
                    <a:pt x="143" y="57"/>
                    <a:pt x="144" y="62"/>
                    <a:pt x="146" y="68"/>
                  </a:cubicBezTo>
                  <a:cubicBezTo>
                    <a:pt x="146" y="68"/>
                    <a:pt x="146" y="69"/>
                    <a:pt x="146" y="69"/>
                  </a:cubicBezTo>
                  <a:cubicBezTo>
                    <a:pt x="146" y="72"/>
                    <a:pt x="147" y="73"/>
                    <a:pt x="146" y="70"/>
                  </a:cubicBezTo>
                  <a:cubicBezTo>
                    <a:pt x="144" y="67"/>
                    <a:pt x="143" y="63"/>
                    <a:pt x="142" y="59"/>
                  </a:cubicBezTo>
                  <a:cubicBezTo>
                    <a:pt x="141" y="58"/>
                    <a:pt x="141" y="56"/>
                    <a:pt x="141" y="55"/>
                  </a:cubicBezTo>
                  <a:cubicBezTo>
                    <a:pt x="140" y="52"/>
                    <a:pt x="139" y="50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40" y="55"/>
                    <a:pt x="142" y="60"/>
                    <a:pt x="142" y="66"/>
                  </a:cubicBezTo>
                  <a:cubicBezTo>
                    <a:pt x="142" y="69"/>
                    <a:pt x="139" y="64"/>
                    <a:pt x="139" y="63"/>
                  </a:cubicBezTo>
                  <a:cubicBezTo>
                    <a:pt x="139" y="63"/>
                    <a:pt x="138" y="62"/>
                    <a:pt x="138" y="62"/>
                  </a:cubicBezTo>
                  <a:cubicBezTo>
                    <a:pt x="137" y="56"/>
                    <a:pt x="135" y="50"/>
                    <a:pt x="134" y="44"/>
                  </a:cubicBezTo>
                  <a:cubicBezTo>
                    <a:pt x="134" y="44"/>
                    <a:pt x="133" y="44"/>
                    <a:pt x="133" y="44"/>
                  </a:cubicBezTo>
                  <a:cubicBezTo>
                    <a:pt x="135" y="50"/>
                    <a:pt x="135" y="57"/>
                    <a:pt x="138" y="62"/>
                  </a:cubicBezTo>
                  <a:cubicBezTo>
                    <a:pt x="138" y="63"/>
                    <a:pt x="138" y="64"/>
                    <a:pt x="138" y="65"/>
                  </a:cubicBezTo>
                  <a:cubicBezTo>
                    <a:pt x="138" y="66"/>
                    <a:pt x="136" y="63"/>
                    <a:pt x="136" y="62"/>
                  </a:cubicBezTo>
                  <a:cubicBezTo>
                    <a:pt x="135" y="60"/>
                    <a:pt x="134" y="58"/>
                    <a:pt x="133" y="56"/>
                  </a:cubicBezTo>
                  <a:cubicBezTo>
                    <a:pt x="133" y="56"/>
                    <a:pt x="133" y="55"/>
                    <a:pt x="133" y="55"/>
                  </a:cubicBezTo>
                  <a:cubicBezTo>
                    <a:pt x="133" y="53"/>
                    <a:pt x="132" y="51"/>
                    <a:pt x="131" y="49"/>
                  </a:cubicBezTo>
                  <a:cubicBezTo>
                    <a:pt x="131" y="47"/>
                    <a:pt x="130" y="46"/>
                    <a:pt x="129" y="44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30" y="48"/>
                    <a:pt x="131" y="51"/>
                    <a:pt x="132" y="55"/>
                  </a:cubicBezTo>
                  <a:cubicBezTo>
                    <a:pt x="133" y="57"/>
                    <a:pt x="133" y="60"/>
                    <a:pt x="134" y="62"/>
                  </a:cubicBezTo>
                  <a:cubicBezTo>
                    <a:pt x="134" y="65"/>
                    <a:pt x="134" y="68"/>
                    <a:pt x="132" y="63"/>
                  </a:cubicBezTo>
                  <a:cubicBezTo>
                    <a:pt x="131" y="61"/>
                    <a:pt x="130" y="58"/>
                    <a:pt x="129" y="56"/>
                  </a:cubicBezTo>
                  <a:cubicBezTo>
                    <a:pt x="128" y="52"/>
                    <a:pt x="127" y="48"/>
                    <a:pt x="125" y="44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2"/>
                    <a:pt x="125" y="42"/>
                    <a:pt x="124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6"/>
                    <a:pt x="126" y="51"/>
                    <a:pt x="128" y="55"/>
                  </a:cubicBezTo>
                  <a:cubicBezTo>
                    <a:pt x="128" y="56"/>
                    <a:pt x="128" y="57"/>
                    <a:pt x="129" y="58"/>
                  </a:cubicBezTo>
                  <a:cubicBezTo>
                    <a:pt x="129" y="60"/>
                    <a:pt x="129" y="62"/>
                    <a:pt x="129" y="64"/>
                  </a:cubicBezTo>
                  <a:cubicBezTo>
                    <a:pt x="129" y="63"/>
                    <a:pt x="127" y="61"/>
                    <a:pt x="127" y="60"/>
                  </a:cubicBezTo>
                  <a:cubicBezTo>
                    <a:pt x="124" y="51"/>
                    <a:pt x="122" y="43"/>
                    <a:pt x="117" y="35"/>
                  </a:cubicBezTo>
                  <a:cubicBezTo>
                    <a:pt x="117" y="35"/>
                    <a:pt x="117" y="35"/>
                    <a:pt x="117" y="36"/>
                  </a:cubicBezTo>
                  <a:cubicBezTo>
                    <a:pt x="118" y="45"/>
                    <a:pt x="123" y="53"/>
                    <a:pt x="123" y="62"/>
                  </a:cubicBezTo>
                  <a:cubicBezTo>
                    <a:pt x="123" y="60"/>
                    <a:pt x="122" y="58"/>
                    <a:pt x="121" y="56"/>
                  </a:cubicBezTo>
                  <a:cubicBezTo>
                    <a:pt x="120" y="53"/>
                    <a:pt x="120" y="51"/>
                    <a:pt x="119" y="49"/>
                  </a:cubicBezTo>
                  <a:cubicBezTo>
                    <a:pt x="118" y="44"/>
                    <a:pt x="116" y="40"/>
                    <a:pt x="114" y="36"/>
                  </a:cubicBezTo>
                  <a:cubicBezTo>
                    <a:pt x="114" y="36"/>
                    <a:pt x="113" y="36"/>
                    <a:pt x="113" y="37"/>
                  </a:cubicBezTo>
                  <a:cubicBezTo>
                    <a:pt x="116" y="44"/>
                    <a:pt x="119" y="51"/>
                    <a:pt x="120" y="59"/>
                  </a:cubicBezTo>
                  <a:cubicBezTo>
                    <a:pt x="121" y="63"/>
                    <a:pt x="118" y="58"/>
                    <a:pt x="118" y="58"/>
                  </a:cubicBezTo>
                  <a:cubicBezTo>
                    <a:pt x="117" y="56"/>
                    <a:pt x="117" y="54"/>
                    <a:pt x="116" y="52"/>
                  </a:cubicBezTo>
                  <a:cubicBezTo>
                    <a:pt x="115" y="49"/>
                    <a:pt x="114" y="45"/>
                    <a:pt x="112" y="41"/>
                  </a:cubicBezTo>
                  <a:cubicBezTo>
                    <a:pt x="111" y="39"/>
                    <a:pt x="110" y="37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7"/>
                    <a:pt x="110" y="39"/>
                    <a:pt x="111" y="41"/>
                  </a:cubicBezTo>
                  <a:cubicBezTo>
                    <a:pt x="111" y="42"/>
                    <a:pt x="112" y="42"/>
                    <a:pt x="112" y="43"/>
                  </a:cubicBezTo>
                  <a:cubicBezTo>
                    <a:pt x="113" y="45"/>
                    <a:pt x="113" y="48"/>
                    <a:pt x="114" y="51"/>
                  </a:cubicBezTo>
                  <a:cubicBezTo>
                    <a:pt x="114" y="52"/>
                    <a:pt x="114" y="55"/>
                    <a:pt x="114" y="56"/>
                  </a:cubicBezTo>
                  <a:cubicBezTo>
                    <a:pt x="110" y="49"/>
                    <a:pt x="108" y="39"/>
                    <a:pt x="105" y="32"/>
                  </a:cubicBezTo>
                  <a:cubicBezTo>
                    <a:pt x="105" y="31"/>
                    <a:pt x="104" y="31"/>
                    <a:pt x="105" y="32"/>
                  </a:cubicBezTo>
                  <a:cubicBezTo>
                    <a:pt x="105" y="35"/>
                    <a:pt x="106" y="39"/>
                    <a:pt x="108" y="42"/>
                  </a:cubicBezTo>
                  <a:cubicBezTo>
                    <a:pt x="108" y="45"/>
                    <a:pt x="109" y="47"/>
                    <a:pt x="110" y="50"/>
                  </a:cubicBezTo>
                  <a:cubicBezTo>
                    <a:pt x="110" y="52"/>
                    <a:pt x="110" y="54"/>
                    <a:pt x="108" y="52"/>
                  </a:cubicBezTo>
                  <a:cubicBezTo>
                    <a:pt x="104" y="45"/>
                    <a:pt x="104" y="37"/>
                    <a:pt x="100" y="30"/>
                  </a:cubicBezTo>
                  <a:cubicBezTo>
                    <a:pt x="100" y="30"/>
                    <a:pt x="99" y="30"/>
                    <a:pt x="99" y="31"/>
                  </a:cubicBezTo>
                  <a:cubicBezTo>
                    <a:pt x="100" y="34"/>
                    <a:pt x="101" y="38"/>
                    <a:pt x="102" y="41"/>
                  </a:cubicBezTo>
                  <a:cubicBezTo>
                    <a:pt x="102" y="43"/>
                    <a:pt x="103" y="45"/>
                    <a:pt x="103" y="46"/>
                  </a:cubicBezTo>
                  <a:cubicBezTo>
                    <a:pt x="104" y="48"/>
                    <a:pt x="104" y="49"/>
                    <a:pt x="103" y="47"/>
                  </a:cubicBezTo>
                  <a:cubicBezTo>
                    <a:pt x="100" y="42"/>
                    <a:pt x="98" y="35"/>
                    <a:pt x="96" y="28"/>
                  </a:cubicBezTo>
                  <a:cubicBezTo>
                    <a:pt x="96" y="28"/>
                    <a:pt x="95" y="28"/>
                    <a:pt x="95" y="29"/>
                  </a:cubicBezTo>
                  <a:cubicBezTo>
                    <a:pt x="97" y="35"/>
                    <a:pt x="99" y="42"/>
                    <a:pt x="100" y="49"/>
                  </a:cubicBezTo>
                  <a:cubicBezTo>
                    <a:pt x="100" y="48"/>
                    <a:pt x="98" y="45"/>
                    <a:pt x="98" y="44"/>
                  </a:cubicBezTo>
                  <a:cubicBezTo>
                    <a:pt x="97" y="42"/>
                    <a:pt x="96" y="40"/>
                    <a:pt x="95" y="38"/>
                  </a:cubicBezTo>
                  <a:cubicBezTo>
                    <a:pt x="94" y="35"/>
                    <a:pt x="93" y="32"/>
                    <a:pt x="92" y="29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36"/>
                    <a:pt x="95" y="41"/>
                    <a:pt x="96" y="47"/>
                  </a:cubicBezTo>
                  <a:cubicBezTo>
                    <a:pt x="97" y="49"/>
                    <a:pt x="96" y="47"/>
                    <a:pt x="95" y="47"/>
                  </a:cubicBezTo>
                  <a:cubicBezTo>
                    <a:pt x="94" y="44"/>
                    <a:pt x="93" y="42"/>
                    <a:pt x="92" y="39"/>
                  </a:cubicBezTo>
                  <a:cubicBezTo>
                    <a:pt x="91" y="35"/>
                    <a:pt x="89" y="32"/>
                    <a:pt x="88" y="28"/>
                  </a:cubicBezTo>
                  <a:cubicBezTo>
                    <a:pt x="88" y="27"/>
                    <a:pt x="87" y="28"/>
                    <a:pt x="87" y="28"/>
                  </a:cubicBezTo>
                  <a:cubicBezTo>
                    <a:pt x="87" y="30"/>
                    <a:pt x="88" y="33"/>
                    <a:pt x="88" y="35"/>
                  </a:cubicBezTo>
                  <a:cubicBezTo>
                    <a:pt x="89" y="37"/>
                    <a:pt x="89" y="42"/>
                    <a:pt x="90" y="43"/>
                  </a:cubicBezTo>
                  <a:cubicBezTo>
                    <a:pt x="86" y="38"/>
                    <a:pt x="85" y="31"/>
                    <a:pt x="82" y="25"/>
                  </a:cubicBezTo>
                  <a:cubicBezTo>
                    <a:pt x="81" y="25"/>
                    <a:pt x="81" y="25"/>
                    <a:pt x="81" y="26"/>
                  </a:cubicBezTo>
                  <a:cubicBezTo>
                    <a:pt x="82" y="28"/>
                    <a:pt x="83" y="31"/>
                    <a:pt x="83" y="33"/>
                  </a:cubicBezTo>
                  <a:cubicBezTo>
                    <a:pt x="84" y="35"/>
                    <a:pt x="85" y="38"/>
                    <a:pt x="86" y="39"/>
                  </a:cubicBezTo>
                  <a:cubicBezTo>
                    <a:pt x="82" y="34"/>
                    <a:pt x="80" y="28"/>
                    <a:pt x="78" y="23"/>
                  </a:cubicBezTo>
                  <a:cubicBezTo>
                    <a:pt x="77" y="22"/>
                    <a:pt x="77" y="22"/>
                    <a:pt x="77" y="23"/>
                  </a:cubicBezTo>
                  <a:cubicBezTo>
                    <a:pt x="78" y="29"/>
                    <a:pt x="81" y="34"/>
                    <a:pt x="82" y="40"/>
                  </a:cubicBezTo>
                  <a:cubicBezTo>
                    <a:pt x="82" y="38"/>
                    <a:pt x="80" y="35"/>
                    <a:pt x="78" y="33"/>
                  </a:cubicBezTo>
                  <a:cubicBezTo>
                    <a:pt x="77" y="30"/>
                    <a:pt x="76" y="26"/>
                    <a:pt x="75" y="23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75" y="28"/>
                    <a:pt x="77" y="33"/>
                    <a:pt x="78" y="37"/>
                  </a:cubicBezTo>
                  <a:cubicBezTo>
                    <a:pt x="77" y="33"/>
                    <a:pt x="75" y="28"/>
                    <a:pt x="72" y="24"/>
                  </a:cubicBezTo>
                  <a:cubicBezTo>
                    <a:pt x="72" y="24"/>
                    <a:pt x="71" y="24"/>
                    <a:pt x="72" y="25"/>
                  </a:cubicBezTo>
                  <a:cubicBezTo>
                    <a:pt x="72" y="28"/>
                    <a:pt x="73" y="34"/>
                    <a:pt x="75" y="36"/>
                  </a:cubicBezTo>
                  <a:cubicBezTo>
                    <a:pt x="72" y="33"/>
                    <a:pt x="71" y="27"/>
                    <a:pt x="68" y="23"/>
                  </a:cubicBezTo>
                  <a:cubicBezTo>
                    <a:pt x="68" y="23"/>
                    <a:pt x="67" y="23"/>
                    <a:pt x="67" y="24"/>
                  </a:cubicBezTo>
                  <a:cubicBezTo>
                    <a:pt x="68" y="26"/>
                    <a:pt x="69" y="28"/>
                    <a:pt x="69" y="30"/>
                  </a:cubicBezTo>
                  <a:cubicBezTo>
                    <a:pt x="69" y="31"/>
                    <a:pt x="72" y="37"/>
                    <a:pt x="70" y="33"/>
                  </a:cubicBezTo>
                  <a:cubicBezTo>
                    <a:pt x="69" y="29"/>
                    <a:pt x="68" y="25"/>
                    <a:pt x="65" y="22"/>
                  </a:cubicBezTo>
                  <a:cubicBezTo>
                    <a:pt x="65" y="21"/>
                    <a:pt x="64" y="22"/>
                    <a:pt x="64" y="22"/>
                  </a:cubicBezTo>
                  <a:cubicBezTo>
                    <a:pt x="65" y="24"/>
                    <a:pt x="66" y="27"/>
                    <a:pt x="66" y="29"/>
                  </a:cubicBezTo>
                  <a:cubicBezTo>
                    <a:pt x="66" y="27"/>
                    <a:pt x="64" y="24"/>
                    <a:pt x="63" y="22"/>
                  </a:cubicBezTo>
                  <a:cubicBezTo>
                    <a:pt x="63" y="22"/>
                    <a:pt x="62" y="22"/>
                    <a:pt x="62" y="22"/>
                  </a:cubicBezTo>
                  <a:cubicBezTo>
                    <a:pt x="62" y="24"/>
                    <a:pt x="63" y="26"/>
                    <a:pt x="63" y="29"/>
                  </a:cubicBezTo>
                  <a:cubicBezTo>
                    <a:pt x="63" y="27"/>
                    <a:pt x="61" y="24"/>
                    <a:pt x="61" y="22"/>
                  </a:cubicBezTo>
                  <a:cubicBezTo>
                    <a:pt x="61" y="21"/>
                    <a:pt x="60" y="22"/>
                    <a:pt x="60" y="22"/>
                  </a:cubicBezTo>
                  <a:cubicBezTo>
                    <a:pt x="60" y="22"/>
                    <a:pt x="60" y="23"/>
                    <a:pt x="60" y="23"/>
                  </a:cubicBezTo>
                  <a:cubicBezTo>
                    <a:pt x="60" y="23"/>
                    <a:pt x="60" y="23"/>
                    <a:pt x="60" y="22"/>
                  </a:cubicBezTo>
                  <a:cubicBezTo>
                    <a:pt x="60" y="22"/>
                    <a:pt x="59" y="22"/>
                    <a:pt x="59" y="22"/>
                  </a:cubicBezTo>
                  <a:cubicBezTo>
                    <a:pt x="59" y="23"/>
                    <a:pt x="59" y="23"/>
                    <a:pt x="58" y="24"/>
                  </a:cubicBezTo>
                  <a:cubicBezTo>
                    <a:pt x="58" y="23"/>
                    <a:pt x="58" y="23"/>
                    <a:pt x="58" y="24"/>
                  </a:cubicBezTo>
                  <a:cubicBezTo>
                    <a:pt x="57" y="25"/>
                    <a:pt x="57" y="25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7" y="22"/>
                    <a:pt x="57" y="21"/>
                    <a:pt x="56" y="19"/>
                  </a:cubicBezTo>
                  <a:cubicBezTo>
                    <a:pt x="78" y="19"/>
                    <a:pt x="98" y="24"/>
                    <a:pt x="118" y="33"/>
                  </a:cubicBezTo>
                  <a:close/>
                  <a:moveTo>
                    <a:pt x="172" y="74"/>
                  </a:moveTo>
                  <a:cubicBezTo>
                    <a:pt x="172" y="75"/>
                    <a:pt x="172" y="76"/>
                    <a:pt x="172" y="77"/>
                  </a:cubicBezTo>
                  <a:cubicBezTo>
                    <a:pt x="172" y="74"/>
                    <a:pt x="171" y="72"/>
                    <a:pt x="171" y="69"/>
                  </a:cubicBezTo>
                  <a:cubicBezTo>
                    <a:pt x="171" y="70"/>
                    <a:pt x="171" y="71"/>
                    <a:pt x="171" y="71"/>
                  </a:cubicBezTo>
                  <a:cubicBezTo>
                    <a:pt x="172" y="72"/>
                    <a:pt x="172" y="73"/>
                    <a:pt x="172" y="74"/>
                  </a:cubicBezTo>
                  <a:close/>
                  <a:moveTo>
                    <a:pt x="170" y="68"/>
                  </a:moveTo>
                  <a:cubicBezTo>
                    <a:pt x="170" y="68"/>
                    <a:pt x="170" y="68"/>
                    <a:pt x="170" y="68"/>
                  </a:cubicBezTo>
                  <a:cubicBezTo>
                    <a:pt x="170" y="68"/>
                    <a:pt x="170" y="68"/>
                    <a:pt x="169" y="68"/>
                  </a:cubicBezTo>
                  <a:cubicBezTo>
                    <a:pt x="170" y="68"/>
                    <a:pt x="170" y="68"/>
                    <a:pt x="170" y="68"/>
                  </a:cubicBezTo>
                  <a:close/>
                  <a:moveTo>
                    <a:pt x="153" y="52"/>
                  </a:moveTo>
                  <a:cubicBezTo>
                    <a:pt x="158" y="56"/>
                    <a:pt x="163" y="59"/>
                    <a:pt x="166" y="64"/>
                  </a:cubicBezTo>
                  <a:cubicBezTo>
                    <a:pt x="167" y="64"/>
                    <a:pt x="167" y="65"/>
                    <a:pt x="168" y="66"/>
                  </a:cubicBezTo>
                  <a:cubicBezTo>
                    <a:pt x="168" y="67"/>
                    <a:pt x="169" y="69"/>
                    <a:pt x="169" y="71"/>
                  </a:cubicBezTo>
                  <a:cubicBezTo>
                    <a:pt x="169" y="72"/>
                    <a:pt x="169" y="76"/>
                    <a:pt x="169" y="77"/>
                  </a:cubicBezTo>
                  <a:cubicBezTo>
                    <a:pt x="167" y="73"/>
                    <a:pt x="167" y="68"/>
                    <a:pt x="166" y="64"/>
                  </a:cubicBezTo>
                  <a:cubicBezTo>
                    <a:pt x="166" y="63"/>
                    <a:pt x="165" y="63"/>
                    <a:pt x="165" y="64"/>
                  </a:cubicBezTo>
                  <a:cubicBezTo>
                    <a:pt x="165" y="64"/>
                    <a:pt x="165" y="65"/>
                    <a:pt x="165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6" y="68"/>
                    <a:pt x="166" y="69"/>
                    <a:pt x="166" y="71"/>
                  </a:cubicBezTo>
                  <a:cubicBezTo>
                    <a:pt x="166" y="73"/>
                    <a:pt x="168" y="81"/>
                    <a:pt x="165" y="76"/>
                  </a:cubicBezTo>
                  <a:cubicBezTo>
                    <a:pt x="165" y="75"/>
                    <a:pt x="165" y="75"/>
                    <a:pt x="165" y="74"/>
                  </a:cubicBezTo>
                  <a:cubicBezTo>
                    <a:pt x="165" y="70"/>
                    <a:pt x="164" y="65"/>
                    <a:pt x="162" y="60"/>
                  </a:cubicBezTo>
                  <a:cubicBezTo>
                    <a:pt x="162" y="60"/>
                    <a:pt x="161" y="60"/>
                    <a:pt x="161" y="61"/>
                  </a:cubicBezTo>
                  <a:cubicBezTo>
                    <a:pt x="162" y="65"/>
                    <a:pt x="163" y="70"/>
                    <a:pt x="164" y="74"/>
                  </a:cubicBezTo>
                  <a:cubicBezTo>
                    <a:pt x="164" y="75"/>
                    <a:pt x="164" y="76"/>
                    <a:pt x="164" y="77"/>
                  </a:cubicBezTo>
                  <a:cubicBezTo>
                    <a:pt x="164" y="78"/>
                    <a:pt x="162" y="74"/>
                    <a:pt x="162" y="73"/>
                  </a:cubicBezTo>
                  <a:cubicBezTo>
                    <a:pt x="161" y="71"/>
                    <a:pt x="161" y="68"/>
                    <a:pt x="160" y="65"/>
                  </a:cubicBezTo>
                  <a:cubicBezTo>
                    <a:pt x="160" y="63"/>
                    <a:pt x="159" y="61"/>
                    <a:pt x="159" y="58"/>
                  </a:cubicBezTo>
                  <a:cubicBezTo>
                    <a:pt x="159" y="58"/>
                    <a:pt x="158" y="58"/>
                    <a:pt x="158" y="59"/>
                  </a:cubicBezTo>
                  <a:cubicBezTo>
                    <a:pt x="159" y="61"/>
                    <a:pt x="159" y="64"/>
                    <a:pt x="160" y="66"/>
                  </a:cubicBezTo>
                  <a:cubicBezTo>
                    <a:pt x="160" y="68"/>
                    <a:pt x="160" y="69"/>
                    <a:pt x="160" y="71"/>
                  </a:cubicBezTo>
                  <a:cubicBezTo>
                    <a:pt x="160" y="75"/>
                    <a:pt x="158" y="67"/>
                    <a:pt x="158" y="66"/>
                  </a:cubicBezTo>
                  <a:cubicBezTo>
                    <a:pt x="157" y="66"/>
                    <a:pt x="157" y="65"/>
                    <a:pt x="157" y="64"/>
                  </a:cubicBezTo>
                  <a:cubicBezTo>
                    <a:pt x="156" y="61"/>
                    <a:pt x="156" y="57"/>
                    <a:pt x="155" y="54"/>
                  </a:cubicBezTo>
                  <a:cubicBezTo>
                    <a:pt x="155" y="53"/>
                    <a:pt x="154" y="54"/>
                    <a:pt x="154" y="54"/>
                  </a:cubicBezTo>
                  <a:cubicBezTo>
                    <a:pt x="155" y="57"/>
                    <a:pt x="155" y="61"/>
                    <a:pt x="156" y="64"/>
                  </a:cubicBezTo>
                  <a:cubicBezTo>
                    <a:pt x="156" y="64"/>
                    <a:pt x="156" y="65"/>
                    <a:pt x="156" y="65"/>
                  </a:cubicBezTo>
                  <a:cubicBezTo>
                    <a:pt x="156" y="66"/>
                    <a:pt x="156" y="71"/>
                    <a:pt x="156" y="71"/>
                  </a:cubicBezTo>
                  <a:cubicBezTo>
                    <a:pt x="155" y="69"/>
                    <a:pt x="154" y="66"/>
                    <a:pt x="153" y="64"/>
                  </a:cubicBezTo>
                  <a:cubicBezTo>
                    <a:pt x="152" y="59"/>
                    <a:pt x="152" y="55"/>
                    <a:pt x="151" y="51"/>
                  </a:cubicBezTo>
                  <a:cubicBezTo>
                    <a:pt x="152" y="51"/>
                    <a:pt x="152" y="52"/>
                    <a:pt x="153" y="52"/>
                  </a:cubicBezTo>
                  <a:close/>
                  <a:moveTo>
                    <a:pt x="164" y="72"/>
                  </a:moveTo>
                  <a:cubicBezTo>
                    <a:pt x="164" y="70"/>
                    <a:pt x="163" y="68"/>
                    <a:pt x="163" y="66"/>
                  </a:cubicBezTo>
                  <a:cubicBezTo>
                    <a:pt x="163" y="65"/>
                    <a:pt x="163" y="65"/>
                    <a:pt x="163" y="64"/>
                  </a:cubicBezTo>
                  <a:cubicBezTo>
                    <a:pt x="163" y="66"/>
                    <a:pt x="164" y="69"/>
                    <a:pt x="164" y="71"/>
                  </a:cubicBezTo>
                  <a:cubicBezTo>
                    <a:pt x="164" y="72"/>
                    <a:pt x="164" y="72"/>
                    <a:pt x="164" y="72"/>
                  </a:cubicBezTo>
                  <a:close/>
                  <a:moveTo>
                    <a:pt x="146" y="65"/>
                  </a:moveTo>
                  <a:cubicBezTo>
                    <a:pt x="146" y="64"/>
                    <a:pt x="145" y="63"/>
                    <a:pt x="145" y="62"/>
                  </a:cubicBezTo>
                  <a:cubicBezTo>
                    <a:pt x="144" y="59"/>
                    <a:pt x="144" y="57"/>
                    <a:pt x="143" y="54"/>
                  </a:cubicBezTo>
                  <a:cubicBezTo>
                    <a:pt x="143" y="51"/>
                    <a:pt x="144" y="54"/>
                    <a:pt x="144" y="55"/>
                  </a:cubicBezTo>
                  <a:cubicBezTo>
                    <a:pt x="145" y="58"/>
                    <a:pt x="146" y="61"/>
                    <a:pt x="146" y="64"/>
                  </a:cubicBezTo>
                  <a:cubicBezTo>
                    <a:pt x="146" y="65"/>
                    <a:pt x="146" y="65"/>
                    <a:pt x="146" y="65"/>
                  </a:cubicBezTo>
                  <a:close/>
                  <a:moveTo>
                    <a:pt x="118" y="48"/>
                  </a:moveTo>
                  <a:cubicBezTo>
                    <a:pt x="117" y="44"/>
                    <a:pt x="115" y="40"/>
                    <a:pt x="114" y="38"/>
                  </a:cubicBezTo>
                  <a:cubicBezTo>
                    <a:pt x="116" y="41"/>
                    <a:pt x="117" y="44"/>
                    <a:pt x="118" y="48"/>
                  </a:cubicBezTo>
                  <a:close/>
                  <a:moveTo>
                    <a:pt x="68" y="34"/>
                  </a:moveTo>
                  <a:cubicBezTo>
                    <a:pt x="68" y="31"/>
                    <a:pt x="67" y="28"/>
                    <a:pt x="66" y="24"/>
                  </a:cubicBezTo>
                  <a:cubicBezTo>
                    <a:pt x="65" y="21"/>
                    <a:pt x="68" y="28"/>
                    <a:pt x="68" y="29"/>
                  </a:cubicBezTo>
                  <a:cubicBezTo>
                    <a:pt x="69" y="31"/>
                    <a:pt x="70" y="33"/>
                    <a:pt x="71" y="36"/>
                  </a:cubicBezTo>
                  <a:cubicBezTo>
                    <a:pt x="70" y="35"/>
                    <a:pt x="69" y="35"/>
                    <a:pt x="68" y="34"/>
                  </a:cubicBezTo>
                  <a:close/>
                  <a:moveTo>
                    <a:pt x="55" y="27"/>
                  </a:moveTo>
                  <a:cubicBezTo>
                    <a:pt x="55" y="26"/>
                    <a:pt x="56" y="25"/>
                    <a:pt x="56" y="25"/>
                  </a:cubicBezTo>
                  <a:cubicBezTo>
                    <a:pt x="56" y="25"/>
                    <a:pt x="56" y="26"/>
                    <a:pt x="57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4"/>
                    <a:pt x="58" y="27"/>
                    <a:pt x="58" y="28"/>
                  </a:cubicBezTo>
                  <a:cubicBezTo>
                    <a:pt x="58" y="28"/>
                    <a:pt x="59" y="28"/>
                    <a:pt x="59" y="28"/>
                  </a:cubicBezTo>
                  <a:cubicBezTo>
                    <a:pt x="59" y="27"/>
                    <a:pt x="59" y="25"/>
                    <a:pt x="59" y="24"/>
                  </a:cubicBezTo>
                  <a:cubicBezTo>
                    <a:pt x="60" y="25"/>
                    <a:pt x="60" y="26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61" y="28"/>
                    <a:pt x="61" y="29"/>
                    <a:pt x="61" y="29"/>
                  </a:cubicBezTo>
                  <a:cubicBezTo>
                    <a:pt x="61" y="30"/>
                    <a:pt x="62" y="29"/>
                    <a:pt x="62" y="29"/>
                  </a:cubicBezTo>
                  <a:cubicBezTo>
                    <a:pt x="61" y="28"/>
                    <a:pt x="60" y="21"/>
                    <a:pt x="61" y="25"/>
                  </a:cubicBezTo>
                  <a:cubicBezTo>
                    <a:pt x="62" y="27"/>
                    <a:pt x="62" y="28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28"/>
                    <a:pt x="64" y="27"/>
                    <a:pt x="64" y="26"/>
                  </a:cubicBezTo>
                  <a:cubicBezTo>
                    <a:pt x="63" y="25"/>
                    <a:pt x="62" y="21"/>
                    <a:pt x="64" y="25"/>
                  </a:cubicBezTo>
                  <a:cubicBezTo>
                    <a:pt x="65" y="28"/>
                    <a:pt x="66" y="31"/>
                    <a:pt x="67" y="34"/>
                  </a:cubicBezTo>
                  <a:cubicBezTo>
                    <a:pt x="63" y="31"/>
                    <a:pt x="59" y="29"/>
                    <a:pt x="55" y="27"/>
                  </a:cubicBezTo>
                  <a:close/>
                  <a:moveTo>
                    <a:pt x="10" y="16"/>
                  </a:moveTo>
                  <a:cubicBezTo>
                    <a:pt x="15" y="16"/>
                    <a:pt x="21" y="14"/>
                    <a:pt x="26" y="14"/>
                  </a:cubicBezTo>
                  <a:cubicBezTo>
                    <a:pt x="31" y="14"/>
                    <a:pt x="35" y="14"/>
                    <a:pt x="38" y="17"/>
                  </a:cubicBezTo>
                  <a:cubicBezTo>
                    <a:pt x="41" y="19"/>
                    <a:pt x="43" y="21"/>
                    <a:pt x="47" y="22"/>
                  </a:cubicBezTo>
                  <a:cubicBezTo>
                    <a:pt x="47" y="22"/>
                    <a:pt x="47" y="22"/>
                    <a:pt x="47" y="23"/>
                  </a:cubicBezTo>
                  <a:cubicBezTo>
                    <a:pt x="47" y="22"/>
                    <a:pt x="46" y="23"/>
                    <a:pt x="46" y="23"/>
                  </a:cubicBezTo>
                  <a:cubicBezTo>
                    <a:pt x="41" y="28"/>
                    <a:pt x="33" y="22"/>
                    <a:pt x="28" y="21"/>
                  </a:cubicBezTo>
                  <a:cubicBezTo>
                    <a:pt x="22" y="18"/>
                    <a:pt x="16" y="18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lose/>
                  <a:moveTo>
                    <a:pt x="37" y="13"/>
                  </a:moveTo>
                  <a:cubicBezTo>
                    <a:pt x="34" y="11"/>
                    <a:pt x="30" y="11"/>
                    <a:pt x="27" y="11"/>
                  </a:cubicBezTo>
                  <a:cubicBezTo>
                    <a:pt x="24" y="11"/>
                    <a:pt x="20" y="11"/>
                    <a:pt x="17" y="12"/>
                  </a:cubicBezTo>
                  <a:cubicBezTo>
                    <a:pt x="19" y="11"/>
                    <a:pt x="20" y="10"/>
                    <a:pt x="21" y="10"/>
                  </a:cubicBezTo>
                  <a:cubicBezTo>
                    <a:pt x="28" y="7"/>
                    <a:pt x="34" y="10"/>
                    <a:pt x="39" y="14"/>
                  </a:cubicBezTo>
                  <a:cubicBezTo>
                    <a:pt x="38" y="13"/>
                    <a:pt x="38" y="13"/>
                    <a:pt x="37" y="13"/>
                  </a:cubicBezTo>
                  <a:close/>
                  <a:moveTo>
                    <a:pt x="12" y="20"/>
                  </a:moveTo>
                  <a:cubicBezTo>
                    <a:pt x="19" y="22"/>
                    <a:pt x="25" y="22"/>
                    <a:pt x="32" y="25"/>
                  </a:cubicBezTo>
                  <a:cubicBezTo>
                    <a:pt x="35" y="26"/>
                    <a:pt x="38" y="28"/>
                    <a:pt x="41" y="28"/>
                  </a:cubicBezTo>
                  <a:cubicBezTo>
                    <a:pt x="36" y="31"/>
                    <a:pt x="31" y="31"/>
                    <a:pt x="26" y="29"/>
                  </a:cubicBezTo>
                  <a:cubicBezTo>
                    <a:pt x="21" y="27"/>
                    <a:pt x="17" y="24"/>
                    <a:pt x="12" y="20"/>
                  </a:cubicBezTo>
                  <a:close/>
                  <a:moveTo>
                    <a:pt x="50" y="24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0" y="23"/>
                    <a:pt x="50" y="21"/>
                    <a:pt x="50" y="20"/>
                  </a:cubicBezTo>
                  <a:cubicBezTo>
                    <a:pt x="51" y="20"/>
                    <a:pt x="52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2"/>
                    <a:pt x="53" y="24"/>
                    <a:pt x="52" y="25"/>
                  </a:cubicBezTo>
                  <a:cubicBezTo>
                    <a:pt x="52" y="25"/>
                    <a:pt x="51" y="24"/>
                    <a:pt x="50" y="24"/>
                  </a:cubicBezTo>
                  <a:close/>
                  <a:moveTo>
                    <a:pt x="41" y="12"/>
                  </a:moveTo>
                  <a:cubicBezTo>
                    <a:pt x="37" y="9"/>
                    <a:pt x="33" y="7"/>
                    <a:pt x="27" y="6"/>
                  </a:cubicBezTo>
                  <a:cubicBezTo>
                    <a:pt x="24" y="6"/>
                    <a:pt x="21" y="6"/>
                    <a:pt x="18" y="8"/>
                  </a:cubicBezTo>
                  <a:cubicBezTo>
                    <a:pt x="16" y="9"/>
                    <a:pt x="14" y="11"/>
                    <a:pt x="12" y="12"/>
                  </a:cubicBezTo>
                  <a:cubicBezTo>
                    <a:pt x="14" y="10"/>
                    <a:pt x="16" y="8"/>
                    <a:pt x="19" y="6"/>
                  </a:cubicBezTo>
                  <a:cubicBezTo>
                    <a:pt x="27" y="0"/>
                    <a:pt x="35" y="6"/>
                    <a:pt x="41" y="12"/>
                  </a:cubicBezTo>
                  <a:close/>
                  <a:moveTo>
                    <a:pt x="17" y="27"/>
                  </a:moveTo>
                  <a:cubicBezTo>
                    <a:pt x="20" y="29"/>
                    <a:pt x="23" y="31"/>
                    <a:pt x="26" y="32"/>
                  </a:cubicBezTo>
                  <a:cubicBezTo>
                    <a:pt x="25" y="32"/>
                    <a:pt x="24" y="32"/>
                    <a:pt x="23" y="31"/>
                  </a:cubicBezTo>
                  <a:cubicBezTo>
                    <a:pt x="20" y="30"/>
                    <a:pt x="18" y="29"/>
                    <a:pt x="17" y="27"/>
                  </a:cubicBezTo>
                  <a:close/>
                  <a:moveTo>
                    <a:pt x="149" y="77"/>
                  </a:moveTo>
                  <a:cubicBezTo>
                    <a:pt x="140" y="73"/>
                    <a:pt x="131" y="69"/>
                    <a:pt x="123" y="65"/>
                  </a:cubicBezTo>
                  <a:cubicBezTo>
                    <a:pt x="105" y="56"/>
                    <a:pt x="88" y="46"/>
                    <a:pt x="72" y="36"/>
                  </a:cubicBezTo>
                  <a:cubicBezTo>
                    <a:pt x="72" y="36"/>
                    <a:pt x="72" y="36"/>
                    <a:pt x="72" y="36"/>
                  </a:cubicBezTo>
                  <a:cubicBezTo>
                    <a:pt x="71" y="33"/>
                    <a:pt x="70" y="28"/>
                    <a:pt x="68" y="25"/>
                  </a:cubicBezTo>
                  <a:cubicBezTo>
                    <a:pt x="71" y="29"/>
                    <a:pt x="72" y="34"/>
                    <a:pt x="75" y="38"/>
                  </a:cubicBezTo>
                  <a:cubicBezTo>
                    <a:pt x="75" y="38"/>
                    <a:pt x="76" y="38"/>
                    <a:pt x="76" y="37"/>
                  </a:cubicBezTo>
                  <a:cubicBezTo>
                    <a:pt x="75" y="35"/>
                    <a:pt x="74" y="33"/>
                    <a:pt x="74" y="31"/>
                  </a:cubicBezTo>
                  <a:cubicBezTo>
                    <a:pt x="73" y="29"/>
                    <a:pt x="71" y="23"/>
                    <a:pt x="74" y="29"/>
                  </a:cubicBezTo>
                  <a:cubicBezTo>
                    <a:pt x="76" y="32"/>
                    <a:pt x="77" y="36"/>
                    <a:pt x="79" y="39"/>
                  </a:cubicBezTo>
                  <a:cubicBezTo>
                    <a:pt x="79" y="39"/>
                    <a:pt x="80" y="39"/>
                    <a:pt x="79" y="39"/>
                  </a:cubicBezTo>
                  <a:cubicBezTo>
                    <a:pt x="79" y="37"/>
                    <a:pt x="78" y="35"/>
                    <a:pt x="78" y="33"/>
                  </a:cubicBezTo>
                  <a:cubicBezTo>
                    <a:pt x="79" y="36"/>
                    <a:pt x="81" y="39"/>
                    <a:pt x="83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36"/>
                    <a:pt x="80" y="30"/>
                    <a:pt x="78" y="24"/>
                  </a:cubicBezTo>
                  <a:cubicBezTo>
                    <a:pt x="80" y="29"/>
                    <a:pt x="82" y="36"/>
                    <a:pt x="86" y="41"/>
                  </a:cubicBezTo>
                  <a:cubicBezTo>
                    <a:pt x="86" y="41"/>
                    <a:pt x="87" y="41"/>
                    <a:pt x="87" y="41"/>
                  </a:cubicBezTo>
                  <a:cubicBezTo>
                    <a:pt x="86" y="38"/>
                    <a:pt x="85" y="35"/>
                    <a:pt x="84" y="33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6" y="36"/>
                    <a:pt x="87" y="41"/>
                    <a:pt x="91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2"/>
                    <a:pt x="90" y="40"/>
                    <a:pt x="90" y="38"/>
                  </a:cubicBezTo>
                  <a:cubicBezTo>
                    <a:pt x="89" y="36"/>
                    <a:pt x="89" y="35"/>
                    <a:pt x="88" y="33"/>
                  </a:cubicBezTo>
                  <a:cubicBezTo>
                    <a:pt x="88" y="33"/>
                    <a:pt x="86" y="27"/>
                    <a:pt x="88" y="31"/>
                  </a:cubicBezTo>
                  <a:cubicBezTo>
                    <a:pt x="91" y="37"/>
                    <a:pt x="92" y="44"/>
                    <a:pt x="96" y="50"/>
                  </a:cubicBezTo>
                  <a:cubicBezTo>
                    <a:pt x="97" y="50"/>
                    <a:pt x="97" y="50"/>
                    <a:pt x="97" y="49"/>
                  </a:cubicBezTo>
                  <a:cubicBezTo>
                    <a:pt x="97" y="44"/>
                    <a:pt x="94" y="38"/>
                    <a:pt x="92" y="33"/>
                  </a:cubicBezTo>
                  <a:cubicBezTo>
                    <a:pt x="91" y="27"/>
                    <a:pt x="93" y="33"/>
                    <a:pt x="93" y="34"/>
                  </a:cubicBezTo>
                  <a:cubicBezTo>
                    <a:pt x="94" y="36"/>
                    <a:pt x="95" y="38"/>
                    <a:pt x="95" y="40"/>
                  </a:cubicBezTo>
                  <a:cubicBezTo>
                    <a:pt x="96" y="43"/>
                    <a:pt x="98" y="47"/>
                    <a:pt x="100" y="50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1" y="46"/>
                    <a:pt x="100" y="43"/>
                    <a:pt x="99" y="39"/>
                  </a:cubicBezTo>
                  <a:cubicBezTo>
                    <a:pt x="100" y="43"/>
                    <a:pt x="102" y="47"/>
                    <a:pt x="104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4" y="46"/>
                    <a:pt x="103" y="41"/>
                    <a:pt x="102" y="37"/>
                  </a:cubicBezTo>
                  <a:cubicBezTo>
                    <a:pt x="101" y="36"/>
                    <a:pt x="101" y="35"/>
                    <a:pt x="101" y="34"/>
                  </a:cubicBezTo>
                  <a:cubicBezTo>
                    <a:pt x="101" y="34"/>
                    <a:pt x="101" y="34"/>
                    <a:pt x="101" y="33"/>
                  </a:cubicBezTo>
                  <a:cubicBezTo>
                    <a:pt x="101" y="35"/>
                    <a:pt x="102" y="36"/>
                    <a:pt x="102" y="38"/>
                  </a:cubicBezTo>
                  <a:cubicBezTo>
                    <a:pt x="104" y="44"/>
                    <a:pt x="105" y="50"/>
                    <a:pt x="110" y="55"/>
                  </a:cubicBezTo>
                  <a:cubicBezTo>
                    <a:pt x="111" y="55"/>
                    <a:pt x="111" y="55"/>
                    <a:pt x="111" y="55"/>
                  </a:cubicBezTo>
                  <a:cubicBezTo>
                    <a:pt x="111" y="52"/>
                    <a:pt x="110" y="49"/>
                    <a:pt x="109" y="46"/>
                  </a:cubicBezTo>
                  <a:cubicBezTo>
                    <a:pt x="111" y="50"/>
                    <a:pt x="112" y="54"/>
                    <a:pt x="115" y="57"/>
                  </a:cubicBezTo>
                  <a:cubicBezTo>
                    <a:pt x="115" y="58"/>
                    <a:pt x="115" y="57"/>
                    <a:pt x="115" y="57"/>
                  </a:cubicBezTo>
                  <a:cubicBezTo>
                    <a:pt x="115" y="54"/>
                    <a:pt x="115" y="51"/>
                    <a:pt x="114" y="48"/>
                  </a:cubicBezTo>
                  <a:cubicBezTo>
                    <a:pt x="114" y="49"/>
                    <a:pt x="115" y="50"/>
                    <a:pt x="115" y="51"/>
                  </a:cubicBezTo>
                  <a:cubicBezTo>
                    <a:pt x="116" y="55"/>
                    <a:pt x="118" y="59"/>
                    <a:pt x="121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0"/>
                    <a:pt x="121" y="58"/>
                    <a:pt x="121" y="56"/>
                  </a:cubicBezTo>
                  <a:cubicBezTo>
                    <a:pt x="121" y="59"/>
                    <a:pt x="122" y="62"/>
                    <a:pt x="123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54"/>
                    <a:pt x="120" y="46"/>
                    <a:pt x="118" y="37"/>
                  </a:cubicBezTo>
                  <a:cubicBezTo>
                    <a:pt x="118" y="39"/>
                    <a:pt x="119" y="41"/>
                    <a:pt x="120" y="43"/>
                  </a:cubicBezTo>
                  <a:cubicBezTo>
                    <a:pt x="121" y="45"/>
                    <a:pt x="122" y="48"/>
                    <a:pt x="123" y="51"/>
                  </a:cubicBezTo>
                  <a:cubicBezTo>
                    <a:pt x="125" y="56"/>
                    <a:pt x="126" y="61"/>
                    <a:pt x="129" y="66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0" y="64"/>
                    <a:pt x="130" y="62"/>
                    <a:pt x="130" y="59"/>
                  </a:cubicBezTo>
                  <a:cubicBezTo>
                    <a:pt x="131" y="62"/>
                    <a:pt x="132" y="65"/>
                    <a:pt x="133" y="67"/>
                  </a:cubicBezTo>
                  <a:cubicBezTo>
                    <a:pt x="134" y="67"/>
                    <a:pt x="134" y="67"/>
                    <a:pt x="134" y="67"/>
                  </a:cubicBezTo>
                  <a:cubicBezTo>
                    <a:pt x="134" y="65"/>
                    <a:pt x="134" y="63"/>
                    <a:pt x="134" y="60"/>
                  </a:cubicBezTo>
                  <a:cubicBezTo>
                    <a:pt x="135" y="63"/>
                    <a:pt x="136" y="65"/>
                    <a:pt x="138" y="67"/>
                  </a:cubicBezTo>
                  <a:cubicBezTo>
                    <a:pt x="138" y="67"/>
                    <a:pt x="139" y="67"/>
                    <a:pt x="139" y="67"/>
                  </a:cubicBezTo>
                  <a:cubicBezTo>
                    <a:pt x="139" y="66"/>
                    <a:pt x="138" y="65"/>
                    <a:pt x="138" y="64"/>
                  </a:cubicBezTo>
                  <a:cubicBezTo>
                    <a:pt x="139" y="66"/>
                    <a:pt x="140" y="68"/>
                    <a:pt x="142" y="69"/>
                  </a:cubicBezTo>
                  <a:cubicBezTo>
                    <a:pt x="142" y="69"/>
                    <a:pt x="142" y="69"/>
                    <a:pt x="142" y="69"/>
                  </a:cubicBezTo>
                  <a:cubicBezTo>
                    <a:pt x="143" y="67"/>
                    <a:pt x="143" y="66"/>
                    <a:pt x="143" y="64"/>
                  </a:cubicBezTo>
                  <a:cubicBezTo>
                    <a:pt x="144" y="67"/>
                    <a:pt x="145" y="70"/>
                    <a:pt x="146" y="73"/>
                  </a:cubicBezTo>
                  <a:cubicBezTo>
                    <a:pt x="146" y="74"/>
                    <a:pt x="147" y="74"/>
                    <a:pt x="147" y="73"/>
                  </a:cubicBezTo>
                  <a:cubicBezTo>
                    <a:pt x="147" y="72"/>
                    <a:pt x="147" y="71"/>
                    <a:pt x="147" y="70"/>
                  </a:cubicBezTo>
                  <a:cubicBezTo>
                    <a:pt x="148" y="72"/>
                    <a:pt x="149" y="74"/>
                    <a:pt x="150" y="76"/>
                  </a:cubicBezTo>
                  <a:cubicBezTo>
                    <a:pt x="150" y="76"/>
                    <a:pt x="150" y="76"/>
                    <a:pt x="150" y="75"/>
                  </a:cubicBezTo>
                  <a:cubicBezTo>
                    <a:pt x="150" y="72"/>
                    <a:pt x="150" y="70"/>
                    <a:pt x="150" y="67"/>
                  </a:cubicBezTo>
                  <a:cubicBezTo>
                    <a:pt x="151" y="69"/>
                    <a:pt x="151" y="71"/>
                    <a:pt x="153" y="73"/>
                  </a:cubicBezTo>
                  <a:cubicBezTo>
                    <a:pt x="153" y="73"/>
                    <a:pt x="153" y="73"/>
                    <a:pt x="153" y="73"/>
                  </a:cubicBezTo>
                  <a:cubicBezTo>
                    <a:pt x="153" y="71"/>
                    <a:pt x="153" y="68"/>
                    <a:pt x="153" y="66"/>
                  </a:cubicBezTo>
                  <a:cubicBezTo>
                    <a:pt x="154" y="69"/>
                    <a:pt x="155" y="71"/>
                    <a:pt x="157" y="73"/>
                  </a:cubicBezTo>
                  <a:cubicBezTo>
                    <a:pt x="157" y="73"/>
                    <a:pt x="157" y="73"/>
                    <a:pt x="157" y="72"/>
                  </a:cubicBezTo>
                  <a:cubicBezTo>
                    <a:pt x="157" y="71"/>
                    <a:pt x="157" y="69"/>
                    <a:pt x="157" y="67"/>
                  </a:cubicBezTo>
                  <a:cubicBezTo>
                    <a:pt x="158" y="70"/>
                    <a:pt x="159" y="72"/>
                    <a:pt x="160" y="74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61" y="73"/>
                    <a:pt x="161" y="72"/>
                    <a:pt x="160" y="71"/>
                  </a:cubicBezTo>
                  <a:cubicBezTo>
                    <a:pt x="161" y="73"/>
                    <a:pt x="162" y="76"/>
                    <a:pt x="164" y="78"/>
                  </a:cubicBezTo>
                  <a:cubicBezTo>
                    <a:pt x="164" y="79"/>
                    <a:pt x="164" y="79"/>
                    <a:pt x="164" y="78"/>
                  </a:cubicBezTo>
                  <a:cubicBezTo>
                    <a:pt x="164" y="77"/>
                    <a:pt x="165" y="77"/>
                    <a:pt x="165" y="76"/>
                  </a:cubicBezTo>
                  <a:cubicBezTo>
                    <a:pt x="165" y="77"/>
                    <a:pt x="166" y="78"/>
                    <a:pt x="167" y="79"/>
                  </a:cubicBezTo>
                  <a:cubicBezTo>
                    <a:pt x="167" y="80"/>
                    <a:pt x="167" y="80"/>
                    <a:pt x="167" y="79"/>
                  </a:cubicBezTo>
                  <a:cubicBezTo>
                    <a:pt x="167" y="77"/>
                    <a:pt x="167" y="76"/>
                    <a:pt x="167" y="74"/>
                  </a:cubicBezTo>
                  <a:cubicBezTo>
                    <a:pt x="168" y="75"/>
                    <a:pt x="168" y="77"/>
                    <a:pt x="169" y="78"/>
                  </a:cubicBezTo>
                  <a:cubicBezTo>
                    <a:pt x="169" y="78"/>
                    <a:pt x="169" y="78"/>
                    <a:pt x="169" y="78"/>
                  </a:cubicBezTo>
                  <a:cubicBezTo>
                    <a:pt x="170" y="76"/>
                    <a:pt x="170" y="73"/>
                    <a:pt x="170" y="71"/>
                  </a:cubicBezTo>
                  <a:cubicBezTo>
                    <a:pt x="170" y="73"/>
                    <a:pt x="171" y="75"/>
                    <a:pt x="171" y="77"/>
                  </a:cubicBezTo>
                  <a:cubicBezTo>
                    <a:pt x="171" y="78"/>
                    <a:pt x="171" y="78"/>
                    <a:pt x="172" y="78"/>
                  </a:cubicBezTo>
                  <a:cubicBezTo>
                    <a:pt x="168" y="85"/>
                    <a:pt x="154" y="79"/>
                    <a:pt x="149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25"/>
            <p:cNvSpPr>
              <a:spLocks noEditPoints="1"/>
            </p:cNvSpPr>
            <p:nvPr/>
          </p:nvSpPr>
          <p:spPr bwMode="auto">
            <a:xfrm>
              <a:off x="922338" y="5965825"/>
              <a:ext cx="300038" cy="703263"/>
            </a:xfrm>
            <a:custGeom>
              <a:avLst/>
              <a:gdLst>
                <a:gd name="T0" fmla="*/ 61 w 80"/>
                <a:gd name="T1" fmla="*/ 168 h 187"/>
                <a:gd name="T2" fmla="*/ 77 w 80"/>
                <a:gd name="T3" fmla="*/ 143 h 187"/>
                <a:gd name="T4" fmla="*/ 65 w 80"/>
                <a:gd name="T5" fmla="*/ 104 h 187"/>
                <a:gd name="T6" fmla="*/ 26 w 80"/>
                <a:gd name="T7" fmla="*/ 0 h 187"/>
                <a:gd name="T8" fmla="*/ 1 w 80"/>
                <a:gd name="T9" fmla="*/ 11 h 187"/>
                <a:gd name="T10" fmla="*/ 47 w 80"/>
                <a:gd name="T11" fmla="*/ 153 h 187"/>
                <a:gd name="T12" fmla="*/ 61 w 80"/>
                <a:gd name="T13" fmla="*/ 140 h 187"/>
                <a:gd name="T14" fmla="*/ 52 w 80"/>
                <a:gd name="T15" fmla="*/ 110 h 187"/>
                <a:gd name="T16" fmla="*/ 53 w 80"/>
                <a:gd name="T17" fmla="*/ 123 h 187"/>
                <a:gd name="T18" fmla="*/ 55 w 80"/>
                <a:gd name="T19" fmla="*/ 130 h 187"/>
                <a:gd name="T20" fmla="*/ 57 w 80"/>
                <a:gd name="T21" fmla="*/ 136 h 187"/>
                <a:gd name="T22" fmla="*/ 58 w 80"/>
                <a:gd name="T23" fmla="*/ 140 h 187"/>
                <a:gd name="T24" fmla="*/ 63 w 80"/>
                <a:gd name="T25" fmla="*/ 138 h 187"/>
                <a:gd name="T26" fmla="*/ 60 w 80"/>
                <a:gd name="T27" fmla="*/ 136 h 187"/>
                <a:gd name="T28" fmla="*/ 58 w 80"/>
                <a:gd name="T29" fmla="*/ 130 h 187"/>
                <a:gd name="T30" fmla="*/ 55 w 80"/>
                <a:gd name="T31" fmla="*/ 126 h 187"/>
                <a:gd name="T32" fmla="*/ 54 w 80"/>
                <a:gd name="T33" fmla="*/ 115 h 187"/>
                <a:gd name="T34" fmla="*/ 51 w 80"/>
                <a:gd name="T35" fmla="*/ 101 h 187"/>
                <a:gd name="T36" fmla="*/ 49 w 80"/>
                <a:gd name="T37" fmla="*/ 93 h 187"/>
                <a:gd name="T38" fmla="*/ 46 w 80"/>
                <a:gd name="T39" fmla="*/ 88 h 187"/>
                <a:gd name="T40" fmla="*/ 44 w 80"/>
                <a:gd name="T41" fmla="*/ 81 h 187"/>
                <a:gd name="T42" fmla="*/ 41 w 80"/>
                <a:gd name="T43" fmla="*/ 78 h 187"/>
                <a:gd name="T44" fmla="*/ 38 w 80"/>
                <a:gd name="T45" fmla="*/ 73 h 187"/>
                <a:gd name="T46" fmla="*/ 36 w 80"/>
                <a:gd name="T47" fmla="*/ 66 h 187"/>
                <a:gd name="T48" fmla="*/ 34 w 80"/>
                <a:gd name="T49" fmla="*/ 59 h 187"/>
                <a:gd name="T50" fmla="*/ 32 w 80"/>
                <a:gd name="T51" fmla="*/ 51 h 187"/>
                <a:gd name="T52" fmla="*/ 31 w 80"/>
                <a:gd name="T53" fmla="*/ 42 h 187"/>
                <a:gd name="T54" fmla="*/ 29 w 80"/>
                <a:gd name="T55" fmla="*/ 36 h 187"/>
                <a:gd name="T56" fmla="*/ 23 w 80"/>
                <a:gd name="T57" fmla="*/ 33 h 187"/>
                <a:gd name="T58" fmla="*/ 23 w 80"/>
                <a:gd name="T59" fmla="*/ 21 h 187"/>
                <a:gd name="T60" fmla="*/ 20 w 80"/>
                <a:gd name="T61" fmla="*/ 14 h 187"/>
                <a:gd name="T62" fmla="*/ 16 w 80"/>
                <a:gd name="T63" fmla="*/ 12 h 187"/>
                <a:gd name="T64" fmla="*/ 14 w 80"/>
                <a:gd name="T65" fmla="*/ 9 h 187"/>
                <a:gd name="T66" fmla="*/ 14 w 80"/>
                <a:gd name="T67" fmla="*/ 11 h 187"/>
                <a:gd name="T68" fmla="*/ 19 w 80"/>
                <a:gd name="T69" fmla="*/ 11 h 187"/>
                <a:gd name="T70" fmla="*/ 18 w 80"/>
                <a:gd name="T71" fmla="*/ 20 h 187"/>
                <a:gd name="T72" fmla="*/ 20 w 80"/>
                <a:gd name="T73" fmla="*/ 24 h 187"/>
                <a:gd name="T74" fmla="*/ 22 w 80"/>
                <a:gd name="T75" fmla="*/ 30 h 187"/>
                <a:gd name="T76" fmla="*/ 26 w 80"/>
                <a:gd name="T77" fmla="*/ 33 h 187"/>
                <a:gd name="T78" fmla="*/ 28 w 80"/>
                <a:gd name="T79" fmla="*/ 41 h 187"/>
                <a:gd name="T80" fmla="*/ 28 w 80"/>
                <a:gd name="T81" fmla="*/ 50 h 187"/>
                <a:gd name="T82" fmla="*/ 31 w 80"/>
                <a:gd name="T83" fmla="*/ 57 h 187"/>
                <a:gd name="T84" fmla="*/ 33 w 80"/>
                <a:gd name="T85" fmla="*/ 63 h 187"/>
                <a:gd name="T86" fmla="*/ 38 w 80"/>
                <a:gd name="T87" fmla="*/ 68 h 187"/>
                <a:gd name="T88" fmla="*/ 39 w 80"/>
                <a:gd name="T89" fmla="*/ 80 h 187"/>
                <a:gd name="T90" fmla="*/ 42 w 80"/>
                <a:gd name="T91" fmla="*/ 86 h 187"/>
                <a:gd name="T92" fmla="*/ 45 w 80"/>
                <a:gd name="T93" fmla="*/ 90 h 187"/>
                <a:gd name="T94" fmla="*/ 48 w 80"/>
                <a:gd name="T95" fmla="*/ 95 h 187"/>
                <a:gd name="T96" fmla="*/ 12 w 80"/>
                <a:gd name="T97" fmla="*/ 7 h 187"/>
                <a:gd name="T98" fmla="*/ 46 w 80"/>
                <a:gd name="T99" fmla="*/ 106 h 187"/>
                <a:gd name="T100" fmla="*/ 46 w 80"/>
                <a:gd name="T101" fmla="*/ 106 h 187"/>
                <a:gd name="T102" fmla="*/ 55 w 80"/>
                <a:gd name="T103" fmla="*/ 144 h 187"/>
                <a:gd name="T104" fmla="*/ 26 w 80"/>
                <a:gd name="T105" fmla="*/ 84 h 187"/>
                <a:gd name="T106" fmla="*/ 19 w 80"/>
                <a:gd name="T107" fmla="*/ 41 h 187"/>
                <a:gd name="T108" fmla="*/ 56 w 80"/>
                <a:gd name="T109" fmla="*/ 149 h 187"/>
                <a:gd name="T110" fmla="*/ 59 w 80"/>
                <a:gd name="T111" fmla="*/ 155 h 187"/>
                <a:gd name="T112" fmla="*/ 62 w 80"/>
                <a:gd name="T113" fmla="*/ 154 h 187"/>
                <a:gd name="T114" fmla="*/ 72 w 80"/>
                <a:gd name="T115" fmla="*/ 151 h 187"/>
                <a:gd name="T116" fmla="*/ 75 w 80"/>
                <a:gd name="T117" fmla="*/ 169 h 187"/>
                <a:gd name="T118" fmla="*/ 74 w 80"/>
                <a:gd name="T119" fmla="*/ 182 h 187"/>
                <a:gd name="T120" fmla="*/ 73 w 80"/>
                <a:gd name="T121" fmla="*/ 138 h 187"/>
                <a:gd name="T122" fmla="*/ 46 w 80"/>
                <a:gd name="T123" fmla="*/ 75 h 187"/>
                <a:gd name="T124" fmla="*/ 50 w 80"/>
                <a:gd name="T125" fmla="*/ 7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187">
                  <a:moveTo>
                    <a:pt x="47" y="153"/>
                  </a:moveTo>
                  <a:cubicBezTo>
                    <a:pt x="47" y="153"/>
                    <a:pt x="47" y="153"/>
                    <a:pt x="47" y="153"/>
                  </a:cubicBezTo>
                  <a:cubicBezTo>
                    <a:pt x="47" y="153"/>
                    <a:pt x="47" y="153"/>
                    <a:pt x="48" y="153"/>
                  </a:cubicBezTo>
                  <a:cubicBezTo>
                    <a:pt x="51" y="159"/>
                    <a:pt x="56" y="163"/>
                    <a:pt x="61" y="168"/>
                  </a:cubicBezTo>
                  <a:cubicBezTo>
                    <a:pt x="65" y="174"/>
                    <a:pt x="69" y="181"/>
                    <a:pt x="74" y="186"/>
                  </a:cubicBezTo>
                  <a:cubicBezTo>
                    <a:pt x="75" y="187"/>
                    <a:pt x="76" y="186"/>
                    <a:pt x="76" y="185"/>
                  </a:cubicBezTo>
                  <a:cubicBezTo>
                    <a:pt x="76" y="185"/>
                    <a:pt x="77" y="185"/>
                    <a:pt x="77" y="184"/>
                  </a:cubicBezTo>
                  <a:cubicBezTo>
                    <a:pt x="80" y="171"/>
                    <a:pt x="76" y="157"/>
                    <a:pt x="77" y="143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7" y="142"/>
                    <a:pt x="77" y="141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3" y="128"/>
                    <a:pt x="70" y="116"/>
                    <a:pt x="65" y="104"/>
                  </a:cubicBezTo>
                  <a:cubicBezTo>
                    <a:pt x="61" y="91"/>
                    <a:pt x="56" y="78"/>
                    <a:pt x="51" y="66"/>
                  </a:cubicBezTo>
                  <a:cubicBezTo>
                    <a:pt x="47" y="53"/>
                    <a:pt x="43" y="41"/>
                    <a:pt x="38" y="29"/>
                  </a:cubicBezTo>
                  <a:cubicBezTo>
                    <a:pt x="35" y="20"/>
                    <a:pt x="34" y="10"/>
                    <a:pt x="28" y="2"/>
                  </a:cubicBezTo>
                  <a:cubicBezTo>
                    <a:pt x="28" y="1"/>
                    <a:pt x="28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7" y="3"/>
                    <a:pt x="8" y="4"/>
                    <a:pt x="1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0" y="11"/>
                    <a:pt x="0" y="12"/>
                    <a:pt x="0" y="12"/>
                  </a:cubicBezTo>
                  <a:cubicBezTo>
                    <a:pt x="8" y="36"/>
                    <a:pt x="15" y="59"/>
                    <a:pt x="23" y="83"/>
                  </a:cubicBezTo>
                  <a:cubicBezTo>
                    <a:pt x="27" y="95"/>
                    <a:pt x="31" y="107"/>
                    <a:pt x="35" y="119"/>
                  </a:cubicBezTo>
                  <a:cubicBezTo>
                    <a:pt x="39" y="130"/>
                    <a:pt x="43" y="141"/>
                    <a:pt x="47" y="153"/>
                  </a:cubicBezTo>
                  <a:close/>
                  <a:moveTo>
                    <a:pt x="44" y="76"/>
                  </a:moveTo>
                  <a:cubicBezTo>
                    <a:pt x="48" y="88"/>
                    <a:pt x="51" y="101"/>
                    <a:pt x="55" y="113"/>
                  </a:cubicBezTo>
                  <a:cubicBezTo>
                    <a:pt x="58" y="123"/>
                    <a:pt x="63" y="132"/>
                    <a:pt x="66" y="141"/>
                  </a:cubicBezTo>
                  <a:cubicBezTo>
                    <a:pt x="65" y="140"/>
                    <a:pt x="63" y="140"/>
                    <a:pt x="61" y="140"/>
                  </a:cubicBezTo>
                  <a:cubicBezTo>
                    <a:pt x="59" y="141"/>
                    <a:pt x="58" y="142"/>
                    <a:pt x="58" y="144"/>
                  </a:cubicBezTo>
                  <a:cubicBezTo>
                    <a:pt x="55" y="134"/>
                    <a:pt x="53" y="124"/>
                    <a:pt x="49" y="114"/>
                  </a:cubicBezTo>
                  <a:cubicBezTo>
                    <a:pt x="49" y="114"/>
                    <a:pt x="50" y="114"/>
                    <a:pt x="50" y="114"/>
                  </a:cubicBezTo>
                  <a:cubicBezTo>
                    <a:pt x="51" y="113"/>
                    <a:pt x="51" y="112"/>
                    <a:pt x="52" y="110"/>
                  </a:cubicBezTo>
                  <a:cubicBezTo>
                    <a:pt x="53" y="111"/>
                    <a:pt x="53" y="112"/>
                    <a:pt x="53" y="113"/>
                  </a:cubicBezTo>
                  <a:cubicBezTo>
                    <a:pt x="53" y="114"/>
                    <a:pt x="53" y="116"/>
                    <a:pt x="53" y="117"/>
                  </a:cubicBezTo>
                  <a:cubicBezTo>
                    <a:pt x="52" y="119"/>
                    <a:pt x="52" y="121"/>
                    <a:pt x="53" y="123"/>
                  </a:cubicBezTo>
                  <a:cubicBezTo>
                    <a:pt x="53" y="123"/>
                    <a:pt x="53" y="123"/>
                    <a:pt x="53" y="123"/>
                  </a:cubicBezTo>
                  <a:cubicBezTo>
                    <a:pt x="54" y="122"/>
                    <a:pt x="54" y="122"/>
                    <a:pt x="55" y="121"/>
                  </a:cubicBezTo>
                  <a:cubicBezTo>
                    <a:pt x="56" y="118"/>
                    <a:pt x="55" y="122"/>
                    <a:pt x="55" y="123"/>
                  </a:cubicBezTo>
                  <a:cubicBezTo>
                    <a:pt x="55" y="125"/>
                    <a:pt x="54" y="128"/>
                    <a:pt x="54" y="130"/>
                  </a:cubicBezTo>
                  <a:cubicBezTo>
                    <a:pt x="54" y="130"/>
                    <a:pt x="55" y="130"/>
                    <a:pt x="55" y="130"/>
                  </a:cubicBezTo>
                  <a:cubicBezTo>
                    <a:pt x="56" y="130"/>
                    <a:pt x="56" y="129"/>
                    <a:pt x="56" y="128"/>
                  </a:cubicBezTo>
                  <a:cubicBezTo>
                    <a:pt x="57" y="128"/>
                    <a:pt x="58" y="123"/>
                    <a:pt x="58" y="126"/>
                  </a:cubicBezTo>
                  <a:cubicBezTo>
                    <a:pt x="59" y="129"/>
                    <a:pt x="56" y="133"/>
                    <a:pt x="56" y="136"/>
                  </a:cubicBezTo>
                  <a:cubicBezTo>
                    <a:pt x="56" y="136"/>
                    <a:pt x="57" y="136"/>
                    <a:pt x="57" y="136"/>
                  </a:cubicBezTo>
                  <a:cubicBezTo>
                    <a:pt x="58" y="135"/>
                    <a:pt x="58" y="135"/>
                    <a:pt x="59" y="134"/>
                  </a:cubicBezTo>
                  <a:cubicBezTo>
                    <a:pt x="59" y="133"/>
                    <a:pt x="60" y="131"/>
                    <a:pt x="60" y="133"/>
                  </a:cubicBezTo>
                  <a:cubicBezTo>
                    <a:pt x="59" y="136"/>
                    <a:pt x="58" y="138"/>
                    <a:pt x="58" y="140"/>
                  </a:cubicBezTo>
                  <a:cubicBezTo>
                    <a:pt x="58" y="140"/>
                    <a:pt x="58" y="141"/>
                    <a:pt x="58" y="140"/>
                  </a:cubicBezTo>
                  <a:cubicBezTo>
                    <a:pt x="59" y="140"/>
                    <a:pt x="59" y="140"/>
                    <a:pt x="60" y="139"/>
                  </a:cubicBezTo>
                  <a:cubicBezTo>
                    <a:pt x="61" y="136"/>
                    <a:pt x="62" y="136"/>
                    <a:pt x="60" y="139"/>
                  </a:cubicBezTo>
                  <a:cubicBezTo>
                    <a:pt x="60" y="139"/>
                    <a:pt x="60" y="139"/>
                    <a:pt x="61" y="139"/>
                  </a:cubicBezTo>
                  <a:cubicBezTo>
                    <a:pt x="62" y="139"/>
                    <a:pt x="62" y="139"/>
                    <a:pt x="63" y="138"/>
                  </a:cubicBezTo>
                  <a:cubicBezTo>
                    <a:pt x="63" y="138"/>
                    <a:pt x="63" y="137"/>
                    <a:pt x="63" y="137"/>
                  </a:cubicBezTo>
                  <a:cubicBezTo>
                    <a:pt x="60" y="139"/>
                    <a:pt x="62" y="136"/>
                    <a:pt x="63" y="135"/>
                  </a:cubicBezTo>
                  <a:cubicBezTo>
                    <a:pt x="63" y="134"/>
                    <a:pt x="62" y="134"/>
                    <a:pt x="62" y="134"/>
                  </a:cubicBezTo>
                  <a:cubicBezTo>
                    <a:pt x="61" y="136"/>
                    <a:pt x="57" y="142"/>
                    <a:pt x="60" y="136"/>
                  </a:cubicBezTo>
                  <a:cubicBezTo>
                    <a:pt x="60" y="134"/>
                    <a:pt x="61" y="133"/>
                    <a:pt x="61" y="131"/>
                  </a:cubicBezTo>
                  <a:cubicBezTo>
                    <a:pt x="61" y="130"/>
                    <a:pt x="60" y="130"/>
                    <a:pt x="60" y="130"/>
                  </a:cubicBezTo>
                  <a:cubicBezTo>
                    <a:pt x="60" y="131"/>
                    <a:pt x="57" y="137"/>
                    <a:pt x="57" y="134"/>
                  </a:cubicBezTo>
                  <a:cubicBezTo>
                    <a:pt x="57" y="132"/>
                    <a:pt x="58" y="131"/>
                    <a:pt x="58" y="130"/>
                  </a:cubicBezTo>
                  <a:cubicBezTo>
                    <a:pt x="59" y="128"/>
                    <a:pt x="59" y="126"/>
                    <a:pt x="59" y="124"/>
                  </a:cubicBezTo>
                  <a:cubicBezTo>
                    <a:pt x="58" y="123"/>
                    <a:pt x="58" y="123"/>
                    <a:pt x="58" y="124"/>
                  </a:cubicBezTo>
                  <a:cubicBezTo>
                    <a:pt x="57" y="125"/>
                    <a:pt x="57" y="126"/>
                    <a:pt x="56" y="127"/>
                  </a:cubicBezTo>
                  <a:cubicBezTo>
                    <a:pt x="54" y="132"/>
                    <a:pt x="55" y="127"/>
                    <a:pt x="55" y="126"/>
                  </a:cubicBezTo>
                  <a:cubicBezTo>
                    <a:pt x="56" y="123"/>
                    <a:pt x="56" y="121"/>
                    <a:pt x="56" y="119"/>
                  </a:cubicBezTo>
                  <a:cubicBezTo>
                    <a:pt x="56" y="118"/>
                    <a:pt x="56" y="118"/>
                    <a:pt x="56" y="119"/>
                  </a:cubicBezTo>
                  <a:cubicBezTo>
                    <a:pt x="55" y="119"/>
                    <a:pt x="53" y="123"/>
                    <a:pt x="53" y="121"/>
                  </a:cubicBezTo>
                  <a:cubicBezTo>
                    <a:pt x="53" y="119"/>
                    <a:pt x="53" y="117"/>
                    <a:pt x="54" y="115"/>
                  </a:cubicBezTo>
                  <a:cubicBezTo>
                    <a:pt x="54" y="112"/>
                    <a:pt x="54" y="111"/>
                    <a:pt x="53" y="109"/>
                  </a:cubicBezTo>
                  <a:cubicBezTo>
                    <a:pt x="53" y="108"/>
                    <a:pt x="52" y="108"/>
                    <a:pt x="52" y="109"/>
                  </a:cubicBezTo>
                  <a:cubicBezTo>
                    <a:pt x="50" y="112"/>
                    <a:pt x="49" y="115"/>
                    <a:pt x="50" y="109"/>
                  </a:cubicBezTo>
                  <a:cubicBezTo>
                    <a:pt x="50" y="106"/>
                    <a:pt x="51" y="104"/>
                    <a:pt x="51" y="101"/>
                  </a:cubicBezTo>
                  <a:cubicBezTo>
                    <a:pt x="51" y="101"/>
                    <a:pt x="50" y="101"/>
                    <a:pt x="50" y="101"/>
                  </a:cubicBezTo>
                  <a:cubicBezTo>
                    <a:pt x="50" y="102"/>
                    <a:pt x="49" y="103"/>
                    <a:pt x="49" y="103"/>
                  </a:cubicBezTo>
                  <a:cubicBezTo>
                    <a:pt x="46" y="106"/>
                    <a:pt x="48" y="101"/>
                    <a:pt x="48" y="101"/>
                  </a:cubicBezTo>
                  <a:cubicBezTo>
                    <a:pt x="48" y="98"/>
                    <a:pt x="49" y="96"/>
                    <a:pt x="49" y="93"/>
                  </a:cubicBezTo>
                  <a:cubicBezTo>
                    <a:pt x="49" y="93"/>
                    <a:pt x="48" y="93"/>
                    <a:pt x="48" y="93"/>
                  </a:cubicBezTo>
                  <a:cubicBezTo>
                    <a:pt x="47" y="95"/>
                    <a:pt x="45" y="99"/>
                    <a:pt x="46" y="94"/>
                  </a:cubicBezTo>
                  <a:cubicBezTo>
                    <a:pt x="46" y="92"/>
                    <a:pt x="47" y="90"/>
                    <a:pt x="47" y="88"/>
                  </a:cubicBezTo>
                  <a:cubicBezTo>
                    <a:pt x="47" y="88"/>
                    <a:pt x="46" y="87"/>
                    <a:pt x="46" y="88"/>
                  </a:cubicBezTo>
                  <a:cubicBezTo>
                    <a:pt x="45" y="89"/>
                    <a:pt x="45" y="90"/>
                    <a:pt x="44" y="91"/>
                  </a:cubicBezTo>
                  <a:cubicBezTo>
                    <a:pt x="44" y="91"/>
                    <a:pt x="44" y="87"/>
                    <a:pt x="44" y="87"/>
                  </a:cubicBezTo>
                  <a:cubicBezTo>
                    <a:pt x="45" y="85"/>
                    <a:pt x="45" y="83"/>
                    <a:pt x="44" y="81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2" y="86"/>
                    <a:pt x="42" y="83"/>
                    <a:pt x="42" y="81"/>
                  </a:cubicBezTo>
                  <a:cubicBezTo>
                    <a:pt x="43" y="80"/>
                    <a:pt x="43" y="78"/>
                    <a:pt x="43" y="76"/>
                  </a:cubicBezTo>
                  <a:cubicBezTo>
                    <a:pt x="43" y="76"/>
                    <a:pt x="43" y="76"/>
                    <a:pt x="43" y="76"/>
                  </a:cubicBezTo>
                  <a:cubicBezTo>
                    <a:pt x="42" y="77"/>
                    <a:pt x="41" y="77"/>
                    <a:pt x="41" y="78"/>
                  </a:cubicBezTo>
                  <a:cubicBezTo>
                    <a:pt x="39" y="80"/>
                    <a:pt x="40" y="78"/>
                    <a:pt x="40" y="76"/>
                  </a:cubicBezTo>
                  <a:cubicBezTo>
                    <a:pt x="41" y="75"/>
                    <a:pt x="41" y="73"/>
                    <a:pt x="41" y="71"/>
                  </a:cubicBezTo>
                  <a:cubicBezTo>
                    <a:pt x="41" y="71"/>
                    <a:pt x="40" y="70"/>
                    <a:pt x="40" y="71"/>
                  </a:cubicBezTo>
                  <a:cubicBezTo>
                    <a:pt x="40" y="72"/>
                    <a:pt x="39" y="72"/>
                    <a:pt x="38" y="73"/>
                  </a:cubicBezTo>
                  <a:cubicBezTo>
                    <a:pt x="38" y="72"/>
                    <a:pt x="38" y="71"/>
                    <a:pt x="39" y="70"/>
                  </a:cubicBezTo>
                  <a:cubicBezTo>
                    <a:pt x="39" y="68"/>
                    <a:pt x="39" y="67"/>
                    <a:pt x="39" y="65"/>
                  </a:cubicBezTo>
                  <a:cubicBezTo>
                    <a:pt x="39" y="65"/>
                    <a:pt x="39" y="64"/>
                    <a:pt x="38" y="65"/>
                  </a:cubicBezTo>
                  <a:cubicBezTo>
                    <a:pt x="38" y="66"/>
                    <a:pt x="35" y="69"/>
                    <a:pt x="36" y="66"/>
                  </a:cubicBezTo>
                  <a:cubicBezTo>
                    <a:pt x="36" y="63"/>
                    <a:pt x="37" y="61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6" y="60"/>
                    <a:pt x="35" y="60"/>
                    <a:pt x="34" y="61"/>
                  </a:cubicBezTo>
                  <a:cubicBezTo>
                    <a:pt x="33" y="63"/>
                    <a:pt x="34" y="59"/>
                    <a:pt x="34" y="59"/>
                  </a:cubicBezTo>
                  <a:cubicBezTo>
                    <a:pt x="35" y="56"/>
                    <a:pt x="35" y="54"/>
                    <a:pt x="35" y="52"/>
                  </a:cubicBezTo>
                  <a:cubicBezTo>
                    <a:pt x="35" y="52"/>
                    <a:pt x="34" y="52"/>
                    <a:pt x="34" y="52"/>
                  </a:cubicBezTo>
                  <a:cubicBezTo>
                    <a:pt x="34" y="53"/>
                    <a:pt x="31" y="56"/>
                    <a:pt x="31" y="56"/>
                  </a:cubicBezTo>
                  <a:cubicBezTo>
                    <a:pt x="31" y="55"/>
                    <a:pt x="32" y="53"/>
                    <a:pt x="32" y="51"/>
                  </a:cubicBezTo>
                  <a:cubicBezTo>
                    <a:pt x="33" y="49"/>
                    <a:pt x="33" y="48"/>
                    <a:pt x="33" y="46"/>
                  </a:cubicBezTo>
                  <a:cubicBezTo>
                    <a:pt x="33" y="45"/>
                    <a:pt x="32" y="45"/>
                    <a:pt x="32" y="45"/>
                  </a:cubicBezTo>
                  <a:cubicBezTo>
                    <a:pt x="31" y="46"/>
                    <a:pt x="29" y="49"/>
                    <a:pt x="29" y="49"/>
                  </a:cubicBezTo>
                  <a:cubicBezTo>
                    <a:pt x="29" y="47"/>
                    <a:pt x="31" y="45"/>
                    <a:pt x="31" y="42"/>
                  </a:cubicBezTo>
                  <a:cubicBezTo>
                    <a:pt x="31" y="42"/>
                    <a:pt x="31" y="42"/>
                    <a:pt x="30" y="42"/>
                  </a:cubicBezTo>
                  <a:cubicBezTo>
                    <a:pt x="29" y="43"/>
                    <a:pt x="27" y="47"/>
                    <a:pt x="28" y="43"/>
                  </a:cubicBezTo>
                  <a:cubicBezTo>
                    <a:pt x="29" y="41"/>
                    <a:pt x="29" y="39"/>
                    <a:pt x="30" y="36"/>
                  </a:cubicBezTo>
                  <a:cubicBezTo>
                    <a:pt x="30" y="36"/>
                    <a:pt x="29" y="36"/>
                    <a:pt x="29" y="36"/>
                  </a:cubicBezTo>
                  <a:cubicBezTo>
                    <a:pt x="29" y="36"/>
                    <a:pt x="25" y="41"/>
                    <a:pt x="26" y="38"/>
                  </a:cubicBezTo>
                  <a:cubicBezTo>
                    <a:pt x="26" y="36"/>
                    <a:pt x="27" y="34"/>
                    <a:pt x="27" y="32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5" y="32"/>
                    <a:pt x="21" y="38"/>
                    <a:pt x="23" y="33"/>
                  </a:cubicBezTo>
                  <a:cubicBezTo>
                    <a:pt x="24" y="31"/>
                    <a:pt x="25" y="29"/>
                    <a:pt x="25" y="27"/>
                  </a:cubicBezTo>
                  <a:cubicBezTo>
                    <a:pt x="25" y="26"/>
                    <a:pt x="25" y="26"/>
                    <a:pt x="24" y="27"/>
                  </a:cubicBezTo>
                  <a:cubicBezTo>
                    <a:pt x="23" y="27"/>
                    <a:pt x="20" y="32"/>
                    <a:pt x="21" y="28"/>
                  </a:cubicBezTo>
                  <a:cubicBezTo>
                    <a:pt x="22" y="26"/>
                    <a:pt x="23" y="23"/>
                    <a:pt x="23" y="21"/>
                  </a:cubicBezTo>
                  <a:cubicBezTo>
                    <a:pt x="23" y="20"/>
                    <a:pt x="22" y="20"/>
                    <a:pt x="22" y="21"/>
                  </a:cubicBezTo>
                  <a:cubicBezTo>
                    <a:pt x="19" y="26"/>
                    <a:pt x="21" y="19"/>
                    <a:pt x="21" y="18"/>
                  </a:cubicBezTo>
                  <a:cubicBezTo>
                    <a:pt x="22" y="17"/>
                    <a:pt x="21" y="17"/>
                    <a:pt x="21" y="17"/>
                  </a:cubicBezTo>
                  <a:cubicBezTo>
                    <a:pt x="17" y="22"/>
                    <a:pt x="20" y="16"/>
                    <a:pt x="20" y="14"/>
                  </a:cubicBezTo>
                  <a:cubicBezTo>
                    <a:pt x="20" y="14"/>
                    <a:pt x="20" y="13"/>
                    <a:pt x="20" y="14"/>
                  </a:cubicBezTo>
                  <a:cubicBezTo>
                    <a:pt x="16" y="19"/>
                    <a:pt x="20" y="11"/>
                    <a:pt x="20" y="10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10"/>
                    <a:pt x="17" y="11"/>
                    <a:pt x="16" y="12"/>
                  </a:cubicBezTo>
                  <a:cubicBezTo>
                    <a:pt x="17" y="11"/>
                    <a:pt x="18" y="9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8"/>
                    <a:pt x="14" y="12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3" y="9"/>
                    <a:pt x="13" y="9"/>
                    <a:pt x="12" y="10"/>
                  </a:cubicBezTo>
                  <a:cubicBezTo>
                    <a:pt x="12" y="10"/>
                    <a:pt x="12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1"/>
                    <a:pt x="14" y="11"/>
                    <a:pt x="14" y="11"/>
                  </a:cubicBezTo>
                  <a:cubicBezTo>
                    <a:pt x="15" y="10"/>
                    <a:pt x="15" y="10"/>
                    <a:pt x="16" y="9"/>
                  </a:cubicBezTo>
                  <a:cubicBezTo>
                    <a:pt x="19" y="7"/>
                    <a:pt x="16" y="12"/>
                    <a:pt x="15" y="13"/>
                  </a:cubicBezTo>
                  <a:cubicBezTo>
                    <a:pt x="15" y="14"/>
                    <a:pt x="16" y="14"/>
                    <a:pt x="16" y="14"/>
                  </a:cubicBezTo>
                  <a:cubicBezTo>
                    <a:pt x="16" y="13"/>
                    <a:pt x="19" y="10"/>
                    <a:pt x="19" y="11"/>
                  </a:cubicBezTo>
                  <a:cubicBezTo>
                    <a:pt x="18" y="13"/>
                    <a:pt x="18" y="15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6"/>
                    <a:pt x="19" y="16"/>
                    <a:pt x="19" y="15"/>
                  </a:cubicBezTo>
                  <a:cubicBezTo>
                    <a:pt x="19" y="17"/>
                    <a:pt x="18" y="19"/>
                    <a:pt x="18" y="20"/>
                  </a:cubicBezTo>
                  <a:cubicBezTo>
                    <a:pt x="17" y="20"/>
                    <a:pt x="18" y="21"/>
                    <a:pt x="18" y="21"/>
                  </a:cubicBezTo>
                  <a:cubicBezTo>
                    <a:pt x="19" y="20"/>
                    <a:pt x="20" y="20"/>
                    <a:pt x="20" y="19"/>
                  </a:cubicBezTo>
                  <a:cubicBezTo>
                    <a:pt x="20" y="20"/>
                    <a:pt x="19" y="23"/>
                    <a:pt x="19" y="24"/>
                  </a:cubicBezTo>
                  <a:cubicBezTo>
                    <a:pt x="19" y="24"/>
                    <a:pt x="19" y="24"/>
                    <a:pt x="20" y="24"/>
                  </a:cubicBezTo>
                  <a:cubicBezTo>
                    <a:pt x="21" y="23"/>
                    <a:pt x="22" y="21"/>
                    <a:pt x="22" y="24"/>
                  </a:cubicBezTo>
                  <a:cubicBezTo>
                    <a:pt x="22" y="26"/>
                    <a:pt x="20" y="29"/>
                    <a:pt x="20" y="31"/>
                  </a:cubicBezTo>
                  <a:cubicBezTo>
                    <a:pt x="20" y="31"/>
                    <a:pt x="20" y="32"/>
                    <a:pt x="21" y="31"/>
                  </a:cubicBezTo>
                  <a:cubicBezTo>
                    <a:pt x="22" y="31"/>
                    <a:pt x="21" y="31"/>
                    <a:pt x="22" y="30"/>
                  </a:cubicBezTo>
                  <a:cubicBezTo>
                    <a:pt x="22" y="30"/>
                    <a:pt x="25" y="26"/>
                    <a:pt x="24" y="29"/>
                  </a:cubicBezTo>
                  <a:cubicBezTo>
                    <a:pt x="24" y="31"/>
                    <a:pt x="22" y="33"/>
                    <a:pt x="22" y="36"/>
                  </a:cubicBezTo>
                  <a:cubicBezTo>
                    <a:pt x="22" y="36"/>
                    <a:pt x="22" y="37"/>
                    <a:pt x="22" y="37"/>
                  </a:cubicBezTo>
                  <a:cubicBezTo>
                    <a:pt x="23" y="36"/>
                    <a:pt x="26" y="34"/>
                    <a:pt x="26" y="33"/>
                  </a:cubicBezTo>
                  <a:cubicBezTo>
                    <a:pt x="26" y="36"/>
                    <a:pt x="25" y="38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7" y="40"/>
                    <a:pt x="28" y="39"/>
                    <a:pt x="29" y="38"/>
                  </a:cubicBezTo>
                  <a:cubicBezTo>
                    <a:pt x="29" y="39"/>
                    <a:pt x="28" y="40"/>
                    <a:pt x="28" y="41"/>
                  </a:cubicBezTo>
                  <a:cubicBezTo>
                    <a:pt x="28" y="43"/>
                    <a:pt x="27" y="44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5"/>
                    <a:pt x="30" y="43"/>
                    <a:pt x="30" y="43"/>
                  </a:cubicBezTo>
                  <a:cubicBezTo>
                    <a:pt x="30" y="46"/>
                    <a:pt x="28" y="48"/>
                    <a:pt x="28" y="50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30" y="50"/>
                    <a:pt x="29" y="50"/>
                    <a:pt x="30" y="49"/>
                  </a:cubicBezTo>
                  <a:cubicBezTo>
                    <a:pt x="32" y="48"/>
                    <a:pt x="32" y="48"/>
                    <a:pt x="32" y="50"/>
                  </a:cubicBezTo>
                  <a:cubicBezTo>
                    <a:pt x="31" y="53"/>
                    <a:pt x="30" y="55"/>
                    <a:pt x="31" y="5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6"/>
                    <a:pt x="35" y="51"/>
                    <a:pt x="34" y="56"/>
                  </a:cubicBezTo>
                  <a:cubicBezTo>
                    <a:pt x="34" y="58"/>
                    <a:pt x="33" y="60"/>
                    <a:pt x="32" y="63"/>
                  </a:cubicBezTo>
                  <a:cubicBezTo>
                    <a:pt x="32" y="63"/>
                    <a:pt x="33" y="63"/>
                    <a:pt x="33" y="63"/>
                  </a:cubicBezTo>
                  <a:cubicBezTo>
                    <a:pt x="34" y="62"/>
                    <a:pt x="37" y="58"/>
                    <a:pt x="36" y="62"/>
                  </a:cubicBezTo>
                  <a:cubicBezTo>
                    <a:pt x="36" y="64"/>
                    <a:pt x="34" y="67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8" y="66"/>
                    <a:pt x="38" y="68"/>
                  </a:cubicBezTo>
                  <a:cubicBezTo>
                    <a:pt x="38" y="70"/>
                    <a:pt x="37" y="72"/>
                    <a:pt x="37" y="74"/>
                  </a:cubicBezTo>
                  <a:cubicBezTo>
                    <a:pt x="37" y="75"/>
                    <a:pt x="38" y="75"/>
                    <a:pt x="38" y="75"/>
                  </a:cubicBezTo>
                  <a:cubicBezTo>
                    <a:pt x="39" y="73"/>
                    <a:pt x="41" y="72"/>
                    <a:pt x="40" y="75"/>
                  </a:cubicBezTo>
                  <a:cubicBezTo>
                    <a:pt x="39" y="77"/>
                    <a:pt x="39" y="78"/>
                    <a:pt x="39" y="80"/>
                  </a:cubicBezTo>
                  <a:cubicBezTo>
                    <a:pt x="39" y="81"/>
                    <a:pt x="40" y="81"/>
                    <a:pt x="40" y="81"/>
                  </a:cubicBezTo>
                  <a:cubicBezTo>
                    <a:pt x="41" y="79"/>
                    <a:pt x="43" y="75"/>
                    <a:pt x="42" y="79"/>
                  </a:cubicBezTo>
                  <a:cubicBezTo>
                    <a:pt x="41" y="82"/>
                    <a:pt x="41" y="84"/>
                    <a:pt x="41" y="86"/>
                  </a:cubicBezTo>
                  <a:cubicBezTo>
                    <a:pt x="41" y="86"/>
                    <a:pt x="41" y="86"/>
                    <a:pt x="42" y="86"/>
                  </a:cubicBezTo>
                  <a:cubicBezTo>
                    <a:pt x="43" y="85"/>
                    <a:pt x="43" y="84"/>
                    <a:pt x="44" y="83"/>
                  </a:cubicBezTo>
                  <a:cubicBezTo>
                    <a:pt x="43" y="85"/>
                    <a:pt x="43" y="89"/>
                    <a:pt x="43" y="92"/>
                  </a:cubicBezTo>
                  <a:cubicBezTo>
                    <a:pt x="43" y="92"/>
                    <a:pt x="43" y="92"/>
                    <a:pt x="44" y="92"/>
                  </a:cubicBezTo>
                  <a:cubicBezTo>
                    <a:pt x="44" y="92"/>
                    <a:pt x="45" y="91"/>
                    <a:pt x="45" y="90"/>
                  </a:cubicBezTo>
                  <a:cubicBezTo>
                    <a:pt x="47" y="88"/>
                    <a:pt x="46" y="92"/>
                    <a:pt x="46" y="93"/>
                  </a:cubicBezTo>
                  <a:cubicBezTo>
                    <a:pt x="45" y="95"/>
                    <a:pt x="45" y="97"/>
                    <a:pt x="45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6" y="98"/>
                    <a:pt x="48" y="96"/>
                    <a:pt x="48" y="95"/>
                  </a:cubicBezTo>
                  <a:cubicBezTo>
                    <a:pt x="48" y="98"/>
                    <a:pt x="47" y="102"/>
                    <a:pt x="46" y="105"/>
                  </a:cubicBezTo>
                  <a:cubicBezTo>
                    <a:pt x="43" y="96"/>
                    <a:pt x="40" y="87"/>
                    <a:pt x="36" y="78"/>
                  </a:cubicBezTo>
                  <a:cubicBezTo>
                    <a:pt x="32" y="66"/>
                    <a:pt x="28" y="54"/>
                    <a:pt x="23" y="43"/>
                  </a:cubicBezTo>
                  <a:cubicBezTo>
                    <a:pt x="18" y="31"/>
                    <a:pt x="13" y="20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4" y="6"/>
                    <a:pt x="17" y="6"/>
                    <a:pt x="20" y="5"/>
                  </a:cubicBezTo>
                  <a:cubicBezTo>
                    <a:pt x="27" y="29"/>
                    <a:pt x="36" y="53"/>
                    <a:pt x="44" y="76"/>
                  </a:cubicBezTo>
                  <a:close/>
                  <a:moveTo>
                    <a:pt x="46" y="106"/>
                  </a:moveTo>
                  <a:cubicBezTo>
                    <a:pt x="47" y="106"/>
                    <a:pt x="47" y="106"/>
                    <a:pt x="47" y="106"/>
                  </a:cubicBezTo>
                  <a:cubicBezTo>
                    <a:pt x="49" y="104"/>
                    <a:pt x="51" y="100"/>
                    <a:pt x="50" y="106"/>
                  </a:cubicBezTo>
                  <a:cubicBezTo>
                    <a:pt x="49" y="109"/>
                    <a:pt x="49" y="111"/>
                    <a:pt x="49" y="113"/>
                  </a:cubicBezTo>
                  <a:cubicBezTo>
                    <a:pt x="48" y="111"/>
                    <a:pt x="47" y="108"/>
                    <a:pt x="46" y="106"/>
                  </a:cubicBezTo>
                  <a:close/>
                  <a:moveTo>
                    <a:pt x="19" y="41"/>
                  </a:moveTo>
                  <a:cubicBezTo>
                    <a:pt x="24" y="52"/>
                    <a:pt x="28" y="63"/>
                    <a:pt x="32" y="75"/>
                  </a:cubicBezTo>
                  <a:cubicBezTo>
                    <a:pt x="37" y="87"/>
                    <a:pt x="41" y="99"/>
                    <a:pt x="45" y="111"/>
                  </a:cubicBezTo>
                  <a:cubicBezTo>
                    <a:pt x="49" y="122"/>
                    <a:pt x="52" y="133"/>
                    <a:pt x="55" y="144"/>
                  </a:cubicBezTo>
                  <a:cubicBezTo>
                    <a:pt x="54" y="144"/>
                    <a:pt x="53" y="143"/>
                    <a:pt x="53" y="143"/>
                  </a:cubicBezTo>
                  <a:cubicBezTo>
                    <a:pt x="50" y="143"/>
                    <a:pt x="49" y="144"/>
                    <a:pt x="48" y="146"/>
                  </a:cubicBezTo>
                  <a:cubicBezTo>
                    <a:pt x="45" y="137"/>
                    <a:pt x="41" y="129"/>
                    <a:pt x="38" y="120"/>
                  </a:cubicBezTo>
                  <a:cubicBezTo>
                    <a:pt x="34" y="108"/>
                    <a:pt x="30" y="96"/>
                    <a:pt x="26" y="84"/>
                  </a:cubicBezTo>
                  <a:cubicBezTo>
                    <a:pt x="18" y="60"/>
                    <a:pt x="11" y="36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5" y="10"/>
                    <a:pt x="7" y="9"/>
                    <a:pt x="9" y="8"/>
                  </a:cubicBezTo>
                  <a:cubicBezTo>
                    <a:pt x="10" y="19"/>
                    <a:pt x="15" y="30"/>
                    <a:pt x="19" y="41"/>
                  </a:cubicBezTo>
                  <a:close/>
                  <a:moveTo>
                    <a:pt x="50" y="152"/>
                  </a:moveTo>
                  <a:cubicBezTo>
                    <a:pt x="50" y="152"/>
                    <a:pt x="50" y="152"/>
                    <a:pt x="50" y="151"/>
                  </a:cubicBezTo>
                  <a:cubicBezTo>
                    <a:pt x="50" y="150"/>
                    <a:pt x="50" y="149"/>
                    <a:pt x="50" y="148"/>
                  </a:cubicBezTo>
                  <a:cubicBezTo>
                    <a:pt x="51" y="143"/>
                    <a:pt x="56" y="149"/>
                    <a:pt x="56" y="149"/>
                  </a:cubicBezTo>
                  <a:cubicBezTo>
                    <a:pt x="56" y="149"/>
                    <a:pt x="56" y="149"/>
                    <a:pt x="56" y="150"/>
                  </a:cubicBezTo>
                  <a:cubicBezTo>
                    <a:pt x="56" y="150"/>
                    <a:pt x="57" y="150"/>
                    <a:pt x="57" y="150"/>
                  </a:cubicBezTo>
                  <a:cubicBezTo>
                    <a:pt x="57" y="150"/>
                    <a:pt x="57" y="151"/>
                    <a:pt x="57" y="151"/>
                  </a:cubicBezTo>
                  <a:cubicBezTo>
                    <a:pt x="58" y="152"/>
                    <a:pt x="58" y="154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0" y="157"/>
                    <a:pt x="62" y="155"/>
                    <a:pt x="62" y="154"/>
                  </a:cubicBezTo>
                  <a:cubicBezTo>
                    <a:pt x="61" y="151"/>
                    <a:pt x="60" y="147"/>
                    <a:pt x="61" y="144"/>
                  </a:cubicBezTo>
                  <a:cubicBezTo>
                    <a:pt x="63" y="140"/>
                    <a:pt x="67" y="146"/>
                    <a:pt x="67" y="147"/>
                  </a:cubicBezTo>
                  <a:cubicBezTo>
                    <a:pt x="68" y="149"/>
                    <a:pt x="69" y="151"/>
                    <a:pt x="70" y="152"/>
                  </a:cubicBezTo>
                  <a:cubicBezTo>
                    <a:pt x="70" y="154"/>
                    <a:pt x="73" y="153"/>
                    <a:pt x="72" y="151"/>
                  </a:cubicBezTo>
                  <a:cubicBezTo>
                    <a:pt x="72" y="150"/>
                    <a:pt x="71" y="148"/>
                    <a:pt x="71" y="147"/>
                  </a:cubicBezTo>
                  <a:cubicBezTo>
                    <a:pt x="71" y="145"/>
                    <a:pt x="72" y="139"/>
                    <a:pt x="75" y="143"/>
                  </a:cubicBezTo>
                  <a:cubicBezTo>
                    <a:pt x="74" y="151"/>
                    <a:pt x="75" y="160"/>
                    <a:pt x="75" y="169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2" y="170"/>
                    <a:pt x="69" y="171"/>
                    <a:pt x="67" y="172"/>
                  </a:cubicBezTo>
                  <a:cubicBezTo>
                    <a:pt x="66" y="170"/>
                    <a:pt x="64" y="168"/>
                    <a:pt x="63" y="167"/>
                  </a:cubicBezTo>
                  <a:cubicBezTo>
                    <a:pt x="59" y="162"/>
                    <a:pt x="54" y="158"/>
                    <a:pt x="50" y="152"/>
                  </a:cubicBezTo>
                  <a:close/>
                  <a:moveTo>
                    <a:pt x="74" y="182"/>
                  </a:moveTo>
                  <a:cubicBezTo>
                    <a:pt x="72" y="180"/>
                    <a:pt x="70" y="177"/>
                    <a:pt x="69" y="175"/>
                  </a:cubicBezTo>
                  <a:cubicBezTo>
                    <a:pt x="71" y="174"/>
                    <a:pt x="73" y="173"/>
                    <a:pt x="75" y="172"/>
                  </a:cubicBezTo>
                  <a:cubicBezTo>
                    <a:pt x="75" y="175"/>
                    <a:pt x="75" y="179"/>
                    <a:pt x="74" y="182"/>
                  </a:cubicBezTo>
                  <a:close/>
                  <a:moveTo>
                    <a:pt x="73" y="138"/>
                  </a:moveTo>
                  <a:cubicBezTo>
                    <a:pt x="72" y="138"/>
                    <a:pt x="71" y="139"/>
                    <a:pt x="71" y="140"/>
                  </a:cubicBezTo>
                  <a:cubicBezTo>
                    <a:pt x="70" y="140"/>
                    <a:pt x="70" y="141"/>
                    <a:pt x="69" y="142"/>
                  </a:cubicBezTo>
                  <a:cubicBezTo>
                    <a:pt x="66" y="132"/>
                    <a:pt x="61" y="122"/>
                    <a:pt x="58" y="112"/>
                  </a:cubicBezTo>
                  <a:cubicBezTo>
                    <a:pt x="54" y="100"/>
                    <a:pt x="50" y="88"/>
                    <a:pt x="46" y="75"/>
                  </a:cubicBezTo>
                  <a:cubicBezTo>
                    <a:pt x="39" y="52"/>
                    <a:pt x="30" y="28"/>
                    <a:pt x="22" y="4"/>
                  </a:cubicBezTo>
                  <a:cubicBezTo>
                    <a:pt x="23" y="4"/>
                    <a:pt x="25" y="4"/>
                    <a:pt x="26" y="3"/>
                  </a:cubicBezTo>
                  <a:cubicBezTo>
                    <a:pt x="33" y="12"/>
                    <a:pt x="34" y="25"/>
                    <a:pt x="37" y="35"/>
                  </a:cubicBezTo>
                  <a:cubicBezTo>
                    <a:pt x="42" y="46"/>
                    <a:pt x="46" y="58"/>
                    <a:pt x="50" y="70"/>
                  </a:cubicBezTo>
                  <a:cubicBezTo>
                    <a:pt x="54" y="82"/>
                    <a:pt x="59" y="94"/>
                    <a:pt x="63" y="106"/>
                  </a:cubicBezTo>
                  <a:cubicBezTo>
                    <a:pt x="67" y="117"/>
                    <a:pt x="70" y="128"/>
                    <a:pt x="73" y="1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26"/>
            <p:cNvSpPr>
              <a:spLocks noEditPoints="1"/>
            </p:cNvSpPr>
            <p:nvPr/>
          </p:nvSpPr>
          <p:spPr bwMode="auto">
            <a:xfrm>
              <a:off x="371475" y="5995988"/>
              <a:ext cx="457200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5 w 122"/>
                <a:gd name="T15" fmla="*/ 97 h 114"/>
                <a:gd name="T16" fmla="*/ 75 w 122"/>
                <a:gd name="T17" fmla="*/ 66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4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1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3 h 114"/>
                <a:gd name="T70" fmla="*/ 60 w 122"/>
                <a:gd name="T71" fmla="*/ 108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4 w 122"/>
                <a:gd name="T79" fmla="*/ 86 h 114"/>
                <a:gd name="T80" fmla="*/ 109 w 122"/>
                <a:gd name="T81" fmla="*/ 88 h 114"/>
                <a:gd name="T82" fmla="*/ 91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3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0" y="1"/>
                  </a:cubicBezTo>
                  <a:cubicBezTo>
                    <a:pt x="58" y="2"/>
                    <a:pt x="46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0" y="19"/>
                    <a:pt x="41" y="26"/>
                  </a:cubicBezTo>
                  <a:cubicBezTo>
                    <a:pt x="42" y="34"/>
                    <a:pt x="37" y="41"/>
                    <a:pt x="32" y="48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4" y="61"/>
                  </a:cubicBezTo>
                  <a:cubicBezTo>
                    <a:pt x="31" y="62"/>
                    <a:pt x="28" y="65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7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7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7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1"/>
                    <a:pt x="59" y="94"/>
                    <a:pt x="55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90"/>
                    <a:pt x="66" y="86"/>
                  </a:cubicBezTo>
                  <a:cubicBezTo>
                    <a:pt x="69" y="83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6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6"/>
                  </a:cubicBezTo>
                  <a:close/>
                  <a:moveTo>
                    <a:pt x="73" y="67"/>
                  </a:moveTo>
                  <a:cubicBezTo>
                    <a:pt x="71" y="69"/>
                    <a:pt x="69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1"/>
                    <a:pt x="30" y="93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1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6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8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1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5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5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4"/>
                  </a:cubicBezTo>
                  <a:cubicBezTo>
                    <a:pt x="6" y="94"/>
                    <a:pt x="6" y="94"/>
                    <a:pt x="6" y="94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3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5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1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5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9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3" y="106"/>
                  </a:cubicBezTo>
                  <a:cubicBezTo>
                    <a:pt x="12" y="106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3"/>
                  </a:cubicBezTo>
                  <a:cubicBezTo>
                    <a:pt x="38" y="88"/>
                    <a:pt x="43" y="83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3" y="96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1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8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7" y="81"/>
                    <a:pt x="62" y="78"/>
                  </a:cubicBezTo>
                  <a:cubicBezTo>
                    <a:pt x="65" y="76"/>
                    <a:pt x="67" y="74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4" y="91"/>
                  </a:cubicBezTo>
                  <a:cubicBezTo>
                    <a:pt x="62" y="84"/>
                    <a:pt x="69" y="77"/>
                    <a:pt x="76" y="71"/>
                  </a:cubicBezTo>
                  <a:cubicBezTo>
                    <a:pt x="77" y="70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7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6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7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80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8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2"/>
                    <a:pt x="95" y="76"/>
                  </a:cubicBezTo>
                  <a:cubicBezTo>
                    <a:pt x="96" y="75"/>
                    <a:pt x="97" y="74"/>
                    <a:pt x="99" y="73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8"/>
                  </a:cubicBezTo>
                  <a:cubicBezTo>
                    <a:pt x="74" y="101"/>
                    <a:pt x="71" y="105"/>
                    <a:pt x="68" y="108"/>
                  </a:cubicBezTo>
                  <a:cubicBezTo>
                    <a:pt x="65" y="108"/>
                    <a:pt x="63" y="108"/>
                    <a:pt x="60" y="108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4"/>
                    <a:pt x="102" y="77"/>
                    <a:pt x="101" y="78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90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4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2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6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1" y="109"/>
                  </a:cubicBezTo>
                  <a:cubicBezTo>
                    <a:pt x="91" y="109"/>
                    <a:pt x="91" y="109"/>
                    <a:pt x="91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5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2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5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0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8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3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1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100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5" y="90"/>
                    <a:pt x="102" y="94"/>
                  </a:cubicBezTo>
                  <a:cubicBezTo>
                    <a:pt x="98" y="99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8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7"/>
                    <a:pt x="100" y="80"/>
                    <a:pt x="106" y="74"/>
                  </a:cubicBezTo>
                  <a:cubicBezTo>
                    <a:pt x="106" y="74"/>
                    <a:pt x="105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8"/>
                    <a:pt x="88" y="87"/>
                    <a:pt x="88" y="86"/>
                  </a:cubicBezTo>
                  <a:cubicBezTo>
                    <a:pt x="92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8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4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2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3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27"/>
            <p:cNvSpPr>
              <a:spLocks noEditPoints="1"/>
            </p:cNvSpPr>
            <p:nvPr/>
          </p:nvSpPr>
          <p:spPr bwMode="auto">
            <a:xfrm>
              <a:off x="6958013" y="6503988"/>
              <a:ext cx="457200" cy="423863"/>
            </a:xfrm>
            <a:custGeom>
              <a:avLst/>
              <a:gdLst>
                <a:gd name="T0" fmla="*/ 102 w 122"/>
                <a:gd name="T1" fmla="*/ 63 h 113"/>
                <a:gd name="T2" fmla="*/ 35 w 122"/>
                <a:gd name="T3" fmla="*/ 2 h 113"/>
                <a:gd name="T4" fmla="*/ 5 w 122"/>
                <a:gd name="T5" fmla="*/ 102 h 113"/>
                <a:gd name="T6" fmla="*/ 22 w 122"/>
                <a:gd name="T7" fmla="*/ 65 h 113"/>
                <a:gd name="T8" fmla="*/ 39 w 122"/>
                <a:gd name="T9" fmla="*/ 61 h 113"/>
                <a:gd name="T10" fmla="*/ 97 w 122"/>
                <a:gd name="T11" fmla="*/ 65 h 113"/>
                <a:gd name="T12" fmla="*/ 92 w 122"/>
                <a:gd name="T13" fmla="*/ 67 h 113"/>
                <a:gd name="T14" fmla="*/ 55 w 122"/>
                <a:gd name="T15" fmla="*/ 96 h 113"/>
                <a:gd name="T16" fmla="*/ 75 w 122"/>
                <a:gd name="T17" fmla="*/ 65 h 113"/>
                <a:gd name="T18" fmla="*/ 37 w 122"/>
                <a:gd name="T19" fmla="*/ 105 h 113"/>
                <a:gd name="T20" fmla="*/ 58 w 122"/>
                <a:gd name="T21" fmla="*/ 79 h 113"/>
                <a:gd name="T22" fmla="*/ 27 w 122"/>
                <a:gd name="T23" fmla="*/ 94 h 113"/>
                <a:gd name="T24" fmla="*/ 51 w 122"/>
                <a:gd name="T25" fmla="*/ 72 h 113"/>
                <a:gd name="T26" fmla="*/ 38 w 122"/>
                <a:gd name="T27" fmla="*/ 91 h 113"/>
                <a:gd name="T28" fmla="*/ 11 w 122"/>
                <a:gd name="T29" fmla="*/ 101 h 113"/>
                <a:gd name="T30" fmla="*/ 44 w 122"/>
                <a:gd name="T31" fmla="*/ 69 h 113"/>
                <a:gd name="T32" fmla="*/ 46 w 122"/>
                <a:gd name="T33" fmla="*/ 67 h 113"/>
                <a:gd name="T34" fmla="*/ 6 w 122"/>
                <a:gd name="T35" fmla="*/ 93 h 113"/>
                <a:gd name="T36" fmla="*/ 35 w 122"/>
                <a:gd name="T37" fmla="*/ 64 h 113"/>
                <a:gd name="T38" fmla="*/ 8 w 122"/>
                <a:gd name="T39" fmla="*/ 86 h 113"/>
                <a:gd name="T40" fmla="*/ 6 w 122"/>
                <a:gd name="T41" fmla="*/ 99 h 113"/>
                <a:gd name="T42" fmla="*/ 39 w 122"/>
                <a:gd name="T43" fmla="*/ 74 h 113"/>
                <a:gd name="T44" fmla="*/ 49 w 122"/>
                <a:gd name="T45" fmla="*/ 73 h 113"/>
                <a:gd name="T46" fmla="*/ 10 w 122"/>
                <a:gd name="T47" fmla="*/ 103 h 113"/>
                <a:gd name="T48" fmla="*/ 39 w 122"/>
                <a:gd name="T49" fmla="*/ 89 h 113"/>
                <a:gd name="T50" fmla="*/ 58 w 122"/>
                <a:gd name="T51" fmla="*/ 77 h 113"/>
                <a:gd name="T52" fmla="*/ 50 w 122"/>
                <a:gd name="T53" fmla="*/ 88 h 113"/>
                <a:gd name="T54" fmla="*/ 35 w 122"/>
                <a:gd name="T55" fmla="*/ 106 h 113"/>
                <a:gd name="T56" fmla="*/ 45 w 122"/>
                <a:gd name="T57" fmla="*/ 92 h 113"/>
                <a:gd name="T58" fmla="*/ 76 w 122"/>
                <a:gd name="T59" fmla="*/ 70 h 113"/>
                <a:gd name="T60" fmla="*/ 45 w 122"/>
                <a:gd name="T61" fmla="*/ 106 h 113"/>
                <a:gd name="T62" fmla="*/ 87 w 122"/>
                <a:gd name="T63" fmla="*/ 67 h 113"/>
                <a:gd name="T64" fmla="*/ 57 w 122"/>
                <a:gd name="T65" fmla="*/ 103 h 113"/>
                <a:gd name="T66" fmla="*/ 59 w 122"/>
                <a:gd name="T67" fmla="*/ 107 h 113"/>
                <a:gd name="T68" fmla="*/ 99 w 122"/>
                <a:gd name="T69" fmla="*/ 72 h 113"/>
                <a:gd name="T70" fmla="*/ 60 w 122"/>
                <a:gd name="T71" fmla="*/ 107 h 113"/>
                <a:gd name="T72" fmla="*/ 74 w 122"/>
                <a:gd name="T73" fmla="*/ 107 h 113"/>
                <a:gd name="T74" fmla="*/ 83 w 122"/>
                <a:gd name="T75" fmla="*/ 105 h 113"/>
                <a:gd name="T76" fmla="*/ 99 w 122"/>
                <a:gd name="T77" fmla="*/ 78 h 113"/>
                <a:gd name="T78" fmla="*/ 104 w 122"/>
                <a:gd name="T79" fmla="*/ 85 h 113"/>
                <a:gd name="T80" fmla="*/ 109 w 122"/>
                <a:gd name="T81" fmla="*/ 87 h 113"/>
                <a:gd name="T82" fmla="*/ 91 w 122"/>
                <a:gd name="T83" fmla="*/ 108 h 113"/>
                <a:gd name="T84" fmla="*/ 99 w 122"/>
                <a:gd name="T85" fmla="*/ 108 h 113"/>
                <a:gd name="T86" fmla="*/ 111 w 122"/>
                <a:gd name="T87" fmla="*/ 98 h 113"/>
                <a:gd name="T88" fmla="*/ 109 w 122"/>
                <a:gd name="T89" fmla="*/ 93 h 113"/>
                <a:gd name="T90" fmla="*/ 115 w 122"/>
                <a:gd name="T91" fmla="*/ 95 h 113"/>
                <a:gd name="T92" fmla="*/ 109 w 122"/>
                <a:gd name="T93" fmla="*/ 106 h 113"/>
                <a:gd name="T94" fmla="*/ 116 w 122"/>
                <a:gd name="T95" fmla="*/ 99 h 113"/>
                <a:gd name="T96" fmla="*/ 114 w 122"/>
                <a:gd name="T97" fmla="*/ 98 h 113"/>
                <a:gd name="T98" fmla="*/ 106 w 122"/>
                <a:gd name="T99" fmla="*/ 100 h 113"/>
                <a:gd name="T100" fmla="*/ 101 w 122"/>
                <a:gd name="T101" fmla="*/ 99 h 113"/>
                <a:gd name="T102" fmla="*/ 111 w 122"/>
                <a:gd name="T103" fmla="*/ 79 h 113"/>
                <a:gd name="T104" fmla="*/ 118 w 122"/>
                <a:gd name="T105" fmla="*/ 93 h 113"/>
                <a:gd name="T106" fmla="*/ 105 w 122"/>
                <a:gd name="T107" fmla="*/ 73 h 113"/>
                <a:gd name="T108" fmla="*/ 71 w 122"/>
                <a:gd name="T109" fmla="*/ 96 h 113"/>
                <a:gd name="T110" fmla="*/ 39 w 122"/>
                <a:gd name="T111" fmla="*/ 41 h 113"/>
                <a:gd name="T112" fmla="*/ 93 w 122"/>
                <a:gd name="T113" fmla="*/ 63 h 113"/>
                <a:gd name="T114" fmla="*/ 15 w 122"/>
                <a:gd name="T115" fmla="*/ 74 h 113"/>
                <a:gd name="T116" fmla="*/ 17 w 122"/>
                <a:gd name="T117" fmla="*/ 7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3">
                  <a:moveTo>
                    <a:pt x="27" y="110"/>
                  </a:moveTo>
                  <a:cubicBezTo>
                    <a:pt x="31" y="110"/>
                    <a:pt x="36" y="109"/>
                    <a:pt x="41" y="109"/>
                  </a:cubicBezTo>
                  <a:cubicBezTo>
                    <a:pt x="49" y="109"/>
                    <a:pt x="57" y="109"/>
                    <a:pt x="65" y="110"/>
                  </a:cubicBezTo>
                  <a:cubicBezTo>
                    <a:pt x="78" y="111"/>
                    <a:pt x="91" y="113"/>
                    <a:pt x="104" y="110"/>
                  </a:cubicBezTo>
                  <a:cubicBezTo>
                    <a:pt x="113" y="108"/>
                    <a:pt x="122" y="101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3" y="55"/>
                    <a:pt x="83" y="48"/>
                    <a:pt x="75" y="39"/>
                  </a:cubicBezTo>
                  <a:cubicBezTo>
                    <a:pt x="70" y="34"/>
                    <a:pt x="66" y="28"/>
                    <a:pt x="66" y="21"/>
                  </a:cubicBezTo>
                  <a:cubicBezTo>
                    <a:pt x="66" y="15"/>
                    <a:pt x="69" y="9"/>
                    <a:pt x="72" y="3"/>
                  </a:cubicBezTo>
                  <a:cubicBezTo>
                    <a:pt x="73" y="3"/>
                    <a:pt x="72" y="2"/>
                    <a:pt x="72" y="1"/>
                  </a:cubicBezTo>
                  <a:cubicBezTo>
                    <a:pt x="72" y="1"/>
                    <a:pt x="71" y="1"/>
                    <a:pt x="70" y="1"/>
                  </a:cubicBezTo>
                  <a:cubicBezTo>
                    <a:pt x="58" y="1"/>
                    <a:pt x="46" y="0"/>
                    <a:pt x="35" y="2"/>
                  </a:cubicBezTo>
                  <a:cubicBezTo>
                    <a:pt x="33" y="2"/>
                    <a:pt x="33" y="3"/>
                    <a:pt x="34" y="4"/>
                  </a:cubicBezTo>
                  <a:cubicBezTo>
                    <a:pt x="33" y="4"/>
                    <a:pt x="33" y="5"/>
                    <a:pt x="34" y="5"/>
                  </a:cubicBezTo>
                  <a:cubicBezTo>
                    <a:pt x="37" y="11"/>
                    <a:pt x="40" y="18"/>
                    <a:pt x="41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4" y="57"/>
                    <a:pt x="17" y="67"/>
                    <a:pt x="10" y="77"/>
                  </a:cubicBezTo>
                  <a:cubicBezTo>
                    <a:pt x="5" y="84"/>
                    <a:pt x="0" y="94"/>
                    <a:pt x="5" y="102"/>
                  </a:cubicBezTo>
                  <a:cubicBezTo>
                    <a:pt x="9" y="109"/>
                    <a:pt x="19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2" y="65"/>
                    <a:pt x="23" y="64"/>
                    <a:pt x="23" y="64"/>
                  </a:cubicBezTo>
                  <a:cubicBezTo>
                    <a:pt x="25" y="63"/>
                    <a:pt x="27" y="62"/>
                    <a:pt x="29" y="62"/>
                  </a:cubicBezTo>
                  <a:cubicBezTo>
                    <a:pt x="25" y="64"/>
                    <a:pt x="22" y="67"/>
                    <a:pt x="19" y="69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0"/>
                    <a:pt x="33" y="60"/>
                    <a:pt x="34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4"/>
                    <a:pt x="29" y="62"/>
                    <a:pt x="31" y="61"/>
                  </a:cubicBezTo>
                  <a:close/>
                  <a:moveTo>
                    <a:pt x="37" y="60"/>
                  </a:moveTo>
                  <a:cubicBezTo>
                    <a:pt x="38" y="60"/>
                    <a:pt x="39" y="61"/>
                    <a:pt x="39" y="61"/>
                  </a:cubicBezTo>
                  <a:cubicBezTo>
                    <a:pt x="35" y="63"/>
                    <a:pt x="32" y="66"/>
                    <a:pt x="28" y="69"/>
                  </a:cubicBezTo>
                  <a:cubicBezTo>
                    <a:pt x="22" y="73"/>
                    <a:pt x="16" y="78"/>
                    <a:pt x="10" y="83"/>
                  </a:cubicBezTo>
                  <a:cubicBezTo>
                    <a:pt x="10" y="83"/>
                    <a:pt x="11" y="83"/>
                    <a:pt x="11" y="82"/>
                  </a:cubicBezTo>
                  <a:cubicBezTo>
                    <a:pt x="14" y="79"/>
                    <a:pt x="17" y="77"/>
                    <a:pt x="20" y="74"/>
                  </a:cubicBezTo>
                  <a:cubicBezTo>
                    <a:pt x="26" y="70"/>
                    <a:pt x="32" y="65"/>
                    <a:pt x="37" y="60"/>
                  </a:cubicBezTo>
                  <a:close/>
                  <a:moveTo>
                    <a:pt x="97" y="65"/>
                  </a:moveTo>
                  <a:cubicBezTo>
                    <a:pt x="90" y="71"/>
                    <a:pt x="83" y="77"/>
                    <a:pt x="76" y="84"/>
                  </a:cubicBezTo>
                  <a:cubicBezTo>
                    <a:pt x="72" y="87"/>
                    <a:pt x="68" y="91"/>
                    <a:pt x="64" y="94"/>
                  </a:cubicBezTo>
                  <a:cubicBezTo>
                    <a:pt x="67" y="91"/>
                    <a:pt x="70" y="89"/>
                    <a:pt x="73" y="86"/>
                  </a:cubicBezTo>
                  <a:cubicBezTo>
                    <a:pt x="79" y="80"/>
                    <a:pt x="84" y="74"/>
                    <a:pt x="88" y="67"/>
                  </a:cubicBezTo>
                  <a:cubicBezTo>
                    <a:pt x="88" y="67"/>
                    <a:pt x="89" y="68"/>
                    <a:pt x="89" y="68"/>
                  </a:cubicBezTo>
                  <a:cubicBezTo>
                    <a:pt x="90" y="68"/>
                    <a:pt x="92" y="68"/>
                    <a:pt x="92" y="67"/>
                  </a:cubicBezTo>
                  <a:cubicBezTo>
                    <a:pt x="94" y="67"/>
                    <a:pt x="96" y="64"/>
                    <a:pt x="97" y="65"/>
                  </a:cubicBezTo>
                  <a:close/>
                  <a:moveTo>
                    <a:pt x="82" y="65"/>
                  </a:moveTo>
                  <a:cubicBezTo>
                    <a:pt x="84" y="65"/>
                    <a:pt x="85" y="66"/>
                    <a:pt x="87" y="67"/>
                  </a:cubicBezTo>
                  <a:cubicBezTo>
                    <a:pt x="84" y="70"/>
                    <a:pt x="81" y="73"/>
                    <a:pt x="77" y="76"/>
                  </a:cubicBezTo>
                  <a:cubicBezTo>
                    <a:pt x="73" y="79"/>
                    <a:pt x="70" y="83"/>
                    <a:pt x="66" y="87"/>
                  </a:cubicBezTo>
                  <a:cubicBezTo>
                    <a:pt x="62" y="90"/>
                    <a:pt x="59" y="93"/>
                    <a:pt x="55" y="96"/>
                  </a:cubicBezTo>
                  <a:cubicBezTo>
                    <a:pt x="56" y="96"/>
                    <a:pt x="56" y="96"/>
                    <a:pt x="56" y="95"/>
                  </a:cubicBezTo>
                  <a:cubicBezTo>
                    <a:pt x="59" y="92"/>
                    <a:pt x="63" y="89"/>
                    <a:pt x="66" y="85"/>
                  </a:cubicBezTo>
                  <a:cubicBezTo>
                    <a:pt x="69" y="82"/>
                    <a:pt x="71" y="78"/>
                    <a:pt x="74" y="74"/>
                  </a:cubicBezTo>
                  <a:cubicBezTo>
                    <a:pt x="77" y="71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5" y="65"/>
                  </a:moveTo>
                  <a:cubicBezTo>
                    <a:pt x="77" y="64"/>
                    <a:pt x="78" y="64"/>
                    <a:pt x="80" y="64"/>
                  </a:cubicBezTo>
                  <a:cubicBezTo>
                    <a:pt x="80" y="64"/>
                    <a:pt x="81" y="64"/>
                    <a:pt x="81" y="64"/>
                  </a:cubicBezTo>
                  <a:cubicBezTo>
                    <a:pt x="74" y="69"/>
                    <a:pt x="68" y="76"/>
                    <a:pt x="62" y="83"/>
                  </a:cubicBezTo>
                  <a:cubicBezTo>
                    <a:pt x="55" y="89"/>
                    <a:pt x="47" y="95"/>
                    <a:pt x="40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9" y="103"/>
                    <a:pt x="41" y="101"/>
                    <a:pt x="43" y="99"/>
                  </a:cubicBezTo>
                  <a:cubicBezTo>
                    <a:pt x="47" y="96"/>
                    <a:pt x="51" y="92"/>
                    <a:pt x="55" y="88"/>
                  </a:cubicBezTo>
                  <a:cubicBezTo>
                    <a:pt x="62" y="81"/>
                    <a:pt x="69" y="73"/>
                    <a:pt x="75" y="65"/>
                  </a:cubicBezTo>
                  <a:close/>
                  <a:moveTo>
                    <a:pt x="73" y="66"/>
                  </a:moveTo>
                  <a:cubicBezTo>
                    <a:pt x="71" y="68"/>
                    <a:pt x="69" y="70"/>
                    <a:pt x="68" y="71"/>
                  </a:cubicBezTo>
                  <a:cubicBezTo>
                    <a:pt x="65" y="74"/>
                    <a:pt x="61" y="76"/>
                    <a:pt x="58" y="79"/>
                  </a:cubicBezTo>
                  <a:cubicBezTo>
                    <a:pt x="57" y="80"/>
                    <a:pt x="56" y="80"/>
                    <a:pt x="56" y="81"/>
                  </a:cubicBezTo>
                  <a:cubicBezTo>
                    <a:pt x="58" y="78"/>
                    <a:pt x="61" y="76"/>
                    <a:pt x="63" y="73"/>
                  </a:cubicBezTo>
                  <a:cubicBezTo>
                    <a:pt x="67" y="72"/>
                    <a:pt x="69" y="68"/>
                    <a:pt x="73" y="66"/>
                  </a:cubicBezTo>
                  <a:close/>
                  <a:moveTo>
                    <a:pt x="53" y="74"/>
                  </a:moveTo>
                  <a:cubicBezTo>
                    <a:pt x="47" y="77"/>
                    <a:pt x="42" y="82"/>
                    <a:pt x="36" y="87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3" y="97"/>
                    <a:pt x="20" y="101"/>
                    <a:pt x="16" y="104"/>
                  </a:cubicBezTo>
                  <a:cubicBezTo>
                    <a:pt x="14" y="106"/>
                    <a:pt x="16" y="104"/>
                    <a:pt x="16" y="103"/>
                  </a:cubicBezTo>
                  <a:cubicBezTo>
                    <a:pt x="18" y="101"/>
                    <a:pt x="20" y="100"/>
                    <a:pt x="21" y="98"/>
                  </a:cubicBezTo>
                  <a:cubicBezTo>
                    <a:pt x="25" y="95"/>
                    <a:pt x="29" y="92"/>
                    <a:pt x="32" y="90"/>
                  </a:cubicBezTo>
                  <a:cubicBezTo>
                    <a:pt x="39" y="84"/>
                    <a:pt x="45" y="78"/>
                    <a:pt x="51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4" y="74"/>
                    <a:pt x="56" y="75"/>
                    <a:pt x="60" y="74"/>
                  </a:cubicBezTo>
                  <a:cubicBezTo>
                    <a:pt x="55" y="78"/>
                    <a:pt x="51" y="81"/>
                    <a:pt x="46" y="85"/>
                  </a:cubicBezTo>
                  <a:cubicBezTo>
                    <a:pt x="40" y="91"/>
                    <a:pt x="33" y="96"/>
                    <a:pt x="27" y="102"/>
                  </a:cubicBezTo>
                  <a:cubicBezTo>
                    <a:pt x="27" y="102"/>
                    <a:pt x="23" y="106"/>
                    <a:pt x="24" y="105"/>
                  </a:cubicBezTo>
                  <a:cubicBezTo>
                    <a:pt x="25" y="103"/>
                    <a:pt x="27" y="101"/>
                    <a:pt x="28" y="100"/>
                  </a:cubicBezTo>
                  <a:cubicBezTo>
                    <a:pt x="32" y="97"/>
                    <a:pt x="35" y="94"/>
                    <a:pt x="38" y="91"/>
                  </a:cubicBezTo>
                  <a:cubicBezTo>
                    <a:pt x="41" y="88"/>
                    <a:pt x="44" y="85"/>
                    <a:pt x="47" y="82"/>
                  </a:cubicBezTo>
                  <a:cubicBezTo>
                    <a:pt x="49" y="80"/>
                    <a:pt x="52" y="77"/>
                    <a:pt x="54" y="74"/>
                  </a:cubicBezTo>
                  <a:cubicBezTo>
                    <a:pt x="54" y="74"/>
                    <a:pt x="54" y="73"/>
                    <a:pt x="53" y="74"/>
                  </a:cubicBezTo>
                  <a:close/>
                  <a:moveTo>
                    <a:pt x="47" y="68"/>
                  </a:moveTo>
                  <a:cubicBezTo>
                    <a:pt x="48" y="69"/>
                    <a:pt x="49" y="70"/>
                    <a:pt x="51" y="72"/>
                  </a:cubicBezTo>
                  <a:cubicBezTo>
                    <a:pt x="36" y="79"/>
                    <a:pt x="25" y="92"/>
                    <a:pt x="11" y="101"/>
                  </a:cubicBezTo>
                  <a:cubicBezTo>
                    <a:pt x="8" y="104"/>
                    <a:pt x="13" y="99"/>
                    <a:pt x="13" y="99"/>
                  </a:cubicBezTo>
                  <a:cubicBezTo>
                    <a:pt x="15" y="97"/>
                    <a:pt x="16" y="96"/>
                    <a:pt x="18" y="95"/>
                  </a:cubicBezTo>
                  <a:cubicBezTo>
                    <a:pt x="21" y="92"/>
                    <a:pt x="24" y="89"/>
                    <a:pt x="28" y="86"/>
                  </a:cubicBezTo>
                  <a:cubicBezTo>
                    <a:pt x="34" y="80"/>
                    <a:pt x="40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8"/>
                    <a:pt x="44" y="69"/>
                  </a:cubicBezTo>
                  <a:cubicBezTo>
                    <a:pt x="37" y="75"/>
                    <a:pt x="30" y="81"/>
                    <a:pt x="22" y="86"/>
                  </a:cubicBezTo>
                  <a:cubicBezTo>
                    <a:pt x="19" y="89"/>
                    <a:pt x="16" y="91"/>
                    <a:pt x="12" y="94"/>
                  </a:cubicBezTo>
                  <a:cubicBezTo>
                    <a:pt x="10" y="96"/>
                    <a:pt x="9" y="97"/>
                    <a:pt x="7" y="99"/>
                  </a:cubicBezTo>
                  <a:cubicBezTo>
                    <a:pt x="8" y="97"/>
                    <a:pt x="9" y="96"/>
                    <a:pt x="10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4" y="65"/>
                    <a:pt x="45" y="66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5" y="68"/>
                    <a:pt x="45" y="68"/>
                  </a:cubicBezTo>
                  <a:close/>
                  <a:moveTo>
                    <a:pt x="43" y="63"/>
                  </a:moveTo>
                  <a:cubicBezTo>
                    <a:pt x="37" y="68"/>
                    <a:pt x="30" y="73"/>
                    <a:pt x="24" y="78"/>
                  </a:cubicBezTo>
                  <a:cubicBezTo>
                    <a:pt x="21" y="80"/>
                    <a:pt x="18" y="83"/>
                    <a:pt x="15" y="86"/>
                  </a:cubicBezTo>
                  <a:cubicBezTo>
                    <a:pt x="12" y="88"/>
                    <a:pt x="7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1"/>
                    <a:pt x="30" y="73"/>
                    <a:pt x="41" y="62"/>
                  </a:cubicBezTo>
                  <a:cubicBezTo>
                    <a:pt x="42" y="62"/>
                    <a:pt x="42" y="63"/>
                    <a:pt x="43" y="63"/>
                  </a:cubicBezTo>
                  <a:close/>
                  <a:moveTo>
                    <a:pt x="8" y="86"/>
                  </a:moveTo>
                  <a:cubicBezTo>
                    <a:pt x="13" y="81"/>
                    <a:pt x="19" y="77"/>
                    <a:pt x="25" y="72"/>
                  </a:cubicBezTo>
                  <a:cubicBezTo>
                    <a:pt x="28" y="69"/>
                    <a:pt x="31" y="67"/>
                    <a:pt x="35" y="64"/>
                  </a:cubicBezTo>
                  <a:cubicBezTo>
                    <a:pt x="36" y="64"/>
                    <a:pt x="37" y="63"/>
                    <a:pt x="38" y="62"/>
                  </a:cubicBezTo>
                  <a:cubicBezTo>
                    <a:pt x="39" y="62"/>
                    <a:pt x="39" y="61"/>
                    <a:pt x="40" y="61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0" y="62"/>
                    <a:pt x="39" y="63"/>
                    <a:pt x="39" y="63"/>
                  </a:cubicBezTo>
                  <a:cubicBezTo>
                    <a:pt x="29" y="74"/>
                    <a:pt x="16" y="81"/>
                    <a:pt x="6" y="91"/>
                  </a:cubicBezTo>
                  <a:cubicBezTo>
                    <a:pt x="6" y="90"/>
                    <a:pt x="7" y="88"/>
                    <a:pt x="8" y="86"/>
                  </a:cubicBezTo>
                  <a:close/>
                  <a:moveTo>
                    <a:pt x="22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2" y="65"/>
                  </a:cubicBezTo>
                  <a:cubicBezTo>
                    <a:pt x="44" y="64"/>
                    <a:pt x="39" y="68"/>
                    <a:pt x="40" y="68"/>
                  </a:cubicBezTo>
                  <a:cubicBezTo>
                    <a:pt x="30" y="80"/>
                    <a:pt x="15" y="86"/>
                    <a:pt x="6" y="99"/>
                  </a:cubicBezTo>
                  <a:cubicBezTo>
                    <a:pt x="5" y="97"/>
                    <a:pt x="5" y="95"/>
                    <a:pt x="5" y="93"/>
                  </a:cubicBezTo>
                  <a:cubicBezTo>
                    <a:pt x="12" y="90"/>
                    <a:pt x="17" y="85"/>
                    <a:pt x="22" y="80"/>
                  </a:cubicBezTo>
                  <a:close/>
                  <a:moveTo>
                    <a:pt x="6" y="100"/>
                  </a:moveTo>
                  <a:cubicBezTo>
                    <a:pt x="13" y="94"/>
                    <a:pt x="20" y="89"/>
                    <a:pt x="27" y="83"/>
                  </a:cubicBezTo>
                  <a:cubicBezTo>
                    <a:pt x="31" y="81"/>
                    <a:pt x="34" y="78"/>
                    <a:pt x="37" y="76"/>
                  </a:cubicBezTo>
                  <a:cubicBezTo>
                    <a:pt x="38" y="75"/>
                    <a:pt x="38" y="75"/>
                    <a:pt x="39" y="74"/>
                  </a:cubicBezTo>
                  <a:cubicBezTo>
                    <a:pt x="35" y="78"/>
                    <a:pt x="30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6" y="100"/>
                  </a:cubicBezTo>
                  <a:close/>
                  <a:moveTo>
                    <a:pt x="10" y="103"/>
                  </a:moveTo>
                  <a:cubicBezTo>
                    <a:pt x="23" y="95"/>
                    <a:pt x="33" y="83"/>
                    <a:pt x="47" y="74"/>
                  </a:cubicBezTo>
                  <a:cubicBezTo>
                    <a:pt x="47" y="74"/>
                    <a:pt x="50" y="72"/>
                    <a:pt x="49" y="73"/>
                  </a:cubicBezTo>
                  <a:cubicBezTo>
                    <a:pt x="48" y="74"/>
                    <a:pt x="46" y="76"/>
                    <a:pt x="45" y="78"/>
                  </a:cubicBezTo>
                  <a:cubicBezTo>
                    <a:pt x="41" y="81"/>
                    <a:pt x="38" y="84"/>
                    <a:pt x="34" y="87"/>
                  </a:cubicBezTo>
                  <a:cubicBezTo>
                    <a:pt x="27" y="93"/>
                    <a:pt x="20" y="98"/>
                    <a:pt x="13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2" y="105"/>
                    <a:pt x="11" y="104"/>
                    <a:pt x="10" y="104"/>
                  </a:cubicBezTo>
                  <a:cubicBezTo>
                    <a:pt x="10" y="104"/>
                    <a:pt x="10" y="103"/>
                    <a:pt x="10" y="103"/>
                  </a:cubicBezTo>
                  <a:close/>
                  <a:moveTo>
                    <a:pt x="14" y="105"/>
                  </a:moveTo>
                  <a:cubicBezTo>
                    <a:pt x="21" y="102"/>
                    <a:pt x="26" y="96"/>
                    <a:pt x="31" y="92"/>
                  </a:cubicBezTo>
                  <a:cubicBezTo>
                    <a:pt x="38" y="87"/>
                    <a:pt x="43" y="82"/>
                    <a:pt x="49" y="77"/>
                  </a:cubicBezTo>
                  <a:cubicBezTo>
                    <a:pt x="50" y="77"/>
                    <a:pt x="52" y="75"/>
                    <a:pt x="52" y="75"/>
                  </a:cubicBezTo>
                  <a:cubicBezTo>
                    <a:pt x="51" y="77"/>
                    <a:pt x="49" y="79"/>
                    <a:pt x="47" y="81"/>
                  </a:cubicBezTo>
                  <a:cubicBezTo>
                    <a:pt x="44" y="83"/>
                    <a:pt x="42" y="86"/>
                    <a:pt x="39" y="89"/>
                  </a:cubicBezTo>
                  <a:cubicBezTo>
                    <a:pt x="33" y="95"/>
                    <a:pt x="27" y="99"/>
                    <a:pt x="22" y="106"/>
                  </a:cubicBezTo>
                  <a:cubicBezTo>
                    <a:pt x="22" y="106"/>
                    <a:pt x="22" y="106"/>
                    <a:pt x="23" y="106"/>
                  </a:cubicBezTo>
                  <a:cubicBezTo>
                    <a:pt x="29" y="102"/>
                    <a:pt x="34" y="96"/>
                    <a:pt x="40" y="92"/>
                  </a:cubicBezTo>
                  <a:cubicBezTo>
                    <a:pt x="47" y="85"/>
                    <a:pt x="54" y="80"/>
                    <a:pt x="61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0" y="75"/>
                    <a:pt x="59" y="76"/>
                    <a:pt x="58" y="77"/>
                  </a:cubicBezTo>
                  <a:cubicBezTo>
                    <a:pt x="55" y="81"/>
                    <a:pt x="51" y="84"/>
                    <a:pt x="48" y="87"/>
                  </a:cubicBezTo>
                  <a:cubicBezTo>
                    <a:pt x="41" y="94"/>
                    <a:pt x="34" y="99"/>
                    <a:pt x="28" y="106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9" y="106"/>
                    <a:pt x="29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7" y="100"/>
                    <a:pt x="44" y="94"/>
                    <a:pt x="50" y="88"/>
                  </a:cubicBezTo>
                  <a:cubicBezTo>
                    <a:pt x="54" y="84"/>
                    <a:pt x="57" y="80"/>
                    <a:pt x="62" y="77"/>
                  </a:cubicBezTo>
                  <a:cubicBezTo>
                    <a:pt x="65" y="75"/>
                    <a:pt x="67" y="73"/>
                    <a:pt x="70" y="70"/>
                  </a:cubicBezTo>
                  <a:cubicBezTo>
                    <a:pt x="69" y="71"/>
                    <a:pt x="69" y="71"/>
                    <a:pt x="68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8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28" y="107"/>
                    <a:pt x="21" y="108"/>
                    <a:pt x="14" y="105"/>
                  </a:cubicBezTo>
                  <a:close/>
                  <a:moveTo>
                    <a:pt x="47" y="90"/>
                  </a:moveTo>
                  <a:cubicBezTo>
                    <a:pt x="43" y="93"/>
                    <a:pt x="40" y="96"/>
                    <a:pt x="36" y="99"/>
                  </a:cubicBezTo>
                  <a:cubicBezTo>
                    <a:pt x="35" y="100"/>
                    <a:pt x="34" y="101"/>
                    <a:pt x="32" y="102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5" y="91"/>
                    <a:pt x="46" y="90"/>
                    <a:pt x="47" y="90"/>
                  </a:cubicBezTo>
                  <a:close/>
                  <a:moveTo>
                    <a:pt x="39" y="106"/>
                  </a:moveTo>
                  <a:cubicBezTo>
                    <a:pt x="38" y="106"/>
                    <a:pt x="37" y="106"/>
                    <a:pt x="36" y="106"/>
                  </a:cubicBezTo>
                  <a:cubicBezTo>
                    <a:pt x="39" y="105"/>
                    <a:pt x="41" y="102"/>
                    <a:pt x="44" y="100"/>
                  </a:cubicBezTo>
                  <a:cubicBezTo>
                    <a:pt x="47" y="96"/>
                    <a:pt x="51" y="93"/>
                    <a:pt x="54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79" y="68"/>
                    <a:pt x="77" y="71"/>
                    <a:pt x="75" y="73"/>
                  </a:cubicBezTo>
                  <a:cubicBezTo>
                    <a:pt x="71" y="76"/>
                    <a:pt x="69" y="80"/>
                    <a:pt x="66" y="84"/>
                  </a:cubicBezTo>
                  <a:cubicBezTo>
                    <a:pt x="63" y="87"/>
                    <a:pt x="60" y="90"/>
                    <a:pt x="57" y="94"/>
                  </a:cubicBezTo>
                  <a:cubicBezTo>
                    <a:pt x="53" y="98"/>
                    <a:pt x="50" y="102"/>
                    <a:pt x="45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3" y="106"/>
                    <a:pt x="41" y="106"/>
                    <a:pt x="39" y="106"/>
                  </a:cubicBezTo>
                  <a:close/>
                  <a:moveTo>
                    <a:pt x="45" y="106"/>
                  </a:moveTo>
                  <a:cubicBezTo>
                    <a:pt x="45" y="106"/>
                    <a:pt x="45" y="106"/>
                    <a:pt x="45" y="106"/>
                  </a:cubicBezTo>
                  <a:cubicBezTo>
                    <a:pt x="49" y="104"/>
                    <a:pt x="51" y="101"/>
                    <a:pt x="54" y="99"/>
                  </a:cubicBezTo>
                  <a:cubicBezTo>
                    <a:pt x="57" y="95"/>
                    <a:pt x="61" y="92"/>
                    <a:pt x="65" y="88"/>
                  </a:cubicBezTo>
                  <a:cubicBezTo>
                    <a:pt x="72" y="81"/>
                    <a:pt x="80" y="75"/>
                    <a:pt x="87" y="67"/>
                  </a:cubicBezTo>
                  <a:cubicBezTo>
                    <a:pt x="85" y="70"/>
                    <a:pt x="82" y="75"/>
                    <a:pt x="80" y="78"/>
                  </a:cubicBezTo>
                  <a:cubicBezTo>
                    <a:pt x="77" y="81"/>
                    <a:pt x="74" y="84"/>
                    <a:pt x="70" y="87"/>
                  </a:cubicBezTo>
                  <a:cubicBezTo>
                    <a:pt x="64" y="93"/>
                    <a:pt x="58" y="99"/>
                    <a:pt x="54" y="106"/>
                  </a:cubicBezTo>
                  <a:cubicBezTo>
                    <a:pt x="53" y="106"/>
                    <a:pt x="54" y="106"/>
                    <a:pt x="54" y="106"/>
                  </a:cubicBezTo>
                  <a:cubicBezTo>
                    <a:pt x="55" y="106"/>
                    <a:pt x="55" y="105"/>
                    <a:pt x="55" y="105"/>
                  </a:cubicBezTo>
                  <a:cubicBezTo>
                    <a:pt x="56" y="105"/>
                    <a:pt x="56" y="105"/>
                    <a:pt x="57" y="103"/>
                  </a:cubicBezTo>
                  <a:cubicBezTo>
                    <a:pt x="62" y="97"/>
                    <a:pt x="69" y="91"/>
                    <a:pt x="75" y="85"/>
                  </a:cubicBezTo>
                  <a:cubicBezTo>
                    <a:pt x="83" y="79"/>
                    <a:pt x="90" y="71"/>
                    <a:pt x="98" y="65"/>
                  </a:cubicBezTo>
                  <a:cubicBezTo>
                    <a:pt x="95" y="67"/>
                    <a:pt x="91" y="72"/>
                    <a:pt x="89" y="75"/>
                  </a:cubicBezTo>
                  <a:cubicBezTo>
                    <a:pt x="85" y="79"/>
                    <a:pt x="82" y="82"/>
                    <a:pt x="79" y="86"/>
                  </a:cubicBezTo>
                  <a:cubicBezTo>
                    <a:pt x="75" y="90"/>
                    <a:pt x="72" y="94"/>
                    <a:pt x="69" y="98"/>
                  </a:cubicBezTo>
                  <a:cubicBezTo>
                    <a:pt x="66" y="101"/>
                    <a:pt x="62" y="103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6"/>
                    <a:pt x="50" y="106"/>
                    <a:pt x="45" y="106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6" y="92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7" y="73"/>
                    <a:pt x="99" y="72"/>
                  </a:cubicBezTo>
                  <a:cubicBezTo>
                    <a:pt x="99" y="71"/>
                    <a:pt x="100" y="70"/>
                    <a:pt x="101" y="69"/>
                  </a:cubicBezTo>
                  <a:cubicBezTo>
                    <a:pt x="100" y="70"/>
                    <a:pt x="100" y="71"/>
                    <a:pt x="99" y="72"/>
                  </a:cubicBezTo>
                  <a:cubicBezTo>
                    <a:pt x="96" y="75"/>
                    <a:pt x="93" y="78"/>
                    <a:pt x="91" y="81"/>
                  </a:cubicBezTo>
                  <a:cubicBezTo>
                    <a:pt x="86" y="86"/>
                    <a:pt x="82" y="91"/>
                    <a:pt x="77" y="97"/>
                  </a:cubicBezTo>
                  <a:cubicBezTo>
                    <a:pt x="74" y="100"/>
                    <a:pt x="71" y="104"/>
                    <a:pt x="67" y="107"/>
                  </a:cubicBezTo>
                  <a:cubicBezTo>
                    <a:pt x="65" y="107"/>
                    <a:pt x="62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1" y="76"/>
                    <a:pt x="103" y="75"/>
                  </a:cubicBezTo>
                  <a:cubicBezTo>
                    <a:pt x="106" y="73"/>
                    <a:pt x="102" y="76"/>
                    <a:pt x="101" y="77"/>
                  </a:cubicBezTo>
                  <a:cubicBezTo>
                    <a:pt x="98" y="80"/>
                    <a:pt x="95" y="84"/>
                    <a:pt x="91" y="88"/>
                  </a:cubicBezTo>
                  <a:cubicBezTo>
                    <a:pt x="89" y="90"/>
                    <a:pt x="86" y="93"/>
                    <a:pt x="84" y="96"/>
                  </a:cubicBezTo>
                  <a:cubicBezTo>
                    <a:pt x="81" y="100"/>
                    <a:pt x="78" y="103"/>
                    <a:pt x="74" y="107"/>
                  </a:cubicBezTo>
                  <a:cubicBezTo>
                    <a:pt x="74" y="107"/>
                    <a:pt x="75" y="107"/>
                    <a:pt x="75" y="107"/>
                  </a:cubicBezTo>
                  <a:cubicBezTo>
                    <a:pt x="85" y="100"/>
                    <a:pt x="92" y="90"/>
                    <a:pt x="101" y="81"/>
                  </a:cubicBezTo>
                  <a:cubicBezTo>
                    <a:pt x="103" y="79"/>
                    <a:pt x="105" y="77"/>
                    <a:pt x="107" y="75"/>
                  </a:cubicBezTo>
                  <a:cubicBezTo>
                    <a:pt x="105" y="77"/>
                    <a:pt x="103" y="80"/>
                    <a:pt x="101" y="83"/>
                  </a:cubicBezTo>
                  <a:cubicBezTo>
                    <a:pt x="96" y="89"/>
                    <a:pt x="91" y="95"/>
                    <a:pt x="87" y="101"/>
                  </a:cubicBezTo>
                  <a:cubicBezTo>
                    <a:pt x="86" y="102"/>
                    <a:pt x="84" y="103"/>
                    <a:pt x="83" y="105"/>
                  </a:cubicBezTo>
                  <a:cubicBezTo>
                    <a:pt x="83" y="105"/>
                    <a:pt x="83" y="105"/>
                    <a:pt x="82" y="106"/>
                  </a:cubicBezTo>
                  <a:cubicBezTo>
                    <a:pt x="81" y="106"/>
                    <a:pt x="81" y="107"/>
                    <a:pt x="81" y="107"/>
                  </a:cubicBezTo>
                  <a:cubicBezTo>
                    <a:pt x="81" y="107"/>
                    <a:pt x="80" y="108"/>
                    <a:pt x="80" y="108"/>
                  </a:cubicBezTo>
                  <a:cubicBezTo>
                    <a:pt x="76" y="108"/>
                    <a:pt x="72" y="108"/>
                    <a:pt x="68" y="107"/>
                  </a:cubicBezTo>
                  <a:cubicBezTo>
                    <a:pt x="73" y="103"/>
                    <a:pt x="77" y="98"/>
                    <a:pt x="81" y="94"/>
                  </a:cubicBezTo>
                  <a:cubicBezTo>
                    <a:pt x="87" y="88"/>
                    <a:pt x="92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2" y="108"/>
                    <a:pt x="81" y="108"/>
                  </a:cubicBezTo>
                  <a:cubicBezTo>
                    <a:pt x="81" y="108"/>
                    <a:pt x="81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6" y="102"/>
                    <a:pt x="89" y="100"/>
                  </a:cubicBezTo>
                  <a:cubicBezTo>
                    <a:pt x="94" y="95"/>
                    <a:pt x="100" y="90"/>
                    <a:pt x="104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8" y="81"/>
                    <a:pt x="111" y="78"/>
                    <a:pt x="109" y="81"/>
                  </a:cubicBezTo>
                  <a:cubicBezTo>
                    <a:pt x="107" y="84"/>
                    <a:pt x="104" y="88"/>
                    <a:pt x="102" y="90"/>
                  </a:cubicBezTo>
                  <a:cubicBezTo>
                    <a:pt x="97" y="96"/>
                    <a:pt x="92" y="101"/>
                    <a:pt x="88" y="107"/>
                  </a:cubicBezTo>
                  <a:cubicBezTo>
                    <a:pt x="87" y="107"/>
                    <a:pt x="88" y="107"/>
                    <a:pt x="88" y="107"/>
                  </a:cubicBezTo>
                  <a:cubicBezTo>
                    <a:pt x="96" y="101"/>
                    <a:pt x="102" y="94"/>
                    <a:pt x="109" y="87"/>
                  </a:cubicBezTo>
                  <a:cubicBezTo>
                    <a:pt x="110" y="86"/>
                    <a:pt x="112" y="85"/>
                    <a:pt x="112" y="84"/>
                  </a:cubicBezTo>
                  <a:cubicBezTo>
                    <a:pt x="111" y="86"/>
                    <a:pt x="109" y="89"/>
                    <a:pt x="107" y="91"/>
                  </a:cubicBezTo>
                  <a:cubicBezTo>
                    <a:pt x="103" y="95"/>
                    <a:pt x="100" y="99"/>
                    <a:pt x="97" y="103"/>
                  </a:cubicBezTo>
                  <a:cubicBezTo>
                    <a:pt x="96" y="104"/>
                    <a:pt x="96" y="104"/>
                    <a:pt x="96" y="105"/>
                  </a:cubicBezTo>
                  <a:cubicBezTo>
                    <a:pt x="94" y="106"/>
                    <a:pt x="93" y="107"/>
                    <a:pt x="91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89" y="108"/>
                    <a:pt x="87" y="108"/>
                    <a:pt x="85" y="108"/>
                  </a:cubicBezTo>
                  <a:close/>
                  <a:moveTo>
                    <a:pt x="115" y="93"/>
                  </a:moveTo>
                  <a:cubicBezTo>
                    <a:pt x="114" y="94"/>
                    <a:pt x="114" y="94"/>
                    <a:pt x="113" y="95"/>
                  </a:cubicBezTo>
                  <a:cubicBezTo>
                    <a:pt x="109" y="99"/>
                    <a:pt x="105" y="103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99" y="108"/>
                  </a:cubicBezTo>
                  <a:cubicBezTo>
                    <a:pt x="104" y="104"/>
                    <a:pt x="108" y="99"/>
                    <a:pt x="113" y="94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1" y="98"/>
                  </a:moveTo>
                  <a:cubicBezTo>
                    <a:pt x="109" y="101"/>
                    <a:pt x="107" y="103"/>
                    <a:pt x="105" y="105"/>
                  </a:cubicBezTo>
                  <a:cubicBezTo>
                    <a:pt x="100" y="109"/>
                    <a:pt x="107" y="103"/>
                    <a:pt x="108" y="102"/>
                  </a:cubicBezTo>
                  <a:cubicBezTo>
                    <a:pt x="109" y="101"/>
                    <a:pt x="110" y="99"/>
                    <a:pt x="111" y="98"/>
                  </a:cubicBezTo>
                  <a:close/>
                  <a:moveTo>
                    <a:pt x="98" y="108"/>
                  </a:moveTo>
                  <a:cubicBezTo>
                    <a:pt x="96" y="108"/>
                    <a:pt x="94" y="108"/>
                    <a:pt x="93" y="10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94" y="108"/>
                    <a:pt x="94" y="108"/>
                    <a:pt x="94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1" y="100"/>
                    <a:pt x="105" y="96"/>
                    <a:pt x="109" y="93"/>
                  </a:cubicBezTo>
                  <a:cubicBezTo>
                    <a:pt x="109" y="92"/>
                    <a:pt x="115" y="86"/>
                    <a:pt x="113" y="90"/>
                  </a:cubicBezTo>
                  <a:cubicBezTo>
                    <a:pt x="111" y="92"/>
                    <a:pt x="109" y="94"/>
                    <a:pt x="107" y="96"/>
                  </a:cubicBezTo>
                  <a:cubicBezTo>
                    <a:pt x="104" y="100"/>
                    <a:pt x="101" y="104"/>
                    <a:pt x="98" y="108"/>
                  </a:cubicBezTo>
                  <a:close/>
                  <a:moveTo>
                    <a:pt x="103" y="107"/>
                  </a:moveTo>
                  <a:cubicBezTo>
                    <a:pt x="107" y="104"/>
                    <a:pt x="111" y="100"/>
                    <a:pt x="114" y="96"/>
                  </a:cubicBezTo>
                  <a:cubicBezTo>
                    <a:pt x="114" y="95"/>
                    <a:pt x="115" y="95"/>
                    <a:pt x="115" y="95"/>
                  </a:cubicBezTo>
                  <a:cubicBezTo>
                    <a:pt x="115" y="94"/>
                    <a:pt x="116" y="94"/>
                    <a:pt x="116" y="94"/>
                  </a:cubicBezTo>
                  <a:cubicBezTo>
                    <a:pt x="116" y="94"/>
                    <a:pt x="115" y="94"/>
                    <a:pt x="115" y="95"/>
                  </a:cubicBezTo>
                  <a:cubicBezTo>
                    <a:pt x="114" y="96"/>
                    <a:pt x="113" y="98"/>
                    <a:pt x="113" y="99"/>
                  </a:cubicBezTo>
                  <a:cubicBezTo>
                    <a:pt x="110" y="102"/>
                    <a:pt x="108" y="104"/>
                    <a:pt x="105" y="107"/>
                  </a:cubicBezTo>
                  <a:cubicBezTo>
                    <a:pt x="104" y="107"/>
                    <a:pt x="104" y="107"/>
                    <a:pt x="103" y="107"/>
                  </a:cubicBezTo>
                  <a:close/>
                  <a:moveTo>
                    <a:pt x="109" y="106"/>
                  </a:moveTo>
                  <a:cubicBezTo>
                    <a:pt x="108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10" y="104"/>
                    <a:pt x="112" y="101"/>
                    <a:pt x="114" y="99"/>
                  </a:cubicBezTo>
                  <a:cubicBezTo>
                    <a:pt x="115" y="98"/>
                    <a:pt x="118" y="94"/>
                    <a:pt x="116" y="99"/>
                  </a:cubicBezTo>
                  <a:cubicBezTo>
                    <a:pt x="114" y="101"/>
                    <a:pt x="112" y="104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1"/>
                    <a:pt x="117" y="99"/>
                    <a:pt x="118" y="95"/>
                  </a:cubicBezTo>
                  <a:cubicBezTo>
                    <a:pt x="118" y="95"/>
                    <a:pt x="117" y="95"/>
                    <a:pt x="117" y="95"/>
                  </a:cubicBezTo>
                  <a:cubicBezTo>
                    <a:pt x="116" y="96"/>
                    <a:pt x="115" y="97"/>
                    <a:pt x="114" y="98"/>
                  </a:cubicBezTo>
                  <a:cubicBezTo>
                    <a:pt x="115" y="97"/>
                    <a:pt x="116" y="95"/>
                    <a:pt x="117" y="92"/>
                  </a:cubicBezTo>
                  <a:cubicBezTo>
                    <a:pt x="117" y="92"/>
                    <a:pt x="117" y="92"/>
                    <a:pt x="117" y="92"/>
                  </a:cubicBezTo>
                  <a:cubicBezTo>
                    <a:pt x="116" y="92"/>
                    <a:pt x="116" y="93"/>
                    <a:pt x="115" y="93"/>
                  </a:cubicBezTo>
                  <a:cubicBezTo>
                    <a:pt x="116" y="93"/>
                    <a:pt x="116" y="92"/>
                    <a:pt x="116" y="91"/>
                  </a:cubicBezTo>
                  <a:cubicBezTo>
                    <a:pt x="116" y="91"/>
                    <a:pt x="116" y="90"/>
                    <a:pt x="116" y="91"/>
                  </a:cubicBezTo>
                  <a:cubicBezTo>
                    <a:pt x="112" y="94"/>
                    <a:pt x="109" y="97"/>
                    <a:pt x="106" y="100"/>
                  </a:cubicBezTo>
                  <a:cubicBezTo>
                    <a:pt x="105" y="102"/>
                    <a:pt x="103" y="103"/>
                    <a:pt x="101" y="105"/>
                  </a:cubicBezTo>
                  <a:cubicBezTo>
                    <a:pt x="101" y="105"/>
                    <a:pt x="101" y="106"/>
                    <a:pt x="100" y="106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0" y="94"/>
                    <a:pt x="113" y="91"/>
                    <a:pt x="115" y="88"/>
                  </a:cubicBezTo>
                  <a:cubicBezTo>
                    <a:pt x="115" y="87"/>
                    <a:pt x="115" y="87"/>
                    <a:pt x="114" y="87"/>
                  </a:cubicBezTo>
                  <a:cubicBezTo>
                    <a:pt x="109" y="91"/>
                    <a:pt x="105" y="95"/>
                    <a:pt x="101" y="99"/>
                  </a:cubicBezTo>
                  <a:cubicBezTo>
                    <a:pt x="102" y="99"/>
                    <a:pt x="102" y="98"/>
                    <a:pt x="102" y="98"/>
                  </a:cubicBezTo>
                  <a:cubicBezTo>
                    <a:pt x="106" y="93"/>
                    <a:pt x="111" y="88"/>
                    <a:pt x="114" y="83"/>
                  </a:cubicBezTo>
                  <a:cubicBezTo>
                    <a:pt x="114" y="82"/>
                    <a:pt x="114" y="82"/>
                    <a:pt x="113" y="82"/>
                  </a:cubicBezTo>
                  <a:cubicBezTo>
                    <a:pt x="109" y="86"/>
                    <a:pt x="105" y="90"/>
                    <a:pt x="102" y="93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7"/>
                    <a:pt x="105" y="89"/>
                    <a:pt x="111" y="79"/>
                  </a:cubicBezTo>
                  <a:cubicBezTo>
                    <a:pt x="112" y="79"/>
                    <a:pt x="111" y="78"/>
                    <a:pt x="111" y="78"/>
                  </a:cubicBezTo>
                  <a:cubicBezTo>
                    <a:pt x="106" y="82"/>
                    <a:pt x="101" y="87"/>
                    <a:pt x="97" y="92"/>
                  </a:cubicBezTo>
                  <a:cubicBezTo>
                    <a:pt x="94" y="94"/>
                    <a:pt x="91" y="97"/>
                    <a:pt x="89" y="99"/>
                  </a:cubicBezTo>
                  <a:cubicBezTo>
                    <a:pt x="95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7" y="86"/>
                    <a:pt x="118" y="93"/>
                  </a:cubicBezTo>
                  <a:cubicBezTo>
                    <a:pt x="118" y="98"/>
                    <a:pt x="116" y="101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0"/>
                    <a:pt x="92" y="90"/>
                    <a:pt x="84" y="98"/>
                  </a:cubicBezTo>
                  <a:cubicBezTo>
                    <a:pt x="85" y="96"/>
                    <a:pt x="87" y="94"/>
                    <a:pt x="88" y="92"/>
                  </a:cubicBezTo>
                  <a:cubicBezTo>
                    <a:pt x="94" y="86"/>
                    <a:pt x="100" y="79"/>
                    <a:pt x="106" y="73"/>
                  </a:cubicBezTo>
                  <a:cubicBezTo>
                    <a:pt x="106" y="73"/>
                    <a:pt x="105" y="72"/>
                    <a:pt x="105" y="73"/>
                  </a:cubicBezTo>
                  <a:cubicBezTo>
                    <a:pt x="98" y="77"/>
                    <a:pt x="92" y="82"/>
                    <a:pt x="86" y="87"/>
                  </a:cubicBezTo>
                  <a:cubicBezTo>
                    <a:pt x="87" y="87"/>
                    <a:pt x="87" y="86"/>
                    <a:pt x="88" y="85"/>
                  </a:cubicBezTo>
                  <a:cubicBezTo>
                    <a:pt x="92" y="80"/>
                    <a:pt x="99" y="75"/>
                    <a:pt x="102" y="68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95" y="74"/>
                    <a:pt x="88" y="81"/>
                    <a:pt x="81" y="87"/>
                  </a:cubicBezTo>
                  <a:cubicBezTo>
                    <a:pt x="78" y="90"/>
                    <a:pt x="74" y="93"/>
                    <a:pt x="71" y="96"/>
                  </a:cubicBezTo>
                  <a:cubicBezTo>
                    <a:pt x="71" y="96"/>
                    <a:pt x="71" y="96"/>
                    <a:pt x="71" y="95"/>
                  </a:cubicBezTo>
                  <a:cubicBezTo>
                    <a:pt x="75" y="92"/>
                    <a:pt x="78" y="88"/>
                    <a:pt x="81" y="84"/>
                  </a:cubicBezTo>
                  <a:cubicBezTo>
                    <a:pt x="87" y="78"/>
                    <a:pt x="94" y="72"/>
                    <a:pt x="99" y="65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102" y="67"/>
                    <a:pt x="106" y="70"/>
                    <a:pt x="108" y="74"/>
                  </a:cubicBezTo>
                  <a:close/>
                  <a:moveTo>
                    <a:pt x="39" y="41"/>
                  </a:moveTo>
                  <a:cubicBezTo>
                    <a:pt x="47" y="29"/>
                    <a:pt x="43" y="16"/>
                    <a:pt x="37" y="5"/>
                  </a:cubicBezTo>
                  <a:cubicBezTo>
                    <a:pt x="47" y="3"/>
                    <a:pt x="58" y="4"/>
                    <a:pt x="69" y="4"/>
                  </a:cubicBezTo>
                  <a:cubicBezTo>
                    <a:pt x="63" y="13"/>
                    <a:pt x="61" y="22"/>
                    <a:pt x="66" y="33"/>
                  </a:cubicBezTo>
                  <a:cubicBezTo>
                    <a:pt x="72" y="44"/>
                    <a:pt x="85" y="52"/>
                    <a:pt x="95" y="61"/>
                  </a:cubicBezTo>
                  <a:cubicBezTo>
                    <a:pt x="95" y="61"/>
                    <a:pt x="96" y="61"/>
                    <a:pt x="96" y="62"/>
                  </a:cubicBezTo>
                  <a:cubicBezTo>
                    <a:pt x="95" y="62"/>
                    <a:pt x="94" y="62"/>
                    <a:pt x="93" y="63"/>
                  </a:cubicBezTo>
                  <a:cubicBezTo>
                    <a:pt x="90" y="66"/>
                    <a:pt x="84" y="62"/>
                    <a:pt x="81" y="61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49" y="64"/>
                    <a:pt x="43" y="60"/>
                  </a:cubicBezTo>
                  <a:cubicBezTo>
                    <a:pt x="37" y="56"/>
                    <a:pt x="32" y="57"/>
                    <a:pt x="26" y="60"/>
                  </a:cubicBezTo>
                  <a:cubicBezTo>
                    <a:pt x="31" y="53"/>
                    <a:pt x="35" y="47"/>
                    <a:pt x="39" y="41"/>
                  </a:cubicBezTo>
                  <a:close/>
                  <a:moveTo>
                    <a:pt x="15" y="74"/>
                  </a:moveTo>
                  <a:cubicBezTo>
                    <a:pt x="19" y="72"/>
                    <a:pt x="22" y="69"/>
                    <a:pt x="25" y="66"/>
                  </a:cubicBezTo>
                  <a:cubicBezTo>
                    <a:pt x="27" y="65"/>
                    <a:pt x="29" y="64"/>
                    <a:pt x="31" y="62"/>
                  </a:cubicBezTo>
                  <a:cubicBezTo>
                    <a:pt x="33" y="61"/>
                    <a:pt x="35" y="61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1"/>
                    <a:pt x="34" y="62"/>
                    <a:pt x="34" y="63"/>
                  </a:cubicBezTo>
                  <a:cubicBezTo>
                    <a:pt x="29" y="67"/>
                    <a:pt x="23" y="72"/>
                    <a:pt x="17" y="75"/>
                  </a:cubicBezTo>
                  <a:cubicBezTo>
                    <a:pt x="14" y="77"/>
                    <a:pt x="12" y="80"/>
                    <a:pt x="10" y="83"/>
                  </a:cubicBezTo>
                  <a:cubicBezTo>
                    <a:pt x="12" y="79"/>
                    <a:pt x="14" y="76"/>
                    <a:pt x="15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28"/>
            <p:cNvSpPr>
              <a:spLocks noEditPoints="1"/>
            </p:cNvSpPr>
            <p:nvPr/>
          </p:nvSpPr>
          <p:spPr bwMode="auto">
            <a:xfrm>
              <a:off x="1504950" y="4741863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1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20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8 w 84"/>
                <a:gd name="T47" fmla="*/ 60 h 96"/>
                <a:gd name="T48" fmla="*/ 8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7 w 84"/>
                <a:gd name="T55" fmla="*/ 57 h 96"/>
                <a:gd name="T56" fmla="*/ 14 w 84"/>
                <a:gd name="T57" fmla="*/ 62 h 96"/>
                <a:gd name="T58" fmla="*/ 9 w 84"/>
                <a:gd name="T59" fmla="*/ 61 h 96"/>
                <a:gd name="T60" fmla="*/ 16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4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8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2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1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1" y="69"/>
                    <a:pt x="4" y="79"/>
                    <a:pt x="11" y="86"/>
                  </a:cubicBezTo>
                  <a:cubicBezTo>
                    <a:pt x="19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4" y="24"/>
                  </a:cubicBezTo>
                  <a:cubicBezTo>
                    <a:pt x="17" y="23"/>
                    <a:pt x="2" y="40"/>
                    <a:pt x="1" y="56"/>
                  </a:cubicBezTo>
                  <a:cubicBezTo>
                    <a:pt x="0" y="57"/>
                    <a:pt x="0" y="57"/>
                    <a:pt x="1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9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1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4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20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50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7" y="87"/>
                    <a:pt x="24" y="88"/>
                    <a:pt x="23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7" y="75"/>
                    <a:pt x="33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7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5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2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6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6" y="56"/>
                  </a:cubicBezTo>
                  <a:cubicBezTo>
                    <a:pt x="58" y="57"/>
                    <a:pt x="61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50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6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2" y="63"/>
                    <a:pt x="35" y="59"/>
                  </a:cubicBezTo>
                  <a:cubicBezTo>
                    <a:pt x="37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9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1"/>
                    <a:pt x="31" y="60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4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10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3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9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6" y="72"/>
                    <a:pt x="5" y="70"/>
                    <a:pt x="4" y="68"/>
                  </a:cubicBezTo>
                  <a:close/>
                  <a:moveTo>
                    <a:pt x="8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5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8" y="60"/>
                  </a:cubicBezTo>
                  <a:close/>
                  <a:moveTo>
                    <a:pt x="11" y="76"/>
                  </a:moveTo>
                  <a:cubicBezTo>
                    <a:pt x="11" y="76"/>
                    <a:pt x="10" y="77"/>
                    <a:pt x="9" y="77"/>
                  </a:cubicBezTo>
                  <a:cubicBezTo>
                    <a:pt x="10" y="77"/>
                    <a:pt x="11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30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5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8"/>
                    <a:pt x="16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7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6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8" y="69"/>
                    <a:pt x="7" y="70"/>
                  </a:cubicBezTo>
                  <a:cubicBezTo>
                    <a:pt x="9" y="67"/>
                    <a:pt x="11" y="64"/>
                    <a:pt x="14" y="62"/>
                  </a:cubicBezTo>
                  <a:cubicBezTo>
                    <a:pt x="16" y="60"/>
                    <a:pt x="18" y="59"/>
                    <a:pt x="19" y="56"/>
                  </a:cubicBezTo>
                  <a:cubicBezTo>
                    <a:pt x="19" y="56"/>
                    <a:pt x="18" y="55"/>
                    <a:pt x="18" y="55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5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6" y="62"/>
                  </a:cubicBezTo>
                  <a:close/>
                  <a:moveTo>
                    <a:pt x="5" y="61"/>
                  </a:moveTo>
                  <a:cubicBezTo>
                    <a:pt x="6" y="60"/>
                    <a:pt x="7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3" y="55"/>
                    <a:pt x="14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8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8" y="57"/>
                  </a:cubicBezTo>
                  <a:cubicBezTo>
                    <a:pt x="6" y="59"/>
                    <a:pt x="5" y="61"/>
                    <a:pt x="4" y="62"/>
                  </a:cubicBezTo>
                  <a:cubicBezTo>
                    <a:pt x="4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5" y="56"/>
                    <a:pt x="6" y="56"/>
                    <a:pt x="8" y="55"/>
                  </a:cubicBezTo>
                  <a:cubicBezTo>
                    <a:pt x="6" y="56"/>
                    <a:pt x="5" y="58"/>
                    <a:pt x="4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2" y="75"/>
                    <a:pt x="29" y="65"/>
                    <a:pt x="40" y="59"/>
                  </a:cubicBezTo>
                  <a:cubicBezTo>
                    <a:pt x="41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5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1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5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6" y="81"/>
                    <a:pt x="35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1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40" y="93"/>
                    <a:pt x="40" y="94"/>
                    <a:pt x="40" y="93"/>
                  </a:cubicBezTo>
                  <a:cubicBezTo>
                    <a:pt x="52" y="85"/>
                    <a:pt x="63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9" y="81"/>
                    <a:pt x="53" y="86"/>
                    <a:pt x="47" y="92"/>
                  </a:cubicBezTo>
                  <a:cubicBezTo>
                    <a:pt x="47" y="92"/>
                    <a:pt x="47" y="93"/>
                    <a:pt x="48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3"/>
                    <a:pt x="76" y="74"/>
                    <a:pt x="76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60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9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50" y="85"/>
                    <a:pt x="55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7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9" y="89"/>
                    <a:pt x="37" y="91"/>
                    <a:pt x="37" y="91"/>
                  </a:cubicBezTo>
                  <a:cubicBezTo>
                    <a:pt x="37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2" y="60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5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3" y="53"/>
                    <a:pt x="20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7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29"/>
            <p:cNvSpPr>
              <a:spLocks noEditPoints="1"/>
            </p:cNvSpPr>
            <p:nvPr/>
          </p:nvSpPr>
          <p:spPr bwMode="auto">
            <a:xfrm>
              <a:off x="3470275" y="653415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8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9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4 w 84"/>
                <a:gd name="T21" fmla="*/ 71 h 96"/>
                <a:gd name="T22" fmla="*/ 38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39 w 84"/>
                <a:gd name="T35" fmla="*/ 57 h 96"/>
                <a:gd name="T36" fmla="*/ 27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3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6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8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4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0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4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8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3" y="79"/>
                    <a:pt x="10" y="86"/>
                  </a:cubicBezTo>
                  <a:cubicBezTo>
                    <a:pt x="18" y="94"/>
                    <a:pt x="31" y="96"/>
                    <a:pt x="42" y="96"/>
                  </a:cubicBezTo>
                  <a:cubicBezTo>
                    <a:pt x="52" y="96"/>
                    <a:pt x="63" y="92"/>
                    <a:pt x="71" y="85"/>
                  </a:cubicBezTo>
                  <a:cubicBezTo>
                    <a:pt x="77" y="80"/>
                    <a:pt x="80" y="71"/>
                    <a:pt x="81" y="63"/>
                  </a:cubicBezTo>
                  <a:cubicBezTo>
                    <a:pt x="84" y="44"/>
                    <a:pt x="71" y="24"/>
                    <a:pt x="51" y="24"/>
                  </a:cubicBezTo>
                  <a:cubicBezTo>
                    <a:pt x="51" y="16"/>
                    <a:pt x="52" y="9"/>
                    <a:pt x="51" y="2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4" y="0"/>
                    <a:pt x="40" y="1"/>
                    <a:pt x="35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2" y="9"/>
                    <a:pt x="34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8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6" y="92"/>
                    <a:pt x="25" y="91"/>
                    <a:pt x="23" y="91"/>
                  </a:cubicBezTo>
                  <a:cubicBezTo>
                    <a:pt x="30" y="85"/>
                    <a:pt x="38" y="79"/>
                    <a:pt x="46" y="74"/>
                  </a:cubicBezTo>
                  <a:cubicBezTo>
                    <a:pt x="49" y="72"/>
                    <a:pt x="52" y="70"/>
                    <a:pt x="54" y="67"/>
                  </a:cubicBezTo>
                  <a:cubicBezTo>
                    <a:pt x="56" y="66"/>
                    <a:pt x="59" y="64"/>
                    <a:pt x="61" y="62"/>
                  </a:cubicBezTo>
                  <a:cubicBezTo>
                    <a:pt x="63" y="61"/>
                    <a:pt x="64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1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8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2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7" y="61"/>
                    <a:pt x="51" y="58"/>
                    <a:pt x="53" y="57"/>
                  </a:cubicBezTo>
                  <a:cubicBezTo>
                    <a:pt x="47" y="63"/>
                    <a:pt x="40" y="68"/>
                    <a:pt x="33" y="74"/>
                  </a:cubicBezTo>
                  <a:cubicBezTo>
                    <a:pt x="28" y="79"/>
                    <a:pt x="22" y="82"/>
                    <a:pt x="18" y="88"/>
                  </a:cubicBezTo>
                  <a:cubicBezTo>
                    <a:pt x="18" y="88"/>
                    <a:pt x="19" y="89"/>
                    <a:pt x="19" y="89"/>
                  </a:cubicBezTo>
                  <a:cubicBezTo>
                    <a:pt x="25" y="84"/>
                    <a:pt x="31" y="80"/>
                    <a:pt x="37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5" y="70"/>
                    <a:pt x="42" y="73"/>
                    <a:pt x="38" y="76"/>
                  </a:cubicBezTo>
                  <a:cubicBezTo>
                    <a:pt x="34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8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5" y="87"/>
                    <a:pt x="15" y="86"/>
                    <a:pt x="14" y="86"/>
                  </a:cubicBezTo>
                  <a:cubicBezTo>
                    <a:pt x="20" y="81"/>
                    <a:pt x="26" y="75"/>
                    <a:pt x="32" y="70"/>
                  </a:cubicBezTo>
                  <a:cubicBezTo>
                    <a:pt x="36" y="67"/>
                    <a:pt x="39" y="64"/>
                    <a:pt x="43" y="62"/>
                  </a:cubicBezTo>
                  <a:cubicBezTo>
                    <a:pt x="45" y="60"/>
                    <a:pt x="46" y="59"/>
                    <a:pt x="48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3" y="71"/>
                    <a:pt x="59" y="67"/>
                    <a:pt x="64" y="61"/>
                  </a:cubicBezTo>
                  <a:cubicBezTo>
                    <a:pt x="65" y="61"/>
                    <a:pt x="65" y="61"/>
                    <a:pt x="66" y="61"/>
                  </a:cubicBezTo>
                  <a:cubicBezTo>
                    <a:pt x="62" y="64"/>
                    <a:pt x="58" y="68"/>
                    <a:pt x="54" y="71"/>
                  </a:cubicBezTo>
                  <a:cubicBezTo>
                    <a:pt x="49" y="75"/>
                    <a:pt x="43" y="80"/>
                    <a:pt x="38" y="85"/>
                  </a:cubicBezTo>
                  <a:cubicBezTo>
                    <a:pt x="41" y="82"/>
                    <a:pt x="44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4" y="80"/>
                    <a:pt x="36" y="78"/>
                    <a:pt x="38" y="76"/>
                  </a:cubicBezTo>
                  <a:cubicBezTo>
                    <a:pt x="45" y="70"/>
                    <a:pt x="52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2" y="70"/>
                  </a:cubicBezTo>
                  <a:cubicBezTo>
                    <a:pt x="35" y="75"/>
                    <a:pt x="29" y="81"/>
                    <a:pt x="21" y="86"/>
                  </a:cubicBezTo>
                  <a:cubicBezTo>
                    <a:pt x="18" y="88"/>
                    <a:pt x="21" y="86"/>
                    <a:pt x="22" y="85"/>
                  </a:cubicBezTo>
                  <a:cubicBezTo>
                    <a:pt x="23" y="83"/>
                    <a:pt x="25" y="82"/>
                    <a:pt x="26" y="81"/>
                  </a:cubicBezTo>
                  <a:cubicBezTo>
                    <a:pt x="29" y="78"/>
                    <a:pt x="32" y="76"/>
                    <a:pt x="35" y="73"/>
                  </a:cubicBezTo>
                  <a:cubicBezTo>
                    <a:pt x="42" y="68"/>
                    <a:pt x="48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1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6" y="60"/>
                    <a:pt x="49" y="58"/>
                    <a:pt x="51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2" y="55"/>
                    <a:pt x="53" y="55"/>
                  </a:cubicBezTo>
                  <a:cubicBezTo>
                    <a:pt x="53" y="55"/>
                    <a:pt x="54" y="56"/>
                    <a:pt x="54" y="56"/>
                  </a:cubicBezTo>
                  <a:cubicBezTo>
                    <a:pt x="49" y="59"/>
                    <a:pt x="44" y="62"/>
                    <a:pt x="40" y="66"/>
                  </a:cubicBezTo>
                  <a:close/>
                  <a:moveTo>
                    <a:pt x="17" y="82"/>
                  </a:moveTo>
                  <a:cubicBezTo>
                    <a:pt x="17" y="82"/>
                    <a:pt x="16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2" y="67"/>
                    <a:pt x="39" y="62"/>
                    <a:pt x="45" y="57"/>
                  </a:cubicBezTo>
                  <a:cubicBezTo>
                    <a:pt x="45" y="56"/>
                    <a:pt x="45" y="56"/>
                    <a:pt x="44" y="56"/>
                  </a:cubicBezTo>
                  <a:cubicBezTo>
                    <a:pt x="32" y="60"/>
                    <a:pt x="23" y="72"/>
                    <a:pt x="13" y="80"/>
                  </a:cubicBezTo>
                  <a:cubicBezTo>
                    <a:pt x="13" y="80"/>
                    <a:pt x="11" y="81"/>
                    <a:pt x="10" y="81"/>
                  </a:cubicBezTo>
                  <a:cubicBezTo>
                    <a:pt x="11" y="80"/>
                    <a:pt x="13" y="78"/>
                    <a:pt x="14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4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2" y="76"/>
                    <a:pt x="17" y="72"/>
                    <a:pt x="21" y="69"/>
                  </a:cubicBezTo>
                  <a:cubicBezTo>
                    <a:pt x="23" y="67"/>
                    <a:pt x="25" y="65"/>
                    <a:pt x="27" y="63"/>
                  </a:cubicBezTo>
                  <a:cubicBezTo>
                    <a:pt x="29" y="61"/>
                    <a:pt x="30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26" y="67"/>
                    <a:pt x="15" y="72"/>
                    <a:pt x="10" y="81"/>
                  </a:cubicBezTo>
                  <a:cubicBezTo>
                    <a:pt x="9" y="80"/>
                    <a:pt x="8" y="79"/>
                    <a:pt x="8" y="78"/>
                  </a:cubicBezTo>
                  <a:close/>
                  <a:moveTo>
                    <a:pt x="6" y="76"/>
                  </a:moveTo>
                  <a:cubicBezTo>
                    <a:pt x="9" y="73"/>
                    <a:pt x="12" y="70"/>
                    <a:pt x="15" y="67"/>
                  </a:cubicBezTo>
                  <a:cubicBezTo>
                    <a:pt x="17" y="66"/>
                    <a:pt x="18" y="64"/>
                    <a:pt x="20" y="63"/>
                  </a:cubicBezTo>
                  <a:cubicBezTo>
                    <a:pt x="22" y="61"/>
                    <a:pt x="27" y="55"/>
                    <a:pt x="23" y="61"/>
                  </a:cubicBezTo>
                  <a:cubicBezTo>
                    <a:pt x="20" y="65"/>
                    <a:pt x="17" y="68"/>
                    <a:pt x="14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6" y="76"/>
                  </a:cubicBezTo>
                  <a:close/>
                  <a:moveTo>
                    <a:pt x="4" y="68"/>
                  </a:moveTo>
                  <a:cubicBezTo>
                    <a:pt x="8" y="64"/>
                    <a:pt x="12" y="60"/>
                    <a:pt x="17" y="57"/>
                  </a:cubicBezTo>
                  <a:cubicBezTo>
                    <a:pt x="16" y="57"/>
                    <a:pt x="14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6" y="69"/>
                    <a:pt x="5" y="71"/>
                  </a:cubicBezTo>
                  <a:cubicBezTo>
                    <a:pt x="5" y="71"/>
                    <a:pt x="5" y="72"/>
                    <a:pt x="5" y="72"/>
                  </a:cubicBezTo>
                  <a:cubicBezTo>
                    <a:pt x="8" y="70"/>
                    <a:pt x="11" y="67"/>
                    <a:pt x="13" y="65"/>
                  </a:cubicBezTo>
                  <a:cubicBezTo>
                    <a:pt x="15" y="63"/>
                    <a:pt x="16" y="62"/>
                    <a:pt x="18" y="60"/>
                  </a:cubicBezTo>
                  <a:cubicBezTo>
                    <a:pt x="18" y="60"/>
                    <a:pt x="22" y="55"/>
                    <a:pt x="20" y="59"/>
                  </a:cubicBezTo>
                  <a:cubicBezTo>
                    <a:pt x="16" y="65"/>
                    <a:pt x="10" y="69"/>
                    <a:pt x="6" y="74"/>
                  </a:cubicBezTo>
                  <a:cubicBezTo>
                    <a:pt x="5" y="72"/>
                    <a:pt x="4" y="70"/>
                    <a:pt x="4" y="68"/>
                  </a:cubicBezTo>
                  <a:close/>
                  <a:moveTo>
                    <a:pt x="7" y="60"/>
                  </a:moveTo>
                  <a:cubicBezTo>
                    <a:pt x="8" y="59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5" y="63"/>
                    <a:pt x="3" y="66"/>
                  </a:cubicBezTo>
                  <a:cubicBezTo>
                    <a:pt x="3" y="65"/>
                    <a:pt x="3" y="64"/>
                    <a:pt x="3" y="64"/>
                  </a:cubicBezTo>
                  <a:cubicBezTo>
                    <a:pt x="4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9" y="77"/>
                    <a:pt x="8" y="77"/>
                  </a:cubicBezTo>
                  <a:cubicBezTo>
                    <a:pt x="9" y="77"/>
                    <a:pt x="10" y="75"/>
                    <a:pt x="11" y="75"/>
                  </a:cubicBezTo>
                  <a:cubicBezTo>
                    <a:pt x="12" y="73"/>
                    <a:pt x="14" y="72"/>
                    <a:pt x="16" y="70"/>
                  </a:cubicBezTo>
                  <a:cubicBezTo>
                    <a:pt x="20" y="67"/>
                    <a:pt x="23" y="62"/>
                    <a:pt x="26" y="58"/>
                  </a:cubicBezTo>
                  <a:cubicBezTo>
                    <a:pt x="26" y="58"/>
                    <a:pt x="26" y="58"/>
                    <a:pt x="26" y="57"/>
                  </a:cubicBezTo>
                  <a:cubicBezTo>
                    <a:pt x="28" y="58"/>
                    <a:pt x="29" y="59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8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0" y="60"/>
                    <a:pt x="22" y="56"/>
                  </a:cubicBezTo>
                  <a:cubicBezTo>
                    <a:pt x="23" y="56"/>
                    <a:pt x="23" y="56"/>
                    <a:pt x="22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2" y="65"/>
                    <a:pt x="11" y="66"/>
                  </a:cubicBezTo>
                  <a:cubicBezTo>
                    <a:pt x="9" y="68"/>
                    <a:pt x="7" y="69"/>
                    <a:pt x="6" y="70"/>
                  </a:cubicBezTo>
                  <a:cubicBezTo>
                    <a:pt x="8" y="67"/>
                    <a:pt x="10" y="64"/>
                    <a:pt x="13" y="62"/>
                  </a:cubicBezTo>
                  <a:cubicBezTo>
                    <a:pt x="15" y="60"/>
                    <a:pt x="17" y="59"/>
                    <a:pt x="18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3" y="58"/>
                    <a:pt x="9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6" y="63"/>
                    <a:pt x="7" y="62"/>
                    <a:pt x="8" y="61"/>
                  </a:cubicBezTo>
                  <a:cubicBezTo>
                    <a:pt x="10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19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19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5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7" y="56"/>
                    <a:pt x="8" y="55"/>
                    <a:pt x="8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8" y="56"/>
                    <a:pt x="8" y="56"/>
                    <a:pt x="7" y="57"/>
                  </a:cubicBezTo>
                  <a:cubicBezTo>
                    <a:pt x="6" y="59"/>
                    <a:pt x="4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5" y="56"/>
                    <a:pt x="7" y="55"/>
                  </a:cubicBezTo>
                  <a:cubicBezTo>
                    <a:pt x="6" y="56"/>
                    <a:pt x="4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0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2" y="84"/>
                    <a:pt x="11" y="83"/>
                    <a:pt x="10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2"/>
                  </a:cubicBezTo>
                  <a:cubicBezTo>
                    <a:pt x="30" y="92"/>
                    <a:pt x="31" y="91"/>
                    <a:pt x="31" y="91"/>
                  </a:cubicBezTo>
                  <a:cubicBezTo>
                    <a:pt x="32" y="90"/>
                    <a:pt x="33" y="89"/>
                    <a:pt x="34" y="89"/>
                  </a:cubicBezTo>
                  <a:cubicBezTo>
                    <a:pt x="40" y="84"/>
                    <a:pt x="46" y="79"/>
                    <a:pt x="52" y="74"/>
                  </a:cubicBezTo>
                  <a:cubicBezTo>
                    <a:pt x="55" y="71"/>
                    <a:pt x="58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1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7" y="76"/>
                  </a:cubicBezTo>
                  <a:cubicBezTo>
                    <a:pt x="51" y="82"/>
                    <a:pt x="45" y="87"/>
                    <a:pt x="39" y="93"/>
                  </a:cubicBezTo>
                  <a:cubicBezTo>
                    <a:pt x="39" y="93"/>
                    <a:pt x="39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2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2" y="86"/>
                    <a:pt x="47" y="92"/>
                  </a:cubicBezTo>
                  <a:cubicBezTo>
                    <a:pt x="46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6" y="67"/>
                  </a:cubicBezTo>
                  <a:cubicBezTo>
                    <a:pt x="75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61" y="87"/>
                    <a:pt x="67" y="81"/>
                    <a:pt x="72" y="76"/>
                  </a:cubicBezTo>
                  <a:cubicBezTo>
                    <a:pt x="73" y="76"/>
                    <a:pt x="74" y="74"/>
                    <a:pt x="76" y="73"/>
                  </a:cubicBezTo>
                  <a:cubicBezTo>
                    <a:pt x="75" y="73"/>
                    <a:pt x="75" y="74"/>
                    <a:pt x="75" y="74"/>
                  </a:cubicBezTo>
                  <a:cubicBezTo>
                    <a:pt x="74" y="76"/>
                    <a:pt x="72" y="77"/>
                    <a:pt x="70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5" y="92"/>
                    <a:pt x="49" y="93"/>
                    <a:pt x="42" y="93"/>
                  </a:cubicBezTo>
                  <a:cubicBezTo>
                    <a:pt x="38" y="94"/>
                    <a:pt x="33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1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2" y="84"/>
                    <a:pt x="60" y="86"/>
                  </a:cubicBezTo>
                  <a:cubicBezTo>
                    <a:pt x="59" y="87"/>
                    <a:pt x="53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7" y="65"/>
                    <a:pt x="77" y="66"/>
                  </a:cubicBezTo>
                  <a:cubicBezTo>
                    <a:pt x="73" y="70"/>
                    <a:pt x="68" y="73"/>
                    <a:pt x="63" y="78"/>
                  </a:cubicBezTo>
                  <a:cubicBezTo>
                    <a:pt x="61" y="80"/>
                    <a:pt x="58" y="82"/>
                    <a:pt x="56" y="85"/>
                  </a:cubicBezTo>
                  <a:cubicBezTo>
                    <a:pt x="54" y="87"/>
                    <a:pt x="50" y="90"/>
                    <a:pt x="48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8" y="62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2" y="83"/>
                    <a:pt x="49" y="86"/>
                  </a:cubicBezTo>
                  <a:cubicBezTo>
                    <a:pt x="47" y="87"/>
                    <a:pt x="46" y="88"/>
                    <a:pt x="44" y="90"/>
                  </a:cubicBezTo>
                  <a:cubicBezTo>
                    <a:pt x="49" y="85"/>
                    <a:pt x="54" y="80"/>
                    <a:pt x="59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5" y="59"/>
                  </a:cubicBezTo>
                  <a:cubicBezTo>
                    <a:pt x="69" y="65"/>
                    <a:pt x="62" y="70"/>
                    <a:pt x="56" y="76"/>
                  </a:cubicBezTo>
                  <a:cubicBezTo>
                    <a:pt x="52" y="79"/>
                    <a:pt x="48" y="82"/>
                    <a:pt x="44" y="85"/>
                  </a:cubicBezTo>
                  <a:cubicBezTo>
                    <a:pt x="42" y="86"/>
                    <a:pt x="40" y="88"/>
                    <a:pt x="38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6" y="91"/>
                    <a:pt x="37" y="90"/>
                  </a:cubicBezTo>
                  <a:cubicBezTo>
                    <a:pt x="43" y="85"/>
                    <a:pt x="49" y="80"/>
                    <a:pt x="55" y="74"/>
                  </a:cubicBezTo>
                  <a:cubicBezTo>
                    <a:pt x="61" y="69"/>
                    <a:pt x="66" y="65"/>
                    <a:pt x="71" y="60"/>
                  </a:cubicBezTo>
                  <a:cubicBezTo>
                    <a:pt x="73" y="58"/>
                    <a:pt x="76" y="57"/>
                    <a:pt x="78" y="58"/>
                  </a:cubicBezTo>
                  <a:cubicBezTo>
                    <a:pt x="78" y="58"/>
                    <a:pt x="79" y="58"/>
                    <a:pt x="79" y="58"/>
                  </a:cubicBezTo>
                  <a:cubicBezTo>
                    <a:pt x="79" y="59"/>
                    <a:pt x="79" y="60"/>
                    <a:pt x="78" y="61"/>
                  </a:cubicBezTo>
                  <a:cubicBezTo>
                    <a:pt x="78" y="65"/>
                    <a:pt x="77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7"/>
                  </a:cubicBezTo>
                  <a:cubicBezTo>
                    <a:pt x="35" y="27"/>
                    <a:pt x="35" y="26"/>
                    <a:pt x="36" y="26"/>
                  </a:cubicBezTo>
                  <a:cubicBezTo>
                    <a:pt x="37" y="18"/>
                    <a:pt x="35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49" y="10"/>
                    <a:pt x="48" y="18"/>
                    <a:pt x="48" y="25"/>
                  </a:cubicBezTo>
                  <a:cubicBezTo>
                    <a:pt x="48" y="26"/>
                    <a:pt x="48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8" y="55"/>
                  </a:cubicBezTo>
                  <a:cubicBezTo>
                    <a:pt x="76" y="55"/>
                    <a:pt x="74" y="55"/>
                    <a:pt x="72" y="56"/>
                  </a:cubicBezTo>
                  <a:cubicBezTo>
                    <a:pt x="67" y="58"/>
                    <a:pt x="64" y="58"/>
                    <a:pt x="60" y="55"/>
                  </a:cubicBezTo>
                  <a:cubicBezTo>
                    <a:pt x="53" y="51"/>
                    <a:pt x="45" y="52"/>
                    <a:pt x="38" y="54"/>
                  </a:cubicBezTo>
                  <a:cubicBezTo>
                    <a:pt x="33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2"/>
                    <a:pt x="7" y="52"/>
                    <a:pt x="3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"/>
            <p:cNvSpPr>
              <a:spLocks noEditPoints="1"/>
            </p:cNvSpPr>
            <p:nvPr/>
          </p:nvSpPr>
          <p:spPr bwMode="auto">
            <a:xfrm>
              <a:off x="6856413" y="487680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19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1" y="86"/>
                  </a:cubicBezTo>
                  <a:cubicBezTo>
                    <a:pt x="18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0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19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6" y="75"/>
                    <a:pt x="32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6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5" y="74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49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2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2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5" y="65"/>
                    <a:pt x="28" y="63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2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5" y="72"/>
                    <a:pt x="5" y="70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4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10" y="77"/>
                    <a:pt x="9" y="77"/>
                  </a:cubicBezTo>
                  <a:cubicBezTo>
                    <a:pt x="10" y="77"/>
                    <a:pt x="10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7" y="69"/>
                    <a:pt x="7" y="70"/>
                  </a:cubicBezTo>
                  <a:cubicBezTo>
                    <a:pt x="9" y="67"/>
                    <a:pt x="11" y="65"/>
                    <a:pt x="13" y="62"/>
                  </a:cubicBezTo>
                  <a:cubicBezTo>
                    <a:pt x="16" y="60"/>
                    <a:pt x="17" y="59"/>
                    <a:pt x="19" y="56"/>
                  </a:cubicBezTo>
                  <a:cubicBezTo>
                    <a:pt x="19" y="56"/>
                    <a:pt x="18" y="55"/>
                    <a:pt x="18" y="56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7"/>
                  </a:cubicBezTo>
                  <a:cubicBezTo>
                    <a:pt x="6" y="59"/>
                    <a:pt x="5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0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4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4"/>
                    <a:pt x="76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8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8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49" y="85"/>
                    <a:pt x="54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2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60"/>
                  </a:cubicBezTo>
                  <a:cubicBezTo>
                    <a:pt x="74" y="59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"/>
            <p:cNvSpPr>
              <a:spLocks noEditPoints="1"/>
            </p:cNvSpPr>
            <p:nvPr/>
          </p:nvSpPr>
          <p:spPr bwMode="auto">
            <a:xfrm>
              <a:off x="2212975" y="4538663"/>
              <a:ext cx="266700" cy="406400"/>
            </a:xfrm>
            <a:custGeom>
              <a:avLst/>
              <a:gdLst>
                <a:gd name="T0" fmla="*/ 40 w 71"/>
                <a:gd name="T1" fmla="*/ 86 h 108"/>
                <a:gd name="T2" fmla="*/ 68 w 71"/>
                <a:gd name="T3" fmla="*/ 21 h 108"/>
                <a:gd name="T4" fmla="*/ 51 w 71"/>
                <a:gd name="T5" fmla="*/ 1 h 108"/>
                <a:gd name="T6" fmla="*/ 38 w 71"/>
                <a:gd name="T7" fmla="*/ 20 h 108"/>
                <a:gd name="T8" fmla="*/ 6 w 71"/>
                <a:gd name="T9" fmla="*/ 83 h 108"/>
                <a:gd name="T10" fmla="*/ 20 w 71"/>
                <a:gd name="T11" fmla="*/ 81 h 108"/>
                <a:gd name="T12" fmla="*/ 7 w 71"/>
                <a:gd name="T13" fmla="*/ 97 h 108"/>
                <a:gd name="T14" fmla="*/ 9 w 71"/>
                <a:gd name="T15" fmla="*/ 97 h 108"/>
                <a:gd name="T16" fmla="*/ 9 w 71"/>
                <a:gd name="T17" fmla="*/ 99 h 108"/>
                <a:gd name="T18" fmla="*/ 25 w 71"/>
                <a:gd name="T19" fmla="*/ 84 h 108"/>
                <a:gd name="T20" fmla="*/ 30 w 71"/>
                <a:gd name="T21" fmla="*/ 85 h 108"/>
                <a:gd name="T22" fmla="*/ 16 w 71"/>
                <a:gd name="T23" fmla="*/ 102 h 108"/>
                <a:gd name="T24" fmla="*/ 19 w 71"/>
                <a:gd name="T25" fmla="*/ 103 h 108"/>
                <a:gd name="T26" fmla="*/ 5 w 71"/>
                <a:gd name="T27" fmla="*/ 91 h 108"/>
                <a:gd name="T28" fmla="*/ 17 w 71"/>
                <a:gd name="T29" fmla="*/ 81 h 108"/>
                <a:gd name="T30" fmla="*/ 16 w 71"/>
                <a:gd name="T31" fmla="*/ 84 h 108"/>
                <a:gd name="T32" fmla="*/ 28 w 71"/>
                <a:gd name="T33" fmla="*/ 81 h 108"/>
                <a:gd name="T34" fmla="*/ 24 w 71"/>
                <a:gd name="T35" fmla="*/ 81 h 108"/>
                <a:gd name="T36" fmla="*/ 15 w 71"/>
                <a:gd name="T37" fmla="*/ 99 h 108"/>
                <a:gd name="T38" fmla="*/ 32 w 71"/>
                <a:gd name="T39" fmla="*/ 82 h 108"/>
                <a:gd name="T40" fmla="*/ 27 w 71"/>
                <a:gd name="T41" fmla="*/ 92 h 108"/>
                <a:gd name="T42" fmla="*/ 33 w 71"/>
                <a:gd name="T43" fmla="*/ 82 h 108"/>
                <a:gd name="T44" fmla="*/ 27 w 71"/>
                <a:gd name="T45" fmla="*/ 101 h 108"/>
                <a:gd name="T46" fmla="*/ 31 w 71"/>
                <a:gd name="T47" fmla="*/ 94 h 108"/>
                <a:gd name="T48" fmla="*/ 30 w 71"/>
                <a:gd name="T49" fmla="*/ 94 h 108"/>
                <a:gd name="T50" fmla="*/ 35 w 71"/>
                <a:gd name="T51" fmla="*/ 83 h 108"/>
                <a:gd name="T52" fmla="*/ 27 w 71"/>
                <a:gd name="T53" fmla="*/ 103 h 108"/>
                <a:gd name="T54" fmla="*/ 31 w 71"/>
                <a:gd name="T55" fmla="*/ 102 h 108"/>
                <a:gd name="T56" fmla="*/ 38 w 71"/>
                <a:gd name="T57" fmla="*/ 97 h 108"/>
                <a:gd name="T58" fmla="*/ 37 w 71"/>
                <a:gd name="T59" fmla="*/ 94 h 108"/>
                <a:gd name="T60" fmla="*/ 35 w 71"/>
                <a:gd name="T61" fmla="*/ 93 h 108"/>
                <a:gd name="T62" fmla="*/ 38 w 71"/>
                <a:gd name="T63" fmla="*/ 87 h 108"/>
                <a:gd name="T64" fmla="*/ 44 w 71"/>
                <a:gd name="T65" fmla="*/ 4 h 108"/>
                <a:gd name="T66" fmla="*/ 40 w 71"/>
                <a:gd name="T67" fmla="*/ 8 h 108"/>
                <a:gd name="T68" fmla="*/ 46 w 71"/>
                <a:gd name="T69" fmla="*/ 9 h 108"/>
                <a:gd name="T70" fmla="*/ 40 w 71"/>
                <a:gd name="T71" fmla="*/ 11 h 108"/>
                <a:gd name="T72" fmla="*/ 40 w 71"/>
                <a:gd name="T73" fmla="*/ 11 h 108"/>
                <a:gd name="T74" fmla="*/ 49 w 71"/>
                <a:gd name="T75" fmla="*/ 12 h 108"/>
                <a:gd name="T76" fmla="*/ 47 w 71"/>
                <a:gd name="T77" fmla="*/ 20 h 108"/>
                <a:gd name="T78" fmla="*/ 47 w 71"/>
                <a:gd name="T79" fmla="*/ 20 h 108"/>
                <a:gd name="T80" fmla="*/ 48 w 71"/>
                <a:gd name="T81" fmla="*/ 20 h 108"/>
                <a:gd name="T82" fmla="*/ 56 w 71"/>
                <a:gd name="T83" fmla="*/ 20 h 108"/>
                <a:gd name="T84" fmla="*/ 64 w 71"/>
                <a:gd name="T85" fmla="*/ 20 h 108"/>
                <a:gd name="T86" fmla="*/ 61 w 71"/>
                <a:gd name="T87" fmla="*/ 20 h 108"/>
                <a:gd name="T88" fmla="*/ 58 w 71"/>
                <a:gd name="T89" fmla="*/ 19 h 108"/>
                <a:gd name="T90" fmla="*/ 64 w 71"/>
                <a:gd name="T91" fmla="*/ 20 h 108"/>
                <a:gd name="T92" fmla="*/ 62 w 71"/>
                <a:gd name="T93" fmla="*/ 17 h 108"/>
                <a:gd name="T94" fmla="*/ 67 w 71"/>
                <a:gd name="T95" fmla="*/ 5 h 108"/>
                <a:gd name="T96" fmla="*/ 51 w 71"/>
                <a:gd name="T97" fmla="*/ 16 h 108"/>
                <a:gd name="T98" fmla="*/ 48 w 71"/>
                <a:gd name="T99" fmla="*/ 14 h 108"/>
                <a:gd name="T100" fmla="*/ 43 w 71"/>
                <a:gd name="T101" fmla="*/ 16 h 108"/>
                <a:gd name="T102" fmla="*/ 42 w 71"/>
                <a:gd name="T103" fmla="*/ 12 h 108"/>
                <a:gd name="T104" fmla="*/ 47 w 71"/>
                <a:gd name="T105" fmla="*/ 5 h 108"/>
                <a:gd name="T106" fmla="*/ 40 w 71"/>
                <a:gd name="T107" fmla="*/ 9 h 108"/>
                <a:gd name="T108" fmla="*/ 24 w 71"/>
                <a:gd name="T109" fmla="*/ 80 h 108"/>
                <a:gd name="T110" fmla="*/ 24 w 71"/>
                <a:gd name="T111" fmla="*/ 80 h 108"/>
                <a:gd name="T112" fmla="*/ 11 w 71"/>
                <a:gd name="T113" fmla="*/ 8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8">
                  <a:moveTo>
                    <a:pt x="8" y="103"/>
                  </a:moveTo>
                  <a:cubicBezTo>
                    <a:pt x="15" y="107"/>
                    <a:pt x="25" y="108"/>
                    <a:pt x="32" y="105"/>
                  </a:cubicBezTo>
                  <a:cubicBezTo>
                    <a:pt x="41" y="101"/>
                    <a:pt x="43" y="93"/>
                    <a:pt x="40" y="8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2" y="65"/>
                    <a:pt x="41" y="43"/>
                    <a:pt x="40" y="22"/>
                  </a:cubicBezTo>
                  <a:cubicBezTo>
                    <a:pt x="49" y="23"/>
                    <a:pt x="58" y="22"/>
                    <a:pt x="66" y="23"/>
                  </a:cubicBezTo>
                  <a:cubicBezTo>
                    <a:pt x="67" y="24"/>
                    <a:pt x="68" y="22"/>
                    <a:pt x="68" y="22"/>
                  </a:cubicBezTo>
                  <a:cubicBezTo>
                    <a:pt x="68" y="22"/>
                    <a:pt x="68" y="21"/>
                    <a:pt x="68" y="21"/>
                  </a:cubicBezTo>
                  <a:cubicBezTo>
                    <a:pt x="68" y="15"/>
                    <a:pt x="71" y="10"/>
                    <a:pt x="71" y="4"/>
                  </a:cubicBezTo>
                  <a:cubicBezTo>
                    <a:pt x="71" y="2"/>
                    <a:pt x="70" y="2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62" y="2"/>
                    <a:pt x="56" y="2"/>
                    <a:pt x="51" y="1"/>
                  </a:cubicBezTo>
                  <a:cubicBezTo>
                    <a:pt x="46" y="1"/>
                    <a:pt x="42" y="0"/>
                    <a:pt x="38" y="3"/>
                  </a:cubicBezTo>
                  <a:cubicBezTo>
                    <a:pt x="37" y="3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10"/>
                    <a:pt x="37" y="15"/>
                    <a:pt x="38" y="20"/>
                  </a:cubicBezTo>
                  <a:cubicBezTo>
                    <a:pt x="37" y="20"/>
                    <a:pt x="37" y="21"/>
                    <a:pt x="38" y="21"/>
                  </a:cubicBezTo>
                  <a:cubicBezTo>
                    <a:pt x="38" y="41"/>
                    <a:pt x="39" y="62"/>
                    <a:pt x="38" y="81"/>
                  </a:cubicBezTo>
                  <a:cubicBezTo>
                    <a:pt x="38" y="81"/>
                    <a:pt x="37" y="80"/>
                    <a:pt x="37" y="80"/>
                  </a:cubicBezTo>
                  <a:cubicBezTo>
                    <a:pt x="27" y="77"/>
                    <a:pt x="14" y="76"/>
                    <a:pt x="6" y="83"/>
                  </a:cubicBezTo>
                  <a:cubicBezTo>
                    <a:pt x="0" y="90"/>
                    <a:pt x="1" y="98"/>
                    <a:pt x="8" y="103"/>
                  </a:cubicBezTo>
                  <a:close/>
                  <a:moveTo>
                    <a:pt x="5" y="95"/>
                  </a:moveTo>
                  <a:cubicBezTo>
                    <a:pt x="10" y="91"/>
                    <a:pt x="14" y="86"/>
                    <a:pt x="19" y="82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1"/>
                    <a:pt x="20" y="81"/>
                    <a:pt x="20" y="82"/>
                  </a:cubicBezTo>
                  <a:cubicBezTo>
                    <a:pt x="19" y="83"/>
                    <a:pt x="18" y="84"/>
                    <a:pt x="17" y="86"/>
                  </a:cubicBezTo>
                  <a:cubicBezTo>
                    <a:pt x="15" y="88"/>
                    <a:pt x="13" y="91"/>
                    <a:pt x="11" y="93"/>
                  </a:cubicBezTo>
                  <a:cubicBezTo>
                    <a:pt x="10" y="95"/>
                    <a:pt x="9" y="96"/>
                    <a:pt x="7" y="97"/>
                  </a:cubicBezTo>
                  <a:cubicBezTo>
                    <a:pt x="7" y="98"/>
                    <a:pt x="8" y="98"/>
                    <a:pt x="8" y="98"/>
                  </a:cubicBezTo>
                  <a:cubicBezTo>
                    <a:pt x="8" y="98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10" y="96"/>
                    <a:pt x="11" y="95"/>
                    <a:pt x="12" y="94"/>
                  </a:cubicBezTo>
                  <a:cubicBezTo>
                    <a:pt x="13" y="93"/>
                    <a:pt x="14" y="91"/>
                    <a:pt x="15" y="90"/>
                  </a:cubicBezTo>
                  <a:cubicBezTo>
                    <a:pt x="17" y="87"/>
                    <a:pt x="21" y="84"/>
                    <a:pt x="23" y="82"/>
                  </a:cubicBezTo>
                  <a:cubicBezTo>
                    <a:pt x="18" y="88"/>
                    <a:pt x="13" y="92"/>
                    <a:pt x="9" y="99"/>
                  </a:cubicBezTo>
                  <a:cubicBezTo>
                    <a:pt x="9" y="99"/>
                    <a:pt x="9" y="100"/>
                    <a:pt x="10" y="99"/>
                  </a:cubicBezTo>
                  <a:cubicBezTo>
                    <a:pt x="16" y="95"/>
                    <a:pt x="20" y="89"/>
                    <a:pt x="26" y="83"/>
                  </a:cubicBezTo>
                  <a:cubicBezTo>
                    <a:pt x="26" y="83"/>
                    <a:pt x="26" y="83"/>
                    <a:pt x="27" y="83"/>
                  </a:cubicBezTo>
                  <a:cubicBezTo>
                    <a:pt x="26" y="83"/>
                    <a:pt x="26" y="84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4"/>
                    <a:pt x="15" y="97"/>
                    <a:pt x="13" y="100"/>
                  </a:cubicBezTo>
                  <a:cubicBezTo>
                    <a:pt x="12" y="101"/>
                    <a:pt x="13" y="101"/>
                    <a:pt x="13" y="101"/>
                  </a:cubicBezTo>
                  <a:cubicBezTo>
                    <a:pt x="20" y="97"/>
                    <a:pt x="24" y="90"/>
                    <a:pt x="30" y="85"/>
                  </a:cubicBezTo>
                  <a:cubicBezTo>
                    <a:pt x="31" y="84"/>
                    <a:pt x="33" y="81"/>
                    <a:pt x="31" y="84"/>
                  </a:cubicBezTo>
                  <a:cubicBezTo>
                    <a:pt x="29" y="87"/>
                    <a:pt x="27" y="89"/>
                    <a:pt x="26" y="91"/>
                  </a:cubicBezTo>
                  <a:cubicBezTo>
                    <a:pt x="23" y="95"/>
                    <a:pt x="19" y="98"/>
                    <a:pt x="16" y="102"/>
                  </a:cubicBezTo>
                  <a:cubicBezTo>
                    <a:pt x="15" y="102"/>
                    <a:pt x="16" y="103"/>
                    <a:pt x="16" y="102"/>
                  </a:cubicBezTo>
                  <a:cubicBezTo>
                    <a:pt x="23" y="98"/>
                    <a:pt x="28" y="92"/>
                    <a:pt x="33" y="86"/>
                  </a:cubicBezTo>
                  <a:cubicBezTo>
                    <a:pt x="35" y="83"/>
                    <a:pt x="33" y="86"/>
                    <a:pt x="32" y="87"/>
                  </a:cubicBezTo>
                  <a:cubicBezTo>
                    <a:pt x="31" y="89"/>
                    <a:pt x="29" y="92"/>
                    <a:pt x="27" y="94"/>
                  </a:cubicBezTo>
                  <a:cubicBezTo>
                    <a:pt x="24" y="97"/>
                    <a:pt x="21" y="100"/>
                    <a:pt x="19" y="103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16" y="103"/>
                    <a:pt x="12" y="102"/>
                    <a:pt x="9" y="100"/>
                  </a:cubicBezTo>
                  <a:cubicBezTo>
                    <a:pt x="7" y="99"/>
                    <a:pt x="6" y="97"/>
                    <a:pt x="5" y="95"/>
                  </a:cubicBezTo>
                  <a:close/>
                  <a:moveTo>
                    <a:pt x="5" y="91"/>
                  </a:moveTo>
                  <a:cubicBezTo>
                    <a:pt x="7" y="89"/>
                    <a:pt x="8" y="88"/>
                    <a:pt x="10" y="87"/>
                  </a:cubicBezTo>
                  <a:cubicBezTo>
                    <a:pt x="11" y="85"/>
                    <a:pt x="13" y="84"/>
                    <a:pt x="15" y="82"/>
                  </a:cubicBezTo>
                  <a:cubicBezTo>
                    <a:pt x="14" y="83"/>
                    <a:pt x="16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4" y="86"/>
                    <a:pt x="9" y="90"/>
                    <a:pt x="5" y="94"/>
                  </a:cubicBezTo>
                  <a:cubicBezTo>
                    <a:pt x="5" y="93"/>
                    <a:pt x="5" y="92"/>
                    <a:pt x="5" y="91"/>
                  </a:cubicBezTo>
                  <a:close/>
                  <a:moveTo>
                    <a:pt x="20" y="80"/>
                  </a:moveTo>
                  <a:cubicBezTo>
                    <a:pt x="19" y="82"/>
                    <a:pt x="17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19" y="81"/>
                    <a:pt x="19" y="81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1"/>
                    <a:pt x="28" y="81"/>
                  </a:cubicBezTo>
                  <a:cubicBezTo>
                    <a:pt x="23" y="85"/>
                    <a:pt x="19" y="90"/>
                    <a:pt x="14" y="95"/>
                  </a:cubicBezTo>
                  <a:cubicBezTo>
                    <a:pt x="13" y="96"/>
                    <a:pt x="9" y="100"/>
                    <a:pt x="11" y="97"/>
                  </a:cubicBezTo>
                  <a:cubicBezTo>
                    <a:pt x="13" y="95"/>
                    <a:pt x="14" y="93"/>
                    <a:pt x="16" y="91"/>
                  </a:cubicBezTo>
                  <a:cubicBezTo>
                    <a:pt x="19" y="87"/>
                    <a:pt x="22" y="84"/>
                    <a:pt x="24" y="81"/>
                  </a:cubicBezTo>
                  <a:cubicBezTo>
                    <a:pt x="25" y="81"/>
                    <a:pt x="24" y="81"/>
                    <a:pt x="24" y="80"/>
                  </a:cubicBezTo>
                  <a:close/>
                  <a:moveTo>
                    <a:pt x="32" y="82"/>
                  </a:moveTo>
                  <a:cubicBezTo>
                    <a:pt x="27" y="86"/>
                    <a:pt x="23" y="92"/>
                    <a:pt x="18" y="97"/>
                  </a:cubicBezTo>
                  <a:cubicBezTo>
                    <a:pt x="17" y="97"/>
                    <a:pt x="16" y="98"/>
                    <a:pt x="15" y="99"/>
                  </a:cubicBezTo>
                  <a:cubicBezTo>
                    <a:pt x="14" y="100"/>
                    <a:pt x="14" y="100"/>
                    <a:pt x="14" y="99"/>
                  </a:cubicBezTo>
                  <a:cubicBezTo>
                    <a:pt x="16" y="97"/>
                    <a:pt x="18" y="95"/>
                    <a:pt x="20" y="92"/>
                  </a:cubicBezTo>
                  <a:cubicBezTo>
                    <a:pt x="23" y="88"/>
                    <a:pt x="26" y="85"/>
                    <a:pt x="29" y="81"/>
                  </a:cubicBezTo>
                  <a:cubicBezTo>
                    <a:pt x="30" y="81"/>
                    <a:pt x="31" y="81"/>
                    <a:pt x="32" y="82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3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2" y="86"/>
                    <a:pt x="29" y="89"/>
                    <a:pt x="27" y="92"/>
                  </a:cubicBezTo>
                  <a:cubicBezTo>
                    <a:pt x="26" y="94"/>
                    <a:pt x="24" y="95"/>
                    <a:pt x="23" y="96"/>
                  </a:cubicBezTo>
                  <a:cubicBezTo>
                    <a:pt x="21" y="98"/>
                    <a:pt x="18" y="100"/>
                    <a:pt x="17" y="101"/>
                  </a:cubicBezTo>
                  <a:cubicBezTo>
                    <a:pt x="19" y="98"/>
                    <a:pt x="23" y="96"/>
                    <a:pt x="25" y="93"/>
                  </a:cubicBezTo>
                  <a:cubicBezTo>
                    <a:pt x="28" y="90"/>
                    <a:pt x="31" y="86"/>
                    <a:pt x="33" y="82"/>
                  </a:cubicBezTo>
                  <a:cubicBezTo>
                    <a:pt x="33" y="82"/>
                    <a:pt x="34" y="82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4"/>
                  </a:cubicBezTo>
                  <a:cubicBezTo>
                    <a:pt x="26" y="103"/>
                    <a:pt x="26" y="102"/>
                    <a:pt x="27" y="101"/>
                  </a:cubicBezTo>
                  <a:cubicBezTo>
                    <a:pt x="27" y="102"/>
                    <a:pt x="27" y="102"/>
                    <a:pt x="26" y="103"/>
                  </a:cubicBezTo>
                  <a:cubicBezTo>
                    <a:pt x="26" y="103"/>
                    <a:pt x="26" y="103"/>
                    <a:pt x="26" y="103"/>
                  </a:cubicBezTo>
                  <a:close/>
                  <a:moveTo>
                    <a:pt x="20" y="103"/>
                  </a:moveTo>
                  <a:cubicBezTo>
                    <a:pt x="24" y="101"/>
                    <a:pt x="27" y="97"/>
                    <a:pt x="31" y="94"/>
                  </a:cubicBezTo>
                  <a:cubicBezTo>
                    <a:pt x="30" y="94"/>
                    <a:pt x="30" y="95"/>
                    <a:pt x="30" y="95"/>
                  </a:cubicBezTo>
                  <a:cubicBezTo>
                    <a:pt x="27" y="98"/>
                    <a:pt x="25" y="101"/>
                    <a:pt x="23" y="104"/>
                  </a:cubicBezTo>
                  <a:cubicBezTo>
                    <a:pt x="22" y="104"/>
                    <a:pt x="21" y="103"/>
                    <a:pt x="20" y="103"/>
                  </a:cubicBezTo>
                  <a:close/>
                  <a:moveTo>
                    <a:pt x="30" y="94"/>
                  </a:moveTo>
                  <a:cubicBezTo>
                    <a:pt x="28" y="95"/>
                    <a:pt x="27" y="97"/>
                    <a:pt x="25" y="98"/>
                  </a:cubicBezTo>
                  <a:cubicBezTo>
                    <a:pt x="24" y="99"/>
                    <a:pt x="19" y="104"/>
                    <a:pt x="21" y="101"/>
                  </a:cubicBezTo>
                  <a:cubicBezTo>
                    <a:pt x="26" y="95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9"/>
                    <a:pt x="32" y="91"/>
                    <a:pt x="30" y="94"/>
                  </a:cubicBezTo>
                  <a:close/>
                  <a:moveTo>
                    <a:pt x="29" y="103"/>
                  </a:moveTo>
                  <a:cubicBezTo>
                    <a:pt x="28" y="103"/>
                    <a:pt x="27" y="103"/>
                    <a:pt x="27" y="103"/>
                  </a:cubicBezTo>
                  <a:cubicBezTo>
                    <a:pt x="29" y="101"/>
                    <a:pt x="32" y="99"/>
                    <a:pt x="34" y="97"/>
                  </a:cubicBezTo>
                  <a:cubicBezTo>
                    <a:pt x="35" y="96"/>
                    <a:pt x="39" y="92"/>
                    <a:pt x="35" y="97"/>
                  </a:cubicBezTo>
                  <a:cubicBezTo>
                    <a:pt x="33" y="99"/>
                    <a:pt x="32" y="100"/>
                    <a:pt x="31" y="101"/>
                  </a:cubicBezTo>
                  <a:cubicBezTo>
                    <a:pt x="30" y="102"/>
                    <a:pt x="31" y="102"/>
                    <a:pt x="31" y="102"/>
                  </a:cubicBezTo>
                  <a:cubicBezTo>
                    <a:pt x="33" y="100"/>
                    <a:pt x="35" y="99"/>
                    <a:pt x="37" y="98"/>
                  </a:cubicBezTo>
                  <a:cubicBezTo>
                    <a:pt x="35" y="100"/>
                    <a:pt x="32" y="102"/>
                    <a:pt x="29" y="103"/>
                  </a:cubicBezTo>
                  <a:close/>
                  <a:moveTo>
                    <a:pt x="39" y="95"/>
                  </a:moveTo>
                  <a:cubicBezTo>
                    <a:pt x="38" y="96"/>
                    <a:pt x="38" y="96"/>
                    <a:pt x="38" y="97"/>
                  </a:cubicBezTo>
                  <a:cubicBezTo>
                    <a:pt x="38" y="97"/>
                    <a:pt x="37" y="97"/>
                    <a:pt x="37" y="97"/>
                  </a:cubicBezTo>
                  <a:cubicBezTo>
                    <a:pt x="36" y="98"/>
                    <a:pt x="35" y="99"/>
                    <a:pt x="33" y="99"/>
                  </a:cubicBezTo>
                  <a:cubicBezTo>
                    <a:pt x="35" y="98"/>
                    <a:pt x="37" y="96"/>
                    <a:pt x="38" y="94"/>
                  </a:cubicBezTo>
                  <a:cubicBezTo>
                    <a:pt x="38" y="94"/>
                    <a:pt x="37" y="93"/>
                    <a:pt x="37" y="94"/>
                  </a:cubicBezTo>
                  <a:cubicBezTo>
                    <a:pt x="34" y="96"/>
                    <a:pt x="31" y="99"/>
                    <a:pt x="28" y="102"/>
                  </a:cubicBezTo>
                  <a:cubicBezTo>
                    <a:pt x="30" y="99"/>
                    <a:pt x="34" y="95"/>
                    <a:pt x="36" y="92"/>
                  </a:cubicBezTo>
                  <a:cubicBezTo>
                    <a:pt x="37" y="92"/>
                    <a:pt x="36" y="91"/>
                    <a:pt x="36" y="92"/>
                  </a:cubicBezTo>
                  <a:cubicBezTo>
                    <a:pt x="36" y="92"/>
                    <a:pt x="35" y="92"/>
                    <a:pt x="35" y="93"/>
                  </a:cubicBezTo>
                  <a:cubicBezTo>
                    <a:pt x="35" y="93"/>
                    <a:pt x="34" y="93"/>
                    <a:pt x="34" y="94"/>
                  </a:cubicBezTo>
                  <a:cubicBezTo>
                    <a:pt x="31" y="97"/>
                    <a:pt x="26" y="101"/>
                    <a:pt x="24" y="104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8" y="98"/>
                    <a:pt x="33" y="92"/>
                    <a:pt x="38" y="87"/>
                  </a:cubicBezTo>
                  <a:cubicBezTo>
                    <a:pt x="39" y="89"/>
                    <a:pt x="39" y="92"/>
                    <a:pt x="39" y="95"/>
                  </a:cubicBezTo>
                  <a:close/>
                  <a:moveTo>
                    <a:pt x="40" y="6"/>
                  </a:moveTo>
                  <a:cubicBezTo>
                    <a:pt x="40" y="5"/>
                    <a:pt x="40" y="5"/>
                    <a:pt x="40" y="5"/>
                  </a:cubicBezTo>
                  <a:cubicBezTo>
                    <a:pt x="41" y="4"/>
                    <a:pt x="42" y="4"/>
                    <a:pt x="44" y="4"/>
                  </a:cubicBezTo>
                  <a:cubicBezTo>
                    <a:pt x="43" y="5"/>
                    <a:pt x="41" y="5"/>
                    <a:pt x="40" y="6"/>
                  </a:cubicBezTo>
                  <a:close/>
                  <a:moveTo>
                    <a:pt x="40" y="6"/>
                  </a:moveTo>
                  <a:cubicBezTo>
                    <a:pt x="41" y="6"/>
                    <a:pt x="41" y="6"/>
                    <a:pt x="42" y="6"/>
                  </a:cubicBezTo>
                  <a:cubicBezTo>
                    <a:pt x="41" y="6"/>
                    <a:pt x="41" y="7"/>
                    <a:pt x="40" y="8"/>
                  </a:cubicBezTo>
                  <a:cubicBezTo>
                    <a:pt x="40" y="7"/>
                    <a:pt x="40" y="7"/>
                    <a:pt x="40" y="6"/>
                  </a:cubicBezTo>
                  <a:close/>
                  <a:moveTo>
                    <a:pt x="40" y="15"/>
                  </a:moveTo>
                  <a:cubicBezTo>
                    <a:pt x="42" y="13"/>
                    <a:pt x="43" y="12"/>
                    <a:pt x="44" y="11"/>
                  </a:cubicBezTo>
                  <a:cubicBezTo>
                    <a:pt x="45" y="10"/>
                    <a:pt x="45" y="9"/>
                    <a:pt x="46" y="9"/>
                  </a:cubicBezTo>
                  <a:cubicBezTo>
                    <a:pt x="47" y="8"/>
                    <a:pt x="51" y="4"/>
                    <a:pt x="49" y="7"/>
                  </a:cubicBezTo>
                  <a:cubicBezTo>
                    <a:pt x="46" y="11"/>
                    <a:pt x="43" y="14"/>
                    <a:pt x="40" y="17"/>
                  </a:cubicBezTo>
                  <a:cubicBezTo>
                    <a:pt x="40" y="16"/>
                    <a:pt x="40" y="16"/>
                    <a:pt x="40" y="15"/>
                  </a:cubicBezTo>
                  <a:close/>
                  <a:moveTo>
                    <a:pt x="40" y="11"/>
                  </a:moveTo>
                  <a:cubicBezTo>
                    <a:pt x="41" y="10"/>
                    <a:pt x="42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2" y="9"/>
                    <a:pt x="41" y="11"/>
                    <a:pt x="40" y="12"/>
                  </a:cubicBezTo>
                  <a:cubicBezTo>
                    <a:pt x="40" y="12"/>
                    <a:pt x="40" y="11"/>
                    <a:pt x="40" y="11"/>
                  </a:cubicBezTo>
                  <a:close/>
                  <a:moveTo>
                    <a:pt x="40" y="19"/>
                  </a:moveTo>
                  <a:cubicBezTo>
                    <a:pt x="44" y="16"/>
                    <a:pt x="47" y="12"/>
                    <a:pt x="51" y="9"/>
                  </a:cubicBezTo>
                  <a:cubicBezTo>
                    <a:pt x="51" y="9"/>
                    <a:pt x="55" y="5"/>
                    <a:pt x="54" y="7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5"/>
                    <a:pt x="45" y="17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9"/>
                    <a:pt x="40" y="19"/>
                    <a:pt x="40" y="19"/>
                  </a:cubicBezTo>
                  <a:close/>
                  <a:moveTo>
                    <a:pt x="47" y="20"/>
                  </a:moveTo>
                  <a:cubicBezTo>
                    <a:pt x="46" y="20"/>
                    <a:pt x="45" y="20"/>
                    <a:pt x="44" y="20"/>
                  </a:cubicBezTo>
                  <a:cubicBezTo>
                    <a:pt x="48" y="16"/>
                    <a:pt x="52" y="12"/>
                    <a:pt x="56" y="9"/>
                  </a:cubicBezTo>
                  <a:cubicBezTo>
                    <a:pt x="54" y="10"/>
                    <a:pt x="53" y="11"/>
                    <a:pt x="52" y="13"/>
                  </a:cubicBezTo>
                  <a:cubicBezTo>
                    <a:pt x="51" y="15"/>
                    <a:pt x="49" y="17"/>
                    <a:pt x="47" y="20"/>
                  </a:cubicBezTo>
                  <a:close/>
                  <a:moveTo>
                    <a:pt x="48" y="20"/>
                  </a:moveTo>
                  <a:cubicBezTo>
                    <a:pt x="53" y="16"/>
                    <a:pt x="57" y="11"/>
                    <a:pt x="61" y="7"/>
                  </a:cubicBezTo>
                  <a:cubicBezTo>
                    <a:pt x="58" y="10"/>
                    <a:pt x="56" y="16"/>
                    <a:pt x="52" y="20"/>
                  </a:cubicBezTo>
                  <a:cubicBezTo>
                    <a:pt x="50" y="20"/>
                    <a:pt x="49" y="20"/>
                    <a:pt x="48" y="20"/>
                  </a:cubicBezTo>
                  <a:close/>
                  <a:moveTo>
                    <a:pt x="53" y="20"/>
                  </a:moveTo>
                  <a:cubicBezTo>
                    <a:pt x="57" y="16"/>
                    <a:pt x="60" y="13"/>
                    <a:pt x="64" y="9"/>
                  </a:cubicBezTo>
                  <a:cubicBezTo>
                    <a:pt x="63" y="10"/>
                    <a:pt x="62" y="11"/>
                    <a:pt x="62" y="11"/>
                  </a:cubicBezTo>
                  <a:cubicBezTo>
                    <a:pt x="60" y="14"/>
                    <a:pt x="58" y="17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5" y="20"/>
                    <a:pt x="54" y="20"/>
                    <a:pt x="53" y="20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4" y="20"/>
                  </a:cubicBezTo>
                  <a:cubicBezTo>
                    <a:pt x="64" y="20"/>
                    <a:pt x="65" y="19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2" y="19"/>
                    <a:pt x="61" y="20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20"/>
                    <a:pt x="61" y="19"/>
                    <a:pt x="61" y="19"/>
                  </a:cubicBezTo>
                  <a:cubicBezTo>
                    <a:pt x="63" y="16"/>
                    <a:pt x="65" y="14"/>
                    <a:pt x="67" y="12"/>
                  </a:cubicBezTo>
                  <a:cubicBezTo>
                    <a:pt x="67" y="11"/>
                    <a:pt x="66" y="11"/>
                    <a:pt x="66" y="11"/>
                  </a:cubicBezTo>
                  <a:cubicBezTo>
                    <a:pt x="64" y="13"/>
                    <a:pt x="59" y="16"/>
                    <a:pt x="58" y="19"/>
                  </a:cubicBezTo>
                  <a:cubicBezTo>
                    <a:pt x="60" y="14"/>
                    <a:pt x="64" y="10"/>
                    <a:pt x="68" y="6"/>
                  </a:cubicBezTo>
                  <a:cubicBezTo>
                    <a:pt x="67" y="11"/>
                    <a:pt x="66" y="15"/>
                    <a:pt x="65" y="20"/>
                  </a:cubicBezTo>
                  <a:close/>
                  <a:moveTo>
                    <a:pt x="62" y="20"/>
                  </a:moveTo>
                  <a:cubicBezTo>
                    <a:pt x="63" y="19"/>
                    <a:pt x="64" y="19"/>
                    <a:pt x="64" y="20"/>
                  </a:cubicBezTo>
                  <a:cubicBezTo>
                    <a:pt x="63" y="20"/>
                    <a:pt x="63" y="20"/>
                    <a:pt x="62" y="20"/>
                  </a:cubicBezTo>
                  <a:close/>
                  <a:moveTo>
                    <a:pt x="57" y="20"/>
                  </a:moveTo>
                  <a:cubicBezTo>
                    <a:pt x="60" y="18"/>
                    <a:pt x="62" y="16"/>
                    <a:pt x="64" y="14"/>
                  </a:cubicBezTo>
                  <a:cubicBezTo>
                    <a:pt x="68" y="11"/>
                    <a:pt x="62" y="16"/>
                    <a:pt x="62" y="17"/>
                  </a:cubicBezTo>
                  <a:cubicBezTo>
                    <a:pt x="61" y="18"/>
                    <a:pt x="60" y="19"/>
                    <a:pt x="60" y="20"/>
                  </a:cubicBezTo>
                  <a:cubicBezTo>
                    <a:pt x="59" y="20"/>
                    <a:pt x="58" y="20"/>
                    <a:pt x="57" y="20"/>
                  </a:cubicBezTo>
                  <a:close/>
                  <a:moveTo>
                    <a:pt x="52" y="4"/>
                  </a:moveTo>
                  <a:cubicBezTo>
                    <a:pt x="57" y="5"/>
                    <a:pt x="62" y="5"/>
                    <a:pt x="67" y="5"/>
                  </a:cubicBezTo>
                  <a:cubicBezTo>
                    <a:pt x="63" y="8"/>
                    <a:pt x="60" y="12"/>
                    <a:pt x="56" y="15"/>
                  </a:cubicBezTo>
                  <a:cubicBezTo>
                    <a:pt x="59" y="12"/>
                    <a:pt x="61" y="9"/>
                    <a:pt x="63" y="6"/>
                  </a:cubicBezTo>
                  <a:cubicBezTo>
                    <a:pt x="63" y="6"/>
                    <a:pt x="62" y="5"/>
                    <a:pt x="62" y="5"/>
                  </a:cubicBezTo>
                  <a:cubicBezTo>
                    <a:pt x="58" y="9"/>
                    <a:pt x="54" y="13"/>
                    <a:pt x="51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1"/>
                    <a:pt x="57" y="8"/>
                    <a:pt x="59" y="6"/>
                  </a:cubicBezTo>
                  <a:cubicBezTo>
                    <a:pt x="60" y="6"/>
                    <a:pt x="59" y="5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5"/>
                    <a:pt x="55" y="5"/>
                    <a:pt x="55" y="5"/>
                  </a:cubicBezTo>
                  <a:cubicBezTo>
                    <a:pt x="50" y="8"/>
                    <a:pt x="47" y="12"/>
                    <a:pt x="43" y="16"/>
                  </a:cubicBezTo>
                  <a:cubicBezTo>
                    <a:pt x="38" y="20"/>
                    <a:pt x="45" y="13"/>
                    <a:pt x="46" y="11"/>
                  </a:cubicBezTo>
                  <a:cubicBezTo>
                    <a:pt x="48" y="9"/>
                    <a:pt x="49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47" y="7"/>
                    <a:pt x="44" y="9"/>
                    <a:pt x="42" y="12"/>
                  </a:cubicBezTo>
                  <a:cubicBezTo>
                    <a:pt x="41" y="13"/>
                    <a:pt x="41" y="13"/>
                    <a:pt x="40" y="14"/>
                  </a:cubicBezTo>
                  <a:cubicBezTo>
                    <a:pt x="40" y="14"/>
                    <a:pt x="40" y="14"/>
                    <a:pt x="40" y="13"/>
                  </a:cubicBezTo>
                  <a:cubicBezTo>
                    <a:pt x="41" y="13"/>
                    <a:pt x="41" y="13"/>
                    <a:pt x="41" y="12"/>
                  </a:cubicBezTo>
                  <a:cubicBezTo>
                    <a:pt x="43" y="9"/>
                    <a:pt x="45" y="7"/>
                    <a:pt x="47" y="5"/>
                  </a:cubicBezTo>
                  <a:cubicBezTo>
                    <a:pt x="47" y="5"/>
                    <a:pt x="47" y="4"/>
                    <a:pt x="46" y="4"/>
                  </a:cubicBezTo>
                  <a:cubicBezTo>
                    <a:pt x="45" y="6"/>
                    <a:pt x="43" y="7"/>
                    <a:pt x="42" y="8"/>
                  </a:cubicBezTo>
                  <a:cubicBezTo>
                    <a:pt x="41" y="9"/>
                    <a:pt x="41" y="9"/>
                    <a:pt x="40" y="10"/>
                  </a:cubicBezTo>
                  <a:cubicBezTo>
                    <a:pt x="40" y="10"/>
                    <a:pt x="40" y="9"/>
                    <a:pt x="40" y="9"/>
                  </a:cubicBezTo>
                  <a:cubicBezTo>
                    <a:pt x="41" y="7"/>
                    <a:pt x="43" y="6"/>
                    <a:pt x="44" y="5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7" y="4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5"/>
                    <a:pt x="17" y="87"/>
                  </a:cubicBezTo>
                  <a:cubicBezTo>
                    <a:pt x="18" y="85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4"/>
                  </a:moveTo>
                  <a:cubicBezTo>
                    <a:pt x="12" y="83"/>
                    <a:pt x="13" y="82"/>
                    <a:pt x="14" y="82"/>
                  </a:cubicBezTo>
                  <a:cubicBezTo>
                    <a:pt x="11" y="84"/>
                    <a:pt x="9" y="86"/>
                    <a:pt x="6" y="89"/>
                  </a:cubicBezTo>
                  <a:cubicBezTo>
                    <a:pt x="7" y="87"/>
                    <a:pt x="9" y="85"/>
                    <a:pt x="11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2"/>
            <p:cNvSpPr>
              <a:spLocks noEditPoints="1"/>
            </p:cNvSpPr>
            <p:nvPr/>
          </p:nvSpPr>
          <p:spPr bwMode="auto">
            <a:xfrm>
              <a:off x="1147763" y="4410075"/>
              <a:ext cx="225425" cy="808038"/>
            </a:xfrm>
            <a:custGeom>
              <a:avLst/>
              <a:gdLst>
                <a:gd name="T0" fmla="*/ 44 w 60"/>
                <a:gd name="T1" fmla="*/ 205 h 215"/>
                <a:gd name="T2" fmla="*/ 42 w 60"/>
                <a:gd name="T3" fmla="*/ 68 h 215"/>
                <a:gd name="T4" fmla="*/ 7 w 60"/>
                <a:gd name="T5" fmla="*/ 67 h 215"/>
                <a:gd name="T6" fmla="*/ 32 w 60"/>
                <a:gd name="T7" fmla="*/ 165 h 215"/>
                <a:gd name="T8" fmla="*/ 37 w 60"/>
                <a:gd name="T9" fmla="*/ 166 h 215"/>
                <a:gd name="T10" fmla="*/ 27 w 60"/>
                <a:gd name="T11" fmla="*/ 153 h 215"/>
                <a:gd name="T12" fmla="*/ 37 w 60"/>
                <a:gd name="T13" fmla="*/ 138 h 215"/>
                <a:gd name="T14" fmla="*/ 36 w 60"/>
                <a:gd name="T15" fmla="*/ 136 h 215"/>
                <a:gd name="T16" fmla="*/ 34 w 60"/>
                <a:gd name="T17" fmla="*/ 133 h 215"/>
                <a:gd name="T18" fmla="*/ 22 w 60"/>
                <a:gd name="T19" fmla="*/ 62 h 215"/>
                <a:gd name="T20" fmla="*/ 31 w 60"/>
                <a:gd name="T21" fmla="*/ 22 h 215"/>
                <a:gd name="T22" fmla="*/ 30 w 60"/>
                <a:gd name="T23" fmla="*/ 36 h 215"/>
                <a:gd name="T24" fmla="*/ 35 w 60"/>
                <a:gd name="T25" fmla="*/ 27 h 215"/>
                <a:gd name="T26" fmla="*/ 26 w 60"/>
                <a:gd name="T27" fmla="*/ 31 h 215"/>
                <a:gd name="T28" fmla="*/ 6 w 60"/>
                <a:gd name="T29" fmla="*/ 62 h 215"/>
                <a:gd name="T30" fmla="*/ 38 w 60"/>
                <a:gd name="T31" fmla="*/ 89 h 215"/>
                <a:gd name="T32" fmla="*/ 13 w 60"/>
                <a:gd name="T33" fmla="*/ 98 h 215"/>
                <a:gd name="T34" fmla="*/ 15 w 60"/>
                <a:gd name="T35" fmla="*/ 96 h 215"/>
                <a:gd name="T36" fmla="*/ 25 w 60"/>
                <a:gd name="T37" fmla="*/ 94 h 215"/>
                <a:gd name="T38" fmla="*/ 39 w 60"/>
                <a:gd name="T39" fmla="*/ 62 h 215"/>
                <a:gd name="T40" fmla="*/ 18 w 60"/>
                <a:gd name="T41" fmla="*/ 92 h 215"/>
                <a:gd name="T42" fmla="*/ 39 w 60"/>
                <a:gd name="T43" fmla="*/ 67 h 215"/>
                <a:gd name="T44" fmla="*/ 35 w 60"/>
                <a:gd name="T45" fmla="*/ 84 h 215"/>
                <a:gd name="T46" fmla="*/ 38 w 60"/>
                <a:gd name="T47" fmla="*/ 51 h 215"/>
                <a:gd name="T48" fmla="*/ 24 w 60"/>
                <a:gd name="T49" fmla="*/ 70 h 215"/>
                <a:gd name="T50" fmla="*/ 38 w 60"/>
                <a:gd name="T51" fmla="*/ 51 h 215"/>
                <a:gd name="T52" fmla="*/ 33 w 60"/>
                <a:gd name="T53" fmla="*/ 66 h 215"/>
                <a:gd name="T54" fmla="*/ 10 w 60"/>
                <a:gd name="T55" fmla="*/ 84 h 215"/>
                <a:gd name="T56" fmla="*/ 41 w 60"/>
                <a:gd name="T57" fmla="*/ 134 h 215"/>
                <a:gd name="T58" fmla="*/ 32 w 60"/>
                <a:gd name="T59" fmla="*/ 134 h 215"/>
                <a:gd name="T60" fmla="*/ 41 w 60"/>
                <a:gd name="T61" fmla="*/ 133 h 215"/>
                <a:gd name="T62" fmla="*/ 39 w 60"/>
                <a:gd name="T63" fmla="*/ 117 h 215"/>
                <a:gd name="T64" fmla="*/ 38 w 60"/>
                <a:gd name="T65" fmla="*/ 122 h 215"/>
                <a:gd name="T66" fmla="*/ 39 w 60"/>
                <a:gd name="T67" fmla="*/ 106 h 215"/>
                <a:gd name="T68" fmla="*/ 30 w 60"/>
                <a:gd name="T69" fmla="*/ 103 h 215"/>
                <a:gd name="T70" fmla="*/ 16 w 60"/>
                <a:gd name="T71" fmla="*/ 115 h 215"/>
                <a:gd name="T72" fmla="*/ 17 w 60"/>
                <a:gd name="T73" fmla="*/ 119 h 215"/>
                <a:gd name="T74" fmla="*/ 20 w 60"/>
                <a:gd name="T75" fmla="*/ 130 h 215"/>
                <a:gd name="T76" fmla="*/ 41 w 60"/>
                <a:gd name="T77" fmla="*/ 154 h 215"/>
                <a:gd name="T78" fmla="*/ 28 w 60"/>
                <a:gd name="T79" fmla="*/ 152 h 215"/>
                <a:gd name="T80" fmla="*/ 31 w 60"/>
                <a:gd name="T81" fmla="*/ 93 h 215"/>
                <a:gd name="T82" fmla="*/ 39 w 60"/>
                <a:gd name="T83" fmla="*/ 49 h 215"/>
                <a:gd name="T84" fmla="*/ 39 w 60"/>
                <a:gd name="T85" fmla="*/ 49 h 215"/>
                <a:gd name="T86" fmla="*/ 38 w 60"/>
                <a:gd name="T87" fmla="*/ 30 h 215"/>
                <a:gd name="T88" fmla="*/ 13 w 60"/>
                <a:gd name="T89" fmla="*/ 45 h 215"/>
                <a:gd name="T90" fmla="*/ 34 w 60"/>
                <a:gd name="T91" fmla="*/ 19 h 215"/>
                <a:gd name="T92" fmla="*/ 33 w 60"/>
                <a:gd name="T93" fmla="*/ 15 h 215"/>
                <a:gd name="T94" fmla="*/ 4 w 60"/>
                <a:gd name="T95" fmla="*/ 32 h 215"/>
                <a:gd name="T96" fmla="*/ 24 w 60"/>
                <a:gd name="T97" fmla="*/ 11 h 215"/>
                <a:gd name="T98" fmla="*/ 5 w 60"/>
                <a:gd name="T99" fmla="*/ 23 h 215"/>
                <a:gd name="T100" fmla="*/ 15 w 60"/>
                <a:gd name="T101" fmla="*/ 111 h 215"/>
                <a:gd name="T102" fmla="*/ 51 w 60"/>
                <a:gd name="T103" fmla="*/ 207 h 215"/>
                <a:gd name="T104" fmla="*/ 34 w 60"/>
                <a:gd name="T105" fmla="*/ 170 h 215"/>
                <a:gd name="T106" fmla="*/ 43 w 60"/>
                <a:gd name="T107" fmla="*/ 169 h 215"/>
                <a:gd name="T108" fmla="*/ 30 w 60"/>
                <a:gd name="T109" fmla="*/ 11 h 215"/>
                <a:gd name="T110" fmla="*/ 5 w 60"/>
                <a:gd name="T111" fmla="*/ 30 h 215"/>
                <a:gd name="T112" fmla="*/ 23 w 60"/>
                <a:gd name="T113" fmla="*/ 8 h 215"/>
                <a:gd name="T114" fmla="*/ 26 w 60"/>
                <a:gd name="T115" fmla="*/ 7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0" h="215">
                  <a:moveTo>
                    <a:pt x="6" y="10"/>
                  </a:moveTo>
                  <a:cubicBezTo>
                    <a:pt x="0" y="20"/>
                    <a:pt x="0" y="31"/>
                    <a:pt x="1" y="41"/>
                  </a:cubicBezTo>
                  <a:cubicBezTo>
                    <a:pt x="2" y="55"/>
                    <a:pt x="4" y="68"/>
                    <a:pt x="6" y="82"/>
                  </a:cubicBezTo>
                  <a:cubicBezTo>
                    <a:pt x="12" y="113"/>
                    <a:pt x="20" y="145"/>
                    <a:pt x="32" y="174"/>
                  </a:cubicBezTo>
                  <a:cubicBezTo>
                    <a:pt x="32" y="174"/>
                    <a:pt x="32" y="174"/>
                    <a:pt x="32" y="175"/>
                  </a:cubicBezTo>
                  <a:cubicBezTo>
                    <a:pt x="32" y="183"/>
                    <a:pt x="33" y="192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2"/>
                    <a:pt x="34" y="203"/>
                    <a:pt x="35" y="203"/>
                  </a:cubicBezTo>
                  <a:cubicBezTo>
                    <a:pt x="38" y="204"/>
                    <a:pt x="41" y="204"/>
                    <a:pt x="44" y="205"/>
                  </a:cubicBezTo>
                  <a:cubicBezTo>
                    <a:pt x="47" y="207"/>
                    <a:pt x="50" y="210"/>
                    <a:pt x="51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2" y="215"/>
                    <a:pt x="54" y="215"/>
                    <a:pt x="54" y="213"/>
                  </a:cubicBezTo>
                  <a:cubicBezTo>
                    <a:pt x="53" y="208"/>
                    <a:pt x="53" y="201"/>
                    <a:pt x="58" y="198"/>
                  </a:cubicBezTo>
                  <a:cubicBezTo>
                    <a:pt x="60" y="197"/>
                    <a:pt x="59" y="196"/>
                    <a:pt x="59" y="196"/>
                  </a:cubicBezTo>
                  <a:cubicBezTo>
                    <a:pt x="55" y="187"/>
                    <a:pt x="50" y="180"/>
                    <a:pt x="46" y="171"/>
                  </a:cubicBezTo>
                  <a:cubicBezTo>
                    <a:pt x="46" y="171"/>
                    <a:pt x="46" y="171"/>
                    <a:pt x="46" y="170"/>
                  </a:cubicBezTo>
                  <a:cubicBezTo>
                    <a:pt x="44" y="156"/>
                    <a:pt x="44" y="140"/>
                    <a:pt x="43" y="125"/>
                  </a:cubicBezTo>
                  <a:cubicBezTo>
                    <a:pt x="42" y="106"/>
                    <a:pt x="42" y="87"/>
                    <a:pt x="42" y="68"/>
                  </a:cubicBezTo>
                  <a:cubicBezTo>
                    <a:pt x="41" y="54"/>
                    <a:pt x="43" y="39"/>
                    <a:pt x="39" y="24"/>
                  </a:cubicBezTo>
                  <a:cubicBezTo>
                    <a:pt x="37" y="16"/>
                    <a:pt x="33" y="7"/>
                    <a:pt x="25" y="4"/>
                  </a:cubicBezTo>
                  <a:cubicBezTo>
                    <a:pt x="17" y="0"/>
                    <a:pt x="10" y="3"/>
                    <a:pt x="6" y="10"/>
                  </a:cubicBezTo>
                  <a:close/>
                  <a:moveTo>
                    <a:pt x="38" y="36"/>
                  </a:moveTo>
                  <a:cubicBezTo>
                    <a:pt x="39" y="37"/>
                    <a:pt x="39" y="39"/>
                    <a:pt x="39" y="41"/>
                  </a:cubicBezTo>
                  <a:cubicBezTo>
                    <a:pt x="33" y="44"/>
                    <a:pt x="28" y="49"/>
                    <a:pt x="23" y="53"/>
                  </a:cubicBezTo>
                  <a:cubicBezTo>
                    <a:pt x="20" y="56"/>
                    <a:pt x="18" y="58"/>
                    <a:pt x="15" y="61"/>
                  </a:cubicBezTo>
                  <a:cubicBezTo>
                    <a:pt x="12" y="63"/>
                    <a:pt x="9" y="65"/>
                    <a:pt x="7" y="67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16" y="55"/>
                    <a:pt x="29" y="47"/>
                    <a:pt x="38" y="35"/>
                  </a:cubicBezTo>
                  <a:cubicBezTo>
                    <a:pt x="38" y="35"/>
                    <a:pt x="38" y="35"/>
                    <a:pt x="38" y="36"/>
                  </a:cubicBezTo>
                  <a:close/>
                  <a:moveTo>
                    <a:pt x="32" y="165"/>
                  </a:moveTo>
                  <a:cubicBezTo>
                    <a:pt x="35" y="164"/>
                    <a:pt x="39" y="163"/>
                    <a:pt x="41" y="161"/>
                  </a:cubicBezTo>
                  <a:cubicBezTo>
                    <a:pt x="38" y="164"/>
                    <a:pt x="35" y="165"/>
                    <a:pt x="32" y="168"/>
                  </a:cubicBezTo>
                  <a:cubicBezTo>
                    <a:pt x="32" y="166"/>
                    <a:pt x="31" y="164"/>
                    <a:pt x="31" y="163"/>
                  </a:cubicBezTo>
                  <a:cubicBezTo>
                    <a:pt x="31" y="163"/>
                    <a:pt x="31" y="163"/>
                    <a:pt x="31" y="163"/>
                  </a:cubicBezTo>
                  <a:cubicBezTo>
                    <a:pt x="34" y="162"/>
                    <a:pt x="37" y="160"/>
                    <a:pt x="41" y="158"/>
                  </a:cubicBezTo>
                  <a:cubicBezTo>
                    <a:pt x="38" y="159"/>
                    <a:pt x="34" y="162"/>
                    <a:pt x="32" y="165"/>
                  </a:cubicBezTo>
                  <a:cubicBezTo>
                    <a:pt x="31" y="165"/>
                    <a:pt x="32" y="165"/>
                    <a:pt x="32" y="165"/>
                  </a:cubicBezTo>
                  <a:close/>
                  <a:moveTo>
                    <a:pt x="37" y="171"/>
                  </a:moveTo>
                  <a:cubicBezTo>
                    <a:pt x="36" y="172"/>
                    <a:pt x="35" y="172"/>
                    <a:pt x="34" y="172"/>
                  </a:cubicBezTo>
                  <a:cubicBezTo>
                    <a:pt x="34" y="172"/>
                    <a:pt x="34" y="172"/>
                    <a:pt x="34" y="171"/>
                  </a:cubicBezTo>
                  <a:cubicBezTo>
                    <a:pt x="35" y="171"/>
                    <a:pt x="37" y="170"/>
                    <a:pt x="38" y="169"/>
                  </a:cubicBezTo>
                  <a:cubicBezTo>
                    <a:pt x="44" y="166"/>
                    <a:pt x="38" y="170"/>
                    <a:pt x="37" y="171"/>
                  </a:cubicBezTo>
                  <a:cubicBezTo>
                    <a:pt x="37" y="171"/>
                    <a:pt x="37" y="171"/>
                    <a:pt x="37" y="171"/>
                  </a:cubicBezTo>
                  <a:close/>
                  <a:moveTo>
                    <a:pt x="33" y="168"/>
                  </a:moveTo>
                  <a:cubicBezTo>
                    <a:pt x="34" y="168"/>
                    <a:pt x="36" y="167"/>
                    <a:pt x="37" y="166"/>
                  </a:cubicBezTo>
                  <a:cubicBezTo>
                    <a:pt x="38" y="166"/>
                    <a:pt x="42" y="163"/>
                    <a:pt x="39" y="165"/>
                  </a:cubicBezTo>
                  <a:cubicBezTo>
                    <a:pt x="37" y="167"/>
                    <a:pt x="35" y="168"/>
                    <a:pt x="33" y="170"/>
                  </a:cubicBezTo>
                  <a:cubicBezTo>
                    <a:pt x="33" y="170"/>
                    <a:pt x="33" y="169"/>
                    <a:pt x="33" y="168"/>
                  </a:cubicBezTo>
                  <a:close/>
                  <a:moveTo>
                    <a:pt x="29" y="160"/>
                  </a:moveTo>
                  <a:cubicBezTo>
                    <a:pt x="33" y="158"/>
                    <a:pt x="36" y="156"/>
                    <a:pt x="40" y="154"/>
                  </a:cubicBezTo>
                  <a:cubicBezTo>
                    <a:pt x="38" y="155"/>
                    <a:pt x="33" y="160"/>
                    <a:pt x="30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0" y="161"/>
                    <a:pt x="30" y="160"/>
                    <a:pt x="29" y="160"/>
                  </a:cubicBezTo>
                  <a:close/>
                  <a:moveTo>
                    <a:pt x="27" y="153"/>
                  </a:moveTo>
                  <a:cubicBezTo>
                    <a:pt x="31" y="152"/>
                    <a:pt x="35" y="149"/>
                    <a:pt x="39" y="147"/>
                  </a:cubicBezTo>
                  <a:cubicBezTo>
                    <a:pt x="36" y="149"/>
                    <a:pt x="31" y="153"/>
                    <a:pt x="28" y="156"/>
                  </a:cubicBezTo>
                  <a:cubicBezTo>
                    <a:pt x="28" y="155"/>
                    <a:pt x="28" y="154"/>
                    <a:pt x="27" y="153"/>
                  </a:cubicBezTo>
                  <a:close/>
                  <a:moveTo>
                    <a:pt x="26" y="149"/>
                  </a:moveTo>
                  <a:cubicBezTo>
                    <a:pt x="30" y="147"/>
                    <a:pt x="36" y="144"/>
                    <a:pt x="39" y="141"/>
                  </a:cubicBezTo>
                  <a:cubicBezTo>
                    <a:pt x="35" y="145"/>
                    <a:pt x="31" y="148"/>
                    <a:pt x="27" y="152"/>
                  </a:cubicBezTo>
                  <a:cubicBezTo>
                    <a:pt x="27" y="151"/>
                    <a:pt x="26" y="150"/>
                    <a:pt x="26" y="149"/>
                  </a:cubicBezTo>
                  <a:close/>
                  <a:moveTo>
                    <a:pt x="25" y="145"/>
                  </a:moveTo>
                  <a:cubicBezTo>
                    <a:pt x="29" y="144"/>
                    <a:pt x="33" y="141"/>
                    <a:pt x="37" y="138"/>
                  </a:cubicBezTo>
                  <a:cubicBezTo>
                    <a:pt x="39" y="137"/>
                    <a:pt x="39" y="137"/>
                    <a:pt x="37" y="139"/>
                  </a:cubicBezTo>
                  <a:cubicBezTo>
                    <a:pt x="36" y="140"/>
                    <a:pt x="35" y="141"/>
                    <a:pt x="34" y="142"/>
                  </a:cubicBezTo>
                  <a:cubicBezTo>
                    <a:pt x="31" y="144"/>
                    <a:pt x="28" y="147"/>
                    <a:pt x="26" y="149"/>
                  </a:cubicBezTo>
                  <a:cubicBezTo>
                    <a:pt x="25" y="148"/>
                    <a:pt x="25" y="147"/>
                    <a:pt x="25" y="145"/>
                  </a:cubicBezTo>
                  <a:close/>
                  <a:moveTo>
                    <a:pt x="23" y="141"/>
                  </a:moveTo>
                  <a:cubicBezTo>
                    <a:pt x="23" y="141"/>
                    <a:pt x="23" y="141"/>
                    <a:pt x="23" y="141"/>
                  </a:cubicBezTo>
                  <a:cubicBezTo>
                    <a:pt x="26" y="140"/>
                    <a:pt x="28" y="139"/>
                    <a:pt x="31" y="138"/>
                  </a:cubicBezTo>
                  <a:cubicBezTo>
                    <a:pt x="32" y="137"/>
                    <a:pt x="33" y="137"/>
                    <a:pt x="35" y="136"/>
                  </a:cubicBezTo>
                  <a:cubicBezTo>
                    <a:pt x="35" y="136"/>
                    <a:pt x="36" y="136"/>
                    <a:pt x="36" y="136"/>
                  </a:cubicBezTo>
                  <a:cubicBezTo>
                    <a:pt x="32" y="138"/>
                    <a:pt x="29" y="142"/>
                    <a:pt x="24" y="145"/>
                  </a:cubicBezTo>
                  <a:cubicBezTo>
                    <a:pt x="24" y="143"/>
                    <a:pt x="24" y="142"/>
                    <a:pt x="23" y="141"/>
                  </a:cubicBezTo>
                  <a:close/>
                  <a:moveTo>
                    <a:pt x="21" y="135"/>
                  </a:moveTo>
                  <a:cubicBezTo>
                    <a:pt x="24" y="134"/>
                    <a:pt x="26" y="133"/>
                    <a:pt x="28" y="131"/>
                  </a:cubicBezTo>
                  <a:cubicBezTo>
                    <a:pt x="30" y="131"/>
                    <a:pt x="31" y="130"/>
                    <a:pt x="33" y="129"/>
                  </a:cubicBezTo>
                  <a:cubicBezTo>
                    <a:pt x="34" y="128"/>
                    <a:pt x="38" y="127"/>
                    <a:pt x="39" y="126"/>
                  </a:cubicBezTo>
                  <a:cubicBezTo>
                    <a:pt x="35" y="131"/>
                    <a:pt x="28" y="134"/>
                    <a:pt x="23" y="137"/>
                  </a:cubicBezTo>
                  <a:cubicBezTo>
                    <a:pt x="22" y="138"/>
                    <a:pt x="22" y="138"/>
                    <a:pt x="23" y="138"/>
                  </a:cubicBezTo>
                  <a:cubicBezTo>
                    <a:pt x="27" y="137"/>
                    <a:pt x="30" y="135"/>
                    <a:pt x="34" y="133"/>
                  </a:cubicBezTo>
                  <a:cubicBezTo>
                    <a:pt x="33" y="134"/>
                    <a:pt x="32" y="134"/>
                    <a:pt x="31" y="135"/>
                  </a:cubicBezTo>
                  <a:cubicBezTo>
                    <a:pt x="29" y="137"/>
                    <a:pt x="26" y="138"/>
                    <a:pt x="23" y="140"/>
                  </a:cubicBezTo>
                  <a:cubicBezTo>
                    <a:pt x="23" y="138"/>
                    <a:pt x="22" y="136"/>
                    <a:pt x="21" y="135"/>
                  </a:cubicBezTo>
                  <a:close/>
                  <a:moveTo>
                    <a:pt x="21" y="131"/>
                  </a:moveTo>
                  <a:cubicBezTo>
                    <a:pt x="24" y="130"/>
                    <a:pt x="28" y="128"/>
                    <a:pt x="32" y="126"/>
                  </a:cubicBezTo>
                  <a:cubicBezTo>
                    <a:pt x="28" y="129"/>
                    <a:pt x="25" y="131"/>
                    <a:pt x="21" y="134"/>
                  </a:cubicBezTo>
                  <a:cubicBezTo>
                    <a:pt x="21" y="133"/>
                    <a:pt x="21" y="132"/>
                    <a:pt x="21" y="131"/>
                  </a:cubicBezTo>
                  <a:close/>
                  <a:moveTo>
                    <a:pt x="8" y="73"/>
                  </a:moveTo>
                  <a:cubicBezTo>
                    <a:pt x="13" y="70"/>
                    <a:pt x="18" y="66"/>
                    <a:pt x="22" y="62"/>
                  </a:cubicBezTo>
                  <a:cubicBezTo>
                    <a:pt x="25" y="60"/>
                    <a:pt x="28" y="58"/>
                    <a:pt x="31" y="56"/>
                  </a:cubicBezTo>
                  <a:cubicBezTo>
                    <a:pt x="23" y="63"/>
                    <a:pt x="15" y="70"/>
                    <a:pt x="8" y="78"/>
                  </a:cubicBezTo>
                  <a:cubicBezTo>
                    <a:pt x="8" y="76"/>
                    <a:pt x="8" y="75"/>
                    <a:pt x="8" y="73"/>
                  </a:cubicBezTo>
                  <a:close/>
                  <a:moveTo>
                    <a:pt x="4" y="42"/>
                  </a:moveTo>
                  <a:cubicBezTo>
                    <a:pt x="9" y="39"/>
                    <a:pt x="14" y="34"/>
                    <a:pt x="18" y="30"/>
                  </a:cubicBezTo>
                  <a:cubicBezTo>
                    <a:pt x="21" y="28"/>
                    <a:pt x="24" y="26"/>
                    <a:pt x="27" y="24"/>
                  </a:cubicBezTo>
                  <a:cubicBezTo>
                    <a:pt x="29" y="23"/>
                    <a:pt x="30" y="22"/>
                    <a:pt x="31" y="22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31" y="21"/>
                    <a:pt x="31" y="22"/>
                    <a:pt x="31" y="22"/>
                  </a:cubicBezTo>
                  <a:cubicBezTo>
                    <a:pt x="27" y="26"/>
                    <a:pt x="22" y="29"/>
                    <a:pt x="18" y="33"/>
                  </a:cubicBezTo>
                  <a:cubicBezTo>
                    <a:pt x="13" y="36"/>
                    <a:pt x="8" y="40"/>
                    <a:pt x="4" y="44"/>
                  </a:cubicBezTo>
                  <a:cubicBezTo>
                    <a:pt x="4" y="44"/>
                    <a:pt x="4" y="43"/>
                    <a:pt x="4" y="42"/>
                  </a:cubicBezTo>
                  <a:close/>
                  <a:moveTo>
                    <a:pt x="5" y="58"/>
                  </a:moveTo>
                  <a:cubicBezTo>
                    <a:pt x="10" y="54"/>
                    <a:pt x="14" y="50"/>
                    <a:pt x="19" y="46"/>
                  </a:cubicBezTo>
                  <a:cubicBezTo>
                    <a:pt x="21" y="43"/>
                    <a:pt x="24" y="41"/>
                    <a:pt x="27" y="39"/>
                  </a:cubicBezTo>
                  <a:cubicBezTo>
                    <a:pt x="30" y="36"/>
                    <a:pt x="32" y="34"/>
                    <a:pt x="35" y="31"/>
                  </a:cubicBezTo>
                  <a:cubicBezTo>
                    <a:pt x="38" y="30"/>
                    <a:pt x="35" y="31"/>
                    <a:pt x="35" y="32"/>
                  </a:cubicBezTo>
                  <a:cubicBezTo>
                    <a:pt x="33" y="34"/>
                    <a:pt x="32" y="35"/>
                    <a:pt x="30" y="36"/>
                  </a:cubicBezTo>
                  <a:cubicBezTo>
                    <a:pt x="27" y="39"/>
                    <a:pt x="24" y="41"/>
                    <a:pt x="21" y="44"/>
                  </a:cubicBezTo>
                  <a:cubicBezTo>
                    <a:pt x="16" y="49"/>
                    <a:pt x="11" y="55"/>
                    <a:pt x="6" y="61"/>
                  </a:cubicBezTo>
                  <a:cubicBezTo>
                    <a:pt x="6" y="60"/>
                    <a:pt x="6" y="59"/>
                    <a:pt x="5" y="58"/>
                  </a:cubicBezTo>
                  <a:close/>
                  <a:moveTo>
                    <a:pt x="5" y="56"/>
                  </a:moveTo>
                  <a:cubicBezTo>
                    <a:pt x="5" y="55"/>
                    <a:pt x="5" y="54"/>
                    <a:pt x="5" y="53"/>
                  </a:cubicBezTo>
                  <a:cubicBezTo>
                    <a:pt x="10" y="48"/>
                    <a:pt x="16" y="43"/>
                    <a:pt x="22" y="38"/>
                  </a:cubicBezTo>
                  <a:cubicBezTo>
                    <a:pt x="25" y="36"/>
                    <a:pt x="27" y="34"/>
                    <a:pt x="29" y="32"/>
                  </a:cubicBezTo>
                  <a:cubicBezTo>
                    <a:pt x="30" y="31"/>
                    <a:pt x="31" y="30"/>
                    <a:pt x="32" y="29"/>
                  </a:cubicBezTo>
                  <a:cubicBezTo>
                    <a:pt x="33" y="28"/>
                    <a:pt x="38" y="25"/>
                    <a:pt x="35" y="27"/>
                  </a:cubicBezTo>
                  <a:cubicBezTo>
                    <a:pt x="29" y="33"/>
                    <a:pt x="24" y="38"/>
                    <a:pt x="18" y="43"/>
                  </a:cubicBezTo>
                  <a:cubicBezTo>
                    <a:pt x="16" y="46"/>
                    <a:pt x="14" y="49"/>
                    <a:pt x="11" y="51"/>
                  </a:cubicBezTo>
                  <a:cubicBezTo>
                    <a:pt x="10" y="53"/>
                    <a:pt x="7" y="55"/>
                    <a:pt x="5" y="56"/>
                  </a:cubicBezTo>
                  <a:close/>
                  <a:moveTo>
                    <a:pt x="6" y="50"/>
                  </a:moveTo>
                  <a:cubicBezTo>
                    <a:pt x="6" y="51"/>
                    <a:pt x="5" y="51"/>
                    <a:pt x="5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0"/>
                    <a:pt x="4" y="48"/>
                    <a:pt x="4" y="46"/>
                  </a:cubicBezTo>
                  <a:cubicBezTo>
                    <a:pt x="14" y="39"/>
                    <a:pt x="22" y="30"/>
                    <a:pt x="32" y="25"/>
                  </a:cubicBezTo>
                  <a:cubicBezTo>
                    <a:pt x="30" y="26"/>
                    <a:pt x="28" y="29"/>
                    <a:pt x="26" y="31"/>
                  </a:cubicBezTo>
                  <a:cubicBezTo>
                    <a:pt x="24" y="34"/>
                    <a:pt x="21" y="36"/>
                    <a:pt x="19" y="38"/>
                  </a:cubicBezTo>
                  <a:cubicBezTo>
                    <a:pt x="15" y="42"/>
                    <a:pt x="10" y="46"/>
                    <a:pt x="6" y="50"/>
                  </a:cubicBezTo>
                  <a:close/>
                  <a:moveTo>
                    <a:pt x="6" y="62"/>
                  </a:moveTo>
                  <a:cubicBezTo>
                    <a:pt x="12" y="58"/>
                    <a:pt x="17" y="54"/>
                    <a:pt x="22" y="49"/>
                  </a:cubicBezTo>
                  <a:cubicBezTo>
                    <a:pt x="25" y="46"/>
                    <a:pt x="28" y="44"/>
                    <a:pt x="31" y="41"/>
                  </a:cubicBezTo>
                  <a:cubicBezTo>
                    <a:pt x="32" y="40"/>
                    <a:pt x="34" y="38"/>
                    <a:pt x="36" y="37"/>
                  </a:cubicBezTo>
                  <a:cubicBezTo>
                    <a:pt x="39" y="34"/>
                    <a:pt x="36" y="37"/>
                    <a:pt x="35" y="38"/>
                  </a:cubicBezTo>
                  <a:cubicBezTo>
                    <a:pt x="26" y="48"/>
                    <a:pt x="15" y="55"/>
                    <a:pt x="7" y="66"/>
                  </a:cubicBezTo>
                  <a:cubicBezTo>
                    <a:pt x="6" y="65"/>
                    <a:pt x="6" y="63"/>
                    <a:pt x="6" y="62"/>
                  </a:cubicBezTo>
                  <a:close/>
                  <a:moveTo>
                    <a:pt x="7" y="68"/>
                  </a:moveTo>
                  <a:cubicBezTo>
                    <a:pt x="12" y="64"/>
                    <a:pt x="17" y="60"/>
                    <a:pt x="21" y="56"/>
                  </a:cubicBezTo>
                  <a:cubicBezTo>
                    <a:pt x="24" y="53"/>
                    <a:pt x="27" y="51"/>
                    <a:pt x="29" y="48"/>
                  </a:cubicBezTo>
                  <a:cubicBezTo>
                    <a:pt x="31" y="47"/>
                    <a:pt x="33" y="46"/>
                    <a:pt x="34" y="45"/>
                  </a:cubicBezTo>
                  <a:cubicBezTo>
                    <a:pt x="30" y="49"/>
                    <a:pt x="26" y="53"/>
                    <a:pt x="22" y="57"/>
                  </a:cubicBezTo>
                  <a:cubicBezTo>
                    <a:pt x="19" y="59"/>
                    <a:pt x="16" y="62"/>
                    <a:pt x="14" y="65"/>
                  </a:cubicBezTo>
                  <a:cubicBezTo>
                    <a:pt x="12" y="68"/>
                    <a:pt x="9" y="70"/>
                    <a:pt x="7" y="72"/>
                  </a:cubicBezTo>
                  <a:cubicBezTo>
                    <a:pt x="7" y="71"/>
                    <a:pt x="7" y="69"/>
                    <a:pt x="7" y="68"/>
                  </a:cubicBezTo>
                  <a:close/>
                  <a:moveTo>
                    <a:pt x="38" y="89"/>
                  </a:moveTo>
                  <a:cubicBezTo>
                    <a:pt x="36" y="90"/>
                    <a:pt x="33" y="91"/>
                    <a:pt x="33" y="92"/>
                  </a:cubicBezTo>
                  <a:cubicBezTo>
                    <a:pt x="35" y="90"/>
                    <a:pt x="37" y="88"/>
                    <a:pt x="39" y="86"/>
                  </a:cubicBezTo>
                  <a:cubicBezTo>
                    <a:pt x="39" y="88"/>
                    <a:pt x="39" y="90"/>
                    <a:pt x="39" y="92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7" y="92"/>
                    <a:pt x="38" y="92"/>
                    <a:pt x="36" y="93"/>
                  </a:cubicBezTo>
                  <a:cubicBezTo>
                    <a:pt x="37" y="92"/>
                    <a:pt x="38" y="90"/>
                    <a:pt x="39" y="90"/>
                  </a:cubicBezTo>
                  <a:cubicBezTo>
                    <a:pt x="39" y="89"/>
                    <a:pt x="38" y="89"/>
                    <a:pt x="38" y="89"/>
                  </a:cubicBezTo>
                  <a:close/>
                  <a:moveTo>
                    <a:pt x="25" y="94"/>
                  </a:moveTo>
                  <a:cubicBezTo>
                    <a:pt x="21" y="94"/>
                    <a:pt x="16" y="96"/>
                    <a:pt x="13" y="98"/>
                  </a:cubicBezTo>
                  <a:cubicBezTo>
                    <a:pt x="12" y="97"/>
                    <a:pt x="12" y="95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6" y="91"/>
                    <a:pt x="20" y="87"/>
                    <a:pt x="24" y="83"/>
                  </a:cubicBezTo>
                  <a:cubicBezTo>
                    <a:pt x="28" y="80"/>
                    <a:pt x="33" y="76"/>
                    <a:pt x="37" y="73"/>
                  </a:cubicBezTo>
                  <a:cubicBezTo>
                    <a:pt x="33" y="76"/>
                    <a:pt x="30" y="81"/>
                    <a:pt x="26" y="84"/>
                  </a:cubicBezTo>
                  <a:cubicBezTo>
                    <a:pt x="21" y="88"/>
                    <a:pt x="17" y="92"/>
                    <a:pt x="13" y="97"/>
                  </a:cubicBezTo>
                  <a:cubicBezTo>
                    <a:pt x="13" y="97"/>
                    <a:pt x="13" y="98"/>
                    <a:pt x="13" y="97"/>
                  </a:cubicBezTo>
                  <a:cubicBezTo>
                    <a:pt x="14" y="97"/>
                    <a:pt x="14" y="97"/>
                    <a:pt x="15" y="96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8" y="93"/>
                    <a:pt x="22" y="90"/>
                    <a:pt x="25" y="87"/>
                  </a:cubicBezTo>
                  <a:cubicBezTo>
                    <a:pt x="29" y="84"/>
                    <a:pt x="32" y="81"/>
                    <a:pt x="36" y="78"/>
                  </a:cubicBezTo>
                  <a:cubicBezTo>
                    <a:pt x="39" y="76"/>
                    <a:pt x="35" y="79"/>
                    <a:pt x="34" y="80"/>
                  </a:cubicBezTo>
                  <a:cubicBezTo>
                    <a:pt x="32" y="82"/>
                    <a:pt x="30" y="85"/>
                    <a:pt x="28" y="87"/>
                  </a:cubicBezTo>
                  <a:cubicBezTo>
                    <a:pt x="25" y="90"/>
                    <a:pt x="21" y="91"/>
                    <a:pt x="19" y="94"/>
                  </a:cubicBezTo>
                  <a:cubicBezTo>
                    <a:pt x="19" y="95"/>
                    <a:pt x="19" y="95"/>
                    <a:pt x="20" y="95"/>
                  </a:cubicBezTo>
                  <a:cubicBezTo>
                    <a:pt x="23" y="92"/>
                    <a:pt x="27" y="90"/>
                    <a:pt x="31" y="87"/>
                  </a:cubicBezTo>
                  <a:cubicBezTo>
                    <a:pt x="29" y="89"/>
                    <a:pt x="27" y="91"/>
                    <a:pt x="25" y="94"/>
                  </a:cubicBezTo>
                  <a:cubicBezTo>
                    <a:pt x="25" y="94"/>
                    <a:pt x="25" y="94"/>
                    <a:pt x="25" y="94"/>
                  </a:cubicBezTo>
                  <a:close/>
                  <a:moveTo>
                    <a:pt x="39" y="62"/>
                  </a:moveTo>
                  <a:cubicBezTo>
                    <a:pt x="39" y="62"/>
                    <a:pt x="39" y="62"/>
                    <a:pt x="39" y="62"/>
                  </a:cubicBezTo>
                  <a:cubicBezTo>
                    <a:pt x="39" y="64"/>
                    <a:pt x="39" y="65"/>
                    <a:pt x="39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4" y="70"/>
                    <a:pt x="29" y="73"/>
                    <a:pt x="25" y="77"/>
                  </a:cubicBezTo>
                  <a:cubicBezTo>
                    <a:pt x="23" y="79"/>
                    <a:pt x="20" y="80"/>
                    <a:pt x="18" y="82"/>
                  </a:cubicBezTo>
                  <a:cubicBezTo>
                    <a:pt x="17" y="83"/>
                    <a:pt x="16" y="84"/>
                    <a:pt x="15" y="85"/>
                  </a:cubicBezTo>
                  <a:cubicBezTo>
                    <a:pt x="18" y="81"/>
                    <a:pt x="22" y="78"/>
                    <a:pt x="26" y="75"/>
                  </a:cubicBezTo>
                  <a:cubicBezTo>
                    <a:pt x="30" y="71"/>
                    <a:pt x="34" y="66"/>
                    <a:pt x="39" y="62"/>
                  </a:cubicBezTo>
                  <a:close/>
                  <a:moveTo>
                    <a:pt x="35" y="83"/>
                  </a:moveTo>
                  <a:cubicBezTo>
                    <a:pt x="34" y="84"/>
                    <a:pt x="33" y="85"/>
                    <a:pt x="32" y="85"/>
                  </a:cubicBezTo>
                  <a:cubicBezTo>
                    <a:pt x="29" y="87"/>
                    <a:pt x="26" y="89"/>
                    <a:pt x="23" y="91"/>
                  </a:cubicBezTo>
                  <a:cubicBezTo>
                    <a:pt x="23" y="91"/>
                    <a:pt x="20" y="95"/>
                    <a:pt x="21" y="93"/>
                  </a:cubicBezTo>
                  <a:cubicBezTo>
                    <a:pt x="22" y="92"/>
                    <a:pt x="24" y="91"/>
                    <a:pt x="25" y="90"/>
                  </a:cubicBezTo>
                  <a:cubicBezTo>
                    <a:pt x="31" y="86"/>
                    <a:pt x="34" y="81"/>
                    <a:pt x="39" y="77"/>
                  </a:cubicBezTo>
                  <a:cubicBezTo>
                    <a:pt x="39" y="76"/>
                    <a:pt x="38" y="76"/>
                    <a:pt x="38" y="76"/>
                  </a:cubicBezTo>
                  <a:cubicBezTo>
                    <a:pt x="33" y="78"/>
                    <a:pt x="30" y="83"/>
                    <a:pt x="26" y="86"/>
                  </a:cubicBezTo>
                  <a:cubicBezTo>
                    <a:pt x="23" y="88"/>
                    <a:pt x="21" y="90"/>
                    <a:pt x="18" y="92"/>
                  </a:cubicBezTo>
                  <a:cubicBezTo>
                    <a:pt x="19" y="92"/>
                    <a:pt x="19" y="91"/>
                    <a:pt x="19" y="91"/>
                  </a:cubicBezTo>
                  <a:cubicBezTo>
                    <a:pt x="21" y="89"/>
                    <a:pt x="24" y="87"/>
                    <a:pt x="26" y="85"/>
                  </a:cubicBezTo>
                  <a:cubicBezTo>
                    <a:pt x="31" y="81"/>
                    <a:pt x="34" y="76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9" y="75"/>
                    <a:pt x="39" y="78"/>
                    <a:pt x="39" y="80"/>
                  </a:cubicBezTo>
                  <a:cubicBezTo>
                    <a:pt x="39" y="80"/>
                    <a:pt x="39" y="80"/>
                    <a:pt x="39" y="80"/>
                  </a:cubicBezTo>
                  <a:cubicBezTo>
                    <a:pt x="37" y="81"/>
                    <a:pt x="36" y="82"/>
                    <a:pt x="35" y="83"/>
                  </a:cubicBezTo>
                  <a:close/>
                  <a:moveTo>
                    <a:pt x="39" y="67"/>
                  </a:moveTo>
                  <a:cubicBezTo>
                    <a:pt x="39" y="67"/>
                    <a:pt x="39" y="67"/>
                    <a:pt x="39" y="67"/>
                  </a:cubicBezTo>
                  <a:cubicBezTo>
                    <a:pt x="39" y="69"/>
                    <a:pt x="39" y="70"/>
                    <a:pt x="39" y="72"/>
                  </a:cubicBezTo>
                  <a:cubicBezTo>
                    <a:pt x="39" y="72"/>
                    <a:pt x="38" y="71"/>
                    <a:pt x="38" y="72"/>
                  </a:cubicBezTo>
                  <a:cubicBezTo>
                    <a:pt x="29" y="77"/>
                    <a:pt x="21" y="86"/>
                    <a:pt x="13" y="92"/>
                  </a:cubicBezTo>
                  <a:cubicBezTo>
                    <a:pt x="14" y="91"/>
                    <a:pt x="16" y="89"/>
                    <a:pt x="18" y="87"/>
                  </a:cubicBezTo>
                  <a:cubicBezTo>
                    <a:pt x="20" y="85"/>
                    <a:pt x="22" y="83"/>
                    <a:pt x="25" y="81"/>
                  </a:cubicBezTo>
                  <a:cubicBezTo>
                    <a:pt x="30" y="77"/>
                    <a:pt x="34" y="72"/>
                    <a:pt x="39" y="67"/>
                  </a:cubicBezTo>
                  <a:close/>
                  <a:moveTo>
                    <a:pt x="28" y="92"/>
                  </a:moveTo>
                  <a:cubicBezTo>
                    <a:pt x="30" y="89"/>
                    <a:pt x="32" y="87"/>
                    <a:pt x="35" y="84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4"/>
                    <a:pt x="36" y="83"/>
                    <a:pt x="36" y="83"/>
                  </a:cubicBezTo>
                  <a:cubicBezTo>
                    <a:pt x="38" y="83"/>
                    <a:pt x="38" y="82"/>
                    <a:pt x="38" y="82"/>
                  </a:cubicBezTo>
                  <a:cubicBezTo>
                    <a:pt x="38" y="82"/>
                    <a:pt x="38" y="81"/>
                    <a:pt x="39" y="81"/>
                  </a:cubicBezTo>
                  <a:cubicBezTo>
                    <a:pt x="39" y="82"/>
                    <a:pt x="39" y="84"/>
                    <a:pt x="39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6" y="86"/>
                    <a:pt x="34" y="88"/>
                    <a:pt x="32" y="90"/>
                  </a:cubicBezTo>
                  <a:cubicBezTo>
                    <a:pt x="31" y="90"/>
                    <a:pt x="29" y="91"/>
                    <a:pt x="28" y="92"/>
                  </a:cubicBezTo>
                  <a:cubicBezTo>
                    <a:pt x="26" y="93"/>
                    <a:pt x="26" y="94"/>
                    <a:pt x="28" y="92"/>
                  </a:cubicBezTo>
                  <a:close/>
                  <a:moveTo>
                    <a:pt x="38" y="51"/>
                  </a:moveTo>
                  <a:cubicBezTo>
                    <a:pt x="38" y="51"/>
                    <a:pt x="39" y="51"/>
                    <a:pt x="39" y="51"/>
                  </a:cubicBezTo>
                  <a:cubicBezTo>
                    <a:pt x="39" y="52"/>
                    <a:pt x="39" y="54"/>
                    <a:pt x="39" y="55"/>
                  </a:cubicBezTo>
                  <a:cubicBezTo>
                    <a:pt x="39" y="57"/>
                    <a:pt x="39" y="59"/>
                    <a:pt x="39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7" y="62"/>
                    <a:pt x="37" y="62"/>
                  </a:cubicBezTo>
                  <a:cubicBezTo>
                    <a:pt x="36" y="62"/>
                    <a:pt x="36" y="63"/>
                    <a:pt x="36" y="63"/>
                  </a:cubicBezTo>
                  <a:cubicBezTo>
                    <a:pt x="31" y="66"/>
                    <a:pt x="27" y="70"/>
                    <a:pt x="23" y="73"/>
                  </a:cubicBezTo>
                  <a:cubicBezTo>
                    <a:pt x="20" y="75"/>
                    <a:pt x="18" y="76"/>
                    <a:pt x="16" y="77"/>
                  </a:cubicBezTo>
                  <a:cubicBezTo>
                    <a:pt x="19" y="75"/>
                    <a:pt x="21" y="72"/>
                    <a:pt x="24" y="70"/>
                  </a:cubicBezTo>
                  <a:cubicBezTo>
                    <a:pt x="29" y="66"/>
                    <a:pt x="33" y="60"/>
                    <a:pt x="38" y="57"/>
                  </a:cubicBezTo>
                  <a:cubicBezTo>
                    <a:pt x="39" y="57"/>
                    <a:pt x="38" y="56"/>
                    <a:pt x="38" y="56"/>
                  </a:cubicBezTo>
                  <a:cubicBezTo>
                    <a:pt x="33" y="59"/>
                    <a:pt x="29" y="64"/>
                    <a:pt x="23" y="68"/>
                  </a:cubicBezTo>
                  <a:cubicBezTo>
                    <a:pt x="21" y="69"/>
                    <a:pt x="19" y="71"/>
                    <a:pt x="17" y="72"/>
                  </a:cubicBezTo>
                  <a:cubicBezTo>
                    <a:pt x="15" y="74"/>
                    <a:pt x="11" y="76"/>
                    <a:pt x="10" y="78"/>
                  </a:cubicBezTo>
                  <a:cubicBezTo>
                    <a:pt x="14" y="73"/>
                    <a:pt x="19" y="68"/>
                    <a:pt x="24" y="63"/>
                  </a:cubicBezTo>
                  <a:cubicBezTo>
                    <a:pt x="26" y="61"/>
                    <a:pt x="29" y="59"/>
                    <a:pt x="32" y="57"/>
                  </a:cubicBezTo>
                  <a:cubicBezTo>
                    <a:pt x="33" y="55"/>
                    <a:pt x="34" y="54"/>
                    <a:pt x="35" y="53"/>
                  </a:cubicBezTo>
                  <a:cubicBezTo>
                    <a:pt x="36" y="53"/>
                    <a:pt x="37" y="52"/>
                    <a:pt x="38" y="51"/>
                  </a:cubicBezTo>
                  <a:cubicBezTo>
                    <a:pt x="38" y="51"/>
                    <a:pt x="38" y="51"/>
                    <a:pt x="38" y="51"/>
                  </a:cubicBezTo>
                  <a:close/>
                  <a:moveTo>
                    <a:pt x="9" y="79"/>
                  </a:moveTo>
                  <a:cubicBezTo>
                    <a:pt x="15" y="76"/>
                    <a:pt x="19" y="71"/>
                    <a:pt x="25" y="67"/>
                  </a:cubicBezTo>
                  <a:cubicBezTo>
                    <a:pt x="26" y="67"/>
                    <a:pt x="27" y="66"/>
                    <a:pt x="28" y="65"/>
                  </a:cubicBezTo>
                  <a:cubicBezTo>
                    <a:pt x="26" y="67"/>
                    <a:pt x="25" y="69"/>
                    <a:pt x="23" y="70"/>
                  </a:cubicBezTo>
                  <a:cubicBezTo>
                    <a:pt x="18" y="74"/>
                    <a:pt x="14" y="79"/>
                    <a:pt x="9" y="83"/>
                  </a:cubicBezTo>
                  <a:cubicBezTo>
                    <a:pt x="9" y="82"/>
                    <a:pt x="9" y="80"/>
                    <a:pt x="9" y="79"/>
                  </a:cubicBezTo>
                  <a:close/>
                  <a:moveTo>
                    <a:pt x="22" y="75"/>
                  </a:moveTo>
                  <a:cubicBezTo>
                    <a:pt x="26" y="72"/>
                    <a:pt x="29" y="69"/>
                    <a:pt x="33" y="66"/>
                  </a:cubicBezTo>
                  <a:cubicBezTo>
                    <a:pt x="33" y="66"/>
                    <a:pt x="32" y="67"/>
                    <a:pt x="32" y="67"/>
                  </a:cubicBezTo>
                  <a:cubicBezTo>
                    <a:pt x="30" y="70"/>
                    <a:pt x="28" y="72"/>
                    <a:pt x="25" y="74"/>
                  </a:cubicBezTo>
                  <a:cubicBezTo>
                    <a:pt x="20" y="79"/>
                    <a:pt x="15" y="83"/>
                    <a:pt x="11" y="88"/>
                  </a:cubicBezTo>
                  <a:cubicBezTo>
                    <a:pt x="11" y="88"/>
                    <a:pt x="11" y="89"/>
                    <a:pt x="11" y="89"/>
                  </a:cubicBezTo>
                  <a:cubicBezTo>
                    <a:pt x="16" y="85"/>
                    <a:pt x="21" y="81"/>
                    <a:pt x="25" y="77"/>
                  </a:cubicBezTo>
                  <a:cubicBezTo>
                    <a:pt x="28" y="75"/>
                    <a:pt x="31" y="73"/>
                    <a:pt x="34" y="71"/>
                  </a:cubicBezTo>
                  <a:cubicBezTo>
                    <a:pt x="30" y="75"/>
                    <a:pt x="26" y="79"/>
                    <a:pt x="22" y="82"/>
                  </a:cubicBezTo>
                  <a:cubicBezTo>
                    <a:pt x="18" y="86"/>
                    <a:pt x="14" y="89"/>
                    <a:pt x="11" y="93"/>
                  </a:cubicBezTo>
                  <a:cubicBezTo>
                    <a:pt x="11" y="90"/>
                    <a:pt x="10" y="87"/>
                    <a:pt x="10" y="84"/>
                  </a:cubicBezTo>
                  <a:cubicBezTo>
                    <a:pt x="14" y="82"/>
                    <a:pt x="17" y="78"/>
                    <a:pt x="22" y="75"/>
                  </a:cubicBezTo>
                  <a:close/>
                  <a:moveTo>
                    <a:pt x="13" y="101"/>
                  </a:moveTo>
                  <a:cubicBezTo>
                    <a:pt x="21" y="96"/>
                    <a:pt x="31" y="96"/>
                    <a:pt x="39" y="99"/>
                  </a:cubicBezTo>
                  <a:cubicBezTo>
                    <a:pt x="39" y="100"/>
                    <a:pt x="39" y="101"/>
                    <a:pt x="39" y="103"/>
                  </a:cubicBezTo>
                  <a:cubicBezTo>
                    <a:pt x="31" y="98"/>
                    <a:pt x="22" y="101"/>
                    <a:pt x="14" y="105"/>
                  </a:cubicBezTo>
                  <a:cubicBezTo>
                    <a:pt x="14" y="104"/>
                    <a:pt x="13" y="103"/>
                    <a:pt x="13" y="101"/>
                  </a:cubicBezTo>
                  <a:close/>
                  <a:moveTo>
                    <a:pt x="40" y="136"/>
                  </a:moveTo>
                  <a:cubicBezTo>
                    <a:pt x="34" y="139"/>
                    <a:pt x="30" y="142"/>
                    <a:pt x="25" y="145"/>
                  </a:cubicBezTo>
                  <a:cubicBezTo>
                    <a:pt x="31" y="142"/>
                    <a:pt x="35" y="136"/>
                    <a:pt x="41" y="134"/>
                  </a:cubicBezTo>
                  <a:cubicBezTo>
                    <a:pt x="41" y="136"/>
                    <a:pt x="41" y="138"/>
                    <a:pt x="41" y="140"/>
                  </a:cubicBezTo>
                  <a:cubicBezTo>
                    <a:pt x="41" y="140"/>
                    <a:pt x="41" y="140"/>
                    <a:pt x="41" y="140"/>
                  </a:cubicBezTo>
                  <a:cubicBezTo>
                    <a:pt x="37" y="141"/>
                    <a:pt x="34" y="144"/>
                    <a:pt x="31" y="146"/>
                  </a:cubicBezTo>
                  <a:cubicBezTo>
                    <a:pt x="31" y="145"/>
                    <a:pt x="31" y="145"/>
                    <a:pt x="32" y="145"/>
                  </a:cubicBezTo>
                  <a:cubicBezTo>
                    <a:pt x="35" y="142"/>
                    <a:pt x="37" y="140"/>
                    <a:pt x="40" y="137"/>
                  </a:cubicBezTo>
                  <a:cubicBezTo>
                    <a:pt x="40" y="137"/>
                    <a:pt x="40" y="136"/>
                    <a:pt x="40" y="136"/>
                  </a:cubicBezTo>
                  <a:close/>
                  <a:moveTo>
                    <a:pt x="40" y="130"/>
                  </a:moveTo>
                  <a:cubicBezTo>
                    <a:pt x="40" y="130"/>
                    <a:pt x="40" y="129"/>
                    <a:pt x="40" y="129"/>
                  </a:cubicBezTo>
                  <a:cubicBezTo>
                    <a:pt x="37" y="131"/>
                    <a:pt x="34" y="132"/>
                    <a:pt x="32" y="134"/>
                  </a:cubicBezTo>
                  <a:cubicBezTo>
                    <a:pt x="31" y="134"/>
                    <a:pt x="29" y="135"/>
                    <a:pt x="28" y="136"/>
                  </a:cubicBezTo>
                  <a:cubicBezTo>
                    <a:pt x="28" y="136"/>
                    <a:pt x="22" y="139"/>
                    <a:pt x="25" y="137"/>
                  </a:cubicBezTo>
                  <a:cubicBezTo>
                    <a:pt x="31" y="133"/>
                    <a:pt x="36" y="130"/>
                    <a:pt x="40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34" y="127"/>
                    <a:pt x="28" y="131"/>
                    <a:pt x="22" y="134"/>
                  </a:cubicBezTo>
                  <a:cubicBezTo>
                    <a:pt x="27" y="132"/>
                    <a:pt x="33" y="126"/>
                    <a:pt x="38" y="123"/>
                  </a:cubicBezTo>
                  <a:cubicBezTo>
                    <a:pt x="39" y="122"/>
                    <a:pt x="39" y="122"/>
                    <a:pt x="40" y="122"/>
                  </a:cubicBezTo>
                  <a:cubicBezTo>
                    <a:pt x="40" y="122"/>
                    <a:pt x="40" y="121"/>
                    <a:pt x="40" y="121"/>
                  </a:cubicBezTo>
                  <a:cubicBezTo>
                    <a:pt x="40" y="125"/>
                    <a:pt x="40" y="129"/>
                    <a:pt x="41" y="133"/>
                  </a:cubicBezTo>
                  <a:cubicBezTo>
                    <a:pt x="35" y="135"/>
                    <a:pt x="29" y="137"/>
                    <a:pt x="25" y="140"/>
                  </a:cubicBezTo>
                  <a:cubicBezTo>
                    <a:pt x="30" y="136"/>
                    <a:pt x="35" y="134"/>
                    <a:pt x="40" y="130"/>
                  </a:cubicBezTo>
                  <a:close/>
                  <a:moveTo>
                    <a:pt x="38" y="122"/>
                  </a:moveTo>
                  <a:cubicBezTo>
                    <a:pt x="37" y="122"/>
                    <a:pt x="36" y="123"/>
                    <a:pt x="35" y="123"/>
                  </a:cubicBezTo>
                  <a:cubicBezTo>
                    <a:pt x="34" y="124"/>
                    <a:pt x="32" y="125"/>
                    <a:pt x="31" y="126"/>
                  </a:cubicBezTo>
                  <a:cubicBezTo>
                    <a:pt x="29" y="127"/>
                    <a:pt x="27" y="127"/>
                    <a:pt x="26" y="128"/>
                  </a:cubicBezTo>
                  <a:cubicBezTo>
                    <a:pt x="25" y="129"/>
                    <a:pt x="19" y="132"/>
                    <a:pt x="22" y="130"/>
                  </a:cubicBezTo>
                  <a:cubicBezTo>
                    <a:pt x="28" y="126"/>
                    <a:pt x="33" y="121"/>
                    <a:pt x="39" y="118"/>
                  </a:cubicBezTo>
                  <a:cubicBezTo>
                    <a:pt x="40" y="118"/>
                    <a:pt x="40" y="117"/>
                    <a:pt x="39" y="117"/>
                  </a:cubicBezTo>
                  <a:cubicBezTo>
                    <a:pt x="36" y="118"/>
                    <a:pt x="33" y="120"/>
                    <a:pt x="30" y="121"/>
                  </a:cubicBezTo>
                  <a:cubicBezTo>
                    <a:pt x="28" y="122"/>
                    <a:pt x="26" y="123"/>
                    <a:pt x="24" y="124"/>
                  </a:cubicBezTo>
                  <a:cubicBezTo>
                    <a:pt x="23" y="124"/>
                    <a:pt x="17" y="128"/>
                    <a:pt x="20" y="125"/>
                  </a:cubicBezTo>
                  <a:cubicBezTo>
                    <a:pt x="23" y="122"/>
                    <a:pt x="28" y="121"/>
                    <a:pt x="31" y="118"/>
                  </a:cubicBezTo>
                  <a:cubicBezTo>
                    <a:pt x="34" y="116"/>
                    <a:pt x="37" y="114"/>
                    <a:pt x="40" y="112"/>
                  </a:cubicBezTo>
                  <a:cubicBezTo>
                    <a:pt x="40" y="113"/>
                    <a:pt x="40" y="115"/>
                    <a:pt x="40" y="116"/>
                  </a:cubicBezTo>
                  <a:cubicBezTo>
                    <a:pt x="40" y="118"/>
                    <a:pt x="40" y="119"/>
                    <a:pt x="40" y="121"/>
                  </a:cubicBezTo>
                  <a:cubicBezTo>
                    <a:pt x="40" y="121"/>
                    <a:pt x="40" y="121"/>
                    <a:pt x="40" y="121"/>
                  </a:cubicBezTo>
                  <a:cubicBezTo>
                    <a:pt x="39" y="121"/>
                    <a:pt x="39" y="122"/>
                    <a:pt x="38" y="122"/>
                  </a:cubicBezTo>
                  <a:cubicBezTo>
                    <a:pt x="38" y="122"/>
                    <a:pt x="38" y="122"/>
                    <a:pt x="38" y="122"/>
                  </a:cubicBezTo>
                  <a:close/>
                  <a:moveTo>
                    <a:pt x="28" y="115"/>
                  </a:moveTo>
                  <a:cubicBezTo>
                    <a:pt x="31" y="113"/>
                    <a:pt x="35" y="110"/>
                    <a:pt x="38" y="107"/>
                  </a:cubicBezTo>
                  <a:cubicBezTo>
                    <a:pt x="38" y="107"/>
                    <a:pt x="37" y="106"/>
                    <a:pt x="37" y="106"/>
                  </a:cubicBezTo>
                  <a:cubicBezTo>
                    <a:pt x="30" y="110"/>
                    <a:pt x="24" y="115"/>
                    <a:pt x="17" y="118"/>
                  </a:cubicBezTo>
                  <a:cubicBezTo>
                    <a:pt x="20" y="116"/>
                    <a:pt x="23" y="113"/>
                    <a:pt x="26" y="111"/>
                  </a:cubicBezTo>
                  <a:cubicBezTo>
                    <a:pt x="29" y="109"/>
                    <a:pt x="33" y="107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7" y="105"/>
                    <a:pt x="38" y="105"/>
                    <a:pt x="39" y="106"/>
                  </a:cubicBezTo>
                  <a:cubicBezTo>
                    <a:pt x="40" y="108"/>
                    <a:pt x="40" y="109"/>
                    <a:pt x="40" y="111"/>
                  </a:cubicBezTo>
                  <a:cubicBezTo>
                    <a:pt x="33" y="114"/>
                    <a:pt x="27" y="119"/>
                    <a:pt x="20" y="122"/>
                  </a:cubicBezTo>
                  <a:cubicBezTo>
                    <a:pt x="16" y="123"/>
                    <a:pt x="23" y="119"/>
                    <a:pt x="23" y="119"/>
                  </a:cubicBezTo>
                  <a:cubicBezTo>
                    <a:pt x="24" y="118"/>
                    <a:pt x="26" y="117"/>
                    <a:pt x="28" y="115"/>
                  </a:cubicBezTo>
                  <a:close/>
                  <a:moveTo>
                    <a:pt x="35" y="104"/>
                  </a:moveTo>
                  <a:cubicBezTo>
                    <a:pt x="29" y="107"/>
                    <a:pt x="23" y="110"/>
                    <a:pt x="18" y="114"/>
                  </a:cubicBezTo>
                  <a:cubicBezTo>
                    <a:pt x="16" y="115"/>
                    <a:pt x="17" y="115"/>
                    <a:pt x="18" y="114"/>
                  </a:cubicBezTo>
                  <a:cubicBezTo>
                    <a:pt x="19" y="112"/>
                    <a:pt x="21" y="110"/>
                    <a:pt x="23" y="109"/>
                  </a:cubicBezTo>
                  <a:cubicBezTo>
                    <a:pt x="26" y="107"/>
                    <a:pt x="28" y="106"/>
                    <a:pt x="30" y="103"/>
                  </a:cubicBezTo>
                  <a:cubicBezTo>
                    <a:pt x="32" y="103"/>
                    <a:pt x="33" y="103"/>
                    <a:pt x="35" y="104"/>
                  </a:cubicBezTo>
                  <a:close/>
                  <a:moveTo>
                    <a:pt x="27" y="106"/>
                  </a:moveTo>
                  <a:cubicBezTo>
                    <a:pt x="25" y="107"/>
                    <a:pt x="23" y="107"/>
                    <a:pt x="21" y="109"/>
                  </a:cubicBezTo>
                  <a:cubicBezTo>
                    <a:pt x="19" y="111"/>
                    <a:pt x="18" y="112"/>
                    <a:pt x="16" y="114"/>
                  </a:cubicBezTo>
                  <a:cubicBezTo>
                    <a:pt x="16" y="113"/>
                    <a:pt x="16" y="113"/>
                    <a:pt x="16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8" y="110"/>
                    <a:pt x="21" y="108"/>
                    <a:pt x="23" y="106"/>
                  </a:cubicBezTo>
                  <a:cubicBezTo>
                    <a:pt x="25" y="106"/>
                    <a:pt x="32" y="101"/>
                    <a:pt x="27" y="106"/>
                  </a:cubicBezTo>
                  <a:close/>
                  <a:moveTo>
                    <a:pt x="16" y="115"/>
                  </a:moveTo>
                  <a:cubicBezTo>
                    <a:pt x="19" y="114"/>
                    <a:pt x="22" y="112"/>
                    <a:pt x="25" y="110"/>
                  </a:cubicBezTo>
                  <a:cubicBezTo>
                    <a:pt x="27" y="108"/>
                    <a:pt x="31" y="106"/>
                    <a:pt x="34" y="105"/>
                  </a:cubicBezTo>
                  <a:cubicBezTo>
                    <a:pt x="28" y="108"/>
                    <a:pt x="22" y="113"/>
                    <a:pt x="17" y="117"/>
                  </a:cubicBezTo>
                  <a:cubicBezTo>
                    <a:pt x="17" y="117"/>
                    <a:pt x="17" y="116"/>
                    <a:pt x="16" y="115"/>
                  </a:cubicBezTo>
                  <a:close/>
                  <a:moveTo>
                    <a:pt x="17" y="119"/>
                  </a:moveTo>
                  <a:cubicBezTo>
                    <a:pt x="24" y="116"/>
                    <a:pt x="30" y="111"/>
                    <a:pt x="36" y="108"/>
                  </a:cubicBezTo>
                  <a:cubicBezTo>
                    <a:pt x="33" y="110"/>
                    <a:pt x="29" y="113"/>
                    <a:pt x="26" y="116"/>
                  </a:cubicBezTo>
                  <a:cubicBezTo>
                    <a:pt x="23" y="118"/>
                    <a:pt x="21" y="120"/>
                    <a:pt x="18" y="122"/>
                  </a:cubicBezTo>
                  <a:cubicBezTo>
                    <a:pt x="18" y="121"/>
                    <a:pt x="18" y="120"/>
                    <a:pt x="17" y="119"/>
                  </a:cubicBezTo>
                  <a:close/>
                  <a:moveTo>
                    <a:pt x="38" y="112"/>
                  </a:moveTo>
                  <a:cubicBezTo>
                    <a:pt x="41" y="110"/>
                    <a:pt x="34" y="115"/>
                    <a:pt x="34" y="116"/>
                  </a:cubicBezTo>
                  <a:cubicBezTo>
                    <a:pt x="31" y="117"/>
                    <a:pt x="29" y="119"/>
                    <a:pt x="27" y="120"/>
                  </a:cubicBezTo>
                  <a:cubicBezTo>
                    <a:pt x="24" y="122"/>
                    <a:pt x="21" y="123"/>
                    <a:pt x="19" y="125"/>
                  </a:cubicBezTo>
                  <a:cubicBezTo>
                    <a:pt x="19" y="125"/>
                    <a:pt x="19" y="124"/>
                    <a:pt x="18" y="123"/>
                  </a:cubicBezTo>
                  <a:cubicBezTo>
                    <a:pt x="26" y="121"/>
                    <a:pt x="31" y="115"/>
                    <a:pt x="38" y="112"/>
                  </a:cubicBezTo>
                  <a:close/>
                  <a:moveTo>
                    <a:pt x="19" y="127"/>
                  </a:moveTo>
                  <a:cubicBezTo>
                    <a:pt x="26" y="124"/>
                    <a:pt x="32" y="121"/>
                    <a:pt x="38" y="118"/>
                  </a:cubicBezTo>
                  <a:cubicBezTo>
                    <a:pt x="32" y="122"/>
                    <a:pt x="26" y="127"/>
                    <a:pt x="20" y="130"/>
                  </a:cubicBezTo>
                  <a:cubicBezTo>
                    <a:pt x="20" y="129"/>
                    <a:pt x="20" y="128"/>
                    <a:pt x="19" y="127"/>
                  </a:cubicBezTo>
                  <a:close/>
                  <a:moveTo>
                    <a:pt x="28" y="156"/>
                  </a:moveTo>
                  <a:cubicBezTo>
                    <a:pt x="30" y="155"/>
                    <a:pt x="32" y="154"/>
                    <a:pt x="33" y="154"/>
                  </a:cubicBezTo>
                  <a:cubicBezTo>
                    <a:pt x="35" y="153"/>
                    <a:pt x="36" y="152"/>
                    <a:pt x="37" y="152"/>
                  </a:cubicBezTo>
                  <a:cubicBezTo>
                    <a:pt x="34" y="154"/>
                    <a:pt x="31" y="156"/>
                    <a:pt x="29" y="159"/>
                  </a:cubicBezTo>
                  <a:cubicBezTo>
                    <a:pt x="29" y="158"/>
                    <a:pt x="29" y="157"/>
                    <a:pt x="28" y="156"/>
                  </a:cubicBezTo>
                  <a:close/>
                  <a:moveTo>
                    <a:pt x="36" y="160"/>
                  </a:moveTo>
                  <a:cubicBezTo>
                    <a:pt x="35" y="160"/>
                    <a:pt x="30" y="164"/>
                    <a:pt x="33" y="161"/>
                  </a:cubicBezTo>
                  <a:cubicBezTo>
                    <a:pt x="36" y="159"/>
                    <a:pt x="39" y="156"/>
                    <a:pt x="41" y="154"/>
                  </a:cubicBezTo>
                  <a:cubicBezTo>
                    <a:pt x="42" y="153"/>
                    <a:pt x="41" y="153"/>
                    <a:pt x="41" y="153"/>
                  </a:cubicBezTo>
                  <a:cubicBezTo>
                    <a:pt x="38" y="155"/>
                    <a:pt x="32" y="156"/>
                    <a:pt x="30" y="159"/>
                  </a:cubicBezTo>
                  <a:cubicBezTo>
                    <a:pt x="33" y="155"/>
                    <a:pt x="37" y="153"/>
                    <a:pt x="40" y="151"/>
                  </a:cubicBezTo>
                  <a:cubicBezTo>
                    <a:pt x="41" y="150"/>
                    <a:pt x="41" y="150"/>
                    <a:pt x="40" y="150"/>
                  </a:cubicBezTo>
                  <a:cubicBezTo>
                    <a:pt x="36" y="151"/>
                    <a:pt x="33" y="153"/>
                    <a:pt x="29" y="155"/>
                  </a:cubicBezTo>
                  <a:cubicBezTo>
                    <a:pt x="33" y="153"/>
                    <a:pt x="37" y="150"/>
                    <a:pt x="41" y="146"/>
                  </a:cubicBezTo>
                  <a:cubicBezTo>
                    <a:pt x="41" y="146"/>
                    <a:pt x="41" y="146"/>
                    <a:pt x="41" y="146"/>
                  </a:cubicBezTo>
                  <a:cubicBezTo>
                    <a:pt x="38" y="147"/>
                    <a:pt x="36" y="148"/>
                    <a:pt x="33" y="149"/>
                  </a:cubicBezTo>
                  <a:cubicBezTo>
                    <a:pt x="32" y="150"/>
                    <a:pt x="29" y="151"/>
                    <a:pt x="28" y="152"/>
                  </a:cubicBezTo>
                  <a:cubicBezTo>
                    <a:pt x="32" y="148"/>
                    <a:pt x="36" y="144"/>
                    <a:pt x="41" y="141"/>
                  </a:cubicBezTo>
                  <a:cubicBezTo>
                    <a:pt x="41" y="146"/>
                    <a:pt x="41" y="151"/>
                    <a:pt x="42" y="156"/>
                  </a:cubicBezTo>
                  <a:cubicBezTo>
                    <a:pt x="42" y="156"/>
                    <a:pt x="42" y="156"/>
                    <a:pt x="41" y="156"/>
                  </a:cubicBezTo>
                  <a:cubicBezTo>
                    <a:pt x="40" y="157"/>
                    <a:pt x="38" y="159"/>
                    <a:pt x="36" y="160"/>
                  </a:cubicBezTo>
                  <a:close/>
                  <a:moveTo>
                    <a:pt x="27" y="94"/>
                  </a:moveTo>
                  <a:cubicBezTo>
                    <a:pt x="29" y="92"/>
                    <a:pt x="32" y="90"/>
                    <a:pt x="35" y="88"/>
                  </a:cubicBezTo>
                  <a:cubicBezTo>
                    <a:pt x="36" y="88"/>
                    <a:pt x="39" y="85"/>
                    <a:pt x="36" y="88"/>
                  </a:cubicBezTo>
                  <a:cubicBezTo>
                    <a:pt x="34" y="89"/>
                    <a:pt x="32" y="91"/>
                    <a:pt x="31" y="92"/>
                  </a:cubicBezTo>
                  <a:cubicBezTo>
                    <a:pt x="30" y="93"/>
                    <a:pt x="31" y="93"/>
                    <a:pt x="31" y="93"/>
                  </a:cubicBezTo>
                  <a:cubicBezTo>
                    <a:pt x="33" y="92"/>
                    <a:pt x="35" y="91"/>
                    <a:pt x="37" y="90"/>
                  </a:cubicBezTo>
                  <a:cubicBezTo>
                    <a:pt x="36" y="91"/>
                    <a:pt x="35" y="92"/>
                    <a:pt x="35" y="94"/>
                  </a:cubicBezTo>
                  <a:cubicBezTo>
                    <a:pt x="34" y="94"/>
                    <a:pt x="35" y="94"/>
                    <a:pt x="35" y="94"/>
                  </a:cubicBezTo>
                  <a:cubicBezTo>
                    <a:pt x="37" y="93"/>
                    <a:pt x="39" y="91"/>
                    <a:pt x="37" y="94"/>
                  </a:cubicBezTo>
                  <a:cubicBezTo>
                    <a:pt x="37" y="95"/>
                    <a:pt x="38" y="95"/>
                    <a:pt x="38" y="95"/>
                  </a:cubicBezTo>
                  <a:cubicBezTo>
                    <a:pt x="38" y="94"/>
                    <a:pt x="39" y="93"/>
                    <a:pt x="39" y="93"/>
                  </a:cubicBezTo>
                  <a:cubicBezTo>
                    <a:pt x="39" y="94"/>
                    <a:pt x="39" y="95"/>
                    <a:pt x="39" y="96"/>
                  </a:cubicBezTo>
                  <a:cubicBezTo>
                    <a:pt x="35" y="95"/>
                    <a:pt x="31" y="94"/>
                    <a:pt x="27" y="94"/>
                  </a:cubicBezTo>
                  <a:close/>
                  <a:moveTo>
                    <a:pt x="39" y="49"/>
                  </a:moveTo>
                  <a:cubicBezTo>
                    <a:pt x="38" y="50"/>
                    <a:pt x="36" y="51"/>
                    <a:pt x="35" y="52"/>
                  </a:cubicBezTo>
                  <a:cubicBezTo>
                    <a:pt x="31" y="55"/>
                    <a:pt x="27" y="58"/>
                    <a:pt x="23" y="61"/>
                  </a:cubicBezTo>
                  <a:cubicBezTo>
                    <a:pt x="21" y="63"/>
                    <a:pt x="18" y="65"/>
                    <a:pt x="16" y="67"/>
                  </a:cubicBezTo>
                  <a:cubicBezTo>
                    <a:pt x="14" y="68"/>
                    <a:pt x="12" y="69"/>
                    <a:pt x="11" y="71"/>
                  </a:cubicBezTo>
                  <a:cubicBezTo>
                    <a:pt x="10" y="71"/>
                    <a:pt x="9" y="72"/>
                    <a:pt x="8" y="72"/>
                  </a:cubicBezTo>
                  <a:cubicBezTo>
                    <a:pt x="9" y="72"/>
                    <a:pt x="9" y="71"/>
                    <a:pt x="10" y="70"/>
                  </a:cubicBezTo>
                  <a:cubicBezTo>
                    <a:pt x="15" y="66"/>
                    <a:pt x="18" y="61"/>
                    <a:pt x="23" y="57"/>
                  </a:cubicBezTo>
                  <a:cubicBezTo>
                    <a:pt x="29" y="52"/>
                    <a:pt x="33" y="46"/>
                    <a:pt x="39" y="42"/>
                  </a:cubicBezTo>
                  <a:cubicBezTo>
                    <a:pt x="39" y="44"/>
                    <a:pt x="39" y="47"/>
                    <a:pt x="39" y="49"/>
                  </a:cubicBezTo>
                  <a:close/>
                  <a:moveTo>
                    <a:pt x="38" y="34"/>
                  </a:moveTo>
                  <a:cubicBezTo>
                    <a:pt x="33" y="38"/>
                    <a:pt x="27" y="43"/>
                    <a:pt x="23" y="47"/>
                  </a:cubicBezTo>
                  <a:cubicBezTo>
                    <a:pt x="17" y="52"/>
                    <a:pt x="11" y="57"/>
                    <a:pt x="6" y="62"/>
                  </a:cubicBezTo>
                  <a:cubicBezTo>
                    <a:pt x="12" y="56"/>
                    <a:pt x="16" y="50"/>
                    <a:pt x="22" y="44"/>
                  </a:cubicBezTo>
                  <a:cubicBezTo>
                    <a:pt x="27" y="39"/>
                    <a:pt x="33" y="35"/>
                    <a:pt x="38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8" y="31"/>
                    <a:pt x="38" y="33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lose/>
                  <a:moveTo>
                    <a:pt x="38" y="30"/>
                  </a:moveTo>
                  <a:cubicBezTo>
                    <a:pt x="38" y="29"/>
                    <a:pt x="37" y="29"/>
                    <a:pt x="37" y="29"/>
                  </a:cubicBezTo>
                  <a:cubicBezTo>
                    <a:pt x="31" y="32"/>
                    <a:pt x="27" y="38"/>
                    <a:pt x="22" y="42"/>
                  </a:cubicBezTo>
                  <a:cubicBezTo>
                    <a:pt x="20" y="44"/>
                    <a:pt x="18" y="45"/>
                    <a:pt x="16" y="47"/>
                  </a:cubicBezTo>
                  <a:cubicBezTo>
                    <a:pt x="17" y="46"/>
                    <a:pt x="18" y="45"/>
                    <a:pt x="19" y="43"/>
                  </a:cubicBezTo>
                  <a:cubicBezTo>
                    <a:pt x="22" y="40"/>
                    <a:pt x="25" y="38"/>
                    <a:pt x="28" y="35"/>
                  </a:cubicBezTo>
                  <a:cubicBezTo>
                    <a:pt x="31" y="32"/>
                    <a:pt x="34" y="29"/>
                    <a:pt x="37" y="26"/>
                  </a:cubicBezTo>
                  <a:cubicBezTo>
                    <a:pt x="37" y="27"/>
                    <a:pt x="37" y="29"/>
                    <a:pt x="38" y="30"/>
                  </a:cubicBezTo>
                  <a:close/>
                  <a:moveTo>
                    <a:pt x="26" y="34"/>
                  </a:moveTo>
                  <a:cubicBezTo>
                    <a:pt x="22" y="38"/>
                    <a:pt x="17" y="41"/>
                    <a:pt x="13" y="45"/>
                  </a:cubicBezTo>
                  <a:cubicBezTo>
                    <a:pt x="15" y="43"/>
                    <a:pt x="16" y="42"/>
                    <a:pt x="18" y="40"/>
                  </a:cubicBezTo>
                  <a:cubicBezTo>
                    <a:pt x="23" y="35"/>
                    <a:pt x="29" y="30"/>
                    <a:pt x="33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27" y="26"/>
                    <a:pt x="22" y="30"/>
                    <a:pt x="18" y="34"/>
                  </a:cubicBezTo>
                  <a:cubicBezTo>
                    <a:pt x="15" y="36"/>
                    <a:pt x="13" y="38"/>
                    <a:pt x="11" y="40"/>
                  </a:cubicBezTo>
                  <a:cubicBezTo>
                    <a:pt x="9" y="41"/>
                    <a:pt x="7" y="43"/>
                    <a:pt x="6" y="44"/>
                  </a:cubicBezTo>
                  <a:cubicBezTo>
                    <a:pt x="3" y="46"/>
                    <a:pt x="6" y="44"/>
                    <a:pt x="7" y="43"/>
                  </a:cubicBezTo>
                  <a:cubicBezTo>
                    <a:pt x="12" y="39"/>
                    <a:pt x="17" y="34"/>
                    <a:pt x="22" y="30"/>
                  </a:cubicBezTo>
                  <a:cubicBezTo>
                    <a:pt x="26" y="27"/>
                    <a:pt x="31" y="24"/>
                    <a:pt x="34" y="19"/>
                  </a:cubicBezTo>
                  <a:cubicBezTo>
                    <a:pt x="34" y="19"/>
                    <a:pt x="33" y="19"/>
                    <a:pt x="33" y="19"/>
                  </a:cubicBezTo>
                  <a:cubicBezTo>
                    <a:pt x="29" y="23"/>
                    <a:pt x="24" y="25"/>
                    <a:pt x="19" y="29"/>
                  </a:cubicBezTo>
                  <a:cubicBezTo>
                    <a:pt x="17" y="31"/>
                    <a:pt x="14" y="33"/>
                    <a:pt x="12" y="35"/>
                  </a:cubicBezTo>
                  <a:cubicBezTo>
                    <a:pt x="10" y="36"/>
                    <a:pt x="9" y="37"/>
                    <a:pt x="8" y="39"/>
                  </a:cubicBezTo>
                  <a:cubicBezTo>
                    <a:pt x="9" y="38"/>
                    <a:pt x="5" y="42"/>
                    <a:pt x="4" y="42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8" y="36"/>
                    <a:pt x="13" y="32"/>
                    <a:pt x="17" y="28"/>
                  </a:cubicBezTo>
                  <a:cubicBezTo>
                    <a:pt x="22" y="24"/>
                    <a:pt x="27" y="19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8"/>
                    <a:pt x="36" y="22"/>
                    <a:pt x="37" y="25"/>
                  </a:cubicBezTo>
                  <a:cubicBezTo>
                    <a:pt x="32" y="27"/>
                    <a:pt x="29" y="31"/>
                    <a:pt x="26" y="34"/>
                  </a:cubicBezTo>
                  <a:close/>
                  <a:moveTo>
                    <a:pt x="13" y="31"/>
                  </a:moveTo>
                  <a:cubicBezTo>
                    <a:pt x="10" y="34"/>
                    <a:pt x="7" y="37"/>
                    <a:pt x="4" y="40"/>
                  </a:cubicBezTo>
                  <a:cubicBezTo>
                    <a:pt x="4" y="39"/>
                    <a:pt x="4" y="38"/>
                    <a:pt x="4" y="37"/>
                  </a:cubicBezTo>
                  <a:cubicBezTo>
                    <a:pt x="8" y="34"/>
                    <a:pt x="13" y="31"/>
                    <a:pt x="17" y="27"/>
                  </a:cubicBezTo>
                  <a:cubicBezTo>
                    <a:pt x="16" y="29"/>
                    <a:pt x="15" y="30"/>
                    <a:pt x="13" y="31"/>
                  </a:cubicBezTo>
                  <a:close/>
                  <a:moveTo>
                    <a:pt x="4" y="32"/>
                  </a:moveTo>
                  <a:cubicBezTo>
                    <a:pt x="8" y="28"/>
                    <a:pt x="13" y="25"/>
                    <a:pt x="18" y="21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15" y="24"/>
                    <a:pt x="8" y="29"/>
                    <a:pt x="4" y="36"/>
                  </a:cubicBezTo>
                  <a:cubicBezTo>
                    <a:pt x="4" y="34"/>
                    <a:pt x="4" y="33"/>
                    <a:pt x="4" y="32"/>
                  </a:cubicBezTo>
                  <a:close/>
                  <a:moveTo>
                    <a:pt x="4" y="27"/>
                  </a:moveTo>
                  <a:cubicBezTo>
                    <a:pt x="7" y="24"/>
                    <a:pt x="10" y="22"/>
                    <a:pt x="14" y="19"/>
                  </a:cubicBezTo>
                  <a:cubicBezTo>
                    <a:pt x="16" y="17"/>
                    <a:pt x="18" y="15"/>
                    <a:pt x="21" y="13"/>
                  </a:cubicBezTo>
                  <a:cubicBezTo>
                    <a:pt x="22" y="13"/>
                    <a:pt x="23" y="12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3" y="12"/>
                  </a:cubicBezTo>
                  <a:cubicBezTo>
                    <a:pt x="19" y="15"/>
                    <a:pt x="16" y="19"/>
                    <a:pt x="12" y="23"/>
                  </a:cubicBezTo>
                  <a:cubicBezTo>
                    <a:pt x="9" y="25"/>
                    <a:pt x="6" y="27"/>
                    <a:pt x="4" y="30"/>
                  </a:cubicBezTo>
                  <a:cubicBezTo>
                    <a:pt x="4" y="29"/>
                    <a:pt x="4" y="28"/>
                    <a:pt x="4" y="27"/>
                  </a:cubicBezTo>
                  <a:close/>
                  <a:moveTo>
                    <a:pt x="5" y="23"/>
                  </a:moveTo>
                  <a:cubicBezTo>
                    <a:pt x="6" y="21"/>
                    <a:pt x="8" y="20"/>
                    <a:pt x="10" y="19"/>
                  </a:cubicBezTo>
                  <a:cubicBezTo>
                    <a:pt x="8" y="21"/>
                    <a:pt x="6" y="23"/>
                    <a:pt x="4" y="25"/>
                  </a:cubicBezTo>
                  <a:cubicBezTo>
                    <a:pt x="4" y="24"/>
                    <a:pt x="4" y="24"/>
                    <a:pt x="4" y="23"/>
                  </a:cubicBezTo>
                  <a:cubicBezTo>
                    <a:pt x="4" y="23"/>
                    <a:pt x="4" y="23"/>
                    <a:pt x="5" y="23"/>
                  </a:cubicBezTo>
                  <a:close/>
                  <a:moveTo>
                    <a:pt x="6" y="17"/>
                  </a:moveTo>
                  <a:cubicBezTo>
                    <a:pt x="8" y="15"/>
                    <a:pt x="10" y="13"/>
                    <a:pt x="12" y="12"/>
                  </a:cubicBezTo>
                  <a:cubicBezTo>
                    <a:pt x="13" y="11"/>
                    <a:pt x="14" y="10"/>
                    <a:pt x="15" y="9"/>
                  </a:cubicBezTo>
                  <a:cubicBezTo>
                    <a:pt x="17" y="8"/>
                    <a:pt x="19" y="4"/>
                    <a:pt x="15" y="9"/>
                  </a:cubicBezTo>
                  <a:cubicBezTo>
                    <a:pt x="12" y="13"/>
                    <a:pt x="9" y="16"/>
                    <a:pt x="5" y="19"/>
                  </a:cubicBezTo>
                  <a:cubicBezTo>
                    <a:pt x="5" y="19"/>
                    <a:pt x="6" y="18"/>
                    <a:pt x="6" y="17"/>
                  </a:cubicBezTo>
                  <a:close/>
                  <a:moveTo>
                    <a:pt x="15" y="108"/>
                  </a:moveTo>
                  <a:cubicBezTo>
                    <a:pt x="19" y="106"/>
                    <a:pt x="23" y="104"/>
                    <a:pt x="28" y="103"/>
                  </a:cubicBezTo>
                  <a:cubicBezTo>
                    <a:pt x="23" y="105"/>
                    <a:pt x="19" y="108"/>
                    <a:pt x="15" y="111"/>
                  </a:cubicBezTo>
                  <a:cubicBezTo>
                    <a:pt x="15" y="111"/>
                    <a:pt x="15" y="110"/>
                    <a:pt x="15" y="110"/>
                  </a:cubicBezTo>
                  <a:cubicBezTo>
                    <a:pt x="15" y="109"/>
                    <a:pt x="15" y="109"/>
                    <a:pt x="15" y="108"/>
                  </a:cubicBezTo>
                  <a:close/>
                  <a:moveTo>
                    <a:pt x="51" y="207"/>
                  </a:moveTo>
                  <a:cubicBezTo>
                    <a:pt x="49" y="206"/>
                    <a:pt x="48" y="205"/>
                    <a:pt x="47" y="204"/>
                  </a:cubicBezTo>
                  <a:cubicBezTo>
                    <a:pt x="44" y="202"/>
                    <a:pt x="40" y="201"/>
                    <a:pt x="37" y="200"/>
                  </a:cubicBezTo>
                  <a:cubicBezTo>
                    <a:pt x="36" y="192"/>
                    <a:pt x="35" y="183"/>
                    <a:pt x="35" y="175"/>
                  </a:cubicBezTo>
                  <a:cubicBezTo>
                    <a:pt x="38" y="174"/>
                    <a:pt x="41" y="173"/>
                    <a:pt x="43" y="172"/>
                  </a:cubicBezTo>
                  <a:cubicBezTo>
                    <a:pt x="47" y="180"/>
                    <a:pt x="52" y="188"/>
                    <a:pt x="56" y="196"/>
                  </a:cubicBezTo>
                  <a:cubicBezTo>
                    <a:pt x="52" y="198"/>
                    <a:pt x="51" y="203"/>
                    <a:pt x="51" y="207"/>
                  </a:cubicBezTo>
                  <a:close/>
                  <a:moveTo>
                    <a:pt x="43" y="169"/>
                  </a:moveTo>
                  <a:cubicBezTo>
                    <a:pt x="43" y="169"/>
                    <a:pt x="43" y="169"/>
                    <a:pt x="42" y="169"/>
                  </a:cubicBezTo>
                  <a:cubicBezTo>
                    <a:pt x="43" y="169"/>
                    <a:pt x="42" y="169"/>
                    <a:pt x="42" y="169"/>
                  </a:cubicBezTo>
                  <a:cubicBezTo>
                    <a:pt x="42" y="169"/>
                    <a:pt x="40" y="170"/>
                    <a:pt x="39" y="170"/>
                  </a:cubicBezTo>
                  <a:cubicBezTo>
                    <a:pt x="39" y="170"/>
                    <a:pt x="39" y="170"/>
                    <a:pt x="39" y="171"/>
                  </a:cubicBezTo>
                  <a:cubicBezTo>
                    <a:pt x="39" y="170"/>
                    <a:pt x="39" y="170"/>
                    <a:pt x="39" y="170"/>
                  </a:cubicBezTo>
                  <a:cubicBezTo>
                    <a:pt x="41" y="169"/>
                    <a:pt x="41" y="169"/>
                    <a:pt x="42" y="168"/>
                  </a:cubicBezTo>
                  <a:cubicBezTo>
                    <a:pt x="43" y="167"/>
                    <a:pt x="42" y="167"/>
                    <a:pt x="42" y="167"/>
                  </a:cubicBezTo>
                  <a:cubicBezTo>
                    <a:pt x="40" y="167"/>
                    <a:pt x="35" y="169"/>
                    <a:pt x="34" y="170"/>
                  </a:cubicBezTo>
                  <a:cubicBezTo>
                    <a:pt x="36" y="168"/>
                    <a:pt x="39" y="166"/>
                    <a:pt x="42" y="164"/>
                  </a:cubicBezTo>
                  <a:cubicBezTo>
                    <a:pt x="42" y="164"/>
                    <a:pt x="42" y="163"/>
                    <a:pt x="41" y="164"/>
                  </a:cubicBezTo>
                  <a:cubicBezTo>
                    <a:pt x="40" y="164"/>
                    <a:pt x="38" y="165"/>
                    <a:pt x="37" y="166"/>
                  </a:cubicBezTo>
                  <a:cubicBezTo>
                    <a:pt x="35" y="166"/>
                    <a:pt x="31" y="169"/>
                    <a:pt x="35" y="166"/>
                  </a:cubicBezTo>
                  <a:cubicBezTo>
                    <a:pt x="38" y="164"/>
                    <a:pt x="40" y="163"/>
                    <a:pt x="42" y="161"/>
                  </a:cubicBezTo>
                  <a:cubicBezTo>
                    <a:pt x="42" y="161"/>
                    <a:pt x="42" y="160"/>
                    <a:pt x="42" y="160"/>
                  </a:cubicBezTo>
                  <a:cubicBezTo>
                    <a:pt x="39" y="161"/>
                    <a:pt x="35" y="162"/>
                    <a:pt x="33" y="164"/>
                  </a:cubicBezTo>
                  <a:cubicBezTo>
                    <a:pt x="36" y="162"/>
                    <a:pt x="39" y="160"/>
                    <a:pt x="42" y="157"/>
                  </a:cubicBezTo>
                  <a:cubicBezTo>
                    <a:pt x="42" y="161"/>
                    <a:pt x="43" y="165"/>
                    <a:pt x="43" y="169"/>
                  </a:cubicBezTo>
                  <a:close/>
                  <a:moveTo>
                    <a:pt x="33" y="15"/>
                  </a:moveTo>
                  <a:cubicBezTo>
                    <a:pt x="33" y="14"/>
                    <a:pt x="32" y="14"/>
                    <a:pt x="32" y="14"/>
                  </a:cubicBezTo>
                  <a:cubicBezTo>
                    <a:pt x="27" y="18"/>
                    <a:pt x="23" y="22"/>
                    <a:pt x="18" y="26"/>
                  </a:cubicBezTo>
                  <a:cubicBezTo>
                    <a:pt x="15" y="28"/>
                    <a:pt x="13" y="30"/>
                    <a:pt x="10" y="32"/>
                  </a:cubicBezTo>
                  <a:cubicBezTo>
                    <a:pt x="8" y="33"/>
                    <a:pt x="7" y="34"/>
                    <a:pt x="6" y="35"/>
                  </a:cubicBezTo>
                  <a:cubicBezTo>
                    <a:pt x="4" y="36"/>
                    <a:pt x="3" y="37"/>
                    <a:pt x="5" y="35"/>
                  </a:cubicBezTo>
                  <a:cubicBezTo>
                    <a:pt x="11" y="26"/>
                    <a:pt x="21" y="21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2"/>
                    <a:pt x="30" y="12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2"/>
                    <a:pt x="32" y="13"/>
                    <a:pt x="33" y="15"/>
                  </a:cubicBezTo>
                  <a:close/>
                  <a:moveTo>
                    <a:pt x="26" y="7"/>
                  </a:moveTo>
                  <a:cubicBezTo>
                    <a:pt x="27" y="8"/>
                    <a:pt x="29" y="9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5" y="15"/>
                    <a:pt x="21" y="18"/>
                    <a:pt x="16" y="22"/>
                  </a:cubicBezTo>
                  <a:cubicBezTo>
                    <a:pt x="14" y="23"/>
                    <a:pt x="12" y="25"/>
                    <a:pt x="10" y="26"/>
                  </a:cubicBezTo>
                  <a:cubicBezTo>
                    <a:pt x="9" y="27"/>
                    <a:pt x="8" y="28"/>
                    <a:pt x="7" y="28"/>
                  </a:cubicBezTo>
                  <a:cubicBezTo>
                    <a:pt x="7" y="28"/>
                    <a:pt x="3" y="32"/>
                    <a:pt x="5" y="30"/>
                  </a:cubicBezTo>
                  <a:cubicBezTo>
                    <a:pt x="7" y="27"/>
                    <a:pt x="11" y="25"/>
                    <a:pt x="14" y="22"/>
                  </a:cubicBezTo>
                  <a:cubicBezTo>
                    <a:pt x="18" y="18"/>
                    <a:pt x="22" y="14"/>
                    <a:pt x="26" y="10"/>
                  </a:cubicBezTo>
                  <a:cubicBezTo>
                    <a:pt x="27" y="9"/>
                    <a:pt x="26" y="9"/>
                    <a:pt x="26" y="9"/>
                  </a:cubicBezTo>
                  <a:cubicBezTo>
                    <a:pt x="18" y="14"/>
                    <a:pt x="12" y="20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7" y="24"/>
                    <a:pt x="10" y="20"/>
                    <a:pt x="12" y="17"/>
                  </a:cubicBezTo>
                  <a:cubicBezTo>
                    <a:pt x="15" y="15"/>
                    <a:pt x="17" y="13"/>
                    <a:pt x="20" y="11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8"/>
                    <a:pt x="23" y="8"/>
                    <a:pt x="23" y="8"/>
                  </a:cubicBezTo>
                  <a:cubicBezTo>
                    <a:pt x="23" y="8"/>
                    <a:pt x="23" y="7"/>
                    <a:pt x="23" y="7"/>
                  </a:cubicBezTo>
                  <a:cubicBezTo>
                    <a:pt x="16" y="12"/>
                    <a:pt x="11" y="17"/>
                    <a:pt x="5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0"/>
                    <a:pt x="7" y="19"/>
                    <a:pt x="7" y="18"/>
                  </a:cubicBezTo>
                  <a:cubicBezTo>
                    <a:pt x="9" y="17"/>
                    <a:pt x="10" y="15"/>
                    <a:pt x="12" y="14"/>
                  </a:cubicBezTo>
                  <a:cubicBezTo>
                    <a:pt x="14" y="11"/>
                    <a:pt x="17" y="9"/>
                    <a:pt x="19" y="6"/>
                  </a:cubicBezTo>
                  <a:cubicBezTo>
                    <a:pt x="19" y="5"/>
                    <a:pt x="18" y="5"/>
                    <a:pt x="18" y="5"/>
                  </a:cubicBezTo>
                  <a:cubicBezTo>
                    <a:pt x="14" y="9"/>
                    <a:pt x="10" y="12"/>
                    <a:pt x="7" y="15"/>
                  </a:cubicBezTo>
                  <a:cubicBezTo>
                    <a:pt x="10" y="8"/>
                    <a:pt x="16" y="2"/>
                    <a:pt x="2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3"/>
            <p:cNvSpPr>
              <a:spLocks/>
            </p:cNvSpPr>
            <p:nvPr/>
          </p:nvSpPr>
          <p:spPr bwMode="auto">
            <a:xfrm>
              <a:off x="1309688" y="5113338"/>
              <a:ext cx="22225" cy="41275"/>
            </a:xfrm>
            <a:custGeom>
              <a:avLst/>
              <a:gdLst>
                <a:gd name="T0" fmla="*/ 3 w 6"/>
                <a:gd name="T1" fmla="*/ 2 h 11"/>
                <a:gd name="T2" fmla="*/ 0 w 6"/>
                <a:gd name="T3" fmla="*/ 2 h 11"/>
                <a:gd name="T4" fmla="*/ 3 w 6"/>
                <a:gd name="T5" fmla="*/ 9 h 11"/>
                <a:gd name="T6" fmla="*/ 5 w 6"/>
                <a:gd name="T7" fmla="*/ 8 h 11"/>
                <a:gd name="T8" fmla="*/ 3 w 6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1">
                  <a:moveTo>
                    <a:pt x="3" y="2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1" y="5"/>
                    <a:pt x="1" y="7"/>
                    <a:pt x="3" y="9"/>
                  </a:cubicBezTo>
                  <a:cubicBezTo>
                    <a:pt x="4" y="11"/>
                    <a:pt x="6" y="9"/>
                    <a:pt x="5" y="8"/>
                  </a:cubicBezTo>
                  <a:cubicBezTo>
                    <a:pt x="4" y="6"/>
                    <a:pt x="4" y="4"/>
                    <a:pt x="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4"/>
            <p:cNvSpPr>
              <a:spLocks noEditPoints="1"/>
            </p:cNvSpPr>
            <p:nvPr/>
          </p:nvSpPr>
          <p:spPr bwMode="auto">
            <a:xfrm>
              <a:off x="10628313" y="3714750"/>
              <a:ext cx="811213" cy="207963"/>
            </a:xfrm>
            <a:custGeom>
              <a:avLst/>
              <a:gdLst>
                <a:gd name="T0" fmla="*/ 10 w 216"/>
                <a:gd name="T1" fmla="*/ 39 h 55"/>
                <a:gd name="T2" fmla="*/ 147 w 216"/>
                <a:gd name="T3" fmla="*/ 40 h 55"/>
                <a:gd name="T4" fmla="*/ 149 w 216"/>
                <a:gd name="T5" fmla="*/ 5 h 55"/>
                <a:gd name="T6" fmla="*/ 51 w 216"/>
                <a:gd name="T7" fmla="*/ 28 h 55"/>
                <a:gd name="T8" fmla="*/ 49 w 216"/>
                <a:gd name="T9" fmla="*/ 33 h 55"/>
                <a:gd name="T10" fmla="*/ 62 w 216"/>
                <a:gd name="T11" fmla="*/ 24 h 55"/>
                <a:gd name="T12" fmla="*/ 77 w 216"/>
                <a:gd name="T13" fmla="*/ 34 h 55"/>
                <a:gd name="T14" fmla="*/ 80 w 216"/>
                <a:gd name="T15" fmla="*/ 33 h 55"/>
                <a:gd name="T16" fmla="*/ 82 w 216"/>
                <a:gd name="T17" fmla="*/ 31 h 55"/>
                <a:gd name="T18" fmla="*/ 153 w 216"/>
                <a:gd name="T19" fmla="*/ 21 h 55"/>
                <a:gd name="T20" fmla="*/ 193 w 216"/>
                <a:gd name="T21" fmla="*/ 30 h 55"/>
                <a:gd name="T22" fmla="*/ 179 w 216"/>
                <a:gd name="T23" fmla="*/ 29 h 55"/>
                <a:gd name="T24" fmla="*/ 188 w 216"/>
                <a:gd name="T25" fmla="*/ 34 h 55"/>
                <a:gd name="T26" fmla="*/ 184 w 216"/>
                <a:gd name="T27" fmla="*/ 25 h 55"/>
                <a:gd name="T28" fmla="*/ 154 w 216"/>
                <a:gd name="T29" fmla="*/ 4 h 55"/>
                <a:gd name="T30" fmla="*/ 126 w 216"/>
                <a:gd name="T31" fmla="*/ 36 h 55"/>
                <a:gd name="T32" fmla="*/ 117 w 216"/>
                <a:gd name="T33" fmla="*/ 10 h 55"/>
                <a:gd name="T34" fmla="*/ 120 w 216"/>
                <a:gd name="T35" fmla="*/ 13 h 55"/>
                <a:gd name="T36" fmla="*/ 121 w 216"/>
                <a:gd name="T37" fmla="*/ 23 h 55"/>
                <a:gd name="T38" fmla="*/ 153 w 216"/>
                <a:gd name="T39" fmla="*/ 37 h 55"/>
                <a:gd name="T40" fmla="*/ 124 w 216"/>
                <a:gd name="T41" fmla="*/ 16 h 55"/>
                <a:gd name="T42" fmla="*/ 148 w 216"/>
                <a:gd name="T43" fmla="*/ 37 h 55"/>
                <a:gd name="T44" fmla="*/ 131 w 216"/>
                <a:gd name="T45" fmla="*/ 33 h 55"/>
                <a:gd name="T46" fmla="*/ 164 w 216"/>
                <a:gd name="T47" fmla="*/ 37 h 55"/>
                <a:gd name="T48" fmla="*/ 146 w 216"/>
                <a:gd name="T49" fmla="*/ 22 h 55"/>
                <a:gd name="T50" fmla="*/ 164 w 216"/>
                <a:gd name="T51" fmla="*/ 36 h 55"/>
                <a:gd name="T52" fmla="*/ 149 w 216"/>
                <a:gd name="T53" fmla="*/ 31 h 55"/>
                <a:gd name="T54" fmla="*/ 131 w 216"/>
                <a:gd name="T55" fmla="*/ 8 h 55"/>
                <a:gd name="T56" fmla="*/ 81 w 216"/>
                <a:gd name="T57" fmla="*/ 37 h 55"/>
                <a:gd name="T58" fmla="*/ 82 w 216"/>
                <a:gd name="T59" fmla="*/ 29 h 55"/>
                <a:gd name="T60" fmla="*/ 82 w 216"/>
                <a:gd name="T61" fmla="*/ 37 h 55"/>
                <a:gd name="T62" fmla="*/ 98 w 216"/>
                <a:gd name="T63" fmla="*/ 36 h 55"/>
                <a:gd name="T64" fmla="*/ 93 w 216"/>
                <a:gd name="T65" fmla="*/ 35 h 55"/>
                <a:gd name="T66" fmla="*/ 109 w 216"/>
                <a:gd name="T67" fmla="*/ 37 h 55"/>
                <a:gd name="T68" fmla="*/ 112 w 216"/>
                <a:gd name="T69" fmla="*/ 28 h 55"/>
                <a:gd name="T70" fmla="*/ 100 w 216"/>
                <a:gd name="T71" fmla="*/ 14 h 55"/>
                <a:gd name="T72" fmla="*/ 97 w 216"/>
                <a:gd name="T73" fmla="*/ 14 h 55"/>
                <a:gd name="T74" fmla="*/ 85 w 216"/>
                <a:gd name="T75" fmla="*/ 17 h 55"/>
                <a:gd name="T76" fmla="*/ 62 w 216"/>
                <a:gd name="T77" fmla="*/ 38 h 55"/>
                <a:gd name="T78" fmla="*/ 63 w 216"/>
                <a:gd name="T79" fmla="*/ 24 h 55"/>
                <a:gd name="T80" fmla="*/ 122 w 216"/>
                <a:gd name="T81" fmla="*/ 29 h 55"/>
                <a:gd name="T82" fmla="*/ 166 w 216"/>
                <a:gd name="T83" fmla="*/ 37 h 55"/>
                <a:gd name="T84" fmla="*/ 166 w 216"/>
                <a:gd name="T85" fmla="*/ 37 h 55"/>
                <a:gd name="T86" fmla="*/ 185 w 216"/>
                <a:gd name="T87" fmla="*/ 37 h 55"/>
                <a:gd name="T88" fmla="*/ 171 w 216"/>
                <a:gd name="T89" fmla="*/ 12 h 55"/>
                <a:gd name="T90" fmla="*/ 196 w 216"/>
                <a:gd name="T91" fmla="*/ 33 h 55"/>
                <a:gd name="T92" fmla="*/ 200 w 216"/>
                <a:gd name="T93" fmla="*/ 32 h 55"/>
                <a:gd name="T94" fmla="*/ 184 w 216"/>
                <a:gd name="T95" fmla="*/ 3 h 55"/>
                <a:gd name="T96" fmla="*/ 205 w 216"/>
                <a:gd name="T97" fmla="*/ 24 h 55"/>
                <a:gd name="T98" fmla="*/ 193 w 216"/>
                <a:gd name="T99" fmla="*/ 4 h 55"/>
                <a:gd name="T100" fmla="*/ 104 w 216"/>
                <a:gd name="T101" fmla="*/ 13 h 55"/>
                <a:gd name="T102" fmla="*/ 8 w 216"/>
                <a:gd name="T103" fmla="*/ 46 h 55"/>
                <a:gd name="T104" fmla="*/ 45 w 216"/>
                <a:gd name="T105" fmla="*/ 30 h 55"/>
                <a:gd name="T106" fmla="*/ 46 w 216"/>
                <a:gd name="T107" fmla="*/ 39 h 55"/>
                <a:gd name="T108" fmla="*/ 204 w 216"/>
                <a:gd name="T109" fmla="*/ 30 h 55"/>
                <a:gd name="T110" fmla="*/ 186 w 216"/>
                <a:gd name="T111" fmla="*/ 4 h 55"/>
                <a:gd name="T112" fmla="*/ 208 w 216"/>
                <a:gd name="T113" fmla="*/ 23 h 55"/>
                <a:gd name="T114" fmla="*/ 208 w 216"/>
                <a:gd name="T115" fmla="*/ 2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6" h="55">
                  <a:moveTo>
                    <a:pt x="205" y="5"/>
                  </a:moveTo>
                  <a:cubicBezTo>
                    <a:pt x="196" y="0"/>
                    <a:pt x="185" y="0"/>
                    <a:pt x="175" y="0"/>
                  </a:cubicBezTo>
                  <a:cubicBezTo>
                    <a:pt x="161" y="0"/>
                    <a:pt x="147" y="2"/>
                    <a:pt x="134" y="4"/>
                  </a:cubicBezTo>
                  <a:cubicBezTo>
                    <a:pt x="103" y="9"/>
                    <a:pt x="71" y="16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2" y="28"/>
                    <a:pt x="23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29"/>
                    <a:pt x="13" y="29"/>
                    <a:pt x="12" y="30"/>
                  </a:cubicBezTo>
                  <a:cubicBezTo>
                    <a:pt x="12" y="33"/>
                    <a:pt x="11" y="36"/>
                    <a:pt x="10" y="39"/>
                  </a:cubicBezTo>
                  <a:cubicBezTo>
                    <a:pt x="8" y="42"/>
                    <a:pt x="5" y="45"/>
                    <a:pt x="1" y="46"/>
                  </a:cubicBezTo>
                  <a:cubicBezTo>
                    <a:pt x="1" y="46"/>
                    <a:pt x="1" y="46"/>
                    <a:pt x="0" y="46"/>
                  </a:cubicBezTo>
                  <a:cubicBezTo>
                    <a:pt x="0" y="47"/>
                    <a:pt x="0" y="49"/>
                    <a:pt x="1" y="49"/>
                  </a:cubicBezTo>
                  <a:cubicBezTo>
                    <a:pt x="7" y="48"/>
                    <a:pt x="14" y="48"/>
                    <a:pt x="17" y="54"/>
                  </a:cubicBezTo>
                  <a:cubicBezTo>
                    <a:pt x="17" y="55"/>
                    <a:pt x="18" y="55"/>
                    <a:pt x="19" y="54"/>
                  </a:cubicBezTo>
                  <a:cubicBezTo>
                    <a:pt x="28" y="51"/>
                    <a:pt x="35" y="45"/>
                    <a:pt x="44" y="42"/>
                  </a:cubicBezTo>
                  <a:cubicBezTo>
                    <a:pt x="44" y="42"/>
                    <a:pt x="44" y="42"/>
                    <a:pt x="45" y="42"/>
                  </a:cubicBezTo>
                  <a:cubicBezTo>
                    <a:pt x="60" y="41"/>
                    <a:pt x="75" y="41"/>
                    <a:pt x="90" y="40"/>
                  </a:cubicBezTo>
                  <a:cubicBezTo>
                    <a:pt x="109" y="40"/>
                    <a:pt x="128" y="40"/>
                    <a:pt x="147" y="40"/>
                  </a:cubicBezTo>
                  <a:cubicBezTo>
                    <a:pt x="162" y="40"/>
                    <a:pt x="176" y="42"/>
                    <a:pt x="191" y="39"/>
                  </a:cubicBezTo>
                  <a:cubicBezTo>
                    <a:pt x="199" y="37"/>
                    <a:pt x="208" y="33"/>
                    <a:pt x="212" y="25"/>
                  </a:cubicBezTo>
                  <a:cubicBezTo>
                    <a:pt x="216" y="17"/>
                    <a:pt x="212" y="9"/>
                    <a:pt x="205" y="5"/>
                  </a:cubicBezTo>
                  <a:close/>
                  <a:moveTo>
                    <a:pt x="179" y="37"/>
                  </a:moveTo>
                  <a:cubicBezTo>
                    <a:pt x="178" y="38"/>
                    <a:pt x="176" y="38"/>
                    <a:pt x="174" y="38"/>
                  </a:cubicBezTo>
                  <a:cubicBezTo>
                    <a:pt x="171" y="32"/>
                    <a:pt x="167" y="27"/>
                    <a:pt x="162" y="22"/>
                  </a:cubicBezTo>
                  <a:cubicBezTo>
                    <a:pt x="160" y="19"/>
                    <a:pt x="157" y="16"/>
                    <a:pt x="155" y="13"/>
                  </a:cubicBezTo>
                  <a:cubicBezTo>
                    <a:pt x="153" y="11"/>
                    <a:pt x="151" y="7"/>
                    <a:pt x="149" y="5"/>
                  </a:cubicBezTo>
                  <a:cubicBezTo>
                    <a:pt x="149" y="5"/>
                    <a:pt x="149" y="5"/>
                    <a:pt x="149" y="5"/>
                  </a:cubicBezTo>
                  <a:cubicBezTo>
                    <a:pt x="161" y="14"/>
                    <a:pt x="169" y="28"/>
                    <a:pt x="180" y="37"/>
                  </a:cubicBezTo>
                  <a:cubicBezTo>
                    <a:pt x="180" y="37"/>
                    <a:pt x="180" y="37"/>
                    <a:pt x="179" y="37"/>
                  </a:cubicBezTo>
                  <a:close/>
                  <a:moveTo>
                    <a:pt x="50" y="28"/>
                  </a:moveTo>
                  <a:cubicBezTo>
                    <a:pt x="51" y="31"/>
                    <a:pt x="52" y="35"/>
                    <a:pt x="54" y="37"/>
                  </a:cubicBezTo>
                  <a:cubicBezTo>
                    <a:pt x="51" y="34"/>
                    <a:pt x="50" y="31"/>
                    <a:pt x="48" y="28"/>
                  </a:cubicBezTo>
                  <a:cubicBezTo>
                    <a:pt x="49" y="28"/>
                    <a:pt x="51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30"/>
                    <a:pt x="55" y="34"/>
                    <a:pt x="57" y="37"/>
                  </a:cubicBezTo>
                  <a:cubicBezTo>
                    <a:pt x="56" y="34"/>
                    <a:pt x="53" y="31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lose/>
                  <a:moveTo>
                    <a:pt x="44" y="33"/>
                  </a:moveTo>
                  <a:cubicBezTo>
                    <a:pt x="44" y="32"/>
                    <a:pt x="43" y="31"/>
                    <a:pt x="43" y="30"/>
                  </a:cubicBezTo>
                  <a:cubicBezTo>
                    <a:pt x="43" y="30"/>
                    <a:pt x="44" y="30"/>
                    <a:pt x="44" y="30"/>
                  </a:cubicBezTo>
                  <a:cubicBezTo>
                    <a:pt x="45" y="31"/>
                    <a:pt x="45" y="33"/>
                    <a:pt x="46" y="34"/>
                  </a:cubicBezTo>
                  <a:cubicBezTo>
                    <a:pt x="49" y="40"/>
                    <a:pt x="45" y="34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lose/>
                  <a:moveTo>
                    <a:pt x="47" y="29"/>
                  </a:moveTo>
                  <a:cubicBezTo>
                    <a:pt x="48" y="30"/>
                    <a:pt x="48" y="32"/>
                    <a:pt x="49" y="33"/>
                  </a:cubicBezTo>
                  <a:cubicBezTo>
                    <a:pt x="49" y="34"/>
                    <a:pt x="52" y="38"/>
                    <a:pt x="50" y="35"/>
                  </a:cubicBezTo>
                  <a:cubicBezTo>
                    <a:pt x="48" y="33"/>
                    <a:pt x="47" y="31"/>
                    <a:pt x="45" y="29"/>
                  </a:cubicBezTo>
                  <a:cubicBezTo>
                    <a:pt x="46" y="29"/>
                    <a:pt x="46" y="29"/>
                    <a:pt x="47" y="29"/>
                  </a:cubicBezTo>
                  <a:close/>
                  <a:moveTo>
                    <a:pt x="56" y="26"/>
                  </a:moveTo>
                  <a:cubicBezTo>
                    <a:pt x="58" y="29"/>
                    <a:pt x="59" y="33"/>
                    <a:pt x="61" y="36"/>
                  </a:cubicBezTo>
                  <a:cubicBezTo>
                    <a:pt x="60" y="34"/>
                    <a:pt x="55" y="30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6"/>
                    <a:pt x="55" y="26"/>
                    <a:pt x="56" y="26"/>
                  </a:cubicBezTo>
                  <a:close/>
                  <a:moveTo>
                    <a:pt x="62" y="24"/>
                  </a:moveTo>
                  <a:cubicBezTo>
                    <a:pt x="64" y="28"/>
                    <a:pt x="66" y="32"/>
                    <a:pt x="68" y="36"/>
                  </a:cubicBezTo>
                  <a:cubicBezTo>
                    <a:pt x="66" y="32"/>
                    <a:pt x="63" y="28"/>
                    <a:pt x="60" y="24"/>
                  </a:cubicBezTo>
                  <a:cubicBezTo>
                    <a:pt x="60" y="24"/>
                    <a:pt x="61" y="24"/>
                    <a:pt x="62" y="24"/>
                  </a:cubicBezTo>
                  <a:close/>
                  <a:moveTo>
                    <a:pt x="66" y="22"/>
                  </a:moveTo>
                  <a:cubicBezTo>
                    <a:pt x="68" y="27"/>
                    <a:pt x="71" y="32"/>
                    <a:pt x="74" y="36"/>
                  </a:cubicBezTo>
                  <a:cubicBezTo>
                    <a:pt x="71" y="32"/>
                    <a:pt x="67" y="27"/>
                    <a:pt x="63" y="23"/>
                  </a:cubicBezTo>
                  <a:cubicBezTo>
                    <a:pt x="64" y="23"/>
                    <a:pt x="65" y="23"/>
                    <a:pt x="66" y="22"/>
                  </a:cubicBezTo>
                  <a:close/>
                  <a:moveTo>
                    <a:pt x="70" y="21"/>
                  </a:moveTo>
                  <a:cubicBezTo>
                    <a:pt x="72" y="26"/>
                    <a:pt x="75" y="30"/>
                    <a:pt x="77" y="34"/>
                  </a:cubicBezTo>
                  <a:cubicBezTo>
                    <a:pt x="78" y="36"/>
                    <a:pt x="78" y="35"/>
                    <a:pt x="76" y="34"/>
                  </a:cubicBezTo>
                  <a:cubicBezTo>
                    <a:pt x="75" y="33"/>
                    <a:pt x="74" y="32"/>
                    <a:pt x="73" y="30"/>
                  </a:cubicBezTo>
                  <a:cubicBezTo>
                    <a:pt x="71" y="28"/>
                    <a:pt x="69" y="25"/>
                    <a:pt x="67" y="22"/>
                  </a:cubicBezTo>
                  <a:cubicBezTo>
                    <a:pt x="68" y="22"/>
                    <a:pt x="69" y="22"/>
                    <a:pt x="70" y="21"/>
                  </a:cubicBezTo>
                  <a:close/>
                  <a:moveTo>
                    <a:pt x="74" y="20"/>
                  </a:moveTo>
                  <a:cubicBezTo>
                    <a:pt x="74" y="20"/>
                    <a:pt x="74" y="20"/>
                    <a:pt x="74" y="20"/>
                  </a:cubicBezTo>
                  <a:cubicBezTo>
                    <a:pt x="75" y="23"/>
                    <a:pt x="76" y="25"/>
                    <a:pt x="77" y="27"/>
                  </a:cubicBezTo>
                  <a:cubicBezTo>
                    <a:pt x="78" y="29"/>
                    <a:pt x="79" y="30"/>
                    <a:pt x="79" y="32"/>
                  </a:cubicBezTo>
                  <a:cubicBezTo>
                    <a:pt x="79" y="32"/>
                    <a:pt x="80" y="32"/>
                    <a:pt x="80" y="33"/>
                  </a:cubicBezTo>
                  <a:cubicBezTo>
                    <a:pt x="77" y="29"/>
                    <a:pt x="74" y="25"/>
                    <a:pt x="71" y="21"/>
                  </a:cubicBezTo>
                  <a:cubicBezTo>
                    <a:pt x="72" y="21"/>
                    <a:pt x="73" y="20"/>
                    <a:pt x="74" y="20"/>
                  </a:cubicBezTo>
                  <a:close/>
                  <a:moveTo>
                    <a:pt x="81" y="18"/>
                  </a:moveTo>
                  <a:cubicBezTo>
                    <a:pt x="82" y="21"/>
                    <a:pt x="83" y="23"/>
                    <a:pt x="84" y="25"/>
                  </a:cubicBezTo>
                  <a:cubicBezTo>
                    <a:pt x="85" y="27"/>
                    <a:pt x="85" y="28"/>
                    <a:pt x="86" y="30"/>
                  </a:cubicBezTo>
                  <a:cubicBezTo>
                    <a:pt x="87" y="31"/>
                    <a:pt x="88" y="35"/>
                    <a:pt x="89" y="36"/>
                  </a:cubicBezTo>
                  <a:cubicBezTo>
                    <a:pt x="84" y="32"/>
                    <a:pt x="81" y="25"/>
                    <a:pt x="78" y="19"/>
                  </a:cubicBezTo>
                  <a:cubicBezTo>
                    <a:pt x="78" y="19"/>
                    <a:pt x="77" y="19"/>
                    <a:pt x="77" y="20"/>
                  </a:cubicBezTo>
                  <a:cubicBezTo>
                    <a:pt x="78" y="24"/>
                    <a:pt x="80" y="27"/>
                    <a:pt x="82" y="31"/>
                  </a:cubicBezTo>
                  <a:cubicBezTo>
                    <a:pt x="82" y="30"/>
                    <a:pt x="81" y="29"/>
                    <a:pt x="81" y="28"/>
                  </a:cubicBezTo>
                  <a:cubicBezTo>
                    <a:pt x="79" y="25"/>
                    <a:pt x="77" y="23"/>
                    <a:pt x="75" y="20"/>
                  </a:cubicBezTo>
                  <a:cubicBezTo>
                    <a:pt x="77" y="19"/>
                    <a:pt x="79" y="19"/>
                    <a:pt x="81" y="18"/>
                  </a:cubicBezTo>
                  <a:close/>
                  <a:moveTo>
                    <a:pt x="84" y="17"/>
                  </a:moveTo>
                  <a:cubicBezTo>
                    <a:pt x="86" y="21"/>
                    <a:pt x="88" y="25"/>
                    <a:pt x="89" y="29"/>
                  </a:cubicBezTo>
                  <a:cubicBezTo>
                    <a:pt x="87" y="25"/>
                    <a:pt x="84" y="22"/>
                    <a:pt x="82" y="18"/>
                  </a:cubicBezTo>
                  <a:cubicBezTo>
                    <a:pt x="83" y="18"/>
                    <a:pt x="83" y="18"/>
                    <a:pt x="84" y="17"/>
                  </a:cubicBezTo>
                  <a:close/>
                  <a:moveTo>
                    <a:pt x="143" y="6"/>
                  </a:moveTo>
                  <a:cubicBezTo>
                    <a:pt x="146" y="11"/>
                    <a:pt x="150" y="16"/>
                    <a:pt x="153" y="21"/>
                  </a:cubicBezTo>
                  <a:cubicBezTo>
                    <a:pt x="155" y="23"/>
                    <a:pt x="157" y="26"/>
                    <a:pt x="159" y="29"/>
                  </a:cubicBezTo>
                  <a:cubicBezTo>
                    <a:pt x="152" y="21"/>
                    <a:pt x="146" y="13"/>
                    <a:pt x="138" y="7"/>
                  </a:cubicBezTo>
                  <a:cubicBezTo>
                    <a:pt x="139" y="6"/>
                    <a:pt x="141" y="6"/>
                    <a:pt x="143" y="6"/>
                  </a:cubicBezTo>
                  <a:close/>
                  <a:moveTo>
                    <a:pt x="174" y="3"/>
                  </a:moveTo>
                  <a:cubicBezTo>
                    <a:pt x="177" y="8"/>
                    <a:pt x="181" y="13"/>
                    <a:pt x="185" y="18"/>
                  </a:cubicBezTo>
                  <a:cubicBezTo>
                    <a:pt x="188" y="20"/>
                    <a:pt x="189" y="23"/>
                    <a:pt x="191" y="27"/>
                  </a:cubicBezTo>
                  <a:cubicBezTo>
                    <a:pt x="192" y="28"/>
                    <a:pt x="193" y="29"/>
                    <a:pt x="194" y="30"/>
                  </a:cubicBezTo>
                  <a:cubicBezTo>
                    <a:pt x="194" y="31"/>
                    <a:pt x="194" y="31"/>
                    <a:pt x="194" y="31"/>
                  </a:cubicBezTo>
                  <a:cubicBezTo>
                    <a:pt x="194" y="31"/>
                    <a:pt x="194" y="30"/>
                    <a:pt x="193" y="30"/>
                  </a:cubicBezTo>
                  <a:cubicBezTo>
                    <a:pt x="189" y="26"/>
                    <a:pt x="187" y="21"/>
                    <a:pt x="183" y="17"/>
                  </a:cubicBezTo>
                  <a:cubicBezTo>
                    <a:pt x="179" y="12"/>
                    <a:pt x="176" y="7"/>
                    <a:pt x="171" y="3"/>
                  </a:cubicBezTo>
                  <a:cubicBezTo>
                    <a:pt x="172" y="3"/>
                    <a:pt x="173" y="3"/>
                    <a:pt x="174" y="3"/>
                  </a:cubicBezTo>
                  <a:close/>
                  <a:moveTo>
                    <a:pt x="158" y="4"/>
                  </a:moveTo>
                  <a:cubicBezTo>
                    <a:pt x="162" y="9"/>
                    <a:pt x="166" y="13"/>
                    <a:pt x="170" y="17"/>
                  </a:cubicBezTo>
                  <a:cubicBezTo>
                    <a:pt x="172" y="20"/>
                    <a:pt x="174" y="23"/>
                    <a:pt x="176" y="26"/>
                  </a:cubicBezTo>
                  <a:cubicBezTo>
                    <a:pt x="179" y="28"/>
                    <a:pt x="182" y="31"/>
                    <a:pt x="184" y="34"/>
                  </a:cubicBezTo>
                  <a:cubicBezTo>
                    <a:pt x="185" y="37"/>
                    <a:pt x="184" y="34"/>
                    <a:pt x="183" y="34"/>
                  </a:cubicBezTo>
                  <a:cubicBezTo>
                    <a:pt x="182" y="32"/>
                    <a:pt x="180" y="31"/>
                    <a:pt x="179" y="29"/>
                  </a:cubicBezTo>
                  <a:cubicBezTo>
                    <a:pt x="177" y="26"/>
                    <a:pt x="174" y="23"/>
                    <a:pt x="172" y="20"/>
                  </a:cubicBezTo>
                  <a:cubicBezTo>
                    <a:pt x="167" y="14"/>
                    <a:pt x="161" y="10"/>
                    <a:pt x="155" y="4"/>
                  </a:cubicBezTo>
                  <a:cubicBezTo>
                    <a:pt x="156" y="4"/>
                    <a:pt x="157" y="4"/>
                    <a:pt x="158" y="4"/>
                  </a:cubicBezTo>
                  <a:close/>
                  <a:moveTo>
                    <a:pt x="160" y="4"/>
                  </a:moveTo>
                  <a:cubicBezTo>
                    <a:pt x="161" y="4"/>
                    <a:pt x="162" y="4"/>
                    <a:pt x="163" y="4"/>
                  </a:cubicBezTo>
                  <a:cubicBezTo>
                    <a:pt x="168" y="9"/>
                    <a:pt x="173" y="15"/>
                    <a:pt x="177" y="21"/>
                  </a:cubicBezTo>
                  <a:cubicBezTo>
                    <a:pt x="179" y="24"/>
                    <a:pt x="181" y="26"/>
                    <a:pt x="183" y="28"/>
                  </a:cubicBezTo>
                  <a:cubicBezTo>
                    <a:pt x="184" y="29"/>
                    <a:pt x="185" y="30"/>
                    <a:pt x="186" y="31"/>
                  </a:cubicBezTo>
                  <a:cubicBezTo>
                    <a:pt x="187" y="32"/>
                    <a:pt x="191" y="37"/>
                    <a:pt x="188" y="34"/>
                  </a:cubicBezTo>
                  <a:cubicBezTo>
                    <a:pt x="183" y="28"/>
                    <a:pt x="178" y="22"/>
                    <a:pt x="173" y="17"/>
                  </a:cubicBezTo>
                  <a:cubicBezTo>
                    <a:pt x="170" y="15"/>
                    <a:pt x="167" y="13"/>
                    <a:pt x="164" y="10"/>
                  </a:cubicBezTo>
                  <a:cubicBezTo>
                    <a:pt x="162" y="8"/>
                    <a:pt x="161" y="6"/>
                    <a:pt x="160" y="4"/>
                  </a:cubicBezTo>
                  <a:close/>
                  <a:moveTo>
                    <a:pt x="165" y="5"/>
                  </a:moveTo>
                  <a:cubicBezTo>
                    <a:pt x="165" y="4"/>
                    <a:pt x="165" y="4"/>
                    <a:pt x="164" y="4"/>
                  </a:cubicBezTo>
                  <a:cubicBezTo>
                    <a:pt x="164" y="4"/>
                    <a:pt x="164" y="4"/>
                    <a:pt x="164" y="3"/>
                  </a:cubicBezTo>
                  <a:cubicBezTo>
                    <a:pt x="166" y="3"/>
                    <a:pt x="168" y="3"/>
                    <a:pt x="170" y="3"/>
                  </a:cubicBezTo>
                  <a:cubicBezTo>
                    <a:pt x="176" y="13"/>
                    <a:pt x="185" y="21"/>
                    <a:pt x="191" y="31"/>
                  </a:cubicBezTo>
                  <a:cubicBezTo>
                    <a:pt x="190" y="29"/>
                    <a:pt x="186" y="27"/>
                    <a:pt x="184" y="25"/>
                  </a:cubicBezTo>
                  <a:cubicBezTo>
                    <a:pt x="182" y="23"/>
                    <a:pt x="180" y="20"/>
                    <a:pt x="177" y="18"/>
                  </a:cubicBezTo>
                  <a:cubicBezTo>
                    <a:pt x="173" y="13"/>
                    <a:pt x="169" y="9"/>
                    <a:pt x="165" y="5"/>
                  </a:cubicBezTo>
                  <a:close/>
                  <a:moveTo>
                    <a:pt x="154" y="4"/>
                  </a:moveTo>
                  <a:cubicBezTo>
                    <a:pt x="157" y="10"/>
                    <a:pt x="162" y="15"/>
                    <a:pt x="167" y="20"/>
                  </a:cubicBezTo>
                  <a:cubicBezTo>
                    <a:pt x="169" y="23"/>
                    <a:pt x="172" y="26"/>
                    <a:pt x="174" y="29"/>
                  </a:cubicBezTo>
                  <a:cubicBezTo>
                    <a:pt x="176" y="31"/>
                    <a:pt x="177" y="33"/>
                    <a:pt x="178" y="35"/>
                  </a:cubicBezTo>
                  <a:cubicBezTo>
                    <a:pt x="181" y="38"/>
                    <a:pt x="178" y="35"/>
                    <a:pt x="177" y="34"/>
                  </a:cubicBezTo>
                  <a:cubicBezTo>
                    <a:pt x="167" y="25"/>
                    <a:pt x="160" y="13"/>
                    <a:pt x="150" y="5"/>
                  </a:cubicBezTo>
                  <a:cubicBezTo>
                    <a:pt x="151" y="5"/>
                    <a:pt x="152" y="5"/>
                    <a:pt x="154" y="4"/>
                  </a:cubicBezTo>
                  <a:close/>
                  <a:moveTo>
                    <a:pt x="148" y="5"/>
                  </a:moveTo>
                  <a:cubicBezTo>
                    <a:pt x="152" y="10"/>
                    <a:pt x="156" y="15"/>
                    <a:pt x="160" y="20"/>
                  </a:cubicBezTo>
                  <a:cubicBezTo>
                    <a:pt x="162" y="22"/>
                    <a:pt x="165" y="25"/>
                    <a:pt x="167" y="28"/>
                  </a:cubicBezTo>
                  <a:cubicBezTo>
                    <a:pt x="168" y="30"/>
                    <a:pt x="169" y="31"/>
                    <a:pt x="171" y="33"/>
                  </a:cubicBezTo>
                  <a:cubicBezTo>
                    <a:pt x="167" y="29"/>
                    <a:pt x="162" y="25"/>
                    <a:pt x="158" y="20"/>
                  </a:cubicBezTo>
                  <a:cubicBezTo>
                    <a:pt x="156" y="17"/>
                    <a:pt x="153" y="15"/>
                    <a:pt x="150" y="12"/>
                  </a:cubicBezTo>
                  <a:cubicBezTo>
                    <a:pt x="148" y="10"/>
                    <a:pt x="146" y="8"/>
                    <a:pt x="144" y="6"/>
                  </a:cubicBezTo>
                  <a:cubicBezTo>
                    <a:pt x="145" y="5"/>
                    <a:pt x="147" y="5"/>
                    <a:pt x="148" y="5"/>
                  </a:cubicBezTo>
                  <a:close/>
                  <a:moveTo>
                    <a:pt x="126" y="36"/>
                  </a:moveTo>
                  <a:cubicBezTo>
                    <a:pt x="125" y="34"/>
                    <a:pt x="124" y="31"/>
                    <a:pt x="123" y="30"/>
                  </a:cubicBezTo>
                  <a:cubicBezTo>
                    <a:pt x="125" y="32"/>
                    <a:pt x="127" y="35"/>
                    <a:pt x="129" y="37"/>
                  </a:cubicBezTo>
                  <a:cubicBezTo>
                    <a:pt x="127" y="37"/>
                    <a:pt x="125" y="37"/>
                    <a:pt x="123" y="37"/>
                  </a:cubicBezTo>
                  <a:cubicBezTo>
                    <a:pt x="123" y="37"/>
                    <a:pt x="123" y="37"/>
                    <a:pt x="123" y="36"/>
                  </a:cubicBezTo>
                  <a:cubicBezTo>
                    <a:pt x="123" y="35"/>
                    <a:pt x="123" y="35"/>
                    <a:pt x="122" y="34"/>
                  </a:cubicBezTo>
                  <a:cubicBezTo>
                    <a:pt x="123" y="34"/>
                    <a:pt x="125" y="36"/>
                    <a:pt x="126" y="36"/>
                  </a:cubicBezTo>
                  <a:cubicBezTo>
                    <a:pt x="126" y="37"/>
                    <a:pt x="126" y="36"/>
                    <a:pt x="126" y="36"/>
                  </a:cubicBezTo>
                  <a:close/>
                  <a:moveTo>
                    <a:pt x="121" y="23"/>
                  </a:moveTo>
                  <a:cubicBezTo>
                    <a:pt x="121" y="18"/>
                    <a:pt x="120" y="14"/>
                    <a:pt x="117" y="10"/>
                  </a:cubicBezTo>
                  <a:cubicBezTo>
                    <a:pt x="119" y="10"/>
                    <a:pt x="120" y="10"/>
                    <a:pt x="122" y="9"/>
                  </a:cubicBezTo>
                  <a:cubicBezTo>
                    <a:pt x="122" y="9"/>
                    <a:pt x="122" y="10"/>
                    <a:pt x="122" y="10"/>
                  </a:cubicBezTo>
                  <a:cubicBezTo>
                    <a:pt x="125" y="14"/>
                    <a:pt x="129" y="18"/>
                    <a:pt x="132" y="22"/>
                  </a:cubicBezTo>
                  <a:cubicBezTo>
                    <a:pt x="136" y="26"/>
                    <a:pt x="139" y="32"/>
                    <a:pt x="142" y="35"/>
                  </a:cubicBezTo>
                  <a:cubicBezTo>
                    <a:pt x="139" y="31"/>
                    <a:pt x="135" y="28"/>
                    <a:pt x="131" y="24"/>
                  </a:cubicBezTo>
                  <a:cubicBezTo>
                    <a:pt x="127" y="19"/>
                    <a:pt x="124" y="14"/>
                    <a:pt x="119" y="10"/>
                  </a:cubicBezTo>
                  <a:cubicBezTo>
                    <a:pt x="119" y="10"/>
                    <a:pt x="118" y="11"/>
                    <a:pt x="118" y="11"/>
                  </a:cubicBezTo>
                  <a:cubicBezTo>
                    <a:pt x="119" y="11"/>
                    <a:pt x="119" y="12"/>
                    <a:pt x="120" y="12"/>
                  </a:cubicBezTo>
                  <a:cubicBezTo>
                    <a:pt x="120" y="12"/>
                    <a:pt x="120" y="13"/>
                    <a:pt x="120" y="13"/>
                  </a:cubicBezTo>
                  <a:cubicBezTo>
                    <a:pt x="123" y="16"/>
                    <a:pt x="126" y="19"/>
                    <a:pt x="128" y="23"/>
                  </a:cubicBezTo>
                  <a:cubicBezTo>
                    <a:pt x="131" y="27"/>
                    <a:pt x="135" y="30"/>
                    <a:pt x="137" y="34"/>
                  </a:cubicBezTo>
                  <a:cubicBezTo>
                    <a:pt x="139" y="37"/>
                    <a:pt x="136" y="33"/>
                    <a:pt x="135" y="32"/>
                  </a:cubicBezTo>
                  <a:cubicBezTo>
                    <a:pt x="133" y="30"/>
                    <a:pt x="131" y="28"/>
                    <a:pt x="129" y="26"/>
                  </a:cubicBezTo>
                  <a:cubicBezTo>
                    <a:pt x="126" y="23"/>
                    <a:pt x="125" y="19"/>
                    <a:pt x="121" y="17"/>
                  </a:cubicBezTo>
                  <a:cubicBezTo>
                    <a:pt x="121" y="17"/>
                    <a:pt x="120" y="17"/>
                    <a:pt x="121" y="17"/>
                  </a:cubicBezTo>
                  <a:cubicBezTo>
                    <a:pt x="123" y="21"/>
                    <a:pt x="126" y="25"/>
                    <a:pt x="128" y="29"/>
                  </a:cubicBezTo>
                  <a:cubicBezTo>
                    <a:pt x="126" y="27"/>
                    <a:pt x="124" y="25"/>
                    <a:pt x="121" y="23"/>
                  </a:cubicBezTo>
                  <a:cubicBezTo>
                    <a:pt x="121" y="23"/>
                    <a:pt x="121" y="23"/>
                    <a:pt x="121" y="23"/>
                  </a:cubicBezTo>
                  <a:close/>
                  <a:moveTo>
                    <a:pt x="153" y="37"/>
                  </a:moveTo>
                  <a:cubicBezTo>
                    <a:pt x="153" y="37"/>
                    <a:pt x="153" y="37"/>
                    <a:pt x="153" y="37"/>
                  </a:cubicBezTo>
                  <a:cubicBezTo>
                    <a:pt x="152" y="37"/>
                    <a:pt x="150" y="37"/>
                    <a:pt x="148" y="37"/>
                  </a:cubicBezTo>
                  <a:cubicBezTo>
                    <a:pt x="148" y="37"/>
                    <a:pt x="149" y="37"/>
                    <a:pt x="148" y="36"/>
                  </a:cubicBezTo>
                  <a:cubicBezTo>
                    <a:pt x="145" y="32"/>
                    <a:pt x="142" y="27"/>
                    <a:pt x="139" y="23"/>
                  </a:cubicBezTo>
                  <a:cubicBezTo>
                    <a:pt x="137" y="21"/>
                    <a:pt x="135" y="18"/>
                    <a:pt x="133" y="16"/>
                  </a:cubicBezTo>
                  <a:cubicBezTo>
                    <a:pt x="132" y="15"/>
                    <a:pt x="132" y="14"/>
                    <a:pt x="131" y="13"/>
                  </a:cubicBezTo>
                  <a:cubicBezTo>
                    <a:pt x="134" y="16"/>
                    <a:pt x="137" y="20"/>
                    <a:pt x="140" y="24"/>
                  </a:cubicBezTo>
                  <a:cubicBezTo>
                    <a:pt x="145" y="28"/>
                    <a:pt x="149" y="32"/>
                    <a:pt x="153" y="37"/>
                  </a:cubicBezTo>
                  <a:close/>
                  <a:moveTo>
                    <a:pt x="132" y="32"/>
                  </a:moveTo>
                  <a:cubicBezTo>
                    <a:pt x="131" y="32"/>
                    <a:pt x="131" y="31"/>
                    <a:pt x="130" y="30"/>
                  </a:cubicBezTo>
                  <a:cubicBezTo>
                    <a:pt x="128" y="27"/>
                    <a:pt x="126" y="24"/>
                    <a:pt x="124" y="21"/>
                  </a:cubicBezTo>
                  <a:cubicBezTo>
                    <a:pt x="124" y="21"/>
                    <a:pt x="121" y="17"/>
                    <a:pt x="122" y="19"/>
                  </a:cubicBezTo>
                  <a:cubicBezTo>
                    <a:pt x="124" y="20"/>
                    <a:pt x="125" y="22"/>
                    <a:pt x="126" y="23"/>
                  </a:cubicBezTo>
                  <a:cubicBezTo>
                    <a:pt x="129" y="28"/>
                    <a:pt x="134" y="32"/>
                    <a:pt x="139" y="37"/>
                  </a:cubicBezTo>
                  <a:cubicBezTo>
                    <a:pt x="139" y="37"/>
                    <a:pt x="139" y="37"/>
                    <a:pt x="139" y="36"/>
                  </a:cubicBezTo>
                  <a:cubicBezTo>
                    <a:pt x="137" y="31"/>
                    <a:pt x="133" y="28"/>
                    <a:pt x="130" y="24"/>
                  </a:cubicBezTo>
                  <a:cubicBezTo>
                    <a:pt x="128" y="21"/>
                    <a:pt x="126" y="19"/>
                    <a:pt x="124" y="16"/>
                  </a:cubicBezTo>
                  <a:cubicBezTo>
                    <a:pt x="124" y="16"/>
                    <a:pt x="124" y="16"/>
                    <a:pt x="124" y="17"/>
                  </a:cubicBezTo>
                  <a:cubicBezTo>
                    <a:pt x="126" y="19"/>
                    <a:pt x="129" y="21"/>
                    <a:pt x="131" y="24"/>
                  </a:cubicBezTo>
                  <a:cubicBezTo>
                    <a:pt x="134" y="29"/>
                    <a:pt x="139" y="32"/>
                    <a:pt x="143" y="37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0" y="37"/>
                    <a:pt x="138" y="37"/>
                    <a:pt x="135" y="37"/>
                  </a:cubicBezTo>
                  <a:cubicBezTo>
                    <a:pt x="135" y="37"/>
                    <a:pt x="135" y="37"/>
                    <a:pt x="135" y="37"/>
                  </a:cubicBezTo>
                  <a:cubicBezTo>
                    <a:pt x="134" y="35"/>
                    <a:pt x="133" y="34"/>
                    <a:pt x="132" y="32"/>
                  </a:cubicBezTo>
                  <a:close/>
                  <a:moveTo>
                    <a:pt x="148" y="37"/>
                  </a:moveTo>
                  <a:cubicBezTo>
                    <a:pt x="148" y="37"/>
                    <a:pt x="148" y="37"/>
                    <a:pt x="148" y="37"/>
                  </a:cubicBezTo>
                  <a:cubicBezTo>
                    <a:pt x="146" y="37"/>
                    <a:pt x="145" y="37"/>
                    <a:pt x="143" y="37"/>
                  </a:cubicBezTo>
                  <a:cubicBezTo>
                    <a:pt x="144" y="37"/>
                    <a:pt x="144" y="36"/>
                    <a:pt x="144" y="36"/>
                  </a:cubicBezTo>
                  <a:cubicBezTo>
                    <a:pt x="138" y="27"/>
                    <a:pt x="130" y="19"/>
                    <a:pt x="123" y="10"/>
                  </a:cubicBezTo>
                  <a:cubicBezTo>
                    <a:pt x="124" y="12"/>
                    <a:pt x="127" y="14"/>
                    <a:pt x="129" y="16"/>
                  </a:cubicBezTo>
                  <a:cubicBezTo>
                    <a:pt x="131" y="18"/>
                    <a:pt x="133" y="20"/>
                    <a:pt x="135" y="23"/>
                  </a:cubicBezTo>
                  <a:cubicBezTo>
                    <a:pt x="139" y="28"/>
                    <a:pt x="144" y="32"/>
                    <a:pt x="148" y="37"/>
                  </a:cubicBezTo>
                  <a:close/>
                  <a:moveTo>
                    <a:pt x="123" y="25"/>
                  </a:moveTo>
                  <a:cubicBezTo>
                    <a:pt x="126" y="27"/>
                    <a:pt x="129" y="30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2" y="33"/>
                    <a:pt x="132" y="34"/>
                    <a:pt x="132" y="34"/>
                  </a:cubicBezTo>
                  <a:cubicBezTo>
                    <a:pt x="133" y="36"/>
                    <a:pt x="133" y="36"/>
                    <a:pt x="133" y="36"/>
                  </a:cubicBezTo>
                  <a:cubicBezTo>
                    <a:pt x="134" y="36"/>
                    <a:pt x="134" y="36"/>
                    <a:pt x="134" y="37"/>
                  </a:cubicBezTo>
                  <a:cubicBezTo>
                    <a:pt x="133" y="37"/>
                    <a:pt x="131" y="37"/>
                    <a:pt x="130" y="37"/>
                  </a:cubicBezTo>
                  <a:cubicBezTo>
                    <a:pt x="130" y="37"/>
                    <a:pt x="130" y="37"/>
                    <a:pt x="130" y="36"/>
                  </a:cubicBezTo>
                  <a:cubicBezTo>
                    <a:pt x="129" y="34"/>
                    <a:pt x="127" y="32"/>
                    <a:pt x="126" y="30"/>
                  </a:cubicBezTo>
                  <a:cubicBezTo>
                    <a:pt x="125" y="28"/>
                    <a:pt x="124" y="27"/>
                    <a:pt x="123" y="26"/>
                  </a:cubicBezTo>
                  <a:cubicBezTo>
                    <a:pt x="122" y="24"/>
                    <a:pt x="122" y="24"/>
                    <a:pt x="123" y="25"/>
                  </a:cubicBezTo>
                  <a:close/>
                  <a:moveTo>
                    <a:pt x="164" y="37"/>
                  </a:moveTo>
                  <a:cubicBezTo>
                    <a:pt x="164" y="37"/>
                    <a:pt x="164" y="37"/>
                    <a:pt x="164" y="37"/>
                  </a:cubicBezTo>
                  <a:cubicBezTo>
                    <a:pt x="163" y="37"/>
                    <a:pt x="161" y="37"/>
                    <a:pt x="160" y="37"/>
                  </a:cubicBezTo>
                  <a:cubicBezTo>
                    <a:pt x="158" y="37"/>
                    <a:pt x="156" y="37"/>
                    <a:pt x="154" y="37"/>
                  </a:cubicBezTo>
                  <a:cubicBezTo>
                    <a:pt x="154" y="37"/>
                    <a:pt x="154" y="37"/>
                    <a:pt x="154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3" y="35"/>
                    <a:pt x="153" y="35"/>
                    <a:pt x="152" y="34"/>
                  </a:cubicBezTo>
                  <a:cubicBezTo>
                    <a:pt x="149" y="30"/>
                    <a:pt x="145" y="26"/>
                    <a:pt x="142" y="21"/>
                  </a:cubicBezTo>
                  <a:cubicBezTo>
                    <a:pt x="141" y="19"/>
                    <a:pt x="140" y="16"/>
                    <a:pt x="138" y="14"/>
                  </a:cubicBezTo>
                  <a:cubicBezTo>
                    <a:pt x="141" y="17"/>
                    <a:pt x="143" y="19"/>
                    <a:pt x="146" y="22"/>
                  </a:cubicBezTo>
                  <a:cubicBezTo>
                    <a:pt x="149" y="28"/>
                    <a:pt x="155" y="31"/>
                    <a:pt x="158" y="37"/>
                  </a:cubicBezTo>
                  <a:cubicBezTo>
                    <a:pt x="159" y="37"/>
                    <a:pt x="159" y="37"/>
                    <a:pt x="159" y="37"/>
                  </a:cubicBezTo>
                  <a:cubicBezTo>
                    <a:pt x="156" y="31"/>
                    <a:pt x="151" y="27"/>
                    <a:pt x="148" y="22"/>
                  </a:cubicBezTo>
                  <a:cubicBezTo>
                    <a:pt x="146" y="19"/>
                    <a:pt x="145" y="17"/>
                    <a:pt x="143" y="15"/>
                  </a:cubicBezTo>
                  <a:cubicBezTo>
                    <a:pt x="142" y="13"/>
                    <a:pt x="139" y="9"/>
                    <a:pt x="138" y="8"/>
                  </a:cubicBezTo>
                  <a:cubicBezTo>
                    <a:pt x="143" y="12"/>
                    <a:pt x="148" y="17"/>
                    <a:pt x="152" y="22"/>
                  </a:cubicBezTo>
                  <a:cubicBezTo>
                    <a:pt x="154" y="25"/>
                    <a:pt x="157" y="27"/>
                    <a:pt x="159" y="30"/>
                  </a:cubicBezTo>
                  <a:cubicBezTo>
                    <a:pt x="160" y="31"/>
                    <a:pt x="161" y="33"/>
                    <a:pt x="162" y="34"/>
                  </a:cubicBezTo>
                  <a:cubicBezTo>
                    <a:pt x="163" y="35"/>
                    <a:pt x="163" y="36"/>
                    <a:pt x="164" y="36"/>
                  </a:cubicBezTo>
                  <a:cubicBezTo>
                    <a:pt x="164" y="36"/>
                    <a:pt x="164" y="37"/>
                    <a:pt x="164" y="37"/>
                  </a:cubicBezTo>
                  <a:close/>
                  <a:moveTo>
                    <a:pt x="137" y="7"/>
                  </a:moveTo>
                  <a:cubicBezTo>
                    <a:pt x="140" y="13"/>
                    <a:pt x="145" y="18"/>
                    <a:pt x="148" y="23"/>
                  </a:cubicBezTo>
                  <a:cubicBezTo>
                    <a:pt x="149" y="24"/>
                    <a:pt x="150" y="25"/>
                    <a:pt x="151" y="27"/>
                  </a:cubicBezTo>
                  <a:cubicBezTo>
                    <a:pt x="149" y="25"/>
                    <a:pt x="147" y="23"/>
                    <a:pt x="145" y="21"/>
                  </a:cubicBezTo>
                  <a:cubicBezTo>
                    <a:pt x="142" y="16"/>
                    <a:pt x="136" y="12"/>
                    <a:pt x="132" y="7"/>
                  </a:cubicBezTo>
                  <a:cubicBezTo>
                    <a:pt x="134" y="7"/>
                    <a:pt x="135" y="7"/>
                    <a:pt x="137" y="7"/>
                  </a:cubicBezTo>
                  <a:close/>
                  <a:moveTo>
                    <a:pt x="141" y="20"/>
                  </a:moveTo>
                  <a:cubicBezTo>
                    <a:pt x="143" y="24"/>
                    <a:pt x="146" y="28"/>
                    <a:pt x="149" y="31"/>
                  </a:cubicBezTo>
                  <a:cubicBezTo>
                    <a:pt x="149" y="31"/>
                    <a:pt x="148" y="31"/>
                    <a:pt x="148" y="30"/>
                  </a:cubicBezTo>
                  <a:cubicBezTo>
                    <a:pt x="146" y="28"/>
                    <a:pt x="143" y="26"/>
                    <a:pt x="141" y="23"/>
                  </a:cubicBezTo>
                  <a:cubicBezTo>
                    <a:pt x="136" y="18"/>
                    <a:pt x="132" y="13"/>
                    <a:pt x="128" y="9"/>
                  </a:cubicBezTo>
                  <a:cubicBezTo>
                    <a:pt x="127" y="8"/>
                    <a:pt x="127" y="9"/>
                    <a:pt x="127" y="9"/>
                  </a:cubicBezTo>
                  <a:cubicBezTo>
                    <a:pt x="131" y="14"/>
                    <a:pt x="135" y="19"/>
                    <a:pt x="138" y="24"/>
                  </a:cubicBezTo>
                  <a:cubicBezTo>
                    <a:pt x="140" y="26"/>
                    <a:pt x="142" y="29"/>
                    <a:pt x="144" y="32"/>
                  </a:cubicBezTo>
                  <a:cubicBezTo>
                    <a:pt x="141" y="28"/>
                    <a:pt x="137" y="24"/>
                    <a:pt x="133" y="20"/>
                  </a:cubicBezTo>
                  <a:cubicBezTo>
                    <a:pt x="130" y="16"/>
                    <a:pt x="127" y="12"/>
                    <a:pt x="122" y="9"/>
                  </a:cubicBezTo>
                  <a:cubicBezTo>
                    <a:pt x="125" y="9"/>
                    <a:pt x="128" y="8"/>
                    <a:pt x="131" y="8"/>
                  </a:cubicBezTo>
                  <a:cubicBezTo>
                    <a:pt x="134" y="12"/>
                    <a:pt x="138" y="15"/>
                    <a:pt x="141" y="20"/>
                  </a:cubicBezTo>
                  <a:close/>
                  <a:moveTo>
                    <a:pt x="114" y="11"/>
                  </a:moveTo>
                  <a:cubicBezTo>
                    <a:pt x="119" y="18"/>
                    <a:pt x="120" y="29"/>
                    <a:pt x="116" y="37"/>
                  </a:cubicBezTo>
                  <a:cubicBezTo>
                    <a:pt x="115" y="37"/>
                    <a:pt x="114" y="37"/>
                    <a:pt x="113" y="37"/>
                  </a:cubicBezTo>
                  <a:cubicBezTo>
                    <a:pt x="117" y="29"/>
                    <a:pt x="115" y="19"/>
                    <a:pt x="111" y="12"/>
                  </a:cubicBezTo>
                  <a:cubicBezTo>
                    <a:pt x="112" y="11"/>
                    <a:pt x="113" y="11"/>
                    <a:pt x="114" y="11"/>
                  </a:cubicBezTo>
                  <a:close/>
                  <a:moveTo>
                    <a:pt x="79" y="36"/>
                  </a:moveTo>
                  <a:cubicBezTo>
                    <a:pt x="76" y="31"/>
                    <a:pt x="73" y="27"/>
                    <a:pt x="70" y="22"/>
                  </a:cubicBezTo>
                  <a:cubicBezTo>
                    <a:pt x="74" y="27"/>
                    <a:pt x="79" y="31"/>
                    <a:pt x="81" y="37"/>
                  </a:cubicBezTo>
                  <a:cubicBezTo>
                    <a:pt x="79" y="37"/>
                    <a:pt x="77" y="37"/>
                    <a:pt x="75" y="38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4" y="34"/>
                    <a:pt x="72" y="30"/>
                    <a:pt x="70" y="27"/>
                  </a:cubicBezTo>
                  <a:cubicBezTo>
                    <a:pt x="70" y="28"/>
                    <a:pt x="70" y="28"/>
                    <a:pt x="71" y="28"/>
                  </a:cubicBezTo>
                  <a:cubicBezTo>
                    <a:pt x="73" y="31"/>
                    <a:pt x="75" y="34"/>
                    <a:pt x="78" y="37"/>
                  </a:cubicBezTo>
                  <a:cubicBezTo>
                    <a:pt x="78" y="37"/>
                    <a:pt x="79" y="37"/>
                    <a:pt x="79" y="36"/>
                  </a:cubicBezTo>
                  <a:close/>
                  <a:moveTo>
                    <a:pt x="85" y="37"/>
                  </a:moveTo>
                  <a:cubicBezTo>
                    <a:pt x="86" y="37"/>
                    <a:pt x="86" y="37"/>
                    <a:pt x="86" y="36"/>
                  </a:cubicBezTo>
                  <a:cubicBezTo>
                    <a:pt x="85" y="34"/>
                    <a:pt x="83" y="31"/>
                    <a:pt x="82" y="29"/>
                  </a:cubicBezTo>
                  <a:cubicBezTo>
                    <a:pt x="81" y="27"/>
                    <a:pt x="80" y="26"/>
                    <a:pt x="80" y="25"/>
                  </a:cubicBezTo>
                  <a:cubicBezTo>
                    <a:pt x="80" y="25"/>
                    <a:pt x="77" y="18"/>
                    <a:pt x="79" y="22"/>
                  </a:cubicBezTo>
                  <a:cubicBezTo>
                    <a:pt x="82" y="27"/>
                    <a:pt x="85" y="33"/>
                    <a:pt x="90" y="37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88" y="31"/>
                    <a:pt x="84" y="25"/>
                    <a:pt x="82" y="19"/>
                  </a:cubicBezTo>
                  <a:cubicBezTo>
                    <a:pt x="84" y="24"/>
                    <a:pt x="90" y="30"/>
                    <a:pt x="93" y="35"/>
                  </a:cubicBezTo>
                  <a:cubicBezTo>
                    <a:pt x="93" y="36"/>
                    <a:pt x="93" y="36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0" y="37"/>
                    <a:pt x="86" y="37"/>
                    <a:pt x="82" y="37"/>
                  </a:cubicBezTo>
                  <a:cubicBezTo>
                    <a:pt x="80" y="32"/>
                    <a:pt x="78" y="25"/>
                    <a:pt x="75" y="21"/>
                  </a:cubicBezTo>
                  <a:cubicBezTo>
                    <a:pt x="79" y="27"/>
                    <a:pt x="82" y="32"/>
                    <a:pt x="85" y="37"/>
                  </a:cubicBezTo>
                  <a:close/>
                  <a:moveTo>
                    <a:pt x="93" y="35"/>
                  </a:moveTo>
                  <a:cubicBezTo>
                    <a:pt x="93" y="34"/>
                    <a:pt x="92" y="33"/>
                    <a:pt x="92" y="32"/>
                  </a:cubicBezTo>
                  <a:cubicBezTo>
                    <a:pt x="91" y="31"/>
                    <a:pt x="90" y="29"/>
                    <a:pt x="89" y="28"/>
                  </a:cubicBezTo>
                  <a:cubicBezTo>
                    <a:pt x="89" y="26"/>
                    <a:pt x="88" y="24"/>
                    <a:pt x="87" y="23"/>
                  </a:cubicBezTo>
                  <a:cubicBezTo>
                    <a:pt x="87" y="22"/>
                    <a:pt x="83" y="16"/>
                    <a:pt x="86" y="19"/>
                  </a:cubicBezTo>
                  <a:cubicBezTo>
                    <a:pt x="89" y="25"/>
                    <a:pt x="94" y="30"/>
                    <a:pt x="97" y="37"/>
                  </a:cubicBezTo>
                  <a:cubicBezTo>
                    <a:pt x="98" y="37"/>
                    <a:pt x="98" y="37"/>
                    <a:pt x="98" y="36"/>
                  </a:cubicBezTo>
                  <a:cubicBezTo>
                    <a:pt x="97" y="33"/>
                    <a:pt x="96" y="30"/>
                    <a:pt x="94" y="27"/>
                  </a:cubicBezTo>
                  <a:cubicBezTo>
                    <a:pt x="93" y="25"/>
                    <a:pt x="92" y="23"/>
                    <a:pt x="91" y="21"/>
                  </a:cubicBezTo>
                  <a:cubicBezTo>
                    <a:pt x="91" y="20"/>
                    <a:pt x="88" y="14"/>
                    <a:pt x="90" y="17"/>
                  </a:cubicBezTo>
                  <a:cubicBezTo>
                    <a:pt x="93" y="20"/>
                    <a:pt x="95" y="25"/>
                    <a:pt x="97" y="28"/>
                  </a:cubicBezTo>
                  <a:cubicBezTo>
                    <a:pt x="99" y="31"/>
                    <a:pt x="101" y="34"/>
                    <a:pt x="103" y="37"/>
                  </a:cubicBezTo>
                  <a:cubicBezTo>
                    <a:pt x="102" y="37"/>
                    <a:pt x="101" y="37"/>
                    <a:pt x="99" y="37"/>
                  </a:cubicBezTo>
                  <a:cubicBezTo>
                    <a:pt x="97" y="37"/>
                    <a:pt x="96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6"/>
                    <a:pt x="94" y="36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lose/>
                  <a:moveTo>
                    <a:pt x="100" y="25"/>
                  </a:moveTo>
                  <a:cubicBezTo>
                    <a:pt x="103" y="29"/>
                    <a:pt x="105" y="32"/>
                    <a:pt x="108" y="35"/>
                  </a:cubicBezTo>
                  <a:cubicBezTo>
                    <a:pt x="108" y="35"/>
                    <a:pt x="109" y="35"/>
                    <a:pt x="109" y="35"/>
                  </a:cubicBezTo>
                  <a:cubicBezTo>
                    <a:pt x="106" y="28"/>
                    <a:pt x="101" y="22"/>
                    <a:pt x="98" y="15"/>
                  </a:cubicBezTo>
                  <a:cubicBezTo>
                    <a:pt x="99" y="18"/>
                    <a:pt x="102" y="21"/>
                    <a:pt x="104" y="23"/>
                  </a:cubicBezTo>
                  <a:cubicBezTo>
                    <a:pt x="106" y="27"/>
                    <a:pt x="109" y="30"/>
                    <a:pt x="111" y="33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1" y="34"/>
                    <a:pt x="110" y="36"/>
                    <a:pt x="109" y="37"/>
                  </a:cubicBezTo>
                  <a:cubicBezTo>
                    <a:pt x="107" y="37"/>
                    <a:pt x="106" y="37"/>
                    <a:pt x="104" y="37"/>
                  </a:cubicBezTo>
                  <a:cubicBezTo>
                    <a:pt x="102" y="30"/>
                    <a:pt x="97" y="24"/>
                    <a:pt x="94" y="17"/>
                  </a:cubicBezTo>
                  <a:cubicBezTo>
                    <a:pt x="92" y="13"/>
                    <a:pt x="97" y="20"/>
                    <a:pt x="96" y="20"/>
                  </a:cubicBezTo>
                  <a:cubicBezTo>
                    <a:pt x="98" y="21"/>
                    <a:pt x="99" y="23"/>
                    <a:pt x="100" y="25"/>
                  </a:cubicBezTo>
                  <a:close/>
                  <a:moveTo>
                    <a:pt x="111" y="32"/>
                  </a:moveTo>
                  <a:cubicBezTo>
                    <a:pt x="109" y="26"/>
                    <a:pt x="105" y="21"/>
                    <a:pt x="102" y="15"/>
                  </a:cubicBezTo>
                  <a:cubicBezTo>
                    <a:pt x="100" y="13"/>
                    <a:pt x="101" y="14"/>
                    <a:pt x="102" y="15"/>
                  </a:cubicBezTo>
                  <a:cubicBezTo>
                    <a:pt x="104" y="17"/>
                    <a:pt x="105" y="18"/>
                    <a:pt x="107" y="20"/>
                  </a:cubicBezTo>
                  <a:cubicBezTo>
                    <a:pt x="109" y="23"/>
                    <a:pt x="110" y="26"/>
                    <a:pt x="112" y="28"/>
                  </a:cubicBezTo>
                  <a:cubicBezTo>
                    <a:pt x="112" y="29"/>
                    <a:pt x="112" y="31"/>
                    <a:pt x="111" y="32"/>
                  </a:cubicBezTo>
                  <a:close/>
                  <a:moveTo>
                    <a:pt x="110" y="24"/>
                  </a:moveTo>
                  <a:cubicBezTo>
                    <a:pt x="109" y="22"/>
                    <a:pt x="108" y="20"/>
                    <a:pt x="107" y="19"/>
                  </a:cubicBezTo>
                  <a:cubicBezTo>
                    <a:pt x="105" y="17"/>
                    <a:pt x="103" y="15"/>
                    <a:pt x="101" y="13"/>
                  </a:cubicBezTo>
                  <a:cubicBezTo>
                    <a:pt x="102" y="13"/>
                    <a:pt x="103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6" y="16"/>
                    <a:pt x="107" y="18"/>
                    <a:pt x="109" y="21"/>
                  </a:cubicBezTo>
                  <a:cubicBezTo>
                    <a:pt x="110" y="22"/>
                    <a:pt x="114" y="30"/>
                    <a:pt x="110" y="24"/>
                  </a:cubicBezTo>
                  <a:close/>
                  <a:moveTo>
                    <a:pt x="100" y="14"/>
                  </a:moveTo>
                  <a:cubicBezTo>
                    <a:pt x="102" y="17"/>
                    <a:pt x="104" y="19"/>
                    <a:pt x="106" y="22"/>
                  </a:cubicBezTo>
                  <a:cubicBezTo>
                    <a:pt x="108" y="25"/>
                    <a:pt x="109" y="28"/>
                    <a:pt x="110" y="32"/>
                  </a:cubicBezTo>
                  <a:cubicBezTo>
                    <a:pt x="108" y="26"/>
                    <a:pt x="103" y="19"/>
                    <a:pt x="98" y="14"/>
                  </a:cubicBezTo>
                  <a:cubicBezTo>
                    <a:pt x="99" y="14"/>
                    <a:pt x="100" y="14"/>
                    <a:pt x="100" y="14"/>
                  </a:cubicBezTo>
                  <a:close/>
                  <a:moveTo>
                    <a:pt x="97" y="14"/>
                  </a:moveTo>
                  <a:cubicBezTo>
                    <a:pt x="100" y="21"/>
                    <a:pt x="104" y="27"/>
                    <a:pt x="107" y="34"/>
                  </a:cubicBezTo>
                  <a:cubicBezTo>
                    <a:pt x="106" y="30"/>
                    <a:pt x="102" y="27"/>
                    <a:pt x="100" y="23"/>
                  </a:cubicBezTo>
                  <a:cubicBezTo>
                    <a:pt x="98" y="21"/>
                    <a:pt x="96" y="18"/>
                    <a:pt x="94" y="15"/>
                  </a:cubicBezTo>
                  <a:cubicBezTo>
                    <a:pt x="95" y="15"/>
                    <a:pt x="96" y="15"/>
                    <a:pt x="97" y="14"/>
                  </a:cubicBezTo>
                  <a:close/>
                  <a:moveTo>
                    <a:pt x="103" y="35"/>
                  </a:moveTo>
                  <a:cubicBezTo>
                    <a:pt x="105" y="39"/>
                    <a:pt x="100" y="32"/>
                    <a:pt x="100" y="31"/>
                  </a:cubicBezTo>
                  <a:cubicBezTo>
                    <a:pt x="98" y="29"/>
                    <a:pt x="97" y="26"/>
                    <a:pt x="95" y="24"/>
                  </a:cubicBezTo>
                  <a:cubicBezTo>
                    <a:pt x="94" y="21"/>
                    <a:pt x="92" y="18"/>
                    <a:pt x="90" y="16"/>
                  </a:cubicBezTo>
                  <a:cubicBezTo>
                    <a:pt x="91" y="16"/>
                    <a:pt x="92" y="16"/>
                    <a:pt x="93" y="15"/>
                  </a:cubicBezTo>
                  <a:cubicBezTo>
                    <a:pt x="95" y="23"/>
                    <a:pt x="100" y="29"/>
                    <a:pt x="103" y="35"/>
                  </a:cubicBezTo>
                  <a:close/>
                  <a:moveTo>
                    <a:pt x="89" y="16"/>
                  </a:moveTo>
                  <a:cubicBezTo>
                    <a:pt x="91" y="23"/>
                    <a:pt x="94" y="30"/>
                    <a:pt x="97" y="35"/>
                  </a:cubicBezTo>
                  <a:cubicBezTo>
                    <a:pt x="94" y="29"/>
                    <a:pt x="89" y="23"/>
                    <a:pt x="85" y="17"/>
                  </a:cubicBezTo>
                  <a:cubicBezTo>
                    <a:pt x="86" y="17"/>
                    <a:pt x="87" y="17"/>
                    <a:pt x="89" y="16"/>
                  </a:cubicBezTo>
                  <a:close/>
                  <a:moveTo>
                    <a:pt x="59" y="25"/>
                  </a:moveTo>
                  <a:cubicBezTo>
                    <a:pt x="60" y="26"/>
                    <a:pt x="61" y="28"/>
                    <a:pt x="62" y="30"/>
                  </a:cubicBezTo>
                  <a:cubicBezTo>
                    <a:pt x="62" y="31"/>
                    <a:pt x="63" y="32"/>
                    <a:pt x="63" y="34"/>
                  </a:cubicBezTo>
                  <a:cubicBezTo>
                    <a:pt x="61" y="31"/>
                    <a:pt x="59" y="28"/>
                    <a:pt x="57" y="25"/>
                  </a:cubicBezTo>
                  <a:cubicBezTo>
                    <a:pt x="58" y="25"/>
                    <a:pt x="58" y="25"/>
                    <a:pt x="59" y="25"/>
                  </a:cubicBezTo>
                  <a:close/>
                  <a:moveTo>
                    <a:pt x="56" y="32"/>
                  </a:moveTo>
                  <a:cubicBezTo>
                    <a:pt x="55" y="31"/>
                    <a:pt x="52" y="26"/>
                    <a:pt x="54" y="29"/>
                  </a:cubicBezTo>
                  <a:cubicBezTo>
                    <a:pt x="56" y="32"/>
                    <a:pt x="59" y="35"/>
                    <a:pt x="62" y="38"/>
                  </a:cubicBezTo>
                  <a:cubicBezTo>
                    <a:pt x="62" y="38"/>
                    <a:pt x="62" y="38"/>
                    <a:pt x="62" y="37"/>
                  </a:cubicBezTo>
                  <a:cubicBezTo>
                    <a:pt x="61" y="34"/>
                    <a:pt x="59" y="28"/>
                    <a:pt x="57" y="26"/>
                  </a:cubicBezTo>
                  <a:cubicBezTo>
                    <a:pt x="60" y="29"/>
                    <a:pt x="62" y="33"/>
                    <a:pt x="64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4" y="33"/>
                    <a:pt x="62" y="29"/>
                    <a:pt x="60" y="25"/>
                  </a:cubicBezTo>
                  <a:cubicBezTo>
                    <a:pt x="62" y="29"/>
                    <a:pt x="66" y="34"/>
                    <a:pt x="69" y="38"/>
                  </a:cubicBezTo>
                  <a:cubicBezTo>
                    <a:pt x="69" y="38"/>
                    <a:pt x="70" y="37"/>
                    <a:pt x="69" y="37"/>
                  </a:cubicBezTo>
                  <a:cubicBezTo>
                    <a:pt x="68" y="35"/>
                    <a:pt x="67" y="32"/>
                    <a:pt x="66" y="30"/>
                  </a:cubicBezTo>
                  <a:cubicBezTo>
                    <a:pt x="65" y="29"/>
                    <a:pt x="64" y="25"/>
                    <a:pt x="63" y="24"/>
                  </a:cubicBezTo>
                  <a:cubicBezTo>
                    <a:pt x="67" y="28"/>
                    <a:pt x="71" y="33"/>
                    <a:pt x="75" y="38"/>
                  </a:cubicBezTo>
                  <a:cubicBezTo>
                    <a:pt x="69" y="38"/>
                    <a:pt x="64" y="38"/>
                    <a:pt x="59" y="38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6"/>
                    <a:pt x="57" y="34"/>
                    <a:pt x="56" y="32"/>
                  </a:cubicBezTo>
                  <a:close/>
                  <a:moveTo>
                    <a:pt x="121" y="24"/>
                  </a:moveTo>
                  <a:cubicBezTo>
                    <a:pt x="123" y="27"/>
                    <a:pt x="125" y="30"/>
                    <a:pt x="127" y="33"/>
                  </a:cubicBezTo>
                  <a:cubicBezTo>
                    <a:pt x="128" y="34"/>
                    <a:pt x="130" y="37"/>
                    <a:pt x="128" y="34"/>
                  </a:cubicBezTo>
                  <a:cubicBezTo>
                    <a:pt x="126" y="32"/>
                    <a:pt x="124" y="30"/>
                    <a:pt x="123" y="28"/>
                  </a:cubicBezTo>
                  <a:cubicBezTo>
                    <a:pt x="123" y="28"/>
                    <a:pt x="122" y="29"/>
                    <a:pt x="122" y="29"/>
                  </a:cubicBezTo>
                  <a:cubicBezTo>
                    <a:pt x="123" y="31"/>
                    <a:pt x="124" y="33"/>
                    <a:pt x="125" y="35"/>
                  </a:cubicBezTo>
                  <a:cubicBezTo>
                    <a:pt x="125" y="34"/>
                    <a:pt x="123" y="33"/>
                    <a:pt x="122" y="32"/>
                  </a:cubicBezTo>
                  <a:cubicBezTo>
                    <a:pt x="121" y="32"/>
                    <a:pt x="121" y="32"/>
                    <a:pt x="121" y="33"/>
                  </a:cubicBezTo>
                  <a:cubicBezTo>
                    <a:pt x="122" y="34"/>
                    <a:pt x="124" y="37"/>
                    <a:pt x="121" y="35"/>
                  </a:cubicBezTo>
                  <a:cubicBezTo>
                    <a:pt x="120" y="35"/>
                    <a:pt x="120" y="36"/>
                    <a:pt x="120" y="36"/>
                  </a:cubicBezTo>
                  <a:cubicBezTo>
                    <a:pt x="121" y="36"/>
                    <a:pt x="122" y="36"/>
                    <a:pt x="123" y="37"/>
                  </a:cubicBezTo>
                  <a:cubicBezTo>
                    <a:pt x="121" y="37"/>
                    <a:pt x="120" y="37"/>
                    <a:pt x="119" y="37"/>
                  </a:cubicBezTo>
                  <a:cubicBezTo>
                    <a:pt x="121" y="33"/>
                    <a:pt x="121" y="29"/>
                    <a:pt x="121" y="24"/>
                  </a:cubicBezTo>
                  <a:close/>
                  <a:moveTo>
                    <a:pt x="166" y="37"/>
                  </a:moveTo>
                  <a:cubicBezTo>
                    <a:pt x="165" y="36"/>
                    <a:pt x="164" y="35"/>
                    <a:pt x="163" y="34"/>
                  </a:cubicBezTo>
                  <a:cubicBezTo>
                    <a:pt x="160" y="30"/>
                    <a:pt x="158" y="25"/>
                    <a:pt x="155" y="22"/>
                  </a:cubicBezTo>
                  <a:cubicBezTo>
                    <a:pt x="153" y="19"/>
                    <a:pt x="151" y="16"/>
                    <a:pt x="149" y="14"/>
                  </a:cubicBezTo>
                  <a:cubicBezTo>
                    <a:pt x="148" y="12"/>
                    <a:pt x="146" y="11"/>
                    <a:pt x="145" y="9"/>
                  </a:cubicBezTo>
                  <a:cubicBezTo>
                    <a:pt x="145" y="8"/>
                    <a:pt x="144" y="7"/>
                    <a:pt x="144" y="6"/>
                  </a:cubicBezTo>
                  <a:cubicBezTo>
                    <a:pt x="144" y="7"/>
                    <a:pt x="145" y="8"/>
                    <a:pt x="145" y="8"/>
                  </a:cubicBezTo>
                  <a:cubicBezTo>
                    <a:pt x="150" y="13"/>
                    <a:pt x="155" y="17"/>
                    <a:pt x="159" y="22"/>
                  </a:cubicBezTo>
                  <a:cubicBezTo>
                    <a:pt x="163" y="28"/>
                    <a:pt x="169" y="32"/>
                    <a:pt x="173" y="38"/>
                  </a:cubicBezTo>
                  <a:cubicBezTo>
                    <a:pt x="171" y="38"/>
                    <a:pt x="168" y="38"/>
                    <a:pt x="166" y="37"/>
                  </a:cubicBezTo>
                  <a:close/>
                  <a:moveTo>
                    <a:pt x="181" y="37"/>
                  </a:moveTo>
                  <a:cubicBezTo>
                    <a:pt x="177" y="31"/>
                    <a:pt x="173" y="26"/>
                    <a:pt x="168" y="21"/>
                  </a:cubicBezTo>
                  <a:cubicBezTo>
                    <a:pt x="164" y="16"/>
                    <a:pt x="159" y="9"/>
                    <a:pt x="154" y="5"/>
                  </a:cubicBezTo>
                  <a:cubicBezTo>
                    <a:pt x="160" y="10"/>
                    <a:pt x="166" y="15"/>
                    <a:pt x="171" y="21"/>
                  </a:cubicBezTo>
                  <a:cubicBezTo>
                    <a:pt x="176" y="26"/>
                    <a:pt x="180" y="32"/>
                    <a:pt x="185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4" y="37"/>
                    <a:pt x="182" y="37"/>
                    <a:pt x="181" y="37"/>
                  </a:cubicBezTo>
                  <a:cubicBezTo>
                    <a:pt x="181" y="37"/>
                    <a:pt x="181" y="37"/>
                    <a:pt x="181" y="37"/>
                  </a:cubicBezTo>
                  <a:close/>
                  <a:moveTo>
                    <a:pt x="185" y="37"/>
                  </a:moveTo>
                  <a:cubicBezTo>
                    <a:pt x="186" y="37"/>
                    <a:pt x="186" y="36"/>
                    <a:pt x="186" y="36"/>
                  </a:cubicBezTo>
                  <a:cubicBezTo>
                    <a:pt x="183" y="30"/>
                    <a:pt x="177" y="26"/>
                    <a:pt x="173" y="21"/>
                  </a:cubicBezTo>
                  <a:cubicBezTo>
                    <a:pt x="172" y="19"/>
                    <a:pt x="170" y="17"/>
                    <a:pt x="168" y="15"/>
                  </a:cubicBezTo>
                  <a:cubicBezTo>
                    <a:pt x="170" y="16"/>
                    <a:pt x="171" y="17"/>
                    <a:pt x="172" y="18"/>
                  </a:cubicBezTo>
                  <a:cubicBezTo>
                    <a:pt x="175" y="20"/>
                    <a:pt x="178" y="24"/>
                    <a:pt x="180" y="27"/>
                  </a:cubicBezTo>
                  <a:cubicBezTo>
                    <a:pt x="183" y="30"/>
                    <a:pt x="186" y="33"/>
                    <a:pt x="189" y="36"/>
                  </a:cubicBezTo>
                  <a:cubicBezTo>
                    <a:pt x="188" y="36"/>
                    <a:pt x="187" y="37"/>
                    <a:pt x="185" y="37"/>
                  </a:cubicBezTo>
                  <a:close/>
                  <a:moveTo>
                    <a:pt x="181" y="25"/>
                  </a:moveTo>
                  <a:cubicBezTo>
                    <a:pt x="177" y="21"/>
                    <a:pt x="174" y="16"/>
                    <a:pt x="171" y="12"/>
                  </a:cubicBezTo>
                  <a:cubicBezTo>
                    <a:pt x="172" y="13"/>
                    <a:pt x="174" y="15"/>
                    <a:pt x="175" y="17"/>
                  </a:cubicBezTo>
                  <a:cubicBezTo>
                    <a:pt x="181" y="22"/>
                    <a:pt x="186" y="28"/>
                    <a:pt x="191" y="32"/>
                  </a:cubicBezTo>
                  <a:cubicBezTo>
                    <a:pt x="192" y="33"/>
                    <a:pt x="192" y="32"/>
                    <a:pt x="192" y="32"/>
                  </a:cubicBezTo>
                  <a:cubicBezTo>
                    <a:pt x="189" y="26"/>
                    <a:pt x="185" y="22"/>
                    <a:pt x="181" y="17"/>
                  </a:cubicBezTo>
                  <a:cubicBezTo>
                    <a:pt x="179" y="14"/>
                    <a:pt x="177" y="12"/>
                    <a:pt x="176" y="10"/>
                  </a:cubicBezTo>
                  <a:cubicBezTo>
                    <a:pt x="174" y="8"/>
                    <a:pt x="173" y="6"/>
                    <a:pt x="172" y="5"/>
                  </a:cubicBezTo>
                  <a:cubicBezTo>
                    <a:pt x="170" y="1"/>
                    <a:pt x="172" y="5"/>
                    <a:pt x="173" y="6"/>
                  </a:cubicBezTo>
                  <a:cubicBezTo>
                    <a:pt x="177" y="11"/>
                    <a:pt x="182" y="16"/>
                    <a:pt x="186" y="21"/>
                  </a:cubicBezTo>
                  <a:cubicBezTo>
                    <a:pt x="189" y="26"/>
                    <a:pt x="191" y="30"/>
                    <a:pt x="196" y="33"/>
                  </a:cubicBezTo>
                  <a:cubicBezTo>
                    <a:pt x="196" y="33"/>
                    <a:pt x="197" y="33"/>
                    <a:pt x="196" y="32"/>
                  </a:cubicBezTo>
                  <a:cubicBezTo>
                    <a:pt x="193" y="28"/>
                    <a:pt x="190" y="23"/>
                    <a:pt x="187" y="18"/>
                  </a:cubicBezTo>
                  <a:cubicBezTo>
                    <a:pt x="185" y="16"/>
                    <a:pt x="183" y="13"/>
                    <a:pt x="180" y="11"/>
                  </a:cubicBezTo>
                  <a:cubicBezTo>
                    <a:pt x="179" y="9"/>
                    <a:pt x="178" y="8"/>
                    <a:pt x="177" y="7"/>
                  </a:cubicBezTo>
                  <a:cubicBezTo>
                    <a:pt x="178" y="8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5" y="3"/>
                    <a:pt x="175" y="3"/>
                  </a:cubicBezTo>
                  <a:cubicBezTo>
                    <a:pt x="179" y="7"/>
                    <a:pt x="183" y="12"/>
                    <a:pt x="187" y="16"/>
                  </a:cubicBezTo>
                  <a:cubicBezTo>
                    <a:pt x="192" y="21"/>
                    <a:pt x="196" y="27"/>
                    <a:pt x="200" y="32"/>
                  </a:cubicBezTo>
                  <a:cubicBezTo>
                    <a:pt x="200" y="32"/>
                    <a:pt x="200" y="32"/>
                    <a:pt x="201" y="32"/>
                  </a:cubicBezTo>
                  <a:cubicBezTo>
                    <a:pt x="197" y="34"/>
                    <a:pt x="194" y="35"/>
                    <a:pt x="190" y="36"/>
                  </a:cubicBezTo>
                  <a:cubicBezTo>
                    <a:pt x="188" y="31"/>
                    <a:pt x="184" y="28"/>
                    <a:pt x="181" y="25"/>
                  </a:cubicBezTo>
                  <a:close/>
                  <a:moveTo>
                    <a:pt x="185" y="12"/>
                  </a:moveTo>
                  <a:cubicBezTo>
                    <a:pt x="181" y="9"/>
                    <a:pt x="179" y="6"/>
                    <a:pt x="175" y="3"/>
                  </a:cubicBezTo>
                  <a:cubicBezTo>
                    <a:pt x="176" y="3"/>
                    <a:pt x="177" y="3"/>
                    <a:pt x="178" y="3"/>
                  </a:cubicBezTo>
                  <a:cubicBezTo>
                    <a:pt x="182" y="7"/>
                    <a:pt x="185" y="12"/>
                    <a:pt x="188" y="16"/>
                  </a:cubicBezTo>
                  <a:cubicBezTo>
                    <a:pt x="187" y="15"/>
                    <a:pt x="186" y="14"/>
                    <a:pt x="185" y="12"/>
                  </a:cubicBezTo>
                  <a:close/>
                  <a:moveTo>
                    <a:pt x="184" y="3"/>
                  </a:moveTo>
                  <a:cubicBezTo>
                    <a:pt x="187" y="8"/>
                    <a:pt x="191" y="12"/>
                    <a:pt x="194" y="17"/>
                  </a:cubicBezTo>
                  <a:cubicBezTo>
                    <a:pt x="195" y="18"/>
                    <a:pt x="196" y="20"/>
                    <a:pt x="197" y="21"/>
                  </a:cubicBezTo>
                  <a:cubicBezTo>
                    <a:pt x="192" y="14"/>
                    <a:pt x="187" y="8"/>
                    <a:pt x="180" y="3"/>
                  </a:cubicBezTo>
                  <a:cubicBezTo>
                    <a:pt x="182" y="3"/>
                    <a:pt x="183" y="3"/>
                    <a:pt x="184" y="3"/>
                  </a:cubicBezTo>
                  <a:close/>
                  <a:moveTo>
                    <a:pt x="189" y="3"/>
                  </a:moveTo>
                  <a:cubicBezTo>
                    <a:pt x="191" y="7"/>
                    <a:pt x="194" y="10"/>
                    <a:pt x="197" y="13"/>
                  </a:cubicBezTo>
                  <a:cubicBezTo>
                    <a:pt x="199" y="15"/>
                    <a:pt x="201" y="18"/>
                    <a:pt x="202" y="20"/>
                  </a:cubicBezTo>
                  <a:cubicBezTo>
                    <a:pt x="203" y="21"/>
                    <a:pt x="204" y="22"/>
                    <a:pt x="204" y="23"/>
                  </a:cubicBezTo>
                  <a:cubicBezTo>
                    <a:pt x="204" y="23"/>
                    <a:pt x="204" y="24"/>
                    <a:pt x="205" y="24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0" y="19"/>
                    <a:pt x="196" y="15"/>
                    <a:pt x="193" y="11"/>
                  </a:cubicBezTo>
                  <a:cubicBezTo>
                    <a:pt x="190" y="8"/>
                    <a:pt x="189" y="5"/>
                    <a:pt x="186" y="3"/>
                  </a:cubicBezTo>
                  <a:cubicBezTo>
                    <a:pt x="187" y="3"/>
                    <a:pt x="188" y="3"/>
                    <a:pt x="189" y="3"/>
                  </a:cubicBezTo>
                  <a:close/>
                  <a:moveTo>
                    <a:pt x="193" y="4"/>
                  </a:moveTo>
                  <a:cubicBezTo>
                    <a:pt x="194" y="6"/>
                    <a:pt x="196" y="7"/>
                    <a:pt x="197" y="9"/>
                  </a:cubicBezTo>
                  <a:cubicBezTo>
                    <a:pt x="195" y="7"/>
                    <a:pt x="193" y="5"/>
                    <a:pt x="191" y="3"/>
                  </a:cubicBezTo>
                  <a:cubicBezTo>
                    <a:pt x="192" y="3"/>
                    <a:pt x="192" y="4"/>
                    <a:pt x="193" y="4"/>
                  </a:cubicBezTo>
                  <a:cubicBezTo>
                    <a:pt x="193" y="4"/>
                    <a:pt x="193" y="4"/>
                    <a:pt x="193" y="4"/>
                  </a:cubicBezTo>
                  <a:close/>
                  <a:moveTo>
                    <a:pt x="199" y="5"/>
                  </a:moveTo>
                  <a:cubicBezTo>
                    <a:pt x="201" y="7"/>
                    <a:pt x="202" y="9"/>
                    <a:pt x="204" y="11"/>
                  </a:cubicBezTo>
                  <a:cubicBezTo>
                    <a:pt x="205" y="12"/>
                    <a:pt x="206" y="14"/>
                    <a:pt x="207" y="15"/>
                  </a:cubicBezTo>
                  <a:cubicBezTo>
                    <a:pt x="208" y="16"/>
                    <a:pt x="211" y="19"/>
                    <a:pt x="207" y="15"/>
                  </a:cubicBezTo>
                  <a:cubicBezTo>
                    <a:pt x="203" y="12"/>
                    <a:pt x="200" y="8"/>
                    <a:pt x="196" y="5"/>
                  </a:cubicBezTo>
                  <a:cubicBezTo>
                    <a:pt x="197" y="5"/>
                    <a:pt x="198" y="5"/>
                    <a:pt x="199" y="5"/>
                  </a:cubicBezTo>
                  <a:close/>
                  <a:moveTo>
                    <a:pt x="108" y="12"/>
                  </a:moveTo>
                  <a:cubicBezTo>
                    <a:pt x="110" y="16"/>
                    <a:pt x="112" y="21"/>
                    <a:pt x="112" y="25"/>
                  </a:cubicBezTo>
                  <a:cubicBezTo>
                    <a:pt x="110" y="21"/>
                    <a:pt x="107" y="17"/>
                    <a:pt x="104" y="13"/>
                  </a:cubicBezTo>
                  <a:cubicBezTo>
                    <a:pt x="105" y="13"/>
                    <a:pt x="106" y="13"/>
                    <a:pt x="106" y="12"/>
                  </a:cubicBezTo>
                  <a:cubicBezTo>
                    <a:pt x="107" y="12"/>
                    <a:pt x="107" y="12"/>
                    <a:pt x="108" y="12"/>
                  </a:cubicBezTo>
                  <a:close/>
                  <a:moveTo>
                    <a:pt x="8" y="46"/>
                  </a:moveTo>
                  <a:cubicBezTo>
                    <a:pt x="9" y="45"/>
                    <a:pt x="10" y="44"/>
                    <a:pt x="11" y="42"/>
                  </a:cubicBezTo>
                  <a:cubicBezTo>
                    <a:pt x="14" y="39"/>
                    <a:pt x="14" y="36"/>
                    <a:pt x="15" y="32"/>
                  </a:cubicBezTo>
                  <a:cubicBezTo>
                    <a:pt x="23" y="31"/>
                    <a:pt x="32" y="30"/>
                    <a:pt x="40" y="31"/>
                  </a:cubicBezTo>
                  <a:cubicBezTo>
                    <a:pt x="41" y="34"/>
                    <a:pt x="42" y="37"/>
                    <a:pt x="43" y="40"/>
                  </a:cubicBezTo>
                  <a:cubicBezTo>
                    <a:pt x="35" y="43"/>
                    <a:pt x="27" y="48"/>
                    <a:pt x="19" y="51"/>
                  </a:cubicBezTo>
                  <a:cubicBezTo>
                    <a:pt x="16" y="47"/>
                    <a:pt x="12" y="46"/>
                    <a:pt x="8" y="46"/>
                  </a:cubicBezTo>
                  <a:close/>
                  <a:moveTo>
                    <a:pt x="46" y="39"/>
                  </a:moveTo>
                  <a:cubicBezTo>
                    <a:pt x="46" y="39"/>
                    <a:pt x="46" y="39"/>
                    <a:pt x="46" y="39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6" y="38"/>
                    <a:pt x="45" y="36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7"/>
                    <a:pt x="47" y="38"/>
                    <a:pt x="48" y="38"/>
                  </a:cubicBezTo>
                  <a:cubicBezTo>
                    <a:pt x="48" y="39"/>
                    <a:pt x="48" y="39"/>
                    <a:pt x="48" y="38"/>
                  </a:cubicBezTo>
                  <a:cubicBezTo>
                    <a:pt x="48" y="36"/>
                    <a:pt x="47" y="31"/>
                    <a:pt x="45" y="30"/>
                  </a:cubicBezTo>
                  <a:cubicBezTo>
                    <a:pt x="47" y="32"/>
                    <a:pt x="49" y="35"/>
                    <a:pt x="51" y="38"/>
                  </a:cubicBezTo>
                  <a:cubicBezTo>
                    <a:pt x="51" y="38"/>
                    <a:pt x="52" y="38"/>
                    <a:pt x="51" y="38"/>
                  </a:cubicBezTo>
                  <a:cubicBezTo>
                    <a:pt x="51" y="36"/>
                    <a:pt x="50" y="35"/>
                    <a:pt x="49" y="33"/>
                  </a:cubicBezTo>
                  <a:cubicBezTo>
                    <a:pt x="49" y="31"/>
                    <a:pt x="46" y="27"/>
                    <a:pt x="49" y="32"/>
                  </a:cubicBezTo>
                  <a:cubicBezTo>
                    <a:pt x="51" y="34"/>
                    <a:pt x="52" y="36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4" y="35"/>
                    <a:pt x="53" y="31"/>
                    <a:pt x="51" y="29"/>
                  </a:cubicBezTo>
                  <a:cubicBezTo>
                    <a:pt x="54" y="32"/>
                    <a:pt x="55" y="36"/>
                    <a:pt x="58" y="38"/>
                  </a:cubicBezTo>
                  <a:cubicBezTo>
                    <a:pt x="54" y="38"/>
                    <a:pt x="50" y="39"/>
                    <a:pt x="46" y="39"/>
                  </a:cubicBezTo>
                  <a:close/>
                  <a:moveTo>
                    <a:pt x="201" y="32"/>
                  </a:moveTo>
                  <a:cubicBezTo>
                    <a:pt x="201" y="32"/>
                    <a:pt x="201" y="32"/>
                    <a:pt x="201" y="32"/>
                  </a:cubicBezTo>
                  <a:cubicBezTo>
                    <a:pt x="197" y="27"/>
                    <a:pt x="194" y="22"/>
                    <a:pt x="190" y="17"/>
                  </a:cubicBezTo>
                  <a:cubicBezTo>
                    <a:pt x="188" y="15"/>
                    <a:pt x="186" y="12"/>
                    <a:pt x="184" y="9"/>
                  </a:cubicBezTo>
                  <a:cubicBezTo>
                    <a:pt x="183" y="7"/>
                    <a:pt x="182" y="6"/>
                    <a:pt x="181" y="5"/>
                  </a:cubicBezTo>
                  <a:cubicBezTo>
                    <a:pt x="180" y="3"/>
                    <a:pt x="179" y="2"/>
                    <a:pt x="181" y="4"/>
                  </a:cubicBezTo>
                  <a:cubicBezTo>
                    <a:pt x="189" y="10"/>
                    <a:pt x="195" y="20"/>
                    <a:pt x="202" y="28"/>
                  </a:cubicBezTo>
                  <a:cubicBezTo>
                    <a:pt x="202" y="28"/>
                    <a:pt x="203" y="28"/>
                    <a:pt x="203" y="28"/>
                  </a:cubicBezTo>
                  <a:cubicBezTo>
                    <a:pt x="203" y="29"/>
                    <a:pt x="204" y="29"/>
                    <a:pt x="204" y="30"/>
                  </a:cubicBezTo>
                  <a:cubicBezTo>
                    <a:pt x="204" y="30"/>
                    <a:pt x="204" y="30"/>
                    <a:pt x="204" y="30"/>
                  </a:cubicBezTo>
                  <a:cubicBezTo>
                    <a:pt x="203" y="31"/>
                    <a:pt x="202" y="31"/>
                    <a:pt x="201" y="32"/>
                  </a:cubicBezTo>
                  <a:close/>
                  <a:moveTo>
                    <a:pt x="208" y="25"/>
                  </a:moveTo>
                  <a:cubicBezTo>
                    <a:pt x="207" y="27"/>
                    <a:pt x="206" y="28"/>
                    <a:pt x="205" y="29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201" y="25"/>
                    <a:pt x="197" y="20"/>
                    <a:pt x="194" y="15"/>
                  </a:cubicBezTo>
                  <a:cubicBezTo>
                    <a:pt x="192" y="13"/>
                    <a:pt x="191" y="11"/>
                    <a:pt x="189" y="9"/>
                  </a:cubicBezTo>
                  <a:cubicBezTo>
                    <a:pt x="189" y="8"/>
                    <a:pt x="188" y="7"/>
                    <a:pt x="187" y="6"/>
                  </a:cubicBezTo>
                  <a:cubicBezTo>
                    <a:pt x="187" y="6"/>
                    <a:pt x="184" y="2"/>
                    <a:pt x="186" y="4"/>
                  </a:cubicBezTo>
                  <a:cubicBezTo>
                    <a:pt x="189" y="6"/>
                    <a:pt x="191" y="10"/>
                    <a:pt x="194" y="13"/>
                  </a:cubicBezTo>
                  <a:cubicBezTo>
                    <a:pt x="198" y="17"/>
                    <a:pt x="202" y="22"/>
                    <a:pt x="206" y="26"/>
                  </a:cubicBezTo>
                  <a:cubicBezTo>
                    <a:pt x="206" y="26"/>
                    <a:pt x="206" y="26"/>
                    <a:pt x="206" y="26"/>
                  </a:cubicBezTo>
                  <a:cubicBezTo>
                    <a:pt x="202" y="17"/>
                    <a:pt x="195" y="11"/>
                    <a:pt x="190" y="3"/>
                  </a:cubicBezTo>
                  <a:cubicBezTo>
                    <a:pt x="190" y="3"/>
                    <a:pt x="190" y="3"/>
                    <a:pt x="190" y="3"/>
                  </a:cubicBezTo>
                  <a:cubicBezTo>
                    <a:pt x="192" y="6"/>
                    <a:pt x="196" y="9"/>
                    <a:pt x="199" y="12"/>
                  </a:cubicBezTo>
                  <a:cubicBezTo>
                    <a:pt x="201" y="14"/>
                    <a:pt x="203" y="17"/>
                    <a:pt x="205" y="19"/>
                  </a:cubicBezTo>
                  <a:cubicBezTo>
                    <a:pt x="205" y="21"/>
                    <a:pt x="206" y="21"/>
                    <a:pt x="207" y="21"/>
                  </a:cubicBezTo>
                  <a:cubicBezTo>
                    <a:pt x="207" y="22"/>
                    <a:pt x="207" y="22"/>
                    <a:pt x="208" y="23"/>
                  </a:cubicBezTo>
                  <a:cubicBezTo>
                    <a:pt x="208" y="23"/>
                    <a:pt x="209" y="22"/>
                    <a:pt x="208" y="22"/>
                  </a:cubicBezTo>
                  <a:cubicBezTo>
                    <a:pt x="204" y="16"/>
                    <a:pt x="199" y="10"/>
                    <a:pt x="194" y="4"/>
                  </a:cubicBezTo>
                  <a:cubicBezTo>
                    <a:pt x="194" y="4"/>
                    <a:pt x="195" y="4"/>
                    <a:pt x="195" y="4"/>
                  </a:cubicBezTo>
                  <a:cubicBezTo>
                    <a:pt x="196" y="5"/>
                    <a:pt x="197" y="6"/>
                    <a:pt x="198" y="7"/>
                  </a:cubicBezTo>
                  <a:cubicBezTo>
                    <a:pt x="199" y="8"/>
                    <a:pt x="201" y="10"/>
                    <a:pt x="202" y="11"/>
                  </a:cubicBezTo>
                  <a:cubicBezTo>
                    <a:pt x="204" y="14"/>
                    <a:pt x="207" y="16"/>
                    <a:pt x="210" y="18"/>
                  </a:cubicBezTo>
                  <a:cubicBezTo>
                    <a:pt x="210" y="19"/>
                    <a:pt x="210" y="18"/>
                    <a:pt x="210" y="18"/>
                  </a:cubicBezTo>
                  <a:cubicBezTo>
                    <a:pt x="207" y="14"/>
                    <a:pt x="204" y="10"/>
                    <a:pt x="200" y="6"/>
                  </a:cubicBezTo>
                  <a:cubicBezTo>
                    <a:pt x="208" y="9"/>
                    <a:pt x="214" y="16"/>
                    <a:pt x="208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5"/>
            <p:cNvSpPr>
              <a:spLocks/>
            </p:cNvSpPr>
            <p:nvPr/>
          </p:nvSpPr>
          <p:spPr bwMode="auto">
            <a:xfrm>
              <a:off x="10691813" y="3862388"/>
              <a:ext cx="41275" cy="22225"/>
            </a:xfrm>
            <a:custGeom>
              <a:avLst/>
              <a:gdLst>
                <a:gd name="T0" fmla="*/ 9 w 11"/>
                <a:gd name="T1" fmla="*/ 3 h 6"/>
                <a:gd name="T2" fmla="*/ 9 w 11"/>
                <a:gd name="T3" fmla="*/ 0 h 6"/>
                <a:gd name="T4" fmla="*/ 2 w 11"/>
                <a:gd name="T5" fmla="*/ 2 h 6"/>
                <a:gd name="T6" fmla="*/ 3 w 11"/>
                <a:gd name="T7" fmla="*/ 5 h 6"/>
                <a:gd name="T8" fmla="*/ 9 w 11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9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6" y="1"/>
                    <a:pt x="4" y="1"/>
                    <a:pt x="2" y="2"/>
                  </a:cubicBezTo>
                  <a:cubicBezTo>
                    <a:pt x="0" y="3"/>
                    <a:pt x="2" y="6"/>
                    <a:pt x="3" y="5"/>
                  </a:cubicBezTo>
                  <a:cubicBezTo>
                    <a:pt x="5" y="3"/>
                    <a:pt x="7" y="3"/>
                    <a:pt x="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6"/>
            <p:cNvSpPr>
              <a:spLocks/>
            </p:cNvSpPr>
            <p:nvPr/>
          </p:nvSpPr>
          <p:spPr bwMode="auto">
            <a:xfrm>
              <a:off x="1444625" y="49149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7"/>
            <p:cNvSpPr>
              <a:spLocks noEditPoints="1"/>
            </p:cNvSpPr>
            <p:nvPr/>
          </p:nvSpPr>
          <p:spPr bwMode="auto">
            <a:xfrm>
              <a:off x="4000500" y="5053013"/>
              <a:ext cx="209550" cy="236538"/>
            </a:xfrm>
            <a:custGeom>
              <a:avLst/>
              <a:gdLst>
                <a:gd name="T0" fmla="*/ 17 w 56"/>
                <a:gd name="T1" fmla="*/ 2 h 63"/>
                <a:gd name="T2" fmla="*/ 26 w 56"/>
                <a:gd name="T3" fmla="*/ 63 h 63"/>
                <a:gd name="T4" fmla="*/ 55 w 56"/>
                <a:gd name="T5" fmla="*/ 10 h 63"/>
                <a:gd name="T6" fmla="*/ 27 w 56"/>
                <a:gd name="T7" fmla="*/ 59 h 63"/>
                <a:gd name="T8" fmla="*/ 30 w 56"/>
                <a:gd name="T9" fmla="*/ 50 h 63"/>
                <a:gd name="T10" fmla="*/ 35 w 56"/>
                <a:gd name="T11" fmla="*/ 47 h 63"/>
                <a:gd name="T12" fmla="*/ 37 w 56"/>
                <a:gd name="T13" fmla="*/ 45 h 63"/>
                <a:gd name="T14" fmla="*/ 24 w 56"/>
                <a:gd name="T15" fmla="*/ 55 h 63"/>
                <a:gd name="T16" fmla="*/ 24 w 56"/>
                <a:gd name="T17" fmla="*/ 55 h 63"/>
                <a:gd name="T18" fmla="*/ 21 w 56"/>
                <a:gd name="T19" fmla="*/ 51 h 63"/>
                <a:gd name="T20" fmla="*/ 34 w 56"/>
                <a:gd name="T21" fmla="*/ 41 h 63"/>
                <a:gd name="T22" fmla="*/ 37 w 56"/>
                <a:gd name="T23" fmla="*/ 35 h 63"/>
                <a:gd name="T24" fmla="*/ 16 w 56"/>
                <a:gd name="T25" fmla="*/ 41 h 63"/>
                <a:gd name="T26" fmla="*/ 18 w 56"/>
                <a:gd name="T27" fmla="*/ 45 h 63"/>
                <a:gd name="T28" fmla="*/ 51 w 56"/>
                <a:gd name="T29" fmla="*/ 14 h 63"/>
                <a:gd name="T30" fmla="*/ 35 w 56"/>
                <a:gd name="T31" fmla="*/ 30 h 63"/>
                <a:gd name="T32" fmla="*/ 37 w 56"/>
                <a:gd name="T33" fmla="*/ 24 h 63"/>
                <a:gd name="T34" fmla="*/ 52 w 56"/>
                <a:gd name="T35" fmla="*/ 12 h 63"/>
                <a:gd name="T36" fmla="*/ 21 w 56"/>
                <a:gd name="T37" fmla="*/ 32 h 63"/>
                <a:gd name="T38" fmla="*/ 50 w 56"/>
                <a:gd name="T39" fmla="*/ 7 h 63"/>
                <a:gd name="T40" fmla="*/ 26 w 56"/>
                <a:gd name="T41" fmla="*/ 40 h 63"/>
                <a:gd name="T42" fmla="*/ 48 w 56"/>
                <a:gd name="T43" fmla="*/ 26 h 63"/>
                <a:gd name="T44" fmla="*/ 35 w 56"/>
                <a:gd name="T45" fmla="*/ 43 h 63"/>
                <a:gd name="T46" fmla="*/ 43 w 56"/>
                <a:gd name="T47" fmla="*/ 35 h 63"/>
                <a:gd name="T48" fmla="*/ 21 w 56"/>
                <a:gd name="T49" fmla="*/ 50 h 63"/>
                <a:gd name="T50" fmla="*/ 46 w 56"/>
                <a:gd name="T51" fmla="*/ 30 h 63"/>
                <a:gd name="T52" fmla="*/ 20 w 56"/>
                <a:gd name="T53" fmla="*/ 47 h 63"/>
                <a:gd name="T54" fmla="*/ 50 w 56"/>
                <a:gd name="T55" fmla="*/ 6 h 63"/>
                <a:gd name="T56" fmla="*/ 17 w 56"/>
                <a:gd name="T57" fmla="*/ 31 h 63"/>
                <a:gd name="T58" fmla="*/ 48 w 56"/>
                <a:gd name="T59" fmla="*/ 5 h 63"/>
                <a:gd name="T60" fmla="*/ 12 w 56"/>
                <a:gd name="T61" fmla="*/ 35 h 63"/>
                <a:gd name="T62" fmla="*/ 25 w 56"/>
                <a:gd name="T63" fmla="*/ 19 h 63"/>
                <a:gd name="T64" fmla="*/ 21 w 56"/>
                <a:gd name="T65" fmla="*/ 18 h 63"/>
                <a:gd name="T66" fmla="*/ 8 w 56"/>
                <a:gd name="T67" fmla="*/ 26 h 63"/>
                <a:gd name="T68" fmla="*/ 15 w 56"/>
                <a:gd name="T69" fmla="*/ 19 h 63"/>
                <a:gd name="T70" fmla="*/ 13 w 56"/>
                <a:gd name="T71" fmla="*/ 15 h 63"/>
                <a:gd name="T72" fmla="*/ 6 w 56"/>
                <a:gd name="T73" fmla="*/ 19 h 63"/>
                <a:gd name="T74" fmla="*/ 5 w 56"/>
                <a:gd name="T75" fmla="*/ 15 h 63"/>
                <a:gd name="T76" fmla="*/ 16 w 56"/>
                <a:gd name="T77" fmla="*/ 8 h 63"/>
                <a:gd name="T78" fmla="*/ 22 w 56"/>
                <a:gd name="T79" fmla="*/ 12 h 63"/>
                <a:gd name="T80" fmla="*/ 21 w 56"/>
                <a:gd name="T81" fmla="*/ 9 h 63"/>
                <a:gd name="T82" fmla="*/ 10 w 56"/>
                <a:gd name="T83" fmla="*/ 24 h 63"/>
                <a:gd name="T84" fmla="*/ 25 w 56"/>
                <a:gd name="T85" fmla="*/ 19 h 63"/>
                <a:gd name="T86" fmla="*/ 26 w 56"/>
                <a:gd name="T87" fmla="*/ 20 h 63"/>
                <a:gd name="T88" fmla="*/ 22 w 56"/>
                <a:gd name="T89" fmla="*/ 26 h 63"/>
                <a:gd name="T90" fmla="*/ 26 w 56"/>
                <a:gd name="T91" fmla="*/ 20 h 63"/>
                <a:gd name="T92" fmla="*/ 36 w 56"/>
                <a:gd name="T93" fmla="*/ 14 h 63"/>
                <a:gd name="T94" fmla="*/ 28 w 56"/>
                <a:gd name="T95" fmla="*/ 22 h 63"/>
                <a:gd name="T96" fmla="*/ 36 w 56"/>
                <a:gd name="T97" fmla="*/ 15 h 63"/>
                <a:gd name="T98" fmla="*/ 46 w 56"/>
                <a:gd name="T99" fmla="*/ 7 h 63"/>
                <a:gd name="T100" fmla="*/ 30 w 56"/>
                <a:gd name="T101" fmla="*/ 19 h 63"/>
                <a:gd name="T102" fmla="*/ 36 w 56"/>
                <a:gd name="T103" fmla="*/ 13 h 63"/>
                <a:gd name="T104" fmla="*/ 41 w 56"/>
                <a:gd name="T105" fmla="*/ 6 h 63"/>
                <a:gd name="T106" fmla="*/ 6 w 56"/>
                <a:gd name="T107" fmla="*/ 19 h 63"/>
                <a:gd name="T108" fmla="*/ 5 w 56"/>
                <a:gd name="T109" fmla="*/ 15 h 63"/>
                <a:gd name="T110" fmla="*/ 18 w 56"/>
                <a:gd name="T111" fmla="*/ 6 h 63"/>
                <a:gd name="T112" fmla="*/ 13 w 56"/>
                <a:gd name="T113" fmla="*/ 36 h 63"/>
                <a:gd name="T114" fmla="*/ 35 w 56"/>
                <a:gd name="T115" fmla="*/ 26 h 63"/>
                <a:gd name="T116" fmla="*/ 16 w 56"/>
                <a:gd name="T117" fmla="*/ 4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3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3"/>
                    <a:pt x="31" y="10"/>
                    <a:pt x="28" y="17"/>
                  </a:cubicBezTo>
                  <a:cubicBezTo>
                    <a:pt x="25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1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7" y="63"/>
                    <a:pt x="28" y="63"/>
                  </a:cubicBezTo>
                  <a:cubicBezTo>
                    <a:pt x="28" y="63"/>
                    <a:pt x="28" y="63"/>
                    <a:pt x="28" y="62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2"/>
                    <a:pt x="29" y="51"/>
                    <a:pt x="31" y="50"/>
                  </a:cubicBezTo>
                  <a:cubicBezTo>
                    <a:pt x="31" y="50"/>
                    <a:pt x="31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8"/>
                    <a:pt x="37" y="35"/>
                  </a:cubicBezTo>
                  <a:cubicBezTo>
                    <a:pt x="39" y="34"/>
                    <a:pt x="40" y="32"/>
                    <a:pt x="42" y="31"/>
                  </a:cubicBezTo>
                  <a:cubicBezTo>
                    <a:pt x="35" y="37"/>
                    <a:pt x="26" y="40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4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3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1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6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7" y="24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7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8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49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2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5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3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4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4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6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6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0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6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1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2"/>
                    <a:pt x="11" y="35"/>
                    <a:pt x="13" y="32"/>
                  </a:cubicBezTo>
                  <a:cubicBezTo>
                    <a:pt x="17" y="27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6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4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3"/>
                    <a:pt x="16" y="35"/>
                    <a:pt x="15" y="37"/>
                  </a:cubicBezTo>
                  <a:cubicBezTo>
                    <a:pt x="14" y="37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1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8"/>
            <p:cNvSpPr>
              <a:spLocks noEditPoints="1"/>
            </p:cNvSpPr>
            <p:nvPr/>
          </p:nvSpPr>
          <p:spPr bwMode="auto">
            <a:xfrm>
              <a:off x="11022013" y="5929313"/>
              <a:ext cx="211138" cy="239713"/>
            </a:xfrm>
            <a:custGeom>
              <a:avLst/>
              <a:gdLst>
                <a:gd name="T0" fmla="*/ 16 w 56"/>
                <a:gd name="T1" fmla="*/ 3 h 64"/>
                <a:gd name="T2" fmla="*/ 25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6 w 56"/>
                <a:gd name="T23" fmla="*/ 35 h 64"/>
                <a:gd name="T24" fmla="*/ 15 w 56"/>
                <a:gd name="T25" fmla="*/ 42 h 64"/>
                <a:gd name="T26" fmla="*/ 17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19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5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20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6 h 64"/>
                <a:gd name="T114" fmla="*/ 34 w 56"/>
                <a:gd name="T115" fmla="*/ 27 h 64"/>
                <a:gd name="T116" fmla="*/ 15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8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5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6" y="60"/>
                    <a:pt x="26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7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7" y="45"/>
                    <a:pt x="37" y="45"/>
                    <a:pt x="37" y="45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7" y="49"/>
                    <a:pt x="24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0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5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8" y="35"/>
                    <a:pt x="35" y="31"/>
                  </a:cubicBezTo>
                  <a:cubicBezTo>
                    <a:pt x="34" y="31"/>
                    <a:pt x="34" y="32"/>
                    <a:pt x="33" y="32"/>
                  </a:cubicBezTo>
                  <a:cubicBezTo>
                    <a:pt x="28" y="36"/>
                    <a:pt x="23" y="40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3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5" y="21"/>
                    <a:pt x="40" y="27"/>
                    <a:pt x="34" y="30"/>
                  </a:cubicBezTo>
                  <a:cubicBezTo>
                    <a:pt x="31" y="33"/>
                    <a:pt x="27" y="35"/>
                    <a:pt x="23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3"/>
                  </a:cubicBezTo>
                  <a:close/>
                  <a:moveTo>
                    <a:pt x="51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1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6"/>
                  </a:cubicBezTo>
                  <a:close/>
                  <a:moveTo>
                    <a:pt x="41" y="40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6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29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6" y="45"/>
                    <a:pt x="24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2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3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2" y="29"/>
                    <a:pt x="15" y="27"/>
                    <a:pt x="17" y="25"/>
                  </a:cubicBezTo>
                  <a:cubicBezTo>
                    <a:pt x="19" y="24"/>
                    <a:pt x="23" y="22"/>
                    <a:pt x="25" y="20"/>
                  </a:cubicBezTo>
                  <a:cubicBezTo>
                    <a:pt x="21" y="25"/>
                    <a:pt x="15" y="29"/>
                    <a:pt x="11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1" y="18"/>
                  </a:cubicBezTo>
                  <a:cubicBezTo>
                    <a:pt x="21" y="18"/>
                    <a:pt x="24" y="16"/>
                    <a:pt x="21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3"/>
                  </a:moveTo>
                  <a:cubicBezTo>
                    <a:pt x="12" y="21"/>
                    <a:pt x="16" y="17"/>
                    <a:pt x="20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6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7" y="25"/>
                    <a:pt x="7" y="24"/>
                    <a:pt x="7" y="23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0"/>
                    <a:pt x="9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7"/>
                  </a:cubicBezTo>
                  <a:cubicBezTo>
                    <a:pt x="9" y="15"/>
                    <a:pt x="12" y="11"/>
                    <a:pt x="16" y="8"/>
                  </a:cubicBezTo>
                  <a:cubicBezTo>
                    <a:pt x="19" y="6"/>
                    <a:pt x="14" y="12"/>
                    <a:pt x="13" y="13"/>
                  </a:cubicBezTo>
                  <a:cubicBezTo>
                    <a:pt x="11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2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1"/>
                    <a:pt x="24" y="17"/>
                  </a:cubicBezTo>
                  <a:cubicBezTo>
                    <a:pt x="24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4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9" y="12"/>
                    <a:pt x="37" y="14"/>
                    <a:pt x="35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2"/>
                    <a:pt x="27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4" y="8"/>
                    <a:pt x="45" y="7"/>
                  </a:cubicBezTo>
                  <a:cubicBezTo>
                    <a:pt x="46" y="6"/>
                    <a:pt x="46" y="6"/>
                    <a:pt x="47" y="6"/>
                  </a:cubicBezTo>
                  <a:cubicBezTo>
                    <a:pt x="47" y="6"/>
                    <a:pt x="47" y="7"/>
                    <a:pt x="46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29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6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2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4" y="5"/>
                  </a:cubicBezTo>
                  <a:close/>
                  <a:moveTo>
                    <a:pt x="13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4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1" y="36"/>
                    <a:pt x="16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0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9"/>
            <p:cNvSpPr>
              <a:spLocks noEditPoints="1"/>
            </p:cNvSpPr>
            <p:nvPr/>
          </p:nvSpPr>
          <p:spPr bwMode="auto">
            <a:xfrm>
              <a:off x="11469688" y="2290763"/>
              <a:ext cx="209550" cy="241300"/>
            </a:xfrm>
            <a:custGeom>
              <a:avLst/>
              <a:gdLst>
                <a:gd name="T0" fmla="*/ 17 w 56"/>
                <a:gd name="T1" fmla="*/ 3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6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2 h 64"/>
                <a:gd name="T26" fmla="*/ 18 w 56"/>
                <a:gd name="T27" fmla="*/ 45 h 64"/>
                <a:gd name="T28" fmla="*/ 51 w 56"/>
                <a:gd name="T29" fmla="*/ 15 h 64"/>
                <a:gd name="T30" fmla="*/ 35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7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20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9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20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7 h 64"/>
                <a:gd name="T114" fmla="*/ 35 w 56"/>
                <a:gd name="T115" fmla="*/ 27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3" y="5"/>
                    <a:pt x="17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9" y="52"/>
                    <a:pt x="25" y="63"/>
                  </a:cubicBezTo>
                  <a:cubicBezTo>
                    <a:pt x="25" y="63"/>
                    <a:pt x="25" y="63"/>
                    <a:pt x="26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7" y="60"/>
                    <a:pt x="27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5" y="56"/>
                  </a:moveTo>
                  <a:cubicBezTo>
                    <a:pt x="25" y="56"/>
                    <a:pt x="27" y="55"/>
                    <a:pt x="27" y="54"/>
                  </a:cubicBezTo>
                  <a:cubicBezTo>
                    <a:pt x="28" y="53"/>
                    <a:pt x="29" y="52"/>
                    <a:pt x="31" y="51"/>
                  </a:cubicBezTo>
                  <a:cubicBezTo>
                    <a:pt x="31" y="51"/>
                    <a:pt x="31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8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9" y="50"/>
                    <a:pt x="34" y="46"/>
                    <a:pt x="40" y="42"/>
                  </a:cubicBezTo>
                  <a:cubicBezTo>
                    <a:pt x="40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9"/>
                    <a:pt x="29" y="47"/>
                  </a:cubicBezTo>
                  <a:cubicBezTo>
                    <a:pt x="27" y="49"/>
                    <a:pt x="25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9" y="46"/>
                    <a:pt x="36" y="40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5" y="43"/>
                    <a:pt x="30" y="39"/>
                    <a:pt x="37" y="35"/>
                  </a:cubicBezTo>
                  <a:cubicBezTo>
                    <a:pt x="39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6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9" y="35"/>
                    <a:pt x="35" y="31"/>
                  </a:cubicBezTo>
                  <a:cubicBezTo>
                    <a:pt x="34" y="31"/>
                    <a:pt x="34" y="32"/>
                    <a:pt x="34" y="32"/>
                  </a:cubicBezTo>
                  <a:cubicBezTo>
                    <a:pt x="28" y="36"/>
                    <a:pt x="23" y="40"/>
                    <a:pt x="18" y="45"/>
                  </a:cubicBezTo>
                  <a:cubicBezTo>
                    <a:pt x="17" y="44"/>
                    <a:pt x="16" y="43"/>
                    <a:pt x="16" y="42"/>
                  </a:cubicBezTo>
                  <a:close/>
                  <a:moveTo>
                    <a:pt x="39" y="24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2" y="17"/>
                  </a:cubicBezTo>
                  <a:cubicBezTo>
                    <a:pt x="52" y="17"/>
                    <a:pt x="52" y="18"/>
                    <a:pt x="51" y="18"/>
                  </a:cubicBezTo>
                  <a:cubicBezTo>
                    <a:pt x="45" y="21"/>
                    <a:pt x="41" y="27"/>
                    <a:pt x="35" y="30"/>
                  </a:cubicBezTo>
                  <a:cubicBezTo>
                    <a:pt x="31" y="33"/>
                    <a:pt x="27" y="35"/>
                    <a:pt x="24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6" y="34"/>
                    <a:pt x="32" y="30"/>
                    <a:pt x="37" y="25"/>
                  </a:cubicBezTo>
                  <a:cubicBezTo>
                    <a:pt x="38" y="25"/>
                    <a:pt x="39" y="24"/>
                    <a:pt x="39" y="24"/>
                  </a:cubicBezTo>
                  <a:close/>
                  <a:moveTo>
                    <a:pt x="51" y="8"/>
                  </a:moveTo>
                  <a:cubicBezTo>
                    <a:pt x="52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2" y="24"/>
                  </a:cubicBezTo>
                  <a:close/>
                  <a:moveTo>
                    <a:pt x="48" y="27"/>
                  </a:moveTo>
                  <a:cubicBezTo>
                    <a:pt x="44" y="30"/>
                    <a:pt x="40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30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1" y="40"/>
                  </a:moveTo>
                  <a:cubicBezTo>
                    <a:pt x="38" y="42"/>
                    <a:pt x="34" y="45"/>
                    <a:pt x="31" y="48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4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6"/>
                    <a:pt x="42" y="36"/>
                  </a:cubicBezTo>
                  <a:cubicBezTo>
                    <a:pt x="40" y="38"/>
                    <a:pt x="37" y="40"/>
                    <a:pt x="35" y="43"/>
                  </a:cubicBezTo>
                  <a:cubicBezTo>
                    <a:pt x="32" y="44"/>
                    <a:pt x="30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4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1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7" y="45"/>
                    <a:pt x="24" y="46"/>
                  </a:cubicBezTo>
                  <a:cubicBezTo>
                    <a:pt x="24" y="46"/>
                    <a:pt x="19" y="48"/>
                    <a:pt x="20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7" y="30"/>
                    <a:pt x="46" y="30"/>
                  </a:cubicBezTo>
                  <a:close/>
                  <a:moveTo>
                    <a:pt x="50" y="7"/>
                  </a:moveTo>
                  <a:cubicBezTo>
                    <a:pt x="44" y="13"/>
                    <a:pt x="37" y="19"/>
                    <a:pt x="31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3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4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3" y="29"/>
                    <a:pt x="15" y="27"/>
                    <a:pt x="17" y="26"/>
                  </a:cubicBezTo>
                  <a:cubicBezTo>
                    <a:pt x="20" y="24"/>
                    <a:pt x="23" y="22"/>
                    <a:pt x="25" y="20"/>
                  </a:cubicBezTo>
                  <a:cubicBezTo>
                    <a:pt x="21" y="25"/>
                    <a:pt x="16" y="29"/>
                    <a:pt x="12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8"/>
                    <a:pt x="24" y="16"/>
                    <a:pt x="22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10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4"/>
                  </a:moveTo>
                  <a:cubicBezTo>
                    <a:pt x="12" y="21"/>
                    <a:pt x="16" y="17"/>
                    <a:pt x="21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7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8" y="25"/>
                    <a:pt x="7" y="24"/>
                    <a:pt x="7" y="24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7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7" y="12"/>
                    <a:pt x="8" y="10"/>
                    <a:pt x="10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20" y="6"/>
                    <a:pt x="14" y="12"/>
                    <a:pt x="13" y="13"/>
                  </a:cubicBezTo>
                  <a:cubicBezTo>
                    <a:pt x="11" y="15"/>
                    <a:pt x="8" y="17"/>
                    <a:pt x="6" y="19"/>
                  </a:cubicBezTo>
                  <a:cubicBezTo>
                    <a:pt x="6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3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4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1"/>
                    <a:pt x="24" y="17"/>
                  </a:cubicBezTo>
                  <a:cubicBezTo>
                    <a:pt x="25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5" y="24"/>
                  </a:cubicBezTo>
                  <a:cubicBezTo>
                    <a:pt x="24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5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7"/>
                  </a:moveTo>
                  <a:cubicBezTo>
                    <a:pt x="35" y="15"/>
                    <a:pt x="37" y="13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7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3"/>
                    <a:pt x="27" y="23"/>
                  </a:cubicBezTo>
                  <a:cubicBezTo>
                    <a:pt x="27" y="23"/>
                    <a:pt x="28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5" y="8"/>
                    <a:pt x="46" y="7"/>
                  </a:cubicBezTo>
                  <a:cubicBezTo>
                    <a:pt x="46" y="6"/>
                    <a:pt x="47" y="6"/>
                    <a:pt x="47" y="6"/>
                  </a:cubicBezTo>
                  <a:cubicBezTo>
                    <a:pt x="47" y="6"/>
                    <a:pt x="47" y="7"/>
                    <a:pt x="47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30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6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1" y="10"/>
                    <a:pt x="38" y="11"/>
                    <a:pt x="36" y="13"/>
                  </a:cubicBezTo>
                  <a:cubicBezTo>
                    <a:pt x="34" y="14"/>
                    <a:pt x="33" y="14"/>
                    <a:pt x="33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7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6"/>
                    <a:pt x="15" y="12"/>
                    <a:pt x="19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3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5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5" y="5"/>
                  </a:cubicBezTo>
                  <a:close/>
                  <a:moveTo>
                    <a:pt x="13" y="37"/>
                  </a:moveTo>
                  <a:cubicBezTo>
                    <a:pt x="16" y="35"/>
                    <a:pt x="18" y="34"/>
                    <a:pt x="20" y="32"/>
                  </a:cubicBezTo>
                  <a:cubicBezTo>
                    <a:pt x="18" y="34"/>
                    <a:pt x="17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5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2" y="36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0"/>
                  </a:cubicBezTo>
                  <a:cubicBezTo>
                    <a:pt x="14" y="39"/>
                    <a:pt x="14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40"/>
            <p:cNvSpPr>
              <a:spLocks noEditPoints="1"/>
            </p:cNvSpPr>
            <p:nvPr/>
          </p:nvSpPr>
          <p:spPr bwMode="auto">
            <a:xfrm>
              <a:off x="1962150" y="5105400"/>
              <a:ext cx="420688" cy="225425"/>
            </a:xfrm>
            <a:custGeom>
              <a:avLst/>
              <a:gdLst>
                <a:gd name="T0" fmla="*/ 76 w 112"/>
                <a:gd name="T1" fmla="*/ 0 h 60"/>
                <a:gd name="T2" fmla="*/ 6 w 112"/>
                <a:gd name="T3" fmla="*/ 47 h 60"/>
                <a:gd name="T4" fmla="*/ 82 w 112"/>
                <a:gd name="T5" fmla="*/ 36 h 60"/>
                <a:gd name="T6" fmla="*/ 81 w 112"/>
                <a:gd name="T7" fmla="*/ 32 h 60"/>
                <a:gd name="T8" fmla="*/ 89 w 112"/>
                <a:gd name="T9" fmla="*/ 25 h 60"/>
                <a:gd name="T10" fmla="*/ 6 w 112"/>
                <a:gd name="T11" fmla="*/ 20 h 60"/>
                <a:gd name="T12" fmla="*/ 15 w 112"/>
                <a:gd name="T13" fmla="*/ 20 h 60"/>
                <a:gd name="T14" fmla="*/ 13 w 112"/>
                <a:gd name="T15" fmla="*/ 31 h 60"/>
                <a:gd name="T16" fmla="*/ 13 w 112"/>
                <a:gd name="T17" fmla="*/ 33 h 60"/>
                <a:gd name="T18" fmla="*/ 23 w 112"/>
                <a:gd name="T19" fmla="*/ 30 h 60"/>
                <a:gd name="T20" fmla="*/ 14 w 112"/>
                <a:gd name="T21" fmla="*/ 40 h 60"/>
                <a:gd name="T22" fmla="*/ 48 w 112"/>
                <a:gd name="T23" fmla="*/ 26 h 60"/>
                <a:gd name="T24" fmla="*/ 60 w 112"/>
                <a:gd name="T25" fmla="*/ 19 h 60"/>
                <a:gd name="T26" fmla="*/ 36 w 112"/>
                <a:gd name="T27" fmla="*/ 34 h 60"/>
                <a:gd name="T28" fmla="*/ 90 w 112"/>
                <a:gd name="T29" fmla="*/ 15 h 60"/>
                <a:gd name="T30" fmla="*/ 79 w 112"/>
                <a:gd name="T31" fmla="*/ 14 h 60"/>
                <a:gd name="T32" fmla="*/ 79 w 112"/>
                <a:gd name="T33" fmla="*/ 6 h 60"/>
                <a:gd name="T34" fmla="*/ 49 w 112"/>
                <a:gd name="T35" fmla="*/ 32 h 60"/>
                <a:gd name="T36" fmla="*/ 76 w 112"/>
                <a:gd name="T37" fmla="*/ 18 h 60"/>
                <a:gd name="T38" fmla="*/ 79 w 112"/>
                <a:gd name="T39" fmla="*/ 19 h 60"/>
                <a:gd name="T40" fmla="*/ 81 w 112"/>
                <a:gd name="T41" fmla="*/ 21 h 60"/>
                <a:gd name="T42" fmla="*/ 80 w 112"/>
                <a:gd name="T43" fmla="*/ 18 h 60"/>
                <a:gd name="T44" fmla="*/ 77 w 112"/>
                <a:gd name="T45" fmla="*/ 14 h 60"/>
                <a:gd name="T46" fmla="*/ 77 w 112"/>
                <a:gd name="T47" fmla="*/ 4 h 60"/>
                <a:gd name="T48" fmla="*/ 10 w 112"/>
                <a:gd name="T49" fmla="*/ 41 h 60"/>
                <a:gd name="T50" fmla="*/ 10 w 112"/>
                <a:gd name="T51" fmla="*/ 35 h 60"/>
                <a:gd name="T52" fmla="*/ 10 w 112"/>
                <a:gd name="T53" fmla="*/ 43 h 60"/>
                <a:gd name="T54" fmla="*/ 35 w 112"/>
                <a:gd name="T55" fmla="*/ 25 h 60"/>
                <a:gd name="T56" fmla="*/ 10 w 112"/>
                <a:gd name="T57" fmla="*/ 34 h 60"/>
                <a:gd name="T58" fmla="*/ 9 w 112"/>
                <a:gd name="T59" fmla="*/ 30 h 60"/>
                <a:gd name="T60" fmla="*/ 15 w 112"/>
                <a:gd name="T61" fmla="*/ 25 h 60"/>
                <a:gd name="T62" fmla="*/ 7 w 112"/>
                <a:gd name="T63" fmla="*/ 23 h 60"/>
                <a:gd name="T64" fmla="*/ 17 w 112"/>
                <a:gd name="T65" fmla="*/ 46 h 60"/>
                <a:gd name="T66" fmla="*/ 67 w 112"/>
                <a:gd name="T67" fmla="*/ 21 h 60"/>
                <a:gd name="T68" fmla="*/ 78 w 112"/>
                <a:gd name="T69" fmla="*/ 19 h 60"/>
                <a:gd name="T70" fmla="*/ 48 w 112"/>
                <a:gd name="T71" fmla="*/ 39 h 60"/>
                <a:gd name="T72" fmla="*/ 49 w 112"/>
                <a:gd name="T73" fmla="*/ 43 h 60"/>
                <a:gd name="T74" fmla="*/ 94 w 112"/>
                <a:gd name="T75" fmla="*/ 18 h 60"/>
                <a:gd name="T76" fmla="*/ 42 w 112"/>
                <a:gd name="T77" fmla="*/ 44 h 60"/>
                <a:gd name="T78" fmla="*/ 66 w 112"/>
                <a:gd name="T79" fmla="*/ 41 h 60"/>
                <a:gd name="T80" fmla="*/ 84 w 112"/>
                <a:gd name="T81" fmla="*/ 29 h 60"/>
                <a:gd name="T82" fmla="*/ 74 w 112"/>
                <a:gd name="T83" fmla="*/ 38 h 60"/>
                <a:gd name="T84" fmla="*/ 99 w 112"/>
                <a:gd name="T85" fmla="*/ 24 h 60"/>
                <a:gd name="T86" fmla="*/ 43 w 112"/>
                <a:gd name="T87" fmla="*/ 44 h 60"/>
                <a:gd name="T88" fmla="*/ 79 w 112"/>
                <a:gd name="T89" fmla="*/ 31 h 60"/>
                <a:gd name="T90" fmla="*/ 78 w 112"/>
                <a:gd name="T91" fmla="*/ 51 h 60"/>
                <a:gd name="T92" fmla="*/ 98 w 112"/>
                <a:gd name="T93" fmla="*/ 35 h 60"/>
                <a:gd name="T94" fmla="*/ 78 w 112"/>
                <a:gd name="T95" fmla="*/ 46 h 60"/>
                <a:gd name="T96" fmla="*/ 99 w 112"/>
                <a:gd name="T97" fmla="*/ 30 h 60"/>
                <a:gd name="T98" fmla="*/ 97 w 112"/>
                <a:gd name="T99" fmla="*/ 39 h 60"/>
                <a:gd name="T100" fmla="*/ 89 w 112"/>
                <a:gd name="T101" fmla="*/ 44 h 60"/>
                <a:gd name="T102" fmla="*/ 107 w 112"/>
                <a:gd name="T103" fmla="*/ 30 h 60"/>
                <a:gd name="T104" fmla="*/ 104 w 112"/>
                <a:gd name="T105" fmla="*/ 30 h 60"/>
                <a:gd name="T106" fmla="*/ 78 w 112"/>
                <a:gd name="T107" fmla="*/ 44 h 60"/>
                <a:gd name="T108" fmla="*/ 77 w 112"/>
                <a:gd name="T109" fmla="*/ 41 h 60"/>
                <a:gd name="T110" fmla="*/ 91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8" y="60"/>
                  </a:moveTo>
                  <a:cubicBezTo>
                    <a:pt x="78" y="60"/>
                    <a:pt x="79" y="60"/>
                    <a:pt x="79" y="59"/>
                  </a:cubicBezTo>
                  <a:cubicBezTo>
                    <a:pt x="89" y="49"/>
                    <a:pt x="101" y="41"/>
                    <a:pt x="111" y="30"/>
                  </a:cubicBezTo>
                  <a:cubicBezTo>
                    <a:pt x="112" y="30"/>
                    <a:pt x="112" y="29"/>
                    <a:pt x="112" y="29"/>
                  </a:cubicBezTo>
                  <a:cubicBezTo>
                    <a:pt x="112" y="29"/>
                    <a:pt x="112" y="29"/>
                    <a:pt x="111" y="28"/>
                  </a:cubicBezTo>
                  <a:cubicBezTo>
                    <a:pt x="106" y="23"/>
                    <a:pt x="99" y="18"/>
                    <a:pt x="93" y="13"/>
                  </a:cubicBezTo>
                  <a:cubicBezTo>
                    <a:pt x="87" y="9"/>
                    <a:pt x="82" y="4"/>
                    <a:pt x="76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4" y="0"/>
                    <a:pt x="73" y="1"/>
                    <a:pt x="73" y="2"/>
                  </a:cubicBezTo>
                  <a:cubicBezTo>
                    <a:pt x="74" y="6"/>
                    <a:pt x="73" y="11"/>
                    <a:pt x="73" y="16"/>
                  </a:cubicBezTo>
                  <a:cubicBezTo>
                    <a:pt x="49" y="16"/>
                    <a:pt x="25" y="19"/>
                    <a:pt x="2" y="15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ubicBezTo>
                    <a:pt x="7" y="25"/>
                    <a:pt x="9" y="37"/>
                    <a:pt x="6" y="47"/>
                  </a:cubicBezTo>
                  <a:cubicBezTo>
                    <a:pt x="6" y="47"/>
                    <a:pt x="6" y="48"/>
                    <a:pt x="6" y="48"/>
                  </a:cubicBezTo>
                  <a:cubicBezTo>
                    <a:pt x="6" y="48"/>
                    <a:pt x="7" y="49"/>
                    <a:pt x="7" y="49"/>
                  </a:cubicBezTo>
                  <a:cubicBezTo>
                    <a:pt x="30" y="49"/>
                    <a:pt x="53" y="46"/>
                    <a:pt x="76" y="46"/>
                  </a:cubicBezTo>
                  <a:cubicBezTo>
                    <a:pt x="76" y="50"/>
                    <a:pt x="76" y="54"/>
                    <a:pt x="76" y="58"/>
                  </a:cubicBezTo>
                  <a:cubicBezTo>
                    <a:pt x="76" y="60"/>
                    <a:pt x="77" y="60"/>
                    <a:pt x="78" y="60"/>
                  </a:cubicBezTo>
                  <a:close/>
                  <a:moveTo>
                    <a:pt x="69" y="43"/>
                  </a:moveTo>
                  <a:cubicBezTo>
                    <a:pt x="74" y="42"/>
                    <a:pt x="78" y="38"/>
                    <a:pt x="82" y="36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79" y="38"/>
                    <a:pt x="76" y="40"/>
                    <a:pt x="73" y="43"/>
                  </a:cubicBezTo>
                  <a:cubicBezTo>
                    <a:pt x="72" y="43"/>
                    <a:pt x="71" y="43"/>
                    <a:pt x="69" y="43"/>
                  </a:cubicBezTo>
                  <a:close/>
                  <a:moveTo>
                    <a:pt x="58" y="43"/>
                  </a:moveTo>
                  <a:cubicBezTo>
                    <a:pt x="64" y="41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7" y="28"/>
                    <a:pt x="84" y="30"/>
                    <a:pt x="81" y="32"/>
                  </a:cubicBezTo>
                  <a:cubicBezTo>
                    <a:pt x="75" y="35"/>
                    <a:pt x="68" y="39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1" y="43"/>
                    <a:pt x="60" y="43"/>
                    <a:pt x="58" y="43"/>
                  </a:cubicBezTo>
                  <a:close/>
                  <a:moveTo>
                    <a:pt x="49" y="44"/>
                  </a:moveTo>
                  <a:cubicBezTo>
                    <a:pt x="64" y="38"/>
                    <a:pt x="78" y="29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3"/>
                    <a:pt x="91" y="24"/>
                    <a:pt x="89" y="25"/>
                  </a:cubicBezTo>
                  <a:cubicBezTo>
                    <a:pt x="85" y="27"/>
                    <a:pt x="81" y="29"/>
                    <a:pt x="77" y="31"/>
                  </a:cubicBezTo>
                  <a:cubicBezTo>
                    <a:pt x="70" y="35"/>
                    <a:pt x="64" y="40"/>
                    <a:pt x="56" y="44"/>
                  </a:cubicBezTo>
                  <a:cubicBezTo>
                    <a:pt x="54" y="44"/>
                    <a:pt x="51" y="44"/>
                    <a:pt x="49" y="44"/>
                  </a:cubicBezTo>
                  <a:close/>
                  <a:moveTo>
                    <a:pt x="5" y="18"/>
                  </a:moveTo>
                  <a:cubicBezTo>
                    <a:pt x="6" y="18"/>
                    <a:pt x="7" y="19"/>
                    <a:pt x="9" y="19"/>
                  </a:cubicBezTo>
                  <a:cubicBezTo>
                    <a:pt x="8" y="19"/>
                    <a:pt x="7" y="19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11" y="18"/>
                    <a:pt x="9" y="20"/>
                  </a:cubicBezTo>
                  <a:cubicBezTo>
                    <a:pt x="8" y="21"/>
                    <a:pt x="8" y="21"/>
                    <a:pt x="7" y="22"/>
                  </a:cubicBezTo>
                  <a:cubicBezTo>
                    <a:pt x="6" y="21"/>
                    <a:pt x="6" y="19"/>
                    <a:pt x="5" y="18"/>
                  </a:cubicBezTo>
                  <a:close/>
                  <a:moveTo>
                    <a:pt x="21" y="20"/>
                  </a:moveTo>
                  <a:cubicBezTo>
                    <a:pt x="18" y="21"/>
                    <a:pt x="16" y="22"/>
                    <a:pt x="14" y="24"/>
                  </a:cubicBezTo>
                  <a:cubicBezTo>
                    <a:pt x="13" y="24"/>
                    <a:pt x="9" y="27"/>
                    <a:pt x="10" y="26"/>
                  </a:cubicBezTo>
                  <a:cubicBezTo>
                    <a:pt x="11" y="24"/>
                    <a:pt x="13" y="22"/>
                    <a:pt x="15" y="20"/>
                  </a:cubicBezTo>
                  <a:cubicBezTo>
                    <a:pt x="15" y="20"/>
                    <a:pt x="15" y="19"/>
                    <a:pt x="15" y="20"/>
                  </a:cubicBezTo>
                  <a:cubicBezTo>
                    <a:pt x="12" y="20"/>
                    <a:pt x="10" y="21"/>
                    <a:pt x="8" y="22"/>
                  </a:cubicBezTo>
                  <a:cubicBezTo>
                    <a:pt x="7" y="22"/>
                    <a:pt x="9" y="21"/>
                    <a:pt x="9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4" y="19"/>
                    <a:pt x="17" y="19"/>
                    <a:pt x="21" y="20"/>
                  </a:cubicBezTo>
                  <a:close/>
                  <a:moveTo>
                    <a:pt x="31" y="20"/>
                  </a:moveTo>
                  <a:cubicBezTo>
                    <a:pt x="24" y="23"/>
                    <a:pt x="19" y="28"/>
                    <a:pt x="13" y="31"/>
                  </a:cubicBezTo>
                  <a:cubicBezTo>
                    <a:pt x="9" y="32"/>
                    <a:pt x="12" y="30"/>
                    <a:pt x="14" y="29"/>
                  </a:cubicBezTo>
                  <a:cubicBezTo>
                    <a:pt x="16" y="28"/>
                    <a:pt x="18" y="27"/>
                    <a:pt x="20" y="26"/>
                  </a:cubicBezTo>
                  <a:cubicBezTo>
                    <a:pt x="24" y="24"/>
                    <a:pt x="27" y="22"/>
                    <a:pt x="29" y="20"/>
                  </a:cubicBezTo>
                  <a:cubicBezTo>
                    <a:pt x="30" y="20"/>
                    <a:pt x="30" y="20"/>
                    <a:pt x="31" y="20"/>
                  </a:cubicBezTo>
                  <a:close/>
                  <a:moveTo>
                    <a:pt x="39" y="20"/>
                  </a:moveTo>
                  <a:cubicBezTo>
                    <a:pt x="29" y="23"/>
                    <a:pt x="22" y="29"/>
                    <a:pt x="13" y="33"/>
                  </a:cubicBezTo>
                  <a:cubicBezTo>
                    <a:pt x="9" y="35"/>
                    <a:pt x="10" y="34"/>
                    <a:pt x="13" y="33"/>
                  </a:cubicBezTo>
                  <a:cubicBezTo>
                    <a:pt x="16" y="31"/>
                    <a:pt x="19" y="30"/>
                    <a:pt x="22" y="28"/>
                  </a:cubicBezTo>
                  <a:cubicBezTo>
                    <a:pt x="26" y="26"/>
                    <a:pt x="30" y="23"/>
                    <a:pt x="34" y="20"/>
                  </a:cubicBezTo>
                  <a:cubicBezTo>
                    <a:pt x="36" y="20"/>
                    <a:pt x="37" y="20"/>
                    <a:pt x="39" y="20"/>
                  </a:cubicBezTo>
                  <a:close/>
                  <a:moveTo>
                    <a:pt x="44" y="20"/>
                  </a:moveTo>
                  <a:cubicBezTo>
                    <a:pt x="33" y="25"/>
                    <a:pt x="24" y="32"/>
                    <a:pt x="13" y="37"/>
                  </a:cubicBezTo>
                  <a:cubicBezTo>
                    <a:pt x="7" y="39"/>
                    <a:pt x="12" y="37"/>
                    <a:pt x="14" y="35"/>
                  </a:cubicBezTo>
                  <a:cubicBezTo>
                    <a:pt x="17" y="33"/>
                    <a:pt x="20" y="31"/>
                    <a:pt x="23" y="30"/>
                  </a:cubicBezTo>
                  <a:cubicBezTo>
                    <a:pt x="30" y="27"/>
                    <a:pt x="35" y="23"/>
                    <a:pt x="41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3" y="20"/>
                    <a:pt x="44" y="20"/>
                  </a:cubicBezTo>
                  <a:close/>
                  <a:moveTo>
                    <a:pt x="51" y="19"/>
                  </a:moveTo>
                  <a:cubicBezTo>
                    <a:pt x="45" y="22"/>
                    <a:pt x="40" y="25"/>
                    <a:pt x="35" y="29"/>
                  </a:cubicBezTo>
                  <a:cubicBezTo>
                    <a:pt x="32" y="30"/>
                    <a:pt x="28" y="32"/>
                    <a:pt x="25" y="33"/>
                  </a:cubicBezTo>
                  <a:cubicBezTo>
                    <a:pt x="21" y="35"/>
                    <a:pt x="17" y="37"/>
                    <a:pt x="14" y="40"/>
                  </a:cubicBezTo>
                  <a:cubicBezTo>
                    <a:pt x="13" y="40"/>
                    <a:pt x="11" y="41"/>
                    <a:pt x="10" y="42"/>
                  </a:cubicBezTo>
                  <a:cubicBezTo>
                    <a:pt x="12" y="40"/>
                    <a:pt x="14" y="39"/>
                    <a:pt x="16" y="37"/>
                  </a:cubicBezTo>
                  <a:cubicBezTo>
                    <a:pt x="19" y="35"/>
                    <a:pt x="23" y="33"/>
                    <a:pt x="27" y="31"/>
                  </a:cubicBezTo>
                  <a:cubicBezTo>
                    <a:pt x="33" y="27"/>
                    <a:pt x="40" y="24"/>
                    <a:pt x="46" y="19"/>
                  </a:cubicBezTo>
                  <a:cubicBezTo>
                    <a:pt x="48" y="19"/>
                    <a:pt x="50" y="19"/>
                    <a:pt x="51" y="19"/>
                  </a:cubicBezTo>
                  <a:close/>
                  <a:moveTo>
                    <a:pt x="60" y="19"/>
                  </a:moveTo>
                  <a:cubicBezTo>
                    <a:pt x="56" y="21"/>
                    <a:pt x="52" y="23"/>
                    <a:pt x="48" y="26"/>
                  </a:cubicBezTo>
                  <a:cubicBezTo>
                    <a:pt x="46" y="27"/>
                    <a:pt x="43" y="29"/>
                    <a:pt x="40" y="30"/>
                  </a:cubicBezTo>
                  <a:cubicBezTo>
                    <a:pt x="31" y="34"/>
                    <a:pt x="24" y="39"/>
                    <a:pt x="15" y="43"/>
                  </a:cubicBezTo>
                  <a:cubicBezTo>
                    <a:pt x="15" y="43"/>
                    <a:pt x="14" y="44"/>
                    <a:pt x="13" y="44"/>
                  </a:cubicBezTo>
                  <a:cubicBezTo>
                    <a:pt x="14" y="43"/>
                    <a:pt x="15" y="43"/>
                    <a:pt x="17" y="42"/>
                  </a:cubicBezTo>
                  <a:cubicBezTo>
                    <a:pt x="21" y="39"/>
                    <a:pt x="25" y="36"/>
                    <a:pt x="29" y="34"/>
                  </a:cubicBezTo>
                  <a:cubicBezTo>
                    <a:pt x="37" y="28"/>
                    <a:pt x="45" y="23"/>
                    <a:pt x="54" y="19"/>
                  </a:cubicBezTo>
                  <a:cubicBezTo>
                    <a:pt x="56" y="19"/>
                    <a:pt x="58" y="19"/>
                    <a:pt x="60" y="19"/>
                  </a:cubicBezTo>
                  <a:close/>
                  <a:moveTo>
                    <a:pt x="70" y="19"/>
                  </a:moveTo>
                  <a:cubicBezTo>
                    <a:pt x="63" y="21"/>
                    <a:pt x="58" y="25"/>
                    <a:pt x="52" y="28"/>
                  </a:cubicBezTo>
                  <a:cubicBezTo>
                    <a:pt x="48" y="30"/>
                    <a:pt x="44" y="32"/>
                    <a:pt x="40" y="34"/>
                  </a:cubicBezTo>
                  <a:cubicBezTo>
                    <a:pt x="36" y="36"/>
                    <a:pt x="31" y="39"/>
                    <a:pt x="27" y="41"/>
                  </a:cubicBezTo>
                  <a:cubicBezTo>
                    <a:pt x="24" y="43"/>
                    <a:pt x="22" y="44"/>
                    <a:pt x="19" y="45"/>
                  </a:cubicBezTo>
                  <a:cubicBezTo>
                    <a:pt x="20" y="44"/>
                    <a:pt x="22" y="43"/>
                    <a:pt x="24" y="42"/>
                  </a:cubicBezTo>
                  <a:cubicBezTo>
                    <a:pt x="28" y="40"/>
                    <a:pt x="32" y="37"/>
                    <a:pt x="36" y="34"/>
                  </a:cubicBezTo>
                  <a:cubicBezTo>
                    <a:pt x="40" y="32"/>
                    <a:pt x="43" y="30"/>
                    <a:pt x="47" y="27"/>
                  </a:cubicBezTo>
                  <a:cubicBezTo>
                    <a:pt x="47" y="27"/>
                    <a:pt x="48" y="27"/>
                    <a:pt x="48" y="27"/>
                  </a:cubicBezTo>
                  <a:cubicBezTo>
                    <a:pt x="53" y="24"/>
                    <a:pt x="57" y="21"/>
                    <a:pt x="62" y="19"/>
                  </a:cubicBezTo>
                  <a:cubicBezTo>
                    <a:pt x="64" y="19"/>
                    <a:pt x="67" y="19"/>
                    <a:pt x="70" y="19"/>
                  </a:cubicBezTo>
                  <a:close/>
                  <a:moveTo>
                    <a:pt x="92" y="16"/>
                  </a:moveTo>
                  <a:cubicBezTo>
                    <a:pt x="90" y="16"/>
                    <a:pt x="89" y="16"/>
                    <a:pt x="88" y="16"/>
                  </a:cubicBezTo>
                  <a:cubicBezTo>
                    <a:pt x="89" y="16"/>
                    <a:pt x="89" y="15"/>
                    <a:pt x="90" y="15"/>
                  </a:cubicBezTo>
                  <a:cubicBezTo>
                    <a:pt x="90" y="15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8"/>
                    <a:pt x="78" y="17"/>
                  </a:cubicBezTo>
                  <a:cubicBezTo>
                    <a:pt x="80" y="15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3"/>
                    <a:pt x="80" y="14"/>
                    <a:pt x="78" y="15"/>
                  </a:cubicBezTo>
                  <a:cubicBezTo>
                    <a:pt x="74" y="17"/>
                    <a:pt x="79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8" y="12"/>
                    <a:pt x="79" y="11"/>
                    <a:pt x="80" y="10"/>
                  </a:cubicBezTo>
                  <a:cubicBezTo>
                    <a:pt x="80" y="10"/>
                    <a:pt x="80" y="9"/>
                    <a:pt x="80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7" y="7"/>
                    <a:pt x="77" y="6"/>
                    <a:pt x="77" y="5"/>
                  </a:cubicBezTo>
                  <a:cubicBezTo>
                    <a:pt x="82" y="8"/>
                    <a:pt x="87" y="12"/>
                    <a:pt x="92" y="16"/>
                  </a:cubicBezTo>
                  <a:close/>
                  <a:moveTo>
                    <a:pt x="80" y="18"/>
                  </a:moveTo>
                  <a:cubicBezTo>
                    <a:pt x="64" y="24"/>
                    <a:pt x="50" y="34"/>
                    <a:pt x="34" y="42"/>
                  </a:cubicBezTo>
                  <a:cubicBezTo>
                    <a:pt x="33" y="42"/>
                    <a:pt x="27" y="46"/>
                    <a:pt x="31" y="43"/>
                  </a:cubicBezTo>
                  <a:cubicBezTo>
                    <a:pt x="33" y="42"/>
                    <a:pt x="35" y="41"/>
                    <a:pt x="37" y="39"/>
                  </a:cubicBezTo>
                  <a:cubicBezTo>
                    <a:pt x="41" y="37"/>
                    <a:pt x="45" y="34"/>
                    <a:pt x="49" y="32"/>
                  </a:cubicBezTo>
                  <a:cubicBezTo>
                    <a:pt x="57" y="28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8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9" y="15"/>
                    <a:pt x="88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4" y="17"/>
                    <a:pt x="84" y="17"/>
                    <a:pt x="84" y="18"/>
                  </a:cubicBezTo>
                  <a:cubicBezTo>
                    <a:pt x="82" y="18"/>
                    <a:pt x="81" y="19"/>
                    <a:pt x="79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6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7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1" y="21"/>
                  </a:cubicBezTo>
                  <a:cubicBezTo>
                    <a:pt x="76" y="23"/>
                    <a:pt x="72" y="27"/>
                    <a:pt x="68" y="29"/>
                  </a:cubicBezTo>
                  <a:cubicBezTo>
                    <a:pt x="63" y="32"/>
                    <a:pt x="57" y="34"/>
                    <a:pt x="52" y="37"/>
                  </a:cubicBezTo>
                  <a:cubicBezTo>
                    <a:pt x="47" y="39"/>
                    <a:pt x="43" y="42"/>
                    <a:pt x="38" y="43"/>
                  </a:cubicBezTo>
                  <a:cubicBezTo>
                    <a:pt x="34" y="45"/>
                    <a:pt x="40" y="42"/>
                    <a:pt x="41" y="41"/>
                  </a:cubicBezTo>
                  <a:cubicBezTo>
                    <a:pt x="44" y="40"/>
                    <a:pt x="46" y="38"/>
                    <a:pt x="49" y="36"/>
                  </a:cubicBezTo>
                  <a:cubicBezTo>
                    <a:pt x="59" y="30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7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9"/>
                    <a:pt x="76" y="8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4"/>
                  </a:cubicBezTo>
                  <a:cubicBezTo>
                    <a:pt x="77" y="15"/>
                    <a:pt x="76" y="15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1"/>
                    <a:pt x="79" y="11"/>
                  </a:cubicBezTo>
                  <a:cubicBezTo>
                    <a:pt x="78" y="11"/>
                    <a:pt x="77" y="12"/>
                    <a:pt x="76" y="14"/>
                  </a:cubicBezTo>
                  <a:cubicBezTo>
                    <a:pt x="76" y="13"/>
                    <a:pt x="76" y="12"/>
                    <a:pt x="76" y="12"/>
                  </a:cubicBezTo>
                  <a:close/>
                  <a:moveTo>
                    <a:pt x="77" y="4"/>
                  </a:moveTo>
                  <a:cubicBezTo>
                    <a:pt x="77" y="5"/>
                    <a:pt x="76" y="5"/>
                    <a:pt x="76" y="5"/>
                  </a:cubicBezTo>
                  <a:cubicBezTo>
                    <a:pt x="76" y="5"/>
                    <a:pt x="76" y="4"/>
                    <a:pt x="76" y="4"/>
                  </a:cubicBezTo>
                  <a:cubicBezTo>
                    <a:pt x="76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0" y="39"/>
                  </a:moveTo>
                  <a:cubicBezTo>
                    <a:pt x="12" y="38"/>
                    <a:pt x="15" y="37"/>
                    <a:pt x="17" y="36"/>
                  </a:cubicBezTo>
                  <a:cubicBezTo>
                    <a:pt x="14" y="37"/>
                    <a:pt x="12" y="39"/>
                    <a:pt x="10" y="41"/>
                  </a:cubicBezTo>
                  <a:cubicBezTo>
                    <a:pt x="10" y="40"/>
                    <a:pt x="10" y="39"/>
                    <a:pt x="10" y="39"/>
                  </a:cubicBezTo>
                  <a:close/>
                  <a:moveTo>
                    <a:pt x="10" y="35"/>
                  </a:moveTo>
                  <a:cubicBezTo>
                    <a:pt x="20" y="32"/>
                    <a:pt x="28" y="25"/>
                    <a:pt x="37" y="21"/>
                  </a:cubicBezTo>
                  <a:cubicBezTo>
                    <a:pt x="36" y="21"/>
                    <a:pt x="35" y="22"/>
                    <a:pt x="35" y="22"/>
                  </a:cubicBezTo>
                  <a:cubicBezTo>
                    <a:pt x="32" y="24"/>
                    <a:pt x="29" y="26"/>
                    <a:pt x="26" y="28"/>
                  </a:cubicBezTo>
                  <a:cubicBezTo>
                    <a:pt x="21" y="31"/>
                    <a:pt x="15" y="34"/>
                    <a:pt x="10" y="37"/>
                  </a:cubicBezTo>
                  <a:cubicBezTo>
                    <a:pt x="10" y="36"/>
                    <a:pt x="10" y="36"/>
                    <a:pt x="10" y="35"/>
                  </a:cubicBezTo>
                  <a:close/>
                  <a:moveTo>
                    <a:pt x="9" y="27"/>
                  </a:moveTo>
                  <a:cubicBezTo>
                    <a:pt x="13" y="26"/>
                    <a:pt x="16" y="23"/>
                    <a:pt x="19" y="21"/>
                  </a:cubicBezTo>
                  <a:cubicBezTo>
                    <a:pt x="20" y="21"/>
                    <a:pt x="20" y="21"/>
                    <a:pt x="21" y="20"/>
                  </a:cubicBezTo>
                  <a:cubicBezTo>
                    <a:pt x="19" y="21"/>
                    <a:pt x="18" y="23"/>
                    <a:pt x="16" y="24"/>
                  </a:cubicBezTo>
                  <a:cubicBezTo>
                    <a:pt x="14" y="26"/>
                    <a:pt x="12" y="27"/>
                    <a:pt x="9" y="29"/>
                  </a:cubicBezTo>
                  <a:cubicBezTo>
                    <a:pt x="9" y="28"/>
                    <a:pt x="9" y="27"/>
                    <a:pt x="9" y="27"/>
                  </a:cubicBezTo>
                  <a:close/>
                  <a:moveTo>
                    <a:pt x="10" y="43"/>
                  </a:moveTo>
                  <a:cubicBezTo>
                    <a:pt x="12" y="42"/>
                    <a:pt x="14" y="40"/>
                    <a:pt x="17" y="39"/>
                  </a:cubicBezTo>
                  <a:cubicBezTo>
                    <a:pt x="20" y="36"/>
                    <a:pt x="24" y="34"/>
                    <a:pt x="28" y="33"/>
                  </a:cubicBezTo>
                  <a:cubicBezTo>
                    <a:pt x="33" y="30"/>
                    <a:pt x="38" y="27"/>
                    <a:pt x="43" y="24"/>
                  </a:cubicBezTo>
                  <a:cubicBezTo>
                    <a:pt x="39" y="27"/>
                    <a:pt x="36" y="29"/>
                    <a:pt x="32" y="31"/>
                  </a:cubicBezTo>
                  <a:cubicBezTo>
                    <a:pt x="24" y="36"/>
                    <a:pt x="17" y="41"/>
                    <a:pt x="9" y="45"/>
                  </a:cubicBezTo>
                  <a:cubicBezTo>
                    <a:pt x="9" y="44"/>
                    <a:pt x="10" y="43"/>
                    <a:pt x="10" y="43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6" y="25"/>
                  </a:cubicBezTo>
                  <a:cubicBezTo>
                    <a:pt x="37" y="24"/>
                    <a:pt x="39" y="23"/>
                    <a:pt x="40" y="22"/>
                  </a:cubicBezTo>
                  <a:cubicBezTo>
                    <a:pt x="41" y="22"/>
                    <a:pt x="47" y="18"/>
                    <a:pt x="44" y="20"/>
                  </a:cubicBezTo>
                  <a:cubicBezTo>
                    <a:pt x="41" y="22"/>
                    <a:pt x="38" y="24"/>
                    <a:pt x="35" y="25"/>
                  </a:cubicBezTo>
                  <a:close/>
                  <a:moveTo>
                    <a:pt x="31" y="22"/>
                  </a:moveTo>
                  <a:cubicBezTo>
                    <a:pt x="29" y="23"/>
                    <a:pt x="26" y="25"/>
                    <a:pt x="24" y="26"/>
                  </a:cubicBezTo>
                  <a:cubicBezTo>
                    <a:pt x="19" y="29"/>
                    <a:pt x="15" y="31"/>
                    <a:pt x="10" y="34"/>
                  </a:cubicBezTo>
                  <a:cubicBezTo>
                    <a:pt x="10" y="33"/>
                    <a:pt x="10" y="32"/>
                    <a:pt x="10" y="32"/>
                  </a:cubicBezTo>
                  <a:cubicBezTo>
                    <a:pt x="17" y="31"/>
                    <a:pt x="23" y="25"/>
                    <a:pt x="29" y="21"/>
                  </a:cubicBezTo>
                  <a:cubicBezTo>
                    <a:pt x="30" y="21"/>
                    <a:pt x="31" y="20"/>
                    <a:pt x="32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2" y="21"/>
                    <a:pt x="31" y="22"/>
                  </a:cubicBezTo>
                  <a:close/>
                  <a:moveTo>
                    <a:pt x="10" y="31"/>
                  </a:moveTo>
                  <a:cubicBezTo>
                    <a:pt x="10" y="30"/>
                    <a:pt x="9" y="30"/>
                    <a:pt x="9" y="30"/>
                  </a:cubicBezTo>
                  <a:cubicBezTo>
                    <a:pt x="13" y="29"/>
                    <a:pt x="16" y="27"/>
                    <a:pt x="19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1"/>
                    <a:pt x="27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3" y="25"/>
                    <a:pt x="16" y="27"/>
                    <a:pt x="10" y="31"/>
                  </a:cubicBezTo>
                  <a:close/>
                  <a:moveTo>
                    <a:pt x="13" y="28"/>
                  </a:moveTo>
                  <a:cubicBezTo>
                    <a:pt x="6" y="31"/>
                    <a:pt x="14" y="27"/>
                    <a:pt x="15" y="25"/>
                  </a:cubicBezTo>
                  <a:cubicBezTo>
                    <a:pt x="18" y="24"/>
                    <a:pt x="20" y="22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5" y="20"/>
                    <a:pt x="26" y="20"/>
                  </a:cubicBezTo>
                  <a:cubicBezTo>
                    <a:pt x="22" y="22"/>
                    <a:pt x="18" y="25"/>
                    <a:pt x="13" y="28"/>
                  </a:cubicBezTo>
                  <a:close/>
                  <a:moveTo>
                    <a:pt x="14" y="21"/>
                  </a:moveTo>
                  <a:cubicBezTo>
                    <a:pt x="13" y="21"/>
                    <a:pt x="10" y="24"/>
                    <a:pt x="8" y="26"/>
                  </a:cubicBezTo>
                  <a:cubicBezTo>
                    <a:pt x="8" y="25"/>
                    <a:pt x="8" y="24"/>
                    <a:pt x="7" y="23"/>
                  </a:cubicBezTo>
                  <a:cubicBezTo>
                    <a:pt x="9" y="22"/>
                    <a:pt x="11" y="21"/>
                    <a:pt x="14" y="21"/>
                  </a:cubicBezTo>
                  <a:close/>
                  <a:moveTo>
                    <a:pt x="20" y="41"/>
                  </a:moveTo>
                  <a:cubicBezTo>
                    <a:pt x="24" y="39"/>
                    <a:pt x="29" y="36"/>
                    <a:pt x="34" y="34"/>
                  </a:cubicBezTo>
                  <a:cubicBezTo>
                    <a:pt x="37" y="32"/>
                    <a:pt x="40" y="31"/>
                    <a:pt x="43" y="29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34" y="35"/>
                    <a:pt x="25" y="41"/>
                    <a:pt x="17" y="45"/>
                  </a:cubicBezTo>
                  <a:cubicBezTo>
                    <a:pt x="17" y="45"/>
                    <a:pt x="17" y="46"/>
                    <a:pt x="17" y="46"/>
                  </a:cubicBezTo>
                  <a:cubicBezTo>
                    <a:pt x="15" y="46"/>
                    <a:pt x="12" y="46"/>
                    <a:pt x="10" y="46"/>
                  </a:cubicBezTo>
                  <a:cubicBezTo>
                    <a:pt x="13" y="45"/>
                    <a:pt x="16" y="43"/>
                    <a:pt x="20" y="41"/>
                  </a:cubicBezTo>
                  <a:close/>
                  <a:moveTo>
                    <a:pt x="41" y="35"/>
                  </a:moveTo>
                  <a:cubicBezTo>
                    <a:pt x="44" y="32"/>
                    <a:pt x="48" y="31"/>
                    <a:pt x="52" y="29"/>
                  </a:cubicBezTo>
                  <a:cubicBezTo>
                    <a:pt x="57" y="27"/>
                    <a:pt x="60" y="24"/>
                    <a:pt x="65" y="22"/>
                  </a:cubicBezTo>
                  <a:cubicBezTo>
                    <a:pt x="66" y="21"/>
                    <a:pt x="68" y="20"/>
                    <a:pt x="70" y="19"/>
                  </a:cubicBezTo>
                  <a:cubicBezTo>
                    <a:pt x="69" y="20"/>
                    <a:pt x="68" y="20"/>
                    <a:pt x="67" y="21"/>
                  </a:cubicBezTo>
                  <a:cubicBezTo>
                    <a:pt x="62" y="23"/>
                    <a:pt x="58" y="26"/>
                    <a:pt x="53" y="29"/>
                  </a:cubicBezTo>
                  <a:cubicBezTo>
                    <a:pt x="45" y="34"/>
                    <a:pt x="36" y="39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5" y="45"/>
                    <a:pt x="21" y="46"/>
                    <a:pt x="18" y="46"/>
                  </a:cubicBezTo>
                  <a:cubicBezTo>
                    <a:pt x="26" y="43"/>
                    <a:pt x="33" y="39"/>
                    <a:pt x="41" y="35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2"/>
                  </a:cubicBezTo>
                  <a:cubicBezTo>
                    <a:pt x="68" y="25"/>
                    <a:pt x="63" y="27"/>
                    <a:pt x="59" y="29"/>
                  </a:cubicBezTo>
                  <a:cubicBezTo>
                    <a:pt x="51" y="34"/>
                    <a:pt x="43" y="40"/>
                    <a:pt x="35" y="44"/>
                  </a:cubicBezTo>
                  <a:cubicBezTo>
                    <a:pt x="34" y="44"/>
                    <a:pt x="34" y="45"/>
                    <a:pt x="35" y="45"/>
                  </a:cubicBezTo>
                  <a:cubicBezTo>
                    <a:pt x="33" y="45"/>
                    <a:pt x="31" y="45"/>
                    <a:pt x="29" y="45"/>
                  </a:cubicBezTo>
                  <a:cubicBezTo>
                    <a:pt x="44" y="39"/>
                    <a:pt x="58" y="28"/>
                    <a:pt x="74" y="21"/>
                  </a:cubicBezTo>
                  <a:close/>
                  <a:moveTo>
                    <a:pt x="48" y="39"/>
                  </a:moveTo>
                  <a:cubicBezTo>
                    <a:pt x="53" y="37"/>
                    <a:pt x="58" y="34"/>
                    <a:pt x="63" y="32"/>
                  </a:cubicBezTo>
                  <a:cubicBezTo>
                    <a:pt x="68" y="30"/>
                    <a:pt x="73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6" y="19"/>
                  </a:cubicBezTo>
                  <a:cubicBezTo>
                    <a:pt x="90" y="22"/>
                    <a:pt x="84" y="26"/>
                    <a:pt x="78" y="29"/>
                  </a:cubicBezTo>
                  <a:cubicBezTo>
                    <a:pt x="69" y="34"/>
                    <a:pt x="61" y="38"/>
                    <a:pt x="52" y="42"/>
                  </a:cubicBezTo>
                  <a:cubicBezTo>
                    <a:pt x="51" y="42"/>
                    <a:pt x="50" y="43"/>
                    <a:pt x="49" y="43"/>
                  </a:cubicBezTo>
                  <a:cubicBezTo>
                    <a:pt x="50" y="42"/>
                    <a:pt x="51" y="42"/>
                    <a:pt x="53" y="41"/>
                  </a:cubicBezTo>
                  <a:cubicBezTo>
                    <a:pt x="54" y="40"/>
                    <a:pt x="56" y="38"/>
                    <a:pt x="58" y="37"/>
                  </a:cubicBezTo>
                  <a:cubicBezTo>
                    <a:pt x="61" y="36"/>
                    <a:pt x="64" y="34"/>
                    <a:pt x="67" y="33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73" y="30"/>
                    <a:pt x="78" y="27"/>
                    <a:pt x="83" y="24"/>
                  </a:cubicBezTo>
                  <a:cubicBezTo>
                    <a:pt x="87" y="22"/>
                    <a:pt x="91" y="20"/>
                    <a:pt x="95" y="19"/>
                  </a:cubicBezTo>
                  <a:cubicBezTo>
                    <a:pt x="95" y="19"/>
                    <a:pt x="95" y="18"/>
                    <a:pt x="94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8" y="31"/>
                  </a:cubicBezTo>
                  <a:cubicBezTo>
                    <a:pt x="68" y="32"/>
                    <a:pt x="68" y="32"/>
                    <a:pt x="67" y="32"/>
                  </a:cubicBezTo>
                  <a:cubicBezTo>
                    <a:pt x="59" y="36"/>
                    <a:pt x="50" y="39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0" y="45"/>
                    <a:pt x="38" y="45"/>
                    <a:pt x="35" y="45"/>
                  </a:cubicBezTo>
                  <a:cubicBezTo>
                    <a:pt x="40" y="44"/>
                    <a:pt x="44" y="42"/>
                    <a:pt x="48" y="39"/>
                  </a:cubicBezTo>
                  <a:close/>
                  <a:moveTo>
                    <a:pt x="101" y="23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4" y="37"/>
                    <a:pt x="70" y="39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7" y="41"/>
                  </a:cubicBezTo>
                  <a:cubicBezTo>
                    <a:pt x="69" y="40"/>
                    <a:pt x="71" y="39"/>
                    <a:pt x="73" y="37"/>
                  </a:cubicBezTo>
                  <a:cubicBezTo>
                    <a:pt x="80" y="33"/>
                    <a:pt x="88" y="29"/>
                    <a:pt x="95" y="24"/>
                  </a:cubicBezTo>
                  <a:cubicBezTo>
                    <a:pt x="96" y="24"/>
                    <a:pt x="96" y="23"/>
                    <a:pt x="96" y="23"/>
                  </a:cubicBezTo>
                  <a:cubicBezTo>
                    <a:pt x="96" y="23"/>
                    <a:pt x="97" y="22"/>
                    <a:pt x="97" y="22"/>
                  </a:cubicBezTo>
                  <a:cubicBezTo>
                    <a:pt x="98" y="22"/>
                    <a:pt x="98" y="21"/>
                    <a:pt x="97" y="21"/>
                  </a:cubicBezTo>
                  <a:cubicBezTo>
                    <a:pt x="93" y="24"/>
                    <a:pt x="88" y="26"/>
                    <a:pt x="84" y="29"/>
                  </a:cubicBezTo>
                  <a:cubicBezTo>
                    <a:pt x="89" y="26"/>
                    <a:pt x="93" y="23"/>
                    <a:pt x="97" y="20"/>
                  </a:cubicBezTo>
                  <a:cubicBezTo>
                    <a:pt x="98" y="21"/>
                    <a:pt x="100" y="22"/>
                    <a:pt x="101" y="23"/>
                  </a:cubicBezTo>
                  <a:close/>
                  <a:moveTo>
                    <a:pt x="103" y="24"/>
                  </a:moveTo>
                  <a:cubicBezTo>
                    <a:pt x="97" y="27"/>
                    <a:pt x="92" y="29"/>
                    <a:pt x="87" y="33"/>
                  </a:cubicBezTo>
                  <a:cubicBezTo>
                    <a:pt x="84" y="34"/>
                    <a:pt x="80" y="36"/>
                    <a:pt x="77" y="38"/>
                  </a:cubicBezTo>
                  <a:cubicBezTo>
                    <a:pt x="75" y="39"/>
                    <a:pt x="74" y="40"/>
                    <a:pt x="72" y="41"/>
                  </a:cubicBezTo>
                  <a:cubicBezTo>
                    <a:pt x="66" y="45"/>
                    <a:pt x="72" y="40"/>
                    <a:pt x="74" y="38"/>
                  </a:cubicBezTo>
                  <a:cubicBezTo>
                    <a:pt x="75" y="38"/>
                    <a:pt x="76" y="37"/>
                    <a:pt x="77" y="36"/>
                  </a:cubicBezTo>
                  <a:cubicBezTo>
                    <a:pt x="79" y="35"/>
                    <a:pt x="80" y="35"/>
                    <a:pt x="82" y="34"/>
                  </a:cubicBezTo>
                  <a:cubicBezTo>
                    <a:pt x="88" y="30"/>
                    <a:pt x="95" y="27"/>
                    <a:pt x="102" y="23"/>
                  </a:cubicBezTo>
                  <a:cubicBezTo>
                    <a:pt x="102" y="24"/>
                    <a:pt x="103" y="24"/>
                    <a:pt x="103" y="24"/>
                  </a:cubicBezTo>
                  <a:close/>
                  <a:moveTo>
                    <a:pt x="86" y="31"/>
                  </a:moveTo>
                  <a:cubicBezTo>
                    <a:pt x="90" y="28"/>
                    <a:pt x="94" y="26"/>
                    <a:pt x="98" y="25"/>
                  </a:cubicBezTo>
                  <a:cubicBezTo>
                    <a:pt x="98" y="24"/>
                    <a:pt x="98" y="24"/>
                    <a:pt x="99" y="24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6" y="26"/>
                    <a:pt x="94" y="27"/>
                    <a:pt x="92" y="28"/>
                  </a:cubicBezTo>
                  <a:cubicBezTo>
                    <a:pt x="90" y="29"/>
                    <a:pt x="88" y="30"/>
                    <a:pt x="86" y="31"/>
                  </a:cubicBezTo>
                  <a:close/>
                  <a:moveTo>
                    <a:pt x="56" y="38"/>
                  </a:moveTo>
                  <a:cubicBezTo>
                    <a:pt x="53" y="39"/>
                    <a:pt x="50" y="41"/>
                    <a:pt x="48" y="44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6" y="44"/>
                    <a:pt x="45" y="44"/>
                    <a:pt x="43" y="44"/>
                  </a:cubicBezTo>
                  <a:cubicBezTo>
                    <a:pt x="47" y="42"/>
                    <a:pt x="52" y="40"/>
                    <a:pt x="56" y="38"/>
                  </a:cubicBezTo>
                  <a:close/>
                  <a:moveTo>
                    <a:pt x="80" y="31"/>
                  </a:moveTo>
                  <a:cubicBezTo>
                    <a:pt x="78" y="31"/>
                    <a:pt x="77" y="32"/>
                    <a:pt x="76" y="33"/>
                  </a:cubicBezTo>
                  <a:cubicBezTo>
                    <a:pt x="73" y="35"/>
                    <a:pt x="69" y="37"/>
                    <a:pt x="66" y="39"/>
                  </a:cubicBezTo>
                  <a:cubicBezTo>
                    <a:pt x="66" y="39"/>
                    <a:pt x="65" y="39"/>
                    <a:pt x="65" y="39"/>
                  </a:cubicBezTo>
                  <a:cubicBezTo>
                    <a:pt x="66" y="38"/>
                    <a:pt x="67" y="37"/>
                    <a:pt x="69" y="37"/>
                  </a:cubicBezTo>
                  <a:cubicBezTo>
                    <a:pt x="72" y="35"/>
                    <a:pt x="75" y="33"/>
                    <a:pt x="79" y="31"/>
                  </a:cubicBezTo>
                  <a:cubicBezTo>
                    <a:pt x="79" y="31"/>
                    <a:pt x="79" y="31"/>
                    <a:pt x="80" y="31"/>
                  </a:cubicBezTo>
                  <a:close/>
                  <a:moveTo>
                    <a:pt x="72" y="39"/>
                  </a:moveTo>
                  <a:cubicBezTo>
                    <a:pt x="70" y="40"/>
                    <a:pt x="69" y="42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6" y="43"/>
                    <a:pt x="65" y="43"/>
                    <a:pt x="64" y="43"/>
                  </a:cubicBezTo>
                  <a:cubicBezTo>
                    <a:pt x="66" y="42"/>
                    <a:pt x="69" y="41"/>
                    <a:pt x="72" y="39"/>
                  </a:cubicBezTo>
                  <a:close/>
                  <a:moveTo>
                    <a:pt x="78" y="51"/>
                  </a:moveTo>
                  <a:cubicBezTo>
                    <a:pt x="83" y="48"/>
                    <a:pt x="88" y="45"/>
                    <a:pt x="93" y="42"/>
                  </a:cubicBezTo>
                  <a:cubicBezTo>
                    <a:pt x="92" y="43"/>
                    <a:pt x="90" y="44"/>
                    <a:pt x="89" y="45"/>
                  </a:cubicBezTo>
                  <a:cubicBezTo>
                    <a:pt x="85" y="48"/>
                    <a:pt x="82" y="50"/>
                    <a:pt x="78" y="54"/>
                  </a:cubicBezTo>
                  <a:cubicBezTo>
                    <a:pt x="78" y="53"/>
                    <a:pt x="78" y="52"/>
                    <a:pt x="78" y="51"/>
                  </a:cubicBezTo>
                  <a:close/>
                  <a:moveTo>
                    <a:pt x="78" y="47"/>
                  </a:moveTo>
                  <a:cubicBezTo>
                    <a:pt x="83" y="46"/>
                    <a:pt x="87" y="43"/>
                    <a:pt x="90" y="40"/>
                  </a:cubicBezTo>
                  <a:cubicBezTo>
                    <a:pt x="93" y="38"/>
                    <a:pt x="95" y="36"/>
                    <a:pt x="98" y="35"/>
                  </a:cubicBezTo>
                  <a:cubicBezTo>
                    <a:pt x="98" y="35"/>
                    <a:pt x="99" y="35"/>
                    <a:pt x="99" y="34"/>
                  </a:cubicBezTo>
                  <a:cubicBezTo>
                    <a:pt x="96" y="36"/>
                    <a:pt x="93" y="38"/>
                    <a:pt x="91" y="41"/>
                  </a:cubicBezTo>
                  <a:cubicBezTo>
                    <a:pt x="87" y="44"/>
                    <a:pt x="82" y="46"/>
                    <a:pt x="78" y="49"/>
                  </a:cubicBezTo>
                  <a:cubicBezTo>
                    <a:pt x="78" y="49"/>
                    <a:pt x="78" y="48"/>
                    <a:pt x="78" y="47"/>
                  </a:cubicBezTo>
                  <a:close/>
                  <a:moveTo>
                    <a:pt x="78" y="44"/>
                  </a:moveTo>
                  <a:cubicBezTo>
                    <a:pt x="81" y="43"/>
                    <a:pt x="83" y="42"/>
                    <a:pt x="85" y="40"/>
                  </a:cubicBezTo>
                  <a:cubicBezTo>
                    <a:pt x="83" y="42"/>
                    <a:pt x="81" y="44"/>
                    <a:pt x="78" y="46"/>
                  </a:cubicBezTo>
                  <a:cubicBezTo>
                    <a:pt x="78" y="45"/>
                    <a:pt x="78" y="45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lose/>
                  <a:moveTo>
                    <a:pt x="78" y="43"/>
                  </a:moveTo>
                  <a:cubicBezTo>
                    <a:pt x="78" y="43"/>
                    <a:pt x="77" y="43"/>
                    <a:pt x="77" y="43"/>
                  </a:cubicBezTo>
                  <a:cubicBezTo>
                    <a:pt x="76" y="43"/>
                    <a:pt x="76" y="43"/>
                    <a:pt x="75" y="43"/>
                  </a:cubicBezTo>
                  <a:cubicBezTo>
                    <a:pt x="78" y="42"/>
                    <a:pt x="81" y="40"/>
                    <a:pt x="84" y="38"/>
                  </a:cubicBezTo>
                  <a:cubicBezTo>
                    <a:pt x="89" y="35"/>
                    <a:pt x="94" y="32"/>
                    <a:pt x="99" y="30"/>
                  </a:cubicBezTo>
                  <a:cubicBezTo>
                    <a:pt x="98" y="30"/>
                    <a:pt x="98" y="31"/>
                    <a:pt x="97" y="31"/>
                  </a:cubicBezTo>
                  <a:cubicBezTo>
                    <a:pt x="94" y="32"/>
                    <a:pt x="92" y="33"/>
                    <a:pt x="90" y="35"/>
                  </a:cubicBezTo>
                  <a:cubicBezTo>
                    <a:pt x="86" y="37"/>
                    <a:pt x="82" y="40"/>
                    <a:pt x="78" y="43"/>
                  </a:cubicBezTo>
                  <a:close/>
                  <a:moveTo>
                    <a:pt x="78" y="56"/>
                  </a:moveTo>
                  <a:cubicBezTo>
                    <a:pt x="78" y="56"/>
                    <a:pt x="78" y="55"/>
                    <a:pt x="78" y="55"/>
                  </a:cubicBezTo>
                  <a:cubicBezTo>
                    <a:pt x="81" y="52"/>
                    <a:pt x="85" y="49"/>
                    <a:pt x="88" y="47"/>
                  </a:cubicBezTo>
                  <a:cubicBezTo>
                    <a:pt x="91" y="44"/>
                    <a:pt x="94" y="42"/>
                    <a:pt x="97" y="39"/>
                  </a:cubicBezTo>
                  <a:cubicBezTo>
                    <a:pt x="98" y="39"/>
                    <a:pt x="98" y="38"/>
                    <a:pt x="99" y="38"/>
                  </a:cubicBezTo>
                  <a:cubicBezTo>
                    <a:pt x="92" y="44"/>
                    <a:pt x="85" y="50"/>
                    <a:pt x="78" y="56"/>
                  </a:cubicBezTo>
                  <a:close/>
                  <a:moveTo>
                    <a:pt x="108" y="29"/>
                  </a:moveTo>
                  <a:cubicBezTo>
                    <a:pt x="108" y="30"/>
                    <a:pt x="107" y="31"/>
                    <a:pt x="106" y="32"/>
                  </a:cubicBezTo>
                  <a:cubicBezTo>
                    <a:pt x="106" y="32"/>
                    <a:pt x="106" y="32"/>
                    <a:pt x="105" y="32"/>
                  </a:cubicBezTo>
                  <a:cubicBezTo>
                    <a:pt x="103" y="34"/>
                    <a:pt x="100" y="36"/>
                    <a:pt x="98" y="38"/>
                  </a:cubicBezTo>
                  <a:cubicBezTo>
                    <a:pt x="95" y="40"/>
                    <a:pt x="92" y="42"/>
                    <a:pt x="89" y="44"/>
                  </a:cubicBezTo>
                  <a:cubicBezTo>
                    <a:pt x="86" y="46"/>
                    <a:pt x="83" y="48"/>
                    <a:pt x="79" y="50"/>
                  </a:cubicBezTo>
                  <a:cubicBezTo>
                    <a:pt x="80" y="49"/>
                    <a:pt x="82" y="48"/>
                    <a:pt x="83" y="47"/>
                  </a:cubicBezTo>
                  <a:cubicBezTo>
                    <a:pt x="84" y="46"/>
                    <a:pt x="86" y="45"/>
                    <a:pt x="88" y="44"/>
                  </a:cubicBezTo>
                  <a:cubicBezTo>
                    <a:pt x="90" y="42"/>
                    <a:pt x="93" y="40"/>
                    <a:pt x="95" y="38"/>
                  </a:cubicBezTo>
                  <a:cubicBezTo>
                    <a:pt x="98" y="36"/>
                    <a:pt x="101" y="34"/>
                    <a:pt x="105" y="32"/>
                  </a:cubicBezTo>
                  <a:cubicBezTo>
                    <a:pt x="105" y="31"/>
                    <a:pt x="106" y="31"/>
                    <a:pt x="106" y="31"/>
                  </a:cubicBezTo>
                  <a:cubicBezTo>
                    <a:pt x="106" y="30"/>
                    <a:pt x="107" y="30"/>
                    <a:pt x="107" y="30"/>
                  </a:cubicBezTo>
                  <a:cubicBezTo>
                    <a:pt x="108" y="30"/>
                    <a:pt x="107" y="29"/>
                    <a:pt x="107" y="29"/>
                  </a:cubicBezTo>
                  <a:cubicBezTo>
                    <a:pt x="102" y="32"/>
                    <a:pt x="98" y="34"/>
                    <a:pt x="94" y="37"/>
                  </a:cubicBezTo>
                  <a:cubicBezTo>
                    <a:pt x="89" y="40"/>
                    <a:pt x="85" y="43"/>
                    <a:pt x="80" y="45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81" y="44"/>
                    <a:pt x="83" y="43"/>
                    <a:pt x="85" y="42"/>
                  </a:cubicBezTo>
                  <a:cubicBezTo>
                    <a:pt x="87" y="40"/>
                    <a:pt x="89" y="38"/>
                    <a:pt x="92" y="37"/>
                  </a:cubicBezTo>
                  <a:cubicBezTo>
                    <a:pt x="96" y="34"/>
                    <a:pt x="100" y="32"/>
                    <a:pt x="104" y="30"/>
                  </a:cubicBezTo>
                  <a:cubicBezTo>
                    <a:pt x="104" y="30"/>
                    <a:pt x="105" y="30"/>
                    <a:pt x="105" y="29"/>
                  </a:cubicBezTo>
                  <a:cubicBezTo>
                    <a:pt x="105" y="29"/>
                    <a:pt x="106" y="29"/>
                    <a:pt x="106" y="28"/>
                  </a:cubicBezTo>
                  <a:cubicBezTo>
                    <a:pt x="107" y="28"/>
                    <a:pt x="106" y="28"/>
                    <a:pt x="106" y="28"/>
                  </a:cubicBezTo>
                  <a:cubicBezTo>
                    <a:pt x="102" y="30"/>
                    <a:pt x="97" y="31"/>
                    <a:pt x="93" y="34"/>
                  </a:cubicBezTo>
                  <a:cubicBezTo>
                    <a:pt x="89" y="37"/>
                    <a:pt x="85" y="40"/>
                    <a:pt x="80" y="43"/>
                  </a:cubicBezTo>
                  <a:cubicBezTo>
                    <a:pt x="79" y="43"/>
                    <a:pt x="79" y="43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80" y="42"/>
                    <a:pt x="82" y="41"/>
                    <a:pt x="83" y="40"/>
                  </a:cubicBezTo>
                  <a:cubicBezTo>
                    <a:pt x="86" y="38"/>
                    <a:pt x="88" y="37"/>
                    <a:pt x="90" y="35"/>
                  </a:cubicBezTo>
                  <a:cubicBezTo>
                    <a:pt x="95" y="32"/>
                    <a:pt x="100" y="31"/>
                    <a:pt x="104" y="28"/>
                  </a:cubicBezTo>
                  <a:cubicBezTo>
                    <a:pt x="104" y="28"/>
                    <a:pt x="104" y="27"/>
                    <a:pt x="104" y="27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0" y="40"/>
                    <a:pt x="78" y="41"/>
                    <a:pt x="76" y="42"/>
                  </a:cubicBezTo>
                  <a:cubicBezTo>
                    <a:pt x="71" y="45"/>
                    <a:pt x="76" y="42"/>
                    <a:pt x="77" y="41"/>
                  </a:cubicBezTo>
                  <a:cubicBezTo>
                    <a:pt x="80" y="38"/>
                    <a:pt x="83" y="36"/>
                    <a:pt x="87" y="34"/>
                  </a:cubicBezTo>
                  <a:cubicBezTo>
                    <a:pt x="92" y="31"/>
                    <a:pt x="98" y="28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5" y="26"/>
                    <a:pt x="107" y="28"/>
                    <a:pt x="108" y="29"/>
                  </a:cubicBezTo>
                  <a:close/>
                  <a:moveTo>
                    <a:pt x="88" y="38"/>
                  </a:moveTo>
                  <a:cubicBezTo>
                    <a:pt x="91" y="37"/>
                    <a:pt x="93" y="35"/>
                    <a:pt x="95" y="34"/>
                  </a:cubicBezTo>
                  <a:cubicBezTo>
                    <a:pt x="94" y="35"/>
                    <a:pt x="92" y="35"/>
                    <a:pt x="91" y="36"/>
                  </a:cubicBezTo>
                  <a:cubicBezTo>
                    <a:pt x="90" y="37"/>
                    <a:pt x="89" y="37"/>
                    <a:pt x="88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41"/>
            <p:cNvSpPr>
              <a:spLocks noEditPoints="1"/>
            </p:cNvSpPr>
            <p:nvPr/>
          </p:nvSpPr>
          <p:spPr bwMode="auto">
            <a:xfrm>
              <a:off x="847725" y="5195888"/>
              <a:ext cx="220663" cy="68263"/>
            </a:xfrm>
            <a:custGeom>
              <a:avLst/>
              <a:gdLst>
                <a:gd name="T0" fmla="*/ 10 w 59"/>
                <a:gd name="T1" fmla="*/ 17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2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4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4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2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8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1 w 59"/>
                <a:gd name="T93" fmla="*/ 10 h 18"/>
                <a:gd name="T94" fmla="*/ 14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4" y="17"/>
                    <a:pt x="8" y="17"/>
                    <a:pt x="10" y="17"/>
                  </a:cubicBezTo>
                  <a:cubicBezTo>
                    <a:pt x="16" y="17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7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2"/>
                    <a:pt x="58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8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5" y="1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1"/>
                    <a:pt x="3" y="11"/>
                    <a:pt x="3" y="10"/>
                  </a:cubicBezTo>
                  <a:cubicBezTo>
                    <a:pt x="5" y="8"/>
                    <a:pt x="7" y="6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5" y="14"/>
                    <a:pt x="6" y="14"/>
                    <a:pt x="6" y="14"/>
                  </a:cubicBezTo>
                  <a:cubicBezTo>
                    <a:pt x="10" y="12"/>
                    <a:pt x="14" y="8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4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4"/>
                    <a:pt x="5" y="14"/>
                    <a:pt x="3" y="15"/>
                  </a:cubicBezTo>
                  <a:close/>
                  <a:moveTo>
                    <a:pt x="14" y="15"/>
                  </a:moveTo>
                  <a:cubicBezTo>
                    <a:pt x="19" y="12"/>
                    <a:pt x="22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6" y="10"/>
                    <a:pt x="25" y="13"/>
                    <a:pt x="23" y="15"/>
                  </a:cubicBezTo>
                  <a:cubicBezTo>
                    <a:pt x="19" y="15"/>
                    <a:pt x="15" y="15"/>
                    <a:pt x="10" y="15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2"/>
                  </a:cubicBezTo>
                  <a:cubicBezTo>
                    <a:pt x="19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9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4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0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4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3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2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0"/>
                    <a:pt x="56" y="13"/>
                    <a:pt x="55" y="15"/>
                  </a:cubicBezTo>
                  <a:cubicBezTo>
                    <a:pt x="48" y="15"/>
                    <a:pt x="40" y="15"/>
                    <a:pt x="33" y="15"/>
                  </a:cubicBezTo>
                  <a:cubicBezTo>
                    <a:pt x="38" y="13"/>
                    <a:pt x="42" y="10"/>
                    <a:pt x="46" y="7"/>
                  </a:cubicBezTo>
                  <a:cubicBezTo>
                    <a:pt x="50" y="4"/>
                    <a:pt x="47" y="7"/>
                    <a:pt x="45" y="8"/>
                  </a:cubicBezTo>
                  <a:cubicBezTo>
                    <a:pt x="42" y="10"/>
                    <a:pt x="40" y="12"/>
                    <a:pt x="38" y="14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1" y="9"/>
                    <a:pt x="49" y="11"/>
                  </a:cubicBezTo>
                  <a:cubicBezTo>
                    <a:pt x="48" y="12"/>
                    <a:pt x="47" y="12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0"/>
                    <a:pt x="52" y="9"/>
                    <a:pt x="54" y="5"/>
                  </a:cubicBezTo>
                  <a:cubicBezTo>
                    <a:pt x="54" y="5"/>
                    <a:pt x="54" y="4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4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4"/>
                    <a:pt x="45" y="4"/>
                  </a:cubicBezTo>
                  <a:cubicBezTo>
                    <a:pt x="46" y="4"/>
                    <a:pt x="47" y="4"/>
                    <a:pt x="49" y="4"/>
                  </a:cubicBezTo>
                  <a:cubicBezTo>
                    <a:pt x="43" y="7"/>
                    <a:pt x="39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2" y="4"/>
                    <a:pt x="44" y="4"/>
                  </a:cubicBezTo>
                  <a:cubicBezTo>
                    <a:pt x="40" y="6"/>
                    <a:pt x="36" y="9"/>
                    <a:pt x="32" y="12"/>
                  </a:cubicBezTo>
                  <a:cubicBezTo>
                    <a:pt x="35" y="10"/>
                    <a:pt x="38" y="7"/>
                    <a:pt x="40" y="5"/>
                  </a:cubicBezTo>
                  <a:cubicBezTo>
                    <a:pt x="40" y="5"/>
                    <a:pt x="40" y="4"/>
                    <a:pt x="40" y="4"/>
                  </a:cubicBezTo>
                  <a:close/>
                  <a:moveTo>
                    <a:pt x="34" y="5"/>
                  </a:moveTo>
                  <a:cubicBezTo>
                    <a:pt x="34" y="5"/>
                    <a:pt x="34" y="4"/>
                    <a:pt x="34" y="4"/>
                  </a:cubicBezTo>
                  <a:cubicBezTo>
                    <a:pt x="36" y="4"/>
                    <a:pt x="37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29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29" y="13"/>
                    <a:pt x="28" y="14"/>
                  </a:cubicBezTo>
                  <a:cubicBezTo>
                    <a:pt x="28" y="14"/>
                    <a:pt x="28" y="15"/>
                    <a:pt x="28" y="15"/>
                  </a:cubicBezTo>
                  <a:cubicBezTo>
                    <a:pt x="33" y="12"/>
                    <a:pt x="37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39" y="9"/>
                    <a:pt x="38" y="10"/>
                  </a:cubicBezTo>
                  <a:cubicBezTo>
                    <a:pt x="36" y="12"/>
                    <a:pt x="34" y="13"/>
                    <a:pt x="32" y="14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0" y="8"/>
                    <a:pt x="16" y="11"/>
                    <a:pt x="11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5"/>
                    <a:pt x="14" y="7"/>
                    <a:pt x="11" y="10"/>
                  </a:cubicBezTo>
                  <a:cubicBezTo>
                    <a:pt x="10" y="10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8"/>
                    <a:pt x="13" y="7"/>
                    <a:pt x="14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1" y="7"/>
                    <a:pt x="6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7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42"/>
            <p:cNvSpPr>
              <a:spLocks noEditPoints="1"/>
            </p:cNvSpPr>
            <p:nvPr/>
          </p:nvSpPr>
          <p:spPr bwMode="auto">
            <a:xfrm>
              <a:off x="1076325" y="396398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5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8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8 w 25"/>
                <a:gd name="T59" fmla="*/ 14 h 22"/>
                <a:gd name="T60" fmla="*/ 16 w 25"/>
                <a:gd name="T61" fmla="*/ 16 h 22"/>
                <a:gd name="T62" fmla="*/ 16 w 25"/>
                <a:gd name="T63" fmla="*/ 17 h 22"/>
                <a:gd name="T64" fmla="*/ 20 w 25"/>
                <a:gd name="T65" fmla="*/ 14 h 22"/>
                <a:gd name="T66" fmla="*/ 19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19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2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5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9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1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8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4" y="17"/>
                    <a:pt x="16" y="16"/>
                    <a:pt x="18" y="14"/>
                  </a:cubicBezTo>
                  <a:cubicBezTo>
                    <a:pt x="18" y="15"/>
                    <a:pt x="17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19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0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8"/>
                    <a:pt x="21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43"/>
            <p:cNvSpPr>
              <a:spLocks noEditPoints="1"/>
            </p:cNvSpPr>
            <p:nvPr/>
          </p:nvSpPr>
          <p:spPr bwMode="auto">
            <a:xfrm>
              <a:off x="1001713" y="40608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0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19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4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2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7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5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6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29" y="7"/>
                    <a:pt x="29" y="8"/>
                  </a:cubicBezTo>
                  <a:cubicBezTo>
                    <a:pt x="27" y="10"/>
                    <a:pt x="25" y="12"/>
                    <a:pt x="22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0" y="11"/>
                    <a:pt x="9" y="12"/>
                    <a:pt x="7" y="14"/>
                  </a:cubicBezTo>
                  <a:cubicBezTo>
                    <a:pt x="6" y="14"/>
                    <a:pt x="4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4" y="8"/>
                  </a:cubicBezTo>
                  <a:cubicBezTo>
                    <a:pt x="5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4" y="3"/>
                  </a:cubicBezTo>
                  <a:cubicBezTo>
                    <a:pt x="23" y="4"/>
                    <a:pt x="21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0" y="12"/>
                  </a:cubicBezTo>
                  <a:cubicBezTo>
                    <a:pt x="10" y="13"/>
                    <a:pt x="7" y="15"/>
                    <a:pt x="9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3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6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1" y="4"/>
                    <a:pt x="12" y="4"/>
                    <a:pt x="11" y="5"/>
                  </a:cubicBezTo>
                  <a:cubicBezTo>
                    <a:pt x="8" y="8"/>
                    <a:pt x="5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5" y="3"/>
                    <a:pt x="17" y="3"/>
                  </a:cubicBezTo>
                  <a:cubicBezTo>
                    <a:pt x="12" y="6"/>
                    <a:pt x="8" y="10"/>
                    <a:pt x="4" y="13"/>
                  </a:cubicBezTo>
                  <a:cubicBezTo>
                    <a:pt x="7" y="11"/>
                    <a:pt x="10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6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1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1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19" y="15"/>
                  </a:moveTo>
                  <a:cubicBezTo>
                    <a:pt x="18" y="15"/>
                    <a:pt x="18" y="14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5" y="7"/>
                    <a:pt x="24" y="8"/>
                  </a:cubicBezTo>
                  <a:cubicBezTo>
                    <a:pt x="22" y="10"/>
                    <a:pt x="21" y="12"/>
                    <a:pt x="19" y="14"/>
                  </a:cubicBezTo>
                  <a:cubicBezTo>
                    <a:pt x="19" y="14"/>
                    <a:pt x="19" y="14"/>
                    <a:pt x="19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29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5"/>
                  </a:cubicBezTo>
                  <a:cubicBezTo>
                    <a:pt x="43" y="3"/>
                    <a:pt x="39" y="7"/>
                    <a:pt x="39" y="8"/>
                  </a:cubicBezTo>
                  <a:cubicBezTo>
                    <a:pt x="37" y="10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4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1" y="5"/>
                    <a:pt x="61" y="5"/>
                  </a:cubicBezTo>
                  <a:close/>
                  <a:moveTo>
                    <a:pt x="54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8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0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4" y="4"/>
                  </a:cubicBezTo>
                  <a:close/>
                  <a:moveTo>
                    <a:pt x="50" y="8"/>
                  </a:moveTo>
                  <a:cubicBezTo>
                    <a:pt x="51" y="7"/>
                    <a:pt x="52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3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1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5" y="13"/>
                    <a:pt x="48" y="11"/>
                    <a:pt x="50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6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0" y="16"/>
                  </a:cubicBezTo>
                  <a:cubicBezTo>
                    <a:pt x="53" y="14"/>
                    <a:pt x="56" y="11"/>
                    <a:pt x="58" y="9"/>
                  </a:cubicBezTo>
                  <a:close/>
                  <a:moveTo>
                    <a:pt x="62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2" y="11"/>
                    <a:pt x="61" y="13"/>
                    <a:pt x="59" y="15"/>
                  </a:cubicBezTo>
                  <a:cubicBezTo>
                    <a:pt x="58" y="16"/>
                    <a:pt x="59" y="16"/>
                    <a:pt x="59" y="16"/>
                  </a:cubicBezTo>
                  <a:cubicBezTo>
                    <a:pt x="60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5"/>
                    <a:pt x="62" y="16"/>
                    <a:pt x="62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4" y="11"/>
                    <a:pt x="63" y="12"/>
                  </a:cubicBezTo>
                  <a:cubicBezTo>
                    <a:pt x="62" y="12"/>
                    <a:pt x="59" y="16"/>
                    <a:pt x="61" y="13"/>
                  </a:cubicBezTo>
                  <a:cubicBezTo>
                    <a:pt x="63" y="11"/>
                    <a:pt x="64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2" y="9"/>
                  </a:cubicBezTo>
                  <a:close/>
                  <a:moveTo>
                    <a:pt x="36" y="3"/>
                  </a:moveTo>
                  <a:cubicBezTo>
                    <a:pt x="41" y="3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6" y="4"/>
                    <a:pt x="46" y="4"/>
                  </a:cubicBezTo>
                  <a:cubicBezTo>
                    <a:pt x="42" y="6"/>
                    <a:pt x="40" y="9"/>
                    <a:pt x="36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8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5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6" y="8"/>
                    <a:pt x="24" y="11"/>
                  </a:cubicBezTo>
                  <a:cubicBezTo>
                    <a:pt x="23" y="11"/>
                    <a:pt x="22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5" y="8"/>
                    <a:pt x="27" y="6"/>
                    <a:pt x="29" y="4"/>
                  </a:cubicBezTo>
                  <a:cubicBezTo>
                    <a:pt x="29" y="4"/>
                    <a:pt x="29" y="3"/>
                    <a:pt x="29" y="4"/>
                  </a:cubicBezTo>
                  <a:cubicBezTo>
                    <a:pt x="25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7" y="13"/>
                    <a:pt x="18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5" y="4"/>
                    <a:pt x="25" y="3"/>
                    <a:pt x="25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44"/>
            <p:cNvSpPr>
              <a:spLocks noEditPoints="1"/>
            </p:cNvSpPr>
            <p:nvPr/>
          </p:nvSpPr>
          <p:spPr bwMode="auto">
            <a:xfrm>
              <a:off x="1087438" y="415131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0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4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3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1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0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9" y="4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5" y="5"/>
                  </a:cubicBezTo>
                  <a:cubicBezTo>
                    <a:pt x="6" y="5"/>
                    <a:pt x="7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45"/>
            <p:cNvSpPr>
              <a:spLocks noEditPoints="1"/>
            </p:cNvSpPr>
            <p:nvPr/>
          </p:nvSpPr>
          <p:spPr bwMode="auto">
            <a:xfrm>
              <a:off x="6245225" y="5673725"/>
              <a:ext cx="93663" cy="77788"/>
            </a:xfrm>
            <a:custGeom>
              <a:avLst/>
              <a:gdLst>
                <a:gd name="T0" fmla="*/ 13 w 25"/>
                <a:gd name="T1" fmla="*/ 21 h 21"/>
                <a:gd name="T2" fmla="*/ 13 w 25"/>
                <a:gd name="T3" fmla="*/ 21 h 21"/>
                <a:gd name="T4" fmla="*/ 25 w 25"/>
                <a:gd name="T5" fmla="*/ 12 h 21"/>
                <a:gd name="T6" fmla="*/ 16 w 25"/>
                <a:gd name="T7" fmla="*/ 1 h 21"/>
                <a:gd name="T8" fmla="*/ 13 w 25"/>
                <a:gd name="T9" fmla="*/ 21 h 21"/>
                <a:gd name="T10" fmla="*/ 8 w 25"/>
                <a:gd name="T11" fmla="*/ 10 h 21"/>
                <a:gd name="T12" fmla="*/ 8 w 25"/>
                <a:gd name="T13" fmla="*/ 10 h 21"/>
                <a:gd name="T14" fmla="*/ 15 w 25"/>
                <a:gd name="T15" fmla="*/ 6 h 21"/>
                <a:gd name="T16" fmla="*/ 8 w 25"/>
                <a:gd name="T17" fmla="*/ 12 h 21"/>
                <a:gd name="T18" fmla="*/ 8 w 25"/>
                <a:gd name="T19" fmla="*/ 10 h 21"/>
                <a:gd name="T20" fmla="*/ 20 w 25"/>
                <a:gd name="T21" fmla="*/ 6 h 21"/>
                <a:gd name="T22" fmla="*/ 8 w 25"/>
                <a:gd name="T23" fmla="*/ 13 h 21"/>
                <a:gd name="T24" fmla="*/ 8 w 25"/>
                <a:gd name="T25" fmla="*/ 13 h 21"/>
                <a:gd name="T26" fmla="*/ 16 w 25"/>
                <a:gd name="T27" fmla="*/ 5 h 21"/>
                <a:gd name="T28" fmla="*/ 16 w 25"/>
                <a:gd name="T29" fmla="*/ 4 h 21"/>
                <a:gd name="T30" fmla="*/ 20 w 25"/>
                <a:gd name="T31" fmla="*/ 6 h 21"/>
                <a:gd name="T32" fmla="*/ 20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8 w 25"/>
                <a:gd name="T39" fmla="*/ 13 h 21"/>
                <a:gd name="T40" fmla="*/ 17 w 25"/>
                <a:gd name="T41" fmla="*/ 8 h 21"/>
                <a:gd name="T42" fmla="*/ 10 w 25"/>
                <a:gd name="T43" fmla="*/ 16 h 21"/>
                <a:gd name="T44" fmla="*/ 17 w 25"/>
                <a:gd name="T45" fmla="*/ 12 h 21"/>
                <a:gd name="T46" fmla="*/ 12 w 25"/>
                <a:gd name="T47" fmla="*/ 17 h 21"/>
                <a:gd name="T48" fmla="*/ 12 w 25"/>
                <a:gd name="T49" fmla="*/ 18 h 21"/>
                <a:gd name="T50" fmla="*/ 10 w 25"/>
                <a:gd name="T51" fmla="*/ 16 h 21"/>
                <a:gd name="T52" fmla="*/ 22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7 w 25"/>
                <a:gd name="T61" fmla="*/ 16 h 21"/>
                <a:gd name="T62" fmla="*/ 17 w 25"/>
                <a:gd name="T63" fmla="*/ 16 h 21"/>
                <a:gd name="T64" fmla="*/ 21 w 25"/>
                <a:gd name="T65" fmla="*/ 13 h 21"/>
                <a:gd name="T66" fmla="*/ 20 w 25"/>
                <a:gd name="T67" fmla="*/ 12 h 21"/>
                <a:gd name="T68" fmla="*/ 14 w 25"/>
                <a:gd name="T69" fmla="*/ 16 h 21"/>
                <a:gd name="T70" fmla="*/ 20 w 25"/>
                <a:gd name="T71" fmla="*/ 11 h 21"/>
                <a:gd name="T72" fmla="*/ 20 w 25"/>
                <a:gd name="T73" fmla="*/ 10 h 21"/>
                <a:gd name="T74" fmla="*/ 11 w 25"/>
                <a:gd name="T75" fmla="*/ 15 h 21"/>
                <a:gd name="T76" fmla="*/ 20 w 25"/>
                <a:gd name="T77" fmla="*/ 7 h 21"/>
                <a:gd name="T78" fmla="*/ 20 w 25"/>
                <a:gd name="T79" fmla="*/ 6 h 21"/>
                <a:gd name="T80" fmla="*/ 22 w 25"/>
                <a:gd name="T81" fmla="*/ 12 h 21"/>
                <a:gd name="T82" fmla="*/ 15 w 25"/>
                <a:gd name="T83" fmla="*/ 4 h 21"/>
                <a:gd name="T84" fmla="*/ 16 w 25"/>
                <a:gd name="T85" fmla="*/ 4 h 21"/>
                <a:gd name="T86" fmla="*/ 8 w 25"/>
                <a:gd name="T87" fmla="*/ 9 h 21"/>
                <a:gd name="T88" fmla="*/ 15 w 25"/>
                <a:gd name="T8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3" y="21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9" y="21"/>
                    <a:pt x="24" y="17"/>
                    <a:pt x="25" y="12"/>
                  </a:cubicBezTo>
                  <a:cubicBezTo>
                    <a:pt x="25" y="6"/>
                    <a:pt x="21" y="2"/>
                    <a:pt x="16" y="1"/>
                  </a:cubicBezTo>
                  <a:cubicBezTo>
                    <a:pt x="3" y="0"/>
                    <a:pt x="0" y="19"/>
                    <a:pt x="13" y="21"/>
                  </a:cubicBezTo>
                  <a:close/>
                  <a:moveTo>
                    <a:pt x="8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10" y="9"/>
                    <a:pt x="12" y="7"/>
                    <a:pt x="15" y="6"/>
                  </a:cubicBezTo>
                  <a:cubicBezTo>
                    <a:pt x="13" y="8"/>
                    <a:pt x="10" y="10"/>
                    <a:pt x="8" y="12"/>
                  </a:cubicBezTo>
                  <a:cubicBezTo>
                    <a:pt x="8" y="11"/>
                    <a:pt x="8" y="11"/>
                    <a:pt x="8" y="10"/>
                  </a:cubicBezTo>
                  <a:close/>
                  <a:moveTo>
                    <a:pt x="20" y="6"/>
                  </a:moveTo>
                  <a:cubicBezTo>
                    <a:pt x="15" y="8"/>
                    <a:pt x="12" y="11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11" y="10"/>
                    <a:pt x="14" y="8"/>
                    <a:pt x="16" y="5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8" y="5"/>
                    <a:pt x="19" y="5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lose/>
                  <a:moveTo>
                    <a:pt x="17" y="8"/>
                  </a:moveTo>
                  <a:cubicBezTo>
                    <a:pt x="15" y="10"/>
                    <a:pt x="12" y="13"/>
                    <a:pt x="9" y="16"/>
                  </a:cubicBezTo>
                  <a:cubicBezTo>
                    <a:pt x="9" y="15"/>
                    <a:pt x="8" y="14"/>
                    <a:pt x="8" y="13"/>
                  </a:cubicBezTo>
                  <a:cubicBezTo>
                    <a:pt x="11" y="12"/>
                    <a:pt x="14" y="10"/>
                    <a:pt x="17" y="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3"/>
                    <a:pt x="17" y="12"/>
                  </a:cubicBezTo>
                  <a:cubicBezTo>
                    <a:pt x="15" y="14"/>
                    <a:pt x="13" y="15"/>
                    <a:pt x="12" y="17"/>
                  </a:cubicBezTo>
                  <a:cubicBezTo>
                    <a:pt x="12" y="17"/>
                    <a:pt x="12" y="17"/>
                    <a:pt x="12" y="18"/>
                  </a:cubicBezTo>
                  <a:cubicBezTo>
                    <a:pt x="11" y="17"/>
                    <a:pt x="10" y="17"/>
                    <a:pt x="10" y="16"/>
                  </a:cubicBezTo>
                  <a:close/>
                  <a:moveTo>
                    <a:pt x="22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3" y="18"/>
                    <a:pt x="12" y="18"/>
                  </a:cubicBezTo>
                  <a:cubicBezTo>
                    <a:pt x="15" y="17"/>
                    <a:pt x="17" y="15"/>
                    <a:pt x="19" y="14"/>
                  </a:cubicBezTo>
                  <a:cubicBezTo>
                    <a:pt x="19" y="15"/>
                    <a:pt x="18" y="15"/>
                    <a:pt x="17" y="16"/>
                  </a:cubicBezTo>
                  <a:cubicBezTo>
                    <a:pt x="16" y="16"/>
                    <a:pt x="17" y="17"/>
                    <a:pt x="17" y="16"/>
                  </a:cubicBezTo>
                  <a:cubicBezTo>
                    <a:pt x="19" y="15"/>
                    <a:pt x="20" y="14"/>
                    <a:pt x="21" y="13"/>
                  </a:cubicBezTo>
                  <a:cubicBezTo>
                    <a:pt x="21" y="13"/>
                    <a:pt x="20" y="12"/>
                    <a:pt x="20" y="12"/>
                  </a:cubicBezTo>
                  <a:cubicBezTo>
                    <a:pt x="18" y="14"/>
                    <a:pt x="16" y="15"/>
                    <a:pt x="14" y="16"/>
                  </a:cubicBezTo>
                  <a:cubicBezTo>
                    <a:pt x="16" y="14"/>
                    <a:pt x="18" y="12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7" y="11"/>
                    <a:pt x="14" y="14"/>
                    <a:pt x="11" y="15"/>
                  </a:cubicBezTo>
                  <a:cubicBezTo>
                    <a:pt x="14" y="12"/>
                    <a:pt x="17" y="9"/>
                    <a:pt x="20" y="7"/>
                  </a:cubicBezTo>
                  <a:cubicBezTo>
                    <a:pt x="20" y="7"/>
                    <a:pt x="20" y="7"/>
                    <a:pt x="20" y="6"/>
                  </a:cubicBezTo>
                  <a:cubicBezTo>
                    <a:pt x="21" y="8"/>
                    <a:pt x="22" y="9"/>
                    <a:pt x="22" y="12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6" y="4"/>
                  </a:cubicBezTo>
                  <a:cubicBezTo>
                    <a:pt x="13" y="6"/>
                    <a:pt x="10" y="8"/>
                    <a:pt x="8" y="9"/>
                  </a:cubicBezTo>
                  <a:cubicBezTo>
                    <a:pt x="9" y="6"/>
                    <a:pt x="11" y="4"/>
                    <a:pt x="15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46"/>
            <p:cNvSpPr>
              <a:spLocks noEditPoints="1"/>
            </p:cNvSpPr>
            <p:nvPr/>
          </p:nvSpPr>
          <p:spPr bwMode="auto">
            <a:xfrm>
              <a:off x="6169025" y="5767388"/>
              <a:ext cx="263525" cy="71438"/>
            </a:xfrm>
            <a:custGeom>
              <a:avLst/>
              <a:gdLst>
                <a:gd name="T0" fmla="*/ 70 w 70"/>
                <a:gd name="T1" fmla="*/ 4 h 19"/>
                <a:gd name="T2" fmla="*/ 1 w 70"/>
                <a:gd name="T3" fmla="*/ 1 h 19"/>
                <a:gd name="T4" fmla="*/ 2 w 70"/>
                <a:gd name="T5" fmla="*/ 17 h 19"/>
                <a:gd name="T6" fmla="*/ 47 w 70"/>
                <a:gd name="T7" fmla="*/ 7 h 19"/>
                <a:gd name="T8" fmla="*/ 38 w 70"/>
                <a:gd name="T9" fmla="*/ 16 h 19"/>
                <a:gd name="T10" fmla="*/ 43 w 70"/>
                <a:gd name="T11" fmla="*/ 9 h 19"/>
                <a:gd name="T12" fmla="*/ 29 w 70"/>
                <a:gd name="T13" fmla="*/ 8 h 19"/>
                <a:gd name="T14" fmla="*/ 21 w 70"/>
                <a:gd name="T15" fmla="*/ 15 h 19"/>
                <a:gd name="T16" fmla="*/ 8 w 70"/>
                <a:gd name="T17" fmla="*/ 14 h 19"/>
                <a:gd name="T18" fmla="*/ 4 w 70"/>
                <a:gd name="T19" fmla="*/ 10 h 19"/>
                <a:gd name="T20" fmla="*/ 12 w 70"/>
                <a:gd name="T21" fmla="*/ 4 h 19"/>
                <a:gd name="T22" fmla="*/ 23 w 70"/>
                <a:gd name="T23" fmla="*/ 4 h 19"/>
                <a:gd name="T24" fmla="*/ 11 w 70"/>
                <a:gd name="T25" fmla="*/ 13 h 19"/>
                <a:gd name="T26" fmla="*/ 18 w 70"/>
                <a:gd name="T27" fmla="*/ 4 h 19"/>
                <a:gd name="T28" fmla="*/ 3 w 70"/>
                <a:gd name="T29" fmla="*/ 8 h 19"/>
                <a:gd name="T30" fmla="*/ 11 w 70"/>
                <a:gd name="T31" fmla="*/ 6 h 19"/>
                <a:gd name="T32" fmla="*/ 14 w 70"/>
                <a:gd name="T33" fmla="*/ 4 h 19"/>
                <a:gd name="T34" fmla="*/ 3 w 70"/>
                <a:gd name="T35" fmla="*/ 7 h 19"/>
                <a:gd name="T36" fmla="*/ 17 w 70"/>
                <a:gd name="T37" fmla="*/ 9 h 19"/>
                <a:gd name="T38" fmla="*/ 14 w 70"/>
                <a:gd name="T39" fmla="*/ 15 h 19"/>
                <a:gd name="T40" fmla="*/ 24 w 70"/>
                <a:gd name="T41" fmla="*/ 5 h 19"/>
                <a:gd name="T42" fmla="*/ 16 w 70"/>
                <a:gd name="T43" fmla="*/ 15 h 19"/>
                <a:gd name="T44" fmla="*/ 17 w 70"/>
                <a:gd name="T45" fmla="*/ 15 h 19"/>
                <a:gd name="T46" fmla="*/ 20 w 70"/>
                <a:gd name="T47" fmla="*/ 15 h 19"/>
                <a:gd name="T48" fmla="*/ 36 w 70"/>
                <a:gd name="T49" fmla="*/ 6 h 19"/>
                <a:gd name="T50" fmla="*/ 33 w 70"/>
                <a:gd name="T51" fmla="*/ 15 h 19"/>
                <a:gd name="T52" fmla="*/ 39 w 70"/>
                <a:gd name="T53" fmla="*/ 8 h 19"/>
                <a:gd name="T54" fmla="*/ 60 w 70"/>
                <a:gd name="T55" fmla="*/ 5 h 19"/>
                <a:gd name="T56" fmla="*/ 59 w 70"/>
                <a:gd name="T57" fmla="*/ 13 h 19"/>
                <a:gd name="T58" fmla="*/ 55 w 70"/>
                <a:gd name="T59" fmla="*/ 4 h 19"/>
                <a:gd name="T60" fmla="*/ 51 w 70"/>
                <a:gd name="T61" fmla="*/ 4 h 19"/>
                <a:gd name="T62" fmla="*/ 56 w 70"/>
                <a:gd name="T63" fmla="*/ 5 h 19"/>
                <a:gd name="T64" fmla="*/ 52 w 70"/>
                <a:gd name="T65" fmla="*/ 8 h 19"/>
                <a:gd name="T66" fmla="*/ 58 w 70"/>
                <a:gd name="T67" fmla="*/ 7 h 19"/>
                <a:gd name="T68" fmla="*/ 43 w 70"/>
                <a:gd name="T69" fmla="*/ 16 h 19"/>
                <a:gd name="T70" fmla="*/ 60 w 70"/>
                <a:gd name="T71" fmla="*/ 10 h 19"/>
                <a:gd name="T72" fmla="*/ 59 w 70"/>
                <a:gd name="T73" fmla="*/ 9 h 19"/>
                <a:gd name="T74" fmla="*/ 60 w 70"/>
                <a:gd name="T75" fmla="*/ 16 h 19"/>
                <a:gd name="T76" fmla="*/ 66 w 70"/>
                <a:gd name="T77" fmla="*/ 16 h 19"/>
                <a:gd name="T78" fmla="*/ 66 w 70"/>
                <a:gd name="T79" fmla="*/ 10 h 19"/>
                <a:gd name="T80" fmla="*/ 66 w 70"/>
                <a:gd name="T81" fmla="*/ 5 h 19"/>
                <a:gd name="T82" fmla="*/ 63 w 70"/>
                <a:gd name="T83" fmla="*/ 9 h 19"/>
                <a:gd name="T84" fmla="*/ 47 w 70"/>
                <a:gd name="T85" fmla="*/ 5 h 19"/>
                <a:gd name="T86" fmla="*/ 43 w 70"/>
                <a:gd name="T87" fmla="*/ 4 h 19"/>
                <a:gd name="T88" fmla="*/ 38 w 70"/>
                <a:gd name="T89" fmla="*/ 5 h 19"/>
                <a:gd name="T90" fmla="*/ 33 w 70"/>
                <a:gd name="T91" fmla="*/ 4 h 19"/>
                <a:gd name="T92" fmla="*/ 24 w 70"/>
                <a:gd name="T93" fmla="*/ 10 h 19"/>
                <a:gd name="T94" fmla="*/ 18 w 70"/>
                <a:gd name="T95" fmla="*/ 14 h 19"/>
                <a:gd name="T96" fmla="*/ 37 w 70"/>
                <a:gd name="T9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" h="19">
                  <a:moveTo>
                    <a:pt x="68" y="19"/>
                  </a:moveTo>
                  <a:cubicBezTo>
                    <a:pt x="69" y="19"/>
                    <a:pt x="70" y="19"/>
                    <a:pt x="70" y="18"/>
                  </a:cubicBezTo>
                  <a:cubicBezTo>
                    <a:pt x="70" y="13"/>
                    <a:pt x="70" y="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69" y="3"/>
                    <a:pt x="69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8" y="0"/>
                    <a:pt x="1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1" y="11"/>
                    <a:pt x="1" y="16"/>
                  </a:cubicBezTo>
                  <a:cubicBezTo>
                    <a:pt x="1" y="16"/>
                    <a:pt x="1" y="17"/>
                    <a:pt x="1" y="17"/>
                  </a:cubicBezTo>
                  <a:cubicBezTo>
                    <a:pt x="1" y="17"/>
                    <a:pt x="2" y="17"/>
                    <a:pt x="2" y="17"/>
                  </a:cubicBezTo>
                  <a:cubicBezTo>
                    <a:pt x="24" y="17"/>
                    <a:pt x="45" y="19"/>
                    <a:pt x="67" y="19"/>
                  </a:cubicBezTo>
                  <a:cubicBezTo>
                    <a:pt x="67" y="19"/>
                    <a:pt x="67" y="19"/>
                    <a:pt x="68" y="19"/>
                  </a:cubicBezTo>
                  <a:close/>
                  <a:moveTo>
                    <a:pt x="38" y="16"/>
                  </a:moveTo>
                  <a:cubicBezTo>
                    <a:pt x="41" y="13"/>
                    <a:pt x="44" y="10"/>
                    <a:pt x="47" y="7"/>
                  </a:cubicBezTo>
                  <a:cubicBezTo>
                    <a:pt x="48" y="7"/>
                    <a:pt x="49" y="6"/>
                    <a:pt x="50" y="5"/>
                  </a:cubicBezTo>
                  <a:cubicBezTo>
                    <a:pt x="50" y="5"/>
                    <a:pt x="49" y="8"/>
                    <a:pt x="48" y="9"/>
                  </a:cubicBezTo>
                  <a:cubicBezTo>
                    <a:pt x="47" y="11"/>
                    <a:pt x="45" y="14"/>
                    <a:pt x="42" y="16"/>
                  </a:cubicBezTo>
                  <a:cubicBezTo>
                    <a:pt x="41" y="16"/>
                    <a:pt x="39" y="16"/>
                    <a:pt x="38" y="16"/>
                  </a:cubicBezTo>
                  <a:close/>
                  <a:moveTo>
                    <a:pt x="34" y="15"/>
                  </a:moveTo>
                  <a:cubicBezTo>
                    <a:pt x="37" y="13"/>
                    <a:pt x="40" y="11"/>
                    <a:pt x="43" y="8"/>
                  </a:cubicBezTo>
                  <a:cubicBezTo>
                    <a:pt x="44" y="7"/>
                    <a:pt x="45" y="6"/>
                    <a:pt x="46" y="6"/>
                  </a:cubicBezTo>
                  <a:cubicBezTo>
                    <a:pt x="45" y="6"/>
                    <a:pt x="44" y="8"/>
                    <a:pt x="43" y="9"/>
                  </a:cubicBezTo>
                  <a:cubicBezTo>
                    <a:pt x="41" y="12"/>
                    <a:pt x="39" y="14"/>
                    <a:pt x="37" y="15"/>
                  </a:cubicBezTo>
                  <a:cubicBezTo>
                    <a:pt x="36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8"/>
                  </a:cubicBezTo>
                  <a:cubicBezTo>
                    <a:pt x="30" y="7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3"/>
                    <a:pt x="23" y="15"/>
                  </a:cubicBezTo>
                  <a:cubicBezTo>
                    <a:pt x="22" y="15"/>
                    <a:pt x="22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2" y="9"/>
                    <a:pt x="16" y="6"/>
                  </a:cubicBezTo>
                  <a:cubicBezTo>
                    <a:pt x="19" y="3"/>
                    <a:pt x="14" y="9"/>
                    <a:pt x="13" y="9"/>
                  </a:cubicBezTo>
                  <a:cubicBezTo>
                    <a:pt x="11" y="11"/>
                    <a:pt x="9" y="13"/>
                    <a:pt x="8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4"/>
                  </a:moveTo>
                  <a:cubicBezTo>
                    <a:pt x="9" y="5"/>
                    <a:pt x="7" y="7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5" y="9"/>
                    <a:pt x="5" y="8"/>
                  </a:cubicBezTo>
                  <a:cubicBezTo>
                    <a:pt x="6" y="7"/>
                    <a:pt x="7" y="5"/>
                    <a:pt x="8" y="4"/>
                  </a:cubicBezTo>
                  <a:cubicBezTo>
                    <a:pt x="10" y="4"/>
                    <a:pt x="11" y="4"/>
                    <a:pt x="12" y="4"/>
                  </a:cubicBezTo>
                  <a:close/>
                  <a:moveTo>
                    <a:pt x="23" y="4"/>
                  </a:moveTo>
                  <a:cubicBezTo>
                    <a:pt x="24" y="4"/>
                    <a:pt x="24" y="4"/>
                    <a:pt x="25" y="4"/>
                  </a:cubicBezTo>
                  <a:cubicBezTo>
                    <a:pt x="24" y="4"/>
                    <a:pt x="22" y="5"/>
                    <a:pt x="21" y="6"/>
                  </a:cubicBezTo>
                  <a:cubicBezTo>
                    <a:pt x="21" y="6"/>
                    <a:pt x="22" y="5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lose/>
                  <a:moveTo>
                    <a:pt x="18" y="4"/>
                  </a:moveTo>
                  <a:cubicBezTo>
                    <a:pt x="20" y="4"/>
                    <a:pt x="21" y="4"/>
                    <a:pt x="22" y="4"/>
                  </a:cubicBezTo>
                  <a:cubicBezTo>
                    <a:pt x="18" y="6"/>
                    <a:pt x="15" y="10"/>
                    <a:pt x="11" y="13"/>
                  </a:cubicBezTo>
                  <a:cubicBezTo>
                    <a:pt x="11" y="13"/>
                    <a:pt x="8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7"/>
                    <a:pt x="4" y="8"/>
                    <a:pt x="4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4" y="11"/>
                  </a:moveTo>
                  <a:cubicBezTo>
                    <a:pt x="5" y="10"/>
                    <a:pt x="6" y="9"/>
                    <a:pt x="7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4"/>
                    <a:pt x="12" y="4"/>
                    <a:pt x="11" y="6"/>
                  </a:cubicBezTo>
                  <a:cubicBezTo>
                    <a:pt x="9" y="9"/>
                    <a:pt x="6" y="11"/>
                    <a:pt x="4" y="14"/>
                  </a:cubicBezTo>
                  <a:cubicBezTo>
                    <a:pt x="4" y="13"/>
                    <a:pt x="4" y="12"/>
                    <a:pt x="4" y="11"/>
                  </a:cubicBezTo>
                  <a:close/>
                  <a:moveTo>
                    <a:pt x="13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4"/>
                    <a:pt x="17" y="4"/>
                  </a:cubicBezTo>
                  <a:cubicBezTo>
                    <a:pt x="13" y="7"/>
                    <a:pt x="9" y="10"/>
                    <a:pt x="5" y="13"/>
                  </a:cubicBezTo>
                  <a:cubicBezTo>
                    <a:pt x="8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6" y="4"/>
                    <a:pt x="7" y="4"/>
                  </a:cubicBezTo>
                  <a:cubicBezTo>
                    <a:pt x="5" y="5"/>
                    <a:pt x="4" y="6"/>
                    <a:pt x="3" y="7"/>
                  </a:cubicBezTo>
                  <a:close/>
                  <a:moveTo>
                    <a:pt x="17" y="9"/>
                  </a:moveTo>
                  <a:cubicBezTo>
                    <a:pt x="17" y="8"/>
                    <a:pt x="18" y="8"/>
                    <a:pt x="18" y="7"/>
                  </a:cubicBezTo>
                  <a:cubicBezTo>
                    <a:pt x="19" y="7"/>
                    <a:pt x="22" y="3"/>
                    <a:pt x="21" y="5"/>
                  </a:cubicBezTo>
                  <a:cubicBezTo>
                    <a:pt x="19" y="8"/>
                    <a:pt x="16" y="11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2" y="15"/>
                    <a:pt x="11" y="15"/>
                    <a:pt x="9" y="15"/>
                  </a:cubicBezTo>
                  <a:cubicBezTo>
                    <a:pt x="12" y="13"/>
                    <a:pt x="14" y="11"/>
                    <a:pt x="17" y="9"/>
                  </a:cubicBezTo>
                  <a:close/>
                  <a:moveTo>
                    <a:pt x="14" y="15"/>
                  </a:moveTo>
                  <a:cubicBezTo>
                    <a:pt x="17" y="11"/>
                    <a:pt x="20" y="8"/>
                    <a:pt x="24" y="5"/>
                  </a:cubicBezTo>
                  <a:cubicBezTo>
                    <a:pt x="25" y="4"/>
                    <a:pt x="25" y="4"/>
                    <a:pt x="23" y="6"/>
                  </a:cubicBezTo>
                  <a:cubicBezTo>
                    <a:pt x="22" y="7"/>
                    <a:pt x="21" y="8"/>
                    <a:pt x="20" y="9"/>
                  </a:cubicBezTo>
                  <a:cubicBezTo>
                    <a:pt x="19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5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1" y="13"/>
                    <a:pt x="23" y="10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2" y="12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5"/>
                  </a:moveTo>
                  <a:cubicBezTo>
                    <a:pt x="28" y="15"/>
                    <a:pt x="26" y="15"/>
                    <a:pt x="25" y="15"/>
                  </a:cubicBezTo>
                  <a:cubicBezTo>
                    <a:pt x="28" y="14"/>
                    <a:pt x="30" y="11"/>
                    <a:pt x="33" y="9"/>
                  </a:cubicBezTo>
                  <a:cubicBezTo>
                    <a:pt x="34" y="8"/>
                    <a:pt x="35" y="7"/>
                    <a:pt x="36" y="6"/>
                  </a:cubicBezTo>
                  <a:cubicBezTo>
                    <a:pt x="38" y="4"/>
                    <a:pt x="36" y="7"/>
                    <a:pt x="36" y="7"/>
                  </a:cubicBezTo>
                  <a:cubicBezTo>
                    <a:pt x="33" y="10"/>
                    <a:pt x="32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4"/>
                    <a:pt x="40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2" y="5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5" y="12"/>
                    <a:pt x="58" y="9"/>
                    <a:pt x="60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2" y="5"/>
                    <a:pt x="64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3" y="8"/>
                    <a:pt x="61" y="10"/>
                    <a:pt x="59" y="13"/>
                  </a:cubicBezTo>
                  <a:cubicBezTo>
                    <a:pt x="59" y="12"/>
                    <a:pt x="59" y="12"/>
                    <a:pt x="59" y="11"/>
                  </a:cubicBezTo>
                  <a:cubicBezTo>
                    <a:pt x="61" y="10"/>
                    <a:pt x="62" y="8"/>
                    <a:pt x="62" y="6"/>
                  </a:cubicBezTo>
                  <a:cubicBezTo>
                    <a:pt x="63" y="5"/>
                    <a:pt x="62" y="5"/>
                    <a:pt x="62" y="5"/>
                  </a:cubicBezTo>
                  <a:close/>
                  <a:moveTo>
                    <a:pt x="55" y="4"/>
                  </a:moveTo>
                  <a:cubicBezTo>
                    <a:pt x="53" y="6"/>
                    <a:pt x="51" y="7"/>
                    <a:pt x="50" y="9"/>
                  </a:cubicBezTo>
                  <a:cubicBezTo>
                    <a:pt x="49" y="9"/>
                    <a:pt x="48" y="10"/>
                    <a:pt x="48" y="11"/>
                  </a:cubicBezTo>
                  <a:cubicBezTo>
                    <a:pt x="49" y="9"/>
                    <a:pt x="51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7" y="4"/>
                    <a:pt x="59" y="5"/>
                  </a:cubicBezTo>
                  <a:cubicBezTo>
                    <a:pt x="56" y="7"/>
                    <a:pt x="53" y="10"/>
                    <a:pt x="50" y="13"/>
                  </a:cubicBezTo>
                  <a:cubicBezTo>
                    <a:pt x="51" y="12"/>
                    <a:pt x="51" y="12"/>
                    <a:pt x="51" y="11"/>
                  </a:cubicBezTo>
                  <a:cubicBezTo>
                    <a:pt x="53" y="9"/>
                    <a:pt x="54" y="7"/>
                    <a:pt x="56" y="5"/>
                  </a:cubicBezTo>
                  <a:cubicBezTo>
                    <a:pt x="56" y="5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7"/>
                    <a:pt x="54" y="6"/>
                  </a:cubicBezTo>
                  <a:cubicBezTo>
                    <a:pt x="54" y="6"/>
                    <a:pt x="53" y="8"/>
                    <a:pt x="52" y="8"/>
                  </a:cubicBezTo>
                  <a:cubicBezTo>
                    <a:pt x="51" y="11"/>
                    <a:pt x="49" y="13"/>
                    <a:pt x="48" y="15"/>
                  </a:cubicBezTo>
                  <a:cubicBezTo>
                    <a:pt x="47" y="15"/>
                    <a:pt x="48" y="16"/>
                    <a:pt x="48" y="16"/>
                  </a:cubicBezTo>
                  <a:cubicBezTo>
                    <a:pt x="51" y="13"/>
                    <a:pt x="54" y="9"/>
                    <a:pt x="57" y="7"/>
                  </a:cubicBezTo>
                  <a:cubicBezTo>
                    <a:pt x="59" y="5"/>
                    <a:pt x="59" y="5"/>
                    <a:pt x="58" y="7"/>
                  </a:cubicBezTo>
                  <a:cubicBezTo>
                    <a:pt x="57" y="8"/>
                    <a:pt x="56" y="10"/>
                    <a:pt x="55" y="11"/>
                  </a:cubicBezTo>
                  <a:cubicBezTo>
                    <a:pt x="54" y="12"/>
                    <a:pt x="52" y="14"/>
                    <a:pt x="51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48" y="16"/>
                    <a:pt x="46" y="16"/>
                    <a:pt x="43" y="16"/>
                  </a:cubicBezTo>
                  <a:cubicBezTo>
                    <a:pt x="46" y="14"/>
                    <a:pt x="49" y="11"/>
                    <a:pt x="51" y="8"/>
                  </a:cubicBezTo>
                  <a:close/>
                  <a:moveTo>
                    <a:pt x="59" y="9"/>
                  </a:moveTo>
                  <a:cubicBezTo>
                    <a:pt x="60" y="8"/>
                    <a:pt x="60" y="7"/>
                    <a:pt x="61" y="7"/>
                  </a:cubicBezTo>
                  <a:cubicBezTo>
                    <a:pt x="61" y="8"/>
                    <a:pt x="60" y="9"/>
                    <a:pt x="60" y="10"/>
                  </a:cubicBezTo>
                  <a:cubicBezTo>
                    <a:pt x="58" y="12"/>
                    <a:pt x="56" y="14"/>
                    <a:pt x="55" y="16"/>
                  </a:cubicBezTo>
                  <a:cubicBezTo>
                    <a:pt x="55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7" y="11"/>
                    <a:pt x="59" y="9"/>
                  </a:cubicBezTo>
                  <a:close/>
                  <a:moveTo>
                    <a:pt x="63" y="9"/>
                  </a:moveTo>
                  <a:cubicBezTo>
                    <a:pt x="64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60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3"/>
                    <a:pt x="67" y="11"/>
                    <a:pt x="63" y="15"/>
                  </a:cubicBezTo>
                  <a:cubicBezTo>
                    <a:pt x="63" y="16"/>
                    <a:pt x="63" y="16"/>
                    <a:pt x="63" y="16"/>
                  </a:cubicBezTo>
                  <a:cubicBezTo>
                    <a:pt x="64" y="16"/>
                    <a:pt x="65" y="16"/>
                    <a:pt x="66" y="16"/>
                  </a:cubicBezTo>
                  <a:cubicBezTo>
                    <a:pt x="66" y="16"/>
                    <a:pt x="66" y="15"/>
                    <a:pt x="66" y="15"/>
                  </a:cubicBezTo>
                  <a:cubicBezTo>
                    <a:pt x="65" y="15"/>
                    <a:pt x="64" y="16"/>
                    <a:pt x="64" y="15"/>
                  </a:cubicBezTo>
                  <a:cubicBezTo>
                    <a:pt x="66" y="14"/>
                    <a:pt x="66" y="12"/>
                    <a:pt x="67" y="11"/>
                  </a:cubicBezTo>
                  <a:cubicBezTo>
                    <a:pt x="67" y="10"/>
                    <a:pt x="67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60" y="17"/>
                    <a:pt x="62" y="14"/>
                  </a:cubicBezTo>
                  <a:cubicBezTo>
                    <a:pt x="64" y="11"/>
                    <a:pt x="65" y="9"/>
                    <a:pt x="66" y="6"/>
                  </a:cubicBezTo>
                  <a:cubicBezTo>
                    <a:pt x="66" y="6"/>
                    <a:pt x="66" y="6"/>
                    <a:pt x="66" y="5"/>
                  </a:cubicBezTo>
                  <a:cubicBezTo>
                    <a:pt x="66" y="5"/>
                    <a:pt x="67" y="5"/>
                    <a:pt x="67" y="5"/>
                  </a:cubicBezTo>
                  <a:cubicBezTo>
                    <a:pt x="67" y="9"/>
                    <a:pt x="67" y="13"/>
                    <a:pt x="67" y="16"/>
                  </a:cubicBezTo>
                  <a:cubicBezTo>
                    <a:pt x="63" y="16"/>
                    <a:pt x="59" y="16"/>
                    <a:pt x="56" y="16"/>
                  </a:cubicBezTo>
                  <a:cubicBezTo>
                    <a:pt x="58" y="14"/>
                    <a:pt x="61" y="11"/>
                    <a:pt x="63" y="9"/>
                  </a:cubicBezTo>
                  <a:close/>
                  <a:moveTo>
                    <a:pt x="37" y="4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7"/>
                    <a:pt x="45" y="8"/>
                  </a:cubicBezTo>
                  <a:cubicBezTo>
                    <a:pt x="46" y="7"/>
                    <a:pt x="47" y="6"/>
                    <a:pt x="47" y="5"/>
                  </a:cubicBezTo>
                  <a:cubicBezTo>
                    <a:pt x="48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8" y="12"/>
                    <a:pt x="38" y="11"/>
                  </a:cubicBezTo>
                  <a:cubicBezTo>
                    <a:pt x="40" y="9"/>
                    <a:pt x="42" y="7"/>
                    <a:pt x="43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9" y="6"/>
                    <a:pt x="36" y="8"/>
                    <a:pt x="33" y="11"/>
                  </a:cubicBezTo>
                  <a:cubicBezTo>
                    <a:pt x="33" y="12"/>
                    <a:pt x="30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5"/>
                    <a:pt x="38" y="4"/>
                    <a:pt x="38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9" y="12"/>
                    <a:pt x="23" y="16"/>
                    <a:pt x="26" y="13"/>
                  </a:cubicBezTo>
                  <a:cubicBezTo>
                    <a:pt x="29" y="10"/>
                    <a:pt x="31" y="7"/>
                    <a:pt x="33" y="4"/>
                  </a:cubicBezTo>
                  <a:cubicBezTo>
                    <a:pt x="34" y="4"/>
                    <a:pt x="33" y="4"/>
                    <a:pt x="33" y="4"/>
                  </a:cubicBezTo>
                  <a:cubicBezTo>
                    <a:pt x="30" y="6"/>
                    <a:pt x="27" y="8"/>
                    <a:pt x="25" y="11"/>
                  </a:cubicBezTo>
                  <a:cubicBezTo>
                    <a:pt x="24" y="12"/>
                    <a:pt x="23" y="12"/>
                    <a:pt x="22" y="13"/>
                  </a:cubicBezTo>
                  <a:cubicBezTo>
                    <a:pt x="20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6" y="6"/>
                    <a:pt x="23" y="9"/>
                    <a:pt x="21" y="11"/>
                  </a:cubicBezTo>
                  <a:cubicBezTo>
                    <a:pt x="20" y="12"/>
                    <a:pt x="19" y="13"/>
                    <a:pt x="18" y="14"/>
                  </a:cubicBezTo>
                  <a:cubicBezTo>
                    <a:pt x="18" y="13"/>
                    <a:pt x="19" y="12"/>
                    <a:pt x="20" y="11"/>
                  </a:cubicBezTo>
                  <a:cubicBezTo>
                    <a:pt x="21" y="8"/>
                    <a:pt x="24" y="6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30" y="3"/>
                    <a:pt x="33" y="4"/>
                    <a:pt x="37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47"/>
            <p:cNvSpPr>
              <a:spLocks noEditPoints="1"/>
            </p:cNvSpPr>
            <p:nvPr/>
          </p:nvSpPr>
          <p:spPr bwMode="auto">
            <a:xfrm>
              <a:off x="6259513" y="5857875"/>
              <a:ext cx="68263" cy="63500"/>
            </a:xfrm>
            <a:custGeom>
              <a:avLst/>
              <a:gdLst>
                <a:gd name="T0" fmla="*/ 10 w 18"/>
                <a:gd name="T1" fmla="*/ 16 h 17"/>
                <a:gd name="T2" fmla="*/ 17 w 18"/>
                <a:gd name="T3" fmla="*/ 7 h 17"/>
                <a:gd name="T4" fmla="*/ 7 w 18"/>
                <a:gd name="T5" fmla="*/ 1 h 17"/>
                <a:gd name="T6" fmla="*/ 7 w 18"/>
                <a:gd name="T7" fmla="*/ 1 h 17"/>
                <a:gd name="T8" fmla="*/ 0 w 18"/>
                <a:gd name="T9" fmla="*/ 9 h 17"/>
                <a:gd name="T10" fmla="*/ 10 w 18"/>
                <a:gd name="T11" fmla="*/ 16 h 17"/>
                <a:gd name="T12" fmla="*/ 10 w 18"/>
                <a:gd name="T13" fmla="*/ 14 h 17"/>
                <a:gd name="T14" fmla="*/ 3 w 18"/>
                <a:gd name="T15" fmla="*/ 9 h 17"/>
                <a:gd name="T16" fmla="*/ 3 w 18"/>
                <a:gd name="T17" fmla="*/ 9 h 17"/>
                <a:gd name="T18" fmla="*/ 10 w 18"/>
                <a:gd name="T19" fmla="*/ 6 h 17"/>
                <a:gd name="T20" fmla="*/ 4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7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4 h 17"/>
                <a:gd name="T38" fmla="*/ 11 w 18"/>
                <a:gd name="T39" fmla="*/ 13 h 17"/>
                <a:gd name="T40" fmla="*/ 14 w 18"/>
                <a:gd name="T41" fmla="*/ 10 h 17"/>
                <a:gd name="T42" fmla="*/ 13 w 18"/>
                <a:gd name="T43" fmla="*/ 9 h 17"/>
                <a:gd name="T44" fmla="*/ 8 w 18"/>
                <a:gd name="T45" fmla="*/ 12 h 17"/>
                <a:gd name="T46" fmla="*/ 12 w 18"/>
                <a:gd name="T47" fmla="*/ 7 h 17"/>
                <a:gd name="T48" fmla="*/ 12 w 18"/>
                <a:gd name="T49" fmla="*/ 6 h 17"/>
                <a:gd name="T50" fmla="*/ 7 w 18"/>
                <a:gd name="T51" fmla="*/ 9 h 17"/>
                <a:gd name="T52" fmla="*/ 11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9 w 18"/>
                <a:gd name="T59" fmla="*/ 4 h 17"/>
                <a:gd name="T60" fmla="*/ 11 w 18"/>
                <a:gd name="T61" fmla="*/ 13 h 17"/>
                <a:gd name="T62" fmla="*/ 7 w 18"/>
                <a:gd name="T63" fmla="*/ 4 h 17"/>
                <a:gd name="T64" fmla="*/ 4 w 18"/>
                <a:gd name="T65" fmla="*/ 5 h 17"/>
                <a:gd name="T66" fmla="*/ 7 w 18"/>
                <a:gd name="T67" fmla="*/ 4 h 17"/>
                <a:gd name="T68" fmla="*/ 4 w 18"/>
                <a:gd name="T69" fmla="*/ 5 h 17"/>
                <a:gd name="T70" fmla="*/ 4 w 18"/>
                <a:gd name="T71" fmla="*/ 6 h 17"/>
                <a:gd name="T72" fmla="*/ 8 w 18"/>
                <a:gd name="T73" fmla="*/ 4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0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3"/>
                    <a:pt x="12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3" y="1"/>
                    <a:pt x="0" y="4"/>
                    <a:pt x="0" y="9"/>
                  </a:cubicBezTo>
                  <a:cubicBezTo>
                    <a:pt x="0" y="14"/>
                    <a:pt x="5" y="17"/>
                    <a:pt x="10" y="16"/>
                  </a:cubicBezTo>
                  <a:close/>
                  <a:moveTo>
                    <a:pt x="10" y="14"/>
                  </a:moveTo>
                  <a:cubicBezTo>
                    <a:pt x="7" y="14"/>
                    <a:pt x="3" y="12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6" y="8"/>
                    <a:pt x="7" y="7"/>
                    <a:pt x="10" y="6"/>
                  </a:cubicBezTo>
                  <a:cubicBezTo>
                    <a:pt x="8" y="8"/>
                    <a:pt x="6" y="9"/>
                    <a:pt x="4" y="11"/>
                  </a:cubicBezTo>
                  <a:cubicBezTo>
                    <a:pt x="4" y="11"/>
                    <a:pt x="4" y="12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0" y="14"/>
                    <a:pt x="10" y="14"/>
                  </a:cubicBezTo>
                  <a:close/>
                  <a:moveTo>
                    <a:pt x="11" y="13"/>
                  </a:moveTo>
                  <a:cubicBezTo>
                    <a:pt x="12" y="12"/>
                    <a:pt x="13" y="11"/>
                    <a:pt x="14" y="10"/>
                  </a:cubicBezTo>
                  <a:cubicBezTo>
                    <a:pt x="14" y="10"/>
                    <a:pt x="14" y="9"/>
                    <a:pt x="13" y="9"/>
                  </a:cubicBezTo>
                  <a:cubicBezTo>
                    <a:pt x="11" y="10"/>
                    <a:pt x="10" y="11"/>
                    <a:pt x="8" y="12"/>
                  </a:cubicBezTo>
                  <a:cubicBezTo>
                    <a:pt x="9" y="10"/>
                    <a:pt x="11" y="9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0" y="7"/>
                    <a:pt x="9" y="8"/>
                    <a:pt x="7" y="9"/>
                  </a:cubicBezTo>
                  <a:cubicBezTo>
                    <a:pt x="9" y="8"/>
                    <a:pt x="10" y="7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8" y="5"/>
                    <a:pt x="9" y="4"/>
                  </a:cubicBezTo>
                  <a:cubicBezTo>
                    <a:pt x="14" y="4"/>
                    <a:pt x="16" y="11"/>
                    <a:pt x="11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4"/>
                    <a:pt x="4" y="5"/>
                  </a:cubicBezTo>
                  <a:cubicBezTo>
                    <a:pt x="5" y="4"/>
                    <a:pt x="6" y="4"/>
                    <a:pt x="7" y="4"/>
                  </a:cubicBezTo>
                  <a:close/>
                  <a:moveTo>
                    <a:pt x="4" y="5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6" y="5"/>
                    <a:pt x="7" y="4"/>
                    <a:pt x="8" y="4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48"/>
            <p:cNvSpPr>
              <a:spLocks noEditPoints="1"/>
            </p:cNvSpPr>
            <p:nvPr/>
          </p:nvSpPr>
          <p:spPr bwMode="auto">
            <a:xfrm>
              <a:off x="1335088" y="3700463"/>
              <a:ext cx="200025" cy="187325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7 h 50"/>
                <a:gd name="T30" fmla="*/ 43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3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8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1"/>
                    <a:pt x="11" y="1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5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1"/>
                  </a:cubicBezTo>
                  <a:cubicBezTo>
                    <a:pt x="1" y="41"/>
                    <a:pt x="1" y="42"/>
                    <a:pt x="2" y="42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40"/>
                    <a:pt x="45" y="39"/>
                  </a:cubicBezTo>
                  <a:cubicBezTo>
                    <a:pt x="43" y="41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40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8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6"/>
                    <a:pt x="30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2"/>
                    <a:pt x="28" y="32"/>
                  </a:cubicBezTo>
                  <a:cubicBezTo>
                    <a:pt x="30" y="30"/>
                    <a:pt x="33" y="29"/>
                    <a:pt x="35" y="27"/>
                  </a:cubicBezTo>
                  <a:cubicBezTo>
                    <a:pt x="34" y="27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3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2" y="32"/>
                    <a:pt x="42" y="33"/>
                  </a:cubicBezTo>
                  <a:cubicBezTo>
                    <a:pt x="40" y="34"/>
                    <a:pt x="38" y="36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2" y="43"/>
                    <a:pt x="43" y="42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3"/>
                  </a:cubicBezTo>
                  <a:cubicBezTo>
                    <a:pt x="29" y="35"/>
                    <a:pt x="30" y="33"/>
                    <a:pt x="32" y="32"/>
                  </a:cubicBezTo>
                  <a:cubicBezTo>
                    <a:pt x="34" y="30"/>
                    <a:pt x="35" y="28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30" y="29"/>
                    <a:pt x="31" y="27"/>
                    <a:pt x="33" y="26"/>
                  </a:cubicBezTo>
                  <a:cubicBezTo>
                    <a:pt x="34" y="25"/>
                    <a:pt x="34" y="24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6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7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5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1" y="11"/>
                  </a:cubicBezTo>
                  <a:cubicBezTo>
                    <a:pt x="12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1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6" y="10"/>
                    <a:pt x="18" y="12"/>
                  </a:cubicBezTo>
                  <a:cubicBezTo>
                    <a:pt x="15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5"/>
                  </a:cubicBezTo>
                  <a:cubicBezTo>
                    <a:pt x="17" y="16"/>
                    <a:pt x="15" y="16"/>
                    <a:pt x="13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1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6"/>
                  </a:cubicBezTo>
                  <a:cubicBezTo>
                    <a:pt x="41" y="8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1"/>
                    <a:pt x="38" y="12"/>
                  </a:cubicBezTo>
                  <a:cubicBezTo>
                    <a:pt x="38" y="12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4" y="21"/>
                    <a:pt x="41" y="15"/>
                    <a:pt x="47" y="8"/>
                  </a:cubicBezTo>
                  <a:cubicBezTo>
                    <a:pt x="48" y="9"/>
                    <a:pt x="48" y="9"/>
                    <a:pt x="49" y="10"/>
                  </a:cubicBezTo>
                  <a:cubicBezTo>
                    <a:pt x="36" y="20"/>
                    <a:pt x="25" y="30"/>
                    <a:pt x="13" y="41"/>
                  </a:cubicBezTo>
                  <a:cubicBezTo>
                    <a:pt x="13" y="41"/>
                    <a:pt x="13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2"/>
                    <a:pt x="38" y="15"/>
                  </a:cubicBezTo>
                  <a:cubicBezTo>
                    <a:pt x="34" y="18"/>
                    <a:pt x="30" y="21"/>
                    <a:pt x="26" y="24"/>
                  </a:cubicBezTo>
                  <a:cubicBezTo>
                    <a:pt x="23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0"/>
                    <a:pt x="12" y="37"/>
                    <a:pt x="14" y="34"/>
                  </a:cubicBezTo>
                  <a:cubicBezTo>
                    <a:pt x="18" y="31"/>
                    <a:pt x="21" y="28"/>
                    <a:pt x="24" y="25"/>
                  </a:cubicBezTo>
                  <a:cubicBezTo>
                    <a:pt x="31" y="18"/>
                    <a:pt x="38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3" y="20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2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2"/>
                    <a:pt x="14" y="21"/>
                    <a:pt x="13" y="20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0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5" y="14"/>
                    <a:pt x="47" y="12"/>
                  </a:cubicBezTo>
                  <a:cubicBezTo>
                    <a:pt x="45" y="15"/>
                    <a:pt x="42" y="16"/>
                    <a:pt x="39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1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49"/>
            <p:cNvSpPr>
              <a:spLocks noEditPoints="1"/>
            </p:cNvSpPr>
            <p:nvPr/>
          </p:nvSpPr>
          <p:spPr bwMode="auto">
            <a:xfrm>
              <a:off x="6800850" y="6262688"/>
              <a:ext cx="198438" cy="188913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50 h 50"/>
                <a:gd name="T12" fmla="*/ 52 w 53"/>
                <a:gd name="T13" fmla="*/ 39 h 50"/>
                <a:gd name="T14" fmla="*/ 53 w 53"/>
                <a:gd name="T15" fmla="*/ 12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7 h 50"/>
                <a:gd name="T28" fmla="*/ 35 w 53"/>
                <a:gd name="T29" fmla="*/ 27 h 50"/>
                <a:gd name="T30" fmla="*/ 44 w 53"/>
                <a:gd name="T31" fmla="*/ 42 h 50"/>
                <a:gd name="T32" fmla="*/ 40 w 53"/>
                <a:gd name="T33" fmla="*/ 42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3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9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8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3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7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7"/>
                    <a:pt x="46" y="4"/>
                    <a:pt x="43" y="1"/>
                  </a:cubicBezTo>
                  <a:cubicBezTo>
                    <a:pt x="43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1"/>
                  </a:cubicBezTo>
                  <a:cubicBezTo>
                    <a:pt x="36" y="5"/>
                    <a:pt x="31" y="11"/>
                    <a:pt x="25" y="16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8" y="3"/>
                    <a:pt x="4" y="6"/>
                    <a:pt x="1" y="9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2"/>
                    <a:pt x="15" y="27"/>
                  </a:cubicBezTo>
                  <a:cubicBezTo>
                    <a:pt x="11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1" y="41"/>
                    <a:pt x="2" y="42"/>
                    <a:pt x="2" y="42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50"/>
                  </a:cubicBezTo>
                  <a:cubicBezTo>
                    <a:pt x="17" y="45"/>
                    <a:pt x="22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9"/>
                    <a:pt x="39" y="24"/>
                  </a:cubicBezTo>
                  <a:cubicBezTo>
                    <a:pt x="43" y="20"/>
                    <a:pt x="48" y="16"/>
                    <a:pt x="52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4" y="40"/>
                    <a:pt x="45" y="39"/>
                  </a:cubicBezTo>
                  <a:cubicBezTo>
                    <a:pt x="43" y="41"/>
                    <a:pt x="41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9"/>
                    <a:pt x="39" y="41"/>
                    <a:pt x="38" y="44"/>
                  </a:cubicBezTo>
                  <a:cubicBezTo>
                    <a:pt x="37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39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5" y="38"/>
                    <a:pt x="34" y="39"/>
                  </a:cubicBezTo>
                  <a:cubicBezTo>
                    <a:pt x="34" y="39"/>
                    <a:pt x="33" y="38"/>
                    <a:pt x="32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5"/>
                    <a:pt x="33" y="36"/>
                    <a:pt x="32" y="37"/>
                  </a:cubicBezTo>
                  <a:cubicBezTo>
                    <a:pt x="31" y="36"/>
                    <a:pt x="30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0" y="31"/>
                    <a:pt x="33" y="29"/>
                    <a:pt x="35" y="27"/>
                  </a:cubicBezTo>
                  <a:cubicBezTo>
                    <a:pt x="34" y="28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8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2" y="33"/>
                  </a:cubicBezTo>
                  <a:cubicBezTo>
                    <a:pt x="40" y="34"/>
                    <a:pt x="38" y="36"/>
                    <a:pt x="36" y="38"/>
                  </a:cubicBezTo>
                  <a:cubicBezTo>
                    <a:pt x="34" y="40"/>
                    <a:pt x="37" y="37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4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7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7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4" y="25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6"/>
                    <a:pt x="42" y="13"/>
                    <a:pt x="44" y="10"/>
                  </a:cubicBezTo>
                  <a:cubicBezTo>
                    <a:pt x="47" y="7"/>
                    <a:pt x="43" y="12"/>
                    <a:pt x="42" y="13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5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4" y="32"/>
                    <a:pt x="15" y="32"/>
                    <a:pt x="16" y="31"/>
                  </a:cubicBezTo>
                  <a:cubicBezTo>
                    <a:pt x="18" y="28"/>
                    <a:pt x="21" y="26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9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10"/>
                    <a:pt x="8" y="9"/>
                    <a:pt x="10" y="7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8"/>
                  </a:cubicBezTo>
                  <a:cubicBezTo>
                    <a:pt x="12" y="9"/>
                    <a:pt x="9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19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7"/>
                    <a:pt x="23" y="17"/>
                    <a:pt x="23" y="18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9"/>
                    <a:pt x="22" y="16"/>
                  </a:cubicBezTo>
                  <a:close/>
                  <a:moveTo>
                    <a:pt x="26" y="19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20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3"/>
                  </a:cubicBezTo>
                  <a:cubicBezTo>
                    <a:pt x="20" y="24"/>
                    <a:pt x="18" y="25"/>
                    <a:pt x="18" y="25"/>
                  </a:cubicBezTo>
                  <a:cubicBezTo>
                    <a:pt x="20" y="22"/>
                    <a:pt x="22" y="21"/>
                    <a:pt x="24" y="18"/>
                  </a:cubicBezTo>
                  <a:cubicBezTo>
                    <a:pt x="24" y="18"/>
                    <a:pt x="24" y="19"/>
                    <a:pt x="24" y="19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8"/>
                    <a:pt x="26" y="20"/>
                  </a:cubicBezTo>
                  <a:cubicBezTo>
                    <a:pt x="24" y="22"/>
                    <a:pt x="21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29" y="18"/>
                    <a:pt x="31" y="17"/>
                    <a:pt x="33" y="15"/>
                  </a:cubicBezTo>
                  <a:cubicBezTo>
                    <a:pt x="36" y="12"/>
                    <a:pt x="40" y="9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6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39" y="11"/>
                    <a:pt x="38" y="12"/>
                  </a:cubicBezTo>
                  <a:cubicBezTo>
                    <a:pt x="38" y="12"/>
                    <a:pt x="38" y="12"/>
                    <a:pt x="39" y="11"/>
                  </a:cubicBezTo>
                  <a:cubicBezTo>
                    <a:pt x="40" y="10"/>
                    <a:pt x="45" y="5"/>
                    <a:pt x="42" y="8"/>
                  </a:cubicBezTo>
                  <a:close/>
                  <a:moveTo>
                    <a:pt x="18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4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8" y="10"/>
                    <a:pt x="49" y="10"/>
                  </a:cubicBezTo>
                  <a:cubicBezTo>
                    <a:pt x="36" y="20"/>
                    <a:pt x="25" y="31"/>
                    <a:pt x="13" y="41"/>
                  </a:cubicBezTo>
                  <a:cubicBezTo>
                    <a:pt x="13" y="41"/>
                    <a:pt x="14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3"/>
                    <a:pt x="38" y="15"/>
                  </a:cubicBezTo>
                  <a:cubicBezTo>
                    <a:pt x="35" y="18"/>
                    <a:pt x="30" y="21"/>
                    <a:pt x="26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1"/>
                    <a:pt x="12" y="37"/>
                    <a:pt x="14" y="35"/>
                  </a:cubicBezTo>
                  <a:cubicBezTo>
                    <a:pt x="18" y="32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4" y="21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3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6"/>
                  </a:cubicBezTo>
                  <a:cubicBezTo>
                    <a:pt x="10" y="45"/>
                    <a:pt x="10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1" y="35"/>
                    <a:pt x="31" y="25"/>
                    <a:pt x="42" y="17"/>
                  </a:cubicBezTo>
                  <a:cubicBezTo>
                    <a:pt x="44" y="15"/>
                    <a:pt x="46" y="14"/>
                    <a:pt x="47" y="13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3"/>
                    <a:pt x="26" y="33"/>
                  </a:cubicBezTo>
                  <a:cubicBezTo>
                    <a:pt x="21" y="38"/>
                    <a:pt x="16" y="42"/>
                    <a:pt x="11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50"/>
            <p:cNvSpPr>
              <a:spLocks noEditPoints="1"/>
            </p:cNvSpPr>
            <p:nvPr/>
          </p:nvSpPr>
          <p:spPr bwMode="auto">
            <a:xfrm>
              <a:off x="1860550" y="64547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49 h 50"/>
                <a:gd name="T12" fmla="*/ 53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1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2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2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6"/>
                    <a:pt x="47" y="4"/>
                    <a:pt x="44" y="1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1"/>
                    <a:pt x="12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9"/>
                    <a:pt x="1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1"/>
                    <a:pt x="6" y="35"/>
                    <a:pt x="3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5"/>
                    <a:pt x="23" y="40"/>
                    <a:pt x="27" y="36"/>
                  </a:cubicBezTo>
                  <a:cubicBezTo>
                    <a:pt x="32" y="40"/>
                    <a:pt x="36" y="46"/>
                    <a:pt x="41" y="49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49"/>
                  </a:cubicBezTo>
                  <a:cubicBezTo>
                    <a:pt x="46" y="46"/>
                    <a:pt x="50" y="44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2" y="38"/>
                    <a:pt x="52" y="38"/>
                  </a:cubicBezTo>
                  <a:cubicBezTo>
                    <a:pt x="48" y="33"/>
                    <a:pt x="44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4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2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2"/>
                  </a:cubicBezTo>
                  <a:cubicBezTo>
                    <a:pt x="31" y="30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5"/>
                    <a:pt x="40" y="41"/>
                  </a:cubicBezTo>
                  <a:cubicBezTo>
                    <a:pt x="42" y="39"/>
                    <a:pt x="44" y="37"/>
                    <a:pt x="45" y="36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7"/>
                    <a:pt x="39" y="39"/>
                    <a:pt x="37" y="41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2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2" y="31"/>
                    <a:pt x="42" y="31"/>
                    <a:pt x="41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3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5" y="35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7"/>
                    <a:pt x="34" y="26"/>
                  </a:cubicBezTo>
                  <a:cubicBezTo>
                    <a:pt x="34" y="25"/>
                    <a:pt x="35" y="24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1" y="35"/>
                    <a:pt x="14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2" y="27"/>
                  </a:cubicBezTo>
                  <a:cubicBezTo>
                    <a:pt x="18" y="32"/>
                    <a:pt x="10" y="36"/>
                    <a:pt x="7" y="42"/>
                  </a:cubicBezTo>
                  <a:cubicBezTo>
                    <a:pt x="7" y="42"/>
                    <a:pt x="6" y="42"/>
                    <a:pt x="6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7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2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0" y="7"/>
                    <a:pt x="7" y="8"/>
                    <a:pt x="5" y="10"/>
                  </a:cubicBezTo>
                  <a:cubicBezTo>
                    <a:pt x="5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0"/>
                    <a:pt x="7" y="12"/>
                  </a:cubicBezTo>
                  <a:cubicBezTo>
                    <a:pt x="10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0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1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3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4" y="5"/>
                  </a:cubicBezTo>
                  <a:cubicBezTo>
                    <a:pt x="44" y="4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5"/>
                    <a:pt x="19" y="25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7"/>
                  </a:cubicBezTo>
                  <a:cubicBezTo>
                    <a:pt x="20" y="27"/>
                    <a:pt x="20" y="27"/>
                    <a:pt x="20" y="26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2" y="17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5" y="6"/>
                  </a:cubicBezTo>
                  <a:cubicBezTo>
                    <a:pt x="42" y="8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2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5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2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4"/>
                    <a:pt x="11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3" y="16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7" y="32"/>
                    <a:pt x="27" y="32"/>
                    <a:pt x="26" y="33"/>
                  </a:cubicBezTo>
                  <a:cubicBezTo>
                    <a:pt x="22" y="37"/>
                    <a:pt x="17" y="42"/>
                    <a:pt x="12" y="47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0"/>
                  </a:cubicBezTo>
                  <a:cubicBezTo>
                    <a:pt x="47" y="43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51"/>
            <p:cNvSpPr>
              <a:spLocks noEditPoints="1"/>
            </p:cNvSpPr>
            <p:nvPr/>
          </p:nvSpPr>
          <p:spPr bwMode="auto">
            <a:xfrm>
              <a:off x="3211513" y="5872163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9 h 50"/>
                <a:gd name="T14" fmla="*/ 53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1" y="9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1" y="39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39" y="37"/>
                    <a:pt x="38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9" y="45"/>
                    <a:pt x="40" y="42"/>
                  </a:cubicBezTo>
                  <a:cubicBezTo>
                    <a:pt x="42" y="39"/>
                    <a:pt x="43" y="38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4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1" y="32"/>
                    <a:pt x="15" y="38"/>
                    <a:pt x="10" y="45"/>
                  </a:cubicBezTo>
                  <a:cubicBezTo>
                    <a:pt x="9" y="45"/>
                    <a:pt x="8" y="44"/>
                    <a:pt x="7" y="43"/>
                  </a:cubicBezTo>
                  <a:close/>
                  <a:moveTo>
                    <a:pt x="6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6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4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8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5" y="11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7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9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20"/>
                  </a:cubicBezTo>
                  <a:cubicBezTo>
                    <a:pt x="25" y="20"/>
                    <a:pt x="24" y="21"/>
                    <a:pt x="24" y="21"/>
                  </a:cubicBezTo>
                  <a:cubicBezTo>
                    <a:pt x="23" y="21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4" y="18"/>
                  </a:cubicBezTo>
                  <a:cubicBezTo>
                    <a:pt x="24" y="18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7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8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8" y="12"/>
                    <a:pt x="39" y="12"/>
                    <a:pt x="39" y="11"/>
                  </a:cubicBezTo>
                  <a:cubicBezTo>
                    <a:pt x="40" y="10"/>
                    <a:pt x="46" y="5"/>
                    <a:pt x="42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2" y="15"/>
                    <a:pt x="47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3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2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6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2" y="35"/>
                    <a:pt x="32" y="25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5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2"/>
                    <a:pt x="26" y="33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52"/>
            <p:cNvSpPr>
              <a:spLocks noEditPoints="1"/>
            </p:cNvSpPr>
            <p:nvPr/>
          </p:nvSpPr>
          <p:spPr bwMode="auto">
            <a:xfrm>
              <a:off x="438150" y="3727450"/>
              <a:ext cx="165100" cy="179388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0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5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9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0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2 w 44"/>
                <a:gd name="T43" fmla="*/ 21 h 48"/>
                <a:gd name="T44" fmla="*/ 38 w 44"/>
                <a:gd name="T45" fmla="*/ 26 h 48"/>
                <a:gd name="T46" fmla="*/ 22 w 44"/>
                <a:gd name="T47" fmla="*/ 43 h 48"/>
                <a:gd name="T48" fmla="*/ 26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7 w 44"/>
                <a:gd name="T91" fmla="*/ 29 h 48"/>
                <a:gd name="T92" fmla="*/ 18 w 44"/>
                <a:gd name="T93" fmla="*/ 45 h 48"/>
                <a:gd name="T94" fmla="*/ 21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5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5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8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2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0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1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2" y="18"/>
                  </a:cubicBezTo>
                  <a:cubicBezTo>
                    <a:pt x="1" y="18"/>
                    <a:pt x="0" y="18"/>
                    <a:pt x="0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1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2"/>
                    <a:pt x="11" y="23"/>
                    <a:pt x="9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1" y="18"/>
                    <a:pt x="23" y="18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0" y="18"/>
                  </a:cubicBezTo>
                  <a:cubicBezTo>
                    <a:pt x="23" y="16"/>
                    <a:pt x="26" y="14"/>
                    <a:pt x="27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4" y="11"/>
                    <a:pt x="23" y="12"/>
                  </a:cubicBezTo>
                  <a:cubicBezTo>
                    <a:pt x="22" y="13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5" y="4"/>
                    <a:pt x="26" y="4"/>
                    <a:pt x="28" y="4"/>
                  </a:cubicBezTo>
                  <a:close/>
                  <a:moveTo>
                    <a:pt x="36" y="21"/>
                  </a:moveTo>
                  <a:cubicBezTo>
                    <a:pt x="33" y="23"/>
                    <a:pt x="31" y="26"/>
                    <a:pt x="29" y="28"/>
                  </a:cubicBezTo>
                  <a:cubicBezTo>
                    <a:pt x="28" y="29"/>
                    <a:pt x="27" y="30"/>
                    <a:pt x="26" y="30"/>
                  </a:cubicBezTo>
                  <a:cubicBezTo>
                    <a:pt x="27" y="30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0" y="27"/>
                  </a:moveTo>
                  <a:cubicBezTo>
                    <a:pt x="40" y="27"/>
                    <a:pt x="40" y="27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0" y="27"/>
                  </a:cubicBezTo>
                  <a:close/>
                  <a:moveTo>
                    <a:pt x="22" y="43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2" y="43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6" y="35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7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6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5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0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29" y="23"/>
                    <a:pt x="30" y="22"/>
                    <a:pt x="31" y="21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4"/>
                    <a:pt x="25" y="27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5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6"/>
                    <a:pt x="28" y="17"/>
                    <a:pt x="28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5" y="28"/>
                    <a:pt x="16" y="29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4"/>
                    <a:pt x="20" y="27"/>
                    <a:pt x="18" y="29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7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1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4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0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5" y="30"/>
                  </a:cubicBezTo>
                  <a:cubicBezTo>
                    <a:pt x="37" y="29"/>
                    <a:pt x="40" y="27"/>
                    <a:pt x="39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2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4"/>
                    <a:pt x="38" y="22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1"/>
                    <a:pt x="8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3"/>
                    <a:pt x="11" y="24"/>
                  </a:cubicBezTo>
                  <a:cubicBezTo>
                    <a:pt x="10" y="26"/>
                    <a:pt x="9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9"/>
                    <a:pt x="7" y="29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5" name="Freeform 53"/>
            <p:cNvSpPr>
              <a:spLocks noEditPoints="1"/>
            </p:cNvSpPr>
            <p:nvPr/>
          </p:nvSpPr>
          <p:spPr bwMode="auto">
            <a:xfrm>
              <a:off x="3155950" y="6743700"/>
              <a:ext cx="165100" cy="180975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1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6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10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1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3 w 44"/>
                <a:gd name="T43" fmla="*/ 21 h 48"/>
                <a:gd name="T44" fmla="*/ 38 w 44"/>
                <a:gd name="T45" fmla="*/ 26 h 48"/>
                <a:gd name="T46" fmla="*/ 23 w 44"/>
                <a:gd name="T47" fmla="*/ 42 h 48"/>
                <a:gd name="T48" fmla="*/ 27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8 w 44"/>
                <a:gd name="T91" fmla="*/ 28 h 48"/>
                <a:gd name="T92" fmla="*/ 18 w 44"/>
                <a:gd name="T93" fmla="*/ 45 h 48"/>
                <a:gd name="T94" fmla="*/ 22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6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6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9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1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8"/>
                    <a:pt x="0" y="18"/>
                    <a:pt x="1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3" y="22"/>
                    <a:pt x="11" y="23"/>
                    <a:pt x="10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8" y="15"/>
                  </a:cubicBezTo>
                  <a:cubicBezTo>
                    <a:pt x="28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1" y="18"/>
                  </a:cubicBezTo>
                  <a:cubicBezTo>
                    <a:pt x="23" y="16"/>
                    <a:pt x="26" y="14"/>
                    <a:pt x="28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6" y="4"/>
                    <a:pt x="27" y="4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6"/>
                    <a:pt x="30" y="28"/>
                  </a:cubicBezTo>
                  <a:cubicBezTo>
                    <a:pt x="29" y="29"/>
                    <a:pt x="27" y="30"/>
                    <a:pt x="26" y="30"/>
                  </a:cubicBezTo>
                  <a:cubicBezTo>
                    <a:pt x="27" y="30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7"/>
                  </a:moveTo>
                  <a:cubicBezTo>
                    <a:pt x="40" y="27"/>
                    <a:pt x="40" y="26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1" y="27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7" y="35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7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1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30" y="23"/>
                    <a:pt x="31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1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7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8" y="16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5" y="21"/>
                  </a:cubicBezTo>
                  <a:cubicBezTo>
                    <a:pt x="22" y="24"/>
                    <a:pt x="21" y="27"/>
                    <a:pt x="18" y="29"/>
                  </a:cubicBezTo>
                  <a:cubicBezTo>
                    <a:pt x="18" y="29"/>
                    <a:pt x="18" y="29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8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2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5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1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6" y="30"/>
                  </a:cubicBezTo>
                  <a:cubicBezTo>
                    <a:pt x="37" y="29"/>
                    <a:pt x="40" y="27"/>
                    <a:pt x="40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7" y="24"/>
                    <a:pt x="38" y="21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6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2"/>
                    <a:pt x="11" y="24"/>
                  </a:cubicBezTo>
                  <a:cubicBezTo>
                    <a:pt x="10" y="25"/>
                    <a:pt x="9" y="27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54"/>
            <p:cNvSpPr>
              <a:spLocks noEditPoints="1"/>
            </p:cNvSpPr>
            <p:nvPr/>
          </p:nvSpPr>
          <p:spPr bwMode="auto">
            <a:xfrm>
              <a:off x="8770938" y="4387850"/>
              <a:ext cx="77788" cy="71438"/>
            </a:xfrm>
            <a:custGeom>
              <a:avLst/>
              <a:gdLst>
                <a:gd name="T0" fmla="*/ 5 w 21"/>
                <a:gd name="T1" fmla="*/ 18 h 19"/>
                <a:gd name="T2" fmla="*/ 15 w 21"/>
                <a:gd name="T3" fmla="*/ 12 h 19"/>
                <a:gd name="T4" fmla="*/ 21 w 21"/>
                <a:gd name="T5" fmla="*/ 1 h 19"/>
                <a:gd name="T6" fmla="*/ 20 w 21"/>
                <a:gd name="T7" fmla="*/ 0 h 19"/>
                <a:gd name="T8" fmla="*/ 18 w 21"/>
                <a:gd name="T9" fmla="*/ 0 h 19"/>
                <a:gd name="T10" fmla="*/ 10 w 21"/>
                <a:gd name="T11" fmla="*/ 2 h 19"/>
                <a:gd name="T12" fmla="*/ 5 w 21"/>
                <a:gd name="T13" fmla="*/ 8 h 19"/>
                <a:gd name="T14" fmla="*/ 5 w 21"/>
                <a:gd name="T15" fmla="*/ 18 h 19"/>
                <a:gd name="T16" fmla="*/ 14 w 21"/>
                <a:gd name="T17" fmla="*/ 9 h 19"/>
                <a:gd name="T18" fmla="*/ 12 w 21"/>
                <a:gd name="T19" fmla="*/ 12 h 19"/>
                <a:gd name="T20" fmla="*/ 7 w 21"/>
                <a:gd name="T21" fmla="*/ 11 h 19"/>
                <a:gd name="T22" fmla="*/ 15 w 21"/>
                <a:gd name="T23" fmla="*/ 8 h 19"/>
                <a:gd name="T24" fmla="*/ 14 w 21"/>
                <a:gd name="T25" fmla="*/ 7 h 19"/>
                <a:gd name="T26" fmla="*/ 9 w 21"/>
                <a:gd name="T27" fmla="*/ 8 h 19"/>
                <a:gd name="T28" fmla="*/ 9 w 21"/>
                <a:gd name="T29" fmla="*/ 7 h 19"/>
                <a:gd name="T30" fmla="*/ 17 w 21"/>
                <a:gd name="T31" fmla="*/ 5 h 19"/>
                <a:gd name="T32" fmla="*/ 14 w 21"/>
                <a:gd name="T33" fmla="*/ 9 h 19"/>
                <a:gd name="T34" fmla="*/ 18 w 21"/>
                <a:gd name="T35" fmla="*/ 4 h 19"/>
                <a:gd name="T36" fmla="*/ 18 w 21"/>
                <a:gd name="T37" fmla="*/ 4 h 19"/>
                <a:gd name="T38" fmla="*/ 17 w 21"/>
                <a:gd name="T39" fmla="*/ 4 h 19"/>
                <a:gd name="T40" fmla="*/ 18 w 21"/>
                <a:gd name="T41" fmla="*/ 4 h 19"/>
                <a:gd name="T42" fmla="*/ 18 w 21"/>
                <a:gd name="T43" fmla="*/ 4 h 19"/>
                <a:gd name="T44" fmla="*/ 11 w 21"/>
                <a:gd name="T45" fmla="*/ 6 h 19"/>
                <a:gd name="T46" fmla="*/ 16 w 21"/>
                <a:gd name="T47" fmla="*/ 5 h 19"/>
                <a:gd name="T48" fmla="*/ 10 w 21"/>
                <a:gd name="T49" fmla="*/ 6 h 19"/>
                <a:gd name="T50" fmla="*/ 11 w 21"/>
                <a:gd name="T51" fmla="*/ 6 h 19"/>
                <a:gd name="T52" fmla="*/ 9 w 21"/>
                <a:gd name="T53" fmla="*/ 8 h 19"/>
                <a:gd name="T54" fmla="*/ 14 w 21"/>
                <a:gd name="T55" fmla="*/ 8 h 19"/>
                <a:gd name="T56" fmla="*/ 7 w 21"/>
                <a:gd name="T57" fmla="*/ 11 h 19"/>
                <a:gd name="T58" fmla="*/ 9 w 21"/>
                <a:gd name="T59" fmla="*/ 8 h 19"/>
                <a:gd name="T60" fmla="*/ 6 w 21"/>
                <a:gd name="T61" fmla="*/ 12 h 19"/>
                <a:gd name="T62" fmla="*/ 6 w 21"/>
                <a:gd name="T63" fmla="*/ 12 h 19"/>
                <a:gd name="T64" fmla="*/ 11 w 21"/>
                <a:gd name="T65" fmla="*/ 12 h 19"/>
                <a:gd name="T66" fmla="*/ 9 w 21"/>
                <a:gd name="T67" fmla="*/ 14 h 19"/>
                <a:gd name="T68" fmla="*/ 6 w 21"/>
                <a:gd name="T69" fmla="*/ 15 h 19"/>
                <a:gd name="T70" fmla="*/ 6 w 21"/>
                <a:gd name="T71" fmla="*/ 15 h 19"/>
                <a:gd name="T72" fmla="*/ 6 w 21"/>
                <a:gd name="T7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19">
                  <a:moveTo>
                    <a:pt x="5" y="18"/>
                  </a:moveTo>
                  <a:cubicBezTo>
                    <a:pt x="9" y="19"/>
                    <a:pt x="13" y="14"/>
                    <a:pt x="15" y="12"/>
                  </a:cubicBezTo>
                  <a:cubicBezTo>
                    <a:pt x="18" y="9"/>
                    <a:pt x="21" y="5"/>
                    <a:pt x="21" y="1"/>
                  </a:cubicBezTo>
                  <a:cubicBezTo>
                    <a:pt x="21" y="1"/>
                    <a:pt x="21" y="0"/>
                    <a:pt x="20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6" y="2"/>
                    <a:pt x="13" y="1"/>
                    <a:pt x="10" y="2"/>
                  </a:cubicBezTo>
                  <a:cubicBezTo>
                    <a:pt x="8" y="3"/>
                    <a:pt x="7" y="6"/>
                    <a:pt x="5" y="8"/>
                  </a:cubicBezTo>
                  <a:cubicBezTo>
                    <a:pt x="3" y="11"/>
                    <a:pt x="0" y="16"/>
                    <a:pt x="5" y="18"/>
                  </a:cubicBezTo>
                  <a:close/>
                  <a:moveTo>
                    <a:pt x="14" y="9"/>
                  </a:moveTo>
                  <a:cubicBezTo>
                    <a:pt x="13" y="10"/>
                    <a:pt x="12" y="11"/>
                    <a:pt x="12" y="12"/>
                  </a:cubicBezTo>
                  <a:cubicBezTo>
                    <a:pt x="10" y="11"/>
                    <a:pt x="9" y="12"/>
                    <a:pt x="7" y="11"/>
                  </a:cubicBezTo>
                  <a:cubicBezTo>
                    <a:pt x="10" y="10"/>
                    <a:pt x="13" y="10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3" y="7"/>
                    <a:pt x="11" y="8"/>
                    <a:pt x="9" y="8"/>
                  </a:cubicBezTo>
                  <a:cubicBezTo>
                    <a:pt x="9" y="8"/>
                    <a:pt x="9" y="7"/>
                    <a:pt x="9" y="7"/>
                  </a:cubicBezTo>
                  <a:cubicBezTo>
                    <a:pt x="12" y="7"/>
                    <a:pt x="15" y="6"/>
                    <a:pt x="17" y="5"/>
                  </a:cubicBezTo>
                  <a:cubicBezTo>
                    <a:pt x="16" y="6"/>
                    <a:pt x="15" y="8"/>
                    <a:pt x="14" y="9"/>
                  </a:cubicBezTo>
                  <a:close/>
                  <a:moveTo>
                    <a:pt x="18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11" y="6"/>
                  </a:moveTo>
                  <a:cubicBezTo>
                    <a:pt x="12" y="5"/>
                    <a:pt x="14" y="5"/>
                    <a:pt x="16" y="5"/>
                  </a:cubicBezTo>
                  <a:cubicBezTo>
                    <a:pt x="14" y="6"/>
                    <a:pt x="12" y="6"/>
                    <a:pt x="10" y="6"/>
                  </a:cubicBezTo>
                  <a:cubicBezTo>
                    <a:pt x="10" y="6"/>
                    <a:pt x="10" y="6"/>
                    <a:pt x="11" y="6"/>
                  </a:cubicBezTo>
                  <a:close/>
                  <a:moveTo>
                    <a:pt x="9" y="8"/>
                  </a:moveTo>
                  <a:cubicBezTo>
                    <a:pt x="10" y="9"/>
                    <a:pt x="12" y="8"/>
                    <a:pt x="14" y="8"/>
                  </a:cubicBezTo>
                  <a:cubicBezTo>
                    <a:pt x="12" y="10"/>
                    <a:pt x="9" y="10"/>
                    <a:pt x="7" y="11"/>
                  </a:cubicBezTo>
                  <a:cubicBezTo>
                    <a:pt x="7" y="10"/>
                    <a:pt x="8" y="9"/>
                    <a:pt x="9" y="8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9" y="12"/>
                    <a:pt x="11" y="12"/>
                  </a:cubicBezTo>
                  <a:cubicBezTo>
                    <a:pt x="10" y="13"/>
                    <a:pt x="10" y="13"/>
                    <a:pt x="9" y="14"/>
                  </a:cubicBezTo>
                  <a:cubicBezTo>
                    <a:pt x="8" y="14"/>
                    <a:pt x="7" y="14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5"/>
                    <a:pt x="5" y="13"/>
                    <a:pt x="6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55"/>
            <p:cNvSpPr>
              <a:spLocks noEditPoints="1"/>
            </p:cNvSpPr>
            <p:nvPr/>
          </p:nvSpPr>
          <p:spPr bwMode="auto">
            <a:xfrm>
              <a:off x="8253413" y="3768725"/>
              <a:ext cx="877888" cy="1050925"/>
            </a:xfrm>
            <a:custGeom>
              <a:avLst/>
              <a:gdLst>
                <a:gd name="T0" fmla="*/ 154 w 234"/>
                <a:gd name="T1" fmla="*/ 20 h 280"/>
                <a:gd name="T2" fmla="*/ 185 w 234"/>
                <a:gd name="T3" fmla="*/ 89 h 280"/>
                <a:gd name="T4" fmla="*/ 179 w 234"/>
                <a:gd name="T5" fmla="*/ 108 h 280"/>
                <a:gd name="T6" fmla="*/ 180 w 234"/>
                <a:gd name="T7" fmla="*/ 92 h 280"/>
                <a:gd name="T8" fmla="*/ 123 w 234"/>
                <a:gd name="T9" fmla="*/ 103 h 280"/>
                <a:gd name="T10" fmla="*/ 170 w 234"/>
                <a:gd name="T11" fmla="*/ 98 h 280"/>
                <a:gd name="T12" fmla="*/ 123 w 234"/>
                <a:gd name="T13" fmla="*/ 120 h 280"/>
                <a:gd name="T14" fmla="*/ 171 w 234"/>
                <a:gd name="T15" fmla="*/ 123 h 280"/>
                <a:gd name="T16" fmla="*/ 103 w 234"/>
                <a:gd name="T17" fmla="*/ 155 h 280"/>
                <a:gd name="T18" fmla="*/ 139 w 234"/>
                <a:gd name="T19" fmla="*/ 156 h 280"/>
                <a:gd name="T20" fmla="*/ 127 w 234"/>
                <a:gd name="T21" fmla="*/ 168 h 280"/>
                <a:gd name="T22" fmla="*/ 156 w 234"/>
                <a:gd name="T23" fmla="*/ 144 h 280"/>
                <a:gd name="T24" fmla="*/ 139 w 234"/>
                <a:gd name="T25" fmla="*/ 140 h 280"/>
                <a:gd name="T26" fmla="*/ 165 w 234"/>
                <a:gd name="T27" fmla="*/ 122 h 280"/>
                <a:gd name="T28" fmla="*/ 161 w 234"/>
                <a:gd name="T29" fmla="*/ 116 h 280"/>
                <a:gd name="T30" fmla="*/ 112 w 234"/>
                <a:gd name="T31" fmla="*/ 121 h 280"/>
                <a:gd name="T32" fmla="*/ 118 w 234"/>
                <a:gd name="T33" fmla="*/ 109 h 280"/>
                <a:gd name="T34" fmla="*/ 174 w 234"/>
                <a:gd name="T35" fmla="*/ 82 h 280"/>
                <a:gd name="T36" fmla="*/ 209 w 234"/>
                <a:gd name="T37" fmla="*/ 93 h 280"/>
                <a:gd name="T38" fmla="*/ 214 w 234"/>
                <a:gd name="T39" fmla="*/ 113 h 280"/>
                <a:gd name="T40" fmla="*/ 203 w 234"/>
                <a:gd name="T41" fmla="*/ 88 h 280"/>
                <a:gd name="T42" fmla="*/ 153 w 234"/>
                <a:gd name="T43" fmla="*/ 82 h 280"/>
                <a:gd name="T44" fmla="*/ 87 w 234"/>
                <a:gd name="T45" fmla="*/ 65 h 280"/>
                <a:gd name="T46" fmla="*/ 89 w 234"/>
                <a:gd name="T47" fmla="*/ 62 h 280"/>
                <a:gd name="T48" fmla="*/ 171 w 234"/>
                <a:gd name="T49" fmla="*/ 36 h 280"/>
                <a:gd name="T50" fmla="*/ 180 w 234"/>
                <a:gd name="T51" fmla="*/ 44 h 280"/>
                <a:gd name="T52" fmla="*/ 166 w 234"/>
                <a:gd name="T53" fmla="*/ 58 h 280"/>
                <a:gd name="T54" fmla="*/ 167 w 234"/>
                <a:gd name="T55" fmla="*/ 73 h 280"/>
                <a:gd name="T56" fmla="*/ 154 w 234"/>
                <a:gd name="T57" fmla="*/ 70 h 280"/>
                <a:gd name="T58" fmla="*/ 145 w 234"/>
                <a:gd name="T59" fmla="*/ 61 h 280"/>
                <a:gd name="T60" fmla="*/ 112 w 234"/>
                <a:gd name="T61" fmla="*/ 63 h 280"/>
                <a:gd name="T62" fmla="*/ 97 w 234"/>
                <a:gd name="T63" fmla="*/ 87 h 280"/>
                <a:gd name="T64" fmla="*/ 110 w 234"/>
                <a:gd name="T65" fmla="*/ 93 h 280"/>
                <a:gd name="T66" fmla="*/ 195 w 234"/>
                <a:gd name="T67" fmla="*/ 56 h 280"/>
                <a:gd name="T68" fmla="*/ 178 w 234"/>
                <a:gd name="T69" fmla="*/ 39 h 280"/>
                <a:gd name="T70" fmla="*/ 151 w 234"/>
                <a:gd name="T71" fmla="*/ 39 h 280"/>
                <a:gd name="T72" fmla="*/ 142 w 234"/>
                <a:gd name="T73" fmla="*/ 34 h 280"/>
                <a:gd name="T74" fmla="*/ 137 w 234"/>
                <a:gd name="T75" fmla="*/ 30 h 280"/>
                <a:gd name="T76" fmla="*/ 124 w 234"/>
                <a:gd name="T77" fmla="*/ 38 h 280"/>
                <a:gd name="T78" fmla="*/ 147 w 234"/>
                <a:gd name="T79" fmla="*/ 36 h 280"/>
                <a:gd name="T80" fmla="*/ 12 w 234"/>
                <a:gd name="T81" fmla="*/ 128 h 280"/>
                <a:gd name="T82" fmla="*/ 15 w 234"/>
                <a:gd name="T83" fmla="*/ 130 h 280"/>
                <a:gd name="T84" fmla="*/ 24 w 234"/>
                <a:gd name="T85" fmla="*/ 64 h 280"/>
                <a:gd name="T86" fmla="*/ 13 w 234"/>
                <a:gd name="T87" fmla="*/ 90 h 280"/>
                <a:gd name="T88" fmla="*/ 10 w 234"/>
                <a:gd name="T89" fmla="*/ 113 h 280"/>
                <a:gd name="T90" fmla="*/ 28 w 234"/>
                <a:gd name="T91" fmla="*/ 119 h 280"/>
                <a:gd name="T92" fmla="*/ 16 w 234"/>
                <a:gd name="T93" fmla="*/ 100 h 280"/>
                <a:gd name="T94" fmla="*/ 21 w 234"/>
                <a:gd name="T95" fmla="*/ 74 h 280"/>
                <a:gd name="T96" fmla="*/ 20 w 234"/>
                <a:gd name="T97" fmla="*/ 127 h 280"/>
                <a:gd name="T98" fmla="*/ 157 w 234"/>
                <a:gd name="T99" fmla="*/ 54 h 280"/>
                <a:gd name="T100" fmla="*/ 175 w 234"/>
                <a:gd name="T101" fmla="*/ 110 h 280"/>
                <a:gd name="T102" fmla="*/ 119 w 234"/>
                <a:gd name="T103" fmla="*/ 227 h 280"/>
                <a:gd name="T104" fmla="*/ 100 w 234"/>
                <a:gd name="T105" fmla="*/ 262 h 280"/>
                <a:gd name="T106" fmla="*/ 172 w 234"/>
                <a:gd name="T107" fmla="*/ 260 h 280"/>
                <a:gd name="T108" fmla="*/ 167 w 234"/>
                <a:gd name="T109" fmla="*/ 258 h 280"/>
                <a:gd name="T110" fmla="*/ 120 w 234"/>
                <a:gd name="T111" fmla="*/ 265 h 280"/>
                <a:gd name="T112" fmla="*/ 115 w 234"/>
                <a:gd name="T113" fmla="*/ 232 h 280"/>
                <a:gd name="T114" fmla="*/ 102 w 234"/>
                <a:gd name="T115" fmla="*/ 240 h 280"/>
                <a:gd name="T116" fmla="*/ 106 w 234"/>
                <a:gd name="T117" fmla="*/ 246 h 280"/>
                <a:gd name="T118" fmla="*/ 112 w 234"/>
                <a:gd name="T119" fmla="*/ 263 h 280"/>
                <a:gd name="T120" fmla="*/ 176 w 234"/>
                <a:gd name="T121" fmla="*/ 263 h 280"/>
                <a:gd name="T122" fmla="*/ 104 w 234"/>
                <a:gd name="T123" fmla="*/ 23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80">
                  <a:moveTo>
                    <a:pt x="205" y="44"/>
                  </a:moveTo>
                  <a:cubicBezTo>
                    <a:pt x="194" y="28"/>
                    <a:pt x="179" y="19"/>
                    <a:pt x="163" y="10"/>
                  </a:cubicBezTo>
                  <a:cubicBezTo>
                    <a:pt x="163" y="10"/>
                    <a:pt x="163" y="10"/>
                    <a:pt x="162" y="10"/>
                  </a:cubicBezTo>
                  <a:cubicBezTo>
                    <a:pt x="163" y="8"/>
                    <a:pt x="162" y="6"/>
                    <a:pt x="159" y="5"/>
                  </a:cubicBezTo>
                  <a:cubicBezTo>
                    <a:pt x="151" y="0"/>
                    <a:pt x="149" y="12"/>
                    <a:pt x="147" y="17"/>
                  </a:cubicBezTo>
                  <a:cubicBezTo>
                    <a:pt x="147" y="17"/>
                    <a:pt x="147" y="17"/>
                    <a:pt x="147" y="18"/>
                  </a:cubicBezTo>
                  <a:cubicBezTo>
                    <a:pt x="106" y="4"/>
                    <a:pt x="59" y="16"/>
                    <a:pt x="31" y="48"/>
                  </a:cubicBezTo>
                  <a:cubicBezTo>
                    <a:pt x="3" y="81"/>
                    <a:pt x="0" y="128"/>
                    <a:pt x="22" y="164"/>
                  </a:cubicBezTo>
                  <a:cubicBezTo>
                    <a:pt x="33" y="181"/>
                    <a:pt x="49" y="194"/>
                    <a:pt x="67" y="202"/>
                  </a:cubicBezTo>
                  <a:cubicBezTo>
                    <a:pt x="65" y="207"/>
                    <a:pt x="54" y="217"/>
                    <a:pt x="61" y="221"/>
                  </a:cubicBezTo>
                  <a:cubicBezTo>
                    <a:pt x="65" y="225"/>
                    <a:pt x="69" y="220"/>
                    <a:pt x="72" y="215"/>
                  </a:cubicBezTo>
                  <a:cubicBezTo>
                    <a:pt x="82" y="220"/>
                    <a:pt x="93" y="221"/>
                    <a:pt x="104" y="221"/>
                  </a:cubicBezTo>
                  <a:cubicBezTo>
                    <a:pt x="102" y="228"/>
                    <a:pt x="97" y="236"/>
                    <a:pt x="100" y="243"/>
                  </a:cubicBezTo>
                  <a:cubicBezTo>
                    <a:pt x="100" y="243"/>
                    <a:pt x="100" y="243"/>
                    <a:pt x="100" y="243"/>
                  </a:cubicBezTo>
                  <a:cubicBezTo>
                    <a:pt x="93" y="245"/>
                    <a:pt x="87" y="246"/>
                    <a:pt x="80" y="248"/>
                  </a:cubicBezTo>
                  <a:cubicBezTo>
                    <a:pt x="71" y="250"/>
                    <a:pt x="62" y="253"/>
                    <a:pt x="54" y="258"/>
                  </a:cubicBezTo>
                  <a:cubicBezTo>
                    <a:pt x="51" y="260"/>
                    <a:pt x="42" y="266"/>
                    <a:pt x="45" y="271"/>
                  </a:cubicBezTo>
                  <a:cubicBezTo>
                    <a:pt x="47" y="275"/>
                    <a:pt x="56" y="275"/>
                    <a:pt x="61" y="276"/>
                  </a:cubicBezTo>
                  <a:cubicBezTo>
                    <a:pt x="78" y="278"/>
                    <a:pt x="96" y="279"/>
                    <a:pt x="113" y="279"/>
                  </a:cubicBezTo>
                  <a:cubicBezTo>
                    <a:pt x="131" y="280"/>
                    <a:pt x="150" y="279"/>
                    <a:pt x="168" y="276"/>
                  </a:cubicBezTo>
                  <a:cubicBezTo>
                    <a:pt x="172" y="275"/>
                    <a:pt x="178" y="275"/>
                    <a:pt x="181" y="272"/>
                  </a:cubicBezTo>
                  <a:cubicBezTo>
                    <a:pt x="185" y="268"/>
                    <a:pt x="182" y="264"/>
                    <a:pt x="178" y="261"/>
                  </a:cubicBezTo>
                  <a:cubicBezTo>
                    <a:pt x="163" y="250"/>
                    <a:pt x="142" y="246"/>
                    <a:pt x="124" y="243"/>
                  </a:cubicBezTo>
                  <a:cubicBezTo>
                    <a:pt x="125" y="236"/>
                    <a:pt x="123" y="228"/>
                    <a:pt x="120" y="222"/>
                  </a:cubicBezTo>
                  <a:cubicBezTo>
                    <a:pt x="127" y="221"/>
                    <a:pt x="134" y="220"/>
                    <a:pt x="141" y="219"/>
                  </a:cubicBezTo>
                  <a:cubicBezTo>
                    <a:pt x="157" y="216"/>
                    <a:pt x="173" y="209"/>
                    <a:pt x="186" y="199"/>
                  </a:cubicBezTo>
                  <a:cubicBezTo>
                    <a:pt x="218" y="176"/>
                    <a:pt x="234" y="133"/>
                    <a:pt x="227" y="94"/>
                  </a:cubicBezTo>
                  <a:cubicBezTo>
                    <a:pt x="224" y="76"/>
                    <a:pt x="216" y="58"/>
                    <a:pt x="205" y="44"/>
                  </a:cubicBezTo>
                  <a:close/>
                  <a:moveTo>
                    <a:pt x="157" y="7"/>
                  </a:moveTo>
                  <a:cubicBezTo>
                    <a:pt x="163" y="8"/>
                    <a:pt x="156" y="17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ubicBezTo>
                    <a:pt x="151" y="15"/>
                    <a:pt x="152" y="6"/>
                    <a:pt x="157" y="7"/>
                  </a:cubicBezTo>
                  <a:close/>
                  <a:moveTo>
                    <a:pt x="176" y="85"/>
                  </a:moveTo>
                  <a:cubicBezTo>
                    <a:pt x="177" y="84"/>
                    <a:pt x="185" y="83"/>
                    <a:pt x="182" y="84"/>
                  </a:cubicBezTo>
                  <a:cubicBezTo>
                    <a:pt x="180" y="85"/>
                    <a:pt x="178" y="85"/>
                    <a:pt x="176" y="86"/>
                  </a:cubicBezTo>
                  <a:cubicBezTo>
                    <a:pt x="176" y="86"/>
                    <a:pt x="176" y="85"/>
                    <a:pt x="176" y="85"/>
                  </a:cubicBezTo>
                  <a:close/>
                  <a:moveTo>
                    <a:pt x="178" y="100"/>
                  </a:moveTo>
                  <a:cubicBezTo>
                    <a:pt x="179" y="100"/>
                    <a:pt x="181" y="100"/>
                    <a:pt x="183" y="100"/>
                  </a:cubicBezTo>
                  <a:cubicBezTo>
                    <a:pt x="184" y="99"/>
                    <a:pt x="186" y="99"/>
                    <a:pt x="187" y="99"/>
                  </a:cubicBezTo>
                  <a:cubicBezTo>
                    <a:pt x="188" y="99"/>
                    <a:pt x="193" y="98"/>
                    <a:pt x="189" y="99"/>
                  </a:cubicBezTo>
                  <a:cubicBezTo>
                    <a:pt x="185" y="100"/>
                    <a:pt x="181" y="100"/>
                    <a:pt x="178" y="101"/>
                  </a:cubicBezTo>
                  <a:cubicBezTo>
                    <a:pt x="178" y="101"/>
                    <a:pt x="178" y="100"/>
                    <a:pt x="178" y="100"/>
                  </a:cubicBezTo>
                  <a:close/>
                  <a:moveTo>
                    <a:pt x="178" y="97"/>
                  </a:moveTo>
                  <a:cubicBezTo>
                    <a:pt x="179" y="97"/>
                    <a:pt x="180" y="97"/>
                    <a:pt x="182" y="96"/>
                  </a:cubicBezTo>
                  <a:cubicBezTo>
                    <a:pt x="183" y="96"/>
                    <a:pt x="187" y="96"/>
                    <a:pt x="188" y="95"/>
                  </a:cubicBezTo>
                  <a:cubicBezTo>
                    <a:pt x="185" y="97"/>
                    <a:pt x="181" y="98"/>
                    <a:pt x="178" y="99"/>
                  </a:cubicBezTo>
                  <a:cubicBezTo>
                    <a:pt x="178" y="98"/>
                    <a:pt x="178" y="98"/>
                    <a:pt x="178" y="98"/>
                  </a:cubicBezTo>
                  <a:cubicBezTo>
                    <a:pt x="178" y="98"/>
                    <a:pt x="178" y="98"/>
                    <a:pt x="178" y="97"/>
                  </a:cubicBezTo>
                  <a:close/>
                  <a:moveTo>
                    <a:pt x="178" y="93"/>
                  </a:moveTo>
                  <a:cubicBezTo>
                    <a:pt x="181" y="93"/>
                    <a:pt x="184" y="93"/>
                    <a:pt x="186" y="92"/>
                  </a:cubicBezTo>
                  <a:cubicBezTo>
                    <a:pt x="183" y="93"/>
                    <a:pt x="180" y="95"/>
                    <a:pt x="178" y="96"/>
                  </a:cubicBezTo>
                  <a:cubicBezTo>
                    <a:pt x="178" y="95"/>
                    <a:pt x="178" y="94"/>
                    <a:pt x="178" y="93"/>
                  </a:cubicBezTo>
                  <a:close/>
                  <a:moveTo>
                    <a:pt x="177" y="92"/>
                  </a:moveTo>
                  <a:cubicBezTo>
                    <a:pt x="177" y="91"/>
                    <a:pt x="177" y="91"/>
                    <a:pt x="177" y="90"/>
                  </a:cubicBezTo>
                  <a:cubicBezTo>
                    <a:pt x="178" y="90"/>
                    <a:pt x="179" y="90"/>
                    <a:pt x="180" y="90"/>
                  </a:cubicBezTo>
                  <a:cubicBezTo>
                    <a:pt x="180" y="90"/>
                    <a:pt x="185" y="89"/>
                    <a:pt x="183" y="90"/>
                  </a:cubicBezTo>
                  <a:cubicBezTo>
                    <a:pt x="181" y="91"/>
                    <a:pt x="179" y="91"/>
                    <a:pt x="177" y="92"/>
                  </a:cubicBezTo>
                  <a:close/>
                  <a:moveTo>
                    <a:pt x="177" y="90"/>
                  </a:moveTo>
                  <a:cubicBezTo>
                    <a:pt x="179" y="90"/>
                    <a:pt x="183" y="88"/>
                    <a:pt x="184" y="87"/>
                  </a:cubicBezTo>
                  <a:cubicBezTo>
                    <a:pt x="185" y="87"/>
                    <a:pt x="185" y="88"/>
                    <a:pt x="185" y="89"/>
                  </a:cubicBezTo>
                  <a:cubicBezTo>
                    <a:pt x="182" y="89"/>
                    <a:pt x="180" y="90"/>
                    <a:pt x="177" y="90"/>
                  </a:cubicBezTo>
                  <a:close/>
                  <a:moveTo>
                    <a:pt x="184" y="85"/>
                  </a:moveTo>
                  <a:cubicBezTo>
                    <a:pt x="184" y="86"/>
                    <a:pt x="184" y="86"/>
                    <a:pt x="184" y="86"/>
                  </a:cubicBezTo>
                  <a:cubicBezTo>
                    <a:pt x="182" y="86"/>
                    <a:pt x="181" y="86"/>
                    <a:pt x="179" y="87"/>
                  </a:cubicBezTo>
                  <a:cubicBezTo>
                    <a:pt x="174" y="88"/>
                    <a:pt x="179" y="86"/>
                    <a:pt x="180" y="85"/>
                  </a:cubicBezTo>
                  <a:cubicBezTo>
                    <a:pt x="182" y="85"/>
                    <a:pt x="183" y="84"/>
                    <a:pt x="185" y="84"/>
                  </a:cubicBezTo>
                  <a:cubicBezTo>
                    <a:pt x="185" y="84"/>
                    <a:pt x="185" y="84"/>
                    <a:pt x="185" y="84"/>
                  </a:cubicBezTo>
                  <a:cubicBezTo>
                    <a:pt x="184" y="84"/>
                    <a:pt x="184" y="85"/>
                    <a:pt x="184" y="85"/>
                  </a:cubicBezTo>
                  <a:close/>
                  <a:moveTo>
                    <a:pt x="181" y="87"/>
                  </a:moveTo>
                  <a:cubicBezTo>
                    <a:pt x="183" y="86"/>
                    <a:pt x="179" y="88"/>
                    <a:pt x="179" y="88"/>
                  </a:cubicBezTo>
                  <a:cubicBezTo>
                    <a:pt x="178" y="88"/>
                    <a:pt x="178" y="88"/>
                    <a:pt x="177" y="89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8" y="88"/>
                    <a:pt x="180" y="87"/>
                    <a:pt x="181" y="87"/>
                  </a:cubicBezTo>
                  <a:close/>
                  <a:moveTo>
                    <a:pt x="178" y="104"/>
                  </a:moveTo>
                  <a:cubicBezTo>
                    <a:pt x="181" y="104"/>
                    <a:pt x="185" y="103"/>
                    <a:pt x="189" y="102"/>
                  </a:cubicBezTo>
                  <a:cubicBezTo>
                    <a:pt x="194" y="102"/>
                    <a:pt x="191" y="103"/>
                    <a:pt x="190" y="103"/>
                  </a:cubicBezTo>
                  <a:cubicBezTo>
                    <a:pt x="188" y="104"/>
                    <a:pt x="186" y="105"/>
                    <a:pt x="185" y="105"/>
                  </a:cubicBezTo>
                  <a:cubicBezTo>
                    <a:pt x="183" y="106"/>
                    <a:pt x="181" y="106"/>
                    <a:pt x="178" y="107"/>
                  </a:cubicBezTo>
                  <a:cubicBezTo>
                    <a:pt x="178" y="106"/>
                    <a:pt x="178" y="105"/>
                    <a:pt x="178" y="104"/>
                  </a:cubicBezTo>
                  <a:close/>
                  <a:moveTo>
                    <a:pt x="191" y="107"/>
                  </a:moveTo>
                  <a:cubicBezTo>
                    <a:pt x="190" y="108"/>
                    <a:pt x="189" y="109"/>
                    <a:pt x="187" y="109"/>
                  </a:cubicBezTo>
                  <a:cubicBezTo>
                    <a:pt x="186" y="109"/>
                    <a:pt x="184" y="109"/>
                    <a:pt x="184" y="109"/>
                  </a:cubicBezTo>
                  <a:cubicBezTo>
                    <a:pt x="182" y="109"/>
                    <a:pt x="181" y="109"/>
                    <a:pt x="180" y="108"/>
                  </a:cubicBezTo>
                  <a:cubicBezTo>
                    <a:pt x="182" y="108"/>
                    <a:pt x="184" y="108"/>
                    <a:pt x="186" y="107"/>
                  </a:cubicBezTo>
                  <a:cubicBezTo>
                    <a:pt x="187" y="107"/>
                    <a:pt x="187" y="107"/>
                    <a:pt x="188" y="107"/>
                  </a:cubicBezTo>
                  <a:cubicBezTo>
                    <a:pt x="188" y="107"/>
                    <a:pt x="193" y="106"/>
                    <a:pt x="191" y="107"/>
                  </a:cubicBezTo>
                  <a:close/>
                  <a:moveTo>
                    <a:pt x="194" y="106"/>
                  </a:moveTo>
                  <a:cubicBezTo>
                    <a:pt x="194" y="106"/>
                    <a:pt x="193" y="106"/>
                    <a:pt x="193" y="106"/>
                  </a:cubicBezTo>
                  <a:cubicBezTo>
                    <a:pt x="190" y="106"/>
                    <a:pt x="187" y="106"/>
                    <a:pt x="184" y="107"/>
                  </a:cubicBezTo>
                  <a:cubicBezTo>
                    <a:pt x="183" y="107"/>
                    <a:pt x="181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7"/>
                    <a:pt x="179" y="107"/>
                  </a:cubicBezTo>
                  <a:cubicBezTo>
                    <a:pt x="179" y="107"/>
                    <a:pt x="181" y="107"/>
                    <a:pt x="181" y="107"/>
                  </a:cubicBezTo>
                  <a:cubicBezTo>
                    <a:pt x="185" y="106"/>
                    <a:pt x="190" y="105"/>
                    <a:pt x="193" y="102"/>
                  </a:cubicBezTo>
                  <a:cubicBezTo>
                    <a:pt x="193" y="102"/>
                    <a:pt x="193" y="102"/>
                    <a:pt x="193" y="102"/>
                  </a:cubicBezTo>
                  <a:cubicBezTo>
                    <a:pt x="194" y="102"/>
                    <a:pt x="194" y="102"/>
                    <a:pt x="194" y="103"/>
                  </a:cubicBezTo>
                  <a:cubicBezTo>
                    <a:pt x="194" y="104"/>
                    <a:pt x="194" y="105"/>
                    <a:pt x="194" y="106"/>
                  </a:cubicBezTo>
                  <a:close/>
                  <a:moveTo>
                    <a:pt x="193" y="101"/>
                  </a:moveTo>
                  <a:cubicBezTo>
                    <a:pt x="190" y="101"/>
                    <a:pt x="188" y="102"/>
                    <a:pt x="185" y="102"/>
                  </a:cubicBezTo>
                  <a:cubicBezTo>
                    <a:pt x="183" y="103"/>
                    <a:pt x="181" y="103"/>
                    <a:pt x="179" y="103"/>
                  </a:cubicBezTo>
                  <a:cubicBezTo>
                    <a:pt x="179" y="103"/>
                    <a:pt x="178" y="103"/>
                    <a:pt x="178" y="103"/>
                  </a:cubicBezTo>
                  <a:cubicBezTo>
                    <a:pt x="178" y="103"/>
                    <a:pt x="178" y="103"/>
                    <a:pt x="178" y="102"/>
                  </a:cubicBezTo>
                  <a:cubicBezTo>
                    <a:pt x="178" y="102"/>
                    <a:pt x="180" y="101"/>
                    <a:pt x="180" y="101"/>
                  </a:cubicBezTo>
                  <a:cubicBezTo>
                    <a:pt x="184" y="100"/>
                    <a:pt x="188" y="101"/>
                    <a:pt x="192" y="99"/>
                  </a:cubicBezTo>
                  <a:cubicBezTo>
                    <a:pt x="192" y="100"/>
                    <a:pt x="193" y="100"/>
                    <a:pt x="193" y="101"/>
                  </a:cubicBezTo>
                  <a:cubicBezTo>
                    <a:pt x="193" y="101"/>
                    <a:pt x="193" y="101"/>
                    <a:pt x="193" y="101"/>
                  </a:cubicBezTo>
                  <a:close/>
                  <a:moveTo>
                    <a:pt x="179" y="99"/>
                  </a:moveTo>
                  <a:cubicBezTo>
                    <a:pt x="177" y="99"/>
                    <a:pt x="177" y="99"/>
                    <a:pt x="179" y="99"/>
                  </a:cubicBezTo>
                  <a:cubicBezTo>
                    <a:pt x="181" y="99"/>
                    <a:pt x="182" y="98"/>
                    <a:pt x="184" y="98"/>
                  </a:cubicBezTo>
                  <a:cubicBezTo>
                    <a:pt x="186" y="97"/>
                    <a:pt x="188" y="96"/>
                    <a:pt x="189" y="95"/>
                  </a:cubicBezTo>
                  <a:cubicBezTo>
                    <a:pt x="189" y="95"/>
                    <a:pt x="190" y="96"/>
                    <a:pt x="190" y="96"/>
                  </a:cubicBezTo>
                  <a:cubicBezTo>
                    <a:pt x="190" y="96"/>
                    <a:pt x="190" y="97"/>
                    <a:pt x="191" y="97"/>
                  </a:cubicBezTo>
                  <a:cubicBezTo>
                    <a:pt x="187" y="98"/>
                    <a:pt x="183" y="99"/>
                    <a:pt x="179" y="99"/>
                  </a:cubicBezTo>
                  <a:close/>
                  <a:moveTo>
                    <a:pt x="180" y="96"/>
                  </a:moveTo>
                  <a:cubicBezTo>
                    <a:pt x="176" y="97"/>
                    <a:pt x="180" y="96"/>
                    <a:pt x="181" y="95"/>
                  </a:cubicBezTo>
                  <a:cubicBezTo>
                    <a:pt x="183" y="94"/>
                    <a:pt x="185" y="94"/>
                    <a:pt x="187" y="93"/>
                  </a:cubicBezTo>
                  <a:cubicBezTo>
                    <a:pt x="188" y="93"/>
                    <a:pt x="188" y="94"/>
                    <a:pt x="189" y="94"/>
                  </a:cubicBezTo>
                  <a:cubicBezTo>
                    <a:pt x="186" y="95"/>
                    <a:pt x="183" y="95"/>
                    <a:pt x="180" y="96"/>
                  </a:cubicBezTo>
                  <a:close/>
                  <a:moveTo>
                    <a:pt x="181" y="93"/>
                  </a:moveTo>
                  <a:cubicBezTo>
                    <a:pt x="180" y="93"/>
                    <a:pt x="176" y="93"/>
                    <a:pt x="180" y="92"/>
                  </a:cubicBezTo>
                  <a:cubicBezTo>
                    <a:pt x="182" y="91"/>
                    <a:pt x="184" y="91"/>
                    <a:pt x="185" y="90"/>
                  </a:cubicBezTo>
                  <a:cubicBezTo>
                    <a:pt x="186" y="90"/>
                    <a:pt x="186" y="91"/>
                    <a:pt x="187" y="92"/>
                  </a:cubicBezTo>
                  <a:cubicBezTo>
                    <a:pt x="185" y="92"/>
                    <a:pt x="183" y="92"/>
                    <a:pt x="181" y="93"/>
                  </a:cubicBezTo>
                  <a:close/>
                  <a:moveTo>
                    <a:pt x="185" y="83"/>
                  </a:moveTo>
                  <a:cubicBezTo>
                    <a:pt x="185" y="83"/>
                    <a:pt x="185" y="83"/>
                    <a:pt x="184" y="83"/>
                  </a:cubicBezTo>
                  <a:cubicBezTo>
                    <a:pt x="181" y="83"/>
                    <a:pt x="179" y="84"/>
                    <a:pt x="176" y="84"/>
                  </a:cubicBezTo>
                  <a:cubicBezTo>
                    <a:pt x="176" y="84"/>
                    <a:pt x="175" y="84"/>
                    <a:pt x="175" y="84"/>
                  </a:cubicBezTo>
                  <a:cubicBezTo>
                    <a:pt x="175" y="84"/>
                    <a:pt x="175" y="84"/>
                    <a:pt x="175" y="84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82" y="82"/>
                    <a:pt x="190" y="79"/>
                    <a:pt x="197" y="78"/>
                  </a:cubicBezTo>
                  <a:cubicBezTo>
                    <a:pt x="199" y="78"/>
                    <a:pt x="200" y="78"/>
                    <a:pt x="201" y="78"/>
                  </a:cubicBezTo>
                  <a:cubicBezTo>
                    <a:pt x="202" y="78"/>
                    <a:pt x="207" y="76"/>
                    <a:pt x="203" y="77"/>
                  </a:cubicBezTo>
                  <a:cubicBezTo>
                    <a:pt x="199" y="79"/>
                    <a:pt x="195" y="80"/>
                    <a:pt x="191" y="81"/>
                  </a:cubicBezTo>
                  <a:cubicBezTo>
                    <a:pt x="190" y="81"/>
                    <a:pt x="190" y="81"/>
                    <a:pt x="189" y="81"/>
                  </a:cubicBezTo>
                  <a:cubicBezTo>
                    <a:pt x="187" y="80"/>
                    <a:pt x="185" y="81"/>
                    <a:pt x="185" y="83"/>
                  </a:cubicBezTo>
                  <a:close/>
                  <a:moveTo>
                    <a:pt x="167" y="89"/>
                  </a:moveTo>
                  <a:cubicBezTo>
                    <a:pt x="167" y="89"/>
                    <a:pt x="167" y="89"/>
                    <a:pt x="167" y="89"/>
                  </a:cubicBezTo>
                  <a:cubicBezTo>
                    <a:pt x="167" y="90"/>
                    <a:pt x="167" y="90"/>
                    <a:pt x="167" y="90"/>
                  </a:cubicBezTo>
                  <a:cubicBezTo>
                    <a:pt x="167" y="91"/>
                    <a:pt x="167" y="91"/>
                    <a:pt x="168" y="92"/>
                  </a:cubicBezTo>
                  <a:cubicBezTo>
                    <a:pt x="166" y="92"/>
                    <a:pt x="164" y="93"/>
                    <a:pt x="162" y="93"/>
                  </a:cubicBezTo>
                  <a:cubicBezTo>
                    <a:pt x="156" y="95"/>
                    <a:pt x="151" y="97"/>
                    <a:pt x="145" y="99"/>
                  </a:cubicBezTo>
                  <a:cubicBezTo>
                    <a:pt x="139" y="100"/>
                    <a:pt x="132" y="101"/>
                    <a:pt x="126" y="103"/>
                  </a:cubicBezTo>
                  <a:cubicBezTo>
                    <a:pt x="123" y="104"/>
                    <a:pt x="121" y="105"/>
                    <a:pt x="118" y="106"/>
                  </a:cubicBezTo>
                  <a:cubicBezTo>
                    <a:pt x="118" y="106"/>
                    <a:pt x="115" y="107"/>
                    <a:pt x="115" y="107"/>
                  </a:cubicBezTo>
                  <a:cubicBezTo>
                    <a:pt x="115" y="107"/>
                    <a:pt x="115" y="107"/>
                    <a:pt x="115" y="106"/>
                  </a:cubicBezTo>
                  <a:cubicBezTo>
                    <a:pt x="117" y="105"/>
                    <a:pt x="119" y="105"/>
                    <a:pt x="121" y="104"/>
                  </a:cubicBezTo>
                  <a:cubicBezTo>
                    <a:pt x="130" y="102"/>
                    <a:pt x="139" y="98"/>
                    <a:pt x="149" y="95"/>
                  </a:cubicBezTo>
                  <a:cubicBezTo>
                    <a:pt x="155" y="93"/>
                    <a:pt x="161" y="91"/>
                    <a:pt x="167" y="89"/>
                  </a:cubicBezTo>
                  <a:close/>
                  <a:moveTo>
                    <a:pt x="138" y="98"/>
                  </a:moveTo>
                  <a:cubicBezTo>
                    <a:pt x="133" y="100"/>
                    <a:pt x="128" y="101"/>
                    <a:pt x="123" y="103"/>
                  </a:cubicBezTo>
                  <a:cubicBezTo>
                    <a:pt x="120" y="104"/>
                    <a:pt x="118" y="104"/>
                    <a:pt x="115" y="106"/>
                  </a:cubicBezTo>
                  <a:cubicBezTo>
                    <a:pt x="115" y="105"/>
                    <a:pt x="115" y="104"/>
                    <a:pt x="115" y="103"/>
                  </a:cubicBezTo>
                  <a:cubicBezTo>
                    <a:pt x="123" y="103"/>
                    <a:pt x="131" y="100"/>
                    <a:pt x="138" y="98"/>
                  </a:cubicBezTo>
                  <a:cubicBezTo>
                    <a:pt x="140" y="97"/>
                    <a:pt x="142" y="97"/>
                    <a:pt x="144" y="96"/>
                  </a:cubicBezTo>
                  <a:cubicBezTo>
                    <a:pt x="142" y="97"/>
                    <a:pt x="140" y="98"/>
                    <a:pt x="138" y="98"/>
                  </a:cubicBezTo>
                  <a:close/>
                  <a:moveTo>
                    <a:pt x="114" y="99"/>
                  </a:moveTo>
                  <a:cubicBezTo>
                    <a:pt x="122" y="96"/>
                    <a:pt x="131" y="94"/>
                    <a:pt x="139" y="92"/>
                  </a:cubicBezTo>
                  <a:cubicBezTo>
                    <a:pt x="147" y="90"/>
                    <a:pt x="158" y="89"/>
                    <a:pt x="164" y="85"/>
                  </a:cubicBezTo>
                  <a:cubicBezTo>
                    <a:pt x="156" y="90"/>
                    <a:pt x="145" y="92"/>
                    <a:pt x="136" y="95"/>
                  </a:cubicBezTo>
                  <a:cubicBezTo>
                    <a:pt x="132" y="97"/>
                    <a:pt x="127" y="98"/>
                    <a:pt x="123" y="100"/>
                  </a:cubicBezTo>
                  <a:cubicBezTo>
                    <a:pt x="120" y="100"/>
                    <a:pt x="117" y="101"/>
                    <a:pt x="115" y="102"/>
                  </a:cubicBezTo>
                  <a:cubicBezTo>
                    <a:pt x="115" y="101"/>
                    <a:pt x="114" y="100"/>
                    <a:pt x="114" y="99"/>
                  </a:cubicBezTo>
                  <a:close/>
                  <a:moveTo>
                    <a:pt x="115" y="107"/>
                  </a:moveTo>
                  <a:cubicBezTo>
                    <a:pt x="118" y="107"/>
                    <a:pt x="121" y="106"/>
                    <a:pt x="124" y="105"/>
                  </a:cubicBezTo>
                  <a:cubicBezTo>
                    <a:pt x="128" y="103"/>
                    <a:pt x="132" y="102"/>
                    <a:pt x="136" y="101"/>
                  </a:cubicBezTo>
                  <a:cubicBezTo>
                    <a:pt x="144" y="100"/>
                    <a:pt x="151" y="98"/>
                    <a:pt x="158" y="95"/>
                  </a:cubicBezTo>
                  <a:cubicBezTo>
                    <a:pt x="153" y="98"/>
                    <a:pt x="147" y="99"/>
                    <a:pt x="141" y="101"/>
                  </a:cubicBezTo>
                  <a:cubicBezTo>
                    <a:pt x="136" y="102"/>
                    <a:pt x="131" y="104"/>
                    <a:pt x="126" y="106"/>
                  </a:cubicBezTo>
                  <a:cubicBezTo>
                    <a:pt x="122" y="107"/>
                    <a:pt x="118" y="108"/>
                    <a:pt x="114" y="109"/>
                  </a:cubicBezTo>
                  <a:cubicBezTo>
                    <a:pt x="114" y="109"/>
                    <a:pt x="115" y="108"/>
                    <a:pt x="115" y="107"/>
                  </a:cubicBezTo>
                  <a:close/>
                  <a:moveTo>
                    <a:pt x="114" y="111"/>
                  </a:moveTo>
                  <a:cubicBezTo>
                    <a:pt x="117" y="111"/>
                    <a:pt x="121" y="110"/>
                    <a:pt x="124" y="108"/>
                  </a:cubicBezTo>
                  <a:cubicBezTo>
                    <a:pt x="128" y="107"/>
                    <a:pt x="132" y="106"/>
                    <a:pt x="136" y="105"/>
                  </a:cubicBezTo>
                  <a:cubicBezTo>
                    <a:pt x="132" y="106"/>
                    <a:pt x="129" y="108"/>
                    <a:pt x="125" y="110"/>
                  </a:cubicBezTo>
                  <a:cubicBezTo>
                    <a:pt x="121" y="111"/>
                    <a:pt x="117" y="111"/>
                    <a:pt x="113" y="113"/>
                  </a:cubicBezTo>
                  <a:cubicBezTo>
                    <a:pt x="113" y="112"/>
                    <a:pt x="113" y="112"/>
                    <a:pt x="114" y="111"/>
                  </a:cubicBezTo>
                  <a:close/>
                  <a:moveTo>
                    <a:pt x="112" y="115"/>
                  </a:moveTo>
                  <a:cubicBezTo>
                    <a:pt x="116" y="114"/>
                    <a:pt x="119" y="113"/>
                    <a:pt x="123" y="112"/>
                  </a:cubicBezTo>
                  <a:cubicBezTo>
                    <a:pt x="128" y="111"/>
                    <a:pt x="133" y="110"/>
                    <a:pt x="138" y="108"/>
                  </a:cubicBezTo>
                  <a:cubicBezTo>
                    <a:pt x="149" y="105"/>
                    <a:pt x="160" y="102"/>
                    <a:pt x="170" y="98"/>
                  </a:cubicBezTo>
                  <a:cubicBezTo>
                    <a:pt x="171" y="98"/>
                    <a:pt x="171" y="99"/>
                    <a:pt x="171" y="99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60" y="103"/>
                    <a:pt x="149" y="105"/>
                    <a:pt x="139" y="108"/>
                  </a:cubicBezTo>
                  <a:cubicBezTo>
                    <a:pt x="130" y="111"/>
                    <a:pt x="120" y="113"/>
                    <a:pt x="111" y="117"/>
                  </a:cubicBezTo>
                  <a:cubicBezTo>
                    <a:pt x="112" y="116"/>
                    <a:pt x="112" y="116"/>
                    <a:pt x="112" y="115"/>
                  </a:cubicBezTo>
                  <a:close/>
                  <a:moveTo>
                    <a:pt x="111" y="118"/>
                  </a:moveTo>
                  <a:cubicBezTo>
                    <a:pt x="120" y="113"/>
                    <a:pt x="131" y="111"/>
                    <a:pt x="141" y="108"/>
                  </a:cubicBezTo>
                  <a:cubicBezTo>
                    <a:pt x="146" y="107"/>
                    <a:pt x="150" y="105"/>
                    <a:pt x="155" y="104"/>
                  </a:cubicBezTo>
                  <a:cubicBezTo>
                    <a:pt x="156" y="104"/>
                    <a:pt x="157" y="104"/>
                    <a:pt x="158" y="104"/>
                  </a:cubicBezTo>
                  <a:cubicBezTo>
                    <a:pt x="151" y="106"/>
                    <a:pt x="144" y="108"/>
                    <a:pt x="137" y="111"/>
                  </a:cubicBezTo>
                  <a:cubicBezTo>
                    <a:pt x="128" y="113"/>
                    <a:pt x="119" y="116"/>
                    <a:pt x="110" y="121"/>
                  </a:cubicBezTo>
                  <a:cubicBezTo>
                    <a:pt x="110" y="120"/>
                    <a:pt x="111" y="119"/>
                    <a:pt x="111" y="118"/>
                  </a:cubicBezTo>
                  <a:close/>
                  <a:moveTo>
                    <a:pt x="172" y="108"/>
                  </a:moveTo>
                  <a:cubicBezTo>
                    <a:pt x="172" y="109"/>
                    <a:pt x="172" y="109"/>
                    <a:pt x="172" y="110"/>
                  </a:cubicBezTo>
                  <a:cubicBezTo>
                    <a:pt x="167" y="112"/>
                    <a:pt x="162" y="113"/>
                    <a:pt x="158" y="114"/>
                  </a:cubicBezTo>
                  <a:cubicBezTo>
                    <a:pt x="152" y="116"/>
                    <a:pt x="146" y="118"/>
                    <a:pt x="140" y="120"/>
                  </a:cubicBezTo>
                  <a:cubicBezTo>
                    <a:pt x="130" y="122"/>
                    <a:pt x="121" y="126"/>
                    <a:pt x="111" y="130"/>
                  </a:cubicBezTo>
                  <a:cubicBezTo>
                    <a:pt x="111" y="129"/>
                    <a:pt x="111" y="128"/>
                    <a:pt x="111" y="127"/>
                  </a:cubicBezTo>
                  <a:cubicBezTo>
                    <a:pt x="112" y="126"/>
                    <a:pt x="114" y="125"/>
                    <a:pt x="116" y="124"/>
                  </a:cubicBezTo>
                  <a:cubicBezTo>
                    <a:pt x="119" y="123"/>
                    <a:pt x="122" y="122"/>
                    <a:pt x="125" y="121"/>
                  </a:cubicBezTo>
                  <a:cubicBezTo>
                    <a:pt x="132" y="120"/>
                    <a:pt x="138" y="118"/>
                    <a:pt x="144" y="116"/>
                  </a:cubicBezTo>
                  <a:cubicBezTo>
                    <a:pt x="150" y="114"/>
                    <a:pt x="157" y="113"/>
                    <a:pt x="163" y="111"/>
                  </a:cubicBezTo>
                  <a:cubicBezTo>
                    <a:pt x="166" y="110"/>
                    <a:pt x="169" y="110"/>
                    <a:pt x="172" y="108"/>
                  </a:cubicBezTo>
                  <a:close/>
                  <a:moveTo>
                    <a:pt x="110" y="122"/>
                  </a:moveTo>
                  <a:cubicBezTo>
                    <a:pt x="121" y="120"/>
                    <a:pt x="130" y="116"/>
                    <a:pt x="140" y="113"/>
                  </a:cubicBezTo>
                  <a:cubicBezTo>
                    <a:pt x="146" y="111"/>
                    <a:pt x="151" y="110"/>
                    <a:pt x="156" y="109"/>
                  </a:cubicBezTo>
                  <a:cubicBezTo>
                    <a:pt x="156" y="109"/>
                    <a:pt x="157" y="109"/>
                    <a:pt x="157" y="109"/>
                  </a:cubicBezTo>
                  <a:cubicBezTo>
                    <a:pt x="156" y="109"/>
                    <a:pt x="155" y="109"/>
                    <a:pt x="154" y="110"/>
                  </a:cubicBezTo>
                  <a:cubicBezTo>
                    <a:pt x="149" y="111"/>
                    <a:pt x="143" y="113"/>
                    <a:pt x="138" y="115"/>
                  </a:cubicBezTo>
                  <a:cubicBezTo>
                    <a:pt x="133" y="116"/>
                    <a:pt x="128" y="118"/>
                    <a:pt x="123" y="120"/>
                  </a:cubicBezTo>
                  <a:cubicBezTo>
                    <a:pt x="119" y="122"/>
                    <a:pt x="114" y="123"/>
                    <a:pt x="111" y="125"/>
                  </a:cubicBezTo>
                  <a:cubicBezTo>
                    <a:pt x="110" y="124"/>
                    <a:pt x="110" y="123"/>
                    <a:pt x="110" y="122"/>
                  </a:cubicBezTo>
                  <a:close/>
                  <a:moveTo>
                    <a:pt x="111" y="132"/>
                  </a:moveTo>
                  <a:cubicBezTo>
                    <a:pt x="111" y="131"/>
                    <a:pt x="111" y="131"/>
                    <a:pt x="111" y="131"/>
                  </a:cubicBezTo>
                  <a:cubicBezTo>
                    <a:pt x="114" y="131"/>
                    <a:pt x="116" y="130"/>
                    <a:pt x="119" y="129"/>
                  </a:cubicBezTo>
                  <a:cubicBezTo>
                    <a:pt x="116" y="130"/>
                    <a:pt x="113" y="132"/>
                    <a:pt x="111" y="134"/>
                  </a:cubicBezTo>
                  <a:cubicBezTo>
                    <a:pt x="111" y="133"/>
                    <a:pt x="111" y="132"/>
                    <a:pt x="111" y="132"/>
                  </a:cubicBezTo>
                  <a:close/>
                  <a:moveTo>
                    <a:pt x="109" y="138"/>
                  </a:moveTo>
                  <a:cubicBezTo>
                    <a:pt x="109" y="138"/>
                    <a:pt x="109" y="137"/>
                    <a:pt x="110" y="136"/>
                  </a:cubicBezTo>
                  <a:cubicBezTo>
                    <a:pt x="114" y="135"/>
                    <a:pt x="118" y="133"/>
                    <a:pt x="122" y="132"/>
                  </a:cubicBezTo>
                  <a:cubicBezTo>
                    <a:pt x="126" y="130"/>
                    <a:pt x="130" y="129"/>
                    <a:pt x="134" y="128"/>
                  </a:cubicBezTo>
                  <a:cubicBezTo>
                    <a:pt x="125" y="131"/>
                    <a:pt x="117" y="134"/>
                    <a:pt x="109" y="139"/>
                  </a:cubicBezTo>
                  <a:cubicBezTo>
                    <a:pt x="109" y="138"/>
                    <a:pt x="109" y="138"/>
                    <a:pt x="109" y="138"/>
                  </a:cubicBezTo>
                  <a:close/>
                  <a:moveTo>
                    <a:pt x="108" y="141"/>
                  </a:moveTo>
                  <a:cubicBezTo>
                    <a:pt x="112" y="140"/>
                    <a:pt x="115" y="138"/>
                    <a:pt x="119" y="136"/>
                  </a:cubicBezTo>
                  <a:cubicBezTo>
                    <a:pt x="126" y="133"/>
                    <a:pt x="134" y="131"/>
                    <a:pt x="141" y="129"/>
                  </a:cubicBezTo>
                  <a:cubicBezTo>
                    <a:pt x="143" y="128"/>
                    <a:pt x="145" y="128"/>
                    <a:pt x="146" y="127"/>
                  </a:cubicBezTo>
                  <a:cubicBezTo>
                    <a:pt x="143" y="128"/>
                    <a:pt x="140" y="129"/>
                    <a:pt x="137" y="130"/>
                  </a:cubicBezTo>
                  <a:cubicBezTo>
                    <a:pt x="131" y="132"/>
                    <a:pt x="125" y="135"/>
                    <a:pt x="120" y="137"/>
                  </a:cubicBezTo>
                  <a:cubicBezTo>
                    <a:pt x="116" y="139"/>
                    <a:pt x="111" y="139"/>
                    <a:pt x="107" y="141"/>
                  </a:cubicBezTo>
                  <a:cubicBezTo>
                    <a:pt x="107" y="141"/>
                    <a:pt x="107" y="141"/>
                    <a:pt x="108" y="141"/>
                  </a:cubicBezTo>
                  <a:close/>
                  <a:moveTo>
                    <a:pt x="106" y="143"/>
                  </a:moveTo>
                  <a:cubicBezTo>
                    <a:pt x="111" y="143"/>
                    <a:pt x="116" y="141"/>
                    <a:pt x="121" y="139"/>
                  </a:cubicBezTo>
                  <a:cubicBezTo>
                    <a:pt x="127" y="137"/>
                    <a:pt x="133" y="135"/>
                    <a:pt x="139" y="133"/>
                  </a:cubicBezTo>
                  <a:cubicBezTo>
                    <a:pt x="139" y="134"/>
                    <a:pt x="138" y="134"/>
                    <a:pt x="138" y="134"/>
                  </a:cubicBezTo>
                  <a:cubicBezTo>
                    <a:pt x="131" y="136"/>
                    <a:pt x="125" y="139"/>
                    <a:pt x="118" y="142"/>
                  </a:cubicBezTo>
                  <a:cubicBezTo>
                    <a:pt x="114" y="143"/>
                    <a:pt x="109" y="145"/>
                    <a:pt x="105" y="147"/>
                  </a:cubicBezTo>
                  <a:cubicBezTo>
                    <a:pt x="105" y="146"/>
                    <a:pt x="106" y="145"/>
                    <a:pt x="106" y="143"/>
                  </a:cubicBezTo>
                  <a:close/>
                  <a:moveTo>
                    <a:pt x="161" y="126"/>
                  </a:moveTo>
                  <a:cubicBezTo>
                    <a:pt x="165" y="125"/>
                    <a:pt x="168" y="124"/>
                    <a:pt x="171" y="123"/>
                  </a:cubicBezTo>
                  <a:cubicBezTo>
                    <a:pt x="171" y="123"/>
                    <a:pt x="172" y="123"/>
                    <a:pt x="172" y="122"/>
                  </a:cubicBezTo>
                  <a:cubicBezTo>
                    <a:pt x="174" y="122"/>
                    <a:pt x="176" y="121"/>
                    <a:pt x="178" y="121"/>
                  </a:cubicBezTo>
                  <a:cubicBezTo>
                    <a:pt x="178" y="121"/>
                    <a:pt x="178" y="122"/>
                    <a:pt x="178" y="123"/>
                  </a:cubicBezTo>
                  <a:cubicBezTo>
                    <a:pt x="173" y="124"/>
                    <a:pt x="167" y="126"/>
                    <a:pt x="161" y="128"/>
                  </a:cubicBezTo>
                  <a:cubicBezTo>
                    <a:pt x="155" y="131"/>
                    <a:pt x="148" y="133"/>
                    <a:pt x="141" y="135"/>
                  </a:cubicBezTo>
                  <a:cubicBezTo>
                    <a:pt x="135" y="137"/>
                    <a:pt x="128" y="139"/>
                    <a:pt x="122" y="141"/>
                  </a:cubicBezTo>
                  <a:cubicBezTo>
                    <a:pt x="116" y="143"/>
                    <a:pt x="110" y="145"/>
                    <a:pt x="105" y="148"/>
                  </a:cubicBezTo>
                  <a:cubicBezTo>
                    <a:pt x="105" y="148"/>
                    <a:pt x="105" y="148"/>
                    <a:pt x="105" y="148"/>
                  </a:cubicBezTo>
                  <a:cubicBezTo>
                    <a:pt x="110" y="145"/>
                    <a:pt x="116" y="143"/>
                    <a:pt x="122" y="141"/>
                  </a:cubicBezTo>
                  <a:cubicBezTo>
                    <a:pt x="128" y="139"/>
                    <a:pt x="135" y="136"/>
                    <a:pt x="141" y="134"/>
                  </a:cubicBezTo>
                  <a:cubicBezTo>
                    <a:pt x="146" y="132"/>
                    <a:pt x="150" y="131"/>
                    <a:pt x="154" y="129"/>
                  </a:cubicBezTo>
                  <a:cubicBezTo>
                    <a:pt x="156" y="128"/>
                    <a:pt x="159" y="127"/>
                    <a:pt x="161" y="126"/>
                  </a:cubicBezTo>
                  <a:close/>
                  <a:moveTo>
                    <a:pt x="169" y="126"/>
                  </a:moveTo>
                  <a:cubicBezTo>
                    <a:pt x="166" y="128"/>
                    <a:pt x="162" y="129"/>
                    <a:pt x="159" y="130"/>
                  </a:cubicBezTo>
                  <a:cubicBezTo>
                    <a:pt x="159" y="130"/>
                    <a:pt x="158" y="130"/>
                    <a:pt x="158" y="130"/>
                  </a:cubicBezTo>
                  <a:cubicBezTo>
                    <a:pt x="159" y="130"/>
                    <a:pt x="159" y="130"/>
                    <a:pt x="160" y="130"/>
                  </a:cubicBezTo>
                  <a:cubicBezTo>
                    <a:pt x="163" y="128"/>
                    <a:pt x="166" y="127"/>
                    <a:pt x="169" y="126"/>
                  </a:cubicBezTo>
                  <a:close/>
                  <a:moveTo>
                    <a:pt x="104" y="149"/>
                  </a:moveTo>
                  <a:cubicBezTo>
                    <a:pt x="106" y="148"/>
                    <a:pt x="107" y="148"/>
                    <a:pt x="109" y="147"/>
                  </a:cubicBezTo>
                  <a:cubicBezTo>
                    <a:pt x="112" y="145"/>
                    <a:pt x="116" y="144"/>
                    <a:pt x="119" y="143"/>
                  </a:cubicBezTo>
                  <a:cubicBezTo>
                    <a:pt x="126" y="141"/>
                    <a:pt x="133" y="139"/>
                    <a:pt x="139" y="136"/>
                  </a:cubicBezTo>
                  <a:cubicBezTo>
                    <a:pt x="144" y="135"/>
                    <a:pt x="148" y="134"/>
                    <a:pt x="152" y="132"/>
                  </a:cubicBezTo>
                  <a:cubicBezTo>
                    <a:pt x="148" y="134"/>
                    <a:pt x="143" y="136"/>
                    <a:pt x="139" y="137"/>
                  </a:cubicBezTo>
                  <a:cubicBezTo>
                    <a:pt x="127" y="142"/>
                    <a:pt x="115" y="146"/>
                    <a:pt x="103" y="153"/>
                  </a:cubicBezTo>
                  <a:cubicBezTo>
                    <a:pt x="104" y="151"/>
                    <a:pt x="104" y="150"/>
                    <a:pt x="104" y="149"/>
                  </a:cubicBezTo>
                  <a:close/>
                  <a:moveTo>
                    <a:pt x="176" y="127"/>
                  </a:moveTo>
                  <a:cubicBezTo>
                    <a:pt x="171" y="131"/>
                    <a:pt x="163" y="132"/>
                    <a:pt x="157" y="135"/>
                  </a:cubicBezTo>
                  <a:cubicBezTo>
                    <a:pt x="151" y="137"/>
                    <a:pt x="144" y="140"/>
                    <a:pt x="137" y="143"/>
                  </a:cubicBezTo>
                  <a:cubicBezTo>
                    <a:pt x="126" y="148"/>
                    <a:pt x="114" y="152"/>
                    <a:pt x="102" y="158"/>
                  </a:cubicBezTo>
                  <a:cubicBezTo>
                    <a:pt x="102" y="157"/>
                    <a:pt x="103" y="156"/>
                    <a:pt x="103" y="155"/>
                  </a:cubicBezTo>
                  <a:cubicBezTo>
                    <a:pt x="109" y="152"/>
                    <a:pt x="115" y="150"/>
                    <a:pt x="121" y="148"/>
                  </a:cubicBezTo>
                  <a:cubicBezTo>
                    <a:pt x="128" y="146"/>
                    <a:pt x="134" y="143"/>
                    <a:pt x="141" y="140"/>
                  </a:cubicBezTo>
                  <a:cubicBezTo>
                    <a:pt x="148" y="138"/>
                    <a:pt x="154" y="135"/>
                    <a:pt x="161" y="132"/>
                  </a:cubicBezTo>
                  <a:cubicBezTo>
                    <a:pt x="164" y="131"/>
                    <a:pt x="168" y="130"/>
                    <a:pt x="171" y="129"/>
                  </a:cubicBezTo>
                  <a:cubicBezTo>
                    <a:pt x="173" y="129"/>
                    <a:pt x="180" y="125"/>
                    <a:pt x="176" y="127"/>
                  </a:cubicBezTo>
                  <a:close/>
                  <a:moveTo>
                    <a:pt x="102" y="160"/>
                  </a:moveTo>
                  <a:cubicBezTo>
                    <a:pt x="107" y="158"/>
                    <a:pt x="112" y="156"/>
                    <a:pt x="118" y="154"/>
                  </a:cubicBezTo>
                  <a:cubicBezTo>
                    <a:pt x="124" y="151"/>
                    <a:pt x="132" y="149"/>
                    <a:pt x="138" y="147"/>
                  </a:cubicBezTo>
                  <a:cubicBezTo>
                    <a:pt x="140" y="146"/>
                    <a:pt x="142" y="145"/>
                    <a:pt x="144" y="145"/>
                  </a:cubicBezTo>
                  <a:cubicBezTo>
                    <a:pt x="142" y="146"/>
                    <a:pt x="140" y="147"/>
                    <a:pt x="137" y="148"/>
                  </a:cubicBezTo>
                  <a:cubicBezTo>
                    <a:pt x="131" y="151"/>
                    <a:pt x="124" y="154"/>
                    <a:pt x="118" y="157"/>
                  </a:cubicBezTo>
                  <a:cubicBezTo>
                    <a:pt x="113" y="159"/>
                    <a:pt x="107" y="161"/>
                    <a:pt x="102" y="164"/>
                  </a:cubicBezTo>
                  <a:cubicBezTo>
                    <a:pt x="102" y="162"/>
                    <a:pt x="102" y="161"/>
                    <a:pt x="102" y="160"/>
                  </a:cubicBezTo>
                  <a:close/>
                  <a:moveTo>
                    <a:pt x="105" y="163"/>
                  </a:moveTo>
                  <a:cubicBezTo>
                    <a:pt x="105" y="163"/>
                    <a:pt x="105" y="163"/>
                    <a:pt x="105" y="163"/>
                  </a:cubicBezTo>
                  <a:cubicBezTo>
                    <a:pt x="105" y="163"/>
                    <a:pt x="105" y="163"/>
                    <a:pt x="105" y="163"/>
                  </a:cubicBezTo>
                  <a:close/>
                  <a:moveTo>
                    <a:pt x="104" y="163"/>
                  </a:moveTo>
                  <a:cubicBezTo>
                    <a:pt x="104" y="163"/>
                    <a:pt x="104" y="163"/>
                    <a:pt x="103" y="164"/>
                  </a:cubicBezTo>
                  <a:cubicBezTo>
                    <a:pt x="104" y="163"/>
                    <a:pt x="104" y="163"/>
                    <a:pt x="104" y="163"/>
                  </a:cubicBezTo>
                  <a:close/>
                  <a:moveTo>
                    <a:pt x="130" y="154"/>
                  </a:moveTo>
                  <a:cubicBezTo>
                    <a:pt x="132" y="154"/>
                    <a:pt x="135" y="153"/>
                    <a:pt x="137" y="152"/>
                  </a:cubicBezTo>
                  <a:cubicBezTo>
                    <a:pt x="133" y="154"/>
                    <a:pt x="129" y="155"/>
                    <a:pt x="125" y="157"/>
                  </a:cubicBezTo>
                  <a:cubicBezTo>
                    <a:pt x="119" y="159"/>
                    <a:pt x="114" y="162"/>
                    <a:pt x="108" y="164"/>
                  </a:cubicBezTo>
                  <a:cubicBezTo>
                    <a:pt x="106" y="165"/>
                    <a:pt x="103" y="166"/>
                    <a:pt x="102" y="168"/>
                  </a:cubicBezTo>
                  <a:cubicBezTo>
                    <a:pt x="102" y="167"/>
                    <a:pt x="102" y="166"/>
                    <a:pt x="102" y="165"/>
                  </a:cubicBezTo>
                  <a:cubicBezTo>
                    <a:pt x="111" y="161"/>
                    <a:pt x="120" y="158"/>
                    <a:pt x="130" y="154"/>
                  </a:cubicBezTo>
                  <a:close/>
                  <a:moveTo>
                    <a:pt x="113" y="164"/>
                  </a:moveTo>
                  <a:cubicBezTo>
                    <a:pt x="118" y="162"/>
                    <a:pt x="123" y="161"/>
                    <a:pt x="129" y="160"/>
                  </a:cubicBezTo>
                  <a:cubicBezTo>
                    <a:pt x="133" y="158"/>
                    <a:pt x="137" y="157"/>
                    <a:pt x="141" y="155"/>
                  </a:cubicBezTo>
                  <a:cubicBezTo>
                    <a:pt x="140" y="156"/>
                    <a:pt x="140" y="156"/>
                    <a:pt x="139" y="156"/>
                  </a:cubicBezTo>
                  <a:cubicBezTo>
                    <a:pt x="134" y="158"/>
                    <a:pt x="129" y="160"/>
                    <a:pt x="125" y="162"/>
                  </a:cubicBezTo>
                  <a:cubicBezTo>
                    <a:pt x="120" y="164"/>
                    <a:pt x="115" y="166"/>
                    <a:pt x="110" y="168"/>
                  </a:cubicBezTo>
                  <a:cubicBezTo>
                    <a:pt x="108" y="170"/>
                    <a:pt x="105" y="170"/>
                    <a:pt x="103" y="172"/>
                  </a:cubicBezTo>
                  <a:cubicBezTo>
                    <a:pt x="103" y="171"/>
                    <a:pt x="102" y="170"/>
                    <a:pt x="102" y="169"/>
                  </a:cubicBezTo>
                  <a:cubicBezTo>
                    <a:pt x="106" y="168"/>
                    <a:pt x="109" y="166"/>
                    <a:pt x="113" y="164"/>
                  </a:cubicBezTo>
                  <a:close/>
                  <a:moveTo>
                    <a:pt x="142" y="160"/>
                  </a:moveTo>
                  <a:cubicBezTo>
                    <a:pt x="140" y="161"/>
                    <a:pt x="138" y="161"/>
                    <a:pt x="136" y="162"/>
                  </a:cubicBezTo>
                  <a:cubicBezTo>
                    <a:pt x="132" y="163"/>
                    <a:pt x="127" y="165"/>
                    <a:pt x="123" y="167"/>
                  </a:cubicBezTo>
                  <a:cubicBezTo>
                    <a:pt x="120" y="168"/>
                    <a:pt x="117" y="170"/>
                    <a:pt x="114" y="171"/>
                  </a:cubicBezTo>
                  <a:cubicBezTo>
                    <a:pt x="112" y="172"/>
                    <a:pt x="109" y="173"/>
                    <a:pt x="107" y="175"/>
                  </a:cubicBezTo>
                  <a:cubicBezTo>
                    <a:pt x="106" y="175"/>
                    <a:pt x="107" y="175"/>
                    <a:pt x="107" y="175"/>
                  </a:cubicBezTo>
                  <a:cubicBezTo>
                    <a:pt x="109" y="176"/>
                    <a:pt x="110" y="175"/>
                    <a:pt x="112" y="174"/>
                  </a:cubicBezTo>
                  <a:cubicBezTo>
                    <a:pt x="116" y="173"/>
                    <a:pt x="119" y="172"/>
                    <a:pt x="123" y="170"/>
                  </a:cubicBezTo>
                  <a:cubicBezTo>
                    <a:pt x="122" y="170"/>
                    <a:pt x="127" y="168"/>
                    <a:pt x="125" y="170"/>
                  </a:cubicBezTo>
                  <a:cubicBezTo>
                    <a:pt x="124" y="171"/>
                    <a:pt x="122" y="171"/>
                    <a:pt x="120" y="172"/>
                  </a:cubicBezTo>
                  <a:cubicBezTo>
                    <a:pt x="118" y="173"/>
                    <a:pt x="116" y="173"/>
                    <a:pt x="114" y="175"/>
                  </a:cubicBezTo>
                  <a:cubicBezTo>
                    <a:pt x="114" y="175"/>
                    <a:pt x="114" y="176"/>
                    <a:pt x="114" y="176"/>
                  </a:cubicBezTo>
                  <a:cubicBezTo>
                    <a:pt x="115" y="176"/>
                    <a:pt x="115" y="176"/>
                    <a:pt x="115" y="176"/>
                  </a:cubicBezTo>
                  <a:cubicBezTo>
                    <a:pt x="115" y="176"/>
                    <a:pt x="115" y="175"/>
                    <a:pt x="115" y="175"/>
                  </a:cubicBezTo>
                  <a:cubicBezTo>
                    <a:pt x="115" y="175"/>
                    <a:pt x="119" y="173"/>
                    <a:pt x="119" y="173"/>
                  </a:cubicBezTo>
                  <a:cubicBezTo>
                    <a:pt x="120" y="172"/>
                    <a:pt x="121" y="172"/>
                    <a:pt x="122" y="172"/>
                  </a:cubicBezTo>
                  <a:cubicBezTo>
                    <a:pt x="123" y="171"/>
                    <a:pt x="124" y="171"/>
                    <a:pt x="124" y="171"/>
                  </a:cubicBezTo>
                  <a:cubicBezTo>
                    <a:pt x="120" y="174"/>
                    <a:pt x="114" y="177"/>
                    <a:pt x="108" y="176"/>
                  </a:cubicBezTo>
                  <a:cubicBezTo>
                    <a:pt x="106" y="176"/>
                    <a:pt x="104" y="175"/>
                    <a:pt x="103" y="173"/>
                  </a:cubicBezTo>
                  <a:cubicBezTo>
                    <a:pt x="111" y="172"/>
                    <a:pt x="117" y="169"/>
                    <a:pt x="124" y="166"/>
                  </a:cubicBezTo>
                  <a:cubicBezTo>
                    <a:pt x="128" y="164"/>
                    <a:pt x="132" y="163"/>
                    <a:pt x="136" y="162"/>
                  </a:cubicBezTo>
                  <a:cubicBezTo>
                    <a:pt x="138" y="161"/>
                    <a:pt x="141" y="160"/>
                    <a:pt x="144" y="159"/>
                  </a:cubicBezTo>
                  <a:cubicBezTo>
                    <a:pt x="143" y="160"/>
                    <a:pt x="143" y="160"/>
                    <a:pt x="142" y="160"/>
                  </a:cubicBezTo>
                  <a:close/>
                  <a:moveTo>
                    <a:pt x="128" y="168"/>
                  </a:moveTo>
                  <a:cubicBezTo>
                    <a:pt x="128" y="168"/>
                    <a:pt x="127" y="168"/>
                    <a:pt x="127" y="168"/>
                  </a:cubicBezTo>
                  <a:cubicBezTo>
                    <a:pt x="123" y="169"/>
                    <a:pt x="118" y="171"/>
                    <a:pt x="114" y="173"/>
                  </a:cubicBezTo>
                  <a:cubicBezTo>
                    <a:pt x="113" y="173"/>
                    <a:pt x="112" y="174"/>
                    <a:pt x="111" y="174"/>
                  </a:cubicBezTo>
                  <a:cubicBezTo>
                    <a:pt x="110" y="175"/>
                    <a:pt x="107" y="175"/>
                    <a:pt x="111" y="173"/>
                  </a:cubicBezTo>
                  <a:cubicBezTo>
                    <a:pt x="113" y="172"/>
                    <a:pt x="115" y="171"/>
                    <a:pt x="117" y="170"/>
                  </a:cubicBezTo>
                  <a:cubicBezTo>
                    <a:pt x="123" y="168"/>
                    <a:pt x="129" y="165"/>
                    <a:pt x="135" y="163"/>
                  </a:cubicBezTo>
                  <a:cubicBezTo>
                    <a:pt x="136" y="163"/>
                    <a:pt x="137" y="163"/>
                    <a:pt x="138" y="162"/>
                  </a:cubicBezTo>
                  <a:cubicBezTo>
                    <a:pt x="134" y="164"/>
                    <a:pt x="131" y="166"/>
                    <a:pt x="128" y="168"/>
                  </a:cubicBezTo>
                  <a:close/>
                  <a:moveTo>
                    <a:pt x="148" y="157"/>
                  </a:moveTo>
                  <a:cubicBezTo>
                    <a:pt x="140" y="159"/>
                    <a:pt x="132" y="162"/>
                    <a:pt x="125" y="165"/>
                  </a:cubicBezTo>
                  <a:cubicBezTo>
                    <a:pt x="121" y="166"/>
                    <a:pt x="118" y="168"/>
                    <a:pt x="114" y="170"/>
                  </a:cubicBezTo>
                  <a:cubicBezTo>
                    <a:pt x="112" y="171"/>
                    <a:pt x="110" y="171"/>
                    <a:pt x="107" y="172"/>
                  </a:cubicBezTo>
                  <a:cubicBezTo>
                    <a:pt x="106" y="172"/>
                    <a:pt x="105" y="172"/>
                    <a:pt x="104" y="172"/>
                  </a:cubicBezTo>
                  <a:cubicBezTo>
                    <a:pt x="105" y="171"/>
                    <a:pt x="106" y="171"/>
                    <a:pt x="107" y="170"/>
                  </a:cubicBezTo>
                  <a:cubicBezTo>
                    <a:pt x="115" y="168"/>
                    <a:pt x="122" y="163"/>
                    <a:pt x="130" y="160"/>
                  </a:cubicBezTo>
                  <a:cubicBezTo>
                    <a:pt x="138" y="157"/>
                    <a:pt x="147" y="155"/>
                    <a:pt x="155" y="151"/>
                  </a:cubicBezTo>
                  <a:cubicBezTo>
                    <a:pt x="154" y="154"/>
                    <a:pt x="151" y="156"/>
                    <a:pt x="148" y="157"/>
                  </a:cubicBezTo>
                  <a:close/>
                  <a:moveTo>
                    <a:pt x="155" y="150"/>
                  </a:moveTo>
                  <a:cubicBezTo>
                    <a:pt x="155" y="150"/>
                    <a:pt x="155" y="150"/>
                    <a:pt x="154" y="150"/>
                  </a:cubicBezTo>
                  <a:cubicBezTo>
                    <a:pt x="146" y="154"/>
                    <a:pt x="136" y="157"/>
                    <a:pt x="127" y="159"/>
                  </a:cubicBezTo>
                  <a:cubicBezTo>
                    <a:pt x="122" y="161"/>
                    <a:pt x="116" y="162"/>
                    <a:pt x="111" y="164"/>
                  </a:cubicBezTo>
                  <a:cubicBezTo>
                    <a:pt x="110" y="165"/>
                    <a:pt x="108" y="166"/>
                    <a:pt x="107" y="166"/>
                  </a:cubicBezTo>
                  <a:cubicBezTo>
                    <a:pt x="105" y="167"/>
                    <a:pt x="104" y="168"/>
                    <a:pt x="103" y="168"/>
                  </a:cubicBezTo>
                  <a:cubicBezTo>
                    <a:pt x="103" y="168"/>
                    <a:pt x="104" y="167"/>
                    <a:pt x="105" y="166"/>
                  </a:cubicBezTo>
                  <a:cubicBezTo>
                    <a:pt x="115" y="161"/>
                    <a:pt x="125" y="157"/>
                    <a:pt x="135" y="153"/>
                  </a:cubicBezTo>
                  <a:cubicBezTo>
                    <a:pt x="140" y="152"/>
                    <a:pt x="144" y="150"/>
                    <a:pt x="148" y="148"/>
                  </a:cubicBezTo>
                  <a:cubicBezTo>
                    <a:pt x="149" y="148"/>
                    <a:pt x="150" y="147"/>
                    <a:pt x="151" y="147"/>
                  </a:cubicBezTo>
                  <a:cubicBezTo>
                    <a:pt x="152" y="146"/>
                    <a:pt x="154" y="146"/>
                    <a:pt x="156" y="145"/>
                  </a:cubicBezTo>
                  <a:cubicBezTo>
                    <a:pt x="156" y="145"/>
                    <a:pt x="156" y="146"/>
                    <a:pt x="156" y="146"/>
                  </a:cubicBezTo>
                  <a:cubicBezTo>
                    <a:pt x="156" y="148"/>
                    <a:pt x="155" y="149"/>
                    <a:pt x="155" y="150"/>
                  </a:cubicBezTo>
                  <a:close/>
                  <a:moveTo>
                    <a:pt x="156" y="144"/>
                  </a:moveTo>
                  <a:cubicBezTo>
                    <a:pt x="155" y="144"/>
                    <a:pt x="155" y="144"/>
                    <a:pt x="154" y="145"/>
                  </a:cubicBezTo>
                  <a:cubicBezTo>
                    <a:pt x="154" y="144"/>
                    <a:pt x="154" y="145"/>
                    <a:pt x="153" y="145"/>
                  </a:cubicBezTo>
                  <a:cubicBezTo>
                    <a:pt x="151" y="146"/>
                    <a:pt x="149" y="147"/>
                    <a:pt x="146" y="148"/>
                  </a:cubicBezTo>
                  <a:cubicBezTo>
                    <a:pt x="137" y="152"/>
                    <a:pt x="127" y="155"/>
                    <a:pt x="117" y="158"/>
                  </a:cubicBezTo>
                  <a:cubicBezTo>
                    <a:pt x="126" y="154"/>
                    <a:pt x="135" y="150"/>
                    <a:pt x="144" y="146"/>
                  </a:cubicBezTo>
                  <a:cubicBezTo>
                    <a:pt x="146" y="145"/>
                    <a:pt x="147" y="144"/>
                    <a:pt x="148" y="144"/>
                  </a:cubicBezTo>
                  <a:cubicBezTo>
                    <a:pt x="151" y="143"/>
                    <a:pt x="153" y="142"/>
                    <a:pt x="156" y="141"/>
                  </a:cubicBezTo>
                  <a:cubicBezTo>
                    <a:pt x="156" y="141"/>
                    <a:pt x="156" y="141"/>
                    <a:pt x="156" y="141"/>
                  </a:cubicBezTo>
                  <a:cubicBezTo>
                    <a:pt x="156" y="142"/>
                    <a:pt x="156" y="143"/>
                    <a:pt x="156" y="144"/>
                  </a:cubicBezTo>
                  <a:close/>
                  <a:moveTo>
                    <a:pt x="157" y="140"/>
                  </a:moveTo>
                  <a:cubicBezTo>
                    <a:pt x="155" y="141"/>
                    <a:pt x="153" y="142"/>
                    <a:pt x="151" y="142"/>
                  </a:cubicBezTo>
                  <a:cubicBezTo>
                    <a:pt x="153" y="141"/>
                    <a:pt x="155" y="140"/>
                    <a:pt x="158" y="139"/>
                  </a:cubicBezTo>
                  <a:cubicBezTo>
                    <a:pt x="157" y="139"/>
                    <a:pt x="157" y="140"/>
                    <a:pt x="157" y="140"/>
                  </a:cubicBezTo>
                  <a:close/>
                  <a:moveTo>
                    <a:pt x="160" y="137"/>
                  </a:moveTo>
                  <a:cubicBezTo>
                    <a:pt x="160" y="137"/>
                    <a:pt x="159" y="137"/>
                    <a:pt x="159" y="137"/>
                  </a:cubicBezTo>
                  <a:cubicBezTo>
                    <a:pt x="158" y="138"/>
                    <a:pt x="158" y="138"/>
                    <a:pt x="157" y="138"/>
                  </a:cubicBezTo>
                  <a:cubicBezTo>
                    <a:pt x="153" y="140"/>
                    <a:pt x="150" y="142"/>
                    <a:pt x="147" y="143"/>
                  </a:cubicBezTo>
                  <a:cubicBezTo>
                    <a:pt x="144" y="144"/>
                    <a:pt x="141" y="145"/>
                    <a:pt x="138" y="146"/>
                  </a:cubicBezTo>
                  <a:cubicBezTo>
                    <a:pt x="131" y="148"/>
                    <a:pt x="124" y="151"/>
                    <a:pt x="117" y="153"/>
                  </a:cubicBezTo>
                  <a:cubicBezTo>
                    <a:pt x="114" y="154"/>
                    <a:pt x="111" y="156"/>
                    <a:pt x="108" y="157"/>
                  </a:cubicBezTo>
                  <a:cubicBezTo>
                    <a:pt x="107" y="157"/>
                    <a:pt x="105" y="158"/>
                    <a:pt x="104" y="158"/>
                  </a:cubicBezTo>
                  <a:cubicBezTo>
                    <a:pt x="103" y="159"/>
                    <a:pt x="102" y="159"/>
                    <a:pt x="102" y="159"/>
                  </a:cubicBezTo>
                  <a:cubicBezTo>
                    <a:pt x="103" y="159"/>
                    <a:pt x="103" y="158"/>
                    <a:pt x="104" y="158"/>
                  </a:cubicBezTo>
                  <a:cubicBezTo>
                    <a:pt x="117" y="151"/>
                    <a:pt x="131" y="146"/>
                    <a:pt x="144" y="141"/>
                  </a:cubicBezTo>
                  <a:cubicBezTo>
                    <a:pt x="151" y="138"/>
                    <a:pt x="157" y="135"/>
                    <a:pt x="164" y="133"/>
                  </a:cubicBezTo>
                  <a:cubicBezTo>
                    <a:pt x="168" y="131"/>
                    <a:pt x="173" y="130"/>
                    <a:pt x="177" y="128"/>
                  </a:cubicBezTo>
                  <a:cubicBezTo>
                    <a:pt x="173" y="132"/>
                    <a:pt x="164" y="134"/>
                    <a:pt x="160" y="137"/>
                  </a:cubicBezTo>
                  <a:close/>
                  <a:moveTo>
                    <a:pt x="178" y="126"/>
                  </a:moveTo>
                  <a:cubicBezTo>
                    <a:pt x="172" y="128"/>
                    <a:pt x="166" y="130"/>
                    <a:pt x="159" y="132"/>
                  </a:cubicBezTo>
                  <a:cubicBezTo>
                    <a:pt x="152" y="134"/>
                    <a:pt x="146" y="137"/>
                    <a:pt x="139" y="140"/>
                  </a:cubicBezTo>
                  <a:cubicBezTo>
                    <a:pt x="132" y="143"/>
                    <a:pt x="126" y="146"/>
                    <a:pt x="119" y="148"/>
                  </a:cubicBezTo>
                  <a:cubicBezTo>
                    <a:pt x="114" y="150"/>
                    <a:pt x="108" y="152"/>
                    <a:pt x="103" y="154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15" y="147"/>
                    <a:pt x="128" y="143"/>
                    <a:pt x="141" y="137"/>
                  </a:cubicBezTo>
                  <a:cubicBezTo>
                    <a:pt x="147" y="135"/>
                    <a:pt x="154" y="132"/>
                    <a:pt x="161" y="130"/>
                  </a:cubicBezTo>
                  <a:cubicBezTo>
                    <a:pt x="166" y="129"/>
                    <a:pt x="172" y="126"/>
                    <a:pt x="177" y="124"/>
                  </a:cubicBezTo>
                  <a:cubicBezTo>
                    <a:pt x="177" y="124"/>
                    <a:pt x="178" y="124"/>
                    <a:pt x="178" y="124"/>
                  </a:cubicBezTo>
                  <a:cubicBezTo>
                    <a:pt x="178" y="124"/>
                    <a:pt x="178" y="124"/>
                    <a:pt x="178" y="123"/>
                  </a:cubicBezTo>
                  <a:cubicBezTo>
                    <a:pt x="178" y="124"/>
                    <a:pt x="178" y="125"/>
                    <a:pt x="178" y="126"/>
                  </a:cubicBezTo>
                  <a:close/>
                  <a:moveTo>
                    <a:pt x="176" y="121"/>
                  </a:moveTo>
                  <a:cubicBezTo>
                    <a:pt x="176" y="121"/>
                    <a:pt x="176" y="121"/>
                    <a:pt x="176" y="121"/>
                  </a:cubicBezTo>
                  <a:cubicBezTo>
                    <a:pt x="167" y="123"/>
                    <a:pt x="158" y="127"/>
                    <a:pt x="149" y="130"/>
                  </a:cubicBezTo>
                  <a:cubicBezTo>
                    <a:pt x="145" y="131"/>
                    <a:pt x="141" y="132"/>
                    <a:pt x="137" y="133"/>
                  </a:cubicBezTo>
                  <a:cubicBezTo>
                    <a:pt x="130" y="136"/>
                    <a:pt x="123" y="138"/>
                    <a:pt x="116" y="140"/>
                  </a:cubicBezTo>
                  <a:cubicBezTo>
                    <a:pt x="114" y="141"/>
                    <a:pt x="113" y="141"/>
                    <a:pt x="111" y="142"/>
                  </a:cubicBezTo>
                  <a:cubicBezTo>
                    <a:pt x="111" y="142"/>
                    <a:pt x="110" y="142"/>
                    <a:pt x="110" y="142"/>
                  </a:cubicBezTo>
                  <a:cubicBezTo>
                    <a:pt x="109" y="143"/>
                    <a:pt x="108" y="143"/>
                    <a:pt x="107" y="142"/>
                  </a:cubicBezTo>
                  <a:cubicBezTo>
                    <a:pt x="110" y="140"/>
                    <a:pt x="114" y="140"/>
                    <a:pt x="117" y="139"/>
                  </a:cubicBezTo>
                  <a:cubicBezTo>
                    <a:pt x="124" y="137"/>
                    <a:pt x="129" y="134"/>
                    <a:pt x="136" y="132"/>
                  </a:cubicBezTo>
                  <a:cubicBezTo>
                    <a:pt x="143" y="129"/>
                    <a:pt x="150" y="127"/>
                    <a:pt x="158" y="124"/>
                  </a:cubicBezTo>
                  <a:cubicBezTo>
                    <a:pt x="158" y="124"/>
                    <a:pt x="159" y="124"/>
                    <a:pt x="159" y="123"/>
                  </a:cubicBezTo>
                  <a:cubicBezTo>
                    <a:pt x="160" y="123"/>
                    <a:pt x="160" y="123"/>
                    <a:pt x="161" y="123"/>
                  </a:cubicBezTo>
                  <a:cubicBezTo>
                    <a:pt x="166" y="122"/>
                    <a:pt x="172" y="121"/>
                    <a:pt x="177" y="118"/>
                  </a:cubicBezTo>
                  <a:cubicBezTo>
                    <a:pt x="177" y="119"/>
                    <a:pt x="178" y="119"/>
                    <a:pt x="178" y="120"/>
                  </a:cubicBezTo>
                  <a:cubicBezTo>
                    <a:pt x="177" y="120"/>
                    <a:pt x="177" y="120"/>
                    <a:pt x="176" y="121"/>
                  </a:cubicBezTo>
                  <a:close/>
                  <a:moveTo>
                    <a:pt x="165" y="122"/>
                  </a:moveTo>
                  <a:cubicBezTo>
                    <a:pt x="166" y="121"/>
                    <a:pt x="166" y="121"/>
                    <a:pt x="167" y="121"/>
                  </a:cubicBezTo>
                  <a:cubicBezTo>
                    <a:pt x="169" y="120"/>
                    <a:pt x="171" y="120"/>
                    <a:pt x="172" y="119"/>
                  </a:cubicBezTo>
                  <a:cubicBezTo>
                    <a:pt x="173" y="119"/>
                    <a:pt x="178" y="117"/>
                    <a:pt x="174" y="119"/>
                  </a:cubicBezTo>
                  <a:cubicBezTo>
                    <a:pt x="171" y="120"/>
                    <a:pt x="168" y="121"/>
                    <a:pt x="165" y="122"/>
                  </a:cubicBezTo>
                  <a:close/>
                  <a:moveTo>
                    <a:pt x="155" y="124"/>
                  </a:moveTo>
                  <a:cubicBezTo>
                    <a:pt x="155" y="124"/>
                    <a:pt x="155" y="124"/>
                    <a:pt x="154" y="124"/>
                  </a:cubicBezTo>
                  <a:cubicBezTo>
                    <a:pt x="141" y="127"/>
                    <a:pt x="127" y="131"/>
                    <a:pt x="115" y="137"/>
                  </a:cubicBezTo>
                  <a:cubicBezTo>
                    <a:pt x="113" y="138"/>
                    <a:pt x="111" y="139"/>
                    <a:pt x="109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9" y="139"/>
                    <a:pt x="111" y="138"/>
                    <a:pt x="111" y="138"/>
                  </a:cubicBezTo>
                  <a:cubicBezTo>
                    <a:pt x="114" y="136"/>
                    <a:pt x="118" y="135"/>
                    <a:pt x="122" y="133"/>
                  </a:cubicBezTo>
                  <a:cubicBezTo>
                    <a:pt x="129" y="130"/>
                    <a:pt x="136" y="128"/>
                    <a:pt x="143" y="125"/>
                  </a:cubicBezTo>
                  <a:cubicBezTo>
                    <a:pt x="145" y="124"/>
                    <a:pt x="148" y="123"/>
                    <a:pt x="151" y="123"/>
                  </a:cubicBezTo>
                  <a:cubicBezTo>
                    <a:pt x="159" y="121"/>
                    <a:pt x="168" y="119"/>
                    <a:pt x="175" y="116"/>
                  </a:cubicBezTo>
                  <a:cubicBezTo>
                    <a:pt x="176" y="116"/>
                    <a:pt x="176" y="117"/>
                    <a:pt x="177" y="118"/>
                  </a:cubicBezTo>
                  <a:cubicBezTo>
                    <a:pt x="169" y="119"/>
                    <a:pt x="162" y="121"/>
                    <a:pt x="155" y="124"/>
                  </a:cubicBezTo>
                  <a:close/>
                  <a:moveTo>
                    <a:pt x="168" y="117"/>
                  </a:moveTo>
                  <a:cubicBezTo>
                    <a:pt x="170" y="117"/>
                    <a:pt x="172" y="116"/>
                    <a:pt x="174" y="116"/>
                  </a:cubicBezTo>
                  <a:cubicBezTo>
                    <a:pt x="172" y="116"/>
                    <a:pt x="170" y="117"/>
                    <a:pt x="168" y="117"/>
                  </a:cubicBezTo>
                  <a:close/>
                  <a:moveTo>
                    <a:pt x="158" y="120"/>
                  </a:moveTo>
                  <a:cubicBezTo>
                    <a:pt x="158" y="120"/>
                    <a:pt x="158" y="120"/>
                    <a:pt x="157" y="120"/>
                  </a:cubicBezTo>
                  <a:cubicBezTo>
                    <a:pt x="145" y="123"/>
                    <a:pt x="132" y="127"/>
                    <a:pt x="120" y="131"/>
                  </a:cubicBezTo>
                  <a:cubicBezTo>
                    <a:pt x="117" y="132"/>
                    <a:pt x="114" y="134"/>
                    <a:pt x="112" y="135"/>
                  </a:cubicBezTo>
                  <a:cubicBezTo>
                    <a:pt x="111" y="135"/>
                    <a:pt x="111" y="135"/>
                    <a:pt x="110" y="136"/>
                  </a:cubicBezTo>
                  <a:cubicBezTo>
                    <a:pt x="110" y="135"/>
                    <a:pt x="110" y="135"/>
                    <a:pt x="110" y="135"/>
                  </a:cubicBezTo>
                  <a:cubicBezTo>
                    <a:pt x="111" y="134"/>
                    <a:pt x="113" y="133"/>
                    <a:pt x="114" y="133"/>
                  </a:cubicBezTo>
                  <a:cubicBezTo>
                    <a:pt x="120" y="129"/>
                    <a:pt x="127" y="127"/>
                    <a:pt x="134" y="125"/>
                  </a:cubicBezTo>
                  <a:cubicBezTo>
                    <a:pt x="147" y="121"/>
                    <a:pt x="161" y="118"/>
                    <a:pt x="173" y="113"/>
                  </a:cubicBezTo>
                  <a:cubicBezTo>
                    <a:pt x="174" y="113"/>
                    <a:pt x="174" y="114"/>
                    <a:pt x="175" y="115"/>
                  </a:cubicBezTo>
                  <a:cubicBezTo>
                    <a:pt x="169" y="116"/>
                    <a:pt x="164" y="118"/>
                    <a:pt x="158" y="120"/>
                  </a:cubicBezTo>
                  <a:close/>
                  <a:moveTo>
                    <a:pt x="147" y="120"/>
                  </a:moveTo>
                  <a:cubicBezTo>
                    <a:pt x="151" y="119"/>
                    <a:pt x="155" y="118"/>
                    <a:pt x="158" y="117"/>
                  </a:cubicBezTo>
                  <a:cubicBezTo>
                    <a:pt x="159" y="117"/>
                    <a:pt x="160" y="117"/>
                    <a:pt x="161" y="116"/>
                  </a:cubicBezTo>
                  <a:cubicBezTo>
                    <a:pt x="156" y="118"/>
                    <a:pt x="152" y="119"/>
                    <a:pt x="147" y="120"/>
                  </a:cubicBezTo>
                  <a:close/>
                  <a:moveTo>
                    <a:pt x="142" y="121"/>
                  </a:moveTo>
                  <a:cubicBezTo>
                    <a:pt x="137" y="122"/>
                    <a:pt x="132" y="124"/>
                    <a:pt x="127" y="126"/>
                  </a:cubicBezTo>
                  <a:cubicBezTo>
                    <a:pt x="124" y="126"/>
                    <a:pt x="122" y="127"/>
                    <a:pt x="119" y="128"/>
                  </a:cubicBezTo>
                  <a:cubicBezTo>
                    <a:pt x="117" y="129"/>
                    <a:pt x="114" y="129"/>
                    <a:pt x="112" y="130"/>
                  </a:cubicBezTo>
                  <a:cubicBezTo>
                    <a:pt x="122" y="126"/>
                    <a:pt x="133" y="122"/>
                    <a:pt x="144" y="119"/>
                  </a:cubicBezTo>
                  <a:cubicBezTo>
                    <a:pt x="149" y="118"/>
                    <a:pt x="154" y="116"/>
                    <a:pt x="159" y="114"/>
                  </a:cubicBezTo>
                  <a:cubicBezTo>
                    <a:pt x="164" y="113"/>
                    <a:pt x="168" y="112"/>
                    <a:pt x="172" y="110"/>
                  </a:cubicBezTo>
                  <a:cubicBezTo>
                    <a:pt x="172" y="111"/>
                    <a:pt x="172" y="111"/>
                    <a:pt x="173" y="112"/>
                  </a:cubicBezTo>
                  <a:cubicBezTo>
                    <a:pt x="163" y="115"/>
                    <a:pt x="152" y="118"/>
                    <a:pt x="142" y="121"/>
                  </a:cubicBezTo>
                  <a:close/>
                  <a:moveTo>
                    <a:pt x="170" y="108"/>
                  </a:moveTo>
                  <a:cubicBezTo>
                    <a:pt x="170" y="108"/>
                    <a:pt x="170" y="108"/>
                    <a:pt x="170" y="108"/>
                  </a:cubicBezTo>
                  <a:cubicBezTo>
                    <a:pt x="169" y="109"/>
                    <a:pt x="168" y="109"/>
                    <a:pt x="167" y="109"/>
                  </a:cubicBezTo>
                  <a:cubicBezTo>
                    <a:pt x="165" y="110"/>
                    <a:pt x="163" y="110"/>
                    <a:pt x="161" y="111"/>
                  </a:cubicBezTo>
                  <a:cubicBezTo>
                    <a:pt x="155" y="112"/>
                    <a:pt x="150" y="114"/>
                    <a:pt x="144" y="115"/>
                  </a:cubicBezTo>
                  <a:cubicBezTo>
                    <a:pt x="134" y="118"/>
                    <a:pt x="122" y="120"/>
                    <a:pt x="113" y="125"/>
                  </a:cubicBezTo>
                  <a:cubicBezTo>
                    <a:pt x="112" y="125"/>
                    <a:pt x="111" y="126"/>
                    <a:pt x="111" y="126"/>
                  </a:cubicBezTo>
                  <a:cubicBezTo>
                    <a:pt x="111" y="126"/>
                    <a:pt x="111" y="126"/>
                    <a:pt x="111" y="126"/>
                  </a:cubicBezTo>
                  <a:cubicBezTo>
                    <a:pt x="111" y="126"/>
                    <a:pt x="113" y="125"/>
                    <a:pt x="114" y="124"/>
                  </a:cubicBezTo>
                  <a:cubicBezTo>
                    <a:pt x="117" y="123"/>
                    <a:pt x="120" y="122"/>
                    <a:pt x="123" y="121"/>
                  </a:cubicBezTo>
                  <a:cubicBezTo>
                    <a:pt x="129" y="119"/>
                    <a:pt x="134" y="117"/>
                    <a:pt x="140" y="115"/>
                  </a:cubicBezTo>
                  <a:cubicBezTo>
                    <a:pt x="145" y="113"/>
                    <a:pt x="151" y="112"/>
                    <a:pt x="156" y="110"/>
                  </a:cubicBezTo>
                  <a:cubicBezTo>
                    <a:pt x="161" y="108"/>
                    <a:pt x="166" y="105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1" y="105"/>
                    <a:pt x="171" y="106"/>
                    <a:pt x="171" y="107"/>
                  </a:cubicBezTo>
                  <a:cubicBezTo>
                    <a:pt x="171" y="107"/>
                    <a:pt x="171" y="107"/>
                    <a:pt x="170" y="108"/>
                  </a:cubicBezTo>
                  <a:close/>
                  <a:moveTo>
                    <a:pt x="171" y="103"/>
                  </a:moveTo>
                  <a:cubicBezTo>
                    <a:pt x="167" y="104"/>
                    <a:pt x="162" y="106"/>
                    <a:pt x="158" y="108"/>
                  </a:cubicBezTo>
                  <a:cubicBezTo>
                    <a:pt x="153" y="109"/>
                    <a:pt x="147" y="110"/>
                    <a:pt x="142" y="112"/>
                  </a:cubicBezTo>
                  <a:cubicBezTo>
                    <a:pt x="132" y="114"/>
                    <a:pt x="122" y="119"/>
                    <a:pt x="112" y="121"/>
                  </a:cubicBezTo>
                  <a:cubicBezTo>
                    <a:pt x="108" y="122"/>
                    <a:pt x="113" y="120"/>
                    <a:pt x="114" y="120"/>
                  </a:cubicBezTo>
                  <a:cubicBezTo>
                    <a:pt x="117" y="118"/>
                    <a:pt x="120" y="117"/>
                    <a:pt x="123" y="116"/>
                  </a:cubicBezTo>
                  <a:cubicBezTo>
                    <a:pt x="128" y="114"/>
                    <a:pt x="133" y="112"/>
                    <a:pt x="139" y="111"/>
                  </a:cubicBezTo>
                  <a:cubicBezTo>
                    <a:pt x="148" y="107"/>
                    <a:pt x="158" y="104"/>
                    <a:pt x="168" y="101"/>
                  </a:cubicBezTo>
                  <a:cubicBezTo>
                    <a:pt x="169" y="101"/>
                    <a:pt x="169" y="101"/>
                    <a:pt x="169" y="101"/>
                  </a:cubicBezTo>
                  <a:cubicBezTo>
                    <a:pt x="170" y="100"/>
                    <a:pt x="170" y="100"/>
                    <a:pt x="171" y="100"/>
                  </a:cubicBezTo>
                  <a:cubicBezTo>
                    <a:pt x="171" y="100"/>
                    <a:pt x="171" y="100"/>
                    <a:pt x="171" y="100"/>
                  </a:cubicBezTo>
                  <a:cubicBezTo>
                    <a:pt x="171" y="101"/>
                    <a:pt x="171" y="102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lose/>
                  <a:moveTo>
                    <a:pt x="127" y="110"/>
                  </a:moveTo>
                  <a:cubicBezTo>
                    <a:pt x="124" y="111"/>
                    <a:pt x="121" y="112"/>
                    <a:pt x="118" y="113"/>
                  </a:cubicBezTo>
                  <a:cubicBezTo>
                    <a:pt x="116" y="114"/>
                    <a:pt x="113" y="114"/>
                    <a:pt x="112" y="114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3" y="114"/>
                    <a:pt x="114" y="113"/>
                    <a:pt x="116" y="113"/>
                  </a:cubicBezTo>
                  <a:cubicBezTo>
                    <a:pt x="122" y="111"/>
                    <a:pt x="129" y="109"/>
                    <a:pt x="135" y="106"/>
                  </a:cubicBezTo>
                  <a:cubicBezTo>
                    <a:pt x="138" y="105"/>
                    <a:pt x="142" y="104"/>
                    <a:pt x="145" y="102"/>
                  </a:cubicBezTo>
                  <a:cubicBezTo>
                    <a:pt x="153" y="100"/>
                    <a:pt x="161" y="98"/>
                    <a:pt x="169" y="95"/>
                  </a:cubicBezTo>
                  <a:cubicBezTo>
                    <a:pt x="170" y="96"/>
                    <a:pt x="170" y="97"/>
                    <a:pt x="170" y="97"/>
                  </a:cubicBezTo>
                  <a:cubicBezTo>
                    <a:pt x="156" y="102"/>
                    <a:pt x="142" y="107"/>
                    <a:pt x="127" y="110"/>
                  </a:cubicBezTo>
                  <a:close/>
                  <a:moveTo>
                    <a:pt x="162" y="97"/>
                  </a:moveTo>
                  <a:cubicBezTo>
                    <a:pt x="163" y="97"/>
                    <a:pt x="164" y="96"/>
                    <a:pt x="164" y="96"/>
                  </a:cubicBezTo>
                  <a:cubicBezTo>
                    <a:pt x="165" y="96"/>
                    <a:pt x="166" y="96"/>
                    <a:pt x="167" y="95"/>
                  </a:cubicBezTo>
                  <a:cubicBezTo>
                    <a:pt x="166" y="96"/>
                    <a:pt x="164" y="96"/>
                    <a:pt x="162" y="97"/>
                  </a:cubicBezTo>
                  <a:close/>
                  <a:moveTo>
                    <a:pt x="158" y="98"/>
                  </a:moveTo>
                  <a:cubicBezTo>
                    <a:pt x="153" y="100"/>
                    <a:pt x="147" y="101"/>
                    <a:pt x="142" y="102"/>
                  </a:cubicBezTo>
                  <a:cubicBezTo>
                    <a:pt x="142" y="103"/>
                    <a:pt x="141" y="103"/>
                    <a:pt x="141" y="103"/>
                  </a:cubicBezTo>
                  <a:cubicBezTo>
                    <a:pt x="134" y="105"/>
                    <a:pt x="127" y="107"/>
                    <a:pt x="120" y="109"/>
                  </a:cubicBezTo>
                  <a:cubicBezTo>
                    <a:pt x="118" y="110"/>
                    <a:pt x="116" y="110"/>
                    <a:pt x="114" y="110"/>
                  </a:cubicBezTo>
                  <a:cubicBezTo>
                    <a:pt x="114" y="110"/>
                    <a:pt x="114" y="110"/>
                    <a:pt x="114" y="110"/>
                  </a:cubicBezTo>
                  <a:cubicBezTo>
                    <a:pt x="115" y="110"/>
                    <a:pt x="117" y="109"/>
                    <a:pt x="118" y="109"/>
                  </a:cubicBezTo>
                  <a:cubicBezTo>
                    <a:pt x="121" y="108"/>
                    <a:pt x="125" y="107"/>
                    <a:pt x="128" y="106"/>
                  </a:cubicBezTo>
                  <a:cubicBezTo>
                    <a:pt x="135" y="103"/>
                    <a:pt x="142" y="101"/>
                    <a:pt x="150" y="99"/>
                  </a:cubicBezTo>
                  <a:cubicBezTo>
                    <a:pt x="153" y="98"/>
                    <a:pt x="155" y="98"/>
                    <a:pt x="158" y="96"/>
                  </a:cubicBezTo>
                  <a:cubicBezTo>
                    <a:pt x="159" y="96"/>
                    <a:pt x="160" y="95"/>
                    <a:pt x="161" y="94"/>
                  </a:cubicBezTo>
                  <a:cubicBezTo>
                    <a:pt x="164" y="94"/>
                    <a:pt x="166" y="93"/>
                    <a:pt x="168" y="92"/>
                  </a:cubicBezTo>
                  <a:cubicBezTo>
                    <a:pt x="168" y="93"/>
                    <a:pt x="169" y="94"/>
                    <a:pt x="169" y="95"/>
                  </a:cubicBezTo>
                  <a:cubicBezTo>
                    <a:pt x="165" y="95"/>
                    <a:pt x="161" y="97"/>
                    <a:pt x="158" y="98"/>
                  </a:cubicBezTo>
                  <a:close/>
                  <a:moveTo>
                    <a:pt x="167" y="88"/>
                  </a:moveTo>
                  <a:cubicBezTo>
                    <a:pt x="167" y="88"/>
                    <a:pt x="167" y="88"/>
                    <a:pt x="166" y="88"/>
                  </a:cubicBezTo>
                  <a:cubicBezTo>
                    <a:pt x="162" y="89"/>
                    <a:pt x="157" y="91"/>
                    <a:pt x="153" y="93"/>
                  </a:cubicBezTo>
                  <a:cubicBezTo>
                    <a:pt x="150" y="94"/>
                    <a:pt x="147" y="95"/>
                    <a:pt x="143" y="96"/>
                  </a:cubicBezTo>
                  <a:cubicBezTo>
                    <a:pt x="134" y="98"/>
                    <a:pt x="125" y="101"/>
                    <a:pt x="115" y="102"/>
                  </a:cubicBezTo>
                  <a:cubicBezTo>
                    <a:pt x="124" y="102"/>
                    <a:pt x="132" y="97"/>
                    <a:pt x="140" y="95"/>
                  </a:cubicBezTo>
                  <a:cubicBezTo>
                    <a:pt x="149" y="91"/>
                    <a:pt x="158" y="89"/>
                    <a:pt x="166" y="84"/>
                  </a:cubicBezTo>
                  <a:cubicBezTo>
                    <a:pt x="166" y="84"/>
                    <a:pt x="166" y="83"/>
                    <a:pt x="166" y="84"/>
                  </a:cubicBezTo>
                  <a:cubicBezTo>
                    <a:pt x="156" y="87"/>
                    <a:pt x="147" y="90"/>
                    <a:pt x="137" y="92"/>
                  </a:cubicBezTo>
                  <a:cubicBezTo>
                    <a:pt x="129" y="94"/>
                    <a:pt x="121" y="95"/>
                    <a:pt x="114" y="99"/>
                  </a:cubicBezTo>
                  <a:cubicBezTo>
                    <a:pt x="113" y="98"/>
                    <a:pt x="113" y="97"/>
                    <a:pt x="112" y="97"/>
                  </a:cubicBezTo>
                  <a:cubicBezTo>
                    <a:pt x="128" y="92"/>
                    <a:pt x="144" y="87"/>
                    <a:pt x="160" y="82"/>
                  </a:cubicBezTo>
                  <a:cubicBezTo>
                    <a:pt x="163" y="82"/>
                    <a:pt x="165" y="81"/>
                    <a:pt x="168" y="80"/>
                  </a:cubicBezTo>
                  <a:cubicBezTo>
                    <a:pt x="166" y="82"/>
                    <a:pt x="166" y="86"/>
                    <a:pt x="167" y="88"/>
                  </a:cubicBezTo>
                  <a:close/>
                  <a:moveTo>
                    <a:pt x="160" y="82"/>
                  </a:moveTo>
                  <a:cubicBezTo>
                    <a:pt x="144" y="86"/>
                    <a:pt x="128" y="92"/>
                    <a:pt x="112" y="96"/>
                  </a:cubicBezTo>
                  <a:cubicBezTo>
                    <a:pt x="116" y="93"/>
                    <a:pt x="122" y="92"/>
                    <a:pt x="127" y="91"/>
                  </a:cubicBezTo>
                  <a:cubicBezTo>
                    <a:pt x="135" y="89"/>
                    <a:pt x="143" y="86"/>
                    <a:pt x="151" y="84"/>
                  </a:cubicBezTo>
                  <a:cubicBezTo>
                    <a:pt x="167" y="78"/>
                    <a:pt x="183" y="71"/>
                    <a:pt x="200" y="70"/>
                  </a:cubicBezTo>
                  <a:cubicBezTo>
                    <a:pt x="205" y="70"/>
                    <a:pt x="196" y="72"/>
                    <a:pt x="195" y="72"/>
                  </a:cubicBezTo>
                  <a:cubicBezTo>
                    <a:pt x="191" y="73"/>
                    <a:pt x="188" y="74"/>
                    <a:pt x="184" y="75"/>
                  </a:cubicBezTo>
                  <a:cubicBezTo>
                    <a:pt x="176" y="78"/>
                    <a:pt x="168" y="79"/>
                    <a:pt x="160" y="82"/>
                  </a:cubicBezTo>
                  <a:close/>
                  <a:moveTo>
                    <a:pt x="174" y="82"/>
                  </a:moveTo>
                  <a:cubicBezTo>
                    <a:pt x="174" y="81"/>
                    <a:pt x="173" y="81"/>
                    <a:pt x="173" y="80"/>
                  </a:cubicBezTo>
                  <a:cubicBezTo>
                    <a:pt x="177" y="79"/>
                    <a:pt x="182" y="78"/>
                    <a:pt x="187" y="77"/>
                  </a:cubicBezTo>
                  <a:cubicBezTo>
                    <a:pt x="192" y="76"/>
                    <a:pt x="196" y="75"/>
                    <a:pt x="201" y="73"/>
                  </a:cubicBezTo>
                  <a:cubicBezTo>
                    <a:pt x="203" y="73"/>
                    <a:pt x="203" y="73"/>
                    <a:pt x="201" y="74"/>
                  </a:cubicBezTo>
                  <a:cubicBezTo>
                    <a:pt x="200" y="74"/>
                    <a:pt x="198" y="75"/>
                    <a:pt x="197" y="76"/>
                  </a:cubicBezTo>
                  <a:cubicBezTo>
                    <a:pt x="194" y="77"/>
                    <a:pt x="192" y="77"/>
                    <a:pt x="189" y="78"/>
                  </a:cubicBezTo>
                  <a:cubicBezTo>
                    <a:pt x="184" y="80"/>
                    <a:pt x="179" y="81"/>
                    <a:pt x="174" y="82"/>
                  </a:cubicBezTo>
                  <a:close/>
                  <a:moveTo>
                    <a:pt x="192" y="82"/>
                  </a:moveTo>
                  <a:cubicBezTo>
                    <a:pt x="196" y="82"/>
                    <a:pt x="199" y="81"/>
                    <a:pt x="203" y="80"/>
                  </a:cubicBezTo>
                  <a:cubicBezTo>
                    <a:pt x="208" y="79"/>
                    <a:pt x="200" y="81"/>
                    <a:pt x="199" y="82"/>
                  </a:cubicBezTo>
                  <a:cubicBezTo>
                    <a:pt x="197" y="82"/>
                    <a:pt x="195" y="83"/>
                    <a:pt x="193" y="84"/>
                  </a:cubicBezTo>
                  <a:cubicBezTo>
                    <a:pt x="193" y="83"/>
                    <a:pt x="192" y="83"/>
                    <a:pt x="192" y="82"/>
                  </a:cubicBezTo>
                  <a:close/>
                  <a:moveTo>
                    <a:pt x="194" y="85"/>
                  </a:moveTo>
                  <a:cubicBezTo>
                    <a:pt x="198" y="84"/>
                    <a:pt x="201" y="83"/>
                    <a:pt x="205" y="82"/>
                  </a:cubicBezTo>
                  <a:cubicBezTo>
                    <a:pt x="208" y="81"/>
                    <a:pt x="202" y="84"/>
                    <a:pt x="202" y="84"/>
                  </a:cubicBezTo>
                  <a:cubicBezTo>
                    <a:pt x="200" y="85"/>
                    <a:pt x="198" y="86"/>
                    <a:pt x="196" y="87"/>
                  </a:cubicBezTo>
                  <a:cubicBezTo>
                    <a:pt x="195" y="86"/>
                    <a:pt x="195" y="85"/>
                    <a:pt x="194" y="85"/>
                  </a:cubicBezTo>
                  <a:close/>
                  <a:moveTo>
                    <a:pt x="197" y="89"/>
                  </a:moveTo>
                  <a:cubicBezTo>
                    <a:pt x="197" y="89"/>
                    <a:pt x="197" y="89"/>
                    <a:pt x="196" y="88"/>
                  </a:cubicBezTo>
                  <a:cubicBezTo>
                    <a:pt x="200" y="88"/>
                    <a:pt x="203" y="87"/>
                    <a:pt x="206" y="86"/>
                  </a:cubicBezTo>
                  <a:cubicBezTo>
                    <a:pt x="210" y="85"/>
                    <a:pt x="205" y="87"/>
                    <a:pt x="205" y="87"/>
                  </a:cubicBezTo>
                  <a:cubicBezTo>
                    <a:pt x="202" y="88"/>
                    <a:pt x="200" y="89"/>
                    <a:pt x="198" y="91"/>
                  </a:cubicBezTo>
                  <a:cubicBezTo>
                    <a:pt x="197" y="90"/>
                    <a:pt x="197" y="90"/>
                    <a:pt x="197" y="89"/>
                  </a:cubicBezTo>
                  <a:close/>
                  <a:moveTo>
                    <a:pt x="198" y="92"/>
                  </a:moveTo>
                  <a:cubicBezTo>
                    <a:pt x="199" y="92"/>
                    <a:pt x="200" y="91"/>
                    <a:pt x="202" y="91"/>
                  </a:cubicBezTo>
                  <a:cubicBezTo>
                    <a:pt x="203" y="91"/>
                    <a:pt x="208" y="90"/>
                    <a:pt x="209" y="90"/>
                  </a:cubicBezTo>
                  <a:cubicBezTo>
                    <a:pt x="206" y="91"/>
                    <a:pt x="203" y="93"/>
                    <a:pt x="200" y="95"/>
                  </a:cubicBezTo>
                  <a:cubicBezTo>
                    <a:pt x="199" y="94"/>
                    <a:pt x="199" y="93"/>
                    <a:pt x="198" y="92"/>
                  </a:cubicBezTo>
                  <a:close/>
                  <a:moveTo>
                    <a:pt x="201" y="96"/>
                  </a:moveTo>
                  <a:cubicBezTo>
                    <a:pt x="203" y="96"/>
                    <a:pt x="206" y="94"/>
                    <a:pt x="209" y="93"/>
                  </a:cubicBezTo>
                  <a:cubicBezTo>
                    <a:pt x="212" y="92"/>
                    <a:pt x="207" y="95"/>
                    <a:pt x="207" y="95"/>
                  </a:cubicBezTo>
                  <a:cubicBezTo>
                    <a:pt x="205" y="96"/>
                    <a:pt x="204" y="97"/>
                    <a:pt x="202" y="98"/>
                  </a:cubicBezTo>
                  <a:cubicBezTo>
                    <a:pt x="201" y="97"/>
                    <a:pt x="201" y="96"/>
                    <a:pt x="201" y="96"/>
                  </a:cubicBezTo>
                  <a:close/>
                  <a:moveTo>
                    <a:pt x="204" y="100"/>
                  </a:moveTo>
                  <a:cubicBezTo>
                    <a:pt x="203" y="100"/>
                    <a:pt x="203" y="99"/>
                    <a:pt x="203" y="99"/>
                  </a:cubicBezTo>
                  <a:cubicBezTo>
                    <a:pt x="203" y="99"/>
                    <a:pt x="203" y="99"/>
                    <a:pt x="203" y="99"/>
                  </a:cubicBezTo>
                  <a:cubicBezTo>
                    <a:pt x="204" y="99"/>
                    <a:pt x="206" y="98"/>
                    <a:pt x="208" y="98"/>
                  </a:cubicBezTo>
                  <a:cubicBezTo>
                    <a:pt x="211" y="97"/>
                    <a:pt x="208" y="98"/>
                    <a:pt x="207" y="98"/>
                  </a:cubicBezTo>
                  <a:cubicBezTo>
                    <a:pt x="206" y="99"/>
                    <a:pt x="205" y="99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lose/>
                  <a:moveTo>
                    <a:pt x="206" y="102"/>
                  </a:moveTo>
                  <a:cubicBezTo>
                    <a:pt x="205" y="102"/>
                    <a:pt x="205" y="101"/>
                    <a:pt x="204" y="101"/>
                  </a:cubicBezTo>
                  <a:cubicBezTo>
                    <a:pt x="206" y="101"/>
                    <a:pt x="207" y="100"/>
                    <a:pt x="209" y="100"/>
                  </a:cubicBezTo>
                  <a:cubicBezTo>
                    <a:pt x="210" y="100"/>
                    <a:pt x="210" y="101"/>
                    <a:pt x="208" y="101"/>
                  </a:cubicBezTo>
                  <a:cubicBezTo>
                    <a:pt x="208" y="102"/>
                    <a:pt x="207" y="102"/>
                    <a:pt x="206" y="102"/>
                  </a:cubicBezTo>
                  <a:close/>
                  <a:moveTo>
                    <a:pt x="211" y="103"/>
                  </a:moveTo>
                  <a:cubicBezTo>
                    <a:pt x="210" y="103"/>
                    <a:pt x="209" y="104"/>
                    <a:pt x="209" y="105"/>
                  </a:cubicBezTo>
                  <a:cubicBezTo>
                    <a:pt x="208" y="104"/>
                    <a:pt x="207" y="104"/>
                    <a:pt x="207" y="103"/>
                  </a:cubicBezTo>
                  <a:cubicBezTo>
                    <a:pt x="208" y="103"/>
                    <a:pt x="210" y="103"/>
                    <a:pt x="211" y="103"/>
                  </a:cubicBezTo>
                  <a:close/>
                  <a:moveTo>
                    <a:pt x="210" y="106"/>
                  </a:moveTo>
                  <a:cubicBezTo>
                    <a:pt x="210" y="106"/>
                    <a:pt x="209" y="106"/>
                    <a:pt x="209" y="106"/>
                  </a:cubicBezTo>
                  <a:cubicBezTo>
                    <a:pt x="211" y="105"/>
                    <a:pt x="212" y="105"/>
                    <a:pt x="211" y="108"/>
                  </a:cubicBezTo>
                  <a:cubicBezTo>
                    <a:pt x="210" y="107"/>
                    <a:pt x="210" y="107"/>
                    <a:pt x="210" y="106"/>
                  </a:cubicBezTo>
                  <a:close/>
                  <a:moveTo>
                    <a:pt x="213" y="108"/>
                  </a:moveTo>
                  <a:cubicBezTo>
                    <a:pt x="213" y="108"/>
                    <a:pt x="213" y="109"/>
                    <a:pt x="212" y="110"/>
                  </a:cubicBezTo>
                  <a:cubicBezTo>
                    <a:pt x="212" y="110"/>
                    <a:pt x="212" y="109"/>
                    <a:pt x="211" y="108"/>
                  </a:cubicBezTo>
                  <a:cubicBezTo>
                    <a:pt x="212" y="108"/>
                    <a:pt x="212" y="108"/>
                    <a:pt x="213" y="108"/>
                  </a:cubicBezTo>
                  <a:close/>
                  <a:moveTo>
                    <a:pt x="214" y="110"/>
                  </a:moveTo>
                  <a:cubicBezTo>
                    <a:pt x="214" y="110"/>
                    <a:pt x="214" y="111"/>
                    <a:pt x="214" y="112"/>
                  </a:cubicBezTo>
                  <a:cubicBezTo>
                    <a:pt x="214" y="112"/>
                    <a:pt x="214" y="112"/>
                    <a:pt x="214" y="113"/>
                  </a:cubicBezTo>
                  <a:cubicBezTo>
                    <a:pt x="213" y="112"/>
                    <a:pt x="213" y="112"/>
                    <a:pt x="213" y="111"/>
                  </a:cubicBezTo>
                  <a:cubicBezTo>
                    <a:pt x="213" y="111"/>
                    <a:pt x="213" y="110"/>
                    <a:pt x="214" y="110"/>
                  </a:cubicBezTo>
                  <a:close/>
                  <a:moveTo>
                    <a:pt x="213" y="105"/>
                  </a:moveTo>
                  <a:cubicBezTo>
                    <a:pt x="213" y="104"/>
                    <a:pt x="213" y="104"/>
                    <a:pt x="212" y="104"/>
                  </a:cubicBezTo>
                  <a:cubicBezTo>
                    <a:pt x="212" y="104"/>
                    <a:pt x="208" y="106"/>
                    <a:pt x="210" y="104"/>
                  </a:cubicBezTo>
                  <a:cubicBezTo>
                    <a:pt x="211" y="104"/>
                    <a:pt x="212" y="103"/>
                    <a:pt x="212" y="102"/>
                  </a:cubicBezTo>
                  <a:cubicBezTo>
                    <a:pt x="212" y="102"/>
                    <a:pt x="212" y="101"/>
                    <a:pt x="212" y="101"/>
                  </a:cubicBezTo>
                  <a:cubicBezTo>
                    <a:pt x="210" y="102"/>
                    <a:pt x="210" y="101"/>
                    <a:pt x="209" y="102"/>
                  </a:cubicBezTo>
                  <a:cubicBezTo>
                    <a:pt x="209" y="102"/>
                    <a:pt x="208" y="102"/>
                    <a:pt x="208" y="102"/>
                  </a:cubicBezTo>
                  <a:cubicBezTo>
                    <a:pt x="210" y="101"/>
                    <a:pt x="211" y="101"/>
                    <a:pt x="211" y="100"/>
                  </a:cubicBezTo>
                  <a:cubicBezTo>
                    <a:pt x="212" y="99"/>
                    <a:pt x="211" y="99"/>
                    <a:pt x="211" y="99"/>
                  </a:cubicBezTo>
                  <a:cubicBezTo>
                    <a:pt x="209" y="99"/>
                    <a:pt x="207" y="99"/>
                    <a:pt x="205" y="100"/>
                  </a:cubicBezTo>
                  <a:cubicBezTo>
                    <a:pt x="207" y="99"/>
                    <a:pt x="209" y="98"/>
                    <a:pt x="211" y="97"/>
                  </a:cubicBezTo>
                  <a:cubicBezTo>
                    <a:pt x="211" y="97"/>
                    <a:pt x="211" y="96"/>
                    <a:pt x="210" y="97"/>
                  </a:cubicBezTo>
                  <a:cubicBezTo>
                    <a:pt x="209" y="97"/>
                    <a:pt x="208" y="97"/>
                    <a:pt x="207" y="97"/>
                  </a:cubicBezTo>
                  <a:cubicBezTo>
                    <a:pt x="205" y="98"/>
                    <a:pt x="201" y="99"/>
                    <a:pt x="204" y="97"/>
                  </a:cubicBezTo>
                  <a:cubicBezTo>
                    <a:pt x="207" y="96"/>
                    <a:pt x="209" y="95"/>
                    <a:pt x="211" y="93"/>
                  </a:cubicBezTo>
                  <a:cubicBezTo>
                    <a:pt x="211" y="93"/>
                    <a:pt x="211" y="93"/>
                    <a:pt x="211" y="92"/>
                  </a:cubicBezTo>
                  <a:cubicBezTo>
                    <a:pt x="213" y="97"/>
                    <a:pt x="213" y="102"/>
                    <a:pt x="213" y="107"/>
                  </a:cubicBezTo>
                  <a:cubicBezTo>
                    <a:pt x="211" y="108"/>
                    <a:pt x="212" y="106"/>
                    <a:pt x="213" y="105"/>
                  </a:cubicBezTo>
                  <a:close/>
                  <a:moveTo>
                    <a:pt x="211" y="92"/>
                  </a:moveTo>
                  <a:cubicBezTo>
                    <a:pt x="208" y="93"/>
                    <a:pt x="205" y="95"/>
                    <a:pt x="201" y="95"/>
                  </a:cubicBezTo>
                  <a:cubicBezTo>
                    <a:pt x="202" y="95"/>
                    <a:pt x="205" y="93"/>
                    <a:pt x="206" y="92"/>
                  </a:cubicBezTo>
                  <a:cubicBezTo>
                    <a:pt x="208" y="91"/>
                    <a:pt x="209" y="90"/>
                    <a:pt x="211" y="89"/>
                  </a:cubicBezTo>
                  <a:cubicBezTo>
                    <a:pt x="211" y="89"/>
                    <a:pt x="211" y="89"/>
                    <a:pt x="211" y="89"/>
                  </a:cubicBezTo>
                  <a:cubicBezTo>
                    <a:pt x="211" y="90"/>
                    <a:pt x="211" y="91"/>
                    <a:pt x="211" y="92"/>
                  </a:cubicBezTo>
                  <a:cubicBezTo>
                    <a:pt x="211" y="92"/>
                    <a:pt x="211" y="92"/>
                    <a:pt x="211" y="92"/>
                  </a:cubicBezTo>
                  <a:close/>
                  <a:moveTo>
                    <a:pt x="210" y="89"/>
                  </a:moveTo>
                  <a:cubicBezTo>
                    <a:pt x="206" y="89"/>
                    <a:pt x="203" y="91"/>
                    <a:pt x="198" y="91"/>
                  </a:cubicBezTo>
                  <a:cubicBezTo>
                    <a:pt x="200" y="91"/>
                    <a:pt x="202" y="89"/>
                    <a:pt x="203" y="88"/>
                  </a:cubicBezTo>
                  <a:cubicBezTo>
                    <a:pt x="205" y="87"/>
                    <a:pt x="208" y="86"/>
                    <a:pt x="210" y="85"/>
                  </a:cubicBezTo>
                  <a:cubicBezTo>
                    <a:pt x="210" y="86"/>
                    <a:pt x="210" y="88"/>
                    <a:pt x="211" y="89"/>
                  </a:cubicBezTo>
                  <a:cubicBezTo>
                    <a:pt x="211" y="89"/>
                    <a:pt x="211" y="89"/>
                    <a:pt x="210" y="89"/>
                  </a:cubicBezTo>
                  <a:close/>
                  <a:moveTo>
                    <a:pt x="203" y="86"/>
                  </a:moveTo>
                  <a:cubicBezTo>
                    <a:pt x="201" y="87"/>
                    <a:pt x="198" y="87"/>
                    <a:pt x="196" y="88"/>
                  </a:cubicBezTo>
                  <a:cubicBezTo>
                    <a:pt x="200" y="86"/>
                    <a:pt x="204" y="84"/>
                    <a:pt x="208" y="81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4" y="81"/>
                    <a:pt x="200" y="83"/>
                    <a:pt x="196" y="84"/>
                  </a:cubicBezTo>
                  <a:cubicBezTo>
                    <a:pt x="192" y="85"/>
                    <a:pt x="200" y="82"/>
                    <a:pt x="201" y="82"/>
                  </a:cubicBezTo>
                  <a:cubicBezTo>
                    <a:pt x="203" y="81"/>
                    <a:pt x="205" y="80"/>
                    <a:pt x="206" y="79"/>
                  </a:cubicBezTo>
                  <a:cubicBezTo>
                    <a:pt x="207" y="79"/>
                    <a:pt x="207" y="78"/>
                    <a:pt x="206" y="78"/>
                  </a:cubicBezTo>
                  <a:cubicBezTo>
                    <a:pt x="201" y="79"/>
                    <a:pt x="196" y="80"/>
                    <a:pt x="192" y="82"/>
                  </a:cubicBezTo>
                  <a:cubicBezTo>
                    <a:pt x="197" y="80"/>
                    <a:pt x="202" y="79"/>
                    <a:pt x="206" y="77"/>
                  </a:cubicBezTo>
                  <a:cubicBezTo>
                    <a:pt x="206" y="77"/>
                    <a:pt x="207" y="77"/>
                    <a:pt x="207" y="77"/>
                  </a:cubicBezTo>
                  <a:cubicBezTo>
                    <a:pt x="208" y="79"/>
                    <a:pt x="209" y="82"/>
                    <a:pt x="209" y="85"/>
                  </a:cubicBezTo>
                  <a:cubicBezTo>
                    <a:pt x="207" y="85"/>
                    <a:pt x="205" y="86"/>
                    <a:pt x="203" y="86"/>
                  </a:cubicBezTo>
                  <a:close/>
                  <a:moveTo>
                    <a:pt x="206" y="76"/>
                  </a:moveTo>
                  <a:cubicBezTo>
                    <a:pt x="201" y="77"/>
                    <a:pt x="195" y="78"/>
                    <a:pt x="190" y="79"/>
                  </a:cubicBezTo>
                  <a:cubicBezTo>
                    <a:pt x="187" y="80"/>
                    <a:pt x="184" y="80"/>
                    <a:pt x="182" y="81"/>
                  </a:cubicBezTo>
                  <a:cubicBezTo>
                    <a:pt x="181" y="81"/>
                    <a:pt x="180" y="81"/>
                    <a:pt x="179" y="81"/>
                  </a:cubicBezTo>
                  <a:cubicBezTo>
                    <a:pt x="188" y="79"/>
                    <a:pt x="196" y="77"/>
                    <a:pt x="205" y="73"/>
                  </a:cubicBezTo>
                  <a:cubicBezTo>
                    <a:pt x="205" y="73"/>
                    <a:pt x="205" y="72"/>
                    <a:pt x="204" y="72"/>
                  </a:cubicBezTo>
                  <a:cubicBezTo>
                    <a:pt x="199" y="73"/>
                    <a:pt x="195" y="75"/>
                    <a:pt x="190" y="76"/>
                  </a:cubicBezTo>
                  <a:cubicBezTo>
                    <a:pt x="184" y="78"/>
                    <a:pt x="178" y="78"/>
                    <a:pt x="172" y="80"/>
                  </a:cubicBezTo>
                  <a:cubicBezTo>
                    <a:pt x="172" y="80"/>
                    <a:pt x="171" y="80"/>
                    <a:pt x="171" y="79"/>
                  </a:cubicBezTo>
                  <a:cubicBezTo>
                    <a:pt x="175" y="78"/>
                    <a:pt x="180" y="77"/>
                    <a:pt x="184" y="76"/>
                  </a:cubicBezTo>
                  <a:cubicBezTo>
                    <a:pt x="190" y="74"/>
                    <a:pt x="198" y="73"/>
                    <a:pt x="203" y="70"/>
                  </a:cubicBezTo>
                  <a:cubicBezTo>
                    <a:pt x="204" y="70"/>
                    <a:pt x="203" y="69"/>
                    <a:pt x="203" y="69"/>
                  </a:cubicBezTo>
                  <a:cubicBezTo>
                    <a:pt x="195" y="69"/>
                    <a:pt x="188" y="71"/>
                    <a:pt x="181" y="73"/>
                  </a:cubicBezTo>
                  <a:cubicBezTo>
                    <a:pt x="171" y="76"/>
                    <a:pt x="162" y="79"/>
                    <a:pt x="153" y="82"/>
                  </a:cubicBezTo>
                  <a:cubicBezTo>
                    <a:pt x="144" y="85"/>
                    <a:pt x="135" y="88"/>
                    <a:pt x="126" y="91"/>
                  </a:cubicBezTo>
                  <a:cubicBezTo>
                    <a:pt x="121" y="92"/>
                    <a:pt x="115" y="93"/>
                    <a:pt x="111" y="96"/>
                  </a:cubicBezTo>
                  <a:cubicBezTo>
                    <a:pt x="110" y="95"/>
                    <a:pt x="109" y="95"/>
                    <a:pt x="108" y="94"/>
                  </a:cubicBezTo>
                  <a:cubicBezTo>
                    <a:pt x="110" y="94"/>
                    <a:pt x="112" y="93"/>
                    <a:pt x="114" y="93"/>
                  </a:cubicBezTo>
                  <a:cubicBezTo>
                    <a:pt x="119" y="91"/>
                    <a:pt x="123" y="90"/>
                    <a:pt x="128" y="89"/>
                  </a:cubicBezTo>
                  <a:cubicBezTo>
                    <a:pt x="137" y="87"/>
                    <a:pt x="145" y="84"/>
                    <a:pt x="154" y="81"/>
                  </a:cubicBezTo>
                  <a:cubicBezTo>
                    <a:pt x="162" y="78"/>
                    <a:pt x="170" y="75"/>
                    <a:pt x="179" y="73"/>
                  </a:cubicBezTo>
                  <a:cubicBezTo>
                    <a:pt x="186" y="71"/>
                    <a:pt x="194" y="69"/>
                    <a:pt x="201" y="66"/>
                  </a:cubicBezTo>
                  <a:cubicBezTo>
                    <a:pt x="203" y="69"/>
                    <a:pt x="205" y="73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lose/>
                  <a:moveTo>
                    <a:pt x="87" y="65"/>
                  </a:moveTo>
                  <a:cubicBezTo>
                    <a:pt x="88" y="64"/>
                    <a:pt x="89" y="64"/>
                    <a:pt x="90" y="64"/>
                  </a:cubicBezTo>
                  <a:cubicBezTo>
                    <a:pt x="91" y="63"/>
                    <a:pt x="94" y="62"/>
                    <a:pt x="96" y="62"/>
                  </a:cubicBezTo>
                  <a:cubicBezTo>
                    <a:pt x="100" y="60"/>
                    <a:pt x="105" y="59"/>
                    <a:pt x="110" y="59"/>
                  </a:cubicBezTo>
                  <a:cubicBezTo>
                    <a:pt x="118" y="57"/>
                    <a:pt x="127" y="55"/>
                    <a:pt x="134" y="51"/>
                  </a:cubicBezTo>
                  <a:cubicBezTo>
                    <a:pt x="135" y="51"/>
                    <a:pt x="135" y="51"/>
                    <a:pt x="134" y="51"/>
                  </a:cubicBezTo>
                  <a:cubicBezTo>
                    <a:pt x="127" y="52"/>
                    <a:pt x="119" y="54"/>
                    <a:pt x="112" y="56"/>
                  </a:cubicBezTo>
                  <a:cubicBezTo>
                    <a:pt x="108" y="57"/>
                    <a:pt x="103" y="58"/>
                    <a:pt x="99" y="59"/>
                  </a:cubicBezTo>
                  <a:cubicBezTo>
                    <a:pt x="96" y="59"/>
                    <a:pt x="93" y="61"/>
                    <a:pt x="90" y="61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1" y="60"/>
                    <a:pt x="92" y="60"/>
                    <a:pt x="91" y="60"/>
                  </a:cubicBezTo>
                  <a:cubicBezTo>
                    <a:pt x="94" y="60"/>
                    <a:pt x="96" y="59"/>
                    <a:pt x="98" y="58"/>
                  </a:cubicBezTo>
                  <a:cubicBezTo>
                    <a:pt x="102" y="57"/>
                    <a:pt x="106" y="56"/>
                    <a:pt x="110" y="54"/>
                  </a:cubicBezTo>
                  <a:cubicBezTo>
                    <a:pt x="117" y="53"/>
                    <a:pt x="125" y="51"/>
                    <a:pt x="132" y="49"/>
                  </a:cubicBezTo>
                  <a:cubicBezTo>
                    <a:pt x="134" y="50"/>
                    <a:pt x="136" y="52"/>
                    <a:pt x="137" y="54"/>
                  </a:cubicBezTo>
                  <a:cubicBezTo>
                    <a:pt x="129" y="55"/>
                    <a:pt x="121" y="58"/>
                    <a:pt x="112" y="59"/>
                  </a:cubicBezTo>
                  <a:cubicBezTo>
                    <a:pt x="108" y="60"/>
                    <a:pt x="103" y="61"/>
                    <a:pt x="98" y="62"/>
                  </a:cubicBezTo>
                  <a:cubicBezTo>
                    <a:pt x="94" y="63"/>
                    <a:pt x="91" y="65"/>
                    <a:pt x="87" y="66"/>
                  </a:cubicBezTo>
                  <a:cubicBezTo>
                    <a:pt x="87" y="66"/>
                    <a:pt x="86" y="66"/>
                    <a:pt x="86" y="66"/>
                  </a:cubicBezTo>
                  <a:cubicBezTo>
                    <a:pt x="86" y="66"/>
                    <a:pt x="87" y="65"/>
                    <a:pt x="87" y="65"/>
                  </a:cubicBezTo>
                  <a:close/>
                  <a:moveTo>
                    <a:pt x="114" y="51"/>
                  </a:moveTo>
                  <a:cubicBezTo>
                    <a:pt x="108" y="53"/>
                    <a:pt x="102" y="55"/>
                    <a:pt x="96" y="57"/>
                  </a:cubicBezTo>
                  <a:cubicBezTo>
                    <a:pt x="91" y="58"/>
                    <a:pt x="101" y="54"/>
                    <a:pt x="101" y="54"/>
                  </a:cubicBezTo>
                  <a:cubicBezTo>
                    <a:pt x="103" y="53"/>
                    <a:pt x="106" y="52"/>
                    <a:pt x="109" y="51"/>
                  </a:cubicBezTo>
                  <a:cubicBezTo>
                    <a:pt x="115" y="50"/>
                    <a:pt x="121" y="49"/>
                    <a:pt x="127" y="47"/>
                  </a:cubicBezTo>
                  <a:cubicBezTo>
                    <a:pt x="128" y="46"/>
                    <a:pt x="128" y="46"/>
                    <a:pt x="127" y="46"/>
                  </a:cubicBezTo>
                  <a:cubicBezTo>
                    <a:pt x="129" y="46"/>
                    <a:pt x="130" y="47"/>
                    <a:pt x="131" y="48"/>
                  </a:cubicBezTo>
                  <a:cubicBezTo>
                    <a:pt x="126" y="49"/>
                    <a:pt x="120" y="50"/>
                    <a:pt x="114" y="51"/>
                  </a:cubicBezTo>
                  <a:close/>
                  <a:moveTo>
                    <a:pt x="127" y="46"/>
                  </a:moveTo>
                  <a:cubicBezTo>
                    <a:pt x="120" y="46"/>
                    <a:pt x="112" y="48"/>
                    <a:pt x="105" y="50"/>
                  </a:cubicBezTo>
                  <a:cubicBezTo>
                    <a:pt x="110" y="47"/>
                    <a:pt x="115" y="46"/>
                    <a:pt x="120" y="45"/>
                  </a:cubicBezTo>
                  <a:cubicBezTo>
                    <a:pt x="123" y="45"/>
                    <a:pt x="125" y="45"/>
                    <a:pt x="127" y="46"/>
                  </a:cubicBezTo>
                  <a:cubicBezTo>
                    <a:pt x="127" y="46"/>
                    <a:pt x="127" y="46"/>
                    <a:pt x="127" y="46"/>
                  </a:cubicBezTo>
                  <a:close/>
                  <a:moveTo>
                    <a:pt x="103" y="51"/>
                  </a:moveTo>
                  <a:cubicBezTo>
                    <a:pt x="107" y="50"/>
                    <a:pt x="112" y="49"/>
                    <a:pt x="116" y="49"/>
                  </a:cubicBezTo>
                  <a:cubicBezTo>
                    <a:pt x="118" y="48"/>
                    <a:pt x="120" y="48"/>
                    <a:pt x="123" y="47"/>
                  </a:cubicBezTo>
                  <a:cubicBezTo>
                    <a:pt x="124" y="47"/>
                    <a:pt x="125" y="47"/>
                    <a:pt x="126" y="47"/>
                  </a:cubicBezTo>
                  <a:cubicBezTo>
                    <a:pt x="124" y="47"/>
                    <a:pt x="122" y="48"/>
                    <a:pt x="121" y="48"/>
                  </a:cubicBezTo>
                  <a:cubicBezTo>
                    <a:pt x="116" y="49"/>
                    <a:pt x="110" y="50"/>
                    <a:pt x="105" y="52"/>
                  </a:cubicBezTo>
                  <a:cubicBezTo>
                    <a:pt x="102" y="53"/>
                    <a:pt x="99" y="54"/>
                    <a:pt x="96" y="56"/>
                  </a:cubicBezTo>
                  <a:cubicBezTo>
                    <a:pt x="98" y="54"/>
                    <a:pt x="100" y="52"/>
                    <a:pt x="103" y="51"/>
                  </a:cubicBezTo>
                  <a:close/>
                  <a:moveTo>
                    <a:pt x="93" y="58"/>
                  </a:moveTo>
                  <a:cubicBezTo>
                    <a:pt x="100" y="57"/>
                    <a:pt x="106" y="54"/>
                    <a:pt x="113" y="53"/>
                  </a:cubicBezTo>
                  <a:cubicBezTo>
                    <a:pt x="116" y="52"/>
                    <a:pt x="120" y="51"/>
                    <a:pt x="123" y="50"/>
                  </a:cubicBezTo>
                  <a:cubicBezTo>
                    <a:pt x="124" y="50"/>
                    <a:pt x="125" y="50"/>
                    <a:pt x="126" y="50"/>
                  </a:cubicBezTo>
                  <a:cubicBezTo>
                    <a:pt x="120" y="52"/>
                    <a:pt x="114" y="53"/>
                    <a:pt x="108" y="54"/>
                  </a:cubicBezTo>
                  <a:cubicBezTo>
                    <a:pt x="102" y="56"/>
                    <a:pt x="97" y="58"/>
                    <a:pt x="91" y="60"/>
                  </a:cubicBezTo>
                  <a:cubicBezTo>
                    <a:pt x="92" y="59"/>
                    <a:pt x="93" y="58"/>
                    <a:pt x="93" y="58"/>
                  </a:cubicBezTo>
                  <a:close/>
                  <a:moveTo>
                    <a:pt x="88" y="63"/>
                  </a:moveTo>
                  <a:cubicBezTo>
                    <a:pt x="88" y="63"/>
                    <a:pt x="89" y="63"/>
                    <a:pt x="89" y="62"/>
                  </a:cubicBezTo>
                  <a:cubicBezTo>
                    <a:pt x="91" y="62"/>
                    <a:pt x="92" y="62"/>
                    <a:pt x="94" y="61"/>
                  </a:cubicBezTo>
                  <a:cubicBezTo>
                    <a:pt x="98" y="60"/>
                    <a:pt x="102" y="59"/>
                    <a:pt x="107" y="58"/>
                  </a:cubicBezTo>
                  <a:cubicBezTo>
                    <a:pt x="111" y="57"/>
                    <a:pt x="116" y="55"/>
                    <a:pt x="121" y="54"/>
                  </a:cubicBezTo>
                  <a:cubicBezTo>
                    <a:pt x="124" y="53"/>
                    <a:pt x="129" y="53"/>
                    <a:pt x="133" y="51"/>
                  </a:cubicBezTo>
                  <a:cubicBezTo>
                    <a:pt x="118" y="58"/>
                    <a:pt x="102" y="58"/>
                    <a:pt x="87" y="64"/>
                  </a:cubicBezTo>
                  <a:cubicBezTo>
                    <a:pt x="88" y="64"/>
                    <a:pt x="88" y="63"/>
                    <a:pt x="88" y="63"/>
                  </a:cubicBezTo>
                  <a:close/>
                  <a:moveTo>
                    <a:pt x="86" y="67"/>
                  </a:moveTo>
                  <a:cubicBezTo>
                    <a:pt x="88" y="66"/>
                    <a:pt x="90" y="66"/>
                    <a:pt x="92" y="65"/>
                  </a:cubicBezTo>
                  <a:cubicBezTo>
                    <a:pt x="97" y="64"/>
                    <a:pt x="101" y="63"/>
                    <a:pt x="105" y="62"/>
                  </a:cubicBezTo>
                  <a:cubicBezTo>
                    <a:pt x="116" y="59"/>
                    <a:pt x="127" y="56"/>
                    <a:pt x="138" y="54"/>
                  </a:cubicBezTo>
                  <a:cubicBezTo>
                    <a:pt x="139" y="55"/>
                    <a:pt x="139" y="56"/>
                    <a:pt x="140" y="56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30" y="58"/>
                    <a:pt x="121" y="60"/>
                    <a:pt x="111" y="63"/>
                  </a:cubicBezTo>
                  <a:cubicBezTo>
                    <a:pt x="102" y="65"/>
                    <a:pt x="93" y="68"/>
                    <a:pt x="84" y="69"/>
                  </a:cubicBezTo>
                  <a:cubicBezTo>
                    <a:pt x="85" y="68"/>
                    <a:pt x="85" y="67"/>
                    <a:pt x="86" y="67"/>
                  </a:cubicBezTo>
                  <a:close/>
                  <a:moveTo>
                    <a:pt x="153" y="41"/>
                  </a:moveTo>
                  <a:cubicBezTo>
                    <a:pt x="153" y="41"/>
                    <a:pt x="152" y="41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5" y="38"/>
                    <a:pt x="158" y="37"/>
                    <a:pt x="161" y="35"/>
                  </a:cubicBezTo>
                  <a:cubicBezTo>
                    <a:pt x="161" y="35"/>
                    <a:pt x="160" y="36"/>
                    <a:pt x="160" y="36"/>
                  </a:cubicBezTo>
                  <a:cubicBezTo>
                    <a:pt x="158" y="38"/>
                    <a:pt x="155" y="40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lose/>
                  <a:moveTo>
                    <a:pt x="153" y="42"/>
                  </a:moveTo>
                  <a:cubicBezTo>
                    <a:pt x="156" y="41"/>
                    <a:pt x="159" y="39"/>
                    <a:pt x="162" y="38"/>
                  </a:cubicBezTo>
                  <a:cubicBezTo>
                    <a:pt x="159" y="39"/>
                    <a:pt x="156" y="41"/>
                    <a:pt x="154" y="44"/>
                  </a:cubicBezTo>
                  <a:cubicBezTo>
                    <a:pt x="154" y="43"/>
                    <a:pt x="153" y="43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close/>
                  <a:moveTo>
                    <a:pt x="162" y="39"/>
                  </a:moveTo>
                  <a:cubicBezTo>
                    <a:pt x="164" y="39"/>
                    <a:pt x="165" y="38"/>
                    <a:pt x="167" y="37"/>
                  </a:cubicBezTo>
                  <a:cubicBezTo>
                    <a:pt x="167" y="37"/>
                    <a:pt x="173" y="34"/>
                    <a:pt x="171" y="36"/>
                  </a:cubicBezTo>
                  <a:cubicBezTo>
                    <a:pt x="169" y="38"/>
                    <a:pt x="166" y="39"/>
                    <a:pt x="163" y="41"/>
                  </a:cubicBezTo>
                  <a:cubicBezTo>
                    <a:pt x="160" y="43"/>
                    <a:pt x="158" y="45"/>
                    <a:pt x="155" y="47"/>
                  </a:cubicBezTo>
                  <a:cubicBezTo>
                    <a:pt x="155" y="46"/>
                    <a:pt x="155" y="45"/>
                    <a:pt x="154" y="44"/>
                  </a:cubicBezTo>
                  <a:cubicBezTo>
                    <a:pt x="157" y="43"/>
                    <a:pt x="160" y="41"/>
                    <a:pt x="162" y="39"/>
                  </a:cubicBezTo>
                  <a:close/>
                  <a:moveTo>
                    <a:pt x="156" y="47"/>
                  </a:moveTo>
                  <a:cubicBezTo>
                    <a:pt x="160" y="45"/>
                    <a:pt x="164" y="43"/>
                    <a:pt x="168" y="41"/>
                  </a:cubicBezTo>
                  <a:cubicBezTo>
                    <a:pt x="170" y="40"/>
                    <a:pt x="172" y="39"/>
                    <a:pt x="175" y="38"/>
                  </a:cubicBezTo>
                  <a:cubicBezTo>
                    <a:pt x="173" y="39"/>
                    <a:pt x="171" y="41"/>
                    <a:pt x="169" y="42"/>
                  </a:cubicBezTo>
                  <a:cubicBezTo>
                    <a:pt x="167" y="44"/>
                    <a:pt x="164" y="45"/>
                    <a:pt x="162" y="47"/>
                  </a:cubicBezTo>
                  <a:cubicBezTo>
                    <a:pt x="160" y="48"/>
                    <a:pt x="158" y="49"/>
                    <a:pt x="157" y="50"/>
                  </a:cubicBezTo>
                  <a:cubicBezTo>
                    <a:pt x="157" y="49"/>
                    <a:pt x="157" y="49"/>
                    <a:pt x="156" y="49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7"/>
                    <a:pt x="156" y="47"/>
                    <a:pt x="156" y="47"/>
                  </a:cubicBezTo>
                  <a:close/>
                  <a:moveTo>
                    <a:pt x="158" y="50"/>
                  </a:moveTo>
                  <a:cubicBezTo>
                    <a:pt x="158" y="50"/>
                    <a:pt x="158" y="50"/>
                    <a:pt x="159" y="49"/>
                  </a:cubicBezTo>
                  <a:cubicBezTo>
                    <a:pt x="160" y="49"/>
                    <a:pt x="161" y="48"/>
                    <a:pt x="162" y="47"/>
                  </a:cubicBezTo>
                  <a:cubicBezTo>
                    <a:pt x="164" y="46"/>
                    <a:pt x="167" y="45"/>
                    <a:pt x="169" y="44"/>
                  </a:cubicBezTo>
                  <a:cubicBezTo>
                    <a:pt x="171" y="43"/>
                    <a:pt x="173" y="42"/>
                    <a:pt x="175" y="41"/>
                  </a:cubicBezTo>
                  <a:cubicBezTo>
                    <a:pt x="177" y="40"/>
                    <a:pt x="177" y="40"/>
                    <a:pt x="175" y="41"/>
                  </a:cubicBezTo>
                  <a:cubicBezTo>
                    <a:pt x="174" y="42"/>
                    <a:pt x="173" y="43"/>
                    <a:pt x="171" y="44"/>
                  </a:cubicBezTo>
                  <a:cubicBezTo>
                    <a:pt x="170" y="45"/>
                    <a:pt x="169" y="46"/>
                    <a:pt x="167" y="47"/>
                  </a:cubicBezTo>
                  <a:cubicBezTo>
                    <a:pt x="167" y="47"/>
                    <a:pt x="166" y="48"/>
                    <a:pt x="165" y="48"/>
                  </a:cubicBezTo>
                  <a:cubicBezTo>
                    <a:pt x="165" y="48"/>
                    <a:pt x="164" y="49"/>
                    <a:pt x="163" y="49"/>
                  </a:cubicBezTo>
                  <a:cubicBezTo>
                    <a:pt x="161" y="50"/>
                    <a:pt x="159" y="52"/>
                    <a:pt x="157" y="50"/>
                  </a:cubicBezTo>
                  <a:cubicBezTo>
                    <a:pt x="158" y="50"/>
                    <a:pt x="158" y="50"/>
                    <a:pt x="158" y="50"/>
                  </a:cubicBezTo>
                  <a:close/>
                  <a:moveTo>
                    <a:pt x="167" y="48"/>
                  </a:move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9" y="47"/>
                    <a:pt x="170" y="47"/>
                  </a:cubicBezTo>
                  <a:cubicBezTo>
                    <a:pt x="172" y="46"/>
                    <a:pt x="173" y="45"/>
                    <a:pt x="175" y="44"/>
                  </a:cubicBezTo>
                  <a:cubicBezTo>
                    <a:pt x="176" y="44"/>
                    <a:pt x="183" y="40"/>
                    <a:pt x="180" y="44"/>
                  </a:cubicBezTo>
                  <a:cubicBezTo>
                    <a:pt x="177" y="46"/>
                    <a:pt x="174" y="48"/>
                    <a:pt x="171" y="50"/>
                  </a:cubicBezTo>
                  <a:cubicBezTo>
                    <a:pt x="169" y="49"/>
                    <a:pt x="168" y="49"/>
                    <a:pt x="167" y="49"/>
                  </a:cubicBezTo>
                  <a:cubicBezTo>
                    <a:pt x="167" y="48"/>
                    <a:pt x="167" y="48"/>
                    <a:pt x="167" y="48"/>
                  </a:cubicBezTo>
                  <a:close/>
                  <a:moveTo>
                    <a:pt x="181" y="47"/>
                  </a:moveTo>
                  <a:cubicBezTo>
                    <a:pt x="185" y="45"/>
                    <a:pt x="182" y="47"/>
                    <a:pt x="180" y="48"/>
                  </a:cubicBezTo>
                  <a:cubicBezTo>
                    <a:pt x="178" y="49"/>
                    <a:pt x="176" y="50"/>
                    <a:pt x="175" y="52"/>
                  </a:cubicBezTo>
                  <a:cubicBezTo>
                    <a:pt x="174" y="51"/>
                    <a:pt x="173" y="51"/>
                    <a:pt x="172" y="50"/>
                  </a:cubicBezTo>
                  <a:cubicBezTo>
                    <a:pt x="175" y="49"/>
                    <a:pt x="178" y="48"/>
                    <a:pt x="181" y="47"/>
                  </a:cubicBezTo>
                  <a:close/>
                  <a:moveTo>
                    <a:pt x="176" y="52"/>
                  </a:moveTo>
                  <a:cubicBezTo>
                    <a:pt x="179" y="52"/>
                    <a:pt x="184" y="50"/>
                    <a:pt x="186" y="48"/>
                  </a:cubicBezTo>
                  <a:cubicBezTo>
                    <a:pt x="183" y="51"/>
                    <a:pt x="180" y="52"/>
                    <a:pt x="178" y="54"/>
                  </a:cubicBezTo>
                  <a:cubicBezTo>
                    <a:pt x="177" y="53"/>
                    <a:pt x="176" y="53"/>
                    <a:pt x="176" y="52"/>
                  </a:cubicBezTo>
                  <a:close/>
                  <a:moveTo>
                    <a:pt x="180" y="58"/>
                  </a:moveTo>
                  <a:cubicBezTo>
                    <a:pt x="180" y="58"/>
                    <a:pt x="180" y="58"/>
                    <a:pt x="180" y="57"/>
                  </a:cubicBezTo>
                  <a:cubicBezTo>
                    <a:pt x="182" y="57"/>
                    <a:pt x="184" y="56"/>
                    <a:pt x="186" y="55"/>
                  </a:cubicBezTo>
                  <a:cubicBezTo>
                    <a:pt x="184" y="56"/>
                    <a:pt x="182" y="57"/>
                    <a:pt x="180" y="58"/>
                  </a:cubicBezTo>
                  <a:close/>
                  <a:moveTo>
                    <a:pt x="173" y="63"/>
                  </a:moveTo>
                  <a:cubicBezTo>
                    <a:pt x="173" y="63"/>
                    <a:pt x="174" y="63"/>
                    <a:pt x="174" y="63"/>
                  </a:cubicBezTo>
                  <a:cubicBezTo>
                    <a:pt x="174" y="63"/>
                    <a:pt x="173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lose/>
                  <a:moveTo>
                    <a:pt x="171" y="61"/>
                  </a:moveTo>
                  <a:cubicBezTo>
                    <a:pt x="171" y="61"/>
                    <a:pt x="171" y="62"/>
                    <a:pt x="172" y="62"/>
                  </a:cubicBezTo>
                  <a:cubicBezTo>
                    <a:pt x="171" y="62"/>
                    <a:pt x="171" y="62"/>
                    <a:pt x="171" y="61"/>
                  </a:cubicBezTo>
                  <a:close/>
                  <a:moveTo>
                    <a:pt x="169" y="59"/>
                  </a:moveTo>
                  <a:cubicBezTo>
                    <a:pt x="169" y="60"/>
                    <a:pt x="170" y="60"/>
                    <a:pt x="170" y="60"/>
                  </a:cubicBezTo>
                  <a:cubicBezTo>
                    <a:pt x="169" y="61"/>
                    <a:pt x="167" y="61"/>
                    <a:pt x="169" y="60"/>
                  </a:cubicBezTo>
                  <a:cubicBezTo>
                    <a:pt x="169" y="60"/>
                    <a:pt x="169" y="59"/>
                    <a:pt x="169" y="59"/>
                  </a:cubicBezTo>
                  <a:close/>
                  <a:moveTo>
                    <a:pt x="168" y="59"/>
                  </a:moveTo>
                  <a:cubicBezTo>
                    <a:pt x="168" y="59"/>
                    <a:pt x="167" y="59"/>
                    <a:pt x="166" y="60"/>
                  </a:cubicBezTo>
                  <a:cubicBezTo>
                    <a:pt x="166" y="59"/>
                    <a:pt x="166" y="58"/>
                    <a:pt x="166" y="58"/>
                  </a:cubicBezTo>
                  <a:cubicBezTo>
                    <a:pt x="167" y="58"/>
                    <a:pt x="168" y="58"/>
                    <a:pt x="168" y="59"/>
                  </a:cubicBezTo>
                  <a:cubicBezTo>
                    <a:pt x="168" y="59"/>
                    <a:pt x="169" y="59"/>
                    <a:pt x="169" y="59"/>
                  </a:cubicBezTo>
                  <a:cubicBezTo>
                    <a:pt x="169" y="59"/>
                    <a:pt x="169" y="59"/>
                    <a:pt x="168" y="59"/>
                  </a:cubicBezTo>
                  <a:close/>
                  <a:moveTo>
                    <a:pt x="166" y="60"/>
                  </a:moveTo>
                  <a:cubicBezTo>
                    <a:pt x="167" y="60"/>
                    <a:pt x="168" y="60"/>
                    <a:pt x="166" y="61"/>
                  </a:cubicBezTo>
                  <a:cubicBezTo>
                    <a:pt x="166" y="61"/>
                    <a:pt x="166" y="61"/>
                    <a:pt x="166" y="61"/>
                  </a:cubicBezTo>
                  <a:cubicBezTo>
                    <a:pt x="166" y="61"/>
                    <a:pt x="166" y="61"/>
                    <a:pt x="166" y="60"/>
                  </a:cubicBezTo>
                  <a:cubicBezTo>
                    <a:pt x="166" y="60"/>
                    <a:pt x="166" y="60"/>
                    <a:pt x="166" y="60"/>
                  </a:cubicBezTo>
                  <a:close/>
                  <a:moveTo>
                    <a:pt x="169" y="62"/>
                  </a:moveTo>
                  <a:cubicBezTo>
                    <a:pt x="169" y="62"/>
                    <a:pt x="169" y="62"/>
                    <a:pt x="169" y="62"/>
                  </a:cubicBezTo>
                  <a:cubicBezTo>
                    <a:pt x="169" y="62"/>
                    <a:pt x="169" y="62"/>
                    <a:pt x="169" y="62"/>
                  </a:cubicBezTo>
                  <a:cubicBezTo>
                    <a:pt x="168" y="62"/>
                    <a:pt x="168" y="62"/>
                    <a:pt x="167" y="61"/>
                  </a:cubicBezTo>
                  <a:cubicBezTo>
                    <a:pt x="168" y="61"/>
                    <a:pt x="170" y="61"/>
                    <a:pt x="169" y="62"/>
                  </a:cubicBezTo>
                  <a:close/>
                  <a:moveTo>
                    <a:pt x="171" y="63"/>
                  </a:moveTo>
                  <a:cubicBezTo>
                    <a:pt x="171" y="63"/>
                    <a:pt x="171" y="63"/>
                    <a:pt x="170" y="63"/>
                  </a:cubicBezTo>
                  <a:cubicBezTo>
                    <a:pt x="172" y="62"/>
                    <a:pt x="173" y="62"/>
                    <a:pt x="171" y="63"/>
                  </a:cubicBezTo>
                  <a:close/>
                  <a:moveTo>
                    <a:pt x="194" y="57"/>
                  </a:moveTo>
                  <a:cubicBezTo>
                    <a:pt x="191" y="58"/>
                    <a:pt x="187" y="61"/>
                    <a:pt x="184" y="62"/>
                  </a:cubicBezTo>
                  <a:cubicBezTo>
                    <a:pt x="181" y="63"/>
                    <a:pt x="178" y="65"/>
                    <a:pt x="175" y="67"/>
                  </a:cubicBezTo>
                  <a:cubicBezTo>
                    <a:pt x="174" y="66"/>
                    <a:pt x="174" y="65"/>
                    <a:pt x="173" y="64"/>
                  </a:cubicBezTo>
                  <a:cubicBezTo>
                    <a:pt x="180" y="63"/>
                    <a:pt x="187" y="59"/>
                    <a:pt x="194" y="57"/>
                  </a:cubicBezTo>
                  <a:close/>
                  <a:moveTo>
                    <a:pt x="175" y="68"/>
                  </a:moveTo>
                  <a:cubicBezTo>
                    <a:pt x="179" y="66"/>
                    <a:pt x="184" y="64"/>
                    <a:pt x="188" y="62"/>
                  </a:cubicBezTo>
                  <a:cubicBezTo>
                    <a:pt x="190" y="62"/>
                    <a:pt x="192" y="61"/>
                    <a:pt x="194" y="60"/>
                  </a:cubicBezTo>
                  <a:cubicBezTo>
                    <a:pt x="193" y="61"/>
                    <a:pt x="191" y="63"/>
                    <a:pt x="189" y="63"/>
                  </a:cubicBezTo>
                  <a:cubicBezTo>
                    <a:pt x="185" y="65"/>
                    <a:pt x="181" y="67"/>
                    <a:pt x="177" y="69"/>
                  </a:cubicBezTo>
                  <a:cubicBezTo>
                    <a:pt x="176" y="69"/>
                    <a:pt x="176" y="69"/>
                    <a:pt x="175" y="69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69"/>
                    <a:pt x="175" y="68"/>
                    <a:pt x="175" y="68"/>
                  </a:cubicBezTo>
                  <a:close/>
                  <a:moveTo>
                    <a:pt x="167" y="73"/>
                  </a:moveTo>
                  <a:cubicBezTo>
                    <a:pt x="167" y="73"/>
                    <a:pt x="167" y="73"/>
                    <a:pt x="167" y="73"/>
                  </a:cubicBezTo>
                  <a:cubicBezTo>
                    <a:pt x="160" y="76"/>
                    <a:pt x="152" y="78"/>
                    <a:pt x="144" y="81"/>
                  </a:cubicBezTo>
                  <a:cubicBezTo>
                    <a:pt x="147" y="80"/>
                    <a:pt x="151" y="78"/>
                    <a:pt x="155" y="77"/>
                  </a:cubicBezTo>
                  <a:cubicBezTo>
                    <a:pt x="157" y="76"/>
                    <a:pt x="159" y="75"/>
                    <a:pt x="162" y="74"/>
                  </a:cubicBezTo>
                  <a:cubicBezTo>
                    <a:pt x="163" y="74"/>
                    <a:pt x="165" y="73"/>
                    <a:pt x="166" y="73"/>
                  </a:cubicBezTo>
                  <a:cubicBezTo>
                    <a:pt x="166" y="73"/>
                    <a:pt x="167" y="73"/>
                    <a:pt x="167" y="73"/>
                  </a:cubicBezTo>
                  <a:close/>
                  <a:moveTo>
                    <a:pt x="154" y="76"/>
                  </a:moveTo>
                  <a:cubicBezTo>
                    <a:pt x="148" y="79"/>
                    <a:pt x="141" y="81"/>
                    <a:pt x="134" y="83"/>
                  </a:cubicBezTo>
                  <a:cubicBezTo>
                    <a:pt x="127" y="85"/>
                    <a:pt x="119" y="87"/>
                    <a:pt x="112" y="89"/>
                  </a:cubicBezTo>
                  <a:cubicBezTo>
                    <a:pt x="110" y="90"/>
                    <a:pt x="105" y="91"/>
                    <a:pt x="104" y="92"/>
                  </a:cubicBezTo>
                  <a:cubicBezTo>
                    <a:pt x="106" y="90"/>
                    <a:pt x="111" y="89"/>
                    <a:pt x="114" y="88"/>
                  </a:cubicBezTo>
                  <a:cubicBezTo>
                    <a:pt x="119" y="86"/>
                    <a:pt x="124" y="84"/>
                    <a:pt x="129" y="82"/>
                  </a:cubicBezTo>
                  <a:cubicBezTo>
                    <a:pt x="141" y="79"/>
                    <a:pt x="152" y="76"/>
                    <a:pt x="163" y="71"/>
                  </a:cubicBezTo>
                  <a:cubicBezTo>
                    <a:pt x="163" y="71"/>
                    <a:pt x="163" y="71"/>
                    <a:pt x="164" y="71"/>
                  </a:cubicBezTo>
                  <a:cubicBezTo>
                    <a:pt x="164" y="71"/>
                    <a:pt x="165" y="72"/>
                    <a:pt x="166" y="72"/>
                  </a:cubicBezTo>
                  <a:cubicBezTo>
                    <a:pt x="162" y="73"/>
                    <a:pt x="158" y="75"/>
                    <a:pt x="154" y="76"/>
                  </a:cubicBezTo>
                  <a:close/>
                  <a:moveTo>
                    <a:pt x="140" y="78"/>
                  </a:moveTo>
                  <a:cubicBezTo>
                    <a:pt x="144" y="77"/>
                    <a:pt x="148" y="76"/>
                    <a:pt x="152" y="74"/>
                  </a:cubicBezTo>
                  <a:cubicBezTo>
                    <a:pt x="155" y="73"/>
                    <a:pt x="159" y="72"/>
                    <a:pt x="162" y="71"/>
                  </a:cubicBezTo>
                  <a:cubicBezTo>
                    <a:pt x="158" y="72"/>
                    <a:pt x="155" y="74"/>
                    <a:pt x="152" y="75"/>
                  </a:cubicBezTo>
                  <a:cubicBezTo>
                    <a:pt x="148" y="76"/>
                    <a:pt x="144" y="77"/>
                    <a:pt x="140" y="78"/>
                  </a:cubicBezTo>
                  <a:close/>
                  <a:moveTo>
                    <a:pt x="147" y="75"/>
                  </a:moveTo>
                  <a:cubicBezTo>
                    <a:pt x="141" y="78"/>
                    <a:pt x="135" y="79"/>
                    <a:pt x="129" y="81"/>
                  </a:cubicBezTo>
                  <a:cubicBezTo>
                    <a:pt x="129" y="81"/>
                    <a:pt x="128" y="82"/>
                    <a:pt x="128" y="82"/>
                  </a:cubicBezTo>
                  <a:cubicBezTo>
                    <a:pt x="121" y="84"/>
                    <a:pt x="115" y="86"/>
                    <a:pt x="108" y="88"/>
                  </a:cubicBezTo>
                  <a:cubicBezTo>
                    <a:pt x="105" y="89"/>
                    <a:pt x="102" y="90"/>
                    <a:pt x="98" y="91"/>
                  </a:cubicBezTo>
                  <a:cubicBezTo>
                    <a:pt x="96" y="91"/>
                    <a:pt x="101" y="90"/>
                    <a:pt x="100" y="90"/>
                  </a:cubicBezTo>
                  <a:cubicBezTo>
                    <a:pt x="102" y="89"/>
                    <a:pt x="103" y="89"/>
                    <a:pt x="105" y="89"/>
                  </a:cubicBezTo>
                  <a:cubicBezTo>
                    <a:pt x="118" y="84"/>
                    <a:pt x="132" y="78"/>
                    <a:pt x="146" y="73"/>
                  </a:cubicBezTo>
                  <a:cubicBezTo>
                    <a:pt x="148" y="72"/>
                    <a:pt x="151" y="71"/>
                    <a:pt x="154" y="70"/>
                  </a:cubicBezTo>
                  <a:cubicBezTo>
                    <a:pt x="154" y="70"/>
                    <a:pt x="155" y="70"/>
                    <a:pt x="155" y="70"/>
                  </a:cubicBezTo>
                  <a:cubicBezTo>
                    <a:pt x="155" y="70"/>
                    <a:pt x="156" y="70"/>
                    <a:pt x="156" y="70"/>
                  </a:cubicBezTo>
                  <a:cubicBezTo>
                    <a:pt x="156" y="70"/>
                    <a:pt x="156" y="70"/>
                    <a:pt x="156" y="70"/>
                  </a:cubicBezTo>
                  <a:cubicBezTo>
                    <a:pt x="157" y="69"/>
                    <a:pt x="158" y="69"/>
                    <a:pt x="159" y="69"/>
                  </a:cubicBezTo>
                  <a:cubicBezTo>
                    <a:pt x="160" y="70"/>
                    <a:pt x="161" y="70"/>
                    <a:pt x="162" y="71"/>
                  </a:cubicBezTo>
                  <a:cubicBezTo>
                    <a:pt x="157" y="71"/>
                    <a:pt x="152" y="73"/>
                    <a:pt x="147" y="75"/>
                  </a:cubicBezTo>
                  <a:close/>
                  <a:moveTo>
                    <a:pt x="157" y="69"/>
                  </a:moveTo>
                  <a:cubicBezTo>
                    <a:pt x="156" y="69"/>
                    <a:pt x="155" y="69"/>
                    <a:pt x="154" y="69"/>
                  </a:cubicBezTo>
                  <a:cubicBezTo>
                    <a:pt x="147" y="70"/>
                    <a:pt x="140" y="73"/>
                    <a:pt x="134" y="75"/>
                  </a:cubicBezTo>
                  <a:cubicBezTo>
                    <a:pt x="128" y="77"/>
                    <a:pt x="122" y="79"/>
                    <a:pt x="116" y="81"/>
                  </a:cubicBezTo>
                  <a:cubicBezTo>
                    <a:pt x="119" y="80"/>
                    <a:pt x="122" y="79"/>
                    <a:pt x="124" y="78"/>
                  </a:cubicBezTo>
                  <a:cubicBezTo>
                    <a:pt x="134" y="75"/>
                    <a:pt x="144" y="71"/>
                    <a:pt x="154" y="67"/>
                  </a:cubicBezTo>
                  <a:cubicBezTo>
                    <a:pt x="155" y="67"/>
                    <a:pt x="156" y="68"/>
                    <a:pt x="158" y="69"/>
                  </a:cubicBezTo>
                  <a:cubicBezTo>
                    <a:pt x="158" y="69"/>
                    <a:pt x="157" y="69"/>
                    <a:pt x="157" y="69"/>
                  </a:cubicBezTo>
                  <a:close/>
                  <a:moveTo>
                    <a:pt x="122" y="75"/>
                  </a:moveTo>
                  <a:cubicBezTo>
                    <a:pt x="116" y="77"/>
                    <a:pt x="111" y="79"/>
                    <a:pt x="105" y="80"/>
                  </a:cubicBezTo>
                  <a:cubicBezTo>
                    <a:pt x="100" y="82"/>
                    <a:pt x="95" y="84"/>
                    <a:pt x="89" y="86"/>
                  </a:cubicBezTo>
                  <a:cubicBezTo>
                    <a:pt x="87" y="87"/>
                    <a:pt x="84" y="88"/>
                    <a:pt x="90" y="86"/>
                  </a:cubicBezTo>
                  <a:cubicBezTo>
                    <a:pt x="92" y="84"/>
                    <a:pt x="95" y="84"/>
                    <a:pt x="98" y="83"/>
                  </a:cubicBezTo>
                  <a:cubicBezTo>
                    <a:pt x="103" y="81"/>
                    <a:pt x="109" y="79"/>
                    <a:pt x="114" y="77"/>
                  </a:cubicBezTo>
                  <a:cubicBezTo>
                    <a:pt x="126" y="73"/>
                    <a:pt x="137" y="68"/>
                    <a:pt x="148" y="64"/>
                  </a:cubicBezTo>
                  <a:cubicBezTo>
                    <a:pt x="150" y="65"/>
                    <a:pt x="151" y="65"/>
                    <a:pt x="153" y="66"/>
                  </a:cubicBezTo>
                  <a:cubicBezTo>
                    <a:pt x="143" y="70"/>
                    <a:pt x="132" y="72"/>
                    <a:pt x="122" y="75"/>
                  </a:cubicBezTo>
                  <a:close/>
                  <a:moveTo>
                    <a:pt x="116" y="72"/>
                  </a:moveTo>
                  <a:cubicBezTo>
                    <a:pt x="106" y="75"/>
                    <a:pt x="96" y="80"/>
                    <a:pt x="86" y="82"/>
                  </a:cubicBezTo>
                  <a:cubicBezTo>
                    <a:pt x="80" y="84"/>
                    <a:pt x="89" y="81"/>
                    <a:pt x="90" y="81"/>
                  </a:cubicBezTo>
                  <a:cubicBezTo>
                    <a:pt x="93" y="80"/>
                    <a:pt x="95" y="79"/>
                    <a:pt x="98" y="78"/>
                  </a:cubicBezTo>
                  <a:cubicBezTo>
                    <a:pt x="103" y="77"/>
                    <a:pt x="109" y="75"/>
                    <a:pt x="114" y="73"/>
                  </a:cubicBezTo>
                  <a:cubicBezTo>
                    <a:pt x="124" y="69"/>
                    <a:pt x="135" y="66"/>
                    <a:pt x="145" y="62"/>
                  </a:cubicBezTo>
                  <a:cubicBezTo>
                    <a:pt x="145" y="62"/>
                    <a:pt x="145" y="61"/>
                    <a:pt x="145" y="61"/>
                  </a:cubicBezTo>
                  <a:cubicBezTo>
                    <a:pt x="146" y="62"/>
                    <a:pt x="146" y="62"/>
                    <a:pt x="147" y="63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37" y="66"/>
                    <a:pt x="127" y="69"/>
                    <a:pt x="116" y="72"/>
                  </a:cubicBezTo>
                  <a:close/>
                  <a:moveTo>
                    <a:pt x="145" y="61"/>
                  </a:moveTo>
                  <a:cubicBezTo>
                    <a:pt x="134" y="63"/>
                    <a:pt x="124" y="67"/>
                    <a:pt x="114" y="70"/>
                  </a:cubicBezTo>
                  <a:cubicBezTo>
                    <a:pt x="112" y="70"/>
                    <a:pt x="110" y="71"/>
                    <a:pt x="109" y="71"/>
                  </a:cubicBezTo>
                  <a:cubicBezTo>
                    <a:pt x="110" y="71"/>
                    <a:pt x="111" y="70"/>
                    <a:pt x="112" y="70"/>
                  </a:cubicBezTo>
                  <a:cubicBezTo>
                    <a:pt x="122" y="67"/>
                    <a:pt x="133" y="64"/>
                    <a:pt x="142" y="59"/>
                  </a:cubicBezTo>
                  <a:cubicBezTo>
                    <a:pt x="143" y="59"/>
                    <a:pt x="142" y="59"/>
                    <a:pt x="142" y="59"/>
                  </a:cubicBezTo>
                  <a:cubicBezTo>
                    <a:pt x="132" y="60"/>
                    <a:pt x="123" y="64"/>
                    <a:pt x="113" y="66"/>
                  </a:cubicBezTo>
                  <a:cubicBezTo>
                    <a:pt x="108" y="68"/>
                    <a:pt x="102" y="70"/>
                    <a:pt x="97" y="71"/>
                  </a:cubicBezTo>
                  <a:cubicBezTo>
                    <a:pt x="92" y="72"/>
                    <a:pt x="86" y="73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90" y="70"/>
                    <a:pt x="101" y="69"/>
                    <a:pt x="110" y="66"/>
                  </a:cubicBezTo>
                  <a:cubicBezTo>
                    <a:pt x="116" y="64"/>
                    <a:pt x="121" y="62"/>
                    <a:pt x="126" y="61"/>
                  </a:cubicBezTo>
                  <a:cubicBezTo>
                    <a:pt x="131" y="60"/>
                    <a:pt x="135" y="59"/>
                    <a:pt x="140" y="57"/>
                  </a:cubicBezTo>
                  <a:cubicBezTo>
                    <a:pt x="140" y="57"/>
                    <a:pt x="140" y="57"/>
                    <a:pt x="140" y="57"/>
                  </a:cubicBezTo>
                  <a:cubicBezTo>
                    <a:pt x="142" y="58"/>
                    <a:pt x="143" y="60"/>
                    <a:pt x="145" y="61"/>
                  </a:cubicBezTo>
                  <a:cubicBezTo>
                    <a:pt x="145" y="61"/>
                    <a:pt x="145" y="61"/>
                    <a:pt x="145" y="61"/>
                  </a:cubicBezTo>
                  <a:close/>
                  <a:moveTo>
                    <a:pt x="82" y="76"/>
                  </a:moveTo>
                  <a:cubicBezTo>
                    <a:pt x="92" y="73"/>
                    <a:pt x="102" y="71"/>
                    <a:pt x="111" y="68"/>
                  </a:cubicBezTo>
                  <a:cubicBezTo>
                    <a:pt x="117" y="66"/>
                    <a:pt x="122" y="64"/>
                    <a:pt x="127" y="63"/>
                  </a:cubicBezTo>
                  <a:cubicBezTo>
                    <a:pt x="131" y="62"/>
                    <a:pt x="137" y="61"/>
                    <a:pt x="140" y="60"/>
                  </a:cubicBezTo>
                  <a:cubicBezTo>
                    <a:pt x="131" y="64"/>
                    <a:pt x="120" y="67"/>
                    <a:pt x="110" y="70"/>
                  </a:cubicBezTo>
                  <a:cubicBezTo>
                    <a:pt x="101" y="73"/>
                    <a:pt x="92" y="76"/>
                    <a:pt x="83" y="78"/>
                  </a:cubicBezTo>
                  <a:cubicBezTo>
                    <a:pt x="82" y="78"/>
                    <a:pt x="82" y="79"/>
                    <a:pt x="82" y="79"/>
                  </a:cubicBezTo>
                  <a:cubicBezTo>
                    <a:pt x="82" y="79"/>
                    <a:pt x="82" y="79"/>
                    <a:pt x="82" y="79"/>
                  </a:cubicBezTo>
                  <a:cubicBezTo>
                    <a:pt x="82" y="78"/>
                    <a:pt x="82" y="77"/>
                    <a:pt x="82" y="76"/>
                  </a:cubicBezTo>
                  <a:close/>
                  <a:moveTo>
                    <a:pt x="84" y="70"/>
                  </a:moveTo>
                  <a:cubicBezTo>
                    <a:pt x="93" y="68"/>
                    <a:pt x="102" y="66"/>
                    <a:pt x="112" y="63"/>
                  </a:cubicBezTo>
                  <a:cubicBezTo>
                    <a:pt x="117" y="62"/>
                    <a:pt x="122" y="61"/>
                    <a:pt x="127" y="60"/>
                  </a:cubicBezTo>
                  <a:cubicBezTo>
                    <a:pt x="129" y="59"/>
                    <a:pt x="131" y="59"/>
                    <a:pt x="133" y="58"/>
                  </a:cubicBezTo>
                  <a:cubicBezTo>
                    <a:pt x="129" y="59"/>
                    <a:pt x="125" y="60"/>
                    <a:pt x="121" y="61"/>
                  </a:cubicBezTo>
                  <a:cubicBezTo>
                    <a:pt x="116" y="63"/>
                    <a:pt x="110" y="65"/>
                    <a:pt x="105" y="67"/>
                  </a:cubicBezTo>
                  <a:cubicBezTo>
                    <a:pt x="97" y="70"/>
                    <a:pt x="89" y="71"/>
                    <a:pt x="82" y="74"/>
                  </a:cubicBezTo>
                  <a:cubicBezTo>
                    <a:pt x="82" y="73"/>
                    <a:pt x="83" y="71"/>
                    <a:pt x="84" y="70"/>
                  </a:cubicBezTo>
                  <a:close/>
                  <a:moveTo>
                    <a:pt x="112" y="71"/>
                  </a:moveTo>
                  <a:cubicBezTo>
                    <a:pt x="117" y="69"/>
                    <a:pt x="122" y="68"/>
                    <a:pt x="127" y="66"/>
                  </a:cubicBezTo>
                  <a:cubicBezTo>
                    <a:pt x="132" y="65"/>
                    <a:pt x="139" y="64"/>
                    <a:pt x="143" y="62"/>
                  </a:cubicBezTo>
                  <a:cubicBezTo>
                    <a:pt x="133" y="67"/>
                    <a:pt x="121" y="70"/>
                    <a:pt x="110" y="73"/>
                  </a:cubicBezTo>
                  <a:cubicBezTo>
                    <a:pt x="106" y="75"/>
                    <a:pt x="101" y="77"/>
                    <a:pt x="96" y="78"/>
                  </a:cubicBezTo>
                  <a:cubicBezTo>
                    <a:pt x="92" y="80"/>
                    <a:pt x="87" y="81"/>
                    <a:pt x="83" y="82"/>
                  </a:cubicBezTo>
                  <a:cubicBezTo>
                    <a:pt x="83" y="82"/>
                    <a:pt x="82" y="82"/>
                    <a:pt x="82" y="82"/>
                  </a:cubicBezTo>
                  <a:cubicBezTo>
                    <a:pt x="82" y="81"/>
                    <a:pt x="82" y="80"/>
                    <a:pt x="82" y="80"/>
                  </a:cubicBezTo>
                  <a:cubicBezTo>
                    <a:pt x="92" y="77"/>
                    <a:pt x="102" y="74"/>
                    <a:pt x="112" y="71"/>
                  </a:cubicBezTo>
                  <a:close/>
                  <a:moveTo>
                    <a:pt x="94" y="80"/>
                  </a:moveTo>
                  <a:cubicBezTo>
                    <a:pt x="99" y="78"/>
                    <a:pt x="105" y="77"/>
                    <a:pt x="110" y="75"/>
                  </a:cubicBezTo>
                  <a:cubicBezTo>
                    <a:pt x="119" y="72"/>
                    <a:pt x="128" y="70"/>
                    <a:pt x="137" y="67"/>
                  </a:cubicBezTo>
                  <a:cubicBezTo>
                    <a:pt x="136" y="67"/>
                    <a:pt x="136" y="68"/>
                    <a:pt x="135" y="68"/>
                  </a:cubicBezTo>
                  <a:cubicBezTo>
                    <a:pt x="129" y="70"/>
                    <a:pt x="123" y="73"/>
                    <a:pt x="118" y="75"/>
                  </a:cubicBezTo>
                  <a:cubicBezTo>
                    <a:pt x="107" y="79"/>
                    <a:pt x="96" y="82"/>
                    <a:pt x="86" y="87"/>
                  </a:cubicBezTo>
                  <a:cubicBezTo>
                    <a:pt x="85" y="86"/>
                    <a:pt x="84" y="85"/>
                    <a:pt x="83" y="83"/>
                  </a:cubicBezTo>
                  <a:cubicBezTo>
                    <a:pt x="87" y="83"/>
                    <a:pt x="91" y="82"/>
                    <a:pt x="94" y="80"/>
                  </a:cubicBezTo>
                  <a:close/>
                  <a:moveTo>
                    <a:pt x="107" y="81"/>
                  </a:moveTo>
                  <a:cubicBezTo>
                    <a:pt x="115" y="78"/>
                    <a:pt x="124" y="76"/>
                    <a:pt x="132" y="73"/>
                  </a:cubicBezTo>
                  <a:cubicBezTo>
                    <a:pt x="136" y="72"/>
                    <a:pt x="140" y="71"/>
                    <a:pt x="144" y="70"/>
                  </a:cubicBezTo>
                  <a:cubicBezTo>
                    <a:pt x="145" y="69"/>
                    <a:pt x="146" y="69"/>
                    <a:pt x="147" y="69"/>
                  </a:cubicBezTo>
                  <a:cubicBezTo>
                    <a:pt x="140" y="72"/>
                    <a:pt x="133" y="75"/>
                    <a:pt x="126" y="77"/>
                  </a:cubicBezTo>
                  <a:cubicBezTo>
                    <a:pt x="118" y="80"/>
                    <a:pt x="110" y="82"/>
                    <a:pt x="102" y="85"/>
                  </a:cubicBezTo>
                  <a:cubicBezTo>
                    <a:pt x="100" y="86"/>
                    <a:pt x="99" y="86"/>
                    <a:pt x="97" y="87"/>
                  </a:cubicBezTo>
                  <a:cubicBezTo>
                    <a:pt x="96" y="87"/>
                    <a:pt x="95" y="88"/>
                    <a:pt x="95" y="88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93" y="88"/>
                    <a:pt x="92" y="88"/>
                    <a:pt x="92" y="89"/>
                  </a:cubicBezTo>
                  <a:cubicBezTo>
                    <a:pt x="92" y="89"/>
                    <a:pt x="91" y="89"/>
                    <a:pt x="91" y="89"/>
                  </a:cubicBezTo>
                  <a:cubicBezTo>
                    <a:pt x="89" y="89"/>
                    <a:pt x="88" y="88"/>
                    <a:pt x="87" y="87"/>
                  </a:cubicBezTo>
                  <a:cubicBezTo>
                    <a:pt x="93" y="86"/>
                    <a:pt x="100" y="82"/>
                    <a:pt x="107" y="81"/>
                  </a:cubicBezTo>
                  <a:close/>
                  <a:moveTo>
                    <a:pt x="99" y="87"/>
                  </a:moveTo>
                  <a:cubicBezTo>
                    <a:pt x="101" y="86"/>
                    <a:pt x="103" y="86"/>
                    <a:pt x="106" y="85"/>
                  </a:cubicBezTo>
                  <a:cubicBezTo>
                    <a:pt x="115" y="82"/>
                    <a:pt x="123" y="80"/>
                    <a:pt x="132" y="77"/>
                  </a:cubicBezTo>
                  <a:cubicBezTo>
                    <a:pt x="137" y="75"/>
                    <a:pt x="143" y="73"/>
                    <a:pt x="148" y="71"/>
                  </a:cubicBezTo>
                  <a:cubicBezTo>
                    <a:pt x="147" y="72"/>
                    <a:pt x="146" y="72"/>
                    <a:pt x="145" y="72"/>
                  </a:cubicBezTo>
                  <a:cubicBezTo>
                    <a:pt x="139" y="75"/>
                    <a:pt x="134" y="77"/>
                    <a:pt x="127" y="79"/>
                  </a:cubicBezTo>
                  <a:cubicBezTo>
                    <a:pt x="121" y="82"/>
                    <a:pt x="115" y="83"/>
                    <a:pt x="109" y="86"/>
                  </a:cubicBezTo>
                  <a:cubicBezTo>
                    <a:pt x="105" y="88"/>
                    <a:pt x="100" y="89"/>
                    <a:pt x="96" y="91"/>
                  </a:cubicBezTo>
                  <a:cubicBezTo>
                    <a:pt x="94" y="90"/>
                    <a:pt x="93" y="90"/>
                    <a:pt x="92" y="90"/>
                  </a:cubicBezTo>
                  <a:cubicBezTo>
                    <a:pt x="94" y="89"/>
                    <a:pt x="96" y="88"/>
                    <a:pt x="99" y="87"/>
                  </a:cubicBezTo>
                  <a:close/>
                  <a:moveTo>
                    <a:pt x="110" y="88"/>
                  </a:moveTo>
                  <a:cubicBezTo>
                    <a:pt x="114" y="87"/>
                    <a:pt x="117" y="86"/>
                    <a:pt x="120" y="85"/>
                  </a:cubicBezTo>
                  <a:cubicBezTo>
                    <a:pt x="118" y="86"/>
                    <a:pt x="115" y="87"/>
                    <a:pt x="112" y="88"/>
                  </a:cubicBezTo>
                  <a:cubicBezTo>
                    <a:pt x="109" y="89"/>
                    <a:pt x="105" y="90"/>
                    <a:pt x="102" y="92"/>
                  </a:cubicBezTo>
                  <a:cubicBezTo>
                    <a:pt x="101" y="92"/>
                    <a:pt x="100" y="92"/>
                    <a:pt x="99" y="91"/>
                  </a:cubicBezTo>
                  <a:cubicBezTo>
                    <a:pt x="103" y="91"/>
                    <a:pt x="107" y="89"/>
                    <a:pt x="110" y="88"/>
                  </a:cubicBezTo>
                  <a:close/>
                  <a:moveTo>
                    <a:pt x="127" y="86"/>
                  </a:moveTo>
                  <a:cubicBezTo>
                    <a:pt x="123" y="87"/>
                    <a:pt x="118" y="89"/>
                    <a:pt x="114" y="90"/>
                  </a:cubicBezTo>
                  <a:cubicBezTo>
                    <a:pt x="111" y="91"/>
                    <a:pt x="108" y="91"/>
                    <a:pt x="106" y="93"/>
                  </a:cubicBezTo>
                  <a:cubicBezTo>
                    <a:pt x="105" y="93"/>
                    <a:pt x="104" y="93"/>
                    <a:pt x="104" y="93"/>
                  </a:cubicBezTo>
                  <a:cubicBezTo>
                    <a:pt x="112" y="90"/>
                    <a:pt x="120" y="88"/>
                    <a:pt x="127" y="86"/>
                  </a:cubicBezTo>
                  <a:close/>
                  <a:moveTo>
                    <a:pt x="160" y="78"/>
                  </a:moveTo>
                  <a:cubicBezTo>
                    <a:pt x="147" y="83"/>
                    <a:pt x="133" y="87"/>
                    <a:pt x="119" y="90"/>
                  </a:cubicBezTo>
                  <a:cubicBezTo>
                    <a:pt x="116" y="91"/>
                    <a:pt x="113" y="92"/>
                    <a:pt x="110" y="93"/>
                  </a:cubicBezTo>
                  <a:cubicBezTo>
                    <a:pt x="108" y="94"/>
                    <a:pt x="107" y="94"/>
                    <a:pt x="107" y="94"/>
                  </a:cubicBezTo>
                  <a:cubicBezTo>
                    <a:pt x="107" y="94"/>
                    <a:pt x="107" y="94"/>
                    <a:pt x="107" y="94"/>
                  </a:cubicBezTo>
                  <a:cubicBezTo>
                    <a:pt x="107" y="93"/>
                    <a:pt x="111" y="92"/>
                    <a:pt x="112" y="91"/>
                  </a:cubicBezTo>
                  <a:cubicBezTo>
                    <a:pt x="119" y="89"/>
                    <a:pt x="125" y="87"/>
                    <a:pt x="131" y="85"/>
                  </a:cubicBezTo>
                  <a:cubicBezTo>
                    <a:pt x="138" y="83"/>
                    <a:pt x="144" y="81"/>
                    <a:pt x="151" y="80"/>
                  </a:cubicBezTo>
                  <a:cubicBezTo>
                    <a:pt x="157" y="78"/>
                    <a:pt x="163" y="76"/>
                    <a:pt x="168" y="73"/>
                  </a:cubicBezTo>
                  <a:cubicBezTo>
                    <a:pt x="168" y="73"/>
                    <a:pt x="169" y="73"/>
                    <a:pt x="169" y="74"/>
                  </a:cubicBezTo>
                  <a:cubicBezTo>
                    <a:pt x="169" y="74"/>
                    <a:pt x="170" y="74"/>
                    <a:pt x="170" y="73"/>
                  </a:cubicBezTo>
                  <a:cubicBezTo>
                    <a:pt x="171" y="73"/>
                    <a:pt x="172" y="73"/>
                    <a:pt x="173" y="73"/>
                  </a:cubicBezTo>
                  <a:cubicBezTo>
                    <a:pt x="182" y="71"/>
                    <a:pt x="191" y="66"/>
                    <a:pt x="199" y="63"/>
                  </a:cubicBezTo>
                  <a:cubicBezTo>
                    <a:pt x="200" y="63"/>
                    <a:pt x="200" y="64"/>
                    <a:pt x="201" y="65"/>
                  </a:cubicBezTo>
                  <a:cubicBezTo>
                    <a:pt x="188" y="71"/>
                    <a:pt x="174" y="73"/>
                    <a:pt x="160" y="78"/>
                  </a:cubicBezTo>
                  <a:close/>
                  <a:moveTo>
                    <a:pt x="184" y="68"/>
                  </a:moveTo>
                  <a:cubicBezTo>
                    <a:pt x="182" y="69"/>
                    <a:pt x="179" y="70"/>
                    <a:pt x="176" y="71"/>
                  </a:cubicBezTo>
                  <a:cubicBezTo>
                    <a:pt x="176" y="71"/>
                    <a:pt x="176" y="71"/>
                    <a:pt x="175" y="71"/>
                  </a:cubicBezTo>
                  <a:cubicBezTo>
                    <a:pt x="175" y="71"/>
                    <a:pt x="175" y="70"/>
                    <a:pt x="175" y="70"/>
                  </a:cubicBezTo>
                  <a:cubicBezTo>
                    <a:pt x="182" y="67"/>
                    <a:pt x="190" y="65"/>
                    <a:pt x="196" y="60"/>
                  </a:cubicBezTo>
                  <a:cubicBezTo>
                    <a:pt x="197" y="59"/>
                    <a:pt x="196" y="59"/>
                    <a:pt x="196" y="59"/>
                  </a:cubicBezTo>
                  <a:cubicBezTo>
                    <a:pt x="190" y="61"/>
                    <a:pt x="182" y="63"/>
                    <a:pt x="176" y="67"/>
                  </a:cubicBezTo>
                  <a:cubicBezTo>
                    <a:pt x="182" y="63"/>
                    <a:pt x="190" y="61"/>
                    <a:pt x="196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7" y="58"/>
                    <a:pt x="198" y="60"/>
                    <a:pt x="199" y="62"/>
                  </a:cubicBezTo>
                  <a:cubicBezTo>
                    <a:pt x="194" y="64"/>
                    <a:pt x="189" y="66"/>
                    <a:pt x="184" y="68"/>
                  </a:cubicBezTo>
                  <a:close/>
                  <a:moveTo>
                    <a:pt x="182" y="61"/>
                  </a:moveTo>
                  <a:cubicBezTo>
                    <a:pt x="181" y="61"/>
                    <a:pt x="180" y="61"/>
                    <a:pt x="179" y="62"/>
                  </a:cubicBezTo>
                  <a:cubicBezTo>
                    <a:pt x="179" y="61"/>
                    <a:pt x="179" y="61"/>
                    <a:pt x="179" y="60"/>
                  </a:cubicBezTo>
                  <a:cubicBezTo>
                    <a:pt x="180" y="60"/>
                    <a:pt x="180" y="60"/>
                    <a:pt x="180" y="60"/>
                  </a:cubicBezTo>
                  <a:cubicBezTo>
                    <a:pt x="184" y="59"/>
                    <a:pt x="189" y="56"/>
                    <a:pt x="193" y="55"/>
                  </a:cubicBezTo>
                  <a:cubicBezTo>
                    <a:pt x="194" y="55"/>
                    <a:pt x="194" y="54"/>
                    <a:pt x="194" y="54"/>
                  </a:cubicBezTo>
                  <a:cubicBezTo>
                    <a:pt x="194" y="55"/>
                    <a:pt x="195" y="56"/>
                    <a:pt x="195" y="56"/>
                  </a:cubicBezTo>
                  <a:cubicBezTo>
                    <a:pt x="191" y="57"/>
                    <a:pt x="186" y="59"/>
                    <a:pt x="182" y="61"/>
                  </a:cubicBezTo>
                  <a:close/>
                  <a:moveTo>
                    <a:pt x="193" y="54"/>
                  </a:moveTo>
                  <a:cubicBezTo>
                    <a:pt x="189" y="56"/>
                    <a:pt x="185" y="58"/>
                    <a:pt x="180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4" y="57"/>
                    <a:pt x="188" y="55"/>
                    <a:pt x="193" y="53"/>
                  </a:cubicBezTo>
                  <a:cubicBezTo>
                    <a:pt x="193" y="53"/>
                    <a:pt x="193" y="54"/>
                    <a:pt x="194" y="54"/>
                  </a:cubicBezTo>
                  <a:cubicBezTo>
                    <a:pt x="193" y="54"/>
                    <a:pt x="193" y="54"/>
                    <a:pt x="193" y="54"/>
                  </a:cubicBezTo>
                  <a:close/>
                  <a:moveTo>
                    <a:pt x="179" y="57"/>
                  </a:moveTo>
                  <a:cubicBezTo>
                    <a:pt x="179" y="56"/>
                    <a:pt x="179" y="56"/>
                    <a:pt x="179" y="55"/>
                  </a:cubicBezTo>
                  <a:cubicBezTo>
                    <a:pt x="183" y="54"/>
                    <a:pt x="186" y="52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51"/>
                    <a:pt x="191" y="51"/>
                    <a:pt x="192" y="52"/>
                  </a:cubicBezTo>
                  <a:cubicBezTo>
                    <a:pt x="188" y="54"/>
                    <a:pt x="184" y="55"/>
                    <a:pt x="179" y="57"/>
                  </a:cubicBezTo>
                  <a:close/>
                  <a:moveTo>
                    <a:pt x="178" y="54"/>
                  </a:moveTo>
                  <a:cubicBezTo>
                    <a:pt x="181" y="54"/>
                    <a:pt x="185" y="50"/>
                    <a:pt x="187" y="48"/>
                  </a:cubicBezTo>
                  <a:cubicBezTo>
                    <a:pt x="187" y="48"/>
                    <a:pt x="187" y="47"/>
                    <a:pt x="187" y="47"/>
                  </a:cubicBezTo>
                  <a:cubicBezTo>
                    <a:pt x="185" y="48"/>
                    <a:pt x="184" y="48"/>
                    <a:pt x="182" y="49"/>
                  </a:cubicBezTo>
                  <a:cubicBezTo>
                    <a:pt x="181" y="50"/>
                    <a:pt x="179" y="50"/>
                    <a:pt x="177" y="51"/>
                  </a:cubicBezTo>
                  <a:cubicBezTo>
                    <a:pt x="176" y="51"/>
                    <a:pt x="174" y="53"/>
                    <a:pt x="177" y="51"/>
                  </a:cubicBezTo>
                  <a:cubicBezTo>
                    <a:pt x="180" y="49"/>
                    <a:pt x="183" y="48"/>
                    <a:pt x="185" y="45"/>
                  </a:cubicBezTo>
                  <a:cubicBezTo>
                    <a:pt x="187" y="46"/>
                    <a:pt x="188" y="48"/>
                    <a:pt x="190" y="49"/>
                  </a:cubicBezTo>
                  <a:cubicBezTo>
                    <a:pt x="186" y="51"/>
                    <a:pt x="182" y="53"/>
                    <a:pt x="178" y="54"/>
                  </a:cubicBezTo>
                  <a:close/>
                  <a:moveTo>
                    <a:pt x="177" y="47"/>
                  </a:moveTo>
                  <a:cubicBezTo>
                    <a:pt x="176" y="48"/>
                    <a:pt x="175" y="49"/>
                    <a:pt x="173" y="49"/>
                  </a:cubicBezTo>
                  <a:cubicBezTo>
                    <a:pt x="176" y="47"/>
                    <a:pt x="180" y="45"/>
                    <a:pt x="182" y="42"/>
                  </a:cubicBezTo>
                  <a:cubicBezTo>
                    <a:pt x="183" y="42"/>
                    <a:pt x="184" y="43"/>
                    <a:pt x="185" y="44"/>
                  </a:cubicBezTo>
                  <a:cubicBezTo>
                    <a:pt x="182" y="45"/>
                    <a:pt x="180" y="46"/>
                    <a:pt x="177" y="47"/>
                  </a:cubicBezTo>
                  <a:close/>
                  <a:moveTo>
                    <a:pt x="172" y="45"/>
                  </a:moveTo>
                  <a:cubicBezTo>
                    <a:pt x="174" y="43"/>
                    <a:pt x="176" y="41"/>
                    <a:pt x="178" y="40"/>
                  </a:cubicBezTo>
                  <a:cubicBezTo>
                    <a:pt x="178" y="39"/>
                    <a:pt x="178" y="39"/>
                    <a:pt x="178" y="39"/>
                  </a:cubicBezTo>
                  <a:cubicBezTo>
                    <a:pt x="174" y="40"/>
                    <a:pt x="171" y="42"/>
                    <a:pt x="168" y="44"/>
                  </a:cubicBezTo>
                  <a:cubicBezTo>
                    <a:pt x="171" y="42"/>
                    <a:pt x="174" y="39"/>
                    <a:pt x="176" y="37"/>
                  </a:cubicBezTo>
                  <a:cubicBezTo>
                    <a:pt x="176" y="37"/>
                    <a:pt x="176" y="37"/>
                    <a:pt x="176" y="37"/>
                  </a:cubicBezTo>
                  <a:cubicBezTo>
                    <a:pt x="177" y="37"/>
                    <a:pt x="177" y="38"/>
                    <a:pt x="178" y="38"/>
                  </a:cubicBezTo>
                  <a:cubicBezTo>
                    <a:pt x="179" y="39"/>
                    <a:pt x="180" y="40"/>
                    <a:pt x="182" y="41"/>
                  </a:cubicBezTo>
                  <a:cubicBezTo>
                    <a:pt x="178" y="42"/>
                    <a:pt x="175" y="43"/>
                    <a:pt x="172" y="45"/>
                  </a:cubicBezTo>
                  <a:close/>
                  <a:moveTo>
                    <a:pt x="176" y="37"/>
                  </a:moveTo>
                  <a:cubicBezTo>
                    <a:pt x="172" y="38"/>
                    <a:pt x="168" y="40"/>
                    <a:pt x="165" y="42"/>
                  </a:cubicBezTo>
                  <a:cubicBezTo>
                    <a:pt x="163" y="43"/>
                    <a:pt x="162" y="44"/>
                    <a:pt x="160" y="44"/>
                  </a:cubicBezTo>
                  <a:cubicBezTo>
                    <a:pt x="159" y="45"/>
                    <a:pt x="155" y="48"/>
                    <a:pt x="158" y="45"/>
                  </a:cubicBezTo>
                  <a:cubicBezTo>
                    <a:pt x="163" y="42"/>
                    <a:pt x="169" y="39"/>
                    <a:pt x="173" y="34"/>
                  </a:cubicBezTo>
                  <a:cubicBezTo>
                    <a:pt x="173" y="34"/>
                    <a:pt x="173" y="34"/>
                    <a:pt x="173" y="34"/>
                  </a:cubicBezTo>
                  <a:cubicBezTo>
                    <a:pt x="174" y="35"/>
                    <a:pt x="175" y="36"/>
                    <a:pt x="176" y="37"/>
                  </a:cubicBezTo>
                  <a:cubicBezTo>
                    <a:pt x="176" y="36"/>
                    <a:pt x="176" y="36"/>
                    <a:pt x="176" y="37"/>
                  </a:cubicBezTo>
                  <a:close/>
                  <a:moveTo>
                    <a:pt x="172" y="34"/>
                  </a:moveTo>
                  <a:cubicBezTo>
                    <a:pt x="169" y="35"/>
                    <a:pt x="166" y="36"/>
                    <a:pt x="164" y="38"/>
                  </a:cubicBezTo>
                  <a:cubicBezTo>
                    <a:pt x="166" y="36"/>
                    <a:pt x="168" y="34"/>
                    <a:pt x="170" y="33"/>
                  </a:cubicBezTo>
                  <a:cubicBezTo>
                    <a:pt x="170" y="33"/>
                    <a:pt x="171" y="33"/>
                    <a:pt x="170" y="33"/>
                  </a:cubicBezTo>
                  <a:cubicBezTo>
                    <a:pt x="171" y="33"/>
                    <a:pt x="172" y="33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lose/>
                  <a:moveTo>
                    <a:pt x="170" y="32"/>
                  </a:moveTo>
                  <a:cubicBezTo>
                    <a:pt x="165" y="35"/>
                    <a:pt x="160" y="38"/>
                    <a:pt x="155" y="41"/>
                  </a:cubicBezTo>
                  <a:cubicBezTo>
                    <a:pt x="159" y="39"/>
                    <a:pt x="163" y="34"/>
                    <a:pt x="167" y="31"/>
                  </a:cubicBezTo>
                  <a:cubicBezTo>
                    <a:pt x="168" y="31"/>
                    <a:pt x="167" y="31"/>
                    <a:pt x="167" y="31"/>
                  </a:cubicBezTo>
                  <a:cubicBezTo>
                    <a:pt x="166" y="31"/>
                    <a:pt x="166" y="31"/>
                    <a:pt x="165" y="32"/>
                  </a:cubicBezTo>
                  <a:cubicBezTo>
                    <a:pt x="165" y="32"/>
                    <a:pt x="165" y="32"/>
                    <a:pt x="165" y="32"/>
                  </a:cubicBezTo>
                  <a:cubicBezTo>
                    <a:pt x="163" y="33"/>
                    <a:pt x="162" y="34"/>
                    <a:pt x="160" y="35"/>
                  </a:cubicBezTo>
                  <a:cubicBezTo>
                    <a:pt x="158" y="36"/>
                    <a:pt x="155" y="38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56" y="37"/>
                    <a:pt x="160" y="33"/>
                    <a:pt x="166" y="30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1" y="31"/>
                    <a:pt x="158" y="34"/>
                    <a:pt x="154" y="36"/>
                  </a:cubicBezTo>
                  <a:cubicBezTo>
                    <a:pt x="153" y="37"/>
                    <a:pt x="152" y="37"/>
                    <a:pt x="151" y="38"/>
                  </a:cubicBezTo>
                  <a:cubicBezTo>
                    <a:pt x="151" y="38"/>
                    <a:pt x="150" y="38"/>
                    <a:pt x="150" y="38"/>
                  </a:cubicBezTo>
                  <a:cubicBezTo>
                    <a:pt x="150" y="38"/>
                    <a:pt x="150" y="38"/>
                    <a:pt x="150" y="38"/>
                  </a:cubicBezTo>
                  <a:cubicBezTo>
                    <a:pt x="150" y="38"/>
                    <a:pt x="151" y="38"/>
                    <a:pt x="151" y="38"/>
                  </a:cubicBezTo>
                  <a:cubicBezTo>
                    <a:pt x="152" y="37"/>
                    <a:pt x="154" y="36"/>
                    <a:pt x="155" y="34"/>
                  </a:cubicBezTo>
                  <a:cubicBezTo>
                    <a:pt x="155" y="34"/>
                    <a:pt x="155" y="34"/>
                    <a:pt x="156" y="34"/>
                  </a:cubicBezTo>
                  <a:cubicBezTo>
                    <a:pt x="158" y="34"/>
                    <a:pt x="159" y="33"/>
                    <a:pt x="159" y="31"/>
                  </a:cubicBezTo>
                  <a:cubicBezTo>
                    <a:pt x="160" y="30"/>
                    <a:pt x="162" y="30"/>
                    <a:pt x="163" y="29"/>
                  </a:cubicBezTo>
                  <a:cubicBezTo>
                    <a:pt x="163" y="29"/>
                    <a:pt x="163" y="28"/>
                    <a:pt x="163" y="28"/>
                  </a:cubicBezTo>
                  <a:cubicBezTo>
                    <a:pt x="161" y="29"/>
                    <a:pt x="160" y="29"/>
                    <a:pt x="159" y="29"/>
                  </a:cubicBezTo>
                  <a:cubicBezTo>
                    <a:pt x="160" y="29"/>
                    <a:pt x="161" y="28"/>
                    <a:pt x="161" y="28"/>
                  </a:cubicBezTo>
                  <a:cubicBezTo>
                    <a:pt x="162" y="28"/>
                    <a:pt x="161" y="27"/>
                    <a:pt x="161" y="27"/>
                  </a:cubicBezTo>
                  <a:cubicBezTo>
                    <a:pt x="160" y="27"/>
                    <a:pt x="158" y="27"/>
                    <a:pt x="157" y="28"/>
                  </a:cubicBezTo>
                  <a:cubicBezTo>
                    <a:pt x="157" y="28"/>
                    <a:pt x="157" y="27"/>
                    <a:pt x="157" y="27"/>
                  </a:cubicBezTo>
                  <a:cubicBezTo>
                    <a:pt x="157" y="27"/>
                    <a:pt x="157" y="27"/>
                    <a:pt x="157" y="26"/>
                  </a:cubicBezTo>
                  <a:cubicBezTo>
                    <a:pt x="158" y="26"/>
                    <a:pt x="158" y="26"/>
                    <a:pt x="157" y="26"/>
                  </a:cubicBezTo>
                  <a:cubicBezTo>
                    <a:pt x="156" y="26"/>
                    <a:pt x="155" y="26"/>
                    <a:pt x="154" y="27"/>
                  </a:cubicBezTo>
                  <a:cubicBezTo>
                    <a:pt x="155" y="26"/>
                    <a:pt x="156" y="26"/>
                    <a:pt x="157" y="26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61" y="27"/>
                    <a:pt x="166" y="29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6" y="38"/>
                    <a:pt x="136" y="38"/>
                  </a:cubicBezTo>
                  <a:cubicBezTo>
                    <a:pt x="138" y="37"/>
                    <a:pt x="140" y="36"/>
                    <a:pt x="141" y="34"/>
                  </a:cubicBezTo>
                  <a:cubicBezTo>
                    <a:pt x="141" y="34"/>
                    <a:pt x="142" y="34"/>
                    <a:pt x="142" y="34"/>
                  </a:cubicBezTo>
                  <a:cubicBezTo>
                    <a:pt x="143" y="33"/>
                    <a:pt x="148" y="31"/>
                    <a:pt x="144" y="34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39" y="37"/>
                    <a:pt x="138" y="37"/>
                    <a:pt x="137" y="38"/>
                  </a:cubicBezTo>
                  <a:close/>
                  <a:moveTo>
                    <a:pt x="141" y="34"/>
                  </a:moveTo>
                  <a:cubicBezTo>
                    <a:pt x="141" y="34"/>
                    <a:pt x="141" y="34"/>
                    <a:pt x="141" y="34"/>
                  </a:cubicBezTo>
                  <a:cubicBezTo>
                    <a:pt x="141" y="34"/>
                    <a:pt x="141" y="34"/>
                    <a:pt x="141" y="34"/>
                  </a:cubicBezTo>
                  <a:close/>
                  <a:moveTo>
                    <a:pt x="143" y="32"/>
                  </a:moveTo>
                  <a:cubicBezTo>
                    <a:pt x="143" y="33"/>
                    <a:pt x="143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3" y="33"/>
                    <a:pt x="142" y="32"/>
                    <a:pt x="142" y="32"/>
                  </a:cubicBezTo>
                  <a:cubicBezTo>
                    <a:pt x="141" y="33"/>
                    <a:pt x="140" y="33"/>
                    <a:pt x="140" y="34"/>
                  </a:cubicBezTo>
                  <a:cubicBezTo>
                    <a:pt x="140" y="33"/>
                    <a:pt x="140" y="33"/>
                    <a:pt x="140" y="33"/>
                  </a:cubicBezTo>
                  <a:cubicBezTo>
                    <a:pt x="141" y="32"/>
                    <a:pt x="141" y="32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3" y="31"/>
                    <a:pt x="144" y="31"/>
                    <a:pt x="145" y="32"/>
                  </a:cubicBezTo>
                  <a:cubicBezTo>
                    <a:pt x="144" y="32"/>
                    <a:pt x="144" y="32"/>
                    <a:pt x="143" y="32"/>
                  </a:cubicBezTo>
                  <a:close/>
                  <a:moveTo>
                    <a:pt x="142" y="30"/>
                  </a:moveTo>
                  <a:cubicBezTo>
                    <a:pt x="136" y="32"/>
                    <a:pt x="139" y="30"/>
                    <a:pt x="140" y="29"/>
                  </a:cubicBezTo>
                  <a:cubicBezTo>
                    <a:pt x="140" y="29"/>
                    <a:pt x="140" y="28"/>
                    <a:pt x="140" y="28"/>
                  </a:cubicBezTo>
                  <a:cubicBezTo>
                    <a:pt x="141" y="29"/>
                    <a:pt x="141" y="29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8"/>
                    <a:pt x="137" y="28"/>
                  </a:cubicBezTo>
                  <a:cubicBezTo>
                    <a:pt x="137" y="27"/>
                    <a:pt x="137" y="27"/>
                    <a:pt x="139" y="27"/>
                  </a:cubicBezTo>
                  <a:cubicBezTo>
                    <a:pt x="139" y="28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37" y="30"/>
                  </a:moveTo>
                  <a:cubicBezTo>
                    <a:pt x="137" y="30"/>
                    <a:pt x="137" y="30"/>
                    <a:pt x="137" y="29"/>
                  </a:cubicBezTo>
                  <a:cubicBezTo>
                    <a:pt x="138" y="29"/>
                    <a:pt x="138" y="29"/>
                    <a:pt x="137" y="30"/>
                  </a:cubicBezTo>
                  <a:close/>
                  <a:moveTo>
                    <a:pt x="137" y="34"/>
                  </a:moveTo>
                  <a:cubicBezTo>
                    <a:pt x="138" y="33"/>
                    <a:pt x="138" y="32"/>
                    <a:pt x="138" y="32"/>
                  </a:cubicBezTo>
                  <a:cubicBezTo>
                    <a:pt x="139" y="31"/>
                    <a:pt x="141" y="31"/>
                    <a:pt x="140" y="32"/>
                  </a:cubicBezTo>
                  <a:cubicBezTo>
                    <a:pt x="139" y="33"/>
                    <a:pt x="138" y="34"/>
                    <a:pt x="137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7"/>
                    <a:pt x="132" y="38"/>
                    <a:pt x="130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31" y="38"/>
                    <a:pt x="131" y="37"/>
                  </a:cubicBezTo>
                  <a:cubicBezTo>
                    <a:pt x="132" y="37"/>
                    <a:pt x="132" y="37"/>
                    <a:pt x="132" y="36"/>
                  </a:cubicBezTo>
                  <a:cubicBezTo>
                    <a:pt x="134" y="36"/>
                    <a:pt x="136" y="36"/>
                    <a:pt x="137" y="34"/>
                  </a:cubicBezTo>
                  <a:close/>
                  <a:moveTo>
                    <a:pt x="128" y="35"/>
                  </a:moveTo>
                  <a:cubicBezTo>
                    <a:pt x="129" y="36"/>
                    <a:pt x="130" y="36"/>
                    <a:pt x="130" y="36"/>
                  </a:cubicBezTo>
                  <a:cubicBezTo>
                    <a:pt x="129" y="37"/>
                    <a:pt x="128" y="37"/>
                    <a:pt x="126" y="38"/>
                  </a:cubicBezTo>
                  <a:cubicBezTo>
                    <a:pt x="127" y="37"/>
                    <a:pt x="128" y="36"/>
                    <a:pt x="128" y="36"/>
                  </a:cubicBezTo>
                  <a:cubicBezTo>
                    <a:pt x="128" y="36"/>
                    <a:pt x="128" y="35"/>
                    <a:pt x="128" y="35"/>
                  </a:cubicBezTo>
                  <a:close/>
                  <a:moveTo>
                    <a:pt x="125" y="36"/>
                  </a:moveTo>
                  <a:cubicBezTo>
                    <a:pt x="122" y="38"/>
                    <a:pt x="124" y="36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6" y="35"/>
                    <a:pt x="127" y="35"/>
                    <a:pt x="128" y="35"/>
                  </a:cubicBezTo>
                  <a:cubicBezTo>
                    <a:pt x="126" y="36"/>
                    <a:pt x="126" y="36"/>
                    <a:pt x="125" y="36"/>
                  </a:cubicBezTo>
                  <a:close/>
                  <a:moveTo>
                    <a:pt x="122" y="36"/>
                  </a:moveTo>
                  <a:cubicBezTo>
                    <a:pt x="122" y="36"/>
                    <a:pt x="122" y="36"/>
                    <a:pt x="121" y="36"/>
                  </a:cubicBezTo>
                  <a:cubicBezTo>
                    <a:pt x="121" y="35"/>
                    <a:pt x="122" y="35"/>
                    <a:pt x="124" y="35"/>
                  </a:cubicBezTo>
                  <a:cubicBezTo>
                    <a:pt x="123" y="35"/>
                    <a:pt x="123" y="36"/>
                    <a:pt x="122" y="36"/>
                  </a:cubicBezTo>
                  <a:close/>
                  <a:moveTo>
                    <a:pt x="123" y="37"/>
                  </a:moveTo>
                  <a:cubicBezTo>
                    <a:pt x="122" y="37"/>
                    <a:pt x="122" y="37"/>
                    <a:pt x="122" y="37"/>
                  </a:cubicBezTo>
                  <a:cubicBezTo>
                    <a:pt x="124" y="36"/>
                    <a:pt x="124" y="36"/>
                    <a:pt x="123" y="37"/>
                  </a:cubicBezTo>
                  <a:close/>
                  <a:moveTo>
                    <a:pt x="125" y="38"/>
                  </a:moveTo>
                  <a:cubicBezTo>
                    <a:pt x="124" y="38"/>
                    <a:pt x="124" y="38"/>
                    <a:pt x="124" y="38"/>
                  </a:cubicBezTo>
                  <a:cubicBezTo>
                    <a:pt x="125" y="37"/>
                    <a:pt x="126" y="37"/>
                    <a:pt x="125" y="38"/>
                  </a:cubicBezTo>
                  <a:close/>
                  <a:moveTo>
                    <a:pt x="131" y="36"/>
                  </a:moveTo>
                  <a:cubicBezTo>
                    <a:pt x="131" y="37"/>
                    <a:pt x="129" y="38"/>
                    <a:pt x="128" y="39"/>
                  </a:cubicBezTo>
                  <a:cubicBezTo>
                    <a:pt x="128" y="39"/>
                    <a:pt x="127" y="39"/>
                    <a:pt x="126" y="38"/>
                  </a:cubicBezTo>
                  <a:cubicBezTo>
                    <a:pt x="128" y="38"/>
                    <a:pt x="129" y="37"/>
                    <a:pt x="131" y="36"/>
                  </a:cubicBezTo>
                  <a:close/>
                  <a:moveTo>
                    <a:pt x="138" y="35"/>
                  </a:moveTo>
                  <a:cubicBezTo>
                    <a:pt x="139" y="35"/>
                    <a:pt x="139" y="35"/>
                    <a:pt x="139" y="35"/>
                  </a:cubicBezTo>
                  <a:cubicBezTo>
                    <a:pt x="138" y="36"/>
                    <a:pt x="137" y="37"/>
                    <a:pt x="137" y="37"/>
                  </a:cubicBezTo>
                  <a:cubicBezTo>
                    <a:pt x="136" y="38"/>
                    <a:pt x="134" y="39"/>
                    <a:pt x="133" y="40"/>
                  </a:cubicBezTo>
                  <a:cubicBezTo>
                    <a:pt x="132" y="40"/>
                    <a:pt x="132" y="40"/>
                    <a:pt x="131" y="39"/>
                  </a:cubicBezTo>
                  <a:cubicBezTo>
                    <a:pt x="133" y="38"/>
                    <a:pt x="136" y="37"/>
                    <a:pt x="138" y="35"/>
                  </a:cubicBezTo>
                  <a:close/>
                  <a:moveTo>
                    <a:pt x="147" y="33"/>
                  </a:moveTo>
                  <a:cubicBezTo>
                    <a:pt x="147" y="33"/>
                    <a:pt x="148" y="33"/>
                    <a:pt x="149" y="33"/>
                  </a:cubicBezTo>
                  <a:cubicBezTo>
                    <a:pt x="147" y="34"/>
                    <a:pt x="146" y="35"/>
                    <a:pt x="144" y="36"/>
                  </a:cubicBezTo>
                  <a:cubicBezTo>
                    <a:pt x="144" y="36"/>
                    <a:pt x="144" y="36"/>
                    <a:pt x="144" y="36"/>
                  </a:cubicBezTo>
                  <a:cubicBezTo>
                    <a:pt x="144" y="36"/>
                    <a:pt x="143" y="36"/>
                    <a:pt x="143" y="36"/>
                  </a:cubicBezTo>
                  <a:cubicBezTo>
                    <a:pt x="144" y="35"/>
                    <a:pt x="146" y="34"/>
                    <a:pt x="147" y="33"/>
                  </a:cubicBezTo>
                  <a:close/>
                  <a:moveTo>
                    <a:pt x="151" y="27"/>
                  </a:moveTo>
                  <a:cubicBezTo>
                    <a:pt x="152" y="26"/>
                    <a:pt x="154" y="25"/>
                    <a:pt x="156" y="25"/>
                  </a:cubicBezTo>
                  <a:cubicBezTo>
                    <a:pt x="154" y="26"/>
                    <a:pt x="154" y="26"/>
                    <a:pt x="153" y="27"/>
                  </a:cubicBezTo>
                  <a:cubicBezTo>
                    <a:pt x="152" y="27"/>
                    <a:pt x="150" y="27"/>
                    <a:pt x="151" y="27"/>
                  </a:cubicBezTo>
                  <a:close/>
                  <a:moveTo>
                    <a:pt x="158" y="28"/>
                  </a:moveTo>
                  <a:cubicBezTo>
                    <a:pt x="158" y="28"/>
                    <a:pt x="159" y="28"/>
                    <a:pt x="160" y="28"/>
                  </a:cubicBezTo>
                  <a:cubicBezTo>
                    <a:pt x="159" y="28"/>
                    <a:pt x="159" y="29"/>
                    <a:pt x="158" y="29"/>
                  </a:cubicBezTo>
                  <a:cubicBezTo>
                    <a:pt x="158" y="29"/>
                    <a:pt x="158" y="28"/>
                    <a:pt x="158" y="28"/>
                  </a:cubicBezTo>
                  <a:close/>
                  <a:moveTo>
                    <a:pt x="156" y="27"/>
                  </a:moveTo>
                  <a:cubicBezTo>
                    <a:pt x="156" y="27"/>
                    <a:pt x="155" y="27"/>
                    <a:pt x="155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6" y="27"/>
                    <a:pt x="156" y="27"/>
                    <a:pt x="156" y="27"/>
                  </a:cubicBezTo>
                  <a:close/>
                  <a:moveTo>
                    <a:pt x="147" y="36"/>
                  </a:moveTo>
                  <a:cubicBezTo>
                    <a:pt x="147" y="36"/>
                    <a:pt x="147" y="36"/>
                    <a:pt x="147" y="36"/>
                  </a:cubicBezTo>
                  <a:cubicBezTo>
                    <a:pt x="147" y="36"/>
                    <a:pt x="147" y="36"/>
                    <a:pt x="148" y="36"/>
                  </a:cubicBezTo>
                  <a:cubicBezTo>
                    <a:pt x="148" y="35"/>
                    <a:pt x="149" y="34"/>
                    <a:pt x="150" y="34"/>
                  </a:cubicBezTo>
                  <a:cubicBezTo>
                    <a:pt x="150" y="34"/>
                    <a:pt x="151" y="34"/>
                    <a:pt x="152" y="34"/>
                  </a:cubicBezTo>
                  <a:cubicBezTo>
                    <a:pt x="151" y="34"/>
                    <a:pt x="151" y="35"/>
                    <a:pt x="150" y="35"/>
                  </a:cubicBezTo>
                  <a:cubicBezTo>
                    <a:pt x="150" y="35"/>
                    <a:pt x="148" y="36"/>
                    <a:pt x="147" y="36"/>
                  </a:cubicBezTo>
                  <a:close/>
                  <a:moveTo>
                    <a:pt x="149" y="34"/>
                  </a:moveTo>
                  <a:cubicBezTo>
                    <a:pt x="148" y="35"/>
                    <a:pt x="147" y="35"/>
                    <a:pt x="146" y="36"/>
                  </a:cubicBezTo>
                  <a:cubicBezTo>
                    <a:pt x="146" y="36"/>
                    <a:pt x="146" y="36"/>
                    <a:pt x="145" y="36"/>
                  </a:cubicBezTo>
                  <a:cubicBezTo>
                    <a:pt x="146" y="35"/>
                    <a:pt x="148" y="35"/>
                    <a:pt x="149" y="34"/>
                  </a:cubicBezTo>
                  <a:close/>
                  <a:moveTo>
                    <a:pt x="152" y="35"/>
                  </a:moveTo>
                  <a:cubicBezTo>
                    <a:pt x="152" y="35"/>
                    <a:pt x="153" y="34"/>
                    <a:pt x="153" y="34"/>
                  </a:cubicBezTo>
                  <a:cubicBezTo>
                    <a:pt x="153" y="34"/>
                    <a:pt x="153" y="34"/>
                    <a:pt x="154" y="34"/>
                  </a:cubicBezTo>
                  <a:cubicBezTo>
                    <a:pt x="154" y="34"/>
                    <a:pt x="154" y="34"/>
                    <a:pt x="153" y="35"/>
                  </a:cubicBezTo>
                  <a:cubicBezTo>
                    <a:pt x="152" y="36"/>
                    <a:pt x="151" y="37"/>
                    <a:pt x="150" y="38"/>
                  </a:cubicBezTo>
                  <a:cubicBezTo>
                    <a:pt x="149" y="37"/>
                    <a:pt x="149" y="37"/>
                    <a:pt x="148" y="37"/>
                  </a:cubicBezTo>
                  <a:cubicBezTo>
                    <a:pt x="149" y="36"/>
                    <a:pt x="151" y="36"/>
                    <a:pt x="152" y="35"/>
                  </a:cubicBezTo>
                  <a:close/>
                  <a:moveTo>
                    <a:pt x="12" y="131"/>
                  </a:moveTo>
                  <a:cubicBezTo>
                    <a:pt x="12" y="131"/>
                    <a:pt x="12" y="131"/>
                    <a:pt x="12" y="131"/>
                  </a:cubicBezTo>
                  <a:cubicBezTo>
                    <a:pt x="13" y="131"/>
                    <a:pt x="17" y="129"/>
                    <a:pt x="15" y="131"/>
                  </a:cubicBezTo>
                  <a:cubicBezTo>
                    <a:pt x="14" y="132"/>
                    <a:pt x="13" y="133"/>
                    <a:pt x="13" y="134"/>
                  </a:cubicBezTo>
                  <a:cubicBezTo>
                    <a:pt x="12" y="133"/>
                    <a:pt x="12" y="132"/>
                    <a:pt x="12" y="131"/>
                  </a:cubicBezTo>
                  <a:close/>
                  <a:moveTo>
                    <a:pt x="11" y="124"/>
                  </a:moveTo>
                  <a:cubicBezTo>
                    <a:pt x="12" y="123"/>
                    <a:pt x="14" y="123"/>
                    <a:pt x="15" y="122"/>
                  </a:cubicBezTo>
                  <a:cubicBezTo>
                    <a:pt x="16" y="122"/>
                    <a:pt x="16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6" y="123"/>
                    <a:pt x="16" y="123"/>
                    <a:pt x="16" y="123"/>
                  </a:cubicBezTo>
                  <a:cubicBezTo>
                    <a:pt x="14" y="125"/>
                    <a:pt x="13" y="126"/>
                    <a:pt x="11" y="127"/>
                  </a:cubicBezTo>
                  <a:cubicBezTo>
                    <a:pt x="11" y="126"/>
                    <a:pt x="11" y="125"/>
                    <a:pt x="11" y="124"/>
                  </a:cubicBezTo>
                  <a:close/>
                  <a:moveTo>
                    <a:pt x="12" y="128"/>
                  </a:moveTo>
                  <a:cubicBezTo>
                    <a:pt x="12" y="128"/>
                    <a:pt x="13" y="127"/>
                    <a:pt x="13" y="127"/>
                  </a:cubicBezTo>
                  <a:cubicBezTo>
                    <a:pt x="14" y="126"/>
                    <a:pt x="15" y="126"/>
                    <a:pt x="16" y="126"/>
                  </a:cubicBezTo>
                  <a:cubicBezTo>
                    <a:pt x="15" y="128"/>
                    <a:pt x="13" y="129"/>
                    <a:pt x="12" y="130"/>
                  </a:cubicBezTo>
                  <a:cubicBezTo>
                    <a:pt x="12" y="130"/>
                    <a:pt x="12" y="130"/>
                    <a:pt x="12" y="130"/>
                  </a:cubicBezTo>
                  <a:cubicBezTo>
                    <a:pt x="12" y="130"/>
                    <a:pt x="12" y="129"/>
                    <a:pt x="11" y="128"/>
                  </a:cubicBezTo>
                  <a:cubicBezTo>
                    <a:pt x="11" y="128"/>
                    <a:pt x="11" y="128"/>
                    <a:pt x="12" y="128"/>
                  </a:cubicBezTo>
                  <a:close/>
                  <a:moveTo>
                    <a:pt x="17" y="133"/>
                  </a:moveTo>
                  <a:cubicBezTo>
                    <a:pt x="17" y="133"/>
                    <a:pt x="17" y="133"/>
                    <a:pt x="17" y="133"/>
                  </a:cubicBezTo>
                  <a:cubicBezTo>
                    <a:pt x="16" y="133"/>
                    <a:pt x="13" y="134"/>
                    <a:pt x="15" y="132"/>
                  </a:cubicBezTo>
                  <a:cubicBezTo>
                    <a:pt x="16" y="132"/>
                    <a:pt x="16" y="131"/>
                    <a:pt x="17" y="130"/>
                  </a:cubicBezTo>
                  <a:cubicBezTo>
                    <a:pt x="17" y="131"/>
                    <a:pt x="17" y="132"/>
                    <a:pt x="17" y="133"/>
                  </a:cubicBezTo>
                  <a:close/>
                  <a:moveTo>
                    <a:pt x="13" y="135"/>
                  </a:moveTo>
                  <a:cubicBezTo>
                    <a:pt x="14" y="134"/>
                    <a:pt x="17" y="133"/>
                    <a:pt x="16" y="135"/>
                  </a:cubicBezTo>
                  <a:cubicBezTo>
                    <a:pt x="16" y="135"/>
                    <a:pt x="15" y="136"/>
                    <a:pt x="14" y="136"/>
                  </a:cubicBezTo>
                  <a:cubicBezTo>
                    <a:pt x="14" y="137"/>
                    <a:pt x="14" y="138"/>
                    <a:pt x="14" y="138"/>
                  </a:cubicBezTo>
                  <a:cubicBezTo>
                    <a:pt x="14" y="137"/>
                    <a:pt x="13" y="136"/>
                    <a:pt x="13" y="135"/>
                  </a:cubicBezTo>
                  <a:cubicBezTo>
                    <a:pt x="13" y="135"/>
                    <a:pt x="13" y="135"/>
                    <a:pt x="13" y="135"/>
                  </a:cubicBezTo>
                  <a:close/>
                  <a:moveTo>
                    <a:pt x="15" y="140"/>
                  </a:moveTo>
                  <a:cubicBezTo>
                    <a:pt x="15" y="140"/>
                    <a:pt x="15" y="140"/>
                    <a:pt x="15" y="140"/>
                  </a:cubicBezTo>
                  <a:cubicBezTo>
                    <a:pt x="15" y="140"/>
                    <a:pt x="15" y="140"/>
                    <a:pt x="15" y="140"/>
                  </a:cubicBezTo>
                  <a:cubicBezTo>
                    <a:pt x="14" y="140"/>
                    <a:pt x="14" y="140"/>
                    <a:pt x="14" y="139"/>
                  </a:cubicBezTo>
                  <a:cubicBezTo>
                    <a:pt x="14" y="140"/>
                    <a:pt x="14" y="140"/>
                    <a:pt x="15" y="140"/>
                  </a:cubicBezTo>
                  <a:close/>
                  <a:moveTo>
                    <a:pt x="15" y="139"/>
                  </a:moveTo>
                  <a:cubicBezTo>
                    <a:pt x="14" y="138"/>
                    <a:pt x="15" y="136"/>
                    <a:pt x="16" y="135"/>
                  </a:cubicBezTo>
                  <a:cubicBezTo>
                    <a:pt x="16" y="136"/>
                    <a:pt x="16" y="136"/>
                    <a:pt x="16" y="137"/>
                  </a:cubicBezTo>
                  <a:cubicBezTo>
                    <a:pt x="16" y="137"/>
                    <a:pt x="15" y="138"/>
                    <a:pt x="15" y="139"/>
                  </a:cubicBezTo>
                  <a:close/>
                  <a:moveTo>
                    <a:pt x="17" y="127"/>
                  </a:moveTo>
                  <a:cubicBezTo>
                    <a:pt x="17" y="128"/>
                    <a:pt x="17" y="128"/>
                    <a:pt x="17" y="129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9"/>
                    <a:pt x="15" y="129"/>
                    <a:pt x="15" y="130"/>
                  </a:cubicBezTo>
                  <a:cubicBezTo>
                    <a:pt x="12" y="131"/>
                    <a:pt x="14" y="129"/>
                    <a:pt x="15" y="128"/>
                  </a:cubicBezTo>
                  <a:cubicBezTo>
                    <a:pt x="15" y="128"/>
                    <a:pt x="16" y="127"/>
                    <a:pt x="17" y="127"/>
                  </a:cubicBezTo>
                  <a:cubicBezTo>
                    <a:pt x="17" y="127"/>
                    <a:pt x="17" y="127"/>
                    <a:pt x="17" y="127"/>
                  </a:cubicBezTo>
                  <a:close/>
                  <a:moveTo>
                    <a:pt x="17" y="125"/>
                  </a:moveTo>
                  <a:cubicBezTo>
                    <a:pt x="16" y="125"/>
                    <a:pt x="16" y="125"/>
                    <a:pt x="15" y="125"/>
                  </a:cubicBezTo>
                  <a:cubicBezTo>
                    <a:pt x="14" y="126"/>
                    <a:pt x="14" y="126"/>
                    <a:pt x="13" y="126"/>
                  </a:cubicBezTo>
                  <a:cubicBezTo>
                    <a:pt x="12" y="127"/>
                    <a:pt x="12" y="127"/>
                    <a:pt x="13" y="126"/>
                  </a:cubicBezTo>
                  <a:cubicBezTo>
                    <a:pt x="14" y="125"/>
                    <a:pt x="15" y="124"/>
                    <a:pt x="17" y="123"/>
                  </a:cubicBezTo>
                  <a:cubicBezTo>
                    <a:pt x="17" y="124"/>
                    <a:pt x="17" y="124"/>
                    <a:pt x="17" y="125"/>
                  </a:cubicBezTo>
                  <a:close/>
                  <a:moveTo>
                    <a:pt x="17" y="121"/>
                  </a:moveTo>
                  <a:cubicBezTo>
                    <a:pt x="15" y="122"/>
                    <a:pt x="13" y="122"/>
                    <a:pt x="11" y="123"/>
                  </a:cubicBezTo>
                  <a:cubicBezTo>
                    <a:pt x="11" y="123"/>
                    <a:pt x="11" y="122"/>
                    <a:pt x="11" y="121"/>
                  </a:cubicBezTo>
                  <a:cubicBezTo>
                    <a:pt x="15" y="120"/>
                    <a:pt x="18" y="118"/>
                    <a:pt x="22" y="116"/>
                  </a:cubicBezTo>
                  <a:cubicBezTo>
                    <a:pt x="23" y="116"/>
                    <a:pt x="25" y="115"/>
                    <a:pt x="26" y="114"/>
                  </a:cubicBezTo>
                  <a:cubicBezTo>
                    <a:pt x="28" y="113"/>
                    <a:pt x="28" y="114"/>
                    <a:pt x="26" y="115"/>
                  </a:cubicBezTo>
                  <a:cubicBezTo>
                    <a:pt x="25" y="116"/>
                    <a:pt x="24" y="117"/>
                    <a:pt x="22" y="118"/>
                  </a:cubicBezTo>
                  <a:cubicBezTo>
                    <a:pt x="21" y="117"/>
                    <a:pt x="21" y="117"/>
                    <a:pt x="20" y="118"/>
                  </a:cubicBezTo>
                  <a:cubicBezTo>
                    <a:pt x="19" y="119"/>
                    <a:pt x="18" y="120"/>
                    <a:pt x="17" y="121"/>
                  </a:cubicBezTo>
                  <a:close/>
                  <a:moveTo>
                    <a:pt x="17" y="77"/>
                  </a:moveTo>
                  <a:cubicBezTo>
                    <a:pt x="18" y="76"/>
                    <a:pt x="20" y="76"/>
                    <a:pt x="21" y="76"/>
                  </a:cubicBezTo>
                  <a:cubicBezTo>
                    <a:pt x="21" y="75"/>
                    <a:pt x="26" y="72"/>
                    <a:pt x="22" y="75"/>
                  </a:cubicBezTo>
                  <a:cubicBezTo>
                    <a:pt x="21" y="76"/>
                    <a:pt x="19" y="77"/>
                    <a:pt x="17" y="78"/>
                  </a:cubicBezTo>
                  <a:cubicBezTo>
                    <a:pt x="17" y="78"/>
                    <a:pt x="17" y="77"/>
                    <a:pt x="17" y="77"/>
                  </a:cubicBezTo>
                  <a:close/>
                  <a:moveTo>
                    <a:pt x="26" y="61"/>
                  </a:moveTo>
                  <a:cubicBezTo>
                    <a:pt x="27" y="60"/>
                    <a:pt x="28" y="60"/>
                    <a:pt x="25" y="61"/>
                  </a:cubicBezTo>
                  <a:cubicBezTo>
                    <a:pt x="26" y="61"/>
                    <a:pt x="26" y="61"/>
                    <a:pt x="26" y="61"/>
                  </a:cubicBezTo>
                  <a:close/>
                  <a:moveTo>
                    <a:pt x="24" y="63"/>
                  </a:moveTo>
                  <a:cubicBezTo>
                    <a:pt x="26" y="62"/>
                    <a:pt x="27" y="62"/>
                    <a:pt x="28" y="61"/>
                  </a:cubicBezTo>
                  <a:cubicBezTo>
                    <a:pt x="27" y="62"/>
                    <a:pt x="26" y="63"/>
                    <a:pt x="25" y="63"/>
                  </a:cubicBezTo>
                  <a:cubicBezTo>
                    <a:pt x="25" y="64"/>
                    <a:pt x="24" y="64"/>
                    <a:pt x="24" y="64"/>
                  </a:cubicBezTo>
                  <a:cubicBezTo>
                    <a:pt x="24" y="64"/>
                    <a:pt x="24" y="63"/>
                    <a:pt x="24" y="63"/>
                  </a:cubicBezTo>
                  <a:close/>
                  <a:moveTo>
                    <a:pt x="22" y="67"/>
                  </a:moveTo>
                  <a:cubicBezTo>
                    <a:pt x="22" y="67"/>
                    <a:pt x="23" y="67"/>
                    <a:pt x="24" y="66"/>
                  </a:cubicBezTo>
                  <a:cubicBezTo>
                    <a:pt x="25" y="66"/>
                    <a:pt x="31" y="63"/>
                    <a:pt x="27" y="66"/>
                  </a:cubicBezTo>
                  <a:cubicBezTo>
                    <a:pt x="25" y="68"/>
                    <a:pt x="22" y="69"/>
                    <a:pt x="20" y="70"/>
                  </a:cubicBezTo>
                  <a:cubicBezTo>
                    <a:pt x="21" y="69"/>
                    <a:pt x="21" y="68"/>
                    <a:pt x="22" y="67"/>
                  </a:cubicBezTo>
                  <a:close/>
                  <a:moveTo>
                    <a:pt x="19" y="72"/>
                  </a:moveTo>
                  <a:cubicBezTo>
                    <a:pt x="21" y="72"/>
                    <a:pt x="22" y="72"/>
                    <a:pt x="23" y="71"/>
                  </a:cubicBezTo>
                  <a:cubicBezTo>
                    <a:pt x="24" y="70"/>
                    <a:pt x="26" y="70"/>
                    <a:pt x="28" y="69"/>
                  </a:cubicBezTo>
                  <a:cubicBezTo>
                    <a:pt x="27" y="69"/>
                    <a:pt x="26" y="70"/>
                    <a:pt x="25" y="70"/>
                  </a:cubicBezTo>
                  <a:cubicBezTo>
                    <a:pt x="23" y="71"/>
                    <a:pt x="20" y="72"/>
                    <a:pt x="19" y="74"/>
                  </a:cubicBezTo>
                  <a:cubicBezTo>
                    <a:pt x="19" y="73"/>
                    <a:pt x="19" y="73"/>
                    <a:pt x="19" y="72"/>
                  </a:cubicBezTo>
                  <a:close/>
                  <a:moveTo>
                    <a:pt x="16" y="81"/>
                  </a:moveTo>
                  <a:cubicBezTo>
                    <a:pt x="17" y="80"/>
                    <a:pt x="18" y="80"/>
                    <a:pt x="20" y="79"/>
                  </a:cubicBezTo>
                  <a:cubicBezTo>
                    <a:pt x="21" y="79"/>
                    <a:pt x="27" y="76"/>
                    <a:pt x="23" y="79"/>
                  </a:cubicBezTo>
                  <a:cubicBezTo>
                    <a:pt x="20" y="81"/>
                    <a:pt x="17" y="82"/>
                    <a:pt x="15" y="84"/>
                  </a:cubicBezTo>
                  <a:cubicBezTo>
                    <a:pt x="15" y="83"/>
                    <a:pt x="15" y="82"/>
                    <a:pt x="16" y="81"/>
                  </a:cubicBezTo>
                  <a:close/>
                  <a:moveTo>
                    <a:pt x="26" y="80"/>
                  </a:moveTo>
                  <a:cubicBezTo>
                    <a:pt x="25" y="80"/>
                    <a:pt x="23" y="81"/>
                    <a:pt x="22" y="82"/>
                  </a:cubicBezTo>
                  <a:cubicBezTo>
                    <a:pt x="21" y="82"/>
                    <a:pt x="20" y="82"/>
                    <a:pt x="19" y="83"/>
                  </a:cubicBezTo>
                  <a:cubicBezTo>
                    <a:pt x="20" y="82"/>
                    <a:pt x="13" y="86"/>
                    <a:pt x="15" y="84"/>
                  </a:cubicBezTo>
                  <a:cubicBezTo>
                    <a:pt x="19" y="82"/>
                    <a:pt x="23" y="81"/>
                    <a:pt x="25" y="78"/>
                  </a:cubicBezTo>
                  <a:cubicBezTo>
                    <a:pt x="26" y="79"/>
                    <a:pt x="26" y="79"/>
                    <a:pt x="26" y="80"/>
                  </a:cubicBezTo>
                  <a:close/>
                  <a:moveTo>
                    <a:pt x="14" y="85"/>
                  </a:moveTo>
                  <a:cubicBezTo>
                    <a:pt x="16" y="85"/>
                    <a:pt x="18" y="84"/>
                    <a:pt x="19" y="83"/>
                  </a:cubicBezTo>
                  <a:cubicBezTo>
                    <a:pt x="21" y="83"/>
                    <a:pt x="23" y="82"/>
                    <a:pt x="25" y="81"/>
                  </a:cubicBezTo>
                  <a:cubicBezTo>
                    <a:pt x="27" y="80"/>
                    <a:pt x="26" y="81"/>
                    <a:pt x="25" y="81"/>
                  </a:cubicBezTo>
                  <a:cubicBezTo>
                    <a:pt x="21" y="84"/>
                    <a:pt x="17" y="85"/>
                    <a:pt x="14" y="88"/>
                  </a:cubicBezTo>
                  <a:cubicBezTo>
                    <a:pt x="14" y="87"/>
                    <a:pt x="14" y="86"/>
                    <a:pt x="14" y="85"/>
                  </a:cubicBezTo>
                  <a:close/>
                  <a:moveTo>
                    <a:pt x="13" y="90"/>
                  </a:moveTo>
                  <a:cubicBezTo>
                    <a:pt x="15" y="89"/>
                    <a:pt x="17" y="88"/>
                    <a:pt x="20" y="87"/>
                  </a:cubicBezTo>
                  <a:cubicBezTo>
                    <a:pt x="21" y="86"/>
                    <a:pt x="23" y="85"/>
                    <a:pt x="25" y="85"/>
                  </a:cubicBezTo>
                  <a:cubicBezTo>
                    <a:pt x="26" y="84"/>
                    <a:pt x="30" y="83"/>
                    <a:pt x="27" y="85"/>
                  </a:cubicBezTo>
                  <a:cubicBezTo>
                    <a:pt x="22" y="88"/>
                    <a:pt x="17" y="89"/>
                    <a:pt x="12" y="93"/>
                  </a:cubicBezTo>
                  <a:cubicBezTo>
                    <a:pt x="13" y="92"/>
                    <a:pt x="13" y="91"/>
                    <a:pt x="13" y="90"/>
                  </a:cubicBezTo>
                  <a:close/>
                  <a:moveTo>
                    <a:pt x="12" y="94"/>
                  </a:moveTo>
                  <a:cubicBezTo>
                    <a:pt x="15" y="93"/>
                    <a:pt x="18" y="92"/>
                    <a:pt x="22" y="90"/>
                  </a:cubicBezTo>
                  <a:cubicBezTo>
                    <a:pt x="24" y="89"/>
                    <a:pt x="27" y="88"/>
                    <a:pt x="30" y="87"/>
                  </a:cubicBezTo>
                  <a:cubicBezTo>
                    <a:pt x="34" y="86"/>
                    <a:pt x="29" y="88"/>
                    <a:pt x="28" y="88"/>
                  </a:cubicBezTo>
                  <a:cubicBezTo>
                    <a:pt x="23" y="92"/>
                    <a:pt x="16" y="93"/>
                    <a:pt x="11" y="97"/>
                  </a:cubicBezTo>
                  <a:cubicBezTo>
                    <a:pt x="12" y="96"/>
                    <a:pt x="12" y="95"/>
                    <a:pt x="12" y="94"/>
                  </a:cubicBezTo>
                  <a:close/>
                  <a:moveTo>
                    <a:pt x="11" y="99"/>
                  </a:moveTo>
                  <a:cubicBezTo>
                    <a:pt x="14" y="98"/>
                    <a:pt x="17" y="96"/>
                    <a:pt x="20" y="95"/>
                  </a:cubicBezTo>
                  <a:cubicBezTo>
                    <a:pt x="22" y="94"/>
                    <a:pt x="25" y="93"/>
                    <a:pt x="27" y="92"/>
                  </a:cubicBezTo>
                  <a:cubicBezTo>
                    <a:pt x="28" y="92"/>
                    <a:pt x="29" y="91"/>
                    <a:pt x="30" y="91"/>
                  </a:cubicBezTo>
                  <a:cubicBezTo>
                    <a:pt x="30" y="91"/>
                    <a:pt x="29" y="92"/>
                    <a:pt x="28" y="92"/>
                  </a:cubicBezTo>
                  <a:cubicBezTo>
                    <a:pt x="25" y="94"/>
                    <a:pt x="22" y="96"/>
                    <a:pt x="19" y="98"/>
                  </a:cubicBezTo>
                  <a:cubicBezTo>
                    <a:pt x="16" y="99"/>
                    <a:pt x="13" y="100"/>
                    <a:pt x="11" y="102"/>
                  </a:cubicBezTo>
                  <a:cubicBezTo>
                    <a:pt x="11" y="101"/>
                    <a:pt x="11" y="100"/>
                    <a:pt x="11" y="99"/>
                  </a:cubicBezTo>
                  <a:close/>
                  <a:moveTo>
                    <a:pt x="11" y="103"/>
                  </a:moveTo>
                  <a:cubicBezTo>
                    <a:pt x="11" y="103"/>
                    <a:pt x="11" y="103"/>
                    <a:pt x="11" y="103"/>
                  </a:cubicBezTo>
                  <a:cubicBezTo>
                    <a:pt x="15" y="101"/>
                    <a:pt x="19" y="100"/>
                    <a:pt x="22" y="98"/>
                  </a:cubicBezTo>
                  <a:cubicBezTo>
                    <a:pt x="24" y="97"/>
                    <a:pt x="26" y="97"/>
                    <a:pt x="28" y="96"/>
                  </a:cubicBezTo>
                  <a:cubicBezTo>
                    <a:pt x="29" y="95"/>
                    <a:pt x="35" y="92"/>
                    <a:pt x="31" y="95"/>
                  </a:cubicBezTo>
                  <a:cubicBezTo>
                    <a:pt x="24" y="99"/>
                    <a:pt x="16" y="102"/>
                    <a:pt x="10" y="106"/>
                  </a:cubicBezTo>
                  <a:cubicBezTo>
                    <a:pt x="10" y="105"/>
                    <a:pt x="11" y="104"/>
                    <a:pt x="11" y="103"/>
                  </a:cubicBezTo>
                  <a:close/>
                  <a:moveTo>
                    <a:pt x="19" y="110"/>
                  </a:moveTo>
                  <a:cubicBezTo>
                    <a:pt x="16" y="112"/>
                    <a:pt x="13" y="113"/>
                    <a:pt x="10" y="116"/>
                  </a:cubicBezTo>
                  <a:cubicBezTo>
                    <a:pt x="10" y="115"/>
                    <a:pt x="10" y="114"/>
                    <a:pt x="10" y="113"/>
                  </a:cubicBezTo>
                  <a:cubicBezTo>
                    <a:pt x="10" y="113"/>
                    <a:pt x="10" y="113"/>
                    <a:pt x="10" y="113"/>
                  </a:cubicBezTo>
                  <a:cubicBezTo>
                    <a:pt x="18" y="111"/>
                    <a:pt x="24" y="107"/>
                    <a:pt x="31" y="103"/>
                  </a:cubicBezTo>
                  <a:cubicBezTo>
                    <a:pt x="27" y="106"/>
                    <a:pt x="23" y="108"/>
                    <a:pt x="19" y="110"/>
                  </a:cubicBezTo>
                  <a:close/>
                  <a:moveTo>
                    <a:pt x="10" y="112"/>
                  </a:moveTo>
                  <a:cubicBezTo>
                    <a:pt x="10" y="111"/>
                    <a:pt x="10" y="109"/>
                    <a:pt x="10" y="107"/>
                  </a:cubicBezTo>
                  <a:cubicBezTo>
                    <a:pt x="15" y="106"/>
                    <a:pt x="19" y="104"/>
                    <a:pt x="24" y="102"/>
                  </a:cubicBezTo>
                  <a:cubicBezTo>
                    <a:pt x="26" y="101"/>
                    <a:pt x="27" y="101"/>
                    <a:pt x="28" y="100"/>
                  </a:cubicBezTo>
                  <a:cubicBezTo>
                    <a:pt x="30" y="100"/>
                    <a:pt x="31" y="99"/>
                    <a:pt x="33" y="99"/>
                  </a:cubicBezTo>
                  <a:cubicBezTo>
                    <a:pt x="33" y="98"/>
                    <a:pt x="33" y="98"/>
                    <a:pt x="33" y="98"/>
                  </a:cubicBezTo>
                  <a:cubicBezTo>
                    <a:pt x="33" y="98"/>
                    <a:pt x="33" y="98"/>
                    <a:pt x="33" y="99"/>
                  </a:cubicBezTo>
                  <a:cubicBezTo>
                    <a:pt x="29" y="101"/>
                    <a:pt x="25" y="102"/>
                    <a:pt x="21" y="105"/>
                  </a:cubicBezTo>
                  <a:cubicBezTo>
                    <a:pt x="17" y="107"/>
                    <a:pt x="13" y="109"/>
                    <a:pt x="10" y="112"/>
                  </a:cubicBezTo>
                  <a:close/>
                  <a:moveTo>
                    <a:pt x="10" y="117"/>
                  </a:moveTo>
                  <a:cubicBezTo>
                    <a:pt x="10" y="117"/>
                    <a:pt x="10" y="117"/>
                    <a:pt x="10" y="117"/>
                  </a:cubicBezTo>
                  <a:cubicBezTo>
                    <a:pt x="13" y="116"/>
                    <a:pt x="15" y="115"/>
                    <a:pt x="18" y="114"/>
                  </a:cubicBezTo>
                  <a:cubicBezTo>
                    <a:pt x="21" y="112"/>
                    <a:pt x="25" y="111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2" y="112"/>
                    <a:pt x="17" y="117"/>
                    <a:pt x="11" y="120"/>
                  </a:cubicBezTo>
                  <a:cubicBezTo>
                    <a:pt x="10" y="119"/>
                    <a:pt x="10" y="118"/>
                    <a:pt x="10" y="117"/>
                  </a:cubicBezTo>
                  <a:close/>
                  <a:moveTo>
                    <a:pt x="26" y="120"/>
                  </a:moveTo>
                  <a:cubicBezTo>
                    <a:pt x="26" y="120"/>
                    <a:pt x="27" y="120"/>
                    <a:pt x="27" y="119"/>
                  </a:cubicBezTo>
                  <a:cubicBezTo>
                    <a:pt x="27" y="120"/>
                    <a:pt x="26" y="121"/>
                    <a:pt x="25" y="120"/>
                  </a:cubicBezTo>
                  <a:cubicBezTo>
                    <a:pt x="24" y="119"/>
                    <a:pt x="24" y="119"/>
                    <a:pt x="23" y="119"/>
                  </a:cubicBezTo>
                  <a:cubicBezTo>
                    <a:pt x="25" y="118"/>
                    <a:pt x="26" y="118"/>
                    <a:pt x="25" y="119"/>
                  </a:cubicBezTo>
                  <a:cubicBezTo>
                    <a:pt x="25" y="119"/>
                    <a:pt x="25" y="120"/>
                    <a:pt x="26" y="120"/>
                  </a:cubicBezTo>
                  <a:close/>
                  <a:moveTo>
                    <a:pt x="28" y="119"/>
                  </a:moveTo>
                  <a:cubicBezTo>
                    <a:pt x="26" y="119"/>
                    <a:pt x="27" y="119"/>
                    <a:pt x="27" y="118"/>
                  </a:cubicBezTo>
                  <a:cubicBezTo>
                    <a:pt x="28" y="117"/>
                    <a:pt x="27" y="117"/>
                    <a:pt x="27" y="117"/>
                  </a:cubicBezTo>
                  <a:cubicBezTo>
                    <a:pt x="26" y="117"/>
                    <a:pt x="22" y="119"/>
                    <a:pt x="24" y="117"/>
                  </a:cubicBezTo>
                  <a:cubicBezTo>
                    <a:pt x="26" y="116"/>
                    <a:pt x="27" y="115"/>
                    <a:pt x="28" y="114"/>
                  </a:cubicBezTo>
                  <a:cubicBezTo>
                    <a:pt x="28" y="115"/>
                    <a:pt x="28" y="117"/>
                    <a:pt x="28" y="119"/>
                  </a:cubicBezTo>
                  <a:close/>
                  <a:moveTo>
                    <a:pt x="29" y="113"/>
                  </a:moveTo>
                  <a:cubicBezTo>
                    <a:pt x="26" y="114"/>
                    <a:pt x="23" y="115"/>
                    <a:pt x="20" y="116"/>
                  </a:cubicBezTo>
                  <a:cubicBezTo>
                    <a:pt x="19" y="117"/>
                    <a:pt x="17" y="118"/>
                    <a:pt x="16" y="119"/>
                  </a:cubicBezTo>
                  <a:cubicBezTo>
                    <a:pt x="16" y="119"/>
                    <a:pt x="9" y="122"/>
                    <a:pt x="13" y="120"/>
                  </a:cubicBezTo>
                  <a:cubicBezTo>
                    <a:pt x="18" y="117"/>
                    <a:pt x="24" y="114"/>
                    <a:pt x="29" y="110"/>
                  </a:cubicBezTo>
                  <a:cubicBezTo>
                    <a:pt x="29" y="111"/>
                    <a:pt x="29" y="112"/>
                    <a:pt x="29" y="113"/>
                  </a:cubicBezTo>
                  <a:close/>
                  <a:moveTo>
                    <a:pt x="29" y="107"/>
                  </a:moveTo>
                  <a:cubicBezTo>
                    <a:pt x="29" y="107"/>
                    <a:pt x="29" y="108"/>
                    <a:pt x="29" y="108"/>
                  </a:cubicBezTo>
                  <a:cubicBezTo>
                    <a:pt x="26" y="110"/>
                    <a:pt x="23" y="111"/>
                    <a:pt x="20" y="112"/>
                  </a:cubicBezTo>
                  <a:cubicBezTo>
                    <a:pt x="19" y="113"/>
                    <a:pt x="18" y="113"/>
                    <a:pt x="16" y="114"/>
                  </a:cubicBezTo>
                  <a:cubicBezTo>
                    <a:pt x="16" y="114"/>
                    <a:pt x="11" y="116"/>
                    <a:pt x="12" y="115"/>
                  </a:cubicBezTo>
                  <a:cubicBezTo>
                    <a:pt x="14" y="113"/>
                    <a:pt x="19" y="111"/>
                    <a:pt x="22" y="109"/>
                  </a:cubicBezTo>
                  <a:cubicBezTo>
                    <a:pt x="25" y="108"/>
                    <a:pt x="28" y="106"/>
                    <a:pt x="31" y="104"/>
                  </a:cubicBezTo>
                  <a:cubicBezTo>
                    <a:pt x="30" y="105"/>
                    <a:pt x="29" y="106"/>
                    <a:pt x="29" y="107"/>
                  </a:cubicBezTo>
                  <a:close/>
                  <a:moveTo>
                    <a:pt x="33" y="102"/>
                  </a:moveTo>
                  <a:cubicBezTo>
                    <a:pt x="33" y="102"/>
                    <a:pt x="33" y="102"/>
                    <a:pt x="33" y="102"/>
                  </a:cubicBezTo>
                  <a:cubicBezTo>
                    <a:pt x="29" y="104"/>
                    <a:pt x="26" y="106"/>
                    <a:pt x="23" y="108"/>
                  </a:cubicBezTo>
                  <a:cubicBezTo>
                    <a:pt x="20" y="109"/>
                    <a:pt x="18" y="110"/>
                    <a:pt x="15" y="111"/>
                  </a:cubicBezTo>
                  <a:cubicBezTo>
                    <a:pt x="13" y="111"/>
                    <a:pt x="10" y="113"/>
                    <a:pt x="14" y="110"/>
                  </a:cubicBezTo>
                  <a:cubicBezTo>
                    <a:pt x="21" y="105"/>
                    <a:pt x="29" y="102"/>
                    <a:pt x="35" y="98"/>
                  </a:cubicBezTo>
                  <a:cubicBezTo>
                    <a:pt x="35" y="99"/>
                    <a:pt x="34" y="101"/>
                    <a:pt x="33" y="102"/>
                  </a:cubicBezTo>
                  <a:close/>
                  <a:moveTo>
                    <a:pt x="11" y="106"/>
                  </a:moveTo>
                  <a:cubicBezTo>
                    <a:pt x="13" y="106"/>
                    <a:pt x="15" y="104"/>
                    <a:pt x="17" y="103"/>
                  </a:cubicBezTo>
                  <a:cubicBezTo>
                    <a:pt x="19" y="102"/>
                    <a:pt x="20" y="101"/>
                    <a:pt x="22" y="100"/>
                  </a:cubicBezTo>
                  <a:cubicBezTo>
                    <a:pt x="26" y="98"/>
                    <a:pt x="30" y="96"/>
                    <a:pt x="33" y="94"/>
                  </a:cubicBezTo>
                  <a:cubicBezTo>
                    <a:pt x="34" y="95"/>
                    <a:pt x="34" y="95"/>
                    <a:pt x="35" y="96"/>
                  </a:cubicBezTo>
                  <a:cubicBezTo>
                    <a:pt x="35" y="96"/>
                    <a:pt x="35" y="96"/>
                    <a:pt x="35" y="97"/>
                  </a:cubicBezTo>
                  <a:cubicBezTo>
                    <a:pt x="27" y="99"/>
                    <a:pt x="20" y="104"/>
                    <a:pt x="11" y="106"/>
                  </a:cubicBezTo>
                  <a:close/>
                  <a:moveTo>
                    <a:pt x="24" y="97"/>
                  </a:moveTo>
                  <a:cubicBezTo>
                    <a:pt x="21" y="98"/>
                    <a:pt x="18" y="99"/>
                    <a:pt x="16" y="100"/>
                  </a:cubicBezTo>
                  <a:cubicBezTo>
                    <a:pt x="15" y="100"/>
                    <a:pt x="11" y="103"/>
                    <a:pt x="13" y="101"/>
                  </a:cubicBezTo>
                  <a:cubicBezTo>
                    <a:pt x="19" y="97"/>
                    <a:pt x="26" y="95"/>
                    <a:pt x="32" y="90"/>
                  </a:cubicBezTo>
                  <a:cubicBezTo>
                    <a:pt x="33" y="90"/>
                    <a:pt x="32" y="90"/>
                    <a:pt x="32" y="90"/>
                  </a:cubicBezTo>
                  <a:cubicBezTo>
                    <a:pt x="29" y="91"/>
                    <a:pt x="25" y="92"/>
                    <a:pt x="22" y="93"/>
                  </a:cubicBezTo>
                  <a:cubicBezTo>
                    <a:pt x="20" y="94"/>
                    <a:pt x="18" y="95"/>
                    <a:pt x="16" y="96"/>
                  </a:cubicBezTo>
                  <a:cubicBezTo>
                    <a:pt x="15" y="97"/>
                    <a:pt x="9" y="100"/>
                    <a:pt x="14" y="96"/>
                  </a:cubicBezTo>
                  <a:cubicBezTo>
                    <a:pt x="20" y="92"/>
                    <a:pt x="27" y="90"/>
                    <a:pt x="33" y="86"/>
                  </a:cubicBezTo>
                  <a:cubicBezTo>
                    <a:pt x="33" y="87"/>
                    <a:pt x="33" y="89"/>
                    <a:pt x="32" y="90"/>
                  </a:cubicBezTo>
                  <a:cubicBezTo>
                    <a:pt x="32" y="91"/>
                    <a:pt x="32" y="92"/>
                    <a:pt x="33" y="93"/>
                  </a:cubicBezTo>
                  <a:cubicBezTo>
                    <a:pt x="30" y="94"/>
                    <a:pt x="27" y="96"/>
                    <a:pt x="24" y="97"/>
                  </a:cubicBezTo>
                  <a:close/>
                  <a:moveTo>
                    <a:pt x="23" y="89"/>
                  </a:moveTo>
                  <a:cubicBezTo>
                    <a:pt x="21" y="90"/>
                    <a:pt x="19" y="91"/>
                    <a:pt x="16" y="92"/>
                  </a:cubicBezTo>
                  <a:cubicBezTo>
                    <a:pt x="15" y="92"/>
                    <a:pt x="10" y="95"/>
                    <a:pt x="15" y="92"/>
                  </a:cubicBezTo>
                  <a:cubicBezTo>
                    <a:pt x="20" y="88"/>
                    <a:pt x="26" y="87"/>
                    <a:pt x="31" y="83"/>
                  </a:cubicBezTo>
                  <a:cubicBezTo>
                    <a:pt x="32" y="84"/>
                    <a:pt x="32" y="85"/>
                    <a:pt x="32" y="85"/>
                  </a:cubicBezTo>
                  <a:cubicBezTo>
                    <a:pt x="29" y="86"/>
                    <a:pt x="26" y="88"/>
                    <a:pt x="23" y="89"/>
                  </a:cubicBezTo>
                  <a:close/>
                  <a:moveTo>
                    <a:pt x="15" y="88"/>
                  </a:moveTo>
                  <a:cubicBezTo>
                    <a:pt x="11" y="90"/>
                    <a:pt x="16" y="87"/>
                    <a:pt x="16" y="87"/>
                  </a:cubicBezTo>
                  <a:cubicBezTo>
                    <a:pt x="17" y="86"/>
                    <a:pt x="19" y="86"/>
                    <a:pt x="20" y="85"/>
                  </a:cubicBezTo>
                  <a:cubicBezTo>
                    <a:pt x="22" y="84"/>
                    <a:pt x="25" y="82"/>
                    <a:pt x="27" y="81"/>
                  </a:cubicBezTo>
                  <a:cubicBezTo>
                    <a:pt x="27" y="82"/>
                    <a:pt x="28" y="82"/>
                    <a:pt x="29" y="82"/>
                  </a:cubicBezTo>
                  <a:cubicBezTo>
                    <a:pt x="29" y="83"/>
                    <a:pt x="29" y="83"/>
                    <a:pt x="30" y="83"/>
                  </a:cubicBezTo>
                  <a:cubicBezTo>
                    <a:pt x="24" y="84"/>
                    <a:pt x="20" y="86"/>
                    <a:pt x="15" y="88"/>
                  </a:cubicBezTo>
                  <a:close/>
                  <a:moveTo>
                    <a:pt x="26" y="74"/>
                  </a:moveTo>
                  <a:cubicBezTo>
                    <a:pt x="26" y="74"/>
                    <a:pt x="25" y="76"/>
                    <a:pt x="25" y="77"/>
                  </a:cubicBezTo>
                  <a:cubicBezTo>
                    <a:pt x="22" y="78"/>
                    <a:pt x="19" y="79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20" y="78"/>
                    <a:pt x="23" y="75"/>
                    <a:pt x="26" y="73"/>
                  </a:cubicBezTo>
                  <a:cubicBezTo>
                    <a:pt x="26" y="73"/>
                    <a:pt x="26" y="73"/>
                    <a:pt x="25" y="73"/>
                  </a:cubicBezTo>
                  <a:cubicBezTo>
                    <a:pt x="24" y="73"/>
                    <a:pt x="23" y="74"/>
                    <a:pt x="21" y="74"/>
                  </a:cubicBezTo>
                  <a:cubicBezTo>
                    <a:pt x="20" y="75"/>
                    <a:pt x="19" y="75"/>
                    <a:pt x="18" y="76"/>
                  </a:cubicBezTo>
                  <a:cubicBezTo>
                    <a:pt x="18" y="76"/>
                    <a:pt x="18" y="75"/>
                    <a:pt x="18" y="75"/>
                  </a:cubicBezTo>
                  <a:cubicBezTo>
                    <a:pt x="19" y="74"/>
                    <a:pt x="20" y="73"/>
                    <a:pt x="21" y="73"/>
                  </a:cubicBezTo>
                  <a:cubicBezTo>
                    <a:pt x="23" y="72"/>
                    <a:pt x="26" y="71"/>
                    <a:pt x="28" y="70"/>
                  </a:cubicBezTo>
                  <a:cubicBezTo>
                    <a:pt x="27" y="71"/>
                    <a:pt x="26" y="72"/>
                    <a:pt x="26" y="74"/>
                  </a:cubicBezTo>
                  <a:close/>
                  <a:moveTo>
                    <a:pt x="28" y="68"/>
                  </a:moveTo>
                  <a:cubicBezTo>
                    <a:pt x="27" y="68"/>
                    <a:pt x="26" y="69"/>
                    <a:pt x="25" y="69"/>
                  </a:cubicBezTo>
                  <a:cubicBezTo>
                    <a:pt x="23" y="70"/>
                    <a:pt x="19" y="72"/>
                    <a:pt x="23" y="69"/>
                  </a:cubicBezTo>
                  <a:cubicBezTo>
                    <a:pt x="25" y="68"/>
                    <a:pt x="28" y="67"/>
                    <a:pt x="29" y="65"/>
                  </a:cubicBezTo>
                  <a:cubicBezTo>
                    <a:pt x="29" y="66"/>
                    <a:pt x="29" y="67"/>
                    <a:pt x="28" y="68"/>
                  </a:cubicBezTo>
                  <a:close/>
                  <a:moveTo>
                    <a:pt x="29" y="62"/>
                  </a:moveTo>
                  <a:cubicBezTo>
                    <a:pt x="29" y="63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8" y="64"/>
                    <a:pt x="27" y="64"/>
                    <a:pt x="26" y="65"/>
                  </a:cubicBezTo>
                  <a:cubicBezTo>
                    <a:pt x="25" y="65"/>
                    <a:pt x="24" y="66"/>
                    <a:pt x="22" y="66"/>
                  </a:cubicBezTo>
                  <a:cubicBezTo>
                    <a:pt x="23" y="66"/>
                    <a:pt x="23" y="66"/>
                    <a:pt x="23" y="65"/>
                  </a:cubicBezTo>
                  <a:cubicBezTo>
                    <a:pt x="25" y="64"/>
                    <a:pt x="27" y="63"/>
                    <a:pt x="29" y="61"/>
                  </a:cubicBezTo>
                  <a:cubicBezTo>
                    <a:pt x="29" y="62"/>
                    <a:pt x="29" y="62"/>
                    <a:pt x="29" y="62"/>
                  </a:cubicBezTo>
                  <a:close/>
                  <a:moveTo>
                    <a:pt x="29" y="60"/>
                  </a:moveTo>
                  <a:cubicBezTo>
                    <a:pt x="28" y="61"/>
                    <a:pt x="27" y="61"/>
                    <a:pt x="27" y="61"/>
                  </a:cubicBezTo>
                  <a:cubicBezTo>
                    <a:pt x="27" y="61"/>
                    <a:pt x="28" y="60"/>
                    <a:pt x="29" y="60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8" y="59"/>
                    <a:pt x="27" y="59"/>
                    <a:pt x="26" y="60"/>
                  </a:cubicBezTo>
                  <a:cubicBezTo>
                    <a:pt x="27" y="58"/>
                    <a:pt x="28" y="57"/>
                    <a:pt x="29" y="56"/>
                  </a:cubicBezTo>
                  <a:cubicBezTo>
                    <a:pt x="29" y="58"/>
                    <a:pt x="29" y="59"/>
                    <a:pt x="29" y="60"/>
                  </a:cubicBezTo>
                  <a:close/>
                  <a:moveTo>
                    <a:pt x="20" y="153"/>
                  </a:moveTo>
                  <a:cubicBezTo>
                    <a:pt x="19" y="151"/>
                    <a:pt x="17" y="148"/>
                    <a:pt x="16" y="145"/>
                  </a:cubicBezTo>
                  <a:cubicBezTo>
                    <a:pt x="16" y="145"/>
                    <a:pt x="17" y="145"/>
                    <a:pt x="17" y="144"/>
                  </a:cubicBezTo>
                  <a:cubicBezTo>
                    <a:pt x="17" y="141"/>
                    <a:pt x="19" y="138"/>
                    <a:pt x="20" y="135"/>
                  </a:cubicBezTo>
                  <a:cubicBezTo>
                    <a:pt x="20" y="132"/>
                    <a:pt x="20" y="130"/>
                    <a:pt x="20" y="127"/>
                  </a:cubicBezTo>
                  <a:cubicBezTo>
                    <a:pt x="19" y="125"/>
                    <a:pt x="19" y="119"/>
                    <a:pt x="22" y="121"/>
                  </a:cubicBezTo>
                  <a:cubicBezTo>
                    <a:pt x="23" y="122"/>
                    <a:pt x="24" y="123"/>
                    <a:pt x="25" y="123"/>
                  </a:cubicBezTo>
                  <a:cubicBezTo>
                    <a:pt x="27" y="124"/>
                    <a:pt x="30" y="123"/>
                    <a:pt x="30" y="120"/>
                  </a:cubicBezTo>
                  <a:cubicBezTo>
                    <a:pt x="31" y="118"/>
                    <a:pt x="31" y="117"/>
                    <a:pt x="31" y="115"/>
                  </a:cubicBezTo>
                  <a:cubicBezTo>
                    <a:pt x="32" y="110"/>
                    <a:pt x="32" y="108"/>
                    <a:pt x="35" y="104"/>
                  </a:cubicBezTo>
                  <a:cubicBezTo>
                    <a:pt x="37" y="102"/>
                    <a:pt x="40" y="98"/>
                    <a:pt x="38" y="95"/>
                  </a:cubicBezTo>
                  <a:cubicBezTo>
                    <a:pt x="37" y="93"/>
                    <a:pt x="35" y="93"/>
                    <a:pt x="35" y="91"/>
                  </a:cubicBezTo>
                  <a:cubicBezTo>
                    <a:pt x="36" y="89"/>
                    <a:pt x="36" y="87"/>
                    <a:pt x="36" y="85"/>
                  </a:cubicBezTo>
                  <a:cubicBezTo>
                    <a:pt x="35" y="83"/>
                    <a:pt x="35" y="82"/>
                    <a:pt x="33" y="81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27" y="79"/>
                    <a:pt x="29" y="74"/>
                    <a:pt x="30" y="71"/>
                  </a:cubicBezTo>
                  <a:cubicBezTo>
                    <a:pt x="31" y="69"/>
                    <a:pt x="32" y="67"/>
                    <a:pt x="32" y="64"/>
                  </a:cubicBezTo>
                  <a:cubicBezTo>
                    <a:pt x="32" y="60"/>
                    <a:pt x="31" y="56"/>
                    <a:pt x="31" y="53"/>
                  </a:cubicBezTo>
                  <a:cubicBezTo>
                    <a:pt x="37" y="46"/>
                    <a:pt x="43" y="40"/>
                    <a:pt x="50" y="34"/>
                  </a:cubicBezTo>
                  <a:cubicBezTo>
                    <a:pt x="80" y="13"/>
                    <a:pt x="119" y="9"/>
                    <a:pt x="152" y="23"/>
                  </a:cubicBezTo>
                  <a:cubicBezTo>
                    <a:pt x="151" y="23"/>
                    <a:pt x="149" y="24"/>
                    <a:pt x="148" y="25"/>
                  </a:cubicBezTo>
                  <a:cubicBezTo>
                    <a:pt x="146" y="27"/>
                    <a:pt x="148" y="29"/>
                    <a:pt x="150" y="30"/>
                  </a:cubicBezTo>
                  <a:cubicBezTo>
                    <a:pt x="151" y="30"/>
                    <a:pt x="152" y="30"/>
                    <a:pt x="152" y="30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4" y="29"/>
                    <a:pt x="155" y="30"/>
                    <a:pt x="155" y="31"/>
                  </a:cubicBezTo>
                  <a:cubicBezTo>
                    <a:pt x="152" y="32"/>
                    <a:pt x="148" y="30"/>
                    <a:pt x="145" y="28"/>
                  </a:cubicBezTo>
                  <a:cubicBezTo>
                    <a:pt x="143" y="27"/>
                    <a:pt x="139" y="22"/>
                    <a:pt x="136" y="25"/>
                  </a:cubicBezTo>
                  <a:cubicBezTo>
                    <a:pt x="135" y="26"/>
                    <a:pt x="134" y="27"/>
                    <a:pt x="134" y="28"/>
                  </a:cubicBezTo>
                  <a:cubicBezTo>
                    <a:pt x="134" y="30"/>
                    <a:pt x="136" y="33"/>
                    <a:pt x="133" y="33"/>
                  </a:cubicBezTo>
                  <a:cubicBezTo>
                    <a:pt x="130" y="34"/>
                    <a:pt x="127" y="32"/>
                    <a:pt x="123" y="32"/>
                  </a:cubicBezTo>
                  <a:cubicBezTo>
                    <a:pt x="117" y="31"/>
                    <a:pt x="117" y="38"/>
                    <a:pt x="122" y="40"/>
                  </a:cubicBezTo>
                  <a:cubicBezTo>
                    <a:pt x="125" y="42"/>
                    <a:pt x="130" y="43"/>
                    <a:pt x="133" y="43"/>
                  </a:cubicBezTo>
                  <a:cubicBezTo>
                    <a:pt x="135" y="43"/>
                    <a:pt x="136" y="42"/>
                    <a:pt x="137" y="41"/>
                  </a:cubicBezTo>
                  <a:cubicBezTo>
                    <a:pt x="142" y="39"/>
                    <a:pt x="145" y="38"/>
                    <a:pt x="149" y="41"/>
                  </a:cubicBezTo>
                  <a:cubicBezTo>
                    <a:pt x="153" y="45"/>
                    <a:pt x="153" y="51"/>
                    <a:pt x="157" y="54"/>
                  </a:cubicBezTo>
                  <a:cubicBezTo>
                    <a:pt x="161" y="56"/>
                    <a:pt x="163" y="51"/>
                    <a:pt x="167" y="51"/>
                  </a:cubicBezTo>
                  <a:cubicBezTo>
                    <a:pt x="169" y="52"/>
                    <a:pt x="171" y="53"/>
                    <a:pt x="173" y="54"/>
                  </a:cubicBezTo>
                  <a:cubicBezTo>
                    <a:pt x="174" y="55"/>
                    <a:pt x="175" y="55"/>
                    <a:pt x="176" y="56"/>
                  </a:cubicBezTo>
                  <a:cubicBezTo>
                    <a:pt x="176" y="57"/>
                    <a:pt x="178" y="62"/>
                    <a:pt x="175" y="60"/>
                  </a:cubicBezTo>
                  <a:cubicBezTo>
                    <a:pt x="172" y="59"/>
                    <a:pt x="170" y="55"/>
                    <a:pt x="166" y="55"/>
                  </a:cubicBezTo>
                  <a:cubicBezTo>
                    <a:pt x="163" y="55"/>
                    <a:pt x="162" y="57"/>
                    <a:pt x="162" y="59"/>
                  </a:cubicBezTo>
                  <a:cubicBezTo>
                    <a:pt x="162" y="63"/>
                    <a:pt x="167" y="64"/>
                    <a:pt x="169" y="65"/>
                  </a:cubicBezTo>
                  <a:cubicBezTo>
                    <a:pt x="170" y="66"/>
                    <a:pt x="170" y="66"/>
                    <a:pt x="170" y="66"/>
                  </a:cubicBezTo>
                  <a:cubicBezTo>
                    <a:pt x="172" y="67"/>
                    <a:pt x="172" y="68"/>
                    <a:pt x="169" y="70"/>
                  </a:cubicBezTo>
                  <a:cubicBezTo>
                    <a:pt x="169" y="70"/>
                    <a:pt x="169" y="70"/>
                    <a:pt x="169" y="70"/>
                  </a:cubicBezTo>
                  <a:cubicBezTo>
                    <a:pt x="164" y="68"/>
                    <a:pt x="159" y="66"/>
                    <a:pt x="154" y="63"/>
                  </a:cubicBezTo>
                  <a:cubicBezTo>
                    <a:pt x="148" y="60"/>
                    <a:pt x="143" y="56"/>
                    <a:pt x="139" y="51"/>
                  </a:cubicBezTo>
                  <a:cubicBezTo>
                    <a:pt x="136" y="48"/>
                    <a:pt x="133" y="45"/>
                    <a:pt x="129" y="43"/>
                  </a:cubicBezTo>
                  <a:cubicBezTo>
                    <a:pt x="124" y="41"/>
                    <a:pt x="119" y="42"/>
                    <a:pt x="115" y="43"/>
                  </a:cubicBezTo>
                  <a:cubicBezTo>
                    <a:pt x="99" y="47"/>
                    <a:pt x="71" y="66"/>
                    <a:pt x="81" y="85"/>
                  </a:cubicBezTo>
                  <a:cubicBezTo>
                    <a:pt x="85" y="95"/>
                    <a:pt x="100" y="93"/>
                    <a:pt x="108" y="97"/>
                  </a:cubicBezTo>
                  <a:cubicBezTo>
                    <a:pt x="115" y="101"/>
                    <a:pt x="112" y="108"/>
                    <a:pt x="110" y="114"/>
                  </a:cubicBezTo>
                  <a:cubicBezTo>
                    <a:pt x="109" y="116"/>
                    <a:pt x="108" y="118"/>
                    <a:pt x="108" y="121"/>
                  </a:cubicBezTo>
                  <a:cubicBezTo>
                    <a:pt x="107" y="124"/>
                    <a:pt x="108" y="127"/>
                    <a:pt x="108" y="130"/>
                  </a:cubicBezTo>
                  <a:cubicBezTo>
                    <a:pt x="109" y="135"/>
                    <a:pt x="105" y="139"/>
                    <a:pt x="103" y="144"/>
                  </a:cubicBezTo>
                  <a:cubicBezTo>
                    <a:pt x="102" y="147"/>
                    <a:pt x="101" y="150"/>
                    <a:pt x="100" y="154"/>
                  </a:cubicBezTo>
                  <a:cubicBezTo>
                    <a:pt x="99" y="160"/>
                    <a:pt x="98" y="167"/>
                    <a:pt x="100" y="173"/>
                  </a:cubicBezTo>
                  <a:cubicBezTo>
                    <a:pt x="103" y="179"/>
                    <a:pt x="108" y="180"/>
                    <a:pt x="114" y="179"/>
                  </a:cubicBezTo>
                  <a:cubicBezTo>
                    <a:pt x="119" y="178"/>
                    <a:pt x="123" y="175"/>
                    <a:pt x="127" y="172"/>
                  </a:cubicBezTo>
                  <a:cubicBezTo>
                    <a:pt x="133" y="168"/>
                    <a:pt x="139" y="165"/>
                    <a:pt x="146" y="162"/>
                  </a:cubicBezTo>
                  <a:cubicBezTo>
                    <a:pt x="150" y="160"/>
                    <a:pt x="154" y="158"/>
                    <a:pt x="157" y="154"/>
                  </a:cubicBezTo>
                  <a:cubicBezTo>
                    <a:pt x="160" y="149"/>
                    <a:pt x="157" y="143"/>
                    <a:pt x="162" y="139"/>
                  </a:cubicBezTo>
                  <a:cubicBezTo>
                    <a:pt x="168" y="134"/>
                    <a:pt x="177" y="134"/>
                    <a:pt x="180" y="127"/>
                  </a:cubicBezTo>
                  <a:cubicBezTo>
                    <a:pt x="182" y="124"/>
                    <a:pt x="181" y="120"/>
                    <a:pt x="180" y="117"/>
                  </a:cubicBezTo>
                  <a:cubicBezTo>
                    <a:pt x="178" y="115"/>
                    <a:pt x="176" y="113"/>
                    <a:pt x="175" y="110"/>
                  </a:cubicBezTo>
                  <a:cubicBezTo>
                    <a:pt x="174" y="107"/>
                    <a:pt x="175" y="103"/>
                    <a:pt x="174" y="100"/>
                  </a:cubicBezTo>
                  <a:cubicBezTo>
                    <a:pt x="174" y="97"/>
                    <a:pt x="172" y="95"/>
                    <a:pt x="171" y="93"/>
                  </a:cubicBezTo>
                  <a:cubicBezTo>
                    <a:pt x="171" y="91"/>
                    <a:pt x="170" y="90"/>
                    <a:pt x="170" y="88"/>
                  </a:cubicBezTo>
                  <a:cubicBezTo>
                    <a:pt x="169" y="88"/>
                    <a:pt x="169" y="88"/>
                    <a:pt x="169" y="87"/>
                  </a:cubicBezTo>
                  <a:cubicBezTo>
                    <a:pt x="168" y="85"/>
                    <a:pt x="169" y="84"/>
                    <a:pt x="172" y="84"/>
                  </a:cubicBezTo>
                  <a:cubicBezTo>
                    <a:pt x="175" y="89"/>
                    <a:pt x="175" y="96"/>
                    <a:pt x="175" y="101"/>
                  </a:cubicBezTo>
                  <a:cubicBezTo>
                    <a:pt x="175" y="104"/>
                    <a:pt x="175" y="108"/>
                    <a:pt x="177" y="110"/>
                  </a:cubicBezTo>
                  <a:cubicBezTo>
                    <a:pt x="179" y="113"/>
                    <a:pt x="184" y="112"/>
                    <a:pt x="187" y="112"/>
                  </a:cubicBezTo>
                  <a:cubicBezTo>
                    <a:pt x="190" y="111"/>
                    <a:pt x="195" y="110"/>
                    <a:pt x="196" y="106"/>
                  </a:cubicBezTo>
                  <a:cubicBezTo>
                    <a:pt x="198" y="102"/>
                    <a:pt x="195" y="98"/>
                    <a:pt x="192" y="94"/>
                  </a:cubicBezTo>
                  <a:cubicBezTo>
                    <a:pt x="191" y="93"/>
                    <a:pt x="190" y="92"/>
                    <a:pt x="190" y="91"/>
                  </a:cubicBezTo>
                  <a:cubicBezTo>
                    <a:pt x="189" y="90"/>
                    <a:pt x="189" y="89"/>
                    <a:pt x="188" y="89"/>
                  </a:cubicBezTo>
                  <a:cubicBezTo>
                    <a:pt x="189" y="89"/>
                    <a:pt x="185" y="82"/>
                    <a:pt x="189" y="84"/>
                  </a:cubicBezTo>
                  <a:cubicBezTo>
                    <a:pt x="193" y="86"/>
                    <a:pt x="195" y="92"/>
                    <a:pt x="197" y="96"/>
                  </a:cubicBezTo>
                  <a:cubicBezTo>
                    <a:pt x="200" y="100"/>
                    <a:pt x="202" y="103"/>
                    <a:pt x="205" y="106"/>
                  </a:cubicBezTo>
                  <a:cubicBezTo>
                    <a:pt x="210" y="110"/>
                    <a:pt x="212" y="115"/>
                    <a:pt x="213" y="121"/>
                  </a:cubicBezTo>
                  <a:cubicBezTo>
                    <a:pt x="213" y="121"/>
                    <a:pt x="213" y="121"/>
                    <a:pt x="213" y="122"/>
                  </a:cubicBezTo>
                  <a:cubicBezTo>
                    <a:pt x="208" y="163"/>
                    <a:pt x="176" y="197"/>
                    <a:pt x="135" y="206"/>
                  </a:cubicBezTo>
                  <a:cubicBezTo>
                    <a:pt x="89" y="216"/>
                    <a:pt x="41" y="195"/>
                    <a:pt x="20" y="153"/>
                  </a:cubicBezTo>
                  <a:close/>
                  <a:moveTo>
                    <a:pt x="62" y="219"/>
                  </a:moveTo>
                  <a:cubicBezTo>
                    <a:pt x="61" y="216"/>
                    <a:pt x="65" y="211"/>
                    <a:pt x="66" y="209"/>
                  </a:cubicBezTo>
                  <a:cubicBezTo>
                    <a:pt x="67" y="207"/>
                    <a:pt x="69" y="205"/>
                    <a:pt x="70" y="203"/>
                  </a:cubicBezTo>
                  <a:cubicBezTo>
                    <a:pt x="71" y="204"/>
                    <a:pt x="72" y="204"/>
                    <a:pt x="74" y="204"/>
                  </a:cubicBezTo>
                  <a:cubicBezTo>
                    <a:pt x="72" y="209"/>
                    <a:pt x="65" y="224"/>
                    <a:pt x="62" y="219"/>
                  </a:cubicBezTo>
                  <a:close/>
                  <a:moveTo>
                    <a:pt x="108" y="222"/>
                  </a:moveTo>
                  <a:cubicBezTo>
                    <a:pt x="111" y="222"/>
                    <a:pt x="113" y="222"/>
                    <a:pt x="116" y="222"/>
                  </a:cubicBezTo>
                  <a:cubicBezTo>
                    <a:pt x="113" y="222"/>
                    <a:pt x="109" y="223"/>
                    <a:pt x="106" y="224"/>
                  </a:cubicBezTo>
                  <a:cubicBezTo>
                    <a:pt x="106" y="223"/>
                    <a:pt x="107" y="222"/>
                    <a:pt x="107" y="222"/>
                  </a:cubicBezTo>
                  <a:cubicBezTo>
                    <a:pt x="107" y="222"/>
                    <a:pt x="108" y="222"/>
                    <a:pt x="108" y="222"/>
                  </a:cubicBezTo>
                  <a:close/>
                  <a:moveTo>
                    <a:pt x="119" y="227"/>
                  </a:moveTo>
                  <a:cubicBezTo>
                    <a:pt x="119" y="228"/>
                    <a:pt x="120" y="229"/>
                    <a:pt x="120" y="229"/>
                  </a:cubicBezTo>
                  <a:cubicBezTo>
                    <a:pt x="114" y="231"/>
                    <a:pt x="109" y="233"/>
                    <a:pt x="104" y="234"/>
                  </a:cubicBezTo>
                  <a:cubicBezTo>
                    <a:pt x="103" y="235"/>
                    <a:pt x="103" y="235"/>
                    <a:pt x="103" y="235"/>
                  </a:cubicBezTo>
                  <a:cubicBezTo>
                    <a:pt x="103" y="235"/>
                    <a:pt x="104" y="234"/>
                    <a:pt x="104" y="234"/>
                  </a:cubicBezTo>
                  <a:cubicBezTo>
                    <a:pt x="105" y="233"/>
                    <a:pt x="107" y="233"/>
                    <a:pt x="108" y="232"/>
                  </a:cubicBezTo>
                  <a:cubicBezTo>
                    <a:pt x="112" y="230"/>
                    <a:pt x="115" y="229"/>
                    <a:pt x="119" y="227"/>
                  </a:cubicBezTo>
                  <a:cubicBezTo>
                    <a:pt x="119" y="227"/>
                    <a:pt x="119" y="227"/>
                    <a:pt x="119" y="227"/>
                  </a:cubicBezTo>
                  <a:close/>
                  <a:moveTo>
                    <a:pt x="121" y="234"/>
                  </a:moveTo>
                  <a:cubicBezTo>
                    <a:pt x="121" y="234"/>
                    <a:pt x="121" y="234"/>
                    <a:pt x="121" y="234"/>
                  </a:cubicBezTo>
                  <a:cubicBezTo>
                    <a:pt x="114" y="235"/>
                    <a:pt x="108" y="238"/>
                    <a:pt x="102" y="238"/>
                  </a:cubicBezTo>
                  <a:cubicBezTo>
                    <a:pt x="102" y="238"/>
                    <a:pt x="102" y="238"/>
                    <a:pt x="102" y="238"/>
                  </a:cubicBezTo>
                  <a:cubicBezTo>
                    <a:pt x="105" y="237"/>
                    <a:pt x="108" y="235"/>
                    <a:pt x="110" y="234"/>
                  </a:cubicBezTo>
                  <a:cubicBezTo>
                    <a:pt x="114" y="233"/>
                    <a:pt x="117" y="232"/>
                    <a:pt x="120" y="230"/>
                  </a:cubicBezTo>
                  <a:cubicBezTo>
                    <a:pt x="120" y="231"/>
                    <a:pt x="121" y="232"/>
                    <a:pt x="121" y="234"/>
                  </a:cubicBezTo>
                  <a:close/>
                  <a:moveTo>
                    <a:pt x="135" y="248"/>
                  </a:moveTo>
                  <a:cubicBezTo>
                    <a:pt x="131" y="250"/>
                    <a:pt x="128" y="251"/>
                    <a:pt x="124" y="252"/>
                  </a:cubicBezTo>
                  <a:cubicBezTo>
                    <a:pt x="122" y="253"/>
                    <a:pt x="119" y="253"/>
                    <a:pt x="117" y="254"/>
                  </a:cubicBezTo>
                  <a:cubicBezTo>
                    <a:pt x="110" y="255"/>
                    <a:pt x="104" y="258"/>
                    <a:pt x="97" y="260"/>
                  </a:cubicBezTo>
                  <a:cubicBezTo>
                    <a:pt x="84" y="264"/>
                    <a:pt x="70" y="269"/>
                    <a:pt x="57" y="272"/>
                  </a:cubicBezTo>
                  <a:cubicBezTo>
                    <a:pt x="62" y="271"/>
                    <a:pt x="68" y="268"/>
                    <a:pt x="74" y="266"/>
                  </a:cubicBezTo>
                  <a:cubicBezTo>
                    <a:pt x="80" y="264"/>
                    <a:pt x="86" y="261"/>
                    <a:pt x="93" y="259"/>
                  </a:cubicBezTo>
                  <a:cubicBezTo>
                    <a:pt x="104" y="255"/>
                    <a:pt x="115" y="253"/>
                    <a:pt x="125" y="246"/>
                  </a:cubicBezTo>
                  <a:cubicBezTo>
                    <a:pt x="128" y="247"/>
                    <a:pt x="132" y="248"/>
                    <a:pt x="135" y="248"/>
                  </a:cubicBezTo>
                  <a:close/>
                  <a:moveTo>
                    <a:pt x="144" y="250"/>
                  </a:moveTo>
                  <a:cubicBezTo>
                    <a:pt x="132" y="253"/>
                    <a:pt x="119" y="257"/>
                    <a:pt x="107" y="261"/>
                  </a:cubicBezTo>
                  <a:cubicBezTo>
                    <a:pt x="95" y="265"/>
                    <a:pt x="82" y="270"/>
                    <a:pt x="69" y="273"/>
                  </a:cubicBezTo>
                  <a:cubicBezTo>
                    <a:pt x="68" y="273"/>
                    <a:pt x="66" y="273"/>
                    <a:pt x="65" y="273"/>
                  </a:cubicBezTo>
                  <a:cubicBezTo>
                    <a:pt x="67" y="273"/>
                    <a:pt x="69" y="272"/>
                    <a:pt x="70" y="272"/>
                  </a:cubicBezTo>
                  <a:cubicBezTo>
                    <a:pt x="73" y="270"/>
                    <a:pt x="77" y="269"/>
                    <a:pt x="80" y="268"/>
                  </a:cubicBezTo>
                  <a:cubicBezTo>
                    <a:pt x="87" y="266"/>
                    <a:pt x="93" y="264"/>
                    <a:pt x="100" y="262"/>
                  </a:cubicBezTo>
                  <a:cubicBezTo>
                    <a:pt x="106" y="259"/>
                    <a:pt x="112" y="257"/>
                    <a:pt x="118" y="255"/>
                  </a:cubicBezTo>
                  <a:cubicBezTo>
                    <a:pt x="121" y="254"/>
                    <a:pt x="123" y="254"/>
                    <a:pt x="125" y="253"/>
                  </a:cubicBezTo>
                  <a:cubicBezTo>
                    <a:pt x="129" y="252"/>
                    <a:pt x="133" y="251"/>
                    <a:pt x="136" y="249"/>
                  </a:cubicBezTo>
                  <a:cubicBezTo>
                    <a:pt x="139" y="249"/>
                    <a:pt x="142" y="250"/>
                    <a:pt x="144" y="250"/>
                  </a:cubicBezTo>
                  <a:close/>
                  <a:moveTo>
                    <a:pt x="151" y="252"/>
                  </a:moveTo>
                  <a:cubicBezTo>
                    <a:pt x="139" y="255"/>
                    <a:pt x="128" y="259"/>
                    <a:pt x="116" y="263"/>
                  </a:cubicBezTo>
                  <a:cubicBezTo>
                    <a:pt x="111" y="265"/>
                    <a:pt x="105" y="267"/>
                    <a:pt x="99" y="268"/>
                  </a:cubicBezTo>
                  <a:cubicBezTo>
                    <a:pt x="93" y="270"/>
                    <a:pt x="88" y="272"/>
                    <a:pt x="82" y="273"/>
                  </a:cubicBezTo>
                  <a:cubicBezTo>
                    <a:pt x="77" y="275"/>
                    <a:pt x="84" y="272"/>
                    <a:pt x="84" y="272"/>
                  </a:cubicBezTo>
                  <a:cubicBezTo>
                    <a:pt x="87" y="271"/>
                    <a:pt x="90" y="270"/>
                    <a:pt x="92" y="270"/>
                  </a:cubicBezTo>
                  <a:cubicBezTo>
                    <a:pt x="98" y="268"/>
                    <a:pt x="104" y="266"/>
                    <a:pt x="110" y="264"/>
                  </a:cubicBezTo>
                  <a:cubicBezTo>
                    <a:pt x="122" y="259"/>
                    <a:pt x="133" y="254"/>
                    <a:pt x="146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1"/>
                    <a:pt x="149" y="252"/>
                    <a:pt x="151" y="252"/>
                  </a:cubicBezTo>
                  <a:close/>
                  <a:moveTo>
                    <a:pt x="167" y="258"/>
                  </a:moveTo>
                  <a:cubicBezTo>
                    <a:pt x="157" y="261"/>
                    <a:pt x="148" y="265"/>
                    <a:pt x="139" y="268"/>
                  </a:cubicBezTo>
                  <a:cubicBezTo>
                    <a:pt x="134" y="269"/>
                    <a:pt x="130" y="270"/>
                    <a:pt x="126" y="271"/>
                  </a:cubicBezTo>
                  <a:cubicBezTo>
                    <a:pt x="131" y="270"/>
                    <a:pt x="135" y="268"/>
                    <a:pt x="140" y="266"/>
                  </a:cubicBezTo>
                  <a:cubicBezTo>
                    <a:pt x="144" y="264"/>
                    <a:pt x="149" y="261"/>
                    <a:pt x="153" y="259"/>
                  </a:cubicBezTo>
                  <a:cubicBezTo>
                    <a:pt x="156" y="258"/>
                    <a:pt x="159" y="258"/>
                    <a:pt x="162" y="256"/>
                  </a:cubicBezTo>
                  <a:cubicBezTo>
                    <a:pt x="164" y="257"/>
                    <a:pt x="165" y="257"/>
                    <a:pt x="167" y="258"/>
                  </a:cubicBezTo>
                  <a:close/>
                  <a:moveTo>
                    <a:pt x="175" y="262"/>
                  </a:moveTo>
                  <a:cubicBezTo>
                    <a:pt x="175" y="262"/>
                    <a:pt x="175" y="262"/>
                    <a:pt x="175" y="262"/>
                  </a:cubicBezTo>
                  <a:cubicBezTo>
                    <a:pt x="173" y="263"/>
                    <a:pt x="171" y="265"/>
                    <a:pt x="168" y="266"/>
                  </a:cubicBezTo>
                  <a:cubicBezTo>
                    <a:pt x="168" y="266"/>
                    <a:pt x="168" y="266"/>
                    <a:pt x="168" y="266"/>
                  </a:cubicBezTo>
                  <a:cubicBezTo>
                    <a:pt x="163" y="268"/>
                    <a:pt x="158" y="269"/>
                    <a:pt x="153" y="271"/>
                  </a:cubicBezTo>
                  <a:cubicBezTo>
                    <a:pt x="150" y="272"/>
                    <a:pt x="148" y="273"/>
                    <a:pt x="145" y="274"/>
                  </a:cubicBezTo>
                  <a:cubicBezTo>
                    <a:pt x="143" y="275"/>
                    <a:pt x="141" y="275"/>
                    <a:pt x="140" y="276"/>
                  </a:cubicBezTo>
                  <a:cubicBezTo>
                    <a:pt x="141" y="276"/>
                    <a:pt x="142" y="274"/>
                    <a:pt x="143" y="274"/>
                  </a:cubicBezTo>
                  <a:cubicBezTo>
                    <a:pt x="152" y="268"/>
                    <a:pt x="163" y="266"/>
                    <a:pt x="172" y="260"/>
                  </a:cubicBezTo>
                  <a:cubicBezTo>
                    <a:pt x="173" y="261"/>
                    <a:pt x="174" y="261"/>
                    <a:pt x="175" y="262"/>
                  </a:cubicBezTo>
                  <a:close/>
                  <a:moveTo>
                    <a:pt x="180" y="267"/>
                  </a:moveTo>
                  <a:cubicBezTo>
                    <a:pt x="180" y="267"/>
                    <a:pt x="180" y="268"/>
                    <a:pt x="180" y="268"/>
                  </a:cubicBezTo>
                  <a:cubicBezTo>
                    <a:pt x="180" y="268"/>
                    <a:pt x="180" y="268"/>
                    <a:pt x="180" y="268"/>
                  </a:cubicBezTo>
                  <a:cubicBezTo>
                    <a:pt x="177" y="269"/>
                    <a:pt x="175" y="270"/>
                    <a:pt x="172" y="271"/>
                  </a:cubicBezTo>
                  <a:cubicBezTo>
                    <a:pt x="171" y="272"/>
                    <a:pt x="169" y="272"/>
                    <a:pt x="168" y="273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172" y="271"/>
                    <a:pt x="176" y="269"/>
                    <a:pt x="179" y="266"/>
                  </a:cubicBezTo>
                  <a:cubicBezTo>
                    <a:pt x="180" y="266"/>
                    <a:pt x="180" y="267"/>
                    <a:pt x="180" y="267"/>
                  </a:cubicBezTo>
                  <a:close/>
                  <a:moveTo>
                    <a:pt x="177" y="267"/>
                  </a:moveTo>
                  <a:cubicBezTo>
                    <a:pt x="176" y="268"/>
                    <a:pt x="175" y="268"/>
                    <a:pt x="174" y="269"/>
                  </a:cubicBezTo>
                  <a:cubicBezTo>
                    <a:pt x="171" y="271"/>
                    <a:pt x="168" y="272"/>
                    <a:pt x="165" y="273"/>
                  </a:cubicBezTo>
                  <a:cubicBezTo>
                    <a:pt x="164" y="273"/>
                    <a:pt x="164" y="274"/>
                    <a:pt x="165" y="274"/>
                  </a:cubicBezTo>
                  <a:cubicBezTo>
                    <a:pt x="161" y="274"/>
                    <a:pt x="157" y="275"/>
                    <a:pt x="153" y="275"/>
                  </a:cubicBezTo>
                  <a:cubicBezTo>
                    <a:pt x="160" y="272"/>
                    <a:pt x="167" y="270"/>
                    <a:pt x="174" y="268"/>
                  </a:cubicBezTo>
                  <a:cubicBezTo>
                    <a:pt x="175" y="267"/>
                    <a:pt x="176" y="267"/>
                    <a:pt x="178" y="267"/>
                  </a:cubicBezTo>
                  <a:cubicBezTo>
                    <a:pt x="177" y="267"/>
                    <a:pt x="177" y="267"/>
                    <a:pt x="177" y="267"/>
                  </a:cubicBezTo>
                  <a:close/>
                  <a:moveTo>
                    <a:pt x="151" y="275"/>
                  </a:moveTo>
                  <a:cubicBezTo>
                    <a:pt x="151" y="275"/>
                    <a:pt x="151" y="275"/>
                    <a:pt x="151" y="275"/>
                  </a:cubicBezTo>
                  <a:cubicBezTo>
                    <a:pt x="151" y="275"/>
                    <a:pt x="150" y="275"/>
                    <a:pt x="150" y="275"/>
                  </a:cubicBezTo>
                  <a:cubicBezTo>
                    <a:pt x="148" y="276"/>
                    <a:pt x="145" y="276"/>
                    <a:pt x="142" y="276"/>
                  </a:cubicBezTo>
                  <a:cubicBezTo>
                    <a:pt x="148" y="274"/>
                    <a:pt x="154" y="271"/>
                    <a:pt x="160" y="269"/>
                  </a:cubicBezTo>
                  <a:cubicBezTo>
                    <a:pt x="161" y="268"/>
                    <a:pt x="163" y="268"/>
                    <a:pt x="165" y="267"/>
                  </a:cubicBezTo>
                  <a:cubicBezTo>
                    <a:pt x="160" y="270"/>
                    <a:pt x="156" y="272"/>
                    <a:pt x="151" y="275"/>
                  </a:cubicBezTo>
                  <a:close/>
                  <a:moveTo>
                    <a:pt x="125" y="276"/>
                  </a:moveTo>
                  <a:cubicBezTo>
                    <a:pt x="125" y="276"/>
                    <a:pt x="125" y="276"/>
                    <a:pt x="125" y="276"/>
                  </a:cubicBezTo>
                  <a:cubicBezTo>
                    <a:pt x="125" y="276"/>
                    <a:pt x="125" y="276"/>
                    <a:pt x="126" y="276"/>
                  </a:cubicBezTo>
                  <a:cubicBezTo>
                    <a:pt x="129" y="275"/>
                    <a:pt x="131" y="274"/>
                    <a:pt x="133" y="273"/>
                  </a:cubicBezTo>
                  <a:cubicBezTo>
                    <a:pt x="137" y="271"/>
                    <a:pt x="140" y="270"/>
                    <a:pt x="144" y="268"/>
                  </a:cubicBezTo>
                  <a:cubicBezTo>
                    <a:pt x="152" y="265"/>
                    <a:pt x="160" y="262"/>
                    <a:pt x="167" y="258"/>
                  </a:cubicBezTo>
                  <a:cubicBezTo>
                    <a:pt x="168" y="258"/>
                    <a:pt x="168" y="258"/>
                    <a:pt x="168" y="258"/>
                  </a:cubicBezTo>
                  <a:cubicBezTo>
                    <a:pt x="169" y="258"/>
                    <a:pt x="170" y="259"/>
                    <a:pt x="171" y="260"/>
                  </a:cubicBezTo>
                  <a:cubicBezTo>
                    <a:pt x="156" y="265"/>
                    <a:pt x="142" y="273"/>
                    <a:pt x="126" y="276"/>
                  </a:cubicBezTo>
                  <a:cubicBezTo>
                    <a:pt x="126" y="276"/>
                    <a:pt x="125" y="276"/>
                    <a:pt x="125" y="276"/>
                  </a:cubicBezTo>
                  <a:close/>
                  <a:moveTo>
                    <a:pt x="143" y="264"/>
                  </a:moveTo>
                  <a:cubicBezTo>
                    <a:pt x="132" y="269"/>
                    <a:pt x="121" y="273"/>
                    <a:pt x="111" y="276"/>
                  </a:cubicBezTo>
                  <a:cubicBezTo>
                    <a:pt x="107" y="276"/>
                    <a:pt x="104" y="276"/>
                    <a:pt x="101" y="276"/>
                  </a:cubicBezTo>
                  <a:cubicBezTo>
                    <a:pt x="103" y="276"/>
                    <a:pt x="105" y="275"/>
                    <a:pt x="107" y="274"/>
                  </a:cubicBezTo>
                  <a:cubicBezTo>
                    <a:pt x="112" y="272"/>
                    <a:pt x="117" y="270"/>
                    <a:pt x="123" y="269"/>
                  </a:cubicBezTo>
                  <a:cubicBezTo>
                    <a:pt x="132" y="266"/>
                    <a:pt x="142" y="263"/>
                    <a:pt x="151" y="260"/>
                  </a:cubicBezTo>
                  <a:cubicBezTo>
                    <a:pt x="148" y="261"/>
                    <a:pt x="145" y="262"/>
                    <a:pt x="143" y="264"/>
                  </a:cubicBezTo>
                  <a:close/>
                  <a:moveTo>
                    <a:pt x="90" y="276"/>
                  </a:moveTo>
                  <a:cubicBezTo>
                    <a:pt x="101" y="272"/>
                    <a:pt x="111" y="269"/>
                    <a:pt x="122" y="265"/>
                  </a:cubicBezTo>
                  <a:cubicBezTo>
                    <a:pt x="133" y="261"/>
                    <a:pt x="143" y="256"/>
                    <a:pt x="154" y="254"/>
                  </a:cubicBezTo>
                  <a:cubicBezTo>
                    <a:pt x="152" y="254"/>
                    <a:pt x="149" y="256"/>
                    <a:pt x="147" y="257"/>
                  </a:cubicBezTo>
                  <a:cubicBezTo>
                    <a:pt x="144" y="258"/>
                    <a:pt x="141" y="259"/>
                    <a:pt x="138" y="260"/>
                  </a:cubicBezTo>
                  <a:cubicBezTo>
                    <a:pt x="132" y="262"/>
                    <a:pt x="127" y="264"/>
                    <a:pt x="121" y="266"/>
                  </a:cubicBezTo>
                  <a:cubicBezTo>
                    <a:pt x="112" y="269"/>
                    <a:pt x="103" y="271"/>
                    <a:pt x="95" y="276"/>
                  </a:cubicBezTo>
                  <a:cubicBezTo>
                    <a:pt x="93" y="276"/>
                    <a:pt x="91" y="276"/>
                    <a:pt x="90" y="276"/>
                  </a:cubicBezTo>
                  <a:close/>
                  <a:moveTo>
                    <a:pt x="78" y="275"/>
                  </a:moveTo>
                  <a:cubicBezTo>
                    <a:pt x="83" y="274"/>
                    <a:pt x="87" y="273"/>
                    <a:pt x="91" y="271"/>
                  </a:cubicBezTo>
                  <a:cubicBezTo>
                    <a:pt x="97" y="269"/>
                    <a:pt x="104" y="268"/>
                    <a:pt x="110" y="266"/>
                  </a:cubicBezTo>
                  <a:cubicBezTo>
                    <a:pt x="122" y="262"/>
                    <a:pt x="134" y="257"/>
                    <a:pt x="147" y="254"/>
                  </a:cubicBezTo>
                  <a:cubicBezTo>
                    <a:pt x="148" y="254"/>
                    <a:pt x="149" y="253"/>
                    <a:pt x="150" y="253"/>
                  </a:cubicBezTo>
                  <a:cubicBezTo>
                    <a:pt x="150" y="253"/>
                    <a:pt x="147" y="254"/>
                    <a:pt x="146" y="255"/>
                  </a:cubicBezTo>
                  <a:cubicBezTo>
                    <a:pt x="142" y="256"/>
                    <a:pt x="139" y="257"/>
                    <a:pt x="136" y="258"/>
                  </a:cubicBezTo>
                  <a:cubicBezTo>
                    <a:pt x="130" y="260"/>
                    <a:pt x="124" y="262"/>
                    <a:pt x="118" y="265"/>
                  </a:cubicBezTo>
                  <a:cubicBezTo>
                    <a:pt x="108" y="268"/>
                    <a:pt x="97" y="270"/>
                    <a:pt x="87" y="275"/>
                  </a:cubicBezTo>
                  <a:cubicBezTo>
                    <a:pt x="84" y="275"/>
                    <a:pt x="81" y="275"/>
                    <a:pt x="78" y="275"/>
                  </a:cubicBezTo>
                  <a:close/>
                  <a:moveTo>
                    <a:pt x="120" y="265"/>
                  </a:moveTo>
                  <a:cubicBezTo>
                    <a:pt x="124" y="263"/>
                    <a:pt x="128" y="262"/>
                    <a:pt x="132" y="261"/>
                  </a:cubicBezTo>
                  <a:cubicBezTo>
                    <a:pt x="129" y="262"/>
                    <a:pt x="127" y="263"/>
                    <a:pt x="124" y="264"/>
                  </a:cubicBezTo>
                  <a:cubicBezTo>
                    <a:pt x="118" y="266"/>
                    <a:pt x="112" y="268"/>
                    <a:pt x="106" y="270"/>
                  </a:cubicBezTo>
                  <a:cubicBezTo>
                    <a:pt x="100" y="271"/>
                    <a:pt x="94" y="273"/>
                    <a:pt x="89" y="275"/>
                  </a:cubicBezTo>
                  <a:cubicBezTo>
                    <a:pt x="89" y="275"/>
                    <a:pt x="89" y="275"/>
                    <a:pt x="89" y="275"/>
                  </a:cubicBezTo>
                  <a:cubicBezTo>
                    <a:pt x="98" y="270"/>
                    <a:pt x="110" y="268"/>
                    <a:pt x="120" y="265"/>
                  </a:cubicBezTo>
                  <a:close/>
                  <a:moveTo>
                    <a:pt x="148" y="255"/>
                  </a:moveTo>
                  <a:cubicBezTo>
                    <a:pt x="149" y="254"/>
                    <a:pt x="151" y="253"/>
                    <a:pt x="152" y="253"/>
                  </a:cubicBezTo>
                  <a:cubicBezTo>
                    <a:pt x="152" y="253"/>
                    <a:pt x="152" y="253"/>
                    <a:pt x="152" y="252"/>
                  </a:cubicBezTo>
                  <a:cubicBezTo>
                    <a:pt x="153" y="253"/>
                    <a:pt x="153" y="253"/>
                    <a:pt x="154" y="253"/>
                  </a:cubicBezTo>
                  <a:cubicBezTo>
                    <a:pt x="152" y="253"/>
                    <a:pt x="150" y="254"/>
                    <a:pt x="148" y="255"/>
                  </a:cubicBezTo>
                  <a:close/>
                  <a:moveTo>
                    <a:pt x="51" y="271"/>
                  </a:moveTo>
                  <a:cubicBezTo>
                    <a:pt x="58" y="268"/>
                    <a:pt x="66" y="265"/>
                    <a:pt x="74" y="263"/>
                  </a:cubicBezTo>
                  <a:cubicBezTo>
                    <a:pt x="80" y="261"/>
                    <a:pt x="85" y="259"/>
                    <a:pt x="91" y="258"/>
                  </a:cubicBezTo>
                  <a:cubicBezTo>
                    <a:pt x="97" y="256"/>
                    <a:pt x="103" y="254"/>
                    <a:pt x="109" y="252"/>
                  </a:cubicBezTo>
                  <a:cubicBezTo>
                    <a:pt x="112" y="251"/>
                    <a:pt x="115" y="251"/>
                    <a:pt x="117" y="250"/>
                  </a:cubicBezTo>
                  <a:cubicBezTo>
                    <a:pt x="118" y="249"/>
                    <a:pt x="119" y="249"/>
                    <a:pt x="120" y="248"/>
                  </a:cubicBezTo>
                  <a:cubicBezTo>
                    <a:pt x="110" y="253"/>
                    <a:pt x="99" y="256"/>
                    <a:pt x="89" y="259"/>
                  </a:cubicBezTo>
                  <a:cubicBezTo>
                    <a:pt x="84" y="261"/>
                    <a:pt x="78" y="264"/>
                    <a:pt x="72" y="266"/>
                  </a:cubicBezTo>
                  <a:cubicBezTo>
                    <a:pt x="66" y="268"/>
                    <a:pt x="61" y="270"/>
                    <a:pt x="55" y="272"/>
                  </a:cubicBezTo>
                  <a:cubicBezTo>
                    <a:pt x="54" y="272"/>
                    <a:pt x="52" y="271"/>
                    <a:pt x="51" y="271"/>
                  </a:cubicBezTo>
                  <a:close/>
                  <a:moveTo>
                    <a:pt x="90" y="257"/>
                  </a:moveTo>
                  <a:cubicBezTo>
                    <a:pt x="99" y="254"/>
                    <a:pt x="107" y="251"/>
                    <a:pt x="116" y="247"/>
                  </a:cubicBezTo>
                  <a:cubicBezTo>
                    <a:pt x="116" y="247"/>
                    <a:pt x="117" y="247"/>
                    <a:pt x="117" y="247"/>
                  </a:cubicBezTo>
                  <a:cubicBezTo>
                    <a:pt x="119" y="247"/>
                    <a:pt x="121" y="247"/>
                    <a:pt x="122" y="246"/>
                  </a:cubicBezTo>
                  <a:cubicBezTo>
                    <a:pt x="123" y="246"/>
                    <a:pt x="123" y="246"/>
                    <a:pt x="123" y="246"/>
                  </a:cubicBezTo>
                  <a:cubicBezTo>
                    <a:pt x="123" y="246"/>
                    <a:pt x="124" y="246"/>
                    <a:pt x="124" y="246"/>
                  </a:cubicBezTo>
                  <a:cubicBezTo>
                    <a:pt x="113" y="251"/>
                    <a:pt x="101" y="254"/>
                    <a:pt x="90" y="257"/>
                  </a:cubicBezTo>
                  <a:close/>
                  <a:moveTo>
                    <a:pt x="102" y="235"/>
                  </a:moveTo>
                  <a:cubicBezTo>
                    <a:pt x="107" y="235"/>
                    <a:pt x="111" y="233"/>
                    <a:pt x="115" y="232"/>
                  </a:cubicBezTo>
                  <a:cubicBezTo>
                    <a:pt x="113" y="232"/>
                    <a:pt x="112" y="233"/>
                    <a:pt x="110" y="234"/>
                  </a:cubicBezTo>
                  <a:cubicBezTo>
                    <a:pt x="107" y="235"/>
                    <a:pt x="105" y="236"/>
                    <a:pt x="102" y="237"/>
                  </a:cubicBezTo>
                  <a:cubicBezTo>
                    <a:pt x="102" y="237"/>
                    <a:pt x="102" y="236"/>
                    <a:pt x="102" y="235"/>
                  </a:cubicBezTo>
                  <a:close/>
                  <a:moveTo>
                    <a:pt x="114" y="247"/>
                  </a:moveTo>
                  <a:cubicBezTo>
                    <a:pt x="106" y="250"/>
                    <a:pt x="97" y="251"/>
                    <a:pt x="89" y="254"/>
                  </a:cubicBezTo>
                  <a:cubicBezTo>
                    <a:pt x="95" y="252"/>
                    <a:pt x="101" y="249"/>
                    <a:pt x="107" y="246"/>
                  </a:cubicBezTo>
                  <a:cubicBezTo>
                    <a:pt x="109" y="247"/>
                    <a:pt x="112" y="247"/>
                    <a:pt x="114" y="247"/>
                  </a:cubicBezTo>
                  <a:close/>
                  <a:moveTo>
                    <a:pt x="121" y="244"/>
                  </a:moveTo>
                  <a:cubicBezTo>
                    <a:pt x="121" y="244"/>
                    <a:pt x="120" y="244"/>
                    <a:pt x="120" y="244"/>
                  </a:cubicBezTo>
                  <a:cubicBezTo>
                    <a:pt x="120" y="243"/>
                    <a:pt x="120" y="243"/>
                    <a:pt x="120" y="243"/>
                  </a:cubicBezTo>
                  <a:cubicBezTo>
                    <a:pt x="119" y="243"/>
                    <a:pt x="116" y="243"/>
                    <a:pt x="116" y="243"/>
                  </a:cubicBezTo>
                  <a:cubicBezTo>
                    <a:pt x="118" y="242"/>
                    <a:pt x="120" y="242"/>
                    <a:pt x="121" y="241"/>
                  </a:cubicBezTo>
                  <a:cubicBezTo>
                    <a:pt x="121" y="242"/>
                    <a:pt x="121" y="243"/>
                    <a:pt x="121" y="244"/>
                  </a:cubicBezTo>
                  <a:close/>
                  <a:moveTo>
                    <a:pt x="114" y="243"/>
                  </a:moveTo>
                  <a:cubicBezTo>
                    <a:pt x="114" y="243"/>
                    <a:pt x="114" y="244"/>
                    <a:pt x="114" y="244"/>
                  </a:cubicBezTo>
                  <a:cubicBezTo>
                    <a:pt x="111" y="244"/>
                    <a:pt x="108" y="244"/>
                    <a:pt x="106" y="243"/>
                  </a:cubicBezTo>
                  <a:cubicBezTo>
                    <a:pt x="108" y="243"/>
                    <a:pt x="110" y="242"/>
                    <a:pt x="112" y="242"/>
                  </a:cubicBezTo>
                  <a:cubicBezTo>
                    <a:pt x="115" y="241"/>
                    <a:pt x="117" y="241"/>
                    <a:pt x="120" y="241"/>
                  </a:cubicBezTo>
                  <a:cubicBezTo>
                    <a:pt x="118" y="241"/>
                    <a:pt x="116" y="243"/>
                    <a:pt x="114" y="243"/>
                  </a:cubicBezTo>
                  <a:close/>
                  <a:moveTo>
                    <a:pt x="102" y="243"/>
                  </a:moveTo>
                  <a:cubicBezTo>
                    <a:pt x="102" y="243"/>
                    <a:pt x="102" y="243"/>
                    <a:pt x="102" y="242"/>
                  </a:cubicBezTo>
                  <a:cubicBezTo>
                    <a:pt x="102" y="242"/>
                    <a:pt x="102" y="242"/>
                    <a:pt x="102" y="242"/>
                  </a:cubicBezTo>
                  <a:cubicBezTo>
                    <a:pt x="107" y="241"/>
                    <a:pt x="112" y="239"/>
                    <a:pt x="117" y="238"/>
                  </a:cubicBezTo>
                  <a:cubicBezTo>
                    <a:pt x="121" y="237"/>
                    <a:pt x="115" y="239"/>
                    <a:pt x="115" y="239"/>
                  </a:cubicBezTo>
                  <a:cubicBezTo>
                    <a:pt x="114" y="240"/>
                    <a:pt x="112" y="240"/>
                    <a:pt x="110" y="241"/>
                  </a:cubicBezTo>
                  <a:cubicBezTo>
                    <a:pt x="108" y="241"/>
                    <a:pt x="105" y="242"/>
                    <a:pt x="102" y="243"/>
                  </a:cubicBezTo>
                  <a:close/>
                  <a:moveTo>
                    <a:pt x="102" y="239"/>
                  </a:moveTo>
                  <a:cubicBezTo>
                    <a:pt x="105" y="239"/>
                    <a:pt x="107" y="238"/>
                    <a:pt x="110" y="237"/>
                  </a:cubicBezTo>
                  <a:cubicBezTo>
                    <a:pt x="110" y="237"/>
                    <a:pt x="110" y="237"/>
                    <a:pt x="110" y="237"/>
                  </a:cubicBezTo>
                  <a:cubicBezTo>
                    <a:pt x="107" y="238"/>
                    <a:pt x="104" y="239"/>
                    <a:pt x="102" y="240"/>
                  </a:cubicBezTo>
                  <a:cubicBezTo>
                    <a:pt x="102" y="240"/>
                    <a:pt x="102" y="239"/>
                    <a:pt x="102" y="239"/>
                  </a:cubicBezTo>
                  <a:close/>
                  <a:moveTo>
                    <a:pt x="116" y="228"/>
                  </a:moveTo>
                  <a:cubicBezTo>
                    <a:pt x="111" y="230"/>
                    <a:pt x="107" y="232"/>
                    <a:pt x="103" y="234"/>
                  </a:cubicBezTo>
                  <a:cubicBezTo>
                    <a:pt x="103" y="233"/>
                    <a:pt x="103" y="232"/>
                    <a:pt x="103" y="231"/>
                  </a:cubicBezTo>
                  <a:cubicBezTo>
                    <a:pt x="106" y="231"/>
                    <a:pt x="108" y="230"/>
                    <a:pt x="110" y="229"/>
                  </a:cubicBezTo>
                  <a:cubicBezTo>
                    <a:pt x="112" y="229"/>
                    <a:pt x="113" y="229"/>
                    <a:pt x="115" y="228"/>
                  </a:cubicBezTo>
                  <a:cubicBezTo>
                    <a:pt x="115" y="228"/>
                    <a:pt x="119" y="226"/>
                    <a:pt x="116" y="228"/>
                  </a:cubicBezTo>
                  <a:close/>
                  <a:moveTo>
                    <a:pt x="105" y="228"/>
                  </a:moveTo>
                  <a:cubicBezTo>
                    <a:pt x="108" y="227"/>
                    <a:pt x="113" y="226"/>
                    <a:pt x="115" y="225"/>
                  </a:cubicBezTo>
                  <a:cubicBezTo>
                    <a:pt x="112" y="227"/>
                    <a:pt x="108" y="228"/>
                    <a:pt x="104" y="230"/>
                  </a:cubicBezTo>
                  <a:cubicBezTo>
                    <a:pt x="104" y="229"/>
                    <a:pt x="105" y="228"/>
                    <a:pt x="105" y="228"/>
                  </a:cubicBezTo>
                  <a:close/>
                  <a:moveTo>
                    <a:pt x="106" y="224"/>
                  </a:moveTo>
                  <a:cubicBezTo>
                    <a:pt x="108" y="224"/>
                    <a:pt x="110" y="224"/>
                    <a:pt x="112" y="223"/>
                  </a:cubicBezTo>
                  <a:cubicBezTo>
                    <a:pt x="112" y="223"/>
                    <a:pt x="113" y="223"/>
                    <a:pt x="114" y="223"/>
                  </a:cubicBezTo>
                  <a:cubicBezTo>
                    <a:pt x="113" y="223"/>
                    <a:pt x="113" y="223"/>
                    <a:pt x="113" y="223"/>
                  </a:cubicBezTo>
                  <a:cubicBezTo>
                    <a:pt x="110" y="224"/>
                    <a:pt x="108" y="225"/>
                    <a:pt x="105" y="226"/>
                  </a:cubicBezTo>
                  <a:cubicBezTo>
                    <a:pt x="106" y="225"/>
                    <a:pt x="106" y="225"/>
                    <a:pt x="106" y="224"/>
                  </a:cubicBezTo>
                  <a:close/>
                  <a:moveTo>
                    <a:pt x="81" y="250"/>
                  </a:moveTo>
                  <a:cubicBezTo>
                    <a:pt x="88" y="249"/>
                    <a:pt x="95" y="248"/>
                    <a:pt x="101" y="246"/>
                  </a:cubicBezTo>
                  <a:cubicBezTo>
                    <a:pt x="101" y="246"/>
                    <a:pt x="102" y="246"/>
                    <a:pt x="102" y="246"/>
                  </a:cubicBezTo>
                  <a:cubicBezTo>
                    <a:pt x="96" y="248"/>
                    <a:pt x="90" y="250"/>
                    <a:pt x="83" y="252"/>
                  </a:cubicBezTo>
                  <a:cubicBezTo>
                    <a:pt x="74" y="254"/>
                    <a:pt x="65" y="257"/>
                    <a:pt x="57" y="260"/>
                  </a:cubicBezTo>
                  <a:cubicBezTo>
                    <a:pt x="64" y="255"/>
                    <a:pt x="73" y="252"/>
                    <a:pt x="81" y="250"/>
                  </a:cubicBezTo>
                  <a:close/>
                  <a:moveTo>
                    <a:pt x="54" y="261"/>
                  </a:moveTo>
                  <a:cubicBezTo>
                    <a:pt x="55" y="261"/>
                    <a:pt x="55" y="261"/>
                    <a:pt x="56" y="261"/>
                  </a:cubicBezTo>
                  <a:cubicBezTo>
                    <a:pt x="56" y="261"/>
                    <a:pt x="56" y="261"/>
                    <a:pt x="56" y="261"/>
                  </a:cubicBezTo>
                  <a:cubicBezTo>
                    <a:pt x="66" y="257"/>
                    <a:pt x="77" y="254"/>
                    <a:pt x="87" y="252"/>
                  </a:cubicBezTo>
                  <a:cubicBezTo>
                    <a:pt x="92" y="250"/>
                    <a:pt x="97" y="248"/>
                    <a:pt x="102" y="247"/>
                  </a:cubicBezTo>
                  <a:cubicBezTo>
                    <a:pt x="103" y="247"/>
                    <a:pt x="103" y="246"/>
                    <a:pt x="104" y="246"/>
                  </a:cubicBezTo>
                  <a:cubicBezTo>
                    <a:pt x="105" y="246"/>
                    <a:pt x="105" y="246"/>
                    <a:pt x="106" y="246"/>
                  </a:cubicBezTo>
                  <a:cubicBezTo>
                    <a:pt x="105" y="247"/>
                    <a:pt x="103" y="247"/>
                    <a:pt x="102" y="248"/>
                  </a:cubicBezTo>
                  <a:cubicBezTo>
                    <a:pt x="85" y="256"/>
                    <a:pt x="65" y="259"/>
                    <a:pt x="48" y="268"/>
                  </a:cubicBezTo>
                  <a:cubicBezTo>
                    <a:pt x="49" y="265"/>
                    <a:pt x="54" y="262"/>
                    <a:pt x="54" y="261"/>
                  </a:cubicBezTo>
                  <a:close/>
                  <a:moveTo>
                    <a:pt x="75" y="258"/>
                  </a:moveTo>
                  <a:cubicBezTo>
                    <a:pt x="66" y="261"/>
                    <a:pt x="58" y="265"/>
                    <a:pt x="50" y="267"/>
                  </a:cubicBezTo>
                  <a:cubicBezTo>
                    <a:pt x="51" y="267"/>
                    <a:pt x="51" y="267"/>
                    <a:pt x="52" y="266"/>
                  </a:cubicBezTo>
                  <a:cubicBezTo>
                    <a:pt x="55" y="265"/>
                    <a:pt x="59" y="264"/>
                    <a:pt x="62" y="262"/>
                  </a:cubicBezTo>
                  <a:cubicBezTo>
                    <a:pt x="66" y="261"/>
                    <a:pt x="70" y="260"/>
                    <a:pt x="75" y="258"/>
                  </a:cubicBezTo>
                  <a:close/>
                  <a:moveTo>
                    <a:pt x="47" y="269"/>
                  </a:moveTo>
                  <a:cubicBezTo>
                    <a:pt x="59" y="266"/>
                    <a:pt x="70" y="260"/>
                    <a:pt x="81" y="257"/>
                  </a:cubicBezTo>
                  <a:cubicBezTo>
                    <a:pt x="88" y="255"/>
                    <a:pt x="94" y="253"/>
                    <a:pt x="100" y="252"/>
                  </a:cubicBezTo>
                  <a:cubicBezTo>
                    <a:pt x="103" y="251"/>
                    <a:pt x="106" y="250"/>
                    <a:pt x="109" y="249"/>
                  </a:cubicBezTo>
                  <a:cubicBezTo>
                    <a:pt x="109" y="249"/>
                    <a:pt x="110" y="249"/>
                    <a:pt x="111" y="249"/>
                  </a:cubicBezTo>
                  <a:cubicBezTo>
                    <a:pt x="101" y="253"/>
                    <a:pt x="90" y="257"/>
                    <a:pt x="80" y="260"/>
                  </a:cubicBezTo>
                  <a:cubicBezTo>
                    <a:pt x="76" y="261"/>
                    <a:pt x="73" y="262"/>
                    <a:pt x="69" y="263"/>
                  </a:cubicBezTo>
                  <a:cubicBezTo>
                    <a:pt x="63" y="265"/>
                    <a:pt x="56" y="268"/>
                    <a:pt x="50" y="271"/>
                  </a:cubicBezTo>
                  <a:cubicBezTo>
                    <a:pt x="49" y="270"/>
                    <a:pt x="48" y="270"/>
                    <a:pt x="48" y="270"/>
                  </a:cubicBezTo>
                  <a:cubicBezTo>
                    <a:pt x="47" y="269"/>
                    <a:pt x="47" y="269"/>
                    <a:pt x="47" y="269"/>
                  </a:cubicBezTo>
                  <a:close/>
                  <a:moveTo>
                    <a:pt x="57" y="272"/>
                  </a:moveTo>
                  <a:cubicBezTo>
                    <a:pt x="71" y="269"/>
                    <a:pt x="85" y="264"/>
                    <a:pt x="99" y="260"/>
                  </a:cubicBezTo>
                  <a:cubicBezTo>
                    <a:pt x="106" y="258"/>
                    <a:pt x="112" y="256"/>
                    <a:pt x="119" y="254"/>
                  </a:cubicBezTo>
                  <a:cubicBezTo>
                    <a:pt x="113" y="256"/>
                    <a:pt x="106" y="259"/>
                    <a:pt x="100" y="261"/>
                  </a:cubicBezTo>
                  <a:cubicBezTo>
                    <a:pt x="88" y="265"/>
                    <a:pt x="75" y="269"/>
                    <a:pt x="64" y="273"/>
                  </a:cubicBezTo>
                  <a:cubicBezTo>
                    <a:pt x="63" y="273"/>
                    <a:pt x="63" y="273"/>
                    <a:pt x="63" y="273"/>
                  </a:cubicBezTo>
                  <a:cubicBezTo>
                    <a:pt x="61" y="273"/>
                    <a:pt x="59" y="273"/>
                    <a:pt x="57" y="272"/>
                  </a:cubicBezTo>
                  <a:close/>
                  <a:moveTo>
                    <a:pt x="66" y="274"/>
                  </a:moveTo>
                  <a:cubicBezTo>
                    <a:pt x="78" y="272"/>
                    <a:pt x="88" y="268"/>
                    <a:pt x="99" y="264"/>
                  </a:cubicBezTo>
                  <a:cubicBezTo>
                    <a:pt x="112" y="260"/>
                    <a:pt x="124" y="256"/>
                    <a:pt x="137" y="253"/>
                  </a:cubicBezTo>
                  <a:cubicBezTo>
                    <a:pt x="135" y="253"/>
                    <a:pt x="134" y="254"/>
                    <a:pt x="132" y="255"/>
                  </a:cubicBezTo>
                  <a:cubicBezTo>
                    <a:pt x="125" y="257"/>
                    <a:pt x="118" y="260"/>
                    <a:pt x="112" y="263"/>
                  </a:cubicBezTo>
                  <a:cubicBezTo>
                    <a:pt x="100" y="267"/>
                    <a:pt x="88" y="269"/>
                    <a:pt x="77" y="274"/>
                  </a:cubicBezTo>
                  <a:cubicBezTo>
                    <a:pt x="76" y="274"/>
                    <a:pt x="76" y="274"/>
                    <a:pt x="76" y="275"/>
                  </a:cubicBezTo>
                  <a:cubicBezTo>
                    <a:pt x="76" y="274"/>
                    <a:pt x="75" y="274"/>
                    <a:pt x="75" y="274"/>
                  </a:cubicBezTo>
                  <a:cubicBezTo>
                    <a:pt x="72" y="274"/>
                    <a:pt x="69" y="274"/>
                    <a:pt x="66" y="274"/>
                  </a:cubicBezTo>
                  <a:close/>
                  <a:moveTo>
                    <a:pt x="113" y="276"/>
                  </a:moveTo>
                  <a:cubicBezTo>
                    <a:pt x="121" y="274"/>
                    <a:pt x="129" y="271"/>
                    <a:pt x="137" y="269"/>
                  </a:cubicBezTo>
                  <a:cubicBezTo>
                    <a:pt x="145" y="266"/>
                    <a:pt x="153" y="263"/>
                    <a:pt x="162" y="260"/>
                  </a:cubicBezTo>
                  <a:cubicBezTo>
                    <a:pt x="161" y="261"/>
                    <a:pt x="160" y="261"/>
                    <a:pt x="159" y="262"/>
                  </a:cubicBezTo>
                  <a:cubicBezTo>
                    <a:pt x="154" y="264"/>
                    <a:pt x="149" y="266"/>
                    <a:pt x="144" y="268"/>
                  </a:cubicBezTo>
                  <a:cubicBezTo>
                    <a:pt x="137" y="270"/>
                    <a:pt x="130" y="273"/>
                    <a:pt x="123" y="276"/>
                  </a:cubicBezTo>
                  <a:cubicBezTo>
                    <a:pt x="120" y="276"/>
                    <a:pt x="116" y="277"/>
                    <a:pt x="113" y="276"/>
                  </a:cubicBezTo>
                  <a:close/>
                  <a:moveTo>
                    <a:pt x="128" y="276"/>
                  </a:moveTo>
                  <a:cubicBezTo>
                    <a:pt x="134" y="275"/>
                    <a:pt x="140" y="273"/>
                    <a:pt x="146" y="270"/>
                  </a:cubicBezTo>
                  <a:cubicBezTo>
                    <a:pt x="153" y="268"/>
                    <a:pt x="159" y="266"/>
                    <a:pt x="166" y="263"/>
                  </a:cubicBezTo>
                  <a:cubicBezTo>
                    <a:pt x="167" y="262"/>
                    <a:pt x="169" y="261"/>
                    <a:pt x="170" y="260"/>
                  </a:cubicBezTo>
                  <a:cubicBezTo>
                    <a:pt x="169" y="261"/>
                    <a:pt x="167" y="262"/>
                    <a:pt x="165" y="263"/>
                  </a:cubicBezTo>
                  <a:cubicBezTo>
                    <a:pt x="162" y="265"/>
                    <a:pt x="158" y="266"/>
                    <a:pt x="155" y="268"/>
                  </a:cubicBezTo>
                  <a:cubicBezTo>
                    <a:pt x="149" y="270"/>
                    <a:pt x="143" y="272"/>
                    <a:pt x="138" y="276"/>
                  </a:cubicBezTo>
                  <a:cubicBezTo>
                    <a:pt x="138" y="276"/>
                    <a:pt x="137" y="276"/>
                    <a:pt x="136" y="276"/>
                  </a:cubicBezTo>
                  <a:cubicBezTo>
                    <a:pt x="134" y="276"/>
                    <a:pt x="131" y="276"/>
                    <a:pt x="128" y="276"/>
                  </a:cubicBezTo>
                  <a:close/>
                  <a:moveTo>
                    <a:pt x="170" y="273"/>
                  </a:moveTo>
                  <a:cubicBezTo>
                    <a:pt x="173" y="272"/>
                    <a:pt x="176" y="271"/>
                    <a:pt x="179" y="269"/>
                  </a:cubicBezTo>
                  <a:cubicBezTo>
                    <a:pt x="178" y="271"/>
                    <a:pt x="174" y="272"/>
                    <a:pt x="170" y="273"/>
                  </a:cubicBezTo>
                  <a:close/>
                  <a:moveTo>
                    <a:pt x="179" y="265"/>
                  </a:moveTo>
                  <a:cubicBezTo>
                    <a:pt x="174" y="267"/>
                    <a:pt x="169" y="269"/>
                    <a:pt x="164" y="270"/>
                  </a:cubicBezTo>
                  <a:cubicBezTo>
                    <a:pt x="162" y="271"/>
                    <a:pt x="159" y="272"/>
                    <a:pt x="156" y="273"/>
                  </a:cubicBezTo>
                  <a:cubicBezTo>
                    <a:pt x="156" y="273"/>
                    <a:pt x="155" y="273"/>
                    <a:pt x="154" y="274"/>
                  </a:cubicBezTo>
                  <a:cubicBezTo>
                    <a:pt x="158" y="271"/>
                    <a:pt x="162" y="270"/>
                    <a:pt x="166" y="268"/>
                  </a:cubicBezTo>
                  <a:cubicBezTo>
                    <a:pt x="167" y="267"/>
                    <a:pt x="169" y="266"/>
                    <a:pt x="170" y="266"/>
                  </a:cubicBezTo>
                  <a:cubicBezTo>
                    <a:pt x="172" y="265"/>
                    <a:pt x="174" y="264"/>
                    <a:pt x="176" y="263"/>
                  </a:cubicBezTo>
                  <a:cubicBezTo>
                    <a:pt x="176" y="263"/>
                    <a:pt x="176" y="263"/>
                    <a:pt x="176" y="263"/>
                  </a:cubicBezTo>
                  <a:cubicBezTo>
                    <a:pt x="177" y="263"/>
                    <a:pt x="178" y="264"/>
                    <a:pt x="179" y="265"/>
                  </a:cubicBezTo>
                  <a:close/>
                  <a:moveTo>
                    <a:pt x="161" y="255"/>
                  </a:moveTo>
                  <a:cubicBezTo>
                    <a:pt x="150" y="259"/>
                    <a:pt x="140" y="263"/>
                    <a:pt x="130" y="266"/>
                  </a:cubicBezTo>
                  <a:cubicBezTo>
                    <a:pt x="124" y="268"/>
                    <a:pt x="118" y="269"/>
                    <a:pt x="113" y="271"/>
                  </a:cubicBezTo>
                  <a:cubicBezTo>
                    <a:pt x="108" y="273"/>
                    <a:pt x="103" y="275"/>
                    <a:pt x="98" y="276"/>
                  </a:cubicBezTo>
                  <a:cubicBezTo>
                    <a:pt x="97" y="276"/>
                    <a:pt x="97" y="276"/>
                    <a:pt x="97" y="276"/>
                  </a:cubicBezTo>
                  <a:cubicBezTo>
                    <a:pt x="98" y="275"/>
                    <a:pt x="100" y="274"/>
                    <a:pt x="101" y="273"/>
                  </a:cubicBezTo>
                  <a:cubicBezTo>
                    <a:pt x="103" y="272"/>
                    <a:pt x="106" y="271"/>
                    <a:pt x="109" y="270"/>
                  </a:cubicBezTo>
                  <a:cubicBezTo>
                    <a:pt x="114" y="269"/>
                    <a:pt x="118" y="268"/>
                    <a:pt x="123" y="266"/>
                  </a:cubicBezTo>
                  <a:cubicBezTo>
                    <a:pt x="134" y="263"/>
                    <a:pt x="145" y="259"/>
                    <a:pt x="155" y="254"/>
                  </a:cubicBezTo>
                  <a:cubicBezTo>
                    <a:pt x="155" y="254"/>
                    <a:pt x="155" y="254"/>
                    <a:pt x="155" y="254"/>
                  </a:cubicBezTo>
                  <a:cubicBezTo>
                    <a:pt x="156" y="254"/>
                    <a:pt x="157" y="254"/>
                    <a:pt x="158" y="254"/>
                  </a:cubicBezTo>
                  <a:cubicBezTo>
                    <a:pt x="159" y="255"/>
                    <a:pt x="160" y="255"/>
                    <a:pt x="161" y="255"/>
                  </a:cubicBezTo>
                  <a:close/>
                  <a:moveTo>
                    <a:pt x="121" y="240"/>
                  </a:moveTo>
                  <a:cubicBezTo>
                    <a:pt x="118" y="240"/>
                    <a:pt x="115" y="240"/>
                    <a:pt x="112" y="241"/>
                  </a:cubicBezTo>
                  <a:cubicBezTo>
                    <a:pt x="111" y="242"/>
                    <a:pt x="109" y="242"/>
                    <a:pt x="108" y="242"/>
                  </a:cubicBezTo>
                  <a:cubicBezTo>
                    <a:pt x="107" y="242"/>
                    <a:pt x="105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9" y="241"/>
                    <a:pt x="115" y="241"/>
                    <a:pt x="120" y="238"/>
                  </a:cubicBezTo>
                  <a:cubicBezTo>
                    <a:pt x="120" y="237"/>
                    <a:pt x="120" y="237"/>
                    <a:pt x="120" y="237"/>
                  </a:cubicBezTo>
                  <a:cubicBezTo>
                    <a:pt x="114" y="238"/>
                    <a:pt x="108" y="240"/>
                    <a:pt x="102" y="241"/>
                  </a:cubicBezTo>
                  <a:cubicBezTo>
                    <a:pt x="102" y="241"/>
                    <a:pt x="102" y="241"/>
                    <a:pt x="102" y="241"/>
                  </a:cubicBezTo>
                  <a:cubicBezTo>
                    <a:pt x="105" y="240"/>
                    <a:pt x="109" y="239"/>
                    <a:pt x="111" y="238"/>
                  </a:cubicBezTo>
                  <a:cubicBezTo>
                    <a:pt x="115" y="237"/>
                    <a:pt x="118" y="236"/>
                    <a:pt x="121" y="234"/>
                  </a:cubicBezTo>
                  <a:cubicBezTo>
                    <a:pt x="121" y="236"/>
                    <a:pt x="121" y="238"/>
                    <a:pt x="121" y="240"/>
                  </a:cubicBezTo>
                  <a:close/>
                  <a:moveTo>
                    <a:pt x="119" y="227"/>
                  </a:moveTo>
                  <a:cubicBezTo>
                    <a:pt x="119" y="227"/>
                    <a:pt x="119" y="227"/>
                    <a:pt x="119" y="227"/>
                  </a:cubicBezTo>
                  <a:cubicBezTo>
                    <a:pt x="114" y="227"/>
                    <a:pt x="109" y="229"/>
                    <a:pt x="104" y="230"/>
                  </a:cubicBezTo>
                  <a:cubicBezTo>
                    <a:pt x="106" y="230"/>
                    <a:pt x="109" y="228"/>
                    <a:pt x="111" y="228"/>
                  </a:cubicBezTo>
                  <a:cubicBezTo>
                    <a:pt x="113" y="227"/>
                    <a:pt x="115" y="226"/>
                    <a:pt x="117" y="225"/>
                  </a:cubicBezTo>
                  <a:cubicBezTo>
                    <a:pt x="117" y="225"/>
                    <a:pt x="117" y="224"/>
                    <a:pt x="117" y="224"/>
                  </a:cubicBezTo>
                  <a:cubicBezTo>
                    <a:pt x="115" y="225"/>
                    <a:pt x="113" y="225"/>
                    <a:pt x="111" y="226"/>
                  </a:cubicBezTo>
                  <a:cubicBezTo>
                    <a:pt x="109" y="226"/>
                    <a:pt x="107" y="226"/>
                    <a:pt x="105" y="227"/>
                  </a:cubicBezTo>
                  <a:cubicBezTo>
                    <a:pt x="105" y="227"/>
                    <a:pt x="105" y="227"/>
                    <a:pt x="105" y="227"/>
                  </a:cubicBezTo>
                  <a:cubicBezTo>
                    <a:pt x="109" y="225"/>
                    <a:pt x="113" y="224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8" y="223"/>
                    <a:pt x="118" y="225"/>
                    <a:pt x="119" y="227"/>
                  </a:cubicBezTo>
                  <a:close/>
                  <a:moveTo>
                    <a:pt x="216" y="159"/>
                  </a:moveTo>
                  <a:cubicBezTo>
                    <a:pt x="202" y="189"/>
                    <a:pt x="174" y="209"/>
                    <a:pt x="141" y="216"/>
                  </a:cubicBezTo>
                  <a:cubicBezTo>
                    <a:pt x="131" y="218"/>
                    <a:pt x="121" y="219"/>
                    <a:pt x="111" y="219"/>
                  </a:cubicBezTo>
                  <a:cubicBezTo>
                    <a:pt x="99" y="219"/>
                    <a:pt x="85" y="218"/>
                    <a:pt x="73" y="213"/>
                  </a:cubicBezTo>
                  <a:cubicBezTo>
                    <a:pt x="75" y="210"/>
                    <a:pt x="76" y="207"/>
                    <a:pt x="76" y="205"/>
                  </a:cubicBezTo>
                  <a:cubicBezTo>
                    <a:pt x="94" y="212"/>
                    <a:pt x="114" y="213"/>
                    <a:pt x="133" y="210"/>
                  </a:cubicBezTo>
                  <a:cubicBezTo>
                    <a:pt x="180" y="201"/>
                    <a:pt x="216" y="160"/>
                    <a:pt x="216" y="112"/>
                  </a:cubicBezTo>
                  <a:cubicBezTo>
                    <a:pt x="216" y="72"/>
                    <a:pt x="192" y="38"/>
                    <a:pt x="156" y="21"/>
                  </a:cubicBezTo>
                  <a:cubicBezTo>
                    <a:pt x="158" y="19"/>
                    <a:pt x="160" y="16"/>
                    <a:pt x="162" y="13"/>
                  </a:cubicBezTo>
                  <a:cubicBezTo>
                    <a:pt x="174" y="19"/>
                    <a:pt x="186" y="26"/>
                    <a:pt x="196" y="36"/>
                  </a:cubicBezTo>
                  <a:cubicBezTo>
                    <a:pt x="206" y="47"/>
                    <a:pt x="212" y="60"/>
                    <a:pt x="218" y="74"/>
                  </a:cubicBezTo>
                  <a:cubicBezTo>
                    <a:pt x="229" y="102"/>
                    <a:pt x="228" y="131"/>
                    <a:pt x="216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56"/>
            <p:cNvSpPr>
              <a:spLocks noEditPoints="1"/>
            </p:cNvSpPr>
            <p:nvPr/>
          </p:nvSpPr>
          <p:spPr bwMode="auto">
            <a:xfrm>
              <a:off x="11582400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57"/>
            <p:cNvSpPr>
              <a:spLocks noEditPoints="1"/>
            </p:cNvSpPr>
            <p:nvPr/>
          </p:nvSpPr>
          <p:spPr bwMode="auto">
            <a:xfrm>
              <a:off x="11299825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8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7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7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7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0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0"/>
                    <a:pt x="68" y="60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0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69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69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6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6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69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7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7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7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6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58"/>
            <p:cNvSpPr>
              <a:spLocks noEditPoints="1"/>
            </p:cNvSpPr>
            <p:nvPr/>
          </p:nvSpPr>
          <p:spPr bwMode="auto">
            <a:xfrm>
              <a:off x="7697788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9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59"/>
            <p:cNvSpPr>
              <a:spLocks noEditPoints="1"/>
            </p:cNvSpPr>
            <p:nvPr/>
          </p:nvSpPr>
          <p:spPr bwMode="auto">
            <a:xfrm>
              <a:off x="7415213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9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70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8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8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7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60"/>
            <p:cNvSpPr>
              <a:spLocks noEditPoints="1"/>
            </p:cNvSpPr>
            <p:nvPr/>
          </p:nvSpPr>
          <p:spPr bwMode="auto">
            <a:xfrm>
              <a:off x="2668588" y="5624513"/>
              <a:ext cx="82550" cy="74613"/>
            </a:xfrm>
            <a:custGeom>
              <a:avLst/>
              <a:gdLst>
                <a:gd name="T0" fmla="*/ 16 w 22"/>
                <a:gd name="T1" fmla="*/ 9 h 20"/>
                <a:gd name="T2" fmla="*/ 12 w 22"/>
                <a:gd name="T3" fmla="*/ 3 h 20"/>
                <a:gd name="T4" fmla="*/ 4 w 22"/>
                <a:gd name="T5" fmla="*/ 1 h 20"/>
                <a:gd name="T6" fmla="*/ 2 w 22"/>
                <a:gd name="T7" fmla="*/ 1 h 20"/>
                <a:gd name="T8" fmla="*/ 0 w 22"/>
                <a:gd name="T9" fmla="*/ 2 h 20"/>
                <a:gd name="T10" fmla="*/ 6 w 22"/>
                <a:gd name="T11" fmla="*/ 13 h 20"/>
                <a:gd name="T12" fmla="*/ 17 w 22"/>
                <a:gd name="T13" fmla="*/ 19 h 20"/>
                <a:gd name="T14" fmla="*/ 16 w 22"/>
                <a:gd name="T15" fmla="*/ 9 h 20"/>
                <a:gd name="T16" fmla="*/ 5 w 22"/>
                <a:gd name="T17" fmla="*/ 6 h 20"/>
                <a:gd name="T18" fmla="*/ 12 w 22"/>
                <a:gd name="T19" fmla="*/ 8 h 20"/>
                <a:gd name="T20" fmla="*/ 13 w 22"/>
                <a:gd name="T21" fmla="*/ 9 h 20"/>
                <a:gd name="T22" fmla="*/ 7 w 22"/>
                <a:gd name="T23" fmla="*/ 8 h 20"/>
                <a:gd name="T24" fmla="*/ 7 w 22"/>
                <a:gd name="T25" fmla="*/ 9 h 20"/>
                <a:gd name="T26" fmla="*/ 14 w 22"/>
                <a:gd name="T27" fmla="*/ 12 h 20"/>
                <a:gd name="T28" fmla="*/ 10 w 22"/>
                <a:gd name="T29" fmla="*/ 12 h 20"/>
                <a:gd name="T30" fmla="*/ 8 w 22"/>
                <a:gd name="T31" fmla="*/ 10 h 20"/>
                <a:gd name="T32" fmla="*/ 5 w 22"/>
                <a:gd name="T33" fmla="*/ 6 h 20"/>
                <a:gd name="T34" fmla="*/ 4 w 22"/>
                <a:gd name="T35" fmla="*/ 4 h 20"/>
                <a:gd name="T36" fmla="*/ 5 w 22"/>
                <a:gd name="T37" fmla="*/ 5 h 20"/>
                <a:gd name="T38" fmla="*/ 4 w 22"/>
                <a:gd name="T39" fmla="*/ 5 h 20"/>
                <a:gd name="T40" fmla="*/ 4 w 22"/>
                <a:gd name="T41" fmla="*/ 5 h 20"/>
                <a:gd name="T42" fmla="*/ 4 w 22"/>
                <a:gd name="T43" fmla="*/ 4 h 20"/>
                <a:gd name="T44" fmla="*/ 12 w 22"/>
                <a:gd name="T45" fmla="*/ 7 h 20"/>
                <a:gd name="T46" fmla="*/ 6 w 22"/>
                <a:gd name="T47" fmla="*/ 6 h 20"/>
                <a:gd name="T48" fmla="*/ 11 w 22"/>
                <a:gd name="T49" fmla="*/ 6 h 20"/>
                <a:gd name="T50" fmla="*/ 12 w 22"/>
                <a:gd name="T51" fmla="*/ 7 h 20"/>
                <a:gd name="T52" fmla="*/ 15 w 22"/>
                <a:gd name="T53" fmla="*/ 12 h 20"/>
                <a:gd name="T54" fmla="*/ 8 w 22"/>
                <a:gd name="T55" fmla="*/ 9 h 20"/>
                <a:gd name="T56" fmla="*/ 13 w 22"/>
                <a:gd name="T57" fmla="*/ 9 h 20"/>
                <a:gd name="T58" fmla="*/ 15 w 22"/>
                <a:gd name="T59" fmla="*/ 12 h 20"/>
                <a:gd name="T60" fmla="*/ 16 w 22"/>
                <a:gd name="T61" fmla="*/ 16 h 20"/>
                <a:gd name="T62" fmla="*/ 15 w 22"/>
                <a:gd name="T63" fmla="*/ 16 h 20"/>
                <a:gd name="T64" fmla="*/ 13 w 22"/>
                <a:gd name="T65" fmla="*/ 14 h 20"/>
                <a:gd name="T66" fmla="*/ 11 w 22"/>
                <a:gd name="T67" fmla="*/ 13 h 20"/>
                <a:gd name="T68" fmla="*/ 15 w 22"/>
                <a:gd name="T69" fmla="*/ 12 h 20"/>
                <a:gd name="T70" fmla="*/ 15 w 22"/>
                <a:gd name="T71" fmla="*/ 12 h 20"/>
                <a:gd name="T72" fmla="*/ 16 w 22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" h="20">
                  <a:moveTo>
                    <a:pt x="16" y="9"/>
                  </a:moveTo>
                  <a:cubicBezTo>
                    <a:pt x="15" y="7"/>
                    <a:pt x="14" y="4"/>
                    <a:pt x="12" y="3"/>
                  </a:cubicBezTo>
                  <a:cubicBezTo>
                    <a:pt x="9" y="2"/>
                    <a:pt x="6" y="3"/>
                    <a:pt x="4" y="1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6"/>
                    <a:pt x="4" y="10"/>
                    <a:pt x="6" y="13"/>
                  </a:cubicBezTo>
                  <a:cubicBezTo>
                    <a:pt x="9" y="15"/>
                    <a:pt x="13" y="20"/>
                    <a:pt x="17" y="19"/>
                  </a:cubicBezTo>
                  <a:cubicBezTo>
                    <a:pt x="22" y="17"/>
                    <a:pt x="18" y="11"/>
                    <a:pt x="16" y="9"/>
                  </a:cubicBezTo>
                  <a:close/>
                  <a:moveTo>
                    <a:pt x="5" y="6"/>
                  </a:moveTo>
                  <a:cubicBezTo>
                    <a:pt x="7" y="7"/>
                    <a:pt x="10" y="7"/>
                    <a:pt x="12" y="8"/>
                  </a:cubicBezTo>
                  <a:cubicBezTo>
                    <a:pt x="12" y="8"/>
                    <a:pt x="13" y="8"/>
                    <a:pt x="13" y="9"/>
                  </a:cubicBezTo>
                  <a:cubicBezTo>
                    <a:pt x="11" y="9"/>
                    <a:pt x="9" y="8"/>
                    <a:pt x="7" y="8"/>
                  </a:cubicBezTo>
                  <a:cubicBezTo>
                    <a:pt x="7" y="8"/>
                    <a:pt x="7" y="9"/>
                    <a:pt x="7" y="9"/>
                  </a:cubicBezTo>
                  <a:cubicBezTo>
                    <a:pt x="9" y="11"/>
                    <a:pt x="12" y="11"/>
                    <a:pt x="14" y="12"/>
                  </a:cubicBezTo>
                  <a:cubicBezTo>
                    <a:pt x="13" y="12"/>
                    <a:pt x="11" y="12"/>
                    <a:pt x="10" y="12"/>
                  </a:cubicBezTo>
                  <a:cubicBezTo>
                    <a:pt x="9" y="11"/>
                    <a:pt x="8" y="10"/>
                    <a:pt x="8" y="10"/>
                  </a:cubicBezTo>
                  <a:cubicBezTo>
                    <a:pt x="7" y="9"/>
                    <a:pt x="5" y="7"/>
                    <a:pt x="5" y="6"/>
                  </a:cubicBezTo>
                  <a:close/>
                  <a:moveTo>
                    <a:pt x="4" y="4"/>
                  </a:moveTo>
                  <a:cubicBezTo>
                    <a:pt x="4" y="4"/>
                    <a:pt x="4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  <a:moveTo>
                    <a:pt x="12" y="7"/>
                  </a:moveTo>
                  <a:cubicBezTo>
                    <a:pt x="10" y="7"/>
                    <a:pt x="8" y="6"/>
                    <a:pt x="6" y="6"/>
                  </a:cubicBezTo>
                  <a:cubicBezTo>
                    <a:pt x="7" y="6"/>
                    <a:pt x="9" y="6"/>
                    <a:pt x="11" y="6"/>
                  </a:cubicBezTo>
                  <a:cubicBezTo>
                    <a:pt x="11" y="7"/>
                    <a:pt x="11" y="7"/>
                    <a:pt x="12" y="7"/>
                  </a:cubicBezTo>
                  <a:close/>
                  <a:moveTo>
                    <a:pt x="15" y="12"/>
                  </a:moveTo>
                  <a:cubicBezTo>
                    <a:pt x="13" y="11"/>
                    <a:pt x="10" y="10"/>
                    <a:pt x="8" y="9"/>
                  </a:cubicBezTo>
                  <a:cubicBezTo>
                    <a:pt x="10" y="9"/>
                    <a:pt x="11" y="9"/>
                    <a:pt x="13" y="9"/>
                  </a:cubicBezTo>
                  <a:cubicBezTo>
                    <a:pt x="14" y="10"/>
                    <a:pt x="14" y="11"/>
                    <a:pt x="15" y="12"/>
                  </a:cubicBezTo>
                  <a:close/>
                  <a:moveTo>
                    <a:pt x="16" y="16"/>
                  </a:moveTo>
                  <a:cubicBezTo>
                    <a:pt x="16" y="16"/>
                    <a:pt x="15" y="16"/>
                    <a:pt x="15" y="16"/>
                  </a:cubicBezTo>
                  <a:cubicBezTo>
                    <a:pt x="15" y="15"/>
                    <a:pt x="14" y="15"/>
                    <a:pt x="13" y="14"/>
                  </a:cubicBezTo>
                  <a:cubicBezTo>
                    <a:pt x="12" y="14"/>
                    <a:pt x="11" y="14"/>
                    <a:pt x="11" y="13"/>
                  </a:cubicBezTo>
                  <a:cubicBezTo>
                    <a:pt x="12" y="13"/>
                    <a:pt x="14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7" y="16"/>
                    <a:pt x="16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61"/>
            <p:cNvSpPr>
              <a:spLocks noEditPoints="1"/>
            </p:cNvSpPr>
            <p:nvPr/>
          </p:nvSpPr>
          <p:spPr bwMode="auto">
            <a:xfrm>
              <a:off x="2390775" y="5008563"/>
              <a:ext cx="877888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8 w 234"/>
                <a:gd name="T7" fmla="*/ 89 h 279"/>
                <a:gd name="T8" fmla="*/ 95 w 234"/>
                <a:gd name="T9" fmla="*/ 97 h 279"/>
                <a:gd name="T10" fmla="*/ 63 w 234"/>
                <a:gd name="T11" fmla="*/ 99 h 279"/>
                <a:gd name="T12" fmla="*/ 93 w 234"/>
                <a:gd name="T13" fmla="*/ 113 h 279"/>
                <a:gd name="T14" fmla="*/ 92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7 w 234"/>
                <a:gd name="T23" fmla="*/ 141 h 279"/>
                <a:gd name="T24" fmla="*/ 57 w 234"/>
                <a:gd name="T25" fmla="*/ 124 h 279"/>
                <a:gd name="T26" fmla="*/ 60 w 234"/>
                <a:gd name="T27" fmla="*/ 119 h 279"/>
                <a:gd name="T28" fmla="*/ 86 w 234"/>
                <a:gd name="T29" fmla="*/ 120 h 279"/>
                <a:gd name="T30" fmla="*/ 64 w 234"/>
                <a:gd name="T31" fmla="*/ 101 h 279"/>
                <a:gd name="T32" fmla="*/ 116 w 234"/>
                <a:gd name="T33" fmla="*/ 109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2 h 279"/>
                <a:gd name="T40" fmla="*/ 30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0 w 234"/>
                <a:gd name="T49" fmla="*/ 41 h 279"/>
                <a:gd name="T50" fmla="*/ 64 w 234"/>
                <a:gd name="T51" fmla="*/ 47 h 279"/>
                <a:gd name="T52" fmla="*/ 67 w 234"/>
                <a:gd name="T53" fmla="*/ 58 h 279"/>
                <a:gd name="T54" fmla="*/ 67 w 234"/>
                <a:gd name="T55" fmla="*/ 73 h 279"/>
                <a:gd name="T56" fmla="*/ 133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1 w 234"/>
                <a:gd name="T63" fmla="*/ 85 h 279"/>
                <a:gd name="T64" fmla="*/ 60 w 234"/>
                <a:gd name="T65" fmla="*/ 72 h 279"/>
                <a:gd name="T66" fmla="*/ 52 w 234"/>
                <a:gd name="T67" fmla="*/ 60 h 279"/>
                <a:gd name="T68" fmla="*/ 57 w 234"/>
                <a:gd name="T69" fmla="*/ 37 h 279"/>
                <a:gd name="T70" fmla="*/ 73 w 234"/>
                <a:gd name="T71" fmla="*/ 27 h 279"/>
                <a:gd name="T72" fmla="*/ 97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3 w 234"/>
                <a:gd name="T79" fmla="*/ 35 h 279"/>
                <a:gd name="T80" fmla="*/ 222 w 234"/>
                <a:gd name="T81" fmla="*/ 128 h 279"/>
                <a:gd name="T82" fmla="*/ 217 w 234"/>
                <a:gd name="T83" fmla="*/ 129 h 279"/>
                <a:gd name="T84" fmla="*/ 209 w 234"/>
                <a:gd name="T85" fmla="*/ 62 h 279"/>
                <a:gd name="T86" fmla="*/ 221 w 234"/>
                <a:gd name="T87" fmla="*/ 93 h 279"/>
                <a:gd name="T88" fmla="*/ 223 w 234"/>
                <a:gd name="T89" fmla="*/ 116 h 279"/>
                <a:gd name="T90" fmla="*/ 205 w 234"/>
                <a:gd name="T91" fmla="*/ 114 h 279"/>
                <a:gd name="T92" fmla="*/ 201 w 234"/>
                <a:gd name="T93" fmla="*/ 90 h 279"/>
                <a:gd name="T94" fmla="*/ 208 w 234"/>
                <a:gd name="T95" fmla="*/ 73 h 279"/>
                <a:gd name="T96" fmla="*/ 36 w 234"/>
                <a:gd name="T97" fmla="*/ 96 h 279"/>
                <a:gd name="T98" fmla="*/ 119 w 234"/>
                <a:gd name="T99" fmla="*/ 43 h 279"/>
                <a:gd name="T100" fmla="*/ 183 w 234"/>
                <a:gd name="T101" fmla="*/ 34 h 279"/>
                <a:gd name="T102" fmla="*/ 115 w 234"/>
                <a:gd name="T103" fmla="*/ 227 h 279"/>
                <a:gd name="T104" fmla="*/ 168 w 234"/>
                <a:gd name="T105" fmla="*/ 273 h 279"/>
                <a:gd name="T106" fmla="*/ 58 w 234"/>
                <a:gd name="T107" fmla="*/ 262 h 279"/>
                <a:gd name="T108" fmla="*/ 100 w 234"/>
                <a:gd name="T109" fmla="*/ 272 h 279"/>
                <a:gd name="T110" fmla="*/ 145 w 234"/>
                <a:gd name="T111" fmla="*/ 275 h 279"/>
                <a:gd name="T112" fmla="*/ 123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5" y="176"/>
                    <a:pt x="47" y="199"/>
                  </a:cubicBezTo>
                  <a:cubicBezTo>
                    <a:pt x="61" y="209"/>
                    <a:pt x="76" y="215"/>
                    <a:pt x="93" y="219"/>
                  </a:cubicBezTo>
                  <a:cubicBezTo>
                    <a:pt x="100" y="220"/>
                    <a:pt x="106" y="221"/>
                    <a:pt x="113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0" y="250"/>
                    <a:pt x="55" y="261"/>
                  </a:cubicBezTo>
                  <a:cubicBezTo>
                    <a:pt x="52" y="263"/>
                    <a:pt x="48" y="268"/>
                    <a:pt x="52" y="271"/>
                  </a:cubicBezTo>
                  <a:cubicBezTo>
                    <a:pt x="56" y="274"/>
                    <a:pt x="62" y="275"/>
                    <a:pt x="66" y="276"/>
                  </a:cubicBezTo>
                  <a:cubicBezTo>
                    <a:pt x="84" y="279"/>
                    <a:pt x="102" y="279"/>
                    <a:pt x="120" y="279"/>
                  </a:cubicBezTo>
                  <a:cubicBezTo>
                    <a:pt x="138" y="279"/>
                    <a:pt x="156" y="278"/>
                    <a:pt x="173" y="276"/>
                  </a:cubicBezTo>
                  <a:cubicBezTo>
                    <a:pt x="177" y="275"/>
                    <a:pt x="186" y="275"/>
                    <a:pt x="189" y="271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3" y="247"/>
                  </a:cubicBezTo>
                  <a:cubicBezTo>
                    <a:pt x="147" y="246"/>
                    <a:pt x="140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1" y="228"/>
                    <a:pt x="130" y="221"/>
                  </a:cubicBezTo>
                  <a:cubicBezTo>
                    <a:pt x="140" y="221"/>
                    <a:pt x="152" y="219"/>
                    <a:pt x="161" y="215"/>
                  </a:cubicBezTo>
                  <a:cubicBezTo>
                    <a:pt x="164" y="220"/>
                    <a:pt x="168" y="225"/>
                    <a:pt x="173" y="221"/>
                  </a:cubicBezTo>
                  <a:cubicBezTo>
                    <a:pt x="179" y="217"/>
                    <a:pt x="168" y="206"/>
                    <a:pt x="166" y="202"/>
                  </a:cubicBezTo>
                  <a:cubicBezTo>
                    <a:pt x="184" y="194"/>
                    <a:pt x="200" y="181"/>
                    <a:pt x="211" y="163"/>
                  </a:cubicBezTo>
                  <a:cubicBezTo>
                    <a:pt x="234" y="128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4" y="12"/>
                    <a:pt x="83" y="0"/>
                    <a:pt x="74" y="5"/>
                  </a:cubicBezTo>
                  <a:cubicBezTo>
                    <a:pt x="72" y="6"/>
                    <a:pt x="71" y="8"/>
                    <a:pt x="71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4" y="18"/>
                    <a:pt x="39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4" y="18"/>
                  </a:moveTo>
                  <a:cubicBezTo>
                    <a:pt x="83" y="19"/>
                    <a:pt x="81" y="19"/>
                    <a:pt x="80" y="20"/>
                  </a:cubicBezTo>
                  <a:cubicBezTo>
                    <a:pt x="78" y="17"/>
                    <a:pt x="70" y="8"/>
                    <a:pt x="77" y="7"/>
                  </a:cubicBezTo>
                  <a:cubicBezTo>
                    <a:pt x="82" y="6"/>
                    <a:pt x="83" y="15"/>
                    <a:pt x="84" y="18"/>
                  </a:cubicBezTo>
                  <a:close/>
                  <a:moveTo>
                    <a:pt x="57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7" y="86"/>
                  </a:cubicBezTo>
                  <a:close/>
                  <a:moveTo>
                    <a:pt x="56" y="101"/>
                  </a:moveTo>
                  <a:cubicBezTo>
                    <a:pt x="53" y="100"/>
                    <a:pt x="48" y="100"/>
                    <a:pt x="45" y="99"/>
                  </a:cubicBezTo>
                  <a:cubicBezTo>
                    <a:pt x="40" y="97"/>
                    <a:pt x="45" y="98"/>
                    <a:pt x="46" y="99"/>
                  </a:cubicBezTo>
                  <a:cubicBezTo>
                    <a:pt x="48" y="99"/>
                    <a:pt x="49" y="99"/>
                    <a:pt x="51" y="99"/>
                  </a:cubicBezTo>
                  <a:cubicBezTo>
                    <a:pt x="53" y="100"/>
                    <a:pt x="54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9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0" y="96"/>
                    <a:pt x="52" y="96"/>
                  </a:cubicBezTo>
                  <a:cubicBezTo>
                    <a:pt x="53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3" y="94"/>
                    <a:pt x="50" y="93"/>
                    <a:pt x="47" y="92"/>
                  </a:cubicBezTo>
                  <a:cubicBezTo>
                    <a:pt x="50" y="93"/>
                    <a:pt x="53" y="93"/>
                    <a:pt x="56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6" y="90"/>
                  </a:cubicBezTo>
                  <a:cubicBezTo>
                    <a:pt x="56" y="91"/>
                    <a:pt x="56" y="91"/>
                    <a:pt x="56" y="92"/>
                  </a:cubicBezTo>
                  <a:cubicBezTo>
                    <a:pt x="54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49" y="87"/>
                  </a:cubicBezTo>
                  <a:cubicBezTo>
                    <a:pt x="51" y="88"/>
                    <a:pt x="55" y="89"/>
                    <a:pt x="57" y="89"/>
                  </a:cubicBezTo>
                  <a:cubicBezTo>
                    <a:pt x="54" y="89"/>
                    <a:pt x="51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49" y="83"/>
                  </a:cubicBezTo>
                  <a:cubicBezTo>
                    <a:pt x="50" y="84"/>
                    <a:pt x="52" y="85"/>
                    <a:pt x="53" y="85"/>
                  </a:cubicBezTo>
                  <a:cubicBezTo>
                    <a:pt x="54" y="86"/>
                    <a:pt x="60" y="88"/>
                    <a:pt x="55" y="87"/>
                  </a:cubicBezTo>
                  <a:cubicBezTo>
                    <a:pt x="53" y="86"/>
                    <a:pt x="51" y="86"/>
                    <a:pt x="49" y="86"/>
                  </a:cubicBezTo>
                  <a:cubicBezTo>
                    <a:pt x="49" y="86"/>
                    <a:pt x="49" y="85"/>
                    <a:pt x="49" y="85"/>
                  </a:cubicBezTo>
                  <a:cubicBezTo>
                    <a:pt x="49" y="84"/>
                    <a:pt x="49" y="84"/>
                    <a:pt x="49" y="83"/>
                  </a:cubicBezTo>
                  <a:close/>
                  <a:moveTo>
                    <a:pt x="57" y="88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5" y="88"/>
                    <a:pt x="54" y="88"/>
                  </a:cubicBezTo>
                  <a:cubicBezTo>
                    <a:pt x="54" y="88"/>
                    <a:pt x="50" y="86"/>
                    <a:pt x="53" y="87"/>
                  </a:cubicBezTo>
                  <a:cubicBezTo>
                    <a:pt x="54" y="87"/>
                    <a:pt x="55" y="88"/>
                    <a:pt x="57" y="88"/>
                  </a:cubicBezTo>
                  <a:close/>
                  <a:moveTo>
                    <a:pt x="55" y="107"/>
                  </a:moveTo>
                  <a:cubicBezTo>
                    <a:pt x="53" y="106"/>
                    <a:pt x="51" y="106"/>
                    <a:pt x="49" y="105"/>
                  </a:cubicBezTo>
                  <a:cubicBezTo>
                    <a:pt x="47" y="105"/>
                    <a:pt x="45" y="104"/>
                    <a:pt x="44" y="103"/>
                  </a:cubicBezTo>
                  <a:cubicBezTo>
                    <a:pt x="42" y="102"/>
                    <a:pt x="40" y="101"/>
                    <a:pt x="44" y="102"/>
                  </a:cubicBezTo>
                  <a:cubicBezTo>
                    <a:pt x="48" y="103"/>
                    <a:pt x="52" y="104"/>
                    <a:pt x="56" y="104"/>
                  </a:cubicBezTo>
                  <a:cubicBezTo>
                    <a:pt x="56" y="105"/>
                    <a:pt x="56" y="106"/>
                    <a:pt x="55" y="107"/>
                  </a:cubicBezTo>
                  <a:close/>
                  <a:moveTo>
                    <a:pt x="45" y="107"/>
                  </a:moveTo>
                  <a:cubicBezTo>
                    <a:pt x="46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49" y="109"/>
                    <a:pt x="48" y="109"/>
                    <a:pt x="47" y="109"/>
                  </a:cubicBezTo>
                  <a:cubicBezTo>
                    <a:pt x="45" y="108"/>
                    <a:pt x="43" y="108"/>
                    <a:pt x="42" y="107"/>
                  </a:cubicBezTo>
                  <a:cubicBezTo>
                    <a:pt x="40" y="106"/>
                    <a:pt x="45" y="107"/>
                    <a:pt x="45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0" y="102"/>
                    <a:pt x="40" y="102"/>
                  </a:cubicBezTo>
                  <a:cubicBezTo>
                    <a:pt x="40" y="102"/>
                    <a:pt x="40" y="102"/>
                    <a:pt x="40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4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4" y="107"/>
                  </a:cubicBezTo>
                  <a:cubicBezTo>
                    <a:pt x="53" y="107"/>
                    <a:pt x="51" y="107"/>
                    <a:pt x="49" y="107"/>
                  </a:cubicBezTo>
                  <a:cubicBezTo>
                    <a:pt x="46" y="106"/>
                    <a:pt x="43" y="106"/>
                    <a:pt x="40" y="105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39" y="104"/>
                    <a:pt x="40" y="102"/>
                  </a:cubicBezTo>
                  <a:close/>
                  <a:moveTo>
                    <a:pt x="40" y="101"/>
                  </a:moveTo>
                  <a:cubicBezTo>
                    <a:pt x="41" y="100"/>
                    <a:pt x="41" y="99"/>
                    <a:pt x="42" y="98"/>
                  </a:cubicBezTo>
                  <a:cubicBezTo>
                    <a:pt x="45" y="101"/>
                    <a:pt x="50" y="100"/>
                    <a:pt x="53" y="101"/>
                  </a:cubicBezTo>
                  <a:cubicBezTo>
                    <a:pt x="54" y="101"/>
                    <a:pt x="55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4" y="103"/>
                  </a:cubicBezTo>
                  <a:cubicBezTo>
                    <a:pt x="52" y="103"/>
                    <a:pt x="51" y="103"/>
                    <a:pt x="49" y="102"/>
                  </a:cubicBezTo>
                  <a:cubicBezTo>
                    <a:pt x="46" y="102"/>
                    <a:pt x="43" y="101"/>
                    <a:pt x="41" y="101"/>
                  </a:cubicBezTo>
                  <a:cubicBezTo>
                    <a:pt x="41" y="101"/>
                    <a:pt x="41" y="101"/>
                    <a:pt x="40" y="101"/>
                  </a:cubicBezTo>
                  <a:close/>
                  <a:moveTo>
                    <a:pt x="43" y="97"/>
                  </a:moveTo>
                  <a:cubicBezTo>
                    <a:pt x="43" y="97"/>
                    <a:pt x="44" y="96"/>
                    <a:pt x="44" y="96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6" y="96"/>
                    <a:pt x="48" y="97"/>
                    <a:pt x="50" y="97"/>
                  </a:cubicBezTo>
                  <a:cubicBezTo>
                    <a:pt x="51" y="98"/>
                    <a:pt x="53" y="98"/>
                    <a:pt x="54" y="99"/>
                  </a:cubicBezTo>
                  <a:cubicBezTo>
                    <a:pt x="56" y="99"/>
                    <a:pt x="56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5" y="94"/>
                    <a:pt x="46" y="93"/>
                    <a:pt x="46" y="93"/>
                  </a:cubicBezTo>
                  <a:cubicBezTo>
                    <a:pt x="48" y="93"/>
                    <a:pt x="51" y="94"/>
                    <a:pt x="53" y="95"/>
                  </a:cubicBezTo>
                  <a:cubicBezTo>
                    <a:pt x="54" y="96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7" y="91"/>
                    <a:pt x="48" y="90"/>
                    <a:pt x="48" y="89"/>
                  </a:cubicBezTo>
                  <a:cubicBezTo>
                    <a:pt x="50" y="91"/>
                    <a:pt x="52" y="91"/>
                    <a:pt x="54" y="92"/>
                  </a:cubicBezTo>
                  <a:cubicBezTo>
                    <a:pt x="58" y="93"/>
                    <a:pt x="54" y="92"/>
                    <a:pt x="52" y="92"/>
                  </a:cubicBezTo>
                  <a:cubicBezTo>
                    <a:pt x="50" y="92"/>
                    <a:pt x="49" y="92"/>
                    <a:pt x="47" y="92"/>
                  </a:cubicBezTo>
                  <a:close/>
                  <a:moveTo>
                    <a:pt x="44" y="81"/>
                  </a:moveTo>
                  <a:cubicBezTo>
                    <a:pt x="44" y="81"/>
                    <a:pt x="43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1" y="77"/>
                    <a:pt x="33" y="78"/>
                  </a:cubicBezTo>
                  <a:cubicBezTo>
                    <a:pt x="34" y="78"/>
                    <a:pt x="35" y="78"/>
                    <a:pt x="36" y="78"/>
                  </a:cubicBezTo>
                  <a:cubicBezTo>
                    <a:pt x="44" y="79"/>
                    <a:pt x="51" y="82"/>
                    <a:pt x="59" y="82"/>
                  </a:cubicBezTo>
                  <a:cubicBezTo>
                    <a:pt x="59" y="83"/>
                    <a:pt x="59" y="83"/>
                    <a:pt x="58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5" y="83"/>
                    <a:pt x="52" y="83"/>
                    <a:pt x="49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8" y="81"/>
                    <a:pt x="47" y="80"/>
                    <a:pt x="44" y="81"/>
                  </a:cubicBezTo>
                  <a:close/>
                  <a:moveTo>
                    <a:pt x="85" y="95"/>
                  </a:moveTo>
                  <a:cubicBezTo>
                    <a:pt x="94" y="98"/>
                    <a:pt x="103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8" y="107"/>
                    <a:pt x="115" y="106"/>
                    <a:pt x="115" y="106"/>
                  </a:cubicBezTo>
                  <a:cubicBezTo>
                    <a:pt x="113" y="105"/>
                    <a:pt x="110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2"/>
                  </a:cubicBezTo>
                  <a:cubicBezTo>
                    <a:pt x="66" y="91"/>
                    <a:pt x="66" y="91"/>
                    <a:pt x="66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7"/>
                    <a:pt x="93" y="97"/>
                    <a:pt x="95" y="97"/>
                  </a:cubicBezTo>
                  <a:cubicBezTo>
                    <a:pt x="103" y="99"/>
                    <a:pt x="111" y="102"/>
                    <a:pt x="119" y="103"/>
                  </a:cubicBezTo>
                  <a:cubicBezTo>
                    <a:pt x="118" y="103"/>
                    <a:pt x="119" y="104"/>
                    <a:pt x="119" y="105"/>
                  </a:cubicBezTo>
                  <a:cubicBezTo>
                    <a:pt x="116" y="104"/>
                    <a:pt x="113" y="104"/>
                    <a:pt x="110" y="103"/>
                  </a:cubicBezTo>
                  <a:cubicBezTo>
                    <a:pt x="105" y="101"/>
                    <a:pt x="100" y="100"/>
                    <a:pt x="95" y="98"/>
                  </a:cubicBezTo>
                  <a:cubicBezTo>
                    <a:pt x="93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6" y="100"/>
                    <a:pt x="114" y="100"/>
                    <a:pt x="111" y="100"/>
                  </a:cubicBezTo>
                  <a:cubicBezTo>
                    <a:pt x="106" y="98"/>
                    <a:pt x="102" y="97"/>
                    <a:pt x="97" y="95"/>
                  </a:cubicBezTo>
                  <a:cubicBezTo>
                    <a:pt x="88" y="92"/>
                    <a:pt x="77" y="90"/>
                    <a:pt x="70" y="84"/>
                  </a:cubicBezTo>
                  <a:cubicBezTo>
                    <a:pt x="76" y="89"/>
                    <a:pt x="87" y="90"/>
                    <a:pt x="94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19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1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7" y="101"/>
                  </a:cubicBezTo>
                  <a:cubicBezTo>
                    <a:pt x="102" y="102"/>
                    <a:pt x="106" y="103"/>
                    <a:pt x="110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19" y="108"/>
                    <a:pt x="119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5" y="108"/>
                    <a:pt x="101" y="106"/>
                    <a:pt x="98" y="105"/>
                  </a:cubicBezTo>
                  <a:cubicBezTo>
                    <a:pt x="102" y="106"/>
                    <a:pt x="105" y="107"/>
                    <a:pt x="109" y="108"/>
                  </a:cubicBezTo>
                  <a:cubicBezTo>
                    <a:pt x="113" y="109"/>
                    <a:pt x="116" y="111"/>
                    <a:pt x="120" y="111"/>
                  </a:cubicBezTo>
                  <a:cubicBezTo>
                    <a:pt x="120" y="111"/>
                    <a:pt x="121" y="112"/>
                    <a:pt x="121" y="113"/>
                  </a:cubicBezTo>
                  <a:close/>
                  <a:moveTo>
                    <a:pt x="122" y="117"/>
                  </a:moveTo>
                  <a:cubicBezTo>
                    <a:pt x="114" y="113"/>
                    <a:pt x="104" y="111"/>
                    <a:pt x="95" y="108"/>
                  </a:cubicBezTo>
                  <a:cubicBezTo>
                    <a:pt x="84" y="105"/>
                    <a:pt x="73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3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4" y="113"/>
                    <a:pt x="118" y="114"/>
                    <a:pt x="122" y="115"/>
                  </a:cubicBezTo>
                  <a:cubicBezTo>
                    <a:pt x="122" y="115"/>
                    <a:pt x="122" y="116"/>
                    <a:pt x="122" y="117"/>
                  </a:cubicBezTo>
                  <a:close/>
                  <a:moveTo>
                    <a:pt x="123" y="121"/>
                  </a:moveTo>
                  <a:cubicBezTo>
                    <a:pt x="115" y="116"/>
                    <a:pt x="106" y="113"/>
                    <a:pt x="97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83" y="105"/>
                    <a:pt x="88" y="107"/>
                    <a:pt x="93" y="108"/>
                  </a:cubicBezTo>
                  <a:cubicBezTo>
                    <a:pt x="103" y="111"/>
                    <a:pt x="113" y="113"/>
                    <a:pt x="123" y="118"/>
                  </a:cubicBezTo>
                  <a:cubicBezTo>
                    <a:pt x="123" y="119"/>
                    <a:pt x="123" y="120"/>
                    <a:pt x="123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3" y="114"/>
                    <a:pt x="90" y="116"/>
                  </a:cubicBezTo>
                  <a:cubicBezTo>
                    <a:pt x="96" y="118"/>
                    <a:pt x="102" y="120"/>
                    <a:pt x="108" y="121"/>
                  </a:cubicBezTo>
                  <a:cubicBezTo>
                    <a:pt x="111" y="122"/>
                    <a:pt x="115" y="123"/>
                    <a:pt x="118" y="124"/>
                  </a:cubicBezTo>
                  <a:cubicBezTo>
                    <a:pt x="120" y="125"/>
                    <a:pt x="121" y="126"/>
                    <a:pt x="123" y="126"/>
                  </a:cubicBezTo>
                  <a:cubicBezTo>
                    <a:pt x="123" y="128"/>
                    <a:pt x="123" y="129"/>
                    <a:pt x="123" y="130"/>
                  </a:cubicBezTo>
                  <a:cubicBezTo>
                    <a:pt x="113" y="126"/>
                    <a:pt x="103" y="122"/>
                    <a:pt x="93" y="119"/>
                  </a:cubicBezTo>
                  <a:cubicBezTo>
                    <a:pt x="88" y="118"/>
                    <a:pt x="82" y="116"/>
                    <a:pt x="76" y="114"/>
                  </a:cubicBezTo>
                  <a:cubicBezTo>
                    <a:pt x="71" y="113"/>
                    <a:pt x="66" y="112"/>
                    <a:pt x="62" y="109"/>
                  </a:cubicBezTo>
                  <a:cubicBezTo>
                    <a:pt x="62" y="109"/>
                    <a:pt x="62" y="109"/>
                    <a:pt x="62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3" y="125"/>
                  </a:moveTo>
                  <a:cubicBezTo>
                    <a:pt x="119" y="123"/>
                    <a:pt x="115" y="122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0" y="113"/>
                    <a:pt x="85" y="111"/>
                    <a:pt x="79" y="109"/>
                  </a:cubicBezTo>
                  <a:cubicBezTo>
                    <a:pt x="78" y="109"/>
                    <a:pt x="78" y="109"/>
                    <a:pt x="77" y="108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83" y="110"/>
                    <a:pt x="88" y="111"/>
                    <a:pt x="93" y="113"/>
                  </a:cubicBezTo>
                  <a:cubicBezTo>
                    <a:pt x="103" y="116"/>
                    <a:pt x="113" y="120"/>
                    <a:pt x="123" y="122"/>
                  </a:cubicBezTo>
                  <a:cubicBezTo>
                    <a:pt x="123" y="123"/>
                    <a:pt x="123" y="124"/>
                    <a:pt x="123" y="125"/>
                  </a:cubicBezTo>
                  <a:close/>
                  <a:moveTo>
                    <a:pt x="123" y="133"/>
                  </a:moveTo>
                  <a:cubicBezTo>
                    <a:pt x="120" y="132"/>
                    <a:pt x="118" y="130"/>
                    <a:pt x="115" y="129"/>
                  </a:cubicBezTo>
                  <a:cubicBezTo>
                    <a:pt x="117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2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8" y="131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4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6" y="141"/>
                  </a:moveTo>
                  <a:cubicBezTo>
                    <a:pt x="122" y="139"/>
                    <a:pt x="118" y="139"/>
                    <a:pt x="114" y="137"/>
                  </a:cubicBezTo>
                  <a:cubicBezTo>
                    <a:pt x="108" y="134"/>
                    <a:pt x="102" y="132"/>
                    <a:pt x="97" y="130"/>
                  </a:cubicBezTo>
                  <a:cubicBezTo>
                    <a:pt x="93" y="129"/>
                    <a:pt x="90" y="128"/>
                    <a:pt x="87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0" y="131"/>
                    <a:pt x="108" y="132"/>
                    <a:pt x="114" y="136"/>
                  </a:cubicBezTo>
                  <a:cubicBezTo>
                    <a:pt x="118" y="138"/>
                    <a:pt x="122" y="140"/>
                    <a:pt x="126" y="140"/>
                  </a:cubicBezTo>
                  <a:cubicBezTo>
                    <a:pt x="126" y="141"/>
                    <a:pt x="126" y="141"/>
                    <a:pt x="126" y="141"/>
                  </a:cubicBezTo>
                  <a:close/>
                  <a:moveTo>
                    <a:pt x="129" y="147"/>
                  </a:moveTo>
                  <a:cubicBezTo>
                    <a:pt x="124" y="145"/>
                    <a:pt x="120" y="143"/>
                    <a:pt x="116" y="142"/>
                  </a:cubicBezTo>
                  <a:cubicBezTo>
                    <a:pt x="109" y="139"/>
                    <a:pt x="102" y="136"/>
                    <a:pt x="96" y="134"/>
                  </a:cubicBezTo>
                  <a:cubicBezTo>
                    <a:pt x="95" y="134"/>
                    <a:pt x="95" y="133"/>
                    <a:pt x="94" y="133"/>
                  </a:cubicBezTo>
                  <a:cubicBezTo>
                    <a:pt x="100" y="135"/>
                    <a:pt x="107" y="137"/>
                    <a:pt x="113" y="139"/>
                  </a:cubicBezTo>
                  <a:cubicBezTo>
                    <a:pt x="117" y="141"/>
                    <a:pt x="122" y="142"/>
                    <a:pt x="127" y="143"/>
                  </a:cubicBezTo>
                  <a:cubicBezTo>
                    <a:pt x="128" y="144"/>
                    <a:pt x="128" y="146"/>
                    <a:pt x="129" y="147"/>
                  </a:cubicBezTo>
                  <a:close/>
                  <a:moveTo>
                    <a:pt x="80" y="129"/>
                  </a:moveTo>
                  <a:cubicBezTo>
                    <a:pt x="84" y="131"/>
                    <a:pt x="88" y="132"/>
                    <a:pt x="92" y="133"/>
                  </a:cubicBezTo>
                  <a:cubicBezTo>
                    <a:pt x="99" y="136"/>
                    <a:pt x="105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7" y="143"/>
                    <a:pt x="112" y="141"/>
                  </a:cubicBezTo>
                  <a:cubicBezTo>
                    <a:pt x="105" y="139"/>
                    <a:pt x="99" y="137"/>
                    <a:pt x="93" y="135"/>
                  </a:cubicBezTo>
                  <a:cubicBezTo>
                    <a:pt x="86" y="133"/>
                    <a:pt x="79" y="131"/>
                    <a:pt x="72" y="128"/>
                  </a:cubicBezTo>
                  <a:cubicBezTo>
                    <a:pt x="67" y="126"/>
                    <a:pt x="61" y="124"/>
                    <a:pt x="55" y="122"/>
                  </a:cubicBezTo>
                  <a:cubicBezTo>
                    <a:pt x="55" y="122"/>
                    <a:pt x="55" y="121"/>
                    <a:pt x="55" y="121"/>
                  </a:cubicBezTo>
                  <a:cubicBezTo>
                    <a:pt x="57" y="121"/>
                    <a:pt x="59" y="122"/>
                    <a:pt x="61" y="122"/>
                  </a:cubicBezTo>
                  <a:cubicBezTo>
                    <a:pt x="62" y="122"/>
                    <a:pt x="62" y="123"/>
                    <a:pt x="63" y="123"/>
                  </a:cubicBezTo>
                  <a:cubicBezTo>
                    <a:pt x="66" y="124"/>
                    <a:pt x="69" y="125"/>
                    <a:pt x="72" y="126"/>
                  </a:cubicBezTo>
                  <a:cubicBezTo>
                    <a:pt x="75" y="127"/>
                    <a:pt x="77" y="128"/>
                    <a:pt x="80" y="129"/>
                  </a:cubicBezTo>
                  <a:close/>
                  <a:moveTo>
                    <a:pt x="74" y="129"/>
                  </a:moveTo>
                  <a:cubicBezTo>
                    <a:pt x="74" y="130"/>
                    <a:pt x="75" y="130"/>
                    <a:pt x="75" y="130"/>
                  </a:cubicBezTo>
                  <a:cubicBezTo>
                    <a:pt x="75" y="130"/>
                    <a:pt x="75" y="130"/>
                    <a:pt x="75" y="130"/>
                  </a:cubicBezTo>
                  <a:cubicBezTo>
                    <a:pt x="71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0" y="152"/>
                  </a:moveTo>
                  <a:cubicBezTo>
                    <a:pt x="119" y="146"/>
                    <a:pt x="107" y="142"/>
                    <a:pt x="95" y="137"/>
                  </a:cubicBezTo>
                  <a:cubicBezTo>
                    <a:pt x="90" y="136"/>
                    <a:pt x="86" y="134"/>
                    <a:pt x="81" y="132"/>
                  </a:cubicBezTo>
                  <a:cubicBezTo>
                    <a:pt x="86" y="133"/>
                    <a:pt x="90" y="135"/>
                    <a:pt x="94" y="136"/>
                  </a:cubicBezTo>
                  <a:cubicBezTo>
                    <a:pt x="101" y="138"/>
                    <a:pt x="108" y="141"/>
                    <a:pt x="114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6" y="147"/>
                    <a:pt x="128" y="148"/>
                    <a:pt x="129" y="148"/>
                  </a:cubicBezTo>
                  <a:cubicBezTo>
                    <a:pt x="130" y="150"/>
                    <a:pt x="130" y="151"/>
                    <a:pt x="130" y="152"/>
                  </a:cubicBezTo>
                  <a:close/>
                  <a:moveTo>
                    <a:pt x="62" y="129"/>
                  </a:moveTo>
                  <a:cubicBezTo>
                    <a:pt x="66" y="130"/>
                    <a:pt x="69" y="131"/>
                    <a:pt x="73" y="132"/>
                  </a:cubicBezTo>
                  <a:cubicBezTo>
                    <a:pt x="79" y="134"/>
                    <a:pt x="86" y="137"/>
                    <a:pt x="93" y="140"/>
                  </a:cubicBezTo>
                  <a:cubicBezTo>
                    <a:pt x="99" y="143"/>
                    <a:pt x="106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1" y="157"/>
                    <a:pt x="131" y="158"/>
                  </a:cubicBezTo>
                  <a:cubicBezTo>
                    <a:pt x="120" y="152"/>
                    <a:pt x="108" y="147"/>
                    <a:pt x="96" y="142"/>
                  </a:cubicBezTo>
                  <a:cubicBezTo>
                    <a:pt x="90" y="140"/>
                    <a:pt x="83" y="137"/>
                    <a:pt x="76" y="134"/>
                  </a:cubicBezTo>
                  <a:cubicBezTo>
                    <a:pt x="70" y="132"/>
                    <a:pt x="63" y="131"/>
                    <a:pt x="57" y="127"/>
                  </a:cubicBezTo>
                  <a:cubicBezTo>
                    <a:pt x="54" y="124"/>
                    <a:pt x="61" y="129"/>
                    <a:pt x="62" y="129"/>
                  </a:cubicBezTo>
                  <a:close/>
                  <a:moveTo>
                    <a:pt x="132" y="164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09" y="154"/>
                    <a:pt x="103" y="151"/>
                    <a:pt x="96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3" y="146"/>
                    <a:pt x="95" y="147"/>
                  </a:cubicBezTo>
                  <a:cubicBezTo>
                    <a:pt x="102" y="149"/>
                    <a:pt x="109" y="151"/>
                    <a:pt x="116" y="154"/>
                  </a:cubicBezTo>
                  <a:cubicBezTo>
                    <a:pt x="121" y="156"/>
                    <a:pt x="126" y="158"/>
                    <a:pt x="132" y="159"/>
                  </a:cubicBezTo>
                  <a:cubicBezTo>
                    <a:pt x="132" y="161"/>
                    <a:pt x="132" y="162"/>
                    <a:pt x="132" y="164"/>
                  </a:cubicBezTo>
                  <a:close/>
                  <a:moveTo>
                    <a:pt x="129" y="162"/>
                  </a:moveTo>
                  <a:cubicBezTo>
                    <a:pt x="128" y="162"/>
                    <a:pt x="128" y="162"/>
                    <a:pt x="128" y="162"/>
                  </a:cubicBezTo>
                  <a:cubicBezTo>
                    <a:pt x="128" y="162"/>
                    <a:pt x="128" y="162"/>
                    <a:pt x="129" y="162"/>
                  </a:cubicBezTo>
                  <a:close/>
                  <a:moveTo>
                    <a:pt x="130" y="163"/>
                  </a:moveTo>
                  <a:cubicBezTo>
                    <a:pt x="130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0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0" y="166"/>
                    <a:pt x="128" y="165"/>
                    <a:pt x="126" y="164"/>
                  </a:cubicBezTo>
                  <a:cubicBezTo>
                    <a:pt x="120" y="161"/>
                    <a:pt x="114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3" y="158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1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3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4" y="160"/>
                    <a:pt x="100" y="158"/>
                    <a:pt x="95" y="156"/>
                  </a:cubicBezTo>
                  <a:cubicBezTo>
                    <a:pt x="94" y="156"/>
                    <a:pt x="93" y="156"/>
                    <a:pt x="92" y="155"/>
                  </a:cubicBezTo>
                  <a:cubicBezTo>
                    <a:pt x="97" y="157"/>
                    <a:pt x="101" y="158"/>
                    <a:pt x="105" y="159"/>
                  </a:cubicBezTo>
                  <a:cubicBezTo>
                    <a:pt x="110" y="161"/>
                    <a:pt x="116" y="162"/>
                    <a:pt x="121" y="164"/>
                  </a:cubicBezTo>
                  <a:cubicBezTo>
                    <a:pt x="124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2" y="160"/>
                    <a:pt x="95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0" y="173"/>
                  </a:cubicBezTo>
                  <a:cubicBezTo>
                    <a:pt x="129" y="175"/>
                    <a:pt x="128" y="176"/>
                    <a:pt x="125" y="176"/>
                  </a:cubicBezTo>
                  <a:cubicBezTo>
                    <a:pt x="119" y="177"/>
                    <a:pt x="114" y="174"/>
                    <a:pt x="109" y="171"/>
                  </a:cubicBezTo>
                  <a:cubicBezTo>
                    <a:pt x="110" y="171"/>
                    <a:pt x="111" y="171"/>
                    <a:pt x="111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8" y="175"/>
                    <a:pt x="118" y="176"/>
                    <a:pt x="119" y="176"/>
                  </a:cubicBezTo>
                  <a:cubicBezTo>
                    <a:pt x="119" y="176"/>
                    <a:pt x="119" y="176"/>
                    <a:pt x="119" y="176"/>
                  </a:cubicBezTo>
                  <a:cubicBezTo>
                    <a:pt x="120" y="176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8" y="169"/>
                  </a:cubicBezTo>
                  <a:cubicBezTo>
                    <a:pt x="106" y="168"/>
                    <a:pt x="111" y="170"/>
                    <a:pt x="111" y="170"/>
                  </a:cubicBezTo>
                  <a:cubicBezTo>
                    <a:pt x="114" y="171"/>
                    <a:pt x="118" y="173"/>
                    <a:pt x="121" y="174"/>
                  </a:cubicBezTo>
                  <a:cubicBezTo>
                    <a:pt x="123" y="175"/>
                    <a:pt x="125" y="176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70"/>
                    <a:pt x="114" y="168"/>
                    <a:pt x="110" y="167"/>
                  </a:cubicBezTo>
                  <a:cubicBezTo>
                    <a:pt x="106" y="165"/>
                    <a:pt x="102" y="163"/>
                    <a:pt x="98" y="162"/>
                  </a:cubicBezTo>
                  <a:cubicBezTo>
                    <a:pt x="96" y="161"/>
                    <a:pt x="93" y="161"/>
                    <a:pt x="91" y="160"/>
                  </a:cubicBezTo>
                  <a:cubicBezTo>
                    <a:pt x="91" y="160"/>
                    <a:pt x="90" y="160"/>
                    <a:pt x="90" y="159"/>
                  </a:cubicBezTo>
                  <a:close/>
                  <a:moveTo>
                    <a:pt x="95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6" y="170"/>
                  </a:cubicBezTo>
                  <a:cubicBezTo>
                    <a:pt x="118" y="171"/>
                    <a:pt x="121" y="172"/>
                    <a:pt x="123" y="173"/>
                  </a:cubicBezTo>
                  <a:cubicBezTo>
                    <a:pt x="127" y="175"/>
                    <a:pt x="124" y="175"/>
                    <a:pt x="123" y="174"/>
                  </a:cubicBezTo>
                  <a:cubicBezTo>
                    <a:pt x="122" y="174"/>
                    <a:pt x="121" y="173"/>
                    <a:pt x="119" y="173"/>
                  </a:cubicBezTo>
                  <a:cubicBezTo>
                    <a:pt x="115" y="171"/>
                    <a:pt x="111" y="169"/>
                    <a:pt x="107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3" y="166"/>
                    <a:pt x="99" y="164"/>
                    <a:pt x="95" y="162"/>
                  </a:cubicBezTo>
                  <a:close/>
                  <a:moveTo>
                    <a:pt x="79" y="151"/>
                  </a:moveTo>
                  <a:cubicBezTo>
                    <a:pt x="86" y="155"/>
                    <a:pt x="95" y="157"/>
                    <a:pt x="103" y="160"/>
                  </a:cubicBezTo>
                  <a:cubicBezTo>
                    <a:pt x="111" y="163"/>
                    <a:pt x="119" y="167"/>
                    <a:pt x="126" y="170"/>
                  </a:cubicBezTo>
                  <a:cubicBezTo>
                    <a:pt x="128" y="171"/>
                    <a:pt x="128" y="171"/>
                    <a:pt x="129" y="172"/>
                  </a:cubicBezTo>
                  <a:cubicBezTo>
                    <a:pt x="128" y="172"/>
                    <a:pt x="127" y="172"/>
                    <a:pt x="126" y="172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2" y="166"/>
                    <a:pt x="109" y="165"/>
                  </a:cubicBezTo>
                  <a:cubicBezTo>
                    <a:pt x="101" y="162"/>
                    <a:pt x="93" y="159"/>
                    <a:pt x="85" y="157"/>
                  </a:cubicBezTo>
                  <a:cubicBezTo>
                    <a:pt x="83" y="156"/>
                    <a:pt x="80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1" y="146"/>
                    <a:pt x="83" y="147"/>
                  </a:cubicBezTo>
                  <a:cubicBezTo>
                    <a:pt x="84" y="147"/>
                    <a:pt x="84" y="148"/>
                    <a:pt x="85" y="148"/>
                  </a:cubicBezTo>
                  <a:cubicBezTo>
                    <a:pt x="90" y="150"/>
                    <a:pt x="94" y="152"/>
                    <a:pt x="98" y="153"/>
                  </a:cubicBezTo>
                  <a:cubicBezTo>
                    <a:pt x="108" y="157"/>
                    <a:pt x="119" y="161"/>
                    <a:pt x="128" y="166"/>
                  </a:cubicBezTo>
                  <a:cubicBezTo>
                    <a:pt x="129" y="166"/>
                    <a:pt x="130" y="168"/>
                    <a:pt x="131" y="168"/>
                  </a:cubicBezTo>
                  <a:cubicBezTo>
                    <a:pt x="130" y="168"/>
                    <a:pt x="128" y="167"/>
                    <a:pt x="127" y="166"/>
                  </a:cubicBezTo>
                  <a:cubicBezTo>
                    <a:pt x="125" y="166"/>
                    <a:pt x="124" y="165"/>
                    <a:pt x="122" y="164"/>
                  </a:cubicBezTo>
                  <a:cubicBezTo>
                    <a:pt x="117" y="162"/>
                    <a:pt x="112" y="161"/>
                    <a:pt x="107" y="159"/>
                  </a:cubicBezTo>
                  <a:cubicBezTo>
                    <a:pt x="98" y="156"/>
                    <a:pt x="88" y="154"/>
                    <a:pt x="79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8" y="149"/>
                    <a:pt x="78" y="147"/>
                    <a:pt x="78" y="146"/>
                  </a:cubicBezTo>
                  <a:close/>
                  <a:moveTo>
                    <a:pt x="77" y="141"/>
                  </a:moveTo>
                  <a:cubicBezTo>
                    <a:pt x="77" y="141"/>
                    <a:pt x="77" y="141"/>
                    <a:pt x="78" y="141"/>
                  </a:cubicBezTo>
                  <a:cubicBezTo>
                    <a:pt x="80" y="142"/>
                    <a:pt x="83" y="143"/>
                    <a:pt x="85" y="143"/>
                  </a:cubicBezTo>
                  <a:cubicBezTo>
                    <a:pt x="87" y="144"/>
                    <a:pt x="88" y="145"/>
                    <a:pt x="89" y="145"/>
                  </a:cubicBezTo>
                  <a:cubicBezTo>
                    <a:pt x="98" y="150"/>
                    <a:pt x="107" y="154"/>
                    <a:pt x="117" y="158"/>
                  </a:cubicBezTo>
                  <a:cubicBezTo>
                    <a:pt x="107" y="154"/>
                    <a:pt x="97" y="152"/>
                    <a:pt x="87" y="148"/>
                  </a:cubicBezTo>
                  <a:cubicBezTo>
                    <a:pt x="85" y="147"/>
                    <a:pt x="83" y="146"/>
                    <a:pt x="80" y="145"/>
                  </a:cubicBezTo>
                  <a:cubicBezTo>
                    <a:pt x="80" y="144"/>
                    <a:pt x="80" y="144"/>
                    <a:pt x="79" y="144"/>
                  </a:cubicBezTo>
                  <a:cubicBezTo>
                    <a:pt x="79" y="144"/>
                    <a:pt x="78" y="144"/>
                    <a:pt x="78" y="144"/>
                  </a:cubicBezTo>
                  <a:cubicBezTo>
                    <a:pt x="78" y="143"/>
                    <a:pt x="78" y="142"/>
                    <a:pt x="77" y="141"/>
                  </a:cubicBezTo>
                  <a:close/>
                  <a:moveTo>
                    <a:pt x="76" y="139"/>
                  </a:moveTo>
                  <a:cubicBezTo>
                    <a:pt x="78" y="140"/>
                    <a:pt x="80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6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5" y="131"/>
                    <a:pt x="70" y="133"/>
                  </a:cubicBezTo>
                  <a:cubicBezTo>
                    <a:pt x="76" y="135"/>
                    <a:pt x="83" y="138"/>
                    <a:pt x="89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0" y="158"/>
                    <a:pt x="131" y="159"/>
                    <a:pt x="131" y="159"/>
                  </a:cubicBezTo>
                  <a:cubicBezTo>
                    <a:pt x="131" y="159"/>
                    <a:pt x="131" y="158"/>
                    <a:pt x="130" y="158"/>
                  </a:cubicBezTo>
                  <a:cubicBezTo>
                    <a:pt x="128" y="158"/>
                    <a:pt x="127" y="157"/>
                    <a:pt x="125" y="157"/>
                  </a:cubicBezTo>
                  <a:cubicBezTo>
                    <a:pt x="122" y="155"/>
                    <a:pt x="119" y="154"/>
                    <a:pt x="116" y="153"/>
                  </a:cubicBezTo>
                  <a:cubicBezTo>
                    <a:pt x="109" y="150"/>
                    <a:pt x="102" y="148"/>
                    <a:pt x="95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0" y="140"/>
                    <a:pt x="77" y="138"/>
                  </a:cubicBezTo>
                  <a:cubicBezTo>
                    <a:pt x="76" y="138"/>
                    <a:pt x="75" y="138"/>
                    <a:pt x="74" y="137"/>
                  </a:cubicBezTo>
                  <a:cubicBezTo>
                    <a:pt x="74" y="137"/>
                    <a:pt x="74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5" y="123"/>
                  </a:moveTo>
                  <a:cubicBezTo>
                    <a:pt x="55" y="123"/>
                    <a:pt x="56" y="123"/>
                    <a:pt x="56" y="123"/>
                  </a:cubicBezTo>
                  <a:cubicBezTo>
                    <a:pt x="56" y="124"/>
                    <a:pt x="56" y="124"/>
                    <a:pt x="57" y="124"/>
                  </a:cubicBezTo>
                  <a:cubicBezTo>
                    <a:pt x="62" y="126"/>
                    <a:pt x="67" y="128"/>
                    <a:pt x="73" y="130"/>
                  </a:cubicBezTo>
                  <a:cubicBezTo>
                    <a:pt x="80" y="132"/>
                    <a:pt x="86" y="135"/>
                    <a:pt x="93" y="137"/>
                  </a:cubicBezTo>
                  <a:cubicBezTo>
                    <a:pt x="105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5" y="152"/>
                    <a:pt x="120" y="150"/>
                    <a:pt x="115" y="148"/>
                  </a:cubicBezTo>
                  <a:cubicBezTo>
                    <a:pt x="108" y="145"/>
                    <a:pt x="101" y="143"/>
                    <a:pt x="95" y="140"/>
                  </a:cubicBezTo>
                  <a:cubicBezTo>
                    <a:pt x="88" y="137"/>
                    <a:pt x="81" y="134"/>
                    <a:pt x="74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5" y="124"/>
                    <a:pt x="55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6" y="119"/>
                    <a:pt x="57" y="118"/>
                  </a:cubicBezTo>
                  <a:cubicBezTo>
                    <a:pt x="62" y="120"/>
                    <a:pt x="67" y="122"/>
                    <a:pt x="73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5" y="123"/>
                    <a:pt x="75" y="124"/>
                    <a:pt x="76" y="124"/>
                  </a:cubicBezTo>
                  <a:cubicBezTo>
                    <a:pt x="83" y="126"/>
                    <a:pt x="91" y="129"/>
                    <a:pt x="98" y="131"/>
                  </a:cubicBezTo>
                  <a:cubicBezTo>
                    <a:pt x="104" y="134"/>
                    <a:pt x="110" y="137"/>
                    <a:pt x="116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3" y="142"/>
                    <a:pt x="123" y="142"/>
                    <a:pt x="122" y="142"/>
                  </a:cubicBezTo>
                  <a:cubicBezTo>
                    <a:pt x="121" y="141"/>
                    <a:pt x="119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8" y="131"/>
                    <a:pt x="84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7" y="120"/>
                  </a:cubicBezTo>
                  <a:cubicBezTo>
                    <a:pt x="57" y="120"/>
                    <a:pt x="56" y="120"/>
                    <a:pt x="56" y="120"/>
                  </a:cubicBezTo>
                  <a:close/>
                  <a:moveTo>
                    <a:pt x="60" y="119"/>
                  </a:moveTo>
                  <a:cubicBezTo>
                    <a:pt x="56" y="117"/>
                    <a:pt x="61" y="119"/>
                    <a:pt x="61" y="119"/>
                  </a:cubicBezTo>
                  <a:cubicBezTo>
                    <a:pt x="63" y="119"/>
                    <a:pt x="65" y="120"/>
                    <a:pt x="66" y="120"/>
                  </a:cubicBezTo>
                  <a:cubicBezTo>
                    <a:pt x="67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9"/>
                  </a:cubicBezTo>
                  <a:close/>
                  <a:moveTo>
                    <a:pt x="57" y="117"/>
                  </a:moveTo>
                  <a:cubicBezTo>
                    <a:pt x="57" y="117"/>
                    <a:pt x="58" y="116"/>
                    <a:pt x="58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8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19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5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6" y="131"/>
                    <a:pt x="93" y="127"/>
                    <a:pt x="79" y="124"/>
                  </a:cubicBezTo>
                  <a:cubicBezTo>
                    <a:pt x="79" y="124"/>
                    <a:pt x="79" y="124"/>
                    <a:pt x="78" y="123"/>
                  </a:cubicBezTo>
                  <a:cubicBezTo>
                    <a:pt x="71" y="121"/>
                    <a:pt x="64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5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59" y="114"/>
                    <a:pt x="60" y="113"/>
                    <a:pt x="60" y="112"/>
                  </a:cubicBezTo>
                  <a:cubicBezTo>
                    <a:pt x="73" y="118"/>
                    <a:pt x="87" y="120"/>
                    <a:pt x="100" y="125"/>
                  </a:cubicBezTo>
                  <a:cubicBezTo>
                    <a:pt x="106" y="127"/>
                    <a:pt x="113" y="129"/>
                    <a:pt x="120" y="132"/>
                  </a:cubicBezTo>
                  <a:cubicBezTo>
                    <a:pt x="121" y="133"/>
                    <a:pt x="122" y="134"/>
                    <a:pt x="123" y="135"/>
                  </a:cubicBezTo>
                  <a:cubicBezTo>
                    <a:pt x="123" y="135"/>
                    <a:pt x="124" y="135"/>
                    <a:pt x="124" y="135"/>
                  </a:cubicBezTo>
                  <a:cubicBezTo>
                    <a:pt x="123" y="135"/>
                    <a:pt x="122" y="135"/>
                    <a:pt x="122" y="135"/>
                  </a:cubicBezTo>
                  <a:cubicBezTo>
                    <a:pt x="119" y="134"/>
                    <a:pt x="116" y="132"/>
                    <a:pt x="113" y="131"/>
                  </a:cubicBezTo>
                  <a:cubicBezTo>
                    <a:pt x="101" y="127"/>
                    <a:pt x="89" y="123"/>
                    <a:pt x="76" y="120"/>
                  </a:cubicBezTo>
                  <a:cubicBezTo>
                    <a:pt x="76" y="120"/>
                    <a:pt x="76" y="120"/>
                    <a:pt x="75" y="120"/>
                  </a:cubicBezTo>
                  <a:cubicBezTo>
                    <a:pt x="70" y="118"/>
                    <a:pt x="64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79" y="118"/>
                    <a:pt x="83" y="119"/>
                    <a:pt x="86" y="120"/>
                  </a:cubicBezTo>
                  <a:cubicBezTo>
                    <a:pt x="82" y="119"/>
                    <a:pt x="77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1" y="111"/>
                    <a:pt x="61" y="111"/>
                    <a:pt x="62" y="110"/>
                  </a:cubicBezTo>
                  <a:cubicBezTo>
                    <a:pt x="66" y="112"/>
                    <a:pt x="70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1" y="126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1" y="121"/>
                  </a:cubicBezTo>
                  <a:cubicBezTo>
                    <a:pt x="81" y="118"/>
                    <a:pt x="71" y="115"/>
                    <a:pt x="61" y="112"/>
                  </a:cubicBezTo>
                  <a:close/>
                  <a:moveTo>
                    <a:pt x="62" y="107"/>
                  </a:moveTo>
                  <a:cubicBezTo>
                    <a:pt x="62" y="106"/>
                    <a:pt x="62" y="104"/>
                    <a:pt x="62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8" y="105"/>
                    <a:pt x="72" y="108"/>
                    <a:pt x="78" y="110"/>
                  </a:cubicBezTo>
                  <a:cubicBezTo>
                    <a:pt x="83" y="111"/>
                    <a:pt x="88" y="113"/>
                    <a:pt x="94" y="115"/>
                  </a:cubicBezTo>
                  <a:cubicBezTo>
                    <a:pt x="99" y="116"/>
                    <a:pt x="105" y="119"/>
                    <a:pt x="110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2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1" y="120"/>
                    <a:pt x="100" y="118"/>
                    <a:pt x="90" y="115"/>
                  </a:cubicBezTo>
                  <a:cubicBezTo>
                    <a:pt x="84" y="114"/>
                    <a:pt x="78" y="112"/>
                    <a:pt x="72" y="110"/>
                  </a:cubicBezTo>
                  <a:cubicBezTo>
                    <a:pt x="70" y="110"/>
                    <a:pt x="68" y="109"/>
                    <a:pt x="66" y="109"/>
                  </a:cubicBezTo>
                  <a:cubicBezTo>
                    <a:pt x="66" y="109"/>
                    <a:pt x="64" y="108"/>
                    <a:pt x="63" y="108"/>
                  </a:cubicBezTo>
                  <a:cubicBezTo>
                    <a:pt x="64" y="108"/>
                    <a:pt x="64" y="107"/>
                    <a:pt x="63" y="107"/>
                  </a:cubicBezTo>
                  <a:cubicBezTo>
                    <a:pt x="63" y="107"/>
                    <a:pt x="63" y="107"/>
                    <a:pt x="62" y="107"/>
                  </a:cubicBezTo>
                  <a:close/>
                  <a:moveTo>
                    <a:pt x="62" y="103"/>
                  </a:moveTo>
                  <a:cubicBezTo>
                    <a:pt x="62" y="102"/>
                    <a:pt x="62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3" y="100"/>
                    <a:pt x="64" y="100"/>
                    <a:pt x="64" y="101"/>
                  </a:cubicBezTo>
                  <a:cubicBezTo>
                    <a:pt x="64" y="101"/>
                    <a:pt x="65" y="101"/>
                    <a:pt x="66" y="101"/>
                  </a:cubicBezTo>
                  <a:cubicBezTo>
                    <a:pt x="76" y="104"/>
                    <a:pt x="85" y="107"/>
                    <a:pt x="95" y="110"/>
                  </a:cubicBezTo>
                  <a:cubicBezTo>
                    <a:pt x="100" y="112"/>
                    <a:pt x="105" y="114"/>
                    <a:pt x="110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5" y="122"/>
                    <a:pt x="121" y="121"/>
                  </a:cubicBezTo>
                  <a:cubicBezTo>
                    <a:pt x="111" y="118"/>
                    <a:pt x="102" y="114"/>
                    <a:pt x="92" y="112"/>
                  </a:cubicBezTo>
                  <a:cubicBezTo>
                    <a:pt x="86" y="110"/>
                    <a:pt x="81" y="109"/>
                    <a:pt x="76" y="107"/>
                  </a:cubicBezTo>
                  <a:cubicBezTo>
                    <a:pt x="71" y="106"/>
                    <a:pt x="67" y="104"/>
                    <a:pt x="63" y="102"/>
                  </a:cubicBezTo>
                  <a:cubicBezTo>
                    <a:pt x="63" y="102"/>
                    <a:pt x="62" y="102"/>
                    <a:pt x="62" y="103"/>
                  </a:cubicBezTo>
                  <a:close/>
                  <a:moveTo>
                    <a:pt x="63" y="97"/>
                  </a:moveTo>
                  <a:cubicBezTo>
                    <a:pt x="64" y="96"/>
                    <a:pt x="64" y="96"/>
                    <a:pt x="64" y="95"/>
                  </a:cubicBezTo>
                  <a:cubicBezTo>
                    <a:pt x="72" y="98"/>
                    <a:pt x="80" y="100"/>
                    <a:pt x="88" y="102"/>
                  </a:cubicBezTo>
                  <a:cubicBezTo>
                    <a:pt x="92" y="103"/>
                    <a:pt x="95" y="105"/>
                    <a:pt x="99" y="106"/>
                  </a:cubicBezTo>
                  <a:cubicBezTo>
                    <a:pt x="105" y="109"/>
                    <a:pt x="111" y="111"/>
                    <a:pt x="118" y="113"/>
                  </a:cubicBezTo>
                  <a:cubicBezTo>
                    <a:pt x="120" y="113"/>
                    <a:pt x="121" y="113"/>
                    <a:pt x="121" y="114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2" y="107"/>
                    <a:pt x="78" y="102"/>
                    <a:pt x="63" y="97"/>
                  </a:cubicBezTo>
                  <a:close/>
                  <a:moveTo>
                    <a:pt x="66" y="95"/>
                  </a:moveTo>
                  <a:cubicBezTo>
                    <a:pt x="67" y="95"/>
                    <a:pt x="68" y="96"/>
                    <a:pt x="69" y="96"/>
                  </a:cubicBezTo>
                  <a:cubicBezTo>
                    <a:pt x="70" y="96"/>
                    <a:pt x="71" y="96"/>
                    <a:pt x="71" y="97"/>
                  </a:cubicBezTo>
                  <a:cubicBezTo>
                    <a:pt x="70" y="96"/>
                    <a:pt x="68" y="96"/>
                    <a:pt x="66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5" y="93"/>
                    <a:pt x="66" y="92"/>
                  </a:cubicBezTo>
                  <a:cubicBezTo>
                    <a:pt x="68" y="93"/>
                    <a:pt x="70" y="93"/>
                    <a:pt x="72" y="94"/>
                  </a:cubicBezTo>
                  <a:cubicBezTo>
                    <a:pt x="73" y="95"/>
                    <a:pt x="75" y="96"/>
                    <a:pt x="76" y="96"/>
                  </a:cubicBezTo>
                  <a:cubicBezTo>
                    <a:pt x="78" y="97"/>
                    <a:pt x="81" y="98"/>
                    <a:pt x="84" y="99"/>
                  </a:cubicBezTo>
                  <a:cubicBezTo>
                    <a:pt x="91" y="101"/>
                    <a:pt x="99" y="103"/>
                    <a:pt x="106" y="106"/>
                  </a:cubicBezTo>
                  <a:cubicBezTo>
                    <a:pt x="109" y="107"/>
                    <a:pt x="112" y="108"/>
                    <a:pt x="116" y="109"/>
                  </a:cubicBezTo>
                  <a:cubicBezTo>
                    <a:pt x="117" y="109"/>
                    <a:pt x="118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4" y="109"/>
                  </a:cubicBezTo>
                  <a:cubicBezTo>
                    <a:pt x="107" y="107"/>
                    <a:pt x="100" y="105"/>
                    <a:pt x="93" y="103"/>
                  </a:cubicBezTo>
                  <a:cubicBezTo>
                    <a:pt x="92" y="103"/>
                    <a:pt x="92" y="102"/>
                    <a:pt x="91" y="102"/>
                  </a:cubicBezTo>
                  <a:cubicBezTo>
                    <a:pt x="86" y="101"/>
                    <a:pt x="81" y="100"/>
                    <a:pt x="76" y="98"/>
                  </a:cubicBezTo>
                  <a:cubicBezTo>
                    <a:pt x="72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8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4" y="94"/>
                    <a:pt x="96" y="92"/>
                  </a:cubicBezTo>
                  <a:cubicBezTo>
                    <a:pt x="87" y="90"/>
                    <a:pt x="77" y="87"/>
                    <a:pt x="68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5" y="89"/>
                    <a:pt x="85" y="91"/>
                    <a:pt x="93" y="94"/>
                  </a:cubicBezTo>
                  <a:cubicBezTo>
                    <a:pt x="101" y="97"/>
                    <a:pt x="110" y="101"/>
                    <a:pt x="118" y="102"/>
                  </a:cubicBezTo>
                  <a:cubicBezTo>
                    <a:pt x="109" y="101"/>
                    <a:pt x="99" y="98"/>
                    <a:pt x="90" y="95"/>
                  </a:cubicBezTo>
                  <a:cubicBezTo>
                    <a:pt x="87" y="94"/>
                    <a:pt x="84" y="93"/>
                    <a:pt x="81" y="93"/>
                  </a:cubicBezTo>
                  <a:cubicBezTo>
                    <a:pt x="76" y="91"/>
                    <a:pt x="72" y="89"/>
                    <a:pt x="67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6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0" y="71"/>
                    <a:pt x="67" y="78"/>
                    <a:pt x="83" y="83"/>
                  </a:cubicBezTo>
                  <a:cubicBezTo>
                    <a:pt x="91" y="86"/>
                    <a:pt x="98" y="89"/>
                    <a:pt x="107" y="91"/>
                  </a:cubicBezTo>
                  <a:cubicBezTo>
                    <a:pt x="111" y="92"/>
                    <a:pt x="117" y="93"/>
                    <a:pt x="121" y="96"/>
                  </a:cubicBezTo>
                  <a:cubicBezTo>
                    <a:pt x="105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39" y="76"/>
                    <a:pt x="37" y="75"/>
                  </a:cubicBezTo>
                  <a:cubicBezTo>
                    <a:pt x="35" y="75"/>
                    <a:pt x="34" y="74"/>
                    <a:pt x="32" y="74"/>
                  </a:cubicBezTo>
                  <a:cubicBezTo>
                    <a:pt x="30" y="73"/>
                    <a:pt x="30" y="73"/>
                    <a:pt x="32" y="73"/>
                  </a:cubicBezTo>
                  <a:cubicBezTo>
                    <a:pt x="37" y="74"/>
                    <a:pt x="42" y="76"/>
                    <a:pt x="47" y="77"/>
                  </a:cubicBezTo>
                  <a:cubicBezTo>
                    <a:pt x="52" y="78"/>
                    <a:pt x="56" y="79"/>
                    <a:pt x="61" y="80"/>
                  </a:cubicBezTo>
                  <a:cubicBezTo>
                    <a:pt x="60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0" y="84"/>
                  </a:moveTo>
                  <a:cubicBezTo>
                    <a:pt x="38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80"/>
                  </a:cubicBezTo>
                  <a:cubicBezTo>
                    <a:pt x="34" y="80"/>
                    <a:pt x="38" y="81"/>
                    <a:pt x="42" y="82"/>
                  </a:cubicBezTo>
                  <a:cubicBezTo>
                    <a:pt x="41" y="83"/>
                    <a:pt x="41" y="83"/>
                    <a:pt x="40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1" y="84"/>
                    <a:pt x="25" y="81"/>
                    <a:pt x="29" y="82"/>
                  </a:cubicBezTo>
                  <a:cubicBezTo>
                    <a:pt x="32" y="82"/>
                    <a:pt x="36" y="84"/>
                    <a:pt x="40" y="84"/>
                  </a:cubicBezTo>
                  <a:cubicBezTo>
                    <a:pt x="39" y="85"/>
                    <a:pt x="38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1" y="88"/>
                    <a:pt x="29" y="87"/>
                  </a:cubicBezTo>
                  <a:cubicBezTo>
                    <a:pt x="28" y="86"/>
                    <a:pt x="23" y="85"/>
                    <a:pt x="27" y="86"/>
                  </a:cubicBezTo>
                  <a:cubicBezTo>
                    <a:pt x="31" y="87"/>
                    <a:pt x="34" y="88"/>
                    <a:pt x="37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6" y="89"/>
                    <a:pt x="36" y="90"/>
                    <a:pt x="36" y="90"/>
                  </a:cubicBezTo>
                  <a:close/>
                  <a:moveTo>
                    <a:pt x="34" y="95"/>
                  </a:moveTo>
                  <a:cubicBezTo>
                    <a:pt x="31" y="92"/>
                    <a:pt x="27" y="91"/>
                    <a:pt x="24" y="89"/>
                  </a:cubicBezTo>
                  <a:cubicBezTo>
                    <a:pt x="26" y="90"/>
                    <a:pt x="30" y="91"/>
                    <a:pt x="32" y="91"/>
                  </a:cubicBezTo>
                  <a:cubicBezTo>
                    <a:pt x="33" y="91"/>
                    <a:pt x="34" y="91"/>
                    <a:pt x="35" y="92"/>
                  </a:cubicBezTo>
                  <a:cubicBezTo>
                    <a:pt x="35" y="93"/>
                    <a:pt x="34" y="94"/>
                    <a:pt x="34" y="95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6" y="95"/>
                    <a:pt x="21" y="92"/>
                    <a:pt x="25" y="93"/>
                  </a:cubicBezTo>
                  <a:cubicBezTo>
                    <a:pt x="27" y="94"/>
                    <a:pt x="30" y="95"/>
                    <a:pt x="33" y="95"/>
                  </a:cubicBezTo>
                  <a:cubicBezTo>
                    <a:pt x="33" y="96"/>
                    <a:pt x="32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6" y="98"/>
                  </a:cubicBezTo>
                  <a:cubicBezTo>
                    <a:pt x="26" y="98"/>
                    <a:pt x="22" y="97"/>
                    <a:pt x="25" y="98"/>
                  </a:cubicBezTo>
                  <a:cubicBezTo>
                    <a:pt x="27" y="98"/>
                    <a:pt x="29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5" y="101"/>
                  </a:moveTo>
                  <a:cubicBezTo>
                    <a:pt x="24" y="101"/>
                    <a:pt x="24" y="100"/>
                    <a:pt x="25" y="100"/>
                  </a:cubicBezTo>
                  <a:cubicBezTo>
                    <a:pt x="27" y="100"/>
                    <a:pt x="28" y="100"/>
                    <a:pt x="29" y="101"/>
                  </a:cubicBezTo>
                  <a:cubicBezTo>
                    <a:pt x="29" y="101"/>
                    <a:pt x="28" y="102"/>
                    <a:pt x="28" y="102"/>
                  </a:cubicBezTo>
                  <a:cubicBezTo>
                    <a:pt x="27" y="102"/>
                    <a:pt x="26" y="101"/>
                    <a:pt x="25" y="101"/>
                  </a:cubicBezTo>
                  <a:close/>
                  <a:moveTo>
                    <a:pt x="27" y="103"/>
                  </a:moveTo>
                  <a:cubicBezTo>
                    <a:pt x="26" y="104"/>
                    <a:pt x="26" y="104"/>
                    <a:pt x="25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3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4" y="106"/>
                  </a:cubicBezTo>
                  <a:cubicBezTo>
                    <a:pt x="24" y="106"/>
                    <a:pt x="24" y="106"/>
                    <a:pt x="24" y="106"/>
                  </a:cubicBezTo>
                  <a:cubicBezTo>
                    <a:pt x="24" y="106"/>
                    <a:pt x="23" y="107"/>
                    <a:pt x="23" y="107"/>
                  </a:cubicBezTo>
                  <a:close/>
                  <a:moveTo>
                    <a:pt x="22" y="108"/>
                  </a:moveTo>
                  <a:cubicBezTo>
                    <a:pt x="22" y="109"/>
                    <a:pt x="21" y="110"/>
                    <a:pt x="21" y="110"/>
                  </a:cubicBezTo>
                  <a:cubicBezTo>
                    <a:pt x="21" y="109"/>
                    <a:pt x="20" y="108"/>
                    <a:pt x="21" y="108"/>
                  </a:cubicBezTo>
                  <a:cubicBezTo>
                    <a:pt x="22" y="108"/>
                    <a:pt x="22" y="108"/>
                    <a:pt x="22" y="108"/>
                  </a:cubicBezTo>
                  <a:close/>
                  <a:moveTo>
                    <a:pt x="21" y="111"/>
                  </a:moveTo>
                  <a:cubicBezTo>
                    <a:pt x="20" y="112"/>
                    <a:pt x="20" y="112"/>
                    <a:pt x="20" y="113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0" y="110"/>
                    <a:pt x="21" y="111"/>
                    <a:pt x="21" y="111"/>
                  </a:cubicBezTo>
                  <a:close/>
                  <a:moveTo>
                    <a:pt x="20" y="107"/>
                  </a:moveTo>
                  <a:cubicBezTo>
                    <a:pt x="20" y="102"/>
                    <a:pt x="21" y="97"/>
                    <a:pt x="22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4" y="94"/>
                    <a:pt x="27" y="96"/>
                    <a:pt x="29" y="97"/>
                  </a:cubicBezTo>
                  <a:cubicBezTo>
                    <a:pt x="33" y="99"/>
                    <a:pt x="28" y="98"/>
                    <a:pt x="27" y="97"/>
                  </a:cubicBezTo>
                  <a:cubicBezTo>
                    <a:pt x="26" y="97"/>
                    <a:pt x="25" y="97"/>
                    <a:pt x="23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8" y="100"/>
                  </a:cubicBezTo>
                  <a:cubicBezTo>
                    <a:pt x="27" y="99"/>
                    <a:pt x="24" y="99"/>
                    <a:pt x="23" y="99"/>
                  </a:cubicBezTo>
                  <a:cubicBezTo>
                    <a:pt x="22" y="99"/>
                    <a:pt x="22" y="99"/>
                    <a:pt x="22" y="99"/>
                  </a:cubicBezTo>
                  <a:cubicBezTo>
                    <a:pt x="23" y="101"/>
                    <a:pt x="24" y="101"/>
                    <a:pt x="25" y="102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3" y="101"/>
                    <a:pt x="24" y="101"/>
                    <a:pt x="22" y="101"/>
                  </a:cubicBezTo>
                  <a:cubicBezTo>
                    <a:pt x="22" y="101"/>
                    <a:pt x="21" y="101"/>
                    <a:pt x="22" y="102"/>
                  </a:cubicBezTo>
                  <a:cubicBezTo>
                    <a:pt x="22" y="103"/>
                    <a:pt x="22" y="103"/>
                    <a:pt x="23" y="104"/>
                  </a:cubicBezTo>
                  <a:cubicBezTo>
                    <a:pt x="25" y="106"/>
                    <a:pt x="22" y="104"/>
                    <a:pt x="21" y="104"/>
                  </a:cubicBezTo>
                  <a:cubicBezTo>
                    <a:pt x="21" y="104"/>
                    <a:pt x="21" y="104"/>
                    <a:pt x="21" y="105"/>
                  </a:cubicBezTo>
                  <a:cubicBezTo>
                    <a:pt x="21" y="106"/>
                    <a:pt x="22" y="108"/>
                    <a:pt x="20" y="107"/>
                  </a:cubicBezTo>
                  <a:close/>
                  <a:moveTo>
                    <a:pt x="22" y="92"/>
                  </a:moveTo>
                  <a:cubicBezTo>
                    <a:pt x="22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6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29" y="94"/>
                    <a:pt x="26" y="93"/>
                    <a:pt x="23" y="92"/>
                  </a:cubicBezTo>
                  <a:cubicBezTo>
                    <a:pt x="22" y="92"/>
                    <a:pt x="22" y="92"/>
                    <a:pt x="22" y="92"/>
                  </a:cubicBezTo>
                  <a:close/>
                  <a:moveTo>
                    <a:pt x="23" y="89"/>
                  </a:moveTo>
                  <a:cubicBezTo>
                    <a:pt x="23" y="87"/>
                    <a:pt x="24" y="86"/>
                    <a:pt x="24" y="85"/>
                  </a:cubicBezTo>
                  <a:cubicBezTo>
                    <a:pt x="26" y="86"/>
                    <a:pt x="28" y="87"/>
                    <a:pt x="30" y="88"/>
                  </a:cubicBezTo>
                  <a:cubicBezTo>
                    <a:pt x="32" y="89"/>
                    <a:pt x="34" y="91"/>
                    <a:pt x="35" y="91"/>
                  </a:cubicBezTo>
                  <a:cubicBezTo>
                    <a:pt x="31" y="90"/>
                    <a:pt x="27" y="89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lose/>
                  <a:moveTo>
                    <a:pt x="24" y="84"/>
                  </a:moveTo>
                  <a:cubicBezTo>
                    <a:pt x="25" y="82"/>
                    <a:pt x="26" y="79"/>
                    <a:pt x="27" y="77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7" y="80"/>
                    <a:pt x="32" y="79"/>
                    <a:pt x="27" y="78"/>
                  </a:cubicBezTo>
                  <a:cubicBezTo>
                    <a:pt x="27" y="78"/>
                    <a:pt x="27" y="79"/>
                    <a:pt x="27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1" y="84"/>
                    <a:pt x="38" y="83"/>
                  </a:cubicBezTo>
                  <a:cubicBezTo>
                    <a:pt x="34" y="82"/>
                    <a:pt x="30" y="81"/>
                    <a:pt x="26" y="81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29" y="84"/>
                    <a:pt x="33" y="86"/>
                    <a:pt x="37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6"/>
                    <a:pt x="26" y="85"/>
                    <a:pt x="24" y="84"/>
                  </a:cubicBezTo>
                  <a:close/>
                  <a:moveTo>
                    <a:pt x="27" y="76"/>
                  </a:moveTo>
                  <a:cubicBezTo>
                    <a:pt x="29" y="72"/>
                    <a:pt x="30" y="69"/>
                    <a:pt x="32" y="65"/>
                  </a:cubicBezTo>
                  <a:cubicBezTo>
                    <a:pt x="40" y="69"/>
                    <a:pt x="47" y="71"/>
                    <a:pt x="55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8" y="83"/>
                    <a:pt x="97" y="86"/>
                    <a:pt x="106" y="89"/>
                  </a:cubicBezTo>
                  <a:cubicBezTo>
                    <a:pt x="110" y="90"/>
                    <a:pt x="115" y="91"/>
                    <a:pt x="119" y="92"/>
                  </a:cubicBezTo>
                  <a:cubicBezTo>
                    <a:pt x="121" y="93"/>
                    <a:pt x="123" y="94"/>
                    <a:pt x="126" y="94"/>
                  </a:cubicBezTo>
                  <a:cubicBezTo>
                    <a:pt x="125" y="95"/>
                    <a:pt x="123" y="95"/>
                    <a:pt x="123" y="96"/>
                  </a:cubicBezTo>
                  <a:cubicBezTo>
                    <a:pt x="119" y="92"/>
                    <a:pt x="113" y="92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2" y="76"/>
                    <a:pt x="53" y="73"/>
                  </a:cubicBezTo>
                  <a:cubicBezTo>
                    <a:pt x="46" y="71"/>
                    <a:pt x="38" y="69"/>
                    <a:pt x="31" y="69"/>
                  </a:cubicBezTo>
                  <a:cubicBezTo>
                    <a:pt x="30" y="69"/>
                    <a:pt x="30" y="70"/>
                    <a:pt x="30" y="70"/>
                  </a:cubicBezTo>
                  <a:cubicBezTo>
                    <a:pt x="36" y="73"/>
                    <a:pt x="43" y="74"/>
                    <a:pt x="50" y="76"/>
                  </a:cubicBezTo>
                  <a:cubicBezTo>
                    <a:pt x="54" y="77"/>
                    <a:pt x="58" y="78"/>
                    <a:pt x="63" y="79"/>
                  </a:cubicBezTo>
                  <a:cubicBezTo>
                    <a:pt x="62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4" y="73"/>
                    <a:pt x="29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7" y="77"/>
                    <a:pt x="46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49" y="80"/>
                    <a:pt x="46" y="79"/>
                    <a:pt x="43" y="79"/>
                  </a:cubicBezTo>
                  <a:cubicBezTo>
                    <a:pt x="38" y="77"/>
                    <a:pt x="33" y="77"/>
                    <a:pt x="27" y="76"/>
                  </a:cubicBezTo>
                  <a:cubicBezTo>
                    <a:pt x="27" y="76"/>
                    <a:pt x="27" y="76"/>
                    <a:pt x="27" y="76"/>
                  </a:cubicBezTo>
                  <a:close/>
                  <a:moveTo>
                    <a:pt x="148" y="66"/>
                  </a:moveTo>
                  <a:cubicBezTo>
                    <a:pt x="147" y="66"/>
                    <a:pt x="147" y="66"/>
                    <a:pt x="147" y="66"/>
                  </a:cubicBezTo>
                  <a:cubicBezTo>
                    <a:pt x="143" y="65"/>
                    <a:pt x="139" y="63"/>
                    <a:pt x="136" y="62"/>
                  </a:cubicBezTo>
                  <a:cubicBezTo>
                    <a:pt x="131" y="61"/>
                    <a:pt x="126" y="60"/>
                    <a:pt x="121" y="59"/>
                  </a:cubicBezTo>
                  <a:cubicBezTo>
                    <a:pt x="113" y="57"/>
                    <a:pt x="105" y="55"/>
                    <a:pt x="96" y="54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6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2" y="60"/>
                  </a:cubicBezTo>
                  <a:cubicBezTo>
                    <a:pt x="142" y="60"/>
                    <a:pt x="143" y="60"/>
                    <a:pt x="143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4" y="59"/>
                  </a:cubicBezTo>
                  <a:cubicBezTo>
                    <a:pt x="130" y="58"/>
                    <a:pt x="126" y="56"/>
                    <a:pt x="122" y="56"/>
                  </a:cubicBezTo>
                  <a:cubicBezTo>
                    <a:pt x="114" y="54"/>
                    <a:pt x="107" y="52"/>
                    <a:pt x="99" y="51"/>
                  </a:cubicBezTo>
                  <a:cubicBezTo>
                    <a:pt x="99" y="50"/>
                    <a:pt x="99" y="51"/>
                    <a:pt x="99" y="51"/>
                  </a:cubicBezTo>
                  <a:cubicBezTo>
                    <a:pt x="107" y="55"/>
                    <a:pt x="115" y="57"/>
                    <a:pt x="124" y="58"/>
                  </a:cubicBezTo>
                  <a:cubicBezTo>
                    <a:pt x="129" y="59"/>
                    <a:pt x="133" y="60"/>
                    <a:pt x="138" y="62"/>
                  </a:cubicBezTo>
                  <a:cubicBezTo>
                    <a:pt x="140" y="62"/>
                    <a:pt x="142" y="63"/>
                    <a:pt x="144" y="64"/>
                  </a:cubicBezTo>
                  <a:cubicBezTo>
                    <a:pt x="144" y="64"/>
                    <a:pt x="146" y="64"/>
                    <a:pt x="147" y="65"/>
                  </a:cubicBezTo>
                  <a:cubicBezTo>
                    <a:pt x="147" y="65"/>
                    <a:pt x="147" y="65"/>
                    <a:pt x="148" y="66"/>
                  </a:cubicBezTo>
                  <a:close/>
                  <a:moveTo>
                    <a:pt x="102" y="48"/>
                  </a:moveTo>
                  <a:cubicBezTo>
                    <a:pt x="104" y="47"/>
                    <a:pt x="105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12" y="49"/>
                    <a:pt x="119" y="49"/>
                    <a:pt x="125" y="51"/>
                  </a:cubicBezTo>
                  <a:cubicBezTo>
                    <a:pt x="128" y="52"/>
                    <a:pt x="130" y="53"/>
                    <a:pt x="133" y="54"/>
                  </a:cubicBezTo>
                  <a:cubicBezTo>
                    <a:pt x="133" y="54"/>
                    <a:pt x="143" y="58"/>
                    <a:pt x="138" y="56"/>
                  </a:cubicBezTo>
                  <a:cubicBezTo>
                    <a:pt x="131" y="55"/>
                    <a:pt x="125" y="53"/>
                    <a:pt x="119" y="51"/>
                  </a:cubicBezTo>
                  <a:cubicBezTo>
                    <a:pt x="114" y="50"/>
                    <a:pt x="108" y="49"/>
                    <a:pt x="102" y="48"/>
                  </a:cubicBezTo>
                  <a:close/>
                  <a:moveTo>
                    <a:pt x="106" y="46"/>
                  </a:moveTo>
                  <a:cubicBezTo>
                    <a:pt x="109" y="45"/>
                    <a:pt x="111" y="45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1" y="48"/>
                    <a:pt x="114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8" y="52"/>
                  </a:cubicBezTo>
                  <a:cubicBezTo>
                    <a:pt x="123" y="50"/>
                    <a:pt x="118" y="49"/>
                    <a:pt x="113" y="48"/>
                  </a:cubicBezTo>
                  <a:cubicBezTo>
                    <a:pt x="111" y="47"/>
                    <a:pt x="110" y="47"/>
                    <a:pt x="108" y="46"/>
                  </a:cubicBezTo>
                  <a:cubicBezTo>
                    <a:pt x="109" y="47"/>
                    <a:pt x="110" y="47"/>
                    <a:pt x="111" y="47"/>
                  </a:cubicBezTo>
                  <a:cubicBezTo>
                    <a:pt x="113" y="48"/>
                    <a:pt x="116" y="48"/>
                    <a:pt x="118" y="48"/>
                  </a:cubicBezTo>
                  <a:cubicBezTo>
                    <a:pt x="122" y="49"/>
                    <a:pt x="127" y="50"/>
                    <a:pt x="131" y="51"/>
                  </a:cubicBezTo>
                  <a:cubicBezTo>
                    <a:pt x="133" y="52"/>
                    <a:pt x="136" y="54"/>
                    <a:pt x="138" y="55"/>
                  </a:cubicBezTo>
                  <a:close/>
                  <a:moveTo>
                    <a:pt x="142" y="59"/>
                  </a:moveTo>
                  <a:cubicBezTo>
                    <a:pt x="137" y="58"/>
                    <a:pt x="131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09" y="50"/>
                    <a:pt x="110" y="50"/>
                  </a:cubicBezTo>
                  <a:cubicBezTo>
                    <a:pt x="114" y="51"/>
                    <a:pt x="117" y="51"/>
                    <a:pt x="121" y="52"/>
                  </a:cubicBezTo>
                  <a:cubicBezTo>
                    <a:pt x="127" y="54"/>
                    <a:pt x="134" y="57"/>
                    <a:pt x="140" y="58"/>
                  </a:cubicBezTo>
                  <a:cubicBezTo>
                    <a:pt x="141" y="58"/>
                    <a:pt x="142" y="59"/>
                    <a:pt x="142" y="59"/>
                  </a:cubicBezTo>
                  <a:close/>
                  <a:moveTo>
                    <a:pt x="146" y="64"/>
                  </a:moveTo>
                  <a:cubicBezTo>
                    <a:pt x="132" y="58"/>
                    <a:pt x="115" y="58"/>
                    <a:pt x="101" y="51"/>
                  </a:cubicBezTo>
                  <a:cubicBezTo>
                    <a:pt x="104" y="53"/>
                    <a:pt x="109" y="53"/>
                    <a:pt x="113" y="54"/>
                  </a:cubicBezTo>
                  <a:cubicBezTo>
                    <a:pt x="118" y="55"/>
                    <a:pt x="122" y="56"/>
                    <a:pt x="127" y="57"/>
                  </a:cubicBezTo>
                  <a:cubicBezTo>
                    <a:pt x="131" y="59"/>
                    <a:pt x="135" y="59"/>
                    <a:pt x="140" y="61"/>
                  </a:cubicBezTo>
                  <a:cubicBezTo>
                    <a:pt x="141" y="61"/>
                    <a:pt x="143" y="62"/>
                    <a:pt x="145" y="62"/>
                  </a:cubicBezTo>
                  <a:cubicBezTo>
                    <a:pt x="145" y="62"/>
                    <a:pt x="145" y="63"/>
                    <a:pt x="146" y="63"/>
                  </a:cubicBezTo>
                  <a:cubicBezTo>
                    <a:pt x="146" y="63"/>
                    <a:pt x="146" y="64"/>
                    <a:pt x="146" y="64"/>
                  </a:cubicBezTo>
                  <a:close/>
                  <a:moveTo>
                    <a:pt x="150" y="69"/>
                  </a:moveTo>
                  <a:cubicBezTo>
                    <a:pt x="140" y="67"/>
                    <a:pt x="131" y="65"/>
                    <a:pt x="122" y="62"/>
                  </a:cubicBezTo>
                  <a:cubicBezTo>
                    <a:pt x="113" y="60"/>
                    <a:pt x="103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4" y="55"/>
                    <a:pt x="95" y="55"/>
                    <a:pt x="96" y="54"/>
                  </a:cubicBezTo>
                  <a:cubicBezTo>
                    <a:pt x="107" y="56"/>
                    <a:pt x="117" y="59"/>
                    <a:pt x="128" y="61"/>
                  </a:cubicBezTo>
                  <a:cubicBezTo>
                    <a:pt x="133" y="62"/>
                    <a:pt x="137" y="63"/>
                    <a:pt x="141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8" y="39"/>
                    <a:pt x="76" y="38"/>
                    <a:pt x="74" y="36"/>
                  </a:cubicBezTo>
                  <a:cubicBezTo>
                    <a:pt x="73" y="35"/>
                    <a:pt x="73" y="35"/>
                    <a:pt x="72" y="35"/>
                  </a:cubicBezTo>
                  <a:cubicBezTo>
                    <a:pt x="75" y="36"/>
                    <a:pt x="78" y="38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0" y="42"/>
                  </a:moveTo>
                  <a:cubicBezTo>
                    <a:pt x="80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8"/>
                  </a:cubicBezTo>
                  <a:cubicBezTo>
                    <a:pt x="75" y="39"/>
                    <a:pt x="78" y="41"/>
                    <a:pt x="80" y="42"/>
                  </a:cubicBezTo>
                  <a:cubicBezTo>
                    <a:pt x="80" y="42"/>
                    <a:pt x="80" y="42"/>
                    <a:pt x="80" y="42"/>
                  </a:cubicBezTo>
                  <a:close/>
                  <a:moveTo>
                    <a:pt x="79" y="44"/>
                  </a:moveTo>
                  <a:cubicBezTo>
                    <a:pt x="79" y="45"/>
                    <a:pt x="79" y="46"/>
                    <a:pt x="78" y="47"/>
                  </a:cubicBezTo>
                  <a:cubicBezTo>
                    <a:pt x="76" y="44"/>
                    <a:pt x="73" y="42"/>
                    <a:pt x="70" y="41"/>
                  </a:cubicBezTo>
                  <a:cubicBezTo>
                    <a:pt x="68" y="39"/>
                    <a:pt x="65" y="38"/>
                    <a:pt x="63" y="36"/>
                  </a:cubicBezTo>
                  <a:cubicBezTo>
                    <a:pt x="61" y="34"/>
                    <a:pt x="66" y="37"/>
                    <a:pt x="67" y="37"/>
                  </a:cubicBezTo>
                  <a:cubicBezTo>
                    <a:pt x="68" y="38"/>
                    <a:pt x="70" y="38"/>
                    <a:pt x="71" y="39"/>
                  </a:cubicBezTo>
                  <a:cubicBezTo>
                    <a:pt x="74" y="41"/>
                    <a:pt x="77" y="42"/>
                    <a:pt x="79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7" y="48"/>
                    <a:pt x="77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5" y="48"/>
                    <a:pt x="74" y="47"/>
                    <a:pt x="72" y="47"/>
                  </a:cubicBezTo>
                  <a:cubicBezTo>
                    <a:pt x="69" y="45"/>
                    <a:pt x="67" y="43"/>
                    <a:pt x="65" y="42"/>
                  </a:cubicBezTo>
                  <a:cubicBezTo>
                    <a:pt x="63" y="40"/>
                    <a:pt x="61" y="38"/>
                    <a:pt x="59" y="38"/>
                  </a:cubicBezTo>
                  <a:cubicBezTo>
                    <a:pt x="61" y="39"/>
                    <a:pt x="63" y="40"/>
                    <a:pt x="65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6" y="50"/>
                  </a:moveTo>
                  <a:cubicBezTo>
                    <a:pt x="74" y="52"/>
                    <a:pt x="73" y="50"/>
                    <a:pt x="70" y="49"/>
                  </a:cubicBezTo>
                  <a:cubicBezTo>
                    <a:pt x="70" y="48"/>
                    <a:pt x="69" y="48"/>
                    <a:pt x="68" y="48"/>
                  </a:cubicBezTo>
                  <a:cubicBezTo>
                    <a:pt x="68" y="48"/>
                    <a:pt x="67" y="47"/>
                    <a:pt x="66" y="47"/>
                  </a:cubicBezTo>
                  <a:cubicBezTo>
                    <a:pt x="65" y="46"/>
                    <a:pt x="64" y="45"/>
                    <a:pt x="62" y="44"/>
                  </a:cubicBezTo>
                  <a:cubicBezTo>
                    <a:pt x="61" y="43"/>
                    <a:pt x="60" y="42"/>
                    <a:pt x="59" y="41"/>
                  </a:cubicBezTo>
                  <a:cubicBezTo>
                    <a:pt x="57" y="40"/>
                    <a:pt x="57" y="40"/>
                    <a:pt x="58" y="41"/>
                  </a:cubicBezTo>
                  <a:cubicBezTo>
                    <a:pt x="60" y="42"/>
                    <a:pt x="62" y="43"/>
                    <a:pt x="64" y="43"/>
                  </a:cubicBezTo>
                  <a:cubicBezTo>
                    <a:pt x="67" y="45"/>
                    <a:pt x="69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5" y="50"/>
                    <a:pt x="76" y="50"/>
                    <a:pt x="76" y="50"/>
                  </a:cubicBezTo>
                  <a:cubicBezTo>
                    <a:pt x="76" y="50"/>
                    <a:pt x="76" y="50"/>
                    <a:pt x="76" y="50"/>
                  </a:cubicBezTo>
                  <a:close/>
                  <a:moveTo>
                    <a:pt x="67" y="48"/>
                  </a:moveTo>
                  <a:cubicBezTo>
                    <a:pt x="66" y="49"/>
                    <a:pt x="64" y="49"/>
                    <a:pt x="63" y="50"/>
                  </a:cubicBezTo>
                  <a:cubicBezTo>
                    <a:pt x="60" y="48"/>
                    <a:pt x="56" y="46"/>
                    <a:pt x="54" y="43"/>
                  </a:cubicBezTo>
                  <a:cubicBezTo>
                    <a:pt x="50" y="40"/>
                    <a:pt x="58" y="44"/>
                    <a:pt x="58" y="44"/>
                  </a:cubicBezTo>
                  <a:cubicBezTo>
                    <a:pt x="60" y="45"/>
                    <a:pt x="62" y="46"/>
                    <a:pt x="64" y="47"/>
                  </a:cubicBezTo>
                  <a:cubicBezTo>
                    <a:pt x="65" y="47"/>
                    <a:pt x="66" y="47"/>
                    <a:pt x="66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1" y="50"/>
                  </a:moveTo>
                  <a:cubicBezTo>
                    <a:pt x="61" y="51"/>
                    <a:pt x="60" y="51"/>
                    <a:pt x="59" y="52"/>
                  </a:cubicBezTo>
                  <a:cubicBezTo>
                    <a:pt x="57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8" y="49"/>
                    <a:pt x="61" y="50"/>
                  </a:cubicBezTo>
                  <a:close/>
                  <a:moveTo>
                    <a:pt x="56" y="54"/>
                  </a:moveTo>
                  <a:cubicBezTo>
                    <a:pt x="53" y="52"/>
                    <a:pt x="50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7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1" y="63"/>
                  </a:moveTo>
                  <a:cubicBezTo>
                    <a:pt x="61" y="63"/>
                    <a:pt x="60" y="63"/>
                    <a:pt x="59" y="63"/>
                  </a:cubicBezTo>
                  <a:cubicBezTo>
                    <a:pt x="60" y="63"/>
                    <a:pt x="60" y="63"/>
                    <a:pt x="61" y="63"/>
                  </a:cubicBezTo>
                  <a:cubicBezTo>
                    <a:pt x="61" y="63"/>
                    <a:pt x="61" y="63"/>
                    <a:pt x="61" y="63"/>
                  </a:cubicBezTo>
                  <a:close/>
                  <a:moveTo>
                    <a:pt x="62" y="62"/>
                  </a:moveTo>
                  <a:cubicBezTo>
                    <a:pt x="62" y="61"/>
                    <a:pt x="62" y="61"/>
                    <a:pt x="63" y="61"/>
                  </a:cubicBezTo>
                  <a:cubicBezTo>
                    <a:pt x="63" y="62"/>
                    <a:pt x="63" y="62"/>
                    <a:pt x="62" y="62"/>
                  </a:cubicBezTo>
                  <a:close/>
                  <a:moveTo>
                    <a:pt x="65" y="60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4" y="59"/>
                    <a:pt x="65" y="59"/>
                  </a:cubicBezTo>
                  <a:cubicBezTo>
                    <a:pt x="65" y="59"/>
                    <a:pt x="65" y="59"/>
                    <a:pt x="65" y="60"/>
                  </a:cubicBezTo>
                  <a:close/>
                  <a:moveTo>
                    <a:pt x="65" y="59"/>
                  </a:moveTo>
                  <a:cubicBezTo>
                    <a:pt x="65" y="59"/>
                    <a:pt x="65" y="59"/>
                    <a:pt x="65" y="59"/>
                  </a:cubicBezTo>
                  <a:cubicBezTo>
                    <a:pt x="66" y="58"/>
                    <a:pt x="66" y="58"/>
                    <a:pt x="67" y="58"/>
                  </a:cubicBezTo>
                  <a:cubicBezTo>
                    <a:pt x="67" y="58"/>
                    <a:pt x="67" y="59"/>
                    <a:pt x="68" y="59"/>
                  </a:cubicBezTo>
                  <a:cubicBezTo>
                    <a:pt x="67" y="59"/>
                    <a:pt x="66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7" y="60"/>
                    <a:pt x="67" y="61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6" y="61"/>
                  </a:moveTo>
                  <a:cubicBezTo>
                    <a:pt x="66" y="61"/>
                    <a:pt x="65" y="62"/>
                    <a:pt x="65" y="62"/>
                  </a:cubicBezTo>
                  <a:cubicBezTo>
                    <a:pt x="65" y="62"/>
                    <a:pt x="65" y="62"/>
                    <a:pt x="64" y="62"/>
                  </a:cubicBezTo>
                  <a:cubicBezTo>
                    <a:pt x="64" y="62"/>
                    <a:pt x="64" y="62"/>
                    <a:pt x="64" y="62"/>
                  </a:cubicBezTo>
                  <a:cubicBezTo>
                    <a:pt x="64" y="61"/>
                    <a:pt x="65" y="61"/>
                    <a:pt x="66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2" y="63"/>
                  </a:cubicBezTo>
                  <a:cubicBezTo>
                    <a:pt x="61" y="62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59" y="66"/>
                    <a:pt x="59" y="67"/>
                  </a:cubicBezTo>
                  <a:cubicBezTo>
                    <a:pt x="56" y="65"/>
                    <a:pt x="52" y="63"/>
                    <a:pt x="49" y="62"/>
                  </a:cubicBezTo>
                  <a:cubicBezTo>
                    <a:pt x="46" y="60"/>
                    <a:pt x="42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8" y="69"/>
                  </a:moveTo>
                  <a:cubicBezTo>
                    <a:pt x="58" y="69"/>
                    <a:pt x="58" y="69"/>
                    <a:pt x="58" y="69"/>
                  </a:cubicBezTo>
                  <a:cubicBezTo>
                    <a:pt x="58" y="69"/>
                    <a:pt x="57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39" y="60"/>
                  </a:cubicBezTo>
                  <a:cubicBezTo>
                    <a:pt x="41" y="61"/>
                    <a:pt x="44" y="61"/>
                    <a:pt x="46" y="62"/>
                  </a:cubicBezTo>
                  <a:cubicBezTo>
                    <a:pt x="50" y="64"/>
                    <a:pt x="54" y="66"/>
                    <a:pt x="59" y="67"/>
                  </a:cubicBezTo>
                  <a:cubicBezTo>
                    <a:pt x="58" y="68"/>
                    <a:pt x="58" y="68"/>
                    <a:pt x="58" y="69"/>
                  </a:cubicBezTo>
                  <a:close/>
                  <a:moveTo>
                    <a:pt x="67" y="73"/>
                  </a:moveTo>
                  <a:cubicBezTo>
                    <a:pt x="69" y="73"/>
                    <a:pt x="70" y="73"/>
                    <a:pt x="72" y="74"/>
                  </a:cubicBezTo>
                  <a:cubicBezTo>
                    <a:pt x="74" y="75"/>
                    <a:pt x="77" y="76"/>
                    <a:pt x="79" y="77"/>
                  </a:cubicBezTo>
                  <a:cubicBezTo>
                    <a:pt x="83" y="78"/>
                    <a:pt x="86" y="79"/>
                    <a:pt x="90" y="81"/>
                  </a:cubicBezTo>
                  <a:cubicBezTo>
                    <a:pt x="82" y="78"/>
                    <a:pt x="74" y="76"/>
                    <a:pt x="66" y="73"/>
                  </a:cubicBezTo>
                  <a:cubicBezTo>
                    <a:pt x="66" y="73"/>
                    <a:pt x="67" y="72"/>
                    <a:pt x="67" y="72"/>
                  </a:cubicBezTo>
                  <a:cubicBezTo>
                    <a:pt x="67" y="72"/>
                    <a:pt x="67" y="73"/>
                    <a:pt x="67" y="73"/>
                  </a:cubicBezTo>
                  <a:close/>
                  <a:moveTo>
                    <a:pt x="68" y="72"/>
                  </a:moveTo>
                  <a:cubicBezTo>
                    <a:pt x="68" y="72"/>
                    <a:pt x="69" y="71"/>
                    <a:pt x="70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81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7" y="90"/>
                    <a:pt x="130" y="92"/>
                  </a:cubicBezTo>
                  <a:cubicBezTo>
                    <a:pt x="128" y="91"/>
                    <a:pt x="124" y="90"/>
                    <a:pt x="121" y="89"/>
                  </a:cubicBezTo>
                  <a:cubicBezTo>
                    <a:pt x="114" y="87"/>
                    <a:pt x="107" y="85"/>
                    <a:pt x="100" y="83"/>
                  </a:cubicBezTo>
                  <a:cubicBezTo>
                    <a:pt x="93" y="81"/>
                    <a:pt x="86" y="79"/>
                    <a:pt x="79" y="76"/>
                  </a:cubicBezTo>
                  <a:cubicBezTo>
                    <a:pt x="75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5" y="72"/>
                    <a:pt x="72" y="71"/>
                  </a:cubicBezTo>
                  <a:cubicBezTo>
                    <a:pt x="75" y="72"/>
                    <a:pt x="78" y="73"/>
                    <a:pt x="81" y="74"/>
                  </a:cubicBezTo>
                  <a:cubicBezTo>
                    <a:pt x="85" y="76"/>
                    <a:pt x="89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1" y="70"/>
                  </a:moveTo>
                  <a:cubicBezTo>
                    <a:pt x="72" y="70"/>
                    <a:pt x="73" y="69"/>
                    <a:pt x="74" y="69"/>
                  </a:cubicBezTo>
                  <a:cubicBezTo>
                    <a:pt x="75" y="69"/>
                    <a:pt x="76" y="69"/>
                    <a:pt x="77" y="69"/>
                  </a:cubicBezTo>
                  <a:cubicBezTo>
                    <a:pt x="77" y="69"/>
                    <a:pt x="78" y="69"/>
                    <a:pt x="78" y="70"/>
                  </a:cubicBezTo>
                  <a:cubicBezTo>
                    <a:pt x="78" y="70"/>
                    <a:pt x="78" y="70"/>
                    <a:pt x="79" y="70"/>
                  </a:cubicBezTo>
                  <a:cubicBezTo>
                    <a:pt x="79" y="70"/>
                    <a:pt x="79" y="70"/>
                    <a:pt x="80" y="70"/>
                  </a:cubicBezTo>
                  <a:cubicBezTo>
                    <a:pt x="82" y="71"/>
                    <a:pt x="85" y="72"/>
                    <a:pt x="88" y="73"/>
                  </a:cubicBezTo>
                  <a:cubicBezTo>
                    <a:pt x="102" y="78"/>
                    <a:pt x="115" y="83"/>
                    <a:pt x="129" y="88"/>
                  </a:cubicBezTo>
                  <a:cubicBezTo>
                    <a:pt x="130" y="89"/>
                    <a:pt x="132" y="89"/>
                    <a:pt x="133" y="90"/>
                  </a:cubicBezTo>
                  <a:cubicBezTo>
                    <a:pt x="133" y="90"/>
                    <a:pt x="137" y="91"/>
                    <a:pt x="135" y="91"/>
                  </a:cubicBezTo>
                  <a:cubicBezTo>
                    <a:pt x="132" y="90"/>
                    <a:pt x="129" y="89"/>
                    <a:pt x="125" y="87"/>
                  </a:cubicBezTo>
                  <a:cubicBezTo>
                    <a:pt x="119" y="85"/>
                    <a:pt x="112" y="83"/>
                    <a:pt x="106" y="82"/>
                  </a:cubicBezTo>
                  <a:cubicBezTo>
                    <a:pt x="105" y="81"/>
                    <a:pt x="105" y="81"/>
                    <a:pt x="104" y="81"/>
                  </a:cubicBezTo>
                  <a:cubicBezTo>
                    <a:pt x="98" y="79"/>
                    <a:pt x="92" y="77"/>
                    <a:pt x="86" y="75"/>
                  </a:cubicBezTo>
                  <a:cubicBezTo>
                    <a:pt x="81" y="73"/>
                    <a:pt x="77" y="71"/>
                    <a:pt x="71" y="70"/>
                  </a:cubicBezTo>
                  <a:close/>
                  <a:moveTo>
                    <a:pt x="76" y="68"/>
                  </a:moveTo>
                  <a:cubicBezTo>
                    <a:pt x="77" y="68"/>
                    <a:pt x="79" y="67"/>
                    <a:pt x="80" y="66"/>
                  </a:cubicBezTo>
                  <a:cubicBezTo>
                    <a:pt x="89" y="71"/>
                    <a:pt x="100" y="75"/>
                    <a:pt x="109" y="78"/>
                  </a:cubicBezTo>
                  <a:cubicBezTo>
                    <a:pt x="112" y="79"/>
                    <a:pt x="115" y="80"/>
                    <a:pt x="117" y="81"/>
                  </a:cubicBezTo>
                  <a:cubicBezTo>
                    <a:pt x="112" y="79"/>
                    <a:pt x="106" y="77"/>
                    <a:pt x="100" y="75"/>
                  </a:cubicBezTo>
                  <a:cubicBezTo>
                    <a:pt x="93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6" y="69"/>
                    <a:pt x="76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2" y="65"/>
                    <a:pt x="84" y="64"/>
                    <a:pt x="85" y="63"/>
                  </a:cubicBezTo>
                  <a:cubicBezTo>
                    <a:pt x="97" y="68"/>
                    <a:pt x="108" y="72"/>
                    <a:pt x="119" y="77"/>
                  </a:cubicBezTo>
                  <a:cubicBezTo>
                    <a:pt x="125" y="79"/>
                    <a:pt x="130" y="81"/>
                    <a:pt x="136" y="82"/>
                  </a:cubicBezTo>
                  <a:cubicBezTo>
                    <a:pt x="139" y="83"/>
                    <a:pt x="141" y="84"/>
                    <a:pt x="144" y="85"/>
                  </a:cubicBezTo>
                  <a:cubicBezTo>
                    <a:pt x="150" y="88"/>
                    <a:pt x="146" y="86"/>
                    <a:pt x="144" y="86"/>
                  </a:cubicBezTo>
                  <a:cubicBezTo>
                    <a:pt x="139" y="84"/>
                    <a:pt x="134" y="82"/>
                    <a:pt x="129" y="80"/>
                  </a:cubicBezTo>
                  <a:cubicBezTo>
                    <a:pt x="123" y="79"/>
                    <a:pt x="117" y="77"/>
                    <a:pt x="111" y="75"/>
                  </a:cubicBezTo>
                  <a:cubicBezTo>
                    <a:pt x="101" y="72"/>
                    <a:pt x="91" y="70"/>
                    <a:pt x="81" y="66"/>
                  </a:cubicBezTo>
                  <a:close/>
                  <a:moveTo>
                    <a:pt x="86" y="63"/>
                  </a:moveTo>
                  <a:cubicBezTo>
                    <a:pt x="86" y="63"/>
                    <a:pt x="87" y="63"/>
                    <a:pt x="87" y="63"/>
                  </a:cubicBezTo>
                  <a:cubicBezTo>
                    <a:pt x="87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09" y="69"/>
                    <a:pt x="120" y="73"/>
                  </a:cubicBezTo>
                  <a:cubicBezTo>
                    <a:pt x="125" y="74"/>
                    <a:pt x="130" y="77"/>
                    <a:pt x="136" y="78"/>
                  </a:cubicBezTo>
                  <a:cubicBezTo>
                    <a:pt x="138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7" y="80"/>
                    <a:pt x="127" y="75"/>
                    <a:pt x="117" y="72"/>
                  </a:cubicBezTo>
                  <a:cubicBezTo>
                    <a:pt x="107" y="69"/>
                    <a:pt x="96" y="66"/>
                    <a:pt x="86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8" y="58"/>
                    <a:pt x="103" y="59"/>
                    <a:pt x="107" y="61"/>
                  </a:cubicBezTo>
                  <a:cubicBezTo>
                    <a:pt x="113" y="62"/>
                    <a:pt x="118" y="64"/>
                    <a:pt x="123" y="66"/>
                  </a:cubicBezTo>
                  <a:cubicBezTo>
                    <a:pt x="132" y="69"/>
                    <a:pt x="143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101" y="64"/>
                    <a:pt x="111" y="67"/>
                    <a:pt x="121" y="70"/>
                  </a:cubicBezTo>
                  <a:cubicBezTo>
                    <a:pt x="123" y="70"/>
                    <a:pt x="124" y="71"/>
                    <a:pt x="125" y="71"/>
                  </a:cubicBezTo>
                  <a:cubicBezTo>
                    <a:pt x="123" y="70"/>
                    <a:pt x="122" y="70"/>
                    <a:pt x="120" y="70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1" y="78"/>
                    <a:pt x="150" y="78"/>
                  </a:cubicBezTo>
                  <a:cubicBezTo>
                    <a:pt x="141" y="76"/>
                    <a:pt x="132" y="72"/>
                    <a:pt x="123" y="70"/>
                  </a:cubicBezTo>
                  <a:cubicBezTo>
                    <a:pt x="113" y="66"/>
                    <a:pt x="103" y="64"/>
                    <a:pt x="93" y="59"/>
                  </a:cubicBezTo>
                  <a:cubicBezTo>
                    <a:pt x="97" y="61"/>
                    <a:pt x="102" y="61"/>
                    <a:pt x="106" y="63"/>
                  </a:cubicBezTo>
                  <a:cubicBezTo>
                    <a:pt x="112" y="64"/>
                    <a:pt x="117" y="66"/>
                    <a:pt x="122" y="68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4" y="71"/>
                    <a:pt x="136" y="69"/>
                    <a:pt x="129" y="67"/>
                  </a:cubicBezTo>
                  <a:cubicBezTo>
                    <a:pt x="123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6" y="59"/>
                  </a:cubicBezTo>
                  <a:cubicBezTo>
                    <a:pt x="112" y="61"/>
                    <a:pt x="117" y="62"/>
                    <a:pt x="122" y="63"/>
                  </a:cubicBezTo>
                  <a:cubicBezTo>
                    <a:pt x="131" y="66"/>
                    <a:pt x="140" y="68"/>
                    <a:pt x="150" y="70"/>
                  </a:cubicBezTo>
                  <a:cubicBezTo>
                    <a:pt x="151" y="71"/>
                    <a:pt x="151" y="73"/>
                    <a:pt x="152" y="74"/>
                  </a:cubicBezTo>
                  <a:close/>
                  <a:moveTo>
                    <a:pt x="152" y="80"/>
                  </a:moveTo>
                  <a:cubicBezTo>
                    <a:pt x="152" y="80"/>
                    <a:pt x="152" y="81"/>
                    <a:pt x="151" y="82"/>
                  </a:cubicBezTo>
                  <a:cubicBezTo>
                    <a:pt x="151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3" y="73"/>
                  </a:cubicBezTo>
                  <a:cubicBezTo>
                    <a:pt x="112" y="69"/>
                    <a:pt x="101" y="67"/>
                    <a:pt x="91" y="62"/>
                  </a:cubicBezTo>
                  <a:cubicBezTo>
                    <a:pt x="95" y="64"/>
                    <a:pt x="101" y="65"/>
                    <a:pt x="106" y="66"/>
                  </a:cubicBezTo>
                  <a:cubicBezTo>
                    <a:pt x="111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80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0" y="72"/>
                    <a:pt x="104" y="70"/>
                    <a:pt x="99" y="68"/>
                  </a:cubicBezTo>
                  <a:cubicBezTo>
                    <a:pt x="98" y="68"/>
                    <a:pt x="97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29" y="77"/>
                    <a:pt x="134" y="78"/>
                    <a:pt x="140" y="80"/>
                  </a:cubicBezTo>
                  <a:cubicBezTo>
                    <a:pt x="143" y="82"/>
                    <a:pt x="147" y="83"/>
                    <a:pt x="151" y="83"/>
                  </a:cubicBezTo>
                  <a:close/>
                  <a:moveTo>
                    <a:pt x="147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39" y="88"/>
                    <a:pt x="139" y="88"/>
                  </a:cubicBezTo>
                  <a:cubicBezTo>
                    <a:pt x="138" y="87"/>
                    <a:pt x="137" y="87"/>
                    <a:pt x="137" y="87"/>
                  </a:cubicBezTo>
                  <a:cubicBezTo>
                    <a:pt x="135" y="86"/>
                    <a:pt x="133" y="86"/>
                    <a:pt x="131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3" y="72"/>
                    <a:pt x="86" y="69"/>
                  </a:cubicBezTo>
                  <a:cubicBezTo>
                    <a:pt x="87" y="69"/>
                    <a:pt x="88" y="69"/>
                    <a:pt x="90" y="70"/>
                  </a:cubicBezTo>
                  <a:cubicBezTo>
                    <a:pt x="93" y="71"/>
                    <a:pt x="97" y="71"/>
                    <a:pt x="101" y="73"/>
                  </a:cubicBezTo>
                  <a:cubicBezTo>
                    <a:pt x="110" y="75"/>
                    <a:pt x="118" y="78"/>
                    <a:pt x="127" y="80"/>
                  </a:cubicBezTo>
                  <a:cubicBezTo>
                    <a:pt x="134" y="82"/>
                    <a:pt x="140" y="86"/>
                    <a:pt x="147" y="87"/>
                  </a:cubicBezTo>
                  <a:close/>
                  <a:moveTo>
                    <a:pt x="142" y="90"/>
                  </a:moveTo>
                  <a:cubicBezTo>
                    <a:pt x="141" y="90"/>
                    <a:pt x="139" y="90"/>
                    <a:pt x="138" y="91"/>
                  </a:cubicBezTo>
                  <a:cubicBezTo>
                    <a:pt x="134" y="89"/>
                    <a:pt x="129" y="87"/>
                    <a:pt x="124" y="86"/>
                  </a:cubicBezTo>
                  <a:cubicBezTo>
                    <a:pt x="118" y="83"/>
                    <a:pt x="112" y="81"/>
                    <a:pt x="106" y="79"/>
                  </a:cubicBezTo>
                  <a:cubicBezTo>
                    <a:pt x="100" y="77"/>
                    <a:pt x="94" y="75"/>
                    <a:pt x="88" y="72"/>
                  </a:cubicBezTo>
                  <a:cubicBezTo>
                    <a:pt x="87" y="72"/>
                    <a:pt x="86" y="72"/>
                    <a:pt x="86" y="71"/>
                  </a:cubicBezTo>
                  <a:cubicBezTo>
                    <a:pt x="91" y="73"/>
                    <a:pt x="96" y="75"/>
                    <a:pt x="102" y="77"/>
                  </a:cubicBezTo>
                  <a:cubicBezTo>
                    <a:pt x="110" y="79"/>
                    <a:pt x="119" y="82"/>
                    <a:pt x="128" y="85"/>
                  </a:cubicBezTo>
                  <a:cubicBezTo>
                    <a:pt x="130" y="86"/>
                    <a:pt x="133" y="86"/>
                    <a:pt x="135" y="87"/>
                  </a:cubicBezTo>
                  <a:cubicBezTo>
                    <a:pt x="137" y="88"/>
                    <a:pt x="140" y="89"/>
                    <a:pt x="142" y="90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6" y="86"/>
                    <a:pt x="113" y="85"/>
                  </a:cubicBezTo>
                  <a:cubicBezTo>
                    <a:pt x="117" y="86"/>
                    <a:pt x="120" y="87"/>
                    <a:pt x="123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29" y="93"/>
                    <a:pt x="129" y="93"/>
                    <a:pt x="128" y="93"/>
                  </a:cubicBezTo>
                  <a:cubicBezTo>
                    <a:pt x="126" y="91"/>
                    <a:pt x="122" y="91"/>
                    <a:pt x="120" y="90"/>
                  </a:cubicBezTo>
                  <a:cubicBezTo>
                    <a:pt x="115" y="88"/>
                    <a:pt x="111" y="87"/>
                    <a:pt x="106" y="86"/>
                  </a:cubicBezTo>
                  <a:cubicBezTo>
                    <a:pt x="114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3" y="64"/>
                    <a:pt x="34" y="63"/>
                    <a:pt x="34" y="62"/>
                  </a:cubicBezTo>
                  <a:cubicBezTo>
                    <a:pt x="43" y="65"/>
                    <a:pt x="51" y="70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4" y="74"/>
                    <a:pt x="64" y="74"/>
                    <a:pt x="65" y="73"/>
                  </a:cubicBezTo>
                  <a:cubicBezTo>
                    <a:pt x="65" y="73"/>
                    <a:pt x="65" y="73"/>
                    <a:pt x="65" y="73"/>
                  </a:cubicBezTo>
                  <a:cubicBezTo>
                    <a:pt x="71" y="76"/>
                    <a:pt x="77" y="78"/>
                    <a:pt x="82" y="79"/>
                  </a:cubicBezTo>
                  <a:cubicBezTo>
                    <a:pt x="89" y="81"/>
                    <a:pt x="96" y="83"/>
                    <a:pt x="102" y="85"/>
                  </a:cubicBezTo>
                  <a:cubicBezTo>
                    <a:pt x="109" y="87"/>
                    <a:pt x="115" y="89"/>
                    <a:pt x="121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4"/>
                  </a:cubicBezTo>
                  <a:cubicBezTo>
                    <a:pt x="126" y="94"/>
                    <a:pt x="125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3"/>
                    <a:pt x="73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44" y="61"/>
                    <a:pt x="51" y="63"/>
                    <a:pt x="57" y="66"/>
                  </a:cubicBezTo>
                  <a:cubicBezTo>
                    <a:pt x="52" y="63"/>
                    <a:pt x="44" y="61"/>
                    <a:pt x="38" y="59"/>
                  </a:cubicBezTo>
                  <a:cubicBezTo>
                    <a:pt x="37" y="59"/>
                    <a:pt x="37" y="59"/>
                    <a:pt x="37" y="60"/>
                  </a:cubicBezTo>
                  <a:cubicBezTo>
                    <a:pt x="43" y="65"/>
                    <a:pt x="51" y="67"/>
                    <a:pt x="58" y="70"/>
                  </a:cubicBezTo>
                  <a:cubicBezTo>
                    <a:pt x="58" y="70"/>
                    <a:pt x="59" y="71"/>
                    <a:pt x="59" y="71"/>
                  </a:cubicBezTo>
                  <a:cubicBezTo>
                    <a:pt x="58" y="71"/>
                    <a:pt x="57" y="71"/>
                    <a:pt x="57" y="71"/>
                  </a:cubicBezTo>
                  <a:cubicBezTo>
                    <a:pt x="55" y="70"/>
                    <a:pt x="52" y="69"/>
                    <a:pt x="50" y="68"/>
                  </a:cubicBezTo>
                  <a:cubicBezTo>
                    <a:pt x="45" y="66"/>
                    <a:pt x="40" y="64"/>
                    <a:pt x="35" y="62"/>
                  </a:cubicBezTo>
                  <a:close/>
                  <a:moveTo>
                    <a:pt x="38" y="56"/>
                  </a:moveTo>
                  <a:cubicBezTo>
                    <a:pt x="39" y="55"/>
                    <a:pt x="39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5" y="56"/>
                    <a:pt x="49" y="59"/>
                    <a:pt x="54" y="60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4" y="61"/>
                    <a:pt x="55" y="61"/>
                    <a:pt x="55" y="62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8" y="56"/>
                  </a:cubicBezTo>
                  <a:close/>
                  <a:moveTo>
                    <a:pt x="40" y="54"/>
                  </a:moveTo>
                  <a:cubicBezTo>
                    <a:pt x="40" y="53"/>
                    <a:pt x="41" y="53"/>
                    <a:pt x="41" y="52"/>
                  </a:cubicBezTo>
                  <a:cubicBezTo>
                    <a:pt x="45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49" y="58"/>
                    <a:pt x="45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lose/>
                  <a:moveTo>
                    <a:pt x="42" y="52"/>
                  </a:moveTo>
                  <a:cubicBezTo>
                    <a:pt x="42" y="51"/>
                    <a:pt x="43" y="51"/>
                    <a:pt x="43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7" y="52"/>
                    <a:pt x="51" y="54"/>
                    <a:pt x="55" y="55"/>
                  </a:cubicBezTo>
                  <a:cubicBezTo>
                    <a:pt x="55" y="55"/>
                    <a:pt x="54" y="56"/>
                    <a:pt x="54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5" y="48"/>
                    <a:pt x="47" y="46"/>
                    <a:pt x="48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59" y="52"/>
                    <a:pt x="57" y="51"/>
                    <a:pt x="56" y="51"/>
                  </a:cubicBezTo>
                  <a:cubicBezTo>
                    <a:pt x="55" y="50"/>
                    <a:pt x="53" y="50"/>
                    <a:pt x="52" y="49"/>
                  </a:cubicBezTo>
                  <a:cubicBezTo>
                    <a:pt x="50" y="48"/>
                    <a:pt x="48" y="48"/>
                    <a:pt x="47" y="47"/>
                  </a:cubicBezTo>
                  <a:cubicBezTo>
                    <a:pt x="46" y="47"/>
                    <a:pt x="46" y="47"/>
                    <a:pt x="46" y="48"/>
                  </a:cubicBezTo>
                  <a:cubicBezTo>
                    <a:pt x="49" y="50"/>
                    <a:pt x="53" y="53"/>
                    <a:pt x="55" y="54"/>
                  </a:cubicBezTo>
                  <a:cubicBezTo>
                    <a:pt x="51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7" y="47"/>
                    <a:pt x="61" y="49"/>
                  </a:cubicBezTo>
                  <a:cubicBezTo>
                    <a:pt x="59" y="49"/>
                    <a:pt x="58" y="48"/>
                    <a:pt x="56" y="47"/>
                  </a:cubicBezTo>
                  <a:cubicBezTo>
                    <a:pt x="54" y="46"/>
                    <a:pt x="51" y="45"/>
                    <a:pt x="49" y="44"/>
                  </a:cubicBezTo>
                  <a:close/>
                  <a:moveTo>
                    <a:pt x="52" y="41"/>
                  </a:moveTo>
                  <a:cubicBezTo>
                    <a:pt x="53" y="40"/>
                    <a:pt x="54" y="39"/>
                    <a:pt x="56" y="38"/>
                  </a:cubicBezTo>
                  <a:cubicBezTo>
                    <a:pt x="56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59" y="40"/>
                    <a:pt x="56" y="39"/>
                  </a:cubicBezTo>
                  <a:cubicBezTo>
                    <a:pt x="56" y="39"/>
                    <a:pt x="55" y="39"/>
                    <a:pt x="55" y="39"/>
                  </a:cubicBezTo>
                  <a:cubicBezTo>
                    <a:pt x="57" y="41"/>
                    <a:pt x="60" y="43"/>
                    <a:pt x="62" y="45"/>
                  </a:cubicBezTo>
                  <a:cubicBezTo>
                    <a:pt x="59" y="43"/>
                    <a:pt x="55" y="42"/>
                    <a:pt x="52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4" y="39"/>
                    <a:pt x="71" y="41"/>
                    <a:pt x="75" y="45"/>
                  </a:cubicBezTo>
                  <a:cubicBezTo>
                    <a:pt x="78" y="48"/>
                    <a:pt x="75" y="45"/>
                    <a:pt x="74" y="44"/>
                  </a:cubicBezTo>
                  <a:cubicBezTo>
                    <a:pt x="72" y="43"/>
                    <a:pt x="70" y="42"/>
                    <a:pt x="69" y="42"/>
                  </a:cubicBezTo>
                  <a:cubicBezTo>
                    <a:pt x="65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1" y="34"/>
                  </a:moveTo>
                  <a:cubicBezTo>
                    <a:pt x="62" y="33"/>
                    <a:pt x="62" y="33"/>
                    <a:pt x="63" y="32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7" y="36"/>
                    <a:pt x="64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2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6" y="26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76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5" y="27"/>
                    <a:pt x="74" y="27"/>
                    <a:pt x="73" y="27"/>
                  </a:cubicBezTo>
                  <a:cubicBezTo>
                    <a:pt x="72" y="27"/>
                    <a:pt x="72" y="27"/>
                    <a:pt x="72" y="28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3" y="29"/>
                    <a:pt x="72" y="28"/>
                    <a:pt x="71" y="28"/>
                  </a:cubicBezTo>
                  <a:cubicBezTo>
                    <a:pt x="71" y="28"/>
                    <a:pt x="70" y="29"/>
                    <a:pt x="71" y="29"/>
                  </a:cubicBezTo>
                  <a:cubicBezTo>
                    <a:pt x="72" y="29"/>
                    <a:pt x="73" y="30"/>
                    <a:pt x="75" y="30"/>
                  </a:cubicBezTo>
                  <a:cubicBezTo>
                    <a:pt x="74" y="33"/>
                    <a:pt x="76" y="34"/>
                    <a:pt x="78" y="34"/>
                  </a:cubicBezTo>
                  <a:cubicBezTo>
                    <a:pt x="78" y="34"/>
                    <a:pt x="79" y="34"/>
                    <a:pt x="79" y="34"/>
                  </a:cubicBezTo>
                  <a:cubicBezTo>
                    <a:pt x="80" y="35"/>
                    <a:pt x="81" y="36"/>
                    <a:pt x="83" y="37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1" y="37"/>
                    <a:pt x="80" y="37"/>
                    <a:pt x="79" y="36"/>
                  </a:cubicBezTo>
                  <a:cubicBezTo>
                    <a:pt x="76" y="34"/>
                    <a:pt x="72" y="31"/>
                    <a:pt x="68" y="30"/>
                  </a:cubicBezTo>
                  <a:cubicBezTo>
                    <a:pt x="68" y="29"/>
                    <a:pt x="67" y="30"/>
                    <a:pt x="68" y="30"/>
                  </a:cubicBezTo>
                  <a:cubicBezTo>
                    <a:pt x="73" y="32"/>
                    <a:pt x="77" y="37"/>
                    <a:pt x="83" y="38"/>
                  </a:cubicBezTo>
                  <a:cubicBezTo>
                    <a:pt x="83" y="39"/>
                    <a:pt x="82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3" y="35"/>
                  </a:cubicBezTo>
                  <a:cubicBezTo>
                    <a:pt x="72" y="34"/>
                    <a:pt x="70" y="33"/>
                    <a:pt x="69" y="32"/>
                  </a:cubicBezTo>
                  <a:cubicBezTo>
                    <a:pt x="69" y="32"/>
                    <a:pt x="69" y="32"/>
                    <a:pt x="68" y="31"/>
                  </a:cubicBezTo>
                  <a:cubicBezTo>
                    <a:pt x="68" y="31"/>
                    <a:pt x="67" y="31"/>
                    <a:pt x="67" y="31"/>
                  </a:cubicBezTo>
                  <a:cubicBezTo>
                    <a:pt x="66" y="30"/>
                    <a:pt x="66" y="31"/>
                    <a:pt x="66" y="31"/>
                  </a:cubicBezTo>
                  <a:cubicBezTo>
                    <a:pt x="70" y="34"/>
                    <a:pt x="75" y="39"/>
                    <a:pt x="79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4" y="36"/>
                    <a:pt x="95" y="37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4" y="37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2" y="31"/>
                    <a:pt x="93" y="32"/>
                    <a:pt x="94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3" y="33"/>
                    <a:pt x="92" y="33"/>
                    <a:pt x="92" y="32"/>
                  </a:cubicBezTo>
                  <a:cubicBezTo>
                    <a:pt x="91" y="32"/>
                    <a:pt x="91" y="32"/>
                    <a:pt x="91" y="33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91" y="33"/>
                    <a:pt x="91" y="32"/>
                    <a:pt x="90" y="32"/>
                  </a:cubicBezTo>
                  <a:cubicBezTo>
                    <a:pt x="90" y="32"/>
                    <a:pt x="89" y="32"/>
                    <a:pt x="89" y="32"/>
                  </a:cubicBezTo>
                  <a:close/>
                  <a:moveTo>
                    <a:pt x="92" y="30"/>
                  </a:moveTo>
                  <a:cubicBezTo>
                    <a:pt x="92" y="30"/>
                    <a:pt x="92" y="29"/>
                    <a:pt x="92" y="29"/>
                  </a:cubicBezTo>
                  <a:cubicBezTo>
                    <a:pt x="92" y="29"/>
                    <a:pt x="93" y="29"/>
                    <a:pt x="94" y="28"/>
                  </a:cubicBezTo>
                  <a:cubicBezTo>
                    <a:pt x="93" y="28"/>
                    <a:pt x="93" y="28"/>
                    <a:pt x="94" y="29"/>
                  </a:cubicBezTo>
                  <a:cubicBezTo>
                    <a:pt x="95" y="30"/>
                    <a:pt x="97" y="32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lose/>
                  <a:moveTo>
                    <a:pt x="94" y="28"/>
                  </a:moveTo>
                  <a:cubicBezTo>
                    <a:pt x="94" y="28"/>
                    <a:pt x="95" y="27"/>
                    <a:pt x="95" y="27"/>
                  </a:cubicBezTo>
                  <a:cubicBezTo>
                    <a:pt x="96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6" y="29"/>
                    <a:pt x="96" y="30"/>
                    <a:pt x="96" y="30"/>
                  </a:cubicBezTo>
                  <a:cubicBezTo>
                    <a:pt x="96" y="29"/>
                    <a:pt x="95" y="29"/>
                    <a:pt x="97" y="29"/>
                  </a:cubicBezTo>
                  <a:close/>
                  <a:moveTo>
                    <a:pt x="101" y="36"/>
                  </a:moveTo>
                  <a:cubicBezTo>
                    <a:pt x="102" y="36"/>
                    <a:pt x="102" y="37"/>
                    <a:pt x="102" y="37"/>
                  </a:cubicBezTo>
                  <a:cubicBezTo>
                    <a:pt x="103" y="37"/>
                    <a:pt x="104" y="39"/>
                    <a:pt x="105" y="39"/>
                  </a:cubicBezTo>
                  <a:cubicBezTo>
                    <a:pt x="105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1" y="38"/>
                    <a:pt x="99" y="37"/>
                    <a:pt x="96" y="35"/>
                  </a:cubicBezTo>
                  <a:cubicBezTo>
                    <a:pt x="96" y="35"/>
                    <a:pt x="97" y="35"/>
                    <a:pt x="96" y="35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2" y="30"/>
                    <a:pt x="95" y="31"/>
                    <a:pt x="96" y="32"/>
                  </a:cubicBezTo>
                  <a:cubicBezTo>
                    <a:pt x="96" y="32"/>
                    <a:pt x="96" y="33"/>
                    <a:pt x="96" y="33"/>
                  </a:cubicBezTo>
                  <a:cubicBezTo>
                    <a:pt x="97" y="35"/>
                    <a:pt x="99" y="36"/>
                    <a:pt x="101" y="36"/>
                  </a:cubicBezTo>
                  <a:close/>
                  <a:moveTo>
                    <a:pt x="105" y="36"/>
                  </a:moveTo>
                  <a:cubicBezTo>
                    <a:pt x="106" y="36"/>
                    <a:pt x="107" y="37"/>
                    <a:pt x="107" y="38"/>
                  </a:cubicBezTo>
                  <a:cubicBezTo>
                    <a:pt x="106" y="37"/>
                    <a:pt x="105" y="36"/>
                    <a:pt x="103" y="36"/>
                  </a:cubicBezTo>
                  <a:cubicBezTo>
                    <a:pt x="104" y="36"/>
                    <a:pt x="105" y="35"/>
                    <a:pt x="105" y="35"/>
                  </a:cubicBezTo>
                  <a:cubicBezTo>
                    <a:pt x="105" y="35"/>
                    <a:pt x="105" y="35"/>
                    <a:pt x="105" y="36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6"/>
                    <a:pt x="111" y="38"/>
                    <a:pt x="109" y="36"/>
                  </a:cubicBezTo>
                  <a:cubicBezTo>
                    <a:pt x="107" y="36"/>
                    <a:pt x="107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1" y="34"/>
                    <a:pt x="112" y="35"/>
                    <a:pt x="112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1" y="35"/>
                    <a:pt x="110" y="35"/>
                    <a:pt x="110" y="35"/>
                  </a:cubicBezTo>
                  <a:close/>
                  <a:moveTo>
                    <a:pt x="111" y="36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0" y="36"/>
                    <a:pt x="110" y="35"/>
                    <a:pt x="111" y="36"/>
                  </a:cubicBezTo>
                  <a:close/>
                  <a:moveTo>
                    <a:pt x="110" y="38"/>
                  </a:moveTo>
                  <a:cubicBezTo>
                    <a:pt x="110" y="38"/>
                    <a:pt x="109" y="38"/>
                    <a:pt x="109" y="38"/>
                  </a:cubicBezTo>
                  <a:cubicBezTo>
                    <a:pt x="107" y="36"/>
                    <a:pt x="109" y="37"/>
                    <a:pt x="110" y="38"/>
                  </a:cubicBezTo>
                  <a:close/>
                  <a:moveTo>
                    <a:pt x="107" y="38"/>
                  </a:moveTo>
                  <a:cubicBezTo>
                    <a:pt x="107" y="38"/>
                    <a:pt x="106" y="39"/>
                    <a:pt x="105" y="39"/>
                  </a:cubicBezTo>
                  <a:cubicBezTo>
                    <a:pt x="104" y="38"/>
                    <a:pt x="103" y="36"/>
                    <a:pt x="103" y="36"/>
                  </a:cubicBezTo>
                  <a:cubicBezTo>
                    <a:pt x="104" y="37"/>
                    <a:pt x="106" y="38"/>
                    <a:pt x="107" y="38"/>
                  </a:cubicBezTo>
                  <a:close/>
                  <a:moveTo>
                    <a:pt x="103" y="39"/>
                  </a:moveTo>
                  <a:cubicBezTo>
                    <a:pt x="102" y="39"/>
                    <a:pt x="101" y="39"/>
                    <a:pt x="100" y="39"/>
                  </a:cubicBezTo>
                  <a:cubicBezTo>
                    <a:pt x="99" y="39"/>
                    <a:pt x="98" y="38"/>
                    <a:pt x="97" y="37"/>
                  </a:cubicBezTo>
                  <a:cubicBezTo>
                    <a:pt x="96" y="37"/>
                    <a:pt x="95" y="36"/>
                    <a:pt x="94" y="35"/>
                  </a:cubicBezTo>
                  <a:cubicBezTo>
                    <a:pt x="95" y="35"/>
                    <a:pt x="95" y="35"/>
                    <a:pt x="95" y="35"/>
                  </a:cubicBezTo>
                  <a:cubicBezTo>
                    <a:pt x="98" y="37"/>
                    <a:pt x="100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0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5"/>
                    <a:pt x="87" y="34"/>
                    <a:pt x="85" y="33"/>
                  </a:cubicBezTo>
                  <a:cubicBezTo>
                    <a:pt x="86" y="33"/>
                    <a:pt x="86" y="33"/>
                    <a:pt x="87" y="32"/>
                  </a:cubicBezTo>
                  <a:cubicBezTo>
                    <a:pt x="88" y="34"/>
                    <a:pt x="89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0" y="26"/>
                    <a:pt x="79" y="25"/>
                    <a:pt x="78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3" y="26"/>
                    <a:pt x="82" y="27"/>
                    <a:pt x="81" y="27"/>
                  </a:cubicBezTo>
                  <a:close/>
                  <a:moveTo>
                    <a:pt x="75" y="29"/>
                  </a:moveTo>
                  <a:cubicBezTo>
                    <a:pt x="75" y="28"/>
                    <a:pt x="74" y="28"/>
                    <a:pt x="74" y="28"/>
                  </a:cubicBezTo>
                  <a:cubicBezTo>
                    <a:pt x="74" y="28"/>
                    <a:pt x="75" y="28"/>
                    <a:pt x="76" y="28"/>
                  </a:cubicBezTo>
                  <a:cubicBezTo>
                    <a:pt x="76" y="28"/>
                    <a:pt x="76" y="28"/>
                    <a:pt x="75" y="29"/>
                  </a:cubicBezTo>
                  <a:close/>
                  <a:moveTo>
                    <a:pt x="77" y="27"/>
                  </a:move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7" y="27"/>
                  </a:cubicBezTo>
                  <a:close/>
                  <a:moveTo>
                    <a:pt x="83" y="35"/>
                  </a:moveTo>
                  <a:cubicBezTo>
                    <a:pt x="83" y="34"/>
                    <a:pt x="82" y="34"/>
                    <a:pt x="82" y="34"/>
                  </a:cubicBezTo>
                  <a:cubicBezTo>
                    <a:pt x="82" y="34"/>
                    <a:pt x="83" y="34"/>
                    <a:pt x="84" y="33"/>
                  </a:cubicBezTo>
                  <a:cubicBezTo>
                    <a:pt x="85" y="34"/>
                    <a:pt x="85" y="35"/>
                    <a:pt x="86" y="36"/>
                  </a:cubicBezTo>
                  <a:cubicBezTo>
                    <a:pt x="86" y="36"/>
                    <a:pt x="86" y="36"/>
                    <a:pt x="87" y="36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85" y="36"/>
                    <a:pt x="84" y="35"/>
                    <a:pt x="83" y="35"/>
                  </a:cubicBez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7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7" y="35"/>
                    <a:pt x="88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4" y="37"/>
                    <a:pt x="84" y="38"/>
                  </a:cubicBezTo>
                  <a:cubicBezTo>
                    <a:pt x="83" y="37"/>
                    <a:pt x="81" y="36"/>
                    <a:pt x="80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4"/>
                    <a:pt x="80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4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0" y="133"/>
                    <a:pt x="219" y="132"/>
                    <a:pt x="218" y="131"/>
                  </a:cubicBezTo>
                  <a:cubicBezTo>
                    <a:pt x="216" y="129"/>
                    <a:pt x="220" y="130"/>
                    <a:pt x="221" y="131"/>
                  </a:cubicBezTo>
                  <a:cubicBezTo>
                    <a:pt x="221" y="131"/>
                    <a:pt x="222" y="131"/>
                    <a:pt x="222" y="130"/>
                  </a:cubicBezTo>
                  <a:cubicBezTo>
                    <a:pt x="221" y="132"/>
                    <a:pt x="221" y="133"/>
                    <a:pt x="221" y="134"/>
                  </a:cubicBezTo>
                  <a:close/>
                  <a:moveTo>
                    <a:pt x="222" y="127"/>
                  </a:moveTo>
                  <a:cubicBezTo>
                    <a:pt x="221" y="125"/>
                    <a:pt x="220" y="124"/>
                    <a:pt x="218" y="123"/>
                  </a:cubicBezTo>
                  <a:cubicBezTo>
                    <a:pt x="218" y="123"/>
                    <a:pt x="217" y="123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7" y="122"/>
                    <a:pt x="218" y="122"/>
                    <a:pt x="218" y="122"/>
                  </a:cubicBezTo>
                  <a:cubicBezTo>
                    <a:pt x="220" y="122"/>
                    <a:pt x="221" y="123"/>
                    <a:pt x="223" y="124"/>
                  </a:cubicBezTo>
                  <a:cubicBezTo>
                    <a:pt x="223" y="125"/>
                    <a:pt x="222" y="126"/>
                    <a:pt x="222" y="127"/>
                  </a:cubicBezTo>
                  <a:close/>
                  <a:moveTo>
                    <a:pt x="222" y="128"/>
                  </a:moveTo>
                  <a:cubicBezTo>
                    <a:pt x="222" y="129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0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0" y="127"/>
                  </a:cubicBezTo>
                  <a:cubicBezTo>
                    <a:pt x="221" y="127"/>
                    <a:pt x="221" y="127"/>
                    <a:pt x="222" y="128"/>
                  </a:cubicBezTo>
                  <a:cubicBezTo>
                    <a:pt x="222" y="128"/>
                    <a:pt x="222" y="128"/>
                    <a:pt x="222" y="128"/>
                  </a:cubicBezTo>
                  <a:close/>
                  <a:moveTo>
                    <a:pt x="217" y="130"/>
                  </a:moveTo>
                  <a:cubicBezTo>
                    <a:pt x="217" y="131"/>
                    <a:pt x="218" y="131"/>
                    <a:pt x="219" y="132"/>
                  </a:cubicBezTo>
                  <a:cubicBezTo>
                    <a:pt x="220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0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19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6" y="132"/>
                    <a:pt x="220" y="134"/>
                    <a:pt x="221" y="134"/>
                  </a:cubicBezTo>
                  <a:cubicBezTo>
                    <a:pt x="221" y="135"/>
                    <a:pt x="221" y="134"/>
                    <a:pt x="221" y="134"/>
                  </a:cubicBezTo>
                  <a:close/>
                  <a:moveTo>
                    <a:pt x="219" y="139"/>
                  </a:move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39"/>
                    <a:pt x="219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7" y="136"/>
                    <a:pt x="217" y="135"/>
                  </a:cubicBezTo>
                  <a:cubicBezTo>
                    <a:pt x="218" y="136"/>
                    <a:pt x="219" y="137"/>
                    <a:pt x="219" y="139"/>
                  </a:cubicBezTo>
                  <a:cubicBezTo>
                    <a:pt x="218" y="138"/>
                    <a:pt x="218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8" y="128"/>
                    <a:pt x="219" y="128"/>
                  </a:cubicBezTo>
                  <a:cubicBezTo>
                    <a:pt x="220" y="129"/>
                    <a:pt x="222" y="131"/>
                    <a:pt x="219" y="129"/>
                  </a:cubicBezTo>
                  <a:cubicBezTo>
                    <a:pt x="218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8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8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19" y="125"/>
                    <a:pt x="219" y="125"/>
                  </a:cubicBezTo>
                  <a:cubicBezTo>
                    <a:pt x="218" y="125"/>
                    <a:pt x="218" y="125"/>
                    <a:pt x="217" y="125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2" y="117"/>
                    <a:pt x="212" y="118"/>
                  </a:cubicBezTo>
                  <a:cubicBezTo>
                    <a:pt x="210" y="117"/>
                    <a:pt x="209" y="116"/>
                    <a:pt x="207" y="115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0" y="115"/>
                    <a:pt x="212" y="116"/>
                  </a:cubicBezTo>
                  <a:cubicBezTo>
                    <a:pt x="215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6" y="121"/>
                  </a:cubicBezTo>
                  <a:cubicBezTo>
                    <a:pt x="216" y="120"/>
                    <a:pt x="215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1" y="75"/>
                  </a:cubicBezTo>
                  <a:cubicBezTo>
                    <a:pt x="208" y="72"/>
                    <a:pt x="212" y="75"/>
                    <a:pt x="213" y="75"/>
                  </a:cubicBezTo>
                  <a:cubicBezTo>
                    <a:pt x="214" y="76"/>
                    <a:pt x="215" y="76"/>
                    <a:pt x="216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8" y="61"/>
                  </a:moveTo>
                  <a:cubicBezTo>
                    <a:pt x="206" y="60"/>
                    <a:pt x="206" y="60"/>
                    <a:pt x="208" y="60"/>
                  </a:cubicBezTo>
                  <a:cubicBezTo>
                    <a:pt x="208" y="61"/>
                    <a:pt x="208" y="61"/>
                    <a:pt x="208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09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09" y="62"/>
                  </a:cubicBezTo>
                  <a:cubicBezTo>
                    <a:pt x="209" y="63"/>
                    <a:pt x="210" y="63"/>
                    <a:pt x="210" y="64"/>
                  </a:cubicBezTo>
                  <a:close/>
                  <a:moveTo>
                    <a:pt x="213" y="70"/>
                  </a:moveTo>
                  <a:cubicBezTo>
                    <a:pt x="211" y="69"/>
                    <a:pt x="209" y="68"/>
                    <a:pt x="207" y="66"/>
                  </a:cubicBezTo>
                  <a:cubicBezTo>
                    <a:pt x="203" y="63"/>
                    <a:pt x="208" y="66"/>
                    <a:pt x="210" y="66"/>
                  </a:cubicBezTo>
                  <a:cubicBezTo>
                    <a:pt x="210" y="67"/>
                    <a:pt x="211" y="67"/>
                    <a:pt x="212" y="67"/>
                  </a:cubicBezTo>
                  <a:cubicBezTo>
                    <a:pt x="212" y="68"/>
                    <a:pt x="213" y="69"/>
                    <a:pt x="213" y="70"/>
                  </a:cubicBezTo>
                  <a:close/>
                  <a:moveTo>
                    <a:pt x="215" y="74"/>
                  </a:moveTo>
                  <a:cubicBezTo>
                    <a:pt x="213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09" y="70"/>
                    <a:pt x="211" y="71"/>
                  </a:cubicBezTo>
                  <a:cubicBezTo>
                    <a:pt x="212" y="71"/>
                    <a:pt x="213" y="72"/>
                    <a:pt x="214" y="72"/>
                  </a:cubicBezTo>
                  <a:cubicBezTo>
                    <a:pt x="214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6" y="82"/>
                    <a:pt x="213" y="81"/>
                    <a:pt x="211" y="79"/>
                  </a:cubicBezTo>
                  <a:cubicBezTo>
                    <a:pt x="206" y="76"/>
                    <a:pt x="213" y="79"/>
                    <a:pt x="214" y="79"/>
                  </a:cubicBezTo>
                  <a:cubicBezTo>
                    <a:pt x="215" y="80"/>
                    <a:pt x="216" y="80"/>
                    <a:pt x="218" y="80"/>
                  </a:cubicBezTo>
                  <a:cubicBezTo>
                    <a:pt x="218" y="81"/>
                    <a:pt x="218" y="82"/>
                    <a:pt x="219" y="83"/>
                  </a:cubicBezTo>
                  <a:close/>
                  <a:moveTo>
                    <a:pt x="208" y="78"/>
                  </a:moveTo>
                  <a:cubicBezTo>
                    <a:pt x="211" y="81"/>
                    <a:pt x="215" y="81"/>
                    <a:pt x="218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09" y="80"/>
                    <a:pt x="208" y="80"/>
                  </a:cubicBezTo>
                  <a:cubicBezTo>
                    <a:pt x="208" y="79"/>
                    <a:pt x="208" y="78"/>
                    <a:pt x="208" y="78"/>
                  </a:cubicBezTo>
                  <a:close/>
                  <a:moveTo>
                    <a:pt x="220" y="88"/>
                  </a:moveTo>
                  <a:cubicBezTo>
                    <a:pt x="217" y="85"/>
                    <a:pt x="212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19" y="85"/>
                  </a:cubicBezTo>
                  <a:cubicBezTo>
                    <a:pt x="220" y="86"/>
                    <a:pt x="220" y="87"/>
                    <a:pt x="220" y="88"/>
                  </a:cubicBezTo>
                  <a:close/>
                  <a:moveTo>
                    <a:pt x="221" y="93"/>
                  </a:moveTo>
                  <a:cubicBezTo>
                    <a:pt x="217" y="89"/>
                    <a:pt x="211" y="88"/>
                    <a:pt x="206" y="85"/>
                  </a:cubicBezTo>
                  <a:cubicBezTo>
                    <a:pt x="203" y="83"/>
                    <a:pt x="208" y="84"/>
                    <a:pt x="209" y="84"/>
                  </a:cubicBezTo>
                  <a:cubicBezTo>
                    <a:pt x="210" y="85"/>
                    <a:pt x="212" y="86"/>
                    <a:pt x="214" y="87"/>
                  </a:cubicBezTo>
                  <a:cubicBezTo>
                    <a:pt x="216" y="88"/>
                    <a:pt x="218" y="89"/>
                    <a:pt x="221" y="89"/>
                  </a:cubicBezTo>
                  <a:cubicBezTo>
                    <a:pt x="221" y="90"/>
                    <a:pt x="221" y="92"/>
                    <a:pt x="221" y="93"/>
                  </a:cubicBezTo>
                  <a:close/>
                  <a:moveTo>
                    <a:pt x="222" y="97"/>
                  </a:moveTo>
                  <a:cubicBezTo>
                    <a:pt x="217" y="93"/>
                    <a:pt x="211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09" y="89"/>
                    <a:pt x="212" y="90"/>
                  </a:cubicBezTo>
                  <a:cubicBezTo>
                    <a:pt x="215" y="92"/>
                    <a:pt x="218" y="93"/>
                    <a:pt x="222" y="94"/>
                  </a:cubicBezTo>
                  <a:cubicBezTo>
                    <a:pt x="222" y="95"/>
                    <a:pt x="222" y="96"/>
                    <a:pt x="222" y="97"/>
                  </a:cubicBezTo>
                  <a:close/>
                  <a:moveTo>
                    <a:pt x="223" y="102"/>
                  </a:moveTo>
                  <a:cubicBezTo>
                    <a:pt x="220" y="100"/>
                    <a:pt x="217" y="99"/>
                    <a:pt x="215" y="97"/>
                  </a:cubicBezTo>
                  <a:cubicBezTo>
                    <a:pt x="212" y="96"/>
                    <a:pt x="208" y="94"/>
                    <a:pt x="206" y="92"/>
                  </a:cubicBezTo>
                  <a:cubicBezTo>
                    <a:pt x="205" y="92"/>
                    <a:pt x="204" y="91"/>
                    <a:pt x="203" y="91"/>
                  </a:cubicBezTo>
                  <a:cubicBezTo>
                    <a:pt x="204" y="91"/>
                    <a:pt x="205" y="92"/>
                    <a:pt x="206" y="92"/>
                  </a:cubicBezTo>
                  <a:cubicBezTo>
                    <a:pt x="209" y="93"/>
                    <a:pt x="212" y="94"/>
                    <a:pt x="214" y="95"/>
                  </a:cubicBezTo>
                  <a:cubicBezTo>
                    <a:pt x="217" y="96"/>
                    <a:pt x="219" y="97"/>
                    <a:pt x="222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3" y="106"/>
                  </a:moveTo>
                  <a:cubicBezTo>
                    <a:pt x="217" y="101"/>
                    <a:pt x="210" y="98"/>
                    <a:pt x="203" y="95"/>
                  </a:cubicBezTo>
                  <a:cubicBezTo>
                    <a:pt x="199" y="92"/>
                    <a:pt x="204" y="95"/>
                    <a:pt x="205" y="95"/>
                  </a:cubicBezTo>
                  <a:cubicBezTo>
                    <a:pt x="207" y="96"/>
                    <a:pt x="209" y="97"/>
                    <a:pt x="211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3" y="105"/>
                    <a:pt x="223" y="106"/>
                  </a:cubicBezTo>
                  <a:close/>
                  <a:moveTo>
                    <a:pt x="203" y="103"/>
                  </a:moveTo>
                  <a:cubicBezTo>
                    <a:pt x="209" y="107"/>
                    <a:pt x="216" y="111"/>
                    <a:pt x="223" y="113"/>
                  </a:cubicBezTo>
                  <a:cubicBezTo>
                    <a:pt x="223" y="113"/>
                    <a:pt x="223" y="113"/>
                    <a:pt x="223" y="112"/>
                  </a:cubicBezTo>
                  <a:cubicBezTo>
                    <a:pt x="223" y="114"/>
                    <a:pt x="223" y="115"/>
                    <a:pt x="223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0" y="98"/>
                    <a:pt x="200" y="98"/>
                  </a:cubicBezTo>
                  <a:cubicBezTo>
                    <a:pt x="200" y="98"/>
                    <a:pt x="201" y="98"/>
                    <a:pt x="201" y="98"/>
                  </a:cubicBezTo>
                  <a:cubicBezTo>
                    <a:pt x="202" y="99"/>
                    <a:pt x="204" y="99"/>
                    <a:pt x="205" y="100"/>
                  </a:cubicBezTo>
                  <a:cubicBezTo>
                    <a:pt x="207" y="101"/>
                    <a:pt x="208" y="101"/>
                    <a:pt x="210" y="102"/>
                  </a:cubicBezTo>
                  <a:cubicBezTo>
                    <a:pt x="214" y="104"/>
                    <a:pt x="218" y="106"/>
                    <a:pt x="223" y="107"/>
                  </a:cubicBezTo>
                  <a:cubicBezTo>
                    <a:pt x="223" y="109"/>
                    <a:pt x="223" y="110"/>
                    <a:pt x="223" y="112"/>
                  </a:cubicBezTo>
                  <a:cubicBezTo>
                    <a:pt x="220" y="109"/>
                    <a:pt x="217" y="107"/>
                    <a:pt x="213" y="104"/>
                  </a:cubicBezTo>
                  <a:close/>
                  <a:moveTo>
                    <a:pt x="223" y="120"/>
                  </a:moveTo>
                  <a:cubicBezTo>
                    <a:pt x="217" y="116"/>
                    <a:pt x="211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8" y="111"/>
                    <a:pt x="212" y="112"/>
                    <a:pt x="216" y="114"/>
                  </a:cubicBezTo>
                  <a:cubicBezTo>
                    <a:pt x="218" y="115"/>
                    <a:pt x="221" y="116"/>
                    <a:pt x="223" y="116"/>
                  </a:cubicBezTo>
                  <a:cubicBezTo>
                    <a:pt x="223" y="116"/>
                    <a:pt x="223" y="116"/>
                    <a:pt x="223" y="116"/>
                  </a:cubicBezTo>
                  <a:cubicBezTo>
                    <a:pt x="223" y="118"/>
                    <a:pt x="223" y="119"/>
                    <a:pt x="223" y="120"/>
                  </a:cubicBezTo>
                  <a:close/>
                  <a:moveTo>
                    <a:pt x="208" y="119"/>
                  </a:moveTo>
                  <a:cubicBezTo>
                    <a:pt x="208" y="118"/>
                    <a:pt x="209" y="118"/>
                    <a:pt x="210" y="118"/>
                  </a:cubicBezTo>
                  <a:cubicBezTo>
                    <a:pt x="210" y="119"/>
                    <a:pt x="209" y="119"/>
                    <a:pt x="209" y="120"/>
                  </a:cubicBezTo>
                  <a:cubicBezTo>
                    <a:pt x="208" y="121"/>
                    <a:pt x="207" y="120"/>
                    <a:pt x="206" y="119"/>
                  </a:cubicBezTo>
                  <a:cubicBezTo>
                    <a:pt x="207" y="119"/>
                    <a:pt x="207" y="120"/>
                    <a:pt x="208" y="120"/>
                  </a:cubicBezTo>
                  <a:cubicBezTo>
                    <a:pt x="208" y="120"/>
                    <a:pt x="209" y="119"/>
                    <a:pt x="208" y="119"/>
                  </a:cubicBezTo>
                  <a:close/>
                  <a:moveTo>
                    <a:pt x="205" y="114"/>
                  </a:moveTo>
                  <a:cubicBezTo>
                    <a:pt x="207" y="115"/>
                    <a:pt x="208" y="116"/>
                    <a:pt x="209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6" y="117"/>
                    <a:pt x="206" y="117"/>
                    <a:pt x="206" y="118"/>
                  </a:cubicBezTo>
                  <a:cubicBezTo>
                    <a:pt x="207" y="119"/>
                    <a:pt x="207" y="119"/>
                    <a:pt x="206" y="118"/>
                  </a:cubicBezTo>
                  <a:cubicBezTo>
                    <a:pt x="205" y="117"/>
                    <a:pt x="205" y="115"/>
                    <a:pt x="205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6" y="118"/>
                    <a:pt x="215" y="117"/>
                    <a:pt x="214" y="116"/>
                  </a:cubicBezTo>
                  <a:cubicBezTo>
                    <a:pt x="211" y="115"/>
                    <a:pt x="208" y="114"/>
                    <a:pt x="205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3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3"/>
                    <a:pt x="222" y="115"/>
                  </a:cubicBezTo>
                  <a:cubicBezTo>
                    <a:pt x="223" y="116"/>
                    <a:pt x="217" y="114"/>
                    <a:pt x="217" y="114"/>
                  </a:cubicBezTo>
                  <a:cubicBezTo>
                    <a:pt x="216" y="113"/>
                    <a:pt x="215" y="113"/>
                    <a:pt x="214" y="112"/>
                  </a:cubicBezTo>
                  <a:cubicBezTo>
                    <a:pt x="211" y="111"/>
                    <a:pt x="208" y="110"/>
                    <a:pt x="205" y="108"/>
                  </a:cubicBezTo>
                  <a:cubicBezTo>
                    <a:pt x="205" y="108"/>
                    <a:pt x="205" y="107"/>
                    <a:pt x="204" y="107"/>
                  </a:cubicBezTo>
                  <a:cubicBezTo>
                    <a:pt x="204" y="106"/>
                    <a:pt x="204" y="105"/>
                    <a:pt x="203" y="104"/>
                  </a:cubicBezTo>
                  <a:close/>
                  <a:moveTo>
                    <a:pt x="198" y="98"/>
                  </a:moveTo>
                  <a:cubicBezTo>
                    <a:pt x="205" y="102"/>
                    <a:pt x="213" y="105"/>
                    <a:pt x="219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6" y="110"/>
                    <a:pt x="214" y="109"/>
                    <a:pt x="211" y="107"/>
                  </a:cubicBezTo>
                  <a:cubicBezTo>
                    <a:pt x="208" y="106"/>
                    <a:pt x="205" y="104"/>
                    <a:pt x="201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8" y="99"/>
                    <a:pt x="198" y="98"/>
                  </a:cubicBezTo>
                  <a:close/>
                  <a:moveTo>
                    <a:pt x="198" y="97"/>
                  </a:moveTo>
                  <a:cubicBezTo>
                    <a:pt x="198" y="96"/>
                    <a:pt x="199" y="96"/>
                    <a:pt x="199" y="95"/>
                  </a:cubicBezTo>
                  <a:cubicBezTo>
                    <a:pt x="199" y="95"/>
                    <a:pt x="200" y="94"/>
                    <a:pt x="200" y="94"/>
                  </a:cubicBezTo>
                  <a:cubicBezTo>
                    <a:pt x="204" y="96"/>
                    <a:pt x="208" y="98"/>
                    <a:pt x="211" y="100"/>
                  </a:cubicBezTo>
                  <a:cubicBezTo>
                    <a:pt x="213" y="101"/>
                    <a:pt x="215" y="102"/>
                    <a:pt x="217" y="103"/>
                  </a:cubicBezTo>
                  <a:cubicBezTo>
                    <a:pt x="219" y="104"/>
                    <a:pt x="221" y="106"/>
                    <a:pt x="222" y="106"/>
                  </a:cubicBezTo>
                  <a:cubicBezTo>
                    <a:pt x="214" y="104"/>
                    <a:pt x="207" y="99"/>
                    <a:pt x="198" y="97"/>
                  </a:cubicBezTo>
                  <a:close/>
                  <a:moveTo>
                    <a:pt x="201" y="93"/>
                  </a:moveTo>
                  <a:cubicBezTo>
                    <a:pt x="201" y="92"/>
                    <a:pt x="201" y="91"/>
                    <a:pt x="201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19" y="96"/>
                  </a:cubicBezTo>
                  <a:cubicBezTo>
                    <a:pt x="225" y="100"/>
                    <a:pt x="219" y="96"/>
                    <a:pt x="217" y="96"/>
                  </a:cubicBezTo>
                  <a:cubicBezTo>
                    <a:pt x="215" y="95"/>
                    <a:pt x="213" y="94"/>
                    <a:pt x="211" y="93"/>
                  </a:cubicBezTo>
                  <a:cubicBezTo>
                    <a:pt x="208" y="91"/>
                    <a:pt x="205" y="91"/>
                    <a:pt x="202" y="90"/>
                  </a:cubicBezTo>
                  <a:cubicBezTo>
                    <a:pt x="201" y="89"/>
                    <a:pt x="201" y="90"/>
                    <a:pt x="201" y="90"/>
                  </a:cubicBezTo>
                  <a:cubicBezTo>
                    <a:pt x="207" y="95"/>
                    <a:pt x="215" y="97"/>
                    <a:pt x="221" y="101"/>
                  </a:cubicBezTo>
                  <a:cubicBezTo>
                    <a:pt x="223" y="103"/>
                    <a:pt x="218" y="100"/>
                    <a:pt x="218" y="100"/>
                  </a:cubicBezTo>
                  <a:cubicBezTo>
                    <a:pt x="215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1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3" y="95"/>
                    <a:pt x="219" y="92"/>
                    <a:pt x="217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4" y="86"/>
                    <a:pt x="201" y="85"/>
                  </a:cubicBezTo>
                  <a:close/>
                  <a:moveTo>
                    <a:pt x="204" y="83"/>
                  </a:moveTo>
                  <a:cubicBezTo>
                    <a:pt x="204" y="82"/>
                    <a:pt x="205" y="82"/>
                    <a:pt x="205" y="82"/>
                  </a:cubicBezTo>
                  <a:cubicBezTo>
                    <a:pt x="206" y="82"/>
                    <a:pt x="206" y="82"/>
                    <a:pt x="207" y="81"/>
                  </a:cubicBezTo>
                  <a:cubicBezTo>
                    <a:pt x="209" y="82"/>
                    <a:pt x="211" y="83"/>
                    <a:pt x="214" y="85"/>
                  </a:cubicBezTo>
                  <a:cubicBezTo>
                    <a:pt x="215" y="85"/>
                    <a:pt x="216" y="86"/>
                    <a:pt x="218" y="87"/>
                  </a:cubicBezTo>
                  <a:cubicBezTo>
                    <a:pt x="218" y="87"/>
                    <a:pt x="222" y="89"/>
                    <a:pt x="219" y="88"/>
                  </a:cubicBezTo>
                  <a:cubicBezTo>
                    <a:pt x="214" y="86"/>
                    <a:pt x="209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0" y="71"/>
                    <a:pt x="213" y="73"/>
                  </a:cubicBezTo>
                  <a:cubicBezTo>
                    <a:pt x="214" y="73"/>
                    <a:pt x="214" y="74"/>
                    <a:pt x="215" y="75"/>
                  </a:cubicBezTo>
                  <a:cubicBezTo>
                    <a:pt x="215" y="75"/>
                    <a:pt x="216" y="75"/>
                    <a:pt x="216" y="76"/>
                  </a:cubicBezTo>
                  <a:cubicBezTo>
                    <a:pt x="214" y="75"/>
                    <a:pt x="213" y="75"/>
                    <a:pt x="212" y="74"/>
                  </a:cubicBezTo>
                  <a:cubicBezTo>
                    <a:pt x="211" y="73"/>
                    <a:pt x="210" y="73"/>
                    <a:pt x="208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4" y="78"/>
                    <a:pt x="217" y="79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14" y="79"/>
                    <a:pt x="211" y="77"/>
                    <a:pt x="208" y="77"/>
                  </a:cubicBezTo>
                  <a:cubicBezTo>
                    <a:pt x="208" y="75"/>
                    <a:pt x="208" y="74"/>
                    <a:pt x="208" y="73"/>
                  </a:cubicBezTo>
                  <a:cubicBezTo>
                    <a:pt x="207" y="72"/>
                    <a:pt x="207" y="71"/>
                    <a:pt x="206" y="69"/>
                  </a:cubicBezTo>
                  <a:close/>
                  <a:moveTo>
                    <a:pt x="204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5" y="72"/>
                    <a:pt x="211" y="70"/>
                    <a:pt x="209" y="69"/>
                  </a:cubicBezTo>
                  <a:cubicBezTo>
                    <a:pt x="208" y="69"/>
                    <a:pt x="206" y="68"/>
                    <a:pt x="205" y="68"/>
                  </a:cubicBezTo>
                  <a:cubicBezTo>
                    <a:pt x="205" y="67"/>
                    <a:pt x="205" y="66"/>
                    <a:pt x="204" y="65"/>
                  </a:cubicBezTo>
                  <a:close/>
                  <a:moveTo>
                    <a:pt x="204" y="61"/>
                  </a:moveTo>
                  <a:cubicBezTo>
                    <a:pt x="206" y="63"/>
                    <a:pt x="209" y="64"/>
                    <a:pt x="211" y="65"/>
                  </a:cubicBezTo>
                  <a:cubicBezTo>
                    <a:pt x="211" y="65"/>
                    <a:pt x="211" y="66"/>
                    <a:pt x="211" y="66"/>
                  </a:cubicBezTo>
                  <a:cubicBezTo>
                    <a:pt x="210" y="66"/>
                    <a:pt x="209" y="65"/>
                    <a:pt x="207" y="64"/>
                  </a:cubicBezTo>
                  <a:cubicBezTo>
                    <a:pt x="206" y="64"/>
                    <a:pt x="205" y="64"/>
                    <a:pt x="204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3"/>
                    <a:pt x="204" y="63"/>
                    <a:pt x="204" y="62"/>
                  </a:cubicBezTo>
                  <a:cubicBezTo>
                    <a:pt x="204" y="62"/>
                    <a:pt x="204" y="62"/>
                    <a:pt x="204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7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4" y="59"/>
                    <a:pt x="205" y="60"/>
                  </a:cubicBezTo>
                  <a:cubicBezTo>
                    <a:pt x="205" y="60"/>
                    <a:pt x="206" y="61"/>
                    <a:pt x="207" y="61"/>
                  </a:cubicBezTo>
                  <a:cubicBezTo>
                    <a:pt x="206" y="61"/>
                    <a:pt x="205" y="61"/>
                    <a:pt x="204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5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8" y="106"/>
                  </a:cubicBezTo>
                  <a:cubicBezTo>
                    <a:pt x="31" y="103"/>
                    <a:pt x="34" y="100"/>
                    <a:pt x="36" y="96"/>
                  </a:cubicBezTo>
                  <a:cubicBezTo>
                    <a:pt x="38" y="92"/>
                    <a:pt x="40" y="86"/>
                    <a:pt x="45" y="84"/>
                  </a:cubicBezTo>
                  <a:cubicBezTo>
                    <a:pt x="48" y="82"/>
                    <a:pt x="45" y="89"/>
                    <a:pt x="45" y="88"/>
                  </a:cubicBezTo>
                  <a:cubicBezTo>
                    <a:pt x="45" y="89"/>
                    <a:pt x="44" y="90"/>
                    <a:pt x="44" y="90"/>
                  </a:cubicBezTo>
                  <a:cubicBezTo>
                    <a:pt x="43" y="92"/>
                    <a:pt x="42" y="93"/>
                    <a:pt x="41" y="94"/>
                  </a:cubicBezTo>
                  <a:cubicBezTo>
                    <a:pt x="39" y="98"/>
                    <a:pt x="36" y="102"/>
                    <a:pt x="37" y="106"/>
                  </a:cubicBezTo>
                  <a:cubicBezTo>
                    <a:pt x="38" y="110"/>
                    <a:pt x="43" y="111"/>
                    <a:pt x="46" y="112"/>
                  </a:cubicBezTo>
                  <a:cubicBezTo>
                    <a:pt x="49" y="112"/>
                    <a:pt x="54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8" y="88"/>
                    <a:pt x="61" y="84"/>
                  </a:cubicBezTo>
                  <a:cubicBezTo>
                    <a:pt x="64" y="84"/>
                    <a:pt x="65" y="85"/>
                    <a:pt x="64" y="87"/>
                  </a:cubicBezTo>
                  <a:cubicBezTo>
                    <a:pt x="64" y="87"/>
                    <a:pt x="64" y="88"/>
                    <a:pt x="64" y="88"/>
                  </a:cubicBezTo>
                  <a:cubicBezTo>
                    <a:pt x="64" y="90"/>
                    <a:pt x="63" y="91"/>
                    <a:pt x="62" y="93"/>
                  </a:cubicBezTo>
                  <a:cubicBezTo>
                    <a:pt x="61" y="95"/>
                    <a:pt x="60" y="97"/>
                    <a:pt x="60" y="99"/>
                  </a:cubicBezTo>
                  <a:cubicBezTo>
                    <a:pt x="59" y="103"/>
                    <a:pt x="60" y="107"/>
                    <a:pt x="59" y="110"/>
                  </a:cubicBezTo>
                  <a:cubicBezTo>
                    <a:pt x="58" y="113"/>
                    <a:pt x="55" y="115"/>
                    <a:pt x="54" y="117"/>
                  </a:cubicBezTo>
                  <a:cubicBezTo>
                    <a:pt x="52" y="120"/>
                    <a:pt x="52" y="124"/>
                    <a:pt x="53" y="127"/>
                  </a:cubicBezTo>
                  <a:cubicBezTo>
                    <a:pt x="57" y="134"/>
                    <a:pt x="66" y="134"/>
                    <a:pt x="71" y="138"/>
                  </a:cubicBezTo>
                  <a:cubicBezTo>
                    <a:pt x="77" y="142"/>
                    <a:pt x="73" y="148"/>
                    <a:pt x="77" y="153"/>
                  </a:cubicBezTo>
                  <a:cubicBezTo>
                    <a:pt x="79" y="157"/>
                    <a:pt x="83" y="160"/>
                    <a:pt x="88" y="162"/>
                  </a:cubicBezTo>
                  <a:cubicBezTo>
                    <a:pt x="94" y="165"/>
                    <a:pt x="100" y="168"/>
                    <a:pt x="106" y="172"/>
                  </a:cubicBezTo>
                  <a:cubicBezTo>
                    <a:pt x="110" y="175"/>
                    <a:pt x="115" y="178"/>
                    <a:pt x="120" y="179"/>
                  </a:cubicBezTo>
                  <a:cubicBezTo>
                    <a:pt x="126" y="180"/>
                    <a:pt x="131" y="178"/>
                    <a:pt x="133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5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5" y="97"/>
                  </a:cubicBezTo>
                  <a:cubicBezTo>
                    <a:pt x="134" y="93"/>
                    <a:pt x="148" y="95"/>
                    <a:pt x="153" y="85"/>
                  </a:cubicBezTo>
                  <a:cubicBezTo>
                    <a:pt x="162" y="66"/>
                    <a:pt x="135" y="46"/>
                    <a:pt x="119" y="43"/>
                  </a:cubicBezTo>
                  <a:cubicBezTo>
                    <a:pt x="114" y="42"/>
                    <a:pt x="109" y="41"/>
                    <a:pt x="105" y="43"/>
                  </a:cubicBezTo>
                  <a:cubicBezTo>
                    <a:pt x="101" y="44"/>
                    <a:pt x="97" y="48"/>
                    <a:pt x="95" y="51"/>
                  </a:cubicBezTo>
                  <a:cubicBezTo>
                    <a:pt x="90" y="56"/>
                    <a:pt x="86" y="60"/>
                    <a:pt x="80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1" y="67"/>
                    <a:pt x="64" y="66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67" y="64"/>
                    <a:pt x="71" y="63"/>
                    <a:pt x="71" y="59"/>
                  </a:cubicBezTo>
                  <a:cubicBezTo>
                    <a:pt x="71" y="56"/>
                    <a:pt x="70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5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0" y="51"/>
                    <a:pt x="73" y="56"/>
                    <a:pt x="77" y="54"/>
                  </a:cubicBezTo>
                  <a:cubicBezTo>
                    <a:pt x="81" y="50"/>
                    <a:pt x="80" y="44"/>
                    <a:pt x="84" y="41"/>
                  </a:cubicBezTo>
                  <a:cubicBezTo>
                    <a:pt x="88" y="37"/>
                    <a:pt x="92" y="38"/>
                    <a:pt x="96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8" y="41"/>
                    <a:pt x="111" y="40"/>
                  </a:cubicBezTo>
                  <a:cubicBezTo>
                    <a:pt x="116" y="38"/>
                    <a:pt x="116" y="31"/>
                    <a:pt x="110" y="31"/>
                  </a:cubicBezTo>
                  <a:cubicBezTo>
                    <a:pt x="107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99" y="27"/>
                    <a:pt x="99" y="26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2" y="31"/>
                    <a:pt x="79" y="31"/>
                  </a:cubicBezTo>
                  <a:cubicBezTo>
                    <a:pt x="79" y="30"/>
                    <a:pt x="79" y="29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1" y="23"/>
                  </a:cubicBezTo>
                  <a:cubicBezTo>
                    <a:pt x="114" y="9"/>
                    <a:pt x="154" y="13"/>
                    <a:pt x="183" y="34"/>
                  </a:cubicBezTo>
                  <a:cubicBezTo>
                    <a:pt x="190" y="40"/>
                    <a:pt x="197" y="46"/>
                    <a:pt x="202" y="52"/>
                  </a:cubicBezTo>
                  <a:cubicBezTo>
                    <a:pt x="202" y="56"/>
                    <a:pt x="201" y="60"/>
                    <a:pt x="201" y="64"/>
                  </a:cubicBezTo>
                  <a:cubicBezTo>
                    <a:pt x="201" y="66"/>
                    <a:pt x="203" y="69"/>
                    <a:pt x="204" y="71"/>
                  </a:cubicBezTo>
                  <a:cubicBezTo>
                    <a:pt x="205" y="74"/>
                    <a:pt x="206" y="79"/>
                    <a:pt x="203" y="80"/>
                  </a:cubicBezTo>
                  <a:cubicBezTo>
                    <a:pt x="202" y="80"/>
                    <a:pt x="201" y="80"/>
                    <a:pt x="200" y="81"/>
                  </a:cubicBezTo>
                  <a:cubicBezTo>
                    <a:pt x="199" y="82"/>
                    <a:pt x="198" y="83"/>
                    <a:pt x="198" y="85"/>
                  </a:cubicBezTo>
                  <a:cubicBezTo>
                    <a:pt x="197" y="87"/>
                    <a:pt x="198" y="89"/>
                    <a:pt x="198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6" y="102"/>
                    <a:pt x="198" y="104"/>
                  </a:cubicBezTo>
                  <a:cubicBezTo>
                    <a:pt x="202" y="107"/>
                    <a:pt x="202" y="110"/>
                    <a:pt x="202" y="114"/>
                  </a:cubicBezTo>
                  <a:cubicBezTo>
                    <a:pt x="202" y="116"/>
                    <a:pt x="203" y="118"/>
                    <a:pt x="203" y="120"/>
                  </a:cubicBezTo>
                  <a:cubicBezTo>
                    <a:pt x="204" y="122"/>
                    <a:pt x="206" y="124"/>
                    <a:pt x="209" y="123"/>
                  </a:cubicBezTo>
                  <a:cubicBezTo>
                    <a:pt x="210" y="123"/>
                    <a:pt x="211" y="122"/>
                    <a:pt x="211" y="121"/>
                  </a:cubicBezTo>
                  <a:cubicBezTo>
                    <a:pt x="214" y="119"/>
                    <a:pt x="214" y="125"/>
                    <a:pt x="214" y="127"/>
                  </a:cubicBezTo>
                  <a:cubicBezTo>
                    <a:pt x="214" y="129"/>
                    <a:pt x="213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7" y="145"/>
                    <a:pt x="217" y="145"/>
                  </a:cubicBezTo>
                  <a:cubicBezTo>
                    <a:pt x="216" y="148"/>
                    <a:pt x="215" y="150"/>
                    <a:pt x="214" y="153"/>
                  </a:cubicBezTo>
                  <a:cubicBezTo>
                    <a:pt x="193" y="194"/>
                    <a:pt x="144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1" y="204"/>
                    <a:pt x="162" y="203"/>
                    <a:pt x="164" y="203"/>
                  </a:cubicBezTo>
                  <a:cubicBezTo>
                    <a:pt x="165" y="205"/>
                    <a:pt x="166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8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7" y="223"/>
                    <a:pt x="127" y="224"/>
                  </a:cubicBezTo>
                  <a:cubicBezTo>
                    <a:pt x="124" y="223"/>
                    <a:pt x="121" y="222"/>
                    <a:pt x="118" y="222"/>
                  </a:cubicBezTo>
                  <a:cubicBezTo>
                    <a:pt x="120" y="222"/>
                    <a:pt x="123" y="222"/>
                    <a:pt x="126" y="221"/>
                  </a:cubicBezTo>
                  <a:cubicBezTo>
                    <a:pt x="126" y="221"/>
                    <a:pt x="126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8" y="229"/>
                    <a:pt x="122" y="230"/>
                    <a:pt x="125" y="232"/>
                  </a:cubicBezTo>
                  <a:cubicBezTo>
                    <a:pt x="127" y="233"/>
                    <a:pt x="128" y="233"/>
                    <a:pt x="130" y="234"/>
                  </a:cubicBezTo>
                  <a:cubicBezTo>
                    <a:pt x="130" y="234"/>
                    <a:pt x="130" y="234"/>
                    <a:pt x="131" y="23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24" y="233"/>
                    <a:pt x="119" y="231"/>
                    <a:pt x="114" y="229"/>
                  </a:cubicBezTo>
                  <a:cubicBezTo>
                    <a:pt x="114" y="228"/>
                    <a:pt x="114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2"/>
                    <a:pt x="120" y="233"/>
                    <a:pt x="123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5" y="237"/>
                    <a:pt x="119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3" y="232"/>
                    <a:pt x="113" y="231"/>
                    <a:pt x="114" y="230"/>
                  </a:cubicBezTo>
                  <a:close/>
                  <a:moveTo>
                    <a:pt x="108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7" y="261"/>
                    <a:pt x="153" y="264"/>
                    <a:pt x="160" y="266"/>
                  </a:cubicBezTo>
                  <a:cubicBezTo>
                    <a:pt x="165" y="268"/>
                    <a:pt x="172" y="271"/>
                    <a:pt x="177" y="272"/>
                  </a:cubicBezTo>
                  <a:cubicBezTo>
                    <a:pt x="163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2" y="249"/>
                    <a:pt x="99" y="248"/>
                  </a:cubicBezTo>
                  <a:cubicBezTo>
                    <a:pt x="102" y="247"/>
                    <a:pt x="105" y="247"/>
                    <a:pt x="108" y="246"/>
                  </a:cubicBezTo>
                  <a:close/>
                  <a:moveTo>
                    <a:pt x="97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5" y="255"/>
                  </a:cubicBezTo>
                  <a:cubicBezTo>
                    <a:pt x="121" y="257"/>
                    <a:pt x="128" y="259"/>
                    <a:pt x="134" y="261"/>
                  </a:cubicBezTo>
                  <a:cubicBezTo>
                    <a:pt x="140" y="264"/>
                    <a:pt x="147" y="266"/>
                    <a:pt x="153" y="268"/>
                  </a:cubicBezTo>
                  <a:cubicBezTo>
                    <a:pt x="157" y="269"/>
                    <a:pt x="160" y="270"/>
                    <a:pt x="163" y="271"/>
                  </a:cubicBezTo>
                  <a:cubicBezTo>
                    <a:pt x="165" y="272"/>
                    <a:pt x="167" y="272"/>
                    <a:pt x="168" y="273"/>
                  </a:cubicBezTo>
                  <a:cubicBezTo>
                    <a:pt x="167" y="273"/>
                    <a:pt x="166" y="272"/>
                    <a:pt x="165" y="272"/>
                  </a:cubicBezTo>
                  <a:cubicBezTo>
                    <a:pt x="152" y="270"/>
                    <a:pt x="139" y="265"/>
                    <a:pt x="126" y="261"/>
                  </a:cubicBezTo>
                  <a:cubicBezTo>
                    <a:pt x="114" y="257"/>
                    <a:pt x="102" y="253"/>
                    <a:pt x="89" y="250"/>
                  </a:cubicBezTo>
                  <a:cubicBezTo>
                    <a:pt x="92" y="249"/>
                    <a:pt x="95" y="249"/>
                    <a:pt x="97" y="248"/>
                  </a:cubicBezTo>
                  <a:close/>
                  <a:moveTo>
                    <a:pt x="88" y="250"/>
                  </a:moveTo>
                  <a:cubicBezTo>
                    <a:pt x="88" y="251"/>
                    <a:pt x="88" y="251"/>
                    <a:pt x="88" y="251"/>
                  </a:cubicBezTo>
                  <a:cubicBezTo>
                    <a:pt x="100" y="254"/>
                    <a:pt x="112" y="259"/>
                    <a:pt x="123" y="264"/>
                  </a:cubicBezTo>
                  <a:cubicBezTo>
                    <a:pt x="129" y="266"/>
                    <a:pt x="135" y="268"/>
                    <a:pt x="141" y="270"/>
                  </a:cubicBezTo>
                  <a:cubicBezTo>
                    <a:pt x="144" y="270"/>
                    <a:pt x="147" y="271"/>
                    <a:pt x="149" y="272"/>
                  </a:cubicBezTo>
                  <a:cubicBezTo>
                    <a:pt x="150" y="272"/>
                    <a:pt x="157" y="274"/>
                    <a:pt x="152" y="273"/>
                  </a:cubicBezTo>
                  <a:cubicBezTo>
                    <a:pt x="146" y="272"/>
                    <a:pt x="140" y="269"/>
                    <a:pt x="134" y="268"/>
                  </a:cubicBezTo>
                  <a:cubicBezTo>
                    <a:pt x="128" y="266"/>
                    <a:pt x="123" y="265"/>
                    <a:pt x="117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4" y="251"/>
                    <a:pt x="86" y="251"/>
                    <a:pt x="88" y="250"/>
                  </a:cubicBezTo>
                  <a:close/>
                  <a:moveTo>
                    <a:pt x="71" y="256"/>
                  </a:moveTo>
                  <a:cubicBezTo>
                    <a:pt x="74" y="257"/>
                    <a:pt x="77" y="258"/>
                    <a:pt x="80" y="259"/>
                  </a:cubicBezTo>
                  <a:cubicBezTo>
                    <a:pt x="85" y="261"/>
                    <a:pt x="89" y="264"/>
                    <a:pt x="94" y="266"/>
                  </a:cubicBezTo>
                  <a:cubicBezTo>
                    <a:pt x="98" y="268"/>
                    <a:pt x="103" y="269"/>
                    <a:pt x="107" y="271"/>
                  </a:cubicBezTo>
                  <a:cubicBezTo>
                    <a:pt x="103" y="270"/>
                    <a:pt x="99" y="269"/>
                    <a:pt x="95" y="267"/>
                  </a:cubicBezTo>
                  <a:cubicBezTo>
                    <a:pt x="85" y="265"/>
                    <a:pt x="76" y="260"/>
                    <a:pt x="67" y="258"/>
                  </a:cubicBezTo>
                  <a:cubicBezTo>
                    <a:pt x="68" y="257"/>
                    <a:pt x="70" y="256"/>
                    <a:pt x="71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2" y="275"/>
                    <a:pt x="91" y="275"/>
                    <a:pt x="89" y="274"/>
                  </a:cubicBezTo>
                  <a:cubicBezTo>
                    <a:pt x="86" y="273"/>
                    <a:pt x="83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5" y="266"/>
                    <a:pt x="65" y="266"/>
                  </a:cubicBezTo>
                  <a:cubicBezTo>
                    <a:pt x="63" y="264"/>
                    <a:pt x="61" y="263"/>
                    <a:pt x="58" y="262"/>
                  </a:cubicBezTo>
                  <a:cubicBezTo>
                    <a:pt x="58" y="262"/>
                    <a:pt x="58" y="262"/>
                    <a:pt x="58" y="262"/>
                  </a:cubicBezTo>
                  <a:cubicBezTo>
                    <a:pt x="59" y="261"/>
                    <a:pt x="61" y="260"/>
                    <a:pt x="62" y="260"/>
                  </a:cubicBezTo>
                  <a:close/>
                  <a:moveTo>
                    <a:pt x="54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4" y="272"/>
                    <a:pt x="63" y="272"/>
                    <a:pt x="61" y="271"/>
                  </a:cubicBezTo>
                  <a:cubicBezTo>
                    <a:pt x="59" y="270"/>
                    <a:pt x="56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3" y="268"/>
                    <a:pt x="53" y="267"/>
                    <a:pt x="54" y="267"/>
                  </a:cubicBezTo>
                  <a:cubicBezTo>
                    <a:pt x="54" y="266"/>
                    <a:pt x="54" y="266"/>
                    <a:pt x="54" y="266"/>
                  </a:cubicBezTo>
                  <a:close/>
                  <a:moveTo>
                    <a:pt x="56" y="266"/>
                  </a:moveTo>
                  <a:cubicBezTo>
                    <a:pt x="57" y="267"/>
                    <a:pt x="59" y="267"/>
                    <a:pt x="60" y="268"/>
                  </a:cubicBezTo>
                  <a:cubicBezTo>
                    <a:pt x="67" y="270"/>
                    <a:pt x="74" y="272"/>
                    <a:pt x="81" y="275"/>
                  </a:cubicBezTo>
                  <a:cubicBezTo>
                    <a:pt x="77" y="275"/>
                    <a:pt x="73" y="274"/>
                    <a:pt x="69" y="274"/>
                  </a:cubicBezTo>
                  <a:cubicBezTo>
                    <a:pt x="69" y="273"/>
                    <a:pt x="69" y="273"/>
                    <a:pt x="69" y="273"/>
                  </a:cubicBezTo>
                  <a:cubicBezTo>
                    <a:pt x="66" y="272"/>
                    <a:pt x="62" y="270"/>
                    <a:pt x="59" y="269"/>
                  </a:cubicBezTo>
                  <a:cubicBezTo>
                    <a:pt x="58" y="268"/>
                    <a:pt x="58" y="268"/>
                    <a:pt x="57" y="267"/>
                  </a:cubicBezTo>
                  <a:cubicBezTo>
                    <a:pt x="57" y="267"/>
                    <a:pt x="56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0" y="268"/>
                    <a:pt x="72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6"/>
                    <a:pt x="86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83" y="275"/>
                    <a:pt x="83" y="275"/>
                    <a:pt x="82" y="275"/>
                  </a:cubicBezTo>
                  <a:cubicBezTo>
                    <a:pt x="78" y="272"/>
                    <a:pt x="73" y="269"/>
                    <a:pt x="69" y="267"/>
                  </a:cubicBezTo>
                  <a:close/>
                  <a:moveTo>
                    <a:pt x="107" y="276"/>
                  </a:moveTo>
                  <a:cubicBezTo>
                    <a:pt x="92" y="272"/>
                    <a:pt x="77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6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3" y="270"/>
                    <a:pt x="97" y="271"/>
                    <a:pt x="100" y="272"/>
                  </a:cubicBezTo>
                  <a:cubicBezTo>
                    <a:pt x="103" y="273"/>
                    <a:pt x="105" y="274"/>
                    <a:pt x="108" y="276"/>
                  </a:cubicBezTo>
                  <a:cubicBezTo>
                    <a:pt x="108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7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1" y="266"/>
                    <a:pt x="111" y="269"/>
                  </a:cubicBezTo>
                  <a:cubicBezTo>
                    <a:pt x="116" y="270"/>
                    <a:pt x="121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29" y="276"/>
                    <a:pt x="126" y="276"/>
                    <a:pt x="123" y="276"/>
                  </a:cubicBezTo>
                  <a:cubicBezTo>
                    <a:pt x="112" y="272"/>
                    <a:pt x="101" y="269"/>
                    <a:pt x="91" y="264"/>
                  </a:cubicBezTo>
                  <a:cubicBezTo>
                    <a:pt x="88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1"/>
                    <a:pt x="121" y="269"/>
                    <a:pt x="112" y="266"/>
                  </a:cubicBezTo>
                  <a:cubicBezTo>
                    <a:pt x="107" y="264"/>
                    <a:pt x="101" y="262"/>
                    <a:pt x="96" y="260"/>
                  </a:cubicBezTo>
                  <a:cubicBezTo>
                    <a:pt x="93" y="259"/>
                    <a:pt x="89" y="258"/>
                    <a:pt x="86" y="256"/>
                  </a:cubicBezTo>
                  <a:cubicBezTo>
                    <a:pt x="84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1" y="265"/>
                  </a:cubicBezTo>
                  <a:cubicBezTo>
                    <a:pt x="122" y="269"/>
                    <a:pt x="133" y="272"/>
                    <a:pt x="144" y="275"/>
                  </a:cubicBezTo>
                  <a:cubicBezTo>
                    <a:pt x="142" y="275"/>
                    <a:pt x="140" y="276"/>
                    <a:pt x="139" y="276"/>
                  </a:cubicBezTo>
                  <a:close/>
                  <a:moveTo>
                    <a:pt x="146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4" y="257"/>
                    <a:pt x="91" y="256"/>
                    <a:pt x="88" y="254"/>
                  </a:cubicBezTo>
                  <a:cubicBezTo>
                    <a:pt x="87" y="254"/>
                    <a:pt x="83" y="253"/>
                    <a:pt x="83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99" y="257"/>
                    <a:pt x="111" y="262"/>
                    <a:pt x="124" y="266"/>
                  </a:cubicBezTo>
                  <a:cubicBezTo>
                    <a:pt x="130" y="268"/>
                    <a:pt x="136" y="269"/>
                    <a:pt x="142" y="271"/>
                  </a:cubicBezTo>
                  <a:cubicBezTo>
                    <a:pt x="146" y="272"/>
                    <a:pt x="151" y="274"/>
                    <a:pt x="155" y="275"/>
                  </a:cubicBezTo>
                  <a:cubicBezTo>
                    <a:pt x="152" y="275"/>
                    <a:pt x="149" y="275"/>
                    <a:pt x="146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3" y="271"/>
                    <a:pt x="128" y="269"/>
                  </a:cubicBezTo>
                  <a:cubicBezTo>
                    <a:pt x="122" y="268"/>
                    <a:pt x="116" y="266"/>
                    <a:pt x="110" y="263"/>
                  </a:cubicBezTo>
                  <a:cubicBezTo>
                    <a:pt x="107" y="263"/>
                    <a:pt x="104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5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0" y="253"/>
                    <a:pt x="81" y="253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4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8" y="272"/>
                  </a:moveTo>
                  <a:cubicBezTo>
                    <a:pt x="173" y="269"/>
                    <a:pt x="167" y="267"/>
                    <a:pt x="161" y="266"/>
                  </a:cubicBezTo>
                  <a:cubicBezTo>
                    <a:pt x="156" y="264"/>
                    <a:pt x="150" y="261"/>
                    <a:pt x="144" y="259"/>
                  </a:cubicBezTo>
                  <a:cubicBezTo>
                    <a:pt x="134" y="256"/>
                    <a:pt x="123" y="253"/>
                    <a:pt x="114" y="248"/>
                  </a:cubicBezTo>
                  <a:cubicBezTo>
                    <a:pt x="114" y="249"/>
                    <a:pt x="115" y="249"/>
                    <a:pt x="116" y="249"/>
                  </a:cubicBezTo>
                  <a:cubicBezTo>
                    <a:pt x="119" y="250"/>
                    <a:pt x="122" y="251"/>
                    <a:pt x="124" y="252"/>
                  </a:cubicBezTo>
                  <a:cubicBezTo>
                    <a:pt x="130" y="254"/>
                    <a:pt x="136" y="256"/>
                    <a:pt x="142" y="257"/>
                  </a:cubicBezTo>
                  <a:cubicBezTo>
                    <a:pt x="148" y="259"/>
                    <a:pt x="154" y="261"/>
                    <a:pt x="160" y="262"/>
                  </a:cubicBezTo>
                  <a:cubicBezTo>
                    <a:pt x="168" y="265"/>
                    <a:pt x="175" y="268"/>
                    <a:pt x="183" y="271"/>
                  </a:cubicBezTo>
                  <a:cubicBezTo>
                    <a:pt x="182" y="271"/>
                    <a:pt x="180" y="272"/>
                    <a:pt x="178" y="272"/>
                  </a:cubicBezTo>
                  <a:close/>
                  <a:moveTo>
                    <a:pt x="110" y="246"/>
                  </a:moveTo>
                  <a:cubicBezTo>
                    <a:pt x="110" y="246"/>
                    <a:pt x="110" y="246"/>
                    <a:pt x="111" y="246"/>
                  </a:cubicBezTo>
                  <a:cubicBezTo>
                    <a:pt x="111" y="246"/>
                    <a:pt x="111" y="246"/>
                    <a:pt x="111" y="246"/>
                  </a:cubicBezTo>
                  <a:cubicBezTo>
                    <a:pt x="113" y="246"/>
                    <a:pt x="115" y="247"/>
                    <a:pt x="117" y="247"/>
                  </a:cubicBezTo>
                  <a:cubicBezTo>
                    <a:pt x="117" y="247"/>
                    <a:pt x="117" y="247"/>
                    <a:pt x="118" y="247"/>
                  </a:cubicBezTo>
                  <a:cubicBezTo>
                    <a:pt x="126" y="251"/>
                    <a:pt x="135" y="254"/>
                    <a:pt x="144" y="257"/>
                  </a:cubicBezTo>
                  <a:cubicBezTo>
                    <a:pt x="132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6" y="235"/>
                    <a:pt x="123" y="234"/>
                  </a:cubicBezTo>
                  <a:cubicBezTo>
                    <a:pt x="122" y="233"/>
                    <a:pt x="120" y="232"/>
                    <a:pt x="119" y="231"/>
                  </a:cubicBezTo>
                  <a:cubicBezTo>
                    <a:pt x="123" y="233"/>
                    <a:pt x="127" y="234"/>
                    <a:pt x="131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6" y="246"/>
                  </a:moveTo>
                  <a:cubicBezTo>
                    <a:pt x="132" y="249"/>
                    <a:pt x="139" y="251"/>
                    <a:pt x="145" y="254"/>
                  </a:cubicBezTo>
                  <a:cubicBezTo>
                    <a:pt x="136" y="251"/>
                    <a:pt x="128" y="250"/>
                    <a:pt x="120" y="247"/>
                  </a:cubicBezTo>
                  <a:cubicBezTo>
                    <a:pt x="122" y="247"/>
                    <a:pt x="124" y="246"/>
                    <a:pt x="126" y="246"/>
                  </a:cubicBezTo>
                  <a:close/>
                  <a:moveTo>
                    <a:pt x="112" y="240"/>
                  </a:moveTo>
                  <a:cubicBezTo>
                    <a:pt x="114" y="241"/>
                    <a:pt x="116" y="242"/>
                    <a:pt x="118" y="243"/>
                  </a:cubicBezTo>
                  <a:cubicBezTo>
                    <a:pt x="117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4" y="244"/>
                  </a:cubicBezTo>
                  <a:cubicBezTo>
                    <a:pt x="113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2" y="240"/>
                  </a:cubicBezTo>
                  <a:close/>
                  <a:moveTo>
                    <a:pt x="114" y="240"/>
                  </a:moveTo>
                  <a:cubicBezTo>
                    <a:pt x="116" y="241"/>
                    <a:pt x="119" y="241"/>
                    <a:pt x="121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5" y="243"/>
                    <a:pt x="122" y="244"/>
                    <a:pt x="119" y="244"/>
                  </a:cubicBezTo>
                  <a:cubicBezTo>
                    <a:pt x="120" y="244"/>
                    <a:pt x="120" y="243"/>
                    <a:pt x="119" y="243"/>
                  </a:cubicBezTo>
                  <a:cubicBezTo>
                    <a:pt x="118" y="242"/>
                    <a:pt x="115" y="241"/>
                    <a:pt x="114" y="240"/>
                  </a:cubicBezTo>
                  <a:close/>
                  <a:moveTo>
                    <a:pt x="123" y="240"/>
                  </a:moveTo>
                  <a:cubicBezTo>
                    <a:pt x="122" y="240"/>
                    <a:pt x="120" y="240"/>
                    <a:pt x="118" y="239"/>
                  </a:cubicBezTo>
                  <a:cubicBezTo>
                    <a:pt x="119" y="239"/>
                    <a:pt x="112" y="237"/>
                    <a:pt x="116" y="238"/>
                  </a:cubicBezTo>
                  <a:cubicBezTo>
                    <a:pt x="121" y="239"/>
                    <a:pt x="126" y="241"/>
                    <a:pt x="131" y="241"/>
                  </a:cubicBezTo>
                  <a:cubicBezTo>
                    <a:pt x="131" y="242"/>
                    <a:pt x="131" y="242"/>
                    <a:pt x="131" y="242"/>
                  </a:cubicBezTo>
                  <a:cubicBezTo>
                    <a:pt x="131" y="242"/>
                    <a:pt x="131" y="243"/>
                    <a:pt x="131" y="243"/>
                  </a:cubicBezTo>
                  <a:cubicBezTo>
                    <a:pt x="129" y="242"/>
                    <a:pt x="126" y="241"/>
                    <a:pt x="123" y="240"/>
                  </a:cubicBezTo>
                  <a:close/>
                  <a:moveTo>
                    <a:pt x="132" y="240"/>
                  </a:moveTo>
                  <a:cubicBezTo>
                    <a:pt x="129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6" y="238"/>
                    <a:pt x="129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3" y="229"/>
                  </a:cubicBezTo>
                  <a:cubicBezTo>
                    <a:pt x="126" y="230"/>
                    <a:pt x="128" y="231"/>
                    <a:pt x="130" y="231"/>
                  </a:cubicBezTo>
                  <a:cubicBezTo>
                    <a:pt x="130" y="232"/>
                    <a:pt x="131" y="233"/>
                    <a:pt x="131" y="234"/>
                  </a:cubicBezTo>
                  <a:cubicBezTo>
                    <a:pt x="127" y="232"/>
                    <a:pt x="122" y="230"/>
                    <a:pt x="118" y="228"/>
                  </a:cubicBezTo>
                  <a:cubicBezTo>
                    <a:pt x="114" y="226"/>
                    <a:pt x="118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8"/>
                    <a:pt x="122" y="227"/>
                    <a:pt x="118" y="225"/>
                  </a:cubicBezTo>
                  <a:cubicBezTo>
                    <a:pt x="121" y="226"/>
                    <a:pt x="125" y="227"/>
                    <a:pt x="129" y="228"/>
                  </a:cubicBezTo>
                  <a:cubicBezTo>
                    <a:pt x="129" y="228"/>
                    <a:pt x="129" y="229"/>
                    <a:pt x="130" y="230"/>
                  </a:cubicBezTo>
                  <a:close/>
                  <a:moveTo>
                    <a:pt x="128" y="226"/>
                  </a:moveTo>
                  <a:cubicBezTo>
                    <a:pt x="126" y="225"/>
                    <a:pt x="123" y="224"/>
                    <a:pt x="121" y="223"/>
                  </a:cubicBezTo>
                  <a:cubicBezTo>
                    <a:pt x="120" y="223"/>
                    <a:pt x="120" y="223"/>
                    <a:pt x="120" y="223"/>
                  </a:cubicBezTo>
                  <a:cubicBezTo>
                    <a:pt x="121" y="223"/>
                    <a:pt x="121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8" y="226"/>
                  </a:cubicBezTo>
                  <a:close/>
                  <a:moveTo>
                    <a:pt x="177" y="260"/>
                  </a:moveTo>
                  <a:cubicBezTo>
                    <a:pt x="168" y="256"/>
                    <a:pt x="159" y="254"/>
                    <a:pt x="150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2" y="246"/>
                    <a:pt x="132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8" y="259"/>
                    <a:pt x="149" y="256"/>
                    <a:pt x="131" y="248"/>
                  </a:cubicBezTo>
                  <a:cubicBezTo>
                    <a:pt x="130" y="247"/>
                    <a:pt x="129" y="247"/>
                    <a:pt x="128" y="246"/>
                  </a:cubicBezTo>
                  <a:cubicBezTo>
                    <a:pt x="128" y="246"/>
                    <a:pt x="129" y="246"/>
                    <a:pt x="129" y="246"/>
                  </a:cubicBezTo>
                  <a:cubicBezTo>
                    <a:pt x="130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8" y="260"/>
                  </a:cubicBezTo>
                  <a:cubicBezTo>
                    <a:pt x="178" y="261"/>
                    <a:pt x="179" y="261"/>
                    <a:pt x="179" y="261"/>
                  </a:cubicBezTo>
                  <a:cubicBezTo>
                    <a:pt x="180" y="262"/>
                    <a:pt x="184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8" y="265"/>
                    <a:pt x="181" y="266"/>
                  </a:cubicBezTo>
                  <a:cubicBezTo>
                    <a:pt x="182" y="266"/>
                    <a:pt x="183" y="267"/>
                    <a:pt x="184" y="267"/>
                  </a:cubicBezTo>
                  <a:cubicBezTo>
                    <a:pt x="175" y="265"/>
                    <a:pt x="167" y="261"/>
                    <a:pt x="159" y="258"/>
                  </a:cubicBezTo>
                  <a:cubicBezTo>
                    <a:pt x="163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5" y="270"/>
                    <a:pt x="185" y="270"/>
                    <a:pt x="184" y="270"/>
                  </a:cubicBezTo>
                  <a:cubicBezTo>
                    <a:pt x="178" y="268"/>
                    <a:pt x="171" y="265"/>
                    <a:pt x="164" y="263"/>
                  </a:cubicBezTo>
                  <a:cubicBezTo>
                    <a:pt x="161" y="262"/>
                    <a:pt x="157" y="261"/>
                    <a:pt x="154" y="260"/>
                  </a:cubicBezTo>
                  <a:cubicBezTo>
                    <a:pt x="143" y="256"/>
                    <a:pt x="133" y="253"/>
                    <a:pt x="123" y="248"/>
                  </a:cubicBezTo>
                  <a:cubicBezTo>
                    <a:pt x="123" y="249"/>
                    <a:pt x="124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2" y="256"/>
                  </a:cubicBezTo>
                  <a:cubicBezTo>
                    <a:pt x="164" y="260"/>
                    <a:pt x="175" y="265"/>
                    <a:pt x="186" y="269"/>
                  </a:cubicBezTo>
                  <a:cubicBezTo>
                    <a:pt x="186" y="269"/>
                    <a:pt x="186" y="269"/>
                    <a:pt x="186" y="269"/>
                  </a:cubicBezTo>
                  <a:close/>
                  <a:moveTo>
                    <a:pt x="170" y="273"/>
                  </a:moveTo>
                  <a:cubicBezTo>
                    <a:pt x="170" y="273"/>
                    <a:pt x="170" y="273"/>
                    <a:pt x="170" y="273"/>
                  </a:cubicBezTo>
                  <a:cubicBezTo>
                    <a:pt x="158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1" y="256"/>
                    <a:pt x="128" y="257"/>
                    <a:pt x="135" y="260"/>
                  </a:cubicBezTo>
                  <a:cubicBezTo>
                    <a:pt x="148" y="264"/>
                    <a:pt x="162" y="269"/>
                    <a:pt x="176" y="272"/>
                  </a:cubicBezTo>
                  <a:cubicBezTo>
                    <a:pt x="174" y="273"/>
                    <a:pt x="172" y="273"/>
                    <a:pt x="170" y="273"/>
                  </a:cubicBezTo>
                  <a:close/>
                  <a:moveTo>
                    <a:pt x="159" y="274"/>
                  </a:moveTo>
                  <a:cubicBezTo>
                    <a:pt x="158" y="274"/>
                    <a:pt x="158" y="274"/>
                    <a:pt x="157" y="274"/>
                  </a:cubicBezTo>
                  <a:cubicBezTo>
                    <a:pt x="157" y="274"/>
                    <a:pt x="157" y="274"/>
                    <a:pt x="157" y="274"/>
                  </a:cubicBezTo>
                  <a:cubicBezTo>
                    <a:pt x="146" y="269"/>
                    <a:pt x="133" y="267"/>
                    <a:pt x="122" y="262"/>
                  </a:cubicBezTo>
                  <a:cubicBezTo>
                    <a:pt x="115" y="260"/>
                    <a:pt x="109" y="257"/>
                    <a:pt x="102" y="254"/>
                  </a:cubicBezTo>
                  <a:cubicBezTo>
                    <a:pt x="100" y="254"/>
                    <a:pt x="98" y="253"/>
                    <a:pt x="97" y="253"/>
                  </a:cubicBezTo>
                  <a:cubicBezTo>
                    <a:pt x="109" y="256"/>
                    <a:pt x="122" y="260"/>
                    <a:pt x="134" y="264"/>
                  </a:cubicBezTo>
                  <a:cubicBezTo>
                    <a:pt x="145" y="268"/>
                    <a:pt x="156" y="272"/>
                    <a:pt x="167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0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4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0" y="263"/>
                    <a:pt x="88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7" y="276"/>
                    <a:pt x="114" y="276"/>
                    <a:pt x="110" y="276"/>
                  </a:cubicBezTo>
                  <a:close/>
                  <a:moveTo>
                    <a:pt x="97" y="276"/>
                  </a:moveTo>
                  <a:cubicBezTo>
                    <a:pt x="97" y="276"/>
                    <a:pt x="96" y="276"/>
                    <a:pt x="95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5" y="266"/>
                    <a:pt x="72" y="265"/>
                    <a:pt x="68" y="263"/>
                  </a:cubicBezTo>
                  <a:cubicBezTo>
                    <a:pt x="67" y="262"/>
                    <a:pt x="65" y="261"/>
                    <a:pt x="63" y="260"/>
                  </a:cubicBezTo>
                  <a:cubicBezTo>
                    <a:pt x="65" y="261"/>
                    <a:pt x="66" y="262"/>
                    <a:pt x="68" y="262"/>
                  </a:cubicBezTo>
                  <a:cubicBezTo>
                    <a:pt x="74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0" y="276"/>
                    <a:pt x="97" y="276"/>
                  </a:cubicBezTo>
                  <a:close/>
                  <a:moveTo>
                    <a:pt x="54" y="269"/>
                  </a:moveTo>
                  <a:cubicBezTo>
                    <a:pt x="57" y="270"/>
                    <a:pt x="60" y="272"/>
                    <a:pt x="64" y="273"/>
                  </a:cubicBezTo>
                  <a:cubicBezTo>
                    <a:pt x="60" y="272"/>
                    <a:pt x="56" y="271"/>
                    <a:pt x="54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3"/>
                    <a:pt x="58" y="263"/>
                  </a:cubicBezTo>
                  <a:cubicBezTo>
                    <a:pt x="60" y="264"/>
                    <a:pt x="61" y="265"/>
                    <a:pt x="63" y="265"/>
                  </a:cubicBezTo>
                  <a:cubicBezTo>
                    <a:pt x="65" y="266"/>
                    <a:pt x="66" y="267"/>
                    <a:pt x="68" y="268"/>
                  </a:cubicBezTo>
                  <a:cubicBezTo>
                    <a:pt x="72" y="269"/>
                    <a:pt x="76" y="271"/>
                    <a:pt x="79" y="273"/>
                  </a:cubicBezTo>
                  <a:cubicBezTo>
                    <a:pt x="79" y="273"/>
                    <a:pt x="78" y="273"/>
                    <a:pt x="77" y="273"/>
                  </a:cubicBezTo>
                  <a:cubicBezTo>
                    <a:pt x="75" y="272"/>
                    <a:pt x="72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6" y="254"/>
                    <a:pt x="77" y="254"/>
                    <a:pt x="78" y="253"/>
                  </a:cubicBezTo>
                  <a:cubicBezTo>
                    <a:pt x="78" y="253"/>
                    <a:pt x="78" y="253"/>
                    <a:pt x="78" y="253"/>
                  </a:cubicBezTo>
                  <a:cubicBezTo>
                    <a:pt x="89" y="259"/>
                    <a:pt x="99" y="262"/>
                    <a:pt x="110" y="266"/>
                  </a:cubicBezTo>
                  <a:cubicBezTo>
                    <a:pt x="115" y="267"/>
                    <a:pt x="120" y="269"/>
                    <a:pt x="125" y="270"/>
                  </a:cubicBezTo>
                  <a:cubicBezTo>
                    <a:pt x="127" y="271"/>
                    <a:pt x="130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6" y="276"/>
                    <a:pt x="136" y="276"/>
                  </a:cubicBezTo>
                  <a:cubicBezTo>
                    <a:pt x="131" y="275"/>
                    <a:pt x="126" y="273"/>
                    <a:pt x="121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3" y="263"/>
                    <a:pt x="83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2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3" y="237"/>
                    <a:pt x="113" y="237"/>
                    <a:pt x="114" y="237"/>
                  </a:cubicBezTo>
                  <a:cubicBezTo>
                    <a:pt x="118" y="241"/>
                    <a:pt x="124" y="241"/>
                    <a:pt x="129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8" y="243"/>
                    <a:pt x="126" y="242"/>
                    <a:pt x="126" y="242"/>
                  </a:cubicBezTo>
                  <a:cubicBezTo>
                    <a:pt x="124" y="242"/>
                    <a:pt x="123" y="241"/>
                    <a:pt x="121" y="241"/>
                  </a:cubicBezTo>
                  <a:cubicBezTo>
                    <a:pt x="118" y="240"/>
                    <a:pt x="115" y="240"/>
                    <a:pt x="112" y="240"/>
                  </a:cubicBezTo>
                  <a:cubicBezTo>
                    <a:pt x="112" y="238"/>
                    <a:pt x="112" y="236"/>
                    <a:pt x="113" y="234"/>
                  </a:cubicBezTo>
                  <a:close/>
                  <a:moveTo>
                    <a:pt x="116" y="221"/>
                  </a:moveTo>
                  <a:cubicBezTo>
                    <a:pt x="116" y="221"/>
                    <a:pt x="116" y="221"/>
                    <a:pt x="116" y="221"/>
                  </a:cubicBezTo>
                  <a:cubicBezTo>
                    <a:pt x="116" y="222"/>
                    <a:pt x="116" y="222"/>
                    <a:pt x="117" y="222"/>
                  </a:cubicBezTo>
                  <a:cubicBezTo>
                    <a:pt x="120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4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6" y="224"/>
                    <a:pt x="116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5" y="228"/>
                    <a:pt x="128" y="230"/>
                    <a:pt x="129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5" y="225"/>
                    <a:pt x="116" y="223"/>
                    <a:pt x="116" y="221"/>
                  </a:cubicBezTo>
                  <a:close/>
                  <a:moveTo>
                    <a:pt x="16" y="74"/>
                  </a:moveTo>
                  <a:cubicBezTo>
                    <a:pt x="21" y="60"/>
                    <a:pt x="28" y="47"/>
                    <a:pt x="38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3" y="16"/>
                    <a:pt x="76" y="19"/>
                    <a:pt x="77" y="21"/>
                  </a:cubicBezTo>
                  <a:cubicBezTo>
                    <a:pt x="42" y="37"/>
                    <a:pt x="17" y="72"/>
                    <a:pt x="17" y="112"/>
                  </a:cubicBezTo>
                  <a:cubicBezTo>
                    <a:pt x="17" y="160"/>
                    <a:pt x="54" y="201"/>
                    <a:pt x="101" y="209"/>
                  </a:cubicBezTo>
                  <a:cubicBezTo>
                    <a:pt x="120" y="213"/>
                    <a:pt x="139" y="211"/>
                    <a:pt x="157" y="205"/>
                  </a:cubicBezTo>
                  <a:cubicBezTo>
                    <a:pt x="158" y="207"/>
                    <a:pt x="159" y="210"/>
                    <a:pt x="160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2" y="219"/>
                    <a:pt x="102" y="218"/>
                    <a:pt x="92" y="216"/>
                  </a:cubicBezTo>
                  <a:cubicBezTo>
                    <a:pt x="60" y="209"/>
                    <a:pt x="32" y="189"/>
                    <a:pt x="18" y="158"/>
                  </a:cubicBezTo>
                  <a:cubicBezTo>
                    <a:pt x="6" y="131"/>
                    <a:pt x="4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62"/>
            <p:cNvSpPr>
              <a:spLocks noEditPoints="1"/>
            </p:cNvSpPr>
            <p:nvPr/>
          </p:nvSpPr>
          <p:spPr bwMode="auto">
            <a:xfrm>
              <a:off x="1425575" y="4049713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2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60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5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2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9 h 133"/>
                <a:gd name="T38" fmla="*/ 6 w 125"/>
                <a:gd name="T39" fmla="*/ 65 h 133"/>
                <a:gd name="T40" fmla="*/ 24 w 125"/>
                <a:gd name="T41" fmla="*/ 60 h 133"/>
                <a:gd name="T42" fmla="*/ 92 w 125"/>
                <a:gd name="T43" fmla="*/ 41 h 133"/>
                <a:gd name="T44" fmla="*/ 29 w 125"/>
                <a:gd name="T45" fmla="*/ 65 h 133"/>
                <a:gd name="T46" fmla="*/ 54 w 125"/>
                <a:gd name="T47" fmla="*/ 57 h 133"/>
                <a:gd name="T48" fmla="*/ 110 w 125"/>
                <a:gd name="T49" fmla="*/ 40 h 133"/>
                <a:gd name="T50" fmla="*/ 101 w 125"/>
                <a:gd name="T51" fmla="*/ 45 h 133"/>
                <a:gd name="T52" fmla="*/ 54 w 125"/>
                <a:gd name="T53" fmla="*/ 70 h 133"/>
                <a:gd name="T54" fmla="*/ 114 w 125"/>
                <a:gd name="T55" fmla="*/ 51 h 133"/>
                <a:gd name="T56" fmla="*/ 66 w 125"/>
                <a:gd name="T57" fmla="*/ 75 h 133"/>
                <a:gd name="T58" fmla="*/ 66 w 125"/>
                <a:gd name="T59" fmla="*/ 117 h 133"/>
                <a:gd name="T60" fmla="*/ 108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8 h 133"/>
                <a:gd name="T68" fmla="*/ 33 w 125"/>
                <a:gd name="T69" fmla="*/ 121 h 133"/>
                <a:gd name="T70" fmla="*/ 25 w 125"/>
                <a:gd name="T71" fmla="*/ 115 h 133"/>
                <a:gd name="T72" fmla="*/ 102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8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5 h 133"/>
                <a:gd name="T86" fmla="*/ 119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3 w 125"/>
                <a:gd name="T95" fmla="*/ 124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4 w 125"/>
                <a:gd name="T119" fmla="*/ 21 h 133"/>
                <a:gd name="T120" fmla="*/ 18 w 125"/>
                <a:gd name="T121" fmla="*/ 44 h 133"/>
                <a:gd name="T122" fmla="*/ 19 w 125"/>
                <a:gd name="T123" fmla="*/ 38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2"/>
                  </a:moveTo>
                  <a:cubicBezTo>
                    <a:pt x="39" y="128"/>
                    <a:pt x="49" y="127"/>
                    <a:pt x="60" y="125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7" y="132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30"/>
                    <a:pt x="61" y="130"/>
                  </a:cubicBezTo>
                  <a:cubicBezTo>
                    <a:pt x="62" y="131"/>
                    <a:pt x="64" y="131"/>
                    <a:pt x="64" y="130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30"/>
                    <a:pt x="66" y="128"/>
                  </a:cubicBezTo>
                  <a:cubicBezTo>
                    <a:pt x="66" y="128"/>
                    <a:pt x="66" y="128"/>
                    <a:pt x="66" y="127"/>
                  </a:cubicBezTo>
                  <a:cubicBezTo>
                    <a:pt x="67" y="127"/>
                    <a:pt x="68" y="126"/>
                    <a:pt x="68" y="125"/>
                  </a:cubicBezTo>
                  <a:cubicBezTo>
                    <a:pt x="76" y="129"/>
                    <a:pt x="86" y="131"/>
                    <a:pt x="96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4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8" y="18"/>
                  </a:cubicBezTo>
                  <a:cubicBezTo>
                    <a:pt x="66" y="18"/>
                    <a:pt x="64" y="18"/>
                    <a:pt x="62" y="18"/>
                  </a:cubicBezTo>
                  <a:cubicBezTo>
                    <a:pt x="43" y="18"/>
                    <a:pt x="23" y="25"/>
                    <a:pt x="12" y="41"/>
                  </a:cubicBezTo>
                  <a:cubicBezTo>
                    <a:pt x="0" y="57"/>
                    <a:pt x="0" y="78"/>
                    <a:pt x="8" y="96"/>
                  </a:cubicBezTo>
                  <a:cubicBezTo>
                    <a:pt x="12" y="106"/>
                    <a:pt x="20" y="115"/>
                    <a:pt x="29" y="122"/>
                  </a:cubicBezTo>
                  <a:close/>
                  <a:moveTo>
                    <a:pt x="18" y="107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5"/>
                    <a:pt x="41" y="98"/>
                  </a:cubicBezTo>
                  <a:cubicBezTo>
                    <a:pt x="35" y="102"/>
                    <a:pt x="26" y="105"/>
                    <a:pt x="21" y="110"/>
                  </a:cubicBezTo>
                  <a:cubicBezTo>
                    <a:pt x="20" y="109"/>
                    <a:pt x="19" y="108"/>
                    <a:pt x="18" y="107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4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80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6" y="102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6"/>
                    <a:pt x="20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3" y="85"/>
                    <a:pt x="53" y="81"/>
                    <a:pt x="63" y="77"/>
                  </a:cubicBezTo>
                  <a:cubicBezTo>
                    <a:pt x="65" y="76"/>
                    <a:pt x="66" y="76"/>
                    <a:pt x="68" y="75"/>
                  </a:cubicBezTo>
                  <a:cubicBezTo>
                    <a:pt x="67" y="76"/>
                    <a:pt x="66" y="76"/>
                    <a:pt x="65" y="77"/>
                  </a:cubicBezTo>
                  <a:cubicBezTo>
                    <a:pt x="56" y="80"/>
                    <a:pt x="47" y="84"/>
                    <a:pt x="39" y="88"/>
                  </a:cubicBezTo>
                  <a:cubicBezTo>
                    <a:pt x="30" y="92"/>
                    <a:pt x="21" y="95"/>
                    <a:pt x="14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9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7" y="69"/>
                    <a:pt x="68" y="69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6"/>
                    <a:pt x="25" y="88"/>
                    <a:pt x="22" y="90"/>
                  </a:cubicBezTo>
                  <a:cubicBezTo>
                    <a:pt x="18" y="92"/>
                    <a:pt x="15" y="94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9"/>
                  </a:cubicBezTo>
                  <a:cubicBezTo>
                    <a:pt x="49" y="72"/>
                    <a:pt x="64" y="66"/>
                    <a:pt x="78" y="60"/>
                  </a:cubicBezTo>
                  <a:cubicBezTo>
                    <a:pt x="84" y="58"/>
                    <a:pt x="90" y="56"/>
                    <a:pt x="95" y="54"/>
                  </a:cubicBezTo>
                  <a:cubicBezTo>
                    <a:pt x="94" y="54"/>
                    <a:pt x="92" y="55"/>
                    <a:pt x="90" y="56"/>
                  </a:cubicBezTo>
                  <a:cubicBezTo>
                    <a:pt x="81" y="61"/>
                    <a:pt x="71" y="65"/>
                    <a:pt x="61" y="69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3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9"/>
                    <a:pt x="15" y="87"/>
                    <a:pt x="18" y="85"/>
                  </a:cubicBezTo>
                  <a:close/>
                  <a:moveTo>
                    <a:pt x="60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5" y="42"/>
                    <a:pt x="15" y="42"/>
                  </a:cubicBezTo>
                  <a:cubicBezTo>
                    <a:pt x="16" y="41"/>
                    <a:pt x="18" y="40"/>
                    <a:pt x="20" y="39"/>
                  </a:cubicBezTo>
                  <a:cubicBezTo>
                    <a:pt x="23" y="37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1"/>
                    <a:pt x="60" y="20"/>
                  </a:cubicBezTo>
                  <a:close/>
                  <a:moveTo>
                    <a:pt x="14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4" y="29"/>
                    <a:pt x="48" y="26"/>
                  </a:cubicBezTo>
                  <a:cubicBezTo>
                    <a:pt x="50" y="26"/>
                    <a:pt x="51" y="25"/>
                    <a:pt x="53" y="24"/>
                  </a:cubicBezTo>
                  <a:cubicBezTo>
                    <a:pt x="38" y="32"/>
                    <a:pt x="25" y="40"/>
                    <a:pt x="11" y="48"/>
                  </a:cubicBezTo>
                  <a:cubicBezTo>
                    <a:pt x="12" y="47"/>
                    <a:pt x="13" y="45"/>
                    <a:pt x="14" y="44"/>
                  </a:cubicBezTo>
                  <a:close/>
                  <a:moveTo>
                    <a:pt x="10" y="50"/>
                  </a:moveTo>
                  <a:cubicBezTo>
                    <a:pt x="14" y="49"/>
                    <a:pt x="17" y="47"/>
                    <a:pt x="20" y="45"/>
                  </a:cubicBezTo>
                  <a:cubicBezTo>
                    <a:pt x="25" y="42"/>
                    <a:pt x="30" y="39"/>
                    <a:pt x="35" y="37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4"/>
                    <a:pt x="36" y="36"/>
                  </a:cubicBezTo>
                  <a:cubicBezTo>
                    <a:pt x="31" y="39"/>
                    <a:pt x="26" y="42"/>
                    <a:pt x="21" y="45"/>
                  </a:cubicBezTo>
                  <a:cubicBezTo>
                    <a:pt x="18" y="46"/>
                    <a:pt x="15" y="48"/>
                    <a:pt x="12" y="50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2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5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8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2"/>
                    <a:pt x="28" y="58"/>
                    <a:pt x="15" y="65"/>
                  </a:cubicBezTo>
                  <a:cubicBezTo>
                    <a:pt x="12" y="66"/>
                    <a:pt x="8" y="68"/>
                    <a:pt x="6" y="69"/>
                  </a:cubicBezTo>
                  <a:cubicBezTo>
                    <a:pt x="8" y="67"/>
                    <a:pt x="11" y="65"/>
                    <a:pt x="14" y="64"/>
                  </a:cubicBezTo>
                  <a:cubicBezTo>
                    <a:pt x="21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5"/>
                    <a:pt x="80" y="33"/>
                    <a:pt x="85" y="31"/>
                  </a:cubicBezTo>
                  <a:cubicBezTo>
                    <a:pt x="87" y="31"/>
                    <a:pt x="86" y="28"/>
                    <a:pt x="85" y="28"/>
                  </a:cubicBezTo>
                  <a:cubicBezTo>
                    <a:pt x="83" y="29"/>
                    <a:pt x="81" y="30"/>
                    <a:pt x="80" y="30"/>
                  </a:cubicBezTo>
                  <a:cubicBezTo>
                    <a:pt x="80" y="30"/>
                    <a:pt x="81" y="30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6"/>
                    <a:pt x="89" y="25"/>
                    <a:pt x="89" y="25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92" y="25"/>
                    <a:pt x="94" y="26"/>
                    <a:pt x="96" y="28"/>
                  </a:cubicBezTo>
                  <a:close/>
                  <a:moveTo>
                    <a:pt x="97" y="28"/>
                  </a:moveTo>
                  <a:cubicBezTo>
                    <a:pt x="97" y="28"/>
                    <a:pt x="96" y="28"/>
                    <a:pt x="96" y="29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3"/>
                  </a:cubicBezTo>
                  <a:cubicBezTo>
                    <a:pt x="89" y="32"/>
                    <a:pt x="91" y="31"/>
                    <a:pt x="93" y="30"/>
                  </a:cubicBezTo>
                  <a:cubicBezTo>
                    <a:pt x="94" y="29"/>
                    <a:pt x="96" y="28"/>
                    <a:pt x="97" y="28"/>
                  </a:cubicBezTo>
                  <a:cubicBezTo>
                    <a:pt x="97" y="28"/>
                    <a:pt x="97" y="28"/>
                    <a:pt x="97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2" y="46"/>
                    <a:pt x="29" y="52"/>
                  </a:cubicBezTo>
                  <a:cubicBezTo>
                    <a:pt x="40" y="47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1"/>
                    <a:pt x="61" y="32"/>
                  </a:cubicBezTo>
                  <a:cubicBezTo>
                    <a:pt x="60" y="32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4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6"/>
                    <a:pt x="17" y="54"/>
                    <a:pt x="20" y="52"/>
                  </a:cubicBezTo>
                  <a:cubicBezTo>
                    <a:pt x="26" y="48"/>
                    <a:pt x="32" y="45"/>
                    <a:pt x="39" y="42"/>
                  </a:cubicBezTo>
                  <a:cubicBezTo>
                    <a:pt x="44" y="39"/>
                    <a:pt x="49" y="36"/>
                    <a:pt x="55" y="33"/>
                  </a:cubicBezTo>
                  <a:cubicBezTo>
                    <a:pt x="55" y="33"/>
                    <a:pt x="56" y="34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8"/>
                    <a:pt x="69" y="30"/>
                  </a:cubicBezTo>
                  <a:cubicBezTo>
                    <a:pt x="69" y="30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4" y="29"/>
                    <a:pt x="78" y="26"/>
                    <a:pt x="82" y="23"/>
                  </a:cubicBezTo>
                  <a:cubicBezTo>
                    <a:pt x="82" y="23"/>
                    <a:pt x="82" y="22"/>
                    <a:pt x="82" y="22"/>
                  </a:cubicBezTo>
                  <a:cubicBezTo>
                    <a:pt x="84" y="23"/>
                    <a:pt x="86" y="23"/>
                    <a:pt x="89" y="24"/>
                  </a:cubicBezTo>
                  <a:cubicBezTo>
                    <a:pt x="86" y="26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4"/>
                    <a:pt x="69" y="24"/>
                    <a:pt x="69" y="24"/>
                  </a:cubicBezTo>
                  <a:cubicBezTo>
                    <a:pt x="71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7" y="31"/>
                    <a:pt x="56" y="30"/>
                  </a:cubicBezTo>
                  <a:cubicBezTo>
                    <a:pt x="60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7" y="29"/>
                    <a:pt x="55" y="30"/>
                  </a:cubicBezTo>
                  <a:cubicBezTo>
                    <a:pt x="54" y="30"/>
                    <a:pt x="54" y="29"/>
                    <a:pt x="53" y="29"/>
                  </a:cubicBezTo>
                  <a:cubicBezTo>
                    <a:pt x="51" y="28"/>
                    <a:pt x="50" y="31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50"/>
                    <a:pt x="10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50"/>
                    <a:pt x="16" y="48"/>
                    <a:pt x="18" y="47"/>
                  </a:cubicBezTo>
                  <a:cubicBezTo>
                    <a:pt x="24" y="44"/>
                    <a:pt x="29" y="41"/>
                    <a:pt x="35" y="38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7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9" y="48"/>
                  </a:cubicBezTo>
                  <a:cubicBezTo>
                    <a:pt x="25" y="45"/>
                    <a:pt x="31" y="42"/>
                    <a:pt x="37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3"/>
                  </a:cubicBezTo>
                  <a:cubicBezTo>
                    <a:pt x="38" y="41"/>
                    <a:pt x="22" y="49"/>
                    <a:pt x="7" y="59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9"/>
                    <a:pt x="15" y="55"/>
                    <a:pt x="20" y="53"/>
                  </a:cubicBezTo>
                  <a:cubicBezTo>
                    <a:pt x="26" y="50"/>
                    <a:pt x="33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5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9"/>
                    <a:pt x="25" y="54"/>
                    <a:pt x="16" y="59"/>
                  </a:cubicBezTo>
                  <a:cubicBezTo>
                    <a:pt x="14" y="60"/>
                    <a:pt x="12" y="61"/>
                    <a:pt x="10" y="62"/>
                  </a:cubicBezTo>
                  <a:cubicBezTo>
                    <a:pt x="9" y="63"/>
                    <a:pt x="7" y="64"/>
                    <a:pt x="6" y="65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7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3" y="38"/>
                  </a:cubicBezTo>
                  <a:cubicBezTo>
                    <a:pt x="43" y="48"/>
                    <a:pt x="23" y="56"/>
                    <a:pt x="5" y="69"/>
                  </a:cubicBezTo>
                  <a:cubicBezTo>
                    <a:pt x="5" y="68"/>
                    <a:pt x="5" y="67"/>
                    <a:pt x="5" y="66"/>
                  </a:cubicBezTo>
                  <a:cubicBezTo>
                    <a:pt x="8" y="65"/>
                    <a:pt x="9" y="63"/>
                    <a:pt x="12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1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7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5"/>
                  </a:cubicBezTo>
                  <a:cubicBezTo>
                    <a:pt x="104" y="35"/>
                    <a:pt x="102" y="36"/>
                    <a:pt x="101" y="37"/>
                  </a:cubicBezTo>
                  <a:cubicBezTo>
                    <a:pt x="98" y="38"/>
                    <a:pt x="95" y="39"/>
                    <a:pt x="92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4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5"/>
                    <a:pt x="18" y="71"/>
                  </a:cubicBezTo>
                  <a:cubicBezTo>
                    <a:pt x="18" y="71"/>
                    <a:pt x="17" y="71"/>
                    <a:pt x="17" y="72"/>
                  </a:cubicBezTo>
                  <a:cubicBezTo>
                    <a:pt x="22" y="69"/>
                    <a:pt x="26" y="67"/>
                    <a:pt x="31" y="65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4" y="37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3"/>
                    <a:pt x="6" y="78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3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3" y="53"/>
                    <a:pt x="53" y="53"/>
                  </a:cubicBezTo>
                  <a:cubicBezTo>
                    <a:pt x="45" y="57"/>
                    <a:pt x="37" y="61"/>
                    <a:pt x="29" y="65"/>
                  </a:cubicBezTo>
                  <a:close/>
                  <a:moveTo>
                    <a:pt x="6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7"/>
                  </a:cubicBezTo>
                  <a:cubicBezTo>
                    <a:pt x="56" y="56"/>
                    <a:pt x="57" y="56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4"/>
                    <a:pt x="13" y="77"/>
                    <a:pt x="6" y="82"/>
                  </a:cubicBezTo>
                  <a:cubicBezTo>
                    <a:pt x="6" y="81"/>
                    <a:pt x="6" y="80"/>
                    <a:pt x="6" y="78"/>
                  </a:cubicBezTo>
                  <a:close/>
                  <a:moveTo>
                    <a:pt x="7" y="83"/>
                  </a:moveTo>
                  <a:cubicBezTo>
                    <a:pt x="13" y="82"/>
                    <a:pt x="19" y="78"/>
                    <a:pt x="26" y="75"/>
                  </a:cubicBezTo>
                  <a:cubicBezTo>
                    <a:pt x="35" y="71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9"/>
                    <a:pt x="74" y="57"/>
                    <a:pt x="55" y="64"/>
                  </a:cubicBezTo>
                  <a:cubicBezTo>
                    <a:pt x="51" y="66"/>
                    <a:pt x="48" y="68"/>
                    <a:pt x="44" y="69"/>
                  </a:cubicBezTo>
                  <a:cubicBezTo>
                    <a:pt x="40" y="72"/>
                    <a:pt x="35" y="73"/>
                    <a:pt x="30" y="75"/>
                  </a:cubicBezTo>
                  <a:cubicBezTo>
                    <a:pt x="22" y="78"/>
                    <a:pt x="14" y="80"/>
                    <a:pt x="7" y="85"/>
                  </a:cubicBezTo>
                  <a:cubicBezTo>
                    <a:pt x="7" y="84"/>
                    <a:pt x="7" y="84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6" y="48"/>
                    <a:pt x="91" y="50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2"/>
                    <a:pt x="109" y="42"/>
                  </a:cubicBezTo>
                  <a:cubicBezTo>
                    <a:pt x="110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2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50"/>
                    <a:pt x="103" y="50"/>
                    <a:pt x="102" y="50"/>
                  </a:cubicBezTo>
                  <a:cubicBezTo>
                    <a:pt x="86" y="57"/>
                    <a:pt x="70" y="63"/>
                    <a:pt x="54" y="70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4"/>
                  </a:cubicBezTo>
                  <a:cubicBezTo>
                    <a:pt x="76" y="56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9" y="47"/>
                    <a:pt x="109" y="47"/>
                    <a:pt x="110" y="46"/>
                  </a:cubicBezTo>
                  <a:cubicBezTo>
                    <a:pt x="113" y="45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1"/>
                  </a:cubicBezTo>
                  <a:cubicBezTo>
                    <a:pt x="115" y="50"/>
                    <a:pt x="115" y="50"/>
                    <a:pt x="116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7" y="56"/>
                    <a:pt x="116" y="56"/>
                  </a:cubicBezTo>
                  <a:cubicBezTo>
                    <a:pt x="116" y="56"/>
                    <a:pt x="116" y="56"/>
                    <a:pt x="115" y="56"/>
                  </a:cubicBezTo>
                  <a:cubicBezTo>
                    <a:pt x="115" y="56"/>
                    <a:pt x="115" y="57"/>
                    <a:pt x="114" y="57"/>
                  </a:cubicBezTo>
                  <a:cubicBezTo>
                    <a:pt x="113" y="57"/>
                    <a:pt x="111" y="58"/>
                    <a:pt x="110" y="59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4"/>
                    <a:pt x="96" y="64"/>
                    <a:pt x="95" y="65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9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7" y="95"/>
                  </a:cubicBezTo>
                  <a:cubicBezTo>
                    <a:pt x="13" y="97"/>
                    <a:pt x="13" y="96"/>
                    <a:pt x="15" y="95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3" y="77"/>
                    <a:pt x="65" y="70"/>
                    <a:pt x="79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7" y="96"/>
                    <a:pt x="97" y="101"/>
                    <a:pt x="87" y="107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6"/>
                    <a:pt x="69" y="115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3"/>
                  </a:cubicBezTo>
                  <a:cubicBezTo>
                    <a:pt x="91" y="102"/>
                    <a:pt x="92" y="102"/>
                    <a:pt x="93" y="102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7" y="91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8" y="99"/>
                    <a:pt x="100" y="98"/>
                    <a:pt x="102" y="97"/>
                  </a:cubicBezTo>
                  <a:cubicBezTo>
                    <a:pt x="104" y="96"/>
                    <a:pt x="106" y="95"/>
                    <a:pt x="108" y="94"/>
                  </a:cubicBezTo>
                  <a:cubicBezTo>
                    <a:pt x="104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90"/>
                    <a:pt x="117" y="90"/>
                  </a:cubicBezTo>
                  <a:cubicBezTo>
                    <a:pt x="116" y="90"/>
                    <a:pt x="116" y="90"/>
                    <a:pt x="115" y="90"/>
                  </a:cubicBezTo>
                  <a:cubicBezTo>
                    <a:pt x="115" y="91"/>
                    <a:pt x="115" y="91"/>
                    <a:pt x="114" y="91"/>
                  </a:cubicBezTo>
                  <a:cubicBezTo>
                    <a:pt x="113" y="92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5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3" y="110"/>
                    <a:pt x="66" y="112"/>
                    <a:pt x="60" y="115"/>
                  </a:cubicBezTo>
                  <a:cubicBezTo>
                    <a:pt x="57" y="117"/>
                    <a:pt x="54" y="119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6" y="122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3"/>
                    <a:pt x="63" y="111"/>
                  </a:cubicBezTo>
                  <a:cubicBezTo>
                    <a:pt x="69" y="107"/>
                    <a:pt x="76" y="104"/>
                    <a:pt x="83" y="101"/>
                  </a:cubicBezTo>
                  <a:cubicBezTo>
                    <a:pt x="83" y="100"/>
                    <a:pt x="84" y="100"/>
                    <a:pt x="85" y="100"/>
                  </a:cubicBezTo>
                  <a:cubicBezTo>
                    <a:pt x="96" y="95"/>
                    <a:pt x="107" y="91"/>
                    <a:pt x="118" y="86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6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9"/>
                    <a:pt x="37" y="118"/>
                  </a:cubicBezTo>
                  <a:cubicBezTo>
                    <a:pt x="43" y="113"/>
                    <a:pt x="50" y="111"/>
                    <a:pt x="56" y="108"/>
                  </a:cubicBezTo>
                  <a:cubicBezTo>
                    <a:pt x="58" y="106"/>
                    <a:pt x="61" y="105"/>
                    <a:pt x="63" y="104"/>
                  </a:cubicBezTo>
                  <a:cubicBezTo>
                    <a:pt x="68" y="102"/>
                    <a:pt x="73" y="100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4"/>
                    <a:pt x="97" y="90"/>
                    <a:pt x="106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2"/>
                    <a:pt x="119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1"/>
                    <a:pt x="56" y="107"/>
                  </a:cubicBezTo>
                  <a:cubicBezTo>
                    <a:pt x="55" y="108"/>
                    <a:pt x="53" y="109"/>
                    <a:pt x="52" y="110"/>
                  </a:cubicBezTo>
                  <a:cubicBezTo>
                    <a:pt x="48" y="112"/>
                    <a:pt x="44" y="113"/>
                    <a:pt x="41" y="115"/>
                  </a:cubicBezTo>
                  <a:cubicBezTo>
                    <a:pt x="38" y="116"/>
                    <a:pt x="36" y="119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7" y="89"/>
                  </a:cubicBezTo>
                  <a:cubicBezTo>
                    <a:pt x="81" y="92"/>
                    <a:pt x="75" y="94"/>
                    <a:pt x="70" y="96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1" y="110"/>
                    <a:pt x="33" y="113"/>
                    <a:pt x="29" y="118"/>
                  </a:cubicBezTo>
                  <a:cubicBezTo>
                    <a:pt x="28" y="117"/>
                    <a:pt x="27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3" y="92"/>
                    <a:pt x="94" y="91"/>
                    <a:pt x="95" y="90"/>
                  </a:cubicBezTo>
                  <a:cubicBezTo>
                    <a:pt x="94" y="91"/>
                    <a:pt x="93" y="92"/>
                    <a:pt x="91" y="92"/>
                  </a:cubicBezTo>
                  <a:close/>
                  <a:moveTo>
                    <a:pt x="114" y="82"/>
                  </a:moveTo>
                  <a:cubicBezTo>
                    <a:pt x="114" y="82"/>
                    <a:pt x="115" y="81"/>
                    <a:pt x="116" y="81"/>
                  </a:cubicBezTo>
                  <a:cubicBezTo>
                    <a:pt x="122" y="77"/>
                    <a:pt x="115" y="81"/>
                    <a:pt x="115" y="82"/>
                  </a:cubicBezTo>
                  <a:cubicBezTo>
                    <a:pt x="114" y="82"/>
                    <a:pt x="114" y="82"/>
                    <a:pt x="114" y="82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5"/>
                  </a:cubicBezTo>
                  <a:cubicBezTo>
                    <a:pt x="105" y="86"/>
                    <a:pt x="103" y="86"/>
                    <a:pt x="102" y="87"/>
                  </a:cubicBezTo>
                  <a:cubicBezTo>
                    <a:pt x="94" y="90"/>
                    <a:pt x="86" y="93"/>
                    <a:pt x="79" y="97"/>
                  </a:cubicBezTo>
                  <a:cubicBezTo>
                    <a:pt x="77" y="97"/>
                    <a:pt x="76" y="98"/>
                    <a:pt x="75" y="98"/>
                  </a:cubicBezTo>
                  <a:cubicBezTo>
                    <a:pt x="71" y="100"/>
                    <a:pt x="67" y="101"/>
                    <a:pt x="64" y="103"/>
                  </a:cubicBezTo>
                  <a:cubicBezTo>
                    <a:pt x="63" y="103"/>
                    <a:pt x="62" y="103"/>
                    <a:pt x="62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6" y="115"/>
                    <a:pt x="34" y="116"/>
                    <a:pt x="32" y="117"/>
                  </a:cubicBezTo>
                  <a:cubicBezTo>
                    <a:pt x="29" y="119"/>
                    <a:pt x="32" y="116"/>
                    <a:pt x="33" y="116"/>
                  </a:cubicBezTo>
                  <a:cubicBezTo>
                    <a:pt x="35" y="114"/>
                    <a:pt x="37" y="113"/>
                    <a:pt x="40" y="112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3" y="87"/>
                    <a:pt x="99" y="84"/>
                  </a:cubicBezTo>
                  <a:cubicBezTo>
                    <a:pt x="101" y="83"/>
                    <a:pt x="104" y="82"/>
                    <a:pt x="106" y="81"/>
                  </a:cubicBezTo>
                  <a:cubicBezTo>
                    <a:pt x="110" y="79"/>
                    <a:pt x="115" y="77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9"/>
                  </a:cubicBezTo>
                  <a:cubicBezTo>
                    <a:pt x="116" y="80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3" y="76"/>
                    <a:pt x="110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1"/>
                    <a:pt x="101" y="82"/>
                    <a:pt x="98" y="83"/>
                  </a:cubicBezTo>
                  <a:cubicBezTo>
                    <a:pt x="84" y="88"/>
                    <a:pt x="70" y="94"/>
                    <a:pt x="56" y="100"/>
                  </a:cubicBezTo>
                  <a:cubicBezTo>
                    <a:pt x="50" y="102"/>
                    <a:pt x="44" y="105"/>
                    <a:pt x="39" y="108"/>
                  </a:cubicBezTo>
                  <a:cubicBezTo>
                    <a:pt x="36" y="109"/>
                    <a:pt x="33" y="111"/>
                    <a:pt x="30" y="112"/>
                  </a:cubicBezTo>
                  <a:cubicBezTo>
                    <a:pt x="29" y="113"/>
                    <a:pt x="23" y="116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2" y="90"/>
                  </a:cubicBezTo>
                  <a:cubicBezTo>
                    <a:pt x="74" y="89"/>
                    <a:pt x="77" y="87"/>
                    <a:pt x="79" y="86"/>
                  </a:cubicBezTo>
                  <a:cubicBezTo>
                    <a:pt x="85" y="84"/>
                    <a:pt x="90" y="81"/>
                    <a:pt x="96" y="79"/>
                  </a:cubicBezTo>
                  <a:cubicBezTo>
                    <a:pt x="104" y="75"/>
                    <a:pt x="112" y="73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70"/>
                    <a:pt x="119" y="72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8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4" y="74"/>
                    <a:pt x="96" y="77"/>
                  </a:cubicBezTo>
                  <a:cubicBezTo>
                    <a:pt x="89" y="80"/>
                    <a:pt x="83" y="84"/>
                    <a:pt x="76" y="87"/>
                  </a:cubicBezTo>
                  <a:cubicBezTo>
                    <a:pt x="65" y="91"/>
                    <a:pt x="55" y="95"/>
                    <a:pt x="44" y="100"/>
                  </a:cubicBezTo>
                  <a:cubicBezTo>
                    <a:pt x="38" y="102"/>
                    <a:pt x="32" y="106"/>
                    <a:pt x="26" y="108"/>
                  </a:cubicBezTo>
                  <a:cubicBezTo>
                    <a:pt x="25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3" y="104"/>
                    <a:pt x="36" y="102"/>
                  </a:cubicBezTo>
                  <a:cubicBezTo>
                    <a:pt x="48" y="96"/>
                    <a:pt x="61" y="89"/>
                    <a:pt x="74" y="83"/>
                  </a:cubicBezTo>
                  <a:cubicBezTo>
                    <a:pt x="88" y="77"/>
                    <a:pt x="103" y="71"/>
                    <a:pt x="117" y="65"/>
                  </a:cubicBezTo>
                  <a:cubicBezTo>
                    <a:pt x="117" y="65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19" y="65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6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7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3" y="83"/>
                  </a:cubicBezTo>
                  <a:cubicBezTo>
                    <a:pt x="59" y="88"/>
                    <a:pt x="46" y="94"/>
                    <a:pt x="33" y="100"/>
                  </a:cubicBezTo>
                  <a:cubicBezTo>
                    <a:pt x="29" y="102"/>
                    <a:pt x="25" y="103"/>
                    <a:pt x="21" y="105"/>
                  </a:cubicBezTo>
                  <a:cubicBezTo>
                    <a:pt x="20" y="105"/>
                    <a:pt x="19" y="106"/>
                    <a:pt x="18" y="106"/>
                  </a:cubicBezTo>
                  <a:cubicBezTo>
                    <a:pt x="19" y="105"/>
                    <a:pt x="21" y="104"/>
                    <a:pt x="22" y="104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6" y="85"/>
                    <a:pt x="70" y="79"/>
                    <a:pt x="84" y="73"/>
                  </a:cubicBezTo>
                  <a:cubicBezTo>
                    <a:pt x="91" y="71"/>
                    <a:pt x="97" y="68"/>
                    <a:pt x="103" y="65"/>
                  </a:cubicBezTo>
                  <a:cubicBezTo>
                    <a:pt x="107" y="64"/>
                    <a:pt x="110" y="63"/>
                    <a:pt x="113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60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60"/>
                    <a:pt x="118" y="61"/>
                    <a:pt x="119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8"/>
                  </a:moveTo>
                  <a:cubicBezTo>
                    <a:pt x="118" y="57"/>
                    <a:pt x="118" y="57"/>
                    <a:pt x="117" y="58"/>
                  </a:cubicBezTo>
                  <a:cubicBezTo>
                    <a:pt x="116" y="58"/>
                    <a:pt x="115" y="59"/>
                    <a:pt x="113" y="60"/>
                  </a:cubicBezTo>
                  <a:cubicBezTo>
                    <a:pt x="112" y="60"/>
                    <a:pt x="110" y="61"/>
                    <a:pt x="109" y="61"/>
                  </a:cubicBezTo>
                  <a:cubicBezTo>
                    <a:pt x="96" y="66"/>
                    <a:pt x="82" y="71"/>
                    <a:pt x="70" y="77"/>
                  </a:cubicBezTo>
                  <a:cubicBezTo>
                    <a:pt x="56" y="84"/>
                    <a:pt x="42" y="89"/>
                    <a:pt x="29" y="95"/>
                  </a:cubicBezTo>
                  <a:cubicBezTo>
                    <a:pt x="26" y="97"/>
                    <a:pt x="22" y="98"/>
                    <a:pt x="18" y="100"/>
                  </a:cubicBezTo>
                  <a:cubicBezTo>
                    <a:pt x="17" y="100"/>
                    <a:pt x="15" y="100"/>
                    <a:pt x="14" y="101"/>
                  </a:cubicBezTo>
                  <a:cubicBezTo>
                    <a:pt x="16" y="100"/>
                    <a:pt x="17" y="99"/>
                    <a:pt x="18" y="98"/>
                  </a:cubicBezTo>
                  <a:cubicBezTo>
                    <a:pt x="25" y="95"/>
                    <a:pt x="32" y="92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7"/>
                    <a:pt x="98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7" y="56"/>
                    <a:pt x="117" y="56"/>
                  </a:cubicBezTo>
                  <a:cubicBezTo>
                    <a:pt x="117" y="57"/>
                    <a:pt x="118" y="57"/>
                    <a:pt x="118" y="58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2" y="111"/>
                  </a:cubicBezTo>
                  <a:cubicBezTo>
                    <a:pt x="29" y="108"/>
                    <a:pt x="37" y="104"/>
                    <a:pt x="45" y="100"/>
                  </a:cubicBezTo>
                  <a:cubicBezTo>
                    <a:pt x="50" y="98"/>
                    <a:pt x="56" y="96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1" y="109"/>
                    <a:pt x="25" y="114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2"/>
                  </a:moveTo>
                  <a:cubicBezTo>
                    <a:pt x="41" y="120"/>
                    <a:pt x="46" y="116"/>
                    <a:pt x="51" y="114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7" y="113"/>
                    <a:pt x="54" y="115"/>
                    <a:pt x="52" y="117"/>
                  </a:cubicBezTo>
                  <a:cubicBezTo>
                    <a:pt x="48" y="120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2"/>
                  </a:cubicBezTo>
                  <a:close/>
                  <a:moveTo>
                    <a:pt x="43" y="124"/>
                  </a:moveTo>
                  <a:cubicBezTo>
                    <a:pt x="50" y="121"/>
                    <a:pt x="57" y="117"/>
                    <a:pt x="65" y="114"/>
                  </a:cubicBezTo>
                  <a:cubicBezTo>
                    <a:pt x="71" y="111"/>
                    <a:pt x="77" y="109"/>
                    <a:pt x="83" y="106"/>
                  </a:cubicBezTo>
                  <a:cubicBezTo>
                    <a:pt x="78" y="109"/>
                    <a:pt x="73" y="112"/>
                    <a:pt x="68" y="114"/>
                  </a:cubicBezTo>
                  <a:cubicBezTo>
                    <a:pt x="66" y="116"/>
                    <a:pt x="63" y="118"/>
                    <a:pt x="61" y="120"/>
                  </a:cubicBezTo>
                  <a:cubicBezTo>
                    <a:pt x="59" y="121"/>
                    <a:pt x="58" y="121"/>
                    <a:pt x="56" y="122"/>
                  </a:cubicBezTo>
                  <a:cubicBezTo>
                    <a:pt x="52" y="123"/>
                    <a:pt x="47" y="124"/>
                    <a:pt x="43" y="124"/>
                  </a:cubicBezTo>
                  <a:close/>
                  <a:moveTo>
                    <a:pt x="115" y="97"/>
                  </a:moveTo>
                  <a:cubicBezTo>
                    <a:pt x="115" y="99"/>
                    <a:pt x="114" y="100"/>
                    <a:pt x="114" y="101"/>
                  </a:cubicBezTo>
                  <a:cubicBezTo>
                    <a:pt x="112" y="102"/>
                    <a:pt x="110" y="103"/>
                    <a:pt x="108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4"/>
                    <a:pt x="75" y="120"/>
                    <a:pt x="75" y="120"/>
                  </a:cubicBezTo>
                  <a:cubicBezTo>
                    <a:pt x="77" y="119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5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7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9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7" y="121"/>
                    <a:pt x="91" y="119"/>
                  </a:cubicBezTo>
                  <a:cubicBezTo>
                    <a:pt x="95" y="116"/>
                    <a:pt x="100" y="114"/>
                    <a:pt x="104" y="112"/>
                  </a:cubicBezTo>
                  <a:cubicBezTo>
                    <a:pt x="102" y="113"/>
                    <a:pt x="99" y="115"/>
                    <a:pt x="97" y="117"/>
                  </a:cubicBezTo>
                  <a:cubicBezTo>
                    <a:pt x="92" y="120"/>
                    <a:pt x="87" y="122"/>
                    <a:pt x="82" y="126"/>
                  </a:cubicBezTo>
                  <a:cubicBezTo>
                    <a:pt x="81" y="126"/>
                    <a:pt x="79" y="126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1" y="109"/>
                    <a:pt x="99" y="110"/>
                    <a:pt x="97" y="111"/>
                  </a:cubicBezTo>
                  <a:cubicBezTo>
                    <a:pt x="90" y="116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2"/>
                    <a:pt x="96" y="115"/>
                    <a:pt x="88" y="120"/>
                  </a:cubicBezTo>
                  <a:cubicBezTo>
                    <a:pt x="85" y="121"/>
                    <a:pt x="79" y="124"/>
                    <a:pt x="77" y="125"/>
                  </a:cubicBezTo>
                  <a:cubicBezTo>
                    <a:pt x="82" y="122"/>
                    <a:pt x="87" y="119"/>
                    <a:pt x="91" y="116"/>
                  </a:cubicBezTo>
                  <a:cubicBezTo>
                    <a:pt x="95" y="113"/>
                    <a:pt x="100" y="111"/>
                    <a:pt x="104" y="108"/>
                  </a:cubicBezTo>
                  <a:cubicBezTo>
                    <a:pt x="105" y="107"/>
                    <a:pt x="107" y="106"/>
                    <a:pt x="109" y="105"/>
                  </a:cubicBezTo>
                  <a:cubicBezTo>
                    <a:pt x="109" y="105"/>
                    <a:pt x="109" y="105"/>
                    <a:pt x="109" y="104"/>
                  </a:cubicBezTo>
                  <a:cubicBezTo>
                    <a:pt x="111" y="104"/>
                    <a:pt x="112" y="103"/>
                    <a:pt x="113" y="102"/>
                  </a:cubicBezTo>
                  <a:cubicBezTo>
                    <a:pt x="113" y="104"/>
                    <a:pt x="112" y="105"/>
                    <a:pt x="112" y="106"/>
                  </a:cubicBezTo>
                  <a:cubicBezTo>
                    <a:pt x="112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9" y="122"/>
                    <a:pt x="67" y="122"/>
                    <a:pt x="66" y="121"/>
                  </a:cubicBezTo>
                  <a:cubicBezTo>
                    <a:pt x="72" y="118"/>
                    <a:pt x="79" y="116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5" y="115"/>
                    <a:pt x="106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20"/>
                    <a:pt x="97" y="122"/>
                    <a:pt x="93" y="124"/>
                  </a:cubicBezTo>
                  <a:cubicBezTo>
                    <a:pt x="93" y="124"/>
                    <a:pt x="93" y="125"/>
                    <a:pt x="93" y="125"/>
                  </a:cubicBezTo>
                  <a:cubicBezTo>
                    <a:pt x="90" y="126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8" y="122"/>
                    <a:pt x="100" y="121"/>
                    <a:pt x="102" y="119"/>
                  </a:cubicBezTo>
                  <a:cubicBezTo>
                    <a:pt x="102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6" y="97"/>
                  </a:moveTo>
                  <a:cubicBezTo>
                    <a:pt x="115" y="97"/>
                    <a:pt x="115" y="97"/>
                    <a:pt x="115" y="97"/>
                  </a:cubicBezTo>
                  <a:cubicBezTo>
                    <a:pt x="115" y="97"/>
                    <a:pt x="114" y="97"/>
                    <a:pt x="114" y="97"/>
                  </a:cubicBezTo>
                  <a:cubicBezTo>
                    <a:pt x="113" y="97"/>
                    <a:pt x="113" y="98"/>
                    <a:pt x="113" y="98"/>
                  </a:cubicBezTo>
                  <a:cubicBezTo>
                    <a:pt x="106" y="101"/>
                    <a:pt x="100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20"/>
                    <a:pt x="63" y="120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1" y="121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2"/>
                    <a:pt x="59" y="122"/>
                  </a:cubicBezTo>
                  <a:cubicBezTo>
                    <a:pt x="59" y="122"/>
                    <a:pt x="59" y="122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5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7" y="93"/>
                    <a:pt x="116" y="93"/>
                  </a:cubicBezTo>
                  <a:cubicBezTo>
                    <a:pt x="116" y="95"/>
                    <a:pt x="116" y="96"/>
                    <a:pt x="116" y="97"/>
                  </a:cubicBezTo>
                  <a:close/>
                  <a:moveTo>
                    <a:pt x="115" y="49"/>
                  </a:moveTo>
                  <a:cubicBezTo>
                    <a:pt x="106" y="54"/>
                    <a:pt x="97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1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6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6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7" y="49"/>
                    <a:pt x="110" y="48"/>
                    <a:pt x="113" y="45"/>
                  </a:cubicBezTo>
                  <a:cubicBezTo>
                    <a:pt x="114" y="46"/>
                    <a:pt x="115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2"/>
                    <a:pt x="25" y="74"/>
                  </a:cubicBezTo>
                  <a:cubicBezTo>
                    <a:pt x="19" y="77"/>
                    <a:pt x="13" y="81"/>
                    <a:pt x="6" y="8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7" y="82"/>
                    <a:pt x="9" y="81"/>
                    <a:pt x="10" y="80"/>
                  </a:cubicBezTo>
                  <a:cubicBezTo>
                    <a:pt x="11" y="79"/>
                    <a:pt x="13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9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7" y="48"/>
                    <a:pt x="85" y="44"/>
                    <a:pt x="94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8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7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6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9"/>
                    <a:pt x="49" y="54"/>
                    <a:pt x="37" y="59"/>
                  </a:cubicBezTo>
                  <a:cubicBezTo>
                    <a:pt x="32" y="61"/>
                    <a:pt x="27" y="63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5"/>
                    <a:pt x="9" y="72"/>
                    <a:pt x="10" y="71"/>
                  </a:cubicBezTo>
                  <a:cubicBezTo>
                    <a:pt x="13" y="70"/>
                    <a:pt x="15" y="68"/>
                    <a:pt x="17" y="67"/>
                  </a:cubicBezTo>
                  <a:cubicBezTo>
                    <a:pt x="23" y="64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9" y="37"/>
                    <a:pt x="84" y="34"/>
                  </a:cubicBezTo>
                  <a:cubicBezTo>
                    <a:pt x="89" y="33"/>
                    <a:pt x="93" y="31"/>
                    <a:pt x="97" y="28"/>
                  </a:cubicBezTo>
                  <a:cubicBezTo>
                    <a:pt x="98" y="29"/>
                    <a:pt x="99" y="29"/>
                    <a:pt x="100" y="30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4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70" y="22"/>
                    <a:pt x="70" y="21"/>
                    <a:pt x="70" y="20"/>
                  </a:cubicBezTo>
                  <a:cubicBezTo>
                    <a:pt x="71" y="20"/>
                    <a:pt x="72" y="21"/>
                    <a:pt x="74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1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3" y="48"/>
                    <a:pt x="11" y="49"/>
                    <a:pt x="10" y="50"/>
                  </a:cubicBezTo>
                  <a:cubicBezTo>
                    <a:pt x="10" y="50"/>
                    <a:pt x="10" y="50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4" y="47"/>
                    <a:pt x="16" y="46"/>
                    <a:pt x="18" y="44"/>
                  </a:cubicBezTo>
                  <a:cubicBezTo>
                    <a:pt x="22" y="42"/>
                    <a:pt x="27" y="39"/>
                    <a:pt x="32" y="36"/>
                  </a:cubicBezTo>
                  <a:cubicBezTo>
                    <a:pt x="41" y="31"/>
                    <a:pt x="52" y="26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1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2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2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6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90"/>
                  </a:cubicBezTo>
                  <a:cubicBezTo>
                    <a:pt x="8" y="88"/>
                    <a:pt x="8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63"/>
            <p:cNvSpPr>
              <a:spLocks noEditPoints="1"/>
            </p:cNvSpPr>
            <p:nvPr/>
          </p:nvSpPr>
          <p:spPr bwMode="auto">
            <a:xfrm>
              <a:off x="611188" y="6446838"/>
              <a:ext cx="468313" cy="496888"/>
            </a:xfrm>
            <a:custGeom>
              <a:avLst/>
              <a:gdLst>
                <a:gd name="T0" fmla="*/ 67 w 125"/>
                <a:gd name="T1" fmla="*/ 126 h 132"/>
                <a:gd name="T2" fmla="*/ 12 w 125"/>
                <a:gd name="T3" fmla="*/ 40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4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59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8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7 h 132"/>
                <a:gd name="T90" fmla="*/ 45 w 125"/>
                <a:gd name="T91" fmla="*/ 99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7 w 125"/>
                <a:gd name="T99" fmla="*/ 124 h 132"/>
                <a:gd name="T100" fmla="*/ 71 w 125"/>
                <a:gd name="T101" fmla="*/ 122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0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8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7"/>
                    <a:pt x="50" y="126"/>
                    <a:pt x="60" y="124"/>
                  </a:cubicBezTo>
                  <a:cubicBezTo>
                    <a:pt x="59" y="125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0"/>
                  </a:cubicBezTo>
                  <a:cubicBezTo>
                    <a:pt x="61" y="130"/>
                    <a:pt x="61" y="129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8"/>
                    <a:pt x="64" y="128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6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8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1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0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0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4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0"/>
                    <a:pt x="49" y="94"/>
                    <a:pt x="42" y="97"/>
                  </a:cubicBezTo>
                  <a:cubicBezTo>
                    <a:pt x="35" y="101"/>
                    <a:pt x="27" y="104"/>
                    <a:pt x="21" y="109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5"/>
                    <a:pt x="83" y="71"/>
                    <a:pt x="93" y="67"/>
                  </a:cubicBezTo>
                  <a:cubicBezTo>
                    <a:pt x="98" y="65"/>
                    <a:pt x="104" y="63"/>
                    <a:pt x="109" y="61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1"/>
                  </a:cubicBezTo>
                  <a:cubicBezTo>
                    <a:pt x="38" y="93"/>
                    <a:pt x="34" y="96"/>
                    <a:pt x="30" y="98"/>
                  </a:cubicBezTo>
                  <a:cubicBezTo>
                    <a:pt x="26" y="101"/>
                    <a:pt x="22" y="102"/>
                    <a:pt x="18" y="105"/>
                  </a:cubicBezTo>
                  <a:cubicBezTo>
                    <a:pt x="17" y="103"/>
                    <a:pt x="16" y="102"/>
                    <a:pt x="15" y="101"/>
                  </a:cubicBezTo>
                  <a:close/>
                  <a:moveTo>
                    <a:pt x="12" y="96"/>
                  </a:moveTo>
                  <a:cubicBezTo>
                    <a:pt x="15" y="96"/>
                    <a:pt x="17" y="95"/>
                    <a:pt x="20" y="93"/>
                  </a:cubicBezTo>
                  <a:cubicBezTo>
                    <a:pt x="24" y="91"/>
                    <a:pt x="29" y="90"/>
                    <a:pt x="33" y="88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7" y="75"/>
                    <a:pt x="68" y="74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1" y="91"/>
                    <a:pt x="22" y="94"/>
                    <a:pt x="14" y="99"/>
                  </a:cubicBezTo>
                  <a:cubicBezTo>
                    <a:pt x="13" y="98"/>
                    <a:pt x="13" y="97"/>
                    <a:pt x="12" y="96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1"/>
                    <a:pt x="18" y="89"/>
                    <a:pt x="21" y="88"/>
                  </a:cubicBezTo>
                  <a:cubicBezTo>
                    <a:pt x="26" y="85"/>
                    <a:pt x="31" y="83"/>
                    <a:pt x="36" y="81"/>
                  </a:cubicBezTo>
                  <a:cubicBezTo>
                    <a:pt x="46" y="77"/>
                    <a:pt x="55" y="73"/>
                    <a:pt x="64" y="69"/>
                  </a:cubicBezTo>
                  <a:cubicBezTo>
                    <a:pt x="66" y="69"/>
                    <a:pt x="67" y="68"/>
                    <a:pt x="68" y="68"/>
                  </a:cubicBezTo>
                  <a:cubicBezTo>
                    <a:pt x="66" y="69"/>
                    <a:pt x="63" y="70"/>
                    <a:pt x="60" y="71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89"/>
                  </a:cubicBezTo>
                  <a:cubicBezTo>
                    <a:pt x="19" y="91"/>
                    <a:pt x="15" y="93"/>
                    <a:pt x="12" y="95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4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1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3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79"/>
                  </a:cubicBezTo>
                  <a:cubicBezTo>
                    <a:pt x="32" y="81"/>
                    <a:pt x="28" y="82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89"/>
                  </a:cubicBezTo>
                  <a:cubicBezTo>
                    <a:pt x="12" y="88"/>
                    <a:pt x="15" y="86"/>
                    <a:pt x="18" y="84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1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1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3"/>
                  </a:cubicBezTo>
                  <a:cubicBezTo>
                    <a:pt x="39" y="31"/>
                    <a:pt x="25" y="39"/>
                    <a:pt x="11" y="47"/>
                  </a:cubicBezTo>
                  <a:cubicBezTo>
                    <a:pt x="12" y="46"/>
                    <a:pt x="13" y="44"/>
                    <a:pt x="14" y="43"/>
                  </a:cubicBezTo>
                  <a:close/>
                  <a:moveTo>
                    <a:pt x="10" y="49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8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5"/>
                    <a:pt x="15" y="48"/>
                    <a:pt x="12" y="49"/>
                  </a:cubicBezTo>
                  <a:cubicBezTo>
                    <a:pt x="11" y="49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lose/>
                  <a:moveTo>
                    <a:pt x="75" y="20"/>
                  </a:moveTo>
                  <a:cubicBezTo>
                    <a:pt x="78" y="20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1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5"/>
                    <a:pt x="8" y="67"/>
                    <a:pt x="6" y="68"/>
                  </a:cubicBezTo>
                  <a:cubicBezTo>
                    <a:pt x="9" y="66"/>
                    <a:pt x="12" y="65"/>
                    <a:pt x="15" y="63"/>
                  </a:cubicBezTo>
                  <a:cubicBezTo>
                    <a:pt x="21" y="59"/>
                    <a:pt x="28" y="55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2"/>
                    <a:pt x="86" y="30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29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1" y="31"/>
                    <a:pt x="86" y="32"/>
                    <a:pt x="81" y="34"/>
                  </a:cubicBezTo>
                  <a:cubicBezTo>
                    <a:pt x="83" y="33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4"/>
                    <a:pt x="67" y="34"/>
                  </a:cubicBezTo>
                  <a:cubicBezTo>
                    <a:pt x="55" y="40"/>
                    <a:pt x="42" y="45"/>
                    <a:pt x="29" y="51"/>
                  </a:cubicBezTo>
                  <a:cubicBezTo>
                    <a:pt x="40" y="46"/>
                    <a:pt x="51" y="40"/>
                    <a:pt x="61" y="35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5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29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7"/>
                    <a:pt x="44" y="40"/>
                  </a:cubicBezTo>
                  <a:cubicBezTo>
                    <a:pt x="33" y="45"/>
                    <a:pt x="21" y="50"/>
                    <a:pt x="11" y="57"/>
                  </a:cubicBezTo>
                  <a:cubicBezTo>
                    <a:pt x="11" y="57"/>
                    <a:pt x="11" y="57"/>
                    <a:pt x="11" y="56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2"/>
                    <a:pt x="57" y="33"/>
                    <a:pt x="58" y="33"/>
                  </a:cubicBezTo>
                  <a:close/>
                  <a:moveTo>
                    <a:pt x="67" y="29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5" y="31"/>
                  </a:cubicBezTo>
                  <a:cubicBezTo>
                    <a:pt x="65" y="31"/>
                    <a:pt x="64" y="31"/>
                    <a:pt x="63" y="31"/>
                  </a:cubicBezTo>
                  <a:cubicBezTo>
                    <a:pt x="64" y="31"/>
                    <a:pt x="65" y="30"/>
                    <a:pt x="67" y="29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4"/>
                    <a:pt x="81" y="23"/>
                  </a:cubicBezTo>
                  <a:cubicBezTo>
                    <a:pt x="77" y="24"/>
                    <a:pt x="73" y="27"/>
                    <a:pt x="69" y="29"/>
                  </a:cubicBezTo>
                  <a:cubicBezTo>
                    <a:pt x="69" y="29"/>
                    <a:pt x="69" y="28"/>
                    <a:pt x="69" y="28"/>
                  </a:cubicBezTo>
                  <a:close/>
                  <a:moveTo>
                    <a:pt x="82" y="27"/>
                  </a:moveTo>
                  <a:cubicBezTo>
                    <a:pt x="80" y="29"/>
                    <a:pt x="78" y="30"/>
                    <a:pt x="76" y="30"/>
                  </a:cubicBezTo>
                  <a:cubicBezTo>
                    <a:pt x="74" y="31"/>
                    <a:pt x="72" y="31"/>
                    <a:pt x="70" y="31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2" y="21"/>
                  </a:cubicBezTo>
                  <a:cubicBezTo>
                    <a:pt x="85" y="22"/>
                    <a:pt x="87" y="23"/>
                    <a:pt x="89" y="23"/>
                  </a:cubicBezTo>
                  <a:cubicBezTo>
                    <a:pt x="87" y="25"/>
                    <a:pt x="84" y="26"/>
                    <a:pt x="82" y="27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6"/>
                    <a:pt x="61" y="28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4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6"/>
                  </a:moveTo>
                  <a:cubicBezTo>
                    <a:pt x="59" y="27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7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0"/>
                  </a:cubicBezTo>
                  <a:cubicBezTo>
                    <a:pt x="10" y="50"/>
                    <a:pt x="10" y="50"/>
                    <a:pt x="10" y="51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2" y="50"/>
                    <a:pt x="12" y="49"/>
                  </a:cubicBezTo>
                  <a:cubicBezTo>
                    <a:pt x="14" y="49"/>
                    <a:pt x="16" y="47"/>
                    <a:pt x="18" y="46"/>
                  </a:cubicBezTo>
                  <a:cubicBezTo>
                    <a:pt x="24" y="43"/>
                    <a:pt x="30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5"/>
                    <a:pt x="60" y="26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1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3" y="31"/>
                    <a:pt x="54" y="32"/>
                    <a:pt x="54" y="32"/>
                  </a:cubicBezTo>
                  <a:cubicBezTo>
                    <a:pt x="39" y="40"/>
                    <a:pt x="23" y="49"/>
                    <a:pt x="7" y="58"/>
                  </a:cubicBezTo>
                  <a:cubicBezTo>
                    <a:pt x="8" y="56"/>
                    <a:pt x="9" y="53"/>
                    <a:pt x="9" y="51"/>
                  </a:cubicBezTo>
                  <a:close/>
                  <a:moveTo>
                    <a:pt x="7" y="59"/>
                  </a:moveTo>
                  <a:cubicBezTo>
                    <a:pt x="11" y="58"/>
                    <a:pt x="16" y="54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39"/>
                    <a:pt x="52" y="36"/>
                    <a:pt x="59" y="33"/>
                  </a:cubicBezTo>
                  <a:cubicBezTo>
                    <a:pt x="59" y="33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59"/>
                  </a:cubicBezTo>
                  <a:close/>
                  <a:moveTo>
                    <a:pt x="12" y="61"/>
                  </a:moveTo>
                  <a:cubicBezTo>
                    <a:pt x="15" y="59"/>
                    <a:pt x="19" y="57"/>
                    <a:pt x="23" y="56"/>
                  </a:cubicBezTo>
                  <a:cubicBezTo>
                    <a:pt x="30" y="52"/>
                    <a:pt x="38" y="48"/>
                    <a:pt x="46" y="44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5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2"/>
                    <a:pt x="12" y="61"/>
                  </a:cubicBezTo>
                  <a:close/>
                  <a:moveTo>
                    <a:pt x="6" y="69"/>
                  </a:moveTo>
                  <a:cubicBezTo>
                    <a:pt x="12" y="66"/>
                    <a:pt x="18" y="63"/>
                    <a:pt x="25" y="59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6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2"/>
                  </a:cubicBezTo>
                  <a:cubicBezTo>
                    <a:pt x="5" y="71"/>
                    <a:pt x="5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4"/>
                    <a:pt x="103" y="35"/>
                    <a:pt x="101" y="36"/>
                  </a:cubicBezTo>
                  <a:cubicBezTo>
                    <a:pt x="98" y="37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1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0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8"/>
                    <a:pt x="52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4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6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4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2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3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3"/>
                    <a:pt x="7" y="83"/>
                    <a:pt x="7" y="82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4"/>
                    <a:pt x="100" y="45"/>
                  </a:cubicBezTo>
                  <a:cubicBezTo>
                    <a:pt x="96" y="47"/>
                    <a:pt x="92" y="49"/>
                    <a:pt x="87" y="50"/>
                  </a:cubicBezTo>
                  <a:cubicBezTo>
                    <a:pt x="92" y="48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0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3"/>
                  </a:cubicBezTo>
                  <a:cubicBezTo>
                    <a:pt x="110" y="44"/>
                    <a:pt x="108" y="46"/>
                    <a:pt x="105" y="48"/>
                  </a:cubicBezTo>
                  <a:cubicBezTo>
                    <a:pt x="104" y="48"/>
                    <a:pt x="104" y="48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2"/>
                    <a:pt x="38" y="76"/>
                    <a:pt x="29" y="79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9" y="41"/>
                  </a:cubicBezTo>
                  <a:close/>
                  <a:moveTo>
                    <a:pt x="109" y="46"/>
                  </a:moveTo>
                  <a:cubicBezTo>
                    <a:pt x="109" y="46"/>
                    <a:pt x="109" y="46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6"/>
                  </a:cubicBezTo>
                  <a:close/>
                  <a:moveTo>
                    <a:pt x="114" y="50"/>
                  </a:moveTo>
                  <a:cubicBezTo>
                    <a:pt x="114" y="50"/>
                    <a:pt x="115" y="50"/>
                    <a:pt x="115" y="50"/>
                  </a:cubicBezTo>
                  <a:cubicBezTo>
                    <a:pt x="115" y="50"/>
                    <a:pt x="115" y="49"/>
                    <a:pt x="116" y="49"/>
                  </a:cubicBezTo>
                  <a:cubicBezTo>
                    <a:pt x="117" y="51"/>
                    <a:pt x="117" y="53"/>
                    <a:pt x="118" y="54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5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6"/>
                    <a:pt x="112" y="57"/>
                    <a:pt x="110" y="58"/>
                  </a:cubicBezTo>
                  <a:cubicBezTo>
                    <a:pt x="106" y="59"/>
                    <a:pt x="102" y="61"/>
                    <a:pt x="99" y="62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4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79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6" y="88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6"/>
                    <a:pt x="114" y="50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09"/>
                    <a:pt x="73" y="113"/>
                    <a:pt x="66" y="116"/>
                  </a:cubicBezTo>
                  <a:cubicBezTo>
                    <a:pt x="67" y="115"/>
                    <a:pt x="68" y="115"/>
                    <a:pt x="69" y="114"/>
                  </a:cubicBezTo>
                  <a:cubicBezTo>
                    <a:pt x="74" y="110"/>
                    <a:pt x="80" y="107"/>
                    <a:pt x="86" y="104"/>
                  </a:cubicBezTo>
                  <a:cubicBezTo>
                    <a:pt x="87" y="103"/>
                    <a:pt x="89" y="103"/>
                    <a:pt x="91" y="102"/>
                  </a:cubicBezTo>
                  <a:cubicBezTo>
                    <a:pt x="91" y="101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0"/>
                  </a:cubicBezTo>
                  <a:cubicBezTo>
                    <a:pt x="116" y="90"/>
                    <a:pt x="117" y="90"/>
                    <a:pt x="118" y="89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5"/>
                    <a:pt x="100" y="97"/>
                    <a:pt x="96" y="99"/>
                  </a:cubicBezTo>
                  <a:close/>
                  <a:moveTo>
                    <a:pt x="118" y="88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89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2"/>
                    <a:pt x="107" y="93"/>
                    <a:pt x="105" y="94"/>
                  </a:cubicBezTo>
                  <a:cubicBezTo>
                    <a:pt x="101" y="95"/>
                    <a:pt x="97" y="97"/>
                    <a:pt x="93" y="100"/>
                  </a:cubicBezTo>
                  <a:cubicBezTo>
                    <a:pt x="91" y="100"/>
                    <a:pt x="90" y="101"/>
                    <a:pt x="89" y="102"/>
                  </a:cubicBezTo>
                  <a:cubicBezTo>
                    <a:pt x="85" y="103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19"/>
                    <a:pt x="51" y="117"/>
                    <a:pt x="54" y="115"/>
                  </a:cubicBezTo>
                  <a:cubicBezTo>
                    <a:pt x="57" y="113"/>
                    <a:pt x="60" y="112"/>
                    <a:pt x="63" y="110"/>
                  </a:cubicBezTo>
                  <a:cubicBezTo>
                    <a:pt x="70" y="106"/>
                    <a:pt x="76" y="103"/>
                    <a:pt x="83" y="100"/>
                  </a:cubicBezTo>
                  <a:cubicBezTo>
                    <a:pt x="84" y="99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8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99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4"/>
                    <a:pt x="43" y="116"/>
                    <a:pt x="40" y="117"/>
                  </a:cubicBezTo>
                  <a:cubicBezTo>
                    <a:pt x="38" y="118"/>
                    <a:pt x="37" y="119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2"/>
                    <a:pt x="51" y="110"/>
                    <a:pt x="57" y="107"/>
                  </a:cubicBezTo>
                  <a:cubicBezTo>
                    <a:pt x="59" y="105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6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0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7"/>
                    <a:pt x="45" y="104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3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1"/>
                    <a:pt x="46" y="106"/>
                  </a:cubicBezTo>
                  <a:cubicBezTo>
                    <a:pt x="41" y="109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0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2"/>
                    <a:pt x="108" y="83"/>
                    <a:pt x="107" y="84"/>
                  </a:cubicBezTo>
                  <a:cubicBezTo>
                    <a:pt x="105" y="85"/>
                    <a:pt x="103" y="85"/>
                    <a:pt x="102" y="86"/>
                  </a:cubicBezTo>
                  <a:cubicBezTo>
                    <a:pt x="94" y="89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0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4"/>
                    <a:pt x="34" y="115"/>
                    <a:pt x="33" y="116"/>
                  </a:cubicBezTo>
                  <a:cubicBezTo>
                    <a:pt x="29" y="118"/>
                    <a:pt x="32" y="115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3"/>
                    <a:pt x="59" y="101"/>
                  </a:cubicBezTo>
                  <a:cubicBezTo>
                    <a:pt x="66" y="97"/>
                    <a:pt x="73" y="94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2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7"/>
                    <a:pt x="108" y="78"/>
                    <a:pt x="107" y="78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1"/>
                  </a:cubicBezTo>
                  <a:cubicBezTo>
                    <a:pt x="29" y="112"/>
                    <a:pt x="24" y="115"/>
                    <a:pt x="27" y="112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6"/>
                    <a:pt x="79" y="85"/>
                  </a:cubicBezTo>
                  <a:cubicBezTo>
                    <a:pt x="85" y="83"/>
                    <a:pt x="90" y="80"/>
                    <a:pt x="96" y="78"/>
                  </a:cubicBezTo>
                  <a:cubicBezTo>
                    <a:pt x="104" y="74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2"/>
                    <a:pt x="119" y="72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2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89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8" y="101"/>
                    <a:pt x="32" y="105"/>
                    <a:pt x="26" y="108"/>
                  </a:cubicBezTo>
                  <a:cubicBezTo>
                    <a:pt x="25" y="108"/>
                    <a:pt x="23" y="108"/>
                    <a:pt x="22" y="109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1"/>
                  </a:cubicBezTo>
                  <a:cubicBezTo>
                    <a:pt x="49" y="95"/>
                    <a:pt x="61" y="88"/>
                    <a:pt x="74" y="82"/>
                  </a:cubicBezTo>
                  <a:cubicBezTo>
                    <a:pt x="88" y="76"/>
                    <a:pt x="103" y="70"/>
                    <a:pt x="117" y="64"/>
                  </a:cubicBezTo>
                  <a:cubicBezTo>
                    <a:pt x="117" y="64"/>
                    <a:pt x="118" y="64"/>
                    <a:pt x="118" y="63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3"/>
                    <a:pt x="96" y="72"/>
                  </a:cubicBezTo>
                  <a:cubicBezTo>
                    <a:pt x="99" y="70"/>
                    <a:pt x="103" y="69"/>
                    <a:pt x="107" y="67"/>
                  </a:cubicBezTo>
                  <a:cubicBezTo>
                    <a:pt x="109" y="66"/>
                    <a:pt x="111" y="66"/>
                    <a:pt x="112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1"/>
                  </a:moveTo>
                  <a:cubicBezTo>
                    <a:pt x="74" y="81"/>
                    <a:pt x="73" y="82"/>
                    <a:pt x="73" y="82"/>
                  </a:cubicBezTo>
                  <a:cubicBezTo>
                    <a:pt x="60" y="87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4"/>
                    <a:pt x="21" y="103"/>
                    <a:pt x="23" y="103"/>
                  </a:cubicBezTo>
                  <a:cubicBezTo>
                    <a:pt x="29" y="99"/>
                    <a:pt x="36" y="95"/>
                    <a:pt x="42" y="92"/>
                  </a:cubicBezTo>
                  <a:cubicBezTo>
                    <a:pt x="56" y="84"/>
                    <a:pt x="70" y="78"/>
                    <a:pt x="85" y="72"/>
                  </a:cubicBezTo>
                  <a:cubicBezTo>
                    <a:pt x="91" y="70"/>
                    <a:pt x="98" y="67"/>
                    <a:pt x="104" y="64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59"/>
                  </a:cubicBezTo>
                  <a:cubicBezTo>
                    <a:pt x="115" y="59"/>
                    <a:pt x="117" y="58"/>
                    <a:pt x="118" y="57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0"/>
                    <a:pt x="119" y="62"/>
                  </a:cubicBezTo>
                  <a:cubicBezTo>
                    <a:pt x="103" y="67"/>
                    <a:pt x="89" y="74"/>
                    <a:pt x="74" y="81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7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0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7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99"/>
                  </a:cubicBezTo>
                  <a:cubicBezTo>
                    <a:pt x="51" y="97"/>
                    <a:pt x="56" y="95"/>
                    <a:pt x="62" y="92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2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0"/>
                    <a:pt x="58" y="116"/>
                    <a:pt x="65" y="113"/>
                  </a:cubicBezTo>
                  <a:cubicBezTo>
                    <a:pt x="71" y="110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6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0"/>
                  </a:cubicBezTo>
                  <a:cubicBezTo>
                    <a:pt x="112" y="101"/>
                    <a:pt x="110" y="102"/>
                    <a:pt x="108" y="103"/>
                  </a:cubicBezTo>
                  <a:cubicBezTo>
                    <a:pt x="101" y="107"/>
                    <a:pt x="93" y="110"/>
                    <a:pt x="86" y="114"/>
                  </a:cubicBezTo>
                  <a:cubicBezTo>
                    <a:pt x="82" y="116"/>
                    <a:pt x="77" y="118"/>
                    <a:pt x="73" y="121"/>
                  </a:cubicBezTo>
                  <a:cubicBezTo>
                    <a:pt x="69" y="123"/>
                    <a:pt x="75" y="119"/>
                    <a:pt x="76" y="119"/>
                  </a:cubicBezTo>
                  <a:cubicBezTo>
                    <a:pt x="78" y="118"/>
                    <a:pt x="79" y="117"/>
                    <a:pt x="81" y="115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8" y="111"/>
                    <a:pt x="108" y="111"/>
                  </a:cubicBezTo>
                  <a:cubicBezTo>
                    <a:pt x="104" y="114"/>
                    <a:pt x="99" y="117"/>
                    <a:pt x="95" y="119"/>
                  </a:cubicBezTo>
                  <a:cubicBezTo>
                    <a:pt x="93" y="121"/>
                    <a:pt x="90" y="122"/>
                    <a:pt x="88" y="123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7"/>
                    <a:pt x="104" y="112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7" y="124"/>
                  </a:moveTo>
                  <a:cubicBezTo>
                    <a:pt x="83" y="123"/>
                    <a:pt x="87" y="120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2"/>
                    <a:pt x="99" y="114"/>
                    <a:pt x="97" y="116"/>
                  </a:cubicBezTo>
                  <a:cubicBezTo>
                    <a:pt x="92" y="119"/>
                    <a:pt x="87" y="121"/>
                    <a:pt x="83" y="125"/>
                  </a:cubicBezTo>
                  <a:cubicBezTo>
                    <a:pt x="81" y="125"/>
                    <a:pt x="79" y="125"/>
                    <a:pt x="77" y="124"/>
                  </a:cubicBezTo>
                  <a:close/>
                  <a:moveTo>
                    <a:pt x="71" y="122"/>
                  </a:moveTo>
                  <a:cubicBezTo>
                    <a:pt x="82" y="117"/>
                    <a:pt x="92" y="112"/>
                    <a:pt x="103" y="107"/>
                  </a:cubicBezTo>
                  <a:cubicBezTo>
                    <a:pt x="101" y="108"/>
                    <a:pt x="99" y="109"/>
                    <a:pt x="98" y="110"/>
                  </a:cubicBezTo>
                  <a:cubicBezTo>
                    <a:pt x="90" y="115"/>
                    <a:pt x="83" y="119"/>
                    <a:pt x="76" y="124"/>
                  </a:cubicBezTo>
                  <a:cubicBezTo>
                    <a:pt x="74" y="124"/>
                    <a:pt x="73" y="123"/>
                    <a:pt x="71" y="122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7"/>
                  </a:cubicBezTo>
                  <a:cubicBezTo>
                    <a:pt x="106" y="106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3"/>
                  </a:cubicBezTo>
                  <a:cubicBezTo>
                    <a:pt x="111" y="103"/>
                    <a:pt x="112" y="102"/>
                    <a:pt x="114" y="101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1"/>
                    <a:pt x="68" y="121"/>
                    <a:pt x="66" y="120"/>
                  </a:cubicBezTo>
                  <a:cubicBezTo>
                    <a:pt x="73" y="117"/>
                    <a:pt x="79" y="115"/>
                    <a:pt x="85" y="112"/>
                  </a:cubicBezTo>
                  <a:cubicBezTo>
                    <a:pt x="80" y="115"/>
                    <a:pt x="75" y="118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4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4"/>
                    <a:pt x="104" y="115"/>
                    <a:pt x="103" y="116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1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1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0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8"/>
                  </a:moveTo>
                  <a:cubicBezTo>
                    <a:pt x="107" y="53"/>
                    <a:pt x="97" y="56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1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8"/>
                    <a:pt x="47" y="74"/>
                    <a:pt x="54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8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5"/>
                    <a:pt x="115" y="47"/>
                    <a:pt x="116" y="48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3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8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8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5" y="43"/>
                    <a:pt x="94" y="40"/>
                  </a:cubicBezTo>
                  <a:cubicBezTo>
                    <a:pt x="95" y="39"/>
                    <a:pt x="97" y="39"/>
                    <a:pt x="98" y="38"/>
                  </a:cubicBezTo>
                  <a:cubicBezTo>
                    <a:pt x="99" y="38"/>
                    <a:pt x="100" y="37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6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0"/>
                    <a:pt x="7" y="72"/>
                  </a:cubicBezTo>
                  <a:cubicBezTo>
                    <a:pt x="3" y="74"/>
                    <a:pt x="10" y="71"/>
                    <a:pt x="11" y="70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3"/>
                  </a:cubicBezTo>
                  <a:cubicBezTo>
                    <a:pt x="89" y="32"/>
                    <a:pt x="94" y="30"/>
                    <a:pt x="98" y="27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29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0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19"/>
                  </a:moveTo>
                  <a:cubicBezTo>
                    <a:pt x="66" y="19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7"/>
                    <a:pt x="11" y="48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8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19"/>
                  </a:cubicBezTo>
                  <a:cubicBezTo>
                    <a:pt x="63" y="19"/>
                    <a:pt x="65" y="19"/>
                    <a:pt x="66" y="19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1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29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0" y="21"/>
                    <a:pt x="51" y="21"/>
                    <a:pt x="52" y="20"/>
                  </a:cubicBezTo>
                  <a:cubicBezTo>
                    <a:pt x="52" y="20"/>
                    <a:pt x="52" y="20"/>
                    <a:pt x="53" y="20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4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7"/>
                    <a:pt x="54" y="65"/>
                    <a:pt x="60" y="62"/>
                  </a:cubicBezTo>
                  <a:cubicBezTo>
                    <a:pt x="46" y="69"/>
                    <a:pt x="34" y="76"/>
                    <a:pt x="20" y="83"/>
                  </a:cubicBezTo>
                  <a:cubicBezTo>
                    <a:pt x="19" y="83"/>
                    <a:pt x="18" y="83"/>
                    <a:pt x="17" y="84"/>
                  </a:cubicBezTo>
                  <a:cubicBezTo>
                    <a:pt x="14" y="85"/>
                    <a:pt x="12" y="87"/>
                    <a:pt x="9" y="89"/>
                  </a:cubicBezTo>
                  <a:cubicBezTo>
                    <a:pt x="8" y="87"/>
                    <a:pt x="8" y="86"/>
                    <a:pt x="7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64"/>
            <p:cNvSpPr>
              <a:spLocks noEditPoints="1"/>
            </p:cNvSpPr>
            <p:nvPr/>
          </p:nvSpPr>
          <p:spPr bwMode="auto">
            <a:xfrm>
              <a:off x="3552825" y="5868988"/>
              <a:ext cx="469900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8 w 125"/>
                <a:gd name="T99" fmla="*/ 125 h 132"/>
                <a:gd name="T100" fmla="*/ 71 w 125"/>
                <a:gd name="T101" fmla="*/ 123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29"/>
                    <a:pt x="62" y="129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1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3" y="87"/>
                  </a:cubicBezTo>
                  <a:cubicBezTo>
                    <a:pt x="56" y="90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8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8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8" y="83"/>
                    <a:pt x="39" y="87"/>
                  </a:cubicBezTo>
                  <a:cubicBezTo>
                    <a:pt x="31" y="91"/>
                    <a:pt x="22" y="95"/>
                    <a:pt x="14" y="99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1"/>
                  </a:cubicBezTo>
                  <a:cubicBezTo>
                    <a:pt x="46" y="78"/>
                    <a:pt x="55" y="73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0"/>
                    <a:pt x="60" y="72"/>
                  </a:cubicBezTo>
                  <a:cubicBezTo>
                    <a:pt x="51" y="76"/>
                    <a:pt x="42" y="79"/>
                    <a:pt x="34" y="83"/>
                  </a:cubicBezTo>
                  <a:cubicBezTo>
                    <a:pt x="30" y="85"/>
                    <a:pt x="26" y="87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80"/>
                  </a:cubicBezTo>
                  <a:cubicBezTo>
                    <a:pt x="32" y="81"/>
                    <a:pt x="28" y="83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8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49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3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8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30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5"/>
                    <a:pt x="67" y="35"/>
                  </a:cubicBezTo>
                  <a:cubicBezTo>
                    <a:pt x="55" y="40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6" y="32"/>
                  </a:cubicBezTo>
                  <a:cubicBezTo>
                    <a:pt x="65" y="32"/>
                    <a:pt x="64" y="31"/>
                    <a:pt x="63" y="31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1"/>
                    <a:pt x="70" y="32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8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6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6"/>
                    <a:pt x="60" y="27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1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3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1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1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1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9"/>
                    <a:pt x="53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3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6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8" y="51"/>
                  </a:cubicBezTo>
                  <a:cubicBezTo>
                    <a:pt x="92" y="49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2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4"/>
                  </a:cubicBezTo>
                  <a:cubicBezTo>
                    <a:pt x="110" y="44"/>
                    <a:pt x="108" y="47"/>
                    <a:pt x="105" y="48"/>
                  </a:cubicBezTo>
                  <a:cubicBezTo>
                    <a:pt x="105" y="48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6"/>
                    <a:pt x="29" y="79"/>
                  </a:cubicBezTo>
                  <a:cubicBezTo>
                    <a:pt x="28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7" y="89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4"/>
                  </a:cubicBezTo>
                  <a:cubicBezTo>
                    <a:pt x="88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7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1"/>
                    <a:pt x="89" y="102"/>
                  </a:cubicBezTo>
                  <a:cubicBezTo>
                    <a:pt x="86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5"/>
                    <a:pt x="44" y="116"/>
                    <a:pt x="40" y="118"/>
                  </a:cubicBezTo>
                  <a:cubicBezTo>
                    <a:pt x="38" y="119"/>
                    <a:pt x="37" y="120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8"/>
                    <a:pt x="45" y="105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3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5"/>
                    <a:pt x="34" y="115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20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80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90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9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3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0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4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8"/>
                    <a:pt x="85" y="72"/>
                  </a:cubicBezTo>
                  <a:cubicBezTo>
                    <a:pt x="91" y="70"/>
                    <a:pt x="98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4" y="67"/>
                    <a:pt x="89" y="74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9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9" y="111"/>
                    <a:pt x="108" y="111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8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5"/>
                  </a:cubicBezTo>
                  <a:cubicBezTo>
                    <a:pt x="81" y="125"/>
                    <a:pt x="79" y="125"/>
                    <a:pt x="78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8"/>
                  </a:cubicBezTo>
                  <a:cubicBezTo>
                    <a:pt x="106" y="107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3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2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9"/>
                    <a:pt x="47" y="74"/>
                    <a:pt x="55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2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9" y="65"/>
                    <a:pt x="53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8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30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1" y="21"/>
                    <a:pt x="51" y="21"/>
                    <a:pt x="52" y="21"/>
                  </a:cubicBezTo>
                  <a:cubicBezTo>
                    <a:pt x="52" y="21"/>
                    <a:pt x="53" y="21"/>
                    <a:pt x="53" y="21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6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7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65"/>
            <p:cNvSpPr>
              <a:spLocks noEditPoints="1"/>
            </p:cNvSpPr>
            <p:nvPr/>
          </p:nvSpPr>
          <p:spPr bwMode="auto">
            <a:xfrm>
              <a:off x="9007475" y="5473700"/>
              <a:ext cx="468313" cy="496888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7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69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4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8 w 125"/>
                <a:gd name="T67" fmla="*/ 97 h 132"/>
                <a:gd name="T68" fmla="*/ 33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8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8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8 w 125"/>
                <a:gd name="T97" fmla="*/ 111 h 132"/>
                <a:gd name="T98" fmla="*/ 77 w 125"/>
                <a:gd name="T99" fmla="*/ 125 h 132"/>
                <a:gd name="T100" fmla="*/ 71 w 125"/>
                <a:gd name="T101" fmla="*/ 123 h 132"/>
                <a:gd name="T102" fmla="*/ 111 w 125"/>
                <a:gd name="T103" fmla="*/ 105 h 132"/>
                <a:gd name="T104" fmla="*/ 93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0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2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19 w 125"/>
                <a:gd name="T123" fmla="*/ 37 h 132"/>
                <a:gd name="T124" fmla="*/ 59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29" y="121"/>
                  </a:moveTo>
                  <a:cubicBezTo>
                    <a:pt x="39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0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7" y="127"/>
                    <a:pt x="68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6" y="121"/>
                    <a:pt x="112" y="112"/>
                    <a:pt x="117" y="102"/>
                  </a:cubicBezTo>
                  <a:cubicBezTo>
                    <a:pt x="124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2" y="11"/>
                    <a:pt x="76" y="6"/>
                    <a:pt x="80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7"/>
                    <a:pt x="23" y="24"/>
                    <a:pt x="12" y="41"/>
                  </a:cubicBezTo>
                  <a:cubicBezTo>
                    <a:pt x="0" y="56"/>
                    <a:pt x="0" y="78"/>
                    <a:pt x="8" y="95"/>
                  </a:cubicBezTo>
                  <a:cubicBezTo>
                    <a:pt x="13" y="105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0"/>
                    <a:pt x="39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1"/>
                    <a:pt x="48" y="94"/>
                    <a:pt x="42" y="98"/>
                  </a:cubicBezTo>
                  <a:cubicBezTo>
                    <a:pt x="35" y="101"/>
                    <a:pt x="26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2" y="100"/>
                    <a:pt x="31" y="94"/>
                    <a:pt x="37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3" y="76"/>
                    <a:pt x="83" y="71"/>
                    <a:pt x="93" y="67"/>
                  </a:cubicBezTo>
                  <a:cubicBezTo>
                    <a:pt x="98" y="65"/>
                    <a:pt x="103" y="64"/>
                    <a:pt x="109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4" y="72"/>
                    <a:pt x="76" y="75"/>
                    <a:pt x="67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7" y="94"/>
                    <a:pt x="33" y="96"/>
                    <a:pt x="30" y="99"/>
                  </a:cubicBezTo>
                  <a:cubicBezTo>
                    <a:pt x="26" y="101"/>
                    <a:pt x="21" y="103"/>
                    <a:pt x="17" y="105"/>
                  </a:cubicBezTo>
                  <a:cubicBezTo>
                    <a:pt x="16" y="104"/>
                    <a:pt x="15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8" y="90"/>
                    <a:pt x="33" y="89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6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0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3"/>
                    <a:pt x="10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2"/>
                  </a:cubicBezTo>
                  <a:cubicBezTo>
                    <a:pt x="45" y="78"/>
                    <a:pt x="55" y="74"/>
                    <a:pt x="64" y="70"/>
                  </a:cubicBezTo>
                  <a:cubicBezTo>
                    <a:pt x="65" y="69"/>
                    <a:pt x="67" y="69"/>
                    <a:pt x="68" y="68"/>
                  </a:cubicBezTo>
                  <a:cubicBezTo>
                    <a:pt x="65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90"/>
                  </a:cubicBezTo>
                  <a:cubicBezTo>
                    <a:pt x="18" y="92"/>
                    <a:pt x="15" y="93"/>
                    <a:pt x="12" y="96"/>
                  </a:cubicBezTo>
                  <a:cubicBezTo>
                    <a:pt x="11" y="95"/>
                    <a:pt x="10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5" y="78"/>
                  </a:cubicBezTo>
                  <a:cubicBezTo>
                    <a:pt x="50" y="72"/>
                    <a:pt x="64" y="65"/>
                    <a:pt x="78" y="59"/>
                  </a:cubicBezTo>
                  <a:cubicBezTo>
                    <a:pt x="84" y="57"/>
                    <a:pt x="90" y="55"/>
                    <a:pt x="95" y="53"/>
                  </a:cubicBezTo>
                  <a:cubicBezTo>
                    <a:pt x="94" y="54"/>
                    <a:pt x="92" y="55"/>
                    <a:pt x="90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5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0" y="35"/>
                    <a:pt x="16" y="42"/>
                  </a:cubicBezTo>
                  <a:cubicBezTo>
                    <a:pt x="15" y="42"/>
                    <a:pt x="15" y="42"/>
                    <a:pt x="14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1"/>
                    <a:pt x="18" y="39"/>
                    <a:pt x="20" y="38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1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1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7" y="21"/>
                    <a:pt x="79" y="21"/>
                    <a:pt x="82" y="22"/>
                  </a:cubicBezTo>
                  <a:cubicBezTo>
                    <a:pt x="77" y="23"/>
                    <a:pt x="73" y="25"/>
                    <a:pt x="69" y="27"/>
                  </a:cubicBezTo>
                  <a:cubicBezTo>
                    <a:pt x="69" y="26"/>
                    <a:pt x="69" y="25"/>
                    <a:pt x="69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6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1" y="65"/>
                    <a:pt x="14" y="63"/>
                  </a:cubicBezTo>
                  <a:cubicBezTo>
                    <a:pt x="21" y="59"/>
                    <a:pt x="27" y="56"/>
                    <a:pt x="34" y="52"/>
                  </a:cubicBezTo>
                  <a:cubicBezTo>
                    <a:pt x="46" y="46"/>
                    <a:pt x="58" y="41"/>
                    <a:pt x="70" y="34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7"/>
                    <a:pt x="85" y="28"/>
                  </a:cubicBezTo>
                  <a:cubicBezTo>
                    <a:pt x="83" y="28"/>
                    <a:pt x="81" y="29"/>
                    <a:pt x="80" y="30"/>
                  </a:cubicBezTo>
                  <a:cubicBezTo>
                    <a:pt x="80" y="29"/>
                    <a:pt x="81" y="29"/>
                    <a:pt x="82" y="29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89" y="24"/>
                    <a:pt x="90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6" y="28"/>
                    <a:pt x="96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3" y="29"/>
                  </a:cubicBezTo>
                  <a:cubicBezTo>
                    <a:pt x="94" y="29"/>
                    <a:pt x="96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0"/>
                    <a:pt x="61" y="31"/>
                  </a:cubicBezTo>
                  <a:cubicBezTo>
                    <a:pt x="60" y="31"/>
                    <a:pt x="59" y="31"/>
                    <a:pt x="58" y="30"/>
                  </a:cubicBezTo>
                  <a:close/>
                  <a:moveTo>
                    <a:pt x="57" y="33"/>
                  </a:moveTo>
                  <a:cubicBezTo>
                    <a:pt x="53" y="35"/>
                    <a:pt x="48" y="38"/>
                    <a:pt x="44" y="40"/>
                  </a:cubicBezTo>
                  <a:cubicBezTo>
                    <a:pt x="32" y="45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7" y="33"/>
                  </a:cubicBezTo>
                  <a:close/>
                  <a:moveTo>
                    <a:pt x="66" y="30"/>
                  </a:moveTo>
                  <a:cubicBezTo>
                    <a:pt x="66" y="30"/>
                    <a:pt x="66" y="31"/>
                    <a:pt x="66" y="31"/>
                  </a:cubicBezTo>
                  <a:cubicBezTo>
                    <a:pt x="66" y="31"/>
                    <a:pt x="66" y="31"/>
                    <a:pt x="65" y="32"/>
                  </a:cubicBezTo>
                  <a:cubicBezTo>
                    <a:pt x="64" y="32"/>
                    <a:pt x="63" y="32"/>
                    <a:pt x="63" y="31"/>
                  </a:cubicBezTo>
                  <a:cubicBezTo>
                    <a:pt x="64" y="31"/>
                    <a:pt x="65" y="30"/>
                    <a:pt x="66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0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1"/>
                    <a:pt x="71" y="32"/>
                    <a:pt x="69" y="32"/>
                  </a:cubicBezTo>
                  <a:cubicBezTo>
                    <a:pt x="69" y="31"/>
                    <a:pt x="69" y="31"/>
                    <a:pt x="69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2"/>
                    <a:pt x="87" y="23"/>
                    <a:pt x="89" y="24"/>
                  </a:cubicBezTo>
                  <a:cubicBezTo>
                    <a:pt x="86" y="25"/>
                    <a:pt x="84" y="26"/>
                    <a:pt x="82" y="28"/>
                  </a:cubicBezTo>
                  <a:close/>
                  <a:moveTo>
                    <a:pt x="69" y="23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69" y="23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8"/>
                    <a:pt x="57" y="30"/>
                  </a:cubicBezTo>
                  <a:cubicBezTo>
                    <a:pt x="57" y="30"/>
                    <a:pt x="57" y="30"/>
                    <a:pt x="56" y="30"/>
                  </a:cubicBezTo>
                  <a:cubicBezTo>
                    <a:pt x="60" y="28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4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29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4" y="24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7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8" y="56"/>
                    <a:pt x="8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0"/>
                    <a:pt x="11" y="61"/>
                  </a:cubicBezTo>
                  <a:cubicBezTo>
                    <a:pt x="9" y="62"/>
                    <a:pt x="7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5" y="69"/>
                  </a:moveTo>
                  <a:cubicBezTo>
                    <a:pt x="12" y="67"/>
                    <a:pt x="18" y="63"/>
                    <a:pt x="24" y="60"/>
                  </a:cubicBezTo>
                  <a:cubicBezTo>
                    <a:pt x="32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6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2" y="69"/>
                    <a:pt x="5" y="73"/>
                  </a:cubicBezTo>
                  <a:cubicBezTo>
                    <a:pt x="5" y="72"/>
                    <a:pt x="5" y="70"/>
                    <a:pt x="5" y="69"/>
                  </a:cubicBezTo>
                  <a:close/>
                  <a:moveTo>
                    <a:pt x="104" y="32"/>
                  </a:moveTo>
                  <a:cubicBezTo>
                    <a:pt x="104" y="33"/>
                    <a:pt x="105" y="33"/>
                    <a:pt x="106" y="34"/>
                  </a:cubicBezTo>
                  <a:cubicBezTo>
                    <a:pt x="104" y="35"/>
                    <a:pt x="102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8" y="41"/>
                    <a:pt x="85" y="42"/>
                    <a:pt x="81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6" y="66"/>
                    <a:pt x="31" y="64"/>
                  </a:cubicBezTo>
                  <a:cubicBezTo>
                    <a:pt x="42" y="59"/>
                    <a:pt x="52" y="53"/>
                    <a:pt x="63" y="49"/>
                  </a:cubicBezTo>
                  <a:cubicBezTo>
                    <a:pt x="73" y="44"/>
                    <a:pt x="84" y="40"/>
                    <a:pt x="94" y="36"/>
                  </a:cubicBezTo>
                  <a:cubicBezTo>
                    <a:pt x="97" y="35"/>
                    <a:pt x="100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8" y="77"/>
                    <a:pt x="11" y="75"/>
                    <a:pt x="13" y="74"/>
                  </a:cubicBezTo>
                  <a:cubicBezTo>
                    <a:pt x="17" y="71"/>
                    <a:pt x="21" y="70"/>
                    <a:pt x="25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5" y="56"/>
                    <a:pt x="54" y="56"/>
                  </a:cubicBezTo>
                  <a:cubicBezTo>
                    <a:pt x="45" y="61"/>
                    <a:pt x="36" y="65"/>
                    <a:pt x="27" y="70"/>
                  </a:cubicBezTo>
                  <a:cubicBezTo>
                    <a:pt x="20" y="73"/>
                    <a:pt x="13" y="76"/>
                    <a:pt x="6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3" y="81"/>
                    <a:pt x="19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0" y="40"/>
                  </a:cubicBezTo>
                  <a:cubicBezTo>
                    <a:pt x="92" y="48"/>
                    <a:pt x="74" y="56"/>
                    <a:pt x="55" y="63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1" y="49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4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0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2" y="42"/>
                    <a:pt x="113" y="44"/>
                  </a:cubicBezTo>
                  <a:cubicBezTo>
                    <a:pt x="110" y="44"/>
                    <a:pt x="107" y="47"/>
                    <a:pt x="105" y="48"/>
                  </a:cubicBezTo>
                  <a:cubicBezTo>
                    <a:pt x="104" y="48"/>
                    <a:pt x="104" y="49"/>
                    <a:pt x="103" y="49"/>
                  </a:cubicBezTo>
                  <a:cubicBezTo>
                    <a:pt x="103" y="49"/>
                    <a:pt x="103" y="49"/>
                    <a:pt x="102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7" y="76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8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8" y="47"/>
                    <a:pt x="108" y="47"/>
                  </a:cubicBezTo>
                  <a:cubicBezTo>
                    <a:pt x="109" y="47"/>
                    <a:pt x="109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0"/>
                    <a:pt x="115" y="50"/>
                  </a:cubicBezTo>
                  <a:cubicBezTo>
                    <a:pt x="115" y="50"/>
                    <a:pt x="115" y="50"/>
                    <a:pt x="116" y="49"/>
                  </a:cubicBezTo>
                  <a:cubicBezTo>
                    <a:pt x="116" y="51"/>
                    <a:pt x="117" y="53"/>
                    <a:pt x="117" y="55"/>
                  </a:cubicBezTo>
                  <a:cubicBezTo>
                    <a:pt x="117" y="55"/>
                    <a:pt x="117" y="55"/>
                    <a:pt x="116" y="55"/>
                  </a:cubicBezTo>
                  <a:cubicBezTo>
                    <a:pt x="116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1" y="57"/>
                    <a:pt x="110" y="58"/>
                  </a:cubicBezTo>
                  <a:cubicBezTo>
                    <a:pt x="106" y="60"/>
                    <a:pt x="102" y="61"/>
                    <a:pt x="98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5" y="71"/>
                    <a:pt x="67" y="74"/>
                  </a:cubicBezTo>
                  <a:cubicBezTo>
                    <a:pt x="52" y="80"/>
                    <a:pt x="38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6" y="93"/>
                    <a:pt x="18" y="93"/>
                    <a:pt x="19" y="92"/>
                  </a:cubicBezTo>
                  <a:cubicBezTo>
                    <a:pt x="26" y="89"/>
                    <a:pt x="32" y="84"/>
                    <a:pt x="39" y="82"/>
                  </a:cubicBezTo>
                  <a:cubicBezTo>
                    <a:pt x="53" y="76"/>
                    <a:pt x="65" y="70"/>
                    <a:pt x="79" y="64"/>
                  </a:cubicBezTo>
                  <a:cubicBezTo>
                    <a:pt x="90" y="60"/>
                    <a:pt x="102" y="57"/>
                    <a:pt x="113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0" y="97"/>
                    <a:pt x="108" y="95"/>
                    <a:pt x="115" y="91"/>
                  </a:cubicBezTo>
                  <a:cubicBezTo>
                    <a:pt x="116" y="90"/>
                    <a:pt x="117" y="90"/>
                    <a:pt x="117" y="90"/>
                  </a:cubicBezTo>
                  <a:cubicBezTo>
                    <a:pt x="117" y="90"/>
                    <a:pt x="117" y="90"/>
                    <a:pt x="117" y="90"/>
                  </a:cubicBezTo>
                  <a:close/>
                  <a:moveTo>
                    <a:pt x="95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8"/>
                    <a:pt x="95" y="99"/>
                  </a:cubicBezTo>
                  <a:close/>
                  <a:moveTo>
                    <a:pt x="118" y="89"/>
                  </a:moveTo>
                  <a:cubicBezTo>
                    <a:pt x="117" y="89"/>
                    <a:pt x="117" y="89"/>
                    <a:pt x="117" y="89"/>
                  </a:cubicBezTo>
                  <a:cubicBezTo>
                    <a:pt x="116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4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6" y="121"/>
                    <a:pt x="44" y="122"/>
                  </a:cubicBezTo>
                  <a:cubicBezTo>
                    <a:pt x="40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2"/>
                    <a:pt x="63" y="110"/>
                  </a:cubicBezTo>
                  <a:cubicBezTo>
                    <a:pt x="69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7" y="90"/>
                    <a:pt x="118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8" y="84"/>
                  </a:moveTo>
                  <a:cubicBezTo>
                    <a:pt x="108" y="88"/>
                    <a:pt x="98" y="92"/>
                    <a:pt x="88" y="97"/>
                  </a:cubicBezTo>
                  <a:cubicBezTo>
                    <a:pt x="81" y="100"/>
                    <a:pt x="74" y="102"/>
                    <a:pt x="68" y="105"/>
                  </a:cubicBezTo>
                  <a:cubicBezTo>
                    <a:pt x="61" y="107"/>
                    <a:pt x="55" y="110"/>
                    <a:pt x="50" y="113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3"/>
                  </a:cubicBezTo>
                  <a:cubicBezTo>
                    <a:pt x="68" y="101"/>
                    <a:pt x="73" y="99"/>
                    <a:pt x="78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3"/>
                    <a:pt x="97" y="90"/>
                    <a:pt x="106" y="85"/>
                  </a:cubicBezTo>
                  <a:cubicBezTo>
                    <a:pt x="108" y="84"/>
                    <a:pt x="111" y="83"/>
                    <a:pt x="113" y="82"/>
                  </a:cubicBezTo>
                  <a:cubicBezTo>
                    <a:pt x="116" y="81"/>
                    <a:pt x="117" y="81"/>
                    <a:pt x="119" y="79"/>
                  </a:cubicBezTo>
                  <a:cubicBezTo>
                    <a:pt x="119" y="81"/>
                    <a:pt x="119" y="83"/>
                    <a:pt x="118" y="84"/>
                  </a:cubicBezTo>
                  <a:close/>
                  <a:moveTo>
                    <a:pt x="30" y="118"/>
                  </a:moveTo>
                  <a:cubicBezTo>
                    <a:pt x="39" y="114"/>
                    <a:pt x="48" y="110"/>
                    <a:pt x="56" y="106"/>
                  </a:cubicBezTo>
                  <a:cubicBezTo>
                    <a:pt x="55" y="107"/>
                    <a:pt x="53" y="108"/>
                    <a:pt x="52" y="109"/>
                  </a:cubicBezTo>
                  <a:cubicBezTo>
                    <a:pt x="48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3" y="120"/>
                  </a:cubicBezTo>
                  <a:cubicBezTo>
                    <a:pt x="32" y="120"/>
                    <a:pt x="31" y="119"/>
                    <a:pt x="30" y="118"/>
                  </a:cubicBezTo>
                  <a:close/>
                  <a:moveTo>
                    <a:pt x="26" y="114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8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1" y="91"/>
                    <a:pt x="76" y="93"/>
                    <a:pt x="70" y="95"/>
                  </a:cubicBezTo>
                  <a:cubicBezTo>
                    <a:pt x="62" y="98"/>
                    <a:pt x="53" y="102"/>
                    <a:pt x="46" y="106"/>
                  </a:cubicBezTo>
                  <a:cubicBezTo>
                    <a:pt x="41" y="110"/>
                    <a:pt x="33" y="112"/>
                    <a:pt x="29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1" y="92"/>
                  </a:moveTo>
                  <a:cubicBezTo>
                    <a:pt x="93" y="91"/>
                    <a:pt x="94" y="90"/>
                    <a:pt x="95" y="90"/>
                  </a:cubicBezTo>
                  <a:cubicBezTo>
                    <a:pt x="94" y="90"/>
                    <a:pt x="93" y="91"/>
                    <a:pt x="91" y="92"/>
                  </a:cubicBezTo>
                  <a:close/>
                  <a:moveTo>
                    <a:pt x="114" y="81"/>
                  </a:moveTo>
                  <a:cubicBezTo>
                    <a:pt x="114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4" y="81"/>
                    <a:pt x="114" y="81"/>
                    <a:pt x="114" y="81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4"/>
                  </a:cubicBezTo>
                  <a:cubicBezTo>
                    <a:pt x="105" y="85"/>
                    <a:pt x="103" y="86"/>
                    <a:pt x="102" y="86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8" y="96"/>
                    <a:pt x="76" y="97"/>
                    <a:pt x="75" y="98"/>
                  </a:cubicBezTo>
                  <a:cubicBezTo>
                    <a:pt x="71" y="99"/>
                    <a:pt x="67" y="101"/>
                    <a:pt x="64" y="102"/>
                  </a:cubicBezTo>
                  <a:cubicBezTo>
                    <a:pt x="63" y="102"/>
                    <a:pt x="62" y="103"/>
                    <a:pt x="62" y="103"/>
                  </a:cubicBezTo>
                  <a:cubicBezTo>
                    <a:pt x="54" y="107"/>
                    <a:pt x="45" y="110"/>
                    <a:pt x="37" y="114"/>
                  </a:cubicBezTo>
                  <a:cubicBezTo>
                    <a:pt x="36" y="115"/>
                    <a:pt x="34" y="116"/>
                    <a:pt x="32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1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5"/>
                    <a:pt x="119" y="76"/>
                    <a:pt x="119" y="78"/>
                  </a:cubicBezTo>
                  <a:cubicBezTo>
                    <a:pt x="116" y="79"/>
                    <a:pt x="114" y="80"/>
                    <a:pt x="111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7" y="79"/>
                  </a:cubicBezTo>
                  <a:cubicBezTo>
                    <a:pt x="104" y="80"/>
                    <a:pt x="101" y="81"/>
                    <a:pt x="98" y="82"/>
                  </a:cubicBezTo>
                  <a:cubicBezTo>
                    <a:pt x="84" y="88"/>
                    <a:pt x="70" y="93"/>
                    <a:pt x="56" y="99"/>
                  </a:cubicBezTo>
                  <a:cubicBezTo>
                    <a:pt x="50" y="101"/>
                    <a:pt x="44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0" y="110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3" y="74"/>
                    <a:pt x="108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5"/>
                    <a:pt x="98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89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3" y="108"/>
                    <a:pt x="25" y="107"/>
                    <a:pt x="27" y="106"/>
                  </a:cubicBezTo>
                  <a:cubicBezTo>
                    <a:pt x="29" y="104"/>
                    <a:pt x="33" y="103"/>
                    <a:pt x="36" y="102"/>
                  </a:cubicBezTo>
                  <a:cubicBezTo>
                    <a:pt x="48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3"/>
                    <a:pt x="118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6" y="76"/>
                  </a:moveTo>
                  <a:cubicBezTo>
                    <a:pt x="89" y="75"/>
                    <a:pt x="92" y="74"/>
                    <a:pt x="95" y="72"/>
                  </a:cubicBezTo>
                  <a:cubicBezTo>
                    <a:pt x="99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2" y="65"/>
                  </a:cubicBezTo>
                  <a:cubicBezTo>
                    <a:pt x="112" y="65"/>
                    <a:pt x="112" y="65"/>
                    <a:pt x="113" y="65"/>
                  </a:cubicBezTo>
                  <a:cubicBezTo>
                    <a:pt x="104" y="69"/>
                    <a:pt x="95" y="73"/>
                    <a:pt x="86" y="76"/>
                  </a:cubicBezTo>
                  <a:close/>
                  <a:moveTo>
                    <a:pt x="74" y="82"/>
                  </a:moveTo>
                  <a:cubicBezTo>
                    <a:pt x="73" y="82"/>
                    <a:pt x="73" y="82"/>
                    <a:pt x="73" y="82"/>
                  </a:cubicBezTo>
                  <a:cubicBezTo>
                    <a:pt x="59" y="88"/>
                    <a:pt x="46" y="93"/>
                    <a:pt x="33" y="99"/>
                  </a:cubicBezTo>
                  <a:cubicBezTo>
                    <a:pt x="29" y="101"/>
                    <a:pt x="25" y="103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5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7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3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9" y="61"/>
                    <a:pt x="119" y="62"/>
                  </a:cubicBezTo>
                  <a:cubicBezTo>
                    <a:pt x="103" y="68"/>
                    <a:pt x="88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6" y="65"/>
                    <a:pt x="82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8" y="99"/>
                  </a:cubicBezTo>
                  <a:cubicBezTo>
                    <a:pt x="18" y="99"/>
                    <a:pt x="15" y="100"/>
                    <a:pt x="14" y="100"/>
                  </a:cubicBezTo>
                  <a:cubicBezTo>
                    <a:pt x="16" y="99"/>
                    <a:pt x="17" y="98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6"/>
                    <a:pt x="98" y="64"/>
                    <a:pt x="104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6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2"/>
                    <a:pt x="23" y="111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1" y="113"/>
                  </a:cubicBezTo>
                  <a:cubicBezTo>
                    <a:pt x="59" y="109"/>
                    <a:pt x="67" y="106"/>
                    <a:pt x="76" y="103"/>
                  </a:cubicBezTo>
                  <a:cubicBezTo>
                    <a:pt x="70" y="105"/>
                    <a:pt x="65" y="108"/>
                    <a:pt x="59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0" y="121"/>
                    <a:pt x="57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3" y="111"/>
                    <a:pt x="69" y="114"/>
                  </a:cubicBezTo>
                  <a:cubicBezTo>
                    <a:pt x="66" y="115"/>
                    <a:pt x="63" y="117"/>
                    <a:pt x="61" y="119"/>
                  </a:cubicBezTo>
                  <a:cubicBezTo>
                    <a:pt x="59" y="120"/>
                    <a:pt x="58" y="121"/>
                    <a:pt x="56" y="122"/>
                  </a:cubicBezTo>
                  <a:cubicBezTo>
                    <a:pt x="52" y="123"/>
                    <a:pt x="47" y="123"/>
                    <a:pt x="43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0" y="107"/>
                    <a:pt x="93" y="111"/>
                    <a:pt x="86" y="114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5" y="97"/>
                  </a:cubicBezTo>
                  <a:close/>
                  <a:moveTo>
                    <a:pt x="108" y="111"/>
                  </a:moveTo>
                  <a:cubicBezTo>
                    <a:pt x="108" y="111"/>
                    <a:pt x="108" y="111"/>
                    <a:pt x="108" y="112"/>
                  </a:cubicBezTo>
                  <a:cubicBezTo>
                    <a:pt x="103" y="114"/>
                    <a:pt x="99" y="117"/>
                    <a:pt x="95" y="120"/>
                  </a:cubicBezTo>
                  <a:cubicBezTo>
                    <a:pt x="92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8" y="111"/>
                  </a:cubicBezTo>
                  <a:close/>
                  <a:moveTo>
                    <a:pt x="77" y="125"/>
                  </a:moveTo>
                  <a:cubicBezTo>
                    <a:pt x="82" y="123"/>
                    <a:pt x="87" y="121"/>
                    <a:pt x="91" y="118"/>
                  </a:cubicBezTo>
                  <a:cubicBezTo>
                    <a:pt x="95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2" y="125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7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1" y="105"/>
                  </a:moveTo>
                  <a:cubicBezTo>
                    <a:pt x="104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5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2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1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7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3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2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5" y="96"/>
                    <a:pt x="115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3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7" y="116"/>
                  </a:cubicBezTo>
                  <a:cubicBezTo>
                    <a:pt x="71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3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6" y="94"/>
                    <a:pt x="116" y="95"/>
                    <a:pt x="116" y="96"/>
                  </a:cubicBezTo>
                  <a:close/>
                  <a:moveTo>
                    <a:pt x="115" y="49"/>
                  </a:moveTo>
                  <a:cubicBezTo>
                    <a:pt x="106" y="53"/>
                    <a:pt x="97" y="57"/>
                    <a:pt x="87" y="60"/>
                  </a:cubicBezTo>
                  <a:cubicBezTo>
                    <a:pt x="85" y="61"/>
                    <a:pt x="82" y="62"/>
                    <a:pt x="79" y="63"/>
                  </a:cubicBezTo>
                  <a:cubicBezTo>
                    <a:pt x="76" y="64"/>
                    <a:pt x="73" y="65"/>
                    <a:pt x="70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0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5" y="59"/>
                    <a:pt x="93" y="55"/>
                    <a:pt x="100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3" y="44"/>
                  </a:cubicBezTo>
                  <a:cubicBezTo>
                    <a:pt x="114" y="46"/>
                    <a:pt x="115" y="47"/>
                    <a:pt x="115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5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80"/>
                  </a:cubicBezTo>
                  <a:cubicBezTo>
                    <a:pt x="11" y="79"/>
                    <a:pt x="13" y="78"/>
                    <a:pt x="14" y="77"/>
                  </a:cubicBezTo>
                  <a:cubicBezTo>
                    <a:pt x="18" y="75"/>
                    <a:pt x="21" y="73"/>
                    <a:pt x="24" y="72"/>
                  </a:cubicBezTo>
                  <a:cubicBezTo>
                    <a:pt x="38" y="65"/>
                    <a:pt x="52" y="58"/>
                    <a:pt x="66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5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99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3" y="39"/>
                    <a:pt x="78" y="41"/>
                    <a:pt x="72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7"/>
                    <a:pt x="13" y="71"/>
                    <a:pt x="7" y="73"/>
                  </a:cubicBezTo>
                  <a:cubicBezTo>
                    <a:pt x="3" y="74"/>
                    <a:pt x="9" y="71"/>
                    <a:pt x="10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1"/>
                    <a:pt x="56" y="46"/>
                    <a:pt x="67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8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2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5" y="20"/>
                    <a:pt x="65" y="20"/>
                  </a:cubicBezTo>
                  <a:cubicBezTo>
                    <a:pt x="48" y="28"/>
                    <a:pt x="30" y="37"/>
                    <a:pt x="13" y="47"/>
                  </a:cubicBezTo>
                  <a:cubicBezTo>
                    <a:pt x="13" y="48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4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39" y="26"/>
                  </a:cubicBezTo>
                  <a:cubicBezTo>
                    <a:pt x="33" y="29"/>
                    <a:pt x="26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49" y="21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59" y="63"/>
                  </a:cubicBezTo>
                  <a:cubicBezTo>
                    <a:pt x="46" y="69"/>
                    <a:pt x="33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1" y="87"/>
                    <a:pt x="9" y="89"/>
                  </a:cubicBezTo>
                  <a:cubicBezTo>
                    <a:pt x="8" y="88"/>
                    <a:pt x="8" y="86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66"/>
            <p:cNvSpPr>
              <a:spLocks noEditPoints="1"/>
            </p:cNvSpPr>
            <p:nvPr/>
          </p:nvSpPr>
          <p:spPr bwMode="auto">
            <a:xfrm>
              <a:off x="419100" y="4733925"/>
              <a:ext cx="508000" cy="357188"/>
            </a:xfrm>
            <a:custGeom>
              <a:avLst/>
              <a:gdLst>
                <a:gd name="T0" fmla="*/ 71 w 135"/>
                <a:gd name="T1" fmla="*/ 75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29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7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8 h 95"/>
                <a:gd name="T70" fmla="*/ 35 w 135"/>
                <a:gd name="T71" fmla="*/ 74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7" y="82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1" y="27"/>
                    <a:pt x="116" y="27"/>
                  </a:cubicBezTo>
                  <a:cubicBezTo>
                    <a:pt x="117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7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1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3"/>
                    <a:pt x="7" y="23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3" y="19"/>
                    <a:pt x="16" y="16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1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19" y="26"/>
                    <a:pt x="24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5" y="32"/>
                    <a:pt x="15" y="32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4" y="18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3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0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19" y="46"/>
                    <a:pt x="22" y="45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8" y="42"/>
                    <a:pt x="48" y="37"/>
                    <a:pt x="57" y="32"/>
                  </a:cubicBezTo>
                  <a:cubicBezTo>
                    <a:pt x="69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6"/>
                    <a:pt x="13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8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3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1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3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5"/>
                    <a:pt x="38" y="29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2"/>
                    <a:pt x="6" y="50"/>
                  </a:cubicBezTo>
                  <a:cubicBezTo>
                    <a:pt x="6" y="49"/>
                    <a:pt x="5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9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4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0" y="25"/>
                    <a:pt x="8" y="28"/>
                  </a:cubicBezTo>
                  <a:cubicBezTo>
                    <a:pt x="8" y="27"/>
                    <a:pt x="8" y="27"/>
                    <a:pt x="7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6" y="39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9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0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4"/>
                  </a:cubicBezTo>
                  <a:cubicBezTo>
                    <a:pt x="51" y="67"/>
                    <a:pt x="67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7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5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8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7"/>
                    <a:pt x="42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4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8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1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8"/>
                    <a:pt x="60" y="81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2" y="70"/>
                    <a:pt x="100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1"/>
                    <a:pt x="120" y="60"/>
                  </a:cubicBezTo>
                  <a:cubicBezTo>
                    <a:pt x="120" y="60"/>
                    <a:pt x="125" y="57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7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5" y="73"/>
                    <a:pt x="95" y="73"/>
                  </a:cubicBezTo>
                  <a:cubicBezTo>
                    <a:pt x="96" y="72"/>
                    <a:pt x="97" y="72"/>
                    <a:pt x="97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7" y="52"/>
                    <a:pt x="63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2" y="18"/>
                  </a:cubicBezTo>
                  <a:cubicBezTo>
                    <a:pt x="93" y="17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4" y="12"/>
                    <a:pt x="109" y="14"/>
                  </a:cubicBezTo>
                  <a:close/>
                  <a:moveTo>
                    <a:pt x="84" y="6"/>
                  </a:moveTo>
                  <a:cubicBezTo>
                    <a:pt x="80" y="7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2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0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5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67"/>
            <p:cNvSpPr>
              <a:spLocks noEditPoints="1"/>
            </p:cNvSpPr>
            <p:nvPr/>
          </p:nvSpPr>
          <p:spPr bwMode="auto">
            <a:xfrm>
              <a:off x="6405563" y="6542088"/>
              <a:ext cx="506413" cy="355600"/>
            </a:xfrm>
            <a:custGeom>
              <a:avLst/>
              <a:gdLst>
                <a:gd name="T0" fmla="*/ 71 w 135"/>
                <a:gd name="T1" fmla="*/ 76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1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6 h 95"/>
                <a:gd name="T48" fmla="*/ 10 w 135"/>
                <a:gd name="T49" fmla="*/ 28 h 95"/>
                <a:gd name="T50" fmla="*/ 7 w 135"/>
                <a:gd name="T51" fmla="*/ 27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9 h 95"/>
                <a:gd name="T70" fmla="*/ 35 w 135"/>
                <a:gd name="T71" fmla="*/ 75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2 h 95"/>
                <a:gd name="T82" fmla="*/ 59 w 135"/>
                <a:gd name="T83" fmla="*/ 70 h 95"/>
                <a:gd name="T84" fmla="*/ 51 w 135"/>
                <a:gd name="T85" fmla="*/ 75 h 95"/>
                <a:gd name="T86" fmla="*/ 120 w 135"/>
                <a:gd name="T87" fmla="*/ 60 h 95"/>
                <a:gd name="T88" fmla="*/ 121 w 135"/>
                <a:gd name="T89" fmla="*/ 64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70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1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3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1"/>
                    <a:pt x="41" y="86"/>
                    <a:pt x="49" y="76"/>
                  </a:cubicBezTo>
                  <a:cubicBezTo>
                    <a:pt x="54" y="85"/>
                    <a:pt x="65" y="84"/>
                    <a:pt x="71" y="76"/>
                  </a:cubicBezTo>
                  <a:cubicBezTo>
                    <a:pt x="74" y="79"/>
                    <a:pt x="77" y="83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8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30"/>
                    <a:pt x="121" y="27"/>
                    <a:pt x="116" y="28"/>
                  </a:cubicBezTo>
                  <a:cubicBezTo>
                    <a:pt x="117" y="23"/>
                    <a:pt x="116" y="17"/>
                    <a:pt x="112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7" y="0"/>
                    <a:pt x="71" y="10"/>
                  </a:cubicBezTo>
                  <a:cubicBezTo>
                    <a:pt x="69" y="6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5" y="8"/>
                    <a:pt x="40" y="5"/>
                    <a:pt x="35" y="7"/>
                  </a:cubicBezTo>
                  <a:cubicBezTo>
                    <a:pt x="27" y="10"/>
                    <a:pt x="26" y="16"/>
                    <a:pt x="25" y="22"/>
                  </a:cubicBezTo>
                  <a:cubicBezTo>
                    <a:pt x="21" y="16"/>
                    <a:pt x="13" y="12"/>
                    <a:pt x="6" y="19"/>
                  </a:cubicBezTo>
                  <a:cubicBezTo>
                    <a:pt x="1" y="23"/>
                    <a:pt x="4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0" y="21"/>
                    <a:pt x="12" y="20"/>
                  </a:cubicBezTo>
                  <a:cubicBezTo>
                    <a:pt x="13" y="19"/>
                    <a:pt x="16" y="17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20"/>
                    <a:pt x="15" y="20"/>
                    <a:pt x="13" y="22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2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19" y="27"/>
                    <a:pt x="23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0" y="30"/>
                  </a:cubicBezTo>
                  <a:cubicBezTo>
                    <a:pt x="19" y="30"/>
                    <a:pt x="19" y="31"/>
                    <a:pt x="18" y="32"/>
                  </a:cubicBezTo>
                  <a:cubicBezTo>
                    <a:pt x="18" y="32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5" y="33"/>
                    <a:pt x="15" y="33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7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4" y="19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7"/>
                    <a:pt x="44" y="16"/>
                    <a:pt x="44" y="16"/>
                  </a:cubicBezTo>
                  <a:cubicBezTo>
                    <a:pt x="45" y="16"/>
                    <a:pt x="46" y="15"/>
                    <a:pt x="47" y="15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9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8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6" y="9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6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1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1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3"/>
                    <a:pt x="23" y="36"/>
                    <a:pt x="18" y="39"/>
                  </a:cubicBezTo>
                  <a:cubicBezTo>
                    <a:pt x="13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4" y="33"/>
                    <a:pt x="35" y="27"/>
                  </a:cubicBezTo>
                  <a:cubicBezTo>
                    <a:pt x="40" y="23"/>
                    <a:pt x="46" y="20"/>
                    <a:pt x="51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6" y="9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21" y="38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3"/>
                    <a:pt x="35" y="36"/>
                    <a:pt x="28" y="40"/>
                  </a:cubicBezTo>
                  <a:cubicBezTo>
                    <a:pt x="22" y="44"/>
                    <a:pt x="16" y="49"/>
                    <a:pt x="10" y="52"/>
                  </a:cubicBezTo>
                  <a:cubicBezTo>
                    <a:pt x="9" y="52"/>
                    <a:pt x="8" y="51"/>
                    <a:pt x="7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49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9"/>
                    <a:pt x="55" y="29"/>
                    <a:pt x="54" y="30"/>
                  </a:cubicBezTo>
                  <a:cubicBezTo>
                    <a:pt x="41" y="36"/>
                    <a:pt x="28" y="43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9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7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6" y="58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1"/>
                    <a:pt x="29" y="48"/>
                  </a:cubicBezTo>
                  <a:cubicBezTo>
                    <a:pt x="38" y="43"/>
                    <a:pt x="48" y="37"/>
                    <a:pt x="57" y="32"/>
                  </a:cubicBezTo>
                  <a:cubicBezTo>
                    <a:pt x="69" y="26"/>
                    <a:pt x="82" y="21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1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6" y="59"/>
                    <a:pt x="19" y="63"/>
                    <a:pt x="13" y="68"/>
                  </a:cubicBezTo>
                  <a:cubicBezTo>
                    <a:pt x="12" y="68"/>
                    <a:pt x="12" y="67"/>
                    <a:pt x="12" y="67"/>
                  </a:cubicBezTo>
                  <a:cubicBezTo>
                    <a:pt x="13" y="66"/>
                    <a:pt x="13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4"/>
                    <a:pt x="28" y="60"/>
                    <a:pt x="36" y="56"/>
                  </a:cubicBezTo>
                  <a:cubicBezTo>
                    <a:pt x="44" y="52"/>
                    <a:pt x="53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1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5" y="25"/>
                    <a:pt x="95" y="29"/>
                    <a:pt x="88" y="32"/>
                  </a:cubicBezTo>
                  <a:cubicBezTo>
                    <a:pt x="79" y="36"/>
                    <a:pt x="70" y="41"/>
                    <a:pt x="61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5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1" y="66"/>
                  </a:cubicBezTo>
                  <a:cubicBezTo>
                    <a:pt x="11" y="66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9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8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5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8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5"/>
                    <a:pt x="19" y="54"/>
                    <a:pt x="19" y="54"/>
                  </a:cubicBezTo>
                  <a:cubicBezTo>
                    <a:pt x="19" y="54"/>
                    <a:pt x="18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3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9"/>
                    <a:pt x="55" y="32"/>
                  </a:cubicBezTo>
                  <a:cubicBezTo>
                    <a:pt x="50" y="35"/>
                    <a:pt x="45" y="37"/>
                    <a:pt x="39" y="40"/>
                  </a:cubicBezTo>
                  <a:cubicBezTo>
                    <a:pt x="32" y="44"/>
                    <a:pt x="24" y="49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6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2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9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3"/>
                    <a:pt x="6" y="50"/>
                  </a:cubicBezTo>
                  <a:cubicBezTo>
                    <a:pt x="6" y="50"/>
                    <a:pt x="5" y="49"/>
                    <a:pt x="5" y="49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8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5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8" y="32"/>
                    <a:pt x="19" y="32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28" y="26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6"/>
                  </a:cubicBezTo>
                  <a:close/>
                  <a:moveTo>
                    <a:pt x="11" y="31"/>
                  </a:moveTo>
                  <a:cubicBezTo>
                    <a:pt x="10" y="30"/>
                    <a:pt x="9" y="30"/>
                    <a:pt x="9" y="29"/>
                  </a:cubicBezTo>
                  <a:cubicBezTo>
                    <a:pt x="12" y="28"/>
                    <a:pt x="15" y="26"/>
                    <a:pt x="18" y="24"/>
                  </a:cubicBezTo>
                  <a:cubicBezTo>
                    <a:pt x="21" y="21"/>
                    <a:pt x="19" y="23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1"/>
                    <a:pt x="11" y="31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0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7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0" y="25"/>
                    <a:pt x="8" y="28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8"/>
                  </a:moveTo>
                  <a:cubicBezTo>
                    <a:pt x="14" y="59"/>
                    <a:pt x="13" y="61"/>
                    <a:pt x="11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60"/>
                    <a:pt x="14" y="58"/>
                    <a:pt x="16" y="58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4" y="54"/>
                    <a:pt x="62" y="50"/>
                  </a:cubicBezTo>
                  <a:cubicBezTo>
                    <a:pt x="70" y="46"/>
                    <a:pt x="78" y="42"/>
                    <a:pt x="86" y="39"/>
                  </a:cubicBezTo>
                  <a:cubicBezTo>
                    <a:pt x="94" y="36"/>
                    <a:pt x="102" y="31"/>
                    <a:pt x="110" y="28"/>
                  </a:cubicBezTo>
                  <a:cubicBezTo>
                    <a:pt x="112" y="28"/>
                    <a:pt x="112" y="27"/>
                    <a:pt x="110" y="28"/>
                  </a:cubicBezTo>
                  <a:cubicBezTo>
                    <a:pt x="108" y="29"/>
                    <a:pt x="106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2" y="63"/>
                    <a:pt x="34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3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3"/>
                    <a:pt x="59" y="59"/>
                    <a:pt x="66" y="56"/>
                  </a:cubicBezTo>
                  <a:cubicBezTo>
                    <a:pt x="80" y="49"/>
                    <a:pt x="94" y="43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8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5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7"/>
                    <a:pt x="116" y="57"/>
                  </a:cubicBezTo>
                  <a:cubicBezTo>
                    <a:pt x="112" y="59"/>
                    <a:pt x="107" y="61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5" y="56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70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5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6"/>
                    <a:pt x="71" y="68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5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7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1"/>
                    <a:pt x="85" y="58"/>
                    <a:pt x="93" y="55"/>
                  </a:cubicBezTo>
                  <a:cubicBezTo>
                    <a:pt x="99" y="52"/>
                    <a:pt x="105" y="50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4"/>
                    <a:pt x="33" y="86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5"/>
                  </a:cubicBezTo>
                  <a:cubicBezTo>
                    <a:pt x="51" y="67"/>
                    <a:pt x="67" y="60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1" y="42"/>
                    <a:pt x="115" y="40"/>
                    <a:pt x="119" y="39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3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70"/>
                    <a:pt x="47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0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8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6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2" y="31"/>
                    <a:pt x="113" y="31"/>
                    <a:pt x="113" y="31"/>
                  </a:cubicBezTo>
                  <a:cubicBezTo>
                    <a:pt x="108" y="33"/>
                    <a:pt x="104" y="37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70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2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99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80"/>
                    <a:pt x="40" y="79"/>
                    <a:pt x="41" y="78"/>
                  </a:cubicBezTo>
                  <a:cubicBezTo>
                    <a:pt x="42" y="77"/>
                    <a:pt x="44" y="77"/>
                    <a:pt x="46" y="76"/>
                  </a:cubicBezTo>
                  <a:cubicBezTo>
                    <a:pt x="44" y="78"/>
                    <a:pt x="42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7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6"/>
                    <a:pt x="69" y="63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2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9"/>
                    <a:pt x="59" y="69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3"/>
                    <a:pt x="50" y="73"/>
                    <a:pt x="49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4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5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9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3" y="68"/>
                    <a:pt x="51" y="75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9"/>
                  </a:moveTo>
                  <a:cubicBezTo>
                    <a:pt x="60" y="77"/>
                    <a:pt x="63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9"/>
                    <a:pt x="60" y="81"/>
                    <a:pt x="55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0" y="67"/>
                  </a:cubicBezTo>
                  <a:cubicBezTo>
                    <a:pt x="105" y="66"/>
                    <a:pt x="109" y="64"/>
                    <a:pt x="113" y="62"/>
                  </a:cubicBezTo>
                  <a:cubicBezTo>
                    <a:pt x="115" y="62"/>
                    <a:pt x="117" y="61"/>
                    <a:pt x="120" y="60"/>
                  </a:cubicBezTo>
                  <a:cubicBezTo>
                    <a:pt x="120" y="60"/>
                    <a:pt x="125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2" y="76"/>
                    <a:pt x="78" y="79"/>
                  </a:cubicBezTo>
                  <a:cubicBezTo>
                    <a:pt x="77" y="78"/>
                    <a:pt x="75" y="77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9"/>
                    <a:pt x="109" y="69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4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8" y="68"/>
                    <a:pt x="108" y="68"/>
                  </a:cubicBezTo>
                  <a:cubicBezTo>
                    <a:pt x="108" y="67"/>
                    <a:pt x="107" y="67"/>
                    <a:pt x="107" y="68"/>
                  </a:cubicBezTo>
                  <a:cubicBezTo>
                    <a:pt x="106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8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1"/>
                    <a:pt x="123" y="60"/>
                    <a:pt x="125" y="59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4"/>
                    <a:pt x="95" y="73"/>
                    <a:pt x="95" y="73"/>
                  </a:cubicBezTo>
                  <a:cubicBezTo>
                    <a:pt x="96" y="72"/>
                    <a:pt x="97" y="72"/>
                    <a:pt x="97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1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0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3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70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9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8"/>
                    <a:pt x="78" y="54"/>
                  </a:cubicBezTo>
                  <a:cubicBezTo>
                    <a:pt x="73" y="57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2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89" y="37"/>
                  </a:cubicBezTo>
                  <a:cubicBezTo>
                    <a:pt x="81" y="40"/>
                    <a:pt x="73" y="44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7" y="53"/>
                    <a:pt x="63" y="45"/>
                  </a:cubicBezTo>
                  <a:cubicBezTo>
                    <a:pt x="73" y="40"/>
                    <a:pt x="82" y="36"/>
                    <a:pt x="91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9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4"/>
                    <a:pt x="101" y="25"/>
                    <a:pt x="98" y="26"/>
                  </a:cubicBezTo>
                  <a:cubicBezTo>
                    <a:pt x="92" y="30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3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2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0" y="15"/>
                    <a:pt x="111" y="16"/>
                  </a:cubicBezTo>
                  <a:cubicBezTo>
                    <a:pt x="112" y="17"/>
                    <a:pt x="112" y="18"/>
                    <a:pt x="113" y="19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0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89" y="20"/>
                    <a:pt x="91" y="19"/>
                    <a:pt x="92" y="18"/>
                  </a:cubicBezTo>
                  <a:cubicBezTo>
                    <a:pt x="93" y="18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8"/>
                    <a:pt x="95" y="18"/>
                    <a:pt x="96" y="17"/>
                  </a:cubicBezTo>
                  <a:cubicBezTo>
                    <a:pt x="99" y="14"/>
                    <a:pt x="104" y="12"/>
                    <a:pt x="108" y="14"/>
                  </a:cubicBezTo>
                  <a:close/>
                  <a:moveTo>
                    <a:pt x="84" y="6"/>
                  </a:moveTo>
                  <a:cubicBezTo>
                    <a:pt x="80" y="8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3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3"/>
                    <a:pt x="68" y="12"/>
                    <a:pt x="69" y="12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4"/>
                    <a:pt x="70" y="14"/>
                    <a:pt x="70" y="14"/>
                  </a:cubicBezTo>
                  <a:close/>
                  <a:moveTo>
                    <a:pt x="57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6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5" y="7"/>
                    <a:pt x="57" y="6"/>
                  </a:cubicBezTo>
                  <a:close/>
                  <a:moveTo>
                    <a:pt x="46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20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2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6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0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5"/>
                    <a:pt x="19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20"/>
                    <a:pt x="9" y="21"/>
                    <a:pt x="7" y="23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68"/>
            <p:cNvSpPr>
              <a:spLocks noEditPoints="1"/>
            </p:cNvSpPr>
            <p:nvPr/>
          </p:nvSpPr>
          <p:spPr bwMode="auto">
            <a:xfrm>
              <a:off x="7367588" y="4102100"/>
              <a:ext cx="828675" cy="703263"/>
            </a:xfrm>
            <a:custGeom>
              <a:avLst/>
              <a:gdLst>
                <a:gd name="T0" fmla="*/ 26 w 221"/>
                <a:gd name="T1" fmla="*/ 148 h 187"/>
                <a:gd name="T2" fmla="*/ 8 w 221"/>
                <a:gd name="T3" fmla="*/ 132 h 187"/>
                <a:gd name="T4" fmla="*/ 203 w 221"/>
                <a:gd name="T5" fmla="*/ 56 h 187"/>
                <a:gd name="T6" fmla="*/ 109 w 221"/>
                <a:gd name="T7" fmla="*/ 11 h 187"/>
                <a:gd name="T8" fmla="*/ 117 w 221"/>
                <a:gd name="T9" fmla="*/ 15 h 187"/>
                <a:gd name="T10" fmla="*/ 111 w 221"/>
                <a:gd name="T11" fmla="*/ 19 h 187"/>
                <a:gd name="T12" fmla="*/ 78 w 221"/>
                <a:gd name="T13" fmla="*/ 41 h 187"/>
                <a:gd name="T14" fmla="*/ 89 w 221"/>
                <a:gd name="T15" fmla="*/ 35 h 187"/>
                <a:gd name="T16" fmla="*/ 145 w 221"/>
                <a:gd name="T17" fmla="*/ 15 h 187"/>
                <a:gd name="T18" fmla="*/ 107 w 221"/>
                <a:gd name="T19" fmla="*/ 11 h 187"/>
                <a:gd name="T20" fmla="*/ 128 w 221"/>
                <a:gd name="T21" fmla="*/ 10 h 187"/>
                <a:gd name="T22" fmla="*/ 139 w 221"/>
                <a:gd name="T23" fmla="*/ 14 h 187"/>
                <a:gd name="T24" fmla="*/ 92 w 221"/>
                <a:gd name="T25" fmla="*/ 33 h 187"/>
                <a:gd name="T26" fmla="*/ 121 w 221"/>
                <a:gd name="T27" fmla="*/ 35 h 187"/>
                <a:gd name="T28" fmla="*/ 66 w 221"/>
                <a:gd name="T29" fmla="*/ 58 h 187"/>
                <a:gd name="T30" fmla="*/ 117 w 221"/>
                <a:gd name="T31" fmla="*/ 55 h 187"/>
                <a:gd name="T32" fmla="*/ 55 w 221"/>
                <a:gd name="T33" fmla="*/ 67 h 187"/>
                <a:gd name="T34" fmla="*/ 66 w 221"/>
                <a:gd name="T35" fmla="*/ 55 h 187"/>
                <a:gd name="T36" fmla="*/ 147 w 221"/>
                <a:gd name="T37" fmla="*/ 28 h 187"/>
                <a:gd name="T38" fmla="*/ 157 w 221"/>
                <a:gd name="T39" fmla="*/ 31 h 187"/>
                <a:gd name="T40" fmla="*/ 171 w 221"/>
                <a:gd name="T41" fmla="*/ 33 h 187"/>
                <a:gd name="T42" fmla="*/ 145 w 221"/>
                <a:gd name="T43" fmla="*/ 44 h 187"/>
                <a:gd name="T44" fmla="*/ 42 w 221"/>
                <a:gd name="T45" fmla="*/ 79 h 187"/>
                <a:gd name="T46" fmla="*/ 125 w 221"/>
                <a:gd name="T47" fmla="*/ 63 h 187"/>
                <a:gd name="T48" fmla="*/ 199 w 221"/>
                <a:gd name="T49" fmla="*/ 40 h 187"/>
                <a:gd name="T50" fmla="*/ 194 w 221"/>
                <a:gd name="T51" fmla="*/ 50 h 187"/>
                <a:gd name="T52" fmla="*/ 213 w 221"/>
                <a:gd name="T53" fmla="*/ 46 h 187"/>
                <a:gd name="T54" fmla="*/ 200 w 221"/>
                <a:gd name="T55" fmla="*/ 65 h 187"/>
                <a:gd name="T56" fmla="*/ 63 w 221"/>
                <a:gd name="T57" fmla="*/ 108 h 187"/>
                <a:gd name="T58" fmla="*/ 25 w 221"/>
                <a:gd name="T59" fmla="*/ 121 h 187"/>
                <a:gd name="T60" fmla="*/ 32 w 221"/>
                <a:gd name="T61" fmla="*/ 124 h 187"/>
                <a:gd name="T62" fmla="*/ 147 w 221"/>
                <a:gd name="T63" fmla="*/ 103 h 187"/>
                <a:gd name="T64" fmla="*/ 47 w 221"/>
                <a:gd name="T65" fmla="*/ 132 h 187"/>
                <a:gd name="T66" fmla="*/ 109 w 221"/>
                <a:gd name="T67" fmla="*/ 159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4 w 221"/>
                <a:gd name="T75" fmla="*/ 131 h 187"/>
                <a:gd name="T76" fmla="*/ 129 w 221"/>
                <a:gd name="T77" fmla="*/ 118 h 187"/>
                <a:gd name="T78" fmla="*/ 117 w 221"/>
                <a:gd name="T79" fmla="*/ 122 h 187"/>
                <a:gd name="T80" fmla="*/ 74 w 221"/>
                <a:gd name="T81" fmla="*/ 140 h 187"/>
                <a:gd name="T82" fmla="*/ 99 w 221"/>
                <a:gd name="T83" fmla="*/ 143 h 187"/>
                <a:gd name="T84" fmla="*/ 91 w 221"/>
                <a:gd name="T85" fmla="*/ 154 h 187"/>
                <a:gd name="T86" fmla="*/ 113 w 221"/>
                <a:gd name="T87" fmla="*/ 154 h 187"/>
                <a:gd name="T88" fmla="*/ 88 w 221"/>
                <a:gd name="T89" fmla="*/ 120 h 187"/>
                <a:gd name="T90" fmla="*/ 69 w 221"/>
                <a:gd name="T91" fmla="*/ 121 h 187"/>
                <a:gd name="T92" fmla="*/ 36 w 221"/>
                <a:gd name="T93" fmla="*/ 124 h 187"/>
                <a:gd name="T94" fmla="*/ 153 w 221"/>
                <a:gd name="T95" fmla="*/ 93 h 187"/>
                <a:gd name="T96" fmla="*/ 35 w 221"/>
                <a:gd name="T97" fmla="*/ 118 h 187"/>
                <a:gd name="T98" fmla="*/ 93 w 221"/>
                <a:gd name="T99" fmla="*/ 96 h 187"/>
                <a:gd name="T100" fmla="*/ 198 w 221"/>
                <a:gd name="T101" fmla="*/ 62 h 187"/>
                <a:gd name="T102" fmla="*/ 190 w 221"/>
                <a:gd name="T103" fmla="*/ 71 h 187"/>
                <a:gd name="T104" fmla="*/ 190 w 221"/>
                <a:gd name="T105" fmla="*/ 66 h 187"/>
                <a:gd name="T106" fmla="*/ 106 w 221"/>
                <a:gd name="T107" fmla="*/ 168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7 h 187"/>
                <a:gd name="T116" fmla="*/ 114 w 221"/>
                <a:gd name="T117" fmla="*/ 17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1" y="63"/>
                  </a:moveTo>
                  <a:cubicBezTo>
                    <a:pt x="220" y="63"/>
                    <a:pt x="220" y="63"/>
                    <a:pt x="220" y="63"/>
                  </a:cubicBezTo>
                  <a:cubicBezTo>
                    <a:pt x="218" y="63"/>
                    <a:pt x="216" y="59"/>
                    <a:pt x="216" y="58"/>
                  </a:cubicBezTo>
                  <a:cubicBezTo>
                    <a:pt x="215" y="54"/>
                    <a:pt x="215" y="50"/>
                    <a:pt x="217" y="46"/>
                  </a:cubicBezTo>
                  <a:cubicBezTo>
                    <a:pt x="217" y="46"/>
                    <a:pt x="217" y="46"/>
                    <a:pt x="217" y="45"/>
                  </a:cubicBezTo>
                  <a:cubicBezTo>
                    <a:pt x="217" y="45"/>
                    <a:pt x="217" y="45"/>
                    <a:pt x="217" y="44"/>
                  </a:cubicBezTo>
                  <a:cubicBezTo>
                    <a:pt x="201" y="38"/>
                    <a:pt x="186" y="31"/>
                    <a:pt x="171" y="24"/>
                  </a:cubicBezTo>
                  <a:cubicBezTo>
                    <a:pt x="153" y="16"/>
                    <a:pt x="134" y="7"/>
                    <a:pt x="115" y="1"/>
                  </a:cubicBezTo>
                  <a:cubicBezTo>
                    <a:pt x="114" y="0"/>
                    <a:pt x="114" y="1"/>
                    <a:pt x="114" y="1"/>
                  </a:cubicBezTo>
                  <a:cubicBezTo>
                    <a:pt x="94" y="19"/>
                    <a:pt x="76" y="40"/>
                    <a:pt x="58" y="59"/>
                  </a:cubicBezTo>
                  <a:cubicBezTo>
                    <a:pt x="41" y="77"/>
                    <a:pt x="24" y="95"/>
                    <a:pt x="8" y="114"/>
                  </a:cubicBezTo>
                  <a:cubicBezTo>
                    <a:pt x="2" y="118"/>
                    <a:pt x="0" y="135"/>
                    <a:pt x="9" y="139"/>
                  </a:cubicBezTo>
                  <a:cubicBezTo>
                    <a:pt x="14" y="142"/>
                    <a:pt x="20" y="145"/>
                    <a:pt x="26" y="148"/>
                  </a:cubicBezTo>
                  <a:cubicBezTo>
                    <a:pt x="36" y="153"/>
                    <a:pt x="46" y="159"/>
                    <a:pt x="56" y="164"/>
                  </a:cubicBezTo>
                  <a:cubicBezTo>
                    <a:pt x="72" y="172"/>
                    <a:pt x="89" y="181"/>
                    <a:pt x="105" y="187"/>
                  </a:cubicBezTo>
                  <a:cubicBezTo>
                    <a:pt x="106" y="187"/>
                    <a:pt x="107" y="187"/>
                    <a:pt x="107" y="187"/>
                  </a:cubicBezTo>
                  <a:cubicBezTo>
                    <a:pt x="107" y="187"/>
                    <a:pt x="107" y="187"/>
                    <a:pt x="107" y="186"/>
                  </a:cubicBezTo>
                  <a:cubicBezTo>
                    <a:pt x="122" y="169"/>
                    <a:pt x="138" y="154"/>
                    <a:pt x="153" y="138"/>
                  </a:cubicBezTo>
                  <a:cubicBezTo>
                    <a:pt x="174" y="116"/>
                    <a:pt x="194" y="95"/>
                    <a:pt x="213" y="74"/>
                  </a:cubicBezTo>
                  <a:cubicBezTo>
                    <a:pt x="216" y="71"/>
                    <a:pt x="220" y="68"/>
                    <a:pt x="221" y="64"/>
                  </a:cubicBezTo>
                  <a:cubicBezTo>
                    <a:pt x="221" y="64"/>
                    <a:pt x="221" y="63"/>
                    <a:pt x="221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7" y="160"/>
                    <a:pt x="56" y="155"/>
                  </a:cubicBezTo>
                  <a:cubicBezTo>
                    <a:pt x="45" y="150"/>
                    <a:pt x="35" y="145"/>
                    <a:pt x="24" y="140"/>
                  </a:cubicBezTo>
                  <a:cubicBezTo>
                    <a:pt x="20" y="138"/>
                    <a:pt x="12" y="135"/>
                    <a:pt x="9" y="132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8" y="130"/>
                    <a:pt x="8" y="129"/>
                    <a:pt x="8" y="127"/>
                  </a:cubicBezTo>
                  <a:cubicBezTo>
                    <a:pt x="22" y="136"/>
                    <a:pt x="37" y="143"/>
                    <a:pt x="52" y="150"/>
                  </a:cubicBezTo>
                  <a:cubicBezTo>
                    <a:pt x="68" y="157"/>
                    <a:pt x="85" y="165"/>
                    <a:pt x="102" y="173"/>
                  </a:cubicBezTo>
                  <a:cubicBezTo>
                    <a:pt x="101" y="175"/>
                    <a:pt x="101" y="176"/>
                    <a:pt x="101" y="177"/>
                  </a:cubicBezTo>
                  <a:cubicBezTo>
                    <a:pt x="97" y="175"/>
                    <a:pt x="92" y="173"/>
                    <a:pt x="87" y="170"/>
                  </a:cubicBezTo>
                  <a:close/>
                  <a:moveTo>
                    <a:pt x="29" y="94"/>
                  </a:moveTo>
                  <a:cubicBezTo>
                    <a:pt x="29" y="94"/>
                    <a:pt x="29" y="94"/>
                    <a:pt x="30" y="94"/>
                  </a:cubicBezTo>
                  <a:cubicBezTo>
                    <a:pt x="44" y="89"/>
                    <a:pt x="59" y="86"/>
                    <a:pt x="74" y="82"/>
                  </a:cubicBezTo>
                  <a:cubicBezTo>
                    <a:pt x="89" y="79"/>
                    <a:pt x="104" y="75"/>
                    <a:pt x="119" y="71"/>
                  </a:cubicBezTo>
                  <a:cubicBezTo>
                    <a:pt x="134" y="68"/>
                    <a:pt x="149" y="65"/>
                    <a:pt x="164" y="61"/>
                  </a:cubicBezTo>
                  <a:cubicBezTo>
                    <a:pt x="172" y="59"/>
                    <a:pt x="179" y="57"/>
                    <a:pt x="187" y="56"/>
                  </a:cubicBezTo>
                  <a:cubicBezTo>
                    <a:pt x="194" y="54"/>
                    <a:pt x="201" y="53"/>
                    <a:pt x="208" y="51"/>
                  </a:cubicBezTo>
                  <a:cubicBezTo>
                    <a:pt x="206" y="53"/>
                    <a:pt x="205" y="55"/>
                    <a:pt x="203" y="56"/>
                  </a:cubicBezTo>
                  <a:cubicBezTo>
                    <a:pt x="203" y="56"/>
                    <a:pt x="203" y="56"/>
                    <a:pt x="202" y="57"/>
                  </a:cubicBezTo>
                  <a:cubicBezTo>
                    <a:pt x="202" y="56"/>
                    <a:pt x="202" y="56"/>
                    <a:pt x="201" y="57"/>
                  </a:cubicBezTo>
                  <a:cubicBezTo>
                    <a:pt x="173" y="63"/>
                    <a:pt x="144" y="68"/>
                    <a:pt x="115" y="74"/>
                  </a:cubicBezTo>
                  <a:cubicBezTo>
                    <a:pt x="85" y="80"/>
                    <a:pt x="56" y="89"/>
                    <a:pt x="27" y="96"/>
                  </a:cubicBezTo>
                  <a:cubicBezTo>
                    <a:pt x="28" y="95"/>
                    <a:pt x="29" y="95"/>
                    <a:pt x="29" y="94"/>
                  </a:cubicBezTo>
                  <a:close/>
                  <a:moveTo>
                    <a:pt x="115" y="3"/>
                  </a:moveTo>
                  <a:cubicBezTo>
                    <a:pt x="116" y="4"/>
                    <a:pt x="118" y="4"/>
                    <a:pt x="119" y="5"/>
                  </a:cubicBezTo>
                  <a:cubicBezTo>
                    <a:pt x="117" y="5"/>
                    <a:pt x="114" y="6"/>
                    <a:pt x="111" y="6"/>
                  </a:cubicBezTo>
                  <a:cubicBezTo>
                    <a:pt x="113" y="5"/>
                    <a:pt x="114" y="4"/>
                    <a:pt x="115" y="3"/>
                  </a:cubicBezTo>
                  <a:close/>
                  <a:moveTo>
                    <a:pt x="124" y="7"/>
                  </a:moveTo>
                  <a:cubicBezTo>
                    <a:pt x="121" y="7"/>
                    <a:pt x="118" y="8"/>
                    <a:pt x="115" y="9"/>
                  </a:cubicBezTo>
                  <a:cubicBezTo>
                    <a:pt x="113" y="9"/>
                    <a:pt x="112" y="10"/>
                    <a:pt x="110" y="10"/>
                  </a:cubicBezTo>
                  <a:cubicBezTo>
                    <a:pt x="110" y="10"/>
                    <a:pt x="110" y="11"/>
                    <a:pt x="109" y="11"/>
                  </a:cubicBezTo>
                  <a:cubicBezTo>
                    <a:pt x="110" y="10"/>
                    <a:pt x="112" y="9"/>
                    <a:pt x="113" y="9"/>
                  </a:cubicBezTo>
                  <a:cubicBezTo>
                    <a:pt x="116" y="8"/>
                    <a:pt x="119" y="7"/>
                    <a:pt x="121" y="5"/>
                  </a:cubicBezTo>
                  <a:cubicBezTo>
                    <a:pt x="122" y="6"/>
                    <a:pt x="123" y="6"/>
                    <a:pt x="124" y="7"/>
                  </a:cubicBezTo>
                  <a:close/>
                  <a:moveTo>
                    <a:pt x="129" y="9"/>
                  </a:moveTo>
                  <a:cubicBezTo>
                    <a:pt x="125" y="9"/>
                    <a:pt x="122" y="11"/>
                    <a:pt x="118" y="12"/>
                  </a:cubicBezTo>
                  <a:cubicBezTo>
                    <a:pt x="113" y="13"/>
                    <a:pt x="108" y="14"/>
                    <a:pt x="102" y="15"/>
                  </a:cubicBezTo>
                  <a:cubicBezTo>
                    <a:pt x="103" y="15"/>
                    <a:pt x="103" y="15"/>
                    <a:pt x="103" y="15"/>
                  </a:cubicBezTo>
                  <a:cubicBezTo>
                    <a:pt x="104" y="14"/>
                    <a:pt x="106" y="14"/>
                    <a:pt x="107" y="13"/>
                  </a:cubicBezTo>
                  <a:cubicBezTo>
                    <a:pt x="109" y="13"/>
                    <a:pt x="111" y="12"/>
                    <a:pt x="114" y="12"/>
                  </a:cubicBezTo>
                  <a:cubicBezTo>
                    <a:pt x="118" y="11"/>
                    <a:pt x="122" y="10"/>
                    <a:pt x="126" y="7"/>
                  </a:cubicBezTo>
                  <a:cubicBezTo>
                    <a:pt x="127" y="8"/>
                    <a:pt x="128" y="8"/>
                    <a:pt x="129" y="9"/>
                  </a:cubicBezTo>
                  <a:close/>
                  <a:moveTo>
                    <a:pt x="136" y="11"/>
                  </a:moveTo>
                  <a:cubicBezTo>
                    <a:pt x="129" y="12"/>
                    <a:pt x="123" y="13"/>
                    <a:pt x="117" y="15"/>
                  </a:cubicBezTo>
                  <a:cubicBezTo>
                    <a:pt x="111" y="16"/>
                    <a:pt x="103" y="18"/>
                    <a:pt x="98" y="20"/>
                  </a:cubicBezTo>
                  <a:cubicBezTo>
                    <a:pt x="104" y="18"/>
                    <a:pt x="110" y="16"/>
                    <a:pt x="116" y="14"/>
                  </a:cubicBezTo>
                  <a:cubicBezTo>
                    <a:pt x="121" y="13"/>
                    <a:pt x="126" y="12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32" y="10"/>
                    <a:pt x="134" y="10"/>
                    <a:pt x="136" y="11"/>
                  </a:cubicBezTo>
                  <a:close/>
                  <a:moveTo>
                    <a:pt x="140" y="13"/>
                  </a:moveTo>
                  <a:cubicBezTo>
                    <a:pt x="137" y="13"/>
                    <a:pt x="135" y="14"/>
                    <a:pt x="133" y="15"/>
                  </a:cubicBezTo>
                  <a:cubicBezTo>
                    <a:pt x="129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7" y="24"/>
                  </a:cubicBezTo>
                  <a:cubicBezTo>
                    <a:pt x="95" y="25"/>
                    <a:pt x="94" y="25"/>
                    <a:pt x="93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4" y="25"/>
                    <a:pt x="96" y="24"/>
                    <a:pt x="97" y="24"/>
                  </a:cubicBezTo>
                  <a:cubicBezTo>
                    <a:pt x="102" y="22"/>
                    <a:pt x="107" y="21"/>
                    <a:pt x="111" y="19"/>
                  </a:cubicBezTo>
                  <a:cubicBezTo>
                    <a:pt x="120" y="17"/>
                    <a:pt x="128" y="15"/>
                    <a:pt x="137" y="12"/>
                  </a:cubicBezTo>
                  <a:cubicBezTo>
                    <a:pt x="137" y="12"/>
                    <a:pt x="137" y="12"/>
                    <a:pt x="137" y="12"/>
                  </a:cubicBezTo>
                  <a:cubicBezTo>
                    <a:pt x="138" y="12"/>
                    <a:pt x="139" y="12"/>
                    <a:pt x="140" y="13"/>
                  </a:cubicBezTo>
                  <a:close/>
                  <a:moveTo>
                    <a:pt x="151" y="18"/>
                  </a:moveTo>
                  <a:cubicBezTo>
                    <a:pt x="143" y="20"/>
                    <a:pt x="134" y="21"/>
                    <a:pt x="126" y="23"/>
                  </a:cubicBezTo>
                  <a:cubicBezTo>
                    <a:pt x="133" y="21"/>
                    <a:pt x="140" y="19"/>
                    <a:pt x="147" y="16"/>
                  </a:cubicBezTo>
                  <a:cubicBezTo>
                    <a:pt x="148" y="16"/>
                    <a:pt x="150" y="17"/>
                    <a:pt x="151" y="18"/>
                  </a:cubicBezTo>
                  <a:close/>
                  <a:moveTo>
                    <a:pt x="158" y="21"/>
                  </a:moveTo>
                  <a:cubicBezTo>
                    <a:pt x="152" y="23"/>
                    <a:pt x="146" y="24"/>
                    <a:pt x="139" y="26"/>
                  </a:cubicBezTo>
                  <a:cubicBezTo>
                    <a:pt x="132" y="27"/>
                    <a:pt x="125" y="29"/>
                    <a:pt x="117" y="31"/>
                  </a:cubicBezTo>
                  <a:cubicBezTo>
                    <a:pt x="110" y="33"/>
                    <a:pt x="103" y="35"/>
                    <a:pt x="96" y="37"/>
                  </a:cubicBezTo>
                  <a:cubicBezTo>
                    <a:pt x="93" y="38"/>
                    <a:pt x="90" y="39"/>
                    <a:pt x="86" y="40"/>
                  </a:cubicBezTo>
                  <a:cubicBezTo>
                    <a:pt x="84" y="40"/>
                    <a:pt x="80" y="41"/>
                    <a:pt x="78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3" y="38"/>
                    <a:pt x="89" y="37"/>
                    <a:pt x="94" y="35"/>
                  </a:cubicBezTo>
                  <a:cubicBezTo>
                    <a:pt x="101" y="33"/>
                    <a:pt x="108" y="31"/>
                    <a:pt x="114" y="29"/>
                  </a:cubicBezTo>
                  <a:cubicBezTo>
                    <a:pt x="121" y="27"/>
                    <a:pt x="128" y="26"/>
                    <a:pt x="135" y="24"/>
                  </a:cubicBezTo>
                  <a:cubicBezTo>
                    <a:pt x="141" y="22"/>
                    <a:pt x="147" y="21"/>
                    <a:pt x="152" y="18"/>
                  </a:cubicBezTo>
                  <a:cubicBezTo>
                    <a:pt x="154" y="19"/>
                    <a:pt x="156" y="20"/>
                    <a:pt x="158" y="21"/>
                  </a:cubicBezTo>
                  <a:close/>
                  <a:moveTo>
                    <a:pt x="83" y="36"/>
                  </a:moveTo>
                  <a:cubicBezTo>
                    <a:pt x="87" y="34"/>
                    <a:pt x="92" y="33"/>
                    <a:pt x="97" y="32"/>
                  </a:cubicBezTo>
                  <a:cubicBezTo>
                    <a:pt x="103" y="30"/>
                    <a:pt x="108" y="28"/>
                    <a:pt x="114" y="26"/>
                  </a:cubicBezTo>
                  <a:cubicBezTo>
                    <a:pt x="115" y="26"/>
                    <a:pt x="116" y="26"/>
                    <a:pt x="117" y="26"/>
                  </a:cubicBezTo>
                  <a:cubicBezTo>
                    <a:pt x="116" y="26"/>
                    <a:pt x="115" y="26"/>
                    <a:pt x="114" y="26"/>
                  </a:cubicBezTo>
                  <a:cubicBezTo>
                    <a:pt x="109" y="28"/>
                    <a:pt x="103" y="30"/>
                    <a:pt x="97" y="32"/>
                  </a:cubicBezTo>
                  <a:cubicBezTo>
                    <a:pt x="94" y="33"/>
                    <a:pt x="92" y="34"/>
                    <a:pt x="89" y="35"/>
                  </a:cubicBezTo>
                  <a:cubicBezTo>
                    <a:pt x="87" y="35"/>
                    <a:pt x="86" y="36"/>
                    <a:pt x="84" y="36"/>
                  </a:cubicBezTo>
                  <a:cubicBezTo>
                    <a:pt x="84" y="36"/>
                    <a:pt x="83" y="37"/>
                    <a:pt x="82" y="37"/>
                  </a:cubicBezTo>
                  <a:cubicBezTo>
                    <a:pt x="82" y="37"/>
                    <a:pt x="82" y="36"/>
                    <a:pt x="83" y="36"/>
                  </a:cubicBezTo>
                  <a:close/>
                  <a:moveTo>
                    <a:pt x="116" y="27"/>
                  </a:moveTo>
                  <a:cubicBezTo>
                    <a:pt x="123" y="24"/>
                    <a:pt x="130" y="23"/>
                    <a:pt x="136" y="22"/>
                  </a:cubicBezTo>
                  <a:cubicBezTo>
                    <a:pt x="140" y="21"/>
                    <a:pt x="144" y="20"/>
                    <a:pt x="147" y="19"/>
                  </a:cubicBezTo>
                  <a:cubicBezTo>
                    <a:pt x="148" y="19"/>
                    <a:pt x="150" y="19"/>
                    <a:pt x="151" y="18"/>
                  </a:cubicBezTo>
                  <a:cubicBezTo>
                    <a:pt x="149" y="19"/>
                    <a:pt x="147" y="20"/>
                    <a:pt x="145" y="20"/>
                  </a:cubicBezTo>
                  <a:cubicBezTo>
                    <a:pt x="133" y="25"/>
                    <a:pt x="120" y="27"/>
                    <a:pt x="107" y="31"/>
                  </a:cubicBezTo>
                  <a:cubicBezTo>
                    <a:pt x="103" y="32"/>
                    <a:pt x="99" y="33"/>
                    <a:pt x="95" y="34"/>
                  </a:cubicBezTo>
                  <a:cubicBezTo>
                    <a:pt x="102" y="32"/>
                    <a:pt x="109" y="29"/>
                    <a:pt x="116" y="27"/>
                  </a:cubicBezTo>
                  <a:close/>
                  <a:moveTo>
                    <a:pt x="141" y="13"/>
                  </a:moveTo>
                  <a:cubicBezTo>
                    <a:pt x="143" y="14"/>
                    <a:pt x="144" y="15"/>
                    <a:pt x="145" y="15"/>
                  </a:cubicBezTo>
                  <a:cubicBezTo>
                    <a:pt x="136" y="18"/>
                    <a:pt x="127" y="19"/>
                    <a:pt x="118" y="21"/>
                  </a:cubicBezTo>
                  <a:cubicBezTo>
                    <a:pt x="108" y="23"/>
                    <a:pt x="100" y="27"/>
                    <a:pt x="91" y="30"/>
                  </a:cubicBezTo>
                  <a:cubicBezTo>
                    <a:pt x="90" y="30"/>
                    <a:pt x="89" y="30"/>
                    <a:pt x="88" y="31"/>
                  </a:cubicBezTo>
                  <a:cubicBezTo>
                    <a:pt x="90" y="30"/>
                    <a:pt x="91" y="29"/>
                    <a:pt x="93" y="28"/>
                  </a:cubicBezTo>
                  <a:cubicBezTo>
                    <a:pt x="95" y="28"/>
                    <a:pt x="97" y="27"/>
                    <a:pt x="99" y="26"/>
                  </a:cubicBezTo>
                  <a:cubicBezTo>
                    <a:pt x="104" y="24"/>
                    <a:pt x="110" y="23"/>
                    <a:pt x="115" y="22"/>
                  </a:cubicBezTo>
                  <a:cubicBezTo>
                    <a:pt x="123" y="19"/>
                    <a:pt x="133" y="18"/>
                    <a:pt x="141" y="14"/>
                  </a:cubicBezTo>
                  <a:cubicBezTo>
                    <a:pt x="141" y="14"/>
                    <a:pt x="141" y="14"/>
                    <a:pt x="141" y="13"/>
                  </a:cubicBezTo>
                  <a:close/>
                  <a:moveTo>
                    <a:pt x="110" y="7"/>
                  </a:moveTo>
                  <a:cubicBezTo>
                    <a:pt x="112" y="7"/>
                    <a:pt x="113" y="7"/>
                    <a:pt x="115" y="6"/>
                  </a:cubicBezTo>
                  <a:cubicBezTo>
                    <a:pt x="116" y="6"/>
                    <a:pt x="118" y="6"/>
                    <a:pt x="120" y="5"/>
                  </a:cubicBezTo>
                  <a:cubicBezTo>
                    <a:pt x="122" y="5"/>
                    <a:pt x="116" y="7"/>
                    <a:pt x="116" y="7"/>
                  </a:cubicBezTo>
                  <a:cubicBezTo>
                    <a:pt x="113" y="8"/>
                    <a:pt x="110" y="10"/>
                    <a:pt x="107" y="11"/>
                  </a:cubicBezTo>
                  <a:cubicBezTo>
                    <a:pt x="108" y="10"/>
                    <a:pt x="109" y="9"/>
                    <a:pt x="110" y="7"/>
                  </a:cubicBezTo>
                  <a:close/>
                  <a:moveTo>
                    <a:pt x="105" y="13"/>
                  </a:moveTo>
                  <a:cubicBezTo>
                    <a:pt x="109" y="11"/>
                    <a:pt x="113" y="10"/>
                    <a:pt x="117" y="9"/>
                  </a:cubicBezTo>
                  <a:cubicBezTo>
                    <a:pt x="119" y="8"/>
                    <a:pt x="121" y="8"/>
                    <a:pt x="124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2" y="9"/>
                    <a:pt x="120" y="9"/>
                    <a:pt x="119" y="10"/>
                  </a:cubicBezTo>
                  <a:cubicBezTo>
                    <a:pt x="114" y="11"/>
                    <a:pt x="109" y="12"/>
                    <a:pt x="104" y="14"/>
                  </a:cubicBezTo>
                  <a:cubicBezTo>
                    <a:pt x="104" y="13"/>
                    <a:pt x="105" y="13"/>
                    <a:pt x="105" y="13"/>
                  </a:cubicBezTo>
                  <a:close/>
                  <a:moveTo>
                    <a:pt x="101" y="16"/>
                  </a:moveTo>
                  <a:cubicBezTo>
                    <a:pt x="105" y="16"/>
                    <a:pt x="109" y="14"/>
                    <a:pt x="113" y="13"/>
                  </a:cubicBezTo>
                  <a:cubicBezTo>
                    <a:pt x="116" y="13"/>
                    <a:pt x="119" y="12"/>
                    <a:pt x="121" y="11"/>
                  </a:cubicBezTo>
                  <a:cubicBezTo>
                    <a:pt x="123" y="11"/>
                    <a:pt x="124" y="10"/>
                    <a:pt x="126" y="10"/>
                  </a:cubicBezTo>
                  <a:cubicBezTo>
                    <a:pt x="126" y="10"/>
                    <a:pt x="131" y="8"/>
                    <a:pt x="128" y="10"/>
                  </a:cubicBezTo>
                  <a:cubicBezTo>
                    <a:pt x="123" y="13"/>
                    <a:pt x="117" y="13"/>
                    <a:pt x="111" y="15"/>
                  </a:cubicBezTo>
                  <a:cubicBezTo>
                    <a:pt x="107" y="16"/>
                    <a:pt x="103" y="17"/>
                    <a:pt x="99" y="19"/>
                  </a:cubicBezTo>
                  <a:cubicBezTo>
                    <a:pt x="100" y="18"/>
                    <a:pt x="100" y="17"/>
                    <a:pt x="101" y="16"/>
                  </a:cubicBezTo>
                  <a:close/>
                  <a:moveTo>
                    <a:pt x="97" y="21"/>
                  </a:moveTo>
                  <a:cubicBezTo>
                    <a:pt x="104" y="19"/>
                    <a:pt x="110" y="17"/>
                    <a:pt x="117" y="15"/>
                  </a:cubicBezTo>
                  <a:cubicBezTo>
                    <a:pt x="121" y="15"/>
                    <a:pt x="124" y="14"/>
                    <a:pt x="128" y="13"/>
                  </a:cubicBezTo>
                  <a:cubicBezTo>
                    <a:pt x="129" y="13"/>
                    <a:pt x="131" y="13"/>
                    <a:pt x="133" y="12"/>
                  </a:cubicBezTo>
                  <a:cubicBezTo>
                    <a:pt x="120" y="17"/>
                    <a:pt x="106" y="20"/>
                    <a:pt x="93" y="25"/>
                  </a:cubicBezTo>
                  <a:cubicBezTo>
                    <a:pt x="95" y="23"/>
                    <a:pt x="96" y="22"/>
                    <a:pt x="97" y="21"/>
                  </a:cubicBezTo>
                  <a:close/>
                  <a:moveTo>
                    <a:pt x="92" y="26"/>
                  </a:moveTo>
                  <a:cubicBezTo>
                    <a:pt x="100" y="25"/>
                    <a:pt x="107" y="22"/>
                    <a:pt x="115" y="20"/>
                  </a:cubicBezTo>
                  <a:cubicBezTo>
                    <a:pt x="119" y="18"/>
                    <a:pt x="124" y="17"/>
                    <a:pt x="128" y="16"/>
                  </a:cubicBezTo>
                  <a:cubicBezTo>
                    <a:pt x="131" y="16"/>
                    <a:pt x="136" y="15"/>
                    <a:pt x="139" y="14"/>
                  </a:cubicBezTo>
                  <a:cubicBezTo>
                    <a:pt x="135" y="16"/>
                    <a:pt x="130" y="17"/>
                    <a:pt x="126" y="18"/>
                  </a:cubicBezTo>
                  <a:cubicBezTo>
                    <a:pt x="121" y="19"/>
                    <a:pt x="116" y="21"/>
                    <a:pt x="111" y="22"/>
                  </a:cubicBezTo>
                  <a:cubicBezTo>
                    <a:pt x="103" y="24"/>
                    <a:pt x="96" y="26"/>
                    <a:pt x="89" y="29"/>
                  </a:cubicBezTo>
                  <a:cubicBezTo>
                    <a:pt x="90" y="28"/>
                    <a:pt x="91" y="27"/>
                    <a:pt x="92" y="26"/>
                  </a:cubicBezTo>
                  <a:close/>
                  <a:moveTo>
                    <a:pt x="87" y="31"/>
                  </a:moveTo>
                  <a:cubicBezTo>
                    <a:pt x="92" y="31"/>
                    <a:pt x="96" y="29"/>
                    <a:pt x="100" y="27"/>
                  </a:cubicBezTo>
                  <a:cubicBezTo>
                    <a:pt x="105" y="25"/>
                    <a:pt x="111" y="24"/>
                    <a:pt x="116" y="23"/>
                  </a:cubicBezTo>
                  <a:cubicBezTo>
                    <a:pt x="122" y="21"/>
                    <a:pt x="128" y="20"/>
                    <a:pt x="134" y="19"/>
                  </a:cubicBezTo>
                  <a:cubicBezTo>
                    <a:pt x="137" y="18"/>
                    <a:pt x="140" y="17"/>
                    <a:pt x="143" y="16"/>
                  </a:cubicBezTo>
                  <a:cubicBezTo>
                    <a:pt x="143" y="16"/>
                    <a:pt x="144" y="16"/>
                    <a:pt x="144" y="17"/>
                  </a:cubicBezTo>
                  <a:cubicBezTo>
                    <a:pt x="142" y="17"/>
                    <a:pt x="141" y="18"/>
                    <a:pt x="139" y="18"/>
                  </a:cubicBezTo>
                  <a:cubicBezTo>
                    <a:pt x="129" y="22"/>
                    <a:pt x="118" y="24"/>
                    <a:pt x="107" y="28"/>
                  </a:cubicBezTo>
                  <a:cubicBezTo>
                    <a:pt x="102" y="29"/>
                    <a:pt x="97" y="31"/>
                    <a:pt x="92" y="33"/>
                  </a:cubicBezTo>
                  <a:cubicBezTo>
                    <a:pt x="89" y="33"/>
                    <a:pt x="86" y="34"/>
                    <a:pt x="84" y="35"/>
                  </a:cubicBezTo>
                  <a:cubicBezTo>
                    <a:pt x="85" y="34"/>
                    <a:pt x="86" y="32"/>
                    <a:pt x="87" y="31"/>
                  </a:cubicBezTo>
                  <a:close/>
                  <a:moveTo>
                    <a:pt x="81" y="38"/>
                  </a:moveTo>
                  <a:cubicBezTo>
                    <a:pt x="84" y="37"/>
                    <a:pt x="86" y="37"/>
                    <a:pt x="88" y="36"/>
                  </a:cubicBezTo>
                  <a:cubicBezTo>
                    <a:pt x="85" y="37"/>
                    <a:pt x="82" y="38"/>
                    <a:pt x="79" y="40"/>
                  </a:cubicBezTo>
                  <a:cubicBezTo>
                    <a:pt x="80" y="39"/>
                    <a:pt x="81" y="38"/>
                    <a:pt x="81" y="38"/>
                  </a:cubicBezTo>
                  <a:close/>
                  <a:moveTo>
                    <a:pt x="77" y="43"/>
                  </a:moveTo>
                  <a:cubicBezTo>
                    <a:pt x="90" y="40"/>
                    <a:pt x="104" y="35"/>
                    <a:pt x="118" y="32"/>
                  </a:cubicBezTo>
                  <a:cubicBezTo>
                    <a:pt x="124" y="30"/>
                    <a:pt x="131" y="28"/>
                    <a:pt x="138" y="27"/>
                  </a:cubicBezTo>
                  <a:cubicBezTo>
                    <a:pt x="145" y="25"/>
                    <a:pt x="152" y="24"/>
                    <a:pt x="159" y="21"/>
                  </a:cubicBezTo>
                  <a:cubicBezTo>
                    <a:pt x="161" y="22"/>
                    <a:pt x="163" y="23"/>
                    <a:pt x="165" y="24"/>
                  </a:cubicBezTo>
                  <a:cubicBezTo>
                    <a:pt x="158" y="23"/>
                    <a:pt x="152" y="27"/>
                    <a:pt x="145" y="28"/>
                  </a:cubicBezTo>
                  <a:cubicBezTo>
                    <a:pt x="137" y="31"/>
                    <a:pt x="129" y="33"/>
                    <a:pt x="121" y="35"/>
                  </a:cubicBezTo>
                  <a:cubicBezTo>
                    <a:pt x="112" y="37"/>
                    <a:pt x="104" y="40"/>
                    <a:pt x="96" y="42"/>
                  </a:cubicBezTo>
                  <a:cubicBezTo>
                    <a:pt x="88" y="43"/>
                    <a:pt x="80" y="45"/>
                    <a:pt x="73" y="47"/>
                  </a:cubicBezTo>
                  <a:cubicBezTo>
                    <a:pt x="74" y="45"/>
                    <a:pt x="75" y="44"/>
                    <a:pt x="77" y="43"/>
                  </a:cubicBezTo>
                  <a:close/>
                  <a:moveTo>
                    <a:pt x="180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70" y="33"/>
                    <a:pt x="161" y="35"/>
                    <a:pt x="151" y="38"/>
                  </a:cubicBezTo>
                  <a:cubicBezTo>
                    <a:pt x="141" y="40"/>
                    <a:pt x="131" y="42"/>
                    <a:pt x="120" y="45"/>
                  </a:cubicBezTo>
                  <a:cubicBezTo>
                    <a:pt x="101" y="49"/>
                    <a:pt x="81" y="55"/>
                    <a:pt x="62" y="61"/>
                  </a:cubicBezTo>
                  <a:cubicBezTo>
                    <a:pt x="61" y="61"/>
                    <a:pt x="60" y="62"/>
                    <a:pt x="59" y="62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59" y="62"/>
                    <a:pt x="59" y="62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2" y="60"/>
                    <a:pt x="64" y="59"/>
                    <a:pt x="66" y="58"/>
                  </a:cubicBezTo>
                  <a:cubicBezTo>
                    <a:pt x="71" y="56"/>
                    <a:pt x="76" y="55"/>
                    <a:pt x="81" y="53"/>
                  </a:cubicBezTo>
                  <a:cubicBezTo>
                    <a:pt x="91" y="50"/>
                    <a:pt x="101" y="47"/>
                    <a:pt x="112" y="44"/>
                  </a:cubicBezTo>
                  <a:cubicBezTo>
                    <a:pt x="122" y="41"/>
                    <a:pt x="132" y="38"/>
                    <a:pt x="142" y="35"/>
                  </a:cubicBezTo>
                  <a:cubicBezTo>
                    <a:pt x="152" y="33"/>
                    <a:pt x="162" y="31"/>
                    <a:pt x="172" y="27"/>
                  </a:cubicBezTo>
                  <a:cubicBezTo>
                    <a:pt x="174" y="28"/>
                    <a:pt x="177" y="29"/>
                    <a:pt x="180" y="31"/>
                  </a:cubicBezTo>
                  <a:close/>
                  <a:moveTo>
                    <a:pt x="46" y="76"/>
                  </a:move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lose/>
                  <a:moveTo>
                    <a:pt x="186" y="34"/>
                  </a:moveTo>
                  <a:cubicBezTo>
                    <a:pt x="186" y="34"/>
                    <a:pt x="186" y="34"/>
                    <a:pt x="186" y="33"/>
                  </a:cubicBezTo>
                  <a:cubicBezTo>
                    <a:pt x="187" y="34"/>
                    <a:pt x="188" y="34"/>
                    <a:pt x="189" y="35"/>
                  </a:cubicBezTo>
                  <a:cubicBezTo>
                    <a:pt x="165" y="41"/>
                    <a:pt x="141" y="47"/>
                    <a:pt x="117" y="55"/>
                  </a:cubicBezTo>
                  <a:cubicBezTo>
                    <a:pt x="105" y="58"/>
                    <a:pt x="92" y="62"/>
                    <a:pt x="80" y="66"/>
                  </a:cubicBezTo>
                  <a:cubicBezTo>
                    <a:pt x="71" y="69"/>
                    <a:pt x="61" y="72"/>
                    <a:pt x="52" y="74"/>
                  </a:cubicBezTo>
                  <a:cubicBezTo>
                    <a:pt x="54" y="73"/>
                    <a:pt x="57" y="73"/>
                    <a:pt x="59" y="72"/>
                  </a:cubicBezTo>
                  <a:cubicBezTo>
                    <a:pt x="66" y="69"/>
                    <a:pt x="72" y="67"/>
                    <a:pt x="78" y="64"/>
                  </a:cubicBezTo>
                  <a:cubicBezTo>
                    <a:pt x="91" y="60"/>
                    <a:pt x="103" y="57"/>
                    <a:pt x="115" y="53"/>
                  </a:cubicBezTo>
                  <a:cubicBezTo>
                    <a:pt x="128" y="49"/>
                    <a:pt x="140" y="46"/>
                    <a:pt x="153" y="43"/>
                  </a:cubicBezTo>
                  <a:cubicBezTo>
                    <a:pt x="164" y="40"/>
                    <a:pt x="176" y="38"/>
                    <a:pt x="186" y="34"/>
                  </a:cubicBezTo>
                  <a:close/>
                  <a:moveTo>
                    <a:pt x="120" y="49"/>
                  </a:moveTo>
                  <a:cubicBezTo>
                    <a:pt x="109" y="52"/>
                    <a:pt x="97" y="56"/>
                    <a:pt x="86" y="59"/>
                  </a:cubicBezTo>
                  <a:cubicBezTo>
                    <a:pt x="75" y="62"/>
                    <a:pt x="64" y="66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8"/>
                    <a:pt x="54" y="68"/>
                    <a:pt x="54" y="67"/>
                  </a:cubicBezTo>
                  <a:cubicBezTo>
                    <a:pt x="54" y="67"/>
                    <a:pt x="55" y="67"/>
                    <a:pt x="55" y="67"/>
                  </a:cubicBezTo>
                  <a:cubicBezTo>
                    <a:pt x="58" y="66"/>
                    <a:pt x="60" y="66"/>
                    <a:pt x="63" y="65"/>
                  </a:cubicBezTo>
                  <a:cubicBezTo>
                    <a:pt x="68" y="64"/>
                    <a:pt x="74" y="62"/>
                    <a:pt x="80" y="60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5" y="46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1"/>
                    <a:pt x="180" y="31"/>
                  </a:cubicBezTo>
                  <a:cubicBezTo>
                    <a:pt x="182" y="31"/>
                    <a:pt x="184" y="32"/>
                    <a:pt x="185" y="33"/>
                  </a:cubicBezTo>
                  <a:cubicBezTo>
                    <a:pt x="164" y="38"/>
                    <a:pt x="142" y="43"/>
                    <a:pt x="120" y="49"/>
                  </a:cubicBezTo>
                  <a:close/>
                  <a:moveTo>
                    <a:pt x="116" y="41"/>
                  </a:moveTo>
                  <a:cubicBezTo>
                    <a:pt x="107" y="43"/>
                    <a:pt x="98" y="46"/>
                    <a:pt x="89" y="49"/>
                  </a:cubicBezTo>
                  <a:cubicBezTo>
                    <a:pt x="85" y="50"/>
                    <a:pt x="80" y="51"/>
                    <a:pt x="76" y="53"/>
                  </a:cubicBezTo>
                  <a:cubicBezTo>
                    <a:pt x="73" y="53"/>
                    <a:pt x="71" y="54"/>
                    <a:pt x="69" y="54"/>
                  </a:cubicBezTo>
                  <a:cubicBezTo>
                    <a:pt x="68" y="54"/>
                    <a:pt x="66" y="55"/>
                    <a:pt x="66" y="55"/>
                  </a:cubicBezTo>
                  <a:cubicBezTo>
                    <a:pt x="66" y="54"/>
                    <a:pt x="66" y="54"/>
                    <a:pt x="67" y="53"/>
                  </a:cubicBezTo>
                  <a:cubicBezTo>
                    <a:pt x="69" y="52"/>
                    <a:pt x="73" y="52"/>
                    <a:pt x="76" y="51"/>
                  </a:cubicBezTo>
                  <a:cubicBezTo>
                    <a:pt x="80" y="50"/>
                    <a:pt x="85" y="48"/>
                    <a:pt x="89" y="47"/>
                  </a:cubicBezTo>
                  <a:cubicBezTo>
                    <a:pt x="99" y="45"/>
                    <a:pt x="108" y="43"/>
                    <a:pt x="117" y="40"/>
                  </a:cubicBezTo>
                  <a:cubicBezTo>
                    <a:pt x="126" y="37"/>
                    <a:pt x="135" y="34"/>
                    <a:pt x="143" y="32"/>
                  </a:cubicBezTo>
                  <a:cubicBezTo>
                    <a:pt x="151" y="30"/>
                    <a:pt x="158" y="28"/>
                    <a:pt x="165" y="25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5"/>
                    <a:pt x="169" y="26"/>
                    <a:pt x="170" y="26"/>
                  </a:cubicBezTo>
                  <a:cubicBezTo>
                    <a:pt x="152" y="31"/>
                    <a:pt x="134" y="35"/>
                    <a:pt x="116" y="41"/>
                  </a:cubicBezTo>
                  <a:close/>
                  <a:moveTo>
                    <a:pt x="72" y="48"/>
                  </a:moveTo>
                  <a:cubicBezTo>
                    <a:pt x="80" y="45"/>
                    <a:pt x="88" y="44"/>
                    <a:pt x="96" y="42"/>
                  </a:cubicBezTo>
                  <a:cubicBezTo>
                    <a:pt x="105" y="40"/>
                    <a:pt x="114" y="37"/>
                    <a:pt x="123" y="35"/>
                  </a:cubicBezTo>
                  <a:cubicBezTo>
                    <a:pt x="131" y="33"/>
                    <a:pt x="139" y="31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60" y="25"/>
                    <a:pt x="163" y="25"/>
                    <a:pt x="164" y="25"/>
                  </a:cubicBezTo>
                  <a:cubicBezTo>
                    <a:pt x="161" y="26"/>
                    <a:pt x="159" y="27"/>
                    <a:pt x="157" y="27"/>
                  </a:cubicBezTo>
                  <a:cubicBezTo>
                    <a:pt x="150" y="30"/>
                    <a:pt x="142" y="31"/>
                    <a:pt x="135" y="33"/>
                  </a:cubicBezTo>
                  <a:cubicBezTo>
                    <a:pt x="126" y="36"/>
                    <a:pt x="117" y="39"/>
                    <a:pt x="108" y="42"/>
                  </a:cubicBezTo>
                  <a:cubicBezTo>
                    <a:pt x="100" y="44"/>
                    <a:pt x="91" y="46"/>
                    <a:pt x="82" y="48"/>
                  </a:cubicBezTo>
                  <a:cubicBezTo>
                    <a:pt x="78" y="50"/>
                    <a:pt x="72" y="50"/>
                    <a:pt x="68" y="52"/>
                  </a:cubicBezTo>
                  <a:cubicBezTo>
                    <a:pt x="69" y="51"/>
                    <a:pt x="71" y="49"/>
                    <a:pt x="72" y="48"/>
                  </a:cubicBezTo>
                  <a:close/>
                  <a:moveTo>
                    <a:pt x="65" y="55"/>
                  </a:moveTo>
                  <a:cubicBezTo>
                    <a:pt x="71" y="56"/>
                    <a:pt x="78" y="53"/>
                    <a:pt x="84" y="51"/>
                  </a:cubicBezTo>
                  <a:cubicBezTo>
                    <a:pt x="94" y="48"/>
                    <a:pt x="104" y="45"/>
                    <a:pt x="114" y="42"/>
                  </a:cubicBezTo>
                  <a:cubicBezTo>
                    <a:pt x="124" y="39"/>
                    <a:pt x="133" y="37"/>
                    <a:pt x="143" y="34"/>
                  </a:cubicBezTo>
                  <a:cubicBezTo>
                    <a:pt x="148" y="33"/>
                    <a:pt x="152" y="32"/>
                    <a:pt x="157" y="31"/>
                  </a:cubicBezTo>
                  <a:cubicBezTo>
                    <a:pt x="160" y="30"/>
                    <a:pt x="162" y="29"/>
                    <a:pt x="164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57" y="31"/>
                    <a:pt x="149" y="33"/>
                    <a:pt x="140" y="35"/>
                  </a:cubicBezTo>
                  <a:cubicBezTo>
                    <a:pt x="130" y="37"/>
                    <a:pt x="120" y="41"/>
                    <a:pt x="110" y="44"/>
                  </a:cubicBezTo>
                  <a:cubicBezTo>
                    <a:pt x="100" y="47"/>
                    <a:pt x="90" y="50"/>
                    <a:pt x="81" y="53"/>
                  </a:cubicBezTo>
                  <a:cubicBezTo>
                    <a:pt x="74" y="55"/>
                    <a:pt x="67" y="57"/>
                    <a:pt x="61" y="60"/>
                  </a:cubicBezTo>
                  <a:cubicBezTo>
                    <a:pt x="62" y="58"/>
                    <a:pt x="64" y="57"/>
                    <a:pt x="65" y="55"/>
                  </a:cubicBezTo>
                  <a:close/>
                  <a:moveTo>
                    <a:pt x="58" y="63"/>
                  </a:moveTo>
                  <a:cubicBezTo>
                    <a:pt x="68" y="60"/>
                    <a:pt x="77" y="57"/>
                    <a:pt x="87" y="54"/>
                  </a:cubicBezTo>
                  <a:cubicBezTo>
                    <a:pt x="98" y="51"/>
                    <a:pt x="108" y="48"/>
                    <a:pt x="119" y="46"/>
                  </a:cubicBezTo>
                  <a:cubicBezTo>
                    <a:pt x="129" y="43"/>
                    <a:pt x="140" y="41"/>
                    <a:pt x="151" y="38"/>
                  </a:cubicBezTo>
                  <a:cubicBezTo>
                    <a:pt x="156" y="37"/>
                    <a:pt x="162" y="35"/>
                    <a:pt x="167" y="34"/>
                  </a:cubicBezTo>
                  <a:cubicBezTo>
                    <a:pt x="168" y="34"/>
                    <a:pt x="170" y="34"/>
                    <a:pt x="171" y="33"/>
                  </a:cubicBezTo>
                  <a:cubicBezTo>
                    <a:pt x="151" y="39"/>
                    <a:pt x="130" y="43"/>
                    <a:pt x="110" y="49"/>
                  </a:cubicBezTo>
                  <a:cubicBezTo>
                    <a:pt x="99" y="53"/>
                    <a:pt x="88" y="56"/>
                    <a:pt x="78" y="60"/>
                  </a:cubicBezTo>
                  <a:cubicBezTo>
                    <a:pt x="73" y="61"/>
                    <a:pt x="68" y="63"/>
                    <a:pt x="62" y="64"/>
                  </a:cubicBezTo>
                  <a:cubicBezTo>
                    <a:pt x="60" y="65"/>
                    <a:pt x="57" y="66"/>
                    <a:pt x="55" y="66"/>
                  </a:cubicBezTo>
                  <a:cubicBezTo>
                    <a:pt x="56" y="65"/>
                    <a:pt x="57" y="64"/>
                    <a:pt x="58" y="63"/>
                  </a:cubicBezTo>
                  <a:close/>
                  <a:moveTo>
                    <a:pt x="52" y="69"/>
                  </a:moveTo>
                  <a:cubicBezTo>
                    <a:pt x="63" y="67"/>
                    <a:pt x="74" y="63"/>
                    <a:pt x="84" y="60"/>
                  </a:cubicBezTo>
                  <a:cubicBezTo>
                    <a:pt x="96" y="57"/>
                    <a:pt x="109" y="53"/>
                    <a:pt x="121" y="50"/>
                  </a:cubicBezTo>
                  <a:cubicBezTo>
                    <a:pt x="133" y="46"/>
                    <a:pt x="145" y="43"/>
                    <a:pt x="157" y="40"/>
                  </a:cubicBezTo>
                  <a:cubicBezTo>
                    <a:pt x="163" y="39"/>
                    <a:pt x="169" y="37"/>
                    <a:pt x="175" y="36"/>
                  </a:cubicBezTo>
                  <a:cubicBezTo>
                    <a:pt x="177" y="36"/>
                    <a:pt x="179" y="35"/>
                    <a:pt x="181" y="35"/>
                  </a:cubicBezTo>
                  <a:cubicBezTo>
                    <a:pt x="180" y="35"/>
                    <a:pt x="179" y="35"/>
                    <a:pt x="178" y="36"/>
                  </a:cubicBezTo>
                  <a:cubicBezTo>
                    <a:pt x="168" y="39"/>
                    <a:pt x="156" y="41"/>
                    <a:pt x="145" y="44"/>
                  </a:cubicBezTo>
                  <a:cubicBezTo>
                    <a:pt x="133" y="47"/>
                    <a:pt x="122" y="50"/>
                    <a:pt x="110" y="54"/>
                  </a:cubicBezTo>
                  <a:cubicBezTo>
                    <a:pt x="98" y="57"/>
                    <a:pt x="86" y="61"/>
                    <a:pt x="75" y="65"/>
                  </a:cubicBezTo>
                  <a:cubicBezTo>
                    <a:pt x="69" y="67"/>
                    <a:pt x="63" y="69"/>
                    <a:pt x="58" y="72"/>
                  </a:cubicBezTo>
                  <a:cubicBezTo>
                    <a:pt x="54" y="73"/>
                    <a:pt x="50" y="74"/>
                    <a:pt x="46" y="75"/>
                  </a:cubicBezTo>
                  <a:cubicBezTo>
                    <a:pt x="48" y="73"/>
                    <a:pt x="50" y="71"/>
                    <a:pt x="52" y="69"/>
                  </a:cubicBezTo>
                  <a:close/>
                  <a:moveTo>
                    <a:pt x="45" y="77"/>
                  </a:moveTo>
                  <a:cubicBezTo>
                    <a:pt x="56" y="74"/>
                    <a:pt x="67" y="71"/>
                    <a:pt x="78" y="68"/>
                  </a:cubicBezTo>
                  <a:cubicBezTo>
                    <a:pt x="91" y="64"/>
                    <a:pt x="103" y="59"/>
                    <a:pt x="115" y="56"/>
                  </a:cubicBezTo>
                  <a:cubicBezTo>
                    <a:pt x="140" y="49"/>
                    <a:pt x="165" y="42"/>
                    <a:pt x="190" y="35"/>
                  </a:cubicBezTo>
                  <a:cubicBezTo>
                    <a:pt x="191" y="36"/>
                    <a:pt x="193" y="36"/>
                    <a:pt x="195" y="37"/>
                  </a:cubicBezTo>
                  <a:cubicBezTo>
                    <a:pt x="168" y="43"/>
                    <a:pt x="142" y="50"/>
                    <a:pt x="116" y="58"/>
                  </a:cubicBezTo>
                  <a:cubicBezTo>
                    <a:pt x="104" y="62"/>
                    <a:pt x="91" y="65"/>
                    <a:pt x="78" y="69"/>
                  </a:cubicBezTo>
                  <a:cubicBezTo>
                    <a:pt x="66" y="73"/>
                    <a:pt x="54" y="75"/>
                    <a:pt x="42" y="79"/>
                  </a:cubicBezTo>
                  <a:cubicBezTo>
                    <a:pt x="43" y="79"/>
                    <a:pt x="44" y="78"/>
                    <a:pt x="45" y="77"/>
                  </a:cubicBezTo>
                  <a:close/>
                  <a:moveTo>
                    <a:pt x="41" y="81"/>
                  </a:moveTo>
                  <a:cubicBezTo>
                    <a:pt x="53" y="76"/>
                    <a:pt x="65" y="74"/>
                    <a:pt x="76" y="71"/>
                  </a:cubicBezTo>
                  <a:cubicBezTo>
                    <a:pt x="90" y="67"/>
                    <a:pt x="103" y="62"/>
                    <a:pt x="117" y="58"/>
                  </a:cubicBezTo>
                  <a:cubicBezTo>
                    <a:pt x="143" y="51"/>
                    <a:pt x="169" y="44"/>
                    <a:pt x="195" y="38"/>
                  </a:cubicBezTo>
                  <a:cubicBezTo>
                    <a:pt x="195" y="38"/>
                    <a:pt x="195" y="38"/>
                    <a:pt x="195" y="38"/>
                  </a:cubicBezTo>
                  <a:cubicBezTo>
                    <a:pt x="197" y="38"/>
                    <a:pt x="198" y="39"/>
                    <a:pt x="199" y="39"/>
                  </a:cubicBezTo>
                  <a:cubicBezTo>
                    <a:pt x="187" y="42"/>
                    <a:pt x="175" y="44"/>
                    <a:pt x="162" y="47"/>
                  </a:cubicBezTo>
                  <a:cubicBezTo>
                    <a:pt x="149" y="51"/>
                    <a:pt x="135" y="55"/>
                    <a:pt x="121" y="58"/>
                  </a:cubicBezTo>
                  <a:cubicBezTo>
                    <a:pt x="94" y="65"/>
                    <a:pt x="67" y="74"/>
                    <a:pt x="40" y="82"/>
                  </a:cubicBezTo>
                  <a:cubicBezTo>
                    <a:pt x="41" y="82"/>
                    <a:pt x="41" y="81"/>
                    <a:pt x="41" y="81"/>
                  </a:cubicBezTo>
                  <a:close/>
                  <a:moveTo>
                    <a:pt x="208" y="43"/>
                  </a:moveTo>
                  <a:cubicBezTo>
                    <a:pt x="180" y="48"/>
                    <a:pt x="152" y="56"/>
                    <a:pt x="125" y="63"/>
                  </a:cubicBezTo>
                  <a:cubicBezTo>
                    <a:pt x="98" y="70"/>
                    <a:pt x="72" y="77"/>
                    <a:pt x="45" y="84"/>
                  </a:cubicBezTo>
                  <a:cubicBezTo>
                    <a:pt x="47" y="84"/>
                    <a:pt x="48" y="83"/>
                    <a:pt x="50" y="83"/>
                  </a:cubicBezTo>
                  <a:cubicBezTo>
                    <a:pt x="57" y="81"/>
                    <a:pt x="64" y="78"/>
                    <a:pt x="72" y="76"/>
                  </a:cubicBezTo>
                  <a:cubicBezTo>
                    <a:pt x="86" y="72"/>
                    <a:pt x="101" y="68"/>
                    <a:pt x="115" y="63"/>
                  </a:cubicBezTo>
                  <a:cubicBezTo>
                    <a:pt x="130" y="59"/>
                    <a:pt x="144" y="55"/>
                    <a:pt x="159" y="51"/>
                  </a:cubicBezTo>
                  <a:cubicBezTo>
                    <a:pt x="173" y="47"/>
                    <a:pt x="187" y="45"/>
                    <a:pt x="200" y="40"/>
                  </a:cubicBezTo>
                  <a:cubicBezTo>
                    <a:pt x="203" y="41"/>
                    <a:pt x="205" y="42"/>
                    <a:pt x="208" y="43"/>
                  </a:cubicBezTo>
                  <a:close/>
                  <a:moveTo>
                    <a:pt x="39" y="83"/>
                  </a:moveTo>
                  <a:cubicBezTo>
                    <a:pt x="67" y="74"/>
                    <a:pt x="95" y="66"/>
                    <a:pt x="123" y="59"/>
                  </a:cubicBezTo>
                  <a:cubicBezTo>
                    <a:pt x="137" y="55"/>
                    <a:pt x="150" y="51"/>
                    <a:pt x="164" y="48"/>
                  </a:cubicBezTo>
                  <a:cubicBezTo>
                    <a:pt x="171" y="46"/>
                    <a:pt x="177" y="44"/>
                    <a:pt x="184" y="43"/>
                  </a:cubicBezTo>
                  <a:cubicBezTo>
                    <a:pt x="187" y="42"/>
                    <a:pt x="190" y="42"/>
                    <a:pt x="194" y="41"/>
                  </a:cubicBezTo>
                  <a:cubicBezTo>
                    <a:pt x="195" y="41"/>
                    <a:pt x="197" y="40"/>
                    <a:pt x="199" y="40"/>
                  </a:cubicBezTo>
                  <a:cubicBezTo>
                    <a:pt x="199" y="40"/>
                    <a:pt x="196" y="41"/>
                    <a:pt x="195" y="41"/>
                  </a:cubicBezTo>
                  <a:cubicBezTo>
                    <a:pt x="189" y="43"/>
                    <a:pt x="183" y="44"/>
                    <a:pt x="177" y="46"/>
                  </a:cubicBezTo>
                  <a:cubicBezTo>
                    <a:pt x="169" y="47"/>
                    <a:pt x="162" y="50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6"/>
                  </a:cubicBezTo>
                  <a:cubicBezTo>
                    <a:pt x="65" y="78"/>
                    <a:pt x="58" y="80"/>
                    <a:pt x="51" y="82"/>
                  </a:cubicBezTo>
                  <a:cubicBezTo>
                    <a:pt x="46" y="83"/>
                    <a:pt x="41" y="84"/>
                    <a:pt x="36" y="86"/>
                  </a:cubicBezTo>
                  <a:cubicBezTo>
                    <a:pt x="37" y="85"/>
                    <a:pt x="38" y="84"/>
                    <a:pt x="39" y="83"/>
                  </a:cubicBezTo>
                  <a:close/>
                  <a:moveTo>
                    <a:pt x="35" y="88"/>
                  </a:moveTo>
                  <a:cubicBezTo>
                    <a:pt x="64" y="80"/>
                    <a:pt x="92" y="72"/>
                    <a:pt x="121" y="65"/>
                  </a:cubicBezTo>
                  <a:cubicBezTo>
                    <a:pt x="151" y="58"/>
                    <a:pt x="179" y="49"/>
                    <a:pt x="209" y="44"/>
                  </a:cubicBezTo>
                  <a:cubicBezTo>
                    <a:pt x="210" y="44"/>
                    <a:pt x="211" y="45"/>
                    <a:pt x="213" y="45"/>
                  </a:cubicBezTo>
                  <a:cubicBezTo>
                    <a:pt x="206" y="47"/>
                    <a:pt x="200" y="49"/>
                    <a:pt x="194" y="50"/>
                  </a:cubicBezTo>
                  <a:cubicBezTo>
                    <a:pt x="186" y="52"/>
                    <a:pt x="178" y="53"/>
                    <a:pt x="170" y="55"/>
                  </a:cubicBezTo>
                  <a:cubicBezTo>
                    <a:pt x="155" y="58"/>
                    <a:pt x="139" y="62"/>
                    <a:pt x="123" y="65"/>
                  </a:cubicBezTo>
                  <a:cubicBezTo>
                    <a:pt x="107" y="69"/>
                    <a:pt x="92" y="73"/>
                    <a:pt x="76" y="78"/>
                  </a:cubicBezTo>
                  <a:cubicBezTo>
                    <a:pt x="69" y="80"/>
                    <a:pt x="62" y="82"/>
                    <a:pt x="54" y="84"/>
                  </a:cubicBezTo>
                  <a:cubicBezTo>
                    <a:pt x="47" y="85"/>
                    <a:pt x="40" y="87"/>
                    <a:pt x="33" y="90"/>
                  </a:cubicBezTo>
                  <a:cubicBezTo>
                    <a:pt x="34" y="89"/>
                    <a:pt x="34" y="88"/>
                    <a:pt x="35" y="88"/>
                  </a:cubicBezTo>
                  <a:close/>
                  <a:moveTo>
                    <a:pt x="32" y="91"/>
                  </a:moveTo>
                  <a:cubicBezTo>
                    <a:pt x="39" y="88"/>
                    <a:pt x="46" y="86"/>
                    <a:pt x="52" y="85"/>
                  </a:cubicBezTo>
                  <a:cubicBezTo>
                    <a:pt x="60" y="83"/>
                    <a:pt x="67" y="81"/>
                    <a:pt x="75" y="79"/>
                  </a:cubicBezTo>
                  <a:cubicBezTo>
                    <a:pt x="90" y="74"/>
                    <a:pt x="106" y="70"/>
                    <a:pt x="121" y="66"/>
                  </a:cubicBezTo>
                  <a:cubicBezTo>
                    <a:pt x="137" y="63"/>
                    <a:pt x="153" y="59"/>
                    <a:pt x="169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50"/>
                    <a:pt x="206" y="47"/>
                    <a:pt x="213" y="46"/>
                  </a:cubicBezTo>
                  <a:cubicBezTo>
                    <a:pt x="213" y="46"/>
                    <a:pt x="213" y="46"/>
                    <a:pt x="214" y="46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2" y="47"/>
                    <a:pt x="210" y="49"/>
                    <a:pt x="209" y="50"/>
                  </a:cubicBezTo>
                  <a:cubicBezTo>
                    <a:pt x="195" y="54"/>
                    <a:pt x="180" y="56"/>
                    <a:pt x="166" y="60"/>
                  </a:cubicBezTo>
                  <a:cubicBezTo>
                    <a:pt x="151" y="64"/>
                    <a:pt x="136" y="67"/>
                    <a:pt x="121" y="70"/>
                  </a:cubicBezTo>
                  <a:cubicBezTo>
                    <a:pt x="106" y="74"/>
                    <a:pt x="91" y="77"/>
                    <a:pt x="76" y="81"/>
                  </a:cubicBezTo>
                  <a:cubicBezTo>
                    <a:pt x="61" y="85"/>
                    <a:pt x="45" y="88"/>
                    <a:pt x="30" y="93"/>
                  </a:cubicBezTo>
                  <a:cubicBezTo>
                    <a:pt x="31" y="92"/>
                    <a:pt x="31" y="91"/>
                    <a:pt x="32" y="91"/>
                  </a:cubicBezTo>
                  <a:close/>
                  <a:moveTo>
                    <a:pt x="213" y="50"/>
                  </a:moveTo>
                  <a:cubicBezTo>
                    <a:pt x="213" y="50"/>
                    <a:pt x="213" y="50"/>
                    <a:pt x="213" y="50"/>
                  </a:cubicBezTo>
                  <a:cubicBezTo>
                    <a:pt x="213" y="50"/>
                    <a:pt x="213" y="51"/>
                    <a:pt x="213" y="51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08" y="56"/>
                    <a:pt x="204" y="61"/>
                    <a:pt x="200" y="65"/>
                  </a:cubicBezTo>
                  <a:cubicBezTo>
                    <a:pt x="190" y="76"/>
                    <a:pt x="180" y="86"/>
                    <a:pt x="170" y="96"/>
                  </a:cubicBezTo>
                  <a:cubicBezTo>
                    <a:pt x="169" y="97"/>
                    <a:pt x="168" y="99"/>
                    <a:pt x="167" y="100"/>
                  </a:cubicBezTo>
                  <a:cubicBezTo>
                    <a:pt x="182" y="83"/>
                    <a:pt x="197" y="66"/>
                    <a:pt x="213" y="50"/>
                  </a:cubicBezTo>
                  <a:close/>
                  <a:moveTo>
                    <a:pt x="147" y="84"/>
                  </a:moveTo>
                  <a:cubicBezTo>
                    <a:pt x="148" y="83"/>
                    <a:pt x="149" y="83"/>
                    <a:pt x="150" y="83"/>
                  </a:cubicBezTo>
                  <a:cubicBezTo>
                    <a:pt x="158" y="81"/>
                    <a:pt x="165" y="79"/>
                    <a:pt x="172" y="77"/>
                  </a:cubicBezTo>
                  <a:cubicBezTo>
                    <a:pt x="177" y="76"/>
                    <a:pt x="184" y="75"/>
                    <a:pt x="189" y="72"/>
                  </a:cubicBezTo>
                  <a:cubicBezTo>
                    <a:pt x="188" y="74"/>
                    <a:pt x="186" y="75"/>
                    <a:pt x="185" y="76"/>
                  </a:cubicBezTo>
                  <a:cubicBezTo>
                    <a:pt x="179" y="78"/>
                    <a:pt x="173" y="80"/>
                    <a:pt x="167" y="82"/>
                  </a:cubicBezTo>
                  <a:cubicBezTo>
                    <a:pt x="160" y="84"/>
                    <a:pt x="153" y="85"/>
                    <a:pt x="146" y="87"/>
                  </a:cubicBezTo>
                  <a:cubicBezTo>
                    <a:pt x="139" y="89"/>
                    <a:pt x="133" y="91"/>
                    <a:pt x="126" y="93"/>
                  </a:cubicBezTo>
                  <a:cubicBezTo>
                    <a:pt x="119" y="95"/>
                    <a:pt x="112" y="96"/>
                    <a:pt x="104" y="98"/>
                  </a:cubicBezTo>
                  <a:cubicBezTo>
                    <a:pt x="91" y="101"/>
                    <a:pt x="77" y="105"/>
                    <a:pt x="63" y="108"/>
                  </a:cubicBezTo>
                  <a:cubicBezTo>
                    <a:pt x="57" y="110"/>
                    <a:pt x="50" y="112"/>
                    <a:pt x="43" y="113"/>
                  </a:cubicBezTo>
                  <a:cubicBezTo>
                    <a:pt x="36" y="115"/>
                    <a:pt x="29" y="116"/>
                    <a:pt x="22" y="117"/>
                  </a:cubicBezTo>
                  <a:cubicBezTo>
                    <a:pt x="22" y="117"/>
                    <a:pt x="22" y="118"/>
                    <a:pt x="22" y="118"/>
                  </a:cubicBezTo>
                  <a:cubicBezTo>
                    <a:pt x="35" y="115"/>
                    <a:pt x="48" y="114"/>
                    <a:pt x="60" y="110"/>
                  </a:cubicBezTo>
                  <a:cubicBezTo>
                    <a:pt x="74" y="106"/>
                    <a:pt x="87" y="103"/>
                    <a:pt x="101" y="99"/>
                  </a:cubicBezTo>
                  <a:cubicBezTo>
                    <a:pt x="114" y="96"/>
                    <a:pt x="128" y="93"/>
                    <a:pt x="141" y="89"/>
                  </a:cubicBezTo>
                  <a:cubicBezTo>
                    <a:pt x="148" y="87"/>
                    <a:pt x="154" y="86"/>
                    <a:pt x="160" y="85"/>
                  </a:cubicBezTo>
                  <a:cubicBezTo>
                    <a:pt x="166" y="83"/>
                    <a:pt x="171" y="81"/>
                    <a:pt x="176" y="80"/>
                  </a:cubicBezTo>
                  <a:cubicBezTo>
                    <a:pt x="174" y="80"/>
                    <a:pt x="172" y="81"/>
                    <a:pt x="170" y="82"/>
                  </a:cubicBezTo>
                  <a:cubicBezTo>
                    <a:pt x="163" y="85"/>
                    <a:pt x="156" y="87"/>
                    <a:pt x="149" y="89"/>
                  </a:cubicBezTo>
                  <a:cubicBezTo>
                    <a:pt x="135" y="92"/>
                    <a:pt x="121" y="96"/>
                    <a:pt x="107" y="99"/>
                  </a:cubicBezTo>
                  <a:cubicBezTo>
                    <a:pt x="93" y="102"/>
                    <a:pt x="79" y="105"/>
                    <a:pt x="65" y="109"/>
                  </a:cubicBezTo>
                  <a:cubicBezTo>
                    <a:pt x="51" y="112"/>
                    <a:pt x="38" y="116"/>
                    <a:pt x="25" y="121"/>
                  </a:cubicBezTo>
                  <a:cubicBezTo>
                    <a:pt x="23" y="120"/>
                    <a:pt x="21" y="119"/>
                    <a:pt x="19" y="118"/>
                  </a:cubicBezTo>
                  <a:cubicBezTo>
                    <a:pt x="26" y="115"/>
                    <a:pt x="33" y="114"/>
                    <a:pt x="40" y="112"/>
                  </a:cubicBezTo>
                  <a:cubicBezTo>
                    <a:pt x="48" y="110"/>
                    <a:pt x="55" y="108"/>
                    <a:pt x="63" y="106"/>
                  </a:cubicBezTo>
                  <a:cubicBezTo>
                    <a:pt x="77" y="102"/>
                    <a:pt x="91" y="97"/>
                    <a:pt x="106" y="94"/>
                  </a:cubicBezTo>
                  <a:cubicBezTo>
                    <a:pt x="109" y="93"/>
                    <a:pt x="113" y="92"/>
                    <a:pt x="116" y="91"/>
                  </a:cubicBezTo>
                  <a:cubicBezTo>
                    <a:pt x="126" y="89"/>
                    <a:pt x="137" y="86"/>
                    <a:pt x="147" y="84"/>
                  </a:cubicBezTo>
                  <a:close/>
                  <a:moveTo>
                    <a:pt x="32" y="124"/>
                  </a:moveTo>
                  <a:cubicBezTo>
                    <a:pt x="32" y="124"/>
                    <a:pt x="32" y="124"/>
                    <a:pt x="32" y="124"/>
                  </a:cubicBezTo>
                  <a:cubicBezTo>
                    <a:pt x="30" y="123"/>
                    <a:pt x="28" y="122"/>
                    <a:pt x="26" y="122"/>
                  </a:cubicBezTo>
                  <a:cubicBezTo>
                    <a:pt x="47" y="119"/>
                    <a:pt x="68" y="113"/>
                    <a:pt x="89" y="108"/>
                  </a:cubicBezTo>
                  <a:cubicBezTo>
                    <a:pt x="82" y="110"/>
                    <a:pt x="75" y="112"/>
                    <a:pt x="67" y="114"/>
                  </a:cubicBezTo>
                  <a:cubicBezTo>
                    <a:pt x="56" y="117"/>
                    <a:pt x="45" y="120"/>
                    <a:pt x="34" y="124"/>
                  </a:cubicBezTo>
                  <a:cubicBezTo>
                    <a:pt x="33" y="123"/>
                    <a:pt x="32" y="124"/>
                    <a:pt x="32" y="124"/>
                  </a:cubicBezTo>
                  <a:close/>
                  <a:moveTo>
                    <a:pt x="38" y="127"/>
                  </a:moveTo>
                  <a:cubicBezTo>
                    <a:pt x="36" y="127"/>
                    <a:pt x="35" y="126"/>
                    <a:pt x="33" y="125"/>
                  </a:cubicBezTo>
                  <a:cubicBezTo>
                    <a:pt x="43" y="124"/>
                    <a:pt x="52" y="121"/>
                    <a:pt x="62" y="118"/>
                  </a:cubicBezTo>
                  <a:cubicBezTo>
                    <a:pt x="73" y="116"/>
                    <a:pt x="85" y="113"/>
                    <a:pt x="96" y="109"/>
                  </a:cubicBezTo>
                  <a:cubicBezTo>
                    <a:pt x="113" y="104"/>
                    <a:pt x="131" y="102"/>
                    <a:pt x="149" y="98"/>
                  </a:cubicBezTo>
                  <a:cubicBezTo>
                    <a:pt x="147" y="99"/>
                    <a:pt x="144" y="99"/>
                    <a:pt x="142" y="100"/>
                  </a:cubicBezTo>
                  <a:cubicBezTo>
                    <a:pt x="131" y="103"/>
                    <a:pt x="119" y="104"/>
                    <a:pt x="108" y="107"/>
                  </a:cubicBezTo>
                  <a:cubicBezTo>
                    <a:pt x="84" y="113"/>
                    <a:pt x="62" y="121"/>
                    <a:pt x="38" y="127"/>
                  </a:cubicBezTo>
                  <a:close/>
                  <a:moveTo>
                    <a:pt x="50" y="126"/>
                  </a:moveTo>
                  <a:cubicBezTo>
                    <a:pt x="55" y="124"/>
                    <a:pt x="60" y="124"/>
                    <a:pt x="66" y="122"/>
                  </a:cubicBezTo>
                  <a:cubicBezTo>
                    <a:pt x="77" y="120"/>
                    <a:pt x="88" y="116"/>
                    <a:pt x="99" y="113"/>
                  </a:cubicBezTo>
                  <a:cubicBezTo>
                    <a:pt x="117" y="107"/>
                    <a:pt x="136" y="104"/>
                    <a:pt x="154" y="100"/>
                  </a:cubicBezTo>
                  <a:cubicBezTo>
                    <a:pt x="152" y="101"/>
                    <a:pt x="149" y="102"/>
                    <a:pt x="147" y="103"/>
                  </a:cubicBezTo>
                  <a:cubicBezTo>
                    <a:pt x="140" y="105"/>
                    <a:pt x="132" y="106"/>
                    <a:pt x="124" y="108"/>
                  </a:cubicBezTo>
                  <a:cubicBezTo>
                    <a:pt x="110" y="112"/>
                    <a:pt x="95" y="117"/>
                    <a:pt x="81" y="121"/>
                  </a:cubicBezTo>
                  <a:cubicBezTo>
                    <a:pt x="77" y="123"/>
                    <a:pt x="72" y="124"/>
                    <a:pt x="68" y="125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0" y="126"/>
                    <a:pt x="53" y="127"/>
                    <a:pt x="46" y="131"/>
                  </a:cubicBezTo>
                  <a:cubicBezTo>
                    <a:pt x="44" y="130"/>
                    <a:pt x="42" y="129"/>
                    <a:pt x="40" y="128"/>
                  </a:cubicBezTo>
                  <a:cubicBezTo>
                    <a:pt x="43" y="128"/>
                    <a:pt x="47" y="127"/>
                    <a:pt x="50" y="126"/>
                  </a:cubicBezTo>
                  <a:close/>
                  <a:moveTo>
                    <a:pt x="47" y="132"/>
                  </a:moveTo>
                  <a:cubicBezTo>
                    <a:pt x="49" y="131"/>
                    <a:pt x="50" y="130"/>
                    <a:pt x="52" y="129"/>
                  </a:cubicBezTo>
                  <a:cubicBezTo>
                    <a:pt x="56" y="128"/>
                    <a:pt x="59" y="127"/>
                    <a:pt x="62" y="127"/>
                  </a:cubicBezTo>
                  <a:cubicBezTo>
                    <a:pt x="62" y="127"/>
                    <a:pt x="61" y="127"/>
                    <a:pt x="60" y="127"/>
                  </a:cubicBezTo>
                  <a:cubicBezTo>
                    <a:pt x="57" y="128"/>
                    <a:pt x="53" y="129"/>
                    <a:pt x="50" y="131"/>
                  </a:cubicBezTo>
                  <a:cubicBezTo>
                    <a:pt x="49" y="131"/>
                    <a:pt x="48" y="131"/>
                    <a:pt x="47" y="132"/>
                  </a:cubicBezTo>
                  <a:cubicBezTo>
                    <a:pt x="47" y="132"/>
                    <a:pt x="47" y="132"/>
                    <a:pt x="47" y="132"/>
                  </a:cubicBezTo>
                  <a:close/>
                  <a:moveTo>
                    <a:pt x="65" y="127"/>
                  </a:moveTo>
                  <a:cubicBezTo>
                    <a:pt x="67" y="126"/>
                    <a:pt x="68" y="126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77" y="124"/>
                    <a:pt x="84" y="123"/>
                    <a:pt x="92" y="121"/>
                  </a:cubicBezTo>
                  <a:cubicBezTo>
                    <a:pt x="107" y="118"/>
                    <a:pt x="122" y="115"/>
                    <a:pt x="136" y="111"/>
                  </a:cubicBezTo>
                  <a:cubicBezTo>
                    <a:pt x="137" y="111"/>
                    <a:pt x="138" y="111"/>
                    <a:pt x="138" y="111"/>
                  </a:cubicBezTo>
                  <a:cubicBezTo>
                    <a:pt x="111" y="120"/>
                    <a:pt x="83" y="125"/>
                    <a:pt x="56" y="135"/>
                  </a:cubicBezTo>
                  <a:cubicBezTo>
                    <a:pt x="55" y="135"/>
                    <a:pt x="55" y="135"/>
                    <a:pt x="54" y="135"/>
                  </a:cubicBezTo>
                  <a:cubicBezTo>
                    <a:pt x="52" y="134"/>
                    <a:pt x="50" y="133"/>
                    <a:pt x="48" y="132"/>
                  </a:cubicBezTo>
                  <a:cubicBezTo>
                    <a:pt x="54" y="130"/>
                    <a:pt x="59" y="128"/>
                    <a:pt x="65" y="127"/>
                  </a:cubicBezTo>
                  <a:close/>
                  <a:moveTo>
                    <a:pt x="109" y="159"/>
                  </a:moveTo>
                  <a:cubicBezTo>
                    <a:pt x="109" y="159"/>
                    <a:pt x="109" y="159"/>
                    <a:pt x="109" y="159"/>
                  </a:cubicBezTo>
                  <a:cubicBezTo>
                    <a:pt x="109" y="159"/>
                    <a:pt x="109" y="159"/>
                    <a:pt x="109" y="159"/>
                  </a:cubicBezTo>
                  <a:cubicBezTo>
                    <a:pt x="107" y="159"/>
                    <a:pt x="108" y="159"/>
                    <a:pt x="106" y="159"/>
                  </a:cubicBezTo>
                  <a:cubicBezTo>
                    <a:pt x="102" y="159"/>
                    <a:pt x="107" y="157"/>
                    <a:pt x="108" y="156"/>
                  </a:cubicBezTo>
                  <a:cubicBezTo>
                    <a:pt x="110" y="156"/>
                    <a:pt x="111" y="155"/>
                    <a:pt x="113" y="155"/>
                  </a:cubicBezTo>
                  <a:cubicBezTo>
                    <a:pt x="112" y="156"/>
                    <a:pt x="110" y="157"/>
                    <a:pt x="109" y="159"/>
                  </a:cubicBezTo>
                  <a:close/>
                  <a:moveTo>
                    <a:pt x="114" y="153"/>
                  </a:moveTo>
                  <a:cubicBezTo>
                    <a:pt x="111" y="153"/>
                    <a:pt x="109" y="154"/>
                    <a:pt x="106" y="155"/>
                  </a:cubicBezTo>
                  <a:cubicBezTo>
                    <a:pt x="104" y="155"/>
                    <a:pt x="103" y="156"/>
                    <a:pt x="101" y="156"/>
                  </a:cubicBezTo>
                  <a:cubicBezTo>
                    <a:pt x="95" y="157"/>
                    <a:pt x="101" y="155"/>
                    <a:pt x="102" y="155"/>
                  </a:cubicBezTo>
                  <a:cubicBezTo>
                    <a:pt x="108" y="153"/>
                    <a:pt x="114" y="151"/>
                    <a:pt x="119" y="149"/>
                  </a:cubicBezTo>
                  <a:cubicBezTo>
                    <a:pt x="117" y="150"/>
                    <a:pt x="116" y="152"/>
                    <a:pt x="114" y="153"/>
                  </a:cubicBezTo>
                  <a:close/>
                  <a:moveTo>
                    <a:pt x="121" y="147"/>
                  </a:moveTo>
                  <a:cubicBezTo>
                    <a:pt x="116" y="148"/>
                    <a:pt x="111" y="149"/>
                    <a:pt x="106" y="150"/>
                  </a:cubicBezTo>
                  <a:cubicBezTo>
                    <a:pt x="104" y="151"/>
                    <a:pt x="101" y="152"/>
                    <a:pt x="99" y="153"/>
                  </a:cubicBezTo>
                  <a:cubicBezTo>
                    <a:pt x="98" y="153"/>
                    <a:pt x="97" y="153"/>
                    <a:pt x="96" y="153"/>
                  </a:cubicBezTo>
                  <a:cubicBezTo>
                    <a:pt x="93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4" y="154"/>
                    <a:pt x="94" y="154"/>
                  </a:cubicBezTo>
                  <a:cubicBezTo>
                    <a:pt x="104" y="150"/>
                    <a:pt x="113" y="148"/>
                    <a:pt x="123" y="145"/>
                  </a:cubicBezTo>
                  <a:cubicBezTo>
                    <a:pt x="122" y="145"/>
                    <a:pt x="121" y="146"/>
                    <a:pt x="121" y="147"/>
                  </a:cubicBezTo>
                  <a:close/>
                  <a:moveTo>
                    <a:pt x="106" y="147"/>
                  </a:moveTo>
                  <a:cubicBezTo>
                    <a:pt x="103" y="148"/>
                    <a:pt x="99" y="148"/>
                    <a:pt x="96" y="149"/>
                  </a:cubicBezTo>
                  <a:cubicBezTo>
                    <a:pt x="94" y="149"/>
                    <a:pt x="93" y="149"/>
                    <a:pt x="91" y="150"/>
                  </a:cubicBezTo>
                  <a:cubicBezTo>
                    <a:pt x="90" y="150"/>
                    <a:pt x="83" y="152"/>
                    <a:pt x="88" y="150"/>
                  </a:cubicBezTo>
                  <a:cubicBezTo>
                    <a:pt x="102" y="146"/>
                    <a:pt x="116" y="142"/>
                    <a:pt x="130" y="137"/>
                  </a:cubicBezTo>
                  <a:cubicBezTo>
                    <a:pt x="128" y="139"/>
                    <a:pt x="126" y="141"/>
                    <a:pt x="124" y="143"/>
                  </a:cubicBezTo>
                  <a:cubicBezTo>
                    <a:pt x="118" y="145"/>
                    <a:pt x="112" y="146"/>
                    <a:pt x="106" y="147"/>
                  </a:cubicBezTo>
                  <a:close/>
                  <a:moveTo>
                    <a:pt x="132" y="135"/>
                  </a:moveTo>
                  <a:cubicBezTo>
                    <a:pt x="122" y="138"/>
                    <a:pt x="112" y="140"/>
                    <a:pt x="102" y="142"/>
                  </a:cubicBezTo>
                  <a:cubicBezTo>
                    <a:pt x="97" y="143"/>
                    <a:pt x="92" y="144"/>
                    <a:pt x="87" y="145"/>
                  </a:cubicBezTo>
                  <a:cubicBezTo>
                    <a:pt x="84" y="145"/>
                    <a:pt x="81" y="146"/>
                    <a:pt x="79" y="146"/>
                  </a:cubicBezTo>
                  <a:cubicBezTo>
                    <a:pt x="75" y="146"/>
                    <a:pt x="82" y="145"/>
                    <a:pt x="83" y="145"/>
                  </a:cubicBezTo>
                  <a:cubicBezTo>
                    <a:pt x="93" y="143"/>
                    <a:pt x="102" y="138"/>
                    <a:pt x="112" y="136"/>
                  </a:cubicBezTo>
                  <a:cubicBezTo>
                    <a:pt x="120" y="135"/>
                    <a:pt x="129" y="133"/>
                    <a:pt x="137" y="130"/>
                  </a:cubicBezTo>
                  <a:cubicBezTo>
                    <a:pt x="135" y="131"/>
                    <a:pt x="133" y="133"/>
                    <a:pt x="132" y="135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8" y="128"/>
                  </a:cubicBezTo>
                  <a:cubicBezTo>
                    <a:pt x="126" y="132"/>
                    <a:pt x="114" y="134"/>
                    <a:pt x="102" y="136"/>
                  </a:cubicBezTo>
                  <a:cubicBezTo>
                    <a:pt x="95" y="138"/>
                    <a:pt x="89" y="139"/>
                    <a:pt x="82" y="140"/>
                  </a:cubicBezTo>
                  <a:cubicBezTo>
                    <a:pt x="79" y="141"/>
                    <a:pt x="75" y="141"/>
                    <a:pt x="72" y="142"/>
                  </a:cubicBezTo>
                  <a:cubicBezTo>
                    <a:pt x="71" y="142"/>
                    <a:pt x="66" y="143"/>
                    <a:pt x="71" y="141"/>
                  </a:cubicBezTo>
                  <a:cubicBezTo>
                    <a:pt x="72" y="141"/>
                    <a:pt x="73" y="141"/>
                    <a:pt x="74" y="141"/>
                  </a:cubicBezTo>
                  <a:cubicBezTo>
                    <a:pt x="87" y="138"/>
                    <a:pt x="99" y="134"/>
                    <a:pt x="112" y="131"/>
                  </a:cubicBezTo>
                  <a:cubicBezTo>
                    <a:pt x="122" y="128"/>
                    <a:pt x="134" y="126"/>
                    <a:pt x="144" y="122"/>
                  </a:cubicBezTo>
                  <a:cubicBezTo>
                    <a:pt x="142" y="124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5" y="121"/>
                    <a:pt x="145" y="121"/>
                    <a:pt x="144" y="121"/>
                  </a:cubicBezTo>
                  <a:cubicBezTo>
                    <a:pt x="144" y="120"/>
                    <a:pt x="143" y="121"/>
                    <a:pt x="142" y="122"/>
                  </a:cubicBezTo>
                  <a:cubicBezTo>
                    <a:pt x="137" y="123"/>
                    <a:pt x="132" y="125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6" y="126"/>
                    <a:pt x="125" y="127"/>
                    <a:pt x="124" y="127"/>
                  </a:cubicBezTo>
                  <a:cubicBezTo>
                    <a:pt x="118" y="128"/>
                    <a:pt x="111" y="130"/>
                    <a:pt x="104" y="131"/>
                  </a:cubicBezTo>
                  <a:cubicBezTo>
                    <a:pt x="96" y="133"/>
                    <a:pt x="88" y="134"/>
                    <a:pt x="80" y="135"/>
                  </a:cubicBezTo>
                  <a:cubicBezTo>
                    <a:pt x="77" y="136"/>
                    <a:pt x="73" y="137"/>
                    <a:pt x="69" y="137"/>
                  </a:cubicBezTo>
                  <a:cubicBezTo>
                    <a:pt x="69" y="137"/>
                    <a:pt x="68" y="138"/>
                    <a:pt x="68" y="138"/>
                  </a:cubicBezTo>
                  <a:cubicBezTo>
                    <a:pt x="82" y="133"/>
                    <a:pt x="96" y="129"/>
                    <a:pt x="110" y="125"/>
                  </a:cubicBezTo>
                  <a:cubicBezTo>
                    <a:pt x="116" y="123"/>
                    <a:pt x="122" y="121"/>
                    <a:pt x="128" y="119"/>
                  </a:cubicBezTo>
                  <a:cubicBezTo>
                    <a:pt x="133" y="118"/>
                    <a:pt x="137" y="116"/>
                    <a:pt x="142" y="115"/>
                  </a:cubicBezTo>
                  <a:cubicBezTo>
                    <a:pt x="145" y="114"/>
                    <a:pt x="148" y="113"/>
                    <a:pt x="152" y="112"/>
                  </a:cubicBezTo>
                  <a:cubicBezTo>
                    <a:pt x="152" y="112"/>
                    <a:pt x="152" y="112"/>
                    <a:pt x="153" y="112"/>
                  </a:cubicBezTo>
                  <a:cubicBezTo>
                    <a:pt x="150" y="115"/>
                    <a:pt x="148" y="118"/>
                    <a:pt x="145" y="120"/>
                  </a:cubicBezTo>
                  <a:close/>
                  <a:moveTo>
                    <a:pt x="154" y="111"/>
                  </a:moveTo>
                  <a:cubicBezTo>
                    <a:pt x="149" y="112"/>
                    <a:pt x="144" y="114"/>
                    <a:pt x="139" y="115"/>
                  </a:cubicBezTo>
                  <a:cubicBezTo>
                    <a:pt x="138" y="115"/>
                    <a:pt x="136" y="116"/>
                    <a:pt x="134" y="116"/>
                  </a:cubicBezTo>
                  <a:cubicBezTo>
                    <a:pt x="132" y="117"/>
                    <a:pt x="130" y="117"/>
                    <a:pt x="129" y="118"/>
                  </a:cubicBezTo>
                  <a:cubicBezTo>
                    <a:pt x="120" y="120"/>
                    <a:pt x="112" y="122"/>
                    <a:pt x="103" y="124"/>
                  </a:cubicBezTo>
                  <a:cubicBezTo>
                    <a:pt x="95" y="126"/>
                    <a:pt x="86" y="129"/>
                    <a:pt x="77" y="130"/>
                  </a:cubicBezTo>
                  <a:cubicBezTo>
                    <a:pt x="73" y="131"/>
                    <a:pt x="69" y="132"/>
                    <a:pt x="65" y="133"/>
                  </a:cubicBezTo>
                  <a:cubicBezTo>
                    <a:pt x="62" y="134"/>
                    <a:pt x="60" y="134"/>
                    <a:pt x="58" y="135"/>
                  </a:cubicBezTo>
                  <a:cubicBezTo>
                    <a:pt x="53" y="136"/>
                    <a:pt x="60" y="134"/>
                    <a:pt x="61" y="134"/>
                  </a:cubicBezTo>
                  <a:cubicBezTo>
                    <a:pt x="78" y="129"/>
                    <a:pt x="95" y="124"/>
                    <a:pt x="113" y="119"/>
                  </a:cubicBezTo>
                  <a:cubicBezTo>
                    <a:pt x="122" y="116"/>
                    <a:pt x="130" y="114"/>
                    <a:pt x="139" y="111"/>
                  </a:cubicBezTo>
                  <a:cubicBezTo>
                    <a:pt x="146" y="109"/>
                    <a:pt x="152" y="108"/>
                    <a:pt x="159" y="105"/>
                  </a:cubicBezTo>
                  <a:cubicBezTo>
                    <a:pt x="159" y="105"/>
                    <a:pt x="159" y="105"/>
                    <a:pt x="159" y="105"/>
                  </a:cubicBezTo>
                  <a:cubicBezTo>
                    <a:pt x="157" y="107"/>
                    <a:pt x="156" y="109"/>
                    <a:pt x="154" y="111"/>
                  </a:cubicBezTo>
                  <a:close/>
                  <a:moveTo>
                    <a:pt x="75" y="132"/>
                  </a:moveTo>
                  <a:cubicBezTo>
                    <a:pt x="83" y="130"/>
                    <a:pt x="92" y="128"/>
                    <a:pt x="100" y="126"/>
                  </a:cubicBezTo>
                  <a:cubicBezTo>
                    <a:pt x="105" y="124"/>
                    <a:pt x="111" y="123"/>
                    <a:pt x="117" y="122"/>
                  </a:cubicBezTo>
                  <a:cubicBezTo>
                    <a:pt x="114" y="123"/>
                    <a:pt x="112" y="123"/>
                    <a:pt x="110" y="124"/>
                  </a:cubicBezTo>
                  <a:cubicBezTo>
                    <a:pt x="101" y="126"/>
                    <a:pt x="93" y="129"/>
                    <a:pt x="85" y="131"/>
                  </a:cubicBezTo>
                  <a:cubicBezTo>
                    <a:pt x="78" y="133"/>
                    <a:pt x="70" y="136"/>
                    <a:pt x="63" y="138"/>
                  </a:cubicBezTo>
                  <a:cubicBezTo>
                    <a:pt x="63" y="138"/>
                    <a:pt x="62" y="138"/>
                    <a:pt x="62" y="139"/>
                  </a:cubicBezTo>
                  <a:cubicBezTo>
                    <a:pt x="62" y="139"/>
                    <a:pt x="62" y="139"/>
                    <a:pt x="62" y="139"/>
                  </a:cubicBezTo>
                  <a:cubicBezTo>
                    <a:pt x="61" y="139"/>
                    <a:pt x="61" y="138"/>
                    <a:pt x="60" y="138"/>
                  </a:cubicBezTo>
                  <a:cubicBezTo>
                    <a:pt x="59" y="137"/>
                    <a:pt x="57" y="137"/>
                    <a:pt x="56" y="136"/>
                  </a:cubicBezTo>
                  <a:cubicBezTo>
                    <a:pt x="62" y="135"/>
                    <a:pt x="69" y="133"/>
                    <a:pt x="75" y="132"/>
                  </a:cubicBezTo>
                  <a:close/>
                  <a:moveTo>
                    <a:pt x="104" y="132"/>
                  </a:moveTo>
                  <a:cubicBezTo>
                    <a:pt x="106" y="132"/>
                    <a:pt x="108" y="131"/>
                    <a:pt x="110" y="131"/>
                  </a:cubicBezTo>
                  <a:cubicBezTo>
                    <a:pt x="108" y="131"/>
                    <a:pt x="106" y="132"/>
                    <a:pt x="104" y="132"/>
                  </a:cubicBezTo>
                  <a:cubicBezTo>
                    <a:pt x="97" y="134"/>
                    <a:pt x="90" y="136"/>
                    <a:pt x="82" y="138"/>
                  </a:cubicBezTo>
                  <a:cubicBezTo>
                    <a:pt x="80" y="138"/>
                    <a:pt x="77" y="139"/>
                    <a:pt x="74" y="140"/>
                  </a:cubicBezTo>
                  <a:cubicBezTo>
                    <a:pt x="72" y="140"/>
                    <a:pt x="70" y="141"/>
                    <a:pt x="68" y="142"/>
                  </a:cubicBezTo>
                  <a:cubicBezTo>
                    <a:pt x="66" y="141"/>
                    <a:pt x="65" y="140"/>
                    <a:pt x="63" y="139"/>
                  </a:cubicBezTo>
                  <a:cubicBezTo>
                    <a:pt x="76" y="137"/>
                    <a:pt x="90" y="135"/>
                    <a:pt x="104" y="132"/>
                  </a:cubicBezTo>
                  <a:close/>
                  <a:moveTo>
                    <a:pt x="102" y="137"/>
                  </a:moveTo>
                  <a:cubicBezTo>
                    <a:pt x="113" y="135"/>
                    <a:pt x="124" y="133"/>
                    <a:pt x="135" y="130"/>
                  </a:cubicBezTo>
                  <a:cubicBezTo>
                    <a:pt x="133" y="130"/>
                    <a:pt x="132" y="131"/>
                    <a:pt x="130" y="131"/>
                  </a:cubicBezTo>
                  <a:cubicBezTo>
                    <a:pt x="128" y="132"/>
                    <a:pt x="125" y="133"/>
                    <a:pt x="123" y="133"/>
                  </a:cubicBezTo>
                  <a:cubicBezTo>
                    <a:pt x="117" y="135"/>
                    <a:pt x="112" y="136"/>
                    <a:pt x="107" y="137"/>
                  </a:cubicBezTo>
                  <a:cubicBezTo>
                    <a:pt x="101" y="138"/>
                    <a:pt x="96" y="140"/>
                    <a:pt x="90" y="142"/>
                  </a:cubicBezTo>
                  <a:cubicBezTo>
                    <a:pt x="86" y="144"/>
                    <a:pt x="80" y="144"/>
                    <a:pt x="76" y="146"/>
                  </a:cubicBezTo>
                  <a:cubicBezTo>
                    <a:pt x="74" y="145"/>
                    <a:pt x="72" y="144"/>
                    <a:pt x="69" y="143"/>
                  </a:cubicBezTo>
                  <a:cubicBezTo>
                    <a:pt x="80" y="142"/>
                    <a:pt x="91" y="139"/>
                    <a:pt x="102" y="137"/>
                  </a:cubicBezTo>
                  <a:close/>
                  <a:moveTo>
                    <a:pt x="99" y="143"/>
                  </a:moveTo>
                  <a:cubicBezTo>
                    <a:pt x="108" y="142"/>
                    <a:pt x="117" y="139"/>
                    <a:pt x="127" y="137"/>
                  </a:cubicBezTo>
                  <a:cubicBezTo>
                    <a:pt x="127" y="137"/>
                    <a:pt x="128" y="137"/>
                    <a:pt x="128" y="137"/>
                  </a:cubicBezTo>
                  <a:cubicBezTo>
                    <a:pt x="127" y="137"/>
                    <a:pt x="126" y="138"/>
                    <a:pt x="125" y="138"/>
                  </a:cubicBezTo>
                  <a:cubicBezTo>
                    <a:pt x="121" y="140"/>
                    <a:pt x="116" y="141"/>
                    <a:pt x="111" y="143"/>
                  </a:cubicBezTo>
                  <a:cubicBezTo>
                    <a:pt x="107" y="144"/>
                    <a:pt x="102" y="145"/>
                    <a:pt x="97" y="147"/>
                  </a:cubicBezTo>
                  <a:cubicBezTo>
                    <a:pt x="93" y="148"/>
                    <a:pt x="89" y="149"/>
                    <a:pt x="85" y="151"/>
                  </a:cubicBezTo>
                  <a:cubicBezTo>
                    <a:pt x="83" y="149"/>
                    <a:pt x="80" y="148"/>
                    <a:pt x="78" y="147"/>
                  </a:cubicBezTo>
                  <a:cubicBezTo>
                    <a:pt x="84" y="147"/>
                    <a:pt x="92" y="145"/>
                    <a:pt x="99" y="143"/>
                  </a:cubicBezTo>
                  <a:close/>
                  <a:moveTo>
                    <a:pt x="101" y="149"/>
                  </a:moveTo>
                  <a:cubicBezTo>
                    <a:pt x="106" y="148"/>
                    <a:pt x="111" y="147"/>
                    <a:pt x="116" y="146"/>
                  </a:cubicBezTo>
                  <a:cubicBezTo>
                    <a:pt x="115" y="146"/>
                    <a:pt x="114" y="146"/>
                    <a:pt x="112" y="147"/>
                  </a:cubicBezTo>
                  <a:cubicBezTo>
                    <a:pt x="105" y="149"/>
                    <a:pt x="98" y="151"/>
                    <a:pt x="92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0" y="153"/>
                    <a:pt x="88" y="152"/>
                    <a:pt x="87" y="152"/>
                  </a:cubicBezTo>
                  <a:cubicBezTo>
                    <a:pt x="92" y="151"/>
                    <a:pt x="97" y="149"/>
                    <a:pt x="101" y="149"/>
                  </a:cubicBezTo>
                  <a:close/>
                  <a:moveTo>
                    <a:pt x="103" y="152"/>
                  </a:moveTo>
                  <a:cubicBezTo>
                    <a:pt x="108" y="150"/>
                    <a:pt x="113" y="149"/>
                    <a:pt x="118" y="148"/>
                  </a:cubicBezTo>
                  <a:cubicBezTo>
                    <a:pt x="123" y="147"/>
                    <a:pt x="115" y="150"/>
                    <a:pt x="115" y="150"/>
                  </a:cubicBezTo>
                  <a:cubicBezTo>
                    <a:pt x="112" y="151"/>
                    <a:pt x="110" y="151"/>
                    <a:pt x="107" y="152"/>
                  </a:cubicBezTo>
                  <a:cubicBezTo>
                    <a:pt x="104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6" y="156"/>
                    <a:pt x="94" y="155"/>
                    <a:pt x="93" y="155"/>
                  </a:cubicBezTo>
                  <a:cubicBezTo>
                    <a:pt x="97" y="154"/>
                    <a:pt x="100" y="153"/>
                    <a:pt x="103" y="152"/>
                  </a:cubicBezTo>
                  <a:close/>
                  <a:moveTo>
                    <a:pt x="104" y="156"/>
                  </a:moveTo>
                  <a:cubicBezTo>
                    <a:pt x="106" y="156"/>
                    <a:pt x="107" y="155"/>
                    <a:pt x="109" y="155"/>
                  </a:cubicBezTo>
                  <a:cubicBezTo>
                    <a:pt x="109" y="155"/>
                    <a:pt x="115" y="153"/>
                    <a:pt x="113" y="154"/>
                  </a:cubicBezTo>
                  <a:cubicBezTo>
                    <a:pt x="109" y="155"/>
                    <a:pt x="105" y="156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9"/>
                    <a:pt x="100" y="158"/>
                    <a:pt x="98" y="157"/>
                  </a:cubicBezTo>
                  <a:cubicBezTo>
                    <a:pt x="100" y="157"/>
                    <a:pt x="102" y="157"/>
                    <a:pt x="104" y="156"/>
                  </a:cubicBezTo>
                  <a:close/>
                  <a:moveTo>
                    <a:pt x="103" y="160"/>
                  </a:moveTo>
                  <a:cubicBezTo>
                    <a:pt x="103" y="160"/>
                    <a:pt x="107" y="159"/>
                    <a:pt x="107" y="160"/>
                  </a:cubicBezTo>
                  <a:cubicBezTo>
                    <a:pt x="107" y="161"/>
                    <a:pt x="106" y="161"/>
                    <a:pt x="106" y="162"/>
                  </a:cubicBezTo>
                  <a:cubicBezTo>
                    <a:pt x="105" y="161"/>
                    <a:pt x="104" y="160"/>
                    <a:pt x="103" y="160"/>
                  </a:cubicBezTo>
                  <a:cubicBezTo>
                    <a:pt x="103" y="160"/>
                    <a:pt x="103" y="160"/>
                    <a:pt x="103" y="160"/>
                  </a:cubicBezTo>
                  <a:close/>
                  <a:moveTo>
                    <a:pt x="161" y="103"/>
                  </a:moveTo>
                  <a:cubicBezTo>
                    <a:pt x="141" y="111"/>
                    <a:pt x="119" y="114"/>
                    <a:pt x="99" y="119"/>
                  </a:cubicBezTo>
                  <a:cubicBezTo>
                    <a:pt x="91" y="121"/>
                    <a:pt x="83" y="122"/>
                    <a:pt x="75" y="124"/>
                  </a:cubicBezTo>
                  <a:cubicBezTo>
                    <a:pt x="79" y="123"/>
                    <a:pt x="84" y="121"/>
                    <a:pt x="88" y="120"/>
                  </a:cubicBezTo>
                  <a:cubicBezTo>
                    <a:pt x="102" y="115"/>
                    <a:pt x="117" y="111"/>
                    <a:pt x="132" y="107"/>
                  </a:cubicBezTo>
                  <a:cubicBezTo>
                    <a:pt x="139" y="106"/>
                    <a:pt x="146" y="104"/>
                    <a:pt x="152" y="102"/>
                  </a:cubicBezTo>
                  <a:cubicBezTo>
                    <a:pt x="156" y="101"/>
                    <a:pt x="159" y="99"/>
                    <a:pt x="162" y="98"/>
                  </a:cubicBezTo>
                  <a:cubicBezTo>
                    <a:pt x="162" y="98"/>
                    <a:pt x="163" y="98"/>
                    <a:pt x="164" y="98"/>
                  </a:cubicBezTo>
                  <a:cubicBezTo>
                    <a:pt x="165" y="98"/>
                    <a:pt x="165" y="98"/>
                    <a:pt x="165" y="97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4" y="99"/>
                    <a:pt x="163" y="101"/>
                    <a:pt x="161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7" y="96"/>
                  </a:cubicBezTo>
                  <a:cubicBezTo>
                    <a:pt x="165" y="97"/>
                    <a:pt x="163" y="97"/>
                    <a:pt x="161" y="98"/>
                  </a:cubicBezTo>
                  <a:cubicBezTo>
                    <a:pt x="160" y="98"/>
                    <a:pt x="159" y="98"/>
                    <a:pt x="158" y="99"/>
                  </a:cubicBezTo>
                  <a:cubicBezTo>
                    <a:pt x="143" y="102"/>
                    <a:pt x="128" y="104"/>
                    <a:pt x="113" y="108"/>
                  </a:cubicBezTo>
                  <a:cubicBezTo>
                    <a:pt x="98" y="112"/>
                    <a:pt x="84" y="116"/>
                    <a:pt x="69" y="121"/>
                  </a:cubicBezTo>
                  <a:cubicBezTo>
                    <a:pt x="64" y="122"/>
                    <a:pt x="59" y="123"/>
                    <a:pt x="54" y="124"/>
                  </a:cubicBezTo>
                  <a:cubicBezTo>
                    <a:pt x="69" y="119"/>
                    <a:pt x="83" y="115"/>
                    <a:pt x="97" y="111"/>
                  </a:cubicBezTo>
                  <a:cubicBezTo>
                    <a:pt x="112" y="106"/>
                    <a:pt x="127" y="104"/>
                    <a:pt x="142" y="101"/>
                  </a:cubicBezTo>
                  <a:cubicBezTo>
                    <a:pt x="151" y="99"/>
                    <a:pt x="159" y="96"/>
                    <a:pt x="167" y="94"/>
                  </a:cubicBezTo>
                  <a:cubicBezTo>
                    <a:pt x="168" y="94"/>
                    <a:pt x="169" y="94"/>
                    <a:pt x="169" y="94"/>
                  </a:cubicBezTo>
                  <a:cubicBezTo>
                    <a:pt x="169" y="93"/>
                    <a:pt x="169" y="93"/>
                    <a:pt x="170" y="93"/>
                  </a:cubicBezTo>
                  <a:cubicBezTo>
                    <a:pt x="169" y="94"/>
                    <a:pt x="168" y="95"/>
                    <a:pt x="167" y="96"/>
                  </a:cubicBezTo>
                  <a:close/>
                  <a:moveTo>
                    <a:pt x="171" y="92"/>
                  </a:moveTo>
                  <a:cubicBezTo>
                    <a:pt x="171" y="92"/>
                    <a:pt x="170" y="92"/>
                    <a:pt x="170" y="92"/>
                  </a:cubicBezTo>
                  <a:cubicBezTo>
                    <a:pt x="156" y="96"/>
                    <a:pt x="141" y="99"/>
                    <a:pt x="126" y="102"/>
                  </a:cubicBezTo>
                  <a:cubicBezTo>
                    <a:pt x="111" y="105"/>
                    <a:pt x="96" y="109"/>
                    <a:pt x="81" y="113"/>
                  </a:cubicBezTo>
                  <a:cubicBezTo>
                    <a:pt x="67" y="117"/>
                    <a:pt x="52" y="121"/>
                    <a:pt x="37" y="124"/>
                  </a:cubicBezTo>
                  <a:cubicBezTo>
                    <a:pt x="37" y="124"/>
                    <a:pt x="36" y="124"/>
                    <a:pt x="36" y="124"/>
                  </a:cubicBezTo>
                  <a:cubicBezTo>
                    <a:pt x="36" y="124"/>
                    <a:pt x="36" y="124"/>
                    <a:pt x="35" y="124"/>
                  </a:cubicBezTo>
                  <a:cubicBezTo>
                    <a:pt x="36" y="124"/>
                    <a:pt x="37" y="123"/>
                    <a:pt x="37" y="123"/>
                  </a:cubicBezTo>
                  <a:cubicBezTo>
                    <a:pt x="41" y="122"/>
                    <a:pt x="44" y="121"/>
                    <a:pt x="48" y="120"/>
                  </a:cubicBezTo>
                  <a:cubicBezTo>
                    <a:pt x="55" y="117"/>
                    <a:pt x="63" y="116"/>
                    <a:pt x="71" y="114"/>
                  </a:cubicBezTo>
                  <a:cubicBezTo>
                    <a:pt x="86" y="110"/>
                    <a:pt x="101" y="105"/>
                    <a:pt x="116" y="102"/>
                  </a:cubicBezTo>
                  <a:cubicBezTo>
                    <a:pt x="131" y="99"/>
                    <a:pt x="146" y="96"/>
                    <a:pt x="161" y="91"/>
                  </a:cubicBezTo>
                  <a:cubicBezTo>
                    <a:pt x="164" y="90"/>
                    <a:pt x="168" y="89"/>
                    <a:pt x="171" y="88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7"/>
                    <a:pt x="175" y="86"/>
                    <a:pt x="176" y="86"/>
                  </a:cubicBezTo>
                  <a:cubicBezTo>
                    <a:pt x="174" y="88"/>
                    <a:pt x="172" y="90"/>
                    <a:pt x="171" y="92"/>
                  </a:cubicBezTo>
                  <a:close/>
                  <a:moveTo>
                    <a:pt x="107" y="103"/>
                  </a:moveTo>
                  <a:cubicBezTo>
                    <a:pt x="118" y="100"/>
                    <a:pt x="128" y="98"/>
                    <a:pt x="139" y="96"/>
                  </a:cubicBezTo>
                  <a:cubicBezTo>
                    <a:pt x="144" y="95"/>
                    <a:pt x="148" y="94"/>
                    <a:pt x="153" y="93"/>
                  </a:cubicBezTo>
                  <a:cubicBezTo>
                    <a:pt x="150" y="94"/>
                    <a:pt x="146" y="95"/>
                    <a:pt x="143" y="95"/>
                  </a:cubicBezTo>
                  <a:cubicBezTo>
                    <a:pt x="131" y="98"/>
                    <a:pt x="119" y="101"/>
                    <a:pt x="107" y="103"/>
                  </a:cubicBezTo>
                  <a:close/>
                  <a:moveTo>
                    <a:pt x="177" y="85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6" y="85"/>
                    <a:pt x="174" y="86"/>
                    <a:pt x="173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64" y="89"/>
                    <a:pt x="157" y="91"/>
                    <a:pt x="149" y="93"/>
                  </a:cubicBezTo>
                  <a:cubicBezTo>
                    <a:pt x="134" y="96"/>
                    <a:pt x="119" y="99"/>
                    <a:pt x="104" y="103"/>
                  </a:cubicBezTo>
                  <a:cubicBezTo>
                    <a:pt x="94" y="105"/>
                    <a:pt x="85" y="108"/>
                    <a:pt x="75" y="111"/>
                  </a:cubicBezTo>
                  <a:cubicBezTo>
                    <a:pt x="66" y="113"/>
                    <a:pt x="56" y="115"/>
                    <a:pt x="45" y="117"/>
                  </a:cubicBezTo>
                  <a:cubicBezTo>
                    <a:pt x="41" y="118"/>
                    <a:pt x="36" y="119"/>
                    <a:pt x="31" y="120"/>
                  </a:cubicBezTo>
                  <a:cubicBezTo>
                    <a:pt x="30" y="120"/>
                    <a:pt x="23" y="122"/>
                    <a:pt x="28" y="120"/>
                  </a:cubicBezTo>
                  <a:cubicBezTo>
                    <a:pt x="30" y="120"/>
                    <a:pt x="32" y="119"/>
                    <a:pt x="35" y="118"/>
                  </a:cubicBezTo>
                  <a:cubicBezTo>
                    <a:pt x="45" y="115"/>
                    <a:pt x="55" y="112"/>
                    <a:pt x="65" y="110"/>
                  </a:cubicBezTo>
                  <a:cubicBezTo>
                    <a:pt x="85" y="104"/>
                    <a:pt x="105" y="100"/>
                    <a:pt x="125" y="95"/>
                  </a:cubicBezTo>
                  <a:cubicBezTo>
                    <a:pt x="136" y="93"/>
                    <a:pt x="146" y="90"/>
                    <a:pt x="157" y="87"/>
                  </a:cubicBezTo>
                  <a:cubicBezTo>
                    <a:pt x="166" y="85"/>
                    <a:pt x="175" y="81"/>
                    <a:pt x="184" y="78"/>
                  </a:cubicBezTo>
                  <a:cubicBezTo>
                    <a:pt x="182" y="80"/>
                    <a:pt x="179" y="82"/>
                    <a:pt x="177" y="85"/>
                  </a:cubicBezTo>
                  <a:close/>
                  <a:moveTo>
                    <a:pt x="61" y="106"/>
                  </a:moveTo>
                  <a:cubicBezTo>
                    <a:pt x="54" y="107"/>
                    <a:pt x="47" y="109"/>
                    <a:pt x="40" y="111"/>
                  </a:cubicBezTo>
                  <a:cubicBezTo>
                    <a:pt x="33" y="113"/>
                    <a:pt x="26" y="114"/>
                    <a:pt x="20" y="117"/>
                  </a:cubicBezTo>
                  <a:cubicBezTo>
                    <a:pt x="19" y="117"/>
                    <a:pt x="19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8" y="114"/>
                    <a:pt x="23" y="112"/>
                    <a:pt x="28" y="110"/>
                  </a:cubicBezTo>
                  <a:cubicBezTo>
                    <a:pt x="36" y="107"/>
                    <a:pt x="43" y="106"/>
                    <a:pt x="51" y="104"/>
                  </a:cubicBezTo>
                  <a:cubicBezTo>
                    <a:pt x="65" y="101"/>
                    <a:pt x="79" y="99"/>
                    <a:pt x="93" y="96"/>
                  </a:cubicBezTo>
                  <a:cubicBezTo>
                    <a:pt x="82" y="99"/>
                    <a:pt x="71" y="103"/>
                    <a:pt x="61" y="106"/>
                  </a:cubicBezTo>
                  <a:close/>
                  <a:moveTo>
                    <a:pt x="58" y="140"/>
                  </a:moveTo>
                  <a:cubicBezTo>
                    <a:pt x="68" y="145"/>
                    <a:pt x="78" y="150"/>
                    <a:pt x="88" y="155"/>
                  </a:cubicBezTo>
                  <a:cubicBezTo>
                    <a:pt x="93" y="158"/>
                    <a:pt x="100" y="160"/>
                    <a:pt x="104" y="164"/>
                  </a:cubicBezTo>
                  <a:cubicBezTo>
                    <a:pt x="104" y="164"/>
                    <a:pt x="104" y="165"/>
                    <a:pt x="104" y="166"/>
                  </a:cubicBezTo>
                  <a:cubicBezTo>
                    <a:pt x="98" y="163"/>
                    <a:pt x="92" y="160"/>
                    <a:pt x="87" y="157"/>
                  </a:cubicBezTo>
                  <a:cubicBezTo>
                    <a:pt x="77" y="152"/>
                    <a:pt x="67" y="147"/>
                    <a:pt x="57" y="143"/>
                  </a:cubicBezTo>
                  <a:cubicBezTo>
                    <a:pt x="51" y="139"/>
                    <a:pt x="44" y="137"/>
                    <a:pt x="38" y="133"/>
                  </a:cubicBezTo>
                  <a:cubicBezTo>
                    <a:pt x="29" y="128"/>
                    <a:pt x="20" y="122"/>
                    <a:pt x="10" y="119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10" y="118"/>
                    <a:pt x="11" y="117"/>
                    <a:pt x="11" y="116"/>
                  </a:cubicBezTo>
                  <a:cubicBezTo>
                    <a:pt x="26" y="125"/>
                    <a:pt x="42" y="132"/>
                    <a:pt x="58" y="140"/>
                  </a:cubicBezTo>
                  <a:close/>
                  <a:moveTo>
                    <a:pt x="198" y="62"/>
                  </a:moveTo>
                  <a:cubicBezTo>
                    <a:pt x="198" y="62"/>
                    <a:pt x="198" y="62"/>
                    <a:pt x="198" y="63"/>
                  </a:cubicBezTo>
                  <a:cubicBezTo>
                    <a:pt x="183" y="65"/>
                    <a:pt x="168" y="69"/>
                    <a:pt x="153" y="71"/>
                  </a:cubicBezTo>
                  <a:cubicBezTo>
                    <a:pt x="138" y="74"/>
                    <a:pt x="122" y="77"/>
                    <a:pt x="107" y="81"/>
                  </a:cubicBezTo>
                  <a:cubicBezTo>
                    <a:pt x="92" y="84"/>
                    <a:pt x="77" y="89"/>
                    <a:pt x="61" y="93"/>
                  </a:cubicBezTo>
                  <a:cubicBezTo>
                    <a:pt x="54" y="95"/>
                    <a:pt x="47" y="97"/>
                    <a:pt x="40" y="99"/>
                  </a:cubicBezTo>
                  <a:cubicBezTo>
                    <a:pt x="37" y="100"/>
                    <a:pt x="35" y="101"/>
                    <a:pt x="32" y="101"/>
                  </a:cubicBezTo>
                  <a:cubicBezTo>
                    <a:pt x="42" y="98"/>
                    <a:pt x="51" y="94"/>
                    <a:pt x="61" y="92"/>
                  </a:cubicBezTo>
                  <a:cubicBezTo>
                    <a:pt x="75" y="87"/>
                    <a:pt x="90" y="83"/>
                    <a:pt x="105" y="79"/>
                  </a:cubicBezTo>
                  <a:cubicBezTo>
                    <a:pt x="120" y="75"/>
                    <a:pt x="135" y="72"/>
                    <a:pt x="150" y="69"/>
                  </a:cubicBezTo>
                  <a:cubicBezTo>
                    <a:pt x="164" y="67"/>
                    <a:pt x="178" y="65"/>
                    <a:pt x="192" y="61"/>
                  </a:cubicBezTo>
                  <a:cubicBezTo>
                    <a:pt x="195" y="60"/>
                    <a:pt x="199" y="59"/>
                    <a:pt x="202" y="58"/>
                  </a:cubicBezTo>
                  <a:cubicBezTo>
                    <a:pt x="201" y="59"/>
                    <a:pt x="200" y="61"/>
                    <a:pt x="198" y="62"/>
                  </a:cubicBezTo>
                  <a:close/>
                  <a:moveTo>
                    <a:pt x="190" y="71"/>
                  </a:moveTo>
                  <a:cubicBezTo>
                    <a:pt x="178" y="74"/>
                    <a:pt x="166" y="78"/>
                    <a:pt x="154" y="81"/>
                  </a:cubicBezTo>
                  <a:cubicBezTo>
                    <a:pt x="152" y="82"/>
                    <a:pt x="150" y="82"/>
                    <a:pt x="148" y="83"/>
                  </a:cubicBezTo>
                  <a:cubicBezTo>
                    <a:pt x="136" y="85"/>
                    <a:pt x="124" y="89"/>
                    <a:pt x="112" y="92"/>
                  </a:cubicBezTo>
                  <a:cubicBezTo>
                    <a:pt x="108" y="92"/>
                    <a:pt x="104" y="93"/>
                    <a:pt x="101" y="94"/>
                  </a:cubicBezTo>
                  <a:cubicBezTo>
                    <a:pt x="85" y="97"/>
                    <a:pt x="70" y="100"/>
                    <a:pt x="54" y="103"/>
                  </a:cubicBezTo>
                  <a:cubicBezTo>
                    <a:pt x="47" y="104"/>
                    <a:pt x="40" y="105"/>
                    <a:pt x="33" y="108"/>
                  </a:cubicBezTo>
                  <a:cubicBezTo>
                    <a:pt x="30" y="109"/>
                    <a:pt x="27" y="110"/>
                    <a:pt x="23" y="111"/>
                  </a:cubicBezTo>
                  <a:cubicBezTo>
                    <a:pt x="22" y="112"/>
                    <a:pt x="20" y="112"/>
                    <a:pt x="18" y="113"/>
                  </a:cubicBezTo>
                  <a:cubicBezTo>
                    <a:pt x="16" y="113"/>
                    <a:pt x="14" y="113"/>
                    <a:pt x="12" y="114"/>
                  </a:cubicBezTo>
                  <a:cubicBezTo>
                    <a:pt x="18" y="111"/>
                    <a:pt x="25" y="108"/>
                    <a:pt x="32" y="106"/>
                  </a:cubicBezTo>
                  <a:cubicBezTo>
                    <a:pt x="40" y="104"/>
                    <a:pt x="48" y="102"/>
                    <a:pt x="55" y="99"/>
                  </a:cubicBezTo>
                  <a:cubicBezTo>
                    <a:pt x="71" y="95"/>
                    <a:pt x="86" y="91"/>
                    <a:pt x="101" y="88"/>
                  </a:cubicBezTo>
                  <a:cubicBezTo>
                    <a:pt x="130" y="80"/>
                    <a:pt x="161" y="75"/>
                    <a:pt x="190" y="66"/>
                  </a:cubicBezTo>
                  <a:cubicBezTo>
                    <a:pt x="192" y="65"/>
                    <a:pt x="194" y="65"/>
                    <a:pt x="196" y="64"/>
                  </a:cubicBezTo>
                  <a:cubicBezTo>
                    <a:pt x="194" y="66"/>
                    <a:pt x="192" y="68"/>
                    <a:pt x="190" y="71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10" y="121"/>
                  </a:cubicBezTo>
                  <a:cubicBezTo>
                    <a:pt x="19" y="124"/>
                    <a:pt x="28" y="131"/>
                    <a:pt x="38" y="136"/>
                  </a:cubicBezTo>
                  <a:cubicBezTo>
                    <a:pt x="44" y="139"/>
                    <a:pt x="50" y="142"/>
                    <a:pt x="57" y="145"/>
                  </a:cubicBezTo>
                  <a:cubicBezTo>
                    <a:pt x="67" y="150"/>
                    <a:pt x="77" y="155"/>
                    <a:pt x="86" y="160"/>
                  </a:cubicBezTo>
                  <a:cubicBezTo>
                    <a:pt x="92" y="162"/>
                    <a:pt x="97" y="166"/>
                    <a:pt x="103" y="168"/>
                  </a:cubicBezTo>
                  <a:cubicBezTo>
                    <a:pt x="103" y="169"/>
                    <a:pt x="103" y="170"/>
                    <a:pt x="102" y="171"/>
                  </a:cubicBezTo>
                  <a:cubicBezTo>
                    <a:pt x="86" y="163"/>
                    <a:pt x="69" y="155"/>
                    <a:pt x="53" y="147"/>
                  </a:cubicBezTo>
                  <a:cubicBezTo>
                    <a:pt x="38" y="140"/>
                    <a:pt x="23" y="133"/>
                    <a:pt x="8" y="125"/>
                  </a:cubicBezTo>
                  <a:cubicBezTo>
                    <a:pt x="9" y="123"/>
                    <a:pt x="9" y="122"/>
                    <a:pt x="9" y="121"/>
                  </a:cubicBezTo>
                  <a:close/>
                  <a:moveTo>
                    <a:pt x="106" y="168"/>
                  </a:moveTo>
                  <a:cubicBezTo>
                    <a:pt x="106" y="168"/>
                    <a:pt x="106" y="168"/>
                    <a:pt x="106" y="167"/>
                  </a:cubicBezTo>
                  <a:cubicBezTo>
                    <a:pt x="111" y="163"/>
                    <a:pt x="116" y="158"/>
                    <a:pt x="120" y="153"/>
                  </a:cubicBezTo>
                  <a:cubicBezTo>
                    <a:pt x="130" y="142"/>
                    <a:pt x="140" y="132"/>
                    <a:pt x="150" y="122"/>
                  </a:cubicBezTo>
                  <a:cubicBezTo>
                    <a:pt x="169" y="101"/>
                    <a:pt x="189" y="80"/>
                    <a:pt x="208" y="60"/>
                  </a:cubicBezTo>
                  <a:cubicBezTo>
                    <a:pt x="210" y="58"/>
                    <a:pt x="211" y="56"/>
                    <a:pt x="213" y="55"/>
                  </a:cubicBezTo>
                  <a:cubicBezTo>
                    <a:pt x="213" y="55"/>
                    <a:pt x="213" y="56"/>
                    <a:pt x="213" y="57"/>
                  </a:cubicBezTo>
                  <a:cubicBezTo>
                    <a:pt x="213" y="57"/>
                    <a:pt x="213" y="57"/>
                    <a:pt x="213" y="57"/>
                  </a:cubicBezTo>
                  <a:cubicBezTo>
                    <a:pt x="205" y="65"/>
                    <a:pt x="197" y="74"/>
                    <a:pt x="189" y="82"/>
                  </a:cubicBezTo>
                  <a:cubicBezTo>
                    <a:pt x="181" y="91"/>
                    <a:pt x="174" y="99"/>
                    <a:pt x="166" y="107"/>
                  </a:cubicBezTo>
                  <a:cubicBezTo>
                    <a:pt x="147" y="126"/>
                    <a:pt x="130" y="145"/>
                    <a:pt x="112" y="164"/>
                  </a:cubicBezTo>
                  <a:cubicBezTo>
                    <a:pt x="109" y="166"/>
                    <a:pt x="107" y="169"/>
                    <a:pt x="105" y="171"/>
                  </a:cubicBezTo>
                  <a:cubicBezTo>
                    <a:pt x="105" y="170"/>
                    <a:pt x="105" y="169"/>
                    <a:pt x="106" y="168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7" y="74"/>
                  </a:cubicBezTo>
                  <a:cubicBezTo>
                    <a:pt x="132" y="71"/>
                    <a:pt x="148" y="68"/>
                    <a:pt x="164" y="65"/>
                  </a:cubicBezTo>
                  <a:cubicBezTo>
                    <a:pt x="171" y="64"/>
                    <a:pt x="179" y="62"/>
                    <a:pt x="186" y="61"/>
                  </a:cubicBezTo>
                  <a:cubicBezTo>
                    <a:pt x="190" y="60"/>
                    <a:pt x="193" y="59"/>
                    <a:pt x="197" y="59"/>
                  </a:cubicBezTo>
                  <a:cubicBezTo>
                    <a:pt x="198" y="58"/>
                    <a:pt x="199" y="58"/>
                    <a:pt x="200" y="58"/>
                  </a:cubicBezTo>
                  <a:cubicBezTo>
                    <a:pt x="200" y="58"/>
                    <a:pt x="199" y="58"/>
                    <a:pt x="199" y="58"/>
                  </a:cubicBezTo>
                  <a:cubicBezTo>
                    <a:pt x="198" y="59"/>
                    <a:pt x="197" y="59"/>
                    <a:pt x="196" y="59"/>
                  </a:cubicBezTo>
                  <a:cubicBezTo>
                    <a:pt x="183" y="64"/>
                    <a:pt x="169" y="65"/>
                    <a:pt x="155" y="68"/>
                  </a:cubicBezTo>
                  <a:cubicBezTo>
                    <a:pt x="140" y="71"/>
                    <a:pt x="125" y="73"/>
                    <a:pt x="110" y="77"/>
                  </a:cubicBezTo>
                  <a:cubicBezTo>
                    <a:pt x="81" y="85"/>
                    <a:pt x="51" y="93"/>
                    <a:pt x="23" y="104"/>
                  </a:cubicBezTo>
                  <a:cubicBezTo>
                    <a:pt x="22" y="104"/>
                    <a:pt x="21" y="104"/>
                    <a:pt x="19" y="105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22" y="102"/>
                    <a:pt x="24" y="100"/>
                    <a:pt x="26" y="97"/>
                  </a:cubicBezTo>
                  <a:close/>
                  <a:moveTo>
                    <a:pt x="18" y="106"/>
                  </a:moveTo>
                  <a:cubicBezTo>
                    <a:pt x="48" y="97"/>
                    <a:pt x="77" y="89"/>
                    <a:pt x="107" y="81"/>
                  </a:cubicBezTo>
                  <a:cubicBezTo>
                    <a:pt x="122" y="78"/>
                    <a:pt x="138" y="75"/>
                    <a:pt x="153" y="72"/>
                  </a:cubicBezTo>
                  <a:cubicBezTo>
                    <a:pt x="161" y="71"/>
                    <a:pt x="168" y="69"/>
                    <a:pt x="175" y="68"/>
                  </a:cubicBezTo>
                  <a:cubicBezTo>
                    <a:pt x="182" y="66"/>
                    <a:pt x="190" y="65"/>
                    <a:pt x="197" y="63"/>
                  </a:cubicBezTo>
                  <a:cubicBezTo>
                    <a:pt x="168" y="73"/>
                    <a:pt x="137" y="78"/>
                    <a:pt x="108" y="85"/>
                  </a:cubicBezTo>
                  <a:cubicBezTo>
                    <a:pt x="93" y="89"/>
                    <a:pt x="78" y="93"/>
                    <a:pt x="63" y="97"/>
                  </a:cubicBezTo>
                  <a:cubicBezTo>
                    <a:pt x="48" y="101"/>
                    <a:pt x="33" y="104"/>
                    <a:pt x="20" y="110"/>
                  </a:cubicBezTo>
                  <a:cubicBezTo>
                    <a:pt x="17" y="111"/>
                    <a:pt x="15" y="112"/>
                    <a:pt x="13" y="112"/>
                  </a:cubicBezTo>
                  <a:cubicBezTo>
                    <a:pt x="15" y="110"/>
                    <a:pt x="16" y="108"/>
                    <a:pt x="18" y="106"/>
                  </a:cubicBezTo>
                  <a:close/>
                  <a:moveTo>
                    <a:pt x="104" y="177"/>
                  </a:moveTo>
                  <a:cubicBezTo>
                    <a:pt x="104" y="177"/>
                    <a:pt x="104" y="176"/>
                    <a:pt x="104" y="176"/>
                  </a:cubicBezTo>
                  <a:cubicBezTo>
                    <a:pt x="104" y="176"/>
                    <a:pt x="104" y="175"/>
                    <a:pt x="104" y="175"/>
                  </a:cubicBezTo>
                  <a:cubicBezTo>
                    <a:pt x="137" y="139"/>
                    <a:pt x="171" y="105"/>
                    <a:pt x="205" y="70"/>
                  </a:cubicBezTo>
                  <a:cubicBezTo>
                    <a:pt x="208" y="66"/>
                    <a:pt x="211" y="63"/>
                    <a:pt x="214" y="60"/>
                  </a:cubicBezTo>
                  <a:cubicBezTo>
                    <a:pt x="214" y="60"/>
                    <a:pt x="214" y="60"/>
                    <a:pt x="214" y="60"/>
                  </a:cubicBezTo>
                  <a:cubicBezTo>
                    <a:pt x="211" y="63"/>
                    <a:pt x="208" y="67"/>
                    <a:pt x="205" y="70"/>
                  </a:cubicBezTo>
                  <a:cubicBezTo>
                    <a:pt x="199" y="76"/>
                    <a:pt x="194" y="82"/>
                    <a:pt x="188" y="89"/>
                  </a:cubicBezTo>
                  <a:cubicBezTo>
                    <a:pt x="180" y="98"/>
                    <a:pt x="172" y="107"/>
                    <a:pt x="163" y="115"/>
                  </a:cubicBezTo>
                  <a:cubicBezTo>
                    <a:pt x="143" y="136"/>
                    <a:pt x="123" y="156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lose/>
                  <a:moveTo>
                    <a:pt x="8" y="118"/>
                  </a:moveTo>
                  <a:cubicBezTo>
                    <a:pt x="7" y="121"/>
                    <a:pt x="5" y="126"/>
                    <a:pt x="5" y="130"/>
                  </a:cubicBezTo>
                  <a:cubicBezTo>
                    <a:pt x="5" y="126"/>
                    <a:pt x="6" y="121"/>
                    <a:pt x="8" y="118"/>
                  </a:cubicBezTo>
                  <a:close/>
                  <a:moveTo>
                    <a:pt x="27" y="146"/>
                  </a:moveTo>
                  <a:cubicBezTo>
                    <a:pt x="21" y="143"/>
                    <a:pt x="15" y="140"/>
                    <a:pt x="10" y="137"/>
                  </a:cubicBezTo>
                  <a:cubicBezTo>
                    <a:pt x="10" y="137"/>
                    <a:pt x="10" y="137"/>
                    <a:pt x="10" y="137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4" y="138"/>
                    <a:pt x="18" y="140"/>
                    <a:pt x="22" y="142"/>
                  </a:cubicBezTo>
                  <a:cubicBezTo>
                    <a:pt x="32" y="147"/>
                    <a:pt x="43" y="152"/>
                    <a:pt x="53" y="157"/>
                  </a:cubicBezTo>
                  <a:cubicBezTo>
                    <a:pt x="64" y="162"/>
                    <a:pt x="74" y="167"/>
                    <a:pt x="85" y="172"/>
                  </a:cubicBezTo>
                  <a:cubicBezTo>
                    <a:pt x="90" y="175"/>
                    <a:pt x="96" y="177"/>
                    <a:pt x="101" y="180"/>
                  </a:cubicBezTo>
                  <a:cubicBezTo>
                    <a:pt x="101" y="180"/>
                    <a:pt x="102" y="180"/>
                    <a:pt x="102" y="180"/>
                  </a:cubicBezTo>
                  <a:cubicBezTo>
                    <a:pt x="102" y="182"/>
                    <a:pt x="102" y="183"/>
                    <a:pt x="103" y="184"/>
                  </a:cubicBezTo>
                  <a:cubicBezTo>
                    <a:pt x="88" y="177"/>
                    <a:pt x="73" y="169"/>
                    <a:pt x="58" y="162"/>
                  </a:cubicBezTo>
                  <a:cubicBezTo>
                    <a:pt x="47" y="156"/>
                    <a:pt x="37" y="151"/>
                    <a:pt x="27" y="146"/>
                  </a:cubicBezTo>
                  <a:close/>
                  <a:moveTo>
                    <a:pt x="205" y="79"/>
                  </a:moveTo>
                  <a:cubicBezTo>
                    <a:pt x="195" y="90"/>
                    <a:pt x="185" y="101"/>
                    <a:pt x="175" y="111"/>
                  </a:cubicBezTo>
                  <a:cubicBezTo>
                    <a:pt x="155" y="133"/>
                    <a:pt x="134" y="154"/>
                    <a:pt x="114" y="176"/>
                  </a:cubicBezTo>
                  <a:cubicBezTo>
                    <a:pt x="111" y="178"/>
                    <a:pt x="109" y="181"/>
                    <a:pt x="106" y="184"/>
                  </a:cubicBezTo>
                  <a:cubicBezTo>
                    <a:pt x="105" y="183"/>
                    <a:pt x="105" y="181"/>
                    <a:pt x="104" y="180"/>
                  </a:cubicBezTo>
                  <a:cubicBezTo>
                    <a:pt x="104" y="180"/>
                    <a:pt x="105" y="180"/>
                    <a:pt x="105" y="180"/>
                  </a:cubicBezTo>
                  <a:cubicBezTo>
                    <a:pt x="112" y="172"/>
                    <a:pt x="120" y="164"/>
                    <a:pt x="127" y="156"/>
                  </a:cubicBezTo>
                  <a:cubicBezTo>
                    <a:pt x="139" y="144"/>
                    <a:pt x="150" y="132"/>
                    <a:pt x="162" y="121"/>
                  </a:cubicBezTo>
                  <a:cubicBezTo>
                    <a:pt x="180" y="102"/>
                    <a:pt x="196" y="81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3"/>
                    <a:pt x="217" y="64"/>
                    <a:pt x="218" y="65"/>
                  </a:cubicBezTo>
                  <a:cubicBezTo>
                    <a:pt x="217" y="66"/>
                    <a:pt x="215" y="68"/>
                    <a:pt x="215" y="69"/>
                  </a:cubicBezTo>
                  <a:cubicBezTo>
                    <a:pt x="211" y="72"/>
                    <a:pt x="208" y="76"/>
                    <a:pt x="205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69"/>
            <p:cNvSpPr>
              <a:spLocks noEditPoints="1"/>
            </p:cNvSpPr>
            <p:nvPr/>
          </p:nvSpPr>
          <p:spPr bwMode="auto">
            <a:xfrm>
              <a:off x="4105275" y="5072063"/>
              <a:ext cx="1006475" cy="1250950"/>
            </a:xfrm>
            <a:custGeom>
              <a:avLst/>
              <a:gdLst>
                <a:gd name="T0" fmla="*/ 196 w 268"/>
                <a:gd name="T1" fmla="*/ 287 h 333"/>
                <a:gd name="T2" fmla="*/ 192 w 268"/>
                <a:gd name="T3" fmla="*/ 87 h 333"/>
                <a:gd name="T4" fmla="*/ 172 w 268"/>
                <a:gd name="T5" fmla="*/ 88 h 333"/>
                <a:gd name="T6" fmla="*/ 201 w 268"/>
                <a:gd name="T7" fmla="*/ 243 h 333"/>
                <a:gd name="T8" fmla="*/ 263 w 268"/>
                <a:gd name="T9" fmla="*/ 253 h 333"/>
                <a:gd name="T10" fmla="*/ 212 w 268"/>
                <a:gd name="T11" fmla="*/ 299 h 333"/>
                <a:gd name="T12" fmla="*/ 246 w 268"/>
                <a:gd name="T13" fmla="*/ 271 h 333"/>
                <a:gd name="T14" fmla="*/ 245 w 268"/>
                <a:gd name="T15" fmla="*/ 214 h 333"/>
                <a:gd name="T16" fmla="*/ 204 w 268"/>
                <a:gd name="T17" fmla="*/ 199 h 333"/>
                <a:gd name="T18" fmla="*/ 210 w 268"/>
                <a:gd name="T19" fmla="*/ 220 h 333"/>
                <a:gd name="T20" fmla="*/ 207 w 268"/>
                <a:gd name="T21" fmla="*/ 166 h 333"/>
                <a:gd name="T22" fmla="*/ 238 w 268"/>
                <a:gd name="T23" fmla="*/ 164 h 333"/>
                <a:gd name="T24" fmla="*/ 219 w 268"/>
                <a:gd name="T25" fmla="*/ 176 h 333"/>
                <a:gd name="T26" fmla="*/ 203 w 268"/>
                <a:gd name="T27" fmla="*/ 212 h 333"/>
                <a:gd name="T28" fmla="*/ 217 w 268"/>
                <a:gd name="T29" fmla="*/ 265 h 333"/>
                <a:gd name="T30" fmla="*/ 232 w 268"/>
                <a:gd name="T31" fmla="*/ 236 h 333"/>
                <a:gd name="T32" fmla="*/ 207 w 268"/>
                <a:gd name="T33" fmla="*/ 157 h 333"/>
                <a:gd name="T34" fmla="*/ 159 w 268"/>
                <a:gd name="T35" fmla="*/ 312 h 333"/>
                <a:gd name="T36" fmla="*/ 134 w 268"/>
                <a:gd name="T37" fmla="*/ 305 h 333"/>
                <a:gd name="T38" fmla="*/ 166 w 268"/>
                <a:gd name="T39" fmla="*/ 259 h 333"/>
                <a:gd name="T40" fmla="*/ 156 w 268"/>
                <a:gd name="T41" fmla="*/ 223 h 333"/>
                <a:gd name="T42" fmla="*/ 98 w 268"/>
                <a:gd name="T43" fmla="*/ 283 h 333"/>
                <a:gd name="T44" fmla="*/ 109 w 268"/>
                <a:gd name="T45" fmla="*/ 264 h 333"/>
                <a:gd name="T46" fmla="*/ 170 w 268"/>
                <a:gd name="T47" fmla="*/ 239 h 333"/>
                <a:gd name="T48" fmla="*/ 174 w 268"/>
                <a:gd name="T49" fmla="*/ 200 h 333"/>
                <a:gd name="T50" fmla="*/ 130 w 268"/>
                <a:gd name="T51" fmla="*/ 215 h 333"/>
                <a:gd name="T52" fmla="*/ 129 w 268"/>
                <a:gd name="T53" fmla="*/ 193 h 333"/>
                <a:gd name="T54" fmla="*/ 138 w 268"/>
                <a:gd name="T55" fmla="*/ 177 h 333"/>
                <a:gd name="T56" fmla="*/ 126 w 268"/>
                <a:gd name="T57" fmla="*/ 190 h 333"/>
                <a:gd name="T58" fmla="*/ 118 w 268"/>
                <a:gd name="T59" fmla="*/ 184 h 333"/>
                <a:gd name="T60" fmla="*/ 176 w 268"/>
                <a:gd name="T61" fmla="*/ 166 h 333"/>
                <a:gd name="T62" fmla="*/ 160 w 268"/>
                <a:gd name="T63" fmla="*/ 173 h 333"/>
                <a:gd name="T64" fmla="*/ 97 w 268"/>
                <a:gd name="T65" fmla="*/ 200 h 333"/>
                <a:gd name="T66" fmla="*/ 170 w 268"/>
                <a:gd name="T67" fmla="*/ 255 h 333"/>
                <a:gd name="T68" fmla="*/ 135 w 268"/>
                <a:gd name="T69" fmla="*/ 303 h 333"/>
                <a:gd name="T70" fmla="*/ 163 w 268"/>
                <a:gd name="T71" fmla="*/ 303 h 333"/>
                <a:gd name="T72" fmla="*/ 193 w 268"/>
                <a:gd name="T73" fmla="*/ 311 h 333"/>
                <a:gd name="T74" fmla="*/ 258 w 268"/>
                <a:gd name="T75" fmla="*/ 275 h 333"/>
                <a:gd name="T76" fmla="*/ 207 w 268"/>
                <a:gd name="T77" fmla="*/ 259 h 333"/>
                <a:gd name="T78" fmla="*/ 107 w 268"/>
                <a:gd name="T79" fmla="*/ 133 h 333"/>
                <a:gd name="T80" fmla="*/ 30 w 268"/>
                <a:gd name="T81" fmla="*/ 256 h 333"/>
                <a:gd name="T82" fmla="*/ 49 w 268"/>
                <a:gd name="T83" fmla="*/ 75 h 333"/>
                <a:gd name="T84" fmla="*/ 121 w 268"/>
                <a:gd name="T85" fmla="*/ 14 h 333"/>
                <a:gd name="T86" fmla="*/ 99 w 268"/>
                <a:gd name="T87" fmla="*/ 45 h 333"/>
                <a:gd name="T88" fmla="*/ 139 w 268"/>
                <a:gd name="T89" fmla="*/ 35 h 333"/>
                <a:gd name="T90" fmla="*/ 38 w 268"/>
                <a:gd name="T91" fmla="*/ 168 h 333"/>
                <a:gd name="T92" fmla="*/ 15 w 268"/>
                <a:gd name="T93" fmla="*/ 153 h 333"/>
                <a:gd name="T94" fmla="*/ 42 w 268"/>
                <a:gd name="T95" fmla="*/ 123 h 333"/>
                <a:gd name="T96" fmla="*/ 34 w 268"/>
                <a:gd name="T97" fmla="*/ 154 h 333"/>
                <a:gd name="T98" fmla="*/ 37 w 268"/>
                <a:gd name="T99" fmla="*/ 105 h 333"/>
                <a:gd name="T100" fmla="*/ 35 w 268"/>
                <a:gd name="T101" fmla="*/ 85 h 333"/>
                <a:gd name="T102" fmla="*/ 24 w 268"/>
                <a:gd name="T103" fmla="*/ 120 h 333"/>
                <a:gd name="T104" fmla="*/ 27 w 268"/>
                <a:gd name="T105" fmla="*/ 139 h 333"/>
                <a:gd name="T106" fmla="*/ 21 w 268"/>
                <a:gd name="T107" fmla="*/ 177 h 333"/>
                <a:gd name="T108" fmla="*/ 8 w 268"/>
                <a:gd name="T109" fmla="*/ 209 h 333"/>
                <a:gd name="T110" fmla="*/ 19 w 268"/>
                <a:gd name="T111" fmla="*/ 214 h 333"/>
                <a:gd name="T112" fmla="*/ 36 w 268"/>
                <a:gd name="T113" fmla="*/ 181 h 333"/>
                <a:gd name="T114" fmla="*/ 10 w 268"/>
                <a:gd name="T115" fmla="*/ 205 h 333"/>
                <a:gd name="T116" fmla="*/ 31 w 268"/>
                <a:gd name="T117" fmla="*/ 230 h 333"/>
                <a:gd name="T118" fmla="*/ 33 w 268"/>
                <a:gd name="T119" fmla="*/ 249 h 333"/>
                <a:gd name="T120" fmla="*/ 145 w 268"/>
                <a:gd name="T121" fmla="*/ 30 h 333"/>
                <a:gd name="T122" fmla="*/ 6 w 268"/>
                <a:gd name="T123" fmla="*/ 256 h 333"/>
                <a:gd name="T124" fmla="*/ 80 w 268"/>
                <a:gd name="T125" fmla="*/ 29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3">
                  <a:moveTo>
                    <a:pt x="261" y="169"/>
                  </a:moveTo>
                  <a:cubicBezTo>
                    <a:pt x="262" y="169"/>
                    <a:pt x="261" y="169"/>
                    <a:pt x="261" y="169"/>
                  </a:cubicBezTo>
                  <a:cubicBezTo>
                    <a:pt x="261" y="167"/>
                    <a:pt x="261" y="165"/>
                    <a:pt x="261" y="163"/>
                  </a:cubicBezTo>
                  <a:cubicBezTo>
                    <a:pt x="259" y="151"/>
                    <a:pt x="256" y="138"/>
                    <a:pt x="252" y="126"/>
                  </a:cubicBezTo>
                  <a:cubicBezTo>
                    <a:pt x="250" y="124"/>
                    <a:pt x="249" y="121"/>
                    <a:pt x="248" y="118"/>
                  </a:cubicBezTo>
                  <a:cubicBezTo>
                    <a:pt x="248" y="118"/>
                    <a:pt x="248" y="118"/>
                    <a:pt x="248" y="117"/>
                  </a:cubicBezTo>
                  <a:cubicBezTo>
                    <a:pt x="238" y="98"/>
                    <a:pt x="223" y="81"/>
                    <a:pt x="206" y="68"/>
                  </a:cubicBezTo>
                  <a:cubicBezTo>
                    <a:pt x="190" y="55"/>
                    <a:pt x="172" y="46"/>
                    <a:pt x="153" y="41"/>
                  </a:cubicBezTo>
                  <a:cubicBezTo>
                    <a:pt x="152" y="37"/>
                    <a:pt x="152" y="32"/>
                    <a:pt x="149" y="29"/>
                  </a:cubicBezTo>
                  <a:cubicBezTo>
                    <a:pt x="144" y="24"/>
                    <a:pt x="138" y="25"/>
                    <a:pt x="132" y="24"/>
                  </a:cubicBezTo>
                  <a:cubicBezTo>
                    <a:pt x="124" y="22"/>
                    <a:pt x="124" y="10"/>
                    <a:pt x="118" y="5"/>
                  </a:cubicBezTo>
                  <a:cubicBezTo>
                    <a:pt x="111" y="0"/>
                    <a:pt x="104" y="7"/>
                    <a:pt x="100" y="13"/>
                  </a:cubicBezTo>
                  <a:cubicBezTo>
                    <a:pt x="97" y="19"/>
                    <a:pt x="93" y="24"/>
                    <a:pt x="91" y="29"/>
                  </a:cubicBezTo>
                  <a:cubicBezTo>
                    <a:pt x="88" y="35"/>
                    <a:pt x="90" y="41"/>
                    <a:pt x="90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77" y="48"/>
                    <a:pt x="64" y="52"/>
                    <a:pt x="53" y="59"/>
                  </a:cubicBezTo>
                  <a:cubicBezTo>
                    <a:pt x="43" y="65"/>
                    <a:pt x="36" y="75"/>
                    <a:pt x="32" y="85"/>
                  </a:cubicBezTo>
                  <a:cubicBezTo>
                    <a:pt x="26" y="99"/>
                    <a:pt x="23" y="113"/>
                    <a:pt x="19" y="126"/>
                  </a:cubicBezTo>
                  <a:cubicBezTo>
                    <a:pt x="14" y="141"/>
                    <a:pt x="11" y="156"/>
                    <a:pt x="8" y="171"/>
                  </a:cubicBezTo>
                  <a:cubicBezTo>
                    <a:pt x="5" y="186"/>
                    <a:pt x="5" y="201"/>
                    <a:pt x="5" y="215"/>
                  </a:cubicBezTo>
                  <a:cubicBezTo>
                    <a:pt x="5" y="223"/>
                    <a:pt x="4" y="230"/>
                    <a:pt x="2" y="238"/>
                  </a:cubicBezTo>
                  <a:cubicBezTo>
                    <a:pt x="1" y="244"/>
                    <a:pt x="0" y="250"/>
                    <a:pt x="2" y="256"/>
                  </a:cubicBezTo>
                  <a:cubicBezTo>
                    <a:pt x="3" y="262"/>
                    <a:pt x="8" y="266"/>
                    <a:pt x="13" y="268"/>
                  </a:cubicBezTo>
                  <a:cubicBezTo>
                    <a:pt x="13" y="268"/>
                    <a:pt x="13" y="268"/>
                    <a:pt x="13" y="268"/>
                  </a:cubicBezTo>
                  <a:cubicBezTo>
                    <a:pt x="16" y="275"/>
                    <a:pt x="18" y="283"/>
                    <a:pt x="25" y="287"/>
                  </a:cubicBezTo>
                  <a:cubicBezTo>
                    <a:pt x="32" y="290"/>
                    <a:pt x="42" y="284"/>
                    <a:pt x="48" y="290"/>
                  </a:cubicBezTo>
                  <a:cubicBezTo>
                    <a:pt x="48" y="290"/>
                    <a:pt x="48" y="290"/>
                    <a:pt x="49" y="290"/>
                  </a:cubicBezTo>
                  <a:cubicBezTo>
                    <a:pt x="49" y="291"/>
                    <a:pt x="49" y="291"/>
                    <a:pt x="50" y="291"/>
                  </a:cubicBezTo>
                  <a:cubicBezTo>
                    <a:pt x="55" y="301"/>
                    <a:pt x="61" y="308"/>
                    <a:pt x="70" y="315"/>
                  </a:cubicBezTo>
                  <a:cubicBezTo>
                    <a:pt x="87" y="327"/>
                    <a:pt x="110" y="329"/>
                    <a:pt x="130" y="329"/>
                  </a:cubicBezTo>
                  <a:cubicBezTo>
                    <a:pt x="144" y="329"/>
                    <a:pt x="159" y="329"/>
                    <a:pt x="174" y="330"/>
                  </a:cubicBezTo>
                  <a:cubicBezTo>
                    <a:pt x="188" y="331"/>
                    <a:pt x="201" y="333"/>
                    <a:pt x="215" y="328"/>
                  </a:cubicBezTo>
                  <a:cubicBezTo>
                    <a:pt x="236" y="320"/>
                    <a:pt x="250" y="301"/>
                    <a:pt x="258" y="282"/>
                  </a:cubicBezTo>
                  <a:cubicBezTo>
                    <a:pt x="263" y="272"/>
                    <a:pt x="266" y="260"/>
                    <a:pt x="267" y="249"/>
                  </a:cubicBezTo>
                  <a:cubicBezTo>
                    <a:pt x="268" y="234"/>
                    <a:pt x="265" y="219"/>
                    <a:pt x="264" y="204"/>
                  </a:cubicBezTo>
                  <a:cubicBezTo>
                    <a:pt x="263" y="192"/>
                    <a:pt x="263" y="181"/>
                    <a:pt x="261" y="169"/>
                  </a:cubicBezTo>
                  <a:close/>
                  <a:moveTo>
                    <a:pt x="261" y="263"/>
                  </a:moveTo>
                  <a:cubicBezTo>
                    <a:pt x="261" y="263"/>
                    <a:pt x="261" y="263"/>
                    <a:pt x="261" y="263"/>
                  </a:cubicBezTo>
                  <a:cubicBezTo>
                    <a:pt x="256" y="264"/>
                    <a:pt x="251" y="267"/>
                    <a:pt x="246" y="269"/>
                  </a:cubicBezTo>
                  <a:cubicBezTo>
                    <a:pt x="239" y="272"/>
                    <a:pt x="233" y="274"/>
                    <a:pt x="227" y="276"/>
                  </a:cubicBezTo>
                  <a:cubicBezTo>
                    <a:pt x="221" y="278"/>
                    <a:pt x="216" y="281"/>
                    <a:pt x="210" y="283"/>
                  </a:cubicBezTo>
                  <a:cubicBezTo>
                    <a:pt x="205" y="284"/>
                    <a:pt x="201" y="285"/>
                    <a:pt x="196" y="287"/>
                  </a:cubicBezTo>
                  <a:cubicBezTo>
                    <a:pt x="197" y="286"/>
                    <a:pt x="197" y="285"/>
                    <a:pt x="197" y="284"/>
                  </a:cubicBezTo>
                  <a:cubicBezTo>
                    <a:pt x="202" y="284"/>
                    <a:pt x="207" y="282"/>
                    <a:pt x="212" y="280"/>
                  </a:cubicBezTo>
                  <a:cubicBezTo>
                    <a:pt x="218" y="277"/>
                    <a:pt x="224" y="276"/>
                    <a:pt x="230" y="274"/>
                  </a:cubicBezTo>
                  <a:cubicBezTo>
                    <a:pt x="236" y="273"/>
                    <a:pt x="241" y="271"/>
                    <a:pt x="247" y="269"/>
                  </a:cubicBezTo>
                  <a:cubicBezTo>
                    <a:pt x="251" y="266"/>
                    <a:pt x="257" y="264"/>
                    <a:pt x="262" y="262"/>
                  </a:cubicBezTo>
                  <a:cubicBezTo>
                    <a:pt x="262" y="262"/>
                    <a:pt x="261" y="263"/>
                    <a:pt x="261" y="263"/>
                  </a:cubicBezTo>
                  <a:close/>
                  <a:moveTo>
                    <a:pt x="260" y="268"/>
                  </a:moveTo>
                  <a:cubicBezTo>
                    <a:pt x="260" y="268"/>
                    <a:pt x="260" y="268"/>
                    <a:pt x="260" y="268"/>
                  </a:cubicBezTo>
                  <a:cubicBezTo>
                    <a:pt x="255" y="272"/>
                    <a:pt x="249" y="273"/>
                    <a:pt x="244" y="274"/>
                  </a:cubicBezTo>
                  <a:cubicBezTo>
                    <a:pt x="238" y="277"/>
                    <a:pt x="232" y="279"/>
                    <a:pt x="226" y="281"/>
                  </a:cubicBezTo>
                  <a:cubicBezTo>
                    <a:pt x="220" y="283"/>
                    <a:pt x="214" y="285"/>
                    <a:pt x="208" y="287"/>
                  </a:cubicBezTo>
                  <a:cubicBezTo>
                    <a:pt x="206" y="288"/>
                    <a:pt x="203" y="289"/>
                    <a:pt x="201" y="290"/>
                  </a:cubicBezTo>
                  <a:cubicBezTo>
                    <a:pt x="199" y="291"/>
                    <a:pt x="198" y="291"/>
                    <a:pt x="196" y="291"/>
                  </a:cubicBezTo>
                  <a:cubicBezTo>
                    <a:pt x="198" y="291"/>
                    <a:pt x="199" y="290"/>
                    <a:pt x="201" y="289"/>
                  </a:cubicBezTo>
                  <a:cubicBezTo>
                    <a:pt x="207" y="286"/>
                    <a:pt x="213" y="284"/>
                    <a:pt x="219" y="282"/>
                  </a:cubicBezTo>
                  <a:cubicBezTo>
                    <a:pt x="225" y="280"/>
                    <a:pt x="231" y="278"/>
                    <a:pt x="237" y="275"/>
                  </a:cubicBezTo>
                  <a:cubicBezTo>
                    <a:pt x="242" y="273"/>
                    <a:pt x="247" y="271"/>
                    <a:pt x="252" y="269"/>
                  </a:cubicBezTo>
                  <a:cubicBezTo>
                    <a:pt x="256" y="268"/>
                    <a:pt x="259" y="266"/>
                    <a:pt x="261" y="264"/>
                  </a:cubicBezTo>
                  <a:cubicBezTo>
                    <a:pt x="261" y="265"/>
                    <a:pt x="260" y="267"/>
                    <a:pt x="260" y="268"/>
                  </a:cubicBezTo>
                  <a:close/>
                  <a:moveTo>
                    <a:pt x="204" y="91"/>
                  </a:moveTo>
                  <a:cubicBezTo>
                    <a:pt x="207" y="92"/>
                    <a:pt x="209" y="93"/>
                    <a:pt x="211" y="94"/>
                  </a:cubicBezTo>
                  <a:cubicBezTo>
                    <a:pt x="209" y="94"/>
                    <a:pt x="207" y="93"/>
                    <a:pt x="205" y="92"/>
                  </a:cubicBezTo>
                  <a:cubicBezTo>
                    <a:pt x="204" y="92"/>
                    <a:pt x="204" y="92"/>
                    <a:pt x="203" y="92"/>
                  </a:cubicBezTo>
                  <a:cubicBezTo>
                    <a:pt x="204" y="91"/>
                    <a:pt x="204" y="91"/>
                    <a:pt x="204" y="91"/>
                  </a:cubicBezTo>
                  <a:close/>
                  <a:moveTo>
                    <a:pt x="202" y="91"/>
                  </a:moveTo>
                  <a:cubicBezTo>
                    <a:pt x="201" y="91"/>
                    <a:pt x="201" y="91"/>
                    <a:pt x="200" y="91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1" y="90"/>
                    <a:pt x="201" y="91"/>
                    <a:pt x="202" y="91"/>
                  </a:cubicBezTo>
                  <a:close/>
                  <a:moveTo>
                    <a:pt x="197" y="90"/>
                  </a:moveTo>
                  <a:cubicBezTo>
                    <a:pt x="197" y="90"/>
                    <a:pt x="197" y="90"/>
                    <a:pt x="197" y="90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90"/>
                    <a:pt x="197" y="90"/>
                  </a:cubicBezTo>
                  <a:close/>
                  <a:moveTo>
                    <a:pt x="194" y="89"/>
                  </a:moveTo>
                  <a:cubicBezTo>
                    <a:pt x="193" y="89"/>
                    <a:pt x="193" y="89"/>
                    <a:pt x="192" y="89"/>
                  </a:cubicBezTo>
                  <a:cubicBezTo>
                    <a:pt x="192" y="88"/>
                    <a:pt x="192" y="88"/>
                    <a:pt x="192" y="87"/>
                  </a:cubicBezTo>
                  <a:cubicBezTo>
                    <a:pt x="193" y="88"/>
                    <a:pt x="193" y="88"/>
                    <a:pt x="194" y="88"/>
                  </a:cubicBezTo>
                  <a:cubicBezTo>
                    <a:pt x="194" y="88"/>
                    <a:pt x="194" y="89"/>
                    <a:pt x="194" y="89"/>
                  </a:cubicBezTo>
                  <a:cubicBezTo>
                    <a:pt x="194" y="89"/>
                    <a:pt x="194" y="89"/>
                    <a:pt x="194" y="89"/>
                  </a:cubicBezTo>
                  <a:close/>
                  <a:moveTo>
                    <a:pt x="189" y="88"/>
                  </a:moveTo>
                  <a:cubicBezTo>
                    <a:pt x="189" y="88"/>
                    <a:pt x="188" y="88"/>
                    <a:pt x="187" y="88"/>
                  </a:cubicBezTo>
                  <a:cubicBezTo>
                    <a:pt x="187" y="88"/>
                    <a:pt x="187" y="87"/>
                    <a:pt x="187" y="87"/>
                  </a:cubicBezTo>
                  <a:cubicBezTo>
                    <a:pt x="188" y="87"/>
                    <a:pt x="189" y="87"/>
                    <a:pt x="189" y="87"/>
                  </a:cubicBezTo>
                  <a:cubicBezTo>
                    <a:pt x="189" y="87"/>
                    <a:pt x="189" y="88"/>
                    <a:pt x="189" y="88"/>
                  </a:cubicBezTo>
                  <a:close/>
                  <a:moveTo>
                    <a:pt x="184" y="87"/>
                  </a:moveTo>
                  <a:cubicBezTo>
                    <a:pt x="184" y="87"/>
                    <a:pt x="184" y="87"/>
                    <a:pt x="184" y="87"/>
                  </a:cubicBezTo>
                  <a:cubicBezTo>
                    <a:pt x="184" y="87"/>
                    <a:pt x="184" y="87"/>
                    <a:pt x="185" y="88"/>
                  </a:cubicBezTo>
                  <a:cubicBezTo>
                    <a:pt x="184" y="88"/>
                    <a:pt x="184" y="88"/>
                    <a:pt x="183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4" y="87"/>
                    <a:pt x="184" y="87"/>
                    <a:pt x="184" y="87"/>
                  </a:cubicBezTo>
                  <a:close/>
                  <a:moveTo>
                    <a:pt x="180" y="87"/>
                  </a:move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0" y="87"/>
                    <a:pt x="180" y="88"/>
                    <a:pt x="181" y="87"/>
                  </a:cubicBezTo>
                  <a:cubicBezTo>
                    <a:pt x="180" y="87"/>
                    <a:pt x="180" y="87"/>
                    <a:pt x="180" y="88"/>
                  </a:cubicBezTo>
                  <a:cubicBezTo>
                    <a:pt x="180" y="88"/>
                    <a:pt x="180" y="88"/>
                    <a:pt x="180" y="88"/>
                  </a:cubicBezTo>
                  <a:cubicBezTo>
                    <a:pt x="180" y="87"/>
                    <a:pt x="180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76" y="87"/>
                  </a:move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7" y="87"/>
                  </a:cubicBezTo>
                  <a:cubicBezTo>
                    <a:pt x="177" y="87"/>
                    <a:pt x="177" y="88"/>
                    <a:pt x="177" y="88"/>
                  </a:cubicBezTo>
                  <a:cubicBezTo>
                    <a:pt x="177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5" y="88"/>
                  </a:cubicBezTo>
                  <a:cubicBezTo>
                    <a:pt x="175" y="88"/>
                    <a:pt x="175" y="87"/>
                    <a:pt x="175" y="87"/>
                  </a:cubicBezTo>
                  <a:cubicBezTo>
                    <a:pt x="175" y="87"/>
                    <a:pt x="176" y="87"/>
                    <a:pt x="176" y="87"/>
                  </a:cubicBezTo>
                  <a:close/>
                  <a:moveTo>
                    <a:pt x="172" y="88"/>
                  </a:move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1" y="88"/>
                  </a:cubicBezTo>
                  <a:cubicBezTo>
                    <a:pt x="171" y="88"/>
                    <a:pt x="171" y="88"/>
                    <a:pt x="171" y="88"/>
                  </a:cubicBezTo>
                  <a:cubicBezTo>
                    <a:pt x="172" y="88"/>
                    <a:pt x="172" y="88"/>
                    <a:pt x="172" y="88"/>
                  </a:cubicBezTo>
                  <a:close/>
                  <a:moveTo>
                    <a:pt x="166" y="101"/>
                  </a:moveTo>
                  <a:cubicBezTo>
                    <a:pt x="167" y="98"/>
                    <a:pt x="167" y="96"/>
                    <a:pt x="168" y="93"/>
                  </a:cubicBezTo>
                  <a:cubicBezTo>
                    <a:pt x="168" y="96"/>
                    <a:pt x="169" y="98"/>
                    <a:pt x="169" y="100"/>
                  </a:cubicBezTo>
                  <a:cubicBezTo>
                    <a:pt x="170" y="104"/>
                    <a:pt x="171" y="110"/>
                    <a:pt x="168" y="113"/>
                  </a:cubicBezTo>
                  <a:cubicBezTo>
                    <a:pt x="166" y="115"/>
                    <a:pt x="165" y="110"/>
                    <a:pt x="165" y="109"/>
                  </a:cubicBezTo>
                  <a:cubicBezTo>
                    <a:pt x="165" y="106"/>
                    <a:pt x="166" y="103"/>
                    <a:pt x="166" y="101"/>
                  </a:cubicBezTo>
                  <a:close/>
                  <a:moveTo>
                    <a:pt x="171" y="93"/>
                  </a:moveTo>
                  <a:cubicBezTo>
                    <a:pt x="175" y="95"/>
                    <a:pt x="179" y="98"/>
                    <a:pt x="182" y="101"/>
                  </a:cubicBezTo>
                  <a:cubicBezTo>
                    <a:pt x="184" y="102"/>
                    <a:pt x="185" y="105"/>
                    <a:pt x="186" y="107"/>
                  </a:cubicBezTo>
                  <a:cubicBezTo>
                    <a:pt x="187" y="110"/>
                    <a:pt x="185" y="113"/>
                    <a:pt x="182" y="113"/>
                  </a:cubicBezTo>
                  <a:cubicBezTo>
                    <a:pt x="178" y="113"/>
                    <a:pt x="175" y="105"/>
                    <a:pt x="174" y="102"/>
                  </a:cubicBezTo>
                  <a:cubicBezTo>
                    <a:pt x="173" y="99"/>
                    <a:pt x="172" y="96"/>
                    <a:pt x="171" y="93"/>
                  </a:cubicBezTo>
                  <a:close/>
                  <a:moveTo>
                    <a:pt x="168" y="85"/>
                  </a:moveTo>
                  <a:cubicBezTo>
                    <a:pt x="168" y="84"/>
                    <a:pt x="170" y="84"/>
                    <a:pt x="170" y="84"/>
                  </a:cubicBezTo>
                  <a:cubicBezTo>
                    <a:pt x="171" y="84"/>
                    <a:pt x="172" y="84"/>
                    <a:pt x="172" y="84"/>
                  </a:cubicBezTo>
                  <a:cubicBezTo>
                    <a:pt x="170" y="85"/>
                    <a:pt x="169" y="85"/>
                    <a:pt x="168" y="85"/>
                  </a:cubicBezTo>
                  <a:close/>
                  <a:moveTo>
                    <a:pt x="165" y="89"/>
                  </a:moveTo>
                  <a:cubicBezTo>
                    <a:pt x="165" y="89"/>
                    <a:pt x="165" y="89"/>
                    <a:pt x="165" y="89"/>
                  </a:cubicBezTo>
                  <a:cubicBezTo>
                    <a:pt x="163" y="90"/>
                    <a:pt x="162" y="90"/>
                    <a:pt x="160" y="91"/>
                  </a:cubicBezTo>
                  <a:cubicBezTo>
                    <a:pt x="162" y="90"/>
                    <a:pt x="163" y="90"/>
                    <a:pt x="165" y="89"/>
                  </a:cubicBezTo>
                  <a:close/>
                  <a:moveTo>
                    <a:pt x="134" y="164"/>
                  </a:move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4"/>
                  </a:cubicBezTo>
                  <a:cubicBezTo>
                    <a:pt x="133" y="164"/>
                    <a:pt x="134" y="164"/>
                    <a:pt x="134" y="164"/>
                  </a:cubicBezTo>
                  <a:close/>
                  <a:moveTo>
                    <a:pt x="262" y="215"/>
                  </a:moveTo>
                  <a:cubicBezTo>
                    <a:pt x="262" y="215"/>
                    <a:pt x="262" y="215"/>
                    <a:pt x="262" y="215"/>
                  </a:cubicBezTo>
                  <a:cubicBezTo>
                    <a:pt x="252" y="220"/>
                    <a:pt x="240" y="225"/>
                    <a:pt x="229" y="229"/>
                  </a:cubicBezTo>
                  <a:cubicBezTo>
                    <a:pt x="224" y="232"/>
                    <a:pt x="219" y="234"/>
                    <a:pt x="213" y="237"/>
                  </a:cubicBezTo>
                  <a:cubicBezTo>
                    <a:pt x="211" y="238"/>
                    <a:pt x="208" y="239"/>
                    <a:pt x="206" y="240"/>
                  </a:cubicBezTo>
                  <a:cubicBezTo>
                    <a:pt x="204" y="241"/>
                    <a:pt x="203" y="242"/>
                    <a:pt x="201" y="242"/>
                  </a:cubicBezTo>
                  <a:cubicBezTo>
                    <a:pt x="202" y="242"/>
                    <a:pt x="204" y="241"/>
                    <a:pt x="205" y="241"/>
                  </a:cubicBezTo>
                  <a:cubicBezTo>
                    <a:pt x="209" y="238"/>
                    <a:pt x="214" y="235"/>
                    <a:pt x="219" y="233"/>
                  </a:cubicBezTo>
                  <a:cubicBezTo>
                    <a:pt x="224" y="231"/>
                    <a:pt x="229" y="228"/>
                    <a:pt x="234" y="226"/>
                  </a:cubicBezTo>
                  <a:cubicBezTo>
                    <a:pt x="243" y="222"/>
                    <a:pt x="254" y="217"/>
                    <a:pt x="262" y="211"/>
                  </a:cubicBezTo>
                  <a:cubicBezTo>
                    <a:pt x="262" y="212"/>
                    <a:pt x="262" y="214"/>
                    <a:pt x="262" y="215"/>
                  </a:cubicBezTo>
                  <a:close/>
                  <a:moveTo>
                    <a:pt x="263" y="220"/>
                  </a:moveTo>
                  <a:cubicBezTo>
                    <a:pt x="263" y="220"/>
                    <a:pt x="263" y="220"/>
                    <a:pt x="263" y="220"/>
                  </a:cubicBezTo>
                  <a:cubicBezTo>
                    <a:pt x="252" y="224"/>
                    <a:pt x="241" y="228"/>
                    <a:pt x="231" y="232"/>
                  </a:cubicBezTo>
                  <a:cubicBezTo>
                    <a:pt x="220" y="235"/>
                    <a:pt x="211" y="240"/>
                    <a:pt x="201" y="245"/>
                  </a:cubicBezTo>
                  <a:cubicBezTo>
                    <a:pt x="201" y="244"/>
                    <a:pt x="201" y="244"/>
                    <a:pt x="201" y="243"/>
                  </a:cubicBezTo>
                  <a:cubicBezTo>
                    <a:pt x="205" y="242"/>
                    <a:pt x="210" y="239"/>
                    <a:pt x="214" y="237"/>
                  </a:cubicBezTo>
                  <a:cubicBezTo>
                    <a:pt x="219" y="234"/>
                    <a:pt x="224" y="232"/>
                    <a:pt x="230" y="230"/>
                  </a:cubicBezTo>
                  <a:cubicBezTo>
                    <a:pt x="241" y="225"/>
                    <a:pt x="252" y="221"/>
                    <a:pt x="262" y="215"/>
                  </a:cubicBezTo>
                  <a:cubicBezTo>
                    <a:pt x="262" y="215"/>
                    <a:pt x="262" y="215"/>
                    <a:pt x="262" y="215"/>
                  </a:cubicBezTo>
                  <a:cubicBezTo>
                    <a:pt x="262" y="217"/>
                    <a:pt x="263" y="219"/>
                    <a:pt x="263" y="220"/>
                  </a:cubicBezTo>
                  <a:close/>
                  <a:moveTo>
                    <a:pt x="264" y="230"/>
                  </a:moveTo>
                  <a:cubicBezTo>
                    <a:pt x="264" y="230"/>
                    <a:pt x="264" y="230"/>
                    <a:pt x="264" y="230"/>
                  </a:cubicBezTo>
                  <a:cubicBezTo>
                    <a:pt x="252" y="234"/>
                    <a:pt x="241" y="239"/>
                    <a:pt x="229" y="243"/>
                  </a:cubicBezTo>
                  <a:cubicBezTo>
                    <a:pt x="224" y="244"/>
                    <a:pt x="219" y="246"/>
                    <a:pt x="215" y="248"/>
                  </a:cubicBezTo>
                  <a:cubicBezTo>
                    <a:pt x="212" y="249"/>
                    <a:pt x="210" y="250"/>
                    <a:pt x="207" y="251"/>
                  </a:cubicBezTo>
                  <a:cubicBezTo>
                    <a:pt x="208" y="251"/>
                    <a:pt x="208" y="250"/>
                    <a:pt x="209" y="250"/>
                  </a:cubicBezTo>
                  <a:cubicBezTo>
                    <a:pt x="211" y="249"/>
                    <a:pt x="214" y="247"/>
                    <a:pt x="216" y="246"/>
                  </a:cubicBezTo>
                  <a:cubicBezTo>
                    <a:pt x="222" y="243"/>
                    <a:pt x="227" y="241"/>
                    <a:pt x="233" y="239"/>
                  </a:cubicBezTo>
                  <a:cubicBezTo>
                    <a:pt x="243" y="234"/>
                    <a:pt x="253" y="230"/>
                    <a:pt x="263" y="226"/>
                  </a:cubicBezTo>
                  <a:cubicBezTo>
                    <a:pt x="263" y="227"/>
                    <a:pt x="264" y="229"/>
                    <a:pt x="264" y="230"/>
                  </a:cubicBezTo>
                  <a:close/>
                  <a:moveTo>
                    <a:pt x="264" y="248"/>
                  </a:moveTo>
                  <a:cubicBezTo>
                    <a:pt x="264" y="249"/>
                    <a:pt x="264" y="250"/>
                    <a:pt x="263" y="251"/>
                  </a:cubicBezTo>
                  <a:cubicBezTo>
                    <a:pt x="253" y="255"/>
                    <a:pt x="243" y="259"/>
                    <a:pt x="233" y="262"/>
                  </a:cubicBezTo>
                  <a:cubicBezTo>
                    <a:pt x="229" y="264"/>
                    <a:pt x="226" y="265"/>
                    <a:pt x="223" y="266"/>
                  </a:cubicBezTo>
                  <a:cubicBezTo>
                    <a:pt x="216" y="268"/>
                    <a:pt x="209" y="271"/>
                    <a:pt x="203" y="273"/>
                  </a:cubicBezTo>
                  <a:cubicBezTo>
                    <a:pt x="202" y="273"/>
                    <a:pt x="200" y="274"/>
                    <a:pt x="199" y="274"/>
                  </a:cubicBezTo>
                  <a:cubicBezTo>
                    <a:pt x="201" y="273"/>
                    <a:pt x="203" y="273"/>
                    <a:pt x="204" y="272"/>
                  </a:cubicBezTo>
                  <a:cubicBezTo>
                    <a:pt x="207" y="271"/>
                    <a:pt x="210" y="269"/>
                    <a:pt x="213" y="268"/>
                  </a:cubicBezTo>
                  <a:cubicBezTo>
                    <a:pt x="223" y="262"/>
                    <a:pt x="234" y="259"/>
                    <a:pt x="245" y="255"/>
                  </a:cubicBezTo>
                  <a:cubicBezTo>
                    <a:pt x="251" y="253"/>
                    <a:pt x="258" y="251"/>
                    <a:pt x="264" y="248"/>
                  </a:cubicBezTo>
                  <a:close/>
                  <a:moveTo>
                    <a:pt x="260" y="249"/>
                  </a:moveTo>
                  <a:cubicBezTo>
                    <a:pt x="260" y="249"/>
                    <a:pt x="260" y="249"/>
                    <a:pt x="260" y="249"/>
                  </a:cubicBezTo>
                  <a:cubicBezTo>
                    <a:pt x="260" y="249"/>
                    <a:pt x="260" y="249"/>
                    <a:pt x="260" y="249"/>
                  </a:cubicBezTo>
                  <a:close/>
                  <a:moveTo>
                    <a:pt x="260" y="249"/>
                  </a:moveTo>
                  <a:cubicBezTo>
                    <a:pt x="261" y="249"/>
                    <a:pt x="261" y="249"/>
                    <a:pt x="261" y="248"/>
                  </a:cubicBezTo>
                  <a:cubicBezTo>
                    <a:pt x="261" y="249"/>
                    <a:pt x="261" y="249"/>
                    <a:pt x="260" y="249"/>
                  </a:cubicBezTo>
                  <a:close/>
                  <a:moveTo>
                    <a:pt x="263" y="253"/>
                  </a:moveTo>
                  <a:cubicBezTo>
                    <a:pt x="250" y="261"/>
                    <a:pt x="236" y="265"/>
                    <a:pt x="221" y="270"/>
                  </a:cubicBezTo>
                  <a:cubicBezTo>
                    <a:pt x="214" y="272"/>
                    <a:pt x="207" y="275"/>
                    <a:pt x="201" y="277"/>
                  </a:cubicBezTo>
                  <a:cubicBezTo>
                    <a:pt x="197" y="278"/>
                    <a:pt x="200" y="276"/>
                    <a:pt x="201" y="276"/>
                  </a:cubicBezTo>
                  <a:cubicBezTo>
                    <a:pt x="202" y="275"/>
                    <a:pt x="204" y="275"/>
                    <a:pt x="206" y="274"/>
                  </a:cubicBezTo>
                  <a:cubicBezTo>
                    <a:pt x="209" y="273"/>
                    <a:pt x="212" y="272"/>
                    <a:pt x="215" y="270"/>
                  </a:cubicBezTo>
                  <a:cubicBezTo>
                    <a:pt x="221" y="268"/>
                    <a:pt x="227" y="265"/>
                    <a:pt x="234" y="263"/>
                  </a:cubicBezTo>
                  <a:cubicBezTo>
                    <a:pt x="243" y="260"/>
                    <a:pt x="252" y="256"/>
                    <a:pt x="261" y="252"/>
                  </a:cubicBezTo>
                  <a:cubicBezTo>
                    <a:pt x="262" y="252"/>
                    <a:pt x="263" y="252"/>
                    <a:pt x="263" y="252"/>
                  </a:cubicBezTo>
                  <a:cubicBezTo>
                    <a:pt x="263" y="252"/>
                    <a:pt x="263" y="252"/>
                    <a:pt x="263" y="251"/>
                  </a:cubicBezTo>
                  <a:cubicBezTo>
                    <a:pt x="263" y="252"/>
                    <a:pt x="263" y="253"/>
                    <a:pt x="263" y="253"/>
                  </a:cubicBezTo>
                  <a:close/>
                  <a:moveTo>
                    <a:pt x="231" y="270"/>
                  </a:moveTo>
                  <a:cubicBezTo>
                    <a:pt x="241" y="267"/>
                    <a:pt x="250" y="263"/>
                    <a:pt x="260" y="259"/>
                  </a:cubicBezTo>
                  <a:cubicBezTo>
                    <a:pt x="261" y="259"/>
                    <a:pt x="261" y="258"/>
                    <a:pt x="261" y="258"/>
                  </a:cubicBezTo>
                  <a:cubicBezTo>
                    <a:pt x="262" y="258"/>
                    <a:pt x="262" y="257"/>
                    <a:pt x="263" y="257"/>
                  </a:cubicBezTo>
                  <a:cubicBezTo>
                    <a:pt x="262" y="258"/>
                    <a:pt x="262" y="260"/>
                    <a:pt x="262" y="261"/>
                  </a:cubicBezTo>
                  <a:cubicBezTo>
                    <a:pt x="257" y="263"/>
                    <a:pt x="252" y="265"/>
                    <a:pt x="248" y="267"/>
                  </a:cubicBezTo>
                  <a:cubicBezTo>
                    <a:pt x="242" y="270"/>
                    <a:pt x="236" y="272"/>
                    <a:pt x="230" y="274"/>
                  </a:cubicBezTo>
                  <a:cubicBezTo>
                    <a:pt x="224" y="275"/>
                    <a:pt x="218" y="276"/>
                    <a:pt x="213" y="279"/>
                  </a:cubicBezTo>
                  <a:cubicBezTo>
                    <a:pt x="210" y="279"/>
                    <a:pt x="208" y="280"/>
                    <a:pt x="205" y="281"/>
                  </a:cubicBezTo>
                  <a:cubicBezTo>
                    <a:pt x="203" y="282"/>
                    <a:pt x="199" y="282"/>
                    <a:pt x="198" y="284"/>
                  </a:cubicBezTo>
                  <a:cubicBezTo>
                    <a:pt x="200" y="282"/>
                    <a:pt x="203" y="280"/>
                    <a:pt x="206" y="279"/>
                  </a:cubicBezTo>
                  <a:cubicBezTo>
                    <a:pt x="214" y="276"/>
                    <a:pt x="223" y="273"/>
                    <a:pt x="231" y="270"/>
                  </a:cubicBezTo>
                  <a:close/>
                  <a:moveTo>
                    <a:pt x="197" y="283"/>
                  </a:moveTo>
                  <a:cubicBezTo>
                    <a:pt x="197" y="283"/>
                    <a:pt x="197" y="283"/>
                    <a:pt x="197" y="282"/>
                  </a:cubicBezTo>
                  <a:cubicBezTo>
                    <a:pt x="198" y="282"/>
                    <a:pt x="200" y="281"/>
                    <a:pt x="201" y="281"/>
                  </a:cubicBezTo>
                  <a:cubicBezTo>
                    <a:pt x="200" y="282"/>
                    <a:pt x="198" y="282"/>
                    <a:pt x="197" y="283"/>
                  </a:cubicBezTo>
                  <a:close/>
                  <a:moveTo>
                    <a:pt x="194" y="307"/>
                  </a:moveTo>
                  <a:cubicBezTo>
                    <a:pt x="194" y="307"/>
                    <a:pt x="194" y="307"/>
                    <a:pt x="194" y="307"/>
                  </a:cubicBezTo>
                  <a:cubicBezTo>
                    <a:pt x="198" y="307"/>
                    <a:pt x="202" y="306"/>
                    <a:pt x="205" y="305"/>
                  </a:cubicBezTo>
                  <a:cubicBezTo>
                    <a:pt x="211" y="303"/>
                    <a:pt x="216" y="301"/>
                    <a:pt x="222" y="299"/>
                  </a:cubicBezTo>
                  <a:cubicBezTo>
                    <a:pt x="228" y="297"/>
                    <a:pt x="233" y="296"/>
                    <a:pt x="239" y="294"/>
                  </a:cubicBezTo>
                  <a:cubicBezTo>
                    <a:pt x="241" y="293"/>
                    <a:pt x="243" y="291"/>
                    <a:pt x="246" y="290"/>
                  </a:cubicBezTo>
                  <a:cubicBezTo>
                    <a:pt x="247" y="289"/>
                    <a:pt x="249" y="288"/>
                    <a:pt x="251" y="287"/>
                  </a:cubicBezTo>
                  <a:cubicBezTo>
                    <a:pt x="251" y="287"/>
                    <a:pt x="252" y="287"/>
                    <a:pt x="252" y="287"/>
                  </a:cubicBezTo>
                  <a:cubicBezTo>
                    <a:pt x="252" y="287"/>
                    <a:pt x="251" y="288"/>
                    <a:pt x="251" y="289"/>
                  </a:cubicBezTo>
                  <a:cubicBezTo>
                    <a:pt x="249" y="292"/>
                    <a:pt x="243" y="293"/>
                    <a:pt x="240" y="294"/>
                  </a:cubicBezTo>
                  <a:cubicBezTo>
                    <a:pt x="233" y="296"/>
                    <a:pt x="227" y="298"/>
                    <a:pt x="221" y="300"/>
                  </a:cubicBezTo>
                  <a:cubicBezTo>
                    <a:pt x="214" y="302"/>
                    <a:pt x="208" y="304"/>
                    <a:pt x="202" y="306"/>
                  </a:cubicBezTo>
                  <a:cubicBezTo>
                    <a:pt x="199" y="307"/>
                    <a:pt x="196" y="308"/>
                    <a:pt x="193" y="310"/>
                  </a:cubicBezTo>
                  <a:cubicBezTo>
                    <a:pt x="194" y="309"/>
                    <a:pt x="194" y="308"/>
                    <a:pt x="194" y="307"/>
                  </a:cubicBezTo>
                  <a:close/>
                  <a:moveTo>
                    <a:pt x="208" y="301"/>
                  </a:moveTo>
                  <a:cubicBezTo>
                    <a:pt x="213" y="300"/>
                    <a:pt x="219" y="298"/>
                    <a:pt x="224" y="296"/>
                  </a:cubicBezTo>
                  <a:cubicBezTo>
                    <a:pt x="229" y="295"/>
                    <a:pt x="235" y="293"/>
                    <a:pt x="240" y="292"/>
                  </a:cubicBezTo>
                  <a:cubicBezTo>
                    <a:pt x="241" y="292"/>
                    <a:pt x="241" y="291"/>
                    <a:pt x="242" y="291"/>
                  </a:cubicBezTo>
                  <a:cubicBezTo>
                    <a:pt x="237" y="294"/>
                    <a:pt x="231" y="295"/>
                    <a:pt x="225" y="297"/>
                  </a:cubicBezTo>
                  <a:cubicBezTo>
                    <a:pt x="220" y="299"/>
                    <a:pt x="215" y="301"/>
                    <a:pt x="210" y="302"/>
                  </a:cubicBezTo>
                  <a:cubicBezTo>
                    <a:pt x="205" y="303"/>
                    <a:pt x="201" y="305"/>
                    <a:pt x="197" y="306"/>
                  </a:cubicBezTo>
                  <a:cubicBezTo>
                    <a:pt x="192" y="307"/>
                    <a:pt x="197" y="305"/>
                    <a:pt x="198" y="305"/>
                  </a:cubicBezTo>
                  <a:cubicBezTo>
                    <a:pt x="201" y="303"/>
                    <a:pt x="205" y="302"/>
                    <a:pt x="208" y="301"/>
                  </a:cubicBezTo>
                  <a:close/>
                  <a:moveTo>
                    <a:pt x="238" y="292"/>
                  </a:moveTo>
                  <a:cubicBezTo>
                    <a:pt x="233" y="293"/>
                    <a:pt x="228" y="294"/>
                    <a:pt x="222" y="296"/>
                  </a:cubicBezTo>
                  <a:cubicBezTo>
                    <a:pt x="219" y="297"/>
                    <a:pt x="215" y="298"/>
                    <a:pt x="212" y="299"/>
                  </a:cubicBezTo>
                  <a:cubicBezTo>
                    <a:pt x="214" y="298"/>
                    <a:pt x="217" y="297"/>
                    <a:pt x="220" y="297"/>
                  </a:cubicBezTo>
                  <a:cubicBezTo>
                    <a:pt x="229" y="294"/>
                    <a:pt x="238" y="291"/>
                    <a:pt x="247" y="288"/>
                  </a:cubicBezTo>
                  <a:cubicBezTo>
                    <a:pt x="244" y="289"/>
                    <a:pt x="241" y="291"/>
                    <a:pt x="238" y="292"/>
                  </a:cubicBezTo>
                  <a:close/>
                  <a:moveTo>
                    <a:pt x="194" y="306"/>
                  </a:moveTo>
                  <a:cubicBezTo>
                    <a:pt x="194" y="306"/>
                    <a:pt x="194" y="305"/>
                    <a:pt x="194" y="304"/>
                  </a:cubicBezTo>
                  <a:cubicBezTo>
                    <a:pt x="197" y="304"/>
                    <a:pt x="199" y="304"/>
                    <a:pt x="201" y="303"/>
                  </a:cubicBezTo>
                  <a:cubicBezTo>
                    <a:pt x="198" y="304"/>
                    <a:pt x="196" y="305"/>
                    <a:pt x="194" y="306"/>
                  </a:cubicBezTo>
                  <a:close/>
                  <a:moveTo>
                    <a:pt x="195" y="301"/>
                  </a:moveTo>
                  <a:cubicBezTo>
                    <a:pt x="200" y="300"/>
                    <a:pt x="205" y="297"/>
                    <a:pt x="210" y="296"/>
                  </a:cubicBezTo>
                  <a:cubicBezTo>
                    <a:pt x="216" y="294"/>
                    <a:pt x="222" y="293"/>
                    <a:pt x="227" y="291"/>
                  </a:cubicBezTo>
                  <a:cubicBezTo>
                    <a:pt x="228" y="291"/>
                    <a:pt x="229" y="291"/>
                    <a:pt x="230" y="290"/>
                  </a:cubicBezTo>
                  <a:cubicBezTo>
                    <a:pt x="218" y="295"/>
                    <a:pt x="206" y="299"/>
                    <a:pt x="194" y="303"/>
                  </a:cubicBezTo>
                  <a:cubicBezTo>
                    <a:pt x="195" y="303"/>
                    <a:pt x="195" y="302"/>
                    <a:pt x="195" y="301"/>
                  </a:cubicBezTo>
                  <a:close/>
                  <a:moveTo>
                    <a:pt x="195" y="296"/>
                  </a:moveTo>
                  <a:cubicBezTo>
                    <a:pt x="200" y="295"/>
                    <a:pt x="205" y="293"/>
                    <a:pt x="210" y="291"/>
                  </a:cubicBezTo>
                  <a:cubicBezTo>
                    <a:pt x="215" y="289"/>
                    <a:pt x="221" y="288"/>
                    <a:pt x="227" y="286"/>
                  </a:cubicBezTo>
                  <a:cubicBezTo>
                    <a:pt x="232" y="284"/>
                    <a:pt x="238" y="282"/>
                    <a:pt x="244" y="280"/>
                  </a:cubicBezTo>
                  <a:cubicBezTo>
                    <a:pt x="247" y="279"/>
                    <a:pt x="249" y="278"/>
                    <a:pt x="252" y="277"/>
                  </a:cubicBezTo>
                  <a:cubicBezTo>
                    <a:pt x="253" y="276"/>
                    <a:pt x="255" y="276"/>
                    <a:pt x="256" y="275"/>
                  </a:cubicBezTo>
                  <a:cubicBezTo>
                    <a:pt x="256" y="275"/>
                    <a:pt x="257" y="275"/>
                    <a:pt x="257" y="275"/>
                  </a:cubicBezTo>
                  <a:cubicBezTo>
                    <a:pt x="257" y="275"/>
                    <a:pt x="257" y="275"/>
                    <a:pt x="257" y="275"/>
                  </a:cubicBezTo>
                  <a:cubicBezTo>
                    <a:pt x="253" y="277"/>
                    <a:pt x="248" y="280"/>
                    <a:pt x="243" y="282"/>
                  </a:cubicBezTo>
                  <a:cubicBezTo>
                    <a:pt x="237" y="284"/>
                    <a:pt x="231" y="286"/>
                    <a:pt x="225" y="289"/>
                  </a:cubicBezTo>
                  <a:cubicBezTo>
                    <a:pt x="215" y="292"/>
                    <a:pt x="204" y="295"/>
                    <a:pt x="195" y="300"/>
                  </a:cubicBezTo>
                  <a:cubicBezTo>
                    <a:pt x="195" y="299"/>
                    <a:pt x="195" y="297"/>
                    <a:pt x="195" y="296"/>
                  </a:cubicBezTo>
                  <a:close/>
                  <a:moveTo>
                    <a:pt x="196" y="292"/>
                  </a:moveTo>
                  <a:cubicBezTo>
                    <a:pt x="200" y="291"/>
                    <a:pt x="204" y="289"/>
                    <a:pt x="208" y="288"/>
                  </a:cubicBezTo>
                  <a:cubicBezTo>
                    <a:pt x="215" y="286"/>
                    <a:pt x="221" y="283"/>
                    <a:pt x="228" y="281"/>
                  </a:cubicBezTo>
                  <a:cubicBezTo>
                    <a:pt x="234" y="279"/>
                    <a:pt x="239" y="277"/>
                    <a:pt x="245" y="275"/>
                  </a:cubicBezTo>
                  <a:cubicBezTo>
                    <a:pt x="249" y="274"/>
                    <a:pt x="253" y="273"/>
                    <a:pt x="257" y="271"/>
                  </a:cubicBezTo>
                  <a:cubicBezTo>
                    <a:pt x="254" y="273"/>
                    <a:pt x="250" y="274"/>
                    <a:pt x="246" y="275"/>
                  </a:cubicBezTo>
                  <a:cubicBezTo>
                    <a:pt x="240" y="278"/>
                    <a:pt x="233" y="280"/>
                    <a:pt x="226" y="283"/>
                  </a:cubicBezTo>
                  <a:cubicBezTo>
                    <a:pt x="216" y="287"/>
                    <a:pt x="205" y="290"/>
                    <a:pt x="195" y="295"/>
                  </a:cubicBezTo>
                  <a:cubicBezTo>
                    <a:pt x="196" y="294"/>
                    <a:pt x="196" y="293"/>
                    <a:pt x="196" y="292"/>
                  </a:cubicBezTo>
                  <a:close/>
                  <a:moveTo>
                    <a:pt x="196" y="288"/>
                  </a:moveTo>
                  <a:cubicBezTo>
                    <a:pt x="201" y="286"/>
                    <a:pt x="206" y="285"/>
                    <a:pt x="211" y="283"/>
                  </a:cubicBezTo>
                  <a:cubicBezTo>
                    <a:pt x="218" y="281"/>
                    <a:pt x="224" y="278"/>
                    <a:pt x="231" y="276"/>
                  </a:cubicBezTo>
                  <a:cubicBezTo>
                    <a:pt x="236" y="273"/>
                    <a:pt x="242" y="271"/>
                    <a:pt x="247" y="269"/>
                  </a:cubicBezTo>
                  <a:cubicBezTo>
                    <a:pt x="250" y="268"/>
                    <a:pt x="253" y="267"/>
                    <a:pt x="255" y="266"/>
                  </a:cubicBezTo>
                  <a:cubicBezTo>
                    <a:pt x="256" y="266"/>
                    <a:pt x="258" y="265"/>
                    <a:pt x="258" y="265"/>
                  </a:cubicBezTo>
                  <a:cubicBezTo>
                    <a:pt x="263" y="262"/>
                    <a:pt x="259" y="265"/>
                    <a:pt x="258" y="266"/>
                  </a:cubicBezTo>
                  <a:cubicBezTo>
                    <a:pt x="254" y="268"/>
                    <a:pt x="250" y="269"/>
                    <a:pt x="246" y="271"/>
                  </a:cubicBezTo>
                  <a:cubicBezTo>
                    <a:pt x="240" y="274"/>
                    <a:pt x="233" y="276"/>
                    <a:pt x="227" y="278"/>
                  </a:cubicBezTo>
                  <a:cubicBezTo>
                    <a:pt x="222" y="281"/>
                    <a:pt x="216" y="282"/>
                    <a:pt x="210" y="284"/>
                  </a:cubicBezTo>
                  <a:cubicBezTo>
                    <a:pt x="205" y="286"/>
                    <a:pt x="201" y="288"/>
                    <a:pt x="196" y="291"/>
                  </a:cubicBezTo>
                  <a:cubicBezTo>
                    <a:pt x="196" y="290"/>
                    <a:pt x="196" y="289"/>
                    <a:pt x="196" y="288"/>
                  </a:cubicBezTo>
                  <a:close/>
                  <a:moveTo>
                    <a:pt x="210" y="161"/>
                  </a:moveTo>
                  <a:cubicBezTo>
                    <a:pt x="209" y="161"/>
                    <a:pt x="208" y="162"/>
                    <a:pt x="207" y="162"/>
                  </a:cubicBezTo>
                  <a:cubicBezTo>
                    <a:pt x="207" y="161"/>
                    <a:pt x="207" y="161"/>
                    <a:pt x="207" y="160"/>
                  </a:cubicBezTo>
                  <a:cubicBezTo>
                    <a:pt x="208" y="161"/>
                    <a:pt x="209" y="161"/>
                    <a:pt x="210" y="161"/>
                  </a:cubicBezTo>
                  <a:close/>
                  <a:moveTo>
                    <a:pt x="201" y="246"/>
                  </a:moveTo>
                  <a:cubicBezTo>
                    <a:pt x="212" y="241"/>
                    <a:pt x="223" y="236"/>
                    <a:pt x="234" y="231"/>
                  </a:cubicBezTo>
                  <a:cubicBezTo>
                    <a:pt x="240" y="229"/>
                    <a:pt x="245" y="227"/>
                    <a:pt x="251" y="225"/>
                  </a:cubicBezTo>
                  <a:cubicBezTo>
                    <a:pt x="253" y="224"/>
                    <a:pt x="255" y="224"/>
                    <a:pt x="257" y="223"/>
                  </a:cubicBezTo>
                  <a:cubicBezTo>
                    <a:pt x="257" y="223"/>
                    <a:pt x="256" y="223"/>
                    <a:pt x="256" y="223"/>
                  </a:cubicBezTo>
                  <a:cubicBezTo>
                    <a:pt x="245" y="228"/>
                    <a:pt x="234" y="232"/>
                    <a:pt x="224" y="237"/>
                  </a:cubicBezTo>
                  <a:cubicBezTo>
                    <a:pt x="219" y="240"/>
                    <a:pt x="214" y="242"/>
                    <a:pt x="209" y="244"/>
                  </a:cubicBezTo>
                  <a:cubicBezTo>
                    <a:pt x="206" y="245"/>
                    <a:pt x="203" y="247"/>
                    <a:pt x="201" y="249"/>
                  </a:cubicBezTo>
                  <a:cubicBezTo>
                    <a:pt x="201" y="248"/>
                    <a:pt x="201" y="247"/>
                    <a:pt x="201" y="246"/>
                  </a:cubicBezTo>
                  <a:close/>
                  <a:moveTo>
                    <a:pt x="201" y="240"/>
                  </a:moveTo>
                  <a:cubicBezTo>
                    <a:pt x="205" y="238"/>
                    <a:pt x="209" y="236"/>
                    <a:pt x="212" y="234"/>
                  </a:cubicBezTo>
                  <a:cubicBezTo>
                    <a:pt x="218" y="231"/>
                    <a:pt x="223" y="229"/>
                    <a:pt x="228" y="227"/>
                  </a:cubicBezTo>
                  <a:cubicBezTo>
                    <a:pt x="233" y="224"/>
                    <a:pt x="239" y="222"/>
                    <a:pt x="244" y="220"/>
                  </a:cubicBezTo>
                  <a:cubicBezTo>
                    <a:pt x="246" y="218"/>
                    <a:pt x="249" y="217"/>
                    <a:pt x="251" y="216"/>
                  </a:cubicBezTo>
                  <a:cubicBezTo>
                    <a:pt x="253" y="215"/>
                    <a:pt x="254" y="214"/>
                    <a:pt x="256" y="213"/>
                  </a:cubicBezTo>
                  <a:cubicBezTo>
                    <a:pt x="257" y="213"/>
                    <a:pt x="262" y="210"/>
                    <a:pt x="259" y="212"/>
                  </a:cubicBezTo>
                  <a:cubicBezTo>
                    <a:pt x="250" y="219"/>
                    <a:pt x="238" y="223"/>
                    <a:pt x="227" y="228"/>
                  </a:cubicBezTo>
                  <a:cubicBezTo>
                    <a:pt x="219" y="233"/>
                    <a:pt x="209" y="236"/>
                    <a:pt x="201" y="242"/>
                  </a:cubicBezTo>
                  <a:cubicBezTo>
                    <a:pt x="201" y="241"/>
                    <a:pt x="201" y="240"/>
                    <a:pt x="201" y="240"/>
                  </a:cubicBezTo>
                  <a:close/>
                  <a:moveTo>
                    <a:pt x="208" y="235"/>
                  </a:moveTo>
                  <a:cubicBezTo>
                    <a:pt x="207" y="236"/>
                    <a:pt x="200" y="240"/>
                    <a:pt x="204" y="238"/>
                  </a:cubicBezTo>
                  <a:cubicBezTo>
                    <a:pt x="205" y="236"/>
                    <a:pt x="207" y="235"/>
                    <a:pt x="209" y="235"/>
                  </a:cubicBezTo>
                  <a:cubicBezTo>
                    <a:pt x="209" y="235"/>
                    <a:pt x="208" y="235"/>
                    <a:pt x="208" y="235"/>
                  </a:cubicBezTo>
                  <a:close/>
                  <a:moveTo>
                    <a:pt x="213" y="232"/>
                  </a:moveTo>
                  <a:cubicBezTo>
                    <a:pt x="209" y="234"/>
                    <a:pt x="205" y="236"/>
                    <a:pt x="201" y="238"/>
                  </a:cubicBezTo>
                  <a:cubicBezTo>
                    <a:pt x="201" y="238"/>
                    <a:pt x="201" y="237"/>
                    <a:pt x="201" y="237"/>
                  </a:cubicBezTo>
                  <a:cubicBezTo>
                    <a:pt x="201" y="236"/>
                    <a:pt x="201" y="236"/>
                    <a:pt x="201" y="235"/>
                  </a:cubicBezTo>
                  <a:cubicBezTo>
                    <a:pt x="211" y="231"/>
                    <a:pt x="220" y="225"/>
                    <a:pt x="229" y="221"/>
                  </a:cubicBezTo>
                  <a:cubicBezTo>
                    <a:pt x="235" y="218"/>
                    <a:pt x="241" y="216"/>
                    <a:pt x="247" y="213"/>
                  </a:cubicBezTo>
                  <a:cubicBezTo>
                    <a:pt x="249" y="212"/>
                    <a:pt x="252" y="210"/>
                    <a:pt x="254" y="209"/>
                  </a:cubicBezTo>
                  <a:cubicBezTo>
                    <a:pt x="256" y="208"/>
                    <a:pt x="257" y="207"/>
                    <a:pt x="258" y="206"/>
                  </a:cubicBezTo>
                  <a:cubicBezTo>
                    <a:pt x="258" y="206"/>
                    <a:pt x="258" y="206"/>
                    <a:pt x="259" y="206"/>
                  </a:cubicBezTo>
                  <a:cubicBezTo>
                    <a:pt x="259" y="206"/>
                    <a:pt x="259" y="206"/>
                    <a:pt x="259" y="206"/>
                  </a:cubicBezTo>
                  <a:cubicBezTo>
                    <a:pt x="255" y="210"/>
                    <a:pt x="250" y="212"/>
                    <a:pt x="245" y="214"/>
                  </a:cubicBezTo>
                  <a:cubicBezTo>
                    <a:pt x="240" y="218"/>
                    <a:pt x="234" y="220"/>
                    <a:pt x="229" y="223"/>
                  </a:cubicBezTo>
                  <a:cubicBezTo>
                    <a:pt x="223" y="226"/>
                    <a:pt x="218" y="229"/>
                    <a:pt x="213" y="232"/>
                  </a:cubicBezTo>
                  <a:close/>
                  <a:moveTo>
                    <a:pt x="248" y="212"/>
                  </a:moveTo>
                  <a:cubicBezTo>
                    <a:pt x="243" y="214"/>
                    <a:pt x="237" y="216"/>
                    <a:pt x="232" y="219"/>
                  </a:cubicBezTo>
                  <a:cubicBezTo>
                    <a:pt x="224" y="222"/>
                    <a:pt x="217" y="226"/>
                    <a:pt x="210" y="230"/>
                  </a:cubicBezTo>
                  <a:cubicBezTo>
                    <a:pt x="211" y="229"/>
                    <a:pt x="212" y="229"/>
                    <a:pt x="213" y="228"/>
                  </a:cubicBezTo>
                  <a:cubicBezTo>
                    <a:pt x="218" y="225"/>
                    <a:pt x="223" y="222"/>
                    <a:pt x="229" y="219"/>
                  </a:cubicBezTo>
                  <a:cubicBezTo>
                    <a:pt x="240" y="214"/>
                    <a:pt x="250" y="208"/>
                    <a:pt x="261" y="202"/>
                  </a:cubicBezTo>
                  <a:cubicBezTo>
                    <a:pt x="261" y="203"/>
                    <a:pt x="261" y="203"/>
                    <a:pt x="261" y="204"/>
                  </a:cubicBezTo>
                  <a:cubicBezTo>
                    <a:pt x="261" y="204"/>
                    <a:pt x="261" y="204"/>
                    <a:pt x="261" y="204"/>
                  </a:cubicBezTo>
                  <a:cubicBezTo>
                    <a:pt x="256" y="207"/>
                    <a:pt x="252" y="209"/>
                    <a:pt x="248" y="212"/>
                  </a:cubicBezTo>
                  <a:close/>
                  <a:moveTo>
                    <a:pt x="259" y="186"/>
                  </a:moveTo>
                  <a:cubicBezTo>
                    <a:pt x="250" y="191"/>
                    <a:pt x="240" y="194"/>
                    <a:pt x="230" y="199"/>
                  </a:cubicBezTo>
                  <a:cubicBezTo>
                    <a:pt x="225" y="201"/>
                    <a:pt x="220" y="203"/>
                    <a:pt x="216" y="206"/>
                  </a:cubicBezTo>
                  <a:cubicBezTo>
                    <a:pt x="214" y="207"/>
                    <a:pt x="212" y="208"/>
                    <a:pt x="211" y="209"/>
                  </a:cubicBezTo>
                  <a:cubicBezTo>
                    <a:pt x="208" y="210"/>
                    <a:pt x="205" y="211"/>
                    <a:pt x="203" y="212"/>
                  </a:cubicBezTo>
                  <a:cubicBezTo>
                    <a:pt x="211" y="207"/>
                    <a:pt x="220" y="202"/>
                    <a:pt x="229" y="197"/>
                  </a:cubicBezTo>
                  <a:cubicBezTo>
                    <a:pt x="234" y="195"/>
                    <a:pt x="239" y="193"/>
                    <a:pt x="244" y="190"/>
                  </a:cubicBezTo>
                  <a:cubicBezTo>
                    <a:pt x="246" y="189"/>
                    <a:pt x="249" y="188"/>
                    <a:pt x="252" y="187"/>
                  </a:cubicBezTo>
                  <a:cubicBezTo>
                    <a:pt x="253" y="186"/>
                    <a:pt x="254" y="185"/>
                    <a:pt x="255" y="185"/>
                  </a:cubicBezTo>
                  <a:cubicBezTo>
                    <a:pt x="256" y="185"/>
                    <a:pt x="256" y="184"/>
                    <a:pt x="257" y="184"/>
                  </a:cubicBezTo>
                  <a:cubicBezTo>
                    <a:pt x="258" y="184"/>
                    <a:pt x="258" y="184"/>
                    <a:pt x="258" y="183"/>
                  </a:cubicBezTo>
                  <a:cubicBezTo>
                    <a:pt x="259" y="183"/>
                    <a:pt x="259" y="183"/>
                    <a:pt x="259" y="183"/>
                  </a:cubicBezTo>
                  <a:cubicBezTo>
                    <a:pt x="260" y="185"/>
                    <a:pt x="260" y="188"/>
                    <a:pt x="260" y="190"/>
                  </a:cubicBezTo>
                  <a:cubicBezTo>
                    <a:pt x="250" y="194"/>
                    <a:pt x="241" y="199"/>
                    <a:pt x="231" y="203"/>
                  </a:cubicBezTo>
                  <a:cubicBezTo>
                    <a:pt x="226" y="205"/>
                    <a:pt x="221" y="208"/>
                    <a:pt x="216" y="211"/>
                  </a:cubicBezTo>
                  <a:cubicBezTo>
                    <a:pt x="213" y="212"/>
                    <a:pt x="211" y="213"/>
                    <a:pt x="208" y="215"/>
                  </a:cubicBezTo>
                  <a:cubicBezTo>
                    <a:pt x="208" y="215"/>
                    <a:pt x="207" y="216"/>
                    <a:pt x="206" y="217"/>
                  </a:cubicBezTo>
                  <a:cubicBezTo>
                    <a:pt x="205" y="217"/>
                    <a:pt x="201" y="220"/>
                    <a:pt x="204" y="217"/>
                  </a:cubicBezTo>
                  <a:cubicBezTo>
                    <a:pt x="213" y="211"/>
                    <a:pt x="223" y="205"/>
                    <a:pt x="232" y="200"/>
                  </a:cubicBezTo>
                  <a:cubicBezTo>
                    <a:pt x="237" y="198"/>
                    <a:pt x="242" y="195"/>
                    <a:pt x="247" y="193"/>
                  </a:cubicBezTo>
                  <a:cubicBezTo>
                    <a:pt x="251" y="191"/>
                    <a:pt x="256" y="190"/>
                    <a:pt x="259" y="187"/>
                  </a:cubicBezTo>
                  <a:cubicBezTo>
                    <a:pt x="260" y="186"/>
                    <a:pt x="259" y="186"/>
                    <a:pt x="259" y="186"/>
                  </a:cubicBezTo>
                  <a:close/>
                  <a:moveTo>
                    <a:pt x="203" y="205"/>
                  </a:moveTo>
                  <a:cubicBezTo>
                    <a:pt x="213" y="201"/>
                    <a:pt x="222" y="197"/>
                    <a:pt x="231" y="192"/>
                  </a:cubicBezTo>
                  <a:cubicBezTo>
                    <a:pt x="236" y="190"/>
                    <a:pt x="240" y="187"/>
                    <a:pt x="245" y="185"/>
                  </a:cubicBezTo>
                  <a:cubicBezTo>
                    <a:pt x="248" y="184"/>
                    <a:pt x="251" y="183"/>
                    <a:pt x="253" y="182"/>
                  </a:cubicBezTo>
                  <a:cubicBezTo>
                    <a:pt x="253" y="182"/>
                    <a:pt x="254" y="181"/>
                    <a:pt x="254" y="181"/>
                  </a:cubicBezTo>
                  <a:cubicBezTo>
                    <a:pt x="246" y="186"/>
                    <a:pt x="238" y="189"/>
                    <a:pt x="230" y="193"/>
                  </a:cubicBezTo>
                  <a:cubicBezTo>
                    <a:pt x="220" y="197"/>
                    <a:pt x="212" y="203"/>
                    <a:pt x="203" y="209"/>
                  </a:cubicBezTo>
                  <a:cubicBezTo>
                    <a:pt x="203" y="208"/>
                    <a:pt x="203" y="206"/>
                    <a:pt x="203" y="205"/>
                  </a:cubicBezTo>
                  <a:close/>
                  <a:moveTo>
                    <a:pt x="204" y="199"/>
                  </a:moveTo>
                  <a:cubicBezTo>
                    <a:pt x="204" y="199"/>
                    <a:pt x="204" y="199"/>
                    <a:pt x="204" y="199"/>
                  </a:cubicBezTo>
                  <a:cubicBezTo>
                    <a:pt x="212" y="193"/>
                    <a:pt x="221" y="189"/>
                    <a:pt x="231" y="185"/>
                  </a:cubicBezTo>
                  <a:cubicBezTo>
                    <a:pt x="240" y="181"/>
                    <a:pt x="249" y="176"/>
                    <a:pt x="258" y="172"/>
                  </a:cubicBezTo>
                  <a:cubicBezTo>
                    <a:pt x="258" y="172"/>
                    <a:pt x="258" y="172"/>
                    <a:pt x="259" y="172"/>
                  </a:cubicBezTo>
                  <a:cubicBezTo>
                    <a:pt x="259" y="173"/>
                    <a:pt x="259" y="173"/>
                    <a:pt x="259" y="173"/>
                  </a:cubicBezTo>
                  <a:cubicBezTo>
                    <a:pt x="259" y="173"/>
                    <a:pt x="258" y="173"/>
                    <a:pt x="258" y="173"/>
                  </a:cubicBezTo>
                  <a:cubicBezTo>
                    <a:pt x="249" y="178"/>
                    <a:pt x="240" y="183"/>
                    <a:pt x="231" y="187"/>
                  </a:cubicBezTo>
                  <a:cubicBezTo>
                    <a:pt x="226" y="189"/>
                    <a:pt x="221" y="192"/>
                    <a:pt x="216" y="194"/>
                  </a:cubicBezTo>
                  <a:cubicBezTo>
                    <a:pt x="212" y="196"/>
                    <a:pt x="208" y="198"/>
                    <a:pt x="204" y="200"/>
                  </a:cubicBezTo>
                  <a:cubicBezTo>
                    <a:pt x="204" y="200"/>
                    <a:pt x="204" y="199"/>
                    <a:pt x="204" y="199"/>
                  </a:cubicBezTo>
                  <a:close/>
                  <a:moveTo>
                    <a:pt x="259" y="174"/>
                  </a:moveTo>
                  <a:cubicBezTo>
                    <a:pt x="259" y="175"/>
                    <a:pt x="259" y="177"/>
                    <a:pt x="259" y="178"/>
                  </a:cubicBezTo>
                  <a:cubicBezTo>
                    <a:pt x="259" y="178"/>
                    <a:pt x="259" y="178"/>
                    <a:pt x="259" y="178"/>
                  </a:cubicBezTo>
                  <a:cubicBezTo>
                    <a:pt x="250" y="183"/>
                    <a:pt x="240" y="187"/>
                    <a:pt x="230" y="192"/>
                  </a:cubicBezTo>
                  <a:cubicBezTo>
                    <a:pt x="225" y="194"/>
                    <a:pt x="220" y="197"/>
                    <a:pt x="215" y="199"/>
                  </a:cubicBezTo>
                  <a:cubicBezTo>
                    <a:pt x="212" y="200"/>
                    <a:pt x="210" y="202"/>
                    <a:pt x="207" y="203"/>
                  </a:cubicBezTo>
                  <a:cubicBezTo>
                    <a:pt x="200" y="206"/>
                    <a:pt x="205" y="204"/>
                    <a:pt x="207" y="202"/>
                  </a:cubicBezTo>
                  <a:cubicBezTo>
                    <a:pt x="216" y="197"/>
                    <a:pt x="225" y="192"/>
                    <a:pt x="234" y="188"/>
                  </a:cubicBezTo>
                  <a:cubicBezTo>
                    <a:pt x="242" y="184"/>
                    <a:pt x="252" y="180"/>
                    <a:pt x="259" y="174"/>
                  </a:cubicBezTo>
                  <a:close/>
                  <a:moveTo>
                    <a:pt x="232" y="193"/>
                  </a:moveTo>
                  <a:cubicBezTo>
                    <a:pt x="241" y="189"/>
                    <a:pt x="251" y="185"/>
                    <a:pt x="259" y="179"/>
                  </a:cubicBezTo>
                  <a:cubicBezTo>
                    <a:pt x="259" y="179"/>
                    <a:pt x="259" y="179"/>
                    <a:pt x="259" y="179"/>
                  </a:cubicBezTo>
                  <a:cubicBezTo>
                    <a:pt x="259" y="180"/>
                    <a:pt x="259" y="181"/>
                    <a:pt x="259" y="182"/>
                  </a:cubicBezTo>
                  <a:cubicBezTo>
                    <a:pt x="257" y="183"/>
                    <a:pt x="255" y="184"/>
                    <a:pt x="253" y="185"/>
                  </a:cubicBezTo>
                  <a:cubicBezTo>
                    <a:pt x="245" y="189"/>
                    <a:pt x="237" y="192"/>
                    <a:pt x="229" y="196"/>
                  </a:cubicBezTo>
                  <a:cubicBezTo>
                    <a:pt x="224" y="198"/>
                    <a:pt x="219" y="200"/>
                    <a:pt x="215" y="203"/>
                  </a:cubicBezTo>
                  <a:cubicBezTo>
                    <a:pt x="213" y="204"/>
                    <a:pt x="211" y="205"/>
                    <a:pt x="208" y="206"/>
                  </a:cubicBezTo>
                  <a:cubicBezTo>
                    <a:pt x="208" y="206"/>
                    <a:pt x="208" y="207"/>
                    <a:pt x="207" y="207"/>
                  </a:cubicBezTo>
                  <a:cubicBezTo>
                    <a:pt x="215" y="202"/>
                    <a:pt x="223" y="197"/>
                    <a:pt x="232" y="193"/>
                  </a:cubicBezTo>
                  <a:close/>
                  <a:moveTo>
                    <a:pt x="228" y="205"/>
                  </a:moveTo>
                  <a:cubicBezTo>
                    <a:pt x="233" y="203"/>
                    <a:pt x="238" y="201"/>
                    <a:pt x="243" y="199"/>
                  </a:cubicBezTo>
                  <a:cubicBezTo>
                    <a:pt x="248" y="196"/>
                    <a:pt x="254" y="194"/>
                    <a:pt x="258" y="191"/>
                  </a:cubicBezTo>
                  <a:cubicBezTo>
                    <a:pt x="249" y="197"/>
                    <a:pt x="239" y="201"/>
                    <a:pt x="229" y="206"/>
                  </a:cubicBezTo>
                  <a:cubicBezTo>
                    <a:pt x="220" y="211"/>
                    <a:pt x="211" y="216"/>
                    <a:pt x="202" y="222"/>
                  </a:cubicBezTo>
                  <a:cubicBezTo>
                    <a:pt x="202" y="221"/>
                    <a:pt x="202" y="220"/>
                    <a:pt x="202" y="219"/>
                  </a:cubicBezTo>
                  <a:cubicBezTo>
                    <a:pt x="211" y="215"/>
                    <a:pt x="219" y="209"/>
                    <a:pt x="228" y="205"/>
                  </a:cubicBezTo>
                  <a:close/>
                  <a:moveTo>
                    <a:pt x="202" y="223"/>
                  </a:moveTo>
                  <a:cubicBezTo>
                    <a:pt x="206" y="222"/>
                    <a:pt x="210" y="219"/>
                    <a:pt x="213" y="217"/>
                  </a:cubicBezTo>
                  <a:cubicBezTo>
                    <a:pt x="219" y="214"/>
                    <a:pt x="224" y="212"/>
                    <a:pt x="229" y="209"/>
                  </a:cubicBezTo>
                  <a:cubicBezTo>
                    <a:pt x="232" y="208"/>
                    <a:pt x="235" y="206"/>
                    <a:pt x="238" y="205"/>
                  </a:cubicBezTo>
                  <a:cubicBezTo>
                    <a:pt x="234" y="207"/>
                    <a:pt x="229" y="209"/>
                    <a:pt x="225" y="211"/>
                  </a:cubicBezTo>
                  <a:cubicBezTo>
                    <a:pt x="220" y="214"/>
                    <a:pt x="215" y="217"/>
                    <a:pt x="210" y="220"/>
                  </a:cubicBezTo>
                  <a:cubicBezTo>
                    <a:pt x="208" y="222"/>
                    <a:pt x="205" y="223"/>
                    <a:pt x="202" y="225"/>
                  </a:cubicBezTo>
                  <a:cubicBezTo>
                    <a:pt x="202" y="225"/>
                    <a:pt x="202" y="224"/>
                    <a:pt x="202" y="223"/>
                  </a:cubicBezTo>
                  <a:close/>
                  <a:moveTo>
                    <a:pt x="202" y="227"/>
                  </a:moveTo>
                  <a:cubicBezTo>
                    <a:pt x="211" y="224"/>
                    <a:pt x="220" y="218"/>
                    <a:pt x="229" y="214"/>
                  </a:cubicBezTo>
                  <a:cubicBezTo>
                    <a:pt x="234" y="211"/>
                    <a:pt x="240" y="209"/>
                    <a:pt x="245" y="206"/>
                  </a:cubicBezTo>
                  <a:cubicBezTo>
                    <a:pt x="247" y="205"/>
                    <a:pt x="250" y="204"/>
                    <a:pt x="252" y="203"/>
                  </a:cubicBezTo>
                  <a:cubicBezTo>
                    <a:pt x="244" y="208"/>
                    <a:pt x="235" y="212"/>
                    <a:pt x="226" y="216"/>
                  </a:cubicBezTo>
                  <a:cubicBezTo>
                    <a:pt x="221" y="218"/>
                    <a:pt x="216" y="221"/>
                    <a:pt x="211" y="224"/>
                  </a:cubicBezTo>
                  <a:cubicBezTo>
                    <a:pt x="208" y="226"/>
                    <a:pt x="204" y="228"/>
                    <a:pt x="202" y="230"/>
                  </a:cubicBezTo>
                  <a:cubicBezTo>
                    <a:pt x="202" y="229"/>
                    <a:pt x="202" y="228"/>
                    <a:pt x="202" y="227"/>
                  </a:cubicBezTo>
                  <a:close/>
                  <a:moveTo>
                    <a:pt x="214" y="223"/>
                  </a:moveTo>
                  <a:cubicBezTo>
                    <a:pt x="219" y="220"/>
                    <a:pt x="225" y="218"/>
                    <a:pt x="230" y="215"/>
                  </a:cubicBezTo>
                  <a:cubicBezTo>
                    <a:pt x="240" y="210"/>
                    <a:pt x="250" y="205"/>
                    <a:pt x="260" y="199"/>
                  </a:cubicBezTo>
                  <a:cubicBezTo>
                    <a:pt x="261" y="199"/>
                    <a:pt x="260" y="198"/>
                    <a:pt x="260" y="199"/>
                  </a:cubicBezTo>
                  <a:cubicBezTo>
                    <a:pt x="249" y="203"/>
                    <a:pt x="239" y="209"/>
                    <a:pt x="228" y="213"/>
                  </a:cubicBezTo>
                  <a:cubicBezTo>
                    <a:pt x="224" y="215"/>
                    <a:pt x="219" y="218"/>
                    <a:pt x="214" y="220"/>
                  </a:cubicBezTo>
                  <a:cubicBezTo>
                    <a:pt x="212" y="222"/>
                    <a:pt x="209" y="223"/>
                    <a:pt x="207" y="224"/>
                  </a:cubicBezTo>
                  <a:cubicBezTo>
                    <a:pt x="205" y="225"/>
                    <a:pt x="204" y="226"/>
                    <a:pt x="202" y="226"/>
                  </a:cubicBezTo>
                  <a:cubicBezTo>
                    <a:pt x="202" y="226"/>
                    <a:pt x="202" y="226"/>
                    <a:pt x="202" y="226"/>
                  </a:cubicBezTo>
                  <a:cubicBezTo>
                    <a:pt x="203" y="226"/>
                    <a:pt x="204" y="225"/>
                    <a:pt x="204" y="225"/>
                  </a:cubicBezTo>
                  <a:cubicBezTo>
                    <a:pt x="213" y="220"/>
                    <a:pt x="221" y="214"/>
                    <a:pt x="230" y="210"/>
                  </a:cubicBezTo>
                  <a:cubicBezTo>
                    <a:pt x="240" y="205"/>
                    <a:pt x="250" y="200"/>
                    <a:pt x="260" y="194"/>
                  </a:cubicBezTo>
                  <a:cubicBezTo>
                    <a:pt x="260" y="194"/>
                    <a:pt x="260" y="194"/>
                    <a:pt x="259" y="194"/>
                  </a:cubicBezTo>
                  <a:cubicBezTo>
                    <a:pt x="250" y="198"/>
                    <a:pt x="240" y="203"/>
                    <a:pt x="230" y="208"/>
                  </a:cubicBezTo>
                  <a:cubicBezTo>
                    <a:pt x="221" y="212"/>
                    <a:pt x="211" y="217"/>
                    <a:pt x="203" y="222"/>
                  </a:cubicBezTo>
                  <a:cubicBezTo>
                    <a:pt x="212" y="217"/>
                    <a:pt x="221" y="211"/>
                    <a:pt x="231" y="206"/>
                  </a:cubicBezTo>
                  <a:cubicBezTo>
                    <a:pt x="241" y="201"/>
                    <a:pt x="251" y="197"/>
                    <a:pt x="260" y="191"/>
                  </a:cubicBezTo>
                  <a:cubicBezTo>
                    <a:pt x="260" y="192"/>
                    <a:pt x="260" y="193"/>
                    <a:pt x="260" y="195"/>
                  </a:cubicBezTo>
                  <a:cubicBezTo>
                    <a:pt x="260" y="197"/>
                    <a:pt x="261" y="199"/>
                    <a:pt x="261" y="201"/>
                  </a:cubicBezTo>
                  <a:cubicBezTo>
                    <a:pt x="261" y="201"/>
                    <a:pt x="261" y="201"/>
                    <a:pt x="261" y="201"/>
                  </a:cubicBezTo>
                  <a:cubicBezTo>
                    <a:pt x="260" y="202"/>
                    <a:pt x="259" y="202"/>
                    <a:pt x="259" y="202"/>
                  </a:cubicBezTo>
                  <a:cubicBezTo>
                    <a:pt x="259" y="202"/>
                    <a:pt x="258" y="202"/>
                    <a:pt x="258" y="203"/>
                  </a:cubicBezTo>
                  <a:cubicBezTo>
                    <a:pt x="248" y="208"/>
                    <a:pt x="239" y="212"/>
                    <a:pt x="229" y="217"/>
                  </a:cubicBezTo>
                  <a:cubicBezTo>
                    <a:pt x="224" y="219"/>
                    <a:pt x="220" y="222"/>
                    <a:pt x="215" y="224"/>
                  </a:cubicBezTo>
                  <a:cubicBezTo>
                    <a:pt x="213" y="225"/>
                    <a:pt x="211" y="227"/>
                    <a:pt x="209" y="228"/>
                  </a:cubicBezTo>
                  <a:cubicBezTo>
                    <a:pt x="207" y="229"/>
                    <a:pt x="203" y="230"/>
                    <a:pt x="202" y="231"/>
                  </a:cubicBezTo>
                  <a:cubicBezTo>
                    <a:pt x="205" y="228"/>
                    <a:pt x="210" y="226"/>
                    <a:pt x="214" y="223"/>
                  </a:cubicBezTo>
                  <a:close/>
                  <a:moveTo>
                    <a:pt x="207" y="163"/>
                  </a:moveTo>
                  <a:cubicBezTo>
                    <a:pt x="208" y="162"/>
                    <a:pt x="209" y="162"/>
                    <a:pt x="210" y="162"/>
                  </a:cubicBezTo>
                  <a:cubicBezTo>
                    <a:pt x="209" y="163"/>
                    <a:pt x="208" y="163"/>
                    <a:pt x="207" y="164"/>
                  </a:cubicBezTo>
                  <a:cubicBezTo>
                    <a:pt x="207" y="164"/>
                    <a:pt x="207" y="163"/>
                    <a:pt x="207" y="163"/>
                  </a:cubicBezTo>
                  <a:close/>
                  <a:moveTo>
                    <a:pt x="207" y="166"/>
                  </a:moveTo>
                  <a:cubicBezTo>
                    <a:pt x="209" y="165"/>
                    <a:pt x="213" y="164"/>
                    <a:pt x="215" y="162"/>
                  </a:cubicBezTo>
                  <a:cubicBezTo>
                    <a:pt x="212" y="164"/>
                    <a:pt x="209" y="166"/>
                    <a:pt x="207" y="168"/>
                  </a:cubicBezTo>
                  <a:cubicBezTo>
                    <a:pt x="207" y="168"/>
                    <a:pt x="207" y="167"/>
                    <a:pt x="207" y="166"/>
                  </a:cubicBezTo>
                  <a:close/>
                  <a:moveTo>
                    <a:pt x="207" y="170"/>
                  </a:moveTo>
                  <a:cubicBezTo>
                    <a:pt x="211" y="168"/>
                    <a:pt x="217" y="165"/>
                    <a:pt x="220" y="163"/>
                  </a:cubicBezTo>
                  <a:cubicBezTo>
                    <a:pt x="215" y="166"/>
                    <a:pt x="211" y="169"/>
                    <a:pt x="206" y="172"/>
                  </a:cubicBezTo>
                  <a:cubicBezTo>
                    <a:pt x="206" y="172"/>
                    <a:pt x="206" y="171"/>
                    <a:pt x="207" y="170"/>
                  </a:cubicBezTo>
                  <a:close/>
                  <a:moveTo>
                    <a:pt x="206" y="174"/>
                  </a:moveTo>
                  <a:cubicBezTo>
                    <a:pt x="213" y="172"/>
                    <a:pt x="219" y="167"/>
                    <a:pt x="226" y="164"/>
                  </a:cubicBezTo>
                  <a:cubicBezTo>
                    <a:pt x="219" y="167"/>
                    <a:pt x="213" y="173"/>
                    <a:pt x="206" y="178"/>
                  </a:cubicBezTo>
                  <a:cubicBezTo>
                    <a:pt x="206" y="177"/>
                    <a:pt x="206" y="175"/>
                    <a:pt x="206" y="174"/>
                  </a:cubicBezTo>
                  <a:close/>
                  <a:moveTo>
                    <a:pt x="228" y="163"/>
                  </a:moveTo>
                  <a:cubicBezTo>
                    <a:pt x="229" y="163"/>
                    <a:pt x="230" y="163"/>
                    <a:pt x="231" y="163"/>
                  </a:cubicBezTo>
                  <a:cubicBezTo>
                    <a:pt x="225" y="165"/>
                    <a:pt x="220" y="168"/>
                    <a:pt x="216" y="171"/>
                  </a:cubicBezTo>
                  <a:cubicBezTo>
                    <a:pt x="220" y="169"/>
                    <a:pt x="224" y="166"/>
                    <a:pt x="228" y="163"/>
                  </a:cubicBezTo>
                  <a:cubicBezTo>
                    <a:pt x="228" y="163"/>
                    <a:pt x="228" y="163"/>
                    <a:pt x="228" y="163"/>
                  </a:cubicBezTo>
                  <a:close/>
                  <a:moveTo>
                    <a:pt x="206" y="179"/>
                  </a:moveTo>
                  <a:cubicBezTo>
                    <a:pt x="206" y="179"/>
                    <a:pt x="207" y="179"/>
                    <a:pt x="207" y="178"/>
                  </a:cubicBezTo>
                  <a:cubicBezTo>
                    <a:pt x="210" y="176"/>
                    <a:pt x="214" y="174"/>
                    <a:pt x="217" y="171"/>
                  </a:cubicBezTo>
                  <a:cubicBezTo>
                    <a:pt x="219" y="170"/>
                    <a:pt x="222" y="168"/>
                    <a:pt x="224" y="167"/>
                  </a:cubicBezTo>
                  <a:cubicBezTo>
                    <a:pt x="226" y="166"/>
                    <a:pt x="230" y="165"/>
                    <a:pt x="231" y="164"/>
                  </a:cubicBezTo>
                  <a:cubicBezTo>
                    <a:pt x="227" y="167"/>
                    <a:pt x="222" y="170"/>
                    <a:pt x="218" y="173"/>
                  </a:cubicBezTo>
                  <a:cubicBezTo>
                    <a:pt x="214" y="175"/>
                    <a:pt x="210" y="178"/>
                    <a:pt x="206" y="181"/>
                  </a:cubicBezTo>
                  <a:cubicBezTo>
                    <a:pt x="206" y="180"/>
                    <a:pt x="206" y="180"/>
                    <a:pt x="206" y="179"/>
                  </a:cubicBezTo>
                  <a:cubicBezTo>
                    <a:pt x="206" y="179"/>
                    <a:pt x="206" y="179"/>
                    <a:pt x="206" y="179"/>
                  </a:cubicBezTo>
                  <a:close/>
                  <a:moveTo>
                    <a:pt x="210" y="179"/>
                  </a:moveTo>
                  <a:cubicBezTo>
                    <a:pt x="213" y="177"/>
                    <a:pt x="215" y="175"/>
                    <a:pt x="218" y="173"/>
                  </a:cubicBezTo>
                  <a:cubicBezTo>
                    <a:pt x="223" y="170"/>
                    <a:pt x="228" y="167"/>
                    <a:pt x="233" y="163"/>
                  </a:cubicBezTo>
                  <a:cubicBezTo>
                    <a:pt x="234" y="163"/>
                    <a:pt x="235" y="164"/>
                    <a:pt x="237" y="164"/>
                  </a:cubicBezTo>
                  <a:cubicBezTo>
                    <a:pt x="232" y="167"/>
                    <a:pt x="228" y="168"/>
                    <a:pt x="223" y="171"/>
                  </a:cubicBezTo>
                  <a:cubicBezTo>
                    <a:pt x="218" y="174"/>
                    <a:pt x="214" y="177"/>
                    <a:pt x="209" y="180"/>
                  </a:cubicBezTo>
                  <a:cubicBezTo>
                    <a:pt x="209" y="179"/>
                    <a:pt x="210" y="179"/>
                    <a:pt x="210" y="179"/>
                  </a:cubicBezTo>
                  <a:close/>
                  <a:moveTo>
                    <a:pt x="238" y="164"/>
                  </a:moveTo>
                  <a:cubicBezTo>
                    <a:pt x="239" y="164"/>
                    <a:pt x="241" y="164"/>
                    <a:pt x="242" y="165"/>
                  </a:cubicBezTo>
                  <a:cubicBezTo>
                    <a:pt x="240" y="166"/>
                    <a:pt x="238" y="167"/>
                    <a:pt x="236" y="169"/>
                  </a:cubicBezTo>
                  <a:cubicBezTo>
                    <a:pt x="232" y="171"/>
                    <a:pt x="229" y="172"/>
                    <a:pt x="225" y="174"/>
                  </a:cubicBezTo>
                  <a:cubicBezTo>
                    <a:pt x="219" y="178"/>
                    <a:pt x="213" y="182"/>
                    <a:pt x="206" y="185"/>
                  </a:cubicBezTo>
                  <a:cubicBezTo>
                    <a:pt x="206" y="186"/>
                    <a:pt x="205" y="186"/>
                    <a:pt x="205" y="186"/>
                  </a:cubicBezTo>
                  <a:cubicBezTo>
                    <a:pt x="205" y="186"/>
                    <a:pt x="205" y="186"/>
                    <a:pt x="205" y="186"/>
                  </a:cubicBezTo>
                  <a:cubicBezTo>
                    <a:pt x="206" y="185"/>
                    <a:pt x="211" y="182"/>
                    <a:pt x="211" y="182"/>
                  </a:cubicBezTo>
                  <a:cubicBezTo>
                    <a:pt x="215" y="180"/>
                    <a:pt x="218" y="178"/>
                    <a:pt x="221" y="175"/>
                  </a:cubicBezTo>
                  <a:cubicBezTo>
                    <a:pt x="227" y="171"/>
                    <a:pt x="233" y="168"/>
                    <a:pt x="238" y="164"/>
                  </a:cubicBezTo>
                  <a:close/>
                  <a:moveTo>
                    <a:pt x="205" y="187"/>
                  </a:moveTo>
                  <a:cubicBezTo>
                    <a:pt x="211" y="184"/>
                    <a:pt x="217" y="180"/>
                    <a:pt x="223" y="176"/>
                  </a:cubicBezTo>
                  <a:cubicBezTo>
                    <a:pt x="229" y="172"/>
                    <a:pt x="236" y="170"/>
                    <a:pt x="242" y="166"/>
                  </a:cubicBezTo>
                  <a:cubicBezTo>
                    <a:pt x="230" y="173"/>
                    <a:pt x="217" y="181"/>
                    <a:pt x="205" y="189"/>
                  </a:cubicBezTo>
                  <a:cubicBezTo>
                    <a:pt x="205" y="188"/>
                    <a:pt x="205" y="187"/>
                    <a:pt x="205" y="187"/>
                  </a:cubicBezTo>
                  <a:close/>
                  <a:moveTo>
                    <a:pt x="205" y="190"/>
                  </a:moveTo>
                  <a:cubicBezTo>
                    <a:pt x="207" y="188"/>
                    <a:pt x="209" y="187"/>
                    <a:pt x="211" y="186"/>
                  </a:cubicBezTo>
                  <a:cubicBezTo>
                    <a:pt x="214" y="183"/>
                    <a:pt x="218" y="181"/>
                    <a:pt x="221" y="179"/>
                  </a:cubicBezTo>
                  <a:cubicBezTo>
                    <a:pt x="229" y="174"/>
                    <a:pt x="236" y="170"/>
                    <a:pt x="243" y="165"/>
                  </a:cubicBezTo>
                  <a:cubicBezTo>
                    <a:pt x="243" y="165"/>
                    <a:pt x="243" y="165"/>
                    <a:pt x="243" y="165"/>
                  </a:cubicBezTo>
                  <a:cubicBezTo>
                    <a:pt x="245" y="165"/>
                    <a:pt x="247" y="166"/>
                    <a:pt x="248" y="166"/>
                  </a:cubicBezTo>
                  <a:cubicBezTo>
                    <a:pt x="242" y="170"/>
                    <a:pt x="235" y="173"/>
                    <a:pt x="229" y="176"/>
                  </a:cubicBezTo>
                  <a:cubicBezTo>
                    <a:pt x="221" y="180"/>
                    <a:pt x="215" y="184"/>
                    <a:pt x="208" y="188"/>
                  </a:cubicBezTo>
                  <a:cubicBezTo>
                    <a:pt x="207" y="188"/>
                    <a:pt x="204" y="190"/>
                    <a:pt x="205" y="190"/>
                  </a:cubicBezTo>
                  <a:close/>
                  <a:moveTo>
                    <a:pt x="206" y="174"/>
                  </a:moveTo>
                  <a:cubicBezTo>
                    <a:pt x="206" y="174"/>
                    <a:pt x="206" y="174"/>
                    <a:pt x="206" y="174"/>
                  </a:cubicBezTo>
                  <a:cubicBezTo>
                    <a:pt x="209" y="172"/>
                    <a:pt x="212" y="169"/>
                    <a:pt x="215" y="167"/>
                  </a:cubicBezTo>
                  <a:cubicBezTo>
                    <a:pt x="217" y="166"/>
                    <a:pt x="220" y="164"/>
                    <a:pt x="222" y="162"/>
                  </a:cubicBezTo>
                  <a:cubicBezTo>
                    <a:pt x="224" y="162"/>
                    <a:pt x="225" y="163"/>
                    <a:pt x="227" y="163"/>
                  </a:cubicBezTo>
                  <a:cubicBezTo>
                    <a:pt x="220" y="166"/>
                    <a:pt x="214" y="171"/>
                    <a:pt x="206" y="174"/>
                  </a:cubicBezTo>
                  <a:close/>
                  <a:moveTo>
                    <a:pt x="210" y="167"/>
                  </a:moveTo>
                  <a:cubicBezTo>
                    <a:pt x="210" y="168"/>
                    <a:pt x="209" y="168"/>
                    <a:pt x="208" y="169"/>
                  </a:cubicBezTo>
                  <a:cubicBezTo>
                    <a:pt x="204" y="171"/>
                    <a:pt x="211" y="166"/>
                    <a:pt x="210" y="166"/>
                  </a:cubicBezTo>
                  <a:cubicBezTo>
                    <a:pt x="212" y="165"/>
                    <a:pt x="214" y="163"/>
                    <a:pt x="216" y="161"/>
                  </a:cubicBezTo>
                  <a:cubicBezTo>
                    <a:pt x="216" y="161"/>
                    <a:pt x="217" y="161"/>
                    <a:pt x="217" y="161"/>
                  </a:cubicBezTo>
                  <a:cubicBezTo>
                    <a:pt x="218" y="161"/>
                    <a:pt x="219" y="162"/>
                    <a:pt x="220" y="162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17" y="163"/>
                    <a:pt x="214" y="166"/>
                    <a:pt x="210" y="167"/>
                  </a:cubicBezTo>
                  <a:close/>
                  <a:moveTo>
                    <a:pt x="215" y="161"/>
                  </a:moveTo>
                  <a:cubicBezTo>
                    <a:pt x="213" y="162"/>
                    <a:pt x="210" y="163"/>
                    <a:pt x="208" y="164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8" y="164"/>
                    <a:pt x="208" y="164"/>
                  </a:cubicBezTo>
                  <a:cubicBezTo>
                    <a:pt x="209" y="163"/>
                    <a:pt x="210" y="162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2" y="161"/>
                    <a:pt x="214" y="161"/>
                    <a:pt x="215" y="161"/>
                  </a:cubicBezTo>
                  <a:close/>
                  <a:moveTo>
                    <a:pt x="205" y="183"/>
                  </a:moveTo>
                  <a:cubicBezTo>
                    <a:pt x="211" y="180"/>
                    <a:pt x="216" y="176"/>
                    <a:pt x="221" y="173"/>
                  </a:cubicBezTo>
                  <a:cubicBezTo>
                    <a:pt x="224" y="171"/>
                    <a:pt x="229" y="169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8"/>
                    <a:pt x="229" y="169"/>
                    <a:pt x="228" y="170"/>
                  </a:cubicBezTo>
                  <a:cubicBezTo>
                    <a:pt x="225" y="172"/>
                    <a:pt x="222" y="174"/>
                    <a:pt x="219" y="176"/>
                  </a:cubicBezTo>
                  <a:cubicBezTo>
                    <a:pt x="215" y="179"/>
                    <a:pt x="210" y="182"/>
                    <a:pt x="205" y="185"/>
                  </a:cubicBezTo>
                  <a:cubicBezTo>
                    <a:pt x="205" y="184"/>
                    <a:pt x="205" y="183"/>
                    <a:pt x="205" y="183"/>
                  </a:cubicBezTo>
                  <a:close/>
                  <a:moveTo>
                    <a:pt x="205" y="190"/>
                  </a:moveTo>
                  <a:cubicBezTo>
                    <a:pt x="212" y="187"/>
                    <a:pt x="219" y="183"/>
                    <a:pt x="226" y="179"/>
                  </a:cubicBezTo>
                  <a:cubicBezTo>
                    <a:pt x="233" y="174"/>
                    <a:pt x="242" y="172"/>
                    <a:pt x="249" y="167"/>
                  </a:cubicBezTo>
                  <a:cubicBezTo>
                    <a:pt x="249" y="167"/>
                    <a:pt x="249" y="167"/>
                    <a:pt x="249" y="166"/>
                  </a:cubicBezTo>
                  <a:cubicBezTo>
                    <a:pt x="249" y="167"/>
                    <a:pt x="250" y="167"/>
                    <a:pt x="250" y="167"/>
                  </a:cubicBezTo>
                  <a:cubicBezTo>
                    <a:pt x="247" y="169"/>
                    <a:pt x="245" y="171"/>
                    <a:pt x="242" y="172"/>
                  </a:cubicBezTo>
                  <a:cubicBezTo>
                    <a:pt x="237" y="174"/>
                    <a:pt x="233" y="176"/>
                    <a:pt x="229" y="179"/>
                  </a:cubicBezTo>
                  <a:cubicBezTo>
                    <a:pt x="221" y="184"/>
                    <a:pt x="213" y="188"/>
                    <a:pt x="205" y="192"/>
                  </a:cubicBezTo>
                  <a:cubicBezTo>
                    <a:pt x="204" y="192"/>
                    <a:pt x="205" y="193"/>
                    <a:pt x="205" y="192"/>
                  </a:cubicBezTo>
                  <a:cubicBezTo>
                    <a:pt x="213" y="188"/>
                    <a:pt x="221" y="184"/>
                    <a:pt x="229" y="180"/>
                  </a:cubicBezTo>
                  <a:cubicBezTo>
                    <a:pt x="233" y="177"/>
                    <a:pt x="237" y="175"/>
                    <a:pt x="240" y="173"/>
                  </a:cubicBezTo>
                  <a:cubicBezTo>
                    <a:pt x="242" y="172"/>
                    <a:pt x="244" y="172"/>
                    <a:pt x="246" y="170"/>
                  </a:cubicBezTo>
                  <a:cubicBezTo>
                    <a:pt x="248" y="169"/>
                    <a:pt x="249" y="168"/>
                    <a:pt x="251" y="167"/>
                  </a:cubicBezTo>
                  <a:cubicBezTo>
                    <a:pt x="252" y="168"/>
                    <a:pt x="254" y="169"/>
                    <a:pt x="255" y="170"/>
                  </a:cubicBezTo>
                  <a:cubicBezTo>
                    <a:pt x="239" y="179"/>
                    <a:pt x="221" y="186"/>
                    <a:pt x="204" y="195"/>
                  </a:cubicBezTo>
                  <a:cubicBezTo>
                    <a:pt x="204" y="196"/>
                    <a:pt x="204" y="196"/>
                    <a:pt x="205" y="196"/>
                  </a:cubicBezTo>
                  <a:cubicBezTo>
                    <a:pt x="221" y="187"/>
                    <a:pt x="239" y="179"/>
                    <a:pt x="256" y="170"/>
                  </a:cubicBezTo>
                  <a:cubicBezTo>
                    <a:pt x="256" y="171"/>
                    <a:pt x="257" y="171"/>
                    <a:pt x="257" y="171"/>
                  </a:cubicBezTo>
                  <a:cubicBezTo>
                    <a:pt x="248" y="176"/>
                    <a:pt x="239" y="180"/>
                    <a:pt x="230" y="185"/>
                  </a:cubicBezTo>
                  <a:cubicBezTo>
                    <a:pt x="221" y="188"/>
                    <a:pt x="212" y="192"/>
                    <a:pt x="204" y="198"/>
                  </a:cubicBezTo>
                  <a:cubicBezTo>
                    <a:pt x="204" y="197"/>
                    <a:pt x="204" y="196"/>
                    <a:pt x="204" y="195"/>
                  </a:cubicBezTo>
                  <a:cubicBezTo>
                    <a:pt x="211" y="190"/>
                    <a:pt x="219" y="187"/>
                    <a:pt x="227" y="183"/>
                  </a:cubicBezTo>
                  <a:cubicBezTo>
                    <a:pt x="236" y="179"/>
                    <a:pt x="245" y="174"/>
                    <a:pt x="254" y="170"/>
                  </a:cubicBezTo>
                  <a:cubicBezTo>
                    <a:pt x="254" y="169"/>
                    <a:pt x="254" y="169"/>
                    <a:pt x="253" y="169"/>
                  </a:cubicBezTo>
                  <a:cubicBezTo>
                    <a:pt x="244" y="173"/>
                    <a:pt x="236" y="178"/>
                    <a:pt x="227" y="182"/>
                  </a:cubicBezTo>
                  <a:cubicBezTo>
                    <a:pt x="219" y="186"/>
                    <a:pt x="211" y="189"/>
                    <a:pt x="204" y="194"/>
                  </a:cubicBezTo>
                  <a:cubicBezTo>
                    <a:pt x="204" y="193"/>
                    <a:pt x="204" y="192"/>
                    <a:pt x="205" y="190"/>
                  </a:cubicBezTo>
                  <a:close/>
                  <a:moveTo>
                    <a:pt x="204" y="201"/>
                  </a:moveTo>
                  <a:cubicBezTo>
                    <a:pt x="208" y="199"/>
                    <a:pt x="212" y="196"/>
                    <a:pt x="216" y="194"/>
                  </a:cubicBezTo>
                  <a:cubicBezTo>
                    <a:pt x="221" y="192"/>
                    <a:pt x="226" y="190"/>
                    <a:pt x="231" y="188"/>
                  </a:cubicBezTo>
                  <a:cubicBezTo>
                    <a:pt x="236" y="185"/>
                    <a:pt x="241" y="183"/>
                    <a:pt x="246" y="180"/>
                  </a:cubicBezTo>
                  <a:cubicBezTo>
                    <a:pt x="248" y="179"/>
                    <a:pt x="250" y="178"/>
                    <a:pt x="252" y="177"/>
                  </a:cubicBezTo>
                  <a:cubicBezTo>
                    <a:pt x="254" y="177"/>
                    <a:pt x="260" y="172"/>
                    <a:pt x="255" y="176"/>
                  </a:cubicBezTo>
                  <a:cubicBezTo>
                    <a:pt x="247" y="182"/>
                    <a:pt x="238" y="186"/>
                    <a:pt x="229" y="190"/>
                  </a:cubicBezTo>
                  <a:cubicBezTo>
                    <a:pt x="220" y="194"/>
                    <a:pt x="211" y="198"/>
                    <a:pt x="203" y="204"/>
                  </a:cubicBezTo>
                  <a:cubicBezTo>
                    <a:pt x="203" y="203"/>
                    <a:pt x="204" y="202"/>
                    <a:pt x="204" y="201"/>
                  </a:cubicBezTo>
                  <a:close/>
                  <a:moveTo>
                    <a:pt x="203" y="210"/>
                  </a:moveTo>
                  <a:cubicBezTo>
                    <a:pt x="213" y="205"/>
                    <a:pt x="222" y="200"/>
                    <a:pt x="231" y="196"/>
                  </a:cubicBezTo>
                  <a:cubicBezTo>
                    <a:pt x="233" y="195"/>
                    <a:pt x="234" y="194"/>
                    <a:pt x="236" y="194"/>
                  </a:cubicBezTo>
                  <a:cubicBezTo>
                    <a:pt x="224" y="199"/>
                    <a:pt x="213" y="205"/>
                    <a:pt x="203" y="212"/>
                  </a:cubicBezTo>
                  <a:cubicBezTo>
                    <a:pt x="203" y="211"/>
                    <a:pt x="203" y="210"/>
                    <a:pt x="203" y="210"/>
                  </a:cubicBezTo>
                  <a:close/>
                  <a:moveTo>
                    <a:pt x="203" y="213"/>
                  </a:moveTo>
                  <a:cubicBezTo>
                    <a:pt x="206" y="212"/>
                    <a:pt x="208" y="211"/>
                    <a:pt x="211" y="209"/>
                  </a:cubicBezTo>
                  <a:cubicBezTo>
                    <a:pt x="216" y="207"/>
                    <a:pt x="221" y="204"/>
                    <a:pt x="226" y="202"/>
                  </a:cubicBezTo>
                  <a:cubicBezTo>
                    <a:pt x="236" y="197"/>
                    <a:pt x="247" y="193"/>
                    <a:pt x="258" y="187"/>
                  </a:cubicBezTo>
                  <a:cubicBezTo>
                    <a:pt x="239" y="197"/>
                    <a:pt x="219" y="205"/>
                    <a:pt x="202" y="218"/>
                  </a:cubicBezTo>
                  <a:cubicBezTo>
                    <a:pt x="203" y="216"/>
                    <a:pt x="203" y="215"/>
                    <a:pt x="203" y="213"/>
                  </a:cubicBezTo>
                  <a:close/>
                  <a:moveTo>
                    <a:pt x="202" y="232"/>
                  </a:moveTo>
                  <a:cubicBezTo>
                    <a:pt x="205" y="231"/>
                    <a:pt x="208" y="229"/>
                    <a:pt x="212" y="227"/>
                  </a:cubicBezTo>
                  <a:cubicBezTo>
                    <a:pt x="216" y="224"/>
                    <a:pt x="221" y="221"/>
                    <a:pt x="226" y="219"/>
                  </a:cubicBezTo>
                  <a:cubicBezTo>
                    <a:pt x="234" y="215"/>
                    <a:pt x="242" y="212"/>
                    <a:pt x="249" y="208"/>
                  </a:cubicBezTo>
                  <a:cubicBezTo>
                    <a:pt x="248" y="209"/>
                    <a:pt x="246" y="210"/>
                    <a:pt x="245" y="210"/>
                  </a:cubicBezTo>
                  <a:cubicBezTo>
                    <a:pt x="239" y="213"/>
                    <a:pt x="234" y="216"/>
                    <a:pt x="228" y="219"/>
                  </a:cubicBezTo>
                  <a:cubicBezTo>
                    <a:pt x="223" y="221"/>
                    <a:pt x="218" y="224"/>
                    <a:pt x="213" y="227"/>
                  </a:cubicBezTo>
                  <a:cubicBezTo>
                    <a:pt x="209" y="230"/>
                    <a:pt x="205" y="231"/>
                    <a:pt x="201" y="234"/>
                  </a:cubicBezTo>
                  <a:cubicBezTo>
                    <a:pt x="202" y="233"/>
                    <a:pt x="202" y="232"/>
                    <a:pt x="202" y="232"/>
                  </a:cubicBezTo>
                  <a:close/>
                  <a:moveTo>
                    <a:pt x="200" y="250"/>
                  </a:moveTo>
                  <a:cubicBezTo>
                    <a:pt x="211" y="245"/>
                    <a:pt x="222" y="240"/>
                    <a:pt x="233" y="236"/>
                  </a:cubicBezTo>
                  <a:cubicBezTo>
                    <a:pt x="239" y="234"/>
                    <a:pt x="244" y="233"/>
                    <a:pt x="250" y="231"/>
                  </a:cubicBezTo>
                  <a:cubicBezTo>
                    <a:pt x="243" y="234"/>
                    <a:pt x="236" y="236"/>
                    <a:pt x="229" y="239"/>
                  </a:cubicBezTo>
                  <a:cubicBezTo>
                    <a:pt x="223" y="242"/>
                    <a:pt x="218" y="244"/>
                    <a:pt x="213" y="247"/>
                  </a:cubicBezTo>
                  <a:cubicBezTo>
                    <a:pt x="209" y="249"/>
                    <a:pt x="204" y="251"/>
                    <a:pt x="200" y="253"/>
                  </a:cubicBezTo>
                  <a:cubicBezTo>
                    <a:pt x="200" y="252"/>
                    <a:pt x="200" y="251"/>
                    <a:pt x="200" y="250"/>
                  </a:cubicBezTo>
                  <a:close/>
                  <a:moveTo>
                    <a:pt x="205" y="252"/>
                  </a:moveTo>
                  <a:cubicBezTo>
                    <a:pt x="204" y="252"/>
                    <a:pt x="198" y="255"/>
                    <a:pt x="202" y="253"/>
                  </a:cubicBezTo>
                  <a:cubicBezTo>
                    <a:pt x="203" y="253"/>
                    <a:pt x="204" y="252"/>
                    <a:pt x="205" y="252"/>
                  </a:cubicBezTo>
                  <a:close/>
                  <a:moveTo>
                    <a:pt x="198" y="275"/>
                  </a:moveTo>
                  <a:cubicBezTo>
                    <a:pt x="204" y="274"/>
                    <a:pt x="209" y="272"/>
                    <a:pt x="214" y="269"/>
                  </a:cubicBezTo>
                  <a:cubicBezTo>
                    <a:pt x="217" y="268"/>
                    <a:pt x="219" y="267"/>
                    <a:pt x="222" y="267"/>
                  </a:cubicBezTo>
                  <a:cubicBezTo>
                    <a:pt x="217" y="269"/>
                    <a:pt x="213" y="271"/>
                    <a:pt x="208" y="272"/>
                  </a:cubicBezTo>
                  <a:cubicBezTo>
                    <a:pt x="205" y="274"/>
                    <a:pt x="201" y="275"/>
                    <a:pt x="198" y="277"/>
                  </a:cubicBezTo>
                  <a:cubicBezTo>
                    <a:pt x="198" y="276"/>
                    <a:pt x="198" y="276"/>
                    <a:pt x="198" y="275"/>
                  </a:cubicBezTo>
                  <a:close/>
                  <a:moveTo>
                    <a:pt x="197" y="281"/>
                  </a:moveTo>
                  <a:cubicBezTo>
                    <a:pt x="197" y="280"/>
                    <a:pt x="197" y="279"/>
                    <a:pt x="198" y="278"/>
                  </a:cubicBezTo>
                  <a:cubicBezTo>
                    <a:pt x="203" y="277"/>
                    <a:pt x="209" y="275"/>
                    <a:pt x="214" y="273"/>
                  </a:cubicBezTo>
                  <a:cubicBezTo>
                    <a:pt x="221" y="271"/>
                    <a:pt x="227" y="269"/>
                    <a:pt x="234" y="267"/>
                  </a:cubicBezTo>
                  <a:cubicBezTo>
                    <a:pt x="237" y="265"/>
                    <a:pt x="240" y="264"/>
                    <a:pt x="243" y="263"/>
                  </a:cubicBezTo>
                  <a:cubicBezTo>
                    <a:pt x="228" y="269"/>
                    <a:pt x="212" y="273"/>
                    <a:pt x="197" y="281"/>
                  </a:cubicBezTo>
                  <a:close/>
                  <a:moveTo>
                    <a:pt x="212" y="267"/>
                  </a:moveTo>
                  <a:cubicBezTo>
                    <a:pt x="208" y="270"/>
                    <a:pt x="202" y="271"/>
                    <a:pt x="198" y="274"/>
                  </a:cubicBezTo>
                  <a:cubicBezTo>
                    <a:pt x="198" y="274"/>
                    <a:pt x="198" y="273"/>
                    <a:pt x="198" y="272"/>
                  </a:cubicBezTo>
                  <a:cubicBezTo>
                    <a:pt x="204" y="270"/>
                    <a:pt x="210" y="267"/>
                    <a:pt x="217" y="265"/>
                  </a:cubicBezTo>
                  <a:cubicBezTo>
                    <a:pt x="215" y="266"/>
                    <a:pt x="214" y="266"/>
                    <a:pt x="212" y="267"/>
                  </a:cubicBezTo>
                  <a:close/>
                  <a:moveTo>
                    <a:pt x="198" y="271"/>
                  </a:moveTo>
                  <a:cubicBezTo>
                    <a:pt x="199" y="270"/>
                    <a:pt x="199" y="269"/>
                    <a:pt x="199" y="268"/>
                  </a:cubicBezTo>
                  <a:cubicBezTo>
                    <a:pt x="203" y="267"/>
                    <a:pt x="208" y="264"/>
                    <a:pt x="212" y="262"/>
                  </a:cubicBezTo>
                  <a:cubicBezTo>
                    <a:pt x="218" y="259"/>
                    <a:pt x="224" y="257"/>
                    <a:pt x="231" y="255"/>
                  </a:cubicBezTo>
                  <a:cubicBezTo>
                    <a:pt x="241" y="251"/>
                    <a:pt x="253" y="246"/>
                    <a:pt x="263" y="243"/>
                  </a:cubicBezTo>
                  <a:cubicBezTo>
                    <a:pt x="258" y="245"/>
                    <a:pt x="253" y="247"/>
                    <a:pt x="249" y="249"/>
                  </a:cubicBezTo>
                  <a:cubicBezTo>
                    <a:pt x="242" y="252"/>
                    <a:pt x="236" y="254"/>
                    <a:pt x="229" y="257"/>
                  </a:cubicBezTo>
                  <a:cubicBezTo>
                    <a:pt x="219" y="261"/>
                    <a:pt x="208" y="266"/>
                    <a:pt x="198" y="271"/>
                  </a:cubicBezTo>
                  <a:close/>
                  <a:moveTo>
                    <a:pt x="205" y="265"/>
                  </a:moveTo>
                  <a:cubicBezTo>
                    <a:pt x="203" y="266"/>
                    <a:pt x="201" y="266"/>
                    <a:pt x="199" y="267"/>
                  </a:cubicBezTo>
                  <a:cubicBezTo>
                    <a:pt x="200" y="267"/>
                    <a:pt x="202" y="265"/>
                    <a:pt x="203" y="265"/>
                  </a:cubicBezTo>
                  <a:cubicBezTo>
                    <a:pt x="206" y="264"/>
                    <a:pt x="209" y="263"/>
                    <a:pt x="212" y="262"/>
                  </a:cubicBezTo>
                  <a:cubicBezTo>
                    <a:pt x="213" y="261"/>
                    <a:pt x="213" y="261"/>
                    <a:pt x="214" y="261"/>
                  </a:cubicBezTo>
                  <a:cubicBezTo>
                    <a:pt x="211" y="262"/>
                    <a:pt x="208" y="263"/>
                    <a:pt x="205" y="265"/>
                  </a:cubicBezTo>
                  <a:close/>
                  <a:moveTo>
                    <a:pt x="210" y="262"/>
                  </a:moveTo>
                  <a:cubicBezTo>
                    <a:pt x="206" y="263"/>
                    <a:pt x="202" y="264"/>
                    <a:pt x="199" y="266"/>
                  </a:cubicBezTo>
                  <a:cubicBezTo>
                    <a:pt x="199" y="265"/>
                    <a:pt x="199" y="264"/>
                    <a:pt x="199" y="263"/>
                  </a:cubicBezTo>
                  <a:cubicBezTo>
                    <a:pt x="205" y="262"/>
                    <a:pt x="210" y="258"/>
                    <a:pt x="215" y="256"/>
                  </a:cubicBezTo>
                  <a:cubicBezTo>
                    <a:pt x="221" y="254"/>
                    <a:pt x="227" y="252"/>
                    <a:pt x="233" y="250"/>
                  </a:cubicBezTo>
                  <a:cubicBezTo>
                    <a:pt x="239" y="248"/>
                    <a:pt x="246" y="246"/>
                    <a:pt x="252" y="244"/>
                  </a:cubicBezTo>
                  <a:cubicBezTo>
                    <a:pt x="252" y="244"/>
                    <a:pt x="253" y="244"/>
                    <a:pt x="253" y="244"/>
                  </a:cubicBezTo>
                  <a:cubicBezTo>
                    <a:pt x="252" y="244"/>
                    <a:pt x="251" y="245"/>
                    <a:pt x="250" y="245"/>
                  </a:cubicBezTo>
                  <a:cubicBezTo>
                    <a:pt x="243" y="249"/>
                    <a:pt x="236" y="251"/>
                    <a:pt x="229" y="254"/>
                  </a:cubicBezTo>
                  <a:cubicBezTo>
                    <a:pt x="223" y="256"/>
                    <a:pt x="216" y="259"/>
                    <a:pt x="210" y="262"/>
                  </a:cubicBezTo>
                  <a:close/>
                  <a:moveTo>
                    <a:pt x="199" y="262"/>
                  </a:moveTo>
                  <a:cubicBezTo>
                    <a:pt x="200" y="261"/>
                    <a:pt x="200" y="260"/>
                    <a:pt x="200" y="259"/>
                  </a:cubicBezTo>
                  <a:cubicBezTo>
                    <a:pt x="205" y="257"/>
                    <a:pt x="210" y="255"/>
                    <a:pt x="214" y="253"/>
                  </a:cubicBezTo>
                  <a:cubicBezTo>
                    <a:pt x="220" y="250"/>
                    <a:pt x="226" y="249"/>
                    <a:pt x="232" y="247"/>
                  </a:cubicBezTo>
                  <a:cubicBezTo>
                    <a:pt x="238" y="245"/>
                    <a:pt x="244" y="243"/>
                    <a:pt x="249" y="241"/>
                  </a:cubicBezTo>
                  <a:cubicBezTo>
                    <a:pt x="244" y="243"/>
                    <a:pt x="238" y="245"/>
                    <a:pt x="232" y="247"/>
                  </a:cubicBezTo>
                  <a:cubicBezTo>
                    <a:pt x="221" y="251"/>
                    <a:pt x="210" y="257"/>
                    <a:pt x="199" y="262"/>
                  </a:cubicBezTo>
                  <a:close/>
                  <a:moveTo>
                    <a:pt x="200" y="254"/>
                  </a:moveTo>
                  <a:cubicBezTo>
                    <a:pt x="210" y="250"/>
                    <a:pt x="221" y="246"/>
                    <a:pt x="231" y="243"/>
                  </a:cubicBezTo>
                  <a:cubicBezTo>
                    <a:pt x="237" y="241"/>
                    <a:pt x="242" y="239"/>
                    <a:pt x="248" y="237"/>
                  </a:cubicBezTo>
                  <a:cubicBezTo>
                    <a:pt x="251" y="236"/>
                    <a:pt x="254" y="235"/>
                    <a:pt x="257" y="233"/>
                  </a:cubicBezTo>
                  <a:cubicBezTo>
                    <a:pt x="257" y="233"/>
                    <a:pt x="257" y="233"/>
                    <a:pt x="257" y="233"/>
                  </a:cubicBezTo>
                  <a:cubicBezTo>
                    <a:pt x="247" y="238"/>
                    <a:pt x="238" y="242"/>
                    <a:pt x="227" y="246"/>
                  </a:cubicBezTo>
                  <a:cubicBezTo>
                    <a:pt x="218" y="249"/>
                    <a:pt x="208" y="252"/>
                    <a:pt x="200" y="257"/>
                  </a:cubicBezTo>
                  <a:cubicBezTo>
                    <a:pt x="200" y="256"/>
                    <a:pt x="200" y="255"/>
                    <a:pt x="200" y="254"/>
                  </a:cubicBezTo>
                  <a:close/>
                  <a:moveTo>
                    <a:pt x="248" y="230"/>
                  </a:moveTo>
                  <a:cubicBezTo>
                    <a:pt x="243" y="232"/>
                    <a:pt x="237" y="234"/>
                    <a:pt x="232" y="236"/>
                  </a:cubicBezTo>
                  <a:cubicBezTo>
                    <a:pt x="226" y="238"/>
                    <a:pt x="221" y="240"/>
                    <a:pt x="216" y="242"/>
                  </a:cubicBezTo>
                  <a:cubicBezTo>
                    <a:pt x="213" y="243"/>
                    <a:pt x="210" y="245"/>
                    <a:pt x="208" y="246"/>
                  </a:cubicBezTo>
                  <a:cubicBezTo>
                    <a:pt x="206" y="246"/>
                    <a:pt x="205" y="247"/>
                    <a:pt x="204" y="247"/>
                  </a:cubicBezTo>
                  <a:cubicBezTo>
                    <a:pt x="204" y="247"/>
                    <a:pt x="200" y="250"/>
                    <a:pt x="202" y="249"/>
                  </a:cubicBezTo>
                  <a:cubicBezTo>
                    <a:pt x="206" y="246"/>
                    <a:pt x="211" y="244"/>
                    <a:pt x="216" y="242"/>
                  </a:cubicBezTo>
                  <a:cubicBezTo>
                    <a:pt x="220" y="240"/>
                    <a:pt x="224" y="238"/>
                    <a:pt x="229" y="236"/>
                  </a:cubicBezTo>
                  <a:cubicBezTo>
                    <a:pt x="239" y="231"/>
                    <a:pt x="250" y="227"/>
                    <a:pt x="260" y="222"/>
                  </a:cubicBezTo>
                  <a:cubicBezTo>
                    <a:pt x="261" y="222"/>
                    <a:pt x="261" y="222"/>
                    <a:pt x="261" y="222"/>
                  </a:cubicBezTo>
                  <a:cubicBezTo>
                    <a:pt x="262" y="221"/>
                    <a:pt x="262" y="221"/>
                    <a:pt x="263" y="221"/>
                  </a:cubicBezTo>
                  <a:cubicBezTo>
                    <a:pt x="263" y="222"/>
                    <a:pt x="263" y="224"/>
                    <a:pt x="263" y="225"/>
                  </a:cubicBezTo>
                  <a:cubicBezTo>
                    <a:pt x="258" y="226"/>
                    <a:pt x="253" y="229"/>
                    <a:pt x="248" y="230"/>
                  </a:cubicBezTo>
                  <a:close/>
                  <a:moveTo>
                    <a:pt x="262" y="210"/>
                  </a:moveTo>
                  <a:cubicBezTo>
                    <a:pt x="257" y="212"/>
                    <a:pt x="252" y="214"/>
                    <a:pt x="248" y="217"/>
                  </a:cubicBezTo>
                  <a:cubicBezTo>
                    <a:pt x="242" y="220"/>
                    <a:pt x="237" y="222"/>
                    <a:pt x="231" y="225"/>
                  </a:cubicBezTo>
                  <a:cubicBezTo>
                    <a:pt x="225" y="227"/>
                    <a:pt x="220" y="230"/>
                    <a:pt x="214" y="232"/>
                  </a:cubicBezTo>
                  <a:cubicBezTo>
                    <a:pt x="215" y="232"/>
                    <a:pt x="216" y="231"/>
                    <a:pt x="218" y="231"/>
                  </a:cubicBezTo>
                  <a:cubicBezTo>
                    <a:pt x="223" y="228"/>
                    <a:pt x="228" y="224"/>
                    <a:pt x="234" y="222"/>
                  </a:cubicBezTo>
                  <a:cubicBezTo>
                    <a:pt x="239" y="219"/>
                    <a:pt x="244" y="216"/>
                    <a:pt x="249" y="213"/>
                  </a:cubicBezTo>
                  <a:cubicBezTo>
                    <a:pt x="254" y="211"/>
                    <a:pt x="258" y="208"/>
                    <a:pt x="261" y="205"/>
                  </a:cubicBezTo>
                  <a:cubicBezTo>
                    <a:pt x="261" y="205"/>
                    <a:pt x="261" y="205"/>
                    <a:pt x="261" y="205"/>
                  </a:cubicBezTo>
                  <a:cubicBezTo>
                    <a:pt x="261" y="206"/>
                    <a:pt x="261" y="208"/>
                    <a:pt x="262" y="210"/>
                  </a:cubicBezTo>
                  <a:cubicBezTo>
                    <a:pt x="262" y="210"/>
                    <a:pt x="262" y="210"/>
                    <a:pt x="262" y="210"/>
                  </a:cubicBezTo>
                  <a:close/>
                  <a:moveTo>
                    <a:pt x="224" y="160"/>
                  </a:moveTo>
                  <a:cubicBezTo>
                    <a:pt x="222" y="159"/>
                    <a:pt x="220" y="159"/>
                    <a:pt x="217" y="159"/>
                  </a:cubicBezTo>
                  <a:cubicBezTo>
                    <a:pt x="217" y="159"/>
                    <a:pt x="217" y="158"/>
                    <a:pt x="217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18" y="158"/>
                    <a:pt x="218" y="158"/>
                    <a:pt x="219" y="158"/>
                  </a:cubicBezTo>
                  <a:cubicBezTo>
                    <a:pt x="222" y="159"/>
                    <a:pt x="224" y="159"/>
                    <a:pt x="227" y="160"/>
                  </a:cubicBezTo>
                  <a:cubicBezTo>
                    <a:pt x="226" y="160"/>
                    <a:pt x="225" y="160"/>
                    <a:pt x="224" y="160"/>
                  </a:cubicBezTo>
                  <a:close/>
                  <a:moveTo>
                    <a:pt x="215" y="158"/>
                  </a:moveTo>
                  <a:cubicBezTo>
                    <a:pt x="213" y="158"/>
                    <a:pt x="212" y="158"/>
                    <a:pt x="210" y="158"/>
                  </a:cubicBezTo>
                  <a:cubicBezTo>
                    <a:pt x="210" y="157"/>
                    <a:pt x="210" y="157"/>
                    <a:pt x="210" y="156"/>
                  </a:cubicBezTo>
                  <a:cubicBezTo>
                    <a:pt x="211" y="157"/>
                    <a:pt x="213" y="157"/>
                    <a:pt x="215" y="157"/>
                  </a:cubicBezTo>
                  <a:cubicBezTo>
                    <a:pt x="215" y="157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7" y="157"/>
                  </a:moveTo>
                  <a:cubicBezTo>
                    <a:pt x="207" y="157"/>
                    <a:pt x="207" y="157"/>
                    <a:pt x="207" y="158"/>
                  </a:cubicBezTo>
                  <a:cubicBezTo>
                    <a:pt x="206" y="158"/>
                    <a:pt x="205" y="157"/>
                    <a:pt x="205" y="157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5" y="157"/>
                    <a:pt x="205" y="156"/>
                    <a:pt x="205" y="156"/>
                  </a:cubicBezTo>
                  <a:cubicBezTo>
                    <a:pt x="205" y="156"/>
                    <a:pt x="206" y="156"/>
                    <a:pt x="207" y="156"/>
                  </a:cubicBezTo>
                  <a:cubicBezTo>
                    <a:pt x="207" y="156"/>
                    <a:pt x="207" y="157"/>
                    <a:pt x="207" y="157"/>
                  </a:cubicBezTo>
                  <a:close/>
                  <a:moveTo>
                    <a:pt x="202" y="157"/>
                  </a:moveTo>
                  <a:cubicBezTo>
                    <a:pt x="201" y="157"/>
                    <a:pt x="201" y="157"/>
                    <a:pt x="201" y="157"/>
                  </a:cubicBezTo>
                  <a:cubicBezTo>
                    <a:pt x="200" y="157"/>
                    <a:pt x="199" y="157"/>
                    <a:pt x="199" y="157"/>
                  </a:cubicBezTo>
                  <a:cubicBezTo>
                    <a:pt x="199" y="157"/>
                    <a:pt x="199" y="156"/>
                    <a:pt x="199" y="155"/>
                  </a:cubicBezTo>
                  <a:cubicBezTo>
                    <a:pt x="200" y="155"/>
                    <a:pt x="201" y="155"/>
                    <a:pt x="202" y="156"/>
                  </a:cubicBezTo>
                  <a:cubicBezTo>
                    <a:pt x="202" y="156"/>
                    <a:pt x="202" y="157"/>
                    <a:pt x="202" y="157"/>
                  </a:cubicBezTo>
                  <a:close/>
                  <a:moveTo>
                    <a:pt x="196" y="157"/>
                  </a:moveTo>
                  <a:cubicBezTo>
                    <a:pt x="195" y="157"/>
                    <a:pt x="194" y="158"/>
                    <a:pt x="193" y="158"/>
                  </a:cubicBezTo>
                  <a:cubicBezTo>
                    <a:pt x="193" y="157"/>
                    <a:pt x="193" y="156"/>
                    <a:pt x="193" y="155"/>
                  </a:cubicBezTo>
                  <a:cubicBezTo>
                    <a:pt x="194" y="155"/>
                    <a:pt x="195" y="155"/>
                    <a:pt x="196" y="155"/>
                  </a:cubicBezTo>
                  <a:cubicBezTo>
                    <a:pt x="196" y="156"/>
                    <a:pt x="196" y="157"/>
                    <a:pt x="196" y="157"/>
                  </a:cubicBezTo>
                  <a:close/>
                  <a:moveTo>
                    <a:pt x="190" y="156"/>
                  </a:moveTo>
                  <a:cubicBezTo>
                    <a:pt x="190" y="156"/>
                    <a:pt x="190" y="157"/>
                    <a:pt x="190" y="158"/>
                  </a:cubicBezTo>
                  <a:cubicBezTo>
                    <a:pt x="190" y="158"/>
                    <a:pt x="189" y="158"/>
                    <a:pt x="189" y="158"/>
                  </a:cubicBezTo>
                  <a:cubicBezTo>
                    <a:pt x="189" y="157"/>
                    <a:pt x="189" y="156"/>
                    <a:pt x="189" y="156"/>
                  </a:cubicBezTo>
                  <a:cubicBezTo>
                    <a:pt x="189" y="156"/>
                    <a:pt x="190" y="156"/>
                    <a:pt x="190" y="156"/>
                  </a:cubicBezTo>
                  <a:close/>
                  <a:moveTo>
                    <a:pt x="186" y="158"/>
                  </a:moveTo>
                  <a:cubicBezTo>
                    <a:pt x="185" y="158"/>
                    <a:pt x="184" y="158"/>
                    <a:pt x="182" y="158"/>
                  </a:cubicBezTo>
                  <a:cubicBezTo>
                    <a:pt x="182" y="158"/>
                    <a:pt x="183" y="157"/>
                    <a:pt x="183" y="156"/>
                  </a:cubicBezTo>
                  <a:cubicBezTo>
                    <a:pt x="184" y="156"/>
                    <a:pt x="185" y="156"/>
                    <a:pt x="186" y="156"/>
                  </a:cubicBezTo>
                  <a:cubicBezTo>
                    <a:pt x="186" y="157"/>
                    <a:pt x="186" y="157"/>
                    <a:pt x="186" y="158"/>
                  </a:cubicBezTo>
                  <a:close/>
                  <a:moveTo>
                    <a:pt x="179" y="159"/>
                  </a:moveTo>
                  <a:cubicBezTo>
                    <a:pt x="179" y="159"/>
                    <a:pt x="179" y="159"/>
                    <a:pt x="179" y="159"/>
                  </a:cubicBezTo>
                  <a:cubicBezTo>
                    <a:pt x="178" y="159"/>
                    <a:pt x="177" y="159"/>
                    <a:pt x="176" y="159"/>
                  </a:cubicBezTo>
                  <a:cubicBezTo>
                    <a:pt x="176" y="159"/>
                    <a:pt x="176" y="158"/>
                    <a:pt x="177" y="157"/>
                  </a:cubicBezTo>
                  <a:cubicBezTo>
                    <a:pt x="177" y="157"/>
                    <a:pt x="177" y="157"/>
                    <a:pt x="177" y="157"/>
                  </a:cubicBezTo>
                  <a:cubicBezTo>
                    <a:pt x="178" y="157"/>
                    <a:pt x="179" y="157"/>
                    <a:pt x="180" y="157"/>
                  </a:cubicBezTo>
                  <a:cubicBezTo>
                    <a:pt x="180" y="157"/>
                    <a:pt x="180" y="158"/>
                    <a:pt x="179" y="159"/>
                  </a:cubicBezTo>
                  <a:close/>
                  <a:moveTo>
                    <a:pt x="163" y="313"/>
                  </a:moveTo>
                  <a:cubicBezTo>
                    <a:pt x="164" y="312"/>
                    <a:pt x="164" y="312"/>
                    <a:pt x="165" y="311"/>
                  </a:cubicBezTo>
                  <a:cubicBezTo>
                    <a:pt x="165" y="312"/>
                    <a:pt x="165" y="313"/>
                    <a:pt x="165" y="313"/>
                  </a:cubicBezTo>
                  <a:cubicBezTo>
                    <a:pt x="163" y="314"/>
                    <a:pt x="159" y="316"/>
                    <a:pt x="163" y="313"/>
                  </a:cubicBezTo>
                  <a:close/>
                  <a:moveTo>
                    <a:pt x="154" y="312"/>
                  </a:moveTo>
                  <a:cubicBezTo>
                    <a:pt x="153" y="313"/>
                    <a:pt x="151" y="314"/>
                    <a:pt x="150" y="315"/>
                  </a:cubicBezTo>
                  <a:cubicBezTo>
                    <a:pt x="155" y="310"/>
                    <a:pt x="161" y="307"/>
                    <a:pt x="166" y="302"/>
                  </a:cubicBezTo>
                  <a:cubicBezTo>
                    <a:pt x="166" y="303"/>
                    <a:pt x="166" y="304"/>
                    <a:pt x="165" y="305"/>
                  </a:cubicBezTo>
                  <a:cubicBezTo>
                    <a:pt x="163" y="306"/>
                    <a:pt x="160" y="308"/>
                    <a:pt x="158" y="309"/>
                  </a:cubicBezTo>
                  <a:cubicBezTo>
                    <a:pt x="157" y="309"/>
                    <a:pt x="155" y="312"/>
                    <a:pt x="154" y="312"/>
                  </a:cubicBezTo>
                  <a:close/>
                  <a:moveTo>
                    <a:pt x="165" y="306"/>
                  </a:moveTo>
                  <a:cubicBezTo>
                    <a:pt x="165" y="307"/>
                    <a:pt x="165" y="308"/>
                    <a:pt x="165" y="309"/>
                  </a:cubicBezTo>
                  <a:cubicBezTo>
                    <a:pt x="164" y="309"/>
                    <a:pt x="163" y="310"/>
                    <a:pt x="162" y="310"/>
                  </a:cubicBezTo>
                  <a:cubicBezTo>
                    <a:pt x="161" y="311"/>
                    <a:pt x="160" y="312"/>
                    <a:pt x="159" y="312"/>
                  </a:cubicBezTo>
                  <a:cubicBezTo>
                    <a:pt x="159" y="312"/>
                    <a:pt x="155" y="315"/>
                    <a:pt x="157" y="313"/>
                  </a:cubicBezTo>
                  <a:cubicBezTo>
                    <a:pt x="159" y="310"/>
                    <a:pt x="163" y="308"/>
                    <a:pt x="165" y="306"/>
                  </a:cubicBezTo>
                  <a:close/>
                  <a:moveTo>
                    <a:pt x="166" y="301"/>
                  </a:moveTo>
                  <a:cubicBezTo>
                    <a:pt x="166" y="301"/>
                    <a:pt x="166" y="301"/>
                    <a:pt x="166" y="301"/>
                  </a:cubicBezTo>
                  <a:cubicBezTo>
                    <a:pt x="162" y="303"/>
                    <a:pt x="157" y="305"/>
                    <a:pt x="153" y="308"/>
                  </a:cubicBezTo>
                  <a:cubicBezTo>
                    <a:pt x="151" y="310"/>
                    <a:pt x="149" y="311"/>
                    <a:pt x="147" y="313"/>
                  </a:cubicBezTo>
                  <a:cubicBezTo>
                    <a:pt x="146" y="313"/>
                    <a:pt x="145" y="315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15"/>
                    <a:pt x="144" y="315"/>
                    <a:pt x="144" y="314"/>
                  </a:cubicBezTo>
                  <a:cubicBezTo>
                    <a:pt x="152" y="308"/>
                    <a:pt x="160" y="304"/>
                    <a:pt x="167" y="297"/>
                  </a:cubicBezTo>
                  <a:cubicBezTo>
                    <a:pt x="166" y="298"/>
                    <a:pt x="166" y="299"/>
                    <a:pt x="166" y="301"/>
                  </a:cubicBezTo>
                  <a:close/>
                  <a:moveTo>
                    <a:pt x="167" y="296"/>
                  </a:moveTo>
                  <a:cubicBezTo>
                    <a:pt x="162" y="299"/>
                    <a:pt x="157" y="302"/>
                    <a:pt x="152" y="305"/>
                  </a:cubicBezTo>
                  <a:cubicBezTo>
                    <a:pt x="149" y="306"/>
                    <a:pt x="147" y="308"/>
                    <a:pt x="144" y="310"/>
                  </a:cubicBezTo>
                  <a:cubicBezTo>
                    <a:pt x="143" y="310"/>
                    <a:pt x="142" y="311"/>
                    <a:pt x="141" y="312"/>
                  </a:cubicBezTo>
                  <a:cubicBezTo>
                    <a:pt x="149" y="305"/>
                    <a:pt x="159" y="301"/>
                    <a:pt x="167" y="293"/>
                  </a:cubicBezTo>
                  <a:cubicBezTo>
                    <a:pt x="167" y="293"/>
                    <a:pt x="167" y="293"/>
                    <a:pt x="167" y="293"/>
                  </a:cubicBezTo>
                  <a:cubicBezTo>
                    <a:pt x="167" y="294"/>
                    <a:pt x="167" y="295"/>
                    <a:pt x="167" y="296"/>
                  </a:cubicBezTo>
                  <a:close/>
                  <a:moveTo>
                    <a:pt x="167" y="293"/>
                  </a:moveTo>
                  <a:cubicBezTo>
                    <a:pt x="167" y="292"/>
                    <a:pt x="167" y="292"/>
                    <a:pt x="167" y="292"/>
                  </a:cubicBezTo>
                  <a:cubicBezTo>
                    <a:pt x="160" y="296"/>
                    <a:pt x="154" y="300"/>
                    <a:pt x="147" y="304"/>
                  </a:cubicBezTo>
                  <a:cubicBezTo>
                    <a:pt x="145" y="305"/>
                    <a:pt x="142" y="307"/>
                    <a:pt x="139" y="309"/>
                  </a:cubicBezTo>
                  <a:cubicBezTo>
                    <a:pt x="138" y="310"/>
                    <a:pt x="137" y="311"/>
                    <a:pt x="136" y="312"/>
                  </a:cubicBezTo>
                  <a:cubicBezTo>
                    <a:pt x="135" y="313"/>
                    <a:pt x="132" y="315"/>
                    <a:pt x="135" y="312"/>
                  </a:cubicBezTo>
                  <a:cubicBezTo>
                    <a:pt x="141" y="307"/>
                    <a:pt x="148" y="302"/>
                    <a:pt x="155" y="298"/>
                  </a:cubicBezTo>
                  <a:cubicBezTo>
                    <a:pt x="159" y="295"/>
                    <a:pt x="164" y="293"/>
                    <a:pt x="168" y="289"/>
                  </a:cubicBezTo>
                  <a:cubicBezTo>
                    <a:pt x="168" y="290"/>
                    <a:pt x="167" y="291"/>
                    <a:pt x="167" y="293"/>
                  </a:cubicBezTo>
                  <a:close/>
                  <a:moveTo>
                    <a:pt x="163" y="292"/>
                  </a:moveTo>
                  <a:cubicBezTo>
                    <a:pt x="164" y="291"/>
                    <a:pt x="165" y="290"/>
                    <a:pt x="167" y="290"/>
                  </a:cubicBezTo>
                  <a:cubicBezTo>
                    <a:pt x="165" y="290"/>
                    <a:pt x="164" y="292"/>
                    <a:pt x="164" y="291"/>
                  </a:cubicBezTo>
                  <a:cubicBezTo>
                    <a:pt x="164" y="291"/>
                    <a:pt x="163" y="292"/>
                    <a:pt x="163" y="292"/>
                  </a:cubicBezTo>
                  <a:close/>
                  <a:moveTo>
                    <a:pt x="168" y="288"/>
                  </a:moveTo>
                  <a:cubicBezTo>
                    <a:pt x="161" y="292"/>
                    <a:pt x="154" y="296"/>
                    <a:pt x="148" y="300"/>
                  </a:cubicBezTo>
                  <a:cubicBezTo>
                    <a:pt x="144" y="302"/>
                    <a:pt x="141" y="304"/>
                    <a:pt x="137" y="306"/>
                  </a:cubicBezTo>
                  <a:cubicBezTo>
                    <a:pt x="137" y="307"/>
                    <a:pt x="136" y="307"/>
                    <a:pt x="136" y="307"/>
                  </a:cubicBezTo>
                  <a:cubicBezTo>
                    <a:pt x="141" y="303"/>
                    <a:pt x="146" y="299"/>
                    <a:pt x="152" y="296"/>
                  </a:cubicBezTo>
                  <a:cubicBezTo>
                    <a:pt x="158" y="292"/>
                    <a:pt x="163" y="289"/>
                    <a:pt x="168" y="284"/>
                  </a:cubicBezTo>
                  <a:cubicBezTo>
                    <a:pt x="168" y="286"/>
                    <a:pt x="168" y="287"/>
                    <a:pt x="168" y="288"/>
                  </a:cubicBezTo>
                  <a:close/>
                  <a:moveTo>
                    <a:pt x="168" y="283"/>
                  </a:moveTo>
                  <a:cubicBezTo>
                    <a:pt x="162" y="288"/>
                    <a:pt x="154" y="292"/>
                    <a:pt x="147" y="296"/>
                  </a:cubicBezTo>
                  <a:cubicBezTo>
                    <a:pt x="141" y="300"/>
                    <a:pt x="136" y="303"/>
                    <a:pt x="131" y="307"/>
                  </a:cubicBezTo>
                  <a:cubicBezTo>
                    <a:pt x="132" y="306"/>
                    <a:pt x="133" y="306"/>
                    <a:pt x="134" y="305"/>
                  </a:cubicBezTo>
                  <a:cubicBezTo>
                    <a:pt x="138" y="301"/>
                    <a:pt x="143" y="297"/>
                    <a:pt x="148" y="294"/>
                  </a:cubicBezTo>
                  <a:cubicBezTo>
                    <a:pt x="155" y="290"/>
                    <a:pt x="163" y="285"/>
                    <a:pt x="169" y="279"/>
                  </a:cubicBezTo>
                  <a:cubicBezTo>
                    <a:pt x="169" y="281"/>
                    <a:pt x="169" y="282"/>
                    <a:pt x="168" y="283"/>
                  </a:cubicBezTo>
                  <a:close/>
                  <a:moveTo>
                    <a:pt x="169" y="277"/>
                  </a:moveTo>
                  <a:cubicBezTo>
                    <a:pt x="169" y="277"/>
                    <a:pt x="169" y="278"/>
                    <a:pt x="169" y="278"/>
                  </a:cubicBezTo>
                  <a:cubicBezTo>
                    <a:pt x="161" y="285"/>
                    <a:pt x="152" y="289"/>
                    <a:pt x="144" y="295"/>
                  </a:cubicBezTo>
                  <a:cubicBezTo>
                    <a:pt x="138" y="298"/>
                    <a:pt x="133" y="302"/>
                    <a:pt x="127" y="305"/>
                  </a:cubicBezTo>
                  <a:cubicBezTo>
                    <a:pt x="128" y="305"/>
                    <a:pt x="129" y="304"/>
                    <a:pt x="130" y="303"/>
                  </a:cubicBezTo>
                  <a:cubicBezTo>
                    <a:pt x="134" y="300"/>
                    <a:pt x="139" y="296"/>
                    <a:pt x="144" y="293"/>
                  </a:cubicBezTo>
                  <a:cubicBezTo>
                    <a:pt x="152" y="287"/>
                    <a:pt x="162" y="282"/>
                    <a:pt x="169" y="275"/>
                  </a:cubicBezTo>
                  <a:cubicBezTo>
                    <a:pt x="169" y="276"/>
                    <a:pt x="169" y="276"/>
                    <a:pt x="169" y="277"/>
                  </a:cubicBezTo>
                  <a:close/>
                  <a:moveTo>
                    <a:pt x="169" y="274"/>
                  </a:moveTo>
                  <a:cubicBezTo>
                    <a:pt x="159" y="282"/>
                    <a:pt x="149" y="288"/>
                    <a:pt x="138" y="294"/>
                  </a:cubicBezTo>
                  <a:cubicBezTo>
                    <a:pt x="134" y="296"/>
                    <a:pt x="131" y="298"/>
                    <a:pt x="128" y="300"/>
                  </a:cubicBezTo>
                  <a:cubicBezTo>
                    <a:pt x="134" y="296"/>
                    <a:pt x="139" y="292"/>
                    <a:pt x="145" y="288"/>
                  </a:cubicBezTo>
                  <a:cubicBezTo>
                    <a:pt x="150" y="285"/>
                    <a:pt x="154" y="282"/>
                    <a:pt x="159" y="279"/>
                  </a:cubicBezTo>
                  <a:cubicBezTo>
                    <a:pt x="162" y="276"/>
                    <a:pt x="166" y="274"/>
                    <a:pt x="169" y="270"/>
                  </a:cubicBezTo>
                  <a:cubicBezTo>
                    <a:pt x="169" y="271"/>
                    <a:pt x="169" y="273"/>
                    <a:pt x="169" y="274"/>
                  </a:cubicBezTo>
                  <a:close/>
                  <a:moveTo>
                    <a:pt x="169" y="269"/>
                  </a:moveTo>
                  <a:cubicBezTo>
                    <a:pt x="160" y="278"/>
                    <a:pt x="148" y="284"/>
                    <a:pt x="137" y="290"/>
                  </a:cubicBezTo>
                  <a:cubicBezTo>
                    <a:pt x="131" y="294"/>
                    <a:pt x="126" y="297"/>
                    <a:pt x="120" y="300"/>
                  </a:cubicBezTo>
                  <a:cubicBezTo>
                    <a:pt x="123" y="298"/>
                    <a:pt x="127" y="295"/>
                    <a:pt x="130" y="293"/>
                  </a:cubicBezTo>
                  <a:cubicBezTo>
                    <a:pt x="136" y="289"/>
                    <a:pt x="141" y="286"/>
                    <a:pt x="146" y="282"/>
                  </a:cubicBezTo>
                  <a:cubicBezTo>
                    <a:pt x="154" y="277"/>
                    <a:pt x="164" y="272"/>
                    <a:pt x="170" y="264"/>
                  </a:cubicBezTo>
                  <a:cubicBezTo>
                    <a:pt x="170" y="265"/>
                    <a:pt x="169" y="267"/>
                    <a:pt x="169" y="269"/>
                  </a:cubicBezTo>
                  <a:close/>
                  <a:moveTo>
                    <a:pt x="170" y="262"/>
                  </a:moveTo>
                  <a:cubicBezTo>
                    <a:pt x="161" y="268"/>
                    <a:pt x="154" y="275"/>
                    <a:pt x="146" y="280"/>
                  </a:cubicBezTo>
                  <a:cubicBezTo>
                    <a:pt x="137" y="286"/>
                    <a:pt x="127" y="291"/>
                    <a:pt x="118" y="296"/>
                  </a:cubicBezTo>
                  <a:cubicBezTo>
                    <a:pt x="114" y="299"/>
                    <a:pt x="110" y="302"/>
                    <a:pt x="105" y="304"/>
                  </a:cubicBezTo>
                  <a:cubicBezTo>
                    <a:pt x="104" y="305"/>
                    <a:pt x="103" y="305"/>
                    <a:pt x="102" y="306"/>
                  </a:cubicBezTo>
                  <a:cubicBezTo>
                    <a:pt x="102" y="306"/>
                    <a:pt x="102" y="305"/>
                    <a:pt x="102" y="305"/>
                  </a:cubicBezTo>
                  <a:cubicBezTo>
                    <a:pt x="108" y="303"/>
                    <a:pt x="113" y="299"/>
                    <a:pt x="118" y="295"/>
                  </a:cubicBezTo>
                  <a:cubicBezTo>
                    <a:pt x="125" y="290"/>
                    <a:pt x="132" y="286"/>
                    <a:pt x="139" y="281"/>
                  </a:cubicBezTo>
                  <a:cubicBezTo>
                    <a:pt x="146" y="276"/>
                    <a:pt x="153" y="271"/>
                    <a:pt x="159" y="266"/>
                  </a:cubicBezTo>
                  <a:cubicBezTo>
                    <a:pt x="162" y="264"/>
                    <a:pt x="168" y="261"/>
                    <a:pt x="170" y="257"/>
                  </a:cubicBezTo>
                  <a:cubicBezTo>
                    <a:pt x="170" y="259"/>
                    <a:pt x="170" y="261"/>
                    <a:pt x="170" y="262"/>
                  </a:cubicBezTo>
                  <a:close/>
                  <a:moveTo>
                    <a:pt x="104" y="304"/>
                  </a:moveTo>
                  <a:cubicBezTo>
                    <a:pt x="104" y="304"/>
                    <a:pt x="104" y="304"/>
                    <a:pt x="105" y="303"/>
                  </a:cubicBezTo>
                  <a:cubicBezTo>
                    <a:pt x="106" y="302"/>
                    <a:pt x="109" y="300"/>
                    <a:pt x="111" y="299"/>
                  </a:cubicBezTo>
                  <a:cubicBezTo>
                    <a:pt x="120" y="292"/>
                    <a:pt x="129" y="285"/>
                    <a:pt x="138" y="279"/>
                  </a:cubicBezTo>
                  <a:cubicBezTo>
                    <a:pt x="146" y="273"/>
                    <a:pt x="155" y="267"/>
                    <a:pt x="163" y="261"/>
                  </a:cubicBezTo>
                  <a:cubicBezTo>
                    <a:pt x="164" y="260"/>
                    <a:pt x="165" y="260"/>
                    <a:pt x="166" y="259"/>
                  </a:cubicBezTo>
                  <a:cubicBezTo>
                    <a:pt x="167" y="258"/>
                    <a:pt x="168" y="257"/>
                    <a:pt x="169" y="256"/>
                  </a:cubicBezTo>
                  <a:cubicBezTo>
                    <a:pt x="169" y="256"/>
                    <a:pt x="169" y="257"/>
                    <a:pt x="169" y="257"/>
                  </a:cubicBezTo>
                  <a:cubicBezTo>
                    <a:pt x="168" y="258"/>
                    <a:pt x="167" y="259"/>
                    <a:pt x="166" y="260"/>
                  </a:cubicBezTo>
                  <a:cubicBezTo>
                    <a:pt x="162" y="263"/>
                    <a:pt x="158" y="266"/>
                    <a:pt x="154" y="269"/>
                  </a:cubicBezTo>
                  <a:cubicBezTo>
                    <a:pt x="145" y="276"/>
                    <a:pt x="136" y="282"/>
                    <a:pt x="126" y="289"/>
                  </a:cubicBezTo>
                  <a:cubicBezTo>
                    <a:pt x="119" y="293"/>
                    <a:pt x="112" y="300"/>
                    <a:pt x="104" y="304"/>
                  </a:cubicBezTo>
                  <a:close/>
                  <a:moveTo>
                    <a:pt x="99" y="304"/>
                  </a:moveTo>
                  <a:cubicBezTo>
                    <a:pt x="99" y="304"/>
                    <a:pt x="99" y="304"/>
                    <a:pt x="99" y="303"/>
                  </a:cubicBezTo>
                  <a:cubicBezTo>
                    <a:pt x="111" y="292"/>
                    <a:pt x="125" y="282"/>
                    <a:pt x="138" y="272"/>
                  </a:cubicBezTo>
                  <a:cubicBezTo>
                    <a:pt x="144" y="267"/>
                    <a:pt x="151" y="262"/>
                    <a:pt x="157" y="257"/>
                  </a:cubicBezTo>
                  <a:cubicBezTo>
                    <a:pt x="162" y="253"/>
                    <a:pt x="167" y="249"/>
                    <a:pt x="171" y="244"/>
                  </a:cubicBezTo>
                  <a:cubicBezTo>
                    <a:pt x="171" y="245"/>
                    <a:pt x="171" y="247"/>
                    <a:pt x="170" y="248"/>
                  </a:cubicBezTo>
                  <a:cubicBezTo>
                    <a:pt x="166" y="252"/>
                    <a:pt x="160" y="255"/>
                    <a:pt x="155" y="260"/>
                  </a:cubicBezTo>
                  <a:cubicBezTo>
                    <a:pt x="149" y="265"/>
                    <a:pt x="143" y="271"/>
                    <a:pt x="136" y="276"/>
                  </a:cubicBezTo>
                  <a:cubicBezTo>
                    <a:pt x="129" y="281"/>
                    <a:pt x="122" y="287"/>
                    <a:pt x="116" y="292"/>
                  </a:cubicBezTo>
                  <a:cubicBezTo>
                    <a:pt x="112" y="295"/>
                    <a:pt x="109" y="297"/>
                    <a:pt x="105" y="300"/>
                  </a:cubicBezTo>
                  <a:cubicBezTo>
                    <a:pt x="104" y="301"/>
                    <a:pt x="102" y="302"/>
                    <a:pt x="101" y="303"/>
                  </a:cubicBezTo>
                  <a:cubicBezTo>
                    <a:pt x="100" y="303"/>
                    <a:pt x="100" y="304"/>
                    <a:pt x="99" y="304"/>
                  </a:cubicBezTo>
                  <a:cubicBezTo>
                    <a:pt x="99" y="304"/>
                    <a:pt x="99" y="304"/>
                    <a:pt x="99" y="304"/>
                  </a:cubicBezTo>
                  <a:close/>
                  <a:moveTo>
                    <a:pt x="98" y="267"/>
                  </a:moveTo>
                  <a:cubicBezTo>
                    <a:pt x="101" y="265"/>
                    <a:pt x="103" y="263"/>
                    <a:pt x="105" y="261"/>
                  </a:cubicBezTo>
                  <a:cubicBezTo>
                    <a:pt x="111" y="255"/>
                    <a:pt x="118" y="251"/>
                    <a:pt x="124" y="246"/>
                  </a:cubicBezTo>
                  <a:cubicBezTo>
                    <a:pt x="133" y="240"/>
                    <a:pt x="142" y="234"/>
                    <a:pt x="151" y="228"/>
                  </a:cubicBezTo>
                  <a:cubicBezTo>
                    <a:pt x="155" y="225"/>
                    <a:pt x="158" y="222"/>
                    <a:pt x="162" y="219"/>
                  </a:cubicBezTo>
                  <a:cubicBezTo>
                    <a:pt x="164" y="217"/>
                    <a:pt x="166" y="215"/>
                    <a:pt x="168" y="214"/>
                  </a:cubicBezTo>
                  <a:cubicBezTo>
                    <a:pt x="169" y="213"/>
                    <a:pt x="170" y="212"/>
                    <a:pt x="171" y="211"/>
                  </a:cubicBezTo>
                  <a:cubicBezTo>
                    <a:pt x="171" y="211"/>
                    <a:pt x="171" y="211"/>
                    <a:pt x="171" y="211"/>
                  </a:cubicBezTo>
                  <a:cubicBezTo>
                    <a:pt x="172" y="211"/>
                    <a:pt x="173" y="210"/>
                    <a:pt x="174" y="209"/>
                  </a:cubicBezTo>
                  <a:cubicBezTo>
                    <a:pt x="173" y="211"/>
                    <a:pt x="173" y="212"/>
                    <a:pt x="173" y="213"/>
                  </a:cubicBezTo>
                  <a:cubicBezTo>
                    <a:pt x="171" y="214"/>
                    <a:pt x="170" y="216"/>
                    <a:pt x="168" y="217"/>
                  </a:cubicBezTo>
                  <a:cubicBezTo>
                    <a:pt x="165" y="220"/>
                    <a:pt x="161" y="223"/>
                    <a:pt x="158" y="225"/>
                  </a:cubicBezTo>
                  <a:cubicBezTo>
                    <a:pt x="157" y="227"/>
                    <a:pt x="155" y="228"/>
                    <a:pt x="154" y="229"/>
                  </a:cubicBezTo>
                  <a:cubicBezTo>
                    <a:pt x="145" y="234"/>
                    <a:pt x="136" y="240"/>
                    <a:pt x="127" y="246"/>
                  </a:cubicBezTo>
                  <a:cubicBezTo>
                    <a:pt x="116" y="253"/>
                    <a:pt x="105" y="262"/>
                    <a:pt x="95" y="270"/>
                  </a:cubicBezTo>
                  <a:cubicBezTo>
                    <a:pt x="90" y="275"/>
                    <a:pt x="97" y="268"/>
                    <a:pt x="98" y="267"/>
                  </a:cubicBezTo>
                  <a:close/>
                  <a:moveTo>
                    <a:pt x="93" y="271"/>
                  </a:moveTo>
                  <a:cubicBezTo>
                    <a:pt x="93" y="270"/>
                    <a:pt x="93" y="268"/>
                    <a:pt x="93" y="267"/>
                  </a:cubicBezTo>
                  <a:cubicBezTo>
                    <a:pt x="95" y="266"/>
                    <a:pt x="97" y="264"/>
                    <a:pt x="100" y="262"/>
                  </a:cubicBezTo>
                  <a:cubicBezTo>
                    <a:pt x="103" y="260"/>
                    <a:pt x="106" y="257"/>
                    <a:pt x="109" y="255"/>
                  </a:cubicBezTo>
                  <a:cubicBezTo>
                    <a:pt x="116" y="250"/>
                    <a:pt x="123" y="245"/>
                    <a:pt x="130" y="241"/>
                  </a:cubicBezTo>
                  <a:cubicBezTo>
                    <a:pt x="142" y="233"/>
                    <a:pt x="153" y="225"/>
                    <a:pt x="164" y="216"/>
                  </a:cubicBezTo>
                  <a:cubicBezTo>
                    <a:pt x="161" y="219"/>
                    <a:pt x="159" y="221"/>
                    <a:pt x="156" y="223"/>
                  </a:cubicBezTo>
                  <a:cubicBezTo>
                    <a:pt x="149" y="230"/>
                    <a:pt x="140" y="235"/>
                    <a:pt x="131" y="240"/>
                  </a:cubicBezTo>
                  <a:cubicBezTo>
                    <a:pt x="118" y="249"/>
                    <a:pt x="104" y="259"/>
                    <a:pt x="93" y="271"/>
                  </a:cubicBezTo>
                  <a:close/>
                  <a:moveTo>
                    <a:pt x="173" y="214"/>
                  </a:moveTo>
                  <a:cubicBezTo>
                    <a:pt x="173" y="214"/>
                    <a:pt x="173" y="215"/>
                    <a:pt x="173" y="215"/>
                  </a:cubicBezTo>
                  <a:cubicBezTo>
                    <a:pt x="173" y="215"/>
                    <a:pt x="173" y="214"/>
                    <a:pt x="173" y="214"/>
                  </a:cubicBezTo>
                  <a:close/>
                  <a:moveTo>
                    <a:pt x="158" y="226"/>
                  </a:moveTo>
                  <a:cubicBezTo>
                    <a:pt x="163" y="223"/>
                    <a:pt x="169" y="220"/>
                    <a:pt x="173" y="215"/>
                  </a:cubicBezTo>
                  <a:cubicBezTo>
                    <a:pt x="173" y="216"/>
                    <a:pt x="173" y="216"/>
                    <a:pt x="173" y="217"/>
                  </a:cubicBezTo>
                  <a:cubicBezTo>
                    <a:pt x="162" y="225"/>
                    <a:pt x="151" y="234"/>
                    <a:pt x="140" y="241"/>
                  </a:cubicBezTo>
                  <a:cubicBezTo>
                    <a:pt x="128" y="250"/>
                    <a:pt x="116" y="258"/>
                    <a:pt x="105" y="267"/>
                  </a:cubicBezTo>
                  <a:cubicBezTo>
                    <a:pt x="102" y="270"/>
                    <a:pt x="100" y="272"/>
                    <a:pt x="97" y="274"/>
                  </a:cubicBezTo>
                  <a:cubicBezTo>
                    <a:pt x="98" y="274"/>
                    <a:pt x="92" y="278"/>
                    <a:pt x="95" y="275"/>
                  </a:cubicBezTo>
                  <a:cubicBezTo>
                    <a:pt x="97" y="273"/>
                    <a:pt x="98" y="272"/>
                    <a:pt x="99" y="271"/>
                  </a:cubicBezTo>
                  <a:cubicBezTo>
                    <a:pt x="104" y="265"/>
                    <a:pt x="111" y="261"/>
                    <a:pt x="117" y="256"/>
                  </a:cubicBezTo>
                  <a:cubicBezTo>
                    <a:pt x="129" y="247"/>
                    <a:pt x="141" y="239"/>
                    <a:pt x="153" y="230"/>
                  </a:cubicBezTo>
                  <a:cubicBezTo>
                    <a:pt x="155" y="229"/>
                    <a:pt x="156" y="228"/>
                    <a:pt x="158" y="226"/>
                  </a:cubicBezTo>
                  <a:close/>
                  <a:moveTo>
                    <a:pt x="96" y="299"/>
                  </a:moveTo>
                  <a:cubicBezTo>
                    <a:pt x="96" y="297"/>
                    <a:pt x="95" y="296"/>
                    <a:pt x="95" y="294"/>
                  </a:cubicBezTo>
                  <a:cubicBezTo>
                    <a:pt x="98" y="293"/>
                    <a:pt x="99" y="291"/>
                    <a:pt x="101" y="289"/>
                  </a:cubicBezTo>
                  <a:cubicBezTo>
                    <a:pt x="104" y="286"/>
                    <a:pt x="108" y="284"/>
                    <a:pt x="111" y="281"/>
                  </a:cubicBezTo>
                  <a:cubicBezTo>
                    <a:pt x="118" y="275"/>
                    <a:pt x="125" y="268"/>
                    <a:pt x="132" y="263"/>
                  </a:cubicBezTo>
                  <a:cubicBezTo>
                    <a:pt x="140" y="257"/>
                    <a:pt x="147" y="252"/>
                    <a:pt x="154" y="247"/>
                  </a:cubicBezTo>
                  <a:cubicBezTo>
                    <a:pt x="157" y="244"/>
                    <a:pt x="161" y="242"/>
                    <a:pt x="164" y="239"/>
                  </a:cubicBezTo>
                  <a:cubicBezTo>
                    <a:pt x="160" y="243"/>
                    <a:pt x="156" y="247"/>
                    <a:pt x="151" y="250"/>
                  </a:cubicBezTo>
                  <a:cubicBezTo>
                    <a:pt x="144" y="256"/>
                    <a:pt x="137" y="262"/>
                    <a:pt x="130" y="268"/>
                  </a:cubicBezTo>
                  <a:cubicBezTo>
                    <a:pt x="123" y="274"/>
                    <a:pt x="117" y="279"/>
                    <a:pt x="110" y="286"/>
                  </a:cubicBezTo>
                  <a:cubicBezTo>
                    <a:pt x="106" y="290"/>
                    <a:pt x="100" y="294"/>
                    <a:pt x="96" y="299"/>
                  </a:cubicBezTo>
                  <a:close/>
                  <a:moveTo>
                    <a:pt x="172" y="231"/>
                  </a:moveTo>
                  <a:cubicBezTo>
                    <a:pt x="172" y="232"/>
                    <a:pt x="171" y="232"/>
                    <a:pt x="171" y="232"/>
                  </a:cubicBezTo>
                  <a:cubicBezTo>
                    <a:pt x="158" y="243"/>
                    <a:pt x="144" y="253"/>
                    <a:pt x="131" y="263"/>
                  </a:cubicBezTo>
                  <a:cubicBezTo>
                    <a:pt x="124" y="268"/>
                    <a:pt x="118" y="274"/>
                    <a:pt x="112" y="279"/>
                  </a:cubicBezTo>
                  <a:cubicBezTo>
                    <a:pt x="109" y="282"/>
                    <a:pt x="106" y="284"/>
                    <a:pt x="103" y="287"/>
                  </a:cubicBezTo>
                  <a:cubicBezTo>
                    <a:pt x="101" y="288"/>
                    <a:pt x="100" y="290"/>
                    <a:pt x="99" y="291"/>
                  </a:cubicBezTo>
                  <a:cubicBezTo>
                    <a:pt x="97" y="292"/>
                    <a:pt x="94" y="295"/>
                    <a:pt x="97" y="292"/>
                  </a:cubicBezTo>
                  <a:cubicBezTo>
                    <a:pt x="109" y="279"/>
                    <a:pt x="123" y="267"/>
                    <a:pt x="136" y="256"/>
                  </a:cubicBezTo>
                  <a:cubicBezTo>
                    <a:pt x="149" y="246"/>
                    <a:pt x="162" y="237"/>
                    <a:pt x="172" y="225"/>
                  </a:cubicBezTo>
                  <a:cubicBezTo>
                    <a:pt x="172" y="227"/>
                    <a:pt x="172" y="229"/>
                    <a:pt x="172" y="231"/>
                  </a:cubicBezTo>
                  <a:close/>
                  <a:moveTo>
                    <a:pt x="172" y="224"/>
                  </a:moveTo>
                  <a:cubicBezTo>
                    <a:pt x="170" y="225"/>
                    <a:pt x="169" y="226"/>
                    <a:pt x="167" y="228"/>
                  </a:cubicBezTo>
                  <a:cubicBezTo>
                    <a:pt x="165" y="231"/>
                    <a:pt x="162" y="233"/>
                    <a:pt x="160" y="235"/>
                  </a:cubicBezTo>
                  <a:cubicBezTo>
                    <a:pt x="152" y="241"/>
                    <a:pt x="145" y="246"/>
                    <a:pt x="137" y="252"/>
                  </a:cubicBezTo>
                  <a:cubicBezTo>
                    <a:pt x="124" y="261"/>
                    <a:pt x="111" y="273"/>
                    <a:pt x="98" y="283"/>
                  </a:cubicBezTo>
                  <a:cubicBezTo>
                    <a:pt x="98" y="284"/>
                    <a:pt x="93" y="288"/>
                    <a:pt x="96" y="285"/>
                  </a:cubicBezTo>
                  <a:cubicBezTo>
                    <a:pt x="98" y="283"/>
                    <a:pt x="100" y="281"/>
                    <a:pt x="101" y="280"/>
                  </a:cubicBezTo>
                  <a:cubicBezTo>
                    <a:pt x="104" y="277"/>
                    <a:pt x="107" y="274"/>
                    <a:pt x="110" y="272"/>
                  </a:cubicBezTo>
                  <a:cubicBezTo>
                    <a:pt x="118" y="265"/>
                    <a:pt x="125" y="260"/>
                    <a:pt x="133" y="254"/>
                  </a:cubicBezTo>
                  <a:cubicBezTo>
                    <a:pt x="146" y="243"/>
                    <a:pt x="160" y="233"/>
                    <a:pt x="172" y="222"/>
                  </a:cubicBezTo>
                  <a:cubicBezTo>
                    <a:pt x="172" y="222"/>
                    <a:pt x="172" y="223"/>
                    <a:pt x="172" y="224"/>
                  </a:cubicBezTo>
                  <a:close/>
                  <a:moveTo>
                    <a:pt x="94" y="282"/>
                  </a:moveTo>
                  <a:cubicBezTo>
                    <a:pt x="96" y="282"/>
                    <a:pt x="96" y="281"/>
                    <a:pt x="98" y="280"/>
                  </a:cubicBezTo>
                  <a:cubicBezTo>
                    <a:pt x="100" y="277"/>
                    <a:pt x="103" y="275"/>
                    <a:pt x="106" y="272"/>
                  </a:cubicBezTo>
                  <a:cubicBezTo>
                    <a:pt x="113" y="266"/>
                    <a:pt x="121" y="260"/>
                    <a:pt x="128" y="254"/>
                  </a:cubicBezTo>
                  <a:cubicBezTo>
                    <a:pt x="136" y="249"/>
                    <a:pt x="143" y="244"/>
                    <a:pt x="150" y="239"/>
                  </a:cubicBezTo>
                  <a:cubicBezTo>
                    <a:pt x="144" y="244"/>
                    <a:pt x="138" y="249"/>
                    <a:pt x="132" y="253"/>
                  </a:cubicBezTo>
                  <a:cubicBezTo>
                    <a:pt x="119" y="263"/>
                    <a:pt x="105" y="273"/>
                    <a:pt x="94" y="285"/>
                  </a:cubicBezTo>
                  <a:cubicBezTo>
                    <a:pt x="94" y="284"/>
                    <a:pt x="94" y="283"/>
                    <a:pt x="94" y="282"/>
                  </a:cubicBezTo>
                  <a:close/>
                  <a:moveTo>
                    <a:pt x="172" y="222"/>
                  </a:moveTo>
                  <a:cubicBezTo>
                    <a:pt x="170" y="223"/>
                    <a:pt x="168" y="225"/>
                    <a:pt x="166" y="226"/>
                  </a:cubicBezTo>
                  <a:cubicBezTo>
                    <a:pt x="165" y="227"/>
                    <a:pt x="164" y="229"/>
                    <a:pt x="162" y="230"/>
                  </a:cubicBezTo>
                  <a:cubicBezTo>
                    <a:pt x="164" y="228"/>
                    <a:pt x="166" y="226"/>
                    <a:pt x="169" y="224"/>
                  </a:cubicBezTo>
                  <a:cubicBezTo>
                    <a:pt x="168" y="224"/>
                    <a:pt x="173" y="220"/>
                    <a:pt x="172" y="222"/>
                  </a:cubicBezTo>
                  <a:close/>
                  <a:moveTo>
                    <a:pt x="156" y="234"/>
                  </a:moveTo>
                  <a:cubicBezTo>
                    <a:pt x="148" y="241"/>
                    <a:pt x="139" y="246"/>
                    <a:pt x="131" y="252"/>
                  </a:cubicBezTo>
                  <a:cubicBezTo>
                    <a:pt x="124" y="256"/>
                    <a:pt x="117" y="261"/>
                    <a:pt x="111" y="267"/>
                  </a:cubicBezTo>
                  <a:cubicBezTo>
                    <a:pt x="107" y="270"/>
                    <a:pt x="104" y="273"/>
                    <a:pt x="100" y="276"/>
                  </a:cubicBezTo>
                  <a:cubicBezTo>
                    <a:pt x="99" y="278"/>
                    <a:pt x="97" y="279"/>
                    <a:pt x="96" y="280"/>
                  </a:cubicBezTo>
                  <a:cubicBezTo>
                    <a:pt x="94" y="281"/>
                    <a:pt x="94" y="281"/>
                    <a:pt x="96" y="280"/>
                  </a:cubicBezTo>
                  <a:cubicBezTo>
                    <a:pt x="97" y="279"/>
                    <a:pt x="97" y="278"/>
                    <a:pt x="98" y="276"/>
                  </a:cubicBezTo>
                  <a:cubicBezTo>
                    <a:pt x="101" y="274"/>
                    <a:pt x="104" y="272"/>
                    <a:pt x="107" y="269"/>
                  </a:cubicBezTo>
                  <a:cubicBezTo>
                    <a:pt x="110" y="266"/>
                    <a:pt x="114" y="263"/>
                    <a:pt x="117" y="260"/>
                  </a:cubicBezTo>
                  <a:cubicBezTo>
                    <a:pt x="124" y="254"/>
                    <a:pt x="133" y="248"/>
                    <a:pt x="141" y="243"/>
                  </a:cubicBezTo>
                  <a:cubicBezTo>
                    <a:pt x="147" y="238"/>
                    <a:pt x="154" y="233"/>
                    <a:pt x="160" y="229"/>
                  </a:cubicBezTo>
                  <a:cubicBezTo>
                    <a:pt x="162" y="228"/>
                    <a:pt x="164" y="226"/>
                    <a:pt x="166" y="225"/>
                  </a:cubicBezTo>
                  <a:cubicBezTo>
                    <a:pt x="162" y="228"/>
                    <a:pt x="159" y="232"/>
                    <a:pt x="156" y="234"/>
                  </a:cubicBezTo>
                  <a:close/>
                  <a:moveTo>
                    <a:pt x="173" y="218"/>
                  </a:moveTo>
                  <a:cubicBezTo>
                    <a:pt x="172" y="219"/>
                    <a:pt x="172" y="219"/>
                    <a:pt x="171" y="220"/>
                  </a:cubicBezTo>
                  <a:cubicBezTo>
                    <a:pt x="166" y="225"/>
                    <a:pt x="160" y="228"/>
                    <a:pt x="154" y="233"/>
                  </a:cubicBezTo>
                  <a:cubicBezTo>
                    <a:pt x="154" y="232"/>
                    <a:pt x="155" y="232"/>
                    <a:pt x="155" y="232"/>
                  </a:cubicBezTo>
                  <a:cubicBezTo>
                    <a:pt x="158" y="229"/>
                    <a:pt x="162" y="226"/>
                    <a:pt x="165" y="223"/>
                  </a:cubicBezTo>
                  <a:cubicBezTo>
                    <a:pt x="168" y="222"/>
                    <a:pt x="170" y="220"/>
                    <a:pt x="172" y="218"/>
                  </a:cubicBezTo>
                  <a:cubicBezTo>
                    <a:pt x="172" y="218"/>
                    <a:pt x="173" y="218"/>
                    <a:pt x="173" y="218"/>
                  </a:cubicBezTo>
                  <a:cubicBezTo>
                    <a:pt x="173" y="218"/>
                    <a:pt x="173" y="218"/>
                    <a:pt x="173" y="218"/>
                  </a:cubicBezTo>
                  <a:close/>
                  <a:moveTo>
                    <a:pt x="99" y="273"/>
                  </a:moveTo>
                  <a:cubicBezTo>
                    <a:pt x="102" y="270"/>
                    <a:pt x="106" y="267"/>
                    <a:pt x="109" y="264"/>
                  </a:cubicBezTo>
                  <a:cubicBezTo>
                    <a:pt x="117" y="258"/>
                    <a:pt x="126" y="252"/>
                    <a:pt x="134" y="246"/>
                  </a:cubicBezTo>
                  <a:cubicBezTo>
                    <a:pt x="139" y="243"/>
                    <a:pt x="143" y="240"/>
                    <a:pt x="148" y="237"/>
                  </a:cubicBezTo>
                  <a:cubicBezTo>
                    <a:pt x="142" y="241"/>
                    <a:pt x="136" y="245"/>
                    <a:pt x="130" y="249"/>
                  </a:cubicBezTo>
                  <a:cubicBezTo>
                    <a:pt x="123" y="254"/>
                    <a:pt x="117" y="260"/>
                    <a:pt x="110" y="265"/>
                  </a:cubicBezTo>
                  <a:cubicBezTo>
                    <a:pt x="105" y="271"/>
                    <a:pt x="99" y="275"/>
                    <a:pt x="94" y="281"/>
                  </a:cubicBezTo>
                  <a:cubicBezTo>
                    <a:pt x="94" y="280"/>
                    <a:pt x="94" y="278"/>
                    <a:pt x="94" y="277"/>
                  </a:cubicBezTo>
                  <a:cubicBezTo>
                    <a:pt x="96" y="276"/>
                    <a:pt x="97" y="275"/>
                    <a:pt x="99" y="273"/>
                  </a:cubicBezTo>
                  <a:close/>
                  <a:moveTo>
                    <a:pt x="100" y="283"/>
                  </a:moveTo>
                  <a:cubicBezTo>
                    <a:pt x="104" y="280"/>
                    <a:pt x="107" y="277"/>
                    <a:pt x="111" y="274"/>
                  </a:cubicBezTo>
                  <a:cubicBezTo>
                    <a:pt x="118" y="267"/>
                    <a:pt x="125" y="261"/>
                    <a:pt x="133" y="255"/>
                  </a:cubicBezTo>
                  <a:cubicBezTo>
                    <a:pt x="140" y="250"/>
                    <a:pt x="148" y="245"/>
                    <a:pt x="155" y="240"/>
                  </a:cubicBezTo>
                  <a:cubicBezTo>
                    <a:pt x="158" y="237"/>
                    <a:pt x="161" y="235"/>
                    <a:pt x="164" y="232"/>
                  </a:cubicBezTo>
                  <a:cubicBezTo>
                    <a:pt x="167" y="230"/>
                    <a:pt x="169" y="227"/>
                    <a:pt x="172" y="224"/>
                  </a:cubicBezTo>
                  <a:cubicBezTo>
                    <a:pt x="172" y="224"/>
                    <a:pt x="172" y="224"/>
                    <a:pt x="172" y="224"/>
                  </a:cubicBezTo>
                  <a:cubicBezTo>
                    <a:pt x="170" y="226"/>
                    <a:pt x="168" y="229"/>
                    <a:pt x="165" y="231"/>
                  </a:cubicBezTo>
                  <a:cubicBezTo>
                    <a:pt x="162" y="235"/>
                    <a:pt x="159" y="237"/>
                    <a:pt x="155" y="240"/>
                  </a:cubicBezTo>
                  <a:cubicBezTo>
                    <a:pt x="149" y="246"/>
                    <a:pt x="141" y="251"/>
                    <a:pt x="135" y="257"/>
                  </a:cubicBezTo>
                  <a:cubicBezTo>
                    <a:pt x="121" y="268"/>
                    <a:pt x="107" y="280"/>
                    <a:pt x="95" y="293"/>
                  </a:cubicBezTo>
                  <a:cubicBezTo>
                    <a:pt x="95" y="291"/>
                    <a:pt x="95" y="289"/>
                    <a:pt x="95" y="287"/>
                  </a:cubicBezTo>
                  <a:cubicBezTo>
                    <a:pt x="97" y="286"/>
                    <a:pt x="98" y="285"/>
                    <a:pt x="100" y="283"/>
                  </a:cubicBezTo>
                  <a:close/>
                  <a:moveTo>
                    <a:pt x="96" y="301"/>
                  </a:moveTo>
                  <a:cubicBezTo>
                    <a:pt x="96" y="301"/>
                    <a:pt x="96" y="300"/>
                    <a:pt x="96" y="300"/>
                  </a:cubicBezTo>
                  <a:cubicBezTo>
                    <a:pt x="96" y="300"/>
                    <a:pt x="96" y="301"/>
                    <a:pt x="96" y="301"/>
                  </a:cubicBezTo>
                  <a:cubicBezTo>
                    <a:pt x="96" y="301"/>
                    <a:pt x="96" y="301"/>
                    <a:pt x="96" y="301"/>
                  </a:cubicBezTo>
                  <a:close/>
                  <a:moveTo>
                    <a:pt x="99" y="298"/>
                  </a:moveTo>
                  <a:cubicBezTo>
                    <a:pt x="103" y="295"/>
                    <a:pt x="107" y="291"/>
                    <a:pt x="111" y="288"/>
                  </a:cubicBezTo>
                  <a:cubicBezTo>
                    <a:pt x="114" y="286"/>
                    <a:pt x="117" y="284"/>
                    <a:pt x="119" y="281"/>
                  </a:cubicBezTo>
                  <a:cubicBezTo>
                    <a:pt x="126" y="275"/>
                    <a:pt x="133" y="270"/>
                    <a:pt x="141" y="264"/>
                  </a:cubicBezTo>
                  <a:cubicBezTo>
                    <a:pt x="148" y="259"/>
                    <a:pt x="155" y="253"/>
                    <a:pt x="162" y="248"/>
                  </a:cubicBezTo>
                  <a:cubicBezTo>
                    <a:pt x="165" y="245"/>
                    <a:pt x="169" y="242"/>
                    <a:pt x="171" y="238"/>
                  </a:cubicBezTo>
                  <a:cubicBezTo>
                    <a:pt x="171" y="239"/>
                    <a:pt x="171" y="241"/>
                    <a:pt x="171" y="242"/>
                  </a:cubicBezTo>
                  <a:cubicBezTo>
                    <a:pt x="157" y="252"/>
                    <a:pt x="144" y="264"/>
                    <a:pt x="131" y="275"/>
                  </a:cubicBezTo>
                  <a:cubicBezTo>
                    <a:pt x="124" y="281"/>
                    <a:pt x="117" y="287"/>
                    <a:pt x="109" y="293"/>
                  </a:cubicBezTo>
                  <a:cubicBezTo>
                    <a:pt x="107" y="294"/>
                    <a:pt x="104" y="296"/>
                    <a:pt x="102" y="298"/>
                  </a:cubicBezTo>
                  <a:cubicBezTo>
                    <a:pt x="100" y="300"/>
                    <a:pt x="98" y="301"/>
                    <a:pt x="96" y="302"/>
                  </a:cubicBezTo>
                  <a:cubicBezTo>
                    <a:pt x="96" y="302"/>
                    <a:pt x="98" y="299"/>
                    <a:pt x="99" y="298"/>
                  </a:cubicBezTo>
                  <a:close/>
                  <a:moveTo>
                    <a:pt x="123" y="277"/>
                  </a:moveTo>
                  <a:cubicBezTo>
                    <a:pt x="127" y="274"/>
                    <a:pt x="130" y="271"/>
                    <a:pt x="134" y="268"/>
                  </a:cubicBezTo>
                  <a:cubicBezTo>
                    <a:pt x="141" y="261"/>
                    <a:pt x="147" y="255"/>
                    <a:pt x="155" y="249"/>
                  </a:cubicBezTo>
                  <a:cubicBezTo>
                    <a:pt x="158" y="247"/>
                    <a:pt x="161" y="245"/>
                    <a:pt x="165" y="243"/>
                  </a:cubicBezTo>
                  <a:cubicBezTo>
                    <a:pt x="166" y="242"/>
                    <a:pt x="167" y="241"/>
                    <a:pt x="168" y="240"/>
                  </a:cubicBezTo>
                  <a:cubicBezTo>
                    <a:pt x="169" y="239"/>
                    <a:pt x="171" y="236"/>
                    <a:pt x="170" y="239"/>
                  </a:cubicBezTo>
                  <a:cubicBezTo>
                    <a:pt x="166" y="245"/>
                    <a:pt x="159" y="249"/>
                    <a:pt x="153" y="253"/>
                  </a:cubicBezTo>
                  <a:cubicBezTo>
                    <a:pt x="146" y="259"/>
                    <a:pt x="139" y="265"/>
                    <a:pt x="131" y="271"/>
                  </a:cubicBezTo>
                  <a:cubicBezTo>
                    <a:pt x="129" y="273"/>
                    <a:pt x="126" y="275"/>
                    <a:pt x="123" y="277"/>
                  </a:cubicBezTo>
                  <a:close/>
                  <a:moveTo>
                    <a:pt x="169" y="245"/>
                  </a:moveTo>
                  <a:cubicBezTo>
                    <a:pt x="172" y="242"/>
                    <a:pt x="169" y="245"/>
                    <a:pt x="168" y="246"/>
                  </a:cubicBezTo>
                  <a:cubicBezTo>
                    <a:pt x="167" y="247"/>
                    <a:pt x="165" y="249"/>
                    <a:pt x="164" y="250"/>
                  </a:cubicBezTo>
                  <a:cubicBezTo>
                    <a:pt x="161" y="253"/>
                    <a:pt x="158" y="255"/>
                    <a:pt x="155" y="257"/>
                  </a:cubicBezTo>
                  <a:cubicBezTo>
                    <a:pt x="149" y="262"/>
                    <a:pt x="142" y="268"/>
                    <a:pt x="136" y="273"/>
                  </a:cubicBezTo>
                  <a:cubicBezTo>
                    <a:pt x="133" y="275"/>
                    <a:pt x="129" y="278"/>
                    <a:pt x="126" y="280"/>
                  </a:cubicBezTo>
                  <a:cubicBezTo>
                    <a:pt x="127" y="280"/>
                    <a:pt x="127" y="279"/>
                    <a:pt x="128" y="279"/>
                  </a:cubicBezTo>
                  <a:cubicBezTo>
                    <a:pt x="141" y="267"/>
                    <a:pt x="154" y="255"/>
                    <a:pt x="169" y="245"/>
                  </a:cubicBezTo>
                  <a:close/>
                  <a:moveTo>
                    <a:pt x="171" y="236"/>
                  </a:moveTo>
                  <a:cubicBezTo>
                    <a:pt x="171" y="236"/>
                    <a:pt x="171" y="236"/>
                    <a:pt x="171" y="236"/>
                  </a:cubicBezTo>
                  <a:cubicBezTo>
                    <a:pt x="166" y="241"/>
                    <a:pt x="159" y="245"/>
                    <a:pt x="153" y="250"/>
                  </a:cubicBezTo>
                  <a:cubicBezTo>
                    <a:pt x="146" y="255"/>
                    <a:pt x="140" y="261"/>
                    <a:pt x="133" y="267"/>
                  </a:cubicBezTo>
                  <a:cubicBezTo>
                    <a:pt x="127" y="273"/>
                    <a:pt x="120" y="279"/>
                    <a:pt x="113" y="285"/>
                  </a:cubicBezTo>
                  <a:cubicBezTo>
                    <a:pt x="110" y="288"/>
                    <a:pt x="107" y="290"/>
                    <a:pt x="104" y="293"/>
                  </a:cubicBezTo>
                  <a:cubicBezTo>
                    <a:pt x="102" y="294"/>
                    <a:pt x="98" y="297"/>
                    <a:pt x="96" y="299"/>
                  </a:cubicBezTo>
                  <a:cubicBezTo>
                    <a:pt x="98" y="296"/>
                    <a:pt x="101" y="294"/>
                    <a:pt x="104" y="292"/>
                  </a:cubicBezTo>
                  <a:cubicBezTo>
                    <a:pt x="107" y="290"/>
                    <a:pt x="110" y="287"/>
                    <a:pt x="113" y="284"/>
                  </a:cubicBezTo>
                  <a:cubicBezTo>
                    <a:pt x="120" y="278"/>
                    <a:pt x="127" y="272"/>
                    <a:pt x="133" y="266"/>
                  </a:cubicBezTo>
                  <a:cubicBezTo>
                    <a:pt x="140" y="260"/>
                    <a:pt x="147" y="254"/>
                    <a:pt x="155" y="249"/>
                  </a:cubicBezTo>
                  <a:cubicBezTo>
                    <a:pt x="161" y="244"/>
                    <a:pt x="166" y="238"/>
                    <a:pt x="172" y="233"/>
                  </a:cubicBezTo>
                  <a:cubicBezTo>
                    <a:pt x="171" y="234"/>
                    <a:pt x="171" y="235"/>
                    <a:pt x="171" y="236"/>
                  </a:cubicBezTo>
                  <a:close/>
                  <a:moveTo>
                    <a:pt x="173" y="221"/>
                  </a:moveTo>
                  <a:cubicBezTo>
                    <a:pt x="171" y="221"/>
                    <a:pt x="170" y="222"/>
                    <a:pt x="169" y="223"/>
                  </a:cubicBezTo>
                  <a:cubicBezTo>
                    <a:pt x="170" y="222"/>
                    <a:pt x="172" y="220"/>
                    <a:pt x="173" y="219"/>
                  </a:cubicBezTo>
                  <a:cubicBezTo>
                    <a:pt x="173" y="220"/>
                    <a:pt x="173" y="220"/>
                    <a:pt x="173" y="221"/>
                  </a:cubicBezTo>
                  <a:close/>
                  <a:moveTo>
                    <a:pt x="174" y="208"/>
                  </a:moveTo>
                  <a:cubicBezTo>
                    <a:pt x="173" y="209"/>
                    <a:pt x="172" y="209"/>
                    <a:pt x="172" y="210"/>
                  </a:cubicBezTo>
                  <a:cubicBezTo>
                    <a:pt x="172" y="210"/>
                    <a:pt x="171" y="210"/>
                    <a:pt x="171" y="210"/>
                  </a:cubicBezTo>
                  <a:cubicBezTo>
                    <a:pt x="161" y="217"/>
                    <a:pt x="152" y="225"/>
                    <a:pt x="143" y="232"/>
                  </a:cubicBezTo>
                  <a:cubicBezTo>
                    <a:pt x="133" y="238"/>
                    <a:pt x="123" y="245"/>
                    <a:pt x="113" y="251"/>
                  </a:cubicBezTo>
                  <a:cubicBezTo>
                    <a:pt x="109" y="254"/>
                    <a:pt x="105" y="258"/>
                    <a:pt x="101" y="261"/>
                  </a:cubicBezTo>
                  <a:cubicBezTo>
                    <a:pt x="98" y="262"/>
                    <a:pt x="96" y="264"/>
                    <a:pt x="94" y="265"/>
                  </a:cubicBezTo>
                  <a:cubicBezTo>
                    <a:pt x="93" y="266"/>
                    <a:pt x="93" y="266"/>
                    <a:pt x="94" y="265"/>
                  </a:cubicBezTo>
                  <a:cubicBezTo>
                    <a:pt x="96" y="263"/>
                    <a:pt x="98" y="262"/>
                    <a:pt x="99" y="261"/>
                  </a:cubicBezTo>
                  <a:cubicBezTo>
                    <a:pt x="108" y="254"/>
                    <a:pt x="116" y="248"/>
                    <a:pt x="125" y="242"/>
                  </a:cubicBezTo>
                  <a:cubicBezTo>
                    <a:pt x="141" y="228"/>
                    <a:pt x="159" y="217"/>
                    <a:pt x="174" y="202"/>
                  </a:cubicBezTo>
                  <a:cubicBezTo>
                    <a:pt x="174" y="204"/>
                    <a:pt x="174" y="206"/>
                    <a:pt x="174" y="208"/>
                  </a:cubicBezTo>
                  <a:close/>
                  <a:moveTo>
                    <a:pt x="175" y="198"/>
                  </a:moveTo>
                  <a:cubicBezTo>
                    <a:pt x="175" y="199"/>
                    <a:pt x="174" y="200"/>
                    <a:pt x="174" y="200"/>
                  </a:cubicBezTo>
                  <a:cubicBezTo>
                    <a:pt x="168" y="204"/>
                    <a:pt x="162" y="210"/>
                    <a:pt x="156" y="215"/>
                  </a:cubicBezTo>
                  <a:cubicBezTo>
                    <a:pt x="149" y="221"/>
                    <a:pt x="141" y="226"/>
                    <a:pt x="134" y="231"/>
                  </a:cubicBezTo>
                  <a:cubicBezTo>
                    <a:pt x="127" y="235"/>
                    <a:pt x="121" y="240"/>
                    <a:pt x="115" y="244"/>
                  </a:cubicBezTo>
                  <a:cubicBezTo>
                    <a:pt x="121" y="239"/>
                    <a:pt x="128" y="234"/>
                    <a:pt x="134" y="229"/>
                  </a:cubicBezTo>
                  <a:cubicBezTo>
                    <a:pt x="148" y="218"/>
                    <a:pt x="162" y="207"/>
                    <a:pt x="175" y="195"/>
                  </a:cubicBezTo>
                  <a:cubicBezTo>
                    <a:pt x="175" y="196"/>
                    <a:pt x="175" y="197"/>
                    <a:pt x="175" y="198"/>
                  </a:cubicBezTo>
                  <a:close/>
                  <a:moveTo>
                    <a:pt x="103" y="246"/>
                  </a:moveTo>
                  <a:cubicBezTo>
                    <a:pt x="100" y="248"/>
                    <a:pt x="97" y="250"/>
                    <a:pt x="95" y="252"/>
                  </a:cubicBezTo>
                  <a:cubicBezTo>
                    <a:pt x="95" y="252"/>
                    <a:pt x="93" y="253"/>
                    <a:pt x="92" y="254"/>
                  </a:cubicBezTo>
                  <a:cubicBezTo>
                    <a:pt x="92" y="254"/>
                    <a:pt x="92" y="254"/>
                    <a:pt x="92" y="254"/>
                  </a:cubicBezTo>
                  <a:cubicBezTo>
                    <a:pt x="94" y="253"/>
                    <a:pt x="95" y="252"/>
                    <a:pt x="96" y="250"/>
                  </a:cubicBezTo>
                  <a:cubicBezTo>
                    <a:pt x="102" y="246"/>
                    <a:pt x="107" y="241"/>
                    <a:pt x="112" y="236"/>
                  </a:cubicBezTo>
                  <a:cubicBezTo>
                    <a:pt x="117" y="232"/>
                    <a:pt x="123" y="228"/>
                    <a:pt x="129" y="224"/>
                  </a:cubicBezTo>
                  <a:cubicBezTo>
                    <a:pt x="135" y="218"/>
                    <a:pt x="142" y="213"/>
                    <a:pt x="149" y="208"/>
                  </a:cubicBezTo>
                  <a:cubicBezTo>
                    <a:pt x="154" y="204"/>
                    <a:pt x="159" y="200"/>
                    <a:pt x="165" y="196"/>
                  </a:cubicBezTo>
                  <a:cubicBezTo>
                    <a:pt x="166" y="195"/>
                    <a:pt x="168" y="194"/>
                    <a:pt x="170" y="192"/>
                  </a:cubicBezTo>
                  <a:cubicBezTo>
                    <a:pt x="172" y="191"/>
                    <a:pt x="173" y="190"/>
                    <a:pt x="175" y="188"/>
                  </a:cubicBezTo>
                  <a:cubicBezTo>
                    <a:pt x="175" y="188"/>
                    <a:pt x="176" y="188"/>
                    <a:pt x="176" y="188"/>
                  </a:cubicBezTo>
                  <a:cubicBezTo>
                    <a:pt x="175" y="190"/>
                    <a:pt x="175" y="192"/>
                    <a:pt x="175" y="193"/>
                  </a:cubicBezTo>
                  <a:cubicBezTo>
                    <a:pt x="152" y="212"/>
                    <a:pt x="127" y="228"/>
                    <a:pt x="103" y="246"/>
                  </a:cubicBezTo>
                  <a:close/>
                  <a:moveTo>
                    <a:pt x="176" y="187"/>
                  </a:moveTo>
                  <a:cubicBezTo>
                    <a:pt x="175" y="188"/>
                    <a:pt x="173" y="189"/>
                    <a:pt x="172" y="190"/>
                  </a:cubicBezTo>
                  <a:cubicBezTo>
                    <a:pt x="171" y="190"/>
                    <a:pt x="171" y="191"/>
                    <a:pt x="170" y="191"/>
                  </a:cubicBezTo>
                  <a:cubicBezTo>
                    <a:pt x="158" y="199"/>
                    <a:pt x="146" y="208"/>
                    <a:pt x="134" y="217"/>
                  </a:cubicBezTo>
                  <a:cubicBezTo>
                    <a:pt x="122" y="225"/>
                    <a:pt x="110" y="233"/>
                    <a:pt x="99" y="243"/>
                  </a:cubicBezTo>
                  <a:cubicBezTo>
                    <a:pt x="97" y="244"/>
                    <a:pt x="95" y="246"/>
                    <a:pt x="92" y="248"/>
                  </a:cubicBezTo>
                  <a:cubicBezTo>
                    <a:pt x="94" y="247"/>
                    <a:pt x="96" y="245"/>
                    <a:pt x="98" y="243"/>
                  </a:cubicBezTo>
                  <a:cubicBezTo>
                    <a:pt x="103" y="239"/>
                    <a:pt x="108" y="233"/>
                    <a:pt x="114" y="229"/>
                  </a:cubicBezTo>
                  <a:cubicBezTo>
                    <a:pt x="125" y="220"/>
                    <a:pt x="136" y="212"/>
                    <a:pt x="147" y="203"/>
                  </a:cubicBezTo>
                  <a:cubicBezTo>
                    <a:pt x="157" y="196"/>
                    <a:pt x="168" y="188"/>
                    <a:pt x="176" y="179"/>
                  </a:cubicBezTo>
                  <a:cubicBezTo>
                    <a:pt x="176" y="182"/>
                    <a:pt x="176" y="184"/>
                    <a:pt x="176" y="187"/>
                  </a:cubicBezTo>
                  <a:close/>
                  <a:moveTo>
                    <a:pt x="130" y="215"/>
                  </a:moveTo>
                  <a:cubicBezTo>
                    <a:pt x="123" y="221"/>
                    <a:pt x="115" y="226"/>
                    <a:pt x="108" y="233"/>
                  </a:cubicBezTo>
                  <a:cubicBezTo>
                    <a:pt x="105" y="236"/>
                    <a:pt x="102" y="239"/>
                    <a:pt x="98" y="242"/>
                  </a:cubicBezTo>
                  <a:cubicBezTo>
                    <a:pt x="96" y="244"/>
                    <a:pt x="94" y="245"/>
                    <a:pt x="92" y="247"/>
                  </a:cubicBezTo>
                  <a:cubicBezTo>
                    <a:pt x="92" y="246"/>
                    <a:pt x="92" y="244"/>
                    <a:pt x="92" y="243"/>
                  </a:cubicBezTo>
                  <a:cubicBezTo>
                    <a:pt x="99" y="239"/>
                    <a:pt x="104" y="233"/>
                    <a:pt x="110" y="228"/>
                  </a:cubicBezTo>
                  <a:cubicBezTo>
                    <a:pt x="118" y="221"/>
                    <a:pt x="127" y="214"/>
                    <a:pt x="136" y="208"/>
                  </a:cubicBezTo>
                  <a:cubicBezTo>
                    <a:pt x="143" y="202"/>
                    <a:pt x="151" y="197"/>
                    <a:pt x="159" y="191"/>
                  </a:cubicBezTo>
                  <a:cubicBezTo>
                    <a:pt x="163" y="189"/>
                    <a:pt x="166" y="186"/>
                    <a:pt x="170" y="183"/>
                  </a:cubicBezTo>
                  <a:cubicBezTo>
                    <a:pt x="171" y="182"/>
                    <a:pt x="172" y="182"/>
                    <a:pt x="173" y="181"/>
                  </a:cubicBezTo>
                  <a:cubicBezTo>
                    <a:pt x="161" y="194"/>
                    <a:pt x="145" y="203"/>
                    <a:pt x="130" y="215"/>
                  </a:cubicBezTo>
                  <a:close/>
                  <a:moveTo>
                    <a:pt x="92" y="249"/>
                  </a:moveTo>
                  <a:cubicBezTo>
                    <a:pt x="94" y="248"/>
                    <a:pt x="96" y="246"/>
                    <a:pt x="99" y="244"/>
                  </a:cubicBezTo>
                  <a:cubicBezTo>
                    <a:pt x="102" y="241"/>
                    <a:pt x="107" y="238"/>
                    <a:pt x="111" y="234"/>
                  </a:cubicBezTo>
                  <a:cubicBezTo>
                    <a:pt x="119" y="229"/>
                    <a:pt x="127" y="223"/>
                    <a:pt x="135" y="217"/>
                  </a:cubicBezTo>
                  <a:cubicBezTo>
                    <a:pt x="142" y="212"/>
                    <a:pt x="150" y="206"/>
                    <a:pt x="158" y="200"/>
                  </a:cubicBezTo>
                  <a:cubicBezTo>
                    <a:pt x="160" y="199"/>
                    <a:pt x="162" y="198"/>
                    <a:pt x="164" y="196"/>
                  </a:cubicBezTo>
                  <a:cubicBezTo>
                    <a:pt x="140" y="215"/>
                    <a:pt x="115" y="233"/>
                    <a:pt x="92" y="253"/>
                  </a:cubicBezTo>
                  <a:cubicBezTo>
                    <a:pt x="92" y="252"/>
                    <a:pt x="92" y="250"/>
                    <a:pt x="92" y="249"/>
                  </a:cubicBezTo>
                  <a:close/>
                  <a:moveTo>
                    <a:pt x="92" y="254"/>
                  </a:moveTo>
                  <a:cubicBezTo>
                    <a:pt x="99" y="251"/>
                    <a:pt x="105" y="245"/>
                    <a:pt x="111" y="241"/>
                  </a:cubicBezTo>
                  <a:cubicBezTo>
                    <a:pt x="119" y="235"/>
                    <a:pt x="126" y="230"/>
                    <a:pt x="133" y="225"/>
                  </a:cubicBezTo>
                  <a:cubicBezTo>
                    <a:pt x="141" y="220"/>
                    <a:pt x="148" y="214"/>
                    <a:pt x="155" y="209"/>
                  </a:cubicBezTo>
                  <a:cubicBezTo>
                    <a:pt x="159" y="206"/>
                    <a:pt x="163" y="203"/>
                    <a:pt x="167" y="200"/>
                  </a:cubicBezTo>
                  <a:cubicBezTo>
                    <a:pt x="168" y="200"/>
                    <a:pt x="169" y="199"/>
                    <a:pt x="169" y="199"/>
                  </a:cubicBezTo>
                  <a:cubicBezTo>
                    <a:pt x="157" y="210"/>
                    <a:pt x="144" y="220"/>
                    <a:pt x="131" y="231"/>
                  </a:cubicBezTo>
                  <a:cubicBezTo>
                    <a:pt x="124" y="236"/>
                    <a:pt x="118" y="241"/>
                    <a:pt x="111" y="246"/>
                  </a:cubicBezTo>
                  <a:cubicBezTo>
                    <a:pt x="105" y="251"/>
                    <a:pt x="98" y="254"/>
                    <a:pt x="93" y="260"/>
                  </a:cubicBezTo>
                  <a:cubicBezTo>
                    <a:pt x="93" y="258"/>
                    <a:pt x="92" y="256"/>
                    <a:pt x="92" y="254"/>
                  </a:cubicBezTo>
                  <a:close/>
                  <a:moveTo>
                    <a:pt x="93" y="261"/>
                  </a:moveTo>
                  <a:cubicBezTo>
                    <a:pt x="96" y="257"/>
                    <a:pt x="100" y="254"/>
                    <a:pt x="105" y="251"/>
                  </a:cubicBezTo>
                  <a:cubicBezTo>
                    <a:pt x="103" y="252"/>
                    <a:pt x="102" y="253"/>
                    <a:pt x="101" y="254"/>
                  </a:cubicBezTo>
                  <a:cubicBezTo>
                    <a:pt x="99" y="256"/>
                    <a:pt x="95" y="259"/>
                    <a:pt x="93" y="261"/>
                  </a:cubicBezTo>
                  <a:cubicBezTo>
                    <a:pt x="93" y="261"/>
                    <a:pt x="93" y="261"/>
                    <a:pt x="93" y="261"/>
                  </a:cubicBezTo>
                  <a:close/>
                  <a:moveTo>
                    <a:pt x="93" y="195"/>
                  </a:moveTo>
                  <a:cubicBezTo>
                    <a:pt x="95" y="192"/>
                    <a:pt x="99" y="189"/>
                    <a:pt x="102" y="187"/>
                  </a:cubicBezTo>
                  <a:cubicBezTo>
                    <a:pt x="99" y="190"/>
                    <a:pt x="95" y="193"/>
                    <a:pt x="92" y="196"/>
                  </a:cubicBezTo>
                  <a:cubicBezTo>
                    <a:pt x="92" y="196"/>
                    <a:pt x="92" y="196"/>
                    <a:pt x="92" y="196"/>
                  </a:cubicBezTo>
                  <a:cubicBezTo>
                    <a:pt x="92" y="196"/>
                    <a:pt x="92" y="196"/>
                    <a:pt x="93" y="195"/>
                  </a:cubicBezTo>
                  <a:close/>
                  <a:moveTo>
                    <a:pt x="152" y="166"/>
                  </a:moveTo>
                  <a:cubicBezTo>
                    <a:pt x="147" y="170"/>
                    <a:pt x="141" y="174"/>
                    <a:pt x="135" y="178"/>
                  </a:cubicBezTo>
                  <a:cubicBezTo>
                    <a:pt x="136" y="177"/>
                    <a:pt x="136" y="175"/>
                    <a:pt x="136" y="174"/>
                  </a:cubicBezTo>
                  <a:cubicBezTo>
                    <a:pt x="137" y="173"/>
                    <a:pt x="139" y="171"/>
                    <a:pt x="140" y="169"/>
                  </a:cubicBezTo>
                  <a:cubicBezTo>
                    <a:pt x="144" y="168"/>
                    <a:pt x="148" y="167"/>
                    <a:pt x="152" y="166"/>
                  </a:cubicBezTo>
                  <a:close/>
                  <a:moveTo>
                    <a:pt x="161" y="164"/>
                  </a:moveTo>
                  <a:cubicBezTo>
                    <a:pt x="153" y="171"/>
                    <a:pt x="144" y="178"/>
                    <a:pt x="135" y="184"/>
                  </a:cubicBezTo>
                  <a:cubicBezTo>
                    <a:pt x="135" y="184"/>
                    <a:pt x="135" y="184"/>
                    <a:pt x="135" y="183"/>
                  </a:cubicBezTo>
                  <a:cubicBezTo>
                    <a:pt x="141" y="178"/>
                    <a:pt x="148" y="173"/>
                    <a:pt x="153" y="166"/>
                  </a:cubicBezTo>
                  <a:cubicBezTo>
                    <a:pt x="153" y="166"/>
                    <a:pt x="153" y="166"/>
                    <a:pt x="153" y="166"/>
                  </a:cubicBezTo>
                  <a:cubicBezTo>
                    <a:pt x="156" y="165"/>
                    <a:pt x="158" y="165"/>
                    <a:pt x="161" y="164"/>
                  </a:cubicBezTo>
                  <a:close/>
                  <a:moveTo>
                    <a:pt x="168" y="163"/>
                  </a:moveTo>
                  <a:cubicBezTo>
                    <a:pt x="155" y="173"/>
                    <a:pt x="142" y="184"/>
                    <a:pt x="129" y="193"/>
                  </a:cubicBezTo>
                  <a:cubicBezTo>
                    <a:pt x="129" y="193"/>
                    <a:pt x="129" y="193"/>
                    <a:pt x="129" y="193"/>
                  </a:cubicBezTo>
                  <a:cubicBezTo>
                    <a:pt x="127" y="195"/>
                    <a:pt x="125" y="197"/>
                    <a:pt x="123" y="198"/>
                  </a:cubicBezTo>
                  <a:cubicBezTo>
                    <a:pt x="116" y="203"/>
                    <a:pt x="110" y="208"/>
                    <a:pt x="104" y="213"/>
                  </a:cubicBezTo>
                  <a:cubicBezTo>
                    <a:pt x="103" y="215"/>
                    <a:pt x="101" y="217"/>
                    <a:pt x="99" y="219"/>
                  </a:cubicBezTo>
                  <a:cubicBezTo>
                    <a:pt x="97" y="221"/>
                    <a:pt x="94" y="223"/>
                    <a:pt x="92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94" y="223"/>
                    <a:pt x="97" y="219"/>
                    <a:pt x="99" y="217"/>
                  </a:cubicBezTo>
                  <a:cubicBezTo>
                    <a:pt x="102" y="214"/>
                    <a:pt x="104" y="211"/>
                    <a:pt x="107" y="209"/>
                  </a:cubicBezTo>
                  <a:cubicBezTo>
                    <a:pt x="113" y="203"/>
                    <a:pt x="120" y="198"/>
                    <a:pt x="126" y="193"/>
                  </a:cubicBezTo>
                  <a:cubicBezTo>
                    <a:pt x="128" y="192"/>
                    <a:pt x="129" y="192"/>
                    <a:pt x="130" y="191"/>
                  </a:cubicBezTo>
                  <a:cubicBezTo>
                    <a:pt x="131" y="190"/>
                    <a:pt x="132" y="190"/>
                    <a:pt x="133" y="189"/>
                  </a:cubicBezTo>
                  <a:cubicBezTo>
                    <a:pt x="143" y="181"/>
                    <a:pt x="153" y="174"/>
                    <a:pt x="162" y="164"/>
                  </a:cubicBezTo>
                  <a:cubicBezTo>
                    <a:pt x="162" y="164"/>
                    <a:pt x="162" y="164"/>
                    <a:pt x="162" y="164"/>
                  </a:cubicBezTo>
                  <a:cubicBezTo>
                    <a:pt x="164" y="164"/>
                    <a:pt x="166" y="164"/>
                    <a:pt x="168" y="163"/>
                  </a:cubicBezTo>
                  <a:close/>
                  <a:moveTo>
                    <a:pt x="140" y="169"/>
                  </a:moveTo>
                  <a:cubicBezTo>
                    <a:pt x="139" y="170"/>
                    <a:pt x="138" y="171"/>
                    <a:pt x="138" y="171"/>
                  </a:cubicBezTo>
                  <a:cubicBezTo>
                    <a:pt x="137" y="172"/>
                    <a:pt x="136" y="173"/>
                    <a:pt x="136" y="173"/>
                  </a:cubicBezTo>
                  <a:cubicBezTo>
                    <a:pt x="136" y="172"/>
                    <a:pt x="136" y="172"/>
                    <a:pt x="136" y="171"/>
                  </a:cubicBezTo>
                  <a:cubicBezTo>
                    <a:pt x="136" y="171"/>
                    <a:pt x="136" y="171"/>
                    <a:pt x="136" y="171"/>
                  </a:cubicBezTo>
                  <a:cubicBezTo>
                    <a:pt x="136" y="170"/>
                    <a:pt x="137" y="170"/>
                    <a:pt x="137" y="170"/>
                  </a:cubicBezTo>
                  <a:cubicBezTo>
                    <a:pt x="138" y="170"/>
                    <a:pt x="139" y="170"/>
                    <a:pt x="140" y="169"/>
                  </a:cubicBezTo>
                  <a:close/>
                  <a:moveTo>
                    <a:pt x="133" y="172"/>
                  </a:moveTo>
                  <a:cubicBezTo>
                    <a:pt x="132" y="172"/>
                    <a:pt x="132" y="172"/>
                    <a:pt x="132" y="173"/>
                  </a:cubicBezTo>
                  <a:cubicBezTo>
                    <a:pt x="132" y="172"/>
                    <a:pt x="132" y="172"/>
                    <a:pt x="133" y="172"/>
                  </a:cubicBezTo>
                  <a:cubicBezTo>
                    <a:pt x="133" y="172"/>
                    <a:pt x="133" y="172"/>
                    <a:pt x="133" y="172"/>
                  </a:cubicBezTo>
                  <a:close/>
                  <a:moveTo>
                    <a:pt x="131" y="174"/>
                  </a:moveTo>
                  <a:cubicBezTo>
                    <a:pt x="132" y="174"/>
                    <a:pt x="132" y="173"/>
                    <a:pt x="133" y="173"/>
                  </a:cubicBezTo>
                  <a:cubicBezTo>
                    <a:pt x="133" y="174"/>
                    <a:pt x="133" y="175"/>
                    <a:pt x="133" y="176"/>
                  </a:cubicBezTo>
                  <a:cubicBezTo>
                    <a:pt x="132" y="177"/>
                    <a:pt x="130" y="178"/>
                    <a:pt x="129" y="179"/>
                  </a:cubicBezTo>
                  <a:cubicBezTo>
                    <a:pt x="129" y="177"/>
                    <a:pt x="130" y="176"/>
                    <a:pt x="131" y="174"/>
                  </a:cubicBezTo>
                  <a:close/>
                  <a:moveTo>
                    <a:pt x="131" y="177"/>
                  </a:moveTo>
                  <a:cubicBezTo>
                    <a:pt x="132" y="177"/>
                    <a:pt x="132" y="177"/>
                    <a:pt x="133" y="176"/>
                  </a:cubicBezTo>
                  <a:cubicBezTo>
                    <a:pt x="133" y="178"/>
                    <a:pt x="133" y="179"/>
                    <a:pt x="133" y="180"/>
                  </a:cubicBezTo>
                  <a:cubicBezTo>
                    <a:pt x="131" y="182"/>
                    <a:pt x="129" y="183"/>
                    <a:pt x="128" y="184"/>
                  </a:cubicBezTo>
                  <a:cubicBezTo>
                    <a:pt x="128" y="182"/>
                    <a:pt x="128" y="180"/>
                    <a:pt x="129" y="179"/>
                  </a:cubicBezTo>
                  <a:cubicBezTo>
                    <a:pt x="130" y="179"/>
                    <a:pt x="131" y="178"/>
                    <a:pt x="131" y="177"/>
                  </a:cubicBezTo>
                  <a:close/>
                  <a:moveTo>
                    <a:pt x="132" y="185"/>
                  </a:moveTo>
                  <a:cubicBezTo>
                    <a:pt x="130" y="186"/>
                    <a:pt x="129" y="187"/>
                    <a:pt x="128" y="188"/>
                  </a:cubicBezTo>
                  <a:cubicBezTo>
                    <a:pt x="127" y="187"/>
                    <a:pt x="127" y="186"/>
                    <a:pt x="127" y="185"/>
                  </a:cubicBezTo>
                  <a:cubicBezTo>
                    <a:pt x="129" y="184"/>
                    <a:pt x="131" y="183"/>
                    <a:pt x="133" y="181"/>
                  </a:cubicBezTo>
                  <a:cubicBezTo>
                    <a:pt x="132" y="183"/>
                    <a:pt x="132" y="184"/>
                    <a:pt x="132" y="185"/>
                  </a:cubicBezTo>
                  <a:close/>
                  <a:moveTo>
                    <a:pt x="135" y="179"/>
                  </a:moveTo>
                  <a:cubicBezTo>
                    <a:pt x="136" y="178"/>
                    <a:pt x="137" y="178"/>
                    <a:pt x="138" y="177"/>
                  </a:cubicBezTo>
                  <a:cubicBezTo>
                    <a:pt x="141" y="175"/>
                    <a:pt x="144" y="173"/>
                    <a:pt x="147" y="171"/>
                  </a:cubicBezTo>
                  <a:cubicBezTo>
                    <a:pt x="148" y="170"/>
                    <a:pt x="150" y="169"/>
                    <a:pt x="151" y="168"/>
                  </a:cubicBezTo>
                  <a:cubicBezTo>
                    <a:pt x="151" y="168"/>
                    <a:pt x="151" y="168"/>
                    <a:pt x="151" y="168"/>
                  </a:cubicBezTo>
                  <a:cubicBezTo>
                    <a:pt x="150" y="169"/>
                    <a:pt x="149" y="170"/>
                    <a:pt x="148" y="170"/>
                  </a:cubicBezTo>
                  <a:cubicBezTo>
                    <a:pt x="144" y="175"/>
                    <a:pt x="140" y="179"/>
                    <a:pt x="135" y="182"/>
                  </a:cubicBezTo>
                  <a:cubicBezTo>
                    <a:pt x="135" y="181"/>
                    <a:pt x="135" y="180"/>
                    <a:pt x="135" y="179"/>
                  </a:cubicBezTo>
                  <a:close/>
                  <a:moveTo>
                    <a:pt x="127" y="191"/>
                  </a:moveTo>
                  <a:cubicBezTo>
                    <a:pt x="128" y="191"/>
                    <a:pt x="128" y="191"/>
                    <a:pt x="129" y="191"/>
                  </a:cubicBezTo>
                  <a:cubicBezTo>
                    <a:pt x="126" y="193"/>
                    <a:pt x="123" y="195"/>
                    <a:pt x="121" y="197"/>
                  </a:cubicBezTo>
                  <a:cubicBezTo>
                    <a:pt x="115" y="201"/>
                    <a:pt x="109" y="205"/>
                    <a:pt x="104" y="210"/>
                  </a:cubicBezTo>
                  <a:cubicBezTo>
                    <a:pt x="101" y="213"/>
                    <a:pt x="99" y="216"/>
                    <a:pt x="96" y="219"/>
                  </a:cubicBezTo>
                  <a:cubicBezTo>
                    <a:pt x="95" y="220"/>
                    <a:pt x="93" y="222"/>
                    <a:pt x="92" y="223"/>
                  </a:cubicBezTo>
                  <a:cubicBezTo>
                    <a:pt x="92" y="222"/>
                    <a:pt x="92" y="221"/>
                    <a:pt x="92" y="220"/>
                  </a:cubicBezTo>
                  <a:cubicBezTo>
                    <a:pt x="97" y="217"/>
                    <a:pt x="101" y="212"/>
                    <a:pt x="105" y="208"/>
                  </a:cubicBezTo>
                  <a:cubicBezTo>
                    <a:pt x="112" y="202"/>
                    <a:pt x="119" y="197"/>
                    <a:pt x="126" y="192"/>
                  </a:cubicBezTo>
                  <a:cubicBezTo>
                    <a:pt x="126" y="191"/>
                    <a:pt x="127" y="191"/>
                    <a:pt x="127" y="191"/>
                  </a:cubicBezTo>
                  <a:cubicBezTo>
                    <a:pt x="127" y="191"/>
                    <a:pt x="127" y="191"/>
                    <a:pt x="127" y="191"/>
                  </a:cubicBezTo>
                  <a:close/>
                  <a:moveTo>
                    <a:pt x="134" y="185"/>
                  </a:moveTo>
                  <a:cubicBezTo>
                    <a:pt x="138" y="182"/>
                    <a:pt x="142" y="180"/>
                    <a:pt x="146" y="177"/>
                  </a:cubicBezTo>
                  <a:cubicBezTo>
                    <a:pt x="149" y="174"/>
                    <a:pt x="152" y="172"/>
                    <a:pt x="155" y="170"/>
                  </a:cubicBezTo>
                  <a:cubicBezTo>
                    <a:pt x="156" y="169"/>
                    <a:pt x="157" y="169"/>
                    <a:pt x="157" y="168"/>
                  </a:cubicBezTo>
                  <a:cubicBezTo>
                    <a:pt x="150" y="175"/>
                    <a:pt x="142" y="181"/>
                    <a:pt x="134" y="187"/>
                  </a:cubicBezTo>
                  <a:cubicBezTo>
                    <a:pt x="134" y="187"/>
                    <a:pt x="134" y="186"/>
                    <a:pt x="134" y="185"/>
                  </a:cubicBezTo>
                  <a:close/>
                  <a:moveTo>
                    <a:pt x="92" y="213"/>
                  </a:moveTo>
                  <a:cubicBezTo>
                    <a:pt x="96" y="211"/>
                    <a:pt x="99" y="207"/>
                    <a:pt x="103" y="204"/>
                  </a:cubicBezTo>
                  <a:cubicBezTo>
                    <a:pt x="108" y="199"/>
                    <a:pt x="114" y="194"/>
                    <a:pt x="121" y="190"/>
                  </a:cubicBezTo>
                  <a:cubicBezTo>
                    <a:pt x="122" y="189"/>
                    <a:pt x="123" y="188"/>
                    <a:pt x="124" y="187"/>
                  </a:cubicBezTo>
                  <a:cubicBezTo>
                    <a:pt x="124" y="188"/>
                    <a:pt x="125" y="189"/>
                    <a:pt x="125" y="190"/>
                  </a:cubicBezTo>
                  <a:cubicBezTo>
                    <a:pt x="122" y="192"/>
                    <a:pt x="119" y="194"/>
                    <a:pt x="116" y="196"/>
                  </a:cubicBezTo>
                  <a:cubicBezTo>
                    <a:pt x="111" y="200"/>
                    <a:pt x="107" y="204"/>
                    <a:pt x="102" y="208"/>
                  </a:cubicBezTo>
                  <a:cubicBezTo>
                    <a:pt x="99" y="211"/>
                    <a:pt x="95" y="214"/>
                    <a:pt x="92" y="218"/>
                  </a:cubicBezTo>
                  <a:cubicBezTo>
                    <a:pt x="92" y="216"/>
                    <a:pt x="92" y="215"/>
                    <a:pt x="92" y="213"/>
                  </a:cubicBezTo>
                  <a:close/>
                  <a:moveTo>
                    <a:pt x="124" y="192"/>
                  </a:moveTo>
                  <a:cubicBezTo>
                    <a:pt x="118" y="196"/>
                    <a:pt x="113" y="201"/>
                    <a:pt x="107" y="205"/>
                  </a:cubicBezTo>
                  <a:cubicBezTo>
                    <a:pt x="105" y="207"/>
                    <a:pt x="102" y="210"/>
                    <a:pt x="99" y="212"/>
                  </a:cubicBezTo>
                  <a:cubicBezTo>
                    <a:pt x="98" y="213"/>
                    <a:pt x="97" y="214"/>
                    <a:pt x="96" y="215"/>
                  </a:cubicBezTo>
                  <a:cubicBezTo>
                    <a:pt x="95" y="217"/>
                    <a:pt x="93" y="218"/>
                    <a:pt x="92" y="219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3" y="217"/>
                    <a:pt x="96" y="215"/>
                    <a:pt x="98" y="213"/>
                  </a:cubicBezTo>
                  <a:cubicBezTo>
                    <a:pt x="100" y="210"/>
                    <a:pt x="103" y="208"/>
                    <a:pt x="105" y="206"/>
                  </a:cubicBezTo>
                  <a:cubicBezTo>
                    <a:pt x="111" y="201"/>
                    <a:pt x="117" y="197"/>
                    <a:pt x="123" y="192"/>
                  </a:cubicBezTo>
                  <a:cubicBezTo>
                    <a:pt x="124" y="192"/>
                    <a:pt x="125" y="191"/>
                    <a:pt x="126" y="190"/>
                  </a:cubicBezTo>
                  <a:cubicBezTo>
                    <a:pt x="126" y="190"/>
                    <a:pt x="126" y="190"/>
                    <a:pt x="126" y="190"/>
                  </a:cubicBezTo>
                  <a:cubicBezTo>
                    <a:pt x="126" y="191"/>
                    <a:pt x="125" y="191"/>
                    <a:pt x="124" y="192"/>
                  </a:cubicBezTo>
                  <a:close/>
                  <a:moveTo>
                    <a:pt x="129" y="188"/>
                  </a:moveTo>
                  <a:cubicBezTo>
                    <a:pt x="129" y="188"/>
                    <a:pt x="129" y="188"/>
                    <a:pt x="128" y="188"/>
                  </a:cubicBezTo>
                  <a:cubicBezTo>
                    <a:pt x="129" y="188"/>
                    <a:pt x="130" y="187"/>
                    <a:pt x="131" y="186"/>
                  </a:cubicBezTo>
                  <a:cubicBezTo>
                    <a:pt x="130" y="187"/>
                    <a:pt x="130" y="187"/>
                    <a:pt x="129" y="188"/>
                  </a:cubicBezTo>
                  <a:close/>
                  <a:moveTo>
                    <a:pt x="124" y="187"/>
                  </a:moveTo>
                  <a:cubicBezTo>
                    <a:pt x="123" y="187"/>
                    <a:pt x="122" y="188"/>
                    <a:pt x="120" y="189"/>
                  </a:cubicBezTo>
                  <a:cubicBezTo>
                    <a:pt x="115" y="193"/>
                    <a:pt x="111" y="196"/>
                    <a:pt x="106" y="200"/>
                  </a:cubicBezTo>
                  <a:cubicBezTo>
                    <a:pt x="101" y="204"/>
                    <a:pt x="97" y="208"/>
                    <a:pt x="93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3" y="211"/>
                    <a:pt x="95" y="209"/>
                    <a:pt x="95" y="208"/>
                  </a:cubicBezTo>
                  <a:cubicBezTo>
                    <a:pt x="97" y="206"/>
                    <a:pt x="100" y="204"/>
                    <a:pt x="102" y="201"/>
                  </a:cubicBezTo>
                  <a:cubicBezTo>
                    <a:pt x="106" y="197"/>
                    <a:pt x="111" y="193"/>
                    <a:pt x="116" y="189"/>
                  </a:cubicBezTo>
                  <a:cubicBezTo>
                    <a:pt x="119" y="187"/>
                    <a:pt x="122" y="185"/>
                    <a:pt x="124" y="183"/>
                  </a:cubicBezTo>
                  <a:cubicBezTo>
                    <a:pt x="124" y="184"/>
                    <a:pt x="124" y="185"/>
                    <a:pt x="124" y="187"/>
                  </a:cubicBezTo>
                  <a:close/>
                  <a:moveTo>
                    <a:pt x="92" y="229"/>
                  </a:moveTo>
                  <a:cubicBezTo>
                    <a:pt x="93" y="228"/>
                    <a:pt x="94" y="227"/>
                    <a:pt x="96" y="226"/>
                  </a:cubicBezTo>
                  <a:cubicBezTo>
                    <a:pt x="94" y="228"/>
                    <a:pt x="93" y="229"/>
                    <a:pt x="92" y="231"/>
                  </a:cubicBezTo>
                  <a:cubicBezTo>
                    <a:pt x="92" y="230"/>
                    <a:pt x="92" y="230"/>
                    <a:pt x="92" y="229"/>
                  </a:cubicBezTo>
                  <a:close/>
                  <a:moveTo>
                    <a:pt x="92" y="225"/>
                  </a:moveTo>
                  <a:cubicBezTo>
                    <a:pt x="93" y="225"/>
                    <a:pt x="94" y="224"/>
                    <a:pt x="95" y="223"/>
                  </a:cubicBezTo>
                  <a:cubicBezTo>
                    <a:pt x="94" y="225"/>
                    <a:pt x="93" y="226"/>
                    <a:pt x="92" y="227"/>
                  </a:cubicBezTo>
                  <a:cubicBezTo>
                    <a:pt x="92" y="226"/>
                    <a:pt x="92" y="226"/>
                    <a:pt x="92" y="225"/>
                  </a:cubicBezTo>
                  <a:close/>
                  <a:moveTo>
                    <a:pt x="92" y="197"/>
                  </a:moveTo>
                  <a:cubicBezTo>
                    <a:pt x="96" y="193"/>
                    <a:pt x="101" y="189"/>
                    <a:pt x="106" y="185"/>
                  </a:cubicBezTo>
                  <a:cubicBezTo>
                    <a:pt x="107" y="184"/>
                    <a:pt x="108" y="184"/>
                    <a:pt x="108" y="183"/>
                  </a:cubicBezTo>
                  <a:cubicBezTo>
                    <a:pt x="110" y="182"/>
                    <a:pt x="112" y="181"/>
                    <a:pt x="114" y="180"/>
                  </a:cubicBezTo>
                  <a:cubicBezTo>
                    <a:pt x="107" y="186"/>
                    <a:pt x="99" y="192"/>
                    <a:pt x="92" y="200"/>
                  </a:cubicBezTo>
                  <a:cubicBezTo>
                    <a:pt x="92" y="199"/>
                    <a:pt x="92" y="198"/>
                    <a:pt x="92" y="197"/>
                  </a:cubicBezTo>
                  <a:close/>
                  <a:moveTo>
                    <a:pt x="92" y="200"/>
                  </a:moveTo>
                  <a:cubicBezTo>
                    <a:pt x="93" y="199"/>
                    <a:pt x="94" y="198"/>
                    <a:pt x="95" y="197"/>
                  </a:cubicBezTo>
                  <a:cubicBezTo>
                    <a:pt x="98" y="194"/>
                    <a:pt x="101" y="192"/>
                    <a:pt x="104" y="189"/>
                  </a:cubicBezTo>
                  <a:cubicBezTo>
                    <a:pt x="108" y="186"/>
                    <a:pt x="112" y="182"/>
                    <a:pt x="117" y="179"/>
                  </a:cubicBezTo>
                  <a:cubicBezTo>
                    <a:pt x="118" y="178"/>
                    <a:pt x="119" y="178"/>
                    <a:pt x="120" y="177"/>
                  </a:cubicBezTo>
                  <a:cubicBezTo>
                    <a:pt x="118" y="179"/>
                    <a:pt x="116" y="181"/>
                    <a:pt x="113" y="182"/>
                  </a:cubicBezTo>
                  <a:cubicBezTo>
                    <a:pt x="107" y="187"/>
                    <a:pt x="101" y="192"/>
                    <a:pt x="96" y="197"/>
                  </a:cubicBezTo>
                  <a:cubicBezTo>
                    <a:pt x="94" y="199"/>
                    <a:pt x="93" y="200"/>
                    <a:pt x="92" y="200"/>
                  </a:cubicBezTo>
                  <a:cubicBezTo>
                    <a:pt x="92" y="200"/>
                    <a:pt x="92" y="200"/>
                    <a:pt x="92" y="200"/>
                  </a:cubicBezTo>
                  <a:close/>
                  <a:moveTo>
                    <a:pt x="127" y="177"/>
                  </a:moveTo>
                  <a:cubicBezTo>
                    <a:pt x="124" y="179"/>
                    <a:pt x="121" y="181"/>
                    <a:pt x="118" y="184"/>
                  </a:cubicBezTo>
                  <a:cubicBezTo>
                    <a:pt x="110" y="190"/>
                    <a:pt x="102" y="197"/>
                    <a:pt x="95" y="204"/>
                  </a:cubicBezTo>
                  <a:cubicBezTo>
                    <a:pt x="94" y="205"/>
                    <a:pt x="93" y="206"/>
                    <a:pt x="92" y="207"/>
                  </a:cubicBezTo>
                  <a:cubicBezTo>
                    <a:pt x="92" y="207"/>
                    <a:pt x="92" y="206"/>
                    <a:pt x="92" y="206"/>
                  </a:cubicBezTo>
                  <a:cubicBezTo>
                    <a:pt x="92" y="206"/>
                    <a:pt x="92" y="206"/>
                    <a:pt x="92" y="206"/>
                  </a:cubicBezTo>
                  <a:cubicBezTo>
                    <a:pt x="94" y="204"/>
                    <a:pt x="96" y="202"/>
                    <a:pt x="98" y="201"/>
                  </a:cubicBezTo>
                  <a:cubicBezTo>
                    <a:pt x="101" y="197"/>
                    <a:pt x="105" y="194"/>
                    <a:pt x="109" y="191"/>
                  </a:cubicBezTo>
                  <a:cubicBezTo>
                    <a:pt x="115" y="185"/>
                    <a:pt x="122" y="180"/>
                    <a:pt x="128" y="173"/>
                  </a:cubicBezTo>
                  <a:cubicBezTo>
                    <a:pt x="128" y="174"/>
                    <a:pt x="127" y="176"/>
                    <a:pt x="127" y="177"/>
                  </a:cubicBezTo>
                  <a:close/>
                  <a:moveTo>
                    <a:pt x="115" y="187"/>
                  </a:moveTo>
                  <a:cubicBezTo>
                    <a:pt x="119" y="184"/>
                    <a:pt x="122" y="181"/>
                    <a:pt x="126" y="178"/>
                  </a:cubicBezTo>
                  <a:cubicBezTo>
                    <a:pt x="125" y="180"/>
                    <a:pt x="125" y="181"/>
                    <a:pt x="125" y="182"/>
                  </a:cubicBezTo>
                  <a:cubicBezTo>
                    <a:pt x="121" y="185"/>
                    <a:pt x="117" y="188"/>
                    <a:pt x="113" y="191"/>
                  </a:cubicBezTo>
                  <a:cubicBezTo>
                    <a:pt x="108" y="194"/>
                    <a:pt x="104" y="198"/>
                    <a:pt x="100" y="202"/>
                  </a:cubicBezTo>
                  <a:cubicBezTo>
                    <a:pt x="97" y="205"/>
                    <a:pt x="94" y="207"/>
                    <a:pt x="92" y="210"/>
                  </a:cubicBezTo>
                  <a:cubicBezTo>
                    <a:pt x="92" y="209"/>
                    <a:pt x="92" y="209"/>
                    <a:pt x="92" y="208"/>
                  </a:cubicBezTo>
                  <a:cubicBezTo>
                    <a:pt x="100" y="201"/>
                    <a:pt x="107" y="194"/>
                    <a:pt x="115" y="187"/>
                  </a:cubicBezTo>
                  <a:close/>
                  <a:moveTo>
                    <a:pt x="92" y="233"/>
                  </a:moveTo>
                  <a:cubicBezTo>
                    <a:pt x="94" y="231"/>
                    <a:pt x="96" y="229"/>
                    <a:pt x="98" y="227"/>
                  </a:cubicBezTo>
                  <a:cubicBezTo>
                    <a:pt x="102" y="223"/>
                    <a:pt x="106" y="221"/>
                    <a:pt x="110" y="217"/>
                  </a:cubicBezTo>
                  <a:cubicBezTo>
                    <a:pt x="118" y="211"/>
                    <a:pt x="126" y="205"/>
                    <a:pt x="135" y="199"/>
                  </a:cubicBezTo>
                  <a:cubicBezTo>
                    <a:pt x="139" y="196"/>
                    <a:pt x="143" y="193"/>
                    <a:pt x="147" y="190"/>
                  </a:cubicBezTo>
                  <a:cubicBezTo>
                    <a:pt x="141" y="195"/>
                    <a:pt x="134" y="200"/>
                    <a:pt x="128" y="205"/>
                  </a:cubicBezTo>
                  <a:cubicBezTo>
                    <a:pt x="120" y="211"/>
                    <a:pt x="113" y="216"/>
                    <a:pt x="106" y="223"/>
                  </a:cubicBezTo>
                  <a:cubicBezTo>
                    <a:pt x="103" y="226"/>
                    <a:pt x="100" y="229"/>
                    <a:pt x="97" y="232"/>
                  </a:cubicBezTo>
                  <a:cubicBezTo>
                    <a:pt x="95" y="234"/>
                    <a:pt x="93" y="235"/>
                    <a:pt x="92" y="237"/>
                  </a:cubicBezTo>
                  <a:cubicBezTo>
                    <a:pt x="92" y="235"/>
                    <a:pt x="92" y="234"/>
                    <a:pt x="92" y="233"/>
                  </a:cubicBezTo>
                  <a:close/>
                  <a:moveTo>
                    <a:pt x="92" y="238"/>
                  </a:moveTo>
                  <a:cubicBezTo>
                    <a:pt x="92" y="237"/>
                    <a:pt x="93" y="236"/>
                    <a:pt x="93" y="236"/>
                  </a:cubicBezTo>
                  <a:cubicBezTo>
                    <a:pt x="94" y="235"/>
                    <a:pt x="95" y="234"/>
                    <a:pt x="96" y="233"/>
                  </a:cubicBezTo>
                  <a:cubicBezTo>
                    <a:pt x="99" y="231"/>
                    <a:pt x="102" y="229"/>
                    <a:pt x="104" y="226"/>
                  </a:cubicBezTo>
                  <a:cubicBezTo>
                    <a:pt x="115" y="215"/>
                    <a:pt x="128" y="206"/>
                    <a:pt x="140" y="197"/>
                  </a:cubicBezTo>
                  <a:cubicBezTo>
                    <a:pt x="151" y="188"/>
                    <a:pt x="162" y="179"/>
                    <a:pt x="173" y="170"/>
                  </a:cubicBezTo>
                  <a:cubicBezTo>
                    <a:pt x="173" y="170"/>
                    <a:pt x="173" y="170"/>
                    <a:pt x="174" y="169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5" y="169"/>
                    <a:pt x="175" y="168"/>
                    <a:pt x="175" y="168"/>
                  </a:cubicBezTo>
                  <a:cubicBezTo>
                    <a:pt x="175" y="168"/>
                    <a:pt x="176" y="167"/>
                    <a:pt x="176" y="167"/>
                  </a:cubicBezTo>
                  <a:cubicBezTo>
                    <a:pt x="176" y="169"/>
                    <a:pt x="176" y="171"/>
                    <a:pt x="176" y="173"/>
                  </a:cubicBezTo>
                  <a:cubicBezTo>
                    <a:pt x="154" y="192"/>
                    <a:pt x="128" y="207"/>
                    <a:pt x="105" y="226"/>
                  </a:cubicBezTo>
                  <a:cubicBezTo>
                    <a:pt x="101" y="230"/>
                    <a:pt x="97" y="235"/>
                    <a:pt x="92" y="239"/>
                  </a:cubicBezTo>
                  <a:cubicBezTo>
                    <a:pt x="92" y="238"/>
                    <a:pt x="92" y="238"/>
                    <a:pt x="92" y="238"/>
                  </a:cubicBezTo>
                  <a:close/>
                  <a:moveTo>
                    <a:pt x="175" y="163"/>
                  </a:moveTo>
                  <a:cubicBezTo>
                    <a:pt x="175" y="164"/>
                    <a:pt x="176" y="165"/>
                    <a:pt x="176" y="166"/>
                  </a:cubicBezTo>
                  <a:cubicBezTo>
                    <a:pt x="175" y="167"/>
                    <a:pt x="173" y="169"/>
                    <a:pt x="172" y="170"/>
                  </a:cubicBezTo>
                  <a:cubicBezTo>
                    <a:pt x="172" y="170"/>
                    <a:pt x="171" y="170"/>
                    <a:pt x="171" y="171"/>
                  </a:cubicBezTo>
                  <a:cubicBezTo>
                    <a:pt x="169" y="172"/>
                    <a:pt x="167" y="173"/>
                    <a:pt x="165" y="175"/>
                  </a:cubicBezTo>
                  <a:cubicBezTo>
                    <a:pt x="158" y="180"/>
                    <a:pt x="152" y="186"/>
                    <a:pt x="145" y="191"/>
                  </a:cubicBezTo>
                  <a:cubicBezTo>
                    <a:pt x="133" y="199"/>
                    <a:pt x="120" y="207"/>
                    <a:pt x="109" y="217"/>
                  </a:cubicBezTo>
                  <a:cubicBezTo>
                    <a:pt x="104" y="222"/>
                    <a:pt x="98" y="227"/>
                    <a:pt x="93" y="231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1"/>
                    <a:pt x="93" y="231"/>
                    <a:pt x="93" y="231"/>
                  </a:cubicBezTo>
                  <a:cubicBezTo>
                    <a:pt x="94" y="229"/>
                    <a:pt x="95" y="228"/>
                    <a:pt x="96" y="227"/>
                  </a:cubicBezTo>
                  <a:cubicBezTo>
                    <a:pt x="99" y="224"/>
                    <a:pt x="102" y="221"/>
                    <a:pt x="105" y="218"/>
                  </a:cubicBezTo>
                  <a:cubicBezTo>
                    <a:pt x="115" y="208"/>
                    <a:pt x="127" y="199"/>
                    <a:pt x="139" y="190"/>
                  </a:cubicBezTo>
                  <a:cubicBezTo>
                    <a:pt x="144" y="187"/>
                    <a:pt x="148" y="184"/>
                    <a:pt x="153" y="180"/>
                  </a:cubicBezTo>
                  <a:cubicBezTo>
                    <a:pt x="156" y="177"/>
                    <a:pt x="160" y="175"/>
                    <a:pt x="163" y="172"/>
                  </a:cubicBezTo>
                  <a:cubicBezTo>
                    <a:pt x="165" y="171"/>
                    <a:pt x="167" y="169"/>
                    <a:pt x="168" y="168"/>
                  </a:cubicBezTo>
                  <a:cubicBezTo>
                    <a:pt x="170" y="167"/>
                    <a:pt x="171" y="166"/>
                    <a:pt x="172" y="165"/>
                  </a:cubicBezTo>
                  <a:cubicBezTo>
                    <a:pt x="173" y="165"/>
                    <a:pt x="173" y="164"/>
                    <a:pt x="173" y="164"/>
                  </a:cubicBezTo>
                  <a:cubicBezTo>
                    <a:pt x="174" y="164"/>
                    <a:pt x="174" y="163"/>
                    <a:pt x="175" y="163"/>
                  </a:cubicBezTo>
                  <a:cubicBezTo>
                    <a:pt x="175" y="163"/>
                    <a:pt x="175" y="162"/>
                    <a:pt x="174" y="162"/>
                  </a:cubicBezTo>
                  <a:cubicBezTo>
                    <a:pt x="174" y="163"/>
                    <a:pt x="173" y="163"/>
                    <a:pt x="173" y="163"/>
                  </a:cubicBezTo>
                  <a:cubicBezTo>
                    <a:pt x="173" y="163"/>
                    <a:pt x="173" y="163"/>
                    <a:pt x="173" y="163"/>
                  </a:cubicBezTo>
                  <a:cubicBezTo>
                    <a:pt x="166" y="168"/>
                    <a:pt x="160" y="173"/>
                    <a:pt x="153" y="178"/>
                  </a:cubicBezTo>
                  <a:cubicBezTo>
                    <a:pt x="148" y="183"/>
                    <a:pt x="142" y="187"/>
                    <a:pt x="136" y="192"/>
                  </a:cubicBezTo>
                  <a:cubicBezTo>
                    <a:pt x="135" y="192"/>
                    <a:pt x="134" y="193"/>
                    <a:pt x="133" y="194"/>
                  </a:cubicBezTo>
                  <a:cubicBezTo>
                    <a:pt x="119" y="204"/>
                    <a:pt x="106" y="216"/>
                    <a:pt x="93" y="227"/>
                  </a:cubicBezTo>
                  <a:cubicBezTo>
                    <a:pt x="93" y="228"/>
                    <a:pt x="92" y="228"/>
                    <a:pt x="92" y="229"/>
                  </a:cubicBezTo>
                  <a:cubicBezTo>
                    <a:pt x="92" y="228"/>
                    <a:pt x="92" y="228"/>
                    <a:pt x="92" y="228"/>
                  </a:cubicBezTo>
                  <a:cubicBezTo>
                    <a:pt x="92" y="228"/>
                    <a:pt x="93" y="227"/>
                    <a:pt x="93" y="226"/>
                  </a:cubicBezTo>
                  <a:cubicBezTo>
                    <a:pt x="94" y="225"/>
                    <a:pt x="96" y="224"/>
                    <a:pt x="97" y="222"/>
                  </a:cubicBezTo>
                  <a:cubicBezTo>
                    <a:pt x="99" y="221"/>
                    <a:pt x="100" y="219"/>
                    <a:pt x="102" y="217"/>
                  </a:cubicBezTo>
                  <a:cubicBezTo>
                    <a:pt x="104" y="215"/>
                    <a:pt x="105" y="213"/>
                    <a:pt x="107" y="212"/>
                  </a:cubicBezTo>
                  <a:cubicBezTo>
                    <a:pt x="114" y="206"/>
                    <a:pt x="121" y="200"/>
                    <a:pt x="129" y="195"/>
                  </a:cubicBezTo>
                  <a:cubicBezTo>
                    <a:pt x="129" y="195"/>
                    <a:pt x="129" y="195"/>
                    <a:pt x="129" y="195"/>
                  </a:cubicBezTo>
                  <a:cubicBezTo>
                    <a:pt x="134" y="191"/>
                    <a:pt x="138" y="188"/>
                    <a:pt x="143" y="184"/>
                  </a:cubicBezTo>
                  <a:cubicBezTo>
                    <a:pt x="144" y="183"/>
                    <a:pt x="145" y="182"/>
                    <a:pt x="146" y="182"/>
                  </a:cubicBezTo>
                  <a:cubicBezTo>
                    <a:pt x="147" y="181"/>
                    <a:pt x="148" y="180"/>
                    <a:pt x="149" y="179"/>
                  </a:cubicBezTo>
                  <a:cubicBezTo>
                    <a:pt x="156" y="174"/>
                    <a:pt x="163" y="169"/>
                    <a:pt x="169" y="163"/>
                  </a:cubicBezTo>
                  <a:cubicBezTo>
                    <a:pt x="170" y="163"/>
                    <a:pt x="170" y="163"/>
                    <a:pt x="171" y="163"/>
                  </a:cubicBezTo>
                  <a:cubicBezTo>
                    <a:pt x="172" y="163"/>
                    <a:pt x="174" y="163"/>
                    <a:pt x="175" y="162"/>
                  </a:cubicBezTo>
                  <a:cubicBezTo>
                    <a:pt x="175" y="163"/>
                    <a:pt x="175" y="163"/>
                    <a:pt x="175" y="163"/>
                  </a:cubicBezTo>
                  <a:close/>
                  <a:moveTo>
                    <a:pt x="154" y="178"/>
                  </a:moveTo>
                  <a:cubicBezTo>
                    <a:pt x="156" y="177"/>
                    <a:pt x="158" y="175"/>
                    <a:pt x="160" y="173"/>
                  </a:cubicBezTo>
                  <a:cubicBezTo>
                    <a:pt x="159" y="175"/>
                    <a:pt x="157" y="176"/>
                    <a:pt x="155" y="177"/>
                  </a:cubicBezTo>
                  <a:cubicBezTo>
                    <a:pt x="155" y="178"/>
                    <a:pt x="154" y="178"/>
                    <a:pt x="154" y="178"/>
                  </a:cubicBezTo>
                  <a:close/>
                  <a:moveTo>
                    <a:pt x="173" y="159"/>
                  </a:moveTo>
                  <a:cubicBezTo>
                    <a:pt x="173" y="159"/>
                    <a:pt x="173" y="159"/>
                    <a:pt x="173" y="160"/>
                  </a:cubicBezTo>
                  <a:cubicBezTo>
                    <a:pt x="172" y="160"/>
                    <a:pt x="171" y="160"/>
                    <a:pt x="170" y="160"/>
                  </a:cubicBezTo>
                  <a:cubicBezTo>
                    <a:pt x="171" y="159"/>
                    <a:pt x="171" y="159"/>
                    <a:pt x="171" y="158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2" y="158"/>
                    <a:pt x="173" y="158"/>
                    <a:pt x="174" y="158"/>
                  </a:cubicBezTo>
                  <a:cubicBezTo>
                    <a:pt x="174" y="158"/>
                    <a:pt x="173" y="158"/>
                    <a:pt x="173" y="159"/>
                  </a:cubicBezTo>
                  <a:close/>
                  <a:moveTo>
                    <a:pt x="168" y="159"/>
                  </a:moveTo>
                  <a:cubicBezTo>
                    <a:pt x="167" y="160"/>
                    <a:pt x="167" y="160"/>
                    <a:pt x="167" y="160"/>
                  </a:cubicBezTo>
                  <a:cubicBezTo>
                    <a:pt x="167" y="161"/>
                    <a:pt x="166" y="161"/>
                    <a:pt x="165" y="161"/>
                  </a:cubicBezTo>
                  <a:cubicBezTo>
                    <a:pt x="165" y="160"/>
                    <a:pt x="165" y="160"/>
                    <a:pt x="165" y="159"/>
                  </a:cubicBezTo>
                  <a:cubicBezTo>
                    <a:pt x="166" y="159"/>
                    <a:pt x="167" y="159"/>
                    <a:pt x="168" y="159"/>
                  </a:cubicBezTo>
                  <a:cubicBezTo>
                    <a:pt x="168" y="159"/>
                    <a:pt x="168" y="159"/>
                    <a:pt x="168" y="159"/>
                  </a:cubicBezTo>
                  <a:close/>
                  <a:moveTo>
                    <a:pt x="163" y="161"/>
                  </a:moveTo>
                  <a:cubicBezTo>
                    <a:pt x="161" y="161"/>
                    <a:pt x="160" y="162"/>
                    <a:pt x="159" y="162"/>
                  </a:cubicBezTo>
                  <a:cubicBezTo>
                    <a:pt x="159" y="161"/>
                    <a:pt x="159" y="161"/>
                    <a:pt x="159" y="161"/>
                  </a:cubicBezTo>
                  <a:cubicBezTo>
                    <a:pt x="161" y="160"/>
                    <a:pt x="162" y="160"/>
                    <a:pt x="163" y="160"/>
                  </a:cubicBezTo>
                  <a:cubicBezTo>
                    <a:pt x="163" y="160"/>
                    <a:pt x="163" y="161"/>
                    <a:pt x="163" y="161"/>
                  </a:cubicBezTo>
                  <a:close/>
                  <a:moveTo>
                    <a:pt x="156" y="162"/>
                  </a:moveTo>
                  <a:cubicBezTo>
                    <a:pt x="155" y="163"/>
                    <a:pt x="154" y="163"/>
                    <a:pt x="152" y="163"/>
                  </a:cubicBezTo>
                  <a:cubicBezTo>
                    <a:pt x="152" y="163"/>
                    <a:pt x="152" y="163"/>
                    <a:pt x="152" y="162"/>
                  </a:cubicBezTo>
                  <a:cubicBezTo>
                    <a:pt x="154" y="162"/>
                    <a:pt x="155" y="162"/>
                    <a:pt x="156" y="161"/>
                  </a:cubicBezTo>
                  <a:cubicBezTo>
                    <a:pt x="156" y="162"/>
                    <a:pt x="156" y="162"/>
                    <a:pt x="156" y="162"/>
                  </a:cubicBezTo>
                  <a:close/>
                  <a:moveTo>
                    <a:pt x="149" y="164"/>
                  </a:moveTo>
                  <a:cubicBezTo>
                    <a:pt x="146" y="164"/>
                    <a:pt x="142" y="165"/>
                    <a:pt x="139" y="166"/>
                  </a:cubicBezTo>
                  <a:cubicBezTo>
                    <a:pt x="142" y="165"/>
                    <a:pt x="146" y="164"/>
                    <a:pt x="149" y="163"/>
                  </a:cubicBezTo>
                  <a:cubicBezTo>
                    <a:pt x="149" y="163"/>
                    <a:pt x="149" y="163"/>
                    <a:pt x="149" y="164"/>
                  </a:cubicBezTo>
                  <a:close/>
                  <a:moveTo>
                    <a:pt x="93" y="191"/>
                  </a:moveTo>
                  <a:cubicBezTo>
                    <a:pt x="93" y="191"/>
                    <a:pt x="93" y="191"/>
                    <a:pt x="93" y="191"/>
                  </a:cubicBezTo>
                  <a:cubicBezTo>
                    <a:pt x="93" y="190"/>
                    <a:pt x="94" y="190"/>
                    <a:pt x="95" y="189"/>
                  </a:cubicBezTo>
                  <a:cubicBezTo>
                    <a:pt x="94" y="190"/>
                    <a:pt x="93" y="191"/>
                    <a:pt x="93" y="191"/>
                  </a:cubicBezTo>
                  <a:close/>
                  <a:moveTo>
                    <a:pt x="92" y="201"/>
                  </a:moveTo>
                  <a:cubicBezTo>
                    <a:pt x="94" y="200"/>
                    <a:pt x="96" y="198"/>
                    <a:pt x="98" y="196"/>
                  </a:cubicBezTo>
                  <a:cubicBezTo>
                    <a:pt x="102" y="192"/>
                    <a:pt x="106" y="189"/>
                    <a:pt x="110" y="186"/>
                  </a:cubicBezTo>
                  <a:cubicBezTo>
                    <a:pt x="113" y="184"/>
                    <a:pt x="116" y="181"/>
                    <a:pt x="119" y="179"/>
                  </a:cubicBezTo>
                  <a:cubicBezTo>
                    <a:pt x="121" y="177"/>
                    <a:pt x="122" y="176"/>
                    <a:pt x="124" y="175"/>
                  </a:cubicBezTo>
                  <a:cubicBezTo>
                    <a:pt x="124" y="175"/>
                    <a:pt x="125" y="175"/>
                    <a:pt x="126" y="174"/>
                  </a:cubicBezTo>
                  <a:cubicBezTo>
                    <a:pt x="126" y="174"/>
                    <a:pt x="127" y="174"/>
                    <a:pt x="127" y="174"/>
                  </a:cubicBezTo>
                  <a:cubicBezTo>
                    <a:pt x="121" y="180"/>
                    <a:pt x="114" y="186"/>
                    <a:pt x="107" y="191"/>
                  </a:cubicBezTo>
                  <a:cubicBezTo>
                    <a:pt x="103" y="194"/>
                    <a:pt x="100" y="197"/>
                    <a:pt x="97" y="200"/>
                  </a:cubicBezTo>
                  <a:cubicBezTo>
                    <a:pt x="96" y="202"/>
                    <a:pt x="94" y="203"/>
                    <a:pt x="92" y="205"/>
                  </a:cubicBezTo>
                  <a:cubicBezTo>
                    <a:pt x="92" y="204"/>
                    <a:pt x="92" y="203"/>
                    <a:pt x="92" y="201"/>
                  </a:cubicBezTo>
                  <a:close/>
                  <a:moveTo>
                    <a:pt x="96" y="236"/>
                  </a:moveTo>
                  <a:cubicBezTo>
                    <a:pt x="99" y="233"/>
                    <a:pt x="101" y="230"/>
                    <a:pt x="104" y="228"/>
                  </a:cubicBezTo>
                  <a:cubicBezTo>
                    <a:pt x="112" y="221"/>
                    <a:pt x="121" y="214"/>
                    <a:pt x="130" y="208"/>
                  </a:cubicBezTo>
                  <a:cubicBezTo>
                    <a:pt x="146" y="197"/>
                    <a:pt x="162" y="186"/>
                    <a:pt x="176" y="173"/>
                  </a:cubicBezTo>
                  <a:cubicBezTo>
                    <a:pt x="177" y="175"/>
                    <a:pt x="176" y="176"/>
                    <a:pt x="176" y="178"/>
                  </a:cubicBezTo>
                  <a:cubicBezTo>
                    <a:pt x="174" y="180"/>
                    <a:pt x="171" y="181"/>
                    <a:pt x="168" y="184"/>
                  </a:cubicBezTo>
                  <a:cubicBezTo>
                    <a:pt x="164" y="187"/>
                    <a:pt x="160" y="190"/>
                    <a:pt x="156" y="193"/>
                  </a:cubicBezTo>
                  <a:cubicBezTo>
                    <a:pt x="148" y="198"/>
                    <a:pt x="140" y="204"/>
                    <a:pt x="133" y="210"/>
                  </a:cubicBezTo>
                  <a:cubicBezTo>
                    <a:pt x="126" y="215"/>
                    <a:pt x="119" y="220"/>
                    <a:pt x="112" y="225"/>
                  </a:cubicBezTo>
                  <a:cubicBezTo>
                    <a:pt x="106" y="231"/>
                    <a:pt x="99" y="237"/>
                    <a:pt x="92" y="242"/>
                  </a:cubicBezTo>
                  <a:cubicBezTo>
                    <a:pt x="92" y="241"/>
                    <a:pt x="92" y="240"/>
                    <a:pt x="92" y="240"/>
                  </a:cubicBezTo>
                  <a:cubicBezTo>
                    <a:pt x="93" y="239"/>
                    <a:pt x="95" y="237"/>
                    <a:pt x="96" y="236"/>
                  </a:cubicBezTo>
                  <a:close/>
                  <a:moveTo>
                    <a:pt x="98" y="258"/>
                  </a:moveTo>
                  <a:cubicBezTo>
                    <a:pt x="102" y="254"/>
                    <a:pt x="106" y="251"/>
                    <a:pt x="110" y="248"/>
                  </a:cubicBezTo>
                  <a:cubicBezTo>
                    <a:pt x="117" y="243"/>
                    <a:pt x="125" y="238"/>
                    <a:pt x="133" y="233"/>
                  </a:cubicBezTo>
                  <a:cubicBezTo>
                    <a:pt x="147" y="223"/>
                    <a:pt x="162" y="213"/>
                    <a:pt x="174" y="201"/>
                  </a:cubicBezTo>
                  <a:cubicBezTo>
                    <a:pt x="161" y="214"/>
                    <a:pt x="147" y="224"/>
                    <a:pt x="133" y="235"/>
                  </a:cubicBezTo>
                  <a:cubicBezTo>
                    <a:pt x="126" y="240"/>
                    <a:pt x="119" y="245"/>
                    <a:pt x="111" y="251"/>
                  </a:cubicBezTo>
                  <a:cubicBezTo>
                    <a:pt x="105" y="255"/>
                    <a:pt x="98" y="260"/>
                    <a:pt x="93" y="265"/>
                  </a:cubicBezTo>
                  <a:cubicBezTo>
                    <a:pt x="93" y="264"/>
                    <a:pt x="93" y="263"/>
                    <a:pt x="93" y="262"/>
                  </a:cubicBezTo>
                  <a:cubicBezTo>
                    <a:pt x="95" y="261"/>
                    <a:pt x="96" y="259"/>
                    <a:pt x="98" y="258"/>
                  </a:cubicBezTo>
                  <a:close/>
                  <a:moveTo>
                    <a:pt x="110" y="259"/>
                  </a:moveTo>
                  <a:cubicBezTo>
                    <a:pt x="118" y="253"/>
                    <a:pt x="126" y="248"/>
                    <a:pt x="134" y="243"/>
                  </a:cubicBezTo>
                  <a:cubicBezTo>
                    <a:pt x="135" y="242"/>
                    <a:pt x="137" y="241"/>
                    <a:pt x="138" y="240"/>
                  </a:cubicBezTo>
                  <a:cubicBezTo>
                    <a:pt x="137" y="241"/>
                    <a:pt x="135" y="242"/>
                    <a:pt x="133" y="243"/>
                  </a:cubicBezTo>
                  <a:cubicBezTo>
                    <a:pt x="119" y="253"/>
                    <a:pt x="105" y="263"/>
                    <a:pt x="94" y="276"/>
                  </a:cubicBezTo>
                  <a:cubicBezTo>
                    <a:pt x="94" y="275"/>
                    <a:pt x="94" y="274"/>
                    <a:pt x="93" y="273"/>
                  </a:cubicBezTo>
                  <a:cubicBezTo>
                    <a:pt x="99" y="269"/>
                    <a:pt x="105" y="263"/>
                    <a:pt x="110" y="259"/>
                  </a:cubicBezTo>
                  <a:close/>
                  <a:moveTo>
                    <a:pt x="101" y="300"/>
                  </a:moveTo>
                  <a:cubicBezTo>
                    <a:pt x="104" y="298"/>
                    <a:pt x="106" y="295"/>
                    <a:pt x="109" y="293"/>
                  </a:cubicBezTo>
                  <a:cubicBezTo>
                    <a:pt x="110" y="293"/>
                    <a:pt x="110" y="293"/>
                    <a:pt x="110" y="293"/>
                  </a:cubicBezTo>
                  <a:cubicBezTo>
                    <a:pt x="106" y="296"/>
                    <a:pt x="102" y="300"/>
                    <a:pt x="98" y="304"/>
                  </a:cubicBezTo>
                  <a:cubicBezTo>
                    <a:pt x="97" y="303"/>
                    <a:pt x="97" y="303"/>
                    <a:pt x="96" y="303"/>
                  </a:cubicBezTo>
                  <a:cubicBezTo>
                    <a:pt x="96" y="303"/>
                    <a:pt x="96" y="303"/>
                    <a:pt x="96" y="303"/>
                  </a:cubicBezTo>
                  <a:cubicBezTo>
                    <a:pt x="98" y="302"/>
                    <a:pt x="99" y="301"/>
                    <a:pt x="101" y="300"/>
                  </a:cubicBezTo>
                  <a:close/>
                  <a:moveTo>
                    <a:pt x="115" y="293"/>
                  </a:moveTo>
                  <a:cubicBezTo>
                    <a:pt x="122" y="288"/>
                    <a:pt x="129" y="283"/>
                    <a:pt x="135" y="277"/>
                  </a:cubicBezTo>
                  <a:cubicBezTo>
                    <a:pt x="142" y="272"/>
                    <a:pt x="148" y="267"/>
                    <a:pt x="154" y="261"/>
                  </a:cubicBezTo>
                  <a:cubicBezTo>
                    <a:pt x="159" y="257"/>
                    <a:pt x="165" y="254"/>
                    <a:pt x="170" y="249"/>
                  </a:cubicBezTo>
                  <a:cubicBezTo>
                    <a:pt x="170" y="251"/>
                    <a:pt x="170" y="253"/>
                    <a:pt x="170" y="255"/>
                  </a:cubicBezTo>
                  <a:cubicBezTo>
                    <a:pt x="168" y="256"/>
                    <a:pt x="166" y="258"/>
                    <a:pt x="164" y="260"/>
                  </a:cubicBezTo>
                  <a:cubicBezTo>
                    <a:pt x="161" y="262"/>
                    <a:pt x="157" y="264"/>
                    <a:pt x="154" y="267"/>
                  </a:cubicBezTo>
                  <a:cubicBezTo>
                    <a:pt x="148" y="271"/>
                    <a:pt x="141" y="276"/>
                    <a:pt x="135" y="280"/>
                  </a:cubicBezTo>
                  <a:cubicBezTo>
                    <a:pt x="124" y="288"/>
                    <a:pt x="112" y="295"/>
                    <a:pt x="102" y="305"/>
                  </a:cubicBezTo>
                  <a:cubicBezTo>
                    <a:pt x="102" y="305"/>
                    <a:pt x="101" y="305"/>
                    <a:pt x="101" y="305"/>
                  </a:cubicBezTo>
                  <a:cubicBezTo>
                    <a:pt x="100" y="305"/>
                    <a:pt x="100" y="305"/>
                    <a:pt x="99" y="304"/>
                  </a:cubicBezTo>
                  <a:cubicBezTo>
                    <a:pt x="105" y="301"/>
                    <a:pt x="110" y="297"/>
                    <a:pt x="115" y="293"/>
                  </a:cubicBezTo>
                  <a:close/>
                  <a:moveTo>
                    <a:pt x="114" y="300"/>
                  </a:moveTo>
                  <a:cubicBezTo>
                    <a:pt x="120" y="296"/>
                    <a:pt x="126" y="293"/>
                    <a:pt x="133" y="289"/>
                  </a:cubicBezTo>
                  <a:cubicBezTo>
                    <a:pt x="139" y="285"/>
                    <a:pt x="145" y="282"/>
                    <a:pt x="151" y="278"/>
                  </a:cubicBezTo>
                  <a:cubicBezTo>
                    <a:pt x="156" y="274"/>
                    <a:pt x="162" y="269"/>
                    <a:pt x="167" y="265"/>
                  </a:cubicBezTo>
                  <a:cubicBezTo>
                    <a:pt x="169" y="264"/>
                    <a:pt x="171" y="262"/>
                    <a:pt x="167" y="266"/>
                  </a:cubicBezTo>
                  <a:cubicBezTo>
                    <a:pt x="167" y="267"/>
                    <a:pt x="165" y="268"/>
                    <a:pt x="164" y="269"/>
                  </a:cubicBezTo>
                  <a:cubicBezTo>
                    <a:pt x="162" y="271"/>
                    <a:pt x="159" y="273"/>
                    <a:pt x="156" y="275"/>
                  </a:cubicBezTo>
                  <a:cubicBezTo>
                    <a:pt x="150" y="278"/>
                    <a:pt x="145" y="283"/>
                    <a:pt x="139" y="286"/>
                  </a:cubicBezTo>
                  <a:cubicBezTo>
                    <a:pt x="133" y="290"/>
                    <a:pt x="127" y="294"/>
                    <a:pt x="121" y="298"/>
                  </a:cubicBezTo>
                  <a:cubicBezTo>
                    <a:pt x="116" y="302"/>
                    <a:pt x="111" y="304"/>
                    <a:pt x="107" y="308"/>
                  </a:cubicBezTo>
                  <a:cubicBezTo>
                    <a:pt x="107" y="308"/>
                    <a:pt x="107" y="308"/>
                    <a:pt x="107" y="308"/>
                  </a:cubicBezTo>
                  <a:cubicBezTo>
                    <a:pt x="106" y="307"/>
                    <a:pt x="104" y="307"/>
                    <a:pt x="103" y="306"/>
                  </a:cubicBezTo>
                  <a:cubicBezTo>
                    <a:pt x="107" y="305"/>
                    <a:pt x="111" y="302"/>
                    <a:pt x="114" y="300"/>
                  </a:cubicBezTo>
                  <a:close/>
                  <a:moveTo>
                    <a:pt x="140" y="289"/>
                  </a:moveTo>
                  <a:cubicBezTo>
                    <a:pt x="146" y="286"/>
                    <a:pt x="152" y="283"/>
                    <a:pt x="157" y="279"/>
                  </a:cubicBezTo>
                  <a:cubicBezTo>
                    <a:pt x="152" y="283"/>
                    <a:pt x="147" y="286"/>
                    <a:pt x="142" y="290"/>
                  </a:cubicBezTo>
                  <a:cubicBezTo>
                    <a:pt x="131" y="296"/>
                    <a:pt x="122" y="303"/>
                    <a:pt x="112" y="310"/>
                  </a:cubicBezTo>
                  <a:cubicBezTo>
                    <a:pt x="110" y="309"/>
                    <a:pt x="109" y="309"/>
                    <a:pt x="108" y="308"/>
                  </a:cubicBezTo>
                  <a:cubicBezTo>
                    <a:pt x="118" y="302"/>
                    <a:pt x="129" y="295"/>
                    <a:pt x="140" y="289"/>
                  </a:cubicBezTo>
                  <a:close/>
                  <a:moveTo>
                    <a:pt x="149" y="288"/>
                  </a:moveTo>
                  <a:cubicBezTo>
                    <a:pt x="153" y="286"/>
                    <a:pt x="158" y="283"/>
                    <a:pt x="162" y="280"/>
                  </a:cubicBezTo>
                  <a:cubicBezTo>
                    <a:pt x="160" y="282"/>
                    <a:pt x="157" y="284"/>
                    <a:pt x="154" y="285"/>
                  </a:cubicBezTo>
                  <a:cubicBezTo>
                    <a:pt x="142" y="293"/>
                    <a:pt x="130" y="301"/>
                    <a:pt x="120" y="310"/>
                  </a:cubicBezTo>
                  <a:cubicBezTo>
                    <a:pt x="120" y="310"/>
                    <a:pt x="119" y="310"/>
                    <a:pt x="119" y="310"/>
                  </a:cubicBezTo>
                  <a:cubicBezTo>
                    <a:pt x="119" y="311"/>
                    <a:pt x="118" y="311"/>
                    <a:pt x="118" y="312"/>
                  </a:cubicBezTo>
                  <a:cubicBezTo>
                    <a:pt x="116" y="311"/>
                    <a:pt x="114" y="311"/>
                    <a:pt x="113" y="310"/>
                  </a:cubicBezTo>
                  <a:cubicBezTo>
                    <a:pt x="125" y="303"/>
                    <a:pt x="137" y="296"/>
                    <a:pt x="149" y="288"/>
                  </a:cubicBezTo>
                  <a:close/>
                  <a:moveTo>
                    <a:pt x="121" y="310"/>
                  </a:moveTo>
                  <a:cubicBezTo>
                    <a:pt x="122" y="310"/>
                    <a:pt x="122" y="309"/>
                    <a:pt x="123" y="309"/>
                  </a:cubicBezTo>
                  <a:cubicBezTo>
                    <a:pt x="124" y="308"/>
                    <a:pt x="126" y="307"/>
                    <a:pt x="127" y="306"/>
                  </a:cubicBezTo>
                  <a:cubicBezTo>
                    <a:pt x="130" y="304"/>
                    <a:pt x="133" y="302"/>
                    <a:pt x="136" y="300"/>
                  </a:cubicBezTo>
                  <a:cubicBezTo>
                    <a:pt x="143" y="296"/>
                    <a:pt x="150" y="292"/>
                    <a:pt x="156" y="288"/>
                  </a:cubicBezTo>
                  <a:cubicBezTo>
                    <a:pt x="158" y="287"/>
                    <a:pt x="161" y="285"/>
                    <a:pt x="163" y="284"/>
                  </a:cubicBezTo>
                  <a:cubicBezTo>
                    <a:pt x="159" y="287"/>
                    <a:pt x="154" y="289"/>
                    <a:pt x="150" y="292"/>
                  </a:cubicBezTo>
                  <a:cubicBezTo>
                    <a:pt x="145" y="295"/>
                    <a:pt x="140" y="299"/>
                    <a:pt x="135" y="303"/>
                  </a:cubicBezTo>
                  <a:cubicBezTo>
                    <a:pt x="132" y="305"/>
                    <a:pt x="130" y="307"/>
                    <a:pt x="128" y="309"/>
                  </a:cubicBezTo>
                  <a:cubicBezTo>
                    <a:pt x="128" y="309"/>
                    <a:pt x="127" y="309"/>
                    <a:pt x="127" y="310"/>
                  </a:cubicBezTo>
                  <a:cubicBezTo>
                    <a:pt x="126" y="310"/>
                    <a:pt x="126" y="310"/>
                    <a:pt x="126" y="311"/>
                  </a:cubicBezTo>
                  <a:cubicBezTo>
                    <a:pt x="125" y="312"/>
                    <a:pt x="124" y="312"/>
                    <a:pt x="123" y="313"/>
                  </a:cubicBezTo>
                  <a:cubicBezTo>
                    <a:pt x="123" y="313"/>
                    <a:pt x="123" y="313"/>
                    <a:pt x="123" y="313"/>
                  </a:cubicBezTo>
                  <a:cubicBezTo>
                    <a:pt x="122" y="313"/>
                    <a:pt x="120" y="312"/>
                    <a:pt x="119" y="312"/>
                  </a:cubicBezTo>
                  <a:cubicBezTo>
                    <a:pt x="119" y="311"/>
                    <a:pt x="120" y="311"/>
                    <a:pt x="121" y="310"/>
                  </a:cubicBezTo>
                  <a:close/>
                  <a:moveTo>
                    <a:pt x="125" y="312"/>
                  </a:moveTo>
                  <a:cubicBezTo>
                    <a:pt x="125" y="312"/>
                    <a:pt x="125" y="312"/>
                    <a:pt x="125" y="312"/>
                  </a:cubicBezTo>
                  <a:cubicBezTo>
                    <a:pt x="127" y="311"/>
                    <a:pt x="129" y="309"/>
                    <a:pt x="131" y="308"/>
                  </a:cubicBezTo>
                  <a:cubicBezTo>
                    <a:pt x="137" y="304"/>
                    <a:pt x="143" y="300"/>
                    <a:pt x="149" y="296"/>
                  </a:cubicBezTo>
                  <a:cubicBezTo>
                    <a:pt x="154" y="293"/>
                    <a:pt x="159" y="290"/>
                    <a:pt x="164" y="287"/>
                  </a:cubicBezTo>
                  <a:cubicBezTo>
                    <a:pt x="163" y="288"/>
                    <a:pt x="162" y="288"/>
                    <a:pt x="162" y="289"/>
                  </a:cubicBezTo>
                  <a:cubicBezTo>
                    <a:pt x="159" y="290"/>
                    <a:pt x="157" y="292"/>
                    <a:pt x="154" y="294"/>
                  </a:cubicBezTo>
                  <a:cubicBezTo>
                    <a:pt x="148" y="297"/>
                    <a:pt x="143" y="300"/>
                    <a:pt x="138" y="304"/>
                  </a:cubicBezTo>
                  <a:cubicBezTo>
                    <a:pt x="135" y="307"/>
                    <a:pt x="131" y="310"/>
                    <a:pt x="127" y="313"/>
                  </a:cubicBezTo>
                  <a:cubicBezTo>
                    <a:pt x="127" y="313"/>
                    <a:pt x="127" y="313"/>
                    <a:pt x="127" y="314"/>
                  </a:cubicBezTo>
                  <a:cubicBezTo>
                    <a:pt x="126" y="313"/>
                    <a:pt x="125" y="313"/>
                    <a:pt x="124" y="313"/>
                  </a:cubicBezTo>
                  <a:cubicBezTo>
                    <a:pt x="124" y="313"/>
                    <a:pt x="125" y="312"/>
                    <a:pt x="125" y="312"/>
                  </a:cubicBezTo>
                  <a:close/>
                  <a:moveTo>
                    <a:pt x="129" y="313"/>
                  </a:moveTo>
                  <a:cubicBezTo>
                    <a:pt x="130" y="313"/>
                    <a:pt x="130" y="313"/>
                    <a:pt x="131" y="312"/>
                  </a:cubicBezTo>
                  <a:cubicBezTo>
                    <a:pt x="138" y="307"/>
                    <a:pt x="146" y="302"/>
                    <a:pt x="154" y="297"/>
                  </a:cubicBezTo>
                  <a:cubicBezTo>
                    <a:pt x="153" y="298"/>
                    <a:pt x="151" y="299"/>
                    <a:pt x="150" y="300"/>
                  </a:cubicBezTo>
                  <a:cubicBezTo>
                    <a:pt x="144" y="305"/>
                    <a:pt x="137" y="309"/>
                    <a:pt x="132" y="314"/>
                  </a:cubicBezTo>
                  <a:cubicBezTo>
                    <a:pt x="131" y="314"/>
                    <a:pt x="129" y="314"/>
                    <a:pt x="128" y="314"/>
                  </a:cubicBezTo>
                  <a:cubicBezTo>
                    <a:pt x="129" y="313"/>
                    <a:pt x="129" y="313"/>
                    <a:pt x="129" y="313"/>
                  </a:cubicBezTo>
                  <a:close/>
                  <a:moveTo>
                    <a:pt x="146" y="305"/>
                  </a:moveTo>
                  <a:cubicBezTo>
                    <a:pt x="152" y="302"/>
                    <a:pt x="158" y="298"/>
                    <a:pt x="164" y="294"/>
                  </a:cubicBezTo>
                  <a:cubicBezTo>
                    <a:pt x="165" y="294"/>
                    <a:pt x="165" y="294"/>
                    <a:pt x="165" y="294"/>
                  </a:cubicBezTo>
                  <a:cubicBezTo>
                    <a:pt x="165" y="294"/>
                    <a:pt x="165" y="294"/>
                    <a:pt x="164" y="294"/>
                  </a:cubicBezTo>
                  <a:cubicBezTo>
                    <a:pt x="163" y="296"/>
                    <a:pt x="161" y="297"/>
                    <a:pt x="159" y="298"/>
                  </a:cubicBezTo>
                  <a:cubicBezTo>
                    <a:pt x="157" y="300"/>
                    <a:pt x="154" y="302"/>
                    <a:pt x="151" y="304"/>
                  </a:cubicBezTo>
                  <a:cubicBezTo>
                    <a:pt x="146" y="307"/>
                    <a:pt x="141" y="310"/>
                    <a:pt x="137" y="315"/>
                  </a:cubicBezTo>
                  <a:cubicBezTo>
                    <a:pt x="135" y="315"/>
                    <a:pt x="134" y="315"/>
                    <a:pt x="133" y="314"/>
                  </a:cubicBezTo>
                  <a:cubicBezTo>
                    <a:pt x="138" y="312"/>
                    <a:pt x="142" y="308"/>
                    <a:pt x="146" y="305"/>
                  </a:cubicBezTo>
                  <a:close/>
                  <a:moveTo>
                    <a:pt x="152" y="306"/>
                  </a:moveTo>
                  <a:cubicBezTo>
                    <a:pt x="157" y="303"/>
                    <a:pt x="163" y="300"/>
                    <a:pt x="166" y="296"/>
                  </a:cubicBezTo>
                  <a:cubicBezTo>
                    <a:pt x="160" y="304"/>
                    <a:pt x="150" y="308"/>
                    <a:pt x="143" y="315"/>
                  </a:cubicBezTo>
                  <a:cubicBezTo>
                    <a:pt x="141" y="315"/>
                    <a:pt x="139" y="315"/>
                    <a:pt x="138" y="315"/>
                  </a:cubicBezTo>
                  <a:cubicBezTo>
                    <a:pt x="143" y="312"/>
                    <a:pt x="147" y="309"/>
                    <a:pt x="152" y="306"/>
                  </a:cubicBezTo>
                  <a:close/>
                  <a:moveTo>
                    <a:pt x="152" y="310"/>
                  </a:moveTo>
                  <a:cubicBezTo>
                    <a:pt x="156" y="307"/>
                    <a:pt x="160" y="305"/>
                    <a:pt x="163" y="303"/>
                  </a:cubicBezTo>
                  <a:cubicBezTo>
                    <a:pt x="164" y="303"/>
                    <a:pt x="164" y="303"/>
                    <a:pt x="164" y="303"/>
                  </a:cubicBezTo>
                  <a:cubicBezTo>
                    <a:pt x="164" y="303"/>
                    <a:pt x="163" y="303"/>
                    <a:pt x="163" y="304"/>
                  </a:cubicBezTo>
                  <a:cubicBezTo>
                    <a:pt x="161" y="305"/>
                    <a:pt x="159" y="307"/>
                    <a:pt x="156" y="308"/>
                  </a:cubicBezTo>
                  <a:cubicBezTo>
                    <a:pt x="154" y="310"/>
                    <a:pt x="151" y="313"/>
                    <a:pt x="148" y="315"/>
                  </a:cubicBezTo>
                  <a:cubicBezTo>
                    <a:pt x="148" y="315"/>
                    <a:pt x="148" y="315"/>
                    <a:pt x="148" y="315"/>
                  </a:cubicBezTo>
                  <a:cubicBezTo>
                    <a:pt x="147" y="315"/>
                    <a:pt x="146" y="315"/>
                    <a:pt x="144" y="315"/>
                  </a:cubicBezTo>
                  <a:cubicBezTo>
                    <a:pt x="147" y="314"/>
                    <a:pt x="150" y="312"/>
                    <a:pt x="152" y="310"/>
                  </a:cubicBezTo>
                  <a:close/>
                  <a:moveTo>
                    <a:pt x="155" y="313"/>
                  </a:moveTo>
                  <a:cubicBezTo>
                    <a:pt x="157" y="311"/>
                    <a:pt x="160" y="309"/>
                    <a:pt x="163" y="307"/>
                  </a:cubicBezTo>
                  <a:cubicBezTo>
                    <a:pt x="162" y="308"/>
                    <a:pt x="161" y="308"/>
                    <a:pt x="160" y="309"/>
                  </a:cubicBezTo>
                  <a:cubicBezTo>
                    <a:pt x="158" y="311"/>
                    <a:pt x="156" y="312"/>
                    <a:pt x="155" y="315"/>
                  </a:cubicBezTo>
                  <a:cubicBezTo>
                    <a:pt x="155" y="315"/>
                    <a:pt x="155" y="315"/>
                    <a:pt x="155" y="315"/>
                  </a:cubicBezTo>
                  <a:cubicBezTo>
                    <a:pt x="158" y="314"/>
                    <a:pt x="161" y="312"/>
                    <a:pt x="164" y="310"/>
                  </a:cubicBezTo>
                  <a:cubicBezTo>
                    <a:pt x="166" y="309"/>
                    <a:pt x="162" y="312"/>
                    <a:pt x="161" y="313"/>
                  </a:cubicBezTo>
                  <a:cubicBezTo>
                    <a:pt x="161" y="313"/>
                    <a:pt x="160" y="314"/>
                    <a:pt x="159" y="315"/>
                  </a:cubicBezTo>
                  <a:cubicBezTo>
                    <a:pt x="159" y="315"/>
                    <a:pt x="159" y="315"/>
                    <a:pt x="160" y="315"/>
                  </a:cubicBezTo>
                  <a:cubicBezTo>
                    <a:pt x="156" y="315"/>
                    <a:pt x="153" y="315"/>
                    <a:pt x="150" y="315"/>
                  </a:cubicBezTo>
                  <a:cubicBezTo>
                    <a:pt x="152" y="315"/>
                    <a:pt x="153" y="314"/>
                    <a:pt x="155" y="313"/>
                  </a:cubicBezTo>
                  <a:close/>
                  <a:moveTo>
                    <a:pt x="162" y="315"/>
                  </a:moveTo>
                  <a:cubicBezTo>
                    <a:pt x="162" y="315"/>
                    <a:pt x="164" y="314"/>
                    <a:pt x="164" y="314"/>
                  </a:cubicBezTo>
                  <a:cubicBezTo>
                    <a:pt x="164" y="314"/>
                    <a:pt x="165" y="315"/>
                    <a:pt x="165" y="315"/>
                  </a:cubicBezTo>
                  <a:cubicBezTo>
                    <a:pt x="165" y="315"/>
                    <a:pt x="164" y="315"/>
                    <a:pt x="165" y="315"/>
                  </a:cubicBezTo>
                  <a:cubicBezTo>
                    <a:pt x="164" y="315"/>
                    <a:pt x="163" y="315"/>
                    <a:pt x="163" y="315"/>
                  </a:cubicBezTo>
                  <a:cubicBezTo>
                    <a:pt x="162" y="315"/>
                    <a:pt x="162" y="315"/>
                    <a:pt x="162" y="315"/>
                  </a:cubicBezTo>
                  <a:cubicBezTo>
                    <a:pt x="162" y="315"/>
                    <a:pt x="162" y="315"/>
                    <a:pt x="162" y="315"/>
                  </a:cubicBezTo>
                  <a:close/>
                  <a:moveTo>
                    <a:pt x="167" y="314"/>
                  </a:moveTo>
                  <a:cubicBezTo>
                    <a:pt x="168" y="302"/>
                    <a:pt x="171" y="289"/>
                    <a:pt x="172" y="277"/>
                  </a:cubicBezTo>
                  <a:cubicBezTo>
                    <a:pt x="173" y="263"/>
                    <a:pt x="173" y="250"/>
                    <a:pt x="174" y="237"/>
                  </a:cubicBezTo>
                  <a:cubicBezTo>
                    <a:pt x="175" y="224"/>
                    <a:pt x="176" y="211"/>
                    <a:pt x="178" y="198"/>
                  </a:cubicBezTo>
                  <a:cubicBezTo>
                    <a:pt x="179" y="186"/>
                    <a:pt x="181" y="174"/>
                    <a:pt x="178" y="162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87" y="161"/>
                    <a:pt x="195" y="160"/>
                    <a:pt x="204" y="160"/>
                  </a:cubicBezTo>
                  <a:cubicBezTo>
                    <a:pt x="204" y="172"/>
                    <a:pt x="202" y="183"/>
                    <a:pt x="201" y="195"/>
                  </a:cubicBezTo>
                  <a:cubicBezTo>
                    <a:pt x="200" y="208"/>
                    <a:pt x="199" y="220"/>
                    <a:pt x="199" y="233"/>
                  </a:cubicBezTo>
                  <a:cubicBezTo>
                    <a:pt x="198" y="246"/>
                    <a:pt x="197" y="259"/>
                    <a:pt x="195" y="272"/>
                  </a:cubicBezTo>
                  <a:cubicBezTo>
                    <a:pt x="194" y="285"/>
                    <a:pt x="193" y="299"/>
                    <a:pt x="190" y="311"/>
                  </a:cubicBezTo>
                  <a:cubicBezTo>
                    <a:pt x="190" y="312"/>
                    <a:pt x="190" y="312"/>
                    <a:pt x="190" y="312"/>
                  </a:cubicBezTo>
                  <a:cubicBezTo>
                    <a:pt x="183" y="313"/>
                    <a:pt x="175" y="314"/>
                    <a:pt x="167" y="315"/>
                  </a:cubicBezTo>
                  <a:cubicBezTo>
                    <a:pt x="167" y="315"/>
                    <a:pt x="167" y="314"/>
                    <a:pt x="167" y="314"/>
                  </a:cubicBezTo>
                  <a:close/>
                  <a:moveTo>
                    <a:pt x="193" y="311"/>
                  </a:moveTo>
                  <a:cubicBezTo>
                    <a:pt x="194" y="311"/>
                    <a:pt x="195" y="311"/>
                    <a:pt x="196" y="311"/>
                  </a:cubicBezTo>
                  <a:cubicBezTo>
                    <a:pt x="195" y="311"/>
                    <a:pt x="194" y="311"/>
                    <a:pt x="193" y="311"/>
                  </a:cubicBezTo>
                  <a:cubicBezTo>
                    <a:pt x="193" y="311"/>
                    <a:pt x="193" y="311"/>
                    <a:pt x="193" y="311"/>
                  </a:cubicBezTo>
                  <a:close/>
                  <a:moveTo>
                    <a:pt x="250" y="293"/>
                  </a:moveTo>
                  <a:cubicBezTo>
                    <a:pt x="250" y="293"/>
                    <a:pt x="249" y="293"/>
                    <a:pt x="249" y="293"/>
                  </a:cubicBezTo>
                  <a:cubicBezTo>
                    <a:pt x="249" y="292"/>
                    <a:pt x="248" y="292"/>
                    <a:pt x="248" y="293"/>
                  </a:cubicBezTo>
                  <a:cubicBezTo>
                    <a:pt x="246" y="293"/>
                    <a:pt x="244" y="294"/>
                    <a:pt x="243" y="295"/>
                  </a:cubicBezTo>
                  <a:cubicBezTo>
                    <a:pt x="234" y="297"/>
                    <a:pt x="226" y="299"/>
                    <a:pt x="218" y="302"/>
                  </a:cubicBezTo>
                  <a:cubicBezTo>
                    <a:pt x="213" y="303"/>
                    <a:pt x="209" y="305"/>
                    <a:pt x="205" y="307"/>
                  </a:cubicBezTo>
                  <a:cubicBezTo>
                    <a:pt x="203" y="308"/>
                    <a:pt x="200" y="309"/>
                    <a:pt x="198" y="309"/>
                  </a:cubicBezTo>
                  <a:cubicBezTo>
                    <a:pt x="194" y="311"/>
                    <a:pt x="194" y="309"/>
                    <a:pt x="198" y="308"/>
                  </a:cubicBezTo>
                  <a:cubicBezTo>
                    <a:pt x="203" y="306"/>
                    <a:pt x="208" y="305"/>
                    <a:pt x="212" y="304"/>
                  </a:cubicBezTo>
                  <a:cubicBezTo>
                    <a:pt x="218" y="302"/>
                    <a:pt x="224" y="300"/>
                    <a:pt x="229" y="298"/>
                  </a:cubicBezTo>
                  <a:cubicBezTo>
                    <a:pt x="235" y="296"/>
                    <a:pt x="241" y="294"/>
                    <a:pt x="247" y="292"/>
                  </a:cubicBezTo>
                  <a:cubicBezTo>
                    <a:pt x="248" y="292"/>
                    <a:pt x="250" y="292"/>
                    <a:pt x="251" y="291"/>
                  </a:cubicBezTo>
                  <a:cubicBezTo>
                    <a:pt x="251" y="290"/>
                    <a:pt x="252" y="289"/>
                    <a:pt x="252" y="288"/>
                  </a:cubicBezTo>
                  <a:cubicBezTo>
                    <a:pt x="252" y="289"/>
                    <a:pt x="251" y="291"/>
                    <a:pt x="250" y="293"/>
                  </a:cubicBezTo>
                  <a:close/>
                  <a:moveTo>
                    <a:pt x="238" y="297"/>
                  </a:moveTo>
                  <a:cubicBezTo>
                    <a:pt x="225" y="303"/>
                    <a:pt x="212" y="307"/>
                    <a:pt x="198" y="310"/>
                  </a:cubicBezTo>
                  <a:cubicBezTo>
                    <a:pt x="200" y="310"/>
                    <a:pt x="201" y="309"/>
                    <a:pt x="202" y="309"/>
                  </a:cubicBezTo>
                  <a:cubicBezTo>
                    <a:pt x="207" y="307"/>
                    <a:pt x="211" y="305"/>
                    <a:pt x="216" y="303"/>
                  </a:cubicBezTo>
                  <a:cubicBezTo>
                    <a:pt x="223" y="301"/>
                    <a:pt x="231" y="299"/>
                    <a:pt x="238" y="297"/>
                  </a:cubicBezTo>
                  <a:close/>
                  <a:moveTo>
                    <a:pt x="254" y="285"/>
                  </a:moveTo>
                  <a:cubicBezTo>
                    <a:pt x="253" y="285"/>
                    <a:pt x="253" y="286"/>
                    <a:pt x="252" y="286"/>
                  </a:cubicBezTo>
                  <a:cubicBezTo>
                    <a:pt x="252" y="286"/>
                    <a:pt x="252" y="286"/>
                    <a:pt x="251" y="286"/>
                  </a:cubicBezTo>
                  <a:cubicBezTo>
                    <a:pt x="241" y="289"/>
                    <a:pt x="231" y="292"/>
                    <a:pt x="221" y="295"/>
                  </a:cubicBezTo>
                  <a:cubicBezTo>
                    <a:pt x="216" y="297"/>
                    <a:pt x="211" y="298"/>
                    <a:pt x="206" y="300"/>
                  </a:cubicBezTo>
                  <a:cubicBezTo>
                    <a:pt x="204" y="301"/>
                    <a:pt x="201" y="302"/>
                    <a:pt x="199" y="303"/>
                  </a:cubicBezTo>
                  <a:cubicBezTo>
                    <a:pt x="198" y="303"/>
                    <a:pt x="197" y="303"/>
                    <a:pt x="196" y="304"/>
                  </a:cubicBezTo>
                  <a:cubicBezTo>
                    <a:pt x="193" y="304"/>
                    <a:pt x="199" y="302"/>
                    <a:pt x="199" y="302"/>
                  </a:cubicBezTo>
                  <a:cubicBezTo>
                    <a:pt x="209" y="298"/>
                    <a:pt x="220" y="295"/>
                    <a:pt x="231" y="291"/>
                  </a:cubicBezTo>
                  <a:cubicBezTo>
                    <a:pt x="233" y="290"/>
                    <a:pt x="235" y="289"/>
                    <a:pt x="237" y="289"/>
                  </a:cubicBezTo>
                  <a:cubicBezTo>
                    <a:pt x="244" y="287"/>
                    <a:pt x="250" y="285"/>
                    <a:pt x="255" y="282"/>
                  </a:cubicBezTo>
                  <a:cubicBezTo>
                    <a:pt x="255" y="283"/>
                    <a:pt x="254" y="284"/>
                    <a:pt x="254" y="285"/>
                  </a:cubicBezTo>
                  <a:close/>
                  <a:moveTo>
                    <a:pt x="257" y="278"/>
                  </a:moveTo>
                  <a:cubicBezTo>
                    <a:pt x="256" y="279"/>
                    <a:pt x="256" y="280"/>
                    <a:pt x="256" y="281"/>
                  </a:cubicBezTo>
                  <a:cubicBezTo>
                    <a:pt x="249" y="283"/>
                    <a:pt x="243" y="286"/>
                    <a:pt x="237" y="288"/>
                  </a:cubicBezTo>
                  <a:cubicBezTo>
                    <a:pt x="231" y="290"/>
                    <a:pt x="226" y="291"/>
                    <a:pt x="220" y="292"/>
                  </a:cubicBezTo>
                  <a:cubicBezTo>
                    <a:pt x="215" y="294"/>
                    <a:pt x="210" y="295"/>
                    <a:pt x="205" y="297"/>
                  </a:cubicBezTo>
                  <a:cubicBezTo>
                    <a:pt x="202" y="298"/>
                    <a:pt x="200" y="299"/>
                    <a:pt x="197" y="300"/>
                  </a:cubicBezTo>
                  <a:cubicBezTo>
                    <a:pt x="192" y="301"/>
                    <a:pt x="199" y="299"/>
                    <a:pt x="200" y="298"/>
                  </a:cubicBezTo>
                  <a:cubicBezTo>
                    <a:pt x="211" y="293"/>
                    <a:pt x="222" y="290"/>
                    <a:pt x="234" y="286"/>
                  </a:cubicBezTo>
                  <a:cubicBezTo>
                    <a:pt x="239" y="284"/>
                    <a:pt x="244" y="282"/>
                    <a:pt x="248" y="280"/>
                  </a:cubicBezTo>
                  <a:cubicBezTo>
                    <a:pt x="251" y="278"/>
                    <a:pt x="255" y="277"/>
                    <a:pt x="258" y="275"/>
                  </a:cubicBezTo>
                  <a:cubicBezTo>
                    <a:pt x="257" y="276"/>
                    <a:pt x="257" y="277"/>
                    <a:pt x="257" y="278"/>
                  </a:cubicBezTo>
                  <a:close/>
                  <a:moveTo>
                    <a:pt x="258" y="273"/>
                  </a:moveTo>
                  <a:cubicBezTo>
                    <a:pt x="247" y="278"/>
                    <a:pt x="235" y="282"/>
                    <a:pt x="223" y="286"/>
                  </a:cubicBezTo>
                  <a:cubicBezTo>
                    <a:pt x="217" y="288"/>
                    <a:pt x="212" y="290"/>
                    <a:pt x="206" y="292"/>
                  </a:cubicBezTo>
                  <a:cubicBezTo>
                    <a:pt x="203" y="293"/>
                    <a:pt x="200" y="294"/>
                    <a:pt x="198" y="295"/>
                  </a:cubicBezTo>
                  <a:cubicBezTo>
                    <a:pt x="193" y="296"/>
                    <a:pt x="200" y="294"/>
                    <a:pt x="201" y="294"/>
                  </a:cubicBezTo>
                  <a:cubicBezTo>
                    <a:pt x="212" y="289"/>
                    <a:pt x="224" y="285"/>
                    <a:pt x="235" y="280"/>
                  </a:cubicBezTo>
                  <a:cubicBezTo>
                    <a:pt x="240" y="279"/>
                    <a:pt x="245" y="276"/>
                    <a:pt x="250" y="274"/>
                  </a:cubicBezTo>
                  <a:cubicBezTo>
                    <a:pt x="254" y="273"/>
                    <a:pt x="257" y="272"/>
                    <a:pt x="260" y="269"/>
                  </a:cubicBezTo>
                  <a:cubicBezTo>
                    <a:pt x="259" y="271"/>
                    <a:pt x="259" y="272"/>
                    <a:pt x="258" y="273"/>
                  </a:cubicBezTo>
                  <a:close/>
                  <a:moveTo>
                    <a:pt x="257" y="271"/>
                  </a:moveTo>
                  <a:cubicBezTo>
                    <a:pt x="258" y="270"/>
                    <a:pt x="258" y="270"/>
                    <a:pt x="259" y="270"/>
                  </a:cubicBezTo>
                  <a:cubicBezTo>
                    <a:pt x="258" y="270"/>
                    <a:pt x="258" y="270"/>
                    <a:pt x="257" y="271"/>
                  </a:cubicBezTo>
                  <a:close/>
                  <a:moveTo>
                    <a:pt x="263" y="256"/>
                  </a:moveTo>
                  <a:cubicBezTo>
                    <a:pt x="263" y="256"/>
                    <a:pt x="263" y="256"/>
                    <a:pt x="263" y="256"/>
                  </a:cubicBezTo>
                  <a:cubicBezTo>
                    <a:pt x="247" y="264"/>
                    <a:pt x="229" y="268"/>
                    <a:pt x="212" y="275"/>
                  </a:cubicBezTo>
                  <a:cubicBezTo>
                    <a:pt x="211" y="276"/>
                    <a:pt x="210" y="276"/>
                    <a:pt x="208" y="277"/>
                  </a:cubicBezTo>
                  <a:cubicBezTo>
                    <a:pt x="206" y="278"/>
                    <a:pt x="203" y="279"/>
                    <a:pt x="201" y="280"/>
                  </a:cubicBezTo>
                  <a:cubicBezTo>
                    <a:pt x="202" y="279"/>
                    <a:pt x="203" y="279"/>
                    <a:pt x="204" y="278"/>
                  </a:cubicBezTo>
                  <a:cubicBezTo>
                    <a:pt x="223" y="269"/>
                    <a:pt x="245" y="266"/>
                    <a:pt x="263" y="254"/>
                  </a:cubicBezTo>
                  <a:cubicBezTo>
                    <a:pt x="263" y="255"/>
                    <a:pt x="263" y="256"/>
                    <a:pt x="263" y="256"/>
                  </a:cubicBezTo>
                  <a:close/>
                  <a:moveTo>
                    <a:pt x="264" y="247"/>
                  </a:moveTo>
                  <a:cubicBezTo>
                    <a:pt x="258" y="249"/>
                    <a:pt x="253" y="251"/>
                    <a:pt x="248" y="254"/>
                  </a:cubicBezTo>
                  <a:cubicBezTo>
                    <a:pt x="242" y="255"/>
                    <a:pt x="236" y="257"/>
                    <a:pt x="230" y="259"/>
                  </a:cubicBezTo>
                  <a:cubicBezTo>
                    <a:pt x="223" y="262"/>
                    <a:pt x="216" y="264"/>
                    <a:pt x="210" y="267"/>
                  </a:cubicBezTo>
                  <a:cubicBezTo>
                    <a:pt x="208" y="267"/>
                    <a:pt x="206" y="268"/>
                    <a:pt x="205" y="269"/>
                  </a:cubicBezTo>
                  <a:cubicBezTo>
                    <a:pt x="205" y="268"/>
                    <a:pt x="206" y="268"/>
                    <a:pt x="207" y="267"/>
                  </a:cubicBezTo>
                  <a:cubicBezTo>
                    <a:pt x="216" y="263"/>
                    <a:pt x="226" y="259"/>
                    <a:pt x="236" y="255"/>
                  </a:cubicBezTo>
                  <a:cubicBezTo>
                    <a:pt x="245" y="252"/>
                    <a:pt x="254" y="247"/>
                    <a:pt x="264" y="243"/>
                  </a:cubicBezTo>
                  <a:cubicBezTo>
                    <a:pt x="264" y="244"/>
                    <a:pt x="264" y="246"/>
                    <a:pt x="264" y="247"/>
                  </a:cubicBezTo>
                  <a:close/>
                  <a:moveTo>
                    <a:pt x="264" y="242"/>
                  </a:moveTo>
                  <a:cubicBezTo>
                    <a:pt x="258" y="244"/>
                    <a:pt x="252" y="247"/>
                    <a:pt x="246" y="249"/>
                  </a:cubicBezTo>
                  <a:cubicBezTo>
                    <a:pt x="242" y="250"/>
                    <a:pt x="238" y="252"/>
                    <a:pt x="234" y="253"/>
                  </a:cubicBezTo>
                  <a:cubicBezTo>
                    <a:pt x="240" y="251"/>
                    <a:pt x="246" y="248"/>
                    <a:pt x="252" y="245"/>
                  </a:cubicBezTo>
                  <a:cubicBezTo>
                    <a:pt x="254" y="244"/>
                    <a:pt x="255" y="243"/>
                    <a:pt x="257" y="243"/>
                  </a:cubicBezTo>
                  <a:cubicBezTo>
                    <a:pt x="260" y="242"/>
                    <a:pt x="262" y="241"/>
                    <a:pt x="264" y="240"/>
                  </a:cubicBezTo>
                  <a:cubicBezTo>
                    <a:pt x="264" y="241"/>
                    <a:pt x="264" y="242"/>
                    <a:pt x="264" y="242"/>
                  </a:cubicBezTo>
                  <a:close/>
                  <a:moveTo>
                    <a:pt x="264" y="239"/>
                  </a:moveTo>
                  <a:cubicBezTo>
                    <a:pt x="262" y="240"/>
                    <a:pt x="261" y="240"/>
                    <a:pt x="259" y="241"/>
                  </a:cubicBezTo>
                  <a:cubicBezTo>
                    <a:pt x="252" y="243"/>
                    <a:pt x="245" y="245"/>
                    <a:pt x="238" y="247"/>
                  </a:cubicBezTo>
                  <a:cubicBezTo>
                    <a:pt x="231" y="249"/>
                    <a:pt x="225" y="252"/>
                    <a:pt x="218" y="254"/>
                  </a:cubicBezTo>
                  <a:cubicBezTo>
                    <a:pt x="214" y="255"/>
                    <a:pt x="211" y="257"/>
                    <a:pt x="207" y="259"/>
                  </a:cubicBezTo>
                  <a:cubicBezTo>
                    <a:pt x="211" y="257"/>
                    <a:pt x="215" y="255"/>
                    <a:pt x="219" y="253"/>
                  </a:cubicBezTo>
                  <a:cubicBezTo>
                    <a:pt x="226" y="250"/>
                    <a:pt x="234" y="247"/>
                    <a:pt x="242" y="244"/>
                  </a:cubicBezTo>
                  <a:cubicBezTo>
                    <a:pt x="248" y="242"/>
                    <a:pt x="252" y="240"/>
                    <a:pt x="257" y="237"/>
                  </a:cubicBezTo>
                  <a:cubicBezTo>
                    <a:pt x="260" y="236"/>
                    <a:pt x="262" y="235"/>
                    <a:pt x="264" y="234"/>
                  </a:cubicBezTo>
                  <a:cubicBezTo>
                    <a:pt x="264" y="236"/>
                    <a:pt x="264" y="238"/>
                    <a:pt x="264" y="239"/>
                  </a:cubicBezTo>
                  <a:close/>
                  <a:moveTo>
                    <a:pt x="259" y="236"/>
                  </a:moveTo>
                  <a:cubicBezTo>
                    <a:pt x="256" y="237"/>
                    <a:pt x="254" y="238"/>
                    <a:pt x="251" y="239"/>
                  </a:cubicBezTo>
                  <a:cubicBezTo>
                    <a:pt x="237" y="245"/>
                    <a:pt x="222" y="249"/>
                    <a:pt x="208" y="255"/>
                  </a:cubicBezTo>
                  <a:cubicBezTo>
                    <a:pt x="206" y="256"/>
                    <a:pt x="204" y="257"/>
                    <a:pt x="202" y="257"/>
                  </a:cubicBezTo>
                  <a:cubicBezTo>
                    <a:pt x="200" y="258"/>
                    <a:pt x="200" y="258"/>
                    <a:pt x="202" y="257"/>
                  </a:cubicBezTo>
                  <a:cubicBezTo>
                    <a:pt x="205" y="255"/>
                    <a:pt x="208" y="254"/>
                    <a:pt x="211" y="253"/>
                  </a:cubicBezTo>
                  <a:cubicBezTo>
                    <a:pt x="217" y="251"/>
                    <a:pt x="223" y="248"/>
                    <a:pt x="229" y="246"/>
                  </a:cubicBezTo>
                  <a:cubicBezTo>
                    <a:pt x="235" y="244"/>
                    <a:pt x="241" y="242"/>
                    <a:pt x="246" y="239"/>
                  </a:cubicBezTo>
                  <a:cubicBezTo>
                    <a:pt x="252" y="236"/>
                    <a:pt x="258" y="234"/>
                    <a:pt x="264" y="231"/>
                  </a:cubicBezTo>
                  <a:cubicBezTo>
                    <a:pt x="264" y="232"/>
                    <a:pt x="264" y="233"/>
                    <a:pt x="264" y="234"/>
                  </a:cubicBezTo>
                  <a:cubicBezTo>
                    <a:pt x="262" y="234"/>
                    <a:pt x="260" y="235"/>
                    <a:pt x="259" y="236"/>
                  </a:cubicBezTo>
                  <a:close/>
                  <a:moveTo>
                    <a:pt x="258" y="167"/>
                  </a:moveTo>
                  <a:cubicBezTo>
                    <a:pt x="246" y="161"/>
                    <a:pt x="232" y="159"/>
                    <a:pt x="219" y="155"/>
                  </a:cubicBezTo>
                  <a:cubicBezTo>
                    <a:pt x="204" y="151"/>
                    <a:pt x="189" y="152"/>
                    <a:pt x="174" y="155"/>
                  </a:cubicBezTo>
                  <a:cubicBezTo>
                    <a:pt x="162" y="157"/>
                    <a:pt x="149" y="160"/>
                    <a:pt x="137" y="164"/>
                  </a:cubicBezTo>
                  <a:cubicBezTo>
                    <a:pt x="137" y="162"/>
                    <a:pt x="137" y="161"/>
                    <a:pt x="135" y="161"/>
                  </a:cubicBezTo>
                  <a:cubicBezTo>
                    <a:pt x="134" y="160"/>
                    <a:pt x="132" y="161"/>
                    <a:pt x="131" y="163"/>
                  </a:cubicBezTo>
                  <a:cubicBezTo>
                    <a:pt x="130" y="164"/>
                    <a:pt x="130" y="165"/>
                    <a:pt x="130" y="166"/>
                  </a:cubicBezTo>
                  <a:cubicBezTo>
                    <a:pt x="117" y="171"/>
                    <a:pt x="104" y="178"/>
                    <a:pt x="93" y="187"/>
                  </a:cubicBezTo>
                  <a:cubicBezTo>
                    <a:pt x="95" y="169"/>
                    <a:pt x="102" y="151"/>
                    <a:pt x="109" y="134"/>
                  </a:cubicBezTo>
                  <a:cubicBezTo>
                    <a:pt x="112" y="127"/>
                    <a:pt x="116" y="120"/>
                    <a:pt x="122" y="114"/>
                  </a:cubicBezTo>
                  <a:cubicBezTo>
                    <a:pt x="129" y="108"/>
                    <a:pt x="137" y="103"/>
                    <a:pt x="145" y="99"/>
                  </a:cubicBezTo>
                  <a:cubicBezTo>
                    <a:pt x="152" y="96"/>
                    <a:pt x="158" y="94"/>
                    <a:pt x="165" y="92"/>
                  </a:cubicBezTo>
                  <a:cubicBezTo>
                    <a:pt x="163" y="101"/>
                    <a:pt x="159" y="118"/>
                    <a:pt x="168" y="116"/>
                  </a:cubicBezTo>
                  <a:cubicBezTo>
                    <a:pt x="172" y="115"/>
                    <a:pt x="173" y="112"/>
                    <a:pt x="173" y="107"/>
                  </a:cubicBezTo>
                  <a:cubicBezTo>
                    <a:pt x="176" y="113"/>
                    <a:pt x="180" y="117"/>
                    <a:pt x="185" y="115"/>
                  </a:cubicBezTo>
                  <a:cubicBezTo>
                    <a:pt x="191" y="112"/>
                    <a:pt x="190" y="105"/>
                    <a:pt x="186" y="101"/>
                  </a:cubicBezTo>
                  <a:cubicBezTo>
                    <a:pt x="183" y="97"/>
                    <a:pt x="178" y="93"/>
                    <a:pt x="174" y="91"/>
                  </a:cubicBezTo>
                  <a:cubicBezTo>
                    <a:pt x="174" y="91"/>
                    <a:pt x="174" y="91"/>
                    <a:pt x="175" y="91"/>
                  </a:cubicBezTo>
                  <a:cubicBezTo>
                    <a:pt x="185" y="90"/>
                    <a:pt x="194" y="91"/>
                    <a:pt x="203" y="94"/>
                  </a:cubicBezTo>
                  <a:cubicBezTo>
                    <a:pt x="211" y="97"/>
                    <a:pt x="220" y="100"/>
                    <a:pt x="228" y="105"/>
                  </a:cubicBezTo>
                  <a:cubicBezTo>
                    <a:pt x="233" y="108"/>
                    <a:pt x="237" y="112"/>
                    <a:pt x="242" y="116"/>
                  </a:cubicBezTo>
                  <a:cubicBezTo>
                    <a:pt x="243" y="118"/>
                    <a:pt x="245" y="120"/>
                    <a:pt x="246" y="122"/>
                  </a:cubicBezTo>
                  <a:cubicBezTo>
                    <a:pt x="246" y="122"/>
                    <a:pt x="246" y="122"/>
                    <a:pt x="247" y="122"/>
                  </a:cubicBezTo>
                  <a:cubicBezTo>
                    <a:pt x="253" y="136"/>
                    <a:pt x="256" y="151"/>
                    <a:pt x="258" y="167"/>
                  </a:cubicBezTo>
                  <a:close/>
                  <a:moveTo>
                    <a:pt x="97" y="157"/>
                  </a:moveTo>
                  <a:cubicBezTo>
                    <a:pt x="99" y="149"/>
                    <a:pt x="102" y="140"/>
                    <a:pt x="107" y="133"/>
                  </a:cubicBezTo>
                  <a:cubicBezTo>
                    <a:pt x="103" y="141"/>
                    <a:pt x="100" y="149"/>
                    <a:pt x="97" y="157"/>
                  </a:cubicBezTo>
                  <a:close/>
                  <a:moveTo>
                    <a:pt x="241" y="111"/>
                  </a:moveTo>
                  <a:cubicBezTo>
                    <a:pt x="237" y="107"/>
                    <a:pt x="233" y="105"/>
                    <a:pt x="229" y="102"/>
                  </a:cubicBezTo>
                  <a:cubicBezTo>
                    <a:pt x="216" y="93"/>
                    <a:pt x="202" y="85"/>
                    <a:pt x="185" y="84"/>
                  </a:cubicBezTo>
                  <a:cubicBezTo>
                    <a:pt x="182" y="84"/>
                    <a:pt x="178" y="84"/>
                    <a:pt x="175" y="84"/>
                  </a:cubicBezTo>
                  <a:cubicBezTo>
                    <a:pt x="174" y="82"/>
                    <a:pt x="173" y="81"/>
                    <a:pt x="171" y="81"/>
                  </a:cubicBezTo>
                  <a:cubicBezTo>
                    <a:pt x="168" y="81"/>
                    <a:pt x="166" y="83"/>
                    <a:pt x="165" y="85"/>
                  </a:cubicBezTo>
                  <a:cubicBezTo>
                    <a:pt x="164" y="85"/>
                    <a:pt x="164" y="86"/>
                    <a:pt x="164" y="86"/>
                  </a:cubicBezTo>
                  <a:cubicBezTo>
                    <a:pt x="147" y="90"/>
                    <a:pt x="130" y="101"/>
                    <a:pt x="118" y="113"/>
                  </a:cubicBezTo>
                  <a:cubicBezTo>
                    <a:pt x="99" y="131"/>
                    <a:pt x="93" y="156"/>
                    <a:pt x="91" y="181"/>
                  </a:cubicBezTo>
                  <a:cubicBezTo>
                    <a:pt x="88" y="213"/>
                    <a:pt x="88" y="244"/>
                    <a:pt x="91" y="276"/>
                  </a:cubicBezTo>
                  <a:cubicBezTo>
                    <a:pt x="91" y="284"/>
                    <a:pt x="92" y="292"/>
                    <a:pt x="93" y="301"/>
                  </a:cubicBezTo>
                  <a:cubicBezTo>
                    <a:pt x="86" y="296"/>
                    <a:pt x="80" y="289"/>
                    <a:pt x="77" y="281"/>
                  </a:cubicBezTo>
                  <a:cubicBezTo>
                    <a:pt x="72" y="269"/>
                    <a:pt x="74" y="257"/>
                    <a:pt x="75" y="245"/>
                  </a:cubicBezTo>
                  <a:cubicBezTo>
                    <a:pt x="77" y="230"/>
                    <a:pt x="76" y="215"/>
                    <a:pt x="77" y="200"/>
                  </a:cubicBezTo>
                  <a:cubicBezTo>
                    <a:pt x="78" y="193"/>
                    <a:pt x="79" y="186"/>
                    <a:pt x="80" y="178"/>
                  </a:cubicBezTo>
                  <a:cubicBezTo>
                    <a:pt x="80" y="172"/>
                    <a:pt x="79" y="165"/>
                    <a:pt x="78" y="158"/>
                  </a:cubicBezTo>
                  <a:cubicBezTo>
                    <a:pt x="76" y="143"/>
                    <a:pt x="72" y="129"/>
                    <a:pt x="75" y="114"/>
                  </a:cubicBezTo>
                  <a:cubicBezTo>
                    <a:pt x="78" y="100"/>
                    <a:pt x="86" y="88"/>
                    <a:pt x="97" y="78"/>
                  </a:cubicBezTo>
                  <a:cubicBezTo>
                    <a:pt x="107" y="69"/>
                    <a:pt x="120" y="64"/>
                    <a:pt x="134" y="62"/>
                  </a:cubicBezTo>
                  <a:cubicBezTo>
                    <a:pt x="142" y="60"/>
                    <a:pt x="151" y="60"/>
                    <a:pt x="159" y="59"/>
                  </a:cubicBezTo>
                  <a:cubicBezTo>
                    <a:pt x="167" y="59"/>
                    <a:pt x="174" y="57"/>
                    <a:pt x="181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4" y="56"/>
                    <a:pt x="186" y="58"/>
                    <a:pt x="189" y="59"/>
                  </a:cubicBezTo>
                  <a:cubicBezTo>
                    <a:pt x="210" y="72"/>
                    <a:pt x="228" y="90"/>
                    <a:pt x="241" y="111"/>
                  </a:cubicBezTo>
                  <a:close/>
                  <a:moveTo>
                    <a:pt x="41" y="228"/>
                  </a:moveTo>
                  <a:cubicBezTo>
                    <a:pt x="40" y="242"/>
                    <a:pt x="39" y="257"/>
                    <a:pt x="38" y="271"/>
                  </a:cubicBezTo>
                  <a:cubicBezTo>
                    <a:pt x="38" y="271"/>
                    <a:pt x="38" y="272"/>
                    <a:pt x="38" y="272"/>
                  </a:cubicBezTo>
                  <a:cubicBezTo>
                    <a:pt x="39" y="274"/>
                    <a:pt x="40" y="277"/>
                    <a:pt x="41" y="279"/>
                  </a:cubicBezTo>
                  <a:cubicBezTo>
                    <a:pt x="33" y="277"/>
                    <a:pt x="24" y="274"/>
                    <a:pt x="29" y="266"/>
                  </a:cubicBezTo>
                  <a:cubicBezTo>
                    <a:pt x="29" y="265"/>
                    <a:pt x="29" y="265"/>
                    <a:pt x="29" y="265"/>
                  </a:cubicBezTo>
                  <a:cubicBezTo>
                    <a:pt x="34" y="262"/>
                    <a:pt x="36" y="255"/>
                    <a:pt x="36" y="249"/>
                  </a:cubicBezTo>
                  <a:cubicBezTo>
                    <a:pt x="36" y="243"/>
                    <a:pt x="34" y="236"/>
                    <a:pt x="34" y="230"/>
                  </a:cubicBezTo>
                  <a:cubicBezTo>
                    <a:pt x="34" y="221"/>
                    <a:pt x="36" y="212"/>
                    <a:pt x="38" y="203"/>
                  </a:cubicBezTo>
                  <a:cubicBezTo>
                    <a:pt x="40" y="188"/>
                    <a:pt x="39" y="174"/>
                    <a:pt x="43" y="159"/>
                  </a:cubicBezTo>
                  <a:cubicBezTo>
                    <a:pt x="43" y="168"/>
                    <a:pt x="44" y="178"/>
                    <a:pt x="44" y="187"/>
                  </a:cubicBezTo>
                  <a:cubicBezTo>
                    <a:pt x="44" y="188"/>
                    <a:pt x="44" y="188"/>
                    <a:pt x="44" y="189"/>
                  </a:cubicBezTo>
                  <a:cubicBezTo>
                    <a:pt x="44" y="189"/>
                    <a:pt x="44" y="189"/>
                    <a:pt x="44" y="190"/>
                  </a:cubicBezTo>
                  <a:cubicBezTo>
                    <a:pt x="44" y="202"/>
                    <a:pt x="42" y="215"/>
                    <a:pt x="41" y="228"/>
                  </a:cubicBezTo>
                  <a:close/>
                  <a:moveTo>
                    <a:pt x="15" y="265"/>
                  </a:moveTo>
                  <a:cubicBezTo>
                    <a:pt x="20" y="264"/>
                    <a:pt x="23" y="261"/>
                    <a:pt x="26" y="258"/>
                  </a:cubicBezTo>
                  <a:cubicBezTo>
                    <a:pt x="27" y="258"/>
                    <a:pt x="33" y="252"/>
                    <a:pt x="30" y="256"/>
                  </a:cubicBezTo>
                  <a:cubicBezTo>
                    <a:pt x="28" y="259"/>
                    <a:pt x="25" y="261"/>
                    <a:pt x="22" y="264"/>
                  </a:cubicBezTo>
                  <a:cubicBezTo>
                    <a:pt x="22" y="264"/>
                    <a:pt x="22" y="265"/>
                    <a:pt x="23" y="265"/>
                  </a:cubicBezTo>
                  <a:cubicBezTo>
                    <a:pt x="26" y="264"/>
                    <a:pt x="28" y="261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29" y="263"/>
                    <a:pt x="25" y="265"/>
                    <a:pt x="20" y="266"/>
                  </a:cubicBezTo>
                  <a:cubicBezTo>
                    <a:pt x="18" y="266"/>
                    <a:pt x="17" y="266"/>
                    <a:pt x="15" y="265"/>
                  </a:cubicBezTo>
                  <a:close/>
                  <a:moveTo>
                    <a:pt x="9" y="186"/>
                  </a:moveTo>
                  <a:cubicBezTo>
                    <a:pt x="9" y="186"/>
                    <a:pt x="9" y="186"/>
                    <a:pt x="9" y="186"/>
                  </a:cubicBezTo>
                  <a:cubicBezTo>
                    <a:pt x="14" y="183"/>
                    <a:pt x="19" y="181"/>
                    <a:pt x="24" y="179"/>
                  </a:cubicBezTo>
                  <a:cubicBezTo>
                    <a:pt x="27" y="178"/>
                    <a:pt x="29" y="177"/>
                    <a:pt x="31" y="176"/>
                  </a:cubicBezTo>
                  <a:cubicBezTo>
                    <a:pt x="33" y="175"/>
                    <a:pt x="34" y="175"/>
                    <a:pt x="36" y="174"/>
                  </a:cubicBezTo>
                  <a:cubicBezTo>
                    <a:pt x="35" y="174"/>
                    <a:pt x="34" y="175"/>
                    <a:pt x="33" y="176"/>
                  </a:cubicBezTo>
                  <a:cubicBezTo>
                    <a:pt x="25" y="181"/>
                    <a:pt x="16" y="183"/>
                    <a:pt x="8" y="189"/>
                  </a:cubicBezTo>
                  <a:cubicBezTo>
                    <a:pt x="8" y="188"/>
                    <a:pt x="8" y="187"/>
                    <a:pt x="9" y="186"/>
                  </a:cubicBezTo>
                  <a:close/>
                  <a:moveTo>
                    <a:pt x="46" y="69"/>
                  </a:moveTo>
                  <a:cubicBezTo>
                    <a:pt x="51" y="65"/>
                    <a:pt x="56" y="62"/>
                    <a:pt x="62" y="59"/>
                  </a:cubicBezTo>
                  <a:cubicBezTo>
                    <a:pt x="65" y="58"/>
                    <a:pt x="68" y="56"/>
                    <a:pt x="72" y="55"/>
                  </a:cubicBezTo>
                  <a:cubicBezTo>
                    <a:pt x="72" y="55"/>
                    <a:pt x="72" y="54"/>
                    <a:pt x="72" y="54"/>
                  </a:cubicBezTo>
                  <a:cubicBezTo>
                    <a:pt x="62" y="60"/>
                    <a:pt x="51" y="66"/>
                    <a:pt x="42" y="73"/>
                  </a:cubicBezTo>
                  <a:cubicBezTo>
                    <a:pt x="43" y="72"/>
                    <a:pt x="44" y="70"/>
                    <a:pt x="46" y="69"/>
                  </a:cubicBezTo>
                  <a:close/>
                  <a:moveTo>
                    <a:pt x="83" y="50"/>
                  </a:moveTo>
                  <a:cubicBezTo>
                    <a:pt x="83" y="51"/>
                    <a:pt x="82" y="52"/>
                    <a:pt x="81" y="52"/>
                  </a:cubicBezTo>
                  <a:cubicBezTo>
                    <a:pt x="76" y="54"/>
                    <a:pt x="72" y="57"/>
                    <a:pt x="68" y="59"/>
                  </a:cubicBezTo>
                  <a:cubicBezTo>
                    <a:pt x="60" y="63"/>
                    <a:pt x="52" y="68"/>
                    <a:pt x="44" y="72"/>
                  </a:cubicBezTo>
                  <a:cubicBezTo>
                    <a:pt x="45" y="72"/>
                    <a:pt x="45" y="72"/>
                    <a:pt x="45" y="71"/>
                  </a:cubicBezTo>
                  <a:cubicBezTo>
                    <a:pt x="49" y="69"/>
                    <a:pt x="53" y="66"/>
                    <a:pt x="57" y="64"/>
                  </a:cubicBezTo>
                  <a:cubicBezTo>
                    <a:pt x="64" y="59"/>
                    <a:pt x="72" y="56"/>
                    <a:pt x="79" y="51"/>
                  </a:cubicBezTo>
                  <a:cubicBezTo>
                    <a:pt x="80" y="51"/>
                    <a:pt x="82" y="51"/>
                    <a:pt x="83" y="50"/>
                  </a:cubicBezTo>
                  <a:close/>
                  <a:moveTo>
                    <a:pt x="40" y="76"/>
                  </a:moveTo>
                  <a:cubicBezTo>
                    <a:pt x="40" y="76"/>
                    <a:pt x="41" y="76"/>
                    <a:pt x="41" y="75"/>
                  </a:cubicBezTo>
                  <a:cubicBezTo>
                    <a:pt x="48" y="71"/>
                    <a:pt x="56" y="66"/>
                    <a:pt x="63" y="62"/>
                  </a:cubicBezTo>
                  <a:cubicBezTo>
                    <a:pt x="68" y="60"/>
                    <a:pt x="72" y="57"/>
                    <a:pt x="76" y="55"/>
                  </a:cubicBezTo>
                  <a:cubicBezTo>
                    <a:pt x="78" y="54"/>
                    <a:pt x="81" y="53"/>
                    <a:pt x="83" y="52"/>
                  </a:cubicBezTo>
                  <a:cubicBezTo>
                    <a:pt x="83" y="51"/>
                    <a:pt x="84" y="51"/>
                    <a:pt x="85" y="50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5" y="50"/>
                    <a:pt x="86" y="50"/>
                    <a:pt x="86" y="50"/>
                  </a:cubicBezTo>
                  <a:cubicBezTo>
                    <a:pt x="85" y="50"/>
                    <a:pt x="85" y="51"/>
                    <a:pt x="85" y="51"/>
                  </a:cubicBezTo>
                  <a:cubicBezTo>
                    <a:pt x="77" y="56"/>
                    <a:pt x="68" y="60"/>
                    <a:pt x="60" y="65"/>
                  </a:cubicBezTo>
                  <a:cubicBezTo>
                    <a:pt x="52" y="69"/>
                    <a:pt x="45" y="74"/>
                    <a:pt x="38" y="79"/>
                  </a:cubicBezTo>
                  <a:cubicBezTo>
                    <a:pt x="39" y="78"/>
                    <a:pt x="40" y="77"/>
                    <a:pt x="40" y="76"/>
                  </a:cubicBezTo>
                  <a:close/>
                  <a:moveTo>
                    <a:pt x="37" y="81"/>
                  </a:moveTo>
                  <a:cubicBezTo>
                    <a:pt x="41" y="80"/>
                    <a:pt x="45" y="77"/>
                    <a:pt x="49" y="75"/>
                  </a:cubicBezTo>
                  <a:cubicBezTo>
                    <a:pt x="54" y="73"/>
                    <a:pt x="59" y="70"/>
                    <a:pt x="64" y="67"/>
                  </a:cubicBezTo>
                  <a:cubicBezTo>
                    <a:pt x="66" y="66"/>
                    <a:pt x="68" y="65"/>
                    <a:pt x="70" y="63"/>
                  </a:cubicBezTo>
                  <a:cubicBezTo>
                    <a:pt x="68" y="65"/>
                    <a:pt x="67" y="67"/>
                    <a:pt x="65" y="69"/>
                  </a:cubicBezTo>
                  <a:cubicBezTo>
                    <a:pt x="55" y="74"/>
                    <a:pt x="46" y="79"/>
                    <a:pt x="36" y="83"/>
                  </a:cubicBezTo>
                  <a:cubicBezTo>
                    <a:pt x="36" y="83"/>
                    <a:pt x="37" y="82"/>
                    <a:pt x="37" y="81"/>
                  </a:cubicBezTo>
                  <a:close/>
                  <a:moveTo>
                    <a:pt x="106" y="10"/>
                  </a:moveTo>
                  <a:cubicBezTo>
                    <a:pt x="107" y="10"/>
                    <a:pt x="108" y="10"/>
                    <a:pt x="109" y="10"/>
                  </a:cubicBezTo>
                  <a:cubicBezTo>
                    <a:pt x="109" y="9"/>
                    <a:pt x="110" y="9"/>
                    <a:pt x="111" y="9"/>
                  </a:cubicBezTo>
                  <a:cubicBezTo>
                    <a:pt x="112" y="8"/>
                    <a:pt x="116" y="6"/>
                    <a:pt x="113" y="7"/>
                  </a:cubicBezTo>
                  <a:cubicBezTo>
                    <a:pt x="111" y="9"/>
                    <a:pt x="107" y="10"/>
                    <a:pt x="104" y="12"/>
                  </a:cubicBezTo>
                  <a:cubicBezTo>
                    <a:pt x="105" y="11"/>
                    <a:pt x="105" y="11"/>
                    <a:pt x="106" y="10"/>
                  </a:cubicBezTo>
                  <a:close/>
                  <a:moveTo>
                    <a:pt x="117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4" y="9"/>
                    <a:pt x="112" y="10"/>
                    <a:pt x="110" y="11"/>
                  </a:cubicBezTo>
                  <a:cubicBezTo>
                    <a:pt x="108" y="11"/>
                    <a:pt x="107" y="12"/>
                    <a:pt x="105" y="12"/>
                  </a:cubicBezTo>
                  <a:cubicBezTo>
                    <a:pt x="105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1"/>
                    <a:pt x="112" y="10"/>
                    <a:pt x="115" y="7"/>
                  </a:cubicBezTo>
                  <a:cubicBezTo>
                    <a:pt x="116" y="7"/>
                    <a:pt x="116" y="8"/>
                    <a:pt x="117" y="8"/>
                  </a:cubicBezTo>
                  <a:close/>
                  <a:moveTo>
                    <a:pt x="103" y="14"/>
                  </a:moveTo>
                  <a:cubicBezTo>
                    <a:pt x="105" y="13"/>
                    <a:pt x="107" y="13"/>
                    <a:pt x="108" y="12"/>
                  </a:cubicBezTo>
                  <a:cubicBezTo>
                    <a:pt x="110" y="12"/>
                    <a:pt x="111" y="11"/>
                    <a:pt x="113" y="10"/>
                  </a:cubicBezTo>
                  <a:cubicBezTo>
                    <a:pt x="114" y="10"/>
                    <a:pt x="117" y="9"/>
                    <a:pt x="114" y="10"/>
                  </a:cubicBezTo>
                  <a:cubicBezTo>
                    <a:pt x="110" y="12"/>
                    <a:pt x="106" y="13"/>
                    <a:pt x="102" y="15"/>
                  </a:cubicBezTo>
                  <a:cubicBezTo>
                    <a:pt x="103" y="15"/>
                    <a:pt x="103" y="14"/>
                    <a:pt x="103" y="14"/>
                  </a:cubicBezTo>
                  <a:close/>
                  <a:moveTo>
                    <a:pt x="101" y="18"/>
                  </a:moveTo>
                  <a:cubicBezTo>
                    <a:pt x="103" y="17"/>
                    <a:pt x="105" y="17"/>
                    <a:pt x="107" y="16"/>
                  </a:cubicBezTo>
                  <a:cubicBezTo>
                    <a:pt x="107" y="16"/>
                    <a:pt x="106" y="17"/>
                    <a:pt x="105" y="18"/>
                  </a:cubicBezTo>
                  <a:cubicBezTo>
                    <a:pt x="103" y="19"/>
                    <a:pt x="102" y="19"/>
                    <a:pt x="100" y="20"/>
                  </a:cubicBezTo>
                  <a:cubicBezTo>
                    <a:pt x="100" y="19"/>
                    <a:pt x="101" y="19"/>
                    <a:pt x="101" y="18"/>
                  </a:cubicBezTo>
                  <a:close/>
                  <a:moveTo>
                    <a:pt x="119" y="11"/>
                  </a:moveTo>
                  <a:cubicBezTo>
                    <a:pt x="120" y="12"/>
                    <a:pt x="120" y="12"/>
                    <a:pt x="120" y="13"/>
                  </a:cubicBezTo>
                  <a:cubicBezTo>
                    <a:pt x="119" y="13"/>
                    <a:pt x="117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4" y="14"/>
                    <a:pt x="114" y="14"/>
                  </a:cubicBezTo>
                  <a:cubicBezTo>
                    <a:pt x="114" y="14"/>
                    <a:pt x="115" y="14"/>
                    <a:pt x="115" y="14"/>
                  </a:cubicBezTo>
                  <a:cubicBezTo>
                    <a:pt x="116" y="13"/>
                    <a:pt x="118" y="12"/>
                    <a:pt x="119" y="11"/>
                  </a:cubicBezTo>
                  <a:cubicBezTo>
                    <a:pt x="119" y="11"/>
                    <a:pt x="119" y="11"/>
                    <a:pt x="119" y="11"/>
                  </a:cubicBezTo>
                  <a:close/>
                  <a:moveTo>
                    <a:pt x="123" y="18"/>
                  </a:moveTo>
                  <a:cubicBezTo>
                    <a:pt x="122" y="18"/>
                    <a:pt x="122" y="18"/>
                    <a:pt x="122" y="17"/>
                  </a:cubicBezTo>
                  <a:cubicBezTo>
                    <a:pt x="122" y="17"/>
                    <a:pt x="122" y="17"/>
                    <a:pt x="122" y="17"/>
                  </a:cubicBezTo>
                  <a:cubicBezTo>
                    <a:pt x="120" y="16"/>
                    <a:pt x="119" y="16"/>
                    <a:pt x="121" y="14"/>
                  </a:cubicBezTo>
                  <a:cubicBezTo>
                    <a:pt x="121" y="15"/>
                    <a:pt x="122" y="17"/>
                    <a:pt x="123" y="18"/>
                  </a:cubicBezTo>
                  <a:close/>
                  <a:moveTo>
                    <a:pt x="143" y="40"/>
                  </a:moveTo>
                  <a:cubicBezTo>
                    <a:pt x="142" y="39"/>
                    <a:pt x="141" y="39"/>
                    <a:pt x="140" y="39"/>
                  </a:cubicBezTo>
                  <a:cubicBezTo>
                    <a:pt x="140" y="39"/>
                    <a:pt x="140" y="39"/>
                    <a:pt x="140" y="38"/>
                  </a:cubicBezTo>
                  <a:cubicBezTo>
                    <a:pt x="142" y="38"/>
                    <a:pt x="145" y="36"/>
                    <a:pt x="148" y="36"/>
                  </a:cubicBezTo>
                  <a:cubicBezTo>
                    <a:pt x="148" y="36"/>
                    <a:pt x="145" y="38"/>
                    <a:pt x="145" y="38"/>
                  </a:cubicBezTo>
                  <a:cubicBezTo>
                    <a:pt x="144" y="39"/>
                    <a:pt x="143" y="39"/>
                    <a:pt x="143" y="40"/>
                  </a:cubicBezTo>
                  <a:close/>
                  <a:moveTo>
                    <a:pt x="105" y="43"/>
                  </a:moveTo>
                  <a:cubicBezTo>
                    <a:pt x="105" y="36"/>
                    <a:pt x="103" y="23"/>
                    <a:pt x="110" y="18"/>
                  </a:cubicBezTo>
                  <a:cubicBezTo>
                    <a:pt x="114" y="15"/>
                    <a:pt x="122" y="21"/>
                    <a:pt x="125" y="23"/>
                  </a:cubicBezTo>
                  <a:cubicBezTo>
                    <a:pt x="131" y="27"/>
                    <a:pt x="137" y="32"/>
                    <a:pt x="137" y="39"/>
                  </a:cubicBezTo>
                  <a:cubicBezTo>
                    <a:pt x="126" y="38"/>
                    <a:pt x="115" y="40"/>
                    <a:pt x="105" y="43"/>
                  </a:cubicBezTo>
                  <a:close/>
                  <a:moveTo>
                    <a:pt x="92" y="41"/>
                  </a:moveTo>
                  <a:cubicBezTo>
                    <a:pt x="95" y="40"/>
                    <a:pt x="97" y="39"/>
                    <a:pt x="99" y="38"/>
                  </a:cubicBezTo>
                  <a:cubicBezTo>
                    <a:pt x="98" y="39"/>
                    <a:pt x="98" y="40"/>
                    <a:pt x="98" y="41"/>
                  </a:cubicBezTo>
                  <a:cubicBezTo>
                    <a:pt x="97" y="41"/>
                    <a:pt x="97" y="41"/>
                    <a:pt x="96" y="42"/>
                  </a:cubicBezTo>
                  <a:cubicBezTo>
                    <a:pt x="95" y="42"/>
                    <a:pt x="94" y="43"/>
                    <a:pt x="93" y="44"/>
                  </a:cubicBezTo>
                  <a:cubicBezTo>
                    <a:pt x="93" y="43"/>
                    <a:pt x="93" y="42"/>
                    <a:pt x="92" y="41"/>
                  </a:cubicBezTo>
                  <a:close/>
                  <a:moveTo>
                    <a:pt x="92" y="40"/>
                  </a:moveTo>
                  <a:cubicBezTo>
                    <a:pt x="92" y="39"/>
                    <a:pt x="92" y="39"/>
                    <a:pt x="92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3" y="38"/>
                    <a:pt x="94" y="37"/>
                    <a:pt x="95" y="37"/>
                  </a:cubicBezTo>
                  <a:cubicBezTo>
                    <a:pt x="96" y="37"/>
                    <a:pt x="101" y="35"/>
                    <a:pt x="98" y="37"/>
                  </a:cubicBezTo>
                  <a:cubicBezTo>
                    <a:pt x="96" y="38"/>
                    <a:pt x="94" y="39"/>
                    <a:pt x="92" y="40"/>
                  </a:cubicBezTo>
                  <a:close/>
                  <a:moveTo>
                    <a:pt x="94" y="37"/>
                  </a:moveTo>
                  <a:cubicBezTo>
                    <a:pt x="95" y="36"/>
                    <a:pt x="96" y="36"/>
                    <a:pt x="97" y="35"/>
                  </a:cubicBezTo>
                  <a:cubicBezTo>
                    <a:pt x="95" y="36"/>
                    <a:pt x="92" y="38"/>
                    <a:pt x="94" y="37"/>
                  </a:cubicBezTo>
                  <a:close/>
                  <a:moveTo>
                    <a:pt x="92" y="37"/>
                  </a:moveTo>
                  <a:cubicBezTo>
                    <a:pt x="92" y="36"/>
                    <a:pt x="92" y="36"/>
                    <a:pt x="92" y="35"/>
                  </a:cubicBezTo>
                  <a:cubicBezTo>
                    <a:pt x="93" y="35"/>
                    <a:pt x="94" y="34"/>
                    <a:pt x="95" y="34"/>
                  </a:cubicBezTo>
                  <a:cubicBezTo>
                    <a:pt x="96" y="34"/>
                    <a:pt x="103" y="30"/>
                    <a:pt x="99" y="33"/>
                  </a:cubicBezTo>
                  <a:cubicBezTo>
                    <a:pt x="97" y="35"/>
                    <a:pt x="94" y="36"/>
                    <a:pt x="92" y="37"/>
                  </a:cubicBezTo>
                  <a:close/>
                  <a:moveTo>
                    <a:pt x="94" y="48"/>
                  </a:moveTo>
                  <a:cubicBezTo>
                    <a:pt x="93" y="47"/>
                    <a:pt x="93" y="46"/>
                    <a:pt x="93" y="45"/>
                  </a:cubicBezTo>
                  <a:cubicBezTo>
                    <a:pt x="94" y="44"/>
                    <a:pt x="96" y="44"/>
                    <a:pt x="97" y="43"/>
                  </a:cubicBezTo>
                  <a:cubicBezTo>
                    <a:pt x="98" y="43"/>
                    <a:pt x="99" y="43"/>
                    <a:pt x="100" y="43"/>
                  </a:cubicBezTo>
                  <a:cubicBezTo>
                    <a:pt x="99" y="44"/>
                    <a:pt x="98" y="45"/>
                    <a:pt x="97" y="45"/>
                  </a:cubicBezTo>
                  <a:cubicBezTo>
                    <a:pt x="96" y="46"/>
                    <a:pt x="96" y="46"/>
                    <a:pt x="95" y="47"/>
                  </a:cubicBezTo>
                  <a:cubicBezTo>
                    <a:pt x="95" y="47"/>
                    <a:pt x="95" y="47"/>
                    <a:pt x="95" y="47"/>
                  </a:cubicBezTo>
                  <a:cubicBezTo>
                    <a:pt x="94" y="48"/>
                    <a:pt x="94" y="48"/>
                    <a:pt x="94" y="48"/>
                  </a:cubicBezTo>
                  <a:close/>
                  <a:moveTo>
                    <a:pt x="100" y="45"/>
                  </a:move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100" y="44"/>
                    <a:pt x="101" y="44"/>
                    <a:pt x="102" y="42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0" y="41"/>
                    <a:pt x="99" y="42"/>
                    <a:pt x="98" y="42"/>
                  </a:cubicBezTo>
                  <a:cubicBezTo>
                    <a:pt x="97" y="42"/>
                    <a:pt x="92" y="45"/>
                    <a:pt x="94" y="44"/>
                  </a:cubicBezTo>
                  <a:cubicBezTo>
                    <a:pt x="97" y="42"/>
                    <a:pt x="100" y="41"/>
                    <a:pt x="101" y="38"/>
                  </a:cubicBezTo>
                  <a:cubicBezTo>
                    <a:pt x="101" y="38"/>
                    <a:pt x="101" y="38"/>
                    <a:pt x="100" y="38"/>
                  </a:cubicBezTo>
                  <a:cubicBezTo>
                    <a:pt x="99" y="37"/>
                    <a:pt x="96" y="38"/>
                    <a:pt x="95" y="39"/>
                  </a:cubicBezTo>
                  <a:cubicBezTo>
                    <a:pt x="97" y="38"/>
                    <a:pt x="100" y="37"/>
                    <a:pt x="102" y="34"/>
                  </a:cubicBezTo>
                  <a:cubicBezTo>
                    <a:pt x="102" y="34"/>
                    <a:pt x="102" y="34"/>
                    <a:pt x="101" y="34"/>
                  </a:cubicBezTo>
                  <a:cubicBezTo>
                    <a:pt x="100" y="34"/>
                    <a:pt x="100" y="34"/>
                    <a:pt x="98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100" y="34"/>
                    <a:pt x="101" y="33"/>
                    <a:pt x="102" y="31"/>
                  </a:cubicBezTo>
                  <a:cubicBezTo>
                    <a:pt x="102" y="31"/>
                    <a:pt x="102" y="31"/>
                    <a:pt x="101" y="31"/>
                  </a:cubicBezTo>
                  <a:cubicBezTo>
                    <a:pt x="100" y="31"/>
                    <a:pt x="99" y="32"/>
                    <a:pt x="97" y="32"/>
                  </a:cubicBezTo>
                  <a:cubicBezTo>
                    <a:pt x="96" y="33"/>
                    <a:pt x="90" y="36"/>
                    <a:pt x="95" y="32"/>
                  </a:cubicBezTo>
                  <a:cubicBezTo>
                    <a:pt x="97" y="31"/>
                    <a:pt x="100" y="30"/>
                    <a:pt x="102" y="27"/>
                  </a:cubicBezTo>
                  <a:cubicBezTo>
                    <a:pt x="102" y="27"/>
                    <a:pt x="102" y="26"/>
                    <a:pt x="102" y="26"/>
                  </a:cubicBezTo>
                  <a:cubicBezTo>
                    <a:pt x="101" y="27"/>
                    <a:pt x="100" y="27"/>
                    <a:pt x="99" y="27"/>
                  </a:cubicBezTo>
                  <a:cubicBezTo>
                    <a:pt x="98" y="27"/>
                    <a:pt x="96" y="28"/>
                    <a:pt x="94" y="29"/>
                  </a:cubicBezTo>
                  <a:cubicBezTo>
                    <a:pt x="94" y="29"/>
                    <a:pt x="95" y="28"/>
                    <a:pt x="95" y="28"/>
                  </a:cubicBezTo>
                  <a:cubicBezTo>
                    <a:pt x="98" y="26"/>
                    <a:pt x="101" y="25"/>
                    <a:pt x="103" y="23"/>
                  </a:cubicBezTo>
                  <a:cubicBezTo>
                    <a:pt x="103" y="23"/>
                    <a:pt x="103" y="22"/>
                    <a:pt x="103" y="22"/>
                  </a:cubicBezTo>
                  <a:cubicBezTo>
                    <a:pt x="102" y="23"/>
                    <a:pt x="100" y="23"/>
                    <a:pt x="99" y="23"/>
                  </a:cubicBezTo>
                  <a:cubicBezTo>
                    <a:pt x="99" y="24"/>
                    <a:pt x="98" y="24"/>
                    <a:pt x="97" y="25"/>
                  </a:cubicBezTo>
                  <a:cubicBezTo>
                    <a:pt x="97" y="25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9" y="23"/>
                    <a:pt x="102" y="22"/>
                    <a:pt x="104" y="20"/>
                  </a:cubicBezTo>
                  <a:cubicBezTo>
                    <a:pt x="101" y="27"/>
                    <a:pt x="102" y="38"/>
                    <a:pt x="102" y="43"/>
                  </a:cubicBezTo>
                  <a:cubicBezTo>
                    <a:pt x="102" y="44"/>
                    <a:pt x="102" y="44"/>
                    <a:pt x="103" y="44"/>
                  </a:cubicBezTo>
                  <a:cubicBezTo>
                    <a:pt x="102" y="44"/>
                    <a:pt x="101" y="45"/>
                    <a:pt x="100" y="45"/>
                  </a:cubicBezTo>
                  <a:close/>
                  <a:moveTo>
                    <a:pt x="118" y="15"/>
                  </a:moveTo>
                  <a:cubicBezTo>
                    <a:pt x="117" y="15"/>
                    <a:pt x="117" y="15"/>
                    <a:pt x="116" y="15"/>
                  </a:cubicBezTo>
                  <a:cubicBezTo>
                    <a:pt x="116" y="15"/>
                    <a:pt x="116" y="15"/>
                    <a:pt x="117" y="14"/>
                  </a:cubicBezTo>
                  <a:cubicBezTo>
                    <a:pt x="117" y="14"/>
                    <a:pt x="118" y="14"/>
                    <a:pt x="119" y="14"/>
                  </a:cubicBezTo>
                  <a:cubicBezTo>
                    <a:pt x="119" y="15"/>
                    <a:pt x="118" y="15"/>
                    <a:pt x="118" y="15"/>
                  </a:cubicBezTo>
                  <a:close/>
                  <a:moveTo>
                    <a:pt x="139" y="35"/>
                  </a:moveTo>
                  <a:cubicBezTo>
                    <a:pt x="142" y="34"/>
                    <a:pt x="144" y="33"/>
                    <a:pt x="147" y="33"/>
                  </a:cubicBezTo>
                  <a:cubicBezTo>
                    <a:pt x="146" y="33"/>
                    <a:pt x="145" y="35"/>
                    <a:pt x="144" y="35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41" y="36"/>
                    <a:pt x="140" y="37"/>
                    <a:pt x="139" y="37"/>
                  </a:cubicBezTo>
                  <a:cubicBezTo>
                    <a:pt x="139" y="36"/>
                    <a:pt x="139" y="35"/>
                    <a:pt x="139" y="35"/>
                  </a:cubicBezTo>
                  <a:close/>
                  <a:moveTo>
                    <a:pt x="138" y="32"/>
                  </a:moveTo>
                  <a:cubicBezTo>
                    <a:pt x="139" y="32"/>
                    <a:pt x="139" y="32"/>
                    <a:pt x="140" y="31"/>
                  </a:cubicBezTo>
                  <a:cubicBezTo>
                    <a:pt x="140" y="31"/>
                    <a:pt x="145" y="30"/>
                    <a:pt x="145" y="30"/>
                  </a:cubicBezTo>
                  <a:cubicBezTo>
                    <a:pt x="144" y="32"/>
                    <a:pt x="141" y="33"/>
                    <a:pt x="139" y="34"/>
                  </a:cubicBezTo>
                  <a:cubicBezTo>
                    <a:pt x="139" y="33"/>
                    <a:pt x="138" y="32"/>
                    <a:pt x="138" y="32"/>
                  </a:cubicBezTo>
                  <a:close/>
                  <a:moveTo>
                    <a:pt x="138" y="31"/>
                  </a:moveTo>
                  <a:cubicBezTo>
                    <a:pt x="138" y="31"/>
                    <a:pt x="138" y="31"/>
                    <a:pt x="137" y="31"/>
                  </a:cubicBezTo>
                  <a:cubicBezTo>
                    <a:pt x="138" y="30"/>
                    <a:pt x="139" y="29"/>
                    <a:pt x="140" y="29"/>
                  </a:cubicBezTo>
                  <a:cubicBezTo>
                    <a:pt x="140" y="29"/>
                    <a:pt x="141" y="28"/>
                    <a:pt x="141" y="28"/>
                  </a:cubicBezTo>
                  <a:cubicBezTo>
                    <a:pt x="142" y="28"/>
                    <a:pt x="143" y="28"/>
                    <a:pt x="144" y="29"/>
                  </a:cubicBezTo>
                  <a:cubicBezTo>
                    <a:pt x="142" y="29"/>
                    <a:pt x="140" y="31"/>
                    <a:pt x="138" y="31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9"/>
                    <a:pt x="138" y="29"/>
                  </a:cubicBezTo>
                  <a:cubicBezTo>
                    <a:pt x="137" y="30"/>
                    <a:pt x="137" y="30"/>
                    <a:pt x="137" y="30"/>
                  </a:cubicBezTo>
                  <a:cubicBezTo>
                    <a:pt x="137" y="29"/>
                    <a:pt x="136" y="29"/>
                    <a:pt x="136" y="29"/>
                  </a:cubicBezTo>
                  <a:cubicBezTo>
                    <a:pt x="137" y="29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17" y="12"/>
                  </a:moveTo>
                  <a:cubicBezTo>
                    <a:pt x="116" y="13"/>
                    <a:pt x="114" y="13"/>
                    <a:pt x="113" y="14"/>
                  </a:cubicBezTo>
                  <a:cubicBezTo>
                    <a:pt x="113" y="14"/>
                    <a:pt x="112" y="14"/>
                    <a:pt x="112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2" y="14"/>
                    <a:pt x="113" y="13"/>
                    <a:pt x="114" y="13"/>
                  </a:cubicBezTo>
                  <a:cubicBezTo>
                    <a:pt x="115" y="13"/>
                    <a:pt x="116" y="12"/>
                    <a:pt x="116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lose/>
                  <a:moveTo>
                    <a:pt x="99" y="21"/>
                  </a:moveTo>
                  <a:cubicBezTo>
                    <a:pt x="100" y="21"/>
                    <a:pt x="101" y="20"/>
                    <a:pt x="103" y="20"/>
                  </a:cubicBezTo>
                  <a:cubicBezTo>
                    <a:pt x="106" y="18"/>
                    <a:pt x="103" y="20"/>
                    <a:pt x="102" y="20"/>
                  </a:cubicBezTo>
                  <a:cubicBezTo>
                    <a:pt x="101" y="21"/>
                    <a:pt x="99" y="22"/>
                    <a:pt x="98" y="23"/>
                  </a:cubicBezTo>
                  <a:cubicBezTo>
                    <a:pt x="98" y="22"/>
                    <a:pt x="99" y="22"/>
                    <a:pt x="99" y="21"/>
                  </a:cubicBezTo>
                  <a:close/>
                  <a:moveTo>
                    <a:pt x="96" y="25"/>
                  </a:moveTo>
                  <a:cubicBezTo>
                    <a:pt x="97" y="25"/>
                    <a:pt x="98" y="25"/>
                    <a:pt x="99" y="25"/>
                  </a:cubicBezTo>
                  <a:cubicBezTo>
                    <a:pt x="101" y="23"/>
                    <a:pt x="103" y="23"/>
                    <a:pt x="100" y="25"/>
                  </a:cubicBezTo>
                  <a:cubicBezTo>
                    <a:pt x="98" y="25"/>
                    <a:pt x="97" y="26"/>
                    <a:pt x="95" y="27"/>
                  </a:cubicBezTo>
                  <a:cubicBezTo>
                    <a:pt x="96" y="26"/>
                    <a:pt x="96" y="26"/>
                    <a:pt x="96" y="25"/>
                  </a:cubicBezTo>
                  <a:close/>
                  <a:moveTo>
                    <a:pt x="94" y="30"/>
                  </a:moveTo>
                  <a:cubicBezTo>
                    <a:pt x="95" y="30"/>
                    <a:pt x="96" y="29"/>
                    <a:pt x="97" y="29"/>
                  </a:cubicBezTo>
                  <a:cubicBezTo>
                    <a:pt x="98" y="28"/>
                    <a:pt x="99" y="28"/>
                    <a:pt x="100" y="28"/>
                  </a:cubicBezTo>
                  <a:cubicBezTo>
                    <a:pt x="98" y="30"/>
                    <a:pt x="95" y="32"/>
                    <a:pt x="92" y="33"/>
                  </a:cubicBezTo>
                  <a:cubicBezTo>
                    <a:pt x="93" y="33"/>
                    <a:pt x="93" y="32"/>
                    <a:pt x="93" y="31"/>
                  </a:cubicBezTo>
                  <a:cubicBezTo>
                    <a:pt x="94" y="31"/>
                    <a:pt x="94" y="30"/>
                    <a:pt x="94" y="30"/>
                  </a:cubicBezTo>
                  <a:close/>
                  <a:moveTo>
                    <a:pt x="38" y="168"/>
                  </a:moveTo>
                  <a:cubicBezTo>
                    <a:pt x="33" y="170"/>
                    <a:pt x="29" y="172"/>
                    <a:pt x="24" y="175"/>
                  </a:cubicBezTo>
                  <a:cubicBezTo>
                    <a:pt x="22" y="176"/>
                    <a:pt x="19" y="177"/>
                    <a:pt x="17" y="179"/>
                  </a:cubicBezTo>
                  <a:cubicBezTo>
                    <a:pt x="16" y="179"/>
                    <a:pt x="15" y="180"/>
                    <a:pt x="13" y="181"/>
                  </a:cubicBezTo>
                  <a:cubicBezTo>
                    <a:pt x="12" y="181"/>
                    <a:pt x="8" y="185"/>
                    <a:pt x="12" y="181"/>
                  </a:cubicBezTo>
                  <a:cubicBezTo>
                    <a:pt x="17" y="178"/>
                    <a:pt x="23" y="174"/>
                    <a:pt x="28" y="171"/>
                  </a:cubicBezTo>
                  <a:cubicBezTo>
                    <a:pt x="31" y="168"/>
                    <a:pt x="35" y="166"/>
                    <a:pt x="39" y="163"/>
                  </a:cubicBezTo>
                  <a:cubicBezTo>
                    <a:pt x="38" y="165"/>
                    <a:pt x="38" y="166"/>
                    <a:pt x="38" y="168"/>
                  </a:cubicBezTo>
                  <a:close/>
                  <a:moveTo>
                    <a:pt x="9" y="178"/>
                  </a:moveTo>
                  <a:cubicBezTo>
                    <a:pt x="15" y="176"/>
                    <a:pt x="20" y="173"/>
                    <a:pt x="25" y="170"/>
                  </a:cubicBezTo>
                  <a:cubicBezTo>
                    <a:pt x="28" y="169"/>
                    <a:pt x="30" y="168"/>
                    <a:pt x="33" y="166"/>
                  </a:cubicBezTo>
                  <a:cubicBezTo>
                    <a:pt x="33" y="166"/>
                    <a:pt x="34" y="166"/>
                    <a:pt x="34" y="166"/>
                  </a:cubicBezTo>
                  <a:cubicBezTo>
                    <a:pt x="26" y="171"/>
                    <a:pt x="17" y="176"/>
                    <a:pt x="9" y="183"/>
                  </a:cubicBezTo>
                  <a:cubicBezTo>
                    <a:pt x="9" y="181"/>
                    <a:pt x="9" y="180"/>
                    <a:pt x="9" y="178"/>
                  </a:cubicBezTo>
                  <a:close/>
                  <a:moveTo>
                    <a:pt x="39" y="162"/>
                  </a:moveTo>
                  <a:cubicBezTo>
                    <a:pt x="34" y="165"/>
                    <a:pt x="29" y="167"/>
                    <a:pt x="25" y="170"/>
                  </a:cubicBezTo>
                  <a:cubicBezTo>
                    <a:pt x="22" y="171"/>
                    <a:pt x="19" y="173"/>
                    <a:pt x="17" y="174"/>
                  </a:cubicBezTo>
                  <a:cubicBezTo>
                    <a:pt x="15" y="175"/>
                    <a:pt x="14" y="176"/>
                    <a:pt x="12" y="177"/>
                  </a:cubicBezTo>
                  <a:cubicBezTo>
                    <a:pt x="8" y="178"/>
                    <a:pt x="12" y="176"/>
                    <a:pt x="13" y="176"/>
                  </a:cubicBezTo>
                  <a:cubicBezTo>
                    <a:pt x="22" y="170"/>
                    <a:pt x="31" y="164"/>
                    <a:pt x="40" y="158"/>
                  </a:cubicBezTo>
                  <a:cubicBezTo>
                    <a:pt x="39" y="159"/>
                    <a:pt x="39" y="161"/>
                    <a:pt x="39" y="162"/>
                  </a:cubicBezTo>
                  <a:close/>
                  <a:moveTo>
                    <a:pt x="40" y="157"/>
                  </a:moveTo>
                  <a:cubicBezTo>
                    <a:pt x="33" y="161"/>
                    <a:pt x="25" y="164"/>
                    <a:pt x="18" y="168"/>
                  </a:cubicBezTo>
                  <a:cubicBezTo>
                    <a:pt x="16" y="169"/>
                    <a:pt x="14" y="170"/>
                    <a:pt x="12" y="172"/>
                  </a:cubicBezTo>
                  <a:cubicBezTo>
                    <a:pt x="13" y="171"/>
                    <a:pt x="13" y="171"/>
                    <a:pt x="13" y="171"/>
                  </a:cubicBezTo>
                  <a:cubicBezTo>
                    <a:pt x="17" y="168"/>
                    <a:pt x="21" y="166"/>
                    <a:pt x="25" y="163"/>
                  </a:cubicBezTo>
                  <a:cubicBezTo>
                    <a:pt x="28" y="162"/>
                    <a:pt x="30" y="160"/>
                    <a:pt x="33" y="158"/>
                  </a:cubicBezTo>
                  <a:cubicBezTo>
                    <a:pt x="36" y="156"/>
                    <a:pt x="39" y="154"/>
                    <a:pt x="41" y="152"/>
                  </a:cubicBezTo>
                  <a:cubicBezTo>
                    <a:pt x="41" y="154"/>
                    <a:pt x="40" y="155"/>
                    <a:pt x="40" y="157"/>
                  </a:cubicBezTo>
                  <a:close/>
                  <a:moveTo>
                    <a:pt x="11" y="170"/>
                  </a:moveTo>
                  <a:cubicBezTo>
                    <a:pt x="16" y="169"/>
                    <a:pt x="21" y="165"/>
                    <a:pt x="26" y="162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0" y="166"/>
                    <a:pt x="15" y="168"/>
                    <a:pt x="10" y="173"/>
                  </a:cubicBezTo>
                  <a:cubicBezTo>
                    <a:pt x="11" y="172"/>
                    <a:pt x="11" y="171"/>
                    <a:pt x="11" y="170"/>
                  </a:cubicBezTo>
                  <a:close/>
                  <a:moveTo>
                    <a:pt x="14" y="158"/>
                  </a:moveTo>
                  <a:cubicBezTo>
                    <a:pt x="14" y="158"/>
                    <a:pt x="14" y="158"/>
                    <a:pt x="14" y="157"/>
                  </a:cubicBezTo>
                  <a:cubicBezTo>
                    <a:pt x="14" y="158"/>
                    <a:pt x="15" y="157"/>
                    <a:pt x="15" y="157"/>
                  </a:cubicBezTo>
                  <a:cubicBezTo>
                    <a:pt x="19" y="155"/>
                    <a:pt x="23" y="153"/>
                    <a:pt x="27" y="151"/>
                  </a:cubicBezTo>
                  <a:cubicBezTo>
                    <a:pt x="30" y="149"/>
                    <a:pt x="33" y="148"/>
                    <a:pt x="36" y="146"/>
                  </a:cubicBezTo>
                  <a:cubicBezTo>
                    <a:pt x="32" y="149"/>
                    <a:pt x="29" y="151"/>
                    <a:pt x="25" y="154"/>
                  </a:cubicBezTo>
                  <a:cubicBezTo>
                    <a:pt x="21" y="156"/>
                    <a:pt x="16" y="158"/>
                    <a:pt x="13" y="161"/>
                  </a:cubicBezTo>
                  <a:cubicBezTo>
                    <a:pt x="13" y="160"/>
                    <a:pt x="13" y="159"/>
                    <a:pt x="14" y="158"/>
                  </a:cubicBezTo>
                  <a:close/>
                  <a:moveTo>
                    <a:pt x="15" y="153"/>
                  </a:moveTo>
                  <a:cubicBezTo>
                    <a:pt x="15" y="153"/>
                    <a:pt x="15" y="152"/>
                    <a:pt x="16" y="152"/>
                  </a:cubicBezTo>
                  <a:cubicBezTo>
                    <a:pt x="17" y="151"/>
                    <a:pt x="19" y="150"/>
                    <a:pt x="20" y="149"/>
                  </a:cubicBezTo>
                  <a:cubicBezTo>
                    <a:pt x="22" y="147"/>
                    <a:pt x="25" y="146"/>
                    <a:pt x="27" y="145"/>
                  </a:cubicBezTo>
                  <a:cubicBezTo>
                    <a:pt x="32" y="142"/>
                    <a:pt x="36" y="138"/>
                    <a:pt x="41" y="136"/>
                  </a:cubicBezTo>
                  <a:cubicBezTo>
                    <a:pt x="41" y="136"/>
                    <a:pt x="41" y="137"/>
                    <a:pt x="41" y="138"/>
                  </a:cubicBezTo>
                  <a:cubicBezTo>
                    <a:pt x="37" y="140"/>
                    <a:pt x="33" y="143"/>
                    <a:pt x="29" y="145"/>
                  </a:cubicBezTo>
                  <a:cubicBezTo>
                    <a:pt x="25" y="147"/>
                    <a:pt x="20" y="150"/>
                    <a:pt x="16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close/>
                  <a:moveTo>
                    <a:pt x="17" y="145"/>
                  </a:moveTo>
                  <a:cubicBezTo>
                    <a:pt x="17" y="145"/>
                    <a:pt x="17" y="145"/>
                    <a:pt x="17" y="145"/>
                  </a:cubicBezTo>
                  <a:cubicBezTo>
                    <a:pt x="17" y="144"/>
                    <a:pt x="19" y="143"/>
                    <a:pt x="19" y="143"/>
                  </a:cubicBezTo>
                  <a:cubicBezTo>
                    <a:pt x="23" y="140"/>
                    <a:pt x="28" y="137"/>
                    <a:pt x="32" y="135"/>
                  </a:cubicBezTo>
                  <a:cubicBezTo>
                    <a:pt x="35" y="133"/>
                    <a:pt x="39" y="131"/>
                    <a:pt x="41" y="129"/>
                  </a:cubicBezTo>
                  <a:cubicBezTo>
                    <a:pt x="41" y="130"/>
                    <a:pt x="41" y="131"/>
                    <a:pt x="41" y="131"/>
                  </a:cubicBezTo>
                  <a:cubicBezTo>
                    <a:pt x="37" y="133"/>
                    <a:pt x="33" y="135"/>
                    <a:pt x="28" y="138"/>
                  </a:cubicBezTo>
                  <a:cubicBezTo>
                    <a:pt x="26" y="139"/>
                    <a:pt x="24" y="141"/>
                    <a:pt x="22" y="142"/>
                  </a:cubicBezTo>
                  <a:cubicBezTo>
                    <a:pt x="21" y="143"/>
                    <a:pt x="20" y="143"/>
                    <a:pt x="19" y="144"/>
                  </a:cubicBezTo>
                  <a:cubicBezTo>
                    <a:pt x="18" y="144"/>
                    <a:pt x="17" y="145"/>
                    <a:pt x="17" y="145"/>
                  </a:cubicBezTo>
                  <a:cubicBezTo>
                    <a:pt x="17" y="145"/>
                    <a:pt x="17" y="145"/>
                    <a:pt x="17" y="145"/>
                  </a:cubicBezTo>
                  <a:close/>
                  <a:moveTo>
                    <a:pt x="42" y="115"/>
                  </a:moveTo>
                  <a:cubicBezTo>
                    <a:pt x="42" y="115"/>
                    <a:pt x="43" y="115"/>
                    <a:pt x="43" y="115"/>
                  </a:cubicBezTo>
                  <a:cubicBezTo>
                    <a:pt x="43" y="114"/>
                    <a:pt x="43" y="114"/>
                    <a:pt x="43" y="114"/>
                  </a:cubicBezTo>
                  <a:cubicBezTo>
                    <a:pt x="43" y="115"/>
                    <a:pt x="43" y="116"/>
                    <a:pt x="42" y="117"/>
                  </a:cubicBezTo>
                  <a:cubicBezTo>
                    <a:pt x="39" y="118"/>
                    <a:pt x="37" y="120"/>
                    <a:pt x="34" y="121"/>
                  </a:cubicBezTo>
                  <a:cubicBezTo>
                    <a:pt x="32" y="123"/>
                    <a:pt x="29" y="124"/>
                    <a:pt x="26" y="126"/>
                  </a:cubicBezTo>
                  <a:cubicBezTo>
                    <a:pt x="28" y="125"/>
                    <a:pt x="30" y="124"/>
                    <a:pt x="31" y="123"/>
                  </a:cubicBezTo>
                  <a:cubicBezTo>
                    <a:pt x="35" y="120"/>
                    <a:pt x="38" y="118"/>
                    <a:pt x="42" y="115"/>
                  </a:cubicBezTo>
                  <a:close/>
                  <a:moveTo>
                    <a:pt x="42" y="121"/>
                  </a:moveTo>
                  <a:cubicBezTo>
                    <a:pt x="38" y="123"/>
                    <a:pt x="34" y="125"/>
                    <a:pt x="31" y="128"/>
                  </a:cubicBezTo>
                  <a:cubicBezTo>
                    <a:pt x="29" y="129"/>
                    <a:pt x="26" y="130"/>
                    <a:pt x="24" y="131"/>
                  </a:cubicBezTo>
                  <a:cubicBezTo>
                    <a:pt x="23" y="132"/>
                    <a:pt x="22" y="132"/>
                    <a:pt x="21" y="133"/>
                  </a:cubicBezTo>
                  <a:cubicBezTo>
                    <a:pt x="20" y="133"/>
                    <a:pt x="20" y="133"/>
                    <a:pt x="20" y="134"/>
                  </a:cubicBezTo>
                  <a:cubicBezTo>
                    <a:pt x="20" y="134"/>
                    <a:pt x="20" y="133"/>
                    <a:pt x="21" y="133"/>
                  </a:cubicBezTo>
                  <a:cubicBezTo>
                    <a:pt x="24" y="129"/>
                    <a:pt x="27" y="128"/>
                    <a:pt x="31" y="126"/>
                  </a:cubicBezTo>
                  <a:cubicBezTo>
                    <a:pt x="35" y="123"/>
                    <a:pt x="39" y="121"/>
                    <a:pt x="42" y="118"/>
                  </a:cubicBezTo>
                  <a:cubicBezTo>
                    <a:pt x="42" y="119"/>
                    <a:pt x="42" y="120"/>
                    <a:pt x="42" y="121"/>
                  </a:cubicBezTo>
                  <a:close/>
                  <a:moveTo>
                    <a:pt x="42" y="125"/>
                  </a:moveTo>
                  <a:cubicBezTo>
                    <a:pt x="38" y="128"/>
                    <a:pt x="34" y="131"/>
                    <a:pt x="30" y="133"/>
                  </a:cubicBezTo>
                  <a:cubicBezTo>
                    <a:pt x="28" y="134"/>
                    <a:pt x="25" y="135"/>
                    <a:pt x="23" y="137"/>
                  </a:cubicBezTo>
                  <a:cubicBezTo>
                    <a:pt x="22" y="137"/>
                    <a:pt x="17" y="141"/>
                    <a:pt x="20" y="138"/>
                  </a:cubicBezTo>
                  <a:cubicBezTo>
                    <a:pt x="26" y="132"/>
                    <a:pt x="35" y="129"/>
                    <a:pt x="42" y="123"/>
                  </a:cubicBezTo>
                  <a:cubicBezTo>
                    <a:pt x="42" y="124"/>
                    <a:pt x="42" y="125"/>
                    <a:pt x="42" y="125"/>
                  </a:cubicBezTo>
                  <a:close/>
                  <a:moveTo>
                    <a:pt x="41" y="126"/>
                  </a:move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0" y="127"/>
                    <a:pt x="40" y="128"/>
                  </a:cubicBezTo>
                  <a:cubicBezTo>
                    <a:pt x="40" y="127"/>
                    <a:pt x="41" y="127"/>
                    <a:pt x="41" y="126"/>
                  </a:cubicBezTo>
                  <a:close/>
                  <a:moveTo>
                    <a:pt x="41" y="135"/>
                  </a:moveTo>
                  <a:cubicBezTo>
                    <a:pt x="37" y="136"/>
                    <a:pt x="33" y="139"/>
                    <a:pt x="29" y="141"/>
                  </a:cubicBezTo>
                  <a:cubicBezTo>
                    <a:pt x="26" y="142"/>
                    <a:pt x="24" y="144"/>
                    <a:pt x="22" y="145"/>
                  </a:cubicBezTo>
                  <a:cubicBezTo>
                    <a:pt x="21" y="146"/>
                    <a:pt x="20" y="146"/>
                    <a:pt x="19" y="147"/>
                  </a:cubicBezTo>
                  <a:cubicBezTo>
                    <a:pt x="18" y="147"/>
                    <a:pt x="14" y="150"/>
                    <a:pt x="17" y="147"/>
                  </a:cubicBezTo>
                  <a:cubicBezTo>
                    <a:pt x="22" y="144"/>
                    <a:pt x="27" y="142"/>
                    <a:pt x="31" y="138"/>
                  </a:cubicBezTo>
                  <a:cubicBezTo>
                    <a:pt x="34" y="136"/>
                    <a:pt x="38" y="135"/>
                    <a:pt x="41" y="133"/>
                  </a:cubicBezTo>
                  <a:cubicBezTo>
                    <a:pt x="41" y="133"/>
                    <a:pt x="41" y="134"/>
                    <a:pt x="41" y="135"/>
                  </a:cubicBezTo>
                  <a:close/>
                  <a:moveTo>
                    <a:pt x="41" y="143"/>
                  </a:move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39" y="144"/>
                    <a:pt x="38" y="145"/>
                    <a:pt x="36" y="145"/>
                  </a:cubicBezTo>
                  <a:cubicBezTo>
                    <a:pt x="31" y="148"/>
                    <a:pt x="26" y="150"/>
                    <a:pt x="22" y="153"/>
                  </a:cubicBezTo>
                  <a:cubicBezTo>
                    <a:pt x="21" y="153"/>
                    <a:pt x="20" y="154"/>
                    <a:pt x="19" y="154"/>
                  </a:cubicBezTo>
                  <a:cubicBezTo>
                    <a:pt x="19" y="154"/>
                    <a:pt x="19" y="154"/>
                    <a:pt x="20" y="154"/>
                  </a:cubicBezTo>
                  <a:cubicBezTo>
                    <a:pt x="27" y="149"/>
                    <a:pt x="36" y="146"/>
                    <a:pt x="41" y="139"/>
                  </a:cubicBezTo>
                  <a:cubicBezTo>
                    <a:pt x="41" y="141"/>
                    <a:pt x="41" y="142"/>
                    <a:pt x="41" y="143"/>
                  </a:cubicBezTo>
                  <a:close/>
                  <a:moveTo>
                    <a:pt x="17" y="159"/>
                  </a:moveTo>
                  <a:cubicBezTo>
                    <a:pt x="21" y="156"/>
                    <a:pt x="25" y="155"/>
                    <a:pt x="29" y="152"/>
                  </a:cubicBezTo>
                  <a:cubicBezTo>
                    <a:pt x="31" y="150"/>
                    <a:pt x="34" y="148"/>
                    <a:pt x="36" y="147"/>
                  </a:cubicBezTo>
                  <a:cubicBezTo>
                    <a:pt x="38" y="146"/>
                    <a:pt x="39" y="145"/>
                    <a:pt x="41" y="144"/>
                  </a:cubicBezTo>
                  <a:cubicBezTo>
                    <a:pt x="41" y="144"/>
                    <a:pt x="41" y="144"/>
                    <a:pt x="41" y="144"/>
                  </a:cubicBezTo>
                  <a:cubicBezTo>
                    <a:pt x="41" y="144"/>
                    <a:pt x="41" y="144"/>
                    <a:pt x="42" y="144"/>
                  </a:cubicBezTo>
                  <a:cubicBezTo>
                    <a:pt x="42" y="144"/>
                    <a:pt x="42" y="145"/>
                    <a:pt x="42" y="146"/>
                  </a:cubicBezTo>
                  <a:cubicBezTo>
                    <a:pt x="36" y="149"/>
                    <a:pt x="31" y="152"/>
                    <a:pt x="25" y="155"/>
                  </a:cubicBezTo>
                  <a:cubicBezTo>
                    <a:pt x="23" y="156"/>
                    <a:pt x="20" y="158"/>
                    <a:pt x="17" y="159"/>
                  </a:cubicBezTo>
                  <a:cubicBezTo>
                    <a:pt x="16" y="160"/>
                    <a:pt x="15" y="160"/>
                    <a:pt x="14" y="161"/>
                  </a:cubicBezTo>
                  <a:cubicBezTo>
                    <a:pt x="12" y="162"/>
                    <a:pt x="18" y="158"/>
                    <a:pt x="17" y="159"/>
                  </a:cubicBezTo>
                  <a:close/>
                  <a:moveTo>
                    <a:pt x="42" y="148"/>
                  </a:moveTo>
                  <a:cubicBezTo>
                    <a:pt x="40" y="149"/>
                    <a:pt x="37" y="151"/>
                    <a:pt x="35" y="152"/>
                  </a:cubicBezTo>
                  <a:cubicBezTo>
                    <a:pt x="32" y="154"/>
                    <a:pt x="28" y="156"/>
                    <a:pt x="25" y="158"/>
                  </a:cubicBezTo>
                  <a:cubicBezTo>
                    <a:pt x="21" y="161"/>
                    <a:pt x="17" y="163"/>
                    <a:pt x="13" y="165"/>
                  </a:cubicBezTo>
                  <a:cubicBezTo>
                    <a:pt x="9" y="167"/>
                    <a:pt x="14" y="164"/>
                    <a:pt x="15" y="164"/>
                  </a:cubicBezTo>
                  <a:cubicBezTo>
                    <a:pt x="18" y="162"/>
                    <a:pt x="20" y="161"/>
                    <a:pt x="22" y="159"/>
                  </a:cubicBezTo>
                  <a:cubicBezTo>
                    <a:pt x="28" y="155"/>
                    <a:pt x="36" y="152"/>
                    <a:pt x="42" y="147"/>
                  </a:cubicBezTo>
                  <a:cubicBezTo>
                    <a:pt x="42" y="147"/>
                    <a:pt x="42" y="148"/>
                    <a:pt x="42" y="148"/>
                  </a:cubicBezTo>
                  <a:close/>
                  <a:moveTo>
                    <a:pt x="34" y="154"/>
                  </a:moveTo>
                  <a:cubicBezTo>
                    <a:pt x="35" y="153"/>
                    <a:pt x="36" y="153"/>
                    <a:pt x="36" y="153"/>
                  </a:cubicBezTo>
                  <a:cubicBezTo>
                    <a:pt x="38" y="151"/>
                    <a:pt x="40" y="150"/>
                    <a:pt x="42" y="149"/>
                  </a:cubicBezTo>
                  <a:cubicBezTo>
                    <a:pt x="42" y="150"/>
                    <a:pt x="42" y="150"/>
                    <a:pt x="42" y="151"/>
                  </a:cubicBezTo>
                  <a:cubicBezTo>
                    <a:pt x="39" y="153"/>
                    <a:pt x="36" y="155"/>
                    <a:pt x="33" y="157"/>
                  </a:cubicBezTo>
                  <a:cubicBezTo>
                    <a:pt x="30" y="159"/>
                    <a:pt x="27" y="161"/>
                    <a:pt x="24" y="163"/>
                  </a:cubicBezTo>
                  <a:cubicBezTo>
                    <a:pt x="22" y="164"/>
                    <a:pt x="20" y="165"/>
                    <a:pt x="18" y="166"/>
                  </a:cubicBezTo>
                  <a:cubicBezTo>
                    <a:pt x="16" y="167"/>
                    <a:pt x="12" y="168"/>
                    <a:pt x="11" y="170"/>
                  </a:cubicBezTo>
                  <a:cubicBezTo>
                    <a:pt x="14" y="167"/>
                    <a:pt x="19" y="165"/>
                    <a:pt x="22" y="162"/>
                  </a:cubicBezTo>
                  <a:cubicBezTo>
                    <a:pt x="26" y="159"/>
                    <a:pt x="30" y="156"/>
                    <a:pt x="34" y="154"/>
                  </a:cubicBezTo>
                  <a:close/>
                  <a:moveTo>
                    <a:pt x="43" y="112"/>
                  </a:moveTo>
                  <a:cubicBezTo>
                    <a:pt x="43" y="112"/>
                    <a:pt x="43" y="113"/>
                    <a:pt x="43" y="113"/>
                  </a:cubicBezTo>
                  <a:cubicBezTo>
                    <a:pt x="39" y="115"/>
                    <a:pt x="35" y="117"/>
                    <a:pt x="31" y="119"/>
                  </a:cubicBezTo>
                  <a:cubicBezTo>
                    <a:pt x="29" y="120"/>
                    <a:pt x="27" y="121"/>
                    <a:pt x="26" y="122"/>
                  </a:cubicBezTo>
                  <a:cubicBezTo>
                    <a:pt x="25" y="123"/>
                    <a:pt x="24" y="123"/>
                    <a:pt x="23" y="124"/>
                  </a:cubicBezTo>
                  <a:cubicBezTo>
                    <a:pt x="23" y="123"/>
                    <a:pt x="24" y="122"/>
                    <a:pt x="25" y="122"/>
                  </a:cubicBezTo>
                  <a:cubicBezTo>
                    <a:pt x="31" y="117"/>
                    <a:pt x="38" y="114"/>
                    <a:pt x="44" y="109"/>
                  </a:cubicBezTo>
                  <a:cubicBezTo>
                    <a:pt x="44" y="110"/>
                    <a:pt x="43" y="111"/>
                    <a:pt x="43" y="112"/>
                  </a:cubicBezTo>
                  <a:close/>
                  <a:moveTo>
                    <a:pt x="44" y="108"/>
                  </a:moveTo>
                  <a:cubicBezTo>
                    <a:pt x="40" y="111"/>
                    <a:pt x="36" y="113"/>
                    <a:pt x="32" y="115"/>
                  </a:cubicBezTo>
                  <a:cubicBezTo>
                    <a:pt x="30" y="116"/>
                    <a:pt x="27" y="117"/>
                    <a:pt x="24" y="119"/>
                  </a:cubicBezTo>
                  <a:cubicBezTo>
                    <a:pt x="24" y="119"/>
                    <a:pt x="24" y="118"/>
                    <a:pt x="24" y="118"/>
                  </a:cubicBezTo>
                  <a:cubicBezTo>
                    <a:pt x="27" y="116"/>
                    <a:pt x="30" y="115"/>
                    <a:pt x="33" y="113"/>
                  </a:cubicBezTo>
                  <a:cubicBezTo>
                    <a:pt x="37" y="111"/>
                    <a:pt x="41" y="108"/>
                    <a:pt x="45" y="106"/>
                  </a:cubicBezTo>
                  <a:cubicBezTo>
                    <a:pt x="44" y="107"/>
                    <a:pt x="44" y="107"/>
                    <a:pt x="44" y="108"/>
                  </a:cubicBezTo>
                  <a:close/>
                  <a:moveTo>
                    <a:pt x="25" y="115"/>
                  </a:moveTo>
                  <a:cubicBezTo>
                    <a:pt x="29" y="114"/>
                    <a:pt x="32" y="112"/>
                    <a:pt x="35" y="110"/>
                  </a:cubicBezTo>
                  <a:cubicBezTo>
                    <a:pt x="36" y="109"/>
                    <a:pt x="38" y="108"/>
                    <a:pt x="40" y="108"/>
                  </a:cubicBezTo>
                  <a:cubicBezTo>
                    <a:pt x="40" y="108"/>
                    <a:pt x="41" y="107"/>
                    <a:pt x="41" y="107"/>
                  </a:cubicBezTo>
                  <a:cubicBezTo>
                    <a:pt x="37" y="110"/>
                    <a:pt x="34" y="112"/>
                    <a:pt x="30" y="114"/>
                  </a:cubicBezTo>
                  <a:cubicBezTo>
                    <a:pt x="28" y="115"/>
                    <a:pt x="26" y="116"/>
                    <a:pt x="24" y="117"/>
                  </a:cubicBezTo>
                  <a:cubicBezTo>
                    <a:pt x="25" y="117"/>
                    <a:pt x="25" y="116"/>
                    <a:pt x="25" y="115"/>
                  </a:cubicBezTo>
                  <a:close/>
                  <a:moveTo>
                    <a:pt x="45" y="105"/>
                  </a:moveTo>
                  <a:cubicBezTo>
                    <a:pt x="42" y="106"/>
                    <a:pt x="39" y="107"/>
                    <a:pt x="36" y="109"/>
                  </a:cubicBezTo>
                  <a:cubicBezTo>
                    <a:pt x="34" y="110"/>
                    <a:pt x="32" y="111"/>
                    <a:pt x="30" y="112"/>
                  </a:cubicBezTo>
                  <a:cubicBezTo>
                    <a:pt x="29" y="113"/>
                    <a:pt x="28" y="113"/>
                    <a:pt x="26" y="114"/>
                  </a:cubicBezTo>
                  <a:cubicBezTo>
                    <a:pt x="26" y="114"/>
                    <a:pt x="26" y="114"/>
                    <a:pt x="25" y="114"/>
                  </a:cubicBezTo>
                  <a:cubicBezTo>
                    <a:pt x="26" y="114"/>
                    <a:pt x="26" y="114"/>
                    <a:pt x="26" y="113"/>
                  </a:cubicBezTo>
                  <a:cubicBezTo>
                    <a:pt x="26" y="113"/>
                    <a:pt x="28" y="112"/>
                    <a:pt x="28" y="112"/>
                  </a:cubicBezTo>
                  <a:cubicBezTo>
                    <a:pt x="33" y="108"/>
                    <a:pt x="40" y="106"/>
                    <a:pt x="46" y="102"/>
                  </a:cubicBezTo>
                  <a:cubicBezTo>
                    <a:pt x="46" y="103"/>
                    <a:pt x="45" y="104"/>
                    <a:pt x="45" y="105"/>
                  </a:cubicBezTo>
                  <a:close/>
                  <a:moveTo>
                    <a:pt x="46" y="100"/>
                  </a:moveTo>
                  <a:cubicBezTo>
                    <a:pt x="43" y="102"/>
                    <a:pt x="40" y="103"/>
                    <a:pt x="37" y="105"/>
                  </a:cubicBezTo>
                  <a:cubicBezTo>
                    <a:pt x="34" y="106"/>
                    <a:pt x="32" y="107"/>
                    <a:pt x="30" y="107"/>
                  </a:cubicBezTo>
                  <a:cubicBezTo>
                    <a:pt x="25" y="109"/>
                    <a:pt x="33" y="105"/>
                    <a:pt x="33" y="105"/>
                  </a:cubicBezTo>
                  <a:cubicBezTo>
                    <a:pt x="38" y="103"/>
                    <a:pt x="43" y="101"/>
                    <a:pt x="48" y="97"/>
                  </a:cubicBezTo>
                  <a:cubicBezTo>
                    <a:pt x="47" y="98"/>
                    <a:pt x="47" y="99"/>
                    <a:pt x="46" y="100"/>
                  </a:cubicBezTo>
                  <a:close/>
                  <a:moveTo>
                    <a:pt x="48" y="95"/>
                  </a:moveTo>
                  <a:cubicBezTo>
                    <a:pt x="45" y="96"/>
                    <a:pt x="42" y="98"/>
                    <a:pt x="38" y="99"/>
                  </a:cubicBezTo>
                  <a:cubicBezTo>
                    <a:pt x="36" y="100"/>
                    <a:pt x="34" y="101"/>
                    <a:pt x="32" y="102"/>
                  </a:cubicBezTo>
                  <a:cubicBezTo>
                    <a:pt x="31" y="103"/>
                    <a:pt x="30" y="103"/>
                    <a:pt x="29" y="104"/>
                  </a:cubicBezTo>
                  <a:cubicBezTo>
                    <a:pt x="30" y="104"/>
                    <a:pt x="31" y="103"/>
                    <a:pt x="32" y="103"/>
                  </a:cubicBezTo>
                  <a:cubicBezTo>
                    <a:pt x="37" y="100"/>
                    <a:pt x="44" y="97"/>
                    <a:pt x="49" y="93"/>
                  </a:cubicBezTo>
                  <a:cubicBezTo>
                    <a:pt x="49" y="94"/>
                    <a:pt x="49" y="94"/>
                    <a:pt x="48" y="95"/>
                  </a:cubicBezTo>
                  <a:close/>
                  <a:moveTo>
                    <a:pt x="50" y="90"/>
                  </a:moveTo>
                  <a:cubicBezTo>
                    <a:pt x="47" y="92"/>
                    <a:pt x="44" y="94"/>
                    <a:pt x="41" y="95"/>
                  </a:cubicBezTo>
                  <a:cubicBezTo>
                    <a:pt x="39" y="96"/>
                    <a:pt x="37" y="97"/>
                    <a:pt x="35" y="98"/>
                  </a:cubicBezTo>
                  <a:cubicBezTo>
                    <a:pt x="34" y="99"/>
                    <a:pt x="26" y="103"/>
                    <a:pt x="32" y="99"/>
                  </a:cubicBezTo>
                  <a:cubicBezTo>
                    <a:pt x="38" y="95"/>
                    <a:pt x="46" y="93"/>
                    <a:pt x="52" y="88"/>
                  </a:cubicBezTo>
                  <a:cubicBezTo>
                    <a:pt x="51" y="89"/>
                    <a:pt x="51" y="90"/>
                    <a:pt x="50" y="90"/>
                  </a:cubicBezTo>
                  <a:close/>
                  <a:moveTo>
                    <a:pt x="31" y="97"/>
                  </a:moveTo>
                  <a:cubicBezTo>
                    <a:pt x="34" y="96"/>
                    <a:pt x="38" y="95"/>
                    <a:pt x="41" y="93"/>
                  </a:cubicBezTo>
                  <a:cubicBezTo>
                    <a:pt x="43" y="92"/>
                    <a:pt x="45" y="91"/>
                    <a:pt x="47" y="90"/>
                  </a:cubicBezTo>
                  <a:cubicBezTo>
                    <a:pt x="48" y="89"/>
                    <a:pt x="54" y="85"/>
                    <a:pt x="49" y="89"/>
                  </a:cubicBezTo>
                  <a:cubicBezTo>
                    <a:pt x="43" y="93"/>
                    <a:pt x="35" y="95"/>
                    <a:pt x="30" y="99"/>
                  </a:cubicBezTo>
                  <a:cubicBezTo>
                    <a:pt x="30" y="99"/>
                    <a:pt x="30" y="98"/>
                    <a:pt x="31" y="97"/>
                  </a:cubicBezTo>
                  <a:close/>
                  <a:moveTo>
                    <a:pt x="52" y="86"/>
                  </a:moveTo>
                  <a:cubicBezTo>
                    <a:pt x="52" y="86"/>
                    <a:pt x="52" y="86"/>
                    <a:pt x="52" y="86"/>
                  </a:cubicBezTo>
                  <a:cubicBezTo>
                    <a:pt x="48" y="88"/>
                    <a:pt x="45" y="90"/>
                    <a:pt x="41" y="92"/>
                  </a:cubicBezTo>
                  <a:cubicBezTo>
                    <a:pt x="39" y="93"/>
                    <a:pt x="36" y="94"/>
                    <a:pt x="34" y="95"/>
                  </a:cubicBezTo>
                  <a:cubicBezTo>
                    <a:pt x="33" y="96"/>
                    <a:pt x="29" y="98"/>
                    <a:pt x="32" y="96"/>
                  </a:cubicBezTo>
                  <a:cubicBezTo>
                    <a:pt x="39" y="91"/>
                    <a:pt x="47" y="88"/>
                    <a:pt x="54" y="83"/>
                  </a:cubicBezTo>
                  <a:cubicBezTo>
                    <a:pt x="54" y="84"/>
                    <a:pt x="53" y="85"/>
                    <a:pt x="52" y="86"/>
                  </a:cubicBezTo>
                  <a:close/>
                  <a:moveTo>
                    <a:pt x="55" y="81"/>
                  </a:moveTo>
                  <a:cubicBezTo>
                    <a:pt x="52" y="82"/>
                    <a:pt x="49" y="84"/>
                    <a:pt x="46" y="86"/>
                  </a:cubicBezTo>
                  <a:cubicBezTo>
                    <a:pt x="41" y="88"/>
                    <a:pt x="36" y="90"/>
                    <a:pt x="3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40" y="87"/>
                    <a:pt x="49" y="83"/>
                    <a:pt x="57" y="78"/>
                  </a:cubicBezTo>
                  <a:cubicBezTo>
                    <a:pt x="57" y="79"/>
                    <a:pt x="56" y="80"/>
                    <a:pt x="55" y="81"/>
                  </a:cubicBezTo>
                  <a:close/>
                  <a:moveTo>
                    <a:pt x="59" y="76"/>
                  </a:moveTo>
                  <a:cubicBezTo>
                    <a:pt x="55" y="77"/>
                    <a:pt x="51" y="78"/>
                    <a:pt x="48" y="80"/>
                  </a:cubicBezTo>
                  <a:cubicBezTo>
                    <a:pt x="45" y="81"/>
                    <a:pt x="42" y="83"/>
                    <a:pt x="39" y="84"/>
                  </a:cubicBezTo>
                  <a:cubicBezTo>
                    <a:pt x="38" y="84"/>
                    <a:pt x="37" y="85"/>
                    <a:pt x="36" y="85"/>
                  </a:cubicBezTo>
                  <a:cubicBezTo>
                    <a:pt x="36" y="85"/>
                    <a:pt x="35" y="85"/>
                    <a:pt x="35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6" y="85"/>
                    <a:pt x="38" y="84"/>
                    <a:pt x="38" y="84"/>
                  </a:cubicBezTo>
                  <a:cubicBezTo>
                    <a:pt x="47" y="80"/>
                    <a:pt x="55" y="76"/>
                    <a:pt x="63" y="71"/>
                  </a:cubicBezTo>
                  <a:cubicBezTo>
                    <a:pt x="61" y="73"/>
                    <a:pt x="60" y="74"/>
                    <a:pt x="59" y="76"/>
                  </a:cubicBezTo>
                  <a:close/>
                  <a:moveTo>
                    <a:pt x="42" y="81"/>
                  </a:moveTo>
                  <a:cubicBezTo>
                    <a:pt x="45" y="80"/>
                    <a:pt x="48" y="79"/>
                    <a:pt x="51" y="77"/>
                  </a:cubicBezTo>
                  <a:cubicBezTo>
                    <a:pt x="51" y="77"/>
                    <a:pt x="52" y="77"/>
                    <a:pt x="52" y="76"/>
                  </a:cubicBezTo>
                  <a:cubicBezTo>
                    <a:pt x="51" y="77"/>
                    <a:pt x="49" y="78"/>
                    <a:pt x="47" y="79"/>
                  </a:cubicBezTo>
                  <a:cubicBezTo>
                    <a:pt x="45" y="80"/>
                    <a:pt x="44" y="81"/>
                    <a:pt x="42" y="81"/>
                  </a:cubicBezTo>
                  <a:close/>
                  <a:moveTo>
                    <a:pt x="35" y="86"/>
                  </a:moveTo>
                  <a:cubicBezTo>
                    <a:pt x="38" y="85"/>
                    <a:pt x="42" y="84"/>
                    <a:pt x="45" y="82"/>
                  </a:cubicBezTo>
                  <a:cubicBezTo>
                    <a:pt x="49" y="80"/>
                    <a:pt x="55" y="79"/>
                    <a:pt x="59" y="77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0" y="82"/>
                    <a:pt x="41" y="86"/>
                    <a:pt x="33" y="91"/>
                  </a:cubicBezTo>
                  <a:cubicBezTo>
                    <a:pt x="33" y="90"/>
                    <a:pt x="34" y="88"/>
                    <a:pt x="35" y="86"/>
                  </a:cubicBezTo>
                  <a:close/>
                  <a:moveTo>
                    <a:pt x="32" y="93"/>
                  </a:moveTo>
                  <a:cubicBezTo>
                    <a:pt x="36" y="91"/>
                    <a:pt x="39" y="89"/>
                    <a:pt x="43" y="88"/>
                  </a:cubicBezTo>
                  <a:cubicBezTo>
                    <a:pt x="46" y="86"/>
                    <a:pt x="52" y="84"/>
                    <a:pt x="55" y="82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47" y="87"/>
                    <a:pt x="39" y="90"/>
                    <a:pt x="31" y="95"/>
                  </a:cubicBezTo>
                  <a:cubicBezTo>
                    <a:pt x="32" y="95"/>
                    <a:pt x="32" y="94"/>
                    <a:pt x="32" y="93"/>
                  </a:cubicBezTo>
                  <a:close/>
                  <a:moveTo>
                    <a:pt x="29" y="101"/>
                  </a:moveTo>
                  <a:cubicBezTo>
                    <a:pt x="33" y="100"/>
                    <a:pt x="36" y="98"/>
                    <a:pt x="40" y="96"/>
                  </a:cubicBezTo>
                  <a:cubicBezTo>
                    <a:pt x="43" y="95"/>
                    <a:pt x="47" y="94"/>
                    <a:pt x="50" y="91"/>
                  </a:cubicBezTo>
                  <a:cubicBezTo>
                    <a:pt x="50" y="91"/>
                    <a:pt x="50" y="92"/>
                    <a:pt x="50" y="92"/>
                  </a:cubicBezTo>
                  <a:cubicBezTo>
                    <a:pt x="47" y="94"/>
                    <a:pt x="43" y="96"/>
                    <a:pt x="40" y="97"/>
                  </a:cubicBezTo>
                  <a:cubicBezTo>
                    <a:pt x="36" y="99"/>
                    <a:pt x="32" y="101"/>
                    <a:pt x="29" y="104"/>
                  </a:cubicBezTo>
                  <a:cubicBezTo>
                    <a:pt x="29" y="103"/>
                    <a:pt x="29" y="102"/>
                    <a:pt x="29" y="101"/>
                  </a:cubicBezTo>
                  <a:close/>
                  <a:moveTo>
                    <a:pt x="28" y="105"/>
                  </a:moveTo>
                  <a:cubicBezTo>
                    <a:pt x="31" y="104"/>
                    <a:pt x="34" y="102"/>
                    <a:pt x="37" y="101"/>
                  </a:cubicBezTo>
                  <a:cubicBezTo>
                    <a:pt x="39" y="100"/>
                    <a:pt x="41" y="99"/>
                    <a:pt x="43" y="98"/>
                  </a:cubicBezTo>
                  <a:cubicBezTo>
                    <a:pt x="44" y="98"/>
                    <a:pt x="49" y="94"/>
                    <a:pt x="47" y="96"/>
                  </a:cubicBezTo>
                  <a:cubicBezTo>
                    <a:pt x="42" y="102"/>
                    <a:pt x="34" y="103"/>
                    <a:pt x="28" y="107"/>
                  </a:cubicBezTo>
                  <a:cubicBezTo>
                    <a:pt x="28" y="106"/>
                    <a:pt x="28" y="106"/>
                    <a:pt x="28" y="105"/>
                  </a:cubicBezTo>
                  <a:close/>
                  <a:moveTo>
                    <a:pt x="27" y="109"/>
                  </a:moveTo>
                  <a:cubicBezTo>
                    <a:pt x="30" y="108"/>
                    <a:pt x="32" y="107"/>
                    <a:pt x="34" y="106"/>
                  </a:cubicBezTo>
                  <a:cubicBezTo>
                    <a:pt x="37" y="105"/>
                    <a:pt x="39" y="104"/>
                    <a:pt x="41" y="103"/>
                  </a:cubicBezTo>
                  <a:cubicBezTo>
                    <a:pt x="42" y="103"/>
                    <a:pt x="42" y="103"/>
                    <a:pt x="43" y="103"/>
                  </a:cubicBezTo>
                  <a:cubicBezTo>
                    <a:pt x="43" y="103"/>
                    <a:pt x="47" y="100"/>
                    <a:pt x="45" y="102"/>
                  </a:cubicBezTo>
                  <a:cubicBezTo>
                    <a:pt x="42" y="104"/>
                    <a:pt x="38" y="105"/>
                    <a:pt x="34" y="107"/>
                  </a:cubicBezTo>
                  <a:cubicBezTo>
                    <a:pt x="31" y="109"/>
                    <a:pt x="28" y="111"/>
                    <a:pt x="26" y="113"/>
                  </a:cubicBezTo>
                  <a:cubicBezTo>
                    <a:pt x="26" y="111"/>
                    <a:pt x="27" y="110"/>
                    <a:pt x="27" y="109"/>
                  </a:cubicBezTo>
                  <a:close/>
                  <a:moveTo>
                    <a:pt x="24" y="120"/>
                  </a:moveTo>
                  <a:cubicBezTo>
                    <a:pt x="27" y="117"/>
                    <a:pt x="31" y="116"/>
                    <a:pt x="35" y="114"/>
                  </a:cubicBezTo>
                  <a:cubicBezTo>
                    <a:pt x="36" y="114"/>
                    <a:pt x="36" y="114"/>
                    <a:pt x="37" y="113"/>
                  </a:cubicBezTo>
                  <a:cubicBezTo>
                    <a:pt x="32" y="116"/>
                    <a:pt x="27" y="119"/>
                    <a:pt x="23" y="123"/>
                  </a:cubicBezTo>
                  <a:cubicBezTo>
                    <a:pt x="23" y="122"/>
                    <a:pt x="23" y="121"/>
                    <a:pt x="24" y="120"/>
                  </a:cubicBezTo>
                  <a:close/>
                  <a:moveTo>
                    <a:pt x="22" y="125"/>
                  </a:moveTo>
                  <a:cubicBezTo>
                    <a:pt x="26" y="123"/>
                    <a:pt x="29" y="121"/>
                    <a:pt x="32" y="120"/>
                  </a:cubicBezTo>
                  <a:cubicBezTo>
                    <a:pt x="34" y="119"/>
                    <a:pt x="36" y="118"/>
                    <a:pt x="38" y="117"/>
                  </a:cubicBezTo>
                  <a:cubicBezTo>
                    <a:pt x="38" y="116"/>
                    <a:pt x="39" y="116"/>
                    <a:pt x="39" y="116"/>
                  </a:cubicBezTo>
                  <a:cubicBezTo>
                    <a:pt x="36" y="118"/>
                    <a:pt x="33" y="120"/>
                    <a:pt x="31" y="122"/>
                  </a:cubicBezTo>
                  <a:cubicBezTo>
                    <a:pt x="28" y="124"/>
                    <a:pt x="24" y="126"/>
                    <a:pt x="21" y="128"/>
                  </a:cubicBezTo>
                  <a:cubicBezTo>
                    <a:pt x="22" y="127"/>
                    <a:pt x="22" y="126"/>
                    <a:pt x="22" y="125"/>
                  </a:cubicBezTo>
                  <a:close/>
                  <a:moveTo>
                    <a:pt x="21" y="129"/>
                  </a:moveTo>
                  <a:cubicBezTo>
                    <a:pt x="25" y="127"/>
                    <a:pt x="29" y="125"/>
                    <a:pt x="34" y="123"/>
                  </a:cubicBezTo>
                  <a:cubicBezTo>
                    <a:pt x="35" y="122"/>
                    <a:pt x="37" y="121"/>
                    <a:pt x="38" y="120"/>
                  </a:cubicBezTo>
                  <a:cubicBezTo>
                    <a:pt x="39" y="119"/>
                    <a:pt x="40" y="119"/>
                    <a:pt x="41" y="118"/>
                  </a:cubicBezTo>
                  <a:cubicBezTo>
                    <a:pt x="43" y="117"/>
                    <a:pt x="39" y="119"/>
                    <a:pt x="39" y="120"/>
                  </a:cubicBezTo>
                  <a:cubicBezTo>
                    <a:pt x="35" y="122"/>
                    <a:pt x="31" y="125"/>
                    <a:pt x="27" y="127"/>
                  </a:cubicBezTo>
                  <a:cubicBezTo>
                    <a:pt x="24" y="128"/>
                    <a:pt x="22" y="130"/>
                    <a:pt x="20" y="132"/>
                  </a:cubicBezTo>
                  <a:cubicBezTo>
                    <a:pt x="20" y="131"/>
                    <a:pt x="21" y="130"/>
                    <a:pt x="21" y="129"/>
                  </a:cubicBezTo>
                  <a:close/>
                  <a:moveTo>
                    <a:pt x="20" y="134"/>
                  </a:moveTo>
                  <a:cubicBezTo>
                    <a:pt x="24" y="132"/>
                    <a:pt x="28" y="130"/>
                    <a:pt x="32" y="127"/>
                  </a:cubicBezTo>
                  <a:cubicBezTo>
                    <a:pt x="35" y="126"/>
                    <a:pt x="37" y="125"/>
                    <a:pt x="39" y="124"/>
                  </a:cubicBezTo>
                  <a:cubicBezTo>
                    <a:pt x="40" y="123"/>
                    <a:pt x="41" y="123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1" y="123"/>
                    <a:pt x="38" y="125"/>
                    <a:pt x="39" y="124"/>
                  </a:cubicBezTo>
                  <a:cubicBezTo>
                    <a:pt x="32" y="129"/>
                    <a:pt x="25" y="132"/>
                    <a:pt x="19" y="138"/>
                  </a:cubicBezTo>
                  <a:cubicBezTo>
                    <a:pt x="19" y="137"/>
                    <a:pt x="19" y="135"/>
                    <a:pt x="20" y="134"/>
                  </a:cubicBezTo>
                  <a:close/>
                  <a:moveTo>
                    <a:pt x="18" y="140"/>
                  </a:moveTo>
                  <a:cubicBezTo>
                    <a:pt x="18" y="140"/>
                    <a:pt x="18" y="140"/>
                    <a:pt x="19" y="140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40"/>
                    <a:pt x="18" y="140"/>
                    <a:pt x="18" y="140"/>
                  </a:cubicBezTo>
                  <a:close/>
                  <a:moveTo>
                    <a:pt x="18" y="142"/>
                  </a:moveTo>
                  <a:cubicBezTo>
                    <a:pt x="21" y="139"/>
                    <a:pt x="24" y="137"/>
                    <a:pt x="28" y="135"/>
                  </a:cubicBezTo>
                  <a:cubicBezTo>
                    <a:pt x="30" y="134"/>
                    <a:pt x="32" y="133"/>
                    <a:pt x="34" y="132"/>
                  </a:cubicBezTo>
                  <a:cubicBezTo>
                    <a:pt x="35" y="131"/>
                    <a:pt x="36" y="130"/>
                    <a:pt x="37" y="130"/>
                  </a:cubicBezTo>
                  <a:cubicBezTo>
                    <a:pt x="37" y="129"/>
                    <a:pt x="41" y="128"/>
                    <a:pt x="41" y="128"/>
                  </a:cubicBezTo>
                  <a:cubicBezTo>
                    <a:pt x="38" y="132"/>
                    <a:pt x="32" y="134"/>
                    <a:pt x="28" y="136"/>
                  </a:cubicBezTo>
                  <a:cubicBezTo>
                    <a:pt x="24" y="138"/>
                    <a:pt x="20" y="141"/>
                    <a:pt x="17" y="144"/>
                  </a:cubicBezTo>
                  <a:cubicBezTo>
                    <a:pt x="17" y="143"/>
                    <a:pt x="17" y="142"/>
                    <a:pt x="18" y="142"/>
                  </a:cubicBezTo>
                  <a:close/>
                  <a:moveTo>
                    <a:pt x="17" y="146"/>
                  </a:moveTo>
                  <a:cubicBezTo>
                    <a:pt x="21" y="144"/>
                    <a:pt x="24" y="142"/>
                    <a:pt x="27" y="139"/>
                  </a:cubicBezTo>
                  <a:cubicBezTo>
                    <a:pt x="30" y="138"/>
                    <a:pt x="32" y="137"/>
                    <a:pt x="34" y="135"/>
                  </a:cubicBezTo>
                  <a:cubicBezTo>
                    <a:pt x="35" y="135"/>
                    <a:pt x="37" y="134"/>
                    <a:pt x="38" y="134"/>
                  </a:cubicBezTo>
                  <a:cubicBezTo>
                    <a:pt x="38" y="134"/>
                    <a:pt x="42" y="131"/>
                    <a:pt x="40" y="133"/>
                  </a:cubicBezTo>
                  <a:cubicBezTo>
                    <a:pt x="38" y="134"/>
                    <a:pt x="36" y="135"/>
                    <a:pt x="34" y="136"/>
                  </a:cubicBezTo>
                  <a:cubicBezTo>
                    <a:pt x="31" y="137"/>
                    <a:pt x="29" y="139"/>
                    <a:pt x="26" y="141"/>
                  </a:cubicBezTo>
                  <a:cubicBezTo>
                    <a:pt x="23" y="143"/>
                    <a:pt x="19" y="145"/>
                    <a:pt x="16" y="148"/>
                  </a:cubicBezTo>
                  <a:cubicBezTo>
                    <a:pt x="16" y="147"/>
                    <a:pt x="16" y="146"/>
                    <a:pt x="17" y="146"/>
                  </a:cubicBezTo>
                  <a:close/>
                  <a:moveTo>
                    <a:pt x="16" y="149"/>
                  </a:moveTo>
                  <a:cubicBezTo>
                    <a:pt x="20" y="147"/>
                    <a:pt x="25" y="144"/>
                    <a:pt x="29" y="142"/>
                  </a:cubicBezTo>
                  <a:cubicBezTo>
                    <a:pt x="31" y="140"/>
                    <a:pt x="34" y="139"/>
                    <a:pt x="36" y="138"/>
                  </a:cubicBezTo>
                  <a:cubicBezTo>
                    <a:pt x="36" y="137"/>
                    <a:pt x="37" y="137"/>
                    <a:pt x="37" y="137"/>
                  </a:cubicBezTo>
                  <a:cubicBezTo>
                    <a:pt x="33" y="140"/>
                    <a:pt x="28" y="143"/>
                    <a:pt x="24" y="146"/>
                  </a:cubicBezTo>
                  <a:cubicBezTo>
                    <a:pt x="21" y="148"/>
                    <a:pt x="18" y="149"/>
                    <a:pt x="15" y="152"/>
                  </a:cubicBezTo>
                  <a:cubicBezTo>
                    <a:pt x="15" y="151"/>
                    <a:pt x="15" y="150"/>
                    <a:pt x="16" y="149"/>
                  </a:cubicBezTo>
                  <a:close/>
                  <a:moveTo>
                    <a:pt x="15" y="154"/>
                  </a:moveTo>
                  <a:cubicBezTo>
                    <a:pt x="19" y="152"/>
                    <a:pt x="23" y="149"/>
                    <a:pt x="27" y="147"/>
                  </a:cubicBezTo>
                  <a:cubicBezTo>
                    <a:pt x="29" y="146"/>
                    <a:pt x="32" y="144"/>
                    <a:pt x="34" y="143"/>
                  </a:cubicBezTo>
                  <a:cubicBezTo>
                    <a:pt x="35" y="142"/>
                    <a:pt x="37" y="141"/>
                    <a:pt x="38" y="140"/>
                  </a:cubicBezTo>
                  <a:cubicBezTo>
                    <a:pt x="39" y="140"/>
                    <a:pt x="43" y="137"/>
                    <a:pt x="40" y="140"/>
                  </a:cubicBezTo>
                  <a:cubicBezTo>
                    <a:pt x="37" y="144"/>
                    <a:pt x="31" y="146"/>
                    <a:pt x="26" y="148"/>
                  </a:cubicBezTo>
                  <a:cubicBezTo>
                    <a:pt x="22" y="151"/>
                    <a:pt x="18" y="154"/>
                    <a:pt x="14" y="157"/>
                  </a:cubicBezTo>
                  <a:cubicBezTo>
                    <a:pt x="14" y="156"/>
                    <a:pt x="14" y="155"/>
                    <a:pt x="15" y="154"/>
                  </a:cubicBezTo>
                  <a:close/>
                  <a:moveTo>
                    <a:pt x="12" y="163"/>
                  </a:moveTo>
                  <a:cubicBezTo>
                    <a:pt x="13" y="163"/>
                    <a:pt x="13" y="163"/>
                    <a:pt x="13" y="162"/>
                  </a:cubicBezTo>
                  <a:cubicBezTo>
                    <a:pt x="18" y="159"/>
                    <a:pt x="24" y="156"/>
                    <a:pt x="29" y="153"/>
                  </a:cubicBezTo>
                  <a:cubicBezTo>
                    <a:pt x="32" y="152"/>
                    <a:pt x="35" y="150"/>
                    <a:pt x="37" y="149"/>
                  </a:cubicBezTo>
                  <a:cubicBezTo>
                    <a:pt x="39" y="148"/>
                    <a:pt x="40" y="147"/>
                    <a:pt x="41" y="146"/>
                  </a:cubicBezTo>
                  <a:cubicBezTo>
                    <a:pt x="39" y="148"/>
                    <a:pt x="38" y="149"/>
                    <a:pt x="36" y="150"/>
                  </a:cubicBezTo>
                  <a:cubicBezTo>
                    <a:pt x="28" y="155"/>
                    <a:pt x="19" y="159"/>
                    <a:pt x="12" y="166"/>
                  </a:cubicBezTo>
                  <a:cubicBezTo>
                    <a:pt x="12" y="165"/>
                    <a:pt x="12" y="164"/>
                    <a:pt x="12" y="163"/>
                  </a:cubicBezTo>
                  <a:close/>
                  <a:moveTo>
                    <a:pt x="11" y="167"/>
                  </a:moveTo>
                  <a:cubicBezTo>
                    <a:pt x="14" y="166"/>
                    <a:pt x="17" y="164"/>
                    <a:pt x="19" y="163"/>
                  </a:cubicBezTo>
                  <a:cubicBezTo>
                    <a:pt x="17" y="165"/>
                    <a:pt x="14" y="167"/>
                    <a:pt x="11" y="169"/>
                  </a:cubicBezTo>
                  <a:cubicBezTo>
                    <a:pt x="11" y="168"/>
                    <a:pt x="11" y="168"/>
                    <a:pt x="11" y="167"/>
                  </a:cubicBezTo>
                  <a:close/>
                  <a:moveTo>
                    <a:pt x="10" y="174"/>
                  </a:moveTo>
                  <a:cubicBezTo>
                    <a:pt x="15" y="171"/>
                    <a:pt x="20" y="168"/>
                    <a:pt x="26" y="165"/>
                  </a:cubicBezTo>
                  <a:cubicBezTo>
                    <a:pt x="28" y="164"/>
                    <a:pt x="31" y="163"/>
                    <a:pt x="33" y="162"/>
                  </a:cubicBezTo>
                  <a:cubicBezTo>
                    <a:pt x="25" y="167"/>
                    <a:pt x="17" y="172"/>
                    <a:pt x="10" y="177"/>
                  </a:cubicBezTo>
                  <a:cubicBezTo>
                    <a:pt x="10" y="176"/>
                    <a:pt x="10" y="175"/>
                    <a:pt x="10" y="174"/>
                  </a:cubicBezTo>
                  <a:close/>
                  <a:moveTo>
                    <a:pt x="9" y="183"/>
                  </a:moveTo>
                  <a:cubicBezTo>
                    <a:pt x="9" y="183"/>
                    <a:pt x="9" y="184"/>
                    <a:pt x="9" y="183"/>
                  </a:cubicBezTo>
                  <a:cubicBezTo>
                    <a:pt x="14" y="182"/>
                    <a:pt x="17" y="179"/>
                    <a:pt x="21" y="177"/>
                  </a:cubicBezTo>
                  <a:cubicBezTo>
                    <a:pt x="27" y="174"/>
                    <a:pt x="32" y="171"/>
                    <a:pt x="38" y="168"/>
                  </a:cubicBezTo>
                  <a:cubicBezTo>
                    <a:pt x="38" y="170"/>
                    <a:pt x="37" y="171"/>
                    <a:pt x="37" y="173"/>
                  </a:cubicBezTo>
                  <a:cubicBezTo>
                    <a:pt x="32" y="175"/>
                    <a:pt x="27" y="178"/>
                    <a:pt x="21" y="180"/>
                  </a:cubicBezTo>
                  <a:cubicBezTo>
                    <a:pt x="17" y="181"/>
                    <a:pt x="13" y="182"/>
                    <a:pt x="9" y="185"/>
                  </a:cubicBezTo>
                  <a:cubicBezTo>
                    <a:pt x="9" y="184"/>
                    <a:pt x="9" y="184"/>
                    <a:pt x="9" y="183"/>
                  </a:cubicBezTo>
                  <a:close/>
                  <a:moveTo>
                    <a:pt x="4" y="244"/>
                  </a:moveTo>
                  <a:cubicBezTo>
                    <a:pt x="4" y="244"/>
                    <a:pt x="4" y="244"/>
                    <a:pt x="4" y="244"/>
                  </a:cubicBezTo>
                  <a:cubicBezTo>
                    <a:pt x="6" y="243"/>
                    <a:pt x="9" y="240"/>
                    <a:pt x="10" y="239"/>
                  </a:cubicBezTo>
                  <a:cubicBezTo>
                    <a:pt x="13" y="237"/>
                    <a:pt x="16" y="236"/>
                    <a:pt x="18" y="234"/>
                  </a:cubicBezTo>
                  <a:cubicBezTo>
                    <a:pt x="23" y="231"/>
                    <a:pt x="27" y="229"/>
                    <a:pt x="31" y="225"/>
                  </a:cubicBezTo>
                  <a:cubicBezTo>
                    <a:pt x="31" y="226"/>
                    <a:pt x="31" y="227"/>
                    <a:pt x="31" y="228"/>
                  </a:cubicBezTo>
                  <a:cubicBezTo>
                    <a:pt x="22" y="233"/>
                    <a:pt x="14" y="241"/>
                    <a:pt x="4" y="244"/>
                  </a:cubicBezTo>
                  <a:close/>
                  <a:moveTo>
                    <a:pt x="5" y="237"/>
                  </a:moveTo>
                  <a:cubicBezTo>
                    <a:pt x="5" y="237"/>
                    <a:pt x="6" y="237"/>
                    <a:pt x="7" y="236"/>
                  </a:cubicBezTo>
                  <a:cubicBezTo>
                    <a:pt x="14" y="230"/>
                    <a:pt x="24" y="227"/>
                    <a:pt x="31" y="221"/>
                  </a:cubicBezTo>
                  <a:cubicBezTo>
                    <a:pt x="31" y="222"/>
                    <a:pt x="31" y="223"/>
                    <a:pt x="31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27" y="226"/>
                    <a:pt x="22" y="228"/>
                    <a:pt x="18" y="231"/>
                  </a:cubicBezTo>
                  <a:cubicBezTo>
                    <a:pt x="16" y="232"/>
                    <a:pt x="13" y="233"/>
                    <a:pt x="11" y="235"/>
                  </a:cubicBezTo>
                  <a:cubicBezTo>
                    <a:pt x="10" y="235"/>
                    <a:pt x="6" y="238"/>
                    <a:pt x="5" y="238"/>
                  </a:cubicBezTo>
                  <a:cubicBezTo>
                    <a:pt x="5" y="238"/>
                    <a:pt x="5" y="237"/>
                    <a:pt x="5" y="237"/>
                  </a:cubicBezTo>
                  <a:close/>
                  <a:moveTo>
                    <a:pt x="32" y="219"/>
                  </a:moveTo>
                  <a:cubicBezTo>
                    <a:pt x="27" y="221"/>
                    <a:pt x="23" y="223"/>
                    <a:pt x="19" y="225"/>
                  </a:cubicBezTo>
                  <a:cubicBezTo>
                    <a:pt x="16" y="226"/>
                    <a:pt x="14" y="227"/>
                    <a:pt x="11" y="229"/>
                  </a:cubicBezTo>
                  <a:cubicBezTo>
                    <a:pt x="10" y="229"/>
                    <a:pt x="5" y="233"/>
                    <a:pt x="8" y="230"/>
                  </a:cubicBezTo>
                  <a:cubicBezTo>
                    <a:pt x="16" y="225"/>
                    <a:pt x="25" y="221"/>
                    <a:pt x="32" y="216"/>
                  </a:cubicBezTo>
                  <a:cubicBezTo>
                    <a:pt x="32" y="217"/>
                    <a:pt x="32" y="218"/>
                    <a:pt x="32" y="219"/>
                  </a:cubicBezTo>
                  <a:close/>
                  <a:moveTo>
                    <a:pt x="32" y="215"/>
                  </a:moveTo>
                  <a:cubicBezTo>
                    <a:pt x="24" y="217"/>
                    <a:pt x="16" y="223"/>
                    <a:pt x="8" y="226"/>
                  </a:cubicBezTo>
                  <a:cubicBezTo>
                    <a:pt x="9" y="225"/>
                    <a:pt x="11" y="224"/>
                    <a:pt x="12" y="223"/>
                  </a:cubicBezTo>
                  <a:cubicBezTo>
                    <a:pt x="15" y="222"/>
                    <a:pt x="17" y="221"/>
                    <a:pt x="19" y="219"/>
                  </a:cubicBezTo>
                  <a:cubicBezTo>
                    <a:pt x="24" y="217"/>
                    <a:pt x="28" y="214"/>
                    <a:pt x="33" y="212"/>
                  </a:cubicBezTo>
                  <a:cubicBezTo>
                    <a:pt x="33" y="213"/>
                    <a:pt x="33" y="214"/>
                    <a:pt x="32" y="215"/>
                  </a:cubicBezTo>
                  <a:close/>
                  <a:moveTo>
                    <a:pt x="33" y="211"/>
                  </a:moveTo>
                  <a:cubicBezTo>
                    <a:pt x="29" y="212"/>
                    <a:pt x="26" y="213"/>
                    <a:pt x="22" y="215"/>
                  </a:cubicBezTo>
                  <a:cubicBezTo>
                    <a:pt x="18" y="217"/>
                    <a:pt x="14" y="220"/>
                    <a:pt x="10" y="222"/>
                  </a:cubicBezTo>
                  <a:cubicBezTo>
                    <a:pt x="13" y="220"/>
                    <a:pt x="17" y="217"/>
                    <a:pt x="21" y="215"/>
                  </a:cubicBezTo>
                  <a:cubicBezTo>
                    <a:pt x="25" y="213"/>
                    <a:pt x="29" y="210"/>
                    <a:pt x="34" y="208"/>
                  </a:cubicBezTo>
                  <a:cubicBezTo>
                    <a:pt x="33" y="209"/>
                    <a:pt x="33" y="210"/>
                    <a:pt x="33" y="211"/>
                  </a:cubicBezTo>
                  <a:close/>
                  <a:moveTo>
                    <a:pt x="24" y="200"/>
                  </a:moveTo>
                  <a:cubicBezTo>
                    <a:pt x="24" y="200"/>
                    <a:pt x="23" y="200"/>
                    <a:pt x="23" y="200"/>
                  </a:cubicBezTo>
                  <a:cubicBezTo>
                    <a:pt x="18" y="203"/>
                    <a:pt x="13" y="205"/>
                    <a:pt x="8" y="209"/>
                  </a:cubicBezTo>
                  <a:cubicBezTo>
                    <a:pt x="8" y="208"/>
                    <a:pt x="8" y="207"/>
                    <a:pt x="8" y="206"/>
                  </a:cubicBezTo>
                  <a:cubicBezTo>
                    <a:pt x="13" y="204"/>
                    <a:pt x="19" y="202"/>
                    <a:pt x="24" y="200"/>
                  </a:cubicBezTo>
                  <a:close/>
                  <a:moveTo>
                    <a:pt x="33" y="196"/>
                  </a:moveTo>
                  <a:cubicBezTo>
                    <a:pt x="34" y="196"/>
                    <a:pt x="35" y="196"/>
                    <a:pt x="35" y="195"/>
                  </a:cubicBezTo>
                  <a:cubicBezTo>
                    <a:pt x="35" y="195"/>
                    <a:pt x="35" y="195"/>
                    <a:pt x="36" y="195"/>
                  </a:cubicBezTo>
                  <a:cubicBezTo>
                    <a:pt x="36" y="196"/>
                    <a:pt x="36" y="196"/>
                    <a:pt x="35" y="197"/>
                  </a:cubicBezTo>
                  <a:cubicBezTo>
                    <a:pt x="31" y="199"/>
                    <a:pt x="27" y="201"/>
                    <a:pt x="22" y="203"/>
                  </a:cubicBezTo>
                  <a:cubicBezTo>
                    <a:pt x="18" y="204"/>
                    <a:pt x="13" y="206"/>
                    <a:pt x="10" y="208"/>
                  </a:cubicBezTo>
                  <a:cubicBezTo>
                    <a:pt x="13" y="206"/>
                    <a:pt x="18" y="204"/>
                    <a:pt x="22" y="202"/>
                  </a:cubicBezTo>
                  <a:cubicBezTo>
                    <a:pt x="24" y="201"/>
                    <a:pt x="26" y="200"/>
                    <a:pt x="27" y="198"/>
                  </a:cubicBezTo>
                  <a:cubicBezTo>
                    <a:pt x="28" y="198"/>
                    <a:pt x="28" y="198"/>
                    <a:pt x="29" y="198"/>
                  </a:cubicBezTo>
                  <a:cubicBezTo>
                    <a:pt x="30" y="197"/>
                    <a:pt x="31" y="197"/>
                    <a:pt x="33" y="196"/>
                  </a:cubicBezTo>
                  <a:close/>
                  <a:moveTo>
                    <a:pt x="10" y="210"/>
                  </a:moveTo>
                  <a:cubicBezTo>
                    <a:pt x="9" y="210"/>
                    <a:pt x="9" y="211"/>
                    <a:pt x="9" y="211"/>
                  </a:cubicBezTo>
                  <a:cubicBezTo>
                    <a:pt x="9" y="211"/>
                    <a:pt x="8" y="211"/>
                    <a:pt x="8" y="211"/>
                  </a:cubicBezTo>
                  <a:cubicBezTo>
                    <a:pt x="8" y="211"/>
                    <a:pt x="8" y="210"/>
                    <a:pt x="8" y="210"/>
                  </a:cubicBezTo>
                  <a:cubicBezTo>
                    <a:pt x="17" y="206"/>
                    <a:pt x="26" y="202"/>
                    <a:pt x="35" y="198"/>
                  </a:cubicBezTo>
                  <a:cubicBezTo>
                    <a:pt x="26" y="202"/>
                    <a:pt x="18" y="206"/>
                    <a:pt x="10" y="210"/>
                  </a:cubicBezTo>
                  <a:close/>
                  <a:moveTo>
                    <a:pt x="8" y="212"/>
                  </a:moveTo>
                  <a:cubicBezTo>
                    <a:pt x="12" y="210"/>
                    <a:pt x="17" y="208"/>
                    <a:pt x="22" y="206"/>
                  </a:cubicBezTo>
                  <a:cubicBezTo>
                    <a:pt x="24" y="204"/>
                    <a:pt x="27" y="203"/>
                    <a:pt x="30" y="202"/>
                  </a:cubicBezTo>
                  <a:cubicBezTo>
                    <a:pt x="30" y="202"/>
                    <a:pt x="31" y="202"/>
                    <a:pt x="32" y="202"/>
                  </a:cubicBezTo>
                  <a:cubicBezTo>
                    <a:pt x="28" y="204"/>
                    <a:pt x="24" y="206"/>
                    <a:pt x="20" y="208"/>
                  </a:cubicBezTo>
                  <a:cubicBezTo>
                    <a:pt x="16" y="210"/>
                    <a:pt x="12" y="212"/>
                    <a:pt x="8" y="214"/>
                  </a:cubicBezTo>
                  <a:cubicBezTo>
                    <a:pt x="8" y="214"/>
                    <a:pt x="8" y="213"/>
                    <a:pt x="8" y="212"/>
                  </a:cubicBezTo>
                  <a:close/>
                  <a:moveTo>
                    <a:pt x="30" y="202"/>
                  </a:moveTo>
                  <a:cubicBezTo>
                    <a:pt x="32" y="201"/>
                    <a:pt x="34" y="200"/>
                    <a:pt x="35" y="198"/>
                  </a:cubicBezTo>
                  <a:cubicBezTo>
                    <a:pt x="35" y="199"/>
                    <a:pt x="35" y="199"/>
                    <a:pt x="35" y="200"/>
                  </a:cubicBezTo>
                  <a:cubicBezTo>
                    <a:pt x="33" y="201"/>
                    <a:pt x="31" y="201"/>
                    <a:pt x="30" y="202"/>
                  </a:cubicBezTo>
                  <a:close/>
                  <a:moveTo>
                    <a:pt x="8" y="215"/>
                  </a:moveTo>
                  <a:cubicBezTo>
                    <a:pt x="12" y="214"/>
                    <a:pt x="16" y="213"/>
                    <a:pt x="19" y="212"/>
                  </a:cubicBezTo>
                  <a:cubicBezTo>
                    <a:pt x="15" y="213"/>
                    <a:pt x="11" y="215"/>
                    <a:pt x="8" y="218"/>
                  </a:cubicBezTo>
                  <a:cubicBezTo>
                    <a:pt x="8" y="217"/>
                    <a:pt x="8" y="216"/>
                    <a:pt x="8" y="215"/>
                  </a:cubicBezTo>
                  <a:close/>
                  <a:moveTo>
                    <a:pt x="34" y="205"/>
                  </a:moveTo>
                  <a:cubicBezTo>
                    <a:pt x="34" y="206"/>
                    <a:pt x="34" y="206"/>
                    <a:pt x="34" y="207"/>
                  </a:cubicBezTo>
                  <a:cubicBezTo>
                    <a:pt x="26" y="210"/>
                    <a:pt x="18" y="213"/>
                    <a:pt x="11" y="217"/>
                  </a:cubicBezTo>
                  <a:cubicBezTo>
                    <a:pt x="7" y="219"/>
                    <a:pt x="12" y="216"/>
                    <a:pt x="12" y="216"/>
                  </a:cubicBezTo>
                  <a:cubicBezTo>
                    <a:pt x="15" y="215"/>
                    <a:pt x="17" y="214"/>
                    <a:pt x="19" y="212"/>
                  </a:cubicBezTo>
                  <a:cubicBezTo>
                    <a:pt x="23" y="211"/>
                    <a:pt x="27" y="209"/>
                    <a:pt x="31" y="206"/>
                  </a:cubicBezTo>
                  <a:cubicBezTo>
                    <a:pt x="32" y="206"/>
                    <a:pt x="33" y="205"/>
                    <a:pt x="34" y="205"/>
                  </a:cubicBezTo>
                  <a:close/>
                  <a:moveTo>
                    <a:pt x="8" y="219"/>
                  </a:moveTo>
                  <a:cubicBezTo>
                    <a:pt x="12" y="217"/>
                    <a:pt x="15" y="215"/>
                    <a:pt x="19" y="214"/>
                  </a:cubicBezTo>
                  <a:cubicBezTo>
                    <a:pt x="22" y="213"/>
                    <a:pt x="25" y="212"/>
                    <a:pt x="27" y="211"/>
                  </a:cubicBezTo>
                  <a:cubicBezTo>
                    <a:pt x="25" y="212"/>
                    <a:pt x="23" y="213"/>
                    <a:pt x="21" y="214"/>
                  </a:cubicBezTo>
                  <a:cubicBezTo>
                    <a:pt x="16" y="217"/>
                    <a:pt x="12" y="219"/>
                    <a:pt x="7" y="222"/>
                  </a:cubicBezTo>
                  <a:cubicBezTo>
                    <a:pt x="8" y="221"/>
                    <a:pt x="8" y="220"/>
                    <a:pt x="8" y="219"/>
                  </a:cubicBezTo>
                  <a:close/>
                  <a:moveTo>
                    <a:pt x="34" y="204"/>
                  </a:moveTo>
                  <a:cubicBezTo>
                    <a:pt x="33" y="204"/>
                    <a:pt x="32" y="205"/>
                    <a:pt x="31" y="206"/>
                  </a:cubicBezTo>
                  <a:cubicBezTo>
                    <a:pt x="30" y="206"/>
                    <a:pt x="29" y="206"/>
                    <a:pt x="29" y="206"/>
                  </a:cubicBezTo>
                  <a:cubicBezTo>
                    <a:pt x="27" y="207"/>
                    <a:pt x="25" y="209"/>
                    <a:pt x="22" y="210"/>
                  </a:cubicBezTo>
                  <a:cubicBezTo>
                    <a:pt x="18" y="211"/>
                    <a:pt x="14" y="213"/>
                    <a:pt x="9" y="214"/>
                  </a:cubicBezTo>
                  <a:cubicBezTo>
                    <a:pt x="10" y="214"/>
                    <a:pt x="12" y="213"/>
                    <a:pt x="13" y="212"/>
                  </a:cubicBezTo>
                  <a:cubicBezTo>
                    <a:pt x="15" y="211"/>
                    <a:pt x="18" y="210"/>
                    <a:pt x="20" y="209"/>
                  </a:cubicBezTo>
                  <a:cubicBezTo>
                    <a:pt x="25" y="206"/>
                    <a:pt x="30" y="203"/>
                    <a:pt x="35" y="201"/>
                  </a:cubicBezTo>
                  <a:cubicBezTo>
                    <a:pt x="35" y="202"/>
                    <a:pt x="35" y="203"/>
                    <a:pt x="34" y="204"/>
                  </a:cubicBezTo>
                  <a:close/>
                  <a:moveTo>
                    <a:pt x="36" y="192"/>
                  </a:moveTo>
                  <a:cubicBezTo>
                    <a:pt x="36" y="193"/>
                    <a:pt x="36" y="193"/>
                    <a:pt x="36" y="194"/>
                  </a:cubicBezTo>
                  <a:cubicBezTo>
                    <a:pt x="33" y="195"/>
                    <a:pt x="30" y="196"/>
                    <a:pt x="28" y="197"/>
                  </a:cubicBezTo>
                  <a:cubicBezTo>
                    <a:pt x="25" y="198"/>
                    <a:pt x="23" y="199"/>
                    <a:pt x="20" y="201"/>
                  </a:cubicBezTo>
                  <a:cubicBezTo>
                    <a:pt x="19" y="201"/>
                    <a:pt x="18" y="201"/>
                    <a:pt x="17" y="202"/>
                  </a:cubicBezTo>
                  <a:cubicBezTo>
                    <a:pt x="18" y="201"/>
                    <a:pt x="20" y="200"/>
                    <a:pt x="21" y="199"/>
                  </a:cubicBezTo>
                  <a:cubicBezTo>
                    <a:pt x="25" y="197"/>
                    <a:pt x="28" y="195"/>
                    <a:pt x="33" y="193"/>
                  </a:cubicBezTo>
                  <a:cubicBezTo>
                    <a:pt x="34" y="192"/>
                    <a:pt x="35" y="192"/>
                    <a:pt x="36" y="192"/>
                  </a:cubicBezTo>
                  <a:cubicBezTo>
                    <a:pt x="36" y="192"/>
                    <a:pt x="36" y="192"/>
                    <a:pt x="36" y="192"/>
                  </a:cubicBezTo>
                  <a:close/>
                  <a:moveTo>
                    <a:pt x="36" y="191"/>
                  </a:moveTo>
                  <a:cubicBezTo>
                    <a:pt x="35" y="191"/>
                    <a:pt x="33" y="192"/>
                    <a:pt x="32" y="192"/>
                  </a:cubicBezTo>
                  <a:cubicBezTo>
                    <a:pt x="32" y="192"/>
                    <a:pt x="31" y="192"/>
                    <a:pt x="31" y="192"/>
                  </a:cubicBezTo>
                  <a:cubicBezTo>
                    <a:pt x="29" y="193"/>
                    <a:pt x="27" y="194"/>
                    <a:pt x="25" y="195"/>
                  </a:cubicBezTo>
                  <a:cubicBezTo>
                    <a:pt x="21" y="196"/>
                    <a:pt x="16" y="198"/>
                    <a:pt x="12" y="200"/>
                  </a:cubicBezTo>
                  <a:cubicBezTo>
                    <a:pt x="6" y="203"/>
                    <a:pt x="11" y="200"/>
                    <a:pt x="12" y="199"/>
                  </a:cubicBezTo>
                  <a:cubicBezTo>
                    <a:pt x="15" y="198"/>
                    <a:pt x="17" y="196"/>
                    <a:pt x="19" y="195"/>
                  </a:cubicBezTo>
                  <a:cubicBezTo>
                    <a:pt x="24" y="192"/>
                    <a:pt x="29" y="190"/>
                    <a:pt x="34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5" y="187"/>
                    <a:pt x="35" y="187"/>
                    <a:pt x="36" y="187"/>
                  </a:cubicBezTo>
                  <a:cubicBezTo>
                    <a:pt x="36" y="188"/>
                    <a:pt x="36" y="190"/>
                    <a:pt x="36" y="191"/>
                  </a:cubicBezTo>
                  <a:close/>
                  <a:moveTo>
                    <a:pt x="35" y="186"/>
                  </a:moveTo>
                  <a:cubicBezTo>
                    <a:pt x="35" y="186"/>
                    <a:pt x="34" y="186"/>
                    <a:pt x="33" y="187"/>
                  </a:cubicBezTo>
                  <a:cubicBezTo>
                    <a:pt x="32" y="187"/>
                    <a:pt x="31" y="188"/>
                    <a:pt x="30" y="188"/>
                  </a:cubicBezTo>
                  <a:cubicBezTo>
                    <a:pt x="27" y="189"/>
                    <a:pt x="25" y="190"/>
                    <a:pt x="22" y="191"/>
                  </a:cubicBezTo>
                  <a:cubicBezTo>
                    <a:pt x="17" y="193"/>
                    <a:pt x="13" y="194"/>
                    <a:pt x="9" y="197"/>
                  </a:cubicBezTo>
                  <a:cubicBezTo>
                    <a:pt x="18" y="192"/>
                    <a:pt x="27" y="187"/>
                    <a:pt x="36" y="182"/>
                  </a:cubicBezTo>
                  <a:cubicBezTo>
                    <a:pt x="36" y="183"/>
                    <a:pt x="36" y="185"/>
                    <a:pt x="36" y="186"/>
                  </a:cubicBezTo>
                  <a:cubicBezTo>
                    <a:pt x="36" y="186"/>
                    <a:pt x="35" y="186"/>
                    <a:pt x="35" y="186"/>
                  </a:cubicBezTo>
                  <a:close/>
                  <a:moveTo>
                    <a:pt x="36" y="181"/>
                  </a:moveTo>
                  <a:cubicBezTo>
                    <a:pt x="36" y="181"/>
                    <a:pt x="36" y="181"/>
                    <a:pt x="36" y="181"/>
                  </a:cubicBezTo>
                  <a:cubicBezTo>
                    <a:pt x="31" y="182"/>
                    <a:pt x="26" y="184"/>
                    <a:pt x="22" y="186"/>
                  </a:cubicBezTo>
                  <a:cubicBezTo>
                    <a:pt x="20" y="187"/>
                    <a:pt x="19" y="187"/>
                    <a:pt x="17" y="188"/>
                  </a:cubicBezTo>
                  <a:cubicBezTo>
                    <a:pt x="20" y="187"/>
                    <a:pt x="22" y="186"/>
                    <a:pt x="25" y="185"/>
                  </a:cubicBezTo>
                  <a:cubicBezTo>
                    <a:pt x="29" y="183"/>
                    <a:pt x="33" y="181"/>
                    <a:pt x="37" y="179"/>
                  </a:cubicBezTo>
                  <a:cubicBezTo>
                    <a:pt x="37" y="180"/>
                    <a:pt x="37" y="180"/>
                    <a:pt x="36" y="181"/>
                  </a:cubicBezTo>
                  <a:close/>
                  <a:moveTo>
                    <a:pt x="22" y="185"/>
                  </a:moveTo>
                  <a:cubicBezTo>
                    <a:pt x="18" y="187"/>
                    <a:pt x="14" y="189"/>
                    <a:pt x="10" y="191"/>
                  </a:cubicBezTo>
                  <a:cubicBezTo>
                    <a:pt x="9" y="191"/>
                    <a:pt x="9" y="191"/>
                    <a:pt x="9" y="192"/>
                  </a:cubicBezTo>
                  <a:cubicBezTo>
                    <a:pt x="9" y="192"/>
                    <a:pt x="8" y="192"/>
                    <a:pt x="8" y="192"/>
                  </a:cubicBezTo>
                  <a:cubicBezTo>
                    <a:pt x="8" y="192"/>
                    <a:pt x="8" y="192"/>
                    <a:pt x="8" y="192"/>
                  </a:cubicBezTo>
                  <a:cubicBezTo>
                    <a:pt x="8" y="191"/>
                    <a:pt x="8" y="191"/>
                    <a:pt x="8" y="190"/>
                  </a:cubicBezTo>
                  <a:cubicBezTo>
                    <a:pt x="13" y="188"/>
                    <a:pt x="18" y="185"/>
                    <a:pt x="23" y="183"/>
                  </a:cubicBezTo>
                  <a:cubicBezTo>
                    <a:pt x="27" y="182"/>
                    <a:pt x="32" y="181"/>
                    <a:pt x="35" y="179"/>
                  </a:cubicBezTo>
                  <a:cubicBezTo>
                    <a:pt x="31" y="182"/>
                    <a:pt x="26" y="183"/>
                    <a:pt x="22" y="185"/>
                  </a:cubicBezTo>
                  <a:close/>
                  <a:moveTo>
                    <a:pt x="8" y="193"/>
                  </a:moveTo>
                  <a:cubicBezTo>
                    <a:pt x="13" y="191"/>
                    <a:pt x="18" y="188"/>
                    <a:pt x="23" y="186"/>
                  </a:cubicBezTo>
                  <a:cubicBezTo>
                    <a:pt x="26" y="185"/>
                    <a:pt x="28" y="184"/>
                    <a:pt x="30" y="184"/>
                  </a:cubicBezTo>
                  <a:cubicBezTo>
                    <a:pt x="31" y="183"/>
                    <a:pt x="32" y="183"/>
                    <a:pt x="33" y="183"/>
                  </a:cubicBezTo>
                  <a:cubicBezTo>
                    <a:pt x="34" y="183"/>
                    <a:pt x="34" y="182"/>
                    <a:pt x="34" y="182"/>
                  </a:cubicBezTo>
                  <a:cubicBezTo>
                    <a:pt x="34" y="182"/>
                    <a:pt x="34" y="183"/>
                    <a:pt x="33" y="183"/>
                  </a:cubicBezTo>
                  <a:cubicBezTo>
                    <a:pt x="25" y="188"/>
                    <a:pt x="15" y="191"/>
                    <a:pt x="8" y="197"/>
                  </a:cubicBezTo>
                  <a:cubicBezTo>
                    <a:pt x="8" y="195"/>
                    <a:pt x="8" y="194"/>
                    <a:pt x="8" y="193"/>
                  </a:cubicBezTo>
                  <a:close/>
                  <a:moveTo>
                    <a:pt x="8" y="198"/>
                  </a:moveTo>
                  <a:cubicBezTo>
                    <a:pt x="14" y="195"/>
                    <a:pt x="21" y="192"/>
                    <a:pt x="27" y="190"/>
                  </a:cubicBezTo>
                  <a:cubicBezTo>
                    <a:pt x="25" y="191"/>
                    <a:pt x="24" y="192"/>
                    <a:pt x="22" y="193"/>
                  </a:cubicBezTo>
                  <a:cubicBezTo>
                    <a:pt x="17" y="195"/>
                    <a:pt x="12" y="198"/>
                    <a:pt x="8" y="201"/>
                  </a:cubicBezTo>
                  <a:cubicBezTo>
                    <a:pt x="8" y="200"/>
                    <a:pt x="8" y="199"/>
                    <a:pt x="8" y="198"/>
                  </a:cubicBezTo>
                  <a:close/>
                  <a:moveTo>
                    <a:pt x="37" y="178"/>
                  </a:moveTo>
                  <a:cubicBezTo>
                    <a:pt x="37" y="178"/>
                    <a:pt x="37" y="178"/>
                    <a:pt x="37" y="178"/>
                  </a:cubicBezTo>
                  <a:cubicBezTo>
                    <a:pt x="31" y="181"/>
                    <a:pt x="25" y="182"/>
                    <a:pt x="20" y="184"/>
                  </a:cubicBezTo>
                  <a:cubicBezTo>
                    <a:pt x="18" y="185"/>
                    <a:pt x="16" y="186"/>
                    <a:pt x="14" y="187"/>
                  </a:cubicBezTo>
                  <a:cubicBezTo>
                    <a:pt x="12" y="187"/>
                    <a:pt x="11" y="188"/>
                    <a:pt x="10" y="188"/>
                  </a:cubicBezTo>
                  <a:cubicBezTo>
                    <a:pt x="6" y="190"/>
                    <a:pt x="11" y="188"/>
                    <a:pt x="12" y="187"/>
                  </a:cubicBezTo>
                  <a:cubicBezTo>
                    <a:pt x="20" y="182"/>
                    <a:pt x="30" y="180"/>
                    <a:pt x="37" y="174"/>
                  </a:cubicBezTo>
                  <a:cubicBezTo>
                    <a:pt x="37" y="175"/>
                    <a:pt x="37" y="177"/>
                    <a:pt x="37" y="178"/>
                  </a:cubicBezTo>
                  <a:close/>
                  <a:moveTo>
                    <a:pt x="8" y="202"/>
                  </a:moveTo>
                  <a:cubicBezTo>
                    <a:pt x="8" y="202"/>
                    <a:pt x="8" y="202"/>
                    <a:pt x="8" y="202"/>
                  </a:cubicBezTo>
                  <a:cubicBezTo>
                    <a:pt x="13" y="201"/>
                    <a:pt x="17" y="198"/>
                    <a:pt x="22" y="196"/>
                  </a:cubicBezTo>
                  <a:cubicBezTo>
                    <a:pt x="24" y="196"/>
                    <a:pt x="26" y="195"/>
                    <a:pt x="28" y="194"/>
                  </a:cubicBezTo>
                  <a:cubicBezTo>
                    <a:pt x="26" y="195"/>
                    <a:pt x="25" y="196"/>
                    <a:pt x="23" y="197"/>
                  </a:cubicBezTo>
                  <a:cubicBezTo>
                    <a:pt x="19" y="200"/>
                    <a:pt x="14" y="202"/>
                    <a:pt x="10" y="205"/>
                  </a:cubicBezTo>
                  <a:cubicBezTo>
                    <a:pt x="9" y="205"/>
                    <a:pt x="9" y="205"/>
                    <a:pt x="8" y="205"/>
                  </a:cubicBezTo>
                  <a:cubicBezTo>
                    <a:pt x="8" y="205"/>
                    <a:pt x="8" y="205"/>
                    <a:pt x="8" y="205"/>
                  </a:cubicBezTo>
                  <a:cubicBezTo>
                    <a:pt x="8" y="204"/>
                    <a:pt x="8" y="203"/>
                    <a:pt x="8" y="202"/>
                  </a:cubicBezTo>
                  <a:close/>
                  <a:moveTo>
                    <a:pt x="7" y="223"/>
                  </a:moveTo>
                  <a:cubicBezTo>
                    <a:pt x="7" y="223"/>
                    <a:pt x="7" y="223"/>
                    <a:pt x="7" y="223"/>
                  </a:cubicBezTo>
                  <a:cubicBezTo>
                    <a:pt x="12" y="222"/>
                    <a:pt x="15" y="220"/>
                    <a:pt x="19" y="218"/>
                  </a:cubicBezTo>
                  <a:cubicBezTo>
                    <a:pt x="21" y="216"/>
                    <a:pt x="23" y="215"/>
                    <a:pt x="25" y="215"/>
                  </a:cubicBezTo>
                  <a:cubicBezTo>
                    <a:pt x="23" y="216"/>
                    <a:pt x="20" y="218"/>
                    <a:pt x="17" y="220"/>
                  </a:cubicBezTo>
                  <a:cubicBezTo>
                    <a:pt x="14" y="222"/>
                    <a:pt x="10" y="223"/>
                    <a:pt x="7" y="225"/>
                  </a:cubicBezTo>
                  <a:cubicBezTo>
                    <a:pt x="7" y="224"/>
                    <a:pt x="7" y="224"/>
                    <a:pt x="7" y="223"/>
                  </a:cubicBezTo>
                  <a:close/>
                  <a:moveTo>
                    <a:pt x="7" y="227"/>
                  </a:moveTo>
                  <a:cubicBezTo>
                    <a:pt x="16" y="224"/>
                    <a:pt x="23" y="218"/>
                    <a:pt x="32" y="215"/>
                  </a:cubicBezTo>
                  <a:cubicBezTo>
                    <a:pt x="30" y="216"/>
                    <a:pt x="28" y="218"/>
                    <a:pt x="26" y="219"/>
                  </a:cubicBezTo>
                  <a:cubicBezTo>
                    <a:pt x="24" y="220"/>
                    <a:pt x="22" y="222"/>
                    <a:pt x="19" y="223"/>
                  </a:cubicBezTo>
                  <a:cubicBezTo>
                    <a:pt x="15" y="225"/>
                    <a:pt x="11" y="228"/>
                    <a:pt x="6" y="231"/>
                  </a:cubicBezTo>
                  <a:cubicBezTo>
                    <a:pt x="7" y="229"/>
                    <a:pt x="7" y="228"/>
                    <a:pt x="7" y="227"/>
                  </a:cubicBezTo>
                  <a:close/>
                  <a:moveTo>
                    <a:pt x="6" y="235"/>
                  </a:moveTo>
                  <a:cubicBezTo>
                    <a:pt x="6" y="234"/>
                    <a:pt x="6" y="233"/>
                    <a:pt x="6" y="232"/>
                  </a:cubicBezTo>
                  <a:cubicBezTo>
                    <a:pt x="10" y="231"/>
                    <a:pt x="14" y="228"/>
                    <a:pt x="18" y="226"/>
                  </a:cubicBezTo>
                  <a:cubicBezTo>
                    <a:pt x="21" y="225"/>
                    <a:pt x="23" y="224"/>
                    <a:pt x="26" y="223"/>
                  </a:cubicBezTo>
                  <a:cubicBezTo>
                    <a:pt x="28" y="222"/>
                    <a:pt x="29" y="221"/>
                    <a:pt x="31" y="221"/>
                  </a:cubicBezTo>
                  <a:cubicBezTo>
                    <a:pt x="32" y="220"/>
                    <a:pt x="26" y="224"/>
                    <a:pt x="28" y="223"/>
                  </a:cubicBezTo>
                  <a:cubicBezTo>
                    <a:pt x="21" y="228"/>
                    <a:pt x="12" y="231"/>
                    <a:pt x="5" y="236"/>
                  </a:cubicBezTo>
                  <a:cubicBezTo>
                    <a:pt x="5" y="236"/>
                    <a:pt x="5" y="236"/>
                    <a:pt x="6" y="235"/>
                  </a:cubicBezTo>
                  <a:close/>
                  <a:moveTo>
                    <a:pt x="5" y="238"/>
                  </a:moveTo>
                  <a:cubicBezTo>
                    <a:pt x="9" y="236"/>
                    <a:pt x="13" y="234"/>
                    <a:pt x="17" y="232"/>
                  </a:cubicBezTo>
                  <a:cubicBezTo>
                    <a:pt x="20" y="231"/>
                    <a:pt x="22" y="230"/>
                    <a:pt x="24" y="228"/>
                  </a:cubicBezTo>
                  <a:cubicBezTo>
                    <a:pt x="26" y="227"/>
                    <a:pt x="34" y="223"/>
                    <a:pt x="27" y="227"/>
                  </a:cubicBezTo>
                  <a:cubicBezTo>
                    <a:pt x="20" y="233"/>
                    <a:pt x="11" y="237"/>
                    <a:pt x="4" y="242"/>
                  </a:cubicBezTo>
                  <a:cubicBezTo>
                    <a:pt x="4" y="241"/>
                    <a:pt x="5" y="240"/>
                    <a:pt x="5" y="238"/>
                  </a:cubicBezTo>
                  <a:close/>
                  <a:moveTo>
                    <a:pt x="4" y="244"/>
                  </a:moveTo>
                  <a:cubicBezTo>
                    <a:pt x="9" y="243"/>
                    <a:pt x="13" y="240"/>
                    <a:pt x="17" y="237"/>
                  </a:cubicBezTo>
                  <a:cubicBezTo>
                    <a:pt x="20" y="236"/>
                    <a:pt x="22" y="235"/>
                    <a:pt x="24" y="233"/>
                  </a:cubicBezTo>
                  <a:cubicBezTo>
                    <a:pt x="26" y="232"/>
                    <a:pt x="27" y="231"/>
                    <a:pt x="28" y="231"/>
                  </a:cubicBezTo>
                  <a:cubicBezTo>
                    <a:pt x="28" y="230"/>
                    <a:pt x="32" y="228"/>
                    <a:pt x="30" y="230"/>
                  </a:cubicBezTo>
                  <a:cubicBezTo>
                    <a:pt x="28" y="232"/>
                    <a:pt x="24" y="233"/>
                    <a:pt x="22" y="235"/>
                  </a:cubicBezTo>
                  <a:cubicBezTo>
                    <a:pt x="19" y="236"/>
                    <a:pt x="17" y="239"/>
                    <a:pt x="14" y="240"/>
                  </a:cubicBezTo>
                  <a:cubicBezTo>
                    <a:pt x="11" y="243"/>
                    <a:pt x="7" y="245"/>
                    <a:pt x="3" y="248"/>
                  </a:cubicBezTo>
                  <a:cubicBezTo>
                    <a:pt x="3" y="247"/>
                    <a:pt x="4" y="246"/>
                    <a:pt x="4" y="244"/>
                  </a:cubicBezTo>
                  <a:close/>
                  <a:moveTo>
                    <a:pt x="5" y="247"/>
                  </a:moveTo>
                  <a:cubicBezTo>
                    <a:pt x="10" y="243"/>
                    <a:pt x="16" y="240"/>
                    <a:pt x="21" y="236"/>
                  </a:cubicBezTo>
                  <a:cubicBezTo>
                    <a:pt x="24" y="234"/>
                    <a:pt x="28" y="233"/>
                    <a:pt x="31" y="230"/>
                  </a:cubicBezTo>
                  <a:cubicBezTo>
                    <a:pt x="31" y="230"/>
                    <a:pt x="31" y="231"/>
                    <a:pt x="31" y="231"/>
                  </a:cubicBezTo>
                  <a:cubicBezTo>
                    <a:pt x="26" y="234"/>
                    <a:pt x="21" y="238"/>
                    <a:pt x="16" y="241"/>
                  </a:cubicBezTo>
                  <a:cubicBezTo>
                    <a:pt x="13" y="243"/>
                    <a:pt x="10" y="245"/>
                    <a:pt x="8" y="247"/>
                  </a:cubicBezTo>
                  <a:cubicBezTo>
                    <a:pt x="6" y="248"/>
                    <a:pt x="1" y="251"/>
                    <a:pt x="5" y="247"/>
                  </a:cubicBezTo>
                  <a:close/>
                  <a:moveTo>
                    <a:pt x="32" y="234"/>
                  </a:moveTo>
                  <a:cubicBezTo>
                    <a:pt x="32" y="234"/>
                    <a:pt x="32" y="234"/>
                    <a:pt x="32" y="235"/>
                  </a:cubicBezTo>
                  <a:cubicBezTo>
                    <a:pt x="25" y="239"/>
                    <a:pt x="19" y="244"/>
                    <a:pt x="13" y="248"/>
                  </a:cubicBezTo>
                  <a:cubicBezTo>
                    <a:pt x="20" y="243"/>
                    <a:pt x="26" y="238"/>
                    <a:pt x="31" y="232"/>
                  </a:cubicBezTo>
                  <a:cubicBezTo>
                    <a:pt x="31" y="233"/>
                    <a:pt x="31" y="233"/>
                    <a:pt x="32" y="234"/>
                  </a:cubicBezTo>
                  <a:close/>
                  <a:moveTo>
                    <a:pt x="30" y="237"/>
                  </a:moveTo>
                  <a:cubicBezTo>
                    <a:pt x="29" y="238"/>
                    <a:pt x="28" y="240"/>
                    <a:pt x="26" y="241"/>
                  </a:cubicBezTo>
                  <a:cubicBezTo>
                    <a:pt x="24" y="242"/>
                    <a:pt x="22" y="243"/>
                    <a:pt x="20" y="245"/>
                  </a:cubicBezTo>
                  <a:cubicBezTo>
                    <a:pt x="20" y="245"/>
                    <a:pt x="19" y="246"/>
                    <a:pt x="18" y="246"/>
                  </a:cubicBezTo>
                  <a:cubicBezTo>
                    <a:pt x="22" y="243"/>
                    <a:pt x="26" y="240"/>
                    <a:pt x="30" y="237"/>
                  </a:cubicBezTo>
                  <a:cubicBezTo>
                    <a:pt x="31" y="236"/>
                    <a:pt x="31" y="236"/>
                    <a:pt x="30" y="237"/>
                  </a:cubicBezTo>
                  <a:close/>
                  <a:moveTo>
                    <a:pt x="23" y="244"/>
                  </a:moveTo>
                  <a:cubicBezTo>
                    <a:pt x="26" y="242"/>
                    <a:pt x="30" y="239"/>
                    <a:pt x="32" y="236"/>
                  </a:cubicBezTo>
                  <a:cubicBezTo>
                    <a:pt x="32" y="237"/>
                    <a:pt x="32" y="238"/>
                    <a:pt x="32" y="239"/>
                  </a:cubicBezTo>
                  <a:cubicBezTo>
                    <a:pt x="28" y="242"/>
                    <a:pt x="23" y="245"/>
                    <a:pt x="19" y="249"/>
                  </a:cubicBezTo>
                  <a:cubicBezTo>
                    <a:pt x="16" y="250"/>
                    <a:pt x="14" y="252"/>
                    <a:pt x="12" y="253"/>
                  </a:cubicBezTo>
                  <a:cubicBezTo>
                    <a:pt x="11" y="253"/>
                    <a:pt x="10" y="254"/>
                    <a:pt x="9" y="255"/>
                  </a:cubicBezTo>
                  <a:cubicBezTo>
                    <a:pt x="8" y="255"/>
                    <a:pt x="8" y="255"/>
                    <a:pt x="8" y="255"/>
                  </a:cubicBezTo>
                  <a:cubicBezTo>
                    <a:pt x="13" y="251"/>
                    <a:pt x="18" y="247"/>
                    <a:pt x="23" y="244"/>
                  </a:cubicBezTo>
                  <a:close/>
                  <a:moveTo>
                    <a:pt x="32" y="240"/>
                  </a:moveTo>
                  <a:cubicBezTo>
                    <a:pt x="33" y="241"/>
                    <a:pt x="33" y="242"/>
                    <a:pt x="33" y="243"/>
                  </a:cubicBezTo>
                  <a:cubicBezTo>
                    <a:pt x="33" y="243"/>
                    <a:pt x="33" y="243"/>
                    <a:pt x="33" y="243"/>
                  </a:cubicBezTo>
                  <a:cubicBezTo>
                    <a:pt x="28" y="246"/>
                    <a:pt x="24" y="249"/>
                    <a:pt x="20" y="252"/>
                  </a:cubicBezTo>
                  <a:cubicBezTo>
                    <a:pt x="18" y="253"/>
                    <a:pt x="16" y="255"/>
                    <a:pt x="13" y="256"/>
                  </a:cubicBezTo>
                  <a:cubicBezTo>
                    <a:pt x="12" y="257"/>
                    <a:pt x="7" y="260"/>
                    <a:pt x="11" y="257"/>
                  </a:cubicBezTo>
                  <a:cubicBezTo>
                    <a:pt x="17" y="251"/>
                    <a:pt x="26" y="246"/>
                    <a:pt x="32" y="240"/>
                  </a:cubicBezTo>
                  <a:close/>
                  <a:moveTo>
                    <a:pt x="33" y="244"/>
                  </a:moveTo>
                  <a:cubicBezTo>
                    <a:pt x="33" y="245"/>
                    <a:pt x="33" y="247"/>
                    <a:pt x="33" y="248"/>
                  </a:cubicBezTo>
                  <a:cubicBezTo>
                    <a:pt x="29" y="250"/>
                    <a:pt x="26" y="253"/>
                    <a:pt x="22" y="255"/>
                  </a:cubicBezTo>
                  <a:cubicBezTo>
                    <a:pt x="19" y="257"/>
                    <a:pt x="15" y="260"/>
                    <a:pt x="13" y="262"/>
                  </a:cubicBezTo>
                  <a:cubicBezTo>
                    <a:pt x="16" y="259"/>
                    <a:pt x="19" y="256"/>
                    <a:pt x="22" y="253"/>
                  </a:cubicBezTo>
                  <a:cubicBezTo>
                    <a:pt x="26" y="250"/>
                    <a:pt x="29" y="247"/>
                    <a:pt x="33" y="244"/>
                  </a:cubicBezTo>
                  <a:close/>
                  <a:moveTo>
                    <a:pt x="33" y="253"/>
                  </a:moveTo>
                  <a:cubicBezTo>
                    <a:pt x="33" y="253"/>
                    <a:pt x="32" y="253"/>
                    <a:pt x="32" y="253"/>
                  </a:cubicBezTo>
                  <a:cubicBezTo>
                    <a:pt x="26" y="256"/>
                    <a:pt x="22" y="262"/>
                    <a:pt x="16" y="265"/>
                  </a:cubicBezTo>
                  <a:cubicBezTo>
                    <a:pt x="17" y="264"/>
                    <a:pt x="18" y="262"/>
                    <a:pt x="19" y="262"/>
                  </a:cubicBezTo>
                  <a:cubicBezTo>
                    <a:pt x="21" y="260"/>
                    <a:pt x="22" y="259"/>
                    <a:pt x="24" y="257"/>
                  </a:cubicBezTo>
                  <a:cubicBezTo>
                    <a:pt x="27" y="255"/>
                    <a:pt x="30" y="252"/>
                    <a:pt x="33" y="249"/>
                  </a:cubicBezTo>
                  <a:cubicBezTo>
                    <a:pt x="33" y="251"/>
                    <a:pt x="33" y="252"/>
                    <a:pt x="33" y="253"/>
                  </a:cubicBezTo>
                  <a:close/>
                  <a:moveTo>
                    <a:pt x="33" y="253"/>
                  </a:moveTo>
                  <a:cubicBezTo>
                    <a:pt x="32" y="255"/>
                    <a:pt x="32" y="257"/>
                    <a:pt x="31" y="259"/>
                  </a:cubicBezTo>
                  <a:cubicBezTo>
                    <a:pt x="31" y="259"/>
                    <a:pt x="30" y="258"/>
                    <a:pt x="30" y="259"/>
                  </a:cubicBezTo>
                  <a:cubicBezTo>
                    <a:pt x="29" y="260"/>
                    <a:pt x="28" y="261"/>
                    <a:pt x="26" y="262"/>
                  </a:cubicBezTo>
                  <a:cubicBezTo>
                    <a:pt x="21" y="267"/>
                    <a:pt x="25" y="263"/>
                    <a:pt x="26" y="261"/>
                  </a:cubicBezTo>
                  <a:cubicBezTo>
                    <a:pt x="29" y="259"/>
                    <a:pt x="31" y="257"/>
                    <a:pt x="33" y="253"/>
                  </a:cubicBezTo>
                  <a:cubicBezTo>
                    <a:pt x="33" y="253"/>
                    <a:pt x="33" y="253"/>
                    <a:pt x="33" y="253"/>
                  </a:cubicBezTo>
                  <a:close/>
                  <a:moveTo>
                    <a:pt x="47" y="178"/>
                  </a:moveTo>
                  <a:cubicBezTo>
                    <a:pt x="46" y="150"/>
                    <a:pt x="40" y="123"/>
                    <a:pt x="51" y="96"/>
                  </a:cubicBezTo>
                  <a:cubicBezTo>
                    <a:pt x="61" y="70"/>
                    <a:pt x="85" y="52"/>
                    <a:pt x="111" y="45"/>
                  </a:cubicBezTo>
                  <a:cubicBezTo>
                    <a:pt x="120" y="42"/>
                    <a:pt x="129" y="41"/>
                    <a:pt x="138" y="42"/>
                  </a:cubicBezTo>
                  <a:cubicBezTo>
                    <a:pt x="138" y="42"/>
                    <a:pt x="138" y="42"/>
                    <a:pt x="139" y="42"/>
                  </a:cubicBezTo>
                  <a:cubicBezTo>
                    <a:pt x="152" y="43"/>
                    <a:pt x="165" y="47"/>
                    <a:pt x="177" y="53"/>
                  </a:cubicBezTo>
                  <a:cubicBezTo>
                    <a:pt x="171" y="54"/>
                    <a:pt x="165" y="56"/>
                    <a:pt x="159" y="56"/>
                  </a:cubicBezTo>
                  <a:cubicBezTo>
                    <a:pt x="151" y="57"/>
                    <a:pt x="143" y="57"/>
                    <a:pt x="136" y="58"/>
                  </a:cubicBezTo>
                  <a:cubicBezTo>
                    <a:pt x="124" y="60"/>
                    <a:pt x="112" y="64"/>
                    <a:pt x="102" y="71"/>
                  </a:cubicBezTo>
                  <a:cubicBezTo>
                    <a:pt x="81" y="84"/>
                    <a:pt x="69" y="107"/>
                    <a:pt x="71" y="132"/>
                  </a:cubicBezTo>
                  <a:cubicBezTo>
                    <a:pt x="72" y="146"/>
                    <a:pt x="77" y="159"/>
                    <a:pt x="77" y="173"/>
                  </a:cubicBezTo>
                  <a:cubicBezTo>
                    <a:pt x="77" y="180"/>
                    <a:pt x="76" y="188"/>
                    <a:pt x="75" y="195"/>
                  </a:cubicBezTo>
                  <a:cubicBezTo>
                    <a:pt x="75" y="197"/>
                    <a:pt x="75" y="200"/>
                    <a:pt x="74" y="203"/>
                  </a:cubicBezTo>
                  <a:cubicBezTo>
                    <a:pt x="74" y="203"/>
                    <a:pt x="74" y="202"/>
                    <a:pt x="73" y="203"/>
                  </a:cubicBezTo>
                  <a:cubicBezTo>
                    <a:pt x="62" y="206"/>
                    <a:pt x="52" y="198"/>
                    <a:pt x="47" y="189"/>
                  </a:cubicBezTo>
                  <a:cubicBezTo>
                    <a:pt x="47" y="185"/>
                    <a:pt x="47" y="181"/>
                    <a:pt x="47" y="178"/>
                  </a:cubicBezTo>
                  <a:close/>
                  <a:moveTo>
                    <a:pt x="146" y="40"/>
                  </a:moveTo>
                  <a:cubicBezTo>
                    <a:pt x="148" y="40"/>
                    <a:pt x="149" y="40"/>
                    <a:pt x="149" y="41"/>
                  </a:cubicBezTo>
                  <a:cubicBezTo>
                    <a:pt x="148" y="40"/>
                    <a:pt x="147" y="40"/>
                    <a:pt x="146" y="40"/>
                  </a:cubicBezTo>
                  <a:close/>
                  <a:moveTo>
                    <a:pt x="148" y="33"/>
                  </a:moveTo>
                  <a:cubicBezTo>
                    <a:pt x="149" y="35"/>
                    <a:pt x="150" y="38"/>
                    <a:pt x="150" y="41"/>
                  </a:cubicBezTo>
                  <a:cubicBezTo>
                    <a:pt x="150" y="41"/>
                    <a:pt x="150" y="41"/>
                    <a:pt x="149" y="41"/>
                  </a:cubicBezTo>
                  <a:cubicBezTo>
                    <a:pt x="149" y="41"/>
                    <a:pt x="149" y="41"/>
                    <a:pt x="150" y="41"/>
                  </a:cubicBezTo>
                  <a:cubicBezTo>
                    <a:pt x="150" y="39"/>
                    <a:pt x="147" y="39"/>
                    <a:pt x="146" y="39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4" y="40"/>
                    <a:pt x="144" y="40"/>
                    <a:pt x="143" y="40"/>
                  </a:cubicBezTo>
                  <a:cubicBezTo>
                    <a:pt x="144" y="40"/>
                    <a:pt x="144" y="39"/>
                    <a:pt x="145" y="39"/>
                  </a:cubicBezTo>
                  <a:cubicBezTo>
                    <a:pt x="146" y="38"/>
                    <a:pt x="148" y="38"/>
                    <a:pt x="149" y="37"/>
                  </a:cubicBezTo>
                  <a:cubicBezTo>
                    <a:pt x="149" y="36"/>
                    <a:pt x="149" y="36"/>
                    <a:pt x="149" y="36"/>
                  </a:cubicBezTo>
                  <a:cubicBezTo>
                    <a:pt x="146" y="35"/>
                    <a:pt x="143" y="37"/>
                    <a:pt x="140" y="38"/>
                  </a:cubicBezTo>
                  <a:cubicBezTo>
                    <a:pt x="142" y="36"/>
                    <a:pt x="145" y="36"/>
                    <a:pt x="147" y="34"/>
                  </a:cubicBezTo>
                  <a:cubicBezTo>
                    <a:pt x="148" y="33"/>
                    <a:pt x="148" y="33"/>
                    <a:pt x="147" y="33"/>
                  </a:cubicBezTo>
                  <a:cubicBezTo>
                    <a:pt x="145" y="32"/>
                    <a:pt x="142" y="34"/>
                    <a:pt x="139" y="34"/>
                  </a:cubicBezTo>
                  <a:cubicBezTo>
                    <a:pt x="142" y="33"/>
                    <a:pt x="144" y="32"/>
                    <a:pt x="145" y="30"/>
                  </a:cubicBezTo>
                  <a:cubicBezTo>
                    <a:pt x="146" y="30"/>
                    <a:pt x="147" y="31"/>
                    <a:pt x="148" y="33"/>
                  </a:cubicBezTo>
                  <a:close/>
                  <a:moveTo>
                    <a:pt x="138" y="27"/>
                  </a:moveTo>
                  <a:cubicBezTo>
                    <a:pt x="137" y="28"/>
                    <a:pt x="136" y="28"/>
                    <a:pt x="135" y="28"/>
                  </a:cubicBezTo>
                  <a:cubicBezTo>
                    <a:pt x="135" y="28"/>
                    <a:pt x="135" y="27"/>
                    <a:pt x="135" y="27"/>
                  </a:cubicBezTo>
                  <a:cubicBezTo>
                    <a:pt x="136" y="27"/>
                    <a:pt x="137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lose/>
                  <a:moveTo>
                    <a:pt x="119" y="10"/>
                  </a:moveTo>
                  <a:cubicBezTo>
                    <a:pt x="119" y="10"/>
                    <a:pt x="119" y="11"/>
                    <a:pt x="119" y="11"/>
                  </a:cubicBezTo>
                  <a:cubicBezTo>
                    <a:pt x="116" y="11"/>
                    <a:pt x="113" y="12"/>
                    <a:pt x="111" y="13"/>
                  </a:cubicBezTo>
                  <a:cubicBezTo>
                    <a:pt x="109" y="14"/>
                    <a:pt x="106" y="15"/>
                    <a:pt x="104" y="16"/>
                  </a:cubicBezTo>
                  <a:cubicBezTo>
                    <a:pt x="104" y="16"/>
                    <a:pt x="102" y="17"/>
                    <a:pt x="101" y="17"/>
                  </a:cubicBezTo>
                  <a:cubicBezTo>
                    <a:pt x="101" y="17"/>
                    <a:pt x="102" y="17"/>
                    <a:pt x="102" y="17"/>
                  </a:cubicBezTo>
                  <a:cubicBezTo>
                    <a:pt x="107" y="14"/>
                    <a:pt x="113" y="13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8" y="9"/>
                    <a:pt x="118" y="10"/>
                    <a:pt x="119" y="10"/>
                  </a:cubicBezTo>
                  <a:close/>
                  <a:moveTo>
                    <a:pt x="109" y="7"/>
                  </a:moveTo>
                  <a:cubicBezTo>
                    <a:pt x="110" y="6"/>
                    <a:pt x="112" y="6"/>
                    <a:pt x="114" y="7"/>
                  </a:cubicBezTo>
                  <a:cubicBezTo>
                    <a:pt x="111" y="8"/>
                    <a:pt x="109" y="9"/>
                    <a:pt x="106" y="9"/>
                  </a:cubicBezTo>
                  <a:cubicBezTo>
                    <a:pt x="107" y="9"/>
                    <a:pt x="108" y="8"/>
                    <a:pt x="109" y="7"/>
                  </a:cubicBezTo>
                  <a:close/>
                  <a:moveTo>
                    <a:pt x="91" y="49"/>
                  </a:moveTo>
                  <a:cubicBezTo>
                    <a:pt x="91" y="49"/>
                    <a:pt x="91" y="49"/>
                    <a:pt x="91" y="49"/>
                  </a:cubicBezTo>
                  <a:cubicBezTo>
                    <a:pt x="86" y="52"/>
                    <a:pt x="81" y="55"/>
                    <a:pt x="76" y="59"/>
                  </a:cubicBezTo>
                  <a:cubicBezTo>
                    <a:pt x="76" y="59"/>
                    <a:pt x="75" y="59"/>
                    <a:pt x="75" y="59"/>
                  </a:cubicBezTo>
                  <a:cubicBezTo>
                    <a:pt x="72" y="61"/>
                    <a:pt x="69" y="63"/>
                    <a:pt x="66" y="65"/>
                  </a:cubicBezTo>
                  <a:cubicBezTo>
                    <a:pt x="57" y="71"/>
                    <a:pt x="47" y="74"/>
                    <a:pt x="38" y="80"/>
                  </a:cubicBezTo>
                  <a:cubicBezTo>
                    <a:pt x="39" y="79"/>
                    <a:pt x="41" y="78"/>
                    <a:pt x="41" y="78"/>
                  </a:cubicBezTo>
                  <a:cubicBezTo>
                    <a:pt x="43" y="76"/>
                    <a:pt x="46" y="75"/>
                    <a:pt x="48" y="73"/>
                  </a:cubicBezTo>
                  <a:cubicBezTo>
                    <a:pt x="53" y="70"/>
                    <a:pt x="58" y="67"/>
                    <a:pt x="63" y="64"/>
                  </a:cubicBezTo>
                  <a:cubicBezTo>
                    <a:pt x="71" y="59"/>
                    <a:pt x="80" y="55"/>
                    <a:pt x="87" y="50"/>
                  </a:cubicBezTo>
                  <a:cubicBezTo>
                    <a:pt x="88" y="50"/>
                    <a:pt x="90" y="49"/>
                    <a:pt x="91" y="49"/>
                  </a:cubicBezTo>
                  <a:close/>
                  <a:moveTo>
                    <a:pt x="75" y="52"/>
                  </a:moveTo>
                  <a:cubicBezTo>
                    <a:pt x="65" y="57"/>
                    <a:pt x="56" y="61"/>
                    <a:pt x="47" y="67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55" y="59"/>
                    <a:pt x="65" y="55"/>
                    <a:pt x="75" y="52"/>
                  </a:cubicBezTo>
                  <a:close/>
                  <a:moveTo>
                    <a:pt x="6" y="258"/>
                  </a:moveTo>
                  <a:cubicBezTo>
                    <a:pt x="4" y="256"/>
                    <a:pt x="4" y="253"/>
                    <a:pt x="3" y="250"/>
                  </a:cubicBezTo>
                  <a:cubicBezTo>
                    <a:pt x="13" y="245"/>
                    <a:pt x="21" y="237"/>
                    <a:pt x="31" y="232"/>
                  </a:cubicBezTo>
                  <a:cubicBezTo>
                    <a:pt x="27" y="234"/>
                    <a:pt x="23" y="238"/>
                    <a:pt x="20" y="242"/>
                  </a:cubicBezTo>
                  <a:cubicBezTo>
                    <a:pt x="15" y="246"/>
                    <a:pt x="9" y="250"/>
                    <a:pt x="4" y="253"/>
                  </a:cubicBezTo>
                  <a:cubicBezTo>
                    <a:pt x="4" y="253"/>
                    <a:pt x="4" y="254"/>
                    <a:pt x="5" y="254"/>
                  </a:cubicBezTo>
                  <a:cubicBezTo>
                    <a:pt x="9" y="253"/>
                    <a:pt x="12" y="250"/>
                    <a:pt x="16" y="248"/>
                  </a:cubicBezTo>
                  <a:cubicBezTo>
                    <a:pt x="12" y="250"/>
                    <a:pt x="9" y="253"/>
                    <a:pt x="6" y="256"/>
                  </a:cubicBezTo>
                  <a:cubicBezTo>
                    <a:pt x="5" y="256"/>
                    <a:pt x="5" y="257"/>
                    <a:pt x="6" y="257"/>
                  </a:cubicBezTo>
                  <a:cubicBezTo>
                    <a:pt x="10" y="256"/>
                    <a:pt x="14" y="252"/>
                    <a:pt x="18" y="250"/>
                  </a:cubicBezTo>
                  <a:cubicBezTo>
                    <a:pt x="19" y="249"/>
                    <a:pt x="21" y="248"/>
                    <a:pt x="23" y="246"/>
                  </a:cubicBezTo>
                  <a:cubicBezTo>
                    <a:pt x="22" y="248"/>
                    <a:pt x="20" y="249"/>
                    <a:pt x="19" y="250"/>
                  </a:cubicBezTo>
                  <a:cubicBezTo>
                    <a:pt x="15" y="253"/>
                    <a:pt x="10" y="255"/>
                    <a:pt x="7" y="259"/>
                  </a:cubicBezTo>
                  <a:cubicBezTo>
                    <a:pt x="7" y="260"/>
                    <a:pt x="8" y="260"/>
                    <a:pt x="8" y="260"/>
                  </a:cubicBezTo>
                  <a:cubicBezTo>
                    <a:pt x="16" y="256"/>
                    <a:pt x="24" y="250"/>
                    <a:pt x="32" y="245"/>
                  </a:cubicBezTo>
                  <a:cubicBezTo>
                    <a:pt x="29" y="247"/>
                    <a:pt x="25" y="250"/>
                    <a:pt x="22" y="253"/>
                  </a:cubicBezTo>
                  <a:cubicBezTo>
                    <a:pt x="18" y="256"/>
                    <a:pt x="15" y="260"/>
                    <a:pt x="11" y="263"/>
                  </a:cubicBezTo>
                  <a:cubicBezTo>
                    <a:pt x="11" y="263"/>
                    <a:pt x="11" y="263"/>
                    <a:pt x="11" y="263"/>
                  </a:cubicBezTo>
                  <a:cubicBezTo>
                    <a:pt x="14" y="262"/>
                    <a:pt x="17" y="260"/>
                    <a:pt x="19" y="259"/>
                  </a:cubicBezTo>
                  <a:cubicBezTo>
                    <a:pt x="23" y="256"/>
                    <a:pt x="27" y="253"/>
                    <a:pt x="30" y="251"/>
                  </a:cubicBezTo>
                  <a:cubicBezTo>
                    <a:pt x="31" y="250"/>
                    <a:pt x="34" y="247"/>
                    <a:pt x="31" y="250"/>
                  </a:cubicBezTo>
                  <a:cubicBezTo>
                    <a:pt x="30" y="252"/>
                    <a:pt x="28" y="253"/>
                    <a:pt x="26" y="255"/>
                  </a:cubicBezTo>
                  <a:cubicBezTo>
                    <a:pt x="22" y="258"/>
                    <a:pt x="18" y="261"/>
                    <a:pt x="15" y="265"/>
                  </a:cubicBezTo>
                  <a:cubicBezTo>
                    <a:pt x="14" y="265"/>
                    <a:pt x="14" y="265"/>
                    <a:pt x="14" y="265"/>
                  </a:cubicBezTo>
                  <a:cubicBezTo>
                    <a:pt x="11" y="264"/>
                    <a:pt x="8" y="261"/>
                    <a:pt x="6" y="258"/>
                  </a:cubicBezTo>
                  <a:close/>
                  <a:moveTo>
                    <a:pt x="33" y="285"/>
                  </a:moveTo>
                  <a:cubicBezTo>
                    <a:pt x="23" y="285"/>
                    <a:pt x="19" y="277"/>
                    <a:pt x="16" y="268"/>
                  </a:cubicBezTo>
                  <a:cubicBezTo>
                    <a:pt x="18" y="269"/>
                    <a:pt x="19" y="269"/>
                    <a:pt x="21" y="269"/>
                  </a:cubicBezTo>
                  <a:cubicBezTo>
                    <a:pt x="23" y="268"/>
                    <a:pt x="24" y="268"/>
                    <a:pt x="25" y="268"/>
                  </a:cubicBezTo>
                  <a:cubicBezTo>
                    <a:pt x="24" y="272"/>
                    <a:pt x="26" y="275"/>
                    <a:pt x="30" y="278"/>
                  </a:cubicBezTo>
                  <a:cubicBezTo>
                    <a:pt x="33" y="281"/>
                    <a:pt x="39" y="281"/>
                    <a:pt x="43" y="284"/>
                  </a:cubicBezTo>
                  <a:cubicBezTo>
                    <a:pt x="43" y="284"/>
                    <a:pt x="43" y="284"/>
                    <a:pt x="43" y="284"/>
                  </a:cubicBezTo>
                  <a:cubicBezTo>
                    <a:pt x="43" y="284"/>
                    <a:pt x="43" y="284"/>
                    <a:pt x="44" y="284"/>
                  </a:cubicBezTo>
                  <a:cubicBezTo>
                    <a:pt x="40" y="284"/>
                    <a:pt x="37" y="284"/>
                    <a:pt x="33" y="285"/>
                  </a:cubicBezTo>
                  <a:close/>
                  <a:moveTo>
                    <a:pt x="61" y="303"/>
                  </a:moveTo>
                  <a:cubicBezTo>
                    <a:pt x="56" y="298"/>
                    <a:pt x="54" y="291"/>
                    <a:pt x="49" y="286"/>
                  </a:cubicBezTo>
                  <a:cubicBezTo>
                    <a:pt x="48" y="285"/>
                    <a:pt x="48" y="284"/>
                    <a:pt x="47" y="284"/>
                  </a:cubicBezTo>
                  <a:cubicBezTo>
                    <a:pt x="47" y="284"/>
                    <a:pt x="47" y="283"/>
                    <a:pt x="47" y="283"/>
                  </a:cubicBezTo>
                  <a:cubicBezTo>
                    <a:pt x="46" y="283"/>
                    <a:pt x="46" y="282"/>
                    <a:pt x="45" y="282"/>
                  </a:cubicBezTo>
                  <a:cubicBezTo>
                    <a:pt x="45" y="282"/>
                    <a:pt x="45" y="282"/>
                    <a:pt x="45" y="282"/>
                  </a:cubicBezTo>
                  <a:cubicBezTo>
                    <a:pt x="43" y="279"/>
                    <a:pt x="42" y="275"/>
                    <a:pt x="41" y="271"/>
                  </a:cubicBezTo>
                  <a:cubicBezTo>
                    <a:pt x="42" y="255"/>
                    <a:pt x="43" y="240"/>
                    <a:pt x="44" y="224"/>
                  </a:cubicBezTo>
                  <a:cubicBezTo>
                    <a:pt x="45" y="214"/>
                    <a:pt x="46" y="204"/>
                    <a:pt x="47" y="194"/>
                  </a:cubicBezTo>
                  <a:cubicBezTo>
                    <a:pt x="53" y="203"/>
                    <a:pt x="63" y="209"/>
                    <a:pt x="74" y="205"/>
                  </a:cubicBezTo>
                  <a:cubicBezTo>
                    <a:pt x="74" y="205"/>
                    <a:pt x="74" y="205"/>
                    <a:pt x="74" y="205"/>
                  </a:cubicBezTo>
                  <a:cubicBezTo>
                    <a:pt x="74" y="210"/>
                    <a:pt x="74" y="214"/>
                    <a:pt x="74" y="218"/>
                  </a:cubicBezTo>
                  <a:cubicBezTo>
                    <a:pt x="74" y="226"/>
                    <a:pt x="74" y="233"/>
                    <a:pt x="73" y="240"/>
                  </a:cubicBezTo>
                  <a:cubicBezTo>
                    <a:pt x="72" y="247"/>
                    <a:pt x="71" y="254"/>
                    <a:pt x="70" y="262"/>
                  </a:cubicBezTo>
                  <a:cubicBezTo>
                    <a:pt x="70" y="271"/>
                    <a:pt x="72" y="281"/>
                    <a:pt x="77" y="289"/>
                  </a:cubicBezTo>
                  <a:cubicBezTo>
                    <a:pt x="78" y="290"/>
                    <a:pt x="79" y="292"/>
                    <a:pt x="80" y="293"/>
                  </a:cubicBezTo>
                  <a:cubicBezTo>
                    <a:pt x="80" y="299"/>
                    <a:pt x="77" y="312"/>
                    <a:pt x="69" y="311"/>
                  </a:cubicBezTo>
                  <a:cubicBezTo>
                    <a:pt x="66" y="308"/>
                    <a:pt x="64" y="306"/>
                    <a:pt x="61" y="303"/>
                  </a:cubicBezTo>
                  <a:close/>
                  <a:moveTo>
                    <a:pt x="207" y="328"/>
                  </a:moveTo>
                  <a:cubicBezTo>
                    <a:pt x="197" y="330"/>
                    <a:pt x="187" y="328"/>
                    <a:pt x="177" y="327"/>
                  </a:cubicBezTo>
                  <a:cubicBezTo>
                    <a:pt x="167" y="326"/>
                    <a:pt x="156" y="326"/>
                    <a:pt x="146" y="326"/>
                  </a:cubicBezTo>
                  <a:cubicBezTo>
                    <a:pt x="130" y="326"/>
                    <a:pt x="114" y="326"/>
                    <a:pt x="98" y="323"/>
                  </a:cubicBezTo>
                  <a:cubicBezTo>
                    <a:pt x="89" y="321"/>
                    <a:pt x="81" y="318"/>
                    <a:pt x="73" y="313"/>
                  </a:cubicBezTo>
                  <a:cubicBezTo>
                    <a:pt x="79" y="311"/>
                    <a:pt x="82" y="303"/>
                    <a:pt x="83" y="296"/>
                  </a:cubicBezTo>
                  <a:cubicBezTo>
                    <a:pt x="97" y="312"/>
                    <a:pt x="122" y="317"/>
                    <a:pt x="142" y="318"/>
                  </a:cubicBezTo>
                  <a:cubicBezTo>
                    <a:pt x="179" y="319"/>
                    <a:pt x="215" y="312"/>
                    <a:pt x="248" y="296"/>
                  </a:cubicBezTo>
                  <a:cubicBezTo>
                    <a:pt x="238" y="311"/>
                    <a:pt x="225" y="324"/>
                    <a:pt x="207" y="3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70"/>
            <p:cNvSpPr>
              <a:spLocks noEditPoints="1"/>
            </p:cNvSpPr>
            <p:nvPr/>
          </p:nvSpPr>
          <p:spPr bwMode="auto">
            <a:xfrm>
              <a:off x="10658475" y="4519613"/>
              <a:ext cx="1006475" cy="1255713"/>
            </a:xfrm>
            <a:custGeom>
              <a:avLst/>
              <a:gdLst>
                <a:gd name="T0" fmla="*/ 71 w 268"/>
                <a:gd name="T1" fmla="*/ 288 h 334"/>
                <a:gd name="T2" fmla="*/ 75 w 268"/>
                <a:gd name="T3" fmla="*/ 88 h 334"/>
                <a:gd name="T4" fmla="*/ 96 w 268"/>
                <a:gd name="T5" fmla="*/ 88 h 334"/>
                <a:gd name="T6" fmla="*/ 67 w 268"/>
                <a:gd name="T7" fmla="*/ 243 h 334"/>
                <a:gd name="T8" fmla="*/ 4 w 268"/>
                <a:gd name="T9" fmla="*/ 252 h 334"/>
                <a:gd name="T10" fmla="*/ 56 w 268"/>
                <a:gd name="T11" fmla="*/ 299 h 334"/>
                <a:gd name="T12" fmla="*/ 20 w 268"/>
                <a:gd name="T13" fmla="*/ 270 h 334"/>
                <a:gd name="T14" fmla="*/ 66 w 268"/>
                <a:gd name="T15" fmla="*/ 239 h 334"/>
                <a:gd name="T16" fmla="*/ 64 w 268"/>
                <a:gd name="T17" fmla="*/ 200 h 334"/>
                <a:gd name="T18" fmla="*/ 54 w 268"/>
                <a:gd name="T19" fmla="*/ 217 h 334"/>
                <a:gd name="T20" fmla="*/ 61 w 268"/>
                <a:gd name="T21" fmla="*/ 169 h 334"/>
                <a:gd name="T22" fmla="*/ 46 w 268"/>
                <a:gd name="T23" fmla="*/ 176 h 334"/>
                <a:gd name="T24" fmla="*/ 47 w 268"/>
                <a:gd name="T25" fmla="*/ 174 h 334"/>
                <a:gd name="T26" fmla="*/ 65 w 268"/>
                <a:gd name="T27" fmla="*/ 210 h 334"/>
                <a:gd name="T28" fmla="*/ 55 w 268"/>
                <a:gd name="T29" fmla="*/ 268 h 334"/>
                <a:gd name="T30" fmla="*/ 5 w 268"/>
                <a:gd name="T31" fmla="*/ 221 h 334"/>
                <a:gd name="T32" fmla="*/ 61 w 268"/>
                <a:gd name="T33" fmla="*/ 156 h 334"/>
                <a:gd name="T34" fmla="*/ 103 w 268"/>
                <a:gd name="T35" fmla="*/ 309 h 334"/>
                <a:gd name="T36" fmla="*/ 136 w 268"/>
                <a:gd name="T37" fmla="*/ 307 h 334"/>
                <a:gd name="T38" fmla="*/ 101 w 268"/>
                <a:gd name="T39" fmla="*/ 259 h 334"/>
                <a:gd name="T40" fmla="*/ 174 w 268"/>
                <a:gd name="T41" fmla="*/ 267 h 334"/>
                <a:gd name="T42" fmla="*/ 171 w 268"/>
                <a:gd name="T43" fmla="*/ 285 h 334"/>
                <a:gd name="T44" fmla="*/ 173 w 268"/>
                <a:gd name="T45" fmla="*/ 281 h 334"/>
                <a:gd name="T46" fmla="*/ 113 w 268"/>
                <a:gd name="T47" fmla="*/ 250 h 334"/>
                <a:gd name="T48" fmla="*/ 133 w 268"/>
                <a:gd name="T49" fmla="*/ 229 h 334"/>
                <a:gd name="T50" fmla="*/ 94 w 268"/>
                <a:gd name="T51" fmla="*/ 181 h 334"/>
                <a:gd name="T52" fmla="*/ 135 w 268"/>
                <a:gd name="T53" fmla="*/ 189 h 334"/>
                <a:gd name="T54" fmla="*/ 119 w 268"/>
                <a:gd name="T55" fmla="*/ 171 h 334"/>
                <a:gd name="T56" fmla="*/ 160 w 268"/>
                <a:gd name="T57" fmla="*/ 206 h 334"/>
                <a:gd name="T58" fmla="*/ 159 w 268"/>
                <a:gd name="T59" fmla="*/ 191 h 334"/>
                <a:gd name="T60" fmla="*/ 97 w 268"/>
                <a:gd name="T61" fmla="*/ 163 h 334"/>
                <a:gd name="T62" fmla="*/ 107 w 268"/>
                <a:gd name="T63" fmla="*/ 174 h 334"/>
                <a:gd name="T64" fmla="*/ 170 w 268"/>
                <a:gd name="T65" fmla="*/ 196 h 334"/>
                <a:gd name="T66" fmla="*/ 114 w 268"/>
                <a:gd name="T67" fmla="*/ 267 h 334"/>
                <a:gd name="T68" fmla="*/ 117 w 268"/>
                <a:gd name="T69" fmla="*/ 292 h 334"/>
                <a:gd name="T70" fmla="*/ 119 w 268"/>
                <a:gd name="T71" fmla="*/ 316 h 334"/>
                <a:gd name="T72" fmla="*/ 74 w 268"/>
                <a:gd name="T73" fmla="*/ 311 h 334"/>
                <a:gd name="T74" fmla="*/ 11 w 268"/>
                <a:gd name="T75" fmla="*/ 279 h 334"/>
                <a:gd name="T76" fmla="*/ 61 w 268"/>
                <a:gd name="T77" fmla="*/ 260 h 334"/>
                <a:gd name="T78" fmla="*/ 170 w 268"/>
                <a:gd name="T79" fmla="*/ 158 h 334"/>
                <a:gd name="T80" fmla="*/ 237 w 268"/>
                <a:gd name="T81" fmla="*/ 260 h 334"/>
                <a:gd name="T82" fmla="*/ 203 w 268"/>
                <a:gd name="T83" fmla="*/ 69 h 334"/>
                <a:gd name="T84" fmla="*/ 145 w 268"/>
                <a:gd name="T85" fmla="*/ 18 h 334"/>
                <a:gd name="T86" fmla="*/ 165 w 268"/>
                <a:gd name="T87" fmla="*/ 44 h 334"/>
                <a:gd name="T88" fmla="*/ 128 w 268"/>
                <a:gd name="T89" fmla="*/ 37 h 334"/>
                <a:gd name="T90" fmla="*/ 229 w 268"/>
                <a:gd name="T91" fmla="*/ 164 h 334"/>
                <a:gd name="T92" fmla="*/ 253 w 268"/>
                <a:gd name="T93" fmla="*/ 153 h 334"/>
                <a:gd name="T94" fmla="*/ 226 w 268"/>
                <a:gd name="T95" fmla="*/ 126 h 334"/>
                <a:gd name="T96" fmla="*/ 245 w 268"/>
                <a:gd name="T97" fmla="*/ 162 h 334"/>
                <a:gd name="T98" fmla="*/ 235 w 268"/>
                <a:gd name="T99" fmla="*/ 106 h 334"/>
                <a:gd name="T100" fmla="*/ 228 w 268"/>
                <a:gd name="T101" fmla="*/ 84 h 334"/>
                <a:gd name="T102" fmla="*/ 245 w 268"/>
                <a:gd name="T103" fmla="*/ 123 h 334"/>
                <a:gd name="T104" fmla="*/ 241 w 268"/>
                <a:gd name="T105" fmla="*/ 141 h 334"/>
                <a:gd name="T106" fmla="*/ 230 w 268"/>
                <a:gd name="T107" fmla="*/ 173 h 334"/>
                <a:gd name="T108" fmla="*/ 245 w 268"/>
                <a:gd name="T109" fmla="*/ 201 h 334"/>
                <a:gd name="T110" fmla="*/ 247 w 268"/>
                <a:gd name="T111" fmla="*/ 215 h 334"/>
                <a:gd name="T112" fmla="*/ 231 w 268"/>
                <a:gd name="T113" fmla="*/ 179 h 334"/>
                <a:gd name="T114" fmla="*/ 246 w 268"/>
                <a:gd name="T115" fmla="*/ 197 h 334"/>
                <a:gd name="T116" fmla="*/ 236 w 268"/>
                <a:gd name="T117" fmla="*/ 231 h 334"/>
                <a:gd name="T118" fmla="*/ 235 w 268"/>
                <a:gd name="T119" fmla="*/ 254 h 334"/>
                <a:gd name="T120" fmla="*/ 120 w 268"/>
                <a:gd name="T121" fmla="*/ 33 h 334"/>
                <a:gd name="T122" fmla="*/ 256 w 268"/>
                <a:gd name="T123" fmla="*/ 263 h 334"/>
                <a:gd name="T124" fmla="*/ 218 w 268"/>
                <a:gd name="T125" fmla="*/ 28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4">
                  <a:moveTo>
                    <a:pt x="4" y="204"/>
                  </a:moveTo>
                  <a:cubicBezTo>
                    <a:pt x="2" y="219"/>
                    <a:pt x="0" y="234"/>
                    <a:pt x="1" y="250"/>
                  </a:cubicBezTo>
                  <a:cubicBezTo>
                    <a:pt x="2" y="261"/>
                    <a:pt x="5" y="272"/>
                    <a:pt x="9" y="282"/>
                  </a:cubicBezTo>
                  <a:cubicBezTo>
                    <a:pt x="18" y="302"/>
                    <a:pt x="32" y="321"/>
                    <a:pt x="52" y="328"/>
                  </a:cubicBezTo>
                  <a:cubicBezTo>
                    <a:pt x="66" y="334"/>
                    <a:pt x="80" y="331"/>
                    <a:pt x="94" y="330"/>
                  </a:cubicBezTo>
                  <a:cubicBezTo>
                    <a:pt x="108" y="329"/>
                    <a:pt x="123" y="329"/>
                    <a:pt x="138" y="329"/>
                  </a:cubicBezTo>
                  <a:cubicBezTo>
                    <a:pt x="158" y="329"/>
                    <a:pt x="180" y="327"/>
                    <a:pt x="198" y="315"/>
                  </a:cubicBezTo>
                  <a:cubicBezTo>
                    <a:pt x="206" y="309"/>
                    <a:pt x="212" y="301"/>
                    <a:pt x="218" y="292"/>
                  </a:cubicBezTo>
                  <a:cubicBezTo>
                    <a:pt x="218" y="291"/>
                    <a:pt x="219" y="291"/>
                    <a:pt x="219" y="290"/>
                  </a:cubicBezTo>
                  <a:cubicBezTo>
                    <a:pt x="219" y="290"/>
                    <a:pt x="219" y="290"/>
                    <a:pt x="220" y="290"/>
                  </a:cubicBezTo>
                  <a:cubicBezTo>
                    <a:pt x="225" y="284"/>
                    <a:pt x="235" y="290"/>
                    <a:pt x="242" y="287"/>
                  </a:cubicBezTo>
                  <a:cubicBezTo>
                    <a:pt x="249" y="284"/>
                    <a:pt x="252" y="276"/>
                    <a:pt x="254" y="269"/>
                  </a:cubicBezTo>
                  <a:cubicBezTo>
                    <a:pt x="254" y="268"/>
                    <a:pt x="254" y="268"/>
                    <a:pt x="254" y="268"/>
                  </a:cubicBezTo>
                  <a:cubicBezTo>
                    <a:pt x="260" y="266"/>
                    <a:pt x="264" y="262"/>
                    <a:pt x="266" y="256"/>
                  </a:cubicBezTo>
                  <a:cubicBezTo>
                    <a:pt x="268" y="250"/>
                    <a:pt x="267" y="244"/>
                    <a:pt x="266" y="238"/>
                  </a:cubicBezTo>
                  <a:cubicBezTo>
                    <a:pt x="264" y="231"/>
                    <a:pt x="263" y="224"/>
                    <a:pt x="263" y="216"/>
                  </a:cubicBezTo>
                  <a:cubicBezTo>
                    <a:pt x="262" y="201"/>
                    <a:pt x="262" y="186"/>
                    <a:pt x="260" y="172"/>
                  </a:cubicBezTo>
                  <a:cubicBezTo>
                    <a:pt x="257" y="156"/>
                    <a:pt x="253" y="142"/>
                    <a:pt x="249" y="127"/>
                  </a:cubicBezTo>
                  <a:cubicBezTo>
                    <a:pt x="245" y="113"/>
                    <a:pt x="241" y="99"/>
                    <a:pt x="236" y="86"/>
                  </a:cubicBezTo>
                  <a:cubicBezTo>
                    <a:pt x="231" y="75"/>
                    <a:pt x="225" y="65"/>
                    <a:pt x="215" y="59"/>
                  </a:cubicBezTo>
                  <a:cubicBezTo>
                    <a:pt x="204" y="52"/>
                    <a:pt x="191" y="49"/>
                    <a:pt x="178" y="47"/>
                  </a:cubicBezTo>
                  <a:cubicBezTo>
                    <a:pt x="178" y="47"/>
                    <a:pt x="177" y="47"/>
                    <a:pt x="177" y="47"/>
                  </a:cubicBezTo>
                  <a:cubicBezTo>
                    <a:pt x="178" y="41"/>
                    <a:pt x="179" y="35"/>
                    <a:pt x="177" y="29"/>
                  </a:cubicBezTo>
                  <a:cubicBezTo>
                    <a:pt x="174" y="24"/>
                    <a:pt x="170" y="19"/>
                    <a:pt x="167" y="14"/>
                  </a:cubicBezTo>
                  <a:cubicBezTo>
                    <a:pt x="164" y="7"/>
                    <a:pt x="157" y="0"/>
                    <a:pt x="150" y="6"/>
                  </a:cubicBezTo>
                  <a:cubicBezTo>
                    <a:pt x="144" y="10"/>
                    <a:pt x="143" y="22"/>
                    <a:pt x="135" y="24"/>
                  </a:cubicBezTo>
                  <a:cubicBezTo>
                    <a:pt x="130" y="25"/>
                    <a:pt x="123" y="24"/>
                    <a:pt x="119" y="29"/>
                  </a:cubicBezTo>
                  <a:cubicBezTo>
                    <a:pt x="116" y="32"/>
                    <a:pt x="115" y="37"/>
                    <a:pt x="115" y="42"/>
                  </a:cubicBezTo>
                  <a:cubicBezTo>
                    <a:pt x="95" y="46"/>
                    <a:pt x="77" y="56"/>
                    <a:pt x="62" y="68"/>
                  </a:cubicBezTo>
                  <a:cubicBezTo>
                    <a:pt x="44" y="81"/>
                    <a:pt x="30" y="98"/>
                    <a:pt x="20" y="118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8" y="121"/>
                    <a:pt x="17" y="124"/>
                    <a:pt x="16" y="127"/>
                  </a:cubicBezTo>
                  <a:cubicBezTo>
                    <a:pt x="11" y="138"/>
                    <a:pt x="8" y="151"/>
                    <a:pt x="7" y="163"/>
                  </a:cubicBezTo>
                  <a:cubicBezTo>
                    <a:pt x="7" y="165"/>
                    <a:pt x="6" y="167"/>
                    <a:pt x="6" y="169"/>
                  </a:cubicBezTo>
                  <a:cubicBezTo>
                    <a:pt x="6" y="169"/>
                    <a:pt x="6" y="169"/>
                    <a:pt x="6" y="170"/>
                  </a:cubicBezTo>
                  <a:cubicBezTo>
                    <a:pt x="5" y="181"/>
                    <a:pt x="5" y="193"/>
                    <a:pt x="4" y="204"/>
                  </a:cubicBezTo>
                  <a:close/>
                  <a:moveTo>
                    <a:pt x="6" y="262"/>
                  </a:moveTo>
                  <a:cubicBezTo>
                    <a:pt x="11" y="265"/>
                    <a:pt x="16" y="266"/>
                    <a:pt x="21" y="269"/>
                  </a:cubicBezTo>
                  <a:cubicBezTo>
                    <a:pt x="26" y="271"/>
                    <a:pt x="32" y="273"/>
                    <a:pt x="37" y="275"/>
                  </a:cubicBezTo>
                  <a:cubicBezTo>
                    <a:pt x="44" y="276"/>
                    <a:pt x="50" y="278"/>
                    <a:pt x="56" y="280"/>
                  </a:cubicBezTo>
                  <a:cubicBezTo>
                    <a:pt x="61" y="282"/>
                    <a:pt x="66" y="284"/>
                    <a:pt x="71" y="285"/>
                  </a:cubicBezTo>
                  <a:cubicBezTo>
                    <a:pt x="71" y="286"/>
                    <a:pt x="71" y="287"/>
                    <a:pt x="71" y="288"/>
                  </a:cubicBezTo>
                  <a:cubicBezTo>
                    <a:pt x="67" y="286"/>
                    <a:pt x="62" y="285"/>
                    <a:pt x="58" y="283"/>
                  </a:cubicBezTo>
                  <a:cubicBezTo>
                    <a:pt x="52" y="281"/>
                    <a:pt x="46" y="279"/>
                    <a:pt x="41" y="277"/>
                  </a:cubicBezTo>
                  <a:cubicBezTo>
                    <a:pt x="34" y="274"/>
                    <a:pt x="28" y="272"/>
                    <a:pt x="22" y="269"/>
                  </a:cubicBezTo>
                  <a:cubicBezTo>
                    <a:pt x="17" y="267"/>
                    <a:pt x="12" y="265"/>
                    <a:pt x="7" y="263"/>
                  </a:cubicBezTo>
                  <a:cubicBezTo>
                    <a:pt x="6" y="263"/>
                    <a:pt x="6" y="263"/>
                    <a:pt x="6" y="263"/>
                  </a:cubicBezTo>
                  <a:cubicBezTo>
                    <a:pt x="6" y="263"/>
                    <a:pt x="6" y="263"/>
                    <a:pt x="6" y="262"/>
                  </a:cubicBezTo>
                  <a:close/>
                  <a:moveTo>
                    <a:pt x="6" y="264"/>
                  </a:moveTo>
                  <a:cubicBezTo>
                    <a:pt x="9" y="267"/>
                    <a:pt x="12" y="268"/>
                    <a:pt x="15" y="269"/>
                  </a:cubicBezTo>
                  <a:cubicBezTo>
                    <a:pt x="20" y="271"/>
                    <a:pt x="25" y="274"/>
                    <a:pt x="31" y="276"/>
                  </a:cubicBezTo>
                  <a:cubicBezTo>
                    <a:pt x="37" y="278"/>
                    <a:pt x="43" y="280"/>
                    <a:pt x="49" y="282"/>
                  </a:cubicBezTo>
                  <a:cubicBezTo>
                    <a:pt x="55" y="284"/>
                    <a:pt x="61" y="286"/>
                    <a:pt x="67" y="289"/>
                  </a:cubicBezTo>
                  <a:cubicBezTo>
                    <a:pt x="68" y="290"/>
                    <a:pt x="70" y="291"/>
                    <a:pt x="71" y="292"/>
                  </a:cubicBezTo>
                  <a:cubicBezTo>
                    <a:pt x="70" y="291"/>
                    <a:pt x="68" y="291"/>
                    <a:pt x="67" y="290"/>
                  </a:cubicBezTo>
                  <a:cubicBezTo>
                    <a:pt x="65" y="289"/>
                    <a:pt x="62" y="288"/>
                    <a:pt x="59" y="287"/>
                  </a:cubicBezTo>
                  <a:cubicBezTo>
                    <a:pt x="54" y="285"/>
                    <a:pt x="48" y="283"/>
                    <a:pt x="42" y="281"/>
                  </a:cubicBezTo>
                  <a:cubicBezTo>
                    <a:pt x="35" y="279"/>
                    <a:pt x="29" y="277"/>
                    <a:pt x="23" y="275"/>
                  </a:cubicBezTo>
                  <a:cubicBezTo>
                    <a:pt x="18" y="273"/>
                    <a:pt x="12" y="272"/>
                    <a:pt x="8" y="269"/>
                  </a:cubicBezTo>
                  <a:cubicBezTo>
                    <a:pt x="8" y="269"/>
                    <a:pt x="8" y="269"/>
                    <a:pt x="8" y="269"/>
                  </a:cubicBezTo>
                  <a:cubicBezTo>
                    <a:pt x="7" y="267"/>
                    <a:pt x="7" y="265"/>
                    <a:pt x="6" y="264"/>
                  </a:cubicBezTo>
                  <a:close/>
                  <a:moveTo>
                    <a:pt x="64" y="92"/>
                  </a:moveTo>
                  <a:cubicBezTo>
                    <a:pt x="64" y="92"/>
                    <a:pt x="63" y="92"/>
                    <a:pt x="63" y="92"/>
                  </a:cubicBezTo>
                  <a:cubicBezTo>
                    <a:pt x="61" y="93"/>
                    <a:pt x="58" y="94"/>
                    <a:pt x="56" y="95"/>
                  </a:cubicBezTo>
                  <a:cubicBezTo>
                    <a:pt x="59" y="93"/>
                    <a:pt x="61" y="92"/>
                    <a:pt x="64" y="91"/>
                  </a:cubicBezTo>
                  <a:cubicBezTo>
                    <a:pt x="64" y="92"/>
                    <a:pt x="64" y="92"/>
                    <a:pt x="64" y="92"/>
                  </a:cubicBezTo>
                  <a:close/>
                  <a:moveTo>
                    <a:pt x="66" y="90"/>
                  </a:move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1"/>
                    <a:pt x="67" y="91"/>
                  </a:cubicBezTo>
                  <a:cubicBezTo>
                    <a:pt x="67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0"/>
                  </a:cubicBezTo>
                  <a:close/>
                  <a:moveTo>
                    <a:pt x="70" y="90"/>
                  </a:move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1" y="90"/>
                    <a:pt x="71" y="90"/>
                    <a:pt x="70" y="90"/>
                  </a:cubicBezTo>
                  <a:cubicBezTo>
                    <a:pt x="70" y="90"/>
                    <a:pt x="70" y="90"/>
                    <a:pt x="70" y="90"/>
                  </a:cubicBezTo>
                  <a:close/>
                  <a:moveTo>
                    <a:pt x="74" y="89"/>
                  </a:moveTo>
                  <a:cubicBezTo>
                    <a:pt x="74" y="89"/>
                    <a:pt x="74" y="89"/>
                    <a:pt x="74" y="88"/>
                  </a:cubicBezTo>
                  <a:cubicBezTo>
                    <a:pt x="74" y="88"/>
                    <a:pt x="75" y="88"/>
                    <a:pt x="75" y="88"/>
                  </a:cubicBezTo>
                  <a:cubicBezTo>
                    <a:pt x="76" y="88"/>
                    <a:pt x="75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4" y="89"/>
                    <a:pt x="74" y="89"/>
                    <a:pt x="74" y="89"/>
                  </a:cubicBezTo>
                  <a:close/>
                  <a:moveTo>
                    <a:pt x="78" y="87"/>
                  </a:moveTo>
                  <a:cubicBezTo>
                    <a:pt x="79" y="87"/>
                    <a:pt x="80" y="87"/>
                    <a:pt x="80" y="87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88"/>
                    <a:pt x="79" y="88"/>
                    <a:pt x="78" y="88"/>
                  </a:cubicBezTo>
                  <a:cubicBezTo>
                    <a:pt x="78" y="88"/>
                    <a:pt x="78" y="88"/>
                    <a:pt x="78" y="87"/>
                  </a:cubicBezTo>
                  <a:close/>
                  <a:moveTo>
                    <a:pt x="84" y="87"/>
                  </a:moveTo>
                  <a:cubicBezTo>
                    <a:pt x="84" y="87"/>
                    <a:pt x="84" y="88"/>
                    <a:pt x="84" y="88"/>
                  </a:cubicBezTo>
                  <a:cubicBezTo>
                    <a:pt x="84" y="88"/>
                    <a:pt x="83" y="88"/>
                    <a:pt x="83" y="88"/>
                  </a:cubicBezTo>
                  <a:cubicBezTo>
                    <a:pt x="83" y="88"/>
                    <a:pt x="83" y="88"/>
                    <a:pt x="83" y="87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4" y="87"/>
                    <a:pt x="84" y="87"/>
                    <a:pt x="84" y="87"/>
                  </a:cubicBezTo>
                  <a:close/>
                  <a:moveTo>
                    <a:pt x="88" y="87"/>
                  </a:move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8"/>
                    <a:pt x="88" y="88"/>
                  </a:cubicBezTo>
                  <a:cubicBezTo>
                    <a:pt x="88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8" y="87"/>
                    <a:pt x="88" y="87"/>
                    <a:pt x="88" y="87"/>
                  </a:cubicBezTo>
                  <a:close/>
                  <a:moveTo>
                    <a:pt x="93" y="87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2" y="88"/>
                    <a:pt x="92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7"/>
                    <a:pt x="91" y="87"/>
                  </a:cubicBezTo>
                  <a:cubicBezTo>
                    <a:pt x="91" y="87"/>
                    <a:pt x="91" y="87"/>
                    <a:pt x="91" y="87"/>
                  </a:cubicBezTo>
                  <a:cubicBezTo>
                    <a:pt x="92" y="87"/>
                    <a:pt x="92" y="87"/>
                    <a:pt x="93" y="87"/>
                  </a:cubicBezTo>
                  <a:close/>
                  <a:moveTo>
                    <a:pt x="96" y="88"/>
                  </a:moveTo>
                  <a:cubicBezTo>
                    <a:pt x="96" y="88"/>
                    <a:pt x="96" y="88"/>
                    <a:pt x="96" y="88"/>
                  </a:cubicBezTo>
                  <a:cubicBezTo>
                    <a:pt x="96" y="88"/>
                    <a:pt x="96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6" y="88"/>
                    <a:pt x="96" y="88"/>
                    <a:pt x="96" y="88"/>
                  </a:cubicBezTo>
                  <a:close/>
                  <a:moveTo>
                    <a:pt x="102" y="109"/>
                  </a:moveTo>
                  <a:cubicBezTo>
                    <a:pt x="102" y="110"/>
                    <a:pt x="101" y="116"/>
                    <a:pt x="99" y="113"/>
                  </a:cubicBezTo>
                  <a:cubicBezTo>
                    <a:pt x="97" y="110"/>
                    <a:pt x="98" y="104"/>
                    <a:pt x="98" y="101"/>
                  </a:cubicBezTo>
                  <a:cubicBezTo>
                    <a:pt x="99" y="98"/>
                    <a:pt x="99" y="96"/>
                    <a:pt x="100" y="93"/>
                  </a:cubicBezTo>
                  <a:cubicBezTo>
                    <a:pt x="100" y="96"/>
                    <a:pt x="101" y="99"/>
                    <a:pt x="101" y="101"/>
                  </a:cubicBezTo>
                  <a:cubicBezTo>
                    <a:pt x="102" y="104"/>
                    <a:pt x="102" y="106"/>
                    <a:pt x="102" y="109"/>
                  </a:cubicBezTo>
                  <a:close/>
                  <a:moveTo>
                    <a:pt x="93" y="102"/>
                  </a:moveTo>
                  <a:cubicBezTo>
                    <a:pt x="92" y="105"/>
                    <a:pt x="89" y="113"/>
                    <a:pt x="85" y="113"/>
                  </a:cubicBezTo>
                  <a:cubicBezTo>
                    <a:pt x="83" y="113"/>
                    <a:pt x="81" y="110"/>
                    <a:pt x="81" y="108"/>
                  </a:cubicBezTo>
                  <a:cubicBezTo>
                    <a:pt x="82" y="105"/>
                    <a:pt x="84" y="103"/>
                    <a:pt x="86" y="101"/>
                  </a:cubicBezTo>
                  <a:cubicBezTo>
                    <a:pt x="89" y="98"/>
                    <a:pt x="92" y="95"/>
                    <a:pt x="96" y="93"/>
                  </a:cubicBezTo>
                  <a:cubicBezTo>
                    <a:pt x="95" y="96"/>
                    <a:pt x="94" y="99"/>
                    <a:pt x="93" y="102"/>
                  </a:cubicBezTo>
                  <a:close/>
                  <a:moveTo>
                    <a:pt x="96" y="85"/>
                  </a:moveTo>
                  <a:cubicBezTo>
                    <a:pt x="96" y="84"/>
                    <a:pt x="96" y="84"/>
                    <a:pt x="97" y="84"/>
                  </a:cubicBezTo>
                  <a:cubicBezTo>
                    <a:pt x="98" y="84"/>
                    <a:pt x="99" y="85"/>
                    <a:pt x="100" y="85"/>
                  </a:cubicBezTo>
                  <a:cubicBezTo>
                    <a:pt x="98" y="85"/>
                    <a:pt x="97" y="85"/>
                    <a:pt x="96" y="85"/>
                  </a:cubicBezTo>
                  <a:close/>
                  <a:moveTo>
                    <a:pt x="108" y="91"/>
                  </a:moveTo>
                  <a:cubicBezTo>
                    <a:pt x="106" y="90"/>
                    <a:pt x="104" y="90"/>
                    <a:pt x="103" y="90"/>
                  </a:cubicBezTo>
                  <a:cubicBezTo>
                    <a:pt x="103" y="90"/>
                    <a:pt x="103" y="90"/>
                    <a:pt x="103" y="90"/>
                  </a:cubicBezTo>
                  <a:cubicBezTo>
                    <a:pt x="104" y="90"/>
                    <a:pt x="106" y="90"/>
                    <a:pt x="108" y="91"/>
                  </a:cubicBezTo>
                  <a:close/>
                  <a:moveTo>
                    <a:pt x="134" y="165"/>
                  </a:moveTo>
                  <a:cubicBezTo>
                    <a:pt x="135" y="165"/>
                    <a:pt x="135" y="165"/>
                    <a:pt x="135" y="166"/>
                  </a:cubicBezTo>
                  <a:cubicBezTo>
                    <a:pt x="134" y="165"/>
                    <a:pt x="134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4" y="164"/>
                    <a:pt x="134" y="164"/>
                    <a:pt x="134" y="165"/>
                  </a:cubicBezTo>
                  <a:close/>
                  <a:moveTo>
                    <a:pt x="6" y="211"/>
                  </a:moveTo>
                  <a:cubicBezTo>
                    <a:pt x="14" y="218"/>
                    <a:pt x="24" y="222"/>
                    <a:pt x="33" y="226"/>
                  </a:cubicBezTo>
                  <a:cubicBezTo>
                    <a:pt x="38" y="229"/>
                    <a:pt x="44" y="231"/>
                    <a:pt x="49" y="233"/>
                  </a:cubicBezTo>
                  <a:cubicBezTo>
                    <a:pt x="54" y="236"/>
                    <a:pt x="58" y="238"/>
                    <a:pt x="63" y="241"/>
                  </a:cubicBezTo>
                  <a:cubicBezTo>
                    <a:pt x="64" y="242"/>
                    <a:pt x="65" y="242"/>
                    <a:pt x="66" y="243"/>
                  </a:cubicBezTo>
                  <a:cubicBezTo>
                    <a:pt x="65" y="242"/>
                    <a:pt x="63" y="241"/>
                    <a:pt x="62" y="241"/>
                  </a:cubicBezTo>
                  <a:cubicBezTo>
                    <a:pt x="59" y="239"/>
                    <a:pt x="57" y="238"/>
                    <a:pt x="54" y="237"/>
                  </a:cubicBezTo>
                  <a:cubicBezTo>
                    <a:pt x="49" y="234"/>
                    <a:pt x="43" y="232"/>
                    <a:pt x="38" y="230"/>
                  </a:cubicBezTo>
                  <a:cubicBezTo>
                    <a:pt x="27" y="225"/>
                    <a:pt x="16" y="221"/>
                    <a:pt x="6" y="215"/>
                  </a:cubicBezTo>
                  <a:cubicBezTo>
                    <a:pt x="6" y="215"/>
                    <a:pt x="5" y="215"/>
                    <a:pt x="5" y="215"/>
                  </a:cubicBezTo>
                  <a:cubicBezTo>
                    <a:pt x="6" y="214"/>
                    <a:pt x="6" y="213"/>
                    <a:pt x="6" y="211"/>
                  </a:cubicBezTo>
                  <a:close/>
                  <a:moveTo>
                    <a:pt x="5" y="216"/>
                  </a:moveTo>
                  <a:cubicBezTo>
                    <a:pt x="5" y="216"/>
                    <a:pt x="5" y="216"/>
                    <a:pt x="5" y="216"/>
                  </a:cubicBezTo>
                  <a:cubicBezTo>
                    <a:pt x="16" y="221"/>
                    <a:pt x="27" y="226"/>
                    <a:pt x="38" y="230"/>
                  </a:cubicBezTo>
                  <a:cubicBezTo>
                    <a:pt x="43" y="233"/>
                    <a:pt x="49" y="235"/>
                    <a:pt x="54" y="237"/>
                  </a:cubicBezTo>
                  <a:cubicBezTo>
                    <a:pt x="58" y="240"/>
                    <a:pt x="62" y="242"/>
                    <a:pt x="67" y="243"/>
                  </a:cubicBezTo>
                  <a:cubicBezTo>
                    <a:pt x="67" y="244"/>
                    <a:pt x="67" y="245"/>
                    <a:pt x="67" y="245"/>
                  </a:cubicBezTo>
                  <a:cubicBezTo>
                    <a:pt x="57" y="241"/>
                    <a:pt x="47" y="236"/>
                    <a:pt x="37" y="232"/>
                  </a:cubicBezTo>
                  <a:cubicBezTo>
                    <a:pt x="26" y="228"/>
                    <a:pt x="16" y="224"/>
                    <a:pt x="5" y="221"/>
                  </a:cubicBezTo>
                  <a:cubicBezTo>
                    <a:pt x="5" y="221"/>
                    <a:pt x="5" y="221"/>
                    <a:pt x="5" y="221"/>
                  </a:cubicBezTo>
                  <a:cubicBezTo>
                    <a:pt x="5" y="219"/>
                    <a:pt x="5" y="217"/>
                    <a:pt x="5" y="216"/>
                  </a:cubicBezTo>
                  <a:close/>
                  <a:moveTo>
                    <a:pt x="4" y="226"/>
                  </a:moveTo>
                  <a:cubicBezTo>
                    <a:pt x="14" y="230"/>
                    <a:pt x="25" y="235"/>
                    <a:pt x="35" y="239"/>
                  </a:cubicBezTo>
                  <a:cubicBezTo>
                    <a:pt x="40" y="241"/>
                    <a:pt x="46" y="244"/>
                    <a:pt x="51" y="246"/>
                  </a:cubicBezTo>
                  <a:cubicBezTo>
                    <a:pt x="54" y="248"/>
                    <a:pt x="56" y="249"/>
                    <a:pt x="59" y="250"/>
                  </a:cubicBezTo>
                  <a:cubicBezTo>
                    <a:pt x="59" y="251"/>
                    <a:pt x="60" y="251"/>
                    <a:pt x="60" y="251"/>
                  </a:cubicBezTo>
                  <a:cubicBezTo>
                    <a:pt x="58" y="250"/>
                    <a:pt x="55" y="249"/>
                    <a:pt x="53" y="248"/>
                  </a:cubicBezTo>
                  <a:cubicBezTo>
                    <a:pt x="48" y="246"/>
                    <a:pt x="43" y="244"/>
                    <a:pt x="38" y="243"/>
                  </a:cubicBezTo>
                  <a:cubicBezTo>
                    <a:pt x="27" y="239"/>
                    <a:pt x="15" y="234"/>
                    <a:pt x="4" y="231"/>
                  </a:cubicBezTo>
                  <a:cubicBezTo>
                    <a:pt x="4" y="231"/>
                    <a:pt x="4" y="231"/>
                    <a:pt x="4" y="231"/>
                  </a:cubicBezTo>
                  <a:cubicBezTo>
                    <a:pt x="4" y="229"/>
                    <a:pt x="4" y="228"/>
                    <a:pt x="4" y="226"/>
                  </a:cubicBezTo>
                  <a:close/>
                  <a:moveTo>
                    <a:pt x="23" y="256"/>
                  </a:moveTo>
                  <a:cubicBezTo>
                    <a:pt x="33" y="259"/>
                    <a:pt x="45" y="262"/>
                    <a:pt x="55" y="268"/>
                  </a:cubicBezTo>
                  <a:cubicBezTo>
                    <a:pt x="58" y="270"/>
                    <a:pt x="60" y="271"/>
                    <a:pt x="63" y="272"/>
                  </a:cubicBezTo>
                  <a:cubicBezTo>
                    <a:pt x="65" y="273"/>
                    <a:pt x="67" y="274"/>
                    <a:pt x="68" y="275"/>
                  </a:cubicBezTo>
                  <a:cubicBezTo>
                    <a:pt x="67" y="274"/>
                    <a:pt x="66" y="274"/>
                    <a:pt x="65" y="273"/>
                  </a:cubicBezTo>
                  <a:cubicBezTo>
                    <a:pt x="58" y="271"/>
                    <a:pt x="52" y="268"/>
                    <a:pt x="45" y="266"/>
                  </a:cubicBezTo>
                  <a:cubicBezTo>
                    <a:pt x="42" y="265"/>
                    <a:pt x="38" y="264"/>
                    <a:pt x="35" y="263"/>
                  </a:cubicBezTo>
                  <a:cubicBezTo>
                    <a:pt x="25" y="259"/>
                    <a:pt x="14" y="255"/>
                    <a:pt x="4" y="251"/>
                  </a:cubicBezTo>
                  <a:cubicBezTo>
                    <a:pt x="4" y="250"/>
                    <a:pt x="4" y="249"/>
                    <a:pt x="4" y="248"/>
                  </a:cubicBezTo>
                  <a:cubicBezTo>
                    <a:pt x="10" y="251"/>
                    <a:pt x="16" y="254"/>
                    <a:pt x="23" y="256"/>
                  </a:cubicBezTo>
                  <a:close/>
                  <a:moveTo>
                    <a:pt x="8" y="249"/>
                  </a:moveTo>
                  <a:cubicBezTo>
                    <a:pt x="8" y="249"/>
                    <a:pt x="8" y="250"/>
                    <a:pt x="8" y="250"/>
                  </a:cubicBezTo>
                  <a:cubicBezTo>
                    <a:pt x="8" y="250"/>
                    <a:pt x="8" y="249"/>
                    <a:pt x="8" y="249"/>
                  </a:cubicBezTo>
                  <a:close/>
                  <a:moveTo>
                    <a:pt x="6" y="249"/>
                  </a:moveTo>
                  <a:cubicBezTo>
                    <a:pt x="7" y="249"/>
                    <a:pt x="7" y="249"/>
                    <a:pt x="7" y="249"/>
                  </a:cubicBezTo>
                  <a:cubicBezTo>
                    <a:pt x="7" y="249"/>
                    <a:pt x="7" y="249"/>
                    <a:pt x="6" y="249"/>
                  </a:cubicBezTo>
                  <a:close/>
                  <a:moveTo>
                    <a:pt x="4" y="252"/>
                  </a:moveTo>
                  <a:cubicBezTo>
                    <a:pt x="4" y="252"/>
                    <a:pt x="5" y="252"/>
                    <a:pt x="5" y="252"/>
                  </a:cubicBezTo>
                  <a:cubicBezTo>
                    <a:pt x="5" y="252"/>
                    <a:pt x="5" y="253"/>
                    <a:pt x="6" y="253"/>
                  </a:cubicBezTo>
                  <a:cubicBezTo>
                    <a:pt x="15" y="257"/>
                    <a:pt x="24" y="260"/>
                    <a:pt x="34" y="263"/>
                  </a:cubicBezTo>
                  <a:cubicBezTo>
                    <a:pt x="40" y="266"/>
                    <a:pt x="47" y="268"/>
                    <a:pt x="53" y="271"/>
                  </a:cubicBezTo>
                  <a:cubicBezTo>
                    <a:pt x="56" y="272"/>
                    <a:pt x="59" y="273"/>
                    <a:pt x="62" y="274"/>
                  </a:cubicBezTo>
                  <a:cubicBezTo>
                    <a:pt x="64" y="275"/>
                    <a:pt x="65" y="275"/>
                    <a:pt x="67" y="276"/>
                  </a:cubicBezTo>
                  <a:cubicBezTo>
                    <a:pt x="68" y="277"/>
                    <a:pt x="71" y="278"/>
                    <a:pt x="67" y="277"/>
                  </a:cubicBezTo>
                  <a:cubicBezTo>
                    <a:pt x="60" y="275"/>
                    <a:pt x="53" y="273"/>
                    <a:pt x="47" y="270"/>
                  </a:cubicBezTo>
                  <a:cubicBezTo>
                    <a:pt x="32" y="266"/>
                    <a:pt x="18" y="261"/>
                    <a:pt x="4" y="254"/>
                  </a:cubicBezTo>
                  <a:cubicBezTo>
                    <a:pt x="4" y="253"/>
                    <a:pt x="4" y="252"/>
                    <a:pt x="4" y="252"/>
                  </a:cubicBezTo>
                  <a:close/>
                  <a:moveTo>
                    <a:pt x="61" y="279"/>
                  </a:moveTo>
                  <a:cubicBezTo>
                    <a:pt x="64" y="281"/>
                    <a:pt x="67" y="282"/>
                    <a:pt x="70" y="284"/>
                  </a:cubicBezTo>
                  <a:cubicBezTo>
                    <a:pt x="68" y="283"/>
                    <a:pt x="64" y="283"/>
                    <a:pt x="62" y="282"/>
                  </a:cubicBezTo>
                  <a:cubicBezTo>
                    <a:pt x="60" y="281"/>
                    <a:pt x="57" y="280"/>
                    <a:pt x="55" y="279"/>
                  </a:cubicBezTo>
                  <a:cubicBezTo>
                    <a:pt x="49" y="277"/>
                    <a:pt x="43" y="275"/>
                    <a:pt x="38" y="274"/>
                  </a:cubicBezTo>
                  <a:cubicBezTo>
                    <a:pt x="31" y="272"/>
                    <a:pt x="26" y="270"/>
                    <a:pt x="20" y="267"/>
                  </a:cubicBezTo>
                  <a:cubicBezTo>
                    <a:pt x="15" y="265"/>
                    <a:pt x="10" y="264"/>
                    <a:pt x="6" y="261"/>
                  </a:cubicBezTo>
                  <a:cubicBezTo>
                    <a:pt x="5" y="260"/>
                    <a:pt x="5" y="259"/>
                    <a:pt x="5" y="258"/>
                  </a:cubicBezTo>
                  <a:cubicBezTo>
                    <a:pt x="5" y="258"/>
                    <a:pt x="6" y="258"/>
                    <a:pt x="6" y="258"/>
                  </a:cubicBezTo>
                  <a:cubicBezTo>
                    <a:pt x="6" y="259"/>
                    <a:pt x="7" y="259"/>
                    <a:pt x="8" y="259"/>
                  </a:cubicBezTo>
                  <a:cubicBezTo>
                    <a:pt x="17" y="263"/>
                    <a:pt x="27" y="267"/>
                    <a:pt x="37" y="270"/>
                  </a:cubicBezTo>
                  <a:cubicBezTo>
                    <a:pt x="45" y="273"/>
                    <a:pt x="53" y="276"/>
                    <a:pt x="61" y="279"/>
                  </a:cubicBezTo>
                  <a:close/>
                  <a:moveTo>
                    <a:pt x="66" y="281"/>
                  </a:moveTo>
                  <a:cubicBezTo>
                    <a:pt x="68" y="282"/>
                    <a:pt x="69" y="282"/>
                    <a:pt x="70" y="283"/>
                  </a:cubicBezTo>
                  <a:cubicBezTo>
                    <a:pt x="71" y="283"/>
                    <a:pt x="71" y="283"/>
                    <a:pt x="71" y="284"/>
                  </a:cubicBezTo>
                  <a:cubicBezTo>
                    <a:pt x="69" y="283"/>
                    <a:pt x="68" y="282"/>
                    <a:pt x="66" y="281"/>
                  </a:cubicBezTo>
                  <a:close/>
                  <a:moveTo>
                    <a:pt x="74" y="310"/>
                  </a:moveTo>
                  <a:cubicBezTo>
                    <a:pt x="72" y="308"/>
                    <a:pt x="69" y="307"/>
                    <a:pt x="66" y="306"/>
                  </a:cubicBezTo>
                  <a:cubicBezTo>
                    <a:pt x="59" y="305"/>
                    <a:pt x="53" y="303"/>
                    <a:pt x="47" y="300"/>
                  </a:cubicBezTo>
                  <a:cubicBezTo>
                    <a:pt x="41" y="298"/>
                    <a:pt x="34" y="296"/>
                    <a:pt x="28" y="294"/>
                  </a:cubicBezTo>
                  <a:cubicBezTo>
                    <a:pt x="24" y="293"/>
                    <a:pt x="18" y="292"/>
                    <a:pt x="16" y="289"/>
                  </a:cubicBezTo>
                  <a:cubicBezTo>
                    <a:pt x="16" y="288"/>
                    <a:pt x="16" y="288"/>
                    <a:pt x="15" y="287"/>
                  </a:cubicBezTo>
                  <a:cubicBezTo>
                    <a:pt x="16" y="287"/>
                    <a:pt x="16" y="287"/>
                    <a:pt x="17" y="288"/>
                  </a:cubicBezTo>
                  <a:cubicBezTo>
                    <a:pt x="18" y="289"/>
                    <a:pt x="20" y="289"/>
                    <a:pt x="22" y="290"/>
                  </a:cubicBezTo>
                  <a:cubicBezTo>
                    <a:pt x="24" y="291"/>
                    <a:pt x="27" y="293"/>
                    <a:pt x="29" y="294"/>
                  </a:cubicBezTo>
                  <a:cubicBezTo>
                    <a:pt x="34" y="296"/>
                    <a:pt x="40" y="298"/>
                    <a:pt x="45" y="299"/>
                  </a:cubicBezTo>
                  <a:cubicBezTo>
                    <a:pt x="51" y="301"/>
                    <a:pt x="57" y="303"/>
                    <a:pt x="62" y="305"/>
                  </a:cubicBezTo>
                  <a:cubicBezTo>
                    <a:pt x="66" y="306"/>
                    <a:pt x="70" y="308"/>
                    <a:pt x="74" y="307"/>
                  </a:cubicBezTo>
                  <a:cubicBezTo>
                    <a:pt x="74" y="307"/>
                    <a:pt x="74" y="307"/>
                    <a:pt x="74" y="307"/>
                  </a:cubicBezTo>
                  <a:cubicBezTo>
                    <a:pt x="74" y="308"/>
                    <a:pt x="74" y="309"/>
                    <a:pt x="74" y="310"/>
                  </a:cubicBezTo>
                  <a:close/>
                  <a:moveTo>
                    <a:pt x="69" y="305"/>
                  </a:moveTo>
                  <a:cubicBezTo>
                    <a:pt x="70" y="306"/>
                    <a:pt x="75" y="308"/>
                    <a:pt x="70" y="307"/>
                  </a:cubicBezTo>
                  <a:cubicBezTo>
                    <a:pt x="66" y="306"/>
                    <a:pt x="62" y="304"/>
                    <a:pt x="58" y="303"/>
                  </a:cubicBezTo>
                  <a:cubicBezTo>
                    <a:pt x="53" y="301"/>
                    <a:pt x="47" y="299"/>
                    <a:pt x="42" y="298"/>
                  </a:cubicBezTo>
                  <a:cubicBezTo>
                    <a:pt x="36" y="296"/>
                    <a:pt x="31" y="294"/>
                    <a:pt x="26" y="291"/>
                  </a:cubicBezTo>
                  <a:cubicBezTo>
                    <a:pt x="26" y="292"/>
                    <a:pt x="27" y="292"/>
                    <a:pt x="28" y="292"/>
                  </a:cubicBezTo>
                  <a:cubicBezTo>
                    <a:pt x="33" y="294"/>
                    <a:pt x="38" y="295"/>
                    <a:pt x="43" y="296"/>
                  </a:cubicBezTo>
                  <a:cubicBezTo>
                    <a:pt x="49" y="298"/>
                    <a:pt x="54" y="300"/>
                    <a:pt x="60" y="302"/>
                  </a:cubicBezTo>
                  <a:cubicBezTo>
                    <a:pt x="63" y="303"/>
                    <a:pt x="66" y="304"/>
                    <a:pt x="69" y="305"/>
                  </a:cubicBezTo>
                  <a:close/>
                  <a:moveTo>
                    <a:pt x="21" y="289"/>
                  </a:moveTo>
                  <a:cubicBezTo>
                    <a:pt x="30" y="292"/>
                    <a:pt x="39" y="294"/>
                    <a:pt x="48" y="297"/>
                  </a:cubicBezTo>
                  <a:cubicBezTo>
                    <a:pt x="51" y="298"/>
                    <a:pt x="53" y="299"/>
                    <a:pt x="56" y="299"/>
                  </a:cubicBezTo>
                  <a:cubicBezTo>
                    <a:pt x="52" y="298"/>
                    <a:pt x="49" y="297"/>
                    <a:pt x="45" y="296"/>
                  </a:cubicBezTo>
                  <a:cubicBezTo>
                    <a:pt x="40" y="295"/>
                    <a:pt x="35" y="294"/>
                    <a:pt x="29" y="292"/>
                  </a:cubicBezTo>
                  <a:cubicBezTo>
                    <a:pt x="26" y="291"/>
                    <a:pt x="24" y="290"/>
                    <a:pt x="21" y="289"/>
                  </a:cubicBezTo>
                  <a:close/>
                  <a:moveTo>
                    <a:pt x="67" y="303"/>
                  </a:moveTo>
                  <a:cubicBezTo>
                    <a:pt x="69" y="304"/>
                    <a:pt x="71" y="305"/>
                    <a:pt x="73" y="305"/>
                  </a:cubicBezTo>
                  <a:cubicBezTo>
                    <a:pt x="73" y="305"/>
                    <a:pt x="73" y="306"/>
                    <a:pt x="74" y="307"/>
                  </a:cubicBezTo>
                  <a:cubicBezTo>
                    <a:pt x="71" y="305"/>
                    <a:pt x="69" y="304"/>
                    <a:pt x="67" y="303"/>
                  </a:cubicBezTo>
                  <a:close/>
                  <a:moveTo>
                    <a:pt x="73" y="304"/>
                  </a:moveTo>
                  <a:cubicBezTo>
                    <a:pt x="61" y="299"/>
                    <a:pt x="49" y="295"/>
                    <a:pt x="37" y="291"/>
                  </a:cubicBezTo>
                  <a:cubicBezTo>
                    <a:pt x="38" y="291"/>
                    <a:pt x="39" y="291"/>
                    <a:pt x="40" y="291"/>
                  </a:cubicBezTo>
                  <a:cubicBezTo>
                    <a:pt x="46" y="293"/>
                    <a:pt x="52" y="294"/>
                    <a:pt x="57" y="296"/>
                  </a:cubicBezTo>
                  <a:cubicBezTo>
                    <a:pt x="63" y="298"/>
                    <a:pt x="68" y="300"/>
                    <a:pt x="73" y="301"/>
                  </a:cubicBezTo>
                  <a:cubicBezTo>
                    <a:pt x="73" y="302"/>
                    <a:pt x="73" y="303"/>
                    <a:pt x="73" y="304"/>
                  </a:cubicBezTo>
                  <a:close/>
                  <a:moveTo>
                    <a:pt x="73" y="300"/>
                  </a:moveTo>
                  <a:cubicBezTo>
                    <a:pt x="63" y="295"/>
                    <a:pt x="53" y="293"/>
                    <a:pt x="43" y="289"/>
                  </a:cubicBezTo>
                  <a:cubicBezTo>
                    <a:pt x="37" y="287"/>
                    <a:pt x="30" y="285"/>
                    <a:pt x="24" y="282"/>
                  </a:cubicBezTo>
                  <a:cubicBezTo>
                    <a:pt x="20" y="280"/>
                    <a:pt x="15" y="278"/>
                    <a:pt x="11" y="275"/>
                  </a:cubicBezTo>
                  <a:cubicBezTo>
                    <a:pt x="11" y="275"/>
                    <a:pt x="11" y="275"/>
                    <a:pt x="11" y="275"/>
                  </a:cubicBezTo>
                  <a:cubicBezTo>
                    <a:pt x="11" y="275"/>
                    <a:pt x="11" y="275"/>
                    <a:pt x="12" y="276"/>
                  </a:cubicBezTo>
                  <a:cubicBezTo>
                    <a:pt x="13" y="276"/>
                    <a:pt x="14" y="277"/>
                    <a:pt x="15" y="277"/>
                  </a:cubicBezTo>
                  <a:cubicBezTo>
                    <a:pt x="18" y="278"/>
                    <a:pt x="21" y="279"/>
                    <a:pt x="24" y="280"/>
                  </a:cubicBezTo>
                  <a:cubicBezTo>
                    <a:pt x="29" y="282"/>
                    <a:pt x="35" y="284"/>
                    <a:pt x="41" y="286"/>
                  </a:cubicBezTo>
                  <a:cubicBezTo>
                    <a:pt x="47" y="288"/>
                    <a:pt x="52" y="290"/>
                    <a:pt x="58" y="292"/>
                  </a:cubicBezTo>
                  <a:cubicBezTo>
                    <a:pt x="63" y="293"/>
                    <a:pt x="67" y="295"/>
                    <a:pt x="72" y="297"/>
                  </a:cubicBezTo>
                  <a:cubicBezTo>
                    <a:pt x="72" y="298"/>
                    <a:pt x="72" y="299"/>
                    <a:pt x="73" y="300"/>
                  </a:cubicBezTo>
                  <a:close/>
                  <a:moveTo>
                    <a:pt x="72" y="295"/>
                  </a:moveTo>
                  <a:cubicBezTo>
                    <a:pt x="62" y="291"/>
                    <a:pt x="51" y="287"/>
                    <a:pt x="41" y="283"/>
                  </a:cubicBezTo>
                  <a:cubicBezTo>
                    <a:pt x="35" y="281"/>
                    <a:pt x="28" y="278"/>
                    <a:pt x="22" y="276"/>
                  </a:cubicBezTo>
                  <a:cubicBezTo>
                    <a:pt x="18" y="274"/>
                    <a:pt x="14" y="273"/>
                    <a:pt x="10" y="271"/>
                  </a:cubicBezTo>
                  <a:cubicBezTo>
                    <a:pt x="14" y="273"/>
                    <a:pt x="19" y="274"/>
                    <a:pt x="23" y="275"/>
                  </a:cubicBezTo>
                  <a:cubicBezTo>
                    <a:pt x="28" y="277"/>
                    <a:pt x="34" y="280"/>
                    <a:pt x="40" y="282"/>
                  </a:cubicBezTo>
                  <a:cubicBezTo>
                    <a:pt x="46" y="284"/>
                    <a:pt x="53" y="286"/>
                    <a:pt x="59" y="288"/>
                  </a:cubicBezTo>
                  <a:cubicBezTo>
                    <a:pt x="63" y="289"/>
                    <a:pt x="67" y="292"/>
                    <a:pt x="72" y="292"/>
                  </a:cubicBezTo>
                  <a:cubicBezTo>
                    <a:pt x="72" y="293"/>
                    <a:pt x="72" y="294"/>
                    <a:pt x="72" y="295"/>
                  </a:cubicBezTo>
                  <a:close/>
                  <a:moveTo>
                    <a:pt x="72" y="291"/>
                  </a:moveTo>
                  <a:cubicBezTo>
                    <a:pt x="67" y="289"/>
                    <a:pt x="62" y="286"/>
                    <a:pt x="57" y="285"/>
                  </a:cubicBezTo>
                  <a:cubicBezTo>
                    <a:pt x="52" y="283"/>
                    <a:pt x="46" y="281"/>
                    <a:pt x="40" y="279"/>
                  </a:cubicBezTo>
                  <a:cubicBezTo>
                    <a:pt x="34" y="276"/>
                    <a:pt x="27" y="274"/>
                    <a:pt x="21" y="271"/>
                  </a:cubicBezTo>
                  <a:cubicBezTo>
                    <a:pt x="17" y="269"/>
                    <a:pt x="13" y="268"/>
                    <a:pt x="10" y="266"/>
                  </a:cubicBezTo>
                  <a:cubicBezTo>
                    <a:pt x="9" y="265"/>
                    <a:pt x="5" y="263"/>
                    <a:pt x="9" y="265"/>
                  </a:cubicBezTo>
                  <a:cubicBezTo>
                    <a:pt x="10" y="265"/>
                    <a:pt x="11" y="266"/>
                    <a:pt x="12" y="266"/>
                  </a:cubicBezTo>
                  <a:cubicBezTo>
                    <a:pt x="15" y="267"/>
                    <a:pt x="17" y="268"/>
                    <a:pt x="20" y="270"/>
                  </a:cubicBezTo>
                  <a:cubicBezTo>
                    <a:pt x="26" y="272"/>
                    <a:pt x="31" y="274"/>
                    <a:pt x="37" y="276"/>
                  </a:cubicBezTo>
                  <a:cubicBezTo>
                    <a:pt x="43" y="278"/>
                    <a:pt x="50" y="281"/>
                    <a:pt x="56" y="283"/>
                  </a:cubicBezTo>
                  <a:cubicBezTo>
                    <a:pt x="61" y="285"/>
                    <a:pt x="66" y="286"/>
                    <a:pt x="71" y="288"/>
                  </a:cubicBezTo>
                  <a:cubicBezTo>
                    <a:pt x="71" y="289"/>
                    <a:pt x="71" y="290"/>
                    <a:pt x="72" y="291"/>
                  </a:cubicBezTo>
                  <a:close/>
                  <a:moveTo>
                    <a:pt x="61" y="161"/>
                  </a:moveTo>
                  <a:cubicBezTo>
                    <a:pt x="61" y="161"/>
                    <a:pt x="61" y="162"/>
                    <a:pt x="61" y="162"/>
                  </a:cubicBezTo>
                  <a:cubicBezTo>
                    <a:pt x="60" y="162"/>
                    <a:pt x="59" y="161"/>
                    <a:pt x="57" y="161"/>
                  </a:cubicBezTo>
                  <a:cubicBezTo>
                    <a:pt x="59" y="161"/>
                    <a:pt x="60" y="161"/>
                    <a:pt x="61" y="161"/>
                  </a:cubicBezTo>
                  <a:close/>
                  <a:moveTo>
                    <a:pt x="67" y="249"/>
                  </a:moveTo>
                  <a:cubicBezTo>
                    <a:pt x="64" y="247"/>
                    <a:pt x="62" y="246"/>
                    <a:pt x="59" y="244"/>
                  </a:cubicBezTo>
                  <a:cubicBezTo>
                    <a:pt x="54" y="242"/>
                    <a:pt x="49" y="240"/>
                    <a:pt x="44" y="238"/>
                  </a:cubicBezTo>
                  <a:cubicBezTo>
                    <a:pt x="33" y="232"/>
                    <a:pt x="22" y="229"/>
                    <a:pt x="11" y="224"/>
                  </a:cubicBezTo>
                  <a:cubicBezTo>
                    <a:pt x="11" y="224"/>
                    <a:pt x="11" y="223"/>
                    <a:pt x="11" y="223"/>
                  </a:cubicBezTo>
                  <a:cubicBezTo>
                    <a:pt x="13" y="224"/>
                    <a:pt x="15" y="225"/>
                    <a:pt x="17" y="225"/>
                  </a:cubicBezTo>
                  <a:cubicBezTo>
                    <a:pt x="22" y="227"/>
                    <a:pt x="28" y="229"/>
                    <a:pt x="33" y="232"/>
                  </a:cubicBezTo>
                  <a:cubicBezTo>
                    <a:pt x="45" y="236"/>
                    <a:pt x="56" y="241"/>
                    <a:pt x="67" y="246"/>
                  </a:cubicBezTo>
                  <a:cubicBezTo>
                    <a:pt x="67" y="247"/>
                    <a:pt x="67" y="248"/>
                    <a:pt x="67" y="249"/>
                  </a:cubicBezTo>
                  <a:close/>
                  <a:moveTo>
                    <a:pt x="67" y="242"/>
                  </a:moveTo>
                  <a:cubicBezTo>
                    <a:pt x="59" y="236"/>
                    <a:pt x="49" y="233"/>
                    <a:pt x="40" y="229"/>
                  </a:cubicBezTo>
                  <a:cubicBezTo>
                    <a:pt x="30" y="224"/>
                    <a:pt x="18" y="219"/>
                    <a:pt x="8" y="212"/>
                  </a:cubicBezTo>
                  <a:cubicBezTo>
                    <a:pt x="5" y="210"/>
                    <a:pt x="11" y="213"/>
                    <a:pt x="12" y="214"/>
                  </a:cubicBezTo>
                  <a:cubicBezTo>
                    <a:pt x="13" y="214"/>
                    <a:pt x="15" y="215"/>
                    <a:pt x="16" y="216"/>
                  </a:cubicBezTo>
                  <a:cubicBezTo>
                    <a:pt x="19" y="217"/>
                    <a:pt x="21" y="219"/>
                    <a:pt x="24" y="220"/>
                  </a:cubicBezTo>
                  <a:cubicBezTo>
                    <a:pt x="29" y="223"/>
                    <a:pt x="34" y="225"/>
                    <a:pt x="40" y="227"/>
                  </a:cubicBezTo>
                  <a:cubicBezTo>
                    <a:pt x="45" y="229"/>
                    <a:pt x="50" y="232"/>
                    <a:pt x="55" y="234"/>
                  </a:cubicBezTo>
                  <a:cubicBezTo>
                    <a:pt x="59" y="236"/>
                    <a:pt x="63" y="238"/>
                    <a:pt x="66" y="240"/>
                  </a:cubicBezTo>
                  <a:cubicBezTo>
                    <a:pt x="66" y="241"/>
                    <a:pt x="66" y="241"/>
                    <a:pt x="67" y="242"/>
                  </a:cubicBezTo>
                  <a:close/>
                  <a:moveTo>
                    <a:pt x="58" y="235"/>
                  </a:moveTo>
                  <a:cubicBezTo>
                    <a:pt x="60" y="236"/>
                    <a:pt x="62" y="237"/>
                    <a:pt x="64" y="238"/>
                  </a:cubicBezTo>
                  <a:cubicBezTo>
                    <a:pt x="68" y="240"/>
                    <a:pt x="61" y="236"/>
                    <a:pt x="60" y="236"/>
                  </a:cubicBezTo>
                  <a:cubicBezTo>
                    <a:pt x="59" y="235"/>
                    <a:pt x="59" y="235"/>
                    <a:pt x="58" y="235"/>
                  </a:cubicBezTo>
                  <a:close/>
                  <a:moveTo>
                    <a:pt x="39" y="224"/>
                  </a:moveTo>
                  <a:cubicBezTo>
                    <a:pt x="33" y="221"/>
                    <a:pt x="28" y="218"/>
                    <a:pt x="22" y="215"/>
                  </a:cubicBezTo>
                  <a:cubicBezTo>
                    <a:pt x="18" y="212"/>
                    <a:pt x="13" y="210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11" y="208"/>
                    <a:pt x="12" y="209"/>
                    <a:pt x="13" y="209"/>
                  </a:cubicBezTo>
                  <a:cubicBezTo>
                    <a:pt x="16" y="211"/>
                    <a:pt x="18" y="212"/>
                    <a:pt x="21" y="213"/>
                  </a:cubicBezTo>
                  <a:cubicBezTo>
                    <a:pt x="27" y="216"/>
                    <a:pt x="33" y="218"/>
                    <a:pt x="38" y="221"/>
                  </a:cubicBezTo>
                  <a:cubicBezTo>
                    <a:pt x="48" y="226"/>
                    <a:pt x="57" y="231"/>
                    <a:pt x="66" y="235"/>
                  </a:cubicBezTo>
                  <a:cubicBezTo>
                    <a:pt x="66" y="236"/>
                    <a:pt x="66" y="237"/>
                    <a:pt x="66" y="237"/>
                  </a:cubicBezTo>
                  <a:cubicBezTo>
                    <a:pt x="66" y="238"/>
                    <a:pt x="66" y="238"/>
                    <a:pt x="66" y="239"/>
                  </a:cubicBezTo>
                  <a:cubicBezTo>
                    <a:pt x="63" y="236"/>
                    <a:pt x="59" y="234"/>
                    <a:pt x="55" y="232"/>
                  </a:cubicBezTo>
                  <a:cubicBezTo>
                    <a:pt x="49" y="230"/>
                    <a:pt x="44" y="227"/>
                    <a:pt x="39" y="224"/>
                  </a:cubicBezTo>
                  <a:close/>
                  <a:moveTo>
                    <a:pt x="7" y="204"/>
                  </a:moveTo>
                  <a:cubicBezTo>
                    <a:pt x="7" y="204"/>
                    <a:pt x="7" y="204"/>
                    <a:pt x="7" y="205"/>
                  </a:cubicBezTo>
                  <a:cubicBezTo>
                    <a:pt x="7" y="204"/>
                    <a:pt x="7" y="203"/>
                    <a:pt x="7" y="202"/>
                  </a:cubicBezTo>
                  <a:cubicBezTo>
                    <a:pt x="17" y="209"/>
                    <a:pt x="28" y="214"/>
                    <a:pt x="39" y="220"/>
                  </a:cubicBezTo>
                  <a:cubicBezTo>
                    <a:pt x="44" y="222"/>
                    <a:pt x="49" y="225"/>
                    <a:pt x="54" y="228"/>
                  </a:cubicBezTo>
                  <a:cubicBezTo>
                    <a:pt x="55" y="229"/>
                    <a:pt x="56" y="230"/>
                    <a:pt x="58" y="230"/>
                  </a:cubicBezTo>
                  <a:cubicBezTo>
                    <a:pt x="50" y="227"/>
                    <a:pt x="43" y="223"/>
                    <a:pt x="36" y="219"/>
                  </a:cubicBezTo>
                  <a:cubicBezTo>
                    <a:pt x="30" y="217"/>
                    <a:pt x="25" y="215"/>
                    <a:pt x="20" y="212"/>
                  </a:cubicBezTo>
                  <a:cubicBezTo>
                    <a:pt x="15" y="210"/>
                    <a:pt x="11" y="207"/>
                    <a:pt x="7" y="204"/>
                  </a:cubicBezTo>
                  <a:close/>
                  <a:moveTo>
                    <a:pt x="8" y="187"/>
                  </a:moveTo>
                  <a:cubicBezTo>
                    <a:pt x="12" y="190"/>
                    <a:pt x="16" y="191"/>
                    <a:pt x="20" y="193"/>
                  </a:cubicBezTo>
                  <a:cubicBezTo>
                    <a:pt x="25" y="196"/>
                    <a:pt x="30" y="198"/>
                    <a:pt x="35" y="201"/>
                  </a:cubicBezTo>
                  <a:cubicBezTo>
                    <a:pt x="45" y="206"/>
                    <a:pt x="55" y="211"/>
                    <a:pt x="63" y="218"/>
                  </a:cubicBezTo>
                  <a:cubicBezTo>
                    <a:pt x="67" y="220"/>
                    <a:pt x="63" y="217"/>
                    <a:pt x="62" y="217"/>
                  </a:cubicBezTo>
                  <a:cubicBezTo>
                    <a:pt x="61" y="216"/>
                    <a:pt x="60" y="216"/>
                    <a:pt x="59" y="215"/>
                  </a:cubicBezTo>
                  <a:cubicBezTo>
                    <a:pt x="57" y="214"/>
                    <a:pt x="54" y="212"/>
                    <a:pt x="52" y="211"/>
                  </a:cubicBezTo>
                  <a:cubicBezTo>
                    <a:pt x="47" y="208"/>
                    <a:pt x="42" y="206"/>
                    <a:pt x="36" y="203"/>
                  </a:cubicBezTo>
                  <a:cubicBezTo>
                    <a:pt x="27" y="199"/>
                    <a:pt x="18" y="194"/>
                    <a:pt x="8" y="191"/>
                  </a:cubicBezTo>
                  <a:cubicBezTo>
                    <a:pt x="8" y="188"/>
                    <a:pt x="8" y="186"/>
                    <a:pt x="8" y="183"/>
                  </a:cubicBezTo>
                  <a:cubicBezTo>
                    <a:pt x="8" y="183"/>
                    <a:pt x="9" y="183"/>
                    <a:pt x="9" y="184"/>
                  </a:cubicBezTo>
                  <a:cubicBezTo>
                    <a:pt x="9" y="184"/>
                    <a:pt x="10" y="184"/>
                    <a:pt x="11" y="184"/>
                  </a:cubicBezTo>
                  <a:cubicBezTo>
                    <a:pt x="11" y="185"/>
                    <a:pt x="12" y="185"/>
                    <a:pt x="12" y="185"/>
                  </a:cubicBezTo>
                  <a:cubicBezTo>
                    <a:pt x="13" y="186"/>
                    <a:pt x="15" y="186"/>
                    <a:pt x="16" y="187"/>
                  </a:cubicBezTo>
                  <a:cubicBezTo>
                    <a:pt x="18" y="188"/>
                    <a:pt x="21" y="189"/>
                    <a:pt x="24" y="191"/>
                  </a:cubicBezTo>
                  <a:cubicBezTo>
                    <a:pt x="29" y="193"/>
                    <a:pt x="34" y="195"/>
                    <a:pt x="39" y="198"/>
                  </a:cubicBezTo>
                  <a:cubicBezTo>
                    <a:pt x="47" y="203"/>
                    <a:pt x="56" y="207"/>
                    <a:pt x="64" y="213"/>
                  </a:cubicBezTo>
                  <a:cubicBezTo>
                    <a:pt x="62" y="211"/>
                    <a:pt x="59" y="211"/>
                    <a:pt x="57" y="209"/>
                  </a:cubicBezTo>
                  <a:cubicBezTo>
                    <a:pt x="55" y="208"/>
                    <a:pt x="54" y="207"/>
                    <a:pt x="52" y="206"/>
                  </a:cubicBezTo>
                  <a:cubicBezTo>
                    <a:pt x="47" y="203"/>
                    <a:pt x="42" y="201"/>
                    <a:pt x="37" y="199"/>
                  </a:cubicBezTo>
                  <a:cubicBezTo>
                    <a:pt x="28" y="195"/>
                    <a:pt x="18" y="191"/>
                    <a:pt x="9" y="186"/>
                  </a:cubicBezTo>
                  <a:cubicBezTo>
                    <a:pt x="8" y="186"/>
                    <a:pt x="8" y="187"/>
                    <a:pt x="8" y="187"/>
                  </a:cubicBezTo>
                  <a:close/>
                  <a:moveTo>
                    <a:pt x="65" y="209"/>
                  </a:moveTo>
                  <a:cubicBezTo>
                    <a:pt x="56" y="203"/>
                    <a:pt x="47" y="197"/>
                    <a:pt x="37" y="193"/>
                  </a:cubicBezTo>
                  <a:cubicBezTo>
                    <a:pt x="30" y="190"/>
                    <a:pt x="21" y="186"/>
                    <a:pt x="14" y="182"/>
                  </a:cubicBezTo>
                  <a:cubicBezTo>
                    <a:pt x="14" y="182"/>
                    <a:pt x="14" y="182"/>
                    <a:pt x="14" y="182"/>
                  </a:cubicBezTo>
                  <a:cubicBezTo>
                    <a:pt x="17" y="183"/>
                    <a:pt x="20" y="184"/>
                    <a:pt x="22" y="186"/>
                  </a:cubicBezTo>
                  <a:cubicBezTo>
                    <a:pt x="27" y="188"/>
                    <a:pt x="32" y="190"/>
                    <a:pt x="37" y="193"/>
                  </a:cubicBezTo>
                  <a:cubicBezTo>
                    <a:pt x="46" y="197"/>
                    <a:pt x="55" y="202"/>
                    <a:pt x="64" y="206"/>
                  </a:cubicBezTo>
                  <a:cubicBezTo>
                    <a:pt x="64" y="207"/>
                    <a:pt x="64" y="208"/>
                    <a:pt x="65" y="209"/>
                  </a:cubicBezTo>
                  <a:close/>
                  <a:moveTo>
                    <a:pt x="64" y="200"/>
                  </a:moveTo>
                  <a:cubicBezTo>
                    <a:pt x="60" y="199"/>
                    <a:pt x="56" y="196"/>
                    <a:pt x="52" y="194"/>
                  </a:cubicBezTo>
                  <a:cubicBezTo>
                    <a:pt x="47" y="192"/>
                    <a:pt x="42" y="190"/>
                    <a:pt x="36" y="187"/>
                  </a:cubicBezTo>
                  <a:cubicBezTo>
                    <a:pt x="27" y="183"/>
                    <a:pt x="18" y="179"/>
                    <a:pt x="9" y="174"/>
                  </a:cubicBezTo>
                  <a:cubicBezTo>
                    <a:pt x="9" y="174"/>
                    <a:pt x="9" y="174"/>
                    <a:pt x="9" y="174"/>
                  </a:cubicBezTo>
                  <a:cubicBezTo>
                    <a:pt x="9" y="173"/>
                    <a:pt x="9" y="173"/>
                    <a:pt x="9" y="173"/>
                  </a:cubicBezTo>
                  <a:cubicBezTo>
                    <a:pt x="9" y="172"/>
                    <a:pt x="10" y="172"/>
                    <a:pt x="10" y="172"/>
                  </a:cubicBezTo>
                  <a:cubicBezTo>
                    <a:pt x="19" y="176"/>
                    <a:pt x="28" y="181"/>
                    <a:pt x="37" y="185"/>
                  </a:cubicBezTo>
                  <a:cubicBezTo>
                    <a:pt x="46" y="189"/>
                    <a:pt x="55" y="194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200"/>
                    <a:pt x="64" y="200"/>
                  </a:cubicBezTo>
                  <a:close/>
                  <a:moveTo>
                    <a:pt x="33" y="188"/>
                  </a:moveTo>
                  <a:cubicBezTo>
                    <a:pt x="42" y="193"/>
                    <a:pt x="52" y="197"/>
                    <a:pt x="60" y="203"/>
                  </a:cubicBezTo>
                  <a:cubicBezTo>
                    <a:pt x="63" y="204"/>
                    <a:pt x="68" y="206"/>
                    <a:pt x="61" y="203"/>
                  </a:cubicBezTo>
                  <a:cubicBezTo>
                    <a:pt x="58" y="202"/>
                    <a:pt x="55" y="201"/>
                    <a:pt x="52" y="199"/>
                  </a:cubicBezTo>
                  <a:cubicBezTo>
                    <a:pt x="47" y="197"/>
                    <a:pt x="42" y="194"/>
                    <a:pt x="37" y="192"/>
                  </a:cubicBezTo>
                  <a:cubicBezTo>
                    <a:pt x="28" y="187"/>
                    <a:pt x="18" y="183"/>
                    <a:pt x="9" y="178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9" y="177"/>
                    <a:pt x="9" y="176"/>
                    <a:pt x="9" y="174"/>
                  </a:cubicBezTo>
                  <a:cubicBezTo>
                    <a:pt x="16" y="181"/>
                    <a:pt x="25" y="184"/>
                    <a:pt x="33" y="188"/>
                  </a:cubicBezTo>
                  <a:close/>
                  <a:moveTo>
                    <a:pt x="60" y="207"/>
                  </a:moveTo>
                  <a:cubicBezTo>
                    <a:pt x="60" y="207"/>
                    <a:pt x="59" y="207"/>
                    <a:pt x="59" y="207"/>
                  </a:cubicBezTo>
                  <a:cubicBezTo>
                    <a:pt x="57" y="205"/>
                    <a:pt x="55" y="204"/>
                    <a:pt x="53" y="203"/>
                  </a:cubicBezTo>
                  <a:cubicBezTo>
                    <a:pt x="48" y="201"/>
                    <a:pt x="43" y="198"/>
                    <a:pt x="38" y="196"/>
                  </a:cubicBezTo>
                  <a:cubicBezTo>
                    <a:pt x="31" y="193"/>
                    <a:pt x="23" y="189"/>
                    <a:pt x="15" y="186"/>
                  </a:cubicBezTo>
                  <a:cubicBezTo>
                    <a:pt x="13" y="185"/>
                    <a:pt x="10" y="183"/>
                    <a:pt x="8" y="182"/>
                  </a:cubicBezTo>
                  <a:cubicBezTo>
                    <a:pt x="8" y="181"/>
                    <a:pt x="8" y="180"/>
                    <a:pt x="8" y="179"/>
                  </a:cubicBezTo>
                  <a:cubicBezTo>
                    <a:pt x="8" y="179"/>
                    <a:pt x="9" y="179"/>
                    <a:pt x="9" y="179"/>
                  </a:cubicBezTo>
                  <a:cubicBezTo>
                    <a:pt x="17" y="185"/>
                    <a:pt x="26" y="189"/>
                    <a:pt x="36" y="193"/>
                  </a:cubicBezTo>
                  <a:cubicBezTo>
                    <a:pt x="44" y="197"/>
                    <a:pt x="52" y="202"/>
                    <a:pt x="60" y="207"/>
                  </a:cubicBezTo>
                  <a:close/>
                  <a:moveTo>
                    <a:pt x="65" y="219"/>
                  </a:moveTo>
                  <a:cubicBezTo>
                    <a:pt x="65" y="220"/>
                    <a:pt x="65" y="221"/>
                    <a:pt x="65" y="222"/>
                  </a:cubicBezTo>
                  <a:cubicBezTo>
                    <a:pt x="56" y="217"/>
                    <a:pt x="48" y="211"/>
                    <a:pt x="39" y="206"/>
                  </a:cubicBezTo>
                  <a:cubicBezTo>
                    <a:pt x="29" y="202"/>
                    <a:pt x="18" y="197"/>
                    <a:pt x="9" y="191"/>
                  </a:cubicBezTo>
                  <a:cubicBezTo>
                    <a:pt x="13" y="194"/>
                    <a:pt x="20" y="197"/>
                    <a:pt x="25" y="199"/>
                  </a:cubicBezTo>
                  <a:cubicBezTo>
                    <a:pt x="30" y="201"/>
                    <a:pt x="34" y="203"/>
                    <a:pt x="39" y="205"/>
                  </a:cubicBezTo>
                  <a:cubicBezTo>
                    <a:pt x="48" y="209"/>
                    <a:pt x="56" y="215"/>
                    <a:pt x="65" y="219"/>
                  </a:cubicBezTo>
                  <a:close/>
                  <a:moveTo>
                    <a:pt x="66" y="226"/>
                  </a:moveTo>
                  <a:cubicBezTo>
                    <a:pt x="63" y="224"/>
                    <a:pt x="60" y="222"/>
                    <a:pt x="57" y="221"/>
                  </a:cubicBezTo>
                  <a:cubicBezTo>
                    <a:pt x="53" y="217"/>
                    <a:pt x="48" y="214"/>
                    <a:pt x="43" y="212"/>
                  </a:cubicBezTo>
                  <a:cubicBezTo>
                    <a:pt x="38" y="209"/>
                    <a:pt x="34" y="207"/>
                    <a:pt x="29" y="205"/>
                  </a:cubicBezTo>
                  <a:cubicBezTo>
                    <a:pt x="32" y="206"/>
                    <a:pt x="35" y="208"/>
                    <a:pt x="39" y="209"/>
                  </a:cubicBezTo>
                  <a:cubicBezTo>
                    <a:pt x="44" y="212"/>
                    <a:pt x="49" y="215"/>
                    <a:pt x="54" y="217"/>
                  </a:cubicBezTo>
                  <a:cubicBezTo>
                    <a:pt x="58" y="219"/>
                    <a:pt x="61" y="222"/>
                    <a:pt x="65" y="223"/>
                  </a:cubicBezTo>
                  <a:cubicBezTo>
                    <a:pt x="65" y="224"/>
                    <a:pt x="66" y="225"/>
                    <a:pt x="66" y="226"/>
                  </a:cubicBezTo>
                  <a:close/>
                  <a:moveTo>
                    <a:pt x="66" y="231"/>
                  </a:moveTo>
                  <a:cubicBezTo>
                    <a:pt x="63" y="228"/>
                    <a:pt x="60" y="227"/>
                    <a:pt x="57" y="225"/>
                  </a:cubicBezTo>
                  <a:cubicBezTo>
                    <a:pt x="52" y="222"/>
                    <a:pt x="47" y="219"/>
                    <a:pt x="41" y="216"/>
                  </a:cubicBezTo>
                  <a:cubicBezTo>
                    <a:pt x="33" y="212"/>
                    <a:pt x="24" y="208"/>
                    <a:pt x="16" y="203"/>
                  </a:cubicBezTo>
                  <a:cubicBezTo>
                    <a:pt x="18" y="205"/>
                    <a:pt x="20" y="206"/>
                    <a:pt x="22" y="207"/>
                  </a:cubicBezTo>
                  <a:cubicBezTo>
                    <a:pt x="28" y="209"/>
                    <a:pt x="33" y="212"/>
                    <a:pt x="39" y="214"/>
                  </a:cubicBezTo>
                  <a:cubicBezTo>
                    <a:pt x="48" y="218"/>
                    <a:pt x="56" y="224"/>
                    <a:pt x="66" y="228"/>
                  </a:cubicBezTo>
                  <a:cubicBezTo>
                    <a:pt x="66" y="229"/>
                    <a:pt x="66" y="230"/>
                    <a:pt x="66" y="231"/>
                  </a:cubicBezTo>
                  <a:close/>
                  <a:moveTo>
                    <a:pt x="66" y="231"/>
                  </a:moveTo>
                  <a:cubicBezTo>
                    <a:pt x="64" y="230"/>
                    <a:pt x="61" y="229"/>
                    <a:pt x="59" y="228"/>
                  </a:cubicBezTo>
                  <a:cubicBezTo>
                    <a:pt x="57" y="227"/>
                    <a:pt x="55" y="226"/>
                    <a:pt x="53" y="224"/>
                  </a:cubicBezTo>
                  <a:cubicBezTo>
                    <a:pt x="48" y="222"/>
                    <a:pt x="43" y="219"/>
                    <a:pt x="38" y="217"/>
                  </a:cubicBezTo>
                  <a:cubicBezTo>
                    <a:pt x="29" y="212"/>
                    <a:pt x="19" y="208"/>
                    <a:pt x="10" y="203"/>
                  </a:cubicBezTo>
                  <a:cubicBezTo>
                    <a:pt x="9" y="203"/>
                    <a:pt x="9" y="202"/>
                    <a:pt x="9" y="202"/>
                  </a:cubicBezTo>
                  <a:cubicBezTo>
                    <a:pt x="8" y="202"/>
                    <a:pt x="8" y="202"/>
                    <a:pt x="7" y="202"/>
                  </a:cubicBezTo>
                  <a:cubicBezTo>
                    <a:pt x="7" y="202"/>
                    <a:pt x="7" y="202"/>
                    <a:pt x="7" y="201"/>
                  </a:cubicBezTo>
                  <a:cubicBezTo>
                    <a:pt x="7" y="199"/>
                    <a:pt x="7" y="197"/>
                    <a:pt x="7" y="195"/>
                  </a:cubicBezTo>
                  <a:cubicBezTo>
                    <a:pt x="7" y="194"/>
                    <a:pt x="7" y="193"/>
                    <a:pt x="8" y="191"/>
                  </a:cubicBezTo>
                  <a:cubicBezTo>
                    <a:pt x="17" y="197"/>
                    <a:pt x="27" y="202"/>
                    <a:pt x="37" y="206"/>
                  </a:cubicBezTo>
                  <a:cubicBezTo>
                    <a:pt x="46" y="211"/>
                    <a:pt x="55" y="217"/>
                    <a:pt x="65" y="222"/>
                  </a:cubicBezTo>
                  <a:cubicBezTo>
                    <a:pt x="57" y="218"/>
                    <a:pt x="46" y="212"/>
                    <a:pt x="37" y="208"/>
                  </a:cubicBezTo>
                  <a:cubicBezTo>
                    <a:pt x="28" y="203"/>
                    <a:pt x="18" y="199"/>
                    <a:pt x="8" y="194"/>
                  </a:cubicBezTo>
                  <a:cubicBezTo>
                    <a:pt x="8" y="194"/>
                    <a:pt x="7" y="195"/>
                    <a:pt x="8" y="195"/>
                  </a:cubicBezTo>
                  <a:cubicBezTo>
                    <a:pt x="18" y="200"/>
                    <a:pt x="28" y="205"/>
                    <a:pt x="38" y="210"/>
                  </a:cubicBezTo>
                  <a:cubicBezTo>
                    <a:pt x="47" y="214"/>
                    <a:pt x="55" y="220"/>
                    <a:pt x="63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6" y="227"/>
                    <a:pt x="66" y="227"/>
                    <a:pt x="66" y="227"/>
                  </a:cubicBezTo>
                  <a:cubicBezTo>
                    <a:pt x="64" y="226"/>
                    <a:pt x="62" y="225"/>
                    <a:pt x="61" y="225"/>
                  </a:cubicBezTo>
                  <a:cubicBezTo>
                    <a:pt x="58" y="223"/>
                    <a:pt x="56" y="222"/>
                    <a:pt x="53" y="221"/>
                  </a:cubicBezTo>
                  <a:cubicBezTo>
                    <a:pt x="49" y="218"/>
                    <a:pt x="44" y="216"/>
                    <a:pt x="39" y="214"/>
                  </a:cubicBezTo>
                  <a:cubicBezTo>
                    <a:pt x="29" y="209"/>
                    <a:pt x="18" y="204"/>
                    <a:pt x="8" y="199"/>
                  </a:cubicBezTo>
                  <a:cubicBezTo>
                    <a:pt x="7" y="199"/>
                    <a:pt x="7" y="199"/>
                    <a:pt x="7" y="200"/>
                  </a:cubicBezTo>
                  <a:cubicBezTo>
                    <a:pt x="17" y="205"/>
                    <a:pt x="27" y="210"/>
                    <a:pt x="38" y="215"/>
                  </a:cubicBezTo>
                  <a:cubicBezTo>
                    <a:pt x="43" y="218"/>
                    <a:pt x="48" y="221"/>
                    <a:pt x="53" y="224"/>
                  </a:cubicBezTo>
                  <a:cubicBezTo>
                    <a:pt x="57" y="226"/>
                    <a:pt x="62" y="228"/>
                    <a:pt x="66" y="231"/>
                  </a:cubicBezTo>
                  <a:close/>
                  <a:moveTo>
                    <a:pt x="61" y="165"/>
                  </a:moveTo>
                  <a:cubicBezTo>
                    <a:pt x="60" y="164"/>
                    <a:pt x="59" y="163"/>
                    <a:pt x="58" y="162"/>
                  </a:cubicBezTo>
                  <a:cubicBezTo>
                    <a:pt x="58" y="162"/>
                    <a:pt x="60" y="163"/>
                    <a:pt x="61" y="163"/>
                  </a:cubicBezTo>
                  <a:cubicBezTo>
                    <a:pt x="61" y="164"/>
                    <a:pt x="61" y="164"/>
                    <a:pt x="61" y="165"/>
                  </a:cubicBezTo>
                  <a:close/>
                  <a:moveTo>
                    <a:pt x="61" y="169"/>
                  </a:moveTo>
                  <a:cubicBezTo>
                    <a:pt x="58" y="166"/>
                    <a:pt x="55" y="165"/>
                    <a:pt x="53" y="162"/>
                  </a:cubicBezTo>
                  <a:cubicBezTo>
                    <a:pt x="55" y="164"/>
                    <a:pt x="58" y="165"/>
                    <a:pt x="61" y="166"/>
                  </a:cubicBezTo>
                  <a:cubicBezTo>
                    <a:pt x="61" y="167"/>
                    <a:pt x="61" y="168"/>
                    <a:pt x="61" y="169"/>
                  </a:cubicBezTo>
                  <a:close/>
                  <a:moveTo>
                    <a:pt x="61" y="173"/>
                  </a:moveTo>
                  <a:cubicBezTo>
                    <a:pt x="57" y="169"/>
                    <a:pt x="52" y="167"/>
                    <a:pt x="48" y="163"/>
                  </a:cubicBezTo>
                  <a:cubicBezTo>
                    <a:pt x="51" y="166"/>
                    <a:pt x="56" y="169"/>
                    <a:pt x="61" y="170"/>
                  </a:cubicBezTo>
                  <a:cubicBezTo>
                    <a:pt x="61" y="171"/>
                    <a:pt x="61" y="172"/>
                    <a:pt x="61" y="173"/>
                  </a:cubicBezTo>
                  <a:close/>
                  <a:moveTo>
                    <a:pt x="62" y="178"/>
                  </a:moveTo>
                  <a:cubicBezTo>
                    <a:pt x="55" y="173"/>
                    <a:pt x="48" y="167"/>
                    <a:pt x="41" y="164"/>
                  </a:cubicBezTo>
                  <a:cubicBezTo>
                    <a:pt x="48" y="167"/>
                    <a:pt x="54" y="172"/>
                    <a:pt x="61" y="175"/>
                  </a:cubicBezTo>
                  <a:cubicBezTo>
                    <a:pt x="61" y="176"/>
                    <a:pt x="61" y="177"/>
                    <a:pt x="62" y="178"/>
                  </a:cubicBezTo>
                  <a:close/>
                  <a:moveTo>
                    <a:pt x="40" y="163"/>
                  </a:moveTo>
                  <a:cubicBezTo>
                    <a:pt x="44" y="166"/>
                    <a:pt x="48" y="169"/>
                    <a:pt x="52" y="172"/>
                  </a:cubicBezTo>
                  <a:cubicBezTo>
                    <a:pt x="47" y="169"/>
                    <a:pt x="42" y="166"/>
                    <a:pt x="37" y="163"/>
                  </a:cubicBezTo>
                  <a:cubicBezTo>
                    <a:pt x="38" y="163"/>
                    <a:pt x="39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lose/>
                  <a:moveTo>
                    <a:pt x="62" y="179"/>
                  </a:moveTo>
                  <a:cubicBezTo>
                    <a:pt x="62" y="180"/>
                    <a:pt x="62" y="181"/>
                    <a:pt x="62" y="182"/>
                  </a:cubicBezTo>
                  <a:cubicBezTo>
                    <a:pt x="58" y="179"/>
                    <a:pt x="54" y="176"/>
                    <a:pt x="50" y="173"/>
                  </a:cubicBezTo>
                  <a:cubicBezTo>
                    <a:pt x="45" y="170"/>
                    <a:pt x="40" y="167"/>
                    <a:pt x="36" y="164"/>
                  </a:cubicBezTo>
                  <a:cubicBezTo>
                    <a:pt x="38" y="165"/>
                    <a:pt x="41" y="166"/>
                    <a:pt x="44" y="167"/>
                  </a:cubicBezTo>
                  <a:cubicBezTo>
                    <a:pt x="46" y="169"/>
                    <a:pt x="48" y="170"/>
                    <a:pt x="51" y="172"/>
                  </a:cubicBezTo>
                  <a:cubicBezTo>
                    <a:pt x="54" y="174"/>
                    <a:pt x="57" y="176"/>
                    <a:pt x="60" y="178"/>
                  </a:cubicBezTo>
                  <a:cubicBezTo>
                    <a:pt x="61" y="179"/>
                    <a:pt x="61" y="179"/>
                    <a:pt x="62" y="179"/>
                  </a:cubicBezTo>
                  <a:cubicBezTo>
                    <a:pt x="62" y="179"/>
                    <a:pt x="62" y="179"/>
                    <a:pt x="62" y="179"/>
                  </a:cubicBezTo>
                  <a:close/>
                  <a:moveTo>
                    <a:pt x="58" y="180"/>
                  </a:moveTo>
                  <a:cubicBezTo>
                    <a:pt x="54" y="177"/>
                    <a:pt x="49" y="174"/>
                    <a:pt x="45" y="171"/>
                  </a:cubicBezTo>
                  <a:cubicBezTo>
                    <a:pt x="40" y="169"/>
                    <a:pt x="35" y="167"/>
                    <a:pt x="31" y="164"/>
                  </a:cubicBezTo>
                  <a:cubicBezTo>
                    <a:pt x="32" y="164"/>
                    <a:pt x="34" y="164"/>
                    <a:pt x="35" y="164"/>
                  </a:cubicBezTo>
                  <a:cubicBezTo>
                    <a:pt x="39" y="167"/>
                    <a:pt x="44" y="170"/>
                    <a:pt x="49" y="174"/>
                  </a:cubicBezTo>
                  <a:cubicBezTo>
                    <a:pt x="52" y="176"/>
                    <a:pt x="55" y="178"/>
                    <a:pt x="58" y="180"/>
                  </a:cubicBezTo>
                  <a:cubicBezTo>
                    <a:pt x="58" y="180"/>
                    <a:pt x="58" y="180"/>
                    <a:pt x="58" y="180"/>
                  </a:cubicBezTo>
                  <a:close/>
                  <a:moveTo>
                    <a:pt x="46" y="176"/>
                  </a:moveTo>
                  <a:cubicBezTo>
                    <a:pt x="50" y="178"/>
                    <a:pt x="53" y="180"/>
                    <a:pt x="56" y="182"/>
                  </a:cubicBezTo>
                  <a:cubicBezTo>
                    <a:pt x="57" y="182"/>
                    <a:pt x="61" y="185"/>
                    <a:pt x="62" y="186"/>
                  </a:cubicBezTo>
                  <a:cubicBezTo>
                    <a:pt x="62" y="186"/>
                    <a:pt x="62" y="186"/>
                    <a:pt x="62" y="186"/>
                  </a:cubicBezTo>
                  <a:cubicBezTo>
                    <a:pt x="62" y="186"/>
                    <a:pt x="62" y="186"/>
                    <a:pt x="61" y="186"/>
                  </a:cubicBezTo>
                  <a:cubicBezTo>
                    <a:pt x="55" y="182"/>
                    <a:pt x="49" y="178"/>
                    <a:pt x="42" y="174"/>
                  </a:cubicBezTo>
                  <a:cubicBezTo>
                    <a:pt x="39" y="172"/>
                    <a:pt x="35" y="171"/>
                    <a:pt x="32" y="169"/>
                  </a:cubicBezTo>
                  <a:cubicBezTo>
                    <a:pt x="30" y="168"/>
                    <a:pt x="28" y="166"/>
                    <a:pt x="25" y="165"/>
                  </a:cubicBezTo>
                  <a:cubicBezTo>
                    <a:pt x="27" y="165"/>
                    <a:pt x="28" y="164"/>
                    <a:pt x="30" y="164"/>
                  </a:cubicBezTo>
                  <a:cubicBezTo>
                    <a:pt x="35" y="169"/>
                    <a:pt x="41" y="172"/>
                    <a:pt x="46" y="176"/>
                  </a:cubicBezTo>
                  <a:close/>
                  <a:moveTo>
                    <a:pt x="63" y="189"/>
                  </a:moveTo>
                  <a:cubicBezTo>
                    <a:pt x="51" y="181"/>
                    <a:pt x="38" y="174"/>
                    <a:pt x="26" y="166"/>
                  </a:cubicBezTo>
                  <a:cubicBezTo>
                    <a:pt x="32" y="170"/>
                    <a:pt x="39" y="173"/>
                    <a:pt x="45" y="177"/>
                  </a:cubicBezTo>
                  <a:cubicBezTo>
                    <a:pt x="51" y="180"/>
                    <a:pt x="56" y="184"/>
                    <a:pt x="63" y="187"/>
                  </a:cubicBezTo>
                  <a:cubicBezTo>
                    <a:pt x="63" y="188"/>
                    <a:pt x="63" y="189"/>
                    <a:pt x="63" y="189"/>
                  </a:cubicBezTo>
                  <a:close/>
                  <a:moveTo>
                    <a:pt x="60" y="188"/>
                  </a:moveTo>
                  <a:cubicBezTo>
                    <a:pt x="53" y="185"/>
                    <a:pt x="46" y="180"/>
                    <a:pt x="39" y="177"/>
                  </a:cubicBezTo>
                  <a:cubicBezTo>
                    <a:pt x="33" y="173"/>
                    <a:pt x="25" y="171"/>
                    <a:pt x="19" y="167"/>
                  </a:cubicBezTo>
                  <a:cubicBezTo>
                    <a:pt x="21" y="166"/>
                    <a:pt x="23" y="166"/>
                    <a:pt x="24" y="165"/>
                  </a:cubicBezTo>
                  <a:cubicBezTo>
                    <a:pt x="24" y="165"/>
                    <a:pt x="24" y="165"/>
                    <a:pt x="24" y="165"/>
                  </a:cubicBezTo>
                  <a:cubicBezTo>
                    <a:pt x="31" y="171"/>
                    <a:pt x="39" y="174"/>
                    <a:pt x="46" y="179"/>
                  </a:cubicBezTo>
                  <a:cubicBezTo>
                    <a:pt x="50" y="181"/>
                    <a:pt x="53" y="184"/>
                    <a:pt x="57" y="186"/>
                  </a:cubicBezTo>
                  <a:cubicBezTo>
                    <a:pt x="59" y="187"/>
                    <a:pt x="61" y="189"/>
                    <a:pt x="63" y="190"/>
                  </a:cubicBezTo>
                  <a:cubicBezTo>
                    <a:pt x="63" y="191"/>
                    <a:pt x="60" y="189"/>
                    <a:pt x="60" y="188"/>
                  </a:cubicBezTo>
                  <a:close/>
                  <a:moveTo>
                    <a:pt x="41" y="163"/>
                  </a:moveTo>
                  <a:cubicBezTo>
                    <a:pt x="42" y="163"/>
                    <a:pt x="44" y="163"/>
                    <a:pt x="45" y="162"/>
                  </a:cubicBezTo>
                  <a:cubicBezTo>
                    <a:pt x="48" y="164"/>
                    <a:pt x="50" y="166"/>
                    <a:pt x="53" y="168"/>
                  </a:cubicBezTo>
                  <a:cubicBezTo>
                    <a:pt x="55" y="169"/>
                    <a:pt x="58" y="173"/>
                    <a:pt x="61" y="174"/>
                  </a:cubicBezTo>
                  <a:cubicBezTo>
                    <a:pt x="61" y="174"/>
                    <a:pt x="61" y="174"/>
                    <a:pt x="61" y="174"/>
                  </a:cubicBezTo>
                  <a:cubicBezTo>
                    <a:pt x="54" y="171"/>
                    <a:pt x="48" y="166"/>
                    <a:pt x="41" y="163"/>
                  </a:cubicBezTo>
                  <a:close/>
                  <a:moveTo>
                    <a:pt x="47" y="162"/>
                  </a:moveTo>
                  <a:cubicBezTo>
                    <a:pt x="47" y="162"/>
                    <a:pt x="47" y="162"/>
                    <a:pt x="47" y="162"/>
                  </a:cubicBezTo>
                  <a:cubicBezTo>
                    <a:pt x="48" y="162"/>
                    <a:pt x="50" y="162"/>
                    <a:pt x="51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53" y="163"/>
                    <a:pt x="55" y="165"/>
                    <a:pt x="57" y="167"/>
                  </a:cubicBezTo>
                  <a:cubicBezTo>
                    <a:pt x="57" y="166"/>
                    <a:pt x="64" y="171"/>
                    <a:pt x="60" y="169"/>
                  </a:cubicBezTo>
                  <a:cubicBezTo>
                    <a:pt x="59" y="169"/>
                    <a:pt x="58" y="168"/>
                    <a:pt x="57" y="168"/>
                  </a:cubicBezTo>
                  <a:cubicBezTo>
                    <a:pt x="54" y="166"/>
                    <a:pt x="51" y="164"/>
                    <a:pt x="47" y="162"/>
                  </a:cubicBezTo>
                  <a:close/>
                  <a:moveTo>
                    <a:pt x="56" y="161"/>
                  </a:moveTo>
                  <a:cubicBezTo>
                    <a:pt x="56" y="161"/>
                    <a:pt x="56" y="161"/>
                    <a:pt x="57" y="161"/>
                  </a:cubicBezTo>
                  <a:cubicBezTo>
                    <a:pt x="57" y="162"/>
                    <a:pt x="58" y="163"/>
                    <a:pt x="59" y="164"/>
                  </a:cubicBezTo>
                  <a:cubicBezTo>
                    <a:pt x="60" y="164"/>
                    <a:pt x="60" y="165"/>
                    <a:pt x="61" y="165"/>
                  </a:cubicBezTo>
                  <a:cubicBezTo>
                    <a:pt x="61" y="165"/>
                    <a:pt x="61" y="165"/>
                    <a:pt x="61" y="165"/>
                  </a:cubicBezTo>
                  <a:cubicBezTo>
                    <a:pt x="61" y="165"/>
                    <a:pt x="60" y="165"/>
                    <a:pt x="59" y="165"/>
                  </a:cubicBezTo>
                  <a:cubicBezTo>
                    <a:pt x="57" y="164"/>
                    <a:pt x="55" y="162"/>
                    <a:pt x="52" y="161"/>
                  </a:cubicBezTo>
                  <a:cubicBezTo>
                    <a:pt x="54" y="161"/>
                    <a:pt x="55" y="161"/>
                    <a:pt x="56" y="161"/>
                  </a:cubicBezTo>
                  <a:close/>
                  <a:moveTo>
                    <a:pt x="62" y="185"/>
                  </a:moveTo>
                  <a:cubicBezTo>
                    <a:pt x="58" y="182"/>
                    <a:pt x="53" y="179"/>
                    <a:pt x="48" y="176"/>
                  </a:cubicBezTo>
                  <a:cubicBezTo>
                    <a:pt x="45" y="174"/>
                    <a:pt x="43" y="172"/>
                    <a:pt x="40" y="170"/>
                  </a:cubicBezTo>
                  <a:cubicBezTo>
                    <a:pt x="38" y="169"/>
                    <a:pt x="37" y="169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9" y="169"/>
                    <a:pt x="43" y="171"/>
                    <a:pt x="47" y="174"/>
                  </a:cubicBezTo>
                  <a:cubicBezTo>
                    <a:pt x="52" y="177"/>
                    <a:pt x="57" y="180"/>
                    <a:pt x="62" y="183"/>
                  </a:cubicBezTo>
                  <a:cubicBezTo>
                    <a:pt x="62" y="184"/>
                    <a:pt x="62" y="185"/>
                    <a:pt x="62" y="185"/>
                  </a:cubicBezTo>
                  <a:close/>
                  <a:moveTo>
                    <a:pt x="63" y="194"/>
                  </a:moveTo>
                  <a:cubicBezTo>
                    <a:pt x="56" y="190"/>
                    <a:pt x="48" y="186"/>
                    <a:pt x="41" y="183"/>
                  </a:cubicBezTo>
                  <a:cubicBezTo>
                    <a:pt x="32" y="178"/>
                    <a:pt x="23" y="174"/>
                    <a:pt x="14" y="169"/>
                  </a:cubicBezTo>
                  <a:cubicBezTo>
                    <a:pt x="14" y="169"/>
                    <a:pt x="14" y="170"/>
                    <a:pt x="14" y="170"/>
                  </a:cubicBezTo>
                  <a:cubicBezTo>
                    <a:pt x="23" y="174"/>
                    <a:pt x="32" y="179"/>
                    <a:pt x="40" y="183"/>
                  </a:cubicBezTo>
                  <a:cubicBezTo>
                    <a:pt x="48" y="187"/>
                    <a:pt x="56" y="190"/>
                    <a:pt x="63" y="195"/>
                  </a:cubicBezTo>
                  <a:cubicBezTo>
                    <a:pt x="64" y="196"/>
                    <a:pt x="64" y="197"/>
                    <a:pt x="64" y="198"/>
                  </a:cubicBezTo>
                  <a:cubicBezTo>
                    <a:pt x="55" y="193"/>
                    <a:pt x="46" y="189"/>
                    <a:pt x="37" y="185"/>
                  </a:cubicBezTo>
                  <a:cubicBezTo>
                    <a:pt x="28" y="181"/>
                    <a:pt x="19" y="176"/>
                    <a:pt x="10" y="171"/>
                  </a:cubicBezTo>
                  <a:cubicBezTo>
                    <a:pt x="11" y="171"/>
                    <a:pt x="11" y="171"/>
                    <a:pt x="12" y="171"/>
                  </a:cubicBezTo>
                  <a:cubicBezTo>
                    <a:pt x="28" y="180"/>
                    <a:pt x="46" y="187"/>
                    <a:pt x="63" y="196"/>
                  </a:cubicBezTo>
                  <a:cubicBezTo>
                    <a:pt x="63" y="197"/>
                    <a:pt x="64" y="196"/>
                    <a:pt x="63" y="196"/>
                  </a:cubicBezTo>
                  <a:cubicBezTo>
                    <a:pt x="47" y="186"/>
                    <a:pt x="29" y="179"/>
                    <a:pt x="12" y="170"/>
                  </a:cubicBezTo>
                  <a:cubicBezTo>
                    <a:pt x="14" y="169"/>
                    <a:pt x="15" y="168"/>
                    <a:pt x="17" y="168"/>
                  </a:cubicBezTo>
                  <a:cubicBezTo>
                    <a:pt x="18" y="168"/>
                    <a:pt x="20" y="170"/>
                    <a:pt x="21" y="171"/>
                  </a:cubicBezTo>
                  <a:cubicBezTo>
                    <a:pt x="23" y="172"/>
                    <a:pt x="25" y="173"/>
                    <a:pt x="27" y="174"/>
                  </a:cubicBezTo>
                  <a:cubicBezTo>
                    <a:pt x="31" y="176"/>
                    <a:pt x="35" y="178"/>
                    <a:pt x="38" y="180"/>
                  </a:cubicBezTo>
                  <a:cubicBezTo>
                    <a:pt x="46" y="184"/>
                    <a:pt x="54" y="189"/>
                    <a:pt x="62" y="193"/>
                  </a:cubicBezTo>
                  <a:cubicBezTo>
                    <a:pt x="63" y="193"/>
                    <a:pt x="63" y="192"/>
                    <a:pt x="63" y="192"/>
                  </a:cubicBezTo>
                  <a:cubicBezTo>
                    <a:pt x="55" y="188"/>
                    <a:pt x="47" y="184"/>
                    <a:pt x="39" y="179"/>
                  </a:cubicBezTo>
                  <a:cubicBezTo>
                    <a:pt x="34" y="177"/>
                    <a:pt x="30" y="174"/>
                    <a:pt x="26" y="172"/>
                  </a:cubicBezTo>
                  <a:cubicBezTo>
                    <a:pt x="23" y="171"/>
                    <a:pt x="20" y="169"/>
                    <a:pt x="18" y="167"/>
                  </a:cubicBezTo>
                  <a:cubicBezTo>
                    <a:pt x="18" y="167"/>
                    <a:pt x="18" y="167"/>
                    <a:pt x="19" y="167"/>
                  </a:cubicBezTo>
                  <a:cubicBezTo>
                    <a:pt x="19" y="167"/>
                    <a:pt x="19" y="167"/>
                    <a:pt x="19" y="167"/>
                  </a:cubicBezTo>
                  <a:cubicBezTo>
                    <a:pt x="26" y="172"/>
                    <a:pt x="34" y="175"/>
                    <a:pt x="42" y="179"/>
                  </a:cubicBezTo>
                  <a:cubicBezTo>
                    <a:pt x="49" y="183"/>
                    <a:pt x="56" y="187"/>
                    <a:pt x="63" y="191"/>
                  </a:cubicBezTo>
                  <a:cubicBezTo>
                    <a:pt x="63" y="192"/>
                    <a:pt x="63" y="193"/>
                    <a:pt x="63" y="194"/>
                  </a:cubicBezTo>
                  <a:close/>
                  <a:moveTo>
                    <a:pt x="64" y="204"/>
                  </a:moveTo>
                  <a:cubicBezTo>
                    <a:pt x="56" y="199"/>
                    <a:pt x="47" y="194"/>
                    <a:pt x="39" y="190"/>
                  </a:cubicBezTo>
                  <a:cubicBezTo>
                    <a:pt x="30" y="186"/>
                    <a:pt x="20" y="182"/>
                    <a:pt x="12" y="176"/>
                  </a:cubicBezTo>
                  <a:cubicBezTo>
                    <a:pt x="7" y="173"/>
                    <a:pt x="14" y="177"/>
                    <a:pt x="15" y="178"/>
                  </a:cubicBezTo>
                  <a:cubicBezTo>
                    <a:pt x="17" y="179"/>
                    <a:pt x="19" y="180"/>
                    <a:pt x="21" y="181"/>
                  </a:cubicBezTo>
                  <a:cubicBezTo>
                    <a:pt x="26" y="183"/>
                    <a:pt x="31" y="186"/>
                    <a:pt x="36" y="188"/>
                  </a:cubicBezTo>
                  <a:cubicBezTo>
                    <a:pt x="41" y="190"/>
                    <a:pt x="46" y="192"/>
                    <a:pt x="51" y="195"/>
                  </a:cubicBezTo>
                  <a:cubicBezTo>
                    <a:pt x="56" y="197"/>
                    <a:pt x="60" y="199"/>
                    <a:pt x="64" y="201"/>
                  </a:cubicBezTo>
                  <a:cubicBezTo>
                    <a:pt x="64" y="202"/>
                    <a:pt x="64" y="203"/>
                    <a:pt x="64" y="204"/>
                  </a:cubicBezTo>
                  <a:close/>
                  <a:moveTo>
                    <a:pt x="65" y="212"/>
                  </a:moveTo>
                  <a:cubicBezTo>
                    <a:pt x="54" y="205"/>
                    <a:pt x="43" y="199"/>
                    <a:pt x="32" y="194"/>
                  </a:cubicBezTo>
                  <a:cubicBezTo>
                    <a:pt x="33" y="195"/>
                    <a:pt x="35" y="195"/>
                    <a:pt x="36" y="196"/>
                  </a:cubicBezTo>
                  <a:cubicBezTo>
                    <a:pt x="46" y="200"/>
                    <a:pt x="55" y="206"/>
                    <a:pt x="65" y="210"/>
                  </a:cubicBezTo>
                  <a:cubicBezTo>
                    <a:pt x="65" y="211"/>
                    <a:pt x="65" y="211"/>
                    <a:pt x="65" y="212"/>
                  </a:cubicBezTo>
                  <a:close/>
                  <a:moveTo>
                    <a:pt x="65" y="218"/>
                  </a:moveTo>
                  <a:cubicBezTo>
                    <a:pt x="48" y="205"/>
                    <a:pt x="29" y="197"/>
                    <a:pt x="10" y="188"/>
                  </a:cubicBezTo>
                  <a:cubicBezTo>
                    <a:pt x="20" y="193"/>
                    <a:pt x="31" y="197"/>
                    <a:pt x="42" y="202"/>
                  </a:cubicBezTo>
                  <a:cubicBezTo>
                    <a:pt x="47" y="204"/>
                    <a:pt x="52" y="207"/>
                    <a:pt x="56" y="210"/>
                  </a:cubicBezTo>
                  <a:cubicBezTo>
                    <a:pt x="59" y="211"/>
                    <a:pt x="62" y="213"/>
                    <a:pt x="65" y="213"/>
                  </a:cubicBezTo>
                  <a:cubicBezTo>
                    <a:pt x="65" y="215"/>
                    <a:pt x="65" y="216"/>
                    <a:pt x="65" y="218"/>
                  </a:cubicBezTo>
                  <a:close/>
                  <a:moveTo>
                    <a:pt x="66" y="234"/>
                  </a:moveTo>
                  <a:cubicBezTo>
                    <a:pt x="62" y="232"/>
                    <a:pt x="58" y="230"/>
                    <a:pt x="54" y="228"/>
                  </a:cubicBezTo>
                  <a:cubicBezTo>
                    <a:pt x="50" y="224"/>
                    <a:pt x="45" y="221"/>
                    <a:pt x="39" y="219"/>
                  </a:cubicBezTo>
                  <a:cubicBezTo>
                    <a:pt x="34" y="216"/>
                    <a:pt x="28" y="214"/>
                    <a:pt x="23" y="211"/>
                  </a:cubicBezTo>
                  <a:cubicBezTo>
                    <a:pt x="21" y="210"/>
                    <a:pt x="20" y="209"/>
                    <a:pt x="18" y="208"/>
                  </a:cubicBezTo>
                  <a:cubicBezTo>
                    <a:pt x="26" y="212"/>
                    <a:pt x="34" y="215"/>
                    <a:pt x="41" y="219"/>
                  </a:cubicBezTo>
                  <a:cubicBezTo>
                    <a:pt x="46" y="222"/>
                    <a:pt x="51" y="224"/>
                    <a:pt x="56" y="227"/>
                  </a:cubicBezTo>
                  <a:cubicBezTo>
                    <a:pt x="59" y="229"/>
                    <a:pt x="62" y="231"/>
                    <a:pt x="66" y="232"/>
                  </a:cubicBezTo>
                  <a:cubicBezTo>
                    <a:pt x="66" y="233"/>
                    <a:pt x="66" y="233"/>
                    <a:pt x="66" y="234"/>
                  </a:cubicBezTo>
                  <a:close/>
                  <a:moveTo>
                    <a:pt x="67" y="254"/>
                  </a:moveTo>
                  <a:cubicBezTo>
                    <a:pt x="63" y="251"/>
                    <a:pt x="59" y="249"/>
                    <a:pt x="55" y="247"/>
                  </a:cubicBezTo>
                  <a:cubicBezTo>
                    <a:pt x="49" y="244"/>
                    <a:pt x="44" y="242"/>
                    <a:pt x="39" y="240"/>
                  </a:cubicBezTo>
                  <a:cubicBezTo>
                    <a:pt x="32" y="237"/>
                    <a:pt x="25" y="234"/>
                    <a:pt x="18" y="231"/>
                  </a:cubicBezTo>
                  <a:cubicBezTo>
                    <a:pt x="23" y="233"/>
                    <a:pt x="29" y="234"/>
                    <a:pt x="34" y="236"/>
                  </a:cubicBezTo>
                  <a:cubicBezTo>
                    <a:pt x="45" y="240"/>
                    <a:pt x="56" y="245"/>
                    <a:pt x="67" y="250"/>
                  </a:cubicBezTo>
                  <a:cubicBezTo>
                    <a:pt x="67" y="251"/>
                    <a:pt x="67" y="252"/>
                    <a:pt x="67" y="254"/>
                  </a:cubicBezTo>
                  <a:close/>
                  <a:moveTo>
                    <a:pt x="66" y="254"/>
                  </a:moveTo>
                  <a:cubicBezTo>
                    <a:pt x="69" y="255"/>
                    <a:pt x="64" y="253"/>
                    <a:pt x="62" y="252"/>
                  </a:cubicBezTo>
                  <a:cubicBezTo>
                    <a:pt x="64" y="253"/>
                    <a:pt x="65" y="253"/>
                    <a:pt x="66" y="254"/>
                  </a:cubicBezTo>
                  <a:close/>
                  <a:moveTo>
                    <a:pt x="70" y="277"/>
                  </a:moveTo>
                  <a:cubicBezTo>
                    <a:pt x="67" y="275"/>
                    <a:pt x="63" y="274"/>
                    <a:pt x="59" y="273"/>
                  </a:cubicBezTo>
                  <a:cubicBezTo>
                    <a:pt x="55" y="271"/>
                    <a:pt x="50" y="269"/>
                    <a:pt x="46" y="267"/>
                  </a:cubicBezTo>
                  <a:cubicBezTo>
                    <a:pt x="48" y="268"/>
                    <a:pt x="51" y="269"/>
                    <a:pt x="53" y="270"/>
                  </a:cubicBezTo>
                  <a:cubicBezTo>
                    <a:pt x="59" y="272"/>
                    <a:pt x="64" y="274"/>
                    <a:pt x="70" y="275"/>
                  </a:cubicBezTo>
                  <a:cubicBezTo>
                    <a:pt x="70" y="276"/>
                    <a:pt x="70" y="277"/>
                    <a:pt x="70" y="277"/>
                  </a:cubicBezTo>
                  <a:close/>
                  <a:moveTo>
                    <a:pt x="24" y="264"/>
                  </a:moveTo>
                  <a:cubicBezTo>
                    <a:pt x="28" y="265"/>
                    <a:pt x="31" y="266"/>
                    <a:pt x="34" y="267"/>
                  </a:cubicBezTo>
                  <a:cubicBezTo>
                    <a:pt x="40" y="269"/>
                    <a:pt x="47" y="271"/>
                    <a:pt x="53" y="273"/>
                  </a:cubicBezTo>
                  <a:cubicBezTo>
                    <a:pt x="59" y="275"/>
                    <a:pt x="64" y="277"/>
                    <a:pt x="70" y="278"/>
                  </a:cubicBezTo>
                  <a:cubicBezTo>
                    <a:pt x="70" y="279"/>
                    <a:pt x="70" y="281"/>
                    <a:pt x="70" y="282"/>
                  </a:cubicBezTo>
                  <a:cubicBezTo>
                    <a:pt x="56" y="273"/>
                    <a:pt x="40" y="270"/>
                    <a:pt x="24" y="264"/>
                  </a:cubicBezTo>
                  <a:close/>
                  <a:moveTo>
                    <a:pt x="51" y="265"/>
                  </a:moveTo>
                  <a:cubicBezTo>
                    <a:pt x="57" y="267"/>
                    <a:pt x="63" y="270"/>
                    <a:pt x="69" y="273"/>
                  </a:cubicBezTo>
                  <a:cubicBezTo>
                    <a:pt x="69" y="273"/>
                    <a:pt x="69" y="274"/>
                    <a:pt x="69" y="275"/>
                  </a:cubicBezTo>
                  <a:cubicBezTo>
                    <a:pt x="65" y="272"/>
                    <a:pt x="60" y="270"/>
                    <a:pt x="55" y="268"/>
                  </a:cubicBezTo>
                  <a:cubicBezTo>
                    <a:pt x="54" y="267"/>
                    <a:pt x="52" y="266"/>
                    <a:pt x="51" y="265"/>
                  </a:cubicBezTo>
                  <a:close/>
                  <a:moveTo>
                    <a:pt x="38" y="257"/>
                  </a:moveTo>
                  <a:cubicBezTo>
                    <a:pt x="32" y="255"/>
                    <a:pt x="25" y="252"/>
                    <a:pt x="19" y="250"/>
                  </a:cubicBezTo>
                  <a:cubicBezTo>
                    <a:pt x="14" y="247"/>
                    <a:pt x="10" y="245"/>
                    <a:pt x="5" y="243"/>
                  </a:cubicBezTo>
                  <a:cubicBezTo>
                    <a:pt x="14" y="247"/>
                    <a:pt x="26" y="251"/>
                    <a:pt x="37" y="255"/>
                  </a:cubicBezTo>
                  <a:cubicBezTo>
                    <a:pt x="43" y="257"/>
                    <a:pt x="50" y="260"/>
                    <a:pt x="56" y="263"/>
                  </a:cubicBezTo>
                  <a:cubicBezTo>
                    <a:pt x="60" y="265"/>
                    <a:pt x="64" y="267"/>
                    <a:pt x="69" y="268"/>
                  </a:cubicBezTo>
                  <a:cubicBezTo>
                    <a:pt x="69" y="269"/>
                    <a:pt x="69" y="270"/>
                    <a:pt x="69" y="272"/>
                  </a:cubicBezTo>
                  <a:cubicBezTo>
                    <a:pt x="59" y="266"/>
                    <a:pt x="49" y="261"/>
                    <a:pt x="38" y="257"/>
                  </a:cubicBezTo>
                  <a:close/>
                  <a:moveTo>
                    <a:pt x="54" y="261"/>
                  </a:moveTo>
                  <a:cubicBezTo>
                    <a:pt x="54" y="261"/>
                    <a:pt x="55" y="262"/>
                    <a:pt x="56" y="262"/>
                  </a:cubicBezTo>
                  <a:cubicBezTo>
                    <a:pt x="58" y="263"/>
                    <a:pt x="61" y="264"/>
                    <a:pt x="64" y="265"/>
                  </a:cubicBezTo>
                  <a:cubicBezTo>
                    <a:pt x="65" y="265"/>
                    <a:pt x="67" y="267"/>
                    <a:pt x="69" y="267"/>
                  </a:cubicBezTo>
                  <a:cubicBezTo>
                    <a:pt x="66" y="267"/>
                    <a:pt x="64" y="266"/>
                    <a:pt x="62" y="265"/>
                  </a:cubicBezTo>
                  <a:cubicBezTo>
                    <a:pt x="59" y="264"/>
                    <a:pt x="56" y="262"/>
                    <a:pt x="54" y="261"/>
                  </a:cubicBezTo>
                  <a:close/>
                  <a:moveTo>
                    <a:pt x="38" y="254"/>
                  </a:moveTo>
                  <a:cubicBezTo>
                    <a:pt x="31" y="251"/>
                    <a:pt x="24" y="249"/>
                    <a:pt x="17" y="246"/>
                  </a:cubicBezTo>
                  <a:cubicBezTo>
                    <a:pt x="16" y="245"/>
                    <a:pt x="15" y="245"/>
                    <a:pt x="14" y="244"/>
                  </a:cubicBezTo>
                  <a:cubicBezTo>
                    <a:pt x="15" y="244"/>
                    <a:pt x="15" y="244"/>
                    <a:pt x="16" y="244"/>
                  </a:cubicBezTo>
                  <a:cubicBezTo>
                    <a:pt x="22" y="246"/>
                    <a:pt x="28" y="248"/>
                    <a:pt x="34" y="250"/>
                  </a:cubicBezTo>
                  <a:cubicBezTo>
                    <a:pt x="40" y="252"/>
                    <a:pt x="46" y="254"/>
                    <a:pt x="52" y="256"/>
                  </a:cubicBezTo>
                  <a:cubicBezTo>
                    <a:pt x="58" y="259"/>
                    <a:pt x="63" y="262"/>
                    <a:pt x="68" y="263"/>
                  </a:cubicBezTo>
                  <a:cubicBezTo>
                    <a:pt x="68" y="264"/>
                    <a:pt x="68" y="265"/>
                    <a:pt x="68" y="266"/>
                  </a:cubicBezTo>
                  <a:cubicBezTo>
                    <a:pt x="65" y="264"/>
                    <a:pt x="61" y="263"/>
                    <a:pt x="58" y="262"/>
                  </a:cubicBezTo>
                  <a:cubicBezTo>
                    <a:pt x="51" y="259"/>
                    <a:pt x="45" y="256"/>
                    <a:pt x="38" y="254"/>
                  </a:cubicBezTo>
                  <a:close/>
                  <a:moveTo>
                    <a:pt x="36" y="248"/>
                  </a:moveTo>
                  <a:cubicBezTo>
                    <a:pt x="30" y="245"/>
                    <a:pt x="24" y="244"/>
                    <a:pt x="18" y="241"/>
                  </a:cubicBezTo>
                  <a:cubicBezTo>
                    <a:pt x="24" y="243"/>
                    <a:pt x="30" y="245"/>
                    <a:pt x="35" y="247"/>
                  </a:cubicBezTo>
                  <a:cubicBezTo>
                    <a:pt x="41" y="249"/>
                    <a:pt x="47" y="251"/>
                    <a:pt x="53" y="253"/>
                  </a:cubicBezTo>
                  <a:cubicBezTo>
                    <a:pt x="58" y="255"/>
                    <a:pt x="63" y="258"/>
                    <a:pt x="68" y="259"/>
                  </a:cubicBezTo>
                  <a:cubicBezTo>
                    <a:pt x="68" y="260"/>
                    <a:pt x="68" y="261"/>
                    <a:pt x="68" y="262"/>
                  </a:cubicBezTo>
                  <a:cubicBezTo>
                    <a:pt x="57" y="257"/>
                    <a:pt x="47" y="252"/>
                    <a:pt x="36" y="248"/>
                  </a:cubicBezTo>
                  <a:close/>
                  <a:moveTo>
                    <a:pt x="68" y="258"/>
                  </a:moveTo>
                  <a:cubicBezTo>
                    <a:pt x="59" y="253"/>
                    <a:pt x="49" y="250"/>
                    <a:pt x="40" y="246"/>
                  </a:cubicBezTo>
                  <a:cubicBezTo>
                    <a:pt x="30" y="242"/>
                    <a:pt x="20" y="238"/>
                    <a:pt x="10" y="234"/>
                  </a:cubicBezTo>
                  <a:cubicBezTo>
                    <a:pt x="10" y="234"/>
                    <a:pt x="11" y="234"/>
                    <a:pt x="11" y="234"/>
                  </a:cubicBezTo>
                  <a:cubicBezTo>
                    <a:pt x="14" y="235"/>
                    <a:pt x="17" y="236"/>
                    <a:pt x="20" y="237"/>
                  </a:cubicBezTo>
                  <a:cubicBezTo>
                    <a:pt x="25" y="239"/>
                    <a:pt x="31" y="241"/>
                    <a:pt x="36" y="243"/>
                  </a:cubicBezTo>
                  <a:cubicBezTo>
                    <a:pt x="47" y="246"/>
                    <a:pt x="57" y="251"/>
                    <a:pt x="67" y="255"/>
                  </a:cubicBezTo>
                  <a:cubicBezTo>
                    <a:pt x="67" y="256"/>
                    <a:pt x="68" y="257"/>
                    <a:pt x="68" y="258"/>
                  </a:cubicBezTo>
                  <a:close/>
                  <a:moveTo>
                    <a:pt x="4" y="225"/>
                  </a:moveTo>
                  <a:cubicBezTo>
                    <a:pt x="4" y="224"/>
                    <a:pt x="5" y="223"/>
                    <a:pt x="5" y="221"/>
                  </a:cubicBezTo>
                  <a:cubicBezTo>
                    <a:pt x="5" y="222"/>
                    <a:pt x="6" y="222"/>
                    <a:pt x="6" y="222"/>
                  </a:cubicBezTo>
                  <a:cubicBezTo>
                    <a:pt x="7" y="222"/>
                    <a:pt x="7" y="222"/>
                    <a:pt x="7" y="222"/>
                  </a:cubicBezTo>
                  <a:cubicBezTo>
                    <a:pt x="17" y="227"/>
                    <a:pt x="28" y="231"/>
                    <a:pt x="39" y="236"/>
                  </a:cubicBezTo>
                  <a:cubicBezTo>
                    <a:pt x="43" y="238"/>
                    <a:pt x="47" y="240"/>
                    <a:pt x="52" y="242"/>
                  </a:cubicBezTo>
                  <a:cubicBezTo>
                    <a:pt x="57" y="244"/>
                    <a:pt x="62" y="246"/>
                    <a:pt x="66" y="249"/>
                  </a:cubicBezTo>
                  <a:cubicBezTo>
                    <a:pt x="68" y="251"/>
                    <a:pt x="63" y="248"/>
                    <a:pt x="63" y="248"/>
                  </a:cubicBezTo>
                  <a:cubicBezTo>
                    <a:pt x="62" y="247"/>
                    <a:pt x="61" y="247"/>
                    <a:pt x="60" y="246"/>
                  </a:cubicBezTo>
                  <a:cubicBezTo>
                    <a:pt x="57" y="245"/>
                    <a:pt x="54" y="244"/>
                    <a:pt x="51" y="242"/>
                  </a:cubicBezTo>
                  <a:cubicBezTo>
                    <a:pt x="46" y="240"/>
                    <a:pt x="41" y="238"/>
                    <a:pt x="36" y="236"/>
                  </a:cubicBezTo>
                  <a:cubicBezTo>
                    <a:pt x="30" y="234"/>
                    <a:pt x="25" y="233"/>
                    <a:pt x="19" y="231"/>
                  </a:cubicBezTo>
                  <a:cubicBezTo>
                    <a:pt x="14" y="229"/>
                    <a:pt x="9" y="227"/>
                    <a:pt x="4" y="225"/>
                  </a:cubicBezTo>
                  <a:close/>
                  <a:moveTo>
                    <a:pt x="6" y="211"/>
                  </a:moveTo>
                  <a:cubicBezTo>
                    <a:pt x="6" y="209"/>
                    <a:pt x="6" y="207"/>
                    <a:pt x="6" y="205"/>
                  </a:cubicBezTo>
                  <a:cubicBezTo>
                    <a:pt x="6" y="205"/>
                    <a:pt x="6" y="205"/>
                    <a:pt x="7" y="205"/>
                  </a:cubicBezTo>
                  <a:cubicBezTo>
                    <a:pt x="10" y="209"/>
                    <a:pt x="14" y="211"/>
                    <a:pt x="18" y="213"/>
                  </a:cubicBezTo>
                  <a:cubicBezTo>
                    <a:pt x="23" y="216"/>
                    <a:pt x="29" y="219"/>
                    <a:pt x="34" y="222"/>
                  </a:cubicBezTo>
                  <a:cubicBezTo>
                    <a:pt x="39" y="225"/>
                    <a:pt x="44" y="228"/>
                    <a:pt x="50" y="231"/>
                  </a:cubicBezTo>
                  <a:cubicBezTo>
                    <a:pt x="51" y="231"/>
                    <a:pt x="52" y="232"/>
                    <a:pt x="54" y="233"/>
                  </a:cubicBezTo>
                  <a:cubicBezTo>
                    <a:pt x="48" y="230"/>
                    <a:pt x="42" y="228"/>
                    <a:pt x="37" y="225"/>
                  </a:cubicBezTo>
                  <a:cubicBezTo>
                    <a:pt x="31" y="222"/>
                    <a:pt x="25" y="220"/>
                    <a:pt x="20" y="217"/>
                  </a:cubicBezTo>
                  <a:cubicBezTo>
                    <a:pt x="15" y="215"/>
                    <a:pt x="11" y="212"/>
                    <a:pt x="6" y="211"/>
                  </a:cubicBezTo>
                  <a:cubicBezTo>
                    <a:pt x="6" y="211"/>
                    <a:pt x="6" y="211"/>
                    <a:pt x="6" y="211"/>
                  </a:cubicBezTo>
                  <a:close/>
                  <a:moveTo>
                    <a:pt x="40" y="160"/>
                  </a:moveTo>
                  <a:cubicBezTo>
                    <a:pt x="43" y="160"/>
                    <a:pt x="46" y="159"/>
                    <a:pt x="49" y="158"/>
                  </a:cubicBezTo>
                  <a:cubicBezTo>
                    <a:pt x="49" y="158"/>
                    <a:pt x="50" y="158"/>
                    <a:pt x="50" y="158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50" y="159"/>
                    <a:pt x="50" y="159"/>
                    <a:pt x="50" y="159"/>
                  </a:cubicBezTo>
                  <a:cubicBezTo>
                    <a:pt x="48" y="159"/>
                    <a:pt x="45" y="160"/>
                    <a:pt x="43" y="160"/>
                  </a:cubicBezTo>
                  <a:cubicBezTo>
                    <a:pt x="42" y="160"/>
                    <a:pt x="41" y="160"/>
                    <a:pt x="40" y="160"/>
                  </a:cubicBezTo>
                  <a:close/>
                  <a:moveTo>
                    <a:pt x="53" y="158"/>
                  </a:moveTo>
                  <a:cubicBezTo>
                    <a:pt x="53" y="158"/>
                    <a:pt x="53" y="158"/>
                    <a:pt x="53" y="157"/>
                  </a:cubicBezTo>
                  <a:cubicBezTo>
                    <a:pt x="55" y="157"/>
                    <a:pt x="56" y="157"/>
                    <a:pt x="58" y="157"/>
                  </a:cubicBezTo>
                  <a:cubicBezTo>
                    <a:pt x="58" y="157"/>
                    <a:pt x="58" y="158"/>
                    <a:pt x="58" y="158"/>
                  </a:cubicBezTo>
                  <a:cubicBezTo>
                    <a:pt x="56" y="158"/>
                    <a:pt x="54" y="158"/>
                    <a:pt x="53" y="159"/>
                  </a:cubicBezTo>
                  <a:cubicBezTo>
                    <a:pt x="53" y="159"/>
                    <a:pt x="53" y="158"/>
                    <a:pt x="53" y="158"/>
                  </a:cubicBezTo>
                  <a:close/>
                  <a:moveTo>
                    <a:pt x="61" y="156"/>
                  </a:moveTo>
                  <a:cubicBezTo>
                    <a:pt x="61" y="156"/>
                    <a:pt x="62" y="156"/>
                    <a:pt x="63" y="156"/>
                  </a:cubicBezTo>
                  <a:cubicBezTo>
                    <a:pt x="63" y="157"/>
                    <a:pt x="63" y="157"/>
                    <a:pt x="63" y="158"/>
                  </a:cubicBezTo>
                  <a:cubicBezTo>
                    <a:pt x="63" y="158"/>
                    <a:pt x="63" y="158"/>
                    <a:pt x="63" y="158"/>
                  </a:cubicBezTo>
                  <a:cubicBezTo>
                    <a:pt x="62" y="158"/>
                    <a:pt x="61" y="158"/>
                    <a:pt x="60" y="158"/>
                  </a:cubicBezTo>
                  <a:cubicBezTo>
                    <a:pt x="60" y="158"/>
                    <a:pt x="60" y="157"/>
                    <a:pt x="61" y="157"/>
                  </a:cubicBezTo>
                  <a:cubicBezTo>
                    <a:pt x="61" y="157"/>
                    <a:pt x="61" y="157"/>
                    <a:pt x="61" y="156"/>
                  </a:cubicBezTo>
                  <a:close/>
                  <a:moveTo>
                    <a:pt x="66" y="156"/>
                  </a:moveTo>
                  <a:cubicBezTo>
                    <a:pt x="67" y="156"/>
                    <a:pt x="68" y="156"/>
                    <a:pt x="69" y="156"/>
                  </a:cubicBezTo>
                  <a:cubicBezTo>
                    <a:pt x="69" y="156"/>
                    <a:pt x="69" y="157"/>
                    <a:pt x="69" y="158"/>
                  </a:cubicBezTo>
                  <a:cubicBezTo>
                    <a:pt x="68" y="158"/>
                    <a:pt x="68" y="158"/>
                    <a:pt x="67" y="158"/>
                  </a:cubicBezTo>
                  <a:cubicBezTo>
                    <a:pt x="67" y="158"/>
                    <a:pt x="66" y="158"/>
                    <a:pt x="66" y="158"/>
                  </a:cubicBezTo>
                  <a:cubicBezTo>
                    <a:pt x="66" y="157"/>
                    <a:pt x="66" y="156"/>
                    <a:pt x="66" y="156"/>
                  </a:cubicBezTo>
                  <a:close/>
                  <a:moveTo>
                    <a:pt x="72" y="156"/>
                  </a:moveTo>
                  <a:cubicBezTo>
                    <a:pt x="73" y="156"/>
                    <a:pt x="74" y="156"/>
                    <a:pt x="74" y="156"/>
                  </a:cubicBezTo>
                  <a:cubicBezTo>
                    <a:pt x="74" y="156"/>
                    <a:pt x="74" y="157"/>
                    <a:pt x="74" y="158"/>
                  </a:cubicBezTo>
                  <a:cubicBezTo>
                    <a:pt x="73" y="158"/>
                    <a:pt x="73" y="158"/>
                    <a:pt x="72" y="158"/>
                  </a:cubicBezTo>
                  <a:cubicBezTo>
                    <a:pt x="72" y="157"/>
                    <a:pt x="72" y="156"/>
                    <a:pt x="72" y="156"/>
                  </a:cubicBezTo>
                  <a:close/>
                  <a:moveTo>
                    <a:pt x="79" y="156"/>
                  </a:moveTo>
                  <a:cubicBezTo>
                    <a:pt x="79" y="157"/>
                    <a:pt x="79" y="157"/>
                    <a:pt x="79" y="158"/>
                  </a:cubicBezTo>
                  <a:cubicBezTo>
                    <a:pt x="78" y="158"/>
                    <a:pt x="78" y="158"/>
                    <a:pt x="77" y="158"/>
                  </a:cubicBezTo>
                  <a:cubicBezTo>
                    <a:pt x="77" y="157"/>
                    <a:pt x="77" y="157"/>
                    <a:pt x="77" y="156"/>
                  </a:cubicBezTo>
                  <a:cubicBezTo>
                    <a:pt x="78" y="156"/>
                    <a:pt x="78" y="156"/>
                    <a:pt x="79" y="156"/>
                  </a:cubicBezTo>
                  <a:close/>
                  <a:moveTo>
                    <a:pt x="81" y="156"/>
                  </a:moveTo>
                  <a:cubicBezTo>
                    <a:pt x="83" y="156"/>
                    <a:pt x="84" y="156"/>
                    <a:pt x="85" y="156"/>
                  </a:cubicBezTo>
                  <a:cubicBezTo>
                    <a:pt x="85" y="157"/>
                    <a:pt x="85" y="158"/>
                    <a:pt x="85" y="159"/>
                  </a:cubicBezTo>
                  <a:cubicBezTo>
                    <a:pt x="84" y="159"/>
                    <a:pt x="83" y="159"/>
                    <a:pt x="82" y="158"/>
                  </a:cubicBezTo>
                  <a:cubicBezTo>
                    <a:pt x="82" y="158"/>
                    <a:pt x="82" y="157"/>
                    <a:pt x="81" y="156"/>
                  </a:cubicBezTo>
                  <a:close/>
                  <a:moveTo>
                    <a:pt x="88" y="157"/>
                  </a:moveTo>
                  <a:cubicBezTo>
                    <a:pt x="89" y="157"/>
                    <a:pt x="90" y="157"/>
                    <a:pt x="91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1" y="158"/>
                    <a:pt x="91" y="159"/>
                    <a:pt x="91" y="160"/>
                  </a:cubicBezTo>
                  <a:cubicBezTo>
                    <a:pt x="90" y="159"/>
                    <a:pt x="89" y="159"/>
                    <a:pt x="88" y="159"/>
                  </a:cubicBezTo>
                  <a:cubicBezTo>
                    <a:pt x="88" y="159"/>
                    <a:pt x="88" y="159"/>
                    <a:pt x="88" y="159"/>
                  </a:cubicBezTo>
                  <a:cubicBezTo>
                    <a:pt x="88" y="158"/>
                    <a:pt x="88" y="158"/>
                    <a:pt x="88" y="157"/>
                  </a:cubicBezTo>
                  <a:close/>
                  <a:moveTo>
                    <a:pt x="103" y="314"/>
                  </a:moveTo>
                  <a:cubicBezTo>
                    <a:pt x="103" y="313"/>
                    <a:pt x="103" y="312"/>
                    <a:pt x="103" y="311"/>
                  </a:cubicBezTo>
                  <a:cubicBezTo>
                    <a:pt x="103" y="312"/>
                    <a:pt x="104" y="312"/>
                    <a:pt x="105" y="313"/>
                  </a:cubicBezTo>
                  <a:cubicBezTo>
                    <a:pt x="109" y="316"/>
                    <a:pt x="105" y="314"/>
                    <a:pt x="103" y="314"/>
                  </a:cubicBezTo>
                  <a:close/>
                  <a:moveTo>
                    <a:pt x="110" y="310"/>
                  </a:moveTo>
                  <a:cubicBezTo>
                    <a:pt x="107" y="308"/>
                    <a:pt x="105" y="307"/>
                    <a:pt x="102" y="305"/>
                  </a:cubicBezTo>
                  <a:cubicBezTo>
                    <a:pt x="102" y="304"/>
                    <a:pt x="102" y="303"/>
                    <a:pt x="102" y="302"/>
                  </a:cubicBezTo>
                  <a:cubicBezTo>
                    <a:pt x="107" y="307"/>
                    <a:pt x="113" y="310"/>
                    <a:pt x="118" y="315"/>
                  </a:cubicBezTo>
                  <a:cubicBezTo>
                    <a:pt x="117" y="314"/>
                    <a:pt x="115" y="313"/>
                    <a:pt x="113" y="312"/>
                  </a:cubicBezTo>
                  <a:cubicBezTo>
                    <a:pt x="113" y="312"/>
                    <a:pt x="110" y="310"/>
                    <a:pt x="110" y="310"/>
                  </a:cubicBezTo>
                  <a:close/>
                  <a:moveTo>
                    <a:pt x="111" y="313"/>
                  </a:moveTo>
                  <a:cubicBezTo>
                    <a:pt x="112" y="316"/>
                    <a:pt x="108" y="313"/>
                    <a:pt x="108" y="313"/>
                  </a:cubicBezTo>
                  <a:cubicBezTo>
                    <a:pt x="107" y="312"/>
                    <a:pt x="107" y="311"/>
                    <a:pt x="106" y="311"/>
                  </a:cubicBezTo>
                  <a:cubicBezTo>
                    <a:pt x="105" y="310"/>
                    <a:pt x="104" y="310"/>
                    <a:pt x="103" y="309"/>
                  </a:cubicBezTo>
                  <a:cubicBezTo>
                    <a:pt x="102" y="308"/>
                    <a:pt x="102" y="307"/>
                    <a:pt x="102" y="306"/>
                  </a:cubicBezTo>
                  <a:cubicBezTo>
                    <a:pt x="105" y="309"/>
                    <a:pt x="108" y="311"/>
                    <a:pt x="111" y="313"/>
                  </a:cubicBezTo>
                  <a:close/>
                  <a:moveTo>
                    <a:pt x="101" y="297"/>
                  </a:moveTo>
                  <a:cubicBezTo>
                    <a:pt x="108" y="304"/>
                    <a:pt x="116" y="309"/>
                    <a:pt x="123" y="315"/>
                  </a:cubicBezTo>
                  <a:cubicBezTo>
                    <a:pt x="124" y="315"/>
                    <a:pt x="124" y="315"/>
                    <a:pt x="124" y="316"/>
                  </a:cubicBezTo>
                  <a:cubicBezTo>
                    <a:pt x="124" y="316"/>
                    <a:pt x="124" y="316"/>
                    <a:pt x="124" y="316"/>
                  </a:cubicBezTo>
                  <a:cubicBezTo>
                    <a:pt x="123" y="315"/>
                    <a:pt x="121" y="314"/>
                    <a:pt x="121" y="313"/>
                  </a:cubicBezTo>
                  <a:cubicBezTo>
                    <a:pt x="119" y="312"/>
                    <a:pt x="117" y="310"/>
                    <a:pt x="114" y="309"/>
                  </a:cubicBezTo>
                  <a:cubicBezTo>
                    <a:pt x="110" y="306"/>
                    <a:pt x="106" y="304"/>
                    <a:pt x="102" y="301"/>
                  </a:cubicBezTo>
                  <a:cubicBezTo>
                    <a:pt x="102" y="301"/>
                    <a:pt x="102" y="301"/>
                    <a:pt x="102" y="301"/>
                  </a:cubicBezTo>
                  <a:cubicBezTo>
                    <a:pt x="101" y="300"/>
                    <a:pt x="101" y="299"/>
                    <a:pt x="101" y="297"/>
                  </a:cubicBezTo>
                  <a:close/>
                  <a:moveTo>
                    <a:pt x="100" y="293"/>
                  </a:moveTo>
                  <a:cubicBezTo>
                    <a:pt x="100" y="293"/>
                    <a:pt x="100" y="293"/>
                    <a:pt x="100" y="293"/>
                  </a:cubicBezTo>
                  <a:cubicBezTo>
                    <a:pt x="108" y="301"/>
                    <a:pt x="118" y="305"/>
                    <a:pt x="127" y="312"/>
                  </a:cubicBezTo>
                  <a:cubicBezTo>
                    <a:pt x="125" y="311"/>
                    <a:pt x="124" y="311"/>
                    <a:pt x="123" y="310"/>
                  </a:cubicBezTo>
                  <a:cubicBezTo>
                    <a:pt x="121" y="308"/>
                    <a:pt x="118" y="307"/>
                    <a:pt x="116" y="305"/>
                  </a:cubicBezTo>
                  <a:cubicBezTo>
                    <a:pt x="111" y="302"/>
                    <a:pt x="106" y="299"/>
                    <a:pt x="101" y="296"/>
                  </a:cubicBezTo>
                  <a:cubicBezTo>
                    <a:pt x="101" y="295"/>
                    <a:pt x="100" y="294"/>
                    <a:pt x="100" y="293"/>
                  </a:cubicBezTo>
                  <a:close/>
                  <a:moveTo>
                    <a:pt x="100" y="289"/>
                  </a:moveTo>
                  <a:cubicBezTo>
                    <a:pt x="103" y="293"/>
                    <a:pt x="108" y="295"/>
                    <a:pt x="113" y="298"/>
                  </a:cubicBezTo>
                  <a:cubicBezTo>
                    <a:pt x="119" y="303"/>
                    <a:pt x="127" y="307"/>
                    <a:pt x="133" y="313"/>
                  </a:cubicBezTo>
                  <a:cubicBezTo>
                    <a:pt x="136" y="316"/>
                    <a:pt x="133" y="313"/>
                    <a:pt x="132" y="312"/>
                  </a:cubicBezTo>
                  <a:cubicBezTo>
                    <a:pt x="131" y="311"/>
                    <a:pt x="130" y="310"/>
                    <a:pt x="128" y="310"/>
                  </a:cubicBezTo>
                  <a:cubicBezTo>
                    <a:pt x="126" y="308"/>
                    <a:pt x="123" y="306"/>
                    <a:pt x="120" y="304"/>
                  </a:cubicBezTo>
                  <a:cubicBezTo>
                    <a:pt x="114" y="300"/>
                    <a:pt x="108" y="296"/>
                    <a:pt x="101" y="293"/>
                  </a:cubicBezTo>
                  <a:cubicBezTo>
                    <a:pt x="101" y="292"/>
                    <a:pt x="100" y="293"/>
                    <a:pt x="100" y="293"/>
                  </a:cubicBezTo>
                  <a:cubicBezTo>
                    <a:pt x="100" y="292"/>
                    <a:pt x="100" y="291"/>
                    <a:pt x="100" y="289"/>
                  </a:cubicBezTo>
                  <a:close/>
                  <a:moveTo>
                    <a:pt x="103" y="291"/>
                  </a:moveTo>
                  <a:cubicBezTo>
                    <a:pt x="104" y="292"/>
                    <a:pt x="102" y="291"/>
                    <a:pt x="101" y="290"/>
                  </a:cubicBezTo>
                  <a:cubicBezTo>
                    <a:pt x="102" y="291"/>
                    <a:pt x="103" y="291"/>
                    <a:pt x="105" y="292"/>
                  </a:cubicBezTo>
                  <a:cubicBezTo>
                    <a:pt x="104" y="292"/>
                    <a:pt x="104" y="292"/>
                    <a:pt x="103" y="291"/>
                  </a:cubicBezTo>
                  <a:close/>
                  <a:moveTo>
                    <a:pt x="99" y="285"/>
                  </a:moveTo>
                  <a:cubicBezTo>
                    <a:pt x="104" y="289"/>
                    <a:pt x="110" y="293"/>
                    <a:pt x="116" y="296"/>
                  </a:cubicBezTo>
                  <a:cubicBezTo>
                    <a:pt x="121" y="300"/>
                    <a:pt x="126" y="304"/>
                    <a:pt x="132" y="308"/>
                  </a:cubicBezTo>
                  <a:cubicBezTo>
                    <a:pt x="131" y="307"/>
                    <a:pt x="131" y="307"/>
                    <a:pt x="130" y="307"/>
                  </a:cubicBezTo>
                  <a:cubicBezTo>
                    <a:pt x="127" y="305"/>
                    <a:pt x="123" y="303"/>
                    <a:pt x="120" y="301"/>
                  </a:cubicBezTo>
                  <a:cubicBezTo>
                    <a:pt x="113" y="297"/>
                    <a:pt x="106" y="293"/>
                    <a:pt x="100" y="288"/>
                  </a:cubicBezTo>
                  <a:cubicBezTo>
                    <a:pt x="100" y="287"/>
                    <a:pt x="99" y="286"/>
                    <a:pt x="99" y="285"/>
                  </a:cubicBezTo>
                  <a:close/>
                  <a:moveTo>
                    <a:pt x="99" y="280"/>
                  </a:moveTo>
                  <a:cubicBezTo>
                    <a:pt x="104" y="286"/>
                    <a:pt x="113" y="290"/>
                    <a:pt x="119" y="295"/>
                  </a:cubicBezTo>
                  <a:cubicBezTo>
                    <a:pt x="124" y="298"/>
                    <a:pt x="129" y="301"/>
                    <a:pt x="134" y="305"/>
                  </a:cubicBezTo>
                  <a:cubicBezTo>
                    <a:pt x="135" y="306"/>
                    <a:pt x="135" y="307"/>
                    <a:pt x="136" y="307"/>
                  </a:cubicBezTo>
                  <a:cubicBezTo>
                    <a:pt x="131" y="304"/>
                    <a:pt x="126" y="300"/>
                    <a:pt x="121" y="297"/>
                  </a:cubicBezTo>
                  <a:cubicBezTo>
                    <a:pt x="114" y="292"/>
                    <a:pt x="106" y="289"/>
                    <a:pt x="99" y="284"/>
                  </a:cubicBezTo>
                  <a:cubicBezTo>
                    <a:pt x="99" y="282"/>
                    <a:pt x="99" y="281"/>
                    <a:pt x="99" y="280"/>
                  </a:cubicBezTo>
                  <a:close/>
                  <a:moveTo>
                    <a:pt x="99" y="275"/>
                  </a:moveTo>
                  <a:cubicBezTo>
                    <a:pt x="106" y="282"/>
                    <a:pt x="115" y="287"/>
                    <a:pt x="123" y="293"/>
                  </a:cubicBezTo>
                  <a:cubicBezTo>
                    <a:pt x="128" y="297"/>
                    <a:pt x="133" y="300"/>
                    <a:pt x="138" y="304"/>
                  </a:cubicBezTo>
                  <a:cubicBezTo>
                    <a:pt x="139" y="304"/>
                    <a:pt x="140" y="305"/>
                    <a:pt x="140" y="306"/>
                  </a:cubicBezTo>
                  <a:cubicBezTo>
                    <a:pt x="135" y="302"/>
                    <a:pt x="129" y="298"/>
                    <a:pt x="124" y="295"/>
                  </a:cubicBezTo>
                  <a:cubicBezTo>
                    <a:pt x="115" y="290"/>
                    <a:pt x="106" y="285"/>
                    <a:pt x="99" y="278"/>
                  </a:cubicBezTo>
                  <a:cubicBezTo>
                    <a:pt x="99" y="278"/>
                    <a:pt x="99" y="277"/>
                    <a:pt x="99" y="277"/>
                  </a:cubicBezTo>
                  <a:cubicBezTo>
                    <a:pt x="99" y="276"/>
                    <a:pt x="99" y="276"/>
                    <a:pt x="99" y="275"/>
                  </a:cubicBezTo>
                  <a:close/>
                  <a:moveTo>
                    <a:pt x="98" y="270"/>
                  </a:moveTo>
                  <a:cubicBezTo>
                    <a:pt x="101" y="274"/>
                    <a:pt x="106" y="277"/>
                    <a:pt x="109" y="279"/>
                  </a:cubicBezTo>
                  <a:cubicBezTo>
                    <a:pt x="113" y="283"/>
                    <a:pt x="118" y="286"/>
                    <a:pt x="122" y="289"/>
                  </a:cubicBezTo>
                  <a:cubicBezTo>
                    <a:pt x="128" y="292"/>
                    <a:pt x="134" y="296"/>
                    <a:pt x="139" y="300"/>
                  </a:cubicBezTo>
                  <a:cubicBezTo>
                    <a:pt x="136" y="298"/>
                    <a:pt x="133" y="296"/>
                    <a:pt x="130" y="294"/>
                  </a:cubicBezTo>
                  <a:cubicBezTo>
                    <a:pt x="119" y="288"/>
                    <a:pt x="108" y="282"/>
                    <a:pt x="98" y="274"/>
                  </a:cubicBezTo>
                  <a:cubicBezTo>
                    <a:pt x="98" y="273"/>
                    <a:pt x="98" y="272"/>
                    <a:pt x="98" y="270"/>
                  </a:cubicBezTo>
                  <a:close/>
                  <a:moveTo>
                    <a:pt x="98" y="264"/>
                  </a:moveTo>
                  <a:cubicBezTo>
                    <a:pt x="103" y="272"/>
                    <a:pt x="114" y="277"/>
                    <a:pt x="121" y="282"/>
                  </a:cubicBezTo>
                  <a:cubicBezTo>
                    <a:pt x="126" y="286"/>
                    <a:pt x="132" y="290"/>
                    <a:pt x="137" y="293"/>
                  </a:cubicBezTo>
                  <a:cubicBezTo>
                    <a:pt x="141" y="296"/>
                    <a:pt x="144" y="298"/>
                    <a:pt x="147" y="300"/>
                  </a:cubicBezTo>
                  <a:cubicBezTo>
                    <a:pt x="142" y="297"/>
                    <a:pt x="136" y="294"/>
                    <a:pt x="131" y="291"/>
                  </a:cubicBezTo>
                  <a:cubicBezTo>
                    <a:pt x="120" y="284"/>
                    <a:pt x="107" y="278"/>
                    <a:pt x="98" y="269"/>
                  </a:cubicBezTo>
                  <a:cubicBezTo>
                    <a:pt x="98" y="267"/>
                    <a:pt x="98" y="266"/>
                    <a:pt x="98" y="264"/>
                  </a:cubicBezTo>
                  <a:close/>
                  <a:moveTo>
                    <a:pt x="98" y="258"/>
                  </a:moveTo>
                  <a:cubicBezTo>
                    <a:pt x="100" y="261"/>
                    <a:pt x="105" y="264"/>
                    <a:pt x="108" y="267"/>
                  </a:cubicBezTo>
                  <a:cubicBezTo>
                    <a:pt x="115" y="272"/>
                    <a:pt x="121" y="276"/>
                    <a:pt x="128" y="281"/>
                  </a:cubicBezTo>
                  <a:cubicBezTo>
                    <a:pt x="135" y="286"/>
                    <a:pt x="143" y="291"/>
                    <a:pt x="150" y="296"/>
                  </a:cubicBezTo>
                  <a:cubicBezTo>
                    <a:pt x="155" y="299"/>
                    <a:pt x="160" y="303"/>
                    <a:pt x="165" y="306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64" y="306"/>
                    <a:pt x="163" y="305"/>
                    <a:pt x="163" y="305"/>
                  </a:cubicBezTo>
                  <a:cubicBezTo>
                    <a:pt x="158" y="302"/>
                    <a:pt x="154" y="299"/>
                    <a:pt x="149" y="297"/>
                  </a:cubicBezTo>
                  <a:cubicBezTo>
                    <a:pt x="140" y="291"/>
                    <a:pt x="130" y="286"/>
                    <a:pt x="122" y="280"/>
                  </a:cubicBezTo>
                  <a:cubicBezTo>
                    <a:pt x="113" y="275"/>
                    <a:pt x="106" y="268"/>
                    <a:pt x="98" y="263"/>
                  </a:cubicBezTo>
                  <a:cubicBezTo>
                    <a:pt x="98" y="261"/>
                    <a:pt x="98" y="259"/>
                    <a:pt x="98" y="258"/>
                  </a:cubicBezTo>
                  <a:close/>
                  <a:moveTo>
                    <a:pt x="141" y="289"/>
                  </a:moveTo>
                  <a:cubicBezTo>
                    <a:pt x="132" y="283"/>
                    <a:pt x="122" y="276"/>
                    <a:pt x="113" y="269"/>
                  </a:cubicBezTo>
                  <a:cubicBezTo>
                    <a:pt x="109" y="266"/>
                    <a:pt x="105" y="264"/>
                    <a:pt x="102" y="261"/>
                  </a:cubicBezTo>
                  <a:cubicBezTo>
                    <a:pt x="100" y="260"/>
                    <a:pt x="99" y="259"/>
                    <a:pt x="98" y="257"/>
                  </a:cubicBezTo>
                  <a:cubicBezTo>
                    <a:pt x="98" y="257"/>
                    <a:pt x="98" y="257"/>
                    <a:pt x="98" y="256"/>
                  </a:cubicBezTo>
                  <a:cubicBezTo>
                    <a:pt x="99" y="257"/>
                    <a:pt x="100" y="258"/>
                    <a:pt x="101" y="259"/>
                  </a:cubicBezTo>
                  <a:cubicBezTo>
                    <a:pt x="102" y="260"/>
                    <a:pt x="104" y="261"/>
                    <a:pt x="105" y="262"/>
                  </a:cubicBezTo>
                  <a:cubicBezTo>
                    <a:pt x="113" y="268"/>
                    <a:pt x="121" y="273"/>
                    <a:pt x="129" y="279"/>
                  </a:cubicBezTo>
                  <a:cubicBezTo>
                    <a:pt x="139" y="286"/>
                    <a:pt x="148" y="292"/>
                    <a:pt x="157" y="299"/>
                  </a:cubicBezTo>
                  <a:cubicBezTo>
                    <a:pt x="159" y="301"/>
                    <a:pt x="161" y="302"/>
                    <a:pt x="163" y="304"/>
                  </a:cubicBezTo>
                  <a:cubicBezTo>
                    <a:pt x="163" y="304"/>
                    <a:pt x="163" y="304"/>
                    <a:pt x="163" y="304"/>
                  </a:cubicBezTo>
                  <a:cubicBezTo>
                    <a:pt x="155" y="300"/>
                    <a:pt x="148" y="294"/>
                    <a:pt x="141" y="289"/>
                  </a:cubicBezTo>
                  <a:close/>
                  <a:moveTo>
                    <a:pt x="169" y="305"/>
                  </a:moveTo>
                  <a:cubicBezTo>
                    <a:pt x="168" y="304"/>
                    <a:pt x="167" y="303"/>
                    <a:pt x="167" y="303"/>
                  </a:cubicBezTo>
                  <a:cubicBezTo>
                    <a:pt x="165" y="302"/>
                    <a:pt x="164" y="301"/>
                    <a:pt x="162" y="300"/>
                  </a:cubicBezTo>
                  <a:cubicBezTo>
                    <a:pt x="159" y="298"/>
                    <a:pt x="155" y="295"/>
                    <a:pt x="152" y="292"/>
                  </a:cubicBezTo>
                  <a:cubicBezTo>
                    <a:pt x="145" y="287"/>
                    <a:pt x="138" y="282"/>
                    <a:pt x="131" y="276"/>
                  </a:cubicBezTo>
                  <a:cubicBezTo>
                    <a:pt x="125" y="271"/>
                    <a:pt x="119" y="265"/>
                    <a:pt x="113" y="260"/>
                  </a:cubicBezTo>
                  <a:cubicBezTo>
                    <a:pt x="108" y="256"/>
                    <a:pt x="102" y="253"/>
                    <a:pt x="97" y="249"/>
                  </a:cubicBezTo>
                  <a:cubicBezTo>
                    <a:pt x="97" y="247"/>
                    <a:pt x="97" y="245"/>
                    <a:pt x="97" y="244"/>
                  </a:cubicBezTo>
                  <a:cubicBezTo>
                    <a:pt x="101" y="249"/>
                    <a:pt x="106" y="253"/>
                    <a:pt x="111" y="257"/>
                  </a:cubicBezTo>
                  <a:cubicBezTo>
                    <a:pt x="117" y="262"/>
                    <a:pt x="123" y="267"/>
                    <a:pt x="130" y="273"/>
                  </a:cubicBezTo>
                  <a:cubicBezTo>
                    <a:pt x="143" y="283"/>
                    <a:pt x="156" y="292"/>
                    <a:pt x="168" y="304"/>
                  </a:cubicBezTo>
                  <a:cubicBezTo>
                    <a:pt x="168" y="304"/>
                    <a:pt x="169" y="304"/>
                    <a:pt x="169" y="304"/>
                  </a:cubicBezTo>
                  <a:cubicBezTo>
                    <a:pt x="169" y="304"/>
                    <a:pt x="169" y="305"/>
                    <a:pt x="169" y="305"/>
                  </a:cubicBezTo>
                  <a:close/>
                  <a:moveTo>
                    <a:pt x="172" y="271"/>
                  </a:moveTo>
                  <a:cubicBezTo>
                    <a:pt x="162" y="262"/>
                    <a:pt x="151" y="254"/>
                    <a:pt x="140" y="246"/>
                  </a:cubicBezTo>
                  <a:cubicBezTo>
                    <a:pt x="131" y="240"/>
                    <a:pt x="122" y="235"/>
                    <a:pt x="114" y="229"/>
                  </a:cubicBezTo>
                  <a:cubicBezTo>
                    <a:pt x="112" y="228"/>
                    <a:pt x="111" y="227"/>
                    <a:pt x="110" y="226"/>
                  </a:cubicBezTo>
                  <a:cubicBezTo>
                    <a:pt x="106" y="223"/>
                    <a:pt x="102" y="221"/>
                    <a:pt x="99" y="218"/>
                  </a:cubicBezTo>
                  <a:cubicBezTo>
                    <a:pt x="97" y="216"/>
                    <a:pt x="96" y="215"/>
                    <a:pt x="94" y="214"/>
                  </a:cubicBezTo>
                  <a:cubicBezTo>
                    <a:pt x="94" y="212"/>
                    <a:pt x="94" y="211"/>
                    <a:pt x="94" y="210"/>
                  </a:cubicBezTo>
                  <a:cubicBezTo>
                    <a:pt x="95" y="210"/>
                    <a:pt x="96" y="211"/>
                    <a:pt x="97" y="211"/>
                  </a:cubicBezTo>
                  <a:cubicBezTo>
                    <a:pt x="97" y="212"/>
                    <a:pt x="97" y="212"/>
                    <a:pt x="97" y="212"/>
                  </a:cubicBezTo>
                  <a:cubicBezTo>
                    <a:pt x="98" y="213"/>
                    <a:pt x="99" y="213"/>
                    <a:pt x="100" y="214"/>
                  </a:cubicBezTo>
                  <a:cubicBezTo>
                    <a:pt x="102" y="216"/>
                    <a:pt x="104" y="218"/>
                    <a:pt x="106" y="220"/>
                  </a:cubicBezTo>
                  <a:cubicBezTo>
                    <a:pt x="109" y="223"/>
                    <a:pt x="113" y="226"/>
                    <a:pt x="116" y="228"/>
                  </a:cubicBezTo>
                  <a:cubicBezTo>
                    <a:pt x="125" y="235"/>
                    <a:pt x="134" y="240"/>
                    <a:pt x="143" y="246"/>
                  </a:cubicBezTo>
                  <a:cubicBezTo>
                    <a:pt x="150" y="251"/>
                    <a:pt x="156" y="256"/>
                    <a:pt x="162" y="261"/>
                  </a:cubicBezTo>
                  <a:cubicBezTo>
                    <a:pt x="165" y="263"/>
                    <a:pt x="167" y="265"/>
                    <a:pt x="169" y="268"/>
                  </a:cubicBezTo>
                  <a:cubicBezTo>
                    <a:pt x="170" y="269"/>
                    <a:pt x="177" y="275"/>
                    <a:pt x="172" y="271"/>
                  </a:cubicBezTo>
                  <a:close/>
                  <a:moveTo>
                    <a:pt x="136" y="241"/>
                  </a:moveTo>
                  <a:cubicBezTo>
                    <a:pt x="128" y="235"/>
                    <a:pt x="119" y="230"/>
                    <a:pt x="111" y="223"/>
                  </a:cubicBezTo>
                  <a:cubicBezTo>
                    <a:pt x="109" y="221"/>
                    <a:pt x="106" y="219"/>
                    <a:pt x="104" y="217"/>
                  </a:cubicBezTo>
                  <a:cubicBezTo>
                    <a:pt x="115" y="225"/>
                    <a:pt x="126" y="233"/>
                    <a:pt x="137" y="241"/>
                  </a:cubicBezTo>
                  <a:cubicBezTo>
                    <a:pt x="144" y="246"/>
                    <a:pt x="151" y="250"/>
                    <a:pt x="158" y="255"/>
                  </a:cubicBezTo>
                  <a:cubicBezTo>
                    <a:pt x="162" y="258"/>
                    <a:pt x="165" y="260"/>
                    <a:pt x="168" y="263"/>
                  </a:cubicBezTo>
                  <a:cubicBezTo>
                    <a:pt x="170" y="264"/>
                    <a:pt x="172" y="266"/>
                    <a:pt x="174" y="267"/>
                  </a:cubicBezTo>
                  <a:cubicBezTo>
                    <a:pt x="174" y="269"/>
                    <a:pt x="174" y="270"/>
                    <a:pt x="174" y="272"/>
                  </a:cubicBezTo>
                  <a:cubicBezTo>
                    <a:pt x="163" y="260"/>
                    <a:pt x="150" y="250"/>
                    <a:pt x="136" y="241"/>
                  </a:cubicBezTo>
                  <a:close/>
                  <a:moveTo>
                    <a:pt x="95" y="215"/>
                  </a:moveTo>
                  <a:cubicBezTo>
                    <a:pt x="95" y="215"/>
                    <a:pt x="95" y="215"/>
                    <a:pt x="95" y="215"/>
                  </a:cubicBezTo>
                  <a:cubicBezTo>
                    <a:pt x="95" y="215"/>
                    <a:pt x="95" y="215"/>
                    <a:pt x="95" y="215"/>
                  </a:cubicBezTo>
                  <a:close/>
                  <a:moveTo>
                    <a:pt x="115" y="231"/>
                  </a:moveTo>
                  <a:cubicBezTo>
                    <a:pt x="127" y="239"/>
                    <a:pt x="139" y="247"/>
                    <a:pt x="151" y="256"/>
                  </a:cubicBezTo>
                  <a:cubicBezTo>
                    <a:pt x="157" y="261"/>
                    <a:pt x="163" y="266"/>
                    <a:pt x="169" y="271"/>
                  </a:cubicBezTo>
                  <a:cubicBezTo>
                    <a:pt x="170" y="273"/>
                    <a:pt x="171" y="274"/>
                    <a:pt x="172" y="275"/>
                  </a:cubicBezTo>
                  <a:cubicBezTo>
                    <a:pt x="175" y="279"/>
                    <a:pt x="170" y="274"/>
                    <a:pt x="170" y="274"/>
                  </a:cubicBezTo>
                  <a:cubicBezTo>
                    <a:pt x="168" y="272"/>
                    <a:pt x="165" y="270"/>
                    <a:pt x="163" y="268"/>
                  </a:cubicBezTo>
                  <a:cubicBezTo>
                    <a:pt x="152" y="258"/>
                    <a:pt x="140" y="250"/>
                    <a:pt x="128" y="242"/>
                  </a:cubicBezTo>
                  <a:cubicBezTo>
                    <a:pt x="116" y="234"/>
                    <a:pt x="106" y="225"/>
                    <a:pt x="95" y="217"/>
                  </a:cubicBezTo>
                  <a:cubicBezTo>
                    <a:pt x="95" y="217"/>
                    <a:pt x="95" y="216"/>
                    <a:pt x="94" y="216"/>
                  </a:cubicBezTo>
                  <a:cubicBezTo>
                    <a:pt x="99" y="220"/>
                    <a:pt x="104" y="223"/>
                    <a:pt x="109" y="227"/>
                  </a:cubicBezTo>
                  <a:cubicBezTo>
                    <a:pt x="111" y="228"/>
                    <a:pt x="113" y="229"/>
                    <a:pt x="115" y="231"/>
                  </a:cubicBezTo>
                  <a:close/>
                  <a:moveTo>
                    <a:pt x="157" y="286"/>
                  </a:moveTo>
                  <a:cubicBezTo>
                    <a:pt x="151" y="280"/>
                    <a:pt x="144" y="274"/>
                    <a:pt x="137" y="268"/>
                  </a:cubicBezTo>
                  <a:cubicBezTo>
                    <a:pt x="130" y="262"/>
                    <a:pt x="123" y="256"/>
                    <a:pt x="116" y="251"/>
                  </a:cubicBezTo>
                  <a:cubicBezTo>
                    <a:pt x="112" y="247"/>
                    <a:pt x="108" y="243"/>
                    <a:pt x="104" y="239"/>
                  </a:cubicBezTo>
                  <a:cubicBezTo>
                    <a:pt x="107" y="242"/>
                    <a:pt x="110" y="245"/>
                    <a:pt x="114" y="247"/>
                  </a:cubicBezTo>
                  <a:cubicBezTo>
                    <a:pt x="121" y="253"/>
                    <a:pt x="128" y="258"/>
                    <a:pt x="135" y="263"/>
                  </a:cubicBezTo>
                  <a:cubicBezTo>
                    <a:pt x="143" y="269"/>
                    <a:pt x="150" y="275"/>
                    <a:pt x="157" y="281"/>
                  </a:cubicBezTo>
                  <a:cubicBezTo>
                    <a:pt x="160" y="284"/>
                    <a:pt x="163" y="287"/>
                    <a:pt x="166" y="290"/>
                  </a:cubicBezTo>
                  <a:cubicBezTo>
                    <a:pt x="168" y="292"/>
                    <a:pt x="170" y="293"/>
                    <a:pt x="172" y="295"/>
                  </a:cubicBezTo>
                  <a:cubicBezTo>
                    <a:pt x="172" y="296"/>
                    <a:pt x="172" y="298"/>
                    <a:pt x="172" y="299"/>
                  </a:cubicBezTo>
                  <a:cubicBezTo>
                    <a:pt x="168" y="294"/>
                    <a:pt x="162" y="290"/>
                    <a:pt x="157" y="286"/>
                  </a:cubicBezTo>
                  <a:close/>
                  <a:moveTo>
                    <a:pt x="95" y="226"/>
                  </a:moveTo>
                  <a:cubicBezTo>
                    <a:pt x="106" y="237"/>
                    <a:pt x="119" y="247"/>
                    <a:pt x="131" y="256"/>
                  </a:cubicBezTo>
                  <a:cubicBezTo>
                    <a:pt x="145" y="267"/>
                    <a:pt x="158" y="279"/>
                    <a:pt x="170" y="292"/>
                  </a:cubicBezTo>
                  <a:cubicBezTo>
                    <a:pt x="174" y="296"/>
                    <a:pt x="170" y="292"/>
                    <a:pt x="169" y="291"/>
                  </a:cubicBezTo>
                  <a:cubicBezTo>
                    <a:pt x="168" y="290"/>
                    <a:pt x="166" y="289"/>
                    <a:pt x="165" y="287"/>
                  </a:cubicBezTo>
                  <a:cubicBezTo>
                    <a:pt x="162" y="285"/>
                    <a:pt x="159" y="282"/>
                    <a:pt x="156" y="279"/>
                  </a:cubicBezTo>
                  <a:cubicBezTo>
                    <a:pt x="150" y="274"/>
                    <a:pt x="143" y="269"/>
                    <a:pt x="137" y="264"/>
                  </a:cubicBezTo>
                  <a:cubicBezTo>
                    <a:pt x="123" y="253"/>
                    <a:pt x="109" y="243"/>
                    <a:pt x="96" y="232"/>
                  </a:cubicBezTo>
                  <a:cubicBezTo>
                    <a:pt x="96" y="232"/>
                    <a:pt x="96" y="232"/>
                    <a:pt x="96" y="232"/>
                  </a:cubicBezTo>
                  <a:cubicBezTo>
                    <a:pt x="96" y="230"/>
                    <a:pt x="96" y="228"/>
                    <a:pt x="95" y="226"/>
                  </a:cubicBezTo>
                  <a:close/>
                  <a:moveTo>
                    <a:pt x="95" y="222"/>
                  </a:moveTo>
                  <a:cubicBezTo>
                    <a:pt x="108" y="233"/>
                    <a:pt x="121" y="244"/>
                    <a:pt x="135" y="254"/>
                  </a:cubicBezTo>
                  <a:cubicBezTo>
                    <a:pt x="142" y="260"/>
                    <a:pt x="150" y="266"/>
                    <a:pt x="157" y="272"/>
                  </a:cubicBezTo>
                  <a:cubicBezTo>
                    <a:pt x="160" y="274"/>
                    <a:pt x="163" y="277"/>
                    <a:pt x="166" y="280"/>
                  </a:cubicBezTo>
                  <a:cubicBezTo>
                    <a:pt x="168" y="282"/>
                    <a:pt x="170" y="283"/>
                    <a:pt x="171" y="285"/>
                  </a:cubicBezTo>
                  <a:cubicBezTo>
                    <a:pt x="174" y="288"/>
                    <a:pt x="170" y="284"/>
                    <a:pt x="169" y="284"/>
                  </a:cubicBezTo>
                  <a:cubicBezTo>
                    <a:pt x="156" y="273"/>
                    <a:pt x="144" y="262"/>
                    <a:pt x="130" y="252"/>
                  </a:cubicBezTo>
                  <a:cubicBezTo>
                    <a:pt x="123" y="246"/>
                    <a:pt x="115" y="241"/>
                    <a:pt x="108" y="235"/>
                  </a:cubicBezTo>
                  <a:cubicBezTo>
                    <a:pt x="105" y="233"/>
                    <a:pt x="102" y="231"/>
                    <a:pt x="100" y="228"/>
                  </a:cubicBezTo>
                  <a:cubicBezTo>
                    <a:pt x="99" y="227"/>
                    <a:pt x="97" y="225"/>
                    <a:pt x="95" y="224"/>
                  </a:cubicBezTo>
                  <a:cubicBezTo>
                    <a:pt x="95" y="223"/>
                    <a:pt x="95" y="223"/>
                    <a:pt x="95" y="222"/>
                  </a:cubicBezTo>
                  <a:close/>
                  <a:moveTo>
                    <a:pt x="173" y="286"/>
                  </a:moveTo>
                  <a:cubicBezTo>
                    <a:pt x="163" y="273"/>
                    <a:pt x="148" y="263"/>
                    <a:pt x="135" y="253"/>
                  </a:cubicBezTo>
                  <a:cubicBezTo>
                    <a:pt x="129" y="249"/>
                    <a:pt x="123" y="244"/>
                    <a:pt x="117" y="240"/>
                  </a:cubicBezTo>
                  <a:cubicBezTo>
                    <a:pt x="124" y="245"/>
                    <a:pt x="132" y="250"/>
                    <a:pt x="139" y="255"/>
                  </a:cubicBezTo>
                  <a:cubicBezTo>
                    <a:pt x="147" y="260"/>
                    <a:pt x="154" y="266"/>
                    <a:pt x="161" y="272"/>
                  </a:cubicBezTo>
                  <a:cubicBezTo>
                    <a:pt x="164" y="275"/>
                    <a:pt x="167" y="278"/>
                    <a:pt x="170" y="280"/>
                  </a:cubicBezTo>
                  <a:cubicBezTo>
                    <a:pt x="171" y="281"/>
                    <a:pt x="172" y="282"/>
                    <a:pt x="173" y="283"/>
                  </a:cubicBezTo>
                  <a:cubicBezTo>
                    <a:pt x="173" y="284"/>
                    <a:pt x="173" y="285"/>
                    <a:pt x="173" y="286"/>
                  </a:cubicBezTo>
                  <a:close/>
                  <a:moveTo>
                    <a:pt x="99" y="224"/>
                  </a:moveTo>
                  <a:cubicBezTo>
                    <a:pt x="101" y="226"/>
                    <a:pt x="103" y="228"/>
                    <a:pt x="105" y="230"/>
                  </a:cubicBezTo>
                  <a:cubicBezTo>
                    <a:pt x="104" y="229"/>
                    <a:pt x="103" y="228"/>
                    <a:pt x="101" y="227"/>
                  </a:cubicBezTo>
                  <a:cubicBezTo>
                    <a:pt x="99" y="225"/>
                    <a:pt x="98" y="223"/>
                    <a:pt x="96" y="222"/>
                  </a:cubicBezTo>
                  <a:cubicBezTo>
                    <a:pt x="94" y="220"/>
                    <a:pt x="99" y="225"/>
                    <a:pt x="99" y="224"/>
                  </a:cubicBezTo>
                  <a:close/>
                  <a:moveTo>
                    <a:pt x="102" y="225"/>
                  </a:moveTo>
                  <a:cubicBezTo>
                    <a:pt x="103" y="227"/>
                    <a:pt x="105" y="228"/>
                    <a:pt x="107" y="229"/>
                  </a:cubicBezTo>
                  <a:cubicBezTo>
                    <a:pt x="114" y="234"/>
                    <a:pt x="120" y="239"/>
                    <a:pt x="127" y="243"/>
                  </a:cubicBezTo>
                  <a:cubicBezTo>
                    <a:pt x="135" y="249"/>
                    <a:pt x="143" y="254"/>
                    <a:pt x="151" y="261"/>
                  </a:cubicBezTo>
                  <a:cubicBezTo>
                    <a:pt x="154" y="264"/>
                    <a:pt x="157" y="267"/>
                    <a:pt x="161" y="270"/>
                  </a:cubicBezTo>
                  <a:cubicBezTo>
                    <a:pt x="163" y="272"/>
                    <a:pt x="167" y="274"/>
                    <a:pt x="169" y="277"/>
                  </a:cubicBezTo>
                  <a:cubicBezTo>
                    <a:pt x="170" y="278"/>
                    <a:pt x="171" y="279"/>
                    <a:pt x="172" y="280"/>
                  </a:cubicBezTo>
                  <a:cubicBezTo>
                    <a:pt x="173" y="281"/>
                    <a:pt x="173" y="282"/>
                    <a:pt x="171" y="281"/>
                  </a:cubicBezTo>
                  <a:cubicBezTo>
                    <a:pt x="170" y="279"/>
                    <a:pt x="169" y="278"/>
                    <a:pt x="167" y="277"/>
                  </a:cubicBezTo>
                  <a:cubicBezTo>
                    <a:pt x="164" y="274"/>
                    <a:pt x="160" y="270"/>
                    <a:pt x="157" y="267"/>
                  </a:cubicBezTo>
                  <a:cubicBezTo>
                    <a:pt x="150" y="262"/>
                    <a:pt x="144" y="257"/>
                    <a:pt x="137" y="252"/>
                  </a:cubicBezTo>
                  <a:cubicBezTo>
                    <a:pt x="128" y="246"/>
                    <a:pt x="120" y="241"/>
                    <a:pt x="112" y="235"/>
                  </a:cubicBezTo>
                  <a:cubicBezTo>
                    <a:pt x="108" y="232"/>
                    <a:pt x="105" y="228"/>
                    <a:pt x="102" y="225"/>
                  </a:cubicBezTo>
                  <a:close/>
                  <a:moveTo>
                    <a:pt x="95" y="218"/>
                  </a:moveTo>
                  <a:cubicBezTo>
                    <a:pt x="95" y="218"/>
                    <a:pt x="95" y="218"/>
                    <a:pt x="96" y="219"/>
                  </a:cubicBezTo>
                  <a:cubicBezTo>
                    <a:pt x="98" y="220"/>
                    <a:pt x="100" y="222"/>
                    <a:pt x="102" y="224"/>
                  </a:cubicBezTo>
                  <a:cubicBezTo>
                    <a:pt x="106" y="226"/>
                    <a:pt x="109" y="229"/>
                    <a:pt x="113" y="232"/>
                  </a:cubicBezTo>
                  <a:cubicBezTo>
                    <a:pt x="113" y="232"/>
                    <a:pt x="113" y="233"/>
                    <a:pt x="114" y="233"/>
                  </a:cubicBezTo>
                  <a:cubicBezTo>
                    <a:pt x="108" y="229"/>
                    <a:pt x="101" y="225"/>
                    <a:pt x="96" y="220"/>
                  </a:cubicBezTo>
                  <a:cubicBezTo>
                    <a:pt x="96" y="220"/>
                    <a:pt x="95" y="219"/>
                    <a:pt x="95" y="219"/>
                  </a:cubicBezTo>
                  <a:cubicBezTo>
                    <a:pt x="95" y="218"/>
                    <a:pt x="95" y="218"/>
                    <a:pt x="95" y="218"/>
                  </a:cubicBezTo>
                  <a:close/>
                  <a:moveTo>
                    <a:pt x="174" y="277"/>
                  </a:moveTo>
                  <a:cubicBezTo>
                    <a:pt x="174" y="279"/>
                    <a:pt x="174" y="280"/>
                    <a:pt x="173" y="281"/>
                  </a:cubicBezTo>
                  <a:cubicBezTo>
                    <a:pt x="169" y="275"/>
                    <a:pt x="163" y="271"/>
                    <a:pt x="157" y="266"/>
                  </a:cubicBezTo>
                  <a:cubicBezTo>
                    <a:pt x="151" y="260"/>
                    <a:pt x="145" y="254"/>
                    <a:pt x="138" y="250"/>
                  </a:cubicBezTo>
                  <a:cubicBezTo>
                    <a:pt x="132" y="245"/>
                    <a:pt x="126" y="241"/>
                    <a:pt x="120" y="237"/>
                  </a:cubicBezTo>
                  <a:cubicBezTo>
                    <a:pt x="124" y="240"/>
                    <a:pt x="129" y="243"/>
                    <a:pt x="133" y="246"/>
                  </a:cubicBezTo>
                  <a:cubicBezTo>
                    <a:pt x="142" y="252"/>
                    <a:pt x="150" y="258"/>
                    <a:pt x="158" y="265"/>
                  </a:cubicBezTo>
                  <a:cubicBezTo>
                    <a:pt x="162" y="268"/>
                    <a:pt x="165" y="271"/>
                    <a:pt x="169" y="274"/>
                  </a:cubicBezTo>
                  <a:cubicBezTo>
                    <a:pt x="170" y="275"/>
                    <a:pt x="172" y="277"/>
                    <a:pt x="174" y="277"/>
                  </a:cubicBezTo>
                  <a:close/>
                  <a:moveTo>
                    <a:pt x="173" y="287"/>
                  </a:moveTo>
                  <a:cubicBezTo>
                    <a:pt x="173" y="289"/>
                    <a:pt x="173" y="291"/>
                    <a:pt x="172" y="293"/>
                  </a:cubicBezTo>
                  <a:cubicBezTo>
                    <a:pt x="160" y="280"/>
                    <a:pt x="147" y="268"/>
                    <a:pt x="133" y="257"/>
                  </a:cubicBezTo>
                  <a:cubicBezTo>
                    <a:pt x="126" y="251"/>
                    <a:pt x="119" y="246"/>
                    <a:pt x="112" y="240"/>
                  </a:cubicBezTo>
                  <a:cubicBezTo>
                    <a:pt x="109" y="238"/>
                    <a:pt x="105" y="235"/>
                    <a:pt x="102" y="232"/>
                  </a:cubicBezTo>
                  <a:cubicBezTo>
                    <a:pt x="100" y="230"/>
                    <a:pt x="98" y="227"/>
                    <a:pt x="95" y="225"/>
                  </a:cubicBezTo>
                  <a:cubicBezTo>
                    <a:pt x="95" y="225"/>
                    <a:pt x="95" y="225"/>
                    <a:pt x="95" y="225"/>
                  </a:cubicBezTo>
                  <a:cubicBezTo>
                    <a:pt x="98" y="227"/>
                    <a:pt x="100" y="230"/>
                    <a:pt x="103" y="233"/>
                  </a:cubicBezTo>
                  <a:cubicBezTo>
                    <a:pt x="106" y="235"/>
                    <a:pt x="110" y="238"/>
                    <a:pt x="113" y="240"/>
                  </a:cubicBezTo>
                  <a:cubicBezTo>
                    <a:pt x="120" y="245"/>
                    <a:pt x="127" y="250"/>
                    <a:pt x="134" y="256"/>
                  </a:cubicBezTo>
                  <a:cubicBezTo>
                    <a:pt x="142" y="261"/>
                    <a:pt x="150" y="268"/>
                    <a:pt x="157" y="274"/>
                  </a:cubicBezTo>
                  <a:cubicBezTo>
                    <a:pt x="160" y="277"/>
                    <a:pt x="164" y="280"/>
                    <a:pt x="168" y="283"/>
                  </a:cubicBezTo>
                  <a:cubicBezTo>
                    <a:pt x="169" y="285"/>
                    <a:pt x="171" y="286"/>
                    <a:pt x="173" y="287"/>
                  </a:cubicBezTo>
                  <a:close/>
                  <a:moveTo>
                    <a:pt x="172" y="301"/>
                  </a:moveTo>
                  <a:cubicBezTo>
                    <a:pt x="172" y="301"/>
                    <a:pt x="171" y="301"/>
                    <a:pt x="171" y="301"/>
                  </a:cubicBezTo>
                  <a:cubicBezTo>
                    <a:pt x="171" y="301"/>
                    <a:pt x="172" y="301"/>
                    <a:pt x="172" y="301"/>
                  </a:cubicBezTo>
                  <a:cubicBezTo>
                    <a:pt x="172" y="301"/>
                    <a:pt x="172" y="301"/>
                    <a:pt x="172" y="301"/>
                  </a:cubicBezTo>
                  <a:close/>
                  <a:moveTo>
                    <a:pt x="171" y="302"/>
                  </a:moveTo>
                  <a:cubicBezTo>
                    <a:pt x="169" y="302"/>
                    <a:pt x="167" y="300"/>
                    <a:pt x="165" y="298"/>
                  </a:cubicBezTo>
                  <a:cubicBezTo>
                    <a:pt x="163" y="296"/>
                    <a:pt x="161" y="295"/>
                    <a:pt x="158" y="293"/>
                  </a:cubicBezTo>
                  <a:cubicBezTo>
                    <a:pt x="151" y="288"/>
                    <a:pt x="143" y="282"/>
                    <a:pt x="136" y="275"/>
                  </a:cubicBezTo>
                  <a:cubicBezTo>
                    <a:pt x="124" y="264"/>
                    <a:pt x="111" y="252"/>
                    <a:pt x="97" y="242"/>
                  </a:cubicBezTo>
                  <a:cubicBezTo>
                    <a:pt x="97" y="241"/>
                    <a:pt x="96" y="239"/>
                    <a:pt x="96" y="238"/>
                  </a:cubicBezTo>
                  <a:cubicBezTo>
                    <a:pt x="98" y="242"/>
                    <a:pt x="102" y="245"/>
                    <a:pt x="106" y="248"/>
                  </a:cubicBezTo>
                  <a:cubicBezTo>
                    <a:pt x="113" y="253"/>
                    <a:pt x="120" y="259"/>
                    <a:pt x="127" y="265"/>
                  </a:cubicBezTo>
                  <a:cubicBezTo>
                    <a:pt x="134" y="270"/>
                    <a:pt x="141" y="276"/>
                    <a:pt x="148" y="282"/>
                  </a:cubicBezTo>
                  <a:cubicBezTo>
                    <a:pt x="151" y="284"/>
                    <a:pt x="154" y="286"/>
                    <a:pt x="156" y="288"/>
                  </a:cubicBezTo>
                  <a:cubicBezTo>
                    <a:pt x="160" y="292"/>
                    <a:pt x="164" y="295"/>
                    <a:pt x="168" y="298"/>
                  </a:cubicBezTo>
                  <a:cubicBezTo>
                    <a:pt x="169" y="299"/>
                    <a:pt x="171" y="302"/>
                    <a:pt x="171" y="302"/>
                  </a:cubicBezTo>
                  <a:close/>
                  <a:moveTo>
                    <a:pt x="136" y="271"/>
                  </a:moveTo>
                  <a:cubicBezTo>
                    <a:pt x="129" y="265"/>
                    <a:pt x="121" y="260"/>
                    <a:pt x="114" y="254"/>
                  </a:cubicBezTo>
                  <a:cubicBezTo>
                    <a:pt x="109" y="249"/>
                    <a:pt x="101" y="245"/>
                    <a:pt x="98" y="239"/>
                  </a:cubicBezTo>
                  <a:cubicBezTo>
                    <a:pt x="96" y="236"/>
                    <a:pt x="99" y="239"/>
                    <a:pt x="99" y="240"/>
                  </a:cubicBezTo>
                  <a:cubicBezTo>
                    <a:pt x="101" y="241"/>
                    <a:pt x="102" y="242"/>
                    <a:pt x="103" y="243"/>
                  </a:cubicBezTo>
                  <a:cubicBezTo>
                    <a:pt x="106" y="246"/>
                    <a:pt x="110" y="247"/>
                    <a:pt x="113" y="250"/>
                  </a:cubicBezTo>
                  <a:cubicBezTo>
                    <a:pt x="120" y="255"/>
                    <a:pt x="127" y="262"/>
                    <a:pt x="134" y="268"/>
                  </a:cubicBezTo>
                  <a:cubicBezTo>
                    <a:pt x="137" y="271"/>
                    <a:pt x="141" y="274"/>
                    <a:pt x="144" y="278"/>
                  </a:cubicBezTo>
                  <a:cubicBezTo>
                    <a:pt x="142" y="275"/>
                    <a:pt x="139" y="273"/>
                    <a:pt x="136" y="271"/>
                  </a:cubicBezTo>
                  <a:close/>
                  <a:moveTo>
                    <a:pt x="140" y="279"/>
                  </a:moveTo>
                  <a:cubicBezTo>
                    <a:pt x="140" y="280"/>
                    <a:pt x="141" y="280"/>
                    <a:pt x="141" y="280"/>
                  </a:cubicBezTo>
                  <a:cubicBezTo>
                    <a:pt x="138" y="278"/>
                    <a:pt x="135" y="276"/>
                    <a:pt x="132" y="273"/>
                  </a:cubicBezTo>
                  <a:cubicBezTo>
                    <a:pt x="125" y="268"/>
                    <a:pt x="119" y="263"/>
                    <a:pt x="112" y="257"/>
                  </a:cubicBezTo>
                  <a:cubicBezTo>
                    <a:pt x="109" y="255"/>
                    <a:pt x="106" y="253"/>
                    <a:pt x="104" y="250"/>
                  </a:cubicBezTo>
                  <a:cubicBezTo>
                    <a:pt x="102" y="249"/>
                    <a:pt x="101" y="247"/>
                    <a:pt x="99" y="246"/>
                  </a:cubicBezTo>
                  <a:cubicBezTo>
                    <a:pt x="99" y="245"/>
                    <a:pt x="95" y="242"/>
                    <a:pt x="99" y="245"/>
                  </a:cubicBezTo>
                  <a:cubicBezTo>
                    <a:pt x="113" y="256"/>
                    <a:pt x="126" y="268"/>
                    <a:pt x="140" y="279"/>
                  </a:cubicBezTo>
                  <a:close/>
                  <a:moveTo>
                    <a:pt x="96" y="233"/>
                  </a:moveTo>
                  <a:cubicBezTo>
                    <a:pt x="102" y="239"/>
                    <a:pt x="107" y="244"/>
                    <a:pt x="113" y="249"/>
                  </a:cubicBezTo>
                  <a:cubicBezTo>
                    <a:pt x="120" y="255"/>
                    <a:pt x="127" y="260"/>
                    <a:pt x="134" y="266"/>
                  </a:cubicBezTo>
                  <a:cubicBezTo>
                    <a:pt x="141" y="272"/>
                    <a:pt x="148" y="278"/>
                    <a:pt x="154" y="284"/>
                  </a:cubicBezTo>
                  <a:cubicBezTo>
                    <a:pt x="157" y="287"/>
                    <a:pt x="160" y="290"/>
                    <a:pt x="163" y="293"/>
                  </a:cubicBezTo>
                  <a:cubicBezTo>
                    <a:pt x="166" y="295"/>
                    <a:pt x="169" y="297"/>
                    <a:pt x="171" y="300"/>
                  </a:cubicBezTo>
                  <a:cubicBezTo>
                    <a:pt x="170" y="297"/>
                    <a:pt x="166" y="295"/>
                    <a:pt x="164" y="293"/>
                  </a:cubicBezTo>
                  <a:cubicBezTo>
                    <a:pt x="160" y="290"/>
                    <a:pt x="157" y="288"/>
                    <a:pt x="154" y="285"/>
                  </a:cubicBezTo>
                  <a:cubicBezTo>
                    <a:pt x="148" y="279"/>
                    <a:pt x="141" y="273"/>
                    <a:pt x="134" y="267"/>
                  </a:cubicBezTo>
                  <a:cubicBezTo>
                    <a:pt x="128" y="262"/>
                    <a:pt x="121" y="256"/>
                    <a:pt x="114" y="250"/>
                  </a:cubicBezTo>
                  <a:cubicBezTo>
                    <a:pt x="108" y="245"/>
                    <a:pt x="102" y="242"/>
                    <a:pt x="96" y="236"/>
                  </a:cubicBezTo>
                  <a:cubicBezTo>
                    <a:pt x="96" y="236"/>
                    <a:pt x="96" y="236"/>
                    <a:pt x="96" y="236"/>
                  </a:cubicBezTo>
                  <a:cubicBezTo>
                    <a:pt x="96" y="235"/>
                    <a:pt x="96" y="234"/>
                    <a:pt x="96" y="233"/>
                  </a:cubicBezTo>
                  <a:close/>
                  <a:moveTo>
                    <a:pt x="95" y="219"/>
                  </a:moveTo>
                  <a:cubicBezTo>
                    <a:pt x="96" y="221"/>
                    <a:pt x="97" y="222"/>
                    <a:pt x="98" y="223"/>
                  </a:cubicBezTo>
                  <a:cubicBezTo>
                    <a:pt x="97" y="222"/>
                    <a:pt x="96" y="222"/>
                    <a:pt x="95" y="221"/>
                  </a:cubicBezTo>
                  <a:cubicBezTo>
                    <a:pt x="95" y="220"/>
                    <a:pt x="95" y="220"/>
                    <a:pt x="95" y="219"/>
                  </a:cubicBezTo>
                  <a:close/>
                  <a:moveTo>
                    <a:pt x="93" y="202"/>
                  </a:moveTo>
                  <a:cubicBezTo>
                    <a:pt x="108" y="217"/>
                    <a:pt x="126" y="229"/>
                    <a:pt x="143" y="242"/>
                  </a:cubicBezTo>
                  <a:cubicBezTo>
                    <a:pt x="151" y="248"/>
                    <a:pt x="160" y="254"/>
                    <a:pt x="168" y="261"/>
                  </a:cubicBezTo>
                  <a:cubicBezTo>
                    <a:pt x="170" y="262"/>
                    <a:pt x="172" y="264"/>
                    <a:pt x="173" y="265"/>
                  </a:cubicBezTo>
                  <a:cubicBezTo>
                    <a:pt x="175" y="266"/>
                    <a:pt x="175" y="267"/>
                    <a:pt x="173" y="266"/>
                  </a:cubicBezTo>
                  <a:cubicBezTo>
                    <a:pt x="171" y="264"/>
                    <a:pt x="169" y="262"/>
                    <a:pt x="167" y="261"/>
                  </a:cubicBezTo>
                  <a:cubicBezTo>
                    <a:pt x="163" y="258"/>
                    <a:pt x="159" y="255"/>
                    <a:pt x="154" y="252"/>
                  </a:cubicBezTo>
                  <a:cubicBezTo>
                    <a:pt x="145" y="245"/>
                    <a:pt x="135" y="239"/>
                    <a:pt x="125" y="232"/>
                  </a:cubicBezTo>
                  <a:cubicBezTo>
                    <a:pt x="115" y="225"/>
                    <a:pt x="106" y="217"/>
                    <a:pt x="96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5" y="210"/>
                    <a:pt x="95" y="209"/>
                    <a:pt x="94" y="209"/>
                  </a:cubicBezTo>
                  <a:cubicBezTo>
                    <a:pt x="94" y="206"/>
                    <a:pt x="93" y="204"/>
                    <a:pt x="93" y="202"/>
                  </a:cubicBezTo>
                  <a:close/>
                  <a:moveTo>
                    <a:pt x="93" y="195"/>
                  </a:moveTo>
                  <a:cubicBezTo>
                    <a:pt x="106" y="207"/>
                    <a:pt x="119" y="218"/>
                    <a:pt x="133" y="229"/>
                  </a:cubicBezTo>
                  <a:cubicBezTo>
                    <a:pt x="140" y="234"/>
                    <a:pt x="146" y="239"/>
                    <a:pt x="153" y="244"/>
                  </a:cubicBezTo>
                  <a:cubicBezTo>
                    <a:pt x="146" y="240"/>
                    <a:pt x="140" y="236"/>
                    <a:pt x="134" y="231"/>
                  </a:cubicBezTo>
                  <a:cubicBezTo>
                    <a:pt x="126" y="226"/>
                    <a:pt x="119" y="221"/>
                    <a:pt x="112" y="215"/>
                  </a:cubicBezTo>
                  <a:cubicBezTo>
                    <a:pt x="105" y="211"/>
                    <a:pt x="100" y="205"/>
                    <a:pt x="93" y="201"/>
                  </a:cubicBezTo>
                  <a:cubicBezTo>
                    <a:pt x="93" y="200"/>
                    <a:pt x="93" y="199"/>
                    <a:pt x="93" y="198"/>
                  </a:cubicBezTo>
                  <a:cubicBezTo>
                    <a:pt x="93" y="197"/>
                    <a:pt x="93" y="196"/>
                    <a:pt x="93" y="195"/>
                  </a:cubicBezTo>
                  <a:close/>
                  <a:moveTo>
                    <a:pt x="92" y="194"/>
                  </a:moveTo>
                  <a:cubicBezTo>
                    <a:pt x="92" y="192"/>
                    <a:pt x="92" y="190"/>
                    <a:pt x="92" y="188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94" y="190"/>
                    <a:pt x="96" y="191"/>
                    <a:pt x="98" y="193"/>
                  </a:cubicBezTo>
                  <a:cubicBezTo>
                    <a:pt x="99" y="194"/>
                    <a:pt x="101" y="195"/>
                    <a:pt x="103" y="197"/>
                  </a:cubicBezTo>
                  <a:cubicBezTo>
                    <a:pt x="108" y="201"/>
                    <a:pt x="113" y="205"/>
                    <a:pt x="119" y="209"/>
                  </a:cubicBezTo>
                  <a:cubicBezTo>
                    <a:pt x="125" y="214"/>
                    <a:pt x="132" y="219"/>
                    <a:pt x="139" y="224"/>
                  </a:cubicBezTo>
                  <a:cubicBezTo>
                    <a:pt x="144" y="228"/>
                    <a:pt x="150" y="232"/>
                    <a:pt x="155" y="237"/>
                  </a:cubicBezTo>
                  <a:cubicBezTo>
                    <a:pt x="160" y="242"/>
                    <a:pt x="166" y="246"/>
                    <a:pt x="171" y="251"/>
                  </a:cubicBezTo>
                  <a:cubicBezTo>
                    <a:pt x="173" y="252"/>
                    <a:pt x="174" y="253"/>
                    <a:pt x="175" y="254"/>
                  </a:cubicBezTo>
                  <a:cubicBezTo>
                    <a:pt x="175" y="254"/>
                    <a:pt x="175" y="254"/>
                    <a:pt x="175" y="254"/>
                  </a:cubicBezTo>
                  <a:cubicBezTo>
                    <a:pt x="175" y="254"/>
                    <a:pt x="173" y="252"/>
                    <a:pt x="173" y="252"/>
                  </a:cubicBezTo>
                  <a:cubicBezTo>
                    <a:pt x="170" y="250"/>
                    <a:pt x="168" y="248"/>
                    <a:pt x="165" y="246"/>
                  </a:cubicBezTo>
                  <a:cubicBezTo>
                    <a:pt x="141" y="229"/>
                    <a:pt x="116" y="212"/>
                    <a:pt x="92" y="194"/>
                  </a:cubicBezTo>
                  <a:close/>
                  <a:moveTo>
                    <a:pt x="91" y="179"/>
                  </a:moveTo>
                  <a:cubicBezTo>
                    <a:pt x="100" y="188"/>
                    <a:pt x="110" y="196"/>
                    <a:pt x="120" y="204"/>
                  </a:cubicBezTo>
                  <a:cubicBezTo>
                    <a:pt x="132" y="212"/>
                    <a:pt x="143" y="220"/>
                    <a:pt x="154" y="229"/>
                  </a:cubicBezTo>
                  <a:cubicBezTo>
                    <a:pt x="159" y="234"/>
                    <a:pt x="164" y="239"/>
                    <a:pt x="170" y="244"/>
                  </a:cubicBezTo>
                  <a:cubicBezTo>
                    <a:pt x="172" y="245"/>
                    <a:pt x="173" y="247"/>
                    <a:pt x="175" y="248"/>
                  </a:cubicBezTo>
                  <a:cubicBezTo>
                    <a:pt x="173" y="247"/>
                    <a:pt x="171" y="245"/>
                    <a:pt x="168" y="243"/>
                  </a:cubicBezTo>
                  <a:cubicBezTo>
                    <a:pt x="157" y="234"/>
                    <a:pt x="145" y="225"/>
                    <a:pt x="133" y="217"/>
                  </a:cubicBezTo>
                  <a:cubicBezTo>
                    <a:pt x="121" y="209"/>
                    <a:pt x="110" y="199"/>
                    <a:pt x="98" y="191"/>
                  </a:cubicBezTo>
                  <a:cubicBezTo>
                    <a:pt x="97" y="191"/>
                    <a:pt x="96" y="191"/>
                    <a:pt x="96" y="190"/>
                  </a:cubicBezTo>
                  <a:cubicBezTo>
                    <a:pt x="94" y="189"/>
                    <a:pt x="93" y="188"/>
                    <a:pt x="92" y="187"/>
                  </a:cubicBezTo>
                  <a:cubicBezTo>
                    <a:pt x="91" y="184"/>
                    <a:pt x="91" y="182"/>
                    <a:pt x="91" y="179"/>
                  </a:cubicBezTo>
                  <a:close/>
                  <a:moveTo>
                    <a:pt x="94" y="181"/>
                  </a:moveTo>
                  <a:cubicBezTo>
                    <a:pt x="95" y="182"/>
                    <a:pt x="96" y="183"/>
                    <a:pt x="98" y="184"/>
                  </a:cubicBezTo>
                  <a:cubicBezTo>
                    <a:pt x="101" y="186"/>
                    <a:pt x="105" y="189"/>
                    <a:pt x="108" y="192"/>
                  </a:cubicBezTo>
                  <a:cubicBezTo>
                    <a:pt x="116" y="197"/>
                    <a:pt x="124" y="203"/>
                    <a:pt x="132" y="208"/>
                  </a:cubicBezTo>
                  <a:cubicBezTo>
                    <a:pt x="140" y="215"/>
                    <a:pt x="149" y="222"/>
                    <a:pt x="157" y="228"/>
                  </a:cubicBezTo>
                  <a:cubicBezTo>
                    <a:pt x="163" y="234"/>
                    <a:pt x="169" y="239"/>
                    <a:pt x="176" y="243"/>
                  </a:cubicBezTo>
                  <a:cubicBezTo>
                    <a:pt x="176" y="245"/>
                    <a:pt x="175" y="246"/>
                    <a:pt x="175" y="247"/>
                  </a:cubicBezTo>
                  <a:cubicBezTo>
                    <a:pt x="174" y="245"/>
                    <a:pt x="171" y="244"/>
                    <a:pt x="169" y="242"/>
                  </a:cubicBezTo>
                  <a:cubicBezTo>
                    <a:pt x="166" y="239"/>
                    <a:pt x="163" y="236"/>
                    <a:pt x="159" y="233"/>
                  </a:cubicBezTo>
                  <a:cubicBezTo>
                    <a:pt x="152" y="227"/>
                    <a:pt x="145" y="221"/>
                    <a:pt x="137" y="215"/>
                  </a:cubicBezTo>
                  <a:cubicBezTo>
                    <a:pt x="123" y="204"/>
                    <a:pt x="107" y="194"/>
                    <a:pt x="94" y="181"/>
                  </a:cubicBezTo>
                  <a:close/>
                  <a:moveTo>
                    <a:pt x="175" y="253"/>
                  </a:moveTo>
                  <a:cubicBezTo>
                    <a:pt x="153" y="233"/>
                    <a:pt x="128" y="215"/>
                    <a:pt x="104" y="197"/>
                  </a:cubicBezTo>
                  <a:cubicBezTo>
                    <a:pt x="106" y="198"/>
                    <a:pt x="108" y="199"/>
                    <a:pt x="109" y="200"/>
                  </a:cubicBezTo>
                  <a:cubicBezTo>
                    <a:pt x="117" y="206"/>
                    <a:pt x="125" y="212"/>
                    <a:pt x="133" y="218"/>
                  </a:cubicBezTo>
                  <a:cubicBezTo>
                    <a:pt x="141" y="223"/>
                    <a:pt x="149" y="229"/>
                    <a:pt x="157" y="235"/>
                  </a:cubicBezTo>
                  <a:cubicBezTo>
                    <a:pt x="161" y="238"/>
                    <a:pt x="165" y="241"/>
                    <a:pt x="169" y="244"/>
                  </a:cubicBezTo>
                  <a:cubicBezTo>
                    <a:pt x="171" y="246"/>
                    <a:pt x="173" y="248"/>
                    <a:pt x="175" y="249"/>
                  </a:cubicBezTo>
                  <a:cubicBezTo>
                    <a:pt x="175" y="251"/>
                    <a:pt x="175" y="252"/>
                    <a:pt x="175" y="253"/>
                  </a:cubicBezTo>
                  <a:close/>
                  <a:moveTo>
                    <a:pt x="175" y="260"/>
                  </a:moveTo>
                  <a:cubicBezTo>
                    <a:pt x="169" y="255"/>
                    <a:pt x="162" y="251"/>
                    <a:pt x="156" y="246"/>
                  </a:cubicBezTo>
                  <a:cubicBezTo>
                    <a:pt x="150" y="241"/>
                    <a:pt x="143" y="236"/>
                    <a:pt x="137" y="231"/>
                  </a:cubicBezTo>
                  <a:cubicBezTo>
                    <a:pt x="123" y="221"/>
                    <a:pt x="111" y="210"/>
                    <a:pt x="98" y="199"/>
                  </a:cubicBezTo>
                  <a:cubicBezTo>
                    <a:pt x="99" y="200"/>
                    <a:pt x="100" y="200"/>
                    <a:pt x="101" y="201"/>
                  </a:cubicBezTo>
                  <a:cubicBezTo>
                    <a:pt x="104" y="204"/>
                    <a:pt x="108" y="206"/>
                    <a:pt x="112" y="209"/>
                  </a:cubicBezTo>
                  <a:cubicBezTo>
                    <a:pt x="119" y="215"/>
                    <a:pt x="127" y="220"/>
                    <a:pt x="134" y="225"/>
                  </a:cubicBezTo>
                  <a:cubicBezTo>
                    <a:pt x="141" y="231"/>
                    <a:pt x="149" y="236"/>
                    <a:pt x="156" y="241"/>
                  </a:cubicBezTo>
                  <a:cubicBezTo>
                    <a:pt x="162" y="245"/>
                    <a:pt x="168" y="251"/>
                    <a:pt x="175" y="255"/>
                  </a:cubicBezTo>
                  <a:cubicBezTo>
                    <a:pt x="175" y="257"/>
                    <a:pt x="175" y="258"/>
                    <a:pt x="175" y="260"/>
                  </a:cubicBezTo>
                  <a:close/>
                  <a:moveTo>
                    <a:pt x="175" y="261"/>
                  </a:moveTo>
                  <a:cubicBezTo>
                    <a:pt x="173" y="259"/>
                    <a:pt x="169" y="256"/>
                    <a:pt x="166" y="254"/>
                  </a:cubicBezTo>
                  <a:cubicBezTo>
                    <a:pt x="165" y="253"/>
                    <a:pt x="164" y="253"/>
                    <a:pt x="163" y="252"/>
                  </a:cubicBezTo>
                  <a:cubicBezTo>
                    <a:pt x="167" y="255"/>
                    <a:pt x="172" y="258"/>
                    <a:pt x="175" y="261"/>
                  </a:cubicBezTo>
                  <a:cubicBezTo>
                    <a:pt x="175" y="261"/>
                    <a:pt x="175" y="261"/>
                    <a:pt x="175" y="261"/>
                  </a:cubicBezTo>
                  <a:close/>
                  <a:moveTo>
                    <a:pt x="175" y="196"/>
                  </a:moveTo>
                  <a:cubicBezTo>
                    <a:pt x="175" y="196"/>
                    <a:pt x="175" y="196"/>
                    <a:pt x="175" y="197"/>
                  </a:cubicBezTo>
                  <a:cubicBezTo>
                    <a:pt x="172" y="193"/>
                    <a:pt x="169" y="190"/>
                    <a:pt x="165" y="187"/>
                  </a:cubicBezTo>
                  <a:cubicBezTo>
                    <a:pt x="169" y="190"/>
                    <a:pt x="172" y="193"/>
                    <a:pt x="175" y="196"/>
                  </a:cubicBezTo>
                  <a:cubicBezTo>
                    <a:pt x="175" y="196"/>
                    <a:pt x="175" y="196"/>
                    <a:pt x="175" y="196"/>
                  </a:cubicBezTo>
                  <a:close/>
                  <a:moveTo>
                    <a:pt x="127" y="169"/>
                  </a:moveTo>
                  <a:cubicBezTo>
                    <a:pt x="128" y="171"/>
                    <a:pt x="130" y="173"/>
                    <a:pt x="132" y="174"/>
                  </a:cubicBezTo>
                  <a:cubicBezTo>
                    <a:pt x="132" y="176"/>
                    <a:pt x="132" y="177"/>
                    <a:pt x="132" y="179"/>
                  </a:cubicBezTo>
                  <a:cubicBezTo>
                    <a:pt x="126" y="174"/>
                    <a:pt x="121" y="170"/>
                    <a:pt x="115" y="166"/>
                  </a:cubicBezTo>
                  <a:cubicBezTo>
                    <a:pt x="119" y="167"/>
                    <a:pt x="123" y="168"/>
                    <a:pt x="127" y="169"/>
                  </a:cubicBezTo>
                  <a:close/>
                  <a:moveTo>
                    <a:pt x="114" y="166"/>
                  </a:moveTo>
                  <a:cubicBezTo>
                    <a:pt x="114" y="166"/>
                    <a:pt x="114" y="166"/>
                    <a:pt x="114" y="167"/>
                  </a:cubicBezTo>
                  <a:cubicBezTo>
                    <a:pt x="120" y="173"/>
                    <a:pt x="126" y="178"/>
                    <a:pt x="133" y="184"/>
                  </a:cubicBezTo>
                  <a:cubicBezTo>
                    <a:pt x="133" y="184"/>
                    <a:pt x="133" y="184"/>
                    <a:pt x="133" y="185"/>
                  </a:cubicBezTo>
                  <a:cubicBezTo>
                    <a:pt x="124" y="178"/>
                    <a:pt x="115" y="172"/>
                    <a:pt x="107" y="165"/>
                  </a:cubicBezTo>
                  <a:cubicBezTo>
                    <a:pt x="109" y="165"/>
                    <a:pt x="112" y="166"/>
                    <a:pt x="114" y="166"/>
                  </a:cubicBezTo>
                  <a:close/>
                  <a:moveTo>
                    <a:pt x="105" y="165"/>
                  </a:moveTo>
                  <a:cubicBezTo>
                    <a:pt x="105" y="165"/>
                    <a:pt x="105" y="165"/>
                    <a:pt x="105" y="165"/>
                  </a:cubicBezTo>
                  <a:cubicBezTo>
                    <a:pt x="114" y="174"/>
                    <a:pt x="124" y="182"/>
                    <a:pt x="135" y="189"/>
                  </a:cubicBezTo>
                  <a:cubicBezTo>
                    <a:pt x="135" y="190"/>
                    <a:pt x="136" y="191"/>
                    <a:pt x="137" y="191"/>
                  </a:cubicBezTo>
                  <a:cubicBezTo>
                    <a:pt x="139" y="192"/>
                    <a:pt x="140" y="193"/>
                    <a:pt x="141" y="194"/>
                  </a:cubicBezTo>
                  <a:cubicBezTo>
                    <a:pt x="148" y="198"/>
                    <a:pt x="154" y="203"/>
                    <a:pt x="160" y="209"/>
                  </a:cubicBezTo>
                  <a:cubicBezTo>
                    <a:pt x="163" y="212"/>
                    <a:pt x="166" y="214"/>
                    <a:pt x="169" y="217"/>
                  </a:cubicBezTo>
                  <a:cubicBezTo>
                    <a:pt x="171" y="220"/>
                    <a:pt x="173" y="223"/>
                    <a:pt x="176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3" y="223"/>
                    <a:pt x="171" y="221"/>
                    <a:pt x="169" y="219"/>
                  </a:cubicBezTo>
                  <a:cubicBezTo>
                    <a:pt x="167" y="217"/>
                    <a:pt x="165" y="215"/>
                    <a:pt x="163" y="214"/>
                  </a:cubicBezTo>
                  <a:cubicBezTo>
                    <a:pt x="158" y="208"/>
                    <a:pt x="151" y="203"/>
                    <a:pt x="145" y="198"/>
                  </a:cubicBezTo>
                  <a:cubicBezTo>
                    <a:pt x="143" y="197"/>
                    <a:pt x="141" y="195"/>
                    <a:pt x="138" y="194"/>
                  </a:cubicBezTo>
                  <a:cubicBezTo>
                    <a:pt x="138" y="194"/>
                    <a:pt x="138" y="194"/>
                    <a:pt x="138" y="194"/>
                  </a:cubicBezTo>
                  <a:cubicBezTo>
                    <a:pt x="125" y="184"/>
                    <a:pt x="113" y="174"/>
                    <a:pt x="100" y="164"/>
                  </a:cubicBezTo>
                  <a:cubicBezTo>
                    <a:pt x="102" y="164"/>
                    <a:pt x="103" y="164"/>
                    <a:pt x="105" y="165"/>
                  </a:cubicBezTo>
                  <a:close/>
                  <a:moveTo>
                    <a:pt x="131" y="170"/>
                  </a:moveTo>
                  <a:cubicBezTo>
                    <a:pt x="131" y="171"/>
                    <a:pt x="131" y="171"/>
                    <a:pt x="132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2" y="172"/>
                    <a:pt x="132" y="173"/>
                    <a:pt x="132" y="174"/>
                  </a:cubicBezTo>
                  <a:cubicBezTo>
                    <a:pt x="131" y="173"/>
                    <a:pt x="130" y="172"/>
                    <a:pt x="130" y="171"/>
                  </a:cubicBezTo>
                  <a:cubicBezTo>
                    <a:pt x="130" y="171"/>
                    <a:pt x="129" y="170"/>
                    <a:pt x="128" y="170"/>
                  </a:cubicBezTo>
                  <a:cubicBezTo>
                    <a:pt x="129" y="170"/>
                    <a:pt x="130" y="170"/>
                    <a:pt x="131" y="170"/>
                  </a:cubicBezTo>
                  <a:close/>
                  <a:moveTo>
                    <a:pt x="135" y="172"/>
                  </a:moveTo>
                  <a:cubicBezTo>
                    <a:pt x="135" y="172"/>
                    <a:pt x="135" y="173"/>
                    <a:pt x="135" y="173"/>
                  </a:cubicBezTo>
                  <a:cubicBezTo>
                    <a:pt x="135" y="173"/>
                    <a:pt x="135" y="173"/>
                    <a:pt x="135" y="172"/>
                  </a:cubicBezTo>
                  <a:cubicBezTo>
                    <a:pt x="135" y="172"/>
                    <a:pt x="135" y="172"/>
                    <a:pt x="135" y="172"/>
                  </a:cubicBezTo>
                  <a:close/>
                  <a:moveTo>
                    <a:pt x="139" y="179"/>
                  </a:moveTo>
                  <a:cubicBezTo>
                    <a:pt x="137" y="178"/>
                    <a:pt x="136" y="177"/>
                    <a:pt x="135" y="176"/>
                  </a:cubicBezTo>
                  <a:cubicBezTo>
                    <a:pt x="135" y="175"/>
                    <a:pt x="135" y="174"/>
                    <a:pt x="135" y="173"/>
                  </a:cubicBezTo>
                  <a:cubicBezTo>
                    <a:pt x="135" y="174"/>
                    <a:pt x="136" y="174"/>
                    <a:pt x="136" y="174"/>
                  </a:cubicBezTo>
                  <a:cubicBezTo>
                    <a:pt x="137" y="176"/>
                    <a:pt x="138" y="178"/>
                    <a:pt x="139" y="179"/>
                  </a:cubicBezTo>
                  <a:close/>
                  <a:moveTo>
                    <a:pt x="139" y="180"/>
                  </a:moveTo>
                  <a:cubicBezTo>
                    <a:pt x="139" y="181"/>
                    <a:pt x="140" y="183"/>
                    <a:pt x="140" y="184"/>
                  </a:cubicBezTo>
                  <a:cubicBezTo>
                    <a:pt x="138" y="183"/>
                    <a:pt x="137" y="182"/>
                    <a:pt x="135" y="181"/>
                  </a:cubicBezTo>
                  <a:cubicBezTo>
                    <a:pt x="135" y="179"/>
                    <a:pt x="135" y="178"/>
                    <a:pt x="135" y="177"/>
                  </a:cubicBezTo>
                  <a:cubicBezTo>
                    <a:pt x="135" y="177"/>
                    <a:pt x="136" y="177"/>
                    <a:pt x="136" y="178"/>
                  </a:cubicBezTo>
                  <a:cubicBezTo>
                    <a:pt x="137" y="178"/>
                    <a:pt x="138" y="179"/>
                    <a:pt x="139" y="180"/>
                  </a:cubicBezTo>
                  <a:close/>
                  <a:moveTo>
                    <a:pt x="135" y="182"/>
                  </a:moveTo>
                  <a:cubicBezTo>
                    <a:pt x="137" y="183"/>
                    <a:pt x="138" y="184"/>
                    <a:pt x="140" y="185"/>
                  </a:cubicBezTo>
                  <a:cubicBezTo>
                    <a:pt x="140" y="187"/>
                    <a:pt x="140" y="188"/>
                    <a:pt x="140" y="188"/>
                  </a:cubicBezTo>
                  <a:cubicBezTo>
                    <a:pt x="138" y="187"/>
                    <a:pt x="137" y="186"/>
                    <a:pt x="136" y="185"/>
                  </a:cubicBezTo>
                  <a:cubicBezTo>
                    <a:pt x="135" y="184"/>
                    <a:pt x="135" y="183"/>
                    <a:pt x="135" y="182"/>
                  </a:cubicBezTo>
                  <a:close/>
                  <a:moveTo>
                    <a:pt x="132" y="183"/>
                  </a:moveTo>
                  <a:cubicBezTo>
                    <a:pt x="128" y="179"/>
                    <a:pt x="123" y="175"/>
                    <a:pt x="119" y="171"/>
                  </a:cubicBezTo>
                  <a:cubicBezTo>
                    <a:pt x="118" y="170"/>
                    <a:pt x="118" y="169"/>
                    <a:pt x="117" y="168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9"/>
                    <a:pt x="119" y="170"/>
                    <a:pt x="120" y="171"/>
                  </a:cubicBezTo>
                  <a:cubicBezTo>
                    <a:pt x="123" y="173"/>
                    <a:pt x="126" y="175"/>
                    <a:pt x="129" y="177"/>
                  </a:cubicBezTo>
                  <a:cubicBezTo>
                    <a:pt x="130" y="178"/>
                    <a:pt x="131" y="179"/>
                    <a:pt x="132" y="180"/>
                  </a:cubicBezTo>
                  <a:cubicBezTo>
                    <a:pt x="132" y="181"/>
                    <a:pt x="132" y="182"/>
                    <a:pt x="132" y="183"/>
                  </a:cubicBezTo>
                  <a:close/>
                  <a:moveTo>
                    <a:pt x="140" y="191"/>
                  </a:moveTo>
                  <a:cubicBezTo>
                    <a:pt x="141" y="191"/>
                    <a:pt x="141" y="192"/>
                    <a:pt x="142" y="192"/>
                  </a:cubicBezTo>
                  <a:cubicBezTo>
                    <a:pt x="149" y="197"/>
                    <a:pt x="156" y="202"/>
                    <a:pt x="162" y="208"/>
                  </a:cubicBezTo>
                  <a:cubicBezTo>
                    <a:pt x="167" y="212"/>
                    <a:pt x="171" y="217"/>
                    <a:pt x="176" y="221"/>
                  </a:cubicBezTo>
                  <a:cubicBezTo>
                    <a:pt x="176" y="222"/>
                    <a:pt x="176" y="223"/>
                    <a:pt x="176" y="224"/>
                  </a:cubicBezTo>
                  <a:cubicBezTo>
                    <a:pt x="174" y="222"/>
                    <a:pt x="173" y="220"/>
                    <a:pt x="171" y="219"/>
                  </a:cubicBezTo>
                  <a:cubicBezTo>
                    <a:pt x="169" y="216"/>
                    <a:pt x="166" y="213"/>
                    <a:pt x="163" y="211"/>
                  </a:cubicBezTo>
                  <a:cubicBezTo>
                    <a:pt x="158" y="206"/>
                    <a:pt x="153" y="201"/>
                    <a:pt x="147" y="197"/>
                  </a:cubicBezTo>
                  <a:cubicBezTo>
                    <a:pt x="144" y="195"/>
                    <a:pt x="142" y="193"/>
                    <a:pt x="139" y="191"/>
                  </a:cubicBezTo>
                  <a:cubicBezTo>
                    <a:pt x="139" y="191"/>
                    <a:pt x="140" y="191"/>
                    <a:pt x="140" y="191"/>
                  </a:cubicBezTo>
                  <a:cubicBezTo>
                    <a:pt x="140" y="191"/>
                    <a:pt x="140" y="191"/>
                    <a:pt x="140" y="191"/>
                  </a:cubicBezTo>
                  <a:close/>
                  <a:moveTo>
                    <a:pt x="134" y="188"/>
                  </a:moveTo>
                  <a:cubicBezTo>
                    <a:pt x="126" y="182"/>
                    <a:pt x="117" y="176"/>
                    <a:pt x="110" y="169"/>
                  </a:cubicBezTo>
                  <a:cubicBezTo>
                    <a:pt x="111" y="169"/>
                    <a:pt x="112" y="170"/>
                    <a:pt x="112" y="170"/>
                  </a:cubicBezTo>
                  <a:cubicBezTo>
                    <a:pt x="115" y="173"/>
                    <a:pt x="118" y="175"/>
                    <a:pt x="121" y="177"/>
                  </a:cubicBezTo>
                  <a:cubicBezTo>
                    <a:pt x="125" y="180"/>
                    <a:pt x="129" y="183"/>
                    <a:pt x="133" y="186"/>
                  </a:cubicBezTo>
                  <a:cubicBezTo>
                    <a:pt x="133" y="186"/>
                    <a:pt x="134" y="187"/>
                    <a:pt x="134" y="188"/>
                  </a:cubicBezTo>
                  <a:close/>
                  <a:moveTo>
                    <a:pt x="176" y="218"/>
                  </a:moveTo>
                  <a:cubicBezTo>
                    <a:pt x="173" y="214"/>
                    <a:pt x="169" y="211"/>
                    <a:pt x="165" y="208"/>
                  </a:cubicBezTo>
                  <a:cubicBezTo>
                    <a:pt x="161" y="204"/>
                    <a:pt x="156" y="200"/>
                    <a:pt x="151" y="197"/>
                  </a:cubicBezTo>
                  <a:cubicBezTo>
                    <a:pt x="148" y="194"/>
                    <a:pt x="145" y="192"/>
                    <a:pt x="142" y="190"/>
                  </a:cubicBezTo>
                  <a:cubicBezTo>
                    <a:pt x="143" y="189"/>
                    <a:pt x="143" y="189"/>
                    <a:pt x="143" y="188"/>
                  </a:cubicBezTo>
                  <a:cubicBezTo>
                    <a:pt x="145" y="189"/>
                    <a:pt x="146" y="189"/>
                    <a:pt x="147" y="190"/>
                  </a:cubicBezTo>
                  <a:cubicBezTo>
                    <a:pt x="153" y="195"/>
                    <a:pt x="159" y="199"/>
                    <a:pt x="165" y="204"/>
                  </a:cubicBezTo>
                  <a:cubicBezTo>
                    <a:pt x="169" y="207"/>
                    <a:pt x="172" y="211"/>
                    <a:pt x="176" y="213"/>
                  </a:cubicBezTo>
                  <a:cubicBezTo>
                    <a:pt x="176" y="215"/>
                    <a:pt x="176" y="217"/>
                    <a:pt x="176" y="218"/>
                  </a:cubicBezTo>
                  <a:close/>
                  <a:moveTo>
                    <a:pt x="141" y="191"/>
                  </a:moveTo>
                  <a:cubicBezTo>
                    <a:pt x="141" y="191"/>
                    <a:pt x="142" y="191"/>
                    <a:pt x="142" y="190"/>
                  </a:cubicBezTo>
                  <a:cubicBezTo>
                    <a:pt x="143" y="191"/>
                    <a:pt x="144" y="192"/>
                    <a:pt x="145" y="193"/>
                  </a:cubicBezTo>
                  <a:cubicBezTo>
                    <a:pt x="151" y="197"/>
                    <a:pt x="157" y="201"/>
                    <a:pt x="162" y="206"/>
                  </a:cubicBezTo>
                  <a:cubicBezTo>
                    <a:pt x="165" y="208"/>
                    <a:pt x="167" y="211"/>
                    <a:pt x="170" y="213"/>
                  </a:cubicBezTo>
                  <a:cubicBezTo>
                    <a:pt x="172" y="215"/>
                    <a:pt x="174" y="217"/>
                    <a:pt x="176" y="219"/>
                  </a:cubicBezTo>
                  <a:cubicBezTo>
                    <a:pt x="176" y="219"/>
                    <a:pt x="176" y="219"/>
                    <a:pt x="176" y="219"/>
                  </a:cubicBezTo>
                  <a:cubicBezTo>
                    <a:pt x="175" y="218"/>
                    <a:pt x="173" y="217"/>
                    <a:pt x="172" y="216"/>
                  </a:cubicBezTo>
                  <a:cubicBezTo>
                    <a:pt x="170" y="215"/>
                    <a:pt x="169" y="213"/>
                    <a:pt x="168" y="212"/>
                  </a:cubicBezTo>
                  <a:cubicBezTo>
                    <a:pt x="166" y="210"/>
                    <a:pt x="163" y="208"/>
                    <a:pt x="160" y="206"/>
                  </a:cubicBezTo>
                  <a:cubicBezTo>
                    <a:pt x="155" y="201"/>
                    <a:pt x="149" y="197"/>
                    <a:pt x="143" y="192"/>
                  </a:cubicBezTo>
                  <a:cubicBezTo>
                    <a:pt x="143" y="192"/>
                    <a:pt x="142" y="191"/>
                    <a:pt x="141" y="191"/>
                  </a:cubicBezTo>
                  <a:close/>
                  <a:moveTo>
                    <a:pt x="137" y="187"/>
                  </a:moveTo>
                  <a:cubicBezTo>
                    <a:pt x="137" y="187"/>
                    <a:pt x="138" y="188"/>
                    <a:pt x="139" y="189"/>
                  </a:cubicBezTo>
                  <a:cubicBezTo>
                    <a:pt x="139" y="188"/>
                    <a:pt x="138" y="188"/>
                    <a:pt x="138" y="188"/>
                  </a:cubicBezTo>
                  <a:cubicBezTo>
                    <a:pt x="138" y="188"/>
                    <a:pt x="137" y="187"/>
                    <a:pt x="137" y="187"/>
                  </a:cubicBezTo>
                  <a:close/>
                  <a:moveTo>
                    <a:pt x="143" y="183"/>
                  </a:moveTo>
                  <a:cubicBezTo>
                    <a:pt x="146" y="185"/>
                    <a:pt x="149" y="187"/>
                    <a:pt x="151" y="189"/>
                  </a:cubicBezTo>
                  <a:cubicBezTo>
                    <a:pt x="156" y="193"/>
                    <a:pt x="161" y="197"/>
                    <a:pt x="166" y="202"/>
                  </a:cubicBezTo>
                  <a:cubicBezTo>
                    <a:pt x="168" y="204"/>
                    <a:pt x="170" y="206"/>
                    <a:pt x="172" y="209"/>
                  </a:cubicBezTo>
                  <a:cubicBezTo>
                    <a:pt x="173" y="209"/>
                    <a:pt x="175" y="211"/>
                    <a:pt x="176" y="212"/>
                  </a:cubicBezTo>
                  <a:cubicBezTo>
                    <a:pt x="176" y="212"/>
                    <a:pt x="176" y="212"/>
                    <a:pt x="176" y="212"/>
                  </a:cubicBezTo>
                  <a:cubicBezTo>
                    <a:pt x="176" y="212"/>
                    <a:pt x="175" y="212"/>
                    <a:pt x="175" y="212"/>
                  </a:cubicBezTo>
                  <a:cubicBezTo>
                    <a:pt x="170" y="209"/>
                    <a:pt x="166" y="204"/>
                    <a:pt x="161" y="200"/>
                  </a:cubicBezTo>
                  <a:cubicBezTo>
                    <a:pt x="157" y="197"/>
                    <a:pt x="152" y="193"/>
                    <a:pt x="147" y="190"/>
                  </a:cubicBezTo>
                  <a:cubicBezTo>
                    <a:pt x="146" y="189"/>
                    <a:pt x="145" y="188"/>
                    <a:pt x="144" y="187"/>
                  </a:cubicBezTo>
                  <a:cubicBezTo>
                    <a:pt x="144" y="186"/>
                    <a:pt x="143" y="184"/>
                    <a:pt x="143" y="183"/>
                  </a:cubicBezTo>
                  <a:close/>
                  <a:moveTo>
                    <a:pt x="176" y="231"/>
                  </a:moveTo>
                  <a:cubicBezTo>
                    <a:pt x="175" y="230"/>
                    <a:pt x="173" y="228"/>
                    <a:pt x="172" y="227"/>
                  </a:cubicBezTo>
                  <a:cubicBezTo>
                    <a:pt x="173" y="228"/>
                    <a:pt x="175" y="229"/>
                    <a:pt x="176" y="230"/>
                  </a:cubicBezTo>
                  <a:cubicBezTo>
                    <a:pt x="176" y="230"/>
                    <a:pt x="176" y="231"/>
                    <a:pt x="176" y="231"/>
                  </a:cubicBezTo>
                  <a:close/>
                  <a:moveTo>
                    <a:pt x="176" y="227"/>
                  </a:moveTo>
                  <a:cubicBezTo>
                    <a:pt x="175" y="226"/>
                    <a:pt x="174" y="225"/>
                    <a:pt x="173" y="224"/>
                  </a:cubicBezTo>
                  <a:cubicBezTo>
                    <a:pt x="174" y="224"/>
                    <a:pt x="175" y="225"/>
                    <a:pt x="176" y="226"/>
                  </a:cubicBezTo>
                  <a:cubicBezTo>
                    <a:pt x="176" y="226"/>
                    <a:pt x="176" y="227"/>
                    <a:pt x="176" y="227"/>
                  </a:cubicBezTo>
                  <a:close/>
                  <a:moveTo>
                    <a:pt x="175" y="200"/>
                  </a:moveTo>
                  <a:cubicBezTo>
                    <a:pt x="169" y="193"/>
                    <a:pt x="161" y="187"/>
                    <a:pt x="153" y="180"/>
                  </a:cubicBezTo>
                  <a:cubicBezTo>
                    <a:pt x="155" y="181"/>
                    <a:pt x="157" y="182"/>
                    <a:pt x="159" y="183"/>
                  </a:cubicBezTo>
                  <a:cubicBezTo>
                    <a:pt x="160" y="184"/>
                    <a:pt x="161" y="185"/>
                    <a:pt x="162" y="185"/>
                  </a:cubicBezTo>
                  <a:cubicBezTo>
                    <a:pt x="167" y="189"/>
                    <a:pt x="171" y="193"/>
                    <a:pt x="175" y="198"/>
                  </a:cubicBezTo>
                  <a:cubicBezTo>
                    <a:pt x="175" y="198"/>
                    <a:pt x="175" y="199"/>
                    <a:pt x="175" y="200"/>
                  </a:cubicBezTo>
                  <a:close/>
                  <a:moveTo>
                    <a:pt x="175" y="201"/>
                  </a:moveTo>
                  <a:cubicBezTo>
                    <a:pt x="174" y="200"/>
                    <a:pt x="173" y="199"/>
                    <a:pt x="172" y="198"/>
                  </a:cubicBezTo>
                  <a:cubicBezTo>
                    <a:pt x="167" y="192"/>
                    <a:pt x="160" y="187"/>
                    <a:pt x="154" y="183"/>
                  </a:cubicBezTo>
                  <a:cubicBezTo>
                    <a:pt x="152" y="181"/>
                    <a:pt x="150" y="179"/>
                    <a:pt x="148" y="177"/>
                  </a:cubicBezTo>
                  <a:cubicBezTo>
                    <a:pt x="149" y="178"/>
                    <a:pt x="150" y="178"/>
                    <a:pt x="151" y="179"/>
                  </a:cubicBezTo>
                  <a:cubicBezTo>
                    <a:pt x="155" y="182"/>
                    <a:pt x="159" y="186"/>
                    <a:pt x="163" y="189"/>
                  </a:cubicBezTo>
                  <a:cubicBezTo>
                    <a:pt x="166" y="192"/>
                    <a:pt x="170" y="195"/>
                    <a:pt x="172" y="198"/>
                  </a:cubicBezTo>
                  <a:cubicBezTo>
                    <a:pt x="173" y="199"/>
                    <a:pt x="174" y="200"/>
                    <a:pt x="175" y="201"/>
                  </a:cubicBezTo>
                  <a:cubicBezTo>
                    <a:pt x="175" y="201"/>
                    <a:pt x="175" y="201"/>
                    <a:pt x="175" y="201"/>
                  </a:cubicBezTo>
                  <a:close/>
                  <a:moveTo>
                    <a:pt x="139" y="173"/>
                  </a:moveTo>
                  <a:cubicBezTo>
                    <a:pt x="145" y="180"/>
                    <a:pt x="152" y="185"/>
                    <a:pt x="159" y="191"/>
                  </a:cubicBezTo>
                  <a:cubicBezTo>
                    <a:pt x="163" y="194"/>
                    <a:pt x="166" y="198"/>
                    <a:pt x="170" y="201"/>
                  </a:cubicBezTo>
                  <a:cubicBezTo>
                    <a:pt x="171" y="203"/>
                    <a:pt x="174" y="204"/>
                    <a:pt x="175" y="206"/>
                  </a:cubicBezTo>
                  <a:cubicBezTo>
                    <a:pt x="175" y="206"/>
                    <a:pt x="175" y="206"/>
                    <a:pt x="176" y="207"/>
                  </a:cubicBezTo>
                  <a:cubicBezTo>
                    <a:pt x="176" y="207"/>
                    <a:pt x="176" y="207"/>
                    <a:pt x="176" y="207"/>
                  </a:cubicBezTo>
                  <a:cubicBezTo>
                    <a:pt x="175" y="206"/>
                    <a:pt x="173" y="205"/>
                    <a:pt x="173" y="205"/>
                  </a:cubicBezTo>
                  <a:cubicBezTo>
                    <a:pt x="165" y="197"/>
                    <a:pt x="157" y="191"/>
                    <a:pt x="149" y="184"/>
                  </a:cubicBezTo>
                  <a:cubicBezTo>
                    <a:pt x="146" y="182"/>
                    <a:pt x="144" y="179"/>
                    <a:pt x="141" y="177"/>
                  </a:cubicBezTo>
                  <a:cubicBezTo>
                    <a:pt x="140" y="176"/>
                    <a:pt x="140" y="175"/>
                    <a:pt x="139" y="173"/>
                  </a:cubicBezTo>
                  <a:close/>
                  <a:moveTo>
                    <a:pt x="176" y="208"/>
                  </a:moveTo>
                  <a:cubicBezTo>
                    <a:pt x="176" y="209"/>
                    <a:pt x="176" y="210"/>
                    <a:pt x="176" y="211"/>
                  </a:cubicBezTo>
                  <a:cubicBezTo>
                    <a:pt x="173" y="208"/>
                    <a:pt x="170" y="205"/>
                    <a:pt x="167" y="202"/>
                  </a:cubicBezTo>
                  <a:cubicBezTo>
                    <a:pt x="163" y="199"/>
                    <a:pt x="159" y="195"/>
                    <a:pt x="155" y="191"/>
                  </a:cubicBezTo>
                  <a:cubicBezTo>
                    <a:pt x="151" y="188"/>
                    <a:pt x="147" y="185"/>
                    <a:pt x="143" y="182"/>
                  </a:cubicBezTo>
                  <a:cubicBezTo>
                    <a:pt x="143" y="181"/>
                    <a:pt x="142" y="180"/>
                    <a:pt x="142" y="179"/>
                  </a:cubicBezTo>
                  <a:cubicBezTo>
                    <a:pt x="145" y="182"/>
                    <a:pt x="149" y="185"/>
                    <a:pt x="153" y="188"/>
                  </a:cubicBezTo>
                  <a:cubicBezTo>
                    <a:pt x="161" y="194"/>
                    <a:pt x="168" y="202"/>
                    <a:pt x="176" y="208"/>
                  </a:cubicBezTo>
                  <a:close/>
                  <a:moveTo>
                    <a:pt x="176" y="237"/>
                  </a:moveTo>
                  <a:cubicBezTo>
                    <a:pt x="174" y="235"/>
                    <a:pt x="172" y="234"/>
                    <a:pt x="171" y="232"/>
                  </a:cubicBezTo>
                  <a:cubicBezTo>
                    <a:pt x="167" y="230"/>
                    <a:pt x="164" y="226"/>
                    <a:pt x="161" y="223"/>
                  </a:cubicBezTo>
                  <a:cubicBezTo>
                    <a:pt x="155" y="217"/>
                    <a:pt x="147" y="211"/>
                    <a:pt x="140" y="205"/>
                  </a:cubicBezTo>
                  <a:cubicBezTo>
                    <a:pt x="133" y="200"/>
                    <a:pt x="127" y="195"/>
                    <a:pt x="121" y="190"/>
                  </a:cubicBezTo>
                  <a:cubicBezTo>
                    <a:pt x="125" y="193"/>
                    <a:pt x="129" y="196"/>
                    <a:pt x="133" y="199"/>
                  </a:cubicBezTo>
                  <a:cubicBezTo>
                    <a:pt x="142" y="205"/>
                    <a:pt x="150" y="211"/>
                    <a:pt x="158" y="218"/>
                  </a:cubicBezTo>
                  <a:cubicBezTo>
                    <a:pt x="162" y="221"/>
                    <a:pt x="166" y="224"/>
                    <a:pt x="169" y="227"/>
                  </a:cubicBezTo>
                  <a:cubicBezTo>
                    <a:pt x="171" y="229"/>
                    <a:pt x="173" y="231"/>
                    <a:pt x="176" y="233"/>
                  </a:cubicBezTo>
                  <a:cubicBezTo>
                    <a:pt x="176" y="234"/>
                    <a:pt x="176" y="236"/>
                    <a:pt x="176" y="237"/>
                  </a:cubicBezTo>
                  <a:close/>
                  <a:moveTo>
                    <a:pt x="176" y="239"/>
                  </a:moveTo>
                  <a:cubicBezTo>
                    <a:pt x="171" y="235"/>
                    <a:pt x="167" y="230"/>
                    <a:pt x="162" y="226"/>
                  </a:cubicBezTo>
                  <a:cubicBezTo>
                    <a:pt x="140" y="207"/>
                    <a:pt x="114" y="192"/>
                    <a:pt x="91" y="173"/>
                  </a:cubicBezTo>
                  <a:cubicBezTo>
                    <a:pt x="91" y="171"/>
                    <a:pt x="91" y="169"/>
                    <a:pt x="92" y="167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69"/>
                    <a:pt x="93" y="169"/>
                    <a:pt x="94" y="169"/>
                  </a:cubicBezTo>
                  <a:cubicBezTo>
                    <a:pt x="94" y="169"/>
                    <a:pt x="94" y="170"/>
                    <a:pt x="94" y="170"/>
                  </a:cubicBezTo>
                  <a:cubicBezTo>
                    <a:pt x="94" y="170"/>
                    <a:pt x="95" y="170"/>
                    <a:pt x="95" y="170"/>
                  </a:cubicBezTo>
                  <a:cubicBezTo>
                    <a:pt x="106" y="180"/>
                    <a:pt x="117" y="189"/>
                    <a:pt x="128" y="197"/>
                  </a:cubicBezTo>
                  <a:cubicBezTo>
                    <a:pt x="140" y="207"/>
                    <a:pt x="152" y="215"/>
                    <a:pt x="163" y="226"/>
                  </a:cubicBezTo>
                  <a:cubicBezTo>
                    <a:pt x="166" y="229"/>
                    <a:pt x="168" y="231"/>
                    <a:pt x="171" y="234"/>
                  </a:cubicBezTo>
                  <a:cubicBezTo>
                    <a:pt x="172" y="235"/>
                    <a:pt x="173" y="236"/>
                    <a:pt x="174" y="237"/>
                  </a:cubicBezTo>
                  <a:cubicBezTo>
                    <a:pt x="175" y="237"/>
                    <a:pt x="175" y="237"/>
                    <a:pt x="176" y="238"/>
                  </a:cubicBezTo>
                  <a:cubicBezTo>
                    <a:pt x="176" y="238"/>
                    <a:pt x="176" y="239"/>
                    <a:pt x="176" y="239"/>
                  </a:cubicBezTo>
                  <a:close/>
                  <a:moveTo>
                    <a:pt x="92" y="163"/>
                  </a:moveTo>
                  <a:cubicBezTo>
                    <a:pt x="94" y="163"/>
                    <a:pt x="95" y="163"/>
                    <a:pt x="97" y="163"/>
                  </a:cubicBezTo>
                  <a:cubicBezTo>
                    <a:pt x="97" y="163"/>
                    <a:pt x="98" y="163"/>
                    <a:pt x="98" y="163"/>
                  </a:cubicBezTo>
                  <a:cubicBezTo>
                    <a:pt x="105" y="169"/>
                    <a:pt x="111" y="174"/>
                    <a:pt x="118" y="179"/>
                  </a:cubicBezTo>
                  <a:cubicBezTo>
                    <a:pt x="119" y="180"/>
                    <a:pt x="120" y="181"/>
                    <a:pt x="122" y="182"/>
                  </a:cubicBezTo>
                  <a:cubicBezTo>
                    <a:pt x="123" y="183"/>
                    <a:pt x="124" y="184"/>
                    <a:pt x="125" y="184"/>
                  </a:cubicBezTo>
                  <a:cubicBezTo>
                    <a:pt x="129" y="188"/>
                    <a:pt x="134" y="192"/>
                    <a:pt x="139" y="195"/>
                  </a:cubicBezTo>
                  <a:cubicBezTo>
                    <a:pt x="139" y="195"/>
                    <a:pt x="139" y="195"/>
                    <a:pt x="139" y="195"/>
                  </a:cubicBezTo>
                  <a:cubicBezTo>
                    <a:pt x="146" y="200"/>
                    <a:pt x="154" y="206"/>
                    <a:pt x="161" y="212"/>
                  </a:cubicBezTo>
                  <a:cubicBezTo>
                    <a:pt x="162" y="214"/>
                    <a:pt x="164" y="216"/>
                    <a:pt x="166" y="217"/>
                  </a:cubicBezTo>
                  <a:cubicBezTo>
                    <a:pt x="167" y="219"/>
                    <a:pt x="169" y="221"/>
                    <a:pt x="170" y="223"/>
                  </a:cubicBezTo>
                  <a:cubicBezTo>
                    <a:pt x="172" y="224"/>
                    <a:pt x="173" y="225"/>
                    <a:pt x="174" y="227"/>
                  </a:cubicBezTo>
                  <a:cubicBezTo>
                    <a:pt x="175" y="227"/>
                    <a:pt x="175" y="228"/>
                    <a:pt x="176" y="228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175" y="229"/>
                    <a:pt x="175" y="228"/>
                    <a:pt x="174" y="227"/>
                  </a:cubicBezTo>
                  <a:cubicBezTo>
                    <a:pt x="161" y="216"/>
                    <a:pt x="149" y="205"/>
                    <a:pt x="135" y="194"/>
                  </a:cubicBezTo>
                  <a:cubicBezTo>
                    <a:pt x="134" y="194"/>
                    <a:pt x="133" y="193"/>
                    <a:pt x="131" y="192"/>
                  </a:cubicBezTo>
                  <a:cubicBezTo>
                    <a:pt x="126" y="188"/>
                    <a:pt x="120" y="183"/>
                    <a:pt x="114" y="179"/>
                  </a:cubicBezTo>
                  <a:cubicBezTo>
                    <a:pt x="108" y="174"/>
                    <a:pt x="102" y="168"/>
                    <a:pt x="95" y="164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4" y="163"/>
                    <a:pt x="94" y="163"/>
                    <a:pt x="93" y="163"/>
                  </a:cubicBezTo>
                  <a:cubicBezTo>
                    <a:pt x="93" y="163"/>
                    <a:pt x="92" y="163"/>
                    <a:pt x="93" y="163"/>
                  </a:cubicBezTo>
                  <a:cubicBezTo>
                    <a:pt x="93" y="164"/>
                    <a:pt x="94" y="164"/>
                    <a:pt x="94" y="164"/>
                  </a:cubicBezTo>
                  <a:cubicBezTo>
                    <a:pt x="94" y="165"/>
                    <a:pt x="95" y="165"/>
                    <a:pt x="96" y="165"/>
                  </a:cubicBezTo>
                  <a:cubicBezTo>
                    <a:pt x="97" y="166"/>
                    <a:pt x="98" y="167"/>
                    <a:pt x="99" y="168"/>
                  </a:cubicBezTo>
                  <a:cubicBezTo>
                    <a:pt x="101" y="170"/>
                    <a:pt x="103" y="171"/>
                    <a:pt x="105" y="173"/>
                  </a:cubicBezTo>
                  <a:cubicBezTo>
                    <a:pt x="108" y="175"/>
                    <a:pt x="111" y="178"/>
                    <a:pt x="115" y="180"/>
                  </a:cubicBezTo>
                  <a:cubicBezTo>
                    <a:pt x="119" y="184"/>
                    <a:pt x="124" y="187"/>
                    <a:pt x="129" y="191"/>
                  </a:cubicBezTo>
                  <a:cubicBezTo>
                    <a:pt x="140" y="200"/>
                    <a:pt x="152" y="209"/>
                    <a:pt x="163" y="219"/>
                  </a:cubicBezTo>
                  <a:cubicBezTo>
                    <a:pt x="166" y="221"/>
                    <a:pt x="169" y="224"/>
                    <a:pt x="171" y="227"/>
                  </a:cubicBezTo>
                  <a:cubicBezTo>
                    <a:pt x="172" y="228"/>
                    <a:pt x="174" y="230"/>
                    <a:pt x="175" y="231"/>
                  </a:cubicBezTo>
                  <a:cubicBezTo>
                    <a:pt x="175" y="231"/>
                    <a:pt x="175" y="232"/>
                    <a:pt x="176" y="232"/>
                  </a:cubicBezTo>
                  <a:cubicBezTo>
                    <a:pt x="176" y="232"/>
                    <a:pt x="176" y="232"/>
                    <a:pt x="176" y="232"/>
                  </a:cubicBezTo>
                  <a:cubicBezTo>
                    <a:pt x="176" y="232"/>
                    <a:pt x="175" y="232"/>
                    <a:pt x="175" y="232"/>
                  </a:cubicBezTo>
                  <a:cubicBezTo>
                    <a:pt x="169" y="227"/>
                    <a:pt x="164" y="222"/>
                    <a:pt x="158" y="217"/>
                  </a:cubicBezTo>
                  <a:cubicBezTo>
                    <a:pt x="147" y="208"/>
                    <a:pt x="135" y="200"/>
                    <a:pt x="123" y="191"/>
                  </a:cubicBezTo>
                  <a:cubicBezTo>
                    <a:pt x="116" y="186"/>
                    <a:pt x="109" y="181"/>
                    <a:pt x="103" y="175"/>
                  </a:cubicBezTo>
                  <a:cubicBezTo>
                    <a:pt x="101" y="174"/>
                    <a:pt x="99" y="172"/>
                    <a:pt x="97" y="171"/>
                  </a:cubicBezTo>
                  <a:cubicBezTo>
                    <a:pt x="96" y="171"/>
                    <a:pt x="96" y="170"/>
                    <a:pt x="96" y="170"/>
                  </a:cubicBezTo>
                  <a:cubicBezTo>
                    <a:pt x="94" y="169"/>
                    <a:pt x="93" y="168"/>
                    <a:pt x="92" y="167"/>
                  </a:cubicBezTo>
                  <a:cubicBezTo>
                    <a:pt x="92" y="165"/>
                    <a:pt x="92" y="164"/>
                    <a:pt x="92" y="163"/>
                  </a:cubicBezTo>
                  <a:cubicBezTo>
                    <a:pt x="92" y="163"/>
                    <a:pt x="92" y="163"/>
                    <a:pt x="92" y="163"/>
                  </a:cubicBezTo>
                  <a:close/>
                  <a:moveTo>
                    <a:pt x="112" y="178"/>
                  </a:moveTo>
                  <a:cubicBezTo>
                    <a:pt x="110" y="176"/>
                    <a:pt x="109" y="175"/>
                    <a:pt x="107" y="174"/>
                  </a:cubicBezTo>
                  <a:cubicBezTo>
                    <a:pt x="109" y="175"/>
                    <a:pt x="112" y="177"/>
                    <a:pt x="114" y="179"/>
                  </a:cubicBezTo>
                  <a:cubicBezTo>
                    <a:pt x="113" y="178"/>
                    <a:pt x="113" y="178"/>
                    <a:pt x="112" y="178"/>
                  </a:cubicBezTo>
                  <a:close/>
                  <a:moveTo>
                    <a:pt x="94" y="158"/>
                  </a:moveTo>
                  <a:cubicBezTo>
                    <a:pt x="95" y="158"/>
                    <a:pt x="96" y="158"/>
                    <a:pt x="96" y="158"/>
                  </a:cubicBezTo>
                  <a:cubicBezTo>
                    <a:pt x="97" y="158"/>
                    <a:pt x="97" y="158"/>
                    <a:pt x="97" y="158"/>
                  </a:cubicBezTo>
                  <a:cubicBezTo>
                    <a:pt x="97" y="159"/>
                    <a:pt x="97" y="160"/>
                    <a:pt x="97" y="160"/>
                  </a:cubicBezTo>
                  <a:cubicBezTo>
                    <a:pt x="96" y="160"/>
                    <a:pt x="96" y="160"/>
                    <a:pt x="95" y="160"/>
                  </a:cubicBezTo>
                  <a:cubicBezTo>
                    <a:pt x="95" y="160"/>
                    <a:pt x="95" y="160"/>
                    <a:pt x="94" y="159"/>
                  </a:cubicBezTo>
                  <a:cubicBezTo>
                    <a:pt x="94" y="159"/>
                    <a:pt x="94" y="158"/>
                    <a:pt x="94" y="158"/>
                  </a:cubicBezTo>
                  <a:close/>
                  <a:moveTo>
                    <a:pt x="100" y="159"/>
                  </a:moveTo>
                  <a:cubicBezTo>
                    <a:pt x="101" y="159"/>
                    <a:pt x="101" y="159"/>
                    <a:pt x="102" y="159"/>
                  </a:cubicBezTo>
                  <a:cubicBezTo>
                    <a:pt x="102" y="160"/>
                    <a:pt x="102" y="161"/>
                    <a:pt x="102" y="161"/>
                  </a:cubicBezTo>
                  <a:cubicBezTo>
                    <a:pt x="101" y="161"/>
                    <a:pt x="101" y="161"/>
                    <a:pt x="100" y="161"/>
                  </a:cubicBezTo>
                  <a:cubicBezTo>
                    <a:pt x="100" y="160"/>
                    <a:pt x="100" y="160"/>
                    <a:pt x="100" y="160"/>
                  </a:cubicBezTo>
                  <a:cubicBezTo>
                    <a:pt x="100" y="159"/>
                    <a:pt x="100" y="159"/>
                    <a:pt x="100" y="159"/>
                  </a:cubicBezTo>
                  <a:close/>
                  <a:moveTo>
                    <a:pt x="105" y="160"/>
                  </a:moveTo>
                  <a:cubicBezTo>
                    <a:pt x="106" y="160"/>
                    <a:pt x="107" y="161"/>
                    <a:pt x="108" y="161"/>
                  </a:cubicBezTo>
                  <a:cubicBezTo>
                    <a:pt x="108" y="161"/>
                    <a:pt x="108" y="162"/>
                    <a:pt x="108" y="162"/>
                  </a:cubicBezTo>
                  <a:cubicBezTo>
                    <a:pt x="107" y="162"/>
                    <a:pt x="106" y="162"/>
                    <a:pt x="105" y="162"/>
                  </a:cubicBezTo>
                  <a:cubicBezTo>
                    <a:pt x="105" y="161"/>
                    <a:pt x="105" y="161"/>
                    <a:pt x="105" y="160"/>
                  </a:cubicBezTo>
                  <a:close/>
                  <a:moveTo>
                    <a:pt x="111" y="162"/>
                  </a:moveTo>
                  <a:cubicBezTo>
                    <a:pt x="112" y="162"/>
                    <a:pt x="114" y="162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3"/>
                    <a:pt x="113" y="163"/>
                    <a:pt x="111" y="163"/>
                  </a:cubicBezTo>
                  <a:cubicBezTo>
                    <a:pt x="111" y="162"/>
                    <a:pt x="111" y="162"/>
                    <a:pt x="111" y="162"/>
                  </a:cubicBezTo>
                  <a:close/>
                  <a:moveTo>
                    <a:pt x="118" y="163"/>
                  </a:moveTo>
                  <a:cubicBezTo>
                    <a:pt x="122" y="164"/>
                    <a:pt x="125" y="165"/>
                    <a:pt x="128" y="167"/>
                  </a:cubicBezTo>
                  <a:cubicBezTo>
                    <a:pt x="125" y="166"/>
                    <a:pt x="122" y="165"/>
                    <a:pt x="118" y="164"/>
                  </a:cubicBezTo>
                  <a:cubicBezTo>
                    <a:pt x="118" y="164"/>
                    <a:pt x="118" y="164"/>
                    <a:pt x="118" y="163"/>
                  </a:cubicBezTo>
                  <a:close/>
                  <a:moveTo>
                    <a:pt x="173" y="190"/>
                  </a:moveTo>
                  <a:cubicBezTo>
                    <a:pt x="174" y="190"/>
                    <a:pt x="174" y="191"/>
                    <a:pt x="175" y="191"/>
                  </a:cubicBezTo>
                  <a:cubicBezTo>
                    <a:pt x="175" y="191"/>
                    <a:pt x="175" y="191"/>
                    <a:pt x="175" y="192"/>
                  </a:cubicBezTo>
                  <a:cubicBezTo>
                    <a:pt x="174" y="191"/>
                    <a:pt x="174" y="190"/>
                    <a:pt x="173" y="190"/>
                  </a:cubicBezTo>
                  <a:close/>
                  <a:moveTo>
                    <a:pt x="176" y="206"/>
                  </a:moveTo>
                  <a:cubicBezTo>
                    <a:pt x="174" y="204"/>
                    <a:pt x="172" y="202"/>
                    <a:pt x="170" y="200"/>
                  </a:cubicBezTo>
                  <a:cubicBezTo>
                    <a:pt x="167" y="197"/>
                    <a:pt x="164" y="194"/>
                    <a:pt x="161" y="192"/>
                  </a:cubicBezTo>
                  <a:cubicBezTo>
                    <a:pt x="154" y="186"/>
                    <a:pt x="147" y="181"/>
                    <a:pt x="141" y="174"/>
                  </a:cubicBezTo>
                  <a:cubicBezTo>
                    <a:pt x="141" y="174"/>
                    <a:pt x="141" y="174"/>
                    <a:pt x="142" y="175"/>
                  </a:cubicBezTo>
                  <a:cubicBezTo>
                    <a:pt x="142" y="175"/>
                    <a:pt x="143" y="175"/>
                    <a:pt x="144" y="176"/>
                  </a:cubicBezTo>
                  <a:cubicBezTo>
                    <a:pt x="145" y="177"/>
                    <a:pt x="147" y="178"/>
                    <a:pt x="148" y="179"/>
                  </a:cubicBezTo>
                  <a:cubicBezTo>
                    <a:pt x="151" y="181"/>
                    <a:pt x="154" y="184"/>
                    <a:pt x="158" y="186"/>
                  </a:cubicBezTo>
                  <a:cubicBezTo>
                    <a:pt x="162" y="190"/>
                    <a:pt x="166" y="193"/>
                    <a:pt x="170" y="196"/>
                  </a:cubicBezTo>
                  <a:cubicBezTo>
                    <a:pt x="171" y="198"/>
                    <a:pt x="173" y="200"/>
                    <a:pt x="175" y="202"/>
                  </a:cubicBezTo>
                  <a:cubicBezTo>
                    <a:pt x="175" y="203"/>
                    <a:pt x="175" y="204"/>
                    <a:pt x="176" y="206"/>
                  </a:cubicBezTo>
                  <a:close/>
                  <a:moveTo>
                    <a:pt x="176" y="240"/>
                  </a:moveTo>
                  <a:cubicBezTo>
                    <a:pt x="176" y="241"/>
                    <a:pt x="176" y="242"/>
                    <a:pt x="176" y="243"/>
                  </a:cubicBezTo>
                  <a:cubicBezTo>
                    <a:pt x="168" y="238"/>
                    <a:pt x="162" y="231"/>
                    <a:pt x="155" y="226"/>
                  </a:cubicBezTo>
                  <a:cubicBezTo>
                    <a:pt x="148" y="220"/>
                    <a:pt x="142" y="215"/>
                    <a:pt x="135" y="210"/>
                  </a:cubicBezTo>
                  <a:cubicBezTo>
                    <a:pt x="127" y="204"/>
                    <a:pt x="119" y="199"/>
                    <a:pt x="112" y="193"/>
                  </a:cubicBezTo>
                  <a:cubicBezTo>
                    <a:pt x="107" y="190"/>
                    <a:pt x="103" y="187"/>
                    <a:pt x="99" y="184"/>
                  </a:cubicBezTo>
                  <a:cubicBezTo>
                    <a:pt x="97" y="182"/>
                    <a:pt x="94" y="180"/>
                    <a:pt x="91" y="178"/>
                  </a:cubicBezTo>
                  <a:cubicBezTo>
                    <a:pt x="91" y="177"/>
                    <a:pt x="91" y="175"/>
                    <a:pt x="91" y="174"/>
                  </a:cubicBezTo>
                  <a:cubicBezTo>
                    <a:pt x="106" y="186"/>
                    <a:pt x="122" y="197"/>
                    <a:pt x="138" y="208"/>
                  </a:cubicBezTo>
                  <a:cubicBezTo>
                    <a:pt x="147" y="214"/>
                    <a:pt x="155" y="221"/>
                    <a:pt x="163" y="228"/>
                  </a:cubicBezTo>
                  <a:cubicBezTo>
                    <a:pt x="166" y="231"/>
                    <a:pt x="169" y="233"/>
                    <a:pt x="172" y="236"/>
                  </a:cubicBezTo>
                  <a:cubicBezTo>
                    <a:pt x="173" y="238"/>
                    <a:pt x="174" y="239"/>
                    <a:pt x="176" y="240"/>
                  </a:cubicBezTo>
                  <a:close/>
                  <a:moveTo>
                    <a:pt x="175" y="262"/>
                  </a:moveTo>
                  <a:cubicBezTo>
                    <a:pt x="175" y="263"/>
                    <a:pt x="175" y="264"/>
                    <a:pt x="175" y="265"/>
                  </a:cubicBezTo>
                  <a:cubicBezTo>
                    <a:pt x="169" y="260"/>
                    <a:pt x="162" y="256"/>
                    <a:pt x="156" y="251"/>
                  </a:cubicBezTo>
                  <a:cubicBezTo>
                    <a:pt x="149" y="246"/>
                    <a:pt x="142" y="240"/>
                    <a:pt x="135" y="235"/>
                  </a:cubicBezTo>
                  <a:cubicBezTo>
                    <a:pt x="121" y="224"/>
                    <a:pt x="106" y="214"/>
                    <a:pt x="94" y="202"/>
                  </a:cubicBezTo>
                  <a:cubicBezTo>
                    <a:pt x="105" y="213"/>
                    <a:pt x="121" y="223"/>
                    <a:pt x="135" y="233"/>
                  </a:cubicBezTo>
                  <a:cubicBezTo>
                    <a:pt x="143" y="238"/>
                    <a:pt x="150" y="243"/>
                    <a:pt x="158" y="249"/>
                  </a:cubicBezTo>
                  <a:cubicBezTo>
                    <a:pt x="162" y="252"/>
                    <a:pt x="166" y="254"/>
                    <a:pt x="170" y="258"/>
                  </a:cubicBezTo>
                  <a:cubicBezTo>
                    <a:pt x="171" y="259"/>
                    <a:pt x="173" y="261"/>
                    <a:pt x="175" y="262"/>
                  </a:cubicBezTo>
                  <a:close/>
                  <a:moveTo>
                    <a:pt x="174" y="273"/>
                  </a:moveTo>
                  <a:cubicBezTo>
                    <a:pt x="174" y="274"/>
                    <a:pt x="174" y="275"/>
                    <a:pt x="174" y="276"/>
                  </a:cubicBezTo>
                  <a:cubicBezTo>
                    <a:pt x="163" y="263"/>
                    <a:pt x="148" y="253"/>
                    <a:pt x="134" y="243"/>
                  </a:cubicBezTo>
                  <a:cubicBezTo>
                    <a:pt x="133" y="242"/>
                    <a:pt x="131" y="241"/>
                    <a:pt x="129" y="240"/>
                  </a:cubicBezTo>
                  <a:cubicBezTo>
                    <a:pt x="131" y="241"/>
                    <a:pt x="132" y="242"/>
                    <a:pt x="134" y="243"/>
                  </a:cubicBezTo>
                  <a:cubicBezTo>
                    <a:pt x="142" y="248"/>
                    <a:pt x="149" y="254"/>
                    <a:pt x="157" y="259"/>
                  </a:cubicBezTo>
                  <a:cubicBezTo>
                    <a:pt x="163" y="264"/>
                    <a:pt x="168" y="269"/>
                    <a:pt x="174" y="273"/>
                  </a:cubicBezTo>
                  <a:close/>
                  <a:moveTo>
                    <a:pt x="171" y="303"/>
                  </a:moveTo>
                  <a:cubicBezTo>
                    <a:pt x="171" y="303"/>
                    <a:pt x="171" y="303"/>
                    <a:pt x="171" y="303"/>
                  </a:cubicBezTo>
                  <a:cubicBezTo>
                    <a:pt x="171" y="303"/>
                    <a:pt x="170" y="304"/>
                    <a:pt x="170" y="304"/>
                  </a:cubicBezTo>
                  <a:cubicBezTo>
                    <a:pt x="166" y="300"/>
                    <a:pt x="162" y="297"/>
                    <a:pt x="158" y="293"/>
                  </a:cubicBezTo>
                  <a:cubicBezTo>
                    <a:pt x="158" y="293"/>
                    <a:pt x="158" y="294"/>
                    <a:pt x="158" y="294"/>
                  </a:cubicBezTo>
                  <a:cubicBezTo>
                    <a:pt x="161" y="296"/>
                    <a:pt x="164" y="298"/>
                    <a:pt x="167" y="300"/>
                  </a:cubicBezTo>
                  <a:cubicBezTo>
                    <a:pt x="168" y="302"/>
                    <a:pt x="170" y="303"/>
                    <a:pt x="171" y="303"/>
                  </a:cubicBezTo>
                  <a:close/>
                  <a:moveTo>
                    <a:pt x="168" y="305"/>
                  </a:moveTo>
                  <a:cubicBezTo>
                    <a:pt x="168" y="305"/>
                    <a:pt x="167" y="305"/>
                    <a:pt x="167" y="306"/>
                  </a:cubicBezTo>
                  <a:cubicBezTo>
                    <a:pt x="166" y="305"/>
                    <a:pt x="166" y="305"/>
                    <a:pt x="165" y="305"/>
                  </a:cubicBezTo>
                  <a:cubicBezTo>
                    <a:pt x="156" y="296"/>
                    <a:pt x="144" y="288"/>
                    <a:pt x="133" y="281"/>
                  </a:cubicBezTo>
                  <a:cubicBezTo>
                    <a:pt x="126" y="276"/>
                    <a:pt x="120" y="272"/>
                    <a:pt x="114" y="267"/>
                  </a:cubicBezTo>
                  <a:cubicBezTo>
                    <a:pt x="110" y="265"/>
                    <a:pt x="107" y="262"/>
                    <a:pt x="104" y="260"/>
                  </a:cubicBezTo>
                  <a:cubicBezTo>
                    <a:pt x="102" y="258"/>
                    <a:pt x="100" y="256"/>
                    <a:pt x="97" y="255"/>
                  </a:cubicBezTo>
                  <a:cubicBezTo>
                    <a:pt x="97" y="253"/>
                    <a:pt x="97" y="251"/>
                    <a:pt x="97" y="250"/>
                  </a:cubicBezTo>
                  <a:cubicBezTo>
                    <a:pt x="102" y="254"/>
                    <a:pt x="108" y="257"/>
                    <a:pt x="113" y="262"/>
                  </a:cubicBezTo>
                  <a:cubicBezTo>
                    <a:pt x="120" y="267"/>
                    <a:pt x="126" y="273"/>
                    <a:pt x="132" y="278"/>
                  </a:cubicBezTo>
                  <a:cubicBezTo>
                    <a:pt x="139" y="283"/>
                    <a:pt x="146" y="288"/>
                    <a:pt x="153" y="294"/>
                  </a:cubicBezTo>
                  <a:cubicBezTo>
                    <a:pt x="158" y="298"/>
                    <a:pt x="163" y="302"/>
                    <a:pt x="168" y="305"/>
                  </a:cubicBezTo>
                  <a:close/>
                  <a:moveTo>
                    <a:pt x="164" y="307"/>
                  </a:moveTo>
                  <a:cubicBezTo>
                    <a:pt x="163" y="307"/>
                    <a:pt x="162" y="308"/>
                    <a:pt x="161" y="308"/>
                  </a:cubicBezTo>
                  <a:cubicBezTo>
                    <a:pt x="161" y="308"/>
                    <a:pt x="161" y="308"/>
                    <a:pt x="161" y="308"/>
                  </a:cubicBezTo>
                  <a:cubicBezTo>
                    <a:pt x="157" y="304"/>
                    <a:pt x="151" y="302"/>
                    <a:pt x="147" y="299"/>
                  </a:cubicBezTo>
                  <a:cubicBezTo>
                    <a:pt x="141" y="295"/>
                    <a:pt x="135" y="291"/>
                    <a:pt x="129" y="287"/>
                  </a:cubicBezTo>
                  <a:cubicBezTo>
                    <a:pt x="123" y="283"/>
                    <a:pt x="117" y="279"/>
                    <a:pt x="111" y="275"/>
                  </a:cubicBezTo>
                  <a:cubicBezTo>
                    <a:pt x="109" y="273"/>
                    <a:pt x="106" y="271"/>
                    <a:pt x="103" y="269"/>
                  </a:cubicBezTo>
                  <a:cubicBezTo>
                    <a:pt x="102" y="268"/>
                    <a:pt x="101" y="267"/>
                    <a:pt x="100" y="266"/>
                  </a:cubicBezTo>
                  <a:cubicBezTo>
                    <a:pt x="97" y="262"/>
                    <a:pt x="99" y="264"/>
                    <a:pt x="100" y="265"/>
                  </a:cubicBezTo>
                  <a:cubicBezTo>
                    <a:pt x="106" y="269"/>
                    <a:pt x="111" y="274"/>
                    <a:pt x="117" y="278"/>
                  </a:cubicBezTo>
                  <a:cubicBezTo>
                    <a:pt x="123" y="282"/>
                    <a:pt x="129" y="286"/>
                    <a:pt x="135" y="289"/>
                  </a:cubicBezTo>
                  <a:cubicBezTo>
                    <a:pt x="141" y="293"/>
                    <a:pt x="147" y="297"/>
                    <a:pt x="153" y="300"/>
                  </a:cubicBezTo>
                  <a:cubicBezTo>
                    <a:pt x="157" y="302"/>
                    <a:pt x="161" y="306"/>
                    <a:pt x="164" y="307"/>
                  </a:cubicBezTo>
                  <a:close/>
                  <a:moveTo>
                    <a:pt x="160" y="309"/>
                  </a:moveTo>
                  <a:cubicBezTo>
                    <a:pt x="159" y="309"/>
                    <a:pt x="157" y="310"/>
                    <a:pt x="156" y="310"/>
                  </a:cubicBezTo>
                  <a:cubicBezTo>
                    <a:pt x="146" y="304"/>
                    <a:pt x="136" y="296"/>
                    <a:pt x="126" y="290"/>
                  </a:cubicBezTo>
                  <a:cubicBezTo>
                    <a:pt x="121" y="287"/>
                    <a:pt x="115" y="283"/>
                    <a:pt x="111" y="280"/>
                  </a:cubicBezTo>
                  <a:cubicBezTo>
                    <a:pt x="116" y="283"/>
                    <a:pt x="122" y="286"/>
                    <a:pt x="127" y="289"/>
                  </a:cubicBezTo>
                  <a:cubicBezTo>
                    <a:pt x="138" y="296"/>
                    <a:pt x="149" y="302"/>
                    <a:pt x="160" y="309"/>
                  </a:cubicBezTo>
                  <a:close/>
                  <a:moveTo>
                    <a:pt x="155" y="310"/>
                  </a:moveTo>
                  <a:cubicBezTo>
                    <a:pt x="153" y="311"/>
                    <a:pt x="151" y="311"/>
                    <a:pt x="150" y="312"/>
                  </a:cubicBezTo>
                  <a:cubicBezTo>
                    <a:pt x="149" y="311"/>
                    <a:pt x="149" y="311"/>
                    <a:pt x="148" y="311"/>
                  </a:cubicBezTo>
                  <a:cubicBezTo>
                    <a:pt x="148" y="311"/>
                    <a:pt x="148" y="310"/>
                    <a:pt x="148" y="310"/>
                  </a:cubicBezTo>
                  <a:cubicBezTo>
                    <a:pt x="137" y="301"/>
                    <a:pt x="125" y="293"/>
                    <a:pt x="114" y="286"/>
                  </a:cubicBezTo>
                  <a:cubicBezTo>
                    <a:pt x="111" y="284"/>
                    <a:pt x="108" y="282"/>
                    <a:pt x="105" y="280"/>
                  </a:cubicBezTo>
                  <a:cubicBezTo>
                    <a:pt x="110" y="283"/>
                    <a:pt x="114" y="286"/>
                    <a:pt x="119" y="289"/>
                  </a:cubicBezTo>
                  <a:cubicBezTo>
                    <a:pt x="131" y="296"/>
                    <a:pt x="143" y="303"/>
                    <a:pt x="155" y="310"/>
                  </a:cubicBezTo>
                  <a:close/>
                  <a:moveTo>
                    <a:pt x="149" y="312"/>
                  </a:moveTo>
                  <a:cubicBezTo>
                    <a:pt x="147" y="312"/>
                    <a:pt x="146" y="313"/>
                    <a:pt x="144" y="313"/>
                  </a:cubicBezTo>
                  <a:cubicBezTo>
                    <a:pt x="144" y="313"/>
                    <a:pt x="144" y="313"/>
                    <a:pt x="144" y="313"/>
                  </a:cubicBezTo>
                  <a:cubicBezTo>
                    <a:pt x="143" y="312"/>
                    <a:pt x="143" y="312"/>
                    <a:pt x="142" y="311"/>
                  </a:cubicBezTo>
                  <a:cubicBezTo>
                    <a:pt x="142" y="311"/>
                    <a:pt x="141" y="310"/>
                    <a:pt x="141" y="310"/>
                  </a:cubicBezTo>
                  <a:cubicBezTo>
                    <a:pt x="140" y="310"/>
                    <a:pt x="140" y="309"/>
                    <a:pt x="139" y="309"/>
                  </a:cubicBezTo>
                  <a:cubicBezTo>
                    <a:pt x="137" y="307"/>
                    <a:pt x="135" y="305"/>
                    <a:pt x="133" y="304"/>
                  </a:cubicBezTo>
                  <a:cubicBezTo>
                    <a:pt x="128" y="300"/>
                    <a:pt x="123" y="296"/>
                    <a:pt x="117" y="292"/>
                  </a:cubicBezTo>
                  <a:cubicBezTo>
                    <a:pt x="113" y="290"/>
                    <a:pt x="109" y="287"/>
                    <a:pt x="105" y="284"/>
                  </a:cubicBezTo>
                  <a:cubicBezTo>
                    <a:pt x="107" y="285"/>
                    <a:pt x="109" y="287"/>
                    <a:pt x="111" y="288"/>
                  </a:cubicBezTo>
                  <a:cubicBezTo>
                    <a:pt x="118" y="292"/>
                    <a:pt x="125" y="296"/>
                    <a:pt x="131" y="300"/>
                  </a:cubicBezTo>
                  <a:cubicBezTo>
                    <a:pt x="134" y="302"/>
                    <a:pt x="137" y="304"/>
                    <a:pt x="140" y="306"/>
                  </a:cubicBezTo>
                  <a:cubicBezTo>
                    <a:pt x="142" y="307"/>
                    <a:pt x="143" y="308"/>
                    <a:pt x="145" y="309"/>
                  </a:cubicBezTo>
                  <a:cubicBezTo>
                    <a:pt x="145" y="309"/>
                    <a:pt x="146" y="310"/>
                    <a:pt x="146" y="310"/>
                  </a:cubicBezTo>
                  <a:cubicBezTo>
                    <a:pt x="147" y="311"/>
                    <a:pt x="148" y="312"/>
                    <a:pt x="149" y="312"/>
                  </a:cubicBezTo>
                  <a:close/>
                  <a:moveTo>
                    <a:pt x="143" y="313"/>
                  </a:moveTo>
                  <a:cubicBezTo>
                    <a:pt x="142" y="314"/>
                    <a:pt x="141" y="314"/>
                    <a:pt x="140" y="314"/>
                  </a:cubicBezTo>
                  <a:cubicBezTo>
                    <a:pt x="140" y="314"/>
                    <a:pt x="140" y="314"/>
                    <a:pt x="140" y="314"/>
                  </a:cubicBezTo>
                  <a:cubicBezTo>
                    <a:pt x="136" y="311"/>
                    <a:pt x="133" y="308"/>
                    <a:pt x="129" y="305"/>
                  </a:cubicBezTo>
                  <a:cubicBezTo>
                    <a:pt x="124" y="301"/>
                    <a:pt x="119" y="297"/>
                    <a:pt x="114" y="294"/>
                  </a:cubicBezTo>
                  <a:cubicBezTo>
                    <a:pt x="111" y="292"/>
                    <a:pt x="108" y="291"/>
                    <a:pt x="106" y="289"/>
                  </a:cubicBezTo>
                  <a:cubicBezTo>
                    <a:pt x="105" y="289"/>
                    <a:pt x="104" y="288"/>
                    <a:pt x="104" y="288"/>
                  </a:cubicBezTo>
                  <a:cubicBezTo>
                    <a:pt x="109" y="291"/>
                    <a:pt x="114" y="293"/>
                    <a:pt x="119" y="296"/>
                  </a:cubicBezTo>
                  <a:cubicBezTo>
                    <a:pt x="125" y="300"/>
                    <a:pt x="131" y="304"/>
                    <a:pt x="137" y="308"/>
                  </a:cubicBezTo>
                  <a:cubicBezTo>
                    <a:pt x="138" y="310"/>
                    <a:pt x="140" y="311"/>
                    <a:pt x="142" y="313"/>
                  </a:cubicBezTo>
                  <a:cubicBezTo>
                    <a:pt x="142" y="313"/>
                    <a:pt x="142" y="312"/>
                    <a:pt x="142" y="312"/>
                  </a:cubicBezTo>
                  <a:cubicBezTo>
                    <a:pt x="143" y="313"/>
                    <a:pt x="143" y="313"/>
                    <a:pt x="143" y="313"/>
                  </a:cubicBezTo>
                  <a:close/>
                  <a:moveTo>
                    <a:pt x="139" y="314"/>
                  </a:moveTo>
                  <a:cubicBezTo>
                    <a:pt x="138" y="314"/>
                    <a:pt x="137" y="314"/>
                    <a:pt x="136" y="315"/>
                  </a:cubicBezTo>
                  <a:cubicBezTo>
                    <a:pt x="130" y="309"/>
                    <a:pt x="124" y="305"/>
                    <a:pt x="117" y="300"/>
                  </a:cubicBezTo>
                  <a:cubicBezTo>
                    <a:pt x="116" y="300"/>
                    <a:pt x="115" y="299"/>
                    <a:pt x="114" y="298"/>
                  </a:cubicBezTo>
                  <a:cubicBezTo>
                    <a:pt x="122" y="302"/>
                    <a:pt x="130" y="307"/>
                    <a:pt x="137" y="312"/>
                  </a:cubicBezTo>
                  <a:cubicBezTo>
                    <a:pt x="137" y="313"/>
                    <a:pt x="138" y="313"/>
                    <a:pt x="138" y="313"/>
                  </a:cubicBezTo>
                  <a:cubicBezTo>
                    <a:pt x="139" y="313"/>
                    <a:pt x="139" y="314"/>
                    <a:pt x="139" y="314"/>
                  </a:cubicBezTo>
                  <a:close/>
                  <a:moveTo>
                    <a:pt x="135" y="315"/>
                  </a:moveTo>
                  <a:cubicBezTo>
                    <a:pt x="133" y="315"/>
                    <a:pt x="132" y="315"/>
                    <a:pt x="131" y="315"/>
                  </a:cubicBezTo>
                  <a:cubicBezTo>
                    <a:pt x="126" y="311"/>
                    <a:pt x="121" y="307"/>
                    <a:pt x="116" y="304"/>
                  </a:cubicBezTo>
                  <a:cubicBezTo>
                    <a:pt x="113" y="302"/>
                    <a:pt x="111" y="300"/>
                    <a:pt x="108" y="299"/>
                  </a:cubicBezTo>
                  <a:cubicBezTo>
                    <a:pt x="106" y="297"/>
                    <a:pt x="105" y="296"/>
                    <a:pt x="103" y="295"/>
                  </a:cubicBezTo>
                  <a:cubicBezTo>
                    <a:pt x="103" y="294"/>
                    <a:pt x="103" y="294"/>
                    <a:pt x="102" y="294"/>
                  </a:cubicBezTo>
                  <a:cubicBezTo>
                    <a:pt x="103" y="294"/>
                    <a:pt x="103" y="294"/>
                    <a:pt x="104" y="295"/>
                  </a:cubicBezTo>
                  <a:cubicBezTo>
                    <a:pt x="110" y="298"/>
                    <a:pt x="115" y="302"/>
                    <a:pt x="121" y="306"/>
                  </a:cubicBezTo>
                  <a:cubicBezTo>
                    <a:pt x="126" y="308"/>
                    <a:pt x="130" y="312"/>
                    <a:pt x="135" y="315"/>
                  </a:cubicBezTo>
                  <a:close/>
                  <a:moveTo>
                    <a:pt x="130" y="315"/>
                  </a:moveTo>
                  <a:cubicBezTo>
                    <a:pt x="128" y="315"/>
                    <a:pt x="127" y="315"/>
                    <a:pt x="125" y="315"/>
                  </a:cubicBezTo>
                  <a:cubicBezTo>
                    <a:pt x="117" y="309"/>
                    <a:pt x="108" y="304"/>
                    <a:pt x="101" y="297"/>
                  </a:cubicBezTo>
                  <a:cubicBezTo>
                    <a:pt x="105" y="300"/>
                    <a:pt x="111" y="303"/>
                    <a:pt x="115" y="306"/>
                  </a:cubicBezTo>
                  <a:cubicBezTo>
                    <a:pt x="120" y="309"/>
                    <a:pt x="125" y="312"/>
                    <a:pt x="130" y="315"/>
                  </a:cubicBezTo>
                  <a:close/>
                  <a:moveTo>
                    <a:pt x="123" y="316"/>
                  </a:moveTo>
                  <a:cubicBezTo>
                    <a:pt x="122" y="316"/>
                    <a:pt x="121" y="316"/>
                    <a:pt x="119" y="316"/>
                  </a:cubicBezTo>
                  <a:cubicBezTo>
                    <a:pt x="119" y="316"/>
                    <a:pt x="119" y="316"/>
                    <a:pt x="119" y="316"/>
                  </a:cubicBezTo>
                  <a:cubicBezTo>
                    <a:pt x="117" y="313"/>
                    <a:pt x="114" y="311"/>
                    <a:pt x="111" y="309"/>
                  </a:cubicBezTo>
                  <a:cubicBezTo>
                    <a:pt x="109" y="307"/>
                    <a:pt x="107" y="306"/>
                    <a:pt x="105" y="304"/>
                  </a:cubicBezTo>
                  <a:cubicBezTo>
                    <a:pt x="104" y="304"/>
                    <a:pt x="104" y="303"/>
                    <a:pt x="103" y="303"/>
                  </a:cubicBezTo>
                  <a:cubicBezTo>
                    <a:pt x="103" y="303"/>
                    <a:pt x="104" y="303"/>
                    <a:pt x="104" y="303"/>
                  </a:cubicBezTo>
                  <a:cubicBezTo>
                    <a:pt x="108" y="306"/>
                    <a:pt x="112" y="307"/>
                    <a:pt x="115" y="310"/>
                  </a:cubicBezTo>
                  <a:cubicBezTo>
                    <a:pt x="118" y="312"/>
                    <a:pt x="120" y="314"/>
                    <a:pt x="123" y="316"/>
                  </a:cubicBezTo>
                  <a:close/>
                  <a:moveTo>
                    <a:pt x="118" y="316"/>
                  </a:moveTo>
                  <a:cubicBezTo>
                    <a:pt x="114" y="316"/>
                    <a:pt x="111" y="316"/>
                    <a:pt x="108" y="316"/>
                  </a:cubicBezTo>
                  <a:cubicBezTo>
                    <a:pt x="108" y="315"/>
                    <a:pt x="108" y="315"/>
                    <a:pt x="108" y="315"/>
                  </a:cubicBezTo>
                  <a:cubicBezTo>
                    <a:pt x="107" y="314"/>
                    <a:pt x="107" y="314"/>
                    <a:pt x="106" y="313"/>
                  </a:cubicBezTo>
                  <a:cubicBezTo>
                    <a:pt x="105" y="313"/>
                    <a:pt x="102" y="309"/>
                    <a:pt x="104" y="311"/>
                  </a:cubicBezTo>
                  <a:cubicBezTo>
                    <a:pt x="107" y="312"/>
                    <a:pt x="109" y="314"/>
                    <a:pt x="112" y="315"/>
                  </a:cubicBezTo>
                  <a:cubicBezTo>
                    <a:pt x="112" y="316"/>
                    <a:pt x="113" y="315"/>
                    <a:pt x="113" y="315"/>
                  </a:cubicBezTo>
                  <a:cubicBezTo>
                    <a:pt x="111" y="313"/>
                    <a:pt x="109" y="311"/>
                    <a:pt x="107" y="309"/>
                  </a:cubicBezTo>
                  <a:cubicBezTo>
                    <a:pt x="106" y="309"/>
                    <a:pt x="106" y="308"/>
                    <a:pt x="105" y="308"/>
                  </a:cubicBezTo>
                  <a:cubicBezTo>
                    <a:pt x="108" y="309"/>
                    <a:pt x="110" y="311"/>
                    <a:pt x="113" y="313"/>
                  </a:cubicBezTo>
                  <a:cubicBezTo>
                    <a:pt x="114" y="314"/>
                    <a:pt x="116" y="315"/>
                    <a:pt x="118" y="316"/>
                  </a:cubicBezTo>
                  <a:close/>
                  <a:moveTo>
                    <a:pt x="106" y="315"/>
                  </a:moveTo>
                  <a:cubicBezTo>
                    <a:pt x="106" y="315"/>
                    <a:pt x="105" y="315"/>
                    <a:pt x="105" y="315"/>
                  </a:cubicBezTo>
                  <a:cubicBezTo>
                    <a:pt x="104" y="315"/>
                    <a:pt x="104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4" y="314"/>
                    <a:pt x="106" y="315"/>
                    <a:pt x="106" y="315"/>
                  </a:cubicBezTo>
                  <a:cubicBezTo>
                    <a:pt x="106" y="315"/>
                    <a:pt x="106" y="315"/>
                    <a:pt x="106" y="315"/>
                  </a:cubicBezTo>
                  <a:close/>
                  <a:moveTo>
                    <a:pt x="100" y="315"/>
                  </a:moveTo>
                  <a:cubicBezTo>
                    <a:pt x="93" y="315"/>
                    <a:pt x="85" y="314"/>
                    <a:pt x="77" y="312"/>
                  </a:cubicBezTo>
                  <a:cubicBezTo>
                    <a:pt x="77" y="312"/>
                    <a:pt x="77" y="312"/>
                    <a:pt x="77" y="312"/>
                  </a:cubicBezTo>
                  <a:cubicBezTo>
                    <a:pt x="75" y="299"/>
                    <a:pt x="74" y="286"/>
                    <a:pt x="72" y="273"/>
                  </a:cubicBezTo>
                  <a:cubicBezTo>
                    <a:pt x="70" y="260"/>
                    <a:pt x="70" y="247"/>
                    <a:pt x="69" y="233"/>
                  </a:cubicBezTo>
                  <a:cubicBezTo>
                    <a:pt x="68" y="221"/>
                    <a:pt x="67" y="208"/>
                    <a:pt x="66" y="195"/>
                  </a:cubicBezTo>
                  <a:cubicBezTo>
                    <a:pt x="65" y="184"/>
                    <a:pt x="63" y="172"/>
                    <a:pt x="64" y="161"/>
                  </a:cubicBezTo>
                  <a:cubicBezTo>
                    <a:pt x="72" y="161"/>
                    <a:pt x="81" y="161"/>
                    <a:pt x="90" y="162"/>
                  </a:cubicBezTo>
                  <a:cubicBezTo>
                    <a:pt x="90" y="162"/>
                    <a:pt x="90" y="162"/>
                    <a:pt x="90" y="163"/>
                  </a:cubicBezTo>
                  <a:cubicBezTo>
                    <a:pt x="87" y="174"/>
                    <a:pt x="89" y="187"/>
                    <a:pt x="90" y="198"/>
                  </a:cubicBezTo>
                  <a:cubicBezTo>
                    <a:pt x="91" y="211"/>
                    <a:pt x="92" y="224"/>
                    <a:pt x="93" y="237"/>
                  </a:cubicBezTo>
                  <a:cubicBezTo>
                    <a:pt x="94" y="251"/>
                    <a:pt x="95" y="264"/>
                    <a:pt x="96" y="277"/>
                  </a:cubicBezTo>
                  <a:cubicBezTo>
                    <a:pt x="96" y="290"/>
                    <a:pt x="99" y="302"/>
                    <a:pt x="100" y="314"/>
                  </a:cubicBezTo>
                  <a:cubicBezTo>
                    <a:pt x="100" y="315"/>
                    <a:pt x="100" y="315"/>
                    <a:pt x="100" y="315"/>
                  </a:cubicBezTo>
                  <a:close/>
                  <a:moveTo>
                    <a:pt x="74" y="312"/>
                  </a:moveTo>
                  <a:cubicBezTo>
                    <a:pt x="74" y="311"/>
                    <a:pt x="73" y="311"/>
                    <a:pt x="72" y="311"/>
                  </a:cubicBezTo>
                  <a:cubicBezTo>
                    <a:pt x="73" y="311"/>
                    <a:pt x="73" y="311"/>
                    <a:pt x="74" y="311"/>
                  </a:cubicBezTo>
                  <a:cubicBezTo>
                    <a:pt x="74" y="311"/>
                    <a:pt x="74" y="311"/>
                    <a:pt x="74" y="312"/>
                  </a:cubicBezTo>
                  <a:close/>
                  <a:moveTo>
                    <a:pt x="15" y="288"/>
                  </a:moveTo>
                  <a:cubicBezTo>
                    <a:pt x="16" y="289"/>
                    <a:pt x="16" y="290"/>
                    <a:pt x="17" y="291"/>
                  </a:cubicBezTo>
                  <a:cubicBezTo>
                    <a:pt x="18" y="292"/>
                    <a:pt x="20" y="293"/>
                    <a:pt x="21" y="293"/>
                  </a:cubicBezTo>
                  <a:cubicBezTo>
                    <a:pt x="27" y="294"/>
                    <a:pt x="32" y="296"/>
                    <a:pt x="38" y="298"/>
                  </a:cubicBezTo>
                  <a:cubicBezTo>
                    <a:pt x="44" y="300"/>
                    <a:pt x="49" y="302"/>
                    <a:pt x="55" y="304"/>
                  </a:cubicBezTo>
                  <a:cubicBezTo>
                    <a:pt x="60" y="306"/>
                    <a:pt x="65" y="307"/>
                    <a:pt x="69" y="308"/>
                  </a:cubicBezTo>
                  <a:cubicBezTo>
                    <a:pt x="73" y="310"/>
                    <a:pt x="73" y="311"/>
                    <a:pt x="69" y="310"/>
                  </a:cubicBezTo>
                  <a:cubicBezTo>
                    <a:pt x="67" y="309"/>
                    <a:pt x="65" y="308"/>
                    <a:pt x="63" y="307"/>
                  </a:cubicBezTo>
                  <a:cubicBezTo>
                    <a:pt x="58" y="305"/>
                    <a:pt x="54" y="304"/>
                    <a:pt x="50" y="302"/>
                  </a:cubicBezTo>
                  <a:cubicBezTo>
                    <a:pt x="42" y="300"/>
                    <a:pt x="33" y="298"/>
                    <a:pt x="25" y="295"/>
                  </a:cubicBezTo>
                  <a:cubicBezTo>
                    <a:pt x="23" y="294"/>
                    <a:pt x="22" y="294"/>
                    <a:pt x="20" y="293"/>
                  </a:cubicBezTo>
                  <a:cubicBezTo>
                    <a:pt x="19" y="293"/>
                    <a:pt x="19" y="293"/>
                    <a:pt x="18" y="293"/>
                  </a:cubicBezTo>
                  <a:cubicBezTo>
                    <a:pt x="18" y="293"/>
                    <a:pt x="18" y="293"/>
                    <a:pt x="18" y="293"/>
                  </a:cubicBezTo>
                  <a:cubicBezTo>
                    <a:pt x="17" y="291"/>
                    <a:pt x="16" y="290"/>
                    <a:pt x="15" y="288"/>
                  </a:cubicBezTo>
                  <a:close/>
                  <a:moveTo>
                    <a:pt x="51" y="304"/>
                  </a:moveTo>
                  <a:cubicBezTo>
                    <a:pt x="56" y="305"/>
                    <a:pt x="61" y="307"/>
                    <a:pt x="66" y="309"/>
                  </a:cubicBezTo>
                  <a:cubicBezTo>
                    <a:pt x="67" y="310"/>
                    <a:pt x="68" y="310"/>
                    <a:pt x="69" y="310"/>
                  </a:cubicBezTo>
                  <a:cubicBezTo>
                    <a:pt x="56" y="307"/>
                    <a:pt x="42" y="303"/>
                    <a:pt x="30" y="297"/>
                  </a:cubicBezTo>
                  <a:cubicBezTo>
                    <a:pt x="37" y="299"/>
                    <a:pt x="44" y="301"/>
                    <a:pt x="51" y="304"/>
                  </a:cubicBezTo>
                  <a:close/>
                  <a:moveTo>
                    <a:pt x="13" y="283"/>
                  </a:moveTo>
                  <a:cubicBezTo>
                    <a:pt x="18" y="286"/>
                    <a:pt x="24" y="287"/>
                    <a:pt x="30" y="289"/>
                  </a:cubicBezTo>
                  <a:cubicBezTo>
                    <a:pt x="32" y="290"/>
                    <a:pt x="34" y="290"/>
                    <a:pt x="36" y="291"/>
                  </a:cubicBezTo>
                  <a:cubicBezTo>
                    <a:pt x="47" y="295"/>
                    <a:pt x="58" y="298"/>
                    <a:pt x="69" y="303"/>
                  </a:cubicBezTo>
                  <a:cubicBezTo>
                    <a:pt x="69" y="303"/>
                    <a:pt x="74" y="305"/>
                    <a:pt x="71" y="304"/>
                  </a:cubicBezTo>
                  <a:cubicBezTo>
                    <a:pt x="70" y="304"/>
                    <a:pt x="69" y="303"/>
                    <a:pt x="68" y="303"/>
                  </a:cubicBezTo>
                  <a:cubicBezTo>
                    <a:pt x="66" y="302"/>
                    <a:pt x="64" y="301"/>
                    <a:pt x="61" y="301"/>
                  </a:cubicBezTo>
                  <a:cubicBezTo>
                    <a:pt x="56" y="299"/>
                    <a:pt x="51" y="297"/>
                    <a:pt x="46" y="296"/>
                  </a:cubicBezTo>
                  <a:cubicBezTo>
                    <a:pt x="36" y="293"/>
                    <a:pt x="26" y="290"/>
                    <a:pt x="16" y="286"/>
                  </a:cubicBezTo>
                  <a:cubicBezTo>
                    <a:pt x="16" y="286"/>
                    <a:pt x="16" y="286"/>
                    <a:pt x="15" y="286"/>
                  </a:cubicBezTo>
                  <a:cubicBezTo>
                    <a:pt x="15" y="286"/>
                    <a:pt x="14" y="286"/>
                    <a:pt x="14" y="286"/>
                  </a:cubicBezTo>
                  <a:cubicBezTo>
                    <a:pt x="13" y="285"/>
                    <a:pt x="13" y="284"/>
                    <a:pt x="13" y="283"/>
                  </a:cubicBezTo>
                  <a:close/>
                  <a:moveTo>
                    <a:pt x="10" y="275"/>
                  </a:moveTo>
                  <a:cubicBezTo>
                    <a:pt x="12" y="277"/>
                    <a:pt x="16" y="279"/>
                    <a:pt x="19" y="280"/>
                  </a:cubicBezTo>
                  <a:cubicBezTo>
                    <a:pt x="24" y="283"/>
                    <a:pt x="29" y="285"/>
                    <a:pt x="34" y="286"/>
                  </a:cubicBezTo>
                  <a:cubicBezTo>
                    <a:pt x="45" y="291"/>
                    <a:pt x="57" y="294"/>
                    <a:pt x="68" y="299"/>
                  </a:cubicBezTo>
                  <a:cubicBezTo>
                    <a:pt x="69" y="299"/>
                    <a:pt x="75" y="301"/>
                    <a:pt x="71" y="300"/>
                  </a:cubicBezTo>
                  <a:cubicBezTo>
                    <a:pt x="68" y="299"/>
                    <a:pt x="65" y="298"/>
                    <a:pt x="62" y="297"/>
                  </a:cubicBezTo>
                  <a:cubicBezTo>
                    <a:pt x="58" y="295"/>
                    <a:pt x="52" y="294"/>
                    <a:pt x="47" y="293"/>
                  </a:cubicBezTo>
                  <a:cubicBezTo>
                    <a:pt x="42" y="291"/>
                    <a:pt x="36" y="290"/>
                    <a:pt x="31" y="288"/>
                  </a:cubicBezTo>
                  <a:cubicBezTo>
                    <a:pt x="24" y="286"/>
                    <a:pt x="18" y="284"/>
                    <a:pt x="12" y="281"/>
                  </a:cubicBezTo>
                  <a:cubicBezTo>
                    <a:pt x="12" y="280"/>
                    <a:pt x="11" y="279"/>
                    <a:pt x="11" y="279"/>
                  </a:cubicBezTo>
                  <a:cubicBezTo>
                    <a:pt x="10" y="277"/>
                    <a:pt x="10" y="276"/>
                    <a:pt x="10" y="275"/>
                  </a:cubicBezTo>
                  <a:close/>
                  <a:moveTo>
                    <a:pt x="8" y="270"/>
                  </a:moveTo>
                  <a:cubicBezTo>
                    <a:pt x="11" y="272"/>
                    <a:pt x="14" y="273"/>
                    <a:pt x="17" y="275"/>
                  </a:cubicBezTo>
                  <a:cubicBezTo>
                    <a:pt x="22" y="277"/>
                    <a:pt x="27" y="279"/>
                    <a:pt x="32" y="281"/>
                  </a:cubicBezTo>
                  <a:cubicBezTo>
                    <a:pt x="44" y="285"/>
                    <a:pt x="56" y="289"/>
                    <a:pt x="67" y="294"/>
                  </a:cubicBezTo>
                  <a:cubicBezTo>
                    <a:pt x="68" y="294"/>
                    <a:pt x="75" y="297"/>
                    <a:pt x="70" y="295"/>
                  </a:cubicBezTo>
                  <a:cubicBezTo>
                    <a:pt x="67" y="294"/>
                    <a:pt x="64" y="293"/>
                    <a:pt x="61" y="292"/>
                  </a:cubicBezTo>
                  <a:cubicBezTo>
                    <a:pt x="56" y="290"/>
                    <a:pt x="50" y="288"/>
                    <a:pt x="44" y="286"/>
                  </a:cubicBezTo>
                  <a:cubicBezTo>
                    <a:pt x="33" y="283"/>
                    <a:pt x="21" y="279"/>
                    <a:pt x="9" y="274"/>
                  </a:cubicBezTo>
                  <a:cubicBezTo>
                    <a:pt x="9" y="272"/>
                    <a:pt x="8" y="271"/>
                    <a:pt x="8" y="270"/>
                  </a:cubicBezTo>
                  <a:close/>
                  <a:moveTo>
                    <a:pt x="9" y="270"/>
                  </a:moveTo>
                  <a:cubicBezTo>
                    <a:pt x="9" y="271"/>
                    <a:pt x="10" y="271"/>
                    <a:pt x="10" y="271"/>
                  </a:cubicBezTo>
                  <a:cubicBezTo>
                    <a:pt x="10" y="271"/>
                    <a:pt x="9" y="271"/>
                    <a:pt x="9" y="270"/>
                  </a:cubicBezTo>
                  <a:close/>
                  <a:moveTo>
                    <a:pt x="5" y="255"/>
                  </a:moveTo>
                  <a:cubicBezTo>
                    <a:pt x="23" y="266"/>
                    <a:pt x="44" y="269"/>
                    <a:pt x="64" y="279"/>
                  </a:cubicBezTo>
                  <a:cubicBezTo>
                    <a:pt x="65" y="279"/>
                    <a:pt x="66" y="280"/>
                    <a:pt x="66" y="280"/>
                  </a:cubicBezTo>
                  <a:cubicBezTo>
                    <a:pt x="64" y="279"/>
                    <a:pt x="62" y="278"/>
                    <a:pt x="59" y="277"/>
                  </a:cubicBezTo>
                  <a:cubicBezTo>
                    <a:pt x="58" y="277"/>
                    <a:pt x="57" y="276"/>
                    <a:pt x="55" y="276"/>
                  </a:cubicBezTo>
                  <a:cubicBezTo>
                    <a:pt x="39" y="269"/>
                    <a:pt x="21" y="265"/>
                    <a:pt x="5" y="257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5" y="256"/>
                    <a:pt x="5" y="255"/>
                    <a:pt x="5" y="255"/>
                  </a:cubicBezTo>
                  <a:close/>
                  <a:moveTo>
                    <a:pt x="4" y="243"/>
                  </a:moveTo>
                  <a:cubicBezTo>
                    <a:pt x="13" y="247"/>
                    <a:pt x="22" y="252"/>
                    <a:pt x="32" y="256"/>
                  </a:cubicBezTo>
                  <a:cubicBezTo>
                    <a:pt x="41" y="259"/>
                    <a:pt x="51" y="263"/>
                    <a:pt x="60" y="268"/>
                  </a:cubicBezTo>
                  <a:cubicBezTo>
                    <a:pt x="61" y="268"/>
                    <a:pt x="62" y="269"/>
                    <a:pt x="63" y="269"/>
                  </a:cubicBezTo>
                  <a:cubicBezTo>
                    <a:pt x="61" y="268"/>
                    <a:pt x="60" y="268"/>
                    <a:pt x="58" y="267"/>
                  </a:cubicBezTo>
                  <a:cubicBezTo>
                    <a:pt x="51" y="264"/>
                    <a:pt x="44" y="262"/>
                    <a:pt x="37" y="260"/>
                  </a:cubicBezTo>
                  <a:cubicBezTo>
                    <a:pt x="32" y="258"/>
                    <a:pt x="26" y="256"/>
                    <a:pt x="20" y="254"/>
                  </a:cubicBezTo>
                  <a:cubicBezTo>
                    <a:pt x="14" y="252"/>
                    <a:pt x="9" y="249"/>
                    <a:pt x="4" y="247"/>
                  </a:cubicBezTo>
                  <a:cubicBezTo>
                    <a:pt x="4" y="246"/>
                    <a:pt x="4" y="245"/>
                    <a:pt x="4" y="243"/>
                  </a:cubicBezTo>
                  <a:close/>
                  <a:moveTo>
                    <a:pt x="4" y="241"/>
                  </a:moveTo>
                  <a:cubicBezTo>
                    <a:pt x="6" y="242"/>
                    <a:pt x="8" y="242"/>
                    <a:pt x="10" y="243"/>
                  </a:cubicBezTo>
                  <a:cubicBezTo>
                    <a:pt x="12" y="244"/>
                    <a:pt x="14" y="245"/>
                    <a:pt x="15" y="245"/>
                  </a:cubicBezTo>
                  <a:cubicBezTo>
                    <a:pt x="21" y="248"/>
                    <a:pt x="27" y="251"/>
                    <a:pt x="33" y="253"/>
                  </a:cubicBezTo>
                  <a:cubicBezTo>
                    <a:pt x="29" y="252"/>
                    <a:pt x="26" y="251"/>
                    <a:pt x="22" y="249"/>
                  </a:cubicBezTo>
                  <a:cubicBezTo>
                    <a:pt x="16" y="247"/>
                    <a:pt x="10" y="244"/>
                    <a:pt x="4" y="243"/>
                  </a:cubicBezTo>
                  <a:cubicBezTo>
                    <a:pt x="4" y="242"/>
                    <a:pt x="4" y="241"/>
                    <a:pt x="4" y="241"/>
                  </a:cubicBezTo>
                  <a:close/>
                  <a:moveTo>
                    <a:pt x="4" y="235"/>
                  </a:moveTo>
                  <a:cubicBezTo>
                    <a:pt x="6" y="236"/>
                    <a:pt x="8" y="236"/>
                    <a:pt x="10" y="237"/>
                  </a:cubicBezTo>
                  <a:cubicBezTo>
                    <a:pt x="15" y="240"/>
                    <a:pt x="20" y="243"/>
                    <a:pt x="25" y="245"/>
                  </a:cubicBezTo>
                  <a:cubicBezTo>
                    <a:pt x="33" y="247"/>
                    <a:pt x="41" y="250"/>
                    <a:pt x="49" y="254"/>
                  </a:cubicBezTo>
                  <a:cubicBezTo>
                    <a:pt x="53" y="255"/>
                    <a:pt x="57" y="258"/>
                    <a:pt x="61" y="260"/>
                  </a:cubicBezTo>
                  <a:cubicBezTo>
                    <a:pt x="57" y="258"/>
                    <a:pt x="53" y="256"/>
                    <a:pt x="49" y="254"/>
                  </a:cubicBezTo>
                  <a:cubicBezTo>
                    <a:pt x="43" y="252"/>
                    <a:pt x="36" y="250"/>
                    <a:pt x="30" y="248"/>
                  </a:cubicBezTo>
                  <a:cubicBezTo>
                    <a:pt x="23" y="246"/>
                    <a:pt x="15" y="243"/>
                    <a:pt x="8" y="241"/>
                  </a:cubicBezTo>
                  <a:cubicBezTo>
                    <a:pt x="7" y="241"/>
                    <a:pt x="5" y="240"/>
                    <a:pt x="4" y="239"/>
                  </a:cubicBezTo>
                  <a:cubicBezTo>
                    <a:pt x="4" y="238"/>
                    <a:pt x="4" y="236"/>
                    <a:pt x="4" y="235"/>
                  </a:cubicBezTo>
                  <a:close/>
                  <a:moveTo>
                    <a:pt x="4" y="234"/>
                  </a:moveTo>
                  <a:cubicBezTo>
                    <a:pt x="4" y="233"/>
                    <a:pt x="4" y="232"/>
                    <a:pt x="4" y="231"/>
                  </a:cubicBezTo>
                  <a:cubicBezTo>
                    <a:pt x="10" y="234"/>
                    <a:pt x="16" y="237"/>
                    <a:pt x="21" y="239"/>
                  </a:cubicBezTo>
                  <a:cubicBezTo>
                    <a:pt x="27" y="242"/>
                    <a:pt x="33" y="244"/>
                    <a:pt x="38" y="246"/>
                  </a:cubicBezTo>
                  <a:cubicBezTo>
                    <a:pt x="44" y="249"/>
                    <a:pt x="50" y="251"/>
                    <a:pt x="56" y="253"/>
                  </a:cubicBezTo>
                  <a:cubicBezTo>
                    <a:pt x="60" y="254"/>
                    <a:pt x="63" y="256"/>
                    <a:pt x="66" y="258"/>
                  </a:cubicBezTo>
                  <a:cubicBezTo>
                    <a:pt x="68" y="259"/>
                    <a:pt x="68" y="258"/>
                    <a:pt x="66" y="258"/>
                  </a:cubicBezTo>
                  <a:cubicBezTo>
                    <a:pt x="64" y="257"/>
                    <a:pt x="62" y="256"/>
                    <a:pt x="59" y="255"/>
                  </a:cubicBezTo>
                  <a:cubicBezTo>
                    <a:pt x="46" y="249"/>
                    <a:pt x="31" y="246"/>
                    <a:pt x="17" y="239"/>
                  </a:cubicBezTo>
                  <a:cubicBezTo>
                    <a:pt x="14" y="238"/>
                    <a:pt x="11" y="237"/>
                    <a:pt x="9" y="236"/>
                  </a:cubicBezTo>
                  <a:cubicBezTo>
                    <a:pt x="7" y="235"/>
                    <a:pt x="5" y="234"/>
                    <a:pt x="4" y="234"/>
                  </a:cubicBezTo>
                  <a:close/>
                  <a:moveTo>
                    <a:pt x="21" y="123"/>
                  </a:moveTo>
                  <a:cubicBezTo>
                    <a:pt x="21" y="122"/>
                    <a:pt x="21" y="122"/>
                    <a:pt x="22" y="122"/>
                  </a:cubicBezTo>
                  <a:cubicBezTo>
                    <a:pt x="23" y="120"/>
                    <a:pt x="24" y="118"/>
                    <a:pt x="25" y="117"/>
                  </a:cubicBezTo>
                  <a:cubicBezTo>
                    <a:pt x="30" y="113"/>
                    <a:pt x="35" y="109"/>
                    <a:pt x="40" y="105"/>
                  </a:cubicBezTo>
                  <a:cubicBezTo>
                    <a:pt x="48" y="101"/>
                    <a:pt x="56" y="98"/>
                    <a:pt x="65" y="95"/>
                  </a:cubicBezTo>
                  <a:cubicBezTo>
                    <a:pt x="74" y="92"/>
                    <a:pt x="83" y="90"/>
                    <a:pt x="93" y="91"/>
                  </a:cubicBezTo>
                  <a:cubicBezTo>
                    <a:pt x="93" y="91"/>
                    <a:pt x="94" y="91"/>
                    <a:pt x="94" y="91"/>
                  </a:cubicBezTo>
                  <a:cubicBezTo>
                    <a:pt x="89" y="94"/>
                    <a:pt x="85" y="97"/>
                    <a:pt x="81" y="101"/>
                  </a:cubicBezTo>
                  <a:cubicBezTo>
                    <a:pt x="78" y="106"/>
                    <a:pt x="77" y="112"/>
                    <a:pt x="83" y="115"/>
                  </a:cubicBezTo>
                  <a:cubicBezTo>
                    <a:pt x="88" y="118"/>
                    <a:pt x="92" y="113"/>
                    <a:pt x="94" y="107"/>
                  </a:cubicBezTo>
                  <a:cubicBezTo>
                    <a:pt x="94" y="112"/>
                    <a:pt x="96" y="116"/>
                    <a:pt x="99" y="117"/>
                  </a:cubicBezTo>
                  <a:cubicBezTo>
                    <a:pt x="108" y="119"/>
                    <a:pt x="104" y="101"/>
                    <a:pt x="103" y="93"/>
                  </a:cubicBezTo>
                  <a:cubicBezTo>
                    <a:pt x="110" y="94"/>
                    <a:pt x="116" y="97"/>
                    <a:pt x="122" y="100"/>
                  </a:cubicBezTo>
                  <a:cubicBezTo>
                    <a:pt x="130" y="103"/>
                    <a:pt x="139" y="108"/>
                    <a:pt x="145" y="114"/>
                  </a:cubicBezTo>
                  <a:cubicBezTo>
                    <a:pt x="151" y="120"/>
                    <a:pt x="155" y="127"/>
                    <a:pt x="159" y="135"/>
                  </a:cubicBezTo>
                  <a:cubicBezTo>
                    <a:pt x="166" y="151"/>
                    <a:pt x="173" y="169"/>
                    <a:pt x="174" y="187"/>
                  </a:cubicBezTo>
                  <a:cubicBezTo>
                    <a:pt x="163" y="178"/>
                    <a:pt x="151" y="172"/>
                    <a:pt x="138" y="167"/>
                  </a:cubicBezTo>
                  <a:cubicBezTo>
                    <a:pt x="138" y="165"/>
                    <a:pt x="137" y="164"/>
                    <a:pt x="137" y="163"/>
                  </a:cubicBezTo>
                  <a:cubicBezTo>
                    <a:pt x="136" y="161"/>
                    <a:pt x="134" y="161"/>
                    <a:pt x="132" y="161"/>
                  </a:cubicBezTo>
                  <a:cubicBezTo>
                    <a:pt x="131" y="162"/>
                    <a:pt x="130" y="163"/>
                    <a:pt x="130" y="164"/>
                  </a:cubicBezTo>
                  <a:cubicBezTo>
                    <a:pt x="118" y="160"/>
                    <a:pt x="106" y="157"/>
                    <a:pt x="94" y="155"/>
                  </a:cubicBezTo>
                  <a:cubicBezTo>
                    <a:pt x="79" y="152"/>
                    <a:pt x="63" y="152"/>
                    <a:pt x="48" y="156"/>
                  </a:cubicBezTo>
                  <a:cubicBezTo>
                    <a:pt x="35" y="159"/>
                    <a:pt x="22" y="161"/>
                    <a:pt x="10" y="167"/>
                  </a:cubicBezTo>
                  <a:cubicBezTo>
                    <a:pt x="11" y="152"/>
                    <a:pt x="14" y="137"/>
                    <a:pt x="21" y="123"/>
                  </a:cubicBezTo>
                  <a:close/>
                  <a:moveTo>
                    <a:pt x="161" y="133"/>
                  </a:moveTo>
                  <a:cubicBezTo>
                    <a:pt x="165" y="141"/>
                    <a:pt x="168" y="149"/>
                    <a:pt x="170" y="158"/>
                  </a:cubicBezTo>
                  <a:cubicBezTo>
                    <a:pt x="168" y="149"/>
                    <a:pt x="165" y="141"/>
                    <a:pt x="161" y="133"/>
                  </a:cubicBezTo>
                  <a:close/>
                  <a:moveTo>
                    <a:pt x="79" y="60"/>
                  </a:moveTo>
                  <a:cubicBezTo>
                    <a:pt x="81" y="58"/>
                    <a:pt x="84" y="57"/>
                    <a:pt x="86" y="55"/>
                  </a:cubicBezTo>
                  <a:cubicBezTo>
                    <a:pt x="86" y="55"/>
                    <a:pt x="87" y="55"/>
                    <a:pt x="87" y="55"/>
                  </a:cubicBezTo>
                  <a:cubicBezTo>
                    <a:pt x="94" y="57"/>
                    <a:pt x="101" y="59"/>
                    <a:pt x="108" y="60"/>
                  </a:cubicBezTo>
                  <a:cubicBezTo>
                    <a:pt x="117" y="60"/>
                    <a:pt x="125" y="60"/>
                    <a:pt x="133" y="62"/>
                  </a:cubicBezTo>
                  <a:cubicBezTo>
                    <a:pt x="147" y="64"/>
                    <a:pt x="160" y="69"/>
                    <a:pt x="171" y="79"/>
                  </a:cubicBezTo>
                  <a:cubicBezTo>
                    <a:pt x="182" y="88"/>
                    <a:pt x="190" y="100"/>
                    <a:pt x="193" y="114"/>
                  </a:cubicBezTo>
                  <a:cubicBezTo>
                    <a:pt x="195" y="129"/>
                    <a:pt x="191" y="143"/>
                    <a:pt x="189" y="158"/>
                  </a:cubicBezTo>
                  <a:cubicBezTo>
                    <a:pt x="188" y="165"/>
                    <a:pt x="188" y="172"/>
                    <a:pt x="188" y="179"/>
                  </a:cubicBezTo>
                  <a:cubicBezTo>
                    <a:pt x="188" y="186"/>
                    <a:pt x="190" y="193"/>
                    <a:pt x="190" y="201"/>
                  </a:cubicBezTo>
                  <a:cubicBezTo>
                    <a:pt x="191" y="216"/>
                    <a:pt x="190" y="230"/>
                    <a:pt x="192" y="245"/>
                  </a:cubicBezTo>
                  <a:cubicBezTo>
                    <a:pt x="194" y="257"/>
                    <a:pt x="196" y="269"/>
                    <a:pt x="191" y="281"/>
                  </a:cubicBezTo>
                  <a:cubicBezTo>
                    <a:pt x="188" y="289"/>
                    <a:pt x="182" y="296"/>
                    <a:pt x="175" y="301"/>
                  </a:cubicBezTo>
                  <a:cubicBezTo>
                    <a:pt x="175" y="293"/>
                    <a:pt x="176" y="284"/>
                    <a:pt x="177" y="276"/>
                  </a:cubicBezTo>
                  <a:cubicBezTo>
                    <a:pt x="179" y="245"/>
                    <a:pt x="180" y="213"/>
                    <a:pt x="177" y="182"/>
                  </a:cubicBezTo>
                  <a:cubicBezTo>
                    <a:pt x="175" y="157"/>
                    <a:pt x="168" y="131"/>
                    <a:pt x="150" y="113"/>
                  </a:cubicBezTo>
                  <a:cubicBezTo>
                    <a:pt x="138" y="101"/>
                    <a:pt x="121" y="91"/>
                    <a:pt x="103" y="86"/>
                  </a:cubicBezTo>
                  <a:cubicBezTo>
                    <a:pt x="103" y="86"/>
                    <a:pt x="103" y="86"/>
                    <a:pt x="103" y="85"/>
                  </a:cubicBezTo>
                  <a:cubicBezTo>
                    <a:pt x="102" y="83"/>
                    <a:pt x="99" y="81"/>
                    <a:pt x="97" y="81"/>
                  </a:cubicBezTo>
                  <a:cubicBezTo>
                    <a:pt x="95" y="82"/>
                    <a:pt x="93" y="83"/>
                    <a:pt x="93" y="84"/>
                  </a:cubicBezTo>
                  <a:cubicBezTo>
                    <a:pt x="89" y="84"/>
                    <a:pt x="86" y="84"/>
                    <a:pt x="83" y="84"/>
                  </a:cubicBezTo>
                  <a:cubicBezTo>
                    <a:pt x="66" y="85"/>
                    <a:pt x="51" y="93"/>
                    <a:pt x="38" y="103"/>
                  </a:cubicBezTo>
                  <a:cubicBezTo>
                    <a:pt x="34" y="105"/>
                    <a:pt x="30" y="108"/>
                    <a:pt x="27" y="111"/>
                  </a:cubicBezTo>
                  <a:cubicBezTo>
                    <a:pt x="39" y="90"/>
                    <a:pt x="58" y="72"/>
                    <a:pt x="79" y="60"/>
                  </a:cubicBezTo>
                  <a:close/>
                  <a:moveTo>
                    <a:pt x="223" y="190"/>
                  </a:moveTo>
                  <a:cubicBezTo>
                    <a:pt x="223" y="190"/>
                    <a:pt x="223" y="190"/>
                    <a:pt x="223" y="190"/>
                  </a:cubicBezTo>
                  <a:cubicBezTo>
                    <a:pt x="223" y="189"/>
                    <a:pt x="223" y="188"/>
                    <a:pt x="223" y="187"/>
                  </a:cubicBezTo>
                  <a:cubicBezTo>
                    <a:pt x="223" y="178"/>
                    <a:pt x="224" y="169"/>
                    <a:pt x="225" y="159"/>
                  </a:cubicBezTo>
                  <a:cubicBezTo>
                    <a:pt x="228" y="174"/>
                    <a:pt x="228" y="189"/>
                    <a:pt x="230" y="203"/>
                  </a:cubicBezTo>
                  <a:cubicBezTo>
                    <a:pt x="231" y="212"/>
                    <a:pt x="234" y="221"/>
                    <a:pt x="233" y="230"/>
                  </a:cubicBezTo>
                  <a:cubicBezTo>
                    <a:pt x="233" y="237"/>
                    <a:pt x="231" y="243"/>
                    <a:pt x="231" y="249"/>
                  </a:cubicBezTo>
                  <a:cubicBezTo>
                    <a:pt x="232" y="256"/>
                    <a:pt x="234" y="262"/>
                    <a:pt x="239" y="266"/>
                  </a:cubicBezTo>
                  <a:cubicBezTo>
                    <a:pt x="239" y="266"/>
                    <a:pt x="239" y="266"/>
                    <a:pt x="239" y="266"/>
                  </a:cubicBezTo>
                  <a:cubicBezTo>
                    <a:pt x="243" y="275"/>
                    <a:pt x="234" y="277"/>
                    <a:pt x="227" y="280"/>
                  </a:cubicBezTo>
                  <a:cubicBezTo>
                    <a:pt x="228" y="277"/>
                    <a:pt x="229" y="275"/>
                    <a:pt x="229" y="272"/>
                  </a:cubicBezTo>
                  <a:cubicBezTo>
                    <a:pt x="229" y="272"/>
                    <a:pt x="229" y="272"/>
                    <a:pt x="229" y="272"/>
                  </a:cubicBezTo>
                  <a:cubicBezTo>
                    <a:pt x="229" y="257"/>
                    <a:pt x="228" y="243"/>
                    <a:pt x="226" y="228"/>
                  </a:cubicBezTo>
                  <a:cubicBezTo>
                    <a:pt x="225" y="215"/>
                    <a:pt x="223" y="203"/>
                    <a:pt x="223" y="190"/>
                  </a:cubicBezTo>
                  <a:close/>
                  <a:moveTo>
                    <a:pt x="248" y="266"/>
                  </a:moveTo>
                  <a:cubicBezTo>
                    <a:pt x="242" y="265"/>
                    <a:pt x="239" y="263"/>
                    <a:pt x="237" y="259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40" y="262"/>
                    <a:pt x="242" y="264"/>
                    <a:pt x="245" y="265"/>
                  </a:cubicBezTo>
                  <a:cubicBezTo>
                    <a:pt x="245" y="265"/>
                    <a:pt x="246" y="265"/>
                    <a:pt x="245" y="264"/>
                  </a:cubicBezTo>
                  <a:cubicBezTo>
                    <a:pt x="243" y="262"/>
                    <a:pt x="239" y="259"/>
                    <a:pt x="237" y="256"/>
                  </a:cubicBezTo>
                  <a:cubicBezTo>
                    <a:pt x="235" y="252"/>
                    <a:pt x="240" y="258"/>
                    <a:pt x="241" y="259"/>
                  </a:cubicBezTo>
                  <a:cubicBezTo>
                    <a:pt x="245" y="262"/>
                    <a:pt x="248" y="265"/>
                    <a:pt x="252" y="266"/>
                  </a:cubicBezTo>
                  <a:cubicBezTo>
                    <a:pt x="251" y="266"/>
                    <a:pt x="249" y="266"/>
                    <a:pt x="248" y="266"/>
                  </a:cubicBezTo>
                  <a:close/>
                  <a:moveTo>
                    <a:pt x="259" y="189"/>
                  </a:moveTo>
                  <a:cubicBezTo>
                    <a:pt x="252" y="184"/>
                    <a:pt x="243" y="181"/>
                    <a:pt x="235" y="176"/>
                  </a:cubicBezTo>
                  <a:cubicBezTo>
                    <a:pt x="234" y="176"/>
                    <a:pt x="233" y="175"/>
                    <a:pt x="232" y="174"/>
                  </a:cubicBezTo>
                  <a:cubicBezTo>
                    <a:pt x="233" y="175"/>
                    <a:pt x="235" y="176"/>
                    <a:pt x="237" y="176"/>
                  </a:cubicBezTo>
                  <a:cubicBezTo>
                    <a:pt x="239" y="178"/>
                    <a:pt x="241" y="179"/>
                    <a:pt x="243" y="180"/>
                  </a:cubicBezTo>
                  <a:cubicBezTo>
                    <a:pt x="248" y="181"/>
                    <a:pt x="254" y="183"/>
                    <a:pt x="259" y="186"/>
                  </a:cubicBezTo>
                  <a:cubicBezTo>
                    <a:pt x="259" y="186"/>
                    <a:pt x="259" y="186"/>
                    <a:pt x="259" y="186"/>
                  </a:cubicBezTo>
                  <a:cubicBezTo>
                    <a:pt x="259" y="187"/>
                    <a:pt x="259" y="188"/>
                    <a:pt x="259" y="189"/>
                  </a:cubicBezTo>
                  <a:close/>
                  <a:moveTo>
                    <a:pt x="226" y="74"/>
                  </a:moveTo>
                  <a:cubicBezTo>
                    <a:pt x="216" y="66"/>
                    <a:pt x="206" y="60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9" y="56"/>
                    <a:pt x="202" y="58"/>
                    <a:pt x="206" y="60"/>
                  </a:cubicBezTo>
                  <a:cubicBezTo>
                    <a:pt x="211" y="63"/>
                    <a:pt x="217" y="66"/>
                    <a:pt x="222" y="69"/>
                  </a:cubicBezTo>
                  <a:cubicBezTo>
                    <a:pt x="223" y="70"/>
                    <a:pt x="224" y="72"/>
                    <a:pt x="226" y="74"/>
                  </a:cubicBezTo>
                  <a:close/>
                  <a:moveTo>
                    <a:pt x="189" y="52"/>
                  </a:moveTo>
                  <a:cubicBezTo>
                    <a:pt x="196" y="56"/>
                    <a:pt x="203" y="60"/>
                    <a:pt x="210" y="64"/>
                  </a:cubicBezTo>
                  <a:cubicBezTo>
                    <a:pt x="214" y="67"/>
                    <a:pt x="218" y="69"/>
                    <a:pt x="222" y="72"/>
                  </a:cubicBezTo>
                  <a:cubicBezTo>
                    <a:pt x="222" y="72"/>
                    <a:pt x="223" y="72"/>
                    <a:pt x="223" y="73"/>
                  </a:cubicBezTo>
                  <a:cubicBezTo>
                    <a:pt x="216" y="68"/>
                    <a:pt x="208" y="64"/>
                    <a:pt x="200" y="59"/>
                  </a:cubicBezTo>
                  <a:cubicBezTo>
                    <a:pt x="196" y="57"/>
                    <a:pt x="191" y="55"/>
                    <a:pt x="187" y="52"/>
                  </a:cubicBezTo>
                  <a:cubicBezTo>
                    <a:pt x="186" y="52"/>
                    <a:pt x="185" y="51"/>
                    <a:pt x="184" y="51"/>
                  </a:cubicBezTo>
                  <a:cubicBezTo>
                    <a:pt x="186" y="51"/>
                    <a:pt x="187" y="51"/>
                    <a:pt x="189" y="52"/>
                  </a:cubicBezTo>
                  <a:close/>
                  <a:moveTo>
                    <a:pt x="229" y="80"/>
                  </a:moveTo>
                  <a:cubicBezTo>
                    <a:pt x="222" y="75"/>
                    <a:pt x="215" y="70"/>
                    <a:pt x="208" y="65"/>
                  </a:cubicBezTo>
                  <a:cubicBezTo>
                    <a:pt x="200" y="60"/>
                    <a:pt x="191" y="56"/>
                    <a:pt x="183" y="51"/>
                  </a:cubicBezTo>
                  <a:cubicBezTo>
                    <a:pt x="183" y="51"/>
                    <a:pt x="182" y="51"/>
                    <a:pt x="182" y="50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2" y="50"/>
                    <a:pt x="182" y="51"/>
                    <a:pt x="183" y="51"/>
                  </a:cubicBezTo>
                  <a:cubicBezTo>
                    <a:pt x="183" y="51"/>
                    <a:pt x="184" y="52"/>
                    <a:pt x="185" y="52"/>
                  </a:cubicBezTo>
                  <a:cubicBezTo>
                    <a:pt x="187" y="53"/>
                    <a:pt x="189" y="54"/>
                    <a:pt x="191" y="56"/>
                  </a:cubicBezTo>
                  <a:cubicBezTo>
                    <a:pt x="196" y="58"/>
                    <a:pt x="200" y="60"/>
                    <a:pt x="204" y="63"/>
                  </a:cubicBezTo>
                  <a:cubicBezTo>
                    <a:pt x="212" y="67"/>
                    <a:pt x="219" y="71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8" y="77"/>
                    <a:pt x="229" y="78"/>
                    <a:pt x="229" y="80"/>
                  </a:cubicBezTo>
                  <a:close/>
                  <a:moveTo>
                    <a:pt x="231" y="84"/>
                  </a:moveTo>
                  <a:cubicBezTo>
                    <a:pt x="222" y="79"/>
                    <a:pt x="212" y="74"/>
                    <a:pt x="203" y="69"/>
                  </a:cubicBezTo>
                  <a:cubicBezTo>
                    <a:pt x="201" y="67"/>
                    <a:pt x="199" y="65"/>
                    <a:pt x="197" y="64"/>
                  </a:cubicBezTo>
                  <a:cubicBezTo>
                    <a:pt x="199" y="65"/>
                    <a:pt x="202" y="66"/>
                    <a:pt x="204" y="68"/>
                  </a:cubicBezTo>
                  <a:cubicBezTo>
                    <a:pt x="209" y="71"/>
                    <a:pt x="214" y="73"/>
                    <a:pt x="219" y="76"/>
                  </a:cubicBezTo>
                  <a:cubicBezTo>
                    <a:pt x="223" y="77"/>
                    <a:pt x="227" y="80"/>
                    <a:pt x="230" y="82"/>
                  </a:cubicBezTo>
                  <a:cubicBezTo>
                    <a:pt x="231" y="82"/>
                    <a:pt x="231" y="83"/>
                    <a:pt x="231" y="84"/>
                  </a:cubicBezTo>
                  <a:close/>
                  <a:moveTo>
                    <a:pt x="163" y="12"/>
                  </a:moveTo>
                  <a:cubicBezTo>
                    <a:pt x="160" y="11"/>
                    <a:pt x="157" y="10"/>
                    <a:pt x="154" y="8"/>
                  </a:cubicBezTo>
                  <a:cubicBezTo>
                    <a:pt x="152" y="6"/>
                    <a:pt x="156" y="9"/>
                    <a:pt x="157" y="9"/>
                  </a:cubicBezTo>
                  <a:cubicBezTo>
                    <a:pt x="157" y="9"/>
                    <a:pt x="158" y="10"/>
                    <a:pt x="159" y="10"/>
                  </a:cubicBezTo>
                  <a:cubicBezTo>
                    <a:pt x="160" y="10"/>
                    <a:pt x="161" y="11"/>
                    <a:pt x="162" y="11"/>
                  </a:cubicBezTo>
                  <a:cubicBezTo>
                    <a:pt x="162" y="11"/>
                    <a:pt x="163" y="12"/>
                    <a:pt x="163" y="12"/>
                  </a:cubicBezTo>
                  <a:close/>
                  <a:moveTo>
                    <a:pt x="153" y="7"/>
                  </a:moveTo>
                  <a:cubicBezTo>
                    <a:pt x="156" y="10"/>
                    <a:pt x="160" y="11"/>
                    <a:pt x="164" y="13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3" y="13"/>
                    <a:pt x="162" y="13"/>
                    <a:pt x="162" y="13"/>
                  </a:cubicBezTo>
                  <a:cubicBezTo>
                    <a:pt x="161" y="12"/>
                    <a:pt x="159" y="12"/>
                    <a:pt x="158" y="11"/>
                  </a:cubicBezTo>
                  <a:cubicBezTo>
                    <a:pt x="156" y="10"/>
                    <a:pt x="153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8"/>
                    <a:pt x="152" y="8"/>
                    <a:pt x="153" y="7"/>
                  </a:cubicBezTo>
                  <a:close/>
                  <a:moveTo>
                    <a:pt x="165" y="16"/>
                  </a:moveTo>
                  <a:cubicBezTo>
                    <a:pt x="162" y="14"/>
                    <a:pt x="158" y="13"/>
                    <a:pt x="154" y="11"/>
                  </a:cubicBezTo>
                  <a:cubicBezTo>
                    <a:pt x="151" y="9"/>
                    <a:pt x="153" y="10"/>
                    <a:pt x="155" y="11"/>
                  </a:cubicBezTo>
                  <a:cubicBezTo>
                    <a:pt x="156" y="11"/>
                    <a:pt x="158" y="12"/>
                    <a:pt x="159" y="12"/>
                  </a:cubicBezTo>
                  <a:cubicBezTo>
                    <a:pt x="161" y="13"/>
                    <a:pt x="163" y="14"/>
                    <a:pt x="164" y="14"/>
                  </a:cubicBezTo>
                  <a:cubicBezTo>
                    <a:pt x="165" y="15"/>
                    <a:pt x="165" y="15"/>
                    <a:pt x="165" y="16"/>
                  </a:cubicBezTo>
                  <a:close/>
                  <a:moveTo>
                    <a:pt x="168" y="20"/>
                  </a:moveTo>
                  <a:cubicBezTo>
                    <a:pt x="166" y="20"/>
                    <a:pt x="164" y="19"/>
                    <a:pt x="162" y="19"/>
                  </a:cubicBezTo>
                  <a:cubicBezTo>
                    <a:pt x="162" y="18"/>
                    <a:pt x="161" y="17"/>
                    <a:pt x="160" y="16"/>
                  </a:cubicBezTo>
                  <a:cubicBezTo>
                    <a:pt x="162" y="17"/>
                    <a:pt x="164" y="18"/>
                    <a:pt x="167" y="18"/>
                  </a:cubicBezTo>
                  <a:cubicBezTo>
                    <a:pt x="167" y="19"/>
                    <a:pt x="167" y="20"/>
                    <a:pt x="168" y="20"/>
                  </a:cubicBezTo>
                  <a:close/>
                  <a:moveTo>
                    <a:pt x="148" y="12"/>
                  </a:moveTo>
                  <a:cubicBezTo>
                    <a:pt x="150" y="12"/>
                    <a:pt x="151" y="13"/>
                    <a:pt x="153" y="14"/>
                  </a:cubicBezTo>
                  <a:cubicBezTo>
                    <a:pt x="153" y="14"/>
                    <a:pt x="153" y="14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2" y="15"/>
                    <a:pt x="152" y="15"/>
                  </a:cubicBezTo>
                  <a:cubicBezTo>
                    <a:pt x="151" y="14"/>
                    <a:pt x="149" y="13"/>
                    <a:pt x="147" y="13"/>
                  </a:cubicBezTo>
                  <a:cubicBezTo>
                    <a:pt x="148" y="13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7" y="14"/>
                  </a:moveTo>
                  <a:cubicBezTo>
                    <a:pt x="148" y="16"/>
                    <a:pt x="148" y="16"/>
                    <a:pt x="146" y="17"/>
                  </a:cubicBezTo>
                  <a:cubicBezTo>
                    <a:pt x="145" y="17"/>
                    <a:pt x="145" y="18"/>
                    <a:pt x="146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7"/>
                    <a:pt x="146" y="16"/>
                    <a:pt x="147" y="14"/>
                  </a:cubicBezTo>
                  <a:close/>
                  <a:moveTo>
                    <a:pt x="123" y="39"/>
                  </a:moveTo>
                  <a:cubicBezTo>
                    <a:pt x="122" y="38"/>
                    <a:pt x="119" y="37"/>
                    <a:pt x="120" y="37"/>
                  </a:cubicBezTo>
                  <a:cubicBezTo>
                    <a:pt x="123" y="36"/>
                    <a:pt x="125" y="38"/>
                    <a:pt x="128" y="39"/>
                  </a:cubicBezTo>
                  <a:cubicBezTo>
                    <a:pt x="128" y="39"/>
                    <a:pt x="128" y="39"/>
                    <a:pt x="128" y="40"/>
                  </a:cubicBezTo>
                  <a:cubicBezTo>
                    <a:pt x="127" y="40"/>
                    <a:pt x="126" y="40"/>
                    <a:pt x="125" y="40"/>
                  </a:cubicBezTo>
                  <a:cubicBezTo>
                    <a:pt x="124" y="39"/>
                    <a:pt x="124" y="39"/>
                    <a:pt x="123" y="39"/>
                  </a:cubicBezTo>
                  <a:close/>
                  <a:moveTo>
                    <a:pt x="131" y="39"/>
                  </a:moveTo>
                  <a:cubicBezTo>
                    <a:pt x="130" y="32"/>
                    <a:pt x="137" y="28"/>
                    <a:pt x="142" y="24"/>
                  </a:cubicBezTo>
                  <a:cubicBezTo>
                    <a:pt x="146" y="21"/>
                    <a:pt x="153" y="15"/>
                    <a:pt x="158" y="18"/>
                  </a:cubicBezTo>
                  <a:cubicBezTo>
                    <a:pt x="164" y="23"/>
                    <a:pt x="162" y="36"/>
                    <a:pt x="162" y="44"/>
                  </a:cubicBezTo>
                  <a:cubicBezTo>
                    <a:pt x="152" y="40"/>
                    <a:pt x="142" y="39"/>
                    <a:pt x="131" y="39"/>
                  </a:cubicBezTo>
                  <a:close/>
                  <a:moveTo>
                    <a:pt x="175" y="44"/>
                  </a:moveTo>
                  <a:cubicBezTo>
                    <a:pt x="174" y="43"/>
                    <a:pt x="173" y="43"/>
                    <a:pt x="172" y="42"/>
                  </a:cubicBezTo>
                  <a:cubicBezTo>
                    <a:pt x="171" y="42"/>
                    <a:pt x="170" y="41"/>
                    <a:pt x="170" y="41"/>
                  </a:cubicBezTo>
                  <a:cubicBezTo>
                    <a:pt x="169" y="40"/>
                    <a:pt x="169" y="39"/>
                    <a:pt x="169" y="39"/>
                  </a:cubicBezTo>
                  <a:cubicBezTo>
                    <a:pt x="171" y="40"/>
                    <a:pt x="173" y="41"/>
                    <a:pt x="175" y="42"/>
                  </a:cubicBezTo>
                  <a:cubicBezTo>
                    <a:pt x="175" y="42"/>
                    <a:pt x="175" y="43"/>
                    <a:pt x="175" y="44"/>
                  </a:cubicBezTo>
                  <a:close/>
                  <a:moveTo>
                    <a:pt x="170" y="37"/>
                  </a:moveTo>
                  <a:cubicBezTo>
                    <a:pt x="167" y="35"/>
                    <a:pt x="172" y="37"/>
                    <a:pt x="173" y="37"/>
                  </a:cubicBezTo>
                  <a:cubicBezTo>
                    <a:pt x="174" y="38"/>
                    <a:pt x="174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9"/>
                    <a:pt x="175" y="40"/>
                    <a:pt x="175" y="41"/>
                  </a:cubicBezTo>
                  <a:cubicBezTo>
                    <a:pt x="174" y="39"/>
                    <a:pt x="171" y="38"/>
                    <a:pt x="170" y="37"/>
                  </a:cubicBezTo>
                  <a:close/>
                  <a:moveTo>
                    <a:pt x="171" y="36"/>
                  </a:moveTo>
                  <a:cubicBezTo>
                    <a:pt x="172" y="36"/>
                    <a:pt x="173" y="36"/>
                    <a:pt x="173" y="37"/>
                  </a:cubicBezTo>
                  <a:cubicBezTo>
                    <a:pt x="176" y="38"/>
                    <a:pt x="173" y="37"/>
                    <a:pt x="171" y="36"/>
                  </a:cubicBezTo>
                  <a:close/>
                  <a:moveTo>
                    <a:pt x="168" y="34"/>
                  </a:moveTo>
                  <a:cubicBezTo>
                    <a:pt x="165" y="31"/>
                    <a:pt x="172" y="34"/>
                    <a:pt x="173" y="34"/>
                  </a:cubicBezTo>
                  <a:cubicBezTo>
                    <a:pt x="174" y="35"/>
                    <a:pt x="174" y="35"/>
                    <a:pt x="175" y="35"/>
                  </a:cubicBezTo>
                  <a:cubicBezTo>
                    <a:pt x="175" y="36"/>
                    <a:pt x="175" y="37"/>
                    <a:pt x="175" y="37"/>
                  </a:cubicBezTo>
                  <a:cubicBezTo>
                    <a:pt x="173" y="36"/>
                    <a:pt x="171" y="35"/>
                    <a:pt x="168" y="34"/>
                  </a:cubicBezTo>
                  <a:close/>
                  <a:moveTo>
                    <a:pt x="173" y="48"/>
                  </a:moveTo>
                  <a:cubicBezTo>
                    <a:pt x="173" y="48"/>
                    <a:pt x="173" y="47"/>
                    <a:pt x="173" y="47"/>
                  </a:cubicBezTo>
                  <a:cubicBezTo>
                    <a:pt x="172" y="47"/>
                    <a:pt x="171" y="46"/>
                    <a:pt x="170" y="46"/>
                  </a:cubicBezTo>
                  <a:cubicBezTo>
                    <a:pt x="169" y="45"/>
                    <a:pt x="168" y="44"/>
                    <a:pt x="167" y="44"/>
                  </a:cubicBezTo>
                  <a:cubicBezTo>
                    <a:pt x="168" y="44"/>
                    <a:pt x="169" y="44"/>
                    <a:pt x="170" y="43"/>
                  </a:cubicBezTo>
                  <a:cubicBezTo>
                    <a:pt x="172" y="44"/>
                    <a:pt x="173" y="45"/>
                    <a:pt x="175" y="45"/>
                  </a:cubicBezTo>
                  <a:cubicBezTo>
                    <a:pt x="174" y="46"/>
                    <a:pt x="174" y="47"/>
                    <a:pt x="174" y="48"/>
                  </a:cubicBezTo>
                  <a:cubicBezTo>
                    <a:pt x="174" y="48"/>
                    <a:pt x="173" y="48"/>
                    <a:pt x="173" y="48"/>
                  </a:cubicBezTo>
                  <a:close/>
                  <a:moveTo>
                    <a:pt x="165" y="44"/>
                  </a:moveTo>
                  <a:cubicBezTo>
                    <a:pt x="165" y="44"/>
                    <a:pt x="165" y="44"/>
                    <a:pt x="165" y="44"/>
                  </a:cubicBezTo>
                  <a:cubicBezTo>
                    <a:pt x="165" y="39"/>
                    <a:pt x="166" y="27"/>
                    <a:pt x="163" y="20"/>
                  </a:cubicBezTo>
                  <a:cubicBezTo>
                    <a:pt x="166" y="22"/>
                    <a:pt x="168" y="23"/>
                    <a:pt x="170" y="25"/>
                  </a:cubicBezTo>
                  <a:cubicBezTo>
                    <a:pt x="170" y="25"/>
                    <a:pt x="170" y="25"/>
                    <a:pt x="170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0" y="25"/>
                    <a:pt x="169" y="24"/>
                    <a:pt x="168" y="24"/>
                  </a:cubicBezTo>
                  <a:cubicBezTo>
                    <a:pt x="167" y="23"/>
                    <a:pt x="166" y="23"/>
                    <a:pt x="165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7" y="25"/>
                    <a:pt x="170" y="26"/>
                    <a:pt x="173" y="28"/>
                  </a:cubicBezTo>
                  <a:cubicBezTo>
                    <a:pt x="173" y="28"/>
                    <a:pt x="173" y="29"/>
                    <a:pt x="173" y="29"/>
                  </a:cubicBezTo>
                  <a:cubicBezTo>
                    <a:pt x="172" y="29"/>
                    <a:pt x="169" y="28"/>
                    <a:pt x="169" y="27"/>
                  </a:cubicBezTo>
                  <a:cubicBezTo>
                    <a:pt x="168" y="27"/>
                    <a:pt x="167" y="27"/>
                    <a:pt x="166" y="27"/>
                  </a:cubicBezTo>
                  <a:cubicBezTo>
                    <a:pt x="166" y="27"/>
                    <a:pt x="165" y="27"/>
                    <a:pt x="166" y="27"/>
                  </a:cubicBezTo>
                  <a:cubicBezTo>
                    <a:pt x="167" y="30"/>
                    <a:pt x="170" y="31"/>
                    <a:pt x="173" y="33"/>
                  </a:cubicBezTo>
                  <a:cubicBezTo>
                    <a:pt x="177" y="36"/>
                    <a:pt x="172" y="33"/>
                    <a:pt x="170" y="33"/>
                  </a:cubicBezTo>
                  <a:cubicBezTo>
                    <a:pt x="169" y="32"/>
                    <a:pt x="168" y="31"/>
                    <a:pt x="166" y="31"/>
                  </a:cubicBezTo>
                  <a:cubicBezTo>
                    <a:pt x="166" y="31"/>
                    <a:pt x="166" y="31"/>
                    <a:pt x="166" y="32"/>
                  </a:cubicBezTo>
                  <a:cubicBezTo>
                    <a:pt x="167" y="33"/>
                    <a:pt x="168" y="34"/>
                    <a:pt x="169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8" y="34"/>
                    <a:pt x="167" y="34"/>
                    <a:pt x="166" y="34"/>
                  </a:cubicBezTo>
                  <a:cubicBezTo>
                    <a:pt x="166" y="34"/>
                    <a:pt x="166" y="34"/>
                    <a:pt x="166" y="35"/>
                  </a:cubicBezTo>
                  <a:cubicBezTo>
                    <a:pt x="168" y="37"/>
                    <a:pt x="170" y="38"/>
                    <a:pt x="173" y="40"/>
                  </a:cubicBezTo>
                  <a:cubicBezTo>
                    <a:pt x="171" y="39"/>
                    <a:pt x="169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41"/>
                    <a:pt x="171" y="42"/>
                    <a:pt x="173" y="44"/>
                  </a:cubicBezTo>
                  <a:cubicBezTo>
                    <a:pt x="176" y="45"/>
                    <a:pt x="170" y="42"/>
                    <a:pt x="169" y="42"/>
                  </a:cubicBezTo>
                  <a:cubicBezTo>
                    <a:pt x="168" y="42"/>
                    <a:pt x="167" y="42"/>
                    <a:pt x="166" y="42"/>
                  </a:cubicBezTo>
                  <a:cubicBezTo>
                    <a:pt x="166" y="42"/>
                    <a:pt x="166" y="42"/>
                    <a:pt x="166" y="43"/>
                  </a:cubicBezTo>
                  <a:cubicBezTo>
                    <a:pt x="166" y="44"/>
                    <a:pt x="167" y="45"/>
                    <a:pt x="169" y="46"/>
                  </a:cubicBezTo>
                  <a:cubicBezTo>
                    <a:pt x="169" y="45"/>
                    <a:pt x="168" y="45"/>
                    <a:pt x="168" y="45"/>
                  </a:cubicBezTo>
                  <a:cubicBezTo>
                    <a:pt x="168" y="45"/>
                    <a:pt x="168" y="45"/>
                    <a:pt x="168" y="46"/>
                  </a:cubicBezTo>
                  <a:cubicBezTo>
                    <a:pt x="167" y="45"/>
                    <a:pt x="166" y="45"/>
                    <a:pt x="165" y="44"/>
                  </a:cubicBezTo>
                  <a:close/>
                  <a:moveTo>
                    <a:pt x="148" y="15"/>
                  </a:moveTo>
                  <a:cubicBezTo>
                    <a:pt x="149" y="14"/>
                    <a:pt x="150" y="14"/>
                    <a:pt x="151" y="15"/>
                  </a:cubicBezTo>
                  <a:cubicBezTo>
                    <a:pt x="151" y="15"/>
                    <a:pt x="151" y="15"/>
                    <a:pt x="152" y="15"/>
                  </a:cubicBezTo>
                  <a:cubicBezTo>
                    <a:pt x="151" y="15"/>
                    <a:pt x="150" y="15"/>
                    <a:pt x="149" y="16"/>
                  </a:cubicBezTo>
                  <a:cubicBezTo>
                    <a:pt x="149" y="15"/>
                    <a:pt x="149" y="15"/>
                    <a:pt x="148" y="15"/>
                  </a:cubicBezTo>
                  <a:close/>
                  <a:moveTo>
                    <a:pt x="128" y="37"/>
                  </a:moveTo>
                  <a:cubicBezTo>
                    <a:pt x="127" y="37"/>
                    <a:pt x="127" y="37"/>
                    <a:pt x="126" y="36"/>
                  </a:cubicBezTo>
                  <a:cubicBezTo>
                    <a:pt x="125" y="36"/>
                    <a:pt x="124" y="36"/>
                    <a:pt x="123" y="35"/>
                  </a:cubicBezTo>
                  <a:cubicBezTo>
                    <a:pt x="123" y="35"/>
                    <a:pt x="121" y="34"/>
                    <a:pt x="121" y="34"/>
                  </a:cubicBezTo>
                  <a:cubicBezTo>
                    <a:pt x="124" y="33"/>
                    <a:pt x="126" y="35"/>
                    <a:pt x="128" y="35"/>
                  </a:cubicBezTo>
                  <a:cubicBezTo>
                    <a:pt x="128" y="36"/>
                    <a:pt x="128" y="37"/>
                    <a:pt x="128" y="37"/>
                  </a:cubicBezTo>
                  <a:close/>
                  <a:moveTo>
                    <a:pt x="129" y="34"/>
                  </a:moveTo>
                  <a:cubicBezTo>
                    <a:pt x="127" y="33"/>
                    <a:pt x="124" y="32"/>
                    <a:pt x="123" y="30"/>
                  </a:cubicBezTo>
                  <a:cubicBezTo>
                    <a:pt x="123" y="30"/>
                    <a:pt x="127" y="32"/>
                    <a:pt x="128" y="32"/>
                  </a:cubicBezTo>
                  <a:cubicBezTo>
                    <a:pt x="128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4"/>
                  </a:cubicBezTo>
                  <a:close/>
                  <a:moveTo>
                    <a:pt x="123" y="29"/>
                  </a:moveTo>
                  <a:cubicBezTo>
                    <a:pt x="124" y="29"/>
                    <a:pt x="125" y="28"/>
                    <a:pt x="126" y="28"/>
                  </a:cubicBezTo>
                  <a:cubicBezTo>
                    <a:pt x="127" y="29"/>
                    <a:pt x="127" y="29"/>
                    <a:pt x="128" y="29"/>
                  </a:cubicBezTo>
                  <a:cubicBezTo>
                    <a:pt x="128" y="30"/>
                    <a:pt x="129" y="30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28" y="31"/>
                    <a:pt x="126" y="30"/>
                    <a:pt x="123" y="29"/>
                  </a:cubicBezTo>
                  <a:close/>
                  <a:moveTo>
                    <a:pt x="128" y="28"/>
                  </a:moveTo>
                  <a:cubicBezTo>
                    <a:pt x="129" y="28"/>
                    <a:pt x="130" y="29"/>
                    <a:pt x="131" y="29"/>
                  </a:cubicBezTo>
                  <a:cubicBezTo>
                    <a:pt x="131" y="29"/>
                    <a:pt x="131" y="30"/>
                    <a:pt x="131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9" y="29"/>
                    <a:pt x="128" y="28"/>
                    <a:pt x="127" y="28"/>
                  </a:cubicBezTo>
                  <a:cubicBezTo>
                    <a:pt x="127" y="28"/>
                    <a:pt x="127" y="28"/>
                    <a:pt x="128" y="28"/>
                  </a:cubicBezTo>
                  <a:close/>
                  <a:moveTo>
                    <a:pt x="150" y="12"/>
                  </a:moveTo>
                  <a:cubicBezTo>
                    <a:pt x="151" y="12"/>
                    <a:pt x="151" y="12"/>
                    <a:pt x="151" y="12"/>
                  </a:cubicBezTo>
                  <a:cubicBezTo>
                    <a:pt x="152" y="13"/>
                    <a:pt x="153" y="13"/>
                    <a:pt x="154" y="13"/>
                  </a:cubicBezTo>
                  <a:cubicBezTo>
                    <a:pt x="155" y="14"/>
                    <a:pt x="156" y="14"/>
                    <a:pt x="157" y="15"/>
                  </a:cubicBezTo>
                  <a:cubicBezTo>
                    <a:pt x="157" y="15"/>
                    <a:pt x="156" y="14"/>
                    <a:pt x="156" y="14"/>
                  </a:cubicBezTo>
                  <a:cubicBezTo>
                    <a:pt x="155" y="14"/>
                    <a:pt x="155" y="14"/>
                    <a:pt x="154" y="14"/>
                  </a:cubicBezTo>
                  <a:cubicBezTo>
                    <a:pt x="153" y="14"/>
                    <a:pt x="152" y="13"/>
                    <a:pt x="151" y="12"/>
                  </a:cubicBezTo>
                  <a:cubicBezTo>
                    <a:pt x="151" y="12"/>
                    <a:pt x="150" y="12"/>
                    <a:pt x="150" y="12"/>
                  </a:cubicBezTo>
                  <a:close/>
                  <a:moveTo>
                    <a:pt x="170" y="23"/>
                  </a:moveTo>
                  <a:cubicBezTo>
                    <a:pt x="168" y="22"/>
                    <a:pt x="167" y="22"/>
                    <a:pt x="165" y="21"/>
                  </a:cubicBezTo>
                  <a:cubicBezTo>
                    <a:pt x="164" y="20"/>
                    <a:pt x="161" y="19"/>
                    <a:pt x="165" y="20"/>
                  </a:cubicBezTo>
                  <a:cubicBezTo>
                    <a:pt x="166" y="21"/>
                    <a:pt x="167" y="21"/>
                    <a:pt x="168" y="21"/>
                  </a:cubicBezTo>
                  <a:cubicBezTo>
                    <a:pt x="169" y="22"/>
                    <a:pt x="169" y="23"/>
                    <a:pt x="170" y="23"/>
                  </a:cubicBezTo>
                  <a:close/>
                  <a:moveTo>
                    <a:pt x="172" y="27"/>
                  </a:moveTo>
                  <a:cubicBezTo>
                    <a:pt x="171" y="26"/>
                    <a:pt x="169" y="26"/>
                    <a:pt x="168" y="25"/>
                  </a:cubicBezTo>
                  <a:cubicBezTo>
                    <a:pt x="165" y="23"/>
                    <a:pt x="167" y="24"/>
                    <a:pt x="169" y="25"/>
                  </a:cubicBezTo>
                  <a:cubicBezTo>
                    <a:pt x="170" y="25"/>
                    <a:pt x="170" y="25"/>
                    <a:pt x="171" y="26"/>
                  </a:cubicBezTo>
                  <a:cubicBezTo>
                    <a:pt x="171" y="26"/>
                    <a:pt x="172" y="27"/>
                    <a:pt x="172" y="27"/>
                  </a:cubicBezTo>
                  <a:close/>
                  <a:moveTo>
                    <a:pt x="174" y="31"/>
                  </a:moveTo>
                  <a:cubicBezTo>
                    <a:pt x="175" y="32"/>
                    <a:pt x="175" y="33"/>
                    <a:pt x="175" y="34"/>
                  </a:cubicBezTo>
                  <a:cubicBezTo>
                    <a:pt x="173" y="32"/>
                    <a:pt x="170" y="31"/>
                    <a:pt x="168" y="29"/>
                  </a:cubicBezTo>
                  <a:cubicBezTo>
                    <a:pt x="169" y="28"/>
                    <a:pt x="170" y="29"/>
                    <a:pt x="171" y="29"/>
                  </a:cubicBezTo>
                  <a:cubicBezTo>
                    <a:pt x="172" y="30"/>
                    <a:pt x="173" y="30"/>
                    <a:pt x="173" y="31"/>
                  </a:cubicBezTo>
                  <a:cubicBezTo>
                    <a:pt x="174" y="31"/>
                    <a:pt x="174" y="31"/>
                    <a:pt x="174" y="31"/>
                  </a:cubicBezTo>
                  <a:close/>
                  <a:moveTo>
                    <a:pt x="229" y="164"/>
                  </a:moveTo>
                  <a:cubicBezTo>
                    <a:pt x="232" y="166"/>
                    <a:pt x="236" y="169"/>
                    <a:pt x="240" y="171"/>
                  </a:cubicBezTo>
                  <a:cubicBezTo>
                    <a:pt x="245" y="175"/>
                    <a:pt x="251" y="178"/>
                    <a:pt x="256" y="182"/>
                  </a:cubicBezTo>
                  <a:cubicBezTo>
                    <a:pt x="260" y="185"/>
                    <a:pt x="255" y="182"/>
                    <a:pt x="254" y="181"/>
                  </a:cubicBezTo>
                  <a:cubicBezTo>
                    <a:pt x="253" y="180"/>
                    <a:pt x="252" y="180"/>
                    <a:pt x="251" y="179"/>
                  </a:cubicBezTo>
                  <a:cubicBezTo>
                    <a:pt x="248" y="177"/>
                    <a:pt x="246" y="176"/>
                    <a:pt x="243" y="175"/>
                  </a:cubicBezTo>
                  <a:cubicBezTo>
                    <a:pt x="239" y="172"/>
                    <a:pt x="234" y="170"/>
                    <a:pt x="230" y="168"/>
                  </a:cubicBezTo>
                  <a:cubicBezTo>
                    <a:pt x="229" y="167"/>
                    <a:pt x="229" y="165"/>
                    <a:pt x="229" y="164"/>
                  </a:cubicBezTo>
                  <a:close/>
                  <a:moveTo>
                    <a:pt x="259" y="183"/>
                  </a:moveTo>
                  <a:cubicBezTo>
                    <a:pt x="251" y="177"/>
                    <a:pt x="242" y="171"/>
                    <a:pt x="233" y="166"/>
                  </a:cubicBezTo>
                  <a:cubicBezTo>
                    <a:pt x="234" y="166"/>
                    <a:pt x="234" y="166"/>
                    <a:pt x="235" y="167"/>
                  </a:cubicBezTo>
                  <a:cubicBezTo>
                    <a:pt x="237" y="168"/>
                    <a:pt x="240" y="169"/>
                    <a:pt x="242" y="171"/>
                  </a:cubicBezTo>
                  <a:cubicBezTo>
                    <a:pt x="248" y="174"/>
                    <a:pt x="253" y="176"/>
                    <a:pt x="258" y="179"/>
                  </a:cubicBezTo>
                  <a:cubicBezTo>
                    <a:pt x="258" y="180"/>
                    <a:pt x="258" y="182"/>
                    <a:pt x="259" y="183"/>
                  </a:cubicBezTo>
                  <a:close/>
                  <a:moveTo>
                    <a:pt x="228" y="158"/>
                  </a:moveTo>
                  <a:cubicBezTo>
                    <a:pt x="237" y="165"/>
                    <a:pt x="246" y="170"/>
                    <a:pt x="255" y="176"/>
                  </a:cubicBezTo>
                  <a:cubicBezTo>
                    <a:pt x="255" y="177"/>
                    <a:pt x="259" y="179"/>
                    <a:pt x="255" y="177"/>
                  </a:cubicBezTo>
                  <a:cubicBezTo>
                    <a:pt x="254" y="176"/>
                    <a:pt x="252" y="175"/>
                    <a:pt x="251" y="174"/>
                  </a:cubicBezTo>
                  <a:cubicBezTo>
                    <a:pt x="248" y="173"/>
                    <a:pt x="245" y="172"/>
                    <a:pt x="243" y="170"/>
                  </a:cubicBezTo>
                  <a:cubicBezTo>
                    <a:pt x="238" y="168"/>
                    <a:pt x="233" y="165"/>
                    <a:pt x="229" y="162"/>
                  </a:cubicBezTo>
                  <a:cubicBezTo>
                    <a:pt x="228" y="161"/>
                    <a:pt x="228" y="160"/>
                    <a:pt x="228" y="158"/>
                  </a:cubicBezTo>
                  <a:close/>
                  <a:moveTo>
                    <a:pt x="226" y="153"/>
                  </a:moveTo>
                  <a:cubicBezTo>
                    <a:pt x="229" y="155"/>
                    <a:pt x="232" y="156"/>
                    <a:pt x="235" y="158"/>
                  </a:cubicBezTo>
                  <a:cubicBezTo>
                    <a:pt x="237" y="160"/>
                    <a:pt x="240" y="162"/>
                    <a:pt x="242" y="164"/>
                  </a:cubicBezTo>
                  <a:cubicBezTo>
                    <a:pt x="246" y="166"/>
                    <a:pt x="251" y="168"/>
                    <a:pt x="254" y="171"/>
                  </a:cubicBezTo>
                  <a:cubicBezTo>
                    <a:pt x="255" y="172"/>
                    <a:pt x="255" y="172"/>
                    <a:pt x="255" y="172"/>
                  </a:cubicBezTo>
                  <a:cubicBezTo>
                    <a:pt x="253" y="171"/>
                    <a:pt x="251" y="170"/>
                    <a:pt x="249" y="169"/>
                  </a:cubicBezTo>
                  <a:cubicBezTo>
                    <a:pt x="242" y="165"/>
                    <a:pt x="234" y="162"/>
                    <a:pt x="227" y="157"/>
                  </a:cubicBezTo>
                  <a:cubicBezTo>
                    <a:pt x="227" y="156"/>
                    <a:pt x="227" y="154"/>
                    <a:pt x="226" y="153"/>
                  </a:cubicBezTo>
                  <a:close/>
                  <a:moveTo>
                    <a:pt x="257" y="173"/>
                  </a:moveTo>
                  <a:cubicBezTo>
                    <a:pt x="253" y="169"/>
                    <a:pt x="247" y="167"/>
                    <a:pt x="243" y="163"/>
                  </a:cubicBezTo>
                  <a:cubicBezTo>
                    <a:pt x="242" y="163"/>
                    <a:pt x="242" y="163"/>
                    <a:pt x="242" y="162"/>
                  </a:cubicBezTo>
                  <a:cubicBezTo>
                    <a:pt x="246" y="166"/>
                    <a:pt x="251" y="169"/>
                    <a:pt x="257" y="171"/>
                  </a:cubicBezTo>
                  <a:cubicBezTo>
                    <a:pt x="257" y="172"/>
                    <a:pt x="257" y="172"/>
                    <a:pt x="257" y="173"/>
                  </a:cubicBezTo>
                  <a:close/>
                  <a:moveTo>
                    <a:pt x="255" y="162"/>
                  </a:moveTo>
                  <a:cubicBezTo>
                    <a:pt x="251" y="158"/>
                    <a:pt x="247" y="156"/>
                    <a:pt x="243" y="154"/>
                  </a:cubicBezTo>
                  <a:cubicBezTo>
                    <a:pt x="239" y="152"/>
                    <a:pt x="235" y="149"/>
                    <a:pt x="232" y="147"/>
                  </a:cubicBezTo>
                  <a:cubicBezTo>
                    <a:pt x="235" y="148"/>
                    <a:pt x="238" y="149"/>
                    <a:pt x="241" y="151"/>
                  </a:cubicBezTo>
                  <a:cubicBezTo>
                    <a:pt x="245" y="153"/>
                    <a:pt x="249" y="155"/>
                    <a:pt x="253" y="157"/>
                  </a:cubicBezTo>
                  <a:cubicBezTo>
                    <a:pt x="253" y="158"/>
                    <a:pt x="253" y="158"/>
                    <a:pt x="254" y="158"/>
                  </a:cubicBezTo>
                  <a:cubicBezTo>
                    <a:pt x="254" y="158"/>
                    <a:pt x="254" y="158"/>
                    <a:pt x="254" y="158"/>
                  </a:cubicBezTo>
                  <a:cubicBezTo>
                    <a:pt x="254" y="159"/>
                    <a:pt x="255" y="161"/>
                    <a:pt x="255" y="162"/>
                  </a:cubicBezTo>
                  <a:close/>
                  <a:moveTo>
                    <a:pt x="253" y="153"/>
                  </a:moveTo>
                  <a:cubicBezTo>
                    <a:pt x="253" y="153"/>
                    <a:pt x="252" y="153"/>
                    <a:pt x="252" y="152"/>
                  </a:cubicBezTo>
                  <a:cubicBezTo>
                    <a:pt x="247" y="150"/>
                    <a:pt x="243" y="147"/>
                    <a:pt x="238" y="145"/>
                  </a:cubicBezTo>
                  <a:cubicBezTo>
                    <a:pt x="234" y="143"/>
                    <a:pt x="230" y="140"/>
                    <a:pt x="226" y="138"/>
                  </a:cubicBezTo>
                  <a:cubicBezTo>
                    <a:pt x="226" y="137"/>
                    <a:pt x="226" y="137"/>
                    <a:pt x="226" y="136"/>
                  </a:cubicBezTo>
                  <a:cubicBezTo>
                    <a:pt x="231" y="139"/>
                    <a:pt x="236" y="142"/>
                    <a:pt x="241" y="145"/>
                  </a:cubicBezTo>
                  <a:cubicBezTo>
                    <a:pt x="243" y="146"/>
                    <a:pt x="245" y="148"/>
                    <a:pt x="247" y="149"/>
                  </a:cubicBezTo>
                  <a:cubicBezTo>
                    <a:pt x="249" y="150"/>
                    <a:pt x="251" y="151"/>
                    <a:pt x="252" y="152"/>
                  </a:cubicBezTo>
                  <a:cubicBezTo>
                    <a:pt x="252" y="153"/>
                    <a:pt x="253" y="153"/>
                    <a:pt x="253" y="153"/>
                  </a:cubicBezTo>
                  <a:cubicBezTo>
                    <a:pt x="253" y="153"/>
                    <a:pt x="253" y="153"/>
                    <a:pt x="253" y="153"/>
                  </a:cubicBezTo>
                  <a:close/>
                  <a:moveTo>
                    <a:pt x="251" y="145"/>
                  </a:moveTo>
                  <a:cubicBezTo>
                    <a:pt x="250" y="145"/>
                    <a:pt x="250" y="145"/>
                    <a:pt x="249" y="144"/>
                  </a:cubicBezTo>
                  <a:cubicBezTo>
                    <a:pt x="248" y="144"/>
                    <a:pt x="247" y="143"/>
                    <a:pt x="246" y="143"/>
                  </a:cubicBezTo>
                  <a:cubicBezTo>
                    <a:pt x="244" y="141"/>
                    <a:pt x="241" y="140"/>
                    <a:pt x="239" y="138"/>
                  </a:cubicBezTo>
                  <a:cubicBezTo>
                    <a:pt x="235" y="136"/>
                    <a:pt x="231" y="134"/>
                    <a:pt x="226" y="132"/>
                  </a:cubicBezTo>
                  <a:cubicBezTo>
                    <a:pt x="226" y="131"/>
                    <a:pt x="226" y="130"/>
                    <a:pt x="226" y="129"/>
                  </a:cubicBezTo>
                  <a:cubicBezTo>
                    <a:pt x="229" y="132"/>
                    <a:pt x="232" y="134"/>
                    <a:pt x="236" y="135"/>
                  </a:cubicBezTo>
                  <a:cubicBezTo>
                    <a:pt x="240" y="138"/>
                    <a:pt x="244" y="140"/>
                    <a:pt x="248" y="143"/>
                  </a:cubicBezTo>
                  <a:cubicBezTo>
                    <a:pt x="249" y="143"/>
                    <a:pt x="250" y="144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lose/>
                  <a:moveTo>
                    <a:pt x="236" y="123"/>
                  </a:moveTo>
                  <a:cubicBezTo>
                    <a:pt x="238" y="124"/>
                    <a:pt x="239" y="125"/>
                    <a:pt x="241" y="126"/>
                  </a:cubicBezTo>
                  <a:cubicBezTo>
                    <a:pt x="238" y="125"/>
                    <a:pt x="236" y="123"/>
                    <a:pt x="233" y="122"/>
                  </a:cubicBezTo>
                  <a:cubicBezTo>
                    <a:pt x="230" y="120"/>
                    <a:pt x="228" y="118"/>
                    <a:pt x="225" y="117"/>
                  </a:cubicBezTo>
                  <a:cubicBezTo>
                    <a:pt x="225" y="116"/>
                    <a:pt x="225" y="116"/>
                    <a:pt x="225" y="115"/>
                  </a:cubicBezTo>
                  <a:cubicBezTo>
                    <a:pt x="225" y="115"/>
                    <a:pt x="225" y="115"/>
                    <a:pt x="225" y="115"/>
                  </a:cubicBezTo>
                  <a:cubicBezTo>
                    <a:pt x="225" y="115"/>
                    <a:pt x="225" y="115"/>
                    <a:pt x="226" y="115"/>
                  </a:cubicBezTo>
                  <a:cubicBezTo>
                    <a:pt x="229" y="118"/>
                    <a:pt x="233" y="120"/>
                    <a:pt x="236" y="123"/>
                  </a:cubicBezTo>
                  <a:close/>
                  <a:moveTo>
                    <a:pt x="225" y="118"/>
                  </a:moveTo>
                  <a:cubicBezTo>
                    <a:pt x="229" y="121"/>
                    <a:pt x="233" y="124"/>
                    <a:pt x="237" y="126"/>
                  </a:cubicBezTo>
                  <a:cubicBezTo>
                    <a:pt x="241" y="128"/>
                    <a:pt x="244" y="130"/>
                    <a:pt x="247" y="133"/>
                  </a:cubicBezTo>
                  <a:cubicBezTo>
                    <a:pt x="247" y="134"/>
                    <a:pt x="248" y="134"/>
                    <a:pt x="248" y="134"/>
                  </a:cubicBezTo>
                  <a:cubicBezTo>
                    <a:pt x="248" y="134"/>
                    <a:pt x="247" y="133"/>
                    <a:pt x="246" y="133"/>
                  </a:cubicBezTo>
                  <a:cubicBezTo>
                    <a:pt x="245" y="132"/>
                    <a:pt x="244" y="132"/>
                    <a:pt x="243" y="131"/>
                  </a:cubicBezTo>
                  <a:cubicBezTo>
                    <a:pt x="241" y="130"/>
                    <a:pt x="239" y="129"/>
                    <a:pt x="237" y="128"/>
                  </a:cubicBezTo>
                  <a:cubicBezTo>
                    <a:pt x="233" y="126"/>
                    <a:pt x="229" y="123"/>
                    <a:pt x="226" y="121"/>
                  </a:cubicBezTo>
                  <a:cubicBezTo>
                    <a:pt x="226" y="120"/>
                    <a:pt x="225" y="119"/>
                    <a:pt x="225" y="118"/>
                  </a:cubicBezTo>
                  <a:close/>
                  <a:moveTo>
                    <a:pt x="226" y="123"/>
                  </a:moveTo>
                  <a:cubicBezTo>
                    <a:pt x="232" y="129"/>
                    <a:pt x="241" y="132"/>
                    <a:pt x="248" y="138"/>
                  </a:cubicBezTo>
                  <a:cubicBezTo>
                    <a:pt x="251" y="141"/>
                    <a:pt x="246" y="137"/>
                    <a:pt x="245" y="137"/>
                  </a:cubicBezTo>
                  <a:cubicBezTo>
                    <a:pt x="243" y="136"/>
                    <a:pt x="240" y="135"/>
                    <a:pt x="238" y="133"/>
                  </a:cubicBezTo>
                  <a:cubicBezTo>
                    <a:pt x="234" y="131"/>
                    <a:pt x="230" y="128"/>
                    <a:pt x="226" y="126"/>
                  </a:cubicBezTo>
                  <a:cubicBezTo>
                    <a:pt x="226" y="125"/>
                    <a:pt x="226" y="124"/>
                    <a:pt x="226" y="123"/>
                  </a:cubicBezTo>
                  <a:close/>
                  <a:moveTo>
                    <a:pt x="228" y="128"/>
                  </a:moveTo>
                  <a:cubicBezTo>
                    <a:pt x="227" y="128"/>
                    <a:pt x="227" y="128"/>
                    <a:pt x="226" y="127"/>
                  </a:cubicBezTo>
                  <a:cubicBezTo>
                    <a:pt x="226" y="127"/>
                    <a:pt x="226" y="127"/>
                    <a:pt x="226" y="127"/>
                  </a:cubicBezTo>
                  <a:cubicBezTo>
                    <a:pt x="227" y="127"/>
                    <a:pt x="227" y="127"/>
                    <a:pt x="228" y="128"/>
                  </a:cubicBezTo>
                  <a:close/>
                  <a:moveTo>
                    <a:pt x="226" y="133"/>
                  </a:moveTo>
                  <a:cubicBezTo>
                    <a:pt x="229" y="135"/>
                    <a:pt x="233" y="137"/>
                    <a:pt x="236" y="139"/>
                  </a:cubicBezTo>
                  <a:cubicBezTo>
                    <a:pt x="241" y="142"/>
                    <a:pt x="246" y="145"/>
                    <a:pt x="250" y="148"/>
                  </a:cubicBezTo>
                  <a:cubicBezTo>
                    <a:pt x="253" y="150"/>
                    <a:pt x="249" y="147"/>
                    <a:pt x="249" y="147"/>
                  </a:cubicBezTo>
                  <a:cubicBezTo>
                    <a:pt x="248" y="146"/>
                    <a:pt x="247" y="146"/>
                    <a:pt x="246" y="145"/>
                  </a:cubicBezTo>
                  <a:cubicBezTo>
                    <a:pt x="243" y="144"/>
                    <a:pt x="241" y="143"/>
                    <a:pt x="239" y="141"/>
                  </a:cubicBezTo>
                  <a:cubicBezTo>
                    <a:pt x="235" y="139"/>
                    <a:pt x="231" y="137"/>
                    <a:pt x="226" y="135"/>
                  </a:cubicBezTo>
                  <a:cubicBezTo>
                    <a:pt x="226" y="134"/>
                    <a:pt x="226" y="134"/>
                    <a:pt x="226" y="133"/>
                  </a:cubicBezTo>
                  <a:close/>
                  <a:moveTo>
                    <a:pt x="226" y="140"/>
                  </a:moveTo>
                  <a:cubicBezTo>
                    <a:pt x="232" y="146"/>
                    <a:pt x="241" y="149"/>
                    <a:pt x="248" y="154"/>
                  </a:cubicBezTo>
                  <a:cubicBezTo>
                    <a:pt x="248" y="154"/>
                    <a:pt x="248" y="154"/>
                    <a:pt x="248" y="154"/>
                  </a:cubicBezTo>
                  <a:cubicBezTo>
                    <a:pt x="248" y="154"/>
                    <a:pt x="247" y="154"/>
                    <a:pt x="246" y="153"/>
                  </a:cubicBezTo>
                  <a:cubicBezTo>
                    <a:pt x="241" y="150"/>
                    <a:pt x="237" y="148"/>
                    <a:pt x="231" y="146"/>
                  </a:cubicBezTo>
                  <a:cubicBezTo>
                    <a:pt x="230" y="145"/>
                    <a:pt x="228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7" y="144"/>
                    <a:pt x="226" y="143"/>
                    <a:pt x="226" y="143"/>
                  </a:cubicBezTo>
                  <a:cubicBezTo>
                    <a:pt x="226" y="142"/>
                    <a:pt x="226" y="141"/>
                    <a:pt x="226" y="140"/>
                  </a:cubicBezTo>
                  <a:close/>
                  <a:moveTo>
                    <a:pt x="254" y="161"/>
                  </a:moveTo>
                  <a:cubicBezTo>
                    <a:pt x="253" y="161"/>
                    <a:pt x="251" y="160"/>
                    <a:pt x="250" y="159"/>
                  </a:cubicBezTo>
                  <a:cubicBezTo>
                    <a:pt x="248" y="158"/>
                    <a:pt x="245" y="156"/>
                    <a:pt x="242" y="155"/>
                  </a:cubicBezTo>
                  <a:cubicBezTo>
                    <a:pt x="237" y="152"/>
                    <a:pt x="231" y="149"/>
                    <a:pt x="226" y="146"/>
                  </a:cubicBezTo>
                  <a:cubicBezTo>
                    <a:pt x="226" y="145"/>
                    <a:pt x="226" y="145"/>
                    <a:pt x="226" y="144"/>
                  </a:cubicBezTo>
                  <a:cubicBezTo>
                    <a:pt x="226" y="144"/>
                    <a:pt x="226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8" y="145"/>
                    <a:pt x="230" y="146"/>
                    <a:pt x="231" y="147"/>
                  </a:cubicBezTo>
                  <a:cubicBezTo>
                    <a:pt x="234" y="149"/>
                    <a:pt x="236" y="150"/>
                    <a:pt x="239" y="152"/>
                  </a:cubicBezTo>
                  <a:cubicBezTo>
                    <a:pt x="242" y="155"/>
                    <a:pt x="247" y="157"/>
                    <a:pt x="251" y="159"/>
                  </a:cubicBezTo>
                  <a:cubicBezTo>
                    <a:pt x="250" y="158"/>
                    <a:pt x="256" y="162"/>
                    <a:pt x="254" y="161"/>
                  </a:cubicBezTo>
                  <a:close/>
                  <a:moveTo>
                    <a:pt x="226" y="147"/>
                  </a:moveTo>
                  <a:cubicBezTo>
                    <a:pt x="232" y="152"/>
                    <a:pt x="239" y="155"/>
                    <a:pt x="246" y="160"/>
                  </a:cubicBezTo>
                  <a:cubicBezTo>
                    <a:pt x="248" y="161"/>
                    <a:pt x="250" y="162"/>
                    <a:pt x="252" y="164"/>
                  </a:cubicBezTo>
                  <a:cubicBezTo>
                    <a:pt x="253" y="165"/>
                    <a:pt x="258" y="168"/>
                    <a:pt x="254" y="166"/>
                  </a:cubicBezTo>
                  <a:cubicBezTo>
                    <a:pt x="250" y="164"/>
                    <a:pt x="246" y="161"/>
                    <a:pt x="243" y="159"/>
                  </a:cubicBezTo>
                  <a:cubicBezTo>
                    <a:pt x="239" y="156"/>
                    <a:pt x="236" y="155"/>
                    <a:pt x="232" y="153"/>
                  </a:cubicBezTo>
                  <a:cubicBezTo>
                    <a:pt x="230" y="151"/>
                    <a:pt x="228" y="150"/>
                    <a:pt x="226" y="148"/>
                  </a:cubicBezTo>
                  <a:cubicBezTo>
                    <a:pt x="226" y="148"/>
                    <a:pt x="226" y="147"/>
                    <a:pt x="226" y="147"/>
                  </a:cubicBezTo>
                  <a:close/>
                  <a:moveTo>
                    <a:pt x="245" y="162"/>
                  </a:moveTo>
                  <a:cubicBezTo>
                    <a:pt x="249" y="165"/>
                    <a:pt x="253" y="167"/>
                    <a:pt x="256" y="170"/>
                  </a:cubicBezTo>
                  <a:cubicBezTo>
                    <a:pt x="255" y="169"/>
                    <a:pt x="251" y="168"/>
                    <a:pt x="249" y="167"/>
                  </a:cubicBezTo>
                  <a:cubicBezTo>
                    <a:pt x="248" y="165"/>
                    <a:pt x="246" y="164"/>
                    <a:pt x="244" y="163"/>
                  </a:cubicBezTo>
                  <a:cubicBezTo>
                    <a:pt x="241" y="161"/>
                    <a:pt x="238" y="159"/>
                    <a:pt x="234" y="157"/>
                  </a:cubicBezTo>
                  <a:cubicBezTo>
                    <a:pt x="232" y="155"/>
                    <a:pt x="229" y="153"/>
                    <a:pt x="226" y="151"/>
                  </a:cubicBezTo>
                  <a:cubicBezTo>
                    <a:pt x="226" y="151"/>
                    <a:pt x="226" y="150"/>
                    <a:pt x="226" y="149"/>
                  </a:cubicBezTo>
                  <a:cubicBezTo>
                    <a:pt x="227" y="151"/>
                    <a:pt x="229" y="152"/>
                    <a:pt x="231" y="153"/>
                  </a:cubicBezTo>
                  <a:cubicBezTo>
                    <a:pt x="232" y="153"/>
                    <a:pt x="233" y="154"/>
                    <a:pt x="233" y="154"/>
                  </a:cubicBezTo>
                  <a:cubicBezTo>
                    <a:pt x="237" y="157"/>
                    <a:pt x="241" y="159"/>
                    <a:pt x="245" y="162"/>
                  </a:cubicBezTo>
                  <a:close/>
                  <a:moveTo>
                    <a:pt x="224" y="110"/>
                  </a:moveTo>
                  <a:cubicBezTo>
                    <a:pt x="230" y="114"/>
                    <a:pt x="237" y="117"/>
                    <a:pt x="243" y="122"/>
                  </a:cubicBezTo>
                  <a:cubicBezTo>
                    <a:pt x="243" y="123"/>
                    <a:pt x="244" y="123"/>
                    <a:pt x="245" y="124"/>
                  </a:cubicBezTo>
                  <a:cubicBezTo>
                    <a:pt x="244" y="124"/>
                    <a:pt x="243" y="123"/>
                    <a:pt x="242" y="123"/>
                  </a:cubicBezTo>
                  <a:cubicBezTo>
                    <a:pt x="240" y="122"/>
                    <a:pt x="238" y="120"/>
                    <a:pt x="236" y="119"/>
                  </a:cubicBezTo>
                  <a:cubicBezTo>
                    <a:pt x="232" y="117"/>
                    <a:pt x="228" y="116"/>
                    <a:pt x="225" y="114"/>
                  </a:cubicBezTo>
                  <a:cubicBezTo>
                    <a:pt x="224" y="113"/>
                    <a:pt x="224" y="113"/>
                    <a:pt x="224" y="112"/>
                  </a:cubicBezTo>
                  <a:cubicBezTo>
                    <a:pt x="224" y="111"/>
                    <a:pt x="224" y="111"/>
                    <a:pt x="224" y="110"/>
                  </a:cubicBezTo>
                  <a:close/>
                  <a:moveTo>
                    <a:pt x="223" y="106"/>
                  </a:moveTo>
                  <a:cubicBezTo>
                    <a:pt x="227" y="108"/>
                    <a:pt x="231" y="111"/>
                    <a:pt x="234" y="113"/>
                  </a:cubicBezTo>
                  <a:cubicBezTo>
                    <a:pt x="238" y="115"/>
                    <a:pt x="241" y="117"/>
                    <a:pt x="243" y="119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1" y="117"/>
                    <a:pt x="238" y="116"/>
                    <a:pt x="235" y="115"/>
                  </a:cubicBezTo>
                  <a:cubicBezTo>
                    <a:pt x="231" y="113"/>
                    <a:pt x="227" y="111"/>
                    <a:pt x="223" y="109"/>
                  </a:cubicBezTo>
                  <a:cubicBezTo>
                    <a:pt x="223" y="108"/>
                    <a:pt x="223" y="107"/>
                    <a:pt x="223" y="106"/>
                  </a:cubicBezTo>
                  <a:close/>
                  <a:moveTo>
                    <a:pt x="243" y="118"/>
                  </a:moveTo>
                  <a:cubicBezTo>
                    <a:pt x="242" y="116"/>
                    <a:pt x="240" y="115"/>
                    <a:pt x="238" y="114"/>
                  </a:cubicBezTo>
                  <a:cubicBezTo>
                    <a:pt x="234" y="112"/>
                    <a:pt x="230" y="110"/>
                    <a:pt x="227" y="108"/>
                  </a:cubicBezTo>
                  <a:cubicBezTo>
                    <a:pt x="227" y="108"/>
                    <a:pt x="227" y="108"/>
                    <a:pt x="227" y="108"/>
                  </a:cubicBezTo>
                  <a:cubicBezTo>
                    <a:pt x="229" y="109"/>
                    <a:pt x="231" y="110"/>
                    <a:pt x="233" y="111"/>
                  </a:cubicBezTo>
                  <a:cubicBezTo>
                    <a:pt x="236" y="112"/>
                    <a:pt x="239" y="114"/>
                    <a:pt x="242" y="115"/>
                  </a:cubicBezTo>
                  <a:cubicBezTo>
                    <a:pt x="243" y="116"/>
                    <a:pt x="243" y="117"/>
                    <a:pt x="243" y="118"/>
                  </a:cubicBezTo>
                  <a:close/>
                  <a:moveTo>
                    <a:pt x="222" y="102"/>
                  </a:moveTo>
                  <a:cubicBezTo>
                    <a:pt x="227" y="106"/>
                    <a:pt x="234" y="108"/>
                    <a:pt x="240" y="112"/>
                  </a:cubicBezTo>
                  <a:cubicBezTo>
                    <a:pt x="240" y="113"/>
                    <a:pt x="241" y="113"/>
                    <a:pt x="242" y="114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2" y="114"/>
                    <a:pt x="242" y="114"/>
                    <a:pt x="241" y="114"/>
                  </a:cubicBezTo>
                  <a:cubicBezTo>
                    <a:pt x="240" y="113"/>
                    <a:pt x="239" y="113"/>
                    <a:pt x="237" y="112"/>
                  </a:cubicBezTo>
                  <a:cubicBezTo>
                    <a:pt x="236" y="111"/>
                    <a:pt x="234" y="110"/>
                    <a:pt x="232" y="109"/>
                  </a:cubicBezTo>
                  <a:cubicBezTo>
                    <a:pt x="229" y="108"/>
                    <a:pt x="226" y="106"/>
                    <a:pt x="223" y="105"/>
                  </a:cubicBezTo>
                  <a:cubicBezTo>
                    <a:pt x="222" y="104"/>
                    <a:pt x="222" y="103"/>
                    <a:pt x="222" y="102"/>
                  </a:cubicBezTo>
                  <a:close/>
                  <a:moveTo>
                    <a:pt x="220" y="97"/>
                  </a:moveTo>
                  <a:cubicBezTo>
                    <a:pt x="224" y="101"/>
                    <a:pt x="230" y="103"/>
                    <a:pt x="235" y="106"/>
                  </a:cubicBezTo>
                  <a:cubicBezTo>
                    <a:pt x="235" y="105"/>
                    <a:pt x="242" y="109"/>
                    <a:pt x="238" y="108"/>
                  </a:cubicBezTo>
                  <a:cubicBezTo>
                    <a:pt x="235" y="107"/>
                    <a:pt x="233" y="106"/>
                    <a:pt x="231" y="105"/>
                  </a:cubicBezTo>
                  <a:cubicBezTo>
                    <a:pt x="228" y="103"/>
                    <a:pt x="224" y="102"/>
                    <a:pt x="221" y="101"/>
                  </a:cubicBezTo>
                  <a:cubicBezTo>
                    <a:pt x="221" y="99"/>
                    <a:pt x="220" y="98"/>
                    <a:pt x="220" y="97"/>
                  </a:cubicBezTo>
                  <a:close/>
                  <a:moveTo>
                    <a:pt x="218" y="93"/>
                  </a:moveTo>
                  <a:cubicBezTo>
                    <a:pt x="223" y="97"/>
                    <a:pt x="231" y="100"/>
                    <a:pt x="236" y="103"/>
                  </a:cubicBezTo>
                  <a:cubicBezTo>
                    <a:pt x="237" y="103"/>
                    <a:pt x="238" y="104"/>
                    <a:pt x="238" y="104"/>
                  </a:cubicBezTo>
                  <a:cubicBezTo>
                    <a:pt x="237" y="104"/>
                    <a:pt x="236" y="103"/>
                    <a:pt x="235" y="103"/>
                  </a:cubicBezTo>
                  <a:cubicBezTo>
                    <a:pt x="233" y="102"/>
                    <a:pt x="231" y="101"/>
                    <a:pt x="229" y="100"/>
                  </a:cubicBezTo>
                  <a:cubicBezTo>
                    <a:pt x="226" y="98"/>
                    <a:pt x="222" y="97"/>
                    <a:pt x="219" y="95"/>
                  </a:cubicBezTo>
                  <a:cubicBezTo>
                    <a:pt x="219" y="95"/>
                    <a:pt x="219" y="94"/>
                    <a:pt x="218" y="93"/>
                  </a:cubicBezTo>
                  <a:close/>
                  <a:moveTo>
                    <a:pt x="216" y="88"/>
                  </a:moveTo>
                  <a:cubicBezTo>
                    <a:pt x="222" y="93"/>
                    <a:pt x="230" y="95"/>
                    <a:pt x="236" y="99"/>
                  </a:cubicBezTo>
                  <a:cubicBezTo>
                    <a:pt x="241" y="103"/>
                    <a:pt x="234" y="99"/>
                    <a:pt x="232" y="98"/>
                  </a:cubicBezTo>
                  <a:cubicBezTo>
                    <a:pt x="230" y="97"/>
                    <a:pt x="229" y="96"/>
                    <a:pt x="227" y="95"/>
                  </a:cubicBezTo>
                  <a:cubicBezTo>
                    <a:pt x="223" y="94"/>
                    <a:pt x="220" y="93"/>
                    <a:pt x="217" y="91"/>
                  </a:cubicBezTo>
                  <a:cubicBezTo>
                    <a:pt x="217" y="90"/>
                    <a:pt x="216" y="89"/>
                    <a:pt x="216" y="88"/>
                  </a:cubicBezTo>
                  <a:close/>
                  <a:moveTo>
                    <a:pt x="238" y="100"/>
                  </a:moveTo>
                  <a:cubicBezTo>
                    <a:pt x="232" y="95"/>
                    <a:pt x="224" y="94"/>
                    <a:pt x="218" y="89"/>
                  </a:cubicBezTo>
                  <a:cubicBezTo>
                    <a:pt x="213" y="85"/>
                    <a:pt x="219" y="89"/>
                    <a:pt x="221" y="90"/>
                  </a:cubicBezTo>
                  <a:cubicBezTo>
                    <a:pt x="222" y="91"/>
                    <a:pt x="224" y="92"/>
                    <a:pt x="226" y="93"/>
                  </a:cubicBezTo>
                  <a:cubicBezTo>
                    <a:pt x="230" y="95"/>
                    <a:pt x="233" y="96"/>
                    <a:pt x="237" y="98"/>
                  </a:cubicBezTo>
                  <a:cubicBezTo>
                    <a:pt x="237" y="98"/>
                    <a:pt x="237" y="99"/>
                    <a:pt x="238" y="100"/>
                  </a:cubicBezTo>
                  <a:close/>
                  <a:moveTo>
                    <a:pt x="213" y="84"/>
                  </a:moveTo>
                  <a:cubicBezTo>
                    <a:pt x="221" y="88"/>
                    <a:pt x="228" y="91"/>
                    <a:pt x="235" y="96"/>
                  </a:cubicBezTo>
                  <a:cubicBezTo>
                    <a:pt x="239" y="98"/>
                    <a:pt x="235" y="96"/>
                    <a:pt x="234" y="96"/>
                  </a:cubicBezTo>
                  <a:cubicBezTo>
                    <a:pt x="231" y="95"/>
                    <a:pt x="229" y="94"/>
                    <a:pt x="227" y="92"/>
                  </a:cubicBezTo>
                  <a:cubicBezTo>
                    <a:pt x="223" y="90"/>
                    <a:pt x="219" y="88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15" y="86"/>
                    <a:pt x="214" y="85"/>
                    <a:pt x="213" y="84"/>
                  </a:cubicBezTo>
                  <a:close/>
                  <a:moveTo>
                    <a:pt x="210" y="78"/>
                  </a:moveTo>
                  <a:cubicBezTo>
                    <a:pt x="218" y="83"/>
                    <a:pt x="227" y="87"/>
                    <a:pt x="235" y="93"/>
                  </a:cubicBezTo>
                  <a:cubicBezTo>
                    <a:pt x="235" y="93"/>
                    <a:pt x="235" y="93"/>
                    <a:pt x="235" y="93"/>
                  </a:cubicBezTo>
                  <a:cubicBezTo>
                    <a:pt x="232" y="91"/>
                    <a:pt x="226" y="88"/>
                    <a:pt x="222" y="86"/>
                  </a:cubicBezTo>
                  <a:cubicBezTo>
                    <a:pt x="219" y="85"/>
                    <a:pt x="216" y="83"/>
                    <a:pt x="212" y="82"/>
                  </a:cubicBezTo>
                  <a:cubicBezTo>
                    <a:pt x="212" y="81"/>
                    <a:pt x="211" y="79"/>
                    <a:pt x="210" y="78"/>
                  </a:cubicBezTo>
                  <a:close/>
                  <a:moveTo>
                    <a:pt x="205" y="72"/>
                  </a:moveTo>
                  <a:cubicBezTo>
                    <a:pt x="213" y="76"/>
                    <a:pt x="221" y="81"/>
                    <a:pt x="229" y="84"/>
                  </a:cubicBezTo>
                  <a:cubicBezTo>
                    <a:pt x="229" y="84"/>
                    <a:pt x="231" y="85"/>
                    <a:pt x="232" y="85"/>
                  </a:cubicBezTo>
                  <a:cubicBezTo>
                    <a:pt x="232" y="86"/>
                    <a:pt x="232" y="86"/>
                    <a:pt x="232" y="86"/>
                  </a:cubicBezTo>
                  <a:cubicBezTo>
                    <a:pt x="232" y="86"/>
                    <a:pt x="232" y="85"/>
                    <a:pt x="231" y="85"/>
                  </a:cubicBezTo>
                  <a:cubicBezTo>
                    <a:pt x="230" y="85"/>
                    <a:pt x="229" y="85"/>
                    <a:pt x="228" y="84"/>
                  </a:cubicBezTo>
                  <a:cubicBezTo>
                    <a:pt x="225" y="83"/>
                    <a:pt x="223" y="82"/>
                    <a:pt x="220" y="80"/>
                  </a:cubicBezTo>
                  <a:cubicBezTo>
                    <a:pt x="216" y="79"/>
                    <a:pt x="212" y="77"/>
                    <a:pt x="208" y="76"/>
                  </a:cubicBezTo>
                  <a:cubicBezTo>
                    <a:pt x="207" y="74"/>
                    <a:pt x="206" y="73"/>
                    <a:pt x="205" y="72"/>
                  </a:cubicBezTo>
                  <a:close/>
                  <a:moveTo>
                    <a:pt x="221" y="80"/>
                  </a:moveTo>
                  <a:cubicBezTo>
                    <a:pt x="219" y="79"/>
                    <a:pt x="217" y="78"/>
                    <a:pt x="215" y="77"/>
                  </a:cubicBezTo>
                  <a:cubicBezTo>
                    <a:pt x="216" y="77"/>
                    <a:pt x="216" y="77"/>
                    <a:pt x="217" y="78"/>
                  </a:cubicBezTo>
                  <a:cubicBezTo>
                    <a:pt x="220" y="79"/>
                    <a:pt x="222" y="80"/>
                    <a:pt x="225" y="82"/>
                  </a:cubicBezTo>
                  <a:cubicBezTo>
                    <a:pt x="224" y="81"/>
                    <a:pt x="222" y="80"/>
                    <a:pt x="221" y="80"/>
                  </a:cubicBezTo>
                  <a:close/>
                  <a:moveTo>
                    <a:pt x="235" y="92"/>
                  </a:moveTo>
                  <a:cubicBezTo>
                    <a:pt x="226" y="86"/>
                    <a:pt x="217" y="82"/>
                    <a:pt x="209" y="77"/>
                  </a:cubicBezTo>
                  <a:cubicBezTo>
                    <a:pt x="209" y="77"/>
                    <a:pt x="209" y="77"/>
                    <a:pt x="209" y="77"/>
                  </a:cubicBezTo>
                  <a:cubicBezTo>
                    <a:pt x="213" y="79"/>
                    <a:pt x="218" y="80"/>
                    <a:pt x="222" y="82"/>
                  </a:cubicBezTo>
                  <a:cubicBezTo>
                    <a:pt x="226" y="84"/>
                    <a:pt x="229" y="85"/>
                    <a:pt x="233" y="87"/>
                  </a:cubicBezTo>
                  <a:cubicBezTo>
                    <a:pt x="233" y="88"/>
                    <a:pt x="234" y="90"/>
                    <a:pt x="235" y="92"/>
                  </a:cubicBezTo>
                  <a:close/>
                  <a:moveTo>
                    <a:pt x="236" y="96"/>
                  </a:moveTo>
                  <a:cubicBezTo>
                    <a:pt x="229" y="91"/>
                    <a:pt x="220" y="88"/>
                    <a:pt x="213" y="82"/>
                  </a:cubicBezTo>
                  <a:cubicBezTo>
                    <a:pt x="213" y="82"/>
                    <a:pt x="213" y="82"/>
                    <a:pt x="213" y="82"/>
                  </a:cubicBezTo>
                  <a:cubicBezTo>
                    <a:pt x="215" y="84"/>
                    <a:pt x="221" y="86"/>
                    <a:pt x="225" y="88"/>
                  </a:cubicBezTo>
                  <a:cubicBezTo>
                    <a:pt x="228" y="90"/>
                    <a:pt x="232" y="92"/>
                    <a:pt x="235" y="93"/>
                  </a:cubicBezTo>
                  <a:cubicBezTo>
                    <a:pt x="236" y="94"/>
                    <a:pt x="236" y="95"/>
                    <a:pt x="236" y="96"/>
                  </a:cubicBezTo>
                  <a:close/>
                  <a:moveTo>
                    <a:pt x="239" y="104"/>
                  </a:moveTo>
                  <a:cubicBezTo>
                    <a:pt x="235" y="102"/>
                    <a:pt x="231" y="99"/>
                    <a:pt x="228" y="97"/>
                  </a:cubicBezTo>
                  <a:cubicBezTo>
                    <a:pt x="224" y="96"/>
                    <a:pt x="220" y="94"/>
                    <a:pt x="218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20" y="94"/>
                    <a:pt x="224" y="95"/>
                    <a:pt x="228" y="97"/>
                  </a:cubicBezTo>
                  <a:cubicBezTo>
                    <a:pt x="231" y="98"/>
                    <a:pt x="235" y="100"/>
                    <a:pt x="238" y="102"/>
                  </a:cubicBezTo>
                  <a:cubicBezTo>
                    <a:pt x="238" y="102"/>
                    <a:pt x="239" y="103"/>
                    <a:pt x="239" y="104"/>
                  </a:cubicBezTo>
                  <a:close/>
                  <a:moveTo>
                    <a:pt x="240" y="107"/>
                  </a:moveTo>
                  <a:cubicBezTo>
                    <a:pt x="234" y="103"/>
                    <a:pt x="226" y="102"/>
                    <a:pt x="221" y="97"/>
                  </a:cubicBezTo>
                  <a:cubicBezTo>
                    <a:pt x="218" y="95"/>
                    <a:pt x="224" y="98"/>
                    <a:pt x="224" y="98"/>
                  </a:cubicBezTo>
                  <a:cubicBezTo>
                    <a:pt x="226" y="99"/>
                    <a:pt x="228" y="100"/>
                    <a:pt x="230" y="101"/>
                  </a:cubicBezTo>
                  <a:cubicBezTo>
                    <a:pt x="233" y="103"/>
                    <a:pt x="236" y="104"/>
                    <a:pt x="239" y="105"/>
                  </a:cubicBezTo>
                  <a:cubicBezTo>
                    <a:pt x="239" y="106"/>
                    <a:pt x="240" y="107"/>
                    <a:pt x="240" y="107"/>
                  </a:cubicBezTo>
                  <a:close/>
                  <a:moveTo>
                    <a:pt x="242" y="113"/>
                  </a:moveTo>
                  <a:cubicBezTo>
                    <a:pt x="239" y="111"/>
                    <a:pt x="236" y="109"/>
                    <a:pt x="234" y="108"/>
                  </a:cubicBezTo>
                  <a:cubicBezTo>
                    <a:pt x="230" y="106"/>
                    <a:pt x="226" y="104"/>
                    <a:pt x="222" y="102"/>
                  </a:cubicBezTo>
                  <a:cubicBezTo>
                    <a:pt x="220" y="100"/>
                    <a:pt x="224" y="103"/>
                    <a:pt x="225" y="103"/>
                  </a:cubicBezTo>
                  <a:cubicBezTo>
                    <a:pt x="225" y="103"/>
                    <a:pt x="226" y="104"/>
                    <a:pt x="226" y="104"/>
                  </a:cubicBezTo>
                  <a:cubicBezTo>
                    <a:pt x="229" y="105"/>
                    <a:pt x="231" y="106"/>
                    <a:pt x="233" y="107"/>
                  </a:cubicBezTo>
                  <a:cubicBezTo>
                    <a:pt x="236" y="108"/>
                    <a:pt x="238" y="109"/>
                    <a:pt x="240" y="109"/>
                  </a:cubicBezTo>
                  <a:cubicBezTo>
                    <a:pt x="241" y="110"/>
                    <a:pt x="241" y="112"/>
                    <a:pt x="242" y="113"/>
                  </a:cubicBezTo>
                  <a:close/>
                  <a:moveTo>
                    <a:pt x="245" y="123"/>
                  </a:moveTo>
                  <a:cubicBezTo>
                    <a:pt x="240" y="119"/>
                    <a:pt x="236" y="117"/>
                    <a:pt x="231" y="114"/>
                  </a:cubicBezTo>
                  <a:cubicBezTo>
                    <a:pt x="231" y="114"/>
                    <a:pt x="232" y="114"/>
                    <a:pt x="232" y="114"/>
                  </a:cubicBezTo>
                  <a:cubicBezTo>
                    <a:pt x="236" y="116"/>
                    <a:pt x="240" y="118"/>
                    <a:pt x="244" y="120"/>
                  </a:cubicBezTo>
                  <a:cubicBezTo>
                    <a:pt x="244" y="121"/>
                    <a:pt x="244" y="122"/>
                    <a:pt x="245" y="123"/>
                  </a:cubicBezTo>
                  <a:close/>
                  <a:moveTo>
                    <a:pt x="246" y="129"/>
                  </a:moveTo>
                  <a:cubicBezTo>
                    <a:pt x="243" y="126"/>
                    <a:pt x="240" y="125"/>
                    <a:pt x="237" y="122"/>
                  </a:cubicBezTo>
                  <a:cubicBezTo>
                    <a:pt x="234" y="120"/>
                    <a:pt x="231" y="118"/>
                    <a:pt x="228" y="116"/>
                  </a:cubicBezTo>
                  <a:cubicBezTo>
                    <a:pt x="229" y="117"/>
                    <a:pt x="229" y="117"/>
                    <a:pt x="230" y="117"/>
                  </a:cubicBezTo>
                  <a:cubicBezTo>
                    <a:pt x="232" y="118"/>
                    <a:pt x="234" y="119"/>
                    <a:pt x="236" y="120"/>
                  </a:cubicBezTo>
                  <a:cubicBezTo>
                    <a:pt x="239" y="122"/>
                    <a:pt x="242" y="123"/>
                    <a:pt x="245" y="125"/>
                  </a:cubicBezTo>
                  <a:cubicBezTo>
                    <a:pt x="246" y="126"/>
                    <a:pt x="246" y="127"/>
                    <a:pt x="246" y="129"/>
                  </a:cubicBezTo>
                  <a:close/>
                  <a:moveTo>
                    <a:pt x="247" y="133"/>
                  </a:moveTo>
                  <a:cubicBezTo>
                    <a:pt x="245" y="131"/>
                    <a:pt x="244" y="129"/>
                    <a:pt x="241" y="127"/>
                  </a:cubicBezTo>
                  <a:cubicBezTo>
                    <a:pt x="237" y="125"/>
                    <a:pt x="233" y="123"/>
                    <a:pt x="229" y="120"/>
                  </a:cubicBezTo>
                  <a:cubicBezTo>
                    <a:pt x="229" y="120"/>
                    <a:pt x="224" y="117"/>
                    <a:pt x="227" y="119"/>
                  </a:cubicBezTo>
                  <a:cubicBezTo>
                    <a:pt x="228" y="119"/>
                    <a:pt x="229" y="120"/>
                    <a:pt x="229" y="120"/>
                  </a:cubicBezTo>
                  <a:cubicBezTo>
                    <a:pt x="231" y="121"/>
                    <a:pt x="232" y="122"/>
                    <a:pt x="234" y="123"/>
                  </a:cubicBezTo>
                  <a:cubicBezTo>
                    <a:pt x="238" y="125"/>
                    <a:pt x="242" y="128"/>
                    <a:pt x="247" y="130"/>
                  </a:cubicBezTo>
                  <a:cubicBezTo>
                    <a:pt x="247" y="131"/>
                    <a:pt x="247" y="132"/>
                    <a:pt x="247" y="133"/>
                  </a:cubicBezTo>
                  <a:close/>
                  <a:moveTo>
                    <a:pt x="249" y="138"/>
                  </a:moveTo>
                  <a:cubicBezTo>
                    <a:pt x="243" y="133"/>
                    <a:pt x="235" y="129"/>
                    <a:pt x="229" y="124"/>
                  </a:cubicBezTo>
                  <a:cubicBezTo>
                    <a:pt x="229" y="125"/>
                    <a:pt x="227" y="123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7" y="123"/>
                    <a:pt x="228" y="123"/>
                    <a:pt x="229" y="124"/>
                  </a:cubicBezTo>
                  <a:cubicBezTo>
                    <a:pt x="231" y="125"/>
                    <a:pt x="233" y="126"/>
                    <a:pt x="235" y="128"/>
                  </a:cubicBezTo>
                  <a:cubicBezTo>
                    <a:pt x="239" y="130"/>
                    <a:pt x="244" y="133"/>
                    <a:pt x="248" y="135"/>
                  </a:cubicBezTo>
                  <a:cubicBezTo>
                    <a:pt x="248" y="136"/>
                    <a:pt x="249" y="137"/>
                    <a:pt x="249" y="138"/>
                  </a:cubicBezTo>
                  <a:close/>
                  <a:moveTo>
                    <a:pt x="250" y="141"/>
                  </a:moveTo>
                  <a:cubicBezTo>
                    <a:pt x="249" y="140"/>
                    <a:pt x="249" y="140"/>
                    <a:pt x="249" y="140"/>
                  </a:cubicBezTo>
                  <a:cubicBezTo>
                    <a:pt x="249" y="140"/>
                    <a:pt x="249" y="140"/>
                    <a:pt x="250" y="140"/>
                  </a:cubicBezTo>
                  <a:cubicBezTo>
                    <a:pt x="250" y="140"/>
                    <a:pt x="250" y="141"/>
                    <a:pt x="250" y="141"/>
                  </a:cubicBezTo>
                  <a:close/>
                  <a:moveTo>
                    <a:pt x="251" y="144"/>
                  </a:moveTo>
                  <a:cubicBezTo>
                    <a:pt x="247" y="141"/>
                    <a:pt x="244" y="139"/>
                    <a:pt x="240" y="137"/>
                  </a:cubicBezTo>
                  <a:cubicBezTo>
                    <a:pt x="235" y="134"/>
                    <a:pt x="230" y="132"/>
                    <a:pt x="226" y="128"/>
                  </a:cubicBezTo>
                  <a:cubicBezTo>
                    <a:pt x="227" y="129"/>
                    <a:pt x="230" y="130"/>
                    <a:pt x="231" y="130"/>
                  </a:cubicBezTo>
                  <a:cubicBezTo>
                    <a:pt x="232" y="131"/>
                    <a:pt x="233" y="131"/>
                    <a:pt x="233" y="132"/>
                  </a:cubicBezTo>
                  <a:cubicBezTo>
                    <a:pt x="235" y="133"/>
                    <a:pt x="237" y="134"/>
                    <a:pt x="240" y="135"/>
                  </a:cubicBezTo>
                  <a:cubicBezTo>
                    <a:pt x="243" y="137"/>
                    <a:pt x="247" y="140"/>
                    <a:pt x="250" y="142"/>
                  </a:cubicBezTo>
                  <a:cubicBezTo>
                    <a:pt x="250" y="143"/>
                    <a:pt x="250" y="143"/>
                    <a:pt x="251" y="144"/>
                  </a:cubicBezTo>
                  <a:close/>
                  <a:moveTo>
                    <a:pt x="252" y="148"/>
                  </a:moveTo>
                  <a:cubicBezTo>
                    <a:pt x="248" y="145"/>
                    <a:pt x="245" y="144"/>
                    <a:pt x="241" y="141"/>
                  </a:cubicBezTo>
                  <a:cubicBezTo>
                    <a:pt x="239" y="140"/>
                    <a:pt x="236" y="138"/>
                    <a:pt x="234" y="136"/>
                  </a:cubicBezTo>
                  <a:cubicBezTo>
                    <a:pt x="232" y="135"/>
                    <a:pt x="230" y="134"/>
                    <a:pt x="228" y="133"/>
                  </a:cubicBezTo>
                  <a:cubicBezTo>
                    <a:pt x="225" y="132"/>
                    <a:pt x="230" y="134"/>
                    <a:pt x="230" y="134"/>
                  </a:cubicBezTo>
                  <a:cubicBezTo>
                    <a:pt x="231" y="135"/>
                    <a:pt x="232" y="135"/>
                    <a:pt x="233" y="136"/>
                  </a:cubicBezTo>
                  <a:cubicBezTo>
                    <a:pt x="235" y="137"/>
                    <a:pt x="238" y="138"/>
                    <a:pt x="240" y="140"/>
                  </a:cubicBezTo>
                  <a:cubicBezTo>
                    <a:pt x="244" y="142"/>
                    <a:pt x="247" y="144"/>
                    <a:pt x="251" y="146"/>
                  </a:cubicBezTo>
                  <a:cubicBezTo>
                    <a:pt x="251" y="147"/>
                    <a:pt x="251" y="147"/>
                    <a:pt x="252" y="148"/>
                  </a:cubicBezTo>
                  <a:close/>
                  <a:moveTo>
                    <a:pt x="253" y="152"/>
                  </a:moveTo>
                  <a:cubicBezTo>
                    <a:pt x="250" y="150"/>
                    <a:pt x="247" y="148"/>
                    <a:pt x="244" y="146"/>
                  </a:cubicBezTo>
                  <a:cubicBezTo>
                    <a:pt x="239" y="143"/>
                    <a:pt x="235" y="140"/>
                    <a:pt x="230" y="137"/>
                  </a:cubicBezTo>
                  <a:cubicBezTo>
                    <a:pt x="231" y="138"/>
                    <a:pt x="231" y="138"/>
                    <a:pt x="231" y="138"/>
                  </a:cubicBezTo>
                  <a:cubicBezTo>
                    <a:pt x="234" y="139"/>
                    <a:pt x="236" y="141"/>
                    <a:pt x="238" y="142"/>
                  </a:cubicBezTo>
                  <a:cubicBezTo>
                    <a:pt x="243" y="145"/>
                    <a:pt x="247" y="147"/>
                    <a:pt x="252" y="149"/>
                  </a:cubicBezTo>
                  <a:cubicBezTo>
                    <a:pt x="252" y="150"/>
                    <a:pt x="252" y="151"/>
                    <a:pt x="253" y="152"/>
                  </a:cubicBezTo>
                  <a:close/>
                  <a:moveTo>
                    <a:pt x="254" y="157"/>
                  </a:moveTo>
                  <a:cubicBezTo>
                    <a:pt x="249" y="154"/>
                    <a:pt x="245" y="151"/>
                    <a:pt x="241" y="149"/>
                  </a:cubicBezTo>
                  <a:cubicBezTo>
                    <a:pt x="236" y="146"/>
                    <a:pt x="231" y="144"/>
                    <a:pt x="227" y="140"/>
                  </a:cubicBezTo>
                  <a:cubicBezTo>
                    <a:pt x="225" y="137"/>
                    <a:pt x="229" y="140"/>
                    <a:pt x="229" y="141"/>
                  </a:cubicBezTo>
                  <a:cubicBezTo>
                    <a:pt x="231" y="142"/>
                    <a:pt x="232" y="143"/>
                    <a:pt x="234" y="143"/>
                  </a:cubicBezTo>
                  <a:cubicBezTo>
                    <a:pt x="236" y="145"/>
                    <a:pt x="238" y="146"/>
                    <a:pt x="240" y="147"/>
                  </a:cubicBezTo>
                  <a:cubicBezTo>
                    <a:pt x="245" y="149"/>
                    <a:pt x="249" y="152"/>
                    <a:pt x="253" y="154"/>
                  </a:cubicBezTo>
                  <a:cubicBezTo>
                    <a:pt x="253" y="155"/>
                    <a:pt x="254" y="156"/>
                    <a:pt x="254" y="157"/>
                  </a:cubicBezTo>
                  <a:close/>
                  <a:moveTo>
                    <a:pt x="256" y="166"/>
                  </a:moveTo>
                  <a:cubicBezTo>
                    <a:pt x="248" y="160"/>
                    <a:pt x="240" y="156"/>
                    <a:pt x="231" y="150"/>
                  </a:cubicBezTo>
                  <a:cubicBezTo>
                    <a:pt x="230" y="149"/>
                    <a:pt x="228" y="148"/>
                    <a:pt x="227" y="147"/>
                  </a:cubicBezTo>
                  <a:cubicBezTo>
                    <a:pt x="228" y="148"/>
                    <a:pt x="229" y="148"/>
                    <a:pt x="230" y="149"/>
                  </a:cubicBezTo>
                  <a:cubicBezTo>
                    <a:pt x="233" y="151"/>
                    <a:pt x="236" y="152"/>
                    <a:pt x="238" y="154"/>
                  </a:cubicBezTo>
                  <a:cubicBezTo>
                    <a:pt x="244" y="157"/>
                    <a:pt x="249" y="160"/>
                    <a:pt x="255" y="163"/>
                  </a:cubicBezTo>
                  <a:cubicBezTo>
                    <a:pt x="255" y="163"/>
                    <a:pt x="255" y="163"/>
                    <a:pt x="255" y="163"/>
                  </a:cubicBezTo>
                  <a:cubicBezTo>
                    <a:pt x="255" y="164"/>
                    <a:pt x="256" y="165"/>
                    <a:pt x="256" y="166"/>
                  </a:cubicBezTo>
                  <a:close/>
                  <a:moveTo>
                    <a:pt x="256" y="169"/>
                  </a:moveTo>
                  <a:cubicBezTo>
                    <a:pt x="254" y="167"/>
                    <a:pt x="251" y="165"/>
                    <a:pt x="248" y="163"/>
                  </a:cubicBezTo>
                  <a:cubicBezTo>
                    <a:pt x="251" y="165"/>
                    <a:pt x="253" y="166"/>
                    <a:pt x="256" y="167"/>
                  </a:cubicBezTo>
                  <a:cubicBezTo>
                    <a:pt x="256" y="168"/>
                    <a:pt x="256" y="168"/>
                    <a:pt x="256" y="169"/>
                  </a:cubicBezTo>
                  <a:close/>
                  <a:moveTo>
                    <a:pt x="258" y="178"/>
                  </a:moveTo>
                  <a:cubicBezTo>
                    <a:pt x="250" y="172"/>
                    <a:pt x="242" y="167"/>
                    <a:pt x="234" y="162"/>
                  </a:cubicBezTo>
                  <a:cubicBezTo>
                    <a:pt x="237" y="163"/>
                    <a:pt x="239" y="164"/>
                    <a:pt x="242" y="166"/>
                  </a:cubicBezTo>
                  <a:cubicBezTo>
                    <a:pt x="247" y="168"/>
                    <a:pt x="252" y="171"/>
                    <a:pt x="257" y="174"/>
                  </a:cubicBezTo>
                  <a:cubicBezTo>
                    <a:pt x="258" y="175"/>
                    <a:pt x="258" y="177"/>
                    <a:pt x="258" y="178"/>
                  </a:cubicBezTo>
                  <a:close/>
                  <a:moveTo>
                    <a:pt x="259" y="185"/>
                  </a:moveTo>
                  <a:cubicBezTo>
                    <a:pt x="255" y="183"/>
                    <a:pt x="251" y="181"/>
                    <a:pt x="246" y="180"/>
                  </a:cubicBezTo>
                  <a:cubicBezTo>
                    <a:pt x="241" y="178"/>
                    <a:pt x="236" y="175"/>
                    <a:pt x="230" y="173"/>
                  </a:cubicBezTo>
                  <a:cubicBezTo>
                    <a:pt x="230" y="172"/>
                    <a:pt x="230" y="170"/>
                    <a:pt x="230" y="169"/>
                  </a:cubicBezTo>
                  <a:cubicBezTo>
                    <a:pt x="235" y="172"/>
                    <a:pt x="241" y="174"/>
                    <a:pt x="246" y="177"/>
                  </a:cubicBezTo>
                  <a:cubicBezTo>
                    <a:pt x="250" y="179"/>
                    <a:pt x="254" y="183"/>
                    <a:pt x="258" y="184"/>
                  </a:cubicBezTo>
                  <a:cubicBezTo>
                    <a:pt x="259" y="184"/>
                    <a:pt x="259" y="184"/>
                    <a:pt x="259" y="184"/>
                  </a:cubicBezTo>
                  <a:cubicBezTo>
                    <a:pt x="259" y="184"/>
                    <a:pt x="259" y="185"/>
                    <a:pt x="259" y="185"/>
                  </a:cubicBezTo>
                  <a:close/>
                  <a:moveTo>
                    <a:pt x="236" y="228"/>
                  </a:moveTo>
                  <a:cubicBezTo>
                    <a:pt x="236" y="227"/>
                    <a:pt x="236" y="227"/>
                    <a:pt x="236" y="226"/>
                  </a:cubicBezTo>
                  <a:cubicBezTo>
                    <a:pt x="240" y="229"/>
                    <a:pt x="245" y="232"/>
                    <a:pt x="249" y="234"/>
                  </a:cubicBezTo>
                  <a:cubicBezTo>
                    <a:pt x="252" y="236"/>
                    <a:pt x="255" y="238"/>
                    <a:pt x="257" y="239"/>
                  </a:cubicBezTo>
                  <a:cubicBezTo>
                    <a:pt x="259" y="240"/>
                    <a:pt x="262" y="243"/>
                    <a:pt x="264" y="244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54" y="241"/>
                    <a:pt x="246" y="233"/>
                    <a:pt x="236" y="228"/>
                  </a:cubicBezTo>
                  <a:close/>
                  <a:moveTo>
                    <a:pt x="263" y="238"/>
                  </a:moveTo>
                  <a:cubicBezTo>
                    <a:pt x="262" y="238"/>
                    <a:pt x="258" y="235"/>
                    <a:pt x="257" y="235"/>
                  </a:cubicBezTo>
                  <a:cubicBezTo>
                    <a:pt x="254" y="234"/>
                    <a:pt x="252" y="233"/>
                    <a:pt x="249" y="231"/>
                  </a:cubicBezTo>
                  <a:cubicBezTo>
                    <a:pt x="245" y="229"/>
                    <a:pt x="241" y="226"/>
                    <a:pt x="236" y="225"/>
                  </a:cubicBezTo>
                  <a:cubicBezTo>
                    <a:pt x="236" y="225"/>
                    <a:pt x="236" y="225"/>
                    <a:pt x="236" y="225"/>
                  </a:cubicBezTo>
                  <a:cubicBezTo>
                    <a:pt x="236" y="224"/>
                    <a:pt x="236" y="222"/>
                    <a:pt x="236" y="221"/>
                  </a:cubicBezTo>
                  <a:cubicBezTo>
                    <a:pt x="243" y="228"/>
                    <a:pt x="253" y="231"/>
                    <a:pt x="261" y="236"/>
                  </a:cubicBezTo>
                  <a:cubicBezTo>
                    <a:pt x="262" y="237"/>
                    <a:pt x="262" y="237"/>
                    <a:pt x="262" y="238"/>
                  </a:cubicBezTo>
                  <a:cubicBezTo>
                    <a:pt x="262" y="238"/>
                    <a:pt x="263" y="238"/>
                    <a:pt x="263" y="238"/>
                  </a:cubicBezTo>
                  <a:close/>
                  <a:moveTo>
                    <a:pt x="235" y="216"/>
                  </a:moveTo>
                  <a:cubicBezTo>
                    <a:pt x="243" y="222"/>
                    <a:pt x="252" y="225"/>
                    <a:pt x="259" y="231"/>
                  </a:cubicBezTo>
                  <a:cubicBezTo>
                    <a:pt x="263" y="233"/>
                    <a:pt x="257" y="229"/>
                    <a:pt x="256" y="229"/>
                  </a:cubicBezTo>
                  <a:cubicBezTo>
                    <a:pt x="254" y="228"/>
                    <a:pt x="251" y="226"/>
                    <a:pt x="248" y="225"/>
                  </a:cubicBezTo>
                  <a:cubicBezTo>
                    <a:pt x="244" y="223"/>
                    <a:pt x="240" y="221"/>
                    <a:pt x="236" y="220"/>
                  </a:cubicBezTo>
                  <a:cubicBezTo>
                    <a:pt x="236" y="219"/>
                    <a:pt x="236" y="217"/>
                    <a:pt x="235" y="216"/>
                  </a:cubicBezTo>
                  <a:close/>
                  <a:moveTo>
                    <a:pt x="235" y="212"/>
                  </a:moveTo>
                  <a:cubicBezTo>
                    <a:pt x="240" y="214"/>
                    <a:pt x="244" y="217"/>
                    <a:pt x="248" y="220"/>
                  </a:cubicBezTo>
                  <a:cubicBezTo>
                    <a:pt x="251" y="221"/>
                    <a:pt x="253" y="222"/>
                    <a:pt x="255" y="223"/>
                  </a:cubicBezTo>
                  <a:cubicBezTo>
                    <a:pt x="257" y="224"/>
                    <a:pt x="258" y="225"/>
                    <a:pt x="260" y="226"/>
                  </a:cubicBezTo>
                  <a:cubicBezTo>
                    <a:pt x="251" y="223"/>
                    <a:pt x="244" y="217"/>
                    <a:pt x="235" y="215"/>
                  </a:cubicBezTo>
                  <a:cubicBezTo>
                    <a:pt x="235" y="214"/>
                    <a:pt x="235" y="213"/>
                    <a:pt x="235" y="212"/>
                  </a:cubicBezTo>
                  <a:close/>
                  <a:moveTo>
                    <a:pt x="234" y="209"/>
                  </a:moveTo>
                  <a:cubicBezTo>
                    <a:pt x="238" y="211"/>
                    <a:pt x="242" y="213"/>
                    <a:pt x="247" y="215"/>
                  </a:cubicBezTo>
                  <a:cubicBezTo>
                    <a:pt x="250" y="217"/>
                    <a:pt x="254" y="220"/>
                    <a:pt x="258" y="222"/>
                  </a:cubicBezTo>
                  <a:cubicBezTo>
                    <a:pt x="253" y="220"/>
                    <a:pt x="250" y="217"/>
                    <a:pt x="245" y="215"/>
                  </a:cubicBezTo>
                  <a:cubicBezTo>
                    <a:pt x="242" y="214"/>
                    <a:pt x="238" y="213"/>
                    <a:pt x="235" y="211"/>
                  </a:cubicBezTo>
                  <a:cubicBezTo>
                    <a:pt x="234" y="211"/>
                    <a:pt x="234" y="210"/>
                    <a:pt x="234" y="209"/>
                  </a:cubicBezTo>
                  <a:close/>
                  <a:moveTo>
                    <a:pt x="260" y="207"/>
                  </a:moveTo>
                  <a:cubicBezTo>
                    <a:pt x="260" y="207"/>
                    <a:pt x="260" y="208"/>
                    <a:pt x="260" y="209"/>
                  </a:cubicBezTo>
                  <a:cubicBezTo>
                    <a:pt x="255" y="206"/>
                    <a:pt x="250" y="204"/>
                    <a:pt x="245" y="201"/>
                  </a:cubicBezTo>
                  <a:cubicBezTo>
                    <a:pt x="244" y="200"/>
                    <a:pt x="244" y="200"/>
                    <a:pt x="243" y="200"/>
                  </a:cubicBezTo>
                  <a:cubicBezTo>
                    <a:pt x="249" y="202"/>
                    <a:pt x="254" y="204"/>
                    <a:pt x="260" y="207"/>
                  </a:cubicBezTo>
                  <a:close/>
                  <a:moveTo>
                    <a:pt x="239" y="198"/>
                  </a:moveTo>
                  <a:cubicBezTo>
                    <a:pt x="239" y="198"/>
                    <a:pt x="240" y="199"/>
                    <a:pt x="240" y="199"/>
                  </a:cubicBezTo>
                  <a:cubicBezTo>
                    <a:pt x="242" y="200"/>
                    <a:pt x="244" y="201"/>
                    <a:pt x="246" y="202"/>
                  </a:cubicBezTo>
                  <a:cubicBezTo>
                    <a:pt x="250" y="204"/>
                    <a:pt x="254" y="206"/>
                    <a:pt x="258" y="209"/>
                  </a:cubicBezTo>
                  <a:cubicBezTo>
                    <a:pt x="254" y="206"/>
                    <a:pt x="249" y="205"/>
                    <a:pt x="245" y="203"/>
                  </a:cubicBezTo>
                  <a:cubicBezTo>
                    <a:pt x="241" y="201"/>
                    <a:pt x="237" y="199"/>
                    <a:pt x="232" y="197"/>
                  </a:cubicBezTo>
                  <a:cubicBezTo>
                    <a:pt x="232" y="197"/>
                    <a:pt x="232" y="196"/>
                    <a:pt x="232" y="195"/>
                  </a:cubicBezTo>
                  <a:cubicBezTo>
                    <a:pt x="232" y="195"/>
                    <a:pt x="232" y="195"/>
                    <a:pt x="233" y="195"/>
                  </a:cubicBezTo>
                  <a:cubicBezTo>
                    <a:pt x="233" y="196"/>
                    <a:pt x="233" y="196"/>
                    <a:pt x="235" y="196"/>
                  </a:cubicBezTo>
                  <a:cubicBezTo>
                    <a:pt x="236" y="197"/>
                    <a:pt x="237" y="198"/>
                    <a:pt x="239" y="198"/>
                  </a:cubicBezTo>
                  <a:close/>
                  <a:moveTo>
                    <a:pt x="233" y="199"/>
                  </a:moveTo>
                  <a:cubicBezTo>
                    <a:pt x="242" y="203"/>
                    <a:pt x="251" y="207"/>
                    <a:pt x="260" y="210"/>
                  </a:cubicBezTo>
                  <a:cubicBezTo>
                    <a:pt x="260" y="211"/>
                    <a:pt x="260" y="211"/>
                    <a:pt x="260" y="212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1"/>
                    <a:pt x="258" y="211"/>
                    <a:pt x="257" y="210"/>
                  </a:cubicBezTo>
                  <a:cubicBezTo>
                    <a:pt x="249" y="206"/>
                    <a:pt x="241" y="202"/>
                    <a:pt x="233" y="199"/>
                  </a:cubicBezTo>
                  <a:close/>
                  <a:moveTo>
                    <a:pt x="260" y="215"/>
                  </a:moveTo>
                  <a:cubicBezTo>
                    <a:pt x="256" y="212"/>
                    <a:pt x="252" y="211"/>
                    <a:pt x="248" y="208"/>
                  </a:cubicBezTo>
                  <a:cubicBezTo>
                    <a:pt x="244" y="206"/>
                    <a:pt x="240" y="204"/>
                    <a:pt x="236" y="202"/>
                  </a:cubicBezTo>
                  <a:cubicBezTo>
                    <a:pt x="237" y="202"/>
                    <a:pt x="237" y="202"/>
                    <a:pt x="238" y="203"/>
                  </a:cubicBezTo>
                  <a:cubicBezTo>
                    <a:pt x="241" y="204"/>
                    <a:pt x="243" y="205"/>
                    <a:pt x="246" y="206"/>
                  </a:cubicBezTo>
                  <a:cubicBezTo>
                    <a:pt x="251" y="208"/>
                    <a:pt x="255" y="210"/>
                    <a:pt x="260" y="213"/>
                  </a:cubicBezTo>
                  <a:cubicBezTo>
                    <a:pt x="260" y="213"/>
                    <a:pt x="260" y="214"/>
                    <a:pt x="260" y="215"/>
                  </a:cubicBezTo>
                  <a:close/>
                  <a:moveTo>
                    <a:pt x="233" y="200"/>
                  </a:moveTo>
                  <a:cubicBezTo>
                    <a:pt x="232" y="200"/>
                    <a:pt x="232" y="199"/>
                    <a:pt x="232" y="199"/>
                  </a:cubicBezTo>
                  <a:cubicBezTo>
                    <a:pt x="234" y="200"/>
                    <a:pt x="236" y="201"/>
                    <a:pt x="238" y="202"/>
                  </a:cubicBezTo>
                  <a:cubicBezTo>
                    <a:pt x="236" y="201"/>
                    <a:pt x="234" y="201"/>
                    <a:pt x="233" y="200"/>
                  </a:cubicBezTo>
                  <a:close/>
                  <a:moveTo>
                    <a:pt x="260" y="218"/>
                  </a:moveTo>
                  <a:cubicBezTo>
                    <a:pt x="256" y="216"/>
                    <a:pt x="252" y="214"/>
                    <a:pt x="248" y="212"/>
                  </a:cubicBezTo>
                  <a:cubicBezTo>
                    <a:pt x="252" y="214"/>
                    <a:pt x="256" y="215"/>
                    <a:pt x="260" y="215"/>
                  </a:cubicBezTo>
                  <a:cubicBezTo>
                    <a:pt x="260" y="216"/>
                    <a:pt x="260" y="217"/>
                    <a:pt x="260" y="218"/>
                  </a:cubicBezTo>
                  <a:close/>
                  <a:moveTo>
                    <a:pt x="237" y="207"/>
                  </a:moveTo>
                  <a:cubicBezTo>
                    <a:pt x="240" y="209"/>
                    <a:pt x="244" y="211"/>
                    <a:pt x="248" y="213"/>
                  </a:cubicBezTo>
                  <a:cubicBezTo>
                    <a:pt x="250" y="214"/>
                    <a:pt x="253" y="215"/>
                    <a:pt x="255" y="216"/>
                  </a:cubicBezTo>
                  <a:cubicBezTo>
                    <a:pt x="256" y="216"/>
                    <a:pt x="260" y="219"/>
                    <a:pt x="257" y="217"/>
                  </a:cubicBezTo>
                  <a:cubicBezTo>
                    <a:pt x="250" y="213"/>
                    <a:pt x="242" y="210"/>
                    <a:pt x="234" y="208"/>
                  </a:cubicBezTo>
                  <a:cubicBezTo>
                    <a:pt x="234" y="207"/>
                    <a:pt x="233" y="206"/>
                    <a:pt x="233" y="205"/>
                  </a:cubicBezTo>
                  <a:cubicBezTo>
                    <a:pt x="234" y="206"/>
                    <a:pt x="235" y="206"/>
                    <a:pt x="237" y="207"/>
                  </a:cubicBezTo>
                  <a:close/>
                  <a:moveTo>
                    <a:pt x="260" y="222"/>
                  </a:moveTo>
                  <a:cubicBezTo>
                    <a:pt x="256" y="220"/>
                    <a:pt x="251" y="217"/>
                    <a:pt x="247" y="215"/>
                  </a:cubicBezTo>
                  <a:cubicBezTo>
                    <a:pt x="245" y="213"/>
                    <a:pt x="242" y="212"/>
                    <a:pt x="240" y="211"/>
                  </a:cubicBezTo>
                  <a:cubicBezTo>
                    <a:pt x="243" y="212"/>
                    <a:pt x="245" y="213"/>
                    <a:pt x="248" y="214"/>
                  </a:cubicBezTo>
                  <a:cubicBezTo>
                    <a:pt x="252" y="215"/>
                    <a:pt x="256" y="218"/>
                    <a:pt x="260" y="219"/>
                  </a:cubicBezTo>
                  <a:cubicBezTo>
                    <a:pt x="260" y="220"/>
                    <a:pt x="260" y="221"/>
                    <a:pt x="260" y="222"/>
                  </a:cubicBezTo>
                  <a:close/>
                  <a:moveTo>
                    <a:pt x="233" y="201"/>
                  </a:moveTo>
                  <a:cubicBezTo>
                    <a:pt x="238" y="204"/>
                    <a:pt x="243" y="206"/>
                    <a:pt x="247" y="209"/>
                  </a:cubicBezTo>
                  <a:cubicBezTo>
                    <a:pt x="250" y="210"/>
                    <a:pt x="252" y="211"/>
                    <a:pt x="254" y="212"/>
                  </a:cubicBezTo>
                  <a:cubicBezTo>
                    <a:pt x="256" y="213"/>
                    <a:pt x="257" y="214"/>
                    <a:pt x="259" y="215"/>
                  </a:cubicBezTo>
                  <a:cubicBezTo>
                    <a:pt x="254" y="214"/>
                    <a:pt x="250" y="212"/>
                    <a:pt x="246" y="210"/>
                  </a:cubicBezTo>
                  <a:cubicBezTo>
                    <a:pt x="243" y="209"/>
                    <a:pt x="241" y="208"/>
                    <a:pt x="238" y="207"/>
                  </a:cubicBezTo>
                  <a:cubicBezTo>
                    <a:pt x="238" y="207"/>
                    <a:pt x="237" y="206"/>
                    <a:pt x="237" y="206"/>
                  </a:cubicBezTo>
                  <a:cubicBezTo>
                    <a:pt x="236" y="205"/>
                    <a:pt x="235" y="205"/>
                    <a:pt x="233" y="204"/>
                  </a:cubicBezTo>
                  <a:cubicBezTo>
                    <a:pt x="233" y="203"/>
                    <a:pt x="233" y="202"/>
                    <a:pt x="233" y="201"/>
                  </a:cubicBezTo>
                  <a:close/>
                  <a:moveTo>
                    <a:pt x="232" y="192"/>
                  </a:moveTo>
                  <a:cubicBezTo>
                    <a:pt x="233" y="192"/>
                    <a:pt x="234" y="193"/>
                    <a:pt x="235" y="193"/>
                  </a:cubicBezTo>
                  <a:cubicBezTo>
                    <a:pt x="239" y="195"/>
                    <a:pt x="243" y="198"/>
                    <a:pt x="247" y="200"/>
                  </a:cubicBezTo>
                  <a:cubicBezTo>
                    <a:pt x="248" y="201"/>
                    <a:pt x="249" y="201"/>
                    <a:pt x="251" y="202"/>
                  </a:cubicBezTo>
                  <a:cubicBezTo>
                    <a:pt x="250" y="202"/>
                    <a:pt x="249" y="201"/>
                    <a:pt x="248" y="201"/>
                  </a:cubicBezTo>
                  <a:cubicBezTo>
                    <a:pt x="245" y="200"/>
                    <a:pt x="242" y="199"/>
                    <a:pt x="240" y="198"/>
                  </a:cubicBezTo>
                  <a:cubicBezTo>
                    <a:pt x="237" y="196"/>
                    <a:pt x="235" y="195"/>
                    <a:pt x="232" y="194"/>
                  </a:cubicBezTo>
                  <a:cubicBezTo>
                    <a:pt x="232" y="194"/>
                    <a:pt x="232" y="193"/>
                    <a:pt x="232" y="193"/>
                  </a:cubicBezTo>
                  <a:cubicBezTo>
                    <a:pt x="232" y="193"/>
                    <a:pt x="232" y="192"/>
                    <a:pt x="232" y="192"/>
                  </a:cubicBezTo>
                  <a:close/>
                  <a:moveTo>
                    <a:pt x="231" y="187"/>
                  </a:moveTo>
                  <a:cubicBezTo>
                    <a:pt x="232" y="187"/>
                    <a:pt x="233" y="188"/>
                    <a:pt x="234" y="188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9" y="190"/>
                    <a:pt x="243" y="193"/>
                    <a:pt x="248" y="195"/>
                  </a:cubicBezTo>
                  <a:cubicBezTo>
                    <a:pt x="250" y="197"/>
                    <a:pt x="253" y="198"/>
                    <a:pt x="255" y="199"/>
                  </a:cubicBezTo>
                  <a:cubicBezTo>
                    <a:pt x="256" y="200"/>
                    <a:pt x="261" y="203"/>
                    <a:pt x="255" y="200"/>
                  </a:cubicBezTo>
                  <a:cubicBezTo>
                    <a:pt x="251" y="198"/>
                    <a:pt x="247" y="196"/>
                    <a:pt x="243" y="195"/>
                  </a:cubicBezTo>
                  <a:cubicBezTo>
                    <a:pt x="241" y="194"/>
                    <a:pt x="238" y="193"/>
                    <a:pt x="236" y="193"/>
                  </a:cubicBezTo>
                  <a:cubicBezTo>
                    <a:pt x="236" y="193"/>
                    <a:pt x="236" y="193"/>
                    <a:pt x="235" y="192"/>
                  </a:cubicBezTo>
                  <a:cubicBezTo>
                    <a:pt x="234" y="192"/>
                    <a:pt x="233" y="192"/>
                    <a:pt x="232" y="191"/>
                  </a:cubicBezTo>
                  <a:cubicBezTo>
                    <a:pt x="232" y="190"/>
                    <a:pt x="232" y="188"/>
                    <a:pt x="231" y="187"/>
                  </a:cubicBezTo>
                  <a:close/>
                  <a:moveTo>
                    <a:pt x="231" y="186"/>
                  </a:moveTo>
                  <a:cubicBezTo>
                    <a:pt x="231" y="185"/>
                    <a:pt x="231" y="184"/>
                    <a:pt x="231" y="182"/>
                  </a:cubicBezTo>
                  <a:cubicBezTo>
                    <a:pt x="240" y="187"/>
                    <a:pt x="249" y="192"/>
                    <a:pt x="259" y="197"/>
                  </a:cubicBezTo>
                  <a:cubicBezTo>
                    <a:pt x="255" y="195"/>
                    <a:pt x="250" y="193"/>
                    <a:pt x="246" y="191"/>
                  </a:cubicBezTo>
                  <a:cubicBezTo>
                    <a:pt x="243" y="191"/>
                    <a:pt x="240" y="190"/>
                    <a:pt x="237" y="189"/>
                  </a:cubicBezTo>
                  <a:cubicBezTo>
                    <a:pt x="236" y="188"/>
                    <a:pt x="235" y="188"/>
                    <a:pt x="234" y="187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2" y="187"/>
                    <a:pt x="232" y="186"/>
                    <a:pt x="231" y="186"/>
                  </a:cubicBezTo>
                  <a:close/>
                  <a:moveTo>
                    <a:pt x="231" y="179"/>
                  </a:moveTo>
                  <a:cubicBezTo>
                    <a:pt x="235" y="182"/>
                    <a:pt x="239" y="183"/>
                    <a:pt x="243" y="185"/>
                  </a:cubicBezTo>
                  <a:cubicBezTo>
                    <a:pt x="245" y="186"/>
                    <a:pt x="248" y="187"/>
                    <a:pt x="250" y="188"/>
                  </a:cubicBezTo>
                  <a:cubicBezTo>
                    <a:pt x="249" y="188"/>
                    <a:pt x="247" y="187"/>
                    <a:pt x="246" y="186"/>
                  </a:cubicBezTo>
                  <a:cubicBezTo>
                    <a:pt x="241" y="184"/>
                    <a:pt x="236" y="183"/>
                    <a:pt x="231" y="181"/>
                  </a:cubicBezTo>
                  <a:cubicBezTo>
                    <a:pt x="231" y="181"/>
                    <a:pt x="231" y="181"/>
                    <a:pt x="231" y="181"/>
                  </a:cubicBezTo>
                  <a:cubicBezTo>
                    <a:pt x="231" y="181"/>
                    <a:pt x="231" y="180"/>
                    <a:pt x="231" y="179"/>
                  </a:cubicBezTo>
                  <a:close/>
                  <a:moveTo>
                    <a:pt x="233" y="180"/>
                  </a:moveTo>
                  <a:cubicBezTo>
                    <a:pt x="236" y="181"/>
                    <a:pt x="240" y="182"/>
                    <a:pt x="244" y="184"/>
                  </a:cubicBezTo>
                  <a:cubicBezTo>
                    <a:pt x="249" y="185"/>
                    <a:pt x="254" y="188"/>
                    <a:pt x="259" y="191"/>
                  </a:cubicBezTo>
                  <a:cubicBezTo>
                    <a:pt x="259" y="191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8" y="192"/>
                    <a:pt x="258" y="192"/>
                    <a:pt x="258" y="191"/>
                  </a:cubicBezTo>
                  <a:cubicBezTo>
                    <a:pt x="254" y="189"/>
                    <a:pt x="250" y="187"/>
                    <a:pt x="246" y="185"/>
                  </a:cubicBezTo>
                  <a:cubicBezTo>
                    <a:pt x="241" y="184"/>
                    <a:pt x="237" y="182"/>
                    <a:pt x="233" y="180"/>
                  </a:cubicBezTo>
                  <a:close/>
                  <a:moveTo>
                    <a:pt x="260" y="197"/>
                  </a:moveTo>
                  <a:cubicBezTo>
                    <a:pt x="252" y="191"/>
                    <a:pt x="243" y="188"/>
                    <a:pt x="234" y="183"/>
                  </a:cubicBezTo>
                  <a:cubicBezTo>
                    <a:pt x="234" y="183"/>
                    <a:pt x="233" y="183"/>
                    <a:pt x="233" y="183"/>
                  </a:cubicBezTo>
                  <a:cubicBezTo>
                    <a:pt x="233" y="183"/>
                    <a:pt x="234" y="183"/>
                    <a:pt x="234" y="183"/>
                  </a:cubicBezTo>
                  <a:cubicBezTo>
                    <a:pt x="235" y="183"/>
                    <a:pt x="237" y="184"/>
                    <a:pt x="238" y="184"/>
                  </a:cubicBezTo>
                  <a:cubicBezTo>
                    <a:pt x="240" y="185"/>
                    <a:pt x="242" y="186"/>
                    <a:pt x="244" y="186"/>
                  </a:cubicBezTo>
                  <a:cubicBezTo>
                    <a:pt x="249" y="189"/>
                    <a:pt x="254" y="191"/>
                    <a:pt x="259" y="193"/>
                  </a:cubicBezTo>
                  <a:cubicBezTo>
                    <a:pt x="260" y="195"/>
                    <a:pt x="260" y="196"/>
                    <a:pt x="260" y="197"/>
                  </a:cubicBezTo>
                  <a:close/>
                  <a:moveTo>
                    <a:pt x="260" y="201"/>
                  </a:moveTo>
                  <a:cubicBezTo>
                    <a:pt x="255" y="198"/>
                    <a:pt x="250" y="196"/>
                    <a:pt x="245" y="193"/>
                  </a:cubicBezTo>
                  <a:cubicBezTo>
                    <a:pt x="244" y="192"/>
                    <a:pt x="242" y="191"/>
                    <a:pt x="240" y="190"/>
                  </a:cubicBezTo>
                  <a:cubicBezTo>
                    <a:pt x="247" y="193"/>
                    <a:pt x="253" y="195"/>
                    <a:pt x="260" y="198"/>
                  </a:cubicBezTo>
                  <a:cubicBezTo>
                    <a:pt x="260" y="199"/>
                    <a:pt x="260" y="200"/>
                    <a:pt x="260" y="201"/>
                  </a:cubicBezTo>
                  <a:close/>
                  <a:moveTo>
                    <a:pt x="230" y="174"/>
                  </a:moveTo>
                  <a:cubicBezTo>
                    <a:pt x="238" y="180"/>
                    <a:pt x="248" y="182"/>
                    <a:pt x="256" y="188"/>
                  </a:cubicBezTo>
                  <a:cubicBezTo>
                    <a:pt x="257" y="188"/>
                    <a:pt x="261" y="191"/>
                    <a:pt x="257" y="189"/>
                  </a:cubicBezTo>
                  <a:cubicBezTo>
                    <a:pt x="256" y="188"/>
                    <a:pt x="255" y="187"/>
                    <a:pt x="254" y="187"/>
                  </a:cubicBezTo>
                  <a:cubicBezTo>
                    <a:pt x="252" y="186"/>
                    <a:pt x="250" y="185"/>
                    <a:pt x="248" y="184"/>
                  </a:cubicBezTo>
                  <a:cubicBezTo>
                    <a:pt x="242" y="182"/>
                    <a:pt x="236" y="181"/>
                    <a:pt x="231" y="178"/>
                  </a:cubicBezTo>
                  <a:cubicBezTo>
                    <a:pt x="231" y="178"/>
                    <a:pt x="231" y="178"/>
                    <a:pt x="231" y="178"/>
                  </a:cubicBezTo>
                  <a:cubicBezTo>
                    <a:pt x="231" y="177"/>
                    <a:pt x="231" y="175"/>
                    <a:pt x="230" y="174"/>
                  </a:cubicBezTo>
                  <a:close/>
                  <a:moveTo>
                    <a:pt x="260" y="206"/>
                  </a:moveTo>
                  <a:cubicBezTo>
                    <a:pt x="259" y="206"/>
                    <a:pt x="259" y="206"/>
                    <a:pt x="259" y="205"/>
                  </a:cubicBezTo>
                  <a:cubicBezTo>
                    <a:pt x="259" y="205"/>
                    <a:pt x="259" y="205"/>
                    <a:pt x="258" y="205"/>
                  </a:cubicBezTo>
                  <a:cubicBezTo>
                    <a:pt x="253" y="202"/>
                    <a:pt x="249" y="200"/>
                    <a:pt x="244" y="198"/>
                  </a:cubicBezTo>
                  <a:cubicBezTo>
                    <a:pt x="243" y="197"/>
                    <a:pt x="241" y="196"/>
                    <a:pt x="240" y="195"/>
                  </a:cubicBezTo>
                  <a:cubicBezTo>
                    <a:pt x="242" y="195"/>
                    <a:pt x="244" y="196"/>
                    <a:pt x="246" y="197"/>
                  </a:cubicBezTo>
                  <a:cubicBezTo>
                    <a:pt x="250" y="198"/>
                    <a:pt x="255" y="201"/>
                    <a:pt x="259" y="202"/>
                  </a:cubicBezTo>
                  <a:cubicBezTo>
                    <a:pt x="260" y="202"/>
                    <a:pt x="260" y="202"/>
                    <a:pt x="260" y="202"/>
                  </a:cubicBezTo>
                  <a:cubicBezTo>
                    <a:pt x="260" y="203"/>
                    <a:pt x="260" y="205"/>
                    <a:pt x="260" y="206"/>
                  </a:cubicBezTo>
                  <a:close/>
                  <a:moveTo>
                    <a:pt x="260" y="226"/>
                  </a:moveTo>
                  <a:cubicBezTo>
                    <a:pt x="257" y="223"/>
                    <a:pt x="254" y="222"/>
                    <a:pt x="250" y="220"/>
                  </a:cubicBezTo>
                  <a:cubicBezTo>
                    <a:pt x="248" y="218"/>
                    <a:pt x="245" y="216"/>
                    <a:pt x="242" y="215"/>
                  </a:cubicBezTo>
                  <a:cubicBezTo>
                    <a:pt x="244" y="216"/>
                    <a:pt x="247" y="217"/>
                    <a:pt x="249" y="218"/>
                  </a:cubicBezTo>
                  <a:cubicBezTo>
                    <a:pt x="253" y="220"/>
                    <a:pt x="256" y="222"/>
                    <a:pt x="260" y="223"/>
                  </a:cubicBezTo>
                  <a:cubicBezTo>
                    <a:pt x="260" y="223"/>
                    <a:pt x="260" y="223"/>
                    <a:pt x="260" y="223"/>
                  </a:cubicBezTo>
                  <a:cubicBezTo>
                    <a:pt x="260" y="224"/>
                    <a:pt x="260" y="225"/>
                    <a:pt x="260" y="226"/>
                  </a:cubicBezTo>
                  <a:close/>
                  <a:moveTo>
                    <a:pt x="261" y="231"/>
                  </a:moveTo>
                  <a:cubicBezTo>
                    <a:pt x="257" y="228"/>
                    <a:pt x="253" y="225"/>
                    <a:pt x="248" y="223"/>
                  </a:cubicBezTo>
                  <a:cubicBezTo>
                    <a:pt x="246" y="222"/>
                    <a:pt x="243" y="221"/>
                    <a:pt x="241" y="219"/>
                  </a:cubicBezTo>
                  <a:cubicBezTo>
                    <a:pt x="240" y="218"/>
                    <a:pt x="238" y="216"/>
                    <a:pt x="236" y="216"/>
                  </a:cubicBezTo>
                  <a:cubicBezTo>
                    <a:pt x="245" y="218"/>
                    <a:pt x="252" y="224"/>
                    <a:pt x="260" y="227"/>
                  </a:cubicBezTo>
                  <a:cubicBezTo>
                    <a:pt x="261" y="228"/>
                    <a:pt x="261" y="230"/>
                    <a:pt x="261" y="231"/>
                  </a:cubicBezTo>
                  <a:close/>
                  <a:moveTo>
                    <a:pt x="262" y="236"/>
                  </a:moveTo>
                  <a:cubicBezTo>
                    <a:pt x="256" y="231"/>
                    <a:pt x="247" y="228"/>
                    <a:pt x="240" y="223"/>
                  </a:cubicBezTo>
                  <a:cubicBezTo>
                    <a:pt x="241" y="224"/>
                    <a:pt x="235" y="220"/>
                    <a:pt x="237" y="221"/>
                  </a:cubicBezTo>
                  <a:cubicBezTo>
                    <a:pt x="238" y="222"/>
                    <a:pt x="240" y="222"/>
                    <a:pt x="241" y="223"/>
                  </a:cubicBezTo>
                  <a:cubicBezTo>
                    <a:pt x="244" y="224"/>
                    <a:pt x="247" y="225"/>
                    <a:pt x="250" y="226"/>
                  </a:cubicBezTo>
                  <a:cubicBezTo>
                    <a:pt x="254" y="228"/>
                    <a:pt x="257" y="231"/>
                    <a:pt x="261" y="232"/>
                  </a:cubicBezTo>
                  <a:cubicBezTo>
                    <a:pt x="262" y="233"/>
                    <a:pt x="262" y="234"/>
                    <a:pt x="262" y="236"/>
                  </a:cubicBezTo>
                  <a:cubicBezTo>
                    <a:pt x="262" y="236"/>
                    <a:pt x="262" y="236"/>
                    <a:pt x="262" y="236"/>
                  </a:cubicBezTo>
                  <a:close/>
                  <a:moveTo>
                    <a:pt x="264" y="243"/>
                  </a:moveTo>
                  <a:cubicBezTo>
                    <a:pt x="256" y="237"/>
                    <a:pt x="248" y="233"/>
                    <a:pt x="240" y="228"/>
                  </a:cubicBezTo>
                  <a:cubicBezTo>
                    <a:pt x="234" y="223"/>
                    <a:pt x="242" y="228"/>
                    <a:pt x="243" y="229"/>
                  </a:cubicBezTo>
                  <a:cubicBezTo>
                    <a:pt x="246" y="230"/>
                    <a:pt x="248" y="231"/>
                    <a:pt x="250" y="233"/>
                  </a:cubicBezTo>
                  <a:cubicBezTo>
                    <a:pt x="254" y="235"/>
                    <a:pt x="259" y="237"/>
                    <a:pt x="263" y="238"/>
                  </a:cubicBezTo>
                  <a:cubicBezTo>
                    <a:pt x="263" y="240"/>
                    <a:pt x="263" y="241"/>
                    <a:pt x="264" y="243"/>
                  </a:cubicBezTo>
                  <a:close/>
                  <a:moveTo>
                    <a:pt x="264" y="248"/>
                  </a:moveTo>
                  <a:cubicBezTo>
                    <a:pt x="261" y="245"/>
                    <a:pt x="257" y="243"/>
                    <a:pt x="253" y="241"/>
                  </a:cubicBezTo>
                  <a:cubicBezTo>
                    <a:pt x="251" y="239"/>
                    <a:pt x="248" y="237"/>
                    <a:pt x="246" y="235"/>
                  </a:cubicBezTo>
                  <a:cubicBezTo>
                    <a:pt x="243" y="234"/>
                    <a:pt x="239" y="232"/>
                    <a:pt x="237" y="230"/>
                  </a:cubicBezTo>
                  <a:cubicBezTo>
                    <a:pt x="235" y="228"/>
                    <a:pt x="239" y="231"/>
                    <a:pt x="239" y="231"/>
                  </a:cubicBezTo>
                  <a:cubicBezTo>
                    <a:pt x="241" y="232"/>
                    <a:pt x="242" y="233"/>
                    <a:pt x="243" y="233"/>
                  </a:cubicBezTo>
                  <a:cubicBezTo>
                    <a:pt x="245" y="235"/>
                    <a:pt x="248" y="236"/>
                    <a:pt x="250" y="238"/>
                  </a:cubicBezTo>
                  <a:cubicBezTo>
                    <a:pt x="255" y="241"/>
                    <a:pt x="259" y="244"/>
                    <a:pt x="264" y="245"/>
                  </a:cubicBezTo>
                  <a:cubicBezTo>
                    <a:pt x="264" y="246"/>
                    <a:pt x="264" y="247"/>
                    <a:pt x="264" y="248"/>
                  </a:cubicBezTo>
                  <a:close/>
                  <a:moveTo>
                    <a:pt x="260" y="247"/>
                  </a:moveTo>
                  <a:cubicBezTo>
                    <a:pt x="257" y="245"/>
                    <a:pt x="254" y="243"/>
                    <a:pt x="252" y="242"/>
                  </a:cubicBezTo>
                  <a:cubicBezTo>
                    <a:pt x="247" y="238"/>
                    <a:pt x="242" y="234"/>
                    <a:pt x="236" y="231"/>
                  </a:cubicBezTo>
                  <a:cubicBezTo>
                    <a:pt x="236" y="231"/>
                    <a:pt x="236" y="230"/>
                    <a:pt x="236" y="230"/>
                  </a:cubicBezTo>
                  <a:cubicBezTo>
                    <a:pt x="239" y="233"/>
                    <a:pt x="243" y="234"/>
                    <a:pt x="246" y="237"/>
                  </a:cubicBezTo>
                  <a:cubicBezTo>
                    <a:pt x="252" y="240"/>
                    <a:pt x="258" y="243"/>
                    <a:pt x="262" y="248"/>
                  </a:cubicBezTo>
                  <a:cubicBezTo>
                    <a:pt x="266" y="251"/>
                    <a:pt x="262" y="248"/>
                    <a:pt x="260" y="247"/>
                  </a:cubicBezTo>
                  <a:close/>
                  <a:moveTo>
                    <a:pt x="236" y="233"/>
                  </a:moveTo>
                  <a:cubicBezTo>
                    <a:pt x="242" y="238"/>
                    <a:pt x="248" y="244"/>
                    <a:pt x="254" y="248"/>
                  </a:cubicBezTo>
                  <a:cubicBezTo>
                    <a:pt x="248" y="244"/>
                    <a:pt x="242" y="239"/>
                    <a:pt x="236" y="235"/>
                  </a:cubicBezTo>
                  <a:cubicBezTo>
                    <a:pt x="236" y="235"/>
                    <a:pt x="236" y="234"/>
                    <a:pt x="236" y="234"/>
                  </a:cubicBezTo>
                  <a:cubicBezTo>
                    <a:pt x="236" y="233"/>
                    <a:pt x="236" y="233"/>
                    <a:pt x="236" y="233"/>
                  </a:cubicBezTo>
                  <a:close/>
                  <a:moveTo>
                    <a:pt x="238" y="237"/>
                  </a:moveTo>
                  <a:cubicBezTo>
                    <a:pt x="242" y="240"/>
                    <a:pt x="245" y="243"/>
                    <a:pt x="249" y="246"/>
                  </a:cubicBezTo>
                  <a:cubicBezTo>
                    <a:pt x="249" y="246"/>
                    <a:pt x="248" y="245"/>
                    <a:pt x="247" y="245"/>
                  </a:cubicBezTo>
                  <a:cubicBezTo>
                    <a:pt x="245" y="244"/>
                    <a:pt x="243" y="242"/>
                    <a:pt x="241" y="241"/>
                  </a:cubicBezTo>
                  <a:cubicBezTo>
                    <a:pt x="240" y="240"/>
                    <a:pt x="238" y="239"/>
                    <a:pt x="237" y="237"/>
                  </a:cubicBezTo>
                  <a:cubicBezTo>
                    <a:pt x="236" y="236"/>
                    <a:pt x="236" y="236"/>
                    <a:pt x="238" y="237"/>
                  </a:cubicBezTo>
                  <a:close/>
                  <a:moveTo>
                    <a:pt x="260" y="256"/>
                  </a:moveTo>
                  <a:cubicBezTo>
                    <a:pt x="260" y="256"/>
                    <a:pt x="259" y="255"/>
                    <a:pt x="259" y="255"/>
                  </a:cubicBezTo>
                  <a:cubicBezTo>
                    <a:pt x="258" y="254"/>
                    <a:pt x="257" y="254"/>
                    <a:pt x="255" y="253"/>
                  </a:cubicBezTo>
                  <a:cubicBezTo>
                    <a:pt x="253" y="252"/>
                    <a:pt x="251" y="251"/>
                    <a:pt x="249" y="249"/>
                  </a:cubicBezTo>
                  <a:cubicBezTo>
                    <a:pt x="245" y="246"/>
                    <a:pt x="240" y="243"/>
                    <a:pt x="235" y="239"/>
                  </a:cubicBezTo>
                  <a:cubicBezTo>
                    <a:pt x="235" y="238"/>
                    <a:pt x="236" y="237"/>
                    <a:pt x="236" y="236"/>
                  </a:cubicBezTo>
                  <a:cubicBezTo>
                    <a:pt x="238" y="240"/>
                    <a:pt x="241" y="242"/>
                    <a:pt x="245" y="244"/>
                  </a:cubicBezTo>
                  <a:cubicBezTo>
                    <a:pt x="250" y="248"/>
                    <a:pt x="255" y="252"/>
                    <a:pt x="260" y="256"/>
                  </a:cubicBezTo>
                  <a:close/>
                  <a:moveTo>
                    <a:pt x="257" y="257"/>
                  </a:moveTo>
                  <a:cubicBezTo>
                    <a:pt x="260" y="261"/>
                    <a:pt x="256" y="257"/>
                    <a:pt x="254" y="257"/>
                  </a:cubicBezTo>
                  <a:cubicBezTo>
                    <a:pt x="252" y="255"/>
                    <a:pt x="250" y="254"/>
                    <a:pt x="247" y="252"/>
                  </a:cubicBezTo>
                  <a:cubicBezTo>
                    <a:pt x="243" y="249"/>
                    <a:pt x="239" y="246"/>
                    <a:pt x="235" y="244"/>
                  </a:cubicBezTo>
                  <a:cubicBezTo>
                    <a:pt x="235" y="243"/>
                    <a:pt x="235" y="243"/>
                    <a:pt x="235" y="243"/>
                  </a:cubicBezTo>
                  <a:cubicBezTo>
                    <a:pt x="235" y="242"/>
                    <a:pt x="235" y="241"/>
                    <a:pt x="235" y="240"/>
                  </a:cubicBezTo>
                  <a:cubicBezTo>
                    <a:pt x="242" y="247"/>
                    <a:pt x="250" y="251"/>
                    <a:pt x="257" y="257"/>
                  </a:cubicBezTo>
                  <a:close/>
                  <a:moveTo>
                    <a:pt x="246" y="253"/>
                  </a:moveTo>
                  <a:cubicBezTo>
                    <a:pt x="249" y="256"/>
                    <a:pt x="252" y="260"/>
                    <a:pt x="255" y="263"/>
                  </a:cubicBezTo>
                  <a:cubicBezTo>
                    <a:pt x="252" y="260"/>
                    <a:pt x="248" y="258"/>
                    <a:pt x="245" y="256"/>
                  </a:cubicBezTo>
                  <a:cubicBezTo>
                    <a:pt x="241" y="253"/>
                    <a:pt x="238" y="250"/>
                    <a:pt x="235" y="248"/>
                  </a:cubicBezTo>
                  <a:cubicBezTo>
                    <a:pt x="235" y="247"/>
                    <a:pt x="235" y="246"/>
                    <a:pt x="235" y="244"/>
                  </a:cubicBezTo>
                  <a:cubicBezTo>
                    <a:pt x="238" y="248"/>
                    <a:pt x="242" y="250"/>
                    <a:pt x="246" y="253"/>
                  </a:cubicBezTo>
                  <a:close/>
                  <a:moveTo>
                    <a:pt x="235" y="249"/>
                  </a:moveTo>
                  <a:cubicBezTo>
                    <a:pt x="237" y="252"/>
                    <a:pt x="240" y="255"/>
                    <a:pt x="244" y="258"/>
                  </a:cubicBezTo>
                  <a:cubicBezTo>
                    <a:pt x="245" y="259"/>
                    <a:pt x="247" y="261"/>
                    <a:pt x="249" y="262"/>
                  </a:cubicBezTo>
                  <a:cubicBezTo>
                    <a:pt x="249" y="263"/>
                    <a:pt x="251" y="265"/>
                    <a:pt x="252" y="265"/>
                  </a:cubicBezTo>
                  <a:cubicBezTo>
                    <a:pt x="245" y="263"/>
                    <a:pt x="241" y="257"/>
                    <a:pt x="236" y="253"/>
                  </a:cubicBezTo>
                  <a:cubicBezTo>
                    <a:pt x="235" y="253"/>
                    <a:pt x="235" y="253"/>
                    <a:pt x="235" y="254"/>
                  </a:cubicBezTo>
                  <a:cubicBezTo>
                    <a:pt x="235" y="252"/>
                    <a:pt x="235" y="251"/>
                    <a:pt x="235" y="249"/>
                  </a:cubicBezTo>
                  <a:close/>
                  <a:moveTo>
                    <a:pt x="235" y="254"/>
                  </a:moveTo>
                  <a:cubicBezTo>
                    <a:pt x="237" y="257"/>
                    <a:pt x="239" y="259"/>
                    <a:pt x="242" y="262"/>
                  </a:cubicBezTo>
                  <a:cubicBezTo>
                    <a:pt x="243" y="263"/>
                    <a:pt x="247" y="267"/>
                    <a:pt x="241" y="262"/>
                  </a:cubicBezTo>
                  <a:cubicBezTo>
                    <a:pt x="240" y="261"/>
                    <a:pt x="239" y="260"/>
                    <a:pt x="238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6" y="258"/>
                    <a:pt x="235" y="256"/>
                    <a:pt x="235" y="254"/>
                  </a:cubicBezTo>
                  <a:cubicBezTo>
                    <a:pt x="235" y="254"/>
                    <a:pt x="235" y="254"/>
                    <a:pt x="235" y="254"/>
                  </a:cubicBezTo>
                  <a:close/>
                  <a:moveTo>
                    <a:pt x="221" y="189"/>
                  </a:moveTo>
                  <a:cubicBezTo>
                    <a:pt x="215" y="198"/>
                    <a:pt x="205" y="206"/>
                    <a:pt x="194" y="203"/>
                  </a:cubicBezTo>
                  <a:cubicBezTo>
                    <a:pt x="194" y="203"/>
                    <a:pt x="193" y="203"/>
                    <a:pt x="193" y="203"/>
                  </a:cubicBezTo>
                  <a:cubicBezTo>
                    <a:pt x="193" y="200"/>
                    <a:pt x="193" y="198"/>
                    <a:pt x="193" y="195"/>
                  </a:cubicBezTo>
                  <a:cubicBezTo>
                    <a:pt x="192" y="188"/>
                    <a:pt x="191" y="181"/>
                    <a:pt x="191" y="174"/>
                  </a:cubicBezTo>
                  <a:cubicBezTo>
                    <a:pt x="191" y="159"/>
                    <a:pt x="195" y="146"/>
                    <a:pt x="196" y="132"/>
                  </a:cubicBezTo>
                  <a:cubicBezTo>
                    <a:pt x="198" y="107"/>
                    <a:pt x="186" y="84"/>
                    <a:pt x="166" y="71"/>
                  </a:cubicBezTo>
                  <a:cubicBezTo>
                    <a:pt x="155" y="64"/>
                    <a:pt x="144" y="60"/>
                    <a:pt x="132" y="59"/>
                  </a:cubicBezTo>
                  <a:cubicBezTo>
                    <a:pt x="124" y="58"/>
                    <a:pt x="116" y="57"/>
                    <a:pt x="108" y="57"/>
                  </a:cubicBezTo>
                  <a:cubicBezTo>
                    <a:pt x="102" y="56"/>
                    <a:pt x="96" y="55"/>
                    <a:pt x="91" y="53"/>
                  </a:cubicBezTo>
                  <a:cubicBezTo>
                    <a:pt x="103" y="48"/>
                    <a:pt x="116" y="44"/>
                    <a:pt x="129" y="42"/>
                  </a:cubicBezTo>
                  <a:cubicBezTo>
                    <a:pt x="129" y="43"/>
                    <a:pt x="130" y="43"/>
                    <a:pt x="130" y="42"/>
                  </a:cubicBezTo>
                  <a:cubicBezTo>
                    <a:pt x="139" y="42"/>
                    <a:pt x="148" y="42"/>
                    <a:pt x="157" y="45"/>
                  </a:cubicBezTo>
                  <a:cubicBezTo>
                    <a:pt x="183" y="52"/>
                    <a:pt x="206" y="71"/>
                    <a:pt x="217" y="96"/>
                  </a:cubicBezTo>
                  <a:cubicBezTo>
                    <a:pt x="227" y="123"/>
                    <a:pt x="222" y="150"/>
                    <a:pt x="221" y="178"/>
                  </a:cubicBezTo>
                  <a:cubicBezTo>
                    <a:pt x="220" y="182"/>
                    <a:pt x="220" y="185"/>
                    <a:pt x="221" y="189"/>
                  </a:cubicBezTo>
                  <a:close/>
                  <a:moveTo>
                    <a:pt x="119" y="41"/>
                  </a:moveTo>
                  <a:cubicBezTo>
                    <a:pt x="119" y="40"/>
                    <a:pt x="120" y="40"/>
                    <a:pt x="121" y="40"/>
                  </a:cubicBezTo>
                  <a:cubicBezTo>
                    <a:pt x="120" y="41"/>
                    <a:pt x="120" y="41"/>
                    <a:pt x="119" y="41"/>
                  </a:cubicBezTo>
                  <a:close/>
                  <a:moveTo>
                    <a:pt x="122" y="30"/>
                  </a:moveTo>
                  <a:cubicBezTo>
                    <a:pt x="123" y="32"/>
                    <a:pt x="126" y="33"/>
                    <a:pt x="128" y="34"/>
                  </a:cubicBezTo>
                  <a:cubicBezTo>
                    <a:pt x="126" y="34"/>
                    <a:pt x="123" y="32"/>
                    <a:pt x="120" y="33"/>
                  </a:cubicBezTo>
                  <a:cubicBezTo>
                    <a:pt x="120" y="33"/>
                    <a:pt x="120" y="34"/>
                    <a:pt x="120" y="34"/>
                  </a:cubicBezTo>
                  <a:cubicBezTo>
                    <a:pt x="122" y="36"/>
                    <a:pt x="125" y="37"/>
                    <a:pt x="128" y="38"/>
                  </a:cubicBezTo>
                  <a:cubicBezTo>
                    <a:pt x="125" y="37"/>
                    <a:pt x="122" y="35"/>
                    <a:pt x="119" y="36"/>
                  </a:cubicBezTo>
                  <a:cubicBezTo>
                    <a:pt x="119" y="36"/>
                    <a:pt x="118" y="37"/>
                    <a:pt x="119" y="37"/>
                  </a:cubicBezTo>
                  <a:cubicBezTo>
                    <a:pt x="120" y="38"/>
                    <a:pt x="121" y="39"/>
                    <a:pt x="123" y="40"/>
                  </a:cubicBezTo>
                  <a:cubicBezTo>
                    <a:pt x="123" y="40"/>
                    <a:pt x="124" y="40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3" y="40"/>
                    <a:pt x="122" y="40"/>
                    <a:pt x="121" y="40"/>
                  </a:cubicBezTo>
                  <a:cubicBezTo>
                    <a:pt x="120" y="40"/>
                    <a:pt x="118" y="39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38"/>
                    <a:pt x="118" y="35"/>
                    <a:pt x="120" y="33"/>
                  </a:cubicBezTo>
                  <a:cubicBezTo>
                    <a:pt x="120" y="32"/>
                    <a:pt x="121" y="31"/>
                    <a:pt x="122" y="30"/>
                  </a:cubicBezTo>
                  <a:close/>
                  <a:moveTo>
                    <a:pt x="129" y="28"/>
                  </a:moveTo>
                  <a:cubicBezTo>
                    <a:pt x="130" y="28"/>
                    <a:pt x="132" y="28"/>
                    <a:pt x="133" y="27"/>
                  </a:cubicBezTo>
                  <a:cubicBezTo>
                    <a:pt x="133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0" y="9"/>
                  </a:cubicBezTo>
                  <a:cubicBezTo>
                    <a:pt x="155" y="13"/>
                    <a:pt x="161" y="14"/>
                    <a:pt x="166" y="17"/>
                  </a:cubicBezTo>
                  <a:cubicBezTo>
                    <a:pt x="166" y="17"/>
                    <a:pt x="166" y="17"/>
                    <a:pt x="166" y="18"/>
                  </a:cubicBezTo>
                  <a:cubicBezTo>
                    <a:pt x="165" y="17"/>
                    <a:pt x="164" y="17"/>
                    <a:pt x="163" y="17"/>
                  </a:cubicBezTo>
                  <a:cubicBezTo>
                    <a:pt x="161" y="16"/>
                    <a:pt x="159" y="15"/>
                    <a:pt x="157" y="14"/>
                  </a:cubicBezTo>
                  <a:cubicBezTo>
                    <a:pt x="154" y="12"/>
                    <a:pt x="152" y="12"/>
                    <a:pt x="149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49" y="10"/>
                    <a:pt x="150" y="10"/>
                    <a:pt x="150" y="9"/>
                  </a:cubicBezTo>
                  <a:close/>
                  <a:moveTo>
                    <a:pt x="161" y="10"/>
                  </a:moveTo>
                  <a:cubicBezTo>
                    <a:pt x="159" y="9"/>
                    <a:pt x="156" y="8"/>
                    <a:pt x="154" y="7"/>
                  </a:cubicBezTo>
                  <a:cubicBezTo>
                    <a:pt x="155" y="6"/>
                    <a:pt x="157" y="7"/>
                    <a:pt x="159" y="8"/>
                  </a:cubicBezTo>
                  <a:cubicBezTo>
                    <a:pt x="160" y="8"/>
                    <a:pt x="161" y="9"/>
                    <a:pt x="161" y="10"/>
                  </a:cubicBezTo>
                  <a:close/>
                  <a:moveTo>
                    <a:pt x="180" y="50"/>
                  </a:moveTo>
                  <a:cubicBezTo>
                    <a:pt x="188" y="56"/>
                    <a:pt x="196" y="59"/>
                    <a:pt x="204" y="64"/>
                  </a:cubicBezTo>
                  <a:cubicBezTo>
                    <a:pt x="210" y="67"/>
                    <a:pt x="215" y="70"/>
                    <a:pt x="219" y="73"/>
                  </a:cubicBezTo>
                  <a:cubicBezTo>
                    <a:pt x="222" y="75"/>
                    <a:pt x="224" y="77"/>
                    <a:pt x="226" y="78"/>
                  </a:cubicBezTo>
                  <a:cubicBezTo>
                    <a:pt x="227" y="79"/>
                    <a:pt x="228" y="80"/>
                    <a:pt x="230" y="80"/>
                  </a:cubicBezTo>
                  <a:cubicBezTo>
                    <a:pt x="220" y="75"/>
                    <a:pt x="210" y="71"/>
                    <a:pt x="201" y="65"/>
                  </a:cubicBezTo>
                  <a:cubicBezTo>
                    <a:pt x="198" y="64"/>
                    <a:pt x="195" y="62"/>
                    <a:pt x="192" y="60"/>
                  </a:cubicBezTo>
                  <a:cubicBezTo>
                    <a:pt x="192" y="59"/>
                    <a:pt x="192" y="59"/>
                    <a:pt x="191" y="59"/>
                  </a:cubicBezTo>
                  <a:cubicBezTo>
                    <a:pt x="187" y="55"/>
                    <a:pt x="182" y="52"/>
                    <a:pt x="177" y="50"/>
                  </a:cubicBezTo>
                  <a:cubicBezTo>
                    <a:pt x="177" y="50"/>
                    <a:pt x="177" y="50"/>
                    <a:pt x="177" y="50"/>
                  </a:cubicBezTo>
                  <a:cubicBezTo>
                    <a:pt x="178" y="50"/>
                    <a:pt x="179" y="50"/>
                    <a:pt x="180" y="50"/>
                  </a:cubicBezTo>
                  <a:close/>
                  <a:moveTo>
                    <a:pt x="219" y="66"/>
                  </a:moveTo>
                  <a:cubicBezTo>
                    <a:pt x="220" y="66"/>
                    <a:pt x="220" y="67"/>
                    <a:pt x="220" y="67"/>
                  </a:cubicBezTo>
                  <a:cubicBezTo>
                    <a:pt x="211" y="62"/>
                    <a:pt x="202" y="57"/>
                    <a:pt x="193" y="53"/>
                  </a:cubicBezTo>
                  <a:cubicBezTo>
                    <a:pt x="203" y="55"/>
                    <a:pt x="212" y="59"/>
                    <a:pt x="219" y="66"/>
                  </a:cubicBezTo>
                  <a:close/>
                  <a:moveTo>
                    <a:pt x="253" y="266"/>
                  </a:moveTo>
                  <a:cubicBezTo>
                    <a:pt x="253" y="265"/>
                    <a:pt x="253" y="265"/>
                    <a:pt x="253" y="265"/>
                  </a:cubicBezTo>
                  <a:cubicBezTo>
                    <a:pt x="249" y="262"/>
                    <a:pt x="245" y="258"/>
                    <a:pt x="241" y="255"/>
                  </a:cubicBezTo>
                  <a:cubicBezTo>
                    <a:pt x="240" y="253"/>
                    <a:pt x="238" y="252"/>
                    <a:pt x="236" y="250"/>
                  </a:cubicBezTo>
                  <a:cubicBezTo>
                    <a:pt x="234" y="247"/>
                    <a:pt x="236" y="250"/>
                    <a:pt x="237" y="251"/>
                  </a:cubicBezTo>
                  <a:cubicBezTo>
                    <a:pt x="241" y="254"/>
                    <a:pt x="245" y="256"/>
                    <a:pt x="248" y="259"/>
                  </a:cubicBezTo>
                  <a:cubicBezTo>
                    <a:pt x="251" y="261"/>
                    <a:pt x="253" y="262"/>
                    <a:pt x="256" y="264"/>
                  </a:cubicBezTo>
                  <a:cubicBezTo>
                    <a:pt x="257" y="264"/>
                    <a:pt x="257" y="263"/>
                    <a:pt x="256" y="263"/>
                  </a:cubicBezTo>
                  <a:cubicBezTo>
                    <a:pt x="253" y="260"/>
                    <a:pt x="250" y="256"/>
                    <a:pt x="246" y="253"/>
                  </a:cubicBezTo>
                  <a:cubicBezTo>
                    <a:pt x="243" y="250"/>
                    <a:pt x="239" y="247"/>
                    <a:pt x="236" y="245"/>
                  </a:cubicBezTo>
                  <a:cubicBezTo>
                    <a:pt x="244" y="250"/>
                    <a:pt x="251" y="256"/>
                    <a:pt x="260" y="260"/>
                  </a:cubicBezTo>
                  <a:cubicBezTo>
                    <a:pt x="260" y="260"/>
                    <a:pt x="260" y="260"/>
                    <a:pt x="260" y="260"/>
                  </a:cubicBezTo>
                  <a:cubicBezTo>
                    <a:pt x="257" y="256"/>
                    <a:pt x="253" y="254"/>
                    <a:pt x="249" y="250"/>
                  </a:cubicBezTo>
                  <a:cubicBezTo>
                    <a:pt x="247" y="249"/>
                    <a:pt x="246" y="248"/>
                    <a:pt x="244" y="247"/>
                  </a:cubicBezTo>
                  <a:cubicBezTo>
                    <a:pt x="246" y="248"/>
                    <a:pt x="248" y="249"/>
                    <a:pt x="250" y="251"/>
                  </a:cubicBezTo>
                  <a:cubicBezTo>
                    <a:pt x="253" y="253"/>
                    <a:pt x="258" y="256"/>
                    <a:pt x="262" y="257"/>
                  </a:cubicBezTo>
                  <a:cubicBezTo>
                    <a:pt x="262" y="257"/>
                    <a:pt x="262" y="257"/>
                    <a:pt x="262" y="256"/>
                  </a:cubicBezTo>
                  <a:cubicBezTo>
                    <a:pt x="258" y="254"/>
                    <a:pt x="255" y="251"/>
                    <a:pt x="252" y="248"/>
                  </a:cubicBezTo>
                  <a:cubicBezTo>
                    <a:pt x="255" y="251"/>
                    <a:pt x="259" y="253"/>
                    <a:pt x="263" y="254"/>
                  </a:cubicBezTo>
                  <a:cubicBezTo>
                    <a:pt x="263" y="254"/>
                    <a:pt x="264" y="254"/>
                    <a:pt x="263" y="254"/>
                  </a:cubicBezTo>
                  <a:cubicBezTo>
                    <a:pt x="258" y="250"/>
                    <a:pt x="252" y="246"/>
                    <a:pt x="248" y="242"/>
                  </a:cubicBezTo>
                  <a:cubicBezTo>
                    <a:pt x="244" y="239"/>
                    <a:pt x="240" y="235"/>
                    <a:pt x="237" y="232"/>
                  </a:cubicBezTo>
                  <a:cubicBezTo>
                    <a:pt x="246" y="238"/>
                    <a:pt x="254" y="245"/>
                    <a:pt x="264" y="250"/>
                  </a:cubicBezTo>
                  <a:cubicBezTo>
                    <a:pt x="264" y="253"/>
                    <a:pt x="263" y="256"/>
                    <a:pt x="262" y="259"/>
                  </a:cubicBezTo>
                  <a:cubicBezTo>
                    <a:pt x="260" y="262"/>
                    <a:pt x="257" y="264"/>
                    <a:pt x="253" y="266"/>
                  </a:cubicBezTo>
                  <a:close/>
                  <a:moveTo>
                    <a:pt x="224" y="285"/>
                  </a:moveTo>
                  <a:cubicBezTo>
                    <a:pt x="224" y="285"/>
                    <a:pt x="224" y="284"/>
                    <a:pt x="225" y="284"/>
                  </a:cubicBezTo>
                  <a:cubicBezTo>
                    <a:pt x="225" y="284"/>
                    <a:pt x="225" y="284"/>
                    <a:pt x="225" y="284"/>
                  </a:cubicBezTo>
                  <a:cubicBezTo>
                    <a:pt x="228" y="281"/>
                    <a:pt x="234" y="282"/>
                    <a:pt x="238" y="278"/>
                  </a:cubicBezTo>
                  <a:cubicBezTo>
                    <a:pt x="241" y="275"/>
                    <a:pt x="243" y="272"/>
                    <a:pt x="242" y="268"/>
                  </a:cubicBezTo>
                  <a:cubicBezTo>
                    <a:pt x="244" y="268"/>
                    <a:pt x="245" y="269"/>
                    <a:pt x="247" y="269"/>
                  </a:cubicBezTo>
                  <a:cubicBezTo>
                    <a:pt x="248" y="269"/>
                    <a:pt x="250" y="269"/>
                    <a:pt x="251" y="269"/>
                  </a:cubicBezTo>
                  <a:cubicBezTo>
                    <a:pt x="248" y="277"/>
                    <a:pt x="245" y="286"/>
                    <a:pt x="234" y="285"/>
                  </a:cubicBezTo>
                  <a:cubicBezTo>
                    <a:pt x="231" y="285"/>
                    <a:pt x="227" y="284"/>
                    <a:pt x="224" y="285"/>
                  </a:cubicBezTo>
                  <a:close/>
                  <a:moveTo>
                    <a:pt x="198" y="311"/>
                  </a:moveTo>
                  <a:cubicBezTo>
                    <a:pt x="191" y="312"/>
                    <a:pt x="187" y="299"/>
                    <a:pt x="187" y="293"/>
                  </a:cubicBezTo>
                  <a:cubicBezTo>
                    <a:pt x="188" y="292"/>
                    <a:pt x="189" y="290"/>
                    <a:pt x="190" y="289"/>
                  </a:cubicBezTo>
                  <a:cubicBezTo>
                    <a:pt x="195" y="281"/>
                    <a:pt x="197" y="272"/>
                    <a:pt x="197" y="262"/>
                  </a:cubicBezTo>
                  <a:cubicBezTo>
                    <a:pt x="197" y="255"/>
                    <a:pt x="195" y="247"/>
                    <a:pt x="195" y="240"/>
                  </a:cubicBezTo>
                  <a:cubicBezTo>
                    <a:pt x="194" y="233"/>
                    <a:pt x="194" y="226"/>
                    <a:pt x="194" y="219"/>
                  </a:cubicBezTo>
                  <a:cubicBezTo>
                    <a:pt x="194" y="214"/>
                    <a:pt x="193" y="210"/>
                    <a:pt x="193" y="206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204" y="209"/>
                    <a:pt x="214" y="203"/>
                    <a:pt x="221" y="194"/>
                  </a:cubicBezTo>
                  <a:cubicBezTo>
                    <a:pt x="221" y="204"/>
                    <a:pt x="222" y="214"/>
                    <a:pt x="223" y="225"/>
                  </a:cubicBezTo>
                  <a:cubicBezTo>
                    <a:pt x="225" y="240"/>
                    <a:pt x="226" y="256"/>
                    <a:pt x="226" y="271"/>
                  </a:cubicBezTo>
                  <a:cubicBezTo>
                    <a:pt x="226" y="275"/>
                    <a:pt x="225" y="279"/>
                    <a:pt x="223" y="282"/>
                  </a:cubicBezTo>
                  <a:cubicBezTo>
                    <a:pt x="223" y="282"/>
                    <a:pt x="223" y="282"/>
                    <a:pt x="222" y="282"/>
                  </a:cubicBezTo>
                  <a:cubicBezTo>
                    <a:pt x="222" y="282"/>
                    <a:pt x="221" y="283"/>
                    <a:pt x="221" y="283"/>
                  </a:cubicBezTo>
                  <a:cubicBezTo>
                    <a:pt x="221" y="284"/>
                    <a:pt x="221" y="284"/>
                    <a:pt x="221" y="284"/>
                  </a:cubicBezTo>
                  <a:cubicBezTo>
                    <a:pt x="220" y="285"/>
                    <a:pt x="219" y="285"/>
                    <a:pt x="218" y="286"/>
                  </a:cubicBezTo>
                  <a:cubicBezTo>
                    <a:pt x="214" y="292"/>
                    <a:pt x="211" y="298"/>
                    <a:pt x="206" y="304"/>
                  </a:cubicBezTo>
                  <a:cubicBezTo>
                    <a:pt x="204" y="306"/>
                    <a:pt x="201" y="309"/>
                    <a:pt x="198" y="311"/>
                  </a:cubicBezTo>
                  <a:close/>
                  <a:moveTo>
                    <a:pt x="20" y="296"/>
                  </a:moveTo>
                  <a:cubicBezTo>
                    <a:pt x="53" y="312"/>
                    <a:pt x="89" y="320"/>
                    <a:pt x="126" y="318"/>
                  </a:cubicBezTo>
                  <a:cubicBezTo>
                    <a:pt x="146" y="317"/>
                    <a:pt x="170" y="312"/>
                    <a:pt x="185" y="296"/>
                  </a:cubicBezTo>
                  <a:cubicBezTo>
                    <a:pt x="185" y="303"/>
                    <a:pt x="189" y="311"/>
                    <a:pt x="195" y="313"/>
                  </a:cubicBezTo>
                  <a:cubicBezTo>
                    <a:pt x="187" y="318"/>
                    <a:pt x="178" y="322"/>
                    <a:pt x="169" y="323"/>
                  </a:cubicBezTo>
                  <a:cubicBezTo>
                    <a:pt x="153" y="327"/>
                    <a:pt x="137" y="326"/>
                    <a:pt x="121" y="326"/>
                  </a:cubicBezTo>
                  <a:cubicBezTo>
                    <a:pt x="111" y="326"/>
                    <a:pt x="100" y="326"/>
                    <a:pt x="90" y="328"/>
                  </a:cubicBezTo>
                  <a:cubicBezTo>
                    <a:pt x="80" y="329"/>
                    <a:pt x="70" y="330"/>
                    <a:pt x="60" y="328"/>
                  </a:cubicBezTo>
                  <a:cubicBezTo>
                    <a:pt x="43" y="324"/>
                    <a:pt x="29" y="311"/>
                    <a:pt x="20" y="2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71"/>
            <p:cNvSpPr>
              <a:spLocks noEditPoints="1"/>
            </p:cNvSpPr>
            <p:nvPr/>
          </p:nvSpPr>
          <p:spPr bwMode="auto">
            <a:xfrm>
              <a:off x="9659938" y="2870200"/>
              <a:ext cx="541338" cy="601663"/>
            </a:xfrm>
            <a:custGeom>
              <a:avLst/>
              <a:gdLst>
                <a:gd name="T0" fmla="*/ 11 w 144"/>
                <a:gd name="T1" fmla="*/ 122 h 160"/>
                <a:gd name="T2" fmla="*/ 54 w 144"/>
                <a:gd name="T3" fmla="*/ 121 h 160"/>
                <a:gd name="T4" fmla="*/ 64 w 144"/>
                <a:gd name="T5" fmla="*/ 152 h 160"/>
                <a:gd name="T6" fmla="*/ 89 w 144"/>
                <a:gd name="T7" fmla="*/ 148 h 160"/>
                <a:gd name="T8" fmla="*/ 102 w 144"/>
                <a:gd name="T9" fmla="*/ 122 h 160"/>
                <a:gd name="T10" fmla="*/ 143 w 144"/>
                <a:gd name="T11" fmla="*/ 118 h 160"/>
                <a:gd name="T12" fmla="*/ 121 w 144"/>
                <a:gd name="T13" fmla="*/ 84 h 160"/>
                <a:gd name="T14" fmla="*/ 142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0 h 160"/>
                <a:gd name="T22" fmla="*/ 40 w 144"/>
                <a:gd name="T23" fmla="*/ 44 h 160"/>
                <a:gd name="T24" fmla="*/ 15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6 w 144"/>
                <a:gd name="T31" fmla="*/ 149 h 160"/>
                <a:gd name="T32" fmla="*/ 57 w 144"/>
                <a:gd name="T33" fmla="*/ 120 h 160"/>
                <a:gd name="T34" fmla="*/ 95 w 144"/>
                <a:gd name="T35" fmla="*/ 120 h 160"/>
                <a:gd name="T36" fmla="*/ 51 w 144"/>
                <a:gd name="T37" fmla="*/ 84 h 160"/>
                <a:gd name="T38" fmla="*/ 36 w 144"/>
                <a:gd name="T39" fmla="*/ 84 h 160"/>
                <a:gd name="T40" fmla="*/ 51 w 144"/>
                <a:gd name="T41" fmla="*/ 73 h 160"/>
                <a:gd name="T42" fmla="*/ 54 w 144"/>
                <a:gd name="T43" fmla="*/ 84 h 160"/>
                <a:gd name="T44" fmla="*/ 76 w 144"/>
                <a:gd name="T45" fmla="*/ 60 h 160"/>
                <a:gd name="T46" fmla="*/ 97 w 144"/>
                <a:gd name="T47" fmla="*/ 97 h 160"/>
                <a:gd name="T48" fmla="*/ 76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9 w 144"/>
                <a:gd name="T61" fmla="*/ 58 h 160"/>
                <a:gd name="T62" fmla="*/ 100 w 144"/>
                <a:gd name="T63" fmla="*/ 73 h 160"/>
                <a:gd name="T64" fmla="*/ 100 w 144"/>
                <a:gd name="T65" fmla="*/ 95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9 w 144"/>
                <a:gd name="T79" fmla="*/ 118 h 160"/>
                <a:gd name="T80" fmla="*/ 100 w 144"/>
                <a:gd name="T81" fmla="*/ 99 h 160"/>
                <a:gd name="T82" fmla="*/ 126 w 144"/>
                <a:gd name="T83" fmla="*/ 93 h 160"/>
                <a:gd name="T84" fmla="*/ 113 w 144"/>
                <a:gd name="T85" fmla="*/ 47 h 160"/>
                <a:gd name="T86" fmla="*/ 134 w 144"/>
                <a:gd name="T87" fmla="*/ 67 h 160"/>
                <a:gd name="T88" fmla="*/ 100 w 144"/>
                <a:gd name="T89" fmla="*/ 70 h 160"/>
                <a:gd name="T90" fmla="*/ 113 w 144"/>
                <a:gd name="T91" fmla="*/ 47 h 160"/>
                <a:gd name="T92" fmla="*/ 69 w 144"/>
                <a:gd name="T93" fmla="*/ 16 h 160"/>
                <a:gd name="T94" fmla="*/ 95 w 144"/>
                <a:gd name="T95" fmla="*/ 49 h 160"/>
                <a:gd name="T96" fmla="*/ 76 w 144"/>
                <a:gd name="T97" fmla="*/ 57 h 160"/>
                <a:gd name="T98" fmla="*/ 58 w 144"/>
                <a:gd name="T99" fmla="*/ 42 h 160"/>
                <a:gd name="T100" fmla="*/ 12 w 144"/>
                <a:gd name="T101" fmla="*/ 58 h 160"/>
                <a:gd name="T102" fmla="*/ 53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8" y="114"/>
                    <a:pt x="8" y="118"/>
                    <a:pt x="11" y="122"/>
                  </a:cubicBezTo>
                  <a:cubicBezTo>
                    <a:pt x="14" y="126"/>
                    <a:pt x="21" y="126"/>
                    <a:pt x="26" y="126"/>
                  </a:cubicBezTo>
                  <a:cubicBezTo>
                    <a:pt x="35" y="126"/>
                    <a:pt x="45" y="124"/>
                    <a:pt x="54" y="121"/>
                  </a:cubicBezTo>
                  <a:cubicBezTo>
                    <a:pt x="54" y="122"/>
                    <a:pt x="54" y="123"/>
                    <a:pt x="55" y="124"/>
                  </a:cubicBezTo>
                  <a:cubicBezTo>
                    <a:pt x="56" y="134"/>
                    <a:pt x="59" y="143"/>
                    <a:pt x="64" y="152"/>
                  </a:cubicBezTo>
                  <a:cubicBezTo>
                    <a:pt x="67" y="156"/>
                    <a:pt x="71" y="160"/>
                    <a:pt x="77" y="160"/>
                  </a:cubicBezTo>
                  <a:cubicBezTo>
                    <a:pt x="83" y="159"/>
                    <a:pt x="86" y="153"/>
                    <a:pt x="89" y="148"/>
                  </a:cubicBezTo>
                  <a:cubicBezTo>
                    <a:pt x="93" y="140"/>
                    <a:pt x="96" y="130"/>
                    <a:pt x="97" y="121"/>
                  </a:cubicBezTo>
                  <a:cubicBezTo>
                    <a:pt x="99" y="121"/>
                    <a:pt x="101" y="122"/>
                    <a:pt x="102" y="122"/>
                  </a:cubicBezTo>
                  <a:cubicBezTo>
                    <a:pt x="112" y="125"/>
                    <a:pt x="122" y="127"/>
                    <a:pt x="131" y="126"/>
                  </a:cubicBezTo>
                  <a:cubicBezTo>
                    <a:pt x="136" y="125"/>
                    <a:pt x="142" y="123"/>
                    <a:pt x="143" y="118"/>
                  </a:cubicBezTo>
                  <a:cubicBezTo>
                    <a:pt x="144" y="112"/>
                    <a:pt x="140" y="105"/>
                    <a:pt x="137" y="101"/>
                  </a:cubicBezTo>
                  <a:cubicBezTo>
                    <a:pt x="132" y="95"/>
                    <a:pt x="127" y="89"/>
                    <a:pt x="121" y="84"/>
                  </a:cubicBezTo>
                  <a:cubicBezTo>
                    <a:pt x="128" y="78"/>
                    <a:pt x="135" y="71"/>
                    <a:pt x="140" y="63"/>
                  </a:cubicBezTo>
                  <a:cubicBezTo>
                    <a:pt x="143" y="59"/>
                    <a:pt x="144" y="53"/>
                    <a:pt x="142" y="48"/>
                  </a:cubicBezTo>
                  <a:cubicBezTo>
                    <a:pt x="138" y="43"/>
                    <a:pt x="131" y="42"/>
                    <a:pt x="126" y="42"/>
                  </a:cubicBezTo>
                  <a:cubicBezTo>
                    <a:pt x="116" y="42"/>
                    <a:pt x="106" y="45"/>
                    <a:pt x="97" y="48"/>
                  </a:cubicBezTo>
                  <a:cubicBezTo>
                    <a:pt x="97" y="45"/>
                    <a:pt x="96" y="42"/>
                    <a:pt x="95" y="39"/>
                  </a:cubicBezTo>
                  <a:cubicBezTo>
                    <a:pt x="93" y="31"/>
                    <a:pt x="91" y="21"/>
                    <a:pt x="85" y="15"/>
                  </a:cubicBezTo>
                  <a:cubicBezTo>
                    <a:pt x="82" y="11"/>
                    <a:pt x="78" y="8"/>
                    <a:pt x="74" y="9"/>
                  </a:cubicBezTo>
                  <a:cubicBezTo>
                    <a:pt x="68" y="10"/>
                    <a:pt x="65" y="16"/>
                    <a:pt x="62" y="20"/>
                  </a:cubicBezTo>
                  <a:cubicBezTo>
                    <a:pt x="58" y="29"/>
                    <a:pt x="55" y="38"/>
                    <a:pt x="53" y="48"/>
                  </a:cubicBezTo>
                  <a:cubicBezTo>
                    <a:pt x="49" y="47"/>
                    <a:pt x="45" y="45"/>
                    <a:pt x="40" y="44"/>
                  </a:cubicBezTo>
                  <a:cubicBezTo>
                    <a:pt x="33" y="43"/>
                    <a:pt x="24" y="41"/>
                    <a:pt x="16" y="44"/>
                  </a:cubicBezTo>
                  <a:cubicBezTo>
                    <a:pt x="4" y="48"/>
                    <a:pt x="9" y="61"/>
                    <a:pt x="15" y="68"/>
                  </a:cubicBezTo>
                  <a:cubicBezTo>
                    <a:pt x="19" y="74"/>
                    <a:pt x="25" y="80"/>
                    <a:pt x="31" y="85"/>
                  </a:cubicBezTo>
                  <a:cubicBezTo>
                    <a:pt x="29" y="86"/>
                    <a:pt x="26" y="88"/>
                    <a:pt x="24" y="90"/>
                  </a:cubicBezTo>
                  <a:cubicBezTo>
                    <a:pt x="18" y="96"/>
                    <a:pt x="13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1" y="155"/>
                  </a:cubicBezTo>
                  <a:cubicBezTo>
                    <a:pt x="75" y="160"/>
                    <a:pt x="69" y="154"/>
                    <a:pt x="66" y="149"/>
                  </a:cubicBezTo>
                  <a:cubicBezTo>
                    <a:pt x="61" y="141"/>
                    <a:pt x="59" y="131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63" y="118"/>
                    <a:pt x="70" y="115"/>
                    <a:pt x="76" y="112"/>
                  </a:cubicBezTo>
                  <a:cubicBezTo>
                    <a:pt x="82" y="115"/>
                    <a:pt x="88" y="118"/>
                    <a:pt x="95" y="120"/>
                  </a:cubicBezTo>
                  <a:cubicBezTo>
                    <a:pt x="94" y="123"/>
                    <a:pt x="93" y="127"/>
                    <a:pt x="92" y="131"/>
                  </a:cubicBezTo>
                  <a:close/>
                  <a:moveTo>
                    <a:pt x="51" y="84"/>
                  </a:moveTo>
                  <a:cubicBezTo>
                    <a:pt x="51" y="88"/>
                    <a:pt x="51" y="92"/>
                    <a:pt x="51" y="95"/>
                  </a:cubicBezTo>
                  <a:cubicBezTo>
                    <a:pt x="46" y="92"/>
                    <a:pt x="41" y="88"/>
                    <a:pt x="36" y="84"/>
                  </a:cubicBezTo>
                  <a:cubicBezTo>
                    <a:pt x="36" y="84"/>
                    <a:pt x="37" y="83"/>
                    <a:pt x="37" y="83"/>
                  </a:cubicBezTo>
                  <a:cubicBezTo>
                    <a:pt x="42" y="80"/>
                    <a:pt x="46" y="76"/>
                    <a:pt x="51" y="73"/>
                  </a:cubicBezTo>
                  <a:cubicBezTo>
                    <a:pt x="51" y="77"/>
                    <a:pt x="51" y="81"/>
                    <a:pt x="51" y="84"/>
                  </a:cubicBezTo>
                  <a:close/>
                  <a:moveTo>
                    <a:pt x="54" y="84"/>
                  </a:moveTo>
                  <a:cubicBezTo>
                    <a:pt x="54" y="80"/>
                    <a:pt x="54" y="76"/>
                    <a:pt x="54" y="71"/>
                  </a:cubicBezTo>
                  <a:cubicBezTo>
                    <a:pt x="61" y="67"/>
                    <a:pt x="68" y="63"/>
                    <a:pt x="76" y="60"/>
                  </a:cubicBezTo>
                  <a:cubicBezTo>
                    <a:pt x="83" y="63"/>
                    <a:pt x="90" y="67"/>
                    <a:pt x="97" y="71"/>
                  </a:cubicBezTo>
                  <a:cubicBezTo>
                    <a:pt x="98" y="80"/>
                    <a:pt x="98" y="89"/>
                    <a:pt x="97" y="97"/>
                  </a:cubicBezTo>
                  <a:cubicBezTo>
                    <a:pt x="94" y="99"/>
                    <a:pt x="90" y="102"/>
                    <a:pt x="86" y="104"/>
                  </a:cubicBezTo>
                  <a:cubicBezTo>
                    <a:pt x="83" y="105"/>
                    <a:pt x="79" y="107"/>
                    <a:pt x="76" y="109"/>
                  </a:cubicBezTo>
                  <a:cubicBezTo>
                    <a:pt x="72" y="107"/>
                    <a:pt x="69" y="105"/>
                    <a:pt x="65" y="104"/>
                  </a:cubicBezTo>
                  <a:cubicBezTo>
                    <a:pt x="62" y="102"/>
                    <a:pt x="58" y="99"/>
                    <a:pt x="54" y="97"/>
                  </a:cubicBezTo>
                  <a:cubicBezTo>
                    <a:pt x="54" y="93"/>
                    <a:pt x="54" y="89"/>
                    <a:pt x="54" y="84"/>
                  </a:cubicBezTo>
                  <a:close/>
                  <a:moveTo>
                    <a:pt x="54" y="68"/>
                  </a:moveTo>
                  <a:cubicBezTo>
                    <a:pt x="55" y="63"/>
                    <a:pt x="55" y="57"/>
                    <a:pt x="56" y="52"/>
                  </a:cubicBezTo>
                  <a:cubicBezTo>
                    <a:pt x="62" y="54"/>
                    <a:pt x="67" y="56"/>
                    <a:pt x="72" y="58"/>
                  </a:cubicBezTo>
                  <a:cubicBezTo>
                    <a:pt x="66" y="61"/>
                    <a:pt x="60" y="64"/>
                    <a:pt x="55" y="68"/>
                  </a:cubicBezTo>
                  <a:cubicBezTo>
                    <a:pt x="55" y="68"/>
                    <a:pt x="54" y="68"/>
                    <a:pt x="54" y="68"/>
                  </a:cubicBezTo>
                  <a:close/>
                  <a:moveTo>
                    <a:pt x="79" y="58"/>
                  </a:moveTo>
                  <a:cubicBezTo>
                    <a:pt x="84" y="56"/>
                    <a:pt x="90" y="54"/>
                    <a:pt x="95" y="52"/>
                  </a:cubicBezTo>
                  <a:cubicBezTo>
                    <a:pt x="96" y="57"/>
                    <a:pt x="97" y="62"/>
                    <a:pt x="97" y="68"/>
                  </a:cubicBezTo>
                  <a:cubicBezTo>
                    <a:pt x="91" y="64"/>
                    <a:pt x="85" y="61"/>
                    <a:pt x="79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4"/>
                    <a:pt x="100" y="73"/>
                  </a:cubicBezTo>
                  <a:cubicBezTo>
                    <a:pt x="106" y="77"/>
                    <a:pt x="111" y="80"/>
                    <a:pt x="116" y="85"/>
                  </a:cubicBezTo>
                  <a:cubicBezTo>
                    <a:pt x="111" y="89"/>
                    <a:pt x="106" y="92"/>
                    <a:pt x="100" y="95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1" y="104"/>
                    <a:pt x="94" y="103"/>
                    <a:pt x="97" y="101"/>
                  </a:cubicBezTo>
                  <a:cubicBezTo>
                    <a:pt x="97" y="106"/>
                    <a:pt x="96" y="112"/>
                    <a:pt x="95" y="117"/>
                  </a:cubicBezTo>
                  <a:cubicBezTo>
                    <a:pt x="90" y="115"/>
                    <a:pt x="84" y="113"/>
                    <a:pt x="79" y="110"/>
                  </a:cubicBezTo>
                  <a:cubicBezTo>
                    <a:pt x="82" y="109"/>
                    <a:pt x="85" y="108"/>
                    <a:pt x="87" y="106"/>
                  </a:cubicBezTo>
                  <a:close/>
                  <a:moveTo>
                    <a:pt x="64" y="106"/>
                  </a:moveTo>
                  <a:cubicBezTo>
                    <a:pt x="67" y="108"/>
                    <a:pt x="69" y="109"/>
                    <a:pt x="72" y="110"/>
                  </a:cubicBezTo>
                  <a:cubicBezTo>
                    <a:pt x="67" y="113"/>
                    <a:pt x="62" y="115"/>
                    <a:pt x="56" y="117"/>
                  </a:cubicBezTo>
                  <a:cubicBezTo>
                    <a:pt x="55" y="112"/>
                    <a:pt x="55" y="106"/>
                    <a:pt x="54" y="101"/>
                  </a:cubicBezTo>
                  <a:cubicBezTo>
                    <a:pt x="58" y="103"/>
                    <a:pt x="61" y="104"/>
                    <a:pt x="64" y="106"/>
                  </a:cubicBezTo>
                  <a:close/>
                  <a:moveTo>
                    <a:pt x="140" y="114"/>
                  </a:moveTo>
                  <a:cubicBezTo>
                    <a:pt x="142" y="122"/>
                    <a:pt x="131" y="124"/>
                    <a:pt x="126" y="123"/>
                  </a:cubicBezTo>
                  <a:cubicBezTo>
                    <a:pt x="116" y="123"/>
                    <a:pt x="107" y="121"/>
                    <a:pt x="99" y="118"/>
                  </a:cubicBezTo>
                  <a:cubicBezTo>
                    <a:pt x="98" y="118"/>
                    <a:pt x="98" y="118"/>
                    <a:pt x="98" y="118"/>
                  </a:cubicBezTo>
                  <a:cubicBezTo>
                    <a:pt x="99" y="112"/>
                    <a:pt x="100" y="105"/>
                    <a:pt x="100" y="99"/>
                  </a:cubicBezTo>
                  <a:cubicBezTo>
                    <a:pt x="106" y="95"/>
                    <a:pt x="112" y="91"/>
                    <a:pt x="118" y="86"/>
                  </a:cubicBezTo>
                  <a:cubicBezTo>
                    <a:pt x="121" y="88"/>
                    <a:pt x="123" y="91"/>
                    <a:pt x="126" y="93"/>
                  </a:cubicBezTo>
                  <a:cubicBezTo>
                    <a:pt x="132" y="99"/>
                    <a:pt x="138" y="106"/>
                    <a:pt x="140" y="114"/>
                  </a:cubicBezTo>
                  <a:close/>
                  <a:moveTo>
                    <a:pt x="113" y="47"/>
                  </a:moveTo>
                  <a:cubicBezTo>
                    <a:pt x="120" y="45"/>
                    <a:pt x="132" y="43"/>
                    <a:pt x="138" y="49"/>
                  </a:cubicBezTo>
                  <a:cubicBezTo>
                    <a:pt x="144" y="54"/>
                    <a:pt x="137" y="63"/>
                    <a:pt x="134" y="67"/>
                  </a:cubicBezTo>
                  <a:cubicBezTo>
                    <a:pt x="129" y="73"/>
                    <a:pt x="124" y="78"/>
                    <a:pt x="119" y="82"/>
                  </a:cubicBezTo>
                  <a:cubicBezTo>
                    <a:pt x="113" y="78"/>
                    <a:pt x="106" y="73"/>
                    <a:pt x="100" y="70"/>
                  </a:cubicBezTo>
                  <a:cubicBezTo>
                    <a:pt x="99" y="63"/>
                    <a:pt x="99" y="57"/>
                    <a:pt x="98" y="51"/>
                  </a:cubicBezTo>
                  <a:cubicBezTo>
                    <a:pt x="103" y="49"/>
                    <a:pt x="108" y="48"/>
                    <a:pt x="113" y="47"/>
                  </a:cubicBezTo>
                  <a:close/>
                  <a:moveTo>
                    <a:pt x="58" y="42"/>
                  </a:moveTo>
                  <a:cubicBezTo>
                    <a:pt x="60" y="33"/>
                    <a:pt x="63" y="23"/>
                    <a:pt x="69" y="16"/>
                  </a:cubicBezTo>
                  <a:cubicBezTo>
                    <a:pt x="83" y="0"/>
                    <a:pt x="93" y="39"/>
                    <a:pt x="94" y="47"/>
                  </a:cubicBezTo>
                  <a:cubicBezTo>
                    <a:pt x="94" y="47"/>
                    <a:pt x="94" y="48"/>
                    <a:pt x="95" y="49"/>
                  </a:cubicBezTo>
                  <a:cubicBezTo>
                    <a:pt x="94" y="49"/>
                    <a:pt x="94" y="49"/>
                    <a:pt x="93" y="49"/>
                  </a:cubicBezTo>
                  <a:cubicBezTo>
                    <a:pt x="87" y="52"/>
                    <a:pt x="81" y="54"/>
                    <a:pt x="76" y="57"/>
                  </a:cubicBezTo>
                  <a:cubicBezTo>
                    <a:pt x="69" y="54"/>
                    <a:pt x="63" y="51"/>
                    <a:pt x="57" y="49"/>
                  </a:cubicBezTo>
                  <a:cubicBezTo>
                    <a:pt x="57" y="47"/>
                    <a:pt x="57" y="45"/>
                    <a:pt x="58" y="42"/>
                  </a:cubicBezTo>
                  <a:close/>
                  <a:moveTo>
                    <a:pt x="31" y="80"/>
                  </a:moveTo>
                  <a:cubicBezTo>
                    <a:pt x="23" y="74"/>
                    <a:pt x="16" y="67"/>
                    <a:pt x="12" y="58"/>
                  </a:cubicBezTo>
                  <a:cubicBezTo>
                    <a:pt x="4" y="37"/>
                    <a:pt x="45" y="48"/>
                    <a:pt x="52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2" y="57"/>
                    <a:pt x="52" y="64"/>
                    <a:pt x="51" y="70"/>
                  </a:cubicBezTo>
                  <a:cubicBezTo>
                    <a:pt x="45" y="74"/>
                    <a:pt x="39" y="78"/>
                    <a:pt x="33" y="83"/>
                  </a:cubicBezTo>
                  <a:cubicBezTo>
                    <a:pt x="32" y="82"/>
                    <a:pt x="31" y="81"/>
                    <a:pt x="31" y="80"/>
                  </a:cubicBezTo>
                  <a:close/>
                  <a:moveTo>
                    <a:pt x="51" y="99"/>
                  </a:moveTo>
                  <a:cubicBezTo>
                    <a:pt x="52" y="105"/>
                    <a:pt x="52" y="112"/>
                    <a:pt x="53" y="118"/>
                  </a:cubicBezTo>
                  <a:cubicBezTo>
                    <a:pt x="51" y="119"/>
                    <a:pt x="48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3" y="95"/>
                    <a:pt x="33" y="87"/>
                  </a:cubicBezTo>
                  <a:cubicBezTo>
                    <a:pt x="39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72"/>
            <p:cNvSpPr>
              <a:spLocks noEditPoints="1"/>
            </p:cNvSpPr>
            <p:nvPr/>
          </p:nvSpPr>
          <p:spPr bwMode="auto">
            <a:xfrm>
              <a:off x="9580563" y="46212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2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4 h 160"/>
                <a:gd name="T38" fmla="*/ 35 w 144"/>
                <a:gd name="T39" fmla="*/ 84 h 160"/>
                <a:gd name="T40" fmla="*/ 51 w 144"/>
                <a:gd name="T41" fmla="*/ 73 h 160"/>
                <a:gd name="T42" fmla="*/ 53 w 144"/>
                <a:gd name="T43" fmla="*/ 84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8 w 144"/>
                <a:gd name="T61" fmla="*/ 58 h 160"/>
                <a:gd name="T62" fmla="*/ 100 w 144"/>
                <a:gd name="T63" fmla="*/ 73 h 160"/>
                <a:gd name="T64" fmla="*/ 100 w 144"/>
                <a:gd name="T65" fmla="*/ 96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2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8"/>
                    <a:pt x="10" y="122"/>
                  </a:cubicBezTo>
                  <a:cubicBezTo>
                    <a:pt x="14" y="126"/>
                    <a:pt x="20" y="126"/>
                    <a:pt x="25" y="126"/>
                  </a:cubicBezTo>
                  <a:cubicBezTo>
                    <a:pt x="35" y="126"/>
                    <a:pt x="44" y="124"/>
                    <a:pt x="53" y="121"/>
                  </a:cubicBezTo>
                  <a:cubicBezTo>
                    <a:pt x="54" y="122"/>
                    <a:pt x="54" y="123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9" y="121"/>
                    <a:pt x="100" y="122"/>
                    <a:pt x="102" y="122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5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2" y="95"/>
                    <a:pt x="126" y="89"/>
                    <a:pt x="120" y="84"/>
                  </a:cubicBezTo>
                  <a:cubicBezTo>
                    <a:pt x="127" y="78"/>
                    <a:pt x="135" y="71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2"/>
                    <a:pt x="125" y="42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8"/>
                    <a:pt x="73" y="9"/>
                  </a:cubicBezTo>
                  <a:cubicBezTo>
                    <a:pt x="68" y="10"/>
                    <a:pt x="64" y="16"/>
                    <a:pt x="62" y="21"/>
                  </a:cubicBezTo>
                  <a:cubicBezTo>
                    <a:pt x="57" y="29"/>
                    <a:pt x="55" y="38"/>
                    <a:pt x="53" y="48"/>
                  </a:cubicBezTo>
                  <a:cubicBezTo>
                    <a:pt x="49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9" y="61"/>
                    <a:pt x="14" y="68"/>
                  </a:cubicBezTo>
                  <a:cubicBezTo>
                    <a:pt x="19" y="74"/>
                    <a:pt x="24" y="80"/>
                    <a:pt x="30" y="85"/>
                  </a:cubicBezTo>
                  <a:cubicBezTo>
                    <a:pt x="28" y="86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1" y="141"/>
                    <a:pt x="58" y="131"/>
                    <a:pt x="57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7"/>
                    <a:pt x="92" y="131"/>
                  </a:cubicBezTo>
                  <a:close/>
                  <a:moveTo>
                    <a:pt x="50" y="84"/>
                  </a:moveTo>
                  <a:cubicBezTo>
                    <a:pt x="50" y="88"/>
                    <a:pt x="50" y="92"/>
                    <a:pt x="51" y="95"/>
                  </a:cubicBezTo>
                  <a:cubicBezTo>
                    <a:pt x="45" y="92"/>
                    <a:pt x="40" y="88"/>
                    <a:pt x="35" y="84"/>
                  </a:cubicBezTo>
                  <a:cubicBezTo>
                    <a:pt x="36" y="84"/>
                    <a:pt x="36" y="84"/>
                    <a:pt x="37" y="83"/>
                  </a:cubicBezTo>
                  <a:cubicBezTo>
                    <a:pt x="41" y="80"/>
                    <a:pt x="46" y="77"/>
                    <a:pt x="51" y="73"/>
                  </a:cubicBezTo>
                  <a:cubicBezTo>
                    <a:pt x="50" y="77"/>
                    <a:pt x="50" y="81"/>
                    <a:pt x="50" y="84"/>
                  </a:cubicBezTo>
                  <a:close/>
                  <a:moveTo>
                    <a:pt x="53" y="84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1" y="67"/>
                    <a:pt x="68" y="63"/>
                    <a:pt x="75" y="60"/>
                  </a:cubicBezTo>
                  <a:cubicBezTo>
                    <a:pt x="82" y="63"/>
                    <a:pt x="90" y="67"/>
                    <a:pt x="97" y="71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99"/>
                    <a:pt x="89" y="102"/>
                    <a:pt x="85" y="104"/>
                  </a:cubicBezTo>
                  <a:cubicBezTo>
                    <a:pt x="82" y="106"/>
                    <a:pt x="79" y="107"/>
                    <a:pt x="75" y="109"/>
                  </a:cubicBezTo>
                  <a:cubicBezTo>
                    <a:pt x="72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7"/>
                  </a:cubicBezTo>
                  <a:cubicBezTo>
                    <a:pt x="53" y="93"/>
                    <a:pt x="53" y="89"/>
                    <a:pt x="53" y="84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7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7"/>
                    <a:pt x="96" y="63"/>
                    <a:pt x="97" y="68"/>
                  </a:cubicBezTo>
                  <a:cubicBezTo>
                    <a:pt x="90" y="64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5"/>
                    <a:pt x="100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100" y="96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4"/>
                    <a:pt x="93" y="103"/>
                    <a:pt x="97" y="101"/>
                  </a:cubicBezTo>
                  <a:cubicBezTo>
                    <a:pt x="96" y="106"/>
                    <a:pt x="95" y="112"/>
                    <a:pt x="95" y="117"/>
                  </a:cubicBezTo>
                  <a:cubicBezTo>
                    <a:pt x="89" y="115"/>
                    <a:pt x="84" y="113"/>
                    <a:pt x="79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0"/>
                  </a:cubicBezTo>
                  <a:cubicBezTo>
                    <a:pt x="66" y="113"/>
                    <a:pt x="61" y="115"/>
                    <a:pt x="56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40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8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6" y="95"/>
                    <a:pt x="112" y="91"/>
                    <a:pt x="117" y="86"/>
                  </a:cubicBezTo>
                  <a:cubicBezTo>
                    <a:pt x="120" y="88"/>
                    <a:pt x="123" y="91"/>
                    <a:pt x="125" y="93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5"/>
                    <a:pt x="131" y="43"/>
                    <a:pt x="138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7"/>
                    <a:pt x="94" y="48"/>
                    <a:pt x="94" y="49"/>
                  </a:cubicBezTo>
                  <a:cubicBezTo>
                    <a:pt x="94" y="49"/>
                    <a:pt x="93" y="49"/>
                    <a:pt x="93" y="49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3" y="51"/>
                    <a:pt x="56" y="49"/>
                  </a:cubicBezTo>
                  <a:cubicBezTo>
                    <a:pt x="57" y="47"/>
                    <a:pt x="57" y="45"/>
                    <a:pt x="57" y="42"/>
                  </a:cubicBezTo>
                  <a:close/>
                  <a:moveTo>
                    <a:pt x="30" y="80"/>
                  </a:moveTo>
                  <a:cubicBezTo>
                    <a:pt x="23" y="74"/>
                    <a:pt x="15" y="67"/>
                    <a:pt x="12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2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0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5"/>
                    <a:pt x="33" y="87"/>
                  </a:cubicBezTo>
                  <a:cubicBezTo>
                    <a:pt x="38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73"/>
            <p:cNvSpPr>
              <a:spLocks noEditPoints="1"/>
            </p:cNvSpPr>
            <p:nvPr/>
          </p:nvSpPr>
          <p:spPr bwMode="auto">
            <a:xfrm>
              <a:off x="9409113" y="5891213"/>
              <a:ext cx="539750" cy="604838"/>
            </a:xfrm>
            <a:custGeom>
              <a:avLst/>
              <a:gdLst>
                <a:gd name="T0" fmla="*/ 10 w 144"/>
                <a:gd name="T1" fmla="*/ 122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5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7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4 h 161"/>
                <a:gd name="T78" fmla="*/ 98 w 144"/>
                <a:gd name="T79" fmla="*/ 119 h 161"/>
                <a:gd name="T80" fmla="*/ 99 w 144"/>
                <a:gd name="T81" fmla="*/ 99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1"/>
                    <a:pt x="76" y="160"/>
                  </a:cubicBezTo>
                  <a:cubicBezTo>
                    <a:pt x="82" y="159"/>
                    <a:pt x="86" y="154"/>
                    <a:pt x="88" y="149"/>
                  </a:cubicBezTo>
                  <a:cubicBezTo>
                    <a:pt x="93" y="140"/>
                    <a:pt x="95" y="131"/>
                    <a:pt x="97" y="121"/>
                  </a:cubicBezTo>
                  <a:cubicBezTo>
                    <a:pt x="99" y="122"/>
                    <a:pt x="100" y="122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3"/>
                    <a:pt x="141" y="49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8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1"/>
                    <a:pt x="56" y="121"/>
                  </a:cubicBezTo>
                  <a:cubicBezTo>
                    <a:pt x="63" y="118"/>
                    <a:pt x="69" y="116"/>
                    <a:pt x="75" y="113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2"/>
                    <a:pt x="40" y="89"/>
                    <a:pt x="35" y="85"/>
                  </a:cubicBezTo>
                  <a:cubicBezTo>
                    <a:pt x="36" y="84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1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4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0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2"/>
                  </a:cubicBezTo>
                  <a:cubicBezTo>
                    <a:pt x="61" y="54"/>
                    <a:pt x="67" y="56"/>
                    <a:pt x="72" y="59"/>
                  </a:cubicBezTo>
                  <a:cubicBezTo>
                    <a:pt x="66" y="62"/>
                    <a:pt x="60" y="65"/>
                    <a:pt x="54" y="68"/>
                  </a:cubicBezTo>
                  <a:cubicBezTo>
                    <a:pt x="54" y="68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6" y="58"/>
                    <a:pt x="96" y="63"/>
                    <a:pt x="97" y="68"/>
                  </a:cubicBezTo>
                  <a:cubicBezTo>
                    <a:pt x="91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6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7"/>
                  </a:cubicBezTo>
                  <a:cubicBezTo>
                    <a:pt x="89" y="116"/>
                    <a:pt x="84" y="113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7" y="113"/>
                    <a:pt x="61" y="116"/>
                    <a:pt x="56" y="117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4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9"/>
                  </a:cubicBezTo>
                  <a:cubicBezTo>
                    <a:pt x="98" y="119"/>
                    <a:pt x="98" y="118"/>
                    <a:pt x="97" y="118"/>
                  </a:cubicBezTo>
                  <a:cubicBezTo>
                    <a:pt x="98" y="112"/>
                    <a:pt x="99" y="106"/>
                    <a:pt x="99" y="99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7" y="63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8"/>
                    <a:pt x="112" y="47"/>
                  </a:cubicBezTo>
                  <a:close/>
                  <a:moveTo>
                    <a:pt x="58" y="43"/>
                  </a:moveTo>
                  <a:cubicBezTo>
                    <a:pt x="60" y="34"/>
                    <a:pt x="62" y="23"/>
                    <a:pt x="69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4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0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8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7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74"/>
            <p:cNvSpPr>
              <a:spLocks/>
            </p:cNvSpPr>
            <p:nvPr/>
          </p:nvSpPr>
          <p:spPr bwMode="auto">
            <a:xfrm>
              <a:off x="7131050" y="4425950"/>
              <a:ext cx="130175" cy="360363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3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0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1"/>
                    <a:pt x="3" y="26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3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8"/>
                    <a:pt x="24" y="35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4"/>
                    <a:pt x="24" y="63"/>
                    <a:pt x="22" y="70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3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3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1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2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0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75"/>
            <p:cNvSpPr>
              <a:spLocks/>
            </p:cNvSpPr>
            <p:nvPr/>
          </p:nvSpPr>
          <p:spPr bwMode="auto">
            <a:xfrm>
              <a:off x="2154238" y="5478463"/>
              <a:ext cx="134938" cy="363538"/>
            </a:xfrm>
            <a:custGeom>
              <a:avLst/>
              <a:gdLst>
                <a:gd name="T0" fmla="*/ 3 w 36"/>
                <a:gd name="T1" fmla="*/ 55 h 97"/>
                <a:gd name="T2" fmla="*/ 10 w 36"/>
                <a:gd name="T3" fmla="*/ 16 h 97"/>
                <a:gd name="T4" fmla="*/ 22 w 36"/>
                <a:gd name="T5" fmla="*/ 7 h 97"/>
                <a:gd name="T6" fmla="*/ 32 w 36"/>
                <a:gd name="T7" fmla="*/ 21 h 97"/>
                <a:gd name="T8" fmla="*/ 32 w 36"/>
                <a:gd name="T9" fmla="*/ 55 h 97"/>
                <a:gd name="T10" fmla="*/ 31 w 36"/>
                <a:gd name="T11" fmla="*/ 73 h 97"/>
                <a:gd name="T12" fmla="*/ 24 w 36"/>
                <a:gd name="T13" fmla="*/ 92 h 97"/>
                <a:gd name="T14" fmla="*/ 14 w 36"/>
                <a:gd name="T15" fmla="*/ 81 h 97"/>
                <a:gd name="T16" fmla="*/ 12 w 36"/>
                <a:gd name="T17" fmla="*/ 63 h 97"/>
                <a:gd name="T18" fmla="*/ 14 w 36"/>
                <a:gd name="T19" fmla="*/ 39 h 97"/>
                <a:gd name="T20" fmla="*/ 15 w 36"/>
                <a:gd name="T21" fmla="*/ 34 h 97"/>
                <a:gd name="T22" fmla="*/ 25 w 36"/>
                <a:gd name="T23" fmla="*/ 39 h 97"/>
                <a:gd name="T24" fmla="*/ 25 w 36"/>
                <a:gd name="T25" fmla="*/ 48 h 97"/>
                <a:gd name="T26" fmla="*/ 22 w 36"/>
                <a:gd name="T27" fmla="*/ 71 h 97"/>
                <a:gd name="T28" fmla="*/ 25 w 36"/>
                <a:gd name="T29" fmla="*/ 72 h 97"/>
                <a:gd name="T30" fmla="*/ 28 w 36"/>
                <a:gd name="T31" fmla="*/ 48 h 97"/>
                <a:gd name="T32" fmla="*/ 21 w 36"/>
                <a:gd name="T33" fmla="*/ 30 h 97"/>
                <a:gd name="T34" fmla="*/ 10 w 36"/>
                <a:gd name="T35" fmla="*/ 44 h 97"/>
                <a:gd name="T36" fmla="*/ 10 w 36"/>
                <a:gd name="T37" fmla="*/ 76 h 97"/>
                <a:gd name="T38" fmla="*/ 20 w 36"/>
                <a:gd name="T39" fmla="*/ 95 h 97"/>
                <a:gd name="T40" fmla="*/ 34 w 36"/>
                <a:gd name="T41" fmla="*/ 73 h 97"/>
                <a:gd name="T42" fmla="*/ 36 w 36"/>
                <a:gd name="T43" fmla="*/ 33 h 97"/>
                <a:gd name="T44" fmla="*/ 27 w 36"/>
                <a:gd name="T45" fmla="*/ 5 h 97"/>
                <a:gd name="T46" fmla="*/ 7 w 36"/>
                <a:gd name="T47" fmla="*/ 14 h 97"/>
                <a:gd name="T48" fmla="*/ 3 w 36"/>
                <a:gd name="T49" fmla="*/ 31 h 97"/>
                <a:gd name="T50" fmla="*/ 0 w 36"/>
                <a:gd name="T51" fmla="*/ 55 h 97"/>
                <a:gd name="T52" fmla="*/ 3 w 36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6" h="97">
                  <a:moveTo>
                    <a:pt x="3" y="55"/>
                  </a:moveTo>
                  <a:cubicBezTo>
                    <a:pt x="5" y="42"/>
                    <a:pt x="4" y="27"/>
                    <a:pt x="10" y="16"/>
                  </a:cubicBezTo>
                  <a:cubicBezTo>
                    <a:pt x="12" y="11"/>
                    <a:pt x="16" y="7"/>
                    <a:pt x="22" y="7"/>
                  </a:cubicBezTo>
                  <a:cubicBezTo>
                    <a:pt x="29" y="7"/>
                    <a:pt x="31" y="16"/>
                    <a:pt x="32" y="21"/>
                  </a:cubicBezTo>
                  <a:cubicBezTo>
                    <a:pt x="34" y="32"/>
                    <a:pt x="33" y="44"/>
                    <a:pt x="32" y="55"/>
                  </a:cubicBezTo>
                  <a:cubicBezTo>
                    <a:pt x="32" y="61"/>
                    <a:pt x="31" y="67"/>
                    <a:pt x="31" y="73"/>
                  </a:cubicBezTo>
                  <a:cubicBezTo>
                    <a:pt x="30" y="80"/>
                    <a:pt x="30" y="88"/>
                    <a:pt x="24" y="92"/>
                  </a:cubicBezTo>
                  <a:cubicBezTo>
                    <a:pt x="16" y="97"/>
                    <a:pt x="14" y="86"/>
                    <a:pt x="14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2" y="55"/>
                    <a:pt x="12" y="47"/>
                    <a:pt x="14" y="39"/>
                  </a:cubicBezTo>
                  <a:cubicBezTo>
                    <a:pt x="14" y="37"/>
                    <a:pt x="15" y="36"/>
                    <a:pt x="15" y="34"/>
                  </a:cubicBezTo>
                  <a:cubicBezTo>
                    <a:pt x="18" y="29"/>
                    <a:pt x="24" y="36"/>
                    <a:pt x="25" y="39"/>
                  </a:cubicBezTo>
                  <a:cubicBezTo>
                    <a:pt x="25" y="42"/>
                    <a:pt x="25" y="45"/>
                    <a:pt x="25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2" y="73"/>
                    <a:pt x="25" y="74"/>
                    <a:pt x="25" y="72"/>
                  </a:cubicBezTo>
                  <a:cubicBezTo>
                    <a:pt x="27" y="64"/>
                    <a:pt x="27" y="56"/>
                    <a:pt x="28" y="48"/>
                  </a:cubicBezTo>
                  <a:cubicBezTo>
                    <a:pt x="28" y="42"/>
                    <a:pt x="28" y="32"/>
                    <a:pt x="21" y="30"/>
                  </a:cubicBezTo>
                  <a:cubicBezTo>
                    <a:pt x="12" y="28"/>
                    <a:pt x="11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1" y="95"/>
                    <a:pt x="20" y="95"/>
                  </a:cubicBezTo>
                  <a:cubicBezTo>
                    <a:pt x="31" y="95"/>
                    <a:pt x="33" y="82"/>
                    <a:pt x="34" y="73"/>
                  </a:cubicBezTo>
                  <a:cubicBezTo>
                    <a:pt x="35" y="60"/>
                    <a:pt x="36" y="46"/>
                    <a:pt x="36" y="33"/>
                  </a:cubicBezTo>
                  <a:cubicBezTo>
                    <a:pt x="35" y="23"/>
                    <a:pt x="35" y="11"/>
                    <a:pt x="27" y="5"/>
                  </a:cubicBezTo>
                  <a:cubicBezTo>
                    <a:pt x="19" y="0"/>
                    <a:pt x="11" y="8"/>
                    <a:pt x="7" y="14"/>
                  </a:cubicBezTo>
                  <a:cubicBezTo>
                    <a:pt x="4" y="19"/>
                    <a:pt x="3" y="26"/>
                    <a:pt x="3" y="31"/>
                  </a:cubicBezTo>
                  <a:cubicBezTo>
                    <a:pt x="2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76"/>
            <p:cNvSpPr>
              <a:spLocks/>
            </p:cNvSpPr>
            <p:nvPr/>
          </p:nvSpPr>
          <p:spPr bwMode="auto">
            <a:xfrm>
              <a:off x="374650" y="6529388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1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1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4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5" y="96"/>
                    <a:pt x="14" y="85"/>
                    <a:pt x="13" y="80"/>
                  </a:cubicBezTo>
                  <a:cubicBezTo>
                    <a:pt x="13" y="74"/>
                    <a:pt x="12" y="68"/>
                    <a:pt x="11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7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2"/>
                    <a:pt x="24" y="44"/>
                    <a:pt x="24" y="47"/>
                  </a:cubicBezTo>
                  <a:cubicBezTo>
                    <a:pt x="24" y="55"/>
                    <a:pt x="24" y="63"/>
                    <a:pt x="22" y="71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77"/>
            <p:cNvSpPr>
              <a:spLocks/>
            </p:cNvSpPr>
            <p:nvPr/>
          </p:nvSpPr>
          <p:spPr bwMode="auto">
            <a:xfrm>
              <a:off x="5880100" y="5834063"/>
              <a:ext cx="131763" cy="365125"/>
            </a:xfrm>
            <a:custGeom>
              <a:avLst/>
              <a:gdLst>
                <a:gd name="T0" fmla="*/ 3 w 35"/>
                <a:gd name="T1" fmla="*/ 55 h 97"/>
                <a:gd name="T2" fmla="*/ 9 w 35"/>
                <a:gd name="T3" fmla="*/ 16 h 97"/>
                <a:gd name="T4" fmla="*/ 21 w 35"/>
                <a:gd name="T5" fmla="*/ 7 h 97"/>
                <a:gd name="T6" fmla="*/ 32 w 35"/>
                <a:gd name="T7" fmla="*/ 21 h 97"/>
                <a:gd name="T8" fmla="*/ 32 w 35"/>
                <a:gd name="T9" fmla="*/ 55 h 97"/>
                <a:gd name="T10" fmla="*/ 30 w 35"/>
                <a:gd name="T11" fmla="*/ 73 h 97"/>
                <a:gd name="T12" fmla="*/ 23 w 35"/>
                <a:gd name="T13" fmla="*/ 92 h 97"/>
                <a:gd name="T14" fmla="*/ 13 w 35"/>
                <a:gd name="T15" fmla="*/ 81 h 97"/>
                <a:gd name="T16" fmla="*/ 12 w 35"/>
                <a:gd name="T17" fmla="*/ 63 h 97"/>
                <a:gd name="T18" fmla="*/ 14 w 35"/>
                <a:gd name="T19" fmla="*/ 39 h 97"/>
                <a:gd name="T20" fmla="*/ 15 w 35"/>
                <a:gd name="T21" fmla="*/ 34 h 97"/>
                <a:gd name="T22" fmla="*/ 24 w 35"/>
                <a:gd name="T23" fmla="*/ 39 h 97"/>
                <a:gd name="T24" fmla="*/ 24 w 35"/>
                <a:gd name="T25" fmla="*/ 48 h 97"/>
                <a:gd name="T26" fmla="*/ 22 w 35"/>
                <a:gd name="T27" fmla="*/ 71 h 97"/>
                <a:gd name="T28" fmla="*/ 25 w 35"/>
                <a:gd name="T29" fmla="*/ 72 h 97"/>
                <a:gd name="T30" fmla="*/ 27 w 35"/>
                <a:gd name="T31" fmla="*/ 48 h 97"/>
                <a:gd name="T32" fmla="*/ 21 w 35"/>
                <a:gd name="T33" fmla="*/ 30 h 97"/>
                <a:gd name="T34" fmla="*/ 10 w 35"/>
                <a:gd name="T35" fmla="*/ 44 h 97"/>
                <a:gd name="T36" fmla="*/ 10 w 35"/>
                <a:gd name="T37" fmla="*/ 76 h 97"/>
                <a:gd name="T38" fmla="*/ 19 w 35"/>
                <a:gd name="T39" fmla="*/ 95 h 97"/>
                <a:gd name="T40" fmla="*/ 33 w 35"/>
                <a:gd name="T41" fmla="*/ 73 h 97"/>
                <a:gd name="T42" fmla="*/ 35 w 35"/>
                <a:gd name="T43" fmla="*/ 33 h 97"/>
                <a:gd name="T44" fmla="*/ 26 w 35"/>
                <a:gd name="T45" fmla="*/ 5 h 97"/>
                <a:gd name="T46" fmla="*/ 7 w 35"/>
                <a:gd name="T47" fmla="*/ 14 h 97"/>
                <a:gd name="T48" fmla="*/ 2 w 35"/>
                <a:gd name="T49" fmla="*/ 31 h 97"/>
                <a:gd name="T50" fmla="*/ 0 w 35"/>
                <a:gd name="T51" fmla="*/ 55 h 97"/>
                <a:gd name="T52" fmla="*/ 3 w 35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7">
                  <a:moveTo>
                    <a:pt x="3" y="55"/>
                  </a:moveTo>
                  <a:cubicBezTo>
                    <a:pt x="4" y="42"/>
                    <a:pt x="3" y="27"/>
                    <a:pt x="9" y="16"/>
                  </a:cubicBezTo>
                  <a:cubicBezTo>
                    <a:pt x="12" y="11"/>
                    <a:pt x="16" y="7"/>
                    <a:pt x="21" y="7"/>
                  </a:cubicBezTo>
                  <a:cubicBezTo>
                    <a:pt x="28" y="7"/>
                    <a:pt x="31" y="16"/>
                    <a:pt x="32" y="21"/>
                  </a:cubicBezTo>
                  <a:cubicBezTo>
                    <a:pt x="33" y="32"/>
                    <a:pt x="32" y="44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80"/>
                    <a:pt x="29" y="88"/>
                    <a:pt x="23" y="92"/>
                  </a:cubicBezTo>
                  <a:cubicBezTo>
                    <a:pt x="16" y="97"/>
                    <a:pt x="14" y="86"/>
                    <a:pt x="13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1" y="55"/>
                    <a:pt x="12" y="47"/>
                    <a:pt x="14" y="39"/>
                  </a:cubicBezTo>
                  <a:cubicBezTo>
                    <a:pt x="14" y="37"/>
                    <a:pt x="14" y="36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5" y="42"/>
                    <a:pt x="24" y="45"/>
                    <a:pt x="24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1" y="73"/>
                    <a:pt x="24" y="74"/>
                    <a:pt x="25" y="72"/>
                  </a:cubicBezTo>
                  <a:cubicBezTo>
                    <a:pt x="27" y="64"/>
                    <a:pt x="27" y="55"/>
                    <a:pt x="27" y="48"/>
                  </a:cubicBezTo>
                  <a:cubicBezTo>
                    <a:pt x="27" y="42"/>
                    <a:pt x="28" y="32"/>
                    <a:pt x="21" y="30"/>
                  </a:cubicBezTo>
                  <a:cubicBezTo>
                    <a:pt x="12" y="28"/>
                    <a:pt x="10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60"/>
                    <a:pt x="35" y="46"/>
                    <a:pt x="35" y="33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6"/>
                    <a:pt x="2" y="31"/>
                  </a:cubicBezTo>
                  <a:cubicBezTo>
                    <a:pt x="1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78"/>
            <p:cNvSpPr>
              <a:spLocks/>
            </p:cNvSpPr>
            <p:nvPr/>
          </p:nvSpPr>
          <p:spPr bwMode="auto">
            <a:xfrm>
              <a:off x="4691063" y="4948238"/>
              <a:ext cx="338138" cy="222250"/>
            </a:xfrm>
            <a:custGeom>
              <a:avLst/>
              <a:gdLst>
                <a:gd name="T0" fmla="*/ 41 w 90"/>
                <a:gd name="T1" fmla="*/ 48 h 59"/>
                <a:gd name="T2" fmla="*/ 9 w 90"/>
                <a:gd name="T3" fmla="*/ 25 h 59"/>
                <a:gd name="T4" fmla="*/ 7 w 90"/>
                <a:gd name="T5" fmla="*/ 10 h 59"/>
                <a:gd name="T6" fmla="*/ 24 w 90"/>
                <a:gd name="T7" fmla="*/ 7 h 59"/>
                <a:gd name="T8" fmla="*/ 55 w 90"/>
                <a:gd name="T9" fmla="*/ 22 h 59"/>
                <a:gd name="T10" fmla="*/ 70 w 90"/>
                <a:gd name="T11" fmla="*/ 31 h 59"/>
                <a:gd name="T12" fmla="*/ 84 w 90"/>
                <a:gd name="T13" fmla="*/ 46 h 59"/>
                <a:gd name="T14" fmla="*/ 70 w 90"/>
                <a:gd name="T15" fmla="*/ 50 h 59"/>
                <a:gd name="T16" fmla="*/ 53 w 90"/>
                <a:gd name="T17" fmla="*/ 44 h 59"/>
                <a:gd name="T18" fmla="*/ 32 w 90"/>
                <a:gd name="T19" fmla="*/ 31 h 59"/>
                <a:gd name="T20" fmla="*/ 29 w 90"/>
                <a:gd name="T21" fmla="*/ 28 h 59"/>
                <a:gd name="T22" fmla="*/ 37 w 90"/>
                <a:gd name="T23" fmla="*/ 22 h 59"/>
                <a:gd name="T24" fmla="*/ 44 w 90"/>
                <a:gd name="T25" fmla="*/ 26 h 59"/>
                <a:gd name="T26" fmla="*/ 65 w 90"/>
                <a:gd name="T27" fmla="*/ 38 h 59"/>
                <a:gd name="T28" fmla="*/ 66 w 90"/>
                <a:gd name="T29" fmla="*/ 36 h 59"/>
                <a:gd name="T30" fmla="*/ 46 w 90"/>
                <a:gd name="T31" fmla="*/ 23 h 59"/>
                <a:gd name="T32" fmla="*/ 27 w 90"/>
                <a:gd name="T33" fmla="*/ 21 h 59"/>
                <a:gd name="T34" fmla="*/ 35 w 90"/>
                <a:gd name="T35" fmla="*/ 37 h 59"/>
                <a:gd name="T36" fmla="*/ 64 w 90"/>
                <a:gd name="T37" fmla="*/ 51 h 59"/>
                <a:gd name="T38" fmla="*/ 85 w 90"/>
                <a:gd name="T39" fmla="*/ 51 h 59"/>
                <a:gd name="T40" fmla="*/ 72 w 90"/>
                <a:gd name="T41" fmla="*/ 29 h 59"/>
                <a:gd name="T42" fmla="*/ 36 w 90"/>
                <a:gd name="T43" fmla="*/ 9 h 59"/>
                <a:gd name="T44" fmla="*/ 7 w 90"/>
                <a:gd name="T45" fmla="*/ 5 h 59"/>
                <a:gd name="T46" fmla="*/ 7 w 90"/>
                <a:gd name="T47" fmla="*/ 27 h 59"/>
                <a:gd name="T48" fmla="*/ 20 w 90"/>
                <a:gd name="T49" fmla="*/ 38 h 59"/>
                <a:gd name="T50" fmla="*/ 40 w 90"/>
                <a:gd name="T51" fmla="*/ 51 h 59"/>
                <a:gd name="T52" fmla="*/ 41 w 90"/>
                <a:gd name="T53" fmla="*/ 4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0" h="59">
                  <a:moveTo>
                    <a:pt x="41" y="48"/>
                  </a:moveTo>
                  <a:cubicBezTo>
                    <a:pt x="31" y="41"/>
                    <a:pt x="17" y="36"/>
                    <a:pt x="9" y="25"/>
                  </a:cubicBezTo>
                  <a:cubicBezTo>
                    <a:pt x="6" y="21"/>
                    <a:pt x="4" y="15"/>
                    <a:pt x="7" y="10"/>
                  </a:cubicBezTo>
                  <a:cubicBezTo>
                    <a:pt x="9" y="4"/>
                    <a:pt x="18" y="6"/>
                    <a:pt x="24" y="7"/>
                  </a:cubicBezTo>
                  <a:cubicBezTo>
                    <a:pt x="34" y="11"/>
                    <a:pt x="45" y="17"/>
                    <a:pt x="55" y="22"/>
                  </a:cubicBezTo>
                  <a:cubicBezTo>
                    <a:pt x="60" y="25"/>
                    <a:pt x="65" y="28"/>
                    <a:pt x="70" y="31"/>
                  </a:cubicBezTo>
                  <a:cubicBezTo>
                    <a:pt x="76" y="35"/>
                    <a:pt x="83" y="39"/>
                    <a:pt x="84" y="46"/>
                  </a:cubicBezTo>
                  <a:cubicBezTo>
                    <a:pt x="85" y="55"/>
                    <a:pt x="74" y="52"/>
                    <a:pt x="70" y="50"/>
                  </a:cubicBezTo>
                  <a:cubicBezTo>
                    <a:pt x="64" y="48"/>
                    <a:pt x="58" y="46"/>
                    <a:pt x="53" y="44"/>
                  </a:cubicBezTo>
                  <a:cubicBezTo>
                    <a:pt x="45" y="40"/>
                    <a:pt x="38" y="37"/>
                    <a:pt x="32" y="31"/>
                  </a:cubicBezTo>
                  <a:cubicBezTo>
                    <a:pt x="30" y="30"/>
                    <a:pt x="29" y="29"/>
                    <a:pt x="29" y="28"/>
                  </a:cubicBezTo>
                  <a:cubicBezTo>
                    <a:pt x="25" y="23"/>
                    <a:pt x="34" y="21"/>
                    <a:pt x="37" y="22"/>
                  </a:cubicBezTo>
                  <a:cubicBezTo>
                    <a:pt x="40" y="23"/>
                    <a:pt x="42" y="24"/>
                    <a:pt x="44" y="26"/>
                  </a:cubicBezTo>
                  <a:cubicBezTo>
                    <a:pt x="51" y="29"/>
                    <a:pt x="59" y="33"/>
                    <a:pt x="65" y="38"/>
                  </a:cubicBezTo>
                  <a:cubicBezTo>
                    <a:pt x="66" y="39"/>
                    <a:pt x="68" y="37"/>
                    <a:pt x="66" y="36"/>
                  </a:cubicBezTo>
                  <a:cubicBezTo>
                    <a:pt x="61" y="31"/>
                    <a:pt x="53" y="27"/>
                    <a:pt x="46" y="23"/>
                  </a:cubicBezTo>
                  <a:cubicBezTo>
                    <a:pt x="41" y="20"/>
                    <a:pt x="33" y="16"/>
                    <a:pt x="27" y="21"/>
                  </a:cubicBezTo>
                  <a:cubicBezTo>
                    <a:pt x="21" y="28"/>
                    <a:pt x="30" y="34"/>
                    <a:pt x="35" y="37"/>
                  </a:cubicBezTo>
                  <a:cubicBezTo>
                    <a:pt x="44" y="43"/>
                    <a:pt x="54" y="48"/>
                    <a:pt x="64" y="51"/>
                  </a:cubicBezTo>
                  <a:cubicBezTo>
                    <a:pt x="69" y="53"/>
                    <a:pt x="81" y="59"/>
                    <a:pt x="85" y="51"/>
                  </a:cubicBezTo>
                  <a:cubicBezTo>
                    <a:pt x="90" y="41"/>
                    <a:pt x="79" y="33"/>
                    <a:pt x="72" y="29"/>
                  </a:cubicBezTo>
                  <a:cubicBezTo>
                    <a:pt x="60" y="22"/>
                    <a:pt x="48" y="15"/>
                    <a:pt x="36" y="9"/>
                  </a:cubicBezTo>
                  <a:cubicBezTo>
                    <a:pt x="27" y="5"/>
                    <a:pt x="17" y="0"/>
                    <a:pt x="7" y="5"/>
                  </a:cubicBezTo>
                  <a:cubicBezTo>
                    <a:pt x="0" y="10"/>
                    <a:pt x="3" y="21"/>
                    <a:pt x="7" y="27"/>
                  </a:cubicBezTo>
                  <a:cubicBezTo>
                    <a:pt x="10" y="32"/>
                    <a:pt x="15" y="35"/>
                    <a:pt x="20" y="38"/>
                  </a:cubicBezTo>
                  <a:cubicBezTo>
                    <a:pt x="27" y="42"/>
                    <a:pt x="34" y="46"/>
                    <a:pt x="40" y="51"/>
                  </a:cubicBezTo>
                  <a:cubicBezTo>
                    <a:pt x="42" y="52"/>
                    <a:pt x="43" y="49"/>
                    <a:pt x="41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79"/>
            <p:cNvSpPr>
              <a:spLocks/>
            </p:cNvSpPr>
            <p:nvPr/>
          </p:nvSpPr>
          <p:spPr bwMode="auto">
            <a:xfrm>
              <a:off x="7700963" y="5014913"/>
              <a:ext cx="288925" cy="282575"/>
            </a:xfrm>
            <a:custGeom>
              <a:avLst/>
              <a:gdLst>
                <a:gd name="T0" fmla="*/ 24 w 77"/>
                <a:gd name="T1" fmla="*/ 27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4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2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7 h 75"/>
                <a:gd name="T40" fmla="*/ 32 w 77"/>
                <a:gd name="T41" fmla="*/ 61 h 75"/>
                <a:gd name="T42" fmla="*/ 62 w 77"/>
                <a:gd name="T43" fmla="*/ 35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7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2"/>
                    <a:pt x="71" y="19"/>
                    <a:pt x="68" y="24"/>
                  </a:cubicBezTo>
                  <a:cubicBezTo>
                    <a:pt x="62" y="33"/>
                    <a:pt x="52" y="41"/>
                    <a:pt x="43" y="48"/>
                  </a:cubicBezTo>
                  <a:cubicBezTo>
                    <a:pt x="39" y="52"/>
                    <a:pt x="34" y="56"/>
                    <a:pt x="30" y="59"/>
                  </a:cubicBezTo>
                  <a:cubicBezTo>
                    <a:pt x="24" y="63"/>
                    <a:pt x="19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2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2"/>
                  </a:cubicBezTo>
                  <a:cubicBezTo>
                    <a:pt x="24" y="53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8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7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5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7"/>
                    <a:pt x="40" y="10"/>
                  </a:cubicBezTo>
                  <a:cubicBezTo>
                    <a:pt x="34" y="15"/>
                    <a:pt x="28" y="20"/>
                    <a:pt x="22" y="24"/>
                  </a:cubicBezTo>
                  <a:cubicBezTo>
                    <a:pt x="21" y="26"/>
                    <a:pt x="23" y="28"/>
                    <a:pt x="2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80"/>
            <p:cNvSpPr>
              <a:spLocks/>
            </p:cNvSpPr>
            <p:nvPr/>
          </p:nvSpPr>
          <p:spPr bwMode="auto">
            <a:xfrm>
              <a:off x="4086225" y="6672263"/>
              <a:ext cx="288925" cy="282575"/>
            </a:xfrm>
            <a:custGeom>
              <a:avLst/>
              <a:gdLst>
                <a:gd name="T0" fmla="*/ 24 w 77"/>
                <a:gd name="T1" fmla="*/ 26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3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1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6 h 75"/>
                <a:gd name="T40" fmla="*/ 32 w 77"/>
                <a:gd name="T41" fmla="*/ 61 h 75"/>
                <a:gd name="T42" fmla="*/ 62 w 77"/>
                <a:gd name="T43" fmla="*/ 34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6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1"/>
                    <a:pt x="71" y="19"/>
                    <a:pt x="68" y="23"/>
                  </a:cubicBezTo>
                  <a:cubicBezTo>
                    <a:pt x="62" y="33"/>
                    <a:pt x="52" y="40"/>
                    <a:pt x="43" y="48"/>
                  </a:cubicBezTo>
                  <a:cubicBezTo>
                    <a:pt x="39" y="51"/>
                    <a:pt x="34" y="55"/>
                    <a:pt x="30" y="59"/>
                  </a:cubicBezTo>
                  <a:cubicBezTo>
                    <a:pt x="24" y="63"/>
                    <a:pt x="18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1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1"/>
                  </a:cubicBezTo>
                  <a:cubicBezTo>
                    <a:pt x="24" y="52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7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6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4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6"/>
                    <a:pt x="40" y="10"/>
                  </a:cubicBezTo>
                  <a:cubicBezTo>
                    <a:pt x="34" y="14"/>
                    <a:pt x="28" y="19"/>
                    <a:pt x="22" y="24"/>
                  </a:cubicBezTo>
                  <a:cubicBezTo>
                    <a:pt x="21" y="25"/>
                    <a:pt x="23" y="27"/>
                    <a:pt x="2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81"/>
            <p:cNvSpPr>
              <a:spLocks noEditPoints="1"/>
            </p:cNvSpPr>
            <p:nvPr/>
          </p:nvSpPr>
          <p:spPr bwMode="auto">
            <a:xfrm>
              <a:off x="10298113" y="2925763"/>
              <a:ext cx="574675" cy="785813"/>
            </a:xfrm>
            <a:custGeom>
              <a:avLst/>
              <a:gdLst>
                <a:gd name="T0" fmla="*/ 134 w 153"/>
                <a:gd name="T1" fmla="*/ 57 h 209"/>
                <a:gd name="T2" fmla="*/ 152 w 153"/>
                <a:gd name="T3" fmla="*/ 23 h 209"/>
                <a:gd name="T4" fmla="*/ 116 w 153"/>
                <a:gd name="T5" fmla="*/ 1 h 209"/>
                <a:gd name="T6" fmla="*/ 29 w 153"/>
                <a:gd name="T7" fmla="*/ 138 h 209"/>
                <a:gd name="T8" fmla="*/ 0 w 153"/>
                <a:gd name="T9" fmla="*/ 188 h 209"/>
                <a:gd name="T10" fmla="*/ 39 w 153"/>
                <a:gd name="T11" fmla="*/ 208 h 209"/>
                <a:gd name="T12" fmla="*/ 26 w 153"/>
                <a:gd name="T13" fmla="*/ 188 h 209"/>
                <a:gd name="T14" fmla="*/ 37 w 153"/>
                <a:gd name="T15" fmla="*/ 206 h 209"/>
                <a:gd name="T16" fmla="*/ 61 w 153"/>
                <a:gd name="T17" fmla="*/ 96 h 209"/>
                <a:gd name="T18" fmla="*/ 118 w 153"/>
                <a:gd name="T19" fmla="*/ 3 h 209"/>
                <a:gd name="T20" fmla="*/ 147 w 153"/>
                <a:gd name="T21" fmla="*/ 28 h 209"/>
                <a:gd name="T22" fmla="*/ 146 w 153"/>
                <a:gd name="T23" fmla="*/ 30 h 209"/>
                <a:gd name="T24" fmla="*/ 144 w 153"/>
                <a:gd name="T25" fmla="*/ 35 h 209"/>
                <a:gd name="T26" fmla="*/ 126 w 153"/>
                <a:gd name="T27" fmla="*/ 28 h 209"/>
                <a:gd name="T28" fmla="*/ 139 w 153"/>
                <a:gd name="T29" fmla="*/ 43 h 209"/>
                <a:gd name="T30" fmla="*/ 138 w 153"/>
                <a:gd name="T31" fmla="*/ 45 h 209"/>
                <a:gd name="T32" fmla="*/ 118 w 153"/>
                <a:gd name="T33" fmla="*/ 40 h 209"/>
                <a:gd name="T34" fmla="*/ 127 w 153"/>
                <a:gd name="T35" fmla="*/ 63 h 209"/>
                <a:gd name="T36" fmla="*/ 109 w 153"/>
                <a:gd name="T37" fmla="*/ 54 h 209"/>
                <a:gd name="T38" fmla="*/ 122 w 153"/>
                <a:gd name="T39" fmla="*/ 71 h 209"/>
                <a:gd name="T40" fmla="*/ 108 w 153"/>
                <a:gd name="T41" fmla="*/ 65 h 209"/>
                <a:gd name="T42" fmla="*/ 118 w 153"/>
                <a:gd name="T43" fmla="*/ 77 h 209"/>
                <a:gd name="T44" fmla="*/ 99 w 153"/>
                <a:gd name="T45" fmla="*/ 69 h 209"/>
                <a:gd name="T46" fmla="*/ 112 w 153"/>
                <a:gd name="T47" fmla="*/ 86 h 209"/>
                <a:gd name="T48" fmla="*/ 111 w 153"/>
                <a:gd name="T49" fmla="*/ 88 h 209"/>
                <a:gd name="T50" fmla="*/ 100 w 153"/>
                <a:gd name="T51" fmla="*/ 86 h 209"/>
                <a:gd name="T52" fmla="*/ 99 w 153"/>
                <a:gd name="T53" fmla="*/ 88 h 209"/>
                <a:gd name="T54" fmla="*/ 104 w 153"/>
                <a:gd name="T55" fmla="*/ 99 h 209"/>
                <a:gd name="T56" fmla="*/ 103 w 153"/>
                <a:gd name="T57" fmla="*/ 101 h 209"/>
                <a:gd name="T58" fmla="*/ 84 w 153"/>
                <a:gd name="T59" fmla="*/ 95 h 209"/>
                <a:gd name="T60" fmla="*/ 98 w 153"/>
                <a:gd name="T61" fmla="*/ 108 h 209"/>
                <a:gd name="T62" fmla="*/ 80 w 153"/>
                <a:gd name="T63" fmla="*/ 105 h 209"/>
                <a:gd name="T64" fmla="*/ 92 w 153"/>
                <a:gd name="T65" fmla="*/ 118 h 209"/>
                <a:gd name="T66" fmla="*/ 71 w 153"/>
                <a:gd name="T67" fmla="*/ 111 h 209"/>
                <a:gd name="T68" fmla="*/ 87 w 153"/>
                <a:gd name="T69" fmla="*/ 125 h 209"/>
                <a:gd name="T70" fmla="*/ 70 w 153"/>
                <a:gd name="T71" fmla="*/ 121 h 209"/>
                <a:gd name="T72" fmla="*/ 83 w 153"/>
                <a:gd name="T73" fmla="*/ 132 h 209"/>
                <a:gd name="T74" fmla="*/ 63 w 153"/>
                <a:gd name="T75" fmla="*/ 127 h 209"/>
                <a:gd name="T76" fmla="*/ 77 w 153"/>
                <a:gd name="T77" fmla="*/ 141 h 209"/>
                <a:gd name="T78" fmla="*/ 60 w 153"/>
                <a:gd name="T79" fmla="*/ 135 h 209"/>
                <a:gd name="T80" fmla="*/ 73 w 153"/>
                <a:gd name="T81" fmla="*/ 147 h 209"/>
                <a:gd name="T82" fmla="*/ 55 w 153"/>
                <a:gd name="T83" fmla="*/ 144 h 209"/>
                <a:gd name="T84" fmla="*/ 68 w 153"/>
                <a:gd name="T85" fmla="*/ 155 h 209"/>
                <a:gd name="T86" fmla="*/ 47 w 153"/>
                <a:gd name="T87" fmla="*/ 149 h 209"/>
                <a:gd name="T88" fmla="*/ 59 w 153"/>
                <a:gd name="T89" fmla="*/ 170 h 209"/>
                <a:gd name="T90" fmla="*/ 57 w 153"/>
                <a:gd name="T91" fmla="*/ 172 h 209"/>
                <a:gd name="T92" fmla="*/ 38 w 153"/>
                <a:gd name="T93" fmla="*/ 170 h 209"/>
                <a:gd name="T94" fmla="*/ 48 w 153"/>
                <a:gd name="T95" fmla="*/ 188 h 209"/>
                <a:gd name="T96" fmla="*/ 46 w 153"/>
                <a:gd name="T97" fmla="*/ 19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3" h="209">
                  <a:moveTo>
                    <a:pt x="63" y="169"/>
                  </a:moveTo>
                  <a:cubicBezTo>
                    <a:pt x="71" y="156"/>
                    <a:pt x="80" y="142"/>
                    <a:pt x="89" y="128"/>
                  </a:cubicBezTo>
                  <a:cubicBezTo>
                    <a:pt x="104" y="105"/>
                    <a:pt x="119" y="81"/>
                    <a:pt x="134" y="57"/>
                  </a:cubicBezTo>
                  <a:cubicBezTo>
                    <a:pt x="138" y="50"/>
                    <a:pt x="142" y="43"/>
                    <a:pt x="147" y="36"/>
                  </a:cubicBezTo>
                  <a:cubicBezTo>
                    <a:pt x="148" y="32"/>
                    <a:pt x="151" y="29"/>
                    <a:pt x="152" y="25"/>
                  </a:cubicBezTo>
                  <a:cubicBezTo>
                    <a:pt x="153" y="25"/>
                    <a:pt x="153" y="24"/>
                    <a:pt x="152" y="23"/>
                  </a:cubicBezTo>
                  <a:cubicBezTo>
                    <a:pt x="141" y="16"/>
                    <a:pt x="131" y="8"/>
                    <a:pt x="120" y="1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8" y="0"/>
                    <a:pt x="117" y="0"/>
                    <a:pt x="116" y="1"/>
                  </a:cubicBezTo>
                  <a:cubicBezTo>
                    <a:pt x="107" y="16"/>
                    <a:pt x="97" y="31"/>
                    <a:pt x="87" y="46"/>
                  </a:cubicBezTo>
                  <a:cubicBezTo>
                    <a:pt x="78" y="62"/>
                    <a:pt x="70" y="78"/>
                    <a:pt x="60" y="92"/>
                  </a:cubicBezTo>
                  <a:cubicBezTo>
                    <a:pt x="50" y="108"/>
                    <a:pt x="39" y="122"/>
                    <a:pt x="29" y="138"/>
                  </a:cubicBezTo>
                  <a:cubicBezTo>
                    <a:pt x="19" y="154"/>
                    <a:pt x="10" y="170"/>
                    <a:pt x="0" y="186"/>
                  </a:cubicBezTo>
                  <a:cubicBezTo>
                    <a:pt x="0" y="186"/>
                    <a:pt x="0" y="187"/>
                    <a:pt x="0" y="187"/>
                  </a:cubicBezTo>
                  <a:cubicBezTo>
                    <a:pt x="0" y="187"/>
                    <a:pt x="0" y="188"/>
                    <a:pt x="0" y="188"/>
                  </a:cubicBezTo>
                  <a:cubicBezTo>
                    <a:pt x="12" y="195"/>
                    <a:pt x="24" y="202"/>
                    <a:pt x="36" y="209"/>
                  </a:cubicBezTo>
                  <a:cubicBezTo>
                    <a:pt x="37" y="209"/>
                    <a:pt x="37" y="209"/>
                    <a:pt x="38" y="209"/>
                  </a:cubicBezTo>
                  <a:cubicBezTo>
                    <a:pt x="38" y="209"/>
                    <a:pt x="39" y="208"/>
                    <a:pt x="39" y="208"/>
                  </a:cubicBezTo>
                  <a:cubicBezTo>
                    <a:pt x="45" y="194"/>
                    <a:pt x="55" y="182"/>
                    <a:pt x="63" y="169"/>
                  </a:cubicBezTo>
                  <a:close/>
                  <a:moveTo>
                    <a:pt x="42" y="196"/>
                  </a:moveTo>
                  <a:cubicBezTo>
                    <a:pt x="37" y="193"/>
                    <a:pt x="32" y="189"/>
                    <a:pt x="26" y="188"/>
                  </a:cubicBezTo>
                  <a:cubicBezTo>
                    <a:pt x="24" y="187"/>
                    <a:pt x="23" y="190"/>
                    <a:pt x="25" y="190"/>
                  </a:cubicBezTo>
                  <a:cubicBezTo>
                    <a:pt x="31" y="192"/>
                    <a:pt x="35" y="196"/>
                    <a:pt x="41" y="199"/>
                  </a:cubicBezTo>
                  <a:cubicBezTo>
                    <a:pt x="39" y="201"/>
                    <a:pt x="38" y="203"/>
                    <a:pt x="37" y="206"/>
                  </a:cubicBezTo>
                  <a:cubicBezTo>
                    <a:pt x="26" y="199"/>
                    <a:pt x="14" y="193"/>
                    <a:pt x="3" y="186"/>
                  </a:cubicBezTo>
                  <a:cubicBezTo>
                    <a:pt x="13" y="171"/>
                    <a:pt x="22" y="156"/>
                    <a:pt x="31" y="141"/>
                  </a:cubicBezTo>
                  <a:cubicBezTo>
                    <a:pt x="40" y="125"/>
                    <a:pt x="51" y="111"/>
                    <a:pt x="61" y="96"/>
                  </a:cubicBezTo>
                  <a:cubicBezTo>
                    <a:pt x="71" y="81"/>
                    <a:pt x="80" y="65"/>
                    <a:pt x="89" y="49"/>
                  </a:cubicBezTo>
                  <a:cubicBezTo>
                    <a:pt x="98" y="34"/>
                    <a:pt x="108" y="18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29" y="10"/>
                    <a:pt x="139" y="18"/>
                    <a:pt x="149" y="24"/>
                  </a:cubicBezTo>
                  <a:cubicBezTo>
                    <a:pt x="149" y="26"/>
                    <a:pt x="148" y="27"/>
                    <a:pt x="148" y="28"/>
                  </a:cubicBezTo>
                  <a:cubicBezTo>
                    <a:pt x="148" y="28"/>
                    <a:pt x="147" y="28"/>
                    <a:pt x="147" y="28"/>
                  </a:cubicBezTo>
                  <a:cubicBezTo>
                    <a:pt x="143" y="26"/>
                    <a:pt x="140" y="22"/>
                    <a:pt x="135" y="20"/>
                  </a:cubicBezTo>
                  <a:cubicBezTo>
                    <a:pt x="133" y="19"/>
                    <a:pt x="133" y="22"/>
                    <a:pt x="134" y="23"/>
                  </a:cubicBezTo>
                  <a:cubicBezTo>
                    <a:pt x="138" y="25"/>
                    <a:pt x="142" y="28"/>
                    <a:pt x="146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1"/>
                    <a:pt x="145" y="32"/>
                    <a:pt x="145" y="32"/>
                  </a:cubicBezTo>
                  <a:cubicBezTo>
                    <a:pt x="145" y="33"/>
                    <a:pt x="144" y="34"/>
                    <a:pt x="144" y="35"/>
                  </a:cubicBezTo>
                  <a:cubicBezTo>
                    <a:pt x="144" y="35"/>
                    <a:pt x="143" y="34"/>
                    <a:pt x="143" y="34"/>
                  </a:cubicBezTo>
                  <a:cubicBezTo>
                    <a:pt x="138" y="31"/>
                    <a:pt x="133" y="27"/>
                    <a:pt x="127" y="25"/>
                  </a:cubicBezTo>
                  <a:cubicBezTo>
                    <a:pt x="125" y="24"/>
                    <a:pt x="124" y="27"/>
                    <a:pt x="126" y="28"/>
                  </a:cubicBezTo>
                  <a:cubicBezTo>
                    <a:pt x="132" y="30"/>
                    <a:pt x="136" y="34"/>
                    <a:pt x="142" y="37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9"/>
                    <a:pt x="140" y="41"/>
                    <a:pt x="139" y="43"/>
                  </a:cubicBezTo>
                  <a:cubicBezTo>
                    <a:pt x="135" y="39"/>
                    <a:pt x="131" y="35"/>
                    <a:pt x="126" y="33"/>
                  </a:cubicBezTo>
                  <a:cubicBezTo>
                    <a:pt x="124" y="33"/>
                    <a:pt x="123" y="36"/>
                    <a:pt x="125" y="36"/>
                  </a:cubicBezTo>
                  <a:cubicBezTo>
                    <a:pt x="130" y="38"/>
                    <a:pt x="134" y="42"/>
                    <a:pt x="138" y="45"/>
                  </a:cubicBezTo>
                  <a:cubicBezTo>
                    <a:pt x="137" y="46"/>
                    <a:pt x="136" y="48"/>
                    <a:pt x="135" y="49"/>
                  </a:cubicBezTo>
                  <a:cubicBezTo>
                    <a:pt x="135" y="50"/>
                    <a:pt x="135" y="50"/>
                    <a:pt x="134" y="51"/>
                  </a:cubicBezTo>
                  <a:cubicBezTo>
                    <a:pt x="130" y="46"/>
                    <a:pt x="123" y="43"/>
                    <a:pt x="118" y="40"/>
                  </a:cubicBezTo>
                  <a:cubicBezTo>
                    <a:pt x="116" y="39"/>
                    <a:pt x="115" y="41"/>
                    <a:pt x="116" y="42"/>
                  </a:cubicBezTo>
                  <a:cubicBezTo>
                    <a:pt x="122" y="46"/>
                    <a:pt x="128" y="48"/>
                    <a:pt x="133" y="53"/>
                  </a:cubicBezTo>
                  <a:cubicBezTo>
                    <a:pt x="131" y="57"/>
                    <a:pt x="129" y="60"/>
                    <a:pt x="127" y="63"/>
                  </a:cubicBezTo>
                  <a:cubicBezTo>
                    <a:pt x="127" y="63"/>
                    <a:pt x="127" y="62"/>
                    <a:pt x="126" y="62"/>
                  </a:cubicBezTo>
                  <a:cubicBezTo>
                    <a:pt x="121" y="59"/>
                    <a:pt x="115" y="56"/>
                    <a:pt x="110" y="52"/>
                  </a:cubicBezTo>
                  <a:cubicBezTo>
                    <a:pt x="109" y="51"/>
                    <a:pt x="107" y="53"/>
                    <a:pt x="109" y="54"/>
                  </a:cubicBezTo>
                  <a:cubicBezTo>
                    <a:pt x="114" y="58"/>
                    <a:pt x="119" y="61"/>
                    <a:pt x="125" y="64"/>
                  </a:cubicBezTo>
                  <a:cubicBezTo>
                    <a:pt x="125" y="65"/>
                    <a:pt x="125" y="65"/>
                    <a:pt x="126" y="65"/>
                  </a:cubicBezTo>
                  <a:cubicBezTo>
                    <a:pt x="124" y="67"/>
                    <a:pt x="123" y="69"/>
                    <a:pt x="122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17" y="68"/>
                    <a:pt x="114" y="65"/>
                    <a:pt x="109" y="62"/>
                  </a:cubicBezTo>
                  <a:cubicBezTo>
                    <a:pt x="107" y="62"/>
                    <a:pt x="106" y="65"/>
                    <a:pt x="108" y="65"/>
                  </a:cubicBezTo>
                  <a:cubicBezTo>
                    <a:pt x="112" y="67"/>
                    <a:pt x="116" y="71"/>
                    <a:pt x="120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4"/>
                    <a:pt x="119" y="75"/>
                    <a:pt x="118" y="77"/>
                  </a:cubicBezTo>
                  <a:cubicBezTo>
                    <a:pt x="118" y="76"/>
                    <a:pt x="118" y="76"/>
                    <a:pt x="118" y="76"/>
                  </a:cubicBezTo>
                  <a:cubicBezTo>
                    <a:pt x="112" y="72"/>
                    <a:pt x="106" y="68"/>
                    <a:pt x="100" y="66"/>
                  </a:cubicBezTo>
                  <a:cubicBezTo>
                    <a:pt x="98" y="65"/>
                    <a:pt x="97" y="68"/>
                    <a:pt x="99" y="69"/>
                  </a:cubicBezTo>
                  <a:cubicBezTo>
                    <a:pt x="105" y="71"/>
                    <a:pt x="111" y="75"/>
                    <a:pt x="116" y="79"/>
                  </a:cubicBezTo>
                  <a:cubicBezTo>
                    <a:pt x="116" y="79"/>
                    <a:pt x="117" y="79"/>
                    <a:pt x="117" y="79"/>
                  </a:cubicBezTo>
                  <a:cubicBezTo>
                    <a:pt x="115" y="81"/>
                    <a:pt x="114" y="84"/>
                    <a:pt x="112" y="86"/>
                  </a:cubicBezTo>
                  <a:cubicBezTo>
                    <a:pt x="107" y="82"/>
                    <a:pt x="103" y="78"/>
                    <a:pt x="97" y="76"/>
                  </a:cubicBezTo>
                  <a:cubicBezTo>
                    <a:pt x="96" y="75"/>
                    <a:pt x="95" y="78"/>
                    <a:pt x="97" y="79"/>
                  </a:cubicBezTo>
                  <a:cubicBezTo>
                    <a:pt x="102" y="81"/>
                    <a:pt x="106" y="85"/>
                    <a:pt x="111" y="88"/>
                  </a:cubicBezTo>
                  <a:cubicBezTo>
                    <a:pt x="110" y="89"/>
                    <a:pt x="110" y="90"/>
                    <a:pt x="109" y="91"/>
                  </a:cubicBezTo>
                  <a:cubicBezTo>
                    <a:pt x="109" y="91"/>
                    <a:pt x="109" y="90"/>
                    <a:pt x="108" y="90"/>
                  </a:cubicBezTo>
                  <a:cubicBezTo>
                    <a:pt x="105" y="89"/>
                    <a:pt x="103" y="87"/>
                    <a:pt x="100" y="86"/>
                  </a:cubicBezTo>
                  <a:cubicBezTo>
                    <a:pt x="97" y="84"/>
                    <a:pt x="94" y="82"/>
                    <a:pt x="91" y="80"/>
                  </a:cubicBezTo>
                  <a:cubicBezTo>
                    <a:pt x="89" y="79"/>
                    <a:pt x="87" y="82"/>
                    <a:pt x="89" y="83"/>
                  </a:cubicBezTo>
                  <a:cubicBezTo>
                    <a:pt x="92" y="85"/>
                    <a:pt x="95" y="86"/>
                    <a:pt x="99" y="88"/>
                  </a:cubicBezTo>
                  <a:cubicBezTo>
                    <a:pt x="102" y="90"/>
                    <a:pt x="104" y="92"/>
                    <a:pt x="107" y="93"/>
                  </a:cubicBezTo>
                  <a:cubicBezTo>
                    <a:pt x="108" y="93"/>
                    <a:pt x="108" y="93"/>
                    <a:pt x="108" y="93"/>
                  </a:cubicBezTo>
                  <a:cubicBezTo>
                    <a:pt x="107" y="95"/>
                    <a:pt x="105" y="97"/>
                    <a:pt x="104" y="99"/>
                  </a:cubicBezTo>
                  <a:cubicBezTo>
                    <a:pt x="100" y="96"/>
                    <a:pt x="95" y="92"/>
                    <a:pt x="91" y="90"/>
                  </a:cubicBezTo>
                  <a:cubicBezTo>
                    <a:pt x="89" y="89"/>
                    <a:pt x="88" y="91"/>
                    <a:pt x="89" y="92"/>
                  </a:cubicBezTo>
                  <a:cubicBezTo>
                    <a:pt x="94" y="95"/>
                    <a:pt x="98" y="98"/>
                    <a:pt x="103" y="101"/>
                  </a:cubicBezTo>
                  <a:cubicBezTo>
                    <a:pt x="102" y="103"/>
                    <a:pt x="101" y="104"/>
                    <a:pt x="100" y="106"/>
                  </a:cubicBezTo>
                  <a:cubicBezTo>
                    <a:pt x="97" y="104"/>
                    <a:pt x="95" y="102"/>
                    <a:pt x="93" y="100"/>
                  </a:cubicBezTo>
                  <a:cubicBezTo>
                    <a:pt x="90" y="98"/>
                    <a:pt x="87" y="96"/>
                    <a:pt x="84" y="95"/>
                  </a:cubicBezTo>
                  <a:cubicBezTo>
                    <a:pt x="82" y="94"/>
                    <a:pt x="81" y="96"/>
                    <a:pt x="82" y="97"/>
                  </a:cubicBezTo>
                  <a:cubicBezTo>
                    <a:pt x="85" y="99"/>
                    <a:pt x="88" y="100"/>
                    <a:pt x="90" y="102"/>
                  </a:cubicBezTo>
                  <a:cubicBezTo>
                    <a:pt x="93" y="103"/>
                    <a:pt x="95" y="106"/>
                    <a:pt x="98" y="108"/>
                  </a:cubicBezTo>
                  <a:cubicBezTo>
                    <a:pt x="97" y="111"/>
                    <a:pt x="95" y="114"/>
                    <a:pt x="93" y="117"/>
                  </a:cubicBezTo>
                  <a:cubicBezTo>
                    <a:pt x="93" y="116"/>
                    <a:pt x="93" y="116"/>
                    <a:pt x="92" y="116"/>
                  </a:cubicBezTo>
                  <a:cubicBezTo>
                    <a:pt x="88" y="113"/>
                    <a:pt x="84" y="109"/>
                    <a:pt x="80" y="105"/>
                  </a:cubicBezTo>
                  <a:cubicBezTo>
                    <a:pt x="78" y="104"/>
                    <a:pt x="76" y="106"/>
                    <a:pt x="77" y="107"/>
                  </a:cubicBezTo>
                  <a:cubicBezTo>
                    <a:pt x="82" y="111"/>
                    <a:pt x="86" y="115"/>
                    <a:pt x="91" y="118"/>
                  </a:cubicBezTo>
                  <a:cubicBezTo>
                    <a:pt x="91" y="118"/>
                    <a:pt x="92" y="118"/>
                    <a:pt x="92" y="118"/>
                  </a:cubicBezTo>
                  <a:cubicBezTo>
                    <a:pt x="91" y="120"/>
                    <a:pt x="90" y="122"/>
                    <a:pt x="89" y="123"/>
                  </a:cubicBezTo>
                  <a:cubicBezTo>
                    <a:pt x="89" y="123"/>
                    <a:pt x="88" y="123"/>
                    <a:pt x="88" y="123"/>
                  </a:cubicBezTo>
                  <a:cubicBezTo>
                    <a:pt x="82" y="119"/>
                    <a:pt x="76" y="115"/>
                    <a:pt x="71" y="111"/>
                  </a:cubicBezTo>
                  <a:cubicBezTo>
                    <a:pt x="70" y="110"/>
                    <a:pt x="68" y="112"/>
                    <a:pt x="70" y="113"/>
                  </a:cubicBezTo>
                  <a:cubicBezTo>
                    <a:pt x="75" y="118"/>
                    <a:pt x="81" y="121"/>
                    <a:pt x="87" y="125"/>
                  </a:cubicBezTo>
                  <a:cubicBezTo>
                    <a:pt x="87" y="125"/>
                    <a:pt x="87" y="125"/>
                    <a:pt x="87" y="125"/>
                  </a:cubicBezTo>
                  <a:cubicBezTo>
                    <a:pt x="86" y="127"/>
                    <a:pt x="85" y="128"/>
                    <a:pt x="85" y="130"/>
                  </a:cubicBezTo>
                  <a:cubicBezTo>
                    <a:pt x="85" y="130"/>
                    <a:pt x="85" y="130"/>
                    <a:pt x="84" y="130"/>
                  </a:cubicBezTo>
                  <a:cubicBezTo>
                    <a:pt x="80" y="126"/>
                    <a:pt x="75" y="123"/>
                    <a:pt x="70" y="121"/>
                  </a:cubicBezTo>
                  <a:cubicBezTo>
                    <a:pt x="68" y="120"/>
                    <a:pt x="67" y="123"/>
                    <a:pt x="69" y="124"/>
                  </a:cubicBezTo>
                  <a:cubicBezTo>
                    <a:pt x="74" y="125"/>
                    <a:pt x="78" y="129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2" y="134"/>
                    <a:pt x="80" y="136"/>
                    <a:pt x="79" y="139"/>
                  </a:cubicBezTo>
                  <a:cubicBezTo>
                    <a:pt x="79" y="139"/>
                    <a:pt x="79" y="138"/>
                    <a:pt x="78" y="138"/>
                  </a:cubicBezTo>
                  <a:cubicBezTo>
                    <a:pt x="73" y="135"/>
                    <a:pt x="68" y="131"/>
                    <a:pt x="63" y="127"/>
                  </a:cubicBezTo>
                  <a:cubicBezTo>
                    <a:pt x="62" y="126"/>
                    <a:pt x="60" y="128"/>
                    <a:pt x="61" y="129"/>
                  </a:cubicBezTo>
                  <a:cubicBezTo>
                    <a:pt x="66" y="133"/>
                    <a:pt x="71" y="137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7" y="142"/>
                    <a:pt x="76" y="144"/>
                    <a:pt x="75" y="145"/>
                  </a:cubicBezTo>
                  <a:cubicBezTo>
                    <a:pt x="75" y="145"/>
                    <a:pt x="75" y="145"/>
                    <a:pt x="74" y="144"/>
                  </a:cubicBezTo>
                  <a:cubicBezTo>
                    <a:pt x="70" y="141"/>
                    <a:pt x="65" y="138"/>
                    <a:pt x="60" y="135"/>
                  </a:cubicBezTo>
                  <a:cubicBezTo>
                    <a:pt x="59" y="134"/>
                    <a:pt x="57" y="136"/>
                    <a:pt x="59" y="137"/>
                  </a:cubicBezTo>
                  <a:cubicBezTo>
                    <a:pt x="64" y="140"/>
                    <a:pt x="68" y="144"/>
                    <a:pt x="73" y="147"/>
                  </a:cubicBezTo>
                  <a:cubicBezTo>
                    <a:pt x="73" y="147"/>
                    <a:pt x="73" y="147"/>
                    <a:pt x="73" y="147"/>
                  </a:cubicBezTo>
                  <a:cubicBezTo>
                    <a:pt x="72" y="149"/>
                    <a:pt x="71" y="151"/>
                    <a:pt x="69" y="154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65" y="149"/>
                    <a:pt x="60" y="147"/>
                    <a:pt x="55" y="144"/>
                  </a:cubicBezTo>
                  <a:cubicBezTo>
                    <a:pt x="53" y="143"/>
                    <a:pt x="52" y="145"/>
                    <a:pt x="53" y="146"/>
                  </a:cubicBezTo>
                  <a:cubicBezTo>
                    <a:pt x="58" y="149"/>
                    <a:pt x="63" y="151"/>
                    <a:pt x="67" y="155"/>
                  </a:cubicBezTo>
                  <a:cubicBezTo>
                    <a:pt x="67" y="155"/>
                    <a:pt x="68" y="155"/>
                    <a:pt x="68" y="155"/>
                  </a:cubicBezTo>
                  <a:cubicBezTo>
                    <a:pt x="67" y="157"/>
                    <a:pt x="66" y="158"/>
                    <a:pt x="65" y="159"/>
                  </a:cubicBezTo>
                  <a:cubicBezTo>
                    <a:pt x="65" y="160"/>
                    <a:pt x="65" y="161"/>
                    <a:pt x="64" y="161"/>
                  </a:cubicBezTo>
                  <a:cubicBezTo>
                    <a:pt x="58" y="158"/>
                    <a:pt x="53" y="153"/>
                    <a:pt x="47" y="149"/>
                  </a:cubicBezTo>
                  <a:cubicBezTo>
                    <a:pt x="45" y="148"/>
                    <a:pt x="44" y="151"/>
                    <a:pt x="45" y="152"/>
                  </a:cubicBezTo>
                  <a:cubicBezTo>
                    <a:pt x="51" y="155"/>
                    <a:pt x="57" y="160"/>
                    <a:pt x="63" y="164"/>
                  </a:cubicBezTo>
                  <a:cubicBezTo>
                    <a:pt x="61" y="166"/>
                    <a:pt x="60" y="168"/>
                    <a:pt x="59" y="170"/>
                  </a:cubicBezTo>
                  <a:cubicBezTo>
                    <a:pt x="54" y="167"/>
                    <a:pt x="50" y="162"/>
                    <a:pt x="44" y="161"/>
                  </a:cubicBezTo>
                  <a:cubicBezTo>
                    <a:pt x="42" y="160"/>
                    <a:pt x="41" y="163"/>
                    <a:pt x="43" y="163"/>
                  </a:cubicBezTo>
                  <a:cubicBezTo>
                    <a:pt x="48" y="165"/>
                    <a:pt x="53" y="169"/>
                    <a:pt x="57" y="172"/>
                  </a:cubicBezTo>
                  <a:cubicBezTo>
                    <a:pt x="56" y="175"/>
                    <a:pt x="54" y="177"/>
                    <a:pt x="53" y="179"/>
                  </a:cubicBezTo>
                  <a:cubicBezTo>
                    <a:pt x="53" y="179"/>
                    <a:pt x="53" y="179"/>
                    <a:pt x="52" y="179"/>
                  </a:cubicBezTo>
                  <a:cubicBezTo>
                    <a:pt x="47" y="177"/>
                    <a:pt x="42" y="174"/>
                    <a:pt x="38" y="170"/>
                  </a:cubicBezTo>
                  <a:cubicBezTo>
                    <a:pt x="37" y="168"/>
                    <a:pt x="35" y="170"/>
                    <a:pt x="36" y="172"/>
                  </a:cubicBezTo>
                  <a:cubicBezTo>
                    <a:pt x="41" y="176"/>
                    <a:pt x="46" y="179"/>
                    <a:pt x="51" y="182"/>
                  </a:cubicBezTo>
                  <a:cubicBezTo>
                    <a:pt x="50" y="184"/>
                    <a:pt x="49" y="186"/>
                    <a:pt x="48" y="188"/>
                  </a:cubicBezTo>
                  <a:cubicBezTo>
                    <a:pt x="43" y="185"/>
                    <a:pt x="38" y="182"/>
                    <a:pt x="33" y="179"/>
                  </a:cubicBezTo>
                  <a:cubicBezTo>
                    <a:pt x="32" y="178"/>
                    <a:pt x="30" y="181"/>
                    <a:pt x="32" y="182"/>
                  </a:cubicBezTo>
                  <a:cubicBezTo>
                    <a:pt x="37" y="185"/>
                    <a:pt x="41" y="187"/>
                    <a:pt x="46" y="190"/>
                  </a:cubicBezTo>
                  <a:cubicBezTo>
                    <a:pt x="45" y="192"/>
                    <a:pt x="43" y="194"/>
                    <a:pt x="42" y="1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82"/>
            <p:cNvSpPr>
              <a:spLocks/>
            </p:cNvSpPr>
            <p:nvPr/>
          </p:nvSpPr>
          <p:spPr bwMode="auto">
            <a:xfrm>
              <a:off x="10726738" y="3103563"/>
              <a:ext cx="63500" cy="47625"/>
            </a:xfrm>
            <a:custGeom>
              <a:avLst/>
              <a:gdLst>
                <a:gd name="T0" fmla="*/ 15 w 17"/>
                <a:gd name="T1" fmla="*/ 9 h 13"/>
                <a:gd name="T2" fmla="*/ 3 w 17"/>
                <a:gd name="T3" fmla="*/ 1 h 13"/>
                <a:gd name="T4" fmla="*/ 1 w 17"/>
                <a:gd name="T5" fmla="*/ 3 h 13"/>
                <a:gd name="T6" fmla="*/ 14 w 17"/>
                <a:gd name="T7" fmla="*/ 12 h 13"/>
                <a:gd name="T8" fmla="*/ 15 w 17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15" y="9"/>
                  </a:moveTo>
                  <a:cubicBezTo>
                    <a:pt x="11" y="7"/>
                    <a:pt x="7" y="4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5" y="6"/>
                    <a:pt x="9" y="9"/>
                    <a:pt x="14" y="12"/>
                  </a:cubicBezTo>
                  <a:cubicBezTo>
                    <a:pt x="15" y="13"/>
                    <a:pt x="17" y="10"/>
                    <a:pt x="15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83"/>
            <p:cNvSpPr>
              <a:spLocks noEditPoints="1"/>
            </p:cNvSpPr>
            <p:nvPr/>
          </p:nvSpPr>
          <p:spPr bwMode="auto">
            <a:xfrm>
              <a:off x="6608763" y="5665788"/>
              <a:ext cx="803275" cy="541338"/>
            </a:xfrm>
            <a:custGeom>
              <a:avLst/>
              <a:gdLst>
                <a:gd name="T0" fmla="*/ 33 w 214"/>
                <a:gd name="T1" fmla="*/ 86 h 144"/>
                <a:gd name="T2" fmla="*/ 1 w 214"/>
                <a:gd name="T3" fmla="*/ 107 h 144"/>
                <a:gd name="T4" fmla="*/ 21 w 214"/>
                <a:gd name="T5" fmla="*/ 144 h 144"/>
                <a:gd name="T6" fmla="*/ 164 w 214"/>
                <a:gd name="T7" fmla="*/ 66 h 144"/>
                <a:gd name="T8" fmla="*/ 214 w 214"/>
                <a:gd name="T9" fmla="*/ 36 h 144"/>
                <a:gd name="T10" fmla="*/ 190 w 214"/>
                <a:gd name="T11" fmla="*/ 0 h 144"/>
                <a:gd name="T12" fmla="*/ 191 w 214"/>
                <a:gd name="T13" fmla="*/ 24 h 144"/>
                <a:gd name="T14" fmla="*/ 191 w 214"/>
                <a:gd name="T15" fmla="*/ 3 h 144"/>
                <a:gd name="T16" fmla="*/ 116 w 214"/>
                <a:gd name="T17" fmla="*/ 87 h 144"/>
                <a:gd name="T18" fmla="*/ 21 w 214"/>
                <a:gd name="T19" fmla="*/ 141 h 144"/>
                <a:gd name="T20" fmla="*/ 7 w 214"/>
                <a:gd name="T21" fmla="*/ 105 h 144"/>
                <a:gd name="T22" fmla="*/ 10 w 214"/>
                <a:gd name="T23" fmla="*/ 103 h 144"/>
                <a:gd name="T24" fmla="*/ 14 w 214"/>
                <a:gd name="T25" fmla="*/ 100 h 144"/>
                <a:gd name="T26" fmla="*/ 26 w 214"/>
                <a:gd name="T27" fmla="*/ 115 h 144"/>
                <a:gd name="T28" fmla="*/ 22 w 214"/>
                <a:gd name="T29" fmla="*/ 96 h 144"/>
                <a:gd name="T30" fmla="*/ 24 w 214"/>
                <a:gd name="T31" fmla="*/ 94 h 144"/>
                <a:gd name="T32" fmla="*/ 39 w 214"/>
                <a:gd name="T33" fmla="*/ 108 h 144"/>
                <a:gd name="T34" fmla="*/ 42 w 214"/>
                <a:gd name="T35" fmla="*/ 84 h 144"/>
                <a:gd name="T36" fmla="*/ 54 w 214"/>
                <a:gd name="T37" fmla="*/ 100 h 144"/>
                <a:gd name="T38" fmla="*/ 50 w 214"/>
                <a:gd name="T39" fmla="*/ 80 h 144"/>
                <a:gd name="T40" fmla="*/ 60 w 214"/>
                <a:gd name="T41" fmla="*/ 91 h 144"/>
                <a:gd name="T42" fmla="*/ 56 w 214"/>
                <a:gd name="T43" fmla="*/ 76 h 144"/>
                <a:gd name="T44" fmla="*/ 70 w 214"/>
                <a:gd name="T45" fmla="*/ 93 h 144"/>
                <a:gd name="T46" fmla="*/ 66 w 214"/>
                <a:gd name="T47" fmla="*/ 71 h 144"/>
                <a:gd name="T48" fmla="*/ 69 w 214"/>
                <a:gd name="T49" fmla="*/ 70 h 144"/>
                <a:gd name="T50" fmla="*/ 77 w 214"/>
                <a:gd name="T51" fmla="*/ 77 h 144"/>
                <a:gd name="T52" fmla="*/ 79 w 214"/>
                <a:gd name="T53" fmla="*/ 76 h 144"/>
                <a:gd name="T54" fmla="*/ 79 w 214"/>
                <a:gd name="T55" fmla="*/ 64 h 144"/>
                <a:gd name="T56" fmla="*/ 82 w 214"/>
                <a:gd name="T57" fmla="*/ 62 h 144"/>
                <a:gd name="T58" fmla="*/ 95 w 214"/>
                <a:gd name="T59" fmla="*/ 77 h 144"/>
                <a:gd name="T60" fmla="*/ 89 w 214"/>
                <a:gd name="T61" fmla="*/ 58 h 144"/>
                <a:gd name="T62" fmla="*/ 104 w 214"/>
                <a:gd name="T63" fmla="*/ 70 h 144"/>
                <a:gd name="T64" fmla="*/ 100 w 214"/>
                <a:gd name="T65" fmla="*/ 53 h 144"/>
                <a:gd name="T66" fmla="*/ 114 w 214"/>
                <a:gd name="T67" fmla="*/ 69 h 144"/>
                <a:gd name="T68" fmla="*/ 107 w 214"/>
                <a:gd name="T69" fmla="*/ 49 h 144"/>
                <a:gd name="T70" fmla="*/ 120 w 214"/>
                <a:gd name="T71" fmla="*/ 61 h 144"/>
                <a:gd name="T72" fmla="*/ 114 w 214"/>
                <a:gd name="T73" fmla="*/ 45 h 144"/>
                <a:gd name="T74" fmla="*/ 129 w 214"/>
                <a:gd name="T75" fmla="*/ 58 h 144"/>
                <a:gd name="T76" fmla="*/ 123 w 214"/>
                <a:gd name="T77" fmla="*/ 40 h 144"/>
                <a:gd name="T78" fmla="*/ 135 w 214"/>
                <a:gd name="T79" fmla="*/ 53 h 144"/>
                <a:gd name="T80" fmla="*/ 130 w 214"/>
                <a:gd name="T81" fmla="*/ 36 h 144"/>
                <a:gd name="T82" fmla="*/ 144 w 214"/>
                <a:gd name="T83" fmla="*/ 48 h 144"/>
                <a:gd name="T84" fmla="*/ 138 w 214"/>
                <a:gd name="T85" fmla="*/ 32 h 144"/>
                <a:gd name="T86" fmla="*/ 154 w 214"/>
                <a:gd name="T87" fmla="*/ 47 h 144"/>
                <a:gd name="T88" fmla="*/ 154 w 214"/>
                <a:gd name="T89" fmla="*/ 23 h 144"/>
                <a:gd name="T90" fmla="*/ 156 w 214"/>
                <a:gd name="T91" fmla="*/ 22 h 144"/>
                <a:gd name="T92" fmla="*/ 172 w 214"/>
                <a:gd name="T93" fmla="*/ 34 h 144"/>
                <a:gd name="T94" fmla="*/ 172 w 214"/>
                <a:gd name="T95" fmla="*/ 13 h 144"/>
                <a:gd name="T96" fmla="*/ 175 w 214"/>
                <a:gd name="T97" fmla="*/ 1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4" h="144">
                  <a:moveTo>
                    <a:pt x="150" y="22"/>
                  </a:moveTo>
                  <a:cubicBezTo>
                    <a:pt x="136" y="30"/>
                    <a:pt x="122" y="38"/>
                    <a:pt x="107" y="45"/>
                  </a:cubicBezTo>
                  <a:cubicBezTo>
                    <a:pt x="83" y="59"/>
                    <a:pt x="58" y="72"/>
                    <a:pt x="33" y="86"/>
                  </a:cubicBezTo>
                  <a:cubicBezTo>
                    <a:pt x="26" y="90"/>
                    <a:pt x="19" y="94"/>
                    <a:pt x="12" y="98"/>
                  </a:cubicBezTo>
                  <a:cubicBezTo>
                    <a:pt x="9" y="100"/>
                    <a:pt x="5" y="102"/>
                    <a:pt x="2" y="105"/>
                  </a:cubicBezTo>
                  <a:cubicBezTo>
                    <a:pt x="1" y="105"/>
                    <a:pt x="0" y="106"/>
                    <a:pt x="1" y="107"/>
                  </a:cubicBezTo>
                  <a:cubicBezTo>
                    <a:pt x="7" y="118"/>
                    <a:pt x="12" y="130"/>
                    <a:pt x="18" y="142"/>
                  </a:cubicBezTo>
                  <a:cubicBezTo>
                    <a:pt x="18" y="142"/>
                    <a:pt x="19" y="143"/>
                    <a:pt x="19" y="143"/>
                  </a:cubicBezTo>
                  <a:cubicBezTo>
                    <a:pt x="20" y="143"/>
                    <a:pt x="20" y="144"/>
                    <a:pt x="21" y="144"/>
                  </a:cubicBezTo>
                  <a:cubicBezTo>
                    <a:pt x="37" y="135"/>
                    <a:pt x="53" y="127"/>
                    <a:pt x="69" y="118"/>
                  </a:cubicBezTo>
                  <a:cubicBezTo>
                    <a:pt x="84" y="109"/>
                    <a:pt x="99" y="99"/>
                    <a:pt x="115" y="91"/>
                  </a:cubicBezTo>
                  <a:cubicBezTo>
                    <a:pt x="132" y="82"/>
                    <a:pt x="148" y="75"/>
                    <a:pt x="164" y="66"/>
                  </a:cubicBezTo>
                  <a:cubicBezTo>
                    <a:pt x="180" y="57"/>
                    <a:pt x="196" y="47"/>
                    <a:pt x="213" y="38"/>
                  </a:cubicBezTo>
                  <a:cubicBezTo>
                    <a:pt x="213" y="38"/>
                    <a:pt x="213" y="37"/>
                    <a:pt x="214" y="37"/>
                  </a:cubicBezTo>
                  <a:cubicBezTo>
                    <a:pt x="214" y="37"/>
                    <a:pt x="214" y="36"/>
                    <a:pt x="214" y="36"/>
                  </a:cubicBezTo>
                  <a:cubicBezTo>
                    <a:pt x="207" y="24"/>
                    <a:pt x="199" y="12"/>
                    <a:pt x="193" y="0"/>
                  </a:cubicBezTo>
                  <a:cubicBezTo>
                    <a:pt x="192" y="0"/>
                    <a:pt x="191" y="0"/>
                    <a:pt x="191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77" y="9"/>
                    <a:pt x="163" y="15"/>
                    <a:pt x="150" y="22"/>
                  </a:cubicBezTo>
                  <a:close/>
                  <a:moveTo>
                    <a:pt x="181" y="9"/>
                  </a:moveTo>
                  <a:cubicBezTo>
                    <a:pt x="184" y="14"/>
                    <a:pt x="187" y="19"/>
                    <a:pt x="191" y="24"/>
                  </a:cubicBezTo>
                  <a:cubicBezTo>
                    <a:pt x="192" y="25"/>
                    <a:pt x="194" y="23"/>
                    <a:pt x="193" y="22"/>
                  </a:cubicBezTo>
                  <a:cubicBezTo>
                    <a:pt x="189" y="18"/>
                    <a:pt x="187" y="12"/>
                    <a:pt x="184" y="7"/>
                  </a:cubicBezTo>
                  <a:cubicBezTo>
                    <a:pt x="186" y="6"/>
                    <a:pt x="188" y="4"/>
                    <a:pt x="191" y="3"/>
                  </a:cubicBezTo>
                  <a:cubicBezTo>
                    <a:pt x="197" y="14"/>
                    <a:pt x="204" y="25"/>
                    <a:pt x="210" y="36"/>
                  </a:cubicBezTo>
                  <a:cubicBezTo>
                    <a:pt x="195" y="45"/>
                    <a:pt x="180" y="54"/>
                    <a:pt x="164" y="62"/>
                  </a:cubicBezTo>
                  <a:cubicBezTo>
                    <a:pt x="148" y="71"/>
                    <a:pt x="132" y="79"/>
                    <a:pt x="116" y="87"/>
                  </a:cubicBezTo>
                  <a:cubicBezTo>
                    <a:pt x="99" y="95"/>
                    <a:pt x="84" y="105"/>
                    <a:pt x="69" y="114"/>
                  </a:cubicBezTo>
                  <a:cubicBezTo>
                    <a:pt x="53" y="123"/>
                    <a:pt x="37" y="132"/>
                    <a:pt x="21" y="141"/>
                  </a:cubicBezTo>
                  <a:cubicBezTo>
                    <a:pt x="21" y="141"/>
                    <a:pt x="21" y="141"/>
                    <a:pt x="21" y="141"/>
                  </a:cubicBezTo>
                  <a:cubicBezTo>
                    <a:pt x="15" y="129"/>
                    <a:pt x="10" y="118"/>
                    <a:pt x="4" y="107"/>
                  </a:cubicBezTo>
                  <a:cubicBezTo>
                    <a:pt x="5" y="106"/>
                    <a:pt x="6" y="105"/>
                    <a:pt x="7" y="104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10" y="109"/>
                    <a:pt x="11" y="114"/>
                    <a:pt x="14" y="117"/>
                  </a:cubicBezTo>
                  <a:cubicBezTo>
                    <a:pt x="15" y="119"/>
                    <a:pt x="18" y="117"/>
                    <a:pt x="16" y="115"/>
                  </a:cubicBezTo>
                  <a:cubicBezTo>
                    <a:pt x="14" y="112"/>
                    <a:pt x="12" y="107"/>
                    <a:pt x="10" y="103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3"/>
                    <a:pt x="11" y="102"/>
                    <a:pt x="11" y="102"/>
                  </a:cubicBezTo>
                  <a:cubicBezTo>
                    <a:pt x="12" y="101"/>
                    <a:pt x="13" y="101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7" y="107"/>
                    <a:pt x="20" y="112"/>
                    <a:pt x="24" y="117"/>
                  </a:cubicBezTo>
                  <a:cubicBezTo>
                    <a:pt x="25" y="119"/>
                    <a:pt x="27" y="117"/>
                    <a:pt x="26" y="115"/>
                  </a:cubicBezTo>
                  <a:cubicBezTo>
                    <a:pt x="22" y="110"/>
                    <a:pt x="20" y="105"/>
                    <a:pt x="17" y="100"/>
                  </a:cubicBezTo>
                  <a:cubicBezTo>
                    <a:pt x="17" y="99"/>
                    <a:pt x="16" y="99"/>
                    <a:pt x="16" y="99"/>
                  </a:cubicBezTo>
                  <a:cubicBezTo>
                    <a:pt x="18" y="98"/>
                    <a:pt x="20" y="97"/>
                    <a:pt x="22" y="96"/>
                  </a:cubicBezTo>
                  <a:cubicBezTo>
                    <a:pt x="24" y="101"/>
                    <a:pt x="25" y="106"/>
                    <a:pt x="29" y="110"/>
                  </a:cubicBezTo>
                  <a:cubicBezTo>
                    <a:pt x="30" y="112"/>
                    <a:pt x="32" y="110"/>
                    <a:pt x="31" y="108"/>
                  </a:cubicBezTo>
                  <a:cubicBezTo>
                    <a:pt x="27" y="104"/>
                    <a:pt x="26" y="99"/>
                    <a:pt x="24" y="94"/>
                  </a:cubicBezTo>
                  <a:cubicBezTo>
                    <a:pt x="26" y="94"/>
                    <a:pt x="27" y="93"/>
                    <a:pt x="28" y="92"/>
                  </a:cubicBezTo>
                  <a:cubicBezTo>
                    <a:pt x="29" y="92"/>
                    <a:pt x="29" y="91"/>
                    <a:pt x="30" y="91"/>
                  </a:cubicBezTo>
                  <a:cubicBezTo>
                    <a:pt x="32" y="97"/>
                    <a:pt x="36" y="103"/>
                    <a:pt x="39" y="108"/>
                  </a:cubicBezTo>
                  <a:cubicBezTo>
                    <a:pt x="40" y="110"/>
                    <a:pt x="43" y="109"/>
                    <a:pt x="42" y="107"/>
                  </a:cubicBezTo>
                  <a:cubicBezTo>
                    <a:pt x="38" y="101"/>
                    <a:pt x="34" y="96"/>
                    <a:pt x="33" y="90"/>
                  </a:cubicBezTo>
                  <a:cubicBezTo>
                    <a:pt x="36" y="88"/>
                    <a:pt x="39" y="86"/>
                    <a:pt x="42" y="84"/>
                  </a:cubicBezTo>
                  <a:cubicBezTo>
                    <a:pt x="42" y="84"/>
                    <a:pt x="42" y="85"/>
                    <a:pt x="42" y="85"/>
                  </a:cubicBezTo>
                  <a:cubicBezTo>
                    <a:pt x="45" y="91"/>
                    <a:pt x="49" y="96"/>
                    <a:pt x="51" y="102"/>
                  </a:cubicBezTo>
                  <a:cubicBezTo>
                    <a:pt x="52" y="103"/>
                    <a:pt x="55" y="102"/>
                    <a:pt x="54" y="100"/>
                  </a:cubicBezTo>
                  <a:cubicBezTo>
                    <a:pt x="51" y="95"/>
                    <a:pt x="48" y="89"/>
                    <a:pt x="45" y="84"/>
                  </a:cubicBezTo>
                  <a:cubicBezTo>
                    <a:pt x="45" y="83"/>
                    <a:pt x="44" y="83"/>
                    <a:pt x="44" y="83"/>
                  </a:cubicBezTo>
                  <a:cubicBezTo>
                    <a:pt x="46" y="82"/>
                    <a:pt x="48" y="81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3" y="84"/>
                    <a:pt x="55" y="89"/>
                    <a:pt x="58" y="93"/>
                  </a:cubicBezTo>
                  <a:cubicBezTo>
                    <a:pt x="59" y="95"/>
                    <a:pt x="61" y="93"/>
                    <a:pt x="60" y="91"/>
                  </a:cubicBezTo>
                  <a:cubicBezTo>
                    <a:pt x="57" y="87"/>
                    <a:pt x="56" y="82"/>
                    <a:pt x="53" y="78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4" y="78"/>
                    <a:pt x="55" y="77"/>
                    <a:pt x="56" y="76"/>
                  </a:cubicBezTo>
                  <a:cubicBezTo>
                    <a:pt x="56" y="76"/>
                    <a:pt x="57" y="77"/>
                    <a:pt x="57" y="77"/>
                  </a:cubicBezTo>
                  <a:cubicBezTo>
                    <a:pt x="60" y="83"/>
                    <a:pt x="63" y="89"/>
                    <a:pt x="67" y="95"/>
                  </a:cubicBezTo>
                  <a:cubicBezTo>
                    <a:pt x="69" y="96"/>
                    <a:pt x="71" y="94"/>
                    <a:pt x="70" y="93"/>
                  </a:cubicBezTo>
                  <a:cubicBezTo>
                    <a:pt x="65" y="87"/>
                    <a:pt x="62" y="81"/>
                    <a:pt x="59" y="75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61" y="74"/>
                    <a:pt x="64" y="72"/>
                    <a:pt x="66" y="71"/>
                  </a:cubicBezTo>
                  <a:cubicBezTo>
                    <a:pt x="69" y="76"/>
                    <a:pt x="70" y="82"/>
                    <a:pt x="74" y="87"/>
                  </a:cubicBezTo>
                  <a:cubicBezTo>
                    <a:pt x="76" y="88"/>
                    <a:pt x="78" y="86"/>
                    <a:pt x="76" y="85"/>
                  </a:cubicBezTo>
                  <a:cubicBezTo>
                    <a:pt x="73" y="80"/>
                    <a:pt x="71" y="75"/>
                    <a:pt x="69" y="70"/>
                  </a:cubicBezTo>
                  <a:cubicBezTo>
                    <a:pt x="70" y="69"/>
                    <a:pt x="70" y="69"/>
                    <a:pt x="71" y="68"/>
                  </a:cubicBezTo>
                  <a:cubicBezTo>
                    <a:pt x="71" y="68"/>
                    <a:pt x="71" y="69"/>
                    <a:pt x="72" y="69"/>
                  </a:cubicBezTo>
                  <a:cubicBezTo>
                    <a:pt x="74" y="71"/>
                    <a:pt x="75" y="74"/>
                    <a:pt x="77" y="77"/>
                  </a:cubicBezTo>
                  <a:cubicBezTo>
                    <a:pt x="78" y="80"/>
                    <a:pt x="81" y="83"/>
                    <a:pt x="82" y="87"/>
                  </a:cubicBezTo>
                  <a:cubicBezTo>
                    <a:pt x="83" y="88"/>
                    <a:pt x="86" y="87"/>
                    <a:pt x="85" y="85"/>
                  </a:cubicBezTo>
                  <a:cubicBezTo>
                    <a:pt x="83" y="82"/>
                    <a:pt x="81" y="79"/>
                    <a:pt x="79" y="76"/>
                  </a:cubicBezTo>
                  <a:cubicBezTo>
                    <a:pt x="77" y="73"/>
                    <a:pt x="76" y="70"/>
                    <a:pt x="74" y="67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6" y="66"/>
                    <a:pt x="77" y="65"/>
                    <a:pt x="79" y="64"/>
                  </a:cubicBezTo>
                  <a:cubicBezTo>
                    <a:pt x="82" y="68"/>
                    <a:pt x="84" y="73"/>
                    <a:pt x="87" y="78"/>
                  </a:cubicBezTo>
                  <a:cubicBezTo>
                    <a:pt x="87" y="80"/>
                    <a:pt x="90" y="78"/>
                    <a:pt x="89" y="77"/>
                  </a:cubicBezTo>
                  <a:cubicBezTo>
                    <a:pt x="87" y="72"/>
                    <a:pt x="84" y="67"/>
                    <a:pt x="82" y="62"/>
                  </a:cubicBezTo>
                  <a:cubicBezTo>
                    <a:pt x="83" y="62"/>
                    <a:pt x="85" y="61"/>
                    <a:pt x="87" y="60"/>
                  </a:cubicBezTo>
                  <a:cubicBezTo>
                    <a:pt x="88" y="62"/>
                    <a:pt x="89" y="65"/>
                    <a:pt x="90" y="68"/>
                  </a:cubicBezTo>
                  <a:cubicBezTo>
                    <a:pt x="91" y="71"/>
                    <a:pt x="94" y="74"/>
                    <a:pt x="95" y="77"/>
                  </a:cubicBezTo>
                  <a:cubicBezTo>
                    <a:pt x="96" y="79"/>
                    <a:pt x="99" y="77"/>
                    <a:pt x="98" y="76"/>
                  </a:cubicBezTo>
                  <a:cubicBezTo>
                    <a:pt x="96" y="73"/>
                    <a:pt x="95" y="71"/>
                    <a:pt x="93" y="68"/>
                  </a:cubicBezTo>
                  <a:cubicBezTo>
                    <a:pt x="91" y="65"/>
                    <a:pt x="91" y="61"/>
                    <a:pt x="89" y="58"/>
                  </a:cubicBezTo>
                  <a:cubicBezTo>
                    <a:pt x="92" y="57"/>
                    <a:pt x="95" y="55"/>
                    <a:pt x="98" y="54"/>
                  </a:cubicBezTo>
                  <a:cubicBezTo>
                    <a:pt x="98" y="54"/>
                    <a:pt x="98" y="54"/>
                    <a:pt x="98" y="55"/>
                  </a:cubicBezTo>
                  <a:cubicBezTo>
                    <a:pt x="101" y="60"/>
                    <a:pt x="102" y="65"/>
                    <a:pt x="104" y="70"/>
                  </a:cubicBezTo>
                  <a:cubicBezTo>
                    <a:pt x="105" y="72"/>
                    <a:pt x="108" y="71"/>
                    <a:pt x="107" y="69"/>
                  </a:cubicBezTo>
                  <a:cubicBezTo>
                    <a:pt x="105" y="64"/>
                    <a:pt x="103" y="58"/>
                    <a:pt x="101" y="53"/>
                  </a:cubicBezTo>
                  <a:cubicBezTo>
                    <a:pt x="100" y="53"/>
                    <a:pt x="100" y="53"/>
                    <a:pt x="100" y="53"/>
                  </a:cubicBezTo>
                  <a:cubicBezTo>
                    <a:pt x="101" y="52"/>
                    <a:pt x="103" y="51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8" y="57"/>
                    <a:pt x="112" y="63"/>
                    <a:pt x="114" y="69"/>
                  </a:cubicBezTo>
                  <a:cubicBezTo>
                    <a:pt x="115" y="71"/>
                    <a:pt x="117" y="69"/>
                    <a:pt x="117" y="68"/>
                  </a:cubicBezTo>
                  <a:cubicBezTo>
                    <a:pt x="114" y="61"/>
                    <a:pt x="111" y="55"/>
                    <a:pt x="108" y="49"/>
                  </a:cubicBezTo>
                  <a:cubicBezTo>
                    <a:pt x="108" y="49"/>
                    <a:pt x="107" y="49"/>
                    <a:pt x="107" y="49"/>
                  </a:cubicBezTo>
                  <a:cubicBezTo>
                    <a:pt x="109" y="48"/>
                    <a:pt x="110" y="47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4" y="51"/>
                    <a:pt x="116" y="57"/>
                    <a:pt x="120" y="61"/>
                  </a:cubicBezTo>
                  <a:cubicBezTo>
                    <a:pt x="122" y="63"/>
                    <a:pt x="124" y="61"/>
                    <a:pt x="123" y="59"/>
                  </a:cubicBezTo>
                  <a:cubicBezTo>
                    <a:pt x="119" y="55"/>
                    <a:pt x="117" y="50"/>
                    <a:pt x="114" y="45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6" y="44"/>
                    <a:pt x="119" y="42"/>
                    <a:pt x="121" y="41"/>
                  </a:cubicBezTo>
                  <a:cubicBezTo>
                    <a:pt x="121" y="41"/>
                    <a:pt x="121" y="41"/>
                    <a:pt x="121" y="42"/>
                  </a:cubicBezTo>
                  <a:cubicBezTo>
                    <a:pt x="124" y="47"/>
                    <a:pt x="127" y="53"/>
                    <a:pt x="129" y="58"/>
                  </a:cubicBezTo>
                  <a:cubicBezTo>
                    <a:pt x="129" y="60"/>
                    <a:pt x="132" y="60"/>
                    <a:pt x="132" y="58"/>
                  </a:cubicBezTo>
                  <a:cubicBezTo>
                    <a:pt x="130" y="52"/>
                    <a:pt x="127" y="46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5" y="39"/>
                    <a:pt x="126" y="38"/>
                    <a:pt x="127" y="38"/>
                  </a:cubicBezTo>
                  <a:cubicBezTo>
                    <a:pt x="127" y="38"/>
                    <a:pt x="128" y="38"/>
                    <a:pt x="128" y="38"/>
                  </a:cubicBezTo>
                  <a:cubicBezTo>
                    <a:pt x="130" y="43"/>
                    <a:pt x="133" y="48"/>
                    <a:pt x="135" y="53"/>
                  </a:cubicBezTo>
                  <a:cubicBezTo>
                    <a:pt x="136" y="55"/>
                    <a:pt x="139" y="53"/>
                    <a:pt x="138" y="52"/>
                  </a:cubicBezTo>
                  <a:cubicBezTo>
                    <a:pt x="135" y="47"/>
                    <a:pt x="133" y="42"/>
                    <a:pt x="130" y="37"/>
                  </a:cubicBezTo>
                  <a:cubicBezTo>
                    <a:pt x="130" y="37"/>
                    <a:pt x="130" y="36"/>
                    <a:pt x="130" y="36"/>
                  </a:cubicBezTo>
                  <a:cubicBezTo>
                    <a:pt x="132" y="35"/>
                    <a:pt x="134" y="34"/>
                    <a:pt x="137" y="33"/>
                  </a:cubicBezTo>
                  <a:cubicBezTo>
                    <a:pt x="137" y="33"/>
                    <a:pt x="137" y="33"/>
                    <a:pt x="137" y="33"/>
                  </a:cubicBezTo>
                  <a:cubicBezTo>
                    <a:pt x="139" y="39"/>
                    <a:pt x="141" y="43"/>
                    <a:pt x="144" y="48"/>
                  </a:cubicBezTo>
                  <a:cubicBezTo>
                    <a:pt x="145" y="50"/>
                    <a:pt x="148" y="49"/>
                    <a:pt x="147" y="47"/>
                  </a:cubicBezTo>
                  <a:cubicBezTo>
                    <a:pt x="144" y="42"/>
                    <a:pt x="141" y="38"/>
                    <a:pt x="139" y="33"/>
                  </a:cubicBezTo>
                  <a:cubicBezTo>
                    <a:pt x="139" y="32"/>
                    <a:pt x="139" y="32"/>
                    <a:pt x="138" y="32"/>
                  </a:cubicBezTo>
                  <a:cubicBezTo>
                    <a:pt x="140" y="31"/>
                    <a:pt x="141" y="30"/>
                    <a:pt x="143" y="29"/>
                  </a:cubicBezTo>
                  <a:cubicBezTo>
                    <a:pt x="143" y="29"/>
                    <a:pt x="144" y="29"/>
                    <a:pt x="145" y="28"/>
                  </a:cubicBezTo>
                  <a:cubicBezTo>
                    <a:pt x="148" y="34"/>
                    <a:pt x="150" y="41"/>
                    <a:pt x="154" y="47"/>
                  </a:cubicBezTo>
                  <a:cubicBezTo>
                    <a:pt x="155" y="49"/>
                    <a:pt x="158" y="48"/>
                    <a:pt x="157" y="46"/>
                  </a:cubicBezTo>
                  <a:cubicBezTo>
                    <a:pt x="153" y="40"/>
                    <a:pt x="151" y="33"/>
                    <a:pt x="147" y="27"/>
                  </a:cubicBezTo>
                  <a:cubicBezTo>
                    <a:pt x="150" y="26"/>
                    <a:pt x="152" y="25"/>
                    <a:pt x="154" y="23"/>
                  </a:cubicBezTo>
                  <a:cubicBezTo>
                    <a:pt x="156" y="29"/>
                    <a:pt x="158" y="35"/>
                    <a:pt x="162" y="39"/>
                  </a:cubicBezTo>
                  <a:cubicBezTo>
                    <a:pt x="164" y="40"/>
                    <a:pt x="166" y="38"/>
                    <a:pt x="164" y="37"/>
                  </a:cubicBezTo>
                  <a:cubicBezTo>
                    <a:pt x="160" y="33"/>
                    <a:pt x="159" y="27"/>
                    <a:pt x="156" y="22"/>
                  </a:cubicBezTo>
                  <a:cubicBezTo>
                    <a:pt x="159" y="21"/>
                    <a:pt x="161" y="19"/>
                    <a:pt x="164" y="18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7" y="23"/>
                    <a:pt x="170" y="28"/>
                    <a:pt x="172" y="34"/>
                  </a:cubicBezTo>
                  <a:cubicBezTo>
                    <a:pt x="172" y="35"/>
                    <a:pt x="175" y="35"/>
                    <a:pt x="174" y="33"/>
                  </a:cubicBezTo>
                  <a:cubicBezTo>
                    <a:pt x="172" y="27"/>
                    <a:pt x="170" y="22"/>
                    <a:pt x="166" y="17"/>
                  </a:cubicBezTo>
                  <a:cubicBezTo>
                    <a:pt x="168" y="16"/>
                    <a:pt x="170" y="15"/>
                    <a:pt x="172" y="13"/>
                  </a:cubicBezTo>
                  <a:cubicBezTo>
                    <a:pt x="175" y="18"/>
                    <a:pt x="178" y="23"/>
                    <a:pt x="180" y="28"/>
                  </a:cubicBezTo>
                  <a:cubicBezTo>
                    <a:pt x="181" y="29"/>
                    <a:pt x="184" y="28"/>
                    <a:pt x="183" y="26"/>
                  </a:cubicBezTo>
                  <a:cubicBezTo>
                    <a:pt x="180" y="21"/>
                    <a:pt x="177" y="17"/>
                    <a:pt x="175" y="12"/>
                  </a:cubicBezTo>
                  <a:cubicBezTo>
                    <a:pt x="177" y="11"/>
                    <a:pt x="179" y="10"/>
                    <a:pt x="181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84"/>
            <p:cNvSpPr>
              <a:spLocks/>
            </p:cNvSpPr>
            <p:nvPr/>
          </p:nvSpPr>
          <p:spPr bwMode="auto">
            <a:xfrm>
              <a:off x="6743700" y="5989638"/>
              <a:ext cx="41275" cy="66675"/>
            </a:xfrm>
            <a:custGeom>
              <a:avLst/>
              <a:gdLst>
                <a:gd name="T0" fmla="*/ 1 w 11"/>
                <a:gd name="T1" fmla="*/ 3 h 18"/>
                <a:gd name="T2" fmla="*/ 8 w 11"/>
                <a:gd name="T3" fmla="*/ 16 h 18"/>
                <a:gd name="T4" fmla="*/ 10 w 11"/>
                <a:gd name="T5" fmla="*/ 15 h 18"/>
                <a:gd name="T6" fmla="*/ 4 w 11"/>
                <a:gd name="T7" fmla="*/ 1 h 18"/>
                <a:gd name="T8" fmla="*/ 1 w 11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8">
                  <a:moveTo>
                    <a:pt x="1" y="3"/>
                  </a:moveTo>
                  <a:cubicBezTo>
                    <a:pt x="3" y="7"/>
                    <a:pt x="6" y="12"/>
                    <a:pt x="8" y="16"/>
                  </a:cubicBezTo>
                  <a:cubicBezTo>
                    <a:pt x="9" y="18"/>
                    <a:pt x="11" y="16"/>
                    <a:pt x="10" y="15"/>
                  </a:cubicBezTo>
                  <a:cubicBezTo>
                    <a:pt x="8" y="10"/>
                    <a:pt x="6" y="6"/>
                    <a:pt x="4" y="1"/>
                  </a:cubicBezTo>
                  <a:cubicBezTo>
                    <a:pt x="3" y="0"/>
                    <a:pt x="0" y="1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85"/>
            <p:cNvSpPr>
              <a:spLocks noEditPoints="1"/>
            </p:cNvSpPr>
            <p:nvPr/>
          </p:nvSpPr>
          <p:spPr bwMode="auto">
            <a:xfrm>
              <a:off x="6399213" y="5270500"/>
              <a:ext cx="501650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0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7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5" y="1"/>
                    <a:pt x="44" y="0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7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29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4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4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86"/>
            <p:cNvSpPr>
              <a:spLocks noEditPoints="1"/>
            </p:cNvSpPr>
            <p:nvPr/>
          </p:nvSpPr>
          <p:spPr bwMode="auto">
            <a:xfrm>
              <a:off x="4856163" y="6496050"/>
              <a:ext cx="503238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0 h 91"/>
                <a:gd name="T4" fmla="*/ 132 w 134"/>
                <a:gd name="T5" fmla="*/ 90 h 91"/>
                <a:gd name="T6" fmla="*/ 132 w 134"/>
                <a:gd name="T7" fmla="*/ 50 h 91"/>
                <a:gd name="T8" fmla="*/ 132 w 134"/>
                <a:gd name="T9" fmla="*/ 3 h 91"/>
                <a:gd name="T10" fmla="*/ 99 w 134"/>
                <a:gd name="T11" fmla="*/ 2 h 91"/>
                <a:gd name="T12" fmla="*/ 33 w 134"/>
                <a:gd name="T13" fmla="*/ 0 h 91"/>
                <a:gd name="T14" fmla="*/ 1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1 w 134"/>
                <a:gd name="T45" fmla="*/ 5 h 91"/>
                <a:gd name="T46" fmla="*/ 97 w 134"/>
                <a:gd name="T47" fmla="*/ 30 h 91"/>
                <a:gd name="T48" fmla="*/ 69 w 134"/>
                <a:gd name="T49" fmla="*/ 54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1" y="91"/>
                    <a:pt x="132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2" y="63"/>
                    <a:pt x="132" y="50"/>
                  </a:cubicBezTo>
                  <a:cubicBezTo>
                    <a:pt x="132" y="42"/>
                    <a:pt x="132" y="33"/>
                    <a:pt x="133" y="25"/>
                  </a:cubicBezTo>
                  <a:cubicBezTo>
                    <a:pt x="133" y="17"/>
                    <a:pt x="134" y="10"/>
                    <a:pt x="132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2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1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29" y="86"/>
                    <a:pt x="21" y="85"/>
                    <a:pt x="12" y="85"/>
                  </a:cubicBezTo>
                  <a:cubicBezTo>
                    <a:pt x="17" y="80"/>
                    <a:pt x="24" y="75"/>
                    <a:pt x="29" y="71"/>
                  </a:cubicBezTo>
                  <a:cubicBezTo>
                    <a:pt x="38" y="64"/>
                    <a:pt x="47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8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7" y="51"/>
                    <a:pt x="81" y="48"/>
                  </a:cubicBezTo>
                  <a:cubicBezTo>
                    <a:pt x="82" y="46"/>
                    <a:pt x="84" y="45"/>
                    <a:pt x="85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69" y="87"/>
                  </a:cubicBezTo>
                  <a:cubicBezTo>
                    <a:pt x="59" y="87"/>
                    <a:pt x="48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30" y="85"/>
                  </a:cubicBezTo>
                  <a:cubicBezTo>
                    <a:pt x="116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4"/>
                    <a:pt x="90" y="4"/>
                    <a:pt x="101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4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5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4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8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6" y="61"/>
                    <a:pt x="28" y="68"/>
                  </a:cubicBezTo>
                  <a:cubicBezTo>
                    <a:pt x="21" y="73"/>
                    <a:pt x="14" y="78"/>
                    <a:pt x="9" y="8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6" y="68"/>
                    <a:pt x="5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87"/>
            <p:cNvSpPr>
              <a:spLocks noEditPoints="1"/>
            </p:cNvSpPr>
            <p:nvPr/>
          </p:nvSpPr>
          <p:spPr bwMode="auto">
            <a:xfrm>
              <a:off x="11777663" y="2260600"/>
              <a:ext cx="442913" cy="365125"/>
            </a:xfrm>
            <a:custGeom>
              <a:avLst/>
              <a:gdLst>
                <a:gd name="T0" fmla="*/ 104 w 118"/>
                <a:gd name="T1" fmla="*/ 14 h 97"/>
                <a:gd name="T2" fmla="*/ 43 w 118"/>
                <a:gd name="T3" fmla="*/ 4 h 97"/>
                <a:gd name="T4" fmla="*/ 15 w 118"/>
                <a:gd name="T5" fmla="*/ 19 h 97"/>
                <a:gd name="T6" fmla="*/ 7 w 118"/>
                <a:gd name="T7" fmla="*/ 50 h 97"/>
                <a:gd name="T8" fmla="*/ 20 w 118"/>
                <a:gd name="T9" fmla="*/ 72 h 97"/>
                <a:gd name="T10" fmla="*/ 3 w 118"/>
                <a:gd name="T11" fmla="*/ 94 h 97"/>
                <a:gd name="T12" fmla="*/ 3 w 118"/>
                <a:gd name="T13" fmla="*/ 94 h 97"/>
                <a:gd name="T14" fmla="*/ 2 w 118"/>
                <a:gd name="T15" fmla="*/ 94 h 97"/>
                <a:gd name="T16" fmla="*/ 3 w 118"/>
                <a:gd name="T17" fmla="*/ 97 h 97"/>
                <a:gd name="T18" fmla="*/ 40 w 118"/>
                <a:gd name="T19" fmla="*/ 75 h 97"/>
                <a:gd name="T20" fmla="*/ 104 w 118"/>
                <a:gd name="T21" fmla="*/ 63 h 97"/>
                <a:gd name="T22" fmla="*/ 117 w 118"/>
                <a:gd name="T23" fmla="*/ 37 h 97"/>
                <a:gd name="T24" fmla="*/ 104 w 118"/>
                <a:gd name="T25" fmla="*/ 14 h 97"/>
                <a:gd name="T26" fmla="*/ 103 w 118"/>
                <a:gd name="T27" fmla="*/ 60 h 97"/>
                <a:gd name="T28" fmla="*/ 39 w 118"/>
                <a:gd name="T29" fmla="*/ 72 h 97"/>
                <a:gd name="T30" fmla="*/ 39 w 118"/>
                <a:gd name="T31" fmla="*/ 72 h 97"/>
                <a:gd name="T32" fmla="*/ 38 w 118"/>
                <a:gd name="T33" fmla="*/ 73 h 97"/>
                <a:gd name="T34" fmla="*/ 10 w 118"/>
                <a:gd name="T35" fmla="*/ 93 h 97"/>
                <a:gd name="T36" fmla="*/ 23 w 118"/>
                <a:gd name="T37" fmla="*/ 71 h 97"/>
                <a:gd name="T38" fmla="*/ 23 w 118"/>
                <a:gd name="T39" fmla="*/ 71 h 97"/>
                <a:gd name="T40" fmla="*/ 22 w 118"/>
                <a:gd name="T41" fmla="*/ 70 h 97"/>
                <a:gd name="T42" fmla="*/ 10 w 118"/>
                <a:gd name="T43" fmla="*/ 42 h 97"/>
                <a:gd name="T44" fmla="*/ 27 w 118"/>
                <a:gd name="T45" fmla="*/ 13 h 97"/>
                <a:gd name="T46" fmla="*/ 62 w 118"/>
                <a:gd name="T47" fmla="*/ 5 h 97"/>
                <a:gd name="T48" fmla="*/ 92 w 118"/>
                <a:gd name="T49" fmla="*/ 11 h 97"/>
                <a:gd name="T50" fmla="*/ 113 w 118"/>
                <a:gd name="T51" fmla="*/ 30 h 97"/>
                <a:gd name="T52" fmla="*/ 103 w 118"/>
                <a:gd name="T53" fmla="*/ 6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7">
                  <a:moveTo>
                    <a:pt x="104" y="14"/>
                  </a:moveTo>
                  <a:cubicBezTo>
                    <a:pt x="87" y="1"/>
                    <a:pt x="63" y="0"/>
                    <a:pt x="43" y="4"/>
                  </a:cubicBezTo>
                  <a:cubicBezTo>
                    <a:pt x="33" y="6"/>
                    <a:pt x="21" y="11"/>
                    <a:pt x="15" y="19"/>
                  </a:cubicBezTo>
                  <a:cubicBezTo>
                    <a:pt x="9" y="27"/>
                    <a:pt x="6" y="40"/>
                    <a:pt x="7" y="50"/>
                  </a:cubicBezTo>
                  <a:cubicBezTo>
                    <a:pt x="8" y="58"/>
                    <a:pt x="13" y="66"/>
                    <a:pt x="20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3" y="94"/>
                    <a:pt x="3" y="94"/>
                    <a:pt x="2" y="94"/>
                  </a:cubicBezTo>
                  <a:cubicBezTo>
                    <a:pt x="0" y="95"/>
                    <a:pt x="1" y="97"/>
                    <a:pt x="3" y="97"/>
                  </a:cubicBezTo>
                  <a:cubicBezTo>
                    <a:pt x="17" y="95"/>
                    <a:pt x="33" y="87"/>
                    <a:pt x="40" y="75"/>
                  </a:cubicBezTo>
                  <a:cubicBezTo>
                    <a:pt x="61" y="75"/>
                    <a:pt x="86" y="77"/>
                    <a:pt x="104" y="63"/>
                  </a:cubicBezTo>
                  <a:cubicBezTo>
                    <a:pt x="112" y="57"/>
                    <a:pt x="118" y="47"/>
                    <a:pt x="117" y="37"/>
                  </a:cubicBezTo>
                  <a:cubicBezTo>
                    <a:pt x="117" y="27"/>
                    <a:pt x="111" y="20"/>
                    <a:pt x="104" y="14"/>
                  </a:cubicBezTo>
                  <a:close/>
                  <a:moveTo>
                    <a:pt x="103" y="60"/>
                  </a:moveTo>
                  <a:cubicBezTo>
                    <a:pt x="86" y="75"/>
                    <a:pt x="60" y="72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8" y="72"/>
                    <a:pt x="38" y="72"/>
                    <a:pt x="38" y="73"/>
                  </a:cubicBezTo>
                  <a:cubicBezTo>
                    <a:pt x="32" y="82"/>
                    <a:pt x="21" y="89"/>
                    <a:pt x="10" y="93"/>
                  </a:cubicBezTo>
                  <a:cubicBezTo>
                    <a:pt x="16" y="87"/>
                    <a:pt x="22" y="80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70"/>
                  </a:cubicBezTo>
                  <a:cubicBezTo>
                    <a:pt x="14" y="62"/>
                    <a:pt x="9" y="53"/>
                    <a:pt x="10" y="42"/>
                  </a:cubicBezTo>
                  <a:cubicBezTo>
                    <a:pt x="11" y="30"/>
                    <a:pt x="16" y="19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6"/>
                    <a:pt x="92" y="11"/>
                  </a:cubicBezTo>
                  <a:cubicBezTo>
                    <a:pt x="101" y="15"/>
                    <a:pt x="109" y="21"/>
                    <a:pt x="113" y="30"/>
                  </a:cubicBezTo>
                  <a:cubicBezTo>
                    <a:pt x="118" y="42"/>
                    <a:pt x="111" y="53"/>
                    <a:pt x="103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88"/>
            <p:cNvSpPr>
              <a:spLocks noEditPoints="1"/>
            </p:cNvSpPr>
            <p:nvPr/>
          </p:nvSpPr>
          <p:spPr bwMode="auto">
            <a:xfrm>
              <a:off x="11634788" y="4522788"/>
              <a:ext cx="442913" cy="368300"/>
            </a:xfrm>
            <a:custGeom>
              <a:avLst/>
              <a:gdLst>
                <a:gd name="T0" fmla="*/ 103 w 118"/>
                <a:gd name="T1" fmla="*/ 15 h 98"/>
                <a:gd name="T2" fmla="*/ 43 w 118"/>
                <a:gd name="T3" fmla="*/ 4 h 98"/>
                <a:gd name="T4" fmla="*/ 14 w 118"/>
                <a:gd name="T5" fmla="*/ 20 h 98"/>
                <a:gd name="T6" fmla="*/ 7 w 118"/>
                <a:gd name="T7" fmla="*/ 50 h 98"/>
                <a:gd name="T8" fmla="*/ 19 w 118"/>
                <a:gd name="T9" fmla="*/ 72 h 98"/>
                <a:gd name="T10" fmla="*/ 3 w 118"/>
                <a:gd name="T11" fmla="*/ 94 h 98"/>
                <a:gd name="T12" fmla="*/ 3 w 118"/>
                <a:gd name="T13" fmla="*/ 95 h 98"/>
                <a:gd name="T14" fmla="*/ 2 w 118"/>
                <a:gd name="T15" fmla="*/ 95 h 98"/>
                <a:gd name="T16" fmla="*/ 3 w 118"/>
                <a:gd name="T17" fmla="*/ 98 h 98"/>
                <a:gd name="T18" fmla="*/ 40 w 118"/>
                <a:gd name="T19" fmla="*/ 75 h 98"/>
                <a:gd name="T20" fmla="*/ 103 w 118"/>
                <a:gd name="T21" fmla="*/ 64 h 98"/>
                <a:gd name="T22" fmla="*/ 117 w 118"/>
                <a:gd name="T23" fmla="*/ 37 h 98"/>
                <a:gd name="T24" fmla="*/ 103 w 118"/>
                <a:gd name="T25" fmla="*/ 15 h 98"/>
                <a:gd name="T26" fmla="*/ 102 w 118"/>
                <a:gd name="T27" fmla="*/ 61 h 98"/>
                <a:gd name="T28" fmla="*/ 39 w 118"/>
                <a:gd name="T29" fmla="*/ 72 h 98"/>
                <a:gd name="T30" fmla="*/ 38 w 118"/>
                <a:gd name="T31" fmla="*/ 73 h 98"/>
                <a:gd name="T32" fmla="*/ 37 w 118"/>
                <a:gd name="T33" fmla="*/ 73 h 98"/>
                <a:gd name="T34" fmla="*/ 9 w 118"/>
                <a:gd name="T35" fmla="*/ 93 h 98"/>
                <a:gd name="T36" fmla="*/ 22 w 118"/>
                <a:gd name="T37" fmla="*/ 72 h 98"/>
                <a:gd name="T38" fmla="*/ 22 w 118"/>
                <a:gd name="T39" fmla="*/ 72 h 98"/>
                <a:gd name="T40" fmla="*/ 22 w 118"/>
                <a:gd name="T41" fmla="*/ 70 h 98"/>
                <a:gd name="T42" fmla="*/ 10 w 118"/>
                <a:gd name="T43" fmla="*/ 42 h 98"/>
                <a:gd name="T44" fmla="*/ 27 w 118"/>
                <a:gd name="T45" fmla="*/ 13 h 98"/>
                <a:gd name="T46" fmla="*/ 62 w 118"/>
                <a:gd name="T47" fmla="*/ 5 h 98"/>
                <a:gd name="T48" fmla="*/ 92 w 118"/>
                <a:gd name="T49" fmla="*/ 11 h 98"/>
                <a:gd name="T50" fmla="*/ 113 w 118"/>
                <a:gd name="T51" fmla="*/ 31 h 98"/>
                <a:gd name="T52" fmla="*/ 102 w 118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8">
                  <a:moveTo>
                    <a:pt x="103" y="15"/>
                  </a:moveTo>
                  <a:cubicBezTo>
                    <a:pt x="86" y="1"/>
                    <a:pt x="63" y="0"/>
                    <a:pt x="43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9" y="28"/>
                    <a:pt x="6" y="40"/>
                    <a:pt x="7" y="50"/>
                  </a:cubicBezTo>
                  <a:cubicBezTo>
                    <a:pt x="8" y="59"/>
                    <a:pt x="13" y="66"/>
                    <a:pt x="19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5"/>
                    <a:pt x="3" y="95"/>
                  </a:cubicBezTo>
                  <a:cubicBezTo>
                    <a:pt x="3" y="95"/>
                    <a:pt x="2" y="95"/>
                    <a:pt x="2" y="95"/>
                  </a:cubicBezTo>
                  <a:cubicBezTo>
                    <a:pt x="0" y="95"/>
                    <a:pt x="1" y="98"/>
                    <a:pt x="3" y="98"/>
                  </a:cubicBezTo>
                  <a:cubicBezTo>
                    <a:pt x="16" y="96"/>
                    <a:pt x="32" y="87"/>
                    <a:pt x="40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2" y="58"/>
                    <a:pt x="118" y="48"/>
                    <a:pt x="117" y="37"/>
                  </a:cubicBezTo>
                  <a:cubicBezTo>
                    <a:pt x="117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6" y="76"/>
                    <a:pt x="59" y="73"/>
                    <a:pt x="39" y="72"/>
                  </a:cubicBezTo>
                  <a:cubicBezTo>
                    <a:pt x="39" y="72"/>
                    <a:pt x="39" y="73"/>
                    <a:pt x="38" y="73"/>
                  </a:cubicBezTo>
                  <a:cubicBezTo>
                    <a:pt x="38" y="73"/>
                    <a:pt x="38" y="73"/>
                    <a:pt x="37" y="73"/>
                  </a:cubicBezTo>
                  <a:cubicBezTo>
                    <a:pt x="32" y="83"/>
                    <a:pt x="21" y="90"/>
                    <a:pt x="9" y="93"/>
                  </a:cubicBezTo>
                  <a:cubicBezTo>
                    <a:pt x="16" y="88"/>
                    <a:pt x="22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2" y="70"/>
                  </a:cubicBezTo>
                  <a:cubicBezTo>
                    <a:pt x="13" y="63"/>
                    <a:pt x="9" y="54"/>
                    <a:pt x="10" y="42"/>
                  </a:cubicBezTo>
                  <a:cubicBezTo>
                    <a:pt x="11" y="30"/>
                    <a:pt x="16" y="20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7"/>
                    <a:pt x="92" y="11"/>
                  </a:cubicBezTo>
                  <a:cubicBezTo>
                    <a:pt x="101" y="15"/>
                    <a:pt x="109" y="22"/>
                    <a:pt x="113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89"/>
            <p:cNvSpPr>
              <a:spLocks noEditPoints="1"/>
            </p:cNvSpPr>
            <p:nvPr/>
          </p:nvSpPr>
          <p:spPr bwMode="auto">
            <a:xfrm>
              <a:off x="10094913" y="6075363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4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5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2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0 h 98"/>
                <a:gd name="T42" fmla="*/ 9 w 117"/>
                <a:gd name="T43" fmla="*/ 42 h 98"/>
                <a:gd name="T44" fmla="*/ 26 w 117"/>
                <a:gd name="T45" fmla="*/ 13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1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0"/>
                    <a:pt x="6" y="50"/>
                  </a:cubicBezTo>
                  <a:cubicBezTo>
                    <a:pt x="7" y="59"/>
                    <a:pt x="13" y="66"/>
                    <a:pt x="19" y="72"/>
                  </a:cubicBezTo>
                  <a:cubicBezTo>
                    <a:pt x="18" y="81"/>
                    <a:pt x="10" y="89"/>
                    <a:pt x="3" y="94"/>
                  </a:cubicBezTo>
                  <a:cubicBezTo>
                    <a:pt x="3" y="94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1" y="98"/>
                    <a:pt x="2" y="98"/>
                  </a:cubicBezTo>
                  <a:cubicBezTo>
                    <a:pt x="16" y="96"/>
                    <a:pt x="32" y="87"/>
                    <a:pt x="39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1" y="57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2"/>
                  </a:cubicBezTo>
                  <a:cubicBezTo>
                    <a:pt x="38" y="72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0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90"/>
            <p:cNvSpPr>
              <a:spLocks noEditPoints="1"/>
            </p:cNvSpPr>
            <p:nvPr/>
          </p:nvSpPr>
          <p:spPr bwMode="auto">
            <a:xfrm>
              <a:off x="11712575" y="2903538"/>
              <a:ext cx="563563" cy="574675"/>
            </a:xfrm>
            <a:custGeom>
              <a:avLst/>
              <a:gdLst>
                <a:gd name="T0" fmla="*/ 20 w 150"/>
                <a:gd name="T1" fmla="*/ 115 h 153"/>
                <a:gd name="T2" fmla="*/ 9 w 150"/>
                <a:gd name="T3" fmla="*/ 144 h 153"/>
                <a:gd name="T4" fmla="*/ 38 w 150"/>
                <a:gd name="T5" fmla="*/ 133 h 153"/>
                <a:gd name="T6" fmla="*/ 111 w 150"/>
                <a:gd name="T7" fmla="*/ 101 h 153"/>
                <a:gd name="T8" fmla="*/ 113 w 150"/>
                <a:gd name="T9" fmla="*/ 6 h 153"/>
                <a:gd name="T10" fmla="*/ 38 w 150"/>
                <a:gd name="T11" fmla="*/ 59 h 153"/>
                <a:gd name="T12" fmla="*/ 54 w 150"/>
                <a:gd name="T13" fmla="*/ 93 h 153"/>
                <a:gd name="T14" fmla="*/ 73 w 150"/>
                <a:gd name="T15" fmla="*/ 55 h 153"/>
                <a:gd name="T16" fmla="*/ 83 w 150"/>
                <a:gd name="T17" fmla="*/ 61 h 153"/>
                <a:gd name="T18" fmla="*/ 93 w 150"/>
                <a:gd name="T19" fmla="*/ 72 h 153"/>
                <a:gd name="T20" fmla="*/ 91 w 150"/>
                <a:gd name="T21" fmla="*/ 78 h 153"/>
                <a:gd name="T22" fmla="*/ 66 w 150"/>
                <a:gd name="T23" fmla="*/ 95 h 153"/>
                <a:gd name="T24" fmla="*/ 26 w 150"/>
                <a:gd name="T25" fmla="*/ 121 h 153"/>
                <a:gd name="T26" fmla="*/ 94 w 150"/>
                <a:gd name="T27" fmla="*/ 60 h 153"/>
                <a:gd name="T28" fmla="*/ 99 w 150"/>
                <a:gd name="T29" fmla="*/ 59 h 153"/>
                <a:gd name="T30" fmla="*/ 94 w 150"/>
                <a:gd name="T31" fmla="*/ 61 h 153"/>
                <a:gd name="T32" fmla="*/ 34 w 150"/>
                <a:gd name="T33" fmla="*/ 132 h 153"/>
                <a:gd name="T34" fmla="*/ 29 w 150"/>
                <a:gd name="T35" fmla="*/ 136 h 153"/>
                <a:gd name="T36" fmla="*/ 19 w 150"/>
                <a:gd name="T37" fmla="*/ 119 h 153"/>
                <a:gd name="T38" fmla="*/ 23 w 150"/>
                <a:gd name="T39" fmla="*/ 142 h 153"/>
                <a:gd name="T40" fmla="*/ 12 w 150"/>
                <a:gd name="T41" fmla="*/ 130 h 153"/>
                <a:gd name="T42" fmla="*/ 14 w 150"/>
                <a:gd name="T43" fmla="*/ 125 h 153"/>
                <a:gd name="T44" fmla="*/ 27 w 150"/>
                <a:gd name="T45" fmla="*/ 139 h 153"/>
                <a:gd name="T46" fmla="*/ 12 w 150"/>
                <a:gd name="T47" fmla="*/ 142 h 153"/>
                <a:gd name="T48" fmla="*/ 21 w 150"/>
                <a:gd name="T49" fmla="*/ 143 h 153"/>
                <a:gd name="T50" fmla="*/ 12 w 150"/>
                <a:gd name="T51" fmla="*/ 142 h 153"/>
                <a:gd name="T52" fmla="*/ 142 w 150"/>
                <a:gd name="T53" fmla="*/ 40 h 153"/>
                <a:gd name="T54" fmla="*/ 69 w 150"/>
                <a:gd name="T55" fmla="*/ 109 h 153"/>
                <a:gd name="T56" fmla="*/ 36 w 150"/>
                <a:gd name="T57" fmla="*/ 130 h 153"/>
                <a:gd name="T58" fmla="*/ 34 w 150"/>
                <a:gd name="T59" fmla="*/ 129 h 153"/>
                <a:gd name="T60" fmla="*/ 81 w 150"/>
                <a:gd name="T61" fmla="*/ 86 h 153"/>
                <a:gd name="T62" fmla="*/ 99 w 150"/>
                <a:gd name="T63" fmla="*/ 84 h 153"/>
                <a:gd name="T64" fmla="*/ 94 w 150"/>
                <a:gd name="T65" fmla="*/ 78 h 153"/>
                <a:gd name="T66" fmla="*/ 105 w 150"/>
                <a:gd name="T67" fmla="*/ 76 h 153"/>
                <a:gd name="T68" fmla="*/ 95 w 150"/>
                <a:gd name="T69" fmla="*/ 71 h 153"/>
                <a:gd name="T70" fmla="*/ 102 w 150"/>
                <a:gd name="T71" fmla="*/ 61 h 153"/>
                <a:gd name="T72" fmla="*/ 96 w 150"/>
                <a:gd name="T73" fmla="*/ 55 h 153"/>
                <a:gd name="T74" fmla="*/ 89 w 150"/>
                <a:gd name="T75" fmla="*/ 62 h 153"/>
                <a:gd name="T76" fmla="*/ 87 w 150"/>
                <a:gd name="T77" fmla="*/ 51 h 153"/>
                <a:gd name="T78" fmla="*/ 84 w 150"/>
                <a:gd name="T79" fmla="*/ 42 h 153"/>
                <a:gd name="T80" fmla="*/ 81 w 150"/>
                <a:gd name="T81" fmla="*/ 53 h 153"/>
                <a:gd name="T82" fmla="*/ 74 w 150"/>
                <a:gd name="T83" fmla="*/ 52 h 153"/>
                <a:gd name="T84" fmla="*/ 67 w 150"/>
                <a:gd name="T85" fmla="*/ 40 h 153"/>
                <a:gd name="T86" fmla="*/ 71 w 150"/>
                <a:gd name="T87" fmla="*/ 53 h 153"/>
                <a:gd name="T88" fmla="*/ 55 w 150"/>
                <a:gd name="T89" fmla="*/ 88 h 153"/>
                <a:gd name="T90" fmla="*/ 24 w 150"/>
                <a:gd name="T91" fmla="*/ 119 h 153"/>
                <a:gd name="T92" fmla="*/ 38 w 150"/>
                <a:gd name="T93" fmla="*/ 86 h 153"/>
                <a:gd name="T94" fmla="*/ 92 w 150"/>
                <a:gd name="T95" fmla="*/ 7 h 153"/>
                <a:gd name="T96" fmla="*/ 96 w 150"/>
                <a:gd name="T97" fmla="*/ 81 h 153"/>
                <a:gd name="T98" fmla="*/ 97 w 150"/>
                <a:gd name="T99" fmla="*/ 72 h 153"/>
                <a:gd name="T100" fmla="*/ 103 w 150"/>
                <a:gd name="T101" fmla="*/ 73 h 153"/>
                <a:gd name="T102" fmla="*/ 84 w 150"/>
                <a:gd name="T103" fmla="*/ 51 h 153"/>
                <a:gd name="T104" fmla="*/ 84 w 150"/>
                <a:gd name="T105" fmla="*/ 47 h 153"/>
                <a:gd name="T106" fmla="*/ 85 w 150"/>
                <a:gd name="T107" fmla="*/ 49 h 153"/>
                <a:gd name="T108" fmla="*/ 72 w 150"/>
                <a:gd name="T109" fmla="*/ 49 h 153"/>
                <a:gd name="T110" fmla="*/ 70 w 150"/>
                <a:gd name="T111" fmla="*/ 45 h 153"/>
                <a:gd name="T112" fmla="*/ 71 w 150"/>
                <a:gd name="T113" fmla="*/ 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0" h="153">
                  <a:moveTo>
                    <a:pt x="35" y="89"/>
                  </a:moveTo>
                  <a:cubicBezTo>
                    <a:pt x="33" y="99"/>
                    <a:pt x="27" y="107"/>
                    <a:pt x="20" y="115"/>
                  </a:cubicBezTo>
                  <a:cubicBezTo>
                    <a:pt x="19" y="115"/>
                    <a:pt x="18" y="115"/>
                    <a:pt x="18" y="115"/>
                  </a:cubicBezTo>
                  <a:cubicBezTo>
                    <a:pt x="11" y="122"/>
                    <a:pt x="0" y="135"/>
                    <a:pt x="9" y="144"/>
                  </a:cubicBezTo>
                  <a:cubicBezTo>
                    <a:pt x="18" y="153"/>
                    <a:pt x="30" y="140"/>
                    <a:pt x="37" y="133"/>
                  </a:cubicBezTo>
                  <a:cubicBezTo>
                    <a:pt x="37" y="133"/>
                    <a:pt x="37" y="133"/>
                    <a:pt x="38" y="133"/>
                  </a:cubicBezTo>
                  <a:cubicBezTo>
                    <a:pt x="49" y="123"/>
                    <a:pt x="61" y="114"/>
                    <a:pt x="76" y="111"/>
                  </a:cubicBezTo>
                  <a:cubicBezTo>
                    <a:pt x="88" y="108"/>
                    <a:pt x="100" y="107"/>
                    <a:pt x="111" y="101"/>
                  </a:cubicBezTo>
                  <a:cubicBezTo>
                    <a:pt x="130" y="91"/>
                    <a:pt x="148" y="71"/>
                    <a:pt x="147" y="48"/>
                  </a:cubicBezTo>
                  <a:cubicBezTo>
                    <a:pt x="146" y="29"/>
                    <a:pt x="130" y="13"/>
                    <a:pt x="113" y="6"/>
                  </a:cubicBezTo>
                  <a:cubicBezTo>
                    <a:pt x="94" y="0"/>
                    <a:pt x="74" y="7"/>
                    <a:pt x="59" y="19"/>
                  </a:cubicBezTo>
                  <a:cubicBezTo>
                    <a:pt x="47" y="29"/>
                    <a:pt x="40" y="43"/>
                    <a:pt x="38" y="59"/>
                  </a:cubicBezTo>
                  <a:cubicBezTo>
                    <a:pt x="37" y="69"/>
                    <a:pt x="37" y="79"/>
                    <a:pt x="35" y="89"/>
                  </a:cubicBezTo>
                  <a:close/>
                  <a:moveTo>
                    <a:pt x="54" y="93"/>
                  </a:moveTo>
                  <a:cubicBezTo>
                    <a:pt x="62" y="83"/>
                    <a:pt x="69" y="70"/>
                    <a:pt x="72" y="58"/>
                  </a:cubicBezTo>
                  <a:cubicBezTo>
                    <a:pt x="73" y="57"/>
                    <a:pt x="73" y="56"/>
                    <a:pt x="73" y="55"/>
                  </a:cubicBezTo>
                  <a:cubicBezTo>
                    <a:pt x="76" y="56"/>
                    <a:pt x="78" y="56"/>
                    <a:pt x="81" y="56"/>
                  </a:cubicBezTo>
                  <a:cubicBezTo>
                    <a:pt x="81" y="58"/>
                    <a:pt x="82" y="60"/>
                    <a:pt x="83" y="61"/>
                  </a:cubicBezTo>
                  <a:cubicBezTo>
                    <a:pt x="84" y="64"/>
                    <a:pt x="87" y="65"/>
                    <a:pt x="90" y="65"/>
                  </a:cubicBezTo>
                  <a:cubicBezTo>
                    <a:pt x="90" y="68"/>
                    <a:pt x="91" y="70"/>
                    <a:pt x="93" y="72"/>
                  </a:cubicBezTo>
                  <a:cubicBezTo>
                    <a:pt x="92" y="73"/>
                    <a:pt x="92" y="73"/>
                    <a:pt x="91" y="74"/>
                  </a:cubicBezTo>
                  <a:cubicBezTo>
                    <a:pt x="91" y="75"/>
                    <a:pt x="90" y="76"/>
                    <a:pt x="91" y="78"/>
                  </a:cubicBezTo>
                  <a:cubicBezTo>
                    <a:pt x="88" y="78"/>
                    <a:pt x="85" y="80"/>
                    <a:pt x="82" y="82"/>
                  </a:cubicBezTo>
                  <a:cubicBezTo>
                    <a:pt x="77" y="86"/>
                    <a:pt x="71" y="90"/>
                    <a:pt x="66" y="95"/>
                  </a:cubicBezTo>
                  <a:cubicBezTo>
                    <a:pt x="55" y="106"/>
                    <a:pt x="43" y="116"/>
                    <a:pt x="32" y="127"/>
                  </a:cubicBezTo>
                  <a:cubicBezTo>
                    <a:pt x="30" y="125"/>
                    <a:pt x="28" y="123"/>
                    <a:pt x="26" y="121"/>
                  </a:cubicBezTo>
                  <a:cubicBezTo>
                    <a:pt x="37" y="114"/>
                    <a:pt x="47" y="104"/>
                    <a:pt x="54" y="93"/>
                  </a:cubicBezTo>
                  <a:close/>
                  <a:moveTo>
                    <a:pt x="94" y="60"/>
                  </a:moveTo>
                  <a:cubicBezTo>
                    <a:pt x="95" y="59"/>
                    <a:pt x="97" y="58"/>
                    <a:pt x="99" y="57"/>
                  </a:cubicBezTo>
                  <a:cubicBezTo>
                    <a:pt x="101" y="56"/>
                    <a:pt x="100" y="59"/>
                    <a:pt x="99" y="59"/>
                  </a:cubicBezTo>
                  <a:cubicBezTo>
                    <a:pt x="98" y="60"/>
                    <a:pt x="96" y="61"/>
                    <a:pt x="95" y="61"/>
                  </a:cubicBezTo>
                  <a:cubicBezTo>
                    <a:pt x="95" y="61"/>
                    <a:pt x="94" y="61"/>
                    <a:pt x="94" y="61"/>
                  </a:cubicBezTo>
                  <a:cubicBezTo>
                    <a:pt x="94" y="61"/>
                    <a:pt x="94" y="61"/>
                    <a:pt x="94" y="60"/>
                  </a:cubicBezTo>
                  <a:close/>
                  <a:moveTo>
                    <a:pt x="34" y="132"/>
                  </a:moveTo>
                  <a:cubicBezTo>
                    <a:pt x="33" y="134"/>
                    <a:pt x="31" y="135"/>
                    <a:pt x="29" y="137"/>
                  </a:cubicBezTo>
                  <a:cubicBezTo>
                    <a:pt x="29" y="137"/>
                    <a:pt x="29" y="136"/>
                    <a:pt x="29" y="136"/>
                  </a:cubicBezTo>
                  <a:cubicBezTo>
                    <a:pt x="24" y="132"/>
                    <a:pt x="20" y="127"/>
                    <a:pt x="16" y="122"/>
                  </a:cubicBezTo>
                  <a:cubicBezTo>
                    <a:pt x="17" y="121"/>
                    <a:pt x="18" y="120"/>
                    <a:pt x="19" y="119"/>
                  </a:cubicBezTo>
                  <a:cubicBezTo>
                    <a:pt x="24" y="123"/>
                    <a:pt x="29" y="128"/>
                    <a:pt x="34" y="132"/>
                  </a:cubicBezTo>
                  <a:close/>
                  <a:moveTo>
                    <a:pt x="23" y="142"/>
                  </a:moveTo>
                  <a:cubicBezTo>
                    <a:pt x="23" y="142"/>
                    <a:pt x="23" y="141"/>
                    <a:pt x="23" y="141"/>
                  </a:cubicBezTo>
                  <a:cubicBezTo>
                    <a:pt x="21" y="136"/>
                    <a:pt x="15" y="134"/>
                    <a:pt x="12" y="130"/>
                  </a:cubicBezTo>
                  <a:cubicBezTo>
                    <a:pt x="12" y="129"/>
                    <a:pt x="11" y="129"/>
                    <a:pt x="11" y="129"/>
                  </a:cubicBezTo>
                  <a:cubicBezTo>
                    <a:pt x="12" y="128"/>
                    <a:pt x="13" y="126"/>
                    <a:pt x="14" y="125"/>
                  </a:cubicBezTo>
                  <a:cubicBezTo>
                    <a:pt x="18" y="129"/>
                    <a:pt x="22" y="134"/>
                    <a:pt x="27" y="138"/>
                  </a:cubicBez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5" y="141"/>
                    <a:pt x="23" y="142"/>
                  </a:cubicBezTo>
                  <a:close/>
                  <a:moveTo>
                    <a:pt x="12" y="142"/>
                  </a:moveTo>
                  <a:cubicBezTo>
                    <a:pt x="8" y="140"/>
                    <a:pt x="8" y="136"/>
                    <a:pt x="10" y="132"/>
                  </a:cubicBezTo>
                  <a:cubicBezTo>
                    <a:pt x="13" y="136"/>
                    <a:pt x="18" y="138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18" y="144"/>
                    <a:pt x="15" y="145"/>
                    <a:pt x="12" y="142"/>
                  </a:cubicBezTo>
                  <a:close/>
                  <a:moveTo>
                    <a:pt x="92" y="7"/>
                  </a:moveTo>
                  <a:cubicBezTo>
                    <a:pt x="114" y="4"/>
                    <a:pt x="136" y="19"/>
                    <a:pt x="142" y="40"/>
                  </a:cubicBezTo>
                  <a:cubicBezTo>
                    <a:pt x="150" y="65"/>
                    <a:pt x="128" y="89"/>
                    <a:pt x="107" y="100"/>
                  </a:cubicBezTo>
                  <a:cubicBezTo>
                    <a:pt x="95" y="106"/>
                    <a:pt x="81" y="106"/>
                    <a:pt x="69" y="109"/>
                  </a:cubicBezTo>
                  <a:cubicBezTo>
                    <a:pt x="57" y="113"/>
                    <a:pt x="47" y="121"/>
                    <a:pt x="37" y="129"/>
                  </a:cubicBezTo>
                  <a:cubicBezTo>
                    <a:pt x="37" y="129"/>
                    <a:pt x="36" y="129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29"/>
                    <a:pt x="35" y="129"/>
                    <a:pt x="34" y="129"/>
                  </a:cubicBezTo>
                  <a:cubicBezTo>
                    <a:pt x="44" y="119"/>
                    <a:pt x="55" y="109"/>
                    <a:pt x="65" y="100"/>
                  </a:cubicBezTo>
                  <a:cubicBezTo>
                    <a:pt x="71" y="95"/>
                    <a:pt x="76" y="90"/>
                    <a:pt x="81" y="86"/>
                  </a:cubicBezTo>
                  <a:cubicBezTo>
                    <a:pt x="85" y="83"/>
                    <a:pt x="88" y="81"/>
                    <a:pt x="92" y="81"/>
                  </a:cubicBezTo>
                  <a:cubicBezTo>
                    <a:pt x="94" y="83"/>
                    <a:pt x="97" y="85"/>
                    <a:pt x="99" y="84"/>
                  </a:cubicBezTo>
                  <a:cubicBezTo>
                    <a:pt x="101" y="83"/>
                    <a:pt x="102" y="81"/>
                    <a:pt x="101" y="79"/>
                  </a:cubicBezTo>
                  <a:cubicBezTo>
                    <a:pt x="99" y="78"/>
                    <a:pt x="96" y="77"/>
                    <a:pt x="94" y="78"/>
                  </a:cubicBezTo>
                  <a:cubicBezTo>
                    <a:pt x="94" y="76"/>
                    <a:pt x="94" y="75"/>
                    <a:pt x="95" y="74"/>
                  </a:cubicBezTo>
                  <a:cubicBezTo>
                    <a:pt x="98" y="76"/>
                    <a:pt x="102" y="77"/>
                    <a:pt x="105" y="76"/>
                  </a:cubicBezTo>
                  <a:cubicBezTo>
                    <a:pt x="107" y="75"/>
                    <a:pt x="111" y="73"/>
                    <a:pt x="109" y="70"/>
                  </a:cubicBezTo>
                  <a:cubicBezTo>
                    <a:pt x="107" y="66"/>
                    <a:pt x="100" y="68"/>
                    <a:pt x="95" y="71"/>
                  </a:cubicBezTo>
                  <a:cubicBezTo>
                    <a:pt x="93" y="69"/>
                    <a:pt x="93" y="67"/>
                    <a:pt x="93" y="65"/>
                  </a:cubicBezTo>
                  <a:cubicBezTo>
                    <a:pt x="96" y="64"/>
                    <a:pt x="100" y="63"/>
                    <a:pt x="102" y="61"/>
                  </a:cubicBezTo>
                  <a:cubicBezTo>
                    <a:pt x="103" y="59"/>
                    <a:pt x="105" y="56"/>
                    <a:pt x="103" y="55"/>
                  </a:cubicBezTo>
                  <a:cubicBezTo>
                    <a:pt x="101" y="53"/>
                    <a:pt x="98" y="54"/>
                    <a:pt x="96" y="55"/>
                  </a:cubicBezTo>
                  <a:cubicBezTo>
                    <a:pt x="93" y="57"/>
                    <a:pt x="91" y="59"/>
                    <a:pt x="91" y="62"/>
                  </a:cubicBezTo>
                  <a:cubicBezTo>
                    <a:pt x="90" y="62"/>
                    <a:pt x="90" y="62"/>
                    <a:pt x="89" y="62"/>
                  </a:cubicBezTo>
                  <a:cubicBezTo>
                    <a:pt x="86" y="62"/>
                    <a:pt x="84" y="58"/>
                    <a:pt x="84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8" y="49"/>
                    <a:pt x="90" y="47"/>
                    <a:pt x="89" y="44"/>
                  </a:cubicBezTo>
                  <a:cubicBezTo>
                    <a:pt x="89" y="42"/>
                    <a:pt x="85" y="41"/>
                    <a:pt x="84" y="42"/>
                  </a:cubicBezTo>
                  <a:cubicBezTo>
                    <a:pt x="81" y="44"/>
                    <a:pt x="81" y="47"/>
                    <a:pt x="81" y="49"/>
                  </a:cubicBezTo>
                  <a:cubicBezTo>
                    <a:pt x="81" y="50"/>
                    <a:pt x="81" y="51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78" y="54"/>
                    <a:pt x="76" y="53"/>
                    <a:pt x="74" y="52"/>
                  </a:cubicBezTo>
                  <a:cubicBezTo>
                    <a:pt x="75" y="47"/>
                    <a:pt x="76" y="40"/>
                    <a:pt x="72" y="38"/>
                  </a:cubicBezTo>
                  <a:cubicBezTo>
                    <a:pt x="70" y="37"/>
                    <a:pt x="67" y="38"/>
                    <a:pt x="67" y="40"/>
                  </a:cubicBezTo>
                  <a:cubicBezTo>
                    <a:pt x="65" y="44"/>
                    <a:pt x="67" y="48"/>
                    <a:pt x="69" y="51"/>
                  </a:cubicBezTo>
                  <a:cubicBezTo>
                    <a:pt x="70" y="52"/>
                    <a:pt x="70" y="52"/>
                    <a:pt x="71" y="53"/>
                  </a:cubicBezTo>
                  <a:cubicBezTo>
                    <a:pt x="70" y="54"/>
                    <a:pt x="70" y="54"/>
                    <a:pt x="70" y="55"/>
                  </a:cubicBezTo>
                  <a:cubicBezTo>
                    <a:pt x="67" y="67"/>
                    <a:pt x="61" y="77"/>
                    <a:pt x="55" y="88"/>
                  </a:cubicBezTo>
                  <a:cubicBezTo>
                    <a:pt x="47" y="100"/>
                    <a:pt x="36" y="110"/>
                    <a:pt x="24" y="118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23" y="118"/>
                    <a:pt x="22" y="118"/>
                    <a:pt x="22" y="117"/>
                  </a:cubicBezTo>
                  <a:cubicBezTo>
                    <a:pt x="30" y="108"/>
                    <a:pt x="36" y="99"/>
                    <a:pt x="38" y="86"/>
                  </a:cubicBezTo>
                  <a:cubicBezTo>
                    <a:pt x="41" y="73"/>
                    <a:pt x="40" y="59"/>
                    <a:pt x="44" y="46"/>
                  </a:cubicBezTo>
                  <a:cubicBezTo>
                    <a:pt x="51" y="26"/>
                    <a:pt x="70" y="10"/>
                    <a:pt x="92" y="7"/>
                  </a:cubicBezTo>
                  <a:close/>
                  <a:moveTo>
                    <a:pt x="96" y="81"/>
                  </a:moveTo>
                  <a:cubicBezTo>
                    <a:pt x="96" y="81"/>
                    <a:pt x="96" y="81"/>
                    <a:pt x="96" y="81"/>
                  </a:cubicBezTo>
                  <a:cubicBezTo>
                    <a:pt x="99" y="81"/>
                    <a:pt x="98" y="82"/>
                    <a:pt x="96" y="81"/>
                  </a:cubicBezTo>
                  <a:close/>
                  <a:moveTo>
                    <a:pt x="97" y="72"/>
                  </a:moveTo>
                  <a:cubicBezTo>
                    <a:pt x="100" y="71"/>
                    <a:pt x="102" y="71"/>
                    <a:pt x="104" y="71"/>
                  </a:cubicBezTo>
                  <a:cubicBezTo>
                    <a:pt x="108" y="71"/>
                    <a:pt x="104" y="73"/>
                    <a:pt x="103" y="73"/>
                  </a:cubicBezTo>
                  <a:cubicBezTo>
                    <a:pt x="101" y="74"/>
                    <a:pt x="99" y="73"/>
                    <a:pt x="97" y="72"/>
                  </a:cubicBezTo>
                  <a:close/>
                  <a:moveTo>
                    <a:pt x="84" y="51"/>
                  </a:moveTo>
                  <a:cubicBezTo>
                    <a:pt x="84" y="50"/>
                    <a:pt x="84" y="49"/>
                    <a:pt x="84" y="48"/>
                  </a:cubicBezTo>
                  <a:cubicBezTo>
                    <a:pt x="84" y="48"/>
                    <a:pt x="84" y="47"/>
                    <a:pt x="84" y="47"/>
                  </a:cubicBezTo>
                  <a:cubicBezTo>
                    <a:pt x="84" y="45"/>
                    <a:pt x="85" y="45"/>
                    <a:pt x="87" y="46"/>
                  </a:cubicBezTo>
                  <a:cubicBezTo>
                    <a:pt x="86" y="47"/>
                    <a:pt x="86" y="48"/>
                    <a:pt x="85" y="49"/>
                  </a:cubicBezTo>
                  <a:cubicBezTo>
                    <a:pt x="85" y="49"/>
                    <a:pt x="84" y="50"/>
                    <a:pt x="84" y="51"/>
                  </a:cubicBezTo>
                  <a:close/>
                  <a:moveTo>
                    <a:pt x="72" y="49"/>
                  </a:moveTo>
                  <a:cubicBezTo>
                    <a:pt x="71" y="49"/>
                    <a:pt x="71" y="49"/>
                    <a:pt x="71" y="49"/>
                  </a:cubicBezTo>
                  <a:cubicBezTo>
                    <a:pt x="70" y="47"/>
                    <a:pt x="70" y="46"/>
                    <a:pt x="70" y="45"/>
                  </a:cubicBezTo>
                  <a:cubicBezTo>
                    <a:pt x="69" y="44"/>
                    <a:pt x="69" y="44"/>
                    <a:pt x="69" y="44"/>
                  </a:cubicBezTo>
                  <a:cubicBezTo>
                    <a:pt x="69" y="42"/>
                    <a:pt x="69" y="41"/>
                    <a:pt x="71" y="41"/>
                  </a:cubicBezTo>
                  <a:cubicBezTo>
                    <a:pt x="73" y="43"/>
                    <a:pt x="72" y="46"/>
                    <a:pt x="72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91"/>
            <p:cNvSpPr>
              <a:spLocks noEditPoints="1"/>
            </p:cNvSpPr>
            <p:nvPr/>
          </p:nvSpPr>
          <p:spPr bwMode="auto">
            <a:xfrm>
              <a:off x="10820400" y="2344738"/>
              <a:ext cx="927100" cy="976313"/>
            </a:xfrm>
            <a:custGeom>
              <a:avLst/>
              <a:gdLst>
                <a:gd name="T0" fmla="*/ 6 w 247"/>
                <a:gd name="T1" fmla="*/ 82 h 260"/>
                <a:gd name="T2" fmla="*/ 8 w 247"/>
                <a:gd name="T3" fmla="*/ 105 h 260"/>
                <a:gd name="T4" fmla="*/ 15 w 247"/>
                <a:gd name="T5" fmla="*/ 115 h 260"/>
                <a:gd name="T6" fmla="*/ 24 w 247"/>
                <a:gd name="T7" fmla="*/ 128 h 260"/>
                <a:gd name="T8" fmla="*/ 29 w 247"/>
                <a:gd name="T9" fmla="*/ 136 h 260"/>
                <a:gd name="T10" fmla="*/ 32 w 247"/>
                <a:gd name="T11" fmla="*/ 148 h 260"/>
                <a:gd name="T12" fmla="*/ 45 w 247"/>
                <a:gd name="T13" fmla="*/ 159 h 260"/>
                <a:gd name="T14" fmla="*/ 51 w 247"/>
                <a:gd name="T15" fmla="*/ 167 h 260"/>
                <a:gd name="T16" fmla="*/ 57 w 247"/>
                <a:gd name="T17" fmla="*/ 177 h 260"/>
                <a:gd name="T18" fmla="*/ 62 w 247"/>
                <a:gd name="T19" fmla="*/ 185 h 260"/>
                <a:gd name="T20" fmla="*/ 65 w 247"/>
                <a:gd name="T21" fmla="*/ 196 h 260"/>
                <a:gd name="T22" fmla="*/ 78 w 247"/>
                <a:gd name="T23" fmla="*/ 207 h 260"/>
                <a:gd name="T24" fmla="*/ 84 w 247"/>
                <a:gd name="T25" fmla="*/ 217 h 260"/>
                <a:gd name="T26" fmla="*/ 92 w 247"/>
                <a:gd name="T27" fmla="*/ 228 h 260"/>
                <a:gd name="T28" fmla="*/ 97 w 247"/>
                <a:gd name="T29" fmla="*/ 241 h 260"/>
                <a:gd name="T30" fmla="*/ 109 w 247"/>
                <a:gd name="T31" fmla="*/ 253 h 260"/>
                <a:gd name="T32" fmla="*/ 212 w 247"/>
                <a:gd name="T33" fmla="*/ 199 h 260"/>
                <a:gd name="T34" fmla="*/ 161 w 247"/>
                <a:gd name="T35" fmla="*/ 46 h 260"/>
                <a:gd name="T36" fmla="*/ 4 w 247"/>
                <a:gd name="T37" fmla="*/ 102 h 260"/>
                <a:gd name="T38" fmla="*/ 4 w 247"/>
                <a:gd name="T39" fmla="*/ 102 h 260"/>
                <a:gd name="T40" fmla="*/ 10 w 247"/>
                <a:gd name="T41" fmla="*/ 109 h 260"/>
                <a:gd name="T42" fmla="*/ 19 w 247"/>
                <a:gd name="T43" fmla="*/ 122 h 260"/>
                <a:gd name="T44" fmla="*/ 24 w 247"/>
                <a:gd name="T45" fmla="*/ 132 h 260"/>
                <a:gd name="T46" fmla="*/ 31 w 247"/>
                <a:gd name="T47" fmla="*/ 139 h 260"/>
                <a:gd name="T48" fmla="*/ 36 w 247"/>
                <a:gd name="T49" fmla="*/ 146 h 260"/>
                <a:gd name="T50" fmla="*/ 40 w 247"/>
                <a:gd name="T51" fmla="*/ 156 h 260"/>
                <a:gd name="T52" fmla="*/ 41 w 247"/>
                <a:gd name="T53" fmla="*/ 157 h 260"/>
                <a:gd name="T54" fmla="*/ 48 w 247"/>
                <a:gd name="T55" fmla="*/ 163 h 260"/>
                <a:gd name="T56" fmla="*/ 53 w 247"/>
                <a:gd name="T57" fmla="*/ 173 h 260"/>
                <a:gd name="T58" fmla="*/ 53 w 247"/>
                <a:gd name="T59" fmla="*/ 173 h 260"/>
                <a:gd name="T60" fmla="*/ 58 w 247"/>
                <a:gd name="T61" fmla="*/ 181 h 260"/>
                <a:gd name="T62" fmla="*/ 63 w 247"/>
                <a:gd name="T63" fmla="*/ 188 h 260"/>
                <a:gd name="T64" fmla="*/ 68 w 247"/>
                <a:gd name="T65" fmla="*/ 196 h 260"/>
                <a:gd name="T66" fmla="*/ 74 w 247"/>
                <a:gd name="T67" fmla="*/ 204 h 260"/>
                <a:gd name="T68" fmla="*/ 80 w 247"/>
                <a:gd name="T69" fmla="*/ 214 h 260"/>
                <a:gd name="T70" fmla="*/ 81 w 247"/>
                <a:gd name="T71" fmla="*/ 212 h 260"/>
                <a:gd name="T72" fmla="*/ 87 w 247"/>
                <a:gd name="T73" fmla="*/ 220 h 260"/>
                <a:gd name="T74" fmla="*/ 93 w 247"/>
                <a:gd name="T75" fmla="*/ 233 h 260"/>
                <a:gd name="T76" fmla="*/ 95 w 247"/>
                <a:gd name="T77" fmla="*/ 233 h 260"/>
                <a:gd name="T78" fmla="*/ 100 w 247"/>
                <a:gd name="T79" fmla="*/ 241 h 260"/>
                <a:gd name="T80" fmla="*/ 106 w 247"/>
                <a:gd name="T81" fmla="*/ 249 h 260"/>
                <a:gd name="T82" fmla="*/ 106 w 247"/>
                <a:gd name="T83" fmla="*/ 249 h 260"/>
                <a:gd name="T84" fmla="*/ 112 w 247"/>
                <a:gd name="T85" fmla="*/ 253 h 260"/>
                <a:gd name="T86" fmla="*/ 110 w 247"/>
                <a:gd name="T87" fmla="*/ 244 h 260"/>
                <a:gd name="T88" fmla="*/ 104 w 247"/>
                <a:gd name="T89" fmla="*/ 235 h 260"/>
                <a:gd name="T90" fmla="*/ 98 w 247"/>
                <a:gd name="T91" fmla="*/ 227 h 260"/>
                <a:gd name="T92" fmla="*/ 91 w 247"/>
                <a:gd name="T93" fmla="*/ 216 h 260"/>
                <a:gd name="T94" fmla="*/ 87 w 247"/>
                <a:gd name="T95" fmla="*/ 208 h 260"/>
                <a:gd name="T96" fmla="*/ 80 w 247"/>
                <a:gd name="T97" fmla="*/ 199 h 260"/>
                <a:gd name="T98" fmla="*/ 74 w 247"/>
                <a:gd name="T99" fmla="*/ 191 h 260"/>
                <a:gd name="T100" fmla="*/ 68 w 247"/>
                <a:gd name="T101" fmla="*/ 183 h 260"/>
                <a:gd name="T102" fmla="*/ 63 w 247"/>
                <a:gd name="T103" fmla="*/ 176 h 260"/>
                <a:gd name="T104" fmla="*/ 57 w 247"/>
                <a:gd name="T105" fmla="*/ 167 h 260"/>
                <a:gd name="T106" fmla="*/ 51 w 247"/>
                <a:gd name="T107" fmla="*/ 159 h 260"/>
                <a:gd name="T108" fmla="*/ 46 w 247"/>
                <a:gd name="T109" fmla="*/ 151 h 260"/>
                <a:gd name="T110" fmla="*/ 40 w 247"/>
                <a:gd name="T111" fmla="*/ 141 h 260"/>
                <a:gd name="T112" fmla="*/ 35 w 247"/>
                <a:gd name="T113" fmla="*/ 134 h 260"/>
                <a:gd name="T114" fmla="*/ 29 w 247"/>
                <a:gd name="T115" fmla="*/ 125 h 260"/>
                <a:gd name="T116" fmla="*/ 22 w 247"/>
                <a:gd name="T117" fmla="*/ 114 h 260"/>
                <a:gd name="T118" fmla="*/ 14 w 247"/>
                <a:gd name="T119" fmla="*/ 103 h 260"/>
                <a:gd name="T120" fmla="*/ 9 w 247"/>
                <a:gd name="T121" fmla="*/ 96 h 260"/>
                <a:gd name="T122" fmla="*/ 12 w 247"/>
                <a:gd name="T123" fmla="*/ 82 h 260"/>
                <a:gd name="T124" fmla="*/ 143 w 247"/>
                <a:gd name="T125" fmla="*/ 2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7" h="260">
                  <a:moveTo>
                    <a:pt x="110" y="12"/>
                  </a:moveTo>
                  <a:cubicBezTo>
                    <a:pt x="99" y="19"/>
                    <a:pt x="89" y="26"/>
                    <a:pt x="78" y="34"/>
                  </a:cubicBezTo>
                  <a:cubicBezTo>
                    <a:pt x="55" y="49"/>
                    <a:pt x="33" y="64"/>
                    <a:pt x="11" y="79"/>
                  </a:cubicBezTo>
                  <a:cubicBezTo>
                    <a:pt x="9" y="80"/>
                    <a:pt x="8" y="81"/>
                    <a:pt x="6" y="82"/>
                  </a:cubicBezTo>
                  <a:cubicBezTo>
                    <a:pt x="2" y="85"/>
                    <a:pt x="0" y="92"/>
                    <a:pt x="3" y="96"/>
                  </a:cubicBezTo>
                  <a:cubicBezTo>
                    <a:pt x="2" y="97"/>
                    <a:pt x="1" y="99"/>
                    <a:pt x="1" y="100"/>
                  </a:cubicBezTo>
                  <a:cubicBezTo>
                    <a:pt x="1" y="102"/>
                    <a:pt x="1" y="103"/>
                    <a:pt x="2" y="104"/>
                  </a:cubicBezTo>
                  <a:cubicBezTo>
                    <a:pt x="4" y="105"/>
                    <a:pt x="6" y="105"/>
                    <a:pt x="8" y="105"/>
                  </a:cubicBezTo>
                  <a:cubicBezTo>
                    <a:pt x="8" y="105"/>
                    <a:pt x="9" y="105"/>
                    <a:pt x="9" y="106"/>
                  </a:cubicBezTo>
                  <a:cubicBezTo>
                    <a:pt x="8" y="107"/>
                    <a:pt x="7" y="108"/>
                    <a:pt x="7" y="110"/>
                  </a:cubicBezTo>
                  <a:cubicBezTo>
                    <a:pt x="6" y="112"/>
                    <a:pt x="7" y="114"/>
                    <a:pt x="9" y="115"/>
                  </a:cubicBezTo>
                  <a:cubicBezTo>
                    <a:pt x="11" y="116"/>
                    <a:pt x="13" y="116"/>
                    <a:pt x="15" y="115"/>
                  </a:cubicBezTo>
                  <a:cubicBezTo>
                    <a:pt x="15" y="116"/>
                    <a:pt x="16" y="116"/>
                    <a:pt x="16" y="116"/>
                  </a:cubicBezTo>
                  <a:cubicBezTo>
                    <a:pt x="14" y="117"/>
                    <a:pt x="13" y="119"/>
                    <a:pt x="13" y="121"/>
                  </a:cubicBezTo>
                  <a:cubicBezTo>
                    <a:pt x="14" y="125"/>
                    <a:pt x="18" y="125"/>
                    <a:pt x="21" y="124"/>
                  </a:cubicBezTo>
                  <a:cubicBezTo>
                    <a:pt x="22" y="125"/>
                    <a:pt x="23" y="126"/>
                    <a:pt x="24" y="128"/>
                  </a:cubicBezTo>
                  <a:cubicBezTo>
                    <a:pt x="22" y="129"/>
                    <a:pt x="22" y="130"/>
                    <a:pt x="21" y="132"/>
                  </a:cubicBezTo>
                  <a:cubicBezTo>
                    <a:pt x="21" y="134"/>
                    <a:pt x="22" y="135"/>
                    <a:pt x="23" y="136"/>
                  </a:cubicBezTo>
                  <a:cubicBezTo>
                    <a:pt x="25" y="137"/>
                    <a:pt x="27" y="136"/>
                    <a:pt x="29" y="136"/>
                  </a:cubicBezTo>
                  <a:cubicBezTo>
                    <a:pt x="29" y="136"/>
                    <a:pt x="29" y="136"/>
                    <a:pt x="29" y="136"/>
                  </a:cubicBezTo>
                  <a:cubicBezTo>
                    <a:pt x="29" y="137"/>
                    <a:pt x="28" y="137"/>
                    <a:pt x="28" y="138"/>
                  </a:cubicBezTo>
                  <a:cubicBezTo>
                    <a:pt x="27" y="142"/>
                    <a:pt x="31" y="144"/>
                    <a:pt x="34" y="143"/>
                  </a:cubicBezTo>
                  <a:cubicBezTo>
                    <a:pt x="34" y="143"/>
                    <a:pt x="34" y="143"/>
                    <a:pt x="34" y="144"/>
                  </a:cubicBezTo>
                  <a:cubicBezTo>
                    <a:pt x="33" y="145"/>
                    <a:pt x="32" y="146"/>
                    <a:pt x="32" y="148"/>
                  </a:cubicBezTo>
                  <a:cubicBezTo>
                    <a:pt x="32" y="152"/>
                    <a:pt x="37" y="153"/>
                    <a:pt x="40" y="151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38" y="153"/>
                    <a:pt x="37" y="154"/>
                    <a:pt x="37" y="156"/>
                  </a:cubicBezTo>
                  <a:cubicBezTo>
                    <a:pt x="37" y="160"/>
                    <a:pt x="42" y="160"/>
                    <a:pt x="45" y="159"/>
                  </a:cubicBezTo>
                  <a:cubicBezTo>
                    <a:pt x="45" y="159"/>
                    <a:pt x="46" y="160"/>
                    <a:pt x="46" y="161"/>
                  </a:cubicBezTo>
                  <a:cubicBezTo>
                    <a:pt x="46" y="161"/>
                    <a:pt x="45" y="162"/>
                    <a:pt x="45" y="162"/>
                  </a:cubicBezTo>
                  <a:cubicBezTo>
                    <a:pt x="44" y="163"/>
                    <a:pt x="43" y="165"/>
                    <a:pt x="44" y="166"/>
                  </a:cubicBezTo>
                  <a:cubicBezTo>
                    <a:pt x="45" y="169"/>
                    <a:pt x="48" y="168"/>
                    <a:pt x="51" y="167"/>
                  </a:cubicBezTo>
                  <a:cubicBezTo>
                    <a:pt x="51" y="168"/>
                    <a:pt x="51" y="168"/>
                    <a:pt x="52" y="169"/>
                  </a:cubicBezTo>
                  <a:cubicBezTo>
                    <a:pt x="50" y="170"/>
                    <a:pt x="49" y="171"/>
                    <a:pt x="49" y="173"/>
                  </a:cubicBezTo>
                  <a:cubicBezTo>
                    <a:pt x="49" y="177"/>
                    <a:pt x="53" y="176"/>
                    <a:pt x="56" y="175"/>
                  </a:cubicBezTo>
                  <a:cubicBezTo>
                    <a:pt x="57" y="176"/>
                    <a:pt x="57" y="177"/>
                    <a:pt x="57" y="177"/>
                  </a:cubicBezTo>
                  <a:cubicBezTo>
                    <a:pt x="57" y="178"/>
                    <a:pt x="57" y="178"/>
                    <a:pt x="57" y="178"/>
                  </a:cubicBezTo>
                  <a:cubicBezTo>
                    <a:pt x="56" y="179"/>
                    <a:pt x="55" y="181"/>
                    <a:pt x="55" y="182"/>
                  </a:cubicBezTo>
                  <a:cubicBezTo>
                    <a:pt x="56" y="185"/>
                    <a:pt x="60" y="185"/>
                    <a:pt x="62" y="184"/>
                  </a:cubicBezTo>
                  <a:cubicBezTo>
                    <a:pt x="62" y="184"/>
                    <a:pt x="62" y="184"/>
                    <a:pt x="62" y="185"/>
                  </a:cubicBezTo>
                  <a:cubicBezTo>
                    <a:pt x="61" y="185"/>
                    <a:pt x="60" y="186"/>
                    <a:pt x="60" y="188"/>
                  </a:cubicBezTo>
                  <a:cubicBezTo>
                    <a:pt x="60" y="192"/>
                    <a:pt x="64" y="192"/>
                    <a:pt x="67" y="191"/>
                  </a:cubicBezTo>
                  <a:cubicBezTo>
                    <a:pt x="67" y="192"/>
                    <a:pt x="68" y="192"/>
                    <a:pt x="68" y="193"/>
                  </a:cubicBezTo>
                  <a:cubicBezTo>
                    <a:pt x="66" y="193"/>
                    <a:pt x="65" y="195"/>
                    <a:pt x="65" y="196"/>
                  </a:cubicBezTo>
                  <a:cubicBezTo>
                    <a:pt x="64" y="200"/>
                    <a:pt x="70" y="200"/>
                    <a:pt x="72" y="199"/>
                  </a:cubicBezTo>
                  <a:cubicBezTo>
                    <a:pt x="73" y="200"/>
                    <a:pt x="73" y="200"/>
                    <a:pt x="73" y="201"/>
                  </a:cubicBezTo>
                  <a:cubicBezTo>
                    <a:pt x="72" y="202"/>
                    <a:pt x="71" y="203"/>
                    <a:pt x="71" y="205"/>
                  </a:cubicBezTo>
                  <a:cubicBezTo>
                    <a:pt x="70" y="209"/>
                    <a:pt x="75" y="209"/>
                    <a:pt x="78" y="207"/>
                  </a:cubicBezTo>
                  <a:cubicBezTo>
                    <a:pt x="78" y="208"/>
                    <a:pt x="79" y="209"/>
                    <a:pt x="79" y="210"/>
                  </a:cubicBezTo>
                  <a:cubicBezTo>
                    <a:pt x="79" y="210"/>
                    <a:pt x="78" y="211"/>
                    <a:pt x="78" y="212"/>
                  </a:cubicBezTo>
                  <a:cubicBezTo>
                    <a:pt x="77" y="213"/>
                    <a:pt x="77" y="215"/>
                    <a:pt x="78" y="216"/>
                  </a:cubicBezTo>
                  <a:cubicBezTo>
                    <a:pt x="80" y="218"/>
                    <a:pt x="82" y="217"/>
                    <a:pt x="84" y="217"/>
                  </a:cubicBezTo>
                  <a:cubicBezTo>
                    <a:pt x="84" y="217"/>
                    <a:pt x="85" y="218"/>
                    <a:pt x="85" y="218"/>
                  </a:cubicBezTo>
                  <a:cubicBezTo>
                    <a:pt x="84" y="219"/>
                    <a:pt x="82" y="221"/>
                    <a:pt x="83" y="223"/>
                  </a:cubicBezTo>
                  <a:cubicBezTo>
                    <a:pt x="83" y="227"/>
                    <a:pt x="87" y="227"/>
                    <a:pt x="90" y="226"/>
                  </a:cubicBezTo>
                  <a:cubicBezTo>
                    <a:pt x="91" y="227"/>
                    <a:pt x="92" y="228"/>
                    <a:pt x="92" y="228"/>
                  </a:cubicBezTo>
                  <a:cubicBezTo>
                    <a:pt x="91" y="229"/>
                    <a:pt x="90" y="231"/>
                    <a:pt x="90" y="233"/>
                  </a:cubicBezTo>
                  <a:cubicBezTo>
                    <a:pt x="90" y="237"/>
                    <a:pt x="94" y="236"/>
                    <a:pt x="97" y="235"/>
                  </a:cubicBezTo>
                  <a:cubicBezTo>
                    <a:pt x="97" y="236"/>
                    <a:pt x="98" y="237"/>
                    <a:pt x="99" y="238"/>
                  </a:cubicBezTo>
                  <a:cubicBezTo>
                    <a:pt x="97" y="239"/>
                    <a:pt x="97" y="240"/>
                    <a:pt x="97" y="241"/>
                  </a:cubicBezTo>
                  <a:cubicBezTo>
                    <a:pt x="97" y="244"/>
                    <a:pt x="101" y="245"/>
                    <a:pt x="103" y="244"/>
                  </a:cubicBezTo>
                  <a:cubicBezTo>
                    <a:pt x="103" y="245"/>
                    <a:pt x="104" y="246"/>
                    <a:pt x="104" y="246"/>
                  </a:cubicBezTo>
                  <a:cubicBezTo>
                    <a:pt x="104" y="247"/>
                    <a:pt x="103" y="248"/>
                    <a:pt x="103" y="249"/>
                  </a:cubicBezTo>
                  <a:cubicBezTo>
                    <a:pt x="102" y="253"/>
                    <a:pt x="106" y="254"/>
                    <a:pt x="109" y="253"/>
                  </a:cubicBezTo>
                  <a:cubicBezTo>
                    <a:pt x="112" y="257"/>
                    <a:pt x="115" y="260"/>
                    <a:pt x="121" y="259"/>
                  </a:cubicBezTo>
                  <a:cubicBezTo>
                    <a:pt x="124" y="259"/>
                    <a:pt x="126" y="257"/>
                    <a:pt x="128" y="256"/>
                  </a:cubicBezTo>
                  <a:cubicBezTo>
                    <a:pt x="132" y="253"/>
                    <a:pt x="135" y="251"/>
                    <a:pt x="139" y="249"/>
                  </a:cubicBezTo>
                  <a:cubicBezTo>
                    <a:pt x="163" y="232"/>
                    <a:pt x="187" y="216"/>
                    <a:pt x="212" y="199"/>
                  </a:cubicBezTo>
                  <a:cubicBezTo>
                    <a:pt x="219" y="194"/>
                    <a:pt x="227" y="189"/>
                    <a:pt x="235" y="183"/>
                  </a:cubicBezTo>
                  <a:cubicBezTo>
                    <a:pt x="241" y="179"/>
                    <a:pt x="247" y="174"/>
                    <a:pt x="242" y="165"/>
                  </a:cubicBezTo>
                  <a:cubicBezTo>
                    <a:pt x="242" y="165"/>
                    <a:pt x="242" y="165"/>
                    <a:pt x="242" y="165"/>
                  </a:cubicBezTo>
                  <a:cubicBezTo>
                    <a:pt x="215" y="125"/>
                    <a:pt x="188" y="86"/>
                    <a:pt x="161" y="46"/>
                  </a:cubicBezTo>
                  <a:cubicBezTo>
                    <a:pt x="155" y="36"/>
                    <a:pt x="148" y="27"/>
                    <a:pt x="142" y="17"/>
                  </a:cubicBezTo>
                  <a:cubicBezTo>
                    <a:pt x="139" y="13"/>
                    <a:pt x="136" y="7"/>
                    <a:pt x="131" y="4"/>
                  </a:cubicBezTo>
                  <a:cubicBezTo>
                    <a:pt x="124" y="0"/>
                    <a:pt x="116" y="8"/>
                    <a:pt x="110" y="12"/>
                  </a:cubicBezTo>
                  <a:close/>
                  <a:moveTo>
                    <a:pt x="4" y="102"/>
                  </a:moveTo>
                  <a:cubicBezTo>
                    <a:pt x="4" y="102"/>
                    <a:pt x="4" y="101"/>
                    <a:pt x="4" y="100"/>
                  </a:cubicBezTo>
                  <a:cubicBezTo>
                    <a:pt x="4" y="100"/>
                    <a:pt x="4" y="100"/>
                    <a:pt x="4" y="99"/>
                  </a:cubicBezTo>
                  <a:cubicBezTo>
                    <a:pt x="5" y="100"/>
                    <a:pt x="6" y="101"/>
                    <a:pt x="6" y="102"/>
                  </a:cubicBezTo>
                  <a:cubicBezTo>
                    <a:pt x="5" y="102"/>
                    <a:pt x="5" y="102"/>
                    <a:pt x="4" y="102"/>
                  </a:cubicBezTo>
                  <a:close/>
                  <a:moveTo>
                    <a:pt x="10" y="109"/>
                  </a:moveTo>
                  <a:cubicBezTo>
                    <a:pt x="10" y="109"/>
                    <a:pt x="10" y="109"/>
                    <a:pt x="10" y="108"/>
                  </a:cubicBezTo>
                  <a:cubicBezTo>
                    <a:pt x="11" y="110"/>
                    <a:pt x="12" y="111"/>
                    <a:pt x="13" y="113"/>
                  </a:cubicBezTo>
                  <a:cubicBezTo>
                    <a:pt x="11" y="113"/>
                    <a:pt x="8" y="112"/>
                    <a:pt x="10" y="109"/>
                  </a:cubicBezTo>
                  <a:close/>
                  <a:moveTo>
                    <a:pt x="18" y="122"/>
                  </a:moveTo>
                  <a:cubicBezTo>
                    <a:pt x="16" y="122"/>
                    <a:pt x="16" y="122"/>
                    <a:pt x="16" y="120"/>
                  </a:cubicBezTo>
                  <a:cubicBezTo>
                    <a:pt x="17" y="120"/>
                    <a:pt x="17" y="119"/>
                    <a:pt x="17" y="119"/>
                  </a:cubicBezTo>
                  <a:cubicBezTo>
                    <a:pt x="18" y="120"/>
                    <a:pt x="19" y="121"/>
                    <a:pt x="19" y="122"/>
                  </a:cubicBezTo>
                  <a:cubicBezTo>
                    <a:pt x="19" y="122"/>
                    <a:pt x="18" y="122"/>
                    <a:pt x="18" y="122"/>
                  </a:cubicBezTo>
                  <a:close/>
                  <a:moveTo>
                    <a:pt x="25" y="133"/>
                  </a:moveTo>
                  <a:cubicBezTo>
                    <a:pt x="25" y="133"/>
                    <a:pt x="24" y="133"/>
                    <a:pt x="24" y="133"/>
                  </a:cubicBezTo>
                  <a:cubicBezTo>
                    <a:pt x="24" y="133"/>
                    <a:pt x="24" y="132"/>
                    <a:pt x="24" y="132"/>
                  </a:cubicBezTo>
                  <a:cubicBezTo>
                    <a:pt x="24" y="131"/>
                    <a:pt x="25" y="131"/>
                    <a:pt x="25" y="130"/>
                  </a:cubicBezTo>
                  <a:cubicBezTo>
                    <a:pt x="26" y="131"/>
                    <a:pt x="27" y="132"/>
                    <a:pt x="27" y="133"/>
                  </a:cubicBezTo>
                  <a:cubicBezTo>
                    <a:pt x="27" y="134"/>
                    <a:pt x="26" y="134"/>
                    <a:pt x="25" y="133"/>
                  </a:cubicBezTo>
                  <a:close/>
                  <a:moveTo>
                    <a:pt x="31" y="139"/>
                  </a:moveTo>
                  <a:cubicBezTo>
                    <a:pt x="31" y="139"/>
                    <a:pt x="32" y="140"/>
                    <a:pt x="32" y="140"/>
                  </a:cubicBezTo>
                  <a:cubicBezTo>
                    <a:pt x="31" y="140"/>
                    <a:pt x="30" y="140"/>
                    <a:pt x="31" y="139"/>
                  </a:cubicBezTo>
                  <a:close/>
                  <a:moveTo>
                    <a:pt x="35" y="147"/>
                  </a:moveTo>
                  <a:cubicBezTo>
                    <a:pt x="35" y="147"/>
                    <a:pt x="36" y="146"/>
                    <a:pt x="36" y="146"/>
                  </a:cubicBezTo>
                  <a:cubicBezTo>
                    <a:pt x="37" y="147"/>
                    <a:pt x="37" y="148"/>
                    <a:pt x="38" y="149"/>
                  </a:cubicBezTo>
                  <a:cubicBezTo>
                    <a:pt x="36" y="149"/>
                    <a:pt x="34" y="149"/>
                    <a:pt x="35" y="147"/>
                  </a:cubicBezTo>
                  <a:close/>
                  <a:moveTo>
                    <a:pt x="41" y="157"/>
                  </a:moveTo>
                  <a:cubicBezTo>
                    <a:pt x="41" y="157"/>
                    <a:pt x="40" y="157"/>
                    <a:pt x="40" y="156"/>
                  </a:cubicBezTo>
                  <a:cubicBezTo>
                    <a:pt x="40" y="156"/>
                    <a:pt x="40" y="156"/>
                    <a:pt x="40" y="156"/>
                  </a:cubicBezTo>
                  <a:cubicBezTo>
                    <a:pt x="40" y="155"/>
                    <a:pt x="41" y="155"/>
                    <a:pt x="42" y="154"/>
                  </a:cubicBezTo>
                  <a:cubicBezTo>
                    <a:pt x="42" y="155"/>
                    <a:pt x="43" y="156"/>
                    <a:pt x="43" y="156"/>
                  </a:cubicBezTo>
                  <a:cubicBezTo>
                    <a:pt x="42" y="156"/>
                    <a:pt x="42" y="157"/>
                    <a:pt x="41" y="157"/>
                  </a:cubicBezTo>
                  <a:close/>
                  <a:moveTo>
                    <a:pt x="48" y="165"/>
                  </a:move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6" y="165"/>
                    <a:pt x="46" y="165"/>
                  </a:cubicBezTo>
                  <a:cubicBezTo>
                    <a:pt x="46" y="165"/>
                    <a:pt x="47" y="164"/>
                    <a:pt x="48" y="163"/>
                  </a:cubicBezTo>
                  <a:cubicBezTo>
                    <a:pt x="48" y="163"/>
                    <a:pt x="48" y="163"/>
                    <a:pt x="48" y="163"/>
                  </a:cubicBezTo>
                  <a:cubicBezTo>
                    <a:pt x="48" y="164"/>
                    <a:pt x="49" y="164"/>
                    <a:pt x="49" y="165"/>
                  </a:cubicBezTo>
                  <a:cubicBezTo>
                    <a:pt x="49" y="165"/>
                    <a:pt x="48" y="165"/>
                    <a:pt x="48" y="165"/>
                  </a:cubicBezTo>
                  <a:close/>
                  <a:moveTo>
                    <a:pt x="53" y="173"/>
                  </a:moveTo>
                  <a:cubicBezTo>
                    <a:pt x="52" y="173"/>
                    <a:pt x="52" y="173"/>
                    <a:pt x="52" y="172"/>
                  </a:cubicBezTo>
                  <a:cubicBezTo>
                    <a:pt x="53" y="172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3"/>
                  </a:cubicBezTo>
                  <a:cubicBezTo>
                    <a:pt x="54" y="173"/>
                    <a:pt x="53" y="173"/>
                    <a:pt x="53" y="173"/>
                  </a:cubicBezTo>
                  <a:close/>
                  <a:moveTo>
                    <a:pt x="58" y="181"/>
                  </a:moveTo>
                  <a:cubicBezTo>
                    <a:pt x="58" y="181"/>
                    <a:pt x="59" y="180"/>
                    <a:pt x="59" y="180"/>
                  </a:cubicBezTo>
                  <a:cubicBezTo>
                    <a:pt x="59" y="180"/>
                    <a:pt x="60" y="181"/>
                    <a:pt x="60" y="181"/>
                  </a:cubicBezTo>
                  <a:cubicBezTo>
                    <a:pt x="59" y="182"/>
                    <a:pt x="58" y="182"/>
                    <a:pt x="58" y="181"/>
                  </a:cubicBezTo>
                  <a:close/>
                  <a:moveTo>
                    <a:pt x="63" y="188"/>
                  </a:moveTo>
                  <a:cubicBezTo>
                    <a:pt x="63" y="187"/>
                    <a:pt x="64" y="187"/>
                    <a:pt x="64" y="187"/>
                  </a:cubicBezTo>
                  <a:cubicBezTo>
                    <a:pt x="64" y="188"/>
                    <a:pt x="65" y="188"/>
                    <a:pt x="65" y="189"/>
                  </a:cubicBezTo>
                  <a:cubicBezTo>
                    <a:pt x="64" y="189"/>
                    <a:pt x="63" y="189"/>
                    <a:pt x="63" y="188"/>
                  </a:cubicBezTo>
                  <a:close/>
                  <a:moveTo>
                    <a:pt x="68" y="196"/>
                  </a:moveTo>
                  <a:cubicBezTo>
                    <a:pt x="68" y="196"/>
                    <a:pt x="69" y="195"/>
                    <a:pt x="69" y="195"/>
                  </a:cubicBezTo>
                  <a:cubicBezTo>
                    <a:pt x="70" y="196"/>
                    <a:pt x="70" y="196"/>
                    <a:pt x="71" y="197"/>
                  </a:cubicBezTo>
                  <a:cubicBezTo>
                    <a:pt x="69" y="197"/>
                    <a:pt x="67" y="197"/>
                    <a:pt x="68" y="196"/>
                  </a:cubicBezTo>
                  <a:close/>
                  <a:moveTo>
                    <a:pt x="74" y="204"/>
                  </a:moveTo>
                  <a:cubicBezTo>
                    <a:pt x="74" y="204"/>
                    <a:pt x="75" y="203"/>
                    <a:pt x="75" y="203"/>
                  </a:cubicBezTo>
                  <a:cubicBezTo>
                    <a:pt x="75" y="204"/>
                    <a:pt x="76" y="204"/>
                    <a:pt x="76" y="205"/>
                  </a:cubicBezTo>
                  <a:cubicBezTo>
                    <a:pt x="75" y="205"/>
                    <a:pt x="73" y="206"/>
                    <a:pt x="74" y="204"/>
                  </a:cubicBezTo>
                  <a:close/>
                  <a:moveTo>
                    <a:pt x="81" y="214"/>
                  </a:moveTo>
                  <a:cubicBezTo>
                    <a:pt x="81" y="214"/>
                    <a:pt x="81" y="214"/>
                    <a:pt x="81" y="214"/>
                  </a:cubicBezTo>
                  <a:cubicBezTo>
                    <a:pt x="81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3"/>
                    <a:pt x="81" y="213"/>
                  </a:cubicBezTo>
                  <a:cubicBezTo>
                    <a:pt x="81" y="213"/>
                    <a:pt x="81" y="212"/>
                    <a:pt x="81" y="212"/>
                  </a:cubicBezTo>
                  <a:cubicBezTo>
                    <a:pt x="81" y="213"/>
                    <a:pt x="82" y="213"/>
                    <a:pt x="82" y="214"/>
                  </a:cubicBezTo>
                  <a:cubicBezTo>
                    <a:pt x="82" y="214"/>
                    <a:pt x="82" y="214"/>
                    <a:pt x="81" y="214"/>
                  </a:cubicBezTo>
                  <a:close/>
                  <a:moveTo>
                    <a:pt x="85" y="222"/>
                  </a:moveTo>
                  <a:cubicBezTo>
                    <a:pt x="85" y="222"/>
                    <a:pt x="86" y="221"/>
                    <a:pt x="87" y="220"/>
                  </a:cubicBezTo>
                  <a:cubicBezTo>
                    <a:pt x="87" y="221"/>
                    <a:pt x="88" y="222"/>
                    <a:pt x="89" y="223"/>
                  </a:cubicBezTo>
                  <a:cubicBezTo>
                    <a:pt x="87" y="224"/>
                    <a:pt x="86" y="224"/>
                    <a:pt x="85" y="222"/>
                  </a:cubicBezTo>
                  <a:close/>
                  <a:moveTo>
                    <a:pt x="94" y="233"/>
                  </a:move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2"/>
                    <a:pt x="93" y="232"/>
                  </a:cubicBezTo>
                  <a:cubicBezTo>
                    <a:pt x="93" y="232"/>
                    <a:pt x="93" y="231"/>
                    <a:pt x="94" y="231"/>
                  </a:cubicBezTo>
                  <a:cubicBezTo>
                    <a:pt x="94" y="231"/>
                    <a:pt x="95" y="232"/>
                    <a:pt x="95" y="233"/>
                  </a:cubicBezTo>
                  <a:cubicBezTo>
                    <a:pt x="95" y="233"/>
                    <a:pt x="94" y="233"/>
                    <a:pt x="94" y="233"/>
                  </a:cubicBezTo>
                  <a:close/>
                  <a:moveTo>
                    <a:pt x="100" y="242"/>
                  </a:moveTo>
                  <a:cubicBezTo>
                    <a:pt x="100" y="242"/>
                    <a:pt x="100" y="241"/>
                    <a:pt x="100" y="241"/>
                  </a:cubicBezTo>
                  <a:cubicBezTo>
                    <a:pt x="100" y="241"/>
                    <a:pt x="100" y="241"/>
                    <a:pt x="100" y="241"/>
                  </a:cubicBezTo>
                  <a:cubicBezTo>
                    <a:pt x="100" y="241"/>
                    <a:pt x="100" y="240"/>
                    <a:pt x="100" y="240"/>
                  </a:cubicBezTo>
                  <a:cubicBezTo>
                    <a:pt x="100" y="241"/>
                    <a:pt x="101" y="241"/>
                    <a:pt x="101" y="242"/>
                  </a:cubicBezTo>
                  <a:cubicBezTo>
                    <a:pt x="101" y="242"/>
                    <a:pt x="101" y="242"/>
                    <a:pt x="100" y="242"/>
                  </a:cubicBezTo>
                  <a:close/>
                  <a:moveTo>
                    <a:pt x="106" y="249"/>
                  </a:moveTo>
                  <a:cubicBezTo>
                    <a:pt x="106" y="249"/>
                    <a:pt x="106" y="249"/>
                    <a:pt x="106" y="249"/>
                  </a:cubicBezTo>
                  <a:cubicBezTo>
                    <a:pt x="106" y="249"/>
                    <a:pt x="107" y="250"/>
                    <a:pt x="107" y="251"/>
                  </a:cubicBezTo>
                  <a:cubicBezTo>
                    <a:pt x="107" y="251"/>
                    <a:pt x="107" y="251"/>
                    <a:pt x="106" y="251"/>
                  </a:cubicBezTo>
                  <a:cubicBezTo>
                    <a:pt x="105" y="250"/>
                    <a:pt x="105" y="250"/>
                    <a:pt x="106" y="249"/>
                  </a:cubicBezTo>
                  <a:close/>
                  <a:moveTo>
                    <a:pt x="225" y="187"/>
                  </a:moveTo>
                  <a:cubicBezTo>
                    <a:pt x="214" y="194"/>
                    <a:pt x="202" y="202"/>
                    <a:pt x="191" y="210"/>
                  </a:cubicBezTo>
                  <a:cubicBezTo>
                    <a:pt x="169" y="224"/>
                    <a:pt x="148" y="239"/>
                    <a:pt x="126" y="254"/>
                  </a:cubicBezTo>
                  <a:cubicBezTo>
                    <a:pt x="122" y="257"/>
                    <a:pt x="117" y="259"/>
                    <a:pt x="112" y="253"/>
                  </a:cubicBezTo>
                  <a:cubicBezTo>
                    <a:pt x="112" y="252"/>
                    <a:pt x="111" y="251"/>
                    <a:pt x="110" y="250"/>
                  </a:cubicBezTo>
                  <a:cubicBezTo>
                    <a:pt x="110" y="249"/>
                    <a:pt x="109" y="248"/>
                    <a:pt x="109" y="247"/>
                  </a:cubicBezTo>
                  <a:cubicBezTo>
                    <a:pt x="109" y="247"/>
                    <a:pt x="110" y="247"/>
                    <a:pt x="111" y="247"/>
                  </a:cubicBezTo>
                  <a:cubicBezTo>
                    <a:pt x="112" y="247"/>
                    <a:pt x="112" y="245"/>
                    <a:pt x="110" y="244"/>
                  </a:cubicBezTo>
                  <a:cubicBezTo>
                    <a:pt x="109" y="244"/>
                    <a:pt x="108" y="245"/>
                    <a:pt x="107" y="245"/>
                  </a:cubicBezTo>
                  <a:cubicBezTo>
                    <a:pt x="105" y="243"/>
                    <a:pt x="104" y="241"/>
                    <a:pt x="103" y="239"/>
                  </a:cubicBezTo>
                  <a:cubicBezTo>
                    <a:pt x="104" y="239"/>
                    <a:pt x="105" y="238"/>
                    <a:pt x="105" y="238"/>
                  </a:cubicBezTo>
                  <a:cubicBezTo>
                    <a:pt x="107" y="237"/>
                    <a:pt x="106" y="235"/>
                    <a:pt x="104" y="235"/>
                  </a:cubicBezTo>
                  <a:cubicBezTo>
                    <a:pt x="103" y="236"/>
                    <a:pt x="102" y="236"/>
                    <a:pt x="101" y="237"/>
                  </a:cubicBezTo>
                  <a:cubicBezTo>
                    <a:pt x="100" y="234"/>
                    <a:pt x="98" y="232"/>
                    <a:pt x="97" y="230"/>
                  </a:cubicBezTo>
                  <a:cubicBezTo>
                    <a:pt x="97" y="230"/>
                    <a:pt x="98" y="230"/>
                    <a:pt x="99" y="229"/>
                  </a:cubicBezTo>
                  <a:cubicBezTo>
                    <a:pt x="101" y="229"/>
                    <a:pt x="100" y="226"/>
                    <a:pt x="98" y="227"/>
                  </a:cubicBezTo>
                  <a:cubicBezTo>
                    <a:pt x="97" y="227"/>
                    <a:pt x="96" y="227"/>
                    <a:pt x="95" y="227"/>
                  </a:cubicBezTo>
                  <a:cubicBezTo>
                    <a:pt x="93" y="225"/>
                    <a:pt x="91" y="222"/>
                    <a:pt x="89" y="219"/>
                  </a:cubicBezTo>
                  <a:cubicBezTo>
                    <a:pt x="91" y="219"/>
                    <a:pt x="92" y="219"/>
                    <a:pt x="92" y="219"/>
                  </a:cubicBezTo>
                  <a:cubicBezTo>
                    <a:pt x="94" y="218"/>
                    <a:pt x="93" y="216"/>
                    <a:pt x="91" y="216"/>
                  </a:cubicBezTo>
                  <a:cubicBezTo>
                    <a:pt x="90" y="216"/>
                    <a:pt x="89" y="217"/>
                    <a:pt x="88" y="217"/>
                  </a:cubicBezTo>
                  <a:cubicBezTo>
                    <a:pt x="86" y="215"/>
                    <a:pt x="85" y="213"/>
                    <a:pt x="83" y="210"/>
                  </a:cubicBezTo>
                  <a:cubicBezTo>
                    <a:pt x="84" y="210"/>
                    <a:pt x="85" y="210"/>
                    <a:pt x="86" y="211"/>
                  </a:cubicBezTo>
                  <a:cubicBezTo>
                    <a:pt x="87" y="211"/>
                    <a:pt x="89" y="209"/>
                    <a:pt x="87" y="208"/>
                  </a:cubicBezTo>
                  <a:cubicBezTo>
                    <a:pt x="85" y="207"/>
                    <a:pt x="83" y="207"/>
                    <a:pt x="82" y="208"/>
                  </a:cubicBezTo>
                  <a:cubicBezTo>
                    <a:pt x="80" y="206"/>
                    <a:pt x="79" y="204"/>
                    <a:pt x="78" y="202"/>
                  </a:cubicBezTo>
                  <a:cubicBezTo>
                    <a:pt x="79" y="202"/>
                    <a:pt x="79" y="202"/>
                    <a:pt x="80" y="202"/>
                  </a:cubicBezTo>
                  <a:cubicBezTo>
                    <a:pt x="82" y="202"/>
                    <a:pt x="82" y="199"/>
                    <a:pt x="80" y="199"/>
                  </a:cubicBezTo>
                  <a:cubicBezTo>
                    <a:pt x="79" y="199"/>
                    <a:pt x="77" y="199"/>
                    <a:pt x="76" y="200"/>
                  </a:cubicBezTo>
                  <a:cubicBezTo>
                    <a:pt x="75" y="198"/>
                    <a:pt x="74" y="196"/>
                    <a:pt x="72" y="194"/>
                  </a:cubicBezTo>
                  <a:cubicBezTo>
                    <a:pt x="73" y="194"/>
                    <a:pt x="74" y="194"/>
                    <a:pt x="74" y="194"/>
                  </a:cubicBezTo>
                  <a:cubicBezTo>
                    <a:pt x="76" y="194"/>
                    <a:pt x="76" y="191"/>
                    <a:pt x="74" y="191"/>
                  </a:cubicBezTo>
                  <a:cubicBezTo>
                    <a:pt x="73" y="191"/>
                    <a:pt x="72" y="191"/>
                    <a:pt x="71" y="192"/>
                  </a:cubicBezTo>
                  <a:cubicBezTo>
                    <a:pt x="69" y="190"/>
                    <a:pt x="68" y="188"/>
                    <a:pt x="67" y="186"/>
                  </a:cubicBezTo>
                  <a:cubicBezTo>
                    <a:pt x="68" y="186"/>
                    <a:pt x="69" y="186"/>
                    <a:pt x="69" y="186"/>
                  </a:cubicBezTo>
                  <a:cubicBezTo>
                    <a:pt x="71" y="185"/>
                    <a:pt x="70" y="182"/>
                    <a:pt x="68" y="183"/>
                  </a:cubicBezTo>
                  <a:cubicBezTo>
                    <a:pt x="67" y="183"/>
                    <a:pt x="66" y="183"/>
                    <a:pt x="65" y="184"/>
                  </a:cubicBezTo>
                  <a:cubicBezTo>
                    <a:pt x="64" y="182"/>
                    <a:pt x="63" y="180"/>
                    <a:pt x="62" y="179"/>
                  </a:cubicBezTo>
                  <a:cubicBezTo>
                    <a:pt x="62" y="179"/>
                    <a:pt x="63" y="178"/>
                    <a:pt x="64" y="178"/>
                  </a:cubicBezTo>
                  <a:cubicBezTo>
                    <a:pt x="65" y="178"/>
                    <a:pt x="64" y="175"/>
                    <a:pt x="63" y="176"/>
                  </a:cubicBezTo>
                  <a:cubicBezTo>
                    <a:pt x="62" y="176"/>
                    <a:pt x="61" y="176"/>
                    <a:pt x="60" y="176"/>
                  </a:cubicBezTo>
                  <a:cubicBezTo>
                    <a:pt x="59" y="174"/>
                    <a:pt x="57" y="172"/>
                    <a:pt x="56" y="170"/>
                  </a:cubicBezTo>
                  <a:cubicBezTo>
                    <a:pt x="57" y="170"/>
                    <a:pt x="57" y="169"/>
                    <a:pt x="58" y="169"/>
                  </a:cubicBezTo>
                  <a:cubicBezTo>
                    <a:pt x="60" y="169"/>
                    <a:pt x="59" y="166"/>
                    <a:pt x="57" y="167"/>
                  </a:cubicBezTo>
                  <a:cubicBezTo>
                    <a:pt x="56" y="167"/>
                    <a:pt x="55" y="167"/>
                    <a:pt x="54" y="167"/>
                  </a:cubicBezTo>
                  <a:cubicBezTo>
                    <a:pt x="53" y="166"/>
                    <a:pt x="52" y="164"/>
                    <a:pt x="51" y="162"/>
                  </a:cubicBezTo>
                  <a:cubicBezTo>
                    <a:pt x="51" y="162"/>
                    <a:pt x="51" y="162"/>
                    <a:pt x="52" y="162"/>
                  </a:cubicBezTo>
                  <a:cubicBezTo>
                    <a:pt x="54" y="161"/>
                    <a:pt x="53" y="158"/>
                    <a:pt x="51" y="159"/>
                  </a:cubicBezTo>
                  <a:cubicBezTo>
                    <a:pt x="50" y="159"/>
                    <a:pt x="50" y="159"/>
                    <a:pt x="49" y="160"/>
                  </a:cubicBezTo>
                  <a:cubicBezTo>
                    <a:pt x="48" y="158"/>
                    <a:pt x="46" y="156"/>
                    <a:pt x="45" y="154"/>
                  </a:cubicBezTo>
                  <a:cubicBezTo>
                    <a:pt x="45" y="154"/>
                    <a:pt x="46" y="154"/>
                    <a:pt x="46" y="154"/>
                  </a:cubicBezTo>
                  <a:cubicBezTo>
                    <a:pt x="48" y="154"/>
                    <a:pt x="48" y="151"/>
                    <a:pt x="46" y="151"/>
                  </a:cubicBezTo>
                  <a:cubicBezTo>
                    <a:pt x="45" y="151"/>
                    <a:pt x="44" y="151"/>
                    <a:pt x="43" y="151"/>
                  </a:cubicBezTo>
                  <a:cubicBezTo>
                    <a:pt x="42" y="149"/>
                    <a:pt x="40" y="147"/>
                    <a:pt x="39" y="145"/>
                  </a:cubicBezTo>
                  <a:cubicBezTo>
                    <a:pt x="39" y="144"/>
                    <a:pt x="40" y="144"/>
                    <a:pt x="40" y="144"/>
                  </a:cubicBezTo>
                  <a:cubicBezTo>
                    <a:pt x="42" y="144"/>
                    <a:pt x="42" y="141"/>
                    <a:pt x="40" y="141"/>
                  </a:cubicBezTo>
                  <a:cubicBezTo>
                    <a:pt x="39" y="142"/>
                    <a:pt x="38" y="142"/>
                    <a:pt x="37" y="142"/>
                  </a:cubicBezTo>
                  <a:cubicBezTo>
                    <a:pt x="36" y="141"/>
                    <a:pt x="35" y="139"/>
                    <a:pt x="34" y="137"/>
                  </a:cubicBezTo>
                  <a:cubicBezTo>
                    <a:pt x="34" y="137"/>
                    <a:pt x="35" y="137"/>
                    <a:pt x="35" y="137"/>
                  </a:cubicBezTo>
                  <a:cubicBezTo>
                    <a:pt x="37" y="137"/>
                    <a:pt x="37" y="134"/>
                    <a:pt x="35" y="134"/>
                  </a:cubicBezTo>
                  <a:cubicBezTo>
                    <a:pt x="34" y="134"/>
                    <a:pt x="33" y="134"/>
                    <a:pt x="32" y="135"/>
                  </a:cubicBezTo>
                  <a:cubicBezTo>
                    <a:pt x="30" y="133"/>
                    <a:pt x="29" y="131"/>
                    <a:pt x="28" y="128"/>
                  </a:cubicBezTo>
                  <a:cubicBezTo>
                    <a:pt x="28" y="128"/>
                    <a:pt x="29" y="128"/>
                    <a:pt x="30" y="128"/>
                  </a:cubicBezTo>
                  <a:cubicBezTo>
                    <a:pt x="31" y="128"/>
                    <a:pt x="31" y="125"/>
                    <a:pt x="29" y="125"/>
                  </a:cubicBezTo>
                  <a:cubicBezTo>
                    <a:pt x="28" y="125"/>
                    <a:pt x="27" y="126"/>
                    <a:pt x="26" y="126"/>
                  </a:cubicBezTo>
                  <a:cubicBezTo>
                    <a:pt x="24" y="123"/>
                    <a:pt x="22" y="120"/>
                    <a:pt x="20" y="117"/>
                  </a:cubicBezTo>
                  <a:cubicBezTo>
                    <a:pt x="21" y="117"/>
                    <a:pt x="22" y="117"/>
                    <a:pt x="22" y="117"/>
                  </a:cubicBezTo>
                  <a:cubicBezTo>
                    <a:pt x="24" y="117"/>
                    <a:pt x="24" y="114"/>
                    <a:pt x="22" y="114"/>
                  </a:cubicBezTo>
                  <a:cubicBezTo>
                    <a:pt x="21" y="114"/>
                    <a:pt x="20" y="114"/>
                    <a:pt x="18" y="115"/>
                  </a:cubicBezTo>
                  <a:cubicBezTo>
                    <a:pt x="16" y="112"/>
                    <a:pt x="15" y="109"/>
                    <a:pt x="13" y="107"/>
                  </a:cubicBezTo>
                  <a:cubicBezTo>
                    <a:pt x="14" y="106"/>
                    <a:pt x="14" y="106"/>
                    <a:pt x="15" y="105"/>
                  </a:cubicBezTo>
                  <a:cubicBezTo>
                    <a:pt x="17" y="105"/>
                    <a:pt x="16" y="102"/>
                    <a:pt x="14" y="103"/>
                  </a:cubicBezTo>
                  <a:cubicBezTo>
                    <a:pt x="13" y="103"/>
                    <a:pt x="12" y="104"/>
                    <a:pt x="11" y="104"/>
                  </a:cubicBezTo>
                  <a:cubicBezTo>
                    <a:pt x="10" y="102"/>
                    <a:pt x="8" y="100"/>
                    <a:pt x="7" y="98"/>
                  </a:cubicBezTo>
                  <a:cubicBezTo>
                    <a:pt x="7" y="98"/>
                    <a:pt x="7" y="97"/>
                    <a:pt x="6" y="97"/>
                  </a:cubicBezTo>
                  <a:cubicBezTo>
                    <a:pt x="7" y="97"/>
                    <a:pt x="8" y="96"/>
                    <a:pt x="9" y="96"/>
                  </a:cubicBezTo>
                  <a:cubicBezTo>
                    <a:pt x="11" y="96"/>
                    <a:pt x="11" y="93"/>
                    <a:pt x="9" y="93"/>
                  </a:cubicBezTo>
                  <a:cubicBezTo>
                    <a:pt x="7" y="93"/>
                    <a:pt x="6" y="94"/>
                    <a:pt x="5" y="94"/>
                  </a:cubicBezTo>
                  <a:cubicBezTo>
                    <a:pt x="4" y="91"/>
                    <a:pt x="4" y="88"/>
                    <a:pt x="8" y="85"/>
                  </a:cubicBezTo>
                  <a:cubicBezTo>
                    <a:pt x="9" y="84"/>
                    <a:pt x="11" y="83"/>
                    <a:pt x="12" y="82"/>
                  </a:cubicBezTo>
                  <a:cubicBezTo>
                    <a:pt x="22" y="75"/>
                    <a:pt x="31" y="69"/>
                    <a:pt x="40" y="63"/>
                  </a:cubicBezTo>
                  <a:cubicBezTo>
                    <a:pt x="64" y="46"/>
                    <a:pt x="88" y="30"/>
                    <a:pt x="112" y="14"/>
                  </a:cubicBezTo>
                  <a:cubicBezTo>
                    <a:pt x="118" y="10"/>
                    <a:pt x="127" y="1"/>
                    <a:pt x="133" y="10"/>
                  </a:cubicBezTo>
                  <a:cubicBezTo>
                    <a:pt x="136" y="15"/>
                    <a:pt x="140" y="20"/>
                    <a:pt x="143" y="25"/>
                  </a:cubicBezTo>
                  <a:cubicBezTo>
                    <a:pt x="174" y="69"/>
                    <a:pt x="204" y="114"/>
                    <a:pt x="235" y="159"/>
                  </a:cubicBezTo>
                  <a:cubicBezTo>
                    <a:pt x="236" y="162"/>
                    <a:pt x="238" y="164"/>
                    <a:pt x="240" y="167"/>
                  </a:cubicBezTo>
                  <a:cubicBezTo>
                    <a:pt x="245" y="176"/>
                    <a:pt x="231" y="182"/>
                    <a:pt x="225" y="1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92"/>
            <p:cNvSpPr>
              <a:spLocks noEditPoints="1"/>
            </p:cNvSpPr>
            <p:nvPr/>
          </p:nvSpPr>
          <p:spPr bwMode="auto">
            <a:xfrm>
              <a:off x="11026775" y="2562225"/>
              <a:ext cx="292100" cy="228600"/>
            </a:xfrm>
            <a:custGeom>
              <a:avLst/>
              <a:gdLst>
                <a:gd name="T0" fmla="*/ 64 w 78"/>
                <a:gd name="T1" fmla="*/ 9 h 61"/>
                <a:gd name="T2" fmla="*/ 61 w 78"/>
                <a:gd name="T3" fmla="*/ 10 h 61"/>
                <a:gd name="T4" fmla="*/ 61 w 78"/>
                <a:gd name="T5" fmla="*/ 12 h 61"/>
                <a:gd name="T6" fmla="*/ 56 w 78"/>
                <a:gd name="T7" fmla="*/ 23 h 61"/>
                <a:gd name="T8" fmla="*/ 52 w 78"/>
                <a:gd name="T9" fmla="*/ 14 h 61"/>
                <a:gd name="T10" fmla="*/ 53 w 78"/>
                <a:gd name="T11" fmla="*/ 24 h 61"/>
                <a:gd name="T12" fmla="*/ 40 w 78"/>
                <a:gd name="T13" fmla="*/ 21 h 61"/>
                <a:gd name="T14" fmla="*/ 48 w 78"/>
                <a:gd name="T15" fmla="*/ 13 h 61"/>
                <a:gd name="T16" fmla="*/ 41 w 78"/>
                <a:gd name="T17" fmla="*/ 16 h 61"/>
                <a:gd name="T18" fmla="*/ 37 w 78"/>
                <a:gd name="T19" fmla="*/ 19 h 61"/>
                <a:gd name="T20" fmla="*/ 33 w 78"/>
                <a:gd name="T21" fmla="*/ 23 h 61"/>
                <a:gd name="T22" fmla="*/ 38 w 78"/>
                <a:gd name="T23" fmla="*/ 22 h 61"/>
                <a:gd name="T24" fmla="*/ 35 w 78"/>
                <a:gd name="T25" fmla="*/ 27 h 61"/>
                <a:gd name="T26" fmla="*/ 28 w 78"/>
                <a:gd name="T27" fmla="*/ 30 h 61"/>
                <a:gd name="T28" fmla="*/ 28 w 78"/>
                <a:gd name="T29" fmla="*/ 42 h 61"/>
                <a:gd name="T30" fmla="*/ 22 w 78"/>
                <a:gd name="T31" fmla="*/ 44 h 61"/>
                <a:gd name="T32" fmla="*/ 11 w 78"/>
                <a:gd name="T33" fmla="*/ 41 h 61"/>
                <a:gd name="T34" fmla="*/ 1 w 78"/>
                <a:gd name="T35" fmla="*/ 50 h 61"/>
                <a:gd name="T36" fmla="*/ 6 w 78"/>
                <a:gd name="T37" fmla="*/ 39 h 61"/>
                <a:gd name="T38" fmla="*/ 15 w 78"/>
                <a:gd name="T39" fmla="*/ 61 h 61"/>
                <a:gd name="T40" fmla="*/ 13 w 78"/>
                <a:gd name="T41" fmla="*/ 47 h 61"/>
                <a:gd name="T42" fmla="*/ 13 w 78"/>
                <a:gd name="T43" fmla="*/ 36 h 61"/>
                <a:gd name="T44" fmla="*/ 17 w 78"/>
                <a:gd name="T45" fmla="*/ 37 h 61"/>
                <a:gd name="T46" fmla="*/ 30 w 78"/>
                <a:gd name="T47" fmla="*/ 42 h 61"/>
                <a:gd name="T48" fmla="*/ 37 w 78"/>
                <a:gd name="T49" fmla="*/ 29 h 61"/>
                <a:gd name="T50" fmla="*/ 48 w 78"/>
                <a:gd name="T51" fmla="*/ 34 h 61"/>
                <a:gd name="T52" fmla="*/ 55 w 78"/>
                <a:gd name="T53" fmla="*/ 25 h 61"/>
                <a:gd name="T54" fmla="*/ 64 w 78"/>
                <a:gd name="T55" fmla="*/ 11 h 61"/>
                <a:gd name="T56" fmla="*/ 73 w 78"/>
                <a:gd name="T57" fmla="*/ 16 h 61"/>
                <a:gd name="T58" fmla="*/ 64 w 78"/>
                <a:gd name="T59" fmla="*/ 19 h 61"/>
                <a:gd name="T60" fmla="*/ 76 w 78"/>
                <a:gd name="T61" fmla="*/ 16 h 61"/>
                <a:gd name="T62" fmla="*/ 15 w 78"/>
                <a:gd name="T63" fmla="*/ 58 h 61"/>
                <a:gd name="T64" fmla="*/ 15 w 78"/>
                <a:gd name="T65" fmla="*/ 58 h 61"/>
                <a:gd name="T66" fmla="*/ 31 w 78"/>
                <a:gd name="T67" fmla="*/ 39 h 61"/>
                <a:gd name="T68" fmla="*/ 31 w 78"/>
                <a:gd name="T69" fmla="*/ 32 h 61"/>
                <a:gd name="T70" fmla="*/ 35 w 78"/>
                <a:gd name="T71" fmla="*/ 32 h 61"/>
                <a:gd name="T72" fmla="*/ 53 w 78"/>
                <a:gd name="T73" fmla="*/ 19 h 61"/>
                <a:gd name="T74" fmla="*/ 54 w 78"/>
                <a:gd name="T75" fmla="*/ 21 h 61"/>
                <a:gd name="T76" fmla="*/ 54 w 78"/>
                <a:gd name="T77" fmla="*/ 2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61">
                  <a:moveTo>
                    <a:pt x="70" y="8"/>
                  </a:moveTo>
                  <a:cubicBezTo>
                    <a:pt x="68" y="9"/>
                    <a:pt x="66" y="9"/>
                    <a:pt x="64" y="9"/>
                  </a:cubicBezTo>
                  <a:cubicBezTo>
                    <a:pt x="64" y="7"/>
                    <a:pt x="64" y="6"/>
                    <a:pt x="64" y="4"/>
                  </a:cubicBezTo>
                  <a:cubicBezTo>
                    <a:pt x="63" y="0"/>
                    <a:pt x="57" y="7"/>
                    <a:pt x="61" y="10"/>
                  </a:cubicBezTo>
                  <a:cubicBezTo>
                    <a:pt x="61" y="10"/>
                    <a:pt x="61" y="10"/>
                    <a:pt x="62" y="11"/>
                  </a:cubicBezTo>
                  <a:cubicBezTo>
                    <a:pt x="61" y="11"/>
                    <a:pt x="61" y="11"/>
                    <a:pt x="61" y="12"/>
                  </a:cubicBezTo>
                  <a:cubicBezTo>
                    <a:pt x="61" y="14"/>
                    <a:pt x="60" y="16"/>
                    <a:pt x="59" y="18"/>
                  </a:cubicBezTo>
                  <a:cubicBezTo>
                    <a:pt x="58" y="21"/>
                    <a:pt x="57" y="23"/>
                    <a:pt x="56" y="23"/>
                  </a:cubicBezTo>
                  <a:cubicBezTo>
                    <a:pt x="56" y="21"/>
                    <a:pt x="56" y="18"/>
                    <a:pt x="56" y="16"/>
                  </a:cubicBezTo>
                  <a:cubicBezTo>
                    <a:pt x="55" y="14"/>
                    <a:pt x="54" y="12"/>
                    <a:pt x="52" y="14"/>
                  </a:cubicBezTo>
                  <a:cubicBezTo>
                    <a:pt x="49" y="15"/>
                    <a:pt x="51" y="20"/>
                    <a:pt x="52" y="22"/>
                  </a:cubicBezTo>
                  <a:cubicBezTo>
                    <a:pt x="52" y="23"/>
                    <a:pt x="53" y="23"/>
                    <a:pt x="53" y="24"/>
                  </a:cubicBezTo>
                  <a:cubicBezTo>
                    <a:pt x="52" y="28"/>
                    <a:pt x="49" y="33"/>
                    <a:pt x="46" y="31"/>
                  </a:cubicBezTo>
                  <a:cubicBezTo>
                    <a:pt x="43" y="30"/>
                    <a:pt x="41" y="25"/>
                    <a:pt x="40" y="21"/>
                  </a:cubicBezTo>
                  <a:cubicBezTo>
                    <a:pt x="40" y="21"/>
                    <a:pt x="40" y="20"/>
                    <a:pt x="41" y="20"/>
                  </a:cubicBezTo>
                  <a:cubicBezTo>
                    <a:pt x="43" y="18"/>
                    <a:pt x="46" y="16"/>
                    <a:pt x="48" y="13"/>
                  </a:cubicBezTo>
                  <a:cubicBezTo>
                    <a:pt x="49" y="12"/>
                    <a:pt x="47" y="11"/>
                    <a:pt x="46" y="12"/>
                  </a:cubicBezTo>
                  <a:cubicBezTo>
                    <a:pt x="45" y="13"/>
                    <a:pt x="43" y="15"/>
                    <a:pt x="41" y="16"/>
                  </a:cubicBezTo>
                  <a:cubicBezTo>
                    <a:pt x="41" y="15"/>
                    <a:pt x="40" y="13"/>
                    <a:pt x="38" y="13"/>
                  </a:cubicBezTo>
                  <a:cubicBezTo>
                    <a:pt x="36" y="14"/>
                    <a:pt x="37" y="18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6" y="21"/>
                    <a:pt x="35" y="22"/>
                    <a:pt x="33" y="23"/>
                  </a:cubicBezTo>
                  <a:cubicBezTo>
                    <a:pt x="32" y="24"/>
                    <a:pt x="34" y="25"/>
                    <a:pt x="35" y="24"/>
                  </a:cubicBezTo>
                  <a:cubicBezTo>
                    <a:pt x="36" y="24"/>
                    <a:pt x="37" y="23"/>
                    <a:pt x="38" y="22"/>
                  </a:cubicBezTo>
                  <a:cubicBezTo>
                    <a:pt x="37" y="23"/>
                    <a:pt x="37" y="24"/>
                    <a:pt x="36" y="25"/>
                  </a:cubicBezTo>
                  <a:cubicBezTo>
                    <a:pt x="36" y="26"/>
                    <a:pt x="36" y="26"/>
                    <a:pt x="35" y="27"/>
                  </a:cubicBezTo>
                  <a:cubicBezTo>
                    <a:pt x="33" y="26"/>
                    <a:pt x="30" y="27"/>
                    <a:pt x="29" y="29"/>
                  </a:cubicBezTo>
                  <a:cubicBezTo>
                    <a:pt x="29" y="29"/>
                    <a:pt x="29" y="29"/>
                    <a:pt x="28" y="30"/>
                  </a:cubicBezTo>
                  <a:cubicBezTo>
                    <a:pt x="28" y="32"/>
                    <a:pt x="28" y="35"/>
                    <a:pt x="28" y="38"/>
                  </a:cubicBezTo>
                  <a:cubicBezTo>
                    <a:pt x="28" y="39"/>
                    <a:pt x="28" y="41"/>
                    <a:pt x="28" y="42"/>
                  </a:cubicBezTo>
                  <a:cubicBezTo>
                    <a:pt x="27" y="44"/>
                    <a:pt x="27" y="46"/>
                    <a:pt x="26" y="48"/>
                  </a:cubicBezTo>
                  <a:cubicBezTo>
                    <a:pt x="24" y="50"/>
                    <a:pt x="22" y="45"/>
                    <a:pt x="22" y="44"/>
                  </a:cubicBezTo>
                  <a:cubicBezTo>
                    <a:pt x="21" y="40"/>
                    <a:pt x="19" y="29"/>
                    <a:pt x="14" y="29"/>
                  </a:cubicBezTo>
                  <a:cubicBezTo>
                    <a:pt x="11" y="28"/>
                    <a:pt x="10" y="36"/>
                    <a:pt x="11" y="41"/>
                  </a:cubicBezTo>
                  <a:cubicBezTo>
                    <a:pt x="9" y="39"/>
                    <a:pt x="8" y="36"/>
                    <a:pt x="5" y="36"/>
                  </a:cubicBezTo>
                  <a:cubicBezTo>
                    <a:pt x="0" y="35"/>
                    <a:pt x="1" y="48"/>
                    <a:pt x="1" y="50"/>
                  </a:cubicBezTo>
                  <a:cubicBezTo>
                    <a:pt x="1" y="52"/>
                    <a:pt x="4" y="52"/>
                    <a:pt x="3" y="50"/>
                  </a:cubicBezTo>
                  <a:cubicBezTo>
                    <a:pt x="3" y="49"/>
                    <a:pt x="3" y="36"/>
                    <a:pt x="6" y="39"/>
                  </a:cubicBezTo>
                  <a:cubicBezTo>
                    <a:pt x="8" y="41"/>
                    <a:pt x="10" y="44"/>
                    <a:pt x="11" y="47"/>
                  </a:cubicBezTo>
                  <a:cubicBezTo>
                    <a:pt x="11" y="51"/>
                    <a:pt x="12" y="61"/>
                    <a:pt x="15" y="61"/>
                  </a:cubicBezTo>
                  <a:cubicBezTo>
                    <a:pt x="16" y="61"/>
                    <a:pt x="16" y="60"/>
                    <a:pt x="16" y="60"/>
                  </a:cubicBezTo>
                  <a:cubicBezTo>
                    <a:pt x="18" y="55"/>
                    <a:pt x="15" y="51"/>
                    <a:pt x="13" y="47"/>
                  </a:cubicBezTo>
                  <a:cubicBezTo>
                    <a:pt x="13" y="45"/>
                    <a:pt x="13" y="44"/>
                    <a:pt x="13" y="43"/>
                  </a:cubicBezTo>
                  <a:cubicBezTo>
                    <a:pt x="13" y="40"/>
                    <a:pt x="13" y="38"/>
                    <a:pt x="13" y="36"/>
                  </a:cubicBezTo>
                  <a:cubicBezTo>
                    <a:pt x="13" y="35"/>
                    <a:pt x="13" y="29"/>
                    <a:pt x="15" y="32"/>
                  </a:cubicBezTo>
                  <a:cubicBezTo>
                    <a:pt x="16" y="34"/>
                    <a:pt x="17" y="35"/>
                    <a:pt x="17" y="37"/>
                  </a:cubicBezTo>
                  <a:cubicBezTo>
                    <a:pt x="19" y="39"/>
                    <a:pt x="21" y="54"/>
                    <a:pt x="26" y="50"/>
                  </a:cubicBezTo>
                  <a:cubicBezTo>
                    <a:pt x="29" y="49"/>
                    <a:pt x="29" y="44"/>
                    <a:pt x="30" y="42"/>
                  </a:cubicBezTo>
                  <a:cubicBezTo>
                    <a:pt x="31" y="43"/>
                    <a:pt x="32" y="44"/>
                    <a:pt x="34" y="43"/>
                  </a:cubicBezTo>
                  <a:cubicBezTo>
                    <a:pt x="39" y="42"/>
                    <a:pt x="38" y="34"/>
                    <a:pt x="37" y="29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41" y="29"/>
                    <a:pt x="43" y="34"/>
                    <a:pt x="48" y="34"/>
                  </a:cubicBezTo>
                  <a:cubicBezTo>
                    <a:pt x="51" y="34"/>
                    <a:pt x="53" y="30"/>
                    <a:pt x="54" y="27"/>
                  </a:cubicBezTo>
                  <a:cubicBezTo>
                    <a:pt x="54" y="27"/>
                    <a:pt x="55" y="26"/>
                    <a:pt x="55" y="25"/>
                  </a:cubicBezTo>
                  <a:cubicBezTo>
                    <a:pt x="57" y="26"/>
                    <a:pt x="59" y="24"/>
                    <a:pt x="61" y="21"/>
                  </a:cubicBezTo>
                  <a:cubicBezTo>
                    <a:pt x="62" y="18"/>
                    <a:pt x="63" y="15"/>
                    <a:pt x="64" y="11"/>
                  </a:cubicBezTo>
                  <a:cubicBezTo>
                    <a:pt x="66" y="11"/>
                    <a:pt x="67" y="11"/>
                    <a:pt x="70" y="11"/>
                  </a:cubicBezTo>
                  <a:cubicBezTo>
                    <a:pt x="72" y="10"/>
                    <a:pt x="75" y="13"/>
                    <a:pt x="73" y="16"/>
                  </a:cubicBezTo>
                  <a:cubicBezTo>
                    <a:pt x="73" y="17"/>
                    <a:pt x="71" y="18"/>
                    <a:pt x="70" y="18"/>
                  </a:cubicBezTo>
                  <a:cubicBezTo>
                    <a:pt x="68" y="19"/>
                    <a:pt x="66" y="19"/>
                    <a:pt x="64" y="19"/>
                  </a:cubicBezTo>
                  <a:cubicBezTo>
                    <a:pt x="63" y="20"/>
                    <a:pt x="64" y="22"/>
                    <a:pt x="65" y="21"/>
                  </a:cubicBezTo>
                  <a:cubicBezTo>
                    <a:pt x="69" y="20"/>
                    <a:pt x="74" y="20"/>
                    <a:pt x="76" y="16"/>
                  </a:cubicBezTo>
                  <a:cubicBezTo>
                    <a:pt x="78" y="12"/>
                    <a:pt x="74" y="8"/>
                    <a:pt x="70" y="8"/>
                  </a:cubicBezTo>
                  <a:close/>
                  <a:moveTo>
                    <a:pt x="15" y="58"/>
                  </a:moveTo>
                  <a:cubicBezTo>
                    <a:pt x="14" y="56"/>
                    <a:pt x="14" y="55"/>
                    <a:pt x="14" y="54"/>
                  </a:cubicBezTo>
                  <a:cubicBezTo>
                    <a:pt x="14" y="55"/>
                    <a:pt x="16" y="59"/>
                    <a:pt x="15" y="58"/>
                  </a:cubicBezTo>
                  <a:close/>
                  <a:moveTo>
                    <a:pt x="35" y="34"/>
                  </a:moveTo>
                  <a:cubicBezTo>
                    <a:pt x="36" y="37"/>
                    <a:pt x="34" y="45"/>
                    <a:pt x="31" y="39"/>
                  </a:cubicBezTo>
                  <a:cubicBezTo>
                    <a:pt x="31" y="39"/>
                    <a:pt x="31" y="38"/>
                    <a:pt x="31" y="38"/>
                  </a:cubicBezTo>
                  <a:cubicBezTo>
                    <a:pt x="31" y="36"/>
                    <a:pt x="31" y="34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3"/>
                    <a:pt x="34" y="33"/>
                    <a:pt x="35" y="32"/>
                  </a:cubicBezTo>
                  <a:cubicBezTo>
                    <a:pt x="35" y="33"/>
                    <a:pt x="35" y="34"/>
                    <a:pt x="35" y="34"/>
                  </a:cubicBezTo>
                  <a:close/>
                  <a:moveTo>
                    <a:pt x="53" y="19"/>
                  </a:moveTo>
                  <a:cubicBezTo>
                    <a:pt x="52" y="17"/>
                    <a:pt x="52" y="17"/>
                    <a:pt x="54" y="17"/>
                  </a:cubicBezTo>
                  <a:cubicBezTo>
                    <a:pt x="54" y="18"/>
                    <a:pt x="54" y="19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0"/>
                  </a:cubicBezTo>
                  <a:cubicBezTo>
                    <a:pt x="53" y="20"/>
                    <a:pt x="53" y="19"/>
                    <a:pt x="53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93"/>
            <p:cNvSpPr>
              <a:spLocks noEditPoints="1"/>
            </p:cNvSpPr>
            <p:nvPr/>
          </p:nvSpPr>
          <p:spPr bwMode="auto">
            <a:xfrm>
              <a:off x="5618163" y="5432425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8 h 85"/>
                <a:gd name="T4" fmla="*/ 63 w 174"/>
                <a:gd name="T5" fmla="*/ 77 h 85"/>
                <a:gd name="T6" fmla="*/ 33 w 174"/>
                <a:gd name="T7" fmla="*/ 71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60 h 85"/>
                <a:gd name="T16" fmla="*/ 59 w 174"/>
                <a:gd name="T17" fmla="*/ 69 h 85"/>
                <a:gd name="T18" fmla="*/ 63 w 174"/>
                <a:gd name="T19" fmla="*/ 68 h 85"/>
                <a:gd name="T20" fmla="*/ 50 w 174"/>
                <a:gd name="T21" fmla="*/ 57 h 85"/>
                <a:gd name="T22" fmla="*/ 75 w 174"/>
                <a:gd name="T23" fmla="*/ 65 h 85"/>
                <a:gd name="T24" fmla="*/ 79 w 174"/>
                <a:gd name="T25" fmla="*/ 63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5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5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1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8 h 85"/>
                <a:gd name="T62" fmla="*/ 41 w 174"/>
                <a:gd name="T63" fmla="*/ 72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9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9 h 85"/>
                <a:gd name="T86" fmla="*/ 103 w 174"/>
                <a:gd name="T87" fmla="*/ 38 h 85"/>
                <a:gd name="T88" fmla="*/ 94 w 174"/>
                <a:gd name="T89" fmla="*/ 39 h 85"/>
                <a:gd name="T90" fmla="*/ 101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1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5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2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1"/>
                  </a:cubicBezTo>
                  <a:cubicBezTo>
                    <a:pt x="171" y="25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7"/>
                    <a:pt x="172" y="6"/>
                    <a:pt x="172" y="6"/>
                  </a:cubicBezTo>
                  <a:cubicBezTo>
                    <a:pt x="173" y="6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3"/>
                    <a:pt x="172" y="2"/>
                    <a:pt x="172" y="3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8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00" y="35"/>
                    <a:pt x="69" y="41"/>
                    <a:pt x="40" y="50"/>
                  </a:cubicBezTo>
                  <a:cubicBezTo>
                    <a:pt x="31" y="53"/>
                    <a:pt x="22" y="55"/>
                    <a:pt x="14" y="59"/>
                  </a:cubicBezTo>
                  <a:cubicBezTo>
                    <a:pt x="8" y="62"/>
                    <a:pt x="0" y="67"/>
                    <a:pt x="2" y="74"/>
                  </a:cubicBezTo>
                  <a:cubicBezTo>
                    <a:pt x="4" y="82"/>
                    <a:pt x="14" y="83"/>
                    <a:pt x="21" y="83"/>
                  </a:cubicBezTo>
                  <a:cubicBezTo>
                    <a:pt x="35" y="85"/>
                    <a:pt x="50" y="81"/>
                    <a:pt x="63" y="77"/>
                  </a:cubicBezTo>
                  <a:cubicBezTo>
                    <a:pt x="87" y="70"/>
                    <a:pt x="111" y="59"/>
                    <a:pt x="130" y="42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2"/>
                    <a:pt x="24" y="67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1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38" y="73"/>
                    <a:pt x="35" y="71"/>
                    <a:pt x="32" y="69"/>
                  </a:cubicBezTo>
                  <a:cubicBezTo>
                    <a:pt x="30" y="67"/>
                    <a:pt x="28" y="66"/>
                    <a:pt x="27" y="65"/>
                  </a:cubicBezTo>
                  <a:cubicBezTo>
                    <a:pt x="26" y="64"/>
                    <a:pt x="21" y="61"/>
                    <a:pt x="25" y="62"/>
                  </a:cubicBezTo>
                  <a:cubicBezTo>
                    <a:pt x="26" y="63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5" y="74"/>
                    <a:pt x="45" y="73"/>
                    <a:pt x="44" y="73"/>
                  </a:cubicBezTo>
                  <a:cubicBezTo>
                    <a:pt x="40" y="70"/>
                    <a:pt x="35" y="66"/>
                    <a:pt x="30" y="64"/>
                  </a:cubicBezTo>
                  <a:cubicBezTo>
                    <a:pt x="30" y="63"/>
                    <a:pt x="29" y="63"/>
                    <a:pt x="29" y="63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3" y="63"/>
                    <a:pt x="36" y="65"/>
                    <a:pt x="39" y="67"/>
                  </a:cubicBezTo>
                  <a:cubicBezTo>
                    <a:pt x="41" y="68"/>
                    <a:pt x="42" y="68"/>
                    <a:pt x="43" y="69"/>
                  </a:cubicBezTo>
                  <a:cubicBezTo>
                    <a:pt x="45" y="71"/>
                    <a:pt x="48" y="72"/>
                    <a:pt x="50" y="73"/>
                  </a:cubicBezTo>
                  <a:cubicBezTo>
                    <a:pt x="50" y="74"/>
                    <a:pt x="51" y="73"/>
                    <a:pt x="50" y="73"/>
                  </a:cubicBezTo>
                  <a:cubicBezTo>
                    <a:pt x="50" y="73"/>
                    <a:pt x="49" y="72"/>
                    <a:pt x="49" y="72"/>
                  </a:cubicBezTo>
                  <a:cubicBezTo>
                    <a:pt x="49" y="72"/>
                    <a:pt x="49" y="72"/>
                    <a:pt x="48" y="72"/>
                  </a:cubicBezTo>
                  <a:cubicBezTo>
                    <a:pt x="44" y="69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40" y="62"/>
                    <a:pt x="40" y="63"/>
                  </a:cubicBezTo>
                  <a:cubicBezTo>
                    <a:pt x="45" y="67"/>
                    <a:pt x="50" y="69"/>
                    <a:pt x="55" y="73"/>
                  </a:cubicBezTo>
                  <a:cubicBezTo>
                    <a:pt x="56" y="73"/>
                    <a:pt x="56" y="72"/>
                    <a:pt x="56" y="72"/>
                  </a:cubicBezTo>
                  <a:cubicBezTo>
                    <a:pt x="51" y="69"/>
                    <a:pt x="46" y="64"/>
                    <a:pt x="40" y="62"/>
                  </a:cubicBezTo>
                  <a:cubicBezTo>
                    <a:pt x="39" y="61"/>
                    <a:pt x="39" y="60"/>
                    <a:pt x="38" y="60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2"/>
                    <a:pt x="46" y="63"/>
                    <a:pt x="48" y="6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6"/>
                    <a:pt x="49" y="64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6"/>
                    <a:pt x="44" y="57"/>
                  </a:cubicBezTo>
                  <a:cubicBezTo>
                    <a:pt x="46" y="58"/>
                    <a:pt x="49" y="59"/>
                    <a:pt x="51" y="61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8"/>
                    <a:pt x="63" y="68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9"/>
                    <a:pt x="65" y="68"/>
                    <a:pt x="64" y="68"/>
                  </a:cubicBezTo>
                  <a:cubicBezTo>
                    <a:pt x="60" y="65"/>
                    <a:pt x="56" y="63"/>
                    <a:pt x="52" y="60"/>
                  </a:cubicBezTo>
                  <a:cubicBezTo>
                    <a:pt x="51" y="60"/>
                    <a:pt x="50" y="59"/>
                    <a:pt x="50" y="59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7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2"/>
                    <a:pt x="57" y="59"/>
                    <a:pt x="51" y="52"/>
                  </a:cubicBezTo>
                  <a:cubicBezTo>
                    <a:pt x="52" y="54"/>
                    <a:pt x="55" y="54"/>
                    <a:pt x="57" y="55"/>
                  </a:cubicBezTo>
                  <a:cubicBezTo>
                    <a:pt x="59" y="57"/>
                    <a:pt x="61" y="58"/>
                    <a:pt x="63" y="59"/>
                  </a:cubicBezTo>
                  <a:cubicBezTo>
                    <a:pt x="67" y="62"/>
                    <a:pt x="71" y="64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8" y="52"/>
                  </a:cubicBezTo>
                  <a:cubicBezTo>
                    <a:pt x="59" y="53"/>
                    <a:pt x="61" y="54"/>
                    <a:pt x="63" y="55"/>
                  </a:cubicBezTo>
                  <a:cubicBezTo>
                    <a:pt x="66" y="57"/>
                    <a:pt x="70" y="58"/>
                    <a:pt x="73" y="60"/>
                  </a:cubicBezTo>
                  <a:cubicBezTo>
                    <a:pt x="75" y="61"/>
                    <a:pt x="77" y="62"/>
                    <a:pt x="79" y="63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8"/>
                    <a:pt x="68" y="56"/>
                    <a:pt x="66" y="54"/>
                  </a:cubicBezTo>
                  <a:cubicBezTo>
                    <a:pt x="65" y="54"/>
                    <a:pt x="63" y="51"/>
                    <a:pt x="62" y="51"/>
                  </a:cubicBezTo>
                  <a:cubicBezTo>
                    <a:pt x="70" y="53"/>
                    <a:pt x="77" y="59"/>
                    <a:pt x="85" y="62"/>
                  </a:cubicBezTo>
                  <a:cubicBezTo>
                    <a:pt x="85" y="63"/>
                    <a:pt x="85" y="62"/>
                    <a:pt x="85" y="62"/>
                  </a:cubicBezTo>
                  <a:cubicBezTo>
                    <a:pt x="82" y="60"/>
                    <a:pt x="79" y="58"/>
                    <a:pt x="76" y="56"/>
                  </a:cubicBezTo>
                  <a:cubicBezTo>
                    <a:pt x="73" y="55"/>
                    <a:pt x="71" y="53"/>
                    <a:pt x="69" y="52"/>
                  </a:cubicBezTo>
                  <a:cubicBezTo>
                    <a:pt x="67" y="51"/>
                    <a:pt x="65" y="49"/>
                    <a:pt x="69" y="50"/>
                  </a:cubicBezTo>
                  <a:cubicBezTo>
                    <a:pt x="76" y="51"/>
                    <a:pt x="82" y="58"/>
                    <a:pt x="89" y="60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50"/>
                  </a:cubicBezTo>
                  <a:cubicBezTo>
                    <a:pt x="82" y="51"/>
                    <a:pt x="88" y="56"/>
                    <a:pt x="94" y="58"/>
                  </a:cubicBezTo>
                  <a:cubicBezTo>
                    <a:pt x="94" y="59"/>
                    <a:pt x="94" y="58"/>
                    <a:pt x="94" y="58"/>
                  </a:cubicBezTo>
                  <a:cubicBezTo>
                    <a:pt x="89" y="54"/>
                    <a:pt x="82" y="51"/>
                    <a:pt x="77" y="46"/>
                  </a:cubicBezTo>
                  <a:cubicBezTo>
                    <a:pt x="78" y="47"/>
                    <a:pt x="81" y="48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1" y="53"/>
                    <a:pt x="93" y="54"/>
                    <a:pt x="96" y="55"/>
                  </a:cubicBezTo>
                  <a:cubicBezTo>
                    <a:pt x="97" y="55"/>
                    <a:pt x="97" y="55"/>
                    <a:pt x="97" y="54"/>
                  </a:cubicBezTo>
                  <a:cubicBezTo>
                    <a:pt x="92" y="50"/>
                    <a:pt x="86" y="49"/>
                    <a:pt x="81" y="45"/>
                  </a:cubicBezTo>
                  <a:cubicBezTo>
                    <a:pt x="79" y="43"/>
                    <a:pt x="81" y="44"/>
                    <a:pt x="82" y="45"/>
                  </a:cubicBezTo>
                  <a:cubicBezTo>
                    <a:pt x="84" y="45"/>
                    <a:pt x="87" y="47"/>
                    <a:pt x="89" y="48"/>
                  </a:cubicBezTo>
                  <a:cubicBezTo>
                    <a:pt x="93" y="50"/>
                    <a:pt x="96" y="52"/>
                    <a:pt x="100" y="53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99" y="51"/>
                    <a:pt x="97" y="50"/>
                    <a:pt x="95" y="48"/>
                  </a:cubicBezTo>
                  <a:cubicBezTo>
                    <a:pt x="93" y="47"/>
                    <a:pt x="89" y="44"/>
                    <a:pt x="88" y="44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1"/>
                    <a:pt x="107" y="50"/>
                  </a:cubicBezTo>
                  <a:cubicBezTo>
                    <a:pt x="104" y="49"/>
                    <a:pt x="102" y="48"/>
                    <a:pt x="100" y="47"/>
                  </a:cubicBezTo>
                  <a:cubicBezTo>
                    <a:pt x="98" y="46"/>
                    <a:pt x="96" y="44"/>
                    <a:pt x="94" y="43"/>
                  </a:cubicBezTo>
                  <a:cubicBezTo>
                    <a:pt x="100" y="45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50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8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5"/>
                    <a:pt x="105" y="43"/>
                    <a:pt x="101" y="40"/>
                  </a:cubicBezTo>
                  <a:cubicBezTo>
                    <a:pt x="104" y="42"/>
                    <a:pt x="110" y="44"/>
                    <a:pt x="114" y="45"/>
                  </a:cubicBezTo>
                  <a:cubicBezTo>
                    <a:pt x="114" y="45"/>
                    <a:pt x="115" y="45"/>
                    <a:pt x="114" y="45"/>
                  </a:cubicBezTo>
                  <a:cubicBezTo>
                    <a:pt x="112" y="43"/>
                    <a:pt x="107" y="39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3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8"/>
                  </a:cubicBezTo>
                  <a:cubicBezTo>
                    <a:pt x="113" y="39"/>
                    <a:pt x="117" y="42"/>
                    <a:pt x="121" y="42"/>
                  </a:cubicBezTo>
                  <a:cubicBezTo>
                    <a:pt x="121" y="43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1"/>
                    <a:pt x="123" y="40"/>
                  </a:cubicBezTo>
                  <a:cubicBezTo>
                    <a:pt x="121" y="39"/>
                    <a:pt x="119" y="38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5" y="63"/>
                    <a:pt x="74" y="70"/>
                  </a:cubicBezTo>
                  <a:close/>
                  <a:moveTo>
                    <a:pt x="7" y="77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9"/>
                    <a:pt x="10" y="78"/>
                    <a:pt x="9" y="78"/>
                  </a:cubicBezTo>
                  <a:cubicBezTo>
                    <a:pt x="8" y="78"/>
                    <a:pt x="8" y="77"/>
                    <a:pt x="7" y="77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1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7"/>
                  </a:cubicBezTo>
                  <a:cubicBezTo>
                    <a:pt x="10" y="76"/>
                    <a:pt x="8" y="73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1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7"/>
                    <a:pt x="17" y="73"/>
                    <a:pt x="13" y="71"/>
                  </a:cubicBezTo>
                  <a:cubicBezTo>
                    <a:pt x="12" y="70"/>
                    <a:pt x="11" y="70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2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9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1"/>
                  </a:cubicBezTo>
                  <a:cubicBezTo>
                    <a:pt x="15" y="68"/>
                    <a:pt x="22" y="72"/>
                    <a:pt x="23" y="72"/>
                  </a:cubicBezTo>
                  <a:cubicBezTo>
                    <a:pt x="23" y="73"/>
                    <a:pt x="24" y="73"/>
                    <a:pt x="25" y="74"/>
                  </a:cubicBezTo>
                  <a:cubicBezTo>
                    <a:pt x="27" y="76"/>
                    <a:pt x="30" y="78"/>
                    <a:pt x="33" y="80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9"/>
                    <a:pt x="26" y="70"/>
                    <a:pt x="28" y="72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80"/>
                    <a:pt x="37" y="80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20" y="77"/>
                    <a:pt x="20" y="77"/>
                    <a:pt x="20" y="78"/>
                  </a:cubicBezTo>
                  <a:cubicBezTo>
                    <a:pt x="18" y="76"/>
                    <a:pt x="16" y="75"/>
                    <a:pt x="15" y="73"/>
                  </a:cubicBezTo>
                  <a:cubicBezTo>
                    <a:pt x="15" y="73"/>
                    <a:pt x="15" y="73"/>
                    <a:pt x="14" y="73"/>
                  </a:cubicBezTo>
                  <a:close/>
                  <a:moveTo>
                    <a:pt x="32" y="66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9"/>
                    <a:pt x="39" y="70"/>
                    <a:pt x="42" y="72"/>
                  </a:cubicBezTo>
                  <a:cubicBezTo>
                    <a:pt x="44" y="74"/>
                    <a:pt x="42" y="72"/>
                    <a:pt x="41" y="72"/>
                  </a:cubicBezTo>
                  <a:cubicBezTo>
                    <a:pt x="38" y="70"/>
                    <a:pt x="35" y="68"/>
                    <a:pt x="33" y="66"/>
                  </a:cubicBezTo>
                  <a:cubicBezTo>
                    <a:pt x="32" y="66"/>
                    <a:pt x="32" y="66"/>
                    <a:pt x="32" y="66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4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3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6"/>
                    <a:pt x="109" y="36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3"/>
                    <a:pt x="125" y="33"/>
                    <a:pt x="126" y="34"/>
                  </a:cubicBezTo>
                  <a:cubicBezTo>
                    <a:pt x="125" y="34"/>
                    <a:pt x="125" y="33"/>
                    <a:pt x="124" y="33"/>
                  </a:cubicBezTo>
                  <a:cubicBezTo>
                    <a:pt x="124" y="33"/>
                    <a:pt x="124" y="34"/>
                    <a:pt x="124" y="34"/>
                  </a:cubicBezTo>
                  <a:cubicBezTo>
                    <a:pt x="124" y="36"/>
                    <a:pt x="123" y="34"/>
                    <a:pt x="122" y="33"/>
                  </a:cubicBezTo>
                  <a:cubicBezTo>
                    <a:pt x="122" y="33"/>
                    <a:pt x="121" y="33"/>
                    <a:pt x="121" y="34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6"/>
                    <a:pt x="121" y="35"/>
                  </a:cubicBezTo>
                  <a:cubicBezTo>
                    <a:pt x="121" y="35"/>
                    <a:pt x="121" y="35"/>
                    <a:pt x="120" y="35"/>
                  </a:cubicBezTo>
                  <a:cubicBezTo>
                    <a:pt x="120" y="35"/>
                    <a:pt x="119" y="34"/>
                    <a:pt x="119" y="34"/>
                  </a:cubicBezTo>
                  <a:cubicBezTo>
                    <a:pt x="118" y="34"/>
                    <a:pt x="118" y="35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6"/>
                    <a:pt x="116" y="35"/>
                  </a:cubicBezTo>
                  <a:cubicBezTo>
                    <a:pt x="116" y="35"/>
                    <a:pt x="116" y="36"/>
                    <a:pt x="116" y="36"/>
                  </a:cubicBezTo>
                  <a:cubicBezTo>
                    <a:pt x="117" y="37"/>
                    <a:pt x="118" y="38"/>
                    <a:pt x="119" y="38"/>
                  </a:cubicBezTo>
                  <a:cubicBezTo>
                    <a:pt x="120" y="39"/>
                    <a:pt x="123" y="41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5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30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9"/>
                  </a:cubicBezTo>
                  <a:cubicBezTo>
                    <a:pt x="165" y="9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7"/>
                    <a:pt x="156" y="24"/>
                  </a:cubicBezTo>
                  <a:cubicBezTo>
                    <a:pt x="159" y="22"/>
                    <a:pt x="161" y="20"/>
                    <a:pt x="163" y="17"/>
                  </a:cubicBezTo>
                  <a:cubicBezTo>
                    <a:pt x="162" y="19"/>
                    <a:pt x="162" y="20"/>
                    <a:pt x="161" y="22"/>
                  </a:cubicBezTo>
                  <a:cubicBezTo>
                    <a:pt x="158" y="27"/>
                    <a:pt x="152" y="30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2"/>
                  </a:cubicBezTo>
                  <a:cubicBezTo>
                    <a:pt x="136" y="17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2" y="33"/>
                    <a:pt x="133" y="34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1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5" y="31"/>
                    <a:pt x="159" y="28"/>
                  </a:cubicBezTo>
                  <a:cubicBezTo>
                    <a:pt x="162" y="26"/>
                    <a:pt x="164" y="24"/>
                    <a:pt x="165" y="21"/>
                  </a:cubicBezTo>
                  <a:cubicBezTo>
                    <a:pt x="166" y="19"/>
                    <a:pt x="166" y="16"/>
                    <a:pt x="166" y="14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6"/>
                  </a:moveTo>
                  <a:cubicBezTo>
                    <a:pt x="149" y="6"/>
                    <a:pt x="146" y="7"/>
                    <a:pt x="142" y="8"/>
                  </a:cubicBezTo>
                  <a:cubicBezTo>
                    <a:pt x="143" y="8"/>
                    <a:pt x="144" y="7"/>
                    <a:pt x="146" y="7"/>
                  </a:cubicBezTo>
                  <a:cubicBezTo>
                    <a:pt x="148" y="6"/>
                    <a:pt x="151" y="6"/>
                    <a:pt x="153" y="6"/>
                  </a:cubicBezTo>
                  <a:close/>
                  <a:moveTo>
                    <a:pt x="22" y="59"/>
                  </a:moveTo>
                  <a:cubicBezTo>
                    <a:pt x="31" y="55"/>
                    <a:pt x="40" y="53"/>
                    <a:pt x="50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2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3"/>
                    <a:pt x="116" y="46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40"/>
                    <a:pt x="99" y="40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2"/>
                    <a:pt x="98" y="40"/>
                    <a:pt x="94" y="39"/>
                  </a:cubicBezTo>
                  <a:cubicBezTo>
                    <a:pt x="94" y="39"/>
                    <a:pt x="94" y="40"/>
                    <a:pt x="94" y="40"/>
                  </a:cubicBezTo>
                  <a:cubicBezTo>
                    <a:pt x="99" y="44"/>
                    <a:pt x="104" y="46"/>
                    <a:pt x="110" y="49"/>
                  </a:cubicBezTo>
                  <a:cubicBezTo>
                    <a:pt x="105" y="47"/>
                    <a:pt x="99" y="44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5"/>
                    <a:pt x="97" y="46"/>
                    <a:pt x="99" y="47"/>
                  </a:cubicBezTo>
                  <a:cubicBezTo>
                    <a:pt x="100" y="47"/>
                    <a:pt x="100" y="48"/>
                    <a:pt x="101" y="48"/>
                  </a:cubicBezTo>
                  <a:cubicBezTo>
                    <a:pt x="96" y="46"/>
                    <a:pt x="91" y="43"/>
                    <a:pt x="86" y="43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50"/>
                  </a:cubicBezTo>
                  <a:cubicBezTo>
                    <a:pt x="96" y="50"/>
                    <a:pt x="102" y="53"/>
                    <a:pt x="98" y="51"/>
                  </a:cubicBezTo>
                  <a:cubicBezTo>
                    <a:pt x="91" y="49"/>
                    <a:pt x="86" y="45"/>
                    <a:pt x="79" y="43"/>
                  </a:cubicBezTo>
                  <a:cubicBezTo>
                    <a:pt x="79" y="43"/>
                    <a:pt x="78" y="43"/>
                    <a:pt x="79" y="44"/>
                  </a:cubicBezTo>
                  <a:cubicBezTo>
                    <a:pt x="83" y="48"/>
                    <a:pt x="89" y="50"/>
                    <a:pt x="93" y="53"/>
                  </a:cubicBezTo>
                  <a:cubicBezTo>
                    <a:pt x="98" y="56"/>
                    <a:pt x="93" y="53"/>
                    <a:pt x="92" y="53"/>
                  </a:cubicBezTo>
                  <a:cubicBezTo>
                    <a:pt x="90" y="52"/>
                    <a:pt x="88" y="51"/>
                    <a:pt x="87" y="50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6"/>
                    <a:pt x="76" y="46"/>
                  </a:cubicBezTo>
                  <a:cubicBezTo>
                    <a:pt x="78" y="49"/>
                    <a:pt x="81" y="51"/>
                    <a:pt x="84" y="53"/>
                  </a:cubicBezTo>
                  <a:cubicBezTo>
                    <a:pt x="81" y="51"/>
                    <a:pt x="77" y="49"/>
                    <a:pt x="73" y="48"/>
                  </a:cubicBezTo>
                  <a:cubicBezTo>
                    <a:pt x="73" y="48"/>
                    <a:pt x="72" y="49"/>
                    <a:pt x="73" y="49"/>
                  </a:cubicBezTo>
                  <a:cubicBezTo>
                    <a:pt x="76" y="51"/>
                    <a:pt x="80" y="54"/>
                    <a:pt x="83" y="56"/>
                  </a:cubicBezTo>
                  <a:cubicBezTo>
                    <a:pt x="84" y="56"/>
                    <a:pt x="85" y="57"/>
                    <a:pt x="86" y="58"/>
                  </a:cubicBezTo>
                  <a:cubicBezTo>
                    <a:pt x="87" y="58"/>
                    <a:pt x="87" y="58"/>
                    <a:pt x="87" y="58"/>
                  </a:cubicBezTo>
                  <a:cubicBezTo>
                    <a:pt x="85" y="57"/>
                    <a:pt x="84" y="57"/>
                    <a:pt x="83" y="56"/>
                  </a:cubicBezTo>
                  <a:cubicBezTo>
                    <a:pt x="77" y="53"/>
                    <a:pt x="72" y="49"/>
                    <a:pt x="65" y="49"/>
                  </a:cubicBezTo>
                  <a:cubicBezTo>
                    <a:pt x="65" y="49"/>
                    <a:pt x="65" y="49"/>
                    <a:pt x="65" y="49"/>
                  </a:cubicBezTo>
                  <a:cubicBezTo>
                    <a:pt x="67" y="51"/>
                    <a:pt x="69" y="53"/>
                    <a:pt x="72" y="55"/>
                  </a:cubicBezTo>
                  <a:cubicBezTo>
                    <a:pt x="68" y="53"/>
                    <a:pt x="65" y="51"/>
                    <a:pt x="61" y="50"/>
                  </a:cubicBezTo>
                  <a:cubicBezTo>
                    <a:pt x="60" y="50"/>
                    <a:pt x="60" y="50"/>
                    <a:pt x="60" y="51"/>
                  </a:cubicBezTo>
                  <a:cubicBezTo>
                    <a:pt x="63" y="53"/>
                    <a:pt x="65" y="55"/>
                    <a:pt x="68" y="57"/>
                  </a:cubicBezTo>
                  <a:cubicBezTo>
                    <a:pt x="66" y="56"/>
                    <a:pt x="65" y="55"/>
                    <a:pt x="64" y="55"/>
                  </a:cubicBezTo>
                  <a:cubicBezTo>
                    <a:pt x="60" y="53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5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56" y="58"/>
                    <a:pt x="65" y="62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1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6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6"/>
                    <a:pt x="40" y="56"/>
                  </a:cubicBezTo>
                  <a:cubicBezTo>
                    <a:pt x="41" y="58"/>
                    <a:pt x="42" y="60"/>
                    <a:pt x="44" y="61"/>
                  </a:cubicBezTo>
                  <a:cubicBezTo>
                    <a:pt x="42" y="60"/>
                    <a:pt x="39" y="59"/>
                    <a:pt x="37" y="59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3" y="62"/>
                    <a:pt x="34" y="63"/>
                    <a:pt x="35" y="64"/>
                  </a:cubicBezTo>
                  <a:cubicBezTo>
                    <a:pt x="32" y="62"/>
                    <a:pt x="29" y="61"/>
                    <a:pt x="26" y="60"/>
                  </a:cubicBezTo>
                  <a:cubicBezTo>
                    <a:pt x="26" y="60"/>
                    <a:pt x="25" y="60"/>
                    <a:pt x="26" y="60"/>
                  </a:cubicBezTo>
                  <a:cubicBezTo>
                    <a:pt x="26" y="61"/>
                    <a:pt x="27" y="62"/>
                    <a:pt x="28" y="63"/>
                  </a:cubicBezTo>
                  <a:cubicBezTo>
                    <a:pt x="26" y="62"/>
                    <a:pt x="24" y="61"/>
                    <a:pt x="22" y="60"/>
                  </a:cubicBezTo>
                  <a:cubicBezTo>
                    <a:pt x="22" y="60"/>
                    <a:pt x="22" y="61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6"/>
                    <a:pt x="24" y="65"/>
                    <a:pt x="22" y="64"/>
                  </a:cubicBezTo>
                  <a:cubicBezTo>
                    <a:pt x="22" y="64"/>
                    <a:pt x="21" y="64"/>
                    <a:pt x="22" y="65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2" y="67"/>
                    <a:pt x="19" y="67"/>
                  </a:cubicBezTo>
                  <a:cubicBezTo>
                    <a:pt x="19" y="67"/>
                    <a:pt x="19" y="68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9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70"/>
                    <a:pt x="13" y="68"/>
                    <a:pt x="10" y="68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0" y="69"/>
                    <a:pt x="11" y="69"/>
                    <a:pt x="11" y="70"/>
                  </a:cubicBezTo>
                  <a:cubicBezTo>
                    <a:pt x="10" y="70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3"/>
                    <a:pt x="8" y="72"/>
                    <a:pt x="6" y="71"/>
                  </a:cubicBezTo>
                  <a:cubicBezTo>
                    <a:pt x="6" y="71"/>
                    <a:pt x="6" y="72"/>
                    <a:pt x="6" y="72"/>
                  </a:cubicBezTo>
                  <a:cubicBezTo>
                    <a:pt x="7" y="74"/>
                    <a:pt x="9" y="76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94"/>
            <p:cNvSpPr>
              <a:spLocks noEditPoints="1"/>
            </p:cNvSpPr>
            <p:nvPr/>
          </p:nvSpPr>
          <p:spPr bwMode="auto">
            <a:xfrm>
              <a:off x="9491663" y="4260850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7 h 85"/>
                <a:gd name="T4" fmla="*/ 63 w 174"/>
                <a:gd name="T5" fmla="*/ 77 h 85"/>
                <a:gd name="T6" fmla="*/ 33 w 174"/>
                <a:gd name="T7" fmla="*/ 70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59 h 85"/>
                <a:gd name="T16" fmla="*/ 59 w 174"/>
                <a:gd name="T17" fmla="*/ 69 h 85"/>
                <a:gd name="T18" fmla="*/ 63 w 174"/>
                <a:gd name="T19" fmla="*/ 67 h 85"/>
                <a:gd name="T20" fmla="*/ 50 w 174"/>
                <a:gd name="T21" fmla="*/ 56 h 85"/>
                <a:gd name="T22" fmla="*/ 75 w 174"/>
                <a:gd name="T23" fmla="*/ 65 h 85"/>
                <a:gd name="T24" fmla="*/ 79 w 174"/>
                <a:gd name="T25" fmla="*/ 62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4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4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0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7 h 85"/>
                <a:gd name="T62" fmla="*/ 41 w 174"/>
                <a:gd name="T63" fmla="*/ 71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8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8 h 85"/>
                <a:gd name="T86" fmla="*/ 103 w 174"/>
                <a:gd name="T87" fmla="*/ 38 h 85"/>
                <a:gd name="T88" fmla="*/ 94 w 174"/>
                <a:gd name="T89" fmla="*/ 39 h 85"/>
                <a:gd name="T90" fmla="*/ 100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0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4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1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0"/>
                  </a:cubicBezTo>
                  <a:cubicBezTo>
                    <a:pt x="171" y="24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2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4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2"/>
                    <a:pt x="172" y="2"/>
                    <a:pt x="172" y="2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00" y="35"/>
                    <a:pt x="69" y="40"/>
                    <a:pt x="40" y="50"/>
                  </a:cubicBezTo>
                  <a:cubicBezTo>
                    <a:pt x="31" y="52"/>
                    <a:pt x="22" y="55"/>
                    <a:pt x="14" y="59"/>
                  </a:cubicBezTo>
                  <a:cubicBezTo>
                    <a:pt x="8" y="61"/>
                    <a:pt x="0" y="67"/>
                    <a:pt x="2" y="74"/>
                  </a:cubicBezTo>
                  <a:cubicBezTo>
                    <a:pt x="4" y="82"/>
                    <a:pt x="14" y="82"/>
                    <a:pt x="21" y="83"/>
                  </a:cubicBezTo>
                  <a:cubicBezTo>
                    <a:pt x="35" y="85"/>
                    <a:pt x="50" y="80"/>
                    <a:pt x="63" y="77"/>
                  </a:cubicBezTo>
                  <a:cubicBezTo>
                    <a:pt x="87" y="70"/>
                    <a:pt x="111" y="59"/>
                    <a:pt x="130" y="41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1"/>
                    <a:pt x="24" y="66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0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5"/>
                    <a:pt x="41" y="75"/>
                  </a:cubicBezTo>
                  <a:cubicBezTo>
                    <a:pt x="38" y="73"/>
                    <a:pt x="35" y="71"/>
                    <a:pt x="32" y="68"/>
                  </a:cubicBezTo>
                  <a:cubicBezTo>
                    <a:pt x="30" y="67"/>
                    <a:pt x="28" y="66"/>
                    <a:pt x="27" y="64"/>
                  </a:cubicBezTo>
                  <a:cubicBezTo>
                    <a:pt x="26" y="64"/>
                    <a:pt x="21" y="60"/>
                    <a:pt x="25" y="62"/>
                  </a:cubicBezTo>
                  <a:cubicBezTo>
                    <a:pt x="26" y="62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4" y="74"/>
                    <a:pt x="45" y="73"/>
                    <a:pt x="44" y="73"/>
                  </a:cubicBezTo>
                  <a:cubicBezTo>
                    <a:pt x="40" y="69"/>
                    <a:pt x="35" y="66"/>
                    <a:pt x="30" y="63"/>
                  </a:cubicBezTo>
                  <a:cubicBezTo>
                    <a:pt x="30" y="63"/>
                    <a:pt x="29" y="63"/>
                    <a:pt x="29" y="62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2" y="63"/>
                    <a:pt x="36" y="65"/>
                    <a:pt x="39" y="67"/>
                  </a:cubicBezTo>
                  <a:cubicBezTo>
                    <a:pt x="41" y="67"/>
                    <a:pt x="42" y="68"/>
                    <a:pt x="43" y="69"/>
                  </a:cubicBezTo>
                  <a:cubicBezTo>
                    <a:pt x="45" y="70"/>
                    <a:pt x="47" y="72"/>
                    <a:pt x="50" y="73"/>
                  </a:cubicBezTo>
                  <a:cubicBezTo>
                    <a:pt x="50" y="73"/>
                    <a:pt x="51" y="73"/>
                    <a:pt x="50" y="73"/>
                  </a:cubicBezTo>
                  <a:cubicBezTo>
                    <a:pt x="50" y="72"/>
                    <a:pt x="49" y="72"/>
                    <a:pt x="49" y="72"/>
                  </a:cubicBezTo>
                  <a:cubicBezTo>
                    <a:pt x="49" y="72"/>
                    <a:pt x="49" y="72"/>
                    <a:pt x="48" y="71"/>
                  </a:cubicBezTo>
                  <a:cubicBezTo>
                    <a:pt x="44" y="68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5" y="66"/>
                    <a:pt x="50" y="69"/>
                    <a:pt x="55" y="72"/>
                  </a:cubicBezTo>
                  <a:cubicBezTo>
                    <a:pt x="56" y="73"/>
                    <a:pt x="56" y="72"/>
                    <a:pt x="55" y="72"/>
                  </a:cubicBezTo>
                  <a:cubicBezTo>
                    <a:pt x="51" y="68"/>
                    <a:pt x="46" y="64"/>
                    <a:pt x="40" y="62"/>
                  </a:cubicBezTo>
                  <a:cubicBezTo>
                    <a:pt x="39" y="61"/>
                    <a:pt x="39" y="60"/>
                    <a:pt x="38" y="59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1"/>
                    <a:pt x="46" y="62"/>
                    <a:pt x="48" y="63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69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5"/>
                    <a:pt x="49" y="63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5"/>
                    <a:pt x="44" y="57"/>
                  </a:cubicBezTo>
                  <a:cubicBezTo>
                    <a:pt x="46" y="58"/>
                    <a:pt x="48" y="59"/>
                    <a:pt x="51" y="60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7"/>
                    <a:pt x="63" y="67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8"/>
                    <a:pt x="65" y="68"/>
                    <a:pt x="64" y="67"/>
                  </a:cubicBezTo>
                  <a:cubicBezTo>
                    <a:pt x="60" y="65"/>
                    <a:pt x="56" y="62"/>
                    <a:pt x="52" y="60"/>
                  </a:cubicBezTo>
                  <a:cubicBezTo>
                    <a:pt x="51" y="60"/>
                    <a:pt x="50" y="59"/>
                    <a:pt x="50" y="58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6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1"/>
                    <a:pt x="57" y="58"/>
                    <a:pt x="50" y="52"/>
                  </a:cubicBezTo>
                  <a:cubicBezTo>
                    <a:pt x="52" y="53"/>
                    <a:pt x="55" y="54"/>
                    <a:pt x="57" y="55"/>
                  </a:cubicBezTo>
                  <a:cubicBezTo>
                    <a:pt x="59" y="56"/>
                    <a:pt x="61" y="58"/>
                    <a:pt x="63" y="59"/>
                  </a:cubicBezTo>
                  <a:cubicBezTo>
                    <a:pt x="67" y="61"/>
                    <a:pt x="71" y="63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7" y="52"/>
                  </a:cubicBezTo>
                  <a:cubicBezTo>
                    <a:pt x="59" y="52"/>
                    <a:pt x="61" y="53"/>
                    <a:pt x="62" y="54"/>
                  </a:cubicBezTo>
                  <a:cubicBezTo>
                    <a:pt x="66" y="56"/>
                    <a:pt x="70" y="58"/>
                    <a:pt x="73" y="60"/>
                  </a:cubicBezTo>
                  <a:cubicBezTo>
                    <a:pt x="75" y="61"/>
                    <a:pt x="77" y="62"/>
                    <a:pt x="79" y="62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7"/>
                    <a:pt x="68" y="56"/>
                    <a:pt x="66" y="54"/>
                  </a:cubicBezTo>
                  <a:cubicBezTo>
                    <a:pt x="65" y="53"/>
                    <a:pt x="63" y="51"/>
                    <a:pt x="62" y="51"/>
                  </a:cubicBezTo>
                  <a:cubicBezTo>
                    <a:pt x="70" y="53"/>
                    <a:pt x="77" y="58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2" y="59"/>
                    <a:pt x="79" y="58"/>
                    <a:pt x="76" y="56"/>
                  </a:cubicBezTo>
                  <a:cubicBezTo>
                    <a:pt x="73" y="54"/>
                    <a:pt x="71" y="53"/>
                    <a:pt x="69" y="52"/>
                  </a:cubicBezTo>
                  <a:cubicBezTo>
                    <a:pt x="67" y="50"/>
                    <a:pt x="65" y="49"/>
                    <a:pt x="69" y="50"/>
                  </a:cubicBezTo>
                  <a:cubicBezTo>
                    <a:pt x="76" y="51"/>
                    <a:pt x="82" y="57"/>
                    <a:pt x="89" y="59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49"/>
                  </a:cubicBezTo>
                  <a:cubicBezTo>
                    <a:pt x="82" y="51"/>
                    <a:pt x="88" y="55"/>
                    <a:pt x="94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88" y="54"/>
                    <a:pt x="82" y="51"/>
                    <a:pt x="77" y="46"/>
                  </a:cubicBezTo>
                  <a:cubicBezTo>
                    <a:pt x="78" y="47"/>
                    <a:pt x="81" y="47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0" y="52"/>
                    <a:pt x="93" y="54"/>
                    <a:pt x="96" y="55"/>
                  </a:cubicBezTo>
                  <a:cubicBezTo>
                    <a:pt x="97" y="55"/>
                    <a:pt x="97" y="54"/>
                    <a:pt x="97" y="54"/>
                  </a:cubicBezTo>
                  <a:cubicBezTo>
                    <a:pt x="92" y="50"/>
                    <a:pt x="86" y="48"/>
                    <a:pt x="81" y="45"/>
                  </a:cubicBezTo>
                  <a:cubicBezTo>
                    <a:pt x="79" y="43"/>
                    <a:pt x="81" y="44"/>
                    <a:pt x="82" y="44"/>
                  </a:cubicBezTo>
                  <a:cubicBezTo>
                    <a:pt x="84" y="45"/>
                    <a:pt x="87" y="46"/>
                    <a:pt x="89" y="47"/>
                  </a:cubicBezTo>
                  <a:cubicBezTo>
                    <a:pt x="93" y="49"/>
                    <a:pt x="96" y="51"/>
                    <a:pt x="100" y="53"/>
                  </a:cubicBezTo>
                  <a:cubicBezTo>
                    <a:pt x="101" y="53"/>
                    <a:pt x="101" y="53"/>
                    <a:pt x="101" y="52"/>
                  </a:cubicBezTo>
                  <a:cubicBezTo>
                    <a:pt x="99" y="51"/>
                    <a:pt x="97" y="49"/>
                    <a:pt x="95" y="48"/>
                  </a:cubicBezTo>
                  <a:cubicBezTo>
                    <a:pt x="93" y="47"/>
                    <a:pt x="89" y="44"/>
                    <a:pt x="88" y="43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0"/>
                    <a:pt x="107" y="50"/>
                  </a:cubicBezTo>
                  <a:cubicBezTo>
                    <a:pt x="104" y="49"/>
                    <a:pt x="102" y="48"/>
                    <a:pt x="100" y="46"/>
                  </a:cubicBezTo>
                  <a:cubicBezTo>
                    <a:pt x="98" y="45"/>
                    <a:pt x="96" y="43"/>
                    <a:pt x="94" y="43"/>
                  </a:cubicBezTo>
                  <a:cubicBezTo>
                    <a:pt x="100" y="44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49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7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4"/>
                    <a:pt x="105" y="42"/>
                    <a:pt x="101" y="40"/>
                  </a:cubicBezTo>
                  <a:cubicBezTo>
                    <a:pt x="104" y="42"/>
                    <a:pt x="109" y="44"/>
                    <a:pt x="114" y="45"/>
                  </a:cubicBezTo>
                  <a:cubicBezTo>
                    <a:pt x="114" y="45"/>
                    <a:pt x="114" y="45"/>
                    <a:pt x="114" y="44"/>
                  </a:cubicBezTo>
                  <a:cubicBezTo>
                    <a:pt x="112" y="42"/>
                    <a:pt x="107" y="38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2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7"/>
                  </a:cubicBezTo>
                  <a:cubicBezTo>
                    <a:pt x="113" y="39"/>
                    <a:pt x="117" y="41"/>
                    <a:pt x="121" y="42"/>
                  </a:cubicBezTo>
                  <a:cubicBezTo>
                    <a:pt x="121" y="42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0"/>
                    <a:pt x="123" y="40"/>
                  </a:cubicBezTo>
                  <a:cubicBezTo>
                    <a:pt x="121" y="38"/>
                    <a:pt x="119" y="37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7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4" y="63"/>
                    <a:pt x="74" y="70"/>
                  </a:cubicBezTo>
                  <a:close/>
                  <a:moveTo>
                    <a:pt x="7" y="76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8"/>
                    <a:pt x="10" y="78"/>
                    <a:pt x="9" y="78"/>
                  </a:cubicBezTo>
                  <a:cubicBezTo>
                    <a:pt x="8" y="77"/>
                    <a:pt x="8" y="77"/>
                    <a:pt x="7" y="76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0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6"/>
                  </a:cubicBezTo>
                  <a:cubicBezTo>
                    <a:pt x="10" y="76"/>
                    <a:pt x="8" y="72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8"/>
                    <a:pt x="17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0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6"/>
                    <a:pt x="17" y="73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1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8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0"/>
                  </a:cubicBezTo>
                  <a:cubicBezTo>
                    <a:pt x="15" y="67"/>
                    <a:pt x="22" y="72"/>
                    <a:pt x="23" y="72"/>
                  </a:cubicBezTo>
                  <a:cubicBezTo>
                    <a:pt x="23" y="73"/>
                    <a:pt x="24" y="73"/>
                    <a:pt x="25" y="73"/>
                  </a:cubicBezTo>
                  <a:cubicBezTo>
                    <a:pt x="27" y="76"/>
                    <a:pt x="30" y="78"/>
                    <a:pt x="33" y="79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2"/>
                    <a:pt x="25" y="72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8"/>
                    <a:pt x="26" y="70"/>
                    <a:pt x="28" y="71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79"/>
                    <a:pt x="36" y="79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18" y="76"/>
                    <a:pt x="16" y="74"/>
                    <a:pt x="15" y="73"/>
                  </a:cubicBezTo>
                  <a:cubicBezTo>
                    <a:pt x="15" y="73"/>
                    <a:pt x="14" y="73"/>
                    <a:pt x="14" y="73"/>
                  </a:cubicBezTo>
                  <a:close/>
                  <a:moveTo>
                    <a:pt x="32" y="65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8"/>
                    <a:pt x="39" y="70"/>
                    <a:pt x="42" y="72"/>
                  </a:cubicBezTo>
                  <a:cubicBezTo>
                    <a:pt x="44" y="74"/>
                    <a:pt x="42" y="72"/>
                    <a:pt x="41" y="71"/>
                  </a:cubicBezTo>
                  <a:cubicBezTo>
                    <a:pt x="38" y="70"/>
                    <a:pt x="35" y="68"/>
                    <a:pt x="32" y="66"/>
                  </a:cubicBezTo>
                  <a:cubicBezTo>
                    <a:pt x="32" y="66"/>
                    <a:pt x="32" y="66"/>
                    <a:pt x="32" y="65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3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2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5"/>
                    <a:pt x="109" y="35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2"/>
                    <a:pt x="125" y="33"/>
                    <a:pt x="126" y="34"/>
                  </a:cubicBezTo>
                  <a:cubicBezTo>
                    <a:pt x="125" y="33"/>
                    <a:pt x="125" y="33"/>
                    <a:pt x="124" y="33"/>
                  </a:cubicBezTo>
                  <a:cubicBezTo>
                    <a:pt x="124" y="33"/>
                    <a:pt x="124" y="33"/>
                    <a:pt x="124" y="34"/>
                  </a:cubicBezTo>
                  <a:cubicBezTo>
                    <a:pt x="124" y="36"/>
                    <a:pt x="123" y="33"/>
                    <a:pt x="122" y="33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5"/>
                    <a:pt x="121" y="35"/>
                  </a:cubicBezTo>
                  <a:cubicBezTo>
                    <a:pt x="121" y="35"/>
                    <a:pt x="120" y="35"/>
                    <a:pt x="120" y="35"/>
                  </a:cubicBezTo>
                  <a:cubicBezTo>
                    <a:pt x="120" y="34"/>
                    <a:pt x="119" y="34"/>
                    <a:pt x="119" y="34"/>
                  </a:cubicBezTo>
                  <a:cubicBezTo>
                    <a:pt x="118" y="34"/>
                    <a:pt x="118" y="34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5"/>
                    <a:pt x="116" y="35"/>
                  </a:cubicBezTo>
                  <a:cubicBezTo>
                    <a:pt x="116" y="35"/>
                    <a:pt x="116" y="35"/>
                    <a:pt x="116" y="36"/>
                  </a:cubicBezTo>
                  <a:cubicBezTo>
                    <a:pt x="117" y="37"/>
                    <a:pt x="118" y="37"/>
                    <a:pt x="119" y="38"/>
                  </a:cubicBezTo>
                  <a:cubicBezTo>
                    <a:pt x="120" y="39"/>
                    <a:pt x="123" y="40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4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8"/>
                  </a:cubicBezTo>
                  <a:cubicBezTo>
                    <a:pt x="165" y="8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6"/>
                    <a:pt x="156" y="24"/>
                  </a:cubicBezTo>
                  <a:cubicBezTo>
                    <a:pt x="159" y="22"/>
                    <a:pt x="161" y="19"/>
                    <a:pt x="163" y="17"/>
                  </a:cubicBezTo>
                  <a:cubicBezTo>
                    <a:pt x="162" y="18"/>
                    <a:pt x="162" y="20"/>
                    <a:pt x="161" y="21"/>
                  </a:cubicBezTo>
                  <a:cubicBezTo>
                    <a:pt x="158" y="27"/>
                    <a:pt x="152" y="29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1"/>
                  </a:cubicBezTo>
                  <a:cubicBezTo>
                    <a:pt x="136" y="16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1"/>
                    <a:pt x="132" y="32"/>
                    <a:pt x="133" y="33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0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4" y="31"/>
                    <a:pt x="159" y="28"/>
                  </a:cubicBezTo>
                  <a:cubicBezTo>
                    <a:pt x="162" y="26"/>
                    <a:pt x="164" y="23"/>
                    <a:pt x="165" y="20"/>
                  </a:cubicBezTo>
                  <a:cubicBezTo>
                    <a:pt x="166" y="18"/>
                    <a:pt x="166" y="16"/>
                    <a:pt x="166" y="13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5"/>
                  </a:moveTo>
                  <a:cubicBezTo>
                    <a:pt x="149" y="6"/>
                    <a:pt x="146" y="6"/>
                    <a:pt x="142" y="8"/>
                  </a:cubicBezTo>
                  <a:cubicBezTo>
                    <a:pt x="143" y="7"/>
                    <a:pt x="144" y="7"/>
                    <a:pt x="146" y="6"/>
                  </a:cubicBezTo>
                  <a:cubicBezTo>
                    <a:pt x="148" y="6"/>
                    <a:pt x="151" y="5"/>
                    <a:pt x="153" y="5"/>
                  </a:cubicBezTo>
                  <a:close/>
                  <a:moveTo>
                    <a:pt x="22" y="58"/>
                  </a:moveTo>
                  <a:cubicBezTo>
                    <a:pt x="31" y="55"/>
                    <a:pt x="40" y="53"/>
                    <a:pt x="49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1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2"/>
                    <a:pt x="116" y="45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1"/>
                    <a:pt x="98" y="40"/>
                    <a:pt x="94" y="39"/>
                  </a:cubicBezTo>
                  <a:cubicBezTo>
                    <a:pt x="94" y="39"/>
                    <a:pt x="94" y="39"/>
                    <a:pt x="94" y="40"/>
                  </a:cubicBezTo>
                  <a:cubicBezTo>
                    <a:pt x="99" y="43"/>
                    <a:pt x="104" y="46"/>
                    <a:pt x="110" y="49"/>
                  </a:cubicBezTo>
                  <a:cubicBezTo>
                    <a:pt x="105" y="46"/>
                    <a:pt x="99" y="43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4"/>
                    <a:pt x="97" y="46"/>
                    <a:pt x="99" y="47"/>
                  </a:cubicBezTo>
                  <a:cubicBezTo>
                    <a:pt x="100" y="47"/>
                    <a:pt x="100" y="47"/>
                    <a:pt x="100" y="48"/>
                  </a:cubicBezTo>
                  <a:cubicBezTo>
                    <a:pt x="96" y="45"/>
                    <a:pt x="91" y="43"/>
                    <a:pt x="86" y="42"/>
                  </a:cubicBezTo>
                  <a:cubicBezTo>
                    <a:pt x="86" y="42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49"/>
                  </a:cubicBezTo>
                  <a:cubicBezTo>
                    <a:pt x="96" y="49"/>
                    <a:pt x="102" y="53"/>
                    <a:pt x="98" y="51"/>
                  </a:cubicBezTo>
                  <a:cubicBezTo>
                    <a:pt x="91" y="48"/>
                    <a:pt x="86" y="44"/>
                    <a:pt x="79" y="43"/>
                  </a:cubicBezTo>
                  <a:cubicBezTo>
                    <a:pt x="79" y="43"/>
                    <a:pt x="78" y="43"/>
                    <a:pt x="79" y="43"/>
                  </a:cubicBezTo>
                  <a:cubicBezTo>
                    <a:pt x="83" y="48"/>
                    <a:pt x="88" y="49"/>
                    <a:pt x="93" y="52"/>
                  </a:cubicBezTo>
                  <a:cubicBezTo>
                    <a:pt x="98" y="55"/>
                    <a:pt x="93" y="53"/>
                    <a:pt x="92" y="52"/>
                  </a:cubicBezTo>
                  <a:cubicBezTo>
                    <a:pt x="90" y="51"/>
                    <a:pt x="88" y="50"/>
                    <a:pt x="86" y="49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5"/>
                    <a:pt x="76" y="46"/>
                  </a:cubicBezTo>
                  <a:cubicBezTo>
                    <a:pt x="78" y="48"/>
                    <a:pt x="81" y="50"/>
                    <a:pt x="84" y="52"/>
                  </a:cubicBezTo>
                  <a:cubicBezTo>
                    <a:pt x="81" y="50"/>
                    <a:pt x="77" y="49"/>
                    <a:pt x="73" y="48"/>
                  </a:cubicBezTo>
                  <a:cubicBezTo>
                    <a:pt x="73" y="48"/>
                    <a:pt x="72" y="48"/>
                    <a:pt x="73" y="49"/>
                  </a:cubicBezTo>
                  <a:cubicBezTo>
                    <a:pt x="76" y="51"/>
                    <a:pt x="80" y="53"/>
                    <a:pt x="83" y="56"/>
                  </a:cubicBezTo>
                  <a:cubicBezTo>
                    <a:pt x="84" y="56"/>
                    <a:pt x="85" y="57"/>
                    <a:pt x="86" y="57"/>
                  </a:cubicBezTo>
                  <a:cubicBezTo>
                    <a:pt x="86" y="58"/>
                    <a:pt x="87" y="58"/>
                    <a:pt x="87" y="58"/>
                  </a:cubicBezTo>
                  <a:cubicBezTo>
                    <a:pt x="85" y="57"/>
                    <a:pt x="84" y="56"/>
                    <a:pt x="82" y="56"/>
                  </a:cubicBezTo>
                  <a:cubicBezTo>
                    <a:pt x="77" y="52"/>
                    <a:pt x="72" y="48"/>
                    <a:pt x="65" y="48"/>
                  </a:cubicBezTo>
                  <a:cubicBezTo>
                    <a:pt x="65" y="48"/>
                    <a:pt x="65" y="49"/>
                    <a:pt x="65" y="49"/>
                  </a:cubicBezTo>
                  <a:cubicBezTo>
                    <a:pt x="67" y="51"/>
                    <a:pt x="69" y="53"/>
                    <a:pt x="72" y="54"/>
                  </a:cubicBezTo>
                  <a:cubicBezTo>
                    <a:pt x="68" y="52"/>
                    <a:pt x="65" y="51"/>
                    <a:pt x="60" y="50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2" y="52"/>
                    <a:pt x="65" y="55"/>
                    <a:pt x="68" y="56"/>
                  </a:cubicBezTo>
                  <a:cubicBezTo>
                    <a:pt x="66" y="56"/>
                    <a:pt x="65" y="55"/>
                    <a:pt x="64" y="54"/>
                  </a:cubicBezTo>
                  <a:cubicBezTo>
                    <a:pt x="60" y="52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4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5" y="58"/>
                    <a:pt x="64" y="61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0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5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5"/>
                    <a:pt x="40" y="56"/>
                  </a:cubicBezTo>
                  <a:cubicBezTo>
                    <a:pt x="41" y="58"/>
                    <a:pt x="42" y="59"/>
                    <a:pt x="44" y="61"/>
                  </a:cubicBezTo>
                  <a:cubicBezTo>
                    <a:pt x="42" y="60"/>
                    <a:pt x="39" y="59"/>
                    <a:pt x="37" y="58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59"/>
                  </a:cubicBezTo>
                  <a:cubicBezTo>
                    <a:pt x="32" y="59"/>
                    <a:pt x="32" y="60"/>
                    <a:pt x="32" y="60"/>
                  </a:cubicBezTo>
                  <a:cubicBezTo>
                    <a:pt x="33" y="61"/>
                    <a:pt x="34" y="62"/>
                    <a:pt x="35" y="64"/>
                  </a:cubicBezTo>
                  <a:cubicBezTo>
                    <a:pt x="32" y="62"/>
                    <a:pt x="29" y="61"/>
                    <a:pt x="26" y="59"/>
                  </a:cubicBezTo>
                  <a:cubicBezTo>
                    <a:pt x="26" y="59"/>
                    <a:pt x="25" y="60"/>
                    <a:pt x="26" y="60"/>
                  </a:cubicBezTo>
                  <a:cubicBezTo>
                    <a:pt x="26" y="61"/>
                    <a:pt x="27" y="62"/>
                    <a:pt x="28" y="62"/>
                  </a:cubicBezTo>
                  <a:cubicBezTo>
                    <a:pt x="26" y="61"/>
                    <a:pt x="24" y="61"/>
                    <a:pt x="22" y="60"/>
                  </a:cubicBezTo>
                  <a:cubicBezTo>
                    <a:pt x="22" y="60"/>
                    <a:pt x="22" y="60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5"/>
                    <a:pt x="24" y="65"/>
                    <a:pt x="22" y="64"/>
                  </a:cubicBezTo>
                  <a:cubicBezTo>
                    <a:pt x="22" y="64"/>
                    <a:pt x="21" y="64"/>
                    <a:pt x="22" y="64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1" y="67"/>
                    <a:pt x="19" y="67"/>
                  </a:cubicBezTo>
                  <a:cubicBezTo>
                    <a:pt x="19" y="67"/>
                    <a:pt x="19" y="67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8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69"/>
                    <a:pt x="13" y="68"/>
                    <a:pt x="10" y="67"/>
                  </a:cubicBezTo>
                  <a:cubicBezTo>
                    <a:pt x="10" y="67"/>
                    <a:pt x="9" y="68"/>
                    <a:pt x="10" y="68"/>
                  </a:cubicBezTo>
                  <a:cubicBezTo>
                    <a:pt x="10" y="69"/>
                    <a:pt x="10" y="69"/>
                    <a:pt x="11" y="70"/>
                  </a:cubicBezTo>
                  <a:cubicBezTo>
                    <a:pt x="10" y="69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2"/>
                    <a:pt x="8" y="72"/>
                    <a:pt x="6" y="71"/>
                  </a:cubicBezTo>
                  <a:cubicBezTo>
                    <a:pt x="6" y="71"/>
                    <a:pt x="6" y="71"/>
                    <a:pt x="6" y="72"/>
                  </a:cubicBezTo>
                  <a:cubicBezTo>
                    <a:pt x="7" y="74"/>
                    <a:pt x="9" y="75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95"/>
            <p:cNvSpPr>
              <a:spLocks noEditPoints="1"/>
            </p:cNvSpPr>
            <p:nvPr/>
          </p:nvSpPr>
          <p:spPr bwMode="auto">
            <a:xfrm>
              <a:off x="11412538" y="4200525"/>
              <a:ext cx="728663" cy="192088"/>
            </a:xfrm>
            <a:custGeom>
              <a:avLst/>
              <a:gdLst>
                <a:gd name="T0" fmla="*/ 171 w 194"/>
                <a:gd name="T1" fmla="*/ 46 h 51"/>
                <a:gd name="T2" fmla="*/ 155 w 194"/>
                <a:gd name="T3" fmla="*/ 19 h 51"/>
                <a:gd name="T4" fmla="*/ 115 w 194"/>
                <a:gd name="T5" fmla="*/ 13 h 51"/>
                <a:gd name="T6" fmla="*/ 5 w 194"/>
                <a:gd name="T7" fmla="*/ 3 h 51"/>
                <a:gd name="T8" fmla="*/ 3 w 194"/>
                <a:gd name="T9" fmla="*/ 31 h 51"/>
                <a:gd name="T10" fmla="*/ 151 w 194"/>
                <a:gd name="T11" fmla="*/ 51 h 51"/>
                <a:gd name="T12" fmla="*/ 146 w 194"/>
                <a:gd name="T13" fmla="*/ 33 h 51"/>
                <a:gd name="T14" fmla="*/ 115 w 194"/>
                <a:gd name="T15" fmla="*/ 28 h 51"/>
                <a:gd name="T16" fmla="*/ 127 w 194"/>
                <a:gd name="T17" fmla="*/ 33 h 51"/>
                <a:gd name="T18" fmla="*/ 134 w 194"/>
                <a:gd name="T19" fmla="*/ 34 h 51"/>
                <a:gd name="T20" fmla="*/ 140 w 194"/>
                <a:gd name="T21" fmla="*/ 35 h 51"/>
                <a:gd name="T22" fmla="*/ 145 w 194"/>
                <a:gd name="T23" fmla="*/ 36 h 51"/>
                <a:gd name="T24" fmla="*/ 144 w 194"/>
                <a:gd name="T25" fmla="*/ 30 h 51"/>
                <a:gd name="T26" fmla="*/ 142 w 194"/>
                <a:gd name="T27" fmla="*/ 33 h 51"/>
                <a:gd name="T28" fmla="*/ 135 w 194"/>
                <a:gd name="T29" fmla="*/ 31 h 51"/>
                <a:gd name="T30" fmla="*/ 130 w 194"/>
                <a:gd name="T31" fmla="*/ 32 h 51"/>
                <a:gd name="T32" fmla="*/ 119 w 194"/>
                <a:gd name="T33" fmla="*/ 28 h 51"/>
                <a:gd name="T34" fmla="*/ 106 w 194"/>
                <a:gd name="T35" fmla="*/ 25 h 51"/>
                <a:gd name="T36" fmla="*/ 98 w 194"/>
                <a:gd name="T37" fmla="*/ 24 h 51"/>
                <a:gd name="T38" fmla="*/ 92 w 194"/>
                <a:gd name="T39" fmla="*/ 23 h 51"/>
                <a:gd name="T40" fmla="*/ 85 w 194"/>
                <a:gd name="T41" fmla="*/ 23 h 51"/>
                <a:gd name="T42" fmla="*/ 81 w 194"/>
                <a:gd name="T43" fmla="*/ 24 h 51"/>
                <a:gd name="T44" fmla="*/ 76 w 194"/>
                <a:gd name="T45" fmla="*/ 24 h 51"/>
                <a:gd name="T46" fmla="*/ 68 w 194"/>
                <a:gd name="T47" fmla="*/ 23 h 51"/>
                <a:gd name="T48" fmla="*/ 61 w 194"/>
                <a:gd name="T49" fmla="*/ 22 h 51"/>
                <a:gd name="T50" fmla="*/ 53 w 194"/>
                <a:gd name="T51" fmla="*/ 20 h 51"/>
                <a:gd name="T52" fmla="*/ 44 w 194"/>
                <a:gd name="T53" fmla="*/ 17 h 51"/>
                <a:gd name="T54" fmla="*/ 38 w 194"/>
                <a:gd name="T55" fmla="*/ 16 h 51"/>
                <a:gd name="T56" fmla="*/ 33 w 194"/>
                <a:gd name="T57" fmla="*/ 20 h 51"/>
                <a:gd name="T58" fmla="*/ 22 w 194"/>
                <a:gd name="T59" fmla="*/ 15 h 51"/>
                <a:gd name="T60" fmla="*/ 15 w 194"/>
                <a:gd name="T61" fmla="*/ 14 h 51"/>
                <a:gd name="T62" fmla="*/ 11 w 194"/>
                <a:gd name="T63" fmla="*/ 17 h 51"/>
                <a:gd name="T64" fmla="*/ 7 w 194"/>
                <a:gd name="T65" fmla="*/ 18 h 51"/>
                <a:gd name="T66" fmla="*/ 9 w 194"/>
                <a:gd name="T67" fmla="*/ 19 h 51"/>
                <a:gd name="T68" fmla="*/ 11 w 194"/>
                <a:gd name="T69" fmla="*/ 14 h 51"/>
                <a:gd name="T70" fmla="*/ 19 w 194"/>
                <a:gd name="T71" fmla="*/ 20 h 51"/>
                <a:gd name="T72" fmla="*/ 23 w 194"/>
                <a:gd name="T73" fmla="*/ 19 h 51"/>
                <a:gd name="T74" fmla="*/ 30 w 194"/>
                <a:gd name="T75" fmla="*/ 19 h 51"/>
                <a:gd name="T76" fmla="*/ 34 w 194"/>
                <a:gd name="T77" fmla="*/ 17 h 51"/>
                <a:gd name="T78" fmla="*/ 42 w 194"/>
                <a:gd name="T79" fmla="*/ 19 h 51"/>
                <a:gd name="T80" fmla="*/ 51 w 194"/>
                <a:gd name="T81" fmla="*/ 24 h 51"/>
                <a:gd name="T82" fmla="*/ 58 w 194"/>
                <a:gd name="T83" fmla="*/ 24 h 51"/>
                <a:gd name="T84" fmla="*/ 64 w 194"/>
                <a:gd name="T85" fmla="*/ 24 h 51"/>
                <a:gd name="T86" fmla="*/ 71 w 194"/>
                <a:gd name="T87" fmla="*/ 22 h 51"/>
                <a:gd name="T88" fmla="*/ 82 w 194"/>
                <a:gd name="T89" fmla="*/ 27 h 51"/>
                <a:gd name="T90" fmla="*/ 89 w 194"/>
                <a:gd name="T91" fmla="*/ 27 h 51"/>
                <a:gd name="T92" fmla="*/ 94 w 194"/>
                <a:gd name="T93" fmla="*/ 25 h 51"/>
                <a:gd name="T94" fmla="*/ 99 w 194"/>
                <a:gd name="T95" fmla="*/ 25 h 51"/>
                <a:gd name="T96" fmla="*/ 4 w 194"/>
                <a:gd name="T97" fmla="*/ 19 h 51"/>
                <a:gd name="T98" fmla="*/ 109 w 194"/>
                <a:gd name="T99" fmla="*/ 31 h 51"/>
                <a:gd name="T100" fmla="*/ 109 w 194"/>
                <a:gd name="T101" fmla="*/ 31 h 51"/>
                <a:gd name="T102" fmla="*/ 146 w 194"/>
                <a:gd name="T103" fmla="*/ 40 h 51"/>
                <a:gd name="T104" fmla="*/ 80 w 194"/>
                <a:gd name="T105" fmla="*/ 40 h 51"/>
                <a:gd name="T106" fmla="*/ 38 w 194"/>
                <a:gd name="T107" fmla="*/ 27 h 51"/>
                <a:gd name="T108" fmla="*/ 152 w 194"/>
                <a:gd name="T109" fmla="*/ 41 h 51"/>
                <a:gd name="T110" fmla="*/ 158 w 194"/>
                <a:gd name="T111" fmla="*/ 41 h 51"/>
                <a:gd name="T112" fmla="*/ 158 w 194"/>
                <a:gd name="T113" fmla="*/ 38 h 51"/>
                <a:gd name="T114" fmla="*/ 161 w 194"/>
                <a:gd name="T115" fmla="*/ 28 h 51"/>
                <a:gd name="T116" fmla="*/ 178 w 194"/>
                <a:gd name="T117" fmla="*/ 34 h 51"/>
                <a:gd name="T118" fmla="*/ 189 w 194"/>
                <a:gd name="T119" fmla="*/ 39 h 51"/>
                <a:gd name="T120" fmla="*/ 149 w 194"/>
                <a:gd name="T121" fmla="*/ 21 h 51"/>
                <a:gd name="T122" fmla="*/ 81 w 194"/>
                <a:gd name="T123" fmla="*/ 18 h 51"/>
                <a:gd name="T124" fmla="*/ 78 w 194"/>
                <a:gd name="T125" fmla="*/ 1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4" h="51">
                  <a:moveTo>
                    <a:pt x="151" y="51"/>
                  </a:move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2" y="51"/>
                    <a:pt x="152" y="51"/>
                  </a:cubicBezTo>
                  <a:cubicBezTo>
                    <a:pt x="158" y="50"/>
                    <a:pt x="164" y="47"/>
                    <a:pt x="171" y="46"/>
                  </a:cubicBezTo>
                  <a:cubicBezTo>
                    <a:pt x="178" y="44"/>
                    <a:pt x="185" y="44"/>
                    <a:pt x="193" y="41"/>
                  </a:cubicBezTo>
                  <a:cubicBezTo>
                    <a:pt x="194" y="41"/>
                    <a:pt x="194" y="40"/>
                    <a:pt x="193" y="39"/>
                  </a:cubicBezTo>
                  <a:cubicBezTo>
                    <a:pt x="193" y="39"/>
                    <a:pt x="193" y="38"/>
                    <a:pt x="192" y="38"/>
                  </a:cubicBezTo>
                  <a:cubicBezTo>
                    <a:pt x="181" y="29"/>
                    <a:pt x="167" y="27"/>
                    <a:pt x="155" y="19"/>
                  </a:cubicBezTo>
                  <a:cubicBezTo>
                    <a:pt x="155" y="19"/>
                    <a:pt x="155" y="19"/>
                    <a:pt x="154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40" y="17"/>
                    <a:pt x="128" y="15"/>
                    <a:pt x="115" y="13"/>
                  </a:cubicBezTo>
                  <a:cubicBezTo>
                    <a:pt x="101" y="12"/>
                    <a:pt x="88" y="11"/>
                    <a:pt x="75" y="9"/>
                  </a:cubicBezTo>
                  <a:cubicBezTo>
                    <a:pt x="62" y="8"/>
                    <a:pt x="49" y="6"/>
                    <a:pt x="36" y="5"/>
                  </a:cubicBezTo>
                  <a:cubicBezTo>
                    <a:pt x="26" y="3"/>
                    <a:pt x="17" y="0"/>
                    <a:pt x="7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3" y="12"/>
                    <a:pt x="0" y="21"/>
                    <a:pt x="2" y="30"/>
                  </a:cubicBezTo>
                  <a:cubicBezTo>
                    <a:pt x="2" y="30"/>
                    <a:pt x="2" y="31"/>
                    <a:pt x="3" y="31"/>
                  </a:cubicBezTo>
                  <a:cubicBezTo>
                    <a:pt x="3" y="31"/>
                    <a:pt x="4" y="32"/>
                    <a:pt x="4" y="32"/>
                  </a:cubicBezTo>
                  <a:cubicBezTo>
                    <a:pt x="29" y="35"/>
                    <a:pt x="53" y="39"/>
                    <a:pt x="78" y="42"/>
                  </a:cubicBezTo>
                  <a:cubicBezTo>
                    <a:pt x="90" y="44"/>
                    <a:pt x="103" y="46"/>
                    <a:pt x="115" y="47"/>
                  </a:cubicBezTo>
                  <a:cubicBezTo>
                    <a:pt x="127" y="49"/>
                    <a:pt x="139" y="49"/>
                    <a:pt x="151" y="51"/>
                  </a:cubicBezTo>
                  <a:close/>
                  <a:moveTo>
                    <a:pt x="81" y="21"/>
                  </a:moveTo>
                  <a:cubicBezTo>
                    <a:pt x="93" y="22"/>
                    <a:pt x="106" y="24"/>
                    <a:pt x="118" y="27"/>
                  </a:cubicBezTo>
                  <a:cubicBezTo>
                    <a:pt x="128" y="28"/>
                    <a:pt x="139" y="28"/>
                    <a:pt x="149" y="29"/>
                  </a:cubicBezTo>
                  <a:cubicBezTo>
                    <a:pt x="147" y="30"/>
                    <a:pt x="146" y="31"/>
                    <a:pt x="146" y="33"/>
                  </a:cubicBezTo>
                  <a:cubicBezTo>
                    <a:pt x="146" y="35"/>
                    <a:pt x="146" y="36"/>
                    <a:pt x="148" y="38"/>
                  </a:cubicBezTo>
                  <a:cubicBezTo>
                    <a:pt x="137" y="36"/>
                    <a:pt x="127" y="34"/>
                    <a:pt x="117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0"/>
                    <a:pt x="116" y="29"/>
                    <a:pt x="115" y="28"/>
                  </a:cubicBezTo>
                  <a:cubicBezTo>
                    <a:pt x="116" y="28"/>
                    <a:pt x="117" y="28"/>
                    <a:pt x="118" y="28"/>
                  </a:cubicBezTo>
                  <a:cubicBezTo>
                    <a:pt x="119" y="29"/>
                    <a:pt x="120" y="30"/>
                    <a:pt x="121" y="30"/>
                  </a:cubicBezTo>
                  <a:cubicBezTo>
                    <a:pt x="123" y="32"/>
                    <a:pt x="125" y="33"/>
                    <a:pt x="127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2"/>
                    <a:pt x="126" y="31"/>
                    <a:pt x="126" y="30"/>
                  </a:cubicBezTo>
                  <a:cubicBezTo>
                    <a:pt x="124" y="28"/>
                    <a:pt x="127" y="30"/>
                    <a:pt x="128" y="31"/>
                  </a:cubicBezTo>
                  <a:cubicBezTo>
                    <a:pt x="130" y="32"/>
                    <a:pt x="131" y="34"/>
                    <a:pt x="134" y="35"/>
                  </a:cubicBezTo>
                  <a:cubicBezTo>
                    <a:pt x="134" y="35"/>
                    <a:pt x="134" y="34"/>
                    <a:pt x="134" y="34"/>
                  </a:cubicBezTo>
                  <a:cubicBezTo>
                    <a:pt x="134" y="33"/>
                    <a:pt x="134" y="33"/>
                    <a:pt x="133" y="32"/>
                  </a:cubicBezTo>
                  <a:cubicBezTo>
                    <a:pt x="133" y="31"/>
                    <a:pt x="129" y="28"/>
                    <a:pt x="132" y="29"/>
                  </a:cubicBezTo>
                  <a:cubicBezTo>
                    <a:pt x="135" y="30"/>
                    <a:pt x="137" y="34"/>
                    <a:pt x="140" y="35"/>
                  </a:cubicBezTo>
                  <a:cubicBezTo>
                    <a:pt x="140" y="36"/>
                    <a:pt x="140" y="35"/>
                    <a:pt x="140" y="35"/>
                  </a:cubicBezTo>
                  <a:cubicBezTo>
                    <a:pt x="140" y="34"/>
                    <a:pt x="140" y="33"/>
                    <a:pt x="139" y="32"/>
                  </a:cubicBezTo>
                  <a:cubicBezTo>
                    <a:pt x="139" y="31"/>
                    <a:pt x="137" y="30"/>
                    <a:pt x="139" y="31"/>
                  </a:cubicBezTo>
                  <a:cubicBezTo>
                    <a:pt x="141" y="33"/>
                    <a:pt x="142" y="35"/>
                    <a:pt x="144" y="36"/>
                  </a:cubicBezTo>
                  <a:cubicBezTo>
                    <a:pt x="144" y="36"/>
                    <a:pt x="145" y="36"/>
                    <a:pt x="145" y="36"/>
                  </a:cubicBezTo>
                  <a:cubicBezTo>
                    <a:pt x="145" y="35"/>
                    <a:pt x="144" y="34"/>
                    <a:pt x="144" y="33"/>
                  </a:cubicBezTo>
                  <a:cubicBezTo>
                    <a:pt x="143" y="31"/>
                    <a:pt x="142" y="31"/>
                    <a:pt x="144" y="33"/>
                  </a:cubicBezTo>
                  <a:cubicBezTo>
                    <a:pt x="144" y="33"/>
                    <a:pt x="145" y="33"/>
                    <a:pt x="145" y="33"/>
                  </a:cubicBezTo>
                  <a:cubicBezTo>
                    <a:pt x="145" y="31"/>
                    <a:pt x="145" y="32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3"/>
                    <a:pt x="142" y="30"/>
                    <a:pt x="142" y="29"/>
                  </a:cubicBezTo>
                  <a:cubicBezTo>
                    <a:pt x="141" y="29"/>
                    <a:pt x="141" y="29"/>
                    <a:pt x="141" y="30"/>
                  </a:cubicBezTo>
                  <a:cubicBezTo>
                    <a:pt x="142" y="31"/>
                    <a:pt x="146" y="37"/>
                    <a:pt x="142" y="33"/>
                  </a:cubicBezTo>
                  <a:cubicBezTo>
                    <a:pt x="140" y="31"/>
                    <a:pt x="139" y="30"/>
                    <a:pt x="137" y="29"/>
                  </a:cubicBezTo>
                  <a:cubicBezTo>
                    <a:pt x="137" y="29"/>
                    <a:pt x="136" y="29"/>
                    <a:pt x="137" y="30"/>
                  </a:cubicBezTo>
                  <a:cubicBezTo>
                    <a:pt x="137" y="30"/>
                    <a:pt x="141" y="35"/>
                    <a:pt x="138" y="34"/>
                  </a:cubicBezTo>
                  <a:cubicBezTo>
                    <a:pt x="137" y="33"/>
                    <a:pt x="136" y="32"/>
                    <a:pt x="135" y="31"/>
                  </a:cubicBezTo>
                  <a:cubicBezTo>
                    <a:pt x="134" y="29"/>
                    <a:pt x="132" y="28"/>
                    <a:pt x="130" y="28"/>
                  </a:cubicBezTo>
                  <a:cubicBezTo>
                    <a:pt x="129" y="28"/>
                    <a:pt x="129" y="28"/>
                    <a:pt x="129" y="29"/>
                  </a:cubicBezTo>
                  <a:cubicBezTo>
                    <a:pt x="130" y="29"/>
                    <a:pt x="131" y="30"/>
                    <a:pt x="132" y="31"/>
                  </a:cubicBezTo>
                  <a:cubicBezTo>
                    <a:pt x="135" y="35"/>
                    <a:pt x="131" y="33"/>
                    <a:pt x="130" y="32"/>
                  </a:cubicBezTo>
                  <a:cubicBezTo>
                    <a:pt x="128" y="30"/>
                    <a:pt x="127" y="29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4" y="29"/>
                    <a:pt x="127" y="33"/>
                    <a:pt x="125" y="32"/>
                  </a:cubicBezTo>
                  <a:cubicBezTo>
                    <a:pt x="123" y="31"/>
                    <a:pt x="121" y="29"/>
                    <a:pt x="119" y="28"/>
                  </a:cubicBezTo>
                  <a:cubicBezTo>
                    <a:pt x="118" y="27"/>
                    <a:pt x="116" y="27"/>
                    <a:pt x="114" y="27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5" y="30"/>
                    <a:pt x="118" y="33"/>
                    <a:pt x="113" y="29"/>
                  </a:cubicBezTo>
                  <a:cubicBezTo>
                    <a:pt x="111" y="28"/>
                    <a:pt x="109" y="26"/>
                    <a:pt x="106" y="25"/>
                  </a:cubicBezTo>
                  <a:cubicBezTo>
                    <a:pt x="106" y="25"/>
                    <a:pt x="106" y="25"/>
                    <a:pt x="106" y="26"/>
                  </a:cubicBezTo>
                  <a:cubicBezTo>
                    <a:pt x="106" y="26"/>
                    <a:pt x="107" y="27"/>
                    <a:pt x="107" y="28"/>
                  </a:cubicBezTo>
                  <a:cubicBezTo>
                    <a:pt x="109" y="31"/>
                    <a:pt x="105" y="28"/>
                    <a:pt x="105" y="28"/>
                  </a:cubicBezTo>
                  <a:cubicBezTo>
                    <a:pt x="103" y="26"/>
                    <a:pt x="101" y="25"/>
                    <a:pt x="98" y="24"/>
                  </a:cubicBezTo>
                  <a:cubicBezTo>
                    <a:pt x="98" y="23"/>
                    <a:pt x="98" y="24"/>
                    <a:pt x="98" y="24"/>
                  </a:cubicBezTo>
                  <a:cubicBezTo>
                    <a:pt x="99" y="26"/>
                    <a:pt x="102" y="29"/>
                    <a:pt x="98" y="26"/>
                  </a:cubicBezTo>
                  <a:cubicBezTo>
                    <a:pt x="96" y="25"/>
                    <a:pt x="94" y="24"/>
                    <a:pt x="92" y="23"/>
                  </a:cubicBezTo>
                  <a:cubicBezTo>
                    <a:pt x="92" y="23"/>
                    <a:pt x="92" y="23"/>
                    <a:pt x="92" y="23"/>
                  </a:cubicBezTo>
                  <a:cubicBezTo>
                    <a:pt x="93" y="24"/>
                    <a:pt x="93" y="26"/>
                    <a:pt x="94" y="27"/>
                  </a:cubicBezTo>
                  <a:cubicBezTo>
                    <a:pt x="94" y="27"/>
                    <a:pt x="91" y="25"/>
                    <a:pt x="90" y="25"/>
                  </a:cubicBezTo>
                  <a:cubicBezTo>
                    <a:pt x="89" y="24"/>
                    <a:pt x="88" y="23"/>
                    <a:pt x="86" y="22"/>
                  </a:cubicBezTo>
                  <a:cubicBezTo>
                    <a:pt x="85" y="22"/>
                    <a:pt x="85" y="23"/>
                    <a:pt x="85" y="23"/>
                  </a:cubicBezTo>
                  <a:cubicBezTo>
                    <a:pt x="88" y="26"/>
                    <a:pt x="86" y="25"/>
                    <a:pt x="85" y="24"/>
                  </a:cubicBezTo>
                  <a:cubicBezTo>
                    <a:pt x="83" y="23"/>
                    <a:pt x="82" y="22"/>
                    <a:pt x="81" y="21"/>
                  </a:cubicBezTo>
                  <a:cubicBezTo>
                    <a:pt x="80" y="21"/>
                    <a:pt x="80" y="21"/>
                    <a:pt x="80" y="22"/>
                  </a:cubicBezTo>
                  <a:cubicBezTo>
                    <a:pt x="80" y="22"/>
                    <a:pt x="81" y="23"/>
                    <a:pt x="81" y="24"/>
                  </a:cubicBezTo>
                  <a:cubicBezTo>
                    <a:pt x="82" y="27"/>
                    <a:pt x="80" y="25"/>
                    <a:pt x="79" y="24"/>
                  </a:cubicBezTo>
                  <a:cubicBezTo>
                    <a:pt x="78" y="23"/>
                    <a:pt x="76" y="22"/>
                    <a:pt x="75" y="21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3"/>
                    <a:pt x="76" y="24"/>
                  </a:cubicBezTo>
                  <a:cubicBezTo>
                    <a:pt x="74" y="24"/>
                    <a:pt x="73" y="23"/>
                    <a:pt x="73" y="22"/>
                  </a:cubicBezTo>
                  <a:cubicBezTo>
                    <a:pt x="71" y="21"/>
                    <a:pt x="70" y="21"/>
                    <a:pt x="68" y="20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8" y="21"/>
                    <a:pt x="71" y="25"/>
                    <a:pt x="68" y="23"/>
                  </a:cubicBezTo>
                  <a:cubicBezTo>
                    <a:pt x="66" y="22"/>
                    <a:pt x="64" y="20"/>
                    <a:pt x="62" y="19"/>
                  </a:cubicBezTo>
                  <a:cubicBezTo>
                    <a:pt x="62" y="19"/>
                    <a:pt x="62" y="19"/>
                    <a:pt x="62" y="20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4" y="25"/>
                    <a:pt x="61" y="22"/>
                    <a:pt x="61" y="22"/>
                  </a:cubicBezTo>
                  <a:cubicBezTo>
                    <a:pt x="59" y="20"/>
                    <a:pt x="57" y="19"/>
                    <a:pt x="55" y="18"/>
                  </a:cubicBezTo>
                  <a:cubicBezTo>
                    <a:pt x="55" y="18"/>
                    <a:pt x="54" y="18"/>
                    <a:pt x="55" y="19"/>
                  </a:cubicBezTo>
                  <a:cubicBezTo>
                    <a:pt x="55" y="19"/>
                    <a:pt x="57" y="23"/>
                    <a:pt x="57" y="23"/>
                  </a:cubicBezTo>
                  <a:cubicBezTo>
                    <a:pt x="56" y="22"/>
                    <a:pt x="54" y="21"/>
                    <a:pt x="53" y="20"/>
                  </a:cubicBezTo>
                  <a:cubicBezTo>
                    <a:pt x="52" y="19"/>
                    <a:pt x="50" y="18"/>
                    <a:pt x="48" y="17"/>
                  </a:cubicBezTo>
                  <a:cubicBezTo>
                    <a:pt x="48" y="17"/>
                    <a:pt x="48" y="17"/>
                    <a:pt x="48" y="18"/>
                  </a:cubicBezTo>
                  <a:cubicBezTo>
                    <a:pt x="48" y="18"/>
                    <a:pt x="49" y="22"/>
                    <a:pt x="50" y="22"/>
                  </a:cubicBezTo>
                  <a:cubicBezTo>
                    <a:pt x="48" y="21"/>
                    <a:pt x="46" y="19"/>
                    <a:pt x="44" y="17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7" y="22"/>
                    <a:pt x="44" y="20"/>
                  </a:cubicBezTo>
                  <a:cubicBezTo>
                    <a:pt x="42" y="18"/>
                    <a:pt x="41" y="17"/>
                    <a:pt x="39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41" y="22"/>
                    <a:pt x="39" y="20"/>
                  </a:cubicBezTo>
                  <a:cubicBezTo>
                    <a:pt x="37" y="19"/>
                    <a:pt x="35" y="17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8"/>
                    <a:pt x="36" y="24"/>
                    <a:pt x="33" y="20"/>
                  </a:cubicBezTo>
                  <a:cubicBezTo>
                    <a:pt x="31" y="18"/>
                    <a:pt x="30" y="17"/>
                    <a:pt x="28" y="16"/>
                  </a:cubicBezTo>
                  <a:cubicBezTo>
                    <a:pt x="28" y="16"/>
                    <a:pt x="27" y="16"/>
                    <a:pt x="27" y="16"/>
                  </a:cubicBezTo>
                  <a:cubicBezTo>
                    <a:pt x="28" y="17"/>
                    <a:pt x="31" y="22"/>
                    <a:pt x="28" y="20"/>
                  </a:cubicBezTo>
                  <a:cubicBezTo>
                    <a:pt x="26" y="18"/>
                    <a:pt x="24" y="16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21"/>
                    <a:pt x="19" y="16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0" y="20"/>
                    <a:pt x="16" y="15"/>
                    <a:pt x="15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7" y="20"/>
                    <a:pt x="12" y="14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9" y="15"/>
                    <a:pt x="10" y="16"/>
                    <a:pt x="11" y="17"/>
                  </a:cubicBezTo>
                  <a:cubicBezTo>
                    <a:pt x="10" y="16"/>
                    <a:pt x="9" y="14"/>
                    <a:pt x="7" y="13"/>
                  </a:cubicBezTo>
                  <a:cubicBezTo>
                    <a:pt x="7" y="13"/>
                    <a:pt x="7" y="14"/>
                    <a:pt x="7" y="14"/>
                  </a:cubicBezTo>
                  <a:cubicBezTo>
                    <a:pt x="7" y="15"/>
                    <a:pt x="10" y="19"/>
                    <a:pt x="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9"/>
                    <a:pt x="7" y="19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9" y="19"/>
                    <a:pt x="9" y="19"/>
                  </a:cubicBezTo>
                  <a:cubicBezTo>
                    <a:pt x="9" y="17"/>
                    <a:pt x="9" y="18"/>
                    <a:pt x="8" y="16"/>
                  </a:cubicBezTo>
                  <a:cubicBezTo>
                    <a:pt x="7" y="13"/>
                    <a:pt x="11" y="18"/>
                    <a:pt x="12" y="19"/>
                  </a:cubicBezTo>
                  <a:cubicBezTo>
                    <a:pt x="12" y="19"/>
                    <a:pt x="12" y="19"/>
                    <a:pt x="12" y="18"/>
                  </a:cubicBezTo>
                  <a:cubicBezTo>
                    <a:pt x="12" y="18"/>
                    <a:pt x="11" y="14"/>
                    <a:pt x="11" y="14"/>
                  </a:cubicBezTo>
                  <a:cubicBezTo>
                    <a:pt x="13" y="15"/>
                    <a:pt x="14" y="17"/>
                    <a:pt x="15" y="19"/>
                  </a:cubicBezTo>
                  <a:cubicBezTo>
                    <a:pt x="15" y="19"/>
                    <a:pt x="16" y="19"/>
                    <a:pt x="16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6" y="17"/>
                    <a:pt x="18" y="18"/>
                    <a:pt x="19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8"/>
                    <a:pt x="20" y="18"/>
                    <a:pt x="19" y="17"/>
                  </a:cubicBezTo>
                  <a:cubicBezTo>
                    <a:pt x="19" y="17"/>
                    <a:pt x="22" y="19"/>
                    <a:pt x="23" y="20"/>
                  </a:cubicBezTo>
                  <a:cubicBezTo>
                    <a:pt x="23" y="20"/>
                    <a:pt x="23" y="20"/>
                    <a:pt x="23" y="19"/>
                  </a:cubicBezTo>
                  <a:cubicBezTo>
                    <a:pt x="23" y="18"/>
                    <a:pt x="21" y="15"/>
                    <a:pt x="24" y="17"/>
                  </a:cubicBezTo>
                  <a:cubicBezTo>
                    <a:pt x="26" y="19"/>
                    <a:pt x="28" y="21"/>
                    <a:pt x="30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20"/>
                    <a:pt x="27" y="16"/>
                    <a:pt x="29" y="17"/>
                  </a:cubicBezTo>
                  <a:cubicBezTo>
                    <a:pt x="32" y="19"/>
                    <a:pt x="33" y="21"/>
                    <a:pt x="35" y="23"/>
                  </a:cubicBezTo>
                  <a:cubicBezTo>
                    <a:pt x="35" y="23"/>
                    <a:pt x="36" y="23"/>
                    <a:pt x="36" y="22"/>
                  </a:cubicBezTo>
                  <a:cubicBezTo>
                    <a:pt x="36" y="21"/>
                    <a:pt x="35" y="18"/>
                    <a:pt x="34" y="17"/>
                  </a:cubicBezTo>
                  <a:cubicBezTo>
                    <a:pt x="36" y="19"/>
                    <a:pt x="38" y="21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0"/>
                    <a:pt x="40" y="19"/>
                    <a:pt x="39" y="17"/>
                  </a:cubicBezTo>
                  <a:cubicBezTo>
                    <a:pt x="40" y="18"/>
                    <a:pt x="41" y="18"/>
                    <a:pt x="42" y="19"/>
                  </a:cubicBezTo>
                  <a:cubicBezTo>
                    <a:pt x="43" y="20"/>
                    <a:pt x="45" y="21"/>
                    <a:pt x="46" y="22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6" y="21"/>
                    <a:pt x="45" y="19"/>
                    <a:pt x="45" y="19"/>
                  </a:cubicBezTo>
                  <a:cubicBezTo>
                    <a:pt x="47" y="20"/>
                    <a:pt x="48" y="22"/>
                    <a:pt x="51" y="24"/>
                  </a:cubicBezTo>
                  <a:cubicBezTo>
                    <a:pt x="51" y="24"/>
                    <a:pt x="51" y="24"/>
                    <a:pt x="51" y="23"/>
                  </a:cubicBezTo>
                  <a:cubicBezTo>
                    <a:pt x="51" y="22"/>
                    <a:pt x="51" y="22"/>
                    <a:pt x="50" y="21"/>
                  </a:cubicBezTo>
                  <a:cubicBezTo>
                    <a:pt x="50" y="19"/>
                    <a:pt x="50" y="19"/>
                    <a:pt x="52" y="20"/>
                  </a:cubicBezTo>
                  <a:cubicBezTo>
                    <a:pt x="54" y="21"/>
                    <a:pt x="55" y="23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2"/>
                    <a:pt x="54" y="18"/>
                    <a:pt x="58" y="20"/>
                  </a:cubicBezTo>
                  <a:cubicBezTo>
                    <a:pt x="60" y="22"/>
                    <a:pt x="62" y="23"/>
                    <a:pt x="64" y="25"/>
                  </a:cubicBezTo>
                  <a:cubicBezTo>
                    <a:pt x="64" y="25"/>
                    <a:pt x="64" y="25"/>
                    <a:pt x="64" y="24"/>
                  </a:cubicBezTo>
                  <a:cubicBezTo>
                    <a:pt x="64" y="23"/>
                    <a:pt x="61" y="19"/>
                    <a:pt x="64" y="21"/>
                  </a:cubicBezTo>
                  <a:cubicBezTo>
                    <a:pt x="67" y="22"/>
                    <a:pt x="68" y="25"/>
                    <a:pt x="71" y="26"/>
                  </a:cubicBezTo>
                  <a:cubicBezTo>
                    <a:pt x="71" y="26"/>
                    <a:pt x="71" y="26"/>
                    <a:pt x="71" y="25"/>
                  </a:cubicBezTo>
                  <a:cubicBezTo>
                    <a:pt x="71" y="25"/>
                    <a:pt x="69" y="21"/>
                    <a:pt x="71" y="22"/>
                  </a:cubicBezTo>
                  <a:cubicBezTo>
                    <a:pt x="73" y="23"/>
                    <a:pt x="74" y="25"/>
                    <a:pt x="76" y="26"/>
                  </a:cubicBezTo>
                  <a:cubicBezTo>
                    <a:pt x="77" y="26"/>
                    <a:pt x="77" y="25"/>
                    <a:pt x="77" y="25"/>
                  </a:cubicBezTo>
                  <a:cubicBezTo>
                    <a:pt x="76" y="23"/>
                    <a:pt x="75" y="21"/>
                    <a:pt x="78" y="24"/>
                  </a:cubicBezTo>
                  <a:cubicBezTo>
                    <a:pt x="79" y="25"/>
                    <a:pt x="81" y="26"/>
                    <a:pt x="82" y="27"/>
                  </a:cubicBezTo>
                  <a:cubicBezTo>
                    <a:pt x="83" y="27"/>
                    <a:pt x="83" y="26"/>
                    <a:pt x="83" y="26"/>
                  </a:cubicBezTo>
                  <a:cubicBezTo>
                    <a:pt x="82" y="24"/>
                    <a:pt x="79" y="21"/>
                    <a:pt x="83" y="24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88" y="27"/>
                    <a:pt x="89" y="27"/>
                    <a:pt x="89" y="27"/>
                  </a:cubicBezTo>
                  <a:cubicBezTo>
                    <a:pt x="88" y="25"/>
                    <a:pt x="88" y="24"/>
                    <a:pt x="87" y="23"/>
                  </a:cubicBezTo>
                  <a:cubicBezTo>
                    <a:pt x="89" y="25"/>
                    <a:pt x="92" y="27"/>
                    <a:pt x="94" y="28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5" y="27"/>
                    <a:pt x="94" y="26"/>
                    <a:pt x="94" y="25"/>
                  </a:cubicBezTo>
                  <a:cubicBezTo>
                    <a:pt x="92" y="22"/>
                    <a:pt x="95" y="25"/>
                    <a:pt x="96" y="26"/>
                  </a:cubicBezTo>
                  <a:cubicBezTo>
                    <a:pt x="98" y="27"/>
                    <a:pt x="100" y="29"/>
                    <a:pt x="102" y="30"/>
                  </a:cubicBezTo>
                  <a:cubicBezTo>
                    <a:pt x="102" y="30"/>
                    <a:pt x="102" y="29"/>
                    <a:pt x="102" y="29"/>
                  </a:cubicBezTo>
                  <a:cubicBezTo>
                    <a:pt x="102" y="28"/>
                    <a:pt x="100" y="25"/>
                    <a:pt x="99" y="25"/>
                  </a:cubicBezTo>
                  <a:cubicBezTo>
                    <a:pt x="103" y="26"/>
                    <a:pt x="105" y="29"/>
                    <a:pt x="108" y="31"/>
                  </a:cubicBezTo>
                  <a:cubicBezTo>
                    <a:pt x="98" y="30"/>
                    <a:pt x="88" y="29"/>
                    <a:pt x="79" y="28"/>
                  </a:cubicBezTo>
                  <a:cubicBezTo>
                    <a:pt x="66" y="26"/>
                    <a:pt x="54" y="25"/>
                    <a:pt x="42" y="24"/>
                  </a:cubicBezTo>
                  <a:cubicBezTo>
                    <a:pt x="29" y="24"/>
                    <a:pt x="16" y="23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6"/>
                    <a:pt x="5" y="14"/>
                    <a:pt x="6" y="11"/>
                  </a:cubicBezTo>
                  <a:cubicBezTo>
                    <a:pt x="31" y="15"/>
                    <a:pt x="56" y="17"/>
                    <a:pt x="81" y="21"/>
                  </a:cubicBezTo>
                  <a:close/>
                  <a:moveTo>
                    <a:pt x="109" y="31"/>
                  </a:moveTo>
                  <a:cubicBezTo>
                    <a:pt x="109" y="31"/>
                    <a:pt x="109" y="31"/>
                    <a:pt x="109" y="31"/>
                  </a:cubicBezTo>
                  <a:cubicBezTo>
                    <a:pt x="108" y="28"/>
                    <a:pt x="105" y="25"/>
                    <a:pt x="110" y="28"/>
                  </a:cubicBezTo>
                  <a:cubicBezTo>
                    <a:pt x="112" y="30"/>
                    <a:pt x="114" y="31"/>
                    <a:pt x="116" y="32"/>
                  </a:cubicBezTo>
                  <a:cubicBezTo>
                    <a:pt x="114" y="32"/>
                    <a:pt x="111" y="31"/>
                    <a:pt x="109" y="31"/>
                  </a:cubicBezTo>
                  <a:close/>
                  <a:moveTo>
                    <a:pt x="38" y="27"/>
                  </a:moveTo>
                  <a:cubicBezTo>
                    <a:pt x="50" y="28"/>
                    <a:pt x="62" y="29"/>
                    <a:pt x="75" y="30"/>
                  </a:cubicBezTo>
                  <a:cubicBezTo>
                    <a:pt x="87" y="32"/>
                    <a:pt x="100" y="33"/>
                    <a:pt x="113" y="35"/>
                  </a:cubicBezTo>
                  <a:cubicBezTo>
                    <a:pt x="124" y="36"/>
                    <a:pt x="135" y="38"/>
                    <a:pt x="146" y="40"/>
                  </a:cubicBezTo>
                  <a:cubicBezTo>
                    <a:pt x="146" y="41"/>
                    <a:pt x="145" y="41"/>
                    <a:pt x="145" y="42"/>
                  </a:cubicBezTo>
                  <a:cubicBezTo>
                    <a:pt x="143" y="44"/>
                    <a:pt x="144" y="46"/>
                    <a:pt x="145" y="47"/>
                  </a:cubicBezTo>
                  <a:cubicBezTo>
                    <a:pt x="136" y="46"/>
                    <a:pt x="127" y="46"/>
                    <a:pt x="117" y="45"/>
                  </a:cubicBezTo>
                  <a:cubicBezTo>
                    <a:pt x="105" y="43"/>
                    <a:pt x="92" y="41"/>
                    <a:pt x="80" y="40"/>
                  </a:cubicBezTo>
                  <a:cubicBezTo>
                    <a:pt x="55" y="36"/>
                    <a:pt x="30" y="32"/>
                    <a:pt x="5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4" y="27"/>
                    <a:pt x="4" y="24"/>
                    <a:pt x="4" y="22"/>
                  </a:cubicBezTo>
                  <a:cubicBezTo>
                    <a:pt x="15" y="26"/>
                    <a:pt x="26" y="26"/>
                    <a:pt x="38" y="27"/>
                  </a:cubicBezTo>
                  <a:close/>
                  <a:moveTo>
                    <a:pt x="152" y="48"/>
                  </a:moveTo>
                  <a:cubicBezTo>
                    <a:pt x="152" y="48"/>
                    <a:pt x="151" y="47"/>
                    <a:pt x="151" y="47"/>
                  </a:cubicBezTo>
                  <a:cubicBezTo>
                    <a:pt x="150" y="47"/>
                    <a:pt x="149" y="47"/>
                    <a:pt x="148" y="46"/>
                  </a:cubicBezTo>
                  <a:cubicBezTo>
                    <a:pt x="144" y="43"/>
                    <a:pt x="151" y="41"/>
                    <a:pt x="152" y="41"/>
                  </a:cubicBezTo>
                  <a:cubicBezTo>
                    <a:pt x="152" y="41"/>
                    <a:pt x="152" y="41"/>
                    <a:pt x="152" y="41"/>
                  </a:cubicBezTo>
                  <a:cubicBezTo>
                    <a:pt x="152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4" y="41"/>
                  </a:cubicBezTo>
                  <a:cubicBezTo>
                    <a:pt x="155" y="41"/>
                    <a:pt x="156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60" y="41"/>
                    <a:pt x="160" y="39"/>
                    <a:pt x="158" y="38"/>
                  </a:cubicBezTo>
                  <a:cubicBezTo>
                    <a:pt x="155" y="38"/>
                    <a:pt x="151" y="37"/>
                    <a:pt x="149" y="35"/>
                  </a:cubicBezTo>
                  <a:cubicBezTo>
                    <a:pt x="146" y="31"/>
                    <a:pt x="154" y="31"/>
                    <a:pt x="155" y="31"/>
                  </a:cubicBezTo>
                  <a:cubicBezTo>
                    <a:pt x="157" y="31"/>
                    <a:pt x="159" y="31"/>
                    <a:pt x="160" y="31"/>
                  </a:cubicBezTo>
                  <a:cubicBezTo>
                    <a:pt x="162" y="31"/>
                    <a:pt x="162" y="28"/>
                    <a:pt x="161" y="28"/>
                  </a:cubicBezTo>
                  <a:cubicBezTo>
                    <a:pt x="159" y="27"/>
                    <a:pt x="157" y="27"/>
                    <a:pt x="156" y="27"/>
                  </a:cubicBezTo>
                  <a:cubicBezTo>
                    <a:pt x="154" y="26"/>
                    <a:pt x="150" y="22"/>
                    <a:pt x="154" y="22"/>
                  </a:cubicBezTo>
                  <a:cubicBezTo>
                    <a:pt x="161" y="27"/>
                    <a:pt x="170" y="29"/>
                    <a:pt x="178" y="33"/>
                  </a:cubicBezTo>
                  <a:cubicBezTo>
                    <a:pt x="178" y="33"/>
                    <a:pt x="178" y="33"/>
                    <a:pt x="178" y="34"/>
                  </a:cubicBezTo>
                  <a:cubicBezTo>
                    <a:pt x="177" y="36"/>
                    <a:pt x="177" y="39"/>
                    <a:pt x="177" y="42"/>
                  </a:cubicBezTo>
                  <a:cubicBezTo>
                    <a:pt x="175" y="42"/>
                    <a:pt x="173" y="42"/>
                    <a:pt x="170" y="43"/>
                  </a:cubicBezTo>
                  <a:cubicBezTo>
                    <a:pt x="164" y="44"/>
                    <a:pt x="158" y="47"/>
                    <a:pt x="152" y="48"/>
                  </a:cubicBezTo>
                  <a:close/>
                  <a:moveTo>
                    <a:pt x="189" y="39"/>
                  </a:moveTo>
                  <a:cubicBezTo>
                    <a:pt x="186" y="40"/>
                    <a:pt x="183" y="41"/>
                    <a:pt x="180" y="41"/>
                  </a:cubicBezTo>
                  <a:cubicBezTo>
                    <a:pt x="180" y="39"/>
                    <a:pt x="180" y="37"/>
                    <a:pt x="181" y="34"/>
                  </a:cubicBezTo>
                  <a:cubicBezTo>
                    <a:pt x="184" y="36"/>
                    <a:pt x="186" y="37"/>
                    <a:pt x="189" y="39"/>
                  </a:cubicBezTo>
                  <a:close/>
                  <a:moveTo>
                    <a:pt x="149" y="21"/>
                  </a:moveTo>
                  <a:cubicBezTo>
                    <a:pt x="149" y="22"/>
                    <a:pt x="149" y="23"/>
                    <a:pt x="150" y="24"/>
                  </a:cubicBezTo>
                  <a:cubicBezTo>
                    <a:pt x="150" y="25"/>
                    <a:pt x="150" y="26"/>
                    <a:pt x="151" y="26"/>
                  </a:cubicBezTo>
                  <a:cubicBezTo>
                    <a:pt x="140" y="25"/>
                    <a:pt x="129" y="26"/>
                    <a:pt x="119" y="24"/>
                  </a:cubicBezTo>
                  <a:cubicBezTo>
                    <a:pt x="106" y="21"/>
                    <a:pt x="94" y="20"/>
                    <a:pt x="81" y="18"/>
                  </a:cubicBezTo>
                  <a:cubicBezTo>
                    <a:pt x="56" y="14"/>
                    <a:pt x="31" y="12"/>
                    <a:pt x="7" y="8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18" y="2"/>
                    <a:pt x="30" y="7"/>
                    <a:pt x="40" y="8"/>
                  </a:cubicBezTo>
                  <a:cubicBezTo>
                    <a:pt x="53" y="10"/>
                    <a:pt x="65" y="11"/>
                    <a:pt x="78" y="12"/>
                  </a:cubicBezTo>
                  <a:cubicBezTo>
                    <a:pt x="91" y="14"/>
                    <a:pt x="103" y="15"/>
                    <a:pt x="116" y="16"/>
                  </a:cubicBezTo>
                  <a:cubicBezTo>
                    <a:pt x="127" y="17"/>
                    <a:pt x="138" y="20"/>
                    <a:pt x="149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96"/>
            <p:cNvSpPr>
              <a:spLocks noEditPoints="1"/>
            </p:cNvSpPr>
            <p:nvPr/>
          </p:nvSpPr>
          <p:spPr bwMode="auto">
            <a:xfrm>
              <a:off x="11764963" y="3606800"/>
              <a:ext cx="461963" cy="423863"/>
            </a:xfrm>
            <a:custGeom>
              <a:avLst/>
              <a:gdLst>
                <a:gd name="T0" fmla="*/ 103 w 123"/>
                <a:gd name="T1" fmla="*/ 63 h 113"/>
                <a:gd name="T2" fmla="*/ 35 w 123"/>
                <a:gd name="T3" fmla="*/ 2 h 113"/>
                <a:gd name="T4" fmla="*/ 5 w 123"/>
                <a:gd name="T5" fmla="*/ 102 h 113"/>
                <a:gd name="T6" fmla="*/ 23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7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79 h 113"/>
                <a:gd name="T22" fmla="*/ 28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7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7 w 123"/>
                <a:gd name="T41" fmla="*/ 99 h 113"/>
                <a:gd name="T42" fmla="*/ 40 w 123"/>
                <a:gd name="T43" fmla="*/ 74 h 113"/>
                <a:gd name="T44" fmla="*/ 50 w 123"/>
                <a:gd name="T45" fmla="*/ 73 h 113"/>
                <a:gd name="T46" fmla="*/ 10 w 123"/>
                <a:gd name="T47" fmla="*/ 103 h 113"/>
                <a:gd name="T48" fmla="*/ 40 w 123"/>
                <a:gd name="T49" fmla="*/ 89 h 113"/>
                <a:gd name="T50" fmla="*/ 59 w 123"/>
                <a:gd name="T51" fmla="*/ 78 h 113"/>
                <a:gd name="T52" fmla="*/ 50 w 123"/>
                <a:gd name="T53" fmla="*/ 88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6 w 123"/>
                <a:gd name="T61" fmla="*/ 106 h 113"/>
                <a:gd name="T62" fmla="*/ 88 w 123"/>
                <a:gd name="T63" fmla="*/ 68 h 113"/>
                <a:gd name="T64" fmla="*/ 57 w 123"/>
                <a:gd name="T65" fmla="*/ 103 h 113"/>
                <a:gd name="T66" fmla="*/ 60 w 123"/>
                <a:gd name="T67" fmla="*/ 107 h 113"/>
                <a:gd name="T68" fmla="*/ 99 w 123"/>
                <a:gd name="T69" fmla="*/ 72 h 113"/>
                <a:gd name="T70" fmla="*/ 61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5 h 113"/>
                <a:gd name="T80" fmla="*/ 110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8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6 w 123"/>
                <a:gd name="T107" fmla="*/ 73 h 113"/>
                <a:gd name="T108" fmla="*/ 72 w 123"/>
                <a:gd name="T109" fmla="*/ 96 h 113"/>
                <a:gd name="T110" fmla="*/ 40 w 123"/>
                <a:gd name="T111" fmla="*/ 41 h 113"/>
                <a:gd name="T112" fmla="*/ 94 w 123"/>
                <a:gd name="T113" fmla="*/ 63 h 113"/>
                <a:gd name="T114" fmla="*/ 16 w 123"/>
                <a:gd name="T115" fmla="*/ 74 h 113"/>
                <a:gd name="T116" fmla="*/ 18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09"/>
                    <a:pt x="42" y="109"/>
                  </a:cubicBezTo>
                  <a:cubicBezTo>
                    <a:pt x="50" y="109"/>
                    <a:pt x="58" y="109"/>
                    <a:pt x="65" y="110"/>
                  </a:cubicBezTo>
                  <a:cubicBezTo>
                    <a:pt x="78" y="111"/>
                    <a:pt x="92" y="113"/>
                    <a:pt x="105" y="110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1" y="71"/>
                    <a:pt x="103" y="63"/>
                  </a:cubicBezTo>
                  <a:cubicBezTo>
                    <a:pt x="94" y="55"/>
                    <a:pt x="84" y="48"/>
                    <a:pt x="76" y="39"/>
                  </a:cubicBezTo>
                  <a:cubicBezTo>
                    <a:pt x="71" y="34"/>
                    <a:pt x="67" y="28"/>
                    <a:pt x="67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4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3"/>
                    <a:pt x="34" y="4"/>
                  </a:cubicBezTo>
                  <a:cubicBezTo>
                    <a:pt x="34" y="4"/>
                    <a:pt x="34" y="5"/>
                    <a:pt x="34" y="6"/>
                  </a:cubicBezTo>
                  <a:cubicBezTo>
                    <a:pt x="38" y="12"/>
                    <a:pt x="41" y="18"/>
                    <a:pt x="42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6" y="84"/>
                    <a:pt x="0" y="94"/>
                    <a:pt x="5" y="102"/>
                  </a:cubicBezTo>
                  <a:cubicBezTo>
                    <a:pt x="10" y="109"/>
                    <a:pt x="20" y="110"/>
                    <a:pt x="27" y="110"/>
                  </a:cubicBezTo>
                  <a:close/>
                  <a:moveTo>
                    <a:pt x="23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6" y="63"/>
                    <a:pt x="27" y="62"/>
                    <a:pt x="29" y="62"/>
                  </a:cubicBezTo>
                  <a:cubicBezTo>
                    <a:pt x="26" y="64"/>
                    <a:pt x="23" y="67"/>
                    <a:pt x="20" y="69"/>
                  </a:cubicBezTo>
                  <a:cubicBezTo>
                    <a:pt x="21" y="68"/>
                    <a:pt x="22" y="67"/>
                    <a:pt x="23" y="65"/>
                  </a:cubicBezTo>
                  <a:close/>
                  <a:moveTo>
                    <a:pt x="32" y="61"/>
                  </a:moveTo>
                  <a:cubicBezTo>
                    <a:pt x="33" y="61"/>
                    <a:pt x="34" y="60"/>
                    <a:pt x="35" y="60"/>
                  </a:cubicBezTo>
                  <a:cubicBezTo>
                    <a:pt x="32" y="62"/>
                    <a:pt x="28" y="64"/>
                    <a:pt x="25" y="66"/>
                  </a:cubicBezTo>
                  <a:cubicBezTo>
                    <a:pt x="27" y="64"/>
                    <a:pt x="29" y="62"/>
                    <a:pt x="32" y="61"/>
                  </a:cubicBezTo>
                  <a:close/>
                  <a:moveTo>
                    <a:pt x="38" y="60"/>
                  </a:moveTo>
                  <a:cubicBezTo>
                    <a:pt x="39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7" y="78"/>
                    <a:pt x="11" y="83"/>
                  </a:cubicBezTo>
                  <a:cubicBezTo>
                    <a:pt x="11" y="83"/>
                    <a:pt x="11" y="83"/>
                    <a:pt x="12" y="82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0"/>
                  </a:cubicBezTo>
                  <a:close/>
                  <a:moveTo>
                    <a:pt x="98" y="65"/>
                  </a:moveTo>
                  <a:cubicBezTo>
                    <a:pt x="91" y="71"/>
                    <a:pt x="84" y="78"/>
                    <a:pt x="77" y="84"/>
                  </a:cubicBezTo>
                  <a:cubicBezTo>
                    <a:pt x="73" y="87"/>
                    <a:pt x="69" y="91"/>
                    <a:pt x="65" y="94"/>
                  </a:cubicBezTo>
                  <a:cubicBezTo>
                    <a:pt x="68" y="91"/>
                    <a:pt x="71" y="89"/>
                    <a:pt x="74" y="86"/>
                  </a:cubicBezTo>
                  <a:cubicBezTo>
                    <a:pt x="79" y="80"/>
                    <a:pt x="85" y="74"/>
                    <a:pt x="89" y="68"/>
                  </a:cubicBezTo>
                  <a:cubicBezTo>
                    <a:pt x="89" y="68"/>
                    <a:pt x="89" y="68"/>
                    <a:pt x="90" y="68"/>
                  </a:cubicBezTo>
                  <a:cubicBezTo>
                    <a:pt x="91" y="68"/>
                    <a:pt x="92" y="68"/>
                    <a:pt x="93" y="67"/>
                  </a:cubicBezTo>
                  <a:cubicBezTo>
                    <a:pt x="94" y="67"/>
                    <a:pt x="97" y="64"/>
                    <a:pt x="98" y="65"/>
                  </a:cubicBezTo>
                  <a:close/>
                  <a:moveTo>
                    <a:pt x="83" y="65"/>
                  </a:moveTo>
                  <a:cubicBezTo>
                    <a:pt x="84" y="66"/>
                    <a:pt x="86" y="66"/>
                    <a:pt x="87" y="67"/>
                  </a:cubicBezTo>
                  <a:cubicBezTo>
                    <a:pt x="84" y="70"/>
                    <a:pt x="81" y="73"/>
                    <a:pt x="78" y="76"/>
                  </a:cubicBezTo>
                  <a:cubicBezTo>
                    <a:pt x="74" y="79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7" y="96"/>
                    <a:pt x="57" y="95"/>
                  </a:cubicBezTo>
                  <a:cubicBezTo>
                    <a:pt x="60" y="92"/>
                    <a:pt x="63" y="89"/>
                    <a:pt x="66" y="85"/>
                  </a:cubicBezTo>
                  <a:cubicBezTo>
                    <a:pt x="69" y="82"/>
                    <a:pt x="72" y="78"/>
                    <a:pt x="75" y="74"/>
                  </a:cubicBezTo>
                  <a:cubicBezTo>
                    <a:pt x="78" y="71"/>
                    <a:pt x="81" y="69"/>
                    <a:pt x="83" y="65"/>
                  </a:cubicBezTo>
                  <a:cubicBezTo>
                    <a:pt x="83" y="65"/>
                    <a:pt x="83" y="65"/>
                    <a:pt x="83" y="65"/>
                  </a:cubicBezTo>
                  <a:close/>
                  <a:moveTo>
                    <a:pt x="76" y="65"/>
                  </a:moveTo>
                  <a:cubicBezTo>
                    <a:pt x="77" y="64"/>
                    <a:pt x="79" y="64"/>
                    <a:pt x="81" y="64"/>
                  </a:cubicBezTo>
                  <a:cubicBezTo>
                    <a:pt x="81" y="64"/>
                    <a:pt x="81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5" y="90"/>
                    <a:pt x="48" y="95"/>
                    <a:pt x="41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99"/>
                  </a:cubicBezTo>
                  <a:cubicBezTo>
                    <a:pt x="48" y="96"/>
                    <a:pt x="52" y="92"/>
                    <a:pt x="56" y="89"/>
                  </a:cubicBezTo>
                  <a:cubicBezTo>
                    <a:pt x="63" y="81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2" y="68"/>
                    <a:pt x="70" y="70"/>
                    <a:pt x="68" y="71"/>
                  </a:cubicBezTo>
                  <a:cubicBezTo>
                    <a:pt x="65" y="74"/>
                    <a:pt x="62" y="77"/>
                    <a:pt x="58" y="79"/>
                  </a:cubicBezTo>
                  <a:cubicBezTo>
                    <a:pt x="58" y="80"/>
                    <a:pt x="57" y="81"/>
                    <a:pt x="57" y="81"/>
                  </a:cubicBezTo>
                  <a:cubicBezTo>
                    <a:pt x="59" y="79"/>
                    <a:pt x="61" y="76"/>
                    <a:pt x="64" y="73"/>
                  </a:cubicBezTo>
                  <a:cubicBezTo>
                    <a:pt x="67" y="72"/>
                    <a:pt x="70" y="68"/>
                    <a:pt x="73" y="66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7"/>
                  </a:cubicBezTo>
                  <a:cubicBezTo>
                    <a:pt x="34" y="90"/>
                    <a:pt x="31" y="92"/>
                    <a:pt x="28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9" y="102"/>
                    <a:pt x="20" y="100"/>
                    <a:pt x="22" y="98"/>
                  </a:cubicBezTo>
                  <a:cubicBezTo>
                    <a:pt x="26" y="95"/>
                    <a:pt x="29" y="93"/>
                    <a:pt x="33" y="90"/>
                  </a:cubicBezTo>
                  <a:cubicBezTo>
                    <a:pt x="40" y="84"/>
                    <a:pt x="46" y="78"/>
                    <a:pt x="52" y="72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4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6"/>
                    <a:pt x="28" y="102"/>
                  </a:cubicBezTo>
                  <a:cubicBezTo>
                    <a:pt x="27" y="102"/>
                    <a:pt x="24" y="106"/>
                    <a:pt x="24" y="105"/>
                  </a:cubicBezTo>
                  <a:cubicBezTo>
                    <a:pt x="26" y="103"/>
                    <a:pt x="28" y="102"/>
                    <a:pt x="29" y="100"/>
                  </a:cubicBezTo>
                  <a:cubicBezTo>
                    <a:pt x="32" y="97"/>
                    <a:pt x="36" y="94"/>
                    <a:pt x="39" y="91"/>
                  </a:cubicBezTo>
                  <a:cubicBezTo>
                    <a:pt x="42" y="88"/>
                    <a:pt x="44" y="85"/>
                    <a:pt x="47" y="82"/>
                  </a:cubicBezTo>
                  <a:cubicBezTo>
                    <a:pt x="50" y="80"/>
                    <a:pt x="53" y="78"/>
                    <a:pt x="54" y="74"/>
                  </a:cubicBezTo>
                  <a:cubicBezTo>
                    <a:pt x="55" y="74"/>
                    <a:pt x="54" y="73"/>
                    <a:pt x="54" y="74"/>
                  </a:cubicBezTo>
                  <a:close/>
                  <a:moveTo>
                    <a:pt x="47" y="68"/>
                  </a:moveTo>
                  <a:cubicBezTo>
                    <a:pt x="49" y="69"/>
                    <a:pt x="50" y="71"/>
                    <a:pt x="51" y="72"/>
                  </a:cubicBezTo>
                  <a:cubicBezTo>
                    <a:pt x="37" y="79"/>
                    <a:pt x="25" y="92"/>
                    <a:pt x="12" y="102"/>
                  </a:cubicBezTo>
                  <a:cubicBezTo>
                    <a:pt x="9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89"/>
                    <a:pt x="28" y="86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1" y="81"/>
                    <a:pt x="23" y="86"/>
                  </a:cubicBezTo>
                  <a:cubicBezTo>
                    <a:pt x="20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9" y="98"/>
                    <a:pt x="10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6" y="68"/>
                    <a:pt x="46" y="68"/>
                  </a:cubicBezTo>
                  <a:close/>
                  <a:moveTo>
                    <a:pt x="44" y="64"/>
                  </a:moveTo>
                  <a:cubicBezTo>
                    <a:pt x="37" y="68"/>
                    <a:pt x="31" y="73"/>
                    <a:pt x="24" y="78"/>
                  </a:cubicBezTo>
                  <a:cubicBezTo>
                    <a:pt x="21" y="81"/>
                    <a:pt x="18" y="83"/>
                    <a:pt x="15" y="86"/>
                  </a:cubicBezTo>
                  <a:cubicBezTo>
                    <a:pt x="13" y="88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2"/>
                  </a:cubicBezTo>
                  <a:cubicBezTo>
                    <a:pt x="42" y="62"/>
                    <a:pt x="43" y="63"/>
                    <a:pt x="44" y="64"/>
                  </a:cubicBezTo>
                  <a:close/>
                  <a:moveTo>
                    <a:pt x="8" y="87"/>
                  </a:moveTo>
                  <a:cubicBezTo>
                    <a:pt x="14" y="81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40" y="62"/>
                    <a:pt x="40" y="62"/>
                    <a:pt x="41" y="61"/>
                  </a:cubicBezTo>
                  <a:cubicBezTo>
                    <a:pt x="41" y="61"/>
                    <a:pt x="41" y="62"/>
                    <a:pt x="41" y="62"/>
                  </a:cubicBezTo>
                  <a:cubicBezTo>
                    <a:pt x="41" y="62"/>
                    <a:pt x="40" y="63"/>
                    <a:pt x="39" y="63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0"/>
                    <a:pt x="8" y="88"/>
                    <a:pt x="8" y="87"/>
                  </a:cubicBezTo>
                  <a:close/>
                  <a:moveTo>
                    <a:pt x="23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3" y="65"/>
                  </a:cubicBezTo>
                  <a:cubicBezTo>
                    <a:pt x="44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99"/>
                  </a:cubicBezTo>
                  <a:cubicBezTo>
                    <a:pt x="6" y="97"/>
                    <a:pt x="6" y="95"/>
                    <a:pt x="6" y="94"/>
                  </a:cubicBezTo>
                  <a:cubicBezTo>
                    <a:pt x="12" y="90"/>
                    <a:pt x="17" y="85"/>
                    <a:pt x="23" y="80"/>
                  </a:cubicBezTo>
                  <a:close/>
                  <a:moveTo>
                    <a:pt x="7" y="100"/>
                  </a:moveTo>
                  <a:cubicBezTo>
                    <a:pt x="14" y="94"/>
                    <a:pt x="21" y="89"/>
                    <a:pt x="28" y="84"/>
                  </a:cubicBezTo>
                  <a:cubicBezTo>
                    <a:pt x="31" y="81"/>
                    <a:pt x="35" y="78"/>
                    <a:pt x="38" y="76"/>
                  </a:cubicBezTo>
                  <a:cubicBezTo>
                    <a:pt x="38" y="75"/>
                    <a:pt x="39" y="75"/>
                    <a:pt x="40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1" y="92"/>
                    <a:pt x="14" y="97"/>
                    <a:pt x="10" y="103"/>
                  </a:cubicBezTo>
                  <a:cubicBezTo>
                    <a:pt x="8" y="102"/>
                    <a:pt x="8" y="101"/>
                    <a:pt x="7" y="100"/>
                  </a:cubicBezTo>
                  <a:close/>
                  <a:moveTo>
                    <a:pt x="10" y="103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2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9" y="84"/>
                    <a:pt x="35" y="87"/>
                  </a:cubicBezTo>
                  <a:cubicBezTo>
                    <a:pt x="28" y="93"/>
                    <a:pt x="21" y="98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4"/>
                    <a:pt x="11" y="104"/>
                  </a:cubicBezTo>
                  <a:cubicBezTo>
                    <a:pt x="11" y="104"/>
                    <a:pt x="11" y="104"/>
                    <a:pt x="10" y="103"/>
                  </a:cubicBezTo>
                  <a:close/>
                  <a:moveTo>
                    <a:pt x="15" y="106"/>
                  </a:moveTo>
                  <a:cubicBezTo>
                    <a:pt x="21" y="102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1" y="77"/>
                    <a:pt x="53" y="75"/>
                    <a:pt x="53" y="75"/>
                  </a:cubicBezTo>
                  <a:cubicBezTo>
                    <a:pt x="52" y="77"/>
                    <a:pt x="50" y="79"/>
                    <a:pt x="48" y="81"/>
                  </a:cubicBezTo>
                  <a:cubicBezTo>
                    <a:pt x="45" y="83"/>
                    <a:pt x="42" y="86"/>
                    <a:pt x="40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6"/>
                    <a:pt x="23" y="107"/>
                    <a:pt x="23" y="106"/>
                  </a:cubicBezTo>
                  <a:cubicBezTo>
                    <a:pt x="30" y="102"/>
                    <a:pt x="35" y="97"/>
                    <a:pt x="40" y="92"/>
                  </a:cubicBezTo>
                  <a:cubicBezTo>
                    <a:pt x="48" y="86"/>
                    <a:pt x="55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6"/>
                    <a:pt x="59" y="78"/>
                  </a:cubicBezTo>
                  <a:cubicBezTo>
                    <a:pt x="56" y="81"/>
                    <a:pt x="52" y="84"/>
                    <a:pt x="49" y="88"/>
                  </a:cubicBezTo>
                  <a:cubicBezTo>
                    <a:pt x="42" y="94"/>
                    <a:pt x="35" y="99"/>
                    <a:pt x="29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30" y="106"/>
                    <a:pt x="30" y="106"/>
                    <a:pt x="31" y="105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38" y="100"/>
                    <a:pt x="44" y="94"/>
                    <a:pt x="50" y="88"/>
                  </a:cubicBezTo>
                  <a:cubicBezTo>
                    <a:pt x="54" y="85"/>
                    <a:pt x="58" y="80"/>
                    <a:pt x="63" y="77"/>
                  </a:cubicBezTo>
                  <a:cubicBezTo>
                    <a:pt x="65" y="75"/>
                    <a:pt x="68" y="73"/>
                    <a:pt x="70" y="70"/>
                  </a:cubicBezTo>
                  <a:cubicBezTo>
                    <a:pt x="70" y="71"/>
                    <a:pt x="69" y="71"/>
                    <a:pt x="69" y="72"/>
                  </a:cubicBezTo>
                  <a:cubicBezTo>
                    <a:pt x="66" y="76"/>
                    <a:pt x="62" y="80"/>
                    <a:pt x="59" y="84"/>
                  </a:cubicBezTo>
                  <a:cubicBezTo>
                    <a:pt x="52" y="92"/>
                    <a:pt x="43" y="99"/>
                    <a:pt x="36" y="106"/>
                  </a:cubicBezTo>
                  <a:cubicBezTo>
                    <a:pt x="36" y="106"/>
                    <a:pt x="36" y="107"/>
                    <a:pt x="36" y="107"/>
                  </a:cubicBezTo>
                  <a:cubicBezTo>
                    <a:pt x="29" y="107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3"/>
                    <a:pt x="41" y="96"/>
                    <a:pt x="37" y="99"/>
                  </a:cubicBezTo>
                  <a:cubicBezTo>
                    <a:pt x="36" y="100"/>
                    <a:pt x="34" y="101"/>
                    <a:pt x="33" y="102"/>
                  </a:cubicBezTo>
                  <a:cubicBezTo>
                    <a:pt x="33" y="102"/>
                    <a:pt x="34" y="102"/>
                    <a:pt x="34" y="102"/>
                  </a:cubicBezTo>
                  <a:cubicBezTo>
                    <a:pt x="38" y="98"/>
                    <a:pt x="41" y="95"/>
                    <a:pt x="45" y="92"/>
                  </a:cubicBezTo>
                  <a:cubicBezTo>
                    <a:pt x="46" y="91"/>
                    <a:pt x="47" y="90"/>
                    <a:pt x="48" y="90"/>
                  </a:cubicBezTo>
                  <a:close/>
                  <a:moveTo>
                    <a:pt x="40" y="106"/>
                  </a:moveTo>
                  <a:cubicBezTo>
                    <a:pt x="39" y="106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8" y="96"/>
                    <a:pt x="52" y="94"/>
                    <a:pt x="55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1" y="67"/>
                    <a:pt x="81" y="66"/>
                  </a:cubicBezTo>
                  <a:cubicBezTo>
                    <a:pt x="80" y="69"/>
                    <a:pt x="78" y="71"/>
                    <a:pt x="75" y="73"/>
                  </a:cubicBezTo>
                  <a:cubicBezTo>
                    <a:pt x="72" y="76"/>
                    <a:pt x="70" y="80"/>
                    <a:pt x="67" y="84"/>
                  </a:cubicBezTo>
                  <a:cubicBezTo>
                    <a:pt x="64" y="87"/>
                    <a:pt x="60" y="90"/>
                    <a:pt x="57" y="94"/>
                  </a:cubicBezTo>
                  <a:cubicBezTo>
                    <a:pt x="54" y="98"/>
                    <a:pt x="50" y="102"/>
                    <a:pt x="46" y="106"/>
                  </a:cubicBezTo>
                  <a:cubicBezTo>
                    <a:pt x="45" y="106"/>
                    <a:pt x="46" y="106"/>
                    <a:pt x="46" y="106"/>
                  </a:cubicBezTo>
                  <a:cubicBezTo>
                    <a:pt x="44" y="106"/>
                    <a:pt x="42" y="106"/>
                    <a:pt x="40" y="106"/>
                  </a:cubicBezTo>
                  <a:close/>
                  <a:moveTo>
                    <a:pt x="46" y="106"/>
                  </a:moveTo>
                  <a:cubicBezTo>
                    <a:pt x="46" y="106"/>
                    <a:pt x="46" y="106"/>
                    <a:pt x="46" y="106"/>
                  </a:cubicBezTo>
                  <a:cubicBezTo>
                    <a:pt x="49" y="104"/>
                    <a:pt x="52" y="102"/>
                    <a:pt x="55" y="99"/>
                  </a:cubicBezTo>
                  <a:cubicBezTo>
                    <a:pt x="58" y="95"/>
                    <a:pt x="62" y="92"/>
                    <a:pt x="66" y="88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0"/>
                    <a:pt x="83" y="75"/>
                    <a:pt x="80" y="78"/>
                  </a:cubicBezTo>
                  <a:cubicBezTo>
                    <a:pt x="77" y="81"/>
                    <a:pt x="74" y="84"/>
                    <a:pt x="71" y="87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5" y="107"/>
                    <a:pt x="55" y="106"/>
                  </a:cubicBezTo>
                  <a:cubicBezTo>
                    <a:pt x="55" y="106"/>
                    <a:pt x="55" y="105"/>
                    <a:pt x="56" y="105"/>
                  </a:cubicBezTo>
                  <a:cubicBezTo>
                    <a:pt x="56" y="105"/>
                    <a:pt x="57" y="105"/>
                    <a:pt x="57" y="103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4" y="79"/>
                    <a:pt x="91" y="72"/>
                    <a:pt x="99" y="65"/>
                  </a:cubicBezTo>
                  <a:cubicBezTo>
                    <a:pt x="96" y="67"/>
                    <a:pt x="92" y="72"/>
                    <a:pt x="89" y="75"/>
                  </a:cubicBezTo>
                  <a:cubicBezTo>
                    <a:pt x="86" y="79"/>
                    <a:pt x="83" y="83"/>
                    <a:pt x="79" y="86"/>
                  </a:cubicBezTo>
                  <a:cubicBezTo>
                    <a:pt x="76" y="90"/>
                    <a:pt x="73" y="94"/>
                    <a:pt x="69" y="98"/>
                  </a:cubicBezTo>
                  <a:cubicBezTo>
                    <a:pt x="67" y="101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6"/>
                    <a:pt x="46" y="106"/>
                  </a:cubicBezTo>
                  <a:close/>
                  <a:moveTo>
                    <a:pt x="61" y="107"/>
                  </a:moveTo>
                  <a:cubicBezTo>
                    <a:pt x="67" y="103"/>
                    <a:pt x="71" y="97"/>
                    <a:pt x="77" y="92"/>
                  </a:cubicBezTo>
                  <a:cubicBezTo>
                    <a:pt x="83" y="87"/>
                    <a:pt x="89" y="81"/>
                    <a:pt x="96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0"/>
                    <a:pt x="102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7" y="86"/>
                    <a:pt x="82" y="92"/>
                    <a:pt x="78" y="97"/>
                  </a:cubicBezTo>
                  <a:cubicBezTo>
                    <a:pt x="74" y="100"/>
                    <a:pt x="71" y="104"/>
                    <a:pt x="68" y="107"/>
                  </a:cubicBezTo>
                  <a:cubicBezTo>
                    <a:pt x="66" y="107"/>
                    <a:pt x="63" y="107"/>
                    <a:pt x="61" y="107"/>
                  </a:cubicBezTo>
                  <a:close/>
                  <a:moveTo>
                    <a:pt x="99" y="78"/>
                  </a:moveTo>
                  <a:cubicBezTo>
                    <a:pt x="101" y="77"/>
                    <a:pt x="102" y="76"/>
                    <a:pt x="103" y="75"/>
                  </a:cubicBezTo>
                  <a:cubicBezTo>
                    <a:pt x="107" y="73"/>
                    <a:pt x="103" y="76"/>
                    <a:pt x="102" y="77"/>
                  </a:cubicBezTo>
                  <a:cubicBezTo>
                    <a:pt x="99" y="80"/>
                    <a:pt x="95" y="84"/>
                    <a:pt x="92" y="88"/>
                  </a:cubicBezTo>
                  <a:cubicBezTo>
                    <a:pt x="90" y="90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6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4" y="79"/>
                    <a:pt x="106" y="77"/>
                    <a:pt x="108" y="75"/>
                  </a:cubicBezTo>
                  <a:cubicBezTo>
                    <a:pt x="106" y="78"/>
                    <a:pt x="103" y="80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3"/>
                    <a:pt x="84" y="105"/>
                  </a:cubicBezTo>
                  <a:cubicBezTo>
                    <a:pt x="84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2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7"/>
                  </a:cubicBezTo>
                  <a:cubicBezTo>
                    <a:pt x="73" y="103"/>
                    <a:pt x="78" y="98"/>
                    <a:pt x="82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3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5"/>
                    <a:pt x="87" y="102"/>
                    <a:pt x="90" y="100"/>
                  </a:cubicBezTo>
                  <a:cubicBezTo>
                    <a:pt x="95" y="95"/>
                    <a:pt x="100" y="91"/>
                    <a:pt x="105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1"/>
                    <a:pt x="112" y="78"/>
                    <a:pt x="110" y="81"/>
                  </a:cubicBezTo>
                  <a:cubicBezTo>
                    <a:pt x="107" y="85"/>
                    <a:pt x="105" y="88"/>
                    <a:pt x="103" y="91"/>
                  </a:cubicBezTo>
                  <a:cubicBezTo>
                    <a:pt x="98" y="96"/>
                    <a:pt x="93" y="101"/>
                    <a:pt x="88" y="107"/>
                  </a:cubicBezTo>
                  <a:cubicBezTo>
                    <a:pt x="88" y="107"/>
                    <a:pt x="88" y="108"/>
                    <a:pt x="89" y="107"/>
                  </a:cubicBezTo>
                  <a:cubicBezTo>
                    <a:pt x="96" y="101"/>
                    <a:pt x="103" y="94"/>
                    <a:pt x="110" y="87"/>
                  </a:cubicBezTo>
                  <a:cubicBezTo>
                    <a:pt x="111" y="86"/>
                    <a:pt x="113" y="85"/>
                    <a:pt x="113" y="84"/>
                  </a:cubicBezTo>
                  <a:cubicBezTo>
                    <a:pt x="112" y="87"/>
                    <a:pt x="109" y="89"/>
                    <a:pt x="107" y="91"/>
                  </a:cubicBezTo>
                  <a:cubicBezTo>
                    <a:pt x="104" y="95"/>
                    <a:pt x="101" y="100"/>
                    <a:pt x="98" y="104"/>
                  </a:cubicBezTo>
                  <a:cubicBezTo>
                    <a:pt x="97" y="104"/>
                    <a:pt x="97" y="105"/>
                    <a:pt x="96" y="105"/>
                  </a:cubicBezTo>
                  <a:cubicBezTo>
                    <a:pt x="95" y="106"/>
                    <a:pt x="94" y="107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5" y="108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5"/>
                  </a:cubicBezTo>
                  <a:cubicBezTo>
                    <a:pt x="110" y="99"/>
                    <a:pt x="106" y="103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1" y="108"/>
                    <a:pt x="100" y="108"/>
                  </a:cubicBezTo>
                  <a:cubicBezTo>
                    <a:pt x="105" y="104"/>
                    <a:pt x="109" y="99"/>
                    <a:pt x="113" y="95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2" y="98"/>
                  </a:moveTo>
                  <a:cubicBezTo>
                    <a:pt x="110" y="101"/>
                    <a:pt x="108" y="103"/>
                    <a:pt x="105" y="105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1" y="100"/>
                    <a:pt x="112" y="98"/>
                  </a:cubicBezTo>
                  <a:close/>
                  <a:moveTo>
                    <a:pt x="99" y="108"/>
                  </a:moveTo>
                  <a:cubicBezTo>
                    <a:pt x="97" y="108"/>
                    <a:pt x="95" y="109"/>
                    <a:pt x="93" y="109"/>
                  </a:cubicBezTo>
                  <a:cubicBezTo>
                    <a:pt x="93" y="108"/>
                    <a:pt x="94" y="108"/>
                    <a:pt x="94" y="108"/>
                  </a:cubicBezTo>
                  <a:cubicBezTo>
                    <a:pt x="94" y="108"/>
                    <a:pt x="95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0"/>
                    <a:pt x="106" y="96"/>
                    <a:pt x="109" y="93"/>
                  </a:cubicBezTo>
                  <a:cubicBezTo>
                    <a:pt x="110" y="92"/>
                    <a:pt x="116" y="86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4"/>
                    <a:pt x="99" y="108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0"/>
                    <a:pt x="115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4"/>
                    <a:pt x="116" y="94"/>
                    <a:pt x="116" y="94"/>
                  </a:cubicBezTo>
                  <a:cubicBezTo>
                    <a:pt x="116" y="94"/>
                    <a:pt x="116" y="94"/>
                    <a:pt x="116" y="95"/>
                  </a:cubicBezTo>
                  <a:cubicBezTo>
                    <a:pt x="115" y="96"/>
                    <a:pt x="114" y="98"/>
                    <a:pt x="113" y="99"/>
                  </a:cubicBezTo>
                  <a:cubicBezTo>
                    <a:pt x="111" y="102"/>
                    <a:pt x="108" y="105"/>
                    <a:pt x="106" y="107"/>
                  </a:cubicBezTo>
                  <a:cubicBezTo>
                    <a:pt x="105" y="107"/>
                    <a:pt x="104" y="107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08" y="106"/>
                    <a:pt x="108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9" y="94"/>
                    <a:pt x="116" y="99"/>
                  </a:cubicBezTo>
                  <a:cubicBezTo>
                    <a:pt x="115" y="102"/>
                    <a:pt x="113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1"/>
                    <a:pt x="118" y="99"/>
                    <a:pt x="118" y="95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7" y="96"/>
                    <a:pt x="115" y="97"/>
                    <a:pt x="114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2"/>
                    <a:pt x="118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7" y="92"/>
                    <a:pt x="117" y="91"/>
                  </a:cubicBezTo>
                  <a:cubicBezTo>
                    <a:pt x="117" y="91"/>
                    <a:pt x="117" y="90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5"/>
                    <a:pt x="101" y="106"/>
                    <a:pt x="101" y="106"/>
                  </a:cubicBezTo>
                  <a:cubicBezTo>
                    <a:pt x="104" y="103"/>
                    <a:pt x="106" y="100"/>
                    <a:pt x="108" y="97"/>
                  </a:cubicBezTo>
                  <a:cubicBezTo>
                    <a:pt x="111" y="94"/>
                    <a:pt x="114" y="91"/>
                    <a:pt x="115" y="88"/>
                  </a:cubicBezTo>
                  <a:cubicBezTo>
                    <a:pt x="116" y="87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3" y="98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5" y="83"/>
                    <a:pt x="114" y="82"/>
                    <a:pt x="114" y="82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4" y="102"/>
                    <a:pt x="90" y="106"/>
                  </a:cubicBezTo>
                  <a:cubicBezTo>
                    <a:pt x="98" y="97"/>
                    <a:pt x="106" y="89"/>
                    <a:pt x="112" y="79"/>
                  </a:cubicBezTo>
                  <a:cubicBezTo>
                    <a:pt x="112" y="79"/>
                    <a:pt x="112" y="78"/>
                    <a:pt x="112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4"/>
                    <a:pt x="92" y="97"/>
                    <a:pt x="89" y="99"/>
                  </a:cubicBezTo>
                  <a:cubicBezTo>
                    <a:pt x="96" y="91"/>
                    <a:pt x="102" y="82"/>
                    <a:pt x="110" y="74"/>
                  </a:cubicBezTo>
                  <a:cubicBezTo>
                    <a:pt x="110" y="74"/>
                    <a:pt x="110" y="74"/>
                    <a:pt x="110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1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0"/>
                    <a:pt x="85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5" y="86"/>
                    <a:pt x="100" y="80"/>
                    <a:pt x="106" y="73"/>
                  </a:cubicBezTo>
                  <a:cubicBezTo>
                    <a:pt x="106" y="73"/>
                    <a:pt x="106" y="72"/>
                    <a:pt x="106" y="73"/>
                  </a:cubicBezTo>
                  <a:cubicBezTo>
                    <a:pt x="99" y="77"/>
                    <a:pt x="93" y="82"/>
                    <a:pt x="87" y="87"/>
                  </a:cubicBezTo>
                  <a:cubicBezTo>
                    <a:pt x="88" y="87"/>
                    <a:pt x="88" y="86"/>
                    <a:pt x="89" y="85"/>
                  </a:cubicBezTo>
                  <a:cubicBezTo>
                    <a:pt x="93" y="80"/>
                    <a:pt x="100" y="75"/>
                    <a:pt x="103" y="68"/>
                  </a:cubicBezTo>
                  <a:cubicBezTo>
                    <a:pt x="103" y="68"/>
                    <a:pt x="103" y="68"/>
                    <a:pt x="102" y="68"/>
                  </a:cubicBezTo>
                  <a:cubicBezTo>
                    <a:pt x="96" y="75"/>
                    <a:pt x="89" y="81"/>
                    <a:pt x="82" y="87"/>
                  </a:cubicBezTo>
                  <a:cubicBezTo>
                    <a:pt x="78" y="90"/>
                    <a:pt x="75" y="93"/>
                    <a:pt x="72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4"/>
                  </a:cubicBezTo>
                  <a:cubicBezTo>
                    <a:pt x="88" y="78"/>
                    <a:pt x="95" y="72"/>
                    <a:pt x="99" y="65"/>
                  </a:cubicBezTo>
                  <a:cubicBezTo>
                    <a:pt x="100" y="65"/>
                    <a:pt x="100" y="65"/>
                    <a:pt x="100" y="64"/>
                  </a:cubicBezTo>
                  <a:cubicBezTo>
                    <a:pt x="103" y="67"/>
                    <a:pt x="106" y="70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9" y="4"/>
                    <a:pt x="70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6" y="61"/>
                  </a:cubicBezTo>
                  <a:cubicBezTo>
                    <a:pt x="96" y="61"/>
                    <a:pt x="96" y="61"/>
                    <a:pt x="97" y="62"/>
                  </a:cubicBezTo>
                  <a:cubicBezTo>
                    <a:pt x="96" y="62"/>
                    <a:pt x="95" y="62"/>
                    <a:pt x="94" y="63"/>
                  </a:cubicBezTo>
                  <a:cubicBezTo>
                    <a:pt x="91" y="67"/>
                    <a:pt x="85" y="62"/>
                    <a:pt x="81" y="62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7"/>
                    <a:pt x="27" y="60"/>
                  </a:cubicBezTo>
                  <a:cubicBezTo>
                    <a:pt x="31" y="54"/>
                    <a:pt x="36" y="47"/>
                    <a:pt x="40" y="41"/>
                  </a:cubicBezTo>
                  <a:close/>
                  <a:moveTo>
                    <a:pt x="16" y="74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8" y="65"/>
                    <a:pt x="30" y="64"/>
                    <a:pt x="32" y="62"/>
                  </a:cubicBezTo>
                  <a:cubicBezTo>
                    <a:pt x="34" y="62"/>
                    <a:pt x="35" y="61"/>
                    <a:pt x="37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1"/>
                    <a:pt x="35" y="62"/>
                    <a:pt x="35" y="63"/>
                  </a:cubicBezTo>
                  <a:cubicBezTo>
                    <a:pt x="29" y="67"/>
                    <a:pt x="24" y="72"/>
                    <a:pt x="18" y="76"/>
                  </a:cubicBezTo>
                  <a:cubicBezTo>
                    <a:pt x="15" y="78"/>
                    <a:pt x="13" y="80"/>
                    <a:pt x="10" y="83"/>
                  </a:cubicBezTo>
                  <a:cubicBezTo>
                    <a:pt x="12" y="80"/>
                    <a:pt x="14" y="77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97"/>
            <p:cNvSpPr>
              <a:spLocks noEditPoints="1"/>
            </p:cNvSpPr>
            <p:nvPr/>
          </p:nvSpPr>
          <p:spPr bwMode="auto">
            <a:xfrm>
              <a:off x="9863138" y="3673475"/>
              <a:ext cx="461963" cy="428625"/>
            </a:xfrm>
            <a:custGeom>
              <a:avLst/>
              <a:gdLst>
                <a:gd name="T0" fmla="*/ 103 w 123"/>
                <a:gd name="T1" fmla="*/ 64 h 114"/>
                <a:gd name="T2" fmla="*/ 35 w 123"/>
                <a:gd name="T3" fmla="*/ 3 h 114"/>
                <a:gd name="T4" fmla="*/ 6 w 123"/>
                <a:gd name="T5" fmla="*/ 103 h 114"/>
                <a:gd name="T6" fmla="*/ 23 w 123"/>
                <a:gd name="T7" fmla="*/ 66 h 114"/>
                <a:gd name="T8" fmla="*/ 40 w 123"/>
                <a:gd name="T9" fmla="*/ 62 h 114"/>
                <a:gd name="T10" fmla="*/ 98 w 123"/>
                <a:gd name="T11" fmla="*/ 65 h 114"/>
                <a:gd name="T12" fmla="*/ 93 w 123"/>
                <a:gd name="T13" fmla="*/ 68 h 114"/>
                <a:gd name="T14" fmla="*/ 56 w 123"/>
                <a:gd name="T15" fmla="*/ 97 h 114"/>
                <a:gd name="T16" fmla="*/ 76 w 123"/>
                <a:gd name="T17" fmla="*/ 65 h 114"/>
                <a:gd name="T18" fmla="*/ 38 w 123"/>
                <a:gd name="T19" fmla="*/ 106 h 114"/>
                <a:gd name="T20" fmla="*/ 59 w 123"/>
                <a:gd name="T21" fmla="*/ 80 h 114"/>
                <a:gd name="T22" fmla="*/ 28 w 123"/>
                <a:gd name="T23" fmla="*/ 95 h 114"/>
                <a:gd name="T24" fmla="*/ 52 w 123"/>
                <a:gd name="T25" fmla="*/ 73 h 114"/>
                <a:gd name="T26" fmla="*/ 39 w 123"/>
                <a:gd name="T27" fmla="*/ 92 h 114"/>
                <a:gd name="T28" fmla="*/ 12 w 123"/>
                <a:gd name="T29" fmla="*/ 102 h 114"/>
                <a:gd name="T30" fmla="*/ 45 w 123"/>
                <a:gd name="T31" fmla="*/ 70 h 114"/>
                <a:gd name="T32" fmla="*/ 47 w 123"/>
                <a:gd name="T33" fmla="*/ 68 h 114"/>
                <a:gd name="T34" fmla="*/ 6 w 123"/>
                <a:gd name="T35" fmla="*/ 93 h 114"/>
                <a:gd name="T36" fmla="*/ 35 w 123"/>
                <a:gd name="T37" fmla="*/ 65 h 114"/>
                <a:gd name="T38" fmla="*/ 9 w 123"/>
                <a:gd name="T39" fmla="*/ 87 h 114"/>
                <a:gd name="T40" fmla="*/ 7 w 123"/>
                <a:gd name="T41" fmla="*/ 100 h 114"/>
                <a:gd name="T42" fmla="*/ 40 w 123"/>
                <a:gd name="T43" fmla="*/ 75 h 114"/>
                <a:gd name="T44" fmla="*/ 50 w 123"/>
                <a:gd name="T45" fmla="*/ 74 h 114"/>
                <a:gd name="T46" fmla="*/ 11 w 123"/>
                <a:gd name="T47" fmla="*/ 104 h 114"/>
                <a:gd name="T48" fmla="*/ 40 w 123"/>
                <a:gd name="T49" fmla="*/ 90 h 114"/>
                <a:gd name="T50" fmla="*/ 59 w 123"/>
                <a:gd name="T51" fmla="*/ 78 h 114"/>
                <a:gd name="T52" fmla="*/ 51 w 123"/>
                <a:gd name="T53" fmla="*/ 89 h 114"/>
                <a:gd name="T54" fmla="*/ 36 w 123"/>
                <a:gd name="T55" fmla="*/ 107 h 114"/>
                <a:gd name="T56" fmla="*/ 45 w 123"/>
                <a:gd name="T57" fmla="*/ 92 h 114"/>
                <a:gd name="T58" fmla="*/ 77 w 123"/>
                <a:gd name="T59" fmla="*/ 71 h 114"/>
                <a:gd name="T60" fmla="*/ 46 w 123"/>
                <a:gd name="T61" fmla="*/ 107 h 114"/>
                <a:gd name="T62" fmla="*/ 88 w 123"/>
                <a:gd name="T63" fmla="*/ 68 h 114"/>
                <a:gd name="T64" fmla="*/ 57 w 123"/>
                <a:gd name="T65" fmla="*/ 104 h 114"/>
                <a:gd name="T66" fmla="*/ 60 w 123"/>
                <a:gd name="T67" fmla="*/ 107 h 114"/>
                <a:gd name="T68" fmla="*/ 99 w 123"/>
                <a:gd name="T69" fmla="*/ 72 h 114"/>
                <a:gd name="T70" fmla="*/ 61 w 123"/>
                <a:gd name="T71" fmla="*/ 108 h 114"/>
                <a:gd name="T72" fmla="*/ 75 w 123"/>
                <a:gd name="T73" fmla="*/ 107 h 114"/>
                <a:gd name="T74" fmla="*/ 84 w 123"/>
                <a:gd name="T75" fmla="*/ 105 h 114"/>
                <a:gd name="T76" fmla="*/ 100 w 123"/>
                <a:gd name="T77" fmla="*/ 79 h 114"/>
                <a:gd name="T78" fmla="*/ 105 w 123"/>
                <a:gd name="T79" fmla="*/ 86 h 114"/>
                <a:gd name="T80" fmla="*/ 110 w 123"/>
                <a:gd name="T81" fmla="*/ 88 h 114"/>
                <a:gd name="T82" fmla="*/ 92 w 123"/>
                <a:gd name="T83" fmla="*/ 109 h 114"/>
                <a:gd name="T84" fmla="*/ 100 w 123"/>
                <a:gd name="T85" fmla="*/ 109 h 114"/>
                <a:gd name="T86" fmla="*/ 112 w 123"/>
                <a:gd name="T87" fmla="*/ 99 h 114"/>
                <a:gd name="T88" fmla="*/ 109 w 123"/>
                <a:gd name="T89" fmla="*/ 93 h 114"/>
                <a:gd name="T90" fmla="*/ 116 w 123"/>
                <a:gd name="T91" fmla="*/ 96 h 114"/>
                <a:gd name="T92" fmla="*/ 110 w 123"/>
                <a:gd name="T93" fmla="*/ 106 h 114"/>
                <a:gd name="T94" fmla="*/ 117 w 123"/>
                <a:gd name="T95" fmla="*/ 99 h 114"/>
                <a:gd name="T96" fmla="*/ 115 w 123"/>
                <a:gd name="T97" fmla="*/ 99 h 114"/>
                <a:gd name="T98" fmla="*/ 107 w 123"/>
                <a:gd name="T99" fmla="*/ 101 h 114"/>
                <a:gd name="T100" fmla="*/ 102 w 123"/>
                <a:gd name="T101" fmla="*/ 100 h 114"/>
                <a:gd name="T102" fmla="*/ 112 w 123"/>
                <a:gd name="T103" fmla="*/ 80 h 114"/>
                <a:gd name="T104" fmla="*/ 119 w 123"/>
                <a:gd name="T105" fmla="*/ 93 h 114"/>
                <a:gd name="T106" fmla="*/ 106 w 123"/>
                <a:gd name="T107" fmla="*/ 73 h 114"/>
                <a:gd name="T108" fmla="*/ 72 w 123"/>
                <a:gd name="T109" fmla="*/ 97 h 114"/>
                <a:gd name="T110" fmla="*/ 40 w 123"/>
                <a:gd name="T111" fmla="*/ 42 h 114"/>
                <a:gd name="T112" fmla="*/ 94 w 123"/>
                <a:gd name="T113" fmla="*/ 64 h 114"/>
                <a:gd name="T114" fmla="*/ 16 w 123"/>
                <a:gd name="T115" fmla="*/ 75 h 114"/>
                <a:gd name="T116" fmla="*/ 18 w 123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4">
                  <a:moveTo>
                    <a:pt x="27" y="111"/>
                  </a:moveTo>
                  <a:cubicBezTo>
                    <a:pt x="32" y="111"/>
                    <a:pt x="37" y="110"/>
                    <a:pt x="42" y="110"/>
                  </a:cubicBezTo>
                  <a:cubicBezTo>
                    <a:pt x="50" y="110"/>
                    <a:pt x="58" y="110"/>
                    <a:pt x="66" y="111"/>
                  </a:cubicBezTo>
                  <a:cubicBezTo>
                    <a:pt x="78" y="112"/>
                    <a:pt x="92" y="114"/>
                    <a:pt x="105" y="111"/>
                  </a:cubicBezTo>
                  <a:cubicBezTo>
                    <a:pt x="114" y="109"/>
                    <a:pt x="123" y="102"/>
                    <a:pt x="121" y="92"/>
                  </a:cubicBezTo>
                  <a:cubicBezTo>
                    <a:pt x="120" y="80"/>
                    <a:pt x="111" y="71"/>
                    <a:pt x="103" y="64"/>
                  </a:cubicBezTo>
                  <a:cubicBezTo>
                    <a:pt x="94" y="56"/>
                    <a:pt x="84" y="48"/>
                    <a:pt x="76" y="40"/>
                  </a:cubicBezTo>
                  <a:cubicBezTo>
                    <a:pt x="71" y="35"/>
                    <a:pt x="67" y="29"/>
                    <a:pt x="67" y="22"/>
                  </a:cubicBezTo>
                  <a:cubicBezTo>
                    <a:pt x="67" y="15"/>
                    <a:pt x="70" y="9"/>
                    <a:pt x="73" y="4"/>
                  </a:cubicBezTo>
                  <a:cubicBezTo>
                    <a:pt x="74" y="3"/>
                    <a:pt x="73" y="3"/>
                    <a:pt x="73" y="2"/>
                  </a:cubicBezTo>
                  <a:cubicBezTo>
                    <a:pt x="72" y="2"/>
                    <a:pt x="72" y="1"/>
                    <a:pt x="71" y="1"/>
                  </a:cubicBezTo>
                  <a:cubicBezTo>
                    <a:pt x="59" y="2"/>
                    <a:pt x="47" y="0"/>
                    <a:pt x="35" y="3"/>
                  </a:cubicBezTo>
                  <a:cubicBezTo>
                    <a:pt x="34" y="3"/>
                    <a:pt x="34" y="4"/>
                    <a:pt x="35" y="5"/>
                  </a:cubicBezTo>
                  <a:cubicBezTo>
                    <a:pt x="34" y="5"/>
                    <a:pt x="34" y="6"/>
                    <a:pt x="35" y="6"/>
                  </a:cubicBezTo>
                  <a:cubicBezTo>
                    <a:pt x="38" y="12"/>
                    <a:pt x="41" y="18"/>
                    <a:pt x="42" y="26"/>
                  </a:cubicBezTo>
                  <a:cubicBezTo>
                    <a:pt x="42" y="34"/>
                    <a:pt x="37" y="41"/>
                    <a:pt x="33" y="47"/>
                  </a:cubicBezTo>
                  <a:cubicBezTo>
                    <a:pt x="25" y="58"/>
                    <a:pt x="18" y="67"/>
                    <a:pt x="11" y="78"/>
                  </a:cubicBezTo>
                  <a:cubicBezTo>
                    <a:pt x="6" y="85"/>
                    <a:pt x="0" y="95"/>
                    <a:pt x="6" y="103"/>
                  </a:cubicBezTo>
                  <a:cubicBezTo>
                    <a:pt x="10" y="110"/>
                    <a:pt x="20" y="111"/>
                    <a:pt x="27" y="111"/>
                  </a:cubicBezTo>
                  <a:close/>
                  <a:moveTo>
                    <a:pt x="23" y="66"/>
                  </a:moveTo>
                  <a:cubicBezTo>
                    <a:pt x="23" y="66"/>
                    <a:pt x="24" y="65"/>
                    <a:pt x="24" y="65"/>
                  </a:cubicBezTo>
                  <a:cubicBezTo>
                    <a:pt x="26" y="64"/>
                    <a:pt x="28" y="63"/>
                    <a:pt x="29" y="62"/>
                  </a:cubicBezTo>
                  <a:cubicBezTo>
                    <a:pt x="26" y="65"/>
                    <a:pt x="23" y="67"/>
                    <a:pt x="20" y="70"/>
                  </a:cubicBezTo>
                  <a:cubicBezTo>
                    <a:pt x="21" y="69"/>
                    <a:pt x="22" y="67"/>
                    <a:pt x="23" y="66"/>
                  </a:cubicBezTo>
                  <a:close/>
                  <a:moveTo>
                    <a:pt x="32" y="62"/>
                  </a:moveTo>
                  <a:cubicBezTo>
                    <a:pt x="33" y="61"/>
                    <a:pt x="34" y="61"/>
                    <a:pt x="35" y="61"/>
                  </a:cubicBezTo>
                  <a:cubicBezTo>
                    <a:pt x="32" y="62"/>
                    <a:pt x="28" y="64"/>
                    <a:pt x="25" y="67"/>
                  </a:cubicBezTo>
                  <a:cubicBezTo>
                    <a:pt x="27" y="65"/>
                    <a:pt x="30" y="63"/>
                    <a:pt x="32" y="62"/>
                  </a:cubicBezTo>
                  <a:close/>
                  <a:moveTo>
                    <a:pt x="38" y="61"/>
                  </a:moveTo>
                  <a:cubicBezTo>
                    <a:pt x="39" y="61"/>
                    <a:pt x="39" y="61"/>
                    <a:pt x="40" y="62"/>
                  </a:cubicBezTo>
                  <a:cubicBezTo>
                    <a:pt x="36" y="64"/>
                    <a:pt x="33" y="67"/>
                    <a:pt x="29" y="69"/>
                  </a:cubicBezTo>
                  <a:cubicBezTo>
                    <a:pt x="23" y="74"/>
                    <a:pt x="17" y="79"/>
                    <a:pt x="11" y="84"/>
                  </a:cubicBezTo>
                  <a:cubicBezTo>
                    <a:pt x="11" y="84"/>
                    <a:pt x="12" y="83"/>
                    <a:pt x="12" y="83"/>
                  </a:cubicBezTo>
                  <a:cubicBezTo>
                    <a:pt x="15" y="80"/>
                    <a:pt x="18" y="77"/>
                    <a:pt x="21" y="75"/>
                  </a:cubicBezTo>
                  <a:cubicBezTo>
                    <a:pt x="27" y="71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1" y="72"/>
                    <a:pt x="84" y="78"/>
                    <a:pt x="77" y="85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4" y="87"/>
                  </a:cubicBezTo>
                  <a:cubicBezTo>
                    <a:pt x="79" y="81"/>
                    <a:pt x="85" y="75"/>
                    <a:pt x="89" y="68"/>
                  </a:cubicBezTo>
                  <a:cubicBezTo>
                    <a:pt x="89" y="68"/>
                    <a:pt x="90" y="68"/>
                    <a:pt x="90" y="68"/>
                  </a:cubicBezTo>
                  <a:cubicBezTo>
                    <a:pt x="91" y="69"/>
                    <a:pt x="92" y="68"/>
                    <a:pt x="93" y="68"/>
                  </a:cubicBezTo>
                  <a:cubicBezTo>
                    <a:pt x="94" y="68"/>
                    <a:pt x="97" y="65"/>
                    <a:pt x="98" y="65"/>
                  </a:cubicBezTo>
                  <a:close/>
                  <a:moveTo>
                    <a:pt x="83" y="66"/>
                  </a:moveTo>
                  <a:cubicBezTo>
                    <a:pt x="84" y="66"/>
                    <a:pt x="86" y="67"/>
                    <a:pt x="88" y="68"/>
                  </a:cubicBezTo>
                  <a:cubicBezTo>
                    <a:pt x="84" y="71"/>
                    <a:pt x="82" y="74"/>
                    <a:pt x="78" y="77"/>
                  </a:cubicBezTo>
                  <a:cubicBezTo>
                    <a:pt x="74" y="80"/>
                    <a:pt x="70" y="84"/>
                    <a:pt x="66" y="87"/>
                  </a:cubicBezTo>
                  <a:cubicBezTo>
                    <a:pt x="63" y="90"/>
                    <a:pt x="60" y="94"/>
                    <a:pt x="56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60" y="93"/>
                    <a:pt x="64" y="90"/>
                    <a:pt x="67" y="86"/>
                  </a:cubicBezTo>
                  <a:cubicBezTo>
                    <a:pt x="70" y="82"/>
                    <a:pt x="72" y="78"/>
                    <a:pt x="75" y="75"/>
                  </a:cubicBezTo>
                  <a:cubicBezTo>
                    <a:pt x="78" y="72"/>
                    <a:pt x="81" y="69"/>
                    <a:pt x="83" y="66"/>
                  </a:cubicBezTo>
                  <a:cubicBezTo>
                    <a:pt x="83" y="66"/>
                    <a:pt x="83" y="66"/>
                    <a:pt x="83" y="66"/>
                  </a:cubicBezTo>
                  <a:close/>
                  <a:moveTo>
                    <a:pt x="76" y="65"/>
                  </a:moveTo>
                  <a:cubicBezTo>
                    <a:pt x="78" y="65"/>
                    <a:pt x="79" y="65"/>
                    <a:pt x="81" y="65"/>
                  </a:cubicBezTo>
                  <a:cubicBezTo>
                    <a:pt x="81" y="65"/>
                    <a:pt x="82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6" y="90"/>
                    <a:pt x="48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40" y="104"/>
                    <a:pt x="42" y="102"/>
                    <a:pt x="44" y="100"/>
                  </a:cubicBezTo>
                  <a:cubicBezTo>
                    <a:pt x="48" y="96"/>
                    <a:pt x="52" y="93"/>
                    <a:pt x="56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2" y="69"/>
                    <a:pt x="70" y="70"/>
                    <a:pt x="69" y="72"/>
                  </a:cubicBezTo>
                  <a:cubicBezTo>
                    <a:pt x="65" y="75"/>
                    <a:pt x="62" y="77"/>
                    <a:pt x="59" y="80"/>
                  </a:cubicBezTo>
                  <a:cubicBezTo>
                    <a:pt x="58" y="81"/>
                    <a:pt x="57" y="81"/>
                    <a:pt x="57" y="82"/>
                  </a:cubicBezTo>
                  <a:cubicBezTo>
                    <a:pt x="59" y="79"/>
                    <a:pt x="62" y="77"/>
                    <a:pt x="64" y="74"/>
                  </a:cubicBezTo>
                  <a:cubicBezTo>
                    <a:pt x="68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8"/>
                  </a:cubicBezTo>
                  <a:cubicBezTo>
                    <a:pt x="34" y="90"/>
                    <a:pt x="31" y="92"/>
                    <a:pt x="28" y="95"/>
                  </a:cubicBezTo>
                  <a:cubicBezTo>
                    <a:pt x="24" y="98"/>
                    <a:pt x="21" y="102"/>
                    <a:pt x="17" y="104"/>
                  </a:cubicBezTo>
                  <a:cubicBezTo>
                    <a:pt x="14" y="106"/>
                    <a:pt x="17" y="105"/>
                    <a:pt x="17" y="104"/>
                  </a:cubicBezTo>
                  <a:cubicBezTo>
                    <a:pt x="19" y="102"/>
                    <a:pt x="21" y="101"/>
                    <a:pt x="22" y="99"/>
                  </a:cubicBezTo>
                  <a:cubicBezTo>
                    <a:pt x="26" y="96"/>
                    <a:pt x="29" y="93"/>
                    <a:pt x="33" y="90"/>
                  </a:cubicBezTo>
                  <a:cubicBezTo>
                    <a:pt x="40" y="85"/>
                    <a:pt x="46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5" y="75"/>
                    <a:pt x="57" y="76"/>
                    <a:pt x="61" y="75"/>
                  </a:cubicBezTo>
                  <a:cubicBezTo>
                    <a:pt x="56" y="79"/>
                    <a:pt x="51" y="82"/>
                    <a:pt x="47" y="86"/>
                  </a:cubicBezTo>
                  <a:cubicBezTo>
                    <a:pt x="41" y="91"/>
                    <a:pt x="34" y="97"/>
                    <a:pt x="28" y="103"/>
                  </a:cubicBezTo>
                  <a:cubicBezTo>
                    <a:pt x="27" y="103"/>
                    <a:pt x="24" y="106"/>
                    <a:pt x="25" y="106"/>
                  </a:cubicBezTo>
                  <a:cubicBezTo>
                    <a:pt x="26" y="104"/>
                    <a:pt x="28" y="102"/>
                    <a:pt x="29" y="101"/>
                  </a:cubicBezTo>
                  <a:cubicBezTo>
                    <a:pt x="32" y="97"/>
                    <a:pt x="36" y="95"/>
                    <a:pt x="39" y="92"/>
                  </a:cubicBezTo>
                  <a:cubicBezTo>
                    <a:pt x="42" y="89"/>
                    <a:pt x="45" y="86"/>
                    <a:pt x="47" y="83"/>
                  </a:cubicBezTo>
                  <a:cubicBezTo>
                    <a:pt x="50" y="80"/>
                    <a:pt x="53" y="78"/>
                    <a:pt x="55" y="75"/>
                  </a:cubicBezTo>
                  <a:cubicBezTo>
                    <a:pt x="55" y="75"/>
                    <a:pt x="54" y="74"/>
                    <a:pt x="54" y="74"/>
                  </a:cubicBezTo>
                  <a:close/>
                  <a:moveTo>
                    <a:pt x="48" y="68"/>
                  </a:moveTo>
                  <a:cubicBezTo>
                    <a:pt x="49" y="70"/>
                    <a:pt x="50" y="71"/>
                    <a:pt x="52" y="72"/>
                  </a:cubicBezTo>
                  <a:cubicBezTo>
                    <a:pt x="37" y="80"/>
                    <a:pt x="26" y="93"/>
                    <a:pt x="12" y="102"/>
                  </a:cubicBezTo>
                  <a:cubicBezTo>
                    <a:pt x="9" y="104"/>
                    <a:pt x="13" y="100"/>
                    <a:pt x="14" y="100"/>
                  </a:cubicBezTo>
                  <a:cubicBezTo>
                    <a:pt x="15" y="98"/>
                    <a:pt x="17" y="97"/>
                    <a:pt x="19" y="96"/>
                  </a:cubicBezTo>
                  <a:cubicBezTo>
                    <a:pt x="22" y="93"/>
                    <a:pt x="25" y="90"/>
                    <a:pt x="28" y="87"/>
                  </a:cubicBezTo>
                  <a:cubicBezTo>
                    <a:pt x="35" y="81"/>
                    <a:pt x="41" y="75"/>
                    <a:pt x="48" y="68"/>
                  </a:cubicBezTo>
                  <a:close/>
                  <a:moveTo>
                    <a:pt x="46" y="69"/>
                  </a:moveTo>
                  <a:cubicBezTo>
                    <a:pt x="46" y="69"/>
                    <a:pt x="45" y="69"/>
                    <a:pt x="45" y="70"/>
                  </a:cubicBezTo>
                  <a:cubicBezTo>
                    <a:pt x="38" y="76"/>
                    <a:pt x="31" y="81"/>
                    <a:pt x="23" y="87"/>
                  </a:cubicBezTo>
                  <a:cubicBezTo>
                    <a:pt x="20" y="90"/>
                    <a:pt x="17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9" y="98"/>
                    <a:pt x="10" y="97"/>
                    <a:pt x="11" y="96"/>
                  </a:cubicBezTo>
                  <a:cubicBezTo>
                    <a:pt x="21" y="84"/>
                    <a:pt x="36" y="78"/>
                    <a:pt x="44" y="65"/>
                  </a:cubicBezTo>
                  <a:cubicBezTo>
                    <a:pt x="45" y="66"/>
                    <a:pt x="46" y="67"/>
                    <a:pt x="47" y="68"/>
                  </a:cubicBezTo>
                  <a:cubicBezTo>
                    <a:pt x="47" y="68"/>
                    <a:pt x="47" y="68"/>
                    <a:pt x="47" y="68"/>
                  </a:cubicBezTo>
                  <a:cubicBezTo>
                    <a:pt x="47" y="68"/>
                    <a:pt x="46" y="68"/>
                    <a:pt x="46" y="69"/>
                  </a:cubicBezTo>
                  <a:close/>
                  <a:moveTo>
                    <a:pt x="44" y="64"/>
                  </a:moveTo>
                  <a:cubicBezTo>
                    <a:pt x="37" y="69"/>
                    <a:pt x="31" y="74"/>
                    <a:pt x="25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3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3"/>
                  </a:cubicBezTo>
                  <a:cubicBezTo>
                    <a:pt x="42" y="63"/>
                    <a:pt x="43" y="64"/>
                    <a:pt x="44" y="64"/>
                  </a:cubicBezTo>
                  <a:close/>
                  <a:moveTo>
                    <a:pt x="9" y="87"/>
                  </a:moveTo>
                  <a:cubicBezTo>
                    <a:pt x="14" y="82"/>
                    <a:pt x="20" y="77"/>
                    <a:pt x="26" y="73"/>
                  </a:cubicBezTo>
                  <a:cubicBezTo>
                    <a:pt x="29" y="70"/>
                    <a:pt x="32" y="68"/>
                    <a:pt x="35" y="65"/>
                  </a:cubicBezTo>
                  <a:cubicBezTo>
                    <a:pt x="37" y="64"/>
                    <a:pt x="38" y="64"/>
                    <a:pt x="39" y="63"/>
                  </a:cubicBezTo>
                  <a:cubicBezTo>
                    <a:pt x="40" y="62"/>
                    <a:pt x="40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3"/>
                    <a:pt x="40" y="63"/>
                    <a:pt x="40" y="64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1"/>
                    <a:pt x="8" y="89"/>
                    <a:pt x="9" y="87"/>
                  </a:cubicBezTo>
                  <a:close/>
                  <a:moveTo>
                    <a:pt x="23" y="81"/>
                  </a:moveTo>
                  <a:cubicBezTo>
                    <a:pt x="27" y="78"/>
                    <a:pt x="31" y="75"/>
                    <a:pt x="35" y="72"/>
                  </a:cubicBezTo>
                  <a:cubicBezTo>
                    <a:pt x="37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5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100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3" y="91"/>
                    <a:pt x="18" y="86"/>
                    <a:pt x="23" y="81"/>
                  </a:cubicBezTo>
                  <a:close/>
                  <a:moveTo>
                    <a:pt x="7" y="101"/>
                  </a:moveTo>
                  <a:cubicBezTo>
                    <a:pt x="14" y="95"/>
                    <a:pt x="21" y="90"/>
                    <a:pt x="28" y="84"/>
                  </a:cubicBezTo>
                  <a:cubicBezTo>
                    <a:pt x="31" y="82"/>
                    <a:pt x="35" y="79"/>
                    <a:pt x="38" y="76"/>
                  </a:cubicBezTo>
                  <a:cubicBezTo>
                    <a:pt x="39" y="76"/>
                    <a:pt x="39" y="75"/>
                    <a:pt x="40" y="75"/>
                  </a:cubicBezTo>
                  <a:cubicBezTo>
                    <a:pt x="35" y="79"/>
                    <a:pt x="31" y="84"/>
                    <a:pt x="27" y="88"/>
                  </a:cubicBezTo>
                  <a:cubicBezTo>
                    <a:pt x="21" y="93"/>
                    <a:pt x="14" y="97"/>
                    <a:pt x="10" y="104"/>
                  </a:cubicBezTo>
                  <a:cubicBezTo>
                    <a:pt x="9" y="103"/>
                    <a:pt x="8" y="102"/>
                    <a:pt x="7" y="101"/>
                  </a:cubicBezTo>
                  <a:close/>
                  <a:moveTo>
                    <a:pt x="11" y="104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3"/>
                    <a:pt x="50" y="74"/>
                  </a:cubicBezTo>
                  <a:cubicBezTo>
                    <a:pt x="49" y="75"/>
                    <a:pt x="47" y="77"/>
                    <a:pt x="45" y="78"/>
                  </a:cubicBezTo>
                  <a:cubicBezTo>
                    <a:pt x="42" y="82"/>
                    <a:pt x="39" y="85"/>
                    <a:pt x="35" y="88"/>
                  </a:cubicBezTo>
                  <a:cubicBezTo>
                    <a:pt x="28" y="94"/>
                    <a:pt x="21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6"/>
                    <a:pt x="12" y="105"/>
                    <a:pt x="11" y="104"/>
                  </a:cubicBezTo>
                  <a:cubicBezTo>
                    <a:pt x="11" y="104"/>
                    <a:pt x="11" y="104"/>
                    <a:pt x="11" y="104"/>
                  </a:cubicBezTo>
                  <a:close/>
                  <a:moveTo>
                    <a:pt x="15" y="106"/>
                  </a:moveTo>
                  <a:cubicBezTo>
                    <a:pt x="22" y="103"/>
                    <a:pt x="26" y="97"/>
                    <a:pt x="32" y="92"/>
                  </a:cubicBezTo>
                  <a:cubicBezTo>
                    <a:pt x="38" y="88"/>
                    <a:pt x="44" y="82"/>
                    <a:pt x="50" y="78"/>
                  </a:cubicBezTo>
                  <a:cubicBezTo>
                    <a:pt x="51" y="77"/>
                    <a:pt x="53" y="76"/>
                    <a:pt x="53" y="76"/>
                  </a:cubicBezTo>
                  <a:cubicBezTo>
                    <a:pt x="52" y="78"/>
                    <a:pt x="50" y="80"/>
                    <a:pt x="48" y="81"/>
                  </a:cubicBezTo>
                  <a:cubicBezTo>
                    <a:pt x="45" y="84"/>
                    <a:pt x="43" y="87"/>
                    <a:pt x="40" y="90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7"/>
                    <a:pt x="23" y="107"/>
                    <a:pt x="23" y="107"/>
                  </a:cubicBezTo>
                  <a:cubicBezTo>
                    <a:pt x="30" y="103"/>
                    <a:pt x="35" y="97"/>
                    <a:pt x="41" y="92"/>
                  </a:cubicBezTo>
                  <a:cubicBezTo>
                    <a:pt x="48" y="86"/>
                    <a:pt x="55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6" y="82"/>
                    <a:pt x="52" y="85"/>
                    <a:pt x="49" y="88"/>
                  </a:cubicBezTo>
                  <a:cubicBezTo>
                    <a:pt x="42" y="94"/>
                    <a:pt x="35" y="100"/>
                    <a:pt x="29" y="106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30" y="107"/>
                    <a:pt x="30" y="106"/>
                    <a:pt x="31" y="106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8" y="101"/>
                    <a:pt x="44" y="95"/>
                    <a:pt x="51" y="89"/>
                  </a:cubicBezTo>
                  <a:cubicBezTo>
                    <a:pt x="55" y="85"/>
                    <a:pt x="58" y="81"/>
                    <a:pt x="63" y="78"/>
                  </a:cubicBezTo>
                  <a:cubicBezTo>
                    <a:pt x="65" y="76"/>
                    <a:pt x="68" y="73"/>
                    <a:pt x="71" y="71"/>
                  </a:cubicBezTo>
                  <a:cubicBezTo>
                    <a:pt x="70" y="72"/>
                    <a:pt x="70" y="72"/>
                    <a:pt x="69" y="73"/>
                  </a:cubicBezTo>
                  <a:cubicBezTo>
                    <a:pt x="66" y="77"/>
                    <a:pt x="62" y="81"/>
                    <a:pt x="59" y="85"/>
                  </a:cubicBezTo>
                  <a:cubicBezTo>
                    <a:pt x="52" y="93"/>
                    <a:pt x="43" y="99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8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4"/>
                    <a:pt x="41" y="97"/>
                    <a:pt x="37" y="100"/>
                  </a:cubicBezTo>
                  <a:cubicBezTo>
                    <a:pt x="36" y="101"/>
                    <a:pt x="35" y="102"/>
                    <a:pt x="33" y="103"/>
                  </a:cubicBezTo>
                  <a:cubicBezTo>
                    <a:pt x="33" y="103"/>
                    <a:pt x="34" y="103"/>
                    <a:pt x="34" y="102"/>
                  </a:cubicBezTo>
                  <a:cubicBezTo>
                    <a:pt x="38" y="99"/>
                    <a:pt x="41" y="96"/>
                    <a:pt x="45" y="92"/>
                  </a:cubicBezTo>
                  <a:cubicBezTo>
                    <a:pt x="46" y="92"/>
                    <a:pt x="47" y="91"/>
                    <a:pt x="48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6"/>
                    <a:pt x="42" y="103"/>
                    <a:pt x="45" y="101"/>
                  </a:cubicBezTo>
                  <a:cubicBezTo>
                    <a:pt x="48" y="97"/>
                    <a:pt x="52" y="94"/>
                    <a:pt x="55" y="91"/>
                  </a:cubicBezTo>
                  <a:cubicBezTo>
                    <a:pt x="63" y="84"/>
                    <a:pt x="69" y="77"/>
                    <a:pt x="77" y="71"/>
                  </a:cubicBezTo>
                  <a:cubicBezTo>
                    <a:pt x="78" y="70"/>
                    <a:pt x="81" y="68"/>
                    <a:pt x="81" y="67"/>
                  </a:cubicBezTo>
                  <a:cubicBezTo>
                    <a:pt x="80" y="69"/>
                    <a:pt x="78" y="71"/>
                    <a:pt x="76" y="73"/>
                  </a:cubicBezTo>
                  <a:cubicBezTo>
                    <a:pt x="72" y="77"/>
                    <a:pt x="70" y="81"/>
                    <a:pt x="67" y="84"/>
                  </a:cubicBezTo>
                  <a:cubicBezTo>
                    <a:pt x="64" y="88"/>
                    <a:pt x="61" y="91"/>
                    <a:pt x="57" y="94"/>
                  </a:cubicBezTo>
                  <a:cubicBezTo>
                    <a:pt x="54" y="99"/>
                    <a:pt x="50" y="103"/>
                    <a:pt x="46" y="106"/>
                  </a:cubicBezTo>
                  <a:cubicBezTo>
                    <a:pt x="46" y="106"/>
                    <a:pt x="46" y="107"/>
                    <a:pt x="46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50" y="105"/>
                    <a:pt x="52" y="102"/>
                    <a:pt x="55" y="99"/>
                  </a:cubicBezTo>
                  <a:cubicBezTo>
                    <a:pt x="58" y="96"/>
                    <a:pt x="62" y="92"/>
                    <a:pt x="66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1"/>
                    <a:pt x="83" y="75"/>
                    <a:pt x="80" y="79"/>
                  </a:cubicBezTo>
                  <a:cubicBezTo>
                    <a:pt x="78" y="82"/>
                    <a:pt x="74" y="85"/>
                    <a:pt x="71" y="88"/>
                  </a:cubicBezTo>
                  <a:cubicBezTo>
                    <a:pt x="65" y="94"/>
                    <a:pt x="59" y="100"/>
                    <a:pt x="54" y="106"/>
                  </a:cubicBezTo>
                  <a:cubicBezTo>
                    <a:pt x="54" y="107"/>
                    <a:pt x="55" y="107"/>
                    <a:pt x="55" y="107"/>
                  </a:cubicBezTo>
                  <a:cubicBezTo>
                    <a:pt x="55" y="106"/>
                    <a:pt x="56" y="106"/>
                    <a:pt x="56" y="106"/>
                  </a:cubicBezTo>
                  <a:cubicBezTo>
                    <a:pt x="56" y="106"/>
                    <a:pt x="57" y="105"/>
                    <a:pt x="57" y="104"/>
                  </a:cubicBezTo>
                  <a:cubicBezTo>
                    <a:pt x="63" y="98"/>
                    <a:pt x="70" y="92"/>
                    <a:pt x="76" y="86"/>
                  </a:cubicBezTo>
                  <a:cubicBezTo>
                    <a:pt x="84" y="79"/>
                    <a:pt x="91" y="72"/>
                    <a:pt x="99" y="66"/>
                  </a:cubicBezTo>
                  <a:cubicBezTo>
                    <a:pt x="96" y="68"/>
                    <a:pt x="92" y="73"/>
                    <a:pt x="89" y="76"/>
                  </a:cubicBezTo>
                  <a:cubicBezTo>
                    <a:pt x="86" y="80"/>
                    <a:pt x="83" y="83"/>
                    <a:pt x="80" y="87"/>
                  </a:cubicBezTo>
                  <a:cubicBezTo>
                    <a:pt x="76" y="91"/>
                    <a:pt x="73" y="94"/>
                    <a:pt x="70" y="98"/>
                  </a:cubicBezTo>
                  <a:cubicBezTo>
                    <a:pt x="67" y="102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7"/>
                    <a:pt x="46" y="107"/>
                  </a:cubicBezTo>
                  <a:close/>
                  <a:moveTo>
                    <a:pt x="61" y="108"/>
                  </a:moveTo>
                  <a:cubicBezTo>
                    <a:pt x="67" y="103"/>
                    <a:pt x="72" y="98"/>
                    <a:pt x="77" y="93"/>
                  </a:cubicBezTo>
                  <a:cubicBezTo>
                    <a:pt x="83" y="87"/>
                    <a:pt x="89" y="81"/>
                    <a:pt x="96" y="76"/>
                  </a:cubicBezTo>
                  <a:cubicBezTo>
                    <a:pt x="97" y="75"/>
                    <a:pt x="98" y="74"/>
                    <a:pt x="99" y="72"/>
                  </a:cubicBezTo>
                  <a:cubicBezTo>
                    <a:pt x="100" y="72"/>
                    <a:pt x="101" y="71"/>
                    <a:pt x="102" y="70"/>
                  </a:cubicBezTo>
                  <a:cubicBezTo>
                    <a:pt x="101" y="71"/>
                    <a:pt x="100" y="72"/>
                    <a:pt x="100" y="73"/>
                  </a:cubicBezTo>
                  <a:cubicBezTo>
                    <a:pt x="97" y="76"/>
                    <a:pt x="94" y="79"/>
                    <a:pt x="92" y="82"/>
                  </a:cubicBezTo>
                  <a:cubicBezTo>
                    <a:pt x="87" y="87"/>
                    <a:pt x="82" y="92"/>
                    <a:pt x="78" y="97"/>
                  </a:cubicBezTo>
                  <a:cubicBezTo>
                    <a:pt x="75" y="101"/>
                    <a:pt x="71" y="104"/>
                    <a:pt x="68" y="108"/>
                  </a:cubicBezTo>
                  <a:cubicBezTo>
                    <a:pt x="66" y="108"/>
                    <a:pt x="63" y="108"/>
                    <a:pt x="61" y="108"/>
                  </a:cubicBezTo>
                  <a:close/>
                  <a:moveTo>
                    <a:pt x="100" y="79"/>
                  </a:moveTo>
                  <a:cubicBezTo>
                    <a:pt x="101" y="78"/>
                    <a:pt x="102" y="77"/>
                    <a:pt x="104" y="76"/>
                  </a:cubicBezTo>
                  <a:cubicBezTo>
                    <a:pt x="107" y="73"/>
                    <a:pt x="103" y="77"/>
                    <a:pt x="102" y="77"/>
                  </a:cubicBezTo>
                  <a:cubicBezTo>
                    <a:pt x="99" y="81"/>
                    <a:pt x="95" y="85"/>
                    <a:pt x="92" y="88"/>
                  </a:cubicBezTo>
                  <a:cubicBezTo>
                    <a:pt x="90" y="91"/>
                    <a:pt x="87" y="94"/>
                    <a:pt x="85" y="97"/>
                  </a:cubicBezTo>
                  <a:cubicBezTo>
                    <a:pt x="82" y="101"/>
                    <a:pt x="79" y="104"/>
                    <a:pt x="75" y="107"/>
                  </a:cubicBezTo>
                  <a:cubicBezTo>
                    <a:pt x="75" y="108"/>
                    <a:pt x="75" y="108"/>
                    <a:pt x="76" y="108"/>
                  </a:cubicBezTo>
                  <a:cubicBezTo>
                    <a:pt x="86" y="101"/>
                    <a:pt x="93" y="91"/>
                    <a:pt x="102" y="82"/>
                  </a:cubicBezTo>
                  <a:cubicBezTo>
                    <a:pt x="104" y="80"/>
                    <a:pt x="106" y="78"/>
                    <a:pt x="108" y="76"/>
                  </a:cubicBezTo>
                  <a:cubicBezTo>
                    <a:pt x="106" y="78"/>
                    <a:pt x="104" y="81"/>
                    <a:pt x="101" y="84"/>
                  </a:cubicBezTo>
                  <a:cubicBezTo>
                    <a:pt x="97" y="89"/>
                    <a:pt x="92" y="96"/>
                    <a:pt x="87" y="101"/>
                  </a:cubicBezTo>
                  <a:cubicBezTo>
                    <a:pt x="86" y="103"/>
                    <a:pt x="85" y="104"/>
                    <a:pt x="84" y="105"/>
                  </a:cubicBezTo>
                  <a:cubicBezTo>
                    <a:pt x="84" y="106"/>
                    <a:pt x="83" y="106"/>
                    <a:pt x="83" y="107"/>
                  </a:cubicBezTo>
                  <a:cubicBezTo>
                    <a:pt x="82" y="107"/>
                    <a:pt x="82" y="108"/>
                    <a:pt x="82" y="108"/>
                  </a:cubicBezTo>
                  <a:cubicBezTo>
                    <a:pt x="82" y="108"/>
                    <a:pt x="81" y="109"/>
                    <a:pt x="81" y="109"/>
                  </a:cubicBezTo>
                  <a:cubicBezTo>
                    <a:pt x="77" y="109"/>
                    <a:pt x="73" y="108"/>
                    <a:pt x="69" y="108"/>
                  </a:cubicBezTo>
                  <a:cubicBezTo>
                    <a:pt x="73" y="104"/>
                    <a:pt x="78" y="99"/>
                    <a:pt x="82" y="94"/>
                  </a:cubicBezTo>
                  <a:cubicBezTo>
                    <a:pt x="87" y="89"/>
                    <a:pt x="93" y="83"/>
                    <a:pt x="100" y="79"/>
                  </a:cubicBezTo>
                  <a:close/>
                  <a:moveTo>
                    <a:pt x="86" y="109"/>
                  </a:moveTo>
                  <a:cubicBezTo>
                    <a:pt x="84" y="109"/>
                    <a:pt x="83" y="109"/>
                    <a:pt x="82" y="109"/>
                  </a:cubicBezTo>
                  <a:cubicBezTo>
                    <a:pt x="82" y="109"/>
                    <a:pt x="82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6"/>
                    <a:pt x="87" y="103"/>
                    <a:pt x="90" y="101"/>
                  </a:cubicBezTo>
                  <a:cubicBezTo>
                    <a:pt x="95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9" y="83"/>
                  </a:cubicBezTo>
                  <a:cubicBezTo>
                    <a:pt x="109" y="82"/>
                    <a:pt x="112" y="79"/>
                    <a:pt x="110" y="82"/>
                  </a:cubicBezTo>
                  <a:cubicBezTo>
                    <a:pt x="108" y="85"/>
                    <a:pt x="105" y="88"/>
                    <a:pt x="103" y="91"/>
                  </a:cubicBezTo>
                  <a:cubicBezTo>
                    <a:pt x="98" y="97"/>
                    <a:pt x="93" y="102"/>
                    <a:pt x="88" y="107"/>
                  </a:cubicBezTo>
                  <a:cubicBezTo>
                    <a:pt x="88" y="108"/>
                    <a:pt x="88" y="108"/>
                    <a:pt x="89" y="108"/>
                  </a:cubicBezTo>
                  <a:cubicBezTo>
                    <a:pt x="97" y="102"/>
                    <a:pt x="103" y="95"/>
                    <a:pt x="110" y="88"/>
                  </a:cubicBezTo>
                  <a:cubicBezTo>
                    <a:pt x="111" y="87"/>
                    <a:pt x="113" y="86"/>
                    <a:pt x="113" y="85"/>
                  </a:cubicBezTo>
                  <a:cubicBezTo>
                    <a:pt x="112" y="87"/>
                    <a:pt x="110" y="90"/>
                    <a:pt x="108" y="92"/>
                  </a:cubicBezTo>
                  <a:cubicBezTo>
                    <a:pt x="104" y="96"/>
                    <a:pt x="101" y="100"/>
                    <a:pt x="98" y="104"/>
                  </a:cubicBezTo>
                  <a:cubicBezTo>
                    <a:pt x="97" y="105"/>
                    <a:pt x="97" y="105"/>
                    <a:pt x="96" y="106"/>
                  </a:cubicBezTo>
                  <a:cubicBezTo>
                    <a:pt x="95" y="107"/>
                    <a:pt x="94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6" y="109"/>
                  </a:cubicBezTo>
                  <a:close/>
                  <a:moveTo>
                    <a:pt x="115" y="94"/>
                  </a:moveTo>
                  <a:cubicBezTo>
                    <a:pt x="115" y="94"/>
                    <a:pt x="115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2" y="109"/>
                    <a:pt x="101" y="109"/>
                    <a:pt x="100" y="109"/>
                  </a:cubicBezTo>
                  <a:cubicBezTo>
                    <a:pt x="105" y="105"/>
                    <a:pt x="109" y="100"/>
                    <a:pt x="114" y="95"/>
                  </a:cubicBezTo>
                  <a:cubicBezTo>
                    <a:pt x="114" y="95"/>
                    <a:pt x="117" y="91"/>
                    <a:pt x="115" y="94"/>
                  </a:cubicBezTo>
                  <a:close/>
                  <a:moveTo>
                    <a:pt x="112" y="99"/>
                  </a:moveTo>
                  <a:cubicBezTo>
                    <a:pt x="110" y="102"/>
                    <a:pt x="108" y="104"/>
                    <a:pt x="106" y="106"/>
                  </a:cubicBezTo>
                  <a:cubicBezTo>
                    <a:pt x="101" y="110"/>
                    <a:pt x="107" y="104"/>
                    <a:pt x="108" y="103"/>
                  </a:cubicBezTo>
                  <a:cubicBezTo>
                    <a:pt x="110" y="101"/>
                    <a:pt x="111" y="100"/>
                    <a:pt x="112" y="99"/>
                  </a:cubicBezTo>
                  <a:close/>
                  <a:moveTo>
                    <a:pt x="99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4" y="109"/>
                    <a:pt x="95" y="109"/>
                    <a:pt x="95" y="108"/>
                  </a:cubicBezTo>
                  <a:cubicBezTo>
                    <a:pt x="96" y="107"/>
                    <a:pt x="97" y="106"/>
                    <a:pt x="99" y="105"/>
                  </a:cubicBezTo>
                  <a:cubicBezTo>
                    <a:pt x="102" y="101"/>
                    <a:pt x="106" y="97"/>
                    <a:pt x="109" y="93"/>
                  </a:cubicBezTo>
                  <a:cubicBezTo>
                    <a:pt x="110" y="93"/>
                    <a:pt x="116" y="87"/>
                    <a:pt x="114" y="90"/>
                  </a:cubicBezTo>
                  <a:cubicBezTo>
                    <a:pt x="112" y="93"/>
                    <a:pt x="110" y="95"/>
                    <a:pt x="108" y="97"/>
                  </a:cubicBezTo>
                  <a:cubicBezTo>
                    <a:pt x="105" y="101"/>
                    <a:pt x="102" y="105"/>
                    <a:pt x="99" y="109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1"/>
                    <a:pt x="115" y="96"/>
                  </a:cubicBezTo>
                  <a:cubicBezTo>
                    <a:pt x="115" y="96"/>
                    <a:pt x="115" y="96"/>
                    <a:pt x="116" y="96"/>
                  </a:cubicBezTo>
                  <a:cubicBezTo>
                    <a:pt x="116" y="95"/>
                    <a:pt x="117" y="95"/>
                    <a:pt x="117" y="95"/>
                  </a:cubicBezTo>
                  <a:cubicBezTo>
                    <a:pt x="117" y="95"/>
                    <a:pt x="116" y="95"/>
                    <a:pt x="116" y="96"/>
                  </a:cubicBezTo>
                  <a:cubicBezTo>
                    <a:pt x="115" y="97"/>
                    <a:pt x="114" y="98"/>
                    <a:pt x="113" y="100"/>
                  </a:cubicBezTo>
                  <a:cubicBezTo>
                    <a:pt x="111" y="103"/>
                    <a:pt x="109" y="105"/>
                    <a:pt x="106" y="108"/>
                  </a:cubicBezTo>
                  <a:cubicBezTo>
                    <a:pt x="105" y="108"/>
                    <a:pt x="104" y="108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10" y="105"/>
                    <a:pt x="113" y="102"/>
                    <a:pt x="115" y="100"/>
                  </a:cubicBezTo>
                  <a:cubicBezTo>
                    <a:pt x="116" y="99"/>
                    <a:pt x="119" y="95"/>
                    <a:pt x="117" y="99"/>
                  </a:cubicBezTo>
                  <a:cubicBezTo>
                    <a:pt x="115" y="102"/>
                    <a:pt x="113" y="105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2"/>
                    <a:pt x="118" y="99"/>
                    <a:pt x="119" y="96"/>
                  </a:cubicBezTo>
                  <a:cubicBezTo>
                    <a:pt x="119" y="96"/>
                    <a:pt x="118" y="95"/>
                    <a:pt x="118" y="96"/>
                  </a:cubicBezTo>
                  <a:cubicBezTo>
                    <a:pt x="117" y="97"/>
                    <a:pt x="116" y="98"/>
                    <a:pt x="115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3"/>
                    <a:pt x="118" y="92"/>
                    <a:pt x="117" y="93"/>
                  </a:cubicBezTo>
                  <a:cubicBezTo>
                    <a:pt x="117" y="93"/>
                    <a:pt x="116" y="94"/>
                    <a:pt x="116" y="94"/>
                  </a:cubicBezTo>
                  <a:cubicBezTo>
                    <a:pt x="116" y="93"/>
                    <a:pt x="117" y="93"/>
                    <a:pt x="117" y="92"/>
                  </a:cubicBezTo>
                  <a:cubicBezTo>
                    <a:pt x="117" y="91"/>
                    <a:pt x="117" y="91"/>
                    <a:pt x="116" y="91"/>
                  </a:cubicBezTo>
                  <a:cubicBezTo>
                    <a:pt x="113" y="94"/>
                    <a:pt x="110" y="98"/>
                    <a:pt x="107" y="101"/>
                  </a:cubicBezTo>
                  <a:cubicBezTo>
                    <a:pt x="106" y="103"/>
                    <a:pt x="104" y="104"/>
                    <a:pt x="102" y="106"/>
                  </a:cubicBezTo>
                  <a:cubicBezTo>
                    <a:pt x="102" y="106"/>
                    <a:pt x="102" y="107"/>
                    <a:pt x="101" y="107"/>
                  </a:cubicBezTo>
                  <a:cubicBezTo>
                    <a:pt x="104" y="104"/>
                    <a:pt x="106" y="100"/>
                    <a:pt x="109" y="97"/>
                  </a:cubicBezTo>
                  <a:cubicBezTo>
                    <a:pt x="111" y="95"/>
                    <a:pt x="114" y="92"/>
                    <a:pt x="116" y="88"/>
                  </a:cubicBezTo>
                  <a:cubicBezTo>
                    <a:pt x="116" y="88"/>
                    <a:pt x="115" y="88"/>
                    <a:pt x="115" y="88"/>
                  </a:cubicBezTo>
                  <a:cubicBezTo>
                    <a:pt x="110" y="91"/>
                    <a:pt x="106" y="96"/>
                    <a:pt x="102" y="100"/>
                  </a:cubicBezTo>
                  <a:cubicBezTo>
                    <a:pt x="102" y="99"/>
                    <a:pt x="103" y="99"/>
                    <a:pt x="103" y="99"/>
                  </a:cubicBezTo>
                  <a:cubicBezTo>
                    <a:pt x="107" y="93"/>
                    <a:pt x="112" y="89"/>
                    <a:pt x="115" y="84"/>
                  </a:cubicBezTo>
                  <a:cubicBezTo>
                    <a:pt x="115" y="83"/>
                    <a:pt x="114" y="83"/>
                    <a:pt x="114" y="83"/>
                  </a:cubicBezTo>
                  <a:cubicBezTo>
                    <a:pt x="110" y="87"/>
                    <a:pt x="106" y="90"/>
                    <a:pt x="103" y="94"/>
                  </a:cubicBezTo>
                  <a:cubicBezTo>
                    <a:pt x="98" y="98"/>
                    <a:pt x="94" y="102"/>
                    <a:pt x="90" y="107"/>
                  </a:cubicBezTo>
                  <a:cubicBezTo>
                    <a:pt x="98" y="98"/>
                    <a:pt x="106" y="90"/>
                    <a:pt x="112" y="80"/>
                  </a:cubicBezTo>
                  <a:cubicBezTo>
                    <a:pt x="112" y="79"/>
                    <a:pt x="112" y="79"/>
                    <a:pt x="112" y="79"/>
                  </a:cubicBezTo>
                  <a:cubicBezTo>
                    <a:pt x="106" y="83"/>
                    <a:pt x="102" y="88"/>
                    <a:pt x="97" y="93"/>
                  </a:cubicBezTo>
                  <a:cubicBezTo>
                    <a:pt x="95" y="95"/>
                    <a:pt x="92" y="97"/>
                    <a:pt x="89" y="100"/>
                  </a:cubicBezTo>
                  <a:cubicBezTo>
                    <a:pt x="96" y="92"/>
                    <a:pt x="103" y="83"/>
                    <a:pt x="110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14" y="80"/>
                    <a:pt x="118" y="87"/>
                    <a:pt x="119" y="93"/>
                  </a:cubicBezTo>
                  <a:cubicBezTo>
                    <a:pt x="119" y="99"/>
                    <a:pt x="117" y="102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1"/>
                    <a:pt x="85" y="99"/>
                  </a:cubicBezTo>
                  <a:cubicBezTo>
                    <a:pt x="86" y="97"/>
                    <a:pt x="88" y="95"/>
                    <a:pt x="89" y="93"/>
                  </a:cubicBezTo>
                  <a:cubicBezTo>
                    <a:pt x="95" y="86"/>
                    <a:pt x="101" y="80"/>
                    <a:pt x="106" y="74"/>
                  </a:cubicBezTo>
                  <a:cubicBezTo>
                    <a:pt x="107" y="74"/>
                    <a:pt x="106" y="73"/>
                    <a:pt x="106" y="73"/>
                  </a:cubicBezTo>
                  <a:cubicBezTo>
                    <a:pt x="99" y="78"/>
                    <a:pt x="93" y="83"/>
                    <a:pt x="87" y="88"/>
                  </a:cubicBezTo>
                  <a:cubicBezTo>
                    <a:pt x="88" y="87"/>
                    <a:pt x="88" y="87"/>
                    <a:pt x="89" y="86"/>
                  </a:cubicBezTo>
                  <a:cubicBezTo>
                    <a:pt x="93" y="80"/>
                    <a:pt x="100" y="76"/>
                    <a:pt x="103" y="69"/>
                  </a:cubicBezTo>
                  <a:cubicBezTo>
                    <a:pt x="103" y="69"/>
                    <a:pt x="103" y="68"/>
                    <a:pt x="102" y="69"/>
                  </a:cubicBezTo>
                  <a:cubicBezTo>
                    <a:pt x="96" y="75"/>
                    <a:pt x="89" y="82"/>
                    <a:pt x="82" y="88"/>
                  </a:cubicBezTo>
                  <a:cubicBezTo>
                    <a:pt x="78" y="91"/>
                    <a:pt x="75" y="94"/>
                    <a:pt x="72" y="97"/>
                  </a:cubicBezTo>
                  <a:cubicBezTo>
                    <a:pt x="72" y="97"/>
                    <a:pt x="72" y="96"/>
                    <a:pt x="72" y="96"/>
                  </a:cubicBezTo>
                  <a:cubicBezTo>
                    <a:pt x="75" y="92"/>
                    <a:pt x="79" y="89"/>
                    <a:pt x="82" y="85"/>
                  </a:cubicBezTo>
                  <a:cubicBezTo>
                    <a:pt x="88" y="79"/>
                    <a:pt x="95" y="73"/>
                    <a:pt x="100" y="65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2"/>
                  </a:moveTo>
                  <a:cubicBezTo>
                    <a:pt x="48" y="30"/>
                    <a:pt x="44" y="17"/>
                    <a:pt x="37" y="5"/>
                  </a:cubicBezTo>
                  <a:cubicBezTo>
                    <a:pt x="48" y="3"/>
                    <a:pt x="59" y="5"/>
                    <a:pt x="70" y="4"/>
                  </a:cubicBezTo>
                  <a:cubicBezTo>
                    <a:pt x="64" y="14"/>
                    <a:pt x="62" y="23"/>
                    <a:pt x="67" y="33"/>
                  </a:cubicBezTo>
                  <a:cubicBezTo>
                    <a:pt x="73" y="45"/>
                    <a:pt x="86" y="53"/>
                    <a:pt x="96" y="62"/>
                  </a:cubicBezTo>
                  <a:cubicBezTo>
                    <a:pt x="96" y="62"/>
                    <a:pt x="97" y="62"/>
                    <a:pt x="97" y="62"/>
                  </a:cubicBezTo>
                  <a:cubicBezTo>
                    <a:pt x="96" y="63"/>
                    <a:pt x="95" y="63"/>
                    <a:pt x="94" y="64"/>
                  </a:cubicBezTo>
                  <a:cubicBezTo>
                    <a:pt x="91" y="67"/>
                    <a:pt x="85" y="63"/>
                    <a:pt x="81" y="62"/>
                  </a:cubicBezTo>
                  <a:cubicBezTo>
                    <a:pt x="74" y="60"/>
                    <a:pt x="69" y="67"/>
                    <a:pt x="64" y="71"/>
                  </a:cubicBezTo>
                  <a:cubicBezTo>
                    <a:pt x="55" y="77"/>
                    <a:pt x="50" y="65"/>
                    <a:pt x="44" y="61"/>
                  </a:cubicBezTo>
                  <a:cubicBezTo>
                    <a:pt x="38" y="57"/>
                    <a:pt x="33" y="58"/>
                    <a:pt x="27" y="60"/>
                  </a:cubicBezTo>
                  <a:cubicBezTo>
                    <a:pt x="32" y="54"/>
                    <a:pt x="36" y="48"/>
                    <a:pt x="40" y="42"/>
                  </a:cubicBezTo>
                  <a:close/>
                  <a:moveTo>
                    <a:pt x="16" y="75"/>
                  </a:moveTo>
                  <a:cubicBezTo>
                    <a:pt x="19" y="72"/>
                    <a:pt x="23" y="70"/>
                    <a:pt x="26" y="67"/>
                  </a:cubicBezTo>
                  <a:cubicBezTo>
                    <a:pt x="28" y="66"/>
                    <a:pt x="30" y="64"/>
                    <a:pt x="32" y="63"/>
                  </a:cubicBezTo>
                  <a:cubicBezTo>
                    <a:pt x="34" y="62"/>
                    <a:pt x="35" y="62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5" y="63"/>
                    <a:pt x="35" y="63"/>
                  </a:cubicBezTo>
                  <a:cubicBezTo>
                    <a:pt x="30" y="68"/>
                    <a:pt x="24" y="72"/>
                    <a:pt x="18" y="76"/>
                  </a:cubicBezTo>
                  <a:cubicBezTo>
                    <a:pt x="15" y="78"/>
                    <a:pt x="13" y="81"/>
                    <a:pt x="11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98"/>
            <p:cNvSpPr>
              <a:spLocks noEditPoints="1"/>
            </p:cNvSpPr>
            <p:nvPr/>
          </p:nvSpPr>
          <p:spPr bwMode="auto">
            <a:xfrm>
              <a:off x="8462963" y="5586413"/>
              <a:ext cx="461963" cy="425450"/>
            </a:xfrm>
            <a:custGeom>
              <a:avLst/>
              <a:gdLst>
                <a:gd name="T0" fmla="*/ 102 w 123"/>
                <a:gd name="T1" fmla="*/ 63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4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09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2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10" y="110"/>
                    <a:pt x="20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4"/>
                    <a:pt x="22" y="67"/>
                    <a:pt x="19" y="70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4" y="78"/>
                    <a:pt x="76" y="84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6" y="96"/>
                    <a:pt x="57" y="96"/>
                  </a:cubicBezTo>
                  <a:cubicBezTo>
                    <a:pt x="60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2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100"/>
                  </a:cubicBezTo>
                  <a:cubicBezTo>
                    <a:pt x="47" y="96"/>
                    <a:pt x="51" y="92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4"/>
                    <a:pt x="61" y="77"/>
                    <a:pt x="58" y="80"/>
                  </a:cubicBezTo>
                  <a:cubicBezTo>
                    <a:pt x="58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6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4" y="90"/>
                    <a:pt x="30" y="92"/>
                    <a:pt x="27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8"/>
                    <a:pt x="52" y="73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4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2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69"/>
                    <a:pt x="50" y="71"/>
                    <a:pt x="51" y="72"/>
                  </a:cubicBezTo>
                  <a:cubicBezTo>
                    <a:pt x="36" y="79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6" y="68"/>
                    <a:pt x="46" y="68"/>
                    <a:pt x="46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3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8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4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6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0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5"/>
                    <a:pt x="39" y="75"/>
                    <a:pt x="39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1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7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6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7"/>
                    <a:pt x="59" y="78"/>
                  </a:cubicBezTo>
                  <a:cubicBezTo>
                    <a:pt x="55" y="81"/>
                    <a:pt x="52" y="84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1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0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6"/>
                    <a:pt x="45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6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1"/>
                    <a:pt x="74" y="85"/>
                    <a:pt x="71" y="88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6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6" y="68"/>
                    <a:pt x="92" y="72"/>
                    <a:pt x="89" y="75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6"/>
                    <a:pt x="82" y="92"/>
                    <a:pt x="77" y="97"/>
                  </a:cubicBezTo>
                  <a:cubicBezTo>
                    <a:pt x="74" y="100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3" y="80"/>
                    <a:pt x="106" y="77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7"/>
                  </a:cubicBezTo>
                  <a:cubicBezTo>
                    <a:pt x="96" y="102"/>
                    <a:pt x="103" y="94"/>
                    <a:pt x="109" y="87"/>
                  </a:cubicBezTo>
                  <a:cubicBezTo>
                    <a:pt x="110" y="86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6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3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4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6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6" y="96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2"/>
                    <a:pt x="117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1" y="94"/>
                    <a:pt x="113" y="91"/>
                    <a:pt x="115" y="88"/>
                  </a:cubicBezTo>
                  <a:cubicBezTo>
                    <a:pt x="115" y="88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2" y="99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2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90" y="106"/>
                  </a:cubicBezTo>
                  <a:cubicBezTo>
                    <a:pt x="97" y="98"/>
                    <a:pt x="106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5"/>
                    <a:pt x="92" y="97"/>
                    <a:pt x="89" y="100"/>
                  </a:cubicBezTo>
                  <a:cubicBezTo>
                    <a:pt x="96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2" y="90"/>
                    <a:pt x="84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5" y="93"/>
                    <a:pt x="71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100" y="65"/>
                  </a:cubicBezTo>
                  <a:cubicBezTo>
                    <a:pt x="103" y="67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7" y="65"/>
                    <a:pt x="30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5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99"/>
            <p:cNvSpPr>
              <a:spLocks noEditPoints="1"/>
            </p:cNvSpPr>
            <p:nvPr/>
          </p:nvSpPr>
          <p:spPr bwMode="auto">
            <a:xfrm>
              <a:off x="7178675" y="5116513"/>
              <a:ext cx="458788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6 w 122"/>
                <a:gd name="T15" fmla="*/ 97 h 114"/>
                <a:gd name="T16" fmla="*/ 75 w 122"/>
                <a:gd name="T17" fmla="*/ 65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3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0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2 h 114"/>
                <a:gd name="T70" fmla="*/ 60 w 122"/>
                <a:gd name="T71" fmla="*/ 107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5 w 122"/>
                <a:gd name="T79" fmla="*/ 86 h 114"/>
                <a:gd name="T80" fmla="*/ 109 w 122"/>
                <a:gd name="T81" fmla="*/ 88 h 114"/>
                <a:gd name="T82" fmla="*/ 92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4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1" y="1"/>
                  </a:cubicBezTo>
                  <a:cubicBezTo>
                    <a:pt x="58" y="2"/>
                    <a:pt x="47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1" y="18"/>
                    <a:pt x="41" y="26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5" y="61"/>
                  </a:cubicBezTo>
                  <a:cubicBezTo>
                    <a:pt x="31" y="62"/>
                    <a:pt x="28" y="64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6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8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0"/>
                    <a:pt x="59" y="94"/>
                    <a:pt x="56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89"/>
                    <a:pt x="66" y="86"/>
                  </a:cubicBezTo>
                  <a:cubicBezTo>
                    <a:pt x="69" y="82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5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5"/>
                  </a:cubicBezTo>
                  <a:close/>
                  <a:moveTo>
                    <a:pt x="73" y="67"/>
                  </a:moveTo>
                  <a:cubicBezTo>
                    <a:pt x="71" y="69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2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7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9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0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4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4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4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8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2" y="105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2"/>
                  </a:cubicBezTo>
                  <a:cubicBezTo>
                    <a:pt x="38" y="88"/>
                    <a:pt x="43" y="82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4" y="95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2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9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8" y="81"/>
                    <a:pt x="62" y="78"/>
                  </a:cubicBezTo>
                  <a:cubicBezTo>
                    <a:pt x="65" y="76"/>
                    <a:pt x="67" y="73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5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79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1"/>
                    <a:pt x="95" y="76"/>
                  </a:cubicBezTo>
                  <a:cubicBezTo>
                    <a:pt x="96" y="75"/>
                    <a:pt x="97" y="74"/>
                    <a:pt x="99" y="72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8"/>
                    <a:pt x="63" y="108"/>
                    <a:pt x="60" y="107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3"/>
                    <a:pt x="102" y="77"/>
                    <a:pt x="101" y="77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89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3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7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4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1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6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1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2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2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4"/>
                    <a:pt x="106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7"/>
                    <a:pt x="88" y="87"/>
                    <a:pt x="88" y="86"/>
                  </a:cubicBezTo>
                  <a:cubicBezTo>
                    <a:pt x="93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9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3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3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2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7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100"/>
            <p:cNvSpPr>
              <a:spLocks noEditPoints="1"/>
            </p:cNvSpPr>
            <p:nvPr/>
          </p:nvSpPr>
          <p:spPr bwMode="auto">
            <a:xfrm>
              <a:off x="9982200" y="6511925"/>
              <a:ext cx="461963" cy="423863"/>
            </a:xfrm>
            <a:custGeom>
              <a:avLst/>
              <a:gdLst>
                <a:gd name="T0" fmla="*/ 102 w 123"/>
                <a:gd name="T1" fmla="*/ 64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6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7 h 113"/>
                <a:gd name="T16" fmla="*/ 76 w 123"/>
                <a:gd name="T17" fmla="*/ 65 h 113"/>
                <a:gd name="T18" fmla="*/ 38 w 123"/>
                <a:gd name="T19" fmla="*/ 106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3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5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1 h 113"/>
                <a:gd name="T100" fmla="*/ 102 w 123"/>
                <a:gd name="T101" fmla="*/ 100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10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1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59" y="2"/>
                    <a:pt x="47" y="0"/>
                    <a:pt x="35" y="2"/>
                  </a:cubicBezTo>
                  <a:cubicBezTo>
                    <a:pt x="34" y="3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9" y="110"/>
                    <a:pt x="20" y="110"/>
                    <a:pt x="27" y="110"/>
                  </a:cubicBezTo>
                  <a:close/>
                  <a:moveTo>
                    <a:pt x="22" y="66"/>
                  </a:moveTo>
                  <a:cubicBezTo>
                    <a:pt x="23" y="65"/>
                    <a:pt x="23" y="65"/>
                    <a:pt x="24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5"/>
                    <a:pt x="22" y="67"/>
                    <a:pt x="19" y="70"/>
                  </a:cubicBezTo>
                  <a:cubicBezTo>
                    <a:pt x="20" y="68"/>
                    <a:pt x="21" y="67"/>
                    <a:pt x="22" y="66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1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5"/>
                  </a:cubicBezTo>
                  <a:cubicBezTo>
                    <a:pt x="27" y="70"/>
                    <a:pt x="32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3" y="78"/>
                    <a:pt x="76" y="84"/>
                  </a:cubicBezTo>
                  <a:cubicBezTo>
                    <a:pt x="72" y="88"/>
                    <a:pt x="69" y="91"/>
                    <a:pt x="65" y="95"/>
                  </a:cubicBezTo>
                  <a:cubicBezTo>
                    <a:pt x="68" y="92"/>
                    <a:pt x="70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7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59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5"/>
                  </a:cubicBezTo>
                  <a:cubicBezTo>
                    <a:pt x="38" y="105"/>
                    <a:pt x="38" y="105"/>
                    <a:pt x="38" y="106"/>
                  </a:cubicBezTo>
                  <a:cubicBezTo>
                    <a:pt x="39" y="103"/>
                    <a:pt x="42" y="102"/>
                    <a:pt x="44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4" y="98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4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2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3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1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70"/>
                    <a:pt x="50" y="71"/>
                    <a:pt x="51" y="72"/>
                  </a:cubicBezTo>
                  <a:cubicBezTo>
                    <a:pt x="36" y="80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7"/>
                    <a:pt x="18" y="95"/>
                  </a:cubicBezTo>
                  <a:cubicBezTo>
                    <a:pt x="21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9"/>
                    <a:pt x="45" y="69"/>
                  </a:cubicBezTo>
                  <a:cubicBezTo>
                    <a:pt x="37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5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6" y="67"/>
                    <a:pt x="46" y="67"/>
                    <a:pt x="47" y="67"/>
                  </a:cubicBezTo>
                  <a:cubicBezTo>
                    <a:pt x="46" y="68"/>
                    <a:pt x="46" y="68"/>
                    <a:pt x="45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5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7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4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5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1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6"/>
                    <a:pt x="39" y="75"/>
                    <a:pt x="39" y="75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8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8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7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5" y="81"/>
                    <a:pt x="52" y="85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8" y="107"/>
                    <a:pt x="29" y="107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0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5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5" y="107"/>
                    <a:pt x="35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3"/>
                    <a:pt x="33" y="102"/>
                    <a:pt x="34" y="102"/>
                  </a:cubicBezTo>
                  <a:cubicBezTo>
                    <a:pt x="37" y="99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7" y="107"/>
                    <a:pt x="36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1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0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2"/>
                    <a:pt x="74" y="85"/>
                    <a:pt x="71" y="88"/>
                  </a:cubicBezTo>
                  <a:cubicBezTo>
                    <a:pt x="65" y="94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7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2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5" y="68"/>
                    <a:pt x="92" y="72"/>
                    <a:pt x="89" y="76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1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8"/>
                  </a:cubicBezTo>
                  <a:cubicBezTo>
                    <a:pt x="85" y="101"/>
                    <a:pt x="93" y="90"/>
                    <a:pt x="101" y="82"/>
                  </a:cubicBezTo>
                  <a:cubicBezTo>
                    <a:pt x="103" y="80"/>
                    <a:pt x="106" y="78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2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0" y="109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8"/>
                  </a:cubicBezTo>
                  <a:cubicBezTo>
                    <a:pt x="96" y="102"/>
                    <a:pt x="102" y="94"/>
                    <a:pt x="109" y="87"/>
                  </a:cubicBezTo>
                  <a:cubicBezTo>
                    <a:pt x="110" y="87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4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3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09" y="94"/>
                    <a:pt x="108" y="97"/>
                  </a:cubicBezTo>
                  <a:cubicBezTo>
                    <a:pt x="104" y="100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6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5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4"/>
                    <a:pt x="112" y="102"/>
                    <a:pt x="114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7" y="95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3"/>
                    <a:pt x="117" y="92"/>
                    <a:pt x="117" y="92"/>
                  </a:cubicBezTo>
                  <a:cubicBezTo>
                    <a:pt x="116" y="93"/>
                    <a:pt x="116" y="93"/>
                    <a:pt x="115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1"/>
                  </a:cubicBezTo>
                  <a:cubicBezTo>
                    <a:pt x="105" y="102"/>
                    <a:pt x="103" y="104"/>
                    <a:pt x="102" y="106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1" y="94"/>
                    <a:pt x="113" y="92"/>
                    <a:pt x="115" y="88"/>
                  </a:cubicBezTo>
                  <a:cubicBezTo>
                    <a:pt x="115" y="88"/>
                    <a:pt x="115" y="87"/>
                    <a:pt x="115" y="88"/>
                  </a:cubicBezTo>
                  <a:cubicBezTo>
                    <a:pt x="110" y="91"/>
                    <a:pt x="106" y="95"/>
                    <a:pt x="102" y="100"/>
                  </a:cubicBezTo>
                  <a:cubicBezTo>
                    <a:pt x="102" y="99"/>
                    <a:pt x="102" y="99"/>
                    <a:pt x="102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3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8"/>
                    <a:pt x="105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3"/>
                    <a:pt x="102" y="88"/>
                    <a:pt x="97" y="92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6" y="91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0"/>
                    <a:pt x="84" y="99"/>
                  </a:cubicBezTo>
                  <a:cubicBezTo>
                    <a:pt x="86" y="97"/>
                    <a:pt x="87" y="94"/>
                    <a:pt x="89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4" y="93"/>
                    <a:pt x="71" y="96"/>
                  </a:cubicBezTo>
                  <a:cubicBezTo>
                    <a:pt x="71" y="96"/>
                    <a:pt x="72" y="96"/>
                    <a:pt x="72" y="96"/>
                  </a:cubicBezTo>
                  <a:cubicBezTo>
                    <a:pt x="75" y="92"/>
                    <a:pt x="78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1" y="23"/>
                    <a:pt x="67" y="33"/>
                  </a:cubicBezTo>
                  <a:cubicBezTo>
                    <a:pt x="73" y="45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49" y="65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5" y="67"/>
                  </a:cubicBezTo>
                  <a:cubicBezTo>
                    <a:pt x="27" y="65"/>
                    <a:pt x="29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101"/>
            <p:cNvSpPr>
              <a:spLocks noEditPoints="1"/>
            </p:cNvSpPr>
            <p:nvPr/>
          </p:nvSpPr>
          <p:spPr bwMode="auto">
            <a:xfrm>
              <a:off x="5321300" y="5868988"/>
              <a:ext cx="315913" cy="363538"/>
            </a:xfrm>
            <a:custGeom>
              <a:avLst/>
              <a:gdLst>
                <a:gd name="T0" fmla="*/ 71 w 84"/>
                <a:gd name="T1" fmla="*/ 86 h 97"/>
                <a:gd name="T2" fmla="*/ 49 w 84"/>
                <a:gd name="T3" fmla="*/ 0 h 97"/>
                <a:gd name="T4" fmla="*/ 1 w 84"/>
                <a:gd name="T5" fmla="*/ 57 h 97"/>
                <a:gd name="T6" fmla="*/ 46 w 84"/>
                <a:gd name="T7" fmla="*/ 74 h 97"/>
                <a:gd name="T8" fmla="*/ 36 w 84"/>
                <a:gd name="T9" fmla="*/ 87 h 97"/>
                <a:gd name="T10" fmla="*/ 35 w 84"/>
                <a:gd name="T11" fmla="*/ 72 h 97"/>
                <a:gd name="T12" fmla="*/ 19 w 84"/>
                <a:gd name="T13" fmla="*/ 89 h 97"/>
                <a:gd name="T14" fmla="*/ 29 w 84"/>
                <a:gd name="T15" fmla="*/ 86 h 97"/>
                <a:gd name="T16" fmla="*/ 15 w 84"/>
                <a:gd name="T17" fmla="*/ 86 h 97"/>
                <a:gd name="T18" fmla="*/ 32 w 84"/>
                <a:gd name="T19" fmla="*/ 72 h 97"/>
                <a:gd name="T20" fmla="*/ 55 w 84"/>
                <a:gd name="T21" fmla="*/ 72 h 97"/>
                <a:gd name="T22" fmla="*/ 39 w 84"/>
                <a:gd name="T23" fmla="*/ 77 h 97"/>
                <a:gd name="T24" fmla="*/ 22 w 84"/>
                <a:gd name="T25" fmla="*/ 86 h 97"/>
                <a:gd name="T26" fmla="*/ 63 w 84"/>
                <a:gd name="T27" fmla="*/ 61 h 97"/>
                <a:gd name="T28" fmla="*/ 52 w 84"/>
                <a:gd name="T29" fmla="*/ 56 h 97"/>
                <a:gd name="T30" fmla="*/ 16 w 84"/>
                <a:gd name="T31" fmla="*/ 84 h 97"/>
                <a:gd name="T32" fmla="*/ 13 w 84"/>
                <a:gd name="T33" fmla="*/ 80 h 97"/>
                <a:gd name="T34" fmla="*/ 40 w 84"/>
                <a:gd name="T35" fmla="*/ 58 h 97"/>
                <a:gd name="T36" fmla="*/ 28 w 84"/>
                <a:gd name="T37" fmla="*/ 63 h 97"/>
                <a:gd name="T38" fmla="*/ 10 w 84"/>
                <a:gd name="T39" fmla="*/ 82 h 97"/>
                <a:gd name="T40" fmla="*/ 23 w 84"/>
                <a:gd name="T41" fmla="*/ 62 h 97"/>
                <a:gd name="T42" fmla="*/ 17 w 84"/>
                <a:gd name="T43" fmla="*/ 57 h 97"/>
                <a:gd name="T44" fmla="*/ 14 w 84"/>
                <a:gd name="T45" fmla="*/ 65 h 97"/>
                <a:gd name="T46" fmla="*/ 7 w 84"/>
                <a:gd name="T47" fmla="*/ 60 h 97"/>
                <a:gd name="T48" fmla="*/ 7 w 84"/>
                <a:gd name="T49" fmla="*/ 60 h 97"/>
                <a:gd name="T50" fmla="*/ 27 w 84"/>
                <a:gd name="T51" fmla="*/ 59 h 97"/>
                <a:gd name="T52" fmla="*/ 26 w 84"/>
                <a:gd name="T53" fmla="*/ 58 h 97"/>
                <a:gd name="T54" fmla="*/ 26 w 84"/>
                <a:gd name="T55" fmla="*/ 58 h 97"/>
                <a:gd name="T56" fmla="*/ 13 w 84"/>
                <a:gd name="T57" fmla="*/ 63 h 97"/>
                <a:gd name="T58" fmla="*/ 9 w 84"/>
                <a:gd name="T59" fmla="*/ 62 h 97"/>
                <a:gd name="T60" fmla="*/ 15 w 84"/>
                <a:gd name="T61" fmla="*/ 63 h 97"/>
                <a:gd name="T62" fmla="*/ 5 w 84"/>
                <a:gd name="T63" fmla="*/ 62 h 97"/>
                <a:gd name="T64" fmla="*/ 8 w 84"/>
                <a:gd name="T65" fmla="*/ 58 h 97"/>
                <a:gd name="T66" fmla="*/ 3 w 84"/>
                <a:gd name="T67" fmla="*/ 60 h 97"/>
                <a:gd name="T68" fmla="*/ 39 w 84"/>
                <a:gd name="T69" fmla="*/ 61 h 97"/>
                <a:gd name="T70" fmla="*/ 29 w 84"/>
                <a:gd name="T71" fmla="*/ 93 h 97"/>
                <a:gd name="T72" fmla="*/ 62 w 84"/>
                <a:gd name="T73" fmla="*/ 67 h 97"/>
                <a:gd name="T74" fmla="*/ 35 w 84"/>
                <a:gd name="T75" fmla="*/ 94 h 97"/>
                <a:gd name="T76" fmla="*/ 40 w 84"/>
                <a:gd name="T77" fmla="*/ 94 h 97"/>
                <a:gd name="T78" fmla="*/ 47 w 84"/>
                <a:gd name="T79" fmla="*/ 93 h 97"/>
                <a:gd name="T80" fmla="*/ 54 w 84"/>
                <a:gd name="T81" fmla="*/ 90 h 97"/>
                <a:gd name="T82" fmla="*/ 71 w 84"/>
                <a:gd name="T83" fmla="*/ 79 h 97"/>
                <a:gd name="T84" fmla="*/ 64 w 84"/>
                <a:gd name="T85" fmla="*/ 88 h 97"/>
                <a:gd name="T86" fmla="*/ 67 w 84"/>
                <a:gd name="T87" fmla="*/ 81 h 97"/>
                <a:gd name="T88" fmla="*/ 78 w 84"/>
                <a:gd name="T89" fmla="*/ 66 h 97"/>
                <a:gd name="T90" fmla="*/ 77 w 84"/>
                <a:gd name="T91" fmla="*/ 64 h 97"/>
                <a:gd name="T92" fmla="*/ 44 w 84"/>
                <a:gd name="T93" fmla="*/ 90 h 97"/>
                <a:gd name="T94" fmla="*/ 45 w 84"/>
                <a:gd name="T95" fmla="*/ 85 h 97"/>
                <a:gd name="T96" fmla="*/ 71 w 84"/>
                <a:gd name="T97" fmla="*/ 60 h 97"/>
                <a:gd name="T98" fmla="*/ 34 w 84"/>
                <a:gd name="T99" fmla="*/ 27 h 97"/>
                <a:gd name="T100" fmla="*/ 49 w 84"/>
                <a:gd name="T101" fmla="*/ 26 h 97"/>
                <a:gd name="T102" fmla="*/ 60 w 84"/>
                <a:gd name="T103" fmla="*/ 56 h 97"/>
                <a:gd name="T104" fmla="*/ 34 w 84"/>
                <a:gd name="T105" fmla="*/ 2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7">
                  <a:moveTo>
                    <a:pt x="0" y="58"/>
                  </a:moveTo>
                  <a:cubicBezTo>
                    <a:pt x="0" y="59"/>
                    <a:pt x="0" y="59"/>
                    <a:pt x="0" y="60"/>
                  </a:cubicBezTo>
                  <a:cubicBezTo>
                    <a:pt x="1" y="70"/>
                    <a:pt x="4" y="80"/>
                    <a:pt x="11" y="87"/>
                  </a:cubicBezTo>
                  <a:cubicBezTo>
                    <a:pt x="18" y="95"/>
                    <a:pt x="32" y="97"/>
                    <a:pt x="43" y="97"/>
                  </a:cubicBezTo>
                  <a:cubicBezTo>
                    <a:pt x="53" y="97"/>
                    <a:pt x="63" y="93"/>
                    <a:pt x="71" y="86"/>
                  </a:cubicBezTo>
                  <a:cubicBezTo>
                    <a:pt x="78" y="80"/>
                    <a:pt x="81" y="72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7"/>
                    <a:pt x="53" y="9"/>
                    <a:pt x="51" y="2"/>
                  </a:cubicBezTo>
                  <a:cubicBezTo>
                    <a:pt x="51" y="2"/>
                    <a:pt x="51" y="1"/>
                    <a:pt x="50" y="1"/>
                  </a:cubicBezTo>
                  <a:cubicBezTo>
                    <a:pt x="50" y="1"/>
                    <a:pt x="50" y="0"/>
                    <a:pt x="49" y="0"/>
                  </a:cubicBezTo>
                  <a:cubicBezTo>
                    <a:pt x="45" y="1"/>
                    <a:pt x="40" y="2"/>
                    <a:pt x="36" y="0"/>
                  </a:cubicBezTo>
                  <a:cubicBezTo>
                    <a:pt x="35" y="0"/>
                    <a:pt x="34" y="1"/>
                    <a:pt x="34" y="1"/>
                  </a:cubicBezTo>
                  <a:cubicBezTo>
                    <a:pt x="34" y="2"/>
                    <a:pt x="33" y="2"/>
                    <a:pt x="33" y="3"/>
                  </a:cubicBezTo>
                  <a:cubicBezTo>
                    <a:pt x="33" y="10"/>
                    <a:pt x="35" y="17"/>
                    <a:pt x="34" y="24"/>
                  </a:cubicBezTo>
                  <a:cubicBezTo>
                    <a:pt x="16" y="23"/>
                    <a:pt x="2" y="41"/>
                    <a:pt x="1" y="57"/>
                  </a:cubicBezTo>
                  <a:cubicBezTo>
                    <a:pt x="0" y="57"/>
                    <a:pt x="0" y="57"/>
                    <a:pt x="0" y="58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3"/>
                    <a:pt x="29" y="93"/>
                  </a:cubicBezTo>
                  <a:cubicBezTo>
                    <a:pt x="27" y="92"/>
                    <a:pt x="25" y="92"/>
                    <a:pt x="23" y="91"/>
                  </a:cubicBezTo>
                  <a:cubicBezTo>
                    <a:pt x="31" y="85"/>
                    <a:pt x="39" y="80"/>
                    <a:pt x="46" y="74"/>
                  </a:cubicBezTo>
                  <a:cubicBezTo>
                    <a:pt x="49" y="72"/>
                    <a:pt x="52" y="70"/>
                    <a:pt x="55" y="68"/>
                  </a:cubicBezTo>
                  <a:cubicBezTo>
                    <a:pt x="57" y="66"/>
                    <a:pt x="59" y="65"/>
                    <a:pt x="61" y="63"/>
                  </a:cubicBezTo>
                  <a:cubicBezTo>
                    <a:pt x="63" y="61"/>
                    <a:pt x="65" y="60"/>
                    <a:pt x="62" y="63"/>
                  </a:cubicBezTo>
                  <a:cubicBezTo>
                    <a:pt x="58" y="69"/>
                    <a:pt x="51" y="73"/>
                    <a:pt x="45" y="78"/>
                  </a:cubicBezTo>
                  <a:cubicBezTo>
                    <a:pt x="42" y="80"/>
                    <a:pt x="39" y="84"/>
                    <a:pt x="36" y="87"/>
                  </a:cubicBezTo>
                  <a:cubicBezTo>
                    <a:pt x="35" y="88"/>
                    <a:pt x="33" y="89"/>
                    <a:pt x="31" y="91"/>
                  </a:cubicBezTo>
                  <a:cubicBezTo>
                    <a:pt x="30" y="91"/>
                    <a:pt x="30" y="92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7"/>
                    <a:pt x="35" y="72"/>
                  </a:cubicBezTo>
                  <a:cubicBezTo>
                    <a:pt x="38" y="69"/>
                    <a:pt x="42" y="66"/>
                    <a:pt x="45" y="63"/>
                  </a:cubicBezTo>
                  <a:cubicBezTo>
                    <a:pt x="48" y="61"/>
                    <a:pt x="52" y="59"/>
                    <a:pt x="53" y="57"/>
                  </a:cubicBezTo>
                  <a:cubicBezTo>
                    <a:pt x="47" y="63"/>
                    <a:pt x="40" y="69"/>
                    <a:pt x="34" y="75"/>
                  </a:cubicBezTo>
                  <a:cubicBezTo>
                    <a:pt x="29" y="79"/>
                    <a:pt x="23" y="83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26" y="85"/>
                    <a:pt x="32" y="80"/>
                    <a:pt x="38" y="76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2"/>
                    <a:pt x="52" y="65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6"/>
                  </a:cubicBezTo>
                  <a:cubicBezTo>
                    <a:pt x="26" y="88"/>
                    <a:pt x="24" y="89"/>
                    <a:pt x="22" y="91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8"/>
                  </a:moveTo>
                  <a:cubicBezTo>
                    <a:pt x="16" y="88"/>
                    <a:pt x="16" y="88"/>
                    <a:pt x="16" y="88"/>
                  </a:cubicBezTo>
                  <a:cubicBezTo>
                    <a:pt x="16" y="87"/>
                    <a:pt x="15" y="87"/>
                    <a:pt x="15" y="86"/>
                  </a:cubicBezTo>
                  <a:cubicBezTo>
                    <a:pt x="21" y="81"/>
                    <a:pt x="26" y="76"/>
                    <a:pt x="33" y="71"/>
                  </a:cubicBezTo>
                  <a:cubicBezTo>
                    <a:pt x="36" y="68"/>
                    <a:pt x="40" y="65"/>
                    <a:pt x="43" y="62"/>
                  </a:cubicBezTo>
                  <a:cubicBezTo>
                    <a:pt x="45" y="61"/>
                    <a:pt x="47" y="59"/>
                    <a:pt x="49" y="58"/>
                  </a:cubicBezTo>
                  <a:cubicBezTo>
                    <a:pt x="53" y="55"/>
                    <a:pt x="48" y="59"/>
                    <a:pt x="47" y="59"/>
                  </a:cubicBezTo>
                  <a:cubicBezTo>
                    <a:pt x="42" y="63"/>
                    <a:pt x="37" y="68"/>
                    <a:pt x="32" y="72"/>
                  </a:cubicBezTo>
                  <a:cubicBezTo>
                    <a:pt x="27" y="77"/>
                    <a:pt x="21" y="82"/>
                    <a:pt x="16" y="88"/>
                  </a:cubicBezTo>
                  <a:close/>
                  <a:moveTo>
                    <a:pt x="48" y="76"/>
                  </a:moveTo>
                  <a:cubicBezTo>
                    <a:pt x="54" y="72"/>
                    <a:pt x="60" y="67"/>
                    <a:pt x="65" y="61"/>
                  </a:cubicBezTo>
                  <a:cubicBezTo>
                    <a:pt x="65" y="61"/>
                    <a:pt x="66" y="62"/>
                    <a:pt x="66" y="62"/>
                  </a:cubicBezTo>
                  <a:cubicBezTo>
                    <a:pt x="62" y="65"/>
                    <a:pt x="59" y="69"/>
                    <a:pt x="55" y="72"/>
                  </a:cubicBezTo>
                  <a:cubicBezTo>
                    <a:pt x="49" y="76"/>
                    <a:pt x="44" y="81"/>
                    <a:pt x="38" y="85"/>
                  </a:cubicBezTo>
                  <a:cubicBezTo>
                    <a:pt x="41" y="82"/>
                    <a:pt x="45" y="79"/>
                    <a:pt x="48" y="76"/>
                  </a:cubicBezTo>
                  <a:close/>
                  <a:moveTo>
                    <a:pt x="46" y="74"/>
                  </a:moveTo>
                  <a:cubicBezTo>
                    <a:pt x="42" y="77"/>
                    <a:pt x="37" y="80"/>
                    <a:pt x="33" y="83"/>
                  </a:cubicBezTo>
                  <a:cubicBezTo>
                    <a:pt x="35" y="81"/>
                    <a:pt x="37" y="79"/>
                    <a:pt x="39" y="77"/>
                  </a:cubicBezTo>
                  <a:cubicBezTo>
                    <a:pt x="45" y="71"/>
                    <a:pt x="53" y="65"/>
                    <a:pt x="60" y="60"/>
                  </a:cubicBezTo>
                  <a:cubicBezTo>
                    <a:pt x="60" y="59"/>
                    <a:pt x="60" y="59"/>
                    <a:pt x="59" y="59"/>
                  </a:cubicBezTo>
                  <a:cubicBezTo>
                    <a:pt x="53" y="62"/>
                    <a:pt x="48" y="67"/>
                    <a:pt x="43" y="71"/>
                  </a:cubicBezTo>
                  <a:cubicBezTo>
                    <a:pt x="36" y="76"/>
                    <a:pt x="29" y="82"/>
                    <a:pt x="22" y="87"/>
                  </a:cubicBezTo>
                  <a:cubicBezTo>
                    <a:pt x="19" y="89"/>
                    <a:pt x="22" y="86"/>
                    <a:pt x="22" y="86"/>
                  </a:cubicBezTo>
                  <a:cubicBezTo>
                    <a:pt x="24" y="84"/>
                    <a:pt x="25" y="83"/>
                    <a:pt x="27" y="81"/>
                  </a:cubicBezTo>
                  <a:cubicBezTo>
                    <a:pt x="30" y="79"/>
                    <a:pt x="33" y="77"/>
                    <a:pt x="35" y="74"/>
                  </a:cubicBezTo>
                  <a:cubicBezTo>
                    <a:pt x="42" y="68"/>
                    <a:pt x="49" y="63"/>
                    <a:pt x="55" y="57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8" y="58"/>
                    <a:pt x="60" y="60"/>
                    <a:pt x="63" y="61"/>
                  </a:cubicBezTo>
                  <a:cubicBezTo>
                    <a:pt x="57" y="65"/>
                    <a:pt x="52" y="70"/>
                    <a:pt x="46" y="74"/>
                  </a:cubicBezTo>
                  <a:close/>
                  <a:moveTo>
                    <a:pt x="40" y="66"/>
                  </a:moveTo>
                  <a:cubicBezTo>
                    <a:pt x="41" y="65"/>
                    <a:pt x="43" y="64"/>
                    <a:pt x="44" y="63"/>
                  </a:cubicBezTo>
                  <a:cubicBezTo>
                    <a:pt x="47" y="61"/>
                    <a:pt x="50" y="59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6"/>
                    <a:pt x="53" y="56"/>
                    <a:pt x="53" y="56"/>
                  </a:cubicBezTo>
                  <a:cubicBezTo>
                    <a:pt x="54" y="56"/>
                    <a:pt x="54" y="56"/>
                    <a:pt x="55" y="56"/>
                  </a:cubicBezTo>
                  <a:cubicBezTo>
                    <a:pt x="49" y="59"/>
                    <a:pt x="45" y="63"/>
                    <a:pt x="40" y="66"/>
                  </a:cubicBezTo>
                  <a:close/>
                  <a:moveTo>
                    <a:pt x="18" y="83"/>
                  </a:moveTo>
                  <a:cubicBezTo>
                    <a:pt x="17" y="83"/>
                    <a:pt x="17" y="84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9"/>
                    <a:pt x="24" y="76"/>
                    <a:pt x="27" y="73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7"/>
                    <a:pt x="45" y="56"/>
                    <a:pt x="45" y="57"/>
                  </a:cubicBezTo>
                  <a:cubicBezTo>
                    <a:pt x="32" y="61"/>
                    <a:pt x="24" y="73"/>
                    <a:pt x="13" y="80"/>
                  </a:cubicBezTo>
                  <a:cubicBezTo>
                    <a:pt x="13" y="81"/>
                    <a:pt x="11" y="82"/>
                    <a:pt x="11" y="82"/>
                  </a:cubicBezTo>
                  <a:cubicBezTo>
                    <a:pt x="12" y="80"/>
                    <a:pt x="13" y="79"/>
                    <a:pt x="15" y="77"/>
                  </a:cubicBezTo>
                  <a:cubicBezTo>
                    <a:pt x="17" y="74"/>
                    <a:pt x="20" y="72"/>
                    <a:pt x="23" y="70"/>
                  </a:cubicBezTo>
                  <a:cubicBezTo>
                    <a:pt x="27" y="67"/>
                    <a:pt x="31" y="63"/>
                    <a:pt x="35" y="59"/>
                  </a:cubicBezTo>
                  <a:cubicBezTo>
                    <a:pt x="36" y="59"/>
                    <a:pt x="38" y="58"/>
                    <a:pt x="40" y="58"/>
                  </a:cubicBezTo>
                  <a:cubicBezTo>
                    <a:pt x="43" y="57"/>
                    <a:pt x="47" y="56"/>
                    <a:pt x="51" y="56"/>
                  </a:cubicBezTo>
                  <a:cubicBezTo>
                    <a:pt x="39" y="64"/>
                    <a:pt x="28" y="73"/>
                    <a:pt x="18" y="83"/>
                  </a:cubicBezTo>
                  <a:close/>
                  <a:moveTo>
                    <a:pt x="8" y="79"/>
                  </a:moveTo>
                  <a:cubicBezTo>
                    <a:pt x="13" y="76"/>
                    <a:pt x="17" y="73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2"/>
                    <a:pt x="31" y="61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7" y="68"/>
                    <a:pt x="16" y="72"/>
                    <a:pt x="10" y="82"/>
                  </a:cubicBezTo>
                  <a:cubicBezTo>
                    <a:pt x="9" y="81"/>
                    <a:pt x="9" y="80"/>
                    <a:pt x="8" y="79"/>
                  </a:cubicBezTo>
                  <a:close/>
                  <a:moveTo>
                    <a:pt x="7" y="76"/>
                  </a:moveTo>
                  <a:cubicBezTo>
                    <a:pt x="10" y="74"/>
                    <a:pt x="13" y="71"/>
                    <a:pt x="16" y="68"/>
                  </a:cubicBezTo>
                  <a:cubicBezTo>
                    <a:pt x="17" y="66"/>
                    <a:pt x="19" y="65"/>
                    <a:pt x="20" y="63"/>
                  </a:cubicBezTo>
                  <a:cubicBezTo>
                    <a:pt x="22" y="62"/>
                    <a:pt x="28" y="56"/>
                    <a:pt x="23" y="62"/>
                  </a:cubicBezTo>
                  <a:cubicBezTo>
                    <a:pt x="21" y="65"/>
                    <a:pt x="18" y="69"/>
                    <a:pt x="15" y="71"/>
                  </a:cubicBezTo>
                  <a:cubicBezTo>
                    <a:pt x="12" y="74"/>
                    <a:pt x="10" y="75"/>
                    <a:pt x="8" y="78"/>
                  </a:cubicBezTo>
                  <a:cubicBezTo>
                    <a:pt x="7" y="77"/>
                    <a:pt x="7" y="77"/>
                    <a:pt x="7" y="76"/>
                  </a:cubicBezTo>
                  <a:close/>
                  <a:moveTo>
                    <a:pt x="4" y="68"/>
                  </a:moveTo>
                  <a:cubicBezTo>
                    <a:pt x="9" y="65"/>
                    <a:pt x="12" y="60"/>
                    <a:pt x="17" y="57"/>
                  </a:cubicBezTo>
                  <a:cubicBezTo>
                    <a:pt x="17" y="58"/>
                    <a:pt x="15" y="61"/>
                    <a:pt x="14" y="61"/>
                  </a:cubicBezTo>
                  <a:cubicBezTo>
                    <a:pt x="13" y="62"/>
                    <a:pt x="12" y="64"/>
                    <a:pt x="10" y="65"/>
                  </a:cubicBezTo>
                  <a:cubicBezTo>
                    <a:pt x="8" y="67"/>
                    <a:pt x="7" y="69"/>
                    <a:pt x="5" y="72"/>
                  </a:cubicBezTo>
                  <a:cubicBezTo>
                    <a:pt x="5" y="72"/>
                    <a:pt x="6" y="72"/>
                    <a:pt x="6" y="72"/>
                  </a:cubicBezTo>
                  <a:cubicBezTo>
                    <a:pt x="9" y="70"/>
                    <a:pt x="11" y="68"/>
                    <a:pt x="14" y="65"/>
                  </a:cubicBezTo>
                  <a:cubicBezTo>
                    <a:pt x="15" y="64"/>
                    <a:pt x="17" y="62"/>
                    <a:pt x="18" y="61"/>
                  </a:cubicBezTo>
                  <a:cubicBezTo>
                    <a:pt x="19" y="60"/>
                    <a:pt x="23" y="56"/>
                    <a:pt x="21" y="59"/>
                  </a:cubicBezTo>
                  <a:cubicBezTo>
                    <a:pt x="17" y="65"/>
                    <a:pt x="11" y="69"/>
                    <a:pt x="6" y="75"/>
                  </a:cubicBezTo>
                  <a:cubicBezTo>
                    <a:pt x="5" y="73"/>
                    <a:pt x="5" y="71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8"/>
                    <a:pt x="12" y="57"/>
                  </a:cubicBezTo>
                  <a:cubicBezTo>
                    <a:pt x="14" y="55"/>
                    <a:pt x="12" y="58"/>
                    <a:pt x="11" y="58"/>
                  </a:cubicBezTo>
                  <a:cubicBezTo>
                    <a:pt x="9" y="61"/>
                    <a:pt x="6" y="63"/>
                    <a:pt x="4" y="66"/>
                  </a:cubicBezTo>
                  <a:cubicBezTo>
                    <a:pt x="4" y="66"/>
                    <a:pt x="4" y="65"/>
                    <a:pt x="4" y="64"/>
                  </a:cubicBezTo>
                  <a:cubicBezTo>
                    <a:pt x="5" y="63"/>
                    <a:pt x="6" y="62"/>
                    <a:pt x="7" y="60"/>
                  </a:cubicBezTo>
                  <a:close/>
                  <a:moveTo>
                    <a:pt x="11" y="76"/>
                  </a:moveTo>
                  <a:cubicBezTo>
                    <a:pt x="10" y="77"/>
                    <a:pt x="10" y="77"/>
                    <a:pt x="9" y="78"/>
                  </a:cubicBezTo>
                  <a:cubicBezTo>
                    <a:pt x="10" y="77"/>
                    <a:pt x="10" y="76"/>
                    <a:pt x="11" y="75"/>
                  </a:cubicBezTo>
                  <a:cubicBezTo>
                    <a:pt x="13" y="74"/>
                    <a:pt x="15" y="73"/>
                    <a:pt x="16" y="71"/>
                  </a:cubicBezTo>
                  <a:cubicBezTo>
                    <a:pt x="20" y="67"/>
                    <a:pt x="24" y="63"/>
                    <a:pt x="27" y="59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9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5"/>
                    <a:pt x="19" y="71"/>
                    <a:pt x="11" y="76"/>
                  </a:cubicBezTo>
                  <a:close/>
                  <a:moveTo>
                    <a:pt x="26" y="58"/>
                  </a:moveTo>
                  <a:cubicBezTo>
                    <a:pt x="19" y="63"/>
                    <a:pt x="13" y="70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4" y="57"/>
                    <a:pt x="25" y="58"/>
                    <a:pt x="26" y="58"/>
                  </a:cubicBezTo>
                  <a:cubicBezTo>
                    <a:pt x="26" y="58"/>
                    <a:pt x="26" y="58"/>
                    <a:pt x="26" y="58"/>
                  </a:cubicBezTo>
                  <a:close/>
                  <a:moveTo>
                    <a:pt x="15" y="63"/>
                  </a:moveTo>
                  <a:cubicBezTo>
                    <a:pt x="14" y="64"/>
                    <a:pt x="13" y="66"/>
                    <a:pt x="11" y="67"/>
                  </a:cubicBezTo>
                  <a:cubicBezTo>
                    <a:pt x="10" y="68"/>
                    <a:pt x="7" y="70"/>
                    <a:pt x="7" y="71"/>
                  </a:cubicBezTo>
                  <a:cubicBezTo>
                    <a:pt x="9" y="68"/>
                    <a:pt x="11" y="65"/>
                    <a:pt x="13" y="63"/>
                  </a:cubicBezTo>
                  <a:cubicBezTo>
                    <a:pt x="16" y="61"/>
                    <a:pt x="18" y="59"/>
                    <a:pt x="19" y="56"/>
                  </a:cubicBezTo>
                  <a:cubicBezTo>
                    <a:pt x="19" y="56"/>
                    <a:pt x="18" y="56"/>
                    <a:pt x="18" y="56"/>
                  </a:cubicBezTo>
                  <a:cubicBezTo>
                    <a:pt x="13" y="58"/>
                    <a:pt x="10" y="62"/>
                    <a:pt x="6" y="66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2"/>
                  </a:cubicBezTo>
                  <a:cubicBezTo>
                    <a:pt x="11" y="60"/>
                    <a:pt x="13" y="58"/>
                    <a:pt x="14" y="56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6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0" y="58"/>
                    <a:pt x="18" y="60"/>
                    <a:pt x="15" y="63"/>
                  </a:cubicBezTo>
                  <a:close/>
                  <a:moveTo>
                    <a:pt x="5" y="62"/>
                  </a:moveTo>
                  <a:cubicBezTo>
                    <a:pt x="6" y="61"/>
                    <a:pt x="6" y="60"/>
                    <a:pt x="7" y="60"/>
                  </a:cubicBezTo>
                  <a:cubicBezTo>
                    <a:pt x="8" y="58"/>
                    <a:pt x="9" y="57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7"/>
                    <a:pt x="8" y="59"/>
                    <a:pt x="5" y="62"/>
                  </a:cubicBezTo>
                  <a:close/>
                  <a:moveTo>
                    <a:pt x="4" y="60"/>
                  </a:moveTo>
                  <a:cubicBezTo>
                    <a:pt x="5" y="59"/>
                    <a:pt x="6" y="58"/>
                    <a:pt x="7" y="57"/>
                  </a:cubicBezTo>
                  <a:cubicBezTo>
                    <a:pt x="8" y="56"/>
                    <a:pt x="8" y="56"/>
                    <a:pt x="9" y="56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8"/>
                  </a:cubicBezTo>
                  <a:cubicBezTo>
                    <a:pt x="6" y="60"/>
                    <a:pt x="5" y="61"/>
                    <a:pt x="3" y="63"/>
                  </a:cubicBezTo>
                  <a:cubicBezTo>
                    <a:pt x="3" y="62"/>
                    <a:pt x="3" y="62"/>
                    <a:pt x="3" y="61"/>
                  </a:cubicBezTo>
                  <a:cubicBezTo>
                    <a:pt x="3" y="60"/>
                    <a:pt x="3" y="59"/>
                    <a:pt x="3" y="58"/>
                  </a:cubicBezTo>
                  <a:cubicBezTo>
                    <a:pt x="5" y="57"/>
                    <a:pt x="6" y="56"/>
                    <a:pt x="7" y="56"/>
                  </a:cubicBezTo>
                  <a:cubicBezTo>
                    <a:pt x="6" y="57"/>
                    <a:pt x="5" y="58"/>
                    <a:pt x="3" y="60"/>
                  </a:cubicBezTo>
                  <a:cubicBezTo>
                    <a:pt x="3" y="60"/>
                    <a:pt x="4" y="60"/>
                    <a:pt x="4" y="60"/>
                  </a:cubicBezTo>
                  <a:close/>
                  <a:moveTo>
                    <a:pt x="11" y="83"/>
                  </a:moveTo>
                  <a:cubicBezTo>
                    <a:pt x="21" y="76"/>
                    <a:pt x="29" y="65"/>
                    <a:pt x="40" y="59"/>
                  </a:cubicBezTo>
                  <a:cubicBezTo>
                    <a:pt x="40" y="59"/>
                    <a:pt x="45" y="57"/>
                    <a:pt x="43" y="58"/>
                  </a:cubicBezTo>
                  <a:cubicBezTo>
                    <a:pt x="42" y="59"/>
                    <a:pt x="41" y="60"/>
                    <a:pt x="39" y="61"/>
                  </a:cubicBezTo>
                  <a:cubicBezTo>
                    <a:pt x="36" y="64"/>
                    <a:pt x="33" y="66"/>
                    <a:pt x="30" y="69"/>
                  </a:cubicBezTo>
                  <a:cubicBezTo>
                    <a:pt x="24" y="74"/>
                    <a:pt x="19" y="80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4"/>
                    <a:pt x="11" y="83"/>
                  </a:cubicBezTo>
                  <a:close/>
                  <a:moveTo>
                    <a:pt x="29" y="93"/>
                  </a:moveTo>
                  <a:cubicBezTo>
                    <a:pt x="30" y="93"/>
                    <a:pt x="30" y="92"/>
                    <a:pt x="30" y="92"/>
                  </a:cubicBezTo>
                  <a:cubicBezTo>
                    <a:pt x="31" y="92"/>
                    <a:pt x="31" y="92"/>
                    <a:pt x="32" y="91"/>
                  </a:cubicBezTo>
                  <a:cubicBezTo>
                    <a:pt x="33" y="91"/>
                    <a:pt x="34" y="90"/>
                    <a:pt x="35" y="89"/>
                  </a:cubicBezTo>
                  <a:cubicBezTo>
                    <a:pt x="41" y="85"/>
                    <a:pt x="47" y="79"/>
                    <a:pt x="53" y="74"/>
                  </a:cubicBezTo>
                  <a:cubicBezTo>
                    <a:pt x="56" y="72"/>
                    <a:pt x="59" y="69"/>
                    <a:pt x="62" y="67"/>
                  </a:cubicBezTo>
                  <a:cubicBezTo>
                    <a:pt x="63" y="65"/>
                    <a:pt x="65" y="64"/>
                    <a:pt x="66" y="63"/>
                  </a:cubicBezTo>
                  <a:cubicBezTo>
                    <a:pt x="67" y="62"/>
                    <a:pt x="68" y="62"/>
                    <a:pt x="69" y="61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60" y="73"/>
                    <a:pt x="45" y="81"/>
                    <a:pt x="34" y="93"/>
                  </a:cubicBezTo>
                  <a:cubicBezTo>
                    <a:pt x="34" y="93"/>
                    <a:pt x="35" y="94"/>
                    <a:pt x="35" y="94"/>
                  </a:cubicBezTo>
                  <a:cubicBezTo>
                    <a:pt x="47" y="85"/>
                    <a:pt x="59" y="75"/>
                    <a:pt x="70" y="65"/>
                  </a:cubicBezTo>
                  <a:cubicBezTo>
                    <a:pt x="70" y="66"/>
                    <a:pt x="69" y="67"/>
                    <a:pt x="68" y="68"/>
                  </a:cubicBezTo>
                  <a:cubicBezTo>
                    <a:pt x="64" y="71"/>
                    <a:pt x="61" y="74"/>
                    <a:pt x="58" y="77"/>
                  </a:cubicBezTo>
                  <a:cubicBezTo>
                    <a:pt x="52" y="82"/>
                    <a:pt x="46" y="88"/>
                    <a:pt x="40" y="93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52" y="86"/>
                    <a:pt x="62" y="76"/>
                    <a:pt x="73" y="67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2"/>
                    <a:pt x="53" y="87"/>
                    <a:pt x="47" y="92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7" y="87"/>
                    <a:pt x="65" y="77"/>
                    <a:pt x="74" y="70"/>
                  </a:cubicBezTo>
                  <a:cubicBezTo>
                    <a:pt x="75" y="69"/>
                    <a:pt x="76" y="69"/>
                    <a:pt x="77" y="68"/>
                  </a:cubicBezTo>
                  <a:cubicBezTo>
                    <a:pt x="76" y="69"/>
                    <a:pt x="75" y="70"/>
                    <a:pt x="74" y="71"/>
                  </a:cubicBezTo>
                  <a:cubicBezTo>
                    <a:pt x="72" y="73"/>
                    <a:pt x="70" y="75"/>
                    <a:pt x="68" y="76"/>
                  </a:cubicBezTo>
                  <a:cubicBezTo>
                    <a:pt x="63" y="80"/>
                    <a:pt x="59" y="85"/>
                    <a:pt x="54" y="90"/>
                  </a:cubicBezTo>
                  <a:cubicBezTo>
                    <a:pt x="54" y="90"/>
                    <a:pt x="54" y="91"/>
                    <a:pt x="55" y="91"/>
                  </a:cubicBezTo>
                  <a:cubicBezTo>
                    <a:pt x="62" y="87"/>
                    <a:pt x="67" y="82"/>
                    <a:pt x="73" y="76"/>
                  </a:cubicBezTo>
                  <a:cubicBezTo>
                    <a:pt x="73" y="76"/>
                    <a:pt x="75" y="75"/>
                    <a:pt x="76" y="74"/>
                  </a:cubicBezTo>
                  <a:cubicBezTo>
                    <a:pt x="76" y="74"/>
                    <a:pt x="76" y="74"/>
                    <a:pt x="75" y="75"/>
                  </a:cubicBezTo>
                  <a:cubicBezTo>
                    <a:pt x="74" y="76"/>
                    <a:pt x="72" y="77"/>
                    <a:pt x="71" y="79"/>
                  </a:cubicBezTo>
                  <a:cubicBezTo>
                    <a:pt x="67" y="82"/>
                    <a:pt x="65" y="86"/>
                    <a:pt x="61" y="89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4"/>
                    <a:pt x="43" y="94"/>
                  </a:cubicBezTo>
                  <a:cubicBezTo>
                    <a:pt x="38" y="94"/>
                    <a:pt x="34" y="94"/>
                    <a:pt x="29" y="93"/>
                  </a:cubicBezTo>
                  <a:close/>
                  <a:moveTo>
                    <a:pt x="64" y="88"/>
                  </a:moveTo>
                  <a:cubicBezTo>
                    <a:pt x="66" y="85"/>
                    <a:pt x="68" y="83"/>
                    <a:pt x="70" y="80"/>
                  </a:cubicBezTo>
                  <a:cubicBezTo>
                    <a:pt x="72" y="79"/>
                    <a:pt x="73" y="78"/>
                    <a:pt x="75" y="76"/>
                  </a:cubicBezTo>
                  <a:cubicBezTo>
                    <a:pt x="72" y="81"/>
                    <a:pt x="68" y="85"/>
                    <a:pt x="64" y="88"/>
                  </a:cubicBezTo>
                  <a:close/>
                  <a:moveTo>
                    <a:pt x="76" y="73"/>
                  </a:moveTo>
                  <a:cubicBezTo>
                    <a:pt x="73" y="75"/>
                    <a:pt x="70" y="78"/>
                    <a:pt x="67" y="81"/>
                  </a:cubicBezTo>
                  <a:cubicBezTo>
                    <a:pt x="65" y="83"/>
                    <a:pt x="63" y="85"/>
                    <a:pt x="61" y="86"/>
                  </a:cubicBezTo>
                  <a:cubicBezTo>
                    <a:pt x="59" y="87"/>
                    <a:pt x="54" y="92"/>
                    <a:pt x="57" y="88"/>
                  </a:cubicBezTo>
                  <a:cubicBezTo>
                    <a:pt x="61" y="84"/>
                    <a:pt x="65" y="80"/>
                    <a:pt x="70" y="76"/>
                  </a:cubicBezTo>
                  <a:cubicBezTo>
                    <a:pt x="73" y="73"/>
                    <a:pt x="77" y="71"/>
                    <a:pt x="78" y="67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3" y="71"/>
                    <a:pt x="68" y="74"/>
                    <a:pt x="64" y="78"/>
                  </a:cubicBezTo>
                  <a:cubicBezTo>
                    <a:pt x="61" y="80"/>
                    <a:pt x="59" y="83"/>
                    <a:pt x="56" y="85"/>
                  </a:cubicBezTo>
                  <a:cubicBezTo>
                    <a:pt x="54" y="87"/>
                    <a:pt x="50" y="91"/>
                    <a:pt x="49" y="92"/>
                  </a:cubicBezTo>
                  <a:cubicBezTo>
                    <a:pt x="58" y="83"/>
                    <a:pt x="68" y="74"/>
                    <a:pt x="77" y="64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78" y="63"/>
                    <a:pt x="78" y="63"/>
                    <a:pt x="79" y="62"/>
                  </a:cubicBezTo>
                  <a:cubicBezTo>
                    <a:pt x="79" y="62"/>
                    <a:pt x="78" y="62"/>
                    <a:pt x="78" y="62"/>
                  </a:cubicBezTo>
                  <a:cubicBezTo>
                    <a:pt x="72" y="67"/>
                    <a:pt x="65" y="73"/>
                    <a:pt x="59" y="78"/>
                  </a:cubicBezTo>
                  <a:cubicBezTo>
                    <a:pt x="56" y="81"/>
                    <a:pt x="53" y="84"/>
                    <a:pt x="50" y="86"/>
                  </a:cubicBezTo>
                  <a:cubicBezTo>
                    <a:pt x="48" y="88"/>
                    <a:pt x="46" y="89"/>
                    <a:pt x="44" y="90"/>
                  </a:cubicBezTo>
                  <a:cubicBezTo>
                    <a:pt x="49" y="86"/>
                    <a:pt x="55" y="81"/>
                    <a:pt x="60" y="76"/>
                  </a:cubicBezTo>
                  <a:cubicBezTo>
                    <a:pt x="65" y="71"/>
                    <a:pt x="71" y="66"/>
                    <a:pt x="76" y="60"/>
                  </a:cubicBezTo>
                  <a:cubicBezTo>
                    <a:pt x="76" y="60"/>
                    <a:pt x="76" y="59"/>
                    <a:pt x="76" y="60"/>
                  </a:cubicBezTo>
                  <a:cubicBezTo>
                    <a:pt x="69" y="65"/>
                    <a:pt x="63" y="71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7"/>
                    <a:pt x="41" y="88"/>
                    <a:pt x="39" y="90"/>
                  </a:cubicBezTo>
                  <a:cubicBezTo>
                    <a:pt x="38" y="90"/>
                    <a:pt x="37" y="91"/>
                    <a:pt x="36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43" y="85"/>
                    <a:pt x="50" y="81"/>
                    <a:pt x="56" y="75"/>
                  </a:cubicBezTo>
                  <a:cubicBezTo>
                    <a:pt x="61" y="70"/>
                    <a:pt x="67" y="66"/>
                    <a:pt x="71" y="60"/>
                  </a:cubicBezTo>
                  <a:cubicBezTo>
                    <a:pt x="74" y="59"/>
                    <a:pt x="76" y="58"/>
                    <a:pt x="79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60"/>
                    <a:pt x="79" y="61"/>
                    <a:pt x="79" y="62"/>
                  </a:cubicBezTo>
                  <a:cubicBezTo>
                    <a:pt x="79" y="66"/>
                    <a:pt x="78" y="70"/>
                    <a:pt x="76" y="73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7"/>
                    <a:pt x="36" y="26"/>
                  </a:cubicBezTo>
                  <a:cubicBezTo>
                    <a:pt x="38" y="19"/>
                    <a:pt x="36" y="11"/>
                    <a:pt x="36" y="4"/>
                  </a:cubicBezTo>
                  <a:cubicBezTo>
                    <a:pt x="40" y="4"/>
                    <a:pt x="44" y="4"/>
                    <a:pt x="48" y="3"/>
                  </a:cubicBezTo>
                  <a:cubicBezTo>
                    <a:pt x="50" y="11"/>
                    <a:pt x="49" y="18"/>
                    <a:pt x="49" y="26"/>
                  </a:cubicBezTo>
                  <a:cubicBezTo>
                    <a:pt x="49" y="26"/>
                    <a:pt x="49" y="26"/>
                    <a:pt x="49" y="27"/>
                  </a:cubicBezTo>
                  <a:cubicBezTo>
                    <a:pt x="49" y="27"/>
                    <a:pt x="50" y="27"/>
                    <a:pt x="50" y="27"/>
                  </a:cubicBezTo>
                  <a:cubicBezTo>
                    <a:pt x="67" y="26"/>
                    <a:pt x="78" y="41"/>
                    <a:pt x="79" y="56"/>
                  </a:cubicBezTo>
                  <a:cubicBezTo>
                    <a:pt x="77" y="55"/>
                    <a:pt x="75" y="56"/>
                    <a:pt x="73" y="57"/>
                  </a:cubicBezTo>
                  <a:cubicBezTo>
                    <a:pt x="68" y="59"/>
                    <a:pt x="65" y="59"/>
                    <a:pt x="60" y="56"/>
                  </a:cubicBezTo>
                  <a:cubicBezTo>
                    <a:pt x="54" y="51"/>
                    <a:pt x="46" y="53"/>
                    <a:pt x="39" y="55"/>
                  </a:cubicBezTo>
                  <a:cubicBezTo>
                    <a:pt x="34" y="57"/>
                    <a:pt x="30" y="57"/>
                    <a:pt x="25" y="55"/>
                  </a:cubicBezTo>
                  <a:cubicBezTo>
                    <a:pt x="22" y="53"/>
                    <a:pt x="20" y="53"/>
                    <a:pt x="17" y="53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40"/>
                    <a:pt x="19" y="26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102"/>
            <p:cNvSpPr>
              <a:spLocks noEditPoints="1"/>
            </p:cNvSpPr>
            <p:nvPr/>
          </p:nvSpPr>
          <p:spPr bwMode="auto">
            <a:xfrm>
              <a:off x="1381125" y="6199188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8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3 h 96"/>
                <a:gd name="T32" fmla="*/ 13 w 84"/>
                <a:gd name="T33" fmla="*/ 80 h 96"/>
                <a:gd name="T34" fmla="*/ 39 w 84"/>
                <a:gd name="T35" fmla="*/ 57 h 96"/>
                <a:gd name="T36" fmla="*/ 28 w 84"/>
                <a:gd name="T37" fmla="*/ 62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89 h 96"/>
                <a:gd name="T94" fmla="*/ 45 w 84"/>
                <a:gd name="T95" fmla="*/ 85 h 96"/>
                <a:gd name="T96" fmla="*/ 71 w 84"/>
                <a:gd name="T97" fmla="*/ 59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0" y="86"/>
                  </a:cubicBezTo>
                  <a:cubicBezTo>
                    <a:pt x="18" y="94"/>
                    <a:pt x="32" y="96"/>
                    <a:pt x="42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79"/>
                    <a:pt x="80" y="71"/>
                    <a:pt x="82" y="63"/>
                  </a:cubicBezTo>
                  <a:cubicBezTo>
                    <a:pt x="84" y="44"/>
                    <a:pt x="72" y="24"/>
                    <a:pt x="51" y="24"/>
                  </a:cubicBezTo>
                  <a:cubicBezTo>
                    <a:pt x="52" y="16"/>
                    <a:pt x="53" y="9"/>
                    <a:pt x="51" y="1"/>
                  </a:cubicBezTo>
                  <a:cubicBezTo>
                    <a:pt x="51" y="1"/>
                    <a:pt x="50" y="1"/>
                    <a:pt x="50" y="0"/>
                  </a:cubicBezTo>
                  <a:cubicBezTo>
                    <a:pt x="50" y="0"/>
                    <a:pt x="49" y="0"/>
                    <a:pt x="49" y="0"/>
                  </a:cubicBezTo>
                  <a:cubicBezTo>
                    <a:pt x="44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7" y="92"/>
                    <a:pt x="25" y="91"/>
                    <a:pt x="23" y="90"/>
                  </a:cubicBezTo>
                  <a:cubicBezTo>
                    <a:pt x="31" y="84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9" y="92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23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8" y="60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8" y="78"/>
                    <a:pt x="23" y="82"/>
                    <a:pt x="19" y="88"/>
                  </a:cubicBezTo>
                  <a:cubicBezTo>
                    <a:pt x="19" y="88"/>
                    <a:pt x="19" y="89"/>
                    <a:pt x="19" y="88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6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9" y="88"/>
                    <a:pt x="17" y="87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4" y="86"/>
                  </a:cubicBezTo>
                  <a:cubicBezTo>
                    <a:pt x="20" y="80"/>
                    <a:pt x="26" y="75"/>
                    <a:pt x="32" y="70"/>
                  </a:cubicBezTo>
                  <a:cubicBezTo>
                    <a:pt x="36" y="67"/>
                    <a:pt x="39" y="64"/>
                    <a:pt x="43" y="61"/>
                  </a:cubicBezTo>
                  <a:cubicBezTo>
                    <a:pt x="45" y="60"/>
                    <a:pt x="47" y="59"/>
                    <a:pt x="49" y="57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5"/>
                  </a:moveTo>
                  <a:cubicBezTo>
                    <a:pt x="54" y="71"/>
                    <a:pt x="60" y="66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4" y="78"/>
                    <a:pt x="48" y="75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8" y="88"/>
                    <a:pt x="22" y="85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2" y="76"/>
                    <a:pt x="35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5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7" y="60"/>
                    <a:pt x="50" y="58"/>
                    <a:pt x="52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3" y="55"/>
                    <a:pt x="54" y="55"/>
                    <a:pt x="54" y="56"/>
                  </a:cubicBezTo>
                  <a:cubicBezTo>
                    <a:pt x="49" y="58"/>
                    <a:pt x="44" y="62"/>
                    <a:pt x="40" y="65"/>
                  </a:cubicBezTo>
                  <a:close/>
                  <a:moveTo>
                    <a:pt x="17" y="82"/>
                  </a:moveTo>
                  <a:cubicBezTo>
                    <a:pt x="17" y="82"/>
                    <a:pt x="17" y="83"/>
                    <a:pt x="16" y="83"/>
                  </a:cubicBezTo>
                  <a:cubicBezTo>
                    <a:pt x="17" y="83"/>
                    <a:pt x="18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3" y="75"/>
                    <a:pt x="17" y="72"/>
                    <a:pt x="21" y="69"/>
                  </a:cubicBezTo>
                  <a:cubicBezTo>
                    <a:pt x="23" y="66"/>
                    <a:pt x="25" y="64"/>
                    <a:pt x="28" y="62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3" y="59"/>
                    <a:pt x="33" y="59"/>
                  </a:cubicBezTo>
                  <a:cubicBezTo>
                    <a:pt x="26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5"/>
                  </a:moveTo>
                  <a:cubicBezTo>
                    <a:pt x="10" y="73"/>
                    <a:pt x="13" y="70"/>
                    <a:pt x="15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0" y="65"/>
                    <a:pt x="18" y="68"/>
                    <a:pt x="15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7" y="75"/>
                  </a:cubicBezTo>
                  <a:close/>
                  <a:moveTo>
                    <a:pt x="4" y="67"/>
                  </a:moveTo>
                  <a:cubicBezTo>
                    <a:pt x="8" y="64"/>
                    <a:pt x="12" y="59"/>
                    <a:pt x="17" y="57"/>
                  </a:cubicBezTo>
                  <a:cubicBezTo>
                    <a:pt x="16" y="57"/>
                    <a:pt x="15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5" y="72"/>
                    <a:pt x="6" y="71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8"/>
                  </a:cubicBezTo>
                  <a:cubicBezTo>
                    <a:pt x="16" y="64"/>
                    <a:pt x="10" y="69"/>
                    <a:pt x="6" y="74"/>
                  </a:cubicBezTo>
                  <a:cubicBezTo>
                    <a:pt x="5" y="72"/>
                    <a:pt x="5" y="70"/>
                    <a:pt x="4" y="67"/>
                  </a:cubicBezTo>
                  <a:close/>
                  <a:moveTo>
                    <a:pt x="7" y="60"/>
                  </a:moveTo>
                  <a:cubicBezTo>
                    <a:pt x="9" y="58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6" y="62"/>
                    <a:pt x="4" y="66"/>
                  </a:cubicBezTo>
                  <a:cubicBezTo>
                    <a:pt x="4" y="65"/>
                    <a:pt x="4" y="64"/>
                    <a:pt x="3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5"/>
                  </a:moveTo>
                  <a:cubicBezTo>
                    <a:pt x="10" y="76"/>
                    <a:pt x="9" y="76"/>
                    <a:pt x="9" y="77"/>
                  </a:cubicBezTo>
                  <a:cubicBezTo>
                    <a:pt x="9" y="76"/>
                    <a:pt x="10" y="75"/>
                    <a:pt x="11" y="75"/>
                  </a:cubicBezTo>
                  <a:cubicBezTo>
                    <a:pt x="13" y="73"/>
                    <a:pt x="14" y="72"/>
                    <a:pt x="16" y="70"/>
                  </a:cubicBezTo>
                  <a:cubicBezTo>
                    <a:pt x="20" y="67"/>
                    <a:pt x="23" y="62"/>
                    <a:pt x="27" y="58"/>
                  </a:cubicBezTo>
                  <a:cubicBezTo>
                    <a:pt x="27" y="58"/>
                    <a:pt x="27" y="57"/>
                    <a:pt x="27" y="57"/>
                  </a:cubicBezTo>
                  <a:cubicBezTo>
                    <a:pt x="28" y="58"/>
                    <a:pt x="29" y="58"/>
                    <a:pt x="31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0"/>
                    <a:pt x="11" y="75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3"/>
                    <a:pt x="12" y="65"/>
                    <a:pt x="11" y="66"/>
                  </a:cubicBezTo>
                  <a:cubicBezTo>
                    <a:pt x="10" y="68"/>
                    <a:pt x="7" y="69"/>
                    <a:pt x="6" y="70"/>
                  </a:cubicBezTo>
                  <a:cubicBezTo>
                    <a:pt x="8" y="67"/>
                    <a:pt x="11" y="64"/>
                    <a:pt x="13" y="62"/>
                  </a:cubicBezTo>
                  <a:cubicBezTo>
                    <a:pt x="15" y="60"/>
                    <a:pt x="17" y="58"/>
                    <a:pt x="18" y="56"/>
                  </a:cubicBezTo>
                  <a:cubicBezTo>
                    <a:pt x="19" y="55"/>
                    <a:pt x="18" y="55"/>
                    <a:pt x="18" y="55"/>
                  </a:cubicBezTo>
                  <a:cubicBezTo>
                    <a:pt x="13" y="58"/>
                    <a:pt x="10" y="61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1" y="54"/>
                    <a:pt x="12" y="54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7" y="57"/>
                  </a:cubicBezTo>
                  <a:cubicBezTo>
                    <a:pt x="6" y="59"/>
                    <a:pt x="5" y="60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8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8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3"/>
                    <a:pt x="19" y="79"/>
                    <a:pt x="14" y="85"/>
                  </a:cubicBezTo>
                  <a:cubicBezTo>
                    <a:pt x="14" y="85"/>
                    <a:pt x="14" y="85"/>
                    <a:pt x="13" y="85"/>
                  </a:cubicBezTo>
                  <a:cubicBezTo>
                    <a:pt x="12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1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3" y="89"/>
                    <a:pt x="34" y="89"/>
                  </a:cubicBezTo>
                  <a:cubicBezTo>
                    <a:pt x="41" y="84"/>
                    <a:pt x="46" y="79"/>
                    <a:pt x="53" y="74"/>
                  </a:cubicBezTo>
                  <a:cubicBezTo>
                    <a:pt x="56" y="71"/>
                    <a:pt x="59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0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5" y="93"/>
                  </a:cubicBezTo>
                  <a:cubicBezTo>
                    <a:pt x="47" y="84"/>
                    <a:pt x="59" y="74"/>
                    <a:pt x="70" y="64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5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5"/>
                    <a:pt x="73" y="66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0" y="70"/>
                    <a:pt x="67" y="72"/>
                    <a:pt x="64" y="75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2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5"/>
                    <a:pt x="75" y="74"/>
                    <a:pt x="76" y="73"/>
                  </a:cubicBezTo>
                  <a:cubicBezTo>
                    <a:pt x="76" y="73"/>
                    <a:pt x="75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8"/>
                    <a:pt x="61" y="88"/>
                    <a:pt x="61" y="89"/>
                  </a:cubicBezTo>
                  <a:cubicBezTo>
                    <a:pt x="55" y="91"/>
                    <a:pt x="49" y="93"/>
                    <a:pt x="42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2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0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8" y="65"/>
                    <a:pt x="77" y="66"/>
                  </a:cubicBezTo>
                  <a:cubicBezTo>
                    <a:pt x="73" y="70"/>
                    <a:pt x="68" y="73"/>
                    <a:pt x="64" y="77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9" y="61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3" y="83"/>
                    <a:pt x="49" y="85"/>
                  </a:cubicBezTo>
                  <a:cubicBezTo>
                    <a:pt x="48" y="87"/>
                    <a:pt x="46" y="88"/>
                    <a:pt x="44" y="89"/>
                  </a:cubicBezTo>
                  <a:cubicBezTo>
                    <a:pt x="49" y="85"/>
                    <a:pt x="54" y="80"/>
                    <a:pt x="59" y="75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8"/>
                    <a:pt x="75" y="59"/>
                  </a:cubicBezTo>
                  <a:cubicBezTo>
                    <a:pt x="69" y="65"/>
                    <a:pt x="63" y="70"/>
                    <a:pt x="56" y="75"/>
                  </a:cubicBezTo>
                  <a:cubicBezTo>
                    <a:pt x="52" y="79"/>
                    <a:pt x="48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59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8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6"/>
                  </a:cubicBezTo>
                  <a:cubicBezTo>
                    <a:pt x="35" y="27"/>
                    <a:pt x="36" y="26"/>
                    <a:pt x="36" y="25"/>
                  </a:cubicBezTo>
                  <a:cubicBezTo>
                    <a:pt x="38" y="18"/>
                    <a:pt x="36" y="10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5"/>
                    <a:pt x="49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9" y="55"/>
                  </a:cubicBezTo>
                  <a:cubicBezTo>
                    <a:pt x="76" y="55"/>
                    <a:pt x="75" y="55"/>
                    <a:pt x="73" y="56"/>
                  </a:cubicBezTo>
                  <a:cubicBezTo>
                    <a:pt x="67" y="58"/>
                    <a:pt x="65" y="58"/>
                    <a:pt x="60" y="55"/>
                  </a:cubicBezTo>
                  <a:cubicBezTo>
                    <a:pt x="53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1"/>
                    <a:pt x="7" y="52"/>
                    <a:pt x="4" y="53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103"/>
            <p:cNvSpPr>
              <a:spLocks noEditPoints="1"/>
            </p:cNvSpPr>
            <p:nvPr/>
          </p:nvSpPr>
          <p:spPr bwMode="auto">
            <a:xfrm>
              <a:off x="10448925" y="2427288"/>
              <a:ext cx="265113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7 w 71"/>
                <a:gd name="T7" fmla="*/ 19 h 107"/>
                <a:gd name="T8" fmla="*/ 6 w 71"/>
                <a:gd name="T9" fmla="*/ 83 h 107"/>
                <a:gd name="T10" fmla="*/ 20 w 71"/>
                <a:gd name="T11" fmla="*/ 80 h 107"/>
                <a:gd name="T12" fmla="*/ 7 w 71"/>
                <a:gd name="T13" fmla="*/ 97 h 107"/>
                <a:gd name="T14" fmla="*/ 9 w 71"/>
                <a:gd name="T15" fmla="*/ 96 h 107"/>
                <a:gd name="T16" fmla="*/ 9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4 w 71"/>
                <a:gd name="T35" fmla="*/ 80 h 107"/>
                <a:gd name="T36" fmla="*/ 15 w 71"/>
                <a:gd name="T37" fmla="*/ 98 h 107"/>
                <a:gd name="T38" fmla="*/ 32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0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7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7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49 w 71"/>
                <a:gd name="T75" fmla="*/ 12 h 107"/>
                <a:gd name="T76" fmla="*/ 46 w 71"/>
                <a:gd name="T77" fmla="*/ 19 h 107"/>
                <a:gd name="T78" fmla="*/ 46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3 w 71"/>
                <a:gd name="T91" fmla="*/ 19 h 107"/>
                <a:gd name="T92" fmla="*/ 62 w 71"/>
                <a:gd name="T93" fmla="*/ 16 h 107"/>
                <a:gd name="T94" fmla="*/ 67 w 71"/>
                <a:gd name="T95" fmla="*/ 4 h 107"/>
                <a:gd name="T96" fmla="*/ 50 w 71"/>
                <a:gd name="T97" fmla="*/ 16 h 107"/>
                <a:gd name="T98" fmla="*/ 48 w 71"/>
                <a:gd name="T99" fmla="*/ 14 h 107"/>
                <a:gd name="T100" fmla="*/ 43 w 71"/>
                <a:gd name="T101" fmla="*/ 15 h 107"/>
                <a:gd name="T102" fmla="*/ 41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2" y="104"/>
                  </a:cubicBezTo>
                  <a:cubicBezTo>
                    <a:pt x="41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0" y="21"/>
                  </a:cubicBezTo>
                  <a:cubicBezTo>
                    <a:pt x="49" y="22"/>
                    <a:pt x="57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5"/>
                    <a:pt x="70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8" y="1"/>
                    <a:pt x="68" y="1"/>
                  </a:cubicBezTo>
                  <a:cubicBezTo>
                    <a:pt x="62" y="1"/>
                    <a:pt x="56" y="1"/>
                    <a:pt x="51" y="1"/>
                  </a:cubicBezTo>
                  <a:cubicBezTo>
                    <a:pt x="46" y="1"/>
                    <a:pt x="42" y="0"/>
                    <a:pt x="38" y="2"/>
                  </a:cubicBezTo>
                  <a:cubicBezTo>
                    <a:pt x="37" y="2"/>
                    <a:pt x="37" y="3"/>
                    <a:pt x="37" y="3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9"/>
                    <a:pt x="37" y="14"/>
                    <a:pt x="37" y="19"/>
                  </a:cubicBezTo>
                  <a:cubicBezTo>
                    <a:pt x="37" y="20"/>
                    <a:pt x="37" y="20"/>
                    <a:pt x="37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7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0" y="90"/>
                    <a:pt x="14" y="85"/>
                    <a:pt x="19" y="81"/>
                  </a:cubicBezTo>
                  <a:cubicBezTo>
                    <a:pt x="20" y="81"/>
                    <a:pt x="20" y="80"/>
                    <a:pt x="20" y="80"/>
                  </a:cubicBezTo>
                  <a:cubicBezTo>
                    <a:pt x="20" y="80"/>
                    <a:pt x="20" y="81"/>
                    <a:pt x="19" y="81"/>
                  </a:cubicBezTo>
                  <a:cubicBezTo>
                    <a:pt x="18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3"/>
                  </a:cubicBezTo>
                  <a:cubicBezTo>
                    <a:pt x="10" y="94"/>
                    <a:pt x="9" y="95"/>
                    <a:pt x="7" y="97"/>
                  </a:cubicBezTo>
                  <a:cubicBezTo>
                    <a:pt x="7" y="97"/>
                    <a:pt x="7" y="98"/>
                    <a:pt x="8" y="97"/>
                  </a:cubicBezTo>
                  <a:cubicBezTo>
                    <a:pt x="8" y="97"/>
                    <a:pt x="8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8" y="87"/>
                    <a:pt x="13" y="92"/>
                    <a:pt x="9" y="98"/>
                  </a:cubicBezTo>
                  <a:cubicBezTo>
                    <a:pt x="9" y="99"/>
                    <a:pt x="9" y="99"/>
                    <a:pt x="10" y="99"/>
                  </a:cubicBezTo>
                  <a:cubicBezTo>
                    <a:pt x="16" y="94"/>
                    <a:pt x="20" y="88"/>
                    <a:pt x="26" y="83"/>
                  </a:cubicBezTo>
                  <a:cubicBezTo>
                    <a:pt x="26" y="83"/>
                    <a:pt x="26" y="82"/>
                    <a:pt x="26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0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2" y="100"/>
                    <a:pt x="13" y="100"/>
                    <a:pt x="13" y="100"/>
                  </a:cubicBezTo>
                  <a:cubicBezTo>
                    <a:pt x="20" y="96"/>
                    <a:pt x="24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29" y="86"/>
                    <a:pt x="27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5" y="101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5" y="82"/>
                    <a:pt x="33" y="85"/>
                    <a:pt x="32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1" y="99"/>
                    <a:pt x="19" y="102"/>
                  </a:cubicBezTo>
                  <a:cubicBezTo>
                    <a:pt x="19" y="102"/>
                    <a:pt x="19" y="102"/>
                    <a:pt x="19" y="103"/>
                  </a:cubicBezTo>
                  <a:cubicBezTo>
                    <a:pt x="16" y="102"/>
                    <a:pt x="12" y="101"/>
                    <a:pt x="9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9" y="86"/>
                  </a:cubicBezTo>
                  <a:cubicBezTo>
                    <a:pt x="11" y="84"/>
                    <a:pt x="13" y="83"/>
                    <a:pt x="14" y="82"/>
                  </a:cubicBezTo>
                  <a:cubicBezTo>
                    <a:pt x="14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9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8" y="81"/>
                    <a:pt x="17" y="82"/>
                    <a:pt x="16" y="83"/>
                  </a:cubicBezTo>
                  <a:cubicBezTo>
                    <a:pt x="17" y="82"/>
                    <a:pt x="17" y="81"/>
                    <a:pt x="18" y="80"/>
                  </a:cubicBezTo>
                  <a:cubicBezTo>
                    <a:pt x="19" y="80"/>
                    <a:pt x="19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0"/>
                    <a:pt x="28" y="80"/>
                  </a:cubicBezTo>
                  <a:cubicBezTo>
                    <a:pt x="23" y="84"/>
                    <a:pt x="18" y="90"/>
                    <a:pt x="14" y="94"/>
                  </a:cubicBezTo>
                  <a:cubicBezTo>
                    <a:pt x="13" y="95"/>
                    <a:pt x="9" y="99"/>
                    <a:pt x="11" y="96"/>
                  </a:cubicBezTo>
                  <a:cubicBezTo>
                    <a:pt x="13" y="94"/>
                    <a:pt x="14" y="92"/>
                    <a:pt x="16" y="90"/>
                  </a:cubicBezTo>
                  <a:cubicBezTo>
                    <a:pt x="19" y="87"/>
                    <a:pt x="22" y="84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lose/>
                  <a:moveTo>
                    <a:pt x="32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2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2"/>
                    <a:pt x="35" y="82"/>
                  </a:cubicBezTo>
                  <a:cubicBezTo>
                    <a:pt x="35" y="82"/>
                    <a:pt x="34" y="82"/>
                    <a:pt x="34" y="82"/>
                  </a:cubicBezTo>
                  <a:cubicBezTo>
                    <a:pt x="32" y="85"/>
                    <a:pt x="29" y="88"/>
                    <a:pt x="27" y="91"/>
                  </a:cubicBezTo>
                  <a:cubicBezTo>
                    <a:pt x="25" y="93"/>
                    <a:pt x="24" y="94"/>
                    <a:pt x="23" y="96"/>
                  </a:cubicBezTo>
                  <a:cubicBezTo>
                    <a:pt x="21" y="97"/>
                    <a:pt x="18" y="99"/>
                    <a:pt x="17" y="101"/>
                  </a:cubicBezTo>
                  <a:cubicBezTo>
                    <a:pt x="19" y="98"/>
                    <a:pt x="23" y="95"/>
                    <a:pt x="25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3" y="81"/>
                    <a:pt x="34" y="81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3"/>
                  </a:cubicBezTo>
                  <a:cubicBezTo>
                    <a:pt x="26" y="102"/>
                    <a:pt x="26" y="101"/>
                    <a:pt x="27" y="101"/>
                  </a:cubicBezTo>
                  <a:cubicBezTo>
                    <a:pt x="27" y="101"/>
                    <a:pt x="26" y="102"/>
                    <a:pt x="26" y="102"/>
                  </a:cubicBezTo>
                  <a:cubicBezTo>
                    <a:pt x="26" y="102"/>
                    <a:pt x="26" y="103"/>
                    <a:pt x="26" y="103"/>
                  </a:cubicBezTo>
                  <a:close/>
                  <a:moveTo>
                    <a:pt x="19" y="103"/>
                  </a:moveTo>
                  <a:cubicBezTo>
                    <a:pt x="23" y="100"/>
                    <a:pt x="27" y="97"/>
                    <a:pt x="30" y="93"/>
                  </a:cubicBezTo>
                  <a:cubicBezTo>
                    <a:pt x="30" y="93"/>
                    <a:pt x="30" y="94"/>
                    <a:pt x="29" y="94"/>
                  </a:cubicBezTo>
                  <a:cubicBezTo>
                    <a:pt x="27" y="97"/>
                    <a:pt x="25" y="100"/>
                    <a:pt x="23" y="103"/>
                  </a:cubicBezTo>
                  <a:cubicBezTo>
                    <a:pt x="22" y="103"/>
                    <a:pt x="21" y="103"/>
                    <a:pt x="19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4" y="98"/>
                    <a:pt x="19" y="103"/>
                    <a:pt x="21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6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7" y="102"/>
                    <a:pt x="27" y="103"/>
                  </a:cubicBezTo>
                  <a:cubicBezTo>
                    <a:pt x="29" y="101"/>
                    <a:pt x="31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3" y="98"/>
                    <a:pt x="32" y="99"/>
                    <a:pt x="31" y="101"/>
                  </a:cubicBezTo>
                  <a:cubicBezTo>
                    <a:pt x="30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7" y="97"/>
                  </a:cubicBezTo>
                  <a:cubicBezTo>
                    <a:pt x="35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8" y="95"/>
                    <a:pt x="38" y="96"/>
                    <a:pt x="37" y="97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6" y="97"/>
                    <a:pt x="35" y="98"/>
                    <a:pt x="33" y="99"/>
                  </a:cubicBezTo>
                  <a:cubicBezTo>
                    <a:pt x="35" y="97"/>
                    <a:pt x="36" y="95"/>
                    <a:pt x="37" y="93"/>
                  </a:cubicBezTo>
                  <a:cubicBezTo>
                    <a:pt x="38" y="93"/>
                    <a:pt x="37" y="93"/>
                    <a:pt x="37" y="93"/>
                  </a:cubicBezTo>
                  <a:cubicBezTo>
                    <a:pt x="33" y="95"/>
                    <a:pt x="31" y="98"/>
                    <a:pt x="27" y="101"/>
                  </a:cubicBezTo>
                  <a:cubicBezTo>
                    <a:pt x="30" y="99"/>
                    <a:pt x="34" y="95"/>
                    <a:pt x="36" y="91"/>
                  </a:cubicBezTo>
                  <a:cubicBezTo>
                    <a:pt x="37" y="91"/>
                    <a:pt x="36" y="91"/>
                    <a:pt x="36" y="91"/>
                  </a:cubicBezTo>
                  <a:cubicBezTo>
                    <a:pt x="36" y="91"/>
                    <a:pt x="35" y="92"/>
                    <a:pt x="35" y="92"/>
                  </a:cubicBezTo>
                  <a:cubicBezTo>
                    <a:pt x="35" y="92"/>
                    <a:pt x="34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7" y="86"/>
                  </a:cubicBezTo>
                  <a:cubicBezTo>
                    <a:pt x="39" y="88"/>
                    <a:pt x="39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1" y="4"/>
                    <a:pt x="42" y="3"/>
                    <a:pt x="44" y="3"/>
                  </a:cubicBezTo>
                  <a:cubicBezTo>
                    <a:pt x="43" y="4"/>
                    <a:pt x="41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1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0" y="14"/>
                  </a:moveTo>
                  <a:cubicBezTo>
                    <a:pt x="41" y="13"/>
                    <a:pt x="43" y="11"/>
                    <a:pt x="44" y="10"/>
                  </a:cubicBezTo>
                  <a:cubicBezTo>
                    <a:pt x="45" y="9"/>
                    <a:pt x="45" y="9"/>
                    <a:pt x="46" y="8"/>
                  </a:cubicBezTo>
                  <a:cubicBezTo>
                    <a:pt x="47" y="7"/>
                    <a:pt x="51" y="3"/>
                    <a:pt x="48" y="6"/>
                  </a:cubicBezTo>
                  <a:cubicBezTo>
                    <a:pt x="46" y="10"/>
                    <a:pt x="43" y="13"/>
                    <a:pt x="40" y="17"/>
                  </a:cubicBezTo>
                  <a:cubicBezTo>
                    <a:pt x="40" y="16"/>
                    <a:pt x="40" y="15"/>
                    <a:pt x="40" y="14"/>
                  </a:cubicBezTo>
                  <a:close/>
                  <a:moveTo>
                    <a:pt x="40" y="10"/>
                  </a:moveTo>
                  <a:cubicBezTo>
                    <a:pt x="41" y="9"/>
                    <a:pt x="41" y="9"/>
                    <a:pt x="42" y="8"/>
                  </a:cubicBezTo>
                  <a:cubicBezTo>
                    <a:pt x="42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0" y="18"/>
                  </a:moveTo>
                  <a:cubicBezTo>
                    <a:pt x="44" y="15"/>
                    <a:pt x="47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4"/>
                    <a:pt x="45" y="16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8"/>
                    <a:pt x="40" y="18"/>
                    <a:pt x="40" y="18"/>
                  </a:cubicBezTo>
                  <a:close/>
                  <a:moveTo>
                    <a:pt x="46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5" y="8"/>
                  </a:cubicBezTo>
                  <a:cubicBezTo>
                    <a:pt x="54" y="10"/>
                    <a:pt x="53" y="11"/>
                    <a:pt x="52" y="12"/>
                  </a:cubicBezTo>
                  <a:cubicBezTo>
                    <a:pt x="50" y="14"/>
                    <a:pt x="49" y="17"/>
                    <a:pt x="46" y="19"/>
                  </a:cubicBezTo>
                  <a:close/>
                  <a:moveTo>
                    <a:pt x="48" y="19"/>
                  </a:moveTo>
                  <a:cubicBezTo>
                    <a:pt x="52" y="15"/>
                    <a:pt x="56" y="10"/>
                    <a:pt x="61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0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3" y="8"/>
                  </a:cubicBezTo>
                  <a:cubicBezTo>
                    <a:pt x="63" y="9"/>
                    <a:pt x="62" y="10"/>
                    <a:pt x="62" y="11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4" y="19"/>
                    <a:pt x="64" y="19"/>
                  </a:cubicBezTo>
                  <a:cubicBezTo>
                    <a:pt x="64" y="19"/>
                    <a:pt x="64" y="19"/>
                    <a:pt x="65" y="18"/>
                  </a:cubicBezTo>
                  <a:cubicBezTo>
                    <a:pt x="65" y="18"/>
                    <a:pt x="64" y="18"/>
                    <a:pt x="64" y="18"/>
                  </a:cubicBezTo>
                  <a:cubicBezTo>
                    <a:pt x="63" y="18"/>
                    <a:pt x="62" y="19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3" y="16"/>
                    <a:pt x="65" y="13"/>
                    <a:pt x="66" y="11"/>
                  </a:cubicBezTo>
                  <a:cubicBezTo>
                    <a:pt x="67" y="11"/>
                    <a:pt x="66" y="10"/>
                    <a:pt x="66" y="11"/>
                  </a:cubicBezTo>
                  <a:cubicBezTo>
                    <a:pt x="63" y="12"/>
                    <a:pt x="59" y="15"/>
                    <a:pt x="58" y="18"/>
                  </a:cubicBezTo>
                  <a:cubicBezTo>
                    <a:pt x="60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3" y="19"/>
                  </a:cubicBezTo>
                  <a:cubicBezTo>
                    <a:pt x="63" y="19"/>
                    <a:pt x="62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7" y="10"/>
                    <a:pt x="62" y="16"/>
                    <a:pt x="62" y="16"/>
                  </a:cubicBezTo>
                  <a:cubicBezTo>
                    <a:pt x="61" y="17"/>
                    <a:pt x="60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7" y="4"/>
                  </a:cubicBezTo>
                  <a:cubicBezTo>
                    <a:pt x="63" y="7"/>
                    <a:pt x="60" y="11"/>
                    <a:pt x="56" y="15"/>
                  </a:cubicBezTo>
                  <a:cubicBezTo>
                    <a:pt x="59" y="12"/>
                    <a:pt x="60" y="8"/>
                    <a:pt x="63" y="5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58" y="8"/>
                    <a:pt x="54" y="12"/>
                    <a:pt x="50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59" y="5"/>
                    <a:pt x="59" y="4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8" y="14"/>
                    <a:pt x="49" y="14"/>
                    <a:pt x="49" y="13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0" y="7"/>
                    <a:pt x="47" y="11"/>
                    <a:pt x="43" y="15"/>
                  </a:cubicBezTo>
                  <a:cubicBezTo>
                    <a:pt x="38" y="20"/>
                    <a:pt x="45" y="12"/>
                    <a:pt x="46" y="10"/>
                  </a:cubicBezTo>
                  <a:cubicBezTo>
                    <a:pt x="48" y="8"/>
                    <a:pt x="49" y="6"/>
                    <a:pt x="51" y="4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47" y="6"/>
                    <a:pt x="44" y="9"/>
                    <a:pt x="41" y="12"/>
                  </a:cubicBezTo>
                  <a:cubicBezTo>
                    <a:pt x="41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6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1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1" y="7"/>
                    <a:pt x="43" y="5"/>
                    <a:pt x="44" y="4"/>
                  </a:cubicBezTo>
                  <a:cubicBezTo>
                    <a:pt x="44" y="4"/>
                    <a:pt x="44" y="3"/>
                    <a:pt x="44" y="3"/>
                  </a:cubicBezTo>
                  <a:cubicBezTo>
                    <a:pt x="47" y="3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8" y="84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4" y="81"/>
                  </a:cubicBezTo>
                  <a:cubicBezTo>
                    <a:pt x="11" y="83"/>
                    <a:pt x="8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104"/>
            <p:cNvSpPr>
              <a:spLocks noEditPoints="1"/>
            </p:cNvSpPr>
            <p:nvPr/>
          </p:nvSpPr>
          <p:spPr bwMode="auto">
            <a:xfrm>
              <a:off x="9682163" y="6518275"/>
              <a:ext cx="266700" cy="403225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7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6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8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2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7 w 71"/>
                <a:gd name="T83" fmla="*/ 19 h 107"/>
                <a:gd name="T84" fmla="*/ 65 w 71"/>
                <a:gd name="T85" fmla="*/ 20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6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2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1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7" y="83"/>
                  </a:cubicBezTo>
                  <a:cubicBezTo>
                    <a:pt x="0" y="89"/>
                    <a:pt x="1" y="98"/>
                    <a:pt x="8" y="102"/>
                  </a:cubicBezTo>
                  <a:close/>
                  <a:moveTo>
                    <a:pt x="5" y="95"/>
                  </a:moveTo>
                  <a:cubicBezTo>
                    <a:pt x="11" y="91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8"/>
                    <a:pt x="13" y="90"/>
                    <a:pt x="11" y="93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9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3"/>
                    <a:pt x="27" y="82"/>
                    <a:pt x="27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7"/>
                    <a:pt x="25" y="90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9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3"/>
                    <a:pt x="19" y="103"/>
                  </a:cubicBezTo>
                  <a:cubicBezTo>
                    <a:pt x="16" y="102"/>
                    <a:pt x="13" y="101"/>
                    <a:pt x="10" y="100"/>
                  </a:cubicBezTo>
                  <a:cubicBezTo>
                    <a:pt x="7" y="98"/>
                    <a:pt x="6" y="96"/>
                    <a:pt x="5" y="95"/>
                  </a:cubicBezTo>
                  <a:close/>
                  <a:moveTo>
                    <a:pt x="6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90"/>
                    <a:pt x="5" y="94"/>
                  </a:cubicBezTo>
                  <a:cubicBezTo>
                    <a:pt x="5" y="92"/>
                    <a:pt x="5" y="91"/>
                    <a:pt x="6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90"/>
                    <a:pt x="14" y="94"/>
                  </a:cubicBezTo>
                  <a:cubicBezTo>
                    <a:pt x="14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2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1"/>
                    <a:pt x="31" y="81"/>
                    <a:pt x="33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1"/>
                  </a:cubicBezTo>
                  <a:cubicBezTo>
                    <a:pt x="20" y="98"/>
                    <a:pt x="23" y="96"/>
                    <a:pt x="26" y="93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2"/>
                    <a:pt x="34" y="82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3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7"/>
                    <a:pt x="31" y="93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4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3"/>
                    <a:pt x="27" y="103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2"/>
                    <a:pt x="31" y="101"/>
                  </a:cubicBezTo>
                  <a:cubicBezTo>
                    <a:pt x="33" y="100"/>
                    <a:pt x="36" y="98"/>
                    <a:pt x="38" y="97"/>
                  </a:cubicBezTo>
                  <a:cubicBezTo>
                    <a:pt x="36" y="100"/>
                    <a:pt x="32" y="102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7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6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2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9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5"/>
                    <a:pt x="40" y="5"/>
                  </a:cubicBezTo>
                  <a:close/>
                  <a:moveTo>
                    <a:pt x="40" y="6"/>
                  </a:moveTo>
                  <a:cubicBezTo>
                    <a:pt x="41" y="6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2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9"/>
                    <a:pt x="41" y="10"/>
                    <a:pt x="40" y="12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2"/>
                  </a:cubicBezTo>
                  <a:cubicBezTo>
                    <a:pt x="48" y="14"/>
                    <a:pt x="46" y="16"/>
                    <a:pt x="43" y="19"/>
                  </a:cubicBezTo>
                  <a:cubicBezTo>
                    <a:pt x="42" y="19"/>
                    <a:pt x="42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10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9"/>
                  </a:cubicBezTo>
                  <a:cubicBezTo>
                    <a:pt x="63" y="9"/>
                    <a:pt x="63" y="10"/>
                    <a:pt x="62" y="11"/>
                  </a:cubicBezTo>
                  <a:cubicBezTo>
                    <a:pt x="60" y="13"/>
                    <a:pt x="58" y="16"/>
                    <a:pt x="57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6"/>
                    <a:pt x="65" y="14"/>
                    <a:pt x="67" y="11"/>
                  </a:cubicBezTo>
                  <a:cubicBezTo>
                    <a:pt x="67" y="11"/>
                    <a:pt x="67" y="10"/>
                    <a:pt x="66" y="11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8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8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5"/>
                    <a:pt x="62" y="5"/>
                  </a:cubicBezTo>
                  <a:cubicBezTo>
                    <a:pt x="58" y="8"/>
                    <a:pt x="55" y="12"/>
                    <a:pt x="51" y="16"/>
                  </a:cubicBezTo>
                  <a:cubicBezTo>
                    <a:pt x="52" y="15"/>
                    <a:pt x="52" y="14"/>
                    <a:pt x="53" y="13"/>
                  </a:cubicBezTo>
                  <a:cubicBezTo>
                    <a:pt x="55" y="10"/>
                    <a:pt x="57" y="8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5" y="8"/>
                    <a:pt x="52" y="11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4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20"/>
                    <a:pt x="45" y="12"/>
                    <a:pt x="46" y="11"/>
                  </a:cubicBezTo>
                  <a:cubicBezTo>
                    <a:pt x="48" y="9"/>
                    <a:pt x="50" y="6"/>
                    <a:pt x="51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2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2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105"/>
            <p:cNvSpPr>
              <a:spLocks noEditPoints="1"/>
            </p:cNvSpPr>
            <p:nvPr/>
          </p:nvSpPr>
          <p:spPr bwMode="auto">
            <a:xfrm>
              <a:off x="3970338" y="6297613"/>
              <a:ext cx="266700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6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2 h 107"/>
                <a:gd name="T54" fmla="*/ 31 w 71"/>
                <a:gd name="T55" fmla="*/ 101 h 107"/>
                <a:gd name="T56" fmla="*/ 38 w 71"/>
                <a:gd name="T57" fmla="*/ 96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1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5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2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0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3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1" y="90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0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2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89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8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2"/>
                    <a:pt x="27" y="82"/>
                    <a:pt x="27" y="82"/>
                  </a:cubicBezTo>
                  <a:cubicBezTo>
                    <a:pt x="26" y="82"/>
                    <a:pt x="26" y="83"/>
                    <a:pt x="25" y="84"/>
                  </a:cubicBezTo>
                  <a:cubicBezTo>
                    <a:pt x="24" y="86"/>
                    <a:pt x="22" y="87"/>
                    <a:pt x="21" y="89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6"/>
                    <a:pt x="25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1"/>
                    <a:pt x="16" y="102"/>
                    <a:pt x="16" y="102"/>
                  </a:cubicBezTo>
                  <a:cubicBezTo>
                    <a:pt x="23" y="97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16" y="102"/>
                    <a:pt x="13" y="101"/>
                    <a:pt x="10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89"/>
                    <a:pt x="14" y="94"/>
                  </a:cubicBezTo>
                  <a:cubicBezTo>
                    <a:pt x="13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7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3" y="81"/>
                  </a:cubicBezTo>
                  <a:close/>
                  <a:moveTo>
                    <a:pt x="34" y="81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0"/>
                  </a:cubicBezTo>
                  <a:cubicBezTo>
                    <a:pt x="20" y="97"/>
                    <a:pt x="23" y="95"/>
                    <a:pt x="26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1"/>
                    <a:pt x="34" y="81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2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6"/>
                    <a:pt x="31" y="93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3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3"/>
                    <a:pt x="37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2"/>
                    <a:pt x="27" y="102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8" y="97"/>
                  </a:cubicBezTo>
                  <a:cubicBezTo>
                    <a:pt x="36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6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5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1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8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6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1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1"/>
                  </a:cubicBezTo>
                  <a:cubicBezTo>
                    <a:pt x="48" y="14"/>
                    <a:pt x="45" y="16"/>
                    <a:pt x="43" y="19"/>
                  </a:cubicBezTo>
                  <a:cubicBezTo>
                    <a:pt x="42" y="19"/>
                    <a:pt x="42" y="19"/>
                    <a:pt x="41" y="18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9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8"/>
                  </a:cubicBezTo>
                  <a:cubicBezTo>
                    <a:pt x="63" y="9"/>
                    <a:pt x="63" y="10"/>
                    <a:pt x="62" y="10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19"/>
                  </a:moveTo>
                  <a:cubicBezTo>
                    <a:pt x="65" y="19"/>
                    <a:pt x="65" y="19"/>
                    <a:pt x="64" y="19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5"/>
                    <a:pt x="65" y="13"/>
                    <a:pt x="67" y="11"/>
                  </a:cubicBezTo>
                  <a:cubicBezTo>
                    <a:pt x="67" y="11"/>
                    <a:pt x="67" y="10"/>
                    <a:pt x="66" y="10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19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4"/>
                    <a:pt x="62" y="5"/>
                  </a:cubicBezTo>
                  <a:cubicBezTo>
                    <a:pt x="58" y="8"/>
                    <a:pt x="55" y="12"/>
                    <a:pt x="51" y="15"/>
                  </a:cubicBezTo>
                  <a:cubicBezTo>
                    <a:pt x="52" y="14"/>
                    <a:pt x="52" y="13"/>
                    <a:pt x="53" y="12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60" y="5"/>
                    <a:pt x="59" y="4"/>
                    <a:pt x="59" y="5"/>
                  </a:cubicBezTo>
                  <a:cubicBezTo>
                    <a:pt x="55" y="7"/>
                    <a:pt x="52" y="10"/>
                    <a:pt x="49" y="14"/>
                  </a:cubicBezTo>
                  <a:cubicBezTo>
                    <a:pt x="49" y="14"/>
                    <a:pt x="49" y="13"/>
                    <a:pt x="49" y="13"/>
                  </a:cubicBezTo>
                  <a:cubicBezTo>
                    <a:pt x="51" y="11"/>
                    <a:pt x="53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19"/>
                    <a:pt x="45" y="12"/>
                    <a:pt x="46" y="10"/>
                  </a:cubicBezTo>
                  <a:cubicBezTo>
                    <a:pt x="48" y="8"/>
                    <a:pt x="50" y="6"/>
                    <a:pt x="51" y="4"/>
                  </a:cubicBezTo>
                  <a:cubicBezTo>
                    <a:pt x="52" y="4"/>
                    <a:pt x="51" y="3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106"/>
            <p:cNvSpPr>
              <a:spLocks noEditPoints="1"/>
            </p:cNvSpPr>
            <p:nvPr/>
          </p:nvSpPr>
          <p:spPr bwMode="auto">
            <a:xfrm>
              <a:off x="7986713" y="4835525"/>
              <a:ext cx="588963" cy="596900"/>
            </a:xfrm>
            <a:custGeom>
              <a:avLst/>
              <a:gdLst>
                <a:gd name="T0" fmla="*/ 13 w 157"/>
                <a:gd name="T1" fmla="*/ 3 h 159"/>
                <a:gd name="T2" fmla="*/ 94 w 157"/>
                <a:gd name="T3" fmla="*/ 114 h 159"/>
                <a:gd name="T4" fmla="*/ 123 w 157"/>
                <a:gd name="T5" fmla="*/ 96 h 159"/>
                <a:gd name="T6" fmla="*/ 47 w 157"/>
                <a:gd name="T7" fmla="*/ 30 h 159"/>
                <a:gd name="T8" fmla="*/ 41 w 157"/>
                <a:gd name="T9" fmla="*/ 31 h 159"/>
                <a:gd name="T10" fmla="*/ 57 w 157"/>
                <a:gd name="T11" fmla="*/ 36 h 159"/>
                <a:gd name="T12" fmla="*/ 57 w 157"/>
                <a:gd name="T13" fmla="*/ 54 h 159"/>
                <a:gd name="T14" fmla="*/ 60 w 157"/>
                <a:gd name="T15" fmla="*/ 56 h 159"/>
                <a:gd name="T16" fmla="*/ 63 w 157"/>
                <a:gd name="T17" fmla="*/ 57 h 159"/>
                <a:gd name="T18" fmla="*/ 113 w 157"/>
                <a:gd name="T19" fmla="*/ 108 h 159"/>
                <a:gd name="T20" fmla="*/ 129 w 157"/>
                <a:gd name="T21" fmla="*/ 146 h 159"/>
                <a:gd name="T22" fmla="*/ 122 w 157"/>
                <a:gd name="T23" fmla="*/ 134 h 159"/>
                <a:gd name="T24" fmla="*/ 123 w 157"/>
                <a:gd name="T25" fmla="*/ 144 h 159"/>
                <a:gd name="T26" fmla="*/ 128 w 157"/>
                <a:gd name="T27" fmla="*/ 136 h 159"/>
                <a:gd name="T28" fmla="*/ 126 w 157"/>
                <a:gd name="T29" fmla="*/ 99 h 159"/>
                <a:gd name="T30" fmla="*/ 85 w 157"/>
                <a:gd name="T31" fmla="*/ 95 h 159"/>
                <a:gd name="T32" fmla="*/ 100 w 157"/>
                <a:gd name="T33" fmla="*/ 73 h 159"/>
                <a:gd name="T34" fmla="*/ 100 w 157"/>
                <a:gd name="T35" fmla="*/ 77 h 159"/>
                <a:gd name="T36" fmla="*/ 92 w 157"/>
                <a:gd name="T37" fmla="*/ 84 h 159"/>
                <a:gd name="T38" fmla="*/ 100 w 157"/>
                <a:gd name="T39" fmla="*/ 118 h 159"/>
                <a:gd name="T40" fmla="*/ 99 w 157"/>
                <a:gd name="T41" fmla="*/ 82 h 159"/>
                <a:gd name="T42" fmla="*/ 97 w 157"/>
                <a:gd name="T43" fmla="*/ 113 h 159"/>
                <a:gd name="T44" fmla="*/ 90 w 157"/>
                <a:gd name="T45" fmla="*/ 98 h 159"/>
                <a:gd name="T46" fmla="*/ 107 w 157"/>
                <a:gd name="T47" fmla="*/ 126 h 159"/>
                <a:gd name="T48" fmla="*/ 107 w 157"/>
                <a:gd name="T49" fmla="*/ 103 h 159"/>
                <a:gd name="T50" fmla="*/ 107 w 157"/>
                <a:gd name="T51" fmla="*/ 126 h 159"/>
                <a:gd name="T52" fmla="*/ 102 w 157"/>
                <a:gd name="T53" fmla="*/ 111 h 159"/>
                <a:gd name="T54" fmla="*/ 111 w 157"/>
                <a:gd name="T55" fmla="*/ 83 h 159"/>
                <a:gd name="T56" fmla="*/ 57 w 157"/>
                <a:gd name="T57" fmla="*/ 60 h 159"/>
                <a:gd name="T58" fmla="*/ 64 w 157"/>
                <a:gd name="T59" fmla="*/ 55 h 159"/>
                <a:gd name="T60" fmla="*/ 58 w 157"/>
                <a:gd name="T61" fmla="*/ 61 h 159"/>
                <a:gd name="T62" fmla="*/ 68 w 157"/>
                <a:gd name="T63" fmla="*/ 73 h 159"/>
                <a:gd name="T64" fmla="*/ 66 w 157"/>
                <a:gd name="T65" fmla="*/ 69 h 159"/>
                <a:gd name="T66" fmla="*/ 74 w 157"/>
                <a:gd name="T67" fmla="*/ 82 h 159"/>
                <a:gd name="T68" fmla="*/ 83 w 157"/>
                <a:gd name="T69" fmla="*/ 79 h 159"/>
                <a:gd name="T70" fmla="*/ 87 w 157"/>
                <a:gd name="T71" fmla="*/ 61 h 159"/>
                <a:gd name="T72" fmla="*/ 85 w 157"/>
                <a:gd name="T73" fmla="*/ 59 h 159"/>
                <a:gd name="T74" fmla="*/ 76 w 157"/>
                <a:gd name="T75" fmla="*/ 51 h 159"/>
                <a:gd name="T76" fmla="*/ 45 w 157"/>
                <a:gd name="T77" fmla="*/ 44 h 159"/>
                <a:gd name="T78" fmla="*/ 57 w 157"/>
                <a:gd name="T79" fmla="*/ 38 h 159"/>
                <a:gd name="T80" fmla="*/ 88 w 157"/>
                <a:gd name="T81" fmla="*/ 88 h 159"/>
                <a:gd name="T82" fmla="*/ 107 w 157"/>
                <a:gd name="T83" fmla="*/ 128 h 159"/>
                <a:gd name="T84" fmla="*/ 107 w 157"/>
                <a:gd name="T85" fmla="*/ 128 h 159"/>
                <a:gd name="T86" fmla="*/ 119 w 157"/>
                <a:gd name="T87" fmla="*/ 144 h 159"/>
                <a:gd name="T88" fmla="*/ 131 w 157"/>
                <a:gd name="T89" fmla="*/ 117 h 159"/>
                <a:gd name="T90" fmla="*/ 128 w 157"/>
                <a:gd name="T91" fmla="*/ 150 h 159"/>
                <a:gd name="T92" fmla="*/ 132 w 157"/>
                <a:gd name="T93" fmla="*/ 153 h 159"/>
                <a:gd name="T94" fmla="*/ 146 w 157"/>
                <a:gd name="T95" fmla="*/ 123 h 159"/>
                <a:gd name="T96" fmla="*/ 141 w 157"/>
                <a:gd name="T97" fmla="*/ 151 h 159"/>
                <a:gd name="T98" fmla="*/ 151 w 157"/>
                <a:gd name="T99" fmla="*/ 131 h 159"/>
                <a:gd name="T100" fmla="*/ 91 w 157"/>
                <a:gd name="T101" fmla="*/ 64 h 159"/>
                <a:gd name="T102" fmla="*/ 7 w 157"/>
                <a:gd name="T103" fmla="*/ 6 h 159"/>
                <a:gd name="T104" fmla="*/ 41 w 157"/>
                <a:gd name="T105" fmla="*/ 26 h 159"/>
                <a:gd name="T106" fmla="*/ 35 w 157"/>
                <a:gd name="T107" fmla="*/ 33 h 159"/>
                <a:gd name="T108" fmla="*/ 136 w 157"/>
                <a:gd name="T109" fmla="*/ 155 h 159"/>
                <a:gd name="T110" fmla="*/ 146 w 157"/>
                <a:gd name="T111" fmla="*/ 125 h 159"/>
                <a:gd name="T112" fmla="*/ 144 w 157"/>
                <a:gd name="T113" fmla="*/ 153 h 159"/>
                <a:gd name="T114" fmla="*/ 142 w 157"/>
                <a:gd name="T115" fmla="*/ 15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7" h="159">
                  <a:moveTo>
                    <a:pt x="157" y="141"/>
                  </a:moveTo>
                  <a:cubicBezTo>
                    <a:pt x="156" y="131"/>
                    <a:pt x="149" y="121"/>
                    <a:pt x="143" y="113"/>
                  </a:cubicBezTo>
                  <a:cubicBezTo>
                    <a:pt x="134" y="102"/>
                    <a:pt x="125" y="93"/>
                    <a:pt x="115" y="83"/>
                  </a:cubicBezTo>
                  <a:cubicBezTo>
                    <a:pt x="92" y="61"/>
                    <a:pt x="68" y="39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6" y="15"/>
                    <a:pt x="30" y="8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3" y="0"/>
                    <a:pt x="22" y="0"/>
                  </a:cubicBezTo>
                  <a:cubicBezTo>
                    <a:pt x="19" y="1"/>
                    <a:pt x="17" y="3"/>
                    <a:pt x="13" y="3"/>
                  </a:cubicBezTo>
                  <a:cubicBezTo>
                    <a:pt x="10" y="4"/>
                    <a:pt x="6" y="3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4" y="7"/>
                    <a:pt x="9" y="12"/>
                    <a:pt x="6" y="18"/>
                  </a:cubicBezTo>
                  <a:cubicBezTo>
                    <a:pt x="5" y="19"/>
                    <a:pt x="6" y="20"/>
                    <a:pt x="7" y="20"/>
                  </a:cubicBezTo>
                  <a:cubicBezTo>
                    <a:pt x="14" y="25"/>
                    <a:pt x="23" y="28"/>
                    <a:pt x="31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42" y="44"/>
                    <a:pt x="51" y="57"/>
                    <a:pt x="60" y="69"/>
                  </a:cubicBezTo>
                  <a:cubicBezTo>
                    <a:pt x="71" y="84"/>
                    <a:pt x="83" y="99"/>
                    <a:pt x="94" y="114"/>
                  </a:cubicBezTo>
                  <a:cubicBezTo>
                    <a:pt x="103" y="126"/>
                    <a:pt x="110" y="139"/>
                    <a:pt x="121" y="149"/>
                  </a:cubicBezTo>
                  <a:cubicBezTo>
                    <a:pt x="127" y="155"/>
                    <a:pt x="136" y="159"/>
                    <a:pt x="144" y="158"/>
                  </a:cubicBezTo>
                  <a:cubicBezTo>
                    <a:pt x="153" y="157"/>
                    <a:pt x="157" y="149"/>
                    <a:pt x="157" y="141"/>
                  </a:cubicBezTo>
                  <a:close/>
                  <a:moveTo>
                    <a:pt x="115" y="139"/>
                  </a:moveTo>
                  <a:cubicBezTo>
                    <a:pt x="114" y="138"/>
                    <a:pt x="113" y="137"/>
                    <a:pt x="112" y="135"/>
                  </a:cubicBezTo>
                  <a:cubicBezTo>
                    <a:pt x="115" y="129"/>
                    <a:pt x="116" y="123"/>
                    <a:pt x="118" y="116"/>
                  </a:cubicBezTo>
                  <a:cubicBezTo>
                    <a:pt x="119" y="112"/>
                    <a:pt x="119" y="109"/>
                    <a:pt x="120" y="105"/>
                  </a:cubicBezTo>
                  <a:cubicBezTo>
                    <a:pt x="121" y="102"/>
                    <a:pt x="123" y="99"/>
                    <a:pt x="123" y="96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3" y="111"/>
                    <a:pt x="117" y="125"/>
                    <a:pt x="116" y="140"/>
                  </a:cubicBezTo>
                  <a:cubicBezTo>
                    <a:pt x="115" y="140"/>
                    <a:pt x="115" y="139"/>
                    <a:pt x="115" y="139"/>
                  </a:cubicBezTo>
                  <a:close/>
                  <a:moveTo>
                    <a:pt x="46" y="29"/>
                  </a:moveTo>
                  <a:cubicBezTo>
                    <a:pt x="44" y="32"/>
                    <a:pt x="42" y="35"/>
                    <a:pt x="41" y="38"/>
                  </a:cubicBezTo>
                  <a:cubicBezTo>
                    <a:pt x="42" y="34"/>
                    <a:pt x="44" y="31"/>
                    <a:pt x="45" y="28"/>
                  </a:cubicBezTo>
                  <a:cubicBezTo>
                    <a:pt x="46" y="29"/>
                    <a:pt x="47" y="30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6" y="34"/>
                    <a:pt x="45" y="37"/>
                    <a:pt x="43" y="41"/>
                  </a:cubicBezTo>
                  <a:cubicBezTo>
                    <a:pt x="44" y="38"/>
                    <a:pt x="46" y="33"/>
                    <a:pt x="47" y="30"/>
                  </a:cubicBezTo>
                  <a:cubicBezTo>
                    <a:pt x="47" y="29"/>
                    <a:pt x="46" y="29"/>
                    <a:pt x="46" y="29"/>
                  </a:cubicBezTo>
                  <a:close/>
                  <a:moveTo>
                    <a:pt x="39" y="27"/>
                  </a:moveTo>
                  <a:cubicBezTo>
                    <a:pt x="39" y="27"/>
                    <a:pt x="40" y="26"/>
                    <a:pt x="40" y="25"/>
                  </a:cubicBezTo>
                  <a:cubicBezTo>
                    <a:pt x="41" y="25"/>
                    <a:pt x="41" y="25"/>
                    <a:pt x="41" y="26"/>
                  </a:cubicBezTo>
                  <a:cubicBezTo>
                    <a:pt x="40" y="27"/>
                    <a:pt x="40" y="28"/>
                    <a:pt x="39" y="30"/>
                  </a:cubicBezTo>
                  <a:cubicBezTo>
                    <a:pt x="36" y="36"/>
                    <a:pt x="38" y="29"/>
                    <a:pt x="39" y="28"/>
                  </a:cubicBezTo>
                  <a:cubicBezTo>
                    <a:pt x="39" y="28"/>
                    <a:pt x="39" y="27"/>
                    <a:pt x="39" y="27"/>
                  </a:cubicBezTo>
                  <a:close/>
                  <a:moveTo>
                    <a:pt x="44" y="27"/>
                  </a:moveTo>
                  <a:cubicBezTo>
                    <a:pt x="43" y="29"/>
                    <a:pt x="42" y="30"/>
                    <a:pt x="41" y="31"/>
                  </a:cubicBezTo>
                  <a:cubicBezTo>
                    <a:pt x="41" y="32"/>
                    <a:pt x="39" y="37"/>
                    <a:pt x="40" y="33"/>
                  </a:cubicBezTo>
                  <a:cubicBezTo>
                    <a:pt x="41" y="31"/>
                    <a:pt x="42" y="29"/>
                    <a:pt x="42" y="26"/>
                  </a:cubicBezTo>
                  <a:cubicBezTo>
                    <a:pt x="43" y="27"/>
                    <a:pt x="43" y="27"/>
                    <a:pt x="44" y="27"/>
                  </a:cubicBezTo>
                  <a:close/>
                  <a:moveTo>
                    <a:pt x="52" y="33"/>
                  </a:moveTo>
                  <a:cubicBezTo>
                    <a:pt x="50" y="36"/>
                    <a:pt x="48" y="39"/>
                    <a:pt x="46" y="43"/>
                  </a:cubicBezTo>
                  <a:cubicBezTo>
                    <a:pt x="47" y="41"/>
                    <a:pt x="48" y="34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1" y="32"/>
                    <a:pt x="52" y="33"/>
                  </a:cubicBezTo>
                  <a:close/>
                  <a:moveTo>
                    <a:pt x="57" y="36"/>
                  </a:moveTo>
                  <a:cubicBezTo>
                    <a:pt x="54" y="40"/>
                    <a:pt x="53" y="45"/>
                    <a:pt x="51" y="49"/>
                  </a:cubicBezTo>
                  <a:cubicBezTo>
                    <a:pt x="53" y="45"/>
                    <a:pt x="54" y="39"/>
                    <a:pt x="55" y="35"/>
                  </a:cubicBezTo>
                  <a:cubicBezTo>
                    <a:pt x="55" y="35"/>
                    <a:pt x="56" y="36"/>
                    <a:pt x="57" y="36"/>
                  </a:cubicBezTo>
                  <a:close/>
                  <a:moveTo>
                    <a:pt x="60" y="39"/>
                  </a:moveTo>
                  <a:cubicBezTo>
                    <a:pt x="58" y="43"/>
                    <a:pt x="55" y="49"/>
                    <a:pt x="54" y="54"/>
                  </a:cubicBezTo>
                  <a:cubicBezTo>
                    <a:pt x="55" y="48"/>
                    <a:pt x="57" y="43"/>
                    <a:pt x="58" y="37"/>
                  </a:cubicBezTo>
                  <a:cubicBezTo>
                    <a:pt x="58" y="38"/>
                    <a:pt x="59" y="38"/>
                    <a:pt x="60" y="39"/>
                  </a:cubicBezTo>
                  <a:close/>
                  <a:moveTo>
                    <a:pt x="63" y="41"/>
                  </a:moveTo>
                  <a:cubicBezTo>
                    <a:pt x="61" y="46"/>
                    <a:pt x="59" y="50"/>
                    <a:pt x="57" y="54"/>
                  </a:cubicBezTo>
                  <a:cubicBezTo>
                    <a:pt x="56" y="56"/>
                    <a:pt x="57" y="56"/>
                    <a:pt x="57" y="54"/>
                  </a:cubicBezTo>
                  <a:cubicBezTo>
                    <a:pt x="57" y="53"/>
                    <a:pt x="58" y="51"/>
                    <a:pt x="58" y="49"/>
                  </a:cubicBezTo>
                  <a:cubicBezTo>
                    <a:pt x="59" y="46"/>
                    <a:pt x="60" y="43"/>
                    <a:pt x="61" y="39"/>
                  </a:cubicBezTo>
                  <a:cubicBezTo>
                    <a:pt x="62" y="40"/>
                    <a:pt x="63" y="41"/>
                    <a:pt x="63" y="41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66" y="46"/>
                    <a:pt x="64" y="49"/>
                    <a:pt x="63" y="51"/>
                  </a:cubicBezTo>
                  <a:cubicBezTo>
                    <a:pt x="62" y="52"/>
                    <a:pt x="61" y="54"/>
                    <a:pt x="61" y="55"/>
                  </a:cubicBezTo>
                  <a:cubicBezTo>
                    <a:pt x="60" y="55"/>
                    <a:pt x="60" y="56"/>
                    <a:pt x="60" y="56"/>
                  </a:cubicBezTo>
                  <a:cubicBezTo>
                    <a:pt x="62" y="52"/>
                    <a:pt x="62" y="47"/>
                    <a:pt x="64" y="42"/>
                  </a:cubicBezTo>
                  <a:cubicBezTo>
                    <a:pt x="65" y="43"/>
                    <a:pt x="66" y="44"/>
                    <a:pt x="67" y="44"/>
                  </a:cubicBezTo>
                  <a:close/>
                  <a:moveTo>
                    <a:pt x="72" y="49"/>
                  </a:moveTo>
                  <a:cubicBezTo>
                    <a:pt x="71" y="51"/>
                    <a:pt x="70" y="53"/>
                    <a:pt x="68" y="55"/>
                  </a:cubicBezTo>
                  <a:cubicBezTo>
                    <a:pt x="68" y="57"/>
                    <a:pt x="67" y="58"/>
                    <a:pt x="66" y="60"/>
                  </a:cubicBezTo>
                  <a:cubicBezTo>
                    <a:pt x="66" y="61"/>
                    <a:pt x="63" y="64"/>
                    <a:pt x="63" y="65"/>
                  </a:cubicBezTo>
                  <a:cubicBezTo>
                    <a:pt x="64" y="59"/>
                    <a:pt x="67" y="53"/>
                    <a:pt x="70" y="47"/>
                  </a:cubicBezTo>
                  <a:cubicBezTo>
                    <a:pt x="70" y="46"/>
                    <a:pt x="69" y="46"/>
                    <a:pt x="69" y="46"/>
                  </a:cubicBezTo>
                  <a:cubicBezTo>
                    <a:pt x="66" y="49"/>
                    <a:pt x="65" y="53"/>
                    <a:pt x="63" y="57"/>
                  </a:cubicBezTo>
                  <a:cubicBezTo>
                    <a:pt x="63" y="56"/>
                    <a:pt x="64" y="55"/>
                    <a:pt x="64" y="54"/>
                  </a:cubicBezTo>
                  <a:cubicBezTo>
                    <a:pt x="65" y="51"/>
                    <a:pt x="67" y="48"/>
                    <a:pt x="68" y="45"/>
                  </a:cubicBezTo>
                  <a:cubicBezTo>
                    <a:pt x="69" y="46"/>
                    <a:pt x="71" y="47"/>
                    <a:pt x="72" y="49"/>
                  </a:cubicBezTo>
                  <a:close/>
                  <a:moveTo>
                    <a:pt x="75" y="51"/>
                  </a:moveTo>
                  <a:cubicBezTo>
                    <a:pt x="73" y="54"/>
                    <a:pt x="71" y="58"/>
                    <a:pt x="69" y="62"/>
                  </a:cubicBezTo>
                  <a:cubicBezTo>
                    <a:pt x="70" y="57"/>
                    <a:pt x="71" y="53"/>
                    <a:pt x="73" y="49"/>
                  </a:cubicBezTo>
                  <a:cubicBezTo>
                    <a:pt x="74" y="50"/>
                    <a:pt x="74" y="50"/>
                    <a:pt x="75" y="51"/>
                  </a:cubicBezTo>
                  <a:close/>
                  <a:moveTo>
                    <a:pt x="119" y="91"/>
                  </a:moveTo>
                  <a:cubicBezTo>
                    <a:pt x="116" y="96"/>
                    <a:pt x="115" y="102"/>
                    <a:pt x="113" y="108"/>
                  </a:cubicBezTo>
                  <a:cubicBezTo>
                    <a:pt x="112" y="111"/>
                    <a:pt x="111" y="115"/>
                    <a:pt x="110" y="118"/>
                  </a:cubicBezTo>
                  <a:cubicBezTo>
                    <a:pt x="112" y="108"/>
                    <a:pt x="115" y="98"/>
                    <a:pt x="116" y="88"/>
                  </a:cubicBezTo>
                  <a:cubicBezTo>
                    <a:pt x="117" y="89"/>
                    <a:pt x="118" y="90"/>
                    <a:pt x="119" y="91"/>
                  </a:cubicBezTo>
                  <a:close/>
                  <a:moveTo>
                    <a:pt x="140" y="114"/>
                  </a:moveTo>
                  <a:cubicBezTo>
                    <a:pt x="138" y="120"/>
                    <a:pt x="136" y="126"/>
                    <a:pt x="135" y="132"/>
                  </a:cubicBezTo>
                  <a:cubicBezTo>
                    <a:pt x="134" y="136"/>
                    <a:pt x="132" y="139"/>
                    <a:pt x="131" y="142"/>
                  </a:cubicBezTo>
                  <a:cubicBezTo>
                    <a:pt x="130" y="144"/>
                    <a:pt x="130" y="145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6"/>
                  </a:cubicBezTo>
                  <a:cubicBezTo>
                    <a:pt x="130" y="141"/>
                    <a:pt x="133" y="135"/>
                    <a:pt x="134" y="130"/>
                  </a:cubicBezTo>
                  <a:cubicBezTo>
                    <a:pt x="136" y="124"/>
                    <a:pt x="137" y="118"/>
                    <a:pt x="138" y="112"/>
                  </a:cubicBezTo>
                  <a:cubicBezTo>
                    <a:pt x="139" y="113"/>
                    <a:pt x="139" y="114"/>
                    <a:pt x="140" y="114"/>
                  </a:cubicBezTo>
                  <a:close/>
                  <a:moveTo>
                    <a:pt x="130" y="102"/>
                  </a:moveTo>
                  <a:cubicBezTo>
                    <a:pt x="128" y="108"/>
                    <a:pt x="127" y="114"/>
                    <a:pt x="126" y="120"/>
                  </a:cubicBezTo>
                  <a:cubicBezTo>
                    <a:pt x="125" y="123"/>
                    <a:pt x="124" y="126"/>
                    <a:pt x="123" y="130"/>
                  </a:cubicBezTo>
                  <a:cubicBezTo>
                    <a:pt x="122" y="133"/>
                    <a:pt x="122" y="137"/>
                    <a:pt x="120" y="141"/>
                  </a:cubicBezTo>
                  <a:cubicBezTo>
                    <a:pt x="119" y="144"/>
                    <a:pt x="120" y="141"/>
                    <a:pt x="120" y="140"/>
                  </a:cubicBezTo>
                  <a:cubicBezTo>
                    <a:pt x="121" y="138"/>
                    <a:pt x="121" y="136"/>
                    <a:pt x="122" y="134"/>
                  </a:cubicBezTo>
                  <a:cubicBezTo>
                    <a:pt x="123" y="130"/>
                    <a:pt x="124" y="127"/>
                    <a:pt x="124" y="123"/>
                  </a:cubicBezTo>
                  <a:cubicBezTo>
                    <a:pt x="126" y="115"/>
                    <a:pt x="126" y="108"/>
                    <a:pt x="127" y="100"/>
                  </a:cubicBezTo>
                  <a:cubicBezTo>
                    <a:pt x="128" y="101"/>
                    <a:pt x="129" y="102"/>
                    <a:pt x="130" y="102"/>
                  </a:cubicBezTo>
                  <a:close/>
                  <a:moveTo>
                    <a:pt x="130" y="103"/>
                  </a:moveTo>
                  <a:cubicBezTo>
                    <a:pt x="131" y="104"/>
                    <a:pt x="132" y="105"/>
                    <a:pt x="133" y="106"/>
                  </a:cubicBezTo>
                  <a:cubicBezTo>
                    <a:pt x="131" y="113"/>
                    <a:pt x="129" y="121"/>
                    <a:pt x="127" y="128"/>
                  </a:cubicBezTo>
                  <a:cubicBezTo>
                    <a:pt x="126" y="131"/>
                    <a:pt x="125" y="134"/>
                    <a:pt x="125" y="137"/>
                  </a:cubicBezTo>
                  <a:cubicBezTo>
                    <a:pt x="125" y="138"/>
                    <a:pt x="124" y="140"/>
                    <a:pt x="124" y="141"/>
                  </a:cubicBezTo>
                  <a:cubicBezTo>
                    <a:pt x="124" y="142"/>
                    <a:pt x="122" y="148"/>
                    <a:pt x="123" y="144"/>
                  </a:cubicBezTo>
                  <a:cubicBezTo>
                    <a:pt x="125" y="136"/>
                    <a:pt x="126" y="129"/>
                    <a:pt x="127" y="122"/>
                  </a:cubicBezTo>
                  <a:cubicBezTo>
                    <a:pt x="128" y="118"/>
                    <a:pt x="128" y="114"/>
                    <a:pt x="128" y="111"/>
                  </a:cubicBezTo>
                  <a:cubicBezTo>
                    <a:pt x="129" y="108"/>
                    <a:pt x="130" y="106"/>
                    <a:pt x="130" y="103"/>
                  </a:cubicBezTo>
                  <a:close/>
                  <a:moveTo>
                    <a:pt x="133" y="109"/>
                  </a:moveTo>
                  <a:cubicBezTo>
                    <a:pt x="133" y="108"/>
                    <a:pt x="133" y="108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5" y="108"/>
                    <a:pt x="136" y="110"/>
                    <a:pt x="137" y="111"/>
                  </a:cubicBezTo>
                  <a:cubicBezTo>
                    <a:pt x="133" y="122"/>
                    <a:pt x="132" y="134"/>
                    <a:pt x="127" y="145"/>
                  </a:cubicBezTo>
                  <a:cubicBezTo>
                    <a:pt x="128" y="142"/>
                    <a:pt x="128" y="138"/>
                    <a:pt x="128" y="136"/>
                  </a:cubicBezTo>
                  <a:cubicBezTo>
                    <a:pt x="129" y="133"/>
                    <a:pt x="129" y="129"/>
                    <a:pt x="130" y="126"/>
                  </a:cubicBezTo>
                  <a:cubicBezTo>
                    <a:pt x="131" y="120"/>
                    <a:pt x="132" y="114"/>
                    <a:pt x="133" y="109"/>
                  </a:cubicBezTo>
                  <a:close/>
                  <a:moveTo>
                    <a:pt x="126" y="99"/>
                  </a:moveTo>
                  <a:cubicBezTo>
                    <a:pt x="124" y="105"/>
                    <a:pt x="123" y="112"/>
                    <a:pt x="121" y="119"/>
                  </a:cubicBezTo>
                  <a:cubicBezTo>
                    <a:pt x="120" y="123"/>
                    <a:pt x="120" y="127"/>
                    <a:pt x="119" y="130"/>
                  </a:cubicBezTo>
                  <a:cubicBezTo>
                    <a:pt x="118" y="132"/>
                    <a:pt x="117" y="135"/>
                    <a:pt x="117" y="137"/>
                  </a:cubicBezTo>
                  <a:cubicBezTo>
                    <a:pt x="116" y="140"/>
                    <a:pt x="117" y="137"/>
                    <a:pt x="117" y="135"/>
                  </a:cubicBezTo>
                  <a:cubicBezTo>
                    <a:pt x="118" y="122"/>
                    <a:pt x="123" y="110"/>
                    <a:pt x="124" y="96"/>
                  </a:cubicBezTo>
                  <a:cubicBezTo>
                    <a:pt x="125" y="97"/>
                    <a:pt x="126" y="98"/>
                    <a:pt x="126" y="99"/>
                  </a:cubicBezTo>
                  <a:close/>
                  <a:moveTo>
                    <a:pt x="123" y="95"/>
                  </a:moveTo>
                  <a:cubicBezTo>
                    <a:pt x="121" y="101"/>
                    <a:pt x="119" y="107"/>
                    <a:pt x="118" y="113"/>
                  </a:cubicBezTo>
                  <a:cubicBezTo>
                    <a:pt x="117" y="116"/>
                    <a:pt x="116" y="120"/>
                    <a:pt x="115" y="124"/>
                  </a:cubicBezTo>
                  <a:cubicBezTo>
                    <a:pt x="115" y="126"/>
                    <a:pt x="114" y="128"/>
                    <a:pt x="113" y="130"/>
                  </a:cubicBezTo>
                  <a:cubicBezTo>
                    <a:pt x="115" y="124"/>
                    <a:pt x="115" y="118"/>
                    <a:pt x="117" y="112"/>
                  </a:cubicBezTo>
                  <a:cubicBezTo>
                    <a:pt x="118" y="108"/>
                    <a:pt x="118" y="105"/>
                    <a:pt x="118" y="101"/>
                  </a:cubicBezTo>
                  <a:cubicBezTo>
                    <a:pt x="119" y="98"/>
                    <a:pt x="119" y="95"/>
                    <a:pt x="120" y="92"/>
                  </a:cubicBezTo>
                  <a:cubicBezTo>
                    <a:pt x="121" y="93"/>
                    <a:pt x="122" y="94"/>
                    <a:pt x="123" y="95"/>
                  </a:cubicBezTo>
                  <a:close/>
                  <a:moveTo>
                    <a:pt x="85" y="95"/>
                  </a:moveTo>
                  <a:cubicBezTo>
                    <a:pt x="86" y="94"/>
                    <a:pt x="88" y="91"/>
                    <a:pt x="88" y="90"/>
                  </a:cubicBezTo>
                  <a:cubicBezTo>
                    <a:pt x="87" y="93"/>
                    <a:pt x="87" y="96"/>
                    <a:pt x="86" y="98"/>
                  </a:cubicBezTo>
                  <a:cubicBezTo>
                    <a:pt x="85" y="97"/>
                    <a:pt x="84" y="95"/>
                    <a:pt x="82" y="93"/>
                  </a:cubicBezTo>
                  <a:cubicBezTo>
                    <a:pt x="82" y="93"/>
                    <a:pt x="83" y="93"/>
                    <a:pt x="83" y="93"/>
                  </a:cubicBezTo>
                  <a:cubicBezTo>
                    <a:pt x="84" y="92"/>
                    <a:pt x="84" y="93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4" y="96"/>
                    <a:pt x="85" y="96"/>
                    <a:pt x="85" y="95"/>
                  </a:cubicBezTo>
                  <a:close/>
                  <a:moveTo>
                    <a:pt x="92" y="84"/>
                  </a:moveTo>
                  <a:cubicBezTo>
                    <a:pt x="96" y="81"/>
                    <a:pt x="99" y="77"/>
                    <a:pt x="100" y="73"/>
                  </a:cubicBezTo>
                  <a:cubicBezTo>
                    <a:pt x="102" y="74"/>
                    <a:pt x="103" y="75"/>
                    <a:pt x="104" y="76"/>
                  </a:cubicBezTo>
                  <a:cubicBezTo>
                    <a:pt x="104" y="76"/>
                    <a:pt x="104" y="76"/>
                    <a:pt x="103" y="76"/>
                  </a:cubicBezTo>
                  <a:cubicBezTo>
                    <a:pt x="102" y="81"/>
                    <a:pt x="101" y="87"/>
                    <a:pt x="100" y="92"/>
                  </a:cubicBezTo>
                  <a:cubicBezTo>
                    <a:pt x="98" y="97"/>
                    <a:pt x="96" y="103"/>
                    <a:pt x="95" y="108"/>
                  </a:cubicBezTo>
                  <a:cubicBezTo>
                    <a:pt x="96" y="103"/>
                    <a:pt x="97" y="97"/>
                    <a:pt x="98" y="92"/>
                  </a:cubicBezTo>
                  <a:cubicBezTo>
                    <a:pt x="99" y="86"/>
                    <a:pt x="101" y="81"/>
                    <a:pt x="101" y="74"/>
                  </a:cubicBezTo>
                  <a:cubicBezTo>
                    <a:pt x="101" y="74"/>
                    <a:pt x="100" y="74"/>
                    <a:pt x="100" y="74"/>
                  </a:cubicBezTo>
                  <a:cubicBezTo>
                    <a:pt x="100" y="75"/>
                    <a:pt x="100" y="76"/>
                    <a:pt x="100" y="76"/>
                  </a:cubicBezTo>
                  <a:cubicBezTo>
                    <a:pt x="100" y="76"/>
                    <a:pt x="100" y="76"/>
                    <a:pt x="100" y="77"/>
                  </a:cubicBezTo>
                  <a:cubicBezTo>
                    <a:pt x="99" y="81"/>
                    <a:pt x="98" y="85"/>
                    <a:pt x="96" y="89"/>
                  </a:cubicBezTo>
                  <a:cubicBezTo>
                    <a:pt x="95" y="94"/>
                    <a:pt x="94" y="99"/>
                    <a:pt x="93" y="103"/>
                  </a:cubicBezTo>
                  <a:cubicBezTo>
                    <a:pt x="92" y="107"/>
                    <a:pt x="93" y="101"/>
                    <a:pt x="93" y="101"/>
                  </a:cubicBezTo>
                  <a:cubicBezTo>
                    <a:pt x="93" y="98"/>
                    <a:pt x="94" y="95"/>
                    <a:pt x="94" y="92"/>
                  </a:cubicBezTo>
                  <a:cubicBezTo>
                    <a:pt x="95" y="88"/>
                    <a:pt x="97" y="84"/>
                    <a:pt x="97" y="80"/>
                  </a:cubicBezTo>
                  <a:cubicBezTo>
                    <a:pt x="97" y="80"/>
                    <a:pt x="97" y="79"/>
                    <a:pt x="97" y="80"/>
                  </a:cubicBezTo>
                  <a:cubicBezTo>
                    <a:pt x="95" y="84"/>
                    <a:pt x="94" y="89"/>
                    <a:pt x="92" y="93"/>
                  </a:cubicBezTo>
                  <a:cubicBezTo>
                    <a:pt x="92" y="90"/>
                    <a:pt x="93" y="87"/>
                    <a:pt x="92" y="84"/>
                  </a:cubicBezTo>
                  <a:cubicBezTo>
                    <a:pt x="92" y="84"/>
                    <a:pt x="92" y="84"/>
                    <a:pt x="92" y="84"/>
                  </a:cubicBezTo>
                  <a:close/>
                  <a:moveTo>
                    <a:pt x="100" y="118"/>
                  </a:moveTo>
                  <a:cubicBezTo>
                    <a:pt x="100" y="118"/>
                    <a:pt x="100" y="118"/>
                    <a:pt x="100" y="118"/>
                  </a:cubicBezTo>
                  <a:cubicBezTo>
                    <a:pt x="99" y="116"/>
                    <a:pt x="98" y="115"/>
                    <a:pt x="97" y="114"/>
                  </a:cubicBezTo>
                  <a:cubicBezTo>
                    <a:pt x="97" y="114"/>
                    <a:pt x="98" y="114"/>
                    <a:pt x="98" y="114"/>
                  </a:cubicBezTo>
                  <a:cubicBezTo>
                    <a:pt x="99" y="108"/>
                    <a:pt x="101" y="103"/>
                    <a:pt x="103" y="98"/>
                  </a:cubicBezTo>
                  <a:cubicBezTo>
                    <a:pt x="104" y="95"/>
                    <a:pt x="104" y="92"/>
                    <a:pt x="105" y="89"/>
                  </a:cubicBezTo>
                  <a:cubicBezTo>
                    <a:pt x="106" y="88"/>
                    <a:pt x="106" y="87"/>
                    <a:pt x="106" y="86"/>
                  </a:cubicBezTo>
                  <a:cubicBezTo>
                    <a:pt x="105" y="90"/>
                    <a:pt x="104" y="95"/>
                    <a:pt x="103" y="100"/>
                  </a:cubicBezTo>
                  <a:cubicBezTo>
                    <a:pt x="102" y="106"/>
                    <a:pt x="102" y="112"/>
                    <a:pt x="100" y="118"/>
                  </a:cubicBezTo>
                  <a:close/>
                  <a:moveTo>
                    <a:pt x="91" y="98"/>
                  </a:moveTo>
                  <a:cubicBezTo>
                    <a:pt x="91" y="97"/>
                    <a:pt x="92" y="96"/>
                    <a:pt x="92" y="95"/>
                  </a:cubicBezTo>
                  <a:cubicBezTo>
                    <a:pt x="93" y="92"/>
                    <a:pt x="94" y="88"/>
                    <a:pt x="96" y="85"/>
                  </a:cubicBezTo>
                  <a:cubicBezTo>
                    <a:pt x="96" y="85"/>
                    <a:pt x="97" y="80"/>
                    <a:pt x="96" y="82"/>
                  </a:cubicBezTo>
                  <a:cubicBezTo>
                    <a:pt x="96" y="84"/>
                    <a:pt x="95" y="86"/>
                    <a:pt x="95" y="88"/>
                  </a:cubicBezTo>
                  <a:cubicBezTo>
                    <a:pt x="93" y="93"/>
                    <a:pt x="93" y="100"/>
                    <a:pt x="92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5" y="102"/>
                    <a:pt x="95" y="96"/>
                    <a:pt x="97" y="91"/>
                  </a:cubicBezTo>
                  <a:cubicBezTo>
                    <a:pt x="98" y="88"/>
                    <a:pt x="99" y="85"/>
                    <a:pt x="99" y="82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99" y="86"/>
                    <a:pt x="98" y="89"/>
                    <a:pt x="97" y="92"/>
                  </a:cubicBezTo>
                  <a:cubicBezTo>
                    <a:pt x="96" y="98"/>
                    <a:pt x="95" y="104"/>
                    <a:pt x="94" y="109"/>
                  </a:cubicBezTo>
                  <a:cubicBezTo>
                    <a:pt x="94" y="109"/>
                    <a:pt x="94" y="110"/>
                    <a:pt x="94" y="110"/>
                  </a:cubicBezTo>
                  <a:cubicBezTo>
                    <a:pt x="93" y="107"/>
                    <a:pt x="91" y="105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1" y="99"/>
                    <a:pt x="91" y="98"/>
                  </a:cubicBez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  <a:cubicBezTo>
                    <a:pt x="96" y="112"/>
                    <a:pt x="95" y="111"/>
                    <a:pt x="94" y="110"/>
                  </a:cubicBezTo>
                  <a:cubicBezTo>
                    <a:pt x="94" y="110"/>
                    <a:pt x="95" y="110"/>
                    <a:pt x="95" y="110"/>
                  </a:cubicBezTo>
                  <a:cubicBezTo>
                    <a:pt x="99" y="99"/>
                    <a:pt x="101" y="88"/>
                    <a:pt x="104" y="78"/>
                  </a:cubicBezTo>
                  <a:cubicBezTo>
                    <a:pt x="103" y="80"/>
                    <a:pt x="103" y="83"/>
                    <a:pt x="103" y="85"/>
                  </a:cubicBezTo>
                  <a:cubicBezTo>
                    <a:pt x="102" y="88"/>
                    <a:pt x="101" y="91"/>
                    <a:pt x="100" y="95"/>
                  </a:cubicBezTo>
                  <a:cubicBezTo>
                    <a:pt x="99" y="101"/>
                    <a:pt x="98" y="107"/>
                    <a:pt x="97" y="113"/>
                  </a:cubicBezTo>
                  <a:close/>
                  <a:moveTo>
                    <a:pt x="92" y="87"/>
                  </a:moveTo>
                  <a:cubicBezTo>
                    <a:pt x="92" y="90"/>
                    <a:pt x="91" y="94"/>
                    <a:pt x="90" y="97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9"/>
                    <a:pt x="90" y="99"/>
                  </a:cubicBezTo>
                  <a:cubicBezTo>
                    <a:pt x="89" y="100"/>
                    <a:pt x="89" y="101"/>
                    <a:pt x="89" y="101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8" y="101"/>
                    <a:pt x="87" y="100"/>
                    <a:pt x="86" y="99"/>
                  </a:cubicBezTo>
                  <a:cubicBezTo>
                    <a:pt x="87" y="99"/>
                    <a:pt x="87" y="99"/>
                    <a:pt x="87" y="99"/>
                  </a:cubicBezTo>
                  <a:cubicBezTo>
                    <a:pt x="88" y="96"/>
                    <a:pt x="89" y="94"/>
                    <a:pt x="90" y="91"/>
                  </a:cubicBezTo>
                  <a:cubicBezTo>
                    <a:pt x="90" y="90"/>
                    <a:pt x="91" y="88"/>
                    <a:pt x="91" y="87"/>
                  </a:cubicBezTo>
                  <a:cubicBezTo>
                    <a:pt x="92" y="85"/>
                    <a:pt x="92" y="85"/>
                    <a:pt x="92" y="87"/>
                  </a:cubicBezTo>
                  <a:close/>
                  <a:moveTo>
                    <a:pt x="107" y="126"/>
                  </a:moveTo>
                  <a:cubicBezTo>
                    <a:pt x="107" y="127"/>
                    <a:pt x="106" y="127"/>
                    <a:pt x="106" y="127"/>
                  </a:cubicBezTo>
                  <a:cubicBezTo>
                    <a:pt x="106" y="126"/>
                    <a:pt x="105" y="125"/>
                    <a:pt x="104" y="123"/>
                  </a:cubicBezTo>
                  <a:cubicBezTo>
                    <a:pt x="103" y="122"/>
                    <a:pt x="101" y="120"/>
                    <a:pt x="100" y="118"/>
                  </a:cubicBezTo>
                  <a:cubicBezTo>
                    <a:pt x="100" y="118"/>
                    <a:pt x="101" y="118"/>
                    <a:pt x="101" y="118"/>
                  </a:cubicBezTo>
                  <a:cubicBezTo>
                    <a:pt x="101" y="117"/>
                    <a:pt x="101" y="117"/>
                    <a:pt x="101" y="116"/>
                  </a:cubicBezTo>
                  <a:cubicBezTo>
                    <a:pt x="101" y="116"/>
                    <a:pt x="102" y="116"/>
                    <a:pt x="102" y="115"/>
                  </a:cubicBezTo>
                  <a:cubicBezTo>
                    <a:pt x="103" y="110"/>
                    <a:pt x="104" y="104"/>
                    <a:pt x="107" y="99"/>
                  </a:cubicBezTo>
                  <a:cubicBezTo>
                    <a:pt x="108" y="97"/>
                    <a:pt x="109" y="95"/>
                    <a:pt x="109" y="92"/>
                  </a:cubicBezTo>
                  <a:cubicBezTo>
                    <a:pt x="109" y="96"/>
                    <a:pt x="108" y="99"/>
                    <a:pt x="107" y="103"/>
                  </a:cubicBezTo>
                  <a:cubicBezTo>
                    <a:pt x="105" y="109"/>
                    <a:pt x="106" y="116"/>
                    <a:pt x="103" y="122"/>
                  </a:cubicBezTo>
                  <a:cubicBezTo>
                    <a:pt x="103" y="122"/>
                    <a:pt x="104" y="123"/>
                    <a:pt x="104" y="122"/>
                  </a:cubicBezTo>
                  <a:cubicBezTo>
                    <a:pt x="107" y="117"/>
                    <a:pt x="107" y="110"/>
                    <a:pt x="109" y="104"/>
                  </a:cubicBezTo>
                  <a:cubicBezTo>
                    <a:pt x="110" y="102"/>
                    <a:pt x="111" y="99"/>
                    <a:pt x="112" y="97"/>
                  </a:cubicBezTo>
                  <a:cubicBezTo>
                    <a:pt x="112" y="94"/>
                    <a:pt x="115" y="90"/>
                    <a:pt x="115" y="88"/>
                  </a:cubicBezTo>
                  <a:cubicBezTo>
                    <a:pt x="114" y="95"/>
                    <a:pt x="113" y="102"/>
                    <a:pt x="111" y="108"/>
                  </a:cubicBezTo>
                  <a:cubicBezTo>
                    <a:pt x="111" y="111"/>
                    <a:pt x="110" y="115"/>
                    <a:pt x="109" y="118"/>
                  </a:cubicBezTo>
                  <a:cubicBezTo>
                    <a:pt x="108" y="120"/>
                    <a:pt x="108" y="121"/>
                    <a:pt x="108" y="123"/>
                  </a:cubicBezTo>
                  <a:cubicBezTo>
                    <a:pt x="107" y="124"/>
                    <a:pt x="107" y="125"/>
                    <a:pt x="107" y="126"/>
                  </a:cubicBezTo>
                  <a:cubicBezTo>
                    <a:pt x="107" y="126"/>
                    <a:pt x="107" y="126"/>
                    <a:pt x="107" y="126"/>
                  </a:cubicBezTo>
                  <a:close/>
                  <a:moveTo>
                    <a:pt x="115" y="87"/>
                  </a:moveTo>
                  <a:cubicBezTo>
                    <a:pt x="112" y="93"/>
                    <a:pt x="110" y="99"/>
                    <a:pt x="108" y="105"/>
                  </a:cubicBezTo>
                  <a:cubicBezTo>
                    <a:pt x="108" y="107"/>
                    <a:pt x="107" y="108"/>
                    <a:pt x="107" y="110"/>
                  </a:cubicBezTo>
                  <a:cubicBezTo>
                    <a:pt x="107" y="107"/>
                    <a:pt x="108" y="104"/>
                    <a:pt x="108" y="102"/>
                  </a:cubicBezTo>
                  <a:cubicBezTo>
                    <a:pt x="110" y="96"/>
                    <a:pt x="110" y="90"/>
                    <a:pt x="112" y="84"/>
                  </a:cubicBezTo>
                  <a:cubicBezTo>
                    <a:pt x="113" y="85"/>
                    <a:pt x="114" y="86"/>
                    <a:pt x="115" y="87"/>
                  </a:cubicBezTo>
                  <a:close/>
                  <a:moveTo>
                    <a:pt x="107" y="98"/>
                  </a:moveTo>
                  <a:cubicBezTo>
                    <a:pt x="105" y="102"/>
                    <a:pt x="103" y="107"/>
                    <a:pt x="102" y="111"/>
                  </a:cubicBezTo>
                  <a:cubicBezTo>
                    <a:pt x="102" y="111"/>
                    <a:pt x="102" y="110"/>
                    <a:pt x="102" y="110"/>
                  </a:cubicBezTo>
                  <a:cubicBezTo>
                    <a:pt x="103" y="107"/>
                    <a:pt x="103" y="103"/>
                    <a:pt x="104" y="100"/>
                  </a:cubicBezTo>
                  <a:cubicBezTo>
                    <a:pt x="105" y="93"/>
                    <a:pt x="107" y="87"/>
                    <a:pt x="108" y="80"/>
                  </a:cubicBezTo>
                  <a:cubicBezTo>
                    <a:pt x="108" y="80"/>
                    <a:pt x="107" y="80"/>
                    <a:pt x="107" y="80"/>
                  </a:cubicBezTo>
                  <a:cubicBezTo>
                    <a:pt x="105" y="86"/>
                    <a:pt x="104" y="92"/>
                    <a:pt x="102" y="98"/>
                  </a:cubicBezTo>
                  <a:cubicBezTo>
                    <a:pt x="101" y="101"/>
                    <a:pt x="100" y="105"/>
                    <a:pt x="99" y="108"/>
                  </a:cubicBezTo>
                  <a:cubicBezTo>
                    <a:pt x="100" y="102"/>
                    <a:pt x="101" y="97"/>
                    <a:pt x="102" y="91"/>
                  </a:cubicBezTo>
                  <a:cubicBezTo>
                    <a:pt x="103" y="86"/>
                    <a:pt x="104" y="82"/>
                    <a:pt x="104" y="77"/>
                  </a:cubicBezTo>
                  <a:cubicBezTo>
                    <a:pt x="106" y="79"/>
                    <a:pt x="109" y="81"/>
                    <a:pt x="111" y="83"/>
                  </a:cubicBezTo>
                  <a:cubicBezTo>
                    <a:pt x="109" y="88"/>
                    <a:pt x="109" y="93"/>
                    <a:pt x="107" y="98"/>
                  </a:cubicBezTo>
                  <a:close/>
                  <a:moveTo>
                    <a:pt x="98" y="71"/>
                  </a:moveTo>
                  <a:cubicBezTo>
                    <a:pt x="95" y="79"/>
                    <a:pt x="87" y="86"/>
                    <a:pt x="78" y="88"/>
                  </a:cubicBezTo>
                  <a:cubicBezTo>
                    <a:pt x="77" y="87"/>
                    <a:pt x="77" y="86"/>
                    <a:pt x="76" y="85"/>
                  </a:cubicBezTo>
                  <a:cubicBezTo>
                    <a:pt x="85" y="84"/>
                    <a:pt x="91" y="76"/>
                    <a:pt x="95" y="68"/>
                  </a:cubicBezTo>
                  <a:cubicBezTo>
                    <a:pt x="96" y="69"/>
                    <a:pt x="97" y="70"/>
                    <a:pt x="98" y="71"/>
                  </a:cubicBezTo>
                  <a:close/>
                  <a:moveTo>
                    <a:pt x="56" y="57"/>
                  </a:moveTo>
                  <a:cubicBezTo>
                    <a:pt x="59" y="52"/>
                    <a:pt x="61" y="47"/>
                    <a:pt x="63" y="42"/>
                  </a:cubicBezTo>
                  <a:cubicBezTo>
                    <a:pt x="61" y="48"/>
                    <a:pt x="61" y="55"/>
                    <a:pt x="57" y="60"/>
                  </a:cubicBezTo>
                  <a:cubicBezTo>
                    <a:pt x="56" y="58"/>
                    <a:pt x="55" y="57"/>
                    <a:pt x="53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6" y="52"/>
                    <a:pt x="57" y="48"/>
                    <a:pt x="58" y="45"/>
                  </a:cubicBezTo>
                  <a:cubicBezTo>
                    <a:pt x="58" y="45"/>
                    <a:pt x="58" y="46"/>
                    <a:pt x="58" y="46"/>
                  </a:cubicBezTo>
                  <a:cubicBezTo>
                    <a:pt x="57" y="50"/>
                    <a:pt x="56" y="53"/>
                    <a:pt x="56" y="57"/>
                  </a:cubicBezTo>
                  <a:cubicBezTo>
                    <a:pt x="56" y="58"/>
                    <a:pt x="56" y="58"/>
                    <a:pt x="56" y="57"/>
                  </a:cubicBezTo>
                  <a:close/>
                  <a:moveTo>
                    <a:pt x="60" y="63"/>
                  </a:moveTo>
                  <a:cubicBezTo>
                    <a:pt x="60" y="63"/>
                    <a:pt x="60" y="64"/>
                    <a:pt x="61" y="63"/>
                  </a:cubicBezTo>
                  <a:cubicBezTo>
                    <a:pt x="62" y="61"/>
                    <a:pt x="63" y="58"/>
                    <a:pt x="64" y="55"/>
                  </a:cubicBezTo>
                  <a:cubicBezTo>
                    <a:pt x="65" y="54"/>
                    <a:pt x="66" y="53"/>
                    <a:pt x="67" y="51"/>
                  </a:cubicBezTo>
                  <a:cubicBezTo>
                    <a:pt x="67" y="51"/>
                    <a:pt x="70" y="45"/>
                    <a:pt x="68" y="49"/>
                  </a:cubicBezTo>
                  <a:cubicBezTo>
                    <a:pt x="66" y="55"/>
                    <a:pt x="63" y="60"/>
                    <a:pt x="62" y="67"/>
                  </a:cubicBezTo>
                  <a:cubicBezTo>
                    <a:pt x="62" y="67"/>
                    <a:pt x="63" y="67"/>
                    <a:pt x="63" y="67"/>
                  </a:cubicBezTo>
                  <a:cubicBezTo>
                    <a:pt x="67" y="61"/>
                    <a:pt x="69" y="55"/>
                    <a:pt x="72" y="50"/>
                  </a:cubicBezTo>
                  <a:cubicBezTo>
                    <a:pt x="69" y="54"/>
                    <a:pt x="68" y="62"/>
                    <a:pt x="66" y="68"/>
                  </a:cubicBezTo>
                  <a:cubicBezTo>
                    <a:pt x="65" y="69"/>
                    <a:pt x="65" y="69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7"/>
                    <a:pt x="60" y="64"/>
                    <a:pt x="58" y="61"/>
                  </a:cubicBezTo>
                  <a:cubicBezTo>
                    <a:pt x="61" y="56"/>
                    <a:pt x="65" y="50"/>
                    <a:pt x="66" y="46"/>
                  </a:cubicBezTo>
                  <a:cubicBezTo>
                    <a:pt x="64" y="52"/>
                    <a:pt x="62" y="57"/>
                    <a:pt x="60" y="63"/>
                  </a:cubicBezTo>
                  <a:close/>
                  <a:moveTo>
                    <a:pt x="66" y="69"/>
                  </a:moveTo>
                  <a:cubicBezTo>
                    <a:pt x="67" y="68"/>
                    <a:pt x="67" y="67"/>
                    <a:pt x="68" y="65"/>
                  </a:cubicBezTo>
                  <a:cubicBezTo>
                    <a:pt x="68" y="64"/>
                    <a:pt x="69" y="62"/>
                    <a:pt x="70" y="61"/>
                  </a:cubicBezTo>
                  <a:cubicBezTo>
                    <a:pt x="71" y="59"/>
                    <a:pt x="72" y="58"/>
                    <a:pt x="72" y="56"/>
                  </a:cubicBezTo>
                  <a:cubicBezTo>
                    <a:pt x="73" y="55"/>
                    <a:pt x="76" y="49"/>
                    <a:pt x="74" y="53"/>
                  </a:cubicBezTo>
                  <a:cubicBezTo>
                    <a:pt x="72" y="59"/>
                    <a:pt x="70" y="66"/>
                    <a:pt x="67" y="73"/>
                  </a:cubicBezTo>
                  <a:cubicBezTo>
                    <a:pt x="67" y="73"/>
                    <a:pt x="68" y="73"/>
                    <a:pt x="68" y="73"/>
                  </a:cubicBezTo>
                  <a:cubicBezTo>
                    <a:pt x="70" y="70"/>
                    <a:pt x="72" y="67"/>
                    <a:pt x="73" y="64"/>
                  </a:cubicBezTo>
                  <a:cubicBezTo>
                    <a:pt x="74" y="62"/>
                    <a:pt x="75" y="60"/>
                    <a:pt x="76" y="59"/>
                  </a:cubicBezTo>
                  <a:cubicBezTo>
                    <a:pt x="77" y="58"/>
                    <a:pt x="79" y="52"/>
                    <a:pt x="79" y="55"/>
                  </a:cubicBezTo>
                  <a:cubicBezTo>
                    <a:pt x="78" y="59"/>
                    <a:pt x="75" y="64"/>
                    <a:pt x="74" y="67"/>
                  </a:cubicBezTo>
                  <a:cubicBezTo>
                    <a:pt x="72" y="71"/>
                    <a:pt x="71" y="74"/>
                    <a:pt x="70" y="78"/>
                  </a:cubicBezTo>
                  <a:cubicBezTo>
                    <a:pt x="70" y="76"/>
                    <a:pt x="69" y="75"/>
                    <a:pt x="68" y="74"/>
                  </a:cubicBezTo>
                  <a:cubicBezTo>
                    <a:pt x="67" y="73"/>
                    <a:pt x="66" y="72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6" y="70"/>
                    <a:pt x="66" y="69"/>
                    <a:pt x="66" y="69"/>
                  </a:cubicBezTo>
                  <a:cubicBezTo>
                    <a:pt x="66" y="69"/>
                    <a:pt x="66" y="69"/>
                    <a:pt x="66" y="69"/>
                  </a:cubicBezTo>
                  <a:close/>
                  <a:moveTo>
                    <a:pt x="78" y="68"/>
                  </a:moveTo>
                  <a:cubicBezTo>
                    <a:pt x="77" y="72"/>
                    <a:pt x="76" y="76"/>
                    <a:pt x="75" y="80"/>
                  </a:cubicBezTo>
                  <a:cubicBezTo>
                    <a:pt x="75" y="81"/>
                    <a:pt x="75" y="81"/>
                    <a:pt x="76" y="81"/>
                  </a:cubicBezTo>
                  <a:cubicBezTo>
                    <a:pt x="79" y="74"/>
                    <a:pt x="81" y="66"/>
                    <a:pt x="85" y="60"/>
                  </a:cubicBezTo>
                  <a:cubicBezTo>
                    <a:pt x="84" y="63"/>
                    <a:pt x="83" y="67"/>
                    <a:pt x="82" y="70"/>
                  </a:cubicBezTo>
                  <a:cubicBezTo>
                    <a:pt x="81" y="74"/>
                    <a:pt x="79" y="78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7" y="82"/>
                    <a:pt x="75" y="82"/>
                    <a:pt x="74" y="82"/>
                  </a:cubicBezTo>
                  <a:cubicBezTo>
                    <a:pt x="73" y="81"/>
                    <a:pt x="72" y="80"/>
                    <a:pt x="71" y="79"/>
                  </a:cubicBezTo>
                  <a:cubicBezTo>
                    <a:pt x="75" y="72"/>
                    <a:pt x="77" y="65"/>
                    <a:pt x="81" y="58"/>
                  </a:cubicBezTo>
                  <a:cubicBezTo>
                    <a:pt x="83" y="55"/>
                    <a:pt x="80" y="62"/>
                    <a:pt x="80" y="62"/>
                  </a:cubicBezTo>
                  <a:cubicBezTo>
                    <a:pt x="80" y="64"/>
                    <a:pt x="79" y="66"/>
                    <a:pt x="78" y="68"/>
                  </a:cubicBezTo>
                  <a:close/>
                  <a:moveTo>
                    <a:pt x="79" y="81"/>
                  </a:moveTo>
                  <a:cubicBezTo>
                    <a:pt x="83" y="76"/>
                    <a:pt x="85" y="70"/>
                    <a:pt x="87" y="63"/>
                  </a:cubicBezTo>
                  <a:cubicBezTo>
                    <a:pt x="88" y="61"/>
                    <a:pt x="88" y="62"/>
                    <a:pt x="87" y="64"/>
                  </a:cubicBezTo>
                  <a:cubicBezTo>
                    <a:pt x="87" y="66"/>
                    <a:pt x="87" y="68"/>
                    <a:pt x="86" y="71"/>
                  </a:cubicBezTo>
                  <a:cubicBezTo>
                    <a:pt x="85" y="74"/>
                    <a:pt x="84" y="76"/>
                    <a:pt x="83" y="79"/>
                  </a:cubicBezTo>
                  <a:cubicBezTo>
                    <a:pt x="82" y="80"/>
                    <a:pt x="81" y="81"/>
                    <a:pt x="79" y="81"/>
                  </a:cubicBezTo>
                  <a:close/>
                  <a:moveTo>
                    <a:pt x="85" y="75"/>
                  </a:moveTo>
                  <a:cubicBezTo>
                    <a:pt x="85" y="73"/>
                    <a:pt x="87" y="72"/>
                    <a:pt x="87" y="69"/>
                  </a:cubicBezTo>
                  <a:cubicBezTo>
                    <a:pt x="88" y="67"/>
                    <a:pt x="88" y="65"/>
                    <a:pt x="88" y="62"/>
                  </a:cubicBezTo>
                  <a:cubicBezTo>
                    <a:pt x="89" y="63"/>
                    <a:pt x="90" y="63"/>
                    <a:pt x="90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89" y="67"/>
                    <a:pt x="88" y="70"/>
                    <a:pt x="87" y="73"/>
                  </a:cubicBezTo>
                  <a:cubicBezTo>
                    <a:pt x="86" y="74"/>
                    <a:pt x="83" y="82"/>
                    <a:pt x="85" y="75"/>
                  </a:cubicBezTo>
                  <a:close/>
                  <a:moveTo>
                    <a:pt x="87" y="61"/>
                  </a:moveTo>
                  <a:cubicBezTo>
                    <a:pt x="86" y="64"/>
                    <a:pt x="85" y="67"/>
                    <a:pt x="84" y="71"/>
                  </a:cubicBezTo>
                  <a:cubicBezTo>
                    <a:pt x="83" y="74"/>
                    <a:pt x="81" y="77"/>
                    <a:pt x="79" y="80"/>
                  </a:cubicBezTo>
                  <a:cubicBezTo>
                    <a:pt x="82" y="75"/>
                    <a:pt x="84" y="67"/>
                    <a:pt x="86" y="60"/>
                  </a:cubicBezTo>
                  <a:cubicBezTo>
                    <a:pt x="86" y="61"/>
                    <a:pt x="87" y="61"/>
                    <a:pt x="87" y="61"/>
                  </a:cubicBezTo>
                  <a:close/>
                  <a:moveTo>
                    <a:pt x="85" y="59"/>
                  </a:moveTo>
                  <a:cubicBezTo>
                    <a:pt x="81" y="65"/>
                    <a:pt x="79" y="72"/>
                    <a:pt x="76" y="79"/>
                  </a:cubicBezTo>
                  <a:cubicBezTo>
                    <a:pt x="77" y="75"/>
                    <a:pt x="78" y="71"/>
                    <a:pt x="79" y="67"/>
                  </a:cubicBezTo>
                  <a:cubicBezTo>
                    <a:pt x="81" y="64"/>
                    <a:pt x="82" y="60"/>
                    <a:pt x="82" y="57"/>
                  </a:cubicBezTo>
                  <a:cubicBezTo>
                    <a:pt x="83" y="58"/>
                    <a:pt x="84" y="58"/>
                    <a:pt x="85" y="59"/>
                  </a:cubicBezTo>
                  <a:close/>
                  <a:moveTo>
                    <a:pt x="72" y="77"/>
                  </a:moveTo>
                  <a:cubicBezTo>
                    <a:pt x="70" y="80"/>
                    <a:pt x="73" y="72"/>
                    <a:pt x="73" y="71"/>
                  </a:cubicBezTo>
                  <a:cubicBezTo>
                    <a:pt x="74" y="68"/>
                    <a:pt x="75" y="66"/>
                    <a:pt x="76" y="63"/>
                  </a:cubicBezTo>
                  <a:cubicBezTo>
                    <a:pt x="78" y="60"/>
                    <a:pt x="79" y="58"/>
                    <a:pt x="80" y="55"/>
                  </a:cubicBezTo>
                  <a:cubicBezTo>
                    <a:pt x="80" y="55"/>
                    <a:pt x="81" y="56"/>
                    <a:pt x="82" y="56"/>
                  </a:cubicBezTo>
                  <a:cubicBezTo>
                    <a:pt x="77" y="62"/>
                    <a:pt x="75" y="70"/>
                    <a:pt x="72" y="77"/>
                  </a:cubicBezTo>
                  <a:close/>
                  <a:moveTo>
                    <a:pt x="78" y="54"/>
                  </a:moveTo>
                  <a:cubicBezTo>
                    <a:pt x="75" y="59"/>
                    <a:pt x="71" y="66"/>
                    <a:pt x="69" y="71"/>
                  </a:cubicBezTo>
                  <a:cubicBezTo>
                    <a:pt x="72" y="65"/>
                    <a:pt x="73" y="58"/>
                    <a:pt x="76" y="51"/>
                  </a:cubicBezTo>
                  <a:cubicBezTo>
                    <a:pt x="77" y="52"/>
                    <a:pt x="78" y="53"/>
                    <a:pt x="78" y="54"/>
                  </a:cubicBezTo>
                  <a:close/>
                  <a:moveTo>
                    <a:pt x="54" y="35"/>
                  </a:moveTo>
                  <a:cubicBezTo>
                    <a:pt x="53" y="36"/>
                    <a:pt x="53" y="38"/>
                    <a:pt x="52" y="40"/>
                  </a:cubicBezTo>
                  <a:cubicBezTo>
                    <a:pt x="51" y="41"/>
                    <a:pt x="50" y="42"/>
                    <a:pt x="50" y="43"/>
                  </a:cubicBezTo>
                  <a:cubicBezTo>
                    <a:pt x="51" y="40"/>
                    <a:pt x="52" y="37"/>
                    <a:pt x="52" y="33"/>
                  </a:cubicBezTo>
                  <a:cubicBezTo>
                    <a:pt x="53" y="34"/>
                    <a:pt x="54" y="34"/>
                    <a:pt x="54" y="35"/>
                  </a:cubicBezTo>
                  <a:close/>
                  <a:moveTo>
                    <a:pt x="46" y="36"/>
                  </a:moveTo>
                  <a:cubicBezTo>
                    <a:pt x="47" y="35"/>
                    <a:pt x="49" y="30"/>
                    <a:pt x="48" y="34"/>
                  </a:cubicBezTo>
                  <a:cubicBezTo>
                    <a:pt x="46" y="37"/>
                    <a:pt x="46" y="41"/>
                    <a:pt x="45" y="44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2"/>
                    <a:pt x="51" y="37"/>
                    <a:pt x="52" y="34"/>
                  </a:cubicBezTo>
                  <a:cubicBezTo>
                    <a:pt x="51" y="38"/>
                    <a:pt x="49" y="42"/>
                    <a:pt x="48" y="46"/>
                  </a:cubicBezTo>
                  <a:cubicBezTo>
                    <a:pt x="47" y="47"/>
                    <a:pt x="48" y="47"/>
                    <a:pt x="48" y="47"/>
                  </a:cubicBezTo>
                  <a:cubicBezTo>
                    <a:pt x="50" y="43"/>
                    <a:pt x="53" y="40"/>
                    <a:pt x="54" y="36"/>
                  </a:cubicBezTo>
                  <a:cubicBezTo>
                    <a:pt x="53" y="40"/>
                    <a:pt x="51" y="45"/>
                    <a:pt x="50" y="50"/>
                  </a:cubicBezTo>
                  <a:cubicBezTo>
                    <a:pt x="50" y="51"/>
                    <a:pt x="50" y="51"/>
                    <a:pt x="50" y="50"/>
                  </a:cubicBezTo>
                  <a:cubicBezTo>
                    <a:pt x="52" y="48"/>
                    <a:pt x="53" y="46"/>
                    <a:pt x="54" y="43"/>
                  </a:cubicBezTo>
                  <a:cubicBezTo>
                    <a:pt x="55" y="42"/>
                    <a:pt x="57" y="39"/>
                    <a:pt x="57" y="38"/>
                  </a:cubicBezTo>
                  <a:cubicBezTo>
                    <a:pt x="56" y="43"/>
                    <a:pt x="54" y="49"/>
                    <a:pt x="53" y="55"/>
                  </a:cubicBezTo>
                  <a:cubicBezTo>
                    <a:pt x="50" y="51"/>
                    <a:pt x="46" y="46"/>
                    <a:pt x="43" y="42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4" y="40"/>
                    <a:pt x="45" y="38"/>
                    <a:pt x="46" y="36"/>
                  </a:cubicBezTo>
                  <a:close/>
                  <a:moveTo>
                    <a:pt x="91" y="85"/>
                  </a:moveTo>
                  <a:cubicBezTo>
                    <a:pt x="90" y="88"/>
                    <a:pt x="89" y="91"/>
                    <a:pt x="88" y="94"/>
                  </a:cubicBezTo>
                  <a:cubicBezTo>
                    <a:pt x="88" y="95"/>
                    <a:pt x="87" y="99"/>
                    <a:pt x="87" y="95"/>
                  </a:cubicBezTo>
                  <a:cubicBezTo>
                    <a:pt x="88" y="93"/>
                    <a:pt x="88" y="91"/>
                    <a:pt x="89" y="88"/>
                  </a:cubicBezTo>
                  <a:cubicBezTo>
                    <a:pt x="89" y="88"/>
                    <a:pt x="88" y="88"/>
                    <a:pt x="88" y="88"/>
                  </a:cubicBezTo>
                  <a:cubicBezTo>
                    <a:pt x="87" y="90"/>
                    <a:pt x="86" y="92"/>
                    <a:pt x="85" y="94"/>
                  </a:cubicBezTo>
                  <a:cubicBezTo>
                    <a:pt x="85" y="93"/>
                    <a:pt x="85" y="91"/>
                    <a:pt x="85" y="90"/>
                  </a:cubicBezTo>
                  <a:cubicBezTo>
                    <a:pt x="85" y="89"/>
                    <a:pt x="85" y="89"/>
                    <a:pt x="84" y="90"/>
                  </a:cubicBezTo>
                  <a:cubicBezTo>
                    <a:pt x="84" y="91"/>
                    <a:pt x="83" y="94"/>
                    <a:pt x="82" y="91"/>
                  </a:cubicBezTo>
                  <a:cubicBezTo>
                    <a:pt x="82" y="90"/>
                    <a:pt x="81" y="90"/>
                    <a:pt x="82" y="91"/>
                  </a:cubicBezTo>
                  <a:cubicBezTo>
                    <a:pt x="82" y="91"/>
                    <a:pt x="82" y="92"/>
                    <a:pt x="82" y="93"/>
                  </a:cubicBezTo>
                  <a:cubicBezTo>
                    <a:pt x="81" y="92"/>
                    <a:pt x="81" y="91"/>
                    <a:pt x="80" y="90"/>
                  </a:cubicBezTo>
                  <a:cubicBezTo>
                    <a:pt x="84" y="89"/>
                    <a:pt x="88" y="87"/>
                    <a:pt x="91" y="85"/>
                  </a:cubicBezTo>
                  <a:close/>
                  <a:moveTo>
                    <a:pt x="107" y="128"/>
                  </a:moveTo>
                  <a:cubicBezTo>
                    <a:pt x="107" y="127"/>
                    <a:pt x="108" y="125"/>
                    <a:pt x="108" y="124"/>
                  </a:cubicBezTo>
                  <a:cubicBezTo>
                    <a:pt x="110" y="119"/>
                    <a:pt x="112" y="114"/>
                    <a:pt x="113" y="110"/>
                  </a:cubicBezTo>
                  <a:cubicBezTo>
                    <a:pt x="114" y="107"/>
                    <a:pt x="115" y="104"/>
                    <a:pt x="116" y="101"/>
                  </a:cubicBezTo>
                  <a:cubicBezTo>
                    <a:pt x="117" y="99"/>
                    <a:pt x="117" y="97"/>
                    <a:pt x="118" y="95"/>
                  </a:cubicBezTo>
                  <a:cubicBezTo>
                    <a:pt x="118" y="94"/>
                    <a:pt x="119" y="93"/>
                    <a:pt x="119" y="92"/>
                  </a:cubicBezTo>
                  <a:cubicBezTo>
                    <a:pt x="119" y="93"/>
                    <a:pt x="119" y="94"/>
                    <a:pt x="119" y="95"/>
                  </a:cubicBezTo>
                  <a:cubicBezTo>
                    <a:pt x="117" y="101"/>
                    <a:pt x="117" y="107"/>
                    <a:pt x="116" y="113"/>
                  </a:cubicBezTo>
                  <a:cubicBezTo>
                    <a:pt x="114" y="120"/>
                    <a:pt x="114" y="128"/>
                    <a:pt x="111" y="135"/>
                  </a:cubicBezTo>
                  <a:cubicBezTo>
                    <a:pt x="110" y="132"/>
                    <a:pt x="108" y="130"/>
                    <a:pt x="107" y="128"/>
                  </a:cubicBezTo>
                  <a:close/>
                  <a:moveTo>
                    <a:pt x="116" y="140"/>
                  </a:moveTo>
                  <a:cubicBezTo>
                    <a:pt x="119" y="134"/>
                    <a:pt x="120" y="127"/>
                    <a:pt x="122" y="121"/>
                  </a:cubicBezTo>
                  <a:cubicBezTo>
                    <a:pt x="123" y="114"/>
                    <a:pt x="126" y="106"/>
                    <a:pt x="127" y="100"/>
                  </a:cubicBezTo>
                  <a:cubicBezTo>
                    <a:pt x="126" y="107"/>
                    <a:pt x="125" y="115"/>
                    <a:pt x="124" y="123"/>
                  </a:cubicBezTo>
                  <a:cubicBezTo>
                    <a:pt x="122" y="130"/>
                    <a:pt x="120" y="136"/>
                    <a:pt x="119" y="143"/>
                  </a:cubicBezTo>
                  <a:cubicBezTo>
                    <a:pt x="119" y="143"/>
                    <a:pt x="119" y="144"/>
                    <a:pt x="119" y="144"/>
                  </a:cubicBezTo>
                  <a:cubicBezTo>
                    <a:pt x="118" y="142"/>
                    <a:pt x="117" y="141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lose/>
                  <a:moveTo>
                    <a:pt x="119" y="144"/>
                  </a:moveTo>
                  <a:cubicBezTo>
                    <a:pt x="119" y="144"/>
                    <a:pt x="120" y="144"/>
                    <a:pt x="120" y="144"/>
                  </a:cubicBezTo>
                  <a:cubicBezTo>
                    <a:pt x="123" y="138"/>
                    <a:pt x="123" y="131"/>
                    <a:pt x="125" y="124"/>
                  </a:cubicBezTo>
                  <a:cubicBezTo>
                    <a:pt x="126" y="122"/>
                    <a:pt x="127" y="119"/>
                    <a:pt x="127" y="117"/>
                  </a:cubicBezTo>
                  <a:cubicBezTo>
                    <a:pt x="127" y="119"/>
                    <a:pt x="127" y="120"/>
                    <a:pt x="127" y="122"/>
                  </a:cubicBezTo>
                  <a:cubicBezTo>
                    <a:pt x="126" y="126"/>
                    <a:pt x="125" y="130"/>
                    <a:pt x="124" y="134"/>
                  </a:cubicBezTo>
                  <a:cubicBezTo>
                    <a:pt x="123" y="138"/>
                    <a:pt x="123" y="142"/>
                    <a:pt x="122" y="146"/>
                  </a:cubicBezTo>
                  <a:cubicBezTo>
                    <a:pt x="121" y="145"/>
                    <a:pt x="120" y="145"/>
                    <a:pt x="119" y="144"/>
                  </a:cubicBezTo>
                  <a:close/>
                  <a:moveTo>
                    <a:pt x="126" y="133"/>
                  </a:moveTo>
                  <a:cubicBezTo>
                    <a:pt x="127" y="128"/>
                    <a:pt x="129" y="122"/>
                    <a:pt x="131" y="117"/>
                  </a:cubicBezTo>
                  <a:cubicBezTo>
                    <a:pt x="130" y="119"/>
                    <a:pt x="130" y="122"/>
                    <a:pt x="129" y="124"/>
                  </a:cubicBezTo>
                  <a:cubicBezTo>
                    <a:pt x="128" y="131"/>
                    <a:pt x="127" y="139"/>
                    <a:pt x="126" y="146"/>
                  </a:cubicBezTo>
                  <a:cubicBezTo>
                    <a:pt x="126" y="146"/>
                    <a:pt x="127" y="147"/>
                    <a:pt x="127" y="146"/>
                  </a:cubicBezTo>
                  <a:cubicBezTo>
                    <a:pt x="130" y="141"/>
                    <a:pt x="131" y="135"/>
                    <a:pt x="133" y="129"/>
                  </a:cubicBezTo>
                  <a:cubicBezTo>
                    <a:pt x="134" y="126"/>
                    <a:pt x="134" y="123"/>
                    <a:pt x="135" y="120"/>
                  </a:cubicBezTo>
                  <a:cubicBezTo>
                    <a:pt x="136" y="118"/>
                    <a:pt x="137" y="116"/>
                    <a:pt x="137" y="114"/>
                  </a:cubicBezTo>
                  <a:cubicBezTo>
                    <a:pt x="139" y="110"/>
                    <a:pt x="137" y="114"/>
                    <a:pt x="137" y="115"/>
                  </a:cubicBezTo>
                  <a:cubicBezTo>
                    <a:pt x="135" y="122"/>
                    <a:pt x="134" y="128"/>
                    <a:pt x="132" y="135"/>
                  </a:cubicBezTo>
                  <a:cubicBezTo>
                    <a:pt x="130" y="140"/>
                    <a:pt x="128" y="144"/>
                    <a:pt x="128" y="150"/>
                  </a:cubicBezTo>
                  <a:cubicBezTo>
                    <a:pt x="128" y="150"/>
                    <a:pt x="129" y="150"/>
                    <a:pt x="129" y="150"/>
                  </a:cubicBezTo>
                  <a:cubicBezTo>
                    <a:pt x="130" y="144"/>
                    <a:pt x="133" y="139"/>
                    <a:pt x="135" y="134"/>
                  </a:cubicBezTo>
                  <a:cubicBezTo>
                    <a:pt x="136" y="131"/>
                    <a:pt x="137" y="127"/>
                    <a:pt x="137" y="124"/>
                  </a:cubicBezTo>
                  <a:cubicBezTo>
                    <a:pt x="138" y="122"/>
                    <a:pt x="138" y="121"/>
                    <a:pt x="139" y="119"/>
                  </a:cubicBezTo>
                  <a:cubicBezTo>
                    <a:pt x="138" y="120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21"/>
                    <a:pt x="138" y="127"/>
                    <a:pt x="137" y="133"/>
                  </a:cubicBezTo>
                  <a:cubicBezTo>
                    <a:pt x="136" y="140"/>
                    <a:pt x="134" y="146"/>
                    <a:pt x="132" y="153"/>
                  </a:cubicBezTo>
                  <a:cubicBezTo>
                    <a:pt x="132" y="153"/>
                    <a:pt x="132" y="153"/>
                    <a:pt x="132" y="153"/>
                  </a:cubicBezTo>
                  <a:cubicBezTo>
                    <a:pt x="129" y="152"/>
                    <a:pt x="125" y="149"/>
                    <a:pt x="123" y="147"/>
                  </a:cubicBezTo>
                  <a:cubicBezTo>
                    <a:pt x="125" y="143"/>
                    <a:pt x="125" y="138"/>
                    <a:pt x="126" y="133"/>
                  </a:cubicBezTo>
                  <a:close/>
                  <a:moveTo>
                    <a:pt x="138" y="129"/>
                  </a:moveTo>
                  <a:cubicBezTo>
                    <a:pt x="139" y="124"/>
                    <a:pt x="140" y="120"/>
                    <a:pt x="141" y="115"/>
                  </a:cubicBezTo>
                  <a:cubicBezTo>
                    <a:pt x="141" y="116"/>
                    <a:pt x="142" y="117"/>
                    <a:pt x="143" y="118"/>
                  </a:cubicBezTo>
                  <a:cubicBezTo>
                    <a:pt x="141" y="123"/>
                    <a:pt x="139" y="128"/>
                    <a:pt x="138" y="134"/>
                  </a:cubicBezTo>
                  <a:cubicBezTo>
                    <a:pt x="138" y="132"/>
                    <a:pt x="138" y="130"/>
                    <a:pt x="138" y="129"/>
                  </a:cubicBezTo>
                  <a:close/>
                  <a:moveTo>
                    <a:pt x="146" y="123"/>
                  </a:moveTo>
                  <a:cubicBezTo>
                    <a:pt x="144" y="128"/>
                    <a:pt x="142" y="134"/>
                    <a:pt x="140" y="139"/>
                  </a:cubicBezTo>
                  <a:cubicBezTo>
                    <a:pt x="140" y="141"/>
                    <a:pt x="139" y="142"/>
                    <a:pt x="139" y="143"/>
                  </a:cubicBezTo>
                  <a:cubicBezTo>
                    <a:pt x="141" y="135"/>
                    <a:pt x="144" y="128"/>
                    <a:pt x="144" y="119"/>
                  </a:cubicBezTo>
                  <a:cubicBezTo>
                    <a:pt x="144" y="120"/>
                    <a:pt x="145" y="121"/>
                    <a:pt x="146" y="123"/>
                  </a:cubicBezTo>
                  <a:close/>
                  <a:moveTo>
                    <a:pt x="149" y="127"/>
                  </a:moveTo>
                  <a:cubicBezTo>
                    <a:pt x="147" y="131"/>
                    <a:pt x="146" y="135"/>
                    <a:pt x="145" y="139"/>
                  </a:cubicBezTo>
                  <a:cubicBezTo>
                    <a:pt x="144" y="142"/>
                    <a:pt x="144" y="145"/>
                    <a:pt x="143" y="148"/>
                  </a:cubicBezTo>
                  <a:cubicBezTo>
                    <a:pt x="142" y="149"/>
                    <a:pt x="142" y="150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0"/>
                  </a:cubicBezTo>
                  <a:cubicBezTo>
                    <a:pt x="142" y="145"/>
                    <a:pt x="143" y="139"/>
                    <a:pt x="144" y="134"/>
                  </a:cubicBezTo>
                  <a:cubicBezTo>
                    <a:pt x="145" y="131"/>
                    <a:pt x="147" y="127"/>
                    <a:pt x="147" y="124"/>
                  </a:cubicBezTo>
                  <a:cubicBezTo>
                    <a:pt x="147" y="125"/>
                    <a:pt x="148" y="126"/>
                    <a:pt x="149" y="127"/>
                  </a:cubicBezTo>
                  <a:close/>
                  <a:moveTo>
                    <a:pt x="151" y="131"/>
                  </a:moveTo>
                  <a:cubicBezTo>
                    <a:pt x="150" y="132"/>
                    <a:pt x="149" y="134"/>
                    <a:pt x="149" y="136"/>
                  </a:cubicBezTo>
                  <a:cubicBezTo>
                    <a:pt x="149" y="134"/>
                    <a:pt x="149" y="131"/>
                    <a:pt x="150" y="129"/>
                  </a:cubicBezTo>
                  <a:cubicBezTo>
                    <a:pt x="150" y="129"/>
                    <a:pt x="150" y="129"/>
                    <a:pt x="150" y="130"/>
                  </a:cubicBezTo>
                  <a:cubicBezTo>
                    <a:pt x="150" y="130"/>
                    <a:pt x="150" y="130"/>
                    <a:pt x="151" y="131"/>
                  </a:cubicBezTo>
                  <a:close/>
                  <a:moveTo>
                    <a:pt x="152" y="136"/>
                  </a:moveTo>
                  <a:cubicBezTo>
                    <a:pt x="152" y="138"/>
                    <a:pt x="152" y="141"/>
                    <a:pt x="151" y="143"/>
                  </a:cubicBezTo>
                  <a:cubicBezTo>
                    <a:pt x="151" y="145"/>
                    <a:pt x="150" y="146"/>
                    <a:pt x="150" y="148"/>
                  </a:cubicBezTo>
                  <a:cubicBezTo>
                    <a:pt x="149" y="150"/>
                    <a:pt x="149" y="154"/>
                    <a:pt x="149" y="148"/>
                  </a:cubicBezTo>
                  <a:cubicBezTo>
                    <a:pt x="150" y="143"/>
                    <a:pt x="151" y="138"/>
                    <a:pt x="152" y="134"/>
                  </a:cubicBezTo>
                  <a:cubicBezTo>
                    <a:pt x="152" y="134"/>
                    <a:pt x="152" y="135"/>
                    <a:pt x="152" y="136"/>
                  </a:cubicBezTo>
                  <a:close/>
                  <a:moveTo>
                    <a:pt x="93" y="66"/>
                  </a:moveTo>
                  <a:cubicBezTo>
                    <a:pt x="91" y="70"/>
                    <a:pt x="88" y="75"/>
                    <a:pt x="85" y="78"/>
                  </a:cubicBezTo>
                  <a:cubicBezTo>
                    <a:pt x="88" y="74"/>
                    <a:pt x="89" y="69"/>
                    <a:pt x="91" y="64"/>
                  </a:cubicBezTo>
                  <a:cubicBezTo>
                    <a:pt x="91" y="65"/>
                    <a:pt x="91" y="65"/>
                    <a:pt x="92" y="65"/>
                  </a:cubicBezTo>
                  <a:cubicBezTo>
                    <a:pt x="92" y="66"/>
                    <a:pt x="93" y="66"/>
                    <a:pt x="93" y="66"/>
                  </a:cubicBezTo>
                  <a:close/>
                  <a:moveTo>
                    <a:pt x="7" y="6"/>
                  </a:moveTo>
                  <a:cubicBezTo>
                    <a:pt x="8" y="6"/>
                    <a:pt x="10" y="6"/>
                    <a:pt x="12" y="6"/>
                  </a:cubicBezTo>
                  <a:cubicBezTo>
                    <a:pt x="16" y="6"/>
                    <a:pt x="19" y="5"/>
                    <a:pt x="22" y="3"/>
                  </a:cubicBezTo>
                  <a:cubicBezTo>
                    <a:pt x="28" y="10"/>
                    <a:pt x="33" y="16"/>
                    <a:pt x="38" y="23"/>
                  </a:cubicBezTo>
                  <a:cubicBezTo>
                    <a:pt x="36" y="26"/>
                    <a:pt x="35" y="28"/>
                    <a:pt x="33" y="30"/>
                  </a:cubicBezTo>
                  <a:cubicBezTo>
                    <a:pt x="25" y="26"/>
                    <a:pt x="16" y="23"/>
                    <a:pt x="9" y="18"/>
                  </a:cubicBezTo>
                  <a:cubicBezTo>
                    <a:pt x="11" y="14"/>
                    <a:pt x="9" y="9"/>
                    <a:pt x="7" y="6"/>
                  </a:cubicBezTo>
                  <a:close/>
                  <a:moveTo>
                    <a:pt x="35" y="33"/>
                  </a:move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6" y="32"/>
                    <a:pt x="36" y="32"/>
                  </a:cubicBezTo>
                  <a:cubicBezTo>
                    <a:pt x="36" y="32"/>
                    <a:pt x="37" y="31"/>
                    <a:pt x="37" y="30"/>
                  </a:cubicBezTo>
                  <a:cubicBezTo>
                    <a:pt x="37" y="29"/>
                    <a:pt x="37" y="29"/>
                    <a:pt x="38" y="29"/>
                  </a:cubicBezTo>
                  <a:cubicBezTo>
                    <a:pt x="38" y="29"/>
                    <a:pt x="37" y="29"/>
                    <a:pt x="37" y="30"/>
                  </a:cubicBezTo>
                  <a:cubicBezTo>
                    <a:pt x="37" y="31"/>
                    <a:pt x="36" y="32"/>
                    <a:pt x="36" y="34"/>
                  </a:cubicBezTo>
                  <a:cubicBezTo>
                    <a:pt x="36" y="34"/>
                    <a:pt x="37" y="34"/>
                    <a:pt x="37" y="34"/>
                  </a:cubicBezTo>
                  <a:cubicBezTo>
                    <a:pt x="38" y="32"/>
                    <a:pt x="41" y="29"/>
                    <a:pt x="41" y="26"/>
                  </a:cubicBezTo>
                  <a:cubicBezTo>
                    <a:pt x="41" y="30"/>
                    <a:pt x="40" y="33"/>
                    <a:pt x="39" y="36"/>
                  </a:cubicBezTo>
                  <a:cubicBezTo>
                    <a:pt x="38" y="36"/>
                    <a:pt x="39" y="37"/>
                    <a:pt x="39" y="36"/>
                  </a:cubicBezTo>
                  <a:cubicBezTo>
                    <a:pt x="40" y="35"/>
                    <a:pt x="41" y="33"/>
                    <a:pt x="42" y="32"/>
                  </a:cubicBezTo>
                  <a:cubicBezTo>
                    <a:pt x="43" y="30"/>
                    <a:pt x="45" y="25"/>
                    <a:pt x="43" y="31"/>
                  </a:cubicBezTo>
                  <a:cubicBezTo>
                    <a:pt x="42" y="34"/>
                    <a:pt x="41" y="36"/>
                    <a:pt x="41" y="39"/>
                  </a:cubicBezTo>
                  <a:cubicBezTo>
                    <a:pt x="40" y="39"/>
                    <a:pt x="41" y="39"/>
                    <a:pt x="41" y="39"/>
                  </a:cubicBezTo>
                  <a:cubicBezTo>
                    <a:pt x="43" y="37"/>
                    <a:pt x="45" y="34"/>
                    <a:pt x="46" y="31"/>
                  </a:cubicBezTo>
                  <a:cubicBezTo>
                    <a:pt x="45" y="35"/>
                    <a:pt x="43" y="38"/>
                    <a:pt x="43" y="42"/>
                  </a:cubicBezTo>
                  <a:cubicBezTo>
                    <a:pt x="40" y="39"/>
                    <a:pt x="37" y="36"/>
                    <a:pt x="35" y="33"/>
                  </a:cubicBezTo>
                  <a:close/>
                  <a:moveTo>
                    <a:pt x="132" y="153"/>
                  </a:moveTo>
                  <a:cubicBezTo>
                    <a:pt x="132" y="153"/>
                    <a:pt x="132" y="153"/>
                    <a:pt x="132" y="153"/>
                  </a:cubicBezTo>
                  <a:cubicBezTo>
                    <a:pt x="134" y="147"/>
                    <a:pt x="136" y="142"/>
                    <a:pt x="138" y="136"/>
                  </a:cubicBezTo>
                  <a:cubicBezTo>
                    <a:pt x="139" y="133"/>
                    <a:pt x="140" y="129"/>
                    <a:pt x="141" y="126"/>
                  </a:cubicBezTo>
                  <a:cubicBezTo>
                    <a:pt x="141" y="124"/>
                    <a:pt x="142" y="122"/>
                    <a:pt x="142" y="121"/>
                  </a:cubicBezTo>
                  <a:cubicBezTo>
                    <a:pt x="143" y="119"/>
                    <a:pt x="143" y="118"/>
                    <a:pt x="143" y="120"/>
                  </a:cubicBezTo>
                  <a:cubicBezTo>
                    <a:pt x="143" y="131"/>
                    <a:pt x="138" y="141"/>
                    <a:pt x="136" y="152"/>
                  </a:cubicBezTo>
                  <a:cubicBezTo>
                    <a:pt x="136" y="152"/>
                    <a:pt x="136" y="152"/>
                    <a:pt x="136" y="153"/>
                  </a:cubicBezTo>
                  <a:cubicBezTo>
                    <a:pt x="136" y="153"/>
                    <a:pt x="136" y="154"/>
                    <a:pt x="136" y="155"/>
                  </a:cubicBezTo>
                  <a:cubicBezTo>
                    <a:pt x="136" y="155"/>
                    <a:pt x="136" y="155"/>
                    <a:pt x="136" y="155"/>
                  </a:cubicBezTo>
                  <a:cubicBezTo>
                    <a:pt x="135" y="154"/>
                    <a:pt x="133" y="154"/>
                    <a:pt x="132" y="153"/>
                  </a:cubicBezTo>
                  <a:close/>
                  <a:moveTo>
                    <a:pt x="142" y="155"/>
                  </a:moveTo>
                  <a:cubicBezTo>
                    <a:pt x="140" y="155"/>
                    <a:pt x="138" y="155"/>
                    <a:pt x="137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49"/>
                    <a:pt x="140" y="143"/>
                    <a:pt x="142" y="138"/>
                  </a:cubicBezTo>
                  <a:cubicBezTo>
                    <a:pt x="142" y="135"/>
                    <a:pt x="143" y="133"/>
                    <a:pt x="144" y="131"/>
                  </a:cubicBezTo>
                  <a:cubicBezTo>
                    <a:pt x="144" y="130"/>
                    <a:pt x="145" y="128"/>
                    <a:pt x="145" y="127"/>
                  </a:cubicBezTo>
                  <a:cubicBezTo>
                    <a:pt x="145" y="127"/>
                    <a:pt x="146" y="122"/>
                    <a:pt x="146" y="125"/>
                  </a:cubicBezTo>
                  <a:cubicBezTo>
                    <a:pt x="146" y="129"/>
                    <a:pt x="144" y="132"/>
                    <a:pt x="143" y="136"/>
                  </a:cubicBezTo>
                  <a:cubicBezTo>
                    <a:pt x="142" y="142"/>
                    <a:pt x="141" y="148"/>
                    <a:pt x="140" y="154"/>
                  </a:cubicBezTo>
                  <a:cubicBezTo>
                    <a:pt x="140" y="154"/>
                    <a:pt x="140" y="154"/>
                    <a:pt x="141" y="154"/>
                  </a:cubicBezTo>
                  <a:cubicBezTo>
                    <a:pt x="145" y="145"/>
                    <a:pt x="146" y="136"/>
                    <a:pt x="149" y="128"/>
                  </a:cubicBezTo>
                  <a:cubicBezTo>
                    <a:pt x="149" y="128"/>
                    <a:pt x="149" y="128"/>
                    <a:pt x="149" y="128"/>
                  </a:cubicBezTo>
                  <a:cubicBezTo>
                    <a:pt x="148" y="131"/>
                    <a:pt x="148" y="136"/>
                    <a:pt x="147" y="139"/>
                  </a:cubicBezTo>
                  <a:cubicBezTo>
                    <a:pt x="147" y="143"/>
                    <a:pt x="146" y="146"/>
                    <a:pt x="145" y="149"/>
                  </a:cubicBezTo>
                  <a:cubicBezTo>
                    <a:pt x="144" y="150"/>
                    <a:pt x="144" y="151"/>
                    <a:pt x="144" y="152"/>
                  </a:cubicBezTo>
                  <a:cubicBezTo>
                    <a:pt x="144" y="152"/>
                    <a:pt x="144" y="153"/>
                    <a:pt x="144" y="153"/>
                  </a:cubicBezTo>
                  <a:cubicBezTo>
                    <a:pt x="144" y="154"/>
                    <a:pt x="144" y="154"/>
                    <a:pt x="145" y="153"/>
                  </a:cubicBezTo>
                  <a:cubicBezTo>
                    <a:pt x="147" y="146"/>
                    <a:pt x="148" y="139"/>
                    <a:pt x="151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5"/>
                    <a:pt x="151" y="136"/>
                  </a:cubicBezTo>
                  <a:cubicBezTo>
                    <a:pt x="150" y="138"/>
                    <a:pt x="150" y="140"/>
                    <a:pt x="150" y="142"/>
                  </a:cubicBezTo>
                  <a:cubicBezTo>
                    <a:pt x="149" y="145"/>
                    <a:pt x="148" y="149"/>
                    <a:pt x="149" y="152"/>
                  </a:cubicBezTo>
                  <a:cubicBezTo>
                    <a:pt x="149" y="153"/>
                    <a:pt x="149" y="153"/>
                    <a:pt x="149" y="152"/>
                  </a:cubicBezTo>
                  <a:cubicBezTo>
                    <a:pt x="150" y="147"/>
                    <a:pt x="152" y="143"/>
                    <a:pt x="153" y="137"/>
                  </a:cubicBezTo>
                  <a:cubicBezTo>
                    <a:pt x="155" y="146"/>
                    <a:pt x="153" y="154"/>
                    <a:pt x="142" y="1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107"/>
            <p:cNvSpPr>
              <a:spLocks/>
            </p:cNvSpPr>
            <p:nvPr/>
          </p:nvSpPr>
          <p:spPr bwMode="auto">
            <a:xfrm>
              <a:off x="8039100" y="4876800"/>
              <a:ext cx="36513" cy="33338"/>
            </a:xfrm>
            <a:custGeom>
              <a:avLst/>
              <a:gdLst>
                <a:gd name="T0" fmla="*/ 7 w 10"/>
                <a:gd name="T1" fmla="*/ 8 h 9"/>
                <a:gd name="T2" fmla="*/ 9 w 10"/>
                <a:gd name="T3" fmla="*/ 5 h 9"/>
                <a:gd name="T4" fmla="*/ 3 w 10"/>
                <a:gd name="T5" fmla="*/ 1 h 9"/>
                <a:gd name="T6" fmla="*/ 2 w 10"/>
                <a:gd name="T7" fmla="*/ 4 h 9"/>
                <a:gd name="T8" fmla="*/ 7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7" y="8"/>
                  </a:moveTo>
                  <a:cubicBezTo>
                    <a:pt x="8" y="9"/>
                    <a:pt x="10" y="7"/>
                    <a:pt x="9" y="5"/>
                  </a:cubicBezTo>
                  <a:cubicBezTo>
                    <a:pt x="7" y="4"/>
                    <a:pt x="6" y="2"/>
                    <a:pt x="3" y="1"/>
                  </a:cubicBezTo>
                  <a:cubicBezTo>
                    <a:pt x="2" y="0"/>
                    <a:pt x="0" y="3"/>
                    <a:pt x="2" y="4"/>
                  </a:cubicBezTo>
                  <a:cubicBezTo>
                    <a:pt x="4" y="4"/>
                    <a:pt x="5" y="6"/>
                    <a:pt x="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108"/>
            <p:cNvSpPr>
              <a:spLocks noEditPoints="1"/>
            </p:cNvSpPr>
            <p:nvPr/>
          </p:nvSpPr>
          <p:spPr bwMode="auto">
            <a:xfrm>
              <a:off x="10110788" y="2705100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1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3 w 55"/>
                <a:gd name="T71" fmla="*/ 15 h 64"/>
                <a:gd name="T72" fmla="*/ 5 w 55"/>
                <a:gd name="T73" fmla="*/ 20 h 64"/>
                <a:gd name="T74" fmla="*/ 5 w 55"/>
                <a:gd name="T75" fmla="*/ 15 h 64"/>
                <a:gd name="T76" fmla="*/ 16 w 55"/>
                <a:gd name="T77" fmla="*/ 8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6 h 64"/>
                <a:gd name="T110" fmla="*/ 18 w 55"/>
                <a:gd name="T111" fmla="*/ 7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1" y="11"/>
                    <a:pt x="27" y="18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4"/>
                    <a:pt x="6" y="31"/>
                  </a:cubicBezTo>
                  <a:cubicBezTo>
                    <a:pt x="11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2"/>
                    <a:pt x="49" y="31"/>
                  </a:cubicBezTo>
                  <a:cubicBezTo>
                    <a:pt x="52" y="25"/>
                    <a:pt x="55" y="17"/>
                    <a:pt x="55" y="10"/>
                  </a:cubicBezTo>
                  <a:close/>
                  <a:moveTo>
                    <a:pt x="26" y="60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9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6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2"/>
                    <a:pt x="27" y="54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5" y="58"/>
                    <a:pt x="25" y="57"/>
                    <a:pt x="24" y="57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6"/>
                    <a:pt x="35" y="46"/>
                    <a:pt x="35" y="46"/>
                  </a:cubicBezTo>
                  <a:cubicBezTo>
                    <a:pt x="36" y="46"/>
                    <a:pt x="36" y="45"/>
                    <a:pt x="37" y="44"/>
                  </a:cubicBezTo>
                  <a:cubicBezTo>
                    <a:pt x="37" y="45"/>
                    <a:pt x="37" y="45"/>
                    <a:pt x="36" y="45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50"/>
                    <a:pt x="34" y="46"/>
                    <a:pt x="39" y="41"/>
                  </a:cubicBezTo>
                  <a:cubicBezTo>
                    <a:pt x="39" y="41"/>
                    <a:pt x="39" y="42"/>
                    <a:pt x="39" y="42"/>
                  </a:cubicBezTo>
                  <a:cubicBezTo>
                    <a:pt x="34" y="46"/>
                    <a:pt x="28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2" y="52"/>
                    <a:pt x="21" y="52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6"/>
                    <a:pt x="35" y="39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6"/>
                    <a:pt x="37" y="39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20" y="49"/>
                    <a:pt x="19" y="48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6"/>
                  </a:cubicBezTo>
                  <a:close/>
                  <a:moveTo>
                    <a:pt x="15" y="41"/>
                  </a:moveTo>
                  <a:cubicBezTo>
                    <a:pt x="15" y="42"/>
                    <a:pt x="15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1"/>
                    <a:pt x="33" y="31"/>
                    <a:pt x="33" y="32"/>
                  </a:cubicBezTo>
                  <a:cubicBezTo>
                    <a:pt x="27" y="36"/>
                    <a:pt x="22" y="40"/>
                    <a:pt x="17" y="45"/>
                  </a:cubicBezTo>
                  <a:cubicBezTo>
                    <a:pt x="16" y="44"/>
                    <a:pt x="16" y="43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1"/>
                    <a:pt x="46" y="17"/>
                    <a:pt x="50" y="15"/>
                  </a:cubicBezTo>
                  <a:cubicBezTo>
                    <a:pt x="50" y="15"/>
                    <a:pt x="50" y="15"/>
                    <a:pt x="51" y="14"/>
                  </a:cubicBezTo>
                  <a:cubicBezTo>
                    <a:pt x="51" y="14"/>
                    <a:pt x="51" y="14"/>
                    <a:pt x="52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7"/>
                    <a:pt x="51" y="18"/>
                  </a:cubicBezTo>
                  <a:cubicBezTo>
                    <a:pt x="44" y="21"/>
                    <a:pt x="40" y="27"/>
                    <a:pt x="34" y="30"/>
                  </a:cubicBezTo>
                  <a:cubicBezTo>
                    <a:pt x="30" y="32"/>
                    <a:pt x="27" y="35"/>
                    <a:pt x="23" y="37"/>
                  </a:cubicBezTo>
                  <a:cubicBezTo>
                    <a:pt x="21" y="38"/>
                    <a:pt x="20" y="39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30"/>
                  </a:cubicBezTo>
                  <a:cubicBezTo>
                    <a:pt x="24" y="31"/>
                    <a:pt x="20" y="33"/>
                    <a:pt x="17" y="35"/>
                  </a:cubicBezTo>
                  <a:cubicBezTo>
                    <a:pt x="18" y="34"/>
                    <a:pt x="20" y="33"/>
                    <a:pt x="21" y="32"/>
                  </a:cubicBezTo>
                  <a:cubicBezTo>
                    <a:pt x="30" y="24"/>
                    <a:pt x="43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8" y="18"/>
                    <a:pt x="41" y="16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8" y="45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9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6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8"/>
                  </a:cubicBezTo>
                  <a:cubicBezTo>
                    <a:pt x="25" y="49"/>
                    <a:pt x="23" y="50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9" y="43"/>
                    <a:pt x="26" y="45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40" y="35"/>
                    <a:pt x="47" y="28"/>
                  </a:cubicBezTo>
                  <a:cubicBezTo>
                    <a:pt x="46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1"/>
                    <a:pt x="17" y="31"/>
                    <a:pt x="17" y="31"/>
                  </a:cubicBezTo>
                  <a:cubicBezTo>
                    <a:pt x="19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1"/>
                    <a:pt x="48" y="5"/>
                  </a:cubicBezTo>
                  <a:cubicBezTo>
                    <a:pt x="48" y="6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4"/>
                    <a:pt x="14" y="33"/>
                  </a:cubicBezTo>
                  <a:cubicBezTo>
                    <a:pt x="13" y="34"/>
                    <a:pt x="12" y="35"/>
                    <a:pt x="12" y="35"/>
                  </a:cubicBezTo>
                  <a:cubicBezTo>
                    <a:pt x="12" y="35"/>
                    <a:pt x="12" y="35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8"/>
                    <a:pt x="24" y="15"/>
                    <a:pt x="21" y="18"/>
                  </a:cubicBezTo>
                  <a:cubicBezTo>
                    <a:pt x="20" y="19"/>
                    <a:pt x="19" y="20"/>
                    <a:pt x="18" y="22"/>
                  </a:cubicBezTo>
                  <a:cubicBezTo>
                    <a:pt x="15" y="24"/>
                    <a:pt x="12" y="27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1"/>
                    <a:pt x="15" y="17"/>
                    <a:pt x="20" y="14"/>
                  </a:cubicBezTo>
                  <a:cubicBezTo>
                    <a:pt x="23" y="12"/>
                    <a:pt x="19" y="16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20"/>
                  </a:moveTo>
                  <a:cubicBezTo>
                    <a:pt x="8" y="18"/>
                    <a:pt x="10" y="17"/>
                    <a:pt x="13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5" y="20"/>
                    <a:pt x="5" y="20"/>
                  </a:cubicBezTo>
                  <a:close/>
                  <a:moveTo>
                    <a:pt x="5" y="13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3"/>
                    <a:pt x="5" y="15"/>
                  </a:cubicBezTo>
                  <a:cubicBezTo>
                    <a:pt x="5" y="14"/>
                    <a:pt x="5" y="13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5"/>
                    <a:pt x="15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5"/>
                    <a:pt x="7" y="27"/>
                    <a:pt x="10" y="25"/>
                  </a:cubicBezTo>
                  <a:cubicBezTo>
                    <a:pt x="11" y="23"/>
                    <a:pt x="13" y="22"/>
                    <a:pt x="14" y="21"/>
                  </a:cubicBezTo>
                  <a:cubicBezTo>
                    <a:pt x="17" y="19"/>
                    <a:pt x="20" y="16"/>
                    <a:pt x="22" y="13"/>
                  </a:cubicBezTo>
                  <a:cubicBezTo>
                    <a:pt x="23" y="14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20" y="21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2" y="25"/>
                    <a:pt x="21" y="26"/>
                  </a:cubicBezTo>
                  <a:cubicBezTo>
                    <a:pt x="19" y="28"/>
                    <a:pt x="18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1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7" y="23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30" y="20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4"/>
                    <a:pt x="40" y="12"/>
                    <a:pt x="41" y="10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10"/>
                    <a:pt x="43" y="11"/>
                  </a:cubicBezTo>
                  <a:cubicBezTo>
                    <a:pt x="41" y="13"/>
                    <a:pt x="38" y="15"/>
                    <a:pt x="35" y="17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30" y="20"/>
                  </a:cubicBezTo>
                  <a:close/>
                  <a:moveTo>
                    <a:pt x="43" y="6"/>
                  </a:moveTo>
                  <a:cubicBezTo>
                    <a:pt x="43" y="5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9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2" y="15"/>
                    <a:pt x="33" y="14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2"/>
                  </a:cubicBezTo>
                  <a:cubicBezTo>
                    <a:pt x="35" y="10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5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19" y="8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9" y="13"/>
                    <a:pt x="5" y="16"/>
                  </a:cubicBezTo>
                  <a:cubicBezTo>
                    <a:pt x="7" y="15"/>
                    <a:pt x="9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5" y="7"/>
                    <a:pt x="8" y="3"/>
                    <a:pt x="14" y="5"/>
                  </a:cubicBezTo>
                  <a:close/>
                  <a:moveTo>
                    <a:pt x="12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4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4" y="40"/>
                    <a:pt x="14" y="39"/>
                  </a:cubicBezTo>
                  <a:cubicBezTo>
                    <a:pt x="14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109"/>
            <p:cNvSpPr>
              <a:spLocks noEditPoints="1"/>
            </p:cNvSpPr>
            <p:nvPr/>
          </p:nvSpPr>
          <p:spPr bwMode="auto">
            <a:xfrm>
              <a:off x="11376025" y="3389313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5 h 64"/>
                <a:gd name="T16" fmla="*/ 24 w 55"/>
                <a:gd name="T17" fmla="*/ 55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0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1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6 w 55"/>
                <a:gd name="T77" fmla="*/ 8 h 64"/>
                <a:gd name="T78" fmla="*/ 22 w 55"/>
                <a:gd name="T79" fmla="*/ 12 h 64"/>
                <a:gd name="T80" fmla="*/ 20 w 55"/>
                <a:gd name="T81" fmla="*/ 10 h 64"/>
                <a:gd name="T82" fmla="*/ 10 w 55"/>
                <a:gd name="T83" fmla="*/ 24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1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5" y="62"/>
                  </a:cubicBezTo>
                  <a:cubicBezTo>
                    <a:pt x="25" y="62"/>
                    <a:pt x="25" y="63"/>
                    <a:pt x="25" y="63"/>
                  </a:cubicBezTo>
                  <a:cubicBezTo>
                    <a:pt x="26" y="64"/>
                    <a:pt x="27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1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8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1"/>
                  </a:cubicBezTo>
                  <a:cubicBezTo>
                    <a:pt x="28" y="52"/>
                    <a:pt x="27" y="54"/>
                    <a:pt x="25" y="55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6" y="58"/>
                  </a:cubicBezTo>
                  <a:cubicBezTo>
                    <a:pt x="25" y="58"/>
                    <a:pt x="25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6" y="45"/>
                    <a:pt x="36" y="45"/>
                    <a:pt x="37" y="44"/>
                  </a:cubicBezTo>
                  <a:cubicBezTo>
                    <a:pt x="37" y="44"/>
                    <a:pt x="37" y="45"/>
                    <a:pt x="36" y="45"/>
                  </a:cubicBezTo>
                  <a:close/>
                  <a:moveTo>
                    <a:pt x="24" y="55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49"/>
                    <a:pt x="34" y="46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8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9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6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4"/>
                    <a:pt x="16" y="42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0"/>
                    <a:pt x="46" y="17"/>
                    <a:pt x="50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1"/>
                    <a:pt x="40" y="26"/>
                    <a:pt x="34" y="30"/>
                  </a:cubicBezTo>
                  <a:cubicBezTo>
                    <a:pt x="30" y="32"/>
                    <a:pt x="27" y="34"/>
                    <a:pt x="23" y="37"/>
                  </a:cubicBezTo>
                  <a:cubicBezTo>
                    <a:pt x="21" y="38"/>
                    <a:pt x="20" y="38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1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1" y="15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1" y="37"/>
                    <a:pt x="29" y="39"/>
                    <a:pt x="26" y="40"/>
                  </a:cubicBezTo>
                  <a:cubicBezTo>
                    <a:pt x="24" y="42"/>
                    <a:pt x="20" y="43"/>
                    <a:pt x="18" y="44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8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7"/>
                  </a:cubicBezTo>
                  <a:cubicBezTo>
                    <a:pt x="24" y="48"/>
                    <a:pt x="23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2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39" y="35"/>
                    <a:pt x="47" y="28"/>
                  </a:cubicBezTo>
                  <a:cubicBezTo>
                    <a:pt x="46" y="29"/>
                    <a:pt x="46" y="29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7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0"/>
                    <a:pt x="48" y="5"/>
                  </a:cubicBezTo>
                  <a:cubicBezTo>
                    <a:pt x="48" y="5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2" y="35"/>
                    <a:pt x="12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3" y="21"/>
                    <a:pt x="24" y="20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7"/>
                    <a:pt x="24" y="15"/>
                    <a:pt x="21" y="18"/>
                  </a:cubicBezTo>
                  <a:cubicBezTo>
                    <a:pt x="20" y="19"/>
                    <a:pt x="19" y="20"/>
                    <a:pt x="17" y="21"/>
                  </a:cubicBezTo>
                  <a:cubicBezTo>
                    <a:pt x="15" y="24"/>
                    <a:pt x="12" y="27"/>
                    <a:pt x="9" y="29"/>
                  </a:cubicBezTo>
                  <a:cubicBezTo>
                    <a:pt x="9" y="28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1"/>
                    <a:pt x="10" y="23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19"/>
                  </a:moveTo>
                  <a:cubicBezTo>
                    <a:pt x="8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6" y="21"/>
                    <a:pt x="5" y="20"/>
                    <a:pt x="5" y="19"/>
                  </a:cubicBezTo>
                  <a:close/>
                  <a:moveTo>
                    <a:pt x="5" y="12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2"/>
                    <a:pt x="4" y="15"/>
                  </a:cubicBezTo>
                  <a:cubicBezTo>
                    <a:pt x="4" y="14"/>
                    <a:pt x="4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5"/>
                    <a:pt x="8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10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7" y="18"/>
                    <a:pt x="20" y="16"/>
                    <a:pt x="22" y="13"/>
                  </a:cubicBezTo>
                  <a:cubicBezTo>
                    <a:pt x="23" y="14"/>
                    <a:pt x="23" y="15"/>
                    <a:pt x="23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19" y="20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0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3"/>
                    <a:pt x="40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3" y="11"/>
                  </a:cubicBezTo>
                  <a:cubicBezTo>
                    <a:pt x="40" y="13"/>
                    <a:pt x="38" y="15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3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5" y="5"/>
                    <a:pt x="44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3" y="5"/>
                  </a:cubicBezTo>
                  <a:close/>
                  <a:moveTo>
                    <a:pt x="40" y="6"/>
                  </a:moveTo>
                  <a:cubicBezTo>
                    <a:pt x="38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5" y="12"/>
                    <a:pt x="18" y="7"/>
                  </a:cubicBezTo>
                  <a:cubicBezTo>
                    <a:pt x="19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3" y="8"/>
                    <a:pt x="9" y="13"/>
                    <a:pt x="5" y="15"/>
                  </a:cubicBezTo>
                  <a:cubicBezTo>
                    <a:pt x="7" y="14"/>
                    <a:pt x="8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7" y="6"/>
                  </a:cubicBezTo>
                  <a:close/>
                  <a:moveTo>
                    <a:pt x="14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3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110"/>
            <p:cNvSpPr>
              <a:spLocks noEditPoints="1"/>
            </p:cNvSpPr>
            <p:nvPr/>
          </p:nvSpPr>
          <p:spPr bwMode="auto">
            <a:xfrm>
              <a:off x="7527925" y="4849813"/>
              <a:ext cx="206375" cy="241300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6 w 55"/>
                <a:gd name="T13" fmla="*/ 46 h 64"/>
                <a:gd name="T14" fmla="*/ 23 w 55"/>
                <a:gd name="T15" fmla="*/ 56 h 64"/>
                <a:gd name="T16" fmla="*/ 23 w 55"/>
                <a:gd name="T17" fmla="*/ 56 h 64"/>
                <a:gd name="T18" fmla="*/ 21 w 55"/>
                <a:gd name="T19" fmla="*/ 52 h 64"/>
                <a:gd name="T20" fmla="*/ 33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0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1 w 55"/>
                <a:gd name="T35" fmla="*/ 13 h 64"/>
                <a:gd name="T36" fmla="*/ 20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7 w 55"/>
                <a:gd name="T43" fmla="*/ 27 h 64"/>
                <a:gd name="T44" fmla="*/ 34 w 55"/>
                <a:gd name="T45" fmla="*/ 43 h 64"/>
                <a:gd name="T46" fmla="*/ 42 w 55"/>
                <a:gd name="T47" fmla="*/ 36 h 64"/>
                <a:gd name="T48" fmla="*/ 21 w 55"/>
                <a:gd name="T49" fmla="*/ 51 h 64"/>
                <a:gd name="T50" fmla="*/ 45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7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4 w 55"/>
                <a:gd name="T69" fmla="*/ 20 h 64"/>
                <a:gd name="T70" fmla="*/ 12 w 55"/>
                <a:gd name="T71" fmla="*/ 15 h 64"/>
                <a:gd name="T72" fmla="*/ 5 w 55"/>
                <a:gd name="T73" fmla="*/ 20 h 64"/>
                <a:gd name="T74" fmla="*/ 4 w 55"/>
                <a:gd name="T75" fmla="*/ 15 h 64"/>
                <a:gd name="T76" fmla="*/ 15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1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6 h 64"/>
                <a:gd name="T98" fmla="*/ 46 w 55"/>
                <a:gd name="T99" fmla="*/ 7 h 64"/>
                <a:gd name="T100" fmla="*/ 29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7 w 55"/>
                <a:gd name="T111" fmla="*/ 7 h 64"/>
                <a:gd name="T112" fmla="*/ 12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4" y="4"/>
                    <a:pt x="30" y="11"/>
                    <a:pt x="27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1" y="42"/>
                    <a:pt x="18" y="52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3"/>
                    <a:pt x="48" y="31"/>
                  </a:cubicBezTo>
                  <a:cubicBezTo>
                    <a:pt x="52" y="25"/>
                    <a:pt x="55" y="18"/>
                    <a:pt x="54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8" y="57"/>
                    <a:pt x="29" y="55"/>
                  </a:cubicBezTo>
                  <a:cubicBezTo>
                    <a:pt x="28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4" y="56"/>
                    <a:pt x="26" y="55"/>
                    <a:pt x="26" y="54"/>
                  </a:cubicBezTo>
                  <a:cubicBezTo>
                    <a:pt x="27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6" y="54"/>
                    <a:pt x="25" y="56"/>
                  </a:cubicBezTo>
                  <a:cubicBezTo>
                    <a:pt x="24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6"/>
                  </a:cubicBezTo>
                  <a:close/>
                  <a:moveTo>
                    <a:pt x="35" y="48"/>
                  </a:moveTo>
                  <a:cubicBezTo>
                    <a:pt x="31" y="51"/>
                    <a:pt x="29" y="55"/>
                    <a:pt x="25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4"/>
                    <a:pt x="31" y="51"/>
                    <a:pt x="35" y="48"/>
                  </a:cubicBezTo>
                  <a:close/>
                  <a:moveTo>
                    <a:pt x="36" y="46"/>
                  </a:moveTo>
                  <a:cubicBezTo>
                    <a:pt x="36" y="46"/>
                    <a:pt x="35" y="46"/>
                    <a:pt x="35" y="47"/>
                  </a:cubicBezTo>
                  <a:cubicBezTo>
                    <a:pt x="35" y="46"/>
                    <a:pt x="36" y="45"/>
                    <a:pt x="37" y="45"/>
                  </a:cubicBezTo>
                  <a:cubicBezTo>
                    <a:pt x="37" y="45"/>
                    <a:pt x="36" y="45"/>
                    <a:pt x="36" y="46"/>
                  </a:cubicBezTo>
                  <a:close/>
                  <a:moveTo>
                    <a:pt x="23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3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8" y="51"/>
                    <a:pt x="23" y="56"/>
                  </a:cubicBezTo>
                  <a:close/>
                  <a:moveTo>
                    <a:pt x="21" y="52"/>
                  </a:moveTo>
                  <a:cubicBezTo>
                    <a:pt x="23" y="50"/>
                    <a:pt x="26" y="49"/>
                    <a:pt x="28" y="48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1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7"/>
                    <a:pt x="36" y="39"/>
                    <a:pt x="33" y="41"/>
                  </a:cubicBezTo>
                  <a:cubicBezTo>
                    <a:pt x="29" y="45"/>
                    <a:pt x="25" y="48"/>
                    <a:pt x="20" y="51"/>
                  </a:cubicBezTo>
                  <a:cubicBezTo>
                    <a:pt x="20" y="50"/>
                    <a:pt x="19" y="50"/>
                    <a:pt x="19" y="49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8" y="48"/>
                  </a:cubicBezTo>
                  <a:cubicBezTo>
                    <a:pt x="18" y="47"/>
                    <a:pt x="18" y="47"/>
                    <a:pt x="17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3" y="32"/>
                    <a:pt x="33" y="32"/>
                  </a:cubicBezTo>
                  <a:cubicBezTo>
                    <a:pt x="27" y="36"/>
                    <a:pt x="22" y="41"/>
                    <a:pt x="17" y="45"/>
                  </a:cubicBezTo>
                  <a:cubicBezTo>
                    <a:pt x="16" y="44"/>
                    <a:pt x="16" y="43"/>
                    <a:pt x="15" y="42"/>
                  </a:cubicBezTo>
                  <a:close/>
                  <a:moveTo>
                    <a:pt x="38" y="24"/>
                  </a:moveTo>
                  <a:cubicBezTo>
                    <a:pt x="42" y="21"/>
                    <a:pt x="46" y="18"/>
                    <a:pt x="49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4" y="21"/>
                    <a:pt x="40" y="27"/>
                    <a:pt x="34" y="31"/>
                  </a:cubicBezTo>
                  <a:cubicBezTo>
                    <a:pt x="30" y="33"/>
                    <a:pt x="26" y="35"/>
                    <a:pt x="23" y="37"/>
                  </a:cubicBezTo>
                  <a:cubicBezTo>
                    <a:pt x="21" y="38"/>
                    <a:pt x="20" y="39"/>
                    <a:pt x="18" y="40"/>
                  </a:cubicBezTo>
                  <a:cubicBezTo>
                    <a:pt x="14" y="42"/>
                    <a:pt x="18" y="39"/>
                    <a:pt x="19" y="39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5"/>
                    <a:pt x="38" y="24"/>
                    <a:pt x="38" y="24"/>
                  </a:cubicBezTo>
                  <a:close/>
                  <a:moveTo>
                    <a:pt x="50" y="8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5"/>
                    <a:pt x="31" y="27"/>
                    <a:pt x="26" y="30"/>
                  </a:cubicBezTo>
                  <a:cubicBezTo>
                    <a:pt x="23" y="32"/>
                    <a:pt x="20" y="34"/>
                    <a:pt x="17" y="36"/>
                  </a:cubicBezTo>
                  <a:cubicBezTo>
                    <a:pt x="18" y="35"/>
                    <a:pt x="19" y="34"/>
                    <a:pt x="20" y="33"/>
                  </a:cubicBezTo>
                  <a:cubicBezTo>
                    <a:pt x="30" y="24"/>
                    <a:pt x="42" y="19"/>
                    <a:pt x="50" y="8"/>
                  </a:cubicBezTo>
                  <a:close/>
                  <a:moveTo>
                    <a:pt x="31" y="24"/>
                  </a:moveTo>
                  <a:cubicBezTo>
                    <a:pt x="34" y="22"/>
                    <a:pt x="37" y="19"/>
                    <a:pt x="40" y="16"/>
                  </a:cubicBezTo>
                  <a:cubicBezTo>
                    <a:pt x="43" y="14"/>
                    <a:pt x="47" y="11"/>
                    <a:pt x="49" y="8"/>
                  </a:cubicBezTo>
                  <a:cubicBezTo>
                    <a:pt x="44" y="15"/>
                    <a:pt x="38" y="20"/>
                    <a:pt x="31" y="24"/>
                  </a:cubicBezTo>
                  <a:close/>
                  <a:moveTo>
                    <a:pt x="47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1" y="37"/>
                    <a:pt x="28" y="39"/>
                    <a:pt x="26" y="41"/>
                  </a:cubicBezTo>
                  <a:cubicBezTo>
                    <a:pt x="23" y="42"/>
                    <a:pt x="20" y="44"/>
                    <a:pt x="18" y="45"/>
                  </a:cubicBezTo>
                  <a:cubicBezTo>
                    <a:pt x="23" y="40"/>
                    <a:pt x="29" y="36"/>
                    <a:pt x="35" y="32"/>
                  </a:cubicBezTo>
                  <a:cubicBezTo>
                    <a:pt x="40" y="28"/>
                    <a:pt x="45" y="23"/>
                    <a:pt x="50" y="19"/>
                  </a:cubicBezTo>
                  <a:cubicBezTo>
                    <a:pt x="50" y="22"/>
                    <a:pt x="49" y="24"/>
                    <a:pt x="47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3" y="45"/>
                    <a:pt x="30" y="48"/>
                  </a:cubicBezTo>
                  <a:cubicBezTo>
                    <a:pt x="29" y="48"/>
                    <a:pt x="28" y="49"/>
                    <a:pt x="27" y="49"/>
                  </a:cubicBezTo>
                  <a:cubicBezTo>
                    <a:pt x="30" y="48"/>
                    <a:pt x="32" y="46"/>
                    <a:pt x="34" y="43"/>
                  </a:cubicBezTo>
                  <a:cubicBezTo>
                    <a:pt x="37" y="42"/>
                    <a:pt x="39" y="40"/>
                    <a:pt x="41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1" y="45"/>
                    <a:pt x="29" y="46"/>
                    <a:pt x="26" y="48"/>
                  </a:cubicBezTo>
                  <a:cubicBezTo>
                    <a:pt x="24" y="49"/>
                    <a:pt x="23" y="50"/>
                    <a:pt x="21" y="51"/>
                  </a:cubicBezTo>
                  <a:cubicBezTo>
                    <a:pt x="22" y="50"/>
                    <a:pt x="24" y="49"/>
                    <a:pt x="26" y="48"/>
                  </a:cubicBezTo>
                  <a:cubicBezTo>
                    <a:pt x="32" y="43"/>
                    <a:pt x="39" y="38"/>
                    <a:pt x="44" y="32"/>
                  </a:cubicBezTo>
                  <a:cubicBezTo>
                    <a:pt x="44" y="33"/>
                    <a:pt x="43" y="34"/>
                    <a:pt x="43" y="35"/>
                  </a:cubicBezTo>
                  <a:close/>
                  <a:moveTo>
                    <a:pt x="45" y="31"/>
                  </a:moveTo>
                  <a:cubicBezTo>
                    <a:pt x="45" y="31"/>
                    <a:pt x="45" y="31"/>
                    <a:pt x="45" y="31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8" y="44"/>
                    <a:pt x="26" y="45"/>
                    <a:pt x="23" y="46"/>
                  </a:cubicBezTo>
                  <a:cubicBezTo>
                    <a:pt x="24" y="46"/>
                    <a:pt x="18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0" y="39"/>
                    <a:pt x="39" y="35"/>
                    <a:pt x="46" y="29"/>
                  </a:cubicBezTo>
                  <a:cubicBezTo>
                    <a:pt x="46" y="29"/>
                    <a:pt x="46" y="30"/>
                    <a:pt x="45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6" y="34"/>
                    <a:pt x="14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0" y="29"/>
                    <a:pt x="22" y="27"/>
                  </a:cubicBezTo>
                  <a:cubicBezTo>
                    <a:pt x="26" y="24"/>
                    <a:pt x="31" y="21"/>
                    <a:pt x="35" y="18"/>
                  </a:cubicBezTo>
                  <a:cubicBezTo>
                    <a:pt x="40" y="14"/>
                    <a:pt x="45" y="11"/>
                    <a:pt x="47" y="6"/>
                  </a:cubicBezTo>
                  <a:cubicBezTo>
                    <a:pt x="48" y="6"/>
                    <a:pt x="49" y="7"/>
                    <a:pt x="50" y="7"/>
                  </a:cubicBezTo>
                  <a:close/>
                  <a:moveTo>
                    <a:pt x="11" y="35"/>
                  </a:moveTo>
                  <a:cubicBezTo>
                    <a:pt x="12" y="34"/>
                    <a:pt x="13" y="34"/>
                    <a:pt x="13" y="34"/>
                  </a:cubicBezTo>
                  <a:cubicBezTo>
                    <a:pt x="13" y="34"/>
                    <a:pt x="12" y="35"/>
                    <a:pt x="12" y="36"/>
                  </a:cubicBezTo>
                  <a:cubicBezTo>
                    <a:pt x="12" y="35"/>
                    <a:pt x="11" y="35"/>
                    <a:pt x="11" y="35"/>
                  </a:cubicBezTo>
                  <a:close/>
                  <a:moveTo>
                    <a:pt x="9" y="31"/>
                  </a:moveTo>
                  <a:cubicBezTo>
                    <a:pt x="12" y="29"/>
                    <a:pt x="14" y="28"/>
                    <a:pt x="17" y="26"/>
                  </a:cubicBezTo>
                  <a:cubicBezTo>
                    <a:pt x="19" y="24"/>
                    <a:pt x="22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0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8"/>
                    <a:pt x="23" y="16"/>
                    <a:pt x="21" y="18"/>
                  </a:cubicBezTo>
                  <a:cubicBezTo>
                    <a:pt x="20" y="20"/>
                    <a:pt x="19" y="21"/>
                    <a:pt x="17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8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8" y="16"/>
                  </a:cubicBezTo>
                  <a:cubicBezTo>
                    <a:pt x="17" y="18"/>
                    <a:pt x="16" y="19"/>
                    <a:pt x="14" y="20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6"/>
                    <a:pt x="6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2" y="15"/>
                  </a:cubicBezTo>
                  <a:cubicBezTo>
                    <a:pt x="14" y="15"/>
                    <a:pt x="15" y="14"/>
                    <a:pt x="16" y="13"/>
                  </a:cubicBezTo>
                  <a:cubicBezTo>
                    <a:pt x="18" y="12"/>
                    <a:pt x="21" y="8"/>
                    <a:pt x="18" y="12"/>
                  </a:cubicBezTo>
                  <a:cubicBezTo>
                    <a:pt x="14" y="16"/>
                    <a:pt x="10" y="19"/>
                    <a:pt x="6" y="23"/>
                  </a:cubicBezTo>
                  <a:cubicBezTo>
                    <a:pt x="5" y="22"/>
                    <a:pt x="5" y="21"/>
                    <a:pt x="5" y="20"/>
                  </a:cubicBezTo>
                  <a:close/>
                  <a:moveTo>
                    <a:pt x="4" y="13"/>
                  </a:moveTo>
                  <a:cubicBezTo>
                    <a:pt x="6" y="12"/>
                    <a:pt x="7" y="11"/>
                    <a:pt x="9" y="9"/>
                  </a:cubicBezTo>
                  <a:cubicBezTo>
                    <a:pt x="11" y="7"/>
                    <a:pt x="15" y="4"/>
                    <a:pt x="11" y="9"/>
                  </a:cubicBezTo>
                  <a:cubicBezTo>
                    <a:pt x="9" y="12"/>
                    <a:pt x="6" y="13"/>
                    <a:pt x="4" y="15"/>
                  </a:cubicBezTo>
                  <a:cubicBezTo>
                    <a:pt x="4" y="15"/>
                    <a:pt x="4" y="14"/>
                    <a:pt x="4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4" y="17"/>
                  </a:cubicBezTo>
                  <a:cubicBezTo>
                    <a:pt x="9" y="15"/>
                    <a:pt x="12" y="11"/>
                    <a:pt x="15" y="9"/>
                  </a:cubicBezTo>
                  <a:cubicBezTo>
                    <a:pt x="19" y="7"/>
                    <a:pt x="13" y="12"/>
                    <a:pt x="12" y="13"/>
                  </a:cubicBezTo>
                  <a:cubicBezTo>
                    <a:pt x="10" y="15"/>
                    <a:pt x="7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4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0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2" y="23"/>
                    <a:pt x="14" y="21"/>
                  </a:cubicBezTo>
                  <a:cubicBezTo>
                    <a:pt x="17" y="19"/>
                    <a:pt x="19" y="16"/>
                    <a:pt x="22" y="14"/>
                  </a:cubicBezTo>
                  <a:cubicBezTo>
                    <a:pt x="23" y="15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7"/>
                    <a:pt x="19" y="21"/>
                    <a:pt x="24" y="17"/>
                  </a:cubicBezTo>
                  <a:cubicBezTo>
                    <a:pt x="24" y="18"/>
                    <a:pt x="24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5" y="21"/>
                    <a:pt x="26" y="21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5" y="23"/>
                    <a:pt x="25" y="23"/>
                    <a:pt x="24" y="24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19" y="28"/>
                    <a:pt x="17" y="30"/>
                    <a:pt x="16" y="31"/>
                  </a:cubicBezTo>
                  <a:cubicBezTo>
                    <a:pt x="15" y="32"/>
                    <a:pt x="14" y="32"/>
                    <a:pt x="14" y="33"/>
                  </a:cubicBezTo>
                  <a:cubicBezTo>
                    <a:pt x="13" y="33"/>
                    <a:pt x="10" y="35"/>
                    <a:pt x="13" y="33"/>
                  </a:cubicBezTo>
                  <a:cubicBezTo>
                    <a:pt x="16" y="28"/>
                    <a:pt x="21" y="25"/>
                    <a:pt x="25" y="20"/>
                  </a:cubicBezTo>
                  <a:cubicBezTo>
                    <a:pt x="25" y="20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0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3"/>
                    <a:pt x="27" y="23"/>
                    <a:pt x="26" y="23"/>
                  </a:cubicBezTo>
                  <a:cubicBezTo>
                    <a:pt x="27" y="23"/>
                    <a:pt x="27" y="22"/>
                    <a:pt x="27" y="22"/>
                  </a:cubicBezTo>
                  <a:close/>
                  <a:moveTo>
                    <a:pt x="29" y="20"/>
                  </a:moveTo>
                  <a:cubicBezTo>
                    <a:pt x="31" y="18"/>
                    <a:pt x="33" y="17"/>
                    <a:pt x="35" y="16"/>
                  </a:cubicBezTo>
                  <a:cubicBezTo>
                    <a:pt x="37" y="14"/>
                    <a:pt x="39" y="13"/>
                    <a:pt x="41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5" y="7"/>
                    <a:pt x="46" y="6"/>
                    <a:pt x="46" y="6"/>
                  </a:cubicBezTo>
                  <a:cubicBezTo>
                    <a:pt x="46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0" y="13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29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4" y="6"/>
                    <a:pt x="43" y="7"/>
                    <a:pt x="42" y="8"/>
                  </a:cubicBezTo>
                  <a:cubicBezTo>
                    <a:pt x="40" y="10"/>
                    <a:pt x="37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2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9"/>
                  </a:moveTo>
                  <a:cubicBezTo>
                    <a:pt x="15" y="13"/>
                    <a:pt x="9" y="17"/>
                    <a:pt x="5" y="20"/>
                  </a:cubicBezTo>
                  <a:cubicBezTo>
                    <a:pt x="10" y="16"/>
                    <a:pt x="14" y="12"/>
                    <a:pt x="18" y="7"/>
                  </a:cubicBezTo>
                  <a:cubicBezTo>
                    <a:pt x="19" y="8"/>
                    <a:pt x="19" y="9"/>
                    <a:pt x="20" y="9"/>
                  </a:cubicBezTo>
                  <a:close/>
                  <a:moveTo>
                    <a:pt x="17" y="7"/>
                  </a:moveTo>
                  <a:cubicBezTo>
                    <a:pt x="12" y="9"/>
                    <a:pt x="9" y="14"/>
                    <a:pt x="5" y="16"/>
                  </a:cubicBezTo>
                  <a:cubicBezTo>
                    <a:pt x="6" y="15"/>
                    <a:pt x="8" y="13"/>
                    <a:pt x="10" y="11"/>
                  </a:cubicBezTo>
                  <a:cubicBezTo>
                    <a:pt x="12" y="10"/>
                    <a:pt x="13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6"/>
                    <a:pt x="17" y="6"/>
                    <a:pt x="17" y="7"/>
                  </a:cubicBezTo>
                  <a:close/>
                  <a:moveTo>
                    <a:pt x="14" y="5"/>
                  </a:moveTo>
                  <a:cubicBezTo>
                    <a:pt x="10" y="7"/>
                    <a:pt x="8" y="10"/>
                    <a:pt x="5" y="12"/>
                  </a:cubicBezTo>
                  <a:cubicBezTo>
                    <a:pt x="5" y="7"/>
                    <a:pt x="8" y="4"/>
                    <a:pt x="14" y="5"/>
                  </a:cubicBezTo>
                  <a:close/>
                  <a:moveTo>
                    <a:pt x="12" y="37"/>
                  </a:moveTo>
                  <a:cubicBezTo>
                    <a:pt x="15" y="35"/>
                    <a:pt x="17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4" y="39"/>
                  </a:cubicBezTo>
                  <a:cubicBezTo>
                    <a:pt x="20" y="34"/>
                    <a:pt x="27" y="31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1"/>
                    <a:pt x="15" y="42"/>
                    <a:pt x="15" y="42"/>
                  </a:cubicBezTo>
                  <a:cubicBezTo>
                    <a:pt x="14" y="41"/>
                    <a:pt x="14" y="40"/>
                    <a:pt x="14" y="40"/>
                  </a:cubicBezTo>
                  <a:cubicBezTo>
                    <a:pt x="13" y="39"/>
                    <a:pt x="13" y="38"/>
                    <a:pt x="1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111"/>
            <p:cNvSpPr>
              <a:spLocks noEditPoints="1"/>
            </p:cNvSpPr>
            <p:nvPr/>
          </p:nvSpPr>
          <p:spPr bwMode="auto">
            <a:xfrm>
              <a:off x="2371725" y="6237288"/>
              <a:ext cx="209550" cy="239713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1 w 56"/>
                <a:gd name="T9" fmla="*/ 50 h 64"/>
                <a:gd name="T10" fmla="*/ 36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2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5 w 56"/>
                <a:gd name="T31" fmla="*/ 30 h 64"/>
                <a:gd name="T32" fmla="*/ 38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2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3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6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3 w 56"/>
                <a:gd name="T79" fmla="*/ 12 h 64"/>
                <a:gd name="T80" fmla="*/ 21 w 56"/>
                <a:gd name="T81" fmla="*/ 9 h 64"/>
                <a:gd name="T82" fmla="*/ 11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19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5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6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3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6" y="47"/>
                  </a:moveTo>
                  <a:cubicBezTo>
                    <a:pt x="32" y="50"/>
                    <a:pt x="30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6" y="47"/>
                  </a:cubicBezTo>
                  <a:close/>
                  <a:moveTo>
                    <a:pt x="37" y="45"/>
                  </a:moveTo>
                  <a:cubicBezTo>
                    <a:pt x="37" y="45"/>
                    <a:pt x="36" y="46"/>
                    <a:pt x="36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8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9" y="49"/>
                    <a:pt x="34" y="45"/>
                    <a:pt x="40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2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2" y="51"/>
                  </a:cubicBezTo>
                  <a:close/>
                  <a:moveTo>
                    <a:pt x="20" y="48"/>
                  </a:moveTo>
                  <a:cubicBezTo>
                    <a:pt x="29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1" y="39"/>
                    <a:pt x="37" y="35"/>
                  </a:cubicBezTo>
                  <a:cubicBezTo>
                    <a:pt x="39" y="34"/>
                    <a:pt x="41" y="32"/>
                    <a:pt x="43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5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2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1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8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7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40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1" y="43"/>
                    <a:pt x="19" y="44"/>
                  </a:cubicBezTo>
                  <a:cubicBezTo>
                    <a:pt x="24" y="40"/>
                    <a:pt x="30" y="35"/>
                    <a:pt x="36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4" y="35"/>
                    <a:pt x="43" y="35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2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2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7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5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4" y="33"/>
                    <a:pt x="14" y="33"/>
                  </a:cubicBezTo>
                  <a:cubicBezTo>
                    <a:pt x="14" y="34"/>
                    <a:pt x="13" y="34"/>
                    <a:pt x="13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8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2" y="33"/>
                  </a:cubicBezTo>
                  <a:cubicBezTo>
                    <a:pt x="11" y="32"/>
                    <a:pt x="11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1" y="19"/>
                    <a:pt x="19" y="20"/>
                    <a:pt x="18" y="21"/>
                  </a:cubicBezTo>
                  <a:cubicBezTo>
                    <a:pt x="15" y="24"/>
                    <a:pt x="13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20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5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6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20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6" y="18"/>
                    <a:pt x="6" y="17"/>
                  </a:cubicBezTo>
                  <a:close/>
                  <a:moveTo>
                    <a:pt x="23" y="12"/>
                  </a:moveTo>
                  <a:cubicBezTo>
                    <a:pt x="20" y="13"/>
                    <a:pt x="18" y="15"/>
                    <a:pt x="15" y="16"/>
                  </a:cubicBezTo>
                  <a:cubicBezTo>
                    <a:pt x="13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8" y="15"/>
                    <a:pt x="21" y="9"/>
                  </a:cubicBezTo>
                  <a:cubicBezTo>
                    <a:pt x="22" y="10"/>
                    <a:pt x="22" y="11"/>
                    <a:pt x="23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6" y="21"/>
                    <a:pt x="11" y="24"/>
                  </a:cubicBezTo>
                  <a:cubicBezTo>
                    <a:pt x="10" y="25"/>
                    <a:pt x="8" y="27"/>
                    <a:pt x="11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5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5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8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2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5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7" y="7"/>
                  </a:cubicBezTo>
                  <a:cubicBezTo>
                    <a:pt x="46" y="8"/>
                    <a:pt x="45" y="9"/>
                    <a:pt x="43" y="11"/>
                  </a:cubicBezTo>
                  <a:cubicBezTo>
                    <a:pt x="41" y="13"/>
                    <a:pt x="39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7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3" y="15"/>
                  </a:cubicBezTo>
                  <a:cubicBezTo>
                    <a:pt x="33" y="14"/>
                    <a:pt x="34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1" y="32"/>
                  </a:cubicBezTo>
                  <a:cubicBezTo>
                    <a:pt x="19" y="33"/>
                    <a:pt x="17" y="35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2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112"/>
            <p:cNvSpPr>
              <a:spLocks noEditPoints="1"/>
            </p:cNvSpPr>
            <p:nvPr/>
          </p:nvSpPr>
          <p:spPr bwMode="auto">
            <a:xfrm>
              <a:off x="4597400" y="6713538"/>
              <a:ext cx="206375" cy="241300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0 h 64"/>
                <a:gd name="T10" fmla="*/ 35 w 55"/>
                <a:gd name="T11" fmla="*/ 47 h 64"/>
                <a:gd name="T12" fmla="*/ 36 w 55"/>
                <a:gd name="T13" fmla="*/ 45 h 64"/>
                <a:gd name="T14" fmla="*/ 23 w 55"/>
                <a:gd name="T15" fmla="*/ 55 h 64"/>
                <a:gd name="T16" fmla="*/ 23 w 55"/>
                <a:gd name="T17" fmla="*/ 55 h 64"/>
                <a:gd name="T18" fmla="*/ 21 w 55"/>
                <a:gd name="T19" fmla="*/ 51 h 64"/>
                <a:gd name="T20" fmla="*/ 33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2 h 64"/>
                <a:gd name="T36" fmla="*/ 20 w 55"/>
                <a:gd name="T37" fmla="*/ 32 h 64"/>
                <a:gd name="T38" fmla="*/ 49 w 55"/>
                <a:gd name="T39" fmla="*/ 7 h 64"/>
                <a:gd name="T40" fmla="*/ 26 w 55"/>
                <a:gd name="T41" fmla="*/ 40 h 64"/>
                <a:gd name="T42" fmla="*/ 47 w 55"/>
                <a:gd name="T43" fmla="*/ 26 h 64"/>
                <a:gd name="T44" fmla="*/ 34 w 55"/>
                <a:gd name="T45" fmla="*/ 43 h 64"/>
                <a:gd name="T46" fmla="*/ 42 w 55"/>
                <a:gd name="T47" fmla="*/ 35 h 64"/>
                <a:gd name="T48" fmla="*/ 21 w 55"/>
                <a:gd name="T49" fmla="*/ 50 h 64"/>
                <a:gd name="T50" fmla="*/ 45 w 55"/>
                <a:gd name="T51" fmla="*/ 30 h 64"/>
                <a:gd name="T52" fmla="*/ 19 w 55"/>
                <a:gd name="T53" fmla="*/ 47 h 64"/>
                <a:gd name="T54" fmla="*/ 49 w 55"/>
                <a:gd name="T55" fmla="*/ 6 h 64"/>
                <a:gd name="T56" fmla="*/ 16 w 55"/>
                <a:gd name="T57" fmla="*/ 31 h 64"/>
                <a:gd name="T58" fmla="*/ 47 w 55"/>
                <a:gd name="T59" fmla="*/ 5 h 64"/>
                <a:gd name="T60" fmla="*/ 12 w 55"/>
                <a:gd name="T61" fmla="*/ 35 h 64"/>
                <a:gd name="T62" fmla="*/ 24 w 55"/>
                <a:gd name="T63" fmla="*/ 19 h 64"/>
                <a:gd name="T64" fmla="*/ 20 w 55"/>
                <a:gd name="T65" fmla="*/ 18 h 64"/>
                <a:gd name="T66" fmla="*/ 7 w 55"/>
                <a:gd name="T67" fmla="*/ 27 h 64"/>
                <a:gd name="T68" fmla="*/ 14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5 w 55"/>
                <a:gd name="T77" fmla="*/ 8 h 64"/>
                <a:gd name="T78" fmla="*/ 22 w 55"/>
                <a:gd name="T79" fmla="*/ 12 h 64"/>
                <a:gd name="T80" fmla="*/ 20 w 55"/>
                <a:gd name="T81" fmla="*/ 9 h 64"/>
                <a:gd name="T82" fmla="*/ 10 w 55"/>
                <a:gd name="T83" fmla="*/ 24 h 64"/>
                <a:gd name="T84" fmla="*/ 24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4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0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4" y="62"/>
                  </a:cubicBezTo>
                  <a:cubicBezTo>
                    <a:pt x="24" y="62"/>
                    <a:pt x="25" y="63"/>
                    <a:pt x="25" y="63"/>
                  </a:cubicBezTo>
                  <a:cubicBezTo>
                    <a:pt x="25" y="64"/>
                    <a:pt x="26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0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29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7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28" y="52"/>
                    <a:pt x="26" y="54"/>
                    <a:pt x="24" y="55"/>
                  </a:cubicBezTo>
                  <a:cubicBezTo>
                    <a:pt x="24" y="55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5" y="58"/>
                  </a:cubicBezTo>
                  <a:cubicBezTo>
                    <a:pt x="25" y="58"/>
                    <a:pt x="24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5" y="45"/>
                    <a:pt x="36" y="45"/>
                    <a:pt x="37" y="44"/>
                  </a:cubicBezTo>
                  <a:cubicBezTo>
                    <a:pt x="37" y="44"/>
                    <a:pt x="36" y="45"/>
                    <a:pt x="36" y="45"/>
                  </a:cubicBezTo>
                  <a:close/>
                  <a:moveTo>
                    <a:pt x="23" y="55"/>
                  </a:moveTo>
                  <a:cubicBezTo>
                    <a:pt x="23" y="55"/>
                    <a:pt x="22" y="54"/>
                    <a:pt x="22" y="53"/>
                  </a:cubicBezTo>
                  <a:cubicBezTo>
                    <a:pt x="28" y="49"/>
                    <a:pt x="33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3" y="46"/>
                    <a:pt x="28" y="50"/>
                    <a:pt x="23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8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3" y="41"/>
                  </a:cubicBezTo>
                  <a:cubicBezTo>
                    <a:pt x="29" y="44"/>
                    <a:pt x="24" y="47"/>
                    <a:pt x="20" y="50"/>
                  </a:cubicBezTo>
                  <a:cubicBezTo>
                    <a:pt x="20" y="49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2"/>
                    <a:pt x="30" y="39"/>
                    <a:pt x="36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6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5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3"/>
                    <a:pt x="15" y="42"/>
                    <a:pt x="15" y="41"/>
                  </a:cubicBezTo>
                  <a:close/>
                  <a:moveTo>
                    <a:pt x="38" y="23"/>
                  </a:moveTo>
                  <a:cubicBezTo>
                    <a:pt x="42" y="20"/>
                    <a:pt x="45" y="17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0"/>
                    <a:pt x="40" y="26"/>
                    <a:pt x="34" y="30"/>
                  </a:cubicBezTo>
                  <a:cubicBezTo>
                    <a:pt x="30" y="32"/>
                    <a:pt x="26" y="34"/>
                    <a:pt x="23" y="37"/>
                  </a:cubicBezTo>
                  <a:cubicBezTo>
                    <a:pt x="21" y="37"/>
                    <a:pt x="20" y="38"/>
                    <a:pt x="18" y="39"/>
                  </a:cubicBezTo>
                  <a:cubicBezTo>
                    <a:pt x="14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3"/>
                    <a:pt x="38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0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47" y="15"/>
                    <a:pt x="43" y="18"/>
                    <a:pt x="40" y="21"/>
                  </a:cubicBezTo>
                  <a:cubicBezTo>
                    <a:pt x="36" y="24"/>
                    <a:pt x="31" y="27"/>
                    <a:pt x="26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0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0" y="15"/>
                  </a:cubicBezTo>
                  <a:cubicBezTo>
                    <a:pt x="43" y="13"/>
                    <a:pt x="47" y="10"/>
                    <a:pt x="49" y="7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7" y="26"/>
                  </a:moveTo>
                  <a:cubicBezTo>
                    <a:pt x="43" y="30"/>
                    <a:pt x="39" y="32"/>
                    <a:pt x="34" y="35"/>
                  </a:cubicBezTo>
                  <a:cubicBezTo>
                    <a:pt x="31" y="37"/>
                    <a:pt x="28" y="39"/>
                    <a:pt x="26" y="40"/>
                  </a:cubicBezTo>
                  <a:cubicBezTo>
                    <a:pt x="23" y="42"/>
                    <a:pt x="20" y="43"/>
                    <a:pt x="18" y="44"/>
                  </a:cubicBezTo>
                  <a:cubicBezTo>
                    <a:pt x="23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7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4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29" y="47"/>
                    <a:pt x="32" y="45"/>
                    <a:pt x="34" y="43"/>
                  </a:cubicBezTo>
                  <a:cubicBezTo>
                    <a:pt x="37" y="41"/>
                    <a:pt x="39" y="39"/>
                    <a:pt x="41" y="37"/>
                  </a:cubicBezTo>
                  <a:cubicBezTo>
                    <a:pt x="41" y="38"/>
                    <a:pt x="40" y="38"/>
                    <a:pt x="40" y="39"/>
                  </a:cubicBezTo>
                  <a:close/>
                  <a:moveTo>
                    <a:pt x="43" y="34"/>
                  </a:moveTo>
                  <a:cubicBezTo>
                    <a:pt x="43" y="35"/>
                    <a:pt x="42" y="35"/>
                    <a:pt x="42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1" y="44"/>
                    <a:pt x="29" y="46"/>
                    <a:pt x="26" y="47"/>
                  </a:cubicBezTo>
                  <a:cubicBezTo>
                    <a:pt x="24" y="48"/>
                    <a:pt x="22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2" y="42"/>
                    <a:pt x="39" y="38"/>
                    <a:pt x="44" y="32"/>
                  </a:cubicBezTo>
                  <a:cubicBezTo>
                    <a:pt x="44" y="33"/>
                    <a:pt x="43" y="34"/>
                    <a:pt x="43" y="34"/>
                  </a:cubicBezTo>
                  <a:close/>
                  <a:moveTo>
                    <a:pt x="45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5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3" y="46"/>
                    <a:pt x="18" y="48"/>
                    <a:pt x="19" y="47"/>
                  </a:cubicBezTo>
                  <a:cubicBezTo>
                    <a:pt x="20" y="46"/>
                    <a:pt x="21" y="45"/>
                    <a:pt x="23" y="44"/>
                  </a:cubicBezTo>
                  <a:cubicBezTo>
                    <a:pt x="30" y="38"/>
                    <a:pt x="39" y="34"/>
                    <a:pt x="46" y="28"/>
                  </a:cubicBezTo>
                  <a:cubicBezTo>
                    <a:pt x="46" y="29"/>
                    <a:pt x="46" y="29"/>
                    <a:pt x="45" y="30"/>
                  </a:cubicBezTo>
                  <a:close/>
                  <a:moveTo>
                    <a:pt x="49" y="6"/>
                  </a:moveTo>
                  <a:cubicBezTo>
                    <a:pt x="43" y="12"/>
                    <a:pt x="36" y="18"/>
                    <a:pt x="30" y="24"/>
                  </a:cubicBezTo>
                  <a:cubicBezTo>
                    <a:pt x="26" y="27"/>
                    <a:pt x="22" y="29"/>
                    <a:pt x="18" y="32"/>
                  </a:cubicBezTo>
                  <a:cubicBezTo>
                    <a:pt x="16" y="33"/>
                    <a:pt x="14" y="34"/>
                    <a:pt x="12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5" y="17"/>
                  </a:cubicBezTo>
                  <a:cubicBezTo>
                    <a:pt x="40" y="14"/>
                    <a:pt x="45" y="10"/>
                    <a:pt x="47" y="5"/>
                  </a:cubicBezTo>
                  <a:cubicBezTo>
                    <a:pt x="48" y="5"/>
                    <a:pt x="49" y="6"/>
                    <a:pt x="49" y="6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1" y="35"/>
                    <a:pt x="11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2" y="21"/>
                    <a:pt x="24" y="19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7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7"/>
                    <a:pt x="23" y="15"/>
                    <a:pt x="21" y="18"/>
                  </a:cubicBezTo>
                  <a:cubicBezTo>
                    <a:pt x="20" y="19"/>
                    <a:pt x="18" y="20"/>
                    <a:pt x="17" y="21"/>
                  </a:cubicBezTo>
                  <a:cubicBezTo>
                    <a:pt x="14" y="24"/>
                    <a:pt x="12" y="27"/>
                    <a:pt x="9" y="29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8" y="16"/>
                  </a:cubicBezTo>
                  <a:cubicBezTo>
                    <a:pt x="17" y="17"/>
                    <a:pt x="16" y="18"/>
                    <a:pt x="14" y="19"/>
                  </a:cubicBezTo>
                  <a:cubicBezTo>
                    <a:pt x="12" y="21"/>
                    <a:pt x="9" y="23"/>
                    <a:pt x="7" y="26"/>
                  </a:cubicBezTo>
                  <a:cubicBezTo>
                    <a:pt x="7" y="25"/>
                    <a:pt x="6" y="24"/>
                    <a:pt x="6" y="23"/>
                  </a:cubicBezTo>
                  <a:close/>
                  <a:moveTo>
                    <a:pt x="5" y="19"/>
                  </a:moveTo>
                  <a:cubicBezTo>
                    <a:pt x="7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7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5" y="21"/>
                    <a:pt x="5" y="20"/>
                    <a:pt x="5" y="19"/>
                  </a:cubicBezTo>
                  <a:close/>
                  <a:moveTo>
                    <a:pt x="4" y="12"/>
                  </a:moveTo>
                  <a:cubicBezTo>
                    <a:pt x="6" y="11"/>
                    <a:pt x="7" y="10"/>
                    <a:pt x="9" y="9"/>
                  </a:cubicBezTo>
                  <a:cubicBezTo>
                    <a:pt x="11" y="7"/>
                    <a:pt x="15" y="4"/>
                    <a:pt x="11" y="8"/>
                  </a:cubicBezTo>
                  <a:cubicBezTo>
                    <a:pt x="9" y="11"/>
                    <a:pt x="6" y="12"/>
                    <a:pt x="4" y="15"/>
                  </a:cubicBezTo>
                  <a:cubicBezTo>
                    <a:pt x="4" y="14"/>
                    <a:pt x="4" y="13"/>
                    <a:pt x="4" y="12"/>
                  </a:cubicBezTo>
                  <a:close/>
                  <a:moveTo>
                    <a:pt x="5" y="17"/>
                  </a:moveTo>
                  <a:cubicBezTo>
                    <a:pt x="4" y="17"/>
                    <a:pt x="4" y="17"/>
                    <a:pt x="4" y="16"/>
                  </a:cubicBezTo>
                  <a:cubicBezTo>
                    <a:pt x="9" y="14"/>
                    <a:pt x="12" y="11"/>
                    <a:pt x="15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4"/>
                    <a:pt x="7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10" y="18"/>
                    <a:pt x="17" y="15"/>
                    <a:pt x="20" y="9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9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6" y="18"/>
                    <a:pt x="19" y="16"/>
                    <a:pt x="22" y="13"/>
                  </a:cubicBezTo>
                  <a:cubicBezTo>
                    <a:pt x="22" y="14"/>
                    <a:pt x="23" y="15"/>
                    <a:pt x="23" y="15"/>
                  </a:cubicBezTo>
                  <a:close/>
                  <a:moveTo>
                    <a:pt x="24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6"/>
                    <a:pt x="19" y="20"/>
                    <a:pt x="23" y="16"/>
                  </a:cubicBezTo>
                  <a:cubicBezTo>
                    <a:pt x="24" y="17"/>
                    <a:pt x="24" y="18"/>
                    <a:pt x="24" y="19"/>
                  </a:cubicBezTo>
                  <a:close/>
                  <a:moveTo>
                    <a:pt x="25" y="20"/>
                  </a:moveTo>
                  <a:cubicBezTo>
                    <a:pt x="25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2"/>
                    <a:pt x="24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5" y="31"/>
                  </a:cubicBezTo>
                  <a:cubicBezTo>
                    <a:pt x="15" y="31"/>
                    <a:pt x="14" y="32"/>
                    <a:pt x="14" y="32"/>
                  </a:cubicBezTo>
                  <a:cubicBezTo>
                    <a:pt x="13" y="33"/>
                    <a:pt x="10" y="35"/>
                    <a:pt x="12" y="32"/>
                  </a:cubicBezTo>
                  <a:cubicBezTo>
                    <a:pt x="16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39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0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6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7" y="13"/>
                    <a:pt x="39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2" y="11"/>
                  </a:cubicBezTo>
                  <a:cubicBezTo>
                    <a:pt x="40" y="13"/>
                    <a:pt x="38" y="14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2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4" y="5"/>
                    <a:pt x="43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3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2" y="5"/>
                  </a:cubicBezTo>
                  <a:close/>
                  <a:moveTo>
                    <a:pt x="40" y="6"/>
                  </a:moveTo>
                  <a:cubicBezTo>
                    <a:pt x="37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4" y="12"/>
                    <a:pt x="18" y="7"/>
                  </a:cubicBezTo>
                  <a:cubicBezTo>
                    <a:pt x="18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2" y="8"/>
                    <a:pt x="9" y="13"/>
                    <a:pt x="4" y="15"/>
                  </a:cubicBezTo>
                  <a:cubicBezTo>
                    <a:pt x="6" y="14"/>
                    <a:pt x="8" y="12"/>
                    <a:pt x="10" y="11"/>
                  </a:cubicBezTo>
                  <a:cubicBezTo>
                    <a:pt x="12" y="9"/>
                    <a:pt x="13" y="7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6" y="6"/>
                    <a:pt x="17" y="6"/>
                  </a:cubicBezTo>
                  <a:close/>
                  <a:moveTo>
                    <a:pt x="14" y="4"/>
                  </a:moveTo>
                  <a:cubicBezTo>
                    <a:pt x="10" y="6"/>
                    <a:pt x="7" y="9"/>
                    <a:pt x="4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20" y="33"/>
                    <a:pt x="27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4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113"/>
            <p:cNvSpPr>
              <a:spLocks noEditPoints="1"/>
            </p:cNvSpPr>
            <p:nvPr/>
          </p:nvSpPr>
          <p:spPr bwMode="auto">
            <a:xfrm>
              <a:off x="10526713" y="6713538"/>
              <a:ext cx="211138" cy="241300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0 w 56"/>
                <a:gd name="T9" fmla="*/ 50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2 h 64"/>
                <a:gd name="T80" fmla="*/ 21 w 56"/>
                <a:gd name="T81" fmla="*/ 9 h 64"/>
                <a:gd name="T82" fmla="*/ 10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19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5" y="12"/>
                    <a:pt x="23" y="5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6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4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0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0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9"/>
                    <a:pt x="37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1" y="17"/>
                    <a:pt x="51" y="17"/>
                  </a:cubicBezTo>
                  <a:cubicBezTo>
                    <a:pt x="45" y="20"/>
                    <a:pt x="41" y="26"/>
                    <a:pt x="34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5" y="33"/>
                    <a:pt x="32" y="30"/>
                    <a:pt x="37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7" y="42"/>
                    <a:pt x="34" y="44"/>
                    <a:pt x="30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4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5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3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1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7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6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6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7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8"/>
                    <a:pt x="46" y="6"/>
                  </a:cubicBezTo>
                  <a:cubicBezTo>
                    <a:pt x="46" y="6"/>
                    <a:pt x="46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1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4"/>
                    <a:pt x="16" y="35"/>
                    <a:pt x="15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114"/>
            <p:cNvSpPr>
              <a:spLocks noEditPoints="1"/>
            </p:cNvSpPr>
            <p:nvPr/>
          </p:nvSpPr>
          <p:spPr bwMode="auto">
            <a:xfrm>
              <a:off x="4402138" y="6372225"/>
              <a:ext cx="206375" cy="239713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4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7 w 55"/>
                <a:gd name="T13" fmla="*/ 46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2 h 64"/>
                <a:gd name="T20" fmla="*/ 34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1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7 h 64"/>
                <a:gd name="T44" fmla="*/ 35 w 55"/>
                <a:gd name="T45" fmla="*/ 44 h 64"/>
                <a:gd name="T46" fmla="*/ 43 w 55"/>
                <a:gd name="T47" fmla="*/ 36 h 64"/>
                <a:gd name="T48" fmla="*/ 21 w 55"/>
                <a:gd name="T49" fmla="*/ 51 h 64"/>
                <a:gd name="T50" fmla="*/ 46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9 h 64"/>
                <a:gd name="T66" fmla="*/ 8 w 55"/>
                <a:gd name="T67" fmla="*/ 27 h 64"/>
                <a:gd name="T68" fmla="*/ 15 w 55"/>
                <a:gd name="T69" fmla="*/ 20 h 64"/>
                <a:gd name="T70" fmla="*/ 13 w 55"/>
                <a:gd name="T71" fmla="*/ 16 h 64"/>
                <a:gd name="T72" fmla="*/ 5 w 55"/>
                <a:gd name="T73" fmla="*/ 20 h 64"/>
                <a:gd name="T74" fmla="*/ 5 w 55"/>
                <a:gd name="T75" fmla="*/ 16 h 64"/>
                <a:gd name="T76" fmla="*/ 16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2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8 w 55"/>
                <a:gd name="T95" fmla="*/ 22 h 64"/>
                <a:gd name="T96" fmla="*/ 36 w 55"/>
                <a:gd name="T97" fmla="*/ 16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8 w 55"/>
                <a:gd name="T111" fmla="*/ 7 h 64"/>
                <a:gd name="T112" fmla="*/ 13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5" y="4"/>
                    <a:pt x="31" y="11"/>
                    <a:pt x="27" y="18"/>
                  </a:cubicBezTo>
                  <a:cubicBezTo>
                    <a:pt x="25" y="13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4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3" y="43"/>
                    <a:pt x="49" y="31"/>
                  </a:cubicBezTo>
                  <a:cubicBezTo>
                    <a:pt x="52" y="25"/>
                    <a:pt x="55" y="18"/>
                    <a:pt x="55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9" y="57"/>
                    <a:pt x="30" y="56"/>
                  </a:cubicBezTo>
                  <a:cubicBezTo>
                    <a:pt x="29" y="57"/>
                    <a:pt x="27" y="59"/>
                    <a:pt x="26" y="60"/>
                  </a:cubicBezTo>
                  <a:close/>
                  <a:moveTo>
                    <a:pt x="24" y="57"/>
                  </a:moveTo>
                  <a:cubicBezTo>
                    <a:pt x="25" y="56"/>
                    <a:pt x="26" y="55"/>
                    <a:pt x="26" y="55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7" y="55"/>
                    <a:pt x="25" y="56"/>
                  </a:cubicBezTo>
                  <a:cubicBezTo>
                    <a:pt x="25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lose/>
                  <a:moveTo>
                    <a:pt x="35" y="48"/>
                  </a:moveTo>
                  <a:cubicBezTo>
                    <a:pt x="32" y="51"/>
                    <a:pt x="29" y="56"/>
                    <a:pt x="26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5"/>
                    <a:pt x="31" y="51"/>
                    <a:pt x="35" y="48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7" y="45"/>
                  </a:cubicBezTo>
                  <a:cubicBezTo>
                    <a:pt x="37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7"/>
                    <a:pt x="29" y="51"/>
                    <a:pt x="24" y="56"/>
                  </a:cubicBezTo>
                  <a:close/>
                  <a:moveTo>
                    <a:pt x="21" y="52"/>
                  </a:moveTo>
                  <a:cubicBezTo>
                    <a:pt x="24" y="51"/>
                    <a:pt x="26" y="49"/>
                    <a:pt x="29" y="48"/>
                  </a:cubicBezTo>
                  <a:cubicBezTo>
                    <a:pt x="26" y="50"/>
                    <a:pt x="24" y="51"/>
                    <a:pt x="22" y="53"/>
                  </a:cubicBezTo>
                  <a:cubicBezTo>
                    <a:pt x="22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29" y="45"/>
                    <a:pt x="25" y="48"/>
                    <a:pt x="21" y="51"/>
                  </a:cubicBezTo>
                  <a:cubicBezTo>
                    <a:pt x="20" y="50"/>
                    <a:pt x="20" y="50"/>
                    <a:pt x="19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9" y="48"/>
                  </a:cubicBezTo>
                  <a:cubicBezTo>
                    <a:pt x="18" y="47"/>
                    <a:pt x="18" y="47"/>
                    <a:pt x="18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6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28" y="36"/>
                    <a:pt x="22" y="41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4"/>
                  </a:moveTo>
                  <a:cubicBezTo>
                    <a:pt x="42" y="21"/>
                    <a:pt x="46" y="18"/>
                    <a:pt x="50" y="15"/>
                  </a:cubicBezTo>
                  <a:cubicBezTo>
                    <a:pt x="50" y="15"/>
                    <a:pt x="51" y="15"/>
                    <a:pt x="51" y="15"/>
                  </a:cubicBezTo>
                  <a:cubicBezTo>
                    <a:pt x="51" y="15"/>
                    <a:pt x="51" y="14"/>
                    <a:pt x="52" y="14"/>
                  </a:cubicBezTo>
                  <a:cubicBezTo>
                    <a:pt x="52" y="15"/>
                    <a:pt x="51" y="16"/>
                    <a:pt x="51" y="17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45" y="21"/>
                    <a:pt x="40" y="27"/>
                    <a:pt x="34" y="31"/>
                  </a:cubicBezTo>
                  <a:cubicBezTo>
                    <a:pt x="30" y="33"/>
                    <a:pt x="27" y="35"/>
                    <a:pt x="23" y="37"/>
                  </a:cubicBezTo>
                  <a:cubicBezTo>
                    <a:pt x="22" y="38"/>
                    <a:pt x="20" y="39"/>
                    <a:pt x="18" y="40"/>
                  </a:cubicBezTo>
                  <a:cubicBezTo>
                    <a:pt x="15" y="42"/>
                    <a:pt x="19" y="39"/>
                    <a:pt x="19" y="39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4"/>
                  </a:cubicBezTo>
                  <a:close/>
                  <a:moveTo>
                    <a:pt x="50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6"/>
                    <a:pt x="44" y="18"/>
                    <a:pt x="40" y="21"/>
                  </a:cubicBezTo>
                  <a:cubicBezTo>
                    <a:pt x="36" y="25"/>
                    <a:pt x="32" y="28"/>
                    <a:pt x="27" y="30"/>
                  </a:cubicBezTo>
                  <a:cubicBezTo>
                    <a:pt x="24" y="32"/>
                    <a:pt x="21" y="34"/>
                    <a:pt x="18" y="36"/>
                  </a:cubicBezTo>
                  <a:cubicBezTo>
                    <a:pt x="19" y="35"/>
                    <a:pt x="20" y="34"/>
                    <a:pt x="21" y="33"/>
                  </a:cubicBezTo>
                  <a:cubicBezTo>
                    <a:pt x="31" y="24"/>
                    <a:pt x="43" y="19"/>
                    <a:pt x="50" y="8"/>
                  </a:cubicBezTo>
                  <a:close/>
                  <a:moveTo>
                    <a:pt x="31" y="24"/>
                  </a:moveTo>
                  <a:cubicBezTo>
                    <a:pt x="35" y="22"/>
                    <a:pt x="38" y="19"/>
                    <a:pt x="41" y="16"/>
                  </a:cubicBezTo>
                  <a:cubicBezTo>
                    <a:pt x="44" y="14"/>
                    <a:pt x="47" y="11"/>
                    <a:pt x="49" y="8"/>
                  </a:cubicBezTo>
                  <a:cubicBezTo>
                    <a:pt x="45" y="15"/>
                    <a:pt x="38" y="20"/>
                    <a:pt x="31" y="24"/>
                  </a:cubicBezTo>
                  <a:close/>
                  <a:moveTo>
                    <a:pt x="48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2" y="38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4" y="45"/>
                    <a:pt x="30" y="48"/>
                  </a:cubicBezTo>
                  <a:cubicBezTo>
                    <a:pt x="29" y="48"/>
                    <a:pt x="28" y="49"/>
                    <a:pt x="28" y="50"/>
                  </a:cubicBezTo>
                  <a:cubicBezTo>
                    <a:pt x="30" y="48"/>
                    <a:pt x="32" y="46"/>
                    <a:pt x="35" y="44"/>
                  </a:cubicBezTo>
                  <a:cubicBezTo>
                    <a:pt x="37" y="42"/>
                    <a:pt x="39" y="40"/>
                    <a:pt x="42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6"/>
                    <a:pt x="43" y="36"/>
                  </a:cubicBezTo>
                  <a:cubicBezTo>
                    <a:pt x="43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2" y="45"/>
                    <a:pt x="29" y="47"/>
                    <a:pt x="26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2" y="50"/>
                    <a:pt x="25" y="49"/>
                    <a:pt x="26" y="48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1"/>
                  </a:moveTo>
                  <a:cubicBezTo>
                    <a:pt x="46" y="31"/>
                    <a:pt x="45" y="31"/>
                    <a:pt x="45" y="31"/>
                  </a:cubicBezTo>
                  <a:cubicBezTo>
                    <a:pt x="40" y="35"/>
                    <a:pt x="36" y="39"/>
                    <a:pt x="31" y="42"/>
                  </a:cubicBezTo>
                  <a:cubicBezTo>
                    <a:pt x="29" y="44"/>
                    <a:pt x="26" y="45"/>
                    <a:pt x="24" y="47"/>
                  </a:cubicBezTo>
                  <a:cubicBezTo>
                    <a:pt x="24" y="46"/>
                    <a:pt x="19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6" y="30"/>
                    <a:pt x="46" y="30"/>
                    <a:pt x="46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0" y="29"/>
                    <a:pt x="22" y="27"/>
                  </a:cubicBezTo>
                  <a:cubicBezTo>
                    <a:pt x="27" y="24"/>
                    <a:pt x="31" y="21"/>
                    <a:pt x="36" y="18"/>
                  </a:cubicBezTo>
                  <a:cubicBezTo>
                    <a:pt x="41" y="14"/>
                    <a:pt x="45" y="11"/>
                    <a:pt x="48" y="6"/>
                  </a:cubicBezTo>
                  <a:cubicBezTo>
                    <a:pt x="49" y="6"/>
                    <a:pt x="49" y="7"/>
                    <a:pt x="50" y="7"/>
                  </a:cubicBezTo>
                  <a:close/>
                  <a:moveTo>
                    <a:pt x="12" y="35"/>
                  </a:moveTo>
                  <a:cubicBezTo>
                    <a:pt x="12" y="35"/>
                    <a:pt x="13" y="34"/>
                    <a:pt x="14" y="34"/>
                  </a:cubicBezTo>
                  <a:cubicBezTo>
                    <a:pt x="13" y="34"/>
                    <a:pt x="13" y="35"/>
                    <a:pt x="12" y="36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9" y="31"/>
                  </a:moveTo>
                  <a:cubicBezTo>
                    <a:pt x="12" y="29"/>
                    <a:pt x="15" y="28"/>
                    <a:pt x="17" y="26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1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9"/>
                  </a:cubicBezTo>
                  <a:cubicBezTo>
                    <a:pt x="21" y="18"/>
                    <a:pt x="24" y="16"/>
                    <a:pt x="21" y="19"/>
                  </a:cubicBezTo>
                  <a:cubicBezTo>
                    <a:pt x="20" y="20"/>
                    <a:pt x="19" y="21"/>
                    <a:pt x="18" y="22"/>
                  </a:cubicBezTo>
                  <a:cubicBezTo>
                    <a:pt x="15" y="25"/>
                    <a:pt x="12" y="28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9" y="16"/>
                  </a:cubicBezTo>
                  <a:cubicBezTo>
                    <a:pt x="17" y="18"/>
                    <a:pt x="16" y="19"/>
                    <a:pt x="15" y="20"/>
                  </a:cubicBezTo>
                  <a:cubicBezTo>
                    <a:pt x="12" y="22"/>
                    <a:pt x="10" y="24"/>
                    <a:pt x="8" y="26"/>
                  </a:cubicBezTo>
                  <a:cubicBezTo>
                    <a:pt x="7" y="26"/>
                    <a:pt x="7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3" y="16"/>
                  </a:cubicBezTo>
                  <a:cubicBezTo>
                    <a:pt x="14" y="15"/>
                    <a:pt x="15" y="14"/>
                    <a:pt x="17" y="13"/>
                  </a:cubicBezTo>
                  <a:cubicBezTo>
                    <a:pt x="18" y="12"/>
                    <a:pt x="21" y="9"/>
                    <a:pt x="18" y="13"/>
                  </a:cubicBezTo>
                  <a:cubicBezTo>
                    <a:pt x="15" y="17"/>
                    <a:pt x="10" y="19"/>
                    <a:pt x="6" y="23"/>
                  </a:cubicBezTo>
                  <a:cubicBezTo>
                    <a:pt x="6" y="22"/>
                    <a:pt x="6" y="21"/>
                    <a:pt x="5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1"/>
                    <a:pt x="9" y="9"/>
                  </a:cubicBezTo>
                  <a:cubicBezTo>
                    <a:pt x="12" y="7"/>
                    <a:pt x="16" y="5"/>
                    <a:pt x="12" y="9"/>
                  </a:cubicBezTo>
                  <a:cubicBezTo>
                    <a:pt x="9" y="12"/>
                    <a:pt x="7" y="13"/>
                    <a:pt x="5" y="16"/>
                  </a:cubicBezTo>
                  <a:cubicBezTo>
                    <a:pt x="5" y="15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19" y="7"/>
                    <a:pt x="13" y="12"/>
                    <a:pt x="13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5" y="17"/>
                  </a:cubicBezTo>
                  <a:cubicBezTo>
                    <a:pt x="12" y="19"/>
                    <a:pt x="9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3" y="23"/>
                    <a:pt x="14" y="22"/>
                  </a:cubicBezTo>
                  <a:cubicBezTo>
                    <a:pt x="17" y="19"/>
                    <a:pt x="20" y="17"/>
                    <a:pt x="22" y="14"/>
                  </a:cubicBezTo>
                  <a:cubicBezTo>
                    <a:pt x="23" y="15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30"/>
                  </a:cubicBezTo>
                  <a:cubicBezTo>
                    <a:pt x="15" y="27"/>
                    <a:pt x="20" y="21"/>
                    <a:pt x="24" y="17"/>
                  </a:cubicBezTo>
                  <a:cubicBezTo>
                    <a:pt x="24" y="18"/>
                    <a:pt x="25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6" y="23"/>
                    <a:pt x="25" y="23"/>
                    <a:pt x="24" y="24"/>
                  </a:cubicBezTo>
                  <a:cubicBezTo>
                    <a:pt x="23" y="25"/>
                    <a:pt x="22" y="26"/>
                    <a:pt x="22" y="27"/>
                  </a:cubicBezTo>
                  <a:cubicBezTo>
                    <a:pt x="20" y="28"/>
                    <a:pt x="18" y="30"/>
                    <a:pt x="16" y="32"/>
                  </a:cubicBezTo>
                  <a:cubicBezTo>
                    <a:pt x="15" y="32"/>
                    <a:pt x="15" y="32"/>
                    <a:pt x="14" y="33"/>
                  </a:cubicBezTo>
                  <a:cubicBezTo>
                    <a:pt x="13" y="33"/>
                    <a:pt x="11" y="35"/>
                    <a:pt x="13" y="33"/>
                  </a:cubicBezTo>
                  <a:cubicBezTo>
                    <a:pt x="17" y="28"/>
                    <a:pt x="21" y="25"/>
                    <a:pt x="25" y="20"/>
                  </a:cubicBezTo>
                  <a:cubicBezTo>
                    <a:pt x="25" y="21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4" y="16"/>
                    <a:pt x="32" y="17"/>
                    <a:pt x="30" y="18"/>
                  </a:cubicBezTo>
                  <a:cubicBezTo>
                    <a:pt x="31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8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3"/>
                    <a:pt x="27" y="23"/>
                    <a:pt x="27" y="22"/>
                  </a:cubicBezTo>
                  <a:close/>
                  <a:moveTo>
                    <a:pt x="30" y="20"/>
                  </a:moveTo>
                  <a:cubicBezTo>
                    <a:pt x="32" y="19"/>
                    <a:pt x="33" y="17"/>
                    <a:pt x="36" y="16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7"/>
                    <a:pt x="46" y="6"/>
                    <a:pt x="47" y="6"/>
                  </a:cubicBezTo>
                  <a:cubicBezTo>
                    <a:pt x="47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1" y="14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30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3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1"/>
                    <a:pt x="34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10"/>
                  </a:moveTo>
                  <a:cubicBezTo>
                    <a:pt x="15" y="13"/>
                    <a:pt x="10" y="17"/>
                    <a:pt x="5" y="20"/>
                  </a:cubicBezTo>
                  <a:cubicBezTo>
                    <a:pt x="10" y="16"/>
                    <a:pt x="15" y="13"/>
                    <a:pt x="18" y="8"/>
                  </a:cubicBezTo>
                  <a:cubicBezTo>
                    <a:pt x="19" y="8"/>
                    <a:pt x="19" y="9"/>
                    <a:pt x="20" y="10"/>
                  </a:cubicBezTo>
                  <a:close/>
                  <a:moveTo>
                    <a:pt x="18" y="7"/>
                  </a:moveTo>
                  <a:cubicBezTo>
                    <a:pt x="13" y="9"/>
                    <a:pt x="10" y="14"/>
                    <a:pt x="5" y="16"/>
                  </a:cubicBezTo>
                  <a:cubicBezTo>
                    <a:pt x="7" y="15"/>
                    <a:pt x="9" y="13"/>
                    <a:pt x="10" y="11"/>
                  </a:cubicBezTo>
                  <a:cubicBezTo>
                    <a:pt x="12" y="10"/>
                    <a:pt x="14" y="8"/>
                    <a:pt x="15" y="6"/>
                  </a:cubicBezTo>
                  <a:cubicBezTo>
                    <a:pt x="15" y="6"/>
                    <a:pt x="15" y="5"/>
                    <a:pt x="15" y="5"/>
                  </a:cubicBezTo>
                  <a:cubicBezTo>
                    <a:pt x="16" y="6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10"/>
                    <a:pt x="5" y="12"/>
                  </a:cubicBezTo>
                  <a:cubicBezTo>
                    <a:pt x="6" y="7"/>
                    <a:pt x="8" y="4"/>
                    <a:pt x="14" y="5"/>
                  </a:cubicBezTo>
                  <a:close/>
                  <a:moveTo>
                    <a:pt x="13" y="37"/>
                  </a:moveTo>
                  <a:cubicBezTo>
                    <a:pt x="15" y="36"/>
                    <a:pt x="18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5" y="39"/>
                  </a:cubicBezTo>
                  <a:cubicBezTo>
                    <a:pt x="21" y="34"/>
                    <a:pt x="28" y="31"/>
                    <a:pt x="34" y="27"/>
                  </a:cubicBezTo>
                  <a:cubicBezTo>
                    <a:pt x="34" y="27"/>
                    <a:pt x="34" y="27"/>
                    <a:pt x="35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1"/>
                    <a:pt x="14" y="41"/>
                    <a:pt x="14" y="40"/>
                  </a:cubicBezTo>
                  <a:cubicBezTo>
                    <a:pt x="14" y="39"/>
                    <a:pt x="13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115"/>
            <p:cNvSpPr>
              <a:spLocks noEditPoints="1"/>
            </p:cNvSpPr>
            <p:nvPr/>
          </p:nvSpPr>
          <p:spPr bwMode="auto">
            <a:xfrm>
              <a:off x="9517063" y="3590925"/>
              <a:ext cx="346075" cy="323850"/>
            </a:xfrm>
            <a:custGeom>
              <a:avLst/>
              <a:gdLst>
                <a:gd name="T0" fmla="*/ 45 w 92"/>
                <a:gd name="T1" fmla="*/ 4 h 86"/>
                <a:gd name="T2" fmla="*/ 26 w 92"/>
                <a:gd name="T3" fmla="*/ 85 h 86"/>
                <a:gd name="T4" fmla="*/ 74 w 92"/>
                <a:gd name="T5" fmla="*/ 26 h 86"/>
                <a:gd name="T6" fmla="*/ 71 w 92"/>
                <a:gd name="T7" fmla="*/ 23 h 86"/>
                <a:gd name="T8" fmla="*/ 72 w 92"/>
                <a:gd name="T9" fmla="*/ 13 h 86"/>
                <a:gd name="T10" fmla="*/ 8 w 92"/>
                <a:gd name="T11" fmla="*/ 66 h 86"/>
                <a:gd name="T12" fmla="*/ 14 w 92"/>
                <a:gd name="T13" fmla="*/ 59 h 86"/>
                <a:gd name="T14" fmla="*/ 20 w 92"/>
                <a:gd name="T15" fmla="*/ 69 h 86"/>
                <a:gd name="T16" fmla="*/ 21 w 92"/>
                <a:gd name="T17" fmla="*/ 70 h 86"/>
                <a:gd name="T18" fmla="*/ 27 w 92"/>
                <a:gd name="T19" fmla="*/ 61 h 86"/>
                <a:gd name="T20" fmla="*/ 27 w 92"/>
                <a:gd name="T21" fmla="*/ 75 h 86"/>
                <a:gd name="T22" fmla="*/ 43 w 92"/>
                <a:gd name="T23" fmla="*/ 41 h 86"/>
                <a:gd name="T24" fmla="*/ 46 w 92"/>
                <a:gd name="T25" fmla="*/ 29 h 86"/>
                <a:gd name="T26" fmla="*/ 39 w 92"/>
                <a:gd name="T27" fmla="*/ 55 h 86"/>
                <a:gd name="T28" fmla="*/ 66 w 92"/>
                <a:gd name="T29" fmla="*/ 5 h 86"/>
                <a:gd name="T30" fmla="*/ 57 w 92"/>
                <a:gd name="T31" fmla="*/ 12 h 86"/>
                <a:gd name="T32" fmla="*/ 52 w 92"/>
                <a:gd name="T33" fmla="*/ 6 h 86"/>
                <a:gd name="T34" fmla="*/ 47 w 92"/>
                <a:gd name="T35" fmla="*/ 45 h 86"/>
                <a:gd name="T36" fmla="*/ 57 w 92"/>
                <a:gd name="T37" fmla="*/ 17 h 86"/>
                <a:gd name="T38" fmla="*/ 61 w 92"/>
                <a:gd name="T39" fmla="*/ 15 h 86"/>
                <a:gd name="T40" fmla="*/ 63 w 92"/>
                <a:gd name="T41" fmla="*/ 15 h 86"/>
                <a:gd name="T42" fmla="*/ 60 w 92"/>
                <a:gd name="T43" fmla="*/ 14 h 86"/>
                <a:gd name="T44" fmla="*/ 56 w 92"/>
                <a:gd name="T45" fmla="*/ 13 h 86"/>
                <a:gd name="T46" fmla="*/ 49 w 92"/>
                <a:gd name="T47" fmla="*/ 6 h 86"/>
                <a:gd name="T48" fmla="*/ 25 w 92"/>
                <a:gd name="T49" fmla="*/ 78 h 86"/>
                <a:gd name="T50" fmla="*/ 21 w 92"/>
                <a:gd name="T51" fmla="*/ 74 h 86"/>
                <a:gd name="T52" fmla="*/ 26 w 92"/>
                <a:gd name="T53" fmla="*/ 80 h 86"/>
                <a:gd name="T54" fmla="*/ 33 w 92"/>
                <a:gd name="T55" fmla="*/ 50 h 86"/>
                <a:gd name="T56" fmla="*/ 20 w 92"/>
                <a:gd name="T57" fmla="*/ 73 h 86"/>
                <a:gd name="T58" fmla="*/ 17 w 92"/>
                <a:gd name="T59" fmla="*/ 70 h 86"/>
                <a:gd name="T60" fmla="*/ 18 w 92"/>
                <a:gd name="T61" fmla="*/ 63 h 86"/>
                <a:gd name="T62" fmla="*/ 10 w 92"/>
                <a:gd name="T63" fmla="*/ 67 h 86"/>
                <a:gd name="T64" fmla="*/ 33 w 92"/>
                <a:gd name="T65" fmla="*/ 77 h 86"/>
                <a:gd name="T66" fmla="*/ 53 w 92"/>
                <a:gd name="T67" fmla="*/ 25 h 86"/>
                <a:gd name="T68" fmla="*/ 60 w 92"/>
                <a:gd name="T69" fmla="*/ 16 h 86"/>
                <a:gd name="T70" fmla="*/ 52 w 92"/>
                <a:gd name="T71" fmla="*/ 51 h 86"/>
                <a:gd name="T72" fmla="*/ 55 w 92"/>
                <a:gd name="T73" fmla="*/ 54 h 86"/>
                <a:gd name="T74" fmla="*/ 71 w 92"/>
                <a:gd name="T75" fmla="*/ 4 h 86"/>
                <a:gd name="T76" fmla="*/ 50 w 92"/>
                <a:gd name="T77" fmla="*/ 59 h 86"/>
                <a:gd name="T78" fmla="*/ 66 w 92"/>
                <a:gd name="T79" fmla="*/ 41 h 86"/>
                <a:gd name="T80" fmla="*/ 71 w 92"/>
                <a:gd name="T81" fmla="*/ 19 h 86"/>
                <a:gd name="T82" fmla="*/ 70 w 92"/>
                <a:gd name="T83" fmla="*/ 33 h 86"/>
                <a:gd name="T84" fmla="*/ 79 w 92"/>
                <a:gd name="T85" fmla="*/ 6 h 86"/>
                <a:gd name="T86" fmla="*/ 51 w 92"/>
                <a:gd name="T87" fmla="*/ 58 h 86"/>
                <a:gd name="T88" fmla="*/ 69 w 92"/>
                <a:gd name="T89" fmla="*/ 24 h 86"/>
                <a:gd name="T90" fmla="*/ 82 w 92"/>
                <a:gd name="T91" fmla="*/ 39 h 86"/>
                <a:gd name="T92" fmla="*/ 85 w 92"/>
                <a:gd name="T93" fmla="*/ 14 h 86"/>
                <a:gd name="T94" fmla="*/ 78 w 92"/>
                <a:gd name="T95" fmla="*/ 35 h 86"/>
                <a:gd name="T96" fmla="*/ 83 w 92"/>
                <a:gd name="T97" fmla="*/ 10 h 86"/>
                <a:gd name="T98" fmla="*/ 88 w 92"/>
                <a:gd name="T99" fmla="*/ 18 h 86"/>
                <a:gd name="T100" fmla="*/ 85 w 92"/>
                <a:gd name="T101" fmla="*/ 27 h 86"/>
                <a:gd name="T102" fmla="*/ 89 w 92"/>
                <a:gd name="T103" fmla="*/ 4 h 86"/>
                <a:gd name="T104" fmla="*/ 86 w 92"/>
                <a:gd name="T105" fmla="*/ 7 h 86"/>
                <a:gd name="T106" fmla="*/ 77 w 92"/>
                <a:gd name="T107" fmla="*/ 34 h 86"/>
                <a:gd name="T108" fmla="*/ 74 w 92"/>
                <a:gd name="T109" fmla="*/ 33 h 86"/>
                <a:gd name="T110" fmla="*/ 81 w 92"/>
                <a:gd name="T111" fmla="*/ 2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6">
                  <a:moveTo>
                    <a:pt x="87" y="46"/>
                  </a:moveTo>
                  <a:cubicBezTo>
                    <a:pt x="88" y="46"/>
                    <a:pt x="88" y="46"/>
                    <a:pt x="88" y="45"/>
                  </a:cubicBezTo>
                  <a:cubicBezTo>
                    <a:pt x="89" y="31"/>
                    <a:pt x="91" y="16"/>
                    <a:pt x="92" y="2"/>
                  </a:cubicBezTo>
                  <a:cubicBezTo>
                    <a:pt x="92" y="1"/>
                    <a:pt x="92" y="1"/>
                    <a:pt x="91" y="1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3" y="0"/>
                    <a:pt x="74" y="1"/>
                    <a:pt x="67" y="2"/>
                  </a:cubicBezTo>
                  <a:cubicBezTo>
                    <a:pt x="59" y="2"/>
                    <a:pt x="52" y="3"/>
                    <a:pt x="45" y="4"/>
                  </a:cubicBezTo>
                  <a:cubicBezTo>
                    <a:pt x="45" y="4"/>
                    <a:pt x="45" y="4"/>
                    <a:pt x="44" y="4"/>
                  </a:cubicBezTo>
                  <a:cubicBezTo>
                    <a:pt x="44" y="5"/>
                    <a:pt x="44" y="6"/>
                    <a:pt x="45" y="7"/>
                  </a:cubicBezTo>
                  <a:cubicBezTo>
                    <a:pt x="48" y="9"/>
                    <a:pt x="51" y="14"/>
                    <a:pt x="54" y="17"/>
                  </a:cubicBezTo>
                  <a:cubicBezTo>
                    <a:pt x="37" y="33"/>
                    <a:pt x="21" y="51"/>
                    <a:pt x="1" y="65"/>
                  </a:cubicBezTo>
                  <a:cubicBezTo>
                    <a:pt x="0" y="65"/>
                    <a:pt x="0" y="66"/>
                    <a:pt x="1" y="67"/>
                  </a:cubicBezTo>
                  <a:cubicBezTo>
                    <a:pt x="1" y="67"/>
                    <a:pt x="1" y="68"/>
                    <a:pt x="2" y="67"/>
                  </a:cubicBezTo>
                  <a:cubicBezTo>
                    <a:pt x="12" y="68"/>
                    <a:pt x="21" y="77"/>
                    <a:pt x="26" y="85"/>
                  </a:cubicBezTo>
                  <a:cubicBezTo>
                    <a:pt x="26" y="86"/>
                    <a:pt x="26" y="86"/>
                    <a:pt x="27" y="86"/>
                  </a:cubicBezTo>
                  <a:cubicBezTo>
                    <a:pt x="27" y="86"/>
                    <a:pt x="28" y="86"/>
                    <a:pt x="28" y="86"/>
                  </a:cubicBezTo>
                  <a:cubicBezTo>
                    <a:pt x="45" y="70"/>
                    <a:pt x="60" y="53"/>
                    <a:pt x="76" y="37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6" y="48"/>
                    <a:pt x="87" y="47"/>
                    <a:pt x="87" y="46"/>
                  </a:cubicBezTo>
                  <a:close/>
                  <a:moveTo>
                    <a:pt x="70" y="40"/>
                  </a:moveTo>
                  <a:cubicBezTo>
                    <a:pt x="72" y="36"/>
                    <a:pt x="73" y="30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29"/>
                    <a:pt x="73" y="33"/>
                    <a:pt x="72" y="37"/>
                  </a:cubicBezTo>
                  <a:cubicBezTo>
                    <a:pt x="71" y="38"/>
                    <a:pt x="71" y="39"/>
                    <a:pt x="70" y="40"/>
                  </a:cubicBezTo>
                  <a:close/>
                  <a:moveTo>
                    <a:pt x="62" y="47"/>
                  </a:moveTo>
                  <a:cubicBezTo>
                    <a:pt x="64" y="42"/>
                    <a:pt x="66" y="36"/>
                    <a:pt x="67" y="31"/>
                  </a:cubicBezTo>
                  <a:cubicBezTo>
                    <a:pt x="69" y="25"/>
                    <a:pt x="72" y="19"/>
                    <a:pt x="74" y="13"/>
                  </a:cubicBezTo>
                  <a:cubicBezTo>
                    <a:pt x="73" y="17"/>
                    <a:pt x="72" y="20"/>
                    <a:pt x="71" y="23"/>
                  </a:cubicBezTo>
                  <a:cubicBezTo>
                    <a:pt x="68" y="30"/>
                    <a:pt x="66" y="38"/>
                    <a:pt x="64" y="45"/>
                  </a:cubicBezTo>
                  <a:cubicBezTo>
                    <a:pt x="64" y="45"/>
                    <a:pt x="64" y="45"/>
                    <a:pt x="64" y="45"/>
                  </a:cubicBezTo>
                  <a:cubicBezTo>
                    <a:pt x="64" y="46"/>
                    <a:pt x="63" y="47"/>
                    <a:pt x="62" y="47"/>
                  </a:cubicBezTo>
                  <a:close/>
                  <a:moveTo>
                    <a:pt x="55" y="54"/>
                  </a:moveTo>
                  <a:cubicBezTo>
                    <a:pt x="62" y="39"/>
                    <a:pt x="67" y="24"/>
                    <a:pt x="72" y="9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1"/>
                    <a:pt x="72" y="13"/>
                  </a:cubicBezTo>
                  <a:cubicBezTo>
                    <a:pt x="71" y="17"/>
                    <a:pt x="69" y="22"/>
                    <a:pt x="67" y="26"/>
                  </a:cubicBezTo>
                  <a:cubicBezTo>
                    <a:pt x="65" y="33"/>
                    <a:pt x="64" y="41"/>
                    <a:pt x="61" y="49"/>
                  </a:cubicBezTo>
                  <a:cubicBezTo>
                    <a:pt x="59" y="51"/>
                    <a:pt x="57" y="52"/>
                    <a:pt x="55" y="54"/>
                  </a:cubicBezTo>
                  <a:close/>
                  <a:moveTo>
                    <a:pt x="5" y="65"/>
                  </a:moveTo>
                  <a:cubicBezTo>
                    <a:pt x="7" y="64"/>
                    <a:pt x="8" y="64"/>
                    <a:pt x="9" y="63"/>
                  </a:cubicBezTo>
                  <a:cubicBezTo>
                    <a:pt x="8" y="64"/>
                    <a:pt x="8" y="64"/>
                    <a:pt x="7" y="65"/>
                  </a:cubicBezTo>
                  <a:cubicBezTo>
                    <a:pt x="7" y="66"/>
                    <a:pt x="8" y="66"/>
                    <a:pt x="8" y="66"/>
                  </a:cubicBezTo>
                  <a:cubicBezTo>
                    <a:pt x="8" y="65"/>
                    <a:pt x="10" y="61"/>
                    <a:pt x="10" y="64"/>
                  </a:cubicBezTo>
                  <a:cubicBezTo>
                    <a:pt x="10" y="65"/>
                    <a:pt x="10" y="65"/>
                    <a:pt x="9" y="66"/>
                  </a:cubicBezTo>
                  <a:cubicBezTo>
                    <a:pt x="8" y="66"/>
                    <a:pt x="7" y="65"/>
                    <a:pt x="5" y="65"/>
                  </a:cubicBezTo>
                  <a:close/>
                  <a:moveTo>
                    <a:pt x="18" y="55"/>
                  </a:moveTo>
                  <a:cubicBezTo>
                    <a:pt x="17" y="58"/>
                    <a:pt x="17" y="60"/>
                    <a:pt x="16" y="63"/>
                  </a:cubicBezTo>
                  <a:cubicBezTo>
                    <a:pt x="16" y="64"/>
                    <a:pt x="14" y="69"/>
                    <a:pt x="14" y="67"/>
                  </a:cubicBezTo>
                  <a:cubicBezTo>
                    <a:pt x="14" y="65"/>
                    <a:pt x="14" y="62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61"/>
                    <a:pt x="11" y="64"/>
                    <a:pt x="10" y="66"/>
                  </a:cubicBezTo>
                  <a:cubicBezTo>
                    <a:pt x="10" y="67"/>
                    <a:pt x="10" y="64"/>
                    <a:pt x="10" y="64"/>
                  </a:cubicBezTo>
                  <a:cubicBezTo>
                    <a:pt x="11" y="63"/>
                    <a:pt x="10" y="62"/>
                    <a:pt x="10" y="62"/>
                  </a:cubicBezTo>
                  <a:cubicBezTo>
                    <a:pt x="13" y="60"/>
                    <a:pt x="16" y="57"/>
                    <a:pt x="18" y="55"/>
                  </a:cubicBezTo>
                  <a:close/>
                  <a:moveTo>
                    <a:pt x="26" y="48"/>
                  </a:moveTo>
                  <a:cubicBezTo>
                    <a:pt x="23" y="55"/>
                    <a:pt x="23" y="63"/>
                    <a:pt x="20" y="69"/>
                  </a:cubicBezTo>
                  <a:cubicBezTo>
                    <a:pt x="18" y="73"/>
                    <a:pt x="19" y="69"/>
                    <a:pt x="20" y="67"/>
                  </a:cubicBezTo>
                  <a:cubicBezTo>
                    <a:pt x="20" y="65"/>
                    <a:pt x="21" y="62"/>
                    <a:pt x="22" y="60"/>
                  </a:cubicBezTo>
                  <a:cubicBezTo>
                    <a:pt x="23" y="57"/>
                    <a:pt x="24" y="53"/>
                    <a:pt x="24" y="50"/>
                  </a:cubicBezTo>
                  <a:cubicBezTo>
                    <a:pt x="25" y="49"/>
                    <a:pt x="25" y="49"/>
                    <a:pt x="26" y="48"/>
                  </a:cubicBezTo>
                  <a:close/>
                  <a:moveTo>
                    <a:pt x="31" y="43"/>
                  </a:moveTo>
                  <a:cubicBezTo>
                    <a:pt x="27" y="52"/>
                    <a:pt x="26" y="62"/>
                    <a:pt x="21" y="71"/>
                  </a:cubicBezTo>
                  <a:cubicBezTo>
                    <a:pt x="20" y="74"/>
                    <a:pt x="20" y="73"/>
                    <a:pt x="21" y="70"/>
                  </a:cubicBezTo>
                  <a:cubicBezTo>
                    <a:pt x="22" y="67"/>
                    <a:pt x="23" y="64"/>
                    <a:pt x="25" y="61"/>
                  </a:cubicBezTo>
                  <a:cubicBezTo>
                    <a:pt x="26" y="56"/>
                    <a:pt x="27" y="51"/>
                    <a:pt x="28" y="46"/>
                  </a:cubicBezTo>
                  <a:cubicBezTo>
                    <a:pt x="29" y="45"/>
                    <a:pt x="30" y="44"/>
                    <a:pt x="31" y="43"/>
                  </a:cubicBezTo>
                  <a:close/>
                  <a:moveTo>
                    <a:pt x="35" y="39"/>
                  </a:moveTo>
                  <a:cubicBezTo>
                    <a:pt x="31" y="50"/>
                    <a:pt x="29" y="62"/>
                    <a:pt x="24" y="73"/>
                  </a:cubicBezTo>
                  <a:cubicBezTo>
                    <a:pt x="22" y="79"/>
                    <a:pt x="23" y="74"/>
                    <a:pt x="24" y="71"/>
                  </a:cubicBezTo>
                  <a:cubicBezTo>
                    <a:pt x="25" y="68"/>
                    <a:pt x="26" y="64"/>
                    <a:pt x="27" y="61"/>
                  </a:cubicBezTo>
                  <a:cubicBezTo>
                    <a:pt x="30" y="55"/>
                    <a:pt x="31" y="48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1"/>
                    <a:pt x="34" y="40"/>
                    <a:pt x="35" y="39"/>
                  </a:cubicBezTo>
                  <a:close/>
                  <a:moveTo>
                    <a:pt x="40" y="34"/>
                  </a:moveTo>
                  <a:cubicBezTo>
                    <a:pt x="38" y="40"/>
                    <a:pt x="37" y="46"/>
                    <a:pt x="35" y="52"/>
                  </a:cubicBezTo>
                  <a:cubicBezTo>
                    <a:pt x="33" y="56"/>
                    <a:pt x="32" y="59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6"/>
                    <a:pt x="25" y="78"/>
                    <a:pt x="25" y="79"/>
                  </a:cubicBezTo>
                  <a:cubicBezTo>
                    <a:pt x="26" y="76"/>
                    <a:pt x="26" y="74"/>
                    <a:pt x="27" y="71"/>
                  </a:cubicBezTo>
                  <a:cubicBezTo>
                    <a:pt x="27" y="67"/>
                    <a:pt x="29" y="63"/>
                    <a:pt x="30" y="60"/>
                  </a:cubicBezTo>
                  <a:cubicBezTo>
                    <a:pt x="32" y="52"/>
                    <a:pt x="35" y="45"/>
                    <a:pt x="37" y="38"/>
                  </a:cubicBezTo>
                  <a:cubicBezTo>
                    <a:pt x="38" y="37"/>
                    <a:pt x="39" y="36"/>
                    <a:pt x="40" y="34"/>
                  </a:cubicBezTo>
                  <a:close/>
                  <a:moveTo>
                    <a:pt x="46" y="29"/>
                  </a:moveTo>
                  <a:cubicBezTo>
                    <a:pt x="45" y="33"/>
                    <a:pt x="44" y="37"/>
                    <a:pt x="43" y="41"/>
                  </a:cubicBezTo>
                  <a:cubicBezTo>
                    <a:pt x="42" y="44"/>
                    <a:pt x="40" y="47"/>
                    <a:pt x="39" y="50"/>
                  </a:cubicBezTo>
                  <a:cubicBezTo>
                    <a:pt x="36" y="59"/>
                    <a:pt x="33" y="67"/>
                    <a:pt x="30" y="76"/>
                  </a:cubicBezTo>
                  <a:cubicBezTo>
                    <a:pt x="30" y="77"/>
                    <a:pt x="29" y="78"/>
                    <a:pt x="29" y="79"/>
                  </a:cubicBezTo>
                  <a:cubicBezTo>
                    <a:pt x="29" y="77"/>
                    <a:pt x="30" y="76"/>
                    <a:pt x="30" y="75"/>
                  </a:cubicBezTo>
                  <a:cubicBezTo>
                    <a:pt x="32" y="70"/>
                    <a:pt x="32" y="65"/>
                    <a:pt x="34" y="60"/>
                  </a:cubicBezTo>
                  <a:cubicBezTo>
                    <a:pt x="36" y="51"/>
                    <a:pt x="39" y="41"/>
                    <a:pt x="42" y="33"/>
                  </a:cubicBezTo>
                  <a:cubicBezTo>
                    <a:pt x="44" y="31"/>
                    <a:pt x="45" y="30"/>
                    <a:pt x="46" y="29"/>
                  </a:cubicBezTo>
                  <a:close/>
                  <a:moveTo>
                    <a:pt x="53" y="22"/>
                  </a:moveTo>
                  <a:cubicBezTo>
                    <a:pt x="51" y="28"/>
                    <a:pt x="49" y="34"/>
                    <a:pt x="47" y="41"/>
                  </a:cubicBezTo>
                  <a:cubicBezTo>
                    <a:pt x="45" y="45"/>
                    <a:pt x="44" y="49"/>
                    <a:pt x="42" y="53"/>
                  </a:cubicBezTo>
                  <a:cubicBezTo>
                    <a:pt x="40" y="58"/>
                    <a:pt x="39" y="62"/>
                    <a:pt x="37" y="67"/>
                  </a:cubicBezTo>
                  <a:cubicBezTo>
                    <a:pt x="36" y="70"/>
                    <a:pt x="35" y="72"/>
                    <a:pt x="34" y="75"/>
                  </a:cubicBezTo>
                  <a:cubicBezTo>
                    <a:pt x="34" y="74"/>
                    <a:pt x="35" y="72"/>
                    <a:pt x="36" y="70"/>
                  </a:cubicBezTo>
                  <a:cubicBezTo>
                    <a:pt x="37" y="65"/>
                    <a:pt x="38" y="60"/>
                    <a:pt x="39" y="55"/>
                  </a:cubicBezTo>
                  <a:cubicBezTo>
                    <a:pt x="41" y="51"/>
                    <a:pt x="42" y="47"/>
                    <a:pt x="43" y="43"/>
                  </a:cubicBezTo>
                  <a:cubicBezTo>
                    <a:pt x="43" y="43"/>
                    <a:pt x="43" y="43"/>
                    <a:pt x="43" y="42"/>
                  </a:cubicBezTo>
                  <a:cubicBezTo>
                    <a:pt x="45" y="37"/>
                    <a:pt x="46" y="32"/>
                    <a:pt x="48" y="27"/>
                  </a:cubicBezTo>
                  <a:cubicBezTo>
                    <a:pt x="50" y="25"/>
                    <a:pt x="52" y="23"/>
                    <a:pt x="53" y="22"/>
                  </a:cubicBezTo>
                  <a:close/>
                  <a:moveTo>
                    <a:pt x="67" y="4"/>
                  </a:moveTo>
                  <a:cubicBezTo>
                    <a:pt x="67" y="5"/>
                    <a:pt x="66" y="6"/>
                    <a:pt x="65" y="7"/>
                  </a:cubicBezTo>
                  <a:cubicBezTo>
                    <a:pt x="65" y="6"/>
                    <a:pt x="66" y="6"/>
                    <a:pt x="66" y="5"/>
                  </a:cubicBezTo>
                  <a:cubicBezTo>
                    <a:pt x="66" y="5"/>
                    <a:pt x="65" y="4"/>
                    <a:pt x="65" y="5"/>
                  </a:cubicBezTo>
                  <a:cubicBezTo>
                    <a:pt x="63" y="7"/>
                    <a:pt x="61" y="9"/>
                    <a:pt x="60" y="12"/>
                  </a:cubicBezTo>
                  <a:cubicBezTo>
                    <a:pt x="60" y="12"/>
                    <a:pt x="58" y="17"/>
                    <a:pt x="58" y="14"/>
                  </a:cubicBezTo>
                  <a:cubicBezTo>
                    <a:pt x="59" y="12"/>
                    <a:pt x="60" y="10"/>
                    <a:pt x="61" y="8"/>
                  </a:cubicBezTo>
                  <a:cubicBezTo>
                    <a:pt x="61" y="8"/>
                    <a:pt x="60" y="8"/>
                    <a:pt x="60" y="8"/>
                  </a:cubicBezTo>
                  <a:cubicBezTo>
                    <a:pt x="59" y="10"/>
                    <a:pt x="58" y="11"/>
                    <a:pt x="57" y="13"/>
                  </a:cubicBezTo>
                  <a:cubicBezTo>
                    <a:pt x="56" y="17"/>
                    <a:pt x="57" y="12"/>
                    <a:pt x="57" y="12"/>
                  </a:cubicBezTo>
                  <a:cubicBezTo>
                    <a:pt x="57" y="11"/>
                    <a:pt x="58" y="9"/>
                    <a:pt x="58" y="8"/>
                  </a:cubicBezTo>
                  <a:cubicBezTo>
                    <a:pt x="58" y="7"/>
                    <a:pt x="58" y="7"/>
                    <a:pt x="58" y="8"/>
                  </a:cubicBezTo>
                  <a:cubicBezTo>
                    <a:pt x="57" y="9"/>
                    <a:pt x="55" y="12"/>
                    <a:pt x="55" y="13"/>
                  </a:cubicBezTo>
                  <a:cubicBezTo>
                    <a:pt x="55" y="12"/>
                    <a:pt x="55" y="10"/>
                    <a:pt x="55" y="8"/>
                  </a:cubicBezTo>
                  <a:cubicBezTo>
                    <a:pt x="55" y="8"/>
                    <a:pt x="55" y="7"/>
                    <a:pt x="55" y="8"/>
                  </a:cubicBezTo>
                  <a:cubicBezTo>
                    <a:pt x="54" y="12"/>
                    <a:pt x="53" y="8"/>
                    <a:pt x="53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1" y="9"/>
                    <a:pt x="50" y="8"/>
                    <a:pt x="50" y="6"/>
                  </a:cubicBezTo>
                  <a:cubicBezTo>
                    <a:pt x="55" y="5"/>
                    <a:pt x="61" y="5"/>
                    <a:pt x="67" y="4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0"/>
                    <a:pt x="42" y="66"/>
                  </a:cubicBezTo>
                  <a:cubicBezTo>
                    <a:pt x="42" y="63"/>
                    <a:pt x="43" y="61"/>
                    <a:pt x="43" y="59"/>
                  </a:cubicBezTo>
                  <a:cubicBezTo>
                    <a:pt x="45" y="54"/>
                    <a:pt x="46" y="50"/>
                    <a:pt x="47" y="45"/>
                  </a:cubicBezTo>
                  <a:cubicBezTo>
                    <a:pt x="50" y="37"/>
                    <a:pt x="52" y="28"/>
                    <a:pt x="55" y="20"/>
                  </a:cubicBezTo>
                  <a:cubicBezTo>
                    <a:pt x="56" y="19"/>
                    <a:pt x="56" y="19"/>
                    <a:pt x="57" y="18"/>
                  </a:cubicBezTo>
                  <a:cubicBezTo>
                    <a:pt x="57" y="18"/>
                    <a:pt x="57" y="18"/>
                    <a:pt x="57" y="17"/>
                  </a:cubicBezTo>
                  <a:cubicBezTo>
                    <a:pt x="57" y="17"/>
                    <a:pt x="57" y="17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8" y="15"/>
                  </a:cubicBezTo>
                  <a:cubicBezTo>
                    <a:pt x="57" y="15"/>
                    <a:pt x="57" y="16"/>
                    <a:pt x="57" y="17"/>
                  </a:cubicBezTo>
                  <a:cubicBezTo>
                    <a:pt x="57" y="17"/>
                    <a:pt x="58" y="17"/>
                    <a:pt x="58" y="17"/>
                  </a:cubicBezTo>
                  <a:cubicBezTo>
                    <a:pt x="59" y="15"/>
                    <a:pt x="60" y="14"/>
                    <a:pt x="61" y="12"/>
                  </a:cubicBezTo>
                  <a:cubicBezTo>
                    <a:pt x="61" y="11"/>
                    <a:pt x="62" y="10"/>
                    <a:pt x="62" y="10"/>
                  </a:cubicBezTo>
                  <a:cubicBezTo>
                    <a:pt x="62" y="9"/>
                    <a:pt x="65" y="6"/>
                    <a:pt x="65" y="6"/>
                  </a:cubicBezTo>
                  <a:cubicBezTo>
                    <a:pt x="64" y="8"/>
                    <a:pt x="64" y="9"/>
                    <a:pt x="63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2"/>
                    <a:pt x="62" y="14"/>
                    <a:pt x="61" y="15"/>
                  </a:cubicBezTo>
                  <a:cubicBezTo>
                    <a:pt x="60" y="16"/>
                    <a:pt x="60" y="17"/>
                    <a:pt x="60" y="17"/>
                  </a:cubicBezTo>
                  <a:cubicBezTo>
                    <a:pt x="60" y="17"/>
                    <a:pt x="60" y="18"/>
                    <a:pt x="60" y="18"/>
                  </a:cubicBezTo>
                  <a:cubicBezTo>
                    <a:pt x="60" y="18"/>
                    <a:pt x="60" y="19"/>
                    <a:pt x="61" y="18"/>
                  </a:cubicBezTo>
                  <a:cubicBezTo>
                    <a:pt x="62" y="15"/>
                    <a:pt x="64" y="11"/>
                    <a:pt x="66" y="8"/>
                  </a:cubicBezTo>
                  <a:cubicBezTo>
                    <a:pt x="66" y="7"/>
                    <a:pt x="67" y="6"/>
                    <a:pt x="68" y="5"/>
                  </a:cubicBezTo>
                  <a:cubicBezTo>
                    <a:pt x="67" y="6"/>
                    <a:pt x="66" y="8"/>
                    <a:pt x="66" y="10"/>
                  </a:cubicBezTo>
                  <a:cubicBezTo>
                    <a:pt x="65" y="11"/>
                    <a:pt x="64" y="13"/>
                    <a:pt x="63" y="15"/>
                  </a:cubicBezTo>
                  <a:cubicBezTo>
                    <a:pt x="61" y="20"/>
                    <a:pt x="61" y="25"/>
                    <a:pt x="59" y="30"/>
                  </a:cubicBezTo>
                  <a:cubicBezTo>
                    <a:pt x="57" y="36"/>
                    <a:pt x="55" y="41"/>
                    <a:pt x="53" y="47"/>
                  </a:cubicBezTo>
                  <a:cubicBezTo>
                    <a:pt x="51" y="51"/>
                    <a:pt x="49" y="57"/>
                    <a:pt x="47" y="61"/>
                  </a:cubicBezTo>
                  <a:cubicBezTo>
                    <a:pt x="45" y="65"/>
                    <a:pt x="48" y="58"/>
                    <a:pt x="48" y="57"/>
                  </a:cubicBezTo>
                  <a:cubicBezTo>
                    <a:pt x="49" y="54"/>
                    <a:pt x="49" y="52"/>
                    <a:pt x="50" y="49"/>
                  </a:cubicBezTo>
                  <a:cubicBezTo>
                    <a:pt x="53" y="37"/>
                    <a:pt x="58" y="26"/>
                    <a:pt x="61" y="14"/>
                  </a:cubicBezTo>
                  <a:cubicBezTo>
                    <a:pt x="61" y="14"/>
                    <a:pt x="60" y="13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8"/>
                    <a:pt x="52" y="8"/>
                    <a:pt x="52" y="7"/>
                  </a:cubicBezTo>
                  <a:cubicBezTo>
                    <a:pt x="52" y="8"/>
                    <a:pt x="52" y="10"/>
                    <a:pt x="52" y="11"/>
                  </a:cubicBezTo>
                  <a:cubicBezTo>
                    <a:pt x="52" y="10"/>
                    <a:pt x="51" y="9"/>
                    <a:pt x="51" y="9"/>
                  </a:cubicBezTo>
                  <a:close/>
                  <a:moveTo>
                    <a:pt x="55" y="15"/>
                  </a:moveTo>
                  <a:cubicBezTo>
                    <a:pt x="56" y="14"/>
                    <a:pt x="56" y="14"/>
                    <a:pt x="56" y="13"/>
                  </a:cubicBezTo>
                  <a:cubicBezTo>
                    <a:pt x="56" y="14"/>
                    <a:pt x="56" y="15"/>
                    <a:pt x="56" y="16"/>
                  </a:cubicBezTo>
                  <a:cubicBezTo>
                    <a:pt x="56" y="15"/>
                    <a:pt x="56" y="15"/>
                    <a:pt x="55" y="15"/>
                  </a:cubicBezTo>
                  <a:close/>
                  <a:moveTo>
                    <a:pt x="53" y="12"/>
                  </a:moveTo>
                  <a:cubicBezTo>
                    <a:pt x="54" y="11"/>
                    <a:pt x="55" y="11"/>
                    <a:pt x="55" y="9"/>
                  </a:cubicBezTo>
                  <a:cubicBezTo>
                    <a:pt x="55" y="10"/>
                    <a:pt x="54" y="12"/>
                    <a:pt x="55" y="14"/>
                  </a:cubicBezTo>
                  <a:cubicBezTo>
                    <a:pt x="54" y="13"/>
                    <a:pt x="54" y="13"/>
                    <a:pt x="53" y="12"/>
                  </a:cubicBezTo>
                  <a:close/>
                  <a:moveTo>
                    <a:pt x="49" y="6"/>
                  </a:moveTo>
                  <a:cubicBezTo>
                    <a:pt x="49" y="6"/>
                    <a:pt x="49" y="7"/>
                    <a:pt x="49" y="7"/>
                  </a:cubicBezTo>
                  <a:cubicBezTo>
                    <a:pt x="49" y="7"/>
                    <a:pt x="49" y="6"/>
                    <a:pt x="48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lose/>
                  <a:moveTo>
                    <a:pt x="23" y="77"/>
                  </a:moveTo>
                  <a:cubicBezTo>
                    <a:pt x="24" y="74"/>
                    <a:pt x="25" y="72"/>
                    <a:pt x="26" y="70"/>
                  </a:cubicBezTo>
                  <a:cubicBezTo>
                    <a:pt x="25" y="73"/>
                    <a:pt x="25" y="76"/>
                    <a:pt x="25" y="78"/>
                  </a:cubicBezTo>
                  <a:cubicBezTo>
                    <a:pt x="24" y="78"/>
                    <a:pt x="24" y="77"/>
                    <a:pt x="23" y="77"/>
                  </a:cubicBezTo>
                  <a:close/>
                  <a:moveTo>
                    <a:pt x="21" y="74"/>
                  </a:moveTo>
                  <a:cubicBezTo>
                    <a:pt x="26" y="65"/>
                    <a:pt x="27" y="55"/>
                    <a:pt x="31" y="45"/>
                  </a:cubicBezTo>
                  <a:cubicBezTo>
                    <a:pt x="31" y="46"/>
                    <a:pt x="30" y="47"/>
                    <a:pt x="30" y="48"/>
                  </a:cubicBezTo>
                  <a:cubicBezTo>
                    <a:pt x="29" y="51"/>
                    <a:pt x="29" y="54"/>
                    <a:pt x="28" y="58"/>
                  </a:cubicBezTo>
                  <a:cubicBezTo>
                    <a:pt x="26" y="64"/>
                    <a:pt x="24" y="69"/>
                    <a:pt x="22" y="75"/>
                  </a:cubicBezTo>
                  <a:cubicBezTo>
                    <a:pt x="22" y="75"/>
                    <a:pt x="21" y="74"/>
                    <a:pt x="21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7"/>
                    <a:pt x="18" y="56"/>
                    <a:pt x="19" y="56"/>
                  </a:cubicBezTo>
                  <a:cubicBezTo>
                    <a:pt x="18" y="58"/>
                    <a:pt x="18" y="60"/>
                    <a:pt x="18" y="62"/>
                  </a:cubicBezTo>
                  <a:cubicBezTo>
                    <a:pt x="17" y="64"/>
                    <a:pt x="16" y="67"/>
                    <a:pt x="16" y="70"/>
                  </a:cubicBezTo>
                  <a:cubicBezTo>
                    <a:pt x="15" y="69"/>
                    <a:pt x="15" y="69"/>
                    <a:pt x="14" y="69"/>
                  </a:cubicBezTo>
                  <a:close/>
                  <a:moveTo>
                    <a:pt x="26" y="80"/>
                  </a:moveTo>
                  <a:cubicBezTo>
                    <a:pt x="27" y="77"/>
                    <a:pt x="27" y="75"/>
                    <a:pt x="28" y="72"/>
                  </a:cubicBezTo>
                  <a:cubicBezTo>
                    <a:pt x="29" y="68"/>
                    <a:pt x="31" y="64"/>
                    <a:pt x="32" y="60"/>
                  </a:cubicBezTo>
                  <a:cubicBezTo>
                    <a:pt x="34" y="55"/>
                    <a:pt x="36" y="49"/>
                    <a:pt x="38" y="44"/>
                  </a:cubicBezTo>
                  <a:cubicBezTo>
                    <a:pt x="36" y="48"/>
                    <a:pt x="35" y="52"/>
                    <a:pt x="34" y="56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7" y="81"/>
                    <a:pt x="26" y="80"/>
                    <a:pt x="26" y="80"/>
                  </a:cubicBezTo>
                  <a:close/>
                  <a:moveTo>
                    <a:pt x="33" y="50"/>
                  </a:moveTo>
                  <a:cubicBezTo>
                    <a:pt x="33" y="50"/>
                    <a:pt x="33" y="49"/>
                    <a:pt x="33" y="49"/>
                  </a:cubicBezTo>
                  <a:cubicBezTo>
                    <a:pt x="33" y="48"/>
                    <a:pt x="34" y="46"/>
                    <a:pt x="34" y="44"/>
                  </a:cubicBezTo>
                  <a:cubicBezTo>
                    <a:pt x="34" y="43"/>
                    <a:pt x="37" y="36"/>
                    <a:pt x="35" y="40"/>
                  </a:cubicBezTo>
                  <a:cubicBezTo>
                    <a:pt x="35" y="43"/>
                    <a:pt x="34" y="47"/>
                    <a:pt x="33" y="50"/>
                  </a:cubicBezTo>
                  <a:close/>
                  <a:moveTo>
                    <a:pt x="27" y="50"/>
                  </a:moveTo>
                  <a:cubicBezTo>
                    <a:pt x="26" y="53"/>
                    <a:pt x="26" y="55"/>
                    <a:pt x="25" y="58"/>
                  </a:cubicBezTo>
                  <a:cubicBezTo>
                    <a:pt x="23" y="63"/>
                    <a:pt x="21" y="68"/>
                    <a:pt x="20" y="73"/>
                  </a:cubicBezTo>
                  <a:cubicBezTo>
                    <a:pt x="19" y="73"/>
                    <a:pt x="19" y="72"/>
                    <a:pt x="18" y="72"/>
                  </a:cubicBezTo>
                  <a:cubicBezTo>
                    <a:pt x="23" y="66"/>
                    <a:pt x="23" y="58"/>
                    <a:pt x="26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8"/>
                    <a:pt x="27" y="50"/>
                  </a:cubicBezTo>
                  <a:close/>
                  <a:moveTo>
                    <a:pt x="17" y="71"/>
                  </a:moveTo>
                  <a:cubicBezTo>
                    <a:pt x="17" y="71"/>
                    <a:pt x="17" y="71"/>
                    <a:pt x="17" y="70"/>
                  </a:cubicBezTo>
                  <a:cubicBezTo>
                    <a:pt x="18" y="67"/>
                    <a:pt x="19" y="64"/>
                    <a:pt x="20" y="61"/>
                  </a:cubicBezTo>
                  <a:cubicBezTo>
                    <a:pt x="21" y="59"/>
                    <a:pt x="22" y="56"/>
                    <a:pt x="22" y="54"/>
                  </a:cubicBezTo>
                  <a:cubicBezTo>
                    <a:pt x="23" y="53"/>
                    <a:pt x="23" y="52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7"/>
                    <a:pt x="19" y="64"/>
                    <a:pt x="17" y="71"/>
                  </a:cubicBezTo>
                  <a:close/>
                  <a:moveTo>
                    <a:pt x="18" y="67"/>
                  </a:moveTo>
                  <a:cubicBezTo>
                    <a:pt x="15" y="74"/>
                    <a:pt x="18" y="65"/>
                    <a:pt x="18" y="63"/>
                  </a:cubicBezTo>
                  <a:cubicBezTo>
                    <a:pt x="19" y="60"/>
                    <a:pt x="19" y="57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1" y="52"/>
                    <a:pt x="22" y="51"/>
                  </a:cubicBezTo>
                  <a:cubicBezTo>
                    <a:pt x="21" y="56"/>
                    <a:pt x="20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6"/>
                    <a:pt x="13" y="68"/>
                  </a:cubicBezTo>
                  <a:cubicBezTo>
                    <a:pt x="12" y="68"/>
                    <a:pt x="11" y="67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2"/>
                  </a:moveTo>
                  <a:cubicBezTo>
                    <a:pt x="34" y="67"/>
                    <a:pt x="35" y="62"/>
                    <a:pt x="37" y="57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8"/>
                    <a:pt x="41" y="49"/>
                    <a:pt x="41" y="49"/>
                  </a:cubicBezTo>
                  <a:cubicBezTo>
                    <a:pt x="38" y="58"/>
                    <a:pt x="36" y="68"/>
                    <a:pt x="33" y="77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31" y="79"/>
                    <a:pt x="29" y="80"/>
                    <a:pt x="28" y="82"/>
                  </a:cubicBezTo>
                  <a:cubicBezTo>
                    <a:pt x="30" y="79"/>
                    <a:pt x="31" y="76"/>
                    <a:pt x="32" y="72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6"/>
                    <a:pt x="50" y="32"/>
                    <a:pt x="52" y="27"/>
                  </a:cubicBezTo>
                  <a:cubicBezTo>
                    <a:pt x="53" y="25"/>
                    <a:pt x="53" y="23"/>
                    <a:pt x="54" y="22"/>
                  </a:cubicBezTo>
                  <a:cubicBezTo>
                    <a:pt x="54" y="23"/>
                    <a:pt x="53" y="24"/>
                    <a:pt x="53" y="25"/>
                  </a:cubicBezTo>
                  <a:cubicBezTo>
                    <a:pt x="51" y="30"/>
                    <a:pt x="50" y="35"/>
                    <a:pt x="48" y="40"/>
                  </a:cubicBezTo>
                  <a:cubicBezTo>
                    <a:pt x="45" y="50"/>
                    <a:pt x="43" y="59"/>
                    <a:pt x="40" y="69"/>
                  </a:cubicBezTo>
                  <a:cubicBezTo>
                    <a:pt x="40" y="69"/>
                    <a:pt x="40" y="69"/>
                    <a:pt x="41" y="69"/>
                  </a:cubicBezTo>
                  <a:cubicBezTo>
                    <a:pt x="38" y="72"/>
                    <a:pt x="36" y="74"/>
                    <a:pt x="34" y="76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0"/>
                  </a:moveTo>
                  <a:cubicBezTo>
                    <a:pt x="59" y="19"/>
                    <a:pt x="59" y="17"/>
                    <a:pt x="60" y="16"/>
                  </a:cubicBezTo>
                  <a:cubicBezTo>
                    <a:pt x="59" y="18"/>
                    <a:pt x="58" y="20"/>
                    <a:pt x="58" y="23"/>
                  </a:cubicBezTo>
                  <a:cubicBezTo>
                    <a:pt x="56" y="27"/>
                    <a:pt x="55" y="32"/>
                    <a:pt x="53" y="36"/>
                  </a:cubicBezTo>
                  <a:cubicBezTo>
                    <a:pt x="50" y="46"/>
                    <a:pt x="48" y="55"/>
                    <a:pt x="45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4" y="66"/>
                    <a:pt x="43" y="67"/>
                    <a:pt x="41" y="69"/>
                  </a:cubicBezTo>
                  <a:cubicBezTo>
                    <a:pt x="48" y="53"/>
                    <a:pt x="52" y="36"/>
                    <a:pt x="58" y="20"/>
                  </a:cubicBezTo>
                  <a:close/>
                  <a:moveTo>
                    <a:pt x="52" y="51"/>
                  </a:moveTo>
                  <a:cubicBezTo>
                    <a:pt x="53" y="46"/>
                    <a:pt x="56" y="41"/>
                    <a:pt x="58" y="36"/>
                  </a:cubicBezTo>
                  <a:cubicBezTo>
                    <a:pt x="60" y="30"/>
                    <a:pt x="62" y="25"/>
                    <a:pt x="63" y="20"/>
                  </a:cubicBezTo>
                  <a:cubicBezTo>
                    <a:pt x="64" y="14"/>
                    <a:pt x="67" y="10"/>
                    <a:pt x="69" y="4"/>
                  </a:cubicBezTo>
                  <a:cubicBezTo>
                    <a:pt x="70" y="4"/>
                    <a:pt x="72" y="4"/>
                    <a:pt x="74" y="4"/>
                  </a:cubicBezTo>
                  <a:cubicBezTo>
                    <a:pt x="70" y="10"/>
                    <a:pt x="69" y="17"/>
                    <a:pt x="67" y="24"/>
                  </a:cubicBezTo>
                  <a:cubicBezTo>
                    <a:pt x="63" y="33"/>
                    <a:pt x="60" y="42"/>
                    <a:pt x="56" y="50"/>
                  </a:cubicBezTo>
                  <a:cubicBezTo>
                    <a:pt x="56" y="51"/>
                    <a:pt x="55" y="52"/>
                    <a:pt x="55" y="54"/>
                  </a:cubicBezTo>
                  <a:cubicBezTo>
                    <a:pt x="55" y="52"/>
                    <a:pt x="55" y="51"/>
                    <a:pt x="56" y="49"/>
                  </a:cubicBezTo>
                  <a:cubicBezTo>
                    <a:pt x="56" y="47"/>
                    <a:pt x="57" y="45"/>
                    <a:pt x="57" y="43"/>
                  </a:cubicBezTo>
                  <a:cubicBezTo>
                    <a:pt x="58" y="40"/>
                    <a:pt x="60" y="37"/>
                    <a:pt x="6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28"/>
                    <a:pt x="65" y="22"/>
                    <a:pt x="67" y="17"/>
                  </a:cubicBezTo>
                  <a:cubicBezTo>
                    <a:pt x="69" y="13"/>
                    <a:pt x="70" y="9"/>
                    <a:pt x="72" y="5"/>
                  </a:cubicBezTo>
                  <a:cubicBezTo>
                    <a:pt x="72" y="4"/>
                    <a:pt x="71" y="4"/>
                    <a:pt x="71" y="4"/>
                  </a:cubicBezTo>
                  <a:cubicBezTo>
                    <a:pt x="71" y="5"/>
                    <a:pt x="71" y="5"/>
                    <a:pt x="70" y="6"/>
                  </a:cubicBezTo>
                  <a:cubicBezTo>
                    <a:pt x="70" y="6"/>
                    <a:pt x="70" y="6"/>
                    <a:pt x="70" y="7"/>
                  </a:cubicBezTo>
                  <a:cubicBezTo>
                    <a:pt x="69" y="9"/>
                    <a:pt x="68" y="11"/>
                    <a:pt x="67" y="14"/>
                  </a:cubicBezTo>
                  <a:cubicBezTo>
                    <a:pt x="67" y="15"/>
                    <a:pt x="66" y="17"/>
                    <a:pt x="66" y="18"/>
                  </a:cubicBezTo>
                  <a:cubicBezTo>
                    <a:pt x="64" y="23"/>
                    <a:pt x="63" y="27"/>
                    <a:pt x="61" y="32"/>
                  </a:cubicBezTo>
                  <a:cubicBezTo>
                    <a:pt x="61" y="32"/>
                    <a:pt x="61" y="33"/>
                    <a:pt x="61" y="33"/>
                  </a:cubicBezTo>
                  <a:cubicBezTo>
                    <a:pt x="57" y="41"/>
                    <a:pt x="53" y="50"/>
                    <a:pt x="50" y="59"/>
                  </a:cubicBezTo>
                  <a:cubicBezTo>
                    <a:pt x="50" y="59"/>
                    <a:pt x="50" y="59"/>
                    <a:pt x="50" y="59"/>
                  </a:cubicBezTo>
                  <a:cubicBezTo>
                    <a:pt x="49" y="61"/>
                    <a:pt x="47" y="62"/>
                    <a:pt x="46" y="64"/>
                  </a:cubicBezTo>
                  <a:cubicBezTo>
                    <a:pt x="49" y="60"/>
                    <a:pt x="50" y="56"/>
                    <a:pt x="52" y="51"/>
                  </a:cubicBezTo>
                  <a:close/>
                  <a:moveTo>
                    <a:pt x="79" y="3"/>
                  </a:moveTo>
                  <a:cubicBezTo>
                    <a:pt x="75" y="11"/>
                    <a:pt x="73" y="20"/>
                    <a:pt x="70" y="28"/>
                  </a:cubicBezTo>
                  <a:cubicBezTo>
                    <a:pt x="69" y="32"/>
                    <a:pt x="68" y="36"/>
                    <a:pt x="66" y="40"/>
                  </a:cubicBezTo>
                  <a:cubicBezTo>
                    <a:pt x="66" y="40"/>
                    <a:pt x="66" y="41"/>
                    <a:pt x="66" y="41"/>
                  </a:cubicBezTo>
                  <a:cubicBezTo>
                    <a:pt x="66" y="40"/>
                    <a:pt x="66" y="40"/>
                    <a:pt x="66" y="40"/>
                  </a:cubicBezTo>
                  <a:cubicBezTo>
                    <a:pt x="67" y="38"/>
                    <a:pt x="68" y="36"/>
                    <a:pt x="68" y="33"/>
                  </a:cubicBezTo>
                  <a:cubicBezTo>
                    <a:pt x="71" y="25"/>
                    <a:pt x="74" y="17"/>
                    <a:pt x="76" y="8"/>
                  </a:cubicBezTo>
                  <a:cubicBezTo>
                    <a:pt x="76" y="8"/>
                    <a:pt x="76" y="7"/>
                    <a:pt x="76" y="7"/>
                  </a:cubicBezTo>
                  <a:cubicBezTo>
                    <a:pt x="76" y="6"/>
                    <a:pt x="76" y="6"/>
                    <a:pt x="76" y="5"/>
                  </a:cubicBezTo>
                  <a:cubicBezTo>
                    <a:pt x="76" y="5"/>
                    <a:pt x="76" y="4"/>
                    <a:pt x="76" y="5"/>
                  </a:cubicBezTo>
                  <a:cubicBezTo>
                    <a:pt x="74" y="10"/>
                    <a:pt x="72" y="14"/>
                    <a:pt x="71" y="19"/>
                  </a:cubicBezTo>
                  <a:cubicBezTo>
                    <a:pt x="72" y="14"/>
                    <a:pt x="74" y="9"/>
                    <a:pt x="75" y="4"/>
                  </a:cubicBezTo>
                  <a:cubicBezTo>
                    <a:pt x="76" y="4"/>
                    <a:pt x="78" y="3"/>
                    <a:pt x="79" y="3"/>
                  </a:cubicBezTo>
                  <a:close/>
                  <a:moveTo>
                    <a:pt x="82" y="3"/>
                  </a:moveTo>
                  <a:cubicBezTo>
                    <a:pt x="79" y="9"/>
                    <a:pt x="77" y="14"/>
                    <a:pt x="76" y="20"/>
                  </a:cubicBezTo>
                  <a:cubicBezTo>
                    <a:pt x="74" y="23"/>
                    <a:pt x="73" y="27"/>
                    <a:pt x="72" y="31"/>
                  </a:cubicBezTo>
                  <a:cubicBezTo>
                    <a:pt x="71" y="33"/>
                    <a:pt x="71" y="34"/>
                    <a:pt x="70" y="36"/>
                  </a:cubicBezTo>
                  <a:cubicBezTo>
                    <a:pt x="68" y="44"/>
                    <a:pt x="70" y="35"/>
                    <a:pt x="70" y="33"/>
                  </a:cubicBezTo>
                  <a:cubicBezTo>
                    <a:pt x="70" y="32"/>
                    <a:pt x="71" y="30"/>
                    <a:pt x="71" y="29"/>
                  </a:cubicBezTo>
                  <a:cubicBezTo>
                    <a:pt x="71" y="28"/>
                    <a:pt x="72" y="26"/>
                    <a:pt x="72" y="25"/>
                  </a:cubicBezTo>
                  <a:cubicBezTo>
                    <a:pt x="75" y="17"/>
                    <a:pt x="78" y="11"/>
                    <a:pt x="80" y="3"/>
                  </a:cubicBezTo>
                  <a:cubicBezTo>
                    <a:pt x="81" y="3"/>
                    <a:pt x="81" y="3"/>
                    <a:pt x="82" y="3"/>
                  </a:cubicBezTo>
                  <a:close/>
                  <a:moveTo>
                    <a:pt x="74" y="19"/>
                  </a:moveTo>
                  <a:cubicBezTo>
                    <a:pt x="75" y="15"/>
                    <a:pt x="77" y="11"/>
                    <a:pt x="78" y="6"/>
                  </a:cubicBezTo>
                  <a:cubicBezTo>
                    <a:pt x="78" y="6"/>
                    <a:pt x="79" y="6"/>
                    <a:pt x="79" y="6"/>
                  </a:cubicBezTo>
                  <a:cubicBezTo>
                    <a:pt x="79" y="6"/>
                    <a:pt x="78" y="7"/>
                    <a:pt x="78" y="7"/>
                  </a:cubicBezTo>
                  <a:cubicBezTo>
                    <a:pt x="78" y="9"/>
                    <a:pt x="77" y="11"/>
                    <a:pt x="76" y="13"/>
                  </a:cubicBezTo>
                  <a:cubicBezTo>
                    <a:pt x="75" y="15"/>
                    <a:pt x="75" y="17"/>
                    <a:pt x="74" y="19"/>
                  </a:cubicBezTo>
                  <a:close/>
                  <a:moveTo>
                    <a:pt x="56" y="45"/>
                  </a:moveTo>
                  <a:cubicBezTo>
                    <a:pt x="55" y="48"/>
                    <a:pt x="55" y="51"/>
                    <a:pt x="54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3" y="56"/>
                    <a:pt x="52" y="57"/>
                    <a:pt x="51" y="58"/>
                  </a:cubicBezTo>
                  <a:cubicBezTo>
                    <a:pt x="53" y="54"/>
                    <a:pt x="54" y="49"/>
                    <a:pt x="56" y="45"/>
                  </a:cubicBezTo>
                  <a:close/>
                  <a:moveTo>
                    <a:pt x="69" y="24"/>
                  </a:moveTo>
                  <a:cubicBezTo>
                    <a:pt x="69" y="25"/>
                    <a:pt x="68" y="26"/>
                    <a:pt x="68" y="27"/>
                  </a:cubicBezTo>
                  <a:cubicBezTo>
                    <a:pt x="66" y="31"/>
                    <a:pt x="65" y="35"/>
                    <a:pt x="64" y="39"/>
                  </a:cubicBezTo>
                  <a:cubicBezTo>
                    <a:pt x="64" y="39"/>
                    <a:pt x="64" y="39"/>
                    <a:pt x="64" y="40"/>
                  </a:cubicBezTo>
                  <a:cubicBezTo>
                    <a:pt x="64" y="38"/>
                    <a:pt x="65" y="37"/>
                    <a:pt x="65" y="35"/>
                  </a:cubicBezTo>
                  <a:cubicBezTo>
                    <a:pt x="66" y="32"/>
                    <a:pt x="67" y="28"/>
                    <a:pt x="69" y="24"/>
                  </a:cubicBezTo>
                  <a:cubicBezTo>
                    <a:pt x="69" y="24"/>
                    <a:pt x="69" y="24"/>
                    <a:pt x="69" y="24"/>
                  </a:cubicBezTo>
                  <a:close/>
                  <a:moveTo>
                    <a:pt x="69" y="35"/>
                  </a:moveTo>
                  <a:cubicBezTo>
                    <a:pt x="69" y="37"/>
                    <a:pt x="68" y="39"/>
                    <a:pt x="68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2"/>
                    <a:pt x="66" y="43"/>
                    <a:pt x="66" y="44"/>
                  </a:cubicBezTo>
                  <a:cubicBezTo>
                    <a:pt x="67" y="41"/>
                    <a:pt x="68" y="38"/>
                    <a:pt x="69" y="35"/>
                  </a:cubicBezTo>
                  <a:close/>
                  <a:moveTo>
                    <a:pt x="82" y="39"/>
                  </a:moveTo>
                  <a:cubicBezTo>
                    <a:pt x="83" y="34"/>
                    <a:pt x="85" y="29"/>
                    <a:pt x="86" y="23"/>
                  </a:cubicBezTo>
                  <a:cubicBezTo>
                    <a:pt x="86" y="25"/>
                    <a:pt x="86" y="26"/>
                    <a:pt x="86" y="28"/>
                  </a:cubicBezTo>
                  <a:cubicBezTo>
                    <a:pt x="85" y="32"/>
                    <a:pt x="84" y="37"/>
                    <a:pt x="84" y="41"/>
                  </a:cubicBezTo>
                  <a:cubicBezTo>
                    <a:pt x="83" y="41"/>
                    <a:pt x="82" y="40"/>
                    <a:pt x="82" y="39"/>
                  </a:cubicBezTo>
                  <a:close/>
                  <a:moveTo>
                    <a:pt x="79" y="36"/>
                  </a:moveTo>
                  <a:cubicBezTo>
                    <a:pt x="82" y="32"/>
                    <a:pt x="82" y="28"/>
                    <a:pt x="83" y="23"/>
                  </a:cubicBezTo>
                  <a:cubicBezTo>
                    <a:pt x="84" y="20"/>
                    <a:pt x="84" y="17"/>
                    <a:pt x="85" y="14"/>
                  </a:cubicBezTo>
                  <a:cubicBezTo>
                    <a:pt x="85" y="14"/>
                    <a:pt x="86" y="13"/>
                    <a:pt x="86" y="13"/>
                  </a:cubicBezTo>
                  <a:cubicBezTo>
                    <a:pt x="85" y="17"/>
                    <a:pt x="84" y="20"/>
                    <a:pt x="84" y="24"/>
                  </a:cubicBezTo>
                  <a:cubicBezTo>
                    <a:pt x="84" y="29"/>
                    <a:pt x="81" y="33"/>
                    <a:pt x="81" y="38"/>
                  </a:cubicBezTo>
                  <a:cubicBezTo>
                    <a:pt x="80" y="37"/>
                    <a:pt x="80" y="37"/>
                    <a:pt x="79" y="36"/>
                  </a:cubicBezTo>
                  <a:close/>
                  <a:moveTo>
                    <a:pt x="77" y="34"/>
                  </a:moveTo>
                  <a:cubicBezTo>
                    <a:pt x="78" y="32"/>
                    <a:pt x="79" y="30"/>
                    <a:pt x="79" y="27"/>
                  </a:cubicBezTo>
                  <a:cubicBezTo>
                    <a:pt x="79" y="30"/>
                    <a:pt x="78" y="33"/>
                    <a:pt x="78" y="35"/>
                  </a:cubicBezTo>
                  <a:cubicBezTo>
                    <a:pt x="78" y="35"/>
                    <a:pt x="78" y="35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76" y="34"/>
                  </a:moveTo>
                  <a:cubicBezTo>
                    <a:pt x="76" y="34"/>
                    <a:pt x="76" y="34"/>
                    <a:pt x="75" y="34"/>
                  </a:cubicBezTo>
                  <a:cubicBezTo>
                    <a:pt x="75" y="35"/>
                    <a:pt x="74" y="35"/>
                    <a:pt x="74" y="36"/>
                  </a:cubicBezTo>
                  <a:cubicBezTo>
                    <a:pt x="75" y="32"/>
                    <a:pt x="76" y="29"/>
                    <a:pt x="77" y="25"/>
                  </a:cubicBezTo>
                  <a:cubicBezTo>
                    <a:pt x="78" y="20"/>
                    <a:pt x="80" y="15"/>
                    <a:pt x="83" y="10"/>
                  </a:cubicBezTo>
                  <a:cubicBezTo>
                    <a:pt x="82" y="11"/>
                    <a:pt x="82" y="11"/>
                    <a:pt x="82" y="12"/>
                  </a:cubicBezTo>
                  <a:cubicBezTo>
                    <a:pt x="81" y="15"/>
                    <a:pt x="80" y="17"/>
                    <a:pt x="79" y="19"/>
                  </a:cubicBezTo>
                  <a:cubicBezTo>
                    <a:pt x="78" y="24"/>
                    <a:pt x="77" y="29"/>
                    <a:pt x="76" y="34"/>
                  </a:cubicBezTo>
                  <a:close/>
                  <a:moveTo>
                    <a:pt x="85" y="43"/>
                  </a:moveTo>
                  <a:cubicBezTo>
                    <a:pt x="85" y="43"/>
                    <a:pt x="85" y="43"/>
                    <a:pt x="85" y="42"/>
                  </a:cubicBezTo>
                  <a:cubicBezTo>
                    <a:pt x="84" y="38"/>
                    <a:pt x="85" y="34"/>
                    <a:pt x="86" y="29"/>
                  </a:cubicBezTo>
                  <a:cubicBezTo>
                    <a:pt x="87" y="26"/>
                    <a:pt x="87" y="22"/>
                    <a:pt x="88" y="18"/>
                  </a:cubicBezTo>
                  <a:cubicBezTo>
                    <a:pt x="88" y="17"/>
                    <a:pt x="88" y="17"/>
                    <a:pt x="88" y="16"/>
                  </a:cubicBezTo>
                  <a:cubicBezTo>
                    <a:pt x="87" y="25"/>
                    <a:pt x="86" y="34"/>
                    <a:pt x="85" y="43"/>
                  </a:cubicBezTo>
                  <a:close/>
                  <a:moveTo>
                    <a:pt x="89" y="3"/>
                  </a:moveTo>
                  <a:cubicBezTo>
                    <a:pt x="89" y="4"/>
                    <a:pt x="89" y="5"/>
                    <a:pt x="89" y="7"/>
                  </a:cubicBezTo>
                  <a:cubicBezTo>
                    <a:pt x="89" y="7"/>
                    <a:pt x="89" y="7"/>
                    <a:pt x="88" y="7"/>
                  </a:cubicBezTo>
                  <a:cubicBezTo>
                    <a:pt x="88" y="10"/>
                    <a:pt x="87" y="13"/>
                    <a:pt x="87" y="17"/>
                  </a:cubicBezTo>
                  <a:cubicBezTo>
                    <a:pt x="86" y="20"/>
                    <a:pt x="86" y="24"/>
                    <a:pt x="85" y="27"/>
                  </a:cubicBezTo>
                  <a:cubicBezTo>
                    <a:pt x="84" y="31"/>
                    <a:pt x="83" y="34"/>
                    <a:pt x="82" y="38"/>
                  </a:cubicBezTo>
                  <a:cubicBezTo>
                    <a:pt x="82" y="36"/>
                    <a:pt x="82" y="35"/>
                    <a:pt x="82" y="34"/>
                  </a:cubicBezTo>
                  <a:cubicBezTo>
                    <a:pt x="83" y="32"/>
                    <a:pt x="83" y="30"/>
                    <a:pt x="84" y="28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1"/>
                    <a:pt x="88" y="7"/>
                  </a:cubicBezTo>
                  <a:cubicBezTo>
                    <a:pt x="88" y="7"/>
                    <a:pt x="88" y="6"/>
                    <a:pt x="88" y="6"/>
                  </a:cubicBezTo>
                  <a:cubicBezTo>
                    <a:pt x="88" y="5"/>
                    <a:pt x="88" y="5"/>
                    <a:pt x="89" y="4"/>
                  </a:cubicBezTo>
                  <a:cubicBezTo>
                    <a:pt x="89" y="4"/>
                    <a:pt x="88" y="4"/>
                    <a:pt x="88" y="4"/>
                  </a:cubicBezTo>
                  <a:cubicBezTo>
                    <a:pt x="86" y="9"/>
                    <a:pt x="84" y="14"/>
                    <a:pt x="83" y="19"/>
                  </a:cubicBezTo>
                  <a:cubicBezTo>
                    <a:pt x="82" y="24"/>
                    <a:pt x="82" y="29"/>
                    <a:pt x="80" y="34"/>
                  </a:cubicBezTo>
                  <a:cubicBezTo>
                    <a:pt x="79" y="35"/>
                    <a:pt x="79" y="35"/>
                    <a:pt x="79" y="35"/>
                  </a:cubicBezTo>
                  <a:cubicBezTo>
                    <a:pt x="79" y="33"/>
                    <a:pt x="80" y="30"/>
                    <a:pt x="80" y="28"/>
                  </a:cubicBezTo>
                  <a:cubicBezTo>
                    <a:pt x="81" y="25"/>
                    <a:pt x="81" y="23"/>
                    <a:pt x="82" y="20"/>
                  </a:cubicBezTo>
                  <a:cubicBezTo>
                    <a:pt x="83" y="16"/>
                    <a:pt x="85" y="11"/>
                    <a:pt x="86" y="7"/>
                  </a:cubicBezTo>
                  <a:cubicBezTo>
                    <a:pt x="86" y="6"/>
                    <a:pt x="87" y="6"/>
                    <a:pt x="86" y="5"/>
                  </a:cubicBezTo>
                  <a:cubicBezTo>
                    <a:pt x="87" y="5"/>
                    <a:pt x="87" y="4"/>
                    <a:pt x="87" y="4"/>
                  </a:cubicBezTo>
                  <a:cubicBezTo>
                    <a:pt x="87" y="3"/>
                    <a:pt x="86" y="3"/>
                    <a:pt x="86" y="4"/>
                  </a:cubicBezTo>
                  <a:cubicBezTo>
                    <a:pt x="85" y="8"/>
                    <a:pt x="82" y="12"/>
                    <a:pt x="81" y="17"/>
                  </a:cubicBezTo>
                  <a:cubicBezTo>
                    <a:pt x="80" y="22"/>
                    <a:pt x="79" y="27"/>
                    <a:pt x="77" y="32"/>
                  </a:cubicBezTo>
                  <a:cubicBezTo>
                    <a:pt x="77" y="33"/>
                    <a:pt x="77" y="33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7" y="32"/>
                    <a:pt x="77" y="30"/>
                    <a:pt x="78" y="28"/>
                  </a:cubicBezTo>
                  <a:cubicBezTo>
                    <a:pt x="78" y="25"/>
                    <a:pt x="79" y="22"/>
                    <a:pt x="80" y="20"/>
                  </a:cubicBezTo>
                  <a:cubicBezTo>
                    <a:pt x="81" y="15"/>
                    <a:pt x="84" y="10"/>
                    <a:pt x="85" y="5"/>
                  </a:cubicBezTo>
                  <a:cubicBezTo>
                    <a:pt x="85" y="5"/>
                    <a:pt x="84" y="4"/>
                    <a:pt x="84" y="5"/>
                  </a:cubicBezTo>
                  <a:cubicBezTo>
                    <a:pt x="81" y="12"/>
                    <a:pt x="78" y="20"/>
                    <a:pt x="76" y="28"/>
                  </a:cubicBezTo>
                  <a:cubicBezTo>
                    <a:pt x="75" y="30"/>
                    <a:pt x="75" y="32"/>
                    <a:pt x="74" y="34"/>
                  </a:cubicBezTo>
                  <a:cubicBezTo>
                    <a:pt x="72" y="40"/>
                    <a:pt x="73" y="34"/>
                    <a:pt x="74" y="33"/>
                  </a:cubicBezTo>
                  <a:cubicBezTo>
                    <a:pt x="74" y="29"/>
                    <a:pt x="75" y="25"/>
                    <a:pt x="76" y="21"/>
                  </a:cubicBezTo>
                  <a:cubicBezTo>
                    <a:pt x="78" y="15"/>
                    <a:pt x="81" y="9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5" y="3"/>
                    <a:pt x="87" y="3"/>
                    <a:pt x="89" y="3"/>
                  </a:cubicBezTo>
                  <a:close/>
                  <a:moveTo>
                    <a:pt x="80" y="23"/>
                  </a:moveTo>
                  <a:cubicBezTo>
                    <a:pt x="81" y="20"/>
                    <a:pt x="82" y="18"/>
                    <a:pt x="82" y="16"/>
                  </a:cubicBezTo>
                  <a:cubicBezTo>
                    <a:pt x="82" y="17"/>
                    <a:pt x="82" y="18"/>
                    <a:pt x="81" y="20"/>
                  </a:cubicBezTo>
                  <a:cubicBezTo>
                    <a:pt x="81" y="21"/>
                    <a:pt x="81" y="22"/>
                    <a:pt x="80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116"/>
            <p:cNvSpPr>
              <a:spLocks noEditPoints="1"/>
            </p:cNvSpPr>
            <p:nvPr/>
          </p:nvSpPr>
          <p:spPr bwMode="auto">
            <a:xfrm>
              <a:off x="1954213" y="6624638"/>
              <a:ext cx="346075" cy="327025"/>
            </a:xfrm>
            <a:custGeom>
              <a:avLst/>
              <a:gdLst>
                <a:gd name="T0" fmla="*/ 45 w 92"/>
                <a:gd name="T1" fmla="*/ 4 h 87"/>
                <a:gd name="T2" fmla="*/ 26 w 92"/>
                <a:gd name="T3" fmla="*/ 86 h 87"/>
                <a:gd name="T4" fmla="*/ 74 w 92"/>
                <a:gd name="T5" fmla="*/ 26 h 87"/>
                <a:gd name="T6" fmla="*/ 71 w 92"/>
                <a:gd name="T7" fmla="*/ 24 h 87"/>
                <a:gd name="T8" fmla="*/ 72 w 92"/>
                <a:gd name="T9" fmla="*/ 14 h 87"/>
                <a:gd name="T10" fmla="*/ 8 w 92"/>
                <a:gd name="T11" fmla="*/ 66 h 87"/>
                <a:gd name="T12" fmla="*/ 14 w 92"/>
                <a:gd name="T13" fmla="*/ 60 h 87"/>
                <a:gd name="T14" fmla="*/ 19 w 92"/>
                <a:gd name="T15" fmla="*/ 70 h 87"/>
                <a:gd name="T16" fmla="*/ 21 w 92"/>
                <a:gd name="T17" fmla="*/ 71 h 87"/>
                <a:gd name="T18" fmla="*/ 27 w 92"/>
                <a:gd name="T19" fmla="*/ 62 h 87"/>
                <a:gd name="T20" fmla="*/ 27 w 92"/>
                <a:gd name="T21" fmla="*/ 75 h 87"/>
                <a:gd name="T22" fmla="*/ 42 w 92"/>
                <a:gd name="T23" fmla="*/ 42 h 87"/>
                <a:gd name="T24" fmla="*/ 46 w 92"/>
                <a:gd name="T25" fmla="*/ 29 h 87"/>
                <a:gd name="T26" fmla="*/ 39 w 92"/>
                <a:gd name="T27" fmla="*/ 56 h 87"/>
                <a:gd name="T28" fmla="*/ 66 w 92"/>
                <a:gd name="T29" fmla="*/ 6 h 87"/>
                <a:gd name="T30" fmla="*/ 57 w 92"/>
                <a:gd name="T31" fmla="*/ 13 h 87"/>
                <a:gd name="T32" fmla="*/ 52 w 92"/>
                <a:gd name="T33" fmla="*/ 7 h 87"/>
                <a:gd name="T34" fmla="*/ 47 w 92"/>
                <a:gd name="T35" fmla="*/ 46 h 87"/>
                <a:gd name="T36" fmla="*/ 57 w 92"/>
                <a:gd name="T37" fmla="*/ 17 h 87"/>
                <a:gd name="T38" fmla="*/ 61 w 92"/>
                <a:gd name="T39" fmla="*/ 16 h 87"/>
                <a:gd name="T40" fmla="*/ 63 w 92"/>
                <a:gd name="T41" fmla="*/ 16 h 87"/>
                <a:gd name="T42" fmla="*/ 60 w 92"/>
                <a:gd name="T43" fmla="*/ 14 h 87"/>
                <a:gd name="T44" fmla="*/ 56 w 92"/>
                <a:gd name="T45" fmla="*/ 14 h 87"/>
                <a:gd name="T46" fmla="*/ 49 w 92"/>
                <a:gd name="T47" fmla="*/ 7 h 87"/>
                <a:gd name="T48" fmla="*/ 25 w 92"/>
                <a:gd name="T49" fmla="*/ 79 h 87"/>
                <a:gd name="T50" fmla="*/ 20 w 92"/>
                <a:gd name="T51" fmla="*/ 74 h 87"/>
                <a:gd name="T52" fmla="*/ 25 w 92"/>
                <a:gd name="T53" fmla="*/ 80 h 87"/>
                <a:gd name="T54" fmla="*/ 32 w 92"/>
                <a:gd name="T55" fmla="*/ 50 h 87"/>
                <a:gd name="T56" fmla="*/ 20 w 92"/>
                <a:gd name="T57" fmla="*/ 74 h 87"/>
                <a:gd name="T58" fmla="*/ 16 w 92"/>
                <a:gd name="T59" fmla="*/ 71 h 87"/>
                <a:gd name="T60" fmla="*/ 18 w 92"/>
                <a:gd name="T61" fmla="*/ 64 h 87"/>
                <a:gd name="T62" fmla="*/ 10 w 92"/>
                <a:gd name="T63" fmla="*/ 67 h 87"/>
                <a:gd name="T64" fmla="*/ 33 w 92"/>
                <a:gd name="T65" fmla="*/ 78 h 87"/>
                <a:gd name="T66" fmla="*/ 53 w 92"/>
                <a:gd name="T67" fmla="*/ 26 h 87"/>
                <a:gd name="T68" fmla="*/ 60 w 92"/>
                <a:gd name="T69" fmla="*/ 16 h 87"/>
                <a:gd name="T70" fmla="*/ 52 w 92"/>
                <a:gd name="T71" fmla="*/ 52 h 87"/>
                <a:gd name="T72" fmla="*/ 55 w 92"/>
                <a:gd name="T73" fmla="*/ 54 h 87"/>
                <a:gd name="T74" fmla="*/ 71 w 92"/>
                <a:gd name="T75" fmla="*/ 5 h 87"/>
                <a:gd name="T76" fmla="*/ 50 w 92"/>
                <a:gd name="T77" fmla="*/ 60 h 87"/>
                <a:gd name="T78" fmla="*/ 66 w 92"/>
                <a:gd name="T79" fmla="*/ 41 h 87"/>
                <a:gd name="T80" fmla="*/ 70 w 92"/>
                <a:gd name="T81" fmla="*/ 20 h 87"/>
                <a:gd name="T82" fmla="*/ 70 w 92"/>
                <a:gd name="T83" fmla="*/ 34 h 87"/>
                <a:gd name="T84" fmla="*/ 78 w 92"/>
                <a:gd name="T85" fmla="*/ 7 h 87"/>
                <a:gd name="T86" fmla="*/ 51 w 92"/>
                <a:gd name="T87" fmla="*/ 59 h 87"/>
                <a:gd name="T88" fmla="*/ 69 w 92"/>
                <a:gd name="T89" fmla="*/ 25 h 87"/>
                <a:gd name="T90" fmla="*/ 82 w 92"/>
                <a:gd name="T91" fmla="*/ 40 h 87"/>
                <a:gd name="T92" fmla="*/ 85 w 92"/>
                <a:gd name="T93" fmla="*/ 15 h 87"/>
                <a:gd name="T94" fmla="*/ 78 w 92"/>
                <a:gd name="T95" fmla="*/ 36 h 87"/>
                <a:gd name="T96" fmla="*/ 83 w 92"/>
                <a:gd name="T97" fmla="*/ 10 h 87"/>
                <a:gd name="T98" fmla="*/ 87 w 92"/>
                <a:gd name="T99" fmla="*/ 19 h 87"/>
                <a:gd name="T100" fmla="*/ 85 w 92"/>
                <a:gd name="T101" fmla="*/ 28 h 87"/>
                <a:gd name="T102" fmla="*/ 88 w 92"/>
                <a:gd name="T103" fmla="*/ 5 h 87"/>
                <a:gd name="T104" fmla="*/ 86 w 92"/>
                <a:gd name="T105" fmla="*/ 7 h 87"/>
                <a:gd name="T106" fmla="*/ 77 w 92"/>
                <a:gd name="T107" fmla="*/ 35 h 87"/>
                <a:gd name="T108" fmla="*/ 73 w 92"/>
                <a:gd name="T109" fmla="*/ 34 h 87"/>
                <a:gd name="T110" fmla="*/ 81 w 92"/>
                <a:gd name="T111" fmla="*/ 2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7">
                  <a:moveTo>
                    <a:pt x="87" y="47"/>
                  </a:moveTo>
                  <a:cubicBezTo>
                    <a:pt x="87" y="47"/>
                    <a:pt x="88" y="46"/>
                    <a:pt x="88" y="46"/>
                  </a:cubicBezTo>
                  <a:cubicBezTo>
                    <a:pt x="89" y="31"/>
                    <a:pt x="91" y="17"/>
                    <a:pt x="92" y="2"/>
                  </a:cubicBezTo>
                  <a:cubicBezTo>
                    <a:pt x="92" y="2"/>
                    <a:pt x="92" y="1"/>
                    <a:pt x="91" y="1"/>
                  </a:cubicBezTo>
                  <a:cubicBezTo>
                    <a:pt x="91" y="1"/>
                    <a:pt x="91" y="1"/>
                    <a:pt x="91" y="1"/>
                  </a:cubicBezTo>
                  <a:cubicBezTo>
                    <a:pt x="83" y="0"/>
                    <a:pt x="74" y="1"/>
                    <a:pt x="66" y="2"/>
                  </a:cubicBezTo>
                  <a:cubicBezTo>
                    <a:pt x="59" y="3"/>
                    <a:pt x="52" y="3"/>
                    <a:pt x="45" y="4"/>
                  </a:cubicBezTo>
                  <a:cubicBezTo>
                    <a:pt x="45" y="4"/>
                    <a:pt x="44" y="5"/>
                    <a:pt x="44" y="5"/>
                  </a:cubicBezTo>
                  <a:cubicBezTo>
                    <a:pt x="44" y="6"/>
                    <a:pt x="44" y="7"/>
                    <a:pt x="44" y="7"/>
                  </a:cubicBezTo>
                  <a:cubicBezTo>
                    <a:pt x="48" y="10"/>
                    <a:pt x="51" y="14"/>
                    <a:pt x="54" y="18"/>
                  </a:cubicBezTo>
                  <a:cubicBezTo>
                    <a:pt x="36" y="34"/>
                    <a:pt x="21" y="52"/>
                    <a:pt x="1" y="65"/>
                  </a:cubicBezTo>
                  <a:cubicBezTo>
                    <a:pt x="0" y="65"/>
                    <a:pt x="0" y="67"/>
                    <a:pt x="1" y="68"/>
                  </a:cubicBezTo>
                  <a:cubicBezTo>
                    <a:pt x="1" y="68"/>
                    <a:pt x="1" y="68"/>
                    <a:pt x="2" y="68"/>
                  </a:cubicBezTo>
                  <a:cubicBezTo>
                    <a:pt x="12" y="69"/>
                    <a:pt x="21" y="77"/>
                    <a:pt x="26" y="86"/>
                  </a:cubicBezTo>
                  <a:cubicBezTo>
                    <a:pt x="26" y="87"/>
                    <a:pt x="26" y="87"/>
                    <a:pt x="27" y="87"/>
                  </a:cubicBezTo>
                  <a:cubicBezTo>
                    <a:pt x="27" y="87"/>
                    <a:pt x="27" y="87"/>
                    <a:pt x="28" y="86"/>
                  </a:cubicBezTo>
                  <a:cubicBezTo>
                    <a:pt x="45" y="71"/>
                    <a:pt x="59" y="54"/>
                    <a:pt x="76" y="38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5" y="48"/>
                    <a:pt x="87" y="48"/>
                    <a:pt x="87" y="47"/>
                  </a:cubicBezTo>
                  <a:close/>
                  <a:moveTo>
                    <a:pt x="70" y="40"/>
                  </a:moveTo>
                  <a:cubicBezTo>
                    <a:pt x="72" y="36"/>
                    <a:pt x="72" y="31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30"/>
                    <a:pt x="73" y="34"/>
                    <a:pt x="72" y="38"/>
                  </a:cubicBezTo>
                  <a:cubicBezTo>
                    <a:pt x="71" y="39"/>
                    <a:pt x="70" y="39"/>
                    <a:pt x="70" y="40"/>
                  </a:cubicBezTo>
                  <a:close/>
                  <a:moveTo>
                    <a:pt x="62" y="48"/>
                  </a:moveTo>
                  <a:cubicBezTo>
                    <a:pt x="64" y="43"/>
                    <a:pt x="66" y="37"/>
                    <a:pt x="67" y="31"/>
                  </a:cubicBezTo>
                  <a:cubicBezTo>
                    <a:pt x="69" y="25"/>
                    <a:pt x="71" y="20"/>
                    <a:pt x="74" y="14"/>
                  </a:cubicBezTo>
                  <a:cubicBezTo>
                    <a:pt x="73" y="17"/>
                    <a:pt x="72" y="21"/>
                    <a:pt x="71" y="24"/>
                  </a:cubicBezTo>
                  <a:cubicBezTo>
                    <a:pt x="68" y="31"/>
                    <a:pt x="66" y="38"/>
                    <a:pt x="64" y="46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3" y="47"/>
                    <a:pt x="62" y="48"/>
                  </a:cubicBezTo>
                  <a:close/>
                  <a:moveTo>
                    <a:pt x="55" y="55"/>
                  </a:moveTo>
                  <a:cubicBezTo>
                    <a:pt x="62" y="40"/>
                    <a:pt x="66" y="25"/>
                    <a:pt x="72" y="10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2"/>
                    <a:pt x="72" y="14"/>
                  </a:cubicBezTo>
                  <a:cubicBezTo>
                    <a:pt x="70" y="18"/>
                    <a:pt x="69" y="22"/>
                    <a:pt x="67" y="26"/>
                  </a:cubicBezTo>
                  <a:cubicBezTo>
                    <a:pt x="64" y="34"/>
                    <a:pt x="63" y="42"/>
                    <a:pt x="60" y="49"/>
                  </a:cubicBezTo>
                  <a:cubicBezTo>
                    <a:pt x="59" y="51"/>
                    <a:pt x="57" y="53"/>
                    <a:pt x="55" y="55"/>
                  </a:cubicBezTo>
                  <a:close/>
                  <a:moveTo>
                    <a:pt x="5" y="66"/>
                  </a:moveTo>
                  <a:cubicBezTo>
                    <a:pt x="6" y="65"/>
                    <a:pt x="7" y="64"/>
                    <a:pt x="8" y="63"/>
                  </a:cubicBezTo>
                  <a:cubicBezTo>
                    <a:pt x="8" y="64"/>
                    <a:pt x="8" y="65"/>
                    <a:pt x="7" y="66"/>
                  </a:cubicBezTo>
                  <a:cubicBezTo>
                    <a:pt x="7" y="66"/>
                    <a:pt x="8" y="67"/>
                    <a:pt x="8" y="66"/>
                  </a:cubicBezTo>
                  <a:cubicBezTo>
                    <a:pt x="8" y="66"/>
                    <a:pt x="10" y="62"/>
                    <a:pt x="10" y="64"/>
                  </a:cubicBezTo>
                  <a:cubicBezTo>
                    <a:pt x="10" y="65"/>
                    <a:pt x="9" y="66"/>
                    <a:pt x="9" y="67"/>
                  </a:cubicBezTo>
                  <a:cubicBezTo>
                    <a:pt x="8" y="66"/>
                    <a:pt x="7" y="66"/>
                    <a:pt x="5" y="66"/>
                  </a:cubicBezTo>
                  <a:close/>
                  <a:moveTo>
                    <a:pt x="18" y="56"/>
                  </a:moveTo>
                  <a:cubicBezTo>
                    <a:pt x="17" y="58"/>
                    <a:pt x="16" y="61"/>
                    <a:pt x="16" y="64"/>
                  </a:cubicBezTo>
                  <a:cubicBezTo>
                    <a:pt x="16" y="64"/>
                    <a:pt x="14" y="69"/>
                    <a:pt x="14" y="68"/>
                  </a:cubicBezTo>
                  <a:cubicBezTo>
                    <a:pt x="14" y="65"/>
                    <a:pt x="14" y="63"/>
                    <a:pt x="14" y="60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2" y="62"/>
                    <a:pt x="11" y="64"/>
                    <a:pt x="10" y="66"/>
                  </a:cubicBezTo>
                  <a:cubicBezTo>
                    <a:pt x="9" y="67"/>
                    <a:pt x="10" y="65"/>
                    <a:pt x="10" y="64"/>
                  </a:cubicBezTo>
                  <a:cubicBezTo>
                    <a:pt x="10" y="63"/>
                    <a:pt x="10" y="63"/>
                    <a:pt x="10" y="62"/>
                  </a:cubicBezTo>
                  <a:cubicBezTo>
                    <a:pt x="13" y="60"/>
                    <a:pt x="15" y="58"/>
                    <a:pt x="18" y="56"/>
                  </a:cubicBezTo>
                  <a:close/>
                  <a:moveTo>
                    <a:pt x="26" y="49"/>
                  </a:moveTo>
                  <a:cubicBezTo>
                    <a:pt x="23" y="56"/>
                    <a:pt x="23" y="63"/>
                    <a:pt x="19" y="70"/>
                  </a:cubicBezTo>
                  <a:cubicBezTo>
                    <a:pt x="17" y="73"/>
                    <a:pt x="19" y="69"/>
                    <a:pt x="19" y="67"/>
                  </a:cubicBezTo>
                  <a:cubicBezTo>
                    <a:pt x="20" y="65"/>
                    <a:pt x="21" y="63"/>
                    <a:pt x="22" y="61"/>
                  </a:cubicBezTo>
                  <a:cubicBezTo>
                    <a:pt x="23" y="57"/>
                    <a:pt x="24" y="54"/>
                    <a:pt x="24" y="50"/>
                  </a:cubicBezTo>
                  <a:cubicBezTo>
                    <a:pt x="25" y="50"/>
                    <a:pt x="25" y="49"/>
                    <a:pt x="26" y="49"/>
                  </a:cubicBezTo>
                  <a:close/>
                  <a:moveTo>
                    <a:pt x="31" y="44"/>
                  </a:moveTo>
                  <a:cubicBezTo>
                    <a:pt x="27" y="52"/>
                    <a:pt x="25" y="62"/>
                    <a:pt x="21" y="71"/>
                  </a:cubicBezTo>
                  <a:cubicBezTo>
                    <a:pt x="20" y="75"/>
                    <a:pt x="20" y="74"/>
                    <a:pt x="21" y="71"/>
                  </a:cubicBezTo>
                  <a:cubicBezTo>
                    <a:pt x="22" y="68"/>
                    <a:pt x="23" y="65"/>
                    <a:pt x="24" y="62"/>
                  </a:cubicBezTo>
                  <a:cubicBezTo>
                    <a:pt x="26" y="57"/>
                    <a:pt x="27" y="52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lose/>
                  <a:moveTo>
                    <a:pt x="35" y="40"/>
                  </a:moveTo>
                  <a:cubicBezTo>
                    <a:pt x="31" y="51"/>
                    <a:pt x="29" y="63"/>
                    <a:pt x="24" y="74"/>
                  </a:cubicBezTo>
                  <a:cubicBezTo>
                    <a:pt x="21" y="79"/>
                    <a:pt x="23" y="74"/>
                    <a:pt x="24" y="72"/>
                  </a:cubicBezTo>
                  <a:cubicBezTo>
                    <a:pt x="24" y="68"/>
                    <a:pt x="26" y="65"/>
                    <a:pt x="27" y="62"/>
                  </a:cubicBezTo>
                  <a:cubicBezTo>
                    <a:pt x="29" y="55"/>
                    <a:pt x="31" y="49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2"/>
                    <a:pt x="34" y="41"/>
                    <a:pt x="35" y="40"/>
                  </a:cubicBezTo>
                  <a:close/>
                  <a:moveTo>
                    <a:pt x="40" y="35"/>
                  </a:moveTo>
                  <a:cubicBezTo>
                    <a:pt x="38" y="41"/>
                    <a:pt x="36" y="47"/>
                    <a:pt x="35" y="53"/>
                  </a:cubicBezTo>
                  <a:cubicBezTo>
                    <a:pt x="33" y="56"/>
                    <a:pt x="32" y="60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7"/>
                    <a:pt x="25" y="78"/>
                    <a:pt x="25" y="80"/>
                  </a:cubicBezTo>
                  <a:cubicBezTo>
                    <a:pt x="25" y="77"/>
                    <a:pt x="26" y="75"/>
                    <a:pt x="26" y="72"/>
                  </a:cubicBezTo>
                  <a:cubicBezTo>
                    <a:pt x="27" y="68"/>
                    <a:pt x="28" y="64"/>
                    <a:pt x="30" y="60"/>
                  </a:cubicBezTo>
                  <a:cubicBezTo>
                    <a:pt x="32" y="53"/>
                    <a:pt x="35" y="46"/>
                    <a:pt x="37" y="39"/>
                  </a:cubicBezTo>
                  <a:cubicBezTo>
                    <a:pt x="38" y="37"/>
                    <a:pt x="39" y="36"/>
                    <a:pt x="40" y="35"/>
                  </a:cubicBezTo>
                  <a:close/>
                  <a:moveTo>
                    <a:pt x="46" y="29"/>
                  </a:moveTo>
                  <a:cubicBezTo>
                    <a:pt x="45" y="33"/>
                    <a:pt x="43" y="37"/>
                    <a:pt x="42" y="42"/>
                  </a:cubicBezTo>
                  <a:cubicBezTo>
                    <a:pt x="41" y="45"/>
                    <a:pt x="40" y="48"/>
                    <a:pt x="39" y="51"/>
                  </a:cubicBezTo>
                  <a:cubicBezTo>
                    <a:pt x="36" y="59"/>
                    <a:pt x="33" y="68"/>
                    <a:pt x="30" y="77"/>
                  </a:cubicBezTo>
                  <a:cubicBezTo>
                    <a:pt x="30" y="78"/>
                    <a:pt x="29" y="79"/>
                    <a:pt x="29" y="79"/>
                  </a:cubicBezTo>
                  <a:cubicBezTo>
                    <a:pt x="29" y="78"/>
                    <a:pt x="30" y="77"/>
                    <a:pt x="30" y="75"/>
                  </a:cubicBezTo>
                  <a:cubicBezTo>
                    <a:pt x="31" y="70"/>
                    <a:pt x="32" y="65"/>
                    <a:pt x="34" y="60"/>
                  </a:cubicBezTo>
                  <a:cubicBezTo>
                    <a:pt x="36" y="51"/>
                    <a:pt x="39" y="42"/>
                    <a:pt x="42" y="33"/>
                  </a:cubicBezTo>
                  <a:cubicBezTo>
                    <a:pt x="43" y="32"/>
                    <a:pt x="45" y="31"/>
                    <a:pt x="46" y="29"/>
                  </a:cubicBezTo>
                  <a:close/>
                  <a:moveTo>
                    <a:pt x="53" y="22"/>
                  </a:moveTo>
                  <a:cubicBezTo>
                    <a:pt x="50" y="28"/>
                    <a:pt x="49" y="35"/>
                    <a:pt x="47" y="41"/>
                  </a:cubicBezTo>
                  <a:cubicBezTo>
                    <a:pt x="45" y="45"/>
                    <a:pt x="43" y="49"/>
                    <a:pt x="42" y="53"/>
                  </a:cubicBezTo>
                  <a:cubicBezTo>
                    <a:pt x="40" y="58"/>
                    <a:pt x="39" y="63"/>
                    <a:pt x="37" y="68"/>
                  </a:cubicBezTo>
                  <a:cubicBezTo>
                    <a:pt x="36" y="71"/>
                    <a:pt x="35" y="73"/>
                    <a:pt x="34" y="76"/>
                  </a:cubicBezTo>
                  <a:cubicBezTo>
                    <a:pt x="34" y="75"/>
                    <a:pt x="35" y="72"/>
                    <a:pt x="35" y="71"/>
                  </a:cubicBezTo>
                  <a:cubicBezTo>
                    <a:pt x="37" y="66"/>
                    <a:pt x="38" y="61"/>
                    <a:pt x="39" y="56"/>
                  </a:cubicBezTo>
                  <a:cubicBezTo>
                    <a:pt x="41" y="52"/>
                    <a:pt x="42" y="48"/>
                    <a:pt x="43" y="44"/>
                  </a:cubicBezTo>
                  <a:cubicBezTo>
                    <a:pt x="43" y="44"/>
                    <a:pt x="43" y="43"/>
                    <a:pt x="43" y="43"/>
                  </a:cubicBezTo>
                  <a:cubicBezTo>
                    <a:pt x="45" y="38"/>
                    <a:pt x="46" y="33"/>
                    <a:pt x="48" y="28"/>
                  </a:cubicBezTo>
                  <a:cubicBezTo>
                    <a:pt x="50" y="26"/>
                    <a:pt x="51" y="24"/>
                    <a:pt x="53" y="22"/>
                  </a:cubicBezTo>
                  <a:close/>
                  <a:moveTo>
                    <a:pt x="67" y="5"/>
                  </a:moveTo>
                  <a:cubicBezTo>
                    <a:pt x="66" y="6"/>
                    <a:pt x="66" y="7"/>
                    <a:pt x="65" y="8"/>
                  </a:cubicBezTo>
                  <a:cubicBezTo>
                    <a:pt x="65" y="7"/>
                    <a:pt x="65" y="6"/>
                    <a:pt x="66" y="6"/>
                  </a:cubicBezTo>
                  <a:cubicBezTo>
                    <a:pt x="66" y="5"/>
                    <a:pt x="65" y="5"/>
                    <a:pt x="65" y="5"/>
                  </a:cubicBezTo>
                  <a:cubicBezTo>
                    <a:pt x="63" y="7"/>
                    <a:pt x="61" y="10"/>
                    <a:pt x="60" y="12"/>
                  </a:cubicBezTo>
                  <a:cubicBezTo>
                    <a:pt x="60" y="13"/>
                    <a:pt x="58" y="18"/>
                    <a:pt x="58" y="15"/>
                  </a:cubicBezTo>
                  <a:cubicBezTo>
                    <a:pt x="59" y="13"/>
                    <a:pt x="60" y="11"/>
                    <a:pt x="61" y="9"/>
                  </a:cubicBezTo>
                  <a:cubicBezTo>
                    <a:pt x="61" y="9"/>
                    <a:pt x="60" y="8"/>
                    <a:pt x="60" y="9"/>
                  </a:cubicBezTo>
                  <a:cubicBezTo>
                    <a:pt x="59" y="10"/>
                    <a:pt x="58" y="12"/>
                    <a:pt x="57" y="14"/>
                  </a:cubicBezTo>
                  <a:cubicBezTo>
                    <a:pt x="56" y="18"/>
                    <a:pt x="57" y="13"/>
                    <a:pt x="57" y="13"/>
                  </a:cubicBezTo>
                  <a:cubicBezTo>
                    <a:pt x="57" y="11"/>
                    <a:pt x="58" y="10"/>
                    <a:pt x="58" y="8"/>
                  </a:cubicBezTo>
                  <a:cubicBezTo>
                    <a:pt x="58" y="8"/>
                    <a:pt x="58" y="8"/>
                    <a:pt x="57" y="8"/>
                  </a:cubicBezTo>
                  <a:cubicBezTo>
                    <a:pt x="57" y="10"/>
                    <a:pt x="55" y="13"/>
                    <a:pt x="55" y="14"/>
                  </a:cubicBezTo>
                  <a:cubicBezTo>
                    <a:pt x="55" y="12"/>
                    <a:pt x="55" y="10"/>
                    <a:pt x="55" y="9"/>
                  </a:cubicBezTo>
                  <a:cubicBezTo>
                    <a:pt x="55" y="8"/>
                    <a:pt x="54" y="8"/>
                    <a:pt x="54" y="8"/>
                  </a:cubicBezTo>
                  <a:cubicBezTo>
                    <a:pt x="54" y="13"/>
                    <a:pt x="53" y="8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9"/>
                    <a:pt x="50" y="8"/>
                    <a:pt x="49" y="7"/>
                  </a:cubicBezTo>
                  <a:cubicBezTo>
                    <a:pt x="55" y="6"/>
                    <a:pt x="61" y="5"/>
                    <a:pt x="67" y="5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1"/>
                    <a:pt x="42" y="66"/>
                  </a:cubicBezTo>
                  <a:cubicBezTo>
                    <a:pt x="42" y="64"/>
                    <a:pt x="43" y="62"/>
                    <a:pt x="43" y="59"/>
                  </a:cubicBezTo>
                  <a:cubicBezTo>
                    <a:pt x="44" y="55"/>
                    <a:pt x="46" y="50"/>
                    <a:pt x="47" y="46"/>
                  </a:cubicBezTo>
                  <a:cubicBezTo>
                    <a:pt x="50" y="38"/>
                    <a:pt x="52" y="29"/>
                    <a:pt x="55" y="20"/>
                  </a:cubicBezTo>
                  <a:cubicBezTo>
                    <a:pt x="56" y="20"/>
                    <a:pt x="56" y="20"/>
                    <a:pt x="57" y="19"/>
                  </a:cubicBezTo>
                  <a:cubicBezTo>
                    <a:pt x="57" y="19"/>
                    <a:pt x="57" y="18"/>
                    <a:pt x="57" y="18"/>
                  </a:cubicBezTo>
                  <a:cubicBezTo>
                    <a:pt x="57" y="18"/>
                    <a:pt x="57" y="17"/>
                    <a:pt x="57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7" y="17"/>
                    <a:pt x="57" y="16"/>
                    <a:pt x="57" y="15"/>
                  </a:cubicBezTo>
                  <a:cubicBezTo>
                    <a:pt x="57" y="16"/>
                    <a:pt x="57" y="17"/>
                    <a:pt x="57" y="17"/>
                  </a:cubicBezTo>
                  <a:cubicBezTo>
                    <a:pt x="57" y="18"/>
                    <a:pt x="58" y="18"/>
                    <a:pt x="58" y="17"/>
                  </a:cubicBezTo>
                  <a:cubicBezTo>
                    <a:pt x="59" y="16"/>
                    <a:pt x="60" y="14"/>
                    <a:pt x="61" y="13"/>
                  </a:cubicBezTo>
                  <a:cubicBezTo>
                    <a:pt x="61" y="12"/>
                    <a:pt x="61" y="11"/>
                    <a:pt x="62" y="10"/>
                  </a:cubicBezTo>
                  <a:cubicBezTo>
                    <a:pt x="62" y="10"/>
                    <a:pt x="65" y="7"/>
                    <a:pt x="65" y="7"/>
                  </a:cubicBezTo>
                  <a:cubicBezTo>
                    <a:pt x="64" y="8"/>
                    <a:pt x="64" y="10"/>
                    <a:pt x="63" y="11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2" y="13"/>
                    <a:pt x="62" y="14"/>
                    <a:pt x="61" y="16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8"/>
                    <a:pt x="60" y="18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2" y="15"/>
                    <a:pt x="64" y="12"/>
                    <a:pt x="65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7" y="6"/>
                    <a:pt x="66" y="9"/>
                    <a:pt x="66" y="10"/>
                  </a:cubicBezTo>
                  <a:cubicBezTo>
                    <a:pt x="65" y="12"/>
                    <a:pt x="64" y="14"/>
                    <a:pt x="63" y="16"/>
                  </a:cubicBezTo>
                  <a:cubicBezTo>
                    <a:pt x="61" y="21"/>
                    <a:pt x="61" y="26"/>
                    <a:pt x="59" y="31"/>
                  </a:cubicBezTo>
                  <a:cubicBezTo>
                    <a:pt x="57" y="36"/>
                    <a:pt x="55" y="42"/>
                    <a:pt x="53" y="47"/>
                  </a:cubicBezTo>
                  <a:cubicBezTo>
                    <a:pt x="51" y="52"/>
                    <a:pt x="49" y="57"/>
                    <a:pt x="47" y="62"/>
                  </a:cubicBezTo>
                  <a:cubicBezTo>
                    <a:pt x="45" y="66"/>
                    <a:pt x="47" y="59"/>
                    <a:pt x="48" y="58"/>
                  </a:cubicBezTo>
                  <a:cubicBezTo>
                    <a:pt x="48" y="55"/>
                    <a:pt x="49" y="52"/>
                    <a:pt x="50" y="49"/>
                  </a:cubicBezTo>
                  <a:cubicBezTo>
                    <a:pt x="53" y="38"/>
                    <a:pt x="58" y="26"/>
                    <a:pt x="61" y="15"/>
                  </a:cubicBezTo>
                  <a:cubicBezTo>
                    <a:pt x="61" y="14"/>
                    <a:pt x="60" y="14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2" y="8"/>
                    <a:pt x="52" y="8"/>
                  </a:cubicBezTo>
                  <a:cubicBezTo>
                    <a:pt x="52" y="9"/>
                    <a:pt x="52" y="10"/>
                    <a:pt x="52" y="11"/>
                  </a:cubicBezTo>
                  <a:cubicBezTo>
                    <a:pt x="52" y="11"/>
                    <a:pt x="51" y="10"/>
                    <a:pt x="51" y="9"/>
                  </a:cubicBezTo>
                  <a:close/>
                  <a:moveTo>
                    <a:pt x="55" y="15"/>
                  </a:moveTo>
                  <a:cubicBezTo>
                    <a:pt x="55" y="15"/>
                    <a:pt x="56" y="14"/>
                    <a:pt x="56" y="14"/>
                  </a:cubicBezTo>
                  <a:cubicBezTo>
                    <a:pt x="56" y="15"/>
                    <a:pt x="56" y="15"/>
                    <a:pt x="56" y="16"/>
                  </a:cubicBezTo>
                  <a:cubicBezTo>
                    <a:pt x="56" y="16"/>
                    <a:pt x="55" y="16"/>
                    <a:pt x="55" y="15"/>
                  </a:cubicBezTo>
                  <a:close/>
                  <a:moveTo>
                    <a:pt x="53" y="13"/>
                  </a:moveTo>
                  <a:cubicBezTo>
                    <a:pt x="54" y="12"/>
                    <a:pt x="54" y="11"/>
                    <a:pt x="55" y="10"/>
                  </a:cubicBezTo>
                  <a:cubicBezTo>
                    <a:pt x="55" y="11"/>
                    <a:pt x="54" y="13"/>
                    <a:pt x="54" y="14"/>
                  </a:cubicBezTo>
                  <a:cubicBezTo>
                    <a:pt x="54" y="14"/>
                    <a:pt x="54" y="13"/>
                    <a:pt x="53" y="13"/>
                  </a:cubicBezTo>
                  <a:close/>
                  <a:moveTo>
                    <a:pt x="49" y="7"/>
                  </a:moveTo>
                  <a:cubicBezTo>
                    <a:pt x="49" y="7"/>
                    <a:pt x="49" y="7"/>
                    <a:pt x="49" y="8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lose/>
                  <a:moveTo>
                    <a:pt x="23" y="77"/>
                  </a:moveTo>
                  <a:cubicBezTo>
                    <a:pt x="24" y="75"/>
                    <a:pt x="25" y="73"/>
                    <a:pt x="26" y="71"/>
                  </a:cubicBezTo>
                  <a:cubicBezTo>
                    <a:pt x="25" y="73"/>
                    <a:pt x="25" y="76"/>
                    <a:pt x="25" y="79"/>
                  </a:cubicBezTo>
                  <a:cubicBezTo>
                    <a:pt x="24" y="78"/>
                    <a:pt x="24" y="78"/>
                    <a:pt x="23" y="77"/>
                  </a:cubicBezTo>
                  <a:close/>
                  <a:moveTo>
                    <a:pt x="20" y="74"/>
                  </a:moveTo>
                  <a:cubicBezTo>
                    <a:pt x="25" y="66"/>
                    <a:pt x="27" y="55"/>
                    <a:pt x="31" y="46"/>
                  </a:cubicBezTo>
                  <a:cubicBezTo>
                    <a:pt x="31" y="47"/>
                    <a:pt x="30" y="48"/>
                    <a:pt x="30" y="48"/>
                  </a:cubicBezTo>
                  <a:cubicBezTo>
                    <a:pt x="29" y="52"/>
                    <a:pt x="28" y="55"/>
                    <a:pt x="27" y="58"/>
                  </a:cubicBezTo>
                  <a:cubicBezTo>
                    <a:pt x="25" y="64"/>
                    <a:pt x="23" y="70"/>
                    <a:pt x="22" y="76"/>
                  </a:cubicBezTo>
                  <a:cubicBezTo>
                    <a:pt x="22" y="76"/>
                    <a:pt x="21" y="75"/>
                    <a:pt x="20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8"/>
                    <a:pt x="18" y="57"/>
                    <a:pt x="18" y="56"/>
                  </a:cubicBezTo>
                  <a:cubicBezTo>
                    <a:pt x="18" y="58"/>
                    <a:pt x="18" y="60"/>
                    <a:pt x="17" y="62"/>
                  </a:cubicBezTo>
                  <a:cubicBezTo>
                    <a:pt x="17" y="65"/>
                    <a:pt x="16" y="68"/>
                    <a:pt x="16" y="70"/>
                  </a:cubicBezTo>
                  <a:cubicBezTo>
                    <a:pt x="15" y="70"/>
                    <a:pt x="15" y="70"/>
                    <a:pt x="14" y="69"/>
                  </a:cubicBezTo>
                  <a:close/>
                  <a:moveTo>
                    <a:pt x="25" y="80"/>
                  </a:moveTo>
                  <a:cubicBezTo>
                    <a:pt x="27" y="78"/>
                    <a:pt x="27" y="75"/>
                    <a:pt x="28" y="73"/>
                  </a:cubicBezTo>
                  <a:cubicBezTo>
                    <a:pt x="29" y="68"/>
                    <a:pt x="31" y="65"/>
                    <a:pt x="32" y="61"/>
                  </a:cubicBezTo>
                  <a:cubicBezTo>
                    <a:pt x="34" y="55"/>
                    <a:pt x="36" y="50"/>
                    <a:pt x="38" y="44"/>
                  </a:cubicBezTo>
                  <a:cubicBezTo>
                    <a:pt x="36" y="49"/>
                    <a:pt x="35" y="53"/>
                    <a:pt x="34" y="57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6" y="82"/>
                    <a:pt x="26" y="81"/>
                    <a:pt x="25" y="80"/>
                  </a:cubicBezTo>
                  <a:close/>
                  <a:moveTo>
                    <a:pt x="32" y="50"/>
                  </a:moveTo>
                  <a:cubicBezTo>
                    <a:pt x="33" y="50"/>
                    <a:pt x="33" y="50"/>
                    <a:pt x="33" y="50"/>
                  </a:cubicBezTo>
                  <a:cubicBezTo>
                    <a:pt x="33" y="48"/>
                    <a:pt x="34" y="46"/>
                    <a:pt x="34" y="45"/>
                  </a:cubicBezTo>
                  <a:cubicBezTo>
                    <a:pt x="34" y="44"/>
                    <a:pt x="36" y="37"/>
                    <a:pt x="35" y="41"/>
                  </a:cubicBezTo>
                  <a:cubicBezTo>
                    <a:pt x="34" y="44"/>
                    <a:pt x="34" y="47"/>
                    <a:pt x="32" y="50"/>
                  </a:cubicBezTo>
                  <a:close/>
                  <a:moveTo>
                    <a:pt x="27" y="51"/>
                  </a:moveTo>
                  <a:cubicBezTo>
                    <a:pt x="26" y="53"/>
                    <a:pt x="25" y="56"/>
                    <a:pt x="25" y="58"/>
                  </a:cubicBezTo>
                  <a:cubicBezTo>
                    <a:pt x="23" y="63"/>
                    <a:pt x="21" y="68"/>
                    <a:pt x="20" y="74"/>
                  </a:cubicBezTo>
                  <a:cubicBezTo>
                    <a:pt x="19" y="73"/>
                    <a:pt x="19" y="73"/>
                    <a:pt x="18" y="72"/>
                  </a:cubicBezTo>
                  <a:cubicBezTo>
                    <a:pt x="23" y="67"/>
                    <a:pt x="23" y="58"/>
                    <a:pt x="25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9"/>
                    <a:pt x="27" y="51"/>
                  </a:cubicBezTo>
                  <a:close/>
                  <a:moveTo>
                    <a:pt x="17" y="72"/>
                  </a:moveTo>
                  <a:cubicBezTo>
                    <a:pt x="17" y="71"/>
                    <a:pt x="17" y="71"/>
                    <a:pt x="16" y="71"/>
                  </a:cubicBezTo>
                  <a:cubicBezTo>
                    <a:pt x="18" y="68"/>
                    <a:pt x="19" y="65"/>
                    <a:pt x="20" y="61"/>
                  </a:cubicBezTo>
                  <a:cubicBezTo>
                    <a:pt x="21" y="59"/>
                    <a:pt x="21" y="57"/>
                    <a:pt x="22" y="55"/>
                  </a:cubicBezTo>
                  <a:cubicBezTo>
                    <a:pt x="22" y="54"/>
                    <a:pt x="23" y="52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3" y="58"/>
                    <a:pt x="19" y="65"/>
                    <a:pt x="17" y="72"/>
                  </a:cubicBezTo>
                  <a:close/>
                  <a:moveTo>
                    <a:pt x="18" y="67"/>
                  </a:moveTo>
                  <a:cubicBezTo>
                    <a:pt x="15" y="74"/>
                    <a:pt x="17" y="66"/>
                    <a:pt x="18" y="64"/>
                  </a:cubicBezTo>
                  <a:cubicBezTo>
                    <a:pt x="18" y="61"/>
                    <a:pt x="19" y="58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20" y="54"/>
                    <a:pt x="21" y="53"/>
                    <a:pt x="22" y="52"/>
                  </a:cubicBezTo>
                  <a:cubicBezTo>
                    <a:pt x="21" y="57"/>
                    <a:pt x="19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7"/>
                    <a:pt x="13" y="69"/>
                  </a:cubicBezTo>
                  <a:cubicBezTo>
                    <a:pt x="12" y="68"/>
                    <a:pt x="11" y="68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3"/>
                  </a:moveTo>
                  <a:cubicBezTo>
                    <a:pt x="33" y="68"/>
                    <a:pt x="35" y="63"/>
                    <a:pt x="37" y="58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9"/>
                    <a:pt x="41" y="49"/>
                    <a:pt x="40" y="50"/>
                  </a:cubicBezTo>
                  <a:cubicBezTo>
                    <a:pt x="38" y="59"/>
                    <a:pt x="36" y="68"/>
                    <a:pt x="33" y="77"/>
                  </a:cubicBezTo>
                  <a:cubicBezTo>
                    <a:pt x="33" y="77"/>
                    <a:pt x="33" y="78"/>
                    <a:pt x="33" y="78"/>
                  </a:cubicBezTo>
                  <a:cubicBezTo>
                    <a:pt x="31" y="79"/>
                    <a:pt x="29" y="81"/>
                    <a:pt x="27" y="83"/>
                  </a:cubicBezTo>
                  <a:cubicBezTo>
                    <a:pt x="30" y="80"/>
                    <a:pt x="31" y="76"/>
                    <a:pt x="32" y="73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7"/>
                    <a:pt x="50" y="32"/>
                    <a:pt x="52" y="28"/>
                  </a:cubicBezTo>
                  <a:cubicBezTo>
                    <a:pt x="52" y="26"/>
                    <a:pt x="53" y="24"/>
                    <a:pt x="54" y="22"/>
                  </a:cubicBezTo>
                  <a:cubicBezTo>
                    <a:pt x="54" y="23"/>
                    <a:pt x="53" y="25"/>
                    <a:pt x="53" y="26"/>
                  </a:cubicBezTo>
                  <a:cubicBezTo>
                    <a:pt x="51" y="31"/>
                    <a:pt x="50" y="36"/>
                    <a:pt x="48" y="41"/>
                  </a:cubicBezTo>
                  <a:cubicBezTo>
                    <a:pt x="45" y="50"/>
                    <a:pt x="43" y="60"/>
                    <a:pt x="40" y="70"/>
                  </a:cubicBezTo>
                  <a:cubicBezTo>
                    <a:pt x="40" y="70"/>
                    <a:pt x="40" y="70"/>
                    <a:pt x="41" y="70"/>
                  </a:cubicBezTo>
                  <a:cubicBezTo>
                    <a:pt x="38" y="72"/>
                    <a:pt x="36" y="75"/>
                    <a:pt x="34" y="77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1"/>
                  </a:moveTo>
                  <a:cubicBezTo>
                    <a:pt x="59" y="19"/>
                    <a:pt x="59" y="18"/>
                    <a:pt x="60" y="16"/>
                  </a:cubicBezTo>
                  <a:cubicBezTo>
                    <a:pt x="59" y="19"/>
                    <a:pt x="58" y="21"/>
                    <a:pt x="58" y="23"/>
                  </a:cubicBezTo>
                  <a:cubicBezTo>
                    <a:pt x="56" y="28"/>
                    <a:pt x="55" y="32"/>
                    <a:pt x="53" y="37"/>
                  </a:cubicBezTo>
                  <a:cubicBezTo>
                    <a:pt x="50" y="46"/>
                    <a:pt x="48" y="56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4" y="66"/>
                    <a:pt x="43" y="68"/>
                    <a:pt x="41" y="69"/>
                  </a:cubicBezTo>
                  <a:cubicBezTo>
                    <a:pt x="48" y="54"/>
                    <a:pt x="52" y="37"/>
                    <a:pt x="58" y="21"/>
                  </a:cubicBezTo>
                  <a:close/>
                  <a:moveTo>
                    <a:pt x="52" y="52"/>
                  </a:moveTo>
                  <a:cubicBezTo>
                    <a:pt x="53" y="47"/>
                    <a:pt x="56" y="41"/>
                    <a:pt x="58" y="36"/>
                  </a:cubicBezTo>
                  <a:cubicBezTo>
                    <a:pt x="60" y="31"/>
                    <a:pt x="62" y="26"/>
                    <a:pt x="63" y="20"/>
                  </a:cubicBezTo>
                  <a:cubicBezTo>
                    <a:pt x="64" y="15"/>
                    <a:pt x="67" y="10"/>
                    <a:pt x="69" y="5"/>
                  </a:cubicBezTo>
                  <a:cubicBezTo>
                    <a:pt x="70" y="5"/>
                    <a:pt x="72" y="5"/>
                    <a:pt x="73" y="4"/>
                  </a:cubicBezTo>
                  <a:cubicBezTo>
                    <a:pt x="70" y="11"/>
                    <a:pt x="69" y="18"/>
                    <a:pt x="66" y="24"/>
                  </a:cubicBezTo>
                  <a:cubicBezTo>
                    <a:pt x="63" y="33"/>
                    <a:pt x="60" y="42"/>
                    <a:pt x="56" y="51"/>
                  </a:cubicBezTo>
                  <a:cubicBezTo>
                    <a:pt x="56" y="52"/>
                    <a:pt x="55" y="53"/>
                    <a:pt x="55" y="54"/>
                  </a:cubicBezTo>
                  <a:cubicBezTo>
                    <a:pt x="55" y="53"/>
                    <a:pt x="55" y="51"/>
                    <a:pt x="56" y="50"/>
                  </a:cubicBezTo>
                  <a:cubicBezTo>
                    <a:pt x="56" y="48"/>
                    <a:pt x="57" y="46"/>
                    <a:pt x="57" y="44"/>
                  </a:cubicBezTo>
                  <a:cubicBezTo>
                    <a:pt x="58" y="41"/>
                    <a:pt x="60" y="37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3" y="28"/>
                    <a:pt x="65" y="23"/>
                    <a:pt x="67" y="17"/>
                  </a:cubicBezTo>
                  <a:cubicBezTo>
                    <a:pt x="68" y="13"/>
                    <a:pt x="70" y="9"/>
                    <a:pt x="72" y="5"/>
                  </a:cubicBezTo>
                  <a:cubicBezTo>
                    <a:pt x="72" y="5"/>
                    <a:pt x="71" y="5"/>
                    <a:pt x="71" y="5"/>
                  </a:cubicBezTo>
                  <a:cubicBezTo>
                    <a:pt x="71" y="6"/>
                    <a:pt x="70" y="6"/>
                    <a:pt x="70" y="7"/>
                  </a:cubicBezTo>
                  <a:cubicBezTo>
                    <a:pt x="70" y="7"/>
                    <a:pt x="70" y="7"/>
                    <a:pt x="70" y="8"/>
                  </a:cubicBezTo>
                  <a:cubicBezTo>
                    <a:pt x="69" y="10"/>
                    <a:pt x="68" y="12"/>
                    <a:pt x="67" y="14"/>
                  </a:cubicBezTo>
                  <a:cubicBezTo>
                    <a:pt x="67" y="16"/>
                    <a:pt x="66" y="17"/>
                    <a:pt x="66" y="19"/>
                  </a:cubicBezTo>
                  <a:cubicBezTo>
                    <a:pt x="64" y="23"/>
                    <a:pt x="63" y="28"/>
                    <a:pt x="61" y="32"/>
                  </a:cubicBezTo>
                  <a:cubicBezTo>
                    <a:pt x="61" y="33"/>
                    <a:pt x="61" y="33"/>
                    <a:pt x="60" y="34"/>
                  </a:cubicBezTo>
                  <a:cubicBezTo>
                    <a:pt x="57" y="42"/>
                    <a:pt x="53" y="51"/>
                    <a:pt x="50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49" y="61"/>
                    <a:pt x="47" y="63"/>
                    <a:pt x="46" y="65"/>
                  </a:cubicBezTo>
                  <a:cubicBezTo>
                    <a:pt x="49" y="61"/>
                    <a:pt x="50" y="56"/>
                    <a:pt x="52" y="52"/>
                  </a:cubicBezTo>
                  <a:close/>
                  <a:moveTo>
                    <a:pt x="79" y="4"/>
                  </a:moveTo>
                  <a:cubicBezTo>
                    <a:pt x="75" y="12"/>
                    <a:pt x="72" y="20"/>
                    <a:pt x="70" y="29"/>
                  </a:cubicBezTo>
                  <a:cubicBezTo>
                    <a:pt x="69" y="33"/>
                    <a:pt x="68" y="37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38"/>
                    <a:pt x="67" y="36"/>
                    <a:pt x="68" y="34"/>
                  </a:cubicBezTo>
                  <a:cubicBezTo>
                    <a:pt x="71" y="26"/>
                    <a:pt x="74" y="17"/>
                    <a:pt x="76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7"/>
                    <a:pt x="76" y="6"/>
                    <a:pt x="76" y="6"/>
                  </a:cubicBezTo>
                  <a:cubicBezTo>
                    <a:pt x="76" y="5"/>
                    <a:pt x="76" y="5"/>
                    <a:pt x="75" y="6"/>
                  </a:cubicBezTo>
                  <a:cubicBezTo>
                    <a:pt x="74" y="10"/>
                    <a:pt x="72" y="15"/>
                    <a:pt x="70" y="20"/>
                  </a:cubicBezTo>
                  <a:cubicBezTo>
                    <a:pt x="72" y="15"/>
                    <a:pt x="74" y="10"/>
                    <a:pt x="74" y="4"/>
                  </a:cubicBezTo>
                  <a:cubicBezTo>
                    <a:pt x="76" y="4"/>
                    <a:pt x="77" y="4"/>
                    <a:pt x="79" y="4"/>
                  </a:cubicBezTo>
                  <a:close/>
                  <a:moveTo>
                    <a:pt x="82" y="4"/>
                  </a:moveTo>
                  <a:cubicBezTo>
                    <a:pt x="79" y="9"/>
                    <a:pt x="77" y="15"/>
                    <a:pt x="76" y="20"/>
                  </a:cubicBezTo>
                  <a:cubicBezTo>
                    <a:pt x="74" y="24"/>
                    <a:pt x="73" y="27"/>
                    <a:pt x="72" y="31"/>
                  </a:cubicBezTo>
                  <a:cubicBezTo>
                    <a:pt x="71" y="33"/>
                    <a:pt x="71" y="35"/>
                    <a:pt x="70" y="37"/>
                  </a:cubicBezTo>
                  <a:cubicBezTo>
                    <a:pt x="68" y="44"/>
                    <a:pt x="70" y="36"/>
                    <a:pt x="70" y="34"/>
                  </a:cubicBezTo>
                  <a:cubicBezTo>
                    <a:pt x="70" y="32"/>
                    <a:pt x="71" y="31"/>
                    <a:pt x="71" y="30"/>
                  </a:cubicBezTo>
                  <a:cubicBezTo>
                    <a:pt x="71" y="28"/>
                    <a:pt x="72" y="27"/>
                    <a:pt x="72" y="25"/>
                  </a:cubicBezTo>
                  <a:cubicBezTo>
                    <a:pt x="75" y="18"/>
                    <a:pt x="78" y="11"/>
                    <a:pt x="80" y="4"/>
                  </a:cubicBezTo>
                  <a:cubicBezTo>
                    <a:pt x="81" y="4"/>
                    <a:pt x="81" y="4"/>
                    <a:pt x="82" y="4"/>
                  </a:cubicBezTo>
                  <a:close/>
                  <a:moveTo>
                    <a:pt x="74" y="20"/>
                  </a:moveTo>
                  <a:cubicBezTo>
                    <a:pt x="75" y="15"/>
                    <a:pt x="77" y="11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10"/>
                    <a:pt x="77" y="12"/>
                    <a:pt x="76" y="14"/>
                  </a:cubicBezTo>
                  <a:cubicBezTo>
                    <a:pt x="75" y="16"/>
                    <a:pt x="74" y="18"/>
                    <a:pt x="74" y="20"/>
                  </a:cubicBezTo>
                  <a:close/>
                  <a:moveTo>
                    <a:pt x="56" y="45"/>
                  </a:moveTo>
                  <a:cubicBezTo>
                    <a:pt x="55" y="48"/>
                    <a:pt x="54" y="52"/>
                    <a:pt x="54" y="55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3" y="57"/>
                    <a:pt x="52" y="58"/>
                    <a:pt x="51" y="59"/>
                  </a:cubicBezTo>
                  <a:cubicBezTo>
                    <a:pt x="53" y="54"/>
                    <a:pt x="54" y="50"/>
                    <a:pt x="56" y="45"/>
                  </a:cubicBezTo>
                  <a:close/>
                  <a:moveTo>
                    <a:pt x="69" y="24"/>
                  </a:moveTo>
                  <a:cubicBezTo>
                    <a:pt x="68" y="26"/>
                    <a:pt x="68" y="27"/>
                    <a:pt x="68" y="28"/>
                  </a:cubicBezTo>
                  <a:cubicBezTo>
                    <a:pt x="66" y="32"/>
                    <a:pt x="65" y="36"/>
                    <a:pt x="64" y="39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39"/>
                    <a:pt x="64" y="37"/>
                    <a:pt x="65" y="36"/>
                  </a:cubicBezTo>
                  <a:cubicBezTo>
                    <a:pt x="66" y="32"/>
                    <a:pt x="67" y="29"/>
                    <a:pt x="69" y="25"/>
                  </a:cubicBezTo>
                  <a:cubicBezTo>
                    <a:pt x="69" y="25"/>
                    <a:pt x="69" y="25"/>
                    <a:pt x="69" y="24"/>
                  </a:cubicBezTo>
                  <a:close/>
                  <a:moveTo>
                    <a:pt x="69" y="36"/>
                  </a:moveTo>
                  <a:cubicBezTo>
                    <a:pt x="68" y="38"/>
                    <a:pt x="68" y="40"/>
                    <a:pt x="68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7" y="43"/>
                    <a:pt x="66" y="43"/>
                    <a:pt x="66" y="44"/>
                  </a:cubicBezTo>
                  <a:cubicBezTo>
                    <a:pt x="67" y="42"/>
                    <a:pt x="68" y="39"/>
                    <a:pt x="69" y="36"/>
                  </a:cubicBezTo>
                  <a:close/>
                  <a:moveTo>
                    <a:pt x="82" y="40"/>
                  </a:moveTo>
                  <a:cubicBezTo>
                    <a:pt x="83" y="34"/>
                    <a:pt x="85" y="29"/>
                    <a:pt x="86" y="24"/>
                  </a:cubicBezTo>
                  <a:cubicBezTo>
                    <a:pt x="86" y="25"/>
                    <a:pt x="86" y="27"/>
                    <a:pt x="86" y="28"/>
                  </a:cubicBezTo>
                  <a:cubicBezTo>
                    <a:pt x="85" y="33"/>
                    <a:pt x="84" y="37"/>
                    <a:pt x="84" y="42"/>
                  </a:cubicBezTo>
                  <a:cubicBezTo>
                    <a:pt x="83" y="41"/>
                    <a:pt x="82" y="41"/>
                    <a:pt x="82" y="40"/>
                  </a:cubicBezTo>
                  <a:close/>
                  <a:moveTo>
                    <a:pt x="79" y="37"/>
                  </a:moveTo>
                  <a:cubicBezTo>
                    <a:pt x="81" y="33"/>
                    <a:pt x="82" y="28"/>
                    <a:pt x="83" y="24"/>
                  </a:cubicBezTo>
                  <a:cubicBezTo>
                    <a:pt x="84" y="21"/>
                    <a:pt x="84" y="18"/>
                    <a:pt x="85" y="15"/>
                  </a:cubicBezTo>
                  <a:cubicBezTo>
                    <a:pt x="85" y="14"/>
                    <a:pt x="85" y="14"/>
                    <a:pt x="86" y="14"/>
                  </a:cubicBezTo>
                  <a:cubicBezTo>
                    <a:pt x="85" y="17"/>
                    <a:pt x="84" y="21"/>
                    <a:pt x="84" y="24"/>
                  </a:cubicBezTo>
                  <a:cubicBezTo>
                    <a:pt x="84" y="29"/>
                    <a:pt x="81" y="34"/>
                    <a:pt x="81" y="39"/>
                  </a:cubicBezTo>
                  <a:cubicBezTo>
                    <a:pt x="80" y="38"/>
                    <a:pt x="79" y="37"/>
                    <a:pt x="79" y="37"/>
                  </a:cubicBezTo>
                  <a:close/>
                  <a:moveTo>
                    <a:pt x="77" y="35"/>
                  </a:moveTo>
                  <a:cubicBezTo>
                    <a:pt x="78" y="33"/>
                    <a:pt x="79" y="30"/>
                    <a:pt x="79" y="28"/>
                  </a:cubicBezTo>
                  <a:cubicBezTo>
                    <a:pt x="79" y="30"/>
                    <a:pt x="78" y="33"/>
                    <a:pt x="78" y="36"/>
                  </a:cubicBezTo>
                  <a:cubicBezTo>
                    <a:pt x="78" y="36"/>
                    <a:pt x="78" y="35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lose/>
                  <a:moveTo>
                    <a:pt x="76" y="35"/>
                  </a:moveTo>
                  <a:cubicBezTo>
                    <a:pt x="76" y="35"/>
                    <a:pt x="75" y="35"/>
                    <a:pt x="75" y="35"/>
                  </a:cubicBezTo>
                  <a:cubicBezTo>
                    <a:pt x="75" y="35"/>
                    <a:pt x="74" y="36"/>
                    <a:pt x="74" y="36"/>
                  </a:cubicBezTo>
                  <a:cubicBezTo>
                    <a:pt x="75" y="33"/>
                    <a:pt x="76" y="29"/>
                    <a:pt x="77" y="26"/>
                  </a:cubicBezTo>
                  <a:cubicBezTo>
                    <a:pt x="78" y="21"/>
                    <a:pt x="80" y="15"/>
                    <a:pt x="83" y="10"/>
                  </a:cubicBezTo>
                  <a:cubicBezTo>
                    <a:pt x="82" y="11"/>
                    <a:pt x="82" y="12"/>
                    <a:pt x="82" y="13"/>
                  </a:cubicBezTo>
                  <a:cubicBezTo>
                    <a:pt x="81" y="15"/>
                    <a:pt x="80" y="18"/>
                    <a:pt x="79" y="20"/>
                  </a:cubicBezTo>
                  <a:cubicBezTo>
                    <a:pt x="78" y="25"/>
                    <a:pt x="77" y="30"/>
                    <a:pt x="76" y="35"/>
                  </a:cubicBezTo>
                  <a:close/>
                  <a:moveTo>
                    <a:pt x="85" y="44"/>
                  </a:moveTo>
                  <a:cubicBezTo>
                    <a:pt x="85" y="43"/>
                    <a:pt x="85" y="43"/>
                    <a:pt x="85" y="43"/>
                  </a:cubicBezTo>
                  <a:cubicBezTo>
                    <a:pt x="84" y="38"/>
                    <a:pt x="85" y="34"/>
                    <a:pt x="86" y="30"/>
                  </a:cubicBezTo>
                  <a:cubicBezTo>
                    <a:pt x="87" y="26"/>
                    <a:pt x="87" y="23"/>
                    <a:pt x="87" y="19"/>
                  </a:cubicBezTo>
                  <a:cubicBezTo>
                    <a:pt x="88" y="18"/>
                    <a:pt x="88" y="17"/>
                    <a:pt x="88" y="16"/>
                  </a:cubicBezTo>
                  <a:cubicBezTo>
                    <a:pt x="87" y="25"/>
                    <a:pt x="86" y="34"/>
                    <a:pt x="85" y="44"/>
                  </a:cubicBezTo>
                  <a:close/>
                  <a:moveTo>
                    <a:pt x="89" y="4"/>
                  </a:moveTo>
                  <a:cubicBezTo>
                    <a:pt x="89" y="5"/>
                    <a:pt x="89" y="6"/>
                    <a:pt x="89" y="7"/>
                  </a:cubicBezTo>
                  <a:cubicBezTo>
                    <a:pt x="89" y="7"/>
                    <a:pt x="88" y="7"/>
                    <a:pt x="88" y="7"/>
                  </a:cubicBezTo>
                  <a:cubicBezTo>
                    <a:pt x="88" y="11"/>
                    <a:pt x="87" y="14"/>
                    <a:pt x="87" y="17"/>
                  </a:cubicBezTo>
                  <a:cubicBezTo>
                    <a:pt x="86" y="21"/>
                    <a:pt x="85" y="24"/>
                    <a:pt x="85" y="28"/>
                  </a:cubicBezTo>
                  <a:cubicBezTo>
                    <a:pt x="84" y="31"/>
                    <a:pt x="83" y="35"/>
                    <a:pt x="81" y="38"/>
                  </a:cubicBezTo>
                  <a:cubicBezTo>
                    <a:pt x="82" y="37"/>
                    <a:pt x="82" y="35"/>
                    <a:pt x="82" y="34"/>
                  </a:cubicBezTo>
                  <a:cubicBezTo>
                    <a:pt x="83" y="32"/>
                    <a:pt x="83" y="30"/>
                    <a:pt x="84" y="29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2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6"/>
                    <a:pt x="88" y="5"/>
                    <a:pt x="88" y="5"/>
                  </a:cubicBezTo>
                  <a:cubicBezTo>
                    <a:pt x="89" y="4"/>
                    <a:pt x="88" y="4"/>
                    <a:pt x="88" y="5"/>
                  </a:cubicBezTo>
                  <a:cubicBezTo>
                    <a:pt x="86" y="10"/>
                    <a:pt x="84" y="14"/>
                    <a:pt x="83" y="19"/>
                  </a:cubicBezTo>
                  <a:cubicBezTo>
                    <a:pt x="82" y="24"/>
                    <a:pt x="82" y="30"/>
                    <a:pt x="79" y="34"/>
                  </a:cubicBezTo>
                  <a:cubicBezTo>
                    <a:pt x="79" y="36"/>
                    <a:pt x="79" y="36"/>
                    <a:pt x="79" y="35"/>
                  </a:cubicBezTo>
                  <a:cubicBezTo>
                    <a:pt x="79" y="33"/>
                    <a:pt x="79" y="31"/>
                    <a:pt x="80" y="29"/>
                  </a:cubicBezTo>
                  <a:cubicBezTo>
                    <a:pt x="80" y="26"/>
                    <a:pt x="81" y="23"/>
                    <a:pt x="82" y="21"/>
                  </a:cubicBezTo>
                  <a:cubicBezTo>
                    <a:pt x="83" y="16"/>
                    <a:pt x="84" y="12"/>
                    <a:pt x="86" y="7"/>
                  </a:cubicBez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7" y="5"/>
                    <a:pt x="87" y="4"/>
                  </a:cubicBezTo>
                  <a:cubicBezTo>
                    <a:pt x="87" y="4"/>
                    <a:pt x="86" y="4"/>
                    <a:pt x="86" y="4"/>
                  </a:cubicBezTo>
                  <a:cubicBezTo>
                    <a:pt x="84" y="9"/>
                    <a:pt x="82" y="13"/>
                    <a:pt x="81" y="18"/>
                  </a:cubicBezTo>
                  <a:cubicBezTo>
                    <a:pt x="80" y="23"/>
                    <a:pt x="79" y="28"/>
                    <a:pt x="77" y="33"/>
                  </a:cubicBezTo>
                  <a:cubicBezTo>
                    <a:pt x="77" y="33"/>
                    <a:pt x="77" y="34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33"/>
                    <a:pt x="77" y="30"/>
                    <a:pt x="78" y="28"/>
                  </a:cubicBezTo>
                  <a:cubicBezTo>
                    <a:pt x="78" y="26"/>
                    <a:pt x="79" y="23"/>
                    <a:pt x="80" y="20"/>
                  </a:cubicBezTo>
                  <a:cubicBezTo>
                    <a:pt x="81" y="15"/>
                    <a:pt x="84" y="11"/>
                    <a:pt x="85" y="6"/>
                  </a:cubicBezTo>
                  <a:cubicBezTo>
                    <a:pt x="85" y="5"/>
                    <a:pt x="84" y="5"/>
                    <a:pt x="84" y="5"/>
                  </a:cubicBezTo>
                  <a:cubicBezTo>
                    <a:pt x="80" y="13"/>
                    <a:pt x="78" y="21"/>
                    <a:pt x="76" y="29"/>
                  </a:cubicBezTo>
                  <a:cubicBezTo>
                    <a:pt x="75" y="31"/>
                    <a:pt x="74" y="33"/>
                    <a:pt x="74" y="35"/>
                  </a:cubicBezTo>
                  <a:cubicBezTo>
                    <a:pt x="72" y="40"/>
                    <a:pt x="73" y="35"/>
                    <a:pt x="73" y="34"/>
                  </a:cubicBezTo>
                  <a:cubicBezTo>
                    <a:pt x="74" y="30"/>
                    <a:pt x="75" y="26"/>
                    <a:pt x="76" y="22"/>
                  </a:cubicBezTo>
                  <a:cubicBezTo>
                    <a:pt x="78" y="16"/>
                    <a:pt x="81" y="10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4"/>
                    <a:pt x="87" y="4"/>
                    <a:pt x="89" y="4"/>
                  </a:cubicBezTo>
                  <a:close/>
                  <a:moveTo>
                    <a:pt x="80" y="24"/>
                  </a:moveTo>
                  <a:cubicBezTo>
                    <a:pt x="81" y="21"/>
                    <a:pt x="82" y="19"/>
                    <a:pt x="82" y="16"/>
                  </a:cubicBezTo>
                  <a:cubicBezTo>
                    <a:pt x="82" y="18"/>
                    <a:pt x="81" y="19"/>
                    <a:pt x="81" y="20"/>
                  </a:cubicBezTo>
                  <a:cubicBezTo>
                    <a:pt x="81" y="21"/>
                    <a:pt x="81" y="23"/>
                    <a:pt x="8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117"/>
            <p:cNvSpPr>
              <a:spLocks noEditPoints="1"/>
            </p:cNvSpPr>
            <p:nvPr/>
          </p:nvSpPr>
          <p:spPr bwMode="auto">
            <a:xfrm>
              <a:off x="12028488" y="4783138"/>
              <a:ext cx="247650" cy="415925"/>
            </a:xfrm>
            <a:custGeom>
              <a:avLst/>
              <a:gdLst>
                <a:gd name="T0" fmla="*/ 0 w 66"/>
                <a:gd name="T1" fmla="*/ 43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6 w 66"/>
                <a:gd name="T15" fmla="*/ 95 h 111"/>
                <a:gd name="T16" fmla="*/ 48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3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3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5 h 111"/>
                <a:gd name="T54" fmla="*/ 35 w 66"/>
                <a:gd name="T55" fmla="*/ 75 h 111"/>
                <a:gd name="T56" fmla="*/ 50 w 66"/>
                <a:gd name="T57" fmla="*/ 97 h 111"/>
                <a:gd name="T58" fmla="*/ 46 w 66"/>
                <a:gd name="T59" fmla="*/ 98 h 111"/>
                <a:gd name="T60" fmla="*/ 41 w 66"/>
                <a:gd name="T61" fmla="*/ 94 h 111"/>
                <a:gd name="T62" fmla="*/ 40 w 66"/>
                <a:gd name="T63" fmla="*/ 102 h 111"/>
                <a:gd name="T64" fmla="*/ 60 w 66"/>
                <a:gd name="T65" fmla="*/ 87 h 111"/>
                <a:gd name="T66" fmla="*/ 22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1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7 w 66"/>
                <a:gd name="T93" fmla="*/ 12 h 111"/>
                <a:gd name="T94" fmla="*/ 43 w 66"/>
                <a:gd name="T95" fmla="*/ 28 h 111"/>
                <a:gd name="T96" fmla="*/ 22 w 66"/>
                <a:gd name="T97" fmla="*/ 12 h 111"/>
                <a:gd name="T98" fmla="*/ 32 w 66"/>
                <a:gd name="T99" fmla="*/ 12 h 111"/>
                <a:gd name="T100" fmla="*/ 38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0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4"/>
                    <a:pt x="56" y="23"/>
                  </a:cubicBezTo>
                  <a:cubicBezTo>
                    <a:pt x="44" y="16"/>
                    <a:pt x="32" y="7"/>
                    <a:pt x="19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7" y="1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3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5"/>
                    <a:pt x="1" y="45"/>
                    <a:pt x="2" y="45"/>
                  </a:cubicBezTo>
                  <a:cubicBezTo>
                    <a:pt x="6" y="43"/>
                    <a:pt x="11" y="42"/>
                    <a:pt x="16" y="41"/>
                  </a:cubicBezTo>
                  <a:cubicBezTo>
                    <a:pt x="22" y="64"/>
                    <a:pt x="31" y="86"/>
                    <a:pt x="34" y="110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4" y="97"/>
                    <a:pt x="65" y="97"/>
                    <a:pt x="65" y="96"/>
                  </a:cubicBezTo>
                  <a:cubicBezTo>
                    <a:pt x="65" y="96"/>
                    <a:pt x="66" y="96"/>
                    <a:pt x="65" y="95"/>
                  </a:cubicBezTo>
                  <a:cubicBezTo>
                    <a:pt x="59" y="73"/>
                    <a:pt x="50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7"/>
                    <a:pt x="57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0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2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6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6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6"/>
                    <a:pt x="46" y="47"/>
                  </a:cubicBezTo>
                  <a:close/>
                  <a:moveTo>
                    <a:pt x="49" y="56"/>
                  </a:moveTo>
                  <a:cubicBezTo>
                    <a:pt x="39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49" y="56"/>
                  </a:cubicBezTo>
                  <a:close/>
                  <a:moveTo>
                    <a:pt x="37" y="106"/>
                  </a:moveTo>
                  <a:cubicBezTo>
                    <a:pt x="36" y="105"/>
                    <a:pt x="36" y="103"/>
                    <a:pt x="36" y="102"/>
                  </a:cubicBezTo>
                  <a:cubicBezTo>
                    <a:pt x="37" y="103"/>
                    <a:pt x="37" y="104"/>
                    <a:pt x="38" y="104"/>
                  </a:cubicBezTo>
                  <a:cubicBezTo>
                    <a:pt x="38" y="105"/>
                    <a:pt x="38" y="104"/>
                    <a:pt x="38" y="104"/>
                  </a:cubicBezTo>
                  <a:cubicBezTo>
                    <a:pt x="38" y="104"/>
                    <a:pt x="35" y="100"/>
                    <a:pt x="37" y="102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5" y="92"/>
                    <a:pt x="37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7"/>
                    <a:pt x="36" y="95"/>
                  </a:cubicBezTo>
                  <a:cubicBezTo>
                    <a:pt x="35" y="95"/>
                    <a:pt x="35" y="96"/>
                    <a:pt x="35" y="96"/>
                  </a:cubicBezTo>
                  <a:cubicBezTo>
                    <a:pt x="36" y="98"/>
                    <a:pt x="38" y="100"/>
                    <a:pt x="39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6" y="100"/>
                    <a:pt x="36" y="100"/>
                  </a:cubicBezTo>
                  <a:cubicBezTo>
                    <a:pt x="35" y="97"/>
                    <a:pt x="34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5" y="86"/>
                    <a:pt x="42" y="89"/>
                    <a:pt x="46" y="95"/>
                  </a:cubicBezTo>
                  <a:cubicBezTo>
                    <a:pt x="49" y="99"/>
                    <a:pt x="46" y="95"/>
                    <a:pt x="45" y="94"/>
                  </a:cubicBezTo>
                  <a:cubicBezTo>
                    <a:pt x="43" y="92"/>
                    <a:pt x="41" y="91"/>
                    <a:pt x="40" y="89"/>
                  </a:cubicBezTo>
                  <a:cubicBezTo>
                    <a:pt x="37" y="86"/>
                    <a:pt x="35" y="84"/>
                    <a:pt x="31" y="82"/>
                  </a:cubicBezTo>
                  <a:cubicBezTo>
                    <a:pt x="31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4" y="81"/>
                    <a:pt x="43" y="87"/>
                    <a:pt x="49" y="94"/>
                  </a:cubicBezTo>
                  <a:cubicBezTo>
                    <a:pt x="51" y="97"/>
                    <a:pt x="51" y="96"/>
                    <a:pt x="48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2" y="93"/>
                  </a:cubicBezTo>
                  <a:cubicBezTo>
                    <a:pt x="56" y="98"/>
                    <a:pt x="52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8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8" y="74"/>
                  </a:cubicBezTo>
                  <a:cubicBezTo>
                    <a:pt x="41" y="77"/>
                    <a:pt x="43" y="80"/>
                    <a:pt x="46" y="83"/>
                  </a:cubicBezTo>
                  <a:cubicBezTo>
                    <a:pt x="49" y="86"/>
                    <a:pt x="52" y="89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2"/>
                    <a:pt x="52" y="90"/>
                  </a:cubicBezTo>
                  <a:cubicBezTo>
                    <a:pt x="49" y="87"/>
                    <a:pt x="46" y="85"/>
                    <a:pt x="43" y="82"/>
                  </a:cubicBezTo>
                  <a:cubicBezTo>
                    <a:pt x="37" y="76"/>
                    <a:pt x="32" y="71"/>
                    <a:pt x="27" y="66"/>
                  </a:cubicBezTo>
                  <a:cubicBezTo>
                    <a:pt x="26" y="64"/>
                    <a:pt x="26" y="63"/>
                    <a:pt x="25" y="61"/>
                  </a:cubicBezTo>
                  <a:close/>
                  <a:moveTo>
                    <a:pt x="23" y="53"/>
                  </a:moveTo>
                  <a:cubicBezTo>
                    <a:pt x="25" y="56"/>
                    <a:pt x="29" y="59"/>
                    <a:pt x="32" y="62"/>
                  </a:cubicBezTo>
                  <a:cubicBezTo>
                    <a:pt x="34" y="64"/>
                    <a:pt x="36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8" y="90"/>
                    <a:pt x="59" y="90"/>
                    <a:pt x="60" y="91"/>
                  </a:cubicBezTo>
                  <a:cubicBezTo>
                    <a:pt x="58" y="90"/>
                    <a:pt x="57" y="89"/>
                    <a:pt x="56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0" y="66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3" y="58"/>
                  </a:cubicBezTo>
                  <a:cubicBezTo>
                    <a:pt x="36" y="61"/>
                    <a:pt x="39" y="64"/>
                    <a:pt x="42" y="68"/>
                  </a:cubicBezTo>
                  <a:cubicBezTo>
                    <a:pt x="46" y="71"/>
                    <a:pt x="49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3" y="71"/>
                  </a:cubicBezTo>
                  <a:cubicBezTo>
                    <a:pt x="40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9"/>
                    <a:pt x="20" y="46"/>
                    <a:pt x="20" y="43"/>
                  </a:cubicBezTo>
                  <a:close/>
                  <a:moveTo>
                    <a:pt x="10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6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8"/>
                    <a:pt x="12" y="31"/>
                    <a:pt x="14" y="33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0" y="31"/>
                  </a:cubicBezTo>
                  <a:cubicBezTo>
                    <a:pt x="11" y="33"/>
                    <a:pt x="12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1" y="35"/>
                    <a:pt x="10" y="34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5"/>
                    <a:pt x="12" y="38"/>
                    <a:pt x="13" y="38"/>
                  </a:cubicBezTo>
                  <a:cubicBezTo>
                    <a:pt x="11" y="37"/>
                    <a:pt x="10" y="36"/>
                    <a:pt x="8" y="36"/>
                  </a:cubicBezTo>
                  <a:cubicBezTo>
                    <a:pt x="8" y="36"/>
                    <a:pt x="7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0" y="23"/>
                  </a:cubicBezTo>
                  <a:close/>
                  <a:moveTo>
                    <a:pt x="16" y="34"/>
                  </a:moveTo>
                  <a:cubicBezTo>
                    <a:pt x="26" y="48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8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8"/>
                    <a:pt x="19" y="41"/>
                  </a:cubicBezTo>
                  <a:cubicBezTo>
                    <a:pt x="19" y="40"/>
                    <a:pt x="18" y="40"/>
                    <a:pt x="18" y="39"/>
                  </a:cubicBezTo>
                  <a:cubicBezTo>
                    <a:pt x="18" y="39"/>
                    <a:pt x="18" y="38"/>
                    <a:pt x="17" y="38"/>
                  </a:cubicBezTo>
                  <a:cubicBezTo>
                    <a:pt x="17" y="38"/>
                    <a:pt x="17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7"/>
                    <a:pt x="15" y="37"/>
                  </a:cubicBezTo>
                  <a:cubicBezTo>
                    <a:pt x="16" y="37"/>
                    <a:pt x="16" y="38"/>
                    <a:pt x="17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6"/>
                    <a:pt x="15" y="34"/>
                    <a:pt x="14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6" y="33"/>
                    <a:pt x="17" y="34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18" y="32"/>
                    <a:pt x="15" y="30"/>
                    <a:pt x="13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2" y="24"/>
                    <a:pt x="13" y="26"/>
                    <a:pt x="14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9"/>
                    <a:pt x="30" y="42"/>
                  </a:cubicBezTo>
                  <a:cubicBezTo>
                    <a:pt x="34" y="47"/>
                    <a:pt x="38" y="51"/>
                    <a:pt x="41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4" y="71"/>
                    <a:pt x="50" y="65"/>
                    <a:pt x="49" y="65"/>
                  </a:cubicBezTo>
                  <a:cubicBezTo>
                    <a:pt x="47" y="63"/>
                    <a:pt x="44" y="61"/>
                    <a:pt x="42" y="59"/>
                  </a:cubicBezTo>
                  <a:cubicBezTo>
                    <a:pt x="33" y="51"/>
                    <a:pt x="25" y="41"/>
                    <a:pt x="16" y="34"/>
                  </a:cubicBezTo>
                  <a:cubicBezTo>
                    <a:pt x="16" y="33"/>
                    <a:pt x="15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9"/>
                    <a:pt x="6" y="38"/>
                  </a:cubicBezTo>
                  <a:cubicBezTo>
                    <a:pt x="7" y="39"/>
                    <a:pt x="8" y="39"/>
                    <a:pt x="9" y="40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3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15" y="38"/>
                    <a:pt x="15" y="39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7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2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4" y="41"/>
                    <a:pt x="5" y="41"/>
                  </a:cubicBezTo>
                  <a:cubicBezTo>
                    <a:pt x="4" y="41"/>
                    <a:pt x="4" y="41"/>
                    <a:pt x="3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2"/>
                    <a:pt x="50" y="90"/>
                  </a:cubicBezTo>
                  <a:cubicBezTo>
                    <a:pt x="53" y="92"/>
                    <a:pt x="55" y="93"/>
                    <a:pt x="57" y="95"/>
                  </a:cubicBezTo>
                  <a:cubicBezTo>
                    <a:pt x="56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2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4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2"/>
                  </a:cubicBezTo>
                  <a:cubicBezTo>
                    <a:pt x="35" y="91"/>
                    <a:pt x="35" y="90"/>
                    <a:pt x="34" y="90"/>
                  </a:cubicBezTo>
                  <a:cubicBezTo>
                    <a:pt x="36" y="91"/>
                    <a:pt x="37" y="92"/>
                    <a:pt x="39" y="94"/>
                  </a:cubicBezTo>
                  <a:cubicBezTo>
                    <a:pt x="41" y="95"/>
                    <a:pt x="43" y="97"/>
                    <a:pt x="46" y="99"/>
                  </a:cubicBezTo>
                  <a:cubicBezTo>
                    <a:pt x="45" y="99"/>
                    <a:pt x="44" y="99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0" y="75"/>
                    <a:pt x="36" y="72"/>
                    <a:pt x="32" y="68"/>
                  </a:cubicBezTo>
                  <a:cubicBezTo>
                    <a:pt x="35" y="71"/>
                    <a:pt x="39" y="73"/>
                    <a:pt x="42" y="76"/>
                  </a:cubicBezTo>
                  <a:cubicBezTo>
                    <a:pt x="48" y="83"/>
                    <a:pt x="55" y="88"/>
                    <a:pt x="61" y="94"/>
                  </a:cubicBezTo>
                  <a:cubicBezTo>
                    <a:pt x="60" y="94"/>
                    <a:pt x="60" y="94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4"/>
                  </a:cubicBezTo>
                  <a:cubicBezTo>
                    <a:pt x="33" y="73"/>
                    <a:pt x="32" y="72"/>
                    <a:pt x="31" y="71"/>
                  </a:cubicBezTo>
                  <a:cubicBezTo>
                    <a:pt x="30" y="70"/>
                    <a:pt x="25" y="65"/>
                    <a:pt x="28" y="68"/>
                  </a:cubicBezTo>
                  <a:cubicBezTo>
                    <a:pt x="30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2"/>
                    <a:pt x="37" y="83"/>
                    <a:pt x="39" y="85"/>
                  </a:cubicBezTo>
                  <a:cubicBezTo>
                    <a:pt x="43" y="89"/>
                    <a:pt x="46" y="93"/>
                    <a:pt x="50" y="97"/>
                  </a:cubicBezTo>
                  <a:cubicBezTo>
                    <a:pt x="50" y="97"/>
                    <a:pt x="49" y="97"/>
                    <a:pt x="48" y="97"/>
                  </a:cubicBezTo>
                  <a:cubicBezTo>
                    <a:pt x="46" y="90"/>
                    <a:pt x="38" y="87"/>
                    <a:pt x="33" y="82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0" y="79"/>
                    <a:pt x="30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7" y="98"/>
                  </a:moveTo>
                  <a:cubicBezTo>
                    <a:pt x="47" y="98"/>
                    <a:pt x="47" y="98"/>
                    <a:pt x="46" y="98"/>
                  </a:cubicBezTo>
                  <a:cubicBezTo>
                    <a:pt x="44" y="95"/>
                    <a:pt x="42" y="93"/>
                    <a:pt x="39" y="91"/>
                  </a:cubicBezTo>
                  <a:cubicBezTo>
                    <a:pt x="38" y="89"/>
                    <a:pt x="36" y="88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7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8" y="92"/>
                    <a:pt x="36" y="90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6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2"/>
                    <a:pt x="40" y="102"/>
                  </a:cubicBezTo>
                  <a:cubicBezTo>
                    <a:pt x="39" y="100"/>
                    <a:pt x="38" y="99"/>
                    <a:pt x="36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7" y="78"/>
                    <a:pt x="44" y="74"/>
                  </a:cubicBezTo>
                  <a:cubicBezTo>
                    <a:pt x="41" y="71"/>
                    <a:pt x="39" y="69"/>
                    <a:pt x="37" y="66"/>
                  </a:cubicBezTo>
                  <a:cubicBezTo>
                    <a:pt x="37" y="67"/>
                    <a:pt x="38" y="67"/>
                    <a:pt x="38" y="67"/>
                  </a:cubicBezTo>
                  <a:cubicBezTo>
                    <a:pt x="45" y="74"/>
                    <a:pt x="53" y="80"/>
                    <a:pt x="59" y="87"/>
                  </a:cubicBezTo>
                  <a:cubicBezTo>
                    <a:pt x="59" y="87"/>
                    <a:pt x="60" y="87"/>
                    <a:pt x="60" y="87"/>
                  </a:cubicBezTo>
                  <a:cubicBezTo>
                    <a:pt x="60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1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2" y="46"/>
                    <a:pt x="21" y="44"/>
                    <a:pt x="20" y="43"/>
                  </a:cubicBezTo>
                  <a:cubicBezTo>
                    <a:pt x="21" y="44"/>
                    <a:pt x="22" y="45"/>
                    <a:pt x="22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7"/>
                  </a:cubicBezTo>
                  <a:cubicBezTo>
                    <a:pt x="56" y="77"/>
                    <a:pt x="56" y="77"/>
                    <a:pt x="56" y="76"/>
                  </a:cubicBezTo>
                  <a:cubicBezTo>
                    <a:pt x="57" y="80"/>
                    <a:pt x="58" y="83"/>
                    <a:pt x="59" y="86"/>
                  </a:cubicBezTo>
                  <a:cubicBezTo>
                    <a:pt x="55" y="79"/>
                    <a:pt x="48" y="73"/>
                    <a:pt x="43" y="67"/>
                  </a:cubicBezTo>
                  <a:close/>
                  <a:moveTo>
                    <a:pt x="21" y="39"/>
                  </a:moveTo>
                  <a:cubicBezTo>
                    <a:pt x="19" y="37"/>
                    <a:pt x="18" y="36"/>
                    <a:pt x="17" y="35"/>
                  </a:cubicBezTo>
                  <a:cubicBezTo>
                    <a:pt x="19" y="37"/>
                    <a:pt x="21" y="39"/>
                    <a:pt x="22" y="40"/>
                  </a:cubicBezTo>
                  <a:cubicBezTo>
                    <a:pt x="26" y="44"/>
                    <a:pt x="29" y="47"/>
                    <a:pt x="33" y="50"/>
                  </a:cubicBezTo>
                  <a:cubicBezTo>
                    <a:pt x="39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5" y="74"/>
                    <a:pt x="56" y="76"/>
                  </a:cubicBezTo>
                  <a:cubicBezTo>
                    <a:pt x="45" y="62"/>
                    <a:pt x="32" y="52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0" y="42"/>
                    <a:pt x="26" y="38"/>
                    <a:pt x="22" y="34"/>
                  </a:cubicBezTo>
                  <a:cubicBezTo>
                    <a:pt x="17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8"/>
                    <a:pt x="27" y="33"/>
                  </a:cubicBezTo>
                  <a:cubicBezTo>
                    <a:pt x="34" y="40"/>
                    <a:pt x="40" y="47"/>
                    <a:pt x="46" y="54"/>
                  </a:cubicBezTo>
                  <a:cubicBezTo>
                    <a:pt x="47" y="55"/>
                    <a:pt x="48" y="56"/>
                    <a:pt x="49" y="56"/>
                  </a:cubicBezTo>
                  <a:cubicBezTo>
                    <a:pt x="48" y="56"/>
                    <a:pt x="46" y="55"/>
                    <a:pt x="45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5" y="33"/>
                    <a:pt x="21" y="29"/>
                  </a:cubicBezTo>
                  <a:cubicBezTo>
                    <a:pt x="18" y="26"/>
                    <a:pt x="15" y="23"/>
                    <a:pt x="13" y="19"/>
                  </a:cubicBezTo>
                  <a:cubicBezTo>
                    <a:pt x="12" y="19"/>
                    <a:pt x="12" y="20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50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8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0" y="19"/>
                    <a:pt x="27" y="26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1"/>
                    <a:pt x="42" y="40"/>
                    <a:pt x="42" y="40"/>
                  </a:cubicBezTo>
                  <a:cubicBezTo>
                    <a:pt x="40" y="39"/>
                    <a:pt x="38" y="37"/>
                    <a:pt x="37" y="36"/>
                  </a:cubicBezTo>
                  <a:cubicBezTo>
                    <a:pt x="30" y="29"/>
                    <a:pt x="24" y="23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6"/>
                    <a:pt x="15" y="16"/>
                  </a:cubicBezTo>
                  <a:cubicBezTo>
                    <a:pt x="15" y="15"/>
                    <a:pt x="14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1" y="23"/>
                    <a:pt x="17" y="20"/>
                    <a:pt x="13" y="17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7" y="32"/>
                    <a:pt x="39" y="34"/>
                    <a:pt x="40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5" y="23"/>
                    <a:pt x="21" y="16"/>
                    <a:pt x="15" y="11"/>
                  </a:cubicBezTo>
                  <a:cubicBezTo>
                    <a:pt x="15" y="11"/>
                    <a:pt x="16" y="10"/>
                    <a:pt x="16" y="10"/>
                  </a:cubicBezTo>
                  <a:close/>
                  <a:moveTo>
                    <a:pt x="26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8" y="15"/>
                  </a:cubicBezTo>
                  <a:cubicBezTo>
                    <a:pt x="19" y="16"/>
                    <a:pt x="21" y="18"/>
                    <a:pt x="22" y="20"/>
                  </a:cubicBezTo>
                  <a:cubicBezTo>
                    <a:pt x="24" y="21"/>
                    <a:pt x="25" y="23"/>
                    <a:pt x="26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59"/>
                    <a:pt x="51" y="60"/>
                    <a:pt x="51" y="62"/>
                  </a:cubicBezTo>
                  <a:cubicBezTo>
                    <a:pt x="48" y="58"/>
                    <a:pt x="44" y="55"/>
                    <a:pt x="41" y="51"/>
                  </a:cubicBezTo>
                  <a:close/>
                  <a:moveTo>
                    <a:pt x="28" y="31"/>
                  </a:moveTo>
                  <a:cubicBezTo>
                    <a:pt x="29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8" y="31"/>
                  </a:cubicBezTo>
                  <a:close/>
                  <a:moveTo>
                    <a:pt x="39" y="36"/>
                  </a:moveTo>
                  <a:cubicBezTo>
                    <a:pt x="40" y="37"/>
                    <a:pt x="42" y="38"/>
                    <a:pt x="43" y="39"/>
                  </a:cubicBezTo>
                  <a:cubicBezTo>
                    <a:pt x="43" y="39"/>
                    <a:pt x="44" y="39"/>
                    <a:pt x="44" y="39"/>
                  </a:cubicBezTo>
                  <a:cubicBezTo>
                    <a:pt x="44" y="40"/>
                    <a:pt x="44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6"/>
                    <a:pt x="38" y="17"/>
                    <a:pt x="40" y="17"/>
                  </a:cubicBezTo>
                  <a:cubicBezTo>
                    <a:pt x="43" y="20"/>
                    <a:pt x="47" y="23"/>
                    <a:pt x="51" y="25"/>
                  </a:cubicBezTo>
                  <a:cubicBezTo>
                    <a:pt x="50" y="26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8"/>
                  </a:cubicBezTo>
                  <a:cubicBezTo>
                    <a:pt x="32" y="16"/>
                    <a:pt x="29" y="14"/>
                    <a:pt x="27" y="12"/>
                  </a:cubicBezTo>
                  <a:cubicBezTo>
                    <a:pt x="27" y="11"/>
                    <a:pt x="27" y="11"/>
                    <a:pt x="26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39" y="20"/>
                    <a:pt x="43" y="24"/>
                    <a:pt x="47" y="27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8" y="24"/>
                    <a:pt x="41" y="26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29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2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8" y="15"/>
                    <a:pt x="35" y="14"/>
                    <a:pt x="32" y="12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6"/>
                  </a:cubicBezTo>
                  <a:cubicBezTo>
                    <a:pt x="25" y="8"/>
                    <a:pt x="28" y="9"/>
                    <a:pt x="30" y="11"/>
                  </a:cubicBezTo>
                  <a:cubicBezTo>
                    <a:pt x="33" y="13"/>
                    <a:pt x="36" y="16"/>
                    <a:pt x="38" y="18"/>
                  </a:cubicBezTo>
                  <a:cubicBezTo>
                    <a:pt x="41" y="21"/>
                    <a:pt x="44" y="23"/>
                    <a:pt x="46" y="26"/>
                  </a:cubicBezTo>
                  <a:cubicBezTo>
                    <a:pt x="45" y="25"/>
                    <a:pt x="44" y="24"/>
                    <a:pt x="43" y="23"/>
                  </a:cubicBezTo>
                  <a:cubicBezTo>
                    <a:pt x="42" y="22"/>
                    <a:pt x="40" y="20"/>
                    <a:pt x="39" y="19"/>
                  </a:cubicBezTo>
                  <a:cubicBezTo>
                    <a:pt x="37" y="17"/>
                    <a:pt x="34" y="16"/>
                    <a:pt x="31" y="14"/>
                  </a:cubicBezTo>
                  <a:cubicBezTo>
                    <a:pt x="28" y="12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0" y="5"/>
                    <a:pt x="20" y="4"/>
                  </a:cubicBezTo>
                  <a:cubicBezTo>
                    <a:pt x="20" y="4"/>
                    <a:pt x="19" y="4"/>
                    <a:pt x="19" y="5"/>
                  </a:cubicBezTo>
                  <a:cubicBezTo>
                    <a:pt x="23" y="8"/>
                    <a:pt x="26" y="12"/>
                    <a:pt x="30" y="15"/>
                  </a:cubicBezTo>
                  <a:cubicBezTo>
                    <a:pt x="34" y="19"/>
                    <a:pt x="39" y="21"/>
                    <a:pt x="42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1" y="25"/>
                    <a:pt x="39" y="24"/>
                    <a:pt x="37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7" y="14"/>
                    <a:pt x="24" y="11"/>
                    <a:pt x="21" y="8"/>
                  </a:cubicBezTo>
                  <a:cubicBezTo>
                    <a:pt x="21" y="7"/>
                    <a:pt x="20" y="7"/>
                    <a:pt x="20" y="7"/>
                  </a:cubicBezTo>
                  <a:cubicBezTo>
                    <a:pt x="20" y="6"/>
                    <a:pt x="19" y="6"/>
                    <a:pt x="19" y="6"/>
                  </a:cubicBezTo>
                  <a:cubicBezTo>
                    <a:pt x="19" y="5"/>
                    <a:pt x="18" y="6"/>
                    <a:pt x="18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9" y="27"/>
                    <a:pt x="38" y="26"/>
                    <a:pt x="36" y="25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8" y="9"/>
                  </a:cubicBezTo>
                  <a:cubicBezTo>
                    <a:pt x="24" y="15"/>
                    <a:pt x="29" y="21"/>
                    <a:pt x="35" y="27"/>
                  </a:cubicBezTo>
                  <a:cubicBezTo>
                    <a:pt x="37" y="28"/>
                    <a:pt x="38" y="29"/>
                    <a:pt x="40" y="31"/>
                  </a:cubicBezTo>
                  <a:cubicBezTo>
                    <a:pt x="44" y="35"/>
                    <a:pt x="40" y="32"/>
                    <a:pt x="39" y="31"/>
                  </a:cubicBezTo>
                  <a:cubicBezTo>
                    <a:pt x="35" y="28"/>
                    <a:pt x="32" y="26"/>
                    <a:pt x="29" y="23"/>
                  </a:cubicBezTo>
                  <a:cubicBezTo>
                    <a:pt x="25" y="18"/>
                    <a:pt x="21" y="14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7" y="15"/>
                  </a:cubicBezTo>
                  <a:cubicBezTo>
                    <a:pt x="28" y="16"/>
                    <a:pt x="29" y="17"/>
                    <a:pt x="30" y="18"/>
                  </a:cubicBezTo>
                  <a:cubicBezTo>
                    <a:pt x="31" y="19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118"/>
            <p:cNvSpPr>
              <a:spLocks noEditPoints="1"/>
            </p:cNvSpPr>
            <p:nvPr/>
          </p:nvSpPr>
          <p:spPr bwMode="auto">
            <a:xfrm>
              <a:off x="10906125" y="4005263"/>
              <a:ext cx="247650" cy="415925"/>
            </a:xfrm>
            <a:custGeom>
              <a:avLst/>
              <a:gdLst>
                <a:gd name="T0" fmla="*/ 0 w 66"/>
                <a:gd name="T1" fmla="*/ 42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7 w 66"/>
                <a:gd name="T15" fmla="*/ 95 h 111"/>
                <a:gd name="T16" fmla="*/ 49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4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4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4 h 111"/>
                <a:gd name="T54" fmla="*/ 35 w 66"/>
                <a:gd name="T55" fmla="*/ 75 h 111"/>
                <a:gd name="T56" fmla="*/ 50 w 66"/>
                <a:gd name="T57" fmla="*/ 97 h 111"/>
                <a:gd name="T58" fmla="*/ 47 w 66"/>
                <a:gd name="T59" fmla="*/ 98 h 111"/>
                <a:gd name="T60" fmla="*/ 41 w 66"/>
                <a:gd name="T61" fmla="*/ 94 h 111"/>
                <a:gd name="T62" fmla="*/ 41 w 66"/>
                <a:gd name="T63" fmla="*/ 102 h 111"/>
                <a:gd name="T64" fmla="*/ 60 w 66"/>
                <a:gd name="T65" fmla="*/ 87 h 111"/>
                <a:gd name="T66" fmla="*/ 23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2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8 w 66"/>
                <a:gd name="T93" fmla="*/ 12 h 111"/>
                <a:gd name="T94" fmla="*/ 43 w 66"/>
                <a:gd name="T95" fmla="*/ 27 h 111"/>
                <a:gd name="T96" fmla="*/ 22 w 66"/>
                <a:gd name="T97" fmla="*/ 12 h 111"/>
                <a:gd name="T98" fmla="*/ 32 w 66"/>
                <a:gd name="T99" fmla="*/ 11 h 111"/>
                <a:gd name="T100" fmla="*/ 39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1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3"/>
                    <a:pt x="56" y="23"/>
                  </a:cubicBezTo>
                  <a:cubicBezTo>
                    <a:pt x="44" y="16"/>
                    <a:pt x="32" y="7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2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4"/>
                    <a:pt x="1" y="45"/>
                    <a:pt x="2" y="45"/>
                  </a:cubicBezTo>
                  <a:cubicBezTo>
                    <a:pt x="6" y="42"/>
                    <a:pt x="12" y="42"/>
                    <a:pt x="16" y="41"/>
                  </a:cubicBezTo>
                  <a:cubicBezTo>
                    <a:pt x="23" y="64"/>
                    <a:pt x="32" y="86"/>
                    <a:pt x="34" y="109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5" y="97"/>
                    <a:pt x="65" y="97"/>
                    <a:pt x="65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59" y="73"/>
                    <a:pt x="51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6"/>
                    <a:pt x="58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1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1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7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7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6" y="44"/>
                  </a:cubicBezTo>
                  <a:cubicBezTo>
                    <a:pt x="46" y="45"/>
                    <a:pt x="46" y="46"/>
                    <a:pt x="47" y="47"/>
                  </a:cubicBezTo>
                  <a:close/>
                  <a:moveTo>
                    <a:pt x="50" y="56"/>
                  </a:moveTo>
                  <a:cubicBezTo>
                    <a:pt x="40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50" y="56"/>
                  </a:cubicBezTo>
                  <a:close/>
                  <a:moveTo>
                    <a:pt x="37" y="106"/>
                  </a:moveTo>
                  <a:cubicBezTo>
                    <a:pt x="37" y="105"/>
                    <a:pt x="36" y="103"/>
                    <a:pt x="36" y="102"/>
                  </a:cubicBezTo>
                  <a:cubicBezTo>
                    <a:pt x="37" y="103"/>
                    <a:pt x="37" y="103"/>
                    <a:pt x="38" y="104"/>
                  </a:cubicBezTo>
                  <a:cubicBezTo>
                    <a:pt x="38" y="105"/>
                    <a:pt x="39" y="104"/>
                    <a:pt x="38" y="104"/>
                  </a:cubicBezTo>
                  <a:cubicBezTo>
                    <a:pt x="38" y="104"/>
                    <a:pt x="35" y="100"/>
                    <a:pt x="38" y="101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6" y="92"/>
                    <a:pt x="38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6"/>
                    <a:pt x="36" y="95"/>
                  </a:cubicBezTo>
                  <a:cubicBezTo>
                    <a:pt x="36" y="95"/>
                    <a:pt x="35" y="95"/>
                    <a:pt x="35" y="96"/>
                  </a:cubicBezTo>
                  <a:cubicBezTo>
                    <a:pt x="37" y="98"/>
                    <a:pt x="38" y="100"/>
                    <a:pt x="40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7" y="100"/>
                    <a:pt x="36" y="100"/>
                  </a:cubicBezTo>
                  <a:cubicBezTo>
                    <a:pt x="35" y="97"/>
                    <a:pt x="35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6" y="86"/>
                    <a:pt x="43" y="89"/>
                    <a:pt x="47" y="95"/>
                  </a:cubicBezTo>
                  <a:cubicBezTo>
                    <a:pt x="49" y="98"/>
                    <a:pt x="46" y="95"/>
                    <a:pt x="45" y="94"/>
                  </a:cubicBezTo>
                  <a:cubicBezTo>
                    <a:pt x="43" y="92"/>
                    <a:pt x="42" y="91"/>
                    <a:pt x="40" y="89"/>
                  </a:cubicBezTo>
                  <a:cubicBezTo>
                    <a:pt x="37" y="86"/>
                    <a:pt x="35" y="84"/>
                    <a:pt x="32" y="82"/>
                  </a:cubicBezTo>
                  <a:cubicBezTo>
                    <a:pt x="32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5" y="81"/>
                    <a:pt x="43" y="86"/>
                    <a:pt x="49" y="94"/>
                  </a:cubicBezTo>
                  <a:cubicBezTo>
                    <a:pt x="52" y="97"/>
                    <a:pt x="51" y="96"/>
                    <a:pt x="49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3"/>
                  </a:cubicBezTo>
                  <a:cubicBezTo>
                    <a:pt x="56" y="98"/>
                    <a:pt x="53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9" y="74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6"/>
                    <a:pt x="52" y="88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1"/>
                    <a:pt x="52" y="90"/>
                  </a:cubicBezTo>
                  <a:cubicBezTo>
                    <a:pt x="49" y="87"/>
                    <a:pt x="46" y="84"/>
                    <a:pt x="43" y="81"/>
                  </a:cubicBezTo>
                  <a:cubicBezTo>
                    <a:pt x="38" y="76"/>
                    <a:pt x="33" y="71"/>
                    <a:pt x="27" y="66"/>
                  </a:cubicBezTo>
                  <a:cubicBezTo>
                    <a:pt x="26" y="64"/>
                    <a:pt x="26" y="62"/>
                    <a:pt x="25" y="61"/>
                  </a:cubicBezTo>
                  <a:close/>
                  <a:moveTo>
                    <a:pt x="23" y="53"/>
                  </a:moveTo>
                  <a:cubicBezTo>
                    <a:pt x="26" y="56"/>
                    <a:pt x="29" y="59"/>
                    <a:pt x="32" y="62"/>
                  </a:cubicBezTo>
                  <a:cubicBezTo>
                    <a:pt x="34" y="64"/>
                    <a:pt x="37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9" y="90"/>
                    <a:pt x="59" y="90"/>
                    <a:pt x="60" y="91"/>
                  </a:cubicBezTo>
                  <a:cubicBezTo>
                    <a:pt x="59" y="90"/>
                    <a:pt x="58" y="89"/>
                    <a:pt x="57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1" y="65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4" y="58"/>
                  </a:cubicBezTo>
                  <a:cubicBezTo>
                    <a:pt x="37" y="61"/>
                    <a:pt x="39" y="64"/>
                    <a:pt x="42" y="68"/>
                  </a:cubicBezTo>
                  <a:cubicBezTo>
                    <a:pt x="46" y="71"/>
                    <a:pt x="50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4" y="71"/>
                  </a:cubicBezTo>
                  <a:cubicBezTo>
                    <a:pt x="41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8"/>
                    <a:pt x="21" y="46"/>
                    <a:pt x="20" y="43"/>
                  </a:cubicBezTo>
                  <a:close/>
                  <a:moveTo>
                    <a:pt x="11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8"/>
                    <a:pt x="12" y="31"/>
                    <a:pt x="14" y="33"/>
                  </a:cubicBezTo>
                  <a:cubicBezTo>
                    <a:pt x="14" y="33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1" y="31"/>
                  </a:cubicBezTo>
                  <a:cubicBezTo>
                    <a:pt x="11" y="33"/>
                    <a:pt x="13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2" y="35"/>
                    <a:pt x="11" y="34"/>
                    <a:pt x="10" y="33"/>
                  </a:cubicBezTo>
                  <a:cubicBezTo>
                    <a:pt x="9" y="32"/>
                    <a:pt x="9" y="33"/>
                    <a:pt x="9" y="33"/>
                  </a:cubicBezTo>
                  <a:cubicBezTo>
                    <a:pt x="10" y="34"/>
                    <a:pt x="12" y="38"/>
                    <a:pt x="13" y="38"/>
                  </a:cubicBezTo>
                  <a:cubicBezTo>
                    <a:pt x="12" y="37"/>
                    <a:pt x="10" y="36"/>
                    <a:pt x="8" y="36"/>
                  </a:cubicBezTo>
                  <a:cubicBezTo>
                    <a:pt x="8" y="35"/>
                    <a:pt x="8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1" y="23"/>
                  </a:cubicBezTo>
                  <a:close/>
                  <a:moveTo>
                    <a:pt x="16" y="34"/>
                  </a:moveTo>
                  <a:cubicBezTo>
                    <a:pt x="27" y="47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9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7"/>
                    <a:pt x="19" y="41"/>
                  </a:cubicBezTo>
                  <a:cubicBezTo>
                    <a:pt x="19" y="40"/>
                    <a:pt x="19" y="40"/>
                    <a:pt x="18" y="39"/>
                  </a:cubicBezTo>
                  <a:cubicBezTo>
                    <a:pt x="18" y="39"/>
                    <a:pt x="18" y="38"/>
                    <a:pt x="18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6" y="37"/>
                    <a:pt x="16" y="37"/>
                  </a:cubicBezTo>
                  <a:cubicBezTo>
                    <a:pt x="16" y="37"/>
                    <a:pt x="16" y="37"/>
                    <a:pt x="17" y="38"/>
                  </a:cubicBezTo>
                  <a:cubicBezTo>
                    <a:pt x="17" y="38"/>
                    <a:pt x="18" y="38"/>
                    <a:pt x="17" y="37"/>
                  </a:cubicBezTo>
                  <a:cubicBezTo>
                    <a:pt x="17" y="36"/>
                    <a:pt x="16" y="34"/>
                    <a:pt x="15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6" y="31"/>
                    <a:pt x="17" y="33"/>
                    <a:pt x="17" y="34"/>
                  </a:cubicBezTo>
                  <a:cubicBezTo>
                    <a:pt x="18" y="35"/>
                    <a:pt x="18" y="35"/>
                    <a:pt x="19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5"/>
                  </a:cubicBezTo>
                  <a:cubicBezTo>
                    <a:pt x="18" y="32"/>
                    <a:pt x="15" y="29"/>
                    <a:pt x="13" y="26"/>
                  </a:cubicBezTo>
                  <a:cubicBezTo>
                    <a:pt x="12" y="25"/>
                    <a:pt x="12" y="24"/>
                    <a:pt x="11" y="23"/>
                  </a:cubicBezTo>
                  <a:cubicBezTo>
                    <a:pt x="12" y="24"/>
                    <a:pt x="14" y="26"/>
                    <a:pt x="15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8"/>
                    <a:pt x="30" y="42"/>
                  </a:cubicBezTo>
                  <a:cubicBezTo>
                    <a:pt x="34" y="46"/>
                    <a:pt x="38" y="51"/>
                    <a:pt x="42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5" y="71"/>
                    <a:pt x="50" y="65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0"/>
                    <a:pt x="25" y="41"/>
                    <a:pt x="16" y="33"/>
                  </a:cubicBezTo>
                  <a:cubicBezTo>
                    <a:pt x="16" y="33"/>
                    <a:pt x="16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8"/>
                    <a:pt x="6" y="38"/>
                  </a:cubicBezTo>
                  <a:cubicBezTo>
                    <a:pt x="7" y="39"/>
                    <a:pt x="8" y="39"/>
                    <a:pt x="10" y="39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4" y="37"/>
                  </a:cubicBezTo>
                  <a:cubicBezTo>
                    <a:pt x="14" y="38"/>
                    <a:pt x="15" y="38"/>
                    <a:pt x="16" y="38"/>
                  </a:cubicBezTo>
                  <a:cubicBezTo>
                    <a:pt x="15" y="38"/>
                    <a:pt x="15" y="38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6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3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1"/>
                    <a:pt x="51" y="90"/>
                  </a:cubicBezTo>
                  <a:cubicBezTo>
                    <a:pt x="53" y="91"/>
                    <a:pt x="55" y="93"/>
                    <a:pt x="57" y="95"/>
                  </a:cubicBezTo>
                  <a:cubicBezTo>
                    <a:pt x="57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3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5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1"/>
                  </a:cubicBezTo>
                  <a:cubicBezTo>
                    <a:pt x="36" y="91"/>
                    <a:pt x="35" y="90"/>
                    <a:pt x="34" y="90"/>
                  </a:cubicBezTo>
                  <a:cubicBezTo>
                    <a:pt x="36" y="91"/>
                    <a:pt x="38" y="92"/>
                    <a:pt x="39" y="93"/>
                  </a:cubicBezTo>
                  <a:cubicBezTo>
                    <a:pt x="41" y="95"/>
                    <a:pt x="44" y="97"/>
                    <a:pt x="46" y="99"/>
                  </a:cubicBezTo>
                  <a:cubicBezTo>
                    <a:pt x="45" y="99"/>
                    <a:pt x="45" y="99"/>
                    <a:pt x="44" y="100"/>
                  </a:cubicBezTo>
                  <a:close/>
                  <a:moveTo>
                    <a:pt x="59" y="94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1" y="75"/>
                    <a:pt x="37" y="71"/>
                    <a:pt x="32" y="68"/>
                  </a:cubicBezTo>
                  <a:cubicBezTo>
                    <a:pt x="36" y="70"/>
                    <a:pt x="39" y="73"/>
                    <a:pt x="42" y="76"/>
                  </a:cubicBezTo>
                  <a:cubicBezTo>
                    <a:pt x="48" y="83"/>
                    <a:pt x="56" y="87"/>
                    <a:pt x="61" y="94"/>
                  </a:cubicBezTo>
                  <a:cubicBezTo>
                    <a:pt x="61" y="94"/>
                    <a:pt x="60" y="94"/>
                    <a:pt x="59" y="94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4"/>
                    <a:pt x="35" y="74"/>
                  </a:cubicBezTo>
                  <a:cubicBezTo>
                    <a:pt x="34" y="73"/>
                    <a:pt x="32" y="72"/>
                    <a:pt x="31" y="71"/>
                  </a:cubicBezTo>
                  <a:cubicBezTo>
                    <a:pt x="31" y="70"/>
                    <a:pt x="25" y="65"/>
                    <a:pt x="28" y="68"/>
                  </a:cubicBezTo>
                  <a:cubicBezTo>
                    <a:pt x="31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1"/>
                    <a:pt x="37" y="83"/>
                    <a:pt x="39" y="85"/>
                  </a:cubicBezTo>
                  <a:cubicBezTo>
                    <a:pt x="43" y="89"/>
                    <a:pt x="47" y="93"/>
                    <a:pt x="50" y="97"/>
                  </a:cubicBezTo>
                  <a:cubicBezTo>
                    <a:pt x="50" y="97"/>
                    <a:pt x="49" y="97"/>
                    <a:pt x="49" y="97"/>
                  </a:cubicBezTo>
                  <a:cubicBezTo>
                    <a:pt x="46" y="90"/>
                    <a:pt x="38" y="87"/>
                    <a:pt x="33" y="81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1" y="78"/>
                    <a:pt x="31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8" y="98"/>
                  </a:moveTo>
                  <a:cubicBezTo>
                    <a:pt x="47" y="98"/>
                    <a:pt x="47" y="98"/>
                    <a:pt x="47" y="98"/>
                  </a:cubicBezTo>
                  <a:cubicBezTo>
                    <a:pt x="45" y="95"/>
                    <a:pt x="42" y="93"/>
                    <a:pt x="40" y="90"/>
                  </a:cubicBezTo>
                  <a:cubicBezTo>
                    <a:pt x="38" y="89"/>
                    <a:pt x="36" y="87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9" y="92"/>
                    <a:pt x="36" y="90"/>
                    <a:pt x="33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1"/>
                    <a:pt x="41" y="102"/>
                  </a:cubicBezTo>
                  <a:cubicBezTo>
                    <a:pt x="39" y="100"/>
                    <a:pt x="38" y="99"/>
                    <a:pt x="37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1"/>
                    <a:pt x="39" y="69"/>
                    <a:pt x="37" y="66"/>
                  </a:cubicBezTo>
                  <a:cubicBezTo>
                    <a:pt x="38" y="67"/>
                    <a:pt x="38" y="67"/>
                    <a:pt x="39" y="67"/>
                  </a:cubicBezTo>
                  <a:cubicBezTo>
                    <a:pt x="46" y="73"/>
                    <a:pt x="53" y="80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0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3" y="46"/>
                    <a:pt x="21" y="44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6"/>
                  </a:cubicBezTo>
                  <a:cubicBezTo>
                    <a:pt x="56" y="77"/>
                    <a:pt x="56" y="76"/>
                    <a:pt x="57" y="76"/>
                  </a:cubicBezTo>
                  <a:cubicBezTo>
                    <a:pt x="58" y="79"/>
                    <a:pt x="59" y="82"/>
                    <a:pt x="60" y="85"/>
                  </a:cubicBezTo>
                  <a:cubicBezTo>
                    <a:pt x="55" y="79"/>
                    <a:pt x="49" y="73"/>
                    <a:pt x="43" y="67"/>
                  </a:cubicBezTo>
                  <a:close/>
                  <a:moveTo>
                    <a:pt x="21" y="39"/>
                  </a:moveTo>
                  <a:cubicBezTo>
                    <a:pt x="20" y="37"/>
                    <a:pt x="19" y="36"/>
                    <a:pt x="17" y="35"/>
                  </a:cubicBezTo>
                  <a:cubicBezTo>
                    <a:pt x="19" y="37"/>
                    <a:pt x="21" y="38"/>
                    <a:pt x="23" y="40"/>
                  </a:cubicBezTo>
                  <a:cubicBezTo>
                    <a:pt x="26" y="43"/>
                    <a:pt x="29" y="47"/>
                    <a:pt x="33" y="50"/>
                  </a:cubicBezTo>
                  <a:cubicBezTo>
                    <a:pt x="40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2"/>
                    <a:pt x="32" y="51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1" y="41"/>
                    <a:pt x="27" y="38"/>
                    <a:pt x="22" y="34"/>
                  </a:cubicBezTo>
                  <a:cubicBezTo>
                    <a:pt x="18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7"/>
                    <a:pt x="28" y="33"/>
                  </a:cubicBezTo>
                  <a:cubicBezTo>
                    <a:pt x="34" y="39"/>
                    <a:pt x="41" y="46"/>
                    <a:pt x="47" y="54"/>
                  </a:cubicBezTo>
                  <a:cubicBezTo>
                    <a:pt x="47" y="55"/>
                    <a:pt x="48" y="55"/>
                    <a:pt x="49" y="56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6" y="33"/>
                    <a:pt x="21" y="29"/>
                  </a:cubicBezTo>
                  <a:cubicBezTo>
                    <a:pt x="19" y="26"/>
                    <a:pt x="16" y="23"/>
                    <a:pt x="13" y="19"/>
                  </a:cubicBezTo>
                  <a:cubicBezTo>
                    <a:pt x="13" y="19"/>
                    <a:pt x="12" y="19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8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49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9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1" y="19"/>
                    <a:pt x="27" y="25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0"/>
                    <a:pt x="42" y="41"/>
                    <a:pt x="42" y="41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0" y="39"/>
                    <a:pt x="39" y="37"/>
                    <a:pt x="37" y="35"/>
                  </a:cubicBezTo>
                  <a:cubicBezTo>
                    <a:pt x="31" y="29"/>
                    <a:pt x="24" y="23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6"/>
                    <a:pt x="16" y="16"/>
                    <a:pt x="15" y="16"/>
                  </a:cubicBezTo>
                  <a:cubicBezTo>
                    <a:pt x="15" y="15"/>
                    <a:pt x="15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2" y="23"/>
                    <a:pt x="18" y="20"/>
                    <a:pt x="13" y="16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4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8" y="32"/>
                    <a:pt x="39" y="33"/>
                    <a:pt x="41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6" y="22"/>
                    <a:pt x="21" y="16"/>
                    <a:pt x="15" y="11"/>
                  </a:cubicBezTo>
                  <a:cubicBezTo>
                    <a:pt x="16" y="11"/>
                    <a:pt x="16" y="10"/>
                    <a:pt x="16" y="10"/>
                  </a:cubicBezTo>
                  <a:close/>
                  <a:moveTo>
                    <a:pt x="27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19" y="16"/>
                    <a:pt x="21" y="18"/>
                    <a:pt x="23" y="20"/>
                  </a:cubicBezTo>
                  <a:cubicBezTo>
                    <a:pt x="24" y="21"/>
                    <a:pt x="25" y="22"/>
                    <a:pt x="27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59"/>
                    <a:pt x="51" y="60"/>
                    <a:pt x="52" y="62"/>
                  </a:cubicBezTo>
                  <a:cubicBezTo>
                    <a:pt x="48" y="58"/>
                    <a:pt x="45" y="55"/>
                    <a:pt x="41" y="51"/>
                  </a:cubicBezTo>
                  <a:close/>
                  <a:moveTo>
                    <a:pt x="29" y="30"/>
                  </a:moveTo>
                  <a:cubicBezTo>
                    <a:pt x="30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1" y="42"/>
                  </a:cubicBezTo>
                  <a:cubicBezTo>
                    <a:pt x="39" y="41"/>
                    <a:pt x="38" y="40"/>
                    <a:pt x="37" y="39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lose/>
                  <a:moveTo>
                    <a:pt x="39" y="36"/>
                  </a:moveTo>
                  <a:cubicBezTo>
                    <a:pt x="41" y="37"/>
                    <a:pt x="42" y="38"/>
                    <a:pt x="44" y="39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40"/>
                    <a:pt x="45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5"/>
                    <a:pt x="39" y="16"/>
                    <a:pt x="40" y="17"/>
                  </a:cubicBezTo>
                  <a:cubicBezTo>
                    <a:pt x="44" y="20"/>
                    <a:pt x="47" y="23"/>
                    <a:pt x="51" y="25"/>
                  </a:cubicBezTo>
                  <a:cubicBezTo>
                    <a:pt x="50" y="25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7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40" y="19"/>
                    <a:pt x="43" y="24"/>
                    <a:pt x="47" y="26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9" y="24"/>
                    <a:pt x="41" y="26"/>
                    <a:pt x="43" y="27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30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9" y="15"/>
                    <a:pt x="35" y="13"/>
                    <a:pt x="32" y="11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5" y="7"/>
                    <a:pt x="28" y="9"/>
                    <a:pt x="31" y="11"/>
                  </a:cubicBezTo>
                  <a:cubicBezTo>
                    <a:pt x="33" y="13"/>
                    <a:pt x="36" y="16"/>
                    <a:pt x="39" y="18"/>
                  </a:cubicBezTo>
                  <a:cubicBezTo>
                    <a:pt x="41" y="20"/>
                    <a:pt x="44" y="23"/>
                    <a:pt x="47" y="25"/>
                  </a:cubicBezTo>
                  <a:cubicBezTo>
                    <a:pt x="46" y="25"/>
                    <a:pt x="44" y="24"/>
                    <a:pt x="43" y="23"/>
                  </a:cubicBezTo>
                  <a:cubicBezTo>
                    <a:pt x="42" y="22"/>
                    <a:pt x="41" y="20"/>
                    <a:pt x="39" y="19"/>
                  </a:cubicBezTo>
                  <a:cubicBezTo>
                    <a:pt x="37" y="17"/>
                    <a:pt x="34" y="15"/>
                    <a:pt x="31" y="14"/>
                  </a:cubicBezTo>
                  <a:cubicBezTo>
                    <a:pt x="28" y="11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1" y="5"/>
                    <a:pt x="20" y="4"/>
                  </a:cubicBezTo>
                  <a:cubicBezTo>
                    <a:pt x="20" y="4"/>
                    <a:pt x="19" y="4"/>
                    <a:pt x="20" y="5"/>
                  </a:cubicBezTo>
                  <a:cubicBezTo>
                    <a:pt x="23" y="8"/>
                    <a:pt x="27" y="12"/>
                    <a:pt x="31" y="15"/>
                  </a:cubicBezTo>
                  <a:cubicBezTo>
                    <a:pt x="35" y="19"/>
                    <a:pt x="39" y="21"/>
                    <a:pt x="42" y="26"/>
                  </a:cubicBezTo>
                  <a:cubicBezTo>
                    <a:pt x="43" y="27"/>
                    <a:pt x="44" y="27"/>
                    <a:pt x="43" y="27"/>
                  </a:cubicBezTo>
                  <a:cubicBezTo>
                    <a:pt x="41" y="25"/>
                    <a:pt x="39" y="24"/>
                    <a:pt x="38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8" y="14"/>
                    <a:pt x="24" y="11"/>
                    <a:pt x="21" y="8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6"/>
                    <a:pt x="19" y="6"/>
                    <a:pt x="19" y="5"/>
                  </a:cubicBezTo>
                  <a:cubicBezTo>
                    <a:pt x="19" y="5"/>
                    <a:pt x="18" y="6"/>
                    <a:pt x="19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7"/>
                    <a:pt x="38" y="26"/>
                    <a:pt x="36" y="24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9" y="8"/>
                  </a:cubicBezTo>
                  <a:cubicBezTo>
                    <a:pt x="24" y="15"/>
                    <a:pt x="29" y="21"/>
                    <a:pt x="36" y="26"/>
                  </a:cubicBezTo>
                  <a:cubicBezTo>
                    <a:pt x="37" y="28"/>
                    <a:pt x="39" y="29"/>
                    <a:pt x="40" y="31"/>
                  </a:cubicBezTo>
                  <a:cubicBezTo>
                    <a:pt x="44" y="35"/>
                    <a:pt x="40" y="31"/>
                    <a:pt x="39" y="31"/>
                  </a:cubicBezTo>
                  <a:cubicBezTo>
                    <a:pt x="36" y="28"/>
                    <a:pt x="32" y="26"/>
                    <a:pt x="29" y="23"/>
                  </a:cubicBezTo>
                  <a:cubicBezTo>
                    <a:pt x="25" y="18"/>
                    <a:pt x="21" y="13"/>
                    <a:pt x="17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8" y="15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8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119"/>
            <p:cNvSpPr>
              <a:spLocks noEditPoints="1"/>
            </p:cNvSpPr>
            <p:nvPr/>
          </p:nvSpPr>
          <p:spPr bwMode="auto">
            <a:xfrm>
              <a:off x="9315450" y="4978400"/>
              <a:ext cx="247650" cy="420688"/>
            </a:xfrm>
            <a:custGeom>
              <a:avLst/>
              <a:gdLst>
                <a:gd name="T0" fmla="*/ 0 w 66"/>
                <a:gd name="T1" fmla="*/ 43 h 112"/>
                <a:gd name="T2" fmla="*/ 64 w 66"/>
                <a:gd name="T3" fmla="*/ 98 h 112"/>
                <a:gd name="T4" fmla="*/ 33 w 66"/>
                <a:gd name="T5" fmla="*/ 27 h 112"/>
                <a:gd name="T6" fmla="*/ 29 w 66"/>
                <a:gd name="T7" fmla="*/ 29 h 112"/>
                <a:gd name="T8" fmla="*/ 20 w 66"/>
                <a:gd name="T9" fmla="*/ 24 h 112"/>
                <a:gd name="T10" fmla="*/ 38 w 66"/>
                <a:gd name="T11" fmla="*/ 104 h 112"/>
                <a:gd name="T12" fmla="*/ 36 w 66"/>
                <a:gd name="T13" fmla="*/ 96 h 112"/>
                <a:gd name="T14" fmla="*/ 47 w 66"/>
                <a:gd name="T15" fmla="*/ 96 h 112"/>
                <a:gd name="T16" fmla="*/ 49 w 66"/>
                <a:gd name="T17" fmla="*/ 95 h 112"/>
                <a:gd name="T18" fmla="*/ 43 w 66"/>
                <a:gd name="T19" fmla="*/ 85 h 112"/>
                <a:gd name="T20" fmla="*/ 55 w 66"/>
                <a:gd name="T21" fmla="*/ 92 h 112"/>
                <a:gd name="T22" fmla="*/ 32 w 66"/>
                <a:gd name="T23" fmla="*/ 62 h 112"/>
                <a:gd name="T24" fmla="*/ 23 w 66"/>
                <a:gd name="T25" fmla="*/ 54 h 112"/>
                <a:gd name="T26" fmla="*/ 44 w 66"/>
                <a:gd name="T27" fmla="*/ 72 h 112"/>
                <a:gd name="T28" fmla="*/ 10 w 66"/>
                <a:gd name="T29" fmla="*/ 26 h 112"/>
                <a:gd name="T30" fmla="*/ 13 w 66"/>
                <a:gd name="T31" fmla="*/ 37 h 112"/>
                <a:gd name="T32" fmla="*/ 5 w 66"/>
                <a:gd name="T33" fmla="*/ 39 h 112"/>
                <a:gd name="T34" fmla="*/ 38 w 66"/>
                <a:gd name="T35" fmla="*/ 60 h 112"/>
                <a:gd name="T36" fmla="*/ 17 w 66"/>
                <a:gd name="T37" fmla="*/ 38 h 112"/>
                <a:gd name="T38" fmla="*/ 17 w 66"/>
                <a:gd name="T39" fmla="*/ 34 h 112"/>
                <a:gd name="T40" fmla="*/ 18 w 66"/>
                <a:gd name="T41" fmla="*/ 32 h 112"/>
                <a:gd name="T42" fmla="*/ 16 w 66"/>
                <a:gd name="T43" fmla="*/ 35 h 112"/>
                <a:gd name="T44" fmla="*/ 14 w 66"/>
                <a:gd name="T45" fmla="*/ 38 h 112"/>
                <a:gd name="T46" fmla="*/ 4 w 66"/>
                <a:gd name="T47" fmla="*/ 41 h 112"/>
                <a:gd name="T48" fmla="*/ 57 w 66"/>
                <a:gd name="T49" fmla="*/ 95 h 112"/>
                <a:gd name="T50" fmla="*/ 51 w 66"/>
                <a:gd name="T51" fmla="*/ 97 h 112"/>
                <a:gd name="T52" fmla="*/ 59 w 66"/>
                <a:gd name="T53" fmla="*/ 95 h 112"/>
                <a:gd name="T54" fmla="*/ 35 w 66"/>
                <a:gd name="T55" fmla="*/ 75 h 112"/>
                <a:gd name="T56" fmla="*/ 50 w 66"/>
                <a:gd name="T57" fmla="*/ 97 h 112"/>
                <a:gd name="T58" fmla="*/ 47 w 66"/>
                <a:gd name="T59" fmla="*/ 99 h 112"/>
                <a:gd name="T60" fmla="*/ 41 w 66"/>
                <a:gd name="T61" fmla="*/ 95 h 112"/>
                <a:gd name="T62" fmla="*/ 41 w 66"/>
                <a:gd name="T63" fmla="*/ 103 h 112"/>
                <a:gd name="T64" fmla="*/ 60 w 66"/>
                <a:gd name="T65" fmla="*/ 87 h 112"/>
                <a:gd name="T66" fmla="*/ 23 w 66"/>
                <a:gd name="T67" fmla="*/ 46 h 112"/>
                <a:gd name="T68" fmla="*/ 17 w 66"/>
                <a:gd name="T69" fmla="*/ 36 h 112"/>
                <a:gd name="T70" fmla="*/ 45 w 66"/>
                <a:gd name="T71" fmla="*/ 59 h 112"/>
                <a:gd name="T72" fmla="*/ 49 w 66"/>
                <a:gd name="T73" fmla="*/ 57 h 112"/>
                <a:gd name="T74" fmla="*/ 12 w 66"/>
                <a:gd name="T75" fmla="*/ 20 h 112"/>
                <a:gd name="T76" fmla="*/ 52 w 66"/>
                <a:gd name="T77" fmla="*/ 64 h 112"/>
                <a:gd name="T78" fmla="*/ 43 w 66"/>
                <a:gd name="T79" fmla="*/ 41 h 112"/>
                <a:gd name="T80" fmla="*/ 25 w 66"/>
                <a:gd name="T81" fmla="*/ 28 h 112"/>
                <a:gd name="T82" fmla="*/ 37 w 66"/>
                <a:gd name="T83" fmla="*/ 34 h 112"/>
                <a:gd name="T84" fmla="*/ 17 w 66"/>
                <a:gd name="T85" fmla="*/ 15 h 112"/>
                <a:gd name="T86" fmla="*/ 52 w 66"/>
                <a:gd name="T87" fmla="*/ 62 h 112"/>
                <a:gd name="T88" fmla="*/ 29 w 66"/>
                <a:gd name="T89" fmla="*/ 32 h 112"/>
                <a:gd name="T90" fmla="*/ 48 w 66"/>
                <a:gd name="T91" fmla="*/ 27 h 112"/>
                <a:gd name="T92" fmla="*/ 28 w 66"/>
                <a:gd name="T93" fmla="*/ 12 h 112"/>
                <a:gd name="T94" fmla="*/ 43 w 66"/>
                <a:gd name="T95" fmla="*/ 28 h 112"/>
                <a:gd name="T96" fmla="*/ 22 w 66"/>
                <a:gd name="T97" fmla="*/ 13 h 112"/>
                <a:gd name="T98" fmla="*/ 32 w 66"/>
                <a:gd name="T99" fmla="*/ 12 h 112"/>
                <a:gd name="T100" fmla="*/ 39 w 66"/>
                <a:gd name="T101" fmla="*/ 19 h 112"/>
                <a:gd name="T102" fmla="*/ 20 w 66"/>
                <a:gd name="T103" fmla="*/ 5 h 112"/>
                <a:gd name="T104" fmla="*/ 21 w 66"/>
                <a:gd name="T105" fmla="*/ 8 h 112"/>
                <a:gd name="T106" fmla="*/ 41 w 66"/>
                <a:gd name="T107" fmla="*/ 29 h 112"/>
                <a:gd name="T108" fmla="*/ 39 w 66"/>
                <a:gd name="T109" fmla="*/ 31 h 112"/>
                <a:gd name="T110" fmla="*/ 31 w 66"/>
                <a:gd name="T111" fmla="*/ 1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2">
                  <a:moveTo>
                    <a:pt x="57" y="25"/>
                  </a:moveTo>
                  <a:cubicBezTo>
                    <a:pt x="57" y="25"/>
                    <a:pt x="57" y="24"/>
                    <a:pt x="56" y="24"/>
                  </a:cubicBezTo>
                  <a:cubicBezTo>
                    <a:pt x="44" y="17"/>
                    <a:pt x="32" y="8"/>
                    <a:pt x="20" y="1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3" y="8"/>
                    <a:pt x="11" y="16"/>
                    <a:pt x="8" y="23"/>
                  </a:cubicBezTo>
                  <a:cubicBezTo>
                    <a:pt x="5" y="30"/>
                    <a:pt x="2" y="36"/>
                    <a:pt x="0" y="4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1" y="46"/>
                    <a:pt x="2" y="45"/>
                  </a:cubicBezTo>
                  <a:cubicBezTo>
                    <a:pt x="6" y="43"/>
                    <a:pt x="12" y="43"/>
                    <a:pt x="16" y="42"/>
                  </a:cubicBezTo>
                  <a:cubicBezTo>
                    <a:pt x="23" y="64"/>
                    <a:pt x="32" y="87"/>
                    <a:pt x="34" y="110"/>
                  </a:cubicBezTo>
                  <a:cubicBezTo>
                    <a:pt x="34" y="111"/>
                    <a:pt x="35" y="112"/>
                    <a:pt x="36" y="112"/>
                  </a:cubicBezTo>
                  <a:cubicBezTo>
                    <a:pt x="37" y="112"/>
                    <a:pt x="37" y="111"/>
                    <a:pt x="37" y="111"/>
                  </a:cubicBezTo>
                  <a:cubicBezTo>
                    <a:pt x="43" y="102"/>
                    <a:pt x="54" y="98"/>
                    <a:pt x="64" y="98"/>
                  </a:cubicBezTo>
                  <a:cubicBezTo>
                    <a:pt x="65" y="98"/>
                    <a:pt x="65" y="97"/>
                    <a:pt x="65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59" y="74"/>
                    <a:pt x="51" y="53"/>
                    <a:pt x="44" y="31"/>
                  </a:cubicBezTo>
                  <a:cubicBezTo>
                    <a:pt x="48" y="30"/>
                    <a:pt x="52" y="29"/>
                    <a:pt x="56" y="27"/>
                  </a:cubicBezTo>
                  <a:cubicBezTo>
                    <a:pt x="57" y="27"/>
                    <a:pt x="58" y="26"/>
                    <a:pt x="57" y="25"/>
                  </a:cubicBezTo>
                  <a:close/>
                  <a:moveTo>
                    <a:pt x="43" y="38"/>
                  </a:moveTo>
                  <a:cubicBezTo>
                    <a:pt x="41" y="34"/>
                    <a:pt x="36" y="31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30"/>
                    <a:pt x="39" y="32"/>
                    <a:pt x="42" y="34"/>
                  </a:cubicBezTo>
                  <a:cubicBezTo>
                    <a:pt x="43" y="35"/>
                    <a:pt x="43" y="37"/>
                    <a:pt x="43" y="38"/>
                  </a:cubicBezTo>
                  <a:close/>
                  <a:moveTo>
                    <a:pt x="47" y="48"/>
                  </a:moveTo>
                  <a:cubicBezTo>
                    <a:pt x="43" y="44"/>
                    <a:pt x="38" y="40"/>
                    <a:pt x="34" y="36"/>
                  </a:cubicBezTo>
                  <a:cubicBezTo>
                    <a:pt x="30" y="32"/>
                    <a:pt x="26" y="27"/>
                    <a:pt x="21" y="22"/>
                  </a:cubicBezTo>
                  <a:cubicBezTo>
                    <a:pt x="24" y="25"/>
                    <a:pt x="27" y="27"/>
                    <a:pt x="29" y="29"/>
                  </a:cubicBezTo>
                  <a:cubicBezTo>
                    <a:pt x="34" y="35"/>
                    <a:pt x="40" y="40"/>
                    <a:pt x="45" y="45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6" y="46"/>
                    <a:pt x="46" y="47"/>
                    <a:pt x="47" y="48"/>
                  </a:cubicBezTo>
                  <a:close/>
                  <a:moveTo>
                    <a:pt x="50" y="57"/>
                  </a:moveTo>
                  <a:cubicBezTo>
                    <a:pt x="40" y="44"/>
                    <a:pt x="28" y="33"/>
                    <a:pt x="17" y="22"/>
                  </a:cubicBezTo>
                  <a:cubicBezTo>
                    <a:pt x="16" y="21"/>
                    <a:pt x="11" y="17"/>
                    <a:pt x="15" y="20"/>
                  </a:cubicBezTo>
                  <a:cubicBezTo>
                    <a:pt x="17" y="21"/>
                    <a:pt x="19" y="22"/>
                    <a:pt x="20" y="24"/>
                  </a:cubicBezTo>
                  <a:cubicBezTo>
                    <a:pt x="24" y="27"/>
                    <a:pt x="27" y="30"/>
                    <a:pt x="30" y="33"/>
                  </a:cubicBezTo>
                  <a:cubicBezTo>
                    <a:pt x="35" y="39"/>
                    <a:pt x="42" y="44"/>
                    <a:pt x="47" y="50"/>
                  </a:cubicBezTo>
                  <a:cubicBezTo>
                    <a:pt x="48" y="52"/>
                    <a:pt x="49" y="55"/>
                    <a:pt x="50" y="57"/>
                  </a:cubicBezTo>
                  <a:close/>
                  <a:moveTo>
                    <a:pt x="37" y="106"/>
                  </a:moveTo>
                  <a:cubicBezTo>
                    <a:pt x="37" y="105"/>
                    <a:pt x="37" y="104"/>
                    <a:pt x="36" y="103"/>
                  </a:cubicBezTo>
                  <a:cubicBezTo>
                    <a:pt x="37" y="103"/>
                    <a:pt x="37" y="104"/>
                    <a:pt x="38" y="105"/>
                  </a:cubicBezTo>
                  <a:cubicBezTo>
                    <a:pt x="38" y="105"/>
                    <a:pt x="39" y="105"/>
                    <a:pt x="38" y="104"/>
                  </a:cubicBezTo>
                  <a:cubicBezTo>
                    <a:pt x="38" y="104"/>
                    <a:pt x="35" y="101"/>
                    <a:pt x="38" y="102"/>
                  </a:cubicBezTo>
                  <a:cubicBezTo>
                    <a:pt x="38" y="103"/>
                    <a:pt x="39" y="103"/>
                    <a:pt x="40" y="104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1"/>
                  </a:moveTo>
                  <a:cubicBezTo>
                    <a:pt x="36" y="93"/>
                    <a:pt x="38" y="94"/>
                    <a:pt x="40" y="96"/>
                  </a:cubicBezTo>
                  <a:cubicBezTo>
                    <a:pt x="40" y="97"/>
                    <a:pt x="44" y="100"/>
                    <a:pt x="43" y="100"/>
                  </a:cubicBezTo>
                  <a:cubicBezTo>
                    <a:pt x="40" y="99"/>
                    <a:pt x="38" y="97"/>
                    <a:pt x="36" y="96"/>
                  </a:cubicBezTo>
                  <a:cubicBezTo>
                    <a:pt x="36" y="96"/>
                    <a:pt x="35" y="96"/>
                    <a:pt x="35" y="96"/>
                  </a:cubicBezTo>
                  <a:cubicBezTo>
                    <a:pt x="37" y="99"/>
                    <a:pt x="38" y="101"/>
                    <a:pt x="40" y="103"/>
                  </a:cubicBezTo>
                  <a:cubicBezTo>
                    <a:pt x="40" y="104"/>
                    <a:pt x="38" y="102"/>
                    <a:pt x="38" y="101"/>
                  </a:cubicBezTo>
                  <a:cubicBezTo>
                    <a:pt x="37" y="101"/>
                    <a:pt x="37" y="101"/>
                    <a:pt x="36" y="101"/>
                  </a:cubicBezTo>
                  <a:cubicBezTo>
                    <a:pt x="35" y="97"/>
                    <a:pt x="35" y="94"/>
                    <a:pt x="34" y="91"/>
                  </a:cubicBezTo>
                  <a:close/>
                  <a:moveTo>
                    <a:pt x="31" y="81"/>
                  </a:moveTo>
                  <a:cubicBezTo>
                    <a:pt x="36" y="86"/>
                    <a:pt x="43" y="90"/>
                    <a:pt x="47" y="96"/>
                  </a:cubicBezTo>
                  <a:cubicBezTo>
                    <a:pt x="49" y="99"/>
                    <a:pt x="46" y="96"/>
                    <a:pt x="45" y="95"/>
                  </a:cubicBezTo>
                  <a:cubicBezTo>
                    <a:pt x="43" y="93"/>
                    <a:pt x="42" y="91"/>
                    <a:pt x="40" y="90"/>
                  </a:cubicBezTo>
                  <a:cubicBezTo>
                    <a:pt x="37" y="87"/>
                    <a:pt x="35" y="84"/>
                    <a:pt x="32" y="83"/>
                  </a:cubicBezTo>
                  <a:cubicBezTo>
                    <a:pt x="32" y="82"/>
                    <a:pt x="31" y="81"/>
                    <a:pt x="31" y="81"/>
                  </a:cubicBezTo>
                  <a:close/>
                  <a:moveTo>
                    <a:pt x="29" y="74"/>
                  </a:moveTo>
                  <a:cubicBezTo>
                    <a:pt x="35" y="82"/>
                    <a:pt x="43" y="87"/>
                    <a:pt x="49" y="95"/>
                  </a:cubicBezTo>
                  <a:cubicBezTo>
                    <a:pt x="52" y="98"/>
                    <a:pt x="51" y="97"/>
                    <a:pt x="49" y="95"/>
                  </a:cubicBezTo>
                  <a:cubicBezTo>
                    <a:pt x="46" y="92"/>
                    <a:pt x="44" y="90"/>
                    <a:pt x="42" y="88"/>
                  </a:cubicBezTo>
                  <a:cubicBezTo>
                    <a:pt x="38" y="84"/>
                    <a:pt x="34" y="81"/>
                    <a:pt x="30" y="78"/>
                  </a:cubicBezTo>
                  <a:cubicBezTo>
                    <a:pt x="30" y="76"/>
                    <a:pt x="29" y="75"/>
                    <a:pt x="29" y="74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4"/>
                  </a:cubicBezTo>
                  <a:cubicBezTo>
                    <a:pt x="56" y="98"/>
                    <a:pt x="53" y="94"/>
                    <a:pt x="50" y="93"/>
                  </a:cubicBezTo>
                  <a:cubicBezTo>
                    <a:pt x="48" y="91"/>
                    <a:pt x="45" y="88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2"/>
                  </a:moveTo>
                  <a:cubicBezTo>
                    <a:pt x="29" y="66"/>
                    <a:pt x="34" y="70"/>
                    <a:pt x="39" y="75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7"/>
                    <a:pt x="52" y="89"/>
                    <a:pt x="55" y="92"/>
                  </a:cubicBezTo>
                  <a:cubicBezTo>
                    <a:pt x="56" y="93"/>
                    <a:pt x="57" y="94"/>
                    <a:pt x="58" y="95"/>
                  </a:cubicBezTo>
                  <a:cubicBezTo>
                    <a:pt x="56" y="94"/>
                    <a:pt x="54" y="92"/>
                    <a:pt x="52" y="91"/>
                  </a:cubicBezTo>
                  <a:cubicBezTo>
                    <a:pt x="49" y="88"/>
                    <a:pt x="46" y="85"/>
                    <a:pt x="43" y="82"/>
                  </a:cubicBezTo>
                  <a:cubicBezTo>
                    <a:pt x="38" y="77"/>
                    <a:pt x="33" y="71"/>
                    <a:pt x="27" y="66"/>
                  </a:cubicBezTo>
                  <a:cubicBezTo>
                    <a:pt x="26" y="65"/>
                    <a:pt x="26" y="63"/>
                    <a:pt x="25" y="62"/>
                  </a:cubicBezTo>
                  <a:close/>
                  <a:moveTo>
                    <a:pt x="23" y="54"/>
                  </a:moveTo>
                  <a:cubicBezTo>
                    <a:pt x="26" y="57"/>
                    <a:pt x="29" y="60"/>
                    <a:pt x="32" y="62"/>
                  </a:cubicBezTo>
                  <a:cubicBezTo>
                    <a:pt x="34" y="65"/>
                    <a:pt x="37" y="67"/>
                    <a:pt x="39" y="70"/>
                  </a:cubicBezTo>
                  <a:cubicBezTo>
                    <a:pt x="45" y="77"/>
                    <a:pt x="51" y="83"/>
                    <a:pt x="58" y="90"/>
                  </a:cubicBezTo>
                  <a:cubicBezTo>
                    <a:pt x="59" y="90"/>
                    <a:pt x="59" y="91"/>
                    <a:pt x="60" y="92"/>
                  </a:cubicBezTo>
                  <a:cubicBezTo>
                    <a:pt x="59" y="91"/>
                    <a:pt x="58" y="90"/>
                    <a:pt x="57" y="89"/>
                  </a:cubicBezTo>
                  <a:cubicBezTo>
                    <a:pt x="53" y="85"/>
                    <a:pt x="49" y="82"/>
                    <a:pt x="45" y="79"/>
                  </a:cubicBezTo>
                  <a:cubicBezTo>
                    <a:pt x="38" y="73"/>
                    <a:pt x="31" y="66"/>
                    <a:pt x="24" y="59"/>
                  </a:cubicBezTo>
                  <a:cubicBezTo>
                    <a:pt x="24" y="57"/>
                    <a:pt x="23" y="55"/>
                    <a:pt x="23" y="54"/>
                  </a:cubicBezTo>
                  <a:close/>
                  <a:moveTo>
                    <a:pt x="20" y="44"/>
                  </a:moveTo>
                  <a:cubicBezTo>
                    <a:pt x="24" y="49"/>
                    <a:pt x="29" y="54"/>
                    <a:pt x="34" y="58"/>
                  </a:cubicBezTo>
                  <a:cubicBezTo>
                    <a:pt x="37" y="62"/>
                    <a:pt x="39" y="65"/>
                    <a:pt x="42" y="68"/>
                  </a:cubicBezTo>
                  <a:cubicBezTo>
                    <a:pt x="46" y="72"/>
                    <a:pt x="50" y="75"/>
                    <a:pt x="53" y="79"/>
                  </a:cubicBezTo>
                  <a:cubicBezTo>
                    <a:pt x="55" y="81"/>
                    <a:pt x="57" y="83"/>
                    <a:pt x="58" y="86"/>
                  </a:cubicBezTo>
                  <a:cubicBezTo>
                    <a:pt x="58" y="85"/>
                    <a:pt x="56" y="83"/>
                    <a:pt x="55" y="82"/>
                  </a:cubicBezTo>
                  <a:cubicBezTo>
                    <a:pt x="51" y="79"/>
                    <a:pt x="47" y="75"/>
                    <a:pt x="44" y="72"/>
                  </a:cubicBezTo>
                  <a:cubicBezTo>
                    <a:pt x="41" y="69"/>
                    <a:pt x="37" y="66"/>
                    <a:pt x="34" y="64"/>
                  </a:cubicBezTo>
                  <a:cubicBezTo>
                    <a:pt x="34" y="63"/>
                    <a:pt x="34" y="63"/>
                    <a:pt x="33" y="63"/>
                  </a:cubicBezTo>
                  <a:cubicBezTo>
                    <a:pt x="30" y="59"/>
                    <a:pt x="26" y="55"/>
                    <a:pt x="22" y="52"/>
                  </a:cubicBezTo>
                  <a:cubicBezTo>
                    <a:pt x="21" y="49"/>
                    <a:pt x="21" y="47"/>
                    <a:pt x="20" y="44"/>
                  </a:cubicBezTo>
                  <a:close/>
                  <a:moveTo>
                    <a:pt x="11" y="24"/>
                  </a:moveTo>
                  <a:cubicBezTo>
                    <a:pt x="11" y="25"/>
                    <a:pt x="11" y="26"/>
                    <a:pt x="12" y="27"/>
                  </a:cubicBezTo>
                  <a:cubicBezTo>
                    <a:pt x="11" y="26"/>
                    <a:pt x="11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9"/>
                    <a:pt x="12" y="31"/>
                    <a:pt x="14" y="34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5"/>
                    <a:pt x="12" y="33"/>
                    <a:pt x="11" y="32"/>
                  </a:cubicBezTo>
                  <a:cubicBezTo>
                    <a:pt x="11" y="31"/>
                    <a:pt x="10" y="32"/>
                    <a:pt x="11" y="32"/>
                  </a:cubicBezTo>
                  <a:cubicBezTo>
                    <a:pt x="11" y="34"/>
                    <a:pt x="13" y="35"/>
                    <a:pt x="14" y="37"/>
                  </a:cubicBezTo>
                  <a:cubicBezTo>
                    <a:pt x="17" y="40"/>
                    <a:pt x="13" y="37"/>
                    <a:pt x="13" y="37"/>
                  </a:cubicBezTo>
                  <a:cubicBezTo>
                    <a:pt x="12" y="36"/>
                    <a:pt x="11" y="35"/>
                    <a:pt x="10" y="33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10" y="35"/>
                    <a:pt x="12" y="38"/>
                    <a:pt x="13" y="39"/>
                  </a:cubicBezTo>
                  <a:cubicBezTo>
                    <a:pt x="12" y="38"/>
                    <a:pt x="10" y="37"/>
                    <a:pt x="8" y="36"/>
                  </a:cubicBezTo>
                  <a:cubicBezTo>
                    <a:pt x="8" y="36"/>
                    <a:pt x="8" y="37"/>
                    <a:pt x="8" y="37"/>
                  </a:cubicBezTo>
                  <a:cubicBezTo>
                    <a:pt x="11" y="40"/>
                    <a:pt x="7" y="38"/>
                    <a:pt x="6" y="38"/>
                  </a:cubicBezTo>
                  <a:cubicBezTo>
                    <a:pt x="5" y="38"/>
                    <a:pt x="5" y="38"/>
                    <a:pt x="5" y="39"/>
                  </a:cubicBezTo>
                  <a:cubicBezTo>
                    <a:pt x="7" y="40"/>
                    <a:pt x="6" y="41"/>
                    <a:pt x="4" y="41"/>
                  </a:cubicBezTo>
                  <a:cubicBezTo>
                    <a:pt x="6" y="35"/>
                    <a:pt x="8" y="29"/>
                    <a:pt x="11" y="24"/>
                  </a:cubicBezTo>
                  <a:close/>
                  <a:moveTo>
                    <a:pt x="16" y="35"/>
                  </a:moveTo>
                  <a:cubicBezTo>
                    <a:pt x="27" y="48"/>
                    <a:pt x="40" y="59"/>
                    <a:pt x="52" y="72"/>
                  </a:cubicBezTo>
                  <a:cubicBezTo>
                    <a:pt x="52" y="73"/>
                    <a:pt x="57" y="77"/>
                    <a:pt x="54" y="74"/>
                  </a:cubicBezTo>
                  <a:cubicBezTo>
                    <a:pt x="52" y="73"/>
                    <a:pt x="50" y="71"/>
                    <a:pt x="49" y="70"/>
                  </a:cubicBezTo>
                  <a:cubicBezTo>
                    <a:pt x="45" y="67"/>
                    <a:pt x="41" y="64"/>
                    <a:pt x="38" y="60"/>
                  </a:cubicBezTo>
                  <a:cubicBezTo>
                    <a:pt x="32" y="54"/>
                    <a:pt x="25" y="48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8"/>
                    <a:pt x="16" y="38"/>
                    <a:pt x="16" y="37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7" y="39"/>
                    <a:pt x="18" y="38"/>
                    <a:pt x="18" y="38"/>
                  </a:cubicBezTo>
                  <a:cubicBezTo>
                    <a:pt x="17" y="36"/>
                    <a:pt x="16" y="35"/>
                    <a:pt x="15" y="33"/>
                  </a:cubicBezTo>
                  <a:cubicBezTo>
                    <a:pt x="14" y="33"/>
                    <a:pt x="13" y="32"/>
                    <a:pt x="13" y="31"/>
                  </a:cubicBezTo>
                  <a:cubicBezTo>
                    <a:pt x="12" y="30"/>
                    <a:pt x="11" y="27"/>
                    <a:pt x="11" y="27"/>
                  </a:cubicBezTo>
                  <a:cubicBezTo>
                    <a:pt x="12" y="28"/>
                    <a:pt x="13" y="29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6" y="32"/>
                    <a:pt x="17" y="33"/>
                    <a:pt x="17" y="34"/>
                  </a:cubicBezTo>
                  <a:cubicBezTo>
                    <a:pt x="18" y="35"/>
                    <a:pt x="18" y="36"/>
                    <a:pt x="19" y="36"/>
                  </a:cubicBezTo>
                  <a:cubicBezTo>
                    <a:pt x="19" y="36"/>
                    <a:pt x="19" y="36"/>
                    <a:pt x="19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8" y="33"/>
                    <a:pt x="15" y="30"/>
                    <a:pt x="13" y="27"/>
                  </a:cubicBezTo>
                  <a:cubicBezTo>
                    <a:pt x="12" y="26"/>
                    <a:pt x="12" y="25"/>
                    <a:pt x="11" y="24"/>
                  </a:cubicBezTo>
                  <a:cubicBezTo>
                    <a:pt x="12" y="25"/>
                    <a:pt x="14" y="26"/>
                    <a:pt x="15" y="28"/>
                  </a:cubicBezTo>
                  <a:cubicBezTo>
                    <a:pt x="16" y="29"/>
                    <a:pt x="17" y="31"/>
                    <a:pt x="18" y="32"/>
                  </a:cubicBezTo>
                  <a:cubicBezTo>
                    <a:pt x="22" y="36"/>
                    <a:pt x="26" y="39"/>
                    <a:pt x="30" y="43"/>
                  </a:cubicBezTo>
                  <a:cubicBezTo>
                    <a:pt x="34" y="47"/>
                    <a:pt x="38" y="52"/>
                    <a:pt x="42" y="56"/>
                  </a:cubicBezTo>
                  <a:cubicBezTo>
                    <a:pt x="45" y="60"/>
                    <a:pt x="49" y="63"/>
                    <a:pt x="52" y="68"/>
                  </a:cubicBezTo>
                  <a:cubicBezTo>
                    <a:pt x="55" y="71"/>
                    <a:pt x="50" y="66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1"/>
                    <a:pt x="26" y="42"/>
                    <a:pt x="16" y="34"/>
                  </a:cubicBezTo>
                  <a:cubicBezTo>
                    <a:pt x="16" y="34"/>
                    <a:pt x="16" y="34"/>
                    <a:pt x="16" y="35"/>
                  </a:cubicBezTo>
                  <a:close/>
                  <a:moveTo>
                    <a:pt x="7" y="41"/>
                  </a:moveTo>
                  <a:cubicBezTo>
                    <a:pt x="7" y="41"/>
                    <a:pt x="7" y="41"/>
                    <a:pt x="7" y="40"/>
                  </a:cubicBezTo>
                  <a:cubicBezTo>
                    <a:pt x="7" y="40"/>
                    <a:pt x="7" y="39"/>
                    <a:pt x="6" y="39"/>
                  </a:cubicBezTo>
                  <a:cubicBezTo>
                    <a:pt x="7" y="39"/>
                    <a:pt x="8" y="40"/>
                    <a:pt x="10" y="40"/>
                  </a:cubicBezTo>
                  <a:cubicBezTo>
                    <a:pt x="9" y="40"/>
                    <a:pt x="8" y="40"/>
                    <a:pt x="7" y="41"/>
                  </a:cubicBezTo>
                  <a:close/>
                  <a:moveTo>
                    <a:pt x="14" y="39"/>
                  </a:moveTo>
                  <a:cubicBezTo>
                    <a:pt x="14" y="39"/>
                    <a:pt x="14" y="38"/>
                    <a:pt x="14" y="38"/>
                  </a:cubicBezTo>
                  <a:cubicBezTo>
                    <a:pt x="14" y="38"/>
                    <a:pt x="15" y="39"/>
                    <a:pt x="16" y="39"/>
                  </a:cubicBezTo>
                  <a:cubicBezTo>
                    <a:pt x="15" y="39"/>
                    <a:pt x="15" y="39"/>
                    <a:pt x="14" y="39"/>
                  </a:cubicBezTo>
                  <a:close/>
                  <a:moveTo>
                    <a:pt x="11" y="40"/>
                  </a:moveTo>
                  <a:cubicBezTo>
                    <a:pt x="11" y="39"/>
                    <a:pt x="10" y="38"/>
                    <a:pt x="9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3" y="40"/>
                    <a:pt x="12" y="40"/>
                    <a:pt x="11" y="40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6"/>
                  </a:moveTo>
                  <a:cubicBezTo>
                    <a:pt x="54" y="94"/>
                    <a:pt x="52" y="92"/>
                    <a:pt x="51" y="90"/>
                  </a:cubicBezTo>
                  <a:cubicBezTo>
                    <a:pt x="53" y="92"/>
                    <a:pt x="55" y="94"/>
                    <a:pt x="57" y="95"/>
                  </a:cubicBezTo>
                  <a:cubicBezTo>
                    <a:pt x="57" y="96"/>
                    <a:pt x="56" y="96"/>
                    <a:pt x="55" y="96"/>
                  </a:cubicBezTo>
                  <a:close/>
                  <a:moveTo>
                    <a:pt x="51" y="97"/>
                  </a:moveTo>
                  <a:cubicBezTo>
                    <a:pt x="46" y="88"/>
                    <a:pt x="37" y="83"/>
                    <a:pt x="31" y="75"/>
                  </a:cubicBezTo>
                  <a:cubicBezTo>
                    <a:pt x="31" y="75"/>
                    <a:pt x="32" y="76"/>
                    <a:pt x="33" y="77"/>
                  </a:cubicBezTo>
                  <a:cubicBezTo>
                    <a:pt x="35" y="79"/>
                    <a:pt x="38" y="81"/>
                    <a:pt x="40" y="83"/>
                  </a:cubicBezTo>
                  <a:cubicBezTo>
                    <a:pt x="45" y="88"/>
                    <a:pt x="49" y="92"/>
                    <a:pt x="54" y="96"/>
                  </a:cubicBezTo>
                  <a:cubicBezTo>
                    <a:pt x="53" y="96"/>
                    <a:pt x="52" y="97"/>
                    <a:pt x="51" y="97"/>
                  </a:cubicBezTo>
                  <a:close/>
                  <a:moveTo>
                    <a:pt x="44" y="100"/>
                  </a:moveTo>
                  <a:cubicBezTo>
                    <a:pt x="42" y="97"/>
                    <a:pt x="39" y="95"/>
                    <a:pt x="36" y="92"/>
                  </a:cubicBezTo>
                  <a:cubicBezTo>
                    <a:pt x="36" y="92"/>
                    <a:pt x="35" y="91"/>
                    <a:pt x="34" y="91"/>
                  </a:cubicBezTo>
                  <a:cubicBezTo>
                    <a:pt x="36" y="92"/>
                    <a:pt x="38" y="93"/>
                    <a:pt x="39" y="94"/>
                  </a:cubicBezTo>
                  <a:cubicBezTo>
                    <a:pt x="41" y="96"/>
                    <a:pt x="44" y="98"/>
                    <a:pt x="46" y="99"/>
                  </a:cubicBezTo>
                  <a:cubicBezTo>
                    <a:pt x="45" y="100"/>
                    <a:pt x="45" y="100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3"/>
                    <a:pt x="55" y="91"/>
                    <a:pt x="53" y="89"/>
                  </a:cubicBezTo>
                  <a:cubicBezTo>
                    <a:pt x="50" y="87"/>
                    <a:pt x="47" y="83"/>
                    <a:pt x="44" y="80"/>
                  </a:cubicBezTo>
                  <a:cubicBezTo>
                    <a:pt x="41" y="76"/>
                    <a:pt x="37" y="72"/>
                    <a:pt x="32" y="68"/>
                  </a:cubicBezTo>
                  <a:cubicBezTo>
                    <a:pt x="36" y="71"/>
                    <a:pt x="39" y="74"/>
                    <a:pt x="42" y="77"/>
                  </a:cubicBezTo>
                  <a:cubicBezTo>
                    <a:pt x="48" y="83"/>
                    <a:pt x="56" y="88"/>
                    <a:pt x="61" y="95"/>
                  </a:cubicBezTo>
                  <a:cubicBezTo>
                    <a:pt x="61" y="95"/>
                    <a:pt x="60" y="95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4" y="74"/>
                    <a:pt x="32" y="73"/>
                    <a:pt x="31" y="71"/>
                  </a:cubicBezTo>
                  <a:cubicBezTo>
                    <a:pt x="31" y="71"/>
                    <a:pt x="25" y="66"/>
                    <a:pt x="28" y="69"/>
                  </a:cubicBezTo>
                  <a:cubicBezTo>
                    <a:pt x="31" y="71"/>
                    <a:pt x="33" y="73"/>
                    <a:pt x="35" y="75"/>
                  </a:cubicBezTo>
                  <a:close/>
                  <a:moveTo>
                    <a:pt x="33" y="81"/>
                  </a:moveTo>
                  <a:cubicBezTo>
                    <a:pt x="35" y="82"/>
                    <a:pt x="37" y="84"/>
                    <a:pt x="39" y="86"/>
                  </a:cubicBezTo>
                  <a:cubicBezTo>
                    <a:pt x="43" y="90"/>
                    <a:pt x="47" y="94"/>
                    <a:pt x="50" y="97"/>
                  </a:cubicBezTo>
                  <a:cubicBezTo>
                    <a:pt x="50" y="98"/>
                    <a:pt x="49" y="98"/>
                    <a:pt x="49" y="98"/>
                  </a:cubicBezTo>
                  <a:cubicBezTo>
                    <a:pt x="46" y="91"/>
                    <a:pt x="38" y="87"/>
                    <a:pt x="33" y="82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31" y="79"/>
                    <a:pt x="32" y="80"/>
                    <a:pt x="33" y="81"/>
                  </a:cubicBezTo>
                  <a:close/>
                  <a:moveTo>
                    <a:pt x="48" y="98"/>
                  </a:moveTo>
                  <a:cubicBezTo>
                    <a:pt x="47" y="99"/>
                    <a:pt x="47" y="99"/>
                    <a:pt x="47" y="99"/>
                  </a:cubicBezTo>
                  <a:cubicBezTo>
                    <a:pt x="45" y="96"/>
                    <a:pt x="42" y="94"/>
                    <a:pt x="40" y="91"/>
                  </a:cubicBezTo>
                  <a:cubicBezTo>
                    <a:pt x="38" y="90"/>
                    <a:pt x="36" y="88"/>
                    <a:pt x="35" y="87"/>
                  </a:cubicBezTo>
                  <a:cubicBezTo>
                    <a:pt x="34" y="86"/>
                    <a:pt x="33" y="85"/>
                    <a:pt x="32" y="8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8" y="87"/>
                    <a:pt x="42" y="94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2"/>
                    <a:pt x="42" y="96"/>
                    <a:pt x="41" y="95"/>
                  </a:cubicBezTo>
                  <a:cubicBezTo>
                    <a:pt x="39" y="93"/>
                    <a:pt x="36" y="91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8"/>
                    <a:pt x="33" y="87"/>
                    <a:pt x="32" y="85"/>
                  </a:cubicBezTo>
                  <a:cubicBezTo>
                    <a:pt x="36" y="89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100"/>
                    <a:pt x="43" y="101"/>
                  </a:cubicBezTo>
                  <a:cubicBezTo>
                    <a:pt x="42" y="102"/>
                    <a:pt x="41" y="102"/>
                    <a:pt x="41" y="103"/>
                  </a:cubicBezTo>
                  <a:cubicBezTo>
                    <a:pt x="39" y="101"/>
                    <a:pt x="38" y="99"/>
                    <a:pt x="37" y="97"/>
                  </a:cubicBezTo>
                  <a:close/>
                  <a:moveTo>
                    <a:pt x="55" y="86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2"/>
                    <a:pt x="40" y="69"/>
                    <a:pt x="37" y="67"/>
                  </a:cubicBezTo>
                  <a:cubicBezTo>
                    <a:pt x="38" y="67"/>
                    <a:pt x="38" y="68"/>
                    <a:pt x="39" y="68"/>
                  </a:cubicBezTo>
                  <a:cubicBezTo>
                    <a:pt x="46" y="74"/>
                    <a:pt x="53" y="81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90"/>
                    <a:pt x="61" y="92"/>
                    <a:pt x="62" y="94"/>
                  </a:cubicBezTo>
                  <a:cubicBezTo>
                    <a:pt x="61" y="91"/>
                    <a:pt x="58" y="89"/>
                    <a:pt x="55" y="86"/>
                  </a:cubicBezTo>
                  <a:close/>
                  <a:moveTo>
                    <a:pt x="43" y="68"/>
                  </a:moveTo>
                  <a:cubicBezTo>
                    <a:pt x="40" y="65"/>
                    <a:pt x="37" y="61"/>
                    <a:pt x="34" y="58"/>
                  </a:cubicBezTo>
                  <a:cubicBezTo>
                    <a:pt x="31" y="54"/>
                    <a:pt x="27" y="51"/>
                    <a:pt x="24" y="48"/>
                  </a:cubicBezTo>
                  <a:cubicBezTo>
                    <a:pt x="23" y="47"/>
                    <a:pt x="21" y="45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50"/>
                    <a:pt x="30" y="53"/>
                    <a:pt x="34" y="57"/>
                  </a:cubicBezTo>
                  <a:cubicBezTo>
                    <a:pt x="41" y="64"/>
                    <a:pt x="48" y="71"/>
                    <a:pt x="56" y="77"/>
                  </a:cubicBezTo>
                  <a:cubicBezTo>
                    <a:pt x="56" y="77"/>
                    <a:pt x="56" y="77"/>
                    <a:pt x="57" y="77"/>
                  </a:cubicBezTo>
                  <a:cubicBezTo>
                    <a:pt x="58" y="80"/>
                    <a:pt x="59" y="83"/>
                    <a:pt x="60" y="86"/>
                  </a:cubicBezTo>
                  <a:cubicBezTo>
                    <a:pt x="55" y="79"/>
                    <a:pt x="49" y="74"/>
                    <a:pt x="43" y="68"/>
                  </a:cubicBezTo>
                  <a:close/>
                  <a:moveTo>
                    <a:pt x="21" y="39"/>
                  </a:moveTo>
                  <a:cubicBezTo>
                    <a:pt x="20" y="38"/>
                    <a:pt x="19" y="37"/>
                    <a:pt x="17" y="36"/>
                  </a:cubicBezTo>
                  <a:cubicBezTo>
                    <a:pt x="19" y="37"/>
                    <a:pt x="21" y="39"/>
                    <a:pt x="23" y="41"/>
                  </a:cubicBezTo>
                  <a:cubicBezTo>
                    <a:pt x="26" y="44"/>
                    <a:pt x="29" y="48"/>
                    <a:pt x="33" y="51"/>
                  </a:cubicBezTo>
                  <a:cubicBezTo>
                    <a:pt x="40" y="58"/>
                    <a:pt x="47" y="64"/>
                    <a:pt x="54" y="71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3"/>
                    <a:pt x="32" y="52"/>
                    <a:pt x="21" y="39"/>
                  </a:cubicBezTo>
                  <a:close/>
                  <a:moveTo>
                    <a:pt x="45" y="59"/>
                  </a:moveTo>
                  <a:cubicBezTo>
                    <a:pt x="41" y="55"/>
                    <a:pt x="38" y="51"/>
                    <a:pt x="34" y="46"/>
                  </a:cubicBezTo>
                  <a:cubicBezTo>
                    <a:pt x="31" y="42"/>
                    <a:pt x="27" y="38"/>
                    <a:pt x="22" y="35"/>
                  </a:cubicBezTo>
                  <a:cubicBezTo>
                    <a:pt x="18" y="31"/>
                    <a:pt x="15" y="26"/>
                    <a:pt x="11" y="23"/>
                  </a:cubicBezTo>
                  <a:cubicBezTo>
                    <a:pt x="12" y="21"/>
                    <a:pt x="12" y="20"/>
                    <a:pt x="13" y="18"/>
                  </a:cubicBezTo>
                  <a:cubicBezTo>
                    <a:pt x="17" y="24"/>
                    <a:pt x="23" y="28"/>
                    <a:pt x="28" y="33"/>
                  </a:cubicBezTo>
                  <a:cubicBezTo>
                    <a:pt x="34" y="40"/>
                    <a:pt x="41" y="47"/>
                    <a:pt x="47" y="54"/>
                  </a:cubicBezTo>
                  <a:cubicBezTo>
                    <a:pt x="47" y="55"/>
                    <a:pt x="48" y="56"/>
                    <a:pt x="49" y="57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38" y="48"/>
                    <a:pt x="36" y="45"/>
                    <a:pt x="34" y="43"/>
                  </a:cubicBezTo>
                  <a:cubicBezTo>
                    <a:pt x="34" y="43"/>
                    <a:pt x="34" y="43"/>
                    <a:pt x="34" y="42"/>
                  </a:cubicBezTo>
                  <a:cubicBezTo>
                    <a:pt x="30" y="38"/>
                    <a:pt x="26" y="34"/>
                    <a:pt x="21" y="30"/>
                  </a:cubicBezTo>
                  <a:cubicBezTo>
                    <a:pt x="19" y="26"/>
                    <a:pt x="16" y="23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3" y="21"/>
                    <a:pt x="13" y="21"/>
                    <a:pt x="13" y="22"/>
                  </a:cubicBezTo>
                  <a:cubicBezTo>
                    <a:pt x="14" y="22"/>
                    <a:pt x="14" y="22"/>
                    <a:pt x="14" y="23"/>
                  </a:cubicBezTo>
                  <a:cubicBezTo>
                    <a:pt x="16" y="25"/>
                    <a:pt x="17" y="26"/>
                    <a:pt x="19" y="28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5"/>
                    <a:pt x="29" y="38"/>
                    <a:pt x="32" y="42"/>
                  </a:cubicBezTo>
                  <a:cubicBezTo>
                    <a:pt x="33" y="42"/>
                    <a:pt x="33" y="43"/>
                    <a:pt x="33" y="43"/>
                  </a:cubicBezTo>
                  <a:cubicBezTo>
                    <a:pt x="39" y="50"/>
                    <a:pt x="45" y="57"/>
                    <a:pt x="52" y="64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3" y="66"/>
                    <a:pt x="53" y="68"/>
                    <a:pt x="54" y="70"/>
                  </a:cubicBezTo>
                  <a:cubicBezTo>
                    <a:pt x="52" y="66"/>
                    <a:pt x="49" y="62"/>
                    <a:pt x="45" y="59"/>
                  </a:cubicBezTo>
                  <a:close/>
                  <a:moveTo>
                    <a:pt x="15" y="13"/>
                  </a:moveTo>
                  <a:cubicBezTo>
                    <a:pt x="21" y="20"/>
                    <a:pt x="27" y="26"/>
                    <a:pt x="33" y="32"/>
                  </a:cubicBezTo>
                  <a:cubicBezTo>
                    <a:pt x="36" y="35"/>
                    <a:pt x="39" y="38"/>
                    <a:pt x="42" y="41"/>
                  </a:cubicBezTo>
                  <a:cubicBezTo>
                    <a:pt x="42" y="41"/>
                    <a:pt x="42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0" y="39"/>
                    <a:pt x="39" y="38"/>
                    <a:pt x="37" y="36"/>
                  </a:cubicBezTo>
                  <a:cubicBezTo>
                    <a:pt x="31" y="30"/>
                    <a:pt x="24" y="24"/>
                    <a:pt x="18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5" y="16"/>
                    <a:pt x="15" y="16"/>
                    <a:pt x="15" y="17"/>
                  </a:cubicBezTo>
                  <a:cubicBezTo>
                    <a:pt x="18" y="20"/>
                    <a:pt x="22" y="24"/>
                    <a:pt x="25" y="28"/>
                  </a:cubicBezTo>
                  <a:cubicBezTo>
                    <a:pt x="22" y="24"/>
                    <a:pt x="18" y="20"/>
                    <a:pt x="13" y="17"/>
                  </a:cubicBezTo>
                  <a:cubicBezTo>
                    <a:pt x="14" y="16"/>
                    <a:pt x="14" y="14"/>
                    <a:pt x="15" y="13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2"/>
                  </a:cubicBezTo>
                  <a:cubicBezTo>
                    <a:pt x="38" y="33"/>
                    <a:pt x="39" y="34"/>
                    <a:pt x="41" y="36"/>
                  </a:cubicBezTo>
                  <a:cubicBezTo>
                    <a:pt x="46" y="41"/>
                    <a:pt x="39" y="36"/>
                    <a:pt x="37" y="34"/>
                  </a:cubicBezTo>
                  <a:cubicBezTo>
                    <a:pt x="36" y="34"/>
                    <a:pt x="35" y="33"/>
                    <a:pt x="34" y="32"/>
                  </a:cubicBezTo>
                  <a:cubicBezTo>
                    <a:pt x="33" y="31"/>
                    <a:pt x="32" y="30"/>
                    <a:pt x="31" y="28"/>
                  </a:cubicBezTo>
                  <a:cubicBezTo>
                    <a:pt x="26" y="23"/>
                    <a:pt x="21" y="17"/>
                    <a:pt x="15" y="12"/>
                  </a:cubicBezTo>
                  <a:cubicBezTo>
                    <a:pt x="16" y="11"/>
                    <a:pt x="16" y="11"/>
                    <a:pt x="16" y="10"/>
                  </a:cubicBezTo>
                  <a:close/>
                  <a:moveTo>
                    <a:pt x="27" y="25"/>
                  </a:moveTo>
                  <a:cubicBezTo>
                    <a:pt x="23" y="22"/>
                    <a:pt x="20" y="18"/>
                    <a:pt x="18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7"/>
                    <a:pt x="21" y="18"/>
                    <a:pt x="23" y="20"/>
                  </a:cubicBezTo>
                  <a:cubicBezTo>
                    <a:pt x="24" y="22"/>
                    <a:pt x="25" y="23"/>
                    <a:pt x="27" y="25"/>
                  </a:cubicBezTo>
                  <a:close/>
                  <a:moveTo>
                    <a:pt x="42" y="52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60"/>
                    <a:pt x="51" y="61"/>
                    <a:pt x="52" y="62"/>
                  </a:cubicBezTo>
                  <a:cubicBezTo>
                    <a:pt x="48" y="59"/>
                    <a:pt x="45" y="56"/>
                    <a:pt x="42" y="52"/>
                  </a:cubicBezTo>
                  <a:close/>
                  <a:moveTo>
                    <a:pt x="29" y="31"/>
                  </a:moveTo>
                  <a:cubicBezTo>
                    <a:pt x="30" y="32"/>
                    <a:pt x="30" y="33"/>
                    <a:pt x="31" y="34"/>
                  </a:cubicBezTo>
                  <a:cubicBezTo>
                    <a:pt x="34" y="37"/>
                    <a:pt x="37" y="39"/>
                    <a:pt x="40" y="42"/>
                  </a:cubicBezTo>
                  <a:cubicBezTo>
                    <a:pt x="40" y="42"/>
                    <a:pt x="40" y="43"/>
                    <a:pt x="41" y="43"/>
                  </a:cubicBezTo>
                  <a:cubicBezTo>
                    <a:pt x="39" y="42"/>
                    <a:pt x="38" y="41"/>
                    <a:pt x="37" y="40"/>
                  </a:cubicBezTo>
                  <a:cubicBezTo>
                    <a:pt x="34" y="38"/>
                    <a:pt x="32" y="35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lose/>
                  <a:moveTo>
                    <a:pt x="39" y="37"/>
                  </a:moveTo>
                  <a:cubicBezTo>
                    <a:pt x="41" y="38"/>
                    <a:pt x="42" y="39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1"/>
                    <a:pt x="45" y="42"/>
                    <a:pt x="45" y="43"/>
                  </a:cubicBezTo>
                  <a:cubicBezTo>
                    <a:pt x="43" y="41"/>
                    <a:pt x="41" y="39"/>
                    <a:pt x="39" y="37"/>
                  </a:cubicBezTo>
                  <a:close/>
                  <a:moveTo>
                    <a:pt x="48" y="27"/>
                  </a:moveTo>
                  <a:cubicBezTo>
                    <a:pt x="44" y="23"/>
                    <a:pt x="40" y="19"/>
                    <a:pt x="36" y="15"/>
                  </a:cubicBezTo>
                  <a:cubicBezTo>
                    <a:pt x="37" y="16"/>
                    <a:pt x="39" y="17"/>
                    <a:pt x="40" y="18"/>
                  </a:cubicBezTo>
                  <a:cubicBezTo>
                    <a:pt x="44" y="21"/>
                    <a:pt x="47" y="24"/>
                    <a:pt x="51" y="26"/>
                  </a:cubicBezTo>
                  <a:cubicBezTo>
                    <a:pt x="50" y="26"/>
                    <a:pt x="49" y="26"/>
                    <a:pt x="48" y="27"/>
                  </a:cubicBezTo>
                  <a:close/>
                  <a:moveTo>
                    <a:pt x="44" y="28"/>
                  </a:moveTo>
                  <a:cubicBezTo>
                    <a:pt x="42" y="24"/>
                    <a:pt x="38" y="21"/>
                    <a:pt x="34" y="18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2"/>
                    <a:pt x="27" y="12"/>
                    <a:pt x="27" y="11"/>
                  </a:cubicBezTo>
                  <a:cubicBezTo>
                    <a:pt x="29" y="14"/>
                    <a:pt x="32" y="16"/>
                    <a:pt x="35" y="18"/>
                  </a:cubicBezTo>
                  <a:cubicBezTo>
                    <a:pt x="40" y="20"/>
                    <a:pt x="43" y="24"/>
                    <a:pt x="47" y="27"/>
                  </a:cubicBezTo>
                  <a:cubicBezTo>
                    <a:pt x="46" y="27"/>
                    <a:pt x="45" y="28"/>
                    <a:pt x="44" y="28"/>
                  </a:cubicBezTo>
                  <a:close/>
                  <a:moveTo>
                    <a:pt x="42" y="29"/>
                  </a:moveTo>
                  <a:cubicBezTo>
                    <a:pt x="40" y="27"/>
                    <a:pt x="38" y="25"/>
                    <a:pt x="36" y="23"/>
                  </a:cubicBezTo>
                  <a:cubicBezTo>
                    <a:pt x="39" y="25"/>
                    <a:pt x="41" y="27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9"/>
                    <a:pt x="42" y="29"/>
                    <a:pt x="42" y="29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1" y="31"/>
                    <a:pt x="41" y="31"/>
                    <a:pt x="41" y="32"/>
                  </a:cubicBezTo>
                  <a:cubicBezTo>
                    <a:pt x="39" y="29"/>
                    <a:pt x="36" y="27"/>
                    <a:pt x="34" y="25"/>
                  </a:cubicBezTo>
                  <a:cubicBezTo>
                    <a:pt x="30" y="21"/>
                    <a:pt x="26" y="17"/>
                    <a:pt x="22" y="13"/>
                  </a:cubicBezTo>
                  <a:cubicBezTo>
                    <a:pt x="23" y="13"/>
                    <a:pt x="23" y="14"/>
                    <a:pt x="24" y="15"/>
                  </a:cubicBezTo>
                  <a:cubicBezTo>
                    <a:pt x="26" y="17"/>
                    <a:pt x="27" y="18"/>
                    <a:pt x="29" y="20"/>
                  </a:cubicBezTo>
                  <a:cubicBezTo>
                    <a:pt x="33" y="24"/>
                    <a:pt x="37" y="27"/>
                    <a:pt x="41" y="30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6"/>
                  </a:cubicBezTo>
                  <a:cubicBezTo>
                    <a:pt x="48" y="24"/>
                    <a:pt x="45" y="21"/>
                    <a:pt x="41" y="18"/>
                  </a:cubicBezTo>
                  <a:cubicBezTo>
                    <a:pt x="39" y="16"/>
                    <a:pt x="35" y="14"/>
                    <a:pt x="32" y="12"/>
                  </a:cubicBezTo>
                  <a:cubicBezTo>
                    <a:pt x="31" y="12"/>
                    <a:pt x="31" y="11"/>
                    <a:pt x="30" y="11"/>
                  </a:cubicBezTo>
                  <a:cubicBezTo>
                    <a:pt x="38" y="16"/>
                    <a:pt x="45" y="21"/>
                    <a:pt x="53" y="25"/>
                  </a:cubicBezTo>
                  <a:close/>
                  <a:moveTo>
                    <a:pt x="19" y="4"/>
                  </a:moveTo>
                  <a:cubicBezTo>
                    <a:pt x="20" y="4"/>
                    <a:pt x="21" y="5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5" y="8"/>
                    <a:pt x="28" y="10"/>
                    <a:pt x="31" y="12"/>
                  </a:cubicBezTo>
                  <a:cubicBezTo>
                    <a:pt x="33" y="14"/>
                    <a:pt x="36" y="16"/>
                    <a:pt x="39" y="19"/>
                  </a:cubicBezTo>
                  <a:cubicBezTo>
                    <a:pt x="41" y="21"/>
                    <a:pt x="44" y="24"/>
                    <a:pt x="47" y="26"/>
                  </a:cubicBezTo>
                  <a:cubicBezTo>
                    <a:pt x="46" y="25"/>
                    <a:pt x="44" y="25"/>
                    <a:pt x="43" y="24"/>
                  </a:cubicBezTo>
                  <a:cubicBezTo>
                    <a:pt x="42" y="22"/>
                    <a:pt x="41" y="21"/>
                    <a:pt x="39" y="20"/>
                  </a:cubicBezTo>
                  <a:cubicBezTo>
                    <a:pt x="37" y="18"/>
                    <a:pt x="34" y="16"/>
                    <a:pt x="31" y="14"/>
                  </a:cubicBezTo>
                  <a:cubicBezTo>
                    <a:pt x="28" y="12"/>
                    <a:pt x="25" y="9"/>
                    <a:pt x="23" y="7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6"/>
                    <a:pt x="21" y="5"/>
                    <a:pt x="20" y="5"/>
                  </a:cubicBezTo>
                  <a:cubicBezTo>
                    <a:pt x="20" y="5"/>
                    <a:pt x="19" y="5"/>
                    <a:pt x="20" y="5"/>
                  </a:cubicBezTo>
                  <a:cubicBezTo>
                    <a:pt x="23" y="9"/>
                    <a:pt x="27" y="13"/>
                    <a:pt x="31" y="16"/>
                  </a:cubicBezTo>
                  <a:cubicBezTo>
                    <a:pt x="35" y="20"/>
                    <a:pt x="39" y="22"/>
                    <a:pt x="42" y="26"/>
                  </a:cubicBezTo>
                  <a:cubicBezTo>
                    <a:pt x="43" y="27"/>
                    <a:pt x="44" y="28"/>
                    <a:pt x="43" y="27"/>
                  </a:cubicBezTo>
                  <a:cubicBezTo>
                    <a:pt x="41" y="26"/>
                    <a:pt x="39" y="25"/>
                    <a:pt x="38" y="23"/>
                  </a:cubicBezTo>
                  <a:cubicBezTo>
                    <a:pt x="35" y="22"/>
                    <a:pt x="33" y="20"/>
                    <a:pt x="31" y="18"/>
                  </a:cubicBezTo>
                  <a:cubicBezTo>
                    <a:pt x="28" y="15"/>
                    <a:pt x="24" y="12"/>
                    <a:pt x="21" y="8"/>
                  </a:cubicBezTo>
                  <a:cubicBezTo>
                    <a:pt x="21" y="8"/>
                    <a:pt x="21" y="7"/>
                    <a:pt x="20" y="7"/>
                  </a:cubicBezTo>
                  <a:cubicBezTo>
                    <a:pt x="20" y="7"/>
                    <a:pt x="19" y="7"/>
                    <a:pt x="19" y="6"/>
                  </a:cubicBezTo>
                  <a:cubicBezTo>
                    <a:pt x="19" y="6"/>
                    <a:pt x="18" y="6"/>
                    <a:pt x="19" y="7"/>
                  </a:cubicBezTo>
                  <a:cubicBezTo>
                    <a:pt x="22" y="10"/>
                    <a:pt x="24" y="14"/>
                    <a:pt x="28" y="18"/>
                  </a:cubicBezTo>
                  <a:cubicBezTo>
                    <a:pt x="32" y="21"/>
                    <a:pt x="36" y="24"/>
                    <a:pt x="40" y="27"/>
                  </a:cubicBezTo>
                  <a:cubicBezTo>
                    <a:pt x="40" y="28"/>
                    <a:pt x="41" y="28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0" y="28"/>
                    <a:pt x="38" y="26"/>
                    <a:pt x="36" y="25"/>
                  </a:cubicBezTo>
                  <a:cubicBezTo>
                    <a:pt x="34" y="23"/>
                    <a:pt x="32" y="22"/>
                    <a:pt x="30" y="20"/>
                  </a:cubicBezTo>
                  <a:cubicBezTo>
                    <a:pt x="26" y="16"/>
                    <a:pt x="23" y="12"/>
                    <a:pt x="19" y="9"/>
                  </a:cubicBezTo>
                  <a:cubicBezTo>
                    <a:pt x="19" y="8"/>
                    <a:pt x="18" y="9"/>
                    <a:pt x="19" y="9"/>
                  </a:cubicBezTo>
                  <a:cubicBezTo>
                    <a:pt x="24" y="16"/>
                    <a:pt x="29" y="22"/>
                    <a:pt x="36" y="27"/>
                  </a:cubicBezTo>
                  <a:cubicBezTo>
                    <a:pt x="37" y="29"/>
                    <a:pt x="39" y="30"/>
                    <a:pt x="40" y="31"/>
                  </a:cubicBezTo>
                  <a:cubicBezTo>
                    <a:pt x="44" y="36"/>
                    <a:pt x="40" y="32"/>
                    <a:pt x="39" y="31"/>
                  </a:cubicBezTo>
                  <a:cubicBezTo>
                    <a:pt x="36" y="29"/>
                    <a:pt x="32" y="26"/>
                    <a:pt x="29" y="24"/>
                  </a:cubicBezTo>
                  <a:cubicBezTo>
                    <a:pt x="25" y="19"/>
                    <a:pt x="21" y="14"/>
                    <a:pt x="17" y="10"/>
                  </a:cubicBezTo>
                  <a:cubicBezTo>
                    <a:pt x="17" y="10"/>
                    <a:pt x="16" y="10"/>
                    <a:pt x="16" y="10"/>
                  </a:cubicBezTo>
                  <a:cubicBezTo>
                    <a:pt x="17" y="8"/>
                    <a:pt x="18" y="6"/>
                    <a:pt x="19" y="4"/>
                  </a:cubicBezTo>
                  <a:close/>
                  <a:moveTo>
                    <a:pt x="33" y="21"/>
                  </a:moveTo>
                  <a:cubicBezTo>
                    <a:pt x="31" y="19"/>
                    <a:pt x="29" y="17"/>
                    <a:pt x="28" y="16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9"/>
                    <a:pt x="32" y="20"/>
                    <a:pt x="33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120"/>
            <p:cNvSpPr>
              <a:spLocks noEditPoints="1"/>
            </p:cNvSpPr>
            <p:nvPr/>
          </p:nvSpPr>
          <p:spPr bwMode="auto">
            <a:xfrm>
              <a:off x="11788775" y="1847850"/>
              <a:ext cx="419100" cy="225425"/>
            </a:xfrm>
            <a:custGeom>
              <a:avLst/>
              <a:gdLst>
                <a:gd name="T0" fmla="*/ 75 w 112"/>
                <a:gd name="T1" fmla="*/ 0 h 60"/>
                <a:gd name="T2" fmla="*/ 7 w 112"/>
                <a:gd name="T3" fmla="*/ 50 h 60"/>
                <a:gd name="T4" fmla="*/ 83 w 112"/>
                <a:gd name="T5" fmla="*/ 36 h 60"/>
                <a:gd name="T6" fmla="*/ 82 w 112"/>
                <a:gd name="T7" fmla="*/ 32 h 60"/>
                <a:gd name="T8" fmla="*/ 89 w 112"/>
                <a:gd name="T9" fmla="*/ 25 h 60"/>
                <a:gd name="T10" fmla="*/ 7 w 112"/>
                <a:gd name="T11" fmla="*/ 23 h 60"/>
                <a:gd name="T12" fmla="*/ 15 w 112"/>
                <a:gd name="T13" fmla="*/ 23 h 60"/>
                <a:gd name="T14" fmla="*/ 13 w 112"/>
                <a:gd name="T15" fmla="*/ 33 h 60"/>
                <a:gd name="T16" fmla="*/ 14 w 112"/>
                <a:gd name="T17" fmla="*/ 35 h 60"/>
                <a:gd name="T18" fmla="*/ 24 w 112"/>
                <a:gd name="T19" fmla="*/ 32 h 60"/>
                <a:gd name="T20" fmla="*/ 15 w 112"/>
                <a:gd name="T21" fmla="*/ 42 h 60"/>
                <a:gd name="T22" fmla="*/ 49 w 112"/>
                <a:gd name="T23" fmla="*/ 27 h 60"/>
                <a:gd name="T24" fmla="*/ 60 w 112"/>
                <a:gd name="T25" fmla="*/ 20 h 60"/>
                <a:gd name="T26" fmla="*/ 37 w 112"/>
                <a:gd name="T27" fmla="*/ 36 h 60"/>
                <a:gd name="T28" fmla="*/ 90 w 112"/>
                <a:gd name="T29" fmla="*/ 14 h 60"/>
                <a:gd name="T30" fmla="*/ 79 w 112"/>
                <a:gd name="T31" fmla="*/ 14 h 60"/>
                <a:gd name="T32" fmla="*/ 78 w 112"/>
                <a:gd name="T33" fmla="*/ 7 h 60"/>
                <a:gd name="T34" fmla="*/ 50 w 112"/>
                <a:gd name="T35" fmla="*/ 33 h 60"/>
                <a:gd name="T36" fmla="*/ 76 w 112"/>
                <a:gd name="T37" fmla="*/ 18 h 60"/>
                <a:gd name="T38" fmla="*/ 80 w 112"/>
                <a:gd name="T39" fmla="*/ 19 h 60"/>
                <a:gd name="T40" fmla="*/ 81 w 112"/>
                <a:gd name="T41" fmla="*/ 20 h 60"/>
                <a:gd name="T42" fmla="*/ 80 w 112"/>
                <a:gd name="T43" fmla="*/ 18 h 60"/>
                <a:gd name="T44" fmla="*/ 77 w 112"/>
                <a:gd name="T45" fmla="*/ 15 h 60"/>
                <a:gd name="T46" fmla="*/ 76 w 112"/>
                <a:gd name="T47" fmla="*/ 4 h 60"/>
                <a:gd name="T48" fmla="*/ 11 w 112"/>
                <a:gd name="T49" fmla="*/ 44 h 60"/>
                <a:gd name="T50" fmla="*/ 11 w 112"/>
                <a:gd name="T51" fmla="*/ 38 h 60"/>
                <a:gd name="T52" fmla="*/ 11 w 112"/>
                <a:gd name="T53" fmla="*/ 45 h 60"/>
                <a:gd name="T54" fmla="*/ 36 w 112"/>
                <a:gd name="T55" fmla="*/ 27 h 60"/>
                <a:gd name="T56" fmla="*/ 11 w 112"/>
                <a:gd name="T57" fmla="*/ 37 h 60"/>
                <a:gd name="T58" fmla="*/ 10 w 112"/>
                <a:gd name="T59" fmla="*/ 32 h 60"/>
                <a:gd name="T60" fmla="*/ 16 w 112"/>
                <a:gd name="T61" fmla="*/ 28 h 60"/>
                <a:gd name="T62" fmla="*/ 8 w 112"/>
                <a:gd name="T63" fmla="*/ 26 h 60"/>
                <a:gd name="T64" fmla="*/ 18 w 112"/>
                <a:gd name="T65" fmla="*/ 48 h 60"/>
                <a:gd name="T66" fmla="*/ 67 w 112"/>
                <a:gd name="T67" fmla="*/ 21 h 60"/>
                <a:gd name="T68" fmla="*/ 78 w 112"/>
                <a:gd name="T69" fmla="*/ 19 h 60"/>
                <a:gd name="T70" fmla="*/ 49 w 112"/>
                <a:gd name="T71" fmla="*/ 41 h 60"/>
                <a:gd name="T72" fmla="*/ 50 w 112"/>
                <a:gd name="T73" fmla="*/ 45 h 60"/>
                <a:gd name="T74" fmla="*/ 94 w 112"/>
                <a:gd name="T75" fmla="*/ 18 h 60"/>
                <a:gd name="T76" fmla="*/ 43 w 112"/>
                <a:gd name="T77" fmla="*/ 46 h 60"/>
                <a:gd name="T78" fmla="*/ 67 w 112"/>
                <a:gd name="T79" fmla="*/ 42 h 60"/>
                <a:gd name="T80" fmla="*/ 84 w 112"/>
                <a:gd name="T81" fmla="*/ 28 h 60"/>
                <a:gd name="T82" fmla="*/ 75 w 112"/>
                <a:gd name="T83" fmla="*/ 39 h 60"/>
                <a:gd name="T84" fmla="*/ 99 w 112"/>
                <a:gd name="T85" fmla="*/ 24 h 60"/>
                <a:gd name="T86" fmla="*/ 44 w 112"/>
                <a:gd name="T87" fmla="*/ 46 h 60"/>
                <a:gd name="T88" fmla="*/ 79 w 112"/>
                <a:gd name="T89" fmla="*/ 31 h 60"/>
                <a:gd name="T90" fmla="*/ 80 w 112"/>
                <a:gd name="T91" fmla="*/ 51 h 60"/>
                <a:gd name="T92" fmla="*/ 99 w 112"/>
                <a:gd name="T93" fmla="*/ 34 h 60"/>
                <a:gd name="T94" fmla="*/ 80 w 112"/>
                <a:gd name="T95" fmla="*/ 46 h 60"/>
                <a:gd name="T96" fmla="*/ 100 w 112"/>
                <a:gd name="T97" fmla="*/ 29 h 60"/>
                <a:gd name="T98" fmla="*/ 98 w 112"/>
                <a:gd name="T99" fmla="*/ 39 h 60"/>
                <a:gd name="T100" fmla="*/ 90 w 112"/>
                <a:gd name="T101" fmla="*/ 44 h 60"/>
                <a:gd name="T102" fmla="*/ 108 w 112"/>
                <a:gd name="T103" fmla="*/ 29 h 60"/>
                <a:gd name="T104" fmla="*/ 104 w 112"/>
                <a:gd name="T105" fmla="*/ 29 h 60"/>
                <a:gd name="T106" fmla="*/ 79 w 112"/>
                <a:gd name="T107" fmla="*/ 44 h 60"/>
                <a:gd name="T108" fmla="*/ 78 w 112"/>
                <a:gd name="T109" fmla="*/ 41 h 60"/>
                <a:gd name="T110" fmla="*/ 92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9" y="60"/>
                  </a:moveTo>
                  <a:cubicBezTo>
                    <a:pt x="80" y="60"/>
                    <a:pt x="80" y="60"/>
                    <a:pt x="81" y="59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2" y="29"/>
                    <a:pt x="112" y="28"/>
                    <a:pt x="112" y="28"/>
                  </a:cubicBezTo>
                  <a:cubicBezTo>
                    <a:pt x="112" y="28"/>
                    <a:pt x="112" y="27"/>
                    <a:pt x="112" y="27"/>
                  </a:cubicBezTo>
                  <a:cubicBezTo>
                    <a:pt x="106" y="22"/>
                    <a:pt x="99" y="17"/>
                    <a:pt x="93" y="12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73" y="0"/>
                    <a:pt x="72" y="1"/>
                    <a:pt x="73" y="2"/>
                  </a:cubicBezTo>
                  <a:cubicBezTo>
                    <a:pt x="74" y="6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8" y="28"/>
                    <a:pt x="9" y="40"/>
                    <a:pt x="7" y="50"/>
                  </a:cubicBezTo>
                  <a:cubicBezTo>
                    <a:pt x="7" y="50"/>
                    <a:pt x="7" y="51"/>
                    <a:pt x="7" y="51"/>
                  </a:cubicBezTo>
                  <a:cubicBezTo>
                    <a:pt x="8" y="51"/>
                    <a:pt x="8" y="52"/>
                    <a:pt x="9" y="52"/>
                  </a:cubicBezTo>
                  <a:cubicBezTo>
                    <a:pt x="31" y="51"/>
                    <a:pt x="54" y="47"/>
                    <a:pt x="77" y="46"/>
                  </a:cubicBezTo>
                  <a:cubicBezTo>
                    <a:pt x="77" y="50"/>
                    <a:pt x="77" y="54"/>
                    <a:pt x="77" y="59"/>
                  </a:cubicBezTo>
                  <a:cubicBezTo>
                    <a:pt x="77" y="60"/>
                    <a:pt x="78" y="60"/>
                    <a:pt x="79" y="60"/>
                  </a:cubicBezTo>
                  <a:close/>
                  <a:moveTo>
                    <a:pt x="70" y="43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3"/>
                    <a:pt x="72" y="43"/>
                    <a:pt x="70" y="43"/>
                  </a:cubicBezTo>
                  <a:close/>
                  <a:moveTo>
                    <a:pt x="59" y="44"/>
                  </a:moveTo>
                  <a:cubicBezTo>
                    <a:pt x="65" y="42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5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59" y="44"/>
                  </a:cubicBezTo>
                  <a:close/>
                  <a:moveTo>
                    <a:pt x="50" y="45"/>
                  </a:moveTo>
                  <a:cubicBezTo>
                    <a:pt x="65" y="38"/>
                    <a:pt x="78" y="30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2"/>
                    <a:pt x="91" y="23"/>
                    <a:pt x="89" y="25"/>
                  </a:cubicBezTo>
                  <a:cubicBezTo>
                    <a:pt x="85" y="27"/>
                    <a:pt x="81" y="29"/>
                    <a:pt x="78" y="31"/>
                  </a:cubicBezTo>
                  <a:cubicBezTo>
                    <a:pt x="70" y="35"/>
                    <a:pt x="64" y="41"/>
                    <a:pt x="57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6" y="21"/>
                    <a:pt x="7" y="21"/>
                    <a:pt x="9" y="22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3"/>
                    <a:pt x="6" y="23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8" y="24"/>
                    <a:pt x="8" y="24"/>
                    <a:pt x="7" y="25"/>
                  </a:cubicBezTo>
                  <a:cubicBezTo>
                    <a:pt x="6" y="23"/>
                    <a:pt x="6" y="22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6" y="25"/>
                    <a:pt x="14" y="26"/>
                  </a:cubicBezTo>
                  <a:cubicBezTo>
                    <a:pt x="14" y="27"/>
                    <a:pt x="9" y="29"/>
                    <a:pt x="10" y="29"/>
                  </a:cubicBezTo>
                  <a:cubicBezTo>
                    <a:pt x="12" y="26"/>
                    <a:pt x="14" y="25"/>
                    <a:pt x="15" y="23"/>
                  </a:cubicBezTo>
                  <a:cubicBezTo>
                    <a:pt x="16" y="22"/>
                    <a:pt x="15" y="22"/>
                    <a:pt x="15" y="22"/>
                  </a:cubicBezTo>
                  <a:cubicBezTo>
                    <a:pt x="13" y="23"/>
                    <a:pt x="10" y="24"/>
                    <a:pt x="8" y="25"/>
                  </a:cubicBezTo>
                  <a:cubicBezTo>
                    <a:pt x="7" y="25"/>
                    <a:pt x="9" y="24"/>
                    <a:pt x="10" y="23"/>
                  </a:cubicBezTo>
                  <a:cubicBezTo>
                    <a:pt x="10" y="23"/>
                    <a:pt x="10" y="22"/>
                    <a:pt x="11" y="22"/>
                  </a:cubicBezTo>
                  <a:cubicBezTo>
                    <a:pt x="14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3"/>
                  </a:cubicBezTo>
                  <a:cubicBezTo>
                    <a:pt x="9" y="35"/>
                    <a:pt x="13" y="33"/>
                    <a:pt x="14" y="32"/>
                  </a:cubicBezTo>
                  <a:cubicBezTo>
                    <a:pt x="17" y="30"/>
                    <a:pt x="19" y="29"/>
                    <a:pt x="21" y="28"/>
                  </a:cubicBezTo>
                  <a:cubicBezTo>
                    <a:pt x="24" y="26"/>
                    <a:pt x="27" y="24"/>
                    <a:pt x="29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1"/>
                  </a:moveTo>
                  <a:cubicBezTo>
                    <a:pt x="30" y="25"/>
                    <a:pt x="22" y="32"/>
                    <a:pt x="14" y="36"/>
                  </a:cubicBezTo>
                  <a:cubicBezTo>
                    <a:pt x="10" y="37"/>
                    <a:pt x="11" y="37"/>
                    <a:pt x="14" y="35"/>
                  </a:cubicBezTo>
                  <a:cubicBezTo>
                    <a:pt x="16" y="34"/>
                    <a:pt x="19" y="32"/>
                    <a:pt x="22" y="30"/>
                  </a:cubicBezTo>
                  <a:cubicBezTo>
                    <a:pt x="26" y="28"/>
                    <a:pt x="31" y="25"/>
                    <a:pt x="34" y="22"/>
                  </a:cubicBezTo>
                  <a:cubicBezTo>
                    <a:pt x="36" y="21"/>
                    <a:pt x="37" y="21"/>
                    <a:pt x="39" y="21"/>
                  </a:cubicBezTo>
                  <a:close/>
                  <a:moveTo>
                    <a:pt x="44" y="21"/>
                  </a:moveTo>
                  <a:cubicBezTo>
                    <a:pt x="34" y="26"/>
                    <a:pt x="25" y="34"/>
                    <a:pt x="14" y="40"/>
                  </a:cubicBezTo>
                  <a:cubicBezTo>
                    <a:pt x="8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3" y="21"/>
                    <a:pt x="44" y="21"/>
                  </a:cubicBezTo>
                  <a:close/>
                  <a:moveTo>
                    <a:pt x="51" y="20"/>
                  </a:moveTo>
                  <a:cubicBezTo>
                    <a:pt x="46" y="23"/>
                    <a:pt x="41" y="27"/>
                    <a:pt x="36" y="30"/>
                  </a:cubicBezTo>
                  <a:cubicBezTo>
                    <a:pt x="32" y="32"/>
                    <a:pt x="29" y="34"/>
                    <a:pt x="25" y="36"/>
                  </a:cubicBezTo>
                  <a:cubicBezTo>
                    <a:pt x="22" y="38"/>
                    <a:pt x="18" y="40"/>
                    <a:pt x="15" y="42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0" y="25"/>
                    <a:pt x="46" y="21"/>
                  </a:cubicBezTo>
                  <a:cubicBezTo>
                    <a:pt x="48" y="21"/>
                    <a:pt x="50" y="21"/>
                    <a:pt x="51" y="20"/>
                  </a:cubicBezTo>
                  <a:close/>
                  <a:moveTo>
                    <a:pt x="60" y="20"/>
                  </a:moveTo>
                  <a:cubicBezTo>
                    <a:pt x="56" y="22"/>
                    <a:pt x="52" y="24"/>
                    <a:pt x="49" y="27"/>
                  </a:cubicBezTo>
                  <a:cubicBezTo>
                    <a:pt x="46" y="29"/>
                    <a:pt x="43" y="30"/>
                    <a:pt x="40" y="32"/>
                  </a:cubicBezTo>
                  <a:cubicBezTo>
                    <a:pt x="32" y="36"/>
                    <a:pt x="24" y="41"/>
                    <a:pt x="16" y="46"/>
                  </a:cubicBezTo>
                  <a:cubicBezTo>
                    <a:pt x="16" y="46"/>
                    <a:pt x="15" y="46"/>
                    <a:pt x="14" y="47"/>
                  </a:cubicBezTo>
                  <a:cubicBezTo>
                    <a:pt x="15" y="46"/>
                    <a:pt x="16" y="45"/>
                    <a:pt x="18" y="44"/>
                  </a:cubicBezTo>
                  <a:cubicBezTo>
                    <a:pt x="22" y="42"/>
                    <a:pt x="26" y="38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8" y="26"/>
                    <a:pt x="52" y="29"/>
                  </a:cubicBezTo>
                  <a:cubicBezTo>
                    <a:pt x="49" y="32"/>
                    <a:pt x="45" y="33"/>
                    <a:pt x="41" y="35"/>
                  </a:cubicBezTo>
                  <a:cubicBezTo>
                    <a:pt x="36" y="38"/>
                    <a:pt x="32" y="41"/>
                    <a:pt x="28" y="43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7" y="29"/>
                  </a:cubicBezTo>
                  <a:cubicBezTo>
                    <a:pt x="48" y="29"/>
                    <a:pt x="48" y="28"/>
                    <a:pt x="48" y="28"/>
                  </a:cubicBezTo>
                  <a:cubicBezTo>
                    <a:pt x="53" y="25"/>
                    <a:pt x="57" y="22"/>
                    <a:pt x="62" y="20"/>
                  </a:cubicBezTo>
                  <a:cubicBezTo>
                    <a:pt x="64" y="20"/>
                    <a:pt x="67" y="19"/>
                    <a:pt x="70" y="19"/>
                  </a:cubicBezTo>
                  <a:close/>
                  <a:moveTo>
                    <a:pt x="91" y="15"/>
                  </a:moveTo>
                  <a:cubicBezTo>
                    <a:pt x="90" y="15"/>
                    <a:pt x="89" y="15"/>
                    <a:pt x="88" y="16"/>
                  </a:cubicBezTo>
                  <a:cubicBezTo>
                    <a:pt x="89" y="15"/>
                    <a:pt x="89" y="15"/>
                    <a:pt x="90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6" y="14"/>
                    <a:pt x="84" y="15"/>
                    <a:pt x="81" y="16"/>
                  </a:cubicBezTo>
                  <a:cubicBezTo>
                    <a:pt x="80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1" y="13"/>
                    <a:pt x="80" y="14"/>
                    <a:pt x="78" y="15"/>
                  </a:cubicBezTo>
                  <a:cubicBezTo>
                    <a:pt x="74" y="18"/>
                    <a:pt x="78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2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7" y="13"/>
                    <a:pt x="79" y="11"/>
                    <a:pt x="80" y="10"/>
                  </a:cubicBezTo>
                  <a:cubicBezTo>
                    <a:pt x="80" y="10"/>
                    <a:pt x="80" y="9"/>
                    <a:pt x="79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8" y="7"/>
                  </a:cubicBezTo>
                  <a:cubicBezTo>
                    <a:pt x="76" y="8"/>
                    <a:pt x="76" y="7"/>
                    <a:pt x="77" y="5"/>
                  </a:cubicBezTo>
                  <a:cubicBezTo>
                    <a:pt x="82" y="8"/>
                    <a:pt x="87" y="12"/>
                    <a:pt x="91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0" y="36"/>
                    <a:pt x="35" y="44"/>
                  </a:cubicBezTo>
                  <a:cubicBezTo>
                    <a:pt x="34" y="44"/>
                    <a:pt x="29" y="48"/>
                    <a:pt x="32" y="45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8"/>
                    <a:pt x="46" y="36"/>
                    <a:pt x="50" y="33"/>
                  </a:cubicBezTo>
                  <a:cubicBezTo>
                    <a:pt x="57" y="29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9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8" y="15"/>
                    <a:pt x="88" y="15"/>
                  </a:cubicBezTo>
                  <a:cubicBezTo>
                    <a:pt x="87" y="16"/>
                    <a:pt x="86" y="16"/>
                    <a:pt x="85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2" y="18"/>
                    <a:pt x="81" y="19"/>
                    <a:pt x="80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6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7"/>
                    <a:pt x="87" y="18"/>
                  </a:cubicBezTo>
                  <a:cubicBezTo>
                    <a:pt x="85" y="19"/>
                    <a:pt x="83" y="19"/>
                    <a:pt x="81" y="20"/>
                  </a:cubicBezTo>
                  <a:cubicBezTo>
                    <a:pt x="77" y="23"/>
                    <a:pt x="73" y="27"/>
                    <a:pt x="68" y="30"/>
                  </a:cubicBezTo>
                  <a:cubicBezTo>
                    <a:pt x="63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1" y="43"/>
                    <a:pt x="42" y="43"/>
                  </a:cubicBezTo>
                  <a:cubicBezTo>
                    <a:pt x="45" y="41"/>
                    <a:pt x="47" y="39"/>
                    <a:pt x="50" y="38"/>
                  </a:cubicBezTo>
                  <a:cubicBezTo>
                    <a:pt x="60" y="31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7" y="8"/>
                    <a:pt x="78" y="8"/>
                  </a:cubicBezTo>
                  <a:cubicBezTo>
                    <a:pt x="77" y="8"/>
                    <a:pt x="76" y="9"/>
                    <a:pt x="76" y="10"/>
                  </a:cubicBezTo>
                  <a:cubicBezTo>
                    <a:pt x="76" y="9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6" y="15"/>
                    <a:pt x="76" y="16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1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4"/>
                  </a:moveTo>
                  <a:cubicBezTo>
                    <a:pt x="76" y="5"/>
                    <a:pt x="76" y="5"/>
                    <a:pt x="76" y="5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lose/>
                  <a:moveTo>
                    <a:pt x="11" y="41"/>
                  </a:moveTo>
                  <a:cubicBezTo>
                    <a:pt x="13" y="41"/>
                    <a:pt x="15" y="40"/>
                    <a:pt x="17" y="38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1"/>
                  </a:cubicBezTo>
                  <a:close/>
                  <a:moveTo>
                    <a:pt x="11" y="38"/>
                  </a:moveTo>
                  <a:cubicBezTo>
                    <a:pt x="20" y="34"/>
                    <a:pt x="28" y="27"/>
                    <a:pt x="37" y="23"/>
                  </a:cubicBezTo>
                  <a:cubicBezTo>
                    <a:pt x="36" y="23"/>
                    <a:pt x="36" y="24"/>
                    <a:pt x="35" y="24"/>
                  </a:cubicBezTo>
                  <a:cubicBezTo>
                    <a:pt x="32" y="26"/>
                    <a:pt x="29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8"/>
                    <a:pt x="11" y="38"/>
                  </a:cubicBezTo>
                  <a:close/>
                  <a:moveTo>
                    <a:pt x="9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3"/>
                    <a:pt x="20" y="23"/>
                    <a:pt x="21" y="22"/>
                  </a:cubicBezTo>
                  <a:cubicBezTo>
                    <a:pt x="20" y="24"/>
                    <a:pt x="18" y="25"/>
                    <a:pt x="16" y="26"/>
                  </a:cubicBezTo>
                  <a:cubicBezTo>
                    <a:pt x="14" y="28"/>
                    <a:pt x="12" y="30"/>
                    <a:pt x="10" y="32"/>
                  </a:cubicBezTo>
                  <a:cubicBezTo>
                    <a:pt x="10" y="31"/>
                    <a:pt x="9" y="30"/>
                    <a:pt x="9" y="30"/>
                  </a:cubicBezTo>
                  <a:close/>
                  <a:moveTo>
                    <a:pt x="11" y="45"/>
                  </a:moveTo>
                  <a:cubicBezTo>
                    <a:pt x="13" y="44"/>
                    <a:pt x="15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8" y="29"/>
                    <a:pt x="43" y="26"/>
                  </a:cubicBezTo>
                  <a:cubicBezTo>
                    <a:pt x="40" y="28"/>
                    <a:pt x="36" y="31"/>
                    <a:pt x="32" y="33"/>
                  </a:cubicBezTo>
                  <a:cubicBezTo>
                    <a:pt x="25" y="38"/>
                    <a:pt x="18" y="44"/>
                    <a:pt x="10" y="48"/>
                  </a:cubicBezTo>
                  <a:cubicBezTo>
                    <a:pt x="11" y="47"/>
                    <a:pt x="11" y="46"/>
                    <a:pt x="11" y="45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7" y="26"/>
                    <a:pt x="39" y="25"/>
                    <a:pt x="40" y="24"/>
                  </a:cubicBezTo>
                  <a:cubicBezTo>
                    <a:pt x="41" y="23"/>
                    <a:pt x="47" y="19"/>
                    <a:pt x="44" y="22"/>
                  </a:cubicBezTo>
                  <a:cubicBezTo>
                    <a:pt x="41" y="24"/>
                    <a:pt x="38" y="25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4" y="28"/>
                  </a:cubicBezTo>
                  <a:cubicBezTo>
                    <a:pt x="20" y="31"/>
                    <a:pt x="15" y="34"/>
                    <a:pt x="11" y="37"/>
                  </a:cubicBezTo>
                  <a:cubicBezTo>
                    <a:pt x="11" y="36"/>
                    <a:pt x="10" y="35"/>
                    <a:pt x="10" y="35"/>
                  </a:cubicBezTo>
                  <a:cubicBezTo>
                    <a:pt x="18" y="34"/>
                    <a:pt x="23" y="27"/>
                    <a:pt x="29" y="23"/>
                  </a:cubicBezTo>
                  <a:cubicBezTo>
                    <a:pt x="30" y="23"/>
                    <a:pt x="31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2" y="23"/>
                    <a:pt x="31" y="24"/>
                  </a:cubicBezTo>
                  <a:close/>
                  <a:moveTo>
                    <a:pt x="10" y="34"/>
                  </a:moveTo>
                  <a:cubicBezTo>
                    <a:pt x="10" y="33"/>
                    <a:pt x="10" y="33"/>
                    <a:pt x="10" y="32"/>
                  </a:cubicBezTo>
                  <a:cubicBezTo>
                    <a:pt x="13" y="31"/>
                    <a:pt x="16" y="29"/>
                    <a:pt x="19" y="28"/>
                  </a:cubicBezTo>
                  <a:cubicBezTo>
                    <a:pt x="21" y="26"/>
                    <a:pt x="23" y="25"/>
                    <a:pt x="25" y="24"/>
                  </a:cubicBezTo>
                  <a:cubicBezTo>
                    <a:pt x="26" y="23"/>
                    <a:pt x="27" y="23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4" y="27"/>
                    <a:pt x="16" y="30"/>
                    <a:pt x="10" y="34"/>
                  </a:cubicBezTo>
                  <a:close/>
                  <a:moveTo>
                    <a:pt x="13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0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5" y="22"/>
                    <a:pt x="27" y="22"/>
                  </a:cubicBezTo>
                  <a:cubicBezTo>
                    <a:pt x="22" y="24"/>
                    <a:pt x="18" y="28"/>
                    <a:pt x="13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8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4" y="36"/>
                  </a:cubicBezTo>
                  <a:cubicBezTo>
                    <a:pt x="37" y="34"/>
                    <a:pt x="40" y="32"/>
                    <a:pt x="43" y="31"/>
                  </a:cubicBezTo>
                  <a:cubicBezTo>
                    <a:pt x="43" y="31"/>
                    <a:pt x="42" y="32"/>
                    <a:pt x="42" y="32"/>
                  </a:cubicBezTo>
                  <a:cubicBezTo>
                    <a:pt x="34" y="37"/>
                    <a:pt x="26" y="43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6" y="48"/>
                    <a:pt x="13" y="48"/>
                    <a:pt x="11" y="49"/>
                  </a:cubicBezTo>
                  <a:cubicBezTo>
                    <a:pt x="14" y="48"/>
                    <a:pt x="17" y="46"/>
                    <a:pt x="21" y="44"/>
                  </a:cubicBezTo>
                  <a:close/>
                  <a:moveTo>
                    <a:pt x="41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2"/>
                  </a:cubicBezTo>
                  <a:cubicBezTo>
                    <a:pt x="67" y="21"/>
                    <a:pt x="68" y="20"/>
                    <a:pt x="70" y="20"/>
                  </a:cubicBezTo>
                  <a:cubicBezTo>
                    <a:pt x="69" y="20"/>
                    <a:pt x="68" y="21"/>
                    <a:pt x="67" y="21"/>
                  </a:cubicBezTo>
                  <a:cubicBezTo>
                    <a:pt x="62" y="24"/>
                    <a:pt x="58" y="27"/>
                    <a:pt x="54" y="30"/>
                  </a:cubicBezTo>
                  <a:cubicBezTo>
                    <a:pt x="45" y="35"/>
                    <a:pt x="37" y="41"/>
                    <a:pt x="29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6" y="48"/>
                    <a:pt x="23" y="48"/>
                    <a:pt x="19" y="48"/>
                  </a:cubicBezTo>
                  <a:cubicBezTo>
                    <a:pt x="27" y="45"/>
                    <a:pt x="34" y="40"/>
                    <a:pt x="41" y="36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3"/>
                  </a:cubicBezTo>
                  <a:cubicBezTo>
                    <a:pt x="68" y="25"/>
                    <a:pt x="64" y="28"/>
                    <a:pt x="60" y="30"/>
                  </a:cubicBezTo>
                  <a:cubicBezTo>
                    <a:pt x="52" y="35"/>
                    <a:pt x="44" y="41"/>
                    <a:pt x="36" y="46"/>
                  </a:cubicBezTo>
                  <a:cubicBezTo>
                    <a:pt x="35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5" y="40"/>
                    <a:pt x="59" y="29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5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4" y="26"/>
                    <a:pt x="78" y="29"/>
                  </a:cubicBezTo>
                  <a:cubicBezTo>
                    <a:pt x="70" y="34"/>
                    <a:pt x="62" y="39"/>
                    <a:pt x="53" y="43"/>
                  </a:cubicBezTo>
                  <a:cubicBezTo>
                    <a:pt x="52" y="43"/>
                    <a:pt x="51" y="44"/>
                    <a:pt x="50" y="45"/>
                  </a:cubicBezTo>
                  <a:cubicBezTo>
                    <a:pt x="51" y="44"/>
                    <a:pt x="52" y="43"/>
                    <a:pt x="53" y="42"/>
                  </a:cubicBezTo>
                  <a:cubicBezTo>
                    <a:pt x="55" y="41"/>
                    <a:pt x="57" y="39"/>
                    <a:pt x="58" y="38"/>
                  </a:cubicBezTo>
                  <a:cubicBezTo>
                    <a:pt x="61" y="36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3" y="31"/>
                    <a:pt x="78" y="27"/>
                    <a:pt x="83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7"/>
                    <a:pt x="94" y="18"/>
                  </a:cubicBezTo>
                  <a:cubicBezTo>
                    <a:pt x="94" y="18"/>
                    <a:pt x="93" y="18"/>
                    <a:pt x="93" y="18"/>
                  </a:cubicBezTo>
                  <a:cubicBezTo>
                    <a:pt x="92" y="18"/>
                    <a:pt x="92" y="18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59" y="36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6"/>
                    <a:pt x="37" y="47"/>
                  </a:cubicBezTo>
                  <a:cubicBezTo>
                    <a:pt x="41" y="45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5" y="38"/>
                    <a:pt x="71" y="40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9" y="40"/>
                    <a:pt x="71" y="39"/>
                    <a:pt x="73" y="38"/>
                  </a:cubicBezTo>
                  <a:cubicBezTo>
                    <a:pt x="81" y="33"/>
                    <a:pt x="88" y="28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3" y="23"/>
                    <a:pt x="89" y="26"/>
                    <a:pt x="84" y="28"/>
                  </a:cubicBezTo>
                  <a:cubicBezTo>
                    <a:pt x="89" y="26"/>
                    <a:pt x="93" y="23"/>
                    <a:pt x="97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3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4" y="34"/>
                    <a:pt x="81" y="36"/>
                    <a:pt x="78" y="38"/>
                  </a:cubicBezTo>
                  <a:cubicBezTo>
                    <a:pt x="76" y="39"/>
                    <a:pt x="75" y="40"/>
                    <a:pt x="73" y="41"/>
                  </a:cubicBezTo>
                  <a:cubicBezTo>
                    <a:pt x="67" y="46"/>
                    <a:pt x="73" y="40"/>
                    <a:pt x="75" y="39"/>
                  </a:cubicBezTo>
                  <a:cubicBezTo>
                    <a:pt x="76" y="38"/>
                    <a:pt x="77" y="37"/>
                    <a:pt x="78" y="36"/>
                  </a:cubicBezTo>
                  <a:cubicBezTo>
                    <a:pt x="79" y="35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2" y="23"/>
                    <a:pt x="103" y="23"/>
                    <a:pt x="103" y="24"/>
                  </a:cubicBezTo>
                  <a:close/>
                  <a:moveTo>
                    <a:pt x="87" y="30"/>
                  </a:moveTo>
                  <a:cubicBezTo>
                    <a:pt x="91" y="28"/>
                    <a:pt x="95" y="26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8" y="24"/>
                    <a:pt x="98" y="24"/>
                  </a:cubicBezTo>
                  <a:cubicBezTo>
                    <a:pt x="96" y="25"/>
                    <a:pt x="94" y="26"/>
                    <a:pt x="92" y="28"/>
                  </a:cubicBezTo>
                  <a:cubicBezTo>
                    <a:pt x="90" y="28"/>
                    <a:pt x="89" y="29"/>
                    <a:pt x="87" y="30"/>
                  </a:cubicBezTo>
                  <a:close/>
                  <a:moveTo>
                    <a:pt x="57" y="39"/>
                  </a:moveTo>
                  <a:cubicBezTo>
                    <a:pt x="54" y="40"/>
                    <a:pt x="51" y="43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7" y="46"/>
                    <a:pt x="46" y="46"/>
                    <a:pt x="44" y="46"/>
                  </a:cubicBezTo>
                  <a:cubicBezTo>
                    <a:pt x="48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3" y="35"/>
                    <a:pt x="70" y="37"/>
                    <a:pt x="67" y="39"/>
                  </a:cubicBezTo>
                  <a:cubicBezTo>
                    <a:pt x="67" y="39"/>
                    <a:pt x="66" y="40"/>
                    <a:pt x="66" y="40"/>
                  </a:cubicBezTo>
                  <a:cubicBezTo>
                    <a:pt x="67" y="39"/>
                    <a:pt x="68" y="38"/>
                    <a:pt x="69" y="37"/>
                  </a:cubicBezTo>
                  <a:cubicBezTo>
                    <a:pt x="72" y="35"/>
                    <a:pt x="76" y="33"/>
                    <a:pt x="79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2" y="40"/>
                  </a:moveTo>
                  <a:cubicBezTo>
                    <a:pt x="71" y="41"/>
                    <a:pt x="69" y="42"/>
                    <a:pt x="68" y="43"/>
                  </a:cubicBezTo>
                  <a:cubicBezTo>
                    <a:pt x="68" y="43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7" y="43"/>
                    <a:pt x="70" y="41"/>
                    <a:pt x="72" y="40"/>
                  </a:cubicBezTo>
                  <a:close/>
                  <a:moveTo>
                    <a:pt x="80" y="51"/>
                  </a:moveTo>
                  <a:cubicBezTo>
                    <a:pt x="85" y="48"/>
                    <a:pt x="89" y="45"/>
                    <a:pt x="94" y="42"/>
                  </a:cubicBezTo>
                  <a:cubicBezTo>
                    <a:pt x="93" y="43"/>
                    <a:pt x="91" y="44"/>
                    <a:pt x="90" y="45"/>
                  </a:cubicBezTo>
                  <a:cubicBezTo>
                    <a:pt x="87" y="48"/>
                    <a:pt x="83" y="50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4" y="46"/>
                    <a:pt x="88" y="43"/>
                    <a:pt x="91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99" y="34"/>
                    <a:pt x="100" y="34"/>
                  </a:cubicBezTo>
                  <a:cubicBezTo>
                    <a:pt x="97" y="36"/>
                    <a:pt x="94" y="38"/>
                    <a:pt x="92" y="40"/>
                  </a:cubicBezTo>
                  <a:cubicBezTo>
                    <a:pt x="88" y="44"/>
                    <a:pt x="83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8" y="43"/>
                    <a:pt x="78" y="43"/>
                  </a:cubicBezTo>
                  <a:cubicBezTo>
                    <a:pt x="77" y="43"/>
                    <a:pt x="77" y="43"/>
                    <a:pt x="76" y="43"/>
                  </a:cubicBezTo>
                  <a:cubicBezTo>
                    <a:pt x="79" y="42"/>
                    <a:pt x="82" y="39"/>
                    <a:pt x="85" y="37"/>
                  </a:cubicBezTo>
                  <a:cubicBezTo>
                    <a:pt x="90" y="34"/>
                    <a:pt x="95" y="31"/>
                    <a:pt x="100" y="29"/>
                  </a:cubicBezTo>
                  <a:cubicBezTo>
                    <a:pt x="99" y="30"/>
                    <a:pt x="98" y="30"/>
                    <a:pt x="97" y="30"/>
                  </a:cubicBezTo>
                  <a:cubicBezTo>
                    <a:pt x="95" y="31"/>
                    <a:pt x="93" y="33"/>
                    <a:pt x="91" y="34"/>
                  </a:cubicBezTo>
                  <a:cubicBezTo>
                    <a:pt x="86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5"/>
                    <a:pt x="80" y="55"/>
                  </a:cubicBezTo>
                  <a:cubicBezTo>
                    <a:pt x="83" y="52"/>
                    <a:pt x="86" y="49"/>
                    <a:pt x="89" y="46"/>
                  </a:cubicBezTo>
                  <a:cubicBezTo>
                    <a:pt x="92" y="44"/>
                    <a:pt x="95" y="41"/>
                    <a:pt x="98" y="39"/>
                  </a:cubicBezTo>
                  <a:cubicBezTo>
                    <a:pt x="98" y="38"/>
                    <a:pt x="99" y="38"/>
                    <a:pt x="100" y="37"/>
                  </a:cubicBezTo>
                  <a:cubicBezTo>
                    <a:pt x="93" y="43"/>
                    <a:pt x="86" y="49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7" y="30"/>
                    <a:pt x="106" y="31"/>
                  </a:cubicBezTo>
                  <a:cubicBezTo>
                    <a:pt x="106" y="31"/>
                    <a:pt x="106" y="31"/>
                    <a:pt x="106" y="31"/>
                  </a:cubicBezTo>
                  <a:cubicBezTo>
                    <a:pt x="103" y="33"/>
                    <a:pt x="101" y="35"/>
                    <a:pt x="98" y="37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5" y="46"/>
                    <a:pt x="87" y="45"/>
                    <a:pt x="89" y="44"/>
                  </a:cubicBezTo>
                  <a:cubicBezTo>
                    <a:pt x="91" y="42"/>
                    <a:pt x="93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7" y="29"/>
                    <a:pt x="107" y="29"/>
                    <a:pt x="108" y="29"/>
                  </a:cubicBezTo>
                  <a:cubicBezTo>
                    <a:pt x="108" y="29"/>
                    <a:pt x="108" y="28"/>
                    <a:pt x="107" y="28"/>
                  </a:cubicBezTo>
                  <a:cubicBezTo>
                    <a:pt x="103" y="31"/>
                    <a:pt x="98" y="33"/>
                    <a:pt x="94" y="36"/>
                  </a:cubicBezTo>
                  <a:cubicBezTo>
                    <a:pt x="90" y="39"/>
                    <a:pt x="86" y="43"/>
                    <a:pt x="82" y="45"/>
                  </a:cubicBezTo>
                  <a:cubicBezTo>
                    <a:pt x="80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1"/>
                  </a:cubicBezTo>
                  <a:cubicBezTo>
                    <a:pt x="88" y="40"/>
                    <a:pt x="90" y="38"/>
                    <a:pt x="92" y="36"/>
                  </a:cubicBezTo>
                  <a:cubicBezTo>
                    <a:pt x="96" y="34"/>
                    <a:pt x="100" y="31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7"/>
                  </a:cubicBezTo>
                  <a:cubicBezTo>
                    <a:pt x="107" y="27"/>
                    <a:pt x="107" y="27"/>
                    <a:pt x="106" y="27"/>
                  </a:cubicBezTo>
                  <a:cubicBezTo>
                    <a:pt x="102" y="29"/>
                    <a:pt x="97" y="31"/>
                    <a:pt x="93" y="34"/>
                  </a:cubicBezTo>
                  <a:cubicBezTo>
                    <a:pt x="89" y="37"/>
                    <a:pt x="85" y="40"/>
                    <a:pt x="81" y="43"/>
                  </a:cubicBezTo>
                  <a:cubicBezTo>
                    <a:pt x="80" y="43"/>
                    <a:pt x="80" y="43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81" y="42"/>
                    <a:pt x="83" y="41"/>
                    <a:pt x="84" y="40"/>
                  </a:cubicBezTo>
                  <a:cubicBezTo>
                    <a:pt x="86" y="38"/>
                    <a:pt x="89" y="36"/>
                    <a:pt x="91" y="35"/>
                  </a:cubicBezTo>
                  <a:cubicBezTo>
                    <a:pt x="95" y="32"/>
                    <a:pt x="100" y="30"/>
                    <a:pt x="104" y="27"/>
                  </a:cubicBezTo>
                  <a:cubicBezTo>
                    <a:pt x="104" y="27"/>
                    <a:pt x="104" y="26"/>
                    <a:pt x="104" y="26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2" y="45"/>
                    <a:pt x="76" y="42"/>
                    <a:pt x="78" y="41"/>
                  </a:cubicBezTo>
                  <a:cubicBezTo>
                    <a:pt x="81" y="38"/>
                    <a:pt x="84" y="36"/>
                    <a:pt x="87" y="33"/>
                  </a:cubicBezTo>
                  <a:cubicBezTo>
                    <a:pt x="93" y="30"/>
                    <a:pt x="98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5" y="25"/>
                    <a:pt x="107" y="27"/>
                    <a:pt x="109" y="28"/>
                  </a:cubicBezTo>
                  <a:close/>
                  <a:moveTo>
                    <a:pt x="89" y="38"/>
                  </a:moveTo>
                  <a:cubicBezTo>
                    <a:pt x="91" y="36"/>
                    <a:pt x="93" y="35"/>
                    <a:pt x="96" y="33"/>
                  </a:cubicBezTo>
                  <a:cubicBezTo>
                    <a:pt x="94" y="34"/>
                    <a:pt x="93" y="35"/>
                    <a:pt x="92" y="36"/>
                  </a:cubicBezTo>
                  <a:cubicBezTo>
                    <a:pt x="91" y="36"/>
                    <a:pt x="90" y="37"/>
                    <a:pt x="89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121"/>
            <p:cNvSpPr>
              <a:spLocks noEditPoints="1"/>
            </p:cNvSpPr>
            <p:nvPr/>
          </p:nvSpPr>
          <p:spPr bwMode="auto">
            <a:xfrm>
              <a:off x="10313988" y="4154488"/>
              <a:ext cx="423863" cy="225425"/>
            </a:xfrm>
            <a:custGeom>
              <a:avLst/>
              <a:gdLst>
                <a:gd name="T0" fmla="*/ 75 w 113"/>
                <a:gd name="T1" fmla="*/ 0 h 60"/>
                <a:gd name="T2" fmla="*/ 7 w 113"/>
                <a:gd name="T3" fmla="*/ 50 h 60"/>
                <a:gd name="T4" fmla="*/ 83 w 113"/>
                <a:gd name="T5" fmla="*/ 36 h 60"/>
                <a:gd name="T6" fmla="*/ 82 w 113"/>
                <a:gd name="T7" fmla="*/ 32 h 60"/>
                <a:gd name="T8" fmla="*/ 89 w 113"/>
                <a:gd name="T9" fmla="*/ 25 h 60"/>
                <a:gd name="T10" fmla="*/ 7 w 113"/>
                <a:gd name="T11" fmla="*/ 23 h 60"/>
                <a:gd name="T12" fmla="*/ 16 w 113"/>
                <a:gd name="T13" fmla="*/ 23 h 60"/>
                <a:gd name="T14" fmla="*/ 13 w 113"/>
                <a:gd name="T15" fmla="*/ 34 h 60"/>
                <a:gd name="T16" fmla="*/ 14 w 113"/>
                <a:gd name="T17" fmla="*/ 36 h 60"/>
                <a:gd name="T18" fmla="*/ 24 w 113"/>
                <a:gd name="T19" fmla="*/ 32 h 60"/>
                <a:gd name="T20" fmla="*/ 15 w 113"/>
                <a:gd name="T21" fmla="*/ 43 h 60"/>
                <a:gd name="T22" fmla="*/ 49 w 113"/>
                <a:gd name="T23" fmla="*/ 27 h 60"/>
                <a:gd name="T24" fmla="*/ 60 w 113"/>
                <a:gd name="T25" fmla="*/ 20 h 60"/>
                <a:gd name="T26" fmla="*/ 37 w 113"/>
                <a:gd name="T27" fmla="*/ 36 h 60"/>
                <a:gd name="T28" fmla="*/ 90 w 113"/>
                <a:gd name="T29" fmla="*/ 15 h 60"/>
                <a:gd name="T30" fmla="*/ 79 w 113"/>
                <a:gd name="T31" fmla="*/ 14 h 60"/>
                <a:gd name="T32" fmla="*/ 79 w 113"/>
                <a:gd name="T33" fmla="*/ 7 h 60"/>
                <a:gd name="T34" fmla="*/ 50 w 113"/>
                <a:gd name="T35" fmla="*/ 34 h 60"/>
                <a:gd name="T36" fmla="*/ 76 w 113"/>
                <a:gd name="T37" fmla="*/ 18 h 60"/>
                <a:gd name="T38" fmla="*/ 80 w 113"/>
                <a:gd name="T39" fmla="*/ 19 h 60"/>
                <a:gd name="T40" fmla="*/ 82 w 113"/>
                <a:gd name="T41" fmla="*/ 21 h 60"/>
                <a:gd name="T42" fmla="*/ 80 w 113"/>
                <a:gd name="T43" fmla="*/ 18 h 60"/>
                <a:gd name="T44" fmla="*/ 77 w 113"/>
                <a:gd name="T45" fmla="*/ 15 h 60"/>
                <a:gd name="T46" fmla="*/ 76 w 113"/>
                <a:gd name="T47" fmla="*/ 5 h 60"/>
                <a:gd name="T48" fmla="*/ 11 w 113"/>
                <a:gd name="T49" fmla="*/ 44 h 60"/>
                <a:gd name="T50" fmla="*/ 11 w 113"/>
                <a:gd name="T51" fmla="*/ 38 h 60"/>
                <a:gd name="T52" fmla="*/ 11 w 113"/>
                <a:gd name="T53" fmla="*/ 46 h 60"/>
                <a:gd name="T54" fmla="*/ 36 w 113"/>
                <a:gd name="T55" fmla="*/ 27 h 60"/>
                <a:gd name="T56" fmla="*/ 11 w 113"/>
                <a:gd name="T57" fmla="*/ 37 h 60"/>
                <a:gd name="T58" fmla="*/ 10 w 113"/>
                <a:gd name="T59" fmla="*/ 33 h 60"/>
                <a:gd name="T60" fmla="*/ 16 w 113"/>
                <a:gd name="T61" fmla="*/ 28 h 60"/>
                <a:gd name="T62" fmla="*/ 8 w 113"/>
                <a:gd name="T63" fmla="*/ 26 h 60"/>
                <a:gd name="T64" fmla="*/ 19 w 113"/>
                <a:gd name="T65" fmla="*/ 48 h 60"/>
                <a:gd name="T66" fmla="*/ 67 w 113"/>
                <a:gd name="T67" fmla="*/ 22 h 60"/>
                <a:gd name="T68" fmla="*/ 79 w 113"/>
                <a:gd name="T69" fmla="*/ 19 h 60"/>
                <a:gd name="T70" fmla="*/ 49 w 113"/>
                <a:gd name="T71" fmla="*/ 41 h 60"/>
                <a:gd name="T72" fmla="*/ 51 w 113"/>
                <a:gd name="T73" fmla="*/ 45 h 60"/>
                <a:gd name="T74" fmla="*/ 95 w 113"/>
                <a:gd name="T75" fmla="*/ 18 h 60"/>
                <a:gd name="T76" fmla="*/ 43 w 113"/>
                <a:gd name="T77" fmla="*/ 46 h 60"/>
                <a:gd name="T78" fmla="*/ 67 w 113"/>
                <a:gd name="T79" fmla="*/ 42 h 60"/>
                <a:gd name="T80" fmla="*/ 85 w 113"/>
                <a:gd name="T81" fmla="*/ 29 h 60"/>
                <a:gd name="T82" fmla="*/ 75 w 113"/>
                <a:gd name="T83" fmla="*/ 39 h 60"/>
                <a:gd name="T84" fmla="*/ 99 w 113"/>
                <a:gd name="T85" fmla="*/ 24 h 60"/>
                <a:gd name="T86" fmla="*/ 45 w 113"/>
                <a:gd name="T87" fmla="*/ 46 h 60"/>
                <a:gd name="T88" fmla="*/ 80 w 113"/>
                <a:gd name="T89" fmla="*/ 31 h 60"/>
                <a:gd name="T90" fmla="*/ 80 w 113"/>
                <a:gd name="T91" fmla="*/ 51 h 60"/>
                <a:gd name="T92" fmla="*/ 99 w 113"/>
                <a:gd name="T93" fmla="*/ 34 h 60"/>
                <a:gd name="T94" fmla="*/ 80 w 113"/>
                <a:gd name="T95" fmla="*/ 46 h 60"/>
                <a:gd name="T96" fmla="*/ 100 w 113"/>
                <a:gd name="T97" fmla="*/ 29 h 60"/>
                <a:gd name="T98" fmla="*/ 98 w 113"/>
                <a:gd name="T99" fmla="*/ 39 h 60"/>
                <a:gd name="T100" fmla="*/ 90 w 113"/>
                <a:gd name="T101" fmla="*/ 44 h 60"/>
                <a:gd name="T102" fmla="*/ 108 w 113"/>
                <a:gd name="T103" fmla="*/ 29 h 60"/>
                <a:gd name="T104" fmla="*/ 104 w 113"/>
                <a:gd name="T105" fmla="*/ 29 h 60"/>
                <a:gd name="T106" fmla="*/ 80 w 113"/>
                <a:gd name="T107" fmla="*/ 44 h 60"/>
                <a:gd name="T108" fmla="*/ 78 w 113"/>
                <a:gd name="T109" fmla="*/ 41 h 60"/>
                <a:gd name="T110" fmla="*/ 92 w 113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" h="60">
                  <a:moveTo>
                    <a:pt x="80" y="60"/>
                  </a:moveTo>
                  <a:cubicBezTo>
                    <a:pt x="80" y="60"/>
                    <a:pt x="81" y="60"/>
                    <a:pt x="81" y="60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3" y="29"/>
                    <a:pt x="113" y="28"/>
                    <a:pt x="113" y="28"/>
                  </a:cubicBezTo>
                  <a:cubicBezTo>
                    <a:pt x="113" y="28"/>
                    <a:pt x="112" y="28"/>
                    <a:pt x="112" y="27"/>
                  </a:cubicBezTo>
                  <a:cubicBezTo>
                    <a:pt x="106" y="22"/>
                    <a:pt x="99" y="17"/>
                    <a:pt x="93" y="13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5" y="0"/>
                    <a:pt x="74" y="0"/>
                  </a:cubicBezTo>
                  <a:cubicBezTo>
                    <a:pt x="73" y="0"/>
                    <a:pt x="73" y="1"/>
                    <a:pt x="73" y="2"/>
                  </a:cubicBezTo>
                  <a:cubicBezTo>
                    <a:pt x="74" y="7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1" y="21"/>
                    <a:pt x="1" y="21"/>
                  </a:cubicBezTo>
                  <a:cubicBezTo>
                    <a:pt x="8" y="28"/>
                    <a:pt x="10" y="40"/>
                    <a:pt x="7" y="50"/>
                  </a:cubicBezTo>
                  <a:cubicBezTo>
                    <a:pt x="7" y="51"/>
                    <a:pt x="7" y="51"/>
                    <a:pt x="8" y="51"/>
                  </a:cubicBezTo>
                  <a:cubicBezTo>
                    <a:pt x="8" y="52"/>
                    <a:pt x="8" y="52"/>
                    <a:pt x="9" y="52"/>
                  </a:cubicBezTo>
                  <a:cubicBezTo>
                    <a:pt x="32" y="51"/>
                    <a:pt x="54" y="47"/>
                    <a:pt x="77" y="46"/>
                  </a:cubicBezTo>
                  <a:cubicBezTo>
                    <a:pt x="77" y="50"/>
                    <a:pt x="77" y="55"/>
                    <a:pt x="78" y="59"/>
                  </a:cubicBezTo>
                  <a:cubicBezTo>
                    <a:pt x="78" y="60"/>
                    <a:pt x="79" y="60"/>
                    <a:pt x="80" y="60"/>
                  </a:cubicBezTo>
                  <a:close/>
                  <a:moveTo>
                    <a:pt x="71" y="44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4"/>
                    <a:pt x="72" y="44"/>
                    <a:pt x="71" y="44"/>
                  </a:cubicBezTo>
                  <a:close/>
                  <a:moveTo>
                    <a:pt x="60" y="45"/>
                  </a:moveTo>
                  <a:cubicBezTo>
                    <a:pt x="65" y="42"/>
                    <a:pt x="70" y="39"/>
                    <a:pt x="75" y="35"/>
                  </a:cubicBezTo>
                  <a:cubicBezTo>
                    <a:pt x="80" y="32"/>
                    <a:pt x="85" y="29"/>
                    <a:pt x="91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6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60" y="45"/>
                  </a:cubicBezTo>
                  <a:close/>
                  <a:moveTo>
                    <a:pt x="50" y="45"/>
                  </a:moveTo>
                  <a:cubicBezTo>
                    <a:pt x="65" y="39"/>
                    <a:pt x="78" y="30"/>
                    <a:pt x="92" y="22"/>
                  </a:cubicBezTo>
                  <a:cubicBezTo>
                    <a:pt x="93" y="21"/>
                    <a:pt x="99" y="18"/>
                    <a:pt x="95" y="21"/>
                  </a:cubicBezTo>
                  <a:cubicBezTo>
                    <a:pt x="93" y="22"/>
                    <a:pt x="91" y="24"/>
                    <a:pt x="89" y="25"/>
                  </a:cubicBezTo>
                  <a:cubicBezTo>
                    <a:pt x="86" y="27"/>
                    <a:pt x="82" y="30"/>
                    <a:pt x="78" y="32"/>
                  </a:cubicBezTo>
                  <a:cubicBezTo>
                    <a:pt x="71" y="36"/>
                    <a:pt x="65" y="41"/>
                    <a:pt x="58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7" y="22"/>
                    <a:pt x="8" y="22"/>
                    <a:pt x="9" y="22"/>
                  </a:cubicBezTo>
                  <a:cubicBezTo>
                    <a:pt x="8" y="22"/>
                    <a:pt x="7" y="22"/>
                    <a:pt x="7" y="23"/>
                  </a:cubicBezTo>
                  <a:cubicBezTo>
                    <a:pt x="6" y="23"/>
                    <a:pt x="6" y="24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9" y="24"/>
                    <a:pt x="8" y="24"/>
                    <a:pt x="7" y="25"/>
                  </a:cubicBezTo>
                  <a:cubicBezTo>
                    <a:pt x="7" y="24"/>
                    <a:pt x="6" y="23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7" y="25"/>
                    <a:pt x="15" y="27"/>
                  </a:cubicBezTo>
                  <a:cubicBezTo>
                    <a:pt x="14" y="27"/>
                    <a:pt x="9" y="30"/>
                    <a:pt x="10" y="29"/>
                  </a:cubicBezTo>
                  <a:cubicBezTo>
                    <a:pt x="12" y="27"/>
                    <a:pt x="14" y="25"/>
                    <a:pt x="16" y="23"/>
                  </a:cubicBezTo>
                  <a:cubicBezTo>
                    <a:pt x="16" y="23"/>
                    <a:pt x="16" y="22"/>
                    <a:pt x="15" y="22"/>
                  </a:cubicBezTo>
                  <a:cubicBezTo>
                    <a:pt x="13" y="23"/>
                    <a:pt x="11" y="24"/>
                    <a:pt x="8" y="25"/>
                  </a:cubicBezTo>
                  <a:cubicBezTo>
                    <a:pt x="7" y="25"/>
                    <a:pt x="10" y="24"/>
                    <a:pt x="10" y="24"/>
                  </a:cubicBezTo>
                  <a:cubicBezTo>
                    <a:pt x="11" y="23"/>
                    <a:pt x="11" y="23"/>
                    <a:pt x="11" y="22"/>
                  </a:cubicBezTo>
                  <a:cubicBezTo>
                    <a:pt x="15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4"/>
                  </a:cubicBezTo>
                  <a:cubicBezTo>
                    <a:pt x="10" y="35"/>
                    <a:pt x="13" y="33"/>
                    <a:pt x="15" y="32"/>
                  </a:cubicBezTo>
                  <a:cubicBezTo>
                    <a:pt x="17" y="31"/>
                    <a:pt x="19" y="30"/>
                    <a:pt x="21" y="28"/>
                  </a:cubicBezTo>
                  <a:cubicBezTo>
                    <a:pt x="24" y="27"/>
                    <a:pt x="27" y="25"/>
                    <a:pt x="30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2"/>
                  </a:moveTo>
                  <a:cubicBezTo>
                    <a:pt x="30" y="25"/>
                    <a:pt x="23" y="32"/>
                    <a:pt x="14" y="36"/>
                  </a:cubicBezTo>
                  <a:cubicBezTo>
                    <a:pt x="10" y="38"/>
                    <a:pt x="11" y="37"/>
                    <a:pt x="14" y="36"/>
                  </a:cubicBezTo>
                  <a:cubicBezTo>
                    <a:pt x="17" y="34"/>
                    <a:pt x="20" y="32"/>
                    <a:pt x="22" y="31"/>
                  </a:cubicBezTo>
                  <a:cubicBezTo>
                    <a:pt x="27" y="28"/>
                    <a:pt x="31" y="25"/>
                    <a:pt x="35" y="22"/>
                  </a:cubicBezTo>
                  <a:cubicBezTo>
                    <a:pt x="36" y="22"/>
                    <a:pt x="38" y="22"/>
                    <a:pt x="39" y="22"/>
                  </a:cubicBezTo>
                  <a:close/>
                  <a:moveTo>
                    <a:pt x="45" y="21"/>
                  </a:moveTo>
                  <a:cubicBezTo>
                    <a:pt x="34" y="27"/>
                    <a:pt x="25" y="35"/>
                    <a:pt x="14" y="40"/>
                  </a:cubicBezTo>
                  <a:cubicBezTo>
                    <a:pt x="9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4" y="21"/>
                    <a:pt x="45" y="21"/>
                  </a:cubicBezTo>
                  <a:close/>
                  <a:moveTo>
                    <a:pt x="52" y="21"/>
                  </a:moveTo>
                  <a:cubicBezTo>
                    <a:pt x="46" y="23"/>
                    <a:pt x="41" y="27"/>
                    <a:pt x="36" y="31"/>
                  </a:cubicBezTo>
                  <a:cubicBezTo>
                    <a:pt x="33" y="33"/>
                    <a:pt x="29" y="34"/>
                    <a:pt x="26" y="36"/>
                  </a:cubicBezTo>
                  <a:cubicBezTo>
                    <a:pt x="22" y="38"/>
                    <a:pt x="19" y="40"/>
                    <a:pt x="15" y="43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1" y="25"/>
                    <a:pt x="47" y="21"/>
                  </a:cubicBezTo>
                  <a:cubicBezTo>
                    <a:pt x="48" y="21"/>
                    <a:pt x="50" y="21"/>
                    <a:pt x="52" y="21"/>
                  </a:cubicBezTo>
                  <a:close/>
                  <a:moveTo>
                    <a:pt x="60" y="20"/>
                  </a:moveTo>
                  <a:cubicBezTo>
                    <a:pt x="56" y="22"/>
                    <a:pt x="53" y="25"/>
                    <a:pt x="49" y="27"/>
                  </a:cubicBezTo>
                  <a:cubicBezTo>
                    <a:pt x="46" y="29"/>
                    <a:pt x="44" y="30"/>
                    <a:pt x="41" y="32"/>
                  </a:cubicBezTo>
                  <a:cubicBezTo>
                    <a:pt x="32" y="36"/>
                    <a:pt x="25" y="41"/>
                    <a:pt x="17" y="46"/>
                  </a:cubicBezTo>
                  <a:cubicBezTo>
                    <a:pt x="16" y="46"/>
                    <a:pt x="15" y="47"/>
                    <a:pt x="14" y="47"/>
                  </a:cubicBezTo>
                  <a:cubicBezTo>
                    <a:pt x="15" y="46"/>
                    <a:pt x="17" y="46"/>
                    <a:pt x="18" y="45"/>
                  </a:cubicBezTo>
                  <a:cubicBezTo>
                    <a:pt x="22" y="42"/>
                    <a:pt x="26" y="39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9" y="26"/>
                    <a:pt x="53" y="30"/>
                  </a:cubicBezTo>
                  <a:cubicBezTo>
                    <a:pt x="49" y="32"/>
                    <a:pt x="45" y="34"/>
                    <a:pt x="41" y="36"/>
                  </a:cubicBezTo>
                  <a:cubicBezTo>
                    <a:pt x="37" y="38"/>
                    <a:pt x="32" y="41"/>
                    <a:pt x="28" y="44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8" y="29"/>
                  </a:cubicBezTo>
                  <a:cubicBezTo>
                    <a:pt x="48" y="29"/>
                    <a:pt x="48" y="29"/>
                    <a:pt x="49" y="28"/>
                  </a:cubicBezTo>
                  <a:cubicBezTo>
                    <a:pt x="53" y="26"/>
                    <a:pt x="57" y="23"/>
                    <a:pt x="62" y="20"/>
                  </a:cubicBezTo>
                  <a:cubicBezTo>
                    <a:pt x="65" y="20"/>
                    <a:pt x="67" y="20"/>
                    <a:pt x="70" y="19"/>
                  </a:cubicBezTo>
                  <a:close/>
                  <a:moveTo>
                    <a:pt x="92" y="15"/>
                  </a:moveTo>
                  <a:cubicBezTo>
                    <a:pt x="91" y="15"/>
                    <a:pt x="90" y="16"/>
                    <a:pt x="88" y="16"/>
                  </a:cubicBezTo>
                  <a:cubicBezTo>
                    <a:pt x="89" y="15"/>
                    <a:pt x="89" y="15"/>
                    <a:pt x="90" y="15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4"/>
                    <a:pt x="80" y="14"/>
                    <a:pt x="78" y="16"/>
                  </a:cubicBezTo>
                  <a:cubicBezTo>
                    <a:pt x="75" y="18"/>
                    <a:pt x="79" y="14"/>
                    <a:pt x="79" y="14"/>
                  </a:cubicBezTo>
                  <a:cubicBezTo>
                    <a:pt x="80" y="13"/>
                    <a:pt x="81" y="13"/>
                    <a:pt x="83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7" y="14"/>
                  </a:cubicBezTo>
                  <a:cubicBezTo>
                    <a:pt x="78" y="13"/>
                    <a:pt x="79" y="12"/>
                    <a:pt x="80" y="10"/>
                  </a:cubicBezTo>
                  <a:cubicBezTo>
                    <a:pt x="80" y="10"/>
                    <a:pt x="80" y="9"/>
                    <a:pt x="80" y="10"/>
                  </a:cubicBezTo>
                  <a:cubicBezTo>
                    <a:pt x="76" y="12"/>
                    <a:pt x="78" y="9"/>
                    <a:pt x="79" y="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6" y="8"/>
                    <a:pt x="77" y="7"/>
                    <a:pt x="77" y="5"/>
                  </a:cubicBezTo>
                  <a:cubicBezTo>
                    <a:pt x="82" y="8"/>
                    <a:pt x="87" y="12"/>
                    <a:pt x="92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1" y="36"/>
                    <a:pt x="35" y="44"/>
                  </a:cubicBezTo>
                  <a:cubicBezTo>
                    <a:pt x="35" y="44"/>
                    <a:pt x="29" y="48"/>
                    <a:pt x="33" y="46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9"/>
                    <a:pt x="46" y="36"/>
                    <a:pt x="50" y="34"/>
                  </a:cubicBezTo>
                  <a:cubicBezTo>
                    <a:pt x="58" y="29"/>
                    <a:pt x="65" y="24"/>
                    <a:pt x="73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6" y="19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7"/>
                    <a:pt x="77" y="18"/>
                    <a:pt x="76" y="18"/>
                  </a:cubicBezTo>
                  <a:cubicBezTo>
                    <a:pt x="76" y="18"/>
                    <a:pt x="76" y="19"/>
                    <a:pt x="76" y="19"/>
                  </a:cubicBezTo>
                  <a:cubicBezTo>
                    <a:pt x="78" y="18"/>
                    <a:pt x="80" y="18"/>
                    <a:pt x="82" y="17"/>
                  </a:cubicBezTo>
                  <a:cubicBezTo>
                    <a:pt x="83" y="17"/>
                    <a:pt x="83" y="16"/>
                    <a:pt x="84" y="16"/>
                  </a:cubicBezTo>
                  <a:cubicBezTo>
                    <a:pt x="85" y="16"/>
                    <a:pt x="89" y="15"/>
                    <a:pt x="89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5" y="17"/>
                    <a:pt x="84" y="17"/>
                    <a:pt x="84" y="18"/>
                  </a:cubicBezTo>
                  <a:cubicBezTo>
                    <a:pt x="83" y="18"/>
                    <a:pt x="81" y="19"/>
                    <a:pt x="80" y="19"/>
                  </a:cubicBezTo>
                  <a:cubicBezTo>
                    <a:pt x="79" y="20"/>
                    <a:pt x="78" y="20"/>
                    <a:pt x="78" y="20"/>
                  </a:cubicBezTo>
                  <a:cubicBezTo>
                    <a:pt x="78" y="20"/>
                    <a:pt x="78" y="21"/>
                    <a:pt x="77" y="21"/>
                  </a:cubicBezTo>
                  <a:cubicBezTo>
                    <a:pt x="77" y="21"/>
                    <a:pt x="77" y="22"/>
                    <a:pt x="78" y="22"/>
                  </a:cubicBezTo>
                  <a:cubicBezTo>
                    <a:pt x="81" y="20"/>
                    <a:pt x="85" y="18"/>
                    <a:pt x="88" y="17"/>
                  </a:cubicBezTo>
                  <a:cubicBezTo>
                    <a:pt x="89" y="16"/>
                    <a:pt x="91" y="16"/>
                    <a:pt x="92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2" y="21"/>
                  </a:cubicBezTo>
                  <a:cubicBezTo>
                    <a:pt x="77" y="23"/>
                    <a:pt x="73" y="27"/>
                    <a:pt x="69" y="30"/>
                  </a:cubicBezTo>
                  <a:cubicBezTo>
                    <a:pt x="64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2" y="44"/>
                    <a:pt x="42" y="43"/>
                  </a:cubicBezTo>
                  <a:cubicBezTo>
                    <a:pt x="45" y="41"/>
                    <a:pt x="47" y="40"/>
                    <a:pt x="50" y="38"/>
                  </a:cubicBezTo>
                  <a:cubicBezTo>
                    <a:pt x="60" y="31"/>
                    <a:pt x="71" y="25"/>
                    <a:pt x="80" y="18"/>
                  </a:cubicBezTo>
                  <a:cubicBezTo>
                    <a:pt x="81" y="18"/>
                    <a:pt x="80" y="18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8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10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7" y="15"/>
                    <a:pt x="76" y="16"/>
                    <a:pt x="76" y="17"/>
                  </a:cubicBezTo>
                  <a:cubicBezTo>
                    <a:pt x="76" y="16"/>
                    <a:pt x="76" y="16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2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5"/>
                  </a:moveTo>
                  <a:cubicBezTo>
                    <a:pt x="76" y="5"/>
                    <a:pt x="76" y="5"/>
                    <a:pt x="76" y="6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6" y="5"/>
                    <a:pt x="76" y="5"/>
                    <a:pt x="76" y="5"/>
                  </a:cubicBezTo>
                  <a:close/>
                  <a:moveTo>
                    <a:pt x="11" y="42"/>
                  </a:moveTo>
                  <a:cubicBezTo>
                    <a:pt x="13" y="41"/>
                    <a:pt x="16" y="40"/>
                    <a:pt x="18" y="39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2"/>
                  </a:cubicBezTo>
                  <a:close/>
                  <a:moveTo>
                    <a:pt x="11" y="38"/>
                  </a:moveTo>
                  <a:cubicBezTo>
                    <a:pt x="21" y="34"/>
                    <a:pt x="28" y="27"/>
                    <a:pt x="37" y="23"/>
                  </a:cubicBezTo>
                  <a:cubicBezTo>
                    <a:pt x="37" y="23"/>
                    <a:pt x="36" y="24"/>
                    <a:pt x="35" y="24"/>
                  </a:cubicBezTo>
                  <a:cubicBezTo>
                    <a:pt x="33" y="26"/>
                    <a:pt x="30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9"/>
                    <a:pt x="11" y="38"/>
                  </a:cubicBezTo>
                  <a:close/>
                  <a:moveTo>
                    <a:pt x="10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0" y="24"/>
                    <a:pt x="18" y="25"/>
                    <a:pt x="17" y="27"/>
                  </a:cubicBezTo>
                  <a:cubicBezTo>
                    <a:pt x="15" y="28"/>
                    <a:pt x="12" y="30"/>
                    <a:pt x="10" y="32"/>
                  </a:cubicBezTo>
                  <a:cubicBezTo>
                    <a:pt x="10" y="31"/>
                    <a:pt x="10" y="31"/>
                    <a:pt x="10" y="30"/>
                  </a:cubicBezTo>
                  <a:close/>
                  <a:moveTo>
                    <a:pt x="11" y="46"/>
                  </a:moveTo>
                  <a:cubicBezTo>
                    <a:pt x="14" y="44"/>
                    <a:pt x="16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9" y="29"/>
                    <a:pt x="43" y="26"/>
                  </a:cubicBezTo>
                  <a:cubicBezTo>
                    <a:pt x="40" y="29"/>
                    <a:pt x="36" y="31"/>
                    <a:pt x="33" y="33"/>
                  </a:cubicBezTo>
                  <a:cubicBezTo>
                    <a:pt x="25" y="38"/>
                    <a:pt x="19" y="44"/>
                    <a:pt x="11" y="48"/>
                  </a:cubicBezTo>
                  <a:cubicBezTo>
                    <a:pt x="11" y="47"/>
                    <a:pt x="11" y="46"/>
                    <a:pt x="11" y="46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8" y="26"/>
                    <a:pt x="39" y="25"/>
                    <a:pt x="41" y="24"/>
                  </a:cubicBezTo>
                  <a:cubicBezTo>
                    <a:pt x="41" y="24"/>
                    <a:pt x="48" y="20"/>
                    <a:pt x="44" y="22"/>
                  </a:cubicBezTo>
                  <a:cubicBezTo>
                    <a:pt x="41" y="24"/>
                    <a:pt x="39" y="26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5" y="28"/>
                  </a:cubicBezTo>
                  <a:cubicBezTo>
                    <a:pt x="20" y="31"/>
                    <a:pt x="16" y="34"/>
                    <a:pt x="11" y="37"/>
                  </a:cubicBezTo>
                  <a:cubicBezTo>
                    <a:pt x="11" y="36"/>
                    <a:pt x="11" y="35"/>
                    <a:pt x="11" y="35"/>
                  </a:cubicBezTo>
                  <a:cubicBezTo>
                    <a:pt x="18" y="34"/>
                    <a:pt x="24" y="27"/>
                    <a:pt x="30" y="24"/>
                  </a:cubicBezTo>
                  <a:cubicBezTo>
                    <a:pt x="31" y="23"/>
                    <a:pt x="32" y="22"/>
                    <a:pt x="33" y="22"/>
                  </a:cubicBezTo>
                  <a:cubicBezTo>
                    <a:pt x="33" y="22"/>
                    <a:pt x="33" y="22"/>
                    <a:pt x="34" y="22"/>
                  </a:cubicBezTo>
                  <a:cubicBezTo>
                    <a:pt x="33" y="22"/>
                    <a:pt x="33" y="23"/>
                    <a:pt x="31" y="24"/>
                  </a:cubicBezTo>
                  <a:close/>
                  <a:moveTo>
                    <a:pt x="11" y="34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4" y="31"/>
                    <a:pt x="17" y="30"/>
                    <a:pt x="19" y="28"/>
                  </a:cubicBezTo>
                  <a:cubicBezTo>
                    <a:pt x="21" y="27"/>
                    <a:pt x="23" y="25"/>
                    <a:pt x="25" y="24"/>
                  </a:cubicBezTo>
                  <a:cubicBezTo>
                    <a:pt x="26" y="23"/>
                    <a:pt x="27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4" y="27"/>
                    <a:pt x="16" y="30"/>
                    <a:pt x="11" y="34"/>
                  </a:cubicBezTo>
                  <a:close/>
                  <a:moveTo>
                    <a:pt x="14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1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6" y="22"/>
                    <a:pt x="27" y="22"/>
                  </a:cubicBezTo>
                  <a:cubicBezTo>
                    <a:pt x="22" y="25"/>
                    <a:pt x="18" y="28"/>
                    <a:pt x="14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9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5" y="36"/>
                  </a:cubicBezTo>
                  <a:cubicBezTo>
                    <a:pt x="38" y="34"/>
                    <a:pt x="41" y="33"/>
                    <a:pt x="44" y="31"/>
                  </a:cubicBezTo>
                  <a:cubicBezTo>
                    <a:pt x="43" y="31"/>
                    <a:pt x="43" y="32"/>
                    <a:pt x="42" y="32"/>
                  </a:cubicBezTo>
                  <a:cubicBezTo>
                    <a:pt x="35" y="37"/>
                    <a:pt x="27" y="43"/>
                    <a:pt x="19" y="48"/>
                  </a:cubicBezTo>
                  <a:cubicBezTo>
                    <a:pt x="19" y="48"/>
                    <a:pt x="18" y="48"/>
                    <a:pt x="19" y="48"/>
                  </a:cubicBezTo>
                  <a:cubicBezTo>
                    <a:pt x="16" y="49"/>
                    <a:pt x="14" y="49"/>
                    <a:pt x="11" y="49"/>
                  </a:cubicBezTo>
                  <a:cubicBezTo>
                    <a:pt x="15" y="48"/>
                    <a:pt x="18" y="46"/>
                    <a:pt x="21" y="44"/>
                  </a:cubicBezTo>
                  <a:close/>
                  <a:moveTo>
                    <a:pt x="42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3"/>
                  </a:cubicBezTo>
                  <a:cubicBezTo>
                    <a:pt x="67" y="22"/>
                    <a:pt x="69" y="21"/>
                    <a:pt x="71" y="20"/>
                  </a:cubicBezTo>
                  <a:cubicBezTo>
                    <a:pt x="69" y="20"/>
                    <a:pt x="68" y="21"/>
                    <a:pt x="67" y="22"/>
                  </a:cubicBezTo>
                  <a:cubicBezTo>
                    <a:pt x="63" y="24"/>
                    <a:pt x="58" y="27"/>
                    <a:pt x="54" y="30"/>
                  </a:cubicBezTo>
                  <a:cubicBezTo>
                    <a:pt x="46" y="36"/>
                    <a:pt x="37" y="41"/>
                    <a:pt x="29" y="47"/>
                  </a:cubicBezTo>
                  <a:cubicBezTo>
                    <a:pt x="29" y="47"/>
                    <a:pt x="29" y="47"/>
                    <a:pt x="29" y="48"/>
                  </a:cubicBezTo>
                  <a:cubicBezTo>
                    <a:pt x="26" y="48"/>
                    <a:pt x="23" y="48"/>
                    <a:pt x="20" y="48"/>
                  </a:cubicBezTo>
                  <a:cubicBezTo>
                    <a:pt x="27" y="45"/>
                    <a:pt x="34" y="41"/>
                    <a:pt x="42" y="36"/>
                  </a:cubicBezTo>
                  <a:close/>
                  <a:moveTo>
                    <a:pt x="74" y="21"/>
                  </a:moveTo>
                  <a:cubicBezTo>
                    <a:pt x="76" y="21"/>
                    <a:pt x="77" y="20"/>
                    <a:pt x="79" y="19"/>
                  </a:cubicBezTo>
                  <a:cubicBezTo>
                    <a:pt x="77" y="20"/>
                    <a:pt x="74" y="22"/>
                    <a:pt x="72" y="23"/>
                  </a:cubicBezTo>
                  <a:cubicBezTo>
                    <a:pt x="68" y="26"/>
                    <a:pt x="64" y="28"/>
                    <a:pt x="60" y="31"/>
                  </a:cubicBezTo>
                  <a:cubicBezTo>
                    <a:pt x="52" y="36"/>
                    <a:pt x="44" y="41"/>
                    <a:pt x="36" y="46"/>
                  </a:cubicBezTo>
                  <a:cubicBezTo>
                    <a:pt x="36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6" y="40"/>
                    <a:pt x="59" y="30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6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3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5" y="26"/>
                    <a:pt x="79" y="30"/>
                  </a:cubicBezTo>
                  <a:cubicBezTo>
                    <a:pt x="70" y="34"/>
                    <a:pt x="62" y="39"/>
                    <a:pt x="54" y="43"/>
                  </a:cubicBezTo>
                  <a:cubicBezTo>
                    <a:pt x="53" y="44"/>
                    <a:pt x="52" y="44"/>
                    <a:pt x="51" y="45"/>
                  </a:cubicBezTo>
                  <a:cubicBezTo>
                    <a:pt x="52" y="44"/>
                    <a:pt x="53" y="43"/>
                    <a:pt x="54" y="42"/>
                  </a:cubicBezTo>
                  <a:cubicBezTo>
                    <a:pt x="55" y="41"/>
                    <a:pt x="57" y="40"/>
                    <a:pt x="59" y="39"/>
                  </a:cubicBezTo>
                  <a:cubicBezTo>
                    <a:pt x="62" y="37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4" y="31"/>
                    <a:pt x="79" y="28"/>
                    <a:pt x="84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4" y="18"/>
                    <a:pt x="93" y="18"/>
                    <a:pt x="93" y="19"/>
                  </a:cubicBezTo>
                  <a:cubicBezTo>
                    <a:pt x="93" y="18"/>
                    <a:pt x="92" y="19"/>
                    <a:pt x="92" y="19"/>
                  </a:cubicBezTo>
                  <a:cubicBezTo>
                    <a:pt x="90" y="20"/>
                    <a:pt x="88" y="21"/>
                    <a:pt x="86" y="22"/>
                  </a:cubicBezTo>
                  <a:cubicBezTo>
                    <a:pt x="84" y="23"/>
                    <a:pt x="83" y="24"/>
                    <a:pt x="82" y="25"/>
                  </a:cubicBezTo>
                  <a:cubicBezTo>
                    <a:pt x="78" y="27"/>
                    <a:pt x="73" y="30"/>
                    <a:pt x="69" y="32"/>
                  </a:cubicBezTo>
                  <a:cubicBezTo>
                    <a:pt x="69" y="32"/>
                    <a:pt x="68" y="32"/>
                    <a:pt x="68" y="33"/>
                  </a:cubicBezTo>
                  <a:cubicBezTo>
                    <a:pt x="60" y="37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7"/>
                    <a:pt x="37" y="47"/>
                  </a:cubicBezTo>
                  <a:cubicBezTo>
                    <a:pt x="41" y="46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6" y="30"/>
                    <a:pt x="79" y="36"/>
                  </a:cubicBezTo>
                  <a:cubicBezTo>
                    <a:pt x="75" y="38"/>
                    <a:pt x="71" y="40"/>
                    <a:pt x="68" y="42"/>
                  </a:cubicBezTo>
                  <a:cubicBezTo>
                    <a:pt x="68" y="42"/>
                    <a:pt x="67" y="42"/>
                    <a:pt x="67" y="42"/>
                  </a:cubicBezTo>
                  <a:cubicBezTo>
                    <a:pt x="67" y="42"/>
                    <a:pt x="68" y="42"/>
                    <a:pt x="68" y="42"/>
                  </a:cubicBezTo>
                  <a:cubicBezTo>
                    <a:pt x="70" y="41"/>
                    <a:pt x="72" y="39"/>
                    <a:pt x="74" y="38"/>
                  </a:cubicBezTo>
                  <a:cubicBezTo>
                    <a:pt x="81" y="33"/>
                    <a:pt x="89" y="29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2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3" y="24"/>
                    <a:pt x="89" y="26"/>
                    <a:pt x="85" y="29"/>
                  </a:cubicBezTo>
                  <a:cubicBezTo>
                    <a:pt x="89" y="26"/>
                    <a:pt x="94" y="23"/>
                    <a:pt x="98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4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5" y="34"/>
                    <a:pt x="81" y="36"/>
                    <a:pt x="78" y="38"/>
                  </a:cubicBezTo>
                  <a:cubicBezTo>
                    <a:pt x="77" y="39"/>
                    <a:pt x="75" y="41"/>
                    <a:pt x="73" y="42"/>
                  </a:cubicBezTo>
                  <a:cubicBezTo>
                    <a:pt x="67" y="46"/>
                    <a:pt x="74" y="40"/>
                    <a:pt x="75" y="39"/>
                  </a:cubicBezTo>
                  <a:cubicBezTo>
                    <a:pt x="76" y="38"/>
                    <a:pt x="77" y="37"/>
                    <a:pt x="78" y="37"/>
                  </a:cubicBezTo>
                  <a:cubicBezTo>
                    <a:pt x="80" y="36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3" y="23"/>
                    <a:pt x="103" y="23"/>
                    <a:pt x="104" y="24"/>
                  </a:cubicBezTo>
                  <a:close/>
                  <a:moveTo>
                    <a:pt x="87" y="31"/>
                  </a:moveTo>
                  <a:cubicBezTo>
                    <a:pt x="91" y="28"/>
                    <a:pt x="95" y="26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7" y="26"/>
                    <a:pt x="95" y="27"/>
                    <a:pt x="92" y="28"/>
                  </a:cubicBezTo>
                  <a:cubicBezTo>
                    <a:pt x="91" y="29"/>
                    <a:pt x="89" y="30"/>
                    <a:pt x="87" y="31"/>
                  </a:cubicBezTo>
                  <a:close/>
                  <a:moveTo>
                    <a:pt x="57" y="39"/>
                  </a:moveTo>
                  <a:cubicBezTo>
                    <a:pt x="54" y="41"/>
                    <a:pt x="52" y="43"/>
                    <a:pt x="49" y="45"/>
                  </a:cubicBezTo>
                  <a:cubicBezTo>
                    <a:pt x="49" y="45"/>
                    <a:pt x="49" y="45"/>
                    <a:pt x="49" y="46"/>
                  </a:cubicBezTo>
                  <a:cubicBezTo>
                    <a:pt x="48" y="46"/>
                    <a:pt x="46" y="46"/>
                    <a:pt x="45" y="46"/>
                  </a:cubicBezTo>
                  <a:cubicBezTo>
                    <a:pt x="49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4" y="35"/>
                    <a:pt x="70" y="37"/>
                    <a:pt x="67" y="39"/>
                  </a:cubicBezTo>
                  <a:cubicBezTo>
                    <a:pt x="67" y="40"/>
                    <a:pt x="67" y="40"/>
                    <a:pt x="66" y="40"/>
                  </a:cubicBezTo>
                  <a:cubicBezTo>
                    <a:pt x="67" y="39"/>
                    <a:pt x="69" y="38"/>
                    <a:pt x="70" y="37"/>
                  </a:cubicBezTo>
                  <a:cubicBezTo>
                    <a:pt x="73" y="35"/>
                    <a:pt x="76" y="33"/>
                    <a:pt x="80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3" y="40"/>
                  </a:moveTo>
                  <a:cubicBezTo>
                    <a:pt x="71" y="41"/>
                    <a:pt x="70" y="42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8" y="43"/>
                    <a:pt x="70" y="41"/>
                    <a:pt x="73" y="40"/>
                  </a:cubicBezTo>
                  <a:close/>
                  <a:moveTo>
                    <a:pt x="80" y="51"/>
                  </a:moveTo>
                  <a:cubicBezTo>
                    <a:pt x="85" y="48"/>
                    <a:pt x="90" y="45"/>
                    <a:pt x="94" y="42"/>
                  </a:cubicBezTo>
                  <a:cubicBezTo>
                    <a:pt x="93" y="43"/>
                    <a:pt x="92" y="44"/>
                    <a:pt x="91" y="45"/>
                  </a:cubicBezTo>
                  <a:cubicBezTo>
                    <a:pt x="87" y="48"/>
                    <a:pt x="83" y="51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5" y="46"/>
                    <a:pt x="88" y="43"/>
                    <a:pt x="92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100" y="34"/>
                    <a:pt x="100" y="34"/>
                  </a:cubicBezTo>
                  <a:cubicBezTo>
                    <a:pt x="97" y="36"/>
                    <a:pt x="94" y="38"/>
                    <a:pt x="92" y="41"/>
                  </a:cubicBezTo>
                  <a:cubicBezTo>
                    <a:pt x="89" y="44"/>
                    <a:pt x="84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45"/>
                    <a:pt x="80" y="45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8" y="43"/>
                  </a:cubicBezTo>
                  <a:cubicBezTo>
                    <a:pt x="78" y="43"/>
                    <a:pt x="77" y="43"/>
                    <a:pt x="77" y="43"/>
                  </a:cubicBezTo>
                  <a:cubicBezTo>
                    <a:pt x="80" y="42"/>
                    <a:pt x="83" y="40"/>
                    <a:pt x="86" y="38"/>
                  </a:cubicBezTo>
                  <a:cubicBezTo>
                    <a:pt x="90" y="34"/>
                    <a:pt x="95" y="32"/>
                    <a:pt x="100" y="29"/>
                  </a:cubicBezTo>
                  <a:cubicBezTo>
                    <a:pt x="99" y="30"/>
                    <a:pt x="98" y="30"/>
                    <a:pt x="98" y="30"/>
                  </a:cubicBezTo>
                  <a:cubicBezTo>
                    <a:pt x="95" y="32"/>
                    <a:pt x="93" y="33"/>
                    <a:pt x="91" y="34"/>
                  </a:cubicBezTo>
                  <a:cubicBezTo>
                    <a:pt x="87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6"/>
                    <a:pt x="80" y="55"/>
                  </a:cubicBezTo>
                  <a:cubicBezTo>
                    <a:pt x="83" y="52"/>
                    <a:pt x="86" y="49"/>
                    <a:pt x="90" y="47"/>
                  </a:cubicBezTo>
                  <a:cubicBezTo>
                    <a:pt x="93" y="44"/>
                    <a:pt x="95" y="42"/>
                    <a:pt x="98" y="39"/>
                  </a:cubicBezTo>
                  <a:cubicBezTo>
                    <a:pt x="99" y="38"/>
                    <a:pt x="99" y="38"/>
                    <a:pt x="100" y="37"/>
                  </a:cubicBezTo>
                  <a:cubicBezTo>
                    <a:pt x="93" y="44"/>
                    <a:pt x="87" y="50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8" y="30"/>
                    <a:pt x="107" y="31"/>
                  </a:cubicBezTo>
                  <a:cubicBezTo>
                    <a:pt x="107" y="31"/>
                    <a:pt x="106" y="31"/>
                    <a:pt x="106" y="31"/>
                  </a:cubicBezTo>
                  <a:cubicBezTo>
                    <a:pt x="104" y="33"/>
                    <a:pt x="101" y="35"/>
                    <a:pt x="99" y="38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6" y="46"/>
                    <a:pt x="87" y="45"/>
                    <a:pt x="89" y="44"/>
                  </a:cubicBezTo>
                  <a:cubicBezTo>
                    <a:pt x="92" y="42"/>
                    <a:pt x="94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1"/>
                    <a:pt x="107" y="30"/>
                    <a:pt x="107" y="30"/>
                  </a:cubicBezTo>
                  <a:cubicBezTo>
                    <a:pt x="107" y="30"/>
                    <a:pt x="107" y="29"/>
                    <a:pt x="108" y="29"/>
                  </a:cubicBezTo>
                  <a:cubicBezTo>
                    <a:pt x="108" y="29"/>
                    <a:pt x="108" y="28"/>
                    <a:pt x="108" y="28"/>
                  </a:cubicBezTo>
                  <a:cubicBezTo>
                    <a:pt x="103" y="31"/>
                    <a:pt x="99" y="33"/>
                    <a:pt x="95" y="36"/>
                  </a:cubicBezTo>
                  <a:cubicBezTo>
                    <a:pt x="90" y="40"/>
                    <a:pt x="87" y="43"/>
                    <a:pt x="82" y="46"/>
                  </a:cubicBezTo>
                  <a:cubicBezTo>
                    <a:pt x="81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2"/>
                  </a:cubicBezTo>
                  <a:cubicBezTo>
                    <a:pt x="88" y="40"/>
                    <a:pt x="90" y="38"/>
                    <a:pt x="93" y="37"/>
                  </a:cubicBezTo>
                  <a:cubicBezTo>
                    <a:pt x="96" y="34"/>
                    <a:pt x="100" y="32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8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2" y="29"/>
                    <a:pt x="98" y="31"/>
                    <a:pt x="94" y="34"/>
                  </a:cubicBezTo>
                  <a:cubicBezTo>
                    <a:pt x="90" y="37"/>
                    <a:pt x="86" y="40"/>
                    <a:pt x="81" y="43"/>
                  </a:cubicBezTo>
                  <a:cubicBezTo>
                    <a:pt x="81" y="43"/>
                    <a:pt x="80" y="43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1" y="43"/>
                    <a:pt x="83" y="41"/>
                    <a:pt x="84" y="40"/>
                  </a:cubicBezTo>
                  <a:cubicBezTo>
                    <a:pt x="87" y="38"/>
                    <a:pt x="89" y="37"/>
                    <a:pt x="91" y="35"/>
                  </a:cubicBezTo>
                  <a:cubicBezTo>
                    <a:pt x="96" y="32"/>
                    <a:pt x="100" y="30"/>
                    <a:pt x="104" y="27"/>
                  </a:cubicBezTo>
                  <a:cubicBezTo>
                    <a:pt x="105" y="27"/>
                    <a:pt x="105" y="26"/>
                    <a:pt x="104" y="27"/>
                  </a:cubicBezTo>
                  <a:cubicBezTo>
                    <a:pt x="97" y="30"/>
                    <a:pt x="89" y="34"/>
                    <a:pt x="83" y="39"/>
                  </a:cubicBezTo>
                  <a:cubicBezTo>
                    <a:pt x="81" y="40"/>
                    <a:pt x="79" y="41"/>
                    <a:pt x="78" y="42"/>
                  </a:cubicBezTo>
                  <a:cubicBezTo>
                    <a:pt x="72" y="45"/>
                    <a:pt x="77" y="42"/>
                    <a:pt x="78" y="41"/>
                  </a:cubicBezTo>
                  <a:cubicBezTo>
                    <a:pt x="81" y="38"/>
                    <a:pt x="84" y="36"/>
                    <a:pt x="88" y="34"/>
                  </a:cubicBezTo>
                  <a:cubicBezTo>
                    <a:pt x="93" y="31"/>
                    <a:pt x="99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6" y="26"/>
                    <a:pt x="108" y="27"/>
                    <a:pt x="109" y="28"/>
                  </a:cubicBezTo>
                  <a:close/>
                  <a:moveTo>
                    <a:pt x="90" y="38"/>
                  </a:moveTo>
                  <a:cubicBezTo>
                    <a:pt x="92" y="36"/>
                    <a:pt x="94" y="35"/>
                    <a:pt x="96" y="34"/>
                  </a:cubicBezTo>
                  <a:cubicBezTo>
                    <a:pt x="95" y="34"/>
                    <a:pt x="93" y="35"/>
                    <a:pt x="92" y="36"/>
                  </a:cubicBezTo>
                  <a:cubicBezTo>
                    <a:pt x="91" y="37"/>
                    <a:pt x="90" y="37"/>
                    <a:pt x="90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122"/>
            <p:cNvSpPr>
              <a:spLocks noEditPoints="1"/>
            </p:cNvSpPr>
            <p:nvPr/>
          </p:nvSpPr>
          <p:spPr bwMode="auto">
            <a:xfrm>
              <a:off x="6788150" y="4610100"/>
              <a:ext cx="222250" cy="66675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4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20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6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3" y="14"/>
                  </a:cubicBezTo>
                  <a:cubicBezTo>
                    <a:pt x="32" y="14"/>
                    <a:pt x="32" y="14"/>
                    <a:pt x="33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8" y="11"/>
                    <a:pt x="18" y="11"/>
                  </a:cubicBezTo>
                  <a:cubicBezTo>
                    <a:pt x="18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123"/>
            <p:cNvSpPr>
              <a:spLocks noEditPoints="1"/>
            </p:cNvSpPr>
            <p:nvPr/>
          </p:nvSpPr>
          <p:spPr bwMode="auto">
            <a:xfrm>
              <a:off x="7621588" y="5591175"/>
              <a:ext cx="222250" cy="66675"/>
            </a:xfrm>
            <a:custGeom>
              <a:avLst/>
              <a:gdLst>
                <a:gd name="T0" fmla="*/ 11 w 59"/>
                <a:gd name="T1" fmla="*/ 18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3 w 59"/>
                <a:gd name="T9" fmla="*/ 1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5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3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5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3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9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2 w 59"/>
                <a:gd name="T93" fmla="*/ 10 h 18"/>
                <a:gd name="T94" fmla="*/ 15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2" y="18"/>
                  </a:cubicBezTo>
                  <a:cubicBezTo>
                    <a:pt x="4" y="17"/>
                    <a:pt x="8" y="18"/>
                    <a:pt x="11" y="18"/>
                  </a:cubicBezTo>
                  <a:cubicBezTo>
                    <a:pt x="16" y="18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3"/>
                    <a:pt x="59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9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6" y="1"/>
                    <a:pt x="3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5" y="8"/>
                    <a:pt x="7" y="7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0" y="12"/>
                    <a:pt x="14" y="9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5"/>
                    <a:pt x="5" y="14"/>
                    <a:pt x="3" y="15"/>
                  </a:cubicBezTo>
                  <a:close/>
                  <a:moveTo>
                    <a:pt x="15" y="15"/>
                  </a:moveTo>
                  <a:cubicBezTo>
                    <a:pt x="19" y="13"/>
                    <a:pt x="23" y="9"/>
                    <a:pt x="26" y="7"/>
                  </a:cubicBezTo>
                  <a:cubicBezTo>
                    <a:pt x="30" y="4"/>
                    <a:pt x="28" y="5"/>
                    <a:pt x="26" y="8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19" y="15"/>
                    <a:pt x="15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5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3"/>
                  </a:cubicBezTo>
                  <a:cubicBezTo>
                    <a:pt x="19" y="15"/>
                    <a:pt x="24" y="11"/>
                    <a:pt x="25" y="10"/>
                  </a:cubicBezTo>
                  <a:cubicBezTo>
                    <a:pt x="27" y="8"/>
                    <a:pt x="28" y="7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10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5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1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3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1"/>
                    <a:pt x="56" y="13"/>
                    <a:pt x="56" y="16"/>
                  </a:cubicBezTo>
                  <a:cubicBezTo>
                    <a:pt x="48" y="16"/>
                    <a:pt x="41" y="15"/>
                    <a:pt x="33" y="15"/>
                  </a:cubicBezTo>
                  <a:cubicBezTo>
                    <a:pt x="38" y="14"/>
                    <a:pt x="42" y="10"/>
                    <a:pt x="46" y="7"/>
                  </a:cubicBezTo>
                  <a:cubicBezTo>
                    <a:pt x="51" y="4"/>
                    <a:pt x="47" y="7"/>
                    <a:pt x="45" y="8"/>
                  </a:cubicBezTo>
                  <a:cubicBezTo>
                    <a:pt x="43" y="10"/>
                    <a:pt x="40" y="12"/>
                    <a:pt x="38" y="15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2" y="10"/>
                    <a:pt x="49" y="11"/>
                  </a:cubicBezTo>
                  <a:cubicBezTo>
                    <a:pt x="48" y="12"/>
                    <a:pt x="47" y="12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1"/>
                    <a:pt x="52" y="9"/>
                    <a:pt x="54" y="5"/>
                  </a:cubicBezTo>
                  <a:cubicBezTo>
                    <a:pt x="54" y="5"/>
                    <a:pt x="54" y="5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5"/>
                    <a:pt x="45" y="4"/>
                  </a:cubicBezTo>
                  <a:cubicBezTo>
                    <a:pt x="46" y="5"/>
                    <a:pt x="48" y="5"/>
                    <a:pt x="49" y="5"/>
                  </a:cubicBezTo>
                  <a:cubicBezTo>
                    <a:pt x="44" y="7"/>
                    <a:pt x="40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7"/>
                    <a:pt x="36" y="9"/>
                    <a:pt x="33" y="12"/>
                  </a:cubicBezTo>
                  <a:cubicBezTo>
                    <a:pt x="35" y="10"/>
                    <a:pt x="38" y="8"/>
                    <a:pt x="40" y="5"/>
                  </a:cubicBezTo>
                  <a:cubicBezTo>
                    <a:pt x="40" y="5"/>
                    <a:pt x="40" y="5"/>
                    <a:pt x="40" y="4"/>
                  </a:cubicBezTo>
                  <a:close/>
                  <a:moveTo>
                    <a:pt x="34" y="5"/>
                  </a:moveTo>
                  <a:cubicBezTo>
                    <a:pt x="35" y="5"/>
                    <a:pt x="35" y="5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30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30" y="13"/>
                    <a:pt x="28" y="14"/>
                  </a:cubicBezTo>
                  <a:cubicBezTo>
                    <a:pt x="28" y="14"/>
                    <a:pt x="28" y="15"/>
                    <a:pt x="29" y="15"/>
                  </a:cubicBezTo>
                  <a:cubicBezTo>
                    <a:pt x="34" y="13"/>
                    <a:pt x="38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40" y="9"/>
                    <a:pt x="38" y="10"/>
                  </a:cubicBezTo>
                  <a:cubicBezTo>
                    <a:pt x="36" y="12"/>
                    <a:pt x="34" y="13"/>
                    <a:pt x="32" y="15"/>
                  </a:cubicBezTo>
                  <a:cubicBezTo>
                    <a:pt x="32" y="15"/>
                    <a:pt x="32" y="15"/>
                    <a:pt x="33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2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1" y="8"/>
                    <a:pt x="16" y="11"/>
                    <a:pt x="12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6"/>
                    <a:pt x="14" y="8"/>
                    <a:pt x="12" y="10"/>
                  </a:cubicBezTo>
                  <a:cubicBezTo>
                    <a:pt x="11" y="11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9"/>
                    <a:pt x="13" y="7"/>
                    <a:pt x="15" y="5"/>
                  </a:cubicBezTo>
                  <a:cubicBezTo>
                    <a:pt x="15" y="5"/>
                    <a:pt x="14" y="4"/>
                    <a:pt x="14" y="4"/>
                  </a:cubicBezTo>
                  <a:cubicBezTo>
                    <a:pt x="11" y="7"/>
                    <a:pt x="7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8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8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124"/>
            <p:cNvSpPr>
              <a:spLocks noEditPoints="1"/>
            </p:cNvSpPr>
            <p:nvPr/>
          </p:nvSpPr>
          <p:spPr bwMode="auto">
            <a:xfrm>
              <a:off x="9131300" y="3873500"/>
              <a:ext cx="220663" cy="68263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5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1"/>
                    <a:pt x="18" y="11"/>
                  </a:cubicBezTo>
                  <a:cubicBezTo>
                    <a:pt x="17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125"/>
            <p:cNvSpPr>
              <a:spLocks noEditPoints="1"/>
            </p:cNvSpPr>
            <p:nvPr/>
          </p:nvSpPr>
          <p:spPr bwMode="auto">
            <a:xfrm>
              <a:off x="10922000" y="2279650"/>
              <a:ext cx="217488" cy="150813"/>
            </a:xfrm>
            <a:custGeom>
              <a:avLst/>
              <a:gdLst>
                <a:gd name="T0" fmla="*/ 15 w 58"/>
                <a:gd name="T1" fmla="*/ 35 h 40"/>
                <a:gd name="T2" fmla="*/ 58 w 58"/>
                <a:gd name="T3" fmla="*/ 14 h 40"/>
                <a:gd name="T4" fmla="*/ 58 w 58"/>
                <a:gd name="T5" fmla="*/ 14 h 40"/>
                <a:gd name="T6" fmla="*/ 51 w 58"/>
                <a:gd name="T7" fmla="*/ 1 h 40"/>
                <a:gd name="T8" fmla="*/ 1 w 58"/>
                <a:gd name="T9" fmla="*/ 24 h 40"/>
                <a:gd name="T10" fmla="*/ 5 w 58"/>
                <a:gd name="T11" fmla="*/ 39 h 40"/>
                <a:gd name="T12" fmla="*/ 6 w 58"/>
                <a:gd name="T13" fmla="*/ 34 h 40"/>
                <a:gd name="T14" fmla="*/ 8 w 58"/>
                <a:gd name="T15" fmla="*/ 29 h 40"/>
                <a:gd name="T16" fmla="*/ 6 w 58"/>
                <a:gd name="T17" fmla="*/ 26 h 40"/>
                <a:gd name="T18" fmla="*/ 4 w 58"/>
                <a:gd name="T19" fmla="*/ 29 h 40"/>
                <a:gd name="T20" fmla="*/ 5 w 58"/>
                <a:gd name="T21" fmla="*/ 25 h 40"/>
                <a:gd name="T22" fmla="*/ 6 w 58"/>
                <a:gd name="T23" fmla="*/ 35 h 40"/>
                <a:gd name="T24" fmla="*/ 9 w 58"/>
                <a:gd name="T25" fmla="*/ 34 h 40"/>
                <a:gd name="T26" fmla="*/ 17 w 58"/>
                <a:gd name="T27" fmla="*/ 22 h 40"/>
                <a:gd name="T28" fmla="*/ 14 w 58"/>
                <a:gd name="T29" fmla="*/ 33 h 40"/>
                <a:gd name="T30" fmla="*/ 18 w 58"/>
                <a:gd name="T31" fmla="*/ 31 h 40"/>
                <a:gd name="T32" fmla="*/ 22 w 58"/>
                <a:gd name="T33" fmla="*/ 28 h 40"/>
                <a:gd name="T34" fmla="*/ 25 w 58"/>
                <a:gd name="T35" fmla="*/ 27 h 40"/>
                <a:gd name="T36" fmla="*/ 19 w 58"/>
                <a:gd name="T37" fmla="*/ 25 h 40"/>
                <a:gd name="T38" fmla="*/ 27 w 58"/>
                <a:gd name="T39" fmla="*/ 15 h 40"/>
                <a:gd name="T40" fmla="*/ 23 w 58"/>
                <a:gd name="T41" fmla="*/ 26 h 40"/>
                <a:gd name="T42" fmla="*/ 40 w 58"/>
                <a:gd name="T43" fmla="*/ 21 h 40"/>
                <a:gd name="T44" fmla="*/ 46 w 58"/>
                <a:gd name="T45" fmla="*/ 12 h 40"/>
                <a:gd name="T46" fmla="*/ 50 w 58"/>
                <a:gd name="T47" fmla="*/ 9 h 40"/>
                <a:gd name="T48" fmla="*/ 49 w 58"/>
                <a:gd name="T49" fmla="*/ 16 h 40"/>
                <a:gd name="T50" fmla="*/ 52 w 58"/>
                <a:gd name="T51" fmla="*/ 11 h 40"/>
                <a:gd name="T52" fmla="*/ 51 w 58"/>
                <a:gd name="T53" fmla="*/ 12 h 40"/>
                <a:gd name="T54" fmla="*/ 34 w 58"/>
                <a:gd name="T55" fmla="*/ 23 h 40"/>
                <a:gd name="T56" fmla="*/ 39 w 58"/>
                <a:gd name="T57" fmla="*/ 20 h 40"/>
                <a:gd name="T58" fmla="*/ 47 w 58"/>
                <a:gd name="T59" fmla="*/ 12 h 40"/>
                <a:gd name="T60" fmla="*/ 49 w 58"/>
                <a:gd name="T61" fmla="*/ 5 h 40"/>
                <a:gd name="T62" fmla="*/ 42 w 58"/>
                <a:gd name="T63" fmla="*/ 14 h 40"/>
                <a:gd name="T64" fmla="*/ 51 w 58"/>
                <a:gd name="T65" fmla="*/ 4 h 40"/>
                <a:gd name="T66" fmla="*/ 40 w 58"/>
                <a:gd name="T67" fmla="*/ 9 h 40"/>
                <a:gd name="T68" fmla="*/ 35 w 58"/>
                <a:gd name="T69" fmla="*/ 22 h 40"/>
                <a:gd name="T70" fmla="*/ 33 w 58"/>
                <a:gd name="T71" fmla="*/ 20 h 40"/>
                <a:gd name="T72" fmla="*/ 31 w 58"/>
                <a:gd name="T73" fmla="*/ 13 h 40"/>
                <a:gd name="T74" fmla="*/ 27 w 58"/>
                <a:gd name="T75" fmla="*/ 24 h 40"/>
                <a:gd name="T76" fmla="*/ 31 w 58"/>
                <a:gd name="T77" fmla="*/ 13 h 40"/>
                <a:gd name="T78" fmla="*/ 35 w 58"/>
                <a:gd name="T79" fmla="*/ 13 h 40"/>
                <a:gd name="T80" fmla="*/ 30 w 58"/>
                <a:gd name="T81" fmla="*/ 25 h 40"/>
                <a:gd name="T82" fmla="*/ 37 w 58"/>
                <a:gd name="T83" fmla="*/ 17 h 40"/>
                <a:gd name="T84" fmla="*/ 28 w 58"/>
                <a:gd name="T85" fmla="*/ 26 h 40"/>
                <a:gd name="T86" fmla="*/ 32 w 58"/>
                <a:gd name="T87" fmla="*/ 21 h 40"/>
                <a:gd name="T88" fmla="*/ 23 w 58"/>
                <a:gd name="T89" fmla="*/ 17 h 40"/>
                <a:gd name="T90" fmla="*/ 16 w 58"/>
                <a:gd name="T91" fmla="*/ 26 h 40"/>
                <a:gd name="T92" fmla="*/ 13 w 58"/>
                <a:gd name="T93" fmla="*/ 28 h 40"/>
                <a:gd name="T94" fmla="*/ 13 w 58"/>
                <a:gd name="T95" fmla="*/ 22 h 40"/>
                <a:gd name="T96" fmla="*/ 10 w 58"/>
                <a:gd name="T97" fmla="*/ 23 h 40"/>
                <a:gd name="T98" fmla="*/ 19 w 58"/>
                <a:gd name="T99" fmla="*/ 27 h 40"/>
                <a:gd name="T100" fmla="*/ 5 w 58"/>
                <a:gd name="T101" fmla="*/ 31 h 40"/>
                <a:gd name="T102" fmla="*/ 9 w 58"/>
                <a:gd name="T103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8" h="40">
                  <a:moveTo>
                    <a:pt x="7" y="40"/>
                  </a:moveTo>
                  <a:cubicBezTo>
                    <a:pt x="7" y="40"/>
                    <a:pt x="7" y="39"/>
                    <a:pt x="7" y="39"/>
                  </a:cubicBezTo>
                  <a:cubicBezTo>
                    <a:pt x="10" y="38"/>
                    <a:pt x="13" y="36"/>
                    <a:pt x="15" y="35"/>
                  </a:cubicBezTo>
                  <a:cubicBezTo>
                    <a:pt x="20" y="33"/>
                    <a:pt x="26" y="30"/>
                    <a:pt x="31" y="28"/>
                  </a:cubicBezTo>
                  <a:cubicBezTo>
                    <a:pt x="40" y="24"/>
                    <a:pt x="49" y="20"/>
                    <a:pt x="57" y="16"/>
                  </a:cubicBezTo>
                  <a:cubicBezTo>
                    <a:pt x="58" y="15"/>
                    <a:pt x="58" y="15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6" y="10"/>
                    <a:pt x="55" y="5"/>
                    <a:pt x="53" y="1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0"/>
                    <a:pt x="51" y="0"/>
                    <a:pt x="51" y="1"/>
                  </a:cubicBezTo>
                  <a:cubicBezTo>
                    <a:pt x="42" y="4"/>
                    <a:pt x="34" y="8"/>
                    <a:pt x="26" y="12"/>
                  </a:cubicBezTo>
                  <a:cubicBezTo>
                    <a:pt x="20" y="15"/>
                    <a:pt x="15" y="17"/>
                    <a:pt x="9" y="20"/>
                  </a:cubicBezTo>
                  <a:cubicBezTo>
                    <a:pt x="7" y="21"/>
                    <a:pt x="4" y="23"/>
                    <a:pt x="1" y="24"/>
                  </a:cubicBez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1" y="30"/>
                    <a:pt x="3" y="35"/>
                    <a:pt x="5" y="39"/>
                  </a:cubicBezTo>
                  <a:cubicBezTo>
                    <a:pt x="5" y="40"/>
                    <a:pt x="6" y="40"/>
                    <a:pt x="7" y="40"/>
                  </a:cubicBezTo>
                  <a:close/>
                  <a:moveTo>
                    <a:pt x="8" y="29"/>
                  </a:moveTo>
                  <a:cubicBezTo>
                    <a:pt x="8" y="31"/>
                    <a:pt x="7" y="32"/>
                    <a:pt x="6" y="34"/>
                  </a:cubicBezTo>
                  <a:cubicBezTo>
                    <a:pt x="6" y="33"/>
                    <a:pt x="5" y="33"/>
                    <a:pt x="5" y="32"/>
                  </a:cubicBezTo>
                  <a:cubicBezTo>
                    <a:pt x="7" y="29"/>
                    <a:pt x="8" y="27"/>
                    <a:pt x="9" y="24"/>
                  </a:cubicBezTo>
                  <a:cubicBezTo>
                    <a:pt x="10" y="23"/>
                    <a:pt x="9" y="28"/>
                    <a:pt x="8" y="29"/>
                  </a:cubicBezTo>
                  <a:close/>
                  <a:moveTo>
                    <a:pt x="4" y="29"/>
                  </a:moveTo>
                  <a:cubicBezTo>
                    <a:pt x="4" y="29"/>
                    <a:pt x="4" y="29"/>
                    <a:pt x="4" y="29"/>
                  </a:cubicBezTo>
                  <a:cubicBezTo>
                    <a:pt x="5" y="28"/>
                    <a:pt x="5" y="27"/>
                    <a:pt x="6" y="26"/>
                  </a:cubicBezTo>
                  <a:cubicBezTo>
                    <a:pt x="5" y="27"/>
                    <a:pt x="5" y="27"/>
                    <a:pt x="5" y="28"/>
                  </a:cubicBezTo>
                  <a:cubicBezTo>
                    <a:pt x="5" y="29"/>
                    <a:pt x="5" y="29"/>
                    <a:pt x="4" y="30"/>
                  </a:cubicBezTo>
                  <a:cubicBezTo>
                    <a:pt x="4" y="30"/>
                    <a:pt x="4" y="30"/>
                    <a:pt x="4" y="29"/>
                  </a:cubicBezTo>
                  <a:close/>
                  <a:moveTo>
                    <a:pt x="4" y="29"/>
                  </a:moveTo>
                  <a:cubicBezTo>
                    <a:pt x="4" y="28"/>
                    <a:pt x="3" y="27"/>
                    <a:pt x="3" y="26"/>
                  </a:cubicBezTo>
                  <a:cubicBezTo>
                    <a:pt x="4" y="26"/>
                    <a:pt x="5" y="25"/>
                    <a:pt x="5" y="25"/>
                  </a:cubicBezTo>
                  <a:cubicBezTo>
                    <a:pt x="5" y="26"/>
                    <a:pt x="4" y="27"/>
                    <a:pt x="4" y="29"/>
                  </a:cubicBezTo>
                  <a:close/>
                  <a:moveTo>
                    <a:pt x="7" y="36"/>
                  </a:moveTo>
                  <a:cubicBezTo>
                    <a:pt x="7" y="36"/>
                    <a:pt x="7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8" y="33"/>
                    <a:pt x="10" y="31"/>
                    <a:pt x="11" y="29"/>
                  </a:cubicBezTo>
                  <a:cubicBezTo>
                    <a:pt x="10" y="31"/>
                    <a:pt x="10" y="32"/>
                    <a:pt x="9" y="34"/>
                  </a:cubicBezTo>
                  <a:cubicBezTo>
                    <a:pt x="9" y="34"/>
                    <a:pt x="10" y="34"/>
                    <a:pt x="10" y="34"/>
                  </a:cubicBezTo>
                  <a:cubicBezTo>
                    <a:pt x="13" y="30"/>
                    <a:pt x="14" y="26"/>
                    <a:pt x="17" y="22"/>
                  </a:cubicBezTo>
                  <a:cubicBezTo>
                    <a:pt x="18" y="20"/>
                    <a:pt x="18" y="20"/>
                    <a:pt x="17" y="22"/>
                  </a:cubicBezTo>
                  <a:cubicBezTo>
                    <a:pt x="16" y="23"/>
                    <a:pt x="16" y="24"/>
                    <a:pt x="15" y="26"/>
                  </a:cubicBezTo>
                  <a:cubicBezTo>
                    <a:pt x="14" y="28"/>
                    <a:pt x="14" y="30"/>
                    <a:pt x="13" y="32"/>
                  </a:cubicBezTo>
                  <a:cubicBezTo>
                    <a:pt x="13" y="33"/>
                    <a:pt x="14" y="33"/>
                    <a:pt x="14" y="33"/>
                  </a:cubicBezTo>
                  <a:cubicBezTo>
                    <a:pt x="14" y="33"/>
                    <a:pt x="14" y="33"/>
                    <a:pt x="13" y="33"/>
                  </a:cubicBezTo>
                  <a:cubicBezTo>
                    <a:pt x="11" y="34"/>
                    <a:pt x="9" y="35"/>
                    <a:pt x="7" y="36"/>
                  </a:cubicBezTo>
                  <a:close/>
                  <a:moveTo>
                    <a:pt x="18" y="31"/>
                  </a:moveTo>
                  <a:cubicBezTo>
                    <a:pt x="21" y="27"/>
                    <a:pt x="22" y="23"/>
                    <a:pt x="25" y="18"/>
                  </a:cubicBezTo>
                  <a:cubicBezTo>
                    <a:pt x="27" y="15"/>
                    <a:pt x="26" y="16"/>
                    <a:pt x="25" y="19"/>
                  </a:cubicBezTo>
                  <a:cubicBezTo>
                    <a:pt x="24" y="22"/>
                    <a:pt x="23" y="25"/>
                    <a:pt x="22" y="28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4" y="26"/>
                    <a:pt x="26" y="22"/>
                    <a:pt x="28" y="19"/>
                  </a:cubicBezTo>
                  <a:cubicBezTo>
                    <a:pt x="27" y="22"/>
                    <a:pt x="26" y="25"/>
                    <a:pt x="25" y="27"/>
                  </a:cubicBezTo>
                  <a:cubicBezTo>
                    <a:pt x="22" y="29"/>
                    <a:pt x="18" y="31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6" y="30"/>
                    <a:pt x="18" y="28"/>
                    <a:pt x="19" y="25"/>
                  </a:cubicBezTo>
                  <a:cubicBezTo>
                    <a:pt x="18" y="27"/>
                    <a:pt x="17" y="29"/>
                    <a:pt x="17" y="31"/>
                  </a:cubicBezTo>
                  <a:cubicBezTo>
                    <a:pt x="17" y="31"/>
                    <a:pt x="17" y="31"/>
                    <a:pt x="18" y="31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8" y="14"/>
                    <a:pt x="29" y="14"/>
                    <a:pt x="31" y="13"/>
                  </a:cubicBezTo>
                  <a:cubicBezTo>
                    <a:pt x="28" y="17"/>
                    <a:pt x="26" y="22"/>
                    <a:pt x="23" y="26"/>
                  </a:cubicBezTo>
                  <a:cubicBezTo>
                    <a:pt x="21" y="29"/>
                    <a:pt x="24" y="23"/>
                    <a:pt x="25" y="22"/>
                  </a:cubicBezTo>
                  <a:cubicBezTo>
                    <a:pt x="26" y="20"/>
                    <a:pt x="27" y="17"/>
                    <a:pt x="27" y="15"/>
                  </a:cubicBezTo>
                  <a:close/>
                  <a:moveTo>
                    <a:pt x="40" y="21"/>
                  </a:moveTo>
                  <a:cubicBezTo>
                    <a:pt x="43" y="16"/>
                    <a:pt x="45" y="12"/>
                    <a:pt x="48" y="7"/>
                  </a:cubicBezTo>
                  <a:cubicBezTo>
                    <a:pt x="48" y="7"/>
                    <a:pt x="48" y="8"/>
                    <a:pt x="48" y="9"/>
                  </a:cubicBezTo>
                  <a:cubicBezTo>
                    <a:pt x="47" y="10"/>
                    <a:pt x="47" y="11"/>
                    <a:pt x="46" y="12"/>
                  </a:cubicBezTo>
                  <a:cubicBezTo>
                    <a:pt x="45" y="14"/>
                    <a:pt x="44" y="16"/>
                    <a:pt x="44" y="18"/>
                  </a:cubicBezTo>
                  <a:cubicBezTo>
                    <a:pt x="44" y="18"/>
                    <a:pt x="44" y="19"/>
                    <a:pt x="44" y="18"/>
                  </a:cubicBezTo>
                  <a:cubicBezTo>
                    <a:pt x="47" y="15"/>
                    <a:pt x="48" y="12"/>
                    <a:pt x="50" y="9"/>
                  </a:cubicBezTo>
                  <a:cubicBezTo>
                    <a:pt x="53" y="5"/>
                    <a:pt x="51" y="9"/>
                    <a:pt x="51" y="10"/>
                  </a:cubicBezTo>
                  <a:cubicBezTo>
                    <a:pt x="50" y="12"/>
                    <a:pt x="49" y="14"/>
                    <a:pt x="49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5"/>
                    <a:pt x="52" y="11"/>
                    <a:pt x="53" y="14"/>
                  </a:cubicBezTo>
                  <a:cubicBezTo>
                    <a:pt x="53" y="14"/>
                    <a:pt x="54" y="14"/>
                    <a:pt x="54" y="14"/>
                  </a:cubicBezTo>
                  <a:cubicBezTo>
                    <a:pt x="53" y="12"/>
                    <a:pt x="54" y="12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2"/>
                    <a:pt x="51" y="13"/>
                    <a:pt x="50" y="14"/>
                  </a:cubicBezTo>
                  <a:cubicBezTo>
                    <a:pt x="49" y="16"/>
                    <a:pt x="51" y="12"/>
                    <a:pt x="51" y="12"/>
                  </a:cubicBezTo>
                  <a:cubicBezTo>
                    <a:pt x="51" y="10"/>
                    <a:pt x="52" y="8"/>
                    <a:pt x="52" y="7"/>
                  </a:cubicBezTo>
                  <a:cubicBezTo>
                    <a:pt x="53" y="9"/>
                    <a:pt x="54" y="11"/>
                    <a:pt x="55" y="14"/>
                  </a:cubicBezTo>
                  <a:cubicBezTo>
                    <a:pt x="48" y="17"/>
                    <a:pt x="41" y="20"/>
                    <a:pt x="34" y="23"/>
                  </a:cubicBezTo>
                  <a:cubicBezTo>
                    <a:pt x="38" y="20"/>
                    <a:pt x="40" y="15"/>
                    <a:pt x="43" y="10"/>
                  </a:cubicBezTo>
                  <a:cubicBezTo>
                    <a:pt x="45" y="5"/>
                    <a:pt x="43" y="10"/>
                    <a:pt x="42" y="12"/>
                  </a:cubicBezTo>
                  <a:cubicBezTo>
                    <a:pt x="41" y="15"/>
                    <a:pt x="40" y="17"/>
                    <a:pt x="39" y="20"/>
                  </a:cubicBezTo>
                  <a:cubicBezTo>
                    <a:pt x="39" y="21"/>
                    <a:pt x="39" y="21"/>
                    <a:pt x="40" y="21"/>
                  </a:cubicBezTo>
                  <a:close/>
                  <a:moveTo>
                    <a:pt x="52" y="6"/>
                  </a:moveTo>
                  <a:cubicBezTo>
                    <a:pt x="50" y="8"/>
                    <a:pt x="49" y="10"/>
                    <a:pt x="47" y="12"/>
                  </a:cubicBezTo>
                  <a:cubicBezTo>
                    <a:pt x="47" y="13"/>
                    <a:pt x="46" y="14"/>
                    <a:pt x="46" y="15"/>
                  </a:cubicBezTo>
                  <a:cubicBezTo>
                    <a:pt x="46" y="15"/>
                    <a:pt x="45" y="15"/>
                    <a:pt x="45" y="16"/>
                  </a:cubicBezTo>
                  <a:cubicBezTo>
                    <a:pt x="47" y="12"/>
                    <a:pt x="49" y="9"/>
                    <a:pt x="49" y="5"/>
                  </a:cubicBezTo>
                  <a:cubicBezTo>
                    <a:pt x="49" y="5"/>
                    <a:pt x="48" y="5"/>
                    <a:pt x="48" y="5"/>
                  </a:cubicBezTo>
                  <a:cubicBezTo>
                    <a:pt x="46" y="10"/>
                    <a:pt x="43" y="15"/>
                    <a:pt x="40" y="19"/>
                  </a:cubicBezTo>
                  <a:cubicBezTo>
                    <a:pt x="41" y="18"/>
                    <a:pt x="41" y="15"/>
                    <a:pt x="42" y="14"/>
                  </a:cubicBezTo>
                  <a:cubicBezTo>
                    <a:pt x="43" y="11"/>
                    <a:pt x="44" y="9"/>
                    <a:pt x="45" y="7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7" y="5"/>
                    <a:pt x="49" y="5"/>
                    <a:pt x="51" y="4"/>
                  </a:cubicBezTo>
                  <a:cubicBezTo>
                    <a:pt x="51" y="4"/>
                    <a:pt x="51" y="5"/>
                    <a:pt x="52" y="6"/>
                  </a:cubicBezTo>
                  <a:close/>
                  <a:moveTo>
                    <a:pt x="35" y="22"/>
                  </a:moveTo>
                  <a:cubicBezTo>
                    <a:pt x="38" y="19"/>
                    <a:pt x="40" y="13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2" y="8"/>
                    <a:pt x="43" y="7"/>
                    <a:pt x="44" y="7"/>
                  </a:cubicBezTo>
                  <a:cubicBezTo>
                    <a:pt x="40" y="11"/>
                    <a:pt x="39" y="17"/>
                    <a:pt x="35" y="22"/>
                  </a:cubicBezTo>
                  <a:close/>
                  <a:moveTo>
                    <a:pt x="36" y="11"/>
                  </a:moveTo>
                  <a:cubicBezTo>
                    <a:pt x="37" y="10"/>
                    <a:pt x="38" y="9"/>
                    <a:pt x="40" y="9"/>
                  </a:cubicBezTo>
                  <a:cubicBezTo>
                    <a:pt x="37" y="12"/>
                    <a:pt x="35" y="17"/>
                    <a:pt x="33" y="20"/>
                  </a:cubicBezTo>
                  <a:cubicBezTo>
                    <a:pt x="34" y="17"/>
                    <a:pt x="36" y="14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2" y="12"/>
                    <a:pt x="34" y="12"/>
                    <a:pt x="35" y="11"/>
                  </a:cubicBezTo>
                  <a:cubicBezTo>
                    <a:pt x="33" y="16"/>
                    <a:pt x="30" y="20"/>
                    <a:pt x="27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"/>
                    <a:pt x="27" y="23"/>
                    <a:pt x="28" y="22"/>
                  </a:cubicBezTo>
                  <a:cubicBezTo>
                    <a:pt x="29" y="19"/>
                    <a:pt x="30" y="16"/>
                    <a:pt x="31" y="13"/>
                  </a:cubicBezTo>
                  <a:close/>
                  <a:moveTo>
                    <a:pt x="28" y="26"/>
                  </a:moveTo>
                  <a:cubicBezTo>
                    <a:pt x="28" y="26"/>
                    <a:pt x="27" y="27"/>
                    <a:pt x="27" y="27"/>
                  </a:cubicBezTo>
                  <a:cubicBezTo>
                    <a:pt x="29" y="22"/>
                    <a:pt x="32" y="17"/>
                    <a:pt x="35" y="13"/>
                  </a:cubicBezTo>
                  <a:cubicBezTo>
                    <a:pt x="34" y="15"/>
                    <a:pt x="33" y="17"/>
                    <a:pt x="32" y="19"/>
                  </a:cubicBezTo>
                  <a:cubicBezTo>
                    <a:pt x="31" y="21"/>
                    <a:pt x="30" y="23"/>
                    <a:pt x="30" y="24"/>
                  </a:cubicBezTo>
                  <a:cubicBezTo>
                    <a:pt x="29" y="25"/>
                    <a:pt x="30" y="25"/>
                    <a:pt x="30" y="25"/>
                  </a:cubicBezTo>
                  <a:cubicBezTo>
                    <a:pt x="34" y="21"/>
                    <a:pt x="36" y="16"/>
                    <a:pt x="39" y="11"/>
                  </a:cubicBezTo>
                  <a:cubicBezTo>
                    <a:pt x="40" y="10"/>
                    <a:pt x="40" y="10"/>
                    <a:pt x="39" y="12"/>
                  </a:cubicBezTo>
                  <a:cubicBezTo>
                    <a:pt x="39" y="13"/>
                    <a:pt x="38" y="15"/>
                    <a:pt x="37" y="17"/>
                  </a:cubicBezTo>
                  <a:cubicBezTo>
                    <a:pt x="36" y="19"/>
                    <a:pt x="35" y="21"/>
                    <a:pt x="34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2" y="24"/>
                    <a:pt x="30" y="25"/>
                    <a:pt x="28" y="26"/>
                  </a:cubicBezTo>
                  <a:close/>
                  <a:moveTo>
                    <a:pt x="32" y="21"/>
                  </a:moveTo>
                  <a:cubicBezTo>
                    <a:pt x="32" y="21"/>
                    <a:pt x="32" y="21"/>
                    <a:pt x="32" y="22"/>
                  </a:cubicBezTo>
                  <a:cubicBezTo>
                    <a:pt x="32" y="21"/>
                    <a:pt x="32" y="21"/>
                    <a:pt x="32" y="21"/>
                  </a:cubicBezTo>
                  <a:close/>
                  <a:moveTo>
                    <a:pt x="26" y="15"/>
                  </a:moveTo>
                  <a:cubicBezTo>
                    <a:pt x="23" y="19"/>
                    <a:pt x="22" y="23"/>
                    <a:pt x="20" y="27"/>
                  </a:cubicBezTo>
                  <a:cubicBezTo>
                    <a:pt x="21" y="24"/>
                    <a:pt x="23" y="20"/>
                    <a:pt x="23" y="17"/>
                  </a:cubicBezTo>
                  <a:cubicBezTo>
                    <a:pt x="23" y="17"/>
                    <a:pt x="22" y="17"/>
                    <a:pt x="22" y="17"/>
                  </a:cubicBezTo>
                  <a:cubicBezTo>
                    <a:pt x="20" y="22"/>
                    <a:pt x="18" y="27"/>
                    <a:pt x="14" y="31"/>
                  </a:cubicBezTo>
                  <a:cubicBezTo>
                    <a:pt x="15" y="31"/>
                    <a:pt x="16" y="27"/>
                    <a:pt x="16" y="26"/>
                  </a:cubicBezTo>
                  <a:cubicBezTo>
                    <a:pt x="17" y="24"/>
                    <a:pt x="18" y="22"/>
                    <a:pt x="19" y="20"/>
                  </a:cubicBezTo>
                  <a:cubicBezTo>
                    <a:pt x="19" y="19"/>
                    <a:pt x="18" y="19"/>
                    <a:pt x="18" y="19"/>
                  </a:cubicBezTo>
                  <a:cubicBezTo>
                    <a:pt x="16" y="22"/>
                    <a:pt x="14" y="25"/>
                    <a:pt x="13" y="28"/>
                  </a:cubicBezTo>
                  <a:cubicBezTo>
                    <a:pt x="12" y="29"/>
                    <a:pt x="12" y="30"/>
                    <a:pt x="11" y="31"/>
                  </a:cubicBezTo>
                  <a:cubicBezTo>
                    <a:pt x="9" y="35"/>
                    <a:pt x="11" y="30"/>
                    <a:pt x="11" y="29"/>
                  </a:cubicBezTo>
                  <a:cubicBezTo>
                    <a:pt x="12" y="27"/>
                    <a:pt x="13" y="25"/>
                    <a:pt x="13" y="22"/>
                  </a:cubicBezTo>
                  <a:cubicBezTo>
                    <a:pt x="14" y="22"/>
                    <a:pt x="13" y="21"/>
                    <a:pt x="13" y="22"/>
                  </a:cubicBezTo>
                  <a:cubicBezTo>
                    <a:pt x="11" y="26"/>
                    <a:pt x="9" y="31"/>
                    <a:pt x="7" y="33"/>
                  </a:cubicBezTo>
                  <a:cubicBezTo>
                    <a:pt x="9" y="30"/>
                    <a:pt x="10" y="26"/>
                    <a:pt x="10" y="23"/>
                  </a:cubicBezTo>
                  <a:cubicBezTo>
                    <a:pt x="15" y="20"/>
                    <a:pt x="21" y="18"/>
                    <a:pt x="26" y="15"/>
                  </a:cubicBezTo>
                  <a:close/>
                  <a:moveTo>
                    <a:pt x="19" y="28"/>
                  </a:moveTo>
                  <a:cubicBezTo>
                    <a:pt x="19" y="28"/>
                    <a:pt x="19" y="27"/>
                    <a:pt x="19" y="27"/>
                  </a:cubicBezTo>
                  <a:cubicBezTo>
                    <a:pt x="19" y="27"/>
                    <a:pt x="19" y="28"/>
                    <a:pt x="19" y="28"/>
                  </a:cubicBezTo>
                  <a:close/>
                  <a:moveTo>
                    <a:pt x="9" y="23"/>
                  </a:moveTo>
                  <a:cubicBezTo>
                    <a:pt x="7" y="26"/>
                    <a:pt x="6" y="28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29"/>
                    <a:pt x="6" y="26"/>
                    <a:pt x="6" y="24"/>
                  </a:cubicBezTo>
                  <a:cubicBezTo>
                    <a:pt x="7" y="24"/>
                    <a:pt x="8" y="24"/>
                    <a:pt x="9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126"/>
            <p:cNvSpPr>
              <a:spLocks noEditPoints="1"/>
            </p:cNvSpPr>
            <p:nvPr/>
          </p:nvSpPr>
          <p:spPr bwMode="auto">
            <a:xfrm>
              <a:off x="8796338" y="341153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3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127"/>
            <p:cNvSpPr>
              <a:spLocks noEditPoints="1"/>
            </p:cNvSpPr>
            <p:nvPr/>
          </p:nvSpPr>
          <p:spPr bwMode="auto">
            <a:xfrm>
              <a:off x="8721725" y="350837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6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8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2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4" y="8"/>
                  </a:cubicBezTo>
                  <a:cubicBezTo>
                    <a:pt x="22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6"/>
                  </a:cubicBezTo>
                  <a:cubicBezTo>
                    <a:pt x="43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9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1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2"/>
                    <a:pt x="59" y="16"/>
                    <a:pt x="61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6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6" y="8"/>
                    <a:pt x="27" y="6"/>
                    <a:pt x="29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128"/>
            <p:cNvSpPr>
              <a:spLocks noEditPoints="1"/>
            </p:cNvSpPr>
            <p:nvPr/>
          </p:nvSpPr>
          <p:spPr bwMode="auto">
            <a:xfrm>
              <a:off x="8807450" y="359886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7" y="2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129"/>
            <p:cNvSpPr>
              <a:spLocks noEditPoints="1"/>
            </p:cNvSpPr>
            <p:nvPr/>
          </p:nvSpPr>
          <p:spPr bwMode="auto">
            <a:xfrm>
              <a:off x="1452563" y="6661150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2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8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5"/>
                    <a:pt x="14" y="14"/>
                    <a:pt x="17" y="12"/>
                  </a:cubicBezTo>
                  <a:cubicBezTo>
                    <a:pt x="15" y="14"/>
                    <a:pt x="13" y="15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130"/>
            <p:cNvSpPr>
              <a:spLocks noEditPoints="1"/>
            </p:cNvSpPr>
            <p:nvPr/>
          </p:nvSpPr>
          <p:spPr bwMode="auto">
            <a:xfrm>
              <a:off x="1376363" y="6754813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8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1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3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2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4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4" y="11"/>
                    <a:pt x="35" y="8"/>
                    <a:pt x="38" y="5"/>
                  </a:cubicBezTo>
                  <a:cubicBezTo>
                    <a:pt x="38" y="5"/>
                    <a:pt x="38" y="4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131"/>
            <p:cNvSpPr>
              <a:spLocks noEditPoints="1"/>
            </p:cNvSpPr>
            <p:nvPr/>
          </p:nvSpPr>
          <p:spPr bwMode="auto">
            <a:xfrm>
              <a:off x="1463675" y="6845300"/>
              <a:ext cx="66675" cy="68263"/>
            </a:xfrm>
            <a:custGeom>
              <a:avLst/>
              <a:gdLst>
                <a:gd name="T0" fmla="*/ 11 w 18"/>
                <a:gd name="T1" fmla="*/ 17 h 18"/>
                <a:gd name="T2" fmla="*/ 17 w 18"/>
                <a:gd name="T3" fmla="*/ 8 h 18"/>
                <a:gd name="T4" fmla="*/ 8 w 18"/>
                <a:gd name="T5" fmla="*/ 1 h 18"/>
                <a:gd name="T6" fmla="*/ 8 w 18"/>
                <a:gd name="T7" fmla="*/ 1 h 18"/>
                <a:gd name="T8" fmla="*/ 1 w 18"/>
                <a:gd name="T9" fmla="*/ 9 h 18"/>
                <a:gd name="T10" fmla="*/ 11 w 18"/>
                <a:gd name="T11" fmla="*/ 17 h 18"/>
                <a:gd name="T12" fmla="*/ 10 w 18"/>
                <a:gd name="T13" fmla="*/ 14 h 18"/>
                <a:gd name="T14" fmla="*/ 3 w 18"/>
                <a:gd name="T15" fmla="*/ 9 h 18"/>
                <a:gd name="T16" fmla="*/ 4 w 18"/>
                <a:gd name="T17" fmla="*/ 9 h 18"/>
                <a:gd name="T18" fmla="*/ 10 w 18"/>
                <a:gd name="T19" fmla="*/ 6 h 18"/>
                <a:gd name="T20" fmla="*/ 5 w 18"/>
                <a:gd name="T21" fmla="*/ 11 h 18"/>
                <a:gd name="T22" fmla="*/ 5 w 18"/>
                <a:gd name="T23" fmla="*/ 12 h 18"/>
                <a:gd name="T24" fmla="*/ 11 w 18"/>
                <a:gd name="T25" fmla="*/ 8 h 18"/>
                <a:gd name="T26" fmla="*/ 7 w 18"/>
                <a:gd name="T27" fmla="*/ 13 h 18"/>
                <a:gd name="T28" fmla="*/ 8 w 18"/>
                <a:gd name="T29" fmla="*/ 13 h 18"/>
                <a:gd name="T30" fmla="*/ 13 w 18"/>
                <a:gd name="T31" fmla="*/ 11 h 18"/>
                <a:gd name="T32" fmla="*/ 11 w 18"/>
                <a:gd name="T33" fmla="*/ 13 h 18"/>
                <a:gd name="T34" fmla="*/ 11 w 18"/>
                <a:gd name="T35" fmla="*/ 14 h 18"/>
                <a:gd name="T36" fmla="*/ 10 w 18"/>
                <a:gd name="T37" fmla="*/ 14 h 18"/>
                <a:gd name="T38" fmla="*/ 12 w 18"/>
                <a:gd name="T39" fmla="*/ 13 h 18"/>
                <a:gd name="T40" fmla="*/ 14 w 18"/>
                <a:gd name="T41" fmla="*/ 10 h 18"/>
                <a:gd name="T42" fmla="*/ 14 w 18"/>
                <a:gd name="T43" fmla="*/ 10 h 18"/>
                <a:gd name="T44" fmla="*/ 9 w 18"/>
                <a:gd name="T45" fmla="*/ 12 h 18"/>
                <a:gd name="T46" fmla="*/ 13 w 18"/>
                <a:gd name="T47" fmla="*/ 7 h 18"/>
                <a:gd name="T48" fmla="*/ 12 w 18"/>
                <a:gd name="T49" fmla="*/ 7 h 18"/>
                <a:gd name="T50" fmla="*/ 8 w 18"/>
                <a:gd name="T51" fmla="*/ 9 h 18"/>
                <a:gd name="T52" fmla="*/ 12 w 18"/>
                <a:gd name="T53" fmla="*/ 5 h 18"/>
                <a:gd name="T54" fmla="*/ 11 w 18"/>
                <a:gd name="T55" fmla="*/ 5 h 18"/>
                <a:gd name="T56" fmla="*/ 6 w 18"/>
                <a:gd name="T57" fmla="*/ 7 h 18"/>
                <a:gd name="T58" fmla="*/ 10 w 18"/>
                <a:gd name="T59" fmla="*/ 4 h 18"/>
                <a:gd name="T60" fmla="*/ 12 w 18"/>
                <a:gd name="T61" fmla="*/ 13 h 18"/>
                <a:gd name="T62" fmla="*/ 7 w 18"/>
                <a:gd name="T63" fmla="*/ 4 h 18"/>
                <a:gd name="T64" fmla="*/ 5 w 18"/>
                <a:gd name="T65" fmla="*/ 5 h 18"/>
                <a:gd name="T66" fmla="*/ 7 w 18"/>
                <a:gd name="T67" fmla="*/ 4 h 18"/>
                <a:gd name="T68" fmla="*/ 4 w 18"/>
                <a:gd name="T69" fmla="*/ 6 h 18"/>
                <a:gd name="T70" fmla="*/ 5 w 18"/>
                <a:gd name="T71" fmla="*/ 6 h 18"/>
                <a:gd name="T72" fmla="*/ 9 w 18"/>
                <a:gd name="T73" fmla="*/ 4 h 18"/>
                <a:gd name="T74" fmla="*/ 3 w 18"/>
                <a:gd name="T75" fmla="*/ 9 h 18"/>
                <a:gd name="T76" fmla="*/ 3 w 18"/>
                <a:gd name="T77" fmla="*/ 9 h 18"/>
                <a:gd name="T78" fmla="*/ 4 w 18"/>
                <a:gd name="T7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8">
                  <a:moveTo>
                    <a:pt x="11" y="17"/>
                  </a:moveTo>
                  <a:cubicBezTo>
                    <a:pt x="15" y="16"/>
                    <a:pt x="18" y="12"/>
                    <a:pt x="17" y="8"/>
                  </a:cubicBezTo>
                  <a:cubicBezTo>
                    <a:pt x="17" y="3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1"/>
                    <a:pt x="0" y="5"/>
                    <a:pt x="1" y="9"/>
                  </a:cubicBezTo>
                  <a:cubicBezTo>
                    <a:pt x="1" y="14"/>
                    <a:pt x="6" y="18"/>
                    <a:pt x="11" y="17"/>
                  </a:cubicBezTo>
                  <a:close/>
                  <a:moveTo>
                    <a:pt x="10" y="14"/>
                  </a:moveTo>
                  <a:cubicBezTo>
                    <a:pt x="7" y="15"/>
                    <a:pt x="4" y="13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8"/>
                    <a:pt x="6" y="9"/>
                    <a:pt x="5" y="11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11"/>
                    <a:pt x="9" y="9"/>
                    <a:pt x="11" y="8"/>
                  </a:cubicBezTo>
                  <a:cubicBezTo>
                    <a:pt x="10" y="10"/>
                    <a:pt x="8" y="11"/>
                    <a:pt x="7" y="13"/>
                  </a:cubicBezTo>
                  <a:cubicBezTo>
                    <a:pt x="7" y="13"/>
                    <a:pt x="7" y="13"/>
                    <a:pt x="8" y="13"/>
                  </a:cubicBezTo>
                  <a:cubicBezTo>
                    <a:pt x="9" y="12"/>
                    <a:pt x="11" y="11"/>
                    <a:pt x="13" y="11"/>
                  </a:cubicBezTo>
                  <a:cubicBezTo>
                    <a:pt x="13" y="12"/>
                    <a:pt x="12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ubicBezTo>
                    <a:pt x="11" y="14"/>
                    <a:pt x="11" y="14"/>
                    <a:pt x="10" y="14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2" y="10"/>
                    <a:pt x="10" y="11"/>
                    <a:pt x="9" y="12"/>
                  </a:cubicBezTo>
                  <a:cubicBezTo>
                    <a:pt x="10" y="10"/>
                    <a:pt x="12" y="9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7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5"/>
                    <a:pt x="5" y="5"/>
                  </a:cubicBezTo>
                  <a:cubicBezTo>
                    <a:pt x="5" y="5"/>
                    <a:pt x="6" y="4"/>
                    <a:pt x="7" y="4"/>
                  </a:cubicBez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6" y="5"/>
                    <a:pt x="8" y="5"/>
                    <a:pt x="9" y="4"/>
                  </a:cubicBezTo>
                  <a:cubicBezTo>
                    <a:pt x="7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4" y="7"/>
                    <a:pt x="4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132"/>
            <p:cNvSpPr>
              <a:spLocks noEditPoints="1"/>
            </p:cNvSpPr>
            <p:nvPr/>
          </p:nvSpPr>
          <p:spPr bwMode="auto">
            <a:xfrm>
              <a:off x="9186863" y="4613275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2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133"/>
            <p:cNvSpPr>
              <a:spLocks noEditPoints="1"/>
            </p:cNvSpPr>
            <p:nvPr/>
          </p:nvSpPr>
          <p:spPr bwMode="auto">
            <a:xfrm>
              <a:off x="9112250" y="4706938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9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0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2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3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7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3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3" y="11"/>
                    <a:pt x="35" y="8"/>
                    <a:pt x="38" y="5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134"/>
            <p:cNvSpPr>
              <a:spLocks noEditPoints="1"/>
            </p:cNvSpPr>
            <p:nvPr/>
          </p:nvSpPr>
          <p:spPr bwMode="auto">
            <a:xfrm>
              <a:off x="9197975" y="4802188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1 w 18"/>
                <a:gd name="T9" fmla="*/ 8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8 h 17"/>
                <a:gd name="T16" fmla="*/ 4 w 18"/>
                <a:gd name="T17" fmla="*/ 8 h 17"/>
                <a:gd name="T18" fmla="*/ 10 w 18"/>
                <a:gd name="T19" fmla="*/ 5 h 17"/>
                <a:gd name="T20" fmla="*/ 5 w 18"/>
                <a:gd name="T21" fmla="*/ 10 h 17"/>
                <a:gd name="T22" fmla="*/ 5 w 18"/>
                <a:gd name="T23" fmla="*/ 11 h 17"/>
                <a:gd name="T24" fmla="*/ 11 w 18"/>
                <a:gd name="T25" fmla="*/ 7 h 17"/>
                <a:gd name="T26" fmla="*/ 7 w 18"/>
                <a:gd name="T27" fmla="*/ 12 h 17"/>
                <a:gd name="T28" fmla="*/ 8 w 18"/>
                <a:gd name="T29" fmla="*/ 12 h 17"/>
                <a:gd name="T30" fmla="*/ 13 w 18"/>
                <a:gd name="T31" fmla="*/ 10 h 17"/>
                <a:gd name="T32" fmla="*/ 11 w 18"/>
                <a:gd name="T33" fmla="*/ 12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2 h 17"/>
                <a:gd name="T40" fmla="*/ 14 w 18"/>
                <a:gd name="T41" fmla="*/ 9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6 h 17"/>
                <a:gd name="T48" fmla="*/ 12 w 18"/>
                <a:gd name="T49" fmla="*/ 6 h 17"/>
                <a:gd name="T50" fmla="*/ 8 w 18"/>
                <a:gd name="T51" fmla="*/ 8 h 17"/>
                <a:gd name="T52" fmla="*/ 12 w 18"/>
                <a:gd name="T53" fmla="*/ 4 h 17"/>
                <a:gd name="T54" fmla="*/ 11 w 18"/>
                <a:gd name="T55" fmla="*/ 4 h 17"/>
                <a:gd name="T56" fmla="*/ 6 w 18"/>
                <a:gd name="T57" fmla="*/ 6 h 17"/>
                <a:gd name="T58" fmla="*/ 10 w 18"/>
                <a:gd name="T59" fmla="*/ 3 h 17"/>
                <a:gd name="T60" fmla="*/ 12 w 18"/>
                <a:gd name="T61" fmla="*/ 12 h 17"/>
                <a:gd name="T62" fmla="*/ 7 w 18"/>
                <a:gd name="T63" fmla="*/ 3 h 17"/>
                <a:gd name="T64" fmla="*/ 5 w 18"/>
                <a:gd name="T65" fmla="*/ 4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5"/>
                    <a:pt x="18" y="11"/>
                    <a:pt x="17" y="7"/>
                  </a:cubicBezTo>
                  <a:cubicBezTo>
                    <a:pt x="17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1" y="8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7"/>
                    <a:pt x="8" y="6"/>
                    <a:pt x="10" y="5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8"/>
                    <a:pt x="11" y="7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9" y="11"/>
                    <a:pt x="11" y="10"/>
                    <a:pt x="13" y="10"/>
                  </a:cubicBezTo>
                  <a:cubicBezTo>
                    <a:pt x="13" y="11"/>
                    <a:pt x="12" y="11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2"/>
                  </a:moveTo>
                  <a:cubicBezTo>
                    <a:pt x="13" y="11"/>
                    <a:pt x="14" y="10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9"/>
                    <a:pt x="10" y="10"/>
                    <a:pt x="9" y="11"/>
                  </a:cubicBezTo>
                  <a:cubicBezTo>
                    <a:pt x="10" y="9"/>
                    <a:pt x="12" y="8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7"/>
                    <a:pt x="8" y="8"/>
                  </a:cubicBezTo>
                  <a:cubicBezTo>
                    <a:pt x="9" y="7"/>
                    <a:pt x="10" y="6"/>
                    <a:pt x="12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0" y="4"/>
                    <a:pt x="8" y="5"/>
                    <a:pt x="6" y="6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5" y="3"/>
                    <a:pt x="16" y="10"/>
                    <a:pt x="12" y="12"/>
                  </a:cubicBezTo>
                  <a:close/>
                  <a:moveTo>
                    <a:pt x="7" y="3"/>
                  </a:moveTo>
                  <a:cubicBezTo>
                    <a:pt x="6" y="3"/>
                    <a:pt x="5" y="4"/>
                    <a:pt x="5" y="4"/>
                  </a:cubicBezTo>
                  <a:cubicBezTo>
                    <a:pt x="5" y="4"/>
                    <a:pt x="6" y="3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5"/>
                    <a:pt x="5" y="5"/>
                  </a:cubicBezTo>
                  <a:cubicBezTo>
                    <a:pt x="6" y="4"/>
                    <a:pt x="8" y="4"/>
                    <a:pt x="9" y="3"/>
                  </a:cubicBezTo>
                  <a:cubicBezTo>
                    <a:pt x="7" y="5"/>
                    <a:pt x="5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135"/>
            <p:cNvSpPr>
              <a:spLocks noEditPoints="1"/>
            </p:cNvSpPr>
            <p:nvPr/>
          </p:nvSpPr>
          <p:spPr bwMode="auto">
            <a:xfrm>
              <a:off x="5891213" y="6707188"/>
              <a:ext cx="95250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8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8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20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20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3" y="22"/>
                    <a:pt x="13" y="22"/>
                    <a:pt x="13" y="22"/>
                  </a:cubicBezTo>
                  <a:cubicBezTo>
                    <a:pt x="19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8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3" y="9"/>
                    <a:pt x="10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8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5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8" y="13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7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5" y="5"/>
                    <a:pt x="15" y="5"/>
                    <a:pt x="15" y="5"/>
                  </a:cubicBezTo>
                  <a:cubicBezTo>
                    <a:pt x="13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0" name="Freeform 136"/>
            <p:cNvSpPr>
              <a:spLocks noEditPoints="1"/>
            </p:cNvSpPr>
            <p:nvPr/>
          </p:nvSpPr>
          <p:spPr bwMode="auto">
            <a:xfrm>
              <a:off x="5816600" y="68040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9 w 69"/>
                <a:gd name="T13" fmla="*/ 7 h 19"/>
                <a:gd name="T14" fmla="*/ 21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4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6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60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9 w 69"/>
                <a:gd name="T73" fmla="*/ 9 h 19"/>
                <a:gd name="T74" fmla="*/ 59 w 69"/>
                <a:gd name="T75" fmla="*/ 16 h 19"/>
                <a:gd name="T76" fmla="*/ 66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1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7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1" y="13"/>
                    <a:pt x="43" y="10"/>
                    <a:pt x="46" y="7"/>
                  </a:cubicBezTo>
                  <a:cubicBezTo>
                    <a:pt x="47" y="6"/>
                    <a:pt x="48" y="6"/>
                    <a:pt x="50" y="5"/>
                  </a:cubicBezTo>
                  <a:cubicBezTo>
                    <a:pt x="50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4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6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7"/>
                  </a:cubicBezTo>
                  <a:cubicBezTo>
                    <a:pt x="30" y="6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3"/>
                  </a:moveTo>
                  <a:cubicBezTo>
                    <a:pt x="9" y="5"/>
                    <a:pt x="7" y="7"/>
                    <a:pt x="4" y="9"/>
                  </a:cubicBezTo>
                  <a:cubicBezTo>
                    <a:pt x="4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4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1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2" y="3"/>
                  </a:cubicBezTo>
                  <a:cubicBezTo>
                    <a:pt x="17" y="6"/>
                    <a:pt x="15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6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9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3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1" y="5"/>
                  </a:cubicBezTo>
                  <a:cubicBezTo>
                    <a:pt x="18" y="8"/>
                    <a:pt x="16" y="11"/>
                    <a:pt x="14" y="14"/>
                  </a:cubicBezTo>
                  <a:cubicBezTo>
                    <a:pt x="13" y="14"/>
                    <a:pt x="13" y="14"/>
                    <a:pt x="14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20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1" y="8"/>
                    <a:pt x="20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5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5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6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5" y="11"/>
                    <a:pt x="58" y="8"/>
                    <a:pt x="60" y="5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2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3" y="7"/>
                    <a:pt x="61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3" y="5"/>
                    <a:pt x="51" y="7"/>
                    <a:pt x="49" y="9"/>
                  </a:cubicBezTo>
                  <a:cubicBezTo>
                    <a:pt x="49" y="9"/>
                    <a:pt x="48" y="10"/>
                    <a:pt x="48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6" y="4"/>
                    <a:pt x="59" y="4"/>
                  </a:cubicBezTo>
                  <a:cubicBezTo>
                    <a:pt x="56" y="7"/>
                    <a:pt x="53" y="9"/>
                    <a:pt x="50" y="12"/>
                  </a:cubicBezTo>
                  <a:cubicBezTo>
                    <a:pt x="50" y="12"/>
                    <a:pt x="51" y="12"/>
                    <a:pt x="51" y="11"/>
                  </a:cubicBezTo>
                  <a:cubicBezTo>
                    <a:pt x="52" y="9"/>
                    <a:pt x="54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8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9" y="5"/>
                    <a:pt x="59" y="5"/>
                    <a:pt x="57" y="7"/>
                  </a:cubicBezTo>
                  <a:cubicBezTo>
                    <a:pt x="57" y="8"/>
                    <a:pt x="56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9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1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9" y="9"/>
                  </a:cubicBezTo>
                  <a:close/>
                  <a:moveTo>
                    <a:pt x="63" y="9"/>
                  </a:moveTo>
                  <a:cubicBezTo>
                    <a:pt x="63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4" y="16"/>
                    <a:pt x="65" y="15"/>
                    <a:pt x="66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7" y="10"/>
                    <a:pt x="66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59" y="16"/>
                    <a:pt x="62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3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3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8" y="12"/>
                    <a:pt x="23" y="16"/>
                    <a:pt x="26" y="12"/>
                  </a:cubicBezTo>
                  <a:cubicBezTo>
                    <a:pt x="28" y="10"/>
                    <a:pt x="31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4" y="10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6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137"/>
            <p:cNvSpPr>
              <a:spLocks noEditPoints="1"/>
            </p:cNvSpPr>
            <p:nvPr/>
          </p:nvSpPr>
          <p:spPr bwMode="auto">
            <a:xfrm>
              <a:off x="5903913" y="6894513"/>
              <a:ext cx="66675" cy="63500"/>
            </a:xfrm>
            <a:custGeom>
              <a:avLst/>
              <a:gdLst>
                <a:gd name="T0" fmla="*/ 11 w 18"/>
                <a:gd name="T1" fmla="*/ 16 h 17"/>
                <a:gd name="T2" fmla="*/ 18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1 w 18"/>
                <a:gd name="T13" fmla="*/ 13 h 17"/>
                <a:gd name="T14" fmla="*/ 4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1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7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4 w 18"/>
                <a:gd name="T75" fmla="*/ 8 h 17"/>
                <a:gd name="T76" fmla="*/ 4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8" y="7"/>
                  </a:cubicBezTo>
                  <a:cubicBezTo>
                    <a:pt x="17" y="2"/>
                    <a:pt x="13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1" y="13"/>
                  </a:moveTo>
                  <a:cubicBezTo>
                    <a:pt x="7" y="14"/>
                    <a:pt x="4" y="12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7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8" y="13"/>
                    <a:pt x="8" y="13"/>
                  </a:cubicBezTo>
                  <a:cubicBezTo>
                    <a:pt x="10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3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1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7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6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5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138"/>
            <p:cNvSpPr>
              <a:spLocks noEditPoints="1"/>
            </p:cNvSpPr>
            <p:nvPr/>
          </p:nvSpPr>
          <p:spPr bwMode="auto">
            <a:xfrm>
              <a:off x="10928350" y="3324225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5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8 w 54"/>
                <a:gd name="T57" fmla="*/ 16 h 50"/>
                <a:gd name="T58" fmla="*/ 18 w 54"/>
                <a:gd name="T59" fmla="*/ 13 h 50"/>
                <a:gd name="T60" fmla="*/ 13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4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2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6" y="4"/>
                    <a:pt x="44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7" y="45"/>
                    <a:pt x="23" y="40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3" y="36"/>
                  </a:cubicBezTo>
                  <a:cubicBezTo>
                    <a:pt x="41" y="38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4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8" y="38"/>
                    <a:pt x="47" y="37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3"/>
                    <a:pt x="45" y="10"/>
                  </a:cubicBezTo>
                  <a:cubicBezTo>
                    <a:pt x="48" y="7"/>
                    <a:pt x="43" y="12"/>
                    <a:pt x="42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4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3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8" y="14"/>
                    <a:pt x="9" y="15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8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9" y="20"/>
                    <a:pt x="21" y="18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3"/>
                  </a:cubicBezTo>
                  <a:cubicBezTo>
                    <a:pt x="20" y="23"/>
                    <a:pt x="19" y="25"/>
                    <a:pt x="19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6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7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6" y="4"/>
                    <a:pt x="42" y="8"/>
                  </a:cubicBezTo>
                  <a:close/>
                  <a:moveTo>
                    <a:pt x="19" y="26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10"/>
                    <a:pt x="49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8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4"/>
                    <a:pt x="11" y="44"/>
                  </a:cubicBezTo>
                  <a:cubicBezTo>
                    <a:pt x="21" y="35"/>
                    <a:pt x="32" y="25"/>
                    <a:pt x="42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4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139"/>
            <p:cNvSpPr>
              <a:spLocks noEditPoints="1"/>
            </p:cNvSpPr>
            <p:nvPr/>
          </p:nvSpPr>
          <p:spPr bwMode="auto">
            <a:xfrm>
              <a:off x="8297863" y="66960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0 h 50"/>
                <a:gd name="T6" fmla="*/ 16 w 54"/>
                <a:gd name="T7" fmla="*/ 26 h 50"/>
                <a:gd name="T8" fmla="*/ 12 w 54"/>
                <a:gd name="T9" fmla="*/ 49 h 50"/>
                <a:gd name="T10" fmla="*/ 41 w 54"/>
                <a:gd name="T11" fmla="*/ 49 h 50"/>
                <a:gd name="T12" fmla="*/ 53 w 54"/>
                <a:gd name="T13" fmla="*/ 38 h 50"/>
                <a:gd name="T14" fmla="*/ 54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6 h 50"/>
                <a:gd name="T30" fmla="*/ 44 w 54"/>
                <a:gd name="T31" fmla="*/ 42 h 50"/>
                <a:gd name="T32" fmla="*/ 41 w 54"/>
                <a:gd name="T33" fmla="*/ 41 h 50"/>
                <a:gd name="T34" fmla="*/ 43 w 54"/>
                <a:gd name="T35" fmla="*/ 33 h 50"/>
                <a:gd name="T36" fmla="*/ 42 w 54"/>
                <a:gd name="T37" fmla="*/ 30 h 50"/>
                <a:gd name="T38" fmla="*/ 44 w 54"/>
                <a:gd name="T39" fmla="*/ 42 h 50"/>
                <a:gd name="T40" fmla="*/ 39 w 54"/>
                <a:gd name="T41" fmla="*/ 27 h 50"/>
                <a:gd name="T42" fmla="*/ 37 w 54"/>
                <a:gd name="T43" fmla="*/ 25 h 50"/>
                <a:gd name="T44" fmla="*/ 37 w 54"/>
                <a:gd name="T45" fmla="*/ 25 h 50"/>
                <a:gd name="T46" fmla="*/ 36 w 54"/>
                <a:gd name="T47" fmla="*/ 23 h 50"/>
                <a:gd name="T48" fmla="*/ 37 w 54"/>
                <a:gd name="T49" fmla="*/ 17 h 50"/>
                <a:gd name="T50" fmla="*/ 28 w 54"/>
                <a:gd name="T51" fmla="*/ 26 h 50"/>
                <a:gd name="T52" fmla="*/ 15 w 54"/>
                <a:gd name="T53" fmla="*/ 32 h 50"/>
                <a:gd name="T54" fmla="*/ 23 w 54"/>
                <a:gd name="T55" fmla="*/ 26 h 50"/>
                <a:gd name="T56" fmla="*/ 19 w 54"/>
                <a:gd name="T57" fmla="*/ 16 h 50"/>
                <a:gd name="T58" fmla="*/ 18 w 54"/>
                <a:gd name="T59" fmla="*/ 12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4 h 50"/>
                <a:gd name="T76" fmla="*/ 22 w 54"/>
                <a:gd name="T77" fmla="*/ 15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4 h 50"/>
                <a:gd name="T84" fmla="*/ 22 w 54"/>
                <a:gd name="T85" fmla="*/ 22 h 50"/>
                <a:gd name="T86" fmla="*/ 27 w 54"/>
                <a:gd name="T87" fmla="*/ 19 h 50"/>
                <a:gd name="T88" fmla="*/ 20 w 54"/>
                <a:gd name="T89" fmla="*/ 26 h 50"/>
                <a:gd name="T90" fmla="*/ 28 w 54"/>
                <a:gd name="T91" fmla="*/ 18 h 50"/>
                <a:gd name="T92" fmla="*/ 45 w 54"/>
                <a:gd name="T93" fmla="*/ 5 h 50"/>
                <a:gd name="T94" fmla="*/ 39 w 54"/>
                <a:gd name="T95" fmla="*/ 11 h 50"/>
                <a:gd name="T96" fmla="*/ 19 w 54"/>
                <a:gd name="T97" fmla="*/ 25 h 50"/>
                <a:gd name="T98" fmla="*/ 18 w 54"/>
                <a:gd name="T99" fmla="*/ 24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7 h 50"/>
                <a:gd name="T110" fmla="*/ 12 w 54"/>
                <a:gd name="T111" fmla="*/ 46 h 50"/>
                <a:gd name="T112" fmla="*/ 43 w 54"/>
                <a:gd name="T113" fmla="*/ 16 h 50"/>
                <a:gd name="T114" fmla="*/ 26 w 54"/>
                <a:gd name="T115" fmla="*/ 32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9"/>
                  </a:moveTo>
                  <a:cubicBezTo>
                    <a:pt x="50" y="6"/>
                    <a:pt x="47" y="4"/>
                    <a:pt x="44" y="0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0"/>
                    <a:pt x="18" y="5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8"/>
                    <a:pt x="1" y="9"/>
                    <a:pt x="1" y="9"/>
                  </a:cubicBezTo>
                  <a:cubicBezTo>
                    <a:pt x="0" y="10"/>
                    <a:pt x="1" y="10"/>
                    <a:pt x="1" y="11"/>
                  </a:cubicBezTo>
                  <a:cubicBezTo>
                    <a:pt x="6" y="15"/>
                    <a:pt x="11" y="21"/>
                    <a:pt x="16" y="26"/>
                  </a:cubicBezTo>
                  <a:cubicBezTo>
                    <a:pt x="12" y="31"/>
                    <a:pt x="7" y="35"/>
                    <a:pt x="3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1"/>
                    <a:pt x="2" y="41"/>
                    <a:pt x="3" y="42"/>
                  </a:cubicBezTo>
                  <a:cubicBezTo>
                    <a:pt x="5" y="45"/>
                    <a:pt x="8" y="47"/>
                    <a:pt x="12" y="49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4"/>
                    <a:pt x="23" y="40"/>
                    <a:pt x="28" y="35"/>
                  </a:cubicBezTo>
                  <a:cubicBezTo>
                    <a:pt x="32" y="40"/>
                    <a:pt x="36" y="45"/>
                    <a:pt x="41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2" y="50"/>
                    <a:pt x="42" y="50"/>
                    <a:pt x="43" y="49"/>
                  </a:cubicBezTo>
                  <a:cubicBezTo>
                    <a:pt x="46" y="46"/>
                    <a:pt x="50" y="43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3" y="38"/>
                    <a:pt x="52" y="38"/>
                  </a:cubicBezTo>
                  <a:cubicBezTo>
                    <a:pt x="48" y="33"/>
                    <a:pt x="44" y="28"/>
                    <a:pt x="39" y="23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4" y="11"/>
                    <a:pt x="54" y="11"/>
                  </a:cubicBezTo>
                  <a:cubicBezTo>
                    <a:pt x="54" y="11"/>
                    <a:pt x="54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4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39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3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40" y="37"/>
                    <a:pt x="38" y="38"/>
                    <a:pt x="36" y="41"/>
                  </a:cubicBezTo>
                  <a:cubicBezTo>
                    <a:pt x="36" y="40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7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1" y="34"/>
                  </a:moveTo>
                  <a:cubicBezTo>
                    <a:pt x="33" y="33"/>
                    <a:pt x="35" y="31"/>
                    <a:pt x="38" y="29"/>
                  </a:cubicBezTo>
                  <a:cubicBezTo>
                    <a:pt x="37" y="30"/>
                    <a:pt x="36" y="32"/>
                    <a:pt x="35" y="33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2" y="35"/>
                    <a:pt x="31" y="35"/>
                    <a:pt x="31" y="34"/>
                  </a:cubicBezTo>
                  <a:close/>
                  <a:moveTo>
                    <a:pt x="29" y="32"/>
                  </a:moveTo>
                  <a:cubicBezTo>
                    <a:pt x="29" y="32"/>
                    <a:pt x="28" y="32"/>
                    <a:pt x="28" y="32"/>
                  </a:cubicBezTo>
                  <a:cubicBezTo>
                    <a:pt x="31" y="30"/>
                    <a:pt x="34" y="28"/>
                    <a:pt x="36" y="26"/>
                  </a:cubicBezTo>
                  <a:cubicBezTo>
                    <a:pt x="35" y="27"/>
                    <a:pt x="34" y="29"/>
                    <a:pt x="33" y="30"/>
                  </a:cubicBezTo>
                  <a:cubicBezTo>
                    <a:pt x="32" y="31"/>
                    <a:pt x="31" y="32"/>
                    <a:pt x="30" y="33"/>
                  </a:cubicBezTo>
                  <a:cubicBezTo>
                    <a:pt x="29" y="33"/>
                    <a:pt x="29" y="33"/>
                    <a:pt x="29" y="32"/>
                  </a:cubicBezTo>
                  <a:close/>
                  <a:moveTo>
                    <a:pt x="44" y="42"/>
                  </a:moveTo>
                  <a:cubicBezTo>
                    <a:pt x="45" y="40"/>
                    <a:pt x="47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4"/>
                    <a:pt x="41" y="41"/>
                  </a:cubicBezTo>
                  <a:cubicBezTo>
                    <a:pt x="42" y="39"/>
                    <a:pt x="44" y="37"/>
                    <a:pt x="45" y="35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6"/>
                    <a:pt x="39" y="38"/>
                    <a:pt x="37" y="41"/>
                  </a:cubicBezTo>
                  <a:cubicBezTo>
                    <a:pt x="38" y="39"/>
                    <a:pt x="42" y="36"/>
                    <a:pt x="43" y="33"/>
                  </a:cubicBezTo>
                  <a:cubicBezTo>
                    <a:pt x="44" y="33"/>
                    <a:pt x="43" y="32"/>
                    <a:pt x="43" y="32"/>
                  </a:cubicBezTo>
                  <a:cubicBezTo>
                    <a:pt x="41" y="34"/>
                    <a:pt x="39" y="36"/>
                    <a:pt x="37" y="37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1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2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3"/>
                  </a:cubicBezTo>
                  <a:cubicBezTo>
                    <a:pt x="35" y="35"/>
                    <a:pt x="31" y="38"/>
                    <a:pt x="35" y="35"/>
                  </a:cubicBezTo>
                  <a:cubicBezTo>
                    <a:pt x="36" y="33"/>
                    <a:pt x="38" y="30"/>
                    <a:pt x="39" y="27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2"/>
                  </a:cubicBezTo>
                  <a:cubicBezTo>
                    <a:pt x="29" y="34"/>
                    <a:pt x="31" y="33"/>
                    <a:pt x="32" y="32"/>
                  </a:cubicBezTo>
                  <a:cubicBezTo>
                    <a:pt x="34" y="30"/>
                    <a:pt x="36" y="28"/>
                    <a:pt x="37" y="25"/>
                  </a:cubicBezTo>
                  <a:cubicBezTo>
                    <a:pt x="39" y="27"/>
                    <a:pt x="40" y="28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ubicBezTo>
                    <a:pt x="31" y="29"/>
                    <a:pt x="32" y="27"/>
                    <a:pt x="34" y="25"/>
                  </a:cubicBezTo>
                  <a:cubicBezTo>
                    <a:pt x="35" y="25"/>
                    <a:pt x="35" y="24"/>
                    <a:pt x="36" y="23"/>
                  </a:cubicBezTo>
                  <a:cubicBezTo>
                    <a:pt x="36" y="24"/>
                    <a:pt x="36" y="24"/>
                    <a:pt x="37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6" y="27"/>
                  </a:cubicBezTo>
                  <a:cubicBezTo>
                    <a:pt x="29" y="23"/>
                    <a:pt x="33" y="20"/>
                    <a:pt x="37" y="17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5"/>
                    <a:pt x="38" y="17"/>
                  </a:cubicBezTo>
                  <a:cubicBezTo>
                    <a:pt x="35" y="20"/>
                    <a:pt x="32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2" y="35"/>
                    <a:pt x="15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5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6"/>
                  </a:cubicBezTo>
                  <a:cubicBezTo>
                    <a:pt x="18" y="32"/>
                    <a:pt x="11" y="36"/>
                    <a:pt x="7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12" y="18"/>
                  </a:moveTo>
                  <a:cubicBezTo>
                    <a:pt x="15" y="17"/>
                    <a:pt x="17" y="17"/>
                    <a:pt x="19" y="16"/>
                  </a:cubicBezTo>
                  <a:cubicBezTo>
                    <a:pt x="17" y="17"/>
                    <a:pt x="15" y="18"/>
                    <a:pt x="13" y="19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6"/>
                  </a:moveTo>
                  <a:cubicBezTo>
                    <a:pt x="14" y="16"/>
                    <a:pt x="16" y="14"/>
                    <a:pt x="18" y="12"/>
                  </a:cubicBezTo>
                  <a:cubicBezTo>
                    <a:pt x="16" y="14"/>
                    <a:pt x="14" y="16"/>
                    <a:pt x="12" y="17"/>
                  </a:cubicBezTo>
                  <a:cubicBezTo>
                    <a:pt x="11" y="17"/>
                    <a:pt x="11" y="17"/>
                    <a:pt x="11" y="16"/>
                  </a:cubicBezTo>
                  <a:close/>
                  <a:moveTo>
                    <a:pt x="7" y="13"/>
                  </a:moveTo>
                  <a:cubicBezTo>
                    <a:pt x="10" y="11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2" y="13"/>
                    <a:pt x="13" y="12"/>
                    <a:pt x="15" y="11"/>
                  </a:cubicBezTo>
                  <a:cubicBezTo>
                    <a:pt x="13" y="12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1" y="7"/>
                    <a:pt x="10" y="7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1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4"/>
                    <a:pt x="13" y="5"/>
                  </a:cubicBezTo>
                  <a:cubicBezTo>
                    <a:pt x="10" y="6"/>
                    <a:pt x="7" y="8"/>
                    <a:pt x="5" y="10"/>
                  </a:cubicBezTo>
                  <a:cubicBezTo>
                    <a:pt x="5" y="10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0"/>
                    <a:pt x="13" y="11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7"/>
                    <a:pt x="15" y="7"/>
                  </a:cubicBezTo>
                  <a:cubicBezTo>
                    <a:pt x="12" y="8"/>
                    <a:pt x="10" y="10"/>
                    <a:pt x="7" y="12"/>
                  </a:cubicBezTo>
                  <a:cubicBezTo>
                    <a:pt x="10" y="10"/>
                    <a:pt x="12" y="7"/>
                    <a:pt x="14" y="5"/>
                  </a:cubicBezTo>
                  <a:cubicBezTo>
                    <a:pt x="16" y="7"/>
                    <a:pt x="17" y="9"/>
                    <a:pt x="19" y="11"/>
                  </a:cubicBezTo>
                  <a:cubicBezTo>
                    <a:pt x="16" y="13"/>
                    <a:pt x="14" y="14"/>
                    <a:pt x="11" y="16"/>
                  </a:cubicBezTo>
                  <a:cubicBezTo>
                    <a:pt x="13" y="15"/>
                    <a:pt x="16" y="12"/>
                    <a:pt x="17" y="10"/>
                  </a:cubicBezTo>
                  <a:cubicBezTo>
                    <a:pt x="17" y="10"/>
                    <a:pt x="17" y="9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20" y="14"/>
                  </a:cubicBezTo>
                  <a:cubicBezTo>
                    <a:pt x="18" y="15"/>
                    <a:pt x="16" y="16"/>
                    <a:pt x="14" y="17"/>
                  </a:cubicBezTo>
                  <a:cubicBezTo>
                    <a:pt x="11" y="18"/>
                    <a:pt x="15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9" y="17"/>
                    <a:pt x="17" y="18"/>
                    <a:pt x="14" y="20"/>
                  </a:cubicBezTo>
                  <a:cubicBezTo>
                    <a:pt x="16" y="19"/>
                    <a:pt x="19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4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3"/>
                    <a:pt x="37" y="8"/>
                    <a:pt x="43" y="3"/>
                  </a:cubicBezTo>
                  <a:cubicBezTo>
                    <a:pt x="43" y="4"/>
                    <a:pt x="43" y="4"/>
                    <a:pt x="44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7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4"/>
                    <a:pt x="19" y="24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1" y="25"/>
                    <a:pt x="22" y="24"/>
                  </a:cubicBezTo>
                  <a:cubicBezTo>
                    <a:pt x="22" y="24"/>
                    <a:pt x="22" y="23"/>
                    <a:pt x="22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30" y="17"/>
                    <a:pt x="32" y="16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2" y="7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20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lose/>
                  <a:moveTo>
                    <a:pt x="24" y="18"/>
                  </a:moveTo>
                  <a:cubicBezTo>
                    <a:pt x="22" y="20"/>
                    <a:pt x="20" y="22"/>
                    <a:pt x="18" y="24"/>
                  </a:cubicBezTo>
                  <a:cubicBezTo>
                    <a:pt x="18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8"/>
                  </a:cubicBezTo>
                  <a:close/>
                  <a:moveTo>
                    <a:pt x="14" y="40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2"/>
                    <a:pt x="25" y="29"/>
                    <a:pt x="29" y="26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19"/>
                    <a:pt x="26" y="30"/>
                    <a:pt x="14" y="41"/>
                  </a:cubicBezTo>
                  <a:cubicBezTo>
                    <a:pt x="14" y="41"/>
                    <a:pt x="14" y="41"/>
                    <a:pt x="14" y="40"/>
                  </a:cubicBezTo>
                  <a:close/>
                  <a:moveTo>
                    <a:pt x="47" y="7"/>
                  </a:moveTo>
                  <a:cubicBezTo>
                    <a:pt x="44" y="9"/>
                    <a:pt x="42" y="12"/>
                    <a:pt x="39" y="15"/>
                  </a:cubicBezTo>
                  <a:cubicBezTo>
                    <a:pt x="35" y="18"/>
                    <a:pt x="31" y="20"/>
                    <a:pt x="27" y="24"/>
                  </a:cubicBezTo>
                  <a:cubicBezTo>
                    <a:pt x="24" y="27"/>
                    <a:pt x="22" y="30"/>
                    <a:pt x="19" y="32"/>
                  </a:cubicBezTo>
                  <a:cubicBezTo>
                    <a:pt x="15" y="35"/>
                    <a:pt x="11" y="39"/>
                    <a:pt x="8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6"/>
                    <a:pt x="46" y="7"/>
                    <a:pt x="47" y="7"/>
                  </a:cubicBezTo>
                  <a:close/>
                  <a:moveTo>
                    <a:pt x="14" y="20"/>
                  </a:moveTo>
                  <a:cubicBezTo>
                    <a:pt x="16" y="19"/>
                    <a:pt x="18" y="18"/>
                    <a:pt x="20" y="17"/>
                  </a:cubicBezTo>
                  <a:cubicBezTo>
                    <a:pt x="23" y="16"/>
                    <a:pt x="20" y="18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1"/>
                    <a:pt x="15" y="21"/>
                    <a:pt x="14" y="20"/>
                  </a:cubicBezTo>
                  <a:close/>
                  <a:moveTo>
                    <a:pt x="12" y="46"/>
                  </a:moveTo>
                  <a:cubicBezTo>
                    <a:pt x="12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11" y="44"/>
                    <a:pt x="12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5" y="15"/>
                    <a:pt x="46" y="13"/>
                    <a:pt x="48" y="12"/>
                  </a:cubicBezTo>
                  <a:cubicBezTo>
                    <a:pt x="46" y="14"/>
                    <a:pt x="43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7" y="32"/>
                    <a:pt x="27" y="32"/>
                    <a:pt x="26" y="32"/>
                  </a:cubicBezTo>
                  <a:cubicBezTo>
                    <a:pt x="22" y="37"/>
                    <a:pt x="17" y="41"/>
                    <a:pt x="12" y="46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4" y="44"/>
                    <a:pt x="46" y="42"/>
                    <a:pt x="49" y="40"/>
                  </a:cubicBezTo>
                  <a:cubicBezTo>
                    <a:pt x="47" y="42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140"/>
            <p:cNvSpPr>
              <a:spLocks noEditPoints="1"/>
            </p:cNvSpPr>
            <p:nvPr/>
          </p:nvSpPr>
          <p:spPr bwMode="auto">
            <a:xfrm>
              <a:off x="11480800" y="1979613"/>
              <a:ext cx="198438" cy="187325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6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3 w 53"/>
                <a:gd name="T23" fmla="*/ 37 h 50"/>
                <a:gd name="T24" fmla="*/ 33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4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7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10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1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2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8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7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2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1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6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2" y="40"/>
                    <a:pt x="35" y="45"/>
                    <a:pt x="40" y="49"/>
                  </a:cubicBezTo>
                  <a:cubicBezTo>
                    <a:pt x="40" y="49"/>
                    <a:pt x="40" y="50"/>
                    <a:pt x="40" y="50"/>
                  </a:cubicBezTo>
                  <a:cubicBezTo>
                    <a:pt x="41" y="50"/>
                    <a:pt x="42" y="50"/>
                    <a:pt x="42" y="49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3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8" y="43"/>
                    <a:pt x="37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5"/>
                    <a:pt x="37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5" y="37"/>
                    <a:pt x="34" y="39"/>
                  </a:cubicBezTo>
                  <a:cubicBezTo>
                    <a:pt x="34" y="38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9"/>
                    <a:pt x="35" y="26"/>
                  </a:cubicBezTo>
                  <a:cubicBezTo>
                    <a:pt x="34" y="27"/>
                    <a:pt x="33" y="29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6"/>
                    <a:pt x="39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3" y="32"/>
                    <a:pt x="42" y="33"/>
                  </a:cubicBezTo>
                  <a:cubicBezTo>
                    <a:pt x="40" y="34"/>
                    <a:pt x="38" y="36"/>
                    <a:pt x="37" y="37"/>
                  </a:cubicBezTo>
                  <a:cubicBezTo>
                    <a:pt x="34" y="40"/>
                    <a:pt x="37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1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8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5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5" y="10"/>
                  </a:cubicBezTo>
                  <a:cubicBezTo>
                    <a:pt x="48" y="7"/>
                    <a:pt x="43" y="12"/>
                    <a:pt x="42" y="12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5" y="32"/>
                    <a:pt x="15" y="31"/>
                    <a:pt x="16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2" y="10"/>
                    <a:pt x="10" y="12"/>
                    <a:pt x="8" y="14"/>
                  </a:cubicBezTo>
                  <a:cubicBezTo>
                    <a:pt x="8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8" y="8"/>
                    <a:pt x="10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7"/>
                    <a:pt x="17" y="9"/>
                    <a:pt x="18" y="11"/>
                  </a:cubicBezTo>
                  <a:cubicBezTo>
                    <a:pt x="16" y="13"/>
                    <a:pt x="13" y="15"/>
                    <a:pt x="11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19" y="15"/>
                  </a:cubicBezTo>
                  <a:cubicBezTo>
                    <a:pt x="17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3" y="17"/>
                    <a:pt x="23" y="17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8" y="20"/>
                    <a:pt x="21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1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3" y="15"/>
                  </a:cubicBezTo>
                  <a:cubicBezTo>
                    <a:pt x="37" y="12"/>
                    <a:pt x="40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5" y="4"/>
                    <a:pt x="42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5"/>
                    <a:pt x="19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9"/>
                    <a:pt x="49" y="10"/>
                  </a:cubicBezTo>
                  <a:cubicBezTo>
                    <a:pt x="37" y="20"/>
                    <a:pt x="25" y="30"/>
                    <a:pt x="13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8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8" y="31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19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1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6" y="14"/>
                    <a:pt x="47" y="12"/>
                  </a:cubicBezTo>
                  <a:cubicBezTo>
                    <a:pt x="45" y="15"/>
                    <a:pt x="42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2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1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141"/>
            <p:cNvSpPr>
              <a:spLocks noEditPoints="1"/>
            </p:cNvSpPr>
            <p:nvPr/>
          </p:nvSpPr>
          <p:spPr bwMode="auto">
            <a:xfrm>
              <a:off x="11753850" y="4989513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4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4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2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7"/>
                    <a:pt x="38" y="36"/>
                  </a:cubicBezTo>
                  <a:cubicBezTo>
                    <a:pt x="39" y="35"/>
                    <a:pt x="40" y="33"/>
                    <a:pt x="41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1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7"/>
                    <a:pt x="40" y="29"/>
                    <a:pt x="41" y="31"/>
                  </a:cubicBezTo>
                  <a:cubicBezTo>
                    <a:pt x="41" y="30"/>
                    <a:pt x="41" y="30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4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7"/>
                  </a:cubicBezTo>
                  <a:cubicBezTo>
                    <a:pt x="18" y="32"/>
                    <a:pt x="10" y="36"/>
                    <a:pt x="7" y="43"/>
                  </a:cubicBezTo>
                  <a:cubicBezTo>
                    <a:pt x="7" y="42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2" y="14"/>
                    <a:pt x="13" y="13"/>
                    <a:pt x="15" y="11"/>
                  </a:cubicBezTo>
                  <a:cubicBezTo>
                    <a:pt x="13" y="13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2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1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1" y="19"/>
                    <a:pt x="14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0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7"/>
                    <a:pt x="11" y="46"/>
                    <a:pt x="10" y="46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142"/>
            <p:cNvSpPr>
              <a:spLocks noEditPoints="1"/>
            </p:cNvSpPr>
            <p:nvPr/>
          </p:nvSpPr>
          <p:spPr bwMode="auto">
            <a:xfrm>
              <a:off x="9420225" y="6600825"/>
              <a:ext cx="198438" cy="188913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0 h 50"/>
                <a:gd name="T6" fmla="*/ 15 w 53"/>
                <a:gd name="T7" fmla="*/ 26 h 50"/>
                <a:gd name="T8" fmla="*/ 11 w 53"/>
                <a:gd name="T9" fmla="*/ 49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39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3 w 53"/>
                <a:gd name="T31" fmla="*/ 41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0 h 50"/>
                <a:gd name="T38" fmla="*/ 43 w 53"/>
                <a:gd name="T39" fmla="*/ 41 h 50"/>
                <a:gd name="T40" fmla="*/ 38 w 53"/>
                <a:gd name="T41" fmla="*/ 27 h 50"/>
                <a:gd name="T42" fmla="*/ 36 w 53"/>
                <a:gd name="T43" fmla="*/ 25 h 50"/>
                <a:gd name="T44" fmla="*/ 36 w 53"/>
                <a:gd name="T45" fmla="*/ 25 h 50"/>
                <a:gd name="T46" fmla="*/ 35 w 53"/>
                <a:gd name="T47" fmla="*/ 23 h 50"/>
                <a:gd name="T48" fmla="*/ 36 w 53"/>
                <a:gd name="T49" fmla="*/ 17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6 h 50"/>
                <a:gd name="T56" fmla="*/ 18 w 53"/>
                <a:gd name="T57" fmla="*/ 16 h 50"/>
                <a:gd name="T58" fmla="*/ 18 w 53"/>
                <a:gd name="T59" fmla="*/ 12 h 50"/>
                <a:gd name="T60" fmla="*/ 13 w 53"/>
                <a:gd name="T61" fmla="*/ 8 h 50"/>
                <a:gd name="T62" fmla="*/ 9 w 53"/>
                <a:gd name="T63" fmla="*/ 15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5 h 50"/>
                <a:gd name="T74" fmla="*/ 19 w 53"/>
                <a:gd name="T75" fmla="*/ 14 h 50"/>
                <a:gd name="T76" fmla="*/ 22 w 53"/>
                <a:gd name="T77" fmla="*/ 15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4 h 50"/>
                <a:gd name="T84" fmla="*/ 21 w 53"/>
                <a:gd name="T85" fmla="*/ 22 h 50"/>
                <a:gd name="T86" fmla="*/ 26 w 53"/>
                <a:gd name="T87" fmla="*/ 18 h 50"/>
                <a:gd name="T88" fmla="*/ 19 w 53"/>
                <a:gd name="T89" fmla="*/ 26 h 50"/>
                <a:gd name="T90" fmla="*/ 28 w 53"/>
                <a:gd name="T91" fmla="*/ 18 h 50"/>
                <a:gd name="T92" fmla="*/ 44 w 53"/>
                <a:gd name="T93" fmla="*/ 5 h 50"/>
                <a:gd name="T94" fmla="*/ 39 w 53"/>
                <a:gd name="T95" fmla="*/ 11 h 50"/>
                <a:gd name="T96" fmla="*/ 18 w 53"/>
                <a:gd name="T97" fmla="*/ 25 h 50"/>
                <a:gd name="T98" fmla="*/ 17 w 53"/>
                <a:gd name="T99" fmla="*/ 24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4 h 50"/>
                <a:gd name="T108" fmla="*/ 19 w 53"/>
                <a:gd name="T109" fmla="*/ 17 h 50"/>
                <a:gd name="T110" fmla="*/ 11 w 53"/>
                <a:gd name="T111" fmla="*/ 46 h 50"/>
                <a:gd name="T112" fmla="*/ 42 w 53"/>
                <a:gd name="T113" fmla="*/ 16 h 50"/>
                <a:gd name="T114" fmla="*/ 26 w 53"/>
                <a:gd name="T115" fmla="*/ 32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9"/>
                  </a:moveTo>
                  <a:cubicBezTo>
                    <a:pt x="50" y="6"/>
                    <a:pt x="46" y="4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5" y="4"/>
                    <a:pt x="31" y="10"/>
                    <a:pt x="25" y="15"/>
                  </a:cubicBezTo>
                  <a:cubicBezTo>
                    <a:pt x="21" y="10"/>
                    <a:pt x="17" y="5"/>
                    <a:pt x="13" y="1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0"/>
                    <a:pt x="11" y="0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6" y="15"/>
                    <a:pt x="10" y="21"/>
                    <a:pt x="15" y="26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0"/>
                  </a:cubicBezTo>
                  <a:cubicBezTo>
                    <a:pt x="1" y="41"/>
                    <a:pt x="1" y="41"/>
                    <a:pt x="2" y="42"/>
                  </a:cubicBezTo>
                  <a:cubicBezTo>
                    <a:pt x="4" y="45"/>
                    <a:pt x="7" y="47"/>
                    <a:pt x="11" y="49"/>
                  </a:cubicBezTo>
                  <a:cubicBezTo>
                    <a:pt x="11" y="49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5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3"/>
                    <a:pt x="52" y="39"/>
                  </a:cubicBezTo>
                  <a:cubicBezTo>
                    <a:pt x="52" y="39"/>
                    <a:pt x="52" y="38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3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1"/>
                    <a:pt x="53" y="11"/>
                  </a:cubicBezTo>
                  <a:cubicBezTo>
                    <a:pt x="53" y="11"/>
                    <a:pt x="53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4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39"/>
                    <a:pt x="45" y="38"/>
                  </a:cubicBezTo>
                  <a:cubicBezTo>
                    <a:pt x="43" y="40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3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39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8"/>
                    <a:pt x="36" y="41"/>
                  </a:cubicBezTo>
                  <a:cubicBezTo>
                    <a:pt x="35" y="40"/>
                    <a:pt x="35" y="40"/>
                    <a:pt x="35" y="39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7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2"/>
                    <a:pt x="34" y="33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5"/>
                    <a:pt x="30" y="35"/>
                    <a:pt x="30" y="34"/>
                  </a:cubicBezTo>
                  <a:close/>
                  <a:moveTo>
                    <a:pt x="28" y="32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8"/>
                    <a:pt x="35" y="26"/>
                  </a:cubicBezTo>
                  <a:cubicBezTo>
                    <a:pt x="34" y="27"/>
                    <a:pt x="33" y="29"/>
                    <a:pt x="32" y="30"/>
                  </a:cubicBezTo>
                  <a:cubicBezTo>
                    <a:pt x="31" y="31"/>
                    <a:pt x="30" y="32"/>
                    <a:pt x="29" y="33"/>
                  </a:cubicBezTo>
                  <a:cubicBezTo>
                    <a:pt x="29" y="33"/>
                    <a:pt x="28" y="33"/>
                    <a:pt x="28" y="32"/>
                  </a:cubicBezTo>
                  <a:close/>
                  <a:moveTo>
                    <a:pt x="43" y="41"/>
                  </a:moveTo>
                  <a:cubicBezTo>
                    <a:pt x="44" y="40"/>
                    <a:pt x="46" y="39"/>
                    <a:pt x="47" y="3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1"/>
                    <a:pt x="38" y="44"/>
                    <a:pt x="40" y="41"/>
                  </a:cubicBezTo>
                  <a:cubicBezTo>
                    <a:pt x="41" y="39"/>
                    <a:pt x="43" y="37"/>
                    <a:pt x="45" y="35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8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2"/>
                    <a:pt x="42" y="32"/>
                    <a:pt x="42" y="32"/>
                  </a:cubicBezTo>
                  <a:cubicBezTo>
                    <a:pt x="40" y="34"/>
                    <a:pt x="38" y="35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8" y="34"/>
                    <a:pt x="40" y="32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2"/>
                  </a:cubicBezTo>
                  <a:cubicBezTo>
                    <a:pt x="38" y="46"/>
                    <a:pt x="42" y="43"/>
                    <a:pt x="43" y="41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3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7" y="30"/>
                    <a:pt x="38" y="27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2"/>
                  </a:cubicBezTo>
                  <a:cubicBezTo>
                    <a:pt x="29" y="34"/>
                    <a:pt x="30" y="33"/>
                    <a:pt x="31" y="32"/>
                  </a:cubicBezTo>
                  <a:cubicBezTo>
                    <a:pt x="34" y="30"/>
                    <a:pt x="35" y="28"/>
                    <a:pt x="36" y="25"/>
                  </a:cubicBezTo>
                  <a:cubicBezTo>
                    <a:pt x="38" y="27"/>
                    <a:pt x="39" y="28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0"/>
                  </a:cubicBezTo>
                  <a:cubicBezTo>
                    <a:pt x="30" y="29"/>
                    <a:pt x="31" y="27"/>
                    <a:pt x="33" y="25"/>
                  </a:cubicBezTo>
                  <a:cubicBezTo>
                    <a:pt x="34" y="25"/>
                    <a:pt x="34" y="24"/>
                    <a:pt x="35" y="23"/>
                  </a:cubicBezTo>
                  <a:cubicBezTo>
                    <a:pt x="35" y="24"/>
                    <a:pt x="35" y="24"/>
                    <a:pt x="36" y="25"/>
                  </a:cubicBezTo>
                  <a:close/>
                  <a:moveTo>
                    <a:pt x="7" y="43"/>
                  </a:moveTo>
                  <a:cubicBezTo>
                    <a:pt x="12" y="37"/>
                    <a:pt x="19" y="33"/>
                    <a:pt x="25" y="27"/>
                  </a:cubicBezTo>
                  <a:cubicBezTo>
                    <a:pt x="28" y="23"/>
                    <a:pt x="32" y="20"/>
                    <a:pt x="36" y="17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5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3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0"/>
                    <a:pt x="29" y="19"/>
                    <a:pt x="32" y="17"/>
                  </a:cubicBezTo>
                  <a:cubicBezTo>
                    <a:pt x="28" y="20"/>
                    <a:pt x="25" y="23"/>
                    <a:pt x="22" y="26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1"/>
                    <a:pt x="5" y="41"/>
                  </a:cubicBezTo>
                  <a:close/>
                  <a:moveTo>
                    <a:pt x="12" y="18"/>
                  </a:moveTo>
                  <a:cubicBezTo>
                    <a:pt x="14" y="17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8"/>
                    <a:pt x="12" y="1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4"/>
                    <a:pt x="18" y="12"/>
                  </a:cubicBezTo>
                  <a:cubicBezTo>
                    <a:pt x="15" y="14"/>
                    <a:pt x="13" y="15"/>
                    <a:pt x="11" y="17"/>
                  </a:cubicBezTo>
                  <a:cubicBezTo>
                    <a:pt x="10" y="17"/>
                    <a:pt x="10" y="17"/>
                    <a:pt x="10" y="16"/>
                  </a:cubicBezTo>
                  <a:close/>
                  <a:moveTo>
                    <a:pt x="7" y="13"/>
                  </a:moveTo>
                  <a:cubicBezTo>
                    <a:pt x="9" y="11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3"/>
                    <a:pt x="12" y="12"/>
                    <a:pt x="14" y="11"/>
                  </a:cubicBezTo>
                  <a:cubicBezTo>
                    <a:pt x="13" y="12"/>
                    <a:pt x="11" y="14"/>
                    <a:pt x="9" y="15"/>
                  </a:cubicBezTo>
                  <a:cubicBezTo>
                    <a:pt x="8" y="14"/>
                    <a:pt x="7" y="14"/>
                    <a:pt x="7" y="13"/>
                  </a:cubicBezTo>
                  <a:close/>
                  <a:moveTo>
                    <a:pt x="4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7"/>
                    <a:pt x="9" y="8"/>
                  </a:cubicBezTo>
                  <a:cubicBezTo>
                    <a:pt x="8" y="9"/>
                    <a:pt x="7" y="10"/>
                    <a:pt x="6" y="12"/>
                  </a:cubicBezTo>
                  <a:cubicBezTo>
                    <a:pt x="5" y="11"/>
                    <a:pt x="5" y="11"/>
                    <a:pt x="4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4"/>
                    <a:pt x="12" y="5"/>
                  </a:cubicBezTo>
                  <a:cubicBezTo>
                    <a:pt x="10" y="6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0"/>
                    <a:pt x="12" y="11"/>
                    <a:pt x="11" y="12"/>
                  </a:cubicBezTo>
                  <a:cubicBezTo>
                    <a:pt x="10" y="12"/>
                    <a:pt x="10" y="11"/>
                    <a:pt x="11" y="11"/>
                  </a:cubicBezTo>
                  <a:cubicBezTo>
                    <a:pt x="12" y="10"/>
                    <a:pt x="13" y="9"/>
                    <a:pt x="14" y="8"/>
                  </a:cubicBezTo>
                  <a:cubicBezTo>
                    <a:pt x="15" y="7"/>
                    <a:pt x="14" y="7"/>
                    <a:pt x="14" y="7"/>
                  </a:cubicBezTo>
                  <a:cubicBezTo>
                    <a:pt x="11" y="8"/>
                    <a:pt x="9" y="10"/>
                    <a:pt x="7" y="12"/>
                  </a:cubicBezTo>
                  <a:cubicBezTo>
                    <a:pt x="9" y="10"/>
                    <a:pt x="11" y="7"/>
                    <a:pt x="13" y="5"/>
                  </a:cubicBezTo>
                  <a:cubicBezTo>
                    <a:pt x="15" y="7"/>
                    <a:pt x="16" y="9"/>
                    <a:pt x="18" y="11"/>
                  </a:cubicBezTo>
                  <a:cubicBezTo>
                    <a:pt x="15" y="13"/>
                    <a:pt x="13" y="14"/>
                    <a:pt x="10" y="15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9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4"/>
                  </a:cubicBezTo>
                  <a:cubicBezTo>
                    <a:pt x="17" y="15"/>
                    <a:pt x="15" y="16"/>
                    <a:pt x="13" y="17"/>
                  </a:cubicBezTo>
                  <a:cubicBezTo>
                    <a:pt x="10" y="18"/>
                    <a:pt x="14" y="16"/>
                    <a:pt x="14" y="16"/>
                  </a:cubicBezTo>
                  <a:cubicBezTo>
                    <a:pt x="16" y="15"/>
                    <a:pt x="18" y="13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1" y="13"/>
                    <a:pt x="36" y="8"/>
                    <a:pt x="42" y="3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7" y="9"/>
                    <a:pt x="32" y="14"/>
                    <a:pt x="26" y="18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4"/>
                    <a:pt x="18" y="24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5"/>
                    <a:pt x="29" y="17"/>
                    <a:pt x="26" y="20"/>
                  </a:cubicBezTo>
                  <a:cubicBezTo>
                    <a:pt x="24" y="22"/>
                    <a:pt x="21" y="24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1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29" y="17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5"/>
                  </a:cubicBezTo>
                  <a:cubicBezTo>
                    <a:pt x="41" y="7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0"/>
                    <a:pt x="38" y="12"/>
                  </a:cubicBezTo>
                  <a:cubicBezTo>
                    <a:pt x="38" y="11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lose/>
                  <a:moveTo>
                    <a:pt x="23" y="18"/>
                  </a:moveTo>
                  <a:cubicBezTo>
                    <a:pt x="21" y="20"/>
                    <a:pt x="19" y="22"/>
                    <a:pt x="17" y="24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1"/>
                    <a:pt x="21" y="20"/>
                    <a:pt x="23" y="18"/>
                  </a:cubicBezTo>
                  <a:close/>
                  <a:moveTo>
                    <a:pt x="14" y="40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2"/>
                    <a:pt x="25" y="29"/>
                    <a:pt x="28" y="26"/>
                  </a:cubicBezTo>
                  <a:cubicBezTo>
                    <a:pt x="34" y="20"/>
                    <a:pt x="41" y="15"/>
                    <a:pt x="47" y="8"/>
                  </a:cubicBezTo>
                  <a:cubicBezTo>
                    <a:pt x="48" y="8"/>
                    <a:pt x="48" y="9"/>
                    <a:pt x="49" y="10"/>
                  </a:cubicBezTo>
                  <a:cubicBezTo>
                    <a:pt x="36" y="19"/>
                    <a:pt x="25" y="30"/>
                    <a:pt x="13" y="41"/>
                  </a:cubicBezTo>
                  <a:cubicBezTo>
                    <a:pt x="13" y="41"/>
                    <a:pt x="13" y="41"/>
                    <a:pt x="14" y="40"/>
                  </a:cubicBezTo>
                  <a:close/>
                  <a:moveTo>
                    <a:pt x="46" y="7"/>
                  </a:moveTo>
                  <a:cubicBezTo>
                    <a:pt x="43" y="9"/>
                    <a:pt x="41" y="12"/>
                    <a:pt x="38" y="14"/>
                  </a:cubicBezTo>
                  <a:cubicBezTo>
                    <a:pt x="34" y="18"/>
                    <a:pt x="30" y="20"/>
                    <a:pt x="26" y="24"/>
                  </a:cubicBezTo>
                  <a:cubicBezTo>
                    <a:pt x="23" y="27"/>
                    <a:pt x="21" y="30"/>
                    <a:pt x="18" y="32"/>
                  </a:cubicBezTo>
                  <a:cubicBezTo>
                    <a:pt x="14" y="35"/>
                    <a:pt x="10" y="38"/>
                    <a:pt x="7" y="42"/>
                  </a:cubicBezTo>
                  <a:cubicBezTo>
                    <a:pt x="9" y="40"/>
                    <a:pt x="12" y="36"/>
                    <a:pt x="14" y="34"/>
                  </a:cubicBezTo>
                  <a:cubicBezTo>
                    <a:pt x="18" y="31"/>
                    <a:pt x="21" y="28"/>
                    <a:pt x="24" y="24"/>
                  </a:cubicBezTo>
                  <a:cubicBezTo>
                    <a:pt x="31" y="18"/>
                    <a:pt x="38" y="13"/>
                    <a:pt x="44" y="6"/>
                  </a:cubicBezTo>
                  <a:cubicBezTo>
                    <a:pt x="45" y="6"/>
                    <a:pt x="46" y="7"/>
                    <a:pt x="46" y="7"/>
                  </a:cubicBezTo>
                  <a:close/>
                  <a:moveTo>
                    <a:pt x="13" y="20"/>
                  </a:moveTo>
                  <a:cubicBezTo>
                    <a:pt x="15" y="19"/>
                    <a:pt x="17" y="18"/>
                    <a:pt x="19" y="17"/>
                  </a:cubicBezTo>
                  <a:cubicBezTo>
                    <a:pt x="22" y="16"/>
                    <a:pt x="19" y="18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1"/>
                    <a:pt x="14" y="21"/>
                    <a:pt x="13" y="20"/>
                  </a:cubicBezTo>
                  <a:close/>
                  <a:moveTo>
                    <a:pt x="11" y="46"/>
                  </a:moveTo>
                  <a:cubicBezTo>
                    <a:pt x="11" y="46"/>
                    <a:pt x="10" y="45"/>
                    <a:pt x="10" y="45"/>
                  </a:cubicBezTo>
                  <a:cubicBezTo>
                    <a:pt x="10" y="45"/>
                    <a:pt x="10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4"/>
                    <a:pt x="31" y="25"/>
                    <a:pt x="42" y="16"/>
                  </a:cubicBezTo>
                  <a:cubicBezTo>
                    <a:pt x="44" y="15"/>
                    <a:pt x="45" y="13"/>
                    <a:pt x="47" y="12"/>
                  </a:cubicBezTo>
                  <a:cubicBezTo>
                    <a:pt x="45" y="14"/>
                    <a:pt x="42" y="16"/>
                    <a:pt x="39" y="18"/>
                  </a:cubicBezTo>
                  <a:cubicBezTo>
                    <a:pt x="35" y="22"/>
                    <a:pt x="30" y="27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1" y="37"/>
                    <a:pt x="16" y="41"/>
                    <a:pt x="11" y="46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143"/>
            <p:cNvSpPr>
              <a:spLocks noEditPoints="1"/>
            </p:cNvSpPr>
            <p:nvPr/>
          </p:nvSpPr>
          <p:spPr bwMode="auto">
            <a:xfrm>
              <a:off x="10655300" y="5905500"/>
              <a:ext cx="201613" cy="188913"/>
            </a:xfrm>
            <a:custGeom>
              <a:avLst/>
              <a:gdLst>
                <a:gd name="T0" fmla="*/ 43 w 54"/>
                <a:gd name="T1" fmla="*/ 1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5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8 h 50"/>
                <a:gd name="T24" fmla="*/ 33 w 54"/>
                <a:gd name="T25" fmla="*/ 38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4 h 50"/>
                <a:gd name="T36" fmla="*/ 42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5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7 h 50"/>
                <a:gd name="T80" fmla="*/ 23 w 54"/>
                <a:gd name="T81" fmla="*/ 17 h 50"/>
                <a:gd name="T82" fmla="*/ 43 w 54"/>
                <a:gd name="T83" fmla="*/ 5 h 50"/>
                <a:gd name="T84" fmla="*/ 22 w 54"/>
                <a:gd name="T85" fmla="*/ 23 h 50"/>
                <a:gd name="T86" fmla="*/ 27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2 h 50"/>
                <a:gd name="T104" fmla="*/ 27 w 54"/>
                <a:gd name="T105" fmla="*/ 25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0"/>
                    <a:pt x="43" y="1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4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1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5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7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8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40"/>
                  </a:cubicBezTo>
                  <a:cubicBezTo>
                    <a:pt x="34" y="39"/>
                    <a:pt x="34" y="38"/>
                    <a:pt x="33" y="38"/>
                  </a:cubicBezTo>
                  <a:close/>
                  <a:moveTo>
                    <a:pt x="31" y="35"/>
                  </a:moveTo>
                  <a:cubicBezTo>
                    <a:pt x="33" y="33"/>
                    <a:pt x="35" y="32"/>
                    <a:pt x="38" y="30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1" y="35"/>
                  </a:cubicBezTo>
                  <a:close/>
                  <a:moveTo>
                    <a:pt x="29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4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9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4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1"/>
                    <a:pt x="38" y="37"/>
                    <a:pt x="38" y="36"/>
                  </a:cubicBezTo>
                  <a:cubicBezTo>
                    <a:pt x="39" y="35"/>
                    <a:pt x="41" y="33"/>
                    <a:pt x="42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2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8"/>
                    <a:pt x="38" y="28"/>
                  </a:cubicBezTo>
                  <a:cubicBezTo>
                    <a:pt x="36" y="30"/>
                    <a:pt x="34" y="32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8"/>
                    <a:pt x="40" y="29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6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8"/>
                    <a:pt x="43" y="12"/>
                    <a:pt x="43" y="13"/>
                  </a:cubicBezTo>
                  <a:cubicBezTo>
                    <a:pt x="41" y="14"/>
                    <a:pt x="40" y="16"/>
                    <a:pt x="38" y="18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3"/>
                    <a:pt x="15" y="39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5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8"/>
                  </a:cubicBezTo>
                  <a:cubicBezTo>
                    <a:pt x="29" y="21"/>
                    <a:pt x="26" y="24"/>
                    <a:pt x="23" y="27"/>
                  </a:cubicBezTo>
                  <a:cubicBezTo>
                    <a:pt x="18" y="33"/>
                    <a:pt x="11" y="36"/>
                    <a:pt x="7" y="43"/>
                  </a:cubicBezTo>
                  <a:cubicBezTo>
                    <a:pt x="7" y="43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5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20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4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2" y="14"/>
                    <a:pt x="13" y="13"/>
                    <a:pt x="15" y="12"/>
                  </a:cubicBezTo>
                  <a:cubicBezTo>
                    <a:pt x="13" y="13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3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9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3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6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6"/>
                    <a:pt x="16" y="12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8"/>
                  </a:cubicBezTo>
                  <a:cubicBezTo>
                    <a:pt x="11" y="19"/>
                    <a:pt x="15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8"/>
                    <a:pt x="17" y="19"/>
                    <a:pt x="14" y="20"/>
                  </a:cubicBezTo>
                  <a:cubicBezTo>
                    <a:pt x="16" y="19"/>
                    <a:pt x="19" y="17"/>
                    <a:pt x="20" y="16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7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10"/>
                    <a:pt x="32" y="15"/>
                    <a:pt x="27" y="19"/>
                  </a:cubicBezTo>
                  <a:cubicBezTo>
                    <a:pt x="27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1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6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6"/>
                    <a:pt x="45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3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6"/>
                  </a:cubicBezTo>
                  <a:cubicBezTo>
                    <a:pt x="20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2" y="21"/>
                    <a:pt x="20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9"/>
                  </a:cubicBezTo>
                  <a:cubicBezTo>
                    <a:pt x="48" y="9"/>
                    <a:pt x="49" y="10"/>
                    <a:pt x="50" y="11"/>
                  </a:cubicBezTo>
                  <a:cubicBezTo>
                    <a:pt x="37" y="20"/>
                    <a:pt x="26" y="31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9"/>
                    <a:pt x="31" y="21"/>
                    <a:pt x="27" y="25"/>
                  </a:cubicBezTo>
                  <a:cubicBezTo>
                    <a:pt x="24" y="27"/>
                    <a:pt x="22" y="31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7"/>
                  </a:cubicBezTo>
                  <a:cubicBezTo>
                    <a:pt x="46" y="7"/>
                    <a:pt x="46" y="8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20"/>
                  </a:cubicBezTo>
                  <a:cubicBezTo>
                    <a:pt x="18" y="21"/>
                    <a:pt x="17" y="22"/>
                    <a:pt x="16" y="23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2" y="47"/>
                    <a:pt x="11" y="46"/>
                    <a:pt x="10" y="46"/>
                  </a:cubicBezTo>
                  <a:cubicBezTo>
                    <a:pt x="11" y="46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5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3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7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144"/>
            <p:cNvSpPr>
              <a:spLocks noEditPoints="1"/>
            </p:cNvSpPr>
            <p:nvPr/>
          </p:nvSpPr>
          <p:spPr bwMode="auto">
            <a:xfrm>
              <a:off x="10372725" y="571500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1 w 44"/>
                <a:gd name="T3" fmla="*/ 33 h 47"/>
                <a:gd name="T4" fmla="*/ 44 w 44"/>
                <a:gd name="T5" fmla="*/ 20 h 47"/>
                <a:gd name="T6" fmla="*/ 30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5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7 w 44"/>
                <a:gd name="T25" fmla="*/ 25 h 47"/>
                <a:gd name="T26" fmla="*/ 9 w 44"/>
                <a:gd name="T27" fmla="*/ 25 h 47"/>
                <a:gd name="T28" fmla="*/ 18 w 44"/>
                <a:gd name="T29" fmla="*/ 20 h 47"/>
                <a:gd name="T30" fmla="*/ 15 w 44"/>
                <a:gd name="T31" fmla="*/ 23 h 47"/>
                <a:gd name="T32" fmla="*/ 27 w 44"/>
                <a:gd name="T33" fmla="*/ 4 h 47"/>
                <a:gd name="T34" fmla="*/ 20 w 44"/>
                <a:gd name="T35" fmla="*/ 17 h 47"/>
                <a:gd name="T36" fmla="*/ 19 w 44"/>
                <a:gd name="T37" fmla="*/ 14 h 47"/>
                <a:gd name="T38" fmla="*/ 19 w 44"/>
                <a:gd name="T39" fmla="*/ 10 h 47"/>
                <a:gd name="T40" fmla="*/ 35 w 44"/>
                <a:gd name="T41" fmla="*/ 21 h 47"/>
                <a:gd name="T42" fmla="*/ 32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6 w 44"/>
                <a:gd name="T49" fmla="*/ 35 h 47"/>
                <a:gd name="T50" fmla="*/ 27 w 44"/>
                <a:gd name="T51" fmla="*/ 19 h 47"/>
                <a:gd name="T52" fmla="*/ 27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4 w 44"/>
                <a:gd name="T81" fmla="*/ 12 h 47"/>
                <a:gd name="T82" fmla="*/ 24 w 44"/>
                <a:gd name="T83" fmla="*/ 12 h 47"/>
                <a:gd name="T84" fmla="*/ 9 w 44"/>
                <a:gd name="T85" fmla="*/ 28 h 47"/>
                <a:gd name="T86" fmla="*/ 27 w 44"/>
                <a:gd name="T87" fmla="*/ 18 h 47"/>
                <a:gd name="T88" fmla="*/ 21 w 44"/>
                <a:gd name="T89" fmla="*/ 24 h 47"/>
                <a:gd name="T90" fmla="*/ 17 w 44"/>
                <a:gd name="T91" fmla="*/ 28 h 47"/>
                <a:gd name="T92" fmla="*/ 18 w 44"/>
                <a:gd name="T93" fmla="*/ 44 h 47"/>
                <a:gd name="T94" fmla="*/ 21 w 44"/>
                <a:gd name="T95" fmla="*/ 43 h 47"/>
                <a:gd name="T96" fmla="*/ 26 w 44"/>
                <a:gd name="T97" fmla="*/ 43 h 47"/>
                <a:gd name="T98" fmla="*/ 27 w 44"/>
                <a:gd name="T99" fmla="*/ 30 h 47"/>
                <a:gd name="T100" fmla="*/ 31 w 44"/>
                <a:gd name="T101" fmla="*/ 29 h 47"/>
                <a:gd name="T102" fmla="*/ 35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8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5" y="46"/>
                    <a:pt x="16" y="47"/>
                  </a:cubicBezTo>
                  <a:cubicBezTo>
                    <a:pt x="16" y="47"/>
                    <a:pt x="16" y="47"/>
                    <a:pt x="17" y="47"/>
                  </a:cubicBezTo>
                  <a:cubicBezTo>
                    <a:pt x="20" y="47"/>
                    <a:pt x="24" y="47"/>
                    <a:pt x="28" y="47"/>
                  </a:cubicBezTo>
                  <a:cubicBezTo>
                    <a:pt x="29" y="47"/>
                    <a:pt x="29" y="47"/>
                    <a:pt x="29" y="46"/>
                  </a:cubicBezTo>
                  <a:cubicBezTo>
                    <a:pt x="29" y="46"/>
                    <a:pt x="29" y="46"/>
                    <a:pt x="29" y="45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3" y="33"/>
                    <a:pt x="37" y="33"/>
                    <a:pt x="41" y="33"/>
                  </a:cubicBezTo>
                  <a:cubicBezTo>
                    <a:pt x="42" y="33"/>
                    <a:pt x="42" y="33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19"/>
                    <a:pt x="43" y="19"/>
                    <a:pt x="42" y="19"/>
                  </a:cubicBezTo>
                  <a:cubicBezTo>
                    <a:pt x="38" y="18"/>
                    <a:pt x="34" y="19"/>
                    <a:pt x="30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29" y="1"/>
                    <a:pt x="29" y="1"/>
                  </a:cubicBezTo>
                  <a:cubicBezTo>
                    <a:pt x="25" y="1"/>
                    <a:pt x="21" y="0"/>
                    <a:pt x="18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ubicBezTo>
                    <a:pt x="1" y="17"/>
                    <a:pt x="0" y="18"/>
                    <a:pt x="0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1"/>
                    <a:pt x="11" y="31"/>
                    <a:pt x="15" y="31"/>
                  </a:cubicBezTo>
                  <a:cubicBezTo>
                    <a:pt x="15" y="36"/>
                    <a:pt x="15" y="41"/>
                    <a:pt x="15" y="45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6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3" y="25"/>
                    <a:pt x="4" y="25"/>
                  </a:cubicBezTo>
                  <a:cubicBezTo>
                    <a:pt x="4" y="24"/>
                    <a:pt x="9" y="19"/>
                    <a:pt x="6" y="23"/>
                  </a:cubicBezTo>
                  <a:cubicBezTo>
                    <a:pt x="5" y="24"/>
                    <a:pt x="4" y="26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0"/>
                    <a:pt x="3" y="20"/>
                    <a:pt x="3" y="20"/>
                  </a:cubicBezTo>
                  <a:close/>
                  <a:moveTo>
                    <a:pt x="7" y="25"/>
                  </a:moveTo>
                  <a:cubicBezTo>
                    <a:pt x="8" y="24"/>
                    <a:pt x="10" y="22"/>
                    <a:pt x="11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9" y="25"/>
                  </a:cubicBezTo>
                  <a:cubicBezTo>
                    <a:pt x="9" y="25"/>
                    <a:pt x="5" y="29"/>
                    <a:pt x="7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7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0" y="18"/>
                    <a:pt x="21" y="18"/>
                    <a:pt x="22" y="17"/>
                  </a:cubicBezTo>
                  <a:cubicBezTo>
                    <a:pt x="20" y="19"/>
                    <a:pt x="17" y="21"/>
                    <a:pt x="15" y="23"/>
                  </a:cubicBezTo>
                  <a:cubicBezTo>
                    <a:pt x="13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7" y="4"/>
                  </a:moveTo>
                  <a:cubicBezTo>
                    <a:pt x="28" y="7"/>
                    <a:pt x="27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3" y="16"/>
                    <a:pt x="22" y="17"/>
                  </a:cubicBezTo>
                  <a:cubicBezTo>
                    <a:pt x="21" y="17"/>
                    <a:pt x="17" y="19"/>
                    <a:pt x="20" y="17"/>
                  </a:cubicBezTo>
                  <a:cubicBezTo>
                    <a:pt x="23" y="15"/>
                    <a:pt x="26" y="13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5" y="10"/>
                    <a:pt x="24" y="11"/>
                    <a:pt x="23" y="12"/>
                  </a:cubicBezTo>
                  <a:cubicBezTo>
                    <a:pt x="22" y="12"/>
                    <a:pt x="17" y="16"/>
                    <a:pt x="19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3" y="6"/>
                    <a:pt x="21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3" y="5"/>
                    <a:pt x="24" y="3"/>
                  </a:cubicBezTo>
                  <a:cubicBezTo>
                    <a:pt x="25" y="3"/>
                    <a:pt x="26" y="3"/>
                    <a:pt x="27" y="4"/>
                  </a:cubicBezTo>
                  <a:close/>
                  <a:moveTo>
                    <a:pt x="35" y="21"/>
                  </a:moveTo>
                  <a:cubicBezTo>
                    <a:pt x="33" y="23"/>
                    <a:pt x="31" y="25"/>
                    <a:pt x="29" y="27"/>
                  </a:cubicBezTo>
                  <a:cubicBezTo>
                    <a:pt x="28" y="28"/>
                    <a:pt x="27" y="29"/>
                    <a:pt x="26" y="30"/>
                  </a:cubicBezTo>
                  <a:cubicBezTo>
                    <a:pt x="27" y="29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3" y="21"/>
                    <a:pt x="34" y="21"/>
                    <a:pt x="35" y="21"/>
                  </a:cubicBezTo>
                  <a:close/>
                  <a:moveTo>
                    <a:pt x="40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0" y="21"/>
                  </a:cubicBezTo>
                  <a:cubicBezTo>
                    <a:pt x="40" y="21"/>
                    <a:pt x="41" y="21"/>
                    <a:pt x="41" y="21"/>
                  </a:cubicBezTo>
                  <a:cubicBezTo>
                    <a:pt x="41" y="23"/>
                    <a:pt x="40" y="25"/>
                    <a:pt x="40" y="26"/>
                  </a:cubicBezTo>
                  <a:close/>
                  <a:moveTo>
                    <a:pt x="22" y="42"/>
                  </a:moveTo>
                  <a:cubicBezTo>
                    <a:pt x="23" y="41"/>
                    <a:pt x="25" y="40"/>
                    <a:pt x="26" y="38"/>
                  </a:cubicBezTo>
                  <a:cubicBezTo>
                    <a:pt x="26" y="38"/>
                    <a:pt x="26" y="37"/>
                    <a:pt x="25" y="37"/>
                  </a:cubicBezTo>
                  <a:cubicBezTo>
                    <a:pt x="23" y="38"/>
                    <a:pt x="22" y="40"/>
                    <a:pt x="20" y="41"/>
                  </a:cubicBezTo>
                  <a:cubicBezTo>
                    <a:pt x="22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3" y="42"/>
                    <a:pt x="22" y="42"/>
                  </a:cubicBezTo>
                  <a:close/>
                  <a:moveTo>
                    <a:pt x="27" y="18"/>
                  </a:moveTo>
                  <a:cubicBezTo>
                    <a:pt x="27" y="19"/>
                    <a:pt x="27" y="19"/>
                    <a:pt x="27" y="19"/>
                  </a:cubicBezTo>
                  <a:cubicBezTo>
                    <a:pt x="27" y="19"/>
                    <a:pt x="27" y="19"/>
                    <a:pt x="27" y="20"/>
                  </a:cubicBezTo>
                  <a:cubicBezTo>
                    <a:pt x="27" y="20"/>
                    <a:pt x="28" y="20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4" y="21"/>
                    <a:pt x="27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5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6" y="34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6" y="32"/>
                  </a:cubicBezTo>
                  <a:cubicBezTo>
                    <a:pt x="26" y="32"/>
                    <a:pt x="26" y="33"/>
                    <a:pt x="26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0" y="40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0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2" y="32"/>
                    <a:pt x="20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8" y="23"/>
                    <a:pt x="29" y="23"/>
                  </a:cubicBezTo>
                  <a:cubicBezTo>
                    <a:pt x="29" y="22"/>
                    <a:pt x="30" y="22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0"/>
                    <a:pt x="20" y="31"/>
                    <a:pt x="19" y="32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0"/>
                    <a:pt x="21" y="29"/>
                    <a:pt x="22" y="29"/>
                  </a:cubicBezTo>
                  <a:cubicBezTo>
                    <a:pt x="25" y="26"/>
                    <a:pt x="27" y="24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4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19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1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4" y="12"/>
                  </a:moveTo>
                  <a:cubicBezTo>
                    <a:pt x="28" y="9"/>
                    <a:pt x="24" y="13"/>
                    <a:pt x="23" y="14"/>
                  </a:cubicBezTo>
                  <a:cubicBezTo>
                    <a:pt x="22" y="15"/>
                    <a:pt x="20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4" y="12"/>
                  </a:cubicBezTo>
                  <a:close/>
                  <a:moveTo>
                    <a:pt x="22" y="18"/>
                  </a:moveTo>
                  <a:cubicBezTo>
                    <a:pt x="19" y="21"/>
                    <a:pt x="15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0" y="28"/>
                    <a:pt x="9" y="28"/>
                  </a:cubicBezTo>
                  <a:cubicBezTo>
                    <a:pt x="14" y="25"/>
                    <a:pt x="19" y="21"/>
                    <a:pt x="22" y="18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7" y="16"/>
                    <a:pt x="27" y="17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7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17" y="26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0" y="26"/>
                    <a:pt x="18" y="29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2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0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4"/>
                    <a:pt x="21" y="43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2"/>
                    <a:pt x="24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3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7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4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0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5"/>
                  </a:cubicBezTo>
                  <a:cubicBezTo>
                    <a:pt x="37" y="24"/>
                    <a:pt x="40" y="22"/>
                    <a:pt x="38" y="25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7" y="21"/>
                  </a:moveTo>
                  <a:cubicBezTo>
                    <a:pt x="38" y="21"/>
                    <a:pt x="39" y="21"/>
                    <a:pt x="39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7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6" y="23"/>
                  </a:cubicBezTo>
                  <a:cubicBezTo>
                    <a:pt x="7" y="23"/>
                    <a:pt x="8" y="22"/>
                    <a:pt x="8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2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8" y="27"/>
                    <a:pt x="10" y="25"/>
                    <a:pt x="12" y="23"/>
                  </a:cubicBezTo>
                  <a:cubicBezTo>
                    <a:pt x="14" y="20"/>
                    <a:pt x="12" y="22"/>
                    <a:pt x="11" y="24"/>
                  </a:cubicBezTo>
                  <a:cubicBezTo>
                    <a:pt x="10" y="25"/>
                    <a:pt x="9" y="26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145"/>
            <p:cNvSpPr>
              <a:spLocks noEditPoints="1"/>
            </p:cNvSpPr>
            <p:nvPr/>
          </p:nvSpPr>
          <p:spPr bwMode="auto">
            <a:xfrm>
              <a:off x="8316913" y="6176963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8 w 44"/>
                <a:gd name="T25" fmla="*/ 25 h 47"/>
                <a:gd name="T26" fmla="*/ 10 w 44"/>
                <a:gd name="T27" fmla="*/ 24 h 47"/>
                <a:gd name="T28" fmla="*/ 18 w 44"/>
                <a:gd name="T29" fmla="*/ 20 h 47"/>
                <a:gd name="T30" fmla="*/ 15 w 44"/>
                <a:gd name="T31" fmla="*/ 22 h 47"/>
                <a:gd name="T32" fmla="*/ 28 w 44"/>
                <a:gd name="T33" fmla="*/ 3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7 w 44"/>
                <a:gd name="T49" fmla="*/ 34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0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5 w 44"/>
                <a:gd name="T81" fmla="*/ 11 h 47"/>
                <a:gd name="T82" fmla="*/ 25 w 44"/>
                <a:gd name="T83" fmla="*/ 11 h 47"/>
                <a:gd name="T84" fmla="*/ 9 w 44"/>
                <a:gd name="T85" fmla="*/ 28 h 47"/>
                <a:gd name="T86" fmla="*/ 28 w 44"/>
                <a:gd name="T87" fmla="*/ 17 h 47"/>
                <a:gd name="T88" fmla="*/ 21 w 44"/>
                <a:gd name="T89" fmla="*/ 23 h 47"/>
                <a:gd name="T90" fmla="*/ 18 w 44"/>
                <a:gd name="T91" fmla="*/ 28 h 47"/>
                <a:gd name="T92" fmla="*/ 18 w 44"/>
                <a:gd name="T93" fmla="*/ 44 h 47"/>
                <a:gd name="T94" fmla="*/ 22 w 44"/>
                <a:gd name="T95" fmla="*/ 43 h 47"/>
                <a:gd name="T96" fmla="*/ 26 w 44"/>
                <a:gd name="T97" fmla="*/ 43 h 47"/>
                <a:gd name="T98" fmla="*/ 28 w 44"/>
                <a:gd name="T99" fmla="*/ 30 h 47"/>
                <a:gd name="T100" fmla="*/ 31 w 44"/>
                <a:gd name="T101" fmla="*/ 29 h 47"/>
                <a:gd name="T102" fmla="*/ 36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6" y="46"/>
                    <a:pt x="16" y="46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4" y="47"/>
                    <a:pt x="28" y="47"/>
                  </a:cubicBezTo>
                  <a:cubicBezTo>
                    <a:pt x="29" y="47"/>
                    <a:pt x="29" y="46"/>
                    <a:pt x="29" y="46"/>
                  </a:cubicBezTo>
                  <a:cubicBezTo>
                    <a:pt x="29" y="46"/>
                    <a:pt x="29" y="45"/>
                    <a:pt x="29" y="45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3" y="19"/>
                    <a:pt x="43" y="19"/>
                  </a:cubicBezTo>
                  <a:cubicBezTo>
                    <a:pt x="39" y="18"/>
                    <a:pt x="35" y="18"/>
                    <a:pt x="31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0"/>
                  </a:cubicBezTo>
                  <a:cubicBezTo>
                    <a:pt x="17" y="0"/>
                    <a:pt x="17" y="1"/>
                    <a:pt x="17" y="1"/>
                  </a:cubicBezTo>
                  <a:cubicBezTo>
                    <a:pt x="17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0" y="18"/>
                    <a:pt x="0" y="18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0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5" y="31"/>
                  </a:cubicBezTo>
                  <a:cubicBezTo>
                    <a:pt x="15" y="36"/>
                    <a:pt x="16" y="40"/>
                    <a:pt x="15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8"/>
                    <a:pt x="6" y="23"/>
                  </a:cubicBezTo>
                  <a:cubicBezTo>
                    <a:pt x="5" y="24"/>
                    <a:pt x="4" y="25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3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0"/>
                  </a:cubicBezTo>
                  <a:cubicBezTo>
                    <a:pt x="12" y="20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10" y="24"/>
                  </a:cubicBezTo>
                  <a:cubicBezTo>
                    <a:pt x="9" y="25"/>
                    <a:pt x="5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2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3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7" y="14"/>
                    <a:pt x="27" y="15"/>
                  </a:cubicBezTo>
                  <a:cubicBezTo>
                    <a:pt x="25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3" y="15"/>
                    <a:pt x="26" y="13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6"/>
                  </a:cubicBezTo>
                  <a:cubicBezTo>
                    <a:pt x="23" y="5"/>
                    <a:pt x="24" y="4"/>
                    <a:pt x="24" y="3"/>
                  </a:cubicBezTo>
                  <a:cubicBezTo>
                    <a:pt x="25" y="3"/>
                    <a:pt x="27" y="3"/>
                    <a:pt x="28" y="3"/>
                  </a:cubicBezTo>
                  <a:close/>
                  <a:moveTo>
                    <a:pt x="36" y="21"/>
                  </a:moveTo>
                  <a:cubicBezTo>
                    <a:pt x="33" y="23"/>
                    <a:pt x="32" y="25"/>
                    <a:pt x="29" y="27"/>
                  </a:cubicBezTo>
                  <a:cubicBezTo>
                    <a:pt x="29" y="28"/>
                    <a:pt x="27" y="29"/>
                    <a:pt x="26" y="30"/>
                  </a:cubicBezTo>
                  <a:cubicBezTo>
                    <a:pt x="27" y="29"/>
                    <a:pt x="28" y="27"/>
                    <a:pt x="28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2" y="42"/>
                  </a:moveTo>
                  <a:cubicBezTo>
                    <a:pt x="24" y="41"/>
                    <a:pt x="25" y="39"/>
                    <a:pt x="26" y="38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4" y="38"/>
                    <a:pt x="22" y="40"/>
                    <a:pt x="20" y="41"/>
                  </a:cubicBezTo>
                  <a:cubicBezTo>
                    <a:pt x="23" y="39"/>
                    <a:pt x="25" y="37"/>
                    <a:pt x="27" y="34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1"/>
                    <a:pt x="22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29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7" y="31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1" y="39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0"/>
                  </a:move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6" y="31"/>
                    <a:pt x="26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1" y="34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30" y="22"/>
                    <a:pt x="30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0" y="31"/>
                    <a:pt x="19" y="32"/>
                  </a:cubicBezTo>
                  <a:cubicBezTo>
                    <a:pt x="18" y="33"/>
                    <a:pt x="18" y="32"/>
                    <a:pt x="20" y="31"/>
                  </a:cubicBezTo>
                  <a:cubicBezTo>
                    <a:pt x="21" y="30"/>
                    <a:pt x="21" y="29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5"/>
                    <a:pt x="22" y="5"/>
                  </a:cubicBezTo>
                  <a:cubicBezTo>
                    <a:pt x="25" y="3"/>
                    <a:pt x="22" y="5"/>
                    <a:pt x="21" y="6"/>
                  </a:cubicBezTo>
                  <a:close/>
                  <a:moveTo>
                    <a:pt x="25" y="7"/>
                  </a:moveTo>
                  <a:cubicBezTo>
                    <a:pt x="28" y="4"/>
                    <a:pt x="23" y="10"/>
                    <a:pt x="22" y="10"/>
                  </a:cubicBezTo>
                  <a:cubicBezTo>
                    <a:pt x="21" y="11"/>
                    <a:pt x="20" y="12"/>
                    <a:pt x="19" y="13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1"/>
                  </a:moveTo>
                  <a:cubicBezTo>
                    <a:pt x="28" y="9"/>
                    <a:pt x="24" y="13"/>
                    <a:pt x="24" y="14"/>
                  </a:cubicBezTo>
                  <a:cubicBezTo>
                    <a:pt x="22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1"/>
                  </a:cubicBezTo>
                  <a:close/>
                  <a:moveTo>
                    <a:pt x="23" y="17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1"/>
                    <a:pt x="23" y="17"/>
                  </a:cubicBezTo>
                  <a:close/>
                  <a:moveTo>
                    <a:pt x="27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3" y="20"/>
                    <a:pt x="19" y="23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6"/>
                    <a:pt x="19" y="25"/>
                    <a:pt x="21" y="23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1" y="26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1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3"/>
                    <a:pt x="22" y="43"/>
                  </a:cubicBezTo>
                  <a:cubicBezTo>
                    <a:pt x="22" y="43"/>
                    <a:pt x="23" y="43"/>
                    <a:pt x="23" y="42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4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5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4"/>
                  </a:cubicBezTo>
                  <a:cubicBezTo>
                    <a:pt x="38" y="24"/>
                    <a:pt x="40" y="22"/>
                    <a:pt x="38" y="24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6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1"/>
                    <a:pt x="39" y="21"/>
                    <a:pt x="40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3"/>
                  </a:cubicBezTo>
                  <a:cubicBezTo>
                    <a:pt x="7" y="22"/>
                    <a:pt x="8" y="21"/>
                    <a:pt x="9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3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0"/>
                    <a:pt x="13" y="22"/>
                    <a:pt x="11" y="24"/>
                  </a:cubicBezTo>
                  <a:cubicBezTo>
                    <a:pt x="10" y="25"/>
                    <a:pt x="9" y="26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146"/>
            <p:cNvSpPr>
              <a:spLocks noEditPoints="1"/>
            </p:cNvSpPr>
            <p:nvPr/>
          </p:nvSpPr>
          <p:spPr bwMode="auto">
            <a:xfrm>
              <a:off x="7112000" y="602615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3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8 w 44"/>
                <a:gd name="T17" fmla="*/ 25 h 47"/>
                <a:gd name="T18" fmla="*/ 4 w 44"/>
                <a:gd name="T19" fmla="*/ 25 h 47"/>
                <a:gd name="T20" fmla="*/ 4 w 44"/>
                <a:gd name="T21" fmla="*/ 24 h 47"/>
                <a:gd name="T22" fmla="*/ 4 w 44"/>
                <a:gd name="T23" fmla="*/ 20 h 47"/>
                <a:gd name="T24" fmla="*/ 8 w 44"/>
                <a:gd name="T25" fmla="*/ 25 h 47"/>
                <a:gd name="T26" fmla="*/ 10 w 44"/>
                <a:gd name="T27" fmla="*/ 25 h 47"/>
                <a:gd name="T28" fmla="*/ 19 w 44"/>
                <a:gd name="T29" fmla="*/ 20 h 47"/>
                <a:gd name="T30" fmla="*/ 16 w 44"/>
                <a:gd name="T31" fmla="*/ 23 h 47"/>
                <a:gd name="T32" fmla="*/ 28 w 44"/>
                <a:gd name="T33" fmla="*/ 4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3 w 44"/>
                <a:gd name="T47" fmla="*/ 42 h 47"/>
                <a:gd name="T48" fmla="*/ 27 w 44"/>
                <a:gd name="T49" fmla="*/ 35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9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1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3 w 44"/>
                <a:gd name="T79" fmla="*/ 10 h 47"/>
                <a:gd name="T80" fmla="*/ 25 w 44"/>
                <a:gd name="T81" fmla="*/ 12 h 47"/>
                <a:gd name="T82" fmla="*/ 25 w 44"/>
                <a:gd name="T83" fmla="*/ 12 h 47"/>
                <a:gd name="T84" fmla="*/ 10 w 44"/>
                <a:gd name="T85" fmla="*/ 28 h 47"/>
                <a:gd name="T86" fmla="*/ 28 w 44"/>
                <a:gd name="T87" fmla="*/ 18 h 47"/>
                <a:gd name="T88" fmla="*/ 21 w 44"/>
                <a:gd name="T89" fmla="*/ 24 h 47"/>
                <a:gd name="T90" fmla="*/ 18 w 44"/>
                <a:gd name="T91" fmla="*/ 28 h 47"/>
                <a:gd name="T92" fmla="*/ 19 w 44"/>
                <a:gd name="T93" fmla="*/ 44 h 47"/>
                <a:gd name="T94" fmla="*/ 22 w 44"/>
                <a:gd name="T95" fmla="*/ 43 h 47"/>
                <a:gd name="T96" fmla="*/ 27 w 44"/>
                <a:gd name="T97" fmla="*/ 43 h 47"/>
                <a:gd name="T98" fmla="*/ 28 w 44"/>
                <a:gd name="T99" fmla="*/ 30 h 47"/>
                <a:gd name="T100" fmla="*/ 32 w 44"/>
                <a:gd name="T101" fmla="*/ 29 h 47"/>
                <a:gd name="T102" fmla="*/ 36 w 44"/>
                <a:gd name="T103" fmla="*/ 29 h 47"/>
                <a:gd name="T104" fmla="*/ 41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6 w 44"/>
                <a:gd name="T111" fmla="*/ 26 h 47"/>
                <a:gd name="T112" fmla="*/ 6 w 44"/>
                <a:gd name="T113" fmla="*/ 23 h 47"/>
                <a:gd name="T114" fmla="*/ 7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6" y="45"/>
                  </a:moveTo>
                  <a:cubicBezTo>
                    <a:pt x="16" y="46"/>
                    <a:pt x="16" y="46"/>
                    <a:pt x="16" y="47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5" y="47"/>
                    <a:pt x="28" y="47"/>
                  </a:cubicBezTo>
                  <a:cubicBezTo>
                    <a:pt x="29" y="47"/>
                    <a:pt x="30" y="47"/>
                    <a:pt x="30" y="46"/>
                  </a:cubicBezTo>
                  <a:cubicBezTo>
                    <a:pt x="30" y="46"/>
                    <a:pt x="30" y="46"/>
                    <a:pt x="30" y="45"/>
                  </a:cubicBezTo>
                  <a:cubicBezTo>
                    <a:pt x="29" y="41"/>
                    <a:pt x="30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3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8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1" y="13"/>
                    <a:pt x="31" y="7"/>
                    <a:pt x="31" y="2"/>
                  </a:cubicBezTo>
                  <a:cubicBezTo>
                    <a:pt x="31" y="2"/>
                    <a:pt x="31" y="2"/>
                    <a:pt x="31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6" y="1"/>
                    <a:pt x="22" y="0"/>
                    <a:pt x="18" y="0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7" y="1"/>
                    <a:pt x="17" y="1"/>
                    <a:pt x="17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3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1" y="18"/>
                    <a:pt x="1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6" y="31"/>
                  </a:cubicBezTo>
                  <a:cubicBezTo>
                    <a:pt x="15" y="36"/>
                    <a:pt x="16" y="41"/>
                    <a:pt x="16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7" y="26"/>
                    <a:pt x="8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4" y="25"/>
                  </a:moveTo>
                  <a:cubicBezTo>
                    <a:pt x="4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4"/>
                    <a:pt x="4" y="26"/>
                    <a:pt x="4" y="27"/>
                  </a:cubicBezTo>
                  <a:cubicBezTo>
                    <a:pt x="4" y="26"/>
                    <a:pt x="4" y="26"/>
                    <a:pt x="4" y="25"/>
                  </a:cubicBezTo>
                  <a:close/>
                  <a:moveTo>
                    <a:pt x="4" y="24"/>
                  </a:moveTo>
                  <a:cubicBezTo>
                    <a:pt x="4" y="23"/>
                    <a:pt x="4" y="22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6" y="20"/>
                    <a:pt x="4" y="22"/>
                    <a:pt x="4" y="24"/>
                  </a:cubicBezTo>
                  <a:close/>
                  <a:moveTo>
                    <a:pt x="4" y="20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5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4" y="20"/>
                    <a:pt x="15" y="20"/>
                  </a:cubicBezTo>
                  <a:cubicBezTo>
                    <a:pt x="13" y="21"/>
                    <a:pt x="11" y="23"/>
                    <a:pt x="10" y="25"/>
                  </a:cubicBezTo>
                  <a:cubicBezTo>
                    <a:pt x="9" y="25"/>
                    <a:pt x="6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9" y="20"/>
                    <a:pt x="19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1" y="18"/>
                    <a:pt x="22" y="18"/>
                    <a:pt x="23" y="17"/>
                  </a:cubicBezTo>
                  <a:cubicBezTo>
                    <a:pt x="20" y="19"/>
                    <a:pt x="18" y="21"/>
                    <a:pt x="16" y="23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2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4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8" y="15"/>
                    <a:pt x="27" y="15"/>
                  </a:cubicBezTo>
                  <a:cubicBezTo>
                    <a:pt x="26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4" y="15"/>
                    <a:pt x="26" y="13"/>
                    <a:pt x="28" y="10"/>
                  </a:cubicBezTo>
                  <a:cubicBezTo>
                    <a:pt x="28" y="10"/>
                    <a:pt x="28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3" y="12"/>
                    <a:pt x="18" y="16"/>
                    <a:pt x="20" y="14"/>
                  </a:cubicBezTo>
                  <a:cubicBezTo>
                    <a:pt x="23" y="11"/>
                    <a:pt x="26" y="9"/>
                    <a:pt x="27" y="5"/>
                  </a:cubicBezTo>
                  <a:cubicBezTo>
                    <a:pt x="28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4" y="5"/>
                    <a:pt x="25" y="3"/>
                  </a:cubicBezTo>
                  <a:cubicBezTo>
                    <a:pt x="26" y="3"/>
                    <a:pt x="27" y="3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5"/>
                    <a:pt x="30" y="27"/>
                  </a:cubicBezTo>
                  <a:cubicBezTo>
                    <a:pt x="29" y="28"/>
                    <a:pt x="28" y="29"/>
                    <a:pt x="27" y="30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1" y="26"/>
                    <a:pt x="41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40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7" y="38"/>
                    <a:pt x="26" y="37"/>
                    <a:pt x="26" y="37"/>
                  </a:cubicBezTo>
                  <a:cubicBezTo>
                    <a:pt x="24" y="38"/>
                    <a:pt x="22" y="40"/>
                    <a:pt x="21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7" y="37"/>
                    <a:pt x="27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1"/>
                  </a:cubicBezTo>
                  <a:cubicBezTo>
                    <a:pt x="25" y="23"/>
                    <a:pt x="23" y="26"/>
                    <a:pt x="20" y="28"/>
                  </a:cubicBezTo>
                  <a:cubicBezTo>
                    <a:pt x="23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3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7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3" y="35"/>
                    <a:pt x="25" y="34"/>
                    <a:pt x="27" y="32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9" y="39"/>
                  </a:moveTo>
                  <a:cubicBezTo>
                    <a:pt x="21" y="38"/>
                    <a:pt x="23" y="36"/>
                    <a:pt x="26" y="35"/>
                  </a:cubicBezTo>
                  <a:cubicBezTo>
                    <a:pt x="24" y="38"/>
                    <a:pt x="21" y="40"/>
                    <a:pt x="19" y="42"/>
                  </a:cubicBezTo>
                  <a:cubicBezTo>
                    <a:pt x="19" y="41"/>
                    <a:pt x="19" y="40"/>
                    <a:pt x="19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6" y="32"/>
                  </a:moveTo>
                  <a:cubicBezTo>
                    <a:pt x="24" y="34"/>
                    <a:pt x="21" y="36"/>
                    <a:pt x="19" y="38"/>
                  </a:cubicBezTo>
                  <a:cubicBezTo>
                    <a:pt x="19" y="37"/>
                    <a:pt x="19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5" y="28"/>
                    <a:pt x="27" y="25"/>
                  </a:cubicBezTo>
                  <a:cubicBezTo>
                    <a:pt x="28" y="24"/>
                    <a:pt x="29" y="23"/>
                    <a:pt x="30" y="23"/>
                  </a:cubicBezTo>
                  <a:cubicBezTo>
                    <a:pt x="30" y="22"/>
                    <a:pt x="31" y="22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0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1" y="31"/>
                    <a:pt x="19" y="32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5" y="26"/>
                    <a:pt x="28" y="24"/>
                    <a:pt x="30" y="21"/>
                  </a:cubicBezTo>
                  <a:cubicBezTo>
                    <a:pt x="30" y="21"/>
                    <a:pt x="30" y="21"/>
                    <a:pt x="31" y="21"/>
                  </a:cubicBezTo>
                  <a:cubicBezTo>
                    <a:pt x="28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6"/>
                    <a:pt x="26" y="16"/>
                  </a:cubicBezTo>
                  <a:cubicBezTo>
                    <a:pt x="26" y="16"/>
                    <a:pt x="25" y="16"/>
                    <a:pt x="24" y="17"/>
                  </a:cubicBezTo>
                  <a:close/>
                  <a:moveTo>
                    <a:pt x="22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6" y="3"/>
                    <a:pt x="22" y="6"/>
                    <a:pt x="22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3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2"/>
                  </a:moveTo>
                  <a:cubicBezTo>
                    <a:pt x="29" y="9"/>
                    <a:pt x="25" y="13"/>
                    <a:pt x="24" y="14"/>
                  </a:cubicBezTo>
                  <a:cubicBezTo>
                    <a:pt x="23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14" y="25"/>
                    <a:pt x="19" y="21"/>
                    <a:pt x="23" y="18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4" y="21"/>
                    <a:pt x="20" y="24"/>
                    <a:pt x="16" y="27"/>
                  </a:cubicBezTo>
                  <a:cubicBezTo>
                    <a:pt x="16" y="28"/>
                    <a:pt x="16" y="28"/>
                    <a:pt x="17" y="28"/>
                  </a:cubicBezTo>
                  <a:cubicBezTo>
                    <a:pt x="18" y="26"/>
                    <a:pt x="19" y="25"/>
                    <a:pt x="21" y="24"/>
                  </a:cubicBezTo>
                  <a:cubicBezTo>
                    <a:pt x="22" y="23"/>
                    <a:pt x="23" y="22"/>
                    <a:pt x="25" y="21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3" y="23"/>
                    <a:pt x="21" y="26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8" y="15"/>
                  </a:cubicBezTo>
                  <a:close/>
                  <a:moveTo>
                    <a:pt x="19" y="44"/>
                  </a:moveTo>
                  <a:cubicBezTo>
                    <a:pt x="19" y="44"/>
                    <a:pt x="19" y="43"/>
                    <a:pt x="19" y="43"/>
                  </a:cubicBezTo>
                  <a:cubicBezTo>
                    <a:pt x="21" y="42"/>
                    <a:pt x="23" y="40"/>
                    <a:pt x="25" y="39"/>
                  </a:cubicBezTo>
                  <a:cubicBezTo>
                    <a:pt x="24" y="40"/>
                    <a:pt x="22" y="41"/>
                    <a:pt x="21" y="43"/>
                  </a:cubicBezTo>
                  <a:cubicBezTo>
                    <a:pt x="21" y="43"/>
                    <a:pt x="21" y="44"/>
                    <a:pt x="22" y="43"/>
                  </a:cubicBezTo>
                  <a:cubicBezTo>
                    <a:pt x="22" y="43"/>
                    <a:pt x="23" y="43"/>
                    <a:pt x="24" y="43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7" y="41"/>
                    <a:pt x="26" y="42"/>
                    <a:pt x="26" y="43"/>
                  </a:cubicBezTo>
                  <a:cubicBezTo>
                    <a:pt x="26" y="43"/>
                    <a:pt x="26" y="43"/>
                    <a:pt x="27" y="43"/>
                  </a:cubicBezTo>
                  <a:cubicBezTo>
                    <a:pt x="27" y="44"/>
                    <a:pt x="27" y="44"/>
                    <a:pt x="27" y="45"/>
                  </a:cubicBezTo>
                  <a:cubicBezTo>
                    <a:pt x="24" y="44"/>
                    <a:pt x="21" y="44"/>
                    <a:pt x="19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6" y="22"/>
                    <a:pt x="39" y="20"/>
                    <a:pt x="35" y="24"/>
                  </a:cubicBezTo>
                  <a:cubicBezTo>
                    <a:pt x="34" y="26"/>
                    <a:pt x="32" y="27"/>
                    <a:pt x="31" y="29"/>
                  </a:cubicBezTo>
                  <a:cubicBezTo>
                    <a:pt x="31" y="29"/>
                    <a:pt x="31" y="30"/>
                    <a:pt x="32" y="29"/>
                  </a:cubicBezTo>
                  <a:cubicBezTo>
                    <a:pt x="34" y="28"/>
                    <a:pt x="36" y="26"/>
                    <a:pt x="37" y="25"/>
                  </a:cubicBezTo>
                  <a:cubicBezTo>
                    <a:pt x="38" y="24"/>
                    <a:pt x="40" y="22"/>
                    <a:pt x="39" y="25"/>
                  </a:cubicBezTo>
                  <a:cubicBezTo>
                    <a:pt x="38" y="26"/>
                    <a:pt x="36" y="27"/>
                    <a:pt x="35" y="29"/>
                  </a:cubicBezTo>
                  <a:cubicBezTo>
                    <a:pt x="35" y="29"/>
                    <a:pt x="36" y="29"/>
                    <a:pt x="36" y="29"/>
                  </a:cubicBezTo>
                  <a:cubicBezTo>
                    <a:pt x="37" y="29"/>
                    <a:pt x="40" y="26"/>
                    <a:pt x="40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41" y="28"/>
                    <a:pt x="41" y="29"/>
                    <a:pt x="41" y="30"/>
                  </a:cubicBezTo>
                  <a:cubicBezTo>
                    <a:pt x="37" y="30"/>
                    <a:pt x="33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9" y="21"/>
                    <a:pt x="39" y="21"/>
                    <a:pt x="40" y="21"/>
                  </a:cubicBezTo>
                  <a:cubicBezTo>
                    <a:pt x="38" y="23"/>
                    <a:pt x="35" y="25"/>
                    <a:pt x="33" y="27"/>
                  </a:cubicBezTo>
                  <a:cubicBezTo>
                    <a:pt x="35" y="25"/>
                    <a:pt x="37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1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1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8" y="24"/>
                    <a:pt x="6" y="26"/>
                  </a:cubicBezTo>
                  <a:cubicBezTo>
                    <a:pt x="3" y="29"/>
                    <a:pt x="7" y="23"/>
                    <a:pt x="7" y="24"/>
                  </a:cubicBezTo>
                  <a:cubicBezTo>
                    <a:pt x="8" y="23"/>
                    <a:pt x="8" y="22"/>
                    <a:pt x="9" y="20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1"/>
                    <a:pt x="6" y="23"/>
                  </a:cubicBezTo>
                  <a:cubicBezTo>
                    <a:pt x="3" y="25"/>
                    <a:pt x="5" y="21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8" y="20"/>
                    <a:pt x="9" y="20"/>
                    <a:pt x="11" y="20"/>
                  </a:cubicBezTo>
                  <a:close/>
                  <a:moveTo>
                    <a:pt x="7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5" y="20"/>
                    <a:pt x="13" y="22"/>
                    <a:pt x="12" y="24"/>
                  </a:cubicBezTo>
                  <a:cubicBezTo>
                    <a:pt x="11" y="25"/>
                    <a:pt x="10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8"/>
                    <a:pt x="7" y="28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147"/>
            <p:cNvSpPr>
              <a:spLocks noEditPoints="1"/>
            </p:cNvSpPr>
            <p:nvPr/>
          </p:nvSpPr>
          <p:spPr bwMode="auto">
            <a:xfrm>
              <a:off x="9101138" y="3208338"/>
              <a:ext cx="468313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2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1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1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2 h 132"/>
                <a:gd name="T98" fmla="*/ 77 w 125"/>
                <a:gd name="T99" fmla="*/ 125 h 132"/>
                <a:gd name="T100" fmla="*/ 71 w 125"/>
                <a:gd name="T101" fmla="*/ 123 h 132"/>
                <a:gd name="T102" fmla="*/ 112 w 125"/>
                <a:gd name="T103" fmla="*/ 106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7"/>
                    <a:pt x="69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8"/>
                    <a:pt x="24" y="25"/>
                    <a:pt x="12" y="41"/>
                  </a:cubicBezTo>
                  <a:cubicBezTo>
                    <a:pt x="1" y="57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4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6" y="91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2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9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80"/>
                    <a:pt x="48" y="83"/>
                    <a:pt x="39" y="87"/>
                  </a:cubicBezTo>
                  <a:cubicBezTo>
                    <a:pt x="31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3"/>
                    <a:pt x="10" y="93"/>
                    <a:pt x="11" y="93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6" y="78"/>
                    <a:pt x="55" y="74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8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5"/>
                    <a:pt x="11" y="94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60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5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1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5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1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3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2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2"/>
                  </a:cubicBezTo>
                  <a:cubicBezTo>
                    <a:pt x="78" y="24"/>
                    <a:pt x="74" y="26"/>
                    <a:pt x="69" y="28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1"/>
                    <a:pt x="71" y="35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9"/>
                    <a:pt x="82" y="29"/>
                    <a:pt x="80" y="30"/>
                  </a:cubicBezTo>
                  <a:cubicBezTo>
                    <a:pt x="81" y="29"/>
                    <a:pt x="81" y="29"/>
                    <a:pt x="82" y="29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8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8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5"/>
                    <a:pt x="62" y="34"/>
                  </a:cubicBezTo>
                  <a:close/>
                  <a:moveTo>
                    <a:pt x="58" y="31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1"/>
                    <a:pt x="62" y="31"/>
                  </a:cubicBezTo>
                  <a:cubicBezTo>
                    <a:pt x="61" y="31"/>
                    <a:pt x="59" y="31"/>
                    <a:pt x="58" y="31"/>
                  </a:cubicBezTo>
                  <a:close/>
                  <a:moveTo>
                    <a:pt x="58" y="33"/>
                  </a:moveTo>
                  <a:cubicBezTo>
                    <a:pt x="53" y="36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5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1"/>
                    <a:pt x="67" y="31"/>
                  </a:cubicBezTo>
                  <a:cubicBezTo>
                    <a:pt x="66" y="31"/>
                    <a:pt x="66" y="32"/>
                    <a:pt x="66" y="32"/>
                  </a:cubicBezTo>
                  <a:cubicBezTo>
                    <a:pt x="65" y="32"/>
                    <a:pt x="64" y="32"/>
                    <a:pt x="63" y="32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7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2"/>
                    <a:pt x="70" y="32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9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7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5" y="29"/>
                    <a:pt x="54" y="29"/>
                    <a:pt x="53" y="29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2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5"/>
                    <a:pt x="63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8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8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2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3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3"/>
                    <a:pt x="82" y="44"/>
                  </a:cubicBezTo>
                  <a:cubicBezTo>
                    <a:pt x="78" y="46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7" y="66"/>
                    <a:pt x="31" y="64"/>
                  </a:cubicBezTo>
                  <a:cubicBezTo>
                    <a:pt x="42" y="59"/>
                    <a:pt x="53" y="53"/>
                    <a:pt x="64" y="49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2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6"/>
                    <a:pt x="57" y="55"/>
                    <a:pt x="58" y="55"/>
                  </a:cubicBezTo>
                  <a:cubicBezTo>
                    <a:pt x="57" y="55"/>
                    <a:pt x="56" y="56"/>
                    <a:pt x="54" y="57"/>
                  </a:cubicBezTo>
                  <a:cubicBezTo>
                    <a:pt x="45" y="61"/>
                    <a:pt x="36" y="65"/>
                    <a:pt x="28" y="70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3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7" y="51"/>
                  </a:cubicBezTo>
                  <a:cubicBezTo>
                    <a:pt x="92" y="49"/>
                    <a:pt x="97" y="47"/>
                    <a:pt x="101" y="45"/>
                  </a:cubicBezTo>
                  <a:cubicBezTo>
                    <a:pt x="102" y="44"/>
                    <a:pt x="103" y="44"/>
                    <a:pt x="103" y="44"/>
                  </a:cubicBezTo>
                  <a:close/>
                  <a:moveTo>
                    <a:pt x="109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1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3"/>
                    <a:pt x="113" y="44"/>
                  </a:cubicBezTo>
                  <a:cubicBezTo>
                    <a:pt x="110" y="45"/>
                    <a:pt x="108" y="47"/>
                    <a:pt x="105" y="48"/>
                  </a:cubicBezTo>
                  <a:cubicBezTo>
                    <a:pt x="105" y="49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7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5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3"/>
                    <a:pt x="20" y="92"/>
                  </a:cubicBezTo>
                  <a:cubicBezTo>
                    <a:pt x="26" y="89"/>
                    <a:pt x="32" y="84"/>
                    <a:pt x="40" y="82"/>
                  </a:cubicBezTo>
                  <a:cubicBezTo>
                    <a:pt x="53" y="77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8"/>
                    <a:pt x="108" y="95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5"/>
                    <a:pt x="108" y="94"/>
                  </a:cubicBezTo>
                  <a:cubicBezTo>
                    <a:pt x="104" y="96"/>
                    <a:pt x="100" y="98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1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2"/>
                    <a:pt x="89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100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8"/>
                    <a:pt x="56" y="110"/>
                    <a:pt x="50" y="113"/>
                  </a:cubicBezTo>
                  <a:cubicBezTo>
                    <a:pt x="47" y="115"/>
                    <a:pt x="43" y="116"/>
                    <a:pt x="40" y="118"/>
                  </a:cubicBezTo>
                  <a:cubicBezTo>
                    <a:pt x="38" y="119"/>
                    <a:pt x="37" y="120"/>
                    <a:pt x="35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4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7"/>
                  </a:cubicBezTo>
                  <a:cubicBezTo>
                    <a:pt x="89" y="93"/>
                    <a:pt x="97" y="90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3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4" y="120"/>
                  </a:cubicBezTo>
                  <a:cubicBezTo>
                    <a:pt x="33" y="120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3"/>
                    <a:pt x="30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2" y="92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1"/>
                    <a:pt x="93" y="91"/>
                    <a:pt x="92" y="92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4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7"/>
                    <a:pt x="76" y="97"/>
                    <a:pt x="75" y="98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3"/>
                    <a:pt x="63" y="103"/>
                    <a:pt x="62" y="103"/>
                  </a:cubicBezTo>
                  <a:cubicBezTo>
                    <a:pt x="54" y="107"/>
                    <a:pt x="46" y="110"/>
                    <a:pt x="38" y="114"/>
                  </a:cubicBezTo>
                  <a:cubicBezTo>
                    <a:pt x="36" y="115"/>
                    <a:pt x="34" y="116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4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90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7"/>
                    <a:pt x="119" y="78"/>
                  </a:cubicBezTo>
                  <a:cubicBezTo>
                    <a:pt x="117" y="79"/>
                    <a:pt x="114" y="81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8"/>
                    <a:pt x="71" y="93"/>
                    <a:pt x="57" y="99"/>
                  </a:cubicBezTo>
                  <a:cubicBezTo>
                    <a:pt x="51" y="102"/>
                    <a:pt x="45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1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3"/>
                    <a:pt x="108" y="73"/>
                  </a:cubicBezTo>
                  <a:cubicBezTo>
                    <a:pt x="103" y="75"/>
                    <a:pt x="99" y="77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90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5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7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3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8" y="68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3" y="68"/>
                    <a:pt x="89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60"/>
                    <a:pt x="111" y="60"/>
                    <a:pt x="109" y="61"/>
                  </a:cubicBezTo>
                  <a:cubicBezTo>
                    <a:pt x="96" y="65"/>
                    <a:pt x="83" y="70"/>
                    <a:pt x="70" y="77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100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4"/>
                    <a:pt x="105" y="61"/>
                  </a:cubicBezTo>
                  <a:cubicBezTo>
                    <a:pt x="107" y="60"/>
                    <a:pt x="110" y="60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6"/>
                  </a:cubicBezTo>
                  <a:cubicBezTo>
                    <a:pt x="118" y="56"/>
                    <a:pt x="118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6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4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4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3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2"/>
                  </a:moveTo>
                  <a:cubicBezTo>
                    <a:pt x="109" y="112"/>
                    <a:pt x="109" y="112"/>
                    <a:pt x="108" y="112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3"/>
                    <a:pt x="88" y="124"/>
                  </a:cubicBezTo>
                  <a:cubicBezTo>
                    <a:pt x="86" y="124"/>
                    <a:pt x="85" y="125"/>
                    <a:pt x="84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2"/>
                  </a:cubicBezTo>
                  <a:close/>
                  <a:moveTo>
                    <a:pt x="77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6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6"/>
                  </a:moveTo>
                  <a:cubicBezTo>
                    <a:pt x="105" y="111"/>
                    <a:pt x="96" y="115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6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6"/>
                  </a:cubicBezTo>
                  <a:cubicBezTo>
                    <a:pt x="112" y="105"/>
                    <a:pt x="112" y="105"/>
                    <a:pt x="112" y="106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3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3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8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1"/>
                  </a:cubicBezTo>
                  <a:cubicBezTo>
                    <a:pt x="62" y="121"/>
                    <a:pt x="62" y="121"/>
                    <a:pt x="62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1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4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1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9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6" y="74"/>
                  </a:cubicBezTo>
                  <a:cubicBezTo>
                    <a:pt x="19" y="77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2"/>
                    <a:pt x="9" y="80"/>
                    <a:pt x="10" y="80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4"/>
                    <a:pt x="25" y="72"/>
                  </a:cubicBezTo>
                  <a:cubicBezTo>
                    <a:pt x="39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5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1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3"/>
                    <a:pt x="47" y="22"/>
                  </a:cubicBezTo>
                  <a:cubicBezTo>
                    <a:pt x="45" y="23"/>
                    <a:pt x="42" y="24"/>
                    <a:pt x="40" y="26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5"/>
                    <a:pt x="46" y="23"/>
                    <a:pt x="50" y="22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3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8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148"/>
            <p:cNvSpPr>
              <a:spLocks noEditPoints="1"/>
            </p:cNvSpPr>
            <p:nvPr/>
          </p:nvSpPr>
          <p:spPr bwMode="auto">
            <a:xfrm>
              <a:off x="10204450" y="4549775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1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59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4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1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8 h 133"/>
                <a:gd name="T38" fmla="*/ 5 w 125"/>
                <a:gd name="T39" fmla="*/ 64 h 133"/>
                <a:gd name="T40" fmla="*/ 24 w 125"/>
                <a:gd name="T41" fmla="*/ 60 h 133"/>
                <a:gd name="T42" fmla="*/ 91 w 125"/>
                <a:gd name="T43" fmla="*/ 41 h 133"/>
                <a:gd name="T44" fmla="*/ 29 w 125"/>
                <a:gd name="T45" fmla="*/ 65 h 133"/>
                <a:gd name="T46" fmla="*/ 54 w 125"/>
                <a:gd name="T47" fmla="*/ 56 h 133"/>
                <a:gd name="T48" fmla="*/ 110 w 125"/>
                <a:gd name="T49" fmla="*/ 40 h 133"/>
                <a:gd name="T50" fmla="*/ 101 w 125"/>
                <a:gd name="T51" fmla="*/ 45 h 133"/>
                <a:gd name="T52" fmla="*/ 53 w 125"/>
                <a:gd name="T53" fmla="*/ 69 h 133"/>
                <a:gd name="T54" fmla="*/ 114 w 125"/>
                <a:gd name="T55" fmla="*/ 50 h 133"/>
                <a:gd name="T56" fmla="*/ 66 w 125"/>
                <a:gd name="T57" fmla="*/ 75 h 133"/>
                <a:gd name="T58" fmla="*/ 66 w 125"/>
                <a:gd name="T59" fmla="*/ 117 h 133"/>
                <a:gd name="T60" fmla="*/ 107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7 h 133"/>
                <a:gd name="T68" fmla="*/ 33 w 125"/>
                <a:gd name="T69" fmla="*/ 121 h 133"/>
                <a:gd name="T70" fmla="*/ 25 w 125"/>
                <a:gd name="T71" fmla="*/ 115 h 133"/>
                <a:gd name="T72" fmla="*/ 101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7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4 h 133"/>
                <a:gd name="T86" fmla="*/ 118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2 w 125"/>
                <a:gd name="T95" fmla="*/ 123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3 w 125"/>
                <a:gd name="T119" fmla="*/ 21 h 133"/>
                <a:gd name="T120" fmla="*/ 18 w 125"/>
                <a:gd name="T121" fmla="*/ 44 h 133"/>
                <a:gd name="T122" fmla="*/ 19 w 125"/>
                <a:gd name="T123" fmla="*/ 37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1"/>
                  </a:moveTo>
                  <a:cubicBezTo>
                    <a:pt x="38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6" y="131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1" y="131"/>
                    <a:pt x="63" y="131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29"/>
                    <a:pt x="66" y="128"/>
                  </a:cubicBezTo>
                  <a:cubicBezTo>
                    <a:pt x="66" y="128"/>
                    <a:pt x="66" y="127"/>
                    <a:pt x="66" y="127"/>
                  </a:cubicBezTo>
                  <a:cubicBezTo>
                    <a:pt x="67" y="127"/>
                    <a:pt x="68" y="126"/>
                    <a:pt x="67" y="125"/>
                  </a:cubicBezTo>
                  <a:cubicBezTo>
                    <a:pt x="76" y="129"/>
                    <a:pt x="86" y="131"/>
                    <a:pt x="95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3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7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8"/>
                    <a:pt x="23" y="25"/>
                    <a:pt x="11" y="41"/>
                  </a:cubicBezTo>
                  <a:cubicBezTo>
                    <a:pt x="0" y="57"/>
                    <a:pt x="0" y="78"/>
                    <a:pt x="8" y="95"/>
                  </a:cubicBezTo>
                  <a:cubicBezTo>
                    <a:pt x="12" y="106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4"/>
                    <a:pt x="41" y="98"/>
                  </a:cubicBezTo>
                  <a:cubicBezTo>
                    <a:pt x="35" y="102"/>
                    <a:pt x="26" y="104"/>
                    <a:pt x="21" y="110"/>
                  </a:cubicBezTo>
                  <a:cubicBezTo>
                    <a:pt x="20" y="109"/>
                    <a:pt x="19" y="108"/>
                    <a:pt x="18" y="106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3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79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5" y="101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5"/>
                    <a:pt x="19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2" y="85"/>
                    <a:pt x="53" y="81"/>
                    <a:pt x="63" y="77"/>
                  </a:cubicBezTo>
                  <a:cubicBezTo>
                    <a:pt x="64" y="76"/>
                    <a:pt x="66" y="76"/>
                    <a:pt x="67" y="75"/>
                  </a:cubicBezTo>
                  <a:cubicBezTo>
                    <a:pt x="66" y="76"/>
                    <a:pt x="65" y="76"/>
                    <a:pt x="65" y="76"/>
                  </a:cubicBezTo>
                  <a:cubicBezTo>
                    <a:pt x="56" y="80"/>
                    <a:pt x="47" y="83"/>
                    <a:pt x="38" y="88"/>
                  </a:cubicBezTo>
                  <a:cubicBezTo>
                    <a:pt x="30" y="92"/>
                    <a:pt x="21" y="95"/>
                    <a:pt x="13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6" y="69"/>
                    <a:pt x="68" y="68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5"/>
                    <a:pt x="25" y="88"/>
                    <a:pt x="22" y="90"/>
                  </a:cubicBezTo>
                  <a:cubicBezTo>
                    <a:pt x="18" y="92"/>
                    <a:pt x="14" y="93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8"/>
                  </a:cubicBezTo>
                  <a:cubicBezTo>
                    <a:pt x="49" y="72"/>
                    <a:pt x="63" y="65"/>
                    <a:pt x="78" y="60"/>
                  </a:cubicBezTo>
                  <a:cubicBezTo>
                    <a:pt x="84" y="58"/>
                    <a:pt x="89" y="56"/>
                    <a:pt x="95" y="53"/>
                  </a:cubicBezTo>
                  <a:cubicBezTo>
                    <a:pt x="93" y="54"/>
                    <a:pt x="92" y="55"/>
                    <a:pt x="90" y="56"/>
                  </a:cubicBezTo>
                  <a:cubicBezTo>
                    <a:pt x="80" y="60"/>
                    <a:pt x="70" y="64"/>
                    <a:pt x="60" y="69"/>
                  </a:cubicBezTo>
                  <a:cubicBezTo>
                    <a:pt x="52" y="72"/>
                    <a:pt x="44" y="76"/>
                    <a:pt x="35" y="80"/>
                  </a:cubicBezTo>
                  <a:cubicBezTo>
                    <a:pt x="32" y="82"/>
                    <a:pt x="27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2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8"/>
                    <a:pt x="15" y="87"/>
                    <a:pt x="18" y="85"/>
                  </a:cubicBezTo>
                  <a:close/>
                  <a:moveTo>
                    <a:pt x="59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4" y="42"/>
                    <a:pt x="15" y="42"/>
                  </a:cubicBezTo>
                  <a:cubicBezTo>
                    <a:pt x="16" y="41"/>
                    <a:pt x="18" y="40"/>
                    <a:pt x="19" y="39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0"/>
                    <a:pt x="59" y="20"/>
                  </a:cubicBezTo>
                  <a:close/>
                  <a:moveTo>
                    <a:pt x="13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3" y="28"/>
                    <a:pt x="48" y="26"/>
                  </a:cubicBezTo>
                  <a:cubicBezTo>
                    <a:pt x="49" y="26"/>
                    <a:pt x="51" y="25"/>
                    <a:pt x="53" y="24"/>
                  </a:cubicBezTo>
                  <a:cubicBezTo>
                    <a:pt x="38" y="32"/>
                    <a:pt x="24" y="40"/>
                    <a:pt x="11" y="48"/>
                  </a:cubicBezTo>
                  <a:cubicBezTo>
                    <a:pt x="12" y="47"/>
                    <a:pt x="12" y="45"/>
                    <a:pt x="13" y="44"/>
                  </a:cubicBezTo>
                  <a:close/>
                  <a:moveTo>
                    <a:pt x="10" y="50"/>
                  </a:moveTo>
                  <a:cubicBezTo>
                    <a:pt x="13" y="49"/>
                    <a:pt x="16" y="46"/>
                    <a:pt x="20" y="44"/>
                  </a:cubicBezTo>
                  <a:cubicBezTo>
                    <a:pt x="24" y="41"/>
                    <a:pt x="30" y="39"/>
                    <a:pt x="35" y="36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3"/>
                    <a:pt x="36" y="36"/>
                  </a:cubicBezTo>
                  <a:cubicBezTo>
                    <a:pt x="31" y="39"/>
                    <a:pt x="26" y="41"/>
                    <a:pt x="20" y="44"/>
                  </a:cubicBezTo>
                  <a:cubicBezTo>
                    <a:pt x="18" y="46"/>
                    <a:pt x="15" y="48"/>
                    <a:pt x="11" y="49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1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7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1"/>
                    <a:pt x="27" y="58"/>
                    <a:pt x="15" y="65"/>
                  </a:cubicBezTo>
                  <a:cubicBezTo>
                    <a:pt x="12" y="66"/>
                    <a:pt x="8" y="67"/>
                    <a:pt x="5" y="69"/>
                  </a:cubicBezTo>
                  <a:cubicBezTo>
                    <a:pt x="8" y="67"/>
                    <a:pt x="11" y="65"/>
                    <a:pt x="14" y="63"/>
                  </a:cubicBezTo>
                  <a:cubicBezTo>
                    <a:pt x="20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8"/>
                    <a:pt x="84" y="28"/>
                  </a:cubicBezTo>
                  <a:cubicBezTo>
                    <a:pt x="83" y="29"/>
                    <a:pt x="81" y="30"/>
                    <a:pt x="79" y="30"/>
                  </a:cubicBezTo>
                  <a:cubicBezTo>
                    <a:pt x="80" y="30"/>
                    <a:pt x="81" y="29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5"/>
                    <a:pt x="89" y="25"/>
                    <a:pt x="89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6" y="28"/>
                  </a:moveTo>
                  <a:cubicBezTo>
                    <a:pt x="96" y="28"/>
                    <a:pt x="96" y="28"/>
                    <a:pt x="95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2" y="34"/>
                    <a:pt x="84" y="33"/>
                    <a:pt x="86" y="32"/>
                  </a:cubicBezTo>
                  <a:cubicBezTo>
                    <a:pt x="89" y="31"/>
                    <a:pt x="91" y="31"/>
                    <a:pt x="93" y="30"/>
                  </a:cubicBezTo>
                  <a:cubicBezTo>
                    <a:pt x="94" y="29"/>
                    <a:pt x="96" y="28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1" y="46"/>
                    <a:pt x="29" y="52"/>
                  </a:cubicBezTo>
                  <a:cubicBezTo>
                    <a:pt x="40" y="46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4" y="30"/>
                    <a:pt x="63" y="31"/>
                    <a:pt x="61" y="32"/>
                  </a:cubicBezTo>
                  <a:cubicBezTo>
                    <a:pt x="60" y="31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3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5"/>
                    <a:pt x="16" y="54"/>
                    <a:pt x="19" y="52"/>
                  </a:cubicBezTo>
                  <a:cubicBezTo>
                    <a:pt x="26" y="48"/>
                    <a:pt x="32" y="45"/>
                    <a:pt x="39" y="41"/>
                  </a:cubicBezTo>
                  <a:cubicBezTo>
                    <a:pt x="44" y="39"/>
                    <a:pt x="49" y="36"/>
                    <a:pt x="54" y="33"/>
                  </a:cubicBezTo>
                  <a:cubicBezTo>
                    <a:pt x="55" y="33"/>
                    <a:pt x="56" y="33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1"/>
                  </a:cubicBezTo>
                  <a:cubicBezTo>
                    <a:pt x="66" y="32"/>
                    <a:pt x="65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7"/>
                    <a:pt x="69" y="30"/>
                  </a:cubicBezTo>
                  <a:cubicBezTo>
                    <a:pt x="69" y="29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3" y="28"/>
                    <a:pt x="78" y="26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3"/>
                    <a:pt x="86" y="23"/>
                    <a:pt x="88" y="24"/>
                  </a:cubicBezTo>
                  <a:cubicBezTo>
                    <a:pt x="86" y="25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0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6" y="30"/>
                    <a:pt x="56" y="30"/>
                  </a:cubicBezTo>
                  <a:cubicBezTo>
                    <a:pt x="59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6" y="29"/>
                    <a:pt x="55" y="30"/>
                  </a:cubicBezTo>
                  <a:cubicBezTo>
                    <a:pt x="54" y="30"/>
                    <a:pt x="53" y="29"/>
                    <a:pt x="53" y="29"/>
                  </a:cubicBezTo>
                  <a:cubicBezTo>
                    <a:pt x="51" y="28"/>
                    <a:pt x="50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49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3" y="44"/>
                    <a:pt x="29" y="41"/>
                    <a:pt x="35" y="37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6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8" y="48"/>
                  </a:cubicBezTo>
                  <a:cubicBezTo>
                    <a:pt x="24" y="45"/>
                    <a:pt x="30" y="42"/>
                    <a:pt x="36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8"/>
                    <a:pt x="15" y="55"/>
                    <a:pt x="20" y="53"/>
                  </a:cubicBezTo>
                  <a:cubicBezTo>
                    <a:pt x="26" y="49"/>
                    <a:pt x="32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1"/>
                    <a:pt x="10" y="62"/>
                  </a:cubicBezTo>
                  <a:cubicBezTo>
                    <a:pt x="9" y="63"/>
                    <a:pt x="7" y="64"/>
                    <a:pt x="5" y="64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1" y="62"/>
                  </a:moveTo>
                  <a:cubicBezTo>
                    <a:pt x="15" y="60"/>
                    <a:pt x="18" y="58"/>
                    <a:pt x="22" y="56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2" y="38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5" y="67"/>
                    <a:pt x="5" y="66"/>
                  </a:cubicBezTo>
                  <a:cubicBezTo>
                    <a:pt x="7" y="65"/>
                    <a:pt x="9" y="63"/>
                    <a:pt x="11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0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6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4"/>
                  </a:cubicBezTo>
                  <a:cubicBezTo>
                    <a:pt x="104" y="35"/>
                    <a:pt x="102" y="36"/>
                    <a:pt x="100" y="37"/>
                  </a:cubicBezTo>
                  <a:cubicBezTo>
                    <a:pt x="97" y="38"/>
                    <a:pt x="94" y="39"/>
                    <a:pt x="91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3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4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21" y="69"/>
                    <a:pt x="26" y="67"/>
                    <a:pt x="31" y="64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3" y="36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2"/>
                    <a:pt x="5" y="77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44" y="57"/>
                    <a:pt x="37" y="61"/>
                    <a:pt x="29" y="65"/>
                  </a:cubicBezTo>
                  <a:close/>
                  <a:moveTo>
                    <a:pt x="5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6"/>
                  </a:cubicBezTo>
                  <a:cubicBezTo>
                    <a:pt x="55" y="56"/>
                    <a:pt x="56" y="55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3"/>
                    <a:pt x="12" y="77"/>
                    <a:pt x="6" y="82"/>
                  </a:cubicBezTo>
                  <a:cubicBezTo>
                    <a:pt x="6" y="80"/>
                    <a:pt x="6" y="79"/>
                    <a:pt x="5" y="78"/>
                  </a:cubicBezTo>
                  <a:close/>
                  <a:moveTo>
                    <a:pt x="6" y="83"/>
                  </a:moveTo>
                  <a:cubicBezTo>
                    <a:pt x="13" y="81"/>
                    <a:pt x="19" y="78"/>
                    <a:pt x="25" y="75"/>
                  </a:cubicBezTo>
                  <a:cubicBezTo>
                    <a:pt x="34" y="70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8"/>
                    <a:pt x="74" y="56"/>
                    <a:pt x="55" y="64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39" y="71"/>
                    <a:pt x="35" y="73"/>
                    <a:pt x="30" y="75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4"/>
                    <a:pt x="6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5" y="48"/>
                    <a:pt x="91" y="49"/>
                    <a:pt x="87" y="51"/>
                  </a:cubicBezTo>
                  <a:cubicBezTo>
                    <a:pt x="91" y="49"/>
                    <a:pt x="96" y="47"/>
                    <a:pt x="101" y="45"/>
                  </a:cubicBezTo>
                  <a:cubicBezTo>
                    <a:pt x="101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8" y="42"/>
                    <a:pt x="109" y="42"/>
                    <a:pt x="109" y="42"/>
                  </a:cubicBezTo>
                  <a:cubicBezTo>
                    <a:pt x="109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0"/>
                  </a:cubicBezTo>
                  <a:cubicBezTo>
                    <a:pt x="111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86" y="56"/>
                    <a:pt x="69" y="62"/>
                    <a:pt x="53" y="69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3"/>
                  </a:cubicBezTo>
                  <a:cubicBezTo>
                    <a:pt x="76" y="55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8" y="47"/>
                    <a:pt x="109" y="47"/>
                    <a:pt x="110" y="46"/>
                  </a:cubicBezTo>
                  <a:cubicBezTo>
                    <a:pt x="113" y="44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6" y="55"/>
                    <a:pt x="116" y="56"/>
                  </a:cubicBezTo>
                  <a:cubicBezTo>
                    <a:pt x="116" y="55"/>
                    <a:pt x="116" y="56"/>
                    <a:pt x="115" y="56"/>
                  </a:cubicBezTo>
                  <a:cubicBezTo>
                    <a:pt x="115" y="56"/>
                    <a:pt x="114" y="56"/>
                    <a:pt x="114" y="56"/>
                  </a:cubicBezTo>
                  <a:cubicBezTo>
                    <a:pt x="113" y="57"/>
                    <a:pt x="111" y="58"/>
                    <a:pt x="110" y="58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3"/>
                    <a:pt x="96" y="64"/>
                    <a:pt x="94" y="64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8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6" y="95"/>
                  </a:cubicBezTo>
                  <a:cubicBezTo>
                    <a:pt x="13" y="96"/>
                    <a:pt x="13" y="96"/>
                    <a:pt x="15" y="94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2" y="77"/>
                    <a:pt x="65" y="70"/>
                    <a:pt x="78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6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5"/>
                    <a:pt x="69" y="115"/>
                  </a:cubicBezTo>
                  <a:cubicBezTo>
                    <a:pt x="74" y="111"/>
                    <a:pt x="80" y="108"/>
                    <a:pt x="85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2"/>
                    <a:pt x="92" y="101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6" y="90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7" y="99"/>
                    <a:pt x="100" y="97"/>
                    <a:pt x="102" y="96"/>
                  </a:cubicBezTo>
                  <a:cubicBezTo>
                    <a:pt x="104" y="96"/>
                    <a:pt x="106" y="95"/>
                    <a:pt x="107" y="94"/>
                  </a:cubicBezTo>
                  <a:cubicBezTo>
                    <a:pt x="103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89"/>
                    <a:pt x="116" y="90"/>
                  </a:cubicBezTo>
                  <a:cubicBezTo>
                    <a:pt x="116" y="89"/>
                    <a:pt x="116" y="90"/>
                    <a:pt x="115" y="90"/>
                  </a:cubicBezTo>
                  <a:cubicBezTo>
                    <a:pt x="115" y="90"/>
                    <a:pt x="114" y="91"/>
                    <a:pt x="114" y="91"/>
                  </a:cubicBezTo>
                  <a:cubicBezTo>
                    <a:pt x="113" y="91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4"/>
                  </a:cubicBezTo>
                  <a:cubicBezTo>
                    <a:pt x="100" y="96"/>
                    <a:pt x="96" y="98"/>
                    <a:pt x="92" y="100"/>
                  </a:cubicBezTo>
                  <a:cubicBezTo>
                    <a:pt x="91" y="101"/>
                    <a:pt x="89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2" y="109"/>
                    <a:pt x="66" y="112"/>
                    <a:pt x="59" y="115"/>
                  </a:cubicBezTo>
                  <a:cubicBezTo>
                    <a:pt x="56" y="117"/>
                    <a:pt x="53" y="118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5" y="122"/>
                  </a:cubicBezTo>
                  <a:cubicBezTo>
                    <a:pt x="48" y="120"/>
                    <a:pt x="51" y="118"/>
                    <a:pt x="53" y="116"/>
                  </a:cubicBezTo>
                  <a:cubicBezTo>
                    <a:pt x="56" y="114"/>
                    <a:pt x="59" y="112"/>
                    <a:pt x="62" y="111"/>
                  </a:cubicBezTo>
                  <a:cubicBezTo>
                    <a:pt x="69" y="107"/>
                    <a:pt x="76" y="104"/>
                    <a:pt x="83" y="100"/>
                  </a:cubicBezTo>
                  <a:cubicBezTo>
                    <a:pt x="83" y="100"/>
                    <a:pt x="84" y="100"/>
                    <a:pt x="84" y="100"/>
                  </a:cubicBezTo>
                  <a:cubicBezTo>
                    <a:pt x="96" y="95"/>
                    <a:pt x="107" y="91"/>
                    <a:pt x="118" y="85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5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8"/>
                    <a:pt x="37" y="118"/>
                  </a:cubicBezTo>
                  <a:cubicBezTo>
                    <a:pt x="43" y="113"/>
                    <a:pt x="50" y="111"/>
                    <a:pt x="56" y="107"/>
                  </a:cubicBezTo>
                  <a:cubicBezTo>
                    <a:pt x="58" y="106"/>
                    <a:pt x="60" y="105"/>
                    <a:pt x="63" y="104"/>
                  </a:cubicBezTo>
                  <a:cubicBezTo>
                    <a:pt x="68" y="102"/>
                    <a:pt x="73" y="100"/>
                    <a:pt x="78" y="97"/>
                  </a:cubicBezTo>
                  <a:cubicBezTo>
                    <a:pt x="78" y="97"/>
                    <a:pt x="79" y="97"/>
                    <a:pt x="79" y="97"/>
                  </a:cubicBezTo>
                  <a:cubicBezTo>
                    <a:pt x="88" y="93"/>
                    <a:pt x="97" y="90"/>
                    <a:pt x="105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1"/>
                    <a:pt x="118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0"/>
                    <a:pt x="56" y="107"/>
                  </a:cubicBezTo>
                  <a:cubicBezTo>
                    <a:pt x="55" y="108"/>
                    <a:pt x="53" y="109"/>
                    <a:pt x="51" y="109"/>
                  </a:cubicBezTo>
                  <a:cubicBezTo>
                    <a:pt x="48" y="111"/>
                    <a:pt x="44" y="113"/>
                    <a:pt x="41" y="115"/>
                  </a:cubicBezTo>
                  <a:cubicBezTo>
                    <a:pt x="38" y="116"/>
                    <a:pt x="35" y="118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3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6" y="89"/>
                  </a:cubicBezTo>
                  <a:cubicBezTo>
                    <a:pt x="81" y="92"/>
                    <a:pt x="75" y="93"/>
                    <a:pt x="70" y="95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0" y="110"/>
                    <a:pt x="33" y="113"/>
                    <a:pt x="29" y="118"/>
                  </a:cubicBezTo>
                  <a:cubicBezTo>
                    <a:pt x="28" y="117"/>
                    <a:pt x="26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2" y="91"/>
                    <a:pt x="94" y="91"/>
                    <a:pt x="95" y="90"/>
                  </a:cubicBezTo>
                  <a:cubicBezTo>
                    <a:pt x="94" y="91"/>
                    <a:pt x="92" y="91"/>
                    <a:pt x="91" y="92"/>
                  </a:cubicBezTo>
                  <a:close/>
                  <a:moveTo>
                    <a:pt x="113" y="82"/>
                  </a:moveTo>
                  <a:cubicBezTo>
                    <a:pt x="114" y="81"/>
                    <a:pt x="115" y="81"/>
                    <a:pt x="115" y="81"/>
                  </a:cubicBezTo>
                  <a:cubicBezTo>
                    <a:pt x="122" y="77"/>
                    <a:pt x="115" y="81"/>
                    <a:pt x="114" y="81"/>
                  </a:cubicBezTo>
                  <a:cubicBezTo>
                    <a:pt x="114" y="82"/>
                    <a:pt x="114" y="82"/>
                    <a:pt x="113" y="82"/>
                  </a:cubicBezTo>
                  <a:close/>
                  <a:moveTo>
                    <a:pt x="111" y="82"/>
                  </a:moveTo>
                  <a:cubicBezTo>
                    <a:pt x="109" y="83"/>
                    <a:pt x="108" y="84"/>
                    <a:pt x="106" y="85"/>
                  </a:cubicBezTo>
                  <a:cubicBezTo>
                    <a:pt x="104" y="85"/>
                    <a:pt x="103" y="86"/>
                    <a:pt x="101" y="87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7" y="97"/>
                    <a:pt x="76" y="97"/>
                    <a:pt x="75" y="98"/>
                  </a:cubicBezTo>
                  <a:cubicBezTo>
                    <a:pt x="71" y="100"/>
                    <a:pt x="67" y="101"/>
                    <a:pt x="63" y="103"/>
                  </a:cubicBezTo>
                  <a:cubicBezTo>
                    <a:pt x="63" y="103"/>
                    <a:pt x="62" y="103"/>
                    <a:pt x="61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5" y="115"/>
                    <a:pt x="34" y="116"/>
                    <a:pt x="32" y="117"/>
                  </a:cubicBezTo>
                  <a:cubicBezTo>
                    <a:pt x="28" y="119"/>
                    <a:pt x="32" y="116"/>
                    <a:pt x="33" y="115"/>
                  </a:cubicBezTo>
                  <a:cubicBezTo>
                    <a:pt x="35" y="114"/>
                    <a:pt x="37" y="113"/>
                    <a:pt x="39" y="112"/>
                  </a:cubicBezTo>
                  <a:cubicBezTo>
                    <a:pt x="46" y="108"/>
                    <a:pt x="52" y="104"/>
                    <a:pt x="58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2" y="86"/>
                    <a:pt x="99" y="84"/>
                  </a:cubicBezTo>
                  <a:cubicBezTo>
                    <a:pt x="101" y="83"/>
                    <a:pt x="103" y="82"/>
                    <a:pt x="106" y="80"/>
                  </a:cubicBezTo>
                  <a:cubicBezTo>
                    <a:pt x="110" y="78"/>
                    <a:pt x="115" y="76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8"/>
                  </a:cubicBezTo>
                  <a:cubicBezTo>
                    <a:pt x="116" y="79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2" y="76"/>
                    <a:pt x="109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0"/>
                    <a:pt x="101" y="81"/>
                    <a:pt x="98" y="83"/>
                  </a:cubicBezTo>
                  <a:cubicBezTo>
                    <a:pt x="84" y="88"/>
                    <a:pt x="70" y="94"/>
                    <a:pt x="56" y="99"/>
                  </a:cubicBezTo>
                  <a:cubicBezTo>
                    <a:pt x="50" y="102"/>
                    <a:pt x="44" y="105"/>
                    <a:pt x="38" y="107"/>
                  </a:cubicBezTo>
                  <a:cubicBezTo>
                    <a:pt x="35" y="109"/>
                    <a:pt x="33" y="111"/>
                    <a:pt x="30" y="112"/>
                  </a:cubicBezTo>
                  <a:cubicBezTo>
                    <a:pt x="29" y="113"/>
                    <a:pt x="23" y="115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1" y="89"/>
                  </a:cubicBezTo>
                  <a:cubicBezTo>
                    <a:pt x="74" y="88"/>
                    <a:pt x="76" y="87"/>
                    <a:pt x="79" y="86"/>
                  </a:cubicBezTo>
                  <a:cubicBezTo>
                    <a:pt x="84" y="84"/>
                    <a:pt x="90" y="81"/>
                    <a:pt x="95" y="79"/>
                  </a:cubicBezTo>
                  <a:cubicBezTo>
                    <a:pt x="103" y="75"/>
                    <a:pt x="112" y="73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7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3" y="74"/>
                    <a:pt x="96" y="77"/>
                  </a:cubicBezTo>
                  <a:cubicBezTo>
                    <a:pt x="89" y="80"/>
                    <a:pt x="82" y="83"/>
                    <a:pt x="76" y="87"/>
                  </a:cubicBezTo>
                  <a:cubicBezTo>
                    <a:pt x="65" y="91"/>
                    <a:pt x="55" y="95"/>
                    <a:pt x="44" y="99"/>
                  </a:cubicBezTo>
                  <a:cubicBezTo>
                    <a:pt x="38" y="102"/>
                    <a:pt x="32" y="105"/>
                    <a:pt x="25" y="108"/>
                  </a:cubicBezTo>
                  <a:cubicBezTo>
                    <a:pt x="24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2" y="104"/>
                    <a:pt x="35" y="102"/>
                  </a:cubicBezTo>
                  <a:cubicBezTo>
                    <a:pt x="48" y="96"/>
                    <a:pt x="61" y="89"/>
                    <a:pt x="73" y="83"/>
                  </a:cubicBezTo>
                  <a:cubicBezTo>
                    <a:pt x="88" y="77"/>
                    <a:pt x="102" y="71"/>
                    <a:pt x="116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3"/>
                  </a:cubicBezTo>
                  <a:cubicBezTo>
                    <a:pt x="119" y="64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5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6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2" y="82"/>
                  </a:cubicBezTo>
                  <a:cubicBezTo>
                    <a:pt x="59" y="88"/>
                    <a:pt x="46" y="93"/>
                    <a:pt x="32" y="100"/>
                  </a:cubicBezTo>
                  <a:cubicBezTo>
                    <a:pt x="29" y="101"/>
                    <a:pt x="25" y="103"/>
                    <a:pt x="21" y="104"/>
                  </a:cubicBezTo>
                  <a:cubicBezTo>
                    <a:pt x="20" y="105"/>
                    <a:pt x="19" y="105"/>
                    <a:pt x="18" y="106"/>
                  </a:cubicBezTo>
                  <a:cubicBezTo>
                    <a:pt x="19" y="105"/>
                    <a:pt x="21" y="104"/>
                    <a:pt x="22" y="103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5" y="85"/>
                    <a:pt x="70" y="79"/>
                    <a:pt x="84" y="73"/>
                  </a:cubicBezTo>
                  <a:cubicBezTo>
                    <a:pt x="91" y="70"/>
                    <a:pt x="97" y="68"/>
                    <a:pt x="103" y="65"/>
                  </a:cubicBezTo>
                  <a:cubicBezTo>
                    <a:pt x="106" y="64"/>
                    <a:pt x="110" y="63"/>
                    <a:pt x="112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59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8" y="61"/>
                    <a:pt x="118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7"/>
                  </a:moveTo>
                  <a:cubicBezTo>
                    <a:pt x="117" y="57"/>
                    <a:pt x="117" y="57"/>
                    <a:pt x="117" y="57"/>
                  </a:cubicBezTo>
                  <a:cubicBezTo>
                    <a:pt x="116" y="58"/>
                    <a:pt x="114" y="59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5" y="65"/>
                    <a:pt x="82" y="71"/>
                    <a:pt x="69" y="77"/>
                  </a:cubicBezTo>
                  <a:cubicBezTo>
                    <a:pt x="56" y="83"/>
                    <a:pt x="42" y="88"/>
                    <a:pt x="29" y="95"/>
                  </a:cubicBezTo>
                  <a:cubicBezTo>
                    <a:pt x="25" y="96"/>
                    <a:pt x="22" y="98"/>
                    <a:pt x="18" y="99"/>
                  </a:cubicBezTo>
                  <a:cubicBezTo>
                    <a:pt x="17" y="100"/>
                    <a:pt x="15" y="100"/>
                    <a:pt x="14" y="100"/>
                  </a:cubicBezTo>
                  <a:cubicBezTo>
                    <a:pt x="15" y="100"/>
                    <a:pt x="17" y="99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3" y="81"/>
                    <a:pt x="69" y="75"/>
                    <a:pt x="84" y="69"/>
                  </a:cubicBezTo>
                  <a:cubicBezTo>
                    <a:pt x="91" y="67"/>
                    <a:pt x="97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6" y="56"/>
                    <a:pt x="117" y="56"/>
                  </a:cubicBezTo>
                  <a:cubicBezTo>
                    <a:pt x="117" y="56"/>
                    <a:pt x="117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1" y="111"/>
                  </a:cubicBezTo>
                  <a:cubicBezTo>
                    <a:pt x="29" y="107"/>
                    <a:pt x="37" y="103"/>
                    <a:pt x="45" y="100"/>
                  </a:cubicBezTo>
                  <a:cubicBezTo>
                    <a:pt x="50" y="98"/>
                    <a:pt x="56" y="95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0" y="109"/>
                    <a:pt x="24" y="114"/>
                  </a:cubicBezTo>
                  <a:cubicBezTo>
                    <a:pt x="23" y="113"/>
                    <a:pt x="22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0" y="120"/>
                    <a:pt x="46" y="116"/>
                    <a:pt x="51" y="113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6" y="113"/>
                    <a:pt x="54" y="115"/>
                    <a:pt x="52" y="117"/>
                  </a:cubicBezTo>
                  <a:cubicBezTo>
                    <a:pt x="48" y="119"/>
                    <a:pt x="44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0" y="123"/>
                  </a:cubicBezTo>
                  <a:cubicBezTo>
                    <a:pt x="38" y="123"/>
                    <a:pt x="37" y="122"/>
                    <a:pt x="35" y="121"/>
                  </a:cubicBezTo>
                  <a:close/>
                  <a:moveTo>
                    <a:pt x="42" y="123"/>
                  </a:moveTo>
                  <a:cubicBezTo>
                    <a:pt x="50" y="121"/>
                    <a:pt x="57" y="117"/>
                    <a:pt x="64" y="114"/>
                  </a:cubicBezTo>
                  <a:cubicBezTo>
                    <a:pt x="70" y="111"/>
                    <a:pt x="77" y="108"/>
                    <a:pt x="83" y="106"/>
                  </a:cubicBezTo>
                  <a:cubicBezTo>
                    <a:pt x="78" y="109"/>
                    <a:pt x="73" y="111"/>
                    <a:pt x="68" y="114"/>
                  </a:cubicBezTo>
                  <a:cubicBezTo>
                    <a:pt x="65" y="116"/>
                    <a:pt x="63" y="118"/>
                    <a:pt x="61" y="120"/>
                  </a:cubicBezTo>
                  <a:cubicBezTo>
                    <a:pt x="59" y="120"/>
                    <a:pt x="57" y="121"/>
                    <a:pt x="56" y="122"/>
                  </a:cubicBezTo>
                  <a:cubicBezTo>
                    <a:pt x="52" y="123"/>
                    <a:pt x="47" y="124"/>
                    <a:pt x="42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4" y="100"/>
                    <a:pt x="114" y="101"/>
                  </a:cubicBezTo>
                  <a:cubicBezTo>
                    <a:pt x="112" y="102"/>
                    <a:pt x="109" y="103"/>
                    <a:pt x="107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4" y="120"/>
                    <a:pt x="75" y="120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4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6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8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6" y="121"/>
                    <a:pt x="91" y="118"/>
                  </a:cubicBezTo>
                  <a:cubicBezTo>
                    <a:pt x="95" y="116"/>
                    <a:pt x="100" y="114"/>
                    <a:pt x="104" y="111"/>
                  </a:cubicBezTo>
                  <a:cubicBezTo>
                    <a:pt x="101" y="113"/>
                    <a:pt x="99" y="115"/>
                    <a:pt x="96" y="117"/>
                  </a:cubicBezTo>
                  <a:cubicBezTo>
                    <a:pt x="92" y="120"/>
                    <a:pt x="86" y="122"/>
                    <a:pt x="82" y="126"/>
                  </a:cubicBezTo>
                  <a:cubicBezTo>
                    <a:pt x="80" y="126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0" y="109"/>
                    <a:pt x="99" y="110"/>
                    <a:pt x="97" y="111"/>
                  </a:cubicBezTo>
                  <a:cubicBezTo>
                    <a:pt x="90" y="115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1"/>
                    <a:pt x="95" y="115"/>
                    <a:pt x="88" y="119"/>
                  </a:cubicBezTo>
                  <a:cubicBezTo>
                    <a:pt x="85" y="121"/>
                    <a:pt x="79" y="123"/>
                    <a:pt x="77" y="125"/>
                  </a:cubicBezTo>
                  <a:cubicBezTo>
                    <a:pt x="82" y="122"/>
                    <a:pt x="86" y="118"/>
                    <a:pt x="91" y="115"/>
                  </a:cubicBezTo>
                  <a:cubicBezTo>
                    <a:pt x="95" y="113"/>
                    <a:pt x="99" y="111"/>
                    <a:pt x="103" y="108"/>
                  </a:cubicBezTo>
                  <a:cubicBezTo>
                    <a:pt x="105" y="107"/>
                    <a:pt x="107" y="106"/>
                    <a:pt x="108" y="105"/>
                  </a:cubicBezTo>
                  <a:cubicBezTo>
                    <a:pt x="109" y="105"/>
                    <a:pt x="109" y="104"/>
                    <a:pt x="109" y="104"/>
                  </a:cubicBezTo>
                  <a:cubicBezTo>
                    <a:pt x="111" y="103"/>
                    <a:pt x="112" y="103"/>
                    <a:pt x="113" y="102"/>
                  </a:cubicBezTo>
                  <a:cubicBezTo>
                    <a:pt x="113" y="103"/>
                    <a:pt x="112" y="105"/>
                    <a:pt x="112" y="106"/>
                  </a:cubicBezTo>
                  <a:cubicBezTo>
                    <a:pt x="111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8" y="122"/>
                    <a:pt x="67" y="121"/>
                    <a:pt x="66" y="121"/>
                  </a:cubicBezTo>
                  <a:cubicBezTo>
                    <a:pt x="72" y="118"/>
                    <a:pt x="79" y="115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4" y="115"/>
                    <a:pt x="105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5" y="115"/>
                    <a:pt x="104" y="116"/>
                    <a:pt x="103" y="117"/>
                  </a:cubicBezTo>
                  <a:cubicBezTo>
                    <a:pt x="99" y="120"/>
                    <a:pt x="96" y="122"/>
                    <a:pt x="93" y="124"/>
                  </a:cubicBezTo>
                  <a:cubicBezTo>
                    <a:pt x="93" y="124"/>
                    <a:pt x="93" y="124"/>
                    <a:pt x="93" y="125"/>
                  </a:cubicBezTo>
                  <a:cubicBezTo>
                    <a:pt x="90" y="125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7" y="122"/>
                    <a:pt x="100" y="121"/>
                    <a:pt x="102" y="119"/>
                  </a:cubicBezTo>
                  <a:cubicBezTo>
                    <a:pt x="101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5" y="96"/>
                  </a:move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13" y="97"/>
                    <a:pt x="113" y="97"/>
                    <a:pt x="113" y="98"/>
                  </a:cubicBezTo>
                  <a:cubicBezTo>
                    <a:pt x="106" y="101"/>
                    <a:pt x="99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20"/>
                    <a:pt x="63" y="120"/>
                  </a:cubicBezTo>
                  <a:cubicBezTo>
                    <a:pt x="63" y="120"/>
                    <a:pt x="63" y="120"/>
                    <a:pt x="62" y="120"/>
                  </a:cubicBezTo>
                  <a:cubicBezTo>
                    <a:pt x="62" y="120"/>
                    <a:pt x="61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0" y="121"/>
                    <a:pt x="60" y="121"/>
                    <a:pt x="59" y="122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4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6" y="93"/>
                    <a:pt x="116" y="93"/>
                  </a:cubicBezTo>
                  <a:cubicBezTo>
                    <a:pt x="116" y="94"/>
                    <a:pt x="116" y="95"/>
                    <a:pt x="115" y="96"/>
                  </a:cubicBezTo>
                  <a:close/>
                  <a:moveTo>
                    <a:pt x="115" y="49"/>
                  </a:moveTo>
                  <a:cubicBezTo>
                    <a:pt x="106" y="54"/>
                    <a:pt x="96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0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5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5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6" y="49"/>
                    <a:pt x="110" y="47"/>
                    <a:pt x="113" y="45"/>
                  </a:cubicBezTo>
                  <a:cubicBezTo>
                    <a:pt x="114" y="46"/>
                    <a:pt x="114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1"/>
                    <a:pt x="25" y="74"/>
                  </a:cubicBezTo>
                  <a:cubicBezTo>
                    <a:pt x="19" y="77"/>
                    <a:pt x="13" y="81"/>
                    <a:pt x="6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7" y="82"/>
                    <a:pt x="9" y="80"/>
                    <a:pt x="10" y="80"/>
                  </a:cubicBezTo>
                  <a:cubicBezTo>
                    <a:pt x="11" y="79"/>
                    <a:pt x="12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8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6" y="48"/>
                    <a:pt x="85" y="44"/>
                    <a:pt x="93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6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5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8"/>
                    <a:pt x="48" y="54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4"/>
                    <a:pt x="9" y="72"/>
                    <a:pt x="10" y="71"/>
                  </a:cubicBezTo>
                  <a:cubicBezTo>
                    <a:pt x="12" y="70"/>
                    <a:pt x="15" y="68"/>
                    <a:pt x="17" y="67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8" y="36"/>
                    <a:pt x="84" y="34"/>
                  </a:cubicBezTo>
                  <a:cubicBezTo>
                    <a:pt x="89" y="32"/>
                    <a:pt x="93" y="31"/>
                    <a:pt x="97" y="28"/>
                  </a:cubicBezTo>
                  <a:cubicBezTo>
                    <a:pt x="98" y="29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3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69" y="22"/>
                    <a:pt x="69" y="21"/>
                    <a:pt x="70" y="20"/>
                  </a:cubicBezTo>
                  <a:cubicBezTo>
                    <a:pt x="71" y="20"/>
                    <a:pt x="72" y="20"/>
                    <a:pt x="73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2" y="48"/>
                    <a:pt x="11" y="49"/>
                    <a:pt x="10" y="50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ubicBezTo>
                    <a:pt x="13" y="47"/>
                    <a:pt x="16" y="46"/>
                    <a:pt x="18" y="44"/>
                  </a:cubicBezTo>
                  <a:cubicBezTo>
                    <a:pt x="22" y="41"/>
                    <a:pt x="27" y="39"/>
                    <a:pt x="31" y="36"/>
                  </a:cubicBezTo>
                  <a:cubicBezTo>
                    <a:pt x="41" y="31"/>
                    <a:pt x="51" y="25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0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1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5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89"/>
                  </a:cubicBezTo>
                  <a:cubicBezTo>
                    <a:pt x="8" y="88"/>
                    <a:pt x="7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149"/>
            <p:cNvSpPr>
              <a:spLocks noEditPoints="1"/>
            </p:cNvSpPr>
            <p:nvPr/>
          </p:nvSpPr>
          <p:spPr bwMode="auto">
            <a:xfrm>
              <a:off x="6300788" y="4794250"/>
              <a:ext cx="506413" cy="357188"/>
            </a:xfrm>
            <a:custGeom>
              <a:avLst/>
              <a:gdLst>
                <a:gd name="T0" fmla="*/ 70 w 135"/>
                <a:gd name="T1" fmla="*/ 75 h 95"/>
                <a:gd name="T2" fmla="*/ 59 w 135"/>
                <a:gd name="T3" fmla="*/ 2 h 95"/>
                <a:gd name="T4" fmla="*/ 7 w 135"/>
                <a:gd name="T5" fmla="*/ 24 h 95"/>
                <a:gd name="T6" fmla="*/ 11 w 135"/>
                <a:gd name="T7" fmla="*/ 30 h 95"/>
                <a:gd name="T8" fmla="*/ 15 w 135"/>
                <a:gd name="T9" fmla="*/ 32 h 95"/>
                <a:gd name="T10" fmla="*/ 48 w 135"/>
                <a:gd name="T11" fmla="*/ 16 h 95"/>
                <a:gd name="T12" fmla="*/ 51 w 135"/>
                <a:gd name="T13" fmla="*/ 12 h 95"/>
                <a:gd name="T14" fmla="*/ 51 w 135"/>
                <a:gd name="T15" fmla="*/ 18 h 95"/>
                <a:gd name="T16" fmla="*/ 65 w 135"/>
                <a:gd name="T17" fmla="*/ 6 h 95"/>
                <a:gd name="T18" fmla="*/ 68 w 135"/>
                <a:gd name="T19" fmla="*/ 11 h 95"/>
                <a:gd name="T20" fmla="*/ 42 w 135"/>
                <a:gd name="T21" fmla="*/ 31 h 95"/>
                <a:gd name="T22" fmla="*/ 45 w 135"/>
                <a:gd name="T23" fmla="*/ 31 h 95"/>
                <a:gd name="T24" fmla="*/ 16 w 135"/>
                <a:gd name="T25" fmla="*/ 58 h 95"/>
                <a:gd name="T26" fmla="*/ 39 w 135"/>
                <a:gd name="T27" fmla="*/ 50 h 95"/>
                <a:gd name="T28" fmla="*/ 14 w 135"/>
                <a:gd name="T29" fmla="*/ 64 h 95"/>
                <a:gd name="T30" fmla="*/ 61 w 135"/>
                <a:gd name="T31" fmla="*/ 44 h 95"/>
                <a:gd name="T32" fmla="*/ 74 w 135"/>
                <a:gd name="T33" fmla="*/ 27 h 95"/>
                <a:gd name="T34" fmla="*/ 19 w 135"/>
                <a:gd name="T35" fmla="*/ 54 h 95"/>
                <a:gd name="T36" fmla="*/ 90 w 135"/>
                <a:gd name="T37" fmla="*/ 13 h 95"/>
                <a:gd name="T38" fmla="*/ 90 w 135"/>
                <a:gd name="T39" fmla="*/ 8 h 95"/>
                <a:gd name="T40" fmla="*/ 38 w 135"/>
                <a:gd name="T41" fmla="*/ 29 h 95"/>
                <a:gd name="T42" fmla="*/ 22 w 135"/>
                <a:gd name="T43" fmla="*/ 30 h 95"/>
                <a:gd name="T44" fmla="*/ 16 w 135"/>
                <a:gd name="T45" fmla="*/ 33 h 95"/>
                <a:gd name="T46" fmla="*/ 28 w 135"/>
                <a:gd name="T47" fmla="*/ 25 h 95"/>
                <a:gd name="T48" fmla="*/ 10 w 135"/>
                <a:gd name="T49" fmla="*/ 27 h 95"/>
                <a:gd name="T50" fmla="*/ 7 w 135"/>
                <a:gd name="T51" fmla="*/ 26 h 95"/>
                <a:gd name="T52" fmla="*/ 62 w 135"/>
                <a:gd name="T53" fmla="*/ 49 h 95"/>
                <a:gd name="T54" fmla="*/ 114 w 135"/>
                <a:gd name="T55" fmla="*/ 30 h 95"/>
                <a:gd name="T56" fmla="*/ 114 w 135"/>
                <a:gd name="T57" fmla="*/ 30 h 95"/>
                <a:gd name="T58" fmla="*/ 72 w 135"/>
                <a:gd name="T59" fmla="*/ 72 h 95"/>
                <a:gd name="T60" fmla="*/ 80 w 135"/>
                <a:gd name="T61" fmla="*/ 64 h 95"/>
                <a:gd name="T62" fmla="*/ 90 w 135"/>
                <a:gd name="T63" fmla="*/ 65 h 95"/>
                <a:gd name="T64" fmla="*/ 120 w 135"/>
                <a:gd name="T65" fmla="*/ 47 h 95"/>
                <a:gd name="T66" fmla="*/ 120 w 135"/>
                <a:gd name="T67" fmla="*/ 47 h 95"/>
                <a:gd name="T68" fmla="*/ 26 w 135"/>
                <a:gd name="T69" fmla="*/ 88 h 95"/>
                <a:gd name="T70" fmla="*/ 35 w 135"/>
                <a:gd name="T71" fmla="*/ 74 h 95"/>
                <a:gd name="T72" fmla="*/ 36 w 135"/>
                <a:gd name="T73" fmla="*/ 71 h 95"/>
                <a:gd name="T74" fmla="*/ 112 w 135"/>
                <a:gd name="T75" fmla="*/ 30 h 95"/>
                <a:gd name="T76" fmla="*/ 71 w 135"/>
                <a:gd name="T77" fmla="*/ 49 h 95"/>
                <a:gd name="T78" fmla="*/ 40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59 h 95"/>
                <a:gd name="T88" fmla="*/ 121 w 135"/>
                <a:gd name="T89" fmla="*/ 63 h 95"/>
                <a:gd name="T90" fmla="*/ 104 w 135"/>
                <a:gd name="T91" fmla="*/ 68 h 95"/>
                <a:gd name="T92" fmla="*/ 103 w 135"/>
                <a:gd name="T93" fmla="*/ 70 h 95"/>
                <a:gd name="T94" fmla="*/ 90 w 135"/>
                <a:gd name="T95" fmla="*/ 74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2 h 95"/>
                <a:gd name="T102" fmla="*/ 63 w 135"/>
                <a:gd name="T103" fmla="*/ 44 h 95"/>
                <a:gd name="T104" fmla="*/ 57 w 135"/>
                <a:gd name="T105" fmla="*/ 42 h 95"/>
                <a:gd name="T106" fmla="*/ 107 w 135"/>
                <a:gd name="T107" fmla="*/ 14 h 95"/>
                <a:gd name="T108" fmla="*/ 95 w 135"/>
                <a:gd name="T109" fmla="*/ 17 h 95"/>
                <a:gd name="T110" fmla="*/ 33 w 135"/>
                <a:gd name="T111" fmla="*/ 33 h 95"/>
                <a:gd name="T112" fmla="*/ 52 w 135"/>
                <a:gd name="T113" fmla="*/ 10 h 95"/>
                <a:gd name="T114" fmla="*/ 29 w 135"/>
                <a:gd name="T115" fmla="*/ 16 h 95"/>
                <a:gd name="T116" fmla="*/ 16 w 135"/>
                <a:gd name="T117" fmla="*/ 2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2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0"/>
                    <a:pt x="7" y="54"/>
                    <a:pt x="13" y="55"/>
                  </a:cubicBezTo>
                  <a:cubicBezTo>
                    <a:pt x="8" y="59"/>
                    <a:pt x="5" y="65"/>
                    <a:pt x="11" y="70"/>
                  </a:cubicBezTo>
                  <a:cubicBezTo>
                    <a:pt x="16" y="75"/>
                    <a:pt x="25" y="75"/>
                    <a:pt x="32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6" y="92"/>
                    <a:pt x="16" y="93"/>
                    <a:pt x="17" y="94"/>
                  </a:cubicBezTo>
                  <a:cubicBezTo>
                    <a:pt x="17" y="94"/>
                    <a:pt x="18" y="95"/>
                    <a:pt x="18" y="94"/>
                  </a:cubicBezTo>
                  <a:cubicBezTo>
                    <a:pt x="30" y="90"/>
                    <a:pt x="41" y="85"/>
                    <a:pt x="49" y="76"/>
                  </a:cubicBezTo>
                  <a:cubicBezTo>
                    <a:pt x="54" y="85"/>
                    <a:pt x="65" y="83"/>
                    <a:pt x="70" y="75"/>
                  </a:cubicBezTo>
                  <a:cubicBezTo>
                    <a:pt x="73" y="79"/>
                    <a:pt x="77" y="82"/>
                    <a:pt x="82" y="82"/>
                  </a:cubicBezTo>
                  <a:cubicBezTo>
                    <a:pt x="86" y="83"/>
                    <a:pt x="91" y="78"/>
                    <a:pt x="93" y="75"/>
                  </a:cubicBezTo>
                  <a:cubicBezTo>
                    <a:pt x="98" y="78"/>
                    <a:pt x="108" y="77"/>
                    <a:pt x="108" y="71"/>
                  </a:cubicBezTo>
                  <a:cubicBezTo>
                    <a:pt x="120" y="78"/>
                    <a:pt x="135" y="57"/>
                    <a:pt x="123" y="48"/>
                  </a:cubicBezTo>
                  <a:cubicBezTo>
                    <a:pt x="128" y="45"/>
                    <a:pt x="132" y="40"/>
                    <a:pt x="129" y="34"/>
                  </a:cubicBezTo>
                  <a:cubicBezTo>
                    <a:pt x="126" y="29"/>
                    <a:pt x="121" y="26"/>
                    <a:pt x="116" y="27"/>
                  </a:cubicBezTo>
                  <a:cubicBezTo>
                    <a:pt x="117" y="22"/>
                    <a:pt x="116" y="16"/>
                    <a:pt x="112" y="13"/>
                  </a:cubicBezTo>
                  <a:cubicBezTo>
                    <a:pt x="108" y="8"/>
                    <a:pt x="100" y="10"/>
                    <a:pt x="95" y="13"/>
                  </a:cubicBezTo>
                  <a:cubicBezTo>
                    <a:pt x="95" y="0"/>
                    <a:pt x="77" y="0"/>
                    <a:pt x="71" y="9"/>
                  </a:cubicBezTo>
                  <a:cubicBezTo>
                    <a:pt x="68" y="5"/>
                    <a:pt x="65" y="1"/>
                    <a:pt x="59" y="2"/>
                  </a:cubicBezTo>
                  <a:cubicBezTo>
                    <a:pt x="54" y="2"/>
                    <a:pt x="50" y="7"/>
                    <a:pt x="48" y="11"/>
                  </a:cubicBezTo>
                  <a:cubicBezTo>
                    <a:pt x="45" y="7"/>
                    <a:pt x="40" y="5"/>
                    <a:pt x="34" y="7"/>
                  </a:cubicBezTo>
                  <a:cubicBezTo>
                    <a:pt x="27" y="9"/>
                    <a:pt x="26" y="15"/>
                    <a:pt x="25" y="22"/>
                  </a:cubicBezTo>
                  <a:cubicBezTo>
                    <a:pt x="20" y="15"/>
                    <a:pt x="13" y="11"/>
                    <a:pt x="6" y="18"/>
                  </a:cubicBezTo>
                  <a:cubicBezTo>
                    <a:pt x="1" y="23"/>
                    <a:pt x="4" y="29"/>
                    <a:pt x="9" y="32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8" y="22"/>
                    <a:pt x="10" y="20"/>
                    <a:pt x="12" y="19"/>
                  </a:cubicBezTo>
                  <a:cubicBezTo>
                    <a:pt x="13" y="18"/>
                    <a:pt x="16" y="16"/>
                    <a:pt x="12" y="20"/>
                  </a:cubicBezTo>
                  <a:cubicBezTo>
                    <a:pt x="10" y="21"/>
                    <a:pt x="8" y="23"/>
                    <a:pt x="7" y="24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7" y="18"/>
                  </a:moveTo>
                  <a:cubicBezTo>
                    <a:pt x="16" y="19"/>
                    <a:pt x="14" y="20"/>
                    <a:pt x="13" y="21"/>
                  </a:cubicBezTo>
                  <a:cubicBezTo>
                    <a:pt x="11" y="22"/>
                    <a:pt x="8" y="24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9" y="22"/>
                    <a:pt x="13" y="21"/>
                    <a:pt x="15" y="18"/>
                  </a:cubicBezTo>
                  <a:cubicBezTo>
                    <a:pt x="16" y="18"/>
                    <a:pt x="16" y="18"/>
                    <a:pt x="17" y="18"/>
                  </a:cubicBezTo>
                  <a:close/>
                  <a:moveTo>
                    <a:pt x="22" y="25"/>
                  </a:moveTo>
                  <a:cubicBezTo>
                    <a:pt x="20" y="27"/>
                    <a:pt x="17" y="29"/>
                    <a:pt x="14" y="32"/>
                  </a:cubicBezTo>
                  <a:cubicBezTo>
                    <a:pt x="13" y="31"/>
                    <a:pt x="12" y="31"/>
                    <a:pt x="11" y="30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8" y="26"/>
                    <a:pt x="19" y="26"/>
                  </a:cubicBezTo>
                  <a:cubicBezTo>
                    <a:pt x="19" y="26"/>
                    <a:pt x="23" y="23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7"/>
                    <a:pt x="22" y="28"/>
                    <a:pt x="20" y="29"/>
                  </a:cubicBezTo>
                  <a:cubicBezTo>
                    <a:pt x="19" y="30"/>
                    <a:pt x="18" y="30"/>
                    <a:pt x="17" y="31"/>
                  </a:cubicBezTo>
                  <a:cubicBezTo>
                    <a:pt x="17" y="31"/>
                    <a:pt x="16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8" y="29"/>
                    <a:pt x="21" y="27"/>
                    <a:pt x="23" y="24"/>
                  </a:cubicBezTo>
                  <a:cubicBezTo>
                    <a:pt x="24" y="25"/>
                    <a:pt x="24" y="26"/>
                    <a:pt x="25" y="27"/>
                  </a:cubicBezTo>
                  <a:close/>
                  <a:moveTo>
                    <a:pt x="28" y="18"/>
                  </a:moveTo>
                  <a:cubicBezTo>
                    <a:pt x="31" y="16"/>
                    <a:pt x="33" y="15"/>
                    <a:pt x="35" y="14"/>
                  </a:cubicBezTo>
                  <a:cubicBezTo>
                    <a:pt x="37" y="13"/>
                    <a:pt x="38" y="12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3" y="16"/>
                    <a:pt x="30" y="18"/>
                    <a:pt x="28" y="21"/>
                  </a:cubicBezTo>
                  <a:cubicBezTo>
                    <a:pt x="28" y="20"/>
                    <a:pt x="28" y="19"/>
                    <a:pt x="28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7" y="15"/>
                    <a:pt x="48" y="16"/>
                  </a:cubicBezTo>
                  <a:cubicBezTo>
                    <a:pt x="44" y="18"/>
                    <a:pt x="40" y="19"/>
                    <a:pt x="37" y="21"/>
                  </a:cubicBezTo>
                  <a:cubicBezTo>
                    <a:pt x="34" y="23"/>
                    <a:pt x="31" y="25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1" y="24"/>
                    <a:pt x="34" y="22"/>
                    <a:pt x="37" y="20"/>
                  </a:cubicBezTo>
                  <a:cubicBezTo>
                    <a:pt x="39" y="19"/>
                    <a:pt x="41" y="17"/>
                    <a:pt x="43" y="16"/>
                  </a:cubicBezTo>
                  <a:cubicBezTo>
                    <a:pt x="43" y="16"/>
                    <a:pt x="44" y="16"/>
                    <a:pt x="44" y="15"/>
                  </a:cubicBezTo>
                  <a:cubicBezTo>
                    <a:pt x="45" y="15"/>
                    <a:pt x="46" y="14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0"/>
                    <a:pt x="51" y="12"/>
                  </a:cubicBezTo>
                  <a:cubicBezTo>
                    <a:pt x="51" y="12"/>
                    <a:pt x="52" y="11"/>
                    <a:pt x="52" y="11"/>
                  </a:cubicBezTo>
                  <a:cubicBezTo>
                    <a:pt x="53" y="10"/>
                    <a:pt x="54" y="9"/>
                    <a:pt x="56" y="8"/>
                  </a:cubicBezTo>
                  <a:cubicBezTo>
                    <a:pt x="58" y="7"/>
                    <a:pt x="60" y="6"/>
                    <a:pt x="62" y="4"/>
                  </a:cubicBezTo>
                  <a:cubicBezTo>
                    <a:pt x="63" y="5"/>
                    <a:pt x="63" y="5"/>
                    <a:pt x="64" y="6"/>
                  </a:cubicBezTo>
                  <a:close/>
                  <a:moveTo>
                    <a:pt x="66" y="8"/>
                  </a:moveTo>
                  <a:cubicBezTo>
                    <a:pt x="56" y="14"/>
                    <a:pt x="46" y="20"/>
                    <a:pt x="35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5"/>
                  </a:cubicBezTo>
                  <a:cubicBezTo>
                    <a:pt x="14" y="38"/>
                    <a:pt x="25" y="33"/>
                    <a:pt x="36" y="27"/>
                  </a:cubicBezTo>
                  <a:cubicBezTo>
                    <a:pt x="41" y="24"/>
                    <a:pt x="46" y="21"/>
                    <a:pt x="51" y="18"/>
                  </a:cubicBezTo>
                  <a:cubicBezTo>
                    <a:pt x="56" y="15"/>
                    <a:pt x="62" y="12"/>
                    <a:pt x="65" y="9"/>
                  </a:cubicBezTo>
                  <a:cubicBezTo>
                    <a:pt x="61" y="13"/>
                    <a:pt x="56" y="15"/>
                    <a:pt x="51" y="18"/>
                  </a:cubicBezTo>
                  <a:cubicBezTo>
                    <a:pt x="45" y="22"/>
                    <a:pt x="40" y="25"/>
                    <a:pt x="34" y="29"/>
                  </a:cubicBezTo>
                  <a:cubicBezTo>
                    <a:pt x="29" y="32"/>
                    <a:pt x="23" y="35"/>
                    <a:pt x="17" y="39"/>
                  </a:cubicBezTo>
                  <a:cubicBezTo>
                    <a:pt x="13" y="42"/>
                    <a:pt x="8" y="44"/>
                    <a:pt x="4" y="47"/>
                  </a:cubicBezTo>
                  <a:cubicBezTo>
                    <a:pt x="4" y="47"/>
                    <a:pt x="4" y="46"/>
                    <a:pt x="3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12" y="37"/>
                    <a:pt x="24" y="32"/>
                    <a:pt x="34" y="26"/>
                  </a:cubicBezTo>
                  <a:cubicBezTo>
                    <a:pt x="40" y="23"/>
                    <a:pt x="46" y="19"/>
                    <a:pt x="51" y="15"/>
                  </a:cubicBezTo>
                  <a:cubicBezTo>
                    <a:pt x="56" y="13"/>
                    <a:pt x="61" y="10"/>
                    <a:pt x="65" y="6"/>
                  </a:cubicBezTo>
                  <a:cubicBezTo>
                    <a:pt x="65" y="7"/>
                    <a:pt x="66" y="7"/>
                    <a:pt x="66" y="8"/>
                  </a:cubicBezTo>
                  <a:close/>
                  <a:moveTo>
                    <a:pt x="68" y="11"/>
                  </a:moveTo>
                  <a:cubicBezTo>
                    <a:pt x="63" y="13"/>
                    <a:pt x="59" y="16"/>
                    <a:pt x="55" y="19"/>
                  </a:cubicBezTo>
                  <a:cubicBezTo>
                    <a:pt x="49" y="22"/>
                    <a:pt x="43" y="25"/>
                    <a:pt x="38" y="28"/>
                  </a:cubicBezTo>
                  <a:cubicBezTo>
                    <a:pt x="32" y="31"/>
                    <a:pt x="27" y="34"/>
                    <a:pt x="21" y="37"/>
                  </a:cubicBezTo>
                  <a:cubicBezTo>
                    <a:pt x="19" y="39"/>
                    <a:pt x="16" y="40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21" y="37"/>
                    <a:pt x="30" y="32"/>
                    <a:pt x="38" y="27"/>
                  </a:cubicBezTo>
                  <a:cubicBezTo>
                    <a:pt x="47" y="21"/>
                    <a:pt x="58" y="16"/>
                    <a:pt x="67" y="9"/>
                  </a:cubicBezTo>
                  <a:cubicBezTo>
                    <a:pt x="67" y="9"/>
                    <a:pt x="68" y="10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1"/>
                    <a:pt x="72" y="14"/>
                    <a:pt x="69" y="16"/>
                  </a:cubicBezTo>
                  <a:cubicBezTo>
                    <a:pt x="62" y="20"/>
                    <a:pt x="55" y="24"/>
                    <a:pt x="48" y="28"/>
                  </a:cubicBezTo>
                  <a:cubicBezTo>
                    <a:pt x="41" y="32"/>
                    <a:pt x="34" y="36"/>
                    <a:pt x="28" y="40"/>
                  </a:cubicBezTo>
                  <a:cubicBezTo>
                    <a:pt x="21" y="43"/>
                    <a:pt x="16" y="48"/>
                    <a:pt x="9" y="51"/>
                  </a:cubicBezTo>
                  <a:cubicBezTo>
                    <a:pt x="9" y="51"/>
                    <a:pt x="8" y="51"/>
                    <a:pt x="7" y="50"/>
                  </a:cubicBezTo>
                  <a:cubicBezTo>
                    <a:pt x="12" y="49"/>
                    <a:pt x="17" y="45"/>
                    <a:pt x="22" y="42"/>
                  </a:cubicBezTo>
                  <a:cubicBezTo>
                    <a:pt x="29" y="38"/>
                    <a:pt x="35" y="35"/>
                    <a:pt x="42" y="31"/>
                  </a:cubicBezTo>
                  <a:cubicBezTo>
                    <a:pt x="49" y="27"/>
                    <a:pt x="56" y="24"/>
                    <a:pt x="63" y="20"/>
                  </a:cubicBezTo>
                  <a:cubicBezTo>
                    <a:pt x="69" y="16"/>
                    <a:pt x="74" y="11"/>
                    <a:pt x="81" y="8"/>
                  </a:cubicBezTo>
                  <a:close/>
                  <a:moveTo>
                    <a:pt x="90" y="7"/>
                  </a:moveTo>
                  <a:cubicBezTo>
                    <a:pt x="80" y="12"/>
                    <a:pt x="72" y="19"/>
                    <a:pt x="62" y="24"/>
                  </a:cubicBezTo>
                  <a:cubicBezTo>
                    <a:pt x="61" y="25"/>
                    <a:pt x="59" y="26"/>
                    <a:pt x="57" y="27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5"/>
                    <a:pt x="28" y="42"/>
                    <a:pt x="15" y="49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9" y="46"/>
                    <a:pt x="22" y="44"/>
                    <a:pt x="25" y="42"/>
                  </a:cubicBezTo>
                  <a:cubicBezTo>
                    <a:pt x="32" y="38"/>
                    <a:pt x="38" y="34"/>
                    <a:pt x="45" y="31"/>
                  </a:cubicBezTo>
                  <a:cubicBezTo>
                    <a:pt x="59" y="23"/>
                    <a:pt x="73" y="14"/>
                    <a:pt x="86" y="6"/>
                  </a:cubicBezTo>
                  <a:cubicBezTo>
                    <a:pt x="87" y="6"/>
                    <a:pt x="89" y="6"/>
                    <a:pt x="90" y="7"/>
                  </a:cubicBezTo>
                  <a:close/>
                  <a:moveTo>
                    <a:pt x="92" y="15"/>
                  </a:moveTo>
                  <a:cubicBezTo>
                    <a:pt x="92" y="15"/>
                    <a:pt x="93" y="16"/>
                    <a:pt x="93" y="16"/>
                  </a:cubicBezTo>
                  <a:cubicBezTo>
                    <a:pt x="92" y="16"/>
                    <a:pt x="92" y="17"/>
                    <a:pt x="91" y="17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88" y="19"/>
                    <a:pt x="85" y="20"/>
                    <a:pt x="82" y="22"/>
                  </a:cubicBezTo>
                  <a:cubicBezTo>
                    <a:pt x="75" y="25"/>
                    <a:pt x="69" y="29"/>
                    <a:pt x="62" y="33"/>
                  </a:cubicBezTo>
                  <a:cubicBezTo>
                    <a:pt x="49" y="39"/>
                    <a:pt x="36" y="45"/>
                    <a:pt x="23" y="53"/>
                  </a:cubicBezTo>
                  <a:cubicBezTo>
                    <a:pt x="21" y="55"/>
                    <a:pt x="18" y="56"/>
                    <a:pt x="16" y="58"/>
                  </a:cubicBezTo>
                  <a:cubicBezTo>
                    <a:pt x="15" y="59"/>
                    <a:pt x="14" y="59"/>
                    <a:pt x="13" y="60"/>
                  </a:cubicBezTo>
                  <a:cubicBezTo>
                    <a:pt x="15" y="59"/>
                    <a:pt x="16" y="57"/>
                    <a:pt x="18" y="56"/>
                  </a:cubicBezTo>
                  <a:cubicBezTo>
                    <a:pt x="18" y="56"/>
                    <a:pt x="18" y="56"/>
                    <a:pt x="18" y="55"/>
                  </a:cubicBezTo>
                  <a:cubicBezTo>
                    <a:pt x="18" y="55"/>
                    <a:pt x="19" y="55"/>
                    <a:pt x="19" y="55"/>
                  </a:cubicBezTo>
                  <a:cubicBezTo>
                    <a:pt x="22" y="52"/>
                    <a:pt x="25" y="50"/>
                    <a:pt x="29" y="48"/>
                  </a:cubicBezTo>
                  <a:cubicBezTo>
                    <a:pt x="38" y="42"/>
                    <a:pt x="48" y="37"/>
                    <a:pt x="57" y="31"/>
                  </a:cubicBezTo>
                  <a:cubicBezTo>
                    <a:pt x="69" y="25"/>
                    <a:pt x="81" y="20"/>
                    <a:pt x="92" y="12"/>
                  </a:cubicBezTo>
                  <a:cubicBezTo>
                    <a:pt x="93" y="13"/>
                    <a:pt x="93" y="14"/>
                    <a:pt x="92" y="15"/>
                  </a:cubicBezTo>
                  <a:close/>
                  <a:moveTo>
                    <a:pt x="16" y="63"/>
                  </a:moveTo>
                  <a:cubicBezTo>
                    <a:pt x="23" y="58"/>
                    <a:pt x="31" y="54"/>
                    <a:pt x="39" y="50"/>
                  </a:cubicBezTo>
                  <a:cubicBezTo>
                    <a:pt x="47" y="46"/>
                    <a:pt x="55" y="41"/>
                    <a:pt x="63" y="37"/>
                  </a:cubicBezTo>
                  <a:cubicBezTo>
                    <a:pt x="71" y="33"/>
                    <a:pt x="79" y="30"/>
                    <a:pt x="87" y="26"/>
                  </a:cubicBezTo>
                  <a:cubicBezTo>
                    <a:pt x="92" y="23"/>
                    <a:pt x="98" y="20"/>
                    <a:pt x="103" y="17"/>
                  </a:cubicBezTo>
                  <a:cubicBezTo>
                    <a:pt x="102" y="18"/>
                    <a:pt x="101" y="18"/>
                    <a:pt x="100" y="19"/>
                  </a:cubicBezTo>
                  <a:cubicBezTo>
                    <a:pt x="96" y="22"/>
                    <a:pt x="92" y="24"/>
                    <a:pt x="88" y="26"/>
                  </a:cubicBezTo>
                  <a:cubicBezTo>
                    <a:pt x="79" y="31"/>
                    <a:pt x="70" y="35"/>
                    <a:pt x="60" y="40"/>
                  </a:cubicBezTo>
                  <a:cubicBezTo>
                    <a:pt x="51" y="45"/>
                    <a:pt x="42" y="49"/>
                    <a:pt x="33" y="54"/>
                  </a:cubicBezTo>
                  <a:cubicBezTo>
                    <a:pt x="26" y="58"/>
                    <a:pt x="19" y="62"/>
                    <a:pt x="12" y="67"/>
                  </a:cubicBezTo>
                  <a:cubicBezTo>
                    <a:pt x="12" y="67"/>
                    <a:pt x="12" y="67"/>
                    <a:pt x="12" y="66"/>
                  </a:cubicBezTo>
                  <a:cubicBezTo>
                    <a:pt x="12" y="66"/>
                    <a:pt x="13" y="65"/>
                    <a:pt x="14" y="64"/>
                  </a:cubicBezTo>
                  <a:cubicBezTo>
                    <a:pt x="15" y="64"/>
                    <a:pt x="15" y="63"/>
                    <a:pt x="16" y="63"/>
                  </a:cubicBezTo>
                  <a:close/>
                  <a:moveTo>
                    <a:pt x="16" y="70"/>
                  </a:moveTo>
                  <a:cubicBezTo>
                    <a:pt x="15" y="69"/>
                    <a:pt x="14" y="69"/>
                    <a:pt x="13" y="68"/>
                  </a:cubicBezTo>
                  <a:cubicBezTo>
                    <a:pt x="20" y="63"/>
                    <a:pt x="28" y="59"/>
                    <a:pt x="35" y="56"/>
                  </a:cubicBezTo>
                  <a:cubicBezTo>
                    <a:pt x="44" y="52"/>
                    <a:pt x="53" y="47"/>
                    <a:pt x="62" y="43"/>
                  </a:cubicBezTo>
                  <a:cubicBezTo>
                    <a:pt x="71" y="39"/>
                    <a:pt x="79" y="35"/>
                    <a:pt x="88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5" y="25"/>
                    <a:pt x="95" y="28"/>
                    <a:pt x="88" y="31"/>
                  </a:cubicBezTo>
                  <a:cubicBezTo>
                    <a:pt x="79" y="36"/>
                    <a:pt x="70" y="40"/>
                    <a:pt x="61" y="44"/>
                  </a:cubicBezTo>
                  <a:cubicBezTo>
                    <a:pt x="45" y="52"/>
                    <a:pt x="30" y="60"/>
                    <a:pt x="16" y="70"/>
                  </a:cubicBezTo>
                  <a:close/>
                  <a:moveTo>
                    <a:pt x="13" y="64"/>
                  </a:moveTo>
                  <a:cubicBezTo>
                    <a:pt x="12" y="64"/>
                    <a:pt x="12" y="65"/>
                    <a:pt x="12" y="65"/>
                  </a:cubicBezTo>
                  <a:cubicBezTo>
                    <a:pt x="12" y="65"/>
                    <a:pt x="11" y="65"/>
                    <a:pt x="11" y="66"/>
                  </a:cubicBezTo>
                  <a:cubicBezTo>
                    <a:pt x="11" y="65"/>
                    <a:pt x="11" y="64"/>
                    <a:pt x="11" y="64"/>
                  </a:cubicBezTo>
                  <a:cubicBezTo>
                    <a:pt x="16" y="58"/>
                    <a:pt x="22" y="54"/>
                    <a:pt x="29" y="51"/>
                  </a:cubicBezTo>
                  <a:cubicBezTo>
                    <a:pt x="37" y="46"/>
                    <a:pt x="45" y="42"/>
                    <a:pt x="53" y="38"/>
                  </a:cubicBezTo>
                  <a:cubicBezTo>
                    <a:pt x="60" y="34"/>
                    <a:pt x="68" y="31"/>
                    <a:pt x="75" y="27"/>
                  </a:cubicBezTo>
                  <a:cubicBezTo>
                    <a:pt x="75" y="26"/>
                    <a:pt x="76" y="26"/>
                    <a:pt x="77" y="26"/>
                  </a:cubicBezTo>
                  <a:cubicBezTo>
                    <a:pt x="76" y="26"/>
                    <a:pt x="75" y="27"/>
                    <a:pt x="74" y="27"/>
                  </a:cubicBezTo>
                  <a:cubicBezTo>
                    <a:pt x="66" y="32"/>
                    <a:pt x="58" y="36"/>
                    <a:pt x="50" y="41"/>
                  </a:cubicBezTo>
                  <a:cubicBezTo>
                    <a:pt x="42" y="45"/>
                    <a:pt x="34" y="49"/>
                    <a:pt x="27" y="54"/>
                  </a:cubicBezTo>
                  <a:cubicBezTo>
                    <a:pt x="24" y="56"/>
                    <a:pt x="21" y="58"/>
                    <a:pt x="17" y="61"/>
                  </a:cubicBezTo>
                  <a:cubicBezTo>
                    <a:pt x="16" y="62"/>
                    <a:pt x="15" y="63"/>
                    <a:pt x="13" y="64"/>
                  </a:cubicBezTo>
                  <a:close/>
                  <a:moveTo>
                    <a:pt x="42" y="36"/>
                  </a:moveTo>
                  <a:cubicBezTo>
                    <a:pt x="33" y="41"/>
                    <a:pt x="24" y="47"/>
                    <a:pt x="15" y="53"/>
                  </a:cubicBezTo>
                  <a:cubicBezTo>
                    <a:pt x="14" y="53"/>
                    <a:pt x="12" y="52"/>
                    <a:pt x="10" y="52"/>
                  </a:cubicBezTo>
                  <a:cubicBezTo>
                    <a:pt x="21" y="47"/>
                    <a:pt x="31" y="42"/>
                    <a:pt x="42" y="36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8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22" y="50"/>
                    <a:pt x="27" y="47"/>
                    <a:pt x="31" y="44"/>
                  </a:cubicBezTo>
                  <a:cubicBezTo>
                    <a:pt x="36" y="42"/>
                    <a:pt x="40" y="40"/>
                    <a:pt x="45" y="37"/>
                  </a:cubicBezTo>
                  <a:cubicBezTo>
                    <a:pt x="36" y="42"/>
                    <a:pt x="27" y="47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2"/>
                    <a:pt x="79" y="19"/>
                    <a:pt x="84" y="16"/>
                  </a:cubicBezTo>
                  <a:cubicBezTo>
                    <a:pt x="86" y="15"/>
                    <a:pt x="87" y="14"/>
                    <a:pt x="88" y="13"/>
                  </a:cubicBezTo>
                  <a:cubicBezTo>
                    <a:pt x="88" y="13"/>
                    <a:pt x="94" y="11"/>
                    <a:pt x="90" y="13"/>
                  </a:cubicBezTo>
                  <a:cubicBezTo>
                    <a:pt x="87" y="15"/>
                    <a:pt x="83" y="17"/>
                    <a:pt x="80" y="19"/>
                  </a:cubicBezTo>
                  <a:cubicBezTo>
                    <a:pt x="75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4"/>
                    <a:pt x="61" y="28"/>
                    <a:pt x="55" y="32"/>
                  </a:cubicBezTo>
                  <a:cubicBezTo>
                    <a:pt x="50" y="34"/>
                    <a:pt x="44" y="37"/>
                    <a:pt x="39" y="39"/>
                  </a:cubicBezTo>
                  <a:cubicBezTo>
                    <a:pt x="31" y="44"/>
                    <a:pt x="24" y="48"/>
                    <a:pt x="17" y="53"/>
                  </a:cubicBezTo>
                  <a:cubicBezTo>
                    <a:pt x="25" y="47"/>
                    <a:pt x="33" y="42"/>
                    <a:pt x="42" y="37"/>
                  </a:cubicBezTo>
                  <a:cubicBezTo>
                    <a:pt x="51" y="31"/>
                    <a:pt x="60" y="27"/>
                    <a:pt x="69" y="22"/>
                  </a:cubicBezTo>
                  <a:cubicBezTo>
                    <a:pt x="76" y="17"/>
                    <a:pt x="84" y="14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1" y="9"/>
                    <a:pt x="92" y="10"/>
                    <a:pt x="92" y="11"/>
                  </a:cubicBezTo>
                  <a:cubicBezTo>
                    <a:pt x="86" y="12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4"/>
                    <a:pt x="83" y="12"/>
                    <a:pt x="87" y="9"/>
                  </a:cubicBezTo>
                  <a:cubicBezTo>
                    <a:pt x="87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6" y="11"/>
                    <a:pt x="84" y="12"/>
                    <a:pt x="83" y="13"/>
                  </a:cubicBezTo>
                  <a:cubicBezTo>
                    <a:pt x="81" y="14"/>
                    <a:pt x="78" y="15"/>
                    <a:pt x="76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8" y="29"/>
                  </a:cubicBezTo>
                  <a:cubicBezTo>
                    <a:pt x="40" y="28"/>
                    <a:pt x="42" y="27"/>
                    <a:pt x="44" y="25"/>
                  </a:cubicBezTo>
                  <a:cubicBezTo>
                    <a:pt x="42" y="27"/>
                    <a:pt x="39" y="29"/>
                    <a:pt x="36" y="30"/>
                  </a:cubicBezTo>
                  <a:cubicBezTo>
                    <a:pt x="25" y="36"/>
                    <a:pt x="15" y="42"/>
                    <a:pt x="6" y="49"/>
                  </a:cubicBezTo>
                  <a:cubicBezTo>
                    <a:pt x="6" y="49"/>
                    <a:pt x="5" y="48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7"/>
                    <a:pt x="14" y="35"/>
                  </a:cubicBezTo>
                  <a:cubicBezTo>
                    <a:pt x="14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6" y="34"/>
                    <a:pt x="16" y="34"/>
                  </a:cubicBezTo>
                  <a:cubicBezTo>
                    <a:pt x="18" y="33"/>
                    <a:pt x="21" y="32"/>
                    <a:pt x="22" y="30"/>
                  </a:cubicBezTo>
                  <a:cubicBezTo>
                    <a:pt x="24" y="29"/>
                    <a:pt x="25" y="29"/>
                    <a:pt x="26" y="28"/>
                  </a:cubicBezTo>
                  <a:cubicBezTo>
                    <a:pt x="27" y="28"/>
                    <a:pt x="27" y="28"/>
                    <a:pt x="28" y="27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0" y="20"/>
                    <a:pt x="45" y="18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3" y="20"/>
                    <a:pt x="38" y="23"/>
                    <a:pt x="33" y="26"/>
                  </a:cubicBezTo>
                  <a:cubicBezTo>
                    <a:pt x="23" y="32"/>
                    <a:pt x="12" y="37"/>
                    <a:pt x="3" y="45"/>
                  </a:cubicBezTo>
                  <a:cubicBezTo>
                    <a:pt x="3" y="44"/>
                    <a:pt x="3" y="43"/>
                    <a:pt x="3" y="43"/>
                  </a:cubicBezTo>
                  <a:close/>
                  <a:moveTo>
                    <a:pt x="16" y="33"/>
                  </a:moveTo>
                  <a:cubicBezTo>
                    <a:pt x="16" y="33"/>
                    <a:pt x="16" y="33"/>
                    <a:pt x="16" y="33"/>
                  </a:cubicBezTo>
                  <a:cubicBezTo>
                    <a:pt x="17" y="32"/>
                    <a:pt x="18" y="31"/>
                    <a:pt x="19" y="31"/>
                  </a:cubicBezTo>
                  <a:cubicBezTo>
                    <a:pt x="20" y="30"/>
                    <a:pt x="21" y="30"/>
                    <a:pt x="22" y="29"/>
                  </a:cubicBezTo>
                  <a:cubicBezTo>
                    <a:pt x="22" y="28"/>
                    <a:pt x="23" y="28"/>
                    <a:pt x="23" y="28"/>
                  </a:cubicBezTo>
                  <a:cubicBezTo>
                    <a:pt x="21" y="30"/>
                    <a:pt x="18" y="31"/>
                    <a:pt x="16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9"/>
                    <a:pt x="62" y="7"/>
                  </a:cubicBezTo>
                  <a:cubicBezTo>
                    <a:pt x="59" y="10"/>
                    <a:pt x="54" y="13"/>
                    <a:pt x="51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1" y="13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4"/>
                    <a:pt x="28" y="24"/>
                    <a:pt x="28" y="23"/>
                  </a:cubicBezTo>
                  <a:cubicBezTo>
                    <a:pt x="31" y="21"/>
                    <a:pt x="35" y="19"/>
                    <a:pt x="39" y="17"/>
                  </a:cubicBezTo>
                  <a:cubicBezTo>
                    <a:pt x="35" y="20"/>
                    <a:pt x="32" y="22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9" y="29"/>
                    <a:pt x="9" y="28"/>
                  </a:cubicBezTo>
                  <a:cubicBezTo>
                    <a:pt x="12" y="27"/>
                    <a:pt x="14" y="25"/>
                    <a:pt x="17" y="23"/>
                  </a:cubicBezTo>
                  <a:cubicBezTo>
                    <a:pt x="21" y="20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7"/>
                  </a:moveTo>
                  <a:cubicBezTo>
                    <a:pt x="9" y="27"/>
                    <a:pt x="9" y="26"/>
                    <a:pt x="10" y="26"/>
                  </a:cubicBezTo>
                  <a:cubicBezTo>
                    <a:pt x="11" y="25"/>
                    <a:pt x="12" y="25"/>
                    <a:pt x="12" y="24"/>
                  </a:cubicBezTo>
                  <a:cubicBezTo>
                    <a:pt x="14" y="22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0" y="20"/>
                  </a:cubicBezTo>
                  <a:cubicBezTo>
                    <a:pt x="16" y="22"/>
                    <a:pt x="14" y="25"/>
                    <a:pt x="10" y="27"/>
                  </a:cubicBezTo>
                  <a:close/>
                  <a:moveTo>
                    <a:pt x="7" y="26"/>
                  </a:moveTo>
                  <a:cubicBezTo>
                    <a:pt x="11" y="24"/>
                    <a:pt x="13" y="21"/>
                    <a:pt x="17" y="19"/>
                  </a:cubicBezTo>
                  <a:cubicBezTo>
                    <a:pt x="14" y="21"/>
                    <a:pt x="10" y="24"/>
                    <a:pt x="8" y="27"/>
                  </a:cubicBezTo>
                  <a:cubicBezTo>
                    <a:pt x="8" y="27"/>
                    <a:pt x="7" y="26"/>
                    <a:pt x="7" y="26"/>
                  </a:cubicBezTo>
                  <a:close/>
                  <a:moveTo>
                    <a:pt x="13" y="35"/>
                  </a:moveTo>
                  <a:cubicBezTo>
                    <a:pt x="10" y="37"/>
                    <a:pt x="6" y="39"/>
                    <a:pt x="3" y="42"/>
                  </a:cubicBezTo>
                  <a:cubicBezTo>
                    <a:pt x="4" y="37"/>
                    <a:pt x="9" y="34"/>
                    <a:pt x="13" y="35"/>
                  </a:cubicBezTo>
                  <a:close/>
                  <a:moveTo>
                    <a:pt x="16" y="57"/>
                  </a:moveTo>
                  <a:cubicBezTo>
                    <a:pt x="14" y="58"/>
                    <a:pt x="13" y="60"/>
                    <a:pt x="11" y="62"/>
                  </a:cubicBezTo>
                  <a:cubicBezTo>
                    <a:pt x="11" y="61"/>
                    <a:pt x="12" y="61"/>
                    <a:pt x="12" y="60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6"/>
                    <a:pt x="33" y="64"/>
                    <a:pt x="39" y="61"/>
                  </a:cubicBezTo>
                  <a:cubicBezTo>
                    <a:pt x="47" y="57"/>
                    <a:pt x="54" y="53"/>
                    <a:pt x="62" y="49"/>
                  </a:cubicBezTo>
                  <a:cubicBezTo>
                    <a:pt x="70" y="45"/>
                    <a:pt x="78" y="42"/>
                    <a:pt x="86" y="38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1" y="27"/>
                    <a:pt x="112" y="26"/>
                    <a:pt x="110" y="28"/>
                  </a:cubicBezTo>
                  <a:cubicBezTo>
                    <a:pt x="108" y="29"/>
                    <a:pt x="106" y="30"/>
                    <a:pt x="104" y="31"/>
                  </a:cubicBezTo>
                  <a:cubicBezTo>
                    <a:pt x="101" y="33"/>
                    <a:pt x="97" y="35"/>
                    <a:pt x="94" y="36"/>
                  </a:cubicBezTo>
                  <a:cubicBezTo>
                    <a:pt x="86" y="40"/>
                    <a:pt x="79" y="43"/>
                    <a:pt x="72" y="47"/>
                  </a:cubicBezTo>
                  <a:cubicBezTo>
                    <a:pt x="65" y="51"/>
                    <a:pt x="57" y="55"/>
                    <a:pt x="50" y="59"/>
                  </a:cubicBezTo>
                  <a:cubicBezTo>
                    <a:pt x="42" y="63"/>
                    <a:pt x="34" y="66"/>
                    <a:pt x="27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4" y="30"/>
                  </a:moveTo>
                  <a:cubicBezTo>
                    <a:pt x="112" y="32"/>
                    <a:pt x="109" y="34"/>
                    <a:pt x="107" y="35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3" y="52"/>
                    <a:pt x="60" y="59"/>
                    <a:pt x="47" y="65"/>
                  </a:cubicBezTo>
                  <a:cubicBezTo>
                    <a:pt x="45" y="66"/>
                    <a:pt x="43" y="66"/>
                    <a:pt x="42" y="67"/>
                  </a:cubicBezTo>
                  <a:cubicBezTo>
                    <a:pt x="40" y="68"/>
                    <a:pt x="38" y="69"/>
                    <a:pt x="36" y="70"/>
                  </a:cubicBezTo>
                  <a:cubicBezTo>
                    <a:pt x="36" y="70"/>
                    <a:pt x="36" y="70"/>
                    <a:pt x="36" y="69"/>
                  </a:cubicBezTo>
                  <a:cubicBezTo>
                    <a:pt x="39" y="68"/>
                    <a:pt x="42" y="67"/>
                    <a:pt x="45" y="65"/>
                  </a:cubicBezTo>
                  <a:cubicBezTo>
                    <a:pt x="52" y="62"/>
                    <a:pt x="59" y="58"/>
                    <a:pt x="66" y="55"/>
                  </a:cubicBezTo>
                  <a:cubicBezTo>
                    <a:pt x="80" y="49"/>
                    <a:pt x="94" y="42"/>
                    <a:pt x="107" y="35"/>
                  </a:cubicBezTo>
                  <a:cubicBezTo>
                    <a:pt x="110" y="33"/>
                    <a:pt x="112" y="32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lose/>
                  <a:moveTo>
                    <a:pt x="126" y="35"/>
                  </a:moveTo>
                  <a:cubicBezTo>
                    <a:pt x="126" y="36"/>
                    <a:pt x="127" y="37"/>
                    <a:pt x="127" y="38"/>
                  </a:cubicBezTo>
                  <a:cubicBezTo>
                    <a:pt x="111" y="44"/>
                    <a:pt x="94" y="50"/>
                    <a:pt x="78" y="57"/>
                  </a:cubicBezTo>
                  <a:cubicBezTo>
                    <a:pt x="70" y="60"/>
                    <a:pt x="62" y="64"/>
                    <a:pt x="53" y="68"/>
                  </a:cubicBezTo>
                  <a:cubicBezTo>
                    <a:pt x="49" y="70"/>
                    <a:pt x="46" y="72"/>
                    <a:pt x="42" y="74"/>
                  </a:cubicBezTo>
                  <a:cubicBezTo>
                    <a:pt x="54" y="67"/>
                    <a:pt x="67" y="60"/>
                    <a:pt x="80" y="55"/>
                  </a:cubicBezTo>
                  <a:cubicBezTo>
                    <a:pt x="95" y="48"/>
                    <a:pt x="111" y="43"/>
                    <a:pt x="126" y="35"/>
                  </a:cubicBezTo>
                  <a:close/>
                  <a:moveTo>
                    <a:pt x="73" y="74"/>
                  </a:moveTo>
                  <a:cubicBezTo>
                    <a:pt x="73" y="73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1"/>
                    <a:pt x="115" y="57"/>
                  </a:cubicBezTo>
                  <a:cubicBezTo>
                    <a:pt x="117" y="56"/>
                    <a:pt x="120" y="54"/>
                    <a:pt x="123" y="53"/>
                  </a:cubicBezTo>
                  <a:cubicBezTo>
                    <a:pt x="120" y="54"/>
                    <a:pt x="118" y="56"/>
                    <a:pt x="116" y="57"/>
                  </a:cubicBezTo>
                  <a:cubicBezTo>
                    <a:pt x="111" y="58"/>
                    <a:pt x="107" y="60"/>
                    <a:pt x="103" y="62"/>
                  </a:cubicBezTo>
                  <a:cubicBezTo>
                    <a:pt x="97" y="64"/>
                    <a:pt x="92" y="66"/>
                    <a:pt x="87" y="69"/>
                  </a:cubicBezTo>
                  <a:cubicBezTo>
                    <a:pt x="82" y="71"/>
                    <a:pt x="78" y="72"/>
                    <a:pt x="73" y="74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3"/>
                    <a:pt x="62" y="72"/>
                  </a:cubicBezTo>
                  <a:cubicBezTo>
                    <a:pt x="68" y="69"/>
                    <a:pt x="74" y="67"/>
                    <a:pt x="80" y="64"/>
                  </a:cubicBezTo>
                  <a:cubicBezTo>
                    <a:pt x="92" y="59"/>
                    <a:pt x="105" y="55"/>
                    <a:pt x="118" y="50"/>
                  </a:cubicBezTo>
                  <a:cubicBezTo>
                    <a:pt x="108" y="54"/>
                    <a:pt x="97" y="59"/>
                    <a:pt x="87" y="63"/>
                  </a:cubicBezTo>
                  <a:cubicBezTo>
                    <a:pt x="76" y="68"/>
                    <a:pt x="65" y="72"/>
                    <a:pt x="54" y="77"/>
                  </a:cubicBezTo>
                  <a:cubicBezTo>
                    <a:pt x="53" y="77"/>
                    <a:pt x="52" y="76"/>
                    <a:pt x="52" y="75"/>
                  </a:cubicBezTo>
                  <a:close/>
                  <a:moveTo>
                    <a:pt x="54" y="78"/>
                  </a:moveTo>
                  <a:cubicBezTo>
                    <a:pt x="59" y="76"/>
                    <a:pt x="64" y="74"/>
                    <a:pt x="69" y="72"/>
                  </a:cubicBezTo>
                  <a:cubicBezTo>
                    <a:pt x="69" y="72"/>
                    <a:pt x="69" y="72"/>
                    <a:pt x="69" y="73"/>
                  </a:cubicBezTo>
                  <a:cubicBezTo>
                    <a:pt x="64" y="74"/>
                    <a:pt x="59" y="76"/>
                    <a:pt x="54" y="78"/>
                  </a:cubicBezTo>
                  <a:close/>
                  <a:moveTo>
                    <a:pt x="108" y="58"/>
                  </a:moveTo>
                  <a:cubicBezTo>
                    <a:pt x="102" y="60"/>
                    <a:pt x="96" y="63"/>
                    <a:pt x="90" y="65"/>
                  </a:cubicBezTo>
                  <a:cubicBezTo>
                    <a:pt x="84" y="67"/>
                    <a:pt x="77" y="69"/>
                    <a:pt x="71" y="7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77" y="69"/>
                    <a:pt x="82" y="66"/>
                    <a:pt x="88" y="64"/>
                  </a:cubicBezTo>
                  <a:cubicBezTo>
                    <a:pt x="93" y="61"/>
                    <a:pt x="99" y="59"/>
                    <a:pt x="105" y="57"/>
                  </a:cubicBezTo>
                  <a:cubicBezTo>
                    <a:pt x="110" y="55"/>
                    <a:pt x="116" y="53"/>
                    <a:pt x="120" y="50"/>
                  </a:cubicBezTo>
                  <a:cubicBezTo>
                    <a:pt x="120" y="50"/>
                    <a:pt x="120" y="49"/>
                    <a:pt x="120" y="49"/>
                  </a:cubicBezTo>
                  <a:cubicBezTo>
                    <a:pt x="120" y="49"/>
                    <a:pt x="120" y="50"/>
                    <a:pt x="120" y="50"/>
                  </a:cubicBezTo>
                  <a:cubicBezTo>
                    <a:pt x="122" y="50"/>
                    <a:pt x="123" y="51"/>
                    <a:pt x="123" y="52"/>
                  </a:cubicBezTo>
                  <a:cubicBezTo>
                    <a:pt x="118" y="54"/>
                    <a:pt x="113" y="57"/>
                    <a:pt x="108" y="58"/>
                  </a:cubicBezTo>
                  <a:close/>
                  <a:moveTo>
                    <a:pt x="120" y="47"/>
                  </a:moveTo>
                  <a:cubicBezTo>
                    <a:pt x="120" y="48"/>
                    <a:pt x="119" y="49"/>
                    <a:pt x="120" y="49"/>
                  </a:cubicBezTo>
                  <a:cubicBezTo>
                    <a:pt x="120" y="49"/>
                    <a:pt x="120" y="49"/>
                    <a:pt x="119" y="49"/>
                  </a:cubicBezTo>
                  <a:cubicBezTo>
                    <a:pt x="107" y="54"/>
                    <a:pt x="94" y="58"/>
                    <a:pt x="81" y="63"/>
                  </a:cubicBezTo>
                  <a:cubicBezTo>
                    <a:pt x="76" y="65"/>
                    <a:pt x="70" y="67"/>
                    <a:pt x="65" y="69"/>
                  </a:cubicBezTo>
                  <a:cubicBezTo>
                    <a:pt x="62" y="71"/>
                    <a:pt x="59" y="72"/>
                    <a:pt x="56" y="73"/>
                  </a:cubicBezTo>
                  <a:cubicBezTo>
                    <a:pt x="56" y="73"/>
                    <a:pt x="51" y="75"/>
                    <a:pt x="53" y="74"/>
                  </a:cubicBezTo>
                  <a:cubicBezTo>
                    <a:pt x="54" y="73"/>
                    <a:pt x="56" y="72"/>
                    <a:pt x="58" y="72"/>
                  </a:cubicBezTo>
                  <a:cubicBezTo>
                    <a:pt x="71" y="66"/>
                    <a:pt x="84" y="62"/>
                    <a:pt x="96" y="57"/>
                  </a:cubicBezTo>
                  <a:cubicBezTo>
                    <a:pt x="104" y="53"/>
                    <a:pt x="113" y="51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lose/>
                  <a:moveTo>
                    <a:pt x="126" y="42"/>
                  </a:moveTo>
                  <a:cubicBezTo>
                    <a:pt x="119" y="44"/>
                    <a:pt x="113" y="48"/>
                    <a:pt x="106" y="50"/>
                  </a:cubicBezTo>
                  <a:cubicBezTo>
                    <a:pt x="100" y="52"/>
                    <a:pt x="94" y="54"/>
                    <a:pt x="87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0"/>
                    <a:pt x="85" y="57"/>
                    <a:pt x="92" y="54"/>
                  </a:cubicBezTo>
                  <a:cubicBezTo>
                    <a:pt x="99" y="51"/>
                    <a:pt x="105" y="49"/>
                    <a:pt x="111" y="46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6" y="41"/>
                    <a:pt x="126" y="42"/>
                  </a:cubicBezTo>
                  <a:close/>
                  <a:moveTo>
                    <a:pt x="25" y="88"/>
                  </a:moveTo>
                  <a:cubicBezTo>
                    <a:pt x="26" y="88"/>
                    <a:pt x="26" y="88"/>
                    <a:pt x="26" y="88"/>
                  </a:cubicBezTo>
                  <a:cubicBezTo>
                    <a:pt x="26" y="88"/>
                    <a:pt x="25" y="88"/>
                    <a:pt x="25" y="89"/>
                  </a:cubicBez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30" y="86"/>
                  </a:moveTo>
                  <a:cubicBezTo>
                    <a:pt x="29" y="87"/>
                    <a:pt x="28" y="87"/>
                    <a:pt x="26" y="87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3"/>
                    <a:pt x="33" y="85"/>
                    <a:pt x="30" y="86"/>
                  </a:cubicBezTo>
                  <a:close/>
                  <a:moveTo>
                    <a:pt x="76" y="56"/>
                  </a:moveTo>
                  <a:cubicBezTo>
                    <a:pt x="61" y="62"/>
                    <a:pt x="47" y="69"/>
                    <a:pt x="34" y="77"/>
                  </a:cubicBezTo>
                  <a:cubicBezTo>
                    <a:pt x="34" y="76"/>
                    <a:pt x="35" y="75"/>
                    <a:pt x="35" y="74"/>
                  </a:cubicBezTo>
                  <a:cubicBezTo>
                    <a:pt x="51" y="66"/>
                    <a:pt x="67" y="59"/>
                    <a:pt x="83" y="52"/>
                  </a:cubicBezTo>
                  <a:cubicBezTo>
                    <a:pt x="91" y="49"/>
                    <a:pt x="99" y="46"/>
                    <a:pt x="108" y="43"/>
                  </a:cubicBezTo>
                  <a:cubicBezTo>
                    <a:pt x="111" y="41"/>
                    <a:pt x="115" y="39"/>
                    <a:pt x="119" y="38"/>
                  </a:cubicBezTo>
                  <a:cubicBezTo>
                    <a:pt x="119" y="38"/>
                    <a:pt x="119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5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59"/>
                    <a:pt x="65" y="57"/>
                  </a:cubicBezTo>
                  <a:cubicBezTo>
                    <a:pt x="79" y="51"/>
                    <a:pt x="93" y="45"/>
                    <a:pt x="107" y="39"/>
                  </a:cubicBezTo>
                  <a:cubicBezTo>
                    <a:pt x="110" y="37"/>
                    <a:pt x="113" y="35"/>
                    <a:pt x="117" y="34"/>
                  </a:cubicBezTo>
                  <a:cubicBezTo>
                    <a:pt x="117" y="34"/>
                    <a:pt x="117" y="33"/>
                    <a:pt x="117" y="33"/>
                  </a:cubicBezTo>
                  <a:cubicBezTo>
                    <a:pt x="111" y="37"/>
                    <a:pt x="105" y="40"/>
                    <a:pt x="99" y="43"/>
                  </a:cubicBezTo>
                  <a:cubicBezTo>
                    <a:pt x="85" y="49"/>
                    <a:pt x="72" y="55"/>
                    <a:pt x="59" y="61"/>
                  </a:cubicBezTo>
                  <a:cubicBezTo>
                    <a:pt x="51" y="65"/>
                    <a:pt x="44" y="69"/>
                    <a:pt x="36" y="73"/>
                  </a:cubicBezTo>
                  <a:close/>
                  <a:moveTo>
                    <a:pt x="112" y="28"/>
                  </a:moveTo>
                  <a:cubicBezTo>
                    <a:pt x="112" y="29"/>
                    <a:pt x="112" y="29"/>
                    <a:pt x="112" y="30"/>
                  </a:cubicBezTo>
                  <a:cubicBezTo>
                    <a:pt x="112" y="30"/>
                    <a:pt x="112" y="30"/>
                    <a:pt x="113" y="30"/>
                  </a:cubicBezTo>
                  <a:cubicBezTo>
                    <a:pt x="108" y="33"/>
                    <a:pt x="104" y="36"/>
                    <a:pt x="99" y="38"/>
                  </a:cubicBezTo>
                  <a:cubicBezTo>
                    <a:pt x="91" y="42"/>
                    <a:pt x="84" y="46"/>
                    <a:pt x="76" y="50"/>
                  </a:cubicBezTo>
                  <a:cubicBezTo>
                    <a:pt x="68" y="53"/>
                    <a:pt x="60" y="57"/>
                    <a:pt x="52" y="61"/>
                  </a:cubicBezTo>
                  <a:cubicBezTo>
                    <a:pt x="47" y="63"/>
                    <a:pt x="41" y="66"/>
                    <a:pt x="35" y="69"/>
                  </a:cubicBezTo>
                  <a:cubicBezTo>
                    <a:pt x="35" y="69"/>
                    <a:pt x="34" y="69"/>
                    <a:pt x="34" y="69"/>
                  </a:cubicBezTo>
                  <a:cubicBezTo>
                    <a:pt x="33" y="70"/>
                    <a:pt x="31" y="70"/>
                    <a:pt x="30" y="71"/>
                  </a:cubicBezTo>
                  <a:cubicBezTo>
                    <a:pt x="32" y="69"/>
                    <a:pt x="35" y="67"/>
                    <a:pt x="37" y="66"/>
                  </a:cubicBezTo>
                  <a:cubicBezTo>
                    <a:pt x="41" y="64"/>
                    <a:pt x="45" y="62"/>
                    <a:pt x="48" y="60"/>
                  </a:cubicBezTo>
                  <a:cubicBezTo>
                    <a:pt x="56" y="56"/>
                    <a:pt x="63" y="53"/>
                    <a:pt x="71" y="49"/>
                  </a:cubicBezTo>
                  <a:cubicBezTo>
                    <a:pt x="78" y="45"/>
                    <a:pt x="85" y="41"/>
                    <a:pt x="93" y="38"/>
                  </a:cubicBezTo>
                  <a:cubicBezTo>
                    <a:pt x="99" y="35"/>
                    <a:pt x="107" y="31"/>
                    <a:pt x="113" y="27"/>
                  </a:cubicBezTo>
                  <a:cubicBezTo>
                    <a:pt x="113" y="27"/>
                    <a:pt x="112" y="28"/>
                    <a:pt x="112" y="28"/>
                  </a:cubicBezTo>
                  <a:close/>
                  <a:moveTo>
                    <a:pt x="40" y="80"/>
                  </a:moveTo>
                  <a:cubicBezTo>
                    <a:pt x="37" y="81"/>
                    <a:pt x="33" y="82"/>
                    <a:pt x="30" y="84"/>
                  </a:cubicBezTo>
                  <a:cubicBezTo>
                    <a:pt x="30" y="83"/>
                    <a:pt x="30" y="83"/>
                    <a:pt x="31" y="82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8" y="79"/>
                    <a:pt x="40" y="78"/>
                    <a:pt x="41" y="77"/>
                  </a:cubicBezTo>
                  <a:cubicBezTo>
                    <a:pt x="42" y="77"/>
                    <a:pt x="44" y="76"/>
                    <a:pt x="45" y="75"/>
                  </a:cubicBezTo>
                  <a:cubicBezTo>
                    <a:pt x="44" y="77"/>
                    <a:pt x="42" y="79"/>
                    <a:pt x="40" y="80"/>
                  </a:cubicBezTo>
                  <a:close/>
                  <a:moveTo>
                    <a:pt x="46" y="74"/>
                  </a:moveTo>
                  <a:cubicBezTo>
                    <a:pt x="46" y="74"/>
                    <a:pt x="46" y="74"/>
                    <a:pt x="46" y="74"/>
                  </a:cubicBezTo>
                  <a:cubicBezTo>
                    <a:pt x="41" y="76"/>
                    <a:pt x="37" y="80"/>
                    <a:pt x="31" y="81"/>
                  </a:cubicBezTo>
                  <a:cubicBezTo>
                    <a:pt x="32" y="81"/>
                    <a:pt x="32" y="80"/>
                    <a:pt x="33" y="79"/>
                  </a:cubicBezTo>
                  <a:cubicBezTo>
                    <a:pt x="38" y="77"/>
                    <a:pt x="43" y="74"/>
                    <a:pt x="49" y="71"/>
                  </a:cubicBezTo>
                  <a:cubicBezTo>
                    <a:pt x="55" y="68"/>
                    <a:pt x="62" y="65"/>
                    <a:pt x="69" y="62"/>
                  </a:cubicBezTo>
                  <a:cubicBezTo>
                    <a:pt x="83" y="55"/>
                    <a:pt x="97" y="50"/>
                    <a:pt x="112" y="44"/>
                  </a:cubicBezTo>
                  <a:cubicBezTo>
                    <a:pt x="115" y="43"/>
                    <a:pt x="118" y="42"/>
                    <a:pt x="121" y="41"/>
                  </a:cubicBezTo>
                  <a:cubicBezTo>
                    <a:pt x="122" y="40"/>
                    <a:pt x="124" y="40"/>
                    <a:pt x="126" y="39"/>
                  </a:cubicBezTo>
                  <a:cubicBezTo>
                    <a:pt x="128" y="38"/>
                    <a:pt x="121" y="41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5"/>
                    <a:pt x="73" y="61"/>
                    <a:pt x="60" y="68"/>
                  </a:cubicBezTo>
                  <a:cubicBezTo>
                    <a:pt x="60" y="68"/>
                    <a:pt x="59" y="68"/>
                    <a:pt x="59" y="68"/>
                  </a:cubicBezTo>
                  <a:cubicBezTo>
                    <a:pt x="56" y="69"/>
                    <a:pt x="53" y="71"/>
                    <a:pt x="50" y="72"/>
                  </a:cubicBezTo>
                  <a:cubicBezTo>
                    <a:pt x="50" y="72"/>
                    <a:pt x="50" y="72"/>
                    <a:pt x="49" y="72"/>
                  </a:cubicBezTo>
                  <a:cubicBezTo>
                    <a:pt x="49" y="72"/>
                    <a:pt x="48" y="72"/>
                    <a:pt x="48" y="73"/>
                  </a:cubicBezTo>
                  <a:cubicBezTo>
                    <a:pt x="47" y="73"/>
                    <a:pt x="47" y="74"/>
                    <a:pt x="46" y="74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69"/>
                  </a:cubicBezTo>
                  <a:cubicBezTo>
                    <a:pt x="58" y="69"/>
                    <a:pt x="59" y="69"/>
                    <a:pt x="59" y="69"/>
                  </a:cubicBezTo>
                  <a:cubicBezTo>
                    <a:pt x="66" y="66"/>
                    <a:pt x="72" y="64"/>
                    <a:pt x="79" y="61"/>
                  </a:cubicBezTo>
                  <a:cubicBezTo>
                    <a:pt x="86" y="59"/>
                    <a:pt x="93" y="55"/>
                    <a:pt x="100" y="53"/>
                  </a:cubicBezTo>
                  <a:cubicBezTo>
                    <a:pt x="107" y="50"/>
                    <a:pt x="113" y="48"/>
                    <a:pt x="120" y="45"/>
                  </a:cubicBezTo>
                  <a:cubicBezTo>
                    <a:pt x="120" y="45"/>
                    <a:pt x="125" y="43"/>
                    <a:pt x="125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4"/>
                    <a:pt x="124" y="44"/>
                    <a:pt x="124" y="44"/>
                  </a:cubicBezTo>
                  <a:cubicBezTo>
                    <a:pt x="123" y="45"/>
                    <a:pt x="121" y="46"/>
                    <a:pt x="120" y="46"/>
                  </a:cubicBezTo>
                  <a:cubicBezTo>
                    <a:pt x="117" y="48"/>
                    <a:pt x="114" y="49"/>
                    <a:pt x="110" y="51"/>
                  </a:cubicBezTo>
                  <a:cubicBezTo>
                    <a:pt x="103" y="53"/>
                    <a:pt x="96" y="56"/>
                    <a:pt x="89" y="59"/>
                  </a:cubicBezTo>
                  <a:cubicBezTo>
                    <a:pt x="76" y="64"/>
                    <a:pt x="63" y="68"/>
                    <a:pt x="51" y="74"/>
                  </a:cubicBezTo>
                  <a:cubicBezTo>
                    <a:pt x="51" y="74"/>
                    <a:pt x="51" y="73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59" y="77"/>
                    <a:pt x="63" y="75"/>
                    <a:pt x="67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5" y="78"/>
                    <a:pt x="59" y="80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1" y="69"/>
                    <a:pt x="100" y="66"/>
                  </a:cubicBezTo>
                  <a:cubicBezTo>
                    <a:pt x="104" y="65"/>
                    <a:pt x="108" y="63"/>
                    <a:pt x="113" y="62"/>
                  </a:cubicBezTo>
                  <a:cubicBezTo>
                    <a:pt x="115" y="61"/>
                    <a:pt x="117" y="60"/>
                    <a:pt x="120" y="59"/>
                  </a:cubicBezTo>
                  <a:cubicBezTo>
                    <a:pt x="120" y="59"/>
                    <a:pt x="125" y="57"/>
                    <a:pt x="122" y="59"/>
                  </a:cubicBezTo>
                  <a:cubicBezTo>
                    <a:pt x="112" y="64"/>
                    <a:pt x="102" y="67"/>
                    <a:pt x="92" y="71"/>
                  </a:cubicBezTo>
                  <a:cubicBezTo>
                    <a:pt x="92" y="71"/>
                    <a:pt x="92" y="71"/>
                    <a:pt x="91" y="72"/>
                  </a:cubicBezTo>
                  <a:cubicBezTo>
                    <a:pt x="87" y="74"/>
                    <a:pt x="82" y="76"/>
                    <a:pt x="78" y="78"/>
                  </a:cubicBezTo>
                  <a:cubicBezTo>
                    <a:pt x="76" y="77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4"/>
                  </a:cubicBezTo>
                  <a:cubicBezTo>
                    <a:pt x="119" y="64"/>
                    <a:pt x="120" y="63"/>
                    <a:pt x="121" y="63"/>
                  </a:cubicBezTo>
                  <a:cubicBezTo>
                    <a:pt x="124" y="61"/>
                    <a:pt x="121" y="64"/>
                    <a:pt x="120" y="64"/>
                  </a:cubicBezTo>
                  <a:cubicBezTo>
                    <a:pt x="117" y="66"/>
                    <a:pt x="113" y="66"/>
                    <a:pt x="110" y="69"/>
                  </a:cubicBezTo>
                  <a:close/>
                  <a:moveTo>
                    <a:pt x="123" y="61"/>
                  </a:moveTo>
                  <a:cubicBezTo>
                    <a:pt x="121" y="62"/>
                    <a:pt x="119" y="63"/>
                    <a:pt x="117" y="64"/>
                  </a:cubicBezTo>
                  <a:cubicBezTo>
                    <a:pt x="114" y="65"/>
                    <a:pt x="111" y="66"/>
                    <a:pt x="109" y="67"/>
                  </a:cubicBezTo>
                  <a:cubicBezTo>
                    <a:pt x="109" y="67"/>
                    <a:pt x="109" y="68"/>
                    <a:pt x="109" y="68"/>
                  </a:cubicBezTo>
                  <a:cubicBezTo>
                    <a:pt x="108" y="68"/>
                    <a:pt x="108" y="67"/>
                    <a:pt x="108" y="67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5" y="67"/>
                  </a:cubicBezTo>
                  <a:cubicBezTo>
                    <a:pt x="105" y="67"/>
                    <a:pt x="105" y="67"/>
                    <a:pt x="104" y="68"/>
                  </a:cubicBezTo>
                  <a:cubicBezTo>
                    <a:pt x="106" y="67"/>
                    <a:pt x="107" y="66"/>
                    <a:pt x="109" y="66"/>
                  </a:cubicBezTo>
                  <a:cubicBezTo>
                    <a:pt x="112" y="64"/>
                    <a:pt x="116" y="63"/>
                    <a:pt x="119" y="61"/>
                  </a:cubicBezTo>
                  <a:cubicBezTo>
                    <a:pt x="121" y="60"/>
                    <a:pt x="123" y="59"/>
                    <a:pt x="124" y="58"/>
                  </a:cubicBezTo>
                  <a:cubicBezTo>
                    <a:pt x="124" y="59"/>
                    <a:pt x="124" y="61"/>
                    <a:pt x="123" y="62"/>
                  </a:cubicBezTo>
                  <a:cubicBezTo>
                    <a:pt x="123" y="62"/>
                    <a:pt x="123" y="61"/>
                    <a:pt x="123" y="61"/>
                  </a:cubicBezTo>
                  <a:close/>
                  <a:moveTo>
                    <a:pt x="97" y="73"/>
                  </a:moveTo>
                  <a:cubicBezTo>
                    <a:pt x="96" y="73"/>
                    <a:pt x="95" y="73"/>
                    <a:pt x="95" y="72"/>
                  </a:cubicBezTo>
                  <a:cubicBezTo>
                    <a:pt x="95" y="72"/>
                    <a:pt x="96" y="71"/>
                    <a:pt x="97" y="71"/>
                  </a:cubicBezTo>
                  <a:cubicBezTo>
                    <a:pt x="99" y="70"/>
                    <a:pt x="101" y="69"/>
                    <a:pt x="103" y="69"/>
                  </a:cubicBezTo>
                  <a:cubicBezTo>
                    <a:pt x="104" y="68"/>
                    <a:pt x="105" y="69"/>
                    <a:pt x="103" y="70"/>
                  </a:cubicBezTo>
                  <a:cubicBezTo>
                    <a:pt x="101" y="71"/>
                    <a:pt x="99" y="71"/>
                    <a:pt x="97" y="73"/>
                  </a:cubicBezTo>
                  <a:cubicBezTo>
                    <a:pt x="97" y="73"/>
                    <a:pt x="97" y="73"/>
                    <a:pt x="97" y="73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0"/>
                    <a:pt x="105" y="69"/>
                  </a:cubicBezTo>
                  <a:cubicBezTo>
                    <a:pt x="105" y="70"/>
                    <a:pt x="105" y="70"/>
                    <a:pt x="105" y="71"/>
                  </a:cubicBezTo>
                  <a:cubicBezTo>
                    <a:pt x="104" y="71"/>
                    <a:pt x="103" y="72"/>
                    <a:pt x="101" y="72"/>
                  </a:cubicBezTo>
                  <a:cubicBezTo>
                    <a:pt x="100" y="73"/>
                    <a:pt x="97" y="73"/>
                    <a:pt x="100" y="72"/>
                  </a:cubicBezTo>
                  <a:close/>
                  <a:moveTo>
                    <a:pt x="82" y="79"/>
                  </a:moveTo>
                  <a:cubicBezTo>
                    <a:pt x="81" y="80"/>
                    <a:pt x="80" y="79"/>
                    <a:pt x="79" y="79"/>
                  </a:cubicBezTo>
                  <a:cubicBezTo>
                    <a:pt x="82" y="77"/>
                    <a:pt x="86" y="76"/>
                    <a:pt x="90" y="74"/>
                  </a:cubicBezTo>
                  <a:cubicBezTo>
                    <a:pt x="88" y="77"/>
                    <a:pt x="85" y="79"/>
                    <a:pt x="82" y="79"/>
                  </a:cubicBezTo>
                  <a:close/>
                  <a:moveTo>
                    <a:pt x="98" y="74"/>
                  </a:moveTo>
                  <a:cubicBezTo>
                    <a:pt x="100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69"/>
                  </a:moveTo>
                  <a:cubicBezTo>
                    <a:pt x="114" y="69"/>
                    <a:pt x="116" y="69"/>
                    <a:pt x="117" y="68"/>
                  </a:cubicBezTo>
                  <a:cubicBezTo>
                    <a:pt x="116" y="69"/>
                    <a:pt x="114" y="69"/>
                    <a:pt x="113" y="6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6"/>
                    <a:pt x="119" y="67"/>
                    <a:pt x="122" y="64"/>
                  </a:cubicBezTo>
                  <a:cubicBezTo>
                    <a:pt x="121" y="65"/>
                    <a:pt x="120" y="66"/>
                    <a:pt x="119" y="67"/>
                  </a:cubicBezTo>
                  <a:close/>
                  <a:moveTo>
                    <a:pt x="124" y="57"/>
                  </a:moveTo>
                  <a:cubicBezTo>
                    <a:pt x="115" y="60"/>
                    <a:pt x="106" y="64"/>
                    <a:pt x="96" y="67"/>
                  </a:cubicBezTo>
                  <a:cubicBezTo>
                    <a:pt x="93" y="68"/>
                    <a:pt x="89" y="69"/>
                    <a:pt x="86" y="70"/>
                  </a:cubicBezTo>
                  <a:cubicBezTo>
                    <a:pt x="92" y="68"/>
                    <a:pt x="97" y="65"/>
                    <a:pt x="103" y="62"/>
                  </a:cubicBezTo>
                  <a:cubicBezTo>
                    <a:pt x="110" y="59"/>
                    <a:pt x="118" y="58"/>
                    <a:pt x="124" y="53"/>
                  </a:cubicBezTo>
                  <a:cubicBezTo>
                    <a:pt x="124" y="54"/>
                    <a:pt x="124" y="56"/>
                    <a:pt x="124" y="57"/>
                  </a:cubicBezTo>
                  <a:close/>
                  <a:moveTo>
                    <a:pt x="126" y="34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8"/>
                    <a:pt x="62" y="61"/>
                  </a:cubicBezTo>
                  <a:cubicBezTo>
                    <a:pt x="68" y="58"/>
                    <a:pt x="74" y="55"/>
                    <a:pt x="80" y="52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3" y="32"/>
                    <a:pt x="125" y="33"/>
                    <a:pt x="126" y="34"/>
                  </a:cubicBezTo>
                  <a:close/>
                  <a:moveTo>
                    <a:pt x="121" y="30"/>
                  </a:moveTo>
                  <a:cubicBezTo>
                    <a:pt x="114" y="33"/>
                    <a:pt x="108" y="37"/>
                    <a:pt x="101" y="40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4" y="53"/>
                    <a:pt x="73" y="53"/>
                  </a:cubicBezTo>
                  <a:cubicBezTo>
                    <a:pt x="74" y="53"/>
                    <a:pt x="75" y="52"/>
                    <a:pt x="76" y="52"/>
                  </a:cubicBezTo>
                  <a:cubicBezTo>
                    <a:pt x="83" y="49"/>
                    <a:pt x="90" y="46"/>
                    <a:pt x="97" y="42"/>
                  </a:cubicBezTo>
                  <a:cubicBezTo>
                    <a:pt x="104" y="39"/>
                    <a:pt x="110" y="34"/>
                    <a:pt x="116" y="30"/>
                  </a:cubicBezTo>
                  <a:cubicBezTo>
                    <a:pt x="118" y="30"/>
                    <a:pt x="120" y="30"/>
                    <a:pt x="121" y="30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8"/>
                    <a:pt x="97" y="33"/>
                    <a:pt x="89" y="36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7" y="56"/>
                    <a:pt x="39" y="60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31" y="60"/>
                    <a:pt x="47" y="52"/>
                    <a:pt x="63" y="44"/>
                  </a:cubicBezTo>
                  <a:cubicBezTo>
                    <a:pt x="72" y="40"/>
                    <a:pt x="82" y="35"/>
                    <a:pt x="91" y="31"/>
                  </a:cubicBezTo>
                  <a:cubicBezTo>
                    <a:pt x="98" y="27"/>
                    <a:pt x="107" y="24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2" y="18"/>
                  </a:moveTo>
                  <a:cubicBezTo>
                    <a:pt x="110" y="19"/>
                    <a:pt x="109" y="20"/>
                    <a:pt x="107" y="21"/>
                  </a:cubicBezTo>
                  <a:cubicBezTo>
                    <a:pt x="104" y="23"/>
                    <a:pt x="101" y="24"/>
                    <a:pt x="98" y="26"/>
                  </a:cubicBezTo>
                  <a:cubicBezTo>
                    <a:pt x="91" y="29"/>
                    <a:pt x="85" y="31"/>
                    <a:pt x="78" y="34"/>
                  </a:cubicBezTo>
                  <a:cubicBezTo>
                    <a:pt x="65" y="41"/>
                    <a:pt x="52" y="47"/>
                    <a:pt x="38" y="54"/>
                  </a:cubicBezTo>
                  <a:cubicBezTo>
                    <a:pt x="33" y="56"/>
                    <a:pt x="27" y="59"/>
                    <a:pt x="21" y="62"/>
                  </a:cubicBezTo>
                  <a:cubicBezTo>
                    <a:pt x="33" y="55"/>
                    <a:pt x="45" y="49"/>
                    <a:pt x="57" y="42"/>
                  </a:cubicBezTo>
                  <a:cubicBezTo>
                    <a:pt x="70" y="35"/>
                    <a:pt x="84" y="29"/>
                    <a:pt x="96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7"/>
                    <a:pt x="104" y="17"/>
                    <a:pt x="105" y="16"/>
                  </a:cubicBezTo>
                  <a:cubicBezTo>
                    <a:pt x="106" y="16"/>
                    <a:pt x="106" y="15"/>
                    <a:pt x="107" y="15"/>
                  </a:cubicBezTo>
                  <a:cubicBezTo>
                    <a:pt x="108" y="15"/>
                    <a:pt x="108" y="14"/>
                    <a:pt x="109" y="14"/>
                  </a:cubicBezTo>
                  <a:cubicBezTo>
                    <a:pt x="110" y="14"/>
                    <a:pt x="110" y="15"/>
                    <a:pt x="111" y="15"/>
                  </a:cubicBezTo>
                  <a:cubicBezTo>
                    <a:pt x="111" y="16"/>
                    <a:pt x="112" y="17"/>
                    <a:pt x="112" y="18"/>
                  </a:cubicBezTo>
                  <a:close/>
                  <a:moveTo>
                    <a:pt x="108" y="13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6" y="14"/>
                    <a:pt x="104" y="15"/>
                    <a:pt x="103" y="16"/>
                  </a:cubicBezTo>
                  <a:cubicBezTo>
                    <a:pt x="97" y="20"/>
                    <a:pt x="91" y="23"/>
                    <a:pt x="85" y="26"/>
                  </a:cubicBezTo>
                  <a:cubicBezTo>
                    <a:pt x="72" y="32"/>
                    <a:pt x="59" y="38"/>
                    <a:pt x="47" y="45"/>
                  </a:cubicBezTo>
                  <a:cubicBezTo>
                    <a:pt x="40" y="49"/>
                    <a:pt x="34" y="52"/>
                    <a:pt x="28" y="55"/>
                  </a:cubicBezTo>
                  <a:cubicBezTo>
                    <a:pt x="25" y="57"/>
                    <a:pt x="23" y="58"/>
                    <a:pt x="21" y="59"/>
                  </a:cubicBezTo>
                  <a:cubicBezTo>
                    <a:pt x="42" y="44"/>
                    <a:pt x="65" y="33"/>
                    <a:pt x="88" y="20"/>
                  </a:cubicBezTo>
                  <a:cubicBezTo>
                    <a:pt x="89" y="19"/>
                    <a:pt x="91" y="18"/>
                    <a:pt x="92" y="17"/>
                  </a:cubicBezTo>
                  <a:cubicBezTo>
                    <a:pt x="93" y="17"/>
                    <a:pt x="93" y="17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4" y="17"/>
                    <a:pt x="95" y="17"/>
                    <a:pt x="95" y="17"/>
                  </a:cubicBezTo>
                  <a:cubicBezTo>
                    <a:pt x="99" y="14"/>
                    <a:pt x="104" y="11"/>
                    <a:pt x="108" y="13"/>
                  </a:cubicBezTo>
                  <a:close/>
                  <a:moveTo>
                    <a:pt x="84" y="5"/>
                  </a:moveTo>
                  <a:cubicBezTo>
                    <a:pt x="80" y="7"/>
                    <a:pt x="76" y="10"/>
                    <a:pt x="72" y="12"/>
                  </a:cubicBezTo>
                  <a:cubicBezTo>
                    <a:pt x="75" y="8"/>
                    <a:pt x="80" y="5"/>
                    <a:pt x="84" y="5"/>
                  </a:cubicBezTo>
                  <a:close/>
                  <a:moveTo>
                    <a:pt x="70" y="14"/>
                  </a:moveTo>
                  <a:cubicBezTo>
                    <a:pt x="65" y="17"/>
                    <a:pt x="59" y="21"/>
                    <a:pt x="53" y="24"/>
                  </a:cubicBezTo>
                  <a:cubicBezTo>
                    <a:pt x="41" y="32"/>
                    <a:pt x="28" y="38"/>
                    <a:pt x="15" y="45"/>
                  </a:cubicBezTo>
                  <a:cubicBezTo>
                    <a:pt x="12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6" y="36"/>
                    <a:pt x="33" y="33"/>
                  </a:cubicBezTo>
                  <a:cubicBezTo>
                    <a:pt x="39" y="29"/>
                    <a:pt x="46" y="26"/>
                    <a:pt x="52" y="22"/>
                  </a:cubicBezTo>
                  <a:cubicBezTo>
                    <a:pt x="57" y="19"/>
                    <a:pt x="61" y="16"/>
                    <a:pt x="66" y="13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9" y="12"/>
                    <a:pt x="69" y="12"/>
                    <a:pt x="69" y="13"/>
                  </a:cubicBezTo>
                  <a:cubicBezTo>
                    <a:pt x="69" y="13"/>
                    <a:pt x="70" y="14"/>
                    <a:pt x="70" y="14"/>
                  </a:cubicBezTo>
                  <a:close/>
                  <a:moveTo>
                    <a:pt x="57" y="5"/>
                  </a:moveTo>
                  <a:cubicBezTo>
                    <a:pt x="59" y="4"/>
                    <a:pt x="60" y="4"/>
                    <a:pt x="61" y="4"/>
                  </a:cubicBezTo>
                  <a:cubicBezTo>
                    <a:pt x="58" y="6"/>
                    <a:pt x="56" y="7"/>
                    <a:pt x="54" y="9"/>
                  </a:cubicBezTo>
                  <a:cubicBezTo>
                    <a:pt x="53" y="9"/>
                    <a:pt x="53" y="9"/>
                    <a:pt x="52" y="10"/>
                  </a:cubicBezTo>
                  <a:cubicBezTo>
                    <a:pt x="54" y="8"/>
                    <a:pt x="55" y="6"/>
                    <a:pt x="57" y="5"/>
                  </a:cubicBezTo>
                  <a:close/>
                  <a:moveTo>
                    <a:pt x="46" y="13"/>
                  </a:moveTo>
                  <a:cubicBezTo>
                    <a:pt x="45" y="14"/>
                    <a:pt x="45" y="14"/>
                    <a:pt x="44" y="15"/>
                  </a:cubicBezTo>
                  <a:cubicBezTo>
                    <a:pt x="39" y="17"/>
                    <a:pt x="33" y="19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2" y="19"/>
                    <a:pt x="38" y="15"/>
                    <a:pt x="42" y="11"/>
                  </a:cubicBezTo>
                  <a:cubicBezTo>
                    <a:pt x="42" y="11"/>
                    <a:pt x="42" y="10"/>
                    <a:pt x="42" y="10"/>
                  </a:cubicBezTo>
                  <a:cubicBezTo>
                    <a:pt x="37" y="11"/>
                    <a:pt x="33" y="14"/>
                    <a:pt x="29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5"/>
                    <a:pt x="31" y="14"/>
                    <a:pt x="32" y="13"/>
                  </a:cubicBezTo>
                  <a:cubicBezTo>
                    <a:pt x="34" y="12"/>
                    <a:pt x="37" y="10"/>
                    <a:pt x="39" y="9"/>
                  </a:cubicBezTo>
                  <a:cubicBezTo>
                    <a:pt x="42" y="9"/>
                    <a:pt x="44" y="11"/>
                    <a:pt x="46" y="13"/>
                  </a:cubicBezTo>
                  <a:close/>
                  <a:moveTo>
                    <a:pt x="34" y="10"/>
                  </a:moveTo>
                  <a:cubicBezTo>
                    <a:pt x="35" y="9"/>
                    <a:pt x="36" y="9"/>
                    <a:pt x="38" y="9"/>
                  </a:cubicBezTo>
                  <a:cubicBezTo>
                    <a:pt x="35" y="10"/>
                    <a:pt x="33" y="12"/>
                    <a:pt x="30" y="13"/>
                  </a:cubicBezTo>
                  <a:cubicBezTo>
                    <a:pt x="31" y="12"/>
                    <a:pt x="32" y="11"/>
                    <a:pt x="34" y="10"/>
                  </a:cubicBezTo>
                  <a:close/>
                  <a:moveTo>
                    <a:pt x="23" y="23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0" y="30"/>
                    <a:pt x="15" y="26"/>
                    <a:pt x="16" y="25"/>
                  </a:cubicBezTo>
                  <a:cubicBezTo>
                    <a:pt x="18" y="24"/>
                    <a:pt x="19" y="22"/>
                    <a:pt x="21" y="21"/>
                  </a:cubicBezTo>
                  <a:cubicBezTo>
                    <a:pt x="21" y="22"/>
                    <a:pt x="22" y="22"/>
                    <a:pt x="23" y="23"/>
                  </a:cubicBezTo>
                  <a:close/>
                  <a:moveTo>
                    <a:pt x="13" y="17"/>
                  </a:moveTo>
                  <a:cubicBezTo>
                    <a:pt x="11" y="19"/>
                    <a:pt x="9" y="20"/>
                    <a:pt x="7" y="22"/>
                  </a:cubicBezTo>
                  <a:cubicBezTo>
                    <a:pt x="7" y="22"/>
                    <a:pt x="7" y="21"/>
                    <a:pt x="7" y="21"/>
                  </a:cubicBezTo>
                  <a:cubicBezTo>
                    <a:pt x="9" y="19"/>
                    <a:pt x="11" y="18"/>
                    <a:pt x="13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150"/>
            <p:cNvSpPr>
              <a:spLocks noEditPoints="1"/>
            </p:cNvSpPr>
            <p:nvPr/>
          </p:nvSpPr>
          <p:spPr bwMode="auto">
            <a:xfrm>
              <a:off x="11753850" y="5259388"/>
              <a:ext cx="508000" cy="357188"/>
            </a:xfrm>
            <a:custGeom>
              <a:avLst/>
              <a:gdLst>
                <a:gd name="T0" fmla="*/ 71 w 135"/>
                <a:gd name="T1" fmla="*/ 76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9 h 95"/>
                <a:gd name="T70" fmla="*/ 36 w 135"/>
                <a:gd name="T71" fmla="*/ 75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1"/>
                    <a:pt x="41" y="86"/>
                    <a:pt x="49" y="76"/>
                  </a:cubicBezTo>
                  <a:cubicBezTo>
                    <a:pt x="54" y="85"/>
                    <a:pt x="65" y="83"/>
                    <a:pt x="71" y="76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3"/>
                    <a:pt x="116" y="17"/>
                    <a:pt x="113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6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8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8" y="19"/>
                  </a:moveTo>
                  <a:cubicBezTo>
                    <a:pt x="16" y="20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20" y="27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1" y="30"/>
                  </a:cubicBezTo>
                  <a:cubicBezTo>
                    <a:pt x="20" y="30"/>
                    <a:pt x="19" y="31"/>
                    <a:pt x="18" y="32"/>
                  </a:cubicBezTo>
                  <a:cubicBezTo>
                    <a:pt x="18" y="32"/>
                    <a:pt x="17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8" y="20"/>
                    <a:pt x="29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4" y="17"/>
                    <a:pt x="44" y="16"/>
                    <a:pt x="44" y="16"/>
                  </a:cubicBezTo>
                  <a:cubicBezTo>
                    <a:pt x="45" y="15"/>
                    <a:pt x="46" y="15"/>
                    <a:pt x="47" y="15"/>
                  </a:cubicBezTo>
                  <a:close/>
                  <a:moveTo>
                    <a:pt x="65" y="6"/>
                  </a:moveTo>
                  <a:cubicBezTo>
                    <a:pt x="65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6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4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20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3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8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2"/>
                    <a:pt x="8" y="51"/>
                    <a:pt x="8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30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9"/>
                  </a:cubicBezTo>
                  <a:cubicBezTo>
                    <a:pt x="20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8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3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3" y="68"/>
                    <a:pt x="12" y="67"/>
                    <a:pt x="12" y="67"/>
                  </a:cubicBezTo>
                  <a:cubicBezTo>
                    <a:pt x="13" y="66"/>
                    <a:pt x="14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4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2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1"/>
                    <a:pt x="62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9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6" y="43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7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1"/>
                  </a:moveTo>
                  <a:cubicBezTo>
                    <a:pt x="10" y="30"/>
                    <a:pt x="10" y="30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1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5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1" y="25"/>
                    <a:pt x="8" y="28"/>
                  </a:cubicBezTo>
                  <a:cubicBezTo>
                    <a:pt x="8" y="28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50"/>
                  </a:cubicBezTo>
                  <a:cubicBezTo>
                    <a:pt x="70" y="46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4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8"/>
                    <a:pt x="93" y="54"/>
                  </a:cubicBezTo>
                  <a:cubicBezTo>
                    <a:pt x="99" y="52"/>
                    <a:pt x="105" y="49"/>
                    <a:pt x="112" y="47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5"/>
                  </a:cubicBezTo>
                  <a:cubicBezTo>
                    <a:pt x="51" y="67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8"/>
                    <a:pt x="105" y="41"/>
                    <a:pt x="99" y="44"/>
                  </a:cubicBezTo>
                  <a:cubicBezTo>
                    <a:pt x="86" y="50"/>
                    <a:pt x="73" y="55"/>
                    <a:pt x="59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8"/>
                    <a:pt x="43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6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9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70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9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9"/>
                    <a:pt x="60" y="81"/>
                    <a:pt x="56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2"/>
                    <a:pt x="118" y="61"/>
                    <a:pt x="120" y="60"/>
                  </a:cubicBezTo>
                  <a:cubicBezTo>
                    <a:pt x="120" y="60"/>
                    <a:pt x="126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7"/>
                    <a:pt x="74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8"/>
                    <a:pt x="108" y="67"/>
                    <a:pt x="109" y="66"/>
                  </a:cubicBezTo>
                  <a:cubicBezTo>
                    <a:pt x="113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9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7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4" y="63"/>
                  </a:cubicBezTo>
                  <a:cubicBezTo>
                    <a:pt x="110" y="60"/>
                    <a:pt x="119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8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8" y="53"/>
                    <a:pt x="64" y="45"/>
                  </a:cubicBezTo>
                  <a:cubicBezTo>
                    <a:pt x="73" y="40"/>
                    <a:pt x="82" y="36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8"/>
                    <a:pt x="77" y="10"/>
                    <a:pt x="73" y="13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2"/>
                    <a:pt x="54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1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40" y="30"/>
                    <a:pt x="46" y="26"/>
                    <a:pt x="52" y="23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6" y="7"/>
                    <a:pt x="58" y="6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5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3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151"/>
            <p:cNvSpPr>
              <a:spLocks noEditPoints="1"/>
            </p:cNvSpPr>
            <p:nvPr/>
          </p:nvSpPr>
          <p:spPr bwMode="auto">
            <a:xfrm>
              <a:off x="9221788" y="4030663"/>
              <a:ext cx="506413" cy="357188"/>
            </a:xfrm>
            <a:custGeom>
              <a:avLst/>
              <a:gdLst>
                <a:gd name="T0" fmla="*/ 71 w 135"/>
                <a:gd name="T1" fmla="*/ 75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8 h 95"/>
                <a:gd name="T16" fmla="*/ 65 w 135"/>
                <a:gd name="T17" fmla="*/ 7 h 95"/>
                <a:gd name="T18" fmla="*/ 69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9 w 135"/>
                <a:gd name="T41" fmla="*/ 29 h 95"/>
                <a:gd name="T42" fmla="*/ 23 w 135"/>
                <a:gd name="T43" fmla="*/ 30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8 h 95"/>
                <a:gd name="T70" fmla="*/ 36 w 135"/>
                <a:gd name="T71" fmla="*/ 74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59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4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9" y="22"/>
                    <a:pt x="11" y="21"/>
                    <a:pt x="13" y="19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8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4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20" y="26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4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7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9" y="20"/>
                    <a:pt x="29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0"/>
                  </a:cubicBezTo>
                  <a:cubicBezTo>
                    <a:pt x="39" y="19"/>
                    <a:pt x="41" y="18"/>
                    <a:pt x="43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5" y="6"/>
                  </a:moveTo>
                  <a:cubicBezTo>
                    <a:pt x="65" y="6"/>
                    <a:pt x="65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1"/>
                  </a:cubicBezTo>
                  <a:cubicBezTo>
                    <a:pt x="53" y="10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5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8"/>
                  </a:cubicBezTo>
                  <a:cubicBezTo>
                    <a:pt x="56" y="16"/>
                    <a:pt x="62" y="12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5"/>
                    <a:pt x="18" y="39"/>
                  </a:cubicBezTo>
                  <a:cubicBezTo>
                    <a:pt x="14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9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6"/>
                    <a:pt x="67" y="9"/>
                  </a:cubicBezTo>
                  <a:cubicBezTo>
                    <a:pt x="68" y="10"/>
                    <a:pt x="68" y="10"/>
                    <a:pt x="69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3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20" y="46"/>
                    <a:pt x="23" y="44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19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5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2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6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8"/>
                    <a:pt x="19" y="63"/>
                    <a:pt x="13" y="68"/>
                  </a:cubicBezTo>
                  <a:cubicBezTo>
                    <a:pt x="13" y="67"/>
                    <a:pt x="12" y="67"/>
                    <a:pt x="12" y="67"/>
                  </a:cubicBezTo>
                  <a:cubicBezTo>
                    <a:pt x="13" y="66"/>
                    <a:pt x="14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4" y="68"/>
                  </a:cubicBezTo>
                  <a:cubicBezTo>
                    <a:pt x="20" y="63"/>
                    <a:pt x="29" y="60"/>
                    <a:pt x="36" y="56"/>
                  </a:cubicBezTo>
                  <a:cubicBezTo>
                    <a:pt x="45" y="52"/>
                    <a:pt x="54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2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2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6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2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4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9" y="29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7"/>
                    <a:pt x="39" y="29"/>
                    <a:pt x="36" y="31"/>
                  </a:cubicBezTo>
                  <a:cubicBezTo>
                    <a:pt x="26" y="36"/>
                    <a:pt x="16" y="42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7" y="35"/>
                    <a:pt x="17" y="34"/>
                  </a:cubicBezTo>
                  <a:cubicBezTo>
                    <a:pt x="19" y="33"/>
                    <a:pt x="21" y="32"/>
                    <a:pt x="23" y="30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4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1" y="21"/>
                  </a:cubicBezTo>
                  <a:cubicBezTo>
                    <a:pt x="17" y="22"/>
                    <a:pt x="14" y="25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1" y="25"/>
                    <a:pt x="8" y="28"/>
                  </a:cubicBezTo>
                  <a:cubicBezTo>
                    <a:pt x="8" y="27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39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5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5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1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8" y="55"/>
                    <a:pt x="50" y="59"/>
                  </a:cubicBezTo>
                  <a:cubicBezTo>
                    <a:pt x="43" y="63"/>
                    <a:pt x="35" y="66"/>
                    <a:pt x="28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6" y="66"/>
                    <a:pt x="44" y="67"/>
                    <a:pt x="42" y="68"/>
                  </a:cubicBezTo>
                  <a:cubicBezTo>
                    <a:pt x="41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5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0"/>
                    <a:pt x="46" y="72"/>
                    <a:pt x="43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5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4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5" y="58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20" y="45"/>
                    <a:pt x="113" y="48"/>
                    <a:pt x="107" y="50"/>
                  </a:cubicBezTo>
                  <a:cubicBezTo>
                    <a:pt x="100" y="52"/>
                    <a:pt x="94" y="55"/>
                    <a:pt x="88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2" y="46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7" y="88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1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1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4"/>
                  </a:cubicBezTo>
                  <a:cubicBezTo>
                    <a:pt x="51" y="66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7"/>
                    <a:pt x="105" y="41"/>
                    <a:pt x="99" y="44"/>
                  </a:cubicBezTo>
                  <a:cubicBezTo>
                    <a:pt x="86" y="50"/>
                    <a:pt x="73" y="55"/>
                    <a:pt x="60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0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1" y="57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5" y="77"/>
                    <a:pt x="46" y="76"/>
                  </a:cubicBezTo>
                  <a:cubicBezTo>
                    <a:pt x="44" y="77"/>
                    <a:pt x="43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79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1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69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8"/>
                    <a:pt x="60" y="81"/>
                    <a:pt x="56" y="78"/>
                  </a:cubicBezTo>
                  <a:close/>
                  <a:moveTo>
                    <a:pt x="75" y="75"/>
                  </a:moveTo>
                  <a:cubicBezTo>
                    <a:pt x="83" y="72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0"/>
                    <a:pt x="120" y="60"/>
                  </a:cubicBezTo>
                  <a:cubicBezTo>
                    <a:pt x="120" y="60"/>
                    <a:pt x="126" y="57"/>
                    <a:pt x="122" y="59"/>
                  </a:cubicBezTo>
                  <a:cubicBezTo>
                    <a:pt x="113" y="64"/>
                    <a:pt x="103" y="67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6"/>
                    <a:pt x="75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10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6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7"/>
                    <a:pt x="108" y="67"/>
                    <a:pt x="109" y="66"/>
                  </a:cubicBezTo>
                  <a:cubicBezTo>
                    <a:pt x="113" y="65"/>
                    <a:pt x="116" y="63"/>
                    <a:pt x="120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3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3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5" y="72"/>
                    <a:pt x="103" y="72"/>
                    <a:pt x="102" y="72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7" y="76"/>
                    <a:pt x="90" y="75"/>
                  </a:cubicBezTo>
                  <a:cubicBezTo>
                    <a:pt x="88" y="77"/>
                    <a:pt x="85" y="79"/>
                    <a:pt x="82" y="80"/>
                  </a:cubicBezTo>
                  <a:close/>
                  <a:moveTo>
                    <a:pt x="99" y="74"/>
                  </a:moveTo>
                  <a:cubicBezTo>
                    <a:pt x="101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9" y="74"/>
                  </a:cubicBezTo>
                  <a:close/>
                  <a:moveTo>
                    <a:pt x="113" y="70"/>
                  </a:moveTo>
                  <a:cubicBezTo>
                    <a:pt x="115" y="69"/>
                    <a:pt x="116" y="69"/>
                    <a:pt x="118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69"/>
                    <a:pt x="86" y="71"/>
                  </a:cubicBezTo>
                  <a:cubicBezTo>
                    <a:pt x="92" y="68"/>
                    <a:pt x="98" y="65"/>
                    <a:pt x="104" y="63"/>
                  </a:cubicBezTo>
                  <a:cubicBezTo>
                    <a:pt x="110" y="60"/>
                    <a:pt x="119" y="58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7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7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4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2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3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8" y="52"/>
                    <a:pt x="64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4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0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5"/>
                    <a:pt x="46" y="49"/>
                    <a:pt x="58" y="43"/>
                  </a:cubicBezTo>
                  <a:cubicBezTo>
                    <a:pt x="71" y="36"/>
                    <a:pt x="84" y="30"/>
                    <a:pt x="97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10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3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7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7"/>
                    <a:pt x="77" y="10"/>
                    <a:pt x="73" y="12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1"/>
                    <a:pt x="54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1" y="49"/>
                    <a:pt x="8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6"/>
                    <a:pt x="33" y="33"/>
                  </a:cubicBezTo>
                  <a:cubicBezTo>
                    <a:pt x="40" y="30"/>
                    <a:pt x="46" y="26"/>
                    <a:pt x="52" y="22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4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6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4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152"/>
            <p:cNvSpPr>
              <a:spLocks noEditPoints="1"/>
            </p:cNvSpPr>
            <p:nvPr/>
          </p:nvSpPr>
          <p:spPr bwMode="auto">
            <a:xfrm>
              <a:off x="1136650" y="5349875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6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8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6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0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39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3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0 w 221"/>
                <a:gd name="T85" fmla="*/ 153 h 187"/>
                <a:gd name="T86" fmla="*/ 112 w 221"/>
                <a:gd name="T87" fmla="*/ 153 h 187"/>
                <a:gd name="T88" fmla="*/ 87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2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5 w 221"/>
                <a:gd name="T109" fmla="*/ 97 h 187"/>
                <a:gd name="T110" fmla="*/ 25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8"/>
                    <a:pt x="215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6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3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3" y="19"/>
                    <a:pt x="76" y="39"/>
                    <a:pt x="57" y="59"/>
                  </a:cubicBezTo>
                  <a:cubicBezTo>
                    <a:pt x="41" y="77"/>
                    <a:pt x="23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19" y="144"/>
                    <a:pt x="25" y="147"/>
                  </a:cubicBezTo>
                  <a:cubicBezTo>
                    <a:pt x="35" y="153"/>
                    <a:pt x="45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6" y="186"/>
                    <a:pt x="107" y="186"/>
                    <a:pt x="107" y="186"/>
                  </a:cubicBezTo>
                  <a:cubicBezTo>
                    <a:pt x="121" y="169"/>
                    <a:pt x="137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6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39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7" y="127"/>
                  </a:cubicBezTo>
                  <a:cubicBezTo>
                    <a:pt x="21" y="135"/>
                    <a:pt x="36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3" y="67"/>
                    <a:pt x="149" y="64"/>
                    <a:pt x="163" y="61"/>
                  </a:cubicBezTo>
                  <a:cubicBezTo>
                    <a:pt x="171" y="59"/>
                    <a:pt x="179" y="56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2" y="56"/>
                    <a:pt x="202" y="56"/>
                    <a:pt x="201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5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4"/>
                    <a:pt x="113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4" y="8"/>
                  </a:cubicBezTo>
                  <a:cubicBezTo>
                    <a:pt x="113" y="9"/>
                    <a:pt x="111" y="9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2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2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3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7" y="10"/>
                    <a:pt x="121" y="9"/>
                    <a:pt x="125" y="7"/>
                  </a:cubicBezTo>
                  <a:cubicBezTo>
                    <a:pt x="126" y="7"/>
                    <a:pt x="127" y="7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6" y="14"/>
                  </a:cubicBezTo>
                  <a:cubicBezTo>
                    <a:pt x="110" y="16"/>
                    <a:pt x="103" y="17"/>
                    <a:pt x="97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5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6"/>
                  </a:cubicBezTo>
                  <a:cubicBezTo>
                    <a:pt x="112" y="19"/>
                    <a:pt x="104" y="22"/>
                    <a:pt x="96" y="24"/>
                  </a:cubicBezTo>
                  <a:cubicBezTo>
                    <a:pt x="95" y="24"/>
                    <a:pt x="93" y="24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1" y="22"/>
                    <a:pt x="106" y="20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1"/>
                    <a:pt x="138" y="12"/>
                    <a:pt x="139" y="12"/>
                  </a:cubicBezTo>
                  <a:close/>
                  <a:moveTo>
                    <a:pt x="150" y="17"/>
                  </a:moveTo>
                  <a:cubicBezTo>
                    <a:pt x="142" y="19"/>
                    <a:pt x="133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7" y="16"/>
                    <a:pt x="149" y="16"/>
                    <a:pt x="150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1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3" y="40"/>
                    <a:pt x="80" y="40"/>
                    <a:pt x="77" y="41"/>
                  </a:cubicBezTo>
                  <a:cubicBezTo>
                    <a:pt x="77" y="41"/>
                    <a:pt x="77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0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3" y="26"/>
                  </a:cubicBezTo>
                  <a:cubicBezTo>
                    <a:pt x="115" y="25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2" y="30"/>
                    <a:pt x="97" y="32"/>
                  </a:cubicBezTo>
                  <a:cubicBezTo>
                    <a:pt x="94" y="32"/>
                    <a:pt x="91" y="33"/>
                    <a:pt x="88" y="34"/>
                  </a:cubicBezTo>
                  <a:cubicBezTo>
                    <a:pt x="87" y="35"/>
                    <a:pt x="85" y="35"/>
                    <a:pt x="83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8"/>
                    <a:pt x="149" y="18"/>
                    <a:pt x="150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2" y="24"/>
                    <a:pt x="119" y="27"/>
                    <a:pt x="106" y="30"/>
                  </a:cubicBezTo>
                  <a:cubicBezTo>
                    <a:pt x="103" y="31"/>
                    <a:pt x="98" y="32"/>
                    <a:pt x="94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6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29"/>
                    <a:pt x="88" y="30"/>
                    <a:pt x="87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6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0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5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8" y="11"/>
                    <a:pt x="112" y="10"/>
                    <a:pt x="116" y="8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8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5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2" y="12"/>
                    <a:pt x="116" y="13"/>
                    <a:pt x="111" y="14"/>
                  </a:cubicBezTo>
                  <a:cubicBezTo>
                    <a:pt x="106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6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0" y="12"/>
                    <a:pt x="132" y="12"/>
                  </a:cubicBezTo>
                  <a:cubicBezTo>
                    <a:pt x="119" y="16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4" y="19"/>
                  </a:cubicBezTo>
                  <a:cubicBezTo>
                    <a:pt x="119" y="18"/>
                    <a:pt x="123" y="17"/>
                    <a:pt x="127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0" y="21"/>
                  </a:cubicBezTo>
                  <a:cubicBezTo>
                    <a:pt x="103" y="24"/>
                    <a:pt x="95" y="25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99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0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7" y="24"/>
                    <a:pt x="107" y="27"/>
                  </a:cubicBezTo>
                  <a:cubicBezTo>
                    <a:pt x="102" y="29"/>
                    <a:pt x="96" y="30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5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5"/>
                  </a:cubicBezTo>
                  <a:cubicBezTo>
                    <a:pt x="84" y="36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3" y="35"/>
                    <a:pt x="117" y="31"/>
                  </a:cubicBezTo>
                  <a:cubicBezTo>
                    <a:pt x="124" y="30"/>
                    <a:pt x="131" y="28"/>
                    <a:pt x="137" y="26"/>
                  </a:cubicBezTo>
                  <a:cubicBezTo>
                    <a:pt x="144" y="25"/>
                    <a:pt x="151" y="23"/>
                    <a:pt x="158" y="21"/>
                  </a:cubicBezTo>
                  <a:cubicBezTo>
                    <a:pt x="160" y="21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3" y="39"/>
                    <a:pt x="95" y="41"/>
                  </a:cubicBezTo>
                  <a:cubicBezTo>
                    <a:pt x="87" y="43"/>
                    <a:pt x="80" y="44"/>
                    <a:pt x="72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79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39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0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3" y="59"/>
                    <a:pt x="66" y="58"/>
                  </a:cubicBezTo>
                  <a:cubicBezTo>
                    <a:pt x="70" y="56"/>
                    <a:pt x="75" y="54"/>
                    <a:pt x="80" y="53"/>
                  </a:cubicBezTo>
                  <a:cubicBezTo>
                    <a:pt x="90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1" y="30"/>
                    <a:pt x="171" y="26"/>
                  </a:cubicBezTo>
                  <a:cubicBezTo>
                    <a:pt x="174" y="28"/>
                    <a:pt x="177" y="29"/>
                    <a:pt x="179" y="30"/>
                  </a:cubicBezTo>
                  <a:close/>
                  <a:moveTo>
                    <a:pt x="45" y="75"/>
                  </a:moveTo>
                  <a:cubicBezTo>
                    <a:pt x="45" y="75"/>
                    <a:pt x="45" y="75"/>
                    <a:pt x="46" y="75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6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59"/>
                    <a:pt x="102" y="56"/>
                    <a:pt x="115" y="52"/>
                  </a:cubicBezTo>
                  <a:cubicBezTo>
                    <a:pt x="127" y="49"/>
                    <a:pt x="139" y="45"/>
                    <a:pt x="152" y="42"/>
                  </a:cubicBezTo>
                  <a:cubicBezTo>
                    <a:pt x="163" y="39"/>
                    <a:pt x="175" y="37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2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5"/>
                    <a:pt x="60" y="65"/>
                    <a:pt x="62" y="64"/>
                  </a:cubicBezTo>
                  <a:cubicBezTo>
                    <a:pt x="68" y="63"/>
                    <a:pt x="73" y="61"/>
                    <a:pt x="79" y="59"/>
                  </a:cubicBezTo>
                  <a:cubicBezTo>
                    <a:pt x="90" y="56"/>
                    <a:pt x="102" y="52"/>
                    <a:pt x="113" y="48"/>
                  </a:cubicBezTo>
                  <a:cubicBezTo>
                    <a:pt x="124" y="45"/>
                    <a:pt x="135" y="43"/>
                    <a:pt x="147" y="40"/>
                  </a:cubicBezTo>
                  <a:cubicBezTo>
                    <a:pt x="158" y="37"/>
                    <a:pt x="169" y="35"/>
                    <a:pt x="179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7" y="45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2"/>
                    <a:pt x="70" y="53"/>
                    <a:pt x="68" y="54"/>
                  </a:cubicBezTo>
                  <a:cubicBezTo>
                    <a:pt x="67" y="54"/>
                    <a:pt x="66" y="54"/>
                    <a:pt x="65" y="54"/>
                  </a:cubicBezTo>
                  <a:cubicBezTo>
                    <a:pt x="65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6"/>
                    <a:pt x="134" y="33"/>
                    <a:pt x="143" y="31"/>
                  </a:cubicBezTo>
                  <a:cubicBezTo>
                    <a:pt x="150" y="29"/>
                    <a:pt x="158" y="27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1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0" y="27"/>
                    <a:pt x="154" y="26"/>
                    <a:pt x="157" y="25"/>
                  </a:cubicBezTo>
                  <a:cubicBezTo>
                    <a:pt x="159" y="24"/>
                    <a:pt x="162" y="24"/>
                    <a:pt x="163" y="24"/>
                  </a:cubicBezTo>
                  <a:cubicBezTo>
                    <a:pt x="161" y="25"/>
                    <a:pt x="158" y="26"/>
                    <a:pt x="156" y="27"/>
                  </a:cubicBezTo>
                  <a:cubicBezTo>
                    <a:pt x="149" y="29"/>
                    <a:pt x="142" y="30"/>
                    <a:pt x="134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0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1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0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1" y="29"/>
                    <a:pt x="164" y="28"/>
                  </a:cubicBezTo>
                  <a:cubicBezTo>
                    <a:pt x="164" y="28"/>
                    <a:pt x="164" y="28"/>
                    <a:pt x="165" y="28"/>
                  </a:cubicBezTo>
                  <a:cubicBezTo>
                    <a:pt x="156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3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6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3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0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8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6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8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7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5" y="73"/>
                    <a:pt x="67" y="71"/>
                    <a:pt x="78" y="67"/>
                  </a:cubicBezTo>
                  <a:cubicBezTo>
                    <a:pt x="90" y="63"/>
                    <a:pt x="102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2" y="36"/>
                    <a:pt x="194" y="37"/>
                  </a:cubicBezTo>
                  <a:cubicBezTo>
                    <a:pt x="168" y="42"/>
                    <a:pt x="142" y="49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7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4"/>
                    <a:pt x="66" y="73"/>
                    <a:pt x="40" y="81"/>
                  </a:cubicBezTo>
                  <a:cubicBezTo>
                    <a:pt x="40" y="81"/>
                    <a:pt x="40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6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8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2" y="40"/>
                    <a:pt x="205" y="41"/>
                    <a:pt x="207" y="43"/>
                  </a:cubicBezTo>
                  <a:close/>
                  <a:moveTo>
                    <a:pt x="39" y="82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3"/>
                    <a:pt x="183" y="42"/>
                  </a:cubicBezTo>
                  <a:cubicBezTo>
                    <a:pt x="186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39"/>
                  </a:cubicBezTo>
                  <a:cubicBezTo>
                    <a:pt x="198" y="40"/>
                    <a:pt x="195" y="40"/>
                    <a:pt x="195" y="40"/>
                  </a:cubicBezTo>
                  <a:cubicBezTo>
                    <a:pt x="189" y="42"/>
                    <a:pt x="182" y="44"/>
                    <a:pt x="176" y="45"/>
                  </a:cubicBezTo>
                  <a:cubicBezTo>
                    <a:pt x="169" y="47"/>
                    <a:pt x="162" y="49"/>
                    <a:pt x="154" y="51"/>
                  </a:cubicBezTo>
                  <a:cubicBezTo>
                    <a:pt x="140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2"/>
                  </a:cubicBezTo>
                  <a:close/>
                  <a:moveTo>
                    <a:pt x="34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8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199" y="48"/>
                    <a:pt x="193" y="50"/>
                  </a:cubicBezTo>
                  <a:cubicBezTo>
                    <a:pt x="185" y="52"/>
                    <a:pt x="177" y="53"/>
                    <a:pt x="170" y="54"/>
                  </a:cubicBezTo>
                  <a:cubicBezTo>
                    <a:pt x="154" y="58"/>
                    <a:pt x="138" y="61"/>
                    <a:pt x="122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4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59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6" y="62"/>
                    <a:pt x="152" y="59"/>
                    <a:pt x="168" y="55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1" y="47"/>
                    <a:pt x="210" y="48"/>
                    <a:pt x="208" y="50"/>
                  </a:cubicBezTo>
                  <a:cubicBezTo>
                    <a:pt x="194" y="53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5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49"/>
                    <a:pt x="213" y="50"/>
                    <a:pt x="213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08" y="55"/>
                    <a:pt x="203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7" y="98"/>
                    <a:pt x="166" y="99"/>
                  </a:cubicBezTo>
                  <a:cubicBezTo>
                    <a:pt x="181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4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2" y="85"/>
                    <a:pt x="146" y="86"/>
                  </a:cubicBezTo>
                  <a:cubicBezTo>
                    <a:pt x="139" y="88"/>
                    <a:pt x="132" y="91"/>
                    <a:pt x="126" y="92"/>
                  </a:cubicBezTo>
                  <a:cubicBezTo>
                    <a:pt x="118" y="94"/>
                    <a:pt x="111" y="96"/>
                    <a:pt x="104" y="97"/>
                  </a:cubicBezTo>
                  <a:cubicBezTo>
                    <a:pt x="90" y="100"/>
                    <a:pt x="76" y="104"/>
                    <a:pt x="63" y="108"/>
                  </a:cubicBezTo>
                  <a:cubicBezTo>
                    <a:pt x="56" y="110"/>
                    <a:pt x="49" y="112"/>
                    <a:pt x="42" y="113"/>
                  </a:cubicBezTo>
                  <a:cubicBezTo>
                    <a:pt x="35" y="114"/>
                    <a:pt x="28" y="115"/>
                    <a:pt x="21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09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5"/>
                    <a:pt x="159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8" y="88"/>
                  </a:cubicBezTo>
                  <a:cubicBezTo>
                    <a:pt x="134" y="92"/>
                    <a:pt x="120" y="95"/>
                    <a:pt x="106" y="98"/>
                  </a:cubicBezTo>
                  <a:cubicBezTo>
                    <a:pt x="92" y="101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8" y="117"/>
                  </a:cubicBezTo>
                  <a:cubicBezTo>
                    <a:pt x="25" y="114"/>
                    <a:pt x="32" y="113"/>
                    <a:pt x="39" y="111"/>
                  </a:cubicBezTo>
                  <a:cubicBezTo>
                    <a:pt x="47" y="110"/>
                    <a:pt x="54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1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3" y="123"/>
                  </a:cubicBezTo>
                  <a:cubicBezTo>
                    <a:pt x="32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2" y="124"/>
                  </a:cubicBezTo>
                  <a:cubicBezTo>
                    <a:pt x="42" y="123"/>
                    <a:pt x="52" y="120"/>
                    <a:pt x="61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8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7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4" y="124"/>
                    <a:pt x="60" y="123"/>
                    <a:pt x="65" y="122"/>
                  </a:cubicBezTo>
                  <a:cubicBezTo>
                    <a:pt x="76" y="119"/>
                    <a:pt x="87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1" y="106"/>
                    <a:pt x="124" y="108"/>
                  </a:cubicBezTo>
                  <a:cubicBezTo>
                    <a:pt x="109" y="112"/>
                    <a:pt x="95" y="116"/>
                    <a:pt x="80" y="121"/>
                  </a:cubicBezTo>
                  <a:cubicBezTo>
                    <a:pt x="76" y="122"/>
                    <a:pt x="72" y="123"/>
                    <a:pt x="68" y="124"/>
                  </a:cubicBezTo>
                  <a:cubicBezTo>
                    <a:pt x="67" y="124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8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6"/>
                    <a:pt x="59" y="127"/>
                  </a:cubicBezTo>
                  <a:cubicBezTo>
                    <a:pt x="56" y="128"/>
                    <a:pt x="53" y="129"/>
                    <a:pt x="49" y="130"/>
                  </a:cubicBezTo>
                  <a:cubicBezTo>
                    <a:pt x="48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8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6" y="111"/>
                    <a:pt x="137" y="110"/>
                    <a:pt x="138" y="110"/>
                  </a:cubicBezTo>
                  <a:cubicBezTo>
                    <a:pt x="110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49" y="132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6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1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1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3" y="143"/>
                  </a:cubicBezTo>
                  <a:cubicBezTo>
                    <a:pt x="118" y="144"/>
                    <a:pt x="111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1" y="137"/>
                    <a:pt x="111" y="139"/>
                    <a:pt x="101" y="141"/>
                  </a:cubicBezTo>
                  <a:cubicBezTo>
                    <a:pt x="96" y="143"/>
                    <a:pt x="91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25" y="131"/>
                    <a:pt x="113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39" y="125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6" y="126"/>
                    <a:pt x="126" y="126"/>
                  </a:cubicBezTo>
                  <a:cubicBezTo>
                    <a:pt x="125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5" y="132"/>
                    <a:pt x="88" y="134"/>
                    <a:pt x="80" y="135"/>
                  </a:cubicBezTo>
                  <a:cubicBezTo>
                    <a:pt x="76" y="135"/>
                    <a:pt x="72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1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3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3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19"/>
                    <a:pt x="111" y="121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59" y="134"/>
                    <a:pt x="57" y="134"/>
                  </a:cubicBezTo>
                  <a:cubicBezTo>
                    <a:pt x="53" y="135"/>
                    <a:pt x="59" y="133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8" y="104"/>
                    <a:pt x="159" y="104"/>
                  </a:cubicBezTo>
                  <a:cubicBezTo>
                    <a:pt x="157" y="106"/>
                    <a:pt x="155" y="108"/>
                    <a:pt x="153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99" y="125"/>
                  </a:cubicBezTo>
                  <a:cubicBezTo>
                    <a:pt x="105" y="124"/>
                    <a:pt x="110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2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1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7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5" y="131"/>
                    <a:pt x="104" y="132"/>
                  </a:cubicBezTo>
                  <a:cubicBezTo>
                    <a:pt x="96" y="134"/>
                    <a:pt x="89" y="135"/>
                    <a:pt x="82" y="137"/>
                  </a:cubicBezTo>
                  <a:cubicBezTo>
                    <a:pt x="79" y="138"/>
                    <a:pt x="76" y="139"/>
                    <a:pt x="74" y="139"/>
                  </a:cubicBezTo>
                  <a:cubicBezTo>
                    <a:pt x="71" y="140"/>
                    <a:pt x="69" y="140"/>
                    <a:pt x="67" y="141"/>
                  </a:cubicBezTo>
                  <a:cubicBezTo>
                    <a:pt x="66" y="140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1" y="136"/>
                  </a:moveTo>
                  <a:cubicBezTo>
                    <a:pt x="112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1" y="135"/>
                    <a:pt x="106" y="136"/>
                  </a:cubicBezTo>
                  <a:cubicBezTo>
                    <a:pt x="100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1" y="136"/>
                  </a:cubicBezTo>
                  <a:close/>
                  <a:moveTo>
                    <a:pt x="98" y="143"/>
                  </a:moveTo>
                  <a:cubicBezTo>
                    <a:pt x="107" y="141"/>
                    <a:pt x="117" y="138"/>
                    <a:pt x="126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7"/>
                    <a:pt x="125" y="137"/>
                    <a:pt x="124" y="137"/>
                  </a:cubicBezTo>
                  <a:cubicBezTo>
                    <a:pt x="120" y="139"/>
                    <a:pt x="115" y="141"/>
                    <a:pt x="111" y="142"/>
                  </a:cubicBezTo>
                  <a:cubicBezTo>
                    <a:pt x="106" y="143"/>
                    <a:pt x="102" y="145"/>
                    <a:pt x="97" y="146"/>
                  </a:cubicBezTo>
                  <a:cubicBezTo>
                    <a:pt x="93" y="147"/>
                    <a:pt x="88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4" y="145"/>
                    <a:pt x="113" y="146"/>
                    <a:pt x="112" y="146"/>
                  </a:cubicBezTo>
                  <a:cubicBezTo>
                    <a:pt x="104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0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2" y="149"/>
                    <a:pt x="117" y="148"/>
                  </a:cubicBezTo>
                  <a:cubicBezTo>
                    <a:pt x="122" y="147"/>
                    <a:pt x="114" y="149"/>
                    <a:pt x="114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3"/>
                    <a:pt x="97" y="156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95" y="155"/>
                    <a:pt x="94" y="155"/>
                    <a:pt x="92" y="154"/>
                  </a:cubicBezTo>
                  <a:cubicBezTo>
                    <a:pt x="96" y="153"/>
                    <a:pt x="99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3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6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0" y="111"/>
                    <a:pt x="119" y="113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8" y="122"/>
                    <a:pt x="83" y="120"/>
                    <a:pt x="87" y="119"/>
                  </a:cubicBezTo>
                  <a:cubicBezTo>
                    <a:pt x="102" y="115"/>
                    <a:pt x="116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4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6" y="96"/>
                  </a:moveTo>
                  <a:cubicBezTo>
                    <a:pt x="166" y="96"/>
                    <a:pt x="166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59" y="97"/>
                    <a:pt x="158" y="98"/>
                    <a:pt x="157" y="98"/>
                  </a:cubicBezTo>
                  <a:cubicBezTo>
                    <a:pt x="143" y="102"/>
                    <a:pt x="127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3" y="122"/>
                    <a:pt x="59" y="122"/>
                    <a:pt x="54" y="123"/>
                  </a:cubicBezTo>
                  <a:cubicBezTo>
                    <a:pt x="68" y="119"/>
                    <a:pt x="82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6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6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5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2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7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6" y="91"/>
                    <a:pt x="149" y="92"/>
                  </a:cubicBezTo>
                  <a:cubicBezTo>
                    <a:pt x="133" y="96"/>
                    <a:pt x="118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4"/>
                    <a:pt x="45" y="117"/>
                  </a:cubicBezTo>
                  <a:cubicBezTo>
                    <a:pt x="40" y="118"/>
                    <a:pt x="35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29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4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79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2" y="113"/>
                    <a:pt x="25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09"/>
                  </a:cubicBezTo>
                  <a:cubicBezTo>
                    <a:pt x="35" y="107"/>
                    <a:pt x="43" y="105"/>
                    <a:pt x="50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1" y="99"/>
                    <a:pt x="71" y="102"/>
                    <a:pt x="60" y="105"/>
                  </a:cubicBezTo>
                  <a:close/>
                  <a:moveTo>
                    <a:pt x="57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3" y="164"/>
                    <a:pt x="103" y="165"/>
                  </a:cubicBezTo>
                  <a:cubicBezTo>
                    <a:pt x="97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7" y="133"/>
                  </a:cubicBezTo>
                  <a:cubicBezTo>
                    <a:pt x="28" y="128"/>
                    <a:pt x="19" y="121"/>
                    <a:pt x="10" y="118"/>
                  </a:cubicBezTo>
                  <a:cubicBezTo>
                    <a:pt x="10" y="118"/>
                    <a:pt x="10" y="118"/>
                    <a:pt x="9" y="118"/>
                  </a:cubicBezTo>
                  <a:cubicBezTo>
                    <a:pt x="10" y="117"/>
                    <a:pt x="10" y="117"/>
                    <a:pt x="10" y="116"/>
                  </a:cubicBezTo>
                  <a:cubicBezTo>
                    <a:pt x="26" y="124"/>
                    <a:pt x="42" y="131"/>
                    <a:pt x="57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2" y="71"/>
                  </a:cubicBezTo>
                  <a:cubicBezTo>
                    <a:pt x="137" y="74"/>
                    <a:pt x="122" y="77"/>
                    <a:pt x="106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6" y="96"/>
                    <a:pt x="39" y="98"/>
                  </a:cubicBezTo>
                  <a:cubicBezTo>
                    <a:pt x="37" y="99"/>
                    <a:pt x="34" y="100"/>
                    <a:pt x="31" y="101"/>
                  </a:cubicBezTo>
                  <a:cubicBezTo>
                    <a:pt x="41" y="97"/>
                    <a:pt x="50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49" y="69"/>
                  </a:cubicBezTo>
                  <a:cubicBezTo>
                    <a:pt x="163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1" y="81"/>
                    <a:pt x="150" y="81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19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0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1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8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2" y="147"/>
                  </a:cubicBezTo>
                  <a:cubicBezTo>
                    <a:pt x="37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5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29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2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6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5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7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7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4"/>
                    <a:pt x="155" y="67"/>
                  </a:cubicBezTo>
                  <a:cubicBezTo>
                    <a:pt x="140" y="70"/>
                    <a:pt x="124" y="73"/>
                    <a:pt x="109" y="77"/>
                  </a:cubicBezTo>
                  <a:cubicBezTo>
                    <a:pt x="80" y="84"/>
                    <a:pt x="51" y="92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5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1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7" y="84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4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3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3" y="59"/>
                  </a:cubicBezTo>
                  <a:cubicBezTo>
                    <a:pt x="214" y="59"/>
                    <a:pt x="214" y="59"/>
                    <a:pt x="214" y="60"/>
                  </a:cubicBezTo>
                  <a:cubicBezTo>
                    <a:pt x="210" y="62"/>
                    <a:pt x="207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10" y="136"/>
                    <a:pt x="9" y="136"/>
                    <a:pt x="9" y="135"/>
                  </a:cubicBezTo>
                  <a:cubicBezTo>
                    <a:pt x="13" y="137"/>
                    <a:pt x="17" y="139"/>
                    <a:pt x="21" y="141"/>
                  </a:cubicBezTo>
                  <a:cubicBezTo>
                    <a:pt x="32" y="146"/>
                    <a:pt x="42" y="151"/>
                    <a:pt x="52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1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6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3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3"/>
                    <a:pt x="127" y="156"/>
                  </a:cubicBezTo>
                  <a:cubicBezTo>
                    <a:pt x="138" y="144"/>
                    <a:pt x="149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153"/>
            <p:cNvSpPr>
              <a:spLocks noEditPoints="1"/>
            </p:cNvSpPr>
            <p:nvPr/>
          </p:nvSpPr>
          <p:spPr bwMode="auto">
            <a:xfrm>
              <a:off x="9698038" y="5187950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7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9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7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1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40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1 w 221"/>
                <a:gd name="T85" fmla="*/ 153 h 187"/>
                <a:gd name="T86" fmla="*/ 112 w 221"/>
                <a:gd name="T87" fmla="*/ 154 h 187"/>
                <a:gd name="T88" fmla="*/ 88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3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9"/>
                    <a:pt x="216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7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4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4" y="19"/>
                    <a:pt x="76" y="39"/>
                    <a:pt x="57" y="59"/>
                  </a:cubicBezTo>
                  <a:cubicBezTo>
                    <a:pt x="41" y="77"/>
                    <a:pt x="24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20" y="145"/>
                    <a:pt x="25" y="147"/>
                  </a:cubicBezTo>
                  <a:cubicBezTo>
                    <a:pt x="35" y="153"/>
                    <a:pt x="46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7" y="186"/>
                    <a:pt x="107" y="186"/>
                    <a:pt x="107" y="186"/>
                  </a:cubicBezTo>
                  <a:cubicBezTo>
                    <a:pt x="121" y="169"/>
                    <a:pt x="138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40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8" y="127"/>
                  </a:cubicBezTo>
                  <a:cubicBezTo>
                    <a:pt x="21" y="135"/>
                    <a:pt x="37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4" y="67"/>
                    <a:pt x="149" y="64"/>
                    <a:pt x="164" y="61"/>
                  </a:cubicBezTo>
                  <a:cubicBezTo>
                    <a:pt x="171" y="59"/>
                    <a:pt x="179" y="57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3" y="56"/>
                    <a:pt x="202" y="56"/>
                    <a:pt x="202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6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5"/>
                    <a:pt x="114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5" y="8"/>
                  </a:cubicBezTo>
                  <a:cubicBezTo>
                    <a:pt x="113" y="9"/>
                    <a:pt x="111" y="9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3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3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4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8" y="10"/>
                    <a:pt x="122" y="9"/>
                    <a:pt x="125" y="7"/>
                  </a:cubicBezTo>
                  <a:cubicBezTo>
                    <a:pt x="126" y="7"/>
                    <a:pt x="128" y="8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7" y="14"/>
                  </a:cubicBezTo>
                  <a:cubicBezTo>
                    <a:pt x="111" y="16"/>
                    <a:pt x="103" y="17"/>
                    <a:pt x="98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6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6" y="24"/>
                  </a:cubicBezTo>
                  <a:cubicBezTo>
                    <a:pt x="95" y="24"/>
                    <a:pt x="94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2" y="22"/>
                    <a:pt x="106" y="21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2"/>
                    <a:pt x="138" y="12"/>
                    <a:pt x="139" y="12"/>
                  </a:cubicBezTo>
                  <a:close/>
                  <a:moveTo>
                    <a:pt x="151" y="17"/>
                  </a:moveTo>
                  <a:cubicBezTo>
                    <a:pt x="142" y="19"/>
                    <a:pt x="134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8" y="16"/>
                    <a:pt x="149" y="17"/>
                    <a:pt x="151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2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4" y="40"/>
                    <a:pt x="80" y="40"/>
                    <a:pt x="77" y="41"/>
                  </a:cubicBezTo>
                  <a:cubicBezTo>
                    <a:pt x="77" y="41"/>
                    <a:pt x="78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1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4" y="26"/>
                  </a:cubicBezTo>
                  <a:cubicBezTo>
                    <a:pt x="115" y="26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3" y="30"/>
                    <a:pt x="97" y="32"/>
                  </a:cubicBezTo>
                  <a:cubicBezTo>
                    <a:pt x="94" y="32"/>
                    <a:pt x="91" y="33"/>
                    <a:pt x="89" y="34"/>
                  </a:cubicBezTo>
                  <a:cubicBezTo>
                    <a:pt x="87" y="35"/>
                    <a:pt x="85" y="35"/>
                    <a:pt x="84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9"/>
                    <a:pt x="149" y="18"/>
                    <a:pt x="151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3" y="24"/>
                    <a:pt x="119" y="27"/>
                    <a:pt x="107" y="30"/>
                  </a:cubicBezTo>
                  <a:cubicBezTo>
                    <a:pt x="103" y="31"/>
                    <a:pt x="99" y="32"/>
                    <a:pt x="95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7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30"/>
                    <a:pt x="88" y="30"/>
                    <a:pt x="88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7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6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9" y="11"/>
                    <a:pt x="113" y="10"/>
                    <a:pt x="116" y="9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9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6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3" y="12"/>
                    <a:pt x="116" y="13"/>
                    <a:pt x="111" y="14"/>
                  </a:cubicBezTo>
                  <a:cubicBezTo>
                    <a:pt x="107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7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1" y="12"/>
                    <a:pt x="132" y="12"/>
                  </a:cubicBezTo>
                  <a:cubicBezTo>
                    <a:pt x="119" y="17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5" y="19"/>
                  </a:cubicBezTo>
                  <a:cubicBezTo>
                    <a:pt x="119" y="18"/>
                    <a:pt x="123" y="17"/>
                    <a:pt x="128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1" y="22"/>
                  </a:cubicBezTo>
                  <a:cubicBezTo>
                    <a:pt x="103" y="24"/>
                    <a:pt x="96" y="26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100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1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8" y="24"/>
                    <a:pt x="107" y="27"/>
                  </a:cubicBezTo>
                  <a:cubicBezTo>
                    <a:pt x="102" y="29"/>
                    <a:pt x="97" y="31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6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6"/>
                  </a:cubicBezTo>
                  <a:cubicBezTo>
                    <a:pt x="85" y="37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4" y="35"/>
                    <a:pt x="117" y="31"/>
                  </a:cubicBezTo>
                  <a:cubicBezTo>
                    <a:pt x="124" y="30"/>
                    <a:pt x="131" y="28"/>
                    <a:pt x="138" y="26"/>
                  </a:cubicBezTo>
                  <a:cubicBezTo>
                    <a:pt x="145" y="25"/>
                    <a:pt x="152" y="23"/>
                    <a:pt x="158" y="21"/>
                  </a:cubicBezTo>
                  <a:cubicBezTo>
                    <a:pt x="160" y="22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4" y="39"/>
                    <a:pt x="95" y="41"/>
                  </a:cubicBezTo>
                  <a:cubicBezTo>
                    <a:pt x="88" y="43"/>
                    <a:pt x="80" y="44"/>
                    <a:pt x="73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80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40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1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4" y="59"/>
                    <a:pt x="66" y="58"/>
                  </a:cubicBezTo>
                  <a:cubicBezTo>
                    <a:pt x="71" y="56"/>
                    <a:pt x="75" y="54"/>
                    <a:pt x="80" y="53"/>
                  </a:cubicBezTo>
                  <a:cubicBezTo>
                    <a:pt x="91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2" y="30"/>
                    <a:pt x="171" y="26"/>
                  </a:cubicBezTo>
                  <a:cubicBezTo>
                    <a:pt x="174" y="28"/>
                    <a:pt x="177" y="29"/>
                    <a:pt x="180" y="30"/>
                  </a:cubicBezTo>
                  <a:close/>
                  <a:moveTo>
                    <a:pt x="45" y="75"/>
                  </a:move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7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60"/>
                    <a:pt x="102" y="56"/>
                    <a:pt x="115" y="52"/>
                  </a:cubicBezTo>
                  <a:cubicBezTo>
                    <a:pt x="127" y="49"/>
                    <a:pt x="140" y="45"/>
                    <a:pt x="152" y="42"/>
                  </a:cubicBezTo>
                  <a:cubicBezTo>
                    <a:pt x="163" y="39"/>
                    <a:pt x="175" y="38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6"/>
                    <a:pt x="60" y="65"/>
                    <a:pt x="62" y="64"/>
                  </a:cubicBezTo>
                  <a:cubicBezTo>
                    <a:pt x="68" y="63"/>
                    <a:pt x="74" y="61"/>
                    <a:pt x="79" y="59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4" y="45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8" y="46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3"/>
                    <a:pt x="71" y="53"/>
                    <a:pt x="68" y="54"/>
                  </a:cubicBezTo>
                  <a:cubicBezTo>
                    <a:pt x="68" y="54"/>
                    <a:pt x="66" y="54"/>
                    <a:pt x="65" y="54"/>
                  </a:cubicBezTo>
                  <a:cubicBezTo>
                    <a:pt x="66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7"/>
                    <a:pt x="134" y="33"/>
                    <a:pt x="143" y="31"/>
                  </a:cubicBezTo>
                  <a:cubicBezTo>
                    <a:pt x="150" y="29"/>
                    <a:pt x="158" y="28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2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59" y="24"/>
                    <a:pt x="163" y="24"/>
                    <a:pt x="163" y="24"/>
                  </a:cubicBezTo>
                  <a:cubicBezTo>
                    <a:pt x="161" y="25"/>
                    <a:pt x="159" y="26"/>
                    <a:pt x="156" y="27"/>
                  </a:cubicBezTo>
                  <a:cubicBezTo>
                    <a:pt x="149" y="29"/>
                    <a:pt x="142" y="30"/>
                    <a:pt x="135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1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2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1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2" y="29"/>
                    <a:pt x="164" y="28"/>
                  </a:cubicBezTo>
                  <a:cubicBezTo>
                    <a:pt x="164" y="28"/>
                    <a:pt x="165" y="28"/>
                    <a:pt x="165" y="28"/>
                  </a:cubicBezTo>
                  <a:cubicBezTo>
                    <a:pt x="157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4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7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4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1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9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7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9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8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6" y="73"/>
                    <a:pt x="67" y="71"/>
                    <a:pt x="78" y="67"/>
                  </a:cubicBezTo>
                  <a:cubicBezTo>
                    <a:pt x="90" y="63"/>
                    <a:pt x="103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3" y="36"/>
                    <a:pt x="194" y="37"/>
                  </a:cubicBezTo>
                  <a:cubicBezTo>
                    <a:pt x="168" y="42"/>
                    <a:pt x="142" y="50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8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5"/>
                    <a:pt x="66" y="73"/>
                    <a:pt x="40" y="81"/>
                  </a:cubicBezTo>
                  <a:cubicBezTo>
                    <a:pt x="40" y="81"/>
                    <a:pt x="41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7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9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3" y="40"/>
                    <a:pt x="205" y="41"/>
                    <a:pt x="207" y="43"/>
                  </a:cubicBezTo>
                  <a:close/>
                  <a:moveTo>
                    <a:pt x="39" y="83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4"/>
                    <a:pt x="183" y="42"/>
                  </a:cubicBezTo>
                  <a:cubicBezTo>
                    <a:pt x="187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40"/>
                  </a:cubicBezTo>
                  <a:cubicBezTo>
                    <a:pt x="198" y="40"/>
                    <a:pt x="196" y="40"/>
                    <a:pt x="195" y="40"/>
                  </a:cubicBezTo>
                  <a:cubicBezTo>
                    <a:pt x="189" y="43"/>
                    <a:pt x="183" y="44"/>
                    <a:pt x="176" y="45"/>
                  </a:cubicBezTo>
                  <a:cubicBezTo>
                    <a:pt x="169" y="47"/>
                    <a:pt x="162" y="49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3"/>
                  </a:cubicBezTo>
                  <a:close/>
                  <a:moveTo>
                    <a:pt x="35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9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200" y="48"/>
                    <a:pt x="193" y="50"/>
                  </a:cubicBezTo>
                  <a:cubicBezTo>
                    <a:pt x="186" y="52"/>
                    <a:pt x="178" y="53"/>
                    <a:pt x="170" y="54"/>
                  </a:cubicBezTo>
                  <a:cubicBezTo>
                    <a:pt x="154" y="58"/>
                    <a:pt x="138" y="61"/>
                    <a:pt x="123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5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60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7" y="62"/>
                    <a:pt x="152" y="59"/>
                    <a:pt x="168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2" y="47"/>
                    <a:pt x="210" y="48"/>
                    <a:pt x="208" y="50"/>
                  </a:cubicBezTo>
                  <a:cubicBezTo>
                    <a:pt x="194" y="54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6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50"/>
                    <a:pt x="213" y="50"/>
                    <a:pt x="213" y="51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08" y="55"/>
                    <a:pt x="204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8" y="98"/>
                    <a:pt x="166" y="99"/>
                  </a:cubicBezTo>
                  <a:cubicBezTo>
                    <a:pt x="182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5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3" y="85"/>
                    <a:pt x="146" y="86"/>
                  </a:cubicBezTo>
                  <a:cubicBezTo>
                    <a:pt x="139" y="88"/>
                    <a:pt x="133" y="91"/>
                    <a:pt x="126" y="92"/>
                  </a:cubicBezTo>
                  <a:cubicBezTo>
                    <a:pt x="119" y="94"/>
                    <a:pt x="111" y="96"/>
                    <a:pt x="104" y="97"/>
                  </a:cubicBezTo>
                  <a:cubicBezTo>
                    <a:pt x="90" y="100"/>
                    <a:pt x="77" y="104"/>
                    <a:pt x="63" y="108"/>
                  </a:cubicBezTo>
                  <a:cubicBezTo>
                    <a:pt x="56" y="110"/>
                    <a:pt x="50" y="112"/>
                    <a:pt x="43" y="113"/>
                  </a:cubicBezTo>
                  <a:cubicBezTo>
                    <a:pt x="36" y="114"/>
                    <a:pt x="28" y="115"/>
                    <a:pt x="22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10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6"/>
                    <a:pt x="160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9" y="88"/>
                  </a:cubicBezTo>
                  <a:cubicBezTo>
                    <a:pt x="135" y="92"/>
                    <a:pt x="120" y="95"/>
                    <a:pt x="106" y="98"/>
                  </a:cubicBezTo>
                  <a:cubicBezTo>
                    <a:pt x="92" y="102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9" y="117"/>
                  </a:cubicBezTo>
                  <a:cubicBezTo>
                    <a:pt x="25" y="114"/>
                    <a:pt x="32" y="113"/>
                    <a:pt x="39" y="112"/>
                  </a:cubicBezTo>
                  <a:cubicBezTo>
                    <a:pt x="47" y="110"/>
                    <a:pt x="55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2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4" y="123"/>
                  </a:cubicBezTo>
                  <a:cubicBezTo>
                    <a:pt x="33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3" y="124"/>
                  </a:cubicBezTo>
                  <a:cubicBezTo>
                    <a:pt x="42" y="123"/>
                    <a:pt x="52" y="120"/>
                    <a:pt x="62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9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8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5" y="124"/>
                    <a:pt x="60" y="123"/>
                    <a:pt x="65" y="122"/>
                  </a:cubicBezTo>
                  <a:cubicBezTo>
                    <a:pt x="76" y="119"/>
                    <a:pt x="88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2" y="106"/>
                    <a:pt x="124" y="108"/>
                  </a:cubicBezTo>
                  <a:cubicBezTo>
                    <a:pt x="109" y="112"/>
                    <a:pt x="95" y="116"/>
                    <a:pt x="81" y="121"/>
                  </a:cubicBezTo>
                  <a:cubicBezTo>
                    <a:pt x="76" y="122"/>
                    <a:pt x="72" y="123"/>
                    <a:pt x="68" y="125"/>
                  </a:cubicBezTo>
                  <a:cubicBezTo>
                    <a:pt x="68" y="125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9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7"/>
                    <a:pt x="60" y="127"/>
                  </a:cubicBezTo>
                  <a:cubicBezTo>
                    <a:pt x="56" y="128"/>
                    <a:pt x="53" y="129"/>
                    <a:pt x="50" y="130"/>
                  </a:cubicBezTo>
                  <a:cubicBezTo>
                    <a:pt x="49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7" y="111"/>
                    <a:pt x="137" y="110"/>
                    <a:pt x="138" y="110"/>
                  </a:cubicBezTo>
                  <a:cubicBezTo>
                    <a:pt x="111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50" y="133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7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2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2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4" y="143"/>
                  </a:cubicBezTo>
                  <a:cubicBezTo>
                    <a:pt x="118" y="144"/>
                    <a:pt x="112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2" y="137"/>
                    <a:pt x="111" y="139"/>
                    <a:pt x="101" y="141"/>
                  </a:cubicBezTo>
                  <a:cubicBezTo>
                    <a:pt x="97" y="143"/>
                    <a:pt x="92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7" y="128"/>
                  </a:cubicBezTo>
                  <a:cubicBezTo>
                    <a:pt x="126" y="131"/>
                    <a:pt x="114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7" y="126"/>
                    <a:pt x="126" y="126"/>
                  </a:cubicBezTo>
                  <a:cubicBezTo>
                    <a:pt x="126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6" y="132"/>
                    <a:pt x="88" y="134"/>
                    <a:pt x="80" y="135"/>
                  </a:cubicBezTo>
                  <a:cubicBezTo>
                    <a:pt x="76" y="135"/>
                    <a:pt x="73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4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4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20"/>
                    <a:pt x="111" y="122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60" y="134"/>
                    <a:pt x="57" y="134"/>
                  </a:cubicBezTo>
                  <a:cubicBezTo>
                    <a:pt x="53" y="135"/>
                    <a:pt x="59" y="134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9" y="104"/>
                    <a:pt x="159" y="104"/>
                  </a:cubicBezTo>
                  <a:cubicBezTo>
                    <a:pt x="157" y="106"/>
                    <a:pt x="155" y="108"/>
                    <a:pt x="154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100" y="125"/>
                  </a:cubicBezTo>
                  <a:cubicBezTo>
                    <a:pt x="105" y="124"/>
                    <a:pt x="111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3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2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8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6" y="131"/>
                    <a:pt x="104" y="132"/>
                  </a:cubicBezTo>
                  <a:cubicBezTo>
                    <a:pt x="97" y="134"/>
                    <a:pt x="89" y="135"/>
                    <a:pt x="82" y="137"/>
                  </a:cubicBezTo>
                  <a:cubicBezTo>
                    <a:pt x="79" y="138"/>
                    <a:pt x="77" y="139"/>
                    <a:pt x="74" y="139"/>
                  </a:cubicBezTo>
                  <a:cubicBezTo>
                    <a:pt x="72" y="140"/>
                    <a:pt x="69" y="140"/>
                    <a:pt x="68" y="141"/>
                  </a:cubicBezTo>
                  <a:cubicBezTo>
                    <a:pt x="66" y="141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2" y="137"/>
                  </a:moveTo>
                  <a:cubicBezTo>
                    <a:pt x="113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2" y="135"/>
                    <a:pt x="106" y="136"/>
                  </a:cubicBezTo>
                  <a:cubicBezTo>
                    <a:pt x="101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2" y="137"/>
                  </a:cubicBezTo>
                  <a:close/>
                  <a:moveTo>
                    <a:pt x="98" y="143"/>
                  </a:moveTo>
                  <a:cubicBezTo>
                    <a:pt x="108" y="141"/>
                    <a:pt x="117" y="139"/>
                    <a:pt x="126" y="137"/>
                  </a:cubicBezTo>
                  <a:cubicBezTo>
                    <a:pt x="127" y="136"/>
                    <a:pt x="127" y="136"/>
                    <a:pt x="128" y="136"/>
                  </a:cubicBezTo>
                  <a:cubicBezTo>
                    <a:pt x="127" y="137"/>
                    <a:pt x="126" y="137"/>
                    <a:pt x="125" y="137"/>
                  </a:cubicBezTo>
                  <a:cubicBezTo>
                    <a:pt x="120" y="139"/>
                    <a:pt x="116" y="141"/>
                    <a:pt x="111" y="142"/>
                  </a:cubicBezTo>
                  <a:cubicBezTo>
                    <a:pt x="106" y="144"/>
                    <a:pt x="102" y="145"/>
                    <a:pt x="97" y="146"/>
                  </a:cubicBezTo>
                  <a:cubicBezTo>
                    <a:pt x="93" y="148"/>
                    <a:pt x="89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5" y="146"/>
                    <a:pt x="113" y="146"/>
                    <a:pt x="112" y="146"/>
                  </a:cubicBezTo>
                  <a:cubicBezTo>
                    <a:pt x="105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3" y="149"/>
                    <a:pt x="117" y="148"/>
                  </a:cubicBezTo>
                  <a:cubicBezTo>
                    <a:pt x="122" y="147"/>
                    <a:pt x="115" y="149"/>
                    <a:pt x="115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5" y="155"/>
                    <a:pt x="94" y="155"/>
                    <a:pt x="93" y="154"/>
                  </a:cubicBezTo>
                  <a:cubicBezTo>
                    <a:pt x="96" y="154"/>
                    <a:pt x="100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4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7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1" y="111"/>
                    <a:pt x="119" y="114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9" y="122"/>
                    <a:pt x="83" y="120"/>
                    <a:pt x="88" y="119"/>
                  </a:cubicBezTo>
                  <a:cubicBezTo>
                    <a:pt x="102" y="115"/>
                    <a:pt x="117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60" y="97"/>
                    <a:pt x="159" y="98"/>
                    <a:pt x="158" y="98"/>
                  </a:cubicBezTo>
                  <a:cubicBezTo>
                    <a:pt x="143" y="102"/>
                    <a:pt x="128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4" y="122"/>
                    <a:pt x="59" y="122"/>
                    <a:pt x="54" y="123"/>
                  </a:cubicBezTo>
                  <a:cubicBezTo>
                    <a:pt x="68" y="119"/>
                    <a:pt x="83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4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7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7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6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3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8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7" y="91"/>
                    <a:pt x="149" y="92"/>
                  </a:cubicBezTo>
                  <a:cubicBezTo>
                    <a:pt x="134" y="96"/>
                    <a:pt x="119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5"/>
                    <a:pt x="45" y="117"/>
                  </a:cubicBezTo>
                  <a:cubicBezTo>
                    <a:pt x="40" y="118"/>
                    <a:pt x="36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30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5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80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3" y="113"/>
                    <a:pt x="26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10"/>
                  </a:cubicBezTo>
                  <a:cubicBezTo>
                    <a:pt x="35" y="107"/>
                    <a:pt x="43" y="105"/>
                    <a:pt x="51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2" y="99"/>
                    <a:pt x="71" y="102"/>
                    <a:pt x="60" y="105"/>
                  </a:cubicBezTo>
                  <a:close/>
                  <a:moveTo>
                    <a:pt x="58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4" y="164"/>
                    <a:pt x="103" y="165"/>
                  </a:cubicBezTo>
                  <a:cubicBezTo>
                    <a:pt x="98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8" y="133"/>
                  </a:cubicBezTo>
                  <a:cubicBezTo>
                    <a:pt x="29" y="128"/>
                    <a:pt x="19" y="122"/>
                    <a:pt x="10" y="118"/>
                  </a:cubicBezTo>
                  <a:cubicBezTo>
                    <a:pt x="10" y="118"/>
                    <a:pt x="10" y="118"/>
                    <a:pt x="10" y="118"/>
                  </a:cubicBezTo>
                  <a:cubicBezTo>
                    <a:pt x="10" y="117"/>
                    <a:pt x="10" y="117"/>
                    <a:pt x="11" y="116"/>
                  </a:cubicBezTo>
                  <a:cubicBezTo>
                    <a:pt x="26" y="124"/>
                    <a:pt x="42" y="131"/>
                    <a:pt x="58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3" y="71"/>
                  </a:cubicBezTo>
                  <a:cubicBezTo>
                    <a:pt x="137" y="74"/>
                    <a:pt x="122" y="77"/>
                    <a:pt x="107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7" y="96"/>
                    <a:pt x="39" y="98"/>
                  </a:cubicBezTo>
                  <a:cubicBezTo>
                    <a:pt x="37" y="99"/>
                    <a:pt x="34" y="100"/>
                    <a:pt x="32" y="101"/>
                  </a:cubicBezTo>
                  <a:cubicBezTo>
                    <a:pt x="41" y="97"/>
                    <a:pt x="51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50" y="69"/>
                  </a:cubicBezTo>
                  <a:cubicBezTo>
                    <a:pt x="164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2" y="81"/>
                    <a:pt x="150" y="82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20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1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2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9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3" y="147"/>
                  </a:cubicBezTo>
                  <a:cubicBezTo>
                    <a:pt x="38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6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30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3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7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8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8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5"/>
                    <a:pt x="155" y="67"/>
                  </a:cubicBezTo>
                  <a:cubicBezTo>
                    <a:pt x="140" y="70"/>
                    <a:pt x="124" y="73"/>
                    <a:pt x="110" y="77"/>
                  </a:cubicBezTo>
                  <a:cubicBezTo>
                    <a:pt x="80" y="84"/>
                    <a:pt x="51" y="93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6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2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8" y="85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5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4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4" y="59"/>
                  </a:cubicBezTo>
                  <a:cubicBezTo>
                    <a:pt x="214" y="59"/>
                    <a:pt x="214" y="60"/>
                    <a:pt x="214" y="60"/>
                  </a:cubicBezTo>
                  <a:cubicBezTo>
                    <a:pt x="210" y="62"/>
                    <a:pt x="208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0" y="136"/>
                    <a:pt x="10" y="136"/>
                    <a:pt x="9" y="135"/>
                  </a:cubicBezTo>
                  <a:cubicBezTo>
                    <a:pt x="13" y="138"/>
                    <a:pt x="18" y="139"/>
                    <a:pt x="21" y="141"/>
                  </a:cubicBezTo>
                  <a:cubicBezTo>
                    <a:pt x="32" y="146"/>
                    <a:pt x="42" y="151"/>
                    <a:pt x="53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2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7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4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4"/>
                    <a:pt x="127" y="156"/>
                  </a:cubicBezTo>
                  <a:cubicBezTo>
                    <a:pt x="138" y="144"/>
                    <a:pt x="150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62" name="矩形 3"/>
          <p:cNvSpPr>
            <a:spLocks noChangeArrowheads="1"/>
          </p:cNvSpPr>
          <p:nvPr/>
        </p:nvSpPr>
        <p:spPr bwMode="auto">
          <a:xfrm>
            <a:off x="4988627" y="1179762"/>
            <a:ext cx="504657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指令与远程库介绍</a:t>
            </a:r>
          </a:p>
        </p:txBody>
      </p:sp>
      <p:sp>
        <p:nvSpPr>
          <p:cNvPr id="263" name="矩形 4"/>
          <p:cNvSpPr>
            <a:spLocks noChangeArrowheads="1"/>
          </p:cNvSpPr>
          <p:nvPr/>
        </p:nvSpPr>
        <p:spPr bwMode="auto">
          <a:xfrm>
            <a:off x="4967678" y="1931788"/>
            <a:ext cx="14814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1.Git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指令</a:t>
            </a:r>
          </a:p>
        </p:txBody>
      </p:sp>
      <p:sp>
        <p:nvSpPr>
          <p:cNvPr id="264" name="矩形 263"/>
          <p:cNvSpPr/>
          <p:nvPr/>
        </p:nvSpPr>
        <p:spPr>
          <a:xfrm>
            <a:off x="5112710" y="1845260"/>
            <a:ext cx="1968105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5" name="矩形 6"/>
          <p:cNvSpPr>
            <a:spLocks noChangeArrowheads="1"/>
          </p:cNvSpPr>
          <p:nvPr/>
        </p:nvSpPr>
        <p:spPr bwMode="auto">
          <a:xfrm>
            <a:off x="4967678" y="2322313"/>
            <a:ext cx="197842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远程库介绍</a:t>
            </a:r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483823F6-CBA5-45AA-BDC6-57905FDFE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616" y="1018028"/>
            <a:ext cx="2941950" cy="200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510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/>
          <p:cNvSpPr/>
          <p:nvPr/>
        </p:nvSpPr>
        <p:spPr>
          <a:xfrm>
            <a:off x="1571625" y="2225675"/>
            <a:ext cx="1987550" cy="1987550"/>
          </a:xfrm>
          <a:prstGeom prst="ellipse">
            <a:avLst/>
          </a:prstGeom>
          <a:solidFill>
            <a:srgbClr val="1F4E79"/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2031940" y="2834411"/>
            <a:ext cx="1068388" cy="771525"/>
            <a:chOff x="4244976" y="-839788"/>
            <a:chExt cx="1068388" cy="771525"/>
          </a:xfrm>
          <a:solidFill>
            <a:schemeClr val="bg1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343401" y="-787401"/>
              <a:ext cx="849313" cy="433388"/>
            </a:xfrm>
            <a:custGeom>
              <a:avLst/>
              <a:gdLst>
                <a:gd name="T0" fmla="*/ 224 w 224"/>
                <a:gd name="T1" fmla="*/ 92 h 114"/>
                <a:gd name="T2" fmla="*/ 203 w 224"/>
                <a:gd name="T3" fmla="*/ 114 h 114"/>
                <a:gd name="T4" fmla="*/ 21 w 224"/>
                <a:gd name="T5" fmla="*/ 114 h 114"/>
                <a:gd name="T6" fmla="*/ 0 w 224"/>
                <a:gd name="T7" fmla="*/ 92 h 114"/>
                <a:gd name="T8" fmla="*/ 0 w 224"/>
                <a:gd name="T9" fmla="*/ 22 h 114"/>
                <a:gd name="T10" fmla="*/ 21 w 224"/>
                <a:gd name="T11" fmla="*/ 0 h 114"/>
                <a:gd name="T12" fmla="*/ 203 w 224"/>
                <a:gd name="T13" fmla="*/ 0 h 114"/>
                <a:gd name="T14" fmla="*/ 224 w 224"/>
                <a:gd name="T15" fmla="*/ 22 h 114"/>
                <a:gd name="T16" fmla="*/ 224 w 224"/>
                <a:gd name="T17" fmla="*/ 9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4" h="114">
                  <a:moveTo>
                    <a:pt x="224" y="92"/>
                  </a:moveTo>
                  <a:cubicBezTo>
                    <a:pt x="224" y="105"/>
                    <a:pt x="215" y="114"/>
                    <a:pt x="203" y="114"/>
                  </a:cubicBezTo>
                  <a:cubicBezTo>
                    <a:pt x="21" y="114"/>
                    <a:pt x="21" y="114"/>
                    <a:pt x="21" y="114"/>
                  </a:cubicBezTo>
                  <a:cubicBezTo>
                    <a:pt x="9" y="114"/>
                    <a:pt x="0" y="105"/>
                    <a:pt x="0" y="9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9" y="0"/>
                    <a:pt x="21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15" y="0"/>
                    <a:pt x="224" y="10"/>
                    <a:pt x="224" y="22"/>
                  </a:cubicBezTo>
                  <a:lnTo>
                    <a:pt x="22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6"/>
            <p:cNvSpPr>
              <a:spLocks/>
            </p:cNvSpPr>
            <p:nvPr/>
          </p:nvSpPr>
          <p:spPr bwMode="auto">
            <a:xfrm>
              <a:off x="4244976" y="-131763"/>
              <a:ext cx="1068388" cy="63500"/>
            </a:xfrm>
            <a:custGeom>
              <a:avLst/>
              <a:gdLst>
                <a:gd name="T0" fmla="*/ 281 w 282"/>
                <a:gd name="T1" fmla="*/ 0 h 17"/>
                <a:gd name="T2" fmla="*/ 261 w 282"/>
                <a:gd name="T3" fmla="*/ 6 h 17"/>
                <a:gd name="T4" fmla="*/ 22 w 282"/>
                <a:gd name="T5" fmla="*/ 6 h 17"/>
                <a:gd name="T6" fmla="*/ 2 w 282"/>
                <a:gd name="T7" fmla="*/ 0 h 17"/>
                <a:gd name="T8" fmla="*/ 2 w 282"/>
                <a:gd name="T9" fmla="*/ 9 h 17"/>
                <a:gd name="T10" fmla="*/ 22 w 282"/>
                <a:gd name="T11" fmla="*/ 17 h 17"/>
                <a:gd name="T12" fmla="*/ 261 w 282"/>
                <a:gd name="T13" fmla="*/ 17 h 17"/>
                <a:gd name="T14" fmla="*/ 281 w 282"/>
                <a:gd name="T15" fmla="*/ 9 h 17"/>
                <a:gd name="T16" fmla="*/ 281 w 282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7">
                  <a:moveTo>
                    <a:pt x="281" y="0"/>
                  </a:moveTo>
                  <a:cubicBezTo>
                    <a:pt x="279" y="4"/>
                    <a:pt x="272" y="6"/>
                    <a:pt x="26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1" y="6"/>
                    <a:pt x="3" y="4"/>
                    <a:pt x="2" y="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3"/>
                    <a:pt x="9" y="17"/>
                    <a:pt x="22" y="17"/>
                  </a:cubicBezTo>
                  <a:cubicBezTo>
                    <a:pt x="261" y="17"/>
                    <a:pt x="261" y="17"/>
                    <a:pt x="261" y="17"/>
                  </a:cubicBezTo>
                  <a:cubicBezTo>
                    <a:pt x="274" y="17"/>
                    <a:pt x="282" y="13"/>
                    <a:pt x="281" y="9"/>
                  </a:cubicBezTo>
                  <a:lnTo>
                    <a:pt x="28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7"/>
            <p:cNvSpPr>
              <a:spLocks noEditPoints="1"/>
            </p:cNvSpPr>
            <p:nvPr/>
          </p:nvSpPr>
          <p:spPr bwMode="auto">
            <a:xfrm>
              <a:off x="4244976" y="-839788"/>
              <a:ext cx="1068388" cy="708025"/>
            </a:xfrm>
            <a:custGeom>
              <a:avLst/>
              <a:gdLst>
                <a:gd name="T0" fmla="*/ 269 w 282"/>
                <a:gd name="T1" fmla="*/ 145 h 186"/>
                <a:gd name="T2" fmla="*/ 246 w 282"/>
                <a:gd name="T3" fmla="*/ 137 h 186"/>
                <a:gd name="T4" fmla="*/ 263 w 282"/>
                <a:gd name="T5" fmla="*/ 36 h 186"/>
                <a:gd name="T6" fmla="*/ 47 w 282"/>
                <a:gd name="T7" fmla="*/ 0 h 186"/>
                <a:gd name="T8" fmla="*/ 13 w 282"/>
                <a:gd name="T9" fmla="*/ 36 h 186"/>
                <a:gd name="T10" fmla="*/ 31 w 282"/>
                <a:gd name="T11" fmla="*/ 137 h 186"/>
                <a:gd name="T12" fmla="*/ 2 w 282"/>
                <a:gd name="T13" fmla="*/ 178 h 186"/>
                <a:gd name="T14" fmla="*/ 261 w 282"/>
                <a:gd name="T15" fmla="*/ 186 h 186"/>
                <a:gd name="T16" fmla="*/ 77 w 282"/>
                <a:gd name="T17" fmla="*/ 161 h 186"/>
                <a:gd name="T18" fmla="*/ 102 w 282"/>
                <a:gd name="T19" fmla="*/ 161 h 186"/>
                <a:gd name="T20" fmla="*/ 77 w 282"/>
                <a:gd name="T21" fmla="*/ 161 h 186"/>
                <a:gd name="T22" fmla="*/ 64 w 282"/>
                <a:gd name="T23" fmla="*/ 148 h 186"/>
                <a:gd name="T24" fmla="*/ 87 w 282"/>
                <a:gd name="T25" fmla="*/ 148 h 186"/>
                <a:gd name="T26" fmla="*/ 97 w 282"/>
                <a:gd name="T27" fmla="*/ 148 h 186"/>
                <a:gd name="T28" fmla="*/ 120 w 282"/>
                <a:gd name="T29" fmla="*/ 148 h 186"/>
                <a:gd name="T30" fmla="*/ 97 w 282"/>
                <a:gd name="T31" fmla="*/ 148 h 186"/>
                <a:gd name="T32" fmla="*/ 136 w 282"/>
                <a:gd name="T33" fmla="*/ 161 h 186"/>
                <a:gd name="T34" fmla="*/ 112 w 282"/>
                <a:gd name="T35" fmla="*/ 161 h 186"/>
                <a:gd name="T36" fmla="*/ 129 w 282"/>
                <a:gd name="T37" fmla="*/ 148 h 186"/>
                <a:gd name="T38" fmla="*/ 153 w 282"/>
                <a:gd name="T39" fmla="*/ 148 h 186"/>
                <a:gd name="T40" fmla="*/ 129 w 282"/>
                <a:gd name="T41" fmla="*/ 148 h 186"/>
                <a:gd name="T42" fmla="*/ 170 w 282"/>
                <a:gd name="T43" fmla="*/ 161 h 186"/>
                <a:gd name="T44" fmla="*/ 146 w 282"/>
                <a:gd name="T45" fmla="*/ 161 h 186"/>
                <a:gd name="T46" fmla="*/ 162 w 282"/>
                <a:gd name="T47" fmla="*/ 148 h 186"/>
                <a:gd name="T48" fmla="*/ 186 w 282"/>
                <a:gd name="T49" fmla="*/ 148 h 186"/>
                <a:gd name="T50" fmla="*/ 162 w 282"/>
                <a:gd name="T51" fmla="*/ 148 h 186"/>
                <a:gd name="T52" fmla="*/ 204 w 282"/>
                <a:gd name="T53" fmla="*/ 161 h 186"/>
                <a:gd name="T54" fmla="*/ 180 w 282"/>
                <a:gd name="T55" fmla="*/ 161 h 186"/>
                <a:gd name="T56" fmla="*/ 195 w 282"/>
                <a:gd name="T57" fmla="*/ 148 h 186"/>
                <a:gd name="T58" fmla="*/ 219 w 282"/>
                <a:gd name="T59" fmla="*/ 148 h 186"/>
                <a:gd name="T60" fmla="*/ 195 w 282"/>
                <a:gd name="T61" fmla="*/ 148 h 186"/>
                <a:gd name="T62" fmla="*/ 18 w 282"/>
                <a:gd name="T63" fmla="*/ 36 h 186"/>
                <a:gd name="T64" fmla="*/ 47 w 282"/>
                <a:gd name="T65" fmla="*/ 5 h 186"/>
                <a:gd name="T66" fmla="*/ 258 w 282"/>
                <a:gd name="T67" fmla="*/ 36 h 186"/>
                <a:gd name="T68" fmla="*/ 229 w 282"/>
                <a:gd name="T69" fmla="*/ 137 h 186"/>
                <a:gd name="T70" fmla="*/ 18 w 282"/>
                <a:gd name="T71" fmla="*/ 106 h 186"/>
                <a:gd name="T72" fmla="*/ 44 w 282"/>
                <a:gd name="T73" fmla="*/ 143 h 186"/>
                <a:gd name="T74" fmla="*/ 41 w 282"/>
                <a:gd name="T75" fmla="*/ 153 h 186"/>
                <a:gd name="T76" fmla="*/ 43 w 282"/>
                <a:gd name="T77" fmla="*/ 161 h 186"/>
                <a:gd name="T78" fmla="*/ 68 w 282"/>
                <a:gd name="T79" fmla="*/ 161 h 186"/>
                <a:gd name="T80" fmla="*/ 43 w 282"/>
                <a:gd name="T81" fmla="*/ 161 h 186"/>
                <a:gd name="T82" fmla="*/ 70 w 282"/>
                <a:gd name="T83" fmla="*/ 180 h 186"/>
                <a:gd name="T84" fmla="*/ 71 w 282"/>
                <a:gd name="T85" fmla="*/ 172 h 186"/>
                <a:gd name="T86" fmla="*/ 223 w 282"/>
                <a:gd name="T87" fmla="*/ 176 h 186"/>
                <a:gd name="T88" fmla="*/ 227 w 282"/>
                <a:gd name="T89" fmla="*/ 165 h 186"/>
                <a:gd name="T90" fmla="*/ 225 w 282"/>
                <a:gd name="T91" fmla="*/ 156 h 186"/>
                <a:gd name="T92" fmla="*/ 227 w 282"/>
                <a:gd name="T93" fmla="*/ 165 h 186"/>
                <a:gd name="T94" fmla="*/ 228 w 282"/>
                <a:gd name="T95" fmla="*/ 148 h 186"/>
                <a:gd name="T96" fmla="*/ 252 w 282"/>
                <a:gd name="T97" fmla="*/ 14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82" h="186">
                  <a:moveTo>
                    <a:pt x="281" y="178"/>
                  </a:moveTo>
                  <a:cubicBezTo>
                    <a:pt x="269" y="145"/>
                    <a:pt x="269" y="145"/>
                    <a:pt x="269" y="145"/>
                  </a:cubicBezTo>
                  <a:cubicBezTo>
                    <a:pt x="267" y="141"/>
                    <a:pt x="257" y="137"/>
                    <a:pt x="246" y="137"/>
                  </a:cubicBezTo>
                  <a:cubicBezTo>
                    <a:pt x="246" y="137"/>
                    <a:pt x="246" y="137"/>
                    <a:pt x="246" y="137"/>
                  </a:cubicBezTo>
                  <a:cubicBezTo>
                    <a:pt x="256" y="131"/>
                    <a:pt x="263" y="119"/>
                    <a:pt x="263" y="106"/>
                  </a:cubicBezTo>
                  <a:cubicBezTo>
                    <a:pt x="263" y="36"/>
                    <a:pt x="263" y="36"/>
                    <a:pt x="263" y="36"/>
                  </a:cubicBezTo>
                  <a:cubicBezTo>
                    <a:pt x="263" y="16"/>
                    <a:pt x="248" y="0"/>
                    <a:pt x="22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8" y="0"/>
                    <a:pt x="30" y="4"/>
                    <a:pt x="23" y="11"/>
                  </a:cubicBezTo>
                  <a:cubicBezTo>
                    <a:pt x="17" y="18"/>
                    <a:pt x="13" y="27"/>
                    <a:pt x="13" y="36"/>
                  </a:cubicBezTo>
                  <a:cubicBezTo>
                    <a:pt x="13" y="106"/>
                    <a:pt x="13" y="106"/>
                    <a:pt x="13" y="106"/>
                  </a:cubicBezTo>
                  <a:cubicBezTo>
                    <a:pt x="13" y="120"/>
                    <a:pt x="20" y="131"/>
                    <a:pt x="31" y="137"/>
                  </a:cubicBezTo>
                  <a:cubicBezTo>
                    <a:pt x="22" y="138"/>
                    <a:pt x="15" y="142"/>
                    <a:pt x="14" y="145"/>
                  </a:cubicBezTo>
                  <a:cubicBezTo>
                    <a:pt x="2" y="178"/>
                    <a:pt x="2" y="178"/>
                    <a:pt x="2" y="178"/>
                  </a:cubicBezTo>
                  <a:cubicBezTo>
                    <a:pt x="0" y="182"/>
                    <a:pt x="9" y="186"/>
                    <a:pt x="22" y="186"/>
                  </a:cubicBezTo>
                  <a:cubicBezTo>
                    <a:pt x="261" y="186"/>
                    <a:pt x="261" y="186"/>
                    <a:pt x="261" y="186"/>
                  </a:cubicBezTo>
                  <a:cubicBezTo>
                    <a:pt x="274" y="186"/>
                    <a:pt x="282" y="182"/>
                    <a:pt x="281" y="178"/>
                  </a:cubicBezTo>
                  <a:close/>
                  <a:moveTo>
                    <a:pt x="77" y="161"/>
                  </a:moveTo>
                  <a:cubicBezTo>
                    <a:pt x="78" y="158"/>
                    <a:pt x="84" y="156"/>
                    <a:pt x="90" y="156"/>
                  </a:cubicBezTo>
                  <a:cubicBezTo>
                    <a:pt x="97" y="156"/>
                    <a:pt x="102" y="158"/>
                    <a:pt x="102" y="161"/>
                  </a:cubicBezTo>
                  <a:cubicBezTo>
                    <a:pt x="102" y="163"/>
                    <a:pt x="96" y="165"/>
                    <a:pt x="89" y="165"/>
                  </a:cubicBezTo>
                  <a:cubicBezTo>
                    <a:pt x="82" y="165"/>
                    <a:pt x="77" y="163"/>
                    <a:pt x="77" y="161"/>
                  </a:cubicBezTo>
                  <a:close/>
                  <a:moveTo>
                    <a:pt x="75" y="153"/>
                  </a:moveTo>
                  <a:cubicBezTo>
                    <a:pt x="68" y="153"/>
                    <a:pt x="63" y="150"/>
                    <a:pt x="64" y="148"/>
                  </a:cubicBezTo>
                  <a:cubicBezTo>
                    <a:pt x="64" y="145"/>
                    <a:pt x="70" y="143"/>
                    <a:pt x="76" y="143"/>
                  </a:cubicBezTo>
                  <a:cubicBezTo>
                    <a:pt x="83" y="143"/>
                    <a:pt x="88" y="145"/>
                    <a:pt x="87" y="148"/>
                  </a:cubicBezTo>
                  <a:cubicBezTo>
                    <a:pt x="87" y="150"/>
                    <a:pt x="81" y="153"/>
                    <a:pt x="75" y="153"/>
                  </a:cubicBezTo>
                  <a:close/>
                  <a:moveTo>
                    <a:pt x="97" y="148"/>
                  </a:moveTo>
                  <a:cubicBezTo>
                    <a:pt x="97" y="145"/>
                    <a:pt x="102" y="143"/>
                    <a:pt x="109" y="143"/>
                  </a:cubicBezTo>
                  <a:cubicBezTo>
                    <a:pt x="115" y="143"/>
                    <a:pt x="120" y="145"/>
                    <a:pt x="120" y="148"/>
                  </a:cubicBezTo>
                  <a:cubicBezTo>
                    <a:pt x="120" y="150"/>
                    <a:pt x="115" y="153"/>
                    <a:pt x="108" y="153"/>
                  </a:cubicBezTo>
                  <a:cubicBezTo>
                    <a:pt x="101" y="153"/>
                    <a:pt x="96" y="150"/>
                    <a:pt x="97" y="148"/>
                  </a:cubicBezTo>
                  <a:close/>
                  <a:moveTo>
                    <a:pt x="124" y="156"/>
                  </a:moveTo>
                  <a:cubicBezTo>
                    <a:pt x="131" y="156"/>
                    <a:pt x="136" y="158"/>
                    <a:pt x="136" y="161"/>
                  </a:cubicBezTo>
                  <a:cubicBezTo>
                    <a:pt x="136" y="163"/>
                    <a:pt x="130" y="165"/>
                    <a:pt x="124" y="165"/>
                  </a:cubicBezTo>
                  <a:cubicBezTo>
                    <a:pt x="117" y="165"/>
                    <a:pt x="111" y="163"/>
                    <a:pt x="112" y="161"/>
                  </a:cubicBezTo>
                  <a:cubicBezTo>
                    <a:pt x="112" y="158"/>
                    <a:pt x="117" y="156"/>
                    <a:pt x="124" y="156"/>
                  </a:cubicBezTo>
                  <a:close/>
                  <a:moveTo>
                    <a:pt x="129" y="148"/>
                  </a:moveTo>
                  <a:cubicBezTo>
                    <a:pt x="130" y="145"/>
                    <a:pt x="135" y="143"/>
                    <a:pt x="141" y="143"/>
                  </a:cubicBezTo>
                  <a:cubicBezTo>
                    <a:pt x="148" y="143"/>
                    <a:pt x="153" y="145"/>
                    <a:pt x="153" y="148"/>
                  </a:cubicBezTo>
                  <a:cubicBezTo>
                    <a:pt x="153" y="150"/>
                    <a:pt x="148" y="153"/>
                    <a:pt x="141" y="153"/>
                  </a:cubicBezTo>
                  <a:cubicBezTo>
                    <a:pt x="135" y="153"/>
                    <a:pt x="129" y="150"/>
                    <a:pt x="129" y="148"/>
                  </a:cubicBezTo>
                  <a:close/>
                  <a:moveTo>
                    <a:pt x="158" y="156"/>
                  </a:moveTo>
                  <a:cubicBezTo>
                    <a:pt x="164" y="156"/>
                    <a:pt x="170" y="158"/>
                    <a:pt x="170" y="161"/>
                  </a:cubicBezTo>
                  <a:cubicBezTo>
                    <a:pt x="170" y="163"/>
                    <a:pt x="165" y="165"/>
                    <a:pt x="158" y="165"/>
                  </a:cubicBezTo>
                  <a:cubicBezTo>
                    <a:pt x="151" y="165"/>
                    <a:pt x="146" y="163"/>
                    <a:pt x="146" y="161"/>
                  </a:cubicBezTo>
                  <a:cubicBezTo>
                    <a:pt x="146" y="158"/>
                    <a:pt x="151" y="156"/>
                    <a:pt x="158" y="156"/>
                  </a:cubicBezTo>
                  <a:close/>
                  <a:moveTo>
                    <a:pt x="162" y="148"/>
                  </a:moveTo>
                  <a:cubicBezTo>
                    <a:pt x="162" y="145"/>
                    <a:pt x="167" y="143"/>
                    <a:pt x="174" y="143"/>
                  </a:cubicBezTo>
                  <a:cubicBezTo>
                    <a:pt x="180" y="143"/>
                    <a:pt x="186" y="145"/>
                    <a:pt x="186" y="148"/>
                  </a:cubicBezTo>
                  <a:cubicBezTo>
                    <a:pt x="186" y="150"/>
                    <a:pt x="181" y="153"/>
                    <a:pt x="175" y="153"/>
                  </a:cubicBezTo>
                  <a:cubicBezTo>
                    <a:pt x="168" y="153"/>
                    <a:pt x="163" y="150"/>
                    <a:pt x="162" y="148"/>
                  </a:cubicBezTo>
                  <a:close/>
                  <a:moveTo>
                    <a:pt x="191" y="156"/>
                  </a:moveTo>
                  <a:cubicBezTo>
                    <a:pt x="198" y="156"/>
                    <a:pt x="204" y="158"/>
                    <a:pt x="204" y="161"/>
                  </a:cubicBezTo>
                  <a:cubicBezTo>
                    <a:pt x="205" y="163"/>
                    <a:pt x="200" y="165"/>
                    <a:pt x="193" y="165"/>
                  </a:cubicBezTo>
                  <a:cubicBezTo>
                    <a:pt x="186" y="165"/>
                    <a:pt x="180" y="163"/>
                    <a:pt x="180" y="161"/>
                  </a:cubicBezTo>
                  <a:cubicBezTo>
                    <a:pt x="179" y="158"/>
                    <a:pt x="185" y="156"/>
                    <a:pt x="191" y="156"/>
                  </a:cubicBezTo>
                  <a:close/>
                  <a:moveTo>
                    <a:pt x="195" y="148"/>
                  </a:moveTo>
                  <a:cubicBezTo>
                    <a:pt x="195" y="145"/>
                    <a:pt x="200" y="143"/>
                    <a:pt x="206" y="143"/>
                  </a:cubicBezTo>
                  <a:cubicBezTo>
                    <a:pt x="213" y="143"/>
                    <a:pt x="218" y="145"/>
                    <a:pt x="219" y="148"/>
                  </a:cubicBezTo>
                  <a:cubicBezTo>
                    <a:pt x="220" y="150"/>
                    <a:pt x="215" y="153"/>
                    <a:pt x="208" y="153"/>
                  </a:cubicBezTo>
                  <a:cubicBezTo>
                    <a:pt x="201" y="153"/>
                    <a:pt x="196" y="150"/>
                    <a:pt x="195" y="148"/>
                  </a:cubicBezTo>
                  <a:close/>
                  <a:moveTo>
                    <a:pt x="18" y="106"/>
                  </a:moveTo>
                  <a:cubicBezTo>
                    <a:pt x="18" y="36"/>
                    <a:pt x="18" y="36"/>
                    <a:pt x="18" y="36"/>
                  </a:cubicBezTo>
                  <a:cubicBezTo>
                    <a:pt x="18" y="28"/>
                    <a:pt x="21" y="20"/>
                    <a:pt x="26" y="14"/>
                  </a:cubicBezTo>
                  <a:cubicBezTo>
                    <a:pt x="32" y="8"/>
                    <a:pt x="39" y="5"/>
                    <a:pt x="47" y="5"/>
                  </a:cubicBezTo>
                  <a:cubicBezTo>
                    <a:pt x="229" y="5"/>
                    <a:pt x="229" y="5"/>
                    <a:pt x="229" y="5"/>
                  </a:cubicBezTo>
                  <a:cubicBezTo>
                    <a:pt x="245" y="5"/>
                    <a:pt x="258" y="19"/>
                    <a:pt x="258" y="36"/>
                  </a:cubicBezTo>
                  <a:cubicBezTo>
                    <a:pt x="258" y="106"/>
                    <a:pt x="258" y="106"/>
                    <a:pt x="258" y="106"/>
                  </a:cubicBezTo>
                  <a:cubicBezTo>
                    <a:pt x="258" y="123"/>
                    <a:pt x="245" y="137"/>
                    <a:pt x="229" y="137"/>
                  </a:cubicBezTo>
                  <a:cubicBezTo>
                    <a:pt x="47" y="137"/>
                    <a:pt x="47" y="137"/>
                    <a:pt x="47" y="137"/>
                  </a:cubicBezTo>
                  <a:cubicBezTo>
                    <a:pt x="31" y="137"/>
                    <a:pt x="18" y="123"/>
                    <a:pt x="18" y="106"/>
                  </a:cubicBezTo>
                  <a:close/>
                  <a:moveTo>
                    <a:pt x="31" y="148"/>
                  </a:moveTo>
                  <a:cubicBezTo>
                    <a:pt x="32" y="145"/>
                    <a:pt x="37" y="143"/>
                    <a:pt x="44" y="143"/>
                  </a:cubicBezTo>
                  <a:cubicBezTo>
                    <a:pt x="50" y="143"/>
                    <a:pt x="55" y="145"/>
                    <a:pt x="54" y="148"/>
                  </a:cubicBezTo>
                  <a:cubicBezTo>
                    <a:pt x="54" y="150"/>
                    <a:pt x="48" y="153"/>
                    <a:pt x="41" y="153"/>
                  </a:cubicBezTo>
                  <a:cubicBezTo>
                    <a:pt x="35" y="153"/>
                    <a:pt x="30" y="150"/>
                    <a:pt x="31" y="148"/>
                  </a:cubicBezTo>
                  <a:close/>
                  <a:moveTo>
                    <a:pt x="43" y="161"/>
                  </a:moveTo>
                  <a:cubicBezTo>
                    <a:pt x="44" y="158"/>
                    <a:pt x="50" y="156"/>
                    <a:pt x="57" y="156"/>
                  </a:cubicBezTo>
                  <a:cubicBezTo>
                    <a:pt x="63" y="156"/>
                    <a:pt x="68" y="158"/>
                    <a:pt x="68" y="161"/>
                  </a:cubicBezTo>
                  <a:cubicBezTo>
                    <a:pt x="67" y="163"/>
                    <a:pt x="61" y="165"/>
                    <a:pt x="54" y="165"/>
                  </a:cubicBezTo>
                  <a:cubicBezTo>
                    <a:pt x="48" y="165"/>
                    <a:pt x="43" y="163"/>
                    <a:pt x="43" y="161"/>
                  </a:cubicBezTo>
                  <a:close/>
                  <a:moveTo>
                    <a:pt x="213" y="180"/>
                  </a:moveTo>
                  <a:cubicBezTo>
                    <a:pt x="70" y="180"/>
                    <a:pt x="70" y="180"/>
                    <a:pt x="70" y="180"/>
                  </a:cubicBezTo>
                  <a:cubicBezTo>
                    <a:pt x="64" y="180"/>
                    <a:pt x="59" y="178"/>
                    <a:pt x="59" y="176"/>
                  </a:cubicBezTo>
                  <a:cubicBezTo>
                    <a:pt x="60" y="174"/>
                    <a:pt x="65" y="172"/>
                    <a:pt x="71" y="172"/>
                  </a:cubicBezTo>
                  <a:cubicBezTo>
                    <a:pt x="211" y="172"/>
                    <a:pt x="211" y="172"/>
                    <a:pt x="211" y="172"/>
                  </a:cubicBezTo>
                  <a:cubicBezTo>
                    <a:pt x="217" y="172"/>
                    <a:pt x="223" y="174"/>
                    <a:pt x="223" y="176"/>
                  </a:cubicBezTo>
                  <a:cubicBezTo>
                    <a:pt x="224" y="178"/>
                    <a:pt x="219" y="180"/>
                    <a:pt x="213" y="180"/>
                  </a:cubicBezTo>
                  <a:close/>
                  <a:moveTo>
                    <a:pt x="227" y="165"/>
                  </a:moveTo>
                  <a:cubicBezTo>
                    <a:pt x="220" y="165"/>
                    <a:pt x="214" y="163"/>
                    <a:pt x="214" y="161"/>
                  </a:cubicBezTo>
                  <a:cubicBezTo>
                    <a:pt x="213" y="158"/>
                    <a:pt x="218" y="156"/>
                    <a:pt x="225" y="156"/>
                  </a:cubicBezTo>
                  <a:cubicBezTo>
                    <a:pt x="232" y="156"/>
                    <a:pt x="238" y="158"/>
                    <a:pt x="238" y="161"/>
                  </a:cubicBezTo>
                  <a:cubicBezTo>
                    <a:pt x="239" y="163"/>
                    <a:pt x="234" y="165"/>
                    <a:pt x="227" y="165"/>
                  </a:cubicBezTo>
                  <a:close/>
                  <a:moveTo>
                    <a:pt x="241" y="153"/>
                  </a:moveTo>
                  <a:cubicBezTo>
                    <a:pt x="235" y="153"/>
                    <a:pt x="229" y="150"/>
                    <a:pt x="228" y="148"/>
                  </a:cubicBezTo>
                  <a:cubicBezTo>
                    <a:pt x="228" y="145"/>
                    <a:pt x="232" y="143"/>
                    <a:pt x="239" y="143"/>
                  </a:cubicBezTo>
                  <a:cubicBezTo>
                    <a:pt x="245" y="143"/>
                    <a:pt x="251" y="145"/>
                    <a:pt x="252" y="148"/>
                  </a:cubicBezTo>
                  <a:cubicBezTo>
                    <a:pt x="253" y="150"/>
                    <a:pt x="248" y="153"/>
                    <a:pt x="241" y="1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30" name="椭圆 29"/>
          <p:cNvSpPr/>
          <p:nvPr/>
        </p:nvSpPr>
        <p:spPr>
          <a:xfrm>
            <a:off x="3957638" y="2225675"/>
            <a:ext cx="1987550" cy="1987550"/>
          </a:xfrm>
          <a:prstGeom prst="ellipse">
            <a:avLst/>
          </a:prstGeom>
          <a:solidFill>
            <a:srgbClr val="235889"/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4758491" y="2719317"/>
            <a:ext cx="385762" cy="1001713"/>
            <a:chOff x="4550163" y="1814494"/>
            <a:chExt cx="385762" cy="1001713"/>
          </a:xfrm>
          <a:solidFill>
            <a:schemeClr val="bg1"/>
          </a:solidFill>
        </p:grpSpPr>
        <p:sp>
          <p:nvSpPr>
            <p:cNvPr id="32" name="Freeform 5"/>
            <p:cNvSpPr>
              <a:spLocks/>
            </p:cNvSpPr>
            <p:nvPr/>
          </p:nvSpPr>
          <p:spPr bwMode="auto">
            <a:xfrm>
              <a:off x="4696213" y="1814494"/>
              <a:ext cx="239712" cy="395288"/>
            </a:xfrm>
            <a:custGeom>
              <a:avLst/>
              <a:gdLst>
                <a:gd name="T0" fmla="*/ 47 w 62"/>
                <a:gd name="T1" fmla="*/ 9 h 104"/>
                <a:gd name="T2" fmla="*/ 47 w 62"/>
                <a:gd name="T3" fmla="*/ 28 h 104"/>
                <a:gd name="T4" fmla="*/ 37 w 62"/>
                <a:gd name="T5" fmla="*/ 43 h 104"/>
                <a:gd name="T6" fmla="*/ 20 w 62"/>
                <a:gd name="T7" fmla="*/ 47 h 104"/>
                <a:gd name="T8" fmla="*/ 1 w 62"/>
                <a:gd name="T9" fmla="*/ 95 h 104"/>
                <a:gd name="T10" fmla="*/ 15 w 62"/>
                <a:gd name="T11" fmla="*/ 95 h 104"/>
                <a:gd name="T12" fmla="*/ 15 w 62"/>
                <a:gd name="T13" fmla="*/ 76 h 104"/>
                <a:gd name="T14" fmla="*/ 25 w 62"/>
                <a:gd name="T15" fmla="*/ 61 h 104"/>
                <a:gd name="T16" fmla="*/ 42 w 62"/>
                <a:gd name="T17" fmla="*/ 57 h 104"/>
                <a:gd name="T18" fmla="*/ 61 w 62"/>
                <a:gd name="T19" fmla="*/ 9 h 104"/>
                <a:gd name="T20" fmla="*/ 47 w 62"/>
                <a:gd name="T21" fmla="*/ 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104">
                  <a:moveTo>
                    <a:pt x="47" y="9"/>
                  </a:moveTo>
                  <a:cubicBezTo>
                    <a:pt x="47" y="15"/>
                    <a:pt x="47" y="22"/>
                    <a:pt x="47" y="28"/>
                  </a:cubicBezTo>
                  <a:cubicBezTo>
                    <a:pt x="47" y="35"/>
                    <a:pt x="43" y="40"/>
                    <a:pt x="37" y="43"/>
                  </a:cubicBezTo>
                  <a:cubicBezTo>
                    <a:pt x="32" y="46"/>
                    <a:pt x="25" y="45"/>
                    <a:pt x="20" y="47"/>
                  </a:cubicBezTo>
                  <a:cubicBezTo>
                    <a:pt x="0" y="56"/>
                    <a:pt x="1" y="76"/>
                    <a:pt x="1" y="95"/>
                  </a:cubicBezTo>
                  <a:cubicBezTo>
                    <a:pt x="1" y="104"/>
                    <a:pt x="15" y="104"/>
                    <a:pt x="15" y="95"/>
                  </a:cubicBezTo>
                  <a:cubicBezTo>
                    <a:pt x="15" y="89"/>
                    <a:pt x="15" y="82"/>
                    <a:pt x="15" y="76"/>
                  </a:cubicBezTo>
                  <a:cubicBezTo>
                    <a:pt x="15" y="69"/>
                    <a:pt x="19" y="64"/>
                    <a:pt x="25" y="61"/>
                  </a:cubicBezTo>
                  <a:cubicBezTo>
                    <a:pt x="30" y="58"/>
                    <a:pt x="37" y="59"/>
                    <a:pt x="42" y="57"/>
                  </a:cubicBezTo>
                  <a:cubicBezTo>
                    <a:pt x="62" y="48"/>
                    <a:pt x="61" y="28"/>
                    <a:pt x="61" y="9"/>
                  </a:cubicBezTo>
                  <a:cubicBezTo>
                    <a:pt x="61" y="0"/>
                    <a:pt x="47" y="0"/>
                    <a:pt x="47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6"/>
            <p:cNvSpPr>
              <a:spLocks noEditPoints="1"/>
            </p:cNvSpPr>
            <p:nvPr/>
          </p:nvSpPr>
          <p:spPr bwMode="auto">
            <a:xfrm>
              <a:off x="4550163" y="2246294"/>
              <a:ext cx="363537" cy="569913"/>
            </a:xfrm>
            <a:custGeom>
              <a:avLst/>
              <a:gdLst>
                <a:gd name="T0" fmla="*/ 39 w 94"/>
                <a:gd name="T1" fmla="*/ 0 h 150"/>
                <a:gd name="T2" fmla="*/ 27 w 94"/>
                <a:gd name="T3" fmla="*/ 0 h 150"/>
                <a:gd name="T4" fmla="*/ 0 w 94"/>
                <a:gd name="T5" fmla="*/ 28 h 150"/>
                <a:gd name="T6" fmla="*/ 0 w 94"/>
                <a:gd name="T7" fmla="*/ 40 h 150"/>
                <a:gd name="T8" fmla="*/ 39 w 94"/>
                <a:gd name="T9" fmla="*/ 40 h 150"/>
                <a:gd name="T10" fmla="*/ 39 w 94"/>
                <a:gd name="T11" fmla="*/ 0 h 150"/>
                <a:gd name="T12" fmla="*/ 66 w 94"/>
                <a:gd name="T13" fmla="*/ 0 h 150"/>
                <a:gd name="T14" fmla="*/ 55 w 94"/>
                <a:gd name="T15" fmla="*/ 0 h 150"/>
                <a:gd name="T16" fmla="*/ 55 w 94"/>
                <a:gd name="T17" fmla="*/ 40 h 150"/>
                <a:gd name="T18" fmla="*/ 94 w 94"/>
                <a:gd name="T19" fmla="*/ 40 h 150"/>
                <a:gd name="T20" fmla="*/ 94 w 94"/>
                <a:gd name="T21" fmla="*/ 28 h 150"/>
                <a:gd name="T22" fmla="*/ 66 w 94"/>
                <a:gd name="T23" fmla="*/ 0 h 150"/>
                <a:gd name="T24" fmla="*/ 0 w 94"/>
                <a:gd name="T25" fmla="*/ 121 h 150"/>
                <a:gd name="T26" fmla="*/ 27 w 94"/>
                <a:gd name="T27" fmla="*/ 150 h 150"/>
                <a:gd name="T28" fmla="*/ 66 w 94"/>
                <a:gd name="T29" fmla="*/ 150 h 150"/>
                <a:gd name="T30" fmla="*/ 94 w 94"/>
                <a:gd name="T31" fmla="*/ 121 h 150"/>
                <a:gd name="T32" fmla="*/ 94 w 94"/>
                <a:gd name="T33" fmla="*/ 57 h 150"/>
                <a:gd name="T34" fmla="*/ 0 w 94"/>
                <a:gd name="T35" fmla="*/ 57 h 150"/>
                <a:gd name="T36" fmla="*/ 0 w 94"/>
                <a:gd name="T37" fmla="*/ 121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150">
                  <a:moveTo>
                    <a:pt x="39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9" y="40"/>
                    <a:pt x="39" y="40"/>
                    <a:pt x="39" y="40"/>
                  </a:cubicBezTo>
                  <a:lnTo>
                    <a:pt x="39" y="0"/>
                  </a:lnTo>
                  <a:close/>
                  <a:moveTo>
                    <a:pt x="66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13"/>
                    <a:pt x="81" y="0"/>
                    <a:pt x="66" y="0"/>
                  </a:cubicBezTo>
                  <a:close/>
                  <a:moveTo>
                    <a:pt x="0" y="121"/>
                  </a:moveTo>
                  <a:cubicBezTo>
                    <a:pt x="0" y="137"/>
                    <a:pt x="12" y="150"/>
                    <a:pt x="27" y="150"/>
                  </a:cubicBezTo>
                  <a:cubicBezTo>
                    <a:pt x="66" y="150"/>
                    <a:pt x="66" y="150"/>
                    <a:pt x="66" y="150"/>
                  </a:cubicBezTo>
                  <a:cubicBezTo>
                    <a:pt x="81" y="150"/>
                    <a:pt x="94" y="137"/>
                    <a:pt x="94" y="121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0" y="57"/>
                    <a:pt x="0" y="57"/>
                    <a:pt x="0" y="57"/>
                  </a:cubicBezTo>
                  <a:lnTo>
                    <a:pt x="0" y="12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34" name="椭圆 33"/>
          <p:cNvSpPr/>
          <p:nvPr/>
        </p:nvSpPr>
        <p:spPr>
          <a:xfrm>
            <a:off x="6342063" y="2225675"/>
            <a:ext cx="1985962" cy="1987550"/>
          </a:xfrm>
          <a:prstGeom prst="ellipse">
            <a:avLst/>
          </a:prstGeom>
          <a:solidFill>
            <a:srgbClr val="38526E"/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6905604" y="2844729"/>
            <a:ext cx="860424" cy="750888"/>
            <a:chOff x="2279110" y="-870520"/>
            <a:chExt cx="860424" cy="750888"/>
          </a:xfrm>
          <a:solidFill>
            <a:schemeClr val="bg1"/>
          </a:solidFill>
        </p:grpSpPr>
        <p:sp>
          <p:nvSpPr>
            <p:cNvPr id="36" name="Freeform 10"/>
            <p:cNvSpPr>
              <a:spLocks/>
            </p:cNvSpPr>
            <p:nvPr/>
          </p:nvSpPr>
          <p:spPr bwMode="auto">
            <a:xfrm>
              <a:off x="2279110" y="-610170"/>
              <a:ext cx="754062" cy="160338"/>
            </a:xfrm>
            <a:custGeom>
              <a:avLst/>
              <a:gdLst>
                <a:gd name="T0" fmla="*/ 7 w 198"/>
                <a:gd name="T1" fmla="*/ 8 h 42"/>
                <a:gd name="T2" fmla="*/ 2 w 198"/>
                <a:gd name="T3" fmla="*/ 19 h 42"/>
                <a:gd name="T4" fmla="*/ 13 w 198"/>
                <a:gd name="T5" fmla="*/ 24 h 42"/>
                <a:gd name="T6" fmla="*/ 40 w 198"/>
                <a:gd name="T7" fmla="*/ 17 h 42"/>
                <a:gd name="T8" fmla="*/ 58 w 198"/>
                <a:gd name="T9" fmla="*/ 38 h 42"/>
                <a:gd name="T10" fmla="*/ 60 w 198"/>
                <a:gd name="T11" fmla="*/ 42 h 42"/>
                <a:gd name="T12" fmla="*/ 65 w 198"/>
                <a:gd name="T13" fmla="*/ 42 h 42"/>
                <a:gd name="T14" fmla="*/ 189 w 198"/>
                <a:gd name="T15" fmla="*/ 42 h 42"/>
                <a:gd name="T16" fmla="*/ 198 w 198"/>
                <a:gd name="T17" fmla="*/ 34 h 42"/>
                <a:gd name="T18" fmla="*/ 189 w 198"/>
                <a:gd name="T19" fmla="*/ 25 h 42"/>
                <a:gd name="T20" fmla="*/ 71 w 198"/>
                <a:gd name="T21" fmla="*/ 25 h 42"/>
                <a:gd name="T22" fmla="*/ 40 w 198"/>
                <a:gd name="T23" fmla="*/ 0 h 42"/>
                <a:gd name="T24" fmla="*/ 7 w 198"/>
                <a:gd name="T25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" h="42">
                  <a:moveTo>
                    <a:pt x="7" y="8"/>
                  </a:moveTo>
                  <a:cubicBezTo>
                    <a:pt x="2" y="9"/>
                    <a:pt x="0" y="14"/>
                    <a:pt x="2" y="19"/>
                  </a:cubicBezTo>
                  <a:cubicBezTo>
                    <a:pt x="4" y="23"/>
                    <a:pt x="9" y="26"/>
                    <a:pt x="13" y="24"/>
                  </a:cubicBezTo>
                  <a:cubicBezTo>
                    <a:pt x="18" y="22"/>
                    <a:pt x="32" y="17"/>
                    <a:pt x="40" y="17"/>
                  </a:cubicBezTo>
                  <a:cubicBezTo>
                    <a:pt x="43" y="17"/>
                    <a:pt x="52" y="27"/>
                    <a:pt x="58" y="38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189" y="42"/>
                    <a:pt x="189" y="42"/>
                    <a:pt x="189" y="42"/>
                  </a:cubicBezTo>
                  <a:cubicBezTo>
                    <a:pt x="194" y="42"/>
                    <a:pt x="198" y="39"/>
                    <a:pt x="198" y="34"/>
                  </a:cubicBezTo>
                  <a:cubicBezTo>
                    <a:pt x="198" y="29"/>
                    <a:pt x="194" y="25"/>
                    <a:pt x="189" y="25"/>
                  </a:cubicBezTo>
                  <a:cubicBezTo>
                    <a:pt x="189" y="25"/>
                    <a:pt x="80" y="25"/>
                    <a:pt x="71" y="25"/>
                  </a:cubicBezTo>
                  <a:cubicBezTo>
                    <a:pt x="65" y="16"/>
                    <a:pt x="54" y="0"/>
                    <a:pt x="40" y="0"/>
                  </a:cubicBezTo>
                  <a:cubicBezTo>
                    <a:pt x="27" y="0"/>
                    <a:pt x="9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11"/>
            <p:cNvSpPr>
              <a:spLocks/>
            </p:cNvSpPr>
            <p:nvPr/>
          </p:nvSpPr>
          <p:spPr bwMode="auto">
            <a:xfrm>
              <a:off x="2496597" y="-373632"/>
              <a:ext cx="460375" cy="68263"/>
            </a:xfrm>
            <a:custGeom>
              <a:avLst/>
              <a:gdLst>
                <a:gd name="T0" fmla="*/ 8 w 121"/>
                <a:gd name="T1" fmla="*/ 0 h 18"/>
                <a:gd name="T2" fmla="*/ 0 w 121"/>
                <a:gd name="T3" fmla="*/ 9 h 18"/>
                <a:gd name="T4" fmla="*/ 8 w 121"/>
                <a:gd name="T5" fmla="*/ 18 h 18"/>
                <a:gd name="T6" fmla="*/ 113 w 121"/>
                <a:gd name="T7" fmla="*/ 18 h 18"/>
                <a:gd name="T8" fmla="*/ 121 w 121"/>
                <a:gd name="T9" fmla="*/ 9 h 18"/>
                <a:gd name="T10" fmla="*/ 113 w 121"/>
                <a:gd name="T11" fmla="*/ 0 h 18"/>
                <a:gd name="T12" fmla="*/ 8 w 121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18">
                  <a:moveTo>
                    <a:pt x="8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14"/>
                    <a:pt x="4" y="18"/>
                    <a:pt x="8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8" y="18"/>
                    <a:pt x="121" y="14"/>
                    <a:pt x="121" y="9"/>
                  </a:cubicBezTo>
                  <a:cubicBezTo>
                    <a:pt x="121" y="4"/>
                    <a:pt x="118" y="0"/>
                    <a:pt x="113" y="0"/>
                  </a:cubicBez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Oval 12"/>
            <p:cNvSpPr>
              <a:spLocks noChangeArrowheads="1"/>
            </p:cNvSpPr>
            <p:nvPr/>
          </p:nvSpPr>
          <p:spPr bwMode="auto">
            <a:xfrm>
              <a:off x="2526759" y="-245045"/>
              <a:ext cx="125412" cy="125413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Oval 13"/>
            <p:cNvSpPr>
              <a:spLocks noChangeArrowheads="1"/>
            </p:cNvSpPr>
            <p:nvPr/>
          </p:nvSpPr>
          <p:spPr bwMode="auto">
            <a:xfrm>
              <a:off x="2812509" y="-245045"/>
              <a:ext cx="125412" cy="125413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2602959" y="-870520"/>
              <a:ext cx="536575" cy="309563"/>
            </a:xfrm>
            <a:custGeom>
              <a:avLst/>
              <a:gdLst>
                <a:gd name="T0" fmla="*/ 95 w 141"/>
                <a:gd name="T1" fmla="*/ 22 h 81"/>
                <a:gd name="T2" fmla="*/ 65 w 141"/>
                <a:gd name="T3" fmla="*/ 28 h 81"/>
                <a:gd name="T4" fmla="*/ 51 w 141"/>
                <a:gd name="T5" fmla="*/ 0 h 81"/>
                <a:gd name="T6" fmla="*/ 0 w 141"/>
                <a:gd name="T7" fmla="*/ 73 h 81"/>
                <a:gd name="T8" fmla="*/ 89 w 141"/>
                <a:gd name="T9" fmla="*/ 81 h 81"/>
                <a:gd name="T10" fmla="*/ 76 w 141"/>
                <a:gd name="T11" fmla="*/ 53 h 81"/>
                <a:gd name="T12" fmla="*/ 115 w 141"/>
                <a:gd name="T13" fmla="*/ 36 h 81"/>
                <a:gd name="T14" fmla="*/ 141 w 141"/>
                <a:gd name="T15" fmla="*/ 32 h 81"/>
                <a:gd name="T16" fmla="*/ 95 w 141"/>
                <a:gd name="T17" fmla="*/ 2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81">
                  <a:moveTo>
                    <a:pt x="95" y="22"/>
                  </a:moveTo>
                  <a:cubicBezTo>
                    <a:pt x="85" y="23"/>
                    <a:pt x="73" y="26"/>
                    <a:pt x="65" y="28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76" y="53"/>
                    <a:pt x="76" y="53"/>
                    <a:pt x="76" y="53"/>
                  </a:cubicBezTo>
                  <a:cubicBezTo>
                    <a:pt x="87" y="47"/>
                    <a:pt x="103" y="39"/>
                    <a:pt x="115" y="36"/>
                  </a:cubicBezTo>
                  <a:cubicBezTo>
                    <a:pt x="135" y="31"/>
                    <a:pt x="141" y="32"/>
                    <a:pt x="141" y="32"/>
                  </a:cubicBezTo>
                  <a:cubicBezTo>
                    <a:pt x="141" y="32"/>
                    <a:pt x="115" y="20"/>
                    <a:pt x="95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1" name="椭圆 40"/>
          <p:cNvSpPr/>
          <p:nvPr/>
        </p:nvSpPr>
        <p:spPr>
          <a:xfrm>
            <a:off x="8726488" y="2227263"/>
            <a:ext cx="1987550" cy="1985962"/>
          </a:xfrm>
          <a:prstGeom prst="ellipse">
            <a:avLst/>
          </a:prstGeom>
          <a:solidFill>
            <a:srgbClr val="2A3D52"/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9330530" y="2932835"/>
            <a:ext cx="779463" cy="574676"/>
            <a:chOff x="2324100" y="-965201"/>
            <a:chExt cx="779463" cy="574676"/>
          </a:xfrm>
          <a:solidFill>
            <a:schemeClr val="bg1"/>
          </a:solidFill>
        </p:grpSpPr>
        <p:sp>
          <p:nvSpPr>
            <p:cNvPr id="43" name="Freeform 18"/>
            <p:cNvSpPr>
              <a:spLocks noEditPoints="1"/>
            </p:cNvSpPr>
            <p:nvPr/>
          </p:nvSpPr>
          <p:spPr bwMode="auto">
            <a:xfrm>
              <a:off x="2324100" y="-965201"/>
              <a:ext cx="779463" cy="574676"/>
            </a:xfrm>
            <a:custGeom>
              <a:avLst/>
              <a:gdLst>
                <a:gd name="T0" fmla="*/ 182 w 205"/>
                <a:gd name="T1" fmla="*/ 0 h 150"/>
                <a:gd name="T2" fmla="*/ 23 w 205"/>
                <a:gd name="T3" fmla="*/ 0 h 150"/>
                <a:gd name="T4" fmla="*/ 0 w 205"/>
                <a:gd name="T5" fmla="*/ 23 h 150"/>
                <a:gd name="T6" fmla="*/ 0 w 205"/>
                <a:gd name="T7" fmla="*/ 101 h 150"/>
                <a:gd name="T8" fmla="*/ 23 w 205"/>
                <a:gd name="T9" fmla="*/ 124 h 150"/>
                <a:gd name="T10" fmla="*/ 132 w 205"/>
                <a:gd name="T11" fmla="*/ 124 h 150"/>
                <a:gd name="T12" fmla="*/ 172 w 205"/>
                <a:gd name="T13" fmla="*/ 150 h 150"/>
                <a:gd name="T14" fmla="*/ 161 w 205"/>
                <a:gd name="T15" fmla="*/ 124 h 150"/>
                <a:gd name="T16" fmla="*/ 182 w 205"/>
                <a:gd name="T17" fmla="*/ 124 h 150"/>
                <a:gd name="T18" fmla="*/ 205 w 205"/>
                <a:gd name="T19" fmla="*/ 101 h 150"/>
                <a:gd name="T20" fmla="*/ 205 w 205"/>
                <a:gd name="T21" fmla="*/ 23 h 150"/>
                <a:gd name="T22" fmla="*/ 182 w 205"/>
                <a:gd name="T23" fmla="*/ 0 h 150"/>
                <a:gd name="T24" fmla="*/ 192 w 205"/>
                <a:gd name="T25" fmla="*/ 101 h 150"/>
                <a:gd name="T26" fmla="*/ 182 w 205"/>
                <a:gd name="T27" fmla="*/ 110 h 150"/>
                <a:gd name="T28" fmla="*/ 23 w 205"/>
                <a:gd name="T29" fmla="*/ 110 h 150"/>
                <a:gd name="T30" fmla="*/ 13 w 205"/>
                <a:gd name="T31" fmla="*/ 101 h 150"/>
                <a:gd name="T32" fmla="*/ 13 w 205"/>
                <a:gd name="T33" fmla="*/ 23 h 150"/>
                <a:gd name="T34" fmla="*/ 23 w 205"/>
                <a:gd name="T35" fmla="*/ 13 h 150"/>
                <a:gd name="T36" fmla="*/ 182 w 205"/>
                <a:gd name="T37" fmla="*/ 13 h 150"/>
                <a:gd name="T38" fmla="*/ 192 w 205"/>
                <a:gd name="T39" fmla="*/ 23 h 150"/>
                <a:gd name="T40" fmla="*/ 192 w 205"/>
                <a:gd name="T41" fmla="*/ 101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5" h="150">
                  <a:moveTo>
                    <a:pt x="18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3"/>
                    <a:pt x="10" y="124"/>
                    <a:pt x="2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72" y="150"/>
                    <a:pt x="172" y="150"/>
                    <a:pt x="172" y="150"/>
                  </a:cubicBezTo>
                  <a:cubicBezTo>
                    <a:pt x="161" y="124"/>
                    <a:pt x="161" y="124"/>
                    <a:pt x="161" y="124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95" y="124"/>
                    <a:pt x="205" y="113"/>
                    <a:pt x="205" y="101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5" y="10"/>
                    <a:pt x="195" y="0"/>
                    <a:pt x="182" y="0"/>
                  </a:cubicBezTo>
                  <a:close/>
                  <a:moveTo>
                    <a:pt x="192" y="101"/>
                  </a:moveTo>
                  <a:cubicBezTo>
                    <a:pt x="192" y="106"/>
                    <a:pt x="188" y="110"/>
                    <a:pt x="182" y="110"/>
                  </a:cubicBezTo>
                  <a:cubicBezTo>
                    <a:pt x="23" y="110"/>
                    <a:pt x="23" y="110"/>
                    <a:pt x="23" y="110"/>
                  </a:cubicBezTo>
                  <a:cubicBezTo>
                    <a:pt x="18" y="110"/>
                    <a:pt x="13" y="106"/>
                    <a:pt x="13" y="101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17"/>
                    <a:pt x="18" y="13"/>
                    <a:pt x="23" y="13"/>
                  </a:cubicBezTo>
                  <a:cubicBezTo>
                    <a:pt x="182" y="13"/>
                    <a:pt x="182" y="13"/>
                    <a:pt x="182" y="13"/>
                  </a:cubicBezTo>
                  <a:cubicBezTo>
                    <a:pt x="188" y="13"/>
                    <a:pt x="192" y="17"/>
                    <a:pt x="192" y="23"/>
                  </a:cubicBezTo>
                  <a:lnTo>
                    <a:pt x="192" y="10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4" name="Oval 19"/>
            <p:cNvSpPr>
              <a:spLocks noChangeArrowheads="1"/>
            </p:cNvSpPr>
            <p:nvPr/>
          </p:nvSpPr>
          <p:spPr bwMode="auto">
            <a:xfrm>
              <a:off x="2738438" y="-784225"/>
              <a:ext cx="114300" cy="1095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5" name="Oval 20"/>
            <p:cNvSpPr>
              <a:spLocks noChangeArrowheads="1"/>
            </p:cNvSpPr>
            <p:nvPr/>
          </p:nvSpPr>
          <p:spPr bwMode="auto">
            <a:xfrm>
              <a:off x="2586038" y="-784225"/>
              <a:ext cx="109538" cy="1095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6" name="Oval 21"/>
            <p:cNvSpPr>
              <a:spLocks noChangeArrowheads="1"/>
            </p:cNvSpPr>
            <p:nvPr/>
          </p:nvSpPr>
          <p:spPr bwMode="auto">
            <a:xfrm>
              <a:off x="2433638" y="-784225"/>
              <a:ext cx="111125" cy="1095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7" name="Oval 22"/>
            <p:cNvSpPr>
              <a:spLocks noChangeArrowheads="1"/>
            </p:cNvSpPr>
            <p:nvPr/>
          </p:nvSpPr>
          <p:spPr bwMode="auto">
            <a:xfrm>
              <a:off x="2894013" y="-784225"/>
              <a:ext cx="111125" cy="1095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587" name="矩形 28"/>
          <p:cNvSpPr>
            <a:spLocks noChangeArrowheads="1"/>
          </p:cNvSpPr>
          <p:nvPr/>
        </p:nvSpPr>
        <p:spPr bwMode="auto">
          <a:xfrm>
            <a:off x="1900238" y="1762125"/>
            <a:ext cx="12858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 </a:t>
            </a:r>
          </a:p>
        </p:txBody>
      </p:sp>
      <p:sp>
        <p:nvSpPr>
          <p:cNvPr id="24588" name="矩形 29"/>
          <p:cNvSpPr>
            <a:spLocks noChangeArrowheads="1"/>
          </p:cNvSpPr>
          <p:nvPr/>
        </p:nvSpPr>
        <p:spPr bwMode="auto">
          <a:xfrm>
            <a:off x="4362450" y="1762125"/>
            <a:ext cx="12858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 </a:t>
            </a:r>
          </a:p>
        </p:txBody>
      </p:sp>
      <p:sp>
        <p:nvSpPr>
          <p:cNvPr id="24589" name="矩形 30"/>
          <p:cNvSpPr>
            <a:spLocks noChangeArrowheads="1"/>
          </p:cNvSpPr>
          <p:nvPr/>
        </p:nvSpPr>
        <p:spPr bwMode="auto">
          <a:xfrm>
            <a:off x="6715125" y="1762125"/>
            <a:ext cx="12858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 </a:t>
            </a:r>
          </a:p>
        </p:txBody>
      </p:sp>
      <p:sp>
        <p:nvSpPr>
          <p:cNvPr id="24590" name="矩形 31"/>
          <p:cNvSpPr>
            <a:spLocks noChangeArrowheads="1"/>
          </p:cNvSpPr>
          <p:nvPr/>
        </p:nvSpPr>
        <p:spPr bwMode="auto">
          <a:xfrm>
            <a:off x="9099550" y="1762125"/>
            <a:ext cx="12858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 </a:t>
            </a:r>
          </a:p>
        </p:txBody>
      </p:sp>
      <p:sp>
        <p:nvSpPr>
          <p:cNvPr id="52" name="矩形 32"/>
          <p:cNvSpPr>
            <a:spLocks noChangeArrowheads="1"/>
          </p:cNvSpPr>
          <p:nvPr/>
        </p:nvSpPr>
        <p:spPr bwMode="auto">
          <a:xfrm>
            <a:off x="1681163" y="4249738"/>
            <a:ext cx="169545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亮亮图文旗舰店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业论文。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33"/>
          <p:cNvSpPr>
            <a:spLocks noChangeArrowheads="1"/>
          </p:cNvSpPr>
          <p:nvPr/>
        </p:nvSpPr>
        <p:spPr bwMode="auto">
          <a:xfrm>
            <a:off x="4114800" y="4249738"/>
            <a:ext cx="169545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34"/>
          <p:cNvSpPr>
            <a:spLocks noChangeArrowheads="1"/>
          </p:cNvSpPr>
          <p:nvPr/>
        </p:nvSpPr>
        <p:spPr bwMode="auto">
          <a:xfrm>
            <a:off x="6546850" y="4249738"/>
            <a:ext cx="169545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35"/>
          <p:cNvSpPr>
            <a:spLocks noChangeArrowheads="1"/>
          </p:cNvSpPr>
          <p:nvPr/>
        </p:nvSpPr>
        <p:spPr bwMode="auto">
          <a:xfrm>
            <a:off x="8913813" y="4249738"/>
            <a:ext cx="169545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7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8" name="矩形 4"/>
          <p:cNvSpPr>
            <a:spLocks noChangeArrowheads="1"/>
          </p:cNvSpPr>
          <p:nvPr/>
        </p:nvSpPr>
        <p:spPr bwMode="auto">
          <a:xfrm>
            <a:off x="11702880" y="6433552"/>
            <a:ext cx="48603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 eaLnBrk="1" hangingPunct="1"/>
              <a:t>13</a:t>
            </a:fld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1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</a:p>
        </p:txBody>
      </p:sp>
      <p:sp>
        <p:nvSpPr>
          <p:cNvPr id="62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63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64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4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241300" y="3524250"/>
            <a:ext cx="1581150" cy="384175"/>
          </a:xfrm>
          <a:prstGeom prst="rect">
            <a:avLst/>
          </a:prstGeom>
          <a:solidFill>
            <a:srgbClr val="20386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2010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252663" y="3524250"/>
            <a:ext cx="1581150" cy="384175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2011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265613" y="3524250"/>
            <a:ext cx="1581150" cy="384175"/>
          </a:xfrm>
          <a:prstGeom prst="rect">
            <a:avLst/>
          </a:prstGeom>
          <a:solidFill>
            <a:srgbClr val="2A3D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2012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276975" y="3524250"/>
            <a:ext cx="1581150" cy="384175"/>
          </a:xfrm>
          <a:prstGeom prst="rect">
            <a:avLst/>
          </a:prstGeom>
          <a:solidFill>
            <a:srgbClr val="38526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8288338" y="3524250"/>
            <a:ext cx="1581150" cy="384175"/>
          </a:xfrm>
          <a:prstGeom prst="rect">
            <a:avLst/>
          </a:prstGeom>
          <a:solidFill>
            <a:srgbClr val="2A3D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301288" y="3524250"/>
            <a:ext cx="1581150" cy="384175"/>
          </a:xfrm>
          <a:prstGeom prst="rect">
            <a:avLst/>
          </a:prstGeom>
          <a:solidFill>
            <a:srgbClr val="BFBFB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070725" y="5018088"/>
            <a:ext cx="4319588" cy="64611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93763" y="2108200"/>
            <a:ext cx="4318000" cy="64611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893763" y="2811463"/>
            <a:ext cx="4092575" cy="0"/>
          </a:xfrm>
          <a:prstGeom prst="line">
            <a:avLst/>
          </a:prstGeom>
          <a:ln w="31750">
            <a:solidFill>
              <a:srgbClr val="203864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070725" y="4948238"/>
            <a:ext cx="4092575" cy="0"/>
          </a:xfrm>
          <a:prstGeom prst="line">
            <a:avLst/>
          </a:prstGeom>
          <a:ln w="31750">
            <a:solidFill>
              <a:srgbClr val="203864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>
            <a:stCxn id="26" idx="0"/>
            <a:endCxn id="32" idx="2"/>
          </p:cNvCxnSpPr>
          <p:nvPr/>
        </p:nvCxnSpPr>
        <p:spPr>
          <a:xfrm flipV="1">
            <a:off x="3043238" y="2754313"/>
            <a:ext cx="9525" cy="769937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V="1">
            <a:off x="7097713" y="3938588"/>
            <a:ext cx="0" cy="1009650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6919913" y="2108200"/>
            <a:ext cx="4319587" cy="64611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6919913" y="2811463"/>
            <a:ext cx="4092575" cy="0"/>
          </a:xfrm>
          <a:prstGeom prst="line">
            <a:avLst/>
          </a:prstGeom>
          <a:ln w="31750">
            <a:solidFill>
              <a:srgbClr val="203864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stCxn id="29" idx="0"/>
            <a:endCxn id="37" idx="2"/>
          </p:cNvCxnSpPr>
          <p:nvPr/>
        </p:nvCxnSpPr>
        <p:spPr>
          <a:xfrm flipV="1">
            <a:off x="9078913" y="2754313"/>
            <a:ext cx="1587" cy="769937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928688" y="5032375"/>
            <a:ext cx="4318000" cy="64611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928688" y="4960938"/>
            <a:ext cx="4092575" cy="0"/>
          </a:xfrm>
          <a:prstGeom prst="line">
            <a:avLst/>
          </a:prstGeom>
          <a:ln w="31750">
            <a:solidFill>
              <a:srgbClr val="203864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5022850" y="3937000"/>
            <a:ext cx="0" cy="995363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4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45" name="矩形 4"/>
          <p:cNvSpPr>
            <a:spLocks noChangeArrowheads="1"/>
          </p:cNvSpPr>
          <p:nvPr/>
        </p:nvSpPr>
        <p:spPr bwMode="auto">
          <a:xfrm>
            <a:off x="11702880" y="6433552"/>
            <a:ext cx="48603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 eaLnBrk="1" hangingPunct="1"/>
              <a:t>14</a:t>
            </a:fld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8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0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1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46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椭圆 115"/>
          <p:cNvSpPr>
            <a:spLocks noChangeArrowheads="1"/>
          </p:cNvSpPr>
          <p:nvPr/>
        </p:nvSpPr>
        <p:spPr bwMode="auto">
          <a:xfrm>
            <a:off x="415925" y="1552575"/>
            <a:ext cx="3681413" cy="3681413"/>
          </a:xfrm>
          <a:prstGeom prst="ellipse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627" name="椭圆 114"/>
          <p:cNvSpPr>
            <a:spLocks noChangeArrowheads="1"/>
          </p:cNvSpPr>
          <p:nvPr/>
        </p:nvSpPr>
        <p:spPr bwMode="auto">
          <a:xfrm>
            <a:off x="677863" y="2076450"/>
            <a:ext cx="3157537" cy="3157538"/>
          </a:xfrm>
          <a:prstGeom prst="ellipse">
            <a:avLst/>
          </a:prstGeom>
          <a:solidFill>
            <a:srgbClr val="2358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628" name="椭圆 113"/>
          <p:cNvSpPr>
            <a:spLocks noChangeArrowheads="1"/>
          </p:cNvSpPr>
          <p:nvPr/>
        </p:nvSpPr>
        <p:spPr bwMode="auto">
          <a:xfrm>
            <a:off x="1022350" y="2774950"/>
            <a:ext cx="2466975" cy="2466975"/>
          </a:xfrm>
          <a:prstGeom prst="ellipse">
            <a:avLst/>
          </a:pr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629" name="椭圆 112"/>
          <p:cNvSpPr>
            <a:spLocks noChangeArrowheads="1"/>
          </p:cNvSpPr>
          <p:nvPr/>
        </p:nvSpPr>
        <p:spPr bwMode="auto">
          <a:xfrm>
            <a:off x="1255713" y="3235325"/>
            <a:ext cx="2000250" cy="1998663"/>
          </a:xfrm>
          <a:prstGeom prst="ellipse">
            <a:avLst/>
          </a:pr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26630" name="直接连接符 116"/>
          <p:cNvCxnSpPr>
            <a:cxnSpLocks noChangeShapeType="1"/>
          </p:cNvCxnSpPr>
          <p:nvPr/>
        </p:nvCxnSpPr>
        <p:spPr bwMode="auto">
          <a:xfrm flipH="1">
            <a:off x="2228850" y="3230563"/>
            <a:ext cx="2660650" cy="0"/>
          </a:xfrm>
          <a:prstGeom prst="line">
            <a:avLst/>
          </a:prstGeom>
          <a:noFill/>
          <a:ln w="28575">
            <a:solidFill>
              <a:srgbClr val="2A3D52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631" name="任意多边形 117"/>
          <p:cNvSpPr>
            <a:spLocks/>
          </p:cNvSpPr>
          <p:nvPr/>
        </p:nvSpPr>
        <p:spPr bwMode="auto">
          <a:xfrm rot="15832319" flipV="1">
            <a:off x="4891088" y="3170238"/>
            <a:ext cx="120650" cy="120650"/>
          </a:xfrm>
          <a:custGeom>
            <a:avLst/>
            <a:gdLst>
              <a:gd name="T0" fmla="*/ 738363 w 69866"/>
              <a:gd name="T1" fmla="*/ 803925 h 69866"/>
              <a:gd name="T2" fmla="*/ 536484 w 69866"/>
              <a:gd name="T3" fmla="*/ 887546 h 69866"/>
              <a:gd name="T4" fmla="*/ 393450 w 69866"/>
              <a:gd name="T5" fmla="*/ 828297 h 69866"/>
              <a:gd name="T6" fmla="*/ 278797 w 69866"/>
              <a:gd name="T7" fmla="*/ 966202 h 69866"/>
              <a:gd name="T8" fmla="*/ 536468 w 69866"/>
              <a:gd name="T9" fmla="*/ 1072935 h 69866"/>
              <a:gd name="T10" fmla="*/ 887206 w 69866"/>
              <a:gd name="T11" fmla="*/ 927656 h 69866"/>
              <a:gd name="T12" fmla="*/ 738363 w 69866"/>
              <a:gd name="T13" fmla="*/ 803925 h 69866"/>
              <a:gd name="T14" fmla="*/ 106733 w 69866"/>
              <a:gd name="T15" fmla="*/ 278797 h 69866"/>
              <a:gd name="T16" fmla="*/ 0 w 69866"/>
              <a:gd name="T17" fmla="*/ 536468 h 69866"/>
              <a:gd name="T18" fmla="*/ 145274 w 69866"/>
              <a:gd name="T19" fmla="*/ 887206 h 69866"/>
              <a:gd name="T20" fmla="*/ 269037 w 69866"/>
              <a:gd name="T21" fmla="*/ 738351 h 69866"/>
              <a:gd name="T22" fmla="*/ 185415 w 69866"/>
              <a:gd name="T23" fmla="*/ 536484 h 69866"/>
              <a:gd name="T24" fmla="*/ 244673 w 69866"/>
              <a:gd name="T25" fmla="*/ 393459 h 69866"/>
              <a:gd name="T26" fmla="*/ 106733 w 69866"/>
              <a:gd name="T27" fmla="*/ 278797 h 69866"/>
              <a:gd name="T28" fmla="*/ 927656 w 69866"/>
              <a:gd name="T29" fmla="*/ 185731 h 69866"/>
              <a:gd name="T30" fmla="*/ 803913 w 69866"/>
              <a:gd name="T31" fmla="*/ 334572 h 69866"/>
              <a:gd name="T32" fmla="*/ 887546 w 69866"/>
              <a:gd name="T33" fmla="*/ 536484 h 69866"/>
              <a:gd name="T34" fmla="*/ 828297 w 69866"/>
              <a:gd name="T35" fmla="*/ 679518 h 69866"/>
              <a:gd name="T36" fmla="*/ 966202 w 69866"/>
              <a:gd name="T37" fmla="*/ 794161 h 69866"/>
              <a:gd name="T38" fmla="*/ 1072935 w 69866"/>
              <a:gd name="T39" fmla="*/ 536468 h 69866"/>
              <a:gd name="T40" fmla="*/ 927656 w 69866"/>
              <a:gd name="T41" fmla="*/ 185731 h 69866"/>
              <a:gd name="T42" fmla="*/ 536468 w 69866"/>
              <a:gd name="T43" fmla="*/ 0 h 69866"/>
              <a:gd name="T44" fmla="*/ 185710 w 69866"/>
              <a:gd name="T45" fmla="*/ 145294 h 69866"/>
              <a:gd name="T46" fmla="*/ 334577 w 69866"/>
              <a:gd name="T47" fmla="*/ 269058 h 69866"/>
              <a:gd name="T48" fmla="*/ 536484 w 69866"/>
              <a:gd name="T49" fmla="*/ 185415 h 69866"/>
              <a:gd name="T50" fmla="*/ 679488 w 69866"/>
              <a:gd name="T51" fmla="*/ 244652 h 69866"/>
              <a:gd name="T52" fmla="*/ 794141 w 69866"/>
              <a:gd name="T53" fmla="*/ 106733 h 69866"/>
              <a:gd name="T54" fmla="*/ 53646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6632" name="矩形 118"/>
          <p:cNvSpPr>
            <a:spLocks noChangeArrowheads="1"/>
          </p:cNvSpPr>
          <p:nvPr/>
        </p:nvSpPr>
        <p:spPr bwMode="auto">
          <a:xfrm>
            <a:off x="4991100" y="3044825"/>
            <a:ext cx="1147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cxnSp>
        <p:nvCxnSpPr>
          <p:cNvPr id="26633" name="直接连接符 119"/>
          <p:cNvCxnSpPr>
            <a:cxnSpLocks noChangeShapeType="1"/>
          </p:cNvCxnSpPr>
          <p:nvPr/>
        </p:nvCxnSpPr>
        <p:spPr bwMode="auto">
          <a:xfrm flipH="1">
            <a:off x="2228850" y="2776538"/>
            <a:ext cx="2660650" cy="0"/>
          </a:xfrm>
          <a:prstGeom prst="line">
            <a:avLst/>
          </a:prstGeom>
          <a:noFill/>
          <a:ln w="28575">
            <a:solidFill>
              <a:srgbClr val="38526E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634" name="任意多边形 120"/>
          <p:cNvSpPr>
            <a:spLocks/>
          </p:cNvSpPr>
          <p:nvPr/>
        </p:nvSpPr>
        <p:spPr bwMode="auto">
          <a:xfrm rot="15832319" flipV="1">
            <a:off x="4891088" y="2716213"/>
            <a:ext cx="120650" cy="120650"/>
          </a:xfrm>
          <a:custGeom>
            <a:avLst/>
            <a:gdLst>
              <a:gd name="T0" fmla="*/ 738363 w 69866"/>
              <a:gd name="T1" fmla="*/ 803925 h 69866"/>
              <a:gd name="T2" fmla="*/ 536484 w 69866"/>
              <a:gd name="T3" fmla="*/ 887546 h 69866"/>
              <a:gd name="T4" fmla="*/ 393450 w 69866"/>
              <a:gd name="T5" fmla="*/ 828297 h 69866"/>
              <a:gd name="T6" fmla="*/ 278797 w 69866"/>
              <a:gd name="T7" fmla="*/ 966202 h 69866"/>
              <a:gd name="T8" fmla="*/ 536468 w 69866"/>
              <a:gd name="T9" fmla="*/ 1072935 h 69866"/>
              <a:gd name="T10" fmla="*/ 887206 w 69866"/>
              <a:gd name="T11" fmla="*/ 927656 h 69866"/>
              <a:gd name="T12" fmla="*/ 738363 w 69866"/>
              <a:gd name="T13" fmla="*/ 803925 h 69866"/>
              <a:gd name="T14" fmla="*/ 106733 w 69866"/>
              <a:gd name="T15" fmla="*/ 278797 h 69866"/>
              <a:gd name="T16" fmla="*/ 0 w 69866"/>
              <a:gd name="T17" fmla="*/ 536468 h 69866"/>
              <a:gd name="T18" fmla="*/ 145274 w 69866"/>
              <a:gd name="T19" fmla="*/ 887206 h 69866"/>
              <a:gd name="T20" fmla="*/ 269037 w 69866"/>
              <a:gd name="T21" fmla="*/ 738351 h 69866"/>
              <a:gd name="T22" fmla="*/ 185415 w 69866"/>
              <a:gd name="T23" fmla="*/ 536484 h 69866"/>
              <a:gd name="T24" fmla="*/ 244673 w 69866"/>
              <a:gd name="T25" fmla="*/ 393459 h 69866"/>
              <a:gd name="T26" fmla="*/ 106733 w 69866"/>
              <a:gd name="T27" fmla="*/ 278797 h 69866"/>
              <a:gd name="T28" fmla="*/ 927656 w 69866"/>
              <a:gd name="T29" fmla="*/ 185731 h 69866"/>
              <a:gd name="T30" fmla="*/ 803913 w 69866"/>
              <a:gd name="T31" fmla="*/ 334572 h 69866"/>
              <a:gd name="T32" fmla="*/ 887546 w 69866"/>
              <a:gd name="T33" fmla="*/ 536484 h 69866"/>
              <a:gd name="T34" fmla="*/ 828297 w 69866"/>
              <a:gd name="T35" fmla="*/ 679518 h 69866"/>
              <a:gd name="T36" fmla="*/ 966202 w 69866"/>
              <a:gd name="T37" fmla="*/ 794161 h 69866"/>
              <a:gd name="T38" fmla="*/ 1072935 w 69866"/>
              <a:gd name="T39" fmla="*/ 536468 h 69866"/>
              <a:gd name="T40" fmla="*/ 927656 w 69866"/>
              <a:gd name="T41" fmla="*/ 185731 h 69866"/>
              <a:gd name="T42" fmla="*/ 536468 w 69866"/>
              <a:gd name="T43" fmla="*/ 0 h 69866"/>
              <a:gd name="T44" fmla="*/ 185710 w 69866"/>
              <a:gd name="T45" fmla="*/ 145294 h 69866"/>
              <a:gd name="T46" fmla="*/ 334577 w 69866"/>
              <a:gd name="T47" fmla="*/ 269058 h 69866"/>
              <a:gd name="T48" fmla="*/ 536484 w 69866"/>
              <a:gd name="T49" fmla="*/ 185415 h 69866"/>
              <a:gd name="T50" fmla="*/ 679488 w 69866"/>
              <a:gd name="T51" fmla="*/ 244652 h 69866"/>
              <a:gd name="T52" fmla="*/ 794141 w 69866"/>
              <a:gd name="T53" fmla="*/ 106733 h 69866"/>
              <a:gd name="T54" fmla="*/ 53646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6635" name="矩形 121"/>
          <p:cNvSpPr>
            <a:spLocks noChangeArrowheads="1"/>
          </p:cNvSpPr>
          <p:nvPr/>
        </p:nvSpPr>
        <p:spPr bwMode="auto">
          <a:xfrm>
            <a:off x="4991100" y="2592388"/>
            <a:ext cx="11477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rgbClr val="38526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cxnSp>
        <p:nvCxnSpPr>
          <p:cNvPr id="26636" name="直接连接符 122"/>
          <p:cNvCxnSpPr>
            <a:cxnSpLocks noChangeShapeType="1"/>
            <a:endCxn id="26627" idx="0"/>
          </p:cNvCxnSpPr>
          <p:nvPr/>
        </p:nvCxnSpPr>
        <p:spPr bwMode="auto">
          <a:xfrm flipH="1" flipV="1">
            <a:off x="2255838" y="2076450"/>
            <a:ext cx="2633662" cy="31750"/>
          </a:xfrm>
          <a:prstGeom prst="line">
            <a:avLst/>
          </a:prstGeom>
          <a:noFill/>
          <a:ln w="28575">
            <a:solidFill>
              <a:srgbClr val="5B6C83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637" name="任意多边形 123"/>
          <p:cNvSpPr>
            <a:spLocks/>
          </p:cNvSpPr>
          <p:nvPr/>
        </p:nvSpPr>
        <p:spPr bwMode="auto">
          <a:xfrm rot="15832319" flipV="1">
            <a:off x="4891882" y="2048669"/>
            <a:ext cx="119062" cy="120650"/>
          </a:xfrm>
          <a:custGeom>
            <a:avLst/>
            <a:gdLst>
              <a:gd name="T0" fmla="*/ 691030 w 69866"/>
              <a:gd name="T1" fmla="*/ 803925 h 69866"/>
              <a:gd name="T2" fmla="*/ 502097 w 69866"/>
              <a:gd name="T3" fmla="*/ 887546 h 69866"/>
              <a:gd name="T4" fmla="*/ 368225 w 69866"/>
              <a:gd name="T5" fmla="*/ 828297 h 69866"/>
              <a:gd name="T6" fmla="*/ 260917 w 69866"/>
              <a:gd name="T7" fmla="*/ 966202 h 69866"/>
              <a:gd name="T8" fmla="*/ 502081 w 69866"/>
              <a:gd name="T9" fmla="*/ 1072935 h 69866"/>
              <a:gd name="T10" fmla="*/ 830338 w 69866"/>
              <a:gd name="T11" fmla="*/ 927656 h 69866"/>
              <a:gd name="T12" fmla="*/ 691030 w 69866"/>
              <a:gd name="T13" fmla="*/ 803925 h 69866"/>
              <a:gd name="T14" fmla="*/ 99894 w 69866"/>
              <a:gd name="T15" fmla="*/ 278797 h 69866"/>
              <a:gd name="T16" fmla="*/ 0 w 69866"/>
              <a:gd name="T17" fmla="*/ 536468 h 69866"/>
              <a:gd name="T18" fmla="*/ 135965 w 69866"/>
              <a:gd name="T19" fmla="*/ 887206 h 69866"/>
              <a:gd name="T20" fmla="*/ 251793 w 69866"/>
              <a:gd name="T21" fmla="*/ 738351 h 69866"/>
              <a:gd name="T22" fmla="*/ 173538 w 69866"/>
              <a:gd name="T23" fmla="*/ 536484 h 69866"/>
              <a:gd name="T24" fmla="*/ 228985 w 69866"/>
              <a:gd name="T25" fmla="*/ 393459 h 69866"/>
              <a:gd name="T26" fmla="*/ 99894 w 69866"/>
              <a:gd name="T27" fmla="*/ 278797 h 69866"/>
              <a:gd name="T28" fmla="*/ 868199 w 69866"/>
              <a:gd name="T29" fmla="*/ 185731 h 69866"/>
              <a:gd name="T30" fmla="*/ 752380 w 69866"/>
              <a:gd name="T31" fmla="*/ 334572 h 69866"/>
              <a:gd name="T32" fmla="*/ 830660 w 69866"/>
              <a:gd name="T33" fmla="*/ 536484 h 69866"/>
              <a:gd name="T34" fmla="*/ 775205 w 69866"/>
              <a:gd name="T35" fmla="*/ 679518 h 69866"/>
              <a:gd name="T36" fmla="*/ 904265 w 69866"/>
              <a:gd name="T37" fmla="*/ 794161 h 69866"/>
              <a:gd name="T38" fmla="*/ 1004157 w 69866"/>
              <a:gd name="T39" fmla="*/ 536468 h 69866"/>
              <a:gd name="T40" fmla="*/ 868199 w 69866"/>
              <a:gd name="T41" fmla="*/ 185731 h 69866"/>
              <a:gd name="T42" fmla="*/ 502081 w 69866"/>
              <a:gd name="T43" fmla="*/ 0 h 69866"/>
              <a:gd name="T44" fmla="*/ 173806 w 69866"/>
              <a:gd name="T45" fmla="*/ 145294 h 69866"/>
              <a:gd name="T46" fmla="*/ 313137 w 69866"/>
              <a:gd name="T47" fmla="*/ 269058 h 69866"/>
              <a:gd name="T48" fmla="*/ 502097 w 69866"/>
              <a:gd name="T49" fmla="*/ 185415 h 69866"/>
              <a:gd name="T50" fmla="*/ 635932 w 69866"/>
              <a:gd name="T51" fmla="*/ 244652 h 69866"/>
              <a:gd name="T52" fmla="*/ 743240 w 69866"/>
              <a:gd name="T53" fmla="*/ 106733 h 69866"/>
              <a:gd name="T54" fmla="*/ 502081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6638" name="矩形 124"/>
          <p:cNvSpPr>
            <a:spLocks noChangeArrowheads="1"/>
          </p:cNvSpPr>
          <p:nvPr/>
        </p:nvSpPr>
        <p:spPr bwMode="auto">
          <a:xfrm>
            <a:off x="4991100" y="1924050"/>
            <a:ext cx="1147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rgbClr val="5B6C8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cxnSp>
        <p:nvCxnSpPr>
          <p:cNvPr id="26639" name="直接连接符 125"/>
          <p:cNvCxnSpPr>
            <a:cxnSpLocks noChangeShapeType="1"/>
            <a:stCxn id="26640" idx="4"/>
            <a:endCxn id="26626" idx="0"/>
          </p:cNvCxnSpPr>
          <p:nvPr/>
        </p:nvCxnSpPr>
        <p:spPr bwMode="auto">
          <a:xfrm flipH="1" flipV="1">
            <a:off x="2255838" y="1552575"/>
            <a:ext cx="2635250" cy="12700"/>
          </a:xfrm>
          <a:prstGeom prst="line">
            <a:avLst/>
          </a:prstGeom>
          <a:noFill/>
          <a:ln w="28575">
            <a:solidFill>
              <a:srgbClr val="203864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640" name="任意多边形 126"/>
          <p:cNvSpPr>
            <a:spLocks/>
          </p:cNvSpPr>
          <p:nvPr/>
        </p:nvSpPr>
        <p:spPr bwMode="auto">
          <a:xfrm rot="15832319" flipV="1">
            <a:off x="4891088" y="1498600"/>
            <a:ext cx="120650" cy="120650"/>
          </a:xfrm>
          <a:custGeom>
            <a:avLst/>
            <a:gdLst>
              <a:gd name="T0" fmla="*/ 738363 w 69866"/>
              <a:gd name="T1" fmla="*/ 803925 h 69866"/>
              <a:gd name="T2" fmla="*/ 536484 w 69866"/>
              <a:gd name="T3" fmla="*/ 887546 h 69866"/>
              <a:gd name="T4" fmla="*/ 393450 w 69866"/>
              <a:gd name="T5" fmla="*/ 828297 h 69866"/>
              <a:gd name="T6" fmla="*/ 278797 w 69866"/>
              <a:gd name="T7" fmla="*/ 966202 h 69866"/>
              <a:gd name="T8" fmla="*/ 536468 w 69866"/>
              <a:gd name="T9" fmla="*/ 1072935 h 69866"/>
              <a:gd name="T10" fmla="*/ 887206 w 69866"/>
              <a:gd name="T11" fmla="*/ 927656 h 69866"/>
              <a:gd name="T12" fmla="*/ 738363 w 69866"/>
              <a:gd name="T13" fmla="*/ 803925 h 69866"/>
              <a:gd name="T14" fmla="*/ 106733 w 69866"/>
              <a:gd name="T15" fmla="*/ 278797 h 69866"/>
              <a:gd name="T16" fmla="*/ 0 w 69866"/>
              <a:gd name="T17" fmla="*/ 536468 h 69866"/>
              <a:gd name="T18" fmla="*/ 145274 w 69866"/>
              <a:gd name="T19" fmla="*/ 887206 h 69866"/>
              <a:gd name="T20" fmla="*/ 269037 w 69866"/>
              <a:gd name="T21" fmla="*/ 738351 h 69866"/>
              <a:gd name="T22" fmla="*/ 185415 w 69866"/>
              <a:gd name="T23" fmla="*/ 536484 h 69866"/>
              <a:gd name="T24" fmla="*/ 244673 w 69866"/>
              <a:gd name="T25" fmla="*/ 393459 h 69866"/>
              <a:gd name="T26" fmla="*/ 106733 w 69866"/>
              <a:gd name="T27" fmla="*/ 278797 h 69866"/>
              <a:gd name="T28" fmla="*/ 927656 w 69866"/>
              <a:gd name="T29" fmla="*/ 185731 h 69866"/>
              <a:gd name="T30" fmla="*/ 803913 w 69866"/>
              <a:gd name="T31" fmla="*/ 334572 h 69866"/>
              <a:gd name="T32" fmla="*/ 887546 w 69866"/>
              <a:gd name="T33" fmla="*/ 536484 h 69866"/>
              <a:gd name="T34" fmla="*/ 828297 w 69866"/>
              <a:gd name="T35" fmla="*/ 679518 h 69866"/>
              <a:gd name="T36" fmla="*/ 966202 w 69866"/>
              <a:gd name="T37" fmla="*/ 794161 h 69866"/>
              <a:gd name="T38" fmla="*/ 1072935 w 69866"/>
              <a:gd name="T39" fmla="*/ 536468 h 69866"/>
              <a:gd name="T40" fmla="*/ 927656 w 69866"/>
              <a:gd name="T41" fmla="*/ 185731 h 69866"/>
              <a:gd name="T42" fmla="*/ 536468 w 69866"/>
              <a:gd name="T43" fmla="*/ 0 h 69866"/>
              <a:gd name="T44" fmla="*/ 185710 w 69866"/>
              <a:gd name="T45" fmla="*/ 145294 h 69866"/>
              <a:gd name="T46" fmla="*/ 334577 w 69866"/>
              <a:gd name="T47" fmla="*/ 269058 h 69866"/>
              <a:gd name="T48" fmla="*/ 536484 w 69866"/>
              <a:gd name="T49" fmla="*/ 185415 h 69866"/>
              <a:gd name="T50" fmla="*/ 679488 w 69866"/>
              <a:gd name="T51" fmla="*/ 244652 h 69866"/>
              <a:gd name="T52" fmla="*/ 794141 w 69866"/>
              <a:gd name="T53" fmla="*/ 106733 h 69866"/>
              <a:gd name="T54" fmla="*/ 53646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6641" name="矩形 127"/>
          <p:cNvSpPr>
            <a:spLocks noChangeArrowheads="1"/>
          </p:cNvSpPr>
          <p:nvPr/>
        </p:nvSpPr>
        <p:spPr bwMode="auto">
          <a:xfrm>
            <a:off x="4991100" y="1374775"/>
            <a:ext cx="1147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6642" name="Rectangle 15"/>
          <p:cNvSpPr>
            <a:spLocks noChangeArrowheads="1"/>
          </p:cNvSpPr>
          <p:nvPr/>
        </p:nvSpPr>
        <p:spPr bwMode="auto">
          <a:xfrm>
            <a:off x="8175625" y="3557588"/>
            <a:ext cx="274638" cy="39370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43" name="Rectangle 16"/>
          <p:cNvSpPr>
            <a:spLocks noChangeArrowheads="1"/>
          </p:cNvSpPr>
          <p:nvPr/>
        </p:nvSpPr>
        <p:spPr bwMode="auto">
          <a:xfrm>
            <a:off x="9517063" y="3557588"/>
            <a:ext cx="274637" cy="39370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44" name="任意多边形 224"/>
          <p:cNvSpPr>
            <a:spLocks/>
          </p:cNvSpPr>
          <p:nvPr/>
        </p:nvSpPr>
        <p:spPr bwMode="auto">
          <a:xfrm>
            <a:off x="8175625" y="3543300"/>
            <a:ext cx="1616075" cy="1676400"/>
          </a:xfrm>
          <a:custGeom>
            <a:avLst/>
            <a:gdLst>
              <a:gd name="T0" fmla="*/ 673100 w 1616075"/>
              <a:gd name="T1" fmla="*/ 0 h 1676400"/>
              <a:gd name="T2" fmla="*/ 947738 w 1616075"/>
              <a:gd name="T3" fmla="*/ 0 h 1676400"/>
              <a:gd name="T4" fmla="*/ 947738 w 1616075"/>
              <a:gd name="T5" fmla="*/ 907562 h 1676400"/>
              <a:gd name="T6" fmla="*/ 1015097 w 1616075"/>
              <a:gd name="T7" fmla="*/ 886712 h 1676400"/>
              <a:gd name="T8" fmla="*/ 1341718 w 1616075"/>
              <a:gd name="T9" fmla="*/ 393700 h 1676400"/>
              <a:gd name="T10" fmla="*/ 1616075 w 1616075"/>
              <a:gd name="T11" fmla="*/ 393700 h 1676400"/>
              <a:gd name="T12" fmla="*/ 1122972 w 1616075"/>
              <a:gd name="T13" fmla="*/ 1139838 h 1676400"/>
              <a:gd name="T14" fmla="*/ 1008063 w 1616075"/>
              <a:gd name="T15" fmla="*/ 1175473 h 1676400"/>
              <a:gd name="T16" fmla="*/ 1008063 w 1616075"/>
              <a:gd name="T17" fmla="*/ 1676400 h 1676400"/>
              <a:gd name="T18" fmla="*/ 609600 w 1616075"/>
              <a:gd name="T19" fmla="*/ 1676400 h 1676400"/>
              <a:gd name="T20" fmla="*/ 609600 w 1616075"/>
              <a:gd name="T21" fmla="*/ 1175966 h 1676400"/>
              <a:gd name="T22" fmla="*/ 493102 w 1616075"/>
              <a:gd name="T23" fmla="*/ 1139838 h 1676400"/>
              <a:gd name="T24" fmla="*/ 0 w 1616075"/>
              <a:gd name="T25" fmla="*/ 393700 h 1676400"/>
              <a:gd name="T26" fmla="*/ 274357 w 1616075"/>
              <a:gd name="T27" fmla="*/ 393700 h 1676400"/>
              <a:gd name="T28" fmla="*/ 600978 w 1616075"/>
              <a:gd name="T29" fmla="*/ 886712 h 1676400"/>
              <a:gd name="T30" fmla="*/ 673100 w 1616075"/>
              <a:gd name="T31" fmla="*/ 909037 h 1676400"/>
              <a:gd name="T32" fmla="*/ 673100 w 1616075"/>
              <a:gd name="T33" fmla="*/ 0 h 167640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1616075" h="1676400">
                <a:moveTo>
                  <a:pt x="673100" y="0"/>
                </a:moveTo>
                <a:lnTo>
                  <a:pt x="947738" y="0"/>
                </a:lnTo>
                <a:lnTo>
                  <a:pt x="947738" y="907562"/>
                </a:lnTo>
                <a:lnTo>
                  <a:pt x="1015097" y="886712"/>
                </a:lnTo>
                <a:cubicBezTo>
                  <a:pt x="1206419" y="806044"/>
                  <a:pt x="1341718" y="616818"/>
                  <a:pt x="1341718" y="393700"/>
                </a:cubicBezTo>
                <a:cubicBezTo>
                  <a:pt x="1341718" y="393700"/>
                  <a:pt x="1341718" y="393700"/>
                  <a:pt x="1616075" y="393700"/>
                </a:cubicBezTo>
                <a:cubicBezTo>
                  <a:pt x="1616075" y="729789"/>
                  <a:pt x="1413126" y="1017159"/>
                  <a:pt x="1122972" y="1139838"/>
                </a:cubicBezTo>
                <a:lnTo>
                  <a:pt x="1008063" y="1175473"/>
                </a:lnTo>
                <a:lnTo>
                  <a:pt x="1008063" y="1676400"/>
                </a:lnTo>
                <a:lnTo>
                  <a:pt x="609600" y="1676400"/>
                </a:lnTo>
                <a:lnTo>
                  <a:pt x="609600" y="1175966"/>
                </a:lnTo>
                <a:lnTo>
                  <a:pt x="493102" y="1139838"/>
                </a:lnTo>
                <a:cubicBezTo>
                  <a:pt x="202949" y="1017159"/>
                  <a:pt x="0" y="729789"/>
                  <a:pt x="0" y="393700"/>
                </a:cubicBezTo>
                <a:cubicBezTo>
                  <a:pt x="0" y="393700"/>
                  <a:pt x="0" y="393700"/>
                  <a:pt x="274357" y="393700"/>
                </a:cubicBezTo>
                <a:cubicBezTo>
                  <a:pt x="274357" y="616818"/>
                  <a:pt x="409656" y="806044"/>
                  <a:pt x="600978" y="886712"/>
                </a:cubicBezTo>
                <a:lnTo>
                  <a:pt x="673100" y="909037"/>
                </a:lnTo>
                <a:lnTo>
                  <a:pt x="673100" y="0"/>
                </a:ln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5" name="Freeform 18"/>
          <p:cNvSpPr>
            <a:spLocks/>
          </p:cNvSpPr>
          <p:nvPr/>
        </p:nvSpPr>
        <p:spPr bwMode="auto">
          <a:xfrm>
            <a:off x="7769225" y="3086100"/>
            <a:ext cx="1090613" cy="546100"/>
          </a:xfrm>
          <a:custGeom>
            <a:avLst/>
            <a:gdLst>
              <a:gd name="T0" fmla="*/ 2147483646 w 290"/>
              <a:gd name="T1" fmla="*/ 2147483646 h 145"/>
              <a:gd name="T2" fmla="*/ 2147483646 w 290"/>
              <a:gd name="T3" fmla="*/ 0 h 145"/>
              <a:gd name="T4" fmla="*/ 0 w 290"/>
              <a:gd name="T5" fmla="*/ 0 h 145"/>
              <a:gd name="T6" fmla="*/ 2147483646 w 290"/>
              <a:gd name="T7" fmla="*/ 2147483646 h 145"/>
              <a:gd name="T8" fmla="*/ 2147483646 w 290"/>
              <a:gd name="T9" fmla="*/ 0 h 145"/>
              <a:gd name="T10" fmla="*/ 2147483646 w 290"/>
              <a:gd name="T11" fmla="*/ 0 h 145"/>
              <a:gd name="T12" fmla="*/ 2147483646 w 290"/>
              <a:gd name="T13" fmla="*/ 2147483646 h 14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90" h="145">
                <a:moveTo>
                  <a:pt x="145" y="96"/>
                </a:moveTo>
                <a:cubicBezTo>
                  <a:pt x="92" y="96"/>
                  <a:pt x="49" y="53"/>
                  <a:pt x="4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0"/>
                  <a:pt x="65" y="145"/>
                  <a:pt x="145" y="145"/>
                </a:cubicBezTo>
                <a:cubicBezTo>
                  <a:pt x="225" y="145"/>
                  <a:pt x="290" y="80"/>
                  <a:pt x="290" y="0"/>
                </a:cubicBezTo>
                <a:cubicBezTo>
                  <a:pt x="240" y="0"/>
                  <a:pt x="240" y="0"/>
                  <a:pt x="240" y="0"/>
                </a:cubicBezTo>
                <a:cubicBezTo>
                  <a:pt x="240" y="53"/>
                  <a:pt x="198" y="96"/>
                  <a:pt x="145" y="96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6" name="Rectangle 19"/>
          <p:cNvSpPr>
            <a:spLocks noChangeArrowheads="1"/>
          </p:cNvSpPr>
          <p:nvPr/>
        </p:nvSpPr>
        <p:spPr bwMode="auto">
          <a:xfrm>
            <a:off x="7769225" y="2819400"/>
            <a:ext cx="184150" cy="26670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47" name="Rectangle 20"/>
          <p:cNvSpPr>
            <a:spLocks noChangeArrowheads="1"/>
          </p:cNvSpPr>
          <p:nvPr/>
        </p:nvSpPr>
        <p:spPr bwMode="auto">
          <a:xfrm>
            <a:off x="8672513" y="2819400"/>
            <a:ext cx="187325" cy="26670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48" name="Rectangle 21"/>
          <p:cNvSpPr>
            <a:spLocks noChangeArrowheads="1"/>
          </p:cNvSpPr>
          <p:nvPr/>
        </p:nvSpPr>
        <p:spPr bwMode="auto">
          <a:xfrm>
            <a:off x="8220075" y="2819400"/>
            <a:ext cx="184150" cy="66675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49" name="Freeform 22"/>
          <p:cNvSpPr>
            <a:spLocks/>
          </p:cNvSpPr>
          <p:nvPr/>
        </p:nvSpPr>
        <p:spPr bwMode="auto">
          <a:xfrm>
            <a:off x="9107488" y="3086100"/>
            <a:ext cx="1095375" cy="546100"/>
          </a:xfrm>
          <a:custGeom>
            <a:avLst/>
            <a:gdLst>
              <a:gd name="T0" fmla="*/ 2147483646 w 291"/>
              <a:gd name="T1" fmla="*/ 2147483646 h 145"/>
              <a:gd name="T2" fmla="*/ 2147483646 w 291"/>
              <a:gd name="T3" fmla="*/ 0 h 145"/>
              <a:gd name="T4" fmla="*/ 0 w 291"/>
              <a:gd name="T5" fmla="*/ 0 h 145"/>
              <a:gd name="T6" fmla="*/ 2147483646 w 291"/>
              <a:gd name="T7" fmla="*/ 2147483646 h 145"/>
              <a:gd name="T8" fmla="*/ 2147483646 w 291"/>
              <a:gd name="T9" fmla="*/ 0 h 145"/>
              <a:gd name="T10" fmla="*/ 2147483646 w 291"/>
              <a:gd name="T11" fmla="*/ 0 h 145"/>
              <a:gd name="T12" fmla="*/ 2147483646 w 291"/>
              <a:gd name="T13" fmla="*/ 2147483646 h 14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91" h="145">
                <a:moveTo>
                  <a:pt x="146" y="96"/>
                </a:moveTo>
                <a:cubicBezTo>
                  <a:pt x="93" y="96"/>
                  <a:pt x="50" y="53"/>
                  <a:pt x="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0"/>
                  <a:pt x="65" y="145"/>
                  <a:pt x="146" y="145"/>
                </a:cubicBezTo>
                <a:cubicBezTo>
                  <a:pt x="226" y="145"/>
                  <a:pt x="291" y="80"/>
                  <a:pt x="291" y="0"/>
                </a:cubicBezTo>
                <a:cubicBezTo>
                  <a:pt x="241" y="0"/>
                  <a:pt x="241" y="0"/>
                  <a:pt x="241" y="0"/>
                </a:cubicBezTo>
                <a:cubicBezTo>
                  <a:pt x="241" y="53"/>
                  <a:pt x="198" y="96"/>
                  <a:pt x="146" y="96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0" name="Rectangle 23"/>
          <p:cNvSpPr>
            <a:spLocks noChangeArrowheads="1"/>
          </p:cNvSpPr>
          <p:nvPr/>
        </p:nvSpPr>
        <p:spPr bwMode="auto">
          <a:xfrm>
            <a:off x="9107488" y="2819400"/>
            <a:ext cx="188912" cy="26670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51" name="Rectangle 24"/>
          <p:cNvSpPr>
            <a:spLocks noChangeArrowheads="1"/>
          </p:cNvSpPr>
          <p:nvPr/>
        </p:nvSpPr>
        <p:spPr bwMode="auto">
          <a:xfrm>
            <a:off x="10013950" y="2819400"/>
            <a:ext cx="188913" cy="26670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52" name="Rectangle 25"/>
          <p:cNvSpPr>
            <a:spLocks noChangeArrowheads="1"/>
          </p:cNvSpPr>
          <p:nvPr/>
        </p:nvSpPr>
        <p:spPr bwMode="auto">
          <a:xfrm>
            <a:off x="9563100" y="2819400"/>
            <a:ext cx="184150" cy="66675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53" name="Freeform 26"/>
          <p:cNvSpPr>
            <a:spLocks/>
          </p:cNvSpPr>
          <p:nvPr/>
        </p:nvSpPr>
        <p:spPr bwMode="auto">
          <a:xfrm>
            <a:off x="9755188" y="2530475"/>
            <a:ext cx="706437" cy="354013"/>
          </a:xfrm>
          <a:custGeom>
            <a:avLst/>
            <a:gdLst>
              <a:gd name="T0" fmla="*/ 2147483646 w 188"/>
              <a:gd name="T1" fmla="*/ 2147483646 h 94"/>
              <a:gd name="T2" fmla="*/ 2147483646 w 188"/>
              <a:gd name="T3" fmla="*/ 0 h 94"/>
              <a:gd name="T4" fmla="*/ 0 w 188"/>
              <a:gd name="T5" fmla="*/ 0 h 94"/>
              <a:gd name="T6" fmla="*/ 2147483646 w 188"/>
              <a:gd name="T7" fmla="*/ 2147483646 h 94"/>
              <a:gd name="T8" fmla="*/ 2147483646 w 188"/>
              <a:gd name="T9" fmla="*/ 0 h 94"/>
              <a:gd name="T10" fmla="*/ 2147483646 w 188"/>
              <a:gd name="T11" fmla="*/ 0 h 94"/>
              <a:gd name="T12" fmla="*/ 2147483646 w 188"/>
              <a:gd name="T13" fmla="*/ 2147483646 h 9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88" h="94">
                <a:moveTo>
                  <a:pt x="94" y="62"/>
                </a:moveTo>
                <a:cubicBezTo>
                  <a:pt x="60" y="62"/>
                  <a:pt x="32" y="34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"/>
                  <a:pt x="42" y="94"/>
                  <a:pt x="94" y="94"/>
                </a:cubicBezTo>
                <a:cubicBezTo>
                  <a:pt x="146" y="94"/>
                  <a:pt x="188" y="52"/>
                  <a:pt x="188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34"/>
                  <a:pt x="128" y="62"/>
                  <a:pt x="94" y="62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4" name="Rectangle 27"/>
          <p:cNvSpPr>
            <a:spLocks noChangeArrowheads="1"/>
          </p:cNvSpPr>
          <p:nvPr/>
        </p:nvSpPr>
        <p:spPr bwMode="auto">
          <a:xfrm>
            <a:off x="9755188" y="2357438"/>
            <a:ext cx="119062" cy="173037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55" name="Rectangle 28"/>
          <p:cNvSpPr>
            <a:spLocks noChangeArrowheads="1"/>
          </p:cNvSpPr>
          <p:nvPr/>
        </p:nvSpPr>
        <p:spPr bwMode="auto">
          <a:xfrm>
            <a:off x="10340975" y="2357438"/>
            <a:ext cx="120650" cy="173037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56" name="Rectangle 29"/>
          <p:cNvSpPr>
            <a:spLocks noChangeArrowheads="1"/>
          </p:cNvSpPr>
          <p:nvPr/>
        </p:nvSpPr>
        <p:spPr bwMode="auto">
          <a:xfrm>
            <a:off x="10047288" y="2357438"/>
            <a:ext cx="120650" cy="43180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57" name="Freeform 30"/>
          <p:cNvSpPr>
            <a:spLocks/>
          </p:cNvSpPr>
          <p:nvPr/>
        </p:nvSpPr>
        <p:spPr bwMode="auto">
          <a:xfrm>
            <a:off x="7505700" y="2530475"/>
            <a:ext cx="711200" cy="354013"/>
          </a:xfrm>
          <a:custGeom>
            <a:avLst/>
            <a:gdLst>
              <a:gd name="T0" fmla="*/ 2147483646 w 189"/>
              <a:gd name="T1" fmla="*/ 2147483646 h 94"/>
              <a:gd name="T2" fmla="*/ 2147483646 w 189"/>
              <a:gd name="T3" fmla="*/ 0 h 94"/>
              <a:gd name="T4" fmla="*/ 0 w 189"/>
              <a:gd name="T5" fmla="*/ 0 h 94"/>
              <a:gd name="T6" fmla="*/ 2147483646 w 189"/>
              <a:gd name="T7" fmla="*/ 2147483646 h 94"/>
              <a:gd name="T8" fmla="*/ 2147483646 w 189"/>
              <a:gd name="T9" fmla="*/ 0 h 94"/>
              <a:gd name="T10" fmla="*/ 2147483646 w 189"/>
              <a:gd name="T11" fmla="*/ 0 h 94"/>
              <a:gd name="T12" fmla="*/ 2147483646 w 189"/>
              <a:gd name="T13" fmla="*/ 2147483646 h 9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89" h="94">
                <a:moveTo>
                  <a:pt x="94" y="62"/>
                </a:moveTo>
                <a:cubicBezTo>
                  <a:pt x="60" y="62"/>
                  <a:pt x="32" y="34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"/>
                  <a:pt x="42" y="94"/>
                  <a:pt x="94" y="94"/>
                </a:cubicBezTo>
                <a:cubicBezTo>
                  <a:pt x="146" y="94"/>
                  <a:pt x="189" y="52"/>
                  <a:pt x="189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34"/>
                  <a:pt x="129" y="62"/>
                  <a:pt x="94" y="62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8" name="Rectangle 31"/>
          <p:cNvSpPr>
            <a:spLocks noChangeArrowheads="1"/>
          </p:cNvSpPr>
          <p:nvPr/>
        </p:nvSpPr>
        <p:spPr bwMode="auto">
          <a:xfrm>
            <a:off x="7505700" y="2357438"/>
            <a:ext cx="120650" cy="173037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59" name="Rectangle 32"/>
          <p:cNvSpPr>
            <a:spLocks noChangeArrowheads="1"/>
          </p:cNvSpPr>
          <p:nvPr/>
        </p:nvSpPr>
        <p:spPr bwMode="auto">
          <a:xfrm>
            <a:off x="8093075" y="2357438"/>
            <a:ext cx="123825" cy="173037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60" name="Rectangle 33"/>
          <p:cNvSpPr>
            <a:spLocks noChangeArrowheads="1"/>
          </p:cNvSpPr>
          <p:nvPr/>
        </p:nvSpPr>
        <p:spPr bwMode="auto">
          <a:xfrm>
            <a:off x="7799388" y="2357438"/>
            <a:ext cx="120650" cy="43180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61" name="Freeform 34"/>
          <p:cNvSpPr>
            <a:spLocks/>
          </p:cNvSpPr>
          <p:nvPr/>
        </p:nvSpPr>
        <p:spPr bwMode="auto">
          <a:xfrm>
            <a:off x="8412163" y="2530475"/>
            <a:ext cx="706437" cy="354013"/>
          </a:xfrm>
          <a:custGeom>
            <a:avLst/>
            <a:gdLst>
              <a:gd name="T0" fmla="*/ 2147483646 w 188"/>
              <a:gd name="T1" fmla="*/ 2147483646 h 94"/>
              <a:gd name="T2" fmla="*/ 2147483646 w 188"/>
              <a:gd name="T3" fmla="*/ 0 h 94"/>
              <a:gd name="T4" fmla="*/ 0 w 188"/>
              <a:gd name="T5" fmla="*/ 0 h 94"/>
              <a:gd name="T6" fmla="*/ 2147483646 w 188"/>
              <a:gd name="T7" fmla="*/ 2147483646 h 94"/>
              <a:gd name="T8" fmla="*/ 2147483646 w 188"/>
              <a:gd name="T9" fmla="*/ 0 h 94"/>
              <a:gd name="T10" fmla="*/ 2147483646 w 188"/>
              <a:gd name="T11" fmla="*/ 0 h 94"/>
              <a:gd name="T12" fmla="*/ 2147483646 w 188"/>
              <a:gd name="T13" fmla="*/ 2147483646 h 9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88" h="94">
                <a:moveTo>
                  <a:pt x="94" y="62"/>
                </a:moveTo>
                <a:cubicBezTo>
                  <a:pt x="60" y="62"/>
                  <a:pt x="32" y="34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"/>
                  <a:pt x="42" y="94"/>
                  <a:pt x="94" y="94"/>
                </a:cubicBezTo>
                <a:cubicBezTo>
                  <a:pt x="146" y="94"/>
                  <a:pt x="188" y="52"/>
                  <a:pt x="188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34"/>
                  <a:pt x="129" y="62"/>
                  <a:pt x="94" y="62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62" name="Rectangle 35"/>
          <p:cNvSpPr>
            <a:spLocks noChangeArrowheads="1"/>
          </p:cNvSpPr>
          <p:nvPr/>
        </p:nvSpPr>
        <p:spPr bwMode="auto">
          <a:xfrm>
            <a:off x="8412163" y="2357438"/>
            <a:ext cx="120650" cy="173037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63" name="Rectangle 36"/>
          <p:cNvSpPr>
            <a:spLocks noChangeArrowheads="1"/>
          </p:cNvSpPr>
          <p:nvPr/>
        </p:nvSpPr>
        <p:spPr bwMode="auto">
          <a:xfrm>
            <a:off x="8999538" y="2357438"/>
            <a:ext cx="119062" cy="173037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64" name="Rectangle 37"/>
          <p:cNvSpPr>
            <a:spLocks noChangeArrowheads="1"/>
          </p:cNvSpPr>
          <p:nvPr/>
        </p:nvSpPr>
        <p:spPr bwMode="auto">
          <a:xfrm>
            <a:off x="8705850" y="2357438"/>
            <a:ext cx="120650" cy="43180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65" name="Freeform 38"/>
          <p:cNvSpPr>
            <a:spLocks/>
          </p:cNvSpPr>
          <p:nvPr/>
        </p:nvSpPr>
        <p:spPr bwMode="auto">
          <a:xfrm>
            <a:off x="9577388" y="2154238"/>
            <a:ext cx="474662" cy="236537"/>
          </a:xfrm>
          <a:custGeom>
            <a:avLst/>
            <a:gdLst>
              <a:gd name="T0" fmla="*/ 2147483646 w 126"/>
              <a:gd name="T1" fmla="*/ 2147483646 h 63"/>
              <a:gd name="T2" fmla="*/ 2147483646 w 126"/>
              <a:gd name="T3" fmla="*/ 0 h 63"/>
              <a:gd name="T4" fmla="*/ 0 w 126"/>
              <a:gd name="T5" fmla="*/ 0 h 63"/>
              <a:gd name="T6" fmla="*/ 2147483646 w 126"/>
              <a:gd name="T7" fmla="*/ 2147483646 h 63"/>
              <a:gd name="T8" fmla="*/ 2147483646 w 126"/>
              <a:gd name="T9" fmla="*/ 0 h 63"/>
              <a:gd name="T10" fmla="*/ 2147483646 w 126"/>
              <a:gd name="T11" fmla="*/ 0 h 63"/>
              <a:gd name="T12" fmla="*/ 2147483646 w 126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" h="63">
                <a:moveTo>
                  <a:pt x="63" y="42"/>
                </a:moveTo>
                <a:cubicBezTo>
                  <a:pt x="40" y="42"/>
                  <a:pt x="21" y="23"/>
                  <a:pt x="2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3" y="63"/>
                </a:cubicBezTo>
                <a:cubicBezTo>
                  <a:pt x="97" y="63"/>
                  <a:pt x="126" y="35"/>
                  <a:pt x="126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6" y="42"/>
                  <a:pt x="63" y="42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66" name="Rectangle 39"/>
          <p:cNvSpPr>
            <a:spLocks noChangeArrowheads="1"/>
          </p:cNvSpPr>
          <p:nvPr/>
        </p:nvSpPr>
        <p:spPr bwMode="auto">
          <a:xfrm>
            <a:off x="9577388" y="2041525"/>
            <a:ext cx="79375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67" name="Rectangle 40"/>
          <p:cNvSpPr>
            <a:spLocks noChangeArrowheads="1"/>
          </p:cNvSpPr>
          <p:nvPr/>
        </p:nvSpPr>
        <p:spPr bwMode="auto">
          <a:xfrm>
            <a:off x="9969500" y="2041525"/>
            <a:ext cx="82550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68" name="Rectangle 41"/>
          <p:cNvSpPr>
            <a:spLocks noChangeArrowheads="1"/>
          </p:cNvSpPr>
          <p:nvPr/>
        </p:nvSpPr>
        <p:spPr bwMode="auto">
          <a:xfrm>
            <a:off x="9774238" y="2041525"/>
            <a:ext cx="77787" cy="28575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69" name="Freeform 42"/>
          <p:cNvSpPr>
            <a:spLocks/>
          </p:cNvSpPr>
          <p:nvPr/>
        </p:nvSpPr>
        <p:spPr bwMode="auto">
          <a:xfrm>
            <a:off x="10164763" y="2154238"/>
            <a:ext cx="473075" cy="236537"/>
          </a:xfrm>
          <a:custGeom>
            <a:avLst/>
            <a:gdLst>
              <a:gd name="T0" fmla="*/ 2147483646 w 126"/>
              <a:gd name="T1" fmla="*/ 2147483646 h 63"/>
              <a:gd name="T2" fmla="*/ 2147483646 w 126"/>
              <a:gd name="T3" fmla="*/ 0 h 63"/>
              <a:gd name="T4" fmla="*/ 0 w 126"/>
              <a:gd name="T5" fmla="*/ 0 h 63"/>
              <a:gd name="T6" fmla="*/ 2147483646 w 126"/>
              <a:gd name="T7" fmla="*/ 2147483646 h 63"/>
              <a:gd name="T8" fmla="*/ 2147483646 w 126"/>
              <a:gd name="T9" fmla="*/ 0 h 63"/>
              <a:gd name="T10" fmla="*/ 2147483646 w 126"/>
              <a:gd name="T11" fmla="*/ 0 h 63"/>
              <a:gd name="T12" fmla="*/ 2147483646 w 126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" h="63">
                <a:moveTo>
                  <a:pt x="63" y="42"/>
                </a:moveTo>
                <a:cubicBezTo>
                  <a:pt x="40" y="42"/>
                  <a:pt x="22" y="23"/>
                  <a:pt x="2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9" y="63"/>
                  <a:pt x="63" y="63"/>
                </a:cubicBezTo>
                <a:cubicBezTo>
                  <a:pt x="98" y="63"/>
                  <a:pt x="126" y="35"/>
                  <a:pt x="126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105" y="23"/>
                  <a:pt x="86" y="42"/>
                  <a:pt x="63" y="42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70" name="Rectangle 43"/>
          <p:cNvSpPr>
            <a:spLocks noChangeArrowheads="1"/>
          </p:cNvSpPr>
          <p:nvPr/>
        </p:nvSpPr>
        <p:spPr bwMode="auto">
          <a:xfrm>
            <a:off x="10164763" y="2041525"/>
            <a:ext cx="82550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71" name="Rectangle 44"/>
          <p:cNvSpPr>
            <a:spLocks noChangeArrowheads="1"/>
          </p:cNvSpPr>
          <p:nvPr/>
        </p:nvSpPr>
        <p:spPr bwMode="auto">
          <a:xfrm>
            <a:off x="10560050" y="2041525"/>
            <a:ext cx="77788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72" name="Rectangle 45"/>
          <p:cNvSpPr>
            <a:spLocks noChangeArrowheads="1"/>
          </p:cNvSpPr>
          <p:nvPr/>
        </p:nvSpPr>
        <p:spPr bwMode="auto">
          <a:xfrm>
            <a:off x="10363200" y="2041525"/>
            <a:ext cx="79375" cy="28575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73" name="Freeform 46"/>
          <p:cNvSpPr>
            <a:spLocks/>
          </p:cNvSpPr>
          <p:nvPr/>
        </p:nvSpPr>
        <p:spPr bwMode="auto">
          <a:xfrm>
            <a:off x="8826500" y="2154238"/>
            <a:ext cx="469900" cy="236537"/>
          </a:xfrm>
          <a:custGeom>
            <a:avLst/>
            <a:gdLst>
              <a:gd name="T0" fmla="*/ 2147483646 w 125"/>
              <a:gd name="T1" fmla="*/ 2147483646 h 63"/>
              <a:gd name="T2" fmla="*/ 2147483646 w 125"/>
              <a:gd name="T3" fmla="*/ 0 h 63"/>
              <a:gd name="T4" fmla="*/ 0 w 125"/>
              <a:gd name="T5" fmla="*/ 0 h 63"/>
              <a:gd name="T6" fmla="*/ 2147483646 w 125"/>
              <a:gd name="T7" fmla="*/ 2147483646 h 63"/>
              <a:gd name="T8" fmla="*/ 2147483646 w 125"/>
              <a:gd name="T9" fmla="*/ 0 h 63"/>
              <a:gd name="T10" fmla="*/ 2147483646 w 125"/>
              <a:gd name="T11" fmla="*/ 0 h 63"/>
              <a:gd name="T12" fmla="*/ 2147483646 w 125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5" h="63">
                <a:moveTo>
                  <a:pt x="62" y="42"/>
                </a:moveTo>
                <a:cubicBezTo>
                  <a:pt x="40" y="42"/>
                  <a:pt x="21" y="23"/>
                  <a:pt x="2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2" y="63"/>
                </a:cubicBezTo>
                <a:cubicBezTo>
                  <a:pt x="97" y="63"/>
                  <a:pt x="125" y="35"/>
                  <a:pt x="125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5" y="42"/>
                  <a:pt x="62" y="42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74" name="Rectangle 47"/>
          <p:cNvSpPr>
            <a:spLocks noChangeArrowheads="1"/>
          </p:cNvSpPr>
          <p:nvPr/>
        </p:nvSpPr>
        <p:spPr bwMode="auto">
          <a:xfrm>
            <a:off x="8826500" y="2041525"/>
            <a:ext cx="77788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75" name="Rectangle 48"/>
          <p:cNvSpPr>
            <a:spLocks noChangeArrowheads="1"/>
          </p:cNvSpPr>
          <p:nvPr/>
        </p:nvSpPr>
        <p:spPr bwMode="auto">
          <a:xfrm>
            <a:off x="9217025" y="2041525"/>
            <a:ext cx="79375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76" name="Rectangle 49"/>
          <p:cNvSpPr>
            <a:spLocks noChangeArrowheads="1"/>
          </p:cNvSpPr>
          <p:nvPr/>
        </p:nvSpPr>
        <p:spPr bwMode="auto">
          <a:xfrm>
            <a:off x="9021763" y="2041525"/>
            <a:ext cx="79375" cy="28575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77" name="Freeform 50"/>
          <p:cNvSpPr>
            <a:spLocks/>
          </p:cNvSpPr>
          <p:nvPr/>
        </p:nvSpPr>
        <p:spPr bwMode="auto">
          <a:xfrm>
            <a:off x="7329488" y="2154238"/>
            <a:ext cx="473075" cy="236537"/>
          </a:xfrm>
          <a:custGeom>
            <a:avLst/>
            <a:gdLst>
              <a:gd name="T0" fmla="*/ 2147483646 w 126"/>
              <a:gd name="T1" fmla="*/ 2147483646 h 63"/>
              <a:gd name="T2" fmla="*/ 2147483646 w 126"/>
              <a:gd name="T3" fmla="*/ 0 h 63"/>
              <a:gd name="T4" fmla="*/ 0 w 126"/>
              <a:gd name="T5" fmla="*/ 0 h 63"/>
              <a:gd name="T6" fmla="*/ 2147483646 w 126"/>
              <a:gd name="T7" fmla="*/ 2147483646 h 63"/>
              <a:gd name="T8" fmla="*/ 2147483646 w 126"/>
              <a:gd name="T9" fmla="*/ 0 h 63"/>
              <a:gd name="T10" fmla="*/ 2147483646 w 126"/>
              <a:gd name="T11" fmla="*/ 0 h 63"/>
              <a:gd name="T12" fmla="*/ 2147483646 w 126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" h="63">
                <a:moveTo>
                  <a:pt x="63" y="42"/>
                </a:moveTo>
                <a:cubicBezTo>
                  <a:pt x="40" y="42"/>
                  <a:pt x="22" y="23"/>
                  <a:pt x="2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3" y="63"/>
                </a:cubicBezTo>
                <a:cubicBezTo>
                  <a:pt x="98" y="63"/>
                  <a:pt x="126" y="35"/>
                  <a:pt x="126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6" y="42"/>
                  <a:pt x="63" y="42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78" name="Rectangle 51"/>
          <p:cNvSpPr>
            <a:spLocks noChangeArrowheads="1"/>
          </p:cNvSpPr>
          <p:nvPr/>
        </p:nvSpPr>
        <p:spPr bwMode="auto">
          <a:xfrm>
            <a:off x="7329488" y="2041525"/>
            <a:ext cx="82550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79" name="Rectangle 52"/>
          <p:cNvSpPr>
            <a:spLocks noChangeArrowheads="1"/>
          </p:cNvSpPr>
          <p:nvPr/>
        </p:nvSpPr>
        <p:spPr bwMode="auto">
          <a:xfrm>
            <a:off x="7720013" y="2041525"/>
            <a:ext cx="82550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80" name="Rectangle 53"/>
          <p:cNvSpPr>
            <a:spLocks noChangeArrowheads="1"/>
          </p:cNvSpPr>
          <p:nvPr/>
        </p:nvSpPr>
        <p:spPr bwMode="auto">
          <a:xfrm>
            <a:off x="7524750" y="2041525"/>
            <a:ext cx="82550" cy="28575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81" name="Freeform 54"/>
          <p:cNvSpPr>
            <a:spLocks/>
          </p:cNvSpPr>
          <p:nvPr/>
        </p:nvSpPr>
        <p:spPr bwMode="auto">
          <a:xfrm>
            <a:off x="7920038" y="2154238"/>
            <a:ext cx="469900" cy="236537"/>
          </a:xfrm>
          <a:custGeom>
            <a:avLst/>
            <a:gdLst>
              <a:gd name="T0" fmla="*/ 2147483646 w 125"/>
              <a:gd name="T1" fmla="*/ 2147483646 h 63"/>
              <a:gd name="T2" fmla="*/ 2147483646 w 125"/>
              <a:gd name="T3" fmla="*/ 0 h 63"/>
              <a:gd name="T4" fmla="*/ 0 w 125"/>
              <a:gd name="T5" fmla="*/ 0 h 63"/>
              <a:gd name="T6" fmla="*/ 2147483646 w 125"/>
              <a:gd name="T7" fmla="*/ 2147483646 h 63"/>
              <a:gd name="T8" fmla="*/ 2147483646 w 125"/>
              <a:gd name="T9" fmla="*/ 0 h 63"/>
              <a:gd name="T10" fmla="*/ 2147483646 w 125"/>
              <a:gd name="T11" fmla="*/ 0 h 63"/>
              <a:gd name="T12" fmla="*/ 2147483646 w 125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5" h="63">
                <a:moveTo>
                  <a:pt x="63" y="42"/>
                </a:moveTo>
                <a:cubicBezTo>
                  <a:pt x="40" y="42"/>
                  <a:pt x="21" y="23"/>
                  <a:pt x="2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3" y="63"/>
                </a:cubicBezTo>
                <a:cubicBezTo>
                  <a:pt x="97" y="63"/>
                  <a:pt x="125" y="35"/>
                  <a:pt x="125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5" y="42"/>
                  <a:pt x="63" y="42"/>
                </a:cubicBezTo>
                <a:close/>
              </a:path>
            </a:pathLst>
          </a:cu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82" name="Rectangle 55"/>
          <p:cNvSpPr>
            <a:spLocks noChangeArrowheads="1"/>
          </p:cNvSpPr>
          <p:nvPr/>
        </p:nvSpPr>
        <p:spPr bwMode="auto">
          <a:xfrm>
            <a:off x="7920038" y="2041525"/>
            <a:ext cx="79375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83" name="Rectangle 56"/>
          <p:cNvSpPr>
            <a:spLocks noChangeArrowheads="1"/>
          </p:cNvSpPr>
          <p:nvPr/>
        </p:nvSpPr>
        <p:spPr bwMode="auto">
          <a:xfrm>
            <a:off x="8310563" y="2041525"/>
            <a:ext cx="79375" cy="112713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84" name="Rectangle 57"/>
          <p:cNvSpPr>
            <a:spLocks noChangeArrowheads="1"/>
          </p:cNvSpPr>
          <p:nvPr/>
        </p:nvSpPr>
        <p:spPr bwMode="auto">
          <a:xfrm>
            <a:off x="8115300" y="2041525"/>
            <a:ext cx="79375" cy="285750"/>
          </a:xfrm>
          <a:prstGeom prst="rect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85" name="Oval 59"/>
          <p:cNvSpPr>
            <a:spLocks noChangeArrowheads="1"/>
          </p:cNvSpPr>
          <p:nvPr/>
        </p:nvSpPr>
        <p:spPr bwMode="auto">
          <a:xfrm>
            <a:off x="8667750" y="3451225"/>
            <a:ext cx="628650" cy="631825"/>
          </a:xfrm>
          <a:prstGeom prst="ellipse">
            <a:avLst/>
          </a:pr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86" name="Oval 60"/>
          <p:cNvSpPr>
            <a:spLocks noChangeArrowheads="1"/>
          </p:cNvSpPr>
          <p:nvPr/>
        </p:nvSpPr>
        <p:spPr bwMode="auto">
          <a:xfrm>
            <a:off x="9390063" y="2563813"/>
            <a:ext cx="533400" cy="530225"/>
          </a:xfrm>
          <a:prstGeom prst="ellipse">
            <a:avLst/>
          </a:pr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87" name="Oval 61"/>
          <p:cNvSpPr>
            <a:spLocks noChangeArrowheads="1"/>
          </p:cNvSpPr>
          <p:nvPr/>
        </p:nvSpPr>
        <p:spPr bwMode="auto">
          <a:xfrm>
            <a:off x="7172325" y="1770063"/>
            <a:ext cx="315913" cy="315912"/>
          </a:xfrm>
          <a:prstGeom prst="ellipse">
            <a:avLst/>
          </a:pr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88" name="Oval 62"/>
          <p:cNvSpPr>
            <a:spLocks noChangeArrowheads="1"/>
          </p:cNvSpPr>
          <p:nvPr/>
        </p:nvSpPr>
        <p:spPr bwMode="auto">
          <a:xfrm>
            <a:off x="8686800" y="1770063"/>
            <a:ext cx="315913" cy="315912"/>
          </a:xfrm>
          <a:prstGeom prst="ellipse">
            <a:avLst/>
          </a:pr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89" name="Oval 63"/>
          <p:cNvSpPr>
            <a:spLocks noChangeArrowheads="1"/>
          </p:cNvSpPr>
          <p:nvPr/>
        </p:nvSpPr>
        <p:spPr bwMode="auto">
          <a:xfrm>
            <a:off x="8172450" y="1770063"/>
            <a:ext cx="311150" cy="315912"/>
          </a:xfrm>
          <a:prstGeom prst="ellipse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90" name="Oval 64"/>
          <p:cNvSpPr>
            <a:spLocks noChangeArrowheads="1"/>
          </p:cNvSpPr>
          <p:nvPr/>
        </p:nvSpPr>
        <p:spPr bwMode="auto">
          <a:xfrm>
            <a:off x="9845675" y="1770063"/>
            <a:ext cx="314325" cy="315912"/>
          </a:xfrm>
          <a:prstGeom prst="ellipse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91" name="Oval 65"/>
          <p:cNvSpPr>
            <a:spLocks noChangeArrowheads="1"/>
          </p:cNvSpPr>
          <p:nvPr/>
        </p:nvSpPr>
        <p:spPr bwMode="auto">
          <a:xfrm>
            <a:off x="10236200" y="1770063"/>
            <a:ext cx="311150" cy="315912"/>
          </a:xfrm>
          <a:prstGeom prst="ellipse">
            <a:avLst/>
          </a:prstGeom>
          <a:solidFill>
            <a:srgbClr val="2038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92" name="Oval 66"/>
          <p:cNvSpPr>
            <a:spLocks noChangeArrowheads="1"/>
          </p:cNvSpPr>
          <p:nvPr/>
        </p:nvSpPr>
        <p:spPr bwMode="auto">
          <a:xfrm>
            <a:off x="8288338" y="2082800"/>
            <a:ext cx="376237" cy="371475"/>
          </a:xfrm>
          <a:prstGeom prst="ellipse">
            <a:avLst/>
          </a:pr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93" name="Oval 67"/>
          <p:cNvSpPr>
            <a:spLocks noChangeArrowheads="1"/>
          </p:cNvSpPr>
          <p:nvPr/>
        </p:nvSpPr>
        <p:spPr bwMode="auto">
          <a:xfrm>
            <a:off x="7694613" y="2082800"/>
            <a:ext cx="376237" cy="371475"/>
          </a:xfrm>
          <a:prstGeom prst="ellipse">
            <a:avLst/>
          </a:prstGeom>
          <a:solidFill>
            <a:srgbClr val="2A3D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6694" name="Freeform 74"/>
          <p:cNvSpPr>
            <a:spLocks/>
          </p:cNvSpPr>
          <p:nvPr/>
        </p:nvSpPr>
        <p:spPr bwMode="auto">
          <a:xfrm>
            <a:off x="9555163" y="2759075"/>
            <a:ext cx="87312" cy="150813"/>
          </a:xfrm>
          <a:custGeom>
            <a:avLst/>
            <a:gdLst>
              <a:gd name="T0" fmla="*/ 2147483646 w 23"/>
              <a:gd name="T1" fmla="*/ 2147483646 h 40"/>
              <a:gd name="T2" fmla="*/ 2147483646 w 23"/>
              <a:gd name="T3" fmla="*/ 2147483646 h 40"/>
              <a:gd name="T4" fmla="*/ 2147483646 w 23"/>
              <a:gd name="T5" fmla="*/ 2147483646 h 40"/>
              <a:gd name="T6" fmla="*/ 2147483646 w 23"/>
              <a:gd name="T7" fmla="*/ 2147483646 h 40"/>
              <a:gd name="T8" fmla="*/ 2147483646 w 23"/>
              <a:gd name="T9" fmla="*/ 2147483646 h 40"/>
              <a:gd name="T10" fmla="*/ 2147483646 w 23"/>
              <a:gd name="T11" fmla="*/ 2147483646 h 40"/>
              <a:gd name="T12" fmla="*/ 2147483646 w 23"/>
              <a:gd name="T13" fmla="*/ 0 h 40"/>
              <a:gd name="T14" fmla="*/ 2147483646 w 23"/>
              <a:gd name="T15" fmla="*/ 0 h 40"/>
              <a:gd name="T16" fmla="*/ 2147483646 w 23"/>
              <a:gd name="T17" fmla="*/ 2147483646 h 40"/>
              <a:gd name="T18" fmla="*/ 2147483646 w 23"/>
              <a:gd name="T19" fmla="*/ 2147483646 h 40"/>
              <a:gd name="T20" fmla="*/ 2147483646 w 23"/>
              <a:gd name="T21" fmla="*/ 2147483646 h 40"/>
              <a:gd name="T22" fmla="*/ 2147483646 w 23"/>
              <a:gd name="T23" fmla="*/ 2147483646 h 40"/>
              <a:gd name="T24" fmla="*/ 2147483646 w 23"/>
              <a:gd name="T25" fmla="*/ 2147483646 h 40"/>
              <a:gd name="T26" fmla="*/ 2147483646 w 23"/>
              <a:gd name="T27" fmla="*/ 2147483646 h 40"/>
              <a:gd name="T28" fmla="*/ 2147483646 w 23"/>
              <a:gd name="T29" fmla="*/ 2147483646 h 40"/>
              <a:gd name="T30" fmla="*/ 2147483646 w 23"/>
              <a:gd name="T31" fmla="*/ 2147483646 h 40"/>
              <a:gd name="T32" fmla="*/ 2147483646 w 23"/>
              <a:gd name="T33" fmla="*/ 2147483646 h 40"/>
              <a:gd name="T34" fmla="*/ 2147483646 w 23"/>
              <a:gd name="T35" fmla="*/ 2147483646 h 40"/>
              <a:gd name="T36" fmla="*/ 2147483646 w 23"/>
              <a:gd name="T37" fmla="*/ 2147483646 h 40"/>
              <a:gd name="T38" fmla="*/ 2147483646 w 23"/>
              <a:gd name="T39" fmla="*/ 2147483646 h 40"/>
              <a:gd name="T40" fmla="*/ 2147483646 w 23"/>
              <a:gd name="T41" fmla="*/ 2147483646 h 40"/>
              <a:gd name="T42" fmla="*/ 0 w 23"/>
              <a:gd name="T43" fmla="*/ 2147483646 h 40"/>
              <a:gd name="T44" fmla="*/ 2147483646 w 23"/>
              <a:gd name="T45" fmla="*/ 2147483646 h 40"/>
              <a:gd name="T46" fmla="*/ 2147483646 w 23"/>
              <a:gd name="T47" fmla="*/ 2147483646 h 40"/>
              <a:gd name="T48" fmla="*/ 2147483646 w 23"/>
              <a:gd name="T49" fmla="*/ 2147483646 h 4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3" h="40">
                <a:moveTo>
                  <a:pt x="8" y="33"/>
                </a:moveTo>
                <a:cubicBezTo>
                  <a:pt x="10" y="33"/>
                  <a:pt x="12" y="33"/>
                  <a:pt x="14" y="31"/>
                </a:cubicBezTo>
                <a:cubicBezTo>
                  <a:pt x="15" y="30"/>
                  <a:pt x="16" y="29"/>
                  <a:pt x="16" y="27"/>
                </a:cubicBezTo>
                <a:cubicBezTo>
                  <a:pt x="16" y="24"/>
                  <a:pt x="15" y="23"/>
                  <a:pt x="13" y="22"/>
                </a:cubicBezTo>
                <a:cubicBezTo>
                  <a:pt x="12" y="21"/>
                  <a:pt x="10" y="20"/>
                  <a:pt x="7" y="20"/>
                </a:cubicBezTo>
                <a:cubicBezTo>
                  <a:pt x="2" y="20"/>
                  <a:pt x="2" y="20"/>
                  <a:pt x="2" y="20"/>
                </a:cubicBezTo>
                <a:cubicBezTo>
                  <a:pt x="2" y="0"/>
                  <a:pt x="2" y="0"/>
                  <a:pt x="2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7"/>
                  <a:pt x="21" y="7"/>
                  <a:pt x="21" y="7"/>
                </a:cubicBezTo>
                <a:cubicBezTo>
                  <a:pt x="9" y="7"/>
                  <a:pt x="9" y="7"/>
                  <a:pt x="9" y="7"/>
                </a:cubicBezTo>
                <a:cubicBezTo>
                  <a:pt x="9" y="14"/>
                  <a:pt x="9" y="14"/>
                  <a:pt x="9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3" y="14"/>
                  <a:pt x="14" y="15"/>
                  <a:pt x="16" y="15"/>
                </a:cubicBezTo>
                <a:cubicBezTo>
                  <a:pt x="17" y="16"/>
                  <a:pt x="18" y="17"/>
                  <a:pt x="19" y="18"/>
                </a:cubicBezTo>
                <a:cubicBezTo>
                  <a:pt x="20" y="19"/>
                  <a:pt x="21" y="20"/>
                  <a:pt x="22" y="21"/>
                </a:cubicBezTo>
                <a:cubicBezTo>
                  <a:pt x="22" y="23"/>
                  <a:pt x="23" y="25"/>
                  <a:pt x="23" y="26"/>
                </a:cubicBezTo>
                <a:cubicBezTo>
                  <a:pt x="23" y="29"/>
                  <a:pt x="22" y="31"/>
                  <a:pt x="22" y="32"/>
                </a:cubicBezTo>
                <a:cubicBezTo>
                  <a:pt x="21" y="34"/>
                  <a:pt x="20" y="35"/>
                  <a:pt x="19" y="36"/>
                </a:cubicBezTo>
                <a:cubicBezTo>
                  <a:pt x="17" y="37"/>
                  <a:pt x="16" y="38"/>
                  <a:pt x="14" y="39"/>
                </a:cubicBezTo>
                <a:cubicBezTo>
                  <a:pt x="12" y="39"/>
                  <a:pt x="10" y="40"/>
                  <a:pt x="8" y="40"/>
                </a:cubicBezTo>
                <a:cubicBezTo>
                  <a:pt x="7" y="40"/>
                  <a:pt x="5" y="39"/>
                  <a:pt x="3" y="39"/>
                </a:cubicBezTo>
                <a:cubicBezTo>
                  <a:pt x="2" y="39"/>
                  <a:pt x="1" y="39"/>
                  <a:pt x="0" y="38"/>
                </a:cubicBezTo>
                <a:cubicBezTo>
                  <a:pt x="2" y="32"/>
                  <a:pt x="2" y="32"/>
                  <a:pt x="2" y="32"/>
                </a:cubicBezTo>
                <a:cubicBezTo>
                  <a:pt x="2" y="32"/>
                  <a:pt x="3" y="33"/>
                  <a:pt x="4" y="33"/>
                </a:cubicBezTo>
                <a:cubicBezTo>
                  <a:pt x="5" y="33"/>
                  <a:pt x="7" y="33"/>
                  <a:pt x="8" y="3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95" name="Freeform 75"/>
          <p:cNvSpPr>
            <a:spLocks/>
          </p:cNvSpPr>
          <p:nvPr/>
        </p:nvSpPr>
        <p:spPr bwMode="auto">
          <a:xfrm>
            <a:off x="9678988" y="2759075"/>
            <a:ext cx="87312" cy="150813"/>
          </a:xfrm>
          <a:custGeom>
            <a:avLst/>
            <a:gdLst>
              <a:gd name="T0" fmla="*/ 2147483646 w 23"/>
              <a:gd name="T1" fmla="*/ 2147483646 h 40"/>
              <a:gd name="T2" fmla="*/ 2147483646 w 23"/>
              <a:gd name="T3" fmla="*/ 2147483646 h 40"/>
              <a:gd name="T4" fmla="*/ 2147483646 w 23"/>
              <a:gd name="T5" fmla="*/ 2147483646 h 40"/>
              <a:gd name="T6" fmla="*/ 2147483646 w 23"/>
              <a:gd name="T7" fmla="*/ 2147483646 h 40"/>
              <a:gd name="T8" fmla="*/ 2147483646 w 23"/>
              <a:gd name="T9" fmla="*/ 2147483646 h 40"/>
              <a:gd name="T10" fmla="*/ 2147483646 w 23"/>
              <a:gd name="T11" fmla="*/ 2147483646 h 40"/>
              <a:gd name="T12" fmla="*/ 2147483646 w 23"/>
              <a:gd name="T13" fmla="*/ 0 h 40"/>
              <a:gd name="T14" fmla="*/ 2147483646 w 23"/>
              <a:gd name="T15" fmla="*/ 0 h 40"/>
              <a:gd name="T16" fmla="*/ 2147483646 w 23"/>
              <a:gd name="T17" fmla="*/ 2147483646 h 40"/>
              <a:gd name="T18" fmla="*/ 2147483646 w 23"/>
              <a:gd name="T19" fmla="*/ 2147483646 h 40"/>
              <a:gd name="T20" fmla="*/ 2147483646 w 23"/>
              <a:gd name="T21" fmla="*/ 2147483646 h 40"/>
              <a:gd name="T22" fmla="*/ 2147483646 w 23"/>
              <a:gd name="T23" fmla="*/ 2147483646 h 40"/>
              <a:gd name="T24" fmla="*/ 2147483646 w 23"/>
              <a:gd name="T25" fmla="*/ 2147483646 h 40"/>
              <a:gd name="T26" fmla="*/ 2147483646 w 23"/>
              <a:gd name="T27" fmla="*/ 2147483646 h 40"/>
              <a:gd name="T28" fmla="*/ 2147483646 w 23"/>
              <a:gd name="T29" fmla="*/ 2147483646 h 40"/>
              <a:gd name="T30" fmla="*/ 2147483646 w 23"/>
              <a:gd name="T31" fmla="*/ 2147483646 h 40"/>
              <a:gd name="T32" fmla="*/ 2147483646 w 23"/>
              <a:gd name="T33" fmla="*/ 2147483646 h 40"/>
              <a:gd name="T34" fmla="*/ 2147483646 w 23"/>
              <a:gd name="T35" fmla="*/ 2147483646 h 40"/>
              <a:gd name="T36" fmla="*/ 2147483646 w 23"/>
              <a:gd name="T37" fmla="*/ 2147483646 h 40"/>
              <a:gd name="T38" fmla="*/ 2147483646 w 23"/>
              <a:gd name="T39" fmla="*/ 2147483646 h 40"/>
              <a:gd name="T40" fmla="*/ 2147483646 w 23"/>
              <a:gd name="T41" fmla="*/ 2147483646 h 40"/>
              <a:gd name="T42" fmla="*/ 0 w 23"/>
              <a:gd name="T43" fmla="*/ 2147483646 h 40"/>
              <a:gd name="T44" fmla="*/ 2147483646 w 23"/>
              <a:gd name="T45" fmla="*/ 2147483646 h 40"/>
              <a:gd name="T46" fmla="*/ 2147483646 w 23"/>
              <a:gd name="T47" fmla="*/ 2147483646 h 40"/>
              <a:gd name="T48" fmla="*/ 2147483646 w 23"/>
              <a:gd name="T49" fmla="*/ 2147483646 h 4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3" h="40">
                <a:moveTo>
                  <a:pt x="8" y="33"/>
                </a:moveTo>
                <a:cubicBezTo>
                  <a:pt x="11" y="33"/>
                  <a:pt x="13" y="33"/>
                  <a:pt x="14" y="31"/>
                </a:cubicBezTo>
                <a:cubicBezTo>
                  <a:pt x="15" y="30"/>
                  <a:pt x="16" y="29"/>
                  <a:pt x="16" y="27"/>
                </a:cubicBezTo>
                <a:cubicBezTo>
                  <a:pt x="16" y="24"/>
                  <a:pt x="15" y="23"/>
                  <a:pt x="14" y="22"/>
                </a:cubicBezTo>
                <a:cubicBezTo>
                  <a:pt x="12" y="21"/>
                  <a:pt x="10" y="20"/>
                  <a:pt x="7" y="20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0"/>
                  <a:pt x="3" y="0"/>
                  <a:pt x="3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7"/>
                  <a:pt x="22" y="7"/>
                  <a:pt x="22" y="7"/>
                </a:cubicBezTo>
                <a:cubicBezTo>
                  <a:pt x="9" y="7"/>
                  <a:pt x="9" y="7"/>
                  <a:pt x="9" y="7"/>
                </a:cubicBezTo>
                <a:cubicBezTo>
                  <a:pt x="9" y="14"/>
                  <a:pt x="9" y="14"/>
                  <a:pt x="9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3" y="14"/>
                  <a:pt x="15" y="15"/>
                  <a:pt x="16" y="15"/>
                </a:cubicBezTo>
                <a:cubicBezTo>
                  <a:pt x="18" y="16"/>
                  <a:pt x="19" y="17"/>
                  <a:pt x="20" y="18"/>
                </a:cubicBezTo>
                <a:cubicBezTo>
                  <a:pt x="21" y="19"/>
                  <a:pt x="22" y="20"/>
                  <a:pt x="22" y="21"/>
                </a:cubicBezTo>
                <a:cubicBezTo>
                  <a:pt x="23" y="23"/>
                  <a:pt x="23" y="25"/>
                  <a:pt x="23" y="26"/>
                </a:cubicBezTo>
                <a:cubicBezTo>
                  <a:pt x="23" y="29"/>
                  <a:pt x="23" y="31"/>
                  <a:pt x="22" y="32"/>
                </a:cubicBezTo>
                <a:cubicBezTo>
                  <a:pt x="21" y="34"/>
                  <a:pt x="20" y="35"/>
                  <a:pt x="19" y="36"/>
                </a:cubicBezTo>
                <a:cubicBezTo>
                  <a:pt x="18" y="37"/>
                  <a:pt x="16" y="38"/>
                  <a:pt x="14" y="39"/>
                </a:cubicBezTo>
                <a:cubicBezTo>
                  <a:pt x="12" y="39"/>
                  <a:pt x="11" y="40"/>
                  <a:pt x="8" y="40"/>
                </a:cubicBezTo>
                <a:cubicBezTo>
                  <a:pt x="7" y="40"/>
                  <a:pt x="5" y="39"/>
                  <a:pt x="4" y="39"/>
                </a:cubicBezTo>
                <a:cubicBezTo>
                  <a:pt x="2" y="39"/>
                  <a:pt x="1" y="39"/>
                  <a:pt x="0" y="38"/>
                </a:cubicBezTo>
                <a:cubicBezTo>
                  <a:pt x="2" y="32"/>
                  <a:pt x="2" y="32"/>
                  <a:pt x="2" y="32"/>
                </a:cubicBezTo>
                <a:cubicBezTo>
                  <a:pt x="3" y="32"/>
                  <a:pt x="4" y="33"/>
                  <a:pt x="5" y="33"/>
                </a:cubicBezTo>
                <a:cubicBezTo>
                  <a:pt x="6" y="33"/>
                  <a:pt x="7" y="33"/>
                  <a:pt x="8" y="3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96" name="Freeform 76"/>
          <p:cNvSpPr>
            <a:spLocks/>
          </p:cNvSpPr>
          <p:nvPr/>
        </p:nvSpPr>
        <p:spPr bwMode="auto">
          <a:xfrm>
            <a:off x="7785100" y="2192338"/>
            <a:ext cx="85725" cy="146050"/>
          </a:xfrm>
          <a:custGeom>
            <a:avLst/>
            <a:gdLst>
              <a:gd name="T0" fmla="*/ 2147483646 w 23"/>
              <a:gd name="T1" fmla="*/ 2147483646 h 39"/>
              <a:gd name="T2" fmla="*/ 2147483646 w 23"/>
              <a:gd name="T3" fmla="*/ 2147483646 h 39"/>
              <a:gd name="T4" fmla="*/ 2147483646 w 23"/>
              <a:gd name="T5" fmla="*/ 2147483646 h 39"/>
              <a:gd name="T6" fmla="*/ 2147483646 w 23"/>
              <a:gd name="T7" fmla="*/ 2147483646 h 39"/>
              <a:gd name="T8" fmla="*/ 2147483646 w 23"/>
              <a:gd name="T9" fmla="*/ 2147483646 h 39"/>
              <a:gd name="T10" fmla="*/ 2147483646 w 23"/>
              <a:gd name="T11" fmla="*/ 2147483646 h 39"/>
              <a:gd name="T12" fmla="*/ 2147483646 w 23"/>
              <a:gd name="T13" fmla="*/ 2147483646 h 39"/>
              <a:gd name="T14" fmla="*/ 2147483646 w 23"/>
              <a:gd name="T15" fmla="*/ 2147483646 h 39"/>
              <a:gd name="T16" fmla="*/ 2147483646 w 23"/>
              <a:gd name="T17" fmla="*/ 2147483646 h 39"/>
              <a:gd name="T18" fmla="*/ 2147483646 w 23"/>
              <a:gd name="T19" fmla="*/ 2147483646 h 39"/>
              <a:gd name="T20" fmla="*/ 0 w 23"/>
              <a:gd name="T21" fmla="*/ 2147483646 h 39"/>
              <a:gd name="T22" fmla="*/ 0 w 23"/>
              <a:gd name="T23" fmla="*/ 2147483646 h 39"/>
              <a:gd name="T24" fmla="*/ 2147483646 w 23"/>
              <a:gd name="T25" fmla="*/ 2147483646 h 39"/>
              <a:gd name="T26" fmla="*/ 2147483646 w 23"/>
              <a:gd name="T27" fmla="*/ 2147483646 h 39"/>
              <a:gd name="T28" fmla="*/ 2147483646 w 23"/>
              <a:gd name="T29" fmla="*/ 2147483646 h 39"/>
              <a:gd name="T30" fmla="*/ 2147483646 w 23"/>
              <a:gd name="T31" fmla="*/ 2147483646 h 39"/>
              <a:gd name="T32" fmla="*/ 2147483646 w 23"/>
              <a:gd name="T33" fmla="*/ 2147483646 h 39"/>
              <a:gd name="T34" fmla="*/ 2147483646 w 23"/>
              <a:gd name="T35" fmla="*/ 2147483646 h 39"/>
              <a:gd name="T36" fmla="*/ 2147483646 w 23"/>
              <a:gd name="T37" fmla="*/ 2147483646 h 39"/>
              <a:gd name="T38" fmla="*/ 2147483646 w 23"/>
              <a:gd name="T39" fmla="*/ 2147483646 h 39"/>
              <a:gd name="T40" fmla="*/ 2147483646 w 23"/>
              <a:gd name="T41" fmla="*/ 2147483646 h 39"/>
              <a:gd name="T42" fmla="*/ 2147483646 w 23"/>
              <a:gd name="T43" fmla="*/ 2147483646 h 39"/>
              <a:gd name="T44" fmla="*/ 0 w 23"/>
              <a:gd name="T45" fmla="*/ 2147483646 h 39"/>
              <a:gd name="T46" fmla="*/ 2147483646 w 23"/>
              <a:gd name="T47" fmla="*/ 2147483646 h 39"/>
              <a:gd name="T48" fmla="*/ 2147483646 w 23"/>
              <a:gd name="T49" fmla="*/ 0 h 39"/>
              <a:gd name="T50" fmla="*/ 2147483646 w 23"/>
              <a:gd name="T51" fmla="*/ 0 h 39"/>
              <a:gd name="T52" fmla="*/ 2147483646 w 23"/>
              <a:gd name="T53" fmla="*/ 2147483646 h 39"/>
              <a:gd name="T54" fmla="*/ 2147483646 w 23"/>
              <a:gd name="T55" fmla="*/ 2147483646 h 39"/>
              <a:gd name="T56" fmla="*/ 2147483646 w 23"/>
              <a:gd name="T57" fmla="*/ 2147483646 h 39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3" h="39">
                <a:moveTo>
                  <a:pt x="22" y="10"/>
                </a:moveTo>
                <a:cubicBezTo>
                  <a:pt x="22" y="12"/>
                  <a:pt x="21" y="14"/>
                  <a:pt x="21" y="15"/>
                </a:cubicBezTo>
                <a:cubicBezTo>
                  <a:pt x="20" y="17"/>
                  <a:pt x="19" y="19"/>
                  <a:pt x="18" y="21"/>
                </a:cubicBezTo>
                <a:cubicBezTo>
                  <a:pt x="17" y="23"/>
                  <a:pt x="16" y="25"/>
                  <a:pt x="15" y="26"/>
                </a:cubicBezTo>
                <a:cubicBezTo>
                  <a:pt x="13" y="28"/>
                  <a:pt x="12" y="30"/>
                  <a:pt x="11" y="31"/>
                </a:cubicBezTo>
                <a:cubicBezTo>
                  <a:pt x="8" y="33"/>
                  <a:pt x="8" y="33"/>
                  <a:pt x="8" y="33"/>
                </a:cubicBezTo>
                <a:cubicBezTo>
                  <a:pt x="8" y="34"/>
                  <a:pt x="8" y="34"/>
                  <a:pt x="8" y="34"/>
                </a:cubicBezTo>
                <a:cubicBezTo>
                  <a:pt x="12" y="33"/>
                  <a:pt x="12" y="33"/>
                  <a:pt x="12" y="33"/>
                </a:cubicBezTo>
                <a:cubicBezTo>
                  <a:pt x="23" y="33"/>
                  <a:pt x="23" y="33"/>
                  <a:pt x="23" y="33"/>
                </a:cubicBezTo>
                <a:cubicBezTo>
                  <a:pt x="23" y="39"/>
                  <a:pt x="23" y="39"/>
                  <a:pt x="23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1" y="33"/>
                  <a:pt x="2" y="32"/>
                </a:cubicBezTo>
                <a:cubicBezTo>
                  <a:pt x="4" y="31"/>
                  <a:pt x="5" y="29"/>
                  <a:pt x="6" y="28"/>
                </a:cubicBezTo>
                <a:cubicBezTo>
                  <a:pt x="7" y="27"/>
                  <a:pt x="8" y="25"/>
                  <a:pt x="9" y="24"/>
                </a:cubicBezTo>
                <a:cubicBezTo>
                  <a:pt x="10" y="22"/>
                  <a:pt x="11" y="21"/>
                  <a:pt x="12" y="19"/>
                </a:cubicBezTo>
                <a:cubicBezTo>
                  <a:pt x="13" y="18"/>
                  <a:pt x="13" y="16"/>
                  <a:pt x="14" y="15"/>
                </a:cubicBezTo>
                <a:cubicBezTo>
                  <a:pt x="14" y="14"/>
                  <a:pt x="15" y="12"/>
                  <a:pt x="15" y="11"/>
                </a:cubicBezTo>
                <a:cubicBezTo>
                  <a:pt x="15" y="10"/>
                  <a:pt x="14" y="8"/>
                  <a:pt x="13" y="7"/>
                </a:cubicBezTo>
                <a:cubicBezTo>
                  <a:pt x="13" y="6"/>
                  <a:pt x="11" y="6"/>
                  <a:pt x="9" y="6"/>
                </a:cubicBezTo>
                <a:cubicBezTo>
                  <a:pt x="8" y="6"/>
                  <a:pt x="7" y="6"/>
                  <a:pt x="6" y="7"/>
                </a:cubicBezTo>
                <a:cubicBezTo>
                  <a:pt x="4" y="7"/>
                  <a:pt x="3" y="8"/>
                  <a:pt x="3" y="9"/>
                </a:cubicBezTo>
                <a:cubicBezTo>
                  <a:pt x="0" y="4"/>
                  <a:pt x="0" y="4"/>
                  <a:pt x="0" y="4"/>
                </a:cubicBezTo>
                <a:cubicBezTo>
                  <a:pt x="1" y="2"/>
                  <a:pt x="3" y="1"/>
                  <a:pt x="5" y="1"/>
                </a:cubicBezTo>
                <a:cubicBezTo>
                  <a:pt x="6" y="0"/>
                  <a:pt x="9" y="0"/>
                  <a:pt x="11" y="0"/>
                </a:cubicBezTo>
                <a:cubicBezTo>
                  <a:pt x="13" y="0"/>
                  <a:pt x="14" y="0"/>
                  <a:pt x="15" y="0"/>
                </a:cubicBezTo>
                <a:cubicBezTo>
                  <a:pt x="17" y="1"/>
                  <a:pt x="18" y="1"/>
                  <a:pt x="19" y="2"/>
                </a:cubicBezTo>
                <a:cubicBezTo>
                  <a:pt x="20" y="3"/>
                  <a:pt x="20" y="4"/>
                  <a:pt x="21" y="5"/>
                </a:cubicBezTo>
                <a:cubicBezTo>
                  <a:pt x="22" y="7"/>
                  <a:pt x="22" y="8"/>
                  <a:pt x="22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97" name="Freeform 77"/>
          <p:cNvSpPr>
            <a:spLocks noEditPoints="1"/>
          </p:cNvSpPr>
          <p:nvPr/>
        </p:nvSpPr>
        <p:spPr bwMode="auto">
          <a:xfrm>
            <a:off x="7897813" y="2192338"/>
            <a:ext cx="107950" cy="146050"/>
          </a:xfrm>
          <a:custGeom>
            <a:avLst/>
            <a:gdLst>
              <a:gd name="T0" fmla="*/ 2147483646 w 68"/>
              <a:gd name="T1" fmla="*/ 2147483646 h 92"/>
              <a:gd name="T2" fmla="*/ 2147483646 w 68"/>
              <a:gd name="T3" fmla="*/ 2147483646 h 92"/>
              <a:gd name="T4" fmla="*/ 2147483646 w 68"/>
              <a:gd name="T5" fmla="*/ 2147483646 h 92"/>
              <a:gd name="T6" fmla="*/ 2147483646 w 68"/>
              <a:gd name="T7" fmla="*/ 2147483646 h 92"/>
              <a:gd name="T8" fmla="*/ 2147483646 w 68"/>
              <a:gd name="T9" fmla="*/ 2147483646 h 92"/>
              <a:gd name="T10" fmla="*/ 0 w 68"/>
              <a:gd name="T11" fmla="*/ 2147483646 h 92"/>
              <a:gd name="T12" fmla="*/ 0 w 68"/>
              <a:gd name="T13" fmla="*/ 2147483646 h 92"/>
              <a:gd name="T14" fmla="*/ 2147483646 w 68"/>
              <a:gd name="T15" fmla="*/ 0 h 92"/>
              <a:gd name="T16" fmla="*/ 2147483646 w 68"/>
              <a:gd name="T17" fmla="*/ 0 h 92"/>
              <a:gd name="T18" fmla="*/ 2147483646 w 68"/>
              <a:gd name="T19" fmla="*/ 2147483646 h 92"/>
              <a:gd name="T20" fmla="*/ 2147483646 w 68"/>
              <a:gd name="T21" fmla="*/ 2147483646 h 92"/>
              <a:gd name="T22" fmla="*/ 2147483646 w 68"/>
              <a:gd name="T23" fmla="*/ 2147483646 h 92"/>
              <a:gd name="T24" fmla="*/ 2147483646 w 68"/>
              <a:gd name="T25" fmla="*/ 2147483646 h 92"/>
              <a:gd name="T26" fmla="*/ 2147483646 w 68"/>
              <a:gd name="T27" fmla="*/ 2147483646 h 92"/>
              <a:gd name="T28" fmla="*/ 2147483646 w 68"/>
              <a:gd name="T29" fmla="*/ 2147483646 h 92"/>
              <a:gd name="T30" fmla="*/ 2147483646 w 68"/>
              <a:gd name="T31" fmla="*/ 2147483646 h 92"/>
              <a:gd name="T32" fmla="*/ 2147483646 w 68"/>
              <a:gd name="T33" fmla="*/ 2147483646 h 92"/>
              <a:gd name="T34" fmla="*/ 2147483646 w 68"/>
              <a:gd name="T35" fmla="*/ 2147483646 h 92"/>
              <a:gd name="T36" fmla="*/ 2147483646 w 68"/>
              <a:gd name="T37" fmla="*/ 2147483646 h 92"/>
              <a:gd name="T38" fmla="*/ 2147483646 w 68"/>
              <a:gd name="T39" fmla="*/ 2147483646 h 92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68" h="92">
                <a:moveTo>
                  <a:pt x="68" y="66"/>
                </a:moveTo>
                <a:lnTo>
                  <a:pt x="54" y="66"/>
                </a:lnTo>
                <a:lnTo>
                  <a:pt x="54" y="92"/>
                </a:lnTo>
                <a:lnTo>
                  <a:pt x="40" y="92"/>
                </a:lnTo>
                <a:lnTo>
                  <a:pt x="40" y="66"/>
                </a:lnTo>
                <a:lnTo>
                  <a:pt x="0" y="66"/>
                </a:lnTo>
                <a:lnTo>
                  <a:pt x="0" y="56"/>
                </a:lnTo>
                <a:lnTo>
                  <a:pt x="42" y="0"/>
                </a:lnTo>
                <a:lnTo>
                  <a:pt x="54" y="0"/>
                </a:lnTo>
                <a:lnTo>
                  <a:pt x="54" y="52"/>
                </a:lnTo>
                <a:lnTo>
                  <a:pt x="68" y="52"/>
                </a:lnTo>
                <a:lnTo>
                  <a:pt x="68" y="66"/>
                </a:lnTo>
                <a:close/>
                <a:moveTo>
                  <a:pt x="40" y="33"/>
                </a:moveTo>
                <a:lnTo>
                  <a:pt x="40" y="21"/>
                </a:lnTo>
                <a:lnTo>
                  <a:pt x="35" y="30"/>
                </a:lnTo>
                <a:lnTo>
                  <a:pt x="21" y="49"/>
                </a:lnTo>
                <a:lnTo>
                  <a:pt x="16" y="54"/>
                </a:lnTo>
                <a:lnTo>
                  <a:pt x="23" y="52"/>
                </a:lnTo>
                <a:lnTo>
                  <a:pt x="40" y="52"/>
                </a:lnTo>
                <a:lnTo>
                  <a:pt x="40" y="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6698" name="Group 74"/>
          <p:cNvGrpSpPr>
            <a:grpSpLocks/>
          </p:cNvGrpSpPr>
          <p:nvPr/>
        </p:nvGrpSpPr>
        <p:grpSpPr bwMode="auto">
          <a:xfrm>
            <a:off x="9863138" y="1185863"/>
            <a:ext cx="1147762" cy="528637"/>
            <a:chOff x="0" y="0"/>
            <a:chExt cx="1148708" cy="528422"/>
          </a:xfrm>
        </p:grpSpPr>
        <p:sp>
          <p:nvSpPr>
            <p:cNvPr id="26751" name="Freeform 10"/>
            <p:cNvSpPr>
              <a:spLocks/>
            </p:cNvSpPr>
            <p:nvPr/>
          </p:nvSpPr>
          <p:spPr bwMode="auto">
            <a:xfrm>
              <a:off x="148003" y="215685"/>
              <a:ext cx="153988" cy="312737"/>
            </a:xfrm>
            <a:custGeom>
              <a:avLst/>
              <a:gdLst>
                <a:gd name="T0" fmla="*/ 2147483646 w 97"/>
                <a:gd name="T1" fmla="*/ 2147483646 h 197"/>
                <a:gd name="T2" fmla="*/ 0 w 97"/>
                <a:gd name="T3" fmla="*/ 0 h 197"/>
                <a:gd name="T4" fmla="*/ 0 w 97"/>
                <a:gd name="T5" fmla="*/ 2147483646 h 197"/>
                <a:gd name="T6" fmla="*/ 2147483646 w 97"/>
                <a:gd name="T7" fmla="*/ 2147483646 h 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7" h="197">
                  <a:moveTo>
                    <a:pt x="97" y="100"/>
                  </a:moveTo>
                  <a:lnTo>
                    <a:pt x="0" y="0"/>
                  </a:lnTo>
                  <a:lnTo>
                    <a:pt x="0" y="197"/>
                  </a:lnTo>
                  <a:lnTo>
                    <a:pt x="97" y="100"/>
                  </a:lnTo>
                  <a:close/>
                </a:path>
              </a:pathLst>
            </a:custGeom>
            <a:solidFill>
              <a:srgbClr val="2038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752" name="矩形 213"/>
            <p:cNvSpPr>
              <a:spLocks noChangeArrowheads="1"/>
            </p:cNvSpPr>
            <p:nvPr/>
          </p:nvSpPr>
          <p:spPr bwMode="auto">
            <a:xfrm>
              <a:off x="0" y="0"/>
              <a:ext cx="1148708" cy="369332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6699" name="Group 77"/>
          <p:cNvGrpSpPr>
            <a:grpSpLocks/>
          </p:cNvGrpSpPr>
          <p:nvPr/>
        </p:nvGrpSpPr>
        <p:grpSpPr bwMode="auto">
          <a:xfrm>
            <a:off x="7189788" y="1203325"/>
            <a:ext cx="1147762" cy="528638"/>
            <a:chOff x="0" y="0"/>
            <a:chExt cx="1148708" cy="528422"/>
          </a:xfrm>
        </p:grpSpPr>
        <p:sp>
          <p:nvSpPr>
            <p:cNvPr id="26749" name="Freeform 10"/>
            <p:cNvSpPr>
              <a:spLocks/>
            </p:cNvSpPr>
            <p:nvPr/>
          </p:nvSpPr>
          <p:spPr bwMode="auto">
            <a:xfrm>
              <a:off x="148003" y="215685"/>
              <a:ext cx="153988" cy="312737"/>
            </a:xfrm>
            <a:custGeom>
              <a:avLst/>
              <a:gdLst>
                <a:gd name="T0" fmla="*/ 2147483646 w 97"/>
                <a:gd name="T1" fmla="*/ 2147483646 h 197"/>
                <a:gd name="T2" fmla="*/ 0 w 97"/>
                <a:gd name="T3" fmla="*/ 0 h 197"/>
                <a:gd name="T4" fmla="*/ 0 w 97"/>
                <a:gd name="T5" fmla="*/ 2147483646 h 197"/>
                <a:gd name="T6" fmla="*/ 2147483646 w 97"/>
                <a:gd name="T7" fmla="*/ 2147483646 h 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7" h="197">
                  <a:moveTo>
                    <a:pt x="97" y="100"/>
                  </a:moveTo>
                  <a:lnTo>
                    <a:pt x="0" y="0"/>
                  </a:lnTo>
                  <a:lnTo>
                    <a:pt x="0" y="197"/>
                  </a:lnTo>
                  <a:lnTo>
                    <a:pt x="97" y="100"/>
                  </a:lnTo>
                  <a:close/>
                </a:path>
              </a:pathLst>
            </a:custGeom>
            <a:solidFill>
              <a:srgbClr val="5B6C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750" name="矩形 216"/>
            <p:cNvSpPr>
              <a:spLocks noChangeArrowheads="1"/>
            </p:cNvSpPr>
            <p:nvPr/>
          </p:nvSpPr>
          <p:spPr bwMode="auto">
            <a:xfrm>
              <a:off x="0" y="0"/>
              <a:ext cx="1148708" cy="369332"/>
            </a:xfrm>
            <a:prstGeom prst="rect">
              <a:avLst/>
            </a:prstGeom>
            <a:solidFill>
              <a:srgbClr val="5B6C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sp>
        <p:nvSpPr>
          <p:cNvPr id="26700" name="矩形 223"/>
          <p:cNvSpPr>
            <a:spLocks noChangeArrowheads="1"/>
          </p:cNvSpPr>
          <p:nvPr/>
        </p:nvSpPr>
        <p:spPr bwMode="auto">
          <a:xfrm>
            <a:off x="8739188" y="3557588"/>
            <a:ext cx="5064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701" name="矩形 226"/>
          <p:cNvSpPr>
            <a:spLocks noChangeArrowheads="1"/>
          </p:cNvSpPr>
          <p:nvPr/>
        </p:nvSpPr>
        <p:spPr bwMode="auto">
          <a:xfrm>
            <a:off x="9779000" y="4019550"/>
            <a:ext cx="857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grpSp>
        <p:nvGrpSpPr>
          <p:cNvPr id="26702" name="Group 88"/>
          <p:cNvGrpSpPr>
            <a:grpSpLocks/>
          </p:cNvGrpSpPr>
          <p:nvPr/>
        </p:nvGrpSpPr>
        <p:grpSpPr bwMode="auto">
          <a:xfrm>
            <a:off x="9702800" y="4262438"/>
            <a:ext cx="835025" cy="130175"/>
            <a:chOff x="0" y="0"/>
            <a:chExt cx="835025" cy="130024"/>
          </a:xfrm>
        </p:grpSpPr>
        <p:cxnSp>
          <p:nvCxnSpPr>
            <p:cNvPr id="26747" name="直接连接符 227"/>
            <p:cNvCxnSpPr>
              <a:cxnSpLocks noChangeShapeType="1"/>
            </p:cNvCxnSpPr>
            <p:nvPr/>
          </p:nvCxnSpPr>
          <p:spPr bwMode="auto">
            <a:xfrm flipH="1">
              <a:off x="117475" y="0"/>
              <a:ext cx="717550" cy="0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748" name="直接连接符 230"/>
            <p:cNvCxnSpPr>
              <a:cxnSpLocks noChangeShapeType="1"/>
            </p:cNvCxnSpPr>
            <p:nvPr/>
          </p:nvCxnSpPr>
          <p:spPr bwMode="auto">
            <a:xfrm flipH="1">
              <a:off x="0" y="7928"/>
              <a:ext cx="117475" cy="122096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6703" name="Group 91"/>
          <p:cNvGrpSpPr>
            <a:grpSpLocks/>
          </p:cNvGrpSpPr>
          <p:nvPr/>
        </p:nvGrpSpPr>
        <p:grpSpPr bwMode="auto">
          <a:xfrm>
            <a:off x="7273925" y="4025900"/>
            <a:ext cx="854075" cy="127000"/>
            <a:chOff x="0" y="0"/>
            <a:chExt cx="855169" cy="127881"/>
          </a:xfrm>
        </p:grpSpPr>
        <p:cxnSp>
          <p:nvCxnSpPr>
            <p:cNvPr id="26745" name="直接连接符 235"/>
            <p:cNvCxnSpPr>
              <a:cxnSpLocks noChangeShapeType="1"/>
            </p:cNvCxnSpPr>
            <p:nvPr/>
          </p:nvCxnSpPr>
          <p:spPr bwMode="auto">
            <a:xfrm flipH="1">
              <a:off x="0" y="0"/>
              <a:ext cx="716880" cy="0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746" name="直接连接符 236"/>
            <p:cNvCxnSpPr>
              <a:cxnSpLocks noChangeShapeType="1"/>
            </p:cNvCxnSpPr>
            <p:nvPr/>
          </p:nvCxnSpPr>
          <p:spPr bwMode="auto">
            <a:xfrm>
              <a:off x="723238" y="0"/>
              <a:ext cx="131931" cy="127881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6704" name="矩形 241"/>
          <p:cNvSpPr>
            <a:spLocks noChangeArrowheads="1"/>
          </p:cNvSpPr>
          <p:nvPr/>
        </p:nvSpPr>
        <p:spPr bwMode="auto">
          <a:xfrm>
            <a:off x="7221538" y="3789363"/>
            <a:ext cx="85725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grpSp>
        <p:nvGrpSpPr>
          <p:cNvPr id="26705" name="Group 95"/>
          <p:cNvGrpSpPr>
            <a:grpSpLocks/>
          </p:cNvGrpSpPr>
          <p:nvPr/>
        </p:nvGrpSpPr>
        <p:grpSpPr bwMode="auto">
          <a:xfrm>
            <a:off x="6794500" y="2917825"/>
            <a:ext cx="855663" cy="128588"/>
            <a:chOff x="0" y="0"/>
            <a:chExt cx="855169" cy="127881"/>
          </a:xfrm>
        </p:grpSpPr>
        <p:cxnSp>
          <p:nvCxnSpPr>
            <p:cNvPr id="26743" name="直接连接符 243"/>
            <p:cNvCxnSpPr>
              <a:cxnSpLocks noChangeShapeType="1"/>
            </p:cNvCxnSpPr>
            <p:nvPr/>
          </p:nvCxnSpPr>
          <p:spPr bwMode="auto">
            <a:xfrm flipH="1">
              <a:off x="0" y="0"/>
              <a:ext cx="717136" cy="0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744" name="直接连接符 244"/>
            <p:cNvCxnSpPr>
              <a:cxnSpLocks noChangeShapeType="1"/>
            </p:cNvCxnSpPr>
            <p:nvPr/>
          </p:nvCxnSpPr>
          <p:spPr bwMode="auto">
            <a:xfrm>
              <a:off x="723482" y="0"/>
              <a:ext cx="131687" cy="127881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6706" name="矩形 245"/>
          <p:cNvSpPr>
            <a:spLocks noChangeArrowheads="1"/>
          </p:cNvSpPr>
          <p:nvPr/>
        </p:nvSpPr>
        <p:spPr bwMode="auto">
          <a:xfrm>
            <a:off x="6743700" y="2682875"/>
            <a:ext cx="857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6707" name="矩形 246"/>
          <p:cNvSpPr>
            <a:spLocks noChangeArrowheads="1"/>
          </p:cNvSpPr>
          <p:nvPr/>
        </p:nvSpPr>
        <p:spPr bwMode="auto">
          <a:xfrm>
            <a:off x="10255250" y="3046413"/>
            <a:ext cx="857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grpSp>
        <p:nvGrpSpPr>
          <p:cNvPr id="26708" name="Group 100"/>
          <p:cNvGrpSpPr>
            <a:grpSpLocks/>
          </p:cNvGrpSpPr>
          <p:nvPr/>
        </p:nvGrpSpPr>
        <p:grpSpPr bwMode="auto">
          <a:xfrm>
            <a:off x="10180638" y="3289300"/>
            <a:ext cx="835025" cy="130175"/>
            <a:chOff x="0" y="0"/>
            <a:chExt cx="835025" cy="130024"/>
          </a:xfrm>
        </p:grpSpPr>
        <p:cxnSp>
          <p:nvCxnSpPr>
            <p:cNvPr id="26741" name="直接连接符 248"/>
            <p:cNvCxnSpPr>
              <a:cxnSpLocks noChangeShapeType="1"/>
            </p:cNvCxnSpPr>
            <p:nvPr/>
          </p:nvCxnSpPr>
          <p:spPr bwMode="auto">
            <a:xfrm flipH="1">
              <a:off x="117475" y="0"/>
              <a:ext cx="717550" cy="0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742" name="直接连接符 249"/>
            <p:cNvCxnSpPr>
              <a:cxnSpLocks noChangeShapeType="1"/>
            </p:cNvCxnSpPr>
            <p:nvPr/>
          </p:nvCxnSpPr>
          <p:spPr bwMode="auto">
            <a:xfrm flipH="1">
              <a:off x="0" y="7929"/>
              <a:ext cx="117475" cy="122095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6709" name="矩形 250"/>
          <p:cNvSpPr>
            <a:spLocks noChangeArrowheads="1"/>
          </p:cNvSpPr>
          <p:nvPr/>
        </p:nvSpPr>
        <p:spPr bwMode="auto">
          <a:xfrm>
            <a:off x="10760075" y="1768475"/>
            <a:ext cx="85725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grpSp>
        <p:nvGrpSpPr>
          <p:cNvPr id="26710" name="Group 104"/>
          <p:cNvGrpSpPr>
            <a:grpSpLocks/>
          </p:cNvGrpSpPr>
          <p:nvPr/>
        </p:nvGrpSpPr>
        <p:grpSpPr bwMode="auto">
          <a:xfrm>
            <a:off x="10685463" y="2011363"/>
            <a:ext cx="835025" cy="130175"/>
            <a:chOff x="0" y="0"/>
            <a:chExt cx="835025" cy="130024"/>
          </a:xfrm>
        </p:grpSpPr>
        <p:cxnSp>
          <p:nvCxnSpPr>
            <p:cNvPr id="26739" name="直接连接符 252"/>
            <p:cNvCxnSpPr>
              <a:cxnSpLocks noChangeShapeType="1"/>
            </p:cNvCxnSpPr>
            <p:nvPr/>
          </p:nvCxnSpPr>
          <p:spPr bwMode="auto">
            <a:xfrm flipH="1">
              <a:off x="117475" y="0"/>
              <a:ext cx="717550" cy="0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740" name="直接连接符 253"/>
            <p:cNvCxnSpPr>
              <a:cxnSpLocks noChangeShapeType="1"/>
            </p:cNvCxnSpPr>
            <p:nvPr/>
          </p:nvCxnSpPr>
          <p:spPr bwMode="auto">
            <a:xfrm flipH="1">
              <a:off x="0" y="7928"/>
              <a:ext cx="117475" cy="122096"/>
            </a:xfrm>
            <a:prstGeom prst="line">
              <a:avLst/>
            </a:prstGeom>
            <a:noFill/>
            <a:ln w="9525">
              <a:solidFill>
                <a:srgbClr val="203864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22" name="矩形 199"/>
          <p:cNvSpPr>
            <a:spLocks noChangeArrowheads="1"/>
          </p:cNvSpPr>
          <p:nvPr/>
        </p:nvSpPr>
        <p:spPr bwMode="auto">
          <a:xfrm>
            <a:off x="7416800" y="5776913"/>
            <a:ext cx="4062413" cy="59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Tx/>
              <a:buNone/>
              <a:defRPr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712" name="矩形 200"/>
          <p:cNvSpPr>
            <a:spLocks noChangeArrowheads="1"/>
          </p:cNvSpPr>
          <p:nvPr/>
        </p:nvSpPr>
        <p:spPr bwMode="auto">
          <a:xfrm>
            <a:off x="7416800" y="5334000"/>
            <a:ext cx="1211263" cy="40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cxnSp>
        <p:nvCxnSpPr>
          <p:cNvPr id="26713" name="直接连接符 201"/>
          <p:cNvCxnSpPr>
            <a:cxnSpLocks noChangeShapeType="1"/>
          </p:cNvCxnSpPr>
          <p:nvPr/>
        </p:nvCxnSpPr>
        <p:spPr bwMode="auto">
          <a:xfrm flipH="1">
            <a:off x="7477125" y="5718175"/>
            <a:ext cx="1173163" cy="0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5" name="矩形 206"/>
          <p:cNvSpPr>
            <a:spLocks noChangeArrowheads="1"/>
          </p:cNvSpPr>
          <p:nvPr/>
        </p:nvSpPr>
        <p:spPr bwMode="auto">
          <a:xfrm>
            <a:off x="1219200" y="5776913"/>
            <a:ext cx="4064000" cy="59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Tx/>
              <a:buNone/>
              <a:defRPr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715" name="矩形 207"/>
          <p:cNvSpPr>
            <a:spLocks noChangeArrowheads="1"/>
          </p:cNvSpPr>
          <p:nvPr/>
        </p:nvSpPr>
        <p:spPr bwMode="auto">
          <a:xfrm>
            <a:off x="1219200" y="5334000"/>
            <a:ext cx="1211263" cy="40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cxnSp>
        <p:nvCxnSpPr>
          <p:cNvPr id="26716" name="直接连接符 208"/>
          <p:cNvCxnSpPr>
            <a:cxnSpLocks noChangeShapeType="1"/>
          </p:cNvCxnSpPr>
          <p:nvPr/>
        </p:nvCxnSpPr>
        <p:spPr bwMode="auto">
          <a:xfrm flipH="1">
            <a:off x="1279525" y="5718175"/>
            <a:ext cx="1173163" cy="0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9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30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131" name="矩形 4"/>
          <p:cNvSpPr>
            <a:spLocks noChangeArrowheads="1"/>
          </p:cNvSpPr>
          <p:nvPr/>
        </p:nvSpPr>
        <p:spPr bwMode="auto">
          <a:xfrm>
            <a:off x="11702880" y="6433552"/>
            <a:ext cx="48603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 eaLnBrk="1" hangingPunct="1"/>
              <a:t>15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4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</a:p>
        </p:txBody>
      </p:sp>
      <p:sp>
        <p:nvSpPr>
          <p:cNvPr id="135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36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37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61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组合 260"/>
          <p:cNvGrpSpPr/>
          <p:nvPr/>
        </p:nvGrpSpPr>
        <p:grpSpPr>
          <a:xfrm>
            <a:off x="-309091" y="1428387"/>
            <a:ext cx="12585229" cy="5402301"/>
            <a:chOff x="371475" y="1847850"/>
            <a:chExt cx="11904663" cy="5110163"/>
          </a:xfrm>
        </p:grpSpPr>
        <p:sp>
          <p:nvSpPr>
            <p:cNvPr id="279" name="Freeform 5"/>
            <p:cNvSpPr>
              <a:spLocks noEditPoints="1"/>
            </p:cNvSpPr>
            <p:nvPr/>
          </p:nvSpPr>
          <p:spPr bwMode="auto">
            <a:xfrm>
              <a:off x="382588" y="5286375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7"/>
                    <a:pt x="71" y="161"/>
                    <a:pt x="76" y="160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1"/>
                  </a:cubicBezTo>
                  <a:cubicBezTo>
                    <a:pt x="99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6"/>
                    <a:pt x="96" y="43"/>
                    <a:pt x="95" y="39"/>
                  </a:cubicBezTo>
                  <a:cubicBezTo>
                    <a:pt x="93" y="31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0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4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3"/>
                  </a:cubicBezTo>
                  <a:cubicBezTo>
                    <a:pt x="61" y="54"/>
                    <a:pt x="67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8"/>
                    <a:pt x="96" y="63"/>
                    <a:pt x="97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8"/>
                  </a:cubicBezTo>
                  <a:cubicBezTo>
                    <a:pt x="89" y="116"/>
                    <a:pt x="84" y="114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6" y="113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8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5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9"/>
                    <a:pt x="112" y="47"/>
                  </a:cubicBezTo>
                  <a:close/>
                  <a:moveTo>
                    <a:pt x="58" y="43"/>
                  </a:moveTo>
                  <a:cubicBezTo>
                    <a:pt x="59" y="34"/>
                    <a:pt x="62" y="24"/>
                    <a:pt x="69" y="16"/>
                  </a:cubicBezTo>
                  <a:cubicBezTo>
                    <a:pt x="83" y="0"/>
                    <a:pt x="92" y="40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5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1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8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6"/>
            <p:cNvSpPr>
              <a:spLocks noEditPoints="1"/>
            </p:cNvSpPr>
            <p:nvPr/>
          </p:nvSpPr>
          <p:spPr bwMode="auto">
            <a:xfrm>
              <a:off x="2870200" y="61198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3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5 h 160"/>
                <a:gd name="T38" fmla="*/ 35 w 144"/>
                <a:gd name="T39" fmla="*/ 85 h 160"/>
                <a:gd name="T40" fmla="*/ 50 w 144"/>
                <a:gd name="T41" fmla="*/ 73 h 160"/>
                <a:gd name="T42" fmla="*/ 53 w 144"/>
                <a:gd name="T43" fmla="*/ 85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3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4 w 144"/>
                <a:gd name="T59" fmla="*/ 52 h 160"/>
                <a:gd name="T60" fmla="*/ 78 w 144"/>
                <a:gd name="T61" fmla="*/ 58 h 160"/>
                <a:gd name="T62" fmla="*/ 99 w 144"/>
                <a:gd name="T63" fmla="*/ 73 h 160"/>
                <a:gd name="T64" fmla="*/ 99 w 144"/>
                <a:gd name="T65" fmla="*/ 96 h 160"/>
                <a:gd name="T66" fmla="*/ 87 w 144"/>
                <a:gd name="T67" fmla="*/ 106 h 160"/>
                <a:gd name="T68" fmla="*/ 94 w 144"/>
                <a:gd name="T69" fmla="*/ 117 h 160"/>
                <a:gd name="T70" fmla="*/ 87 w 144"/>
                <a:gd name="T71" fmla="*/ 106 h 160"/>
                <a:gd name="T72" fmla="*/ 72 w 144"/>
                <a:gd name="T73" fmla="*/ 111 h 160"/>
                <a:gd name="T74" fmla="*/ 54 w 144"/>
                <a:gd name="T75" fmla="*/ 101 h 160"/>
                <a:gd name="T76" fmla="*/ 139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1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4 w 144"/>
                <a:gd name="T109" fmla="*/ 121 h 160"/>
                <a:gd name="T110" fmla="*/ 32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3" y="126"/>
                    <a:pt x="20" y="127"/>
                    <a:pt x="25" y="127"/>
                  </a:cubicBezTo>
                  <a:cubicBezTo>
                    <a:pt x="34" y="127"/>
                    <a:pt x="44" y="124"/>
                    <a:pt x="53" y="121"/>
                  </a:cubicBezTo>
                  <a:cubicBezTo>
                    <a:pt x="53" y="122"/>
                    <a:pt x="54" y="124"/>
                    <a:pt x="54" y="125"/>
                  </a:cubicBezTo>
                  <a:cubicBezTo>
                    <a:pt x="56" y="134"/>
                    <a:pt x="58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8" y="121"/>
                    <a:pt x="100" y="122"/>
                    <a:pt x="102" y="123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6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1" y="95"/>
                    <a:pt x="126" y="89"/>
                    <a:pt x="120" y="84"/>
                  </a:cubicBezTo>
                  <a:cubicBezTo>
                    <a:pt x="127" y="78"/>
                    <a:pt x="134" y="72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5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9"/>
                    <a:pt x="73" y="10"/>
                  </a:cubicBezTo>
                  <a:cubicBezTo>
                    <a:pt x="68" y="11"/>
                    <a:pt x="64" y="16"/>
                    <a:pt x="62" y="21"/>
                  </a:cubicBezTo>
                  <a:cubicBezTo>
                    <a:pt x="57" y="29"/>
                    <a:pt x="54" y="38"/>
                    <a:pt x="53" y="48"/>
                  </a:cubicBezTo>
                  <a:cubicBezTo>
                    <a:pt x="48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8" y="61"/>
                    <a:pt x="14" y="68"/>
                  </a:cubicBezTo>
                  <a:cubicBezTo>
                    <a:pt x="18" y="74"/>
                    <a:pt x="24" y="80"/>
                    <a:pt x="30" y="85"/>
                  </a:cubicBezTo>
                  <a:cubicBezTo>
                    <a:pt x="28" y="87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89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0" y="141"/>
                    <a:pt x="58" y="131"/>
                    <a:pt x="56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2" y="127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8"/>
                    <a:pt x="50" y="92"/>
                    <a:pt x="50" y="96"/>
                  </a:cubicBezTo>
                  <a:cubicBezTo>
                    <a:pt x="45" y="92"/>
                    <a:pt x="40" y="88"/>
                    <a:pt x="35" y="85"/>
                  </a:cubicBezTo>
                  <a:cubicBezTo>
                    <a:pt x="36" y="84"/>
                    <a:pt x="36" y="84"/>
                    <a:pt x="36" y="83"/>
                  </a:cubicBezTo>
                  <a:cubicBezTo>
                    <a:pt x="41" y="80"/>
                    <a:pt x="46" y="77"/>
                    <a:pt x="50" y="73"/>
                  </a:cubicBezTo>
                  <a:cubicBezTo>
                    <a:pt x="50" y="77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0" y="67"/>
                    <a:pt x="67" y="63"/>
                    <a:pt x="75" y="60"/>
                  </a:cubicBezTo>
                  <a:cubicBezTo>
                    <a:pt x="82" y="63"/>
                    <a:pt x="90" y="67"/>
                    <a:pt x="97" y="72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8" y="107"/>
                    <a:pt x="75" y="109"/>
                  </a:cubicBezTo>
                  <a:cubicBezTo>
                    <a:pt x="71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3" y="97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6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3" y="56"/>
                    <a:pt x="89" y="54"/>
                    <a:pt x="94" y="52"/>
                  </a:cubicBezTo>
                  <a:cubicBezTo>
                    <a:pt x="95" y="57"/>
                    <a:pt x="96" y="63"/>
                    <a:pt x="96" y="68"/>
                  </a:cubicBezTo>
                  <a:cubicBezTo>
                    <a:pt x="90" y="65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99" y="76"/>
                    <a:pt x="99" y="75"/>
                    <a:pt x="99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99" y="96"/>
                  </a:cubicBezTo>
                  <a:cubicBezTo>
                    <a:pt x="100" y="90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6"/>
                    <a:pt x="95" y="112"/>
                    <a:pt x="94" y="117"/>
                  </a:cubicBezTo>
                  <a:cubicBezTo>
                    <a:pt x="89" y="115"/>
                    <a:pt x="84" y="113"/>
                    <a:pt x="78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1"/>
                  </a:cubicBezTo>
                  <a:cubicBezTo>
                    <a:pt x="66" y="113"/>
                    <a:pt x="61" y="115"/>
                    <a:pt x="55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39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7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5" y="95"/>
                    <a:pt x="112" y="91"/>
                    <a:pt x="117" y="86"/>
                  </a:cubicBezTo>
                  <a:cubicBezTo>
                    <a:pt x="120" y="89"/>
                    <a:pt x="122" y="91"/>
                    <a:pt x="125" y="93"/>
                  </a:cubicBezTo>
                  <a:cubicBezTo>
                    <a:pt x="131" y="99"/>
                    <a:pt x="138" y="106"/>
                    <a:pt x="139" y="114"/>
                  </a:cubicBezTo>
                  <a:close/>
                  <a:moveTo>
                    <a:pt x="112" y="47"/>
                  </a:moveTo>
                  <a:cubicBezTo>
                    <a:pt x="119" y="45"/>
                    <a:pt x="131" y="43"/>
                    <a:pt x="137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3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2" y="0"/>
                    <a:pt x="92" y="39"/>
                    <a:pt x="93" y="47"/>
                  </a:cubicBezTo>
                  <a:cubicBezTo>
                    <a:pt x="94" y="48"/>
                    <a:pt x="94" y="48"/>
                    <a:pt x="94" y="49"/>
                  </a:cubicBezTo>
                  <a:cubicBezTo>
                    <a:pt x="94" y="49"/>
                    <a:pt x="93" y="49"/>
                    <a:pt x="93" y="50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2" y="51"/>
                    <a:pt x="56" y="49"/>
                  </a:cubicBezTo>
                  <a:cubicBezTo>
                    <a:pt x="56" y="47"/>
                    <a:pt x="57" y="45"/>
                    <a:pt x="57" y="42"/>
                  </a:cubicBezTo>
                  <a:close/>
                  <a:moveTo>
                    <a:pt x="30" y="81"/>
                  </a:moveTo>
                  <a:cubicBezTo>
                    <a:pt x="23" y="74"/>
                    <a:pt x="15" y="67"/>
                    <a:pt x="11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1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1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4" y="121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6"/>
                    <a:pt x="32" y="87"/>
                  </a:cubicBezTo>
                  <a:cubicBezTo>
                    <a:pt x="38" y="91"/>
                    <a:pt x="44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7"/>
            <p:cNvSpPr>
              <a:spLocks noEditPoints="1"/>
            </p:cNvSpPr>
            <p:nvPr/>
          </p:nvSpPr>
          <p:spPr bwMode="auto">
            <a:xfrm>
              <a:off x="6019800" y="5995988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3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9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1 h 161"/>
                <a:gd name="T36" fmla="*/ 50 w 144"/>
                <a:gd name="T37" fmla="*/ 85 h 161"/>
                <a:gd name="T38" fmla="*/ 35 w 144"/>
                <a:gd name="T39" fmla="*/ 85 h 161"/>
                <a:gd name="T40" fmla="*/ 50 w 144"/>
                <a:gd name="T41" fmla="*/ 74 h 161"/>
                <a:gd name="T42" fmla="*/ 53 w 144"/>
                <a:gd name="T43" fmla="*/ 85 h 161"/>
                <a:gd name="T44" fmla="*/ 75 w 144"/>
                <a:gd name="T45" fmla="*/ 61 h 161"/>
                <a:gd name="T46" fmla="*/ 97 w 144"/>
                <a:gd name="T47" fmla="*/ 98 h 161"/>
                <a:gd name="T48" fmla="*/ 75 w 144"/>
                <a:gd name="T49" fmla="*/ 110 h 161"/>
                <a:gd name="T50" fmla="*/ 53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4 w 144"/>
                <a:gd name="T59" fmla="*/ 53 h 161"/>
                <a:gd name="T60" fmla="*/ 78 w 144"/>
                <a:gd name="T61" fmla="*/ 59 h 161"/>
                <a:gd name="T62" fmla="*/ 99 w 144"/>
                <a:gd name="T63" fmla="*/ 74 h 161"/>
                <a:gd name="T64" fmla="*/ 99 w 144"/>
                <a:gd name="T65" fmla="*/ 96 h 161"/>
                <a:gd name="T66" fmla="*/ 87 w 144"/>
                <a:gd name="T67" fmla="*/ 107 h 161"/>
                <a:gd name="T68" fmla="*/ 94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2 h 161"/>
                <a:gd name="T76" fmla="*/ 139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8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8 h 161"/>
                <a:gd name="T92" fmla="*/ 68 w 144"/>
                <a:gd name="T93" fmla="*/ 17 h 161"/>
                <a:gd name="T94" fmla="*/ 94 w 144"/>
                <a:gd name="T95" fmla="*/ 50 h 161"/>
                <a:gd name="T96" fmla="*/ 75 w 144"/>
                <a:gd name="T97" fmla="*/ 58 h 161"/>
                <a:gd name="T98" fmla="*/ 57 w 144"/>
                <a:gd name="T99" fmla="*/ 43 h 161"/>
                <a:gd name="T100" fmla="*/ 12 w 144"/>
                <a:gd name="T101" fmla="*/ 59 h 161"/>
                <a:gd name="T102" fmla="*/ 52 w 144"/>
                <a:gd name="T103" fmla="*/ 52 h 161"/>
                <a:gd name="T104" fmla="*/ 33 w 144"/>
                <a:gd name="T105" fmla="*/ 83 h 161"/>
                <a:gd name="T106" fmla="*/ 51 w 144"/>
                <a:gd name="T107" fmla="*/ 100 h 161"/>
                <a:gd name="T108" fmla="*/ 44 w 144"/>
                <a:gd name="T109" fmla="*/ 121 h 161"/>
                <a:gd name="T110" fmla="*/ 32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1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3" y="127"/>
                    <a:pt x="20" y="127"/>
                    <a:pt x="25" y="127"/>
                  </a:cubicBezTo>
                  <a:cubicBezTo>
                    <a:pt x="34" y="127"/>
                    <a:pt x="44" y="125"/>
                    <a:pt x="53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5"/>
                    <a:pt x="58" y="144"/>
                    <a:pt x="64" y="152"/>
                  </a:cubicBezTo>
                  <a:cubicBezTo>
                    <a:pt x="66" y="157"/>
                    <a:pt x="71" y="161"/>
                    <a:pt x="76" y="161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2"/>
                  </a:cubicBezTo>
                  <a:cubicBezTo>
                    <a:pt x="98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9"/>
                  </a:cubicBezTo>
                  <a:cubicBezTo>
                    <a:pt x="144" y="113"/>
                    <a:pt x="139" y="106"/>
                    <a:pt x="136" y="102"/>
                  </a:cubicBezTo>
                  <a:cubicBezTo>
                    <a:pt x="131" y="96"/>
                    <a:pt x="126" y="90"/>
                    <a:pt x="120" y="85"/>
                  </a:cubicBezTo>
                  <a:cubicBezTo>
                    <a:pt x="127" y="79"/>
                    <a:pt x="134" y="72"/>
                    <a:pt x="139" y="64"/>
                  </a:cubicBezTo>
                  <a:cubicBezTo>
                    <a:pt x="142" y="60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5" y="43"/>
                    <a:pt x="106" y="46"/>
                    <a:pt x="97" y="49"/>
                  </a:cubicBezTo>
                  <a:cubicBezTo>
                    <a:pt x="96" y="46"/>
                    <a:pt x="95" y="43"/>
                    <a:pt x="95" y="40"/>
                  </a:cubicBezTo>
                  <a:cubicBezTo>
                    <a:pt x="93" y="32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30"/>
                    <a:pt x="54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5"/>
                  </a:cubicBezTo>
                  <a:cubicBezTo>
                    <a:pt x="3" y="49"/>
                    <a:pt x="9" y="62"/>
                    <a:pt x="14" y="69"/>
                  </a:cubicBezTo>
                  <a:cubicBezTo>
                    <a:pt x="18" y="75"/>
                    <a:pt x="24" y="81"/>
                    <a:pt x="30" y="86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7"/>
                    <a:pt x="12" y="103"/>
                    <a:pt x="9" y="111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50"/>
                    <a:pt x="80" y="156"/>
                  </a:cubicBezTo>
                  <a:cubicBezTo>
                    <a:pt x="74" y="161"/>
                    <a:pt x="68" y="155"/>
                    <a:pt x="65" y="149"/>
                  </a:cubicBezTo>
                  <a:cubicBezTo>
                    <a:pt x="60" y="142"/>
                    <a:pt x="58" y="132"/>
                    <a:pt x="56" y="123"/>
                  </a:cubicBezTo>
                  <a:cubicBezTo>
                    <a:pt x="56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1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0" y="93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6" y="84"/>
                  </a:cubicBezTo>
                  <a:cubicBezTo>
                    <a:pt x="41" y="81"/>
                    <a:pt x="46" y="77"/>
                    <a:pt x="50" y="74"/>
                  </a:cubicBezTo>
                  <a:cubicBezTo>
                    <a:pt x="50" y="78"/>
                    <a:pt x="50" y="82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7"/>
                    <a:pt x="54" y="72"/>
                  </a:cubicBezTo>
                  <a:cubicBezTo>
                    <a:pt x="60" y="68"/>
                    <a:pt x="68" y="64"/>
                    <a:pt x="75" y="61"/>
                  </a:cubicBezTo>
                  <a:cubicBezTo>
                    <a:pt x="82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5"/>
                  </a:cubicBezTo>
                  <a:cubicBezTo>
                    <a:pt x="82" y="106"/>
                    <a:pt x="78" y="108"/>
                    <a:pt x="75" y="110"/>
                  </a:cubicBezTo>
                  <a:cubicBezTo>
                    <a:pt x="71" y="108"/>
                    <a:pt x="68" y="106"/>
                    <a:pt x="65" y="105"/>
                  </a:cubicBezTo>
                  <a:cubicBezTo>
                    <a:pt x="61" y="102"/>
                    <a:pt x="57" y="100"/>
                    <a:pt x="53" y="98"/>
                  </a:cubicBezTo>
                  <a:cubicBezTo>
                    <a:pt x="53" y="94"/>
                    <a:pt x="53" y="90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4"/>
                    <a:pt x="55" y="58"/>
                    <a:pt x="56" y="53"/>
                  </a:cubicBezTo>
                  <a:cubicBezTo>
                    <a:pt x="61" y="55"/>
                    <a:pt x="66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3" y="57"/>
                    <a:pt x="89" y="55"/>
                    <a:pt x="94" y="53"/>
                  </a:cubicBezTo>
                  <a:cubicBezTo>
                    <a:pt x="95" y="58"/>
                    <a:pt x="96" y="63"/>
                    <a:pt x="96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7"/>
                    <a:pt x="99" y="75"/>
                    <a:pt x="99" y="74"/>
                  </a:cubicBezTo>
                  <a:cubicBezTo>
                    <a:pt x="105" y="78"/>
                    <a:pt x="110" y="81"/>
                    <a:pt x="115" y="85"/>
                  </a:cubicBezTo>
                  <a:cubicBezTo>
                    <a:pt x="110" y="89"/>
                    <a:pt x="105" y="93"/>
                    <a:pt x="99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7"/>
                    <a:pt x="95" y="112"/>
                    <a:pt x="94" y="118"/>
                  </a:cubicBezTo>
                  <a:cubicBezTo>
                    <a:pt x="89" y="116"/>
                    <a:pt x="84" y="114"/>
                    <a:pt x="78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9"/>
                    <a:pt x="69" y="110"/>
                    <a:pt x="72" y="111"/>
                  </a:cubicBezTo>
                  <a:cubicBezTo>
                    <a:pt x="66" y="114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2"/>
                  </a:cubicBezTo>
                  <a:cubicBezTo>
                    <a:pt x="57" y="104"/>
                    <a:pt x="60" y="105"/>
                    <a:pt x="63" y="107"/>
                  </a:cubicBezTo>
                  <a:close/>
                  <a:moveTo>
                    <a:pt x="139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7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5" y="96"/>
                    <a:pt x="112" y="92"/>
                    <a:pt x="117" y="87"/>
                  </a:cubicBezTo>
                  <a:cubicBezTo>
                    <a:pt x="120" y="89"/>
                    <a:pt x="123" y="92"/>
                    <a:pt x="125" y="94"/>
                  </a:cubicBezTo>
                  <a:cubicBezTo>
                    <a:pt x="131" y="99"/>
                    <a:pt x="138" y="107"/>
                    <a:pt x="139" y="115"/>
                  </a:cubicBezTo>
                  <a:close/>
                  <a:moveTo>
                    <a:pt x="112" y="48"/>
                  </a:moveTo>
                  <a:cubicBezTo>
                    <a:pt x="119" y="46"/>
                    <a:pt x="131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4"/>
                    <a:pt x="124" y="79"/>
                    <a:pt x="118" y="83"/>
                  </a:cubicBezTo>
                  <a:cubicBezTo>
                    <a:pt x="112" y="79"/>
                    <a:pt x="106" y="74"/>
                    <a:pt x="99" y="70"/>
                  </a:cubicBezTo>
                  <a:cubicBezTo>
                    <a:pt x="99" y="64"/>
                    <a:pt x="98" y="58"/>
                    <a:pt x="97" y="52"/>
                  </a:cubicBezTo>
                  <a:cubicBezTo>
                    <a:pt x="102" y="50"/>
                    <a:pt x="107" y="49"/>
                    <a:pt x="112" y="48"/>
                  </a:cubicBezTo>
                  <a:close/>
                  <a:moveTo>
                    <a:pt x="57" y="43"/>
                  </a:moveTo>
                  <a:cubicBezTo>
                    <a:pt x="59" y="34"/>
                    <a:pt x="62" y="24"/>
                    <a:pt x="68" y="17"/>
                  </a:cubicBezTo>
                  <a:cubicBezTo>
                    <a:pt x="82" y="0"/>
                    <a:pt x="92" y="40"/>
                    <a:pt x="93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8"/>
                  </a:cubicBezTo>
                  <a:cubicBezTo>
                    <a:pt x="69" y="55"/>
                    <a:pt x="62" y="52"/>
                    <a:pt x="56" y="50"/>
                  </a:cubicBezTo>
                  <a:cubicBezTo>
                    <a:pt x="56" y="48"/>
                    <a:pt x="57" y="45"/>
                    <a:pt x="57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2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1" y="58"/>
                    <a:pt x="51" y="65"/>
                    <a:pt x="51" y="71"/>
                  </a:cubicBezTo>
                  <a:cubicBezTo>
                    <a:pt x="44" y="75"/>
                    <a:pt x="38" y="79"/>
                    <a:pt x="33" y="83"/>
                  </a:cubicBezTo>
                  <a:cubicBezTo>
                    <a:pt x="32" y="83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9"/>
                  </a:cubicBezTo>
                  <a:cubicBezTo>
                    <a:pt x="50" y="120"/>
                    <a:pt x="47" y="120"/>
                    <a:pt x="44" y="121"/>
                  </a:cubicBezTo>
                  <a:cubicBezTo>
                    <a:pt x="36" y="124"/>
                    <a:pt x="25" y="126"/>
                    <a:pt x="16" y="123"/>
                  </a:cubicBezTo>
                  <a:cubicBezTo>
                    <a:pt x="0" y="118"/>
                    <a:pt x="22" y="96"/>
                    <a:pt x="32" y="87"/>
                  </a:cubicBezTo>
                  <a:cubicBezTo>
                    <a:pt x="38" y="92"/>
                    <a:pt x="44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Freeform 8"/>
            <p:cNvSpPr>
              <a:spLocks/>
            </p:cNvSpPr>
            <p:nvPr/>
          </p:nvSpPr>
          <p:spPr bwMode="auto">
            <a:xfrm>
              <a:off x="1995488" y="4286250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2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5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1" y="15"/>
                    <a:pt x="31" y="20"/>
                  </a:cubicBezTo>
                  <a:cubicBezTo>
                    <a:pt x="33" y="31"/>
                    <a:pt x="32" y="43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5"/>
                    <a:pt x="24" y="63"/>
                    <a:pt x="22" y="70"/>
                  </a:cubicBezTo>
                  <a:cubicBezTo>
                    <a:pt x="21" y="72"/>
                    <a:pt x="24" y="73"/>
                    <a:pt x="25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1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3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9"/>
            <p:cNvSpPr>
              <a:spLocks noEditPoints="1"/>
            </p:cNvSpPr>
            <p:nvPr/>
          </p:nvSpPr>
          <p:spPr bwMode="auto">
            <a:xfrm>
              <a:off x="438150" y="3186113"/>
              <a:ext cx="695325" cy="706438"/>
            </a:xfrm>
            <a:custGeom>
              <a:avLst/>
              <a:gdLst>
                <a:gd name="T0" fmla="*/ 125 w 185"/>
                <a:gd name="T1" fmla="*/ 162 h 188"/>
                <a:gd name="T2" fmla="*/ 154 w 185"/>
                <a:gd name="T3" fmla="*/ 188 h 188"/>
                <a:gd name="T4" fmla="*/ 184 w 185"/>
                <a:gd name="T5" fmla="*/ 158 h 188"/>
                <a:gd name="T6" fmla="*/ 71 w 185"/>
                <a:gd name="T7" fmla="*/ 41 h 188"/>
                <a:gd name="T8" fmla="*/ 29 w 185"/>
                <a:gd name="T9" fmla="*/ 1 h 188"/>
                <a:gd name="T10" fmla="*/ 1 w 185"/>
                <a:gd name="T11" fmla="*/ 34 h 188"/>
                <a:gd name="T12" fmla="*/ 24 w 185"/>
                <a:gd name="T13" fmla="*/ 26 h 188"/>
                <a:gd name="T14" fmla="*/ 4 w 185"/>
                <a:gd name="T15" fmla="*/ 32 h 188"/>
                <a:gd name="T16" fmla="*/ 105 w 185"/>
                <a:gd name="T17" fmla="*/ 82 h 188"/>
                <a:gd name="T18" fmla="*/ 181 w 185"/>
                <a:gd name="T19" fmla="*/ 159 h 188"/>
                <a:gd name="T20" fmla="*/ 150 w 185"/>
                <a:gd name="T21" fmla="*/ 182 h 188"/>
                <a:gd name="T22" fmla="*/ 148 w 185"/>
                <a:gd name="T23" fmla="*/ 180 h 188"/>
                <a:gd name="T24" fmla="*/ 144 w 185"/>
                <a:gd name="T25" fmla="*/ 176 h 188"/>
                <a:gd name="T26" fmla="*/ 155 w 185"/>
                <a:gd name="T27" fmla="*/ 161 h 188"/>
                <a:gd name="T28" fmla="*/ 138 w 185"/>
                <a:gd name="T29" fmla="*/ 170 h 188"/>
                <a:gd name="T30" fmla="*/ 136 w 185"/>
                <a:gd name="T31" fmla="*/ 168 h 188"/>
                <a:gd name="T32" fmla="*/ 145 w 185"/>
                <a:gd name="T33" fmla="*/ 150 h 188"/>
                <a:gd name="T34" fmla="*/ 121 w 185"/>
                <a:gd name="T35" fmla="*/ 153 h 188"/>
                <a:gd name="T36" fmla="*/ 134 w 185"/>
                <a:gd name="T37" fmla="*/ 138 h 188"/>
                <a:gd name="T38" fmla="*/ 115 w 185"/>
                <a:gd name="T39" fmla="*/ 147 h 188"/>
                <a:gd name="T40" fmla="*/ 123 w 185"/>
                <a:gd name="T41" fmla="*/ 135 h 188"/>
                <a:gd name="T42" fmla="*/ 110 w 185"/>
                <a:gd name="T43" fmla="*/ 142 h 188"/>
                <a:gd name="T44" fmla="*/ 122 w 185"/>
                <a:gd name="T45" fmla="*/ 125 h 188"/>
                <a:gd name="T46" fmla="*/ 102 w 185"/>
                <a:gd name="T47" fmla="*/ 134 h 188"/>
                <a:gd name="T48" fmla="*/ 100 w 185"/>
                <a:gd name="T49" fmla="*/ 132 h 188"/>
                <a:gd name="T50" fmla="*/ 105 w 185"/>
                <a:gd name="T51" fmla="*/ 122 h 188"/>
                <a:gd name="T52" fmla="*/ 103 w 185"/>
                <a:gd name="T53" fmla="*/ 120 h 188"/>
                <a:gd name="T54" fmla="*/ 92 w 185"/>
                <a:gd name="T55" fmla="*/ 123 h 188"/>
                <a:gd name="T56" fmla="*/ 90 w 185"/>
                <a:gd name="T57" fmla="*/ 121 h 188"/>
                <a:gd name="T58" fmla="*/ 100 w 185"/>
                <a:gd name="T59" fmla="*/ 104 h 188"/>
                <a:gd name="T60" fmla="*/ 84 w 185"/>
                <a:gd name="T61" fmla="*/ 115 h 188"/>
                <a:gd name="T62" fmla="*/ 91 w 185"/>
                <a:gd name="T63" fmla="*/ 98 h 188"/>
                <a:gd name="T64" fmla="*/ 76 w 185"/>
                <a:gd name="T65" fmla="*/ 106 h 188"/>
                <a:gd name="T66" fmla="*/ 88 w 185"/>
                <a:gd name="T67" fmla="*/ 88 h 188"/>
                <a:gd name="T68" fmla="*/ 70 w 185"/>
                <a:gd name="T69" fmla="*/ 100 h 188"/>
                <a:gd name="T70" fmla="*/ 78 w 185"/>
                <a:gd name="T71" fmla="*/ 84 h 188"/>
                <a:gd name="T72" fmla="*/ 64 w 185"/>
                <a:gd name="T73" fmla="*/ 94 h 188"/>
                <a:gd name="T74" fmla="*/ 74 w 185"/>
                <a:gd name="T75" fmla="*/ 77 h 188"/>
                <a:gd name="T76" fmla="*/ 57 w 185"/>
                <a:gd name="T77" fmla="*/ 87 h 188"/>
                <a:gd name="T78" fmla="*/ 67 w 185"/>
                <a:gd name="T79" fmla="*/ 72 h 188"/>
                <a:gd name="T80" fmla="*/ 52 w 185"/>
                <a:gd name="T81" fmla="*/ 82 h 188"/>
                <a:gd name="T82" fmla="*/ 60 w 185"/>
                <a:gd name="T83" fmla="*/ 64 h 188"/>
                <a:gd name="T84" fmla="*/ 45 w 185"/>
                <a:gd name="T85" fmla="*/ 74 h 188"/>
                <a:gd name="T86" fmla="*/ 56 w 185"/>
                <a:gd name="T87" fmla="*/ 55 h 188"/>
                <a:gd name="T88" fmla="*/ 33 w 185"/>
                <a:gd name="T89" fmla="*/ 62 h 188"/>
                <a:gd name="T90" fmla="*/ 31 w 185"/>
                <a:gd name="T91" fmla="*/ 60 h 188"/>
                <a:gd name="T92" fmla="*/ 38 w 185"/>
                <a:gd name="T93" fmla="*/ 42 h 188"/>
                <a:gd name="T94" fmla="*/ 19 w 185"/>
                <a:gd name="T95" fmla="*/ 47 h 188"/>
                <a:gd name="T96" fmla="*/ 17 w 185"/>
                <a:gd name="T97" fmla="*/ 4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88">
                  <a:moveTo>
                    <a:pt x="33" y="66"/>
                  </a:moveTo>
                  <a:cubicBezTo>
                    <a:pt x="44" y="78"/>
                    <a:pt x="55" y="89"/>
                    <a:pt x="67" y="101"/>
                  </a:cubicBezTo>
                  <a:cubicBezTo>
                    <a:pt x="86" y="121"/>
                    <a:pt x="105" y="142"/>
                    <a:pt x="125" y="162"/>
                  </a:cubicBezTo>
                  <a:cubicBezTo>
                    <a:pt x="131" y="167"/>
                    <a:pt x="137" y="173"/>
                    <a:pt x="143" y="179"/>
                  </a:cubicBezTo>
                  <a:cubicBezTo>
                    <a:pt x="145" y="182"/>
                    <a:pt x="148" y="185"/>
                    <a:pt x="151" y="187"/>
                  </a:cubicBezTo>
                  <a:cubicBezTo>
                    <a:pt x="152" y="188"/>
                    <a:pt x="153" y="188"/>
                    <a:pt x="154" y="188"/>
                  </a:cubicBezTo>
                  <a:cubicBezTo>
                    <a:pt x="163" y="179"/>
                    <a:pt x="174" y="170"/>
                    <a:pt x="183" y="161"/>
                  </a:cubicBezTo>
                  <a:cubicBezTo>
                    <a:pt x="184" y="161"/>
                    <a:pt x="184" y="161"/>
                    <a:pt x="184" y="160"/>
                  </a:cubicBezTo>
                  <a:cubicBezTo>
                    <a:pt x="184" y="160"/>
                    <a:pt x="185" y="159"/>
                    <a:pt x="184" y="158"/>
                  </a:cubicBezTo>
                  <a:cubicBezTo>
                    <a:pt x="171" y="145"/>
                    <a:pt x="159" y="132"/>
                    <a:pt x="146" y="119"/>
                  </a:cubicBezTo>
                  <a:cubicBezTo>
                    <a:pt x="134" y="106"/>
                    <a:pt x="120" y="95"/>
                    <a:pt x="108" y="81"/>
                  </a:cubicBezTo>
                  <a:cubicBezTo>
                    <a:pt x="96" y="68"/>
                    <a:pt x="84" y="54"/>
                    <a:pt x="71" y="41"/>
                  </a:cubicBezTo>
                  <a:cubicBezTo>
                    <a:pt x="58" y="27"/>
                    <a:pt x="45" y="14"/>
                    <a:pt x="32" y="1"/>
                  </a:cubicBezTo>
                  <a:cubicBezTo>
                    <a:pt x="31" y="1"/>
                    <a:pt x="31" y="1"/>
                    <a:pt x="31" y="0"/>
                  </a:cubicBezTo>
                  <a:cubicBezTo>
                    <a:pt x="30" y="0"/>
                    <a:pt x="30" y="0"/>
                    <a:pt x="29" y="1"/>
                  </a:cubicBezTo>
                  <a:cubicBezTo>
                    <a:pt x="20" y="11"/>
                    <a:pt x="11" y="21"/>
                    <a:pt x="1" y="30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1" y="33"/>
                    <a:pt x="1" y="33"/>
                    <a:pt x="1" y="34"/>
                  </a:cubicBezTo>
                  <a:cubicBezTo>
                    <a:pt x="13" y="43"/>
                    <a:pt x="23" y="55"/>
                    <a:pt x="33" y="66"/>
                  </a:cubicBezTo>
                  <a:close/>
                  <a:moveTo>
                    <a:pt x="12" y="39"/>
                  </a:moveTo>
                  <a:cubicBezTo>
                    <a:pt x="16" y="35"/>
                    <a:pt x="21" y="31"/>
                    <a:pt x="24" y="26"/>
                  </a:cubicBezTo>
                  <a:cubicBezTo>
                    <a:pt x="25" y="24"/>
                    <a:pt x="22" y="23"/>
                    <a:pt x="21" y="24"/>
                  </a:cubicBezTo>
                  <a:cubicBezTo>
                    <a:pt x="18" y="29"/>
                    <a:pt x="14" y="33"/>
                    <a:pt x="10" y="37"/>
                  </a:cubicBezTo>
                  <a:cubicBezTo>
                    <a:pt x="8" y="35"/>
                    <a:pt x="6" y="34"/>
                    <a:pt x="4" y="32"/>
                  </a:cubicBezTo>
                  <a:cubicBezTo>
                    <a:pt x="13" y="23"/>
                    <a:pt x="22" y="13"/>
                    <a:pt x="31" y="4"/>
                  </a:cubicBezTo>
                  <a:cubicBezTo>
                    <a:pt x="43" y="17"/>
                    <a:pt x="55" y="29"/>
                    <a:pt x="68" y="42"/>
                  </a:cubicBezTo>
                  <a:cubicBezTo>
                    <a:pt x="81" y="55"/>
                    <a:pt x="93" y="68"/>
                    <a:pt x="105" y="82"/>
                  </a:cubicBezTo>
                  <a:cubicBezTo>
                    <a:pt x="117" y="95"/>
                    <a:pt x="130" y="107"/>
                    <a:pt x="143" y="120"/>
                  </a:cubicBezTo>
                  <a:cubicBezTo>
                    <a:pt x="156" y="133"/>
                    <a:pt x="168" y="146"/>
                    <a:pt x="181" y="159"/>
                  </a:cubicBezTo>
                  <a:cubicBezTo>
                    <a:pt x="181" y="159"/>
                    <a:pt x="181" y="159"/>
                    <a:pt x="181" y="159"/>
                  </a:cubicBezTo>
                  <a:cubicBezTo>
                    <a:pt x="172" y="168"/>
                    <a:pt x="162" y="176"/>
                    <a:pt x="153" y="184"/>
                  </a:cubicBezTo>
                  <a:cubicBezTo>
                    <a:pt x="152" y="184"/>
                    <a:pt x="151" y="183"/>
                    <a:pt x="150" y="182"/>
                  </a:cubicBezTo>
                  <a:cubicBezTo>
                    <a:pt x="150" y="182"/>
                    <a:pt x="150" y="182"/>
                    <a:pt x="150" y="182"/>
                  </a:cubicBezTo>
                  <a:cubicBezTo>
                    <a:pt x="153" y="178"/>
                    <a:pt x="158" y="176"/>
                    <a:pt x="161" y="172"/>
                  </a:cubicBezTo>
                  <a:cubicBezTo>
                    <a:pt x="162" y="170"/>
                    <a:pt x="159" y="169"/>
                    <a:pt x="158" y="170"/>
                  </a:cubicBezTo>
                  <a:cubicBezTo>
                    <a:pt x="155" y="174"/>
                    <a:pt x="151" y="176"/>
                    <a:pt x="148" y="180"/>
                  </a:cubicBezTo>
                  <a:cubicBezTo>
                    <a:pt x="148" y="180"/>
                    <a:pt x="148" y="180"/>
                    <a:pt x="148" y="180"/>
                  </a:cubicBezTo>
                  <a:cubicBezTo>
                    <a:pt x="147" y="180"/>
                    <a:pt x="147" y="179"/>
                    <a:pt x="146" y="179"/>
                  </a:cubicBezTo>
                  <a:cubicBezTo>
                    <a:pt x="146" y="178"/>
                    <a:pt x="145" y="177"/>
                    <a:pt x="144" y="176"/>
                  </a:cubicBezTo>
                  <a:cubicBezTo>
                    <a:pt x="144" y="176"/>
                    <a:pt x="145" y="176"/>
                    <a:pt x="145" y="176"/>
                  </a:cubicBezTo>
                  <a:cubicBezTo>
                    <a:pt x="149" y="172"/>
                    <a:pt x="154" y="168"/>
                    <a:pt x="158" y="162"/>
                  </a:cubicBezTo>
                  <a:cubicBezTo>
                    <a:pt x="159" y="161"/>
                    <a:pt x="156" y="159"/>
                    <a:pt x="155" y="161"/>
                  </a:cubicBezTo>
                  <a:cubicBezTo>
                    <a:pt x="152" y="166"/>
                    <a:pt x="147" y="170"/>
                    <a:pt x="143" y="174"/>
                  </a:cubicBezTo>
                  <a:cubicBezTo>
                    <a:pt x="143" y="174"/>
                    <a:pt x="142" y="175"/>
                    <a:pt x="142" y="175"/>
                  </a:cubicBezTo>
                  <a:cubicBezTo>
                    <a:pt x="141" y="173"/>
                    <a:pt x="139" y="172"/>
                    <a:pt x="138" y="170"/>
                  </a:cubicBezTo>
                  <a:cubicBezTo>
                    <a:pt x="142" y="167"/>
                    <a:pt x="147" y="164"/>
                    <a:pt x="150" y="160"/>
                  </a:cubicBezTo>
                  <a:cubicBezTo>
                    <a:pt x="151" y="158"/>
                    <a:pt x="148" y="157"/>
                    <a:pt x="147" y="158"/>
                  </a:cubicBezTo>
                  <a:cubicBezTo>
                    <a:pt x="145" y="163"/>
                    <a:pt x="140" y="165"/>
                    <a:pt x="136" y="168"/>
                  </a:cubicBezTo>
                  <a:cubicBezTo>
                    <a:pt x="135" y="167"/>
                    <a:pt x="133" y="166"/>
                    <a:pt x="132" y="165"/>
                  </a:cubicBezTo>
                  <a:cubicBezTo>
                    <a:pt x="132" y="164"/>
                    <a:pt x="131" y="164"/>
                    <a:pt x="131" y="164"/>
                  </a:cubicBezTo>
                  <a:cubicBezTo>
                    <a:pt x="137" y="160"/>
                    <a:pt x="141" y="155"/>
                    <a:pt x="145" y="150"/>
                  </a:cubicBezTo>
                  <a:cubicBezTo>
                    <a:pt x="147" y="149"/>
                    <a:pt x="145" y="147"/>
                    <a:pt x="143" y="148"/>
                  </a:cubicBezTo>
                  <a:cubicBezTo>
                    <a:pt x="139" y="153"/>
                    <a:pt x="135" y="158"/>
                    <a:pt x="129" y="161"/>
                  </a:cubicBezTo>
                  <a:cubicBezTo>
                    <a:pt x="126" y="159"/>
                    <a:pt x="124" y="156"/>
                    <a:pt x="121" y="153"/>
                  </a:cubicBezTo>
                  <a:cubicBezTo>
                    <a:pt x="121" y="153"/>
                    <a:pt x="122" y="153"/>
                    <a:pt x="122" y="153"/>
                  </a:cubicBezTo>
                  <a:cubicBezTo>
                    <a:pt x="127" y="149"/>
                    <a:pt x="131" y="144"/>
                    <a:pt x="136" y="140"/>
                  </a:cubicBezTo>
                  <a:cubicBezTo>
                    <a:pt x="137" y="139"/>
                    <a:pt x="135" y="137"/>
                    <a:pt x="134" y="138"/>
                  </a:cubicBezTo>
                  <a:cubicBezTo>
                    <a:pt x="129" y="142"/>
                    <a:pt x="125" y="147"/>
                    <a:pt x="120" y="151"/>
                  </a:cubicBezTo>
                  <a:cubicBezTo>
                    <a:pt x="120" y="151"/>
                    <a:pt x="120" y="152"/>
                    <a:pt x="120" y="152"/>
                  </a:cubicBezTo>
                  <a:cubicBezTo>
                    <a:pt x="118" y="150"/>
                    <a:pt x="116" y="149"/>
                    <a:pt x="115" y="147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8" y="143"/>
                    <a:pt x="123" y="140"/>
                    <a:pt x="126" y="136"/>
                  </a:cubicBezTo>
                  <a:cubicBezTo>
                    <a:pt x="127" y="135"/>
                    <a:pt x="124" y="133"/>
                    <a:pt x="123" y="135"/>
                  </a:cubicBezTo>
                  <a:cubicBezTo>
                    <a:pt x="120" y="138"/>
                    <a:pt x="116" y="141"/>
                    <a:pt x="113" y="145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4"/>
                    <a:pt x="111" y="143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5" y="137"/>
                    <a:pt x="120" y="132"/>
                    <a:pt x="124" y="126"/>
                  </a:cubicBezTo>
                  <a:cubicBezTo>
                    <a:pt x="126" y="125"/>
                    <a:pt x="123" y="123"/>
                    <a:pt x="122" y="125"/>
                  </a:cubicBezTo>
                  <a:cubicBezTo>
                    <a:pt x="118" y="130"/>
                    <a:pt x="113" y="135"/>
                    <a:pt x="108" y="139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6" y="138"/>
                    <a:pt x="104" y="136"/>
                    <a:pt x="102" y="134"/>
                  </a:cubicBezTo>
                  <a:cubicBezTo>
                    <a:pt x="107" y="130"/>
                    <a:pt x="112" y="127"/>
                    <a:pt x="115" y="122"/>
                  </a:cubicBezTo>
                  <a:cubicBezTo>
                    <a:pt x="116" y="120"/>
                    <a:pt x="114" y="119"/>
                    <a:pt x="113" y="120"/>
                  </a:cubicBezTo>
                  <a:cubicBezTo>
                    <a:pt x="110" y="125"/>
                    <a:pt x="104" y="128"/>
                    <a:pt x="100" y="132"/>
                  </a:cubicBezTo>
                  <a:cubicBezTo>
                    <a:pt x="99" y="131"/>
                    <a:pt x="99" y="130"/>
                    <a:pt x="98" y="130"/>
                  </a:cubicBezTo>
                  <a:cubicBezTo>
                    <a:pt x="98" y="130"/>
                    <a:pt x="99" y="129"/>
                    <a:pt x="99" y="129"/>
                  </a:cubicBezTo>
                  <a:cubicBezTo>
                    <a:pt x="100" y="126"/>
                    <a:pt x="103" y="124"/>
                    <a:pt x="105" y="122"/>
                  </a:cubicBezTo>
                  <a:cubicBezTo>
                    <a:pt x="108" y="120"/>
                    <a:pt x="110" y="117"/>
                    <a:pt x="113" y="114"/>
                  </a:cubicBezTo>
                  <a:cubicBezTo>
                    <a:pt x="114" y="113"/>
                    <a:pt x="112" y="111"/>
                    <a:pt x="111" y="112"/>
                  </a:cubicBezTo>
                  <a:cubicBezTo>
                    <a:pt x="108" y="115"/>
                    <a:pt x="106" y="117"/>
                    <a:pt x="103" y="120"/>
                  </a:cubicBezTo>
                  <a:cubicBezTo>
                    <a:pt x="101" y="123"/>
                    <a:pt x="98" y="125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5" y="126"/>
                    <a:pt x="93" y="125"/>
                    <a:pt x="92" y="123"/>
                  </a:cubicBezTo>
                  <a:cubicBezTo>
                    <a:pt x="96" y="119"/>
                    <a:pt x="100" y="116"/>
                    <a:pt x="104" y="112"/>
                  </a:cubicBezTo>
                  <a:cubicBezTo>
                    <a:pt x="105" y="111"/>
                    <a:pt x="103" y="109"/>
                    <a:pt x="102" y="110"/>
                  </a:cubicBezTo>
                  <a:cubicBezTo>
                    <a:pt x="98" y="114"/>
                    <a:pt x="94" y="117"/>
                    <a:pt x="90" y="121"/>
                  </a:cubicBezTo>
                  <a:cubicBezTo>
                    <a:pt x="88" y="120"/>
                    <a:pt x="87" y="118"/>
                    <a:pt x="86" y="117"/>
                  </a:cubicBezTo>
                  <a:cubicBezTo>
                    <a:pt x="88" y="115"/>
                    <a:pt x="91" y="113"/>
                    <a:pt x="93" y="112"/>
                  </a:cubicBezTo>
                  <a:cubicBezTo>
                    <a:pt x="96" y="109"/>
                    <a:pt x="98" y="106"/>
                    <a:pt x="100" y="104"/>
                  </a:cubicBezTo>
                  <a:cubicBezTo>
                    <a:pt x="102" y="103"/>
                    <a:pt x="100" y="101"/>
                    <a:pt x="98" y="102"/>
                  </a:cubicBezTo>
                  <a:cubicBezTo>
                    <a:pt x="96" y="104"/>
                    <a:pt x="94" y="106"/>
                    <a:pt x="92" y="109"/>
                  </a:cubicBezTo>
                  <a:cubicBezTo>
                    <a:pt x="90" y="111"/>
                    <a:pt x="86" y="112"/>
                    <a:pt x="84" y="115"/>
                  </a:cubicBezTo>
                  <a:cubicBezTo>
                    <a:pt x="82" y="113"/>
                    <a:pt x="79" y="110"/>
                    <a:pt x="77" y="108"/>
                  </a:cubicBezTo>
                  <a:cubicBezTo>
                    <a:pt x="77" y="108"/>
                    <a:pt x="78" y="108"/>
                    <a:pt x="78" y="107"/>
                  </a:cubicBezTo>
                  <a:cubicBezTo>
                    <a:pt x="82" y="104"/>
                    <a:pt x="86" y="101"/>
                    <a:pt x="91" y="98"/>
                  </a:cubicBezTo>
                  <a:cubicBezTo>
                    <a:pt x="93" y="96"/>
                    <a:pt x="91" y="94"/>
                    <a:pt x="90" y="95"/>
                  </a:cubicBezTo>
                  <a:cubicBezTo>
                    <a:pt x="85" y="98"/>
                    <a:pt x="80" y="101"/>
                    <a:pt x="76" y="105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4" y="105"/>
                    <a:pt x="73" y="103"/>
                    <a:pt x="71" y="102"/>
                  </a:cubicBezTo>
                  <a:cubicBezTo>
                    <a:pt x="72" y="102"/>
                    <a:pt x="72" y="102"/>
                    <a:pt x="72" y="102"/>
                  </a:cubicBezTo>
                  <a:cubicBezTo>
                    <a:pt x="77" y="97"/>
                    <a:pt x="82" y="92"/>
                    <a:pt x="88" y="88"/>
                  </a:cubicBezTo>
                  <a:cubicBezTo>
                    <a:pt x="89" y="87"/>
                    <a:pt x="87" y="85"/>
                    <a:pt x="86" y="86"/>
                  </a:cubicBezTo>
                  <a:cubicBezTo>
                    <a:pt x="80" y="90"/>
                    <a:pt x="75" y="95"/>
                    <a:pt x="70" y="100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68" y="99"/>
                    <a:pt x="67" y="98"/>
                    <a:pt x="66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71" y="92"/>
                    <a:pt x="75" y="89"/>
                    <a:pt x="78" y="84"/>
                  </a:cubicBezTo>
                  <a:cubicBezTo>
                    <a:pt x="79" y="82"/>
                    <a:pt x="77" y="81"/>
                    <a:pt x="76" y="83"/>
                  </a:cubicBezTo>
                  <a:cubicBezTo>
                    <a:pt x="73" y="87"/>
                    <a:pt x="68" y="91"/>
                    <a:pt x="64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2" y="93"/>
                    <a:pt x="61" y="91"/>
                    <a:pt x="59" y="89"/>
                  </a:cubicBezTo>
                  <a:cubicBezTo>
                    <a:pt x="59" y="89"/>
                    <a:pt x="59" y="89"/>
                    <a:pt x="59" y="88"/>
                  </a:cubicBezTo>
                  <a:cubicBezTo>
                    <a:pt x="64" y="84"/>
                    <a:pt x="68" y="80"/>
                    <a:pt x="74" y="77"/>
                  </a:cubicBezTo>
                  <a:cubicBezTo>
                    <a:pt x="75" y="76"/>
                    <a:pt x="74" y="73"/>
                    <a:pt x="72" y="74"/>
                  </a:cubicBezTo>
                  <a:cubicBezTo>
                    <a:pt x="67" y="78"/>
                    <a:pt x="62" y="82"/>
                    <a:pt x="57" y="86"/>
                  </a:cubicBezTo>
                  <a:cubicBezTo>
                    <a:pt x="57" y="86"/>
                    <a:pt x="57" y="87"/>
                    <a:pt x="57" y="87"/>
                  </a:cubicBezTo>
                  <a:cubicBezTo>
                    <a:pt x="56" y="86"/>
                    <a:pt x="55" y="85"/>
                    <a:pt x="54" y="84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8" y="79"/>
                    <a:pt x="63" y="76"/>
                    <a:pt x="67" y="72"/>
                  </a:cubicBezTo>
                  <a:cubicBezTo>
                    <a:pt x="68" y="71"/>
                    <a:pt x="66" y="68"/>
                    <a:pt x="65" y="70"/>
                  </a:cubicBezTo>
                  <a:cubicBezTo>
                    <a:pt x="61" y="74"/>
                    <a:pt x="56" y="77"/>
                    <a:pt x="52" y="81"/>
                  </a:cubicBezTo>
                  <a:cubicBezTo>
                    <a:pt x="52" y="81"/>
                    <a:pt x="52" y="81"/>
                    <a:pt x="52" y="82"/>
                  </a:cubicBezTo>
                  <a:cubicBezTo>
                    <a:pt x="50" y="80"/>
                    <a:pt x="48" y="78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52" y="72"/>
                    <a:pt x="56" y="68"/>
                    <a:pt x="60" y="64"/>
                  </a:cubicBezTo>
                  <a:cubicBezTo>
                    <a:pt x="61" y="63"/>
                    <a:pt x="59" y="61"/>
                    <a:pt x="58" y="62"/>
                  </a:cubicBezTo>
                  <a:cubicBezTo>
                    <a:pt x="54" y="66"/>
                    <a:pt x="50" y="70"/>
                    <a:pt x="46" y="73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4" y="73"/>
                    <a:pt x="43" y="72"/>
                    <a:pt x="42" y="71"/>
                  </a:cubicBezTo>
                  <a:cubicBezTo>
                    <a:pt x="41" y="70"/>
                    <a:pt x="41" y="70"/>
                    <a:pt x="40" y="69"/>
                  </a:cubicBezTo>
                  <a:cubicBezTo>
                    <a:pt x="45" y="64"/>
                    <a:pt x="51" y="60"/>
                    <a:pt x="56" y="55"/>
                  </a:cubicBezTo>
                  <a:cubicBezTo>
                    <a:pt x="57" y="54"/>
                    <a:pt x="55" y="52"/>
                    <a:pt x="54" y="53"/>
                  </a:cubicBezTo>
                  <a:cubicBezTo>
                    <a:pt x="49" y="58"/>
                    <a:pt x="43" y="62"/>
                    <a:pt x="38" y="67"/>
                  </a:cubicBezTo>
                  <a:cubicBezTo>
                    <a:pt x="37" y="65"/>
                    <a:pt x="35" y="64"/>
                    <a:pt x="33" y="62"/>
                  </a:cubicBezTo>
                  <a:cubicBezTo>
                    <a:pt x="38" y="58"/>
                    <a:pt x="43" y="55"/>
                    <a:pt x="46" y="50"/>
                  </a:cubicBezTo>
                  <a:cubicBezTo>
                    <a:pt x="47" y="48"/>
                    <a:pt x="44" y="46"/>
                    <a:pt x="43" y="48"/>
                  </a:cubicBezTo>
                  <a:cubicBezTo>
                    <a:pt x="41" y="53"/>
                    <a:pt x="35" y="56"/>
                    <a:pt x="31" y="60"/>
                  </a:cubicBezTo>
                  <a:cubicBezTo>
                    <a:pt x="29" y="58"/>
                    <a:pt x="27" y="56"/>
                    <a:pt x="25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9" y="49"/>
                    <a:pt x="34" y="45"/>
                    <a:pt x="38" y="42"/>
                  </a:cubicBezTo>
                  <a:cubicBezTo>
                    <a:pt x="40" y="41"/>
                    <a:pt x="38" y="38"/>
                    <a:pt x="37" y="39"/>
                  </a:cubicBezTo>
                  <a:cubicBezTo>
                    <a:pt x="32" y="43"/>
                    <a:pt x="27" y="47"/>
                    <a:pt x="23" y="52"/>
                  </a:cubicBezTo>
                  <a:cubicBezTo>
                    <a:pt x="22" y="50"/>
                    <a:pt x="20" y="48"/>
                    <a:pt x="19" y="47"/>
                  </a:cubicBezTo>
                  <a:cubicBezTo>
                    <a:pt x="23" y="43"/>
                    <a:pt x="26" y="39"/>
                    <a:pt x="30" y="35"/>
                  </a:cubicBezTo>
                  <a:cubicBezTo>
                    <a:pt x="32" y="34"/>
                    <a:pt x="30" y="32"/>
                    <a:pt x="28" y="33"/>
                  </a:cubicBezTo>
                  <a:cubicBezTo>
                    <a:pt x="24" y="37"/>
                    <a:pt x="21" y="41"/>
                    <a:pt x="17" y="45"/>
                  </a:cubicBezTo>
                  <a:cubicBezTo>
                    <a:pt x="15" y="43"/>
                    <a:pt x="13" y="41"/>
                    <a:pt x="12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10"/>
            <p:cNvSpPr>
              <a:spLocks/>
            </p:cNvSpPr>
            <p:nvPr/>
          </p:nvSpPr>
          <p:spPr bwMode="auto">
            <a:xfrm>
              <a:off x="900113" y="3727450"/>
              <a:ext cx="60325" cy="55563"/>
            </a:xfrm>
            <a:custGeom>
              <a:avLst/>
              <a:gdLst>
                <a:gd name="T0" fmla="*/ 4 w 16"/>
                <a:gd name="T1" fmla="*/ 13 h 15"/>
                <a:gd name="T2" fmla="*/ 15 w 16"/>
                <a:gd name="T3" fmla="*/ 3 h 15"/>
                <a:gd name="T4" fmla="*/ 13 w 16"/>
                <a:gd name="T5" fmla="*/ 1 h 15"/>
                <a:gd name="T6" fmla="*/ 2 w 16"/>
                <a:gd name="T7" fmla="*/ 11 h 15"/>
                <a:gd name="T8" fmla="*/ 4 w 16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4" y="13"/>
                  </a:moveTo>
                  <a:cubicBezTo>
                    <a:pt x="7" y="10"/>
                    <a:pt x="11" y="7"/>
                    <a:pt x="15" y="3"/>
                  </a:cubicBezTo>
                  <a:cubicBezTo>
                    <a:pt x="16" y="2"/>
                    <a:pt x="14" y="0"/>
                    <a:pt x="13" y="1"/>
                  </a:cubicBezTo>
                  <a:cubicBezTo>
                    <a:pt x="9" y="5"/>
                    <a:pt x="5" y="8"/>
                    <a:pt x="2" y="11"/>
                  </a:cubicBezTo>
                  <a:cubicBezTo>
                    <a:pt x="0" y="12"/>
                    <a:pt x="2" y="15"/>
                    <a:pt x="4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11"/>
            <p:cNvSpPr>
              <a:spLocks noEditPoints="1"/>
            </p:cNvSpPr>
            <p:nvPr/>
          </p:nvSpPr>
          <p:spPr bwMode="auto">
            <a:xfrm>
              <a:off x="412750" y="4129088"/>
              <a:ext cx="501650" cy="341313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1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7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30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4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1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8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6" y="1"/>
                    <a:pt x="45" y="1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9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30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6"/>
                    <a:pt x="130" y="7"/>
                  </a:cubicBezTo>
                  <a:cubicBezTo>
                    <a:pt x="131" y="14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5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4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5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12"/>
            <p:cNvSpPr>
              <a:spLocks noEditPoints="1"/>
            </p:cNvSpPr>
            <p:nvPr/>
          </p:nvSpPr>
          <p:spPr bwMode="auto">
            <a:xfrm>
              <a:off x="8636000" y="4959350"/>
              <a:ext cx="503238" cy="346075"/>
            </a:xfrm>
            <a:custGeom>
              <a:avLst/>
              <a:gdLst>
                <a:gd name="T0" fmla="*/ 68 w 134"/>
                <a:gd name="T1" fmla="*/ 91 h 92"/>
                <a:gd name="T2" fmla="*/ 132 w 134"/>
                <a:gd name="T3" fmla="*/ 91 h 92"/>
                <a:gd name="T4" fmla="*/ 132 w 134"/>
                <a:gd name="T5" fmla="*/ 91 h 92"/>
                <a:gd name="T6" fmla="*/ 132 w 134"/>
                <a:gd name="T7" fmla="*/ 51 h 92"/>
                <a:gd name="T8" fmla="*/ 133 w 134"/>
                <a:gd name="T9" fmla="*/ 3 h 92"/>
                <a:gd name="T10" fmla="*/ 100 w 134"/>
                <a:gd name="T11" fmla="*/ 3 h 92"/>
                <a:gd name="T12" fmla="*/ 34 w 134"/>
                <a:gd name="T13" fmla="*/ 1 h 92"/>
                <a:gd name="T14" fmla="*/ 2 w 134"/>
                <a:gd name="T15" fmla="*/ 2 h 92"/>
                <a:gd name="T16" fmla="*/ 1 w 134"/>
                <a:gd name="T17" fmla="*/ 14 h 92"/>
                <a:gd name="T18" fmla="*/ 5 w 134"/>
                <a:gd name="T19" fmla="*/ 86 h 92"/>
                <a:gd name="T20" fmla="*/ 8 w 134"/>
                <a:gd name="T21" fmla="*/ 88 h 92"/>
                <a:gd name="T22" fmla="*/ 38 w 134"/>
                <a:gd name="T23" fmla="*/ 87 h 92"/>
                <a:gd name="T24" fmla="*/ 29 w 134"/>
                <a:gd name="T25" fmla="*/ 72 h 92"/>
                <a:gd name="T26" fmla="*/ 55 w 134"/>
                <a:gd name="T27" fmla="*/ 47 h 92"/>
                <a:gd name="T28" fmla="*/ 70 w 134"/>
                <a:gd name="T29" fmla="*/ 58 h 92"/>
                <a:gd name="T30" fmla="*/ 81 w 134"/>
                <a:gd name="T31" fmla="*/ 49 h 92"/>
                <a:gd name="T32" fmla="*/ 129 w 134"/>
                <a:gd name="T33" fmla="*/ 89 h 92"/>
                <a:gd name="T34" fmla="*/ 38 w 134"/>
                <a:gd name="T35" fmla="*/ 87 h 92"/>
                <a:gd name="T36" fmla="*/ 130 w 134"/>
                <a:gd name="T37" fmla="*/ 51 h 92"/>
                <a:gd name="T38" fmla="*/ 88 w 134"/>
                <a:gd name="T39" fmla="*/ 43 h 92"/>
                <a:gd name="T40" fmla="*/ 130 w 134"/>
                <a:gd name="T41" fmla="*/ 8 h 92"/>
                <a:gd name="T42" fmla="*/ 32 w 134"/>
                <a:gd name="T43" fmla="*/ 4 h 92"/>
                <a:gd name="T44" fmla="*/ 102 w 134"/>
                <a:gd name="T45" fmla="*/ 6 h 92"/>
                <a:gd name="T46" fmla="*/ 98 w 134"/>
                <a:gd name="T47" fmla="*/ 31 h 92"/>
                <a:gd name="T48" fmla="*/ 69 w 134"/>
                <a:gd name="T49" fmla="*/ 55 h 92"/>
                <a:gd name="T50" fmla="*/ 33 w 134"/>
                <a:gd name="T51" fmla="*/ 24 h 92"/>
                <a:gd name="T52" fmla="*/ 32 w 134"/>
                <a:gd name="T53" fmla="*/ 4 h 92"/>
                <a:gd name="T54" fmla="*/ 4 w 134"/>
                <a:gd name="T55" fmla="*/ 17 h 92"/>
                <a:gd name="T56" fmla="*/ 31 w 134"/>
                <a:gd name="T57" fmla="*/ 26 h 92"/>
                <a:gd name="T58" fmla="*/ 53 w 134"/>
                <a:gd name="T59" fmla="*/ 45 h 92"/>
                <a:gd name="T60" fmla="*/ 9 w 134"/>
                <a:gd name="T61" fmla="*/ 85 h 92"/>
                <a:gd name="T62" fmla="*/ 5 w 134"/>
                <a:gd name="T63" fmla="*/ 3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2">
                  <a:moveTo>
                    <a:pt x="36" y="90"/>
                  </a:moveTo>
                  <a:cubicBezTo>
                    <a:pt x="47" y="90"/>
                    <a:pt x="57" y="90"/>
                    <a:pt x="68" y="91"/>
                  </a:cubicBezTo>
                  <a:cubicBezTo>
                    <a:pt x="89" y="91"/>
                    <a:pt x="110" y="92"/>
                    <a:pt x="131" y="92"/>
                  </a:cubicBezTo>
                  <a:cubicBezTo>
                    <a:pt x="132" y="92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1"/>
                    <a:pt x="133" y="91"/>
                    <a:pt x="133" y="90"/>
                  </a:cubicBezTo>
                  <a:cubicBezTo>
                    <a:pt x="133" y="77"/>
                    <a:pt x="132" y="64"/>
                    <a:pt x="132" y="51"/>
                  </a:cubicBezTo>
                  <a:cubicBezTo>
                    <a:pt x="133" y="42"/>
                    <a:pt x="133" y="34"/>
                    <a:pt x="133" y="26"/>
                  </a:cubicBezTo>
                  <a:cubicBezTo>
                    <a:pt x="134" y="18"/>
                    <a:pt x="134" y="11"/>
                    <a:pt x="133" y="3"/>
                  </a:cubicBezTo>
                  <a:cubicBezTo>
                    <a:pt x="133" y="2"/>
                    <a:pt x="132" y="1"/>
                    <a:pt x="131" y="2"/>
                  </a:cubicBezTo>
                  <a:cubicBezTo>
                    <a:pt x="120" y="3"/>
                    <a:pt x="110" y="3"/>
                    <a:pt x="100" y="3"/>
                  </a:cubicBezTo>
                  <a:cubicBezTo>
                    <a:pt x="89" y="2"/>
                    <a:pt x="78" y="2"/>
                    <a:pt x="67" y="2"/>
                  </a:cubicBezTo>
                  <a:cubicBezTo>
                    <a:pt x="56" y="2"/>
                    <a:pt x="45" y="1"/>
                    <a:pt x="34" y="1"/>
                  </a:cubicBezTo>
                  <a:cubicBezTo>
                    <a:pt x="23" y="0"/>
                    <a:pt x="13" y="2"/>
                    <a:pt x="3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6"/>
                    <a:pt x="1" y="11"/>
                    <a:pt x="1" y="14"/>
                  </a:cubicBezTo>
                  <a:cubicBezTo>
                    <a:pt x="1" y="21"/>
                    <a:pt x="2" y="28"/>
                    <a:pt x="2" y="35"/>
                  </a:cubicBezTo>
                  <a:cubicBezTo>
                    <a:pt x="3" y="52"/>
                    <a:pt x="3" y="69"/>
                    <a:pt x="5" y="86"/>
                  </a:cubicBezTo>
                  <a:cubicBezTo>
                    <a:pt x="6" y="87"/>
                    <a:pt x="7" y="88"/>
                    <a:pt x="7" y="88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17" y="89"/>
                    <a:pt x="27" y="89"/>
                    <a:pt x="36" y="90"/>
                  </a:cubicBezTo>
                  <a:close/>
                  <a:moveTo>
                    <a:pt x="38" y="87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6"/>
                    <a:pt x="29" y="72"/>
                  </a:cubicBezTo>
                  <a:cubicBezTo>
                    <a:pt x="38" y="64"/>
                    <a:pt x="48" y="57"/>
                    <a:pt x="55" y="48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1"/>
                    <a:pt x="63" y="55"/>
                    <a:pt x="68" y="58"/>
                  </a:cubicBezTo>
                  <a:cubicBezTo>
                    <a:pt x="69" y="59"/>
                    <a:pt x="70" y="58"/>
                    <a:pt x="70" y="58"/>
                  </a:cubicBezTo>
                  <a:cubicBezTo>
                    <a:pt x="71" y="58"/>
                    <a:pt x="71" y="58"/>
                    <a:pt x="71" y="57"/>
                  </a:cubicBezTo>
                  <a:cubicBezTo>
                    <a:pt x="74" y="54"/>
                    <a:pt x="78" y="51"/>
                    <a:pt x="81" y="49"/>
                  </a:cubicBezTo>
                  <a:cubicBezTo>
                    <a:pt x="82" y="47"/>
                    <a:pt x="84" y="46"/>
                    <a:pt x="86" y="44"/>
                  </a:cubicBezTo>
                  <a:cubicBezTo>
                    <a:pt x="102" y="57"/>
                    <a:pt x="115" y="73"/>
                    <a:pt x="129" y="89"/>
                  </a:cubicBezTo>
                  <a:cubicBezTo>
                    <a:pt x="109" y="89"/>
                    <a:pt x="89" y="88"/>
                    <a:pt x="70" y="88"/>
                  </a:cubicBezTo>
                  <a:cubicBezTo>
                    <a:pt x="59" y="87"/>
                    <a:pt x="49" y="87"/>
                    <a:pt x="38" y="87"/>
                  </a:cubicBezTo>
                  <a:close/>
                  <a:moveTo>
                    <a:pt x="130" y="27"/>
                  </a:moveTo>
                  <a:cubicBezTo>
                    <a:pt x="130" y="35"/>
                    <a:pt x="130" y="43"/>
                    <a:pt x="130" y="51"/>
                  </a:cubicBezTo>
                  <a:cubicBezTo>
                    <a:pt x="129" y="62"/>
                    <a:pt x="130" y="74"/>
                    <a:pt x="130" y="85"/>
                  </a:cubicBezTo>
                  <a:cubicBezTo>
                    <a:pt x="117" y="71"/>
                    <a:pt x="103" y="55"/>
                    <a:pt x="88" y="43"/>
                  </a:cubicBezTo>
                  <a:cubicBezTo>
                    <a:pt x="91" y="40"/>
                    <a:pt x="95" y="36"/>
                    <a:pt x="99" y="33"/>
                  </a:cubicBezTo>
                  <a:cubicBezTo>
                    <a:pt x="109" y="25"/>
                    <a:pt x="120" y="16"/>
                    <a:pt x="130" y="8"/>
                  </a:cubicBezTo>
                  <a:cubicBezTo>
                    <a:pt x="131" y="14"/>
                    <a:pt x="130" y="21"/>
                    <a:pt x="130" y="27"/>
                  </a:cubicBezTo>
                  <a:close/>
                  <a:moveTo>
                    <a:pt x="32" y="4"/>
                  </a:moveTo>
                  <a:cubicBezTo>
                    <a:pt x="43" y="4"/>
                    <a:pt x="55" y="4"/>
                    <a:pt x="67" y="5"/>
                  </a:cubicBezTo>
                  <a:cubicBezTo>
                    <a:pt x="78" y="5"/>
                    <a:pt x="90" y="5"/>
                    <a:pt x="102" y="6"/>
                  </a:cubicBezTo>
                  <a:cubicBezTo>
                    <a:pt x="111" y="6"/>
                    <a:pt x="120" y="6"/>
                    <a:pt x="129" y="5"/>
                  </a:cubicBezTo>
                  <a:cubicBezTo>
                    <a:pt x="119" y="13"/>
                    <a:pt x="108" y="22"/>
                    <a:pt x="98" y="31"/>
                  </a:cubicBezTo>
                  <a:cubicBezTo>
                    <a:pt x="91" y="36"/>
                    <a:pt x="85" y="41"/>
                    <a:pt x="79" y="46"/>
                  </a:cubicBezTo>
                  <a:cubicBezTo>
                    <a:pt x="76" y="49"/>
                    <a:pt x="72" y="52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4"/>
                    <a:pt x="33" y="24"/>
                  </a:cubicBezTo>
                  <a:cubicBezTo>
                    <a:pt x="25" y="18"/>
                    <a:pt x="16" y="11"/>
                    <a:pt x="8" y="4"/>
                  </a:cubicBezTo>
                  <a:cubicBezTo>
                    <a:pt x="16" y="4"/>
                    <a:pt x="24" y="3"/>
                    <a:pt x="32" y="4"/>
                  </a:cubicBezTo>
                  <a:close/>
                  <a:moveTo>
                    <a:pt x="5" y="36"/>
                  </a:moveTo>
                  <a:cubicBezTo>
                    <a:pt x="5" y="29"/>
                    <a:pt x="4" y="23"/>
                    <a:pt x="4" y="17"/>
                  </a:cubicBezTo>
                  <a:cubicBezTo>
                    <a:pt x="4" y="13"/>
                    <a:pt x="3" y="8"/>
                    <a:pt x="4" y="5"/>
                  </a:cubicBezTo>
                  <a:cubicBezTo>
                    <a:pt x="13" y="12"/>
                    <a:pt x="22" y="19"/>
                    <a:pt x="31" y="26"/>
                  </a:cubicBezTo>
                  <a:cubicBezTo>
                    <a:pt x="39" y="32"/>
                    <a:pt x="46" y="39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2"/>
                    <a:pt x="28" y="69"/>
                  </a:cubicBezTo>
                  <a:cubicBezTo>
                    <a:pt x="22" y="74"/>
                    <a:pt x="15" y="79"/>
                    <a:pt x="9" y="85"/>
                  </a:cubicBezTo>
                  <a:cubicBezTo>
                    <a:pt x="9" y="85"/>
                    <a:pt x="8" y="85"/>
                    <a:pt x="8" y="85"/>
                  </a:cubicBezTo>
                  <a:cubicBezTo>
                    <a:pt x="6" y="68"/>
                    <a:pt x="6" y="52"/>
                    <a:pt x="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13"/>
            <p:cNvSpPr>
              <a:spLocks noEditPoints="1"/>
            </p:cNvSpPr>
            <p:nvPr/>
          </p:nvSpPr>
          <p:spPr bwMode="auto">
            <a:xfrm>
              <a:off x="1811338" y="5924550"/>
              <a:ext cx="500063" cy="342900"/>
            </a:xfrm>
            <a:custGeom>
              <a:avLst/>
              <a:gdLst>
                <a:gd name="T0" fmla="*/ 67 w 133"/>
                <a:gd name="T1" fmla="*/ 90 h 91"/>
                <a:gd name="T2" fmla="*/ 132 w 133"/>
                <a:gd name="T3" fmla="*/ 90 h 91"/>
                <a:gd name="T4" fmla="*/ 132 w 133"/>
                <a:gd name="T5" fmla="*/ 90 h 91"/>
                <a:gd name="T6" fmla="*/ 132 w 133"/>
                <a:gd name="T7" fmla="*/ 50 h 91"/>
                <a:gd name="T8" fmla="*/ 132 w 133"/>
                <a:gd name="T9" fmla="*/ 3 h 91"/>
                <a:gd name="T10" fmla="*/ 99 w 133"/>
                <a:gd name="T11" fmla="*/ 2 h 91"/>
                <a:gd name="T12" fmla="*/ 33 w 133"/>
                <a:gd name="T13" fmla="*/ 0 h 91"/>
                <a:gd name="T14" fmla="*/ 1 w 133"/>
                <a:gd name="T15" fmla="*/ 1 h 91"/>
                <a:gd name="T16" fmla="*/ 0 w 133"/>
                <a:gd name="T17" fmla="*/ 14 h 91"/>
                <a:gd name="T18" fmla="*/ 5 w 133"/>
                <a:gd name="T19" fmla="*/ 85 h 91"/>
                <a:gd name="T20" fmla="*/ 7 w 133"/>
                <a:gd name="T21" fmla="*/ 87 h 91"/>
                <a:gd name="T22" fmla="*/ 37 w 133"/>
                <a:gd name="T23" fmla="*/ 86 h 91"/>
                <a:gd name="T24" fmla="*/ 29 w 133"/>
                <a:gd name="T25" fmla="*/ 71 h 91"/>
                <a:gd name="T26" fmla="*/ 54 w 133"/>
                <a:gd name="T27" fmla="*/ 46 h 91"/>
                <a:gd name="T28" fmla="*/ 69 w 133"/>
                <a:gd name="T29" fmla="*/ 57 h 91"/>
                <a:gd name="T30" fmla="*/ 80 w 133"/>
                <a:gd name="T31" fmla="*/ 48 h 91"/>
                <a:gd name="T32" fmla="*/ 128 w 133"/>
                <a:gd name="T33" fmla="*/ 88 h 91"/>
                <a:gd name="T34" fmla="*/ 37 w 133"/>
                <a:gd name="T35" fmla="*/ 86 h 91"/>
                <a:gd name="T36" fmla="*/ 129 w 133"/>
                <a:gd name="T37" fmla="*/ 50 h 91"/>
                <a:gd name="T38" fmla="*/ 87 w 133"/>
                <a:gd name="T39" fmla="*/ 42 h 91"/>
                <a:gd name="T40" fmla="*/ 130 w 133"/>
                <a:gd name="T41" fmla="*/ 7 h 91"/>
                <a:gd name="T42" fmla="*/ 31 w 133"/>
                <a:gd name="T43" fmla="*/ 3 h 91"/>
                <a:gd name="T44" fmla="*/ 101 w 133"/>
                <a:gd name="T45" fmla="*/ 5 h 91"/>
                <a:gd name="T46" fmla="*/ 97 w 133"/>
                <a:gd name="T47" fmla="*/ 30 h 91"/>
                <a:gd name="T48" fmla="*/ 69 w 133"/>
                <a:gd name="T49" fmla="*/ 54 h 91"/>
                <a:gd name="T50" fmla="*/ 32 w 133"/>
                <a:gd name="T51" fmla="*/ 23 h 91"/>
                <a:gd name="T52" fmla="*/ 31 w 133"/>
                <a:gd name="T53" fmla="*/ 3 h 91"/>
                <a:gd name="T54" fmla="*/ 3 w 133"/>
                <a:gd name="T55" fmla="*/ 16 h 91"/>
                <a:gd name="T56" fmla="*/ 30 w 133"/>
                <a:gd name="T57" fmla="*/ 25 h 91"/>
                <a:gd name="T58" fmla="*/ 52 w 133"/>
                <a:gd name="T59" fmla="*/ 45 h 91"/>
                <a:gd name="T60" fmla="*/ 8 w 133"/>
                <a:gd name="T61" fmla="*/ 84 h 91"/>
                <a:gd name="T62" fmla="*/ 4 w 133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3" h="91">
                  <a:moveTo>
                    <a:pt x="36" y="89"/>
                  </a:moveTo>
                  <a:cubicBezTo>
                    <a:pt x="46" y="89"/>
                    <a:pt x="57" y="90"/>
                    <a:pt x="67" y="90"/>
                  </a:cubicBezTo>
                  <a:cubicBezTo>
                    <a:pt x="88" y="90"/>
                    <a:pt x="109" y="91"/>
                    <a:pt x="131" y="91"/>
                  </a:cubicBezTo>
                  <a:cubicBezTo>
                    <a:pt x="131" y="91"/>
                    <a:pt x="131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1" y="63"/>
                    <a:pt x="132" y="50"/>
                  </a:cubicBezTo>
                  <a:cubicBezTo>
                    <a:pt x="132" y="41"/>
                    <a:pt x="132" y="33"/>
                    <a:pt x="132" y="25"/>
                  </a:cubicBezTo>
                  <a:cubicBezTo>
                    <a:pt x="133" y="17"/>
                    <a:pt x="133" y="10"/>
                    <a:pt x="132" y="3"/>
                  </a:cubicBezTo>
                  <a:cubicBezTo>
                    <a:pt x="132" y="2"/>
                    <a:pt x="131" y="1"/>
                    <a:pt x="130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1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2" y="1"/>
                    <a:pt x="2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1" y="20"/>
                    <a:pt x="1" y="27"/>
                    <a:pt x="1" y="34"/>
                  </a:cubicBezTo>
                  <a:cubicBezTo>
                    <a:pt x="2" y="51"/>
                    <a:pt x="3" y="68"/>
                    <a:pt x="5" y="85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16" y="88"/>
                    <a:pt x="26" y="88"/>
                    <a:pt x="36" y="89"/>
                  </a:cubicBezTo>
                  <a:close/>
                  <a:moveTo>
                    <a:pt x="37" y="86"/>
                  </a:moveTo>
                  <a:cubicBezTo>
                    <a:pt x="29" y="86"/>
                    <a:pt x="20" y="85"/>
                    <a:pt x="12" y="85"/>
                  </a:cubicBezTo>
                  <a:cubicBezTo>
                    <a:pt x="17" y="79"/>
                    <a:pt x="23" y="75"/>
                    <a:pt x="29" y="71"/>
                  </a:cubicBezTo>
                  <a:cubicBezTo>
                    <a:pt x="38" y="63"/>
                    <a:pt x="47" y="56"/>
                    <a:pt x="54" y="47"/>
                  </a:cubicBezTo>
                  <a:cubicBezTo>
                    <a:pt x="54" y="47"/>
                    <a:pt x="54" y="47"/>
                    <a:pt x="54" y="46"/>
                  </a:cubicBezTo>
                  <a:cubicBezTo>
                    <a:pt x="59" y="50"/>
                    <a:pt x="63" y="54"/>
                    <a:pt x="67" y="57"/>
                  </a:cubicBezTo>
                  <a:cubicBezTo>
                    <a:pt x="68" y="58"/>
                    <a:pt x="69" y="58"/>
                    <a:pt x="69" y="57"/>
                  </a:cubicBezTo>
                  <a:cubicBezTo>
                    <a:pt x="70" y="57"/>
                    <a:pt x="70" y="57"/>
                    <a:pt x="71" y="56"/>
                  </a:cubicBezTo>
                  <a:cubicBezTo>
                    <a:pt x="73" y="53"/>
                    <a:pt x="77" y="51"/>
                    <a:pt x="80" y="48"/>
                  </a:cubicBezTo>
                  <a:cubicBezTo>
                    <a:pt x="82" y="46"/>
                    <a:pt x="83" y="45"/>
                    <a:pt x="85" y="44"/>
                  </a:cubicBezTo>
                  <a:cubicBezTo>
                    <a:pt x="101" y="56"/>
                    <a:pt x="115" y="73"/>
                    <a:pt x="128" y="88"/>
                  </a:cubicBezTo>
                  <a:cubicBezTo>
                    <a:pt x="108" y="88"/>
                    <a:pt x="89" y="87"/>
                    <a:pt x="69" y="87"/>
                  </a:cubicBezTo>
                  <a:cubicBezTo>
                    <a:pt x="58" y="87"/>
                    <a:pt x="48" y="86"/>
                    <a:pt x="37" y="86"/>
                  </a:cubicBezTo>
                  <a:close/>
                  <a:moveTo>
                    <a:pt x="129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29" y="85"/>
                  </a:cubicBezTo>
                  <a:cubicBezTo>
                    <a:pt x="116" y="70"/>
                    <a:pt x="103" y="54"/>
                    <a:pt x="87" y="42"/>
                  </a:cubicBezTo>
                  <a:cubicBezTo>
                    <a:pt x="91" y="39"/>
                    <a:pt x="94" y="36"/>
                    <a:pt x="98" y="33"/>
                  </a:cubicBezTo>
                  <a:cubicBezTo>
                    <a:pt x="109" y="24"/>
                    <a:pt x="119" y="15"/>
                    <a:pt x="130" y="7"/>
                  </a:cubicBezTo>
                  <a:cubicBezTo>
                    <a:pt x="130" y="13"/>
                    <a:pt x="130" y="20"/>
                    <a:pt x="129" y="27"/>
                  </a:cubicBezTo>
                  <a:close/>
                  <a:moveTo>
                    <a:pt x="31" y="3"/>
                  </a:moveTo>
                  <a:cubicBezTo>
                    <a:pt x="43" y="3"/>
                    <a:pt x="54" y="4"/>
                    <a:pt x="66" y="4"/>
                  </a:cubicBezTo>
                  <a:cubicBezTo>
                    <a:pt x="77" y="4"/>
                    <a:pt x="89" y="4"/>
                    <a:pt x="101" y="5"/>
                  </a:cubicBezTo>
                  <a:cubicBezTo>
                    <a:pt x="110" y="5"/>
                    <a:pt x="119" y="5"/>
                    <a:pt x="129" y="4"/>
                  </a:cubicBezTo>
                  <a:cubicBezTo>
                    <a:pt x="118" y="12"/>
                    <a:pt x="107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5" y="48"/>
                    <a:pt x="71" y="51"/>
                    <a:pt x="69" y="54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56" y="45"/>
                    <a:pt x="45" y="33"/>
                    <a:pt x="32" y="23"/>
                  </a:cubicBezTo>
                  <a:cubicBezTo>
                    <a:pt x="24" y="17"/>
                    <a:pt x="16" y="10"/>
                    <a:pt x="7" y="3"/>
                  </a:cubicBezTo>
                  <a:cubicBezTo>
                    <a:pt x="15" y="4"/>
                    <a:pt x="23" y="2"/>
                    <a:pt x="31" y="3"/>
                  </a:cubicBezTo>
                  <a:close/>
                  <a:moveTo>
                    <a:pt x="4" y="35"/>
                  </a:moveTo>
                  <a:cubicBezTo>
                    <a:pt x="4" y="29"/>
                    <a:pt x="4" y="22"/>
                    <a:pt x="3" y="16"/>
                  </a:cubicBezTo>
                  <a:cubicBezTo>
                    <a:pt x="3" y="12"/>
                    <a:pt x="3" y="8"/>
                    <a:pt x="3" y="4"/>
                  </a:cubicBezTo>
                  <a:cubicBezTo>
                    <a:pt x="12" y="11"/>
                    <a:pt x="21" y="18"/>
                    <a:pt x="30" y="25"/>
                  </a:cubicBezTo>
                  <a:cubicBezTo>
                    <a:pt x="38" y="31"/>
                    <a:pt x="45" y="38"/>
                    <a:pt x="52" y="45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45" y="54"/>
                    <a:pt x="36" y="61"/>
                    <a:pt x="27" y="68"/>
                  </a:cubicBezTo>
                  <a:cubicBezTo>
                    <a:pt x="21" y="73"/>
                    <a:pt x="14" y="78"/>
                    <a:pt x="8" y="84"/>
                  </a:cubicBezTo>
                  <a:cubicBezTo>
                    <a:pt x="8" y="84"/>
                    <a:pt x="8" y="84"/>
                    <a:pt x="7" y="84"/>
                  </a:cubicBezTo>
                  <a:cubicBezTo>
                    <a:pt x="6" y="68"/>
                    <a:pt x="5" y="51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14"/>
            <p:cNvSpPr>
              <a:spLocks noEditPoints="1"/>
            </p:cNvSpPr>
            <p:nvPr/>
          </p:nvSpPr>
          <p:spPr bwMode="auto">
            <a:xfrm>
              <a:off x="5726113" y="487997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5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5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1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10" y="90"/>
                    <a:pt x="3" y="95"/>
                  </a:cubicBezTo>
                  <a:cubicBezTo>
                    <a:pt x="3" y="95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1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4"/>
                  </a:cubicBezTo>
                  <a:cubicBezTo>
                    <a:pt x="37" y="7"/>
                    <a:pt x="50" y="6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4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15"/>
            <p:cNvSpPr>
              <a:spLocks noEditPoints="1"/>
            </p:cNvSpPr>
            <p:nvPr/>
          </p:nvSpPr>
          <p:spPr bwMode="auto">
            <a:xfrm>
              <a:off x="5508625" y="630872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1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1 w 117"/>
                <a:gd name="T47" fmla="*/ 5 h 98"/>
                <a:gd name="T48" fmla="*/ 91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5" y="40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9" y="90"/>
                    <a:pt x="3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5"/>
                    <a:pt x="2" y="95"/>
                    <a:pt x="1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0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31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0" y="30"/>
                    <a:pt x="15" y="20"/>
                    <a:pt x="26" y="14"/>
                  </a:cubicBezTo>
                  <a:cubicBezTo>
                    <a:pt x="37" y="7"/>
                    <a:pt x="49" y="6"/>
                    <a:pt x="61" y="5"/>
                  </a:cubicBezTo>
                  <a:cubicBezTo>
                    <a:pt x="72" y="5"/>
                    <a:pt x="82" y="7"/>
                    <a:pt x="91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16"/>
            <p:cNvSpPr>
              <a:spLocks noEditPoints="1"/>
            </p:cNvSpPr>
            <p:nvPr/>
          </p:nvSpPr>
          <p:spPr bwMode="auto">
            <a:xfrm>
              <a:off x="5103813" y="4926013"/>
              <a:ext cx="382588" cy="668338"/>
            </a:xfrm>
            <a:custGeom>
              <a:avLst/>
              <a:gdLst>
                <a:gd name="T0" fmla="*/ 39 w 102"/>
                <a:gd name="T1" fmla="*/ 150 h 178"/>
                <a:gd name="T2" fmla="*/ 52 w 102"/>
                <a:gd name="T3" fmla="*/ 178 h 178"/>
                <a:gd name="T4" fmla="*/ 64 w 102"/>
                <a:gd name="T5" fmla="*/ 151 h 178"/>
                <a:gd name="T6" fmla="*/ 95 w 102"/>
                <a:gd name="T7" fmla="*/ 77 h 178"/>
                <a:gd name="T8" fmla="*/ 31 w 102"/>
                <a:gd name="T9" fmla="*/ 7 h 178"/>
                <a:gd name="T10" fmla="*/ 14 w 102"/>
                <a:gd name="T11" fmla="*/ 97 h 178"/>
                <a:gd name="T12" fmla="*/ 49 w 102"/>
                <a:gd name="T13" fmla="*/ 110 h 178"/>
                <a:gd name="T14" fmla="*/ 36 w 102"/>
                <a:gd name="T15" fmla="*/ 70 h 178"/>
                <a:gd name="T16" fmla="*/ 47 w 102"/>
                <a:gd name="T17" fmla="*/ 68 h 178"/>
                <a:gd name="T18" fmla="*/ 62 w 102"/>
                <a:gd name="T19" fmla="*/ 69 h 178"/>
                <a:gd name="T20" fmla="*/ 65 w 102"/>
                <a:gd name="T21" fmla="*/ 74 h 178"/>
                <a:gd name="T22" fmla="*/ 59 w 102"/>
                <a:gd name="T23" fmla="*/ 104 h 178"/>
                <a:gd name="T24" fmla="*/ 48 w 102"/>
                <a:gd name="T25" fmla="*/ 150 h 178"/>
                <a:gd name="T26" fmla="*/ 55 w 102"/>
                <a:gd name="T27" fmla="*/ 59 h 178"/>
                <a:gd name="T28" fmla="*/ 58 w 102"/>
                <a:gd name="T29" fmla="*/ 55 h 178"/>
                <a:gd name="T30" fmla="*/ 56 w 102"/>
                <a:gd name="T31" fmla="*/ 60 h 178"/>
                <a:gd name="T32" fmla="*/ 61 w 102"/>
                <a:gd name="T33" fmla="*/ 153 h 178"/>
                <a:gd name="T34" fmla="*/ 60 w 102"/>
                <a:gd name="T35" fmla="*/ 159 h 178"/>
                <a:gd name="T36" fmla="*/ 41 w 102"/>
                <a:gd name="T37" fmla="*/ 153 h 178"/>
                <a:gd name="T38" fmla="*/ 60 w 102"/>
                <a:gd name="T39" fmla="*/ 167 h 178"/>
                <a:gd name="T40" fmla="*/ 43 w 102"/>
                <a:gd name="T41" fmla="*/ 166 h 178"/>
                <a:gd name="T42" fmla="*/ 42 w 102"/>
                <a:gd name="T43" fmla="*/ 161 h 178"/>
                <a:gd name="T44" fmla="*/ 61 w 102"/>
                <a:gd name="T45" fmla="*/ 162 h 178"/>
                <a:gd name="T46" fmla="*/ 53 w 102"/>
                <a:gd name="T47" fmla="*/ 175 h 178"/>
                <a:gd name="T48" fmla="*/ 59 w 102"/>
                <a:gd name="T49" fmla="*/ 169 h 178"/>
                <a:gd name="T50" fmla="*/ 53 w 102"/>
                <a:gd name="T51" fmla="*/ 175 h 178"/>
                <a:gd name="T52" fmla="*/ 76 w 102"/>
                <a:gd name="T53" fmla="*/ 11 h 178"/>
                <a:gd name="T54" fmla="*/ 71 w 102"/>
                <a:gd name="T55" fmla="*/ 112 h 178"/>
                <a:gd name="T56" fmla="*/ 61 w 102"/>
                <a:gd name="T57" fmla="*/ 149 h 178"/>
                <a:gd name="T58" fmla="*/ 59 w 102"/>
                <a:gd name="T59" fmla="*/ 150 h 178"/>
                <a:gd name="T60" fmla="*/ 64 w 102"/>
                <a:gd name="T61" fmla="*/ 86 h 178"/>
                <a:gd name="T62" fmla="*/ 75 w 102"/>
                <a:gd name="T63" fmla="*/ 72 h 178"/>
                <a:gd name="T64" fmla="*/ 67 w 102"/>
                <a:gd name="T65" fmla="*/ 72 h 178"/>
                <a:gd name="T66" fmla="*/ 74 w 102"/>
                <a:gd name="T67" fmla="*/ 62 h 178"/>
                <a:gd name="T68" fmla="*/ 63 w 102"/>
                <a:gd name="T69" fmla="*/ 66 h 178"/>
                <a:gd name="T70" fmla="*/ 61 w 102"/>
                <a:gd name="T71" fmla="*/ 54 h 178"/>
                <a:gd name="T72" fmla="*/ 53 w 102"/>
                <a:gd name="T73" fmla="*/ 54 h 178"/>
                <a:gd name="T74" fmla="*/ 53 w 102"/>
                <a:gd name="T75" fmla="*/ 64 h 178"/>
                <a:gd name="T76" fmla="*/ 44 w 102"/>
                <a:gd name="T77" fmla="*/ 58 h 178"/>
                <a:gd name="T78" fmla="*/ 35 w 102"/>
                <a:gd name="T79" fmla="*/ 53 h 178"/>
                <a:gd name="T80" fmla="*/ 40 w 102"/>
                <a:gd name="T81" fmla="*/ 63 h 178"/>
                <a:gd name="T82" fmla="*/ 35 w 102"/>
                <a:gd name="T83" fmla="*/ 67 h 178"/>
                <a:gd name="T84" fmla="*/ 21 w 102"/>
                <a:gd name="T85" fmla="*/ 64 h 178"/>
                <a:gd name="T86" fmla="*/ 33 w 102"/>
                <a:gd name="T87" fmla="*/ 70 h 178"/>
                <a:gd name="T88" fmla="*/ 45 w 102"/>
                <a:gd name="T89" fmla="*/ 106 h 178"/>
                <a:gd name="T90" fmla="*/ 45 w 102"/>
                <a:gd name="T91" fmla="*/ 150 h 178"/>
                <a:gd name="T92" fmla="*/ 33 w 102"/>
                <a:gd name="T93" fmla="*/ 116 h 178"/>
                <a:gd name="T94" fmla="*/ 16 w 102"/>
                <a:gd name="T95" fmla="*/ 22 h 178"/>
                <a:gd name="T96" fmla="*/ 71 w 102"/>
                <a:gd name="T97" fmla="*/ 72 h 178"/>
                <a:gd name="T98" fmla="*/ 66 w 102"/>
                <a:gd name="T99" fmla="*/ 66 h 178"/>
                <a:gd name="T100" fmla="*/ 71 w 102"/>
                <a:gd name="T101" fmla="*/ 62 h 178"/>
                <a:gd name="T102" fmla="*/ 41 w 102"/>
                <a:gd name="T103" fmla="*/ 59 h 178"/>
                <a:gd name="T104" fmla="*/ 38 w 102"/>
                <a:gd name="T105" fmla="*/ 56 h 178"/>
                <a:gd name="T106" fmla="*/ 40 w 102"/>
                <a:gd name="T107" fmla="*/ 57 h 178"/>
                <a:gd name="T108" fmla="*/ 31 w 102"/>
                <a:gd name="T109" fmla="*/ 67 h 178"/>
                <a:gd name="T110" fmla="*/ 27 w 102"/>
                <a:gd name="T111" fmla="*/ 65 h 178"/>
                <a:gd name="T112" fmla="*/ 25 w 102"/>
                <a:gd name="T113" fmla="*/ 6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2" h="178">
                  <a:moveTo>
                    <a:pt x="32" y="120"/>
                  </a:moveTo>
                  <a:cubicBezTo>
                    <a:pt x="38" y="129"/>
                    <a:pt x="39" y="140"/>
                    <a:pt x="39" y="150"/>
                  </a:cubicBezTo>
                  <a:cubicBezTo>
                    <a:pt x="39" y="150"/>
                    <a:pt x="38" y="151"/>
                    <a:pt x="38" y="152"/>
                  </a:cubicBezTo>
                  <a:cubicBezTo>
                    <a:pt x="38" y="161"/>
                    <a:pt x="39" y="178"/>
                    <a:pt x="52" y="178"/>
                  </a:cubicBezTo>
                  <a:cubicBezTo>
                    <a:pt x="64" y="178"/>
                    <a:pt x="64" y="161"/>
                    <a:pt x="64" y="152"/>
                  </a:cubicBezTo>
                  <a:cubicBezTo>
                    <a:pt x="64" y="151"/>
                    <a:pt x="64" y="151"/>
                    <a:pt x="64" y="151"/>
                  </a:cubicBezTo>
                  <a:cubicBezTo>
                    <a:pt x="66" y="136"/>
                    <a:pt x="68" y="121"/>
                    <a:pt x="76" y="108"/>
                  </a:cubicBezTo>
                  <a:cubicBezTo>
                    <a:pt x="83" y="98"/>
                    <a:pt x="91" y="89"/>
                    <a:pt x="95" y="77"/>
                  </a:cubicBezTo>
                  <a:cubicBezTo>
                    <a:pt x="102" y="57"/>
                    <a:pt x="101" y="29"/>
                    <a:pt x="85" y="14"/>
                  </a:cubicBezTo>
                  <a:cubicBezTo>
                    <a:pt x="71" y="1"/>
                    <a:pt x="48" y="0"/>
                    <a:pt x="31" y="7"/>
                  </a:cubicBezTo>
                  <a:cubicBezTo>
                    <a:pt x="13" y="15"/>
                    <a:pt x="3" y="35"/>
                    <a:pt x="1" y="53"/>
                  </a:cubicBezTo>
                  <a:cubicBezTo>
                    <a:pt x="0" y="69"/>
                    <a:pt x="4" y="84"/>
                    <a:pt x="14" y="97"/>
                  </a:cubicBezTo>
                  <a:cubicBezTo>
                    <a:pt x="19" y="105"/>
                    <a:pt x="26" y="112"/>
                    <a:pt x="32" y="120"/>
                  </a:cubicBezTo>
                  <a:close/>
                  <a:moveTo>
                    <a:pt x="49" y="110"/>
                  </a:moveTo>
                  <a:cubicBezTo>
                    <a:pt x="47" y="98"/>
                    <a:pt x="44" y="84"/>
                    <a:pt x="38" y="72"/>
                  </a:cubicBezTo>
                  <a:cubicBezTo>
                    <a:pt x="37" y="72"/>
                    <a:pt x="37" y="71"/>
                    <a:pt x="36" y="70"/>
                  </a:cubicBezTo>
                  <a:cubicBezTo>
                    <a:pt x="39" y="69"/>
                    <a:pt x="41" y="67"/>
                    <a:pt x="42" y="65"/>
                  </a:cubicBezTo>
                  <a:cubicBezTo>
                    <a:pt x="44" y="66"/>
                    <a:pt x="46" y="67"/>
                    <a:pt x="47" y="68"/>
                  </a:cubicBezTo>
                  <a:cubicBezTo>
                    <a:pt x="50" y="68"/>
                    <a:pt x="53" y="67"/>
                    <a:pt x="55" y="65"/>
                  </a:cubicBezTo>
                  <a:cubicBezTo>
                    <a:pt x="57" y="67"/>
                    <a:pt x="59" y="69"/>
                    <a:pt x="62" y="69"/>
                  </a:cubicBezTo>
                  <a:cubicBezTo>
                    <a:pt x="62" y="70"/>
                    <a:pt x="62" y="70"/>
                    <a:pt x="62" y="71"/>
                  </a:cubicBezTo>
                  <a:cubicBezTo>
                    <a:pt x="63" y="72"/>
                    <a:pt x="63" y="73"/>
                    <a:pt x="65" y="74"/>
                  </a:cubicBezTo>
                  <a:cubicBezTo>
                    <a:pt x="63" y="76"/>
                    <a:pt x="62" y="79"/>
                    <a:pt x="61" y="82"/>
                  </a:cubicBezTo>
                  <a:cubicBezTo>
                    <a:pt x="60" y="90"/>
                    <a:pt x="59" y="97"/>
                    <a:pt x="59" y="104"/>
                  </a:cubicBezTo>
                  <a:cubicBezTo>
                    <a:pt x="59" y="119"/>
                    <a:pt x="56" y="134"/>
                    <a:pt x="56" y="150"/>
                  </a:cubicBezTo>
                  <a:cubicBezTo>
                    <a:pt x="53" y="150"/>
                    <a:pt x="50" y="150"/>
                    <a:pt x="48" y="150"/>
                  </a:cubicBezTo>
                  <a:cubicBezTo>
                    <a:pt x="50" y="137"/>
                    <a:pt x="51" y="124"/>
                    <a:pt x="49" y="110"/>
                  </a:cubicBezTo>
                  <a:close/>
                  <a:moveTo>
                    <a:pt x="55" y="59"/>
                  </a:moveTo>
                  <a:cubicBezTo>
                    <a:pt x="55" y="57"/>
                    <a:pt x="56" y="55"/>
                    <a:pt x="56" y="54"/>
                  </a:cubicBezTo>
                  <a:cubicBezTo>
                    <a:pt x="57" y="51"/>
                    <a:pt x="58" y="54"/>
                    <a:pt x="58" y="55"/>
                  </a:cubicBezTo>
                  <a:cubicBezTo>
                    <a:pt x="57" y="57"/>
                    <a:pt x="57" y="58"/>
                    <a:pt x="56" y="59"/>
                  </a:cubicBezTo>
                  <a:cubicBezTo>
                    <a:pt x="56" y="59"/>
                    <a:pt x="56" y="60"/>
                    <a:pt x="56" y="60"/>
                  </a:cubicBezTo>
                  <a:cubicBezTo>
                    <a:pt x="55" y="60"/>
                    <a:pt x="55" y="59"/>
                    <a:pt x="55" y="59"/>
                  </a:cubicBezTo>
                  <a:close/>
                  <a:moveTo>
                    <a:pt x="61" y="153"/>
                  </a:moveTo>
                  <a:cubicBezTo>
                    <a:pt x="61" y="155"/>
                    <a:pt x="61" y="157"/>
                    <a:pt x="61" y="159"/>
                  </a:cubicBezTo>
                  <a:cubicBezTo>
                    <a:pt x="61" y="159"/>
                    <a:pt x="61" y="159"/>
                    <a:pt x="60" y="159"/>
                  </a:cubicBezTo>
                  <a:cubicBezTo>
                    <a:pt x="54" y="159"/>
                    <a:pt x="48" y="158"/>
                    <a:pt x="41" y="158"/>
                  </a:cubicBezTo>
                  <a:cubicBezTo>
                    <a:pt x="41" y="156"/>
                    <a:pt x="41" y="155"/>
                    <a:pt x="41" y="153"/>
                  </a:cubicBezTo>
                  <a:cubicBezTo>
                    <a:pt x="48" y="153"/>
                    <a:pt x="54" y="153"/>
                    <a:pt x="61" y="153"/>
                  </a:cubicBezTo>
                  <a:close/>
                  <a:moveTo>
                    <a:pt x="60" y="167"/>
                  </a:moveTo>
                  <a:cubicBezTo>
                    <a:pt x="60" y="167"/>
                    <a:pt x="60" y="167"/>
                    <a:pt x="60" y="167"/>
                  </a:cubicBezTo>
                  <a:cubicBezTo>
                    <a:pt x="54" y="165"/>
                    <a:pt x="49" y="167"/>
                    <a:pt x="43" y="166"/>
                  </a:cubicBezTo>
                  <a:cubicBezTo>
                    <a:pt x="43" y="166"/>
                    <a:pt x="43" y="166"/>
                    <a:pt x="42" y="166"/>
                  </a:cubicBezTo>
                  <a:cubicBezTo>
                    <a:pt x="42" y="165"/>
                    <a:pt x="42" y="163"/>
                    <a:pt x="42" y="161"/>
                  </a:cubicBezTo>
                  <a:cubicBezTo>
                    <a:pt x="48" y="161"/>
                    <a:pt x="54" y="162"/>
                    <a:pt x="60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5"/>
                    <a:pt x="60" y="167"/>
                  </a:cubicBezTo>
                  <a:close/>
                  <a:moveTo>
                    <a:pt x="53" y="175"/>
                  </a:moveTo>
                  <a:cubicBezTo>
                    <a:pt x="48" y="176"/>
                    <a:pt x="45" y="173"/>
                    <a:pt x="43" y="169"/>
                  </a:cubicBezTo>
                  <a:cubicBezTo>
                    <a:pt x="49" y="170"/>
                    <a:pt x="54" y="168"/>
                    <a:pt x="59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8" y="172"/>
                    <a:pt x="56" y="175"/>
                    <a:pt x="53" y="175"/>
                  </a:cubicBezTo>
                  <a:close/>
                  <a:moveTo>
                    <a:pt x="16" y="22"/>
                  </a:moveTo>
                  <a:cubicBezTo>
                    <a:pt x="31" y="5"/>
                    <a:pt x="57" y="1"/>
                    <a:pt x="76" y="11"/>
                  </a:cubicBezTo>
                  <a:cubicBezTo>
                    <a:pt x="99" y="24"/>
                    <a:pt x="99" y="57"/>
                    <a:pt x="92" y="79"/>
                  </a:cubicBezTo>
                  <a:cubicBezTo>
                    <a:pt x="87" y="91"/>
                    <a:pt x="77" y="101"/>
                    <a:pt x="71" y="112"/>
                  </a:cubicBezTo>
                  <a:cubicBezTo>
                    <a:pt x="65" y="123"/>
                    <a:pt x="63" y="136"/>
                    <a:pt x="62" y="148"/>
                  </a:cubicBezTo>
                  <a:cubicBezTo>
                    <a:pt x="61" y="148"/>
                    <a:pt x="61" y="149"/>
                    <a:pt x="61" y="149"/>
                  </a:cubicBezTo>
                  <a:cubicBezTo>
                    <a:pt x="61" y="149"/>
                    <a:pt x="61" y="150"/>
                    <a:pt x="61" y="150"/>
                  </a:cubicBezTo>
                  <a:cubicBezTo>
                    <a:pt x="60" y="150"/>
                    <a:pt x="60" y="150"/>
                    <a:pt x="59" y="150"/>
                  </a:cubicBezTo>
                  <a:cubicBezTo>
                    <a:pt x="59" y="136"/>
                    <a:pt x="61" y="122"/>
                    <a:pt x="62" y="108"/>
                  </a:cubicBezTo>
                  <a:cubicBezTo>
                    <a:pt x="62" y="100"/>
                    <a:pt x="63" y="94"/>
                    <a:pt x="64" y="86"/>
                  </a:cubicBezTo>
                  <a:cubicBezTo>
                    <a:pt x="64" y="82"/>
                    <a:pt x="65" y="78"/>
                    <a:pt x="68" y="75"/>
                  </a:cubicBezTo>
                  <a:cubicBezTo>
                    <a:pt x="71" y="76"/>
                    <a:pt x="74" y="75"/>
                    <a:pt x="75" y="72"/>
                  </a:cubicBezTo>
                  <a:cubicBezTo>
                    <a:pt x="75" y="71"/>
                    <a:pt x="75" y="68"/>
                    <a:pt x="73" y="68"/>
                  </a:cubicBezTo>
                  <a:cubicBezTo>
                    <a:pt x="70" y="68"/>
                    <a:pt x="68" y="70"/>
                    <a:pt x="67" y="72"/>
                  </a:cubicBezTo>
                  <a:cubicBezTo>
                    <a:pt x="66" y="71"/>
                    <a:pt x="65" y="70"/>
                    <a:pt x="65" y="69"/>
                  </a:cubicBezTo>
                  <a:cubicBezTo>
                    <a:pt x="69" y="68"/>
                    <a:pt x="72" y="65"/>
                    <a:pt x="74" y="62"/>
                  </a:cubicBezTo>
                  <a:cubicBezTo>
                    <a:pt x="75" y="61"/>
                    <a:pt x="76" y="57"/>
                    <a:pt x="73" y="56"/>
                  </a:cubicBezTo>
                  <a:cubicBezTo>
                    <a:pt x="68" y="54"/>
                    <a:pt x="64" y="61"/>
                    <a:pt x="63" y="66"/>
                  </a:cubicBezTo>
                  <a:cubicBezTo>
                    <a:pt x="61" y="66"/>
                    <a:pt x="59" y="65"/>
                    <a:pt x="57" y="63"/>
                  </a:cubicBezTo>
                  <a:cubicBezTo>
                    <a:pt x="59" y="61"/>
                    <a:pt x="61" y="57"/>
                    <a:pt x="61" y="54"/>
                  </a:cubicBezTo>
                  <a:cubicBezTo>
                    <a:pt x="61" y="52"/>
                    <a:pt x="60" y="49"/>
                    <a:pt x="57" y="49"/>
                  </a:cubicBezTo>
                  <a:cubicBezTo>
                    <a:pt x="55" y="50"/>
                    <a:pt x="54" y="52"/>
                    <a:pt x="53" y="54"/>
                  </a:cubicBezTo>
                  <a:cubicBezTo>
                    <a:pt x="52" y="57"/>
                    <a:pt x="52" y="60"/>
                    <a:pt x="54" y="63"/>
                  </a:cubicBezTo>
                  <a:cubicBezTo>
                    <a:pt x="53" y="63"/>
                    <a:pt x="53" y="63"/>
                    <a:pt x="53" y="64"/>
                  </a:cubicBezTo>
                  <a:cubicBezTo>
                    <a:pt x="50" y="66"/>
                    <a:pt x="46" y="64"/>
                    <a:pt x="43" y="62"/>
                  </a:cubicBezTo>
                  <a:cubicBezTo>
                    <a:pt x="44" y="60"/>
                    <a:pt x="44" y="59"/>
                    <a:pt x="44" y="58"/>
                  </a:cubicBezTo>
                  <a:cubicBezTo>
                    <a:pt x="43" y="55"/>
                    <a:pt x="43" y="52"/>
                    <a:pt x="40" y="50"/>
                  </a:cubicBezTo>
                  <a:cubicBezTo>
                    <a:pt x="38" y="49"/>
                    <a:pt x="35" y="51"/>
                    <a:pt x="35" y="53"/>
                  </a:cubicBezTo>
                  <a:cubicBezTo>
                    <a:pt x="34" y="56"/>
                    <a:pt x="36" y="58"/>
                    <a:pt x="38" y="60"/>
                  </a:cubicBezTo>
                  <a:cubicBezTo>
                    <a:pt x="38" y="61"/>
                    <a:pt x="39" y="62"/>
                    <a:pt x="40" y="63"/>
                  </a:cubicBezTo>
                  <a:cubicBezTo>
                    <a:pt x="40" y="63"/>
                    <a:pt x="40" y="63"/>
                    <a:pt x="40" y="63"/>
                  </a:cubicBezTo>
                  <a:cubicBezTo>
                    <a:pt x="39" y="65"/>
                    <a:pt x="37" y="67"/>
                    <a:pt x="35" y="67"/>
                  </a:cubicBezTo>
                  <a:cubicBezTo>
                    <a:pt x="32" y="62"/>
                    <a:pt x="28" y="57"/>
                    <a:pt x="24" y="58"/>
                  </a:cubicBezTo>
                  <a:cubicBezTo>
                    <a:pt x="21" y="59"/>
                    <a:pt x="20" y="61"/>
                    <a:pt x="21" y="64"/>
                  </a:cubicBezTo>
                  <a:cubicBezTo>
                    <a:pt x="23" y="67"/>
                    <a:pt x="27" y="68"/>
                    <a:pt x="31" y="70"/>
                  </a:cubicBezTo>
                  <a:cubicBezTo>
                    <a:pt x="31" y="70"/>
                    <a:pt x="32" y="70"/>
                    <a:pt x="33" y="70"/>
                  </a:cubicBezTo>
                  <a:cubicBezTo>
                    <a:pt x="33" y="71"/>
                    <a:pt x="34" y="71"/>
                    <a:pt x="34" y="72"/>
                  </a:cubicBezTo>
                  <a:cubicBezTo>
                    <a:pt x="40" y="82"/>
                    <a:pt x="43" y="94"/>
                    <a:pt x="45" y="106"/>
                  </a:cubicBezTo>
                  <a:cubicBezTo>
                    <a:pt x="48" y="120"/>
                    <a:pt x="48" y="135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4" y="150"/>
                    <a:pt x="43" y="150"/>
                    <a:pt x="42" y="150"/>
                  </a:cubicBezTo>
                  <a:cubicBezTo>
                    <a:pt x="42" y="138"/>
                    <a:pt x="40" y="127"/>
                    <a:pt x="33" y="116"/>
                  </a:cubicBezTo>
                  <a:cubicBezTo>
                    <a:pt x="25" y="105"/>
                    <a:pt x="15" y="96"/>
                    <a:pt x="9" y="84"/>
                  </a:cubicBezTo>
                  <a:cubicBezTo>
                    <a:pt x="0" y="64"/>
                    <a:pt x="3" y="39"/>
                    <a:pt x="16" y="22"/>
                  </a:cubicBezTo>
                  <a:close/>
                  <a:moveTo>
                    <a:pt x="70" y="72"/>
                  </a:moveTo>
                  <a:cubicBezTo>
                    <a:pt x="71" y="72"/>
                    <a:pt x="71" y="72"/>
                    <a:pt x="71" y="72"/>
                  </a:cubicBezTo>
                  <a:cubicBezTo>
                    <a:pt x="72" y="71"/>
                    <a:pt x="72" y="72"/>
                    <a:pt x="70" y="72"/>
                  </a:cubicBezTo>
                  <a:close/>
                  <a:moveTo>
                    <a:pt x="66" y="66"/>
                  </a:moveTo>
                  <a:cubicBezTo>
                    <a:pt x="67" y="63"/>
                    <a:pt x="68" y="61"/>
                    <a:pt x="70" y="60"/>
                  </a:cubicBezTo>
                  <a:cubicBezTo>
                    <a:pt x="72" y="57"/>
                    <a:pt x="71" y="61"/>
                    <a:pt x="71" y="62"/>
                  </a:cubicBezTo>
                  <a:cubicBezTo>
                    <a:pt x="70" y="64"/>
                    <a:pt x="68" y="65"/>
                    <a:pt x="66" y="66"/>
                  </a:cubicBezTo>
                  <a:close/>
                  <a:moveTo>
                    <a:pt x="41" y="59"/>
                  </a:moveTo>
                  <a:cubicBezTo>
                    <a:pt x="40" y="59"/>
                    <a:pt x="40" y="58"/>
                    <a:pt x="39" y="58"/>
                  </a:cubicBezTo>
                  <a:cubicBezTo>
                    <a:pt x="39" y="57"/>
                    <a:pt x="39" y="57"/>
                    <a:pt x="38" y="56"/>
                  </a:cubicBezTo>
                  <a:cubicBezTo>
                    <a:pt x="37" y="55"/>
                    <a:pt x="38" y="55"/>
                    <a:pt x="40" y="54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1" y="58"/>
                    <a:pt x="41" y="58"/>
                    <a:pt x="41" y="59"/>
                  </a:cubicBezTo>
                  <a:close/>
                  <a:moveTo>
                    <a:pt x="31" y="67"/>
                  </a:moveTo>
                  <a:cubicBezTo>
                    <a:pt x="31" y="67"/>
                    <a:pt x="31" y="67"/>
                    <a:pt x="30" y="66"/>
                  </a:cubicBezTo>
                  <a:cubicBezTo>
                    <a:pt x="29" y="66"/>
                    <a:pt x="28" y="65"/>
                    <a:pt x="27" y="65"/>
                  </a:cubicBezTo>
                  <a:cubicBezTo>
                    <a:pt x="26" y="65"/>
                    <a:pt x="26" y="64"/>
                    <a:pt x="26" y="64"/>
                  </a:cubicBezTo>
                  <a:cubicBezTo>
                    <a:pt x="24" y="64"/>
                    <a:pt x="24" y="62"/>
                    <a:pt x="25" y="61"/>
                  </a:cubicBezTo>
                  <a:cubicBezTo>
                    <a:pt x="27" y="61"/>
                    <a:pt x="30" y="64"/>
                    <a:pt x="31" y="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17"/>
            <p:cNvSpPr>
              <a:spLocks noEditPoints="1"/>
            </p:cNvSpPr>
            <p:nvPr/>
          </p:nvSpPr>
          <p:spPr bwMode="auto">
            <a:xfrm>
              <a:off x="2405063" y="6545263"/>
              <a:ext cx="671513" cy="401638"/>
            </a:xfrm>
            <a:custGeom>
              <a:avLst/>
              <a:gdLst>
                <a:gd name="T0" fmla="*/ 146 w 179"/>
                <a:gd name="T1" fmla="*/ 84 h 107"/>
                <a:gd name="T2" fmla="*/ 176 w 179"/>
                <a:gd name="T3" fmla="*/ 78 h 107"/>
                <a:gd name="T4" fmla="*/ 151 w 179"/>
                <a:gd name="T5" fmla="*/ 60 h 107"/>
                <a:gd name="T6" fmla="*/ 85 w 179"/>
                <a:gd name="T7" fmla="*/ 15 h 107"/>
                <a:gd name="T8" fmla="*/ 4 w 179"/>
                <a:gd name="T9" fmla="*/ 64 h 107"/>
                <a:gd name="T10" fmla="*/ 88 w 179"/>
                <a:gd name="T11" fmla="*/ 99 h 107"/>
                <a:gd name="T12" fmla="*/ 109 w 179"/>
                <a:gd name="T13" fmla="*/ 67 h 107"/>
                <a:gd name="T14" fmla="*/ 66 w 179"/>
                <a:gd name="T15" fmla="*/ 71 h 107"/>
                <a:gd name="T16" fmla="*/ 67 w 179"/>
                <a:gd name="T17" fmla="*/ 60 h 107"/>
                <a:gd name="T18" fmla="*/ 71 w 179"/>
                <a:gd name="T19" fmla="*/ 46 h 107"/>
                <a:gd name="T20" fmla="*/ 76 w 179"/>
                <a:gd name="T21" fmla="*/ 44 h 107"/>
                <a:gd name="T22" fmla="*/ 105 w 179"/>
                <a:gd name="T23" fmla="*/ 56 h 107"/>
                <a:gd name="T24" fmla="*/ 148 w 179"/>
                <a:gd name="T25" fmla="*/ 76 h 107"/>
                <a:gd name="T26" fmla="*/ 60 w 179"/>
                <a:gd name="T27" fmla="*/ 51 h 107"/>
                <a:gd name="T28" fmla="*/ 57 w 179"/>
                <a:gd name="T29" fmla="*/ 47 h 107"/>
                <a:gd name="T30" fmla="*/ 61 w 179"/>
                <a:gd name="T31" fmla="*/ 51 h 107"/>
                <a:gd name="T32" fmla="*/ 153 w 179"/>
                <a:gd name="T33" fmla="*/ 63 h 107"/>
                <a:gd name="T34" fmla="*/ 159 w 179"/>
                <a:gd name="T35" fmla="*/ 65 h 107"/>
                <a:gd name="T36" fmla="*/ 149 w 179"/>
                <a:gd name="T37" fmla="*/ 83 h 107"/>
                <a:gd name="T38" fmla="*/ 166 w 179"/>
                <a:gd name="T39" fmla="*/ 67 h 107"/>
                <a:gd name="T40" fmla="*/ 162 w 179"/>
                <a:gd name="T41" fmla="*/ 83 h 107"/>
                <a:gd name="T42" fmla="*/ 157 w 179"/>
                <a:gd name="T43" fmla="*/ 84 h 107"/>
                <a:gd name="T44" fmla="*/ 162 w 179"/>
                <a:gd name="T45" fmla="*/ 65 h 107"/>
                <a:gd name="T46" fmla="*/ 173 w 179"/>
                <a:gd name="T47" fmla="*/ 76 h 107"/>
                <a:gd name="T48" fmla="*/ 169 w 179"/>
                <a:gd name="T49" fmla="*/ 68 h 107"/>
                <a:gd name="T50" fmla="*/ 173 w 179"/>
                <a:gd name="T51" fmla="*/ 76 h 107"/>
                <a:gd name="T52" fmla="*/ 17 w 179"/>
                <a:gd name="T53" fmla="*/ 21 h 107"/>
                <a:gd name="T54" fmla="*/ 115 w 179"/>
                <a:gd name="T55" fmla="*/ 46 h 107"/>
                <a:gd name="T56" fmla="*/ 149 w 179"/>
                <a:gd name="T57" fmla="*/ 63 h 107"/>
                <a:gd name="T58" fmla="*/ 149 w 179"/>
                <a:gd name="T59" fmla="*/ 65 h 107"/>
                <a:gd name="T60" fmla="*/ 88 w 179"/>
                <a:gd name="T61" fmla="*/ 48 h 107"/>
                <a:gd name="T62" fmla="*/ 77 w 179"/>
                <a:gd name="T63" fmla="*/ 34 h 107"/>
                <a:gd name="T64" fmla="*/ 74 w 179"/>
                <a:gd name="T65" fmla="*/ 42 h 107"/>
                <a:gd name="T66" fmla="*/ 67 w 179"/>
                <a:gd name="T67" fmla="*/ 33 h 107"/>
                <a:gd name="T68" fmla="*/ 68 w 179"/>
                <a:gd name="T69" fmla="*/ 45 h 107"/>
                <a:gd name="T70" fmla="*/ 56 w 179"/>
                <a:gd name="T71" fmla="*/ 44 h 107"/>
                <a:gd name="T72" fmla="*/ 54 w 179"/>
                <a:gd name="T73" fmla="*/ 52 h 107"/>
                <a:gd name="T74" fmla="*/ 64 w 179"/>
                <a:gd name="T75" fmla="*/ 54 h 107"/>
                <a:gd name="T76" fmla="*/ 56 w 179"/>
                <a:gd name="T77" fmla="*/ 62 h 107"/>
                <a:gd name="T78" fmla="*/ 50 w 179"/>
                <a:gd name="T79" fmla="*/ 69 h 107"/>
                <a:gd name="T80" fmla="*/ 60 w 179"/>
                <a:gd name="T81" fmla="*/ 66 h 107"/>
                <a:gd name="T82" fmla="*/ 63 w 179"/>
                <a:gd name="T83" fmla="*/ 72 h 107"/>
                <a:gd name="T84" fmla="*/ 57 w 179"/>
                <a:gd name="T85" fmla="*/ 85 h 107"/>
                <a:gd name="T86" fmla="*/ 66 w 179"/>
                <a:gd name="T87" fmla="*/ 75 h 107"/>
                <a:gd name="T88" fmla="*/ 104 w 179"/>
                <a:gd name="T89" fmla="*/ 70 h 107"/>
                <a:gd name="T90" fmla="*/ 147 w 179"/>
                <a:gd name="T91" fmla="*/ 79 h 107"/>
                <a:gd name="T92" fmla="*/ 111 w 179"/>
                <a:gd name="T93" fmla="*/ 84 h 107"/>
                <a:gd name="T94" fmla="*/ 16 w 179"/>
                <a:gd name="T95" fmla="*/ 81 h 107"/>
                <a:gd name="T96" fmla="*/ 76 w 179"/>
                <a:gd name="T97" fmla="*/ 38 h 107"/>
                <a:gd name="T98" fmla="*/ 68 w 179"/>
                <a:gd name="T99" fmla="*/ 42 h 107"/>
                <a:gd name="T100" fmla="*/ 66 w 179"/>
                <a:gd name="T101" fmla="*/ 36 h 107"/>
                <a:gd name="T102" fmla="*/ 57 w 179"/>
                <a:gd name="T103" fmla="*/ 65 h 107"/>
                <a:gd name="T104" fmla="*/ 54 w 179"/>
                <a:gd name="T105" fmla="*/ 67 h 107"/>
                <a:gd name="T106" fmla="*/ 55 w 179"/>
                <a:gd name="T107" fmla="*/ 65 h 107"/>
                <a:gd name="T108" fmla="*/ 63 w 179"/>
                <a:gd name="T109" fmla="*/ 76 h 107"/>
                <a:gd name="T110" fmla="*/ 60 w 179"/>
                <a:gd name="T111" fmla="*/ 80 h 107"/>
                <a:gd name="T112" fmla="*/ 56 w 179"/>
                <a:gd name="T113" fmla="*/ 8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9" h="107">
                  <a:moveTo>
                    <a:pt x="115" y="86"/>
                  </a:moveTo>
                  <a:cubicBezTo>
                    <a:pt x="125" y="81"/>
                    <a:pt x="136" y="82"/>
                    <a:pt x="146" y="84"/>
                  </a:cubicBezTo>
                  <a:cubicBezTo>
                    <a:pt x="146" y="85"/>
                    <a:pt x="146" y="85"/>
                    <a:pt x="147" y="86"/>
                  </a:cubicBezTo>
                  <a:cubicBezTo>
                    <a:pt x="156" y="87"/>
                    <a:pt x="173" y="90"/>
                    <a:pt x="176" y="78"/>
                  </a:cubicBezTo>
                  <a:cubicBezTo>
                    <a:pt x="179" y="65"/>
                    <a:pt x="162" y="62"/>
                    <a:pt x="152" y="60"/>
                  </a:cubicBezTo>
                  <a:cubicBezTo>
                    <a:pt x="152" y="60"/>
                    <a:pt x="152" y="60"/>
                    <a:pt x="151" y="60"/>
                  </a:cubicBezTo>
                  <a:cubicBezTo>
                    <a:pt x="137" y="55"/>
                    <a:pt x="123" y="50"/>
                    <a:pt x="112" y="39"/>
                  </a:cubicBezTo>
                  <a:cubicBezTo>
                    <a:pt x="103" y="31"/>
                    <a:pt x="96" y="21"/>
                    <a:pt x="85" y="15"/>
                  </a:cubicBezTo>
                  <a:cubicBezTo>
                    <a:pt x="67" y="4"/>
                    <a:pt x="40" y="0"/>
                    <a:pt x="21" y="13"/>
                  </a:cubicBezTo>
                  <a:cubicBezTo>
                    <a:pt x="6" y="24"/>
                    <a:pt x="0" y="46"/>
                    <a:pt x="4" y="64"/>
                  </a:cubicBezTo>
                  <a:cubicBezTo>
                    <a:pt x="9" y="83"/>
                    <a:pt x="25" y="97"/>
                    <a:pt x="44" y="102"/>
                  </a:cubicBezTo>
                  <a:cubicBezTo>
                    <a:pt x="59" y="107"/>
                    <a:pt x="74" y="105"/>
                    <a:pt x="88" y="99"/>
                  </a:cubicBezTo>
                  <a:cubicBezTo>
                    <a:pt x="98" y="95"/>
                    <a:pt x="106" y="89"/>
                    <a:pt x="115" y="86"/>
                  </a:cubicBezTo>
                  <a:close/>
                  <a:moveTo>
                    <a:pt x="109" y="67"/>
                  </a:moveTo>
                  <a:cubicBezTo>
                    <a:pt x="96" y="66"/>
                    <a:pt x="82" y="66"/>
                    <a:pt x="69" y="70"/>
                  </a:cubicBezTo>
                  <a:cubicBezTo>
                    <a:pt x="69" y="71"/>
                    <a:pt x="68" y="71"/>
                    <a:pt x="66" y="71"/>
                  </a:cubicBezTo>
                  <a:cubicBezTo>
                    <a:pt x="66" y="69"/>
                    <a:pt x="65" y="66"/>
                    <a:pt x="63" y="64"/>
                  </a:cubicBezTo>
                  <a:cubicBezTo>
                    <a:pt x="64" y="63"/>
                    <a:pt x="66" y="61"/>
                    <a:pt x="67" y="60"/>
                  </a:cubicBezTo>
                  <a:cubicBezTo>
                    <a:pt x="68" y="57"/>
                    <a:pt x="67" y="54"/>
                    <a:pt x="66" y="52"/>
                  </a:cubicBezTo>
                  <a:cubicBezTo>
                    <a:pt x="68" y="51"/>
                    <a:pt x="70" y="48"/>
                    <a:pt x="71" y="46"/>
                  </a:cubicBezTo>
                  <a:cubicBezTo>
                    <a:pt x="71" y="46"/>
                    <a:pt x="72" y="46"/>
                    <a:pt x="73" y="46"/>
                  </a:cubicBezTo>
                  <a:cubicBezTo>
                    <a:pt x="74" y="46"/>
                    <a:pt x="75" y="45"/>
                    <a:pt x="76" y="44"/>
                  </a:cubicBezTo>
                  <a:cubicBezTo>
                    <a:pt x="78" y="47"/>
                    <a:pt x="81" y="48"/>
                    <a:pt x="84" y="49"/>
                  </a:cubicBezTo>
                  <a:cubicBezTo>
                    <a:pt x="91" y="52"/>
                    <a:pt x="98" y="54"/>
                    <a:pt x="105" y="56"/>
                  </a:cubicBezTo>
                  <a:cubicBezTo>
                    <a:pt x="119" y="59"/>
                    <a:pt x="134" y="64"/>
                    <a:pt x="149" y="67"/>
                  </a:cubicBezTo>
                  <a:cubicBezTo>
                    <a:pt x="148" y="70"/>
                    <a:pt x="148" y="73"/>
                    <a:pt x="148" y="76"/>
                  </a:cubicBezTo>
                  <a:cubicBezTo>
                    <a:pt x="135" y="71"/>
                    <a:pt x="122" y="67"/>
                    <a:pt x="109" y="67"/>
                  </a:cubicBezTo>
                  <a:close/>
                  <a:moveTo>
                    <a:pt x="60" y="51"/>
                  </a:moveTo>
                  <a:cubicBezTo>
                    <a:pt x="58" y="50"/>
                    <a:pt x="56" y="49"/>
                    <a:pt x="55" y="49"/>
                  </a:cubicBezTo>
                  <a:cubicBezTo>
                    <a:pt x="53" y="47"/>
                    <a:pt x="55" y="47"/>
                    <a:pt x="57" y="47"/>
                  </a:cubicBezTo>
                  <a:cubicBezTo>
                    <a:pt x="58" y="48"/>
                    <a:pt x="59" y="49"/>
                    <a:pt x="60" y="50"/>
                  </a:cubicBezTo>
                  <a:cubicBezTo>
                    <a:pt x="60" y="50"/>
                    <a:pt x="60" y="50"/>
                    <a:pt x="61" y="51"/>
                  </a:cubicBezTo>
                  <a:cubicBezTo>
                    <a:pt x="60" y="51"/>
                    <a:pt x="60" y="51"/>
                    <a:pt x="60" y="51"/>
                  </a:cubicBezTo>
                  <a:close/>
                  <a:moveTo>
                    <a:pt x="153" y="63"/>
                  </a:moveTo>
                  <a:cubicBezTo>
                    <a:pt x="155" y="64"/>
                    <a:pt x="157" y="64"/>
                    <a:pt x="159" y="65"/>
                  </a:cubicBezTo>
                  <a:cubicBezTo>
                    <a:pt x="159" y="65"/>
                    <a:pt x="159" y="65"/>
                    <a:pt x="159" y="65"/>
                  </a:cubicBezTo>
                  <a:cubicBezTo>
                    <a:pt x="158" y="72"/>
                    <a:pt x="156" y="78"/>
                    <a:pt x="154" y="84"/>
                  </a:cubicBezTo>
                  <a:cubicBezTo>
                    <a:pt x="152" y="84"/>
                    <a:pt x="151" y="83"/>
                    <a:pt x="149" y="83"/>
                  </a:cubicBezTo>
                  <a:cubicBezTo>
                    <a:pt x="151" y="76"/>
                    <a:pt x="151" y="70"/>
                    <a:pt x="153" y="63"/>
                  </a:cubicBezTo>
                  <a:close/>
                  <a:moveTo>
                    <a:pt x="166" y="67"/>
                  </a:moveTo>
                  <a:cubicBezTo>
                    <a:pt x="166" y="67"/>
                    <a:pt x="166" y="67"/>
                    <a:pt x="166" y="67"/>
                  </a:cubicBezTo>
                  <a:cubicBezTo>
                    <a:pt x="163" y="72"/>
                    <a:pt x="165" y="78"/>
                    <a:pt x="162" y="83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1" y="84"/>
                    <a:pt x="159" y="84"/>
                    <a:pt x="157" y="84"/>
                  </a:cubicBezTo>
                  <a:cubicBezTo>
                    <a:pt x="159" y="78"/>
                    <a:pt x="160" y="72"/>
                    <a:pt x="162" y="66"/>
                  </a:cubicBezTo>
                  <a:cubicBezTo>
                    <a:pt x="162" y="66"/>
                    <a:pt x="162" y="65"/>
                    <a:pt x="162" y="65"/>
                  </a:cubicBezTo>
                  <a:cubicBezTo>
                    <a:pt x="163" y="66"/>
                    <a:pt x="165" y="66"/>
                    <a:pt x="166" y="67"/>
                  </a:cubicBezTo>
                  <a:close/>
                  <a:moveTo>
                    <a:pt x="173" y="76"/>
                  </a:moveTo>
                  <a:cubicBezTo>
                    <a:pt x="173" y="81"/>
                    <a:pt x="169" y="83"/>
                    <a:pt x="165" y="84"/>
                  </a:cubicBezTo>
                  <a:cubicBezTo>
                    <a:pt x="167" y="79"/>
                    <a:pt x="166" y="73"/>
                    <a:pt x="169" y="68"/>
                  </a:cubicBezTo>
                  <a:cubicBezTo>
                    <a:pt x="169" y="68"/>
                    <a:pt x="169" y="68"/>
                    <a:pt x="169" y="68"/>
                  </a:cubicBezTo>
                  <a:cubicBezTo>
                    <a:pt x="171" y="70"/>
                    <a:pt x="173" y="73"/>
                    <a:pt x="173" y="76"/>
                  </a:cubicBezTo>
                  <a:close/>
                  <a:moveTo>
                    <a:pt x="16" y="81"/>
                  </a:moveTo>
                  <a:cubicBezTo>
                    <a:pt x="2" y="64"/>
                    <a:pt x="3" y="38"/>
                    <a:pt x="17" y="21"/>
                  </a:cubicBezTo>
                  <a:cubicBezTo>
                    <a:pt x="34" y="1"/>
                    <a:pt x="66" y="7"/>
                    <a:pt x="86" y="19"/>
                  </a:cubicBezTo>
                  <a:cubicBezTo>
                    <a:pt x="98" y="26"/>
                    <a:pt x="105" y="37"/>
                    <a:pt x="115" y="46"/>
                  </a:cubicBezTo>
                  <a:cubicBezTo>
                    <a:pt x="124" y="54"/>
                    <a:pt x="137" y="58"/>
                    <a:pt x="148" y="62"/>
                  </a:cubicBezTo>
                  <a:cubicBezTo>
                    <a:pt x="149" y="62"/>
                    <a:pt x="149" y="63"/>
                    <a:pt x="149" y="63"/>
                  </a:cubicBezTo>
                  <a:cubicBezTo>
                    <a:pt x="150" y="63"/>
                    <a:pt x="150" y="63"/>
                    <a:pt x="150" y="63"/>
                  </a:cubicBezTo>
                  <a:cubicBezTo>
                    <a:pt x="150" y="63"/>
                    <a:pt x="150" y="64"/>
                    <a:pt x="149" y="65"/>
                  </a:cubicBezTo>
                  <a:cubicBezTo>
                    <a:pt x="136" y="62"/>
                    <a:pt x="122" y="57"/>
                    <a:pt x="109" y="54"/>
                  </a:cubicBezTo>
                  <a:cubicBezTo>
                    <a:pt x="102" y="52"/>
                    <a:pt x="95" y="50"/>
                    <a:pt x="88" y="48"/>
                  </a:cubicBezTo>
                  <a:cubicBezTo>
                    <a:pt x="84" y="46"/>
                    <a:pt x="81" y="45"/>
                    <a:pt x="78" y="42"/>
                  </a:cubicBezTo>
                  <a:cubicBezTo>
                    <a:pt x="79" y="39"/>
                    <a:pt x="79" y="35"/>
                    <a:pt x="77" y="34"/>
                  </a:cubicBezTo>
                  <a:cubicBezTo>
                    <a:pt x="75" y="33"/>
                    <a:pt x="73" y="33"/>
                    <a:pt x="72" y="35"/>
                  </a:cubicBezTo>
                  <a:cubicBezTo>
                    <a:pt x="72" y="37"/>
                    <a:pt x="73" y="40"/>
                    <a:pt x="74" y="42"/>
                  </a:cubicBezTo>
                  <a:cubicBezTo>
                    <a:pt x="74" y="43"/>
                    <a:pt x="73" y="43"/>
                    <a:pt x="71" y="43"/>
                  </a:cubicBezTo>
                  <a:cubicBezTo>
                    <a:pt x="71" y="39"/>
                    <a:pt x="69" y="35"/>
                    <a:pt x="67" y="33"/>
                  </a:cubicBezTo>
                  <a:cubicBezTo>
                    <a:pt x="65" y="32"/>
                    <a:pt x="61" y="30"/>
                    <a:pt x="60" y="32"/>
                  </a:cubicBezTo>
                  <a:cubicBezTo>
                    <a:pt x="58" y="37"/>
                    <a:pt x="63" y="42"/>
                    <a:pt x="68" y="45"/>
                  </a:cubicBezTo>
                  <a:cubicBezTo>
                    <a:pt x="68" y="47"/>
                    <a:pt x="66" y="48"/>
                    <a:pt x="64" y="49"/>
                  </a:cubicBezTo>
                  <a:cubicBezTo>
                    <a:pt x="62" y="47"/>
                    <a:pt x="59" y="45"/>
                    <a:pt x="56" y="44"/>
                  </a:cubicBezTo>
                  <a:cubicBezTo>
                    <a:pt x="54" y="44"/>
                    <a:pt x="51" y="44"/>
                    <a:pt x="51" y="47"/>
                  </a:cubicBezTo>
                  <a:cubicBezTo>
                    <a:pt x="50" y="49"/>
                    <a:pt x="52" y="50"/>
                    <a:pt x="54" y="52"/>
                  </a:cubicBezTo>
                  <a:cubicBezTo>
                    <a:pt x="57" y="53"/>
                    <a:pt x="60" y="54"/>
                    <a:pt x="63" y="53"/>
                  </a:cubicBezTo>
                  <a:cubicBezTo>
                    <a:pt x="63" y="53"/>
                    <a:pt x="64" y="54"/>
                    <a:pt x="64" y="54"/>
                  </a:cubicBezTo>
                  <a:cubicBezTo>
                    <a:pt x="66" y="57"/>
                    <a:pt x="63" y="60"/>
                    <a:pt x="60" y="63"/>
                  </a:cubicBezTo>
                  <a:cubicBezTo>
                    <a:pt x="59" y="62"/>
                    <a:pt x="57" y="62"/>
                    <a:pt x="56" y="62"/>
                  </a:cubicBezTo>
                  <a:cubicBezTo>
                    <a:pt x="53" y="62"/>
                    <a:pt x="50" y="62"/>
                    <a:pt x="48" y="64"/>
                  </a:cubicBezTo>
                  <a:cubicBezTo>
                    <a:pt x="47" y="65"/>
                    <a:pt x="48" y="69"/>
                    <a:pt x="50" y="69"/>
                  </a:cubicBezTo>
                  <a:cubicBezTo>
                    <a:pt x="53" y="71"/>
                    <a:pt x="55" y="69"/>
                    <a:pt x="58" y="68"/>
                  </a:cubicBezTo>
                  <a:cubicBezTo>
                    <a:pt x="59" y="67"/>
                    <a:pt x="59" y="67"/>
                    <a:pt x="60" y="66"/>
                  </a:cubicBezTo>
                  <a:cubicBezTo>
                    <a:pt x="60" y="66"/>
                    <a:pt x="60" y="66"/>
                    <a:pt x="61" y="66"/>
                  </a:cubicBezTo>
                  <a:cubicBezTo>
                    <a:pt x="63" y="68"/>
                    <a:pt x="64" y="70"/>
                    <a:pt x="63" y="72"/>
                  </a:cubicBezTo>
                  <a:cubicBezTo>
                    <a:pt x="58" y="74"/>
                    <a:pt x="52" y="77"/>
                    <a:pt x="52" y="81"/>
                  </a:cubicBezTo>
                  <a:cubicBezTo>
                    <a:pt x="53" y="84"/>
                    <a:pt x="55" y="86"/>
                    <a:pt x="57" y="85"/>
                  </a:cubicBezTo>
                  <a:cubicBezTo>
                    <a:pt x="61" y="84"/>
                    <a:pt x="63" y="80"/>
                    <a:pt x="65" y="77"/>
                  </a:cubicBezTo>
                  <a:cubicBezTo>
                    <a:pt x="66" y="76"/>
                    <a:pt x="66" y="75"/>
                    <a:pt x="66" y="75"/>
                  </a:cubicBezTo>
                  <a:cubicBezTo>
                    <a:pt x="67" y="74"/>
                    <a:pt x="67" y="74"/>
                    <a:pt x="68" y="74"/>
                  </a:cubicBezTo>
                  <a:cubicBezTo>
                    <a:pt x="80" y="70"/>
                    <a:pt x="92" y="70"/>
                    <a:pt x="104" y="70"/>
                  </a:cubicBezTo>
                  <a:cubicBezTo>
                    <a:pt x="118" y="69"/>
                    <a:pt x="133" y="73"/>
                    <a:pt x="146" y="79"/>
                  </a:cubicBezTo>
                  <a:cubicBezTo>
                    <a:pt x="147" y="79"/>
                    <a:pt x="147" y="79"/>
                    <a:pt x="147" y="79"/>
                  </a:cubicBezTo>
                  <a:cubicBezTo>
                    <a:pt x="147" y="80"/>
                    <a:pt x="147" y="81"/>
                    <a:pt x="146" y="82"/>
                  </a:cubicBezTo>
                  <a:cubicBezTo>
                    <a:pt x="134" y="79"/>
                    <a:pt x="123" y="79"/>
                    <a:pt x="111" y="84"/>
                  </a:cubicBezTo>
                  <a:cubicBezTo>
                    <a:pt x="99" y="89"/>
                    <a:pt x="88" y="98"/>
                    <a:pt x="75" y="101"/>
                  </a:cubicBezTo>
                  <a:cubicBezTo>
                    <a:pt x="54" y="106"/>
                    <a:pt x="30" y="98"/>
                    <a:pt x="16" y="81"/>
                  </a:cubicBezTo>
                  <a:close/>
                  <a:moveTo>
                    <a:pt x="76" y="38"/>
                  </a:moveTo>
                  <a:cubicBezTo>
                    <a:pt x="76" y="38"/>
                    <a:pt x="76" y="38"/>
                    <a:pt x="76" y="38"/>
                  </a:cubicBezTo>
                  <a:cubicBezTo>
                    <a:pt x="75" y="36"/>
                    <a:pt x="76" y="36"/>
                    <a:pt x="76" y="38"/>
                  </a:cubicBezTo>
                  <a:close/>
                  <a:moveTo>
                    <a:pt x="68" y="42"/>
                  </a:moveTo>
                  <a:cubicBezTo>
                    <a:pt x="66" y="40"/>
                    <a:pt x="64" y="38"/>
                    <a:pt x="63" y="36"/>
                  </a:cubicBezTo>
                  <a:cubicBezTo>
                    <a:pt x="62" y="33"/>
                    <a:pt x="65" y="36"/>
                    <a:pt x="66" y="36"/>
                  </a:cubicBezTo>
                  <a:cubicBezTo>
                    <a:pt x="67" y="37"/>
                    <a:pt x="68" y="40"/>
                    <a:pt x="68" y="42"/>
                  </a:cubicBezTo>
                  <a:close/>
                  <a:moveTo>
                    <a:pt x="57" y="65"/>
                  </a:moveTo>
                  <a:cubicBezTo>
                    <a:pt x="56" y="65"/>
                    <a:pt x="56" y="66"/>
                    <a:pt x="55" y="66"/>
                  </a:cubicBezTo>
                  <a:cubicBezTo>
                    <a:pt x="55" y="66"/>
                    <a:pt x="54" y="66"/>
                    <a:pt x="54" y="67"/>
                  </a:cubicBezTo>
                  <a:cubicBezTo>
                    <a:pt x="53" y="67"/>
                    <a:pt x="52" y="67"/>
                    <a:pt x="52" y="65"/>
                  </a:cubicBezTo>
                  <a:cubicBezTo>
                    <a:pt x="52" y="65"/>
                    <a:pt x="54" y="65"/>
                    <a:pt x="55" y="65"/>
                  </a:cubicBezTo>
                  <a:cubicBezTo>
                    <a:pt x="55" y="65"/>
                    <a:pt x="56" y="65"/>
                    <a:pt x="57" y="65"/>
                  </a:cubicBezTo>
                  <a:close/>
                  <a:moveTo>
                    <a:pt x="63" y="76"/>
                  </a:moveTo>
                  <a:cubicBezTo>
                    <a:pt x="62" y="76"/>
                    <a:pt x="62" y="76"/>
                    <a:pt x="62" y="77"/>
                  </a:cubicBezTo>
                  <a:cubicBezTo>
                    <a:pt x="61" y="78"/>
                    <a:pt x="61" y="79"/>
                    <a:pt x="60" y="80"/>
                  </a:cubicBezTo>
                  <a:cubicBezTo>
                    <a:pt x="60" y="80"/>
                    <a:pt x="59" y="80"/>
                    <a:pt x="59" y="81"/>
                  </a:cubicBezTo>
                  <a:cubicBezTo>
                    <a:pt x="58" y="82"/>
                    <a:pt x="57" y="82"/>
                    <a:pt x="56" y="81"/>
                  </a:cubicBezTo>
                  <a:cubicBezTo>
                    <a:pt x="56" y="78"/>
                    <a:pt x="59" y="77"/>
                    <a:pt x="6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18"/>
            <p:cNvSpPr>
              <a:spLocks noEditPoints="1"/>
            </p:cNvSpPr>
            <p:nvPr/>
          </p:nvSpPr>
          <p:spPr bwMode="auto">
            <a:xfrm>
              <a:off x="7981950" y="5338763"/>
              <a:ext cx="439738" cy="654050"/>
            </a:xfrm>
            <a:custGeom>
              <a:avLst/>
              <a:gdLst>
                <a:gd name="T0" fmla="*/ 82 w 117"/>
                <a:gd name="T1" fmla="*/ 148 h 174"/>
                <a:gd name="T2" fmla="*/ 105 w 117"/>
                <a:gd name="T3" fmla="*/ 168 h 174"/>
                <a:gd name="T4" fmla="*/ 105 w 117"/>
                <a:gd name="T5" fmla="*/ 138 h 174"/>
                <a:gd name="T6" fmla="*/ 102 w 117"/>
                <a:gd name="T7" fmla="*/ 58 h 174"/>
                <a:gd name="T8" fmla="*/ 14 w 117"/>
                <a:gd name="T9" fmla="*/ 22 h 174"/>
                <a:gd name="T10" fmla="*/ 36 w 117"/>
                <a:gd name="T11" fmla="*/ 111 h 174"/>
                <a:gd name="T12" fmla="*/ 74 w 117"/>
                <a:gd name="T13" fmla="*/ 108 h 174"/>
                <a:gd name="T14" fmla="*/ 45 w 117"/>
                <a:gd name="T15" fmla="*/ 77 h 174"/>
                <a:gd name="T16" fmla="*/ 55 w 117"/>
                <a:gd name="T17" fmla="*/ 70 h 174"/>
                <a:gd name="T18" fmla="*/ 68 w 117"/>
                <a:gd name="T19" fmla="*/ 65 h 174"/>
                <a:gd name="T20" fmla="*/ 73 w 117"/>
                <a:gd name="T21" fmla="*/ 68 h 174"/>
                <a:gd name="T22" fmla="*/ 80 w 117"/>
                <a:gd name="T23" fmla="*/ 98 h 174"/>
                <a:gd name="T24" fmla="*/ 89 w 117"/>
                <a:gd name="T25" fmla="*/ 145 h 174"/>
                <a:gd name="T26" fmla="*/ 58 w 117"/>
                <a:gd name="T27" fmla="*/ 59 h 174"/>
                <a:gd name="T28" fmla="*/ 59 w 117"/>
                <a:gd name="T29" fmla="*/ 55 h 174"/>
                <a:gd name="T30" fmla="*/ 59 w 117"/>
                <a:gd name="T31" fmla="*/ 60 h 174"/>
                <a:gd name="T32" fmla="*/ 103 w 117"/>
                <a:gd name="T33" fmla="*/ 141 h 174"/>
                <a:gd name="T34" fmla="*/ 105 w 117"/>
                <a:gd name="T35" fmla="*/ 148 h 174"/>
                <a:gd name="T36" fmla="*/ 85 w 117"/>
                <a:gd name="T37" fmla="*/ 150 h 174"/>
                <a:gd name="T38" fmla="*/ 108 w 117"/>
                <a:gd name="T39" fmla="*/ 154 h 174"/>
                <a:gd name="T40" fmla="*/ 92 w 117"/>
                <a:gd name="T41" fmla="*/ 161 h 174"/>
                <a:gd name="T42" fmla="*/ 89 w 117"/>
                <a:gd name="T43" fmla="*/ 157 h 174"/>
                <a:gd name="T44" fmla="*/ 107 w 117"/>
                <a:gd name="T45" fmla="*/ 150 h 174"/>
                <a:gd name="T46" fmla="*/ 105 w 117"/>
                <a:gd name="T47" fmla="*/ 165 h 174"/>
                <a:gd name="T48" fmla="*/ 108 w 117"/>
                <a:gd name="T49" fmla="*/ 157 h 174"/>
                <a:gd name="T50" fmla="*/ 105 w 117"/>
                <a:gd name="T51" fmla="*/ 165 h 174"/>
                <a:gd name="T52" fmla="*/ 57 w 117"/>
                <a:gd name="T53" fmla="*/ 7 h 174"/>
                <a:gd name="T54" fmla="*/ 94 w 117"/>
                <a:gd name="T55" fmla="*/ 101 h 174"/>
                <a:gd name="T56" fmla="*/ 101 w 117"/>
                <a:gd name="T57" fmla="*/ 138 h 174"/>
                <a:gd name="T58" fmla="*/ 100 w 117"/>
                <a:gd name="T59" fmla="*/ 139 h 174"/>
                <a:gd name="T60" fmla="*/ 77 w 117"/>
                <a:gd name="T61" fmla="*/ 80 h 174"/>
                <a:gd name="T62" fmla="*/ 81 w 117"/>
                <a:gd name="T63" fmla="*/ 63 h 174"/>
                <a:gd name="T64" fmla="*/ 74 w 117"/>
                <a:gd name="T65" fmla="*/ 66 h 174"/>
                <a:gd name="T66" fmla="*/ 76 w 117"/>
                <a:gd name="T67" fmla="*/ 54 h 174"/>
                <a:gd name="T68" fmla="*/ 68 w 117"/>
                <a:gd name="T69" fmla="*/ 62 h 174"/>
                <a:gd name="T70" fmla="*/ 61 w 117"/>
                <a:gd name="T71" fmla="*/ 52 h 174"/>
                <a:gd name="T72" fmla="*/ 54 w 117"/>
                <a:gd name="T73" fmla="*/ 55 h 174"/>
                <a:gd name="T74" fmla="*/ 58 w 117"/>
                <a:gd name="T75" fmla="*/ 64 h 174"/>
                <a:gd name="T76" fmla="*/ 47 w 117"/>
                <a:gd name="T77" fmla="*/ 63 h 174"/>
                <a:gd name="T78" fmla="*/ 37 w 117"/>
                <a:gd name="T79" fmla="*/ 62 h 174"/>
                <a:gd name="T80" fmla="*/ 46 w 117"/>
                <a:gd name="T81" fmla="*/ 69 h 174"/>
                <a:gd name="T82" fmla="*/ 43 w 117"/>
                <a:gd name="T83" fmla="*/ 75 h 174"/>
                <a:gd name="T84" fmla="*/ 29 w 117"/>
                <a:gd name="T85" fmla="*/ 78 h 174"/>
                <a:gd name="T86" fmla="*/ 42 w 117"/>
                <a:gd name="T87" fmla="*/ 78 h 174"/>
                <a:gd name="T88" fmla="*/ 69 w 117"/>
                <a:gd name="T89" fmla="*/ 106 h 174"/>
                <a:gd name="T90" fmla="*/ 87 w 117"/>
                <a:gd name="T91" fmla="*/ 146 h 174"/>
                <a:gd name="T92" fmla="*/ 61 w 117"/>
                <a:gd name="T93" fmla="*/ 120 h 174"/>
                <a:gd name="T94" fmla="*/ 7 w 117"/>
                <a:gd name="T95" fmla="*/ 42 h 174"/>
                <a:gd name="T96" fmla="*/ 77 w 117"/>
                <a:gd name="T97" fmla="*/ 64 h 174"/>
                <a:gd name="T98" fmla="*/ 70 w 117"/>
                <a:gd name="T99" fmla="*/ 60 h 174"/>
                <a:gd name="T100" fmla="*/ 73 w 117"/>
                <a:gd name="T101" fmla="*/ 55 h 174"/>
                <a:gd name="T102" fmla="*/ 45 w 117"/>
                <a:gd name="T103" fmla="*/ 65 h 174"/>
                <a:gd name="T104" fmla="*/ 41 w 117"/>
                <a:gd name="T105" fmla="*/ 64 h 174"/>
                <a:gd name="T106" fmla="*/ 44 w 117"/>
                <a:gd name="T107" fmla="*/ 63 h 174"/>
                <a:gd name="T108" fmla="*/ 39 w 117"/>
                <a:gd name="T109" fmla="*/ 76 h 174"/>
                <a:gd name="T110" fmla="*/ 34 w 117"/>
                <a:gd name="T111" fmla="*/ 76 h 174"/>
                <a:gd name="T112" fmla="*/ 31 w 117"/>
                <a:gd name="T113" fmla="*/ 7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7" h="174">
                  <a:moveTo>
                    <a:pt x="63" y="124"/>
                  </a:moveTo>
                  <a:cubicBezTo>
                    <a:pt x="72" y="130"/>
                    <a:pt x="77" y="139"/>
                    <a:pt x="82" y="148"/>
                  </a:cubicBezTo>
                  <a:cubicBezTo>
                    <a:pt x="81" y="149"/>
                    <a:pt x="81" y="149"/>
                    <a:pt x="82" y="150"/>
                  </a:cubicBezTo>
                  <a:cubicBezTo>
                    <a:pt x="86" y="159"/>
                    <a:pt x="93" y="174"/>
                    <a:pt x="105" y="168"/>
                  </a:cubicBezTo>
                  <a:cubicBezTo>
                    <a:pt x="117" y="163"/>
                    <a:pt x="109" y="148"/>
                    <a:pt x="105" y="139"/>
                  </a:cubicBezTo>
                  <a:cubicBezTo>
                    <a:pt x="105" y="139"/>
                    <a:pt x="105" y="139"/>
                    <a:pt x="105" y="138"/>
                  </a:cubicBezTo>
                  <a:cubicBezTo>
                    <a:pt x="100" y="124"/>
                    <a:pt x="96" y="110"/>
                    <a:pt x="98" y="95"/>
                  </a:cubicBezTo>
                  <a:cubicBezTo>
                    <a:pt x="100" y="82"/>
                    <a:pt x="103" y="71"/>
                    <a:pt x="102" y="58"/>
                  </a:cubicBezTo>
                  <a:cubicBezTo>
                    <a:pt x="99" y="37"/>
                    <a:pt x="87" y="13"/>
                    <a:pt x="66" y="6"/>
                  </a:cubicBezTo>
                  <a:cubicBezTo>
                    <a:pt x="47" y="0"/>
                    <a:pt x="26" y="8"/>
                    <a:pt x="14" y="22"/>
                  </a:cubicBezTo>
                  <a:cubicBezTo>
                    <a:pt x="1" y="37"/>
                    <a:pt x="0" y="59"/>
                    <a:pt x="7" y="77"/>
                  </a:cubicBezTo>
                  <a:cubicBezTo>
                    <a:pt x="12" y="92"/>
                    <a:pt x="22" y="103"/>
                    <a:pt x="36" y="111"/>
                  </a:cubicBezTo>
                  <a:cubicBezTo>
                    <a:pt x="45" y="116"/>
                    <a:pt x="54" y="119"/>
                    <a:pt x="63" y="124"/>
                  </a:cubicBezTo>
                  <a:close/>
                  <a:moveTo>
                    <a:pt x="74" y="108"/>
                  </a:moveTo>
                  <a:cubicBezTo>
                    <a:pt x="67" y="98"/>
                    <a:pt x="58" y="86"/>
                    <a:pt x="48" y="79"/>
                  </a:cubicBezTo>
                  <a:cubicBezTo>
                    <a:pt x="47" y="78"/>
                    <a:pt x="46" y="77"/>
                    <a:pt x="45" y="77"/>
                  </a:cubicBezTo>
                  <a:cubicBezTo>
                    <a:pt x="47" y="75"/>
                    <a:pt x="48" y="72"/>
                    <a:pt x="48" y="70"/>
                  </a:cubicBezTo>
                  <a:cubicBezTo>
                    <a:pt x="51" y="70"/>
                    <a:pt x="53" y="70"/>
                    <a:pt x="55" y="70"/>
                  </a:cubicBezTo>
                  <a:cubicBezTo>
                    <a:pt x="57" y="69"/>
                    <a:pt x="59" y="67"/>
                    <a:pt x="61" y="65"/>
                  </a:cubicBezTo>
                  <a:cubicBezTo>
                    <a:pt x="63" y="66"/>
                    <a:pt x="66" y="66"/>
                    <a:pt x="68" y="65"/>
                  </a:cubicBezTo>
                  <a:cubicBezTo>
                    <a:pt x="69" y="66"/>
                    <a:pt x="69" y="66"/>
                    <a:pt x="69" y="67"/>
                  </a:cubicBezTo>
                  <a:cubicBezTo>
                    <a:pt x="70" y="68"/>
                    <a:pt x="71" y="68"/>
                    <a:pt x="73" y="68"/>
                  </a:cubicBezTo>
                  <a:cubicBezTo>
                    <a:pt x="72" y="72"/>
                    <a:pt x="72" y="74"/>
                    <a:pt x="73" y="78"/>
                  </a:cubicBezTo>
                  <a:cubicBezTo>
                    <a:pt x="75" y="85"/>
                    <a:pt x="77" y="92"/>
                    <a:pt x="80" y="98"/>
                  </a:cubicBezTo>
                  <a:cubicBezTo>
                    <a:pt x="86" y="112"/>
                    <a:pt x="91" y="127"/>
                    <a:pt x="97" y="141"/>
                  </a:cubicBezTo>
                  <a:cubicBezTo>
                    <a:pt x="95" y="142"/>
                    <a:pt x="92" y="144"/>
                    <a:pt x="89" y="145"/>
                  </a:cubicBezTo>
                  <a:cubicBezTo>
                    <a:pt x="87" y="132"/>
                    <a:pt x="81" y="119"/>
                    <a:pt x="74" y="108"/>
                  </a:cubicBezTo>
                  <a:close/>
                  <a:moveTo>
                    <a:pt x="58" y="59"/>
                  </a:moveTo>
                  <a:cubicBezTo>
                    <a:pt x="57" y="58"/>
                    <a:pt x="57" y="56"/>
                    <a:pt x="57" y="54"/>
                  </a:cubicBezTo>
                  <a:cubicBezTo>
                    <a:pt x="56" y="51"/>
                    <a:pt x="58" y="53"/>
                    <a:pt x="59" y="55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59"/>
                    <a:pt x="59" y="59"/>
                    <a:pt x="59" y="60"/>
                  </a:cubicBezTo>
                  <a:cubicBezTo>
                    <a:pt x="58" y="60"/>
                    <a:pt x="58" y="59"/>
                    <a:pt x="58" y="59"/>
                  </a:cubicBezTo>
                  <a:close/>
                  <a:moveTo>
                    <a:pt x="103" y="141"/>
                  </a:moveTo>
                  <a:cubicBezTo>
                    <a:pt x="104" y="143"/>
                    <a:pt x="105" y="145"/>
                    <a:pt x="106" y="147"/>
                  </a:cubicBezTo>
                  <a:cubicBezTo>
                    <a:pt x="105" y="147"/>
                    <a:pt x="105" y="147"/>
                    <a:pt x="105" y="148"/>
                  </a:cubicBezTo>
                  <a:cubicBezTo>
                    <a:pt x="99" y="150"/>
                    <a:pt x="93" y="152"/>
                    <a:pt x="87" y="155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91" y="148"/>
                    <a:pt x="97" y="144"/>
                    <a:pt x="103" y="141"/>
                  </a:cubicBezTo>
                  <a:close/>
                  <a:moveTo>
                    <a:pt x="108" y="154"/>
                  </a:moveTo>
                  <a:cubicBezTo>
                    <a:pt x="108" y="154"/>
                    <a:pt x="108" y="154"/>
                    <a:pt x="108" y="154"/>
                  </a:cubicBezTo>
                  <a:cubicBezTo>
                    <a:pt x="102" y="155"/>
                    <a:pt x="98" y="160"/>
                    <a:pt x="92" y="161"/>
                  </a:cubicBezTo>
                  <a:cubicBezTo>
                    <a:pt x="92" y="161"/>
                    <a:pt x="92" y="161"/>
                    <a:pt x="92" y="162"/>
                  </a:cubicBezTo>
                  <a:cubicBezTo>
                    <a:pt x="91" y="160"/>
                    <a:pt x="90" y="159"/>
                    <a:pt x="89" y="157"/>
                  </a:cubicBezTo>
                  <a:cubicBezTo>
                    <a:pt x="94" y="155"/>
                    <a:pt x="100" y="153"/>
                    <a:pt x="106" y="150"/>
                  </a:cubicBezTo>
                  <a:cubicBezTo>
                    <a:pt x="106" y="150"/>
                    <a:pt x="106" y="150"/>
                    <a:pt x="107" y="150"/>
                  </a:cubicBezTo>
                  <a:cubicBezTo>
                    <a:pt x="107" y="151"/>
                    <a:pt x="108" y="153"/>
                    <a:pt x="108" y="154"/>
                  </a:cubicBezTo>
                  <a:close/>
                  <a:moveTo>
                    <a:pt x="105" y="165"/>
                  </a:moveTo>
                  <a:cubicBezTo>
                    <a:pt x="100" y="168"/>
                    <a:pt x="97" y="167"/>
                    <a:pt x="94" y="164"/>
                  </a:cubicBezTo>
                  <a:cubicBezTo>
                    <a:pt x="99" y="162"/>
                    <a:pt x="103" y="158"/>
                    <a:pt x="108" y="157"/>
                  </a:cubicBezTo>
                  <a:cubicBezTo>
                    <a:pt x="108" y="157"/>
                    <a:pt x="108" y="157"/>
                    <a:pt x="108" y="157"/>
                  </a:cubicBezTo>
                  <a:cubicBezTo>
                    <a:pt x="108" y="161"/>
                    <a:pt x="108" y="163"/>
                    <a:pt x="105" y="165"/>
                  </a:cubicBezTo>
                  <a:close/>
                  <a:moveTo>
                    <a:pt x="7" y="42"/>
                  </a:moveTo>
                  <a:cubicBezTo>
                    <a:pt x="13" y="20"/>
                    <a:pt x="34" y="5"/>
                    <a:pt x="57" y="7"/>
                  </a:cubicBezTo>
                  <a:cubicBezTo>
                    <a:pt x="83" y="9"/>
                    <a:pt x="97" y="38"/>
                    <a:pt x="99" y="61"/>
                  </a:cubicBezTo>
                  <a:cubicBezTo>
                    <a:pt x="100" y="75"/>
                    <a:pt x="95" y="87"/>
                    <a:pt x="94" y="101"/>
                  </a:cubicBezTo>
                  <a:cubicBezTo>
                    <a:pt x="93" y="113"/>
                    <a:pt x="97" y="125"/>
                    <a:pt x="101" y="137"/>
                  </a:cubicBezTo>
                  <a:cubicBezTo>
                    <a:pt x="101" y="137"/>
                    <a:pt x="101" y="138"/>
                    <a:pt x="101" y="138"/>
                  </a:cubicBezTo>
                  <a:cubicBezTo>
                    <a:pt x="101" y="138"/>
                    <a:pt x="101" y="139"/>
                    <a:pt x="101" y="139"/>
                  </a:cubicBezTo>
                  <a:cubicBezTo>
                    <a:pt x="101" y="139"/>
                    <a:pt x="100" y="139"/>
                    <a:pt x="100" y="139"/>
                  </a:cubicBezTo>
                  <a:cubicBezTo>
                    <a:pt x="94" y="127"/>
                    <a:pt x="89" y="113"/>
                    <a:pt x="84" y="100"/>
                  </a:cubicBezTo>
                  <a:cubicBezTo>
                    <a:pt x="82" y="94"/>
                    <a:pt x="79" y="87"/>
                    <a:pt x="77" y="80"/>
                  </a:cubicBezTo>
                  <a:cubicBezTo>
                    <a:pt x="76" y="76"/>
                    <a:pt x="75" y="72"/>
                    <a:pt x="76" y="68"/>
                  </a:cubicBezTo>
                  <a:cubicBezTo>
                    <a:pt x="79" y="68"/>
                    <a:pt x="82" y="66"/>
                    <a:pt x="81" y="63"/>
                  </a:cubicBezTo>
                  <a:cubicBezTo>
                    <a:pt x="81" y="61"/>
                    <a:pt x="80" y="59"/>
                    <a:pt x="78" y="60"/>
                  </a:cubicBezTo>
                  <a:cubicBezTo>
                    <a:pt x="76" y="61"/>
                    <a:pt x="74" y="63"/>
                    <a:pt x="74" y="66"/>
                  </a:cubicBezTo>
                  <a:cubicBezTo>
                    <a:pt x="73" y="66"/>
                    <a:pt x="72" y="65"/>
                    <a:pt x="71" y="64"/>
                  </a:cubicBezTo>
                  <a:cubicBezTo>
                    <a:pt x="74" y="62"/>
                    <a:pt x="76" y="58"/>
                    <a:pt x="76" y="54"/>
                  </a:cubicBezTo>
                  <a:cubicBezTo>
                    <a:pt x="76" y="52"/>
                    <a:pt x="75" y="48"/>
                    <a:pt x="73" y="48"/>
                  </a:cubicBezTo>
                  <a:cubicBezTo>
                    <a:pt x="68" y="49"/>
                    <a:pt x="67" y="57"/>
                    <a:pt x="68" y="62"/>
                  </a:cubicBezTo>
                  <a:cubicBezTo>
                    <a:pt x="66" y="63"/>
                    <a:pt x="63" y="63"/>
                    <a:pt x="61" y="62"/>
                  </a:cubicBezTo>
                  <a:cubicBezTo>
                    <a:pt x="62" y="59"/>
                    <a:pt x="62" y="55"/>
                    <a:pt x="61" y="52"/>
                  </a:cubicBezTo>
                  <a:cubicBezTo>
                    <a:pt x="60" y="50"/>
                    <a:pt x="58" y="48"/>
                    <a:pt x="56" y="49"/>
                  </a:cubicBezTo>
                  <a:cubicBezTo>
                    <a:pt x="54" y="51"/>
                    <a:pt x="54" y="53"/>
                    <a:pt x="54" y="55"/>
                  </a:cubicBezTo>
                  <a:cubicBezTo>
                    <a:pt x="54" y="59"/>
                    <a:pt x="56" y="61"/>
                    <a:pt x="58" y="63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7" y="68"/>
                    <a:pt x="52" y="68"/>
                    <a:pt x="48" y="66"/>
                  </a:cubicBezTo>
                  <a:cubicBezTo>
                    <a:pt x="48" y="65"/>
                    <a:pt x="47" y="64"/>
                    <a:pt x="47" y="63"/>
                  </a:cubicBezTo>
                  <a:cubicBezTo>
                    <a:pt x="45" y="60"/>
                    <a:pt x="43" y="58"/>
                    <a:pt x="41" y="58"/>
                  </a:cubicBezTo>
                  <a:cubicBezTo>
                    <a:pt x="38" y="57"/>
                    <a:pt x="36" y="60"/>
                    <a:pt x="37" y="62"/>
                  </a:cubicBezTo>
                  <a:cubicBezTo>
                    <a:pt x="38" y="65"/>
                    <a:pt x="40" y="66"/>
                    <a:pt x="43" y="68"/>
                  </a:cubicBezTo>
                  <a:cubicBezTo>
                    <a:pt x="44" y="68"/>
                    <a:pt x="45" y="68"/>
                    <a:pt x="46" y="69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6" y="72"/>
                    <a:pt x="44" y="74"/>
                    <a:pt x="43" y="75"/>
                  </a:cubicBezTo>
                  <a:cubicBezTo>
                    <a:pt x="38" y="72"/>
                    <a:pt x="32" y="68"/>
                    <a:pt x="29" y="71"/>
                  </a:cubicBezTo>
                  <a:cubicBezTo>
                    <a:pt x="27" y="73"/>
                    <a:pt x="27" y="76"/>
                    <a:pt x="29" y="78"/>
                  </a:cubicBezTo>
                  <a:cubicBezTo>
                    <a:pt x="32" y="80"/>
                    <a:pt x="36" y="79"/>
                    <a:pt x="40" y="79"/>
                  </a:cubicBezTo>
                  <a:cubicBezTo>
                    <a:pt x="41" y="79"/>
                    <a:pt x="42" y="79"/>
                    <a:pt x="42" y="78"/>
                  </a:cubicBezTo>
                  <a:cubicBezTo>
                    <a:pt x="43" y="79"/>
                    <a:pt x="43" y="79"/>
                    <a:pt x="44" y="79"/>
                  </a:cubicBezTo>
                  <a:cubicBezTo>
                    <a:pt x="54" y="87"/>
                    <a:pt x="62" y="96"/>
                    <a:pt x="69" y="106"/>
                  </a:cubicBezTo>
                  <a:cubicBezTo>
                    <a:pt x="78" y="118"/>
                    <a:pt x="83" y="131"/>
                    <a:pt x="87" y="145"/>
                  </a:cubicBezTo>
                  <a:cubicBezTo>
                    <a:pt x="87" y="146"/>
                    <a:pt x="87" y="146"/>
                    <a:pt x="87" y="146"/>
                  </a:cubicBezTo>
                  <a:cubicBezTo>
                    <a:pt x="86" y="146"/>
                    <a:pt x="85" y="147"/>
                    <a:pt x="84" y="147"/>
                  </a:cubicBezTo>
                  <a:cubicBezTo>
                    <a:pt x="79" y="136"/>
                    <a:pt x="72" y="127"/>
                    <a:pt x="61" y="120"/>
                  </a:cubicBezTo>
                  <a:cubicBezTo>
                    <a:pt x="50" y="114"/>
                    <a:pt x="37" y="109"/>
                    <a:pt x="26" y="101"/>
                  </a:cubicBezTo>
                  <a:cubicBezTo>
                    <a:pt x="10" y="87"/>
                    <a:pt x="2" y="63"/>
                    <a:pt x="7" y="42"/>
                  </a:cubicBezTo>
                  <a:close/>
                  <a:moveTo>
                    <a:pt x="77" y="65"/>
                  </a:moveTo>
                  <a:cubicBezTo>
                    <a:pt x="77" y="65"/>
                    <a:pt x="77" y="64"/>
                    <a:pt x="77" y="64"/>
                  </a:cubicBezTo>
                  <a:cubicBezTo>
                    <a:pt x="78" y="62"/>
                    <a:pt x="79" y="64"/>
                    <a:pt x="77" y="65"/>
                  </a:cubicBezTo>
                  <a:close/>
                  <a:moveTo>
                    <a:pt x="70" y="60"/>
                  </a:moveTo>
                  <a:cubicBezTo>
                    <a:pt x="70" y="58"/>
                    <a:pt x="71" y="55"/>
                    <a:pt x="72" y="53"/>
                  </a:cubicBezTo>
                  <a:cubicBezTo>
                    <a:pt x="73" y="50"/>
                    <a:pt x="73" y="54"/>
                    <a:pt x="73" y="55"/>
                  </a:cubicBezTo>
                  <a:cubicBezTo>
                    <a:pt x="73" y="57"/>
                    <a:pt x="72" y="59"/>
                    <a:pt x="70" y="60"/>
                  </a:cubicBezTo>
                  <a:close/>
                  <a:moveTo>
                    <a:pt x="45" y="65"/>
                  </a:moveTo>
                  <a:cubicBezTo>
                    <a:pt x="44" y="65"/>
                    <a:pt x="43" y="65"/>
                    <a:pt x="43" y="64"/>
                  </a:cubicBezTo>
                  <a:cubicBezTo>
                    <a:pt x="42" y="64"/>
                    <a:pt x="42" y="64"/>
                    <a:pt x="41" y="64"/>
                  </a:cubicBezTo>
                  <a:cubicBezTo>
                    <a:pt x="40" y="63"/>
                    <a:pt x="40" y="62"/>
                    <a:pt x="41" y="61"/>
                  </a:cubicBezTo>
                  <a:cubicBezTo>
                    <a:pt x="42" y="61"/>
                    <a:pt x="43" y="62"/>
                    <a:pt x="44" y="63"/>
                  </a:cubicBezTo>
                  <a:cubicBezTo>
                    <a:pt x="44" y="64"/>
                    <a:pt x="45" y="65"/>
                    <a:pt x="45" y="65"/>
                  </a:cubicBezTo>
                  <a:close/>
                  <a:moveTo>
                    <a:pt x="39" y="76"/>
                  </a:moveTo>
                  <a:cubicBezTo>
                    <a:pt x="39" y="76"/>
                    <a:pt x="39" y="76"/>
                    <a:pt x="38" y="76"/>
                  </a:cubicBezTo>
                  <a:cubicBezTo>
                    <a:pt x="37" y="76"/>
                    <a:pt x="36" y="76"/>
                    <a:pt x="34" y="76"/>
                  </a:cubicBezTo>
                  <a:cubicBezTo>
                    <a:pt x="34" y="76"/>
                    <a:pt x="34" y="76"/>
                    <a:pt x="33" y="76"/>
                  </a:cubicBezTo>
                  <a:cubicBezTo>
                    <a:pt x="31" y="76"/>
                    <a:pt x="31" y="75"/>
                    <a:pt x="31" y="73"/>
                  </a:cubicBezTo>
                  <a:cubicBezTo>
                    <a:pt x="34" y="73"/>
                    <a:pt x="37" y="74"/>
                    <a:pt x="39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19"/>
            <p:cNvSpPr>
              <a:spLocks noEditPoints="1"/>
            </p:cNvSpPr>
            <p:nvPr/>
          </p:nvSpPr>
          <p:spPr bwMode="auto">
            <a:xfrm>
              <a:off x="10625138" y="6240463"/>
              <a:ext cx="619125" cy="503238"/>
            </a:xfrm>
            <a:custGeom>
              <a:avLst/>
              <a:gdLst>
                <a:gd name="T0" fmla="*/ 128 w 165"/>
                <a:gd name="T1" fmla="*/ 119 h 134"/>
                <a:gd name="T2" fmla="*/ 158 w 165"/>
                <a:gd name="T3" fmla="*/ 123 h 134"/>
                <a:gd name="T4" fmla="*/ 142 w 165"/>
                <a:gd name="T5" fmla="*/ 98 h 134"/>
                <a:gd name="T6" fmla="*/ 96 w 165"/>
                <a:gd name="T7" fmla="*/ 32 h 134"/>
                <a:gd name="T8" fmla="*/ 3 w 165"/>
                <a:gd name="T9" fmla="*/ 49 h 134"/>
                <a:gd name="T10" fmla="*/ 69 w 165"/>
                <a:gd name="T11" fmla="*/ 112 h 134"/>
                <a:gd name="T12" fmla="*/ 100 w 165"/>
                <a:gd name="T13" fmla="*/ 89 h 134"/>
                <a:gd name="T14" fmla="*/ 58 w 165"/>
                <a:gd name="T15" fmla="*/ 78 h 134"/>
                <a:gd name="T16" fmla="*/ 63 w 165"/>
                <a:gd name="T17" fmla="*/ 67 h 134"/>
                <a:gd name="T18" fmla="*/ 72 w 165"/>
                <a:gd name="T19" fmla="*/ 55 h 134"/>
                <a:gd name="T20" fmla="*/ 77 w 165"/>
                <a:gd name="T21" fmla="*/ 56 h 134"/>
                <a:gd name="T22" fmla="*/ 99 w 165"/>
                <a:gd name="T23" fmla="*/ 77 h 134"/>
                <a:gd name="T24" fmla="*/ 132 w 165"/>
                <a:gd name="T25" fmla="*/ 112 h 134"/>
                <a:gd name="T26" fmla="*/ 60 w 165"/>
                <a:gd name="T27" fmla="*/ 56 h 134"/>
                <a:gd name="T28" fmla="*/ 58 w 165"/>
                <a:gd name="T29" fmla="*/ 52 h 134"/>
                <a:gd name="T30" fmla="*/ 61 w 165"/>
                <a:gd name="T31" fmla="*/ 57 h 134"/>
                <a:gd name="T32" fmla="*/ 142 w 165"/>
                <a:gd name="T33" fmla="*/ 102 h 134"/>
                <a:gd name="T34" fmla="*/ 147 w 165"/>
                <a:gd name="T35" fmla="*/ 106 h 134"/>
                <a:gd name="T36" fmla="*/ 131 w 165"/>
                <a:gd name="T37" fmla="*/ 119 h 134"/>
                <a:gd name="T38" fmla="*/ 153 w 165"/>
                <a:gd name="T39" fmla="*/ 110 h 134"/>
                <a:gd name="T40" fmla="*/ 143 w 165"/>
                <a:gd name="T41" fmla="*/ 124 h 134"/>
                <a:gd name="T42" fmla="*/ 138 w 165"/>
                <a:gd name="T43" fmla="*/ 123 h 134"/>
                <a:gd name="T44" fmla="*/ 149 w 165"/>
                <a:gd name="T45" fmla="*/ 107 h 134"/>
                <a:gd name="T46" fmla="*/ 156 w 165"/>
                <a:gd name="T47" fmla="*/ 121 h 134"/>
                <a:gd name="T48" fmla="*/ 155 w 165"/>
                <a:gd name="T49" fmla="*/ 112 h 134"/>
                <a:gd name="T50" fmla="*/ 156 w 165"/>
                <a:gd name="T51" fmla="*/ 121 h 134"/>
                <a:gd name="T52" fmla="*/ 31 w 165"/>
                <a:gd name="T53" fmla="*/ 13 h 134"/>
                <a:gd name="T54" fmla="*/ 113 w 165"/>
                <a:gd name="T55" fmla="*/ 72 h 134"/>
                <a:gd name="T56" fmla="*/ 139 w 165"/>
                <a:gd name="T57" fmla="*/ 100 h 134"/>
                <a:gd name="T58" fmla="*/ 138 w 165"/>
                <a:gd name="T59" fmla="*/ 102 h 134"/>
                <a:gd name="T60" fmla="*/ 87 w 165"/>
                <a:gd name="T61" fmla="*/ 64 h 134"/>
                <a:gd name="T62" fmla="*/ 81 w 165"/>
                <a:gd name="T63" fmla="*/ 47 h 134"/>
                <a:gd name="T64" fmla="*/ 76 w 165"/>
                <a:gd name="T65" fmla="*/ 53 h 134"/>
                <a:gd name="T66" fmla="*/ 72 w 165"/>
                <a:gd name="T67" fmla="*/ 42 h 134"/>
                <a:gd name="T68" fmla="*/ 70 w 165"/>
                <a:gd name="T69" fmla="*/ 54 h 134"/>
                <a:gd name="T70" fmla="*/ 58 w 165"/>
                <a:gd name="T71" fmla="*/ 49 h 134"/>
                <a:gd name="T72" fmla="*/ 54 w 165"/>
                <a:gd name="T73" fmla="*/ 55 h 134"/>
                <a:gd name="T74" fmla="*/ 62 w 165"/>
                <a:gd name="T75" fmla="*/ 61 h 134"/>
                <a:gd name="T76" fmla="*/ 52 w 165"/>
                <a:gd name="T77" fmla="*/ 65 h 134"/>
                <a:gd name="T78" fmla="*/ 43 w 165"/>
                <a:gd name="T79" fmla="*/ 70 h 134"/>
                <a:gd name="T80" fmla="*/ 55 w 165"/>
                <a:gd name="T81" fmla="*/ 71 h 134"/>
                <a:gd name="T82" fmla="*/ 55 w 165"/>
                <a:gd name="T83" fmla="*/ 78 h 134"/>
                <a:gd name="T84" fmla="*/ 45 w 165"/>
                <a:gd name="T85" fmla="*/ 87 h 134"/>
                <a:gd name="T86" fmla="*/ 57 w 165"/>
                <a:gd name="T87" fmla="*/ 81 h 134"/>
                <a:gd name="T88" fmla="*/ 94 w 165"/>
                <a:gd name="T89" fmla="*/ 90 h 134"/>
                <a:gd name="T90" fmla="*/ 131 w 165"/>
                <a:gd name="T91" fmla="*/ 114 h 134"/>
                <a:gd name="T92" fmla="*/ 95 w 165"/>
                <a:gd name="T93" fmla="*/ 106 h 134"/>
                <a:gd name="T94" fmla="*/ 8 w 165"/>
                <a:gd name="T95" fmla="*/ 69 h 134"/>
                <a:gd name="T96" fmla="*/ 79 w 165"/>
                <a:gd name="T97" fmla="*/ 50 h 134"/>
                <a:gd name="T98" fmla="*/ 71 w 165"/>
                <a:gd name="T99" fmla="*/ 51 h 134"/>
                <a:gd name="T100" fmla="*/ 70 w 165"/>
                <a:gd name="T101" fmla="*/ 45 h 134"/>
                <a:gd name="T102" fmla="*/ 52 w 165"/>
                <a:gd name="T103" fmla="*/ 68 h 134"/>
                <a:gd name="T104" fmla="*/ 48 w 165"/>
                <a:gd name="T105" fmla="*/ 69 h 134"/>
                <a:gd name="T106" fmla="*/ 50 w 165"/>
                <a:gd name="T107" fmla="*/ 67 h 134"/>
                <a:gd name="T108" fmla="*/ 53 w 165"/>
                <a:gd name="T109" fmla="*/ 81 h 134"/>
                <a:gd name="T110" fmla="*/ 49 w 165"/>
                <a:gd name="T111" fmla="*/ 83 h 134"/>
                <a:gd name="T112" fmla="*/ 45 w 165"/>
                <a:gd name="T113" fmla="*/ 8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5" h="134">
                  <a:moveTo>
                    <a:pt x="99" y="109"/>
                  </a:moveTo>
                  <a:cubicBezTo>
                    <a:pt x="109" y="109"/>
                    <a:pt x="119" y="113"/>
                    <a:pt x="128" y="119"/>
                  </a:cubicBezTo>
                  <a:cubicBezTo>
                    <a:pt x="128" y="119"/>
                    <a:pt x="128" y="120"/>
                    <a:pt x="128" y="120"/>
                  </a:cubicBezTo>
                  <a:cubicBezTo>
                    <a:pt x="136" y="125"/>
                    <a:pt x="151" y="134"/>
                    <a:pt x="158" y="123"/>
                  </a:cubicBezTo>
                  <a:cubicBezTo>
                    <a:pt x="165" y="113"/>
                    <a:pt x="150" y="104"/>
                    <a:pt x="142" y="99"/>
                  </a:cubicBezTo>
                  <a:cubicBezTo>
                    <a:pt x="142" y="98"/>
                    <a:pt x="142" y="98"/>
                    <a:pt x="142" y="98"/>
                  </a:cubicBezTo>
                  <a:cubicBezTo>
                    <a:pt x="130" y="88"/>
                    <a:pt x="119" y="79"/>
                    <a:pt x="112" y="65"/>
                  </a:cubicBezTo>
                  <a:cubicBezTo>
                    <a:pt x="107" y="53"/>
                    <a:pt x="104" y="42"/>
                    <a:pt x="96" y="32"/>
                  </a:cubicBezTo>
                  <a:cubicBezTo>
                    <a:pt x="83" y="15"/>
                    <a:pt x="59" y="2"/>
                    <a:pt x="38" y="7"/>
                  </a:cubicBezTo>
                  <a:cubicBezTo>
                    <a:pt x="19" y="12"/>
                    <a:pt x="6" y="30"/>
                    <a:pt x="3" y="49"/>
                  </a:cubicBezTo>
                  <a:cubicBezTo>
                    <a:pt x="0" y="68"/>
                    <a:pt x="11" y="87"/>
                    <a:pt x="26" y="99"/>
                  </a:cubicBezTo>
                  <a:cubicBezTo>
                    <a:pt x="38" y="108"/>
                    <a:pt x="53" y="112"/>
                    <a:pt x="69" y="112"/>
                  </a:cubicBezTo>
                  <a:cubicBezTo>
                    <a:pt x="79" y="111"/>
                    <a:pt x="89" y="109"/>
                    <a:pt x="99" y="109"/>
                  </a:cubicBezTo>
                  <a:close/>
                  <a:moveTo>
                    <a:pt x="100" y="89"/>
                  </a:moveTo>
                  <a:cubicBezTo>
                    <a:pt x="88" y="84"/>
                    <a:pt x="74" y="79"/>
                    <a:pt x="61" y="78"/>
                  </a:cubicBezTo>
                  <a:cubicBezTo>
                    <a:pt x="60" y="78"/>
                    <a:pt x="59" y="78"/>
                    <a:pt x="58" y="78"/>
                  </a:cubicBezTo>
                  <a:cubicBezTo>
                    <a:pt x="59" y="75"/>
                    <a:pt x="59" y="73"/>
                    <a:pt x="57" y="70"/>
                  </a:cubicBezTo>
                  <a:cubicBezTo>
                    <a:pt x="59" y="69"/>
                    <a:pt x="61" y="69"/>
                    <a:pt x="63" y="67"/>
                  </a:cubicBezTo>
                  <a:cubicBezTo>
                    <a:pt x="65" y="65"/>
                    <a:pt x="65" y="62"/>
                    <a:pt x="65" y="60"/>
                  </a:cubicBezTo>
                  <a:cubicBezTo>
                    <a:pt x="67" y="59"/>
                    <a:pt x="70" y="58"/>
                    <a:pt x="72" y="55"/>
                  </a:cubicBezTo>
                  <a:cubicBezTo>
                    <a:pt x="72" y="56"/>
                    <a:pt x="73" y="56"/>
                    <a:pt x="73" y="56"/>
                  </a:cubicBezTo>
                  <a:cubicBezTo>
                    <a:pt x="74" y="57"/>
                    <a:pt x="76" y="57"/>
                    <a:pt x="77" y="56"/>
                  </a:cubicBezTo>
                  <a:cubicBezTo>
                    <a:pt x="78" y="59"/>
                    <a:pt x="80" y="61"/>
                    <a:pt x="83" y="64"/>
                  </a:cubicBezTo>
                  <a:cubicBezTo>
                    <a:pt x="88" y="69"/>
                    <a:pt x="93" y="73"/>
                    <a:pt x="99" y="77"/>
                  </a:cubicBezTo>
                  <a:cubicBezTo>
                    <a:pt x="112" y="86"/>
                    <a:pt x="124" y="96"/>
                    <a:pt x="137" y="104"/>
                  </a:cubicBezTo>
                  <a:cubicBezTo>
                    <a:pt x="135" y="107"/>
                    <a:pt x="134" y="109"/>
                    <a:pt x="132" y="112"/>
                  </a:cubicBezTo>
                  <a:cubicBezTo>
                    <a:pt x="123" y="102"/>
                    <a:pt x="112" y="95"/>
                    <a:pt x="100" y="89"/>
                  </a:cubicBezTo>
                  <a:close/>
                  <a:moveTo>
                    <a:pt x="60" y="56"/>
                  </a:moveTo>
                  <a:cubicBezTo>
                    <a:pt x="58" y="55"/>
                    <a:pt x="57" y="54"/>
                    <a:pt x="56" y="53"/>
                  </a:cubicBezTo>
                  <a:cubicBezTo>
                    <a:pt x="54" y="50"/>
                    <a:pt x="57" y="51"/>
                    <a:pt x="58" y="52"/>
                  </a:cubicBezTo>
                  <a:cubicBezTo>
                    <a:pt x="59" y="53"/>
                    <a:pt x="59" y="54"/>
                    <a:pt x="60" y="55"/>
                  </a:cubicBezTo>
                  <a:cubicBezTo>
                    <a:pt x="60" y="56"/>
                    <a:pt x="60" y="56"/>
                    <a:pt x="61" y="57"/>
                  </a:cubicBezTo>
                  <a:cubicBezTo>
                    <a:pt x="60" y="56"/>
                    <a:pt x="60" y="56"/>
                    <a:pt x="60" y="56"/>
                  </a:cubicBezTo>
                  <a:close/>
                  <a:moveTo>
                    <a:pt x="142" y="102"/>
                  </a:moveTo>
                  <a:cubicBezTo>
                    <a:pt x="143" y="103"/>
                    <a:pt x="145" y="104"/>
                    <a:pt x="147" y="105"/>
                  </a:cubicBezTo>
                  <a:cubicBezTo>
                    <a:pt x="147" y="105"/>
                    <a:pt x="147" y="106"/>
                    <a:pt x="147" y="106"/>
                  </a:cubicBezTo>
                  <a:cubicBezTo>
                    <a:pt x="143" y="111"/>
                    <a:pt x="139" y="116"/>
                    <a:pt x="136" y="121"/>
                  </a:cubicBezTo>
                  <a:cubicBezTo>
                    <a:pt x="134" y="121"/>
                    <a:pt x="132" y="120"/>
                    <a:pt x="131" y="119"/>
                  </a:cubicBezTo>
                  <a:cubicBezTo>
                    <a:pt x="135" y="113"/>
                    <a:pt x="138" y="107"/>
                    <a:pt x="142" y="102"/>
                  </a:cubicBezTo>
                  <a:close/>
                  <a:moveTo>
                    <a:pt x="153" y="110"/>
                  </a:moveTo>
                  <a:cubicBezTo>
                    <a:pt x="153" y="110"/>
                    <a:pt x="153" y="110"/>
                    <a:pt x="153" y="110"/>
                  </a:cubicBezTo>
                  <a:cubicBezTo>
                    <a:pt x="148" y="114"/>
                    <a:pt x="147" y="120"/>
                    <a:pt x="143" y="124"/>
                  </a:cubicBezTo>
                  <a:cubicBezTo>
                    <a:pt x="143" y="124"/>
                    <a:pt x="143" y="124"/>
                    <a:pt x="143" y="125"/>
                  </a:cubicBezTo>
                  <a:cubicBezTo>
                    <a:pt x="141" y="124"/>
                    <a:pt x="140" y="124"/>
                    <a:pt x="138" y="123"/>
                  </a:cubicBezTo>
                  <a:cubicBezTo>
                    <a:pt x="142" y="118"/>
                    <a:pt x="146" y="113"/>
                    <a:pt x="149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1" y="108"/>
                    <a:pt x="152" y="109"/>
                    <a:pt x="153" y="110"/>
                  </a:cubicBezTo>
                  <a:close/>
                  <a:moveTo>
                    <a:pt x="156" y="121"/>
                  </a:moveTo>
                  <a:cubicBezTo>
                    <a:pt x="154" y="125"/>
                    <a:pt x="150" y="126"/>
                    <a:pt x="146" y="125"/>
                  </a:cubicBezTo>
                  <a:cubicBezTo>
                    <a:pt x="149" y="122"/>
                    <a:pt x="150" y="116"/>
                    <a:pt x="155" y="112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7" y="115"/>
                    <a:pt x="157" y="118"/>
                    <a:pt x="156" y="121"/>
                  </a:cubicBezTo>
                  <a:close/>
                  <a:moveTo>
                    <a:pt x="8" y="69"/>
                  </a:moveTo>
                  <a:cubicBezTo>
                    <a:pt x="1" y="48"/>
                    <a:pt x="11" y="23"/>
                    <a:pt x="31" y="13"/>
                  </a:cubicBezTo>
                  <a:cubicBezTo>
                    <a:pt x="54" y="0"/>
                    <a:pt x="82" y="18"/>
                    <a:pt x="96" y="36"/>
                  </a:cubicBezTo>
                  <a:cubicBezTo>
                    <a:pt x="104" y="47"/>
                    <a:pt x="106" y="60"/>
                    <a:pt x="113" y="72"/>
                  </a:cubicBezTo>
                  <a:cubicBezTo>
                    <a:pt x="119" y="83"/>
                    <a:pt x="128" y="91"/>
                    <a:pt x="138" y="99"/>
                  </a:cubicBezTo>
                  <a:cubicBezTo>
                    <a:pt x="138" y="99"/>
                    <a:pt x="138" y="100"/>
                    <a:pt x="139" y="100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39" y="101"/>
                    <a:pt x="138" y="101"/>
                    <a:pt x="138" y="102"/>
                  </a:cubicBezTo>
                  <a:cubicBezTo>
                    <a:pt x="126" y="94"/>
                    <a:pt x="115" y="85"/>
                    <a:pt x="104" y="77"/>
                  </a:cubicBezTo>
                  <a:cubicBezTo>
                    <a:pt x="98" y="73"/>
                    <a:pt x="93" y="69"/>
                    <a:pt x="87" y="64"/>
                  </a:cubicBezTo>
                  <a:cubicBezTo>
                    <a:pt x="84" y="61"/>
                    <a:pt x="81" y="58"/>
                    <a:pt x="80" y="54"/>
                  </a:cubicBezTo>
                  <a:cubicBezTo>
                    <a:pt x="82" y="52"/>
                    <a:pt x="83" y="49"/>
                    <a:pt x="81" y="47"/>
                  </a:cubicBezTo>
                  <a:cubicBezTo>
                    <a:pt x="80" y="46"/>
                    <a:pt x="78" y="44"/>
                    <a:pt x="77" y="46"/>
                  </a:cubicBezTo>
                  <a:cubicBezTo>
                    <a:pt x="76" y="48"/>
                    <a:pt x="76" y="51"/>
                    <a:pt x="76" y="53"/>
                  </a:cubicBezTo>
                  <a:cubicBezTo>
                    <a:pt x="75" y="54"/>
                    <a:pt x="74" y="54"/>
                    <a:pt x="73" y="53"/>
                  </a:cubicBezTo>
                  <a:cubicBezTo>
                    <a:pt x="75" y="50"/>
                    <a:pt x="74" y="46"/>
                    <a:pt x="72" y="42"/>
                  </a:cubicBezTo>
                  <a:cubicBezTo>
                    <a:pt x="71" y="41"/>
                    <a:pt x="69" y="38"/>
                    <a:pt x="67" y="39"/>
                  </a:cubicBezTo>
                  <a:cubicBezTo>
                    <a:pt x="63" y="43"/>
                    <a:pt x="66" y="49"/>
                    <a:pt x="70" y="54"/>
                  </a:cubicBezTo>
                  <a:cubicBezTo>
                    <a:pt x="68" y="55"/>
                    <a:pt x="66" y="56"/>
                    <a:pt x="64" y="57"/>
                  </a:cubicBezTo>
                  <a:cubicBezTo>
                    <a:pt x="63" y="53"/>
                    <a:pt x="61" y="50"/>
                    <a:pt x="58" y="49"/>
                  </a:cubicBezTo>
                  <a:cubicBezTo>
                    <a:pt x="57" y="48"/>
                    <a:pt x="54" y="47"/>
                    <a:pt x="53" y="49"/>
                  </a:cubicBezTo>
                  <a:cubicBezTo>
                    <a:pt x="51" y="51"/>
                    <a:pt x="53" y="53"/>
                    <a:pt x="54" y="55"/>
                  </a:cubicBezTo>
                  <a:cubicBezTo>
                    <a:pt x="56" y="58"/>
                    <a:pt x="59" y="59"/>
                    <a:pt x="62" y="60"/>
                  </a:cubicBezTo>
                  <a:cubicBezTo>
                    <a:pt x="62" y="60"/>
                    <a:pt x="62" y="60"/>
                    <a:pt x="62" y="61"/>
                  </a:cubicBezTo>
                  <a:cubicBezTo>
                    <a:pt x="63" y="64"/>
                    <a:pt x="59" y="66"/>
                    <a:pt x="55" y="68"/>
                  </a:cubicBezTo>
                  <a:cubicBezTo>
                    <a:pt x="55" y="67"/>
                    <a:pt x="53" y="66"/>
                    <a:pt x="52" y="65"/>
                  </a:cubicBezTo>
                  <a:cubicBezTo>
                    <a:pt x="50" y="64"/>
                    <a:pt x="47" y="63"/>
                    <a:pt x="44" y="64"/>
                  </a:cubicBezTo>
                  <a:cubicBezTo>
                    <a:pt x="42" y="65"/>
                    <a:pt x="42" y="69"/>
                    <a:pt x="43" y="70"/>
                  </a:cubicBezTo>
                  <a:cubicBezTo>
                    <a:pt x="46" y="72"/>
                    <a:pt x="49" y="72"/>
                    <a:pt x="51" y="72"/>
                  </a:cubicBezTo>
                  <a:cubicBezTo>
                    <a:pt x="52" y="71"/>
                    <a:pt x="53" y="71"/>
                    <a:pt x="55" y="71"/>
                  </a:cubicBezTo>
                  <a:cubicBezTo>
                    <a:pt x="55" y="71"/>
                    <a:pt x="55" y="71"/>
                    <a:pt x="55" y="71"/>
                  </a:cubicBezTo>
                  <a:cubicBezTo>
                    <a:pt x="56" y="73"/>
                    <a:pt x="56" y="76"/>
                    <a:pt x="55" y="78"/>
                  </a:cubicBezTo>
                  <a:cubicBezTo>
                    <a:pt x="50" y="77"/>
                    <a:pt x="43" y="78"/>
                    <a:pt x="42" y="82"/>
                  </a:cubicBezTo>
                  <a:cubicBezTo>
                    <a:pt x="41" y="84"/>
                    <a:pt x="43" y="87"/>
                    <a:pt x="45" y="87"/>
                  </a:cubicBezTo>
                  <a:cubicBezTo>
                    <a:pt x="49" y="88"/>
                    <a:pt x="52" y="85"/>
                    <a:pt x="55" y="83"/>
                  </a:cubicBezTo>
                  <a:cubicBezTo>
                    <a:pt x="56" y="82"/>
                    <a:pt x="56" y="81"/>
                    <a:pt x="57" y="81"/>
                  </a:cubicBezTo>
                  <a:cubicBezTo>
                    <a:pt x="57" y="81"/>
                    <a:pt x="58" y="81"/>
                    <a:pt x="59" y="81"/>
                  </a:cubicBezTo>
                  <a:cubicBezTo>
                    <a:pt x="71" y="82"/>
                    <a:pt x="83" y="86"/>
                    <a:pt x="94" y="90"/>
                  </a:cubicBezTo>
                  <a:cubicBezTo>
                    <a:pt x="107" y="95"/>
                    <a:pt x="120" y="104"/>
                    <a:pt x="130" y="114"/>
                  </a:cubicBezTo>
                  <a:cubicBezTo>
                    <a:pt x="130" y="114"/>
                    <a:pt x="130" y="114"/>
                    <a:pt x="131" y="114"/>
                  </a:cubicBezTo>
                  <a:cubicBezTo>
                    <a:pt x="130" y="115"/>
                    <a:pt x="130" y="116"/>
                    <a:pt x="129" y="116"/>
                  </a:cubicBezTo>
                  <a:cubicBezTo>
                    <a:pt x="118" y="110"/>
                    <a:pt x="108" y="106"/>
                    <a:pt x="95" y="106"/>
                  </a:cubicBezTo>
                  <a:cubicBezTo>
                    <a:pt x="82" y="107"/>
                    <a:pt x="69" y="110"/>
                    <a:pt x="55" y="108"/>
                  </a:cubicBezTo>
                  <a:cubicBezTo>
                    <a:pt x="34" y="105"/>
                    <a:pt x="15" y="89"/>
                    <a:pt x="8" y="69"/>
                  </a:cubicBezTo>
                  <a:close/>
                  <a:moveTo>
                    <a:pt x="79" y="51"/>
                  </a:moveTo>
                  <a:cubicBezTo>
                    <a:pt x="79" y="50"/>
                    <a:pt x="79" y="50"/>
                    <a:pt x="79" y="50"/>
                  </a:cubicBezTo>
                  <a:cubicBezTo>
                    <a:pt x="79" y="48"/>
                    <a:pt x="80" y="49"/>
                    <a:pt x="79" y="51"/>
                  </a:cubicBezTo>
                  <a:close/>
                  <a:moveTo>
                    <a:pt x="71" y="51"/>
                  </a:moveTo>
                  <a:cubicBezTo>
                    <a:pt x="69" y="49"/>
                    <a:pt x="68" y="46"/>
                    <a:pt x="68" y="44"/>
                  </a:cubicBezTo>
                  <a:cubicBezTo>
                    <a:pt x="68" y="41"/>
                    <a:pt x="70" y="44"/>
                    <a:pt x="70" y="45"/>
                  </a:cubicBezTo>
                  <a:cubicBezTo>
                    <a:pt x="71" y="47"/>
                    <a:pt x="71" y="49"/>
                    <a:pt x="71" y="51"/>
                  </a:cubicBezTo>
                  <a:close/>
                  <a:moveTo>
                    <a:pt x="52" y="68"/>
                  </a:moveTo>
                  <a:cubicBezTo>
                    <a:pt x="51" y="69"/>
                    <a:pt x="50" y="69"/>
                    <a:pt x="50" y="69"/>
                  </a:cubicBezTo>
                  <a:cubicBezTo>
                    <a:pt x="49" y="69"/>
                    <a:pt x="49" y="69"/>
                    <a:pt x="48" y="69"/>
                  </a:cubicBezTo>
                  <a:cubicBezTo>
                    <a:pt x="47" y="69"/>
                    <a:pt x="46" y="68"/>
                    <a:pt x="47" y="67"/>
                  </a:cubicBezTo>
                  <a:cubicBezTo>
                    <a:pt x="48" y="67"/>
                    <a:pt x="49" y="67"/>
                    <a:pt x="50" y="67"/>
                  </a:cubicBezTo>
                  <a:cubicBezTo>
                    <a:pt x="51" y="68"/>
                    <a:pt x="51" y="68"/>
                    <a:pt x="52" y="68"/>
                  </a:cubicBezTo>
                  <a:close/>
                  <a:moveTo>
                    <a:pt x="53" y="81"/>
                  </a:moveTo>
                  <a:cubicBezTo>
                    <a:pt x="53" y="81"/>
                    <a:pt x="53" y="81"/>
                    <a:pt x="52" y="81"/>
                  </a:cubicBezTo>
                  <a:cubicBezTo>
                    <a:pt x="51" y="82"/>
                    <a:pt x="50" y="83"/>
                    <a:pt x="49" y="83"/>
                  </a:cubicBezTo>
                  <a:cubicBezTo>
                    <a:pt x="49" y="84"/>
                    <a:pt x="48" y="84"/>
                    <a:pt x="48" y="84"/>
                  </a:cubicBezTo>
                  <a:cubicBezTo>
                    <a:pt x="47" y="85"/>
                    <a:pt x="45" y="84"/>
                    <a:pt x="45" y="83"/>
                  </a:cubicBezTo>
                  <a:cubicBezTo>
                    <a:pt x="46" y="81"/>
                    <a:pt x="50" y="80"/>
                    <a:pt x="53" y="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0"/>
            <p:cNvSpPr>
              <a:spLocks noEditPoints="1"/>
            </p:cNvSpPr>
            <p:nvPr/>
          </p:nvSpPr>
          <p:spPr bwMode="auto">
            <a:xfrm>
              <a:off x="3305175" y="4918075"/>
              <a:ext cx="631825" cy="803275"/>
            </a:xfrm>
            <a:custGeom>
              <a:avLst/>
              <a:gdLst>
                <a:gd name="T0" fmla="*/ 19 w 168"/>
                <a:gd name="T1" fmla="*/ 2 h 214"/>
                <a:gd name="T2" fmla="*/ 8 w 168"/>
                <a:gd name="T3" fmla="*/ 21 h 214"/>
                <a:gd name="T4" fmla="*/ 8 w 168"/>
                <a:gd name="T5" fmla="*/ 34 h 214"/>
                <a:gd name="T6" fmla="*/ 8 w 168"/>
                <a:gd name="T7" fmla="*/ 49 h 214"/>
                <a:gd name="T8" fmla="*/ 8 w 168"/>
                <a:gd name="T9" fmla="*/ 59 h 214"/>
                <a:gd name="T10" fmla="*/ 3 w 168"/>
                <a:gd name="T11" fmla="*/ 70 h 214"/>
                <a:gd name="T12" fmla="*/ 8 w 168"/>
                <a:gd name="T13" fmla="*/ 87 h 214"/>
                <a:gd name="T14" fmla="*/ 8 w 168"/>
                <a:gd name="T15" fmla="*/ 97 h 214"/>
                <a:gd name="T16" fmla="*/ 8 w 168"/>
                <a:gd name="T17" fmla="*/ 109 h 214"/>
                <a:gd name="T18" fmla="*/ 8 w 168"/>
                <a:gd name="T19" fmla="*/ 118 h 214"/>
                <a:gd name="T20" fmla="*/ 4 w 168"/>
                <a:gd name="T21" fmla="*/ 129 h 214"/>
                <a:gd name="T22" fmla="*/ 8 w 168"/>
                <a:gd name="T23" fmla="*/ 146 h 214"/>
                <a:gd name="T24" fmla="*/ 8 w 168"/>
                <a:gd name="T25" fmla="*/ 157 h 214"/>
                <a:gd name="T26" fmla="*/ 8 w 168"/>
                <a:gd name="T27" fmla="*/ 171 h 214"/>
                <a:gd name="T28" fmla="*/ 4 w 168"/>
                <a:gd name="T29" fmla="*/ 184 h 214"/>
                <a:gd name="T30" fmla="*/ 8 w 168"/>
                <a:gd name="T31" fmla="*/ 201 h 214"/>
                <a:gd name="T32" fmla="*/ 123 w 168"/>
                <a:gd name="T33" fmla="*/ 214 h 214"/>
                <a:gd name="T34" fmla="*/ 167 w 168"/>
                <a:gd name="T35" fmla="*/ 59 h 214"/>
                <a:gd name="T36" fmla="*/ 6 w 168"/>
                <a:gd name="T37" fmla="*/ 17 h 214"/>
                <a:gd name="T38" fmla="*/ 6 w 168"/>
                <a:gd name="T39" fmla="*/ 17 h 214"/>
                <a:gd name="T40" fmla="*/ 7 w 168"/>
                <a:gd name="T41" fmla="*/ 26 h 214"/>
                <a:gd name="T42" fmla="*/ 8 w 168"/>
                <a:gd name="T43" fmla="*/ 42 h 214"/>
                <a:gd name="T44" fmla="*/ 6 w 168"/>
                <a:gd name="T45" fmla="*/ 53 h 214"/>
                <a:gd name="T46" fmla="*/ 8 w 168"/>
                <a:gd name="T47" fmla="*/ 62 h 214"/>
                <a:gd name="T48" fmla="*/ 8 w 168"/>
                <a:gd name="T49" fmla="*/ 71 h 214"/>
                <a:gd name="T50" fmla="*/ 5 w 168"/>
                <a:gd name="T51" fmla="*/ 82 h 214"/>
                <a:gd name="T52" fmla="*/ 6 w 168"/>
                <a:gd name="T53" fmla="*/ 83 h 214"/>
                <a:gd name="T54" fmla="*/ 7 w 168"/>
                <a:gd name="T55" fmla="*/ 92 h 214"/>
                <a:gd name="T56" fmla="*/ 6 w 168"/>
                <a:gd name="T57" fmla="*/ 103 h 214"/>
                <a:gd name="T58" fmla="*/ 6 w 168"/>
                <a:gd name="T59" fmla="*/ 103 h 214"/>
                <a:gd name="T60" fmla="*/ 6 w 168"/>
                <a:gd name="T61" fmla="*/ 113 h 214"/>
                <a:gd name="T62" fmla="*/ 7 w 168"/>
                <a:gd name="T63" fmla="*/ 121 h 214"/>
                <a:gd name="T64" fmla="*/ 6 w 168"/>
                <a:gd name="T65" fmla="*/ 131 h 214"/>
                <a:gd name="T66" fmla="*/ 6 w 168"/>
                <a:gd name="T67" fmla="*/ 141 h 214"/>
                <a:gd name="T68" fmla="*/ 6 w 168"/>
                <a:gd name="T69" fmla="*/ 152 h 214"/>
                <a:gd name="T70" fmla="*/ 8 w 168"/>
                <a:gd name="T71" fmla="*/ 151 h 214"/>
                <a:gd name="T72" fmla="*/ 8 w 168"/>
                <a:gd name="T73" fmla="*/ 161 h 214"/>
                <a:gd name="T74" fmla="*/ 6 w 168"/>
                <a:gd name="T75" fmla="*/ 175 h 214"/>
                <a:gd name="T76" fmla="*/ 8 w 168"/>
                <a:gd name="T77" fmla="*/ 176 h 214"/>
                <a:gd name="T78" fmla="*/ 7 w 168"/>
                <a:gd name="T79" fmla="*/ 186 h 214"/>
                <a:gd name="T80" fmla="*/ 7 w 168"/>
                <a:gd name="T81" fmla="*/ 196 h 214"/>
                <a:gd name="T82" fmla="*/ 7 w 168"/>
                <a:gd name="T83" fmla="*/ 196 h 214"/>
                <a:gd name="T84" fmla="*/ 11 w 168"/>
                <a:gd name="T85" fmla="*/ 203 h 214"/>
                <a:gd name="T86" fmla="*/ 14 w 168"/>
                <a:gd name="T87" fmla="*/ 194 h 214"/>
                <a:gd name="T88" fmla="*/ 14 w 168"/>
                <a:gd name="T89" fmla="*/ 184 h 214"/>
                <a:gd name="T90" fmla="*/ 13 w 168"/>
                <a:gd name="T91" fmla="*/ 173 h 214"/>
                <a:gd name="T92" fmla="*/ 14 w 168"/>
                <a:gd name="T93" fmla="*/ 160 h 214"/>
                <a:gd name="T94" fmla="*/ 15 w 168"/>
                <a:gd name="T95" fmla="*/ 151 h 214"/>
                <a:gd name="T96" fmla="*/ 14 w 168"/>
                <a:gd name="T97" fmla="*/ 140 h 214"/>
                <a:gd name="T98" fmla="*/ 14 w 168"/>
                <a:gd name="T99" fmla="*/ 130 h 214"/>
                <a:gd name="T100" fmla="*/ 14 w 168"/>
                <a:gd name="T101" fmla="*/ 120 h 214"/>
                <a:gd name="T102" fmla="*/ 13 w 168"/>
                <a:gd name="T103" fmla="*/ 111 h 214"/>
                <a:gd name="T104" fmla="*/ 13 w 168"/>
                <a:gd name="T105" fmla="*/ 100 h 214"/>
                <a:gd name="T106" fmla="*/ 13 w 168"/>
                <a:gd name="T107" fmla="*/ 90 h 214"/>
                <a:gd name="T108" fmla="*/ 13 w 168"/>
                <a:gd name="T109" fmla="*/ 81 h 214"/>
                <a:gd name="T110" fmla="*/ 14 w 168"/>
                <a:gd name="T111" fmla="*/ 70 h 214"/>
                <a:gd name="T112" fmla="*/ 13 w 168"/>
                <a:gd name="T113" fmla="*/ 61 h 214"/>
                <a:gd name="T114" fmla="*/ 14 w 168"/>
                <a:gd name="T115" fmla="*/ 50 h 214"/>
                <a:gd name="T116" fmla="*/ 14 w 168"/>
                <a:gd name="T117" fmla="*/ 37 h 214"/>
                <a:gd name="T118" fmla="*/ 14 w 168"/>
                <a:gd name="T119" fmla="*/ 23 h 214"/>
                <a:gd name="T120" fmla="*/ 13 w 168"/>
                <a:gd name="T121" fmla="*/ 15 h 214"/>
                <a:gd name="T122" fmla="*/ 24 w 168"/>
                <a:gd name="T123" fmla="*/ 5 h 214"/>
                <a:gd name="T124" fmla="*/ 164 w 168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214">
                  <a:moveTo>
                    <a:pt x="145" y="2"/>
                  </a:moveTo>
                  <a:cubicBezTo>
                    <a:pt x="132" y="2"/>
                    <a:pt x="118" y="2"/>
                    <a:pt x="105" y="2"/>
                  </a:cubicBezTo>
                  <a:cubicBezTo>
                    <a:pt x="78" y="2"/>
                    <a:pt x="51" y="2"/>
                    <a:pt x="24" y="2"/>
                  </a:cubicBezTo>
                  <a:cubicBezTo>
                    <a:pt x="22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5" y="13"/>
                    <a:pt x="4" y="14"/>
                  </a:cubicBezTo>
                  <a:cubicBezTo>
                    <a:pt x="3" y="15"/>
                    <a:pt x="3" y="16"/>
                    <a:pt x="3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6" y="23"/>
                    <a:pt x="5" y="24"/>
                    <a:pt x="4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2"/>
                    <a:pt x="6" y="33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4" y="50"/>
                    <a:pt x="3" y="51"/>
                  </a:cubicBezTo>
                  <a:cubicBezTo>
                    <a:pt x="2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5" y="60"/>
                  </a:cubicBezTo>
                  <a:cubicBezTo>
                    <a:pt x="2" y="63"/>
                    <a:pt x="4" y="66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4" y="69"/>
                    <a:pt x="3" y="70"/>
                  </a:cubicBezTo>
                  <a:cubicBezTo>
                    <a:pt x="1" y="74"/>
                    <a:pt x="4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0"/>
                  </a:cubicBezTo>
                  <a:cubicBezTo>
                    <a:pt x="0" y="83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6" y="89"/>
                    <a:pt x="6" y="90"/>
                  </a:cubicBezTo>
                  <a:cubicBezTo>
                    <a:pt x="4" y="90"/>
                    <a:pt x="3" y="91"/>
                    <a:pt x="3" y="92"/>
                  </a:cubicBezTo>
                  <a:cubicBezTo>
                    <a:pt x="2" y="95"/>
                    <a:pt x="5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4" y="100"/>
                    <a:pt x="3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8"/>
                    <a:pt x="8" y="109"/>
                  </a:cubicBezTo>
                  <a:cubicBezTo>
                    <a:pt x="7" y="109"/>
                    <a:pt x="7" y="109"/>
                    <a:pt x="6" y="109"/>
                  </a:cubicBezTo>
                  <a:cubicBezTo>
                    <a:pt x="5" y="110"/>
                    <a:pt x="3" y="111"/>
                    <a:pt x="3" y="112"/>
                  </a:cubicBezTo>
                  <a:cubicBezTo>
                    <a:pt x="3" y="115"/>
                    <a:pt x="5" y="117"/>
                    <a:pt x="8" y="117"/>
                  </a:cubicBezTo>
                  <a:cubicBezTo>
                    <a:pt x="8" y="117"/>
                    <a:pt x="8" y="118"/>
                    <a:pt x="8" y="118"/>
                  </a:cubicBezTo>
                  <a:cubicBezTo>
                    <a:pt x="6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4" y="138"/>
                    <a:pt x="3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3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1" y="176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6" y="182"/>
                    <a:pt x="5" y="183"/>
                    <a:pt x="4" y="184"/>
                  </a:cubicBezTo>
                  <a:cubicBezTo>
                    <a:pt x="2" y="187"/>
                    <a:pt x="5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6" y="193"/>
                    <a:pt x="5" y="193"/>
                    <a:pt x="4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4" y="213"/>
                  </a:cubicBezTo>
                  <a:cubicBezTo>
                    <a:pt x="17" y="214"/>
                    <a:pt x="20" y="214"/>
                    <a:pt x="22" y="214"/>
                  </a:cubicBezTo>
                  <a:cubicBezTo>
                    <a:pt x="26" y="214"/>
                    <a:pt x="30" y="214"/>
                    <a:pt x="35" y="214"/>
                  </a:cubicBezTo>
                  <a:cubicBezTo>
                    <a:pt x="64" y="214"/>
                    <a:pt x="94" y="214"/>
                    <a:pt x="123" y="214"/>
                  </a:cubicBezTo>
                  <a:cubicBezTo>
                    <a:pt x="132" y="214"/>
                    <a:pt x="142" y="214"/>
                    <a:pt x="151" y="214"/>
                  </a:cubicBezTo>
                  <a:cubicBezTo>
                    <a:pt x="159" y="214"/>
                    <a:pt x="166" y="213"/>
                    <a:pt x="167" y="203"/>
                  </a:cubicBezTo>
                  <a:cubicBezTo>
                    <a:pt x="167" y="203"/>
                    <a:pt x="167" y="203"/>
                    <a:pt x="167" y="203"/>
                  </a:cubicBezTo>
                  <a:cubicBezTo>
                    <a:pt x="167" y="155"/>
                    <a:pt x="167" y="107"/>
                    <a:pt x="167" y="59"/>
                  </a:cubicBezTo>
                  <a:cubicBezTo>
                    <a:pt x="167" y="47"/>
                    <a:pt x="167" y="36"/>
                    <a:pt x="167" y="24"/>
                  </a:cubicBezTo>
                  <a:cubicBezTo>
                    <a:pt x="167" y="19"/>
                    <a:pt x="168" y="12"/>
                    <a:pt x="166" y="7"/>
                  </a:cubicBezTo>
                  <a:cubicBezTo>
                    <a:pt x="162" y="0"/>
                    <a:pt x="151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6" y="16"/>
                    <a:pt x="7" y="15"/>
                  </a:cubicBezTo>
                  <a:cubicBezTo>
                    <a:pt x="7" y="15"/>
                    <a:pt x="7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6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7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0"/>
                    <a:pt x="5" y="40"/>
                    <a:pt x="6" y="39"/>
                  </a:cubicBezTo>
                  <a:cubicBezTo>
                    <a:pt x="6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5" y="55"/>
                  </a:moveTo>
                  <a:cubicBezTo>
                    <a:pt x="5" y="54"/>
                    <a:pt x="5" y="54"/>
                    <a:pt x="5" y="54"/>
                  </a:cubicBezTo>
                  <a:cubicBezTo>
                    <a:pt x="5" y="54"/>
                    <a:pt x="5" y="53"/>
                    <a:pt x="6" y="53"/>
                  </a:cubicBezTo>
                  <a:cubicBezTo>
                    <a:pt x="6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5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6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4" y="73"/>
                    <a:pt x="6" y="72"/>
                  </a:cubicBezTo>
                  <a:close/>
                  <a:moveTo>
                    <a:pt x="6" y="83"/>
                  </a:moveTo>
                  <a:cubicBezTo>
                    <a:pt x="6" y="83"/>
                    <a:pt x="5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6" y="83"/>
                    <a:pt x="6" y="83"/>
                  </a:cubicBezTo>
                  <a:close/>
                  <a:moveTo>
                    <a:pt x="6" y="94"/>
                  </a:moveTo>
                  <a:cubicBezTo>
                    <a:pt x="6" y="94"/>
                    <a:pt x="6" y="93"/>
                    <a:pt x="6" y="93"/>
                  </a:cubicBezTo>
                  <a:cubicBezTo>
                    <a:pt x="6" y="93"/>
                    <a:pt x="6" y="93"/>
                    <a:pt x="5" y="93"/>
                  </a:cubicBezTo>
                  <a:cubicBezTo>
                    <a:pt x="6" y="92"/>
                    <a:pt x="7" y="92"/>
                    <a:pt x="7" y="92"/>
                  </a:cubicBezTo>
                  <a:cubicBezTo>
                    <a:pt x="7" y="92"/>
                    <a:pt x="8" y="92"/>
                    <a:pt x="8" y="92"/>
                  </a:cubicBezTo>
                  <a:cubicBezTo>
                    <a:pt x="8" y="93"/>
                    <a:pt x="8" y="93"/>
                    <a:pt x="8" y="94"/>
                  </a:cubicBezTo>
                  <a:cubicBezTo>
                    <a:pt x="7" y="94"/>
                    <a:pt x="7" y="94"/>
                    <a:pt x="6" y="94"/>
                  </a:cubicBezTo>
                  <a:close/>
                  <a:moveTo>
                    <a:pt x="6" y="103"/>
                  </a:moveTo>
                  <a:cubicBezTo>
                    <a:pt x="5" y="103"/>
                    <a:pt x="5" y="103"/>
                    <a:pt x="7" y="102"/>
                  </a:cubicBezTo>
                  <a:cubicBezTo>
                    <a:pt x="7" y="102"/>
                    <a:pt x="7" y="102"/>
                    <a:pt x="8" y="102"/>
                  </a:cubicBezTo>
                  <a:cubicBezTo>
                    <a:pt x="8" y="102"/>
                    <a:pt x="8" y="103"/>
                    <a:pt x="8" y="104"/>
                  </a:cubicBezTo>
                  <a:cubicBezTo>
                    <a:pt x="7" y="104"/>
                    <a:pt x="7" y="104"/>
                    <a:pt x="6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7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5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6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6" y="132"/>
                    <a:pt x="4" y="131"/>
                    <a:pt x="6" y="131"/>
                  </a:cubicBezTo>
                  <a:close/>
                  <a:moveTo>
                    <a:pt x="6" y="141"/>
                  </a:moveTo>
                  <a:cubicBezTo>
                    <a:pt x="7" y="140"/>
                    <a:pt x="7" y="140"/>
                    <a:pt x="8" y="140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6" y="142"/>
                    <a:pt x="4" y="141"/>
                    <a:pt x="6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6" y="153"/>
                    <a:pt x="6" y="153"/>
                  </a:cubicBezTo>
                  <a:cubicBezTo>
                    <a:pt x="6" y="153"/>
                    <a:pt x="6" y="152"/>
                    <a:pt x="6" y="153"/>
                  </a:cubicBezTo>
                  <a:cubicBezTo>
                    <a:pt x="6" y="153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7" y="152"/>
                  </a:cubicBezTo>
                  <a:cubicBezTo>
                    <a:pt x="7" y="151"/>
                    <a:pt x="7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7" y="153"/>
                    <a:pt x="7" y="153"/>
                    <a:pt x="7" y="153"/>
                  </a:cubicBezTo>
                  <a:close/>
                  <a:moveTo>
                    <a:pt x="5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6" y="164"/>
                    <a:pt x="5" y="164"/>
                    <a:pt x="5" y="162"/>
                  </a:cubicBezTo>
                  <a:close/>
                  <a:moveTo>
                    <a:pt x="7" y="176"/>
                  </a:move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4"/>
                    <a:pt x="6" y="174"/>
                  </a:cubicBezTo>
                  <a:cubicBezTo>
                    <a:pt x="7" y="174"/>
                    <a:pt x="7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7" y="176"/>
                    <a:pt x="7" y="176"/>
                    <a:pt x="7" y="176"/>
                  </a:cubicBezTo>
                  <a:close/>
                  <a:moveTo>
                    <a:pt x="7" y="186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7" y="187"/>
                    <a:pt x="7" y="187"/>
                    <a:pt x="7" y="186"/>
                  </a:cubicBezTo>
                  <a:close/>
                  <a:moveTo>
                    <a:pt x="7" y="196"/>
                  </a:moveTo>
                  <a:cubicBezTo>
                    <a:pt x="7" y="196"/>
                    <a:pt x="7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7" y="198"/>
                    <a:pt x="7" y="198"/>
                    <a:pt x="7" y="197"/>
                  </a:cubicBezTo>
                  <a:cubicBezTo>
                    <a:pt x="6" y="197"/>
                    <a:pt x="6" y="196"/>
                    <a:pt x="7" y="196"/>
                  </a:cubicBezTo>
                  <a:close/>
                  <a:moveTo>
                    <a:pt x="141" y="211"/>
                  </a:moveTo>
                  <a:cubicBezTo>
                    <a:pt x="127" y="211"/>
                    <a:pt x="113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6" y="211"/>
                    <a:pt x="11" y="210"/>
                    <a:pt x="11" y="203"/>
                  </a:cubicBezTo>
                  <a:cubicBezTo>
                    <a:pt x="10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1" y="196"/>
                    <a:pt x="12" y="197"/>
                    <a:pt x="12" y="197"/>
                  </a:cubicBezTo>
                  <a:cubicBezTo>
                    <a:pt x="14" y="198"/>
                    <a:pt x="15" y="196"/>
                    <a:pt x="14" y="194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1" y="186"/>
                    <a:pt x="12" y="186"/>
                    <a:pt x="13" y="186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1" y="175"/>
                    <a:pt x="12" y="175"/>
                    <a:pt x="13" y="175"/>
                  </a:cubicBezTo>
                  <a:cubicBezTo>
                    <a:pt x="14" y="176"/>
                    <a:pt x="15" y="173"/>
                    <a:pt x="13" y="173"/>
                  </a:cubicBezTo>
                  <a:cubicBezTo>
                    <a:pt x="12" y="172"/>
                    <a:pt x="11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2"/>
                    <a:pt x="13" y="163"/>
                    <a:pt x="13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59"/>
                    <a:pt x="11" y="159"/>
                  </a:cubicBezTo>
                  <a:cubicBezTo>
                    <a:pt x="11" y="156"/>
                    <a:pt x="11" y="154"/>
                    <a:pt x="11" y="151"/>
                  </a:cubicBezTo>
                  <a:cubicBezTo>
                    <a:pt x="11" y="151"/>
                    <a:pt x="12" y="152"/>
                    <a:pt x="12" y="153"/>
                  </a:cubicBezTo>
                  <a:cubicBezTo>
                    <a:pt x="13" y="154"/>
                    <a:pt x="16" y="153"/>
                    <a:pt x="15" y="151"/>
                  </a:cubicBezTo>
                  <a:cubicBezTo>
                    <a:pt x="14" y="150"/>
                    <a:pt x="12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1" y="142"/>
                    <a:pt x="12" y="142"/>
                    <a:pt x="13" y="142"/>
                  </a:cubicBezTo>
                  <a:cubicBezTo>
                    <a:pt x="14" y="144"/>
                    <a:pt x="15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1" y="132"/>
                    <a:pt x="12" y="132"/>
                    <a:pt x="12" y="132"/>
                  </a:cubicBezTo>
                  <a:cubicBezTo>
                    <a:pt x="14" y="133"/>
                    <a:pt x="15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1" y="122"/>
                    <a:pt x="12" y="123"/>
                    <a:pt x="13" y="123"/>
                  </a:cubicBezTo>
                  <a:cubicBezTo>
                    <a:pt x="15" y="124"/>
                    <a:pt x="15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1" y="113"/>
                    <a:pt x="12" y="113"/>
                    <a:pt x="12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1" y="102"/>
                    <a:pt x="12" y="103"/>
                    <a:pt x="13" y="103"/>
                  </a:cubicBezTo>
                  <a:cubicBezTo>
                    <a:pt x="14" y="104"/>
                    <a:pt x="15" y="101"/>
                    <a:pt x="13" y="100"/>
                  </a:cubicBezTo>
                  <a:cubicBezTo>
                    <a:pt x="12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1" y="93"/>
                    <a:pt x="12" y="93"/>
                  </a:cubicBezTo>
                  <a:cubicBezTo>
                    <a:pt x="14" y="94"/>
                    <a:pt x="14" y="91"/>
                    <a:pt x="13" y="90"/>
                  </a:cubicBezTo>
                  <a:cubicBezTo>
                    <a:pt x="12" y="90"/>
                    <a:pt x="11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3" y="85"/>
                    <a:pt x="15" y="83"/>
                    <a:pt x="13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1" y="72"/>
                    <a:pt x="12" y="72"/>
                    <a:pt x="12" y="72"/>
                  </a:cubicBezTo>
                  <a:cubicBezTo>
                    <a:pt x="14" y="73"/>
                    <a:pt x="15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3" y="64"/>
                    <a:pt x="15" y="62"/>
                    <a:pt x="13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1" y="52"/>
                    <a:pt x="12" y="53"/>
                    <a:pt x="12" y="53"/>
                  </a:cubicBezTo>
                  <a:cubicBezTo>
                    <a:pt x="14" y="54"/>
                    <a:pt x="15" y="52"/>
                    <a:pt x="14" y="50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1" y="39"/>
                    <a:pt x="12" y="39"/>
                    <a:pt x="13" y="39"/>
                  </a:cubicBezTo>
                  <a:cubicBezTo>
                    <a:pt x="14" y="40"/>
                    <a:pt x="16" y="38"/>
                    <a:pt x="14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1" y="26"/>
                    <a:pt x="12" y="26"/>
                    <a:pt x="13" y="26"/>
                  </a:cubicBezTo>
                  <a:cubicBezTo>
                    <a:pt x="15" y="26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4"/>
                    <a:pt x="11" y="14"/>
                  </a:cubicBezTo>
                  <a:cubicBezTo>
                    <a:pt x="11" y="14"/>
                    <a:pt x="12" y="14"/>
                    <a:pt x="13" y="15"/>
                  </a:cubicBezTo>
                  <a:cubicBezTo>
                    <a:pt x="15" y="16"/>
                    <a:pt x="16" y="13"/>
                    <a:pt x="15" y="12"/>
                  </a:cubicBezTo>
                  <a:cubicBezTo>
                    <a:pt x="14" y="12"/>
                    <a:pt x="12" y="11"/>
                    <a:pt x="11" y="11"/>
                  </a:cubicBezTo>
                  <a:cubicBezTo>
                    <a:pt x="12" y="8"/>
                    <a:pt x="14" y="5"/>
                    <a:pt x="19" y="5"/>
                  </a:cubicBezTo>
                  <a:cubicBezTo>
                    <a:pt x="20" y="5"/>
                    <a:pt x="22" y="5"/>
                    <a:pt x="24" y="5"/>
                  </a:cubicBezTo>
                  <a:cubicBezTo>
                    <a:pt x="35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4" y="3"/>
                    <a:pt x="164" y="13"/>
                  </a:cubicBezTo>
                  <a:cubicBezTo>
                    <a:pt x="164" y="19"/>
                    <a:pt x="164" y="25"/>
                    <a:pt x="164" y="31"/>
                  </a:cubicBezTo>
                  <a:cubicBezTo>
                    <a:pt x="164" y="85"/>
                    <a:pt x="164" y="140"/>
                    <a:pt x="164" y="194"/>
                  </a:cubicBezTo>
                  <a:cubicBezTo>
                    <a:pt x="164" y="197"/>
                    <a:pt x="164" y="200"/>
                    <a:pt x="164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1"/>
            <p:cNvSpPr>
              <a:spLocks noEditPoints="1"/>
            </p:cNvSpPr>
            <p:nvPr/>
          </p:nvSpPr>
          <p:spPr bwMode="auto">
            <a:xfrm>
              <a:off x="3475038" y="5060950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2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8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2 w 85"/>
                <a:gd name="T17" fmla="*/ 8 h 30"/>
                <a:gd name="T18" fmla="*/ 48 w 85"/>
                <a:gd name="T19" fmla="*/ 8 h 30"/>
                <a:gd name="T20" fmla="*/ 42 w 85"/>
                <a:gd name="T21" fmla="*/ 9 h 30"/>
                <a:gd name="T22" fmla="*/ 46 w 85"/>
                <a:gd name="T23" fmla="*/ 11 h 30"/>
                <a:gd name="T24" fmla="*/ 42 w 85"/>
                <a:gd name="T25" fmla="*/ 13 h 30"/>
                <a:gd name="T26" fmla="*/ 34 w 85"/>
                <a:gd name="T27" fmla="*/ 12 h 30"/>
                <a:gd name="T28" fmla="*/ 27 w 85"/>
                <a:gd name="T29" fmla="*/ 21 h 30"/>
                <a:gd name="T30" fmla="*/ 21 w 85"/>
                <a:gd name="T31" fmla="*/ 20 h 30"/>
                <a:gd name="T32" fmla="*/ 13 w 85"/>
                <a:gd name="T33" fmla="*/ 11 h 30"/>
                <a:gd name="T34" fmla="*/ 0 w 85"/>
                <a:gd name="T35" fmla="*/ 14 h 30"/>
                <a:gd name="T36" fmla="*/ 11 w 85"/>
                <a:gd name="T37" fmla="*/ 7 h 30"/>
                <a:gd name="T38" fmla="*/ 6 w 85"/>
                <a:gd name="T39" fmla="*/ 30 h 30"/>
                <a:gd name="T40" fmla="*/ 12 w 85"/>
                <a:gd name="T41" fmla="*/ 17 h 30"/>
                <a:gd name="T42" fmla="*/ 18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4 w 85"/>
                <a:gd name="T55" fmla="*/ 16 h 30"/>
                <a:gd name="T56" fmla="*/ 79 w 85"/>
                <a:gd name="T57" fmla="*/ 26 h 30"/>
                <a:gd name="T58" fmla="*/ 70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1 w 85"/>
                <a:gd name="T67" fmla="*/ 21 h 30"/>
                <a:gd name="T68" fmla="*/ 35 w 85"/>
                <a:gd name="T69" fmla="*/ 15 h 30"/>
                <a:gd name="T70" fmla="*/ 39 w 85"/>
                <a:gd name="T71" fmla="*/ 17 h 30"/>
                <a:gd name="T72" fmla="*/ 61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1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8" y="11"/>
                  </a:cubicBezTo>
                  <a:cubicBezTo>
                    <a:pt x="80" y="6"/>
                    <a:pt x="71" y="9"/>
                    <a:pt x="72" y="14"/>
                  </a:cubicBezTo>
                  <a:cubicBezTo>
                    <a:pt x="72" y="14"/>
                    <a:pt x="73" y="14"/>
                    <a:pt x="73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68" y="18"/>
                    <a:pt x="66" y="20"/>
                  </a:cubicBezTo>
                  <a:cubicBezTo>
                    <a:pt x="64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5" y="12"/>
                    <a:pt x="63" y="12"/>
                  </a:cubicBezTo>
                  <a:cubicBezTo>
                    <a:pt x="60" y="12"/>
                    <a:pt x="59" y="16"/>
                    <a:pt x="58" y="18"/>
                  </a:cubicBezTo>
                  <a:cubicBezTo>
                    <a:pt x="58" y="19"/>
                    <a:pt x="58" y="20"/>
                    <a:pt x="58" y="21"/>
                  </a:cubicBezTo>
                  <a:cubicBezTo>
                    <a:pt x="55" y="23"/>
                    <a:pt x="49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49" y="11"/>
                    <a:pt x="50" y="11"/>
                    <a:pt x="50" y="10"/>
                  </a:cubicBezTo>
                  <a:cubicBezTo>
                    <a:pt x="53" y="10"/>
                    <a:pt x="57" y="10"/>
                    <a:pt x="60" y="9"/>
                  </a:cubicBezTo>
                  <a:cubicBezTo>
                    <a:pt x="61" y="9"/>
                    <a:pt x="61" y="6"/>
                    <a:pt x="59" y="7"/>
                  </a:cubicBezTo>
                  <a:cubicBezTo>
                    <a:pt x="57" y="7"/>
                    <a:pt x="55" y="8"/>
                    <a:pt x="52" y="8"/>
                  </a:cubicBezTo>
                  <a:cubicBezTo>
                    <a:pt x="53" y="7"/>
                    <a:pt x="53" y="5"/>
                    <a:pt x="52" y="4"/>
                  </a:cubicBezTo>
                  <a:cubicBezTo>
                    <a:pt x="50" y="3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8"/>
                    <a:pt x="44" y="9"/>
                    <a:pt x="42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5" y="11"/>
                    <a:pt x="46" y="11"/>
                  </a:cubicBezTo>
                  <a:cubicBezTo>
                    <a:pt x="45" y="11"/>
                    <a:pt x="45" y="12"/>
                    <a:pt x="44" y="12"/>
                  </a:cubicBezTo>
                  <a:cubicBezTo>
                    <a:pt x="43" y="13"/>
                    <a:pt x="42" y="13"/>
                    <a:pt x="42" y="13"/>
                  </a:cubicBezTo>
                  <a:cubicBezTo>
                    <a:pt x="41" y="11"/>
                    <a:pt x="37" y="11"/>
                    <a:pt x="36" y="12"/>
                  </a:cubicBezTo>
                  <a:cubicBezTo>
                    <a:pt x="35" y="12"/>
                    <a:pt x="35" y="12"/>
                    <a:pt x="34" y="12"/>
                  </a:cubicBezTo>
                  <a:cubicBezTo>
                    <a:pt x="33" y="13"/>
                    <a:pt x="31" y="16"/>
                    <a:pt x="30" y="19"/>
                  </a:cubicBezTo>
                  <a:cubicBezTo>
                    <a:pt x="29" y="20"/>
                    <a:pt x="28" y="21"/>
                    <a:pt x="27" y="21"/>
                  </a:cubicBezTo>
                  <a:cubicBezTo>
                    <a:pt x="26" y="23"/>
                    <a:pt x="24" y="24"/>
                    <a:pt x="22" y="25"/>
                  </a:cubicBezTo>
                  <a:cubicBezTo>
                    <a:pt x="20" y="27"/>
                    <a:pt x="21" y="21"/>
                    <a:pt x="21" y="20"/>
                  </a:cubicBezTo>
                  <a:cubicBezTo>
                    <a:pt x="22" y="16"/>
                    <a:pt x="27" y="6"/>
                    <a:pt x="23" y="3"/>
                  </a:cubicBezTo>
                  <a:cubicBezTo>
                    <a:pt x="21" y="0"/>
                    <a:pt x="16" y="6"/>
                    <a:pt x="13" y="11"/>
                  </a:cubicBezTo>
                  <a:cubicBezTo>
                    <a:pt x="14" y="8"/>
                    <a:pt x="14" y="6"/>
                    <a:pt x="12" y="4"/>
                  </a:cubicBezTo>
                  <a:cubicBezTo>
                    <a:pt x="8" y="0"/>
                    <a:pt x="1" y="11"/>
                    <a:pt x="0" y="14"/>
                  </a:cubicBezTo>
                  <a:cubicBezTo>
                    <a:pt x="0" y="15"/>
                    <a:pt x="2" y="16"/>
                    <a:pt x="2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1" y="13"/>
                    <a:pt x="10" y="16"/>
                  </a:cubicBezTo>
                  <a:cubicBezTo>
                    <a:pt x="8" y="19"/>
                    <a:pt x="3" y="28"/>
                    <a:pt x="6" y="30"/>
                  </a:cubicBezTo>
                  <a:cubicBezTo>
                    <a:pt x="7" y="30"/>
                    <a:pt x="7" y="30"/>
                    <a:pt x="8" y="30"/>
                  </a:cubicBezTo>
                  <a:cubicBezTo>
                    <a:pt x="11" y="27"/>
                    <a:pt x="12" y="22"/>
                    <a:pt x="12" y="17"/>
                  </a:cubicBezTo>
                  <a:cubicBezTo>
                    <a:pt x="13" y="16"/>
                    <a:pt x="14" y="15"/>
                    <a:pt x="14" y="14"/>
                  </a:cubicBezTo>
                  <a:cubicBezTo>
                    <a:pt x="16" y="12"/>
                    <a:pt x="17" y="10"/>
                    <a:pt x="18" y="8"/>
                  </a:cubicBezTo>
                  <a:cubicBezTo>
                    <a:pt x="19" y="7"/>
                    <a:pt x="22" y="3"/>
                    <a:pt x="22" y="7"/>
                  </a:cubicBezTo>
                  <a:cubicBezTo>
                    <a:pt x="22" y="8"/>
                    <a:pt x="22" y="10"/>
                    <a:pt x="22" y="11"/>
                  </a:cubicBezTo>
                  <a:cubicBezTo>
                    <a:pt x="21" y="14"/>
                    <a:pt x="15" y="27"/>
                    <a:pt x="21" y="28"/>
                  </a:cubicBezTo>
                  <a:cubicBezTo>
                    <a:pt x="24" y="28"/>
                    <a:pt x="27" y="24"/>
                    <a:pt x="29" y="23"/>
                  </a:cubicBezTo>
                  <a:cubicBezTo>
                    <a:pt x="29" y="24"/>
                    <a:pt x="30" y="25"/>
                    <a:pt x="31" y="26"/>
                  </a:cubicBezTo>
                  <a:cubicBezTo>
                    <a:pt x="36" y="28"/>
                    <a:pt x="40" y="20"/>
                    <a:pt x="42" y="16"/>
                  </a:cubicBezTo>
                  <a:cubicBezTo>
                    <a:pt x="43" y="15"/>
                    <a:pt x="45" y="14"/>
                    <a:pt x="46" y="13"/>
                  </a:cubicBezTo>
                  <a:cubicBezTo>
                    <a:pt x="45" y="18"/>
                    <a:pt x="44" y="24"/>
                    <a:pt x="48" y="26"/>
                  </a:cubicBezTo>
                  <a:cubicBezTo>
                    <a:pt x="51" y="28"/>
                    <a:pt x="55" y="25"/>
                    <a:pt x="57" y="24"/>
                  </a:cubicBezTo>
                  <a:cubicBezTo>
                    <a:pt x="58" y="24"/>
                    <a:pt x="58" y="23"/>
                    <a:pt x="59" y="23"/>
                  </a:cubicBezTo>
                  <a:cubicBezTo>
                    <a:pt x="60" y="25"/>
                    <a:pt x="63" y="24"/>
                    <a:pt x="66" y="23"/>
                  </a:cubicBezTo>
                  <a:cubicBezTo>
                    <a:pt x="69" y="21"/>
                    <a:pt x="72" y="19"/>
                    <a:pt x="74" y="16"/>
                  </a:cubicBezTo>
                  <a:cubicBezTo>
                    <a:pt x="76" y="18"/>
                    <a:pt x="77" y="18"/>
                    <a:pt x="79" y="19"/>
                  </a:cubicBezTo>
                  <a:cubicBezTo>
                    <a:pt x="82" y="20"/>
                    <a:pt x="83" y="25"/>
                    <a:pt x="79" y="26"/>
                  </a:cubicBezTo>
                  <a:cubicBezTo>
                    <a:pt x="78" y="26"/>
                    <a:pt x="77" y="26"/>
                    <a:pt x="76" y="25"/>
                  </a:cubicBezTo>
                  <a:cubicBezTo>
                    <a:pt x="74" y="25"/>
                    <a:pt x="72" y="24"/>
                    <a:pt x="70" y="24"/>
                  </a:cubicBezTo>
                  <a:cubicBezTo>
                    <a:pt x="69" y="23"/>
                    <a:pt x="68" y="25"/>
                    <a:pt x="70" y="26"/>
                  </a:cubicBezTo>
                  <a:cubicBezTo>
                    <a:pt x="73" y="27"/>
                    <a:pt x="78" y="29"/>
                    <a:pt x="82" y="27"/>
                  </a:cubicBezTo>
                  <a:cubicBezTo>
                    <a:pt x="85" y="25"/>
                    <a:pt x="84" y="20"/>
                    <a:pt x="81" y="18"/>
                  </a:cubicBezTo>
                  <a:close/>
                  <a:moveTo>
                    <a:pt x="8" y="27"/>
                  </a:moveTo>
                  <a:cubicBezTo>
                    <a:pt x="8" y="26"/>
                    <a:pt x="8" y="25"/>
                    <a:pt x="9" y="24"/>
                  </a:cubicBezTo>
                  <a:cubicBezTo>
                    <a:pt x="8" y="25"/>
                    <a:pt x="7" y="29"/>
                    <a:pt x="8" y="27"/>
                  </a:cubicBezTo>
                  <a:close/>
                  <a:moveTo>
                    <a:pt x="38" y="19"/>
                  </a:moveTo>
                  <a:cubicBezTo>
                    <a:pt x="37" y="21"/>
                    <a:pt x="30" y="27"/>
                    <a:pt x="31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3" y="18"/>
                    <a:pt x="34" y="17"/>
                    <a:pt x="35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6" y="16"/>
                    <a:pt x="37" y="17"/>
                    <a:pt x="39" y="17"/>
                  </a:cubicBezTo>
                  <a:cubicBezTo>
                    <a:pt x="38" y="18"/>
                    <a:pt x="38" y="19"/>
                    <a:pt x="38" y="19"/>
                  </a:cubicBezTo>
                  <a:close/>
                  <a:moveTo>
                    <a:pt x="61" y="16"/>
                  </a:moveTo>
                  <a:cubicBezTo>
                    <a:pt x="61" y="15"/>
                    <a:pt x="62" y="14"/>
                    <a:pt x="63" y="15"/>
                  </a:cubicBezTo>
                  <a:cubicBezTo>
                    <a:pt x="62" y="16"/>
                    <a:pt x="61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8"/>
                    <a:pt x="61" y="18"/>
                  </a:cubicBezTo>
                  <a:cubicBezTo>
                    <a:pt x="61" y="18"/>
                    <a:pt x="61" y="17"/>
                    <a:pt x="61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22"/>
            <p:cNvSpPr>
              <a:spLocks noEditPoints="1"/>
            </p:cNvSpPr>
            <p:nvPr/>
          </p:nvSpPr>
          <p:spPr bwMode="auto">
            <a:xfrm>
              <a:off x="8655050" y="6102350"/>
              <a:ext cx="633413" cy="803275"/>
            </a:xfrm>
            <a:custGeom>
              <a:avLst/>
              <a:gdLst>
                <a:gd name="T0" fmla="*/ 19 w 169"/>
                <a:gd name="T1" fmla="*/ 2 h 214"/>
                <a:gd name="T2" fmla="*/ 8 w 169"/>
                <a:gd name="T3" fmla="*/ 21 h 214"/>
                <a:gd name="T4" fmla="*/ 8 w 169"/>
                <a:gd name="T5" fmla="*/ 34 h 214"/>
                <a:gd name="T6" fmla="*/ 8 w 169"/>
                <a:gd name="T7" fmla="*/ 49 h 214"/>
                <a:gd name="T8" fmla="*/ 8 w 169"/>
                <a:gd name="T9" fmla="*/ 59 h 214"/>
                <a:gd name="T10" fmla="*/ 4 w 169"/>
                <a:gd name="T11" fmla="*/ 70 h 214"/>
                <a:gd name="T12" fmla="*/ 8 w 169"/>
                <a:gd name="T13" fmla="*/ 87 h 214"/>
                <a:gd name="T14" fmla="*/ 8 w 169"/>
                <a:gd name="T15" fmla="*/ 97 h 214"/>
                <a:gd name="T16" fmla="*/ 8 w 169"/>
                <a:gd name="T17" fmla="*/ 109 h 214"/>
                <a:gd name="T18" fmla="*/ 8 w 169"/>
                <a:gd name="T19" fmla="*/ 118 h 214"/>
                <a:gd name="T20" fmla="*/ 4 w 169"/>
                <a:gd name="T21" fmla="*/ 129 h 214"/>
                <a:gd name="T22" fmla="*/ 8 w 169"/>
                <a:gd name="T23" fmla="*/ 146 h 214"/>
                <a:gd name="T24" fmla="*/ 8 w 169"/>
                <a:gd name="T25" fmla="*/ 157 h 214"/>
                <a:gd name="T26" fmla="*/ 8 w 169"/>
                <a:gd name="T27" fmla="*/ 171 h 214"/>
                <a:gd name="T28" fmla="*/ 5 w 169"/>
                <a:gd name="T29" fmla="*/ 184 h 214"/>
                <a:gd name="T30" fmla="*/ 8 w 169"/>
                <a:gd name="T31" fmla="*/ 201 h 214"/>
                <a:gd name="T32" fmla="*/ 124 w 169"/>
                <a:gd name="T33" fmla="*/ 214 h 214"/>
                <a:gd name="T34" fmla="*/ 168 w 169"/>
                <a:gd name="T35" fmla="*/ 59 h 214"/>
                <a:gd name="T36" fmla="*/ 6 w 169"/>
                <a:gd name="T37" fmla="*/ 17 h 214"/>
                <a:gd name="T38" fmla="*/ 6 w 169"/>
                <a:gd name="T39" fmla="*/ 17 h 214"/>
                <a:gd name="T40" fmla="*/ 7 w 169"/>
                <a:gd name="T41" fmla="*/ 26 h 214"/>
                <a:gd name="T42" fmla="*/ 8 w 169"/>
                <a:gd name="T43" fmla="*/ 42 h 214"/>
                <a:gd name="T44" fmla="*/ 6 w 169"/>
                <a:gd name="T45" fmla="*/ 53 h 214"/>
                <a:gd name="T46" fmla="*/ 8 w 169"/>
                <a:gd name="T47" fmla="*/ 62 h 214"/>
                <a:gd name="T48" fmla="*/ 8 w 169"/>
                <a:gd name="T49" fmla="*/ 71 h 214"/>
                <a:gd name="T50" fmla="*/ 5 w 169"/>
                <a:gd name="T51" fmla="*/ 82 h 214"/>
                <a:gd name="T52" fmla="*/ 6 w 169"/>
                <a:gd name="T53" fmla="*/ 83 h 214"/>
                <a:gd name="T54" fmla="*/ 8 w 169"/>
                <a:gd name="T55" fmla="*/ 92 h 214"/>
                <a:gd name="T56" fmla="*/ 7 w 169"/>
                <a:gd name="T57" fmla="*/ 103 h 214"/>
                <a:gd name="T58" fmla="*/ 7 w 169"/>
                <a:gd name="T59" fmla="*/ 103 h 214"/>
                <a:gd name="T60" fmla="*/ 6 w 169"/>
                <a:gd name="T61" fmla="*/ 113 h 214"/>
                <a:gd name="T62" fmla="*/ 7 w 169"/>
                <a:gd name="T63" fmla="*/ 121 h 214"/>
                <a:gd name="T64" fmla="*/ 6 w 169"/>
                <a:gd name="T65" fmla="*/ 131 h 214"/>
                <a:gd name="T66" fmla="*/ 7 w 169"/>
                <a:gd name="T67" fmla="*/ 141 h 214"/>
                <a:gd name="T68" fmla="*/ 6 w 169"/>
                <a:gd name="T69" fmla="*/ 152 h 214"/>
                <a:gd name="T70" fmla="*/ 8 w 169"/>
                <a:gd name="T71" fmla="*/ 151 h 214"/>
                <a:gd name="T72" fmla="*/ 8 w 169"/>
                <a:gd name="T73" fmla="*/ 161 h 214"/>
                <a:gd name="T74" fmla="*/ 6 w 169"/>
                <a:gd name="T75" fmla="*/ 175 h 214"/>
                <a:gd name="T76" fmla="*/ 8 w 169"/>
                <a:gd name="T77" fmla="*/ 176 h 214"/>
                <a:gd name="T78" fmla="*/ 7 w 169"/>
                <a:gd name="T79" fmla="*/ 186 h 214"/>
                <a:gd name="T80" fmla="*/ 8 w 169"/>
                <a:gd name="T81" fmla="*/ 196 h 214"/>
                <a:gd name="T82" fmla="*/ 8 w 169"/>
                <a:gd name="T83" fmla="*/ 196 h 214"/>
                <a:gd name="T84" fmla="*/ 11 w 169"/>
                <a:gd name="T85" fmla="*/ 203 h 214"/>
                <a:gd name="T86" fmla="*/ 14 w 169"/>
                <a:gd name="T87" fmla="*/ 195 h 214"/>
                <a:gd name="T88" fmla="*/ 14 w 169"/>
                <a:gd name="T89" fmla="*/ 184 h 214"/>
                <a:gd name="T90" fmla="*/ 14 w 169"/>
                <a:gd name="T91" fmla="*/ 173 h 214"/>
                <a:gd name="T92" fmla="*/ 14 w 169"/>
                <a:gd name="T93" fmla="*/ 160 h 214"/>
                <a:gd name="T94" fmla="*/ 15 w 169"/>
                <a:gd name="T95" fmla="*/ 151 h 214"/>
                <a:gd name="T96" fmla="*/ 14 w 169"/>
                <a:gd name="T97" fmla="*/ 140 h 214"/>
                <a:gd name="T98" fmla="*/ 14 w 169"/>
                <a:gd name="T99" fmla="*/ 130 h 214"/>
                <a:gd name="T100" fmla="*/ 14 w 169"/>
                <a:gd name="T101" fmla="*/ 120 h 214"/>
                <a:gd name="T102" fmla="*/ 13 w 169"/>
                <a:gd name="T103" fmla="*/ 111 h 214"/>
                <a:gd name="T104" fmla="*/ 14 w 169"/>
                <a:gd name="T105" fmla="*/ 100 h 214"/>
                <a:gd name="T106" fmla="*/ 13 w 169"/>
                <a:gd name="T107" fmla="*/ 90 h 214"/>
                <a:gd name="T108" fmla="*/ 14 w 169"/>
                <a:gd name="T109" fmla="*/ 81 h 214"/>
                <a:gd name="T110" fmla="*/ 14 w 169"/>
                <a:gd name="T111" fmla="*/ 70 h 214"/>
                <a:gd name="T112" fmla="*/ 14 w 169"/>
                <a:gd name="T113" fmla="*/ 61 h 214"/>
                <a:gd name="T114" fmla="*/ 14 w 169"/>
                <a:gd name="T115" fmla="*/ 51 h 214"/>
                <a:gd name="T116" fmla="*/ 15 w 169"/>
                <a:gd name="T117" fmla="*/ 37 h 214"/>
                <a:gd name="T118" fmla="*/ 14 w 169"/>
                <a:gd name="T119" fmla="*/ 23 h 214"/>
                <a:gd name="T120" fmla="*/ 14 w 169"/>
                <a:gd name="T121" fmla="*/ 15 h 214"/>
                <a:gd name="T122" fmla="*/ 24 w 169"/>
                <a:gd name="T123" fmla="*/ 5 h 214"/>
                <a:gd name="T124" fmla="*/ 165 w 169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9" h="214">
                  <a:moveTo>
                    <a:pt x="145" y="2"/>
                  </a:moveTo>
                  <a:cubicBezTo>
                    <a:pt x="132" y="2"/>
                    <a:pt x="119" y="2"/>
                    <a:pt x="106" y="2"/>
                  </a:cubicBezTo>
                  <a:cubicBezTo>
                    <a:pt x="79" y="2"/>
                    <a:pt x="51" y="2"/>
                    <a:pt x="24" y="2"/>
                  </a:cubicBezTo>
                  <a:cubicBezTo>
                    <a:pt x="23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6" y="13"/>
                    <a:pt x="5" y="14"/>
                  </a:cubicBezTo>
                  <a:cubicBezTo>
                    <a:pt x="4" y="15"/>
                    <a:pt x="3" y="16"/>
                    <a:pt x="4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7" y="23"/>
                    <a:pt x="5" y="24"/>
                    <a:pt x="4" y="25"/>
                  </a:cubicBezTo>
                  <a:cubicBezTo>
                    <a:pt x="3" y="26"/>
                    <a:pt x="2" y="29"/>
                    <a:pt x="3" y="30"/>
                  </a:cubicBezTo>
                  <a:cubicBezTo>
                    <a:pt x="4" y="32"/>
                    <a:pt x="6" y="34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5" y="50"/>
                    <a:pt x="4" y="52"/>
                  </a:cubicBezTo>
                  <a:cubicBezTo>
                    <a:pt x="3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6" y="60"/>
                  </a:cubicBezTo>
                  <a:cubicBezTo>
                    <a:pt x="3" y="63"/>
                    <a:pt x="5" y="67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5" y="69"/>
                    <a:pt x="4" y="70"/>
                  </a:cubicBezTo>
                  <a:cubicBezTo>
                    <a:pt x="1" y="74"/>
                    <a:pt x="5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1"/>
                  </a:cubicBezTo>
                  <a:cubicBezTo>
                    <a:pt x="1" y="84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7" y="89"/>
                    <a:pt x="6" y="90"/>
                  </a:cubicBezTo>
                  <a:cubicBezTo>
                    <a:pt x="5" y="90"/>
                    <a:pt x="3" y="91"/>
                    <a:pt x="3" y="92"/>
                  </a:cubicBezTo>
                  <a:cubicBezTo>
                    <a:pt x="3" y="95"/>
                    <a:pt x="6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5" y="100"/>
                    <a:pt x="4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9"/>
                    <a:pt x="8" y="109"/>
                  </a:cubicBezTo>
                  <a:cubicBezTo>
                    <a:pt x="8" y="109"/>
                    <a:pt x="7" y="109"/>
                    <a:pt x="7" y="109"/>
                  </a:cubicBezTo>
                  <a:cubicBezTo>
                    <a:pt x="5" y="110"/>
                    <a:pt x="4" y="111"/>
                    <a:pt x="4" y="112"/>
                  </a:cubicBezTo>
                  <a:cubicBezTo>
                    <a:pt x="3" y="115"/>
                    <a:pt x="6" y="117"/>
                    <a:pt x="8" y="117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7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5" y="138"/>
                    <a:pt x="4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4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2" y="177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7" y="182"/>
                    <a:pt x="6" y="183"/>
                    <a:pt x="5" y="184"/>
                  </a:cubicBezTo>
                  <a:cubicBezTo>
                    <a:pt x="3" y="187"/>
                    <a:pt x="6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7" y="193"/>
                    <a:pt x="6" y="193"/>
                    <a:pt x="5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5" y="213"/>
                  </a:cubicBezTo>
                  <a:cubicBezTo>
                    <a:pt x="17" y="214"/>
                    <a:pt x="20" y="214"/>
                    <a:pt x="23" y="214"/>
                  </a:cubicBezTo>
                  <a:cubicBezTo>
                    <a:pt x="27" y="214"/>
                    <a:pt x="31" y="214"/>
                    <a:pt x="35" y="214"/>
                  </a:cubicBezTo>
                  <a:cubicBezTo>
                    <a:pt x="64" y="214"/>
                    <a:pt x="94" y="214"/>
                    <a:pt x="124" y="214"/>
                  </a:cubicBezTo>
                  <a:cubicBezTo>
                    <a:pt x="133" y="214"/>
                    <a:pt x="142" y="214"/>
                    <a:pt x="151" y="214"/>
                  </a:cubicBezTo>
                  <a:cubicBezTo>
                    <a:pt x="159" y="214"/>
                    <a:pt x="167" y="213"/>
                    <a:pt x="168" y="203"/>
                  </a:cubicBezTo>
                  <a:cubicBezTo>
                    <a:pt x="168" y="203"/>
                    <a:pt x="168" y="203"/>
                    <a:pt x="168" y="203"/>
                  </a:cubicBezTo>
                  <a:cubicBezTo>
                    <a:pt x="168" y="155"/>
                    <a:pt x="168" y="107"/>
                    <a:pt x="168" y="59"/>
                  </a:cubicBezTo>
                  <a:cubicBezTo>
                    <a:pt x="168" y="47"/>
                    <a:pt x="168" y="36"/>
                    <a:pt x="168" y="25"/>
                  </a:cubicBezTo>
                  <a:cubicBezTo>
                    <a:pt x="168" y="19"/>
                    <a:pt x="169" y="12"/>
                    <a:pt x="166" y="7"/>
                  </a:cubicBezTo>
                  <a:cubicBezTo>
                    <a:pt x="163" y="0"/>
                    <a:pt x="152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7" y="16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7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8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1"/>
                    <a:pt x="5" y="40"/>
                    <a:pt x="6" y="39"/>
                  </a:cubicBezTo>
                  <a:cubicBezTo>
                    <a:pt x="7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7" y="41"/>
                    <a:pt x="6" y="41"/>
                  </a:cubicBezTo>
                  <a:close/>
                  <a:moveTo>
                    <a:pt x="6" y="55"/>
                  </a:moveTo>
                  <a:cubicBezTo>
                    <a:pt x="6" y="55"/>
                    <a:pt x="6" y="54"/>
                    <a:pt x="6" y="54"/>
                  </a:cubicBezTo>
                  <a:cubicBezTo>
                    <a:pt x="6" y="54"/>
                    <a:pt x="6" y="54"/>
                    <a:pt x="6" y="53"/>
                  </a:cubicBezTo>
                  <a:cubicBezTo>
                    <a:pt x="7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6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7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5" y="73"/>
                    <a:pt x="7" y="72"/>
                  </a:cubicBezTo>
                  <a:close/>
                  <a:moveTo>
                    <a:pt x="6" y="83"/>
                  </a:moveTo>
                  <a:cubicBezTo>
                    <a:pt x="6" y="83"/>
                    <a:pt x="6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7" y="83"/>
                    <a:pt x="6" y="83"/>
                  </a:cubicBezTo>
                  <a:close/>
                  <a:moveTo>
                    <a:pt x="7" y="94"/>
                  </a:moveTo>
                  <a:cubicBezTo>
                    <a:pt x="7" y="94"/>
                    <a:pt x="6" y="93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6" y="92"/>
                    <a:pt x="7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4"/>
                    <a:pt x="8" y="94"/>
                  </a:cubicBezTo>
                  <a:cubicBezTo>
                    <a:pt x="8" y="94"/>
                    <a:pt x="7" y="94"/>
                    <a:pt x="7" y="94"/>
                  </a:cubicBezTo>
                  <a:close/>
                  <a:moveTo>
                    <a:pt x="7" y="103"/>
                  </a:moveTo>
                  <a:cubicBezTo>
                    <a:pt x="6" y="103"/>
                    <a:pt x="6" y="103"/>
                    <a:pt x="7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8" y="103"/>
                    <a:pt x="8" y="103"/>
                    <a:pt x="8" y="104"/>
                  </a:cubicBezTo>
                  <a:cubicBezTo>
                    <a:pt x="8" y="104"/>
                    <a:pt x="7" y="104"/>
                    <a:pt x="7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8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6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7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7" y="132"/>
                    <a:pt x="5" y="131"/>
                    <a:pt x="6" y="131"/>
                  </a:cubicBezTo>
                  <a:close/>
                  <a:moveTo>
                    <a:pt x="7" y="141"/>
                  </a:moveTo>
                  <a:cubicBezTo>
                    <a:pt x="7" y="141"/>
                    <a:pt x="8" y="141"/>
                    <a:pt x="8" y="141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7" y="142"/>
                    <a:pt x="5" y="141"/>
                    <a:pt x="7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6" y="152"/>
                    <a:pt x="6" y="153"/>
                  </a:cubicBezTo>
                  <a:cubicBezTo>
                    <a:pt x="6" y="153"/>
                    <a:pt x="6" y="153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8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8" y="154"/>
                    <a:pt x="7" y="153"/>
                    <a:pt x="7" y="153"/>
                  </a:cubicBezTo>
                  <a:close/>
                  <a:moveTo>
                    <a:pt x="6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7" y="164"/>
                    <a:pt x="5" y="164"/>
                    <a:pt x="6" y="162"/>
                  </a:cubicBezTo>
                  <a:close/>
                  <a:moveTo>
                    <a:pt x="7" y="176"/>
                  </a:moveTo>
                  <a:cubicBezTo>
                    <a:pt x="7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7" y="175"/>
                    <a:pt x="7" y="174"/>
                  </a:cubicBezTo>
                  <a:cubicBezTo>
                    <a:pt x="7" y="174"/>
                    <a:pt x="8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8" y="176"/>
                    <a:pt x="7" y="176"/>
                    <a:pt x="7" y="176"/>
                  </a:cubicBezTo>
                  <a:close/>
                  <a:moveTo>
                    <a:pt x="7" y="187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8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8" y="187"/>
                    <a:pt x="8" y="187"/>
                    <a:pt x="7" y="187"/>
                  </a:cubicBezTo>
                  <a:close/>
                  <a:moveTo>
                    <a:pt x="8" y="196"/>
                  </a:moveTo>
                  <a:cubicBezTo>
                    <a:pt x="8" y="196"/>
                    <a:pt x="8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8" y="198"/>
                    <a:pt x="8" y="198"/>
                    <a:pt x="7" y="197"/>
                  </a:cubicBezTo>
                  <a:cubicBezTo>
                    <a:pt x="7" y="197"/>
                    <a:pt x="7" y="196"/>
                    <a:pt x="8" y="196"/>
                  </a:cubicBezTo>
                  <a:close/>
                  <a:moveTo>
                    <a:pt x="141" y="211"/>
                  </a:moveTo>
                  <a:cubicBezTo>
                    <a:pt x="128" y="211"/>
                    <a:pt x="114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7" y="211"/>
                    <a:pt x="11" y="210"/>
                    <a:pt x="11" y="203"/>
                  </a:cubicBezTo>
                  <a:cubicBezTo>
                    <a:pt x="11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2" y="196"/>
                    <a:pt x="12" y="197"/>
                    <a:pt x="13" y="197"/>
                  </a:cubicBezTo>
                  <a:cubicBezTo>
                    <a:pt x="14" y="198"/>
                    <a:pt x="16" y="196"/>
                    <a:pt x="14" y="195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2" y="186"/>
                    <a:pt x="13" y="186"/>
                    <a:pt x="14" y="187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2" y="175"/>
                    <a:pt x="12" y="175"/>
                    <a:pt x="13" y="176"/>
                  </a:cubicBezTo>
                  <a:cubicBezTo>
                    <a:pt x="15" y="176"/>
                    <a:pt x="15" y="173"/>
                    <a:pt x="14" y="173"/>
                  </a:cubicBezTo>
                  <a:cubicBezTo>
                    <a:pt x="13" y="172"/>
                    <a:pt x="12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3"/>
                    <a:pt x="13" y="163"/>
                    <a:pt x="14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60"/>
                    <a:pt x="11" y="159"/>
                  </a:cubicBezTo>
                  <a:cubicBezTo>
                    <a:pt x="11" y="157"/>
                    <a:pt x="11" y="154"/>
                    <a:pt x="11" y="151"/>
                  </a:cubicBezTo>
                  <a:cubicBezTo>
                    <a:pt x="12" y="151"/>
                    <a:pt x="12" y="152"/>
                    <a:pt x="13" y="153"/>
                  </a:cubicBezTo>
                  <a:cubicBezTo>
                    <a:pt x="14" y="154"/>
                    <a:pt x="16" y="153"/>
                    <a:pt x="15" y="151"/>
                  </a:cubicBezTo>
                  <a:cubicBezTo>
                    <a:pt x="14" y="150"/>
                    <a:pt x="13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2" y="142"/>
                    <a:pt x="12" y="142"/>
                    <a:pt x="13" y="142"/>
                  </a:cubicBezTo>
                  <a:cubicBezTo>
                    <a:pt x="14" y="144"/>
                    <a:pt x="16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2" y="132"/>
                    <a:pt x="12" y="132"/>
                    <a:pt x="13" y="132"/>
                  </a:cubicBezTo>
                  <a:cubicBezTo>
                    <a:pt x="14" y="134"/>
                    <a:pt x="16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2" y="122"/>
                    <a:pt x="12" y="123"/>
                    <a:pt x="13" y="123"/>
                  </a:cubicBezTo>
                  <a:cubicBezTo>
                    <a:pt x="15" y="124"/>
                    <a:pt x="16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2" y="113"/>
                    <a:pt x="12" y="113"/>
                    <a:pt x="13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3" y="110"/>
                    <a:pt x="12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2" y="102"/>
                    <a:pt x="12" y="103"/>
                    <a:pt x="13" y="103"/>
                  </a:cubicBezTo>
                  <a:cubicBezTo>
                    <a:pt x="15" y="104"/>
                    <a:pt x="15" y="101"/>
                    <a:pt x="14" y="100"/>
                  </a:cubicBezTo>
                  <a:cubicBezTo>
                    <a:pt x="13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2" y="93"/>
                    <a:pt x="12" y="93"/>
                  </a:cubicBezTo>
                  <a:cubicBezTo>
                    <a:pt x="14" y="94"/>
                    <a:pt x="15" y="91"/>
                    <a:pt x="13" y="90"/>
                  </a:cubicBezTo>
                  <a:cubicBezTo>
                    <a:pt x="12" y="90"/>
                    <a:pt x="12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2" y="83"/>
                  </a:cubicBezTo>
                  <a:cubicBezTo>
                    <a:pt x="13" y="85"/>
                    <a:pt x="15" y="83"/>
                    <a:pt x="14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2" y="72"/>
                    <a:pt x="12" y="72"/>
                    <a:pt x="13" y="72"/>
                  </a:cubicBezTo>
                  <a:cubicBezTo>
                    <a:pt x="14" y="73"/>
                    <a:pt x="16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4" y="64"/>
                    <a:pt x="15" y="62"/>
                    <a:pt x="14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2" y="52"/>
                    <a:pt x="12" y="53"/>
                    <a:pt x="13" y="53"/>
                  </a:cubicBezTo>
                  <a:cubicBezTo>
                    <a:pt x="14" y="54"/>
                    <a:pt x="16" y="52"/>
                    <a:pt x="14" y="51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2" y="39"/>
                    <a:pt x="12" y="39"/>
                    <a:pt x="13" y="39"/>
                  </a:cubicBezTo>
                  <a:cubicBezTo>
                    <a:pt x="15" y="40"/>
                    <a:pt x="16" y="38"/>
                    <a:pt x="15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5" y="27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5"/>
                    <a:pt x="11" y="14"/>
                  </a:cubicBezTo>
                  <a:cubicBezTo>
                    <a:pt x="12" y="14"/>
                    <a:pt x="13" y="14"/>
                    <a:pt x="14" y="15"/>
                  </a:cubicBezTo>
                  <a:cubicBezTo>
                    <a:pt x="15" y="16"/>
                    <a:pt x="17" y="13"/>
                    <a:pt x="15" y="12"/>
                  </a:cubicBezTo>
                  <a:cubicBezTo>
                    <a:pt x="14" y="12"/>
                    <a:pt x="13" y="11"/>
                    <a:pt x="11" y="11"/>
                  </a:cubicBezTo>
                  <a:cubicBezTo>
                    <a:pt x="12" y="8"/>
                    <a:pt x="15" y="5"/>
                    <a:pt x="19" y="5"/>
                  </a:cubicBezTo>
                  <a:cubicBezTo>
                    <a:pt x="21" y="5"/>
                    <a:pt x="23" y="5"/>
                    <a:pt x="24" y="5"/>
                  </a:cubicBezTo>
                  <a:cubicBezTo>
                    <a:pt x="36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5" y="3"/>
                    <a:pt x="165" y="13"/>
                  </a:cubicBezTo>
                  <a:cubicBezTo>
                    <a:pt x="165" y="19"/>
                    <a:pt x="165" y="25"/>
                    <a:pt x="165" y="31"/>
                  </a:cubicBezTo>
                  <a:cubicBezTo>
                    <a:pt x="165" y="85"/>
                    <a:pt x="165" y="140"/>
                    <a:pt x="165" y="194"/>
                  </a:cubicBezTo>
                  <a:cubicBezTo>
                    <a:pt x="165" y="197"/>
                    <a:pt x="165" y="200"/>
                    <a:pt x="165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23"/>
            <p:cNvSpPr>
              <a:spLocks noEditPoints="1"/>
            </p:cNvSpPr>
            <p:nvPr/>
          </p:nvSpPr>
          <p:spPr bwMode="auto">
            <a:xfrm>
              <a:off x="8823325" y="6245225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3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9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3 w 85"/>
                <a:gd name="T17" fmla="*/ 8 h 30"/>
                <a:gd name="T18" fmla="*/ 48 w 85"/>
                <a:gd name="T19" fmla="*/ 8 h 30"/>
                <a:gd name="T20" fmla="*/ 43 w 85"/>
                <a:gd name="T21" fmla="*/ 9 h 30"/>
                <a:gd name="T22" fmla="*/ 47 w 85"/>
                <a:gd name="T23" fmla="*/ 11 h 30"/>
                <a:gd name="T24" fmla="*/ 42 w 85"/>
                <a:gd name="T25" fmla="*/ 14 h 30"/>
                <a:gd name="T26" fmla="*/ 35 w 85"/>
                <a:gd name="T27" fmla="*/ 12 h 30"/>
                <a:gd name="T28" fmla="*/ 28 w 85"/>
                <a:gd name="T29" fmla="*/ 21 h 30"/>
                <a:gd name="T30" fmla="*/ 22 w 85"/>
                <a:gd name="T31" fmla="*/ 20 h 30"/>
                <a:gd name="T32" fmla="*/ 14 w 85"/>
                <a:gd name="T33" fmla="*/ 11 h 30"/>
                <a:gd name="T34" fmla="*/ 1 w 85"/>
                <a:gd name="T35" fmla="*/ 14 h 30"/>
                <a:gd name="T36" fmla="*/ 11 w 85"/>
                <a:gd name="T37" fmla="*/ 7 h 30"/>
                <a:gd name="T38" fmla="*/ 7 w 85"/>
                <a:gd name="T39" fmla="*/ 30 h 30"/>
                <a:gd name="T40" fmla="*/ 13 w 85"/>
                <a:gd name="T41" fmla="*/ 17 h 30"/>
                <a:gd name="T42" fmla="*/ 19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5 w 85"/>
                <a:gd name="T55" fmla="*/ 16 h 30"/>
                <a:gd name="T56" fmla="*/ 80 w 85"/>
                <a:gd name="T57" fmla="*/ 26 h 30"/>
                <a:gd name="T58" fmla="*/ 71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2 w 85"/>
                <a:gd name="T67" fmla="*/ 21 h 30"/>
                <a:gd name="T68" fmla="*/ 36 w 85"/>
                <a:gd name="T69" fmla="*/ 15 h 30"/>
                <a:gd name="T70" fmla="*/ 39 w 85"/>
                <a:gd name="T71" fmla="*/ 17 h 30"/>
                <a:gd name="T72" fmla="*/ 62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2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9" y="11"/>
                  </a:cubicBezTo>
                  <a:cubicBezTo>
                    <a:pt x="80" y="6"/>
                    <a:pt x="71" y="9"/>
                    <a:pt x="73" y="14"/>
                  </a:cubicBezTo>
                  <a:cubicBezTo>
                    <a:pt x="73" y="14"/>
                    <a:pt x="73" y="14"/>
                    <a:pt x="73" y="15"/>
                  </a:cubicBezTo>
                  <a:cubicBezTo>
                    <a:pt x="73" y="15"/>
                    <a:pt x="73" y="15"/>
                    <a:pt x="72" y="15"/>
                  </a:cubicBezTo>
                  <a:cubicBezTo>
                    <a:pt x="71" y="17"/>
                    <a:pt x="69" y="18"/>
                    <a:pt x="67" y="20"/>
                  </a:cubicBezTo>
                  <a:cubicBezTo>
                    <a:pt x="65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6" y="12"/>
                    <a:pt x="63" y="12"/>
                  </a:cubicBezTo>
                  <a:cubicBezTo>
                    <a:pt x="60" y="12"/>
                    <a:pt x="59" y="16"/>
                    <a:pt x="59" y="18"/>
                  </a:cubicBezTo>
                  <a:cubicBezTo>
                    <a:pt x="59" y="19"/>
                    <a:pt x="59" y="20"/>
                    <a:pt x="59" y="21"/>
                  </a:cubicBezTo>
                  <a:cubicBezTo>
                    <a:pt x="55" y="24"/>
                    <a:pt x="50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50" y="11"/>
                    <a:pt x="50" y="11"/>
                    <a:pt x="51" y="10"/>
                  </a:cubicBezTo>
                  <a:cubicBezTo>
                    <a:pt x="54" y="10"/>
                    <a:pt x="57" y="10"/>
                    <a:pt x="60" y="9"/>
                  </a:cubicBezTo>
                  <a:cubicBezTo>
                    <a:pt x="62" y="9"/>
                    <a:pt x="61" y="6"/>
                    <a:pt x="60" y="7"/>
                  </a:cubicBezTo>
                  <a:cubicBezTo>
                    <a:pt x="57" y="7"/>
                    <a:pt x="55" y="8"/>
                    <a:pt x="53" y="8"/>
                  </a:cubicBezTo>
                  <a:cubicBezTo>
                    <a:pt x="54" y="7"/>
                    <a:pt x="54" y="5"/>
                    <a:pt x="52" y="4"/>
                  </a:cubicBezTo>
                  <a:cubicBezTo>
                    <a:pt x="51" y="3"/>
                    <a:pt x="49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9"/>
                    <a:pt x="45" y="9"/>
                    <a:pt x="43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6" y="11"/>
                    <a:pt x="47" y="11"/>
                  </a:cubicBezTo>
                  <a:cubicBezTo>
                    <a:pt x="46" y="11"/>
                    <a:pt x="45" y="12"/>
                    <a:pt x="44" y="12"/>
                  </a:cubicBezTo>
                  <a:cubicBezTo>
                    <a:pt x="44" y="13"/>
                    <a:pt x="43" y="13"/>
                    <a:pt x="42" y="14"/>
                  </a:cubicBezTo>
                  <a:cubicBezTo>
                    <a:pt x="41" y="11"/>
                    <a:pt x="38" y="11"/>
                    <a:pt x="36" y="12"/>
                  </a:cubicBezTo>
                  <a:cubicBezTo>
                    <a:pt x="36" y="12"/>
                    <a:pt x="35" y="12"/>
                    <a:pt x="35" y="12"/>
                  </a:cubicBezTo>
                  <a:cubicBezTo>
                    <a:pt x="34" y="13"/>
                    <a:pt x="31" y="16"/>
                    <a:pt x="30" y="19"/>
                  </a:cubicBezTo>
                  <a:cubicBezTo>
                    <a:pt x="29" y="20"/>
                    <a:pt x="28" y="21"/>
                    <a:pt x="28" y="21"/>
                  </a:cubicBezTo>
                  <a:cubicBezTo>
                    <a:pt x="26" y="23"/>
                    <a:pt x="25" y="24"/>
                    <a:pt x="23" y="25"/>
                  </a:cubicBezTo>
                  <a:cubicBezTo>
                    <a:pt x="20" y="27"/>
                    <a:pt x="21" y="21"/>
                    <a:pt x="22" y="20"/>
                  </a:cubicBezTo>
                  <a:cubicBezTo>
                    <a:pt x="23" y="16"/>
                    <a:pt x="28" y="6"/>
                    <a:pt x="24" y="3"/>
                  </a:cubicBezTo>
                  <a:cubicBezTo>
                    <a:pt x="21" y="0"/>
                    <a:pt x="17" y="7"/>
                    <a:pt x="14" y="11"/>
                  </a:cubicBezTo>
                  <a:cubicBezTo>
                    <a:pt x="14" y="9"/>
                    <a:pt x="14" y="6"/>
                    <a:pt x="12" y="4"/>
                  </a:cubicBezTo>
                  <a:cubicBezTo>
                    <a:pt x="8" y="0"/>
                    <a:pt x="2" y="11"/>
                    <a:pt x="1" y="14"/>
                  </a:cubicBezTo>
                  <a:cubicBezTo>
                    <a:pt x="0" y="15"/>
                    <a:pt x="2" y="16"/>
                    <a:pt x="3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2" y="13"/>
                    <a:pt x="11" y="16"/>
                  </a:cubicBezTo>
                  <a:cubicBezTo>
                    <a:pt x="9" y="20"/>
                    <a:pt x="3" y="28"/>
                    <a:pt x="7" y="30"/>
                  </a:cubicBezTo>
                  <a:cubicBezTo>
                    <a:pt x="7" y="30"/>
                    <a:pt x="8" y="30"/>
                    <a:pt x="8" y="30"/>
                  </a:cubicBezTo>
                  <a:cubicBezTo>
                    <a:pt x="12" y="27"/>
                    <a:pt x="12" y="22"/>
                    <a:pt x="13" y="17"/>
                  </a:cubicBezTo>
                  <a:cubicBezTo>
                    <a:pt x="14" y="16"/>
                    <a:pt x="14" y="15"/>
                    <a:pt x="15" y="14"/>
                  </a:cubicBezTo>
                  <a:cubicBezTo>
                    <a:pt x="16" y="12"/>
                    <a:pt x="17" y="10"/>
                    <a:pt x="19" y="8"/>
                  </a:cubicBezTo>
                  <a:cubicBezTo>
                    <a:pt x="19" y="7"/>
                    <a:pt x="23" y="3"/>
                    <a:pt x="23" y="7"/>
                  </a:cubicBezTo>
                  <a:cubicBezTo>
                    <a:pt x="23" y="8"/>
                    <a:pt x="22" y="10"/>
                    <a:pt x="22" y="11"/>
                  </a:cubicBezTo>
                  <a:cubicBezTo>
                    <a:pt x="21" y="14"/>
                    <a:pt x="15" y="27"/>
                    <a:pt x="22" y="28"/>
                  </a:cubicBezTo>
                  <a:cubicBezTo>
                    <a:pt x="24" y="28"/>
                    <a:pt x="28" y="25"/>
                    <a:pt x="29" y="23"/>
                  </a:cubicBezTo>
                  <a:cubicBezTo>
                    <a:pt x="29" y="24"/>
                    <a:pt x="30" y="25"/>
                    <a:pt x="32" y="26"/>
                  </a:cubicBezTo>
                  <a:cubicBezTo>
                    <a:pt x="37" y="28"/>
                    <a:pt x="41" y="21"/>
                    <a:pt x="42" y="16"/>
                  </a:cubicBezTo>
                  <a:cubicBezTo>
                    <a:pt x="43" y="15"/>
                    <a:pt x="45" y="15"/>
                    <a:pt x="47" y="13"/>
                  </a:cubicBezTo>
                  <a:cubicBezTo>
                    <a:pt x="45" y="18"/>
                    <a:pt x="45" y="24"/>
                    <a:pt x="48" y="26"/>
                  </a:cubicBezTo>
                  <a:cubicBezTo>
                    <a:pt x="51" y="28"/>
                    <a:pt x="55" y="25"/>
                    <a:pt x="58" y="24"/>
                  </a:cubicBezTo>
                  <a:cubicBezTo>
                    <a:pt x="58" y="24"/>
                    <a:pt x="59" y="23"/>
                    <a:pt x="59" y="23"/>
                  </a:cubicBezTo>
                  <a:cubicBezTo>
                    <a:pt x="61" y="25"/>
                    <a:pt x="63" y="24"/>
                    <a:pt x="66" y="23"/>
                  </a:cubicBezTo>
                  <a:cubicBezTo>
                    <a:pt x="69" y="21"/>
                    <a:pt x="72" y="19"/>
                    <a:pt x="75" y="16"/>
                  </a:cubicBezTo>
                  <a:cubicBezTo>
                    <a:pt x="76" y="18"/>
                    <a:pt x="78" y="18"/>
                    <a:pt x="80" y="19"/>
                  </a:cubicBezTo>
                  <a:cubicBezTo>
                    <a:pt x="82" y="20"/>
                    <a:pt x="83" y="25"/>
                    <a:pt x="80" y="26"/>
                  </a:cubicBezTo>
                  <a:cubicBezTo>
                    <a:pt x="79" y="26"/>
                    <a:pt x="77" y="26"/>
                    <a:pt x="76" y="25"/>
                  </a:cubicBezTo>
                  <a:cubicBezTo>
                    <a:pt x="74" y="25"/>
                    <a:pt x="72" y="24"/>
                    <a:pt x="71" y="24"/>
                  </a:cubicBezTo>
                  <a:cubicBezTo>
                    <a:pt x="69" y="23"/>
                    <a:pt x="69" y="25"/>
                    <a:pt x="70" y="26"/>
                  </a:cubicBezTo>
                  <a:cubicBezTo>
                    <a:pt x="74" y="27"/>
                    <a:pt x="78" y="29"/>
                    <a:pt x="82" y="27"/>
                  </a:cubicBezTo>
                  <a:cubicBezTo>
                    <a:pt x="85" y="25"/>
                    <a:pt x="85" y="20"/>
                    <a:pt x="82" y="18"/>
                  </a:cubicBezTo>
                  <a:close/>
                  <a:moveTo>
                    <a:pt x="8" y="27"/>
                  </a:moveTo>
                  <a:cubicBezTo>
                    <a:pt x="8" y="26"/>
                    <a:pt x="9" y="25"/>
                    <a:pt x="9" y="24"/>
                  </a:cubicBezTo>
                  <a:cubicBezTo>
                    <a:pt x="9" y="25"/>
                    <a:pt x="8" y="29"/>
                    <a:pt x="8" y="27"/>
                  </a:cubicBezTo>
                  <a:close/>
                  <a:moveTo>
                    <a:pt x="38" y="20"/>
                  </a:moveTo>
                  <a:cubicBezTo>
                    <a:pt x="37" y="21"/>
                    <a:pt x="31" y="27"/>
                    <a:pt x="32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4" y="18"/>
                    <a:pt x="35" y="17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7"/>
                    <a:pt x="38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lose/>
                  <a:moveTo>
                    <a:pt x="62" y="16"/>
                  </a:moveTo>
                  <a:cubicBezTo>
                    <a:pt x="62" y="15"/>
                    <a:pt x="62" y="14"/>
                    <a:pt x="63" y="15"/>
                  </a:cubicBezTo>
                  <a:cubicBezTo>
                    <a:pt x="63" y="16"/>
                    <a:pt x="62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1" y="18"/>
                    <a:pt x="61" y="17"/>
                    <a:pt x="62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24"/>
            <p:cNvSpPr>
              <a:spLocks noEditPoints="1"/>
            </p:cNvSpPr>
            <p:nvPr/>
          </p:nvSpPr>
          <p:spPr bwMode="auto">
            <a:xfrm>
              <a:off x="2570163" y="4659313"/>
              <a:ext cx="668338" cy="322263"/>
            </a:xfrm>
            <a:custGeom>
              <a:avLst/>
              <a:gdLst>
                <a:gd name="T0" fmla="*/ 3 w 178"/>
                <a:gd name="T1" fmla="*/ 14 h 86"/>
                <a:gd name="T2" fmla="*/ 49 w 178"/>
                <a:gd name="T3" fmla="*/ 27 h 86"/>
                <a:gd name="T4" fmla="*/ 131 w 178"/>
                <a:gd name="T5" fmla="*/ 36 h 86"/>
                <a:gd name="T6" fmla="*/ 149 w 178"/>
                <a:gd name="T7" fmla="*/ 61 h 86"/>
                <a:gd name="T8" fmla="*/ 147 w 178"/>
                <a:gd name="T9" fmla="*/ 68 h 86"/>
                <a:gd name="T10" fmla="*/ 142 w 178"/>
                <a:gd name="T11" fmla="*/ 59 h 86"/>
                <a:gd name="T12" fmla="*/ 142 w 178"/>
                <a:gd name="T13" fmla="*/ 66 h 86"/>
                <a:gd name="T14" fmla="*/ 138 w 178"/>
                <a:gd name="T15" fmla="*/ 65 h 86"/>
                <a:gd name="T16" fmla="*/ 129 w 178"/>
                <a:gd name="T17" fmla="*/ 44 h 86"/>
                <a:gd name="T18" fmla="*/ 125 w 178"/>
                <a:gd name="T19" fmla="*/ 43 h 86"/>
                <a:gd name="T20" fmla="*/ 127 w 178"/>
                <a:gd name="T21" fmla="*/ 60 h 86"/>
                <a:gd name="T22" fmla="*/ 114 w 178"/>
                <a:gd name="T23" fmla="*/ 36 h 86"/>
                <a:gd name="T24" fmla="*/ 109 w 178"/>
                <a:gd name="T25" fmla="*/ 35 h 86"/>
                <a:gd name="T26" fmla="*/ 105 w 178"/>
                <a:gd name="T27" fmla="*/ 32 h 86"/>
                <a:gd name="T28" fmla="*/ 99 w 178"/>
                <a:gd name="T29" fmla="*/ 31 h 86"/>
                <a:gd name="T30" fmla="*/ 100 w 178"/>
                <a:gd name="T31" fmla="*/ 49 h 86"/>
                <a:gd name="T32" fmla="*/ 95 w 178"/>
                <a:gd name="T33" fmla="*/ 47 h 86"/>
                <a:gd name="T34" fmla="*/ 82 w 178"/>
                <a:gd name="T35" fmla="*/ 25 h 86"/>
                <a:gd name="T36" fmla="*/ 82 w 178"/>
                <a:gd name="T37" fmla="*/ 40 h 86"/>
                <a:gd name="T38" fmla="*/ 72 w 178"/>
                <a:gd name="T39" fmla="*/ 25 h 86"/>
                <a:gd name="T40" fmla="*/ 65 w 178"/>
                <a:gd name="T41" fmla="*/ 22 h 86"/>
                <a:gd name="T42" fmla="*/ 61 w 178"/>
                <a:gd name="T43" fmla="*/ 22 h 86"/>
                <a:gd name="T44" fmla="*/ 58 w 178"/>
                <a:gd name="T45" fmla="*/ 24 h 86"/>
                <a:gd name="T46" fmla="*/ 172 w 178"/>
                <a:gd name="T47" fmla="*/ 77 h 86"/>
                <a:gd name="T48" fmla="*/ 169 w 178"/>
                <a:gd name="T49" fmla="*/ 68 h 86"/>
                <a:gd name="T50" fmla="*/ 169 w 178"/>
                <a:gd name="T51" fmla="*/ 77 h 86"/>
                <a:gd name="T52" fmla="*/ 165 w 178"/>
                <a:gd name="T53" fmla="*/ 76 h 86"/>
                <a:gd name="T54" fmla="*/ 162 w 178"/>
                <a:gd name="T55" fmla="*/ 73 h 86"/>
                <a:gd name="T56" fmla="*/ 158 w 178"/>
                <a:gd name="T57" fmla="*/ 66 h 86"/>
                <a:gd name="T58" fmla="*/ 156 w 178"/>
                <a:gd name="T59" fmla="*/ 71 h 86"/>
                <a:gd name="T60" fmla="*/ 163 w 178"/>
                <a:gd name="T61" fmla="*/ 64 h 86"/>
                <a:gd name="T62" fmla="*/ 144 w 178"/>
                <a:gd name="T63" fmla="*/ 55 h 86"/>
                <a:gd name="T64" fmla="*/ 68 w 178"/>
                <a:gd name="T65" fmla="*/ 34 h 86"/>
                <a:gd name="T66" fmla="*/ 56 w 178"/>
                <a:gd name="T67" fmla="*/ 25 h 86"/>
                <a:gd name="T68" fmla="*/ 60 w 178"/>
                <a:gd name="T69" fmla="*/ 27 h 86"/>
                <a:gd name="T70" fmla="*/ 64 w 178"/>
                <a:gd name="T71" fmla="*/ 30 h 86"/>
                <a:gd name="T72" fmla="*/ 26 w 178"/>
                <a:gd name="T73" fmla="*/ 14 h 86"/>
                <a:gd name="T74" fmla="*/ 9 w 178"/>
                <a:gd name="T75" fmla="*/ 16 h 86"/>
                <a:gd name="T76" fmla="*/ 39 w 178"/>
                <a:gd name="T77" fmla="*/ 14 h 86"/>
                <a:gd name="T78" fmla="*/ 12 w 178"/>
                <a:gd name="T79" fmla="*/ 20 h 86"/>
                <a:gd name="T80" fmla="*/ 52 w 178"/>
                <a:gd name="T81" fmla="*/ 25 h 86"/>
                <a:gd name="T82" fmla="*/ 19 w 178"/>
                <a:gd name="T83" fmla="*/ 6 h 86"/>
                <a:gd name="T84" fmla="*/ 149 w 178"/>
                <a:gd name="T85" fmla="*/ 77 h 86"/>
                <a:gd name="T86" fmla="*/ 76 w 178"/>
                <a:gd name="T87" fmla="*/ 37 h 86"/>
                <a:gd name="T88" fmla="*/ 83 w 178"/>
                <a:gd name="T89" fmla="*/ 42 h 86"/>
                <a:gd name="T90" fmla="*/ 84 w 178"/>
                <a:gd name="T91" fmla="*/ 32 h 86"/>
                <a:gd name="T92" fmla="*/ 96 w 178"/>
                <a:gd name="T93" fmla="*/ 50 h 86"/>
                <a:gd name="T94" fmla="*/ 100 w 178"/>
                <a:gd name="T95" fmla="*/ 50 h 86"/>
                <a:gd name="T96" fmla="*/ 101 w 178"/>
                <a:gd name="T97" fmla="*/ 33 h 86"/>
                <a:gd name="T98" fmla="*/ 115 w 178"/>
                <a:gd name="T99" fmla="*/ 57 h 86"/>
                <a:gd name="T100" fmla="*/ 123 w 178"/>
                <a:gd name="T101" fmla="*/ 64 h 86"/>
                <a:gd name="T102" fmla="*/ 129 w 178"/>
                <a:gd name="T103" fmla="*/ 66 h 86"/>
                <a:gd name="T104" fmla="*/ 139 w 178"/>
                <a:gd name="T105" fmla="*/ 67 h 86"/>
                <a:gd name="T106" fmla="*/ 147 w 178"/>
                <a:gd name="T107" fmla="*/ 73 h 86"/>
                <a:gd name="T108" fmla="*/ 153 w 178"/>
                <a:gd name="T109" fmla="*/ 73 h 86"/>
                <a:gd name="T110" fmla="*/ 160 w 178"/>
                <a:gd name="T111" fmla="*/ 74 h 86"/>
                <a:gd name="T112" fmla="*/ 167 w 178"/>
                <a:gd name="T113" fmla="*/ 79 h 86"/>
                <a:gd name="T114" fmla="*/ 172 w 178"/>
                <a:gd name="T11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8" h="86">
                  <a:moveTo>
                    <a:pt x="58" y="16"/>
                  </a:moveTo>
                  <a:cubicBezTo>
                    <a:pt x="55" y="16"/>
                    <a:pt x="52" y="17"/>
                    <a:pt x="49" y="17"/>
                  </a:cubicBezTo>
                  <a:cubicBezTo>
                    <a:pt x="43" y="8"/>
                    <a:pt x="36" y="1"/>
                    <a:pt x="25" y="1"/>
                  </a:cubicBezTo>
                  <a:cubicBezTo>
                    <a:pt x="16" y="1"/>
                    <a:pt x="12" y="11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3" y="13"/>
                    <a:pt x="3" y="13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5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1" y="22"/>
                    <a:pt x="16" y="33"/>
                    <a:pt x="27" y="36"/>
                  </a:cubicBezTo>
                  <a:cubicBezTo>
                    <a:pt x="34" y="37"/>
                    <a:pt x="46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76" y="41"/>
                    <a:pt x="102" y="58"/>
                    <a:pt x="130" y="71"/>
                  </a:cubicBezTo>
                  <a:cubicBezTo>
                    <a:pt x="138" y="75"/>
                    <a:pt x="146" y="80"/>
                    <a:pt x="155" y="82"/>
                  </a:cubicBezTo>
                  <a:cubicBezTo>
                    <a:pt x="161" y="84"/>
                    <a:pt x="170" y="86"/>
                    <a:pt x="174" y="79"/>
                  </a:cubicBezTo>
                  <a:cubicBezTo>
                    <a:pt x="178" y="72"/>
                    <a:pt x="171" y="65"/>
                    <a:pt x="166" y="60"/>
                  </a:cubicBezTo>
                  <a:cubicBezTo>
                    <a:pt x="157" y="49"/>
                    <a:pt x="143" y="42"/>
                    <a:pt x="131" y="36"/>
                  </a:cubicBezTo>
                  <a:cubicBezTo>
                    <a:pt x="109" y="24"/>
                    <a:pt x="84" y="16"/>
                    <a:pt x="58" y="16"/>
                  </a:cubicBezTo>
                  <a:close/>
                  <a:moveTo>
                    <a:pt x="118" y="33"/>
                  </a:moveTo>
                  <a:cubicBezTo>
                    <a:pt x="129" y="38"/>
                    <a:pt x="140" y="43"/>
                    <a:pt x="150" y="50"/>
                  </a:cubicBezTo>
                  <a:cubicBezTo>
                    <a:pt x="151" y="56"/>
                    <a:pt x="152" y="63"/>
                    <a:pt x="153" y="69"/>
                  </a:cubicBezTo>
                  <a:cubicBezTo>
                    <a:pt x="153" y="72"/>
                    <a:pt x="151" y="67"/>
                    <a:pt x="151" y="67"/>
                  </a:cubicBezTo>
                  <a:cubicBezTo>
                    <a:pt x="150" y="65"/>
                    <a:pt x="149" y="63"/>
                    <a:pt x="149" y="61"/>
                  </a:cubicBezTo>
                  <a:cubicBezTo>
                    <a:pt x="148" y="58"/>
                    <a:pt x="148" y="55"/>
                    <a:pt x="147" y="52"/>
                  </a:cubicBezTo>
                  <a:cubicBezTo>
                    <a:pt x="147" y="51"/>
                    <a:pt x="146" y="52"/>
                    <a:pt x="146" y="52"/>
                  </a:cubicBezTo>
                  <a:cubicBezTo>
                    <a:pt x="147" y="56"/>
                    <a:pt x="148" y="59"/>
                    <a:pt x="148" y="63"/>
                  </a:cubicBezTo>
                  <a:cubicBezTo>
                    <a:pt x="149" y="65"/>
                    <a:pt x="149" y="67"/>
                    <a:pt x="149" y="69"/>
                  </a:cubicBezTo>
                  <a:cubicBezTo>
                    <a:pt x="150" y="70"/>
                    <a:pt x="151" y="76"/>
                    <a:pt x="149" y="73"/>
                  </a:cubicBezTo>
                  <a:cubicBezTo>
                    <a:pt x="148" y="71"/>
                    <a:pt x="148" y="70"/>
                    <a:pt x="147" y="68"/>
                  </a:cubicBezTo>
                  <a:cubicBezTo>
                    <a:pt x="147" y="62"/>
                    <a:pt x="146" y="56"/>
                    <a:pt x="143" y="51"/>
                  </a:cubicBezTo>
                  <a:cubicBezTo>
                    <a:pt x="143" y="50"/>
                    <a:pt x="142" y="51"/>
                    <a:pt x="142" y="51"/>
                  </a:cubicBezTo>
                  <a:cubicBezTo>
                    <a:pt x="143" y="57"/>
                    <a:pt x="144" y="62"/>
                    <a:pt x="146" y="68"/>
                  </a:cubicBezTo>
                  <a:cubicBezTo>
                    <a:pt x="146" y="68"/>
                    <a:pt x="146" y="69"/>
                    <a:pt x="146" y="69"/>
                  </a:cubicBezTo>
                  <a:cubicBezTo>
                    <a:pt x="146" y="72"/>
                    <a:pt x="147" y="73"/>
                    <a:pt x="146" y="70"/>
                  </a:cubicBezTo>
                  <a:cubicBezTo>
                    <a:pt x="144" y="67"/>
                    <a:pt x="143" y="63"/>
                    <a:pt x="142" y="59"/>
                  </a:cubicBezTo>
                  <a:cubicBezTo>
                    <a:pt x="141" y="58"/>
                    <a:pt x="141" y="56"/>
                    <a:pt x="141" y="55"/>
                  </a:cubicBezTo>
                  <a:cubicBezTo>
                    <a:pt x="140" y="52"/>
                    <a:pt x="139" y="50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40" y="55"/>
                    <a:pt x="142" y="60"/>
                    <a:pt x="142" y="66"/>
                  </a:cubicBezTo>
                  <a:cubicBezTo>
                    <a:pt x="142" y="69"/>
                    <a:pt x="139" y="64"/>
                    <a:pt x="139" y="63"/>
                  </a:cubicBezTo>
                  <a:cubicBezTo>
                    <a:pt x="139" y="63"/>
                    <a:pt x="138" y="62"/>
                    <a:pt x="138" y="62"/>
                  </a:cubicBezTo>
                  <a:cubicBezTo>
                    <a:pt x="137" y="56"/>
                    <a:pt x="135" y="50"/>
                    <a:pt x="134" y="44"/>
                  </a:cubicBezTo>
                  <a:cubicBezTo>
                    <a:pt x="134" y="44"/>
                    <a:pt x="133" y="44"/>
                    <a:pt x="133" y="44"/>
                  </a:cubicBezTo>
                  <a:cubicBezTo>
                    <a:pt x="135" y="50"/>
                    <a:pt x="135" y="57"/>
                    <a:pt x="138" y="62"/>
                  </a:cubicBezTo>
                  <a:cubicBezTo>
                    <a:pt x="138" y="63"/>
                    <a:pt x="138" y="64"/>
                    <a:pt x="138" y="65"/>
                  </a:cubicBezTo>
                  <a:cubicBezTo>
                    <a:pt x="138" y="66"/>
                    <a:pt x="136" y="63"/>
                    <a:pt x="136" y="62"/>
                  </a:cubicBezTo>
                  <a:cubicBezTo>
                    <a:pt x="135" y="60"/>
                    <a:pt x="134" y="58"/>
                    <a:pt x="133" y="56"/>
                  </a:cubicBezTo>
                  <a:cubicBezTo>
                    <a:pt x="133" y="56"/>
                    <a:pt x="133" y="55"/>
                    <a:pt x="133" y="55"/>
                  </a:cubicBezTo>
                  <a:cubicBezTo>
                    <a:pt x="133" y="53"/>
                    <a:pt x="132" y="51"/>
                    <a:pt x="131" y="49"/>
                  </a:cubicBezTo>
                  <a:cubicBezTo>
                    <a:pt x="131" y="47"/>
                    <a:pt x="130" y="46"/>
                    <a:pt x="129" y="44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30" y="48"/>
                    <a:pt x="131" y="51"/>
                    <a:pt x="132" y="55"/>
                  </a:cubicBezTo>
                  <a:cubicBezTo>
                    <a:pt x="133" y="57"/>
                    <a:pt x="133" y="60"/>
                    <a:pt x="134" y="62"/>
                  </a:cubicBezTo>
                  <a:cubicBezTo>
                    <a:pt x="134" y="65"/>
                    <a:pt x="134" y="68"/>
                    <a:pt x="132" y="63"/>
                  </a:cubicBezTo>
                  <a:cubicBezTo>
                    <a:pt x="131" y="61"/>
                    <a:pt x="130" y="58"/>
                    <a:pt x="129" y="56"/>
                  </a:cubicBezTo>
                  <a:cubicBezTo>
                    <a:pt x="128" y="52"/>
                    <a:pt x="127" y="48"/>
                    <a:pt x="125" y="44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2"/>
                    <a:pt x="125" y="42"/>
                    <a:pt x="124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6"/>
                    <a:pt x="126" y="51"/>
                    <a:pt x="128" y="55"/>
                  </a:cubicBezTo>
                  <a:cubicBezTo>
                    <a:pt x="128" y="56"/>
                    <a:pt x="128" y="57"/>
                    <a:pt x="129" y="58"/>
                  </a:cubicBezTo>
                  <a:cubicBezTo>
                    <a:pt x="129" y="60"/>
                    <a:pt x="129" y="62"/>
                    <a:pt x="129" y="64"/>
                  </a:cubicBezTo>
                  <a:cubicBezTo>
                    <a:pt x="129" y="63"/>
                    <a:pt x="127" y="61"/>
                    <a:pt x="127" y="60"/>
                  </a:cubicBezTo>
                  <a:cubicBezTo>
                    <a:pt x="124" y="51"/>
                    <a:pt x="122" y="43"/>
                    <a:pt x="117" y="35"/>
                  </a:cubicBezTo>
                  <a:cubicBezTo>
                    <a:pt x="117" y="35"/>
                    <a:pt x="117" y="35"/>
                    <a:pt x="117" y="36"/>
                  </a:cubicBezTo>
                  <a:cubicBezTo>
                    <a:pt x="118" y="45"/>
                    <a:pt x="123" y="53"/>
                    <a:pt x="123" y="62"/>
                  </a:cubicBezTo>
                  <a:cubicBezTo>
                    <a:pt x="123" y="60"/>
                    <a:pt x="122" y="58"/>
                    <a:pt x="121" y="56"/>
                  </a:cubicBezTo>
                  <a:cubicBezTo>
                    <a:pt x="120" y="53"/>
                    <a:pt x="120" y="51"/>
                    <a:pt x="119" y="49"/>
                  </a:cubicBezTo>
                  <a:cubicBezTo>
                    <a:pt x="118" y="44"/>
                    <a:pt x="116" y="40"/>
                    <a:pt x="114" y="36"/>
                  </a:cubicBezTo>
                  <a:cubicBezTo>
                    <a:pt x="114" y="36"/>
                    <a:pt x="113" y="36"/>
                    <a:pt x="113" y="37"/>
                  </a:cubicBezTo>
                  <a:cubicBezTo>
                    <a:pt x="116" y="44"/>
                    <a:pt x="119" y="51"/>
                    <a:pt x="120" y="59"/>
                  </a:cubicBezTo>
                  <a:cubicBezTo>
                    <a:pt x="121" y="63"/>
                    <a:pt x="118" y="58"/>
                    <a:pt x="118" y="58"/>
                  </a:cubicBezTo>
                  <a:cubicBezTo>
                    <a:pt x="117" y="56"/>
                    <a:pt x="117" y="54"/>
                    <a:pt x="116" y="52"/>
                  </a:cubicBezTo>
                  <a:cubicBezTo>
                    <a:pt x="115" y="49"/>
                    <a:pt x="114" y="45"/>
                    <a:pt x="112" y="41"/>
                  </a:cubicBezTo>
                  <a:cubicBezTo>
                    <a:pt x="111" y="39"/>
                    <a:pt x="110" y="37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7"/>
                    <a:pt x="110" y="39"/>
                    <a:pt x="111" y="41"/>
                  </a:cubicBezTo>
                  <a:cubicBezTo>
                    <a:pt x="111" y="42"/>
                    <a:pt x="112" y="42"/>
                    <a:pt x="112" y="43"/>
                  </a:cubicBezTo>
                  <a:cubicBezTo>
                    <a:pt x="113" y="45"/>
                    <a:pt x="113" y="48"/>
                    <a:pt x="114" y="51"/>
                  </a:cubicBezTo>
                  <a:cubicBezTo>
                    <a:pt x="114" y="52"/>
                    <a:pt x="114" y="55"/>
                    <a:pt x="114" y="56"/>
                  </a:cubicBezTo>
                  <a:cubicBezTo>
                    <a:pt x="110" y="49"/>
                    <a:pt x="108" y="39"/>
                    <a:pt x="105" y="32"/>
                  </a:cubicBezTo>
                  <a:cubicBezTo>
                    <a:pt x="105" y="31"/>
                    <a:pt x="104" y="31"/>
                    <a:pt x="105" y="32"/>
                  </a:cubicBezTo>
                  <a:cubicBezTo>
                    <a:pt x="105" y="35"/>
                    <a:pt x="106" y="39"/>
                    <a:pt x="108" y="42"/>
                  </a:cubicBezTo>
                  <a:cubicBezTo>
                    <a:pt x="108" y="45"/>
                    <a:pt x="109" y="47"/>
                    <a:pt x="110" y="50"/>
                  </a:cubicBezTo>
                  <a:cubicBezTo>
                    <a:pt x="110" y="52"/>
                    <a:pt x="110" y="54"/>
                    <a:pt x="108" y="52"/>
                  </a:cubicBezTo>
                  <a:cubicBezTo>
                    <a:pt x="104" y="45"/>
                    <a:pt x="104" y="37"/>
                    <a:pt x="100" y="30"/>
                  </a:cubicBezTo>
                  <a:cubicBezTo>
                    <a:pt x="100" y="30"/>
                    <a:pt x="99" y="30"/>
                    <a:pt x="99" y="31"/>
                  </a:cubicBezTo>
                  <a:cubicBezTo>
                    <a:pt x="100" y="34"/>
                    <a:pt x="101" y="38"/>
                    <a:pt x="102" y="41"/>
                  </a:cubicBezTo>
                  <a:cubicBezTo>
                    <a:pt x="102" y="43"/>
                    <a:pt x="103" y="45"/>
                    <a:pt x="103" y="46"/>
                  </a:cubicBezTo>
                  <a:cubicBezTo>
                    <a:pt x="104" y="48"/>
                    <a:pt x="104" y="49"/>
                    <a:pt x="103" y="47"/>
                  </a:cubicBezTo>
                  <a:cubicBezTo>
                    <a:pt x="100" y="42"/>
                    <a:pt x="98" y="35"/>
                    <a:pt x="96" y="28"/>
                  </a:cubicBezTo>
                  <a:cubicBezTo>
                    <a:pt x="96" y="28"/>
                    <a:pt x="95" y="28"/>
                    <a:pt x="95" y="29"/>
                  </a:cubicBezTo>
                  <a:cubicBezTo>
                    <a:pt x="97" y="35"/>
                    <a:pt x="99" y="42"/>
                    <a:pt x="100" y="49"/>
                  </a:cubicBezTo>
                  <a:cubicBezTo>
                    <a:pt x="100" y="48"/>
                    <a:pt x="98" y="45"/>
                    <a:pt x="98" y="44"/>
                  </a:cubicBezTo>
                  <a:cubicBezTo>
                    <a:pt x="97" y="42"/>
                    <a:pt x="96" y="40"/>
                    <a:pt x="95" y="38"/>
                  </a:cubicBezTo>
                  <a:cubicBezTo>
                    <a:pt x="94" y="35"/>
                    <a:pt x="93" y="32"/>
                    <a:pt x="92" y="29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36"/>
                    <a:pt x="95" y="41"/>
                    <a:pt x="96" y="47"/>
                  </a:cubicBezTo>
                  <a:cubicBezTo>
                    <a:pt x="97" y="49"/>
                    <a:pt x="96" y="47"/>
                    <a:pt x="95" y="47"/>
                  </a:cubicBezTo>
                  <a:cubicBezTo>
                    <a:pt x="94" y="44"/>
                    <a:pt x="93" y="42"/>
                    <a:pt x="92" y="39"/>
                  </a:cubicBezTo>
                  <a:cubicBezTo>
                    <a:pt x="91" y="35"/>
                    <a:pt x="89" y="32"/>
                    <a:pt x="88" y="28"/>
                  </a:cubicBezTo>
                  <a:cubicBezTo>
                    <a:pt x="88" y="27"/>
                    <a:pt x="87" y="28"/>
                    <a:pt x="87" y="28"/>
                  </a:cubicBezTo>
                  <a:cubicBezTo>
                    <a:pt x="87" y="30"/>
                    <a:pt x="88" y="33"/>
                    <a:pt x="88" y="35"/>
                  </a:cubicBezTo>
                  <a:cubicBezTo>
                    <a:pt x="89" y="37"/>
                    <a:pt x="89" y="42"/>
                    <a:pt x="90" y="43"/>
                  </a:cubicBezTo>
                  <a:cubicBezTo>
                    <a:pt x="86" y="38"/>
                    <a:pt x="85" y="31"/>
                    <a:pt x="82" y="25"/>
                  </a:cubicBezTo>
                  <a:cubicBezTo>
                    <a:pt x="81" y="25"/>
                    <a:pt x="81" y="25"/>
                    <a:pt x="81" y="26"/>
                  </a:cubicBezTo>
                  <a:cubicBezTo>
                    <a:pt x="82" y="28"/>
                    <a:pt x="83" y="31"/>
                    <a:pt x="83" y="33"/>
                  </a:cubicBezTo>
                  <a:cubicBezTo>
                    <a:pt x="84" y="35"/>
                    <a:pt x="85" y="38"/>
                    <a:pt x="86" y="39"/>
                  </a:cubicBezTo>
                  <a:cubicBezTo>
                    <a:pt x="82" y="34"/>
                    <a:pt x="80" y="28"/>
                    <a:pt x="78" y="23"/>
                  </a:cubicBezTo>
                  <a:cubicBezTo>
                    <a:pt x="77" y="22"/>
                    <a:pt x="77" y="22"/>
                    <a:pt x="77" y="23"/>
                  </a:cubicBezTo>
                  <a:cubicBezTo>
                    <a:pt x="78" y="29"/>
                    <a:pt x="81" y="34"/>
                    <a:pt x="82" y="40"/>
                  </a:cubicBezTo>
                  <a:cubicBezTo>
                    <a:pt x="82" y="38"/>
                    <a:pt x="80" y="35"/>
                    <a:pt x="78" y="33"/>
                  </a:cubicBezTo>
                  <a:cubicBezTo>
                    <a:pt x="77" y="30"/>
                    <a:pt x="76" y="26"/>
                    <a:pt x="75" y="23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75" y="28"/>
                    <a:pt x="77" y="33"/>
                    <a:pt x="78" y="37"/>
                  </a:cubicBezTo>
                  <a:cubicBezTo>
                    <a:pt x="77" y="33"/>
                    <a:pt x="75" y="28"/>
                    <a:pt x="72" y="24"/>
                  </a:cubicBezTo>
                  <a:cubicBezTo>
                    <a:pt x="72" y="24"/>
                    <a:pt x="71" y="24"/>
                    <a:pt x="72" y="25"/>
                  </a:cubicBezTo>
                  <a:cubicBezTo>
                    <a:pt x="72" y="28"/>
                    <a:pt x="73" y="34"/>
                    <a:pt x="75" y="36"/>
                  </a:cubicBezTo>
                  <a:cubicBezTo>
                    <a:pt x="72" y="33"/>
                    <a:pt x="71" y="27"/>
                    <a:pt x="68" y="23"/>
                  </a:cubicBezTo>
                  <a:cubicBezTo>
                    <a:pt x="68" y="23"/>
                    <a:pt x="67" y="23"/>
                    <a:pt x="67" y="24"/>
                  </a:cubicBezTo>
                  <a:cubicBezTo>
                    <a:pt x="68" y="26"/>
                    <a:pt x="69" y="28"/>
                    <a:pt x="69" y="30"/>
                  </a:cubicBezTo>
                  <a:cubicBezTo>
                    <a:pt x="69" y="31"/>
                    <a:pt x="72" y="37"/>
                    <a:pt x="70" y="33"/>
                  </a:cubicBezTo>
                  <a:cubicBezTo>
                    <a:pt x="69" y="29"/>
                    <a:pt x="68" y="25"/>
                    <a:pt x="65" y="22"/>
                  </a:cubicBezTo>
                  <a:cubicBezTo>
                    <a:pt x="65" y="21"/>
                    <a:pt x="64" y="22"/>
                    <a:pt x="64" y="22"/>
                  </a:cubicBezTo>
                  <a:cubicBezTo>
                    <a:pt x="65" y="24"/>
                    <a:pt x="66" y="27"/>
                    <a:pt x="66" y="29"/>
                  </a:cubicBezTo>
                  <a:cubicBezTo>
                    <a:pt x="66" y="27"/>
                    <a:pt x="64" y="24"/>
                    <a:pt x="63" y="22"/>
                  </a:cubicBezTo>
                  <a:cubicBezTo>
                    <a:pt x="63" y="22"/>
                    <a:pt x="62" y="22"/>
                    <a:pt x="62" y="22"/>
                  </a:cubicBezTo>
                  <a:cubicBezTo>
                    <a:pt x="62" y="24"/>
                    <a:pt x="63" y="26"/>
                    <a:pt x="63" y="29"/>
                  </a:cubicBezTo>
                  <a:cubicBezTo>
                    <a:pt x="63" y="27"/>
                    <a:pt x="61" y="24"/>
                    <a:pt x="61" y="22"/>
                  </a:cubicBezTo>
                  <a:cubicBezTo>
                    <a:pt x="61" y="21"/>
                    <a:pt x="60" y="22"/>
                    <a:pt x="60" y="22"/>
                  </a:cubicBezTo>
                  <a:cubicBezTo>
                    <a:pt x="60" y="22"/>
                    <a:pt x="60" y="23"/>
                    <a:pt x="60" y="23"/>
                  </a:cubicBezTo>
                  <a:cubicBezTo>
                    <a:pt x="60" y="23"/>
                    <a:pt x="60" y="23"/>
                    <a:pt x="60" y="22"/>
                  </a:cubicBezTo>
                  <a:cubicBezTo>
                    <a:pt x="60" y="22"/>
                    <a:pt x="59" y="22"/>
                    <a:pt x="59" y="22"/>
                  </a:cubicBezTo>
                  <a:cubicBezTo>
                    <a:pt x="59" y="23"/>
                    <a:pt x="59" y="23"/>
                    <a:pt x="58" y="24"/>
                  </a:cubicBezTo>
                  <a:cubicBezTo>
                    <a:pt x="58" y="23"/>
                    <a:pt x="58" y="23"/>
                    <a:pt x="58" y="24"/>
                  </a:cubicBezTo>
                  <a:cubicBezTo>
                    <a:pt x="57" y="25"/>
                    <a:pt x="57" y="25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7" y="22"/>
                    <a:pt x="57" y="21"/>
                    <a:pt x="56" y="19"/>
                  </a:cubicBezTo>
                  <a:cubicBezTo>
                    <a:pt x="78" y="19"/>
                    <a:pt x="98" y="24"/>
                    <a:pt x="118" y="33"/>
                  </a:cubicBezTo>
                  <a:close/>
                  <a:moveTo>
                    <a:pt x="172" y="74"/>
                  </a:moveTo>
                  <a:cubicBezTo>
                    <a:pt x="172" y="75"/>
                    <a:pt x="172" y="76"/>
                    <a:pt x="172" y="77"/>
                  </a:cubicBezTo>
                  <a:cubicBezTo>
                    <a:pt x="172" y="74"/>
                    <a:pt x="171" y="72"/>
                    <a:pt x="171" y="69"/>
                  </a:cubicBezTo>
                  <a:cubicBezTo>
                    <a:pt x="171" y="70"/>
                    <a:pt x="171" y="71"/>
                    <a:pt x="171" y="71"/>
                  </a:cubicBezTo>
                  <a:cubicBezTo>
                    <a:pt x="172" y="72"/>
                    <a:pt x="172" y="73"/>
                    <a:pt x="172" y="74"/>
                  </a:cubicBezTo>
                  <a:close/>
                  <a:moveTo>
                    <a:pt x="170" y="68"/>
                  </a:moveTo>
                  <a:cubicBezTo>
                    <a:pt x="170" y="68"/>
                    <a:pt x="170" y="68"/>
                    <a:pt x="170" y="68"/>
                  </a:cubicBezTo>
                  <a:cubicBezTo>
                    <a:pt x="170" y="68"/>
                    <a:pt x="170" y="68"/>
                    <a:pt x="169" y="68"/>
                  </a:cubicBezTo>
                  <a:cubicBezTo>
                    <a:pt x="170" y="68"/>
                    <a:pt x="170" y="68"/>
                    <a:pt x="170" y="68"/>
                  </a:cubicBezTo>
                  <a:close/>
                  <a:moveTo>
                    <a:pt x="153" y="52"/>
                  </a:moveTo>
                  <a:cubicBezTo>
                    <a:pt x="158" y="56"/>
                    <a:pt x="163" y="59"/>
                    <a:pt x="166" y="64"/>
                  </a:cubicBezTo>
                  <a:cubicBezTo>
                    <a:pt x="167" y="64"/>
                    <a:pt x="167" y="65"/>
                    <a:pt x="168" y="66"/>
                  </a:cubicBezTo>
                  <a:cubicBezTo>
                    <a:pt x="168" y="67"/>
                    <a:pt x="169" y="69"/>
                    <a:pt x="169" y="71"/>
                  </a:cubicBezTo>
                  <a:cubicBezTo>
                    <a:pt x="169" y="72"/>
                    <a:pt x="169" y="76"/>
                    <a:pt x="169" y="77"/>
                  </a:cubicBezTo>
                  <a:cubicBezTo>
                    <a:pt x="167" y="73"/>
                    <a:pt x="167" y="68"/>
                    <a:pt x="166" y="64"/>
                  </a:cubicBezTo>
                  <a:cubicBezTo>
                    <a:pt x="166" y="63"/>
                    <a:pt x="165" y="63"/>
                    <a:pt x="165" y="64"/>
                  </a:cubicBezTo>
                  <a:cubicBezTo>
                    <a:pt x="165" y="64"/>
                    <a:pt x="165" y="65"/>
                    <a:pt x="165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6" y="68"/>
                    <a:pt x="166" y="69"/>
                    <a:pt x="166" y="71"/>
                  </a:cubicBezTo>
                  <a:cubicBezTo>
                    <a:pt x="166" y="73"/>
                    <a:pt x="168" y="81"/>
                    <a:pt x="165" y="76"/>
                  </a:cubicBezTo>
                  <a:cubicBezTo>
                    <a:pt x="165" y="75"/>
                    <a:pt x="165" y="75"/>
                    <a:pt x="165" y="74"/>
                  </a:cubicBezTo>
                  <a:cubicBezTo>
                    <a:pt x="165" y="70"/>
                    <a:pt x="164" y="65"/>
                    <a:pt x="162" y="60"/>
                  </a:cubicBezTo>
                  <a:cubicBezTo>
                    <a:pt x="162" y="60"/>
                    <a:pt x="161" y="60"/>
                    <a:pt x="161" y="61"/>
                  </a:cubicBezTo>
                  <a:cubicBezTo>
                    <a:pt x="162" y="65"/>
                    <a:pt x="163" y="70"/>
                    <a:pt x="164" y="74"/>
                  </a:cubicBezTo>
                  <a:cubicBezTo>
                    <a:pt x="164" y="75"/>
                    <a:pt x="164" y="76"/>
                    <a:pt x="164" y="77"/>
                  </a:cubicBezTo>
                  <a:cubicBezTo>
                    <a:pt x="164" y="78"/>
                    <a:pt x="162" y="74"/>
                    <a:pt x="162" y="73"/>
                  </a:cubicBezTo>
                  <a:cubicBezTo>
                    <a:pt x="161" y="71"/>
                    <a:pt x="161" y="68"/>
                    <a:pt x="160" y="65"/>
                  </a:cubicBezTo>
                  <a:cubicBezTo>
                    <a:pt x="160" y="63"/>
                    <a:pt x="159" y="61"/>
                    <a:pt x="159" y="58"/>
                  </a:cubicBezTo>
                  <a:cubicBezTo>
                    <a:pt x="159" y="58"/>
                    <a:pt x="158" y="58"/>
                    <a:pt x="158" y="59"/>
                  </a:cubicBezTo>
                  <a:cubicBezTo>
                    <a:pt x="159" y="61"/>
                    <a:pt x="159" y="64"/>
                    <a:pt x="160" y="66"/>
                  </a:cubicBezTo>
                  <a:cubicBezTo>
                    <a:pt x="160" y="68"/>
                    <a:pt x="160" y="69"/>
                    <a:pt x="160" y="71"/>
                  </a:cubicBezTo>
                  <a:cubicBezTo>
                    <a:pt x="160" y="75"/>
                    <a:pt x="158" y="67"/>
                    <a:pt x="158" y="66"/>
                  </a:cubicBezTo>
                  <a:cubicBezTo>
                    <a:pt x="157" y="66"/>
                    <a:pt x="157" y="65"/>
                    <a:pt x="157" y="64"/>
                  </a:cubicBezTo>
                  <a:cubicBezTo>
                    <a:pt x="156" y="61"/>
                    <a:pt x="156" y="57"/>
                    <a:pt x="155" y="54"/>
                  </a:cubicBezTo>
                  <a:cubicBezTo>
                    <a:pt x="155" y="53"/>
                    <a:pt x="154" y="54"/>
                    <a:pt x="154" y="54"/>
                  </a:cubicBezTo>
                  <a:cubicBezTo>
                    <a:pt x="155" y="57"/>
                    <a:pt x="155" y="61"/>
                    <a:pt x="156" y="64"/>
                  </a:cubicBezTo>
                  <a:cubicBezTo>
                    <a:pt x="156" y="64"/>
                    <a:pt x="156" y="65"/>
                    <a:pt x="156" y="65"/>
                  </a:cubicBezTo>
                  <a:cubicBezTo>
                    <a:pt x="156" y="66"/>
                    <a:pt x="156" y="71"/>
                    <a:pt x="156" y="71"/>
                  </a:cubicBezTo>
                  <a:cubicBezTo>
                    <a:pt x="155" y="69"/>
                    <a:pt x="154" y="66"/>
                    <a:pt x="153" y="64"/>
                  </a:cubicBezTo>
                  <a:cubicBezTo>
                    <a:pt x="152" y="59"/>
                    <a:pt x="152" y="55"/>
                    <a:pt x="151" y="51"/>
                  </a:cubicBezTo>
                  <a:cubicBezTo>
                    <a:pt x="152" y="51"/>
                    <a:pt x="152" y="52"/>
                    <a:pt x="153" y="52"/>
                  </a:cubicBezTo>
                  <a:close/>
                  <a:moveTo>
                    <a:pt x="164" y="72"/>
                  </a:moveTo>
                  <a:cubicBezTo>
                    <a:pt x="164" y="70"/>
                    <a:pt x="163" y="68"/>
                    <a:pt x="163" y="66"/>
                  </a:cubicBezTo>
                  <a:cubicBezTo>
                    <a:pt x="163" y="65"/>
                    <a:pt x="163" y="65"/>
                    <a:pt x="163" y="64"/>
                  </a:cubicBezTo>
                  <a:cubicBezTo>
                    <a:pt x="163" y="66"/>
                    <a:pt x="164" y="69"/>
                    <a:pt x="164" y="71"/>
                  </a:cubicBezTo>
                  <a:cubicBezTo>
                    <a:pt x="164" y="72"/>
                    <a:pt x="164" y="72"/>
                    <a:pt x="164" y="72"/>
                  </a:cubicBezTo>
                  <a:close/>
                  <a:moveTo>
                    <a:pt x="146" y="65"/>
                  </a:moveTo>
                  <a:cubicBezTo>
                    <a:pt x="146" y="64"/>
                    <a:pt x="145" y="63"/>
                    <a:pt x="145" y="62"/>
                  </a:cubicBezTo>
                  <a:cubicBezTo>
                    <a:pt x="144" y="59"/>
                    <a:pt x="144" y="57"/>
                    <a:pt x="143" y="54"/>
                  </a:cubicBezTo>
                  <a:cubicBezTo>
                    <a:pt x="143" y="51"/>
                    <a:pt x="144" y="54"/>
                    <a:pt x="144" y="55"/>
                  </a:cubicBezTo>
                  <a:cubicBezTo>
                    <a:pt x="145" y="58"/>
                    <a:pt x="146" y="61"/>
                    <a:pt x="146" y="64"/>
                  </a:cubicBezTo>
                  <a:cubicBezTo>
                    <a:pt x="146" y="65"/>
                    <a:pt x="146" y="65"/>
                    <a:pt x="146" y="65"/>
                  </a:cubicBezTo>
                  <a:close/>
                  <a:moveTo>
                    <a:pt x="118" y="48"/>
                  </a:moveTo>
                  <a:cubicBezTo>
                    <a:pt x="117" y="44"/>
                    <a:pt x="115" y="40"/>
                    <a:pt x="114" y="38"/>
                  </a:cubicBezTo>
                  <a:cubicBezTo>
                    <a:pt x="116" y="41"/>
                    <a:pt x="117" y="44"/>
                    <a:pt x="118" y="48"/>
                  </a:cubicBezTo>
                  <a:close/>
                  <a:moveTo>
                    <a:pt x="68" y="34"/>
                  </a:moveTo>
                  <a:cubicBezTo>
                    <a:pt x="68" y="31"/>
                    <a:pt x="67" y="28"/>
                    <a:pt x="66" y="24"/>
                  </a:cubicBezTo>
                  <a:cubicBezTo>
                    <a:pt x="65" y="21"/>
                    <a:pt x="68" y="28"/>
                    <a:pt x="68" y="29"/>
                  </a:cubicBezTo>
                  <a:cubicBezTo>
                    <a:pt x="69" y="31"/>
                    <a:pt x="70" y="33"/>
                    <a:pt x="71" y="36"/>
                  </a:cubicBezTo>
                  <a:cubicBezTo>
                    <a:pt x="70" y="35"/>
                    <a:pt x="69" y="35"/>
                    <a:pt x="68" y="34"/>
                  </a:cubicBezTo>
                  <a:close/>
                  <a:moveTo>
                    <a:pt x="55" y="27"/>
                  </a:moveTo>
                  <a:cubicBezTo>
                    <a:pt x="55" y="26"/>
                    <a:pt x="56" y="25"/>
                    <a:pt x="56" y="25"/>
                  </a:cubicBezTo>
                  <a:cubicBezTo>
                    <a:pt x="56" y="25"/>
                    <a:pt x="56" y="26"/>
                    <a:pt x="57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4"/>
                    <a:pt x="58" y="27"/>
                    <a:pt x="58" y="28"/>
                  </a:cubicBezTo>
                  <a:cubicBezTo>
                    <a:pt x="58" y="28"/>
                    <a:pt x="59" y="28"/>
                    <a:pt x="59" y="28"/>
                  </a:cubicBezTo>
                  <a:cubicBezTo>
                    <a:pt x="59" y="27"/>
                    <a:pt x="59" y="25"/>
                    <a:pt x="59" y="24"/>
                  </a:cubicBezTo>
                  <a:cubicBezTo>
                    <a:pt x="60" y="25"/>
                    <a:pt x="60" y="26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61" y="28"/>
                    <a:pt x="61" y="29"/>
                    <a:pt x="61" y="29"/>
                  </a:cubicBezTo>
                  <a:cubicBezTo>
                    <a:pt x="61" y="30"/>
                    <a:pt x="62" y="29"/>
                    <a:pt x="62" y="29"/>
                  </a:cubicBezTo>
                  <a:cubicBezTo>
                    <a:pt x="61" y="28"/>
                    <a:pt x="60" y="21"/>
                    <a:pt x="61" y="25"/>
                  </a:cubicBezTo>
                  <a:cubicBezTo>
                    <a:pt x="62" y="27"/>
                    <a:pt x="62" y="28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28"/>
                    <a:pt x="64" y="27"/>
                    <a:pt x="64" y="26"/>
                  </a:cubicBezTo>
                  <a:cubicBezTo>
                    <a:pt x="63" y="25"/>
                    <a:pt x="62" y="21"/>
                    <a:pt x="64" y="25"/>
                  </a:cubicBezTo>
                  <a:cubicBezTo>
                    <a:pt x="65" y="28"/>
                    <a:pt x="66" y="31"/>
                    <a:pt x="67" y="34"/>
                  </a:cubicBezTo>
                  <a:cubicBezTo>
                    <a:pt x="63" y="31"/>
                    <a:pt x="59" y="29"/>
                    <a:pt x="55" y="27"/>
                  </a:cubicBezTo>
                  <a:close/>
                  <a:moveTo>
                    <a:pt x="10" y="16"/>
                  </a:moveTo>
                  <a:cubicBezTo>
                    <a:pt x="15" y="16"/>
                    <a:pt x="21" y="14"/>
                    <a:pt x="26" y="14"/>
                  </a:cubicBezTo>
                  <a:cubicBezTo>
                    <a:pt x="31" y="14"/>
                    <a:pt x="35" y="14"/>
                    <a:pt x="38" y="17"/>
                  </a:cubicBezTo>
                  <a:cubicBezTo>
                    <a:pt x="41" y="19"/>
                    <a:pt x="43" y="21"/>
                    <a:pt x="47" y="22"/>
                  </a:cubicBezTo>
                  <a:cubicBezTo>
                    <a:pt x="47" y="22"/>
                    <a:pt x="47" y="22"/>
                    <a:pt x="47" y="23"/>
                  </a:cubicBezTo>
                  <a:cubicBezTo>
                    <a:pt x="47" y="22"/>
                    <a:pt x="46" y="23"/>
                    <a:pt x="46" y="23"/>
                  </a:cubicBezTo>
                  <a:cubicBezTo>
                    <a:pt x="41" y="28"/>
                    <a:pt x="33" y="22"/>
                    <a:pt x="28" y="21"/>
                  </a:cubicBezTo>
                  <a:cubicBezTo>
                    <a:pt x="22" y="18"/>
                    <a:pt x="16" y="18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lose/>
                  <a:moveTo>
                    <a:pt x="37" y="13"/>
                  </a:moveTo>
                  <a:cubicBezTo>
                    <a:pt x="34" y="11"/>
                    <a:pt x="30" y="11"/>
                    <a:pt x="27" y="11"/>
                  </a:cubicBezTo>
                  <a:cubicBezTo>
                    <a:pt x="24" y="11"/>
                    <a:pt x="20" y="11"/>
                    <a:pt x="17" y="12"/>
                  </a:cubicBezTo>
                  <a:cubicBezTo>
                    <a:pt x="19" y="11"/>
                    <a:pt x="20" y="10"/>
                    <a:pt x="21" y="10"/>
                  </a:cubicBezTo>
                  <a:cubicBezTo>
                    <a:pt x="28" y="7"/>
                    <a:pt x="34" y="10"/>
                    <a:pt x="39" y="14"/>
                  </a:cubicBezTo>
                  <a:cubicBezTo>
                    <a:pt x="38" y="13"/>
                    <a:pt x="38" y="13"/>
                    <a:pt x="37" y="13"/>
                  </a:cubicBezTo>
                  <a:close/>
                  <a:moveTo>
                    <a:pt x="12" y="20"/>
                  </a:moveTo>
                  <a:cubicBezTo>
                    <a:pt x="19" y="22"/>
                    <a:pt x="25" y="22"/>
                    <a:pt x="32" y="25"/>
                  </a:cubicBezTo>
                  <a:cubicBezTo>
                    <a:pt x="35" y="26"/>
                    <a:pt x="38" y="28"/>
                    <a:pt x="41" y="28"/>
                  </a:cubicBezTo>
                  <a:cubicBezTo>
                    <a:pt x="36" y="31"/>
                    <a:pt x="31" y="31"/>
                    <a:pt x="26" y="29"/>
                  </a:cubicBezTo>
                  <a:cubicBezTo>
                    <a:pt x="21" y="27"/>
                    <a:pt x="17" y="24"/>
                    <a:pt x="12" y="20"/>
                  </a:cubicBezTo>
                  <a:close/>
                  <a:moveTo>
                    <a:pt x="50" y="24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0" y="23"/>
                    <a:pt x="50" y="21"/>
                    <a:pt x="50" y="20"/>
                  </a:cubicBezTo>
                  <a:cubicBezTo>
                    <a:pt x="51" y="20"/>
                    <a:pt x="52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2"/>
                    <a:pt x="53" y="24"/>
                    <a:pt x="52" y="25"/>
                  </a:cubicBezTo>
                  <a:cubicBezTo>
                    <a:pt x="52" y="25"/>
                    <a:pt x="51" y="24"/>
                    <a:pt x="50" y="24"/>
                  </a:cubicBezTo>
                  <a:close/>
                  <a:moveTo>
                    <a:pt x="41" y="12"/>
                  </a:moveTo>
                  <a:cubicBezTo>
                    <a:pt x="37" y="9"/>
                    <a:pt x="33" y="7"/>
                    <a:pt x="27" y="6"/>
                  </a:cubicBezTo>
                  <a:cubicBezTo>
                    <a:pt x="24" y="6"/>
                    <a:pt x="21" y="6"/>
                    <a:pt x="18" y="8"/>
                  </a:cubicBezTo>
                  <a:cubicBezTo>
                    <a:pt x="16" y="9"/>
                    <a:pt x="14" y="11"/>
                    <a:pt x="12" y="12"/>
                  </a:cubicBezTo>
                  <a:cubicBezTo>
                    <a:pt x="14" y="10"/>
                    <a:pt x="16" y="8"/>
                    <a:pt x="19" y="6"/>
                  </a:cubicBezTo>
                  <a:cubicBezTo>
                    <a:pt x="27" y="0"/>
                    <a:pt x="35" y="6"/>
                    <a:pt x="41" y="12"/>
                  </a:cubicBezTo>
                  <a:close/>
                  <a:moveTo>
                    <a:pt x="17" y="27"/>
                  </a:moveTo>
                  <a:cubicBezTo>
                    <a:pt x="20" y="29"/>
                    <a:pt x="23" y="31"/>
                    <a:pt x="26" y="32"/>
                  </a:cubicBezTo>
                  <a:cubicBezTo>
                    <a:pt x="25" y="32"/>
                    <a:pt x="24" y="32"/>
                    <a:pt x="23" y="31"/>
                  </a:cubicBezTo>
                  <a:cubicBezTo>
                    <a:pt x="20" y="30"/>
                    <a:pt x="18" y="29"/>
                    <a:pt x="17" y="27"/>
                  </a:cubicBezTo>
                  <a:close/>
                  <a:moveTo>
                    <a:pt x="149" y="77"/>
                  </a:moveTo>
                  <a:cubicBezTo>
                    <a:pt x="140" y="73"/>
                    <a:pt x="131" y="69"/>
                    <a:pt x="123" y="65"/>
                  </a:cubicBezTo>
                  <a:cubicBezTo>
                    <a:pt x="105" y="56"/>
                    <a:pt x="88" y="46"/>
                    <a:pt x="72" y="36"/>
                  </a:cubicBezTo>
                  <a:cubicBezTo>
                    <a:pt x="72" y="36"/>
                    <a:pt x="72" y="36"/>
                    <a:pt x="72" y="36"/>
                  </a:cubicBezTo>
                  <a:cubicBezTo>
                    <a:pt x="71" y="33"/>
                    <a:pt x="70" y="28"/>
                    <a:pt x="68" y="25"/>
                  </a:cubicBezTo>
                  <a:cubicBezTo>
                    <a:pt x="71" y="29"/>
                    <a:pt x="72" y="34"/>
                    <a:pt x="75" y="38"/>
                  </a:cubicBezTo>
                  <a:cubicBezTo>
                    <a:pt x="75" y="38"/>
                    <a:pt x="76" y="38"/>
                    <a:pt x="76" y="37"/>
                  </a:cubicBezTo>
                  <a:cubicBezTo>
                    <a:pt x="75" y="35"/>
                    <a:pt x="74" y="33"/>
                    <a:pt x="74" y="31"/>
                  </a:cubicBezTo>
                  <a:cubicBezTo>
                    <a:pt x="73" y="29"/>
                    <a:pt x="71" y="23"/>
                    <a:pt x="74" y="29"/>
                  </a:cubicBezTo>
                  <a:cubicBezTo>
                    <a:pt x="76" y="32"/>
                    <a:pt x="77" y="36"/>
                    <a:pt x="79" y="39"/>
                  </a:cubicBezTo>
                  <a:cubicBezTo>
                    <a:pt x="79" y="39"/>
                    <a:pt x="80" y="39"/>
                    <a:pt x="79" y="39"/>
                  </a:cubicBezTo>
                  <a:cubicBezTo>
                    <a:pt x="79" y="37"/>
                    <a:pt x="78" y="35"/>
                    <a:pt x="78" y="33"/>
                  </a:cubicBezTo>
                  <a:cubicBezTo>
                    <a:pt x="79" y="36"/>
                    <a:pt x="81" y="39"/>
                    <a:pt x="83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36"/>
                    <a:pt x="80" y="30"/>
                    <a:pt x="78" y="24"/>
                  </a:cubicBezTo>
                  <a:cubicBezTo>
                    <a:pt x="80" y="29"/>
                    <a:pt x="82" y="36"/>
                    <a:pt x="86" y="41"/>
                  </a:cubicBezTo>
                  <a:cubicBezTo>
                    <a:pt x="86" y="41"/>
                    <a:pt x="87" y="41"/>
                    <a:pt x="87" y="41"/>
                  </a:cubicBezTo>
                  <a:cubicBezTo>
                    <a:pt x="86" y="38"/>
                    <a:pt x="85" y="35"/>
                    <a:pt x="84" y="33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6" y="36"/>
                    <a:pt x="87" y="41"/>
                    <a:pt x="91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2"/>
                    <a:pt x="90" y="40"/>
                    <a:pt x="90" y="38"/>
                  </a:cubicBezTo>
                  <a:cubicBezTo>
                    <a:pt x="89" y="36"/>
                    <a:pt x="89" y="35"/>
                    <a:pt x="88" y="33"/>
                  </a:cubicBezTo>
                  <a:cubicBezTo>
                    <a:pt x="88" y="33"/>
                    <a:pt x="86" y="27"/>
                    <a:pt x="88" y="31"/>
                  </a:cubicBezTo>
                  <a:cubicBezTo>
                    <a:pt x="91" y="37"/>
                    <a:pt x="92" y="44"/>
                    <a:pt x="96" y="50"/>
                  </a:cubicBezTo>
                  <a:cubicBezTo>
                    <a:pt x="97" y="50"/>
                    <a:pt x="97" y="50"/>
                    <a:pt x="97" y="49"/>
                  </a:cubicBezTo>
                  <a:cubicBezTo>
                    <a:pt x="97" y="44"/>
                    <a:pt x="94" y="38"/>
                    <a:pt x="92" y="33"/>
                  </a:cubicBezTo>
                  <a:cubicBezTo>
                    <a:pt x="91" y="27"/>
                    <a:pt x="93" y="33"/>
                    <a:pt x="93" y="34"/>
                  </a:cubicBezTo>
                  <a:cubicBezTo>
                    <a:pt x="94" y="36"/>
                    <a:pt x="95" y="38"/>
                    <a:pt x="95" y="40"/>
                  </a:cubicBezTo>
                  <a:cubicBezTo>
                    <a:pt x="96" y="43"/>
                    <a:pt x="98" y="47"/>
                    <a:pt x="100" y="50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1" y="46"/>
                    <a:pt x="100" y="43"/>
                    <a:pt x="99" y="39"/>
                  </a:cubicBezTo>
                  <a:cubicBezTo>
                    <a:pt x="100" y="43"/>
                    <a:pt x="102" y="47"/>
                    <a:pt x="104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4" y="46"/>
                    <a:pt x="103" y="41"/>
                    <a:pt x="102" y="37"/>
                  </a:cubicBezTo>
                  <a:cubicBezTo>
                    <a:pt x="101" y="36"/>
                    <a:pt x="101" y="35"/>
                    <a:pt x="101" y="34"/>
                  </a:cubicBezTo>
                  <a:cubicBezTo>
                    <a:pt x="101" y="34"/>
                    <a:pt x="101" y="34"/>
                    <a:pt x="101" y="33"/>
                  </a:cubicBezTo>
                  <a:cubicBezTo>
                    <a:pt x="101" y="35"/>
                    <a:pt x="102" y="36"/>
                    <a:pt x="102" y="38"/>
                  </a:cubicBezTo>
                  <a:cubicBezTo>
                    <a:pt x="104" y="44"/>
                    <a:pt x="105" y="50"/>
                    <a:pt x="110" y="55"/>
                  </a:cubicBezTo>
                  <a:cubicBezTo>
                    <a:pt x="111" y="55"/>
                    <a:pt x="111" y="55"/>
                    <a:pt x="111" y="55"/>
                  </a:cubicBezTo>
                  <a:cubicBezTo>
                    <a:pt x="111" y="52"/>
                    <a:pt x="110" y="49"/>
                    <a:pt x="109" y="46"/>
                  </a:cubicBezTo>
                  <a:cubicBezTo>
                    <a:pt x="111" y="50"/>
                    <a:pt x="112" y="54"/>
                    <a:pt x="115" y="57"/>
                  </a:cubicBezTo>
                  <a:cubicBezTo>
                    <a:pt x="115" y="58"/>
                    <a:pt x="115" y="57"/>
                    <a:pt x="115" y="57"/>
                  </a:cubicBezTo>
                  <a:cubicBezTo>
                    <a:pt x="115" y="54"/>
                    <a:pt x="115" y="51"/>
                    <a:pt x="114" y="48"/>
                  </a:cubicBezTo>
                  <a:cubicBezTo>
                    <a:pt x="114" y="49"/>
                    <a:pt x="115" y="50"/>
                    <a:pt x="115" y="51"/>
                  </a:cubicBezTo>
                  <a:cubicBezTo>
                    <a:pt x="116" y="55"/>
                    <a:pt x="118" y="59"/>
                    <a:pt x="121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0"/>
                    <a:pt x="121" y="58"/>
                    <a:pt x="121" y="56"/>
                  </a:cubicBezTo>
                  <a:cubicBezTo>
                    <a:pt x="121" y="59"/>
                    <a:pt x="122" y="62"/>
                    <a:pt x="123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54"/>
                    <a:pt x="120" y="46"/>
                    <a:pt x="118" y="37"/>
                  </a:cubicBezTo>
                  <a:cubicBezTo>
                    <a:pt x="118" y="39"/>
                    <a:pt x="119" y="41"/>
                    <a:pt x="120" y="43"/>
                  </a:cubicBezTo>
                  <a:cubicBezTo>
                    <a:pt x="121" y="45"/>
                    <a:pt x="122" y="48"/>
                    <a:pt x="123" y="51"/>
                  </a:cubicBezTo>
                  <a:cubicBezTo>
                    <a:pt x="125" y="56"/>
                    <a:pt x="126" y="61"/>
                    <a:pt x="129" y="66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0" y="64"/>
                    <a:pt x="130" y="62"/>
                    <a:pt x="130" y="59"/>
                  </a:cubicBezTo>
                  <a:cubicBezTo>
                    <a:pt x="131" y="62"/>
                    <a:pt x="132" y="65"/>
                    <a:pt x="133" y="67"/>
                  </a:cubicBezTo>
                  <a:cubicBezTo>
                    <a:pt x="134" y="67"/>
                    <a:pt x="134" y="67"/>
                    <a:pt x="134" y="67"/>
                  </a:cubicBezTo>
                  <a:cubicBezTo>
                    <a:pt x="134" y="65"/>
                    <a:pt x="134" y="63"/>
                    <a:pt x="134" y="60"/>
                  </a:cubicBezTo>
                  <a:cubicBezTo>
                    <a:pt x="135" y="63"/>
                    <a:pt x="136" y="65"/>
                    <a:pt x="138" y="67"/>
                  </a:cubicBezTo>
                  <a:cubicBezTo>
                    <a:pt x="138" y="67"/>
                    <a:pt x="139" y="67"/>
                    <a:pt x="139" y="67"/>
                  </a:cubicBezTo>
                  <a:cubicBezTo>
                    <a:pt x="139" y="66"/>
                    <a:pt x="138" y="65"/>
                    <a:pt x="138" y="64"/>
                  </a:cubicBezTo>
                  <a:cubicBezTo>
                    <a:pt x="139" y="66"/>
                    <a:pt x="140" y="68"/>
                    <a:pt x="142" y="69"/>
                  </a:cubicBezTo>
                  <a:cubicBezTo>
                    <a:pt x="142" y="69"/>
                    <a:pt x="142" y="69"/>
                    <a:pt x="142" y="69"/>
                  </a:cubicBezTo>
                  <a:cubicBezTo>
                    <a:pt x="143" y="67"/>
                    <a:pt x="143" y="66"/>
                    <a:pt x="143" y="64"/>
                  </a:cubicBezTo>
                  <a:cubicBezTo>
                    <a:pt x="144" y="67"/>
                    <a:pt x="145" y="70"/>
                    <a:pt x="146" y="73"/>
                  </a:cubicBezTo>
                  <a:cubicBezTo>
                    <a:pt x="146" y="74"/>
                    <a:pt x="147" y="74"/>
                    <a:pt x="147" y="73"/>
                  </a:cubicBezTo>
                  <a:cubicBezTo>
                    <a:pt x="147" y="72"/>
                    <a:pt x="147" y="71"/>
                    <a:pt x="147" y="70"/>
                  </a:cubicBezTo>
                  <a:cubicBezTo>
                    <a:pt x="148" y="72"/>
                    <a:pt x="149" y="74"/>
                    <a:pt x="150" y="76"/>
                  </a:cubicBezTo>
                  <a:cubicBezTo>
                    <a:pt x="150" y="76"/>
                    <a:pt x="150" y="76"/>
                    <a:pt x="150" y="75"/>
                  </a:cubicBezTo>
                  <a:cubicBezTo>
                    <a:pt x="150" y="72"/>
                    <a:pt x="150" y="70"/>
                    <a:pt x="150" y="67"/>
                  </a:cubicBezTo>
                  <a:cubicBezTo>
                    <a:pt x="151" y="69"/>
                    <a:pt x="151" y="71"/>
                    <a:pt x="153" y="73"/>
                  </a:cubicBezTo>
                  <a:cubicBezTo>
                    <a:pt x="153" y="73"/>
                    <a:pt x="153" y="73"/>
                    <a:pt x="153" y="73"/>
                  </a:cubicBezTo>
                  <a:cubicBezTo>
                    <a:pt x="153" y="71"/>
                    <a:pt x="153" y="68"/>
                    <a:pt x="153" y="66"/>
                  </a:cubicBezTo>
                  <a:cubicBezTo>
                    <a:pt x="154" y="69"/>
                    <a:pt x="155" y="71"/>
                    <a:pt x="157" y="73"/>
                  </a:cubicBezTo>
                  <a:cubicBezTo>
                    <a:pt x="157" y="73"/>
                    <a:pt x="157" y="73"/>
                    <a:pt x="157" y="72"/>
                  </a:cubicBezTo>
                  <a:cubicBezTo>
                    <a:pt x="157" y="71"/>
                    <a:pt x="157" y="69"/>
                    <a:pt x="157" y="67"/>
                  </a:cubicBezTo>
                  <a:cubicBezTo>
                    <a:pt x="158" y="70"/>
                    <a:pt x="159" y="72"/>
                    <a:pt x="160" y="74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61" y="73"/>
                    <a:pt x="161" y="72"/>
                    <a:pt x="160" y="71"/>
                  </a:cubicBezTo>
                  <a:cubicBezTo>
                    <a:pt x="161" y="73"/>
                    <a:pt x="162" y="76"/>
                    <a:pt x="164" y="78"/>
                  </a:cubicBezTo>
                  <a:cubicBezTo>
                    <a:pt x="164" y="79"/>
                    <a:pt x="164" y="79"/>
                    <a:pt x="164" y="78"/>
                  </a:cubicBezTo>
                  <a:cubicBezTo>
                    <a:pt x="164" y="77"/>
                    <a:pt x="165" y="77"/>
                    <a:pt x="165" y="76"/>
                  </a:cubicBezTo>
                  <a:cubicBezTo>
                    <a:pt x="165" y="77"/>
                    <a:pt x="166" y="78"/>
                    <a:pt x="167" y="79"/>
                  </a:cubicBezTo>
                  <a:cubicBezTo>
                    <a:pt x="167" y="80"/>
                    <a:pt x="167" y="80"/>
                    <a:pt x="167" y="79"/>
                  </a:cubicBezTo>
                  <a:cubicBezTo>
                    <a:pt x="167" y="77"/>
                    <a:pt x="167" y="76"/>
                    <a:pt x="167" y="74"/>
                  </a:cubicBezTo>
                  <a:cubicBezTo>
                    <a:pt x="168" y="75"/>
                    <a:pt x="168" y="77"/>
                    <a:pt x="169" y="78"/>
                  </a:cubicBezTo>
                  <a:cubicBezTo>
                    <a:pt x="169" y="78"/>
                    <a:pt x="169" y="78"/>
                    <a:pt x="169" y="78"/>
                  </a:cubicBezTo>
                  <a:cubicBezTo>
                    <a:pt x="170" y="76"/>
                    <a:pt x="170" y="73"/>
                    <a:pt x="170" y="71"/>
                  </a:cubicBezTo>
                  <a:cubicBezTo>
                    <a:pt x="170" y="73"/>
                    <a:pt x="171" y="75"/>
                    <a:pt x="171" y="77"/>
                  </a:cubicBezTo>
                  <a:cubicBezTo>
                    <a:pt x="171" y="78"/>
                    <a:pt x="171" y="78"/>
                    <a:pt x="172" y="78"/>
                  </a:cubicBezTo>
                  <a:cubicBezTo>
                    <a:pt x="168" y="85"/>
                    <a:pt x="154" y="79"/>
                    <a:pt x="149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25"/>
            <p:cNvSpPr>
              <a:spLocks noEditPoints="1"/>
            </p:cNvSpPr>
            <p:nvPr/>
          </p:nvSpPr>
          <p:spPr bwMode="auto">
            <a:xfrm>
              <a:off x="922338" y="5965825"/>
              <a:ext cx="300038" cy="703263"/>
            </a:xfrm>
            <a:custGeom>
              <a:avLst/>
              <a:gdLst>
                <a:gd name="T0" fmla="*/ 61 w 80"/>
                <a:gd name="T1" fmla="*/ 168 h 187"/>
                <a:gd name="T2" fmla="*/ 77 w 80"/>
                <a:gd name="T3" fmla="*/ 143 h 187"/>
                <a:gd name="T4" fmla="*/ 65 w 80"/>
                <a:gd name="T5" fmla="*/ 104 h 187"/>
                <a:gd name="T6" fmla="*/ 26 w 80"/>
                <a:gd name="T7" fmla="*/ 0 h 187"/>
                <a:gd name="T8" fmla="*/ 1 w 80"/>
                <a:gd name="T9" fmla="*/ 11 h 187"/>
                <a:gd name="T10" fmla="*/ 47 w 80"/>
                <a:gd name="T11" fmla="*/ 153 h 187"/>
                <a:gd name="T12" fmla="*/ 61 w 80"/>
                <a:gd name="T13" fmla="*/ 140 h 187"/>
                <a:gd name="T14" fmla="*/ 52 w 80"/>
                <a:gd name="T15" fmla="*/ 110 h 187"/>
                <a:gd name="T16" fmla="*/ 53 w 80"/>
                <a:gd name="T17" fmla="*/ 123 h 187"/>
                <a:gd name="T18" fmla="*/ 55 w 80"/>
                <a:gd name="T19" fmla="*/ 130 h 187"/>
                <a:gd name="T20" fmla="*/ 57 w 80"/>
                <a:gd name="T21" fmla="*/ 136 h 187"/>
                <a:gd name="T22" fmla="*/ 58 w 80"/>
                <a:gd name="T23" fmla="*/ 140 h 187"/>
                <a:gd name="T24" fmla="*/ 63 w 80"/>
                <a:gd name="T25" fmla="*/ 138 h 187"/>
                <a:gd name="T26" fmla="*/ 60 w 80"/>
                <a:gd name="T27" fmla="*/ 136 h 187"/>
                <a:gd name="T28" fmla="*/ 58 w 80"/>
                <a:gd name="T29" fmla="*/ 130 h 187"/>
                <a:gd name="T30" fmla="*/ 55 w 80"/>
                <a:gd name="T31" fmla="*/ 126 h 187"/>
                <a:gd name="T32" fmla="*/ 54 w 80"/>
                <a:gd name="T33" fmla="*/ 115 h 187"/>
                <a:gd name="T34" fmla="*/ 51 w 80"/>
                <a:gd name="T35" fmla="*/ 101 h 187"/>
                <a:gd name="T36" fmla="*/ 49 w 80"/>
                <a:gd name="T37" fmla="*/ 93 h 187"/>
                <a:gd name="T38" fmla="*/ 46 w 80"/>
                <a:gd name="T39" fmla="*/ 88 h 187"/>
                <a:gd name="T40" fmla="*/ 44 w 80"/>
                <a:gd name="T41" fmla="*/ 81 h 187"/>
                <a:gd name="T42" fmla="*/ 41 w 80"/>
                <a:gd name="T43" fmla="*/ 78 h 187"/>
                <a:gd name="T44" fmla="*/ 38 w 80"/>
                <a:gd name="T45" fmla="*/ 73 h 187"/>
                <a:gd name="T46" fmla="*/ 36 w 80"/>
                <a:gd name="T47" fmla="*/ 66 h 187"/>
                <a:gd name="T48" fmla="*/ 34 w 80"/>
                <a:gd name="T49" fmla="*/ 59 h 187"/>
                <a:gd name="T50" fmla="*/ 32 w 80"/>
                <a:gd name="T51" fmla="*/ 51 h 187"/>
                <a:gd name="T52" fmla="*/ 31 w 80"/>
                <a:gd name="T53" fmla="*/ 42 h 187"/>
                <a:gd name="T54" fmla="*/ 29 w 80"/>
                <a:gd name="T55" fmla="*/ 36 h 187"/>
                <a:gd name="T56" fmla="*/ 23 w 80"/>
                <a:gd name="T57" fmla="*/ 33 h 187"/>
                <a:gd name="T58" fmla="*/ 23 w 80"/>
                <a:gd name="T59" fmla="*/ 21 h 187"/>
                <a:gd name="T60" fmla="*/ 20 w 80"/>
                <a:gd name="T61" fmla="*/ 14 h 187"/>
                <a:gd name="T62" fmla="*/ 16 w 80"/>
                <a:gd name="T63" fmla="*/ 12 h 187"/>
                <a:gd name="T64" fmla="*/ 14 w 80"/>
                <a:gd name="T65" fmla="*/ 9 h 187"/>
                <a:gd name="T66" fmla="*/ 14 w 80"/>
                <a:gd name="T67" fmla="*/ 11 h 187"/>
                <a:gd name="T68" fmla="*/ 19 w 80"/>
                <a:gd name="T69" fmla="*/ 11 h 187"/>
                <a:gd name="T70" fmla="*/ 18 w 80"/>
                <a:gd name="T71" fmla="*/ 20 h 187"/>
                <a:gd name="T72" fmla="*/ 20 w 80"/>
                <a:gd name="T73" fmla="*/ 24 h 187"/>
                <a:gd name="T74" fmla="*/ 22 w 80"/>
                <a:gd name="T75" fmla="*/ 30 h 187"/>
                <a:gd name="T76" fmla="*/ 26 w 80"/>
                <a:gd name="T77" fmla="*/ 33 h 187"/>
                <a:gd name="T78" fmla="*/ 28 w 80"/>
                <a:gd name="T79" fmla="*/ 41 h 187"/>
                <a:gd name="T80" fmla="*/ 28 w 80"/>
                <a:gd name="T81" fmla="*/ 50 h 187"/>
                <a:gd name="T82" fmla="*/ 31 w 80"/>
                <a:gd name="T83" fmla="*/ 57 h 187"/>
                <a:gd name="T84" fmla="*/ 33 w 80"/>
                <a:gd name="T85" fmla="*/ 63 h 187"/>
                <a:gd name="T86" fmla="*/ 38 w 80"/>
                <a:gd name="T87" fmla="*/ 68 h 187"/>
                <a:gd name="T88" fmla="*/ 39 w 80"/>
                <a:gd name="T89" fmla="*/ 80 h 187"/>
                <a:gd name="T90" fmla="*/ 42 w 80"/>
                <a:gd name="T91" fmla="*/ 86 h 187"/>
                <a:gd name="T92" fmla="*/ 45 w 80"/>
                <a:gd name="T93" fmla="*/ 90 h 187"/>
                <a:gd name="T94" fmla="*/ 48 w 80"/>
                <a:gd name="T95" fmla="*/ 95 h 187"/>
                <a:gd name="T96" fmla="*/ 12 w 80"/>
                <a:gd name="T97" fmla="*/ 7 h 187"/>
                <a:gd name="T98" fmla="*/ 46 w 80"/>
                <a:gd name="T99" fmla="*/ 106 h 187"/>
                <a:gd name="T100" fmla="*/ 46 w 80"/>
                <a:gd name="T101" fmla="*/ 106 h 187"/>
                <a:gd name="T102" fmla="*/ 55 w 80"/>
                <a:gd name="T103" fmla="*/ 144 h 187"/>
                <a:gd name="T104" fmla="*/ 26 w 80"/>
                <a:gd name="T105" fmla="*/ 84 h 187"/>
                <a:gd name="T106" fmla="*/ 19 w 80"/>
                <a:gd name="T107" fmla="*/ 41 h 187"/>
                <a:gd name="T108" fmla="*/ 56 w 80"/>
                <a:gd name="T109" fmla="*/ 149 h 187"/>
                <a:gd name="T110" fmla="*/ 59 w 80"/>
                <a:gd name="T111" fmla="*/ 155 h 187"/>
                <a:gd name="T112" fmla="*/ 62 w 80"/>
                <a:gd name="T113" fmla="*/ 154 h 187"/>
                <a:gd name="T114" fmla="*/ 72 w 80"/>
                <a:gd name="T115" fmla="*/ 151 h 187"/>
                <a:gd name="T116" fmla="*/ 75 w 80"/>
                <a:gd name="T117" fmla="*/ 169 h 187"/>
                <a:gd name="T118" fmla="*/ 74 w 80"/>
                <a:gd name="T119" fmla="*/ 182 h 187"/>
                <a:gd name="T120" fmla="*/ 73 w 80"/>
                <a:gd name="T121" fmla="*/ 138 h 187"/>
                <a:gd name="T122" fmla="*/ 46 w 80"/>
                <a:gd name="T123" fmla="*/ 75 h 187"/>
                <a:gd name="T124" fmla="*/ 50 w 80"/>
                <a:gd name="T125" fmla="*/ 7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187">
                  <a:moveTo>
                    <a:pt x="47" y="153"/>
                  </a:moveTo>
                  <a:cubicBezTo>
                    <a:pt x="47" y="153"/>
                    <a:pt x="47" y="153"/>
                    <a:pt x="47" y="153"/>
                  </a:cubicBezTo>
                  <a:cubicBezTo>
                    <a:pt x="47" y="153"/>
                    <a:pt x="47" y="153"/>
                    <a:pt x="48" y="153"/>
                  </a:cubicBezTo>
                  <a:cubicBezTo>
                    <a:pt x="51" y="159"/>
                    <a:pt x="56" y="163"/>
                    <a:pt x="61" y="168"/>
                  </a:cubicBezTo>
                  <a:cubicBezTo>
                    <a:pt x="65" y="174"/>
                    <a:pt x="69" y="181"/>
                    <a:pt x="74" y="186"/>
                  </a:cubicBezTo>
                  <a:cubicBezTo>
                    <a:pt x="75" y="187"/>
                    <a:pt x="76" y="186"/>
                    <a:pt x="76" y="185"/>
                  </a:cubicBezTo>
                  <a:cubicBezTo>
                    <a:pt x="76" y="185"/>
                    <a:pt x="77" y="185"/>
                    <a:pt x="77" y="184"/>
                  </a:cubicBezTo>
                  <a:cubicBezTo>
                    <a:pt x="80" y="171"/>
                    <a:pt x="76" y="157"/>
                    <a:pt x="77" y="143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7" y="142"/>
                    <a:pt x="77" y="141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3" y="128"/>
                    <a:pt x="70" y="116"/>
                    <a:pt x="65" y="104"/>
                  </a:cubicBezTo>
                  <a:cubicBezTo>
                    <a:pt x="61" y="91"/>
                    <a:pt x="56" y="78"/>
                    <a:pt x="51" y="66"/>
                  </a:cubicBezTo>
                  <a:cubicBezTo>
                    <a:pt x="47" y="53"/>
                    <a:pt x="43" y="41"/>
                    <a:pt x="38" y="29"/>
                  </a:cubicBezTo>
                  <a:cubicBezTo>
                    <a:pt x="35" y="20"/>
                    <a:pt x="34" y="10"/>
                    <a:pt x="28" y="2"/>
                  </a:cubicBezTo>
                  <a:cubicBezTo>
                    <a:pt x="28" y="1"/>
                    <a:pt x="28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7" y="3"/>
                    <a:pt x="8" y="4"/>
                    <a:pt x="1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0" y="11"/>
                    <a:pt x="0" y="12"/>
                    <a:pt x="0" y="12"/>
                  </a:cubicBezTo>
                  <a:cubicBezTo>
                    <a:pt x="8" y="36"/>
                    <a:pt x="15" y="59"/>
                    <a:pt x="23" y="83"/>
                  </a:cubicBezTo>
                  <a:cubicBezTo>
                    <a:pt x="27" y="95"/>
                    <a:pt x="31" y="107"/>
                    <a:pt x="35" y="119"/>
                  </a:cubicBezTo>
                  <a:cubicBezTo>
                    <a:pt x="39" y="130"/>
                    <a:pt x="43" y="141"/>
                    <a:pt x="47" y="153"/>
                  </a:cubicBezTo>
                  <a:close/>
                  <a:moveTo>
                    <a:pt x="44" y="76"/>
                  </a:moveTo>
                  <a:cubicBezTo>
                    <a:pt x="48" y="88"/>
                    <a:pt x="51" y="101"/>
                    <a:pt x="55" y="113"/>
                  </a:cubicBezTo>
                  <a:cubicBezTo>
                    <a:pt x="58" y="123"/>
                    <a:pt x="63" y="132"/>
                    <a:pt x="66" y="141"/>
                  </a:cubicBezTo>
                  <a:cubicBezTo>
                    <a:pt x="65" y="140"/>
                    <a:pt x="63" y="140"/>
                    <a:pt x="61" y="140"/>
                  </a:cubicBezTo>
                  <a:cubicBezTo>
                    <a:pt x="59" y="141"/>
                    <a:pt x="58" y="142"/>
                    <a:pt x="58" y="144"/>
                  </a:cubicBezTo>
                  <a:cubicBezTo>
                    <a:pt x="55" y="134"/>
                    <a:pt x="53" y="124"/>
                    <a:pt x="49" y="114"/>
                  </a:cubicBezTo>
                  <a:cubicBezTo>
                    <a:pt x="49" y="114"/>
                    <a:pt x="50" y="114"/>
                    <a:pt x="50" y="114"/>
                  </a:cubicBezTo>
                  <a:cubicBezTo>
                    <a:pt x="51" y="113"/>
                    <a:pt x="51" y="112"/>
                    <a:pt x="52" y="110"/>
                  </a:cubicBezTo>
                  <a:cubicBezTo>
                    <a:pt x="53" y="111"/>
                    <a:pt x="53" y="112"/>
                    <a:pt x="53" y="113"/>
                  </a:cubicBezTo>
                  <a:cubicBezTo>
                    <a:pt x="53" y="114"/>
                    <a:pt x="53" y="116"/>
                    <a:pt x="53" y="117"/>
                  </a:cubicBezTo>
                  <a:cubicBezTo>
                    <a:pt x="52" y="119"/>
                    <a:pt x="52" y="121"/>
                    <a:pt x="53" y="123"/>
                  </a:cubicBezTo>
                  <a:cubicBezTo>
                    <a:pt x="53" y="123"/>
                    <a:pt x="53" y="123"/>
                    <a:pt x="53" y="123"/>
                  </a:cubicBezTo>
                  <a:cubicBezTo>
                    <a:pt x="54" y="122"/>
                    <a:pt x="54" y="122"/>
                    <a:pt x="55" y="121"/>
                  </a:cubicBezTo>
                  <a:cubicBezTo>
                    <a:pt x="56" y="118"/>
                    <a:pt x="55" y="122"/>
                    <a:pt x="55" y="123"/>
                  </a:cubicBezTo>
                  <a:cubicBezTo>
                    <a:pt x="55" y="125"/>
                    <a:pt x="54" y="128"/>
                    <a:pt x="54" y="130"/>
                  </a:cubicBezTo>
                  <a:cubicBezTo>
                    <a:pt x="54" y="130"/>
                    <a:pt x="55" y="130"/>
                    <a:pt x="55" y="130"/>
                  </a:cubicBezTo>
                  <a:cubicBezTo>
                    <a:pt x="56" y="130"/>
                    <a:pt x="56" y="129"/>
                    <a:pt x="56" y="128"/>
                  </a:cubicBezTo>
                  <a:cubicBezTo>
                    <a:pt x="57" y="128"/>
                    <a:pt x="58" y="123"/>
                    <a:pt x="58" y="126"/>
                  </a:cubicBezTo>
                  <a:cubicBezTo>
                    <a:pt x="59" y="129"/>
                    <a:pt x="56" y="133"/>
                    <a:pt x="56" y="136"/>
                  </a:cubicBezTo>
                  <a:cubicBezTo>
                    <a:pt x="56" y="136"/>
                    <a:pt x="57" y="136"/>
                    <a:pt x="57" y="136"/>
                  </a:cubicBezTo>
                  <a:cubicBezTo>
                    <a:pt x="58" y="135"/>
                    <a:pt x="58" y="135"/>
                    <a:pt x="59" y="134"/>
                  </a:cubicBezTo>
                  <a:cubicBezTo>
                    <a:pt x="59" y="133"/>
                    <a:pt x="60" y="131"/>
                    <a:pt x="60" y="133"/>
                  </a:cubicBezTo>
                  <a:cubicBezTo>
                    <a:pt x="59" y="136"/>
                    <a:pt x="58" y="138"/>
                    <a:pt x="58" y="140"/>
                  </a:cubicBezTo>
                  <a:cubicBezTo>
                    <a:pt x="58" y="140"/>
                    <a:pt x="58" y="141"/>
                    <a:pt x="58" y="140"/>
                  </a:cubicBezTo>
                  <a:cubicBezTo>
                    <a:pt x="59" y="140"/>
                    <a:pt x="59" y="140"/>
                    <a:pt x="60" y="139"/>
                  </a:cubicBezTo>
                  <a:cubicBezTo>
                    <a:pt x="61" y="136"/>
                    <a:pt x="62" y="136"/>
                    <a:pt x="60" y="139"/>
                  </a:cubicBezTo>
                  <a:cubicBezTo>
                    <a:pt x="60" y="139"/>
                    <a:pt x="60" y="139"/>
                    <a:pt x="61" y="139"/>
                  </a:cubicBezTo>
                  <a:cubicBezTo>
                    <a:pt x="62" y="139"/>
                    <a:pt x="62" y="139"/>
                    <a:pt x="63" y="138"/>
                  </a:cubicBezTo>
                  <a:cubicBezTo>
                    <a:pt x="63" y="138"/>
                    <a:pt x="63" y="137"/>
                    <a:pt x="63" y="137"/>
                  </a:cubicBezTo>
                  <a:cubicBezTo>
                    <a:pt x="60" y="139"/>
                    <a:pt x="62" y="136"/>
                    <a:pt x="63" y="135"/>
                  </a:cubicBezTo>
                  <a:cubicBezTo>
                    <a:pt x="63" y="134"/>
                    <a:pt x="62" y="134"/>
                    <a:pt x="62" y="134"/>
                  </a:cubicBezTo>
                  <a:cubicBezTo>
                    <a:pt x="61" y="136"/>
                    <a:pt x="57" y="142"/>
                    <a:pt x="60" y="136"/>
                  </a:cubicBezTo>
                  <a:cubicBezTo>
                    <a:pt x="60" y="134"/>
                    <a:pt x="61" y="133"/>
                    <a:pt x="61" y="131"/>
                  </a:cubicBezTo>
                  <a:cubicBezTo>
                    <a:pt x="61" y="130"/>
                    <a:pt x="60" y="130"/>
                    <a:pt x="60" y="130"/>
                  </a:cubicBezTo>
                  <a:cubicBezTo>
                    <a:pt x="60" y="131"/>
                    <a:pt x="57" y="137"/>
                    <a:pt x="57" y="134"/>
                  </a:cubicBezTo>
                  <a:cubicBezTo>
                    <a:pt x="57" y="132"/>
                    <a:pt x="58" y="131"/>
                    <a:pt x="58" y="130"/>
                  </a:cubicBezTo>
                  <a:cubicBezTo>
                    <a:pt x="59" y="128"/>
                    <a:pt x="59" y="126"/>
                    <a:pt x="59" y="124"/>
                  </a:cubicBezTo>
                  <a:cubicBezTo>
                    <a:pt x="58" y="123"/>
                    <a:pt x="58" y="123"/>
                    <a:pt x="58" y="124"/>
                  </a:cubicBezTo>
                  <a:cubicBezTo>
                    <a:pt x="57" y="125"/>
                    <a:pt x="57" y="126"/>
                    <a:pt x="56" y="127"/>
                  </a:cubicBezTo>
                  <a:cubicBezTo>
                    <a:pt x="54" y="132"/>
                    <a:pt x="55" y="127"/>
                    <a:pt x="55" y="126"/>
                  </a:cubicBezTo>
                  <a:cubicBezTo>
                    <a:pt x="56" y="123"/>
                    <a:pt x="56" y="121"/>
                    <a:pt x="56" y="119"/>
                  </a:cubicBezTo>
                  <a:cubicBezTo>
                    <a:pt x="56" y="118"/>
                    <a:pt x="56" y="118"/>
                    <a:pt x="56" y="119"/>
                  </a:cubicBezTo>
                  <a:cubicBezTo>
                    <a:pt x="55" y="119"/>
                    <a:pt x="53" y="123"/>
                    <a:pt x="53" y="121"/>
                  </a:cubicBezTo>
                  <a:cubicBezTo>
                    <a:pt x="53" y="119"/>
                    <a:pt x="53" y="117"/>
                    <a:pt x="54" y="115"/>
                  </a:cubicBezTo>
                  <a:cubicBezTo>
                    <a:pt x="54" y="112"/>
                    <a:pt x="54" y="111"/>
                    <a:pt x="53" y="109"/>
                  </a:cubicBezTo>
                  <a:cubicBezTo>
                    <a:pt x="53" y="108"/>
                    <a:pt x="52" y="108"/>
                    <a:pt x="52" y="109"/>
                  </a:cubicBezTo>
                  <a:cubicBezTo>
                    <a:pt x="50" y="112"/>
                    <a:pt x="49" y="115"/>
                    <a:pt x="50" y="109"/>
                  </a:cubicBezTo>
                  <a:cubicBezTo>
                    <a:pt x="50" y="106"/>
                    <a:pt x="51" y="104"/>
                    <a:pt x="51" y="101"/>
                  </a:cubicBezTo>
                  <a:cubicBezTo>
                    <a:pt x="51" y="101"/>
                    <a:pt x="50" y="101"/>
                    <a:pt x="50" y="101"/>
                  </a:cubicBezTo>
                  <a:cubicBezTo>
                    <a:pt x="50" y="102"/>
                    <a:pt x="49" y="103"/>
                    <a:pt x="49" y="103"/>
                  </a:cubicBezTo>
                  <a:cubicBezTo>
                    <a:pt x="46" y="106"/>
                    <a:pt x="48" y="101"/>
                    <a:pt x="48" y="101"/>
                  </a:cubicBezTo>
                  <a:cubicBezTo>
                    <a:pt x="48" y="98"/>
                    <a:pt x="49" y="96"/>
                    <a:pt x="49" y="93"/>
                  </a:cubicBezTo>
                  <a:cubicBezTo>
                    <a:pt x="49" y="93"/>
                    <a:pt x="48" y="93"/>
                    <a:pt x="48" y="93"/>
                  </a:cubicBezTo>
                  <a:cubicBezTo>
                    <a:pt x="47" y="95"/>
                    <a:pt x="45" y="99"/>
                    <a:pt x="46" y="94"/>
                  </a:cubicBezTo>
                  <a:cubicBezTo>
                    <a:pt x="46" y="92"/>
                    <a:pt x="47" y="90"/>
                    <a:pt x="47" y="88"/>
                  </a:cubicBezTo>
                  <a:cubicBezTo>
                    <a:pt x="47" y="88"/>
                    <a:pt x="46" y="87"/>
                    <a:pt x="46" y="88"/>
                  </a:cubicBezTo>
                  <a:cubicBezTo>
                    <a:pt x="45" y="89"/>
                    <a:pt x="45" y="90"/>
                    <a:pt x="44" y="91"/>
                  </a:cubicBezTo>
                  <a:cubicBezTo>
                    <a:pt x="44" y="91"/>
                    <a:pt x="44" y="87"/>
                    <a:pt x="44" y="87"/>
                  </a:cubicBezTo>
                  <a:cubicBezTo>
                    <a:pt x="45" y="85"/>
                    <a:pt x="45" y="83"/>
                    <a:pt x="44" y="81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2" y="86"/>
                    <a:pt x="42" y="83"/>
                    <a:pt x="42" y="81"/>
                  </a:cubicBezTo>
                  <a:cubicBezTo>
                    <a:pt x="43" y="80"/>
                    <a:pt x="43" y="78"/>
                    <a:pt x="43" y="76"/>
                  </a:cubicBezTo>
                  <a:cubicBezTo>
                    <a:pt x="43" y="76"/>
                    <a:pt x="43" y="76"/>
                    <a:pt x="43" y="76"/>
                  </a:cubicBezTo>
                  <a:cubicBezTo>
                    <a:pt x="42" y="77"/>
                    <a:pt x="41" y="77"/>
                    <a:pt x="41" y="78"/>
                  </a:cubicBezTo>
                  <a:cubicBezTo>
                    <a:pt x="39" y="80"/>
                    <a:pt x="40" y="78"/>
                    <a:pt x="40" y="76"/>
                  </a:cubicBezTo>
                  <a:cubicBezTo>
                    <a:pt x="41" y="75"/>
                    <a:pt x="41" y="73"/>
                    <a:pt x="41" y="71"/>
                  </a:cubicBezTo>
                  <a:cubicBezTo>
                    <a:pt x="41" y="71"/>
                    <a:pt x="40" y="70"/>
                    <a:pt x="40" y="71"/>
                  </a:cubicBezTo>
                  <a:cubicBezTo>
                    <a:pt x="40" y="72"/>
                    <a:pt x="39" y="72"/>
                    <a:pt x="38" y="73"/>
                  </a:cubicBezTo>
                  <a:cubicBezTo>
                    <a:pt x="38" y="72"/>
                    <a:pt x="38" y="71"/>
                    <a:pt x="39" y="70"/>
                  </a:cubicBezTo>
                  <a:cubicBezTo>
                    <a:pt x="39" y="68"/>
                    <a:pt x="39" y="67"/>
                    <a:pt x="39" y="65"/>
                  </a:cubicBezTo>
                  <a:cubicBezTo>
                    <a:pt x="39" y="65"/>
                    <a:pt x="39" y="64"/>
                    <a:pt x="38" y="65"/>
                  </a:cubicBezTo>
                  <a:cubicBezTo>
                    <a:pt x="38" y="66"/>
                    <a:pt x="35" y="69"/>
                    <a:pt x="36" y="66"/>
                  </a:cubicBezTo>
                  <a:cubicBezTo>
                    <a:pt x="36" y="63"/>
                    <a:pt x="37" y="61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6" y="60"/>
                    <a:pt x="35" y="60"/>
                    <a:pt x="34" y="61"/>
                  </a:cubicBezTo>
                  <a:cubicBezTo>
                    <a:pt x="33" y="63"/>
                    <a:pt x="34" y="59"/>
                    <a:pt x="34" y="59"/>
                  </a:cubicBezTo>
                  <a:cubicBezTo>
                    <a:pt x="35" y="56"/>
                    <a:pt x="35" y="54"/>
                    <a:pt x="35" y="52"/>
                  </a:cubicBezTo>
                  <a:cubicBezTo>
                    <a:pt x="35" y="52"/>
                    <a:pt x="34" y="52"/>
                    <a:pt x="34" y="52"/>
                  </a:cubicBezTo>
                  <a:cubicBezTo>
                    <a:pt x="34" y="53"/>
                    <a:pt x="31" y="56"/>
                    <a:pt x="31" y="56"/>
                  </a:cubicBezTo>
                  <a:cubicBezTo>
                    <a:pt x="31" y="55"/>
                    <a:pt x="32" y="53"/>
                    <a:pt x="32" y="51"/>
                  </a:cubicBezTo>
                  <a:cubicBezTo>
                    <a:pt x="33" y="49"/>
                    <a:pt x="33" y="48"/>
                    <a:pt x="33" y="46"/>
                  </a:cubicBezTo>
                  <a:cubicBezTo>
                    <a:pt x="33" y="45"/>
                    <a:pt x="32" y="45"/>
                    <a:pt x="32" y="45"/>
                  </a:cubicBezTo>
                  <a:cubicBezTo>
                    <a:pt x="31" y="46"/>
                    <a:pt x="29" y="49"/>
                    <a:pt x="29" y="49"/>
                  </a:cubicBezTo>
                  <a:cubicBezTo>
                    <a:pt x="29" y="47"/>
                    <a:pt x="31" y="45"/>
                    <a:pt x="31" y="42"/>
                  </a:cubicBezTo>
                  <a:cubicBezTo>
                    <a:pt x="31" y="42"/>
                    <a:pt x="31" y="42"/>
                    <a:pt x="30" y="42"/>
                  </a:cubicBezTo>
                  <a:cubicBezTo>
                    <a:pt x="29" y="43"/>
                    <a:pt x="27" y="47"/>
                    <a:pt x="28" y="43"/>
                  </a:cubicBezTo>
                  <a:cubicBezTo>
                    <a:pt x="29" y="41"/>
                    <a:pt x="29" y="39"/>
                    <a:pt x="30" y="36"/>
                  </a:cubicBezTo>
                  <a:cubicBezTo>
                    <a:pt x="30" y="36"/>
                    <a:pt x="29" y="36"/>
                    <a:pt x="29" y="36"/>
                  </a:cubicBezTo>
                  <a:cubicBezTo>
                    <a:pt x="29" y="36"/>
                    <a:pt x="25" y="41"/>
                    <a:pt x="26" y="38"/>
                  </a:cubicBezTo>
                  <a:cubicBezTo>
                    <a:pt x="26" y="36"/>
                    <a:pt x="27" y="34"/>
                    <a:pt x="27" y="32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5" y="32"/>
                    <a:pt x="21" y="38"/>
                    <a:pt x="23" y="33"/>
                  </a:cubicBezTo>
                  <a:cubicBezTo>
                    <a:pt x="24" y="31"/>
                    <a:pt x="25" y="29"/>
                    <a:pt x="25" y="27"/>
                  </a:cubicBezTo>
                  <a:cubicBezTo>
                    <a:pt x="25" y="26"/>
                    <a:pt x="25" y="26"/>
                    <a:pt x="24" y="27"/>
                  </a:cubicBezTo>
                  <a:cubicBezTo>
                    <a:pt x="23" y="27"/>
                    <a:pt x="20" y="32"/>
                    <a:pt x="21" y="28"/>
                  </a:cubicBezTo>
                  <a:cubicBezTo>
                    <a:pt x="22" y="26"/>
                    <a:pt x="23" y="23"/>
                    <a:pt x="23" y="21"/>
                  </a:cubicBezTo>
                  <a:cubicBezTo>
                    <a:pt x="23" y="20"/>
                    <a:pt x="22" y="20"/>
                    <a:pt x="22" y="21"/>
                  </a:cubicBezTo>
                  <a:cubicBezTo>
                    <a:pt x="19" y="26"/>
                    <a:pt x="21" y="19"/>
                    <a:pt x="21" y="18"/>
                  </a:cubicBezTo>
                  <a:cubicBezTo>
                    <a:pt x="22" y="17"/>
                    <a:pt x="21" y="17"/>
                    <a:pt x="21" y="17"/>
                  </a:cubicBezTo>
                  <a:cubicBezTo>
                    <a:pt x="17" y="22"/>
                    <a:pt x="20" y="16"/>
                    <a:pt x="20" y="14"/>
                  </a:cubicBezTo>
                  <a:cubicBezTo>
                    <a:pt x="20" y="14"/>
                    <a:pt x="20" y="13"/>
                    <a:pt x="20" y="14"/>
                  </a:cubicBezTo>
                  <a:cubicBezTo>
                    <a:pt x="16" y="19"/>
                    <a:pt x="20" y="11"/>
                    <a:pt x="20" y="10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10"/>
                    <a:pt x="17" y="11"/>
                    <a:pt x="16" y="12"/>
                  </a:cubicBezTo>
                  <a:cubicBezTo>
                    <a:pt x="17" y="11"/>
                    <a:pt x="18" y="9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8"/>
                    <a:pt x="14" y="12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3" y="9"/>
                    <a:pt x="13" y="9"/>
                    <a:pt x="12" y="10"/>
                  </a:cubicBezTo>
                  <a:cubicBezTo>
                    <a:pt x="12" y="10"/>
                    <a:pt x="12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1"/>
                    <a:pt x="14" y="11"/>
                    <a:pt x="14" y="11"/>
                  </a:cubicBezTo>
                  <a:cubicBezTo>
                    <a:pt x="15" y="10"/>
                    <a:pt x="15" y="10"/>
                    <a:pt x="16" y="9"/>
                  </a:cubicBezTo>
                  <a:cubicBezTo>
                    <a:pt x="19" y="7"/>
                    <a:pt x="16" y="12"/>
                    <a:pt x="15" y="13"/>
                  </a:cubicBezTo>
                  <a:cubicBezTo>
                    <a:pt x="15" y="14"/>
                    <a:pt x="16" y="14"/>
                    <a:pt x="16" y="14"/>
                  </a:cubicBezTo>
                  <a:cubicBezTo>
                    <a:pt x="16" y="13"/>
                    <a:pt x="19" y="10"/>
                    <a:pt x="19" y="11"/>
                  </a:cubicBezTo>
                  <a:cubicBezTo>
                    <a:pt x="18" y="13"/>
                    <a:pt x="18" y="15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6"/>
                    <a:pt x="19" y="16"/>
                    <a:pt x="19" y="15"/>
                  </a:cubicBezTo>
                  <a:cubicBezTo>
                    <a:pt x="19" y="17"/>
                    <a:pt x="18" y="19"/>
                    <a:pt x="18" y="20"/>
                  </a:cubicBezTo>
                  <a:cubicBezTo>
                    <a:pt x="17" y="20"/>
                    <a:pt x="18" y="21"/>
                    <a:pt x="18" y="21"/>
                  </a:cubicBezTo>
                  <a:cubicBezTo>
                    <a:pt x="19" y="20"/>
                    <a:pt x="20" y="20"/>
                    <a:pt x="20" y="19"/>
                  </a:cubicBezTo>
                  <a:cubicBezTo>
                    <a:pt x="20" y="20"/>
                    <a:pt x="19" y="23"/>
                    <a:pt x="19" y="24"/>
                  </a:cubicBezTo>
                  <a:cubicBezTo>
                    <a:pt x="19" y="24"/>
                    <a:pt x="19" y="24"/>
                    <a:pt x="20" y="24"/>
                  </a:cubicBezTo>
                  <a:cubicBezTo>
                    <a:pt x="21" y="23"/>
                    <a:pt x="22" y="21"/>
                    <a:pt x="22" y="24"/>
                  </a:cubicBezTo>
                  <a:cubicBezTo>
                    <a:pt x="22" y="26"/>
                    <a:pt x="20" y="29"/>
                    <a:pt x="20" y="31"/>
                  </a:cubicBezTo>
                  <a:cubicBezTo>
                    <a:pt x="20" y="31"/>
                    <a:pt x="20" y="32"/>
                    <a:pt x="21" y="31"/>
                  </a:cubicBezTo>
                  <a:cubicBezTo>
                    <a:pt x="22" y="31"/>
                    <a:pt x="21" y="31"/>
                    <a:pt x="22" y="30"/>
                  </a:cubicBezTo>
                  <a:cubicBezTo>
                    <a:pt x="22" y="30"/>
                    <a:pt x="25" y="26"/>
                    <a:pt x="24" y="29"/>
                  </a:cubicBezTo>
                  <a:cubicBezTo>
                    <a:pt x="24" y="31"/>
                    <a:pt x="22" y="33"/>
                    <a:pt x="22" y="36"/>
                  </a:cubicBezTo>
                  <a:cubicBezTo>
                    <a:pt x="22" y="36"/>
                    <a:pt x="22" y="37"/>
                    <a:pt x="22" y="37"/>
                  </a:cubicBezTo>
                  <a:cubicBezTo>
                    <a:pt x="23" y="36"/>
                    <a:pt x="26" y="34"/>
                    <a:pt x="26" y="33"/>
                  </a:cubicBezTo>
                  <a:cubicBezTo>
                    <a:pt x="26" y="36"/>
                    <a:pt x="25" y="38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7" y="40"/>
                    <a:pt x="28" y="39"/>
                    <a:pt x="29" y="38"/>
                  </a:cubicBezTo>
                  <a:cubicBezTo>
                    <a:pt x="29" y="39"/>
                    <a:pt x="28" y="40"/>
                    <a:pt x="28" y="41"/>
                  </a:cubicBezTo>
                  <a:cubicBezTo>
                    <a:pt x="28" y="43"/>
                    <a:pt x="27" y="44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5"/>
                    <a:pt x="30" y="43"/>
                    <a:pt x="30" y="43"/>
                  </a:cubicBezTo>
                  <a:cubicBezTo>
                    <a:pt x="30" y="46"/>
                    <a:pt x="28" y="48"/>
                    <a:pt x="28" y="50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30" y="50"/>
                    <a:pt x="29" y="50"/>
                    <a:pt x="30" y="49"/>
                  </a:cubicBezTo>
                  <a:cubicBezTo>
                    <a:pt x="32" y="48"/>
                    <a:pt x="32" y="48"/>
                    <a:pt x="32" y="50"/>
                  </a:cubicBezTo>
                  <a:cubicBezTo>
                    <a:pt x="31" y="53"/>
                    <a:pt x="30" y="55"/>
                    <a:pt x="31" y="5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6"/>
                    <a:pt x="35" y="51"/>
                    <a:pt x="34" y="56"/>
                  </a:cubicBezTo>
                  <a:cubicBezTo>
                    <a:pt x="34" y="58"/>
                    <a:pt x="33" y="60"/>
                    <a:pt x="32" y="63"/>
                  </a:cubicBezTo>
                  <a:cubicBezTo>
                    <a:pt x="32" y="63"/>
                    <a:pt x="33" y="63"/>
                    <a:pt x="33" y="63"/>
                  </a:cubicBezTo>
                  <a:cubicBezTo>
                    <a:pt x="34" y="62"/>
                    <a:pt x="37" y="58"/>
                    <a:pt x="36" y="62"/>
                  </a:cubicBezTo>
                  <a:cubicBezTo>
                    <a:pt x="36" y="64"/>
                    <a:pt x="34" y="67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8" y="66"/>
                    <a:pt x="38" y="68"/>
                  </a:cubicBezTo>
                  <a:cubicBezTo>
                    <a:pt x="38" y="70"/>
                    <a:pt x="37" y="72"/>
                    <a:pt x="37" y="74"/>
                  </a:cubicBezTo>
                  <a:cubicBezTo>
                    <a:pt x="37" y="75"/>
                    <a:pt x="38" y="75"/>
                    <a:pt x="38" y="75"/>
                  </a:cubicBezTo>
                  <a:cubicBezTo>
                    <a:pt x="39" y="73"/>
                    <a:pt x="41" y="72"/>
                    <a:pt x="40" y="75"/>
                  </a:cubicBezTo>
                  <a:cubicBezTo>
                    <a:pt x="39" y="77"/>
                    <a:pt x="39" y="78"/>
                    <a:pt x="39" y="80"/>
                  </a:cubicBezTo>
                  <a:cubicBezTo>
                    <a:pt x="39" y="81"/>
                    <a:pt x="40" y="81"/>
                    <a:pt x="40" y="81"/>
                  </a:cubicBezTo>
                  <a:cubicBezTo>
                    <a:pt x="41" y="79"/>
                    <a:pt x="43" y="75"/>
                    <a:pt x="42" y="79"/>
                  </a:cubicBezTo>
                  <a:cubicBezTo>
                    <a:pt x="41" y="82"/>
                    <a:pt x="41" y="84"/>
                    <a:pt x="41" y="86"/>
                  </a:cubicBezTo>
                  <a:cubicBezTo>
                    <a:pt x="41" y="86"/>
                    <a:pt x="41" y="86"/>
                    <a:pt x="42" y="86"/>
                  </a:cubicBezTo>
                  <a:cubicBezTo>
                    <a:pt x="43" y="85"/>
                    <a:pt x="43" y="84"/>
                    <a:pt x="44" y="83"/>
                  </a:cubicBezTo>
                  <a:cubicBezTo>
                    <a:pt x="43" y="85"/>
                    <a:pt x="43" y="89"/>
                    <a:pt x="43" y="92"/>
                  </a:cubicBezTo>
                  <a:cubicBezTo>
                    <a:pt x="43" y="92"/>
                    <a:pt x="43" y="92"/>
                    <a:pt x="44" y="92"/>
                  </a:cubicBezTo>
                  <a:cubicBezTo>
                    <a:pt x="44" y="92"/>
                    <a:pt x="45" y="91"/>
                    <a:pt x="45" y="90"/>
                  </a:cubicBezTo>
                  <a:cubicBezTo>
                    <a:pt x="47" y="88"/>
                    <a:pt x="46" y="92"/>
                    <a:pt x="46" y="93"/>
                  </a:cubicBezTo>
                  <a:cubicBezTo>
                    <a:pt x="45" y="95"/>
                    <a:pt x="45" y="97"/>
                    <a:pt x="45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6" y="98"/>
                    <a:pt x="48" y="96"/>
                    <a:pt x="48" y="95"/>
                  </a:cubicBezTo>
                  <a:cubicBezTo>
                    <a:pt x="48" y="98"/>
                    <a:pt x="47" y="102"/>
                    <a:pt x="46" y="105"/>
                  </a:cubicBezTo>
                  <a:cubicBezTo>
                    <a:pt x="43" y="96"/>
                    <a:pt x="40" y="87"/>
                    <a:pt x="36" y="78"/>
                  </a:cubicBezTo>
                  <a:cubicBezTo>
                    <a:pt x="32" y="66"/>
                    <a:pt x="28" y="54"/>
                    <a:pt x="23" y="43"/>
                  </a:cubicBezTo>
                  <a:cubicBezTo>
                    <a:pt x="18" y="31"/>
                    <a:pt x="13" y="20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4" y="6"/>
                    <a:pt x="17" y="6"/>
                    <a:pt x="20" y="5"/>
                  </a:cubicBezTo>
                  <a:cubicBezTo>
                    <a:pt x="27" y="29"/>
                    <a:pt x="36" y="53"/>
                    <a:pt x="44" y="76"/>
                  </a:cubicBezTo>
                  <a:close/>
                  <a:moveTo>
                    <a:pt x="46" y="106"/>
                  </a:moveTo>
                  <a:cubicBezTo>
                    <a:pt x="47" y="106"/>
                    <a:pt x="47" y="106"/>
                    <a:pt x="47" y="106"/>
                  </a:cubicBezTo>
                  <a:cubicBezTo>
                    <a:pt x="49" y="104"/>
                    <a:pt x="51" y="100"/>
                    <a:pt x="50" y="106"/>
                  </a:cubicBezTo>
                  <a:cubicBezTo>
                    <a:pt x="49" y="109"/>
                    <a:pt x="49" y="111"/>
                    <a:pt x="49" y="113"/>
                  </a:cubicBezTo>
                  <a:cubicBezTo>
                    <a:pt x="48" y="111"/>
                    <a:pt x="47" y="108"/>
                    <a:pt x="46" y="106"/>
                  </a:cubicBezTo>
                  <a:close/>
                  <a:moveTo>
                    <a:pt x="19" y="41"/>
                  </a:moveTo>
                  <a:cubicBezTo>
                    <a:pt x="24" y="52"/>
                    <a:pt x="28" y="63"/>
                    <a:pt x="32" y="75"/>
                  </a:cubicBezTo>
                  <a:cubicBezTo>
                    <a:pt x="37" y="87"/>
                    <a:pt x="41" y="99"/>
                    <a:pt x="45" y="111"/>
                  </a:cubicBezTo>
                  <a:cubicBezTo>
                    <a:pt x="49" y="122"/>
                    <a:pt x="52" y="133"/>
                    <a:pt x="55" y="144"/>
                  </a:cubicBezTo>
                  <a:cubicBezTo>
                    <a:pt x="54" y="144"/>
                    <a:pt x="53" y="143"/>
                    <a:pt x="53" y="143"/>
                  </a:cubicBezTo>
                  <a:cubicBezTo>
                    <a:pt x="50" y="143"/>
                    <a:pt x="49" y="144"/>
                    <a:pt x="48" y="146"/>
                  </a:cubicBezTo>
                  <a:cubicBezTo>
                    <a:pt x="45" y="137"/>
                    <a:pt x="41" y="129"/>
                    <a:pt x="38" y="120"/>
                  </a:cubicBezTo>
                  <a:cubicBezTo>
                    <a:pt x="34" y="108"/>
                    <a:pt x="30" y="96"/>
                    <a:pt x="26" y="84"/>
                  </a:cubicBezTo>
                  <a:cubicBezTo>
                    <a:pt x="18" y="60"/>
                    <a:pt x="11" y="36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5" y="10"/>
                    <a:pt x="7" y="9"/>
                    <a:pt x="9" y="8"/>
                  </a:cubicBezTo>
                  <a:cubicBezTo>
                    <a:pt x="10" y="19"/>
                    <a:pt x="15" y="30"/>
                    <a:pt x="19" y="41"/>
                  </a:cubicBezTo>
                  <a:close/>
                  <a:moveTo>
                    <a:pt x="50" y="152"/>
                  </a:moveTo>
                  <a:cubicBezTo>
                    <a:pt x="50" y="152"/>
                    <a:pt x="50" y="152"/>
                    <a:pt x="50" y="151"/>
                  </a:cubicBezTo>
                  <a:cubicBezTo>
                    <a:pt x="50" y="150"/>
                    <a:pt x="50" y="149"/>
                    <a:pt x="50" y="148"/>
                  </a:cubicBezTo>
                  <a:cubicBezTo>
                    <a:pt x="51" y="143"/>
                    <a:pt x="56" y="149"/>
                    <a:pt x="56" y="149"/>
                  </a:cubicBezTo>
                  <a:cubicBezTo>
                    <a:pt x="56" y="149"/>
                    <a:pt x="56" y="149"/>
                    <a:pt x="56" y="150"/>
                  </a:cubicBezTo>
                  <a:cubicBezTo>
                    <a:pt x="56" y="150"/>
                    <a:pt x="57" y="150"/>
                    <a:pt x="57" y="150"/>
                  </a:cubicBezTo>
                  <a:cubicBezTo>
                    <a:pt x="57" y="150"/>
                    <a:pt x="57" y="151"/>
                    <a:pt x="57" y="151"/>
                  </a:cubicBezTo>
                  <a:cubicBezTo>
                    <a:pt x="58" y="152"/>
                    <a:pt x="58" y="154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0" y="157"/>
                    <a:pt x="62" y="155"/>
                    <a:pt x="62" y="154"/>
                  </a:cubicBezTo>
                  <a:cubicBezTo>
                    <a:pt x="61" y="151"/>
                    <a:pt x="60" y="147"/>
                    <a:pt x="61" y="144"/>
                  </a:cubicBezTo>
                  <a:cubicBezTo>
                    <a:pt x="63" y="140"/>
                    <a:pt x="67" y="146"/>
                    <a:pt x="67" y="147"/>
                  </a:cubicBezTo>
                  <a:cubicBezTo>
                    <a:pt x="68" y="149"/>
                    <a:pt x="69" y="151"/>
                    <a:pt x="70" y="152"/>
                  </a:cubicBezTo>
                  <a:cubicBezTo>
                    <a:pt x="70" y="154"/>
                    <a:pt x="73" y="153"/>
                    <a:pt x="72" y="151"/>
                  </a:cubicBezTo>
                  <a:cubicBezTo>
                    <a:pt x="72" y="150"/>
                    <a:pt x="71" y="148"/>
                    <a:pt x="71" y="147"/>
                  </a:cubicBezTo>
                  <a:cubicBezTo>
                    <a:pt x="71" y="145"/>
                    <a:pt x="72" y="139"/>
                    <a:pt x="75" y="143"/>
                  </a:cubicBezTo>
                  <a:cubicBezTo>
                    <a:pt x="74" y="151"/>
                    <a:pt x="75" y="160"/>
                    <a:pt x="75" y="169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2" y="170"/>
                    <a:pt x="69" y="171"/>
                    <a:pt x="67" y="172"/>
                  </a:cubicBezTo>
                  <a:cubicBezTo>
                    <a:pt x="66" y="170"/>
                    <a:pt x="64" y="168"/>
                    <a:pt x="63" y="167"/>
                  </a:cubicBezTo>
                  <a:cubicBezTo>
                    <a:pt x="59" y="162"/>
                    <a:pt x="54" y="158"/>
                    <a:pt x="50" y="152"/>
                  </a:cubicBezTo>
                  <a:close/>
                  <a:moveTo>
                    <a:pt x="74" y="182"/>
                  </a:moveTo>
                  <a:cubicBezTo>
                    <a:pt x="72" y="180"/>
                    <a:pt x="70" y="177"/>
                    <a:pt x="69" y="175"/>
                  </a:cubicBezTo>
                  <a:cubicBezTo>
                    <a:pt x="71" y="174"/>
                    <a:pt x="73" y="173"/>
                    <a:pt x="75" y="172"/>
                  </a:cubicBezTo>
                  <a:cubicBezTo>
                    <a:pt x="75" y="175"/>
                    <a:pt x="75" y="179"/>
                    <a:pt x="74" y="182"/>
                  </a:cubicBezTo>
                  <a:close/>
                  <a:moveTo>
                    <a:pt x="73" y="138"/>
                  </a:moveTo>
                  <a:cubicBezTo>
                    <a:pt x="72" y="138"/>
                    <a:pt x="71" y="139"/>
                    <a:pt x="71" y="140"/>
                  </a:cubicBezTo>
                  <a:cubicBezTo>
                    <a:pt x="70" y="140"/>
                    <a:pt x="70" y="141"/>
                    <a:pt x="69" y="142"/>
                  </a:cubicBezTo>
                  <a:cubicBezTo>
                    <a:pt x="66" y="132"/>
                    <a:pt x="61" y="122"/>
                    <a:pt x="58" y="112"/>
                  </a:cubicBezTo>
                  <a:cubicBezTo>
                    <a:pt x="54" y="100"/>
                    <a:pt x="50" y="88"/>
                    <a:pt x="46" y="75"/>
                  </a:cubicBezTo>
                  <a:cubicBezTo>
                    <a:pt x="39" y="52"/>
                    <a:pt x="30" y="28"/>
                    <a:pt x="22" y="4"/>
                  </a:cubicBezTo>
                  <a:cubicBezTo>
                    <a:pt x="23" y="4"/>
                    <a:pt x="25" y="4"/>
                    <a:pt x="26" y="3"/>
                  </a:cubicBezTo>
                  <a:cubicBezTo>
                    <a:pt x="33" y="12"/>
                    <a:pt x="34" y="25"/>
                    <a:pt x="37" y="35"/>
                  </a:cubicBezTo>
                  <a:cubicBezTo>
                    <a:pt x="42" y="46"/>
                    <a:pt x="46" y="58"/>
                    <a:pt x="50" y="70"/>
                  </a:cubicBezTo>
                  <a:cubicBezTo>
                    <a:pt x="54" y="82"/>
                    <a:pt x="59" y="94"/>
                    <a:pt x="63" y="106"/>
                  </a:cubicBezTo>
                  <a:cubicBezTo>
                    <a:pt x="67" y="117"/>
                    <a:pt x="70" y="128"/>
                    <a:pt x="73" y="1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26"/>
            <p:cNvSpPr>
              <a:spLocks noEditPoints="1"/>
            </p:cNvSpPr>
            <p:nvPr/>
          </p:nvSpPr>
          <p:spPr bwMode="auto">
            <a:xfrm>
              <a:off x="371475" y="5995988"/>
              <a:ext cx="457200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5 w 122"/>
                <a:gd name="T15" fmla="*/ 97 h 114"/>
                <a:gd name="T16" fmla="*/ 75 w 122"/>
                <a:gd name="T17" fmla="*/ 66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4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1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3 h 114"/>
                <a:gd name="T70" fmla="*/ 60 w 122"/>
                <a:gd name="T71" fmla="*/ 108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4 w 122"/>
                <a:gd name="T79" fmla="*/ 86 h 114"/>
                <a:gd name="T80" fmla="*/ 109 w 122"/>
                <a:gd name="T81" fmla="*/ 88 h 114"/>
                <a:gd name="T82" fmla="*/ 91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3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0" y="1"/>
                  </a:cubicBezTo>
                  <a:cubicBezTo>
                    <a:pt x="58" y="2"/>
                    <a:pt x="46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0" y="19"/>
                    <a:pt x="41" y="26"/>
                  </a:cubicBezTo>
                  <a:cubicBezTo>
                    <a:pt x="42" y="34"/>
                    <a:pt x="37" y="41"/>
                    <a:pt x="32" y="48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4" y="61"/>
                  </a:cubicBezTo>
                  <a:cubicBezTo>
                    <a:pt x="31" y="62"/>
                    <a:pt x="28" y="65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7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7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7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1"/>
                    <a:pt x="59" y="94"/>
                    <a:pt x="55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90"/>
                    <a:pt x="66" y="86"/>
                  </a:cubicBezTo>
                  <a:cubicBezTo>
                    <a:pt x="69" y="83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6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6"/>
                  </a:cubicBezTo>
                  <a:close/>
                  <a:moveTo>
                    <a:pt x="73" y="67"/>
                  </a:moveTo>
                  <a:cubicBezTo>
                    <a:pt x="71" y="69"/>
                    <a:pt x="69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1"/>
                    <a:pt x="30" y="93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1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6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8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1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5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5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4"/>
                  </a:cubicBezTo>
                  <a:cubicBezTo>
                    <a:pt x="6" y="94"/>
                    <a:pt x="6" y="94"/>
                    <a:pt x="6" y="94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3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5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1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5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9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3" y="106"/>
                  </a:cubicBezTo>
                  <a:cubicBezTo>
                    <a:pt x="12" y="106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3"/>
                  </a:cubicBezTo>
                  <a:cubicBezTo>
                    <a:pt x="38" y="88"/>
                    <a:pt x="43" y="83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3" y="96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1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8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7" y="81"/>
                    <a:pt x="62" y="78"/>
                  </a:cubicBezTo>
                  <a:cubicBezTo>
                    <a:pt x="65" y="76"/>
                    <a:pt x="67" y="74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4" y="91"/>
                  </a:cubicBezTo>
                  <a:cubicBezTo>
                    <a:pt x="62" y="84"/>
                    <a:pt x="69" y="77"/>
                    <a:pt x="76" y="71"/>
                  </a:cubicBezTo>
                  <a:cubicBezTo>
                    <a:pt x="77" y="70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7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6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7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80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8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2"/>
                    <a:pt x="95" y="76"/>
                  </a:cubicBezTo>
                  <a:cubicBezTo>
                    <a:pt x="96" y="75"/>
                    <a:pt x="97" y="74"/>
                    <a:pt x="99" y="73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8"/>
                  </a:cubicBezTo>
                  <a:cubicBezTo>
                    <a:pt x="74" y="101"/>
                    <a:pt x="71" y="105"/>
                    <a:pt x="68" y="108"/>
                  </a:cubicBezTo>
                  <a:cubicBezTo>
                    <a:pt x="65" y="108"/>
                    <a:pt x="63" y="108"/>
                    <a:pt x="60" y="108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4"/>
                    <a:pt x="102" y="77"/>
                    <a:pt x="101" y="78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90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4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2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6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1" y="109"/>
                  </a:cubicBezTo>
                  <a:cubicBezTo>
                    <a:pt x="91" y="109"/>
                    <a:pt x="91" y="109"/>
                    <a:pt x="91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5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2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5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0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8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3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1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100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5" y="90"/>
                    <a:pt x="102" y="94"/>
                  </a:cubicBezTo>
                  <a:cubicBezTo>
                    <a:pt x="98" y="99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8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7"/>
                    <a:pt x="100" y="80"/>
                    <a:pt x="106" y="74"/>
                  </a:cubicBezTo>
                  <a:cubicBezTo>
                    <a:pt x="106" y="74"/>
                    <a:pt x="105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8"/>
                    <a:pt x="88" y="87"/>
                    <a:pt x="88" y="86"/>
                  </a:cubicBezTo>
                  <a:cubicBezTo>
                    <a:pt x="92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8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4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2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3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27"/>
            <p:cNvSpPr>
              <a:spLocks noEditPoints="1"/>
            </p:cNvSpPr>
            <p:nvPr/>
          </p:nvSpPr>
          <p:spPr bwMode="auto">
            <a:xfrm>
              <a:off x="6958013" y="6503988"/>
              <a:ext cx="457200" cy="423863"/>
            </a:xfrm>
            <a:custGeom>
              <a:avLst/>
              <a:gdLst>
                <a:gd name="T0" fmla="*/ 102 w 122"/>
                <a:gd name="T1" fmla="*/ 63 h 113"/>
                <a:gd name="T2" fmla="*/ 35 w 122"/>
                <a:gd name="T3" fmla="*/ 2 h 113"/>
                <a:gd name="T4" fmla="*/ 5 w 122"/>
                <a:gd name="T5" fmla="*/ 102 h 113"/>
                <a:gd name="T6" fmla="*/ 22 w 122"/>
                <a:gd name="T7" fmla="*/ 65 h 113"/>
                <a:gd name="T8" fmla="*/ 39 w 122"/>
                <a:gd name="T9" fmla="*/ 61 h 113"/>
                <a:gd name="T10" fmla="*/ 97 w 122"/>
                <a:gd name="T11" fmla="*/ 65 h 113"/>
                <a:gd name="T12" fmla="*/ 92 w 122"/>
                <a:gd name="T13" fmla="*/ 67 h 113"/>
                <a:gd name="T14" fmla="*/ 55 w 122"/>
                <a:gd name="T15" fmla="*/ 96 h 113"/>
                <a:gd name="T16" fmla="*/ 75 w 122"/>
                <a:gd name="T17" fmla="*/ 65 h 113"/>
                <a:gd name="T18" fmla="*/ 37 w 122"/>
                <a:gd name="T19" fmla="*/ 105 h 113"/>
                <a:gd name="T20" fmla="*/ 58 w 122"/>
                <a:gd name="T21" fmla="*/ 79 h 113"/>
                <a:gd name="T22" fmla="*/ 27 w 122"/>
                <a:gd name="T23" fmla="*/ 94 h 113"/>
                <a:gd name="T24" fmla="*/ 51 w 122"/>
                <a:gd name="T25" fmla="*/ 72 h 113"/>
                <a:gd name="T26" fmla="*/ 38 w 122"/>
                <a:gd name="T27" fmla="*/ 91 h 113"/>
                <a:gd name="T28" fmla="*/ 11 w 122"/>
                <a:gd name="T29" fmla="*/ 101 h 113"/>
                <a:gd name="T30" fmla="*/ 44 w 122"/>
                <a:gd name="T31" fmla="*/ 69 h 113"/>
                <a:gd name="T32" fmla="*/ 46 w 122"/>
                <a:gd name="T33" fmla="*/ 67 h 113"/>
                <a:gd name="T34" fmla="*/ 6 w 122"/>
                <a:gd name="T35" fmla="*/ 93 h 113"/>
                <a:gd name="T36" fmla="*/ 35 w 122"/>
                <a:gd name="T37" fmla="*/ 64 h 113"/>
                <a:gd name="T38" fmla="*/ 8 w 122"/>
                <a:gd name="T39" fmla="*/ 86 h 113"/>
                <a:gd name="T40" fmla="*/ 6 w 122"/>
                <a:gd name="T41" fmla="*/ 99 h 113"/>
                <a:gd name="T42" fmla="*/ 39 w 122"/>
                <a:gd name="T43" fmla="*/ 74 h 113"/>
                <a:gd name="T44" fmla="*/ 49 w 122"/>
                <a:gd name="T45" fmla="*/ 73 h 113"/>
                <a:gd name="T46" fmla="*/ 10 w 122"/>
                <a:gd name="T47" fmla="*/ 103 h 113"/>
                <a:gd name="T48" fmla="*/ 39 w 122"/>
                <a:gd name="T49" fmla="*/ 89 h 113"/>
                <a:gd name="T50" fmla="*/ 58 w 122"/>
                <a:gd name="T51" fmla="*/ 77 h 113"/>
                <a:gd name="T52" fmla="*/ 50 w 122"/>
                <a:gd name="T53" fmla="*/ 88 h 113"/>
                <a:gd name="T54" fmla="*/ 35 w 122"/>
                <a:gd name="T55" fmla="*/ 106 h 113"/>
                <a:gd name="T56" fmla="*/ 45 w 122"/>
                <a:gd name="T57" fmla="*/ 92 h 113"/>
                <a:gd name="T58" fmla="*/ 76 w 122"/>
                <a:gd name="T59" fmla="*/ 70 h 113"/>
                <a:gd name="T60" fmla="*/ 45 w 122"/>
                <a:gd name="T61" fmla="*/ 106 h 113"/>
                <a:gd name="T62" fmla="*/ 87 w 122"/>
                <a:gd name="T63" fmla="*/ 67 h 113"/>
                <a:gd name="T64" fmla="*/ 57 w 122"/>
                <a:gd name="T65" fmla="*/ 103 h 113"/>
                <a:gd name="T66" fmla="*/ 59 w 122"/>
                <a:gd name="T67" fmla="*/ 107 h 113"/>
                <a:gd name="T68" fmla="*/ 99 w 122"/>
                <a:gd name="T69" fmla="*/ 72 h 113"/>
                <a:gd name="T70" fmla="*/ 60 w 122"/>
                <a:gd name="T71" fmla="*/ 107 h 113"/>
                <a:gd name="T72" fmla="*/ 74 w 122"/>
                <a:gd name="T73" fmla="*/ 107 h 113"/>
                <a:gd name="T74" fmla="*/ 83 w 122"/>
                <a:gd name="T75" fmla="*/ 105 h 113"/>
                <a:gd name="T76" fmla="*/ 99 w 122"/>
                <a:gd name="T77" fmla="*/ 78 h 113"/>
                <a:gd name="T78" fmla="*/ 104 w 122"/>
                <a:gd name="T79" fmla="*/ 85 h 113"/>
                <a:gd name="T80" fmla="*/ 109 w 122"/>
                <a:gd name="T81" fmla="*/ 87 h 113"/>
                <a:gd name="T82" fmla="*/ 91 w 122"/>
                <a:gd name="T83" fmla="*/ 108 h 113"/>
                <a:gd name="T84" fmla="*/ 99 w 122"/>
                <a:gd name="T85" fmla="*/ 108 h 113"/>
                <a:gd name="T86" fmla="*/ 111 w 122"/>
                <a:gd name="T87" fmla="*/ 98 h 113"/>
                <a:gd name="T88" fmla="*/ 109 w 122"/>
                <a:gd name="T89" fmla="*/ 93 h 113"/>
                <a:gd name="T90" fmla="*/ 115 w 122"/>
                <a:gd name="T91" fmla="*/ 95 h 113"/>
                <a:gd name="T92" fmla="*/ 109 w 122"/>
                <a:gd name="T93" fmla="*/ 106 h 113"/>
                <a:gd name="T94" fmla="*/ 116 w 122"/>
                <a:gd name="T95" fmla="*/ 99 h 113"/>
                <a:gd name="T96" fmla="*/ 114 w 122"/>
                <a:gd name="T97" fmla="*/ 98 h 113"/>
                <a:gd name="T98" fmla="*/ 106 w 122"/>
                <a:gd name="T99" fmla="*/ 100 h 113"/>
                <a:gd name="T100" fmla="*/ 101 w 122"/>
                <a:gd name="T101" fmla="*/ 99 h 113"/>
                <a:gd name="T102" fmla="*/ 111 w 122"/>
                <a:gd name="T103" fmla="*/ 79 h 113"/>
                <a:gd name="T104" fmla="*/ 118 w 122"/>
                <a:gd name="T105" fmla="*/ 93 h 113"/>
                <a:gd name="T106" fmla="*/ 105 w 122"/>
                <a:gd name="T107" fmla="*/ 73 h 113"/>
                <a:gd name="T108" fmla="*/ 71 w 122"/>
                <a:gd name="T109" fmla="*/ 96 h 113"/>
                <a:gd name="T110" fmla="*/ 39 w 122"/>
                <a:gd name="T111" fmla="*/ 41 h 113"/>
                <a:gd name="T112" fmla="*/ 93 w 122"/>
                <a:gd name="T113" fmla="*/ 63 h 113"/>
                <a:gd name="T114" fmla="*/ 15 w 122"/>
                <a:gd name="T115" fmla="*/ 74 h 113"/>
                <a:gd name="T116" fmla="*/ 17 w 122"/>
                <a:gd name="T117" fmla="*/ 7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3">
                  <a:moveTo>
                    <a:pt x="27" y="110"/>
                  </a:moveTo>
                  <a:cubicBezTo>
                    <a:pt x="31" y="110"/>
                    <a:pt x="36" y="109"/>
                    <a:pt x="41" y="109"/>
                  </a:cubicBezTo>
                  <a:cubicBezTo>
                    <a:pt x="49" y="109"/>
                    <a:pt x="57" y="109"/>
                    <a:pt x="65" y="110"/>
                  </a:cubicBezTo>
                  <a:cubicBezTo>
                    <a:pt x="78" y="111"/>
                    <a:pt x="91" y="113"/>
                    <a:pt x="104" y="110"/>
                  </a:cubicBezTo>
                  <a:cubicBezTo>
                    <a:pt x="113" y="108"/>
                    <a:pt x="122" y="101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3" y="55"/>
                    <a:pt x="83" y="48"/>
                    <a:pt x="75" y="39"/>
                  </a:cubicBezTo>
                  <a:cubicBezTo>
                    <a:pt x="70" y="34"/>
                    <a:pt x="66" y="28"/>
                    <a:pt x="66" y="21"/>
                  </a:cubicBezTo>
                  <a:cubicBezTo>
                    <a:pt x="66" y="15"/>
                    <a:pt x="69" y="9"/>
                    <a:pt x="72" y="3"/>
                  </a:cubicBezTo>
                  <a:cubicBezTo>
                    <a:pt x="73" y="3"/>
                    <a:pt x="72" y="2"/>
                    <a:pt x="72" y="1"/>
                  </a:cubicBezTo>
                  <a:cubicBezTo>
                    <a:pt x="72" y="1"/>
                    <a:pt x="71" y="1"/>
                    <a:pt x="70" y="1"/>
                  </a:cubicBezTo>
                  <a:cubicBezTo>
                    <a:pt x="58" y="1"/>
                    <a:pt x="46" y="0"/>
                    <a:pt x="35" y="2"/>
                  </a:cubicBezTo>
                  <a:cubicBezTo>
                    <a:pt x="33" y="2"/>
                    <a:pt x="33" y="3"/>
                    <a:pt x="34" y="4"/>
                  </a:cubicBezTo>
                  <a:cubicBezTo>
                    <a:pt x="33" y="4"/>
                    <a:pt x="33" y="5"/>
                    <a:pt x="34" y="5"/>
                  </a:cubicBezTo>
                  <a:cubicBezTo>
                    <a:pt x="37" y="11"/>
                    <a:pt x="40" y="18"/>
                    <a:pt x="41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4" y="57"/>
                    <a:pt x="17" y="67"/>
                    <a:pt x="10" y="77"/>
                  </a:cubicBezTo>
                  <a:cubicBezTo>
                    <a:pt x="5" y="84"/>
                    <a:pt x="0" y="94"/>
                    <a:pt x="5" y="102"/>
                  </a:cubicBezTo>
                  <a:cubicBezTo>
                    <a:pt x="9" y="109"/>
                    <a:pt x="19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2" y="65"/>
                    <a:pt x="23" y="64"/>
                    <a:pt x="23" y="64"/>
                  </a:cubicBezTo>
                  <a:cubicBezTo>
                    <a:pt x="25" y="63"/>
                    <a:pt x="27" y="62"/>
                    <a:pt x="29" y="62"/>
                  </a:cubicBezTo>
                  <a:cubicBezTo>
                    <a:pt x="25" y="64"/>
                    <a:pt x="22" y="67"/>
                    <a:pt x="19" y="69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0"/>
                    <a:pt x="33" y="60"/>
                    <a:pt x="34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4"/>
                    <a:pt x="29" y="62"/>
                    <a:pt x="31" y="61"/>
                  </a:cubicBezTo>
                  <a:close/>
                  <a:moveTo>
                    <a:pt x="37" y="60"/>
                  </a:moveTo>
                  <a:cubicBezTo>
                    <a:pt x="38" y="60"/>
                    <a:pt x="39" y="61"/>
                    <a:pt x="39" y="61"/>
                  </a:cubicBezTo>
                  <a:cubicBezTo>
                    <a:pt x="35" y="63"/>
                    <a:pt x="32" y="66"/>
                    <a:pt x="28" y="69"/>
                  </a:cubicBezTo>
                  <a:cubicBezTo>
                    <a:pt x="22" y="73"/>
                    <a:pt x="16" y="78"/>
                    <a:pt x="10" y="83"/>
                  </a:cubicBezTo>
                  <a:cubicBezTo>
                    <a:pt x="10" y="83"/>
                    <a:pt x="11" y="83"/>
                    <a:pt x="11" y="82"/>
                  </a:cubicBezTo>
                  <a:cubicBezTo>
                    <a:pt x="14" y="79"/>
                    <a:pt x="17" y="77"/>
                    <a:pt x="20" y="74"/>
                  </a:cubicBezTo>
                  <a:cubicBezTo>
                    <a:pt x="26" y="70"/>
                    <a:pt x="32" y="65"/>
                    <a:pt x="37" y="60"/>
                  </a:cubicBezTo>
                  <a:close/>
                  <a:moveTo>
                    <a:pt x="97" y="65"/>
                  </a:moveTo>
                  <a:cubicBezTo>
                    <a:pt x="90" y="71"/>
                    <a:pt x="83" y="77"/>
                    <a:pt x="76" y="84"/>
                  </a:cubicBezTo>
                  <a:cubicBezTo>
                    <a:pt x="72" y="87"/>
                    <a:pt x="68" y="91"/>
                    <a:pt x="64" y="94"/>
                  </a:cubicBezTo>
                  <a:cubicBezTo>
                    <a:pt x="67" y="91"/>
                    <a:pt x="70" y="89"/>
                    <a:pt x="73" y="86"/>
                  </a:cubicBezTo>
                  <a:cubicBezTo>
                    <a:pt x="79" y="80"/>
                    <a:pt x="84" y="74"/>
                    <a:pt x="88" y="67"/>
                  </a:cubicBezTo>
                  <a:cubicBezTo>
                    <a:pt x="88" y="67"/>
                    <a:pt x="89" y="68"/>
                    <a:pt x="89" y="68"/>
                  </a:cubicBezTo>
                  <a:cubicBezTo>
                    <a:pt x="90" y="68"/>
                    <a:pt x="92" y="68"/>
                    <a:pt x="92" y="67"/>
                  </a:cubicBezTo>
                  <a:cubicBezTo>
                    <a:pt x="94" y="67"/>
                    <a:pt x="96" y="64"/>
                    <a:pt x="97" y="65"/>
                  </a:cubicBezTo>
                  <a:close/>
                  <a:moveTo>
                    <a:pt x="82" y="65"/>
                  </a:moveTo>
                  <a:cubicBezTo>
                    <a:pt x="84" y="65"/>
                    <a:pt x="85" y="66"/>
                    <a:pt x="87" y="67"/>
                  </a:cubicBezTo>
                  <a:cubicBezTo>
                    <a:pt x="84" y="70"/>
                    <a:pt x="81" y="73"/>
                    <a:pt x="77" y="76"/>
                  </a:cubicBezTo>
                  <a:cubicBezTo>
                    <a:pt x="73" y="79"/>
                    <a:pt x="70" y="83"/>
                    <a:pt x="66" y="87"/>
                  </a:cubicBezTo>
                  <a:cubicBezTo>
                    <a:pt x="62" y="90"/>
                    <a:pt x="59" y="93"/>
                    <a:pt x="55" y="96"/>
                  </a:cubicBezTo>
                  <a:cubicBezTo>
                    <a:pt x="56" y="96"/>
                    <a:pt x="56" y="96"/>
                    <a:pt x="56" y="95"/>
                  </a:cubicBezTo>
                  <a:cubicBezTo>
                    <a:pt x="59" y="92"/>
                    <a:pt x="63" y="89"/>
                    <a:pt x="66" y="85"/>
                  </a:cubicBezTo>
                  <a:cubicBezTo>
                    <a:pt x="69" y="82"/>
                    <a:pt x="71" y="78"/>
                    <a:pt x="74" y="74"/>
                  </a:cubicBezTo>
                  <a:cubicBezTo>
                    <a:pt x="77" y="71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5" y="65"/>
                  </a:moveTo>
                  <a:cubicBezTo>
                    <a:pt x="77" y="64"/>
                    <a:pt x="78" y="64"/>
                    <a:pt x="80" y="64"/>
                  </a:cubicBezTo>
                  <a:cubicBezTo>
                    <a:pt x="80" y="64"/>
                    <a:pt x="81" y="64"/>
                    <a:pt x="81" y="64"/>
                  </a:cubicBezTo>
                  <a:cubicBezTo>
                    <a:pt x="74" y="69"/>
                    <a:pt x="68" y="76"/>
                    <a:pt x="62" y="83"/>
                  </a:cubicBezTo>
                  <a:cubicBezTo>
                    <a:pt x="55" y="89"/>
                    <a:pt x="47" y="95"/>
                    <a:pt x="40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9" y="103"/>
                    <a:pt x="41" y="101"/>
                    <a:pt x="43" y="99"/>
                  </a:cubicBezTo>
                  <a:cubicBezTo>
                    <a:pt x="47" y="96"/>
                    <a:pt x="51" y="92"/>
                    <a:pt x="55" y="88"/>
                  </a:cubicBezTo>
                  <a:cubicBezTo>
                    <a:pt x="62" y="81"/>
                    <a:pt x="69" y="73"/>
                    <a:pt x="75" y="65"/>
                  </a:cubicBezTo>
                  <a:close/>
                  <a:moveTo>
                    <a:pt x="73" y="66"/>
                  </a:moveTo>
                  <a:cubicBezTo>
                    <a:pt x="71" y="68"/>
                    <a:pt x="69" y="70"/>
                    <a:pt x="68" y="71"/>
                  </a:cubicBezTo>
                  <a:cubicBezTo>
                    <a:pt x="65" y="74"/>
                    <a:pt x="61" y="76"/>
                    <a:pt x="58" y="79"/>
                  </a:cubicBezTo>
                  <a:cubicBezTo>
                    <a:pt x="57" y="80"/>
                    <a:pt x="56" y="80"/>
                    <a:pt x="56" y="81"/>
                  </a:cubicBezTo>
                  <a:cubicBezTo>
                    <a:pt x="58" y="78"/>
                    <a:pt x="61" y="76"/>
                    <a:pt x="63" y="73"/>
                  </a:cubicBezTo>
                  <a:cubicBezTo>
                    <a:pt x="67" y="72"/>
                    <a:pt x="69" y="68"/>
                    <a:pt x="73" y="66"/>
                  </a:cubicBezTo>
                  <a:close/>
                  <a:moveTo>
                    <a:pt x="53" y="74"/>
                  </a:moveTo>
                  <a:cubicBezTo>
                    <a:pt x="47" y="77"/>
                    <a:pt x="42" y="82"/>
                    <a:pt x="36" y="87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3" y="97"/>
                    <a:pt x="20" y="101"/>
                    <a:pt x="16" y="104"/>
                  </a:cubicBezTo>
                  <a:cubicBezTo>
                    <a:pt x="14" y="106"/>
                    <a:pt x="16" y="104"/>
                    <a:pt x="16" y="103"/>
                  </a:cubicBezTo>
                  <a:cubicBezTo>
                    <a:pt x="18" y="101"/>
                    <a:pt x="20" y="100"/>
                    <a:pt x="21" y="98"/>
                  </a:cubicBezTo>
                  <a:cubicBezTo>
                    <a:pt x="25" y="95"/>
                    <a:pt x="29" y="92"/>
                    <a:pt x="32" y="90"/>
                  </a:cubicBezTo>
                  <a:cubicBezTo>
                    <a:pt x="39" y="84"/>
                    <a:pt x="45" y="78"/>
                    <a:pt x="51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4" y="74"/>
                    <a:pt x="56" y="75"/>
                    <a:pt x="60" y="74"/>
                  </a:cubicBezTo>
                  <a:cubicBezTo>
                    <a:pt x="55" y="78"/>
                    <a:pt x="51" y="81"/>
                    <a:pt x="46" y="85"/>
                  </a:cubicBezTo>
                  <a:cubicBezTo>
                    <a:pt x="40" y="91"/>
                    <a:pt x="33" y="96"/>
                    <a:pt x="27" y="102"/>
                  </a:cubicBezTo>
                  <a:cubicBezTo>
                    <a:pt x="27" y="102"/>
                    <a:pt x="23" y="106"/>
                    <a:pt x="24" y="105"/>
                  </a:cubicBezTo>
                  <a:cubicBezTo>
                    <a:pt x="25" y="103"/>
                    <a:pt x="27" y="101"/>
                    <a:pt x="28" y="100"/>
                  </a:cubicBezTo>
                  <a:cubicBezTo>
                    <a:pt x="32" y="97"/>
                    <a:pt x="35" y="94"/>
                    <a:pt x="38" y="91"/>
                  </a:cubicBezTo>
                  <a:cubicBezTo>
                    <a:pt x="41" y="88"/>
                    <a:pt x="44" y="85"/>
                    <a:pt x="47" y="82"/>
                  </a:cubicBezTo>
                  <a:cubicBezTo>
                    <a:pt x="49" y="80"/>
                    <a:pt x="52" y="77"/>
                    <a:pt x="54" y="74"/>
                  </a:cubicBezTo>
                  <a:cubicBezTo>
                    <a:pt x="54" y="74"/>
                    <a:pt x="54" y="73"/>
                    <a:pt x="53" y="74"/>
                  </a:cubicBezTo>
                  <a:close/>
                  <a:moveTo>
                    <a:pt x="47" y="68"/>
                  </a:moveTo>
                  <a:cubicBezTo>
                    <a:pt x="48" y="69"/>
                    <a:pt x="49" y="70"/>
                    <a:pt x="51" y="72"/>
                  </a:cubicBezTo>
                  <a:cubicBezTo>
                    <a:pt x="36" y="79"/>
                    <a:pt x="25" y="92"/>
                    <a:pt x="11" y="101"/>
                  </a:cubicBezTo>
                  <a:cubicBezTo>
                    <a:pt x="8" y="104"/>
                    <a:pt x="13" y="99"/>
                    <a:pt x="13" y="99"/>
                  </a:cubicBezTo>
                  <a:cubicBezTo>
                    <a:pt x="15" y="97"/>
                    <a:pt x="16" y="96"/>
                    <a:pt x="18" y="95"/>
                  </a:cubicBezTo>
                  <a:cubicBezTo>
                    <a:pt x="21" y="92"/>
                    <a:pt x="24" y="89"/>
                    <a:pt x="28" y="86"/>
                  </a:cubicBezTo>
                  <a:cubicBezTo>
                    <a:pt x="34" y="80"/>
                    <a:pt x="40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8"/>
                    <a:pt x="44" y="69"/>
                  </a:cubicBezTo>
                  <a:cubicBezTo>
                    <a:pt x="37" y="75"/>
                    <a:pt x="30" y="81"/>
                    <a:pt x="22" y="86"/>
                  </a:cubicBezTo>
                  <a:cubicBezTo>
                    <a:pt x="19" y="89"/>
                    <a:pt x="16" y="91"/>
                    <a:pt x="12" y="94"/>
                  </a:cubicBezTo>
                  <a:cubicBezTo>
                    <a:pt x="10" y="96"/>
                    <a:pt x="9" y="97"/>
                    <a:pt x="7" y="99"/>
                  </a:cubicBezTo>
                  <a:cubicBezTo>
                    <a:pt x="8" y="97"/>
                    <a:pt x="9" y="96"/>
                    <a:pt x="10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4" y="65"/>
                    <a:pt x="45" y="66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5" y="68"/>
                    <a:pt x="45" y="68"/>
                  </a:cubicBezTo>
                  <a:close/>
                  <a:moveTo>
                    <a:pt x="43" y="63"/>
                  </a:moveTo>
                  <a:cubicBezTo>
                    <a:pt x="37" y="68"/>
                    <a:pt x="30" y="73"/>
                    <a:pt x="24" y="78"/>
                  </a:cubicBezTo>
                  <a:cubicBezTo>
                    <a:pt x="21" y="80"/>
                    <a:pt x="18" y="83"/>
                    <a:pt x="15" y="86"/>
                  </a:cubicBezTo>
                  <a:cubicBezTo>
                    <a:pt x="12" y="88"/>
                    <a:pt x="7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1"/>
                    <a:pt x="30" y="73"/>
                    <a:pt x="41" y="62"/>
                  </a:cubicBezTo>
                  <a:cubicBezTo>
                    <a:pt x="42" y="62"/>
                    <a:pt x="42" y="63"/>
                    <a:pt x="43" y="63"/>
                  </a:cubicBezTo>
                  <a:close/>
                  <a:moveTo>
                    <a:pt x="8" y="86"/>
                  </a:moveTo>
                  <a:cubicBezTo>
                    <a:pt x="13" y="81"/>
                    <a:pt x="19" y="77"/>
                    <a:pt x="25" y="72"/>
                  </a:cubicBezTo>
                  <a:cubicBezTo>
                    <a:pt x="28" y="69"/>
                    <a:pt x="31" y="67"/>
                    <a:pt x="35" y="64"/>
                  </a:cubicBezTo>
                  <a:cubicBezTo>
                    <a:pt x="36" y="64"/>
                    <a:pt x="37" y="63"/>
                    <a:pt x="38" y="62"/>
                  </a:cubicBezTo>
                  <a:cubicBezTo>
                    <a:pt x="39" y="62"/>
                    <a:pt x="39" y="61"/>
                    <a:pt x="40" y="61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0" y="62"/>
                    <a:pt x="39" y="63"/>
                    <a:pt x="39" y="63"/>
                  </a:cubicBezTo>
                  <a:cubicBezTo>
                    <a:pt x="29" y="74"/>
                    <a:pt x="16" y="81"/>
                    <a:pt x="6" y="91"/>
                  </a:cubicBezTo>
                  <a:cubicBezTo>
                    <a:pt x="6" y="90"/>
                    <a:pt x="7" y="88"/>
                    <a:pt x="8" y="86"/>
                  </a:cubicBezTo>
                  <a:close/>
                  <a:moveTo>
                    <a:pt x="22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2" y="65"/>
                  </a:cubicBezTo>
                  <a:cubicBezTo>
                    <a:pt x="44" y="64"/>
                    <a:pt x="39" y="68"/>
                    <a:pt x="40" y="68"/>
                  </a:cubicBezTo>
                  <a:cubicBezTo>
                    <a:pt x="30" y="80"/>
                    <a:pt x="15" y="86"/>
                    <a:pt x="6" y="99"/>
                  </a:cubicBezTo>
                  <a:cubicBezTo>
                    <a:pt x="5" y="97"/>
                    <a:pt x="5" y="95"/>
                    <a:pt x="5" y="93"/>
                  </a:cubicBezTo>
                  <a:cubicBezTo>
                    <a:pt x="12" y="90"/>
                    <a:pt x="17" y="85"/>
                    <a:pt x="22" y="80"/>
                  </a:cubicBezTo>
                  <a:close/>
                  <a:moveTo>
                    <a:pt x="6" y="100"/>
                  </a:moveTo>
                  <a:cubicBezTo>
                    <a:pt x="13" y="94"/>
                    <a:pt x="20" y="89"/>
                    <a:pt x="27" y="83"/>
                  </a:cubicBezTo>
                  <a:cubicBezTo>
                    <a:pt x="31" y="81"/>
                    <a:pt x="34" y="78"/>
                    <a:pt x="37" y="76"/>
                  </a:cubicBezTo>
                  <a:cubicBezTo>
                    <a:pt x="38" y="75"/>
                    <a:pt x="38" y="75"/>
                    <a:pt x="39" y="74"/>
                  </a:cubicBezTo>
                  <a:cubicBezTo>
                    <a:pt x="35" y="78"/>
                    <a:pt x="30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6" y="100"/>
                  </a:cubicBezTo>
                  <a:close/>
                  <a:moveTo>
                    <a:pt x="10" y="103"/>
                  </a:moveTo>
                  <a:cubicBezTo>
                    <a:pt x="23" y="95"/>
                    <a:pt x="33" y="83"/>
                    <a:pt x="47" y="74"/>
                  </a:cubicBezTo>
                  <a:cubicBezTo>
                    <a:pt x="47" y="74"/>
                    <a:pt x="50" y="72"/>
                    <a:pt x="49" y="73"/>
                  </a:cubicBezTo>
                  <a:cubicBezTo>
                    <a:pt x="48" y="74"/>
                    <a:pt x="46" y="76"/>
                    <a:pt x="45" y="78"/>
                  </a:cubicBezTo>
                  <a:cubicBezTo>
                    <a:pt x="41" y="81"/>
                    <a:pt x="38" y="84"/>
                    <a:pt x="34" y="87"/>
                  </a:cubicBezTo>
                  <a:cubicBezTo>
                    <a:pt x="27" y="93"/>
                    <a:pt x="20" y="98"/>
                    <a:pt x="13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2" y="105"/>
                    <a:pt x="11" y="104"/>
                    <a:pt x="10" y="104"/>
                  </a:cubicBezTo>
                  <a:cubicBezTo>
                    <a:pt x="10" y="104"/>
                    <a:pt x="10" y="103"/>
                    <a:pt x="10" y="103"/>
                  </a:cubicBezTo>
                  <a:close/>
                  <a:moveTo>
                    <a:pt x="14" y="105"/>
                  </a:moveTo>
                  <a:cubicBezTo>
                    <a:pt x="21" y="102"/>
                    <a:pt x="26" y="96"/>
                    <a:pt x="31" y="92"/>
                  </a:cubicBezTo>
                  <a:cubicBezTo>
                    <a:pt x="38" y="87"/>
                    <a:pt x="43" y="82"/>
                    <a:pt x="49" y="77"/>
                  </a:cubicBezTo>
                  <a:cubicBezTo>
                    <a:pt x="50" y="77"/>
                    <a:pt x="52" y="75"/>
                    <a:pt x="52" y="75"/>
                  </a:cubicBezTo>
                  <a:cubicBezTo>
                    <a:pt x="51" y="77"/>
                    <a:pt x="49" y="79"/>
                    <a:pt x="47" y="81"/>
                  </a:cubicBezTo>
                  <a:cubicBezTo>
                    <a:pt x="44" y="83"/>
                    <a:pt x="42" y="86"/>
                    <a:pt x="39" y="89"/>
                  </a:cubicBezTo>
                  <a:cubicBezTo>
                    <a:pt x="33" y="95"/>
                    <a:pt x="27" y="99"/>
                    <a:pt x="22" y="106"/>
                  </a:cubicBezTo>
                  <a:cubicBezTo>
                    <a:pt x="22" y="106"/>
                    <a:pt x="22" y="106"/>
                    <a:pt x="23" y="106"/>
                  </a:cubicBezTo>
                  <a:cubicBezTo>
                    <a:pt x="29" y="102"/>
                    <a:pt x="34" y="96"/>
                    <a:pt x="40" y="92"/>
                  </a:cubicBezTo>
                  <a:cubicBezTo>
                    <a:pt x="47" y="85"/>
                    <a:pt x="54" y="80"/>
                    <a:pt x="61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0" y="75"/>
                    <a:pt x="59" y="76"/>
                    <a:pt x="58" y="77"/>
                  </a:cubicBezTo>
                  <a:cubicBezTo>
                    <a:pt x="55" y="81"/>
                    <a:pt x="51" y="84"/>
                    <a:pt x="48" y="87"/>
                  </a:cubicBezTo>
                  <a:cubicBezTo>
                    <a:pt x="41" y="94"/>
                    <a:pt x="34" y="99"/>
                    <a:pt x="28" y="106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9" y="106"/>
                    <a:pt x="29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7" y="100"/>
                    <a:pt x="44" y="94"/>
                    <a:pt x="50" y="88"/>
                  </a:cubicBezTo>
                  <a:cubicBezTo>
                    <a:pt x="54" y="84"/>
                    <a:pt x="57" y="80"/>
                    <a:pt x="62" y="77"/>
                  </a:cubicBezTo>
                  <a:cubicBezTo>
                    <a:pt x="65" y="75"/>
                    <a:pt x="67" y="73"/>
                    <a:pt x="70" y="70"/>
                  </a:cubicBezTo>
                  <a:cubicBezTo>
                    <a:pt x="69" y="71"/>
                    <a:pt x="69" y="71"/>
                    <a:pt x="68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8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28" y="107"/>
                    <a:pt x="21" y="108"/>
                    <a:pt x="14" y="105"/>
                  </a:cubicBezTo>
                  <a:close/>
                  <a:moveTo>
                    <a:pt x="47" y="90"/>
                  </a:moveTo>
                  <a:cubicBezTo>
                    <a:pt x="43" y="93"/>
                    <a:pt x="40" y="96"/>
                    <a:pt x="36" y="99"/>
                  </a:cubicBezTo>
                  <a:cubicBezTo>
                    <a:pt x="35" y="100"/>
                    <a:pt x="34" y="101"/>
                    <a:pt x="32" y="102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5" y="91"/>
                    <a:pt x="46" y="90"/>
                    <a:pt x="47" y="90"/>
                  </a:cubicBezTo>
                  <a:close/>
                  <a:moveTo>
                    <a:pt x="39" y="106"/>
                  </a:moveTo>
                  <a:cubicBezTo>
                    <a:pt x="38" y="106"/>
                    <a:pt x="37" y="106"/>
                    <a:pt x="36" y="106"/>
                  </a:cubicBezTo>
                  <a:cubicBezTo>
                    <a:pt x="39" y="105"/>
                    <a:pt x="41" y="102"/>
                    <a:pt x="44" y="100"/>
                  </a:cubicBezTo>
                  <a:cubicBezTo>
                    <a:pt x="47" y="96"/>
                    <a:pt x="51" y="93"/>
                    <a:pt x="54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79" y="68"/>
                    <a:pt x="77" y="71"/>
                    <a:pt x="75" y="73"/>
                  </a:cubicBezTo>
                  <a:cubicBezTo>
                    <a:pt x="71" y="76"/>
                    <a:pt x="69" y="80"/>
                    <a:pt x="66" y="84"/>
                  </a:cubicBezTo>
                  <a:cubicBezTo>
                    <a:pt x="63" y="87"/>
                    <a:pt x="60" y="90"/>
                    <a:pt x="57" y="94"/>
                  </a:cubicBezTo>
                  <a:cubicBezTo>
                    <a:pt x="53" y="98"/>
                    <a:pt x="50" y="102"/>
                    <a:pt x="45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3" y="106"/>
                    <a:pt x="41" y="106"/>
                    <a:pt x="39" y="106"/>
                  </a:cubicBezTo>
                  <a:close/>
                  <a:moveTo>
                    <a:pt x="45" y="106"/>
                  </a:moveTo>
                  <a:cubicBezTo>
                    <a:pt x="45" y="106"/>
                    <a:pt x="45" y="106"/>
                    <a:pt x="45" y="106"/>
                  </a:cubicBezTo>
                  <a:cubicBezTo>
                    <a:pt x="49" y="104"/>
                    <a:pt x="51" y="101"/>
                    <a:pt x="54" y="99"/>
                  </a:cubicBezTo>
                  <a:cubicBezTo>
                    <a:pt x="57" y="95"/>
                    <a:pt x="61" y="92"/>
                    <a:pt x="65" y="88"/>
                  </a:cubicBezTo>
                  <a:cubicBezTo>
                    <a:pt x="72" y="81"/>
                    <a:pt x="80" y="75"/>
                    <a:pt x="87" y="67"/>
                  </a:cubicBezTo>
                  <a:cubicBezTo>
                    <a:pt x="85" y="70"/>
                    <a:pt x="82" y="75"/>
                    <a:pt x="80" y="78"/>
                  </a:cubicBezTo>
                  <a:cubicBezTo>
                    <a:pt x="77" y="81"/>
                    <a:pt x="74" y="84"/>
                    <a:pt x="70" y="87"/>
                  </a:cubicBezTo>
                  <a:cubicBezTo>
                    <a:pt x="64" y="93"/>
                    <a:pt x="58" y="99"/>
                    <a:pt x="54" y="106"/>
                  </a:cubicBezTo>
                  <a:cubicBezTo>
                    <a:pt x="53" y="106"/>
                    <a:pt x="54" y="106"/>
                    <a:pt x="54" y="106"/>
                  </a:cubicBezTo>
                  <a:cubicBezTo>
                    <a:pt x="55" y="106"/>
                    <a:pt x="55" y="105"/>
                    <a:pt x="55" y="105"/>
                  </a:cubicBezTo>
                  <a:cubicBezTo>
                    <a:pt x="56" y="105"/>
                    <a:pt x="56" y="105"/>
                    <a:pt x="57" y="103"/>
                  </a:cubicBezTo>
                  <a:cubicBezTo>
                    <a:pt x="62" y="97"/>
                    <a:pt x="69" y="91"/>
                    <a:pt x="75" y="85"/>
                  </a:cubicBezTo>
                  <a:cubicBezTo>
                    <a:pt x="83" y="79"/>
                    <a:pt x="90" y="71"/>
                    <a:pt x="98" y="65"/>
                  </a:cubicBezTo>
                  <a:cubicBezTo>
                    <a:pt x="95" y="67"/>
                    <a:pt x="91" y="72"/>
                    <a:pt x="89" y="75"/>
                  </a:cubicBezTo>
                  <a:cubicBezTo>
                    <a:pt x="85" y="79"/>
                    <a:pt x="82" y="82"/>
                    <a:pt x="79" y="86"/>
                  </a:cubicBezTo>
                  <a:cubicBezTo>
                    <a:pt x="75" y="90"/>
                    <a:pt x="72" y="94"/>
                    <a:pt x="69" y="98"/>
                  </a:cubicBezTo>
                  <a:cubicBezTo>
                    <a:pt x="66" y="101"/>
                    <a:pt x="62" y="103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6"/>
                    <a:pt x="50" y="106"/>
                    <a:pt x="45" y="106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6" y="92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7" y="73"/>
                    <a:pt x="99" y="72"/>
                  </a:cubicBezTo>
                  <a:cubicBezTo>
                    <a:pt x="99" y="71"/>
                    <a:pt x="100" y="70"/>
                    <a:pt x="101" y="69"/>
                  </a:cubicBezTo>
                  <a:cubicBezTo>
                    <a:pt x="100" y="70"/>
                    <a:pt x="100" y="71"/>
                    <a:pt x="99" y="72"/>
                  </a:cubicBezTo>
                  <a:cubicBezTo>
                    <a:pt x="96" y="75"/>
                    <a:pt x="93" y="78"/>
                    <a:pt x="91" y="81"/>
                  </a:cubicBezTo>
                  <a:cubicBezTo>
                    <a:pt x="86" y="86"/>
                    <a:pt x="82" y="91"/>
                    <a:pt x="77" y="97"/>
                  </a:cubicBezTo>
                  <a:cubicBezTo>
                    <a:pt x="74" y="100"/>
                    <a:pt x="71" y="104"/>
                    <a:pt x="67" y="107"/>
                  </a:cubicBezTo>
                  <a:cubicBezTo>
                    <a:pt x="65" y="107"/>
                    <a:pt x="62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1" y="76"/>
                    <a:pt x="103" y="75"/>
                  </a:cubicBezTo>
                  <a:cubicBezTo>
                    <a:pt x="106" y="73"/>
                    <a:pt x="102" y="76"/>
                    <a:pt x="101" y="77"/>
                  </a:cubicBezTo>
                  <a:cubicBezTo>
                    <a:pt x="98" y="80"/>
                    <a:pt x="95" y="84"/>
                    <a:pt x="91" y="88"/>
                  </a:cubicBezTo>
                  <a:cubicBezTo>
                    <a:pt x="89" y="90"/>
                    <a:pt x="86" y="93"/>
                    <a:pt x="84" y="96"/>
                  </a:cubicBezTo>
                  <a:cubicBezTo>
                    <a:pt x="81" y="100"/>
                    <a:pt x="78" y="103"/>
                    <a:pt x="74" y="107"/>
                  </a:cubicBezTo>
                  <a:cubicBezTo>
                    <a:pt x="74" y="107"/>
                    <a:pt x="75" y="107"/>
                    <a:pt x="75" y="107"/>
                  </a:cubicBezTo>
                  <a:cubicBezTo>
                    <a:pt x="85" y="100"/>
                    <a:pt x="92" y="90"/>
                    <a:pt x="101" y="81"/>
                  </a:cubicBezTo>
                  <a:cubicBezTo>
                    <a:pt x="103" y="79"/>
                    <a:pt x="105" y="77"/>
                    <a:pt x="107" y="75"/>
                  </a:cubicBezTo>
                  <a:cubicBezTo>
                    <a:pt x="105" y="77"/>
                    <a:pt x="103" y="80"/>
                    <a:pt x="101" y="83"/>
                  </a:cubicBezTo>
                  <a:cubicBezTo>
                    <a:pt x="96" y="89"/>
                    <a:pt x="91" y="95"/>
                    <a:pt x="87" y="101"/>
                  </a:cubicBezTo>
                  <a:cubicBezTo>
                    <a:pt x="86" y="102"/>
                    <a:pt x="84" y="103"/>
                    <a:pt x="83" y="105"/>
                  </a:cubicBezTo>
                  <a:cubicBezTo>
                    <a:pt x="83" y="105"/>
                    <a:pt x="83" y="105"/>
                    <a:pt x="82" y="106"/>
                  </a:cubicBezTo>
                  <a:cubicBezTo>
                    <a:pt x="81" y="106"/>
                    <a:pt x="81" y="107"/>
                    <a:pt x="81" y="107"/>
                  </a:cubicBezTo>
                  <a:cubicBezTo>
                    <a:pt x="81" y="107"/>
                    <a:pt x="80" y="108"/>
                    <a:pt x="80" y="108"/>
                  </a:cubicBezTo>
                  <a:cubicBezTo>
                    <a:pt x="76" y="108"/>
                    <a:pt x="72" y="108"/>
                    <a:pt x="68" y="107"/>
                  </a:cubicBezTo>
                  <a:cubicBezTo>
                    <a:pt x="73" y="103"/>
                    <a:pt x="77" y="98"/>
                    <a:pt x="81" y="94"/>
                  </a:cubicBezTo>
                  <a:cubicBezTo>
                    <a:pt x="87" y="88"/>
                    <a:pt x="92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2" y="108"/>
                    <a:pt x="81" y="108"/>
                  </a:cubicBezTo>
                  <a:cubicBezTo>
                    <a:pt x="81" y="108"/>
                    <a:pt x="81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6" y="102"/>
                    <a:pt x="89" y="100"/>
                  </a:cubicBezTo>
                  <a:cubicBezTo>
                    <a:pt x="94" y="95"/>
                    <a:pt x="100" y="90"/>
                    <a:pt x="104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8" y="81"/>
                    <a:pt x="111" y="78"/>
                    <a:pt x="109" y="81"/>
                  </a:cubicBezTo>
                  <a:cubicBezTo>
                    <a:pt x="107" y="84"/>
                    <a:pt x="104" y="88"/>
                    <a:pt x="102" y="90"/>
                  </a:cubicBezTo>
                  <a:cubicBezTo>
                    <a:pt x="97" y="96"/>
                    <a:pt x="92" y="101"/>
                    <a:pt x="88" y="107"/>
                  </a:cubicBezTo>
                  <a:cubicBezTo>
                    <a:pt x="87" y="107"/>
                    <a:pt x="88" y="107"/>
                    <a:pt x="88" y="107"/>
                  </a:cubicBezTo>
                  <a:cubicBezTo>
                    <a:pt x="96" y="101"/>
                    <a:pt x="102" y="94"/>
                    <a:pt x="109" y="87"/>
                  </a:cubicBezTo>
                  <a:cubicBezTo>
                    <a:pt x="110" y="86"/>
                    <a:pt x="112" y="85"/>
                    <a:pt x="112" y="84"/>
                  </a:cubicBezTo>
                  <a:cubicBezTo>
                    <a:pt x="111" y="86"/>
                    <a:pt x="109" y="89"/>
                    <a:pt x="107" y="91"/>
                  </a:cubicBezTo>
                  <a:cubicBezTo>
                    <a:pt x="103" y="95"/>
                    <a:pt x="100" y="99"/>
                    <a:pt x="97" y="103"/>
                  </a:cubicBezTo>
                  <a:cubicBezTo>
                    <a:pt x="96" y="104"/>
                    <a:pt x="96" y="104"/>
                    <a:pt x="96" y="105"/>
                  </a:cubicBezTo>
                  <a:cubicBezTo>
                    <a:pt x="94" y="106"/>
                    <a:pt x="93" y="107"/>
                    <a:pt x="91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89" y="108"/>
                    <a:pt x="87" y="108"/>
                    <a:pt x="85" y="108"/>
                  </a:cubicBezTo>
                  <a:close/>
                  <a:moveTo>
                    <a:pt x="115" y="93"/>
                  </a:moveTo>
                  <a:cubicBezTo>
                    <a:pt x="114" y="94"/>
                    <a:pt x="114" y="94"/>
                    <a:pt x="113" y="95"/>
                  </a:cubicBezTo>
                  <a:cubicBezTo>
                    <a:pt x="109" y="99"/>
                    <a:pt x="105" y="103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99" y="108"/>
                  </a:cubicBezTo>
                  <a:cubicBezTo>
                    <a:pt x="104" y="104"/>
                    <a:pt x="108" y="99"/>
                    <a:pt x="113" y="94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1" y="98"/>
                  </a:moveTo>
                  <a:cubicBezTo>
                    <a:pt x="109" y="101"/>
                    <a:pt x="107" y="103"/>
                    <a:pt x="105" y="105"/>
                  </a:cubicBezTo>
                  <a:cubicBezTo>
                    <a:pt x="100" y="109"/>
                    <a:pt x="107" y="103"/>
                    <a:pt x="108" y="102"/>
                  </a:cubicBezTo>
                  <a:cubicBezTo>
                    <a:pt x="109" y="101"/>
                    <a:pt x="110" y="99"/>
                    <a:pt x="111" y="98"/>
                  </a:cubicBezTo>
                  <a:close/>
                  <a:moveTo>
                    <a:pt x="98" y="108"/>
                  </a:moveTo>
                  <a:cubicBezTo>
                    <a:pt x="96" y="108"/>
                    <a:pt x="94" y="108"/>
                    <a:pt x="93" y="10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94" y="108"/>
                    <a:pt x="94" y="108"/>
                    <a:pt x="94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1" y="100"/>
                    <a:pt x="105" y="96"/>
                    <a:pt x="109" y="93"/>
                  </a:cubicBezTo>
                  <a:cubicBezTo>
                    <a:pt x="109" y="92"/>
                    <a:pt x="115" y="86"/>
                    <a:pt x="113" y="90"/>
                  </a:cubicBezTo>
                  <a:cubicBezTo>
                    <a:pt x="111" y="92"/>
                    <a:pt x="109" y="94"/>
                    <a:pt x="107" y="96"/>
                  </a:cubicBezTo>
                  <a:cubicBezTo>
                    <a:pt x="104" y="100"/>
                    <a:pt x="101" y="104"/>
                    <a:pt x="98" y="108"/>
                  </a:cubicBezTo>
                  <a:close/>
                  <a:moveTo>
                    <a:pt x="103" y="107"/>
                  </a:moveTo>
                  <a:cubicBezTo>
                    <a:pt x="107" y="104"/>
                    <a:pt x="111" y="100"/>
                    <a:pt x="114" y="96"/>
                  </a:cubicBezTo>
                  <a:cubicBezTo>
                    <a:pt x="114" y="95"/>
                    <a:pt x="115" y="95"/>
                    <a:pt x="115" y="95"/>
                  </a:cubicBezTo>
                  <a:cubicBezTo>
                    <a:pt x="115" y="94"/>
                    <a:pt x="116" y="94"/>
                    <a:pt x="116" y="94"/>
                  </a:cubicBezTo>
                  <a:cubicBezTo>
                    <a:pt x="116" y="94"/>
                    <a:pt x="115" y="94"/>
                    <a:pt x="115" y="95"/>
                  </a:cubicBezTo>
                  <a:cubicBezTo>
                    <a:pt x="114" y="96"/>
                    <a:pt x="113" y="98"/>
                    <a:pt x="113" y="99"/>
                  </a:cubicBezTo>
                  <a:cubicBezTo>
                    <a:pt x="110" y="102"/>
                    <a:pt x="108" y="104"/>
                    <a:pt x="105" y="107"/>
                  </a:cubicBezTo>
                  <a:cubicBezTo>
                    <a:pt x="104" y="107"/>
                    <a:pt x="104" y="107"/>
                    <a:pt x="103" y="107"/>
                  </a:cubicBezTo>
                  <a:close/>
                  <a:moveTo>
                    <a:pt x="109" y="106"/>
                  </a:moveTo>
                  <a:cubicBezTo>
                    <a:pt x="108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10" y="104"/>
                    <a:pt x="112" y="101"/>
                    <a:pt x="114" y="99"/>
                  </a:cubicBezTo>
                  <a:cubicBezTo>
                    <a:pt x="115" y="98"/>
                    <a:pt x="118" y="94"/>
                    <a:pt x="116" y="99"/>
                  </a:cubicBezTo>
                  <a:cubicBezTo>
                    <a:pt x="114" y="101"/>
                    <a:pt x="112" y="104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1"/>
                    <a:pt x="117" y="99"/>
                    <a:pt x="118" y="95"/>
                  </a:cubicBezTo>
                  <a:cubicBezTo>
                    <a:pt x="118" y="95"/>
                    <a:pt x="117" y="95"/>
                    <a:pt x="117" y="95"/>
                  </a:cubicBezTo>
                  <a:cubicBezTo>
                    <a:pt x="116" y="96"/>
                    <a:pt x="115" y="97"/>
                    <a:pt x="114" y="98"/>
                  </a:cubicBezTo>
                  <a:cubicBezTo>
                    <a:pt x="115" y="97"/>
                    <a:pt x="116" y="95"/>
                    <a:pt x="117" y="92"/>
                  </a:cubicBezTo>
                  <a:cubicBezTo>
                    <a:pt x="117" y="92"/>
                    <a:pt x="117" y="92"/>
                    <a:pt x="117" y="92"/>
                  </a:cubicBezTo>
                  <a:cubicBezTo>
                    <a:pt x="116" y="92"/>
                    <a:pt x="116" y="93"/>
                    <a:pt x="115" y="93"/>
                  </a:cubicBezTo>
                  <a:cubicBezTo>
                    <a:pt x="116" y="93"/>
                    <a:pt x="116" y="92"/>
                    <a:pt x="116" y="91"/>
                  </a:cubicBezTo>
                  <a:cubicBezTo>
                    <a:pt x="116" y="91"/>
                    <a:pt x="116" y="90"/>
                    <a:pt x="116" y="91"/>
                  </a:cubicBezTo>
                  <a:cubicBezTo>
                    <a:pt x="112" y="94"/>
                    <a:pt x="109" y="97"/>
                    <a:pt x="106" y="100"/>
                  </a:cubicBezTo>
                  <a:cubicBezTo>
                    <a:pt x="105" y="102"/>
                    <a:pt x="103" y="103"/>
                    <a:pt x="101" y="105"/>
                  </a:cubicBezTo>
                  <a:cubicBezTo>
                    <a:pt x="101" y="105"/>
                    <a:pt x="101" y="106"/>
                    <a:pt x="100" y="106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0" y="94"/>
                    <a:pt x="113" y="91"/>
                    <a:pt x="115" y="88"/>
                  </a:cubicBezTo>
                  <a:cubicBezTo>
                    <a:pt x="115" y="87"/>
                    <a:pt x="115" y="87"/>
                    <a:pt x="114" y="87"/>
                  </a:cubicBezTo>
                  <a:cubicBezTo>
                    <a:pt x="109" y="91"/>
                    <a:pt x="105" y="95"/>
                    <a:pt x="101" y="99"/>
                  </a:cubicBezTo>
                  <a:cubicBezTo>
                    <a:pt x="102" y="99"/>
                    <a:pt x="102" y="98"/>
                    <a:pt x="102" y="98"/>
                  </a:cubicBezTo>
                  <a:cubicBezTo>
                    <a:pt x="106" y="93"/>
                    <a:pt x="111" y="88"/>
                    <a:pt x="114" y="83"/>
                  </a:cubicBezTo>
                  <a:cubicBezTo>
                    <a:pt x="114" y="82"/>
                    <a:pt x="114" y="82"/>
                    <a:pt x="113" y="82"/>
                  </a:cubicBezTo>
                  <a:cubicBezTo>
                    <a:pt x="109" y="86"/>
                    <a:pt x="105" y="90"/>
                    <a:pt x="102" y="93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7"/>
                    <a:pt x="105" y="89"/>
                    <a:pt x="111" y="79"/>
                  </a:cubicBezTo>
                  <a:cubicBezTo>
                    <a:pt x="112" y="79"/>
                    <a:pt x="111" y="78"/>
                    <a:pt x="111" y="78"/>
                  </a:cubicBezTo>
                  <a:cubicBezTo>
                    <a:pt x="106" y="82"/>
                    <a:pt x="101" y="87"/>
                    <a:pt x="97" y="92"/>
                  </a:cubicBezTo>
                  <a:cubicBezTo>
                    <a:pt x="94" y="94"/>
                    <a:pt x="91" y="97"/>
                    <a:pt x="89" y="99"/>
                  </a:cubicBezTo>
                  <a:cubicBezTo>
                    <a:pt x="95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7" y="86"/>
                    <a:pt x="118" y="93"/>
                  </a:cubicBezTo>
                  <a:cubicBezTo>
                    <a:pt x="118" y="98"/>
                    <a:pt x="116" y="101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0"/>
                    <a:pt x="92" y="90"/>
                    <a:pt x="84" y="98"/>
                  </a:cubicBezTo>
                  <a:cubicBezTo>
                    <a:pt x="85" y="96"/>
                    <a:pt x="87" y="94"/>
                    <a:pt x="88" y="92"/>
                  </a:cubicBezTo>
                  <a:cubicBezTo>
                    <a:pt x="94" y="86"/>
                    <a:pt x="100" y="79"/>
                    <a:pt x="106" y="73"/>
                  </a:cubicBezTo>
                  <a:cubicBezTo>
                    <a:pt x="106" y="73"/>
                    <a:pt x="105" y="72"/>
                    <a:pt x="105" y="73"/>
                  </a:cubicBezTo>
                  <a:cubicBezTo>
                    <a:pt x="98" y="77"/>
                    <a:pt x="92" y="82"/>
                    <a:pt x="86" y="87"/>
                  </a:cubicBezTo>
                  <a:cubicBezTo>
                    <a:pt x="87" y="87"/>
                    <a:pt x="87" y="86"/>
                    <a:pt x="88" y="85"/>
                  </a:cubicBezTo>
                  <a:cubicBezTo>
                    <a:pt x="92" y="80"/>
                    <a:pt x="99" y="75"/>
                    <a:pt x="102" y="68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95" y="74"/>
                    <a:pt x="88" y="81"/>
                    <a:pt x="81" y="87"/>
                  </a:cubicBezTo>
                  <a:cubicBezTo>
                    <a:pt x="78" y="90"/>
                    <a:pt x="74" y="93"/>
                    <a:pt x="71" y="96"/>
                  </a:cubicBezTo>
                  <a:cubicBezTo>
                    <a:pt x="71" y="96"/>
                    <a:pt x="71" y="96"/>
                    <a:pt x="71" y="95"/>
                  </a:cubicBezTo>
                  <a:cubicBezTo>
                    <a:pt x="75" y="92"/>
                    <a:pt x="78" y="88"/>
                    <a:pt x="81" y="84"/>
                  </a:cubicBezTo>
                  <a:cubicBezTo>
                    <a:pt x="87" y="78"/>
                    <a:pt x="94" y="72"/>
                    <a:pt x="99" y="65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102" y="67"/>
                    <a:pt x="106" y="70"/>
                    <a:pt x="108" y="74"/>
                  </a:cubicBezTo>
                  <a:close/>
                  <a:moveTo>
                    <a:pt x="39" y="41"/>
                  </a:moveTo>
                  <a:cubicBezTo>
                    <a:pt x="47" y="29"/>
                    <a:pt x="43" y="16"/>
                    <a:pt x="37" y="5"/>
                  </a:cubicBezTo>
                  <a:cubicBezTo>
                    <a:pt x="47" y="3"/>
                    <a:pt x="58" y="4"/>
                    <a:pt x="69" y="4"/>
                  </a:cubicBezTo>
                  <a:cubicBezTo>
                    <a:pt x="63" y="13"/>
                    <a:pt x="61" y="22"/>
                    <a:pt x="66" y="33"/>
                  </a:cubicBezTo>
                  <a:cubicBezTo>
                    <a:pt x="72" y="44"/>
                    <a:pt x="85" y="52"/>
                    <a:pt x="95" y="61"/>
                  </a:cubicBezTo>
                  <a:cubicBezTo>
                    <a:pt x="95" y="61"/>
                    <a:pt x="96" y="61"/>
                    <a:pt x="96" y="62"/>
                  </a:cubicBezTo>
                  <a:cubicBezTo>
                    <a:pt x="95" y="62"/>
                    <a:pt x="94" y="62"/>
                    <a:pt x="93" y="63"/>
                  </a:cubicBezTo>
                  <a:cubicBezTo>
                    <a:pt x="90" y="66"/>
                    <a:pt x="84" y="62"/>
                    <a:pt x="81" y="61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49" y="64"/>
                    <a:pt x="43" y="60"/>
                  </a:cubicBezTo>
                  <a:cubicBezTo>
                    <a:pt x="37" y="56"/>
                    <a:pt x="32" y="57"/>
                    <a:pt x="26" y="60"/>
                  </a:cubicBezTo>
                  <a:cubicBezTo>
                    <a:pt x="31" y="53"/>
                    <a:pt x="35" y="47"/>
                    <a:pt x="39" y="41"/>
                  </a:cubicBezTo>
                  <a:close/>
                  <a:moveTo>
                    <a:pt x="15" y="74"/>
                  </a:moveTo>
                  <a:cubicBezTo>
                    <a:pt x="19" y="72"/>
                    <a:pt x="22" y="69"/>
                    <a:pt x="25" y="66"/>
                  </a:cubicBezTo>
                  <a:cubicBezTo>
                    <a:pt x="27" y="65"/>
                    <a:pt x="29" y="64"/>
                    <a:pt x="31" y="62"/>
                  </a:cubicBezTo>
                  <a:cubicBezTo>
                    <a:pt x="33" y="61"/>
                    <a:pt x="35" y="61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1"/>
                    <a:pt x="34" y="62"/>
                    <a:pt x="34" y="63"/>
                  </a:cubicBezTo>
                  <a:cubicBezTo>
                    <a:pt x="29" y="67"/>
                    <a:pt x="23" y="72"/>
                    <a:pt x="17" y="75"/>
                  </a:cubicBezTo>
                  <a:cubicBezTo>
                    <a:pt x="14" y="77"/>
                    <a:pt x="12" y="80"/>
                    <a:pt x="10" y="83"/>
                  </a:cubicBezTo>
                  <a:cubicBezTo>
                    <a:pt x="12" y="79"/>
                    <a:pt x="14" y="76"/>
                    <a:pt x="15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28"/>
            <p:cNvSpPr>
              <a:spLocks noEditPoints="1"/>
            </p:cNvSpPr>
            <p:nvPr/>
          </p:nvSpPr>
          <p:spPr bwMode="auto">
            <a:xfrm>
              <a:off x="1504950" y="4741863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1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20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8 w 84"/>
                <a:gd name="T47" fmla="*/ 60 h 96"/>
                <a:gd name="T48" fmla="*/ 8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7 w 84"/>
                <a:gd name="T55" fmla="*/ 57 h 96"/>
                <a:gd name="T56" fmla="*/ 14 w 84"/>
                <a:gd name="T57" fmla="*/ 62 h 96"/>
                <a:gd name="T58" fmla="*/ 9 w 84"/>
                <a:gd name="T59" fmla="*/ 61 h 96"/>
                <a:gd name="T60" fmla="*/ 16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4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8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2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1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1" y="69"/>
                    <a:pt x="4" y="79"/>
                    <a:pt x="11" y="86"/>
                  </a:cubicBezTo>
                  <a:cubicBezTo>
                    <a:pt x="19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4" y="24"/>
                  </a:cubicBezTo>
                  <a:cubicBezTo>
                    <a:pt x="17" y="23"/>
                    <a:pt x="2" y="40"/>
                    <a:pt x="1" y="56"/>
                  </a:cubicBezTo>
                  <a:cubicBezTo>
                    <a:pt x="0" y="57"/>
                    <a:pt x="0" y="57"/>
                    <a:pt x="1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9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1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4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20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50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7" y="87"/>
                    <a:pt x="24" y="88"/>
                    <a:pt x="23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7" y="75"/>
                    <a:pt x="33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7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5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2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6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6" y="56"/>
                  </a:cubicBezTo>
                  <a:cubicBezTo>
                    <a:pt x="58" y="57"/>
                    <a:pt x="61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50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6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2" y="63"/>
                    <a:pt x="35" y="59"/>
                  </a:cubicBezTo>
                  <a:cubicBezTo>
                    <a:pt x="37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9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1"/>
                    <a:pt x="31" y="60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4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10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3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9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6" y="72"/>
                    <a:pt x="5" y="70"/>
                    <a:pt x="4" y="68"/>
                  </a:cubicBezTo>
                  <a:close/>
                  <a:moveTo>
                    <a:pt x="8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5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8" y="60"/>
                  </a:cubicBezTo>
                  <a:close/>
                  <a:moveTo>
                    <a:pt x="11" y="76"/>
                  </a:moveTo>
                  <a:cubicBezTo>
                    <a:pt x="11" y="76"/>
                    <a:pt x="10" y="77"/>
                    <a:pt x="9" y="77"/>
                  </a:cubicBezTo>
                  <a:cubicBezTo>
                    <a:pt x="10" y="77"/>
                    <a:pt x="11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30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5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8"/>
                    <a:pt x="16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7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6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8" y="69"/>
                    <a:pt x="7" y="70"/>
                  </a:cubicBezTo>
                  <a:cubicBezTo>
                    <a:pt x="9" y="67"/>
                    <a:pt x="11" y="64"/>
                    <a:pt x="14" y="62"/>
                  </a:cubicBezTo>
                  <a:cubicBezTo>
                    <a:pt x="16" y="60"/>
                    <a:pt x="18" y="59"/>
                    <a:pt x="19" y="56"/>
                  </a:cubicBezTo>
                  <a:cubicBezTo>
                    <a:pt x="19" y="56"/>
                    <a:pt x="18" y="55"/>
                    <a:pt x="18" y="55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5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6" y="62"/>
                  </a:cubicBezTo>
                  <a:close/>
                  <a:moveTo>
                    <a:pt x="5" y="61"/>
                  </a:moveTo>
                  <a:cubicBezTo>
                    <a:pt x="6" y="60"/>
                    <a:pt x="7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3" y="55"/>
                    <a:pt x="14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8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8" y="57"/>
                  </a:cubicBezTo>
                  <a:cubicBezTo>
                    <a:pt x="6" y="59"/>
                    <a:pt x="5" y="61"/>
                    <a:pt x="4" y="62"/>
                  </a:cubicBezTo>
                  <a:cubicBezTo>
                    <a:pt x="4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5" y="56"/>
                    <a:pt x="6" y="56"/>
                    <a:pt x="8" y="55"/>
                  </a:cubicBezTo>
                  <a:cubicBezTo>
                    <a:pt x="6" y="56"/>
                    <a:pt x="5" y="58"/>
                    <a:pt x="4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2" y="75"/>
                    <a:pt x="29" y="65"/>
                    <a:pt x="40" y="59"/>
                  </a:cubicBezTo>
                  <a:cubicBezTo>
                    <a:pt x="41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5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1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5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6" y="81"/>
                    <a:pt x="35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1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40" y="93"/>
                    <a:pt x="40" y="94"/>
                    <a:pt x="40" y="93"/>
                  </a:cubicBezTo>
                  <a:cubicBezTo>
                    <a:pt x="52" y="85"/>
                    <a:pt x="63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9" y="81"/>
                    <a:pt x="53" y="86"/>
                    <a:pt x="47" y="92"/>
                  </a:cubicBezTo>
                  <a:cubicBezTo>
                    <a:pt x="47" y="92"/>
                    <a:pt x="47" y="93"/>
                    <a:pt x="48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3"/>
                    <a:pt x="76" y="74"/>
                    <a:pt x="76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60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9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50" y="85"/>
                    <a:pt x="55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7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9" y="89"/>
                    <a:pt x="37" y="91"/>
                    <a:pt x="37" y="91"/>
                  </a:cubicBezTo>
                  <a:cubicBezTo>
                    <a:pt x="37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2" y="60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5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3" y="53"/>
                    <a:pt x="20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7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29"/>
            <p:cNvSpPr>
              <a:spLocks noEditPoints="1"/>
            </p:cNvSpPr>
            <p:nvPr/>
          </p:nvSpPr>
          <p:spPr bwMode="auto">
            <a:xfrm>
              <a:off x="3470275" y="653415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8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9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4 w 84"/>
                <a:gd name="T21" fmla="*/ 71 h 96"/>
                <a:gd name="T22" fmla="*/ 38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39 w 84"/>
                <a:gd name="T35" fmla="*/ 57 h 96"/>
                <a:gd name="T36" fmla="*/ 27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3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6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8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4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0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4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8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3" y="79"/>
                    <a:pt x="10" y="86"/>
                  </a:cubicBezTo>
                  <a:cubicBezTo>
                    <a:pt x="18" y="94"/>
                    <a:pt x="31" y="96"/>
                    <a:pt x="42" y="96"/>
                  </a:cubicBezTo>
                  <a:cubicBezTo>
                    <a:pt x="52" y="96"/>
                    <a:pt x="63" y="92"/>
                    <a:pt x="71" y="85"/>
                  </a:cubicBezTo>
                  <a:cubicBezTo>
                    <a:pt x="77" y="80"/>
                    <a:pt x="80" y="71"/>
                    <a:pt x="81" y="63"/>
                  </a:cubicBezTo>
                  <a:cubicBezTo>
                    <a:pt x="84" y="44"/>
                    <a:pt x="71" y="24"/>
                    <a:pt x="51" y="24"/>
                  </a:cubicBezTo>
                  <a:cubicBezTo>
                    <a:pt x="51" y="16"/>
                    <a:pt x="52" y="9"/>
                    <a:pt x="51" y="2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4" y="0"/>
                    <a:pt x="40" y="1"/>
                    <a:pt x="35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2" y="9"/>
                    <a:pt x="34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8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6" y="92"/>
                    <a:pt x="25" y="91"/>
                    <a:pt x="23" y="91"/>
                  </a:cubicBezTo>
                  <a:cubicBezTo>
                    <a:pt x="30" y="85"/>
                    <a:pt x="38" y="79"/>
                    <a:pt x="46" y="74"/>
                  </a:cubicBezTo>
                  <a:cubicBezTo>
                    <a:pt x="49" y="72"/>
                    <a:pt x="52" y="70"/>
                    <a:pt x="54" y="67"/>
                  </a:cubicBezTo>
                  <a:cubicBezTo>
                    <a:pt x="56" y="66"/>
                    <a:pt x="59" y="64"/>
                    <a:pt x="61" y="62"/>
                  </a:cubicBezTo>
                  <a:cubicBezTo>
                    <a:pt x="63" y="61"/>
                    <a:pt x="64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1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8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2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7" y="61"/>
                    <a:pt x="51" y="58"/>
                    <a:pt x="53" y="57"/>
                  </a:cubicBezTo>
                  <a:cubicBezTo>
                    <a:pt x="47" y="63"/>
                    <a:pt x="40" y="68"/>
                    <a:pt x="33" y="74"/>
                  </a:cubicBezTo>
                  <a:cubicBezTo>
                    <a:pt x="28" y="79"/>
                    <a:pt x="22" y="82"/>
                    <a:pt x="18" y="88"/>
                  </a:cubicBezTo>
                  <a:cubicBezTo>
                    <a:pt x="18" y="88"/>
                    <a:pt x="19" y="89"/>
                    <a:pt x="19" y="89"/>
                  </a:cubicBezTo>
                  <a:cubicBezTo>
                    <a:pt x="25" y="84"/>
                    <a:pt x="31" y="80"/>
                    <a:pt x="37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5" y="70"/>
                    <a:pt x="42" y="73"/>
                    <a:pt x="38" y="76"/>
                  </a:cubicBezTo>
                  <a:cubicBezTo>
                    <a:pt x="34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8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5" y="87"/>
                    <a:pt x="15" y="86"/>
                    <a:pt x="14" y="86"/>
                  </a:cubicBezTo>
                  <a:cubicBezTo>
                    <a:pt x="20" y="81"/>
                    <a:pt x="26" y="75"/>
                    <a:pt x="32" y="70"/>
                  </a:cubicBezTo>
                  <a:cubicBezTo>
                    <a:pt x="36" y="67"/>
                    <a:pt x="39" y="64"/>
                    <a:pt x="43" y="62"/>
                  </a:cubicBezTo>
                  <a:cubicBezTo>
                    <a:pt x="45" y="60"/>
                    <a:pt x="46" y="59"/>
                    <a:pt x="48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3" y="71"/>
                    <a:pt x="59" y="67"/>
                    <a:pt x="64" y="61"/>
                  </a:cubicBezTo>
                  <a:cubicBezTo>
                    <a:pt x="65" y="61"/>
                    <a:pt x="65" y="61"/>
                    <a:pt x="66" y="61"/>
                  </a:cubicBezTo>
                  <a:cubicBezTo>
                    <a:pt x="62" y="64"/>
                    <a:pt x="58" y="68"/>
                    <a:pt x="54" y="71"/>
                  </a:cubicBezTo>
                  <a:cubicBezTo>
                    <a:pt x="49" y="75"/>
                    <a:pt x="43" y="80"/>
                    <a:pt x="38" y="85"/>
                  </a:cubicBezTo>
                  <a:cubicBezTo>
                    <a:pt x="41" y="82"/>
                    <a:pt x="44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4" y="80"/>
                    <a:pt x="36" y="78"/>
                    <a:pt x="38" y="76"/>
                  </a:cubicBezTo>
                  <a:cubicBezTo>
                    <a:pt x="45" y="70"/>
                    <a:pt x="52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2" y="70"/>
                  </a:cubicBezTo>
                  <a:cubicBezTo>
                    <a:pt x="35" y="75"/>
                    <a:pt x="29" y="81"/>
                    <a:pt x="21" y="86"/>
                  </a:cubicBezTo>
                  <a:cubicBezTo>
                    <a:pt x="18" y="88"/>
                    <a:pt x="21" y="86"/>
                    <a:pt x="22" y="85"/>
                  </a:cubicBezTo>
                  <a:cubicBezTo>
                    <a:pt x="23" y="83"/>
                    <a:pt x="25" y="82"/>
                    <a:pt x="26" y="81"/>
                  </a:cubicBezTo>
                  <a:cubicBezTo>
                    <a:pt x="29" y="78"/>
                    <a:pt x="32" y="76"/>
                    <a:pt x="35" y="73"/>
                  </a:cubicBezTo>
                  <a:cubicBezTo>
                    <a:pt x="42" y="68"/>
                    <a:pt x="48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1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6" y="60"/>
                    <a:pt x="49" y="58"/>
                    <a:pt x="51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2" y="55"/>
                    <a:pt x="53" y="55"/>
                  </a:cubicBezTo>
                  <a:cubicBezTo>
                    <a:pt x="53" y="55"/>
                    <a:pt x="54" y="56"/>
                    <a:pt x="54" y="56"/>
                  </a:cubicBezTo>
                  <a:cubicBezTo>
                    <a:pt x="49" y="59"/>
                    <a:pt x="44" y="62"/>
                    <a:pt x="40" y="66"/>
                  </a:cubicBezTo>
                  <a:close/>
                  <a:moveTo>
                    <a:pt x="17" y="82"/>
                  </a:moveTo>
                  <a:cubicBezTo>
                    <a:pt x="17" y="82"/>
                    <a:pt x="16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2" y="67"/>
                    <a:pt x="39" y="62"/>
                    <a:pt x="45" y="57"/>
                  </a:cubicBezTo>
                  <a:cubicBezTo>
                    <a:pt x="45" y="56"/>
                    <a:pt x="45" y="56"/>
                    <a:pt x="44" y="56"/>
                  </a:cubicBezTo>
                  <a:cubicBezTo>
                    <a:pt x="32" y="60"/>
                    <a:pt x="23" y="72"/>
                    <a:pt x="13" y="80"/>
                  </a:cubicBezTo>
                  <a:cubicBezTo>
                    <a:pt x="13" y="80"/>
                    <a:pt x="11" y="81"/>
                    <a:pt x="10" y="81"/>
                  </a:cubicBezTo>
                  <a:cubicBezTo>
                    <a:pt x="11" y="80"/>
                    <a:pt x="13" y="78"/>
                    <a:pt x="14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4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2" y="76"/>
                    <a:pt x="17" y="72"/>
                    <a:pt x="21" y="69"/>
                  </a:cubicBezTo>
                  <a:cubicBezTo>
                    <a:pt x="23" y="67"/>
                    <a:pt x="25" y="65"/>
                    <a:pt x="27" y="63"/>
                  </a:cubicBezTo>
                  <a:cubicBezTo>
                    <a:pt x="29" y="61"/>
                    <a:pt x="30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26" y="67"/>
                    <a:pt x="15" y="72"/>
                    <a:pt x="10" y="81"/>
                  </a:cubicBezTo>
                  <a:cubicBezTo>
                    <a:pt x="9" y="80"/>
                    <a:pt x="8" y="79"/>
                    <a:pt x="8" y="78"/>
                  </a:cubicBezTo>
                  <a:close/>
                  <a:moveTo>
                    <a:pt x="6" y="76"/>
                  </a:moveTo>
                  <a:cubicBezTo>
                    <a:pt x="9" y="73"/>
                    <a:pt x="12" y="70"/>
                    <a:pt x="15" y="67"/>
                  </a:cubicBezTo>
                  <a:cubicBezTo>
                    <a:pt x="17" y="66"/>
                    <a:pt x="18" y="64"/>
                    <a:pt x="20" y="63"/>
                  </a:cubicBezTo>
                  <a:cubicBezTo>
                    <a:pt x="22" y="61"/>
                    <a:pt x="27" y="55"/>
                    <a:pt x="23" y="61"/>
                  </a:cubicBezTo>
                  <a:cubicBezTo>
                    <a:pt x="20" y="65"/>
                    <a:pt x="17" y="68"/>
                    <a:pt x="14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6" y="76"/>
                  </a:cubicBezTo>
                  <a:close/>
                  <a:moveTo>
                    <a:pt x="4" y="68"/>
                  </a:moveTo>
                  <a:cubicBezTo>
                    <a:pt x="8" y="64"/>
                    <a:pt x="12" y="60"/>
                    <a:pt x="17" y="57"/>
                  </a:cubicBezTo>
                  <a:cubicBezTo>
                    <a:pt x="16" y="57"/>
                    <a:pt x="14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6" y="69"/>
                    <a:pt x="5" y="71"/>
                  </a:cubicBezTo>
                  <a:cubicBezTo>
                    <a:pt x="5" y="71"/>
                    <a:pt x="5" y="72"/>
                    <a:pt x="5" y="72"/>
                  </a:cubicBezTo>
                  <a:cubicBezTo>
                    <a:pt x="8" y="70"/>
                    <a:pt x="11" y="67"/>
                    <a:pt x="13" y="65"/>
                  </a:cubicBezTo>
                  <a:cubicBezTo>
                    <a:pt x="15" y="63"/>
                    <a:pt x="16" y="62"/>
                    <a:pt x="18" y="60"/>
                  </a:cubicBezTo>
                  <a:cubicBezTo>
                    <a:pt x="18" y="60"/>
                    <a:pt x="22" y="55"/>
                    <a:pt x="20" y="59"/>
                  </a:cubicBezTo>
                  <a:cubicBezTo>
                    <a:pt x="16" y="65"/>
                    <a:pt x="10" y="69"/>
                    <a:pt x="6" y="74"/>
                  </a:cubicBezTo>
                  <a:cubicBezTo>
                    <a:pt x="5" y="72"/>
                    <a:pt x="4" y="70"/>
                    <a:pt x="4" y="68"/>
                  </a:cubicBezTo>
                  <a:close/>
                  <a:moveTo>
                    <a:pt x="7" y="60"/>
                  </a:moveTo>
                  <a:cubicBezTo>
                    <a:pt x="8" y="59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5" y="63"/>
                    <a:pt x="3" y="66"/>
                  </a:cubicBezTo>
                  <a:cubicBezTo>
                    <a:pt x="3" y="65"/>
                    <a:pt x="3" y="64"/>
                    <a:pt x="3" y="64"/>
                  </a:cubicBezTo>
                  <a:cubicBezTo>
                    <a:pt x="4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9" y="77"/>
                    <a:pt x="8" y="77"/>
                  </a:cubicBezTo>
                  <a:cubicBezTo>
                    <a:pt x="9" y="77"/>
                    <a:pt x="10" y="75"/>
                    <a:pt x="11" y="75"/>
                  </a:cubicBezTo>
                  <a:cubicBezTo>
                    <a:pt x="12" y="73"/>
                    <a:pt x="14" y="72"/>
                    <a:pt x="16" y="70"/>
                  </a:cubicBezTo>
                  <a:cubicBezTo>
                    <a:pt x="20" y="67"/>
                    <a:pt x="23" y="62"/>
                    <a:pt x="26" y="58"/>
                  </a:cubicBezTo>
                  <a:cubicBezTo>
                    <a:pt x="26" y="58"/>
                    <a:pt x="26" y="58"/>
                    <a:pt x="26" y="57"/>
                  </a:cubicBezTo>
                  <a:cubicBezTo>
                    <a:pt x="28" y="58"/>
                    <a:pt x="29" y="59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8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0" y="60"/>
                    <a:pt x="22" y="56"/>
                  </a:cubicBezTo>
                  <a:cubicBezTo>
                    <a:pt x="23" y="56"/>
                    <a:pt x="23" y="56"/>
                    <a:pt x="22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2" y="65"/>
                    <a:pt x="11" y="66"/>
                  </a:cubicBezTo>
                  <a:cubicBezTo>
                    <a:pt x="9" y="68"/>
                    <a:pt x="7" y="69"/>
                    <a:pt x="6" y="70"/>
                  </a:cubicBezTo>
                  <a:cubicBezTo>
                    <a:pt x="8" y="67"/>
                    <a:pt x="10" y="64"/>
                    <a:pt x="13" y="62"/>
                  </a:cubicBezTo>
                  <a:cubicBezTo>
                    <a:pt x="15" y="60"/>
                    <a:pt x="17" y="59"/>
                    <a:pt x="18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3" y="58"/>
                    <a:pt x="9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6" y="63"/>
                    <a:pt x="7" y="62"/>
                    <a:pt x="8" y="61"/>
                  </a:cubicBezTo>
                  <a:cubicBezTo>
                    <a:pt x="10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19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19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5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7" y="56"/>
                    <a:pt x="8" y="55"/>
                    <a:pt x="8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8" y="56"/>
                    <a:pt x="8" y="56"/>
                    <a:pt x="7" y="57"/>
                  </a:cubicBezTo>
                  <a:cubicBezTo>
                    <a:pt x="6" y="59"/>
                    <a:pt x="4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5" y="56"/>
                    <a:pt x="7" y="55"/>
                  </a:cubicBezTo>
                  <a:cubicBezTo>
                    <a:pt x="6" y="56"/>
                    <a:pt x="4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0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2" y="84"/>
                    <a:pt x="11" y="83"/>
                    <a:pt x="10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2"/>
                  </a:cubicBezTo>
                  <a:cubicBezTo>
                    <a:pt x="30" y="92"/>
                    <a:pt x="31" y="91"/>
                    <a:pt x="31" y="91"/>
                  </a:cubicBezTo>
                  <a:cubicBezTo>
                    <a:pt x="32" y="90"/>
                    <a:pt x="33" y="89"/>
                    <a:pt x="34" y="89"/>
                  </a:cubicBezTo>
                  <a:cubicBezTo>
                    <a:pt x="40" y="84"/>
                    <a:pt x="46" y="79"/>
                    <a:pt x="52" y="74"/>
                  </a:cubicBezTo>
                  <a:cubicBezTo>
                    <a:pt x="55" y="71"/>
                    <a:pt x="58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1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7" y="76"/>
                  </a:cubicBezTo>
                  <a:cubicBezTo>
                    <a:pt x="51" y="82"/>
                    <a:pt x="45" y="87"/>
                    <a:pt x="39" y="93"/>
                  </a:cubicBezTo>
                  <a:cubicBezTo>
                    <a:pt x="39" y="93"/>
                    <a:pt x="39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2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2" y="86"/>
                    <a:pt x="47" y="92"/>
                  </a:cubicBezTo>
                  <a:cubicBezTo>
                    <a:pt x="46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6" y="67"/>
                  </a:cubicBezTo>
                  <a:cubicBezTo>
                    <a:pt x="75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61" y="87"/>
                    <a:pt x="67" y="81"/>
                    <a:pt x="72" y="76"/>
                  </a:cubicBezTo>
                  <a:cubicBezTo>
                    <a:pt x="73" y="76"/>
                    <a:pt x="74" y="74"/>
                    <a:pt x="76" y="73"/>
                  </a:cubicBezTo>
                  <a:cubicBezTo>
                    <a:pt x="75" y="73"/>
                    <a:pt x="75" y="74"/>
                    <a:pt x="75" y="74"/>
                  </a:cubicBezTo>
                  <a:cubicBezTo>
                    <a:pt x="74" y="76"/>
                    <a:pt x="72" y="77"/>
                    <a:pt x="70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5" y="92"/>
                    <a:pt x="49" y="93"/>
                    <a:pt x="42" y="93"/>
                  </a:cubicBezTo>
                  <a:cubicBezTo>
                    <a:pt x="38" y="94"/>
                    <a:pt x="33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1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2" y="84"/>
                    <a:pt x="60" y="86"/>
                  </a:cubicBezTo>
                  <a:cubicBezTo>
                    <a:pt x="59" y="87"/>
                    <a:pt x="53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7" y="65"/>
                    <a:pt x="77" y="66"/>
                  </a:cubicBezTo>
                  <a:cubicBezTo>
                    <a:pt x="73" y="70"/>
                    <a:pt x="68" y="73"/>
                    <a:pt x="63" y="78"/>
                  </a:cubicBezTo>
                  <a:cubicBezTo>
                    <a:pt x="61" y="80"/>
                    <a:pt x="58" y="82"/>
                    <a:pt x="56" y="85"/>
                  </a:cubicBezTo>
                  <a:cubicBezTo>
                    <a:pt x="54" y="87"/>
                    <a:pt x="50" y="90"/>
                    <a:pt x="48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8" y="62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2" y="83"/>
                    <a:pt x="49" y="86"/>
                  </a:cubicBezTo>
                  <a:cubicBezTo>
                    <a:pt x="47" y="87"/>
                    <a:pt x="46" y="88"/>
                    <a:pt x="44" y="90"/>
                  </a:cubicBezTo>
                  <a:cubicBezTo>
                    <a:pt x="49" y="85"/>
                    <a:pt x="54" y="80"/>
                    <a:pt x="59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5" y="59"/>
                  </a:cubicBezTo>
                  <a:cubicBezTo>
                    <a:pt x="69" y="65"/>
                    <a:pt x="62" y="70"/>
                    <a:pt x="56" y="76"/>
                  </a:cubicBezTo>
                  <a:cubicBezTo>
                    <a:pt x="52" y="79"/>
                    <a:pt x="48" y="82"/>
                    <a:pt x="44" y="85"/>
                  </a:cubicBezTo>
                  <a:cubicBezTo>
                    <a:pt x="42" y="86"/>
                    <a:pt x="40" y="88"/>
                    <a:pt x="38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6" y="91"/>
                    <a:pt x="37" y="90"/>
                  </a:cubicBezTo>
                  <a:cubicBezTo>
                    <a:pt x="43" y="85"/>
                    <a:pt x="49" y="80"/>
                    <a:pt x="55" y="74"/>
                  </a:cubicBezTo>
                  <a:cubicBezTo>
                    <a:pt x="61" y="69"/>
                    <a:pt x="66" y="65"/>
                    <a:pt x="71" y="60"/>
                  </a:cubicBezTo>
                  <a:cubicBezTo>
                    <a:pt x="73" y="58"/>
                    <a:pt x="76" y="57"/>
                    <a:pt x="78" y="58"/>
                  </a:cubicBezTo>
                  <a:cubicBezTo>
                    <a:pt x="78" y="58"/>
                    <a:pt x="79" y="58"/>
                    <a:pt x="79" y="58"/>
                  </a:cubicBezTo>
                  <a:cubicBezTo>
                    <a:pt x="79" y="59"/>
                    <a:pt x="79" y="60"/>
                    <a:pt x="78" y="61"/>
                  </a:cubicBezTo>
                  <a:cubicBezTo>
                    <a:pt x="78" y="65"/>
                    <a:pt x="77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7"/>
                  </a:cubicBezTo>
                  <a:cubicBezTo>
                    <a:pt x="35" y="27"/>
                    <a:pt x="35" y="26"/>
                    <a:pt x="36" y="26"/>
                  </a:cubicBezTo>
                  <a:cubicBezTo>
                    <a:pt x="37" y="18"/>
                    <a:pt x="35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49" y="10"/>
                    <a:pt x="48" y="18"/>
                    <a:pt x="48" y="25"/>
                  </a:cubicBezTo>
                  <a:cubicBezTo>
                    <a:pt x="48" y="26"/>
                    <a:pt x="48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8" y="55"/>
                  </a:cubicBezTo>
                  <a:cubicBezTo>
                    <a:pt x="76" y="55"/>
                    <a:pt x="74" y="55"/>
                    <a:pt x="72" y="56"/>
                  </a:cubicBezTo>
                  <a:cubicBezTo>
                    <a:pt x="67" y="58"/>
                    <a:pt x="64" y="58"/>
                    <a:pt x="60" y="55"/>
                  </a:cubicBezTo>
                  <a:cubicBezTo>
                    <a:pt x="53" y="51"/>
                    <a:pt x="45" y="52"/>
                    <a:pt x="38" y="54"/>
                  </a:cubicBezTo>
                  <a:cubicBezTo>
                    <a:pt x="33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2"/>
                    <a:pt x="7" y="52"/>
                    <a:pt x="3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"/>
            <p:cNvSpPr>
              <a:spLocks noEditPoints="1"/>
            </p:cNvSpPr>
            <p:nvPr/>
          </p:nvSpPr>
          <p:spPr bwMode="auto">
            <a:xfrm>
              <a:off x="6856413" y="487680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19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1" y="86"/>
                  </a:cubicBezTo>
                  <a:cubicBezTo>
                    <a:pt x="18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0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19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6" y="75"/>
                    <a:pt x="32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6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5" y="74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49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2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2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5" y="65"/>
                    <a:pt x="28" y="63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2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5" y="72"/>
                    <a:pt x="5" y="70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4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10" y="77"/>
                    <a:pt x="9" y="77"/>
                  </a:cubicBezTo>
                  <a:cubicBezTo>
                    <a:pt x="10" y="77"/>
                    <a:pt x="10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7" y="69"/>
                    <a:pt x="7" y="70"/>
                  </a:cubicBezTo>
                  <a:cubicBezTo>
                    <a:pt x="9" y="67"/>
                    <a:pt x="11" y="65"/>
                    <a:pt x="13" y="62"/>
                  </a:cubicBezTo>
                  <a:cubicBezTo>
                    <a:pt x="16" y="60"/>
                    <a:pt x="17" y="59"/>
                    <a:pt x="19" y="56"/>
                  </a:cubicBezTo>
                  <a:cubicBezTo>
                    <a:pt x="19" y="56"/>
                    <a:pt x="18" y="55"/>
                    <a:pt x="18" y="56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7"/>
                  </a:cubicBezTo>
                  <a:cubicBezTo>
                    <a:pt x="6" y="59"/>
                    <a:pt x="5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0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4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4"/>
                    <a:pt x="76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8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8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49" y="85"/>
                    <a:pt x="54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2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60"/>
                  </a:cubicBezTo>
                  <a:cubicBezTo>
                    <a:pt x="74" y="59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"/>
            <p:cNvSpPr>
              <a:spLocks noEditPoints="1"/>
            </p:cNvSpPr>
            <p:nvPr/>
          </p:nvSpPr>
          <p:spPr bwMode="auto">
            <a:xfrm>
              <a:off x="2212975" y="4538663"/>
              <a:ext cx="266700" cy="406400"/>
            </a:xfrm>
            <a:custGeom>
              <a:avLst/>
              <a:gdLst>
                <a:gd name="T0" fmla="*/ 40 w 71"/>
                <a:gd name="T1" fmla="*/ 86 h 108"/>
                <a:gd name="T2" fmla="*/ 68 w 71"/>
                <a:gd name="T3" fmla="*/ 21 h 108"/>
                <a:gd name="T4" fmla="*/ 51 w 71"/>
                <a:gd name="T5" fmla="*/ 1 h 108"/>
                <a:gd name="T6" fmla="*/ 38 w 71"/>
                <a:gd name="T7" fmla="*/ 20 h 108"/>
                <a:gd name="T8" fmla="*/ 6 w 71"/>
                <a:gd name="T9" fmla="*/ 83 h 108"/>
                <a:gd name="T10" fmla="*/ 20 w 71"/>
                <a:gd name="T11" fmla="*/ 81 h 108"/>
                <a:gd name="T12" fmla="*/ 7 w 71"/>
                <a:gd name="T13" fmla="*/ 97 h 108"/>
                <a:gd name="T14" fmla="*/ 9 w 71"/>
                <a:gd name="T15" fmla="*/ 97 h 108"/>
                <a:gd name="T16" fmla="*/ 9 w 71"/>
                <a:gd name="T17" fmla="*/ 99 h 108"/>
                <a:gd name="T18" fmla="*/ 25 w 71"/>
                <a:gd name="T19" fmla="*/ 84 h 108"/>
                <a:gd name="T20" fmla="*/ 30 w 71"/>
                <a:gd name="T21" fmla="*/ 85 h 108"/>
                <a:gd name="T22" fmla="*/ 16 w 71"/>
                <a:gd name="T23" fmla="*/ 102 h 108"/>
                <a:gd name="T24" fmla="*/ 19 w 71"/>
                <a:gd name="T25" fmla="*/ 103 h 108"/>
                <a:gd name="T26" fmla="*/ 5 w 71"/>
                <a:gd name="T27" fmla="*/ 91 h 108"/>
                <a:gd name="T28" fmla="*/ 17 w 71"/>
                <a:gd name="T29" fmla="*/ 81 h 108"/>
                <a:gd name="T30" fmla="*/ 16 w 71"/>
                <a:gd name="T31" fmla="*/ 84 h 108"/>
                <a:gd name="T32" fmla="*/ 28 w 71"/>
                <a:gd name="T33" fmla="*/ 81 h 108"/>
                <a:gd name="T34" fmla="*/ 24 w 71"/>
                <a:gd name="T35" fmla="*/ 81 h 108"/>
                <a:gd name="T36" fmla="*/ 15 w 71"/>
                <a:gd name="T37" fmla="*/ 99 h 108"/>
                <a:gd name="T38" fmla="*/ 32 w 71"/>
                <a:gd name="T39" fmla="*/ 82 h 108"/>
                <a:gd name="T40" fmla="*/ 27 w 71"/>
                <a:gd name="T41" fmla="*/ 92 h 108"/>
                <a:gd name="T42" fmla="*/ 33 w 71"/>
                <a:gd name="T43" fmla="*/ 82 h 108"/>
                <a:gd name="T44" fmla="*/ 27 w 71"/>
                <a:gd name="T45" fmla="*/ 101 h 108"/>
                <a:gd name="T46" fmla="*/ 31 w 71"/>
                <a:gd name="T47" fmla="*/ 94 h 108"/>
                <a:gd name="T48" fmla="*/ 30 w 71"/>
                <a:gd name="T49" fmla="*/ 94 h 108"/>
                <a:gd name="T50" fmla="*/ 35 w 71"/>
                <a:gd name="T51" fmla="*/ 83 h 108"/>
                <a:gd name="T52" fmla="*/ 27 w 71"/>
                <a:gd name="T53" fmla="*/ 103 h 108"/>
                <a:gd name="T54" fmla="*/ 31 w 71"/>
                <a:gd name="T55" fmla="*/ 102 h 108"/>
                <a:gd name="T56" fmla="*/ 38 w 71"/>
                <a:gd name="T57" fmla="*/ 97 h 108"/>
                <a:gd name="T58" fmla="*/ 37 w 71"/>
                <a:gd name="T59" fmla="*/ 94 h 108"/>
                <a:gd name="T60" fmla="*/ 35 w 71"/>
                <a:gd name="T61" fmla="*/ 93 h 108"/>
                <a:gd name="T62" fmla="*/ 38 w 71"/>
                <a:gd name="T63" fmla="*/ 87 h 108"/>
                <a:gd name="T64" fmla="*/ 44 w 71"/>
                <a:gd name="T65" fmla="*/ 4 h 108"/>
                <a:gd name="T66" fmla="*/ 40 w 71"/>
                <a:gd name="T67" fmla="*/ 8 h 108"/>
                <a:gd name="T68" fmla="*/ 46 w 71"/>
                <a:gd name="T69" fmla="*/ 9 h 108"/>
                <a:gd name="T70" fmla="*/ 40 w 71"/>
                <a:gd name="T71" fmla="*/ 11 h 108"/>
                <a:gd name="T72" fmla="*/ 40 w 71"/>
                <a:gd name="T73" fmla="*/ 11 h 108"/>
                <a:gd name="T74" fmla="*/ 49 w 71"/>
                <a:gd name="T75" fmla="*/ 12 h 108"/>
                <a:gd name="T76" fmla="*/ 47 w 71"/>
                <a:gd name="T77" fmla="*/ 20 h 108"/>
                <a:gd name="T78" fmla="*/ 47 w 71"/>
                <a:gd name="T79" fmla="*/ 20 h 108"/>
                <a:gd name="T80" fmla="*/ 48 w 71"/>
                <a:gd name="T81" fmla="*/ 20 h 108"/>
                <a:gd name="T82" fmla="*/ 56 w 71"/>
                <a:gd name="T83" fmla="*/ 20 h 108"/>
                <a:gd name="T84" fmla="*/ 64 w 71"/>
                <a:gd name="T85" fmla="*/ 20 h 108"/>
                <a:gd name="T86" fmla="*/ 61 w 71"/>
                <a:gd name="T87" fmla="*/ 20 h 108"/>
                <a:gd name="T88" fmla="*/ 58 w 71"/>
                <a:gd name="T89" fmla="*/ 19 h 108"/>
                <a:gd name="T90" fmla="*/ 64 w 71"/>
                <a:gd name="T91" fmla="*/ 20 h 108"/>
                <a:gd name="T92" fmla="*/ 62 w 71"/>
                <a:gd name="T93" fmla="*/ 17 h 108"/>
                <a:gd name="T94" fmla="*/ 67 w 71"/>
                <a:gd name="T95" fmla="*/ 5 h 108"/>
                <a:gd name="T96" fmla="*/ 51 w 71"/>
                <a:gd name="T97" fmla="*/ 16 h 108"/>
                <a:gd name="T98" fmla="*/ 48 w 71"/>
                <a:gd name="T99" fmla="*/ 14 h 108"/>
                <a:gd name="T100" fmla="*/ 43 w 71"/>
                <a:gd name="T101" fmla="*/ 16 h 108"/>
                <a:gd name="T102" fmla="*/ 42 w 71"/>
                <a:gd name="T103" fmla="*/ 12 h 108"/>
                <a:gd name="T104" fmla="*/ 47 w 71"/>
                <a:gd name="T105" fmla="*/ 5 h 108"/>
                <a:gd name="T106" fmla="*/ 40 w 71"/>
                <a:gd name="T107" fmla="*/ 9 h 108"/>
                <a:gd name="T108" fmla="*/ 24 w 71"/>
                <a:gd name="T109" fmla="*/ 80 h 108"/>
                <a:gd name="T110" fmla="*/ 24 w 71"/>
                <a:gd name="T111" fmla="*/ 80 h 108"/>
                <a:gd name="T112" fmla="*/ 11 w 71"/>
                <a:gd name="T113" fmla="*/ 8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8">
                  <a:moveTo>
                    <a:pt x="8" y="103"/>
                  </a:moveTo>
                  <a:cubicBezTo>
                    <a:pt x="15" y="107"/>
                    <a:pt x="25" y="108"/>
                    <a:pt x="32" y="105"/>
                  </a:cubicBezTo>
                  <a:cubicBezTo>
                    <a:pt x="41" y="101"/>
                    <a:pt x="43" y="93"/>
                    <a:pt x="40" y="8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2" y="65"/>
                    <a:pt x="41" y="43"/>
                    <a:pt x="40" y="22"/>
                  </a:cubicBezTo>
                  <a:cubicBezTo>
                    <a:pt x="49" y="23"/>
                    <a:pt x="58" y="22"/>
                    <a:pt x="66" y="23"/>
                  </a:cubicBezTo>
                  <a:cubicBezTo>
                    <a:pt x="67" y="24"/>
                    <a:pt x="68" y="22"/>
                    <a:pt x="68" y="22"/>
                  </a:cubicBezTo>
                  <a:cubicBezTo>
                    <a:pt x="68" y="22"/>
                    <a:pt x="68" y="21"/>
                    <a:pt x="68" y="21"/>
                  </a:cubicBezTo>
                  <a:cubicBezTo>
                    <a:pt x="68" y="15"/>
                    <a:pt x="71" y="10"/>
                    <a:pt x="71" y="4"/>
                  </a:cubicBezTo>
                  <a:cubicBezTo>
                    <a:pt x="71" y="2"/>
                    <a:pt x="70" y="2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62" y="2"/>
                    <a:pt x="56" y="2"/>
                    <a:pt x="51" y="1"/>
                  </a:cubicBezTo>
                  <a:cubicBezTo>
                    <a:pt x="46" y="1"/>
                    <a:pt x="42" y="0"/>
                    <a:pt x="38" y="3"/>
                  </a:cubicBezTo>
                  <a:cubicBezTo>
                    <a:pt x="37" y="3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10"/>
                    <a:pt x="37" y="15"/>
                    <a:pt x="38" y="20"/>
                  </a:cubicBezTo>
                  <a:cubicBezTo>
                    <a:pt x="37" y="20"/>
                    <a:pt x="37" y="21"/>
                    <a:pt x="38" y="21"/>
                  </a:cubicBezTo>
                  <a:cubicBezTo>
                    <a:pt x="38" y="41"/>
                    <a:pt x="39" y="62"/>
                    <a:pt x="38" y="81"/>
                  </a:cubicBezTo>
                  <a:cubicBezTo>
                    <a:pt x="38" y="81"/>
                    <a:pt x="37" y="80"/>
                    <a:pt x="37" y="80"/>
                  </a:cubicBezTo>
                  <a:cubicBezTo>
                    <a:pt x="27" y="77"/>
                    <a:pt x="14" y="76"/>
                    <a:pt x="6" y="83"/>
                  </a:cubicBezTo>
                  <a:cubicBezTo>
                    <a:pt x="0" y="90"/>
                    <a:pt x="1" y="98"/>
                    <a:pt x="8" y="103"/>
                  </a:cubicBezTo>
                  <a:close/>
                  <a:moveTo>
                    <a:pt x="5" y="95"/>
                  </a:moveTo>
                  <a:cubicBezTo>
                    <a:pt x="10" y="91"/>
                    <a:pt x="14" y="86"/>
                    <a:pt x="19" y="82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1"/>
                    <a:pt x="20" y="81"/>
                    <a:pt x="20" y="82"/>
                  </a:cubicBezTo>
                  <a:cubicBezTo>
                    <a:pt x="19" y="83"/>
                    <a:pt x="18" y="84"/>
                    <a:pt x="17" y="86"/>
                  </a:cubicBezTo>
                  <a:cubicBezTo>
                    <a:pt x="15" y="88"/>
                    <a:pt x="13" y="91"/>
                    <a:pt x="11" y="93"/>
                  </a:cubicBezTo>
                  <a:cubicBezTo>
                    <a:pt x="10" y="95"/>
                    <a:pt x="9" y="96"/>
                    <a:pt x="7" y="97"/>
                  </a:cubicBezTo>
                  <a:cubicBezTo>
                    <a:pt x="7" y="98"/>
                    <a:pt x="8" y="98"/>
                    <a:pt x="8" y="98"/>
                  </a:cubicBezTo>
                  <a:cubicBezTo>
                    <a:pt x="8" y="98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10" y="96"/>
                    <a:pt x="11" y="95"/>
                    <a:pt x="12" y="94"/>
                  </a:cubicBezTo>
                  <a:cubicBezTo>
                    <a:pt x="13" y="93"/>
                    <a:pt x="14" y="91"/>
                    <a:pt x="15" y="90"/>
                  </a:cubicBezTo>
                  <a:cubicBezTo>
                    <a:pt x="17" y="87"/>
                    <a:pt x="21" y="84"/>
                    <a:pt x="23" y="82"/>
                  </a:cubicBezTo>
                  <a:cubicBezTo>
                    <a:pt x="18" y="88"/>
                    <a:pt x="13" y="92"/>
                    <a:pt x="9" y="99"/>
                  </a:cubicBezTo>
                  <a:cubicBezTo>
                    <a:pt x="9" y="99"/>
                    <a:pt x="9" y="100"/>
                    <a:pt x="10" y="99"/>
                  </a:cubicBezTo>
                  <a:cubicBezTo>
                    <a:pt x="16" y="95"/>
                    <a:pt x="20" y="89"/>
                    <a:pt x="26" y="83"/>
                  </a:cubicBezTo>
                  <a:cubicBezTo>
                    <a:pt x="26" y="83"/>
                    <a:pt x="26" y="83"/>
                    <a:pt x="27" y="83"/>
                  </a:cubicBezTo>
                  <a:cubicBezTo>
                    <a:pt x="26" y="83"/>
                    <a:pt x="26" y="84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4"/>
                    <a:pt x="15" y="97"/>
                    <a:pt x="13" y="100"/>
                  </a:cubicBezTo>
                  <a:cubicBezTo>
                    <a:pt x="12" y="101"/>
                    <a:pt x="13" y="101"/>
                    <a:pt x="13" y="101"/>
                  </a:cubicBezTo>
                  <a:cubicBezTo>
                    <a:pt x="20" y="97"/>
                    <a:pt x="24" y="90"/>
                    <a:pt x="30" y="85"/>
                  </a:cubicBezTo>
                  <a:cubicBezTo>
                    <a:pt x="31" y="84"/>
                    <a:pt x="33" y="81"/>
                    <a:pt x="31" y="84"/>
                  </a:cubicBezTo>
                  <a:cubicBezTo>
                    <a:pt x="29" y="87"/>
                    <a:pt x="27" y="89"/>
                    <a:pt x="26" y="91"/>
                  </a:cubicBezTo>
                  <a:cubicBezTo>
                    <a:pt x="23" y="95"/>
                    <a:pt x="19" y="98"/>
                    <a:pt x="16" y="102"/>
                  </a:cubicBezTo>
                  <a:cubicBezTo>
                    <a:pt x="15" y="102"/>
                    <a:pt x="16" y="103"/>
                    <a:pt x="16" y="102"/>
                  </a:cubicBezTo>
                  <a:cubicBezTo>
                    <a:pt x="23" y="98"/>
                    <a:pt x="28" y="92"/>
                    <a:pt x="33" y="86"/>
                  </a:cubicBezTo>
                  <a:cubicBezTo>
                    <a:pt x="35" y="83"/>
                    <a:pt x="33" y="86"/>
                    <a:pt x="32" y="87"/>
                  </a:cubicBezTo>
                  <a:cubicBezTo>
                    <a:pt x="31" y="89"/>
                    <a:pt x="29" y="92"/>
                    <a:pt x="27" y="94"/>
                  </a:cubicBezTo>
                  <a:cubicBezTo>
                    <a:pt x="24" y="97"/>
                    <a:pt x="21" y="100"/>
                    <a:pt x="19" y="103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16" y="103"/>
                    <a:pt x="12" y="102"/>
                    <a:pt x="9" y="100"/>
                  </a:cubicBezTo>
                  <a:cubicBezTo>
                    <a:pt x="7" y="99"/>
                    <a:pt x="6" y="97"/>
                    <a:pt x="5" y="95"/>
                  </a:cubicBezTo>
                  <a:close/>
                  <a:moveTo>
                    <a:pt x="5" y="91"/>
                  </a:moveTo>
                  <a:cubicBezTo>
                    <a:pt x="7" y="89"/>
                    <a:pt x="8" y="88"/>
                    <a:pt x="10" y="87"/>
                  </a:cubicBezTo>
                  <a:cubicBezTo>
                    <a:pt x="11" y="85"/>
                    <a:pt x="13" y="84"/>
                    <a:pt x="15" y="82"/>
                  </a:cubicBezTo>
                  <a:cubicBezTo>
                    <a:pt x="14" y="83"/>
                    <a:pt x="16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4" y="86"/>
                    <a:pt x="9" y="90"/>
                    <a:pt x="5" y="94"/>
                  </a:cubicBezTo>
                  <a:cubicBezTo>
                    <a:pt x="5" y="93"/>
                    <a:pt x="5" y="92"/>
                    <a:pt x="5" y="91"/>
                  </a:cubicBezTo>
                  <a:close/>
                  <a:moveTo>
                    <a:pt x="20" y="80"/>
                  </a:moveTo>
                  <a:cubicBezTo>
                    <a:pt x="19" y="82"/>
                    <a:pt x="17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19" y="81"/>
                    <a:pt x="19" y="81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1"/>
                    <a:pt x="28" y="81"/>
                  </a:cubicBezTo>
                  <a:cubicBezTo>
                    <a:pt x="23" y="85"/>
                    <a:pt x="19" y="90"/>
                    <a:pt x="14" y="95"/>
                  </a:cubicBezTo>
                  <a:cubicBezTo>
                    <a:pt x="13" y="96"/>
                    <a:pt x="9" y="100"/>
                    <a:pt x="11" y="97"/>
                  </a:cubicBezTo>
                  <a:cubicBezTo>
                    <a:pt x="13" y="95"/>
                    <a:pt x="14" y="93"/>
                    <a:pt x="16" y="91"/>
                  </a:cubicBezTo>
                  <a:cubicBezTo>
                    <a:pt x="19" y="87"/>
                    <a:pt x="22" y="84"/>
                    <a:pt x="24" y="81"/>
                  </a:cubicBezTo>
                  <a:cubicBezTo>
                    <a:pt x="25" y="81"/>
                    <a:pt x="24" y="81"/>
                    <a:pt x="24" y="80"/>
                  </a:cubicBezTo>
                  <a:close/>
                  <a:moveTo>
                    <a:pt x="32" y="82"/>
                  </a:moveTo>
                  <a:cubicBezTo>
                    <a:pt x="27" y="86"/>
                    <a:pt x="23" y="92"/>
                    <a:pt x="18" y="97"/>
                  </a:cubicBezTo>
                  <a:cubicBezTo>
                    <a:pt x="17" y="97"/>
                    <a:pt x="16" y="98"/>
                    <a:pt x="15" y="99"/>
                  </a:cubicBezTo>
                  <a:cubicBezTo>
                    <a:pt x="14" y="100"/>
                    <a:pt x="14" y="100"/>
                    <a:pt x="14" y="99"/>
                  </a:cubicBezTo>
                  <a:cubicBezTo>
                    <a:pt x="16" y="97"/>
                    <a:pt x="18" y="95"/>
                    <a:pt x="20" y="92"/>
                  </a:cubicBezTo>
                  <a:cubicBezTo>
                    <a:pt x="23" y="88"/>
                    <a:pt x="26" y="85"/>
                    <a:pt x="29" y="81"/>
                  </a:cubicBezTo>
                  <a:cubicBezTo>
                    <a:pt x="30" y="81"/>
                    <a:pt x="31" y="81"/>
                    <a:pt x="32" y="82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3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2" y="86"/>
                    <a:pt x="29" y="89"/>
                    <a:pt x="27" y="92"/>
                  </a:cubicBezTo>
                  <a:cubicBezTo>
                    <a:pt x="26" y="94"/>
                    <a:pt x="24" y="95"/>
                    <a:pt x="23" y="96"/>
                  </a:cubicBezTo>
                  <a:cubicBezTo>
                    <a:pt x="21" y="98"/>
                    <a:pt x="18" y="100"/>
                    <a:pt x="17" y="101"/>
                  </a:cubicBezTo>
                  <a:cubicBezTo>
                    <a:pt x="19" y="98"/>
                    <a:pt x="23" y="96"/>
                    <a:pt x="25" y="93"/>
                  </a:cubicBezTo>
                  <a:cubicBezTo>
                    <a:pt x="28" y="90"/>
                    <a:pt x="31" y="86"/>
                    <a:pt x="33" y="82"/>
                  </a:cubicBezTo>
                  <a:cubicBezTo>
                    <a:pt x="33" y="82"/>
                    <a:pt x="34" y="82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4"/>
                  </a:cubicBezTo>
                  <a:cubicBezTo>
                    <a:pt x="26" y="103"/>
                    <a:pt x="26" y="102"/>
                    <a:pt x="27" y="101"/>
                  </a:cubicBezTo>
                  <a:cubicBezTo>
                    <a:pt x="27" y="102"/>
                    <a:pt x="27" y="102"/>
                    <a:pt x="26" y="103"/>
                  </a:cubicBezTo>
                  <a:cubicBezTo>
                    <a:pt x="26" y="103"/>
                    <a:pt x="26" y="103"/>
                    <a:pt x="26" y="103"/>
                  </a:cubicBezTo>
                  <a:close/>
                  <a:moveTo>
                    <a:pt x="20" y="103"/>
                  </a:moveTo>
                  <a:cubicBezTo>
                    <a:pt x="24" y="101"/>
                    <a:pt x="27" y="97"/>
                    <a:pt x="31" y="94"/>
                  </a:cubicBezTo>
                  <a:cubicBezTo>
                    <a:pt x="30" y="94"/>
                    <a:pt x="30" y="95"/>
                    <a:pt x="30" y="95"/>
                  </a:cubicBezTo>
                  <a:cubicBezTo>
                    <a:pt x="27" y="98"/>
                    <a:pt x="25" y="101"/>
                    <a:pt x="23" y="104"/>
                  </a:cubicBezTo>
                  <a:cubicBezTo>
                    <a:pt x="22" y="104"/>
                    <a:pt x="21" y="103"/>
                    <a:pt x="20" y="103"/>
                  </a:cubicBezTo>
                  <a:close/>
                  <a:moveTo>
                    <a:pt x="30" y="94"/>
                  </a:moveTo>
                  <a:cubicBezTo>
                    <a:pt x="28" y="95"/>
                    <a:pt x="27" y="97"/>
                    <a:pt x="25" y="98"/>
                  </a:cubicBezTo>
                  <a:cubicBezTo>
                    <a:pt x="24" y="99"/>
                    <a:pt x="19" y="104"/>
                    <a:pt x="21" y="101"/>
                  </a:cubicBezTo>
                  <a:cubicBezTo>
                    <a:pt x="26" y="95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9"/>
                    <a:pt x="32" y="91"/>
                    <a:pt x="30" y="94"/>
                  </a:cubicBezTo>
                  <a:close/>
                  <a:moveTo>
                    <a:pt x="29" y="103"/>
                  </a:moveTo>
                  <a:cubicBezTo>
                    <a:pt x="28" y="103"/>
                    <a:pt x="27" y="103"/>
                    <a:pt x="27" y="103"/>
                  </a:cubicBezTo>
                  <a:cubicBezTo>
                    <a:pt x="29" y="101"/>
                    <a:pt x="32" y="99"/>
                    <a:pt x="34" y="97"/>
                  </a:cubicBezTo>
                  <a:cubicBezTo>
                    <a:pt x="35" y="96"/>
                    <a:pt x="39" y="92"/>
                    <a:pt x="35" y="97"/>
                  </a:cubicBezTo>
                  <a:cubicBezTo>
                    <a:pt x="33" y="99"/>
                    <a:pt x="32" y="100"/>
                    <a:pt x="31" y="101"/>
                  </a:cubicBezTo>
                  <a:cubicBezTo>
                    <a:pt x="30" y="102"/>
                    <a:pt x="31" y="102"/>
                    <a:pt x="31" y="102"/>
                  </a:cubicBezTo>
                  <a:cubicBezTo>
                    <a:pt x="33" y="100"/>
                    <a:pt x="35" y="99"/>
                    <a:pt x="37" y="98"/>
                  </a:cubicBezTo>
                  <a:cubicBezTo>
                    <a:pt x="35" y="100"/>
                    <a:pt x="32" y="102"/>
                    <a:pt x="29" y="103"/>
                  </a:cubicBezTo>
                  <a:close/>
                  <a:moveTo>
                    <a:pt x="39" y="95"/>
                  </a:moveTo>
                  <a:cubicBezTo>
                    <a:pt x="38" y="96"/>
                    <a:pt x="38" y="96"/>
                    <a:pt x="38" y="97"/>
                  </a:cubicBezTo>
                  <a:cubicBezTo>
                    <a:pt x="38" y="97"/>
                    <a:pt x="37" y="97"/>
                    <a:pt x="37" y="97"/>
                  </a:cubicBezTo>
                  <a:cubicBezTo>
                    <a:pt x="36" y="98"/>
                    <a:pt x="35" y="99"/>
                    <a:pt x="33" y="99"/>
                  </a:cubicBezTo>
                  <a:cubicBezTo>
                    <a:pt x="35" y="98"/>
                    <a:pt x="37" y="96"/>
                    <a:pt x="38" y="94"/>
                  </a:cubicBezTo>
                  <a:cubicBezTo>
                    <a:pt x="38" y="94"/>
                    <a:pt x="37" y="93"/>
                    <a:pt x="37" y="94"/>
                  </a:cubicBezTo>
                  <a:cubicBezTo>
                    <a:pt x="34" y="96"/>
                    <a:pt x="31" y="99"/>
                    <a:pt x="28" y="102"/>
                  </a:cubicBezTo>
                  <a:cubicBezTo>
                    <a:pt x="30" y="99"/>
                    <a:pt x="34" y="95"/>
                    <a:pt x="36" y="92"/>
                  </a:cubicBezTo>
                  <a:cubicBezTo>
                    <a:pt x="37" y="92"/>
                    <a:pt x="36" y="91"/>
                    <a:pt x="36" y="92"/>
                  </a:cubicBezTo>
                  <a:cubicBezTo>
                    <a:pt x="36" y="92"/>
                    <a:pt x="35" y="92"/>
                    <a:pt x="35" y="93"/>
                  </a:cubicBezTo>
                  <a:cubicBezTo>
                    <a:pt x="35" y="93"/>
                    <a:pt x="34" y="93"/>
                    <a:pt x="34" y="94"/>
                  </a:cubicBezTo>
                  <a:cubicBezTo>
                    <a:pt x="31" y="97"/>
                    <a:pt x="26" y="101"/>
                    <a:pt x="24" y="104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8" y="98"/>
                    <a:pt x="33" y="92"/>
                    <a:pt x="38" y="87"/>
                  </a:cubicBezTo>
                  <a:cubicBezTo>
                    <a:pt x="39" y="89"/>
                    <a:pt x="39" y="92"/>
                    <a:pt x="39" y="95"/>
                  </a:cubicBezTo>
                  <a:close/>
                  <a:moveTo>
                    <a:pt x="40" y="6"/>
                  </a:moveTo>
                  <a:cubicBezTo>
                    <a:pt x="40" y="5"/>
                    <a:pt x="40" y="5"/>
                    <a:pt x="40" y="5"/>
                  </a:cubicBezTo>
                  <a:cubicBezTo>
                    <a:pt x="41" y="4"/>
                    <a:pt x="42" y="4"/>
                    <a:pt x="44" y="4"/>
                  </a:cubicBezTo>
                  <a:cubicBezTo>
                    <a:pt x="43" y="5"/>
                    <a:pt x="41" y="5"/>
                    <a:pt x="40" y="6"/>
                  </a:cubicBezTo>
                  <a:close/>
                  <a:moveTo>
                    <a:pt x="40" y="6"/>
                  </a:moveTo>
                  <a:cubicBezTo>
                    <a:pt x="41" y="6"/>
                    <a:pt x="41" y="6"/>
                    <a:pt x="42" y="6"/>
                  </a:cubicBezTo>
                  <a:cubicBezTo>
                    <a:pt x="41" y="6"/>
                    <a:pt x="41" y="7"/>
                    <a:pt x="40" y="8"/>
                  </a:cubicBezTo>
                  <a:cubicBezTo>
                    <a:pt x="40" y="7"/>
                    <a:pt x="40" y="7"/>
                    <a:pt x="40" y="6"/>
                  </a:cubicBezTo>
                  <a:close/>
                  <a:moveTo>
                    <a:pt x="40" y="15"/>
                  </a:moveTo>
                  <a:cubicBezTo>
                    <a:pt x="42" y="13"/>
                    <a:pt x="43" y="12"/>
                    <a:pt x="44" y="11"/>
                  </a:cubicBezTo>
                  <a:cubicBezTo>
                    <a:pt x="45" y="10"/>
                    <a:pt x="45" y="9"/>
                    <a:pt x="46" y="9"/>
                  </a:cubicBezTo>
                  <a:cubicBezTo>
                    <a:pt x="47" y="8"/>
                    <a:pt x="51" y="4"/>
                    <a:pt x="49" y="7"/>
                  </a:cubicBezTo>
                  <a:cubicBezTo>
                    <a:pt x="46" y="11"/>
                    <a:pt x="43" y="14"/>
                    <a:pt x="40" y="17"/>
                  </a:cubicBezTo>
                  <a:cubicBezTo>
                    <a:pt x="40" y="16"/>
                    <a:pt x="40" y="16"/>
                    <a:pt x="40" y="15"/>
                  </a:cubicBezTo>
                  <a:close/>
                  <a:moveTo>
                    <a:pt x="40" y="11"/>
                  </a:moveTo>
                  <a:cubicBezTo>
                    <a:pt x="41" y="10"/>
                    <a:pt x="42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2" y="9"/>
                    <a:pt x="41" y="11"/>
                    <a:pt x="40" y="12"/>
                  </a:cubicBezTo>
                  <a:cubicBezTo>
                    <a:pt x="40" y="12"/>
                    <a:pt x="40" y="11"/>
                    <a:pt x="40" y="11"/>
                  </a:cubicBezTo>
                  <a:close/>
                  <a:moveTo>
                    <a:pt x="40" y="19"/>
                  </a:moveTo>
                  <a:cubicBezTo>
                    <a:pt x="44" y="16"/>
                    <a:pt x="47" y="12"/>
                    <a:pt x="51" y="9"/>
                  </a:cubicBezTo>
                  <a:cubicBezTo>
                    <a:pt x="51" y="9"/>
                    <a:pt x="55" y="5"/>
                    <a:pt x="54" y="7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5"/>
                    <a:pt x="45" y="17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9"/>
                    <a:pt x="40" y="19"/>
                    <a:pt x="40" y="19"/>
                  </a:cubicBezTo>
                  <a:close/>
                  <a:moveTo>
                    <a:pt x="47" y="20"/>
                  </a:moveTo>
                  <a:cubicBezTo>
                    <a:pt x="46" y="20"/>
                    <a:pt x="45" y="20"/>
                    <a:pt x="44" y="20"/>
                  </a:cubicBezTo>
                  <a:cubicBezTo>
                    <a:pt x="48" y="16"/>
                    <a:pt x="52" y="12"/>
                    <a:pt x="56" y="9"/>
                  </a:cubicBezTo>
                  <a:cubicBezTo>
                    <a:pt x="54" y="10"/>
                    <a:pt x="53" y="11"/>
                    <a:pt x="52" y="13"/>
                  </a:cubicBezTo>
                  <a:cubicBezTo>
                    <a:pt x="51" y="15"/>
                    <a:pt x="49" y="17"/>
                    <a:pt x="47" y="20"/>
                  </a:cubicBezTo>
                  <a:close/>
                  <a:moveTo>
                    <a:pt x="48" y="20"/>
                  </a:moveTo>
                  <a:cubicBezTo>
                    <a:pt x="53" y="16"/>
                    <a:pt x="57" y="11"/>
                    <a:pt x="61" y="7"/>
                  </a:cubicBezTo>
                  <a:cubicBezTo>
                    <a:pt x="58" y="10"/>
                    <a:pt x="56" y="16"/>
                    <a:pt x="52" y="20"/>
                  </a:cubicBezTo>
                  <a:cubicBezTo>
                    <a:pt x="50" y="20"/>
                    <a:pt x="49" y="20"/>
                    <a:pt x="48" y="20"/>
                  </a:cubicBezTo>
                  <a:close/>
                  <a:moveTo>
                    <a:pt x="53" y="20"/>
                  </a:moveTo>
                  <a:cubicBezTo>
                    <a:pt x="57" y="16"/>
                    <a:pt x="60" y="13"/>
                    <a:pt x="64" y="9"/>
                  </a:cubicBezTo>
                  <a:cubicBezTo>
                    <a:pt x="63" y="10"/>
                    <a:pt x="62" y="11"/>
                    <a:pt x="62" y="11"/>
                  </a:cubicBezTo>
                  <a:cubicBezTo>
                    <a:pt x="60" y="14"/>
                    <a:pt x="58" y="17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5" y="20"/>
                    <a:pt x="54" y="20"/>
                    <a:pt x="53" y="20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4" y="20"/>
                  </a:cubicBezTo>
                  <a:cubicBezTo>
                    <a:pt x="64" y="20"/>
                    <a:pt x="65" y="19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2" y="19"/>
                    <a:pt x="61" y="20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20"/>
                    <a:pt x="61" y="19"/>
                    <a:pt x="61" y="19"/>
                  </a:cubicBezTo>
                  <a:cubicBezTo>
                    <a:pt x="63" y="16"/>
                    <a:pt x="65" y="14"/>
                    <a:pt x="67" y="12"/>
                  </a:cubicBezTo>
                  <a:cubicBezTo>
                    <a:pt x="67" y="11"/>
                    <a:pt x="66" y="11"/>
                    <a:pt x="66" y="11"/>
                  </a:cubicBezTo>
                  <a:cubicBezTo>
                    <a:pt x="64" y="13"/>
                    <a:pt x="59" y="16"/>
                    <a:pt x="58" y="19"/>
                  </a:cubicBezTo>
                  <a:cubicBezTo>
                    <a:pt x="60" y="14"/>
                    <a:pt x="64" y="10"/>
                    <a:pt x="68" y="6"/>
                  </a:cubicBezTo>
                  <a:cubicBezTo>
                    <a:pt x="67" y="11"/>
                    <a:pt x="66" y="15"/>
                    <a:pt x="65" y="20"/>
                  </a:cubicBezTo>
                  <a:close/>
                  <a:moveTo>
                    <a:pt x="62" y="20"/>
                  </a:moveTo>
                  <a:cubicBezTo>
                    <a:pt x="63" y="19"/>
                    <a:pt x="64" y="19"/>
                    <a:pt x="64" y="20"/>
                  </a:cubicBezTo>
                  <a:cubicBezTo>
                    <a:pt x="63" y="20"/>
                    <a:pt x="63" y="20"/>
                    <a:pt x="62" y="20"/>
                  </a:cubicBezTo>
                  <a:close/>
                  <a:moveTo>
                    <a:pt x="57" y="20"/>
                  </a:moveTo>
                  <a:cubicBezTo>
                    <a:pt x="60" y="18"/>
                    <a:pt x="62" y="16"/>
                    <a:pt x="64" y="14"/>
                  </a:cubicBezTo>
                  <a:cubicBezTo>
                    <a:pt x="68" y="11"/>
                    <a:pt x="62" y="16"/>
                    <a:pt x="62" y="17"/>
                  </a:cubicBezTo>
                  <a:cubicBezTo>
                    <a:pt x="61" y="18"/>
                    <a:pt x="60" y="19"/>
                    <a:pt x="60" y="20"/>
                  </a:cubicBezTo>
                  <a:cubicBezTo>
                    <a:pt x="59" y="20"/>
                    <a:pt x="58" y="20"/>
                    <a:pt x="57" y="20"/>
                  </a:cubicBezTo>
                  <a:close/>
                  <a:moveTo>
                    <a:pt x="52" y="4"/>
                  </a:moveTo>
                  <a:cubicBezTo>
                    <a:pt x="57" y="5"/>
                    <a:pt x="62" y="5"/>
                    <a:pt x="67" y="5"/>
                  </a:cubicBezTo>
                  <a:cubicBezTo>
                    <a:pt x="63" y="8"/>
                    <a:pt x="60" y="12"/>
                    <a:pt x="56" y="15"/>
                  </a:cubicBezTo>
                  <a:cubicBezTo>
                    <a:pt x="59" y="12"/>
                    <a:pt x="61" y="9"/>
                    <a:pt x="63" y="6"/>
                  </a:cubicBezTo>
                  <a:cubicBezTo>
                    <a:pt x="63" y="6"/>
                    <a:pt x="62" y="5"/>
                    <a:pt x="62" y="5"/>
                  </a:cubicBezTo>
                  <a:cubicBezTo>
                    <a:pt x="58" y="9"/>
                    <a:pt x="54" y="13"/>
                    <a:pt x="51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1"/>
                    <a:pt x="57" y="8"/>
                    <a:pt x="59" y="6"/>
                  </a:cubicBezTo>
                  <a:cubicBezTo>
                    <a:pt x="60" y="6"/>
                    <a:pt x="59" y="5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5"/>
                    <a:pt x="55" y="5"/>
                    <a:pt x="55" y="5"/>
                  </a:cubicBezTo>
                  <a:cubicBezTo>
                    <a:pt x="50" y="8"/>
                    <a:pt x="47" y="12"/>
                    <a:pt x="43" y="16"/>
                  </a:cubicBezTo>
                  <a:cubicBezTo>
                    <a:pt x="38" y="20"/>
                    <a:pt x="45" y="13"/>
                    <a:pt x="46" y="11"/>
                  </a:cubicBezTo>
                  <a:cubicBezTo>
                    <a:pt x="48" y="9"/>
                    <a:pt x="49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47" y="7"/>
                    <a:pt x="44" y="9"/>
                    <a:pt x="42" y="12"/>
                  </a:cubicBezTo>
                  <a:cubicBezTo>
                    <a:pt x="41" y="13"/>
                    <a:pt x="41" y="13"/>
                    <a:pt x="40" y="14"/>
                  </a:cubicBezTo>
                  <a:cubicBezTo>
                    <a:pt x="40" y="14"/>
                    <a:pt x="40" y="14"/>
                    <a:pt x="40" y="13"/>
                  </a:cubicBezTo>
                  <a:cubicBezTo>
                    <a:pt x="41" y="13"/>
                    <a:pt x="41" y="13"/>
                    <a:pt x="41" y="12"/>
                  </a:cubicBezTo>
                  <a:cubicBezTo>
                    <a:pt x="43" y="9"/>
                    <a:pt x="45" y="7"/>
                    <a:pt x="47" y="5"/>
                  </a:cubicBezTo>
                  <a:cubicBezTo>
                    <a:pt x="47" y="5"/>
                    <a:pt x="47" y="4"/>
                    <a:pt x="46" y="4"/>
                  </a:cubicBezTo>
                  <a:cubicBezTo>
                    <a:pt x="45" y="6"/>
                    <a:pt x="43" y="7"/>
                    <a:pt x="42" y="8"/>
                  </a:cubicBezTo>
                  <a:cubicBezTo>
                    <a:pt x="41" y="9"/>
                    <a:pt x="41" y="9"/>
                    <a:pt x="40" y="10"/>
                  </a:cubicBezTo>
                  <a:cubicBezTo>
                    <a:pt x="40" y="10"/>
                    <a:pt x="40" y="9"/>
                    <a:pt x="40" y="9"/>
                  </a:cubicBezTo>
                  <a:cubicBezTo>
                    <a:pt x="41" y="7"/>
                    <a:pt x="43" y="6"/>
                    <a:pt x="44" y="5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7" y="4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5"/>
                    <a:pt x="17" y="87"/>
                  </a:cubicBezTo>
                  <a:cubicBezTo>
                    <a:pt x="18" y="85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4"/>
                  </a:moveTo>
                  <a:cubicBezTo>
                    <a:pt x="12" y="83"/>
                    <a:pt x="13" y="82"/>
                    <a:pt x="14" y="82"/>
                  </a:cubicBezTo>
                  <a:cubicBezTo>
                    <a:pt x="11" y="84"/>
                    <a:pt x="9" y="86"/>
                    <a:pt x="6" y="89"/>
                  </a:cubicBezTo>
                  <a:cubicBezTo>
                    <a:pt x="7" y="87"/>
                    <a:pt x="9" y="85"/>
                    <a:pt x="11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2"/>
            <p:cNvSpPr>
              <a:spLocks noEditPoints="1"/>
            </p:cNvSpPr>
            <p:nvPr/>
          </p:nvSpPr>
          <p:spPr bwMode="auto">
            <a:xfrm>
              <a:off x="1147763" y="4410075"/>
              <a:ext cx="225425" cy="808038"/>
            </a:xfrm>
            <a:custGeom>
              <a:avLst/>
              <a:gdLst>
                <a:gd name="T0" fmla="*/ 44 w 60"/>
                <a:gd name="T1" fmla="*/ 205 h 215"/>
                <a:gd name="T2" fmla="*/ 42 w 60"/>
                <a:gd name="T3" fmla="*/ 68 h 215"/>
                <a:gd name="T4" fmla="*/ 7 w 60"/>
                <a:gd name="T5" fmla="*/ 67 h 215"/>
                <a:gd name="T6" fmla="*/ 32 w 60"/>
                <a:gd name="T7" fmla="*/ 165 h 215"/>
                <a:gd name="T8" fmla="*/ 37 w 60"/>
                <a:gd name="T9" fmla="*/ 166 h 215"/>
                <a:gd name="T10" fmla="*/ 27 w 60"/>
                <a:gd name="T11" fmla="*/ 153 h 215"/>
                <a:gd name="T12" fmla="*/ 37 w 60"/>
                <a:gd name="T13" fmla="*/ 138 h 215"/>
                <a:gd name="T14" fmla="*/ 36 w 60"/>
                <a:gd name="T15" fmla="*/ 136 h 215"/>
                <a:gd name="T16" fmla="*/ 34 w 60"/>
                <a:gd name="T17" fmla="*/ 133 h 215"/>
                <a:gd name="T18" fmla="*/ 22 w 60"/>
                <a:gd name="T19" fmla="*/ 62 h 215"/>
                <a:gd name="T20" fmla="*/ 31 w 60"/>
                <a:gd name="T21" fmla="*/ 22 h 215"/>
                <a:gd name="T22" fmla="*/ 30 w 60"/>
                <a:gd name="T23" fmla="*/ 36 h 215"/>
                <a:gd name="T24" fmla="*/ 35 w 60"/>
                <a:gd name="T25" fmla="*/ 27 h 215"/>
                <a:gd name="T26" fmla="*/ 26 w 60"/>
                <a:gd name="T27" fmla="*/ 31 h 215"/>
                <a:gd name="T28" fmla="*/ 6 w 60"/>
                <a:gd name="T29" fmla="*/ 62 h 215"/>
                <a:gd name="T30" fmla="*/ 38 w 60"/>
                <a:gd name="T31" fmla="*/ 89 h 215"/>
                <a:gd name="T32" fmla="*/ 13 w 60"/>
                <a:gd name="T33" fmla="*/ 98 h 215"/>
                <a:gd name="T34" fmla="*/ 15 w 60"/>
                <a:gd name="T35" fmla="*/ 96 h 215"/>
                <a:gd name="T36" fmla="*/ 25 w 60"/>
                <a:gd name="T37" fmla="*/ 94 h 215"/>
                <a:gd name="T38" fmla="*/ 39 w 60"/>
                <a:gd name="T39" fmla="*/ 62 h 215"/>
                <a:gd name="T40" fmla="*/ 18 w 60"/>
                <a:gd name="T41" fmla="*/ 92 h 215"/>
                <a:gd name="T42" fmla="*/ 39 w 60"/>
                <a:gd name="T43" fmla="*/ 67 h 215"/>
                <a:gd name="T44" fmla="*/ 35 w 60"/>
                <a:gd name="T45" fmla="*/ 84 h 215"/>
                <a:gd name="T46" fmla="*/ 38 w 60"/>
                <a:gd name="T47" fmla="*/ 51 h 215"/>
                <a:gd name="T48" fmla="*/ 24 w 60"/>
                <a:gd name="T49" fmla="*/ 70 h 215"/>
                <a:gd name="T50" fmla="*/ 38 w 60"/>
                <a:gd name="T51" fmla="*/ 51 h 215"/>
                <a:gd name="T52" fmla="*/ 33 w 60"/>
                <a:gd name="T53" fmla="*/ 66 h 215"/>
                <a:gd name="T54" fmla="*/ 10 w 60"/>
                <a:gd name="T55" fmla="*/ 84 h 215"/>
                <a:gd name="T56" fmla="*/ 41 w 60"/>
                <a:gd name="T57" fmla="*/ 134 h 215"/>
                <a:gd name="T58" fmla="*/ 32 w 60"/>
                <a:gd name="T59" fmla="*/ 134 h 215"/>
                <a:gd name="T60" fmla="*/ 41 w 60"/>
                <a:gd name="T61" fmla="*/ 133 h 215"/>
                <a:gd name="T62" fmla="*/ 39 w 60"/>
                <a:gd name="T63" fmla="*/ 117 h 215"/>
                <a:gd name="T64" fmla="*/ 38 w 60"/>
                <a:gd name="T65" fmla="*/ 122 h 215"/>
                <a:gd name="T66" fmla="*/ 39 w 60"/>
                <a:gd name="T67" fmla="*/ 106 h 215"/>
                <a:gd name="T68" fmla="*/ 30 w 60"/>
                <a:gd name="T69" fmla="*/ 103 h 215"/>
                <a:gd name="T70" fmla="*/ 16 w 60"/>
                <a:gd name="T71" fmla="*/ 115 h 215"/>
                <a:gd name="T72" fmla="*/ 17 w 60"/>
                <a:gd name="T73" fmla="*/ 119 h 215"/>
                <a:gd name="T74" fmla="*/ 20 w 60"/>
                <a:gd name="T75" fmla="*/ 130 h 215"/>
                <a:gd name="T76" fmla="*/ 41 w 60"/>
                <a:gd name="T77" fmla="*/ 154 h 215"/>
                <a:gd name="T78" fmla="*/ 28 w 60"/>
                <a:gd name="T79" fmla="*/ 152 h 215"/>
                <a:gd name="T80" fmla="*/ 31 w 60"/>
                <a:gd name="T81" fmla="*/ 93 h 215"/>
                <a:gd name="T82" fmla="*/ 39 w 60"/>
                <a:gd name="T83" fmla="*/ 49 h 215"/>
                <a:gd name="T84" fmla="*/ 39 w 60"/>
                <a:gd name="T85" fmla="*/ 49 h 215"/>
                <a:gd name="T86" fmla="*/ 38 w 60"/>
                <a:gd name="T87" fmla="*/ 30 h 215"/>
                <a:gd name="T88" fmla="*/ 13 w 60"/>
                <a:gd name="T89" fmla="*/ 45 h 215"/>
                <a:gd name="T90" fmla="*/ 34 w 60"/>
                <a:gd name="T91" fmla="*/ 19 h 215"/>
                <a:gd name="T92" fmla="*/ 33 w 60"/>
                <a:gd name="T93" fmla="*/ 15 h 215"/>
                <a:gd name="T94" fmla="*/ 4 w 60"/>
                <a:gd name="T95" fmla="*/ 32 h 215"/>
                <a:gd name="T96" fmla="*/ 24 w 60"/>
                <a:gd name="T97" fmla="*/ 11 h 215"/>
                <a:gd name="T98" fmla="*/ 5 w 60"/>
                <a:gd name="T99" fmla="*/ 23 h 215"/>
                <a:gd name="T100" fmla="*/ 15 w 60"/>
                <a:gd name="T101" fmla="*/ 111 h 215"/>
                <a:gd name="T102" fmla="*/ 51 w 60"/>
                <a:gd name="T103" fmla="*/ 207 h 215"/>
                <a:gd name="T104" fmla="*/ 34 w 60"/>
                <a:gd name="T105" fmla="*/ 170 h 215"/>
                <a:gd name="T106" fmla="*/ 43 w 60"/>
                <a:gd name="T107" fmla="*/ 169 h 215"/>
                <a:gd name="T108" fmla="*/ 30 w 60"/>
                <a:gd name="T109" fmla="*/ 11 h 215"/>
                <a:gd name="T110" fmla="*/ 5 w 60"/>
                <a:gd name="T111" fmla="*/ 30 h 215"/>
                <a:gd name="T112" fmla="*/ 23 w 60"/>
                <a:gd name="T113" fmla="*/ 8 h 215"/>
                <a:gd name="T114" fmla="*/ 26 w 60"/>
                <a:gd name="T115" fmla="*/ 7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0" h="215">
                  <a:moveTo>
                    <a:pt x="6" y="10"/>
                  </a:moveTo>
                  <a:cubicBezTo>
                    <a:pt x="0" y="20"/>
                    <a:pt x="0" y="31"/>
                    <a:pt x="1" y="41"/>
                  </a:cubicBezTo>
                  <a:cubicBezTo>
                    <a:pt x="2" y="55"/>
                    <a:pt x="4" y="68"/>
                    <a:pt x="6" y="82"/>
                  </a:cubicBezTo>
                  <a:cubicBezTo>
                    <a:pt x="12" y="113"/>
                    <a:pt x="20" y="145"/>
                    <a:pt x="32" y="174"/>
                  </a:cubicBezTo>
                  <a:cubicBezTo>
                    <a:pt x="32" y="174"/>
                    <a:pt x="32" y="174"/>
                    <a:pt x="32" y="175"/>
                  </a:cubicBezTo>
                  <a:cubicBezTo>
                    <a:pt x="32" y="183"/>
                    <a:pt x="33" y="192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2"/>
                    <a:pt x="34" y="203"/>
                    <a:pt x="35" y="203"/>
                  </a:cubicBezTo>
                  <a:cubicBezTo>
                    <a:pt x="38" y="204"/>
                    <a:pt x="41" y="204"/>
                    <a:pt x="44" y="205"/>
                  </a:cubicBezTo>
                  <a:cubicBezTo>
                    <a:pt x="47" y="207"/>
                    <a:pt x="50" y="210"/>
                    <a:pt x="51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2" y="215"/>
                    <a:pt x="54" y="215"/>
                    <a:pt x="54" y="213"/>
                  </a:cubicBezTo>
                  <a:cubicBezTo>
                    <a:pt x="53" y="208"/>
                    <a:pt x="53" y="201"/>
                    <a:pt x="58" y="198"/>
                  </a:cubicBezTo>
                  <a:cubicBezTo>
                    <a:pt x="60" y="197"/>
                    <a:pt x="59" y="196"/>
                    <a:pt x="59" y="196"/>
                  </a:cubicBezTo>
                  <a:cubicBezTo>
                    <a:pt x="55" y="187"/>
                    <a:pt x="50" y="180"/>
                    <a:pt x="46" y="171"/>
                  </a:cubicBezTo>
                  <a:cubicBezTo>
                    <a:pt x="46" y="171"/>
                    <a:pt x="46" y="171"/>
                    <a:pt x="46" y="170"/>
                  </a:cubicBezTo>
                  <a:cubicBezTo>
                    <a:pt x="44" y="156"/>
                    <a:pt x="44" y="140"/>
                    <a:pt x="43" y="125"/>
                  </a:cubicBezTo>
                  <a:cubicBezTo>
                    <a:pt x="42" y="106"/>
                    <a:pt x="42" y="87"/>
                    <a:pt x="42" y="68"/>
                  </a:cubicBezTo>
                  <a:cubicBezTo>
                    <a:pt x="41" y="54"/>
                    <a:pt x="43" y="39"/>
                    <a:pt x="39" y="24"/>
                  </a:cubicBezTo>
                  <a:cubicBezTo>
                    <a:pt x="37" y="16"/>
                    <a:pt x="33" y="7"/>
                    <a:pt x="25" y="4"/>
                  </a:cubicBezTo>
                  <a:cubicBezTo>
                    <a:pt x="17" y="0"/>
                    <a:pt x="10" y="3"/>
                    <a:pt x="6" y="10"/>
                  </a:cubicBezTo>
                  <a:close/>
                  <a:moveTo>
                    <a:pt x="38" y="36"/>
                  </a:moveTo>
                  <a:cubicBezTo>
                    <a:pt x="39" y="37"/>
                    <a:pt x="39" y="39"/>
                    <a:pt x="39" y="41"/>
                  </a:cubicBezTo>
                  <a:cubicBezTo>
                    <a:pt x="33" y="44"/>
                    <a:pt x="28" y="49"/>
                    <a:pt x="23" y="53"/>
                  </a:cubicBezTo>
                  <a:cubicBezTo>
                    <a:pt x="20" y="56"/>
                    <a:pt x="18" y="58"/>
                    <a:pt x="15" y="61"/>
                  </a:cubicBezTo>
                  <a:cubicBezTo>
                    <a:pt x="12" y="63"/>
                    <a:pt x="9" y="65"/>
                    <a:pt x="7" y="67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16" y="55"/>
                    <a:pt x="29" y="47"/>
                    <a:pt x="38" y="35"/>
                  </a:cubicBezTo>
                  <a:cubicBezTo>
                    <a:pt x="38" y="35"/>
                    <a:pt x="38" y="35"/>
                    <a:pt x="38" y="36"/>
                  </a:cubicBezTo>
                  <a:close/>
                  <a:moveTo>
                    <a:pt x="32" y="165"/>
                  </a:moveTo>
                  <a:cubicBezTo>
                    <a:pt x="35" y="164"/>
                    <a:pt x="39" y="163"/>
                    <a:pt x="41" y="161"/>
                  </a:cubicBezTo>
                  <a:cubicBezTo>
                    <a:pt x="38" y="164"/>
                    <a:pt x="35" y="165"/>
                    <a:pt x="32" y="168"/>
                  </a:cubicBezTo>
                  <a:cubicBezTo>
                    <a:pt x="32" y="166"/>
                    <a:pt x="31" y="164"/>
                    <a:pt x="31" y="163"/>
                  </a:cubicBezTo>
                  <a:cubicBezTo>
                    <a:pt x="31" y="163"/>
                    <a:pt x="31" y="163"/>
                    <a:pt x="31" y="163"/>
                  </a:cubicBezTo>
                  <a:cubicBezTo>
                    <a:pt x="34" y="162"/>
                    <a:pt x="37" y="160"/>
                    <a:pt x="41" y="158"/>
                  </a:cubicBezTo>
                  <a:cubicBezTo>
                    <a:pt x="38" y="159"/>
                    <a:pt x="34" y="162"/>
                    <a:pt x="32" y="165"/>
                  </a:cubicBezTo>
                  <a:cubicBezTo>
                    <a:pt x="31" y="165"/>
                    <a:pt x="32" y="165"/>
                    <a:pt x="32" y="165"/>
                  </a:cubicBezTo>
                  <a:close/>
                  <a:moveTo>
                    <a:pt x="37" y="171"/>
                  </a:moveTo>
                  <a:cubicBezTo>
                    <a:pt x="36" y="172"/>
                    <a:pt x="35" y="172"/>
                    <a:pt x="34" y="172"/>
                  </a:cubicBezTo>
                  <a:cubicBezTo>
                    <a:pt x="34" y="172"/>
                    <a:pt x="34" y="172"/>
                    <a:pt x="34" y="171"/>
                  </a:cubicBezTo>
                  <a:cubicBezTo>
                    <a:pt x="35" y="171"/>
                    <a:pt x="37" y="170"/>
                    <a:pt x="38" y="169"/>
                  </a:cubicBezTo>
                  <a:cubicBezTo>
                    <a:pt x="44" y="166"/>
                    <a:pt x="38" y="170"/>
                    <a:pt x="37" y="171"/>
                  </a:cubicBezTo>
                  <a:cubicBezTo>
                    <a:pt x="37" y="171"/>
                    <a:pt x="37" y="171"/>
                    <a:pt x="37" y="171"/>
                  </a:cubicBezTo>
                  <a:close/>
                  <a:moveTo>
                    <a:pt x="33" y="168"/>
                  </a:moveTo>
                  <a:cubicBezTo>
                    <a:pt x="34" y="168"/>
                    <a:pt x="36" y="167"/>
                    <a:pt x="37" y="166"/>
                  </a:cubicBezTo>
                  <a:cubicBezTo>
                    <a:pt x="38" y="166"/>
                    <a:pt x="42" y="163"/>
                    <a:pt x="39" y="165"/>
                  </a:cubicBezTo>
                  <a:cubicBezTo>
                    <a:pt x="37" y="167"/>
                    <a:pt x="35" y="168"/>
                    <a:pt x="33" y="170"/>
                  </a:cubicBezTo>
                  <a:cubicBezTo>
                    <a:pt x="33" y="170"/>
                    <a:pt x="33" y="169"/>
                    <a:pt x="33" y="168"/>
                  </a:cubicBezTo>
                  <a:close/>
                  <a:moveTo>
                    <a:pt x="29" y="160"/>
                  </a:moveTo>
                  <a:cubicBezTo>
                    <a:pt x="33" y="158"/>
                    <a:pt x="36" y="156"/>
                    <a:pt x="40" y="154"/>
                  </a:cubicBezTo>
                  <a:cubicBezTo>
                    <a:pt x="38" y="155"/>
                    <a:pt x="33" y="160"/>
                    <a:pt x="30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0" y="161"/>
                    <a:pt x="30" y="160"/>
                    <a:pt x="29" y="160"/>
                  </a:cubicBezTo>
                  <a:close/>
                  <a:moveTo>
                    <a:pt x="27" y="153"/>
                  </a:moveTo>
                  <a:cubicBezTo>
                    <a:pt x="31" y="152"/>
                    <a:pt x="35" y="149"/>
                    <a:pt x="39" y="147"/>
                  </a:cubicBezTo>
                  <a:cubicBezTo>
                    <a:pt x="36" y="149"/>
                    <a:pt x="31" y="153"/>
                    <a:pt x="28" y="156"/>
                  </a:cubicBezTo>
                  <a:cubicBezTo>
                    <a:pt x="28" y="155"/>
                    <a:pt x="28" y="154"/>
                    <a:pt x="27" y="153"/>
                  </a:cubicBezTo>
                  <a:close/>
                  <a:moveTo>
                    <a:pt x="26" y="149"/>
                  </a:moveTo>
                  <a:cubicBezTo>
                    <a:pt x="30" y="147"/>
                    <a:pt x="36" y="144"/>
                    <a:pt x="39" y="141"/>
                  </a:cubicBezTo>
                  <a:cubicBezTo>
                    <a:pt x="35" y="145"/>
                    <a:pt x="31" y="148"/>
                    <a:pt x="27" y="152"/>
                  </a:cubicBezTo>
                  <a:cubicBezTo>
                    <a:pt x="27" y="151"/>
                    <a:pt x="26" y="150"/>
                    <a:pt x="26" y="149"/>
                  </a:cubicBezTo>
                  <a:close/>
                  <a:moveTo>
                    <a:pt x="25" y="145"/>
                  </a:moveTo>
                  <a:cubicBezTo>
                    <a:pt x="29" y="144"/>
                    <a:pt x="33" y="141"/>
                    <a:pt x="37" y="138"/>
                  </a:cubicBezTo>
                  <a:cubicBezTo>
                    <a:pt x="39" y="137"/>
                    <a:pt x="39" y="137"/>
                    <a:pt x="37" y="139"/>
                  </a:cubicBezTo>
                  <a:cubicBezTo>
                    <a:pt x="36" y="140"/>
                    <a:pt x="35" y="141"/>
                    <a:pt x="34" y="142"/>
                  </a:cubicBezTo>
                  <a:cubicBezTo>
                    <a:pt x="31" y="144"/>
                    <a:pt x="28" y="147"/>
                    <a:pt x="26" y="149"/>
                  </a:cubicBezTo>
                  <a:cubicBezTo>
                    <a:pt x="25" y="148"/>
                    <a:pt x="25" y="147"/>
                    <a:pt x="25" y="145"/>
                  </a:cubicBezTo>
                  <a:close/>
                  <a:moveTo>
                    <a:pt x="23" y="141"/>
                  </a:moveTo>
                  <a:cubicBezTo>
                    <a:pt x="23" y="141"/>
                    <a:pt x="23" y="141"/>
                    <a:pt x="23" y="141"/>
                  </a:cubicBezTo>
                  <a:cubicBezTo>
                    <a:pt x="26" y="140"/>
                    <a:pt x="28" y="139"/>
                    <a:pt x="31" y="138"/>
                  </a:cubicBezTo>
                  <a:cubicBezTo>
                    <a:pt x="32" y="137"/>
                    <a:pt x="33" y="137"/>
                    <a:pt x="35" y="136"/>
                  </a:cubicBezTo>
                  <a:cubicBezTo>
                    <a:pt x="35" y="136"/>
                    <a:pt x="36" y="136"/>
                    <a:pt x="36" y="136"/>
                  </a:cubicBezTo>
                  <a:cubicBezTo>
                    <a:pt x="32" y="138"/>
                    <a:pt x="29" y="142"/>
                    <a:pt x="24" y="145"/>
                  </a:cubicBezTo>
                  <a:cubicBezTo>
                    <a:pt x="24" y="143"/>
                    <a:pt x="24" y="142"/>
                    <a:pt x="23" y="141"/>
                  </a:cubicBezTo>
                  <a:close/>
                  <a:moveTo>
                    <a:pt x="21" y="135"/>
                  </a:moveTo>
                  <a:cubicBezTo>
                    <a:pt x="24" y="134"/>
                    <a:pt x="26" y="133"/>
                    <a:pt x="28" y="131"/>
                  </a:cubicBezTo>
                  <a:cubicBezTo>
                    <a:pt x="30" y="131"/>
                    <a:pt x="31" y="130"/>
                    <a:pt x="33" y="129"/>
                  </a:cubicBezTo>
                  <a:cubicBezTo>
                    <a:pt x="34" y="128"/>
                    <a:pt x="38" y="127"/>
                    <a:pt x="39" y="126"/>
                  </a:cubicBezTo>
                  <a:cubicBezTo>
                    <a:pt x="35" y="131"/>
                    <a:pt x="28" y="134"/>
                    <a:pt x="23" y="137"/>
                  </a:cubicBezTo>
                  <a:cubicBezTo>
                    <a:pt x="22" y="138"/>
                    <a:pt x="22" y="138"/>
                    <a:pt x="23" y="138"/>
                  </a:cubicBezTo>
                  <a:cubicBezTo>
                    <a:pt x="27" y="137"/>
                    <a:pt x="30" y="135"/>
                    <a:pt x="34" y="133"/>
                  </a:cubicBezTo>
                  <a:cubicBezTo>
                    <a:pt x="33" y="134"/>
                    <a:pt x="32" y="134"/>
                    <a:pt x="31" y="135"/>
                  </a:cubicBezTo>
                  <a:cubicBezTo>
                    <a:pt x="29" y="137"/>
                    <a:pt x="26" y="138"/>
                    <a:pt x="23" y="140"/>
                  </a:cubicBezTo>
                  <a:cubicBezTo>
                    <a:pt x="23" y="138"/>
                    <a:pt x="22" y="136"/>
                    <a:pt x="21" y="135"/>
                  </a:cubicBezTo>
                  <a:close/>
                  <a:moveTo>
                    <a:pt x="21" y="131"/>
                  </a:moveTo>
                  <a:cubicBezTo>
                    <a:pt x="24" y="130"/>
                    <a:pt x="28" y="128"/>
                    <a:pt x="32" y="126"/>
                  </a:cubicBezTo>
                  <a:cubicBezTo>
                    <a:pt x="28" y="129"/>
                    <a:pt x="25" y="131"/>
                    <a:pt x="21" y="134"/>
                  </a:cubicBezTo>
                  <a:cubicBezTo>
                    <a:pt x="21" y="133"/>
                    <a:pt x="21" y="132"/>
                    <a:pt x="21" y="131"/>
                  </a:cubicBezTo>
                  <a:close/>
                  <a:moveTo>
                    <a:pt x="8" y="73"/>
                  </a:moveTo>
                  <a:cubicBezTo>
                    <a:pt x="13" y="70"/>
                    <a:pt x="18" y="66"/>
                    <a:pt x="22" y="62"/>
                  </a:cubicBezTo>
                  <a:cubicBezTo>
                    <a:pt x="25" y="60"/>
                    <a:pt x="28" y="58"/>
                    <a:pt x="31" y="56"/>
                  </a:cubicBezTo>
                  <a:cubicBezTo>
                    <a:pt x="23" y="63"/>
                    <a:pt x="15" y="70"/>
                    <a:pt x="8" y="78"/>
                  </a:cubicBezTo>
                  <a:cubicBezTo>
                    <a:pt x="8" y="76"/>
                    <a:pt x="8" y="75"/>
                    <a:pt x="8" y="73"/>
                  </a:cubicBezTo>
                  <a:close/>
                  <a:moveTo>
                    <a:pt x="4" y="42"/>
                  </a:moveTo>
                  <a:cubicBezTo>
                    <a:pt x="9" y="39"/>
                    <a:pt x="14" y="34"/>
                    <a:pt x="18" y="30"/>
                  </a:cubicBezTo>
                  <a:cubicBezTo>
                    <a:pt x="21" y="28"/>
                    <a:pt x="24" y="26"/>
                    <a:pt x="27" y="24"/>
                  </a:cubicBezTo>
                  <a:cubicBezTo>
                    <a:pt x="29" y="23"/>
                    <a:pt x="30" y="22"/>
                    <a:pt x="31" y="22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31" y="21"/>
                    <a:pt x="31" y="22"/>
                    <a:pt x="31" y="22"/>
                  </a:cubicBezTo>
                  <a:cubicBezTo>
                    <a:pt x="27" y="26"/>
                    <a:pt x="22" y="29"/>
                    <a:pt x="18" y="33"/>
                  </a:cubicBezTo>
                  <a:cubicBezTo>
                    <a:pt x="13" y="36"/>
                    <a:pt x="8" y="40"/>
                    <a:pt x="4" y="44"/>
                  </a:cubicBezTo>
                  <a:cubicBezTo>
                    <a:pt x="4" y="44"/>
                    <a:pt x="4" y="43"/>
                    <a:pt x="4" y="42"/>
                  </a:cubicBezTo>
                  <a:close/>
                  <a:moveTo>
                    <a:pt x="5" y="58"/>
                  </a:moveTo>
                  <a:cubicBezTo>
                    <a:pt x="10" y="54"/>
                    <a:pt x="14" y="50"/>
                    <a:pt x="19" y="46"/>
                  </a:cubicBezTo>
                  <a:cubicBezTo>
                    <a:pt x="21" y="43"/>
                    <a:pt x="24" y="41"/>
                    <a:pt x="27" y="39"/>
                  </a:cubicBezTo>
                  <a:cubicBezTo>
                    <a:pt x="30" y="36"/>
                    <a:pt x="32" y="34"/>
                    <a:pt x="35" y="31"/>
                  </a:cubicBezTo>
                  <a:cubicBezTo>
                    <a:pt x="38" y="30"/>
                    <a:pt x="35" y="31"/>
                    <a:pt x="35" y="32"/>
                  </a:cubicBezTo>
                  <a:cubicBezTo>
                    <a:pt x="33" y="34"/>
                    <a:pt x="32" y="35"/>
                    <a:pt x="30" y="36"/>
                  </a:cubicBezTo>
                  <a:cubicBezTo>
                    <a:pt x="27" y="39"/>
                    <a:pt x="24" y="41"/>
                    <a:pt x="21" y="44"/>
                  </a:cubicBezTo>
                  <a:cubicBezTo>
                    <a:pt x="16" y="49"/>
                    <a:pt x="11" y="55"/>
                    <a:pt x="6" y="61"/>
                  </a:cubicBezTo>
                  <a:cubicBezTo>
                    <a:pt x="6" y="60"/>
                    <a:pt x="6" y="59"/>
                    <a:pt x="5" y="58"/>
                  </a:cubicBezTo>
                  <a:close/>
                  <a:moveTo>
                    <a:pt x="5" y="56"/>
                  </a:moveTo>
                  <a:cubicBezTo>
                    <a:pt x="5" y="55"/>
                    <a:pt x="5" y="54"/>
                    <a:pt x="5" y="53"/>
                  </a:cubicBezTo>
                  <a:cubicBezTo>
                    <a:pt x="10" y="48"/>
                    <a:pt x="16" y="43"/>
                    <a:pt x="22" y="38"/>
                  </a:cubicBezTo>
                  <a:cubicBezTo>
                    <a:pt x="25" y="36"/>
                    <a:pt x="27" y="34"/>
                    <a:pt x="29" y="32"/>
                  </a:cubicBezTo>
                  <a:cubicBezTo>
                    <a:pt x="30" y="31"/>
                    <a:pt x="31" y="30"/>
                    <a:pt x="32" y="29"/>
                  </a:cubicBezTo>
                  <a:cubicBezTo>
                    <a:pt x="33" y="28"/>
                    <a:pt x="38" y="25"/>
                    <a:pt x="35" y="27"/>
                  </a:cubicBezTo>
                  <a:cubicBezTo>
                    <a:pt x="29" y="33"/>
                    <a:pt x="24" y="38"/>
                    <a:pt x="18" y="43"/>
                  </a:cubicBezTo>
                  <a:cubicBezTo>
                    <a:pt x="16" y="46"/>
                    <a:pt x="14" y="49"/>
                    <a:pt x="11" y="51"/>
                  </a:cubicBezTo>
                  <a:cubicBezTo>
                    <a:pt x="10" y="53"/>
                    <a:pt x="7" y="55"/>
                    <a:pt x="5" y="56"/>
                  </a:cubicBezTo>
                  <a:close/>
                  <a:moveTo>
                    <a:pt x="6" y="50"/>
                  </a:moveTo>
                  <a:cubicBezTo>
                    <a:pt x="6" y="51"/>
                    <a:pt x="5" y="51"/>
                    <a:pt x="5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0"/>
                    <a:pt x="4" y="48"/>
                    <a:pt x="4" y="46"/>
                  </a:cubicBezTo>
                  <a:cubicBezTo>
                    <a:pt x="14" y="39"/>
                    <a:pt x="22" y="30"/>
                    <a:pt x="32" y="25"/>
                  </a:cubicBezTo>
                  <a:cubicBezTo>
                    <a:pt x="30" y="26"/>
                    <a:pt x="28" y="29"/>
                    <a:pt x="26" y="31"/>
                  </a:cubicBezTo>
                  <a:cubicBezTo>
                    <a:pt x="24" y="34"/>
                    <a:pt x="21" y="36"/>
                    <a:pt x="19" y="38"/>
                  </a:cubicBezTo>
                  <a:cubicBezTo>
                    <a:pt x="15" y="42"/>
                    <a:pt x="10" y="46"/>
                    <a:pt x="6" y="50"/>
                  </a:cubicBezTo>
                  <a:close/>
                  <a:moveTo>
                    <a:pt x="6" y="62"/>
                  </a:moveTo>
                  <a:cubicBezTo>
                    <a:pt x="12" y="58"/>
                    <a:pt x="17" y="54"/>
                    <a:pt x="22" y="49"/>
                  </a:cubicBezTo>
                  <a:cubicBezTo>
                    <a:pt x="25" y="46"/>
                    <a:pt x="28" y="44"/>
                    <a:pt x="31" y="41"/>
                  </a:cubicBezTo>
                  <a:cubicBezTo>
                    <a:pt x="32" y="40"/>
                    <a:pt x="34" y="38"/>
                    <a:pt x="36" y="37"/>
                  </a:cubicBezTo>
                  <a:cubicBezTo>
                    <a:pt x="39" y="34"/>
                    <a:pt x="36" y="37"/>
                    <a:pt x="35" y="38"/>
                  </a:cubicBezTo>
                  <a:cubicBezTo>
                    <a:pt x="26" y="48"/>
                    <a:pt x="15" y="55"/>
                    <a:pt x="7" y="66"/>
                  </a:cubicBezTo>
                  <a:cubicBezTo>
                    <a:pt x="6" y="65"/>
                    <a:pt x="6" y="63"/>
                    <a:pt x="6" y="62"/>
                  </a:cubicBezTo>
                  <a:close/>
                  <a:moveTo>
                    <a:pt x="7" y="68"/>
                  </a:moveTo>
                  <a:cubicBezTo>
                    <a:pt x="12" y="64"/>
                    <a:pt x="17" y="60"/>
                    <a:pt x="21" y="56"/>
                  </a:cubicBezTo>
                  <a:cubicBezTo>
                    <a:pt x="24" y="53"/>
                    <a:pt x="27" y="51"/>
                    <a:pt x="29" y="48"/>
                  </a:cubicBezTo>
                  <a:cubicBezTo>
                    <a:pt x="31" y="47"/>
                    <a:pt x="33" y="46"/>
                    <a:pt x="34" y="45"/>
                  </a:cubicBezTo>
                  <a:cubicBezTo>
                    <a:pt x="30" y="49"/>
                    <a:pt x="26" y="53"/>
                    <a:pt x="22" y="57"/>
                  </a:cubicBezTo>
                  <a:cubicBezTo>
                    <a:pt x="19" y="59"/>
                    <a:pt x="16" y="62"/>
                    <a:pt x="14" y="65"/>
                  </a:cubicBezTo>
                  <a:cubicBezTo>
                    <a:pt x="12" y="68"/>
                    <a:pt x="9" y="70"/>
                    <a:pt x="7" y="72"/>
                  </a:cubicBezTo>
                  <a:cubicBezTo>
                    <a:pt x="7" y="71"/>
                    <a:pt x="7" y="69"/>
                    <a:pt x="7" y="68"/>
                  </a:cubicBezTo>
                  <a:close/>
                  <a:moveTo>
                    <a:pt x="38" y="89"/>
                  </a:moveTo>
                  <a:cubicBezTo>
                    <a:pt x="36" y="90"/>
                    <a:pt x="33" y="91"/>
                    <a:pt x="33" y="92"/>
                  </a:cubicBezTo>
                  <a:cubicBezTo>
                    <a:pt x="35" y="90"/>
                    <a:pt x="37" y="88"/>
                    <a:pt x="39" y="86"/>
                  </a:cubicBezTo>
                  <a:cubicBezTo>
                    <a:pt x="39" y="88"/>
                    <a:pt x="39" y="90"/>
                    <a:pt x="39" y="92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7" y="92"/>
                    <a:pt x="38" y="92"/>
                    <a:pt x="36" y="93"/>
                  </a:cubicBezTo>
                  <a:cubicBezTo>
                    <a:pt x="37" y="92"/>
                    <a:pt x="38" y="90"/>
                    <a:pt x="39" y="90"/>
                  </a:cubicBezTo>
                  <a:cubicBezTo>
                    <a:pt x="39" y="89"/>
                    <a:pt x="38" y="89"/>
                    <a:pt x="38" y="89"/>
                  </a:cubicBezTo>
                  <a:close/>
                  <a:moveTo>
                    <a:pt x="25" y="94"/>
                  </a:moveTo>
                  <a:cubicBezTo>
                    <a:pt x="21" y="94"/>
                    <a:pt x="16" y="96"/>
                    <a:pt x="13" y="98"/>
                  </a:cubicBezTo>
                  <a:cubicBezTo>
                    <a:pt x="12" y="97"/>
                    <a:pt x="12" y="95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6" y="91"/>
                    <a:pt x="20" y="87"/>
                    <a:pt x="24" y="83"/>
                  </a:cubicBezTo>
                  <a:cubicBezTo>
                    <a:pt x="28" y="80"/>
                    <a:pt x="33" y="76"/>
                    <a:pt x="37" y="73"/>
                  </a:cubicBezTo>
                  <a:cubicBezTo>
                    <a:pt x="33" y="76"/>
                    <a:pt x="30" y="81"/>
                    <a:pt x="26" y="84"/>
                  </a:cubicBezTo>
                  <a:cubicBezTo>
                    <a:pt x="21" y="88"/>
                    <a:pt x="17" y="92"/>
                    <a:pt x="13" y="97"/>
                  </a:cubicBezTo>
                  <a:cubicBezTo>
                    <a:pt x="13" y="97"/>
                    <a:pt x="13" y="98"/>
                    <a:pt x="13" y="97"/>
                  </a:cubicBezTo>
                  <a:cubicBezTo>
                    <a:pt x="14" y="97"/>
                    <a:pt x="14" y="97"/>
                    <a:pt x="15" y="96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8" y="93"/>
                    <a:pt x="22" y="90"/>
                    <a:pt x="25" y="87"/>
                  </a:cubicBezTo>
                  <a:cubicBezTo>
                    <a:pt x="29" y="84"/>
                    <a:pt x="32" y="81"/>
                    <a:pt x="36" y="78"/>
                  </a:cubicBezTo>
                  <a:cubicBezTo>
                    <a:pt x="39" y="76"/>
                    <a:pt x="35" y="79"/>
                    <a:pt x="34" y="80"/>
                  </a:cubicBezTo>
                  <a:cubicBezTo>
                    <a:pt x="32" y="82"/>
                    <a:pt x="30" y="85"/>
                    <a:pt x="28" y="87"/>
                  </a:cubicBezTo>
                  <a:cubicBezTo>
                    <a:pt x="25" y="90"/>
                    <a:pt x="21" y="91"/>
                    <a:pt x="19" y="94"/>
                  </a:cubicBezTo>
                  <a:cubicBezTo>
                    <a:pt x="19" y="95"/>
                    <a:pt x="19" y="95"/>
                    <a:pt x="20" y="95"/>
                  </a:cubicBezTo>
                  <a:cubicBezTo>
                    <a:pt x="23" y="92"/>
                    <a:pt x="27" y="90"/>
                    <a:pt x="31" y="87"/>
                  </a:cubicBezTo>
                  <a:cubicBezTo>
                    <a:pt x="29" y="89"/>
                    <a:pt x="27" y="91"/>
                    <a:pt x="25" y="94"/>
                  </a:cubicBezTo>
                  <a:cubicBezTo>
                    <a:pt x="25" y="94"/>
                    <a:pt x="25" y="94"/>
                    <a:pt x="25" y="94"/>
                  </a:cubicBezTo>
                  <a:close/>
                  <a:moveTo>
                    <a:pt x="39" y="62"/>
                  </a:moveTo>
                  <a:cubicBezTo>
                    <a:pt x="39" y="62"/>
                    <a:pt x="39" y="62"/>
                    <a:pt x="39" y="62"/>
                  </a:cubicBezTo>
                  <a:cubicBezTo>
                    <a:pt x="39" y="64"/>
                    <a:pt x="39" y="65"/>
                    <a:pt x="39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4" y="70"/>
                    <a:pt x="29" y="73"/>
                    <a:pt x="25" y="77"/>
                  </a:cubicBezTo>
                  <a:cubicBezTo>
                    <a:pt x="23" y="79"/>
                    <a:pt x="20" y="80"/>
                    <a:pt x="18" y="82"/>
                  </a:cubicBezTo>
                  <a:cubicBezTo>
                    <a:pt x="17" y="83"/>
                    <a:pt x="16" y="84"/>
                    <a:pt x="15" y="85"/>
                  </a:cubicBezTo>
                  <a:cubicBezTo>
                    <a:pt x="18" y="81"/>
                    <a:pt x="22" y="78"/>
                    <a:pt x="26" y="75"/>
                  </a:cubicBezTo>
                  <a:cubicBezTo>
                    <a:pt x="30" y="71"/>
                    <a:pt x="34" y="66"/>
                    <a:pt x="39" y="62"/>
                  </a:cubicBezTo>
                  <a:close/>
                  <a:moveTo>
                    <a:pt x="35" y="83"/>
                  </a:moveTo>
                  <a:cubicBezTo>
                    <a:pt x="34" y="84"/>
                    <a:pt x="33" y="85"/>
                    <a:pt x="32" y="85"/>
                  </a:cubicBezTo>
                  <a:cubicBezTo>
                    <a:pt x="29" y="87"/>
                    <a:pt x="26" y="89"/>
                    <a:pt x="23" y="91"/>
                  </a:cubicBezTo>
                  <a:cubicBezTo>
                    <a:pt x="23" y="91"/>
                    <a:pt x="20" y="95"/>
                    <a:pt x="21" y="93"/>
                  </a:cubicBezTo>
                  <a:cubicBezTo>
                    <a:pt x="22" y="92"/>
                    <a:pt x="24" y="91"/>
                    <a:pt x="25" y="90"/>
                  </a:cubicBezTo>
                  <a:cubicBezTo>
                    <a:pt x="31" y="86"/>
                    <a:pt x="34" y="81"/>
                    <a:pt x="39" y="77"/>
                  </a:cubicBezTo>
                  <a:cubicBezTo>
                    <a:pt x="39" y="76"/>
                    <a:pt x="38" y="76"/>
                    <a:pt x="38" y="76"/>
                  </a:cubicBezTo>
                  <a:cubicBezTo>
                    <a:pt x="33" y="78"/>
                    <a:pt x="30" y="83"/>
                    <a:pt x="26" y="86"/>
                  </a:cubicBezTo>
                  <a:cubicBezTo>
                    <a:pt x="23" y="88"/>
                    <a:pt x="21" y="90"/>
                    <a:pt x="18" y="92"/>
                  </a:cubicBezTo>
                  <a:cubicBezTo>
                    <a:pt x="19" y="92"/>
                    <a:pt x="19" y="91"/>
                    <a:pt x="19" y="91"/>
                  </a:cubicBezTo>
                  <a:cubicBezTo>
                    <a:pt x="21" y="89"/>
                    <a:pt x="24" y="87"/>
                    <a:pt x="26" y="85"/>
                  </a:cubicBezTo>
                  <a:cubicBezTo>
                    <a:pt x="31" y="81"/>
                    <a:pt x="34" y="76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9" y="75"/>
                    <a:pt x="39" y="78"/>
                    <a:pt x="39" y="80"/>
                  </a:cubicBezTo>
                  <a:cubicBezTo>
                    <a:pt x="39" y="80"/>
                    <a:pt x="39" y="80"/>
                    <a:pt x="39" y="80"/>
                  </a:cubicBezTo>
                  <a:cubicBezTo>
                    <a:pt x="37" y="81"/>
                    <a:pt x="36" y="82"/>
                    <a:pt x="35" y="83"/>
                  </a:cubicBezTo>
                  <a:close/>
                  <a:moveTo>
                    <a:pt x="39" y="67"/>
                  </a:moveTo>
                  <a:cubicBezTo>
                    <a:pt x="39" y="67"/>
                    <a:pt x="39" y="67"/>
                    <a:pt x="39" y="67"/>
                  </a:cubicBezTo>
                  <a:cubicBezTo>
                    <a:pt x="39" y="69"/>
                    <a:pt x="39" y="70"/>
                    <a:pt x="39" y="72"/>
                  </a:cubicBezTo>
                  <a:cubicBezTo>
                    <a:pt x="39" y="72"/>
                    <a:pt x="38" y="71"/>
                    <a:pt x="38" y="72"/>
                  </a:cubicBezTo>
                  <a:cubicBezTo>
                    <a:pt x="29" y="77"/>
                    <a:pt x="21" y="86"/>
                    <a:pt x="13" y="92"/>
                  </a:cubicBezTo>
                  <a:cubicBezTo>
                    <a:pt x="14" y="91"/>
                    <a:pt x="16" y="89"/>
                    <a:pt x="18" y="87"/>
                  </a:cubicBezTo>
                  <a:cubicBezTo>
                    <a:pt x="20" y="85"/>
                    <a:pt x="22" y="83"/>
                    <a:pt x="25" y="81"/>
                  </a:cubicBezTo>
                  <a:cubicBezTo>
                    <a:pt x="30" y="77"/>
                    <a:pt x="34" y="72"/>
                    <a:pt x="39" y="67"/>
                  </a:cubicBezTo>
                  <a:close/>
                  <a:moveTo>
                    <a:pt x="28" y="92"/>
                  </a:moveTo>
                  <a:cubicBezTo>
                    <a:pt x="30" y="89"/>
                    <a:pt x="32" y="87"/>
                    <a:pt x="35" y="84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4"/>
                    <a:pt x="36" y="83"/>
                    <a:pt x="36" y="83"/>
                  </a:cubicBezTo>
                  <a:cubicBezTo>
                    <a:pt x="38" y="83"/>
                    <a:pt x="38" y="82"/>
                    <a:pt x="38" y="82"/>
                  </a:cubicBezTo>
                  <a:cubicBezTo>
                    <a:pt x="38" y="82"/>
                    <a:pt x="38" y="81"/>
                    <a:pt x="39" y="81"/>
                  </a:cubicBezTo>
                  <a:cubicBezTo>
                    <a:pt x="39" y="82"/>
                    <a:pt x="39" y="84"/>
                    <a:pt x="39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6" y="86"/>
                    <a:pt x="34" y="88"/>
                    <a:pt x="32" y="90"/>
                  </a:cubicBezTo>
                  <a:cubicBezTo>
                    <a:pt x="31" y="90"/>
                    <a:pt x="29" y="91"/>
                    <a:pt x="28" y="92"/>
                  </a:cubicBezTo>
                  <a:cubicBezTo>
                    <a:pt x="26" y="93"/>
                    <a:pt x="26" y="94"/>
                    <a:pt x="28" y="92"/>
                  </a:cubicBezTo>
                  <a:close/>
                  <a:moveTo>
                    <a:pt x="38" y="51"/>
                  </a:moveTo>
                  <a:cubicBezTo>
                    <a:pt x="38" y="51"/>
                    <a:pt x="39" y="51"/>
                    <a:pt x="39" y="51"/>
                  </a:cubicBezTo>
                  <a:cubicBezTo>
                    <a:pt x="39" y="52"/>
                    <a:pt x="39" y="54"/>
                    <a:pt x="39" y="55"/>
                  </a:cubicBezTo>
                  <a:cubicBezTo>
                    <a:pt x="39" y="57"/>
                    <a:pt x="39" y="59"/>
                    <a:pt x="39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7" y="62"/>
                    <a:pt x="37" y="62"/>
                  </a:cubicBezTo>
                  <a:cubicBezTo>
                    <a:pt x="36" y="62"/>
                    <a:pt x="36" y="63"/>
                    <a:pt x="36" y="63"/>
                  </a:cubicBezTo>
                  <a:cubicBezTo>
                    <a:pt x="31" y="66"/>
                    <a:pt x="27" y="70"/>
                    <a:pt x="23" y="73"/>
                  </a:cubicBezTo>
                  <a:cubicBezTo>
                    <a:pt x="20" y="75"/>
                    <a:pt x="18" y="76"/>
                    <a:pt x="16" y="77"/>
                  </a:cubicBezTo>
                  <a:cubicBezTo>
                    <a:pt x="19" y="75"/>
                    <a:pt x="21" y="72"/>
                    <a:pt x="24" y="70"/>
                  </a:cubicBezTo>
                  <a:cubicBezTo>
                    <a:pt x="29" y="66"/>
                    <a:pt x="33" y="60"/>
                    <a:pt x="38" y="57"/>
                  </a:cubicBezTo>
                  <a:cubicBezTo>
                    <a:pt x="39" y="57"/>
                    <a:pt x="38" y="56"/>
                    <a:pt x="38" y="56"/>
                  </a:cubicBezTo>
                  <a:cubicBezTo>
                    <a:pt x="33" y="59"/>
                    <a:pt x="29" y="64"/>
                    <a:pt x="23" y="68"/>
                  </a:cubicBezTo>
                  <a:cubicBezTo>
                    <a:pt x="21" y="69"/>
                    <a:pt x="19" y="71"/>
                    <a:pt x="17" y="72"/>
                  </a:cubicBezTo>
                  <a:cubicBezTo>
                    <a:pt x="15" y="74"/>
                    <a:pt x="11" y="76"/>
                    <a:pt x="10" y="78"/>
                  </a:cubicBezTo>
                  <a:cubicBezTo>
                    <a:pt x="14" y="73"/>
                    <a:pt x="19" y="68"/>
                    <a:pt x="24" y="63"/>
                  </a:cubicBezTo>
                  <a:cubicBezTo>
                    <a:pt x="26" y="61"/>
                    <a:pt x="29" y="59"/>
                    <a:pt x="32" y="57"/>
                  </a:cubicBezTo>
                  <a:cubicBezTo>
                    <a:pt x="33" y="55"/>
                    <a:pt x="34" y="54"/>
                    <a:pt x="35" y="53"/>
                  </a:cubicBezTo>
                  <a:cubicBezTo>
                    <a:pt x="36" y="53"/>
                    <a:pt x="37" y="52"/>
                    <a:pt x="38" y="51"/>
                  </a:cubicBezTo>
                  <a:cubicBezTo>
                    <a:pt x="38" y="51"/>
                    <a:pt x="38" y="51"/>
                    <a:pt x="38" y="51"/>
                  </a:cubicBezTo>
                  <a:close/>
                  <a:moveTo>
                    <a:pt x="9" y="79"/>
                  </a:moveTo>
                  <a:cubicBezTo>
                    <a:pt x="15" y="76"/>
                    <a:pt x="19" y="71"/>
                    <a:pt x="25" y="67"/>
                  </a:cubicBezTo>
                  <a:cubicBezTo>
                    <a:pt x="26" y="67"/>
                    <a:pt x="27" y="66"/>
                    <a:pt x="28" y="65"/>
                  </a:cubicBezTo>
                  <a:cubicBezTo>
                    <a:pt x="26" y="67"/>
                    <a:pt x="25" y="69"/>
                    <a:pt x="23" y="70"/>
                  </a:cubicBezTo>
                  <a:cubicBezTo>
                    <a:pt x="18" y="74"/>
                    <a:pt x="14" y="79"/>
                    <a:pt x="9" y="83"/>
                  </a:cubicBezTo>
                  <a:cubicBezTo>
                    <a:pt x="9" y="82"/>
                    <a:pt x="9" y="80"/>
                    <a:pt x="9" y="79"/>
                  </a:cubicBezTo>
                  <a:close/>
                  <a:moveTo>
                    <a:pt x="22" y="75"/>
                  </a:moveTo>
                  <a:cubicBezTo>
                    <a:pt x="26" y="72"/>
                    <a:pt x="29" y="69"/>
                    <a:pt x="33" y="66"/>
                  </a:cubicBezTo>
                  <a:cubicBezTo>
                    <a:pt x="33" y="66"/>
                    <a:pt x="32" y="67"/>
                    <a:pt x="32" y="67"/>
                  </a:cubicBezTo>
                  <a:cubicBezTo>
                    <a:pt x="30" y="70"/>
                    <a:pt x="28" y="72"/>
                    <a:pt x="25" y="74"/>
                  </a:cubicBezTo>
                  <a:cubicBezTo>
                    <a:pt x="20" y="79"/>
                    <a:pt x="15" y="83"/>
                    <a:pt x="11" y="88"/>
                  </a:cubicBezTo>
                  <a:cubicBezTo>
                    <a:pt x="11" y="88"/>
                    <a:pt x="11" y="89"/>
                    <a:pt x="11" y="89"/>
                  </a:cubicBezTo>
                  <a:cubicBezTo>
                    <a:pt x="16" y="85"/>
                    <a:pt x="21" y="81"/>
                    <a:pt x="25" y="77"/>
                  </a:cubicBezTo>
                  <a:cubicBezTo>
                    <a:pt x="28" y="75"/>
                    <a:pt x="31" y="73"/>
                    <a:pt x="34" y="71"/>
                  </a:cubicBezTo>
                  <a:cubicBezTo>
                    <a:pt x="30" y="75"/>
                    <a:pt x="26" y="79"/>
                    <a:pt x="22" y="82"/>
                  </a:cubicBezTo>
                  <a:cubicBezTo>
                    <a:pt x="18" y="86"/>
                    <a:pt x="14" y="89"/>
                    <a:pt x="11" y="93"/>
                  </a:cubicBezTo>
                  <a:cubicBezTo>
                    <a:pt x="11" y="90"/>
                    <a:pt x="10" y="87"/>
                    <a:pt x="10" y="84"/>
                  </a:cubicBezTo>
                  <a:cubicBezTo>
                    <a:pt x="14" y="82"/>
                    <a:pt x="17" y="78"/>
                    <a:pt x="22" y="75"/>
                  </a:cubicBezTo>
                  <a:close/>
                  <a:moveTo>
                    <a:pt x="13" y="101"/>
                  </a:moveTo>
                  <a:cubicBezTo>
                    <a:pt x="21" y="96"/>
                    <a:pt x="31" y="96"/>
                    <a:pt x="39" y="99"/>
                  </a:cubicBezTo>
                  <a:cubicBezTo>
                    <a:pt x="39" y="100"/>
                    <a:pt x="39" y="101"/>
                    <a:pt x="39" y="103"/>
                  </a:cubicBezTo>
                  <a:cubicBezTo>
                    <a:pt x="31" y="98"/>
                    <a:pt x="22" y="101"/>
                    <a:pt x="14" y="105"/>
                  </a:cubicBezTo>
                  <a:cubicBezTo>
                    <a:pt x="14" y="104"/>
                    <a:pt x="13" y="103"/>
                    <a:pt x="13" y="101"/>
                  </a:cubicBezTo>
                  <a:close/>
                  <a:moveTo>
                    <a:pt x="40" y="136"/>
                  </a:moveTo>
                  <a:cubicBezTo>
                    <a:pt x="34" y="139"/>
                    <a:pt x="30" y="142"/>
                    <a:pt x="25" y="145"/>
                  </a:cubicBezTo>
                  <a:cubicBezTo>
                    <a:pt x="31" y="142"/>
                    <a:pt x="35" y="136"/>
                    <a:pt x="41" y="134"/>
                  </a:cubicBezTo>
                  <a:cubicBezTo>
                    <a:pt x="41" y="136"/>
                    <a:pt x="41" y="138"/>
                    <a:pt x="41" y="140"/>
                  </a:cubicBezTo>
                  <a:cubicBezTo>
                    <a:pt x="41" y="140"/>
                    <a:pt x="41" y="140"/>
                    <a:pt x="41" y="140"/>
                  </a:cubicBezTo>
                  <a:cubicBezTo>
                    <a:pt x="37" y="141"/>
                    <a:pt x="34" y="144"/>
                    <a:pt x="31" y="146"/>
                  </a:cubicBezTo>
                  <a:cubicBezTo>
                    <a:pt x="31" y="145"/>
                    <a:pt x="31" y="145"/>
                    <a:pt x="32" y="145"/>
                  </a:cubicBezTo>
                  <a:cubicBezTo>
                    <a:pt x="35" y="142"/>
                    <a:pt x="37" y="140"/>
                    <a:pt x="40" y="137"/>
                  </a:cubicBezTo>
                  <a:cubicBezTo>
                    <a:pt x="40" y="137"/>
                    <a:pt x="40" y="136"/>
                    <a:pt x="40" y="136"/>
                  </a:cubicBezTo>
                  <a:close/>
                  <a:moveTo>
                    <a:pt x="40" y="130"/>
                  </a:moveTo>
                  <a:cubicBezTo>
                    <a:pt x="40" y="130"/>
                    <a:pt x="40" y="129"/>
                    <a:pt x="40" y="129"/>
                  </a:cubicBezTo>
                  <a:cubicBezTo>
                    <a:pt x="37" y="131"/>
                    <a:pt x="34" y="132"/>
                    <a:pt x="32" y="134"/>
                  </a:cubicBezTo>
                  <a:cubicBezTo>
                    <a:pt x="31" y="134"/>
                    <a:pt x="29" y="135"/>
                    <a:pt x="28" y="136"/>
                  </a:cubicBezTo>
                  <a:cubicBezTo>
                    <a:pt x="28" y="136"/>
                    <a:pt x="22" y="139"/>
                    <a:pt x="25" y="137"/>
                  </a:cubicBezTo>
                  <a:cubicBezTo>
                    <a:pt x="31" y="133"/>
                    <a:pt x="36" y="130"/>
                    <a:pt x="40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34" y="127"/>
                    <a:pt x="28" y="131"/>
                    <a:pt x="22" y="134"/>
                  </a:cubicBezTo>
                  <a:cubicBezTo>
                    <a:pt x="27" y="132"/>
                    <a:pt x="33" y="126"/>
                    <a:pt x="38" y="123"/>
                  </a:cubicBezTo>
                  <a:cubicBezTo>
                    <a:pt x="39" y="122"/>
                    <a:pt x="39" y="122"/>
                    <a:pt x="40" y="122"/>
                  </a:cubicBezTo>
                  <a:cubicBezTo>
                    <a:pt x="40" y="122"/>
                    <a:pt x="40" y="121"/>
                    <a:pt x="40" y="121"/>
                  </a:cubicBezTo>
                  <a:cubicBezTo>
                    <a:pt x="40" y="125"/>
                    <a:pt x="40" y="129"/>
                    <a:pt x="41" y="133"/>
                  </a:cubicBezTo>
                  <a:cubicBezTo>
                    <a:pt x="35" y="135"/>
                    <a:pt x="29" y="137"/>
                    <a:pt x="25" y="140"/>
                  </a:cubicBezTo>
                  <a:cubicBezTo>
                    <a:pt x="30" y="136"/>
                    <a:pt x="35" y="134"/>
                    <a:pt x="40" y="130"/>
                  </a:cubicBezTo>
                  <a:close/>
                  <a:moveTo>
                    <a:pt x="38" y="122"/>
                  </a:moveTo>
                  <a:cubicBezTo>
                    <a:pt x="37" y="122"/>
                    <a:pt x="36" y="123"/>
                    <a:pt x="35" y="123"/>
                  </a:cubicBezTo>
                  <a:cubicBezTo>
                    <a:pt x="34" y="124"/>
                    <a:pt x="32" y="125"/>
                    <a:pt x="31" y="126"/>
                  </a:cubicBezTo>
                  <a:cubicBezTo>
                    <a:pt x="29" y="127"/>
                    <a:pt x="27" y="127"/>
                    <a:pt x="26" y="128"/>
                  </a:cubicBezTo>
                  <a:cubicBezTo>
                    <a:pt x="25" y="129"/>
                    <a:pt x="19" y="132"/>
                    <a:pt x="22" y="130"/>
                  </a:cubicBezTo>
                  <a:cubicBezTo>
                    <a:pt x="28" y="126"/>
                    <a:pt x="33" y="121"/>
                    <a:pt x="39" y="118"/>
                  </a:cubicBezTo>
                  <a:cubicBezTo>
                    <a:pt x="40" y="118"/>
                    <a:pt x="40" y="117"/>
                    <a:pt x="39" y="117"/>
                  </a:cubicBezTo>
                  <a:cubicBezTo>
                    <a:pt x="36" y="118"/>
                    <a:pt x="33" y="120"/>
                    <a:pt x="30" y="121"/>
                  </a:cubicBezTo>
                  <a:cubicBezTo>
                    <a:pt x="28" y="122"/>
                    <a:pt x="26" y="123"/>
                    <a:pt x="24" y="124"/>
                  </a:cubicBezTo>
                  <a:cubicBezTo>
                    <a:pt x="23" y="124"/>
                    <a:pt x="17" y="128"/>
                    <a:pt x="20" y="125"/>
                  </a:cubicBezTo>
                  <a:cubicBezTo>
                    <a:pt x="23" y="122"/>
                    <a:pt x="28" y="121"/>
                    <a:pt x="31" y="118"/>
                  </a:cubicBezTo>
                  <a:cubicBezTo>
                    <a:pt x="34" y="116"/>
                    <a:pt x="37" y="114"/>
                    <a:pt x="40" y="112"/>
                  </a:cubicBezTo>
                  <a:cubicBezTo>
                    <a:pt x="40" y="113"/>
                    <a:pt x="40" y="115"/>
                    <a:pt x="40" y="116"/>
                  </a:cubicBezTo>
                  <a:cubicBezTo>
                    <a:pt x="40" y="118"/>
                    <a:pt x="40" y="119"/>
                    <a:pt x="40" y="121"/>
                  </a:cubicBezTo>
                  <a:cubicBezTo>
                    <a:pt x="40" y="121"/>
                    <a:pt x="40" y="121"/>
                    <a:pt x="40" y="121"/>
                  </a:cubicBezTo>
                  <a:cubicBezTo>
                    <a:pt x="39" y="121"/>
                    <a:pt x="39" y="122"/>
                    <a:pt x="38" y="122"/>
                  </a:cubicBezTo>
                  <a:cubicBezTo>
                    <a:pt x="38" y="122"/>
                    <a:pt x="38" y="122"/>
                    <a:pt x="38" y="122"/>
                  </a:cubicBezTo>
                  <a:close/>
                  <a:moveTo>
                    <a:pt x="28" y="115"/>
                  </a:moveTo>
                  <a:cubicBezTo>
                    <a:pt x="31" y="113"/>
                    <a:pt x="35" y="110"/>
                    <a:pt x="38" y="107"/>
                  </a:cubicBezTo>
                  <a:cubicBezTo>
                    <a:pt x="38" y="107"/>
                    <a:pt x="37" y="106"/>
                    <a:pt x="37" y="106"/>
                  </a:cubicBezTo>
                  <a:cubicBezTo>
                    <a:pt x="30" y="110"/>
                    <a:pt x="24" y="115"/>
                    <a:pt x="17" y="118"/>
                  </a:cubicBezTo>
                  <a:cubicBezTo>
                    <a:pt x="20" y="116"/>
                    <a:pt x="23" y="113"/>
                    <a:pt x="26" y="111"/>
                  </a:cubicBezTo>
                  <a:cubicBezTo>
                    <a:pt x="29" y="109"/>
                    <a:pt x="33" y="107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7" y="105"/>
                    <a:pt x="38" y="105"/>
                    <a:pt x="39" y="106"/>
                  </a:cubicBezTo>
                  <a:cubicBezTo>
                    <a:pt x="40" y="108"/>
                    <a:pt x="40" y="109"/>
                    <a:pt x="40" y="111"/>
                  </a:cubicBezTo>
                  <a:cubicBezTo>
                    <a:pt x="33" y="114"/>
                    <a:pt x="27" y="119"/>
                    <a:pt x="20" y="122"/>
                  </a:cubicBezTo>
                  <a:cubicBezTo>
                    <a:pt x="16" y="123"/>
                    <a:pt x="23" y="119"/>
                    <a:pt x="23" y="119"/>
                  </a:cubicBezTo>
                  <a:cubicBezTo>
                    <a:pt x="24" y="118"/>
                    <a:pt x="26" y="117"/>
                    <a:pt x="28" y="115"/>
                  </a:cubicBezTo>
                  <a:close/>
                  <a:moveTo>
                    <a:pt x="35" y="104"/>
                  </a:moveTo>
                  <a:cubicBezTo>
                    <a:pt x="29" y="107"/>
                    <a:pt x="23" y="110"/>
                    <a:pt x="18" y="114"/>
                  </a:cubicBezTo>
                  <a:cubicBezTo>
                    <a:pt x="16" y="115"/>
                    <a:pt x="17" y="115"/>
                    <a:pt x="18" y="114"/>
                  </a:cubicBezTo>
                  <a:cubicBezTo>
                    <a:pt x="19" y="112"/>
                    <a:pt x="21" y="110"/>
                    <a:pt x="23" y="109"/>
                  </a:cubicBezTo>
                  <a:cubicBezTo>
                    <a:pt x="26" y="107"/>
                    <a:pt x="28" y="106"/>
                    <a:pt x="30" y="103"/>
                  </a:cubicBezTo>
                  <a:cubicBezTo>
                    <a:pt x="32" y="103"/>
                    <a:pt x="33" y="103"/>
                    <a:pt x="35" y="104"/>
                  </a:cubicBezTo>
                  <a:close/>
                  <a:moveTo>
                    <a:pt x="27" y="106"/>
                  </a:moveTo>
                  <a:cubicBezTo>
                    <a:pt x="25" y="107"/>
                    <a:pt x="23" y="107"/>
                    <a:pt x="21" y="109"/>
                  </a:cubicBezTo>
                  <a:cubicBezTo>
                    <a:pt x="19" y="111"/>
                    <a:pt x="18" y="112"/>
                    <a:pt x="16" y="114"/>
                  </a:cubicBezTo>
                  <a:cubicBezTo>
                    <a:pt x="16" y="113"/>
                    <a:pt x="16" y="113"/>
                    <a:pt x="16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8" y="110"/>
                    <a:pt x="21" y="108"/>
                    <a:pt x="23" y="106"/>
                  </a:cubicBezTo>
                  <a:cubicBezTo>
                    <a:pt x="25" y="106"/>
                    <a:pt x="32" y="101"/>
                    <a:pt x="27" y="106"/>
                  </a:cubicBezTo>
                  <a:close/>
                  <a:moveTo>
                    <a:pt x="16" y="115"/>
                  </a:moveTo>
                  <a:cubicBezTo>
                    <a:pt x="19" y="114"/>
                    <a:pt x="22" y="112"/>
                    <a:pt x="25" y="110"/>
                  </a:cubicBezTo>
                  <a:cubicBezTo>
                    <a:pt x="27" y="108"/>
                    <a:pt x="31" y="106"/>
                    <a:pt x="34" y="105"/>
                  </a:cubicBezTo>
                  <a:cubicBezTo>
                    <a:pt x="28" y="108"/>
                    <a:pt x="22" y="113"/>
                    <a:pt x="17" y="117"/>
                  </a:cubicBezTo>
                  <a:cubicBezTo>
                    <a:pt x="17" y="117"/>
                    <a:pt x="17" y="116"/>
                    <a:pt x="16" y="115"/>
                  </a:cubicBezTo>
                  <a:close/>
                  <a:moveTo>
                    <a:pt x="17" y="119"/>
                  </a:moveTo>
                  <a:cubicBezTo>
                    <a:pt x="24" y="116"/>
                    <a:pt x="30" y="111"/>
                    <a:pt x="36" y="108"/>
                  </a:cubicBezTo>
                  <a:cubicBezTo>
                    <a:pt x="33" y="110"/>
                    <a:pt x="29" y="113"/>
                    <a:pt x="26" y="116"/>
                  </a:cubicBezTo>
                  <a:cubicBezTo>
                    <a:pt x="23" y="118"/>
                    <a:pt x="21" y="120"/>
                    <a:pt x="18" y="122"/>
                  </a:cubicBezTo>
                  <a:cubicBezTo>
                    <a:pt x="18" y="121"/>
                    <a:pt x="18" y="120"/>
                    <a:pt x="17" y="119"/>
                  </a:cubicBezTo>
                  <a:close/>
                  <a:moveTo>
                    <a:pt x="38" y="112"/>
                  </a:moveTo>
                  <a:cubicBezTo>
                    <a:pt x="41" y="110"/>
                    <a:pt x="34" y="115"/>
                    <a:pt x="34" y="116"/>
                  </a:cubicBezTo>
                  <a:cubicBezTo>
                    <a:pt x="31" y="117"/>
                    <a:pt x="29" y="119"/>
                    <a:pt x="27" y="120"/>
                  </a:cubicBezTo>
                  <a:cubicBezTo>
                    <a:pt x="24" y="122"/>
                    <a:pt x="21" y="123"/>
                    <a:pt x="19" y="125"/>
                  </a:cubicBezTo>
                  <a:cubicBezTo>
                    <a:pt x="19" y="125"/>
                    <a:pt x="19" y="124"/>
                    <a:pt x="18" y="123"/>
                  </a:cubicBezTo>
                  <a:cubicBezTo>
                    <a:pt x="26" y="121"/>
                    <a:pt x="31" y="115"/>
                    <a:pt x="38" y="112"/>
                  </a:cubicBezTo>
                  <a:close/>
                  <a:moveTo>
                    <a:pt x="19" y="127"/>
                  </a:moveTo>
                  <a:cubicBezTo>
                    <a:pt x="26" y="124"/>
                    <a:pt x="32" y="121"/>
                    <a:pt x="38" y="118"/>
                  </a:cubicBezTo>
                  <a:cubicBezTo>
                    <a:pt x="32" y="122"/>
                    <a:pt x="26" y="127"/>
                    <a:pt x="20" y="130"/>
                  </a:cubicBezTo>
                  <a:cubicBezTo>
                    <a:pt x="20" y="129"/>
                    <a:pt x="20" y="128"/>
                    <a:pt x="19" y="127"/>
                  </a:cubicBezTo>
                  <a:close/>
                  <a:moveTo>
                    <a:pt x="28" y="156"/>
                  </a:moveTo>
                  <a:cubicBezTo>
                    <a:pt x="30" y="155"/>
                    <a:pt x="32" y="154"/>
                    <a:pt x="33" y="154"/>
                  </a:cubicBezTo>
                  <a:cubicBezTo>
                    <a:pt x="35" y="153"/>
                    <a:pt x="36" y="152"/>
                    <a:pt x="37" y="152"/>
                  </a:cubicBezTo>
                  <a:cubicBezTo>
                    <a:pt x="34" y="154"/>
                    <a:pt x="31" y="156"/>
                    <a:pt x="29" y="159"/>
                  </a:cubicBezTo>
                  <a:cubicBezTo>
                    <a:pt x="29" y="158"/>
                    <a:pt x="29" y="157"/>
                    <a:pt x="28" y="156"/>
                  </a:cubicBezTo>
                  <a:close/>
                  <a:moveTo>
                    <a:pt x="36" y="160"/>
                  </a:moveTo>
                  <a:cubicBezTo>
                    <a:pt x="35" y="160"/>
                    <a:pt x="30" y="164"/>
                    <a:pt x="33" y="161"/>
                  </a:cubicBezTo>
                  <a:cubicBezTo>
                    <a:pt x="36" y="159"/>
                    <a:pt x="39" y="156"/>
                    <a:pt x="41" y="154"/>
                  </a:cubicBezTo>
                  <a:cubicBezTo>
                    <a:pt x="42" y="153"/>
                    <a:pt x="41" y="153"/>
                    <a:pt x="41" y="153"/>
                  </a:cubicBezTo>
                  <a:cubicBezTo>
                    <a:pt x="38" y="155"/>
                    <a:pt x="32" y="156"/>
                    <a:pt x="30" y="159"/>
                  </a:cubicBezTo>
                  <a:cubicBezTo>
                    <a:pt x="33" y="155"/>
                    <a:pt x="37" y="153"/>
                    <a:pt x="40" y="151"/>
                  </a:cubicBezTo>
                  <a:cubicBezTo>
                    <a:pt x="41" y="150"/>
                    <a:pt x="41" y="150"/>
                    <a:pt x="40" y="150"/>
                  </a:cubicBezTo>
                  <a:cubicBezTo>
                    <a:pt x="36" y="151"/>
                    <a:pt x="33" y="153"/>
                    <a:pt x="29" y="155"/>
                  </a:cubicBezTo>
                  <a:cubicBezTo>
                    <a:pt x="33" y="153"/>
                    <a:pt x="37" y="150"/>
                    <a:pt x="41" y="146"/>
                  </a:cubicBezTo>
                  <a:cubicBezTo>
                    <a:pt x="41" y="146"/>
                    <a:pt x="41" y="146"/>
                    <a:pt x="41" y="146"/>
                  </a:cubicBezTo>
                  <a:cubicBezTo>
                    <a:pt x="38" y="147"/>
                    <a:pt x="36" y="148"/>
                    <a:pt x="33" y="149"/>
                  </a:cubicBezTo>
                  <a:cubicBezTo>
                    <a:pt x="32" y="150"/>
                    <a:pt x="29" y="151"/>
                    <a:pt x="28" y="152"/>
                  </a:cubicBezTo>
                  <a:cubicBezTo>
                    <a:pt x="32" y="148"/>
                    <a:pt x="36" y="144"/>
                    <a:pt x="41" y="141"/>
                  </a:cubicBezTo>
                  <a:cubicBezTo>
                    <a:pt x="41" y="146"/>
                    <a:pt x="41" y="151"/>
                    <a:pt x="42" y="156"/>
                  </a:cubicBezTo>
                  <a:cubicBezTo>
                    <a:pt x="42" y="156"/>
                    <a:pt x="42" y="156"/>
                    <a:pt x="41" y="156"/>
                  </a:cubicBezTo>
                  <a:cubicBezTo>
                    <a:pt x="40" y="157"/>
                    <a:pt x="38" y="159"/>
                    <a:pt x="36" y="160"/>
                  </a:cubicBezTo>
                  <a:close/>
                  <a:moveTo>
                    <a:pt x="27" y="94"/>
                  </a:moveTo>
                  <a:cubicBezTo>
                    <a:pt x="29" y="92"/>
                    <a:pt x="32" y="90"/>
                    <a:pt x="35" y="88"/>
                  </a:cubicBezTo>
                  <a:cubicBezTo>
                    <a:pt x="36" y="88"/>
                    <a:pt x="39" y="85"/>
                    <a:pt x="36" y="88"/>
                  </a:cubicBezTo>
                  <a:cubicBezTo>
                    <a:pt x="34" y="89"/>
                    <a:pt x="32" y="91"/>
                    <a:pt x="31" y="92"/>
                  </a:cubicBezTo>
                  <a:cubicBezTo>
                    <a:pt x="30" y="93"/>
                    <a:pt x="31" y="93"/>
                    <a:pt x="31" y="93"/>
                  </a:cubicBezTo>
                  <a:cubicBezTo>
                    <a:pt x="33" y="92"/>
                    <a:pt x="35" y="91"/>
                    <a:pt x="37" y="90"/>
                  </a:cubicBezTo>
                  <a:cubicBezTo>
                    <a:pt x="36" y="91"/>
                    <a:pt x="35" y="92"/>
                    <a:pt x="35" y="94"/>
                  </a:cubicBezTo>
                  <a:cubicBezTo>
                    <a:pt x="34" y="94"/>
                    <a:pt x="35" y="94"/>
                    <a:pt x="35" y="94"/>
                  </a:cubicBezTo>
                  <a:cubicBezTo>
                    <a:pt x="37" y="93"/>
                    <a:pt x="39" y="91"/>
                    <a:pt x="37" y="94"/>
                  </a:cubicBezTo>
                  <a:cubicBezTo>
                    <a:pt x="37" y="95"/>
                    <a:pt x="38" y="95"/>
                    <a:pt x="38" y="95"/>
                  </a:cubicBezTo>
                  <a:cubicBezTo>
                    <a:pt x="38" y="94"/>
                    <a:pt x="39" y="93"/>
                    <a:pt x="39" y="93"/>
                  </a:cubicBezTo>
                  <a:cubicBezTo>
                    <a:pt x="39" y="94"/>
                    <a:pt x="39" y="95"/>
                    <a:pt x="39" y="96"/>
                  </a:cubicBezTo>
                  <a:cubicBezTo>
                    <a:pt x="35" y="95"/>
                    <a:pt x="31" y="94"/>
                    <a:pt x="27" y="94"/>
                  </a:cubicBezTo>
                  <a:close/>
                  <a:moveTo>
                    <a:pt x="39" y="49"/>
                  </a:moveTo>
                  <a:cubicBezTo>
                    <a:pt x="38" y="50"/>
                    <a:pt x="36" y="51"/>
                    <a:pt x="35" y="52"/>
                  </a:cubicBezTo>
                  <a:cubicBezTo>
                    <a:pt x="31" y="55"/>
                    <a:pt x="27" y="58"/>
                    <a:pt x="23" y="61"/>
                  </a:cubicBezTo>
                  <a:cubicBezTo>
                    <a:pt x="21" y="63"/>
                    <a:pt x="18" y="65"/>
                    <a:pt x="16" y="67"/>
                  </a:cubicBezTo>
                  <a:cubicBezTo>
                    <a:pt x="14" y="68"/>
                    <a:pt x="12" y="69"/>
                    <a:pt x="11" y="71"/>
                  </a:cubicBezTo>
                  <a:cubicBezTo>
                    <a:pt x="10" y="71"/>
                    <a:pt x="9" y="72"/>
                    <a:pt x="8" y="72"/>
                  </a:cubicBezTo>
                  <a:cubicBezTo>
                    <a:pt x="9" y="72"/>
                    <a:pt x="9" y="71"/>
                    <a:pt x="10" y="70"/>
                  </a:cubicBezTo>
                  <a:cubicBezTo>
                    <a:pt x="15" y="66"/>
                    <a:pt x="18" y="61"/>
                    <a:pt x="23" y="57"/>
                  </a:cubicBezTo>
                  <a:cubicBezTo>
                    <a:pt x="29" y="52"/>
                    <a:pt x="33" y="46"/>
                    <a:pt x="39" y="42"/>
                  </a:cubicBezTo>
                  <a:cubicBezTo>
                    <a:pt x="39" y="44"/>
                    <a:pt x="39" y="47"/>
                    <a:pt x="39" y="49"/>
                  </a:cubicBezTo>
                  <a:close/>
                  <a:moveTo>
                    <a:pt x="38" y="34"/>
                  </a:moveTo>
                  <a:cubicBezTo>
                    <a:pt x="33" y="38"/>
                    <a:pt x="27" y="43"/>
                    <a:pt x="23" y="47"/>
                  </a:cubicBezTo>
                  <a:cubicBezTo>
                    <a:pt x="17" y="52"/>
                    <a:pt x="11" y="57"/>
                    <a:pt x="6" y="62"/>
                  </a:cubicBezTo>
                  <a:cubicBezTo>
                    <a:pt x="12" y="56"/>
                    <a:pt x="16" y="50"/>
                    <a:pt x="22" y="44"/>
                  </a:cubicBezTo>
                  <a:cubicBezTo>
                    <a:pt x="27" y="39"/>
                    <a:pt x="33" y="35"/>
                    <a:pt x="38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8" y="31"/>
                    <a:pt x="38" y="33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lose/>
                  <a:moveTo>
                    <a:pt x="38" y="30"/>
                  </a:moveTo>
                  <a:cubicBezTo>
                    <a:pt x="38" y="29"/>
                    <a:pt x="37" y="29"/>
                    <a:pt x="37" y="29"/>
                  </a:cubicBezTo>
                  <a:cubicBezTo>
                    <a:pt x="31" y="32"/>
                    <a:pt x="27" y="38"/>
                    <a:pt x="22" y="42"/>
                  </a:cubicBezTo>
                  <a:cubicBezTo>
                    <a:pt x="20" y="44"/>
                    <a:pt x="18" y="45"/>
                    <a:pt x="16" y="47"/>
                  </a:cubicBezTo>
                  <a:cubicBezTo>
                    <a:pt x="17" y="46"/>
                    <a:pt x="18" y="45"/>
                    <a:pt x="19" y="43"/>
                  </a:cubicBezTo>
                  <a:cubicBezTo>
                    <a:pt x="22" y="40"/>
                    <a:pt x="25" y="38"/>
                    <a:pt x="28" y="35"/>
                  </a:cubicBezTo>
                  <a:cubicBezTo>
                    <a:pt x="31" y="32"/>
                    <a:pt x="34" y="29"/>
                    <a:pt x="37" y="26"/>
                  </a:cubicBezTo>
                  <a:cubicBezTo>
                    <a:pt x="37" y="27"/>
                    <a:pt x="37" y="29"/>
                    <a:pt x="38" y="30"/>
                  </a:cubicBezTo>
                  <a:close/>
                  <a:moveTo>
                    <a:pt x="26" y="34"/>
                  </a:moveTo>
                  <a:cubicBezTo>
                    <a:pt x="22" y="38"/>
                    <a:pt x="17" y="41"/>
                    <a:pt x="13" y="45"/>
                  </a:cubicBezTo>
                  <a:cubicBezTo>
                    <a:pt x="15" y="43"/>
                    <a:pt x="16" y="42"/>
                    <a:pt x="18" y="40"/>
                  </a:cubicBezTo>
                  <a:cubicBezTo>
                    <a:pt x="23" y="35"/>
                    <a:pt x="29" y="30"/>
                    <a:pt x="33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27" y="26"/>
                    <a:pt x="22" y="30"/>
                    <a:pt x="18" y="34"/>
                  </a:cubicBezTo>
                  <a:cubicBezTo>
                    <a:pt x="15" y="36"/>
                    <a:pt x="13" y="38"/>
                    <a:pt x="11" y="40"/>
                  </a:cubicBezTo>
                  <a:cubicBezTo>
                    <a:pt x="9" y="41"/>
                    <a:pt x="7" y="43"/>
                    <a:pt x="6" y="44"/>
                  </a:cubicBezTo>
                  <a:cubicBezTo>
                    <a:pt x="3" y="46"/>
                    <a:pt x="6" y="44"/>
                    <a:pt x="7" y="43"/>
                  </a:cubicBezTo>
                  <a:cubicBezTo>
                    <a:pt x="12" y="39"/>
                    <a:pt x="17" y="34"/>
                    <a:pt x="22" y="30"/>
                  </a:cubicBezTo>
                  <a:cubicBezTo>
                    <a:pt x="26" y="27"/>
                    <a:pt x="31" y="24"/>
                    <a:pt x="34" y="19"/>
                  </a:cubicBezTo>
                  <a:cubicBezTo>
                    <a:pt x="34" y="19"/>
                    <a:pt x="33" y="19"/>
                    <a:pt x="33" y="19"/>
                  </a:cubicBezTo>
                  <a:cubicBezTo>
                    <a:pt x="29" y="23"/>
                    <a:pt x="24" y="25"/>
                    <a:pt x="19" y="29"/>
                  </a:cubicBezTo>
                  <a:cubicBezTo>
                    <a:pt x="17" y="31"/>
                    <a:pt x="14" y="33"/>
                    <a:pt x="12" y="35"/>
                  </a:cubicBezTo>
                  <a:cubicBezTo>
                    <a:pt x="10" y="36"/>
                    <a:pt x="9" y="37"/>
                    <a:pt x="8" y="39"/>
                  </a:cubicBezTo>
                  <a:cubicBezTo>
                    <a:pt x="9" y="38"/>
                    <a:pt x="5" y="42"/>
                    <a:pt x="4" y="42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8" y="36"/>
                    <a:pt x="13" y="32"/>
                    <a:pt x="17" y="28"/>
                  </a:cubicBezTo>
                  <a:cubicBezTo>
                    <a:pt x="22" y="24"/>
                    <a:pt x="27" y="19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8"/>
                    <a:pt x="36" y="22"/>
                    <a:pt x="37" y="25"/>
                  </a:cubicBezTo>
                  <a:cubicBezTo>
                    <a:pt x="32" y="27"/>
                    <a:pt x="29" y="31"/>
                    <a:pt x="26" y="34"/>
                  </a:cubicBezTo>
                  <a:close/>
                  <a:moveTo>
                    <a:pt x="13" y="31"/>
                  </a:moveTo>
                  <a:cubicBezTo>
                    <a:pt x="10" y="34"/>
                    <a:pt x="7" y="37"/>
                    <a:pt x="4" y="40"/>
                  </a:cubicBezTo>
                  <a:cubicBezTo>
                    <a:pt x="4" y="39"/>
                    <a:pt x="4" y="38"/>
                    <a:pt x="4" y="37"/>
                  </a:cubicBezTo>
                  <a:cubicBezTo>
                    <a:pt x="8" y="34"/>
                    <a:pt x="13" y="31"/>
                    <a:pt x="17" y="27"/>
                  </a:cubicBezTo>
                  <a:cubicBezTo>
                    <a:pt x="16" y="29"/>
                    <a:pt x="15" y="30"/>
                    <a:pt x="13" y="31"/>
                  </a:cubicBezTo>
                  <a:close/>
                  <a:moveTo>
                    <a:pt x="4" y="32"/>
                  </a:moveTo>
                  <a:cubicBezTo>
                    <a:pt x="8" y="28"/>
                    <a:pt x="13" y="25"/>
                    <a:pt x="18" y="21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15" y="24"/>
                    <a:pt x="8" y="29"/>
                    <a:pt x="4" y="36"/>
                  </a:cubicBezTo>
                  <a:cubicBezTo>
                    <a:pt x="4" y="34"/>
                    <a:pt x="4" y="33"/>
                    <a:pt x="4" y="32"/>
                  </a:cubicBezTo>
                  <a:close/>
                  <a:moveTo>
                    <a:pt x="4" y="27"/>
                  </a:moveTo>
                  <a:cubicBezTo>
                    <a:pt x="7" y="24"/>
                    <a:pt x="10" y="22"/>
                    <a:pt x="14" y="19"/>
                  </a:cubicBezTo>
                  <a:cubicBezTo>
                    <a:pt x="16" y="17"/>
                    <a:pt x="18" y="15"/>
                    <a:pt x="21" y="13"/>
                  </a:cubicBezTo>
                  <a:cubicBezTo>
                    <a:pt x="22" y="13"/>
                    <a:pt x="23" y="12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3" y="12"/>
                  </a:cubicBezTo>
                  <a:cubicBezTo>
                    <a:pt x="19" y="15"/>
                    <a:pt x="16" y="19"/>
                    <a:pt x="12" y="23"/>
                  </a:cubicBezTo>
                  <a:cubicBezTo>
                    <a:pt x="9" y="25"/>
                    <a:pt x="6" y="27"/>
                    <a:pt x="4" y="30"/>
                  </a:cubicBezTo>
                  <a:cubicBezTo>
                    <a:pt x="4" y="29"/>
                    <a:pt x="4" y="28"/>
                    <a:pt x="4" y="27"/>
                  </a:cubicBezTo>
                  <a:close/>
                  <a:moveTo>
                    <a:pt x="5" y="23"/>
                  </a:moveTo>
                  <a:cubicBezTo>
                    <a:pt x="6" y="21"/>
                    <a:pt x="8" y="20"/>
                    <a:pt x="10" y="19"/>
                  </a:cubicBezTo>
                  <a:cubicBezTo>
                    <a:pt x="8" y="21"/>
                    <a:pt x="6" y="23"/>
                    <a:pt x="4" y="25"/>
                  </a:cubicBezTo>
                  <a:cubicBezTo>
                    <a:pt x="4" y="24"/>
                    <a:pt x="4" y="24"/>
                    <a:pt x="4" y="23"/>
                  </a:cubicBezTo>
                  <a:cubicBezTo>
                    <a:pt x="4" y="23"/>
                    <a:pt x="4" y="23"/>
                    <a:pt x="5" y="23"/>
                  </a:cubicBezTo>
                  <a:close/>
                  <a:moveTo>
                    <a:pt x="6" y="17"/>
                  </a:moveTo>
                  <a:cubicBezTo>
                    <a:pt x="8" y="15"/>
                    <a:pt x="10" y="13"/>
                    <a:pt x="12" y="12"/>
                  </a:cubicBezTo>
                  <a:cubicBezTo>
                    <a:pt x="13" y="11"/>
                    <a:pt x="14" y="10"/>
                    <a:pt x="15" y="9"/>
                  </a:cubicBezTo>
                  <a:cubicBezTo>
                    <a:pt x="17" y="8"/>
                    <a:pt x="19" y="4"/>
                    <a:pt x="15" y="9"/>
                  </a:cubicBezTo>
                  <a:cubicBezTo>
                    <a:pt x="12" y="13"/>
                    <a:pt x="9" y="16"/>
                    <a:pt x="5" y="19"/>
                  </a:cubicBezTo>
                  <a:cubicBezTo>
                    <a:pt x="5" y="19"/>
                    <a:pt x="6" y="18"/>
                    <a:pt x="6" y="17"/>
                  </a:cubicBezTo>
                  <a:close/>
                  <a:moveTo>
                    <a:pt x="15" y="108"/>
                  </a:moveTo>
                  <a:cubicBezTo>
                    <a:pt x="19" y="106"/>
                    <a:pt x="23" y="104"/>
                    <a:pt x="28" y="103"/>
                  </a:cubicBezTo>
                  <a:cubicBezTo>
                    <a:pt x="23" y="105"/>
                    <a:pt x="19" y="108"/>
                    <a:pt x="15" y="111"/>
                  </a:cubicBezTo>
                  <a:cubicBezTo>
                    <a:pt x="15" y="111"/>
                    <a:pt x="15" y="110"/>
                    <a:pt x="15" y="110"/>
                  </a:cubicBezTo>
                  <a:cubicBezTo>
                    <a:pt x="15" y="109"/>
                    <a:pt x="15" y="109"/>
                    <a:pt x="15" y="108"/>
                  </a:cubicBezTo>
                  <a:close/>
                  <a:moveTo>
                    <a:pt x="51" y="207"/>
                  </a:moveTo>
                  <a:cubicBezTo>
                    <a:pt x="49" y="206"/>
                    <a:pt x="48" y="205"/>
                    <a:pt x="47" y="204"/>
                  </a:cubicBezTo>
                  <a:cubicBezTo>
                    <a:pt x="44" y="202"/>
                    <a:pt x="40" y="201"/>
                    <a:pt x="37" y="200"/>
                  </a:cubicBezTo>
                  <a:cubicBezTo>
                    <a:pt x="36" y="192"/>
                    <a:pt x="35" y="183"/>
                    <a:pt x="35" y="175"/>
                  </a:cubicBezTo>
                  <a:cubicBezTo>
                    <a:pt x="38" y="174"/>
                    <a:pt x="41" y="173"/>
                    <a:pt x="43" y="172"/>
                  </a:cubicBezTo>
                  <a:cubicBezTo>
                    <a:pt x="47" y="180"/>
                    <a:pt x="52" y="188"/>
                    <a:pt x="56" y="196"/>
                  </a:cubicBezTo>
                  <a:cubicBezTo>
                    <a:pt x="52" y="198"/>
                    <a:pt x="51" y="203"/>
                    <a:pt x="51" y="207"/>
                  </a:cubicBezTo>
                  <a:close/>
                  <a:moveTo>
                    <a:pt x="43" y="169"/>
                  </a:moveTo>
                  <a:cubicBezTo>
                    <a:pt x="43" y="169"/>
                    <a:pt x="43" y="169"/>
                    <a:pt x="42" y="169"/>
                  </a:cubicBezTo>
                  <a:cubicBezTo>
                    <a:pt x="43" y="169"/>
                    <a:pt x="42" y="169"/>
                    <a:pt x="42" y="169"/>
                  </a:cubicBezTo>
                  <a:cubicBezTo>
                    <a:pt x="42" y="169"/>
                    <a:pt x="40" y="170"/>
                    <a:pt x="39" y="170"/>
                  </a:cubicBezTo>
                  <a:cubicBezTo>
                    <a:pt x="39" y="170"/>
                    <a:pt x="39" y="170"/>
                    <a:pt x="39" y="171"/>
                  </a:cubicBezTo>
                  <a:cubicBezTo>
                    <a:pt x="39" y="170"/>
                    <a:pt x="39" y="170"/>
                    <a:pt x="39" y="170"/>
                  </a:cubicBezTo>
                  <a:cubicBezTo>
                    <a:pt x="41" y="169"/>
                    <a:pt x="41" y="169"/>
                    <a:pt x="42" y="168"/>
                  </a:cubicBezTo>
                  <a:cubicBezTo>
                    <a:pt x="43" y="167"/>
                    <a:pt x="42" y="167"/>
                    <a:pt x="42" y="167"/>
                  </a:cubicBezTo>
                  <a:cubicBezTo>
                    <a:pt x="40" y="167"/>
                    <a:pt x="35" y="169"/>
                    <a:pt x="34" y="170"/>
                  </a:cubicBezTo>
                  <a:cubicBezTo>
                    <a:pt x="36" y="168"/>
                    <a:pt x="39" y="166"/>
                    <a:pt x="42" y="164"/>
                  </a:cubicBezTo>
                  <a:cubicBezTo>
                    <a:pt x="42" y="164"/>
                    <a:pt x="42" y="163"/>
                    <a:pt x="41" y="164"/>
                  </a:cubicBezTo>
                  <a:cubicBezTo>
                    <a:pt x="40" y="164"/>
                    <a:pt x="38" y="165"/>
                    <a:pt x="37" y="166"/>
                  </a:cubicBezTo>
                  <a:cubicBezTo>
                    <a:pt x="35" y="166"/>
                    <a:pt x="31" y="169"/>
                    <a:pt x="35" y="166"/>
                  </a:cubicBezTo>
                  <a:cubicBezTo>
                    <a:pt x="38" y="164"/>
                    <a:pt x="40" y="163"/>
                    <a:pt x="42" y="161"/>
                  </a:cubicBezTo>
                  <a:cubicBezTo>
                    <a:pt x="42" y="161"/>
                    <a:pt x="42" y="160"/>
                    <a:pt x="42" y="160"/>
                  </a:cubicBezTo>
                  <a:cubicBezTo>
                    <a:pt x="39" y="161"/>
                    <a:pt x="35" y="162"/>
                    <a:pt x="33" y="164"/>
                  </a:cubicBezTo>
                  <a:cubicBezTo>
                    <a:pt x="36" y="162"/>
                    <a:pt x="39" y="160"/>
                    <a:pt x="42" y="157"/>
                  </a:cubicBezTo>
                  <a:cubicBezTo>
                    <a:pt x="42" y="161"/>
                    <a:pt x="43" y="165"/>
                    <a:pt x="43" y="169"/>
                  </a:cubicBezTo>
                  <a:close/>
                  <a:moveTo>
                    <a:pt x="33" y="15"/>
                  </a:moveTo>
                  <a:cubicBezTo>
                    <a:pt x="33" y="14"/>
                    <a:pt x="32" y="14"/>
                    <a:pt x="32" y="14"/>
                  </a:cubicBezTo>
                  <a:cubicBezTo>
                    <a:pt x="27" y="18"/>
                    <a:pt x="23" y="22"/>
                    <a:pt x="18" y="26"/>
                  </a:cubicBezTo>
                  <a:cubicBezTo>
                    <a:pt x="15" y="28"/>
                    <a:pt x="13" y="30"/>
                    <a:pt x="10" y="32"/>
                  </a:cubicBezTo>
                  <a:cubicBezTo>
                    <a:pt x="8" y="33"/>
                    <a:pt x="7" y="34"/>
                    <a:pt x="6" y="35"/>
                  </a:cubicBezTo>
                  <a:cubicBezTo>
                    <a:pt x="4" y="36"/>
                    <a:pt x="3" y="37"/>
                    <a:pt x="5" y="35"/>
                  </a:cubicBezTo>
                  <a:cubicBezTo>
                    <a:pt x="11" y="26"/>
                    <a:pt x="21" y="21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2"/>
                    <a:pt x="30" y="12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2"/>
                    <a:pt x="32" y="13"/>
                    <a:pt x="33" y="15"/>
                  </a:cubicBezTo>
                  <a:close/>
                  <a:moveTo>
                    <a:pt x="26" y="7"/>
                  </a:moveTo>
                  <a:cubicBezTo>
                    <a:pt x="27" y="8"/>
                    <a:pt x="29" y="9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5" y="15"/>
                    <a:pt x="21" y="18"/>
                    <a:pt x="16" y="22"/>
                  </a:cubicBezTo>
                  <a:cubicBezTo>
                    <a:pt x="14" y="23"/>
                    <a:pt x="12" y="25"/>
                    <a:pt x="10" y="26"/>
                  </a:cubicBezTo>
                  <a:cubicBezTo>
                    <a:pt x="9" y="27"/>
                    <a:pt x="8" y="28"/>
                    <a:pt x="7" y="28"/>
                  </a:cubicBezTo>
                  <a:cubicBezTo>
                    <a:pt x="7" y="28"/>
                    <a:pt x="3" y="32"/>
                    <a:pt x="5" y="30"/>
                  </a:cubicBezTo>
                  <a:cubicBezTo>
                    <a:pt x="7" y="27"/>
                    <a:pt x="11" y="25"/>
                    <a:pt x="14" y="22"/>
                  </a:cubicBezTo>
                  <a:cubicBezTo>
                    <a:pt x="18" y="18"/>
                    <a:pt x="22" y="14"/>
                    <a:pt x="26" y="10"/>
                  </a:cubicBezTo>
                  <a:cubicBezTo>
                    <a:pt x="27" y="9"/>
                    <a:pt x="26" y="9"/>
                    <a:pt x="26" y="9"/>
                  </a:cubicBezTo>
                  <a:cubicBezTo>
                    <a:pt x="18" y="14"/>
                    <a:pt x="12" y="20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7" y="24"/>
                    <a:pt x="10" y="20"/>
                    <a:pt x="12" y="17"/>
                  </a:cubicBezTo>
                  <a:cubicBezTo>
                    <a:pt x="15" y="15"/>
                    <a:pt x="17" y="13"/>
                    <a:pt x="20" y="11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8"/>
                    <a:pt x="23" y="8"/>
                    <a:pt x="23" y="8"/>
                  </a:cubicBezTo>
                  <a:cubicBezTo>
                    <a:pt x="23" y="8"/>
                    <a:pt x="23" y="7"/>
                    <a:pt x="23" y="7"/>
                  </a:cubicBezTo>
                  <a:cubicBezTo>
                    <a:pt x="16" y="12"/>
                    <a:pt x="11" y="17"/>
                    <a:pt x="5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0"/>
                    <a:pt x="7" y="19"/>
                    <a:pt x="7" y="18"/>
                  </a:cubicBezTo>
                  <a:cubicBezTo>
                    <a:pt x="9" y="17"/>
                    <a:pt x="10" y="15"/>
                    <a:pt x="12" y="14"/>
                  </a:cubicBezTo>
                  <a:cubicBezTo>
                    <a:pt x="14" y="11"/>
                    <a:pt x="17" y="9"/>
                    <a:pt x="19" y="6"/>
                  </a:cubicBezTo>
                  <a:cubicBezTo>
                    <a:pt x="19" y="5"/>
                    <a:pt x="18" y="5"/>
                    <a:pt x="18" y="5"/>
                  </a:cubicBezTo>
                  <a:cubicBezTo>
                    <a:pt x="14" y="9"/>
                    <a:pt x="10" y="12"/>
                    <a:pt x="7" y="15"/>
                  </a:cubicBezTo>
                  <a:cubicBezTo>
                    <a:pt x="10" y="8"/>
                    <a:pt x="16" y="2"/>
                    <a:pt x="2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3"/>
            <p:cNvSpPr>
              <a:spLocks/>
            </p:cNvSpPr>
            <p:nvPr/>
          </p:nvSpPr>
          <p:spPr bwMode="auto">
            <a:xfrm>
              <a:off x="1309688" y="5113338"/>
              <a:ext cx="22225" cy="41275"/>
            </a:xfrm>
            <a:custGeom>
              <a:avLst/>
              <a:gdLst>
                <a:gd name="T0" fmla="*/ 3 w 6"/>
                <a:gd name="T1" fmla="*/ 2 h 11"/>
                <a:gd name="T2" fmla="*/ 0 w 6"/>
                <a:gd name="T3" fmla="*/ 2 h 11"/>
                <a:gd name="T4" fmla="*/ 3 w 6"/>
                <a:gd name="T5" fmla="*/ 9 h 11"/>
                <a:gd name="T6" fmla="*/ 5 w 6"/>
                <a:gd name="T7" fmla="*/ 8 h 11"/>
                <a:gd name="T8" fmla="*/ 3 w 6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1">
                  <a:moveTo>
                    <a:pt x="3" y="2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1" y="5"/>
                    <a:pt x="1" y="7"/>
                    <a:pt x="3" y="9"/>
                  </a:cubicBezTo>
                  <a:cubicBezTo>
                    <a:pt x="4" y="11"/>
                    <a:pt x="6" y="9"/>
                    <a:pt x="5" y="8"/>
                  </a:cubicBezTo>
                  <a:cubicBezTo>
                    <a:pt x="4" y="6"/>
                    <a:pt x="4" y="4"/>
                    <a:pt x="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4"/>
            <p:cNvSpPr>
              <a:spLocks noEditPoints="1"/>
            </p:cNvSpPr>
            <p:nvPr/>
          </p:nvSpPr>
          <p:spPr bwMode="auto">
            <a:xfrm>
              <a:off x="10628313" y="3714750"/>
              <a:ext cx="811213" cy="207963"/>
            </a:xfrm>
            <a:custGeom>
              <a:avLst/>
              <a:gdLst>
                <a:gd name="T0" fmla="*/ 10 w 216"/>
                <a:gd name="T1" fmla="*/ 39 h 55"/>
                <a:gd name="T2" fmla="*/ 147 w 216"/>
                <a:gd name="T3" fmla="*/ 40 h 55"/>
                <a:gd name="T4" fmla="*/ 149 w 216"/>
                <a:gd name="T5" fmla="*/ 5 h 55"/>
                <a:gd name="T6" fmla="*/ 51 w 216"/>
                <a:gd name="T7" fmla="*/ 28 h 55"/>
                <a:gd name="T8" fmla="*/ 49 w 216"/>
                <a:gd name="T9" fmla="*/ 33 h 55"/>
                <a:gd name="T10" fmla="*/ 62 w 216"/>
                <a:gd name="T11" fmla="*/ 24 h 55"/>
                <a:gd name="T12" fmla="*/ 77 w 216"/>
                <a:gd name="T13" fmla="*/ 34 h 55"/>
                <a:gd name="T14" fmla="*/ 80 w 216"/>
                <a:gd name="T15" fmla="*/ 33 h 55"/>
                <a:gd name="T16" fmla="*/ 82 w 216"/>
                <a:gd name="T17" fmla="*/ 31 h 55"/>
                <a:gd name="T18" fmla="*/ 153 w 216"/>
                <a:gd name="T19" fmla="*/ 21 h 55"/>
                <a:gd name="T20" fmla="*/ 193 w 216"/>
                <a:gd name="T21" fmla="*/ 30 h 55"/>
                <a:gd name="T22" fmla="*/ 179 w 216"/>
                <a:gd name="T23" fmla="*/ 29 h 55"/>
                <a:gd name="T24" fmla="*/ 188 w 216"/>
                <a:gd name="T25" fmla="*/ 34 h 55"/>
                <a:gd name="T26" fmla="*/ 184 w 216"/>
                <a:gd name="T27" fmla="*/ 25 h 55"/>
                <a:gd name="T28" fmla="*/ 154 w 216"/>
                <a:gd name="T29" fmla="*/ 4 h 55"/>
                <a:gd name="T30" fmla="*/ 126 w 216"/>
                <a:gd name="T31" fmla="*/ 36 h 55"/>
                <a:gd name="T32" fmla="*/ 117 w 216"/>
                <a:gd name="T33" fmla="*/ 10 h 55"/>
                <a:gd name="T34" fmla="*/ 120 w 216"/>
                <a:gd name="T35" fmla="*/ 13 h 55"/>
                <a:gd name="T36" fmla="*/ 121 w 216"/>
                <a:gd name="T37" fmla="*/ 23 h 55"/>
                <a:gd name="T38" fmla="*/ 153 w 216"/>
                <a:gd name="T39" fmla="*/ 37 h 55"/>
                <a:gd name="T40" fmla="*/ 124 w 216"/>
                <a:gd name="T41" fmla="*/ 16 h 55"/>
                <a:gd name="T42" fmla="*/ 148 w 216"/>
                <a:gd name="T43" fmla="*/ 37 h 55"/>
                <a:gd name="T44" fmla="*/ 131 w 216"/>
                <a:gd name="T45" fmla="*/ 33 h 55"/>
                <a:gd name="T46" fmla="*/ 164 w 216"/>
                <a:gd name="T47" fmla="*/ 37 h 55"/>
                <a:gd name="T48" fmla="*/ 146 w 216"/>
                <a:gd name="T49" fmla="*/ 22 h 55"/>
                <a:gd name="T50" fmla="*/ 164 w 216"/>
                <a:gd name="T51" fmla="*/ 36 h 55"/>
                <a:gd name="T52" fmla="*/ 149 w 216"/>
                <a:gd name="T53" fmla="*/ 31 h 55"/>
                <a:gd name="T54" fmla="*/ 131 w 216"/>
                <a:gd name="T55" fmla="*/ 8 h 55"/>
                <a:gd name="T56" fmla="*/ 81 w 216"/>
                <a:gd name="T57" fmla="*/ 37 h 55"/>
                <a:gd name="T58" fmla="*/ 82 w 216"/>
                <a:gd name="T59" fmla="*/ 29 h 55"/>
                <a:gd name="T60" fmla="*/ 82 w 216"/>
                <a:gd name="T61" fmla="*/ 37 h 55"/>
                <a:gd name="T62" fmla="*/ 98 w 216"/>
                <a:gd name="T63" fmla="*/ 36 h 55"/>
                <a:gd name="T64" fmla="*/ 93 w 216"/>
                <a:gd name="T65" fmla="*/ 35 h 55"/>
                <a:gd name="T66" fmla="*/ 109 w 216"/>
                <a:gd name="T67" fmla="*/ 37 h 55"/>
                <a:gd name="T68" fmla="*/ 112 w 216"/>
                <a:gd name="T69" fmla="*/ 28 h 55"/>
                <a:gd name="T70" fmla="*/ 100 w 216"/>
                <a:gd name="T71" fmla="*/ 14 h 55"/>
                <a:gd name="T72" fmla="*/ 97 w 216"/>
                <a:gd name="T73" fmla="*/ 14 h 55"/>
                <a:gd name="T74" fmla="*/ 85 w 216"/>
                <a:gd name="T75" fmla="*/ 17 h 55"/>
                <a:gd name="T76" fmla="*/ 62 w 216"/>
                <a:gd name="T77" fmla="*/ 38 h 55"/>
                <a:gd name="T78" fmla="*/ 63 w 216"/>
                <a:gd name="T79" fmla="*/ 24 h 55"/>
                <a:gd name="T80" fmla="*/ 122 w 216"/>
                <a:gd name="T81" fmla="*/ 29 h 55"/>
                <a:gd name="T82" fmla="*/ 166 w 216"/>
                <a:gd name="T83" fmla="*/ 37 h 55"/>
                <a:gd name="T84" fmla="*/ 166 w 216"/>
                <a:gd name="T85" fmla="*/ 37 h 55"/>
                <a:gd name="T86" fmla="*/ 185 w 216"/>
                <a:gd name="T87" fmla="*/ 37 h 55"/>
                <a:gd name="T88" fmla="*/ 171 w 216"/>
                <a:gd name="T89" fmla="*/ 12 h 55"/>
                <a:gd name="T90" fmla="*/ 196 w 216"/>
                <a:gd name="T91" fmla="*/ 33 h 55"/>
                <a:gd name="T92" fmla="*/ 200 w 216"/>
                <a:gd name="T93" fmla="*/ 32 h 55"/>
                <a:gd name="T94" fmla="*/ 184 w 216"/>
                <a:gd name="T95" fmla="*/ 3 h 55"/>
                <a:gd name="T96" fmla="*/ 205 w 216"/>
                <a:gd name="T97" fmla="*/ 24 h 55"/>
                <a:gd name="T98" fmla="*/ 193 w 216"/>
                <a:gd name="T99" fmla="*/ 4 h 55"/>
                <a:gd name="T100" fmla="*/ 104 w 216"/>
                <a:gd name="T101" fmla="*/ 13 h 55"/>
                <a:gd name="T102" fmla="*/ 8 w 216"/>
                <a:gd name="T103" fmla="*/ 46 h 55"/>
                <a:gd name="T104" fmla="*/ 45 w 216"/>
                <a:gd name="T105" fmla="*/ 30 h 55"/>
                <a:gd name="T106" fmla="*/ 46 w 216"/>
                <a:gd name="T107" fmla="*/ 39 h 55"/>
                <a:gd name="T108" fmla="*/ 204 w 216"/>
                <a:gd name="T109" fmla="*/ 30 h 55"/>
                <a:gd name="T110" fmla="*/ 186 w 216"/>
                <a:gd name="T111" fmla="*/ 4 h 55"/>
                <a:gd name="T112" fmla="*/ 208 w 216"/>
                <a:gd name="T113" fmla="*/ 23 h 55"/>
                <a:gd name="T114" fmla="*/ 208 w 216"/>
                <a:gd name="T115" fmla="*/ 2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6" h="55">
                  <a:moveTo>
                    <a:pt x="205" y="5"/>
                  </a:moveTo>
                  <a:cubicBezTo>
                    <a:pt x="196" y="0"/>
                    <a:pt x="185" y="0"/>
                    <a:pt x="175" y="0"/>
                  </a:cubicBezTo>
                  <a:cubicBezTo>
                    <a:pt x="161" y="0"/>
                    <a:pt x="147" y="2"/>
                    <a:pt x="134" y="4"/>
                  </a:cubicBezTo>
                  <a:cubicBezTo>
                    <a:pt x="103" y="9"/>
                    <a:pt x="71" y="16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2" y="28"/>
                    <a:pt x="23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29"/>
                    <a:pt x="13" y="29"/>
                    <a:pt x="12" y="30"/>
                  </a:cubicBezTo>
                  <a:cubicBezTo>
                    <a:pt x="12" y="33"/>
                    <a:pt x="11" y="36"/>
                    <a:pt x="10" y="39"/>
                  </a:cubicBezTo>
                  <a:cubicBezTo>
                    <a:pt x="8" y="42"/>
                    <a:pt x="5" y="45"/>
                    <a:pt x="1" y="46"/>
                  </a:cubicBezTo>
                  <a:cubicBezTo>
                    <a:pt x="1" y="46"/>
                    <a:pt x="1" y="46"/>
                    <a:pt x="0" y="46"/>
                  </a:cubicBezTo>
                  <a:cubicBezTo>
                    <a:pt x="0" y="47"/>
                    <a:pt x="0" y="49"/>
                    <a:pt x="1" y="49"/>
                  </a:cubicBezTo>
                  <a:cubicBezTo>
                    <a:pt x="7" y="48"/>
                    <a:pt x="14" y="48"/>
                    <a:pt x="17" y="54"/>
                  </a:cubicBezTo>
                  <a:cubicBezTo>
                    <a:pt x="17" y="55"/>
                    <a:pt x="18" y="55"/>
                    <a:pt x="19" y="54"/>
                  </a:cubicBezTo>
                  <a:cubicBezTo>
                    <a:pt x="28" y="51"/>
                    <a:pt x="35" y="45"/>
                    <a:pt x="44" y="42"/>
                  </a:cubicBezTo>
                  <a:cubicBezTo>
                    <a:pt x="44" y="42"/>
                    <a:pt x="44" y="42"/>
                    <a:pt x="45" y="42"/>
                  </a:cubicBezTo>
                  <a:cubicBezTo>
                    <a:pt x="60" y="41"/>
                    <a:pt x="75" y="41"/>
                    <a:pt x="90" y="40"/>
                  </a:cubicBezTo>
                  <a:cubicBezTo>
                    <a:pt x="109" y="40"/>
                    <a:pt x="128" y="40"/>
                    <a:pt x="147" y="40"/>
                  </a:cubicBezTo>
                  <a:cubicBezTo>
                    <a:pt x="162" y="40"/>
                    <a:pt x="176" y="42"/>
                    <a:pt x="191" y="39"/>
                  </a:cubicBezTo>
                  <a:cubicBezTo>
                    <a:pt x="199" y="37"/>
                    <a:pt x="208" y="33"/>
                    <a:pt x="212" y="25"/>
                  </a:cubicBezTo>
                  <a:cubicBezTo>
                    <a:pt x="216" y="17"/>
                    <a:pt x="212" y="9"/>
                    <a:pt x="205" y="5"/>
                  </a:cubicBezTo>
                  <a:close/>
                  <a:moveTo>
                    <a:pt x="179" y="37"/>
                  </a:moveTo>
                  <a:cubicBezTo>
                    <a:pt x="178" y="38"/>
                    <a:pt x="176" y="38"/>
                    <a:pt x="174" y="38"/>
                  </a:cubicBezTo>
                  <a:cubicBezTo>
                    <a:pt x="171" y="32"/>
                    <a:pt x="167" y="27"/>
                    <a:pt x="162" y="22"/>
                  </a:cubicBezTo>
                  <a:cubicBezTo>
                    <a:pt x="160" y="19"/>
                    <a:pt x="157" y="16"/>
                    <a:pt x="155" y="13"/>
                  </a:cubicBezTo>
                  <a:cubicBezTo>
                    <a:pt x="153" y="11"/>
                    <a:pt x="151" y="7"/>
                    <a:pt x="149" y="5"/>
                  </a:cubicBezTo>
                  <a:cubicBezTo>
                    <a:pt x="149" y="5"/>
                    <a:pt x="149" y="5"/>
                    <a:pt x="149" y="5"/>
                  </a:cubicBezTo>
                  <a:cubicBezTo>
                    <a:pt x="161" y="14"/>
                    <a:pt x="169" y="28"/>
                    <a:pt x="180" y="37"/>
                  </a:cubicBezTo>
                  <a:cubicBezTo>
                    <a:pt x="180" y="37"/>
                    <a:pt x="180" y="37"/>
                    <a:pt x="179" y="37"/>
                  </a:cubicBezTo>
                  <a:close/>
                  <a:moveTo>
                    <a:pt x="50" y="28"/>
                  </a:moveTo>
                  <a:cubicBezTo>
                    <a:pt x="51" y="31"/>
                    <a:pt x="52" y="35"/>
                    <a:pt x="54" y="37"/>
                  </a:cubicBezTo>
                  <a:cubicBezTo>
                    <a:pt x="51" y="34"/>
                    <a:pt x="50" y="31"/>
                    <a:pt x="48" y="28"/>
                  </a:cubicBezTo>
                  <a:cubicBezTo>
                    <a:pt x="49" y="28"/>
                    <a:pt x="51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30"/>
                    <a:pt x="55" y="34"/>
                    <a:pt x="57" y="37"/>
                  </a:cubicBezTo>
                  <a:cubicBezTo>
                    <a:pt x="56" y="34"/>
                    <a:pt x="53" y="31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lose/>
                  <a:moveTo>
                    <a:pt x="44" y="33"/>
                  </a:moveTo>
                  <a:cubicBezTo>
                    <a:pt x="44" y="32"/>
                    <a:pt x="43" y="31"/>
                    <a:pt x="43" y="30"/>
                  </a:cubicBezTo>
                  <a:cubicBezTo>
                    <a:pt x="43" y="30"/>
                    <a:pt x="44" y="30"/>
                    <a:pt x="44" y="30"/>
                  </a:cubicBezTo>
                  <a:cubicBezTo>
                    <a:pt x="45" y="31"/>
                    <a:pt x="45" y="33"/>
                    <a:pt x="46" y="34"/>
                  </a:cubicBezTo>
                  <a:cubicBezTo>
                    <a:pt x="49" y="40"/>
                    <a:pt x="45" y="34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lose/>
                  <a:moveTo>
                    <a:pt x="47" y="29"/>
                  </a:moveTo>
                  <a:cubicBezTo>
                    <a:pt x="48" y="30"/>
                    <a:pt x="48" y="32"/>
                    <a:pt x="49" y="33"/>
                  </a:cubicBezTo>
                  <a:cubicBezTo>
                    <a:pt x="49" y="34"/>
                    <a:pt x="52" y="38"/>
                    <a:pt x="50" y="35"/>
                  </a:cubicBezTo>
                  <a:cubicBezTo>
                    <a:pt x="48" y="33"/>
                    <a:pt x="47" y="31"/>
                    <a:pt x="45" y="29"/>
                  </a:cubicBezTo>
                  <a:cubicBezTo>
                    <a:pt x="46" y="29"/>
                    <a:pt x="46" y="29"/>
                    <a:pt x="47" y="29"/>
                  </a:cubicBezTo>
                  <a:close/>
                  <a:moveTo>
                    <a:pt x="56" y="26"/>
                  </a:moveTo>
                  <a:cubicBezTo>
                    <a:pt x="58" y="29"/>
                    <a:pt x="59" y="33"/>
                    <a:pt x="61" y="36"/>
                  </a:cubicBezTo>
                  <a:cubicBezTo>
                    <a:pt x="60" y="34"/>
                    <a:pt x="55" y="30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6"/>
                    <a:pt x="55" y="26"/>
                    <a:pt x="56" y="26"/>
                  </a:cubicBezTo>
                  <a:close/>
                  <a:moveTo>
                    <a:pt x="62" y="24"/>
                  </a:moveTo>
                  <a:cubicBezTo>
                    <a:pt x="64" y="28"/>
                    <a:pt x="66" y="32"/>
                    <a:pt x="68" y="36"/>
                  </a:cubicBezTo>
                  <a:cubicBezTo>
                    <a:pt x="66" y="32"/>
                    <a:pt x="63" y="28"/>
                    <a:pt x="60" y="24"/>
                  </a:cubicBezTo>
                  <a:cubicBezTo>
                    <a:pt x="60" y="24"/>
                    <a:pt x="61" y="24"/>
                    <a:pt x="62" y="24"/>
                  </a:cubicBezTo>
                  <a:close/>
                  <a:moveTo>
                    <a:pt x="66" y="22"/>
                  </a:moveTo>
                  <a:cubicBezTo>
                    <a:pt x="68" y="27"/>
                    <a:pt x="71" y="32"/>
                    <a:pt x="74" y="36"/>
                  </a:cubicBezTo>
                  <a:cubicBezTo>
                    <a:pt x="71" y="32"/>
                    <a:pt x="67" y="27"/>
                    <a:pt x="63" y="23"/>
                  </a:cubicBezTo>
                  <a:cubicBezTo>
                    <a:pt x="64" y="23"/>
                    <a:pt x="65" y="23"/>
                    <a:pt x="66" y="22"/>
                  </a:cubicBezTo>
                  <a:close/>
                  <a:moveTo>
                    <a:pt x="70" y="21"/>
                  </a:moveTo>
                  <a:cubicBezTo>
                    <a:pt x="72" y="26"/>
                    <a:pt x="75" y="30"/>
                    <a:pt x="77" y="34"/>
                  </a:cubicBezTo>
                  <a:cubicBezTo>
                    <a:pt x="78" y="36"/>
                    <a:pt x="78" y="35"/>
                    <a:pt x="76" y="34"/>
                  </a:cubicBezTo>
                  <a:cubicBezTo>
                    <a:pt x="75" y="33"/>
                    <a:pt x="74" y="32"/>
                    <a:pt x="73" y="30"/>
                  </a:cubicBezTo>
                  <a:cubicBezTo>
                    <a:pt x="71" y="28"/>
                    <a:pt x="69" y="25"/>
                    <a:pt x="67" y="22"/>
                  </a:cubicBezTo>
                  <a:cubicBezTo>
                    <a:pt x="68" y="22"/>
                    <a:pt x="69" y="22"/>
                    <a:pt x="70" y="21"/>
                  </a:cubicBezTo>
                  <a:close/>
                  <a:moveTo>
                    <a:pt x="74" y="20"/>
                  </a:moveTo>
                  <a:cubicBezTo>
                    <a:pt x="74" y="20"/>
                    <a:pt x="74" y="20"/>
                    <a:pt x="74" y="20"/>
                  </a:cubicBezTo>
                  <a:cubicBezTo>
                    <a:pt x="75" y="23"/>
                    <a:pt x="76" y="25"/>
                    <a:pt x="77" y="27"/>
                  </a:cubicBezTo>
                  <a:cubicBezTo>
                    <a:pt x="78" y="29"/>
                    <a:pt x="79" y="30"/>
                    <a:pt x="79" y="32"/>
                  </a:cubicBezTo>
                  <a:cubicBezTo>
                    <a:pt x="79" y="32"/>
                    <a:pt x="80" y="32"/>
                    <a:pt x="80" y="33"/>
                  </a:cubicBezTo>
                  <a:cubicBezTo>
                    <a:pt x="77" y="29"/>
                    <a:pt x="74" y="25"/>
                    <a:pt x="71" y="21"/>
                  </a:cubicBezTo>
                  <a:cubicBezTo>
                    <a:pt x="72" y="21"/>
                    <a:pt x="73" y="20"/>
                    <a:pt x="74" y="20"/>
                  </a:cubicBezTo>
                  <a:close/>
                  <a:moveTo>
                    <a:pt x="81" y="18"/>
                  </a:moveTo>
                  <a:cubicBezTo>
                    <a:pt x="82" y="21"/>
                    <a:pt x="83" y="23"/>
                    <a:pt x="84" y="25"/>
                  </a:cubicBezTo>
                  <a:cubicBezTo>
                    <a:pt x="85" y="27"/>
                    <a:pt x="85" y="28"/>
                    <a:pt x="86" y="30"/>
                  </a:cubicBezTo>
                  <a:cubicBezTo>
                    <a:pt x="87" y="31"/>
                    <a:pt x="88" y="35"/>
                    <a:pt x="89" y="36"/>
                  </a:cubicBezTo>
                  <a:cubicBezTo>
                    <a:pt x="84" y="32"/>
                    <a:pt x="81" y="25"/>
                    <a:pt x="78" y="19"/>
                  </a:cubicBezTo>
                  <a:cubicBezTo>
                    <a:pt x="78" y="19"/>
                    <a:pt x="77" y="19"/>
                    <a:pt x="77" y="20"/>
                  </a:cubicBezTo>
                  <a:cubicBezTo>
                    <a:pt x="78" y="24"/>
                    <a:pt x="80" y="27"/>
                    <a:pt x="82" y="31"/>
                  </a:cubicBezTo>
                  <a:cubicBezTo>
                    <a:pt x="82" y="30"/>
                    <a:pt x="81" y="29"/>
                    <a:pt x="81" y="28"/>
                  </a:cubicBezTo>
                  <a:cubicBezTo>
                    <a:pt x="79" y="25"/>
                    <a:pt x="77" y="23"/>
                    <a:pt x="75" y="20"/>
                  </a:cubicBezTo>
                  <a:cubicBezTo>
                    <a:pt x="77" y="19"/>
                    <a:pt x="79" y="19"/>
                    <a:pt x="81" y="18"/>
                  </a:cubicBezTo>
                  <a:close/>
                  <a:moveTo>
                    <a:pt x="84" y="17"/>
                  </a:moveTo>
                  <a:cubicBezTo>
                    <a:pt x="86" y="21"/>
                    <a:pt x="88" y="25"/>
                    <a:pt x="89" y="29"/>
                  </a:cubicBezTo>
                  <a:cubicBezTo>
                    <a:pt x="87" y="25"/>
                    <a:pt x="84" y="22"/>
                    <a:pt x="82" y="18"/>
                  </a:cubicBezTo>
                  <a:cubicBezTo>
                    <a:pt x="83" y="18"/>
                    <a:pt x="83" y="18"/>
                    <a:pt x="84" y="17"/>
                  </a:cubicBezTo>
                  <a:close/>
                  <a:moveTo>
                    <a:pt x="143" y="6"/>
                  </a:moveTo>
                  <a:cubicBezTo>
                    <a:pt x="146" y="11"/>
                    <a:pt x="150" y="16"/>
                    <a:pt x="153" y="21"/>
                  </a:cubicBezTo>
                  <a:cubicBezTo>
                    <a:pt x="155" y="23"/>
                    <a:pt x="157" y="26"/>
                    <a:pt x="159" y="29"/>
                  </a:cubicBezTo>
                  <a:cubicBezTo>
                    <a:pt x="152" y="21"/>
                    <a:pt x="146" y="13"/>
                    <a:pt x="138" y="7"/>
                  </a:cubicBezTo>
                  <a:cubicBezTo>
                    <a:pt x="139" y="6"/>
                    <a:pt x="141" y="6"/>
                    <a:pt x="143" y="6"/>
                  </a:cubicBezTo>
                  <a:close/>
                  <a:moveTo>
                    <a:pt x="174" y="3"/>
                  </a:moveTo>
                  <a:cubicBezTo>
                    <a:pt x="177" y="8"/>
                    <a:pt x="181" y="13"/>
                    <a:pt x="185" y="18"/>
                  </a:cubicBezTo>
                  <a:cubicBezTo>
                    <a:pt x="188" y="20"/>
                    <a:pt x="189" y="23"/>
                    <a:pt x="191" y="27"/>
                  </a:cubicBezTo>
                  <a:cubicBezTo>
                    <a:pt x="192" y="28"/>
                    <a:pt x="193" y="29"/>
                    <a:pt x="194" y="30"/>
                  </a:cubicBezTo>
                  <a:cubicBezTo>
                    <a:pt x="194" y="31"/>
                    <a:pt x="194" y="31"/>
                    <a:pt x="194" y="31"/>
                  </a:cubicBezTo>
                  <a:cubicBezTo>
                    <a:pt x="194" y="31"/>
                    <a:pt x="194" y="30"/>
                    <a:pt x="193" y="30"/>
                  </a:cubicBezTo>
                  <a:cubicBezTo>
                    <a:pt x="189" y="26"/>
                    <a:pt x="187" y="21"/>
                    <a:pt x="183" y="17"/>
                  </a:cubicBezTo>
                  <a:cubicBezTo>
                    <a:pt x="179" y="12"/>
                    <a:pt x="176" y="7"/>
                    <a:pt x="171" y="3"/>
                  </a:cubicBezTo>
                  <a:cubicBezTo>
                    <a:pt x="172" y="3"/>
                    <a:pt x="173" y="3"/>
                    <a:pt x="174" y="3"/>
                  </a:cubicBezTo>
                  <a:close/>
                  <a:moveTo>
                    <a:pt x="158" y="4"/>
                  </a:moveTo>
                  <a:cubicBezTo>
                    <a:pt x="162" y="9"/>
                    <a:pt x="166" y="13"/>
                    <a:pt x="170" y="17"/>
                  </a:cubicBezTo>
                  <a:cubicBezTo>
                    <a:pt x="172" y="20"/>
                    <a:pt x="174" y="23"/>
                    <a:pt x="176" y="26"/>
                  </a:cubicBezTo>
                  <a:cubicBezTo>
                    <a:pt x="179" y="28"/>
                    <a:pt x="182" y="31"/>
                    <a:pt x="184" y="34"/>
                  </a:cubicBezTo>
                  <a:cubicBezTo>
                    <a:pt x="185" y="37"/>
                    <a:pt x="184" y="34"/>
                    <a:pt x="183" y="34"/>
                  </a:cubicBezTo>
                  <a:cubicBezTo>
                    <a:pt x="182" y="32"/>
                    <a:pt x="180" y="31"/>
                    <a:pt x="179" y="29"/>
                  </a:cubicBezTo>
                  <a:cubicBezTo>
                    <a:pt x="177" y="26"/>
                    <a:pt x="174" y="23"/>
                    <a:pt x="172" y="20"/>
                  </a:cubicBezTo>
                  <a:cubicBezTo>
                    <a:pt x="167" y="14"/>
                    <a:pt x="161" y="10"/>
                    <a:pt x="155" y="4"/>
                  </a:cubicBezTo>
                  <a:cubicBezTo>
                    <a:pt x="156" y="4"/>
                    <a:pt x="157" y="4"/>
                    <a:pt x="158" y="4"/>
                  </a:cubicBezTo>
                  <a:close/>
                  <a:moveTo>
                    <a:pt x="160" y="4"/>
                  </a:moveTo>
                  <a:cubicBezTo>
                    <a:pt x="161" y="4"/>
                    <a:pt x="162" y="4"/>
                    <a:pt x="163" y="4"/>
                  </a:cubicBezTo>
                  <a:cubicBezTo>
                    <a:pt x="168" y="9"/>
                    <a:pt x="173" y="15"/>
                    <a:pt x="177" y="21"/>
                  </a:cubicBezTo>
                  <a:cubicBezTo>
                    <a:pt x="179" y="24"/>
                    <a:pt x="181" y="26"/>
                    <a:pt x="183" y="28"/>
                  </a:cubicBezTo>
                  <a:cubicBezTo>
                    <a:pt x="184" y="29"/>
                    <a:pt x="185" y="30"/>
                    <a:pt x="186" y="31"/>
                  </a:cubicBezTo>
                  <a:cubicBezTo>
                    <a:pt x="187" y="32"/>
                    <a:pt x="191" y="37"/>
                    <a:pt x="188" y="34"/>
                  </a:cubicBezTo>
                  <a:cubicBezTo>
                    <a:pt x="183" y="28"/>
                    <a:pt x="178" y="22"/>
                    <a:pt x="173" y="17"/>
                  </a:cubicBezTo>
                  <a:cubicBezTo>
                    <a:pt x="170" y="15"/>
                    <a:pt x="167" y="13"/>
                    <a:pt x="164" y="10"/>
                  </a:cubicBezTo>
                  <a:cubicBezTo>
                    <a:pt x="162" y="8"/>
                    <a:pt x="161" y="6"/>
                    <a:pt x="160" y="4"/>
                  </a:cubicBezTo>
                  <a:close/>
                  <a:moveTo>
                    <a:pt x="165" y="5"/>
                  </a:moveTo>
                  <a:cubicBezTo>
                    <a:pt x="165" y="4"/>
                    <a:pt x="165" y="4"/>
                    <a:pt x="164" y="4"/>
                  </a:cubicBezTo>
                  <a:cubicBezTo>
                    <a:pt x="164" y="4"/>
                    <a:pt x="164" y="4"/>
                    <a:pt x="164" y="3"/>
                  </a:cubicBezTo>
                  <a:cubicBezTo>
                    <a:pt x="166" y="3"/>
                    <a:pt x="168" y="3"/>
                    <a:pt x="170" y="3"/>
                  </a:cubicBezTo>
                  <a:cubicBezTo>
                    <a:pt x="176" y="13"/>
                    <a:pt x="185" y="21"/>
                    <a:pt x="191" y="31"/>
                  </a:cubicBezTo>
                  <a:cubicBezTo>
                    <a:pt x="190" y="29"/>
                    <a:pt x="186" y="27"/>
                    <a:pt x="184" y="25"/>
                  </a:cubicBezTo>
                  <a:cubicBezTo>
                    <a:pt x="182" y="23"/>
                    <a:pt x="180" y="20"/>
                    <a:pt x="177" y="18"/>
                  </a:cubicBezTo>
                  <a:cubicBezTo>
                    <a:pt x="173" y="13"/>
                    <a:pt x="169" y="9"/>
                    <a:pt x="165" y="5"/>
                  </a:cubicBezTo>
                  <a:close/>
                  <a:moveTo>
                    <a:pt x="154" y="4"/>
                  </a:moveTo>
                  <a:cubicBezTo>
                    <a:pt x="157" y="10"/>
                    <a:pt x="162" y="15"/>
                    <a:pt x="167" y="20"/>
                  </a:cubicBezTo>
                  <a:cubicBezTo>
                    <a:pt x="169" y="23"/>
                    <a:pt x="172" y="26"/>
                    <a:pt x="174" y="29"/>
                  </a:cubicBezTo>
                  <a:cubicBezTo>
                    <a:pt x="176" y="31"/>
                    <a:pt x="177" y="33"/>
                    <a:pt x="178" y="35"/>
                  </a:cubicBezTo>
                  <a:cubicBezTo>
                    <a:pt x="181" y="38"/>
                    <a:pt x="178" y="35"/>
                    <a:pt x="177" y="34"/>
                  </a:cubicBezTo>
                  <a:cubicBezTo>
                    <a:pt x="167" y="25"/>
                    <a:pt x="160" y="13"/>
                    <a:pt x="150" y="5"/>
                  </a:cubicBezTo>
                  <a:cubicBezTo>
                    <a:pt x="151" y="5"/>
                    <a:pt x="152" y="5"/>
                    <a:pt x="154" y="4"/>
                  </a:cubicBezTo>
                  <a:close/>
                  <a:moveTo>
                    <a:pt x="148" y="5"/>
                  </a:moveTo>
                  <a:cubicBezTo>
                    <a:pt x="152" y="10"/>
                    <a:pt x="156" y="15"/>
                    <a:pt x="160" y="20"/>
                  </a:cubicBezTo>
                  <a:cubicBezTo>
                    <a:pt x="162" y="22"/>
                    <a:pt x="165" y="25"/>
                    <a:pt x="167" y="28"/>
                  </a:cubicBezTo>
                  <a:cubicBezTo>
                    <a:pt x="168" y="30"/>
                    <a:pt x="169" y="31"/>
                    <a:pt x="171" y="33"/>
                  </a:cubicBezTo>
                  <a:cubicBezTo>
                    <a:pt x="167" y="29"/>
                    <a:pt x="162" y="25"/>
                    <a:pt x="158" y="20"/>
                  </a:cubicBezTo>
                  <a:cubicBezTo>
                    <a:pt x="156" y="17"/>
                    <a:pt x="153" y="15"/>
                    <a:pt x="150" y="12"/>
                  </a:cubicBezTo>
                  <a:cubicBezTo>
                    <a:pt x="148" y="10"/>
                    <a:pt x="146" y="8"/>
                    <a:pt x="144" y="6"/>
                  </a:cubicBezTo>
                  <a:cubicBezTo>
                    <a:pt x="145" y="5"/>
                    <a:pt x="147" y="5"/>
                    <a:pt x="148" y="5"/>
                  </a:cubicBezTo>
                  <a:close/>
                  <a:moveTo>
                    <a:pt x="126" y="36"/>
                  </a:moveTo>
                  <a:cubicBezTo>
                    <a:pt x="125" y="34"/>
                    <a:pt x="124" y="31"/>
                    <a:pt x="123" y="30"/>
                  </a:cubicBezTo>
                  <a:cubicBezTo>
                    <a:pt x="125" y="32"/>
                    <a:pt x="127" y="35"/>
                    <a:pt x="129" y="37"/>
                  </a:cubicBezTo>
                  <a:cubicBezTo>
                    <a:pt x="127" y="37"/>
                    <a:pt x="125" y="37"/>
                    <a:pt x="123" y="37"/>
                  </a:cubicBezTo>
                  <a:cubicBezTo>
                    <a:pt x="123" y="37"/>
                    <a:pt x="123" y="37"/>
                    <a:pt x="123" y="36"/>
                  </a:cubicBezTo>
                  <a:cubicBezTo>
                    <a:pt x="123" y="35"/>
                    <a:pt x="123" y="35"/>
                    <a:pt x="122" y="34"/>
                  </a:cubicBezTo>
                  <a:cubicBezTo>
                    <a:pt x="123" y="34"/>
                    <a:pt x="125" y="36"/>
                    <a:pt x="126" y="36"/>
                  </a:cubicBezTo>
                  <a:cubicBezTo>
                    <a:pt x="126" y="37"/>
                    <a:pt x="126" y="36"/>
                    <a:pt x="126" y="36"/>
                  </a:cubicBezTo>
                  <a:close/>
                  <a:moveTo>
                    <a:pt x="121" y="23"/>
                  </a:moveTo>
                  <a:cubicBezTo>
                    <a:pt x="121" y="18"/>
                    <a:pt x="120" y="14"/>
                    <a:pt x="117" y="10"/>
                  </a:cubicBezTo>
                  <a:cubicBezTo>
                    <a:pt x="119" y="10"/>
                    <a:pt x="120" y="10"/>
                    <a:pt x="122" y="9"/>
                  </a:cubicBezTo>
                  <a:cubicBezTo>
                    <a:pt x="122" y="9"/>
                    <a:pt x="122" y="10"/>
                    <a:pt x="122" y="10"/>
                  </a:cubicBezTo>
                  <a:cubicBezTo>
                    <a:pt x="125" y="14"/>
                    <a:pt x="129" y="18"/>
                    <a:pt x="132" y="22"/>
                  </a:cubicBezTo>
                  <a:cubicBezTo>
                    <a:pt x="136" y="26"/>
                    <a:pt x="139" y="32"/>
                    <a:pt x="142" y="35"/>
                  </a:cubicBezTo>
                  <a:cubicBezTo>
                    <a:pt x="139" y="31"/>
                    <a:pt x="135" y="28"/>
                    <a:pt x="131" y="24"/>
                  </a:cubicBezTo>
                  <a:cubicBezTo>
                    <a:pt x="127" y="19"/>
                    <a:pt x="124" y="14"/>
                    <a:pt x="119" y="10"/>
                  </a:cubicBezTo>
                  <a:cubicBezTo>
                    <a:pt x="119" y="10"/>
                    <a:pt x="118" y="11"/>
                    <a:pt x="118" y="11"/>
                  </a:cubicBezTo>
                  <a:cubicBezTo>
                    <a:pt x="119" y="11"/>
                    <a:pt x="119" y="12"/>
                    <a:pt x="120" y="12"/>
                  </a:cubicBezTo>
                  <a:cubicBezTo>
                    <a:pt x="120" y="12"/>
                    <a:pt x="120" y="13"/>
                    <a:pt x="120" y="13"/>
                  </a:cubicBezTo>
                  <a:cubicBezTo>
                    <a:pt x="123" y="16"/>
                    <a:pt x="126" y="19"/>
                    <a:pt x="128" y="23"/>
                  </a:cubicBezTo>
                  <a:cubicBezTo>
                    <a:pt x="131" y="27"/>
                    <a:pt x="135" y="30"/>
                    <a:pt x="137" y="34"/>
                  </a:cubicBezTo>
                  <a:cubicBezTo>
                    <a:pt x="139" y="37"/>
                    <a:pt x="136" y="33"/>
                    <a:pt x="135" y="32"/>
                  </a:cubicBezTo>
                  <a:cubicBezTo>
                    <a:pt x="133" y="30"/>
                    <a:pt x="131" y="28"/>
                    <a:pt x="129" y="26"/>
                  </a:cubicBezTo>
                  <a:cubicBezTo>
                    <a:pt x="126" y="23"/>
                    <a:pt x="125" y="19"/>
                    <a:pt x="121" y="17"/>
                  </a:cubicBezTo>
                  <a:cubicBezTo>
                    <a:pt x="121" y="17"/>
                    <a:pt x="120" y="17"/>
                    <a:pt x="121" y="17"/>
                  </a:cubicBezTo>
                  <a:cubicBezTo>
                    <a:pt x="123" y="21"/>
                    <a:pt x="126" y="25"/>
                    <a:pt x="128" y="29"/>
                  </a:cubicBezTo>
                  <a:cubicBezTo>
                    <a:pt x="126" y="27"/>
                    <a:pt x="124" y="25"/>
                    <a:pt x="121" y="23"/>
                  </a:cubicBezTo>
                  <a:cubicBezTo>
                    <a:pt x="121" y="23"/>
                    <a:pt x="121" y="23"/>
                    <a:pt x="121" y="23"/>
                  </a:cubicBezTo>
                  <a:close/>
                  <a:moveTo>
                    <a:pt x="153" y="37"/>
                  </a:moveTo>
                  <a:cubicBezTo>
                    <a:pt x="153" y="37"/>
                    <a:pt x="153" y="37"/>
                    <a:pt x="153" y="37"/>
                  </a:cubicBezTo>
                  <a:cubicBezTo>
                    <a:pt x="152" y="37"/>
                    <a:pt x="150" y="37"/>
                    <a:pt x="148" y="37"/>
                  </a:cubicBezTo>
                  <a:cubicBezTo>
                    <a:pt x="148" y="37"/>
                    <a:pt x="149" y="37"/>
                    <a:pt x="148" y="36"/>
                  </a:cubicBezTo>
                  <a:cubicBezTo>
                    <a:pt x="145" y="32"/>
                    <a:pt x="142" y="27"/>
                    <a:pt x="139" y="23"/>
                  </a:cubicBezTo>
                  <a:cubicBezTo>
                    <a:pt x="137" y="21"/>
                    <a:pt x="135" y="18"/>
                    <a:pt x="133" y="16"/>
                  </a:cubicBezTo>
                  <a:cubicBezTo>
                    <a:pt x="132" y="15"/>
                    <a:pt x="132" y="14"/>
                    <a:pt x="131" y="13"/>
                  </a:cubicBezTo>
                  <a:cubicBezTo>
                    <a:pt x="134" y="16"/>
                    <a:pt x="137" y="20"/>
                    <a:pt x="140" y="24"/>
                  </a:cubicBezTo>
                  <a:cubicBezTo>
                    <a:pt x="145" y="28"/>
                    <a:pt x="149" y="32"/>
                    <a:pt x="153" y="37"/>
                  </a:cubicBezTo>
                  <a:close/>
                  <a:moveTo>
                    <a:pt x="132" y="32"/>
                  </a:moveTo>
                  <a:cubicBezTo>
                    <a:pt x="131" y="32"/>
                    <a:pt x="131" y="31"/>
                    <a:pt x="130" y="30"/>
                  </a:cubicBezTo>
                  <a:cubicBezTo>
                    <a:pt x="128" y="27"/>
                    <a:pt x="126" y="24"/>
                    <a:pt x="124" y="21"/>
                  </a:cubicBezTo>
                  <a:cubicBezTo>
                    <a:pt x="124" y="21"/>
                    <a:pt x="121" y="17"/>
                    <a:pt x="122" y="19"/>
                  </a:cubicBezTo>
                  <a:cubicBezTo>
                    <a:pt x="124" y="20"/>
                    <a:pt x="125" y="22"/>
                    <a:pt x="126" y="23"/>
                  </a:cubicBezTo>
                  <a:cubicBezTo>
                    <a:pt x="129" y="28"/>
                    <a:pt x="134" y="32"/>
                    <a:pt x="139" y="37"/>
                  </a:cubicBezTo>
                  <a:cubicBezTo>
                    <a:pt x="139" y="37"/>
                    <a:pt x="139" y="37"/>
                    <a:pt x="139" y="36"/>
                  </a:cubicBezTo>
                  <a:cubicBezTo>
                    <a:pt x="137" y="31"/>
                    <a:pt x="133" y="28"/>
                    <a:pt x="130" y="24"/>
                  </a:cubicBezTo>
                  <a:cubicBezTo>
                    <a:pt x="128" y="21"/>
                    <a:pt x="126" y="19"/>
                    <a:pt x="124" y="16"/>
                  </a:cubicBezTo>
                  <a:cubicBezTo>
                    <a:pt x="124" y="16"/>
                    <a:pt x="124" y="16"/>
                    <a:pt x="124" y="17"/>
                  </a:cubicBezTo>
                  <a:cubicBezTo>
                    <a:pt x="126" y="19"/>
                    <a:pt x="129" y="21"/>
                    <a:pt x="131" y="24"/>
                  </a:cubicBezTo>
                  <a:cubicBezTo>
                    <a:pt x="134" y="29"/>
                    <a:pt x="139" y="32"/>
                    <a:pt x="143" y="37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0" y="37"/>
                    <a:pt x="138" y="37"/>
                    <a:pt x="135" y="37"/>
                  </a:cubicBezTo>
                  <a:cubicBezTo>
                    <a:pt x="135" y="37"/>
                    <a:pt x="135" y="37"/>
                    <a:pt x="135" y="37"/>
                  </a:cubicBezTo>
                  <a:cubicBezTo>
                    <a:pt x="134" y="35"/>
                    <a:pt x="133" y="34"/>
                    <a:pt x="132" y="32"/>
                  </a:cubicBezTo>
                  <a:close/>
                  <a:moveTo>
                    <a:pt x="148" y="37"/>
                  </a:moveTo>
                  <a:cubicBezTo>
                    <a:pt x="148" y="37"/>
                    <a:pt x="148" y="37"/>
                    <a:pt x="148" y="37"/>
                  </a:cubicBezTo>
                  <a:cubicBezTo>
                    <a:pt x="146" y="37"/>
                    <a:pt x="145" y="37"/>
                    <a:pt x="143" y="37"/>
                  </a:cubicBezTo>
                  <a:cubicBezTo>
                    <a:pt x="144" y="37"/>
                    <a:pt x="144" y="36"/>
                    <a:pt x="144" y="36"/>
                  </a:cubicBezTo>
                  <a:cubicBezTo>
                    <a:pt x="138" y="27"/>
                    <a:pt x="130" y="19"/>
                    <a:pt x="123" y="10"/>
                  </a:cubicBezTo>
                  <a:cubicBezTo>
                    <a:pt x="124" y="12"/>
                    <a:pt x="127" y="14"/>
                    <a:pt x="129" y="16"/>
                  </a:cubicBezTo>
                  <a:cubicBezTo>
                    <a:pt x="131" y="18"/>
                    <a:pt x="133" y="20"/>
                    <a:pt x="135" y="23"/>
                  </a:cubicBezTo>
                  <a:cubicBezTo>
                    <a:pt x="139" y="28"/>
                    <a:pt x="144" y="32"/>
                    <a:pt x="148" y="37"/>
                  </a:cubicBezTo>
                  <a:close/>
                  <a:moveTo>
                    <a:pt x="123" y="25"/>
                  </a:moveTo>
                  <a:cubicBezTo>
                    <a:pt x="126" y="27"/>
                    <a:pt x="129" y="30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2" y="33"/>
                    <a:pt x="132" y="34"/>
                    <a:pt x="132" y="34"/>
                  </a:cubicBezTo>
                  <a:cubicBezTo>
                    <a:pt x="133" y="36"/>
                    <a:pt x="133" y="36"/>
                    <a:pt x="133" y="36"/>
                  </a:cubicBezTo>
                  <a:cubicBezTo>
                    <a:pt x="134" y="36"/>
                    <a:pt x="134" y="36"/>
                    <a:pt x="134" y="37"/>
                  </a:cubicBezTo>
                  <a:cubicBezTo>
                    <a:pt x="133" y="37"/>
                    <a:pt x="131" y="37"/>
                    <a:pt x="130" y="37"/>
                  </a:cubicBezTo>
                  <a:cubicBezTo>
                    <a:pt x="130" y="37"/>
                    <a:pt x="130" y="37"/>
                    <a:pt x="130" y="36"/>
                  </a:cubicBezTo>
                  <a:cubicBezTo>
                    <a:pt x="129" y="34"/>
                    <a:pt x="127" y="32"/>
                    <a:pt x="126" y="30"/>
                  </a:cubicBezTo>
                  <a:cubicBezTo>
                    <a:pt x="125" y="28"/>
                    <a:pt x="124" y="27"/>
                    <a:pt x="123" y="26"/>
                  </a:cubicBezTo>
                  <a:cubicBezTo>
                    <a:pt x="122" y="24"/>
                    <a:pt x="122" y="24"/>
                    <a:pt x="123" y="25"/>
                  </a:cubicBezTo>
                  <a:close/>
                  <a:moveTo>
                    <a:pt x="164" y="37"/>
                  </a:moveTo>
                  <a:cubicBezTo>
                    <a:pt x="164" y="37"/>
                    <a:pt x="164" y="37"/>
                    <a:pt x="164" y="37"/>
                  </a:cubicBezTo>
                  <a:cubicBezTo>
                    <a:pt x="163" y="37"/>
                    <a:pt x="161" y="37"/>
                    <a:pt x="160" y="37"/>
                  </a:cubicBezTo>
                  <a:cubicBezTo>
                    <a:pt x="158" y="37"/>
                    <a:pt x="156" y="37"/>
                    <a:pt x="154" y="37"/>
                  </a:cubicBezTo>
                  <a:cubicBezTo>
                    <a:pt x="154" y="37"/>
                    <a:pt x="154" y="37"/>
                    <a:pt x="154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3" y="35"/>
                    <a:pt x="153" y="35"/>
                    <a:pt x="152" y="34"/>
                  </a:cubicBezTo>
                  <a:cubicBezTo>
                    <a:pt x="149" y="30"/>
                    <a:pt x="145" y="26"/>
                    <a:pt x="142" y="21"/>
                  </a:cubicBezTo>
                  <a:cubicBezTo>
                    <a:pt x="141" y="19"/>
                    <a:pt x="140" y="16"/>
                    <a:pt x="138" y="14"/>
                  </a:cubicBezTo>
                  <a:cubicBezTo>
                    <a:pt x="141" y="17"/>
                    <a:pt x="143" y="19"/>
                    <a:pt x="146" y="22"/>
                  </a:cubicBezTo>
                  <a:cubicBezTo>
                    <a:pt x="149" y="28"/>
                    <a:pt x="155" y="31"/>
                    <a:pt x="158" y="37"/>
                  </a:cubicBezTo>
                  <a:cubicBezTo>
                    <a:pt x="159" y="37"/>
                    <a:pt x="159" y="37"/>
                    <a:pt x="159" y="37"/>
                  </a:cubicBezTo>
                  <a:cubicBezTo>
                    <a:pt x="156" y="31"/>
                    <a:pt x="151" y="27"/>
                    <a:pt x="148" y="22"/>
                  </a:cubicBezTo>
                  <a:cubicBezTo>
                    <a:pt x="146" y="19"/>
                    <a:pt x="145" y="17"/>
                    <a:pt x="143" y="15"/>
                  </a:cubicBezTo>
                  <a:cubicBezTo>
                    <a:pt x="142" y="13"/>
                    <a:pt x="139" y="9"/>
                    <a:pt x="138" y="8"/>
                  </a:cubicBezTo>
                  <a:cubicBezTo>
                    <a:pt x="143" y="12"/>
                    <a:pt x="148" y="17"/>
                    <a:pt x="152" y="22"/>
                  </a:cubicBezTo>
                  <a:cubicBezTo>
                    <a:pt x="154" y="25"/>
                    <a:pt x="157" y="27"/>
                    <a:pt x="159" y="30"/>
                  </a:cubicBezTo>
                  <a:cubicBezTo>
                    <a:pt x="160" y="31"/>
                    <a:pt x="161" y="33"/>
                    <a:pt x="162" y="34"/>
                  </a:cubicBezTo>
                  <a:cubicBezTo>
                    <a:pt x="163" y="35"/>
                    <a:pt x="163" y="36"/>
                    <a:pt x="164" y="36"/>
                  </a:cubicBezTo>
                  <a:cubicBezTo>
                    <a:pt x="164" y="36"/>
                    <a:pt x="164" y="37"/>
                    <a:pt x="164" y="37"/>
                  </a:cubicBezTo>
                  <a:close/>
                  <a:moveTo>
                    <a:pt x="137" y="7"/>
                  </a:moveTo>
                  <a:cubicBezTo>
                    <a:pt x="140" y="13"/>
                    <a:pt x="145" y="18"/>
                    <a:pt x="148" y="23"/>
                  </a:cubicBezTo>
                  <a:cubicBezTo>
                    <a:pt x="149" y="24"/>
                    <a:pt x="150" y="25"/>
                    <a:pt x="151" y="27"/>
                  </a:cubicBezTo>
                  <a:cubicBezTo>
                    <a:pt x="149" y="25"/>
                    <a:pt x="147" y="23"/>
                    <a:pt x="145" y="21"/>
                  </a:cubicBezTo>
                  <a:cubicBezTo>
                    <a:pt x="142" y="16"/>
                    <a:pt x="136" y="12"/>
                    <a:pt x="132" y="7"/>
                  </a:cubicBezTo>
                  <a:cubicBezTo>
                    <a:pt x="134" y="7"/>
                    <a:pt x="135" y="7"/>
                    <a:pt x="137" y="7"/>
                  </a:cubicBezTo>
                  <a:close/>
                  <a:moveTo>
                    <a:pt x="141" y="20"/>
                  </a:moveTo>
                  <a:cubicBezTo>
                    <a:pt x="143" y="24"/>
                    <a:pt x="146" y="28"/>
                    <a:pt x="149" y="31"/>
                  </a:cubicBezTo>
                  <a:cubicBezTo>
                    <a:pt x="149" y="31"/>
                    <a:pt x="148" y="31"/>
                    <a:pt x="148" y="30"/>
                  </a:cubicBezTo>
                  <a:cubicBezTo>
                    <a:pt x="146" y="28"/>
                    <a:pt x="143" y="26"/>
                    <a:pt x="141" y="23"/>
                  </a:cubicBezTo>
                  <a:cubicBezTo>
                    <a:pt x="136" y="18"/>
                    <a:pt x="132" y="13"/>
                    <a:pt x="128" y="9"/>
                  </a:cubicBezTo>
                  <a:cubicBezTo>
                    <a:pt x="127" y="8"/>
                    <a:pt x="127" y="9"/>
                    <a:pt x="127" y="9"/>
                  </a:cubicBezTo>
                  <a:cubicBezTo>
                    <a:pt x="131" y="14"/>
                    <a:pt x="135" y="19"/>
                    <a:pt x="138" y="24"/>
                  </a:cubicBezTo>
                  <a:cubicBezTo>
                    <a:pt x="140" y="26"/>
                    <a:pt x="142" y="29"/>
                    <a:pt x="144" y="32"/>
                  </a:cubicBezTo>
                  <a:cubicBezTo>
                    <a:pt x="141" y="28"/>
                    <a:pt x="137" y="24"/>
                    <a:pt x="133" y="20"/>
                  </a:cubicBezTo>
                  <a:cubicBezTo>
                    <a:pt x="130" y="16"/>
                    <a:pt x="127" y="12"/>
                    <a:pt x="122" y="9"/>
                  </a:cubicBezTo>
                  <a:cubicBezTo>
                    <a:pt x="125" y="9"/>
                    <a:pt x="128" y="8"/>
                    <a:pt x="131" y="8"/>
                  </a:cubicBezTo>
                  <a:cubicBezTo>
                    <a:pt x="134" y="12"/>
                    <a:pt x="138" y="15"/>
                    <a:pt x="141" y="20"/>
                  </a:cubicBezTo>
                  <a:close/>
                  <a:moveTo>
                    <a:pt x="114" y="11"/>
                  </a:moveTo>
                  <a:cubicBezTo>
                    <a:pt x="119" y="18"/>
                    <a:pt x="120" y="29"/>
                    <a:pt x="116" y="37"/>
                  </a:cubicBezTo>
                  <a:cubicBezTo>
                    <a:pt x="115" y="37"/>
                    <a:pt x="114" y="37"/>
                    <a:pt x="113" y="37"/>
                  </a:cubicBezTo>
                  <a:cubicBezTo>
                    <a:pt x="117" y="29"/>
                    <a:pt x="115" y="19"/>
                    <a:pt x="111" y="12"/>
                  </a:cubicBezTo>
                  <a:cubicBezTo>
                    <a:pt x="112" y="11"/>
                    <a:pt x="113" y="11"/>
                    <a:pt x="114" y="11"/>
                  </a:cubicBezTo>
                  <a:close/>
                  <a:moveTo>
                    <a:pt x="79" y="36"/>
                  </a:moveTo>
                  <a:cubicBezTo>
                    <a:pt x="76" y="31"/>
                    <a:pt x="73" y="27"/>
                    <a:pt x="70" y="22"/>
                  </a:cubicBezTo>
                  <a:cubicBezTo>
                    <a:pt x="74" y="27"/>
                    <a:pt x="79" y="31"/>
                    <a:pt x="81" y="37"/>
                  </a:cubicBezTo>
                  <a:cubicBezTo>
                    <a:pt x="79" y="37"/>
                    <a:pt x="77" y="37"/>
                    <a:pt x="75" y="38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4" y="34"/>
                    <a:pt x="72" y="30"/>
                    <a:pt x="70" y="27"/>
                  </a:cubicBezTo>
                  <a:cubicBezTo>
                    <a:pt x="70" y="28"/>
                    <a:pt x="70" y="28"/>
                    <a:pt x="71" y="28"/>
                  </a:cubicBezTo>
                  <a:cubicBezTo>
                    <a:pt x="73" y="31"/>
                    <a:pt x="75" y="34"/>
                    <a:pt x="78" y="37"/>
                  </a:cubicBezTo>
                  <a:cubicBezTo>
                    <a:pt x="78" y="37"/>
                    <a:pt x="79" y="37"/>
                    <a:pt x="79" y="36"/>
                  </a:cubicBezTo>
                  <a:close/>
                  <a:moveTo>
                    <a:pt x="85" y="37"/>
                  </a:moveTo>
                  <a:cubicBezTo>
                    <a:pt x="86" y="37"/>
                    <a:pt x="86" y="37"/>
                    <a:pt x="86" y="36"/>
                  </a:cubicBezTo>
                  <a:cubicBezTo>
                    <a:pt x="85" y="34"/>
                    <a:pt x="83" y="31"/>
                    <a:pt x="82" y="29"/>
                  </a:cubicBezTo>
                  <a:cubicBezTo>
                    <a:pt x="81" y="27"/>
                    <a:pt x="80" y="26"/>
                    <a:pt x="80" y="25"/>
                  </a:cubicBezTo>
                  <a:cubicBezTo>
                    <a:pt x="80" y="25"/>
                    <a:pt x="77" y="18"/>
                    <a:pt x="79" y="22"/>
                  </a:cubicBezTo>
                  <a:cubicBezTo>
                    <a:pt x="82" y="27"/>
                    <a:pt x="85" y="33"/>
                    <a:pt x="90" y="37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88" y="31"/>
                    <a:pt x="84" y="25"/>
                    <a:pt x="82" y="19"/>
                  </a:cubicBezTo>
                  <a:cubicBezTo>
                    <a:pt x="84" y="24"/>
                    <a:pt x="90" y="30"/>
                    <a:pt x="93" y="35"/>
                  </a:cubicBezTo>
                  <a:cubicBezTo>
                    <a:pt x="93" y="36"/>
                    <a:pt x="93" y="36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0" y="37"/>
                    <a:pt x="86" y="37"/>
                    <a:pt x="82" y="37"/>
                  </a:cubicBezTo>
                  <a:cubicBezTo>
                    <a:pt x="80" y="32"/>
                    <a:pt x="78" y="25"/>
                    <a:pt x="75" y="21"/>
                  </a:cubicBezTo>
                  <a:cubicBezTo>
                    <a:pt x="79" y="27"/>
                    <a:pt x="82" y="32"/>
                    <a:pt x="85" y="37"/>
                  </a:cubicBezTo>
                  <a:close/>
                  <a:moveTo>
                    <a:pt x="93" y="35"/>
                  </a:moveTo>
                  <a:cubicBezTo>
                    <a:pt x="93" y="34"/>
                    <a:pt x="92" y="33"/>
                    <a:pt x="92" y="32"/>
                  </a:cubicBezTo>
                  <a:cubicBezTo>
                    <a:pt x="91" y="31"/>
                    <a:pt x="90" y="29"/>
                    <a:pt x="89" y="28"/>
                  </a:cubicBezTo>
                  <a:cubicBezTo>
                    <a:pt x="89" y="26"/>
                    <a:pt x="88" y="24"/>
                    <a:pt x="87" y="23"/>
                  </a:cubicBezTo>
                  <a:cubicBezTo>
                    <a:pt x="87" y="22"/>
                    <a:pt x="83" y="16"/>
                    <a:pt x="86" y="19"/>
                  </a:cubicBezTo>
                  <a:cubicBezTo>
                    <a:pt x="89" y="25"/>
                    <a:pt x="94" y="30"/>
                    <a:pt x="97" y="37"/>
                  </a:cubicBezTo>
                  <a:cubicBezTo>
                    <a:pt x="98" y="37"/>
                    <a:pt x="98" y="37"/>
                    <a:pt x="98" y="36"/>
                  </a:cubicBezTo>
                  <a:cubicBezTo>
                    <a:pt x="97" y="33"/>
                    <a:pt x="96" y="30"/>
                    <a:pt x="94" y="27"/>
                  </a:cubicBezTo>
                  <a:cubicBezTo>
                    <a:pt x="93" y="25"/>
                    <a:pt x="92" y="23"/>
                    <a:pt x="91" y="21"/>
                  </a:cubicBezTo>
                  <a:cubicBezTo>
                    <a:pt x="91" y="20"/>
                    <a:pt x="88" y="14"/>
                    <a:pt x="90" y="17"/>
                  </a:cubicBezTo>
                  <a:cubicBezTo>
                    <a:pt x="93" y="20"/>
                    <a:pt x="95" y="25"/>
                    <a:pt x="97" y="28"/>
                  </a:cubicBezTo>
                  <a:cubicBezTo>
                    <a:pt x="99" y="31"/>
                    <a:pt x="101" y="34"/>
                    <a:pt x="103" y="37"/>
                  </a:cubicBezTo>
                  <a:cubicBezTo>
                    <a:pt x="102" y="37"/>
                    <a:pt x="101" y="37"/>
                    <a:pt x="99" y="37"/>
                  </a:cubicBezTo>
                  <a:cubicBezTo>
                    <a:pt x="97" y="37"/>
                    <a:pt x="96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6"/>
                    <a:pt x="94" y="36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lose/>
                  <a:moveTo>
                    <a:pt x="100" y="25"/>
                  </a:moveTo>
                  <a:cubicBezTo>
                    <a:pt x="103" y="29"/>
                    <a:pt x="105" y="32"/>
                    <a:pt x="108" y="35"/>
                  </a:cubicBezTo>
                  <a:cubicBezTo>
                    <a:pt x="108" y="35"/>
                    <a:pt x="109" y="35"/>
                    <a:pt x="109" y="35"/>
                  </a:cubicBezTo>
                  <a:cubicBezTo>
                    <a:pt x="106" y="28"/>
                    <a:pt x="101" y="22"/>
                    <a:pt x="98" y="15"/>
                  </a:cubicBezTo>
                  <a:cubicBezTo>
                    <a:pt x="99" y="18"/>
                    <a:pt x="102" y="21"/>
                    <a:pt x="104" y="23"/>
                  </a:cubicBezTo>
                  <a:cubicBezTo>
                    <a:pt x="106" y="27"/>
                    <a:pt x="109" y="30"/>
                    <a:pt x="111" y="33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1" y="34"/>
                    <a:pt x="110" y="36"/>
                    <a:pt x="109" y="37"/>
                  </a:cubicBezTo>
                  <a:cubicBezTo>
                    <a:pt x="107" y="37"/>
                    <a:pt x="106" y="37"/>
                    <a:pt x="104" y="37"/>
                  </a:cubicBezTo>
                  <a:cubicBezTo>
                    <a:pt x="102" y="30"/>
                    <a:pt x="97" y="24"/>
                    <a:pt x="94" y="17"/>
                  </a:cubicBezTo>
                  <a:cubicBezTo>
                    <a:pt x="92" y="13"/>
                    <a:pt x="97" y="20"/>
                    <a:pt x="96" y="20"/>
                  </a:cubicBezTo>
                  <a:cubicBezTo>
                    <a:pt x="98" y="21"/>
                    <a:pt x="99" y="23"/>
                    <a:pt x="100" y="25"/>
                  </a:cubicBezTo>
                  <a:close/>
                  <a:moveTo>
                    <a:pt x="111" y="32"/>
                  </a:moveTo>
                  <a:cubicBezTo>
                    <a:pt x="109" y="26"/>
                    <a:pt x="105" y="21"/>
                    <a:pt x="102" y="15"/>
                  </a:cubicBezTo>
                  <a:cubicBezTo>
                    <a:pt x="100" y="13"/>
                    <a:pt x="101" y="14"/>
                    <a:pt x="102" y="15"/>
                  </a:cubicBezTo>
                  <a:cubicBezTo>
                    <a:pt x="104" y="17"/>
                    <a:pt x="105" y="18"/>
                    <a:pt x="107" y="20"/>
                  </a:cubicBezTo>
                  <a:cubicBezTo>
                    <a:pt x="109" y="23"/>
                    <a:pt x="110" y="26"/>
                    <a:pt x="112" y="28"/>
                  </a:cubicBezTo>
                  <a:cubicBezTo>
                    <a:pt x="112" y="29"/>
                    <a:pt x="112" y="31"/>
                    <a:pt x="111" y="32"/>
                  </a:cubicBezTo>
                  <a:close/>
                  <a:moveTo>
                    <a:pt x="110" y="24"/>
                  </a:moveTo>
                  <a:cubicBezTo>
                    <a:pt x="109" y="22"/>
                    <a:pt x="108" y="20"/>
                    <a:pt x="107" y="19"/>
                  </a:cubicBezTo>
                  <a:cubicBezTo>
                    <a:pt x="105" y="17"/>
                    <a:pt x="103" y="15"/>
                    <a:pt x="101" y="13"/>
                  </a:cubicBezTo>
                  <a:cubicBezTo>
                    <a:pt x="102" y="13"/>
                    <a:pt x="103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6" y="16"/>
                    <a:pt x="107" y="18"/>
                    <a:pt x="109" y="21"/>
                  </a:cubicBezTo>
                  <a:cubicBezTo>
                    <a:pt x="110" y="22"/>
                    <a:pt x="114" y="30"/>
                    <a:pt x="110" y="24"/>
                  </a:cubicBezTo>
                  <a:close/>
                  <a:moveTo>
                    <a:pt x="100" y="14"/>
                  </a:moveTo>
                  <a:cubicBezTo>
                    <a:pt x="102" y="17"/>
                    <a:pt x="104" y="19"/>
                    <a:pt x="106" y="22"/>
                  </a:cubicBezTo>
                  <a:cubicBezTo>
                    <a:pt x="108" y="25"/>
                    <a:pt x="109" y="28"/>
                    <a:pt x="110" y="32"/>
                  </a:cubicBezTo>
                  <a:cubicBezTo>
                    <a:pt x="108" y="26"/>
                    <a:pt x="103" y="19"/>
                    <a:pt x="98" y="14"/>
                  </a:cubicBezTo>
                  <a:cubicBezTo>
                    <a:pt x="99" y="14"/>
                    <a:pt x="100" y="14"/>
                    <a:pt x="100" y="14"/>
                  </a:cubicBezTo>
                  <a:close/>
                  <a:moveTo>
                    <a:pt x="97" y="14"/>
                  </a:moveTo>
                  <a:cubicBezTo>
                    <a:pt x="100" y="21"/>
                    <a:pt x="104" y="27"/>
                    <a:pt x="107" y="34"/>
                  </a:cubicBezTo>
                  <a:cubicBezTo>
                    <a:pt x="106" y="30"/>
                    <a:pt x="102" y="27"/>
                    <a:pt x="100" y="23"/>
                  </a:cubicBezTo>
                  <a:cubicBezTo>
                    <a:pt x="98" y="21"/>
                    <a:pt x="96" y="18"/>
                    <a:pt x="94" y="15"/>
                  </a:cubicBezTo>
                  <a:cubicBezTo>
                    <a:pt x="95" y="15"/>
                    <a:pt x="96" y="15"/>
                    <a:pt x="97" y="14"/>
                  </a:cubicBezTo>
                  <a:close/>
                  <a:moveTo>
                    <a:pt x="103" y="35"/>
                  </a:moveTo>
                  <a:cubicBezTo>
                    <a:pt x="105" y="39"/>
                    <a:pt x="100" y="32"/>
                    <a:pt x="100" y="31"/>
                  </a:cubicBezTo>
                  <a:cubicBezTo>
                    <a:pt x="98" y="29"/>
                    <a:pt x="97" y="26"/>
                    <a:pt x="95" y="24"/>
                  </a:cubicBezTo>
                  <a:cubicBezTo>
                    <a:pt x="94" y="21"/>
                    <a:pt x="92" y="18"/>
                    <a:pt x="90" y="16"/>
                  </a:cubicBezTo>
                  <a:cubicBezTo>
                    <a:pt x="91" y="16"/>
                    <a:pt x="92" y="16"/>
                    <a:pt x="93" y="15"/>
                  </a:cubicBezTo>
                  <a:cubicBezTo>
                    <a:pt x="95" y="23"/>
                    <a:pt x="100" y="29"/>
                    <a:pt x="103" y="35"/>
                  </a:cubicBezTo>
                  <a:close/>
                  <a:moveTo>
                    <a:pt x="89" y="16"/>
                  </a:moveTo>
                  <a:cubicBezTo>
                    <a:pt x="91" y="23"/>
                    <a:pt x="94" y="30"/>
                    <a:pt x="97" y="35"/>
                  </a:cubicBezTo>
                  <a:cubicBezTo>
                    <a:pt x="94" y="29"/>
                    <a:pt x="89" y="23"/>
                    <a:pt x="85" y="17"/>
                  </a:cubicBezTo>
                  <a:cubicBezTo>
                    <a:pt x="86" y="17"/>
                    <a:pt x="87" y="17"/>
                    <a:pt x="89" y="16"/>
                  </a:cubicBezTo>
                  <a:close/>
                  <a:moveTo>
                    <a:pt x="59" y="25"/>
                  </a:moveTo>
                  <a:cubicBezTo>
                    <a:pt x="60" y="26"/>
                    <a:pt x="61" y="28"/>
                    <a:pt x="62" y="30"/>
                  </a:cubicBezTo>
                  <a:cubicBezTo>
                    <a:pt x="62" y="31"/>
                    <a:pt x="63" y="32"/>
                    <a:pt x="63" y="34"/>
                  </a:cubicBezTo>
                  <a:cubicBezTo>
                    <a:pt x="61" y="31"/>
                    <a:pt x="59" y="28"/>
                    <a:pt x="57" y="25"/>
                  </a:cubicBezTo>
                  <a:cubicBezTo>
                    <a:pt x="58" y="25"/>
                    <a:pt x="58" y="25"/>
                    <a:pt x="59" y="25"/>
                  </a:cubicBezTo>
                  <a:close/>
                  <a:moveTo>
                    <a:pt x="56" y="32"/>
                  </a:moveTo>
                  <a:cubicBezTo>
                    <a:pt x="55" y="31"/>
                    <a:pt x="52" y="26"/>
                    <a:pt x="54" y="29"/>
                  </a:cubicBezTo>
                  <a:cubicBezTo>
                    <a:pt x="56" y="32"/>
                    <a:pt x="59" y="35"/>
                    <a:pt x="62" y="38"/>
                  </a:cubicBezTo>
                  <a:cubicBezTo>
                    <a:pt x="62" y="38"/>
                    <a:pt x="62" y="38"/>
                    <a:pt x="62" y="37"/>
                  </a:cubicBezTo>
                  <a:cubicBezTo>
                    <a:pt x="61" y="34"/>
                    <a:pt x="59" y="28"/>
                    <a:pt x="57" y="26"/>
                  </a:cubicBezTo>
                  <a:cubicBezTo>
                    <a:pt x="60" y="29"/>
                    <a:pt x="62" y="33"/>
                    <a:pt x="64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4" y="33"/>
                    <a:pt x="62" y="29"/>
                    <a:pt x="60" y="25"/>
                  </a:cubicBezTo>
                  <a:cubicBezTo>
                    <a:pt x="62" y="29"/>
                    <a:pt x="66" y="34"/>
                    <a:pt x="69" y="38"/>
                  </a:cubicBezTo>
                  <a:cubicBezTo>
                    <a:pt x="69" y="38"/>
                    <a:pt x="70" y="37"/>
                    <a:pt x="69" y="37"/>
                  </a:cubicBezTo>
                  <a:cubicBezTo>
                    <a:pt x="68" y="35"/>
                    <a:pt x="67" y="32"/>
                    <a:pt x="66" y="30"/>
                  </a:cubicBezTo>
                  <a:cubicBezTo>
                    <a:pt x="65" y="29"/>
                    <a:pt x="64" y="25"/>
                    <a:pt x="63" y="24"/>
                  </a:cubicBezTo>
                  <a:cubicBezTo>
                    <a:pt x="67" y="28"/>
                    <a:pt x="71" y="33"/>
                    <a:pt x="75" y="38"/>
                  </a:cubicBezTo>
                  <a:cubicBezTo>
                    <a:pt x="69" y="38"/>
                    <a:pt x="64" y="38"/>
                    <a:pt x="59" y="38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6"/>
                    <a:pt x="57" y="34"/>
                    <a:pt x="56" y="32"/>
                  </a:cubicBezTo>
                  <a:close/>
                  <a:moveTo>
                    <a:pt x="121" y="24"/>
                  </a:moveTo>
                  <a:cubicBezTo>
                    <a:pt x="123" y="27"/>
                    <a:pt x="125" y="30"/>
                    <a:pt x="127" y="33"/>
                  </a:cubicBezTo>
                  <a:cubicBezTo>
                    <a:pt x="128" y="34"/>
                    <a:pt x="130" y="37"/>
                    <a:pt x="128" y="34"/>
                  </a:cubicBezTo>
                  <a:cubicBezTo>
                    <a:pt x="126" y="32"/>
                    <a:pt x="124" y="30"/>
                    <a:pt x="123" y="28"/>
                  </a:cubicBezTo>
                  <a:cubicBezTo>
                    <a:pt x="123" y="28"/>
                    <a:pt x="122" y="29"/>
                    <a:pt x="122" y="29"/>
                  </a:cubicBezTo>
                  <a:cubicBezTo>
                    <a:pt x="123" y="31"/>
                    <a:pt x="124" y="33"/>
                    <a:pt x="125" y="35"/>
                  </a:cubicBezTo>
                  <a:cubicBezTo>
                    <a:pt x="125" y="34"/>
                    <a:pt x="123" y="33"/>
                    <a:pt x="122" y="32"/>
                  </a:cubicBezTo>
                  <a:cubicBezTo>
                    <a:pt x="121" y="32"/>
                    <a:pt x="121" y="32"/>
                    <a:pt x="121" y="33"/>
                  </a:cubicBezTo>
                  <a:cubicBezTo>
                    <a:pt x="122" y="34"/>
                    <a:pt x="124" y="37"/>
                    <a:pt x="121" y="35"/>
                  </a:cubicBezTo>
                  <a:cubicBezTo>
                    <a:pt x="120" y="35"/>
                    <a:pt x="120" y="36"/>
                    <a:pt x="120" y="36"/>
                  </a:cubicBezTo>
                  <a:cubicBezTo>
                    <a:pt x="121" y="36"/>
                    <a:pt x="122" y="36"/>
                    <a:pt x="123" y="37"/>
                  </a:cubicBezTo>
                  <a:cubicBezTo>
                    <a:pt x="121" y="37"/>
                    <a:pt x="120" y="37"/>
                    <a:pt x="119" y="37"/>
                  </a:cubicBezTo>
                  <a:cubicBezTo>
                    <a:pt x="121" y="33"/>
                    <a:pt x="121" y="29"/>
                    <a:pt x="121" y="24"/>
                  </a:cubicBezTo>
                  <a:close/>
                  <a:moveTo>
                    <a:pt x="166" y="37"/>
                  </a:moveTo>
                  <a:cubicBezTo>
                    <a:pt x="165" y="36"/>
                    <a:pt x="164" y="35"/>
                    <a:pt x="163" y="34"/>
                  </a:cubicBezTo>
                  <a:cubicBezTo>
                    <a:pt x="160" y="30"/>
                    <a:pt x="158" y="25"/>
                    <a:pt x="155" y="22"/>
                  </a:cubicBezTo>
                  <a:cubicBezTo>
                    <a:pt x="153" y="19"/>
                    <a:pt x="151" y="16"/>
                    <a:pt x="149" y="14"/>
                  </a:cubicBezTo>
                  <a:cubicBezTo>
                    <a:pt x="148" y="12"/>
                    <a:pt x="146" y="11"/>
                    <a:pt x="145" y="9"/>
                  </a:cubicBezTo>
                  <a:cubicBezTo>
                    <a:pt x="145" y="8"/>
                    <a:pt x="144" y="7"/>
                    <a:pt x="144" y="6"/>
                  </a:cubicBezTo>
                  <a:cubicBezTo>
                    <a:pt x="144" y="7"/>
                    <a:pt x="145" y="8"/>
                    <a:pt x="145" y="8"/>
                  </a:cubicBezTo>
                  <a:cubicBezTo>
                    <a:pt x="150" y="13"/>
                    <a:pt x="155" y="17"/>
                    <a:pt x="159" y="22"/>
                  </a:cubicBezTo>
                  <a:cubicBezTo>
                    <a:pt x="163" y="28"/>
                    <a:pt x="169" y="32"/>
                    <a:pt x="173" y="38"/>
                  </a:cubicBezTo>
                  <a:cubicBezTo>
                    <a:pt x="171" y="38"/>
                    <a:pt x="168" y="38"/>
                    <a:pt x="166" y="37"/>
                  </a:cubicBezTo>
                  <a:close/>
                  <a:moveTo>
                    <a:pt x="181" y="37"/>
                  </a:moveTo>
                  <a:cubicBezTo>
                    <a:pt x="177" y="31"/>
                    <a:pt x="173" y="26"/>
                    <a:pt x="168" y="21"/>
                  </a:cubicBezTo>
                  <a:cubicBezTo>
                    <a:pt x="164" y="16"/>
                    <a:pt x="159" y="9"/>
                    <a:pt x="154" y="5"/>
                  </a:cubicBezTo>
                  <a:cubicBezTo>
                    <a:pt x="160" y="10"/>
                    <a:pt x="166" y="15"/>
                    <a:pt x="171" y="21"/>
                  </a:cubicBezTo>
                  <a:cubicBezTo>
                    <a:pt x="176" y="26"/>
                    <a:pt x="180" y="32"/>
                    <a:pt x="185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4" y="37"/>
                    <a:pt x="182" y="37"/>
                    <a:pt x="181" y="37"/>
                  </a:cubicBezTo>
                  <a:cubicBezTo>
                    <a:pt x="181" y="37"/>
                    <a:pt x="181" y="37"/>
                    <a:pt x="181" y="37"/>
                  </a:cubicBezTo>
                  <a:close/>
                  <a:moveTo>
                    <a:pt x="185" y="37"/>
                  </a:moveTo>
                  <a:cubicBezTo>
                    <a:pt x="186" y="37"/>
                    <a:pt x="186" y="36"/>
                    <a:pt x="186" y="36"/>
                  </a:cubicBezTo>
                  <a:cubicBezTo>
                    <a:pt x="183" y="30"/>
                    <a:pt x="177" y="26"/>
                    <a:pt x="173" y="21"/>
                  </a:cubicBezTo>
                  <a:cubicBezTo>
                    <a:pt x="172" y="19"/>
                    <a:pt x="170" y="17"/>
                    <a:pt x="168" y="15"/>
                  </a:cubicBezTo>
                  <a:cubicBezTo>
                    <a:pt x="170" y="16"/>
                    <a:pt x="171" y="17"/>
                    <a:pt x="172" y="18"/>
                  </a:cubicBezTo>
                  <a:cubicBezTo>
                    <a:pt x="175" y="20"/>
                    <a:pt x="178" y="24"/>
                    <a:pt x="180" y="27"/>
                  </a:cubicBezTo>
                  <a:cubicBezTo>
                    <a:pt x="183" y="30"/>
                    <a:pt x="186" y="33"/>
                    <a:pt x="189" y="36"/>
                  </a:cubicBezTo>
                  <a:cubicBezTo>
                    <a:pt x="188" y="36"/>
                    <a:pt x="187" y="37"/>
                    <a:pt x="185" y="37"/>
                  </a:cubicBezTo>
                  <a:close/>
                  <a:moveTo>
                    <a:pt x="181" y="25"/>
                  </a:moveTo>
                  <a:cubicBezTo>
                    <a:pt x="177" y="21"/>
                    <a:pt x="174" y="16"/>
                    <a:pt x="171" y="12"/>
                  </a:cubicBezTo>
                  <a:cubicBezTo>
                    <a:pt x="172" y="13"/>
                    <a:pt x="174" y="15"/>
                    <a:pt x="175" y="17"/>
                  </a:cubicBezTo>
                  <a:cubicBezTo>
                    <a:pt x="181" y="22"/>
                    <a:pt x="186" y="28"/>
                    <a:pt x="191" y="32"/>
                  </a:cubicBezTo>
                  <a:cubicBezTo>
                    <a:pt x="192" y="33"/>
                    <a:pt x="192" y="32"/>
                    <a:pt x="192" y="32"/>
                  </a:cubicBezTo>
                  <a:cubicBezTo>
                    <a:pt x="189" y="26"/>
                    <a:pt x="185" y="22"/>
                    <a:pt x="181" y="17"/>
                  </a:cubicBezTo>
                  <a:cubicBezTo>
                    <a:pt x="179" y="14"/>
                    <a:pt x="177" y="12"/>
                    <a:pt x="176" y="10"/>
                  </a:cubicBezTo>
                  <a:cubicBezTo>
                    <a:pt x="174" y="8"/>
                    <a:pt x="173" y="6"/>
                    <a:pt x="172" y="5"/>
                  </a:cubicBezTo>
                  <a:cubicBezTo>
                    <a:pt x="170" y="1"/>
                    <a:pt x="172" y="5"/>
                    <a:pt x="173" y="6"/>
                  </a:cubicBezTo>
                  <a:cubicBezTo>
                    <a:pt x="177" y="11"/>
                    <a:pt x="182" y="16"/>
                    <a:pt x="186" y="21"/>
                  </a:cubicBezTo>
                  <a:cubicBezTo>
                    <a:pt x="189" y="26"/>
                    <a:pt x="191" y="30"/>
                    <a:pt x="196" y="33"/>
                  </a:cubicBezTo>
                  <a:cubicBezTo>
                    <a:pt x="196" y="33"/>
                    <a:pt x="197" y="33"/>
                    <a:pt x="196" y="32"/>
                  </a:cubicBezTo>
                  <a:cubicBezTo>
                    <a:pt x="193" y="28"/>
                    <a:pt x="190" y="23"/>
                    <a:pt x="187" y="18"/>
                  </a:cubicBezTo>
                  <a:cubicBezTo>
                    <a:pt x="185" y="16"/>
                    <a:pt x="183" y="13"/>
                    <a:pt x="180" y="11"/>
                  </a:cubicBezTo>
                  <a:cubicBezTo>
                    <a:pt x="179" y="9"/>
                    <a:pt x="178" y="8"/>
                    <a:pt x="177" y="7"/>
                  </a:cubicBezTo>
                  <a:cubicBezTo>
                    <a:pt x="178" y="8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5" y="3"/>
                    <a:pt x="175" y="3"/>
                  </a:cubicBezTo>
                  <a:cubicBezTo>
                    <a:pt x="179" y="7"/>
                    <a:pt x="183" y="12"/>
                    <a:pt x="187" y="16"/>
                  </a:cubicBezTo>
                  <a:cubicBezTo>
                    <a:pt x="192" y="21"/>
                    <a:pt x="196" y="27"/>
                    <a:pt x="200" y="32"/>
                  </a:cubicBezTo>
                  <a:cubicBezTo>
                    <a:pt x="200" y="32"/>
                    <a:pt x="200" y="32"/>
                    <a:pt x="201" y="32"/>
                  </a:cubicBezTo>
                  <a:cubicBezTo>
                    <a:pt x="197" y="34"/>
                    <a:pt x="194" y="35"/>
                    <a:pt x="190" y="36"/>
                  </a:cubicBezTo>
                  <a:cubicBezTo>
                    <a:pt x="188" y="31"/>
                    <a:pt x="184" y="28"/>
                    <a:pt x="181" y="25"/>
                  </a:cubicBezTo>
                  <a:close/>
                  <a:moveTo>
                    <a:pt x="185" y="12"/>
                  </a:moveTo>
                  <a:cubicBezTo>
                    <a:pt x="181" y="9"/>
                    <a:pt x="179" y="6"/>
                    <a:pt x="175" y="3"/>
                  </a:cubicBezTo>
                  <a:cubicBezTo>
                    <a:pt x="176" y="3"/>
                    <a:pt x="177" y="3"/>
                    <a:pt x="178" y="3"/>
                  </a:cubicBezTo>
                  <a:cubicBezTo>
                    <a:pt x="182" y="7"/>
                    <a:pt x="185" y="12"/>
                    <a:pt x="188" y="16"/>
                  </a:cubicBezTo>
                  <a:cubicBezTo>
                    <a:pt x="187" y="15"/>
                    <a:pt x="186" y="14"/>
                    <a:pt x="185" y="12"/>
                  </a:cubicBezTo>
                  <a:close/>
                  <a:moveTo>
                    <a:pt x="184" y="3"/>
                  </a:moveTo>
                  <a:cubicBezTo>
                    <a:pt x="187" y="8"/>
                    <a:pt x="191" y="12"/>
                    <a:pt x="194" y="17"/>
                  </a:cubicBezTo>
                  <a:cubicBezTo>
                    <a:pt x="195" y="18"/>
                    <a:pt x="196" y="20"/>
                    <a:pt x="197" y="21"/>
                  </a:cubicBezTo>
                  <a:cubicBezTo>
                    <a:pt x="192" y="14"/>
                    <a:pt x="187" y="8"/>
                    <a:pt x="180" y="3"/>
                  </a:cubicBezTo>
                  <a:cubicBezTo>
                    <a:pt x="182" y="3"/>
                    <a:pt x="183" y="3"/>
                    <a:pt x="184" y="3"/>
                  </a:cubicBezTo>
                  <a:close/>
                  <a:moveTo>
                    <a:pt x="189" y="3"/>
                  </a:moveTo>
                  <a:cubicBezTo>
                    <a:pt x="191" y="7"/>
                    <a:pt x="194" y="10"/>
                    <a:pt x="197" y="13"/>
                  </a:cubicBezTo>
                  <a:cubicBezTo>
                    <a:pt x="199" y="15"/>
                    <a:pt x="201" y="18"/>
                    <a:pt x="202" y="20"/>
                  </a:cubicBezTo>
                  <a:cubicBezTo>
                    <a:pt x="203" y="21"/>
                    <a:pt x="204" y="22"/>
                    <a:pt x="204" y="23"/>
                  </a:cubicBezTo>
                  <a:cubicBezTo>
                    <a:pt x="204" y="23"/>
                    <a:pt x="204" y="24"/>
                    <a:pt x="205" y="24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0" y="19"/>
                    <a:pt x="196" y="15"/>
                    <a:pt x="193" y="11"/>
                  </a:cubicBezTo>
                  <a:cubicBezTo>
                    <a:pt x="190" y="8"/>
                    <a:pt x="189" y="5"/>
                    <a:pt x="186" y="3"/>
                  </a:cubicBezTo>
                  <a:cubicBezTo>
                    <a:pt x="187" y="3"/>
                    <a:pt x="188" y="3"/>
                    <a:pt x="189" y="3"/>
                  </a:cubicBezTo>
                  <a:close/>
                  <a:moveTo>
                    <a:pt x="193" y="4"/>
                  </a:moveTo>
                  <a:cubicBezTo>
                    <a:pt x="194" y="6"/>
                    <a:pt x="196" y="7"/>
                    <a:pt x="197" y="9"/>
                  </a:cubicBezTo>
                  <a:cubicBezTo>
                    <a:pt x="195" y="7"/>
                    <a:pt x="193" y="5"/>
                    <a:pt x="191" y="3"/>
                  </a:cubicBezTo>
                  <a:cubicBezTo>
                    <a:pt x="192" y="3"/>
                    <a:pt x="192" y="4"/>
                    <a:pt x="193" y="4"/>
                  </a:cubicBezTo>
                  <a:cubicBezTo>
                    <a:pt x="193" y="4"/>
                    <a:pt x="193" y="4"/>
                    <a:pt x="193" y="4"/>
                  </a:cubicBezTo>
                  <a:close/>
                  <a:moveTo>
                    <a:pt x="199" y="5"/>
                  </a:moveTo>
                  <a:cubicBezTo>
                    <a:pt x="201" y="7"/>
                    <a:pt x="202" y="9"/>
                    <a:pt x="204" y="11"/>
                  </a:cubicBezTo>
                  <a:cubicBezTo>
                    <a:pt x="205" y="12"/>
                    <a:pt x="206" y="14"/>
                    <a:pt x="207" y="15"/>
                  </a:cubicBezTo>
                  <a:cubicBezTo>
                    <a:pt x="208" y="16"/>
                    <a:pt x="211" y="19"/>
                    <a:pt x="207" y="15"/>
                  </a:cubicBezTo>
                  <a:cubicBezTo>
                    <a:pt x="203" y="12"/>
                    <a:pt x="200" y="8"/>
                    <a:pt x="196" y="5"/>
                  </a:cubicBezTo>
                  <a:cubicBezTo>
                    <a:pt x="197" y="5"/>
                    <a:pt x="198" y="5"/>
                    <a:pt x="199" y="5"/>
                  </a:cubicBezTo>
                  <a:close/>
                  <a:moveTo>
                    <a:pt x="108" y="12"/>
                  </a:moveTo>
                  <a:cubicBezTo>
                    <a:pt x="110" y="16"/>
                    <a:pt x="112" y="21"/>
                    <a:pt x="112" y="25"/>
                  </a:cubicBezTo>
                  <a:cubicBezTo>
                    <a:pt x="110" y="21"/>
                    <a:pt x="107" y="17"/>
                    <a:pt x="104" y="13"/>
                  </a:cubicBezTo>
                  <a:cubicBezTo>
                    <a:pt x="105" y="13"/>
                    <a:pt x="106" y="13"/>
                    <a:pt x="106" y="12"/>
                  </a:cubicBezTo>
                  <a:cubicBezTo>
                    <a:pt x="107" y="12"/>
                    <a:pt x="107" y="12"/>
                    <a:pt x="108" y="12"/>
                  </a:cubicBezTo>
                  <a:close/>
                  <a:moveTo>
                    <a:pt x="8" y="46"/>
                  </a:moveTo>
                  <a:cubicBezTo>
                    <a:pt x="9" y="45"/>
                    <a:pt x="10" y="44"/>
                    <a:pt x="11" y="42"/>
                  </a:cubicBezTo>
                  <a:cubicBezTo>
                    <a:pt x="14" y="39"/>
                    <a:pt x="14" y="36"/>
                    <a:pt x="15" y="32"/>
                  </a:cubicBezTo>
                  <a:cubicBezTo>
                    <a:pt x="23" y="31"/>
                    <a:pt x="32" y="30"/>
                    <a:pt x="40" y="31"/>
                  </a:cubicBezTo>
                  <a:cubicBezTo>
                    <a:pt x="41" y="34"/>
                    <a:pt x="42" y="37"/>
                    <a:pt x="43" y="40"/>
                  </a:cubicBezTo>
                  <a:cubicBezTo>
                    <a:pt x="35" y="43"/>
                    <a:pt x="27" y="48"/>
                    <a:pt x="19" y="51"/>
                  </a:cubicBezTo>
                  <a:cubicBezTo>
                    <a:pt x="16" y="47"/>
                    <a:pt x="12" y="46"/>
                    <a:pt x="8" y="46"/>
                  </a:cubicBezTo>
                  <a:close/>
                  <a:moveTo>
                    <a:pt x="46" y="39"/>
                  </a:moveTo>
                  <a:cubicBezTo>
                    <a:pt x="46" y="39"/>
                    <a:pt x="46" y="39"/>
                    <a:pt x="46" y="39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6" y="38"/>
                    <a:pt x="45" y="36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7"/>
                    <a:pt x="47" y="38"/>
                    <a:pt x="48" y="38"/>
                  </a:cubicBezTo>
                  <a:cubicBezTo>
                    <a:pt x="48" y="39"/>
                    <a:pt x="48" y="39"/>
                    <a:pt x="48" y="38"/>
                  </a:cubicBezTo>
                  <a:cubicBezTo>
                    <a:pt x="48" y="36"/>
                    <a:pt x="47" y="31"/>
                    <a:pt x="45" y="30"/>
                  </a:cubicBezTo>
                  <a:cubicBezTo>
                    <a:pt x="47" y="32"/>
                    <a:pt x="49" y="35"/>
                    <a:pt x="51" y="38"/>
                  </a:cubicBezTo>
                  <a:cubicBezTo>
                    <a:pt x="51" y="38"/>
                    <a:pt x="52" y="38"/>
                    <a:pt x="51" y="38"/>
                  </a:cubicBezTo>
                  <a:cubicBezTo>
                    <a:pt x="51" y="36"/>
                    <a:pt x="50" y="35"/>
                    <a:pt x="49" y="33"/>
                  </a:cubicBezTo>
                  <a:cubicBezTo>
                    <a:pt x="49" y="31"/>
                    <a:pt x="46" y="27"/>
                    <a:pt x="49" y="32"/>
                  </a:cubicBezTo>
                  <a:cubicBezTo>
                    <a:pt x="51" y="34"/>
                    <a:pt x="52" y="36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4" y="35"/>
                    <a:pt x="53" y="31"/>
                    <a:pt x="51" y="29"/>
                  </a:cubicBezTo>
                  <a:cubicBezTo>
                    <a:pt x="54" y="32"/>
                    <a:pt x="55" y="36"/>
                    <a:pt x="58" y="38"/>
                  </a:cubicBezTo>
                  <a:cubicBezTo>
                    <a:pt x="54" y="38"/>
                    <a:pt x="50" y="39"/>
                    <a:pt x="46" y="39"/>
                  </a:cubicBezTo>
                  <a:close/>
                  <a:moveTo>
                    <a:pt x="201" y="32"/>
                  </a:moveTo>
                  <a:cubicBezTo>
                    <a:pt x="201" y="32"/>
                    <a:pt x="201" y="32"/>
                    <a:pt x="201" y="32"/>
                  </a:cubicBezTo>
                  <a:cubicBezTo>
                    <a:pt x="197" y="27"/>
                    <a:pt x="194" y="22"/>
                    <a:pt x="190" y="17"/>
                  </a:cubicBezTo>
                  <a:cubicBezTo>
                    <a:pt x="188" y="15"/>
                    <a:pt x="186" y="12"/>
                    <a:pt x="184" y="9"/>
                  </a:cubicBezTo>
                  <a:cubicBezTo>
                    <a:pt x="183" y="7"/>
                    <a:pt x="182" y="6"/>
                    <a:pt x="181" y="5"/>
                  </a:cubicBezTo>
                  <a:cubicBezTo>
                    <a:pt x="180" y="3"/>
                    <a:pt x="179" y="2"/>
                    <a:pt x="181" y="4"/>
                  </a:cubicBezTo>
                  <a:cubicBezTo>
                    <a:pt x="189" y="10"/>
                    <a:pt x="195" y="20"/>
                    <a:pt x="202" y="28"/>
                  </a:cubicBezTo>
                  <a:cubicBezTo>
                    <a:pt x="202" y="28"/>
                    <a:pt x="203" y="28"/>
                    <a:pt x="203" y="28"/>
                  </a:cubicBezTo>
                  <a:cubicBezTo>
                    <a:pt x="203" y="29"/>
                    <a:pt x="204" y="29"/>
                    <a:pt x="204" y="30"/>
                  </a:cubicBezTo>
                  <a:cubicBezTo>
                    <a:pt x="204" y="30"/>
                    <a:pt x="204" y="30"/>
                    <a:pt x="204" y="30"/>
                  </a:cubicBezTo>
                  <a:cubicBezTo>
                    <a:pt x="203" y="31"/>
                    <a:pt x="202" y="31"/>
                    <a:pt x="201" y="32"/>
                  </a:cubicBezTo>
                  <a:close/>
                  <a:moveTo>
                    <a:pt x="208" y="25"/>
                  </a:moveTo>
                  <a:cubicBezTo>
                    <a:pt x="207" y="27"/>
                    <a:pt x="206" y="28"/>
                    <a:pt x="205" y="29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201" y="25"/>
                    <a:pt x="197" y="20"/>
                    <a:pt x="194" y="15"/>
                  </a:cubicBezTo>
                  <a:cubicBezTo>
                    <a:pt x="192" y="13"/>
                    <a:pt x="191" y="11"/>
                    <a:pt x="189" y="9"/>
                  </a:cubicBezTo>
                  <a:cubicBezTo>
                    <a:pt x="189" y="8"/>
                    <a:pt x="188" y="7"/>
                    <a:pt x="187" y="6"/>
                  </a:cubicBezTo>
                  <a:cubicBezTo>
                    <a:pt x="187" y="6"/>
                    <a:pt x="184" y="2"/>
                    <a:pt x="186" y="4"/>
                  </a:cubicBezTo>
                  <a:cubicBezTo>
                    <a:pt x="189" y="6"/>
                    <a:pt x="191" y="10"/>
                    <a:pt x="194" y="13"/>
                  </a:cubicBezTo>
                  <a:cubicBezTo>
                    <a:pt x="198" y="17"/>
                    <a:pt x="202" y="22"/>
                    <a:pt x="206" y="26"/>
                  </a:cubicBezTo>
                  <a:cubicBezTo>
                    <a:pt x="206" y="26"/>
                    <a:pt x="206" y="26"/>
                    <a:pt x="206" y="26"/>
                  </a:cubicBezTo>
                  <a:cubicBezTo>
                    <a:pt x="202" y="17"/>
                    <a:pt x="195" y="11"/>
                    <a:pt x="190" y="3"/>
                  </a:cubicBezTo>
                  <a:cubicBezTo>
                    <a:pt x="190" y="3"/>
                    <a:pt x="190" y="3"/>
                    <a:pt x="190" y="3"/>
                  </a:cubicBezTo>
                  <a:cubicBezTo>
                    <a:pt x="192" y="6"/>
                    <a:pt x="196" y="9"/>
                    <a:pt x="199" y="12"/>
                  </a:cubicBezTo>
                  <a:cubicBezTo>
                    <a:pt x="201" y="14"/>
                    <a:pt x="203" y="17"/>
                    <a:pt x="205" y="19"/>
                  </a:cubicBezTo>
                  <a:cubicBezTo>
                    <a:pt x="205" y="21"/>
                    <a:pt x="206" y="21"/>
                    <a:pt x="207" y="21"/>
                  </a:cubicBezTo>
                  <a:cubicBezTo>
                    <a:pt x="207" y="22"/>
                    <a:pt x="207" y="22"/>
                    <a:pt x="208" y="23"/>
                  </a:cubicBezTo>
                  <a:cubicBezTo>
                    <a:pt x="208" y="23"/>
                    <a:pt x="209" y="22"/>
                    <a:pt x="208" y="22"/>
                  </a:cubicBezTo>
                  <a:cubicBezTo>
                    <a:pt x="204" y="16"/>
                    <a:pt x="199" y="10"/>
                    <a:pt x="194" y="4"/>
                  </a:cubicBezTo>
                  <a:cubicBezTo>
                    <a:pt x="194" y="4"/>
                    <a:pt x="195" y="4"/>
                    <a:pt x="195" y="4"/>
                  </a:cubicBezTo>
                  <a:cubicBezTo>
                    <a:pt x="196" y="5"/>
                    <a:pt x="197" y="6"/>
                    <a:pt x="198" y="7"/>
                  </a:cubicBezTo>
                  <a:cubicBezTo>
                    <a:pt x="199" y="8"/>
                    <a:pt x="201" y="10"/>
                    <a:pt x="202" y="11"/>
                  </a:cubicBezTo>
                  <a:cubicBezTo>
                    <a:pt x="204" y="14"/>
                    <a:pt x="207" y="16"/>
                    <a:pt x="210" y="18"/>
                  </a:cubicBezTo>
                  <a:cubicBezTo>
                    <a:pt x="210" y="19"/>
                    <a:pt x="210" y="18"/>
                    <a:pt x="210" y="18"/>
                  </a:cubicBezTo>
                  <a:cubicBezTo>
                    <a:pt x="207" y="14"/>
                    <a:pt x="204" y="10"/>
                    <a:pt x="200" y="6"/>
                  </a:cubicBezTo>
                  <a:cubicBezTo>
                    <a:pt x="208" y="9"/>
                    <a:pt x="214" y="16"/>
                    <a:pt x="208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5"/>
            <p:cNvSpPr>
              <a:spLocks/>
            </p:cNvSpPr>
            <p:nvPr/>
          </p:nvSpPr>
          <p:spPr bwMode="auto">
            <a:xfrm>
              <a:off x="10691813" y="3862388"/>
              <a:ext cx="41275" cy="22225"/>
            </a:xfrm>
            <a:custGeom>
              <a:avLst/>
              <a:gdLst>
                <a:gd name="T0" fmla="*/ 9 w 11"/>
                <a:gd name="T1" fmla="*/ 3 h 6"/>
                <a:gd name="T2" fmla="*/ 9 w 11"/>
                <a:gd name="T3" fmla="*/ 0 h 6"/>
                <a:gd name="T4" fmla="*/ 2 w 11"/>
                <a:gd name="T5" fmla="*/ 2 h 6"/>
                <a:gd name="T6" fmla="*/ 3 w 11"/>
                <a:gd name="T7" fmla="*/ 5 h 6"/>
                <a:gd name="T8" fmla="*/ 9 w 11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9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6" y="1"/>
                    <a:pt x="4" y="1"/>
                    <a:pt x="2" y="2"/>
                  </a:cubicBezTo>
                  <a:cubicBezTo>
                    <a:pt x="0" y="3"/>
                    <a:pt x="2" y="6"/>
                    <a:pt x="3" y="5"/>
                  </a:cubicBezTo>
                  <a:cubicBezTo>
                    <a:pt x="5" y="3"/>
                    <a:pt x="7" y="3"/>
                    <a:pt x="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6"/>
            <p:cNvSpPr>
              <a:spLocks/>
            </p:cNvSpPr>
            <p:nvPr/>
          </p:nvSpPr>
          <p:spPr bwMode="auto">
            <a:xfrm>
              <a:off x="1444625" y="49149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7"/>
            <p:cNvSpPr>
              <a:spLocks noEditPoints="1"/>
            </p:cNvSpPr>
            <p:nvPr/>
          </p:nvSpPr>
          <p:spPr bwMode="auto">
            <a:xfrm>
              <a:off x="4000500" y="5053013"/>
              <a:ext cx="209550" cy="236538"/>
            </a:xfrm>
            <a:custGeom>
              <a:avLst/>
              <a:gdLst>
                <a:gd name="T0" fmla="*/ 17 w 56"/>
                <a:gd name="T1" fmla="*/ 2 h 63"/>
                <a:gd name="T2" fmla="*/ 26 w 56"/>
                <a:gd name="T3" fmla="*/ 63 h 63"/>
                <a:gd name="T4" fmla="*/ 55 w 56"/>
                <a:gd name="T5" fmla="*/ 10 h 63"/>
                <a:gd name="T6" fmla="*/ 27 w 56"/>
                <a:gd name="T7" fmla="*/ 59 h 63"/>
                <a:gd name="T8" fmla="*/ 30 w 56"/>
                <a:gd name="T9" fmla="*/ 50 h 63"/>
                <a:gd name="T10" fmla="*/ 35 w 56"/>
                <a:gd name="T11" fmla="*/ 47 h 63"/>
                <a:gd name="T12" fmla="*/ 37 w 56"/>
                <a:gd name="T13" fmla="*/ 45 h 63"/>
                <a:gd name="T14" fmla="*/ 24 w 56"/>
                <a:gd name="T15" fmla="*/ 55 h 63"/>
                <a:gd name="T16" fmla="*/ 24 w 56"/>
                <a:gd name="T17" fmla="*/ 55 h 63"/>
                <a:gd name="T18" fmla="*/ 21 w 56"/>
                <a:gd name="T19" fmla="*/ 51 h 63"/>
                <a:gd name="T20" fmla="*/ 34 w 56"/>
                <a:gd name="T21" fmla="*/ 41 h 63"/>
                <a:gd name="T22" fmla="*/ 37 w 56"/>
                <a:gd name="T23" fmla="*/ 35 h 63"/>
                <a:gd name="T24" fmla="*/ 16 w 56"/>
                <a:gd name="T25" fmla="*/ 41 h 63"/>
                <a:gd name="T26" fmla="*/ 18 w 56"/>
                <a:gd name="T27" fmla="*/ 45 h 63"/>
                <a:gd name="T28" fmla="*/ 51 w 56"/>
                <a:gd name="T29" fmla="*/ 14 h 63"/>
                <a:gd name="T30" fmla="*/ 35 w 56"/>
                <a:gd name="T31" fmla="*/ 30 h 63"/>
                <a:gd name="T32" fmla="*/ 37 w 56"/>
                <a:gd name="T33" fmla="*/ 24 h 63"/>
                <a:gd name="T34" fmla="*/ 52 w 56"/>
                <a:gd name="T35" fmla="*/ 12 h 63"/>
                <a:gd name="T36" fmla="*/ 21 w 56"/>
                <a:gd name="T37" fmla="*/ 32 h 63"/>
                <a:gd name="T38" fmla="*/ 50 w 56"/>
                <a:gd name="T39" fmla="*/ 7 h 63"/>
                <a:gd name="T40" fmla="*/ 26 w 56"/>
                <a:gd name="T41" fmla="*/ 40 h 63"/>
                <a:gd name="T42" fmla="*/ 48 w 56"/>
                <a:gd name="T43" fmla="*/ 26 h 63"/>
                <a:gd name="T44" fmla="*/ 35 w 56"/>
                <a:gd name="T45" fmla="*/ 43 h 63"/>
                <a:gd name="T46" fmla="*/ 43 w 56"/>
                <a:gd name="T47" fmla="*/ 35 h 63"/>
                <a:gd name="T48" fmla="*/ 21 w 56"/>
                <a:gd name="T49" fmla="*/ 50 h 63"/>
                <a:gd name="T50" fmla="*/ 46 w 56"/>
                <a:gd name="T51" fmla="*/ 30 h 63"/>
                <a:gd name="T52" fmla="*/ 20 w 56"/>
                <a:gd name="T53" fmla="*/ 47 h 63"/>
                <a:gd name="T54" fmla="*/ 50 w 56"/>
                <a:gd name="T55" fmla="*/ 6 h 63"/>
                <a:gd name="T56" fmla="*/ 17 w 56"/>
                <a:gd name="T57" fmla="*/ 31 h 63"/>
                <a:gd name="T58" fmla="*/ 48 w 56"/>
                <a:gd name="T59" fmla="*/ 5 h 63"/>
                <a:gd name="T60" fmla="*/ 12 w 56"/>
                <a:gd name="T61" fmla="*/ 35 h 63"/>
                <a:gd name="T62" fmla="*/ 25 w 56"/>
                <a:gd name="T63" fmla="*/ 19 h 63"/>
                <a:gd name="T64" fmla="*/ 21 w 56"/>
                <a:gd name="T65" fmla="*/ 18 h 63"/>
                <a:gd name="T66" fmla="*/ 8 w 56"/>
                <a:gd name="T67" fmla="*/ 26 h 63"/>
                <a:gd name="T68" fmla="*/ 15 w 56"/>
                <a:gd name="T69" fmla="*/ 19 h 63"/>
                <a:gd name="T70" fmla="*/ 13 w 56"/>
                <a:gd name="T71" fmla="*/ 15 h 63"/>
                <a:gd name="T72" fmla="*/ 6 w 56"/>
                <a:gd name="T73" fmla="*/ 19 h 63"/>
                <a:gd name="T74" fmla="*/ 5 w 56"/>
                <a:gd name="T75" fmla="*/ 15 h 63"/>
                <a:gd name="T76" fmla="*/ 16 w 56"/>
                <a:gd name="T77" fmla="*/ 8 h 63"/>
                <a:gd name="T78" fmla="*/ 22 w 56"/>
                <a:gd name="T79" fmla="*/ 12 h 63"/>
                <a:gd name="T80" fmla="*/ 21 w 56"/>
                <a:gd name="T81" fmla="*/ 9 h 63"/>
                <a:gd name="T82" fmla="*/ 10 w 56"/>
                <a:gd name="T83" fmla="*/ 24 h 63"/>
                <a:gd name="T84" fmla="*/ 25 w 56"/>
                <a:gd name="T85" fmla="*/ 19 h 63"/>
                <a:gd name="T86" fmla="*/ 26 w 56"/>
                <a:gd name="T87" fmla="*/ 20 h 63"/>
                <a:gd name="T88" fmla="*/ 22 w 56"/>
                <a:gd name="T89" fmla="*/ 26 h 63"/>
                <a:gd name="T90" fmla="*/ 26 w 56"/>
                <a:gd name="T91" fmla="*/ 20 h 63"/>
                <a:gd name="T92" fmla="*/ 36 w 56"/>
                <a:gd name="T93" fmla="*/ 14 h 63"/>
                <a:gd name="T94" fmla="*/ 28 w 56"/>
                <a:gd name="T95" fmla="*/ 22 h 63"/>
                <a:gd name="T96" fmla="*/ 36 w 56"/>
                <a:gd name="T97" fmla="*/ 15 h 63"/>
                <a:gd name="T98" fmla="*/ 46 w 56"/>
                <a:gd name="T99" fmla="*/ 7 h 63"/>
                <a:gd name="T100" fmla="*/ 30 w 56"/>
                <a:gd name="T101" fmla="*/ 19 h 63"/>
                <a:gd name="T102" fmla="*/ 36 w 56"/>
                <a:gd name="T103" fmla="*/ 13 h 63"/>
                <a:gd name="T104" fmla="*/ 41 w 56"/>
                <a:gd name="T105" fmla="*/ 6 h 63"/>
                <a:gd name="T106" fmla="*/ 6 w 56"/>
                <a:gd name="T107" fmla="*/ 19 h 63"/>
                <a:gd name="T108" fmla="*/ 5 w 56"/>
                <a:gd name="T109" fmla="*/ 15 h 63"/>
                <a:gd name="T110" fmla="*/ 18 w 56"/>
                <a:gd name="T111" fmla="*/ 6 h 63"/>
                <a:gd name="T112" fmla="*/ 13 w 56"/>
                <a:gd name="T113" fmla="*/ 36 h 63"/>
                <a:gd name="T114" fmla="*/ 35 w 56"/>
                <a:gd name="T115" fmla="*/ 26 h 63"/>
                <a:gd name="T116" fmla="*/ 16 w 56"/>
                <a:gd name="T117" fmla="*/ 4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3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3"/>
                    <a:pt x="31" y="10"/>
                    <a:pt x="28" y="17"/>
                  </a:cubicBezTo>
                  <a:cubicBezTo>
                    <a:pt x="25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1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7" y="63"/>
                    <a:pt x="28" y="63"/>
                  </a:cubicBezTo>
                  <a:cubicBezTo>
                    <a:pt x="28" y="63"/>
                    <a:pt x="28" y="63"/>
                    <a:pt x="28" y="62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2"/>
                    <a:pt x="29" y="51"/>
                    <a:pt x="31" y="50"/>
                  </a:cubicBezTo>
                  <a:cubicBezTo>
                    <a:pt x="31" y="50"/>
                    <a:pt x="31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8"/>
                    <a:pt x="37" y="35"/>
                  </a:cubicBezTo>
                  <a:cubicBezTo>
                    <a:pt x="39" y="34"/>
                    <a:pt x="40" y="32"/>
                    <a:pt x="42" y="31"/>
                  </a:cubicBezTo>
                  <a:cubicBezTo>
                    <a:pt x="35" y="37"/>
                    <a:pt x="26" y="40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4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3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1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6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7" y="24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7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8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49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2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5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3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4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4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6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6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0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6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1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2"/>
                    <a:pt x="11" y="35"/>
                    <a:pt x="13" y="32"/>
                  </a:cubicBezTo>
                  <a:cubicBezTo>
                    <a:pt x="17" y="27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6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4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3"/>
                    <a:pt x="16" y="35"/>
                    <a:pt x="15" y="37"/>
                  </a:cubicBezTo>
                  <a:cubicBezTo>
                    <a:pt x="14" y="37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1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8"/>
            <p:cNvSpPr>
              <a:spLocks noEditPoints="1"/>
            </p:cNvSpPr>
            <p:nvPr/>
          </p:nvSpPr>
          <p:spPr bwMode="auto">
            <a:xfrm>
              <a:off x="11022013" y="5929313"/>
              <a:ext cx="211138" cy="239713"/>
            </a:xfrm>
            <a:custGeom>
              <a:avLst/>
              <a:gdLst>
                <a:gd name="T0" fmla="*/ 16 w 56"/>
                <a:gd name="T1" fmla="*/ 3 h 64"/>
                <a:gd name="T2" fmla="*/ 25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6 w 56"/>
                <a:gd name="T23" fmla="*/ 35 h 64"/>
                <a:gd name="T24" fmla="*/ 15 w 56"/>
                <a:gd name="T25" fmla="*/ 42 h 64"/>
                <a:gd name="T26" fmla="*/ 17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19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5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20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6 h 64"/>
                <a:gd name="T114" fmla="*/ 34 w 56"/>
                <a:gd name="T115" fmla="*/ 27 h 64"/>
                <a:gd name="T116" fmla="*/ 15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8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5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6" y="60"/>
                    <a:pt x="26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7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7" y="45"/>
                    <a:pt x="37" y="45"/>
                    <a:pt x="37" y="45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7" y="49"/>
                    <a:pt x="24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0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5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8" y="35"/>
                    <a:pt x="35" y="31"/>
                  </a:cubicBezTo>
                  <a:cubicBezTo>
                    <a:pt x="34" y="31"/>
                    <a:pt x="34" y="32"/>
                    <a:pt x="33" y="32"/>
                  </a:cubicBezTo>
                  <a:cubicBezTo>
                    <a:pt x="28" y="36"/>
                    <a:pt x="23" y="40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3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5" y="21"/>
                    <a:pt x="40" y="27"/>
                    <a:pt x="34" y="30"/>
                  </a:cubicBezTo>
                  <a:cubicBezTo>
                    <a:pt x="31" y="33"/>
                    <a:pt x="27" y="35"/>
                    <a:pt x="23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3"/>
                  </a:cubicBezTo>
                  <a:close/>
                  <a:moveTo>
                    <a:pt x="51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1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6"/>
                  </a:cubicBezTo>
                  <a:close/>
                  <a:moveTo>
                    <a:pt x="41" y="40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6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29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6" y="45"/>
                    <a:pt x="24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2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3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2" y="29"/>
                    <a:pt x="15" y="27"/>
                    <a:pt x="17" y="25"/>
                  </a:cubicBezTo>
                  <a:cubicBezTo>
                    <a:pt x="19" y="24"/>
                    <a:pt x="23" y="22"/>
                    <a:pt x="25" y="20"/>
                  </a:cubicBezTo>
                  <a:cubicBezTo>
                    <a:pt x="21" y="25"/>
                    <a:pt x="15" y="29"/>
                    <a:pt x="11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1" y="18"/>
                  </a:cubicBezTo>
                  <a:cubicBezTo>
                    <a:pt x="21" y="18"/>
                    <a:pt x="24" y="16"/>
                    <a:pt x="21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3"/>
                  </a:moveTo>
                  <a:cubicBezTo>
                    <a:pt x="12" y="21"/>
                    <a:pt x="16" y="17"/>
                    <a:pt x="20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6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7" y="25"/>
                    <a:pt x="7" y="24"/>
                    <a:pt x="7" y="23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0"/>
                    <a:pt x="9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7"/>
                  </a:cubicBezTo>
                  <a:cubicBezTo>
                    <a:pt x="9" y="15"/>
                    <a:pt x="12" y="11"/>
                    <a:pt x="16" y="8"/>
                  </a:cubicBezTo>
                  <a:cubicBezTo>
                    <a:pt x="19" y="6"/>
                    <a:pt x="14" y="12"/>
                    <a:pt x="13" y="13"/>
                  </a:cubicBezTo>
                  <a:cubicBezTo>
                    <a:pt x="11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2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1"/>
                    <a:pt x="24" y="17"/>
                  </a:cubicBezTo>
                  <a:cubicBezTo>
                    <a:pt x="24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4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9" y="12"/>
                    <a:pt x="37" y="14"/>
                    <a:pt x="35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2"/>
                    <a:pt x="27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4" y="8"/>
                    <a:pt x="45" y="7"/>
                  </a:cubicBezTo>
                  <a:cubicBezTo>
                    <a:pt x="46" y="6"/>
                    <a:pt x="46" y="6"/>
                    <a:pt x="47" y="6"/>
                  </a:cubicBezTo>
                  <a:cubicBezTo>
                    <a:pt x="47" y="6"/>
                    <a:pt x="47" y="7"/>
                    <a:pt x="46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29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6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2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4" y="5"/>
                  </a:cubicBezTo>
                  <a:close/>
                  <a:moveTo>
                    <a:pt x="13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4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1" y="36"/>
                    <a:pt x="16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0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9"/>
            <p:cNvSpPr>
              <a:spLocks noEditPoints="1"/>
            </p:cNvSpPr>
            <p:nvPr/>
          </p:nvSpPr>
          <p:spPr bwMode="auto">
            <a:xfrm>
              <a:off x="11469688" y="2290763"/>
              <a:ext cx="209550" cy="241300"/>
            </a:xfrm>
            <a:custGeom>
              <a:avLst/>
              <a:gdLst>
                <a:gd name="T0" fmla="*/ 17 w 56"/>
                <a:gd name="T1" fmla="*/ 3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6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2 h 64"/>
                <a:gd name="T26" fmla="*/ 18 w 56"/>
                <a:gd name="T27" fmla="*/ 45 h 64"/>
                <a:gd name="T28" fmla="*/ 51 w 56"/>
                <a:gd name="T29" fmla="*/ 15 h 64"/>
                <a:gd name="T30" fmla="*/ 35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7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20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9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20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7 h 64"/>
                <a:gd name="T114" fmla="*/ 35 w 56"/>
                <a:gd name="T115" fmla="*/ 27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3" y="5"/>
                    <a:pt x="17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9" y="52"/>
                    <a:pt x="25" y="63"/>
                  </a:cubicBezTo>
                  <a:cubicBezTo>
                    <a:pt x="25" y="63"/>
                    <a:pt x="25" y="63"/>
                    <a:pt x="26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7" y="60"/>
                    <a:pt x="27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5" y="56"/>
                  </a:moveTo>
                  <a:cubicBezTo>
                    <a:pt x="25" y="56"/>
                    <a:pt x="27" y="55"/>
                    <a:pt x="27" y="54"/>
                  </a:cubicBezTo>
                  <a:cubicBezTo>
                    <a:pt x="28" y="53"/>
                    <a:pt x="29" y="52"/>
                    <a:pt x="31" y="51"/>
                  </a:cubicBezTo>
                  <a:cubicBezTo>
                    <a:pt x="31" y="51"/>
                    <a:pt x="31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8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9" y="50"/>
                    <a:pt x="34" y="46"/>
                    <a:pt x="40" y="42"/>
                  </a:cubicBezTo>
                  <a:cubicBezTo>
                    <a:pt x="40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9"/>
                    <a:pt x="29" y="47"/>
                  </a:cubicBezTo>
                  <a:cubicBezTo>
                    <a:pt x="27" y="49"/>
                    <a:pt x="25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9" y="46"/>
                    <a:pt x="36" y="40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5" y="43"/>
                    <a:pt x="30" y="39"/>
                    <a:pt x="37" y="35"/>
                  </a:cubicBezTo>
                  <a:cubicBezTo>
                    <a:pt x="39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6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9" y="35"/>
                    <a:pt x="35" y="31"/>
                  </a:cubicBezTo>
                  <a:cubicBezTo>
                    <a:pt x="34" y="31"/>
                    <a:pt x="34" y="32"/>
                    <a:pt x="34" y="32"/>
                  </a:cubicBezTo>
                  <a:cubicBezTo>
                    <a:pt x="28" y="36"/>
                    <a:pt x="23" y="40"/>
                    <a:pt x="18" y="45"/>
                  </a:cubicBezTo>
                  <a:cubicBezTo>
                    <a:pt x="17" y="44"/>
                    <a:pt x="16" y="43"/>
                    <a:pt x="16" y="42"/>
                  </a:cubicBezTo>
                  <a:close/>
                  <a:moveTo>
                    <a:pt x="39" y="24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2" y="17"/>
                  </a:cubicBezTo>
                  <a:cubicBezTo>
                    <a:pt x="52" y="17"/>
                    <a:pt x="52" y="18"/>
                    <a:pt x="51" y="18"/>
                  </a:cubicBezTo>
                  <a:cubicBezTo>
                    <a:pt x="45" y="21"/>
                    <a:pt x="41" y="27"/>
                    <a:pt x="35" y="30"/>
                  </a:cubicBezTo>
                  <a:cubicBezTo>
                    <a:pt x="31" y="33"/>
                    <a:pt x="27" y="35"/>
                    <a:pt x="24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6" y="34"/>
                    <a:pt x="32" y="30"/>
                    <a:pt x="37" y="25"/>
                  </a:cubicBezTo>
                  <a:cubicBezTo>
                    <a:pt x="38" y="25"/>
                    <a:pt x="39" y="24"/>
                    <a:pt x="39" y="24"/>
                  </a:cubicBezTo>
                  <a:close/>
                  <a:moveTo>
                    <a:pt x="51" y="8"/>
                  </a:moveTo>
                  <a:cubicBezTo>
                    <a:pt x="52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2" y="24"/>
                  </a:cubicBezTo>
                  <a:close/>
                  <a:moveTo>
                    <a:pt x="48" y="27"/>
                  </a:moveTo>
                  <a:cubicBezTo>
                    <a:pt x="44" y="30"/>
                    <a:pt x="40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30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1" y="40"/>
                  </a:moveTo>
                  <a:cubicBezTo>
                    <a:pt x="38" y="42"/>
                    <a:pt x="34" y="45"/>
                    <a:pt x="31" y="48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4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6"/>
                    <a:pt x="42" y="36"/>
                  </a:cubicBezTo>
                  <a:cubicBezTo>
                    <a:pt x="40" y="38"/>
                    <a:pt x="37" y="40"/>
                    <a:pt x="35" y="43"/>
                  </a:cubicBezTo>
                  <a:cubicBezTo>
                    <a:pt x="32" y="44"/>
                    <a:pt x="30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4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1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7" y="45"/>
                    <a:pt x="24" y="46"/>
                  </a:cubicBezTo>
                  <a:cubicBezTo>
                    <a:pt x="24" y="46"/>
                    <a:pt x="19" y="48"/>
                    <a:pt x="20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7" y="30"/>
                    <a:pt x="46" y="30"/>
                  </a:cubicBezTo>
                  <a:close/>
                  <a:moveTo>
                    <a:pt x="50" y="7"/>
                  </a:moveTo>
                  <a:cubicBezTo>
                    <a:pt x="44" y="13"/>
                    <a:pt x="37" y="19"/>
                    <a:pt x="31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3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4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3" y="29"/>
                    <a:pt x="15" y="27"/>
                    <a:pt x="17" y="26"/>
                  </a:cubicBezTo>
                  <a:cubicBezTo>
                    <a:pt x="20" y="24"/>
                    <a:pt x="23" y="22"/>
                    <a:pt x="25" y="20"/>
                  </a:cubicBezTo>
                  <a:cubicBezTo>
                    <a:pt x="21" y="25"/>
                    <a:pt x="16" y="29"/>
                    <a:pt x="12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8"/>
                    <a:pt x="24" y="16"/>
                    <a:pt x="22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10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4"/>
                  </a:moveTo>
                  <a:cubicBezTo>
                    <a:pt x="12" y="21"/>
                    <a:pt x="16" y="17"/>
                    <a:pt x="21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7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8" y="25"/>
                    <a:pt x="7" y="24"/>
                    <a:pt x="7" y="24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7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7" y="12"/>
                    <a:pt x="8" y="10"/>
                    <a:pt x="10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20" y="6"/>
                    <a:pt x="14" y="12"/>
                    <a:pt x="13" y="13"/>
                  </a:cubicBezTo>
                  <a:cubicBezTo>
                    <a:pt x="11" y="15"/>
                    <a:pt x="8" y="17"/>
                    <a:pt x="6" y="19"/>
                  </a:cubicBezTo>
                  <a:cubicBezTo>
                    <a:pt x="6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3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4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1"/>
                    <a:pt x="24" y="17"/>
                  </a:cubicBezTo>
                  <a:cubicBezTo>
                    <a:pt x="25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5" y="24"/>
                  </a:cubicBezTo>
                  <a:cubicBezTo>
                    <a:pt x="24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5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7"/>
                  </a:moveTo>
                  <a:cubicBezTo>
                    <a:pt x="35" y="15"/>
                    <a:pt x="37" y="13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7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3"/>
                    <a:pt x="27" y="23"/>
                  </a:cubicBezTo>
                  <a:cubicBezTo>
                    <a:pt x="27" y="23"/>
                    <a:pt x="28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5" y="8"/>
                    <a:pt x="46" y="7"/>
                  </a:cubicBezTo>
                  <a:cubicBezTo>
                    <a:pt x="46" y="6"/>
                    <a:pt x="47" y="6"/>
                    <a:pt x="47" y="6"/>
                  </a:cubicBezTo>
                  <a:cubicBezTo>
                    <a:pt x="47" y="6"/>
                    <a:pt x="47" y="7"/>
                    <a:pt x="47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30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6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1" y="10"/>
                    <a:pt x="38" y="11"/>
                    <a:pt x="36" y="13"/>
                  </a:cubicBezTo>
                  <a:cubicBezTo>
                    <a:pt x="34" y="14"/>
                    <a:pt x="33" y="14"/>
                    <a:pt x="33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7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6"/>
                    <a:pt x="15" y="12"/>
                    <a:pt x="19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3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5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5" y="5"/>
                  </a:cubicBezTo>
                  <a:close/>
                  <a:moveTo>
                    <a:pt x="13" y="37"/>
                  </a:moveTo>
                  <a:cubicBezTo>
                    <a:pt x="16" y="35"/>
                    <a:pt x="18" y="34"/>
                    <a:pt x="20" y="32"/>
                  </a:cubicBezTo>
                  <a:cubicBezTo>
                    <a:pt x="18" y="34"/>
                    <a:pt x="17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5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2" y="36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0"/>
                  </a:cubicBezTo>
                  <a:cubicBezTo>
                    <a:pt x="14" y="39"/>
                    <a:pt x="14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40"/>
            <p:cNvSpPr>
              <a:spLocks noEditPoints="1"/>
            </p:cNvSpPr>
            <p:nvPr/>
          </p:nvSpPr>
          <p:spPr bwMode="auto">
            <a:xfrm>
              <a:off x="1962150" y="5105400"/>
              <a:ext cx="420688" cy="225425"/>
            </a:xfrm>
            <a:custGeom>
              <a:avLst/>
              <a:gdLst>
                <a:gd name="T0" fmla="*/ 76 w 112"/>
                <a:gd name="T1" fmla="*/ 0 h 60"/>
                <a:gd name="T2" fmla="*/ 6 w 112"/>
                <a:gd name="T3" fmla="*/ 47 h 60"/>
                <a:gd name="T4" fmla="*/ 82 w 112"/>
                <a:gd name="T5" fmla="*/ 36 h 60"/>
                <a:gd name="T6" fmla="*/ 81 w 112"/>
                <a:gd name="T7" fmla="*/ 32 h 60"/>
                <a:gd name="T8" fmla="*/ 89 w 112"/>
                <a:gd name="T9" fmla="*/ 25 h 60"/>
                <a:gd name="T10" fmla="*/ 6 w 112"/>
                <a:gd name="T11" fmla="*/ 20 h 60"/>
                <a:gd name="T12" fmla="*/ 15 w 112"/>
                <a:gd name="T13" fmla="*/ 20 h 60"/>
                <a:gd name="T14" fmla="*/ 13 w 112"/>
                <a:gd name="T15" fmla="*/ 31 h 60"/>
                <a:gd name="T16" fmla="*/ 13 w 112"/>
                <a:gd name="T17" fmla="*/ 33 h 60"/>
                <a:gd name="T18" fmla="*/ 23 w 112"/>
                <a:gd name="T19" fmla="*/ 30 h 60"/>
                <a:gd name="T20" fmla="*/ 14 w 112"/>
                <a:gd name="T21" fmla="*/ 40 h 60"/>
                <a:gd name="T22" fmla="*/ 48 w 112"/>
                <a:gd name="T23" fmla="*/ 26 h 60"/>
                <a:gd name="T24" fmla="*/ 60 w 112"/>
                <a:gd name="T25" fmla="*/ 19 h 60"/>
                <a:gd name="T26" fmla="*/ 36 w 112"/>
                <a:gd name="T27" fmla="*/ 34 h 60"/>
                <a:gd name="T28" fmla="*/ 90 w 112"/>
                <a:gd name="T29" fmla="*/ 15 h 60"/>
                <a:gd name="T30" fmla="*/ 79 w 112"/>
                <a:gd name="T31" fmla="*/ 14 h 60"/>
                <a:gd name="T32" fmla="*/ 79 w 112"/>
                <a:gd name="T33" fmla="*/ 6 h 60"/>
                <a:gd name="T34" fmla="*/ 49 w 112"/>
                <a:gd name="T35" fmla="*/ 32 h 60"/>
                <a:gd name="T36" fmla="*/ 76 w 112"/>
                <a:gd name="T37" fmla="*/ 18 h 60"/>
                <a:gd name="T38" fmla="*/ 79 w 112"/>
                <a:gd name="T39" fmla="*/ 19 h 60"/>
                <a:gd name="T40" fmla="*/ 81 w 112"/>
                <a:gd name="T41" fmla="*/ 21 h 60"/>
                <a:gd name="T42" fmla="*/ 80 w 112"/>
                <a:gd name="T43" fmla="*/ 18 h 60"/>
                <a:gd name="T44" fmla="*/ 77 w 112"/>
                <a:gd name="T45" fmla="*/ 14 h 60"/>
                <a:gd name="T46" fmla="*/ 77 w 112"/>
                <a:gd name="T47" fmla="*/ 4 h 60"/>
                <a:gd name="T48" fmla="*/ 10 w 112"/>
                <a:gd name="T49" fmla="*/ 41 h 60"/>
                <a:gd name="T50" fmla="*/ 10 w 112"/>
                <a:gd name="T51" fmla="*/ 35 h 60"/>
                <a:gd name="T52" fmla="*/ 10 w 112"/>
                <a:gd name="T53" fmla="*/ 43 h 60"/>
                <a:gd name="T54" fmla="*/ 35 w 112"/>
                <a:gd name="T55" fmla="*/ 25 h 60"/>
                <a:gd name="T56" fmla="*/ 10 w 112"/>
                <a:gd name="T57" fmla="*/ 34 h 60"/>
                <a:gd name="T58" fmla="*/ 9 w 112"/>
                <a:gd name="T59" fmla="*/ 30 h 60"/>
                <a:gd name="T60" fmla="*/ 15 w 112"/>
                <a:gd name="T61" fmla="*/ 25 h 60"/>
                <a:gd name="T62" fmla="*/ 7 w 112"/>
                <a:gd name="T63" fmla="*/ 23 h 60"/>
                <a:gd name="T64" fmla="*/ 17 w 112"/>
                <a:gd name="T65" fmla="*/ 46 h 60"/>
                <a:gd name="T66" fmla="*/ 67 w 112"/>
                <a:gd name="T67" fmla="*/ 21 h 60"/>
                <a:gd name="T68" fmla="*/ 78 w 112"/>
                <a:gd name="T69" fmla="*/ 19 h 60"/>
                <a:gd name="T70" fmla="*/ 48 w 112"/>
                <a:gd name="T71" fmla="*/ 39 h 60"/>
                <a:gd name="T72" fmla="*/ 49 w 112"/>
                <a:gd name="T73" fmla="*/ 43 h 60"/>
                <a:gd name="T74" fmla="*/ 94 w 112"/>
                <a:gd name="T75" fmla="*/ 18 h 60"/>
                <a:gd name="T76" fmla="*/ 42 w 112"/>
                <a:gd name="T77" fmla="*/ 44 h 60"/>
                <a:gd name="T78" fmla="*/ 66 w 112"/>
                <a:gd name="T79" fmla="*/ 41 h 60"/>
                <a:gd name="T80" fmla="*/ 84 w 112"/>
                <a:gd name="T81" fmla="*/ 29 h 60"/>
                <a:gd name="T82" fmla="*/ 74 w 112"/>
                <a:gd name="T83" fmla="*/ 38 h 60"/>
                <a:gd name="T84" fmla="*/ 99 w 112"/>
                <a:gd name="T85" fmla="*/ 24 h 60"/>
                <a:gd name="T86" fmla="*/ 43 w 112"/>
                <a:gd name="T87" fmla="*/ 44 h 60"/>
                <a:gd name="T88" fmla="*/ 79 w 112"/>
                <a:gd name="T89" fmla="*/ 31 h 60"/>
                <a:gd name="T90" fmla="*/ 78 w 112"/>
                <a:gd name="T91" fmla="*/ 51 h 60"/>
                <a:gd name="T92" fmla="*/ 98 w 112"/>
                <a:gd name="T93" fmla="*/ 35 h 60"/>
                <a:gd name="T94" fmla="*/ 78 w 112"/>
                <a:gd name="T95" fmla="*/ 46 h 60"/>
                <a:gd name="T96" fmla="*/ 99 w 112"/>
                <a:gd name="T97" fmla="*/ 30 h 60"/>
                <a:gd name="T98" fmla="*/ 97 w 112"/>
                <a:gd name="T99" fmla="*/ 39 h 60"/>
                <a:gd name="T100" fmla="*/ 89 w 112"/>
                <a:gd name="T101" fmla="*/ 44 h 60"/>
                <a:gd name="T102" fmla="*/ 107 w 112"/>
                <a:gd name="T103" fmla="*/ 30 h 60"/>
                <a:gd name="T104" fmla="*/ 104 w 112"/>
                <a:gd name="T105" fmla="*/ 30 h 60"/>
                <a:gd name="T106" fmla="*/ 78 w 112"/>
                <a:gd name="T107" fmla="*/ 44 h 60"/>
                <a:gd name="T108" fmla="*/ 77 w 112"/>
                <a:gd name="T109" fmla="*/ 41 h 60"/>
                <a:gd name="T110" fmla="*/ 91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8" y="60"/>
                  </a:moveTo>
                  <a:cubicBezTo>
                    <a:pt x="78" y="60"/>
                    <a:pt x="79" y="60"/>
                    <a:pt x="79" y="59"/>
                  </a:cubicBezTo>
                  <a:cubicBezTo>
                    <a:pt x="89" y="49"/>
                    <a:pt x="101" y="41"/>
                    <a:pt x="111" y="30"/>
                  </a:cubicBezTo>
                  <a:cubicBezTo>
                    <a:pt x="112" y="30"/>
                    <a:pt x="112" y="29"/>
                    <a:pt x="112" y="29"/>
                  </a:cubicBezTo>
                  <a:cubicBezTo>
                    <a:pt x="112" y="29"/>
                    <a:pt x="112" y="29"/>
                    <a:pt x="111" y="28"/>
                  </a:cubicBezTo>
                  <a:cubicBezTo>
                    <a:pt x="106" y="23"/>
                    <a:pt x="99" y="18"/>
                    <a:pt x="93" y="13"/>
                  </a:cubicBezTo>
                  <a:cubicBezTo>
                    <a:pt x="87" y="9"/>
                    <a:pt x="82" y="4"/>
                    <a:pt x="76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4" y="0"/>
                    <a:pt x="73" y="1"/>
                    <a:pt x="73" y="2"/>
                  </a:cubicBezTo>
                  <a:cubicBezTo>
                    <a:pt x="74" y="6"/>
                    <a:pt x="73" y="11"/>
                    <a:pt x="73" y="16"/>
                  </a:cubicBezTo>
                  <a:cubicBezTo>
                    <a:pt x="49" y="16"/>
                    <a:pt x="25" y="19"/>
                    <a:pt x="2" y="15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ubicBezTo>
                    <a:pt x="7" y="25"/>
                    <a:pt x="9" y="37"/>
                    <a:pt x="6" y="47"/>
                  </a:cubicBezTo>
                  <a:cubicBezTo>
                    <a:pt x="6" y="47"/>
                    <a:pt x="6" y="48"/>
                    <a:pt x="6" y="48"/>
                  </a:cubicBezTo>
                  <a:cubicBezTo>
                    <a:pt x="6" y="48"/>
                    <a:pt x="7" y="49"/>
                    <a:pt x="7" y="49"/>
                  </a:cubicBezTo>
                  <a:cubicBezTo>
                    <a:pt x="30" y="49"/>
                    <a:pt x="53" y="46"/>
                    <a:pt x="76" y="46"/>
                  </a:cubicBezTo>
                  <a:cubicBezTo>
                    <a:pt x="76" y="50"/>
                    <a:pt x="76" y="54"/>
                    <a:pt x="76" y="58"/>
                  </a:cubicBezTo>
                  <a:cubicBezTo>
                    <a:pt x="76" y="60"/>
                    <a:pt x="77" y="60"/>
                    <a:pt x="78" y="60"/>
                  </a:cubicBezTo>
                  <a:close/>
                  <a:moveTo>
                    <a:pt x="69" y="43"/>
                  </a:moveTo>
                  <a:cubicBezTo>
                    <a:pt x="74" y="42"/>
                    <a:pt x="78" y="38"/>
                    <a:pt x="82" y="36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79" y="38"/>
                    <a:pt x="76" y="40"/>
                    <a:pt x="73" y="43"/>
                  </a:cubicBezTo>
                  <a:cubicBezTo>
                    <a:pt x="72" y="43"/>
                    <a:pt x="71" y="43"/>
                    <a:pt x="69" y="43"/>
                  </a:cubicBezTo>
                  <a:close/>
                  <a:moveTo>
                    <a:pt x="58" y="43"/>
                  </a:moveTo>
                  <a:cubicBezTo>
                    <a:pt x="64" y="41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7" y="28"/>
                    <a:pt x="84" y="30"/>
                    <a:pt x="81" y="32"/>
                  </a:cubicBezTo>
                  <a:cubicBezTo>
                    <a:pt x="75" y="35"/>
                    <a:pt x="68" y="39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1" y="43"/>
                    <a:pt x="60" y="43"/>
                    <a:pt x="58" y="43"/>
                  </a:cubicBezTo>
                  <a:close/>
                  <a:moveTo>
                    <a:pt x="49" y="44"/>
                  </a:moveTo>
                  <a:cubicBezTo>
                    <a:pt x="64" y="38"/>
                    <a:pt x="78" y="29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3"/>
                    <a:pt x="91" y="24"/>
                    <a:pt x="89" y="25"/>
                  </a:cubicBezTo>
                  <a:cubicBezTo>
                    <a:pt x="85" y="27"/>
                    <a:pt x="81" y="29"/>
                    <a:pt x="77" y="31"/>
                  </a:cubicBezTo>
                  <a:cubicBezTo>
                    <a:pt x="70" y="35"/>
                    <a:pt x="64" y="40"/>
                    <a:pt x="56" y="44"/>
                  </a:cubicBezTo>
                  <a:cubicBezTo>
                    <a:pt x="54" y="44"/>
                    <a:pt x="51" y="44"/>
                    <a:pt x="49" y="44"/>
                  </a:cubicBezTo>
                  <a:close/>
                  <a:moveTo>
                    <a:pt x="5" y="18"/>
                  </a:moveTo>
                  <a:cubicBezTo>
                    <a:pt x="6" y="18"/>
                    <a:pt x="7" y="19"/>
                    <a:pt x="9" y="19"/>
                  </a:cubicBezTo>
                  <a:cubicBezTo>
                    <a:pt x="8" y="19"/>
                    <a:pt x="7" y="19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11" y="18"/>
                    <a:pt x="9" y="20"/>
                  </a:cubicBezTo>
                  <a:cubicBezTo>
                    <a:pt x="8" y="21"/>
                    <a:pt x="8" y="21"/>
                    <a:pt x="7" y="22"/>
                  </a:cubicBezTo>
                  <a:cubicBezTo>
                    <a:pt x="6" y="21"/>
                    <a:pt x="6" y="19"/>
                    <a:pt x="5" y="18"/>
                  </a:cubicBezTo>
                  <a:close/>
                  <a:moveTo>
                    <a:pt x="21" y="20"/>
                  </a:moveTo>
                  <a:cubicBezTo>
                    <a:pt x="18" y="21"/>
                    <a:pt x="16" y="22"/>
                    <a:pt x="14" y="24"/>
                  </a:cubicBezTo>
                  <a:cubicBezTo>
                    <a:pt x="13" y="24"/>
                    <a:pt x="9" y="27"/>
                    <a:pt x="10" y="26"/>
                  </a:cubicBezTo>
                  <a:cubicBezTo>
                    <a:pt x="11" y="24"/>
                    <a:pt x="13" y="22"/>
                    <a:pt x="15" y="20"/>
                  </a:cubicBezTo>
                  <a:cubicBezTo>
                    <a:pt x="15" y="20"/>
                    <a:pt x="15" y="19"/>
                    <a:pt x="15" y="20"/>
                  </a:cubicBezTo>
                  <a:cubicBezTo>
                    <a:pt x="12" y="20"/>
                    <a:pt x="10" y="21"/>
                    <a:pt x="8" y="22"/>
                  </a:cubicBezTo>
                  <a:cubicBezTo>
                    <a:pt x="7" y="22"/>
                    <a:pt x="9" y="21"/>
                    <a:pt x="9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4" y="19"/>
                    <a:pt x="17" y="19"/>
                    <a:pt x="21" y="20"/>
                  </a:cubicBezTo>
                  <a:close/>
                  <a:moveTo>
                    <a:pt x="31" y="20"/>
                  </a:moveTo>
                  <a:cubicBezTo>
                    <a:pt x="24" y="23"/>
                    <a:pt x="19" y="28"/>
                    <a:pt x="13" y="31"/>
                  </a:cubicBezTo>
                  <a:cubicBezTo>
                    <a:pt x="9" y="32"/>
                    <a:pt x="12" y="30"/>
                    <a:pt x="14" y="29"/>
                  </a:cubicBezTo>
                  <a:cubicBezTo>
                    <a:pt x="16" y="28"/>
                    <a:pt x="18" y="27"/>
                    <a:pt x="20" y="26"/>
                  </a:cubicBezTo>
                  <a:cubicBezTo>
                    <a:pt x="24" y="24"/>
                    <a:pt x="27" y="22"/>
                    <a:pt x="29" y="20"/>
                  </a:cubicBezTo>
                  <a:cubicBezTo>
                    <a:pt x="30" y="20"/>
                    <a:pt x="30" y="20"/>
                    <a:pt x="31" y="20"/>
                  </a:cubicBezTo>
                  <a:close/>
                  <a:moveTo>
                    <a:pt x="39" y="20"/>
                  </a:moveTo>
                  <a:cubicBezTo>
                    <a:pt x="29" y="23"/>
                    <a:pt x="22" y="29"/>
                    <a:pt x="13" y="33"/>
                  </a:cubicBezTo>
                  <a:cubicBezTo>
                    <a:pt x="9" y="35"/>
                    <a:pt x="10" y="34"/>
                    <a:pt x="13" y="33"/>
                  </a:cubicBezTo>
                  <a:cubicBezTo>
                    <a:pt x="16" y="31"/>
                    <a:pt x="19" y="30"/>
                    <a:pt x="22" y="28"/>
                  </a:cubicBezTo>
                  <a:cubicBezTo>
                    <a:pt x="26" y="26"/>
                    <a:pt x="30" y="23"/>
                    <a:pt x="34" y="20"/>
                  </a:cubicBezTo>
                  <a:cubicBezTo>
                    <a:pt x="36" y="20"/>
                    <a:pt x="37" y="20"/>
                    <a:pt x="39" y="20"/>
                  </a:cubicBezTo>
                  <a:close/>
                  <a:moveTo>
                    <a:pt x="44" y="20"/>
                  </a:moveTo>
                  <a:cubicBezTo>
                    <a:pt x="33" y="25"/>
                    <a:pt x="24" y="32"/>
                    <a:pt x="13" y="37"/>
                  </a:cubicBezTo>
                  <a:cubicBezTo>
                    <a:pt x="7" y="39"/>
                    <a:pt x="12" y="37"/>
                    <a:pt x="14" y="35"/>
                  </a:cubicBezTo>
                  <a:cubicBezTo>
                    <a:pt x="17" y="33"/>
                    <a:pt x="20" y="31"/>
                    <a:pt x="23" y="30"/>
                  </a:cubicBezTo>
                  <a:cubicBezTo>
                    <a:pt x="30" y="27"/>
                    <a:pt x="35" y="23"/>
                    <a:pt x="41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3" y="20"/>
                    <a:pt x="44" y="20"/>
                  </a:cubicBezTo>
                  <a:close/>
                  <a:moveTo>
                    <a:pt x="51" y="19"/>
                  </a:moveTo>
                  <a:cubicBezTo>
                    <a:pt x="45" y="22"/>
                    <a:pt x="40" y="25"/>
                    <a:pt x="35" y="29"/>
                  </a:cubicBezTo>
                  <a:cubicBezTo>
                    <a:pt x="32" y="30"/>
                    <a:pt x="28" y="32"/>
                    <a:pt x="25" y="33"/>
                  </a:cubicBezTo>
                  <a:cubicBezTo>
                    <a:pt x="21" y="35"/>
                    <a:pt x="17" y="37"/>
                    <a:pt x="14" y="40"/>
                  </a:cubicBezTo>
                  <a:cubicBezTo>
                    <a:pt x="13" y="40"/>
                    <a:pt x="11" y="41"/>
                    <a:pt x="10" y="42"/>
                  </a:cubicBezTo>
                  <a:cubicBezTo>
                    <a:pt x="12" y="40"/>
                    <a:pt x="14" y="39"/>
                    <a:pt x="16" y="37"/>
                  </a:cubicBezTo>
                  <a:cubicBezTo>
                    <a:pt x="19" y="35"/>
                    <a:pt x="23" y="33"/>
                    <a:pt x="27" y="31"/>
                  </a:cubicBezTo>
                  <a:cubicBezTo>
                    <a:pt x="33" y="27"/>
                    <a:pt x="40" y="24"/>
                    <a:pt x="46" y="19"/>
                  </a:cubicBezTo>
                  <a:cubicBezTo>
                    <a:pt x="48" y="19"/>
                    <a:pt x="50" y="19"/>
                    <a:pt x="51" y="19"/>
                  </a:cubicBezTo>
                  <a:close/>
                  <a:moveTo>
                    <a:pt x="60" y="19"/>
                  </a:moveTo>
                  <a:cubicBezTo>
                    <a:pt x="56" y="21"/>
                    <a:pt x="52" y="23"/>
                    <a:pt x="48" y="26"/>
                  </a:cubicBezTo>
                  <a:cubicBezTo>
                    <a:pt x="46" y="27"/>
                    <a:pt x="43" y="29"/>
                    <a:pt x="40" y="30"/>
                  </a:cubicBezTo>
                  <a:cubicBezTo>
                    <a:pt x="31" y="34"/>
                    <a:pt x="24" y="39"/>
                    <a:pt x="15" y="43"/>
                  </a:cubicBezTo>
                  <a:cubicBezTo>
                    <a:pt x="15" y="43"/>
                    <a:pt x="14" y="44"/>
                    <a:pt x="13" y="44"/>
                  </a:cubicBezTo>
                  <a:cubicBezTo>
                    <a:pt x="14" y="43"/>
                    <a:pt x="15" y="43"/>
                    <a:pt x="17" y="42"/>
                  </a:cubicBezTo>
                  <a:cubicBezTo>
                    <a:pt x="21" y="39"/>
                    <a:pt x="25" y="36"/>
                    <a:pt x="29" y="34"/>
                  </a:cubicBezTo>
                  <a:cubicBezTo>
                    <a:pt x="37" y="28"/>
                    <a:pt x="45" y="23"/>
                    <a:pt x="54" y="19"/>
                  </a:cubicBezTo>
                  <a:cubicBezTo>
                    <a:pt x="56" y="19"/>
                    <a:pt x="58" y="19"/>
                    <a:pt x="60" y="19"/>
                  </a:cubicBezTo>
                  <a:close/>
                  <a:moveTo>
                    <a:pt x="70" y="19"/>
                  </a:moveTo>
                  <a:cubicBezTo>
                    <a:pt x="63" y="21"/>
                    <a:pt x="58" y="25"/>
                    <a:pt x="52" y="28"/>
                  </a:cubicBezTo>
                  <a:cubicBezTo>
                    <a:pt x="48" y="30"/>
                    <a:pt x="44" y="32"/>
                    <a:pt x="40" y="34"/>
                  </a:cubicBezTo>
                  <a:cubicBezTo>
                    <a:pt x="36" y="36"/>
                    <a:pt x="31" y="39"/>
                    <a:pt x="27" y="41"/>
                  </a:cubicBezTo>
                  <a:cubicBezTo>
                    <a:pt x="24" y="43"/>
                    <a:pt x="22" y="44"/>
                    <a:pt x="19" y="45"/>
                  </a:cubicBezTo>
                  <a:cubicBezTo>
                    <a:pt x="20" y="44"/>
                    <a:pt x="22" y="43"/>
                    <a:pt x="24" y="42"/>
                  </a:cubicBezTo>
                  <a:cubicBezTo>
                    <a:pt x="28" y="40"/>
                    <a:pt x="32" y="37"/>
                    <a:pt x="36" y="34"/>
                  </a:cubicBezTo>
                  <a:cubicBezTo>
                    <a:pt x="40" y="32"/>
                    <a:pt x="43" y="30"/>
                    <a:pt x="47" y="27"/>
                  </a:cubicBezTo>
                  <a:cubicBezTo>
                    <a:pt x="47" y="27"/>
                    <a:pt x="48" y="27"/>
                    <a:pt x="48" y="27"/>
                  </a:cubicBezTo>
                  <a:cubicBezTo>
                    <a:pt x="53" y="24"/>
                    <a:pt x="57" y="21"/>
                    <a:pt x="62" y="19"/>
                  </a:cubicBezTo>
                  <a:cubicBezTo>
                    <a:pt x="64" y="19"/>
                    <a:pt x="67" y="19"/>
                    <a:pt x="70" y="19"/>
                  </a:cubicBezTo>
                  <a:close/>
                  <a:moveTo>
                    <a:pt x="92" y="16"/>
                  </a:moveTo>
                  <a:cubicBezTo>
                    <a:pt x="90" y="16"/>
                    <a:pt x="89" y="16"/>
                    <a:pt x="88" y="16"/>
                  </a:cubicBezTo>
                  <a:cubicBezTo>
                    <a:pt x="89" y="16"/>
                    <a:pt x="89" y="15"/>
                    <a:pt x="90" y="15"/>
                  </a:cubicBezTo>
                  <a:cubicBezTo>
                    <a:pt x="90" y="15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8"/>
                    <a:pt x="78" y="17"/>
                  </a:cubicBezTo>
                  <a:cubicBezTo>
                    <a:pt x="80" y="15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3"/>
                    <a:pt x="80" y="14"/>
                    <a:pt x="78" y="15"/>
                  </a:cubicBezTo>
                  <a:cubicBezTo>
                    <a:pt x="74" y="17"/>
                    <a:pt x="79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8" y="12"/>
                    <a:pt x="79" y="11"/>
                    <a:pt x="80" y="10"/>
                  </a:cubicBezTo>
                  <a:cubicBezTo>
                    <a:pt x="80" y="10"/>
                    <a:pt x="80" y="9"/>
                    <a:pt x="80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7" y="7"/>
                    <a:pt x="77" y="6"/>
                    <a:pt x="77" y="5"/>
                  </a:cubicBezTo>
                  <a:cubicBezTo>
                    <a:pt x="82" y="8"/>
                    <a:pt x="87" y="12"/>
                    <a:pt x="92" y="16"/>
                  </a:cubicBezTo>
                  <a:close/>
                  <a:moveTo>
                    <a:pt x="80" y="18"/>
                  </a:moveTo>
                  <a:cubicBezTo>
                    <a:pt x="64" y="24"/>
                    <a:pt x="50" y="34"/>
                    <a:pt x="34" y="42"/>
                  </a:cubicBezTo>
                  <a:cubicBezTo>
                    <a:pt x="33" y="42"/>
                    <a:pt x="27" y="46"/>
                    <a:pt x="31" y="43"/>
                  </a:cubicBezTo>
                  <a:cubicBezTo>
                    <a:pt x="33" y="42"/>
                    <a:pt x="35" y="41"/>
                    <a:pt x="37" y="39"/>
                  </a:cubicBezTo>
                  <a:cubicBezTo>
                    <a:pt x="41" y="37"/>
                    <a:pt x="45" y="34"/>
                    <a:pt x="49" y="32"/>
                  </a:cubicBezTo>
                  <a:cubicBezTo>
                    <a:pt x="57" y="28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8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9" y="15"/>
                    <a:pt x="88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4" y="17"/>
                    <a:pt x="84" y="17"/>
                    <a:pt x="84" y="18"/>
                  </a:cubicBezTo>
                  <a:cubicBezTo>
                    <a:pt x="82" y="18"/>
                    <a:pt x="81" y="19"/>
                    <a:pt x="79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6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7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1" y="21"/>
                  </a:cubicBezTo>
                  <a:cubicBezTo>
                    <a:pt x="76" y="23"/>
                    <a:pt x="72" y="27"/>
                    <a:pt x="68" y="29"/>
                  </a:cubicBezTo>
                  <a:cubicBezTo>
                    <a:pt x="63" y="32"/>
                    <a:pt x="57" y="34"/>
                    <a:pt x="52" y="37"/>
                  </a:cubicBezTo>
                  <a:cubicBezTo>
                    <a:pt x="47" y="39"/>
                    <a:pt x="43" y="42"/>
                    <a:pt x="38" y="43"/>
                  </a:cubicBezTo>
                  <a:cubicBezTo>
                    <a:pt x="34" y="45"/>
                    <a:pt x="40" y="42"/>
                    <a:pt x="41" y="41"/>
                  </a:cubicBezTo>
                  <a:cubicBezTo>
                    <a:pt x="44" y="40"/>
                    <a:pt x="46" y="38"/>
                    <a:pt x="49" y="36"/>
                  </a:cubicBezTo>
                  <a:cubicBezTo>
                    <a:pt x="59" y="30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7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9"/>
                    <a:pt x="76" y="8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4"/>
                  </a:cubicBezTo>
                  <a:cubicBezTo>
                    <a:pt x="77" y="15"/>
                    <a:pt x="76" y="15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1"/>
                    <a:pt x="79" y="11"/>
                  </a:cubicBezTo>
                  <a:cubicBezTo>
                    <a:pt x="78" y="11"/>
                    <a:pt x="77" y="12"/>
                    <a:pt x="76" y="14"/>
                  </a:cubicBezTo>
                  <a:cubicBezTo>
                    <a:pt x="76" y="13"/>
                    <a:pt x="76" y="12"/>
                    <a:pt x="76" y="12"/>
                  </a:cubicBezTo>
                  <a:close/>
                  <a:moveTo>
                    <a:pt x="77" y="4"/>
                  </a:moveTo>
                  <a:cubicBezTo>
                    <a:pt x="77" y="5"/>
                    <a:pt x="76" y="5"/>
                    <a:pt x="76" y="5"/>
                  </a:cubicBezTo>
                  <a:cubicBezTo>
                    <a:pt x="76" y="5"/>
                    <a:pt x="76" y="4"/>
                    <a:pt x="76" y="4"/>
                  </a:cubicBezTo>
                  <a:cubicBezTo>
                    <a:pt x="76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0" y="39"/>
                  </a:moveTo>
                  <a:cubicBezTo>
                    <a:pt x="12" y="38"/>
                    <a:pt x="15" y="37"/>
                    <a:pt x="17" y="36"/>
                  </a:cubicBezTo>
                  <a:cubicBezTo>
                    <a:pt x="14" y="37"/>
                    <a:pt x="12" y="39"/>
                    <a:pt x="10" y="41"/>
                  </a:cubicBezTo>
                  <a:cubicBezTo>
                    <a:pt x="10" y="40"/>
                    <a:pt x="10" y="39"/>
                    <a:pt x="10" y="39"/>
                  </a:cubicBezTo>
                  <a:close/>
                  <a:moveTo>
                    <a:pt x="10" y="35"/>
                  </a:moveTo>
                  <a:cubicBezTo>
                    <a:pt x="20" y="32"/>
                    <a:pt x="28" y="25"/>
                    <a:pt x="37" y="21"/>
                  </a:cubicBezTo>
                  <a:cubicBezTo>
                    <a:pt x="36" y="21"/>
                    <a:pt x="35" y="22"/>
                    <a:pt x="35" y="22"/>
                  </a:cubicBezTo>
                  <a:cubicBezTo>
                    <a:pt x="32" y="24"/>
                    <a:pt x="29" y="26"/>
                    <a:pt x="26" y="28"/>
                  </a:cubicBezTo>
                  <a:cubicBezTo>
                    <a:pt x="21" y="31"/>
                    <a:pt x="15" y="34"/>
                    <a:pt x="10" y="37"/>
                  </a:cubicBezTo>
                  <a:cubicBezTo>
                    <a:pt x="10" y="36"/>
                    <a:pt x="10" y="36"/>
                    <a:pt x="10" y="35"/>
                  </a:cubicBezTo>
                  <a:close/>
                  <a:moveTo>
                    <a:pt x="9" y="27"/>
                  </a:moveTo>
                  <a:cubicBezTo>
                    <a:pt x="13" y="26"/>
                    <a:pt x="16" y="23"/>
                    <a:pt x="19" y="21"/>
                  </a:cubicBezTo>
                  <a:cubicBezTo>
                    <a:pt x="20" y="21"/>
                    <a:pt x="20" y="21"/>
                    <a:pt x="21" y="20"/>
                  </a:cubicBezTo>
                  <a:cubicBezTo>
                    <a:pt x="19" y="21"/>
                    <a:pt x="18" y="23"/>
                    <a:pt x="16" y="24"/>
                  </a:cubicBezTo>
                  <a:cubicBezTo>
                    <a:pt x="14" y="26"/>
                    <a:pt x="12" y="27"/>
                    <a:pt x="9" y="29"/>
                  </a:cubicBezTo>
                  <a:cubicBezTo>
                    <a:pt x="9" y="28"/>
                    <a:pt x="9" y="27"/>
                    <a:pt x="9" y="27"/>
                  </a:cubicBezTo>
                  <a:close/>
                  <a:moveTo>
                    <a:pt x="10" y="43"/>
                  </a:moveTo>
                  <a:cubicBezTo>
                    <a:pt x="12" y="42"/>
                    <a:pt x="14" y="40"/>
                    <a:pt x="17" y="39"/>
                  </a:cubicBezTo>
                  <a:cubicBezTo>
                    <a:pt x="20" y="36"/>
                    <a:pt x="24" y="34"/>
                    <a:pt x="28" y="33"/>
                  </a:cubicBezTo>
                  <a:cubicBezTo>
                    <a:pt x="33" y="30"/>
                    <a:pt x="38" y="27"/>
                    <a:pt x="43" y="24"/>
                  </a:cubicBezTo>
                  <a:cubicBezTo>
                    <a:pt x="39" y="27"/>
                    <a:pt x="36" y="29"/>
                    <a:pt x="32" y="31"/>
                  </a:cubicBezTo>
                  <a:cubicBezTo>
                    <a:pt x="24" y="36"/>
                    <a:pt x="17" y="41"/>
                    <a:pt x="9" y="45"/>
                  </a:cubicBezTo>
                  <a:cubicBezTo>
                    <a:pt x="9" y="44"/>
                    <a:pt x="10" y="43"/>
                    <a:pt x="10" y="43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6" y="25"/>
                  </a:cubicBezTo>
                  <a:cubicBezTo>
                    <a:pt x="37" y="24"/>
                    <a:pt x="39" y="23"/>
                    <a:pt x="40" y="22"/>
                  </a:cubicBezTo>
                  <a:cubicBezTo>
                    <a:pt x="41" y="22"/>
                    <a:pt x="47" y="18"/>
                    <a:pt x="44" y="20"/>
                  </a:cubicBezTo>
                  <a:cubicBezTo>
                    <a:pt x="41" y="22"/>
                    <a:pt x="38" y="24"/>
                    <a:pt x="35" y="25"/>
                  </a:cubicBezTo>
                  <a:close/>
                  <a:moveTo>
                    <a:pt x="31" y="22"/>
                  </a:moveTo>
                  <a:cubicBezTo>
                    <a:pt x="29" y="23"/>
                    <a:pt x="26" y="25"/>
                    <a:pt x="24" y="26"/>
                  </a:cubicBezTo>
                  <a:cubicBezTo>
                    <a:pt x="19" y="29"/>
                    <a:pt x="15" y="31"/>
                    <a:pt x="10" y="34"/>
                  </a:cubicBezTo>
                  <a:cubicBezTo>
                    <a:pt x="10" y="33"/>
                    <a:pt x="10" y="32"/>
                    <a:pt x="10" y="32"/>
                  </a:cubicBezTo>
                  <a:cubicBezTo>
                    <a:pt x="17" y="31"/>
                    <a:pt x="23" y="25"/>
                    <a:pt x="29" y="21"/>
                  </a:cubicBezTo>
                  <a:cubicBezTo>
                    <a:pt x="30" y="21"/>
                    <a:pt x="31" y="20"/>
                    <a:pt x="32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2" y="21"/>
                    <a:pt x="31" y="22"/>
                  </a:cubicBezTo>
                  <a:close/>
                  <a:moveTo>
                    <a:pt x="10" y="31"/>
                  </a:moveTo>
                  <a:cubicBezTo>
                    <a:pt x="10" y="30"/>
                    <a:pt x="9" y="30"/>
                    <a:pt x="9" y="30"/>
                  </a:cubicBezTo>
                  <a:cubicBezTo>
                    <a:pt x="13" y="29"/>
                    <a:pt x="16" y="27"/>
                    <a:pt x="19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1"/>
                    <a:pt x="27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3" y="25"/>
                    <a:pt x="16" y="27"/>
                    <a:pt x="10" y="31"/>
                  </a:cubicBezTo>
                  <a:close/>
                  <a:moveTo>
                    <a:pt x="13" y="28"/>
                  </a:moveTo>
                  <a:cubicBezTo>
                    <a:pt x="6" y="31"/>
                    <a:pt x="14" y="27"/>
                    <a:pt x="15" y="25"/>
                  </a:cubicBezTo>
                  <a:cubicBezTo>
                    <a:pt x="18" y="24"/>
                    <a:pt x="20" y="22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5" y="20"/>
                    <a:pt x="26" y="20"/>
                  </a:cubicBezTo>
                  <a:cubicBezTo>
                    <a:pt x="22" y="22"/>
                    <a:pt x="18" y="25"/>
                    <a:pt x="13" y="28"/>
                  </a:cubicBezTo>
                  <a:close/>
                  <a:moveTo>
                    <a:pt x="14" y="21"/>
                  </a:moveTo>
                  <a:cubicBezTo>
                    <a:pt x="13" y="21"/>
                    <a:pt x="10" y="24"/>
                    <a:pt x="8" y="26"/>
                  </a:cubicBezTo>
                  <a:cubicBezTo>
                    <a:pt x="8" y="25"/>
                    <a:pt x="8" y="24"/>
                    <a:pt x="7" y="23"/>
                  </a:cubicBezTo>
                  <a:cubicBezTo>
                    <a:pt x="9" y="22"/>
                    <a:pt x="11" y="21"/>
                    <a:pt x="14" y="21"/>
                  </a:cubicBezTo>
                  <a:close/>
                  <a:moveTo>
                    <a:pt x="20" y="41"/>
                  </a:moveTo>
                  <a:cubicBezTo>
                    <a:pt x="24" y="39"/>
                    <a:pt x="29" y="36"/>
                    <a:pt x="34" y="34"/>
                  </a:cubicBezTo>
                  <a:cubicBezTo>
                    <a:pt x="37" y="32"/>
                    <a:pt x="40" y="31"/>
                    <a:pt x="43" y="29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34" y="35"/>
                    <a:pt x="25" y="41"/>
                    <a:pt x="17" y="45"/>
                  </a:cubicBezTo>
                  <a:cubicBezTo>
                    <a:pt x="17" y="45"/>
                    <a:pt x="17" y="46"/>
                    <a:pt x="17" y="46"/>
                  </a:cubicBezTo>
                  <a:cubicBezTo>
                    <a:pt x="15" y="46"/>
                    <a:pt x="12" y="46"/>
                    <a:pt x="10" y="46"/>
                  </a:cubicBezTo>
                  <a:cubicBezTo>
                    <a:pt x="13" y="45"/>
                    <a:pt x="16" y="43"/>
                    <a:pt x="20" y="41"/>
                  </a:cubicBezTo>
                  <a:close/>
                  <a:moveTo>
                    <a:pt x="41" y="35"/>
                  </a:moveTo>
                  <a:cubicBezTo>
                    <a:pt x="44" y="32"/>
                    <a:pt x="48" y="31"/>
                    <a:pt x="52" y="29"/>
                  </a:cubicBezTo>
                  <a:cubicBezTo>
                    <a:pt x="57" y="27"/>
                    <a:pt x="60" y="24"/>
                    <a:pt x="65" y="22"/>
                  </a:cubicBezTo>
                  <a:cubicBezTo>
                    <a:pt x="66" y="21"/>
                    <a:pt x="68" y="20"/>
                    <a:pt x="70" y="19"/>
                  </a:cubicBezTo>
                  <a:cubicBezTo>
                    <a:pt x="69" y="20"/>
                    <a:pt x="68" y="20"/>
                    <a:pt x="67" y="21"/>
                  </a:cubicBezTo>
                  <a:cubicBezTo>
                    <a:pt x="62" y="23"/>
                    <a:pt x="58" y="26"/>
                    <a:pt x="53" y="29"/>
                  </a:cubicBezTo>
                  <a:cubicBezTo>
                    <a:pt x="45" y="34"/>
                    <a:pt x="36" y="39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5" y="45"/>
                    <a:pt x="21" y="46"/>
                    <a:pt x="18" y="46"/>
                  </a:cubicBezTo>
                  <a:cubicBezTo>
                    <a:pt x="26" y="43"/>
                    <a:pt x="33" y="39"/>
                    <a:pt x="41" y="35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2"/>
                  </a:cubicBezTo>
                  <a:cubicBezTo>
                    <a:pt x="68" y="25"/>
                    <a:pt x="63" y="27"/>
                    <a:pt x="59" y="29"/>
                  </a:cubicBezTo>
                  <a:cubicBezTo>
                    <a:pt x="51" y="34"/>
                    <a:pt x="43" y="40"/>
                    <a:pt x="35" y="44"/>
                  </a:cubicBezTo>
                  <a:cubicBezTo>
                    <a:pt x="34" y="44"/>
                    <a:pt x="34" y="45"/>
                    <a:pt x="35" y="45"/>
                  </a:cubicBezTo>
                  <a:cubicBezTo>
                    <a:pt x="33" y="45"/>
                    <a:pt x="31" y="45"/>
                    <a:pt x="29" y="45"/>
                  </a:cubicBezTo>
                  <a:cubicBezTo>
                    <a:pt x="44" y="39"/>
                    <a:pt x="58" y="28"/>
                    <a:pt x="74" y="21"/>
                  </a:cubicBezTo>
                  <a:close/>
                  <a:moveTo>
                    <a:pt x="48" y="39"/>
                  </a:moveTo>
                  <a:cubicBezTo>
                    <a:pt x="53" y="37"/>
                    <a:pt x="58" y="34"/>
                    <a:pt x="63" y="32"/>
                  </a:cubicBezTo>
                  <a:cubicBezTo>
                    <a:pt x="68" y="30"/>
                    <a:pt x="73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6" y="19"/>
                  </a:cubicBezTo>
                  <a:cubicBezTo>
                    <a:pt x="90" y="22"/>
                    <a:pt x="84" y="26"/>
                    <a:pt x="78" y="29"/>
                  </a:cubicBezTo>
                  <a:cubicBezTo>
                    <a:pt x="69" y="34"/>
                    <a:pt x="61" y="38"/>
                    <a:pt x="52" y="42"/>
                  </a:cubicBezTo>
                  <a:cubicBezTo>
                    <a:pt x="51" y="42"/>
                    <a:pt x="50" y="43"/>
                    <a:pt x="49" y="43"/>
                  </a:cubicBezTo>
                  <a:cubicBezTo>
                    <a:pt x="50" y="42"/>
                    <a:pt x="51" y="42"/>
                    <a:pt x="53" y="41"/>
                  </a:cubicBezTo>
                  <a:cubicBezTo>
                    <a:pt x="54" y="40"/>
                    <a:pt x="56" y="38"/>
                    <a:pt x="58" y="37"/>
                  </a:cubicBezTo>
                  <a:cubicBezTo>
                    <a:pt x="61" y="36"/>
                    <a:pt x="64" y="34"/>
                    <a:pt x="67" y="33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73" y="30"/>
                    <a:pt x="78" y="27"/>
                    <a:pt x="83" y="24"/>
                  </a:cubicBezTo>
                  <a:cubicBezTo>
                    <a:pt x="87" y="22"/>
                    <a:pt x="91" y="20"/>
                    <a:pt x="95" y="19"/>
                  </a:cubicBezTo>
                  <a:cubicBezTo>
                    <a:pt x="95" y="19"/>
                    <a:pt x="95" y="18"/>
                    <a:pt x="94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8" y="31"/>
                  </a:cubicBezTo>
                  <a:cubicBezTo>
                    <a:pt x="68" y="32"/>
                    <a:pt x="68" y="32"/>
                    <a:pt x="67" y="32"/>
                  </a:cubicBezTo>
                  <a:cubicBezTo>
                    <a:pt x="59" y="36"/>
                    <a:pt x="50" y="39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0" y="45"/>
                    <a:pt x="38" y="45"/>
                    <a:pt x="35" y="45"/>
                  </a:cubicBezTo>
                  <a:cubicBezTo>
                    <a:pt x="40" y="44"/>
                    <a:pt x="44" y="42"/>
                    <a:pt x="48" y="39"/>
                  </a:cubicBezTo>
                  <a:close/>
                  <a:moveTo>
                    <a:pt x="101" y="23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4" y="37"/>
                    <a:pt x="70" y="39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7" y="41"/>
                  </a:cubicBezTo>
                  <a:cubicBezTo>
                    <a:pt x="69" y="40"/>
                    <a:pt x="71" y="39"/>
                    <a:pt x="73" y="37"/>
                  </a:cubicBezTo>
                  <a:cubicBezTo>
                    <a:pt x="80" y="33"/>
                    <a:pt x="88" y="29"/>
                    <a:pt x="95" y="24"/>
                  </a:cubicBezTo>
                  <a:cubicBezTo>
                    <a:pt x="96" y="24"/>
                    <a:pt x="96" y="23"/>
                    <a:pt x="96" y="23"/>
                  </a:cubicBezTo>
                  <a:cubicBezTo>
                    <a:pt x="96" y="23"/>
                    <a:pt x="97" y="22"/>
                    <a:pt x="97" y="22"/>
                  </a:cubicBezTo>
                  <a:cubicBezTo>
                    <a:pt x="98" y="22"/>
                    <a:pt x="98" y="21"/>
                    <a:pt x="97" y="21"/>
                  </a:cubicBezTo>
                  <a:cubicBezTo>
                    <a:pt x="93" y="24"/>
                    <a:pt x="88" y="26"/>
                    <a:pt x="84" y="29"/>
                  </a:cubicBezTo>
                  <a:cubicBezTo>
                    <a:pt x="89" y="26"/>
                    <a:pt x="93" y="23"/>
                    <a:pt x="97" y="20"/>
                  </a:cubicBezTo>
                  <a:cubicBezTo>
                    <a:pt x="98" y="21"/>
                    <a:pt x="100" y="22"/>
                    <a:pt x="101" y="23"/>
                  </a:cubicBezTo>
                  <a:close/>
                  <a:moveTo>
                    <a:pt x="103" y="24"/>
                  </a:moveTo>
                  <a:cubicBezTo>
                    <a:pt x="97" y="27"/>
                    <a:pt x="92" y="29"/>
                    <a:pt x="87" y="33"/>
                  </a:cubicBezTo>
                  <a:cubicBezTo>
                    <a:pt x="84" y="34"/>
                    <a:pt x="80" y="36"/>
                    <a:pt x="77" y="38"/>
                  </a:cubicBezTo>
                  <a:cubicBezTo>
                    <a:pt x="75" y="39"/>
                    <a:pt x="74" y="40"/>
                    <a:pt x="72" y="41"/>
                  </a:cubicBezTo>
                  <a:cubicBezTo>
                    <a:pt x="66" y="45"/>
                    <a:pt x="72" y="40"/>
                    <a:pt x="74" y="38"/>
                  </a:cubicBezTo>
                  <a:cubicBezTo>
                    <a:pt x="75" y="38"/>
                    <a:pt x="76" y="37"/>
                    <a:pt x="77" y="36"/>
                  </a:cubicBezTo>
                  <a:cubicBezTo>
                    <a:pt x="79" y="35"/>
                    <a:pt x="80" y="35"/>
                    <a:pt x="82" y="34"/>
                  </a:cubicBezTo>
                  <a:cubicBezTo>
                    <a:pt x="88" y="30"/>
                    <a:pt x="95" y="27"/>
                    <a:pt x="102" y="23"/>
                  </a:cubicBezTo>
                  <a:cubicBezTo>
                    <a:pt x="102" y="24"/>
                    <a:pt x="103" y="24"/>
                    <a:pt x="103" y="24"/>
                  </a:cubicBezTo>
                  <a:close/>
                  <a:moveTo>
                    <a:pt x="86" y="31"/>
                  </a:moveTo>
                  <a:cubicBezTo>
                    <a:pt x="90" y="28"/>
                    <a:pt x="94" y="26"/>
                    <a:pt x="98" y="25"/>
                  </a:cubicBezTo>
                  <a:cubicBezTo>
                    <a:pt x="98" y="24"/>
                    <a:pt x="98" y="24"/>
                    <a:pt x="99" y="24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6" y="26"/>
                    <a:pt x="94" y="27"/>
                    <a:pt x="92" y="28"/>
                  </a:cubicBezTo>
                  <a:cubicBezTo>
                    <a:pt x="90" y="29"/>
                    <a:pt x="88" y="30"/>
                    <a:pt x="86" y="31"/>
                  </a:cubicBezTo>
                  <a:close/>
                  <a:moveTo>
                    <a:pt x="56" y="38"/>
                  </a:moveTo>
                  <a:cubicBezTo>
                    <a:pt x="53" y="39"/>
                    <a:pt x="50" y="41"/>
                    <a:pt x="48" y="44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6" y="44"/>
                    <a:pt x="45" y="44"/>
                    <a:pt x="43" y="44"/>
                  </a:cubicBezTo>
                  <a:cubicBezTo>
                    <a:pt x="47" y="42"/>
                    <a:pt x="52" y="40"/>
                    <a:pt x="56" y="38"/>
                  </a:cubicBezTo>
                  <a:close/>
                  <a:moveTo>
                    <a:pt x="80" y="31"/>
                  </a:moveTo>
                  <a:cubicBezTo>
                    <a:pt x="78" y="31"/>
                    <a:pt x="77" y="32"/>
                    <a:pt x="76" y="33"/>
                  </a:cubicBezTo>
                  <a:cubicBezTo>
                    <a:pt x="73" y="35"/>
                    <a:pt x="69" y="37"/>
                    <a:pt x="66" y="39"/>
                  </a:cubicBezTo>
                  <a:cubicBezTo>
                    <a:pt x="66" y="39"/>
                    <a:pt x="65" y="39"/>
                    <a:pt x="65" y="39"/>
                  </a:cubicBezTo>
                  <a:cubicBezTo>
                    <a:pt x="66" y="38"/>
                    <a:pt x="67" y="37"/>
                    <a:pt x="69" y="37"/>
                  </a:cubicBezTo>
                  <a:cubicBezTo>
                    <a:pt x="72" y="35"/>
                    <a:pt x="75" y="33"/>
                    <a:pt x="79" y="31"/>
                  </a:cubicBezTo>
                  <a:cubicBezTo>
                    <a:pt x="79" y="31"/>
                    <a:pt x="79" y="31"/>
                    <a:pt x="80" y="31"/>
                  </a:cubicBezTo>
                  <a:close/>
                  <a:moveTo>
                    <a:pt x="72" y="39"/>
                  </a:moveTo>
                  <a:cubicBezTo>
                    <a:pt x="70" y="40"/>
                    <a:pt x="69" y="42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6" y="43"/>
                    <a:pt x="65" y="43"/>
                    <a:pt x="64" y="43"/>
                  </a:cubicBezTo>
                  <a:cubicBezTo>
                    <a:pt x="66" y="42"/>
                    <a:pt x="69" y="41"/>
                    <a:pt x="72" y="39"/>
                  </a:cubicBezTo>
                  <a:close/>
                  <a:moveTo>
                    <a:pt x="78" y="51"/>
                  </a:moveTo>
                  <a:cubicBezTo>
                    <a:pt x="83" y="48"/>
                    <a:pt x="88" y="45"/>
                    <a:pt x="93" y="42"/>
                  </a:cubicBezTo>
                  <a:cubicBezTo>
                    <a:pt x="92" y="43"/>
                    <a:pt x="90" y="44"/>
                    <a:pt x="89" y="45"/>
                  </a:cubicBezTo>
                  <a:cubicBezTo>
                    <a:pt x="85" y="48"/>
                    <a:pt x="82" y="50"/>
                    <a:pt x="78" y="54"/>
                  </a:cubicBezTo>
                  <a:cubicBezTo>
                    <a:pt x="78" y="53"/>
                    <a:pt x="78" y="52"/>
                    <a:pt x="78" y="51"/>
                  </a:cubicBezTo>
                  <a:close/>
                  <a:moveTo>
                    <a:pt x="78" y="47"/>
                  </a:moveTo>
                  <a:cubicBezTo>
                    <a:pt x="83" y="46"/>
                    <a:pt x="87" y="43"/>
                    <a:pt x="90" y="40"/>
                  </a:cubicBezTo>
                  <a:cubicBezTo>
                    <a:pt x="93" y="38"/>
                    <a:pt x="95" y="36"/>
                    <a:pt x="98" y="35"/>
                  </a:cubicBezTo>
                  <a:cubicBezTo>
                    <a:pt x="98" y="35"/>
                    <a:pt x="99" y="35"/>
                    <a:pt x="99" y="34"/>
                  </a:cubicBezTo>
                  <a:cubicBezTo>
                    <a:pt x="96" y="36"/>
                    <a:pt x="93" y="38"/>
                    <a:pt x="91" y="41"/>
                  </a:cubicBezTo>
                  <a:cubicBezTo>
                    <a:pt x="87" y="44"/>
                    <a:pt x="82" y="46"/>
                    <a:pt x="78" y="49"/>
                  </a:cubicBezTo>
                  <a:cubicBezTo>
                    <a:pt x="78" y="49"/>
                    <a:pt x="78" y="48"/>
                    <a:pt x="78" y="47"/>
                  </a:cubicBezTo>
                  <a:close/>
                  <a:moveTo>
                    <a:pt x="78" y="44"/>
                  </a:moveTo>
                  <a:cubicBezTo>
                    <a:pt x="81" y="43"/>
                    <a:pt x="83" y="42"/>
                    <a:pt x="85" y="40"/>
                  </a:cubicBezTo>
                  <a:cubicBezTo>
                    <a:pt x="83" y="42"/>
                    <a:pt x="81" y="44"/>
                    <a:pt x="78" y="46"/>
                  </a:cubicBezTo>
                  <a:cubicBezTo>
                    <a:pt x="78" y="45"/>
                    <a:pt x="78" y="45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lose/>
                  <a:moveTo>
                    <a:pt x="78" y="43"/>
                  </a:moveTo>
                  <a:cubicBezTo>
                    <a:pt x="78" y="43"/>
                    <a:pt x="77" y="43"/>
                    <a:pt x="77" y="43"/>
                  </a:cubicBezTo>
                  <a:cubicBezTo>
                    <a:pt x="76" y="43"/>
                    <a:pt x="76" y="43"/>
                    <a:pt x="75" y="43"/>
                  </a:cubicBezTo>
                  <a:cubicBezTo>
                    <a:pt x="78" y="42"/>
                    <a:pt x="81" y="40"/>
                    <a:pt x="84" y="38"/>
                  </a:cubicBezTo>
                  <a:cubicBezTo>
                    <a:pt x="89" y="35"/>
                    <a:pt x="94" y="32"/>
                    <a:pt x="99" y="30"/>
                  </a:cubicBezTo>
                  <a:cubicBezTo>
                    <a:pt x="98" y="30"/>
                    <a:pt x="98" y="31"/>
                    <a:pt x="97" y="31"/>
                  </a:cubicBezTo>
                  <a:cubicBezTo>
                    <a:pt x="94" y="32"/>
                    <a:pt x="92" y="33"/>
                    <a:pt x="90" y="35"/>
                  </a:cubicBezTo>
                  <a:cubicBezTo>
                    <a:pt x="86" y="37"/>
                    <a:pt x="82" y="40"/>
                    <a:pt x="78" y="43"/>
                  </a:cubicBezTo>
                  <a:close/>
                  <a:moveTo>
                    <a:pt x="78" y="56"/>
                  </a:moveTo>
                  <a:cubicBezTo>
                    <a:pt x="78" y="56"/>
                    <a:pt x="78" y="55"/>
                    <a:pt x="78" y="55"/>
                  </a:cubicBezTo>
                  <a:cubicBezTo>
                    <a:pt x="81" y="52"/>
                    <a:pt x="85" y="49"/>
                    <a:pt x="88" y="47"/>
                  </a:cubicBezTo>
                  <a:cubicBezTo>
                    <a:pt x="91" y="44"/>
                    <a:pt x="94" y="42"/>
                    <a:pt x="97" y="39"/>
                  </a:cubicBezTo>
                  <a:cubicBezTo>
                    <a:pt x="98" y="39"/>
                    <a:pt x="98" y="38"/>
                    <a:pt x="99" y="38"/>
                  </a:cubicBezTo>
                  <a:cubicBezTo>
                    <a:pt x="92" y="44"/>
                    <a:pt x="85" y="50"/>
                    <a:pt x="78" y="56"/>
                  </a:cubicBezTo>
                  <a:close/>
                  <a:moveTo>
                    <a:pt x="108" y="29"/>
                  </a:moveTo>
                  <a:cubicBezTo>
                    <a:pt x="108" y="30"/>
                    <a:pt x="107" y="31"/>
                    <a:pt x="106" y="32"/>
                  </a:cubicBezTo>
                  <a:cubicBezTo>
                    <a:pt x="106" y="32"/>
                    <a:pt x="106" y="32"/>
                    <a:pt x="105" y="32"/>
                  </a:cubicBezTo>
                  <a:cubicBezTo>
                    <a:pt x="103" y="34"/>
                    <a:pt x="100" y="36"/>
                    <a:pt x="98" y="38"/>
                  </a:cubicBezTo>
                  <a:cubicBezTo>
                    <a:pt x="95" y="40"/>
                    <a:pt x="92" y="42"/>
                    <a:pt x="89" y="44"/>
                  </a:cubicBezTo>
                  <a:cubicBezTo>
                    <a:pt x="86" y="46"/>
                    <a:pt x="83" y="48"/>
                    <a:pt x="79" y="50"/>
                  </a:cubicBezTo>
                  <a:cubicBezTo>
                    <a:pt x="80" y="49"/>
                    <a:pt x="82" y="48"/>
                    <a:pt x="83" y="47"/>
                  </a:cubicBezTo>
                  <a:cubicBezTo>
                    <a:pt x="84" y="46"/>
                    <a:pt x="86" y="45"/>
                    <a:pt x="88" y="44"/>
                  </a:cubicBezTo>
                  <a:cubicBezTo>
                    <a:pt x="90" y="42"/>
                    <a:pt x="93" y="40"/>
                    <a:pt x="95" y="38"/>
                  </a:cubicBezTo>
                  <a:cubicBezTo>
                    <a:pt x="98" y="36"/>
                    <a:pt x="101" y="34"/>
                    <a:pt x="105" y="32"/>
                  </a:cubicBezTo>
                  <a:cubicBezTo>
                    <a:pt x="105" y="31"/>
                    <a:pt x="106" y="31"/>
                    <a:pt x="106" y="31"/>
                  </a:cubicBezTo>
                  <a:cubicBezTo>
                    <a:pt x="106" y="30"/>
                    <a:pt x="107" y="30"/>
                    <a:pt x="107" y="30"/>
                  </a:cubicBezTo>
                  <a:cubicBezTo>
                    <a:pt x="108" y="30"/>
                    <a:pt x="107" y="29"/>
                    <a:pt x="107" y="29"/>
                  </a:cubicBezTo>
                  <a:cubicBezTo>
                    <a:pt x="102" y="32"/>
                    <a:pt x="98" y="34"/>
                    <a:pt x="94" y="37"/>
                  </a:cubicBezTo>
                  <a:cubicBezTo>
                    <a:pt x="89" y="40"/>
                    <a:pt x="85" y="43"/>
                    <a:pt x="80" y="45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81" y="44"/>
                    <a:pt x="83" y="43"/>
                    <a:pt x="85" y="42"/>
                  </a:cubicBezTo>
                  <a:cubicBezTo>
                    <a:pt x="87" y="40"/>
                    <a:pt x="89" y="38"/>
                    <a:pt x="92" y="37"/>
                  </a:cubicBezTo>
                  <a:cubicBezTo>
                    <a:pt x="96" y="34"/>
                    <a:pt x="100" y="32"/>
                    <a:pt x="104" y="30"/>
                  </a:cubicBezTo>
                  <a:cubicBezTo>
                    <a:pt x="104" y="30"/>
                    <a:pt x="105" y="30"/>
                    <a:pt x="105" y="29"/>
                  </a:cubicBezTo>
                  <a:cubicBezTo>
                    <a:pt x="105" y="29"/>
                    <a:pt x="106" y="29"/>
                    <a:pt x="106" y="28"/>
                  </a:cubicBezTo>
                  <a:cubicBezTo>
                    <a:pt x="107" y="28"/>
                    <a:pt x="106" y="28"/>
                    <a:pt x="106" y="28"/>
                  </a:cubicBezTo>
                  <a:cubicBezTo>
                    <a:pt x="102" y="30"/>
                    <a:pt x="97" y="31"/>
                    <a:pt x="93" y="34"/>
                  </a:cubicBezTo>
                  <a:cubicBezTo>
                    <a:pt x="89" y="37"/>
                    <a:pt x="85" y="40"/>
                    <a:pt x="80" y="43"/>
                  </a:cubicBezTo>
                  <a:cubicBezTo>
                    <a:pt x="79" y="43"/>
                    <a:pt x="79" y="43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80" y="42"/>
                    <a:pt x="82" y="41"/>
                    <a:pt x="83" y="40"/>
                  </a:cubicBezTo>
                  <a:cubicBezTo>
                    <a:pt x="86" y="38"/>
                    <a:pt x="88" y="37"/>
                    <a:pt x="90" y="35"/>
                  </a:cubicBezTo>
                  <a:cubicBezTo>
                    <a:pt x="95" y="32"/>
                    <a:pt x="100" y="31"/>
                    <a:pt x="104" y="28"/>
                  </a:cubicBezTo>
                  <a:cubicBezTo>
                    <a:pt x="104" y="28"/>
                    <a:pt x="104" y="27"/>
                    <a:pt x="104" y="27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0" y="40"/>
                    <a:pt x="78" y="41"/>
                    <a:pt x="76" y="42"/>
                  </a:cubicBezTo>
                  <a:cubicBezTo>
                    <a:pt x="71" y="45"/>
                    <a:pt x="76" y="42"/>
                    <a:pt x="77" y="41"/>
                  </a:cubicBezTo>
                  <a:cubicBezTo>
                    <a:pt x="80" y="38"/>
                    <a:pt x="83" y="36"/>
                    <a:pt x="87" y="34"/>
                  </a:cubicBezTo>
                  <a:cubicBezTo>
                    <a:pt x="92" y="31"/>
                    <a:pt x="98" y="28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5" y="26"/>
                    <a:pt x="107" y="28"/>
                    <a:pt x="108" y="29"/>
                  </a:cubicBezTo>
                  <a:close/>
                  <a:moveTo>
                    <a:pt x="88" y="38"/>
                  </a:moveTo>
                  <a:cubicBezTo>
                    <a:pt x="91" y="37"/>
                    <a:pt x="93" y="35"/>
                    <a:pt x="95" y="34"/>
                  </a:cubicBezTo>
                  <a:cubicBezTo>
                    <a:pt x="94" y="35"/>
                    <a:pt x="92" y="35"/>
                    <a:pt x="91" y="36"/>
                  </a:cubicBezTo>
                  <a:cubicBezTo>
                    <a:pt x="90" y="37"/>
                    <a:pt x="89" y="37"/>
                    <a:pt x="88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41"/>
            <p:cNvSpPr>
              <a:spLocks noEditPoints="1"/>
            </p:cNvSpPr>
            <p:nvPr/>
          </p:nvSpPr>
          <p:spPr bwMode="auto">
            <a:xfrm>
              <a:off x="847725" y="5195888"/>
              <a:ext cx="220663" cy="68263"/>
            </a:xfrm>
            <a:custGeom>
              <a:avLst/>
              <a:gdLst>
                <a:gd name="T0" fmla="*/ 10 w 59"/>
                <a:gd name="T1" fmla="*/ 17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2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4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4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2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8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1 w 59"/>
                <a:gd name="T93" fmla="*/ 10 h 18"/>
                <a:gd name="T94" fmla="*/ 14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4" y="17"/>
                    <a:pt x="8" y="17"/>
                    <a:pt x="10" y="17"/>
                  </a:cubicBezTo>
                  <a:cubicBezTo>
                    <a:pt x="16" y="17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7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2"/>
                    <a:pt x="58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8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5" y="1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1"/>
                    <a:pt x="3" y="11"/>
                    <a:pt x="3" y="10"/>
                  </a:cubicBezTo>
                  <a:cubicBezTo>
                    <a:pt x="5" y="8"/>
                    <a:pt x="7" y="6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5" y="14"/>
                    <a:pt x="6" y="14"/>
                    <a:pt x="6" y="14"/>
                  </a:cubicBezTo>
                  <a:cubicBezTo>
                    <a:pt x="10" y="12"/>
                    <a:pt x="14" y="8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4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4"/>
                    <a:pt x="5" y="14"/>
                    <a:pt x="3" y="15"/>
                  </a:cubicBezTo>
                  <a:close/>
                  <a:moveTo>
                    <a:pt x="14" y="15"/>
                  </a:moveTo>
                  <a:cubicBezTo>
                    <a:pt x="19" y="12"/>
                    <a:pt x="22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6" y="10"/>
                    <a:pt x="25" y="13"/>
                    <a:pt x="23" y="15"/>
                  </a:cubicBezTo>
                  <a:cubicBezTo>
                    <a:pt x="19" y="15"/>
                    <a:pt x="15" y="15"/>
                    <a:pt x="10" y="15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2"/>
                  </a:cubicBezTo>
                  <a:cubicBezTo>
                    <a:pt x="19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9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4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0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4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3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2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0"/>
                    <a:pt x="56" y="13"/>
                    <a:pt x="55" y="15"/>
                  </a:cubicBezTo>
                  <a:cubicBezTo>
                    <a:pt x="48" y="15"/>
                    <a:pt x="40" y="15"/>
                    <a:pt x="33" y="15"/>
                  </a:cubicBezTo>
                  <a:cubicBezTo>
                    <a:pt x="38" y="13"/>
                    <a:pt x="42" y="10"/>
                    <a:pt x="46" y="7"/>
                  </a:cubicBezTo>
                  <a:cubicBezTo>
                    <a:pt x="50" y="4"/>
                    <a:pt x="47" y="7"/>
                    <a:pt x="45" y="8"/>
                  </a:cubicBezTo>
                  <a:cubicBezTo>
                    <a:pt x="42" y="10"/>
                    <a:pt x="40" y="12"/>
                    <a:pt x="38" y="14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1" y="9"/>
                    <a:pt x="49" y="11"/>
                  </a:cubicBezTo>
                  <a:cubicBezTo>
                    <a:pt x="48" y="12"/>
                    <a:pt x="47" y="12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0"/>
                    <a:pt x="52" y="9"/>
                    <a:pt x="54" y="5"/>
                  </a:cubicBezTo>
                  <a:cubicBezTo>
                    <a:pt x="54" y="5"/>
                    <a:pt x="54" y="4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4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4"/>
                    <a:pt x="45" y="4"/>
                  </a:cubicBezTo>
                  <a:cubicBezTo>
                    <a:pt x="46" y="4"/>
                    <a:pt x="47" y="4"/>
                    <a:pt x="49" y="4"/>
                  </a:cubicBezTo>
                  <a:cubicBezTo>
                    <a:pt x="43" y="7"/>
                    <a:pt x="39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2" y="4"/>
                    <a:pt x="44" y="4"/>
                  </a:cubicBezTo>
                  <a:cubicBezTo>
                    <a:pt x="40" y="6"/>
                    <a:pt x="36" y="9"/>
                    <a:pt x="32" y="12"/>
                  </a:cubicBezTo>
                  <a:cubicBezTo>
                    <a:pt x="35" y="10"/>
                    <a:pt x="38" y="7"/>
                    <a:pt x="40" y="5"/>
                  </a:cubicBezTo>
                  <a:cubicBezTo>
                    <a:pt x="40" y="5"/>
                    <a:pt x="40" y="4"/>
                    <a:pt x="40" y="4"/>
                  </a:cubicBezTo>
                  <a:close/>
                  <a:moveTo>
                    <a:pt x="34" y="5"/>
                  </a:moveTo>
                  <a:cubicBezTo>
                    <a:pt x="34" y="5"/>
                    <a:pt x="34" y="4"/>
                    <a:pt x="34" y="4"/>
                  </a:cubicBezTo>
                  <a:cubicBezTo>
                    <a:pt x="36" y="4"/>
                    <a:pt x="37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29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29" y="13"/>
                    <a:pt x="28" y="14"/>
                  </a:cubicBezTo>
                  <a:cubicBezTo>
                    <a:pt x="28" y="14"/>
                    <a:pt x="28" y="15"/>
                    <a:pt x="28" y="15"/>
                  </a:cubicBezTo>
                  <a:cubicBezTo>
                    <a:pt x="33" y="12"/>
                    <a:pt x="37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39" y="9"/>
                    <a:pt x="38" y="10"/>
                  </a:cubicBezTo>
                  <a:cubicBezTo>
                    <a:pt x="36" y="12"/>
                    <a:pt x="34" y="13"/>
                    <a:pt x="32" y="14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0" y="8"/>
                    <a:pt x="16" y="11"/>
                    <a:pt x="11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5"/>
                    <a:pt x="14" y="7"/>
                    <a:pt x="11" y="10"/>
                  </a:cubicBezTo>
                  <a:cubicBezTo>
                    <a:pt x="10" y="10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8"/>
                    <a:pt x="13" y="7"/>
                    <a:pt x="14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1" y="7"/>
                    <a:pt x="6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7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42"/>
            <p:cNvSpPr>
              <a:spLocks noEditPoints="1"/>
            </p:cNvSpPr>
            <p:nvPr/>
          </p:nvSpPr>
          <p:spPr bwMode="auto">
            <a:xfrm>
              <a:off x="1076325" y="396398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5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8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8 w 25"/>
                <a:gd name="T59" fmla="*/ 14 h 22"/>
                <a:gd name="T60" fmla="*/ 16 w 25"/>
                <a:gd name="T61" fmla="*/ 16 h 22"/>
                <a:gd name="T62" fmla="*/ 16 w 25"/>
                <a:gd name="T63" fmla="*/ 17 h 22"/>
                <a:gd name="T64" fmla="*/ 20 w 25"/>
                <a:gd name="T65" fmla="*/ 14 h 22"/>
                <a:gd name="T66" fmla="*/ 19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19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2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5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9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1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8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4" y="17"/>
                    <a:pt x="16" y="16"/>
                    <a:pt x="18" y="14"/>
                  </a:cubicBezTo>
                  <a:cubicBezTo>
                    <a:pt x="18" y="15"/>
                    <a:pt x="17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19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0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8"/>
                    <a:pt x="21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43"/>
            <p:cNvSpPr>
              <a:spLocks noEditPoints="1"/>
            </p:cNvSpPr>
            <p:nvPr/>
          </p:nvSpPr>
          <p:spPr bwMode="auto">
            <a:xfrm>
              <a:off x="1001713" y="40608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0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19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4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2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7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5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6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29" y="7"/>
                    <a:pt x="29" y="8"/>
                  </a:cubicBezTo>
                  <a:cubicBezTo>
                    <a:pt x="27" y="10"/>
                    <a:pt x="25" y="12"/>
                    <a:pt x="22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0" y="11"/>
                    <a:pt x="9" y="12"/>
                    <a:pt x="7" y="14"/>
                  </a:cubicBezTo>
                  <a:cubicBezTo>
                    <a:pt x="6" y="14"/>
                    <a:pt x="4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4" y="8"/>
                  </a:cubicBezTo>
                  <a:cubicBezTo>
                    <a:pt x="5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4" y="3"/>
                  </a:cubicBezTo>
                  <a:cubicBezTo>
                    <a:pt x="23" y="4"/>
                    <a:pt x="21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0" y="12"/>
                  </a:cubicBezTo>
                  <a:cubicBezTo>
                    <a:pt x="10" y="13"/>
                    <a:pt x="7" y="15"/>
                    <a:pt x="9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3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6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1" y="4"/>
                    <a:pt x="12" y="4"/>
                    <a:pt x="11" y="5"/>
                  </a:cubicBezTo>
                  <a:cubicBezTo>
                    <a:pt x="8" y="8"/>
                    <a:pt x="5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5" y="3"/>
                    <a:pt x="17" y="3"/>
                  </a:cubicBezTo>
                  <a:cubicBezTo>
                    <a:pt x="12" y="6"/>
                    <a:pt x="8" y="10"/>
                    <a:pt x="4" y="13"/>
                  </a:cubicBezTo>
                  <a:cubicBezTo>
                    <a:pt x="7" y="11"/>
                    <a:pt x="10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6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1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1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19" y="15"/>
                  </a:moveTo>
                  <a:cubicBezTo>
                    <a:pt x="18" y="15"/>
                    <a:pt x="18" y="14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5" y="7"/>
                    <a:pt x="24" y="8"/>
                  </a:cubicBezTo>
                  <a:cubicBezTo>
                    <a:pt x="22" y="10"/>
                    <a:pt x="21" y="12"/>
                    <a:pt x="19" y="14"/>
                  </a:cubicBezTo>
                  <a:cubicBezTo>
                    <a:pt x="19" y="14"/>
                    <a:pt x="19" y="14"/>
                    <a:pt x="19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29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5"/>
                  </a:cubicBezTo>
                  <a:cubicBezTo>
                    <a:pt x="43" y="3"/>
                    <a:pt x="39" y="7"/>
                    <a:pt x="39" y="8"/>
                  </a:cubicBezTo>
                  <a:cubicBezTo>
                    <a:pt x="37" y="10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4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1" y="5"/>
                    <a:pt x="61" y="5"/>
                  </a:cubicBezTo>
                  <a:close/>
                  <a:moveTo>
                    <a:pt x="54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8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0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4" y="4"/>
                  </a:cubicBezTo>
                  <a:close/>
                  <a:moveTo>
                    <a:pt x="50" y="8"/>
                  </a:moveTo>
                  <a:cubicBezTo>
                    <a:pt x="51" y="7"/>
                    <a:pt x="52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3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1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5" y="13"/>
                    <a:pt x="48" y="11"/>
                    <a:pt x="50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6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0" y="16"/>
                  </a:cubicBezTo>
                  <a:cubicBezTo>
                    <a:pt x="53" y="14"/>
                    <a:pt x="56" y="11"/>
                    <a:pt x="58" y="9"/>
                  </a:cubicBezTo>
                  <a:close/>
                  <a:moveTo>
                    <a:pt x="62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2" y="11"/>
                    <a:pt x="61" y="13"/>
                    <a:pt x="59" y="15"/>
                  </a:cubicBezTo>
                  <a:cubicBezTo>
                    <a:pt x="58" y="16"/>
                    <a:pt x="59" y="16"/>
                    <a:pt x="59" y="16"/>
                  </a:cubicBezTo>
                  <a:cubicBezTo>
                    <a:pt x="60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5"/>
                    <a:pt x="62" y="16"/>
                    <a:pt x="62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4" y="11"/>
                    <a:pt x="63" y="12"/>
                  </a:cubicBezTo>
                  <a:cubicBezTo>
                    <a:pt x="62" y="12"/>
                    <a:pt x="59" y="16"/>
                    <a:pt x="61" y="13"/>
                  </a:cubicBezTo>
                  <a:cubicBezTo>
                    <a:pt x="63" y="11"/>
                    <a:pt x="64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2" y="9"/>
                  </a:cubicBezTo>
                  <a:close/>
                  <a:moveTo>
                    <a:pt x="36" y="3"/>
                  </a:moveTo>
                  <a:cubicBezTo>
                    <a:pt x="41" y="3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6" y="4"/>
                    <a:pt x="46" y="4"/>
                  </a:cubicBezTo>
                  <a:cubicBezTo>
                    <a:pt x="42" y="6"/>
                    <a:pt x="40" y="9"/>
                    <a:pt x="36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8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5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6" y="8"/>
                    <a:pt x="24" y="11"/>
                  </a:cubicBezTo>
                  <a:cubicBezTo>
                    <a:pt x="23" y="11"/>
                    <a:pt x="22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5" y="8"/>
                    <a:pt x="27" y="6"/>
                    <a:pt x="29" y="4"/>
                  </a:cubicBezTo>
                  <a:cubicBezTo>
                    <a:pt x="29" y="4"/>
                    <a:pt x="29" y="3"/>
                    <a:pt x="29" y="4"/>
                  </a:cubicBezTo>
                  <a:cubicBezTo>
                    <a:pt x="25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7" y="13"/>
                    <a:pt x="18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5" y="4"/>
                    <a:pt x="25" y="3"/>
                    <a:pt x="25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44"/>
            <p:cNvSpPr>
              <a:spLocks noEditPoints="1"/>
            </p:cNvSpPr>
            <p:nvPr/>
          </p:nvSpPr>
          <p:spPr bwMode="auto">
            <a:xfrm>
              <a:off x="1087438" y="415131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0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4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3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1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0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9" y="4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5" y="5"/>
                  </a:cubicBezTo>
                  <a:cubicBezTo>
                    <a:pt x="6" y="5"/>
                    <a:pt x="7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45"/>
            <p:cNvSpPr>
              <a:spLocks noEditPoints="1"/>
            </p:cNvSpPr>
            <p:nvPr/>
          </p:nvSpPr>
          <p:spPr bwMode="auto">
            <a:xfrm>
              <a:off x="6245225" y="5673725"/>
              <a:ext cx="93663" cy="77788"/>
            </a:xfrm>
            <a:custGeom>
              <a:avLst/>
              <a:gdLst>
                <a:gd name="T0" fmla="*/ 13 w 25"/>
                <a:gd name="T1" fmla="*/ 21 h 21"/>
                <a:gd name="T2" fmla="*/ 13 w 25"/>
                <a:gd name="T3" fmla="*/ 21 h 21"/>
                <a:gd name="T4" fmla="*/ 25 w 25"/>
                <a:gd name="T5" fmla="*/ 12 h 21"/>
                <a:gd name="T6" fmla="*/ 16 w 25"/>
                <a:gd name="T7" fmla="*/ 1 h 21"/>
                <a:gd name="T8" fmla="*/ 13 w 25"/>
                <a:gd name="T9" fmla="*/ 21 h 21"/>
                <a:gd name="T10" fmla="*/ 8 w 25"/>
                <a:gd name="T11" fmla="*/ 10 h 21"/>
                <a:gd name="T12" fmla="*/ 8 w 25"/>
                <a:gd name="T13" fmla="*/ 10 h 21"/>
                <a:gd name="T14" fmla="*/ 15 w 25"/>
                <a:gd name="T15" fmla="*/ 6 h 21"/>
                <a:gd name="T16" fmla="*/ 8 w 25"/>
                <a:gd name="T17" fmla="*/ 12 h 21"/>
                <a:gd name="T18" fmla="*/ 8 w 25"/>
                <a:gd name="T19" fmla="*/ 10 h 21"/>
                <a:gd name="T20" fmla="*/ 20 w 25"/>
                <a:gd name="T21" fmla="*/ 6 h 21"/>
                <a:gd name="T22" fmla="*/ 8 w 25"/>
                <a:gd name="T23" fmla="*/ 13 h 21"/>
                <a:gd name="T24" fmla="*/ 8 w 25"/>
                <a:gd name="T25" fmla="*/ 13 h 21"/>
                <a:gd name="T26" fmla="*/ 16 w 25"/>
                <a:gd name="T27" fmla="*/ 5 h 21"/>
                <a:gd name="T28" fmla="*/ 16 w 25"/>
                <a:gd name="T29" fmla="*/ 4 h 21"/>
                <a:gd name="T30" fmla="*/ 20 w 25"/>
                <a:gd name="T31" fmla="*/ 6 h 21"/>
                <a:gd name="T32" fmla="*/ 20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8 w 25"/>
                <a:gd name="T39" fmla="*/ 13 h 21"/>
                <a:gd name="T40" fmla="*/ 17 w 25"/>
                <a:gd name="T41" fmla="*/ 8 h 21"/>
                <a:gd name="T42" fmla="*/ 10 w 25"/>
                <a:gd name="T43" fmla="*/ 16 h 21"/>
                <a:gd name="T44" fmla="*/ 17 w 25"/>
                <a:gd name="T45" fmla="*/ 12 h 21"/>
                <a:gd name="T46" fmla="*/ 12 w 25"/>
                <a:gd name="T47" fmla="*/ 17 h 21"/>
                <a:gd name="T48" fmla="*/ 12 w 25"/>
                <a:gd name="T49" fmla="*/ 18 h 21"/>
                <a:gd name="T50" fmla="*/ 10 w 25"/>
                <a:gd name="T51" fmla="*/ 16 h 21"/>
                <a:gd name="T52" fmla="*/ 22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7 w 25"/>
                <a:gd name="T61" fmla="*/ 16 h 21"/>
                <a:gd name="T62" fmla="*/ 17 w 25"/>
                <a:gd name="T63" fmla="*/ 16 h 21"/>
                <a:gd name="T64" fmla="*/ 21 w 25"/>
                <a:gd name="T65" fmla="*/ 13 h 21"/>
                <a:gd name="T66" fmla="*/ 20 w 25"/>
                <a:gd name="T67" fmla="*/ 12 h 21"/>
                <a:gd name="T68" fmla="*/ 14 w 25"/>
                <a:gd name="T69" fmla="*/ 16 h 21"/>
                <a:gd name="T70" fmla="*/ 20 w 25"/>
                <a:gd name="T71" fmla="*/ 11 h 21"/>
                <a:gd name="T72" fmla="*/ 20 w 25"/>
                <a:gd name="T73" fmla="*/ 10 h 21"/>
                <a:gd name="T74" fmla="*/ 11 w 25"/>
                <a:gd name="T75" fmla="*/ 15 h 21"/>
                <a:gd name="T76" fmla="*/ 20 w 25"/>
                <a:gd name="T77" fmla="*/ 7 h 21"/>
                <a:gd name="T78" fmla="*/ 20 w 25"/>
                <a:gd name="T79" fmla="*/ 6 h 21"/>
                <a:gd name="T80" fmla="*/ 22 w 25"/>
                <a:gd name="T81" fmla="*/ 12 h 21"/>
                <a:gd name="T82" fmla="*/ 15 w 25"/>
                <a:gd name="T83" fmla="*/ 4 h 21"/>
                <a:gd name="T84" fmla="*/ 16 w 25"/>
                <a:gd name="T85" fmla="*/ 4 h 21"/>
                <a:gd name="T86" fmla="*/ 8 w 25"/>
                <a:gd name="T87" fmla="*/ 9 h 21"/>
                <a:gd name="T88" fmla="*/ 15 w 25"/>
                <a:gd name="T8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3" y="21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9" y="21"/>
                    <a:pt x="24" y="17"/>
                    <a:pt x="25" y="12"/>
                  </a:cubicBezTo>
                  <a:cubicBezTo>
                    <a:pt x="25" y="6"/>
                    <a:pt x="21" y="2"/>
                    <a:pt x="16" y="1"/>
                  </a:cubicBezTo>
                  <a:cubicBezTo>
                    <a:pt x="3" y="0"/>
                    <a:pt x="0" y="19"/>
                    <a:pt x="13" y="21"/>
                  </a:cubicBezTo>
                  <a:close/>
                  <a:moveTo>
                    <a:pt x="8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10" y="9"/>
                    <a:pt x="12" y="7"/>
                    <a:pt x="15" y="6"/>
                  </a:cubicBezTo>
                  <a:cubicBezTo>
                    <a:pt x="13" y="8"/>
                    <a:pt x="10" y="10"/>
                    <a:pt x="8" y="12"/>
                  </a:cubicBezTo>
                  <a:cubicBezTo>
                    <a:pt x="8" y="11"/>
                    <a:pt x="8" y="11"/>
                    <a:pt x="8" y="10"/>
                  </a:cubicBezTo>
                  <a:close/>
                  <a:moveTo>
                    <a:pt x="20" y="6"/>
                  </a:moveTo>
                  <a:cubicBezTo>
                    <a:pt x="15" y="8"/>
                    <a:pt x="12" y="11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11" y="10"/>
                    <a:pt x="14" y="8"/>
                    <a:pt x="16" y="5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8" y="5"/>
                    <a:pt x="19" y="5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lose/>
                  <a:moveTo>
                    <a:pt x="17" y="8"/>
                  </a:moveTo>
                  <a:cubicBezTo>
                    <a:pt x="15" y="10"/>
                    <a:pt x="12" y="13"/>
                    <a:pt x="9" y="16"/>
                  </a:cubicBezTo>
                  <a:cubicBezTo>
                    <a:pt x="9" y="15"/>
                    <a:pt x="8" y="14"/>
                    <a:pt x="8" y="13"/>
                  </a:cubicBezTo>
                  <a:cubicBezTo>
                    <a:pt x="11" y="12"/>
                    <a:pt x="14" y="10"/>
                    <a:pt x="17" y="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3"/>
                    <a:pt x="17" y="12"/>
                  </a:cubicBezTo>
                  <a:cubicBezTo>
                    <a:pt x="15" y="14"/>
                    <a:pt x="13" y="15"/>
                    <a:pt x="12" y="17"/>
                  </a:cubicBezTo>
                  <a:cubicBezTo>
                    <a:pt x="12" y="17"/>
                    <a:pt x="12" y="17"/>
                    <a:pt x="12" y="18"/>
                  </a:cubicBezTo>
                  <a:cubicBezTo>
                    <a:pt x="11" y="17"/>
                    <a:pt x="10" y="17"/>
                    <a:pt x="10" y="16"/>
                  </a:cubicBezTo>
                  <a:close/>
                  <a:moveTo>
                    <a:pt x="22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3" y="18"/>
                    <a:pt x="12" y="18"/>
                  </a:cubicBezTo>
                  <a:cubicBezTo>
                    <a:pt x="15" y="17"/>
                    <a:pt x="17" y="15"/>
                    <a:pt x="19" y="14"/>
                  </a:cubicBezTo>
                  <a:cubicBezTo>
                    <a:pt x="19" y="15"/>
                    <a:pt x="18" y="15"/>
                    <a:pt x="17" y="16"/>
                  </a:cubicBezTo>
                  <a:cubicBezTo>
                    <a:pt x="16" y="16"/>
                    <a:pt x="17" y="17"/>
                    <a:pt x="17" y="16"/>
                  </a:cubicBezTo>
                  <a:cubicBezTo>
                    <a:pt x="19" y="15"/>
                    <a:pt x="20" y="14"/>
                    <a:pt x="21" y="13"/>
                  </a:cubicBezTo>
                  <a:cubicBezTo>
                    <a:pt x="21" y="13"/>
                    <a:pt x="20" y="12"/>
                    <a:pt x="20" y="12"/>
                  </a:cubicBezTo>
                  <a:cubicBezTo>
                    <a:pt x="18" y="14"/>
                    <a:pt x="16" y="15"/>
                    <a:pt x="14" y="16"/>
                  </a:cubicBezTo>
                  <a:cubicBezTo>
                    <a:pt x="16" y="14"/>
                    <a:pt x="18" y="12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7" y="11"/>
                    <a:pt x="14" y="14"/>
                    <a:pt x="11" y="15"/>
                  </a:cubicBezTo>
                  <a:cubicBezTo>
                    <a:pt x="14" y="12"/>
                    <a:pt x="17" y="9"/>
                    <a:pt x="20" y="7"/>
                  </a:cubicBezTo>
                  <a:cubicBezTo>
                    <a:pt x="20" y="7"/>
                    <a:pt x="20" y="7"/>
                    <a:pt x="20" y="6"/>
                  </a:cubicBezTo>
                  <a:cubicBezTo>
                    <a:pt x="21" y="8"/>
                    <a:pt x="22" y="9"/>
                    <a:pt x="22" y="12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6" y="4"/>
                  </a:cubicBezTo>
                  <a:cubicBezTo>
                    <a:pt x="13" y="6"/>
                    <a:pt x="10" y="8"/>
                    <a:pt x="8" y="9"/>
                  </a:cubicBezTo>
                  <a:cubicBezTo>
                    <a:pt x="9" y="6"/>
                    <a:pt x="11" y="4"/>
                    <a:pt x="15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46"/>
            <p:cNvSpPr>
              <a:spLocks noEditPoints="1"/>
            </p:cNvSpPr>
            <p:nvPr/>
          </p:nvSpPr>
          <p:spPr bwMode="auto">
            <a:xfrm>
              <a:off x="6169025" y="5767388"/>
              <a:ext cx="263525" cy="71438"/>
            </a:xfrm>
            <a:custGeom>
              <a:avLst/>
              <a:gdLst>
                <a:gd name="T0" fmla="*/ 70 w 70"/>
                <a:gd name="T1" fmla="*/ 4 h 19"/>
                <a:gd name="T2" fmla="*/ 1 w 70"/>
                <a:gd name="T3" fmla="*/ 1 h 19"/>
                <a:gd name="T4" fmla="*/ 2 w 70"/>
                <a:gd name="T5" fmla="*/ 17 h 19"/>
                <a:gd name="T6" fmla="*/ 47 w 70"/>
                <a:gd name="T7" fmla="*/ 7 h 19"/>
                <a:gd name="T8" fmla="*/ 38 w 70"/>
                <a:gd name="T9" fmla="*/ 16 h 19"/>
                <a:gd name="T10" fmla="*/ 43 w 70"/>
                <a:gd name="T11" fmla="*/ 9 h 19"/>
                <a:gd name="T12" fmla="*/ 29 w 70"/>
                <a:gd name="T13" fmla="*/ 8 h 19"/>
                <a:gd name="T14" fmla="*/ 21 w 70"/>
                <a:gd name="T15" fmla="*/ 15 h 19"/>
                <a:gd name="T16" fmla="*/ 8 w 70"/>
                <a:gd name="T17" fmla="*/ 14 h 19"/>
                <a:gd name="T18" fmla="*/ 4 w 70"/>
                <a:gd name="T19" fmla="*/ 10 h 19"/>
                <a:gd name="T20" fmla="*/ 12 w 70"/>
                <a:gd name="T21" fmla="*/ 4 h 19"/>
                <a:gd name="T22" fmla="*/ 23 w 70"/>
                <a:gd name="T23" fmla="*/ 4 h 19"/>
                <a:gd name="T24" fmla="*/ 11 w 70"/>
                <a:gd name="T25" fmla="*/ 13 h 19"/>
                <a:gd name="T26" fmla="*/ 18 w 70"/>
                <a:gd name="T27" fmla="*/ 4 h 19"/>
                <a:gd name="T28" fmla="*/ 3 w 70"/>
                <a:gd name="T29" fmla="*/ 8 h 19"/>
                <a:gd name="T30" fmla="*/ 11 w 70"/>
                <a:gd name="T31" fmla="*/ 6 h 19"/>
                <a:gd name="T32" fmla="*/ 14 w 70"/>
                <a:gd name="T33" fmla="*/ 4 h 19"/>
                <a:gd name="T34" fmla="*/ 3 w 70"/>
                <a:gd name="T35" fmla="*/ 7 h 19"/>
                <a:gd name="T36" fmla="*/ 17 w 70"/>
                <a:gd name="T37" fmla="*/ 9 h 19"/>
                <a:gd name="T38" fmla="*/ 14 w 70"/>
                <a:gd name="T39" fmla="*/ 15 h 19"/>
                <a:gd name="T40" fmla="*/ 24 w 70"/>
                <a:gd name="T41" fmla="*/ 5 h 19"/>
                <a:gd name="T42" fmla="*/ 16 w 70"/>
                <a:gd name="T43" fmla="*/ 15 h 19"/>
                <a:gd name="T44" fmla="*/ 17 w 70"/>
                <a:gd name="T45" fmla="*/ 15 h 19"/>
                <a:gd name="T46" fmla="*/ 20 w 70"/>
                <a:gd name="T47" fmla="*/ 15 h 19"/>
                <a:gd name="T48" fmla="*/ 36 w 70"/>
                <a:gd name="T49" fmla="*/ 6 h 19"/>
                <a:gd name="T50" fmla="*/ 33 w 70"/>
                <a:gd name="T51" fmla="*/ 15 h 19"/>
                <a:gd name="T52" fmla="*/ 39 w 70"/>
                <a:gd name="T53" fmla="*/ 8 h 19"/>
                <a:gd name="T54" fmla="*/ 60 w 70"/>
                <a:gd name="T55" fmla="*/ 5 h 19"/>
                <a:gd name="T56" fmla="*/ 59 w 70"/>
                <a:gd name="T57" fmla="*/ 13 h 19"/>
                <a:gd name="T58" fmla="*/ 55 w 70"/>
                <a:gd name="T59" fmla="*/ 4 h 19"/>
                <a:gd name="T60" fmla="*/ 51 w 70"/>
                <a:gd name="T61" fmla="*/ 4 h 19"/>
                <a:gd name="T62" fmla="*/ 56 w 70"/>
                <a:gd name="T63" fmla="*/ 5 h 19"/>
                <a:gd name="T64" fmla="*/ 52 w 70"/>
                <a:gd name="T65" fmla="*/ 8 h 19"/>
                <a:gd name="T66" fmla="*/ 58 w 70"/>
                <a:gd name="T67" fmla="*/ 7 h 19"/>
                <a:gd name="T68" fmla="*/ 43 w 70"/>
                <a:gd name="T69" fmla="*/ 16 h 19"/>
                <a:gd name="T70" fmla="*/ 60 w 70"/>
                <a:gd name="T71" fmla="*/ 10 h 19"/>
                <a:gd name="T72" fmla="*/ 59 w 70"/>
                <a:gd name="T73" fmla="*/ 9 h 19"/>
                <a:gd name="T74" fmla="*/ 60 w 70"/>
                <a:gd name="T75" fmla="*/ 16 h 19"/>
                <a:gd name="T76" fmla="*/ 66 w 70"/>
                <a:gd name="T77" fmla="*/ 16 h 19"/>
                <a:gd name="T78" fmla="*/ 66 w 70"/>
                <a:gd name="T79" fmla="*/ 10 h 19"/>
                <a:gd name="T80" fmla="*/ 66 w 70"/>
                <a:gd name="T81" fmla="*/ 5 h 19"/>
                <a:gd name="T82" fmla="*/ 63 w 70"/>
                <a:gd name="T83" fmla="*/ 9 h 19"/>
                <a:gd name="T84" fmla="*/ 47 w 70"/>
                <a:gd name="T85" fmla="*/ 5 h 19"/>
                <a:gd name="T86" fmla="*/ 43 w 70"/>
                <a:gd name="T87" fmla="*/ 4 h 19"/>
                <a:gd name="T88" fmla="*/ 38 w 70"/>
                <a:gd name="T89" fmla="*/ 5 h 19"/>
                <a:gd name="T90" fmla="*/ 33 w 70"/>
                <a:gd name="T91" fmla="*/ 4 h 19"/>
                <a:gd name="T92" fmla="*/ 24 w 70"/>
                <a:gd name="T93" fmla="*/ 10 h 19"/>
                <a:gd name="T94" fmla="*/ 18 w 70"/>
                <a:gd name="T95" fmla="*/ 14 h 19"/>
                <a:gd name="T96" fmla="*/ 37 w 70"/>
                <a:gd name="T9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" h="19">
                  <a:moveTo>
                    <a:pt x="68" y="19"/>
                  </a:moveTo>
                  <a:cubicBezTo>
                    <a:pt x="69" y="19"/>
                    <a:pt x="70" y="19"/>
                    <a:pt x="70" y="18"/>
                  </a:cubicBezTo>
                  <a:cubicBezTo>
                    <a:pt x="70" y="13"/>
                    <a:pt x="70" y="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69" y="3"/>
                    <a:pt x="69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8" y="0"/>
                    <a:pt x="1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1" y="11"/>
                    <a:pt x="1" y="16"/>
                  </a:cubicBezTo>
                  <a:cubicBezTo>
                    <a:pt x="1" y="16"/>
                    <a:pt x="1" y="17"/>
                    <a:pt x="1" y="17"/>
                  </a:cubicBezTo>
                  <a:cubicBezTo>
                    <a:pt x="1" y="17"/>
                    <a:pt x="2" y="17"/>
                    <a:pt x="2" y="17"/>
                  </a:cubicBezTo>
                  <a:cubicBezTo>
                    <a:pt x="24" y="17"/>
                    <a:pt x="45" y="19"/>
                    <a:pt x="67" y="19"/>
                  </a:cubicBezTo>
                  <a:cubicBezTo>
                    <a:pt x="67" y="19"/>
                    <a:pt x="67" y="19"/>
                    <a:pt x="68" y="19"/>
                  </a:cubicBezTo>
                  <a:close/>
                  <a:moveTo>
                    <a:pt x="38" y="16"/>
                  </a:moveTo>
                  <a:cubicBezTo>
                    <a:pt x="41" y="13"/>
                    <a:pt x="44" y="10"/>
                    <a:pt x="47" y="7"/>
                  </a:cubicBezTo>
                  <a:cubicBezTo>
                    <a:pt x="48" y="7"/>
                    <a:pt x="49" y="6"/>
                    <a:pt x="50" y="5"/>
                  </a:cubicBezTo>
                  <a:cubicBezTo>
                    <a:pt x="50" y="5"/>
                    <a:pt x="49" y="8"/>
                    <a:pt x="48" y="9"/>
                  </a:cubicBezTo>
                  <a:cubicBezTo>
                    <a:pt x="47" y="11"/>
                    <a:pt x="45" y="14"/>
                    <a:pt x="42" y="16"/>
                  </a:cubicBezTo>
                  <a:cubicBezTo>
                    <a:pt x="41" y="16"/>
                    <a:pt x="39" y="16"/>
                    <a:pt x="38" y="16"/>
                  </a:cubicBezTo>
                  <a:close/>
                  <a:moveTo>
                    <a:pt x="34" y="15"/>
                  </a:moveTo>
                  <a:cubicBezTo>
                    <a:pt x="37" y="13"/>
                    <a:pt x="40" y="11"/>
                    <a:pt x="43" y="8"/>
                  </a:cubicBezTo>
                  <a:cubicBezTo>
                    <a:pt x="44" y="7"/>
                    <a:pt x="45" y="6"/>
                    <a:pt x="46" y="6"/>
                  </a:cubicBezTo>
                  <a:cubicBezTo>
                    <a:pt x="45" y="6"/>
                    <a:pt x="44" y="8"/>
                    <a:pt x="43" y="9"/>
                  </a:cubicBezTo>
                  <a:cubicBezTo>
                    <a:pt x="41" y="12"/>
                    <a:pt x="39" y="14"/>
                    <a:pt x="37" y="15"/>
                  </a:cubicBezTo>
                  <a:cubicBezTo>
                    <a:pt x="36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8"/>
                  </a:cubicBezTo>
                  <a:cubicBezTo>
                    <a:pt x="30" y="7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3"/>
                    <a:pt x="23" y="15"/>
                  </a:cubicBezTo>
                  <a:cubicBezTo>
                    <a:pt x="22" y="15"/>
                    <a:pt x="22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2" y="9"/>
                    <a:pt x="16" y="6"/>
                  </a:cubicBezTo>
                  <a:cubicBezTo>
                    <a:pt x="19" y="3"/>
                    <a:pt x="14" y="9"/>
                    <a:pt x="13" y="9"/>
                  </a:cubicBezTo>
                  <a:cubicBezTo>
                    <a:pt x="11" y="11"/>
                    <a:pt x="9" y="13"/>
                    <a:pt x="8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4"/>
                  </a:moveTo>
                  <a:cubicBezTo>
                    <a:pt x="9" y="5"/>
                    <a:pt x="7" y="7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5" y="9"/>
                    <a:pt x="5" y="8"/>
                  </a:cubicBezTo>
                  <a:cubicBezTo>
                    <a:pt x="6" y="7"/>
                    <a:pt x="7" y="5"/>
                    <a:pt x="8" y="4"/>
                  </a:cubicBezTo>
                  <a:cubicBezTo>
                    <a:pt x="10" y="4"/>
                    <a:pt x="11" y="4"/>
                    <a:pt x="12" y="4"/>
                  </a:cubicBezTo>
                  <a:close/>
                  <a:moveTo>
                    <a:pt x="23" y="4"/>
                  </a:moveTo>
                  <a:cubicBezTo>
                    <a:pt x="24" y="4"/>
                    <a:pt x="24" y="4"/>
                    <a:pt x="25" y="4"/>
                  </a:cubicBezTo>
                  <a:cubicBezTo>
                    <a:pt x="24" y="4"/>
                    <a:pt x="22" y="5"/>
                    <a:pt x="21" y="6"/>
                  </a:cubicBezTo>
                  <a:cubicBezTo>
                    <a:pt x="21" y="6"/>
                    <a:pt x="22" y="5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lose/>
                  <a:moveTo>
                    <a:pt x="18" y="4"/>
                  </a:moveTo>
                  <a:cubicBezTo>
                    <a:pt x="20" y="4"/>
                    <a:pt x="21" y="4"/>
                    <a:pt x="22" y="4"/>
                  </a:cubicBezTo>
                  <a:cubicBezTo>
                    <a:pt x="18" y="6"/>
                    <a:pt x="15" y="10"/>
                    <a:pt x="11" y="13"/>
                  </a:cubicBezTo>
                  <a:cubicBezTo>
                    <a:pt x="11" y="13"/>
                    <a:pt x="8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7"/>
                    <a:pt x="4" y="8"/>
                    <a:pt x="4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4" y="11"/>
                  </a:moveTo>
                  <a:cubicBezTo>
                    <a:pt x="5" y="10"/>
                    <a:pt x="6" y="9"/>
                    <a:pt x="7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4"/>
                    <a:pt x="12" y="4"/>
                    <a:pt x="11" y="6"/>
                  </a:cubicBezTo>
                  <a:cubicBezTo>
                    <a:pt x="9" y="9"/>
                    <a:pt x="6" y="11"/>
                    <a:pt x="4" y="14"/>
                  </a:cubicBezTo>
                  <a:cubicBezTo>
                    <a:pt x="4" y="13"/>
                    <a:pt x="4" y="12"/>
                    <a:pt x="4" y="11"/>
                  </a:cubicBezTo>
                  <a:close/>
                  <a:moveTo>
                    <a:pt x="13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4"/>
                    <a:pt x="17" y="4"/>
                  </a:cubicBezTo>
                  <a:cubicBezTo>
                    <a:pt x="13" y="7"/>
                    <a:pt x="9" y="10"/>
                    <a:pt x="5" y="13"/>
                  </a:cubicBezTo>
                  <a:cubicBezTo>
                    <a:pt x="8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6" y="4"/>
                    <a:pt x="7" y="4"/>
                  </a:cubicBezTo>
                  <a:cubicBezTo>
                    <a:pt x="5" y="5"/>
                    <a:pt x="4" y="6"/>
                    <a:pt x="3" y="7"/>
                  </a:cubicBezTo>
                  <a:close/>
                  <a:moveTo>
                    <a:pt x="17" y="9"/>
                  </a:moveTo>
                  <a:cubicBezTo>
                    <a:pt x="17" y="8"/>
                    <a:pt x="18" y="8"/>
                    <a:pt x="18" y="7"/>
                  </a:cubicBezTo>
                  <a:cubicBezTo>
                    <a:pt x="19" y="7"/>
                    <a:pt x="22" y="3"/>
                    <a:pt x="21" y="5"/>
                  </a:cubicBezTo>
                  <a:cubicBezTo>
                    <a:pt x="19" y="8"/>
                    <a:pt x="16" y="11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2" y="15"/>
                    <a:pt x="11" y="15"/>
                    <a:pt x="9" y="15"/>
                  </a:cubicBezTo>
                  <a:cubicBezTo>
                    <a:pt x="12" y="13"/>
                    <a:pt x="14" y="11"/>
                    <a:pt x="17" y="9"/>
                  </a:cubicBezTo>
                  <a:close/>
                  <a:moveTo>
                    <a:pt x="14" y="15"/>
                  </a:moveTo>
                  <a:cubicBezTo>
                    <a:pt x="17" y="11"/>
                    <a:pt x="20" y="8"/>
                    <a:pt x="24" y="5"/>
                  </a:cubicBezTo>
                  <a:cubicBezTo>
                    <a:pt x="25" y="4"/>
                    <a:pt x="25" y="4"/>
                    <a:pt x="23" y="6"/>
                  </a:cubicBezTo>
                  <a:cubicBezTo>
                    <a:pt x="22" y="7"/>
                    <a:pt x="21" y="8"/>
                    <a:pt x="20" y="9"/>
                  </a:cubicBezTo>
                  <a:cubicBezTo>
                    <a:pt x="19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5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1" y="13"/>
                    <a:pt x="23" y="10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2" y="12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5"/>
                  </a:moveTo>
                  <a:cubicBezTo>
                    <a:pt x="28" y="15"/>
                    <a:pt x="26" y="15"/>
                    <a:pt x="25" y="15"/>
                  </a:cubicBezTo>
                  <a:cubicBezTo>
                    <a:pt x="28" y="14"/>
                    <a:pt x="30" y="11"/>
                    <a:pt x="33" y="9"/>
                  </a:cubicBezTo>
                  <a:cubicBezTo>
                    <a:pt x="34" y="8"/>
                    <a:pt x="35" y="7"/>
                    <a:pt x="36" y="6"/>
                  </a:cubicBezTo>
                  <a:cubicBezTo>
                    <a:pt x="38" y="4"/>
                    <a:pt x="36" y="7"/>
                    <a:pt x="36" y="7"/>
                  </a:cubicBezTo>
                  <a:cubicBezTo>
                    <a:pt x="33" y="10"/>
                    <a:pt x="32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4"/>
                    <a:pt x="40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2" y="5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5" y="12"/>
                    <a:pt x="58" y="9"/>
                    <a:pt x="60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2" y="5"/>
                    <a:pt x="64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3" y="8"/>
                    <a:pt x="61" y="10"/>
                    <a:pt x="59" y="13"/>
                  </a:cubicBezTo>
                  <a:cubicBezTo>
                    <a:pt x="59" y="12"/>
                    <a:pt x="59" y="12"/>
                    <a:pt x="59" y="11"/>
                  </a:cubicBezTo>
                  <a:cubicBezTo>
                    <a:pt x="61" y="10"/>
                    <a:pt x="62" y="8"/>
                    <a:pt x="62" y="6"/>
                  </a:cubicBezTo>
                  <a:cubicBezTo>
                    <a:pt x="63" y="5"/>
                    <a:pt x="62" y="5"/>
                    <a:pt x="62" y="5"/>
                  </a:cubicBezTo>
                  <a:close/>
                  <a:moveTo>
                    <a:pt x="55" y="4"/>
                  </a:moveTo>
                  <a:cubicBezTo>
                    <a:pt x="53" y="6"/>
                    <a:pt x="51" y="7"/>
                    <a:pt x="50" y="9"/>
                  </a:cubicBezTo>
                  <a:cubicBezTo>
                    <a:pt x="49" y="9"/>
                    <a:pt x="48" y="10"/>
                    <a:pt x="48" y="11"/>
                  </a:cubicBezTo>
                  <a:cubicBezTo>
                    <a:pt x="49" y="9"/>
                    <a:pt x="51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7" y="4"/>
                    <a:pt x="59" y="5"/>
                  </a:cubicBezTo>
                  <a:cubicBezTo>
                    <a:pt x="56" y="7"/>
                    <a:pt x="53" y="10"/>
                    <a:pt x="50" y="13"/>
                  </a:cubicBezTo>
                  <a:cubicBezTo>
                    <a:pt x="51" y="12"/>
                    <a:pt x="51" y="12"/>
                    <a:pt x="51" y="11"/>
                  </a:cubicBezTo>
                  <a:cubicBezTo>
                    <a:pt x="53" y="9"/>
                    <a:pt x="54" y="7"/>
                    <a:pt x="56" y="5"/>
                  </a:cubicBezTo>
                  <a:cubicBezTo>
                    <a:pt x="56" y="5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7"/>
                    <a:pt x="54" y="6"/>
                  </a:cubicBezTo>
                  <a:cubicBezTo>
                    <a:pt x="54" y="6"/>
                    <a:pt x="53" y="8"/>
                    <a:pt x="52" y="8"/>
                  </a:cubicBezTo>
                  <a:cubicBezTo>
                    <a:pt x="51" y="11"/>
                    <a:pt x="49" y="13"/>
                    <a:pt x="48" y="15"/>
                  </a:cubicBezTo>
                  <a:cubicBezTo>
                    <a:pt x="47" y="15"/>
                    <a:pt x="48" y="16"/>
                    <a:pt x="48" y="16"/>
                  </a:cubicBezTo>
                  <a:cubicBezTo>
                    <a:pt x="51" y="13"/>
                    <a:pt x="54" y="9"/>
                    <a:pt x="57" y="7"/>
                  </a:cubicBezTo>
                  <a:cubicBezTo>
                    <a:pt x="59" y="5"/>
                    <a:pt x="59" y="5"/>
                    <a:pt x="58" y="7"/>
                  </a:cubicBezTo>
                  <a:cubicBezTo>
                    <a:pt x="57" y="8"/>
                    <a:pt x="56" y="10"/>
                    <a:pt x="55" y="11"/>
                  </a:cubicBezTo>
                  <a:cubicBezTo>
                    <a:pt x="54" y="12"/>
                    <a:pt x="52" y="14"/>
                    <a:pt x="51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48" y="16"/>
                    <a:pt x="46" y="16"/>
                    <a:pt x="43" y="16"/>
                  </a:cubicBezTo>
                  <a:cubicBezTo>
                    <a:pt x="46" y="14"/>
                    <a:pt x="49" y="11"/>
                    <a:pt x="51" y="8"/>
                  </a:cubicBezTo>
                  <a:close/>
                  <a:moveTo>
                    <a:pt x="59" y="9"/>
                  </a:moveTo>
                  <a:cubicBezTo>
                    <a:pt x="60" y="8"/>
                    <a:pt x="60" y="7"/>
                    <a:pt x="61" y="7"/>
                  </a:cubicBezTo>
                  <a:cubicBezTo>
                    <a:pt x="61" y="8"/>
                    <a:pt x="60" y="9"/>
                    <a:pt x="60" y="10"/>
                  </a:cubicBezTo>
                  <a:cubicBezTo>
                    <a:pt x="58" y="12"/>
                    <a:pt x="56" y="14"/>
                    <a:pt x="55" y="16"/>
                  </a:cubicBezTo>
                  <a:cubicBezTo>
                    <a:pt x="55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7" y="11"/>
                    <a:pt x="59" y="9"/>
                  </a:cubicBezTo>
                  <a:close/>
                  <a:moveTo>
                    <a:pt x="63" y="9"/>
                  </a:moveTo>
                  <a:cubicBezTo>
                    <a:pt x="64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60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3"/>
                    <a:pt x="67" y="11"/>
                    <a:pt x="63" y="15"/>
                  </a:cubicBezTo>
                  <a:cubicBezTo>
                    <a:pt x="63" y="16"/>
                    <a:pt x="63" y="16"/>
                    <a:pt x="63" y="16"/>
                  </a:cubicBezTo>
                  <a:cubicBezTo>
                    <a:pt x="64" y="16"/>
                    <a:pt x="65" y="16"/>
                    <a:pt x="66" y="16"/>
                  </a:cubicBezTo>
                  <a:cubicBezTo>
                    <a:pt x="66" y="16"/>
                    <a:pt x="66" y="15"/>
                    <a:pt x="66" y="15"/>
                  </a:cubicBezTo>
                  <a:cubicBezTo>
                    <a:pt x="65" y="15"/>
                    <a:pt x="64" y="16"/>
                    <a:pt x="64" y="15"/>
                  </a:cubicBezTo>
                  <a:cubicBezTo>
                    <a:pt x="66" y="14"/>
                    <a:pt x="66" y="12"/>
                    <a:pt x="67" y="11"/>
                  </a:cubicBezTo>
                  <a:cubicBezTo>
                    <a:pt x="67" y="10"/>
                    <a:pt x="67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60" y="17"/>
                    <a:pt x="62" y="14"/>
                  </a:cubicBezTo>
                  <a:cubicBezTo>
                    <a:pt x="64" y="11"/>
                    <a:pt x="65" y="9"/>
                    <a:pt x="66" y="6"/>
                  </a:cubicBezTo>
                  <a:cubicBezTo>
                    <a:pt x="66" y="6"/>
                    <a:pt x="66" y="6"/>
                    <a:pt x="66" y="5"/>
                  </a:cubicBezTo>
                  <a:cubicBezTo>
                    <a:pt x="66" y="5"/>
                    <a:pt x="67" y="5"/>
                    <a:pt x="67" y="5"/>
                  </a:cubicBezTo>
                  <a:cubicBezTo>
                    <a:pt x="67" y="9"/>
                    <a:pt x="67" y="13"/>
                    <a:pt x="67" y="16"/>
                  </a:cubicBezTo>
                  <a:cubicBezTo>
                    <a:pt x="63" y="16"/>
                    <a:pt x="59" y="16"/>
                    <a:pt x="56" y="16"/>
                  </a:cubicBezTo>
                  <a:cubicBezTo>
                    <a:pt x="58" y="14"/>
                    <a:pt x="61" y="11"/>
                    <a:pt x="63" y="9"/>
                  </a:cubicBezTo>
                  <a:close/>
                  <a:moveTo>
                    <a:pt x="37" y="4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7"/>
                    <a:pt x="45" y="8"/>
                  </a:cubicBezTo>
                  <a:cubicBezTo>
                    <a:pt x="46" y="7"/>
                    <a:pt x="47" y="6"/>
                    <a:pt x="47" y="5"/>
                  </a:cubicBezTo>
                  <a:cubicBezTo>
                    <a:pt x="48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8" y="12"/>
                    <a:pt x="38" y="11"/>
                  </a:cubicBezTo>
                  <a:cubicBezTo>
                    <a:pt x="40" y="9"/>
                    <a:pt x="42" y="7"/>
                    <a:pt x="43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9" y="6"/>
                    <a:pt x="36" y="8"/>
                    <a:pt x="33" y="11"/>
                  </a:cubicBezTo>
                  <a:cubicBezTo>
                    <a:pt x="33" y="12"/>
                    <a:pt x="30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5"/>
                    <a:pt x="38" y="4"/>
                    <a:pt x="38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9" y="12"/>
                    <a:pt x="23" y="16"/>
                    <a:pt x="26" y="13"/>
                  </a:cubicBezTo>
                  <a:cubicBezTo>
                    <a:pt x="29" y="10"/>
                    <a:pt x="31" y="7"/>
                    <a:pt x="33" y="4"/>
                  </a:cubicBezTo>
                  <a:cubicBezTo>
                    <a:pt x="34" y="4"/>
                    <a:pt x="33" y="4"/>
                    <a:pt x="33" y="4"/>
                  </a:cubicBezTo>
                  <a:cubicBezTo>
                    <a:pt x="30" y="6"/>
                    <a:pt x="27" y="8"/>
                    <a:pt x="25" y="11"/>
                  </a:cubicBezTo>
                  <a:cubicBezTo>
                    <a:pt x="24" y="12"/>
                    <a:pt x="23" y="12"/>
                    <a:pt x="22" y="13"/>
                  </a:cubicBezTo>
                  <a:cubicBezTo>
                    <a:pt x="20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6" y="6"/>
                    <a:pt x="23" y="9"/>
                    <a:pt x="21" y="11"/>
                  </a:cubicBezTo>
                  <a:cubicBezTo>
                    <a:pt x="20" y="12"/>
                    <a:pt x="19" y="13"/>
                    <a:pt x="18" y="14"/>
                  </a:cubicBezTo>
                  <a:cubicBezTo>
                    <a:pt x="18" y="13"/>
                    <a:pt x="19" y="12"/>
                    <a:pt x="20" y="11"/>
                  </a:cubicBezTo>
                  <a:cubicBezTo>
                    <a:pt x="21" y="8"/>
                    <a:pt x="24" y="6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30" y="3"/>
                    <a:pt x="33" y="4"/>
                    <a:pt x="37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47"/>
            <p:cNvSpPr>
              <a:spLocks noEditPoints="1"/>
            </p:cNvSpPr>
            <p:nvPr/>
          </p:nvSpPr>
          <p:spPr bwMode="auto">
            <a:xfrm>
              <a:off x="6259513" y="5857875"/>
              <a:ext cx="68263" cy="63500"/>
            </a:xfrm>
            <a:custGeom>
              <a:avLst/>
              <a:gdLst>
                <a:gd name="T0" fmla="*/ 10 w 18"/>
                <a:gd name="T1" fmla="*/ 16 h 17"/>
                <a:gd name="T2" fmla="*/ 17 w 18"/>
                <a:gd name="T3" fmla="*/ 7 h 17"/>
                <a:gd name="T4" fmla="*/ 7 w 18"/>
                <a:gd name="T5" fmla="*/ 1 h 17"/>
                <a:gd name="T6" fmla="*/ 7 w 18"/>
                <a:gd name="T7" fmla="*/ 1 h 17"/>
                <a:gd name="T8" fmla="*/ 0 w 18"/>
                <a:gd name="T9" fmla="*/ 9 h 17"/>
                <a:gd name="T10" fmla="*/ 10 w 18"/>
                <a:gd name="T11" fmla="*/ 16 h 17"/>
                <a:gd name="T12" fmla="*/ 10 w 18"/>
                <a:gd name="T13" fmla="*/ 14 h 17"/>
                <a:gd name="T14" fmla="*/ 3 w 18"/>
                <a:gd name="T15" fmla="*/ 9 h 17"/>
                <a:gd name="T16" fmla="*/ 3 w 18"/>
                <a:gd name="T17" fmla="*/ 9 h 17"/>
                <a:gd name="T18" fmla="*/ 10 w 18"/>
                <a:gd name="T19" fmla="*/ 6 h 17"/>
                <a:gd name="T20" fmla="*/ 4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7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4 h 17"/>
                <a:gd name="T38" fmla="*/ 11 w 18"/>
                <a:gd name="T39" fmla="*/ 13 h 17"/>
                <a:gd name="T40" fmla="*/ 14 w 18"/>
                <a:gd name="T41" fmla="*/ 10 h 17"/>
                <a:gd name="T42" fmla="*/ 13 w 18"/>
                <a:gd name="T43" fmla="*/ 9 h 17"/>
                <a:gd name="T44" fmla="*/ 8 w 18"/>
                <a:gd name="T45" fmla="*/ 12 h 17"/>
                <a:gd name="T46" fmla="*/ 12 w 18"/>
                <a:gd name="T47" fmla="*/ 7 h 17"/>
                <a:gd name="T48" fmla="*/ 12 w 18"/>
                <a:gd name="T49" fmla="*/ 6 h 17"/>
                <a:gd name="T50" fmla="*/ 7 w 18"/>
                <a:gd name="T51" fmla="*/ 9 h 17"/>
                <a:gd name="T52" fmla="*/ 11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9 w 18"/>
                <a:gd name="T59" fmla="*/ 4 h 17"/>
                <a:gd name="T60" fmla="*/ 11 w 18"/>
                <a:gd name="T61" fmla="*/ 13 h 17"/>
                <a:gd name="T62" fmla="*/ 7 w 18"/>
                <a:gd name="T63" fmla="*/ 4 h 17"/>
                <a:gd name="T64" fmla="*/ 4 w 18"/>
                <a:gd name="T65" fmla="*/ 5 h 17"/>
                <a:gd name="T66" fmla="*/ 7 w 18"/>
                <a:gd name="T67" fmla="*/ 4 h 17"/>
                <a:gd name="T68" fmla="*/ 4 w 18"/>
                <a:gd name="T69" fmla="*/ 5 h 17"/>
                <a:gd name="T70" fmla="*/ 4 w 18"/>
                <a:gd name="T71" fmla="*/ 6 h 17"/>
                <a:gd name="T72" fmla="*/ 8 w 18"/>
                <a:gd name="T73" fmla="*/ 4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0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3"/>
                    <a:pt x="12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3" y="1"/>
                    <a:pt x="0" y="4"/>
                    <a:pt x="0" y="9"/>
                  </a:cubicBezTo>
                  <a:cubicBezTo>
                    <a:pt x="0" y="14"/>
                    <a:pt x="5" y="17"/>
                    <a:pt x="10" y="16"/>
                  </a:cubicBezTo>
                  <a:close/>
                  <a:moveTo>
                    <a:pt x="10" y="14"/>
                  </a:moveTo>
                  <a:cubicBezTo>
                    <a:pt x="7" y="14"/>
                    <a:pt x="3" y="12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6" y="8"/>
                    <a:pt x="7" y="7"/>
                    <a:pt x="10" y="6"/>
                  </a:cubicBezTo>
                  <a:cubicBezTo>
                    <a:pt x="8" y="8"/>
                    <a:pt x="6" y="9"/>
                    <a:pt x="4" y="11"/>
                  </a:cubicBezTo>
                  <a:cubicBezTo>
                    <a:pt x="4" y="11"/>
                    <a:pt x="4" y="12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0" y="14"/>
                    <a:pt x="10" y="14"/>
                  </a:cubicBezTo>
                  <a:close/>
                  <a:moveTo>
                    <a:pt x="11" y="13"/>
                  </a:moveTo>
                  <a:cubicBezTo>
                    <a:pt x="12" y="12"/>
                    <a:pt x="13" y="11"/>
                    <a:pt x="14" y="10"/>
                  </a:cubicBezTo>
                  <a:cubicBezTo>
                    <a:pt x="14" y="10"/>
                    <a:pt x="14" y="9"/>
                    <a:pt x="13" y="9"/>
                  </a:cubicBezTo>
                  <a:cubicBezTo>
                    <a:pt x="11" y="10"/>
                    <a:pt x="10" y="11"/>
                    <a:pt x="8" y="12"/>
                  </a:cubicBezTo>
                  <a:cubicBezTo>
                    <a:pt x="9" y="10"/>
                    <a:pt x="11" y="9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0" y="7"/>
                    <a:pt x="9" y="8"/>
                    <a:pt x="7" y="9"/>
                  </a:cubicBezTo>
                  <a:cubicBezTo>
                    <a:pt x="9" y="8"/>
                    <a:pt x="10" y="7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8" y="5"/>
                    <a:pt x="9" y="4"/>
                  </a:cubicBezTo>
                  <a:cubicBezTo>
                    <a:pt x="14" y="4"/>
                    <a:pt x="16" y="11"/>
                    <a:pt x="11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4"/>
                    <a:pt x="4" y="5"/>
                  </a:cubicBezTo>
                  <a:cubicBezTo>
                    <a:pt x="5" y="4"/>
                    <a:pt x="6" y="4"/>
                    <a:pt x="7" y="4"/>
                  </a:cubicBezTo>
                  <a:close/>
                  <a:moveTo>
                    <a:pt x="4" y="5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6" y="5"/>
                    <a:pt x="7" y="4"/>
                    <a:pt x="8" y="4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48"/>
            <p:cNvSpPr>
              <a:spLocks noEditPoints="1"/>
            </p:cNvSpPr>
            <p:nvPr/>
          </p:nvSpPr>
          <p:spPr bwMode="auto">
            <a:xfrm>
              <a:off x="1335088" y="3700463"/>
              <a:ext cx="200025" cy="187325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7 h 50"/>
                <a:gd name="T30" fmla="*/ 43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3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8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1"/>
                    <a:pt x="11" y="1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5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1"/>
                  </a:cubicBezTo>
                  <a:cubicBezTo>
                    <a:pt x="1" y="41"/>
                    <a:pt x="1" y="42"/>
                    <a:pt x="2" y="42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40"/>
                    <a:pt x="45" y="39"/>
                  </a:cubicBezTo>
                  <a:cubicBezTo>
                    <a:pt x="43" y="41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40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8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6"/>
                    <a:pt x="30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2"/>
                    <a:pt x="28" y="32"/>
                  </a:cubicBezTo>
                  <a:cubicBezTo>
                    <a:pt x="30" y="30"/>
                    <a:pt x="33" y="29"/>
                    <a:pt x="35" y="27"/>
                  </a:cubicBezTo>
                  <a:cubicBezTo>
                    <a:pt x="34" y="27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3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2" y="32"/>
                    <a:pt x="42" y="33"/>
                  </a:cubicBezTo>
                  <a:cubicBezTo>
                    <a:pt x="40" y="34"/>
                    <a:pt x="38" y="36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2" y="43"/>
                    <a:pt x="43" y="42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3"/>
                  </a:cubicBezTo>
                  <a:cubicBezTo>
                    <a:pt x="29" y="35"/>
                    <a:pt x="30" y="33"/>
                    <a:pt x="32" y="32"/>
                  </a:cubicBezTo>
                  <a:cubicBezTo>
                    <a:pt x="34" y="30"/>
                    <a:pt x="35" y="28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30" y="29"/>
                    <a:pt x="31" y="27"/>
                    <a:pt x="33" y="26"/>
                  </a:cubicBezTo>
                  <a:cubicBezTo>
                    <a:pt x="34" y="25"/>
                    <a:pt x="34" y="24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6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7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5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1" y="11"/>
                  </a:cubicBezTo>
                  <a:cubicBezTo>
                    <a:pt x="12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1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6" y="10"/>
                    <a:pt x="18" y="12"/>
                  </a:cubicBezTo>
                  <a:cubicBezTo>
                    <a:pt x="15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5"/>
                  </a:cubicBezTo>
                  <a:cubicBezTo>
                    <a:pt x="17" y="16"/>
                    <a:pt x="15" y="16"/>
                    <a:pt x="13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1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6"/>
                  </a:cubicBezTo>
                  <a:cubicBezTo>
                    <a:pt x="41" y="8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1"/>
                    <a:pt x="38" y="12"/>
                  </a:cubicBezTo>
                  <a:cubicBezTo>
                    <a:pt x="38" y="12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4" y="21"/>
                    <a:pt x="41" y="15"/>
                    <a:pt x="47" y="8"/>
                  </a:cubicBezTo>
                  <a:cubicBezTo>
                    <a:pt x="48" y="9"/>
                    <a:pt x="48" y="9"/>
                    <a:pt x="49" y="10"/>
                  </a:cubicBezTo>
                  <a:cubicBezTo>
                    <a:pt x="36" y="20"/>
                    <a:pt x="25" y="30"/>
                    <a:pt x="13" y="41"/>
                  </a:cubicBezTo>
                  <a:cubicBezTo>
                    <a:pt x="13" y="41"/>
                    <a:pt x="13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2"/>
                    <a:pt x="38" y="15"/>
                  </a:cubicBezTo>
                  <a:cubicBezTo>
                    <a:pt x="34" y="18"/>
                    <a:pt x="30" y="21"/>
                    <a:pt x="26" y="24"/>
                  </a:cubicBezTo>
                  <a:cubicBezTo>
                    <a:pt x="23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0"/>
                    <a:pt x="12" y="37"/>
                    <a:pt x="14" y="34"/>
                  </a:cubicBezTo>
                  <a:cubicBezTo>
                    <a:pt x="18" y="31"/>
                    <a:pt x="21" y="28"/>
                    <a:pt x="24" y="25"/>
                  </a:cubicBezTo>
                  <a:cubicBezTo>
                    <a:pt x="31" y="18"/>
                    <a:pt x="38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3" y="20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2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2"/>
                    <a:pt x="14" y="21"/>
                    <a:pt x="13" y="20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0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5" y="14"/>
                    <a:pt x="47" y="12"/>
                  </a:cubicBezTo>
                  <a:cubicBezTo>
                    <a:pt x="45" y="15"/>
                    <a:pt x="42" y="16"/>
                    <a:pt x="39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1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49"/>
            <p:cNvSpPr>
              <a:spLocks noEditPoints="1"/>
            </p:cNvSpPr>
            <p:nvPr/>
          </p:nvSpPr>
          <p:spPr bwMode="auto">
            <a:xfrm>
              <a:off x="6800850" y="6262688"/>
              <a:ext cx="198438" cy="188913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50 h 50"/>
                <a:gd name="T12" fmla="*/ 52 w 53"/>
                <a:gd name="T13" fmla="*/ 39 h 50"/>
                <a:gd name="T14" fmla="*/ 53 w 53"/>
                <a:gd name="T15" fmla="*/ 12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7 h 50"/>
                <a:gd name="T28" fmla="*/ 35 w 53"/>
                <a:gd name="T29" fmla="*/ 27 h 50"/>
                <a:gd name="T30" fmla="*/ 44 w 53"/>
                <a:gd name="T31" fmla="*/ 42 h 50"/>
                <a:gd name="T32" fmla="*/ 40 w 53"/>
                <a:gd name="T33" fmla="*/ 42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3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9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8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3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7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7"/>
                    <a:pt x="46" y="4"/>
                    <a:pt x="43" y="1"/>
                  </a:cubicBezTo>
                  <a:cubicBezTo>
                    <a:pt x="43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1"/>
                  </a:cubicBezTo>
                  <a:cubicBezTo>
                    <a:pt x="36" y="5"/>
                    <a:pt x="31" y="11"/>
                    <a:pt x="25" y="16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8" y="3"/>
                    <a:pt x="4" y="6"/>
                    <a:pt x="1" y="9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2"/>
                    <a:pt x="15" y="27"/>
                  </a:cubicBezTo>
                  <a:cubicBezTo>
                    <a:pt x="11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1" y="41"/>
                    <a:pt x="2" y="42"/>
                    <a:pt x="2" y="42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50"/>
                  </a:cubicBezTo>
                  <a:cubicBezTo>
                    <a:pt x="17" y="45"/>
                    <a:pt x="22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9"/>
                    <a:pt x="39" y="24"/>
                  </a:cubicBezTo>
                  <a:cubicBezTo>
                    <a:pt x="43" y="20"/>
                    <a:pt x="48" y="16"/>
                    <a:pt x="52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4" y="40"/>
                    <a:pt x="45" y="39"/>
                  </a:cubicBezTo>
                  <a:cubicBezTo>
                    <a:pt x="43" y="41"/>
                    <a:pt x="41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9"/>
                    <a:pt x="39" y="41"/>
                    <a:pt x="38" y="44"/>
                  </a:cubicBezTo>
                  <a:cubicBezTo>
                    <a:pt x="37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39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5" y="38"/>
                    <a:pt x="34" y="39"/>
                  </a:cubicBezTo>
                  <a:cubicBezTo>
                    <a:pt x="34" y="39"/>
                    <a:pt x="33" y="38"/>
                    <a:pt x="32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5"/>
                    <a:pt x="33" y="36"/>
                    <a:pt x="32" y="37"/>
                  </a:cubicBezTo>
                  <a:cubicBezTo>
                    <a:pt x="31" y="36"/>
                    <a:pt x="30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0" y="31"/>
                    <a:pt x="33" y="29"/>
                    <a:pt x="35" y="27"/>
                  </a:cubicBezTo>
                  <a:cubicBezTo>
                    <a:pt x="34" y="28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8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2" y="33"/>
                  </a:cubicBezTo>
                  <a:cubicBezTo>
                    <a:pt x="40" y="34"/>
                    <a:pt x="38" y="36"/>
                    <a:pt x="36" y="38"/>
                  </a:cubicBezTo>
                  <a:cubicBezTo>
                    <a:pt x="34" y="40"/>
                    <a:pt x="37" y="37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4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7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7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4" y="25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6"/>
                    <a:pt x="42" y="13"/>
                    <a:pt x="44" y="10"/>
                  </a:cubicBezTo>
                  <a:cubicBezTo>
                    <a:pt x="47" y="7"/>
                    <a:pt x="43" y="12"/>
                    <a:pt x="42" y="13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5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4" y="32"/>
                    <a:pt x="15" y="32"/>
                    <a:pt x="16" y="31"/>
                  </a:cubicBezTo>
                  <a:cubicBezTo>
                    <a:pt x="18" y="28"/>
                    <a:pt x="21" y="26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9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10"/>
                    <a:pt x="8" y="9"/>
                    <a:pt x="10" y="7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8"/>
                  </a:cubicBezTo>
                  <a:cubicBezTo>
                    <a:pt x="12" y="9"/>
                    <a:pt x="9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19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7"/>
                    <a:pt x="23" y="17"/>
                    <a:pt x="23" y="18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9"/>
                    <a:pt x="22" y="16"/>
                  </a:cubicBezTo>
                  <a:close/>
                  <a:moveTo>
                    <a:pt x="26" y="19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20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3"/>
                  </a:cubicBezTo>
                  <a:cubicBezTo>
                    <a:pt x="20" y="24"/>
                    <a:pt x="18" y="25"/>
                    <a:pt x="18" y="25"/>
                  </a:cubicBezTo>
                  <a:cubicBezTo>
                    <a:pt x="20" y="22"/>
                    <a:pt x="22" y="21"/>
                    <a:pt x="24" y="18"/>
                  </a:cubicBezTo>
                  <a:cubicBezTo>
                    <a:pt x="24" y="18"/>
                    <a:pt x="24" y="19"/>
                    <a:pt x="24" y="19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8"/>
                    <a:pt x="26" y="20"/>
                  </a:cubicBezTo>
                  <a:cubicBezTo>
                    <a:pt x="24" y="22"/>
                    <a:pt x="21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29" y="18"/>
                    <a:pt x="31" y="17"/>
                    <a:pt x="33" y="15"/>
                  </a:cubicBezTo>
                  <a:cubicBezTo>
                    <a:pt x="36" y="12"/>
                    <a:pt x="40" y="9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6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39" y="11"/>
                    <a:pt x="38" y="12"/>
                  </a:cubicBezTo>
                  <a:cubicBezTo>
                    <a:pt x="38" y="12"/>
                    <a:pt x="38" y="12"/>
                    <a:pt x="39" y="11"/>
                  </a:cubicBezTo>
                  <a:cubicBezTo>
                    <a:pt x="40" y="10"/>
                    <a:pt x="45" y="5"/>
                    <a:pt x="42" y="8"/>
                  </a:cubicBezTo>
                  <a:close/>
                  <a:moveTo>
                    <a:pt x="18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4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8" y="10"/>
                    <a:pt x="49" y="10"/>
                  </a:cubicBezTo>
                  <a:cubicBezTo>
                    <a:pt x="36" y="20"/>
                    <a:pt x="25" y="31"/>
                    <a:pt x="13" y="41"/>
                  </a:cubicBezTo>
                  <a:cubicBezTo>
                    <a:pt x="13" y="41"/>
                    <a:pt x="14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3"/>
                    <a:pt x="38" y="15"/>
                  </a:cubicBezTo>
                  <a:cubicBezTo>
                    <a:pt x="35" y="18"/>
                    <a:pt x="30" y="21"/>
                    <a:pt x="26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1"/>
                    <a:pt x="12" y="37"/>
                    <a:pt x="14" y="35"/>
                  </a:cubicBezTo>
                  <a:cubicBezTo>
                    <a:pt x="18" y="32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4" y="21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3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6"/>
                  </a:cubicBezTo>
                  <a:cubicBezTo>
                    <a:pt x="10" y="45"/>
                    <a:pt x="10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1" y="35"/>
                    <a:pt x="31" y="25"/>
                    <a:pt x="42" y="17"/>
                  </a:cubicBezTo>
                  <a:cubicBezTo>
                    <a:pt x="44" y="15"/>
                    <a:pt x="46" y="14"/>
                    <a:pt x="47" y="13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3"/>
                    <a:pt x="26" y="33"/>
                  </a:cubicBezTo>
                  <a:cubicBezTo>
                    <a:pt x="21" y="38"/>
                    <a:pt x="16" y="42"/>
                    <a:pt x="11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50"/>
            <p:cNvSpPr>
              <a:spLocks noEditPoints="1"/>
            </p:cNvSpPr>
            <p:nvPr/>
          </p:nvSpPr>
          <p:spPr bwMode="auto">
            <a:xfrm>
              <a:off x="1860550" y="64547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49 h 50"/>
                <a:gd name="T12" fmla="*/ 53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1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2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2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6"/>
                    <a:pt x="47" y="4"/>
                    <a:pt x="44" y="1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1"/>
                    <a:pt x="12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9"/>
                    <a:pt x="1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1"/>
                    <a:pt x="6" y="35"/>
                    <a:pt x="3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5"/>
                    <a:pt x="23" y="40"/>
                    <a:pt x="27" y="36"/>
                  </a:cubicBezTo>
                  <a:cubicBezTo>
                    <a:pt x="32" y="40"/>
                    <a:pt x="36" y="46"/>
                    <a:pt x="41" y="49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49"/>
                  </a:cubicBezTo>
                  <a:cubicBezTo>
                    <a:pt x="46" y="46"/>
                    <a:pt x="50" y="44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2" y="38"/>
                    <a:pt x="52" y="38"/>
                  </a:cubicBezTo>
                  <a:cubicBezTo>
                    <a:pt x="48" y="33"/>
                    <a:pt x="44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4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2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2"/>
                  </a:cubicBezTo>
                  <a:cubicBezTo>
                    <a:pt x="31" y="30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5"/>
                    <a:pt x="40" y="41"/>
                  </a:cubicBezTo>
                  <a:cubicBezTo>
                    <a:pt x="42" y="39"/>
                    <a:pt x="44" y="37"/>
                    <a:pt x="45" y="36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7"/>
                    <a:pt x="39" y="39"/>
                    <a:pt x="37" y="41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2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2" y="31"/>
                    <a:pt x="42" y="31"/>
                    <a:pt x="41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3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5" y="35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7"/>
                    <a:pt x="34" y="26"/>
                  </a:cubicBezTo>
                  <a:cubicBezTo>
                    <a:pt x="34" y="25"/>
                    <a:pt x="35" y="24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1" y="35"/>
                    <a:pt x="14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2" y="27"/>
                  </a:cubicBezTo>
                  <a:cubicBezTo>
                    <a:pt x="18" y="32"/>
                    <a:pt x="10" y="36"/>
                    <a:pt x="7" y="42"/>
                  </a:cubicBezTo>
                  <a:cubicBezTo>
                    <a:pt x="7" y="42"/>
                    <a:pt x="6" y="42"/>
                    <a:pt x="6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7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2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0" y="7"/>
                    <a:pt x="7" y="8"/>
                    <a:pt x="5" y="10"/>
                  </a:cubicBezTo>
                  <a:cubicBezTo>
                    <a:pt x="5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0"/>
                    <a:pt x="7" y="12"/>
                  </a:cubicBezTo>
                  <a:cubicBezTo>
                    <a:pt x="10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0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1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3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4" y="5"/>
                  </a:cubicBezTo>
                  <a:cubicBezTo>
                    <a:pt x="44" y="4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5"/>
                    <a:pt x="19" y="25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7"/>
                  </a:cubicBezTo>
                  <a:cubicBezTo>
                    <a:pt x="20" y="27"/>
                    <a:pt x="20" y="27"/>
                    <a:pt x="20" y="26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2" y="17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5" y="6"/>
                  </a:cubicBezTo>
                  <a:cubicBezTo>
                    <a:pt x="42" y="8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2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5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2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4"/>
                    <a:pt x="11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3" y="16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7" y="32"/>
                    <a:pt x="27" y="32"/>
                    <a:pt x="26" y="33"/>
                  </a:cubicBezTo>
                  <a:cubicBezTo>
                    <a:pt x="22" y="37"/>
                    <a:pt x="17" y="42"/>
                    <a:pt x="12" y="47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0"/>
                  </a:cubicBezTo>
                  <a:cubicBezTo>
                    <a:pt x="47" y="43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51"/>
            <p:cNvSpPr>
              <a:spLocks noEditPoints="1"/>
            </p:cNvSpPr>
            <p:nvPr/>
          </p:nvSpPr>
          <p:spPr bwMode="auto">
            <a:xfrm>
              <a:off x="3211513" y="5872163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9 h 50"/>
                <a:gd name="T14" fmla="*/ 53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1" y="9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1" y="39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39" y="37"/>
                    <a:pt x="38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9" y="45"/>
                    <a:pt x="40" y="42"/>
                  </a:cubicBezTo>
                  <a:cubicBezTo>
                    <a:pt x="42" y="39"/>
                    <a:pt x="43" y="38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4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1" y="32"/>
                    <a:pt x="15" y="38"/>
                    <a:pt x="10" y="45"/>
                  </a:cubicBezTo>
                  <a:cubicBezTo>
                    <a:pt x="9" y="45"/>
                    <a:pt x="8" y="44"/>
                    <a:pt x="7" y="43"/>
                  </a:cubicBezTo>
                  <a:close/>
                  <a:moveTo>
                    <a:pt x="6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6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4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8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5" y="11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7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9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20"/>
                  </a:cubicBezTo>
                  <a:cubicBezTo>
                    <a:pt x="25" y="20"/>
                    <a:pt x="24" y="21"/>
                    <a:pt x="24" y="21"/>
                  </a:cubicBezTo>
                  <a:cubicBezTo>
                    <a:pt x="23" y="21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4" y="18"/>
                  </a:cubicBezTo>
                  <a:cubicBezTo>
                    <a:pt x="24" y="18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7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8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8" y="12"/>
                    <a:pt x="39" y="12"/>
                    <a:pt x="39" y="11"/>
                  </a:cubicBezTo>
                  <a:cubicBezTo>
                    <a:pt x="40" y="10"/>
                    <a:pt x="46" y="5"/>
                    <a:pt x="42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2" y="15"/>
                    <a:pt x="47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3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2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6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2" y="35"/>
                    <a:pt x="32" y="25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5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2"/>
                    <a:pt x="26" y="33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52"/>
            <p:cNvSpPr>
              <a:spLocks noEditPoints="1"/>
            </p:cNvSpPr>
            <p:nvPr/>
          </p:nvSpPr>
          <p:spPr bwMode="auto">
            <a:xfrm>
              <a:off x="438150" y="3727450"/>
              <a:ext cx="165100" cy="179388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0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5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9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0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2 w 44"/>
                <a:gd name="T43" fmla="*/ 21 h 48"/>
                <a:gd name="T44" fmla="*/ 38 w 44"/>
                <a:gd name="T45" fmla="*/ 26 h 48"/>
                <a:gd name="T46" fmla="*/ 22 w 44"/>
                <a:gd name="T47" fmla="*/ 43 h 48"/>
                <a:gd name="T48" fmla="*/ 26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7 w 44"/>
                <a:gd name="T91" fmla="*/ 29 h 48"/>
                <a:gd name="T92" fmla="*/ 18 w 44"/>
                <a:gd name="T93" fmla="*/ 45 h 48"/>
                <a:gd name="T94" fmla="*/ 21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5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5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8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2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0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1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2" y="18"/>
                  </a:cubicBezTo>
                  <a:cubicBezTo>
                    <a:pt x="1" y="18"/>
                    <a:pt x="0" y="18"/>
                    <a:pt x="0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1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2"/>
                    <a:pt x="11" y="23"/>
                    <a:pt x="9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1" y="18"/>
                    <a:pt x="23" y="18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0" y="18"/>
                  </a:cubicBezTo>
                  <a:cubicBezTo>
                    <a:pt x="23" y="16"/>
                    <a:pt x="26" y="14"/>
                    <a:pt x="27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4" y="11"/>
                    <a:pt x="23" y="12"/>
                  </a:cubicBezTo>
                  <a:cubicBezTo>
                    <a:pt x="22" y="13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5" y="4"/>
                    <a:pt x="26" y="4"/>
                    <a:pt x="28" y="4"/>
                  </a:cubicBezTo>
                  <a:close/>
                  <a:moveTo>
                    <a:pt x="36" y="21"/>
                  </a:moveTo>
                  <a:cubicBezTo>
                    <a:pt x="33" y="23"/>
                    <a:pt x="31" y="26"/>
                    <a:pt x="29" y="28"/>
                  </a:cubicBezTo>
                  <a:cubicBezTo>
                    <a:pt x="28" y="29"/>
                    <a:pt x="27" y="30"/>
                    <a:pt x="26" y="30"/>
                  </a:cubicBezTo>
                  <a:cubicBezTo>
                    <a:pt x="27" y="30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0" y="27"/>
                  </a:moveTo>
                  <a:cubicBezTo>
                    <a:pt x="40" y="27"/>
                    <a:pt x="40" y="27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0" y="27"/>
                  </a:cubicBezTo>
                  <a:close/>
                  <a:moveTo>
                    <a:pt x="22" y="43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2" y="43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6" y="35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7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6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5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0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29" y="23"/>
                    <a:pt x="30" y="22"/>
                    <a:pt x="31" y="21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4"/>
                    <a:pt x="25" y="27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5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6"/>
                    <a:pt x="28" y="17"/>
                    <a:pt x="28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5" y="28"/>
                    <a:pt x="16" y="29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4"/>
                    <a:pt x="20" y="27"/>
                    <a:pt x="18" y="29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7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1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4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0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5" y="30"/>
                  </a:cubicBezTo>
                  <a:cubicBezTo>
                    <a:pt x="37" y="29"/>
                    <a:pt x="40" y="27"/>
                    <a:pt x="39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2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4"/>
                    <a:pt x="38" y="22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1"/>
                    <a:pt x="8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3"/>
                    <a:pt x="11" y="24"/>
                  </a:cubicBezTo>
                  <a:cubicBezTo>
                    <a:pt x="10" y="26"/>
                    <a:pt x="9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9"/>
                    <a:pt x="7" y="29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5" name="Freeform 53"/>
            <p:cNvSpPr>
              <a:spLocks noEditPoints="1"/>
            </p:cNvSpPr>
            <p:nvPr/>
          </p:nvSpPr>
          <p:spPr bwMode="auto">
            <a:xfrm>
              <a:off x="3155950" y="6743700"/>
              <a:ext cx="165100" cy="180975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1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6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10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1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3 w 44"/>
                <a:gd name="T43" fmla="*/ 21 h 48"/>
                <a:gd name="T44" fmla="*/ 38 w 44"/>
                <a:gd name="T45" fmla="*/ 26 h 48"/>
                <a:gd name="T46" fmla="*/ 23 w 44"/>
                <a:gd name="T47" fmla="*/ 42 h 48"/>
                <a:gd name="T48" fmla="*/ 27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8 w 44"/>
                <a:gd name="T91" fmla="*/ 28 h 48"/>
                <a:gd name="T92" fmla="*/ 18 w 44"/>
                <a:gd name="T93" fmla="*/ 45 h 48"/>
                <a:gd name="T94" fmla="*/ 22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6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6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9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1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8"/>
                    <a:pt x="0" y="18"/>
                    <a:pt x="1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3" y="22"/>
                    <a:pt x="11" y="23"/>
                    <a:pt x="10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8" y="15"/>
                  </a:cubicBezTo>
                  <a:cubicBezTo>
                    <a:pt x="28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1" y="18"/>
                  </a:cubicBezTo>
                  <a:cubicBezTo>
                    <a:pt x="23" y="16"/>
                    <a:pt x="26" y="14"/>
                    <a:pt x="28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6" y="4"/>
                    <a:pt x="27" y="4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6"/>
                    <a:pt x="30" y="28"/>
                  </a:cubicBezTo>
                  <a:cubicBezTo>
                    <a:pt x="29" y="29"/>
                    <a:pt x="27" y="30"/>
                    <a:pt x="26" y="30"/>
                  </a:cubicBezTo>
                  <a:cubicBezTo>
                    <a:pt x="27" y="30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7"/>
                  </a:moveTo>
                  <a:cubicBezTo>
                    <a:pt x="40" y="27"/>
                    <a:pt x="40" y="26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1" y="27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7" y="35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7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1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30" y="23"/>
                    <a:pt x="31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1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7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8" y="16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5" y="21"/>
                  </a:cubicBezTo>
                  <a:cubicBezTo>
                    <a:pt x="22" y="24"/>
                    <a:pt x="21" y="27"/>
                    <a:pt x="18" y="29"/>
                  </a:cubicBezTo>
                  <a:cubicBezTo>
                    <a:pt x="18" y="29"/>
                    <a:pt x="18" y="29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8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2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5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1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6" y="30"/>
                  </a:cubicBezTo>
                  <a:cubicBezTo>
                    <a:pt x="37" y="29"/>
                    <a:pt x="40" y="27"/>
                    <a:pt x="40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7" y="24"/>
                    <a:pt x="38" y="21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6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2"/>
                    <a:pt x="11" y="24"/>
                  </a:cubicBezTo>
                  <a:cubicBezTo>
                    <a:pt x="10" y="25"/>
                    <a:pt x="9" y="27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54"/>
            <p:cNvSpPr>
              <a:spLocks noEditPoints="1"/>
            </p:cNvSpPr>
            <p:nvPr/>
          </p:nvSpPr>
          <p:spPr bwMode="auto">
            <a:xfrm>
              <a:off x="8770938" y="4387850"/>
              <a:ext cx="77788" cy="71438"/>
            </a:xfrm>
            <a:custGeom>
              <a:avLst/>
              <a:gdLst>
                <a:gd name="T0" fmla="*/ 5 w 21"/>
                <a:gd name="T1" fmla="*/ 18 h 19"/>
                <a:gd name="T2" fmla="*/ 15 w 21"/>
                <a:gd name="T3" fmla="*/ 12 h 19"/>
                <a:gd name="T4" fmla="*/ 21 w 21"/>
                <a:gd name="T5" fmla="*/ 1 h 19"/>
                <a:gd name="T6" fmla="*/ 20 w 21"/>
                <a:gd name="T7" fmla="*/ 0 h 19"/>
                <a:gd name="T8" fmla="*/ 18 w 21"/>
                <a:gd name="T9" fmla="*/ 0 h 19"/>
                <a:gd name="T10" fmla="*/ 10 w 21"/>
                <a:gd name="T11" fmla="*/ 2 h 19"/>
                <a:gd name="T12" fmla="*/ 5 w 21"/>
                <a:gd name="T13" fmla="*/ 8 h 19"/>
                <a:gd name="T14" fmla="*/ 5 w 21"/>
                <a:gd name="T15" fmla="*/ 18 h 19"/>
                <a:gd name="T16" fmla="*/ 14 w 21"/>
                <a:gd name="T17" fmla="*/ 9 h 19"/>
                <a:gd name="T18" fmla="*/ 12 w 21"/>
                <a:gd name="T19" fmla="*/ 12 h 19"/>
                <a:gd name="T20" fmla="*/ 7 w 21"/>
                <a:gd name="T21" fmla="*/ 11 h 19"/>
                <a:gd name="T22" fmla="*/ 15 w 21"/>
                <a:gd name="T23" fmla="*/ 8 h 19"/>
                <a:gd name="T24" fmla="*/ 14 w 21"/>
                <a:gd name="T25" fmla="*/ 7 h 19"/>
                <a:gd name="T26" fmla="*/ 9 w 21"/>
                <a:gd name="T27" fmla="*/ 8 h 19"/>
                <a:gd name="T28" fmla="*/ 9 w 21"/>
                <a:gd name="T29" fmla="*/ 7 h 19"/>
                <a:gd name="T30" fmla="*/ 17 w 21"/>
                <a:gd name="T31" fmla="*/ 5 h 19"/>
                <a:gd name="T32" fmla="*/ 14 w 21"/>
                <a:gd name="T33" fmla="*/ 9 h 19"/>
                <a:gd name="T34" fmla="*/ 18 w 21"/>
                <a:gd name="T35" fmla="*/ 4 h 19"/>
                <a:gd name="T36" fmla="*/ 18 w 21"/>
                <a:gd name="T37" fmla="*/ 4 h 19"/>
                <a:gd name="T38" fmla="*/ 17 w 21"/>
                <a:gd name="T39" fmla="*/ 4 h 19"/>
                <a:gd name="T40" fmla="*/ 18 w 21"/>
                <a:gd name="T41" fmla="*/ 4 h 19"/>
                <a:gd name="T42" fmla="*/ 18 w 21"/>
                <a:gd name="T43" fmla="*/ 4 h 19"/>
                <a:gd name="T44" fmla="*/ 11 w 21"/>
                <a:gd name="T45" fmla="*/ 6 h 19"/>
                <a:gd name="T46" fmla="*/ 16 w 21"/>
                <a:gd name="T47" fmla="*/ 5 h 19"/>
                <a:gd name="T48" fmla="*/ 10 w 21"/>
                <a:gd name="T49" fmla="*/ 6 h 19"/>
                <a:gd name="T50" fmla="*/ 11 w 21"/>
                <a:gd name="T51" fmla="*/ 6 h 19"/>
                <a:gd name="T52" fmla="*/ 9 w 21"/>
                <a:gd name="T53" fmla="*/ 8 h 19"/>
                <a:gd name="T54" fmla="*/ 14 w 21"/>
                <a:gd name="T55" fmla="*/ 8 h 19"/>
                <a:gd name="T56" fmla="*/ 7 w 21"/>
                <a:gd name="T57" fmla="*/ 11 h 19"/>
                <a:gd name="T58" fmla="*/ 9 w 21"/>
                <a:gd name="T59" fmla="*/ 8 h 19"/>
                <a:gd name="T60" fmla="*/ 6 w 21"/>
                <a:gd name="T61" fmla="*/ 12 h 19"/>
                <a:gd name="T62" fmla="*/ 6 w 21"/>
                <a:gd name="T63" fmla="*/ 12 h 19"/>
                <a:gd name="T64" fmla="*/ 11 w 21"/>
                <a:gd name="T65" fmla="*/ 12 h 19"/>
                <a:gd name="T66" fmla="*/ 9 w 21"/>
                <a:gd name="T67" fmla="*/ 14 h 19"/>
                <a:gd name="T68" fmla="*/ 6 w 21"/>
                <a:gd name="T69" fmla="*/ 15 h 19"/>
                <a:gd name="T70" fmla="*/ 6 w 21"/>
                <a:gd name="T71" fmla="*/ 15 h 19"/>
                <a:gd name="T72" fmla="*/ 6 w 21"/>
                <a:gd name="T7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19">
                  <a:moveTo>
                    <a:pt x="5" y="18"/>
                  </a:moveTo>
                  <a:cubicBezTo>
                    <a:pt x="9" y="19"/>
                    <a:pt x="13" y="14"/>
                    <a:pt x="15" y="12"/>
                  </a:cubicBezTo>
                  <a:cubicBezTo>
                    <a:pt x="18" y="9"/>
                    <a:pt x="21" y="5"/>
                    <a:pt x="21" y="1"/>
                  </a:cubicBezTo>
                  <a:cubicBezTo>
                    <a:pt x="21" y="1"/>
                    <a:pt x="21" y="0"/>
                    <a:pt x="20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6" y="2"/>
                    <a:pt x="13" y="1"/>
                    <a:pt x="10" y="2"/>
                  </a:cubicBezTo>
                  <a:cubicBezTo>
                    <a:pt x="8" y="3"/>
                    <a:pt x="7" y="6"/>
                    <a:pt x="5" y="8"/>
                  </a:cubicBezTo>
                  <a:cubicBezTo>
                    <a:pt x="3" y="11"/>
                    <a:pt x="0" y="16"/>
                    <a:pt x="5" y="18"/>
                  </a:cubicBezTo>
                  <a:close/>
                  <a:moveTo>
                    <a:pt x="14" y="9"/>
                  </a:moveTo>
                  <a:cubicBezTo>
                    <a:pt x="13" y="10"/>
                    <a:pt x="12" y="11"/>
                    <a:pt x="12" y="12"/>
                  </a:cubicBezTo>
                  <a:cubicBezTo>
                    <a:pt x="10" y="11"/>
                    <a:pt x="9" y="12"/>
                    <a:pt x="7" y="11"/>
                  </a:cubicBezTo>
                  <a:cubicBezTo>
                    <a:pt x="10" y="10"/>
                    <a:pt x="13" y="10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3" y="7"/>
                    <a:pt x="11" y="8"/>
                    <a:pt x="9" y="8"/>
                  </a:cubicBezTo>
                  <a:cubicBezTo>
                    <a:pt x="9" y="8"/>
                    <a:pt x="9" y="7"/>
                    <a:pt x="9" y="7"/>
                  </a:cubicBezTo>
                  <a:cubicBezTo>
                    <a:pt x="12" y="7"/>
                    <a:pt x="15" y="6"/>
                    <a:pt x="17" y="5"/>
                  </a:cubicBezTo>
                  <a:cubicBezTo>
                    <a:pt x="16" y="6"/>
                    <a:pt x="15" y="8"/>
                    <a:pt x="14" y="9"/>
                  </a:cubicBezTo>
                  <a:close/>
                  <a:moveTo>
                    <a:pt x="18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11" y="6"/>
                  </a:moveTo>
                  <a:cubicBezTo>
                    <a:pt x="12" y="5"/>
                    <a:pt x="14" y="5"/>
                    <a:pt x="16" y="5"/>
                  </a:cubicBezTo>
                  <a:cubicBezTo>
                    <a:pt x="14" y="6"/>
                    <a:pt x="12" y="6"/>
                    <a:pt x="10" y="6"/>
                  </a:cubicBezTo>
                  <a:cubicBezTo>
                    <a:pt x="10" y="6"/>
                    <a:pt x="10" y="6"/>
                    <a:pt x="11" y="6"/>
                  </a:cubicBezTo>
                  <a:close/>
                  <a:moveTo>
                    <a:pt x="9" y="8"/>
                  </a:moveTo>
                  <a:cubicBezTo>
                    <a:pt x="10" y="9"/>
                    <a:pt x="12" y="8"/>
                    <a:pt x="14" y="8"/>
                  </a:cubicBezTo>
                  <a:cubicBezTo>
                    <a:pt x="12" y="10"/>
                    <a:pt x="9" y="10"/>
                    <a:pt x="7" y="11"/>
                  </a:cubicBezTo>
                  <a:cubicBezTo>
                    <a:pt x="7" y="10"/>
                    <a:pt x="8" y="9"/>
                    <a:pt x="9" y="8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9" y="12"/>
                    <a:pt x="11" y="12"/>
                  </a:cubicBezTo>
                  <a:cubicBezTo>
                    <a:pt x="10" y="13"/>
                    <a:pt x="10" y="13"/>
                    <a:pt x="9" y="14"/>
                  </a:cubicBezTo>
                  <a:cubicBezTo>
                    <a:pt x="8" y="14"/>
                    <a:pt x="7" y="14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5"/>
                    <a:pt x="5" y="13"/>
                    <a:pt x="6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55"/>
            <p:cNvSpPr>
              <a:spLocks noEditPoints="1"/>
            </p:cNvSpPr>
            <p:nvPr/>
          </p:nvSpPr>
          <p:spPr bwMode="auto">
            <a:xfrm>
              <a:off x="8253413" y="3768725"/>
              <a:ext cx="877888" cy="1050925"/>
            </a:xfrm>
            <a:custGeom>
              <a:avLst/>
              <a:gdLst>
                <a:gd name="T0" fmla="*/ 154 w 234"/>
                <a:gd name="T1" fmla="*/ 20 h 280"/>
                <a:gd name="T2" fmla="*/ 185 w 234"/>
                <a:gd name="T3" fmla="*/ 89 h 280"/>
                <a:gd name="T4" fmla="*/ 179 w 234"/>
                <a:gd name="T5" fmla="*/ 108 h 280"/>
                <a:gd name="T6" fmla="*/ 180 w 234"/>
                <a:gd name="T7" fmla="*/ 92 h 280"/>
                <a:gd name="T8" fmla="*/ 123 w 234"/>
                <a:gd name="T9" fmla="*/ 103 h 280"/>
                <a:gd name="T10" fmla="*/ 170 w 234"/>
                <a:gd name="T11" fmla="*/ 98 h 280"/>
                <a:gd name="T12" fmla="*/ 123 w 234"/>
                <a:gd name="T13" fmla="*/ 120 h 280"/>
                <a:gd name="T14" fmla="*/ 171 w 234"/>
                <a:gd name="T15" fmla="*/ 123 h 280"/>
                <a:gd name="T16" fmla="*/ 103 w 234"/>
                <a:gd name="T17" fmla="*/ 155 h 280"/>
                <a:gd name="T18" fmla="*/ 139 w 234"/>
                <a:gd name="T19" fmla="*/ 156 h 280"/>
                <a:gd name="T20" fmla="*/ 127 w 234"/>
                <a:gd name="T21" fmla="*/ 168 h 280"/>
                <a:gd name="T22" fmla="*/ 156 w 234"/>
                <a:gd name="T23" fmla="*/ 144 h 280"/>
                <a:gd name="T24" fmla="*/ 139 w 234"/>
                <a:gd name="T25" fmla="*/ 140 h 280"/>
                <a:gd name="T26" fmla="*/ 165 w 234"/>
                <a:gd name="T27" fmla="*/ 122 h 280"/>
                <a:gd name="T28" fmla="*/ 161 w 234"/>
                <a:gd name="T29" fmla="*/ 116 h 280"/>
                <a:gd name="T30" fmla="*/ 112 w 234"/>
                <a:gd name="T31" fmla="*/ 121 h 280"/>
                <a:gd name="T32" fmla="*/ 118 w 234"/>
                <a:gd name="T33" fmla="*/ 109 h 280"/>
                <a:gd name="T34" fmla="*/ 174 w 234"/>
                <a:gd name="T35" fmla="*/ 82 h 280"/>
                <a:gd name="T36" fmla="*/ 209 w 234"/>
                <a:gd name="T37" fmla="*/ 93 h 280"/>
                <a:gd name="T38" fmla="*/ 214 w 234"/>
                <a:gd name="T39" fmla="*/ 113 h 280"/>
                <a:gd name="T40" fmla="*/ 203 w 234"/>
                <a:gd name="T41" fmla="*/ 88 h 280"/>
                <a:gd name="T42" fmla="*/ 153 w 234"/>
                <a:gd name="T43" fmla="*/ 82 h 280"/>
                <a:gd name="T44" fmla="*/ 87 w 234"/>
                <a:gd name="T45" fmla="*/ 65 h 280"/>
                <a:gd name="T46" fmla="*/ 89 w 234"/>
                <a:gd name="T47" fmla="*/ 62 h 280"/>
                <a:gd name="T48" fmla="*/ 171 w 234"/>
                <a:gd name="T49" fmla="*/ 36 h 280"/>
                <a:gd name="T50" fmla="*/ 180 w 234"/>
                <a:gd name="T51" fmla="*/ 44 h 280"/>
                <a:gd name="T52" fmla="*/ 166 w 234"/>
                <a:gd name="T53" fmla="*/ 58 h 280"/>
                <a:gd name="T54" fmla="*/ 167 w 234"/>
                <a:gd name="T55" fmla="*/ 73 h 280"/>
                <a:gd name="T56" fmla="*/ 154 w 234"/>
                <a:gd name="T57" fmla="*/ 70 h 280"/>
                <a:gd name="T58" fmla="*/ 145 w 234"/>
                <a:gd name="T59" fmla="*/ 61 h 280"/>
                <a:gd name="T60" fmla="*/ 112 w 234"/>
                <a:gd name="T61" fmla="*/ 63 h 280"/>
                <a:gd name="T62" fmla="*/ 97 w 234"/>
                <a:gd name="T63" fmla="*/ 87 h 280"/>
                <a:gd name="T64" fmla="*/ 110 w 234"/>
                <a:gd name="T65" fmla="*/ 93 h 280"/>
                <a:gd name="T66" fmla="*/ 195 w 234"/>
                <a:gd name="T67" fmla="*/ 56 h 280"/>
                <a:gd name="T68" fmla="*/ 178 w 234"/>
                <a:gd name="T69" fmla="*/ 39 h 280"/>
                <a:gd name="T70" fmla="*/ 151 w 234"/>
                <a:gd name="T71" fmla="*/ 39 h 280"/>
                <a:gd name="T72" fmla="*/ 142 w 234"/>
                <a:gd name="T73" fmla="*/ 34 h 280"/>
                <a:gd name="T74" fmla="*/ 137 w 234"/>
                <a:gd name="T75" fmla="*/ 30 h 280"/>
                <a:gd name="T76" fmla="*/ 124 w 234"/>
                <a:gd name="T77" fmla="*/ 38 h 280"/>
                <a:gd name="T78" fmla="*/ 147 w 234"/>
                <a:gd name="T79" fmla="*/ 36 h 280"/>
                <a:gd name="T80" fmla="*/ 12 w 234"/>
                <a:gd name="T81" fmla="*/ 128 h 280"/>
                <a:gd name="T82" fmla="*/ 15 w 234"/>
                <a:gd name="T83" fmla="*/ 130 h 280"/>
                <a:gd name="T84" fmla="*/ 24 w 234"/>
                <a:gd name="T85" fmla="*/ 64 h 280"/>
                <a:gd name="T86" fmla="*/ 13 w 234"/>
                <a:gd name="T87" fmla="*/ 90 h 280"/>
                <a:gd name="T88" fmla="*/ 10 w 234"/>
                <a:gd name="T89" fmla="*/ 113 h 280"/>
                <a:gd name="T90" fmla="*/ 28 w 234"/>
                <a:gd name="T91" fmla="*/ 119 h 280"/>
                <a:gd name="T92" fmla="*/ 16 w 234"/>
                <a:gd name="T93" fmla="*/ 100 h 280"/>
                <a:gd name="T94" fmla="*/ 21 w 234"/>
                <a:gd name="T95" fmla="*/ 74 h 280"/>
                <a:gd name="T96" fmla="*/ 20 w 234"/>
                <a:gd name="T97" fmla="*/ 127 h 280"/>
                <a:gd name="T98" fmla="*/ 157 w 234"/>
                <a:gd name="T99" fmla="*/ 54 h 280"/>
                <a:gd name="T100" fmla="*/ 175 w 234"/>
                <a:gd name="T101" fmla="*/ 110 h 280"/>
                <a:gd name="T102" fmla="*/ 119 w 234"/>
                <a:gd name="T103" fmla="*/ 227 h 280"/>
                <a:gd name="T104" fmla="*/ 100 w 234"/>
                <a:gd name="T105" fmla="*/ 262 h 280"/>
                <a:gd name="T106" fmla="*/ 172 w 234"/>
                <a:gd name="T107" fmla="*/ 260 h 280"/>
                <a:gd name="T108" fmla="*/ 167 w 234"/>
                <a:gd name="T109" fmla="*/ 258 h 280"/>
                <a:gd name="T110" fmla="*/ 120 w 234"/>
                <a:gd name="T111" fmla="*/ 265 h 280"/>
                <a:gd name="T112" fmla="*/ 115 w 234"/>
                <a:gd name="T113" fmla="*/ 232 h 280"/>
                <a:gd name="T114" fmla="*/ 102 w 234"/>
                <a:gd name="T115" fmla="*/ 240 h 280"/>
                <a:gd name="T116" fmla="*/ 106 w 234"/>
                <a:gd name="T117" fmla="*/ 246 h 280"/>
                <a:gd name="T118" fmla="*/ 112 w 234"/>
                <a:gd name="T119" fmla="*/ 263 h 280"/>
                <a:gd name="T120" fmla="*/ 176 w 234"/>
                <a:gd name="T121" fmla="*/ 263 h 280"/>
                <a:gd name="T122" fmla="*/ 104 w 234"/>
                <a:gd name="T123" fmla="*/ 23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80">
                  <a:moveTo>
                    <a:pt x="205" y="44"/>
                  </a:moveTo>
                  <a:cubicBezTo>
                    <a:pt x="194" y="28"/>
                    <a:pt x="179" y="19"/>
                    <a:pt x="163" y="10"/>
                  </a:cubicBezTo>
                  <a:cubicBezTo>
                    <a:pt x="163" y="10"/>
                    <a:pt x="163" y="10"/>
                    <a:pt x="162" y="10"/>
                  </a:cubicBezTo>
                  <a:cubicBezTo>
                    <a:pt x="163" y="8"/>
                    <a:pt x="162" y="6"/>
                    <a:pt x="159" y="5"/>
                  </a:cubicBezTo>
                  <a:cubicBezTo>
                    <a:pt x="151" y="0"/>
                    <a:pt x="149" y="12"/>
                    <a:pt x="147" y="17"/>
                  </a:cubicBezTo>
                  <a:cubicBezTo>
                    <a:pt x="147" y="17"/>
                    <a:pt x="147" y="17"/>
                    <a:pt x="147" y="18"/>
                  </a:cubicBezTo>
                  <a:cubicBezTo>
                    <a:pt x="106" y="4"/>
                    <a:pt x="59" y="16"/>
                    <a:pt x="31" y="48"/>
                  </a:cubicBezTo>
                  <a:cubicBezTo>
                    <a:pt x="3" y="81"/>
                    <a:pt x="0" y="128"/>
                    <a:pt x="22" y="164"/>
                  </a:cubicBezTo>
                  <a:cubicBezTo>
                    <a:pt x="33" y="181"/>
                    <a:pt x="49" y="194"/>
                    <a:pt x="67" y="202"/>
                  </a:cubicBezTo>
                  <a:cubicBezTo>
                    <a:pt x="65" y="207"/>
                    <a:pt x="54" y="217"/>
                    <a:pt x="61" y="221"/>
                  </a:cubicBezTo>
                  <a:cubicBezTo>
                    <a:pt x="65" y="225"/>
                    <a:pt x="69" y="220"/>
                    <a:pt x="72" y="215"/>
                  </a:cubicBezTo>
                  <a:cubicBezTo>
                    <a:pt x="82" y="220"/>
                    <a:pt x="93" y="221"/>
                    <a:pt x="104" y="221"/>
                  </a:cubicBezTo>
                  <a:cubicBezTo>
                    <a:pt x="102" y="228"/>
                    <a:pt x="97" y="236"/>
                    <a:pt x="100" y="243"/>
                  </a:cubicBezTo>
                  <a:cubicBezTo>
                    <a:pt x="100" y="243"/>
                    <a:pt x="100" y="243"/>
                    <a:pt x="100" y="243"/>
                  </a:cubicBezTo>
                  <a:cubicBezTo>
                    <a:pt x="93" y="245"/>
                    <a:pt x="87" y="246"/>
                    <a:pt x="80" y="248"/>
                  </a:cubicBezTo>
                  <a:cubicBezTo>
                    <a:pt x="71" y="250"/>
                    <a:pt x="62" y="253"/>
                    <a:pt x="54" y="258"/>
                  </a:cubicBezTo>
                  <a:cubicBezTo>
                    <a:pt x="51" y="260"/>
                    <a:pt x="42" y="266"/>
                    <a:pt x="45" y="271"/>
                  </a:cubicBezTo>
                  <a:cubicBezTo>
                    <a:pt x="47" y="275"/>
                    <a:pt x="56" y="275"/>
                    <a:pt x="61" y="276"/>
                  </a:cubicBezTo>
                  <a:cubicBezTo>
                    <a:pt x="78" y="278"/>
                    <a:pt x="96" y="279"/>
                    <a:pt x="113" y="279"/>
                  </a:cubicBezTo>
                  <a:cubicBezTo>
                    <a:pt x="131" y="280"/>
                    <a:pt x="150" y="279"/>
                    <a:pt x="168" y="276"/>
                  </a:cubicBezTo>
                  <a:cubicBezTo>
                    <a:pt x="172" y="275"/>
                    <a:pt x="178" y="275"/>
                    <a:pt x="181" y="272"/>
                  </a:cubicBezTo>
                  <a:cubicBezTo>
                    <a:pt x="185" y="268"/>
                    <a:pt x="182" y="264"/>
                    <a:pt x="178" y="261"/>
                  </a:cubicBezTo>
                  <a:cubicBezTo>
                    <a:pt x="163" y="250"/>
                    <a:pt x="142" y="246"/>
                    <a:pt x="124" y="243"/>
                  </a:cubicBezTo>
                  <a:cubicBezTo>
                    <a:pt x="125" y="236"/>
                    <a:pt x="123" y="228"/>
                    <a:pt x="120" y="222"/>
                  </a:cubicBezTo>
                  <a:cubicBezTo>
                    <a:pt x="127" y="221"/>
                    <a:pt x="134" y="220"/>
                    <a:pt x="141" y="219"/>
                  </a:cubicBezTo>
                  <a:cubicBezTo>
                    <a:pt x="157" y="216"/>
                    <a:pt x="173" y="209"/>
                    <a:pt x="186" y="199"/>
                  </a:cubicBezTo>
                  <a:cubicBezTo>
                    <a:pt x="218" y="176"/>
                    <a:pt x="234" y="133"/>
                    <a:pt x="227" y="94"/>
                  </a:cubicBezTo>
                  <a:cubicBezTo>
                    <a:pt x="224" y="76"/>
                    <a:pt x="216" y="58"/>
                    <a:pt x="205" y="44"/>
                  </a:cubicBezTo>
                  <a:close/>
                  <a:moveTo>
                    <a:pt x="157" y="7"/>
                  </a:moveTo>
                  <a:cubicBezTo>
                    <a:pt x="163" y="8"/>
                    <a:pt x="156" y="17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ubicBezTo>
                    <a:pt x="151" y="15"/>
                    <a:pt x="152" y="6"/>
                    <a:pt x="157" y="7"/>
                  </a:cubicBezTo>
                  <a:close/>
                  <a:moveTo>
                    <a:pt x="176" y="85"/>
                  </a:moveTo>
                  <a:cubicBezTo>
                    <a:pt x="177" y="84"/>
                    <a:pt x="185" y="83"/>
                    <a:pt x="182" y="84"/>
                  </a:cubicBezTo>
                  <a:cubicBezTo>
                    <a:pt x="180" y="85"/>
                    <a:pt x="178" y="85"/>
                    <a:pt x="176" y="86"/>
                  </a:cubicBezTo>
                  <a:cubicBezTo>
                    <a:pt x="176" y="86"/>
                    <a:pt x="176" y="85"/>
                    <a:pt x="176" y="85"/>
                  </a:cubicBezTo>
                  <a:close/>
                  <a:moveTo>
                    <a:pt x="178" y="100"/>
                  </a:moveTo>
                  <a:cubicBezTo>
                    <a:pt x="179" y="100"/>
                    <a:pt x="181" y="100"/>
                    <a:pt x="183" y="100"/>
                  </a:cubicBezTo>
                  <a:cubicBezTo>
                    <a:pt x="184" y="99"/>
                    <a:pt x="186" y="99"/>
                    <a:pt x="187" y="99"/>
                  </a:cubicBezTo>
                  <a:cubicBezTo>
                    <a:pt x="188" y="99"/>
                    <a:pt x="193" y="98"/>
                    <a:pt x="189" y="99"/>
                  </a:cubicBezTo>
                  <a:cubicBezTo>
                    <a:pt x="185" y="100"/>
                    <a:pt x="181" y="100"/>
                    <a:pt x="178" y="101"/>
                  </a:cubicBezTo>
                  <a:cubicBezTo>
                    <a:pt x="178" y="101"/>
                    <a:pt x="178" y="100"/>
                    <a:pt x="178" y="100"/>
                  </a:cubicBezTo>
                  <a:close/>
                  <a:moveTo>
                    <a:pt x="178" y="97"/>
                  </a:moveTo>
                  <a:cubicBezTo>
                    <a:pt x="179" y="97"/>
                    <a:pt x="180" y="97"/>
                    <a:pt x="182" y="96"/>
                  </a:cubicBezTo>
                  <a:cubicBezTo>
                    <a:pt x="183" y="96"/>
                    <a:pt x="187" y="96"/>
                    <a:pt x="188" y="95"/>
                  </a:cubicBezTo>
                  <a:cubicBezTo>
                    <a:pt x="185" y="97"/>
                    <a:pt x="181" y="98"/>
                    <a:pt x="178" y="99"/>
                  </a:cubicBezTo>
                  <a:cubicBezTo>
                    <a:pt x="178" y="98"/>
                    <a:pt x="178" y="98"/>
                    <a:pt x="178" y="98"/>
                  </a:cubicBezTo>
                  <a:cubicBezTo>
                    <a:pt x="178" y="98"/>
                    <a:pt x="178" y="98"/>
                    <a:pt x="178" y="97"/>
                  </a:cubicBezTo>
                  <a:close/>
                  <a:moveTo>
                    <a:pt x="178" y="93"/>
                  </a:moveTo>
                  <a:cubicBezTo>
                    <a:pt x="181" y="93"/>
                    <a:pt x="184" y="93"/>
                    <a:pt x="186" y="92"/>
                  </a:cubicBezTo>
                  <a:cubicBezTo>
                    <a:pt x="183" y="93"/>
                    <a:pt x="180" y="95"/>
                    <a:pt x="178" y="96"/>
                  </a:cubicBezTo>
                  <a:cubicBezTo>
                    <a:pt x="178" y="95"/>
                    <a:pt x="178" y="94"/>
                    <a:pt x="178" y="93"/>
                  </a:cubicBezTo>
                  <a:close/>
                  <a:moveTo>
                    <a:pt x="177" y="92"/>
                  </a:moveTo>
                  <a:cubicBezTo>
                    <a:pt x="177" y="91"/>
                    <a:pt x="177" y="91"/>
                    <a:pt x="177" y="90"/>
                  </a:cubicBezTo>
                  <a:cubicBezTo>
                    <a:pt x="178" y="90"/>
                    <a:pt x="179" y="90"/>
                    <a:pt x="180" y="90"/>
                  </a:cubicBezTo>
                  <a:cubicBezTo>
                    <a:pt x="180" y="90"/>
                    <a:pt x="185" y="89"/>
                    <a:pt x="183" y="90"/>
                  </a:cubicBezTo>
                  <a:cubicBezTo>
                    <a:pt x="181" y="91"/>
                    <a:pt x="179" y="91"/>
                    <a:pt x="177" y="92"/>
                  </a:cubicBezTo>
                  <a:close/>
                  <a:moveTo>
                    <a:pt x="177" y="90"/>
                  </a:moveTo>
                  <a:cubicBezTo>
                    <a:pt x="179" y="90"/>
                    <a:pt x="183" y="88"/>
                    <a:pt x="184" y="87"/>
                  </a:cubicBezTo>
                  <a:cubicBezTo>
                    <a:pt x="185" y="87"/>
                    <a:pt x="185" y="88"/>
                    <a:pt x="185" y="89"/>
                  </a:cubicBezTo>
                  <a:cubicBezTo>
                    <a:pt x="182" y="89"/>
                    <a:pt x="180" y="90"/>
                    <a:pt x="177" y="90"/>
                  </a:cubicBezTo>
                  <a:close/>
                  <a:moveTo>
                    <a:pt x="184" y="85"/>
                  </a:moveTo>
                  <a:cubicBezTo>
                    <a:pt x="184" y="86"/>
                    <a:pt x="184" y="86"/>
                    <a:pt x="184" y="86"/>
                  </a:cubicBezTo>
                  <a:cubicBezTo>
                    <a:pt x="182" y="86"/>
                    <a:pt x="181" y="86"/>
                    <a:pt x="179" y="87"/>
                  </a:cubicBezTo>
                  <a:cubicBezTo>
                    <a:pt x="174" y="88"/>
                    <a:pt x="179" y="86"/>
                    <a:pt x="180" y="85"/>
                  </a:cubicBezTo>
                  <a:cubicBezTo>
                    <a:pt x="182" y="85"/>
                    <a:pt x="183" y="84"/>
                    <a:pt x="185" y="84"/>
                  </a:cubicBezTo>
                  <a:cubicBezTo>
                    <a:pt x="185" y="84"/>
                    <a:pt x="185" y="84"/>
                    <a:pt x="185" y="84"/>
                  </a:cubicBezTo>
                  <a:cubicBezTo>
                    <a:pt x="184" y="84"/>
                    <a:pt x="184" y="85"/>
                    <a:pt x="184" y="85"/>
                  </a:cubicBezTo>
                  <a:close/>
                  <a:moveTo>
                    <a:pt x="181" y="87"/>
                  </a:moveTo>
                  <a:cubicBezTo>
                    <a:pt x="183" y="86"/>
                    <a:pt x="179" y="88"/>
                    <a:pt x="179" y="88"/>
                  </a:cubicBezTo>
                  <a:cubicBezTo>
                    <a:pt x="178" y="88"/>
                    <a:pt x="178" y="88"/>
                    <a:pt x="177" y="89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8" y="88"/>
                    <a:pt x="180" y="87"/>
                    <a:pt x="181" y="87"/>
                  </a:cubicBezTo>
                  <a:close/>
                  <a:moveTo>
                    <a:pt x="178" y="104"/>
                  </a:moveTo>
                  <a:cubicBezTo>
                    <a:pt x="181" y="104"/>
                    <a:pt x="185" y="103"/>
                    <a:pt x="189" y="102"/>
                  </a:cubicBezTo>
                  <a:cubicBezTo>
                    <a:pt x="194" y="102"/>
                    <a:pt x="191" y="103"/>
                    <a:pt x="190" y="103"/>
                  </a:cubicBezTo>
                  <a:cubicBezTo>
                    <a:pt x="188" y="104"/>
                    <a:pt x="186" y="105"/>
                    <a:pt x="185" y="105"/>
                  </a:cubicBezTo>
                  <a:cubicBezTo>
                    <a:pt x="183" y="106"/>
                    <a:pt x="181" y="106"/>
                    <a:pt x="178" y="107"/>
                  </a:cubicBezTo>
                  <a:cubicBezTo>
                    <a:pt x="178" y="106"/>
                    <a:pt x="178" y="105"/>
                    <a:pt x="178" y="104"/>
                  </a:cubicBezTo>
                  <a:close/>
                  <a:moveTo>
                    <a:pt x="191" y="107"/>
                  </a:moveTo>
                  <a:cubicBezTo>
                    <a:pt x="190" y="108"/>
                    <a:pt x="189" y="109"/>
                    <a:pt x="187" y="109"/>
                  </a:cubicBezTo>
                  <a:cubicBezTo>
                    <a:pt x="186" y="109"/>
                    <a:pt x="184" y="109"/>
                    <a:pt x="184" y="109"/>
                  </a:cubicBezTo>
                  <a:cubicBezTo>
                    <a:pt x="182" y="109"/>
                    <a:pt x="181" y="109"/>
                    <a:pt x="180" y="108"/>
                  </a:cubicBezTo>
                  <a:cubicBezTo>
                    <a:pt x="182" y="108"/>
                    <a:pt x="184" y="108"/>
                    <a:pt x="186" y="107"/>
                  </a:cubicBezTo>
                  <a:cubicBezTo>
                    <a:pt x="187" y="107"/>
                    <a:pt x="187" y="107"/>
                    <a:pt x="188" y="107"/>
                  </a:cubicBezTo>
                  <a:cubicBezTo>
                    <a:pt x="188" y="107"/>
                    <a:pt x="193" y="106"/>
                    <a:pt x="191" y="107"/>
                  </a:cubicBezTo>
                  <a:close/>
                  <a:moveTo>
                    <a:pt x="194" y="106"/>
                  </a:moveTo>
                  <a:cubicBezTo>
                    <a:pt x="194" y="106"/>
                    <a:pt x="193" y="106"/>
                    <a:pt x="193" y="106"/>
                  </a:cubicBezTo>
                  <a:cubicBezTo>
                    <a:pt x="190" y="106"/>
                    <a:pt x="187" y="106"/>
                    <a:pt x="184" y="107"/>
                  </a:cubicBezTo>
                  <a:cubicBezTo>
                    <a:pt x="183" y="107"/>
                    <a:pt x="181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7"/>
                    <a:pt x="179" y="107"/>
                  </a:cubicBezTo>
                  <a:cubicBezTo>
                    <a:pt x="179" y="107"/>
                    <a:pt x="181" y="107"/>
                    <a:pt x="181" y="107"/>
                  </a:cubicBezTo>
                  <a:cubicBezTo>
                    <a:pt x="185" y="106"/>
                    <a:pt x="190" y="105"/>
                    <a:pt x="193" y="102"/>
                  </a:cubicBezTo>
                  <a:cubicBezTo>
                    <a:pt x="193" y="102"/>
                    <a:pt x="193" y="102"/>
                    <a:pt x="193" y="102"/>
                  </a:cubicBezTo>
                  <a:cubicBezTo>
                    <a:pt x="194" y="102"/>
                    <a:pt x="194" y="102"/>
                    <a:pt x="194" y="103"/>
                  </a:cubicBezTo>
                  <a:cubicBezTo>
                    <a:pt x="194" y="104"/>
                    <a:pt x="194" y="105"/>
                    <a:pt x="194" y="106"/>
                  </a:cubicBezTo>
                  <a:close/>
                  <a:moveTo>
                    <a:pt x="193" y="101"/>
                  </a:moveTo>
                  <a:cubicBezTo>
                    <a:pt x="190" y="101"/>
                    <a:pt x="188" y="102"/>
                    <a:pt x="185" y="102"/>
                  </a:cubicBezTo>
                  <a:cubicBezTo>
                    <a:pt x="183" y="103"/>
                    <a:pt x="181" y="103"/>
                    <a:pt x="179" y="103"/>
                  </a:cubicBezTo>
                  <a:cubicBezTo>
                    <a:pt x="179" y="103"/>
                    <a:pt x="178" y="103"/>
                    <a:pt x="178" y="103"/>
                  </a:cubicBezTo>
                  <a:cubicBezTo>
                    <a:pt x="178" y="103"/>
                    <a:pt x="178" y="103"/>
                    <a:pt x="178" y="102"/>
                  </a:cubicBezTo>
                  <a:cubicBezTo>
                    <a:pt x="178" y="102"/>
                    <a:pt x="180" y="101"/>
                    <a:pt x="180" y="101"/>
                  </a:cubicBezTo>
                  <a:cubicBezTo>
                    <a:pt x="184" y="100"/>
                    <a:pt x="188" y="101"/>
                    <a:pt x="192" y="99"/>
                  </a:cubicBezTo>
                  <a:cubicBezTo>
                    <a:pt x="192" y="100"/>
                    <a:pt x="193" y="100"/>
                    <a:pt x="193" y="101"/>
                  </a:cubicBezTo>
                  <a:cubicBezTo>
                    <a:pt x="193" y="101"/>
                    <a:pt x="193" y="101"/>
                    <a:pt x="193" y="101"/>
                  </a:cubicBezTo>
                  <a:close/>
                  <a:moveTo>
                    <a:pt x="179" y="99"/>
                  </a:moveTo>
                  <a:cubicBezTo>
                    <a:pt x="177" y="99"/>
                    <a:pt x="177" y="99"/>
                    <a:pt x="179" y="99"/>
                  </a:cubicBezTo>
                  <a:cubicBezTo>
                    <a:pt x="181" y="99"/>
                    <a:pt x="182" y="98"/>
                    <a:pt x="184" y="98"/>
                  </a:cubicBezTo>
                  <a:cubicBezTo>
                    <a:pt x="186" y="97"/>
                    <a:pt x="188" y="96"/>
                    <a:pt x="189" y="95"/>
                  </a:cubicBezTo>
                  <a:cubicBezTo>
                    <a:pt x="189" y="95"/>
                    <a:pt x="190" y="96"/>
                    <a:pt x="190" y="96"/>
                  </a:cubicBezTo>
                  <a:cubicBezTo>
                    <a:pt x="190" y="96"/>
                    <a:pt x="190" y="97"/>
                    <a:pt x="191" y="97"/>
                  </a:cubicBezTo>
                  <a:cubicBezTo>
                    <a:pt x="187" y="98"/>
                    <a:pt x="183" y="99"/>
                    <a:pt x="179" y="99"/>
                  </a:cubicBezTo>
                  <a:close/>
                  <a:moveTo>
                    <a:pt x="180" y="96"/>
                  </a:moveTo>
                  <a:cubicBezTo>
                    <a:pt x="176" y="97"/>
                    <a:pt x="180" y="96"/>
                    <a:pt x="181" y="95"/>
                  </a:cubicBezTo>
                  <a:cubicBezTo>
                    <a:pt x="183" y="94"/>
                    <a:pt x="185" y="94"/>
                    <a:pt x="187" y="93"/>
                  </a:cubicBezTo>
                  <a:cubicBezTo>
                    <a:pt x="188" y="93"/>
                    <a:pt x="188" y="94"/>
                    <a:pt x="189" y="94"/>
                  </a:cubicBezTo>
                  <a:cubicBezTo>
                    <a:pt x="186" y="95"/>
                    <a:pt x="183" y="95"/>
                    <a:pt x="180" y="96"/>
                  </a:cubicBezTo>
                  <a:close/>
                  <a:moveTo>
                    <a:pt x="181" y="93"/>
                  </a:moveTo>
                  <a:cubicBezTo>
                    <a:pt x="180" y="93"/>
                    <a:pt x="176" y="93"/>
                    <a:pt x="180" y="92"/>
                  </a:cubicBezTo>
                  <a:cubicBezTo>
                    <a:pt x="182" y="91"/>
                    <a:pt x="184" y="91"/>
                    <a:pt x="185" y="90"/>
                  </a:cubicBezTo>
                  <a:cubicBezTo>
                    <a:pt x="186" y="90"/>
                    <a:pt x="186" y="91"/>
                    <a:pt x="187" y="92"/>
                  </a:cubicBezTo>
                  <a:cubicBezTo>
                    <a:pt x="185" y="92"/>
                    <a:pt x="183" y="92"/>
                    <a:pt x="181" y="93"/>
                  </a:cubicBezTo>
                  <a:close/>
                  <a:moveTo>
                    <a:pt x="185" y="83"/>
                  </a:moveTo>
                  <a:cubicBezTo>
                    <a:pt x="185" y="83"/>
                    <a:pt x="185" y="83"/>
                    <a:pt x="184" y="83"/>
                  </a:cubicBezTo>
                  <a:cubicBezTo>
                    <a:pt x="181" y="83"/>
                    <a:pt x="179" y="84"/>
                    <a:pt x="176" y="84"/>
                  </a:cubicBezTo>
                  <a:cubicBezTo>
                    <a:pt x="176" y="84"/>
                    <a:pt x="175" y="84"/>
                    <a:pt x="175" y="84"/>
                  </a:cubicBezTo>
                  <a:cubicBezTo>
                    <a:pt x="175" y="84"/>
                    <a:pt x="175" y="84"/>
                    <a:pt x="175" y="84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82" y="82"/>
                    <a:pt x="190" y="79"/>
                    <a:pt x="197" y="78"/>
                  </a:cubicBezTo>
                  <a:cubicBezTo>
                    <a:pt x="199" y="78"/>
                    <a:pt x="200" y="78"/>
                    <a:pt x="201" y="78"/>
                  </a:cubicBezTo>
                  <a:cubicBezTo>
                    <a:pt x="202" y="78"/>
                    <a:pt x="207" y="76"/>
                    <a:pt x="203" y="77"/>
                  </a:cubicBezTo>
                  <a:cubicBezTo>
                    <a:pt x="199" y="79"/>
                    <a:pt x="195" y="80"/>
                    <a:pt x="191" y="81"/>
                  </a:cubicBezTo>
                  <a:cubicBezTo>
                    <a:pt x="190" y="81"/>
                    <a:pt x="190" y="81"/>
                    <a:pt x="189" y="81"/>
                  </a:cubicBezTo>
                  <a:cubicBezTo>
                    <a:pt x="187" y="80"/>
                    <a:pt x="185" y="81"/>
                    <a:pt x="185" y="83"/>
                  </a:cubicBezTo>
                  <a:close/>
                  <a:moveTo>
                    <a:pt x="167" y="89"/>
                  </a:moveTo>
                  <a:cubicBezTo>
                    <a:pt x="167" y="89"/>
                    <a:pt x="167" y="89"/>
                    <a:pt x="167" y="89"/>
                  </a:cubicBezTo>
                  <a:cubicBezTo>
                    <a:pt x="167" y="90"/>
                    <a:pt x="167" y="90"/>
                    <a:pt x="167" y="90"/>
                  </a:cubicBezTo>
                  <a:cubicBezTo>
                    <a:pt x="167" y="91"/>
                    <a:pt x="167" y="91"/>
                    <a:pt x="168" y="92"/>
                  </a:cubicBezTo>
                  <a:cubicBezTo>
                    <a:pt x="166" y="92"/>
                    <a:pt x="164" y="93"/>
                    <a:pt x="162" y="93"/>
                  </a:cubicBezTo>
                  <a:cubicBezTo>
                    <a:pt x="156" y="95"/>
                    <a:pt x="151" y="97"/>
                    <a:pt x="145" y="99"/>
                  </a:cubicBezTo>
                  <a:cubicBezTo>
                    <a:pt x="139" y="100"/>
                    <a:pt x="132" y="101"/>
                    <a:pt x="126" y="103"/>
                  </a:cubicBezTo>
                  <a:cubicBezTo>
                    <a:pt x="123" y="104"/>
                    <a:pt x="121" y="105"/>
                    <a:pt x="118" y="106"/>
                  </a:cubicBezTo>
                  <a:cubicBezTo>
                    <a:pt x="118" y="106"/>
                    <a:pt x="115" y="107"/>
                    <a:pt x="115" y="107"/>
                  </a:cubicBezTo>
                  <a:cubicBezTo>
                    <a:pt x="115" y="107"/>
                    <a:pt x="115" y="107"/>
                    <a:pt x="115" y="106"/>
                  </a:cubicBezTo>
                  <a:cubicBezTo>
                    <a:pt x="117" y="105"/>
                    <a:pt x="119" y="105"/>
                    <a:pt x="121" y="104"/>
                  </a:cubicBezTo>
                  <a:cubicBezTo>
                    <a:pt x="130" y="102"/>
                    <a:pt x="139" y="98"/>
                    <a:pt x="149" y="95"/>
                  </a:cubicBezTo>
                  <a:cubicBezTo>
                    <a:pt x="155" y="93"/>
                    <a:pt x="161" y="91"/>
                    <a:pt x="167" y="89"/>
                  </a:cubicBezTo>
                  <a:close/>
                  <a:moveTo>
                    <a:pt x="138" y="98"/>
                  </a:moveTo>
                  <a:cubicBezTo>
                    <a:pt x="133" y="100"/>
                    <a:pt x="128" y="101"/>
                    <a:pt x="123" y="103"/>
                  </a:cubicBezTo>
                  <a:cubicBezTo>
                    <a:pt x="120" y="104"/>
                    <a:pt x="118" y="104"/>
                    <a:pt x="115" y="106"/>
                  </a:cubicBezTo>
                  <a:cubicBezTo>
                    <a:pt x="115" y="105"/>
                    <a:pt x="115" y="104"/>
                    <a:pt x="115" y="103"/>
                  </a:cubicBezTo>
                  <a:cubicBezTo>
                    <a:pt x="123" y="103"/>
                    <a:pt x="131" y="100"/>
                    <a:pt x="138" y="98"/>
                  </a:cubicBezTo>
                  <a:cubicBezTo>
                    <a:pt x="140" y="97"/>
                    <a:pt x="142" y="97"/>
                    <a:pt x="144" y="96"/>
                  </a:cubicBezTo>
                  <a:cubicBezTo>
                    <a:pt x="142" y="97"/>
                    <a:pt x="140" y="98"/>
                    <a:pt x="138" y="98"/>
                  </a:cubicBezTo>
                  <a:close/>
                  <a:moveTo>
                    <a:pt x="114" y="99"/>
                  </a:moveTo>
                  <a:cubicBezTo>
                    <a:pt x="122" y="96"/>
                    <a:pt x="131" y="94"/>
                    <a:pt x="139" y="92"/>
                  </a:cubicBezTo>
                  <a:cubicBezTo>
                    <a:pt x="147" y="90"/>
                    <a:pt x="158" y="89"/>
                    <a:pt x="164" y="85"/>
                  </a:cubicBezTo>
                  <a:cubicBezTo>
                    <a:pt x="156" y="90"/>
                    <a:pt x="145" y="92"/>
                    <a:pt x="136" y="95"/>
                  </a:cubicBezTo>
                  <a:cubicBezTo>
                    <a:pt x="132" y="97"/>
                    <a:pt x="127" y="98"/>
                    <a:pt x="123" y="100"/>
                  </a:cubicBezTo>
                  <a:cubicBezTo>
                    <a:pt x="120" y="100"/>
                    <a:pt x="117" y="101"/>
                    <a:pt x="115" y="102"/>
                  </a:cubicBezTo>
                  <a:cubicBezTo>
                    <a:pt x="115" y="101"/>
                    <a:pt x="114" y="100"/>
                    <a:pt x="114" y="99"/>
                  </a:cubicBezTo>
                  <a:close/>
                  <a:moveTo>
                    <a:pt x="115" y="107"/>
                  </a:moveTo>
                  <a:cubicBezTo>
                    <a:pt x="118" y="107"/>
                    <a:pt x="121" y="106"/>
                    <a:pt x="124" y="105"/>
                  </a:cubicBezTo>
                  <a:cubicBezTo>
                    <a:pt x="128" y="103"/>
                    <a:pt x="132" y="102"/>
                    <a:pt x="136" y="101"/>
                  </a:cubicBezTo>
                  <a:cubicBezTo>
                    <a:pt x="144" y="100"/>
                    <a:pt x="151" y="98"/>
                    <a:pt x="158" y="95"/>
                  </a:cubicBezTo>
                  <a:cubicBezTo>
                    <a:pt x="153" y="98"/>
                    <a:pt x="147" y="99"/>
                    <a:pt x="141" y="101"/>
                  </a:cubicBezTo>
                  <a:cubicBezTo>
                    <a:pt x="136" y="102"/>
                    <a:pt x="131" y="104"/>
                    <a:pt x="126" y="106"/>
                  </a:cubicBezTo>
                  <a:cubicBezTo>
                    <a:pt x="122" y="107"/>
                    <a:pt x="118" y="108"/>
                    <a:pt x="114" y="109"/>
                  </a:cubicBezTo>
                  <a:cubicBezTo>
                    <a:pt x="114" y="109"/>
                    <a:pt x="115" y="108"/>
                    <a:pt x="115" y="107"/>
                  </a:cubicBezTo>
                  <a:close/>
                  <a:moveTo>
                    <a:pt x="114" y="111"/>
                  </a:moveTo>
                  <a:cubicBezTo>
                    <a:pt x="117" y="111"/>
                    <a:pt x="121" y="110"/>
                    <a:pt x="124" y="108"/>
                  </a:cubicBezTo>
                  <a:cubicBezTo>
                    <a:pt x="128" y="107"/>
                    <a:pt x="132" y="106"/>
                    <a:pt x="136" y="105"/>
                  </a:cubicBezTo>
                  <a:cubicBezTo>
                    <a:pt x="132" y="106"/>
                    <a:pt x="129" y="108"/>
                    <a:pt x="125" y="110"/>
                  </a:cubicBezTo>
                  <a:cubicBezTo>
                    <a:pt x="121" y="111"/>
                    <a:pt x="117" y="111"/>
                    <a:pt x="113" y="113"/>
                  </a:cubicBezTo>
                  <a:cubicBezTo>
                    <a:pt x="113" y="112"/>
                    <a:pt x="113" y="112"/>
                    <a:pt x="114" y="111"/>
                  </a:cubicBezTo>
                  <a:close/>
                  <a:moveTo>
                    <a:pt x="112" y="115"/>
                  </a:moveTo>
                  <a:cubicBezTo>
                    <a:pt x="116" y="114"/>
                    <a:pt x="119" y="113"/>
                    <a:pt x="123" y="112"/>
                  </a:cubicBezTo>
                  <a:cubicBezTo>
                    <a:pt x="128" y="111"/>
                    <a:pt x="133" y="110"/>
                    <a:pt x="138" y="108"/>
                  </a:cubicBezTo>
                  <a:cubicBezTo>
                    <a:pt x="149" y="105"/>
                    <a:pt x="160" y="102"/>
                    <a:pt x="170" y="98"/>
                  </a:cubicBezTo>
                  <a:cubicBezTo>
                    <a:pt x="171" y="98"/>
                    <a:pt x="171" y="99"/>
                    <a:pt x="171" y="99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60" y="103"/>
                    <a:pt x="149" y="105"/>
                    <a:pt x="139" y="108"/>
                  </a:cubicBezTo>
                  <a:cubicBezTo>
                    <a:pt x="130" y="111"/>
                    <a:pt x="120" y="113"/>
                    <a:pt x="111" y="117"/>
                  </a:cubicBezTo>
                  <a:cubicBezTo>
                    <a:pt x="112" y="116"/>
                    <a:pt x="112" y="116"/>
                    <a:pt x="112" y="115"/>
                  </a:cubicBezTo>
                  <a:close/>
                  <a:moveTo>
                    <a:pt x="111" y="118"/>
                  </a:moveTo>
                  <a:cubicBezTo>
                    <a:pt x="120" y="113"/>
                    <a:pt x="131" y="111"/>
                    <a:pt x="141" y="108"/>
                  </a:cubicBezTo>
                  <a:cubicBezTo>
                    <a:pt x="146" y="107"/>
                    <a:pt x="150" y="105"/>
                    <a:pt x="155" y="104"/>
                  </a:cubicBezTo>
                  <a:cubicBezTo>
                    <a:pt x="156" y="104"/>
                    <a:pt x="157" y="104"/>
                    <a:pt x="158" y="104"/>
                  </a:cubicBezTo>
                  <a:cubicBezTo>
                    <a:pt x="151" y="106"/>
                    <a:pt x="144" y="108"/>
                    <a:pt x="137" y="111"/>
                  </a:cubicBezTo>
                  <a:cubicBezTo>
                    <a:pt x="128" y="113"/>
                    <a:pt x="119" y="116"/>
                    <a:pt x="110" y="121"/>
                  </a:cubicBezTo>
                  <a:cubicBezTo>
                    <a:pt x="110" y="120"/>
                    <a:pt x="111" y="119"/>
                    <a:pt x="111" y="118"/>
                  </a:cubicBezTo>
                  <a:close/>
                  <a:moveTo>
                    <a:pt x="172" y="108"/>
                  </a:moveTo>
                  <a:cubicBezTo>
                    <a:pt x="172" y="109"/>
                    <a:pt x="172" y="109"/>
                    <a:pt x="172" y="110"/>
                  </a:cubicBezTo>
                  <a:cubicBezTo>
                    <a:pt x="167" y="112"/>
                    <a:pt x="162" y="113"/>
                    <a:pt x="158" y="114"/>
                  </a:cubicBezTo>
                  <a:cubicBezTo>
                    <a:pt x="152" y="116"/>
                    <a:pt x="146" y="118"/>
                    <a:pt x="140" y="120"/>
                  </a:cubicBezTo>
                  <a:cubicBezTo>
                    <a:pt x="130" y="122"/>
                    <a:pt x="121" y="126"/>
                    <a:pt x="111" y="130"/>
                  </a:cubicBezTo>
                  <a:cubicBezTo>
                    <a:pt x="111" y="129"/>
                    <a:pt x="111" y="128"/>
                    <a:pt x="111" y="127"/>
                  </a:cubicBezTo>
                  <a:cubicBezTo>
                    <a:pt x="112" y="126"/>
                    <a:pt x="114" y="125"/>
                    <a:pt x="116" y="124"/>
                  </a:cubicBezTo>
                  <a:cubicBezTo>
                    <a:pt x="119" y="123"/>
                    <a:pt x="122" y="122"/>
                    <a:pt x="125" y="121"/>
                  </a:cubicBezTo>
                  <a:cubicBezTo>
                    <a:pt x="132" y="120"/>
                    <a:pt x="138" y="118"/>
                    <a:pt x="144" y="116"/>
                  </a:cubicBezTo>
                  <a:cubicBezTo>
                    <a:pt x="150" y="114"/>
                    <a:pt x="157" y="113"/>
                    <a:pt x="163" y="111"/>
                  </a:cubicBezTo>
                  <a:cubicBezTo>
                    <a:pt x="166" y="110"/>
                    <a:pt x="169" y="110"/>
                    <a:pt x="172" y="108"/>
                  </a:cubicBezTo>
                  <a:close/>
                  <a:moveTo>
                    <a:pt x="110" y="122"/>
                  </a:moveTo>
                  <a:cubicBezTo>
                    <a:pt x="121" y="120"/>
                    <a:pt x="130" y="116"/>
                    <a:pt x="140" y="113"/>
                  </a:cubicBezTo>
                  <a:cubicBezTo>
                    <a:pt x="146" y="111"/>
                    <a:pt x="151" y="110"/>
                    <a:pt x="156" y="109"/>
                  </a:cubicBezTo>
                  <a:cubicBezTo>
                    <a:pt x="156" y="109"/>
                    <a:pt x="157" y="109"/>
                    <a:pt x="157" y="109"/>
                  </a:cubicBezTo>
                  <a:cubicBezTo>
                    <a:pt x="156" y="109"/>
                    <a:pt x="155" y="109"/>
                    <a:pt x="154" y="110"/>
                  </a:cubicBezTo>
                  <a:cubicBezTo>
                    <a:pt x="149" y="111"/>
                    <a:pt x="143" y="113"/>
                    <a:pt x="138" y="115"/>
                  </a:cubicBezTo>
                  <a:cubicBezTo>
                    <a:pt x="133" y="116"/>
                    <a:pt x="128" y="118"/>
                    <a:pt x="123" y="120"/>
                  </a:cubicBezTo>
                  <a:cubicBezTo>
                    <a:pt x="119" y="122"/>
                    <a:pt x="114" y="123"/>
                    <a:pt x="111" y="125"/>
                  </a:cubicBezTo>
                  <a:cubicBezTo>
                    <a:pt x="110" y="124"/>
                    <a:pt x="110" y="123"/>
                    <a:pt x="110" y="122"/>
                  </a:cubicBezTo>
                  <a:close/>
                  <a:moveTo>
                    <a:pt x="111" y="132"/>
                  </a:moveTo>
                  <a:cubicBezTo>
                    <a:pt x="111" y="131"/>
                    <a:pt x="111" y="131"/>
                    <a:pt x="111" y="131"/>
                  </a:cubicBezTo>
                  <a:cubicBezTo>
                    <a:pt x="114" y="131"/>
                    <a:pt x="116" y="130"/>
                    <a:pt x="119" y="129"/>
                  </a:cubicBezTo>
                  <a:cubicBezTo>
                    <a:pt x="116" y="130"/>
                    <a:pt x="113" y="132"/>
                    <a:pt x="111" y="134"/>
                  </a:cubicBezTo>
                  <a:cubicBezTo>
                    <a:pt x="111" y="133"/>
                    <a:pt x="111" y="132"/>
                    <a:pt x="111" y="132"/>
                  </a:cubicBezTo>
                  <a:close/>
                  <a:moveTo>
                    <a:pt x="109" y="138"/>
                  </a:moveTo>
                  <a:cubicBezTo>
                    <a:pt x="109" y="138"/>
                    <a:pt x="109" y="137"/>
                    <a:pt x="110" y="136"/>
                  </a:cubicBezTo>
                  <a:cubicBezTo>
                    <a:pt x="114" y="135"/>
                    <a:pt x="118" y="133"/>
                    <a:pt x="122" y="132"/>
                  </a:cubicBezTo>
                  <a:cubicBezTo>
                    <a:pt x="126" y="130"/>
                    <a:pt x="130" y="129"/>
                    <a:pt x="134" y="128"/>
                  </a:cubicBezTo>
                  <a:cubicBezTo>
                    <a:pt x="125" y="131"/>
                    <a:pt x="117" y="134"/>
                    <a:pt x="109" y="139"/>
                  </a:cubicBezTo>
                  <a:cubicBezTo>
                    <a:pt x="109" y="138"/>
                    <a:pt x="109" y="138"/>
                    <a:pt x="109" y="138"/>
                  </a:cubicBezTo>
                  <a:close/>
                  <a:moveTo>
                    <a:pt x="108" y="141"/>
                  </a:moveTo>
                  <a:cubicBezTo>
                    <a:pt x="112" y="140"/>
                    <a:pt x="115" y="138"/>
                    <a:pt x="119" y="136"/>
                  </a:cubicBezTo>
                  <a:cubicBezTo>
                    <a:pt x="126" y="133"/>
                    <a:pt x="134" y="131"/>
                    <a:pt x="141" y="129"/>
                  </a:cubicBezTo>
                  <a:cubicBezTo>
                    <a:pt x="143" y="128"/>
                    <a:pt x="145" y="128"/>
                    <a:pt x="146" y="127"/>
                  </a:cubicBezTo>
                  <a:cubicBezTo>
                    <a:pt x="143" y="128"/>
                    <a:pt x="140" y="129"/>
                    <a:pt x="137" y="130"/>
                  </a:cubicBezTo>
                  <a:cubicBezTo>
                    <a:pt x="131" y="132"/>
                    <a:pt x="125" y="135"/>
                    <a:pt x="120" y="137"/>
                  </a:cubicBezTo>
                  <a:cubicBezTo>
                    <a:pt x="116" y="139"/>
                    <a:pt x="111" y="139"/>
                    <a:pt x="107" y="141"/>
                  </a:cubicBezTo>
                  <a:cubicBezTo>
                    <a:pt x="107" y="141"/>
                    <a:pt x="107" y="141"/>
                    <a:pt x="108" y="141"/>
                  </a:cubicBezTo>
                  <a:close/>
                  <a:moveTo>
                    <a:pt x="106" y="143"/>
                  </a:moveTo>
                  <a:cubicBezTo>
                    <a:pt x="111" y="143"/>
                    <a:pt x="116" y="141"/>
                    <a:pt x="121" y="139"/>
                  </a:cubicBezTo>
                  <a:cubicBezTo>
                    <a:pt x="127" y="137"/>
                    <a:pt x="133" y="135"/>
                    <a:pt x="139" y="133"/>
                  </a:cubicBezTo>
                  <a:cubicBezTo>
                    <a:pt x="139" y="134"/>
                    <a:pt x="138" y="134"/>
                    <a:pt x="138" y="134"/>
                  </a:cubicBezTo>
                  <a:cubicBezTo>
                    <a:pt x="131" y="136"/>
                    <a:pt x="125" y="139"/>
                    <a:pt x="118" y="142"/>
                  </a:cubicBezTo>
                  <a:cubicBezTo>
                    <a:pt x="114" y="143"/>
                    <a:pt x="109" y="145"/>
                    <a:pt x="105" y="147"/>
                  </a:cubicBezTo>
                  <a:cubicBezTo>
                    <a:pt x="105" y="146"/>
                    <a:pt x="106" y="145"/>
                    <a:pt x="106" y="143"/>
                  </a:cubicBezTo>
                  <a:close/>
                  <a:moveTo>
                    <a:pt x="161" y="126"/>
                  </a:moveTo>
                  <a:cubicBezTo>
                    <a:pt x="165" y="125"/>
                    <a:pt x="168" y="124"/>
                    <a:pt x="171" y="123"/>
                  </a:cubicBezTo>
                  <a:cubicBezTo>
                    <a:pt x="171" y="123"/>
                    <a:pt x="172" y="123"/>
                    <a:pt x="172" y="122"/>
                  </a:cubicBezTo>
                  <a:cubicBezTo>
                    <a:pt x="174" y="122"/>
                    <a:pt x="176" y="121"/>
                    <a:pt x="178" y="121"/>
                  </a:cubicBezTo>
                  <a:cubicBezTo>
                    <a:pt x="178" y="121"/>
                    <a:pt x="178" y="122"/>
                    <a:pt x="178" y="123"/>
                  </a:cubicBezTo>
                  <a:cubicBezTo>
                    <a:pt x="173" y="124"/>
                    <a:pt x="167" y="126"/>
                    <a:pt x="161" y="128"/>
                  </a:cubicBezTo>
                  <a:cubicBezTo>
                    <a:pt x="155" y="131"/>
                    <a:pt x="148" y="133"/>
                    <a:pt x="141" y="135"/>
                  </a:cubicBezTo>
                  <a:cubicBezTo>
                    <a:pt x="135" y="137"/>
                    <a:pt x="128" y="139"/>
                    <a:pt x="122" y="141"/>
                  </a:cubicBezTo>
                  <a:cubicBezTo>
                    <a:pt x="116" y="143"/>
                    <a:pt x="110" y="145"/>
                    <a:pt x="105" y="148"/>
                  </a:cubicBezTo>
                  <a:cubicBezTo>
                    <a:pt x="105" y="148"/>
                    <a:pt x="105" y="148"/>
                    <a:pt x="105" y="148"/>
                  </a:cubicBezTo>
                  <a:cubicBezTo>
                    <a:pt x="110" y="145"/>
                    <a:pt x="116" y="143"/>
                    <a:pt x="122" y="141"/>
                  </a:cubicBezTo>
                  <a:cubicBezTo>
                    <a:pt x="128" y="139"/>
                    <a:pt x="135" y="136"/>
                    <a:pt x="141" y="134"/>
                  </a:cubicBezTo>
                  <a:cubicBezTo>
                    <a:pt x="146" y="132"/>
                    <a:pt x="150" y="131"/>
                    <a:pt x="154" y="129"/>
                  </a:cubicBezTo>
                  <a:cubicBezTo>
                    <a:pt x="156" y="128"/>
                    <a:pt x="159" y="127"/>
                    <a:pt x="161" y="126"/>
                  </a:cubicBezTo>
                  <a:close/>
                  <a:moveTo>
                    <a:pt x="169" y="126"/>
                  </a:moveTo>
                  <a:cubicBezTo>
                    <a:pt x="166" y="128"/>
                    <a:pt x="162" y="129"/>
                    <a:pt x="159" y="130"/>
                  </a:cubicBezTo>
                  <a:cubicBezTo>
                    <a:pt x="159" y="130"/>
                    <a:pt x="158" y="130"/>
                    <a:pt x="158" y="130"/>
                  </a:cubicBezTo>
                  <a:cubicBezTo>
                    <a:pt x="159" y="130"/>
                    <a:pt x="159" y="130"/>
                    <a:pt x="160" y="130"/>
                  </a:cubicBezTo>
                  <a:cubicBezTo>
                    <a:pt x="163" y="128"/>
                    <a:pt x="166" y="127"/>
                    <a:pt x="169" y="126"/>
                  </a:cubicBezTo>
                  <a:close/>
                  <a:moveTo>
                    <a:pt x="104" y="149"/>
                  </a:moveTo>
                  <a:cubicBezTo>
                    <a:pt x="106" y="148"/>
                    <a:pt x="107" y="148"/>
                    <a:pt x="109" y="147"/>
                  </a:cubicBezTo>
                  <a:cubicBezTo>
                    <a:pt x="112" y="145"/>
                    <a:pt x="116" y="144"/>
                    <a:pt x="119" y="143"/>
                  </a:cubicBezTo>
                  <a:cubicBezTo>
                    <a:pt x="126" y="141"/>
                    <a:pt x="133" y="139"/>
                    <a:pt x="139" y="136"/>
                  </a:cubicBezTo>
                  <a:cubicBezTo>
                    <a:pt x="144" y="135"/>
                    <a:pt x="148" y="134"/>
                    <a:pt x="152" y="132"/>
                  </a:cubicBezTo>
                  <a:cubicBezTo>
                    <a:pt x="148" y="134"/>
                    <a:pt x="143" y="136"/>
                    <a:pt x="139" y="137"/>
                  </a:cubicBezTo>
                  <a:cubicBezTo>
                    <a:pt x="127" y="142"/>
                    <a:pt x="115" y="146"/>
                    <a:pt x="103" y="153"/>
                  </a:cubicBezTo>
                  <a:cubicBezTo>
                    <a:pt x="104" y="151"/>
                    <a:pt x="104" y="150"/>
                    <a:pt x="104" y="149"/>
                  </a:cubicBezTo>
                  <a:close/>
                  <a:moveTo>
                    <a:pt x="176" y="127"/>
                  </a:moveTo>
                  <a:cubicBezTo>
                    <a:pt x="171" y="131"/>
                    <a:pt x="163" y="132"/>
                    <a:pt x="157" y="135"/>
                  </a:cubicBezTo>
                  <a:cubicBezTo>
                    <a:pt x="151" y="137"/>
                    <a:pt x="144" y="140"/>
                    <a:pt x="137" y="143"/>
                  </a:cubicBezTo>
                  <a:cubicBezTo>
                    <a:pt x="126" y="148"/>
                    <a:pt x="114" y="152"/>
                    <a:pt x="102" y="158"/>
                  </a:cubicBezTo>
                  <a:cubicBezTo>
                    <a:pt x="102" y="157"/>
                    <a:pt x="103" y="156"/>
                    <a:pt x="103" y="155"/>
                  </a:cubicBezTo>
                  <a:cubicBezTo>
                    <a:pt x="109" y="152"/>
                    <a:pt x="115" y="150"/>
                    <a:pt x="121" y="148"/>
                  </a:cubicBezTo>
                  <a:cubicBezTo>
                    <a:pt x="128" y="146"/>
                    <a:pt x="134" y="143"/>
                    <a:pt x="141" y="140"/>
                  </a:cubicBezTo>
                  <a:cubicBezTo>
                    <a:pt x="148" y="138"/>
                    <a:pt x="154" y="135"/>
                    <a:pt x="161" y="132"/>
                  </a:cubicBezTo>
                  <a:cubicBezTo>
                    <a:pt x="164" y="131"/>
                    <a:pt x="168" y="130"/>
                    <a:pt x="171" y="129"/>
                  </a:cubicBezTo>
                  <a:cubicBezTo>
                    <a:pt x="173" y="129"/>
                    <a:pt x="180" y="125"/>
                    <a:pt x="176" y="127"/>
                  </a:cubicBezTo>
                  <a:close/>
                  <a:moveTo>
                    <a:pt x="102" y="160"/>
                  </a:moveTo>
                  <a:cubicBezTo>
                    <a:pt x="107" y="158"/>
                    <a:pt x="112" y="156"/>
                    <a:pt x="118" y="154"/>
                  </a:cubicBezTo>
                  <a:cubicBezTo>
                    <a:pt x="124" y="151"/>
                    <a:pt x="132" y="149"/>
                    <a:pt x="138" y="147"/>
                  </a:cubicBezTo>
                  <a:cubicBezTo>
                    <a:pt x="140" y="146"/>
                    <a:pt x="142" y="145"/>
                    <a:pt x="144" y="145"/>
                  </a:cubicBezTo>
                  <a:cubicBezTo>
                    <a:pt x="142" y="146"/>
                    <a:pt x="140" y="147"/>
                    <a:pt x="137" y="148"/>
                  </a:cubicBezTo>
                  <a:cubicBezTo>
                    <a:pt x="131" y="151"/>
                    <a:pt x="124" y="154"/>
                    <a:pt x="118" y="157"/>
                  </a:cubicBezTo>
                  <a:cubicBezTo>
                    <a:pt x="113" y="159"/>
                    <a:pt x="107" y="161"/>
                    <a:pt x="102" y="164"/>
                  </a:cubicBezTo>
                  <a:cubicBezTo>
                    <a:pt x="102" y="162"/>
                    <a:pt x="102" y="161"/>
                    <a:pt x="102" y="160"/>
                  </a:cubicBezTo>
                  <a:close/>
                  <a:moveTo>
                    <a:pt x="105" y="163"/>
                  </a:moveTo>
                  <a:cubicBezTo>
                    <a:pt x="105" y="163"/>
                    <a:pt x="105" y="163"/>
                    <a:pt x="105" y="163"/>
                  </a:cubicBezTo>
                  <a:cubicBezTo>
                    <a:pt x="105" y="163"/>
                    <a:pt x="105" y="163"/>
                    <a:pt x="105" y="163"/>
                  </a:cubicBezTo>
                  <a:close/>
                  <a:moveTo>
                    <a:pt x="104" y="163"/>
                  </a:moveTo>
                  <a:cubicBezTo>
                    <a:pt x="104" y="163"/>
                    <a:pt x="104" y="163"/>
                    <a:pt x="103" y="164"/>
                  </a:cubicBezTo>
                  <a:cubicBezTo>
                    <a:pt x="104" y="163"/>
                    <a:pt x="104" y="163"/>
                    <a:pt x="104" y="163"/>
                  </a:cubicBezTo>
                  <a:close/>
                  <a:moveTo>
                    <a:pt x="130" y="154"/>
                  </a:moveTo>
                  <a:cubicBezTo>
                    <a:pt x="132" y="154"/>
                    <a:pt x="135" y="153"/>
                    <a:pt x="137" y="152"/>
                  </a:cubicBezTo>
                  <a:cubicBezTo>
                    <a:pt x="133" y="154"/>
                    <a:pt x="129" y="155"/>
                    <a:pt x="125" y="157"/>
                  </a:cubicBezTo>
                  <a:cubicBezTo>
                    <a:pt x="119" y="159"/>
                    <a:pt x="114" y="162"/>
                    <a:pt x="108" y="164"/>
                  </a:cubicBezTo>
                  <a:cubicBezTo>
                    <a:pt x="106" y="165"/>
                    <a:pt x="103" y="166"/>
                    <a:pt x="102" y="168"/>
                  </a:cubicBezTo>
                  <a:cubicBezTo>
                    <a:pt x="102" y="167"/>
                    <a:pt x="102" y="166"/>
                    <a:pt x="102" y="165"/>
                  </a:cubicBezTo>
                  <a:cubicBezTo>
                    <a:pt x="111" y="161"/>
                    <a:pt x="120" y="158"/>
                    <a:pt x="130" y="154"/>
                  </a:cubicBezTo>
                  <a:close/>
                  <a:moveTo>
                    <a:pt x="113" y="164"/>
                  </a:moveTo>
                  <a:cubicBezTo>
                    <a:pt x="118" y="162"/>
                    <a:pt x="123" y="161"/>
                    <a:pt x="129" y="160"/>
                  </a:cubicBezTo>
                  <a:cubicBezTo>
                    <a:pt x="133" y="158"/>
                    <a:pt x="137" y="157"/>
                    <a:pt x="141" y="155"/>
                  </a:cubicBezTo>
                  <a:cubicBezTo>
                    <a:pt x="140" y="156"/>
                    <a:pt x="140" y="156"/>
                    <a:pt x="139" y="156"/>
                  </a:cubicBezTo>
                  <a:cubicBezTo>
                    <a:pt x="134" y="158"/>
                    <a:pt x="129" y="160"/>
                    <a:pt x="125" y="162"/>
                  </a:cubicBezTo>
                  <a:cubicBezTo>
                    <a:pt x="120" y="164"/>
                    <a:pt x="115" y="166"/>
                    <a:pt x="110" y="168"/>
                  </a:cubicBezTo>
                  <a:cubicBezTo>
                    <a:pt x="108" y="170"/>
                    <a:pt x="105" y="170"/>
                    <a:pt x="103" y="172"/>
                  </a:cubicBezTo>
                  <a:cubicBezTo>
                    <a:pt x="103" y="171"/>
                    <a:pt x="102" y="170"/>
                    <a:pt x="102" y="169"/>
                  </a:cubicBezTo>
                  <a:cubicBezTo>
                    <a:pt x="106" y="168"/>
                    <a:pt x="109" y="166"/>
                    <a:pt x="113" y="164"/>
                  </a:cubicBezTo>
                  <a:close/>
                  <a:moveTo>
                    <a:pt x="142" y="160"/>
                  </a:moveTo>
                  <a:cubicBezTo>
                    <a:pt x="140" y="161"/>
                    <a:pt x="138" y="161"/>
                    <a:pt x="136" y="162"/>
                  </a:cubicBezTo>
                  <a:cubicBezTo>
                    <a:pt x="132" y="163"/>
                    <a:pt x="127" y="165"/>
                    <a:pt x="123" y="167"/>
                  </a:cubicBezTo>
                  <a:cubicBezTo>
                    <a:pt x="120" y="168"/>
                    <a:pt x="117" y="170"/>
                    <a:pt x="114" y="171"/>
                  </a:cubicBezTo>
                  <a:cubicBezTo>
                    <a:pt x="112" y="172"/>
                    <a:pt x="109" y="173"/>
                    <a:pt x="107" y="175"/>
                  </a:cubicBezTo>
                  <a:cubicBezTo>
                    <a:pt x="106" y="175"/>
                    <a:pt x="107" y="175"/>
                    <a:pt x="107" y="175"/>
                  </a:cubicBezTo>
                  <a:cubicBezTo>
                    <a:pt x="109" y="176"/>
                    <a:pt x="110" y="175"/>
                    <a:pt x="112" y="174"/>
                  </a:cubicBezTo>
                  <a:cubicBezTo>
                    <a:pt x="116" y="173"/>
                    <a:pt x="119" y="172"/>
                    <a:pt x="123" y="170"/>
                  </a:cubicBezTo>
                  <a:cubicBezTo>
                    <a:pt x="122" y="170"/>
                    <a:pt x="127" y="168"/>
                    <a:pt x="125" y="170"/>
                  </a:cubicBezTo>
                  <a:cubicBezTo>
                    <a:pt x="124" y="171"/>
                    <a:pt x="122" y="171"/>
                    <a:pt x="120" y="172"/>
                  </a:cubicBezTo>
                  <a:cubicBezTo>
                    <a:pt x="118" y="173"/>
                    <a:pt x="116" y="173"/>
                    <a:pt x="114" y="175"/>
                  </a:cubicBezTo>
                  <a:cubicBezTo>
                    <a:pt x="114" y="175"/>
                    <a:pt x="114" y="176"/>
                    <a:pt x="114" y="176"/>
                  </a:cubicBezTo>
                  <a:cubicBezTo>
                    <a:pt x="115" y="176"/>
                    <a:pt x="115" y="176"/>
                    <a:pt x="115" y="176"/>
                  </a:cubicBezTo>
                  <a:cubicBezTo>
                    <a:pt x="115" y="176"/>
                    <a:pt x="115" y="175"/>
                    <a:pt x="115" y="175"/>
                  </a:cubicBezTo>
                  <a:cubicBezTo>
                    <a:pt x="115" y="175"/>
                    <a:pt x="119" y="173"/>
                    <a:pt x="119" y="173"/>
                  </a:cubicBezTo>
                  <a:cubicBezTo>
                    <a:pt x="120" y="172"/>
                    <a:pt x="121" y="172"/>
                    <a:pt x="122" y="172"/>
                  </a:cubicBezTo>
                  <a:cubicBezTo>
                    <a:pt x="123" y="171"/>
                    <a:pt x="124" y="171"/>
                    <a:pt x="124" y="171"/>
                  </a:cubicBezTo>
                  <a:cubicBezTo>
                    <a:pt x="120" y="174"/>
                    <a:pt x="114" y="177"/>
                    <a:pt x="108" y="176"/>
                  </a:cubicBezTo>
                  <a:cubicBezTo>
                    <a:pt x="106" y="176"/>
                    <a:pt x="104" y="175"/>
                    <a:pt x="103" y="173"/>
                  </a:cubicBezTo>
                  <a:cubicBezTo>
                    <a:pt x="111" y="172"/>
                    <a:pt x="117" y="169"/>
                    <a:pt x="124" y="166"/>
                  </a:cubicBezTo>
                  <a:cubicBezTo>
                    <a:pt x="128" y="164"/>
                    <a:pt x="132" y="163"/>
                    <a:pt x="136" y="162"/>
                  </a:cubicBezTo>
                  <a:cubicBezTo>
                    <a:pt x="138" y="161"/>
                    <a:pt x="141" y="160"/>
                    <a:pt x="144" y="159"/>
                  </a:cubicBezTo>
                  <a:cubicBezTo>
                    <a:pt x="143" y="160"/>
                    <a:pt x="143" y="160"/>
                    <a:pt x="142" y="160"/>
                  </a:cubicBezTo>
                  <a:close/>
                  <a:moveTo>
                    <a:pt x="128" y="168"/>
                  </a:moveTo>
                  <a:cubicBezTo>
                    <a:pt x="128" y="168"/>
                    <a:pt x="127" y="168"/>
                    <a:pt x="127" y="168"/>
                  </a:cubicBezTo>
                  <a:cubicBezTo>
                    <a:pt x="123" y="169"/>
                    <a:pt x="118" y="171"/>
                    <a:pt x="114" y="173"/>
                  </a:cubicBezTo>
                  <a:cubicBezTo>
                    <a:pt x="113" y="173"/>
                    <a:pt x="112" y="174"/>
                    <a:pt x="111" y="174"/>
                  </a:cubicBezTo>
                  <a:cubicBezTo>
                    <a:pt x="110" y="175"/>
                    <a:pt x="107" y="175"/>
                    <a:pt x="111" y="173"/>
                  </a:cubicBezTo>
                  <a:cubicBezTo>
                    <a:pt x="113" y="172"/>
                    <a:pt x="115" y="171"/>
                    <a:pt x="117" y="170"/>
                  </a:cubicBezTo>
                  <a:cubicBezTo>
                    <a:pt x="123" y="168"/>
                    <a:pt x="129" y="165"/>
                    <a:pt x="135" y="163"/>
                  </a:cubicBezTo>
                  <a:cubicBezTo>
                    <a:pt x="136" y="163"/>
                    <a:pt x="137" y="163"/>
                    <a:pt x="138" y="162"/>
                  </a:cubicBezTo>
                  <a:cubicBezTo>
                    <a:pt x="134" y="164"/>
                    <a:pt x="131" y="166"/>
                    <a:pt x="128" y="168"/>
                  </a:cubicBezTo>
                  <a:close/>
                  <a:moveTo>
                    <a:pt x="148" y="157"/>
                  </a:moveTo>
                  <a:cubicBezTo>
                    <a:pt x="140" y="159"/>
                    <a:pt x="132" y="162"/>
                    <a:pt x="125" y="165"/>
                  </a:cubicBezTo>
                  <a:cubicBezTo>
                    <a:pt x="121" y="166"/>
                    <a:pt x="118" y="168"/>
                    <a:pt x="114" y="170"/>
                  </a:cubicBezTo>
                  <a:cubicBezTo>
                    <a:pt x="112" y="171"/>
                    <a:pt x="110" y="171"/>
                    <a:pt x="107" y="172"/>
                  </a:cubicBezTo>
                  <a:cubicBezTo>
                    <a:pt x="106" y="172"/>
                    <a:pt x="105" y="172"/>
                    <a:pt x="104" y="172"/>
                  </a:cubicBezTo>
                  <a:cubicBezTo>
                    <a:pt x="105" y="171"/>
                    <a:pt x="106" y="171"/>
                    <a:pt x="107" y="170"/>
                  </a:cubicBezTo>
                  <a:cubicBezTo>
                    <a:pt x="115" y="168"/>
                    <a:pt x="122" y="163"/>
                    <a:pt x="130" y="160"/>
                  </a:cubicBezTo>
                  <a:cubicBezTo>
                    <a:pt x="138" y="157"/>
                    <a:pt x="147" y="155"/>
                    <a:pt x="155" y="151"/>
                  </a:cubicBezTo>
                  <a:cubicBezTo>
                    <a:pt x="154" y="154"/>
                    <a:pt x="151" y="156"/>
                    <a:pt x="148" y="157"/>
                  </a:cubicBezTo>
                  <a:close/>
                  <a:moveTo>
                    <a:pt x="155" y="150"/>
                  </a:moveTo>
                  <a:cubicBezTo>
                    <a:pt x="155" y="150"/>
                    <a:pt x="155" y="150"/>
                    <a:pt x="154" y="150"/>
                  </a:cubicBezTo>
                  <a:cubicBezTo>
                    <a:pt x="146" y="154"/>
                    <a:pt x="136" y="157"/>
                    <a:pt x="127" y="159"/>
                  </a:cubicBezTo>
                  <a:cubicBezTo>
                    <a:pt x="122" y="161"/>
                    <a:pt x="116" y="162"/>
                    <a:pt x="111" y="164"/>
                  </a:cubicBezTo>
                  <a:cubicBezTo>
                    <a:pt x="110" y="165"/>
                    <a:pt x="108" y="166"/>
                    <a:pt x="107" y="166"/>
                  </a:cubicBezTo>
                  <a:cubicBezTo>
                    <a:pt x="105" y="167"/>
                    <a:pt x="104" y="168"/>
                    <a:pt x="103" y="168"/>
                  </a:cubicBezTo>
                  <a:cubicBezTo>
                    <a:pt x="103" y="168"/>
                    <a:pt x="104" y="167"/>
                    <a:pt x="105" y="166"/>
                  </a:cubicBezTo>
                  <a:cubicBezTo>
                    <a:pt x="115" y="161"/>
                    <a:pt x="125" y="157"/>
                    <a:pt x="135" y="153"/>
                  </a:cubicBezTo>
                  <a:cubicBezTo>
                    <a:pt x="140" y="152"/>
                    <a:pt x="144" y="150"/>
                    <a:pt x="148" y="148"/>
                  </a:cubicBezTo>
                  <a:cubicBezTo>
                    <a:pt x="149" y="148"/>
                    <a:pt x="150" y="147"/>
                    <a:pt x="151" y="147"/>
                  </a:cubicBezTo>
                  <a:cubicBezTo>
                    <a:pt x="152" y="146"/>
                    <a:pt x="154" y="146"/>
                    <a:pt x="156" y="145"/>
                  </a:cubicBezTo>
                  <a:cubicBezTo>
                    <a:pt x="156" y="145"/>
                    <a:pt x="156" y="146"/>
                    <a:pt x="156" y="146"/>
                  </a:cubicBezTo>
                  <a:cubicBezTo>
                    <a:pt x="156" y="148"/>
                    <a:pt x="155" y="149"/>
                    <a:pt x="155" y="150"/>
                  </a:cubicBezTo>
                  <a:close/>
                  <a:moveTo>
                    <a:pt x="156" y="144"/>
                  </a:moveTo>
                  <a:cubicBezTo>
                    <a:pt x="155" y="144"/>
                    <a:pt x="155" y="144"/>
                    <a:pt x="154" y="145"/>
                  </a:cubicBezTo>
                  <a:cubicBezTo>
                    <a:pt x="154" y="144"/>
                    <a:pt x="154" y="145"/>
                    <a:pt x="153" y="145"/>
                  </a:cubicBezTo>
                  <a:cubicBezTo>
                    <a:pt x="151" y="146"/>
                    <a:pt x="149" y="147"/>
                    <a:pt x="146" y="148"/>
                  </a:cubicBezTo>
                  <a:cubicBezTo>
                    <a:pt x="137" y="152"/>
                    <a:pt x="127" y="155"/>
                    <a:pt x="117" y="158"/>
                  </a:cubicBezTo>
                  <a:cubicBezTo>
                    <a:pt x="126" y="154"/>
                    <a:pt x="135" y="150"/>
                    <a:pt x="144" y="146"/>
                  </a:cubicBezTo>
                  <a:cubicBezTo>
                    <a:pt x="146" y="145"/>
                    <a:pt x="147" y="144"/>
                    <a:pt x="148" y="144"/>
                  </a:cubicBezTo>
                  <a:cubicBezTo>
                    <a:pt x="151" y="143"/>
                    <a:pt x="153" y="142"/>
                    <a:pt x="156" y="141"/>
                  </a:cubicBezTo>
                  <a:cubicBezTo>
                    <a:pt x="156" y="141"/>
                    <a:pt x="156" y="141"/>
                    <a:pt x="156" y="141"/>
                  </a:cubicBezTo>
                  <a:cubicBezTo>
                    <a:pt x="156" y="142"/>
                    <a:pt x="156" y="143"/>
                    <a:pt x="156" y="144"/>
                  </a:cubicBezTo>
                  <a:close/>
                  <a:moveTo>
                    <a:pt x="157" y="140"/>
                  </a:moveTo>
                  <a:cubicBezTo>
                    <a:pt x="155" y="141"/>
                    <a:pt x="153" y="142"/>
                    <a:pt x="151" y="142"/>
                  </a:cubicBezTo>
                  <a:cubicBezTo>
                    <a:pt x="153" y="141"/>
                    <a:pt x="155" y="140"/>
                    <a:pt x="158" y="139"/>
                  </a:cubicBezTo>
                  <a:cubicBezTo>
                    <a:pt x="157" y="139"/>
                    <a:pt x="157" y="140"/>
                    <a:pt x="157" y="140"/>
                  </a:cubicBezTo>
                  <a:close/>
                  <a:moveTo>
                    <a:pt x="160" y="137"/>
                  </a:moveTo>
                  <a:cubicBezTo>
                    <a:pt x="160" y="137"/>
                    <a:pt x="159" y="137"/>
                    <a:pt x="159" y="137"/>
                  </a:cubicBezTo>
                  <a:cubicBezTo>
                    <a:pt x="158" y="138"/>
                    <a:pt x="158" y="138"/>
                    <a:pt x="157" y="138"/>
                  </a:cubicBezTo>
                  <a:cubicBezTo>
                    <a:pt x="153" y="140"/>
                    <a:pt x="150" y="142"/>
                    <a:pt x="147" y="143"/>
                  </a:cubicBezTo>
                  <a:cubicBezTo>
                    <a:pt x="144" y="144"/>
                    <a:pt x="141" y="145"/>
                    <a:pt x="138" y="146"/>
                  </a:cubicBezTo>
                  <a:cubicBezTo>
                    <a:pt x="131" y="148"/>
                    <a:pt x="124" y="151"/>
                    <a:pt x="117" y="153"/>
                  </a:cubicBezTo>
                  <a:cubicBezTo>
                    <a:pt x="114" y="154"/>
                    <a:pt x="111" y="156"/>
                    <a:pt x="108" y="157"/>
                  </a:cubicBezTo>
                  <a:cubicBezTo>
                    <a:pt x="107" y="157"/>
                    <a:pt x="105" y="158"/>
                    <a:pt x="104" y="158"/>
                  </a:cubicBezTo>
                  <a:cubicBezTo>
                    <a:pt x="103" y="159"/>
                    <a:pt x="102" y="159"/>
                    <a:pt x="102" y="159"/>
                  </a:cubicBezTo>
                  <a:cubicBezTo>
                    <a:pt x="103" y="159"/>
                    <a:pt x="103" y="158"/>
                    <a:pt x="104" y="158"/>
                  </a:cubicBezTo>
                  <a:cubicBezTo>
                    <a:pt x="117" y="151"/>
                    <a:pt x="131" y="146"/>
                    <a:pt x="144" y="141"/>
                  </a:cubicBezTo>
                  <a:cubicBezTo>
                    <a:pt x="151" y="138"/>
                    <a:pt x="157" y="135"/>
                    <a:pt x="164" y="133"/>
                  </a:cubicBezTo>
                  <a:cubicBezTo>
                    <a:pt x="168" y="131"/>
                    <a:pt x="173" y="130"/>
                    <a:pt x="177" y="128"/>
                  </a:cubicBezTo>
                  <a:cubicBezTo>
                    <a:pt x="173" y="132"/>
                    <a:pt x="164" y="134"/>
                    <a:pt x="160" y="137"/>
                  </a:cubicBezTo>
                  <a:close/>
                  <a:moveTo>
                    <a:pt x="178" y="126"/>
                  </a:moveTo>
                  <a:cubicBezTo>
                    <a:pt x="172" y="128"/>
                    <a:pt x="166" y="130"/>
                    <a:pt x="159" y="132"/>
                  </a:cubicBezTo>
                  <a:cubicBezTo>
                    <a:pt x="152" y="134"/>
                    <a:pt x="146" y="137"/>
                    <a:pt x="139" y="140"/>
                  </a:cubicBezTo>
                  <a:cubicBezTo>
                    <a:pt x="132" y="143"/>
                    <a:pt x="126" y="146"/>
                    <a:pt x="119" y="148"/>
                  </a:cubicBezTo>
                  <a:cubicBezTo>
                    <a:pt x="114" y="150"/>
                    <a:pt x="108" y="152"/>
                    <a:pt x="103" y="154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15" y="147"/>
                    <a:pt x="128" y="143"/>
                    <a:pt x="141" y="137"/>
                  </a:cubicBezTo>
                  <a:cubicBezTo>
                    <a:pt x="147" y="135"/>
                    <a:pt x="154" y="132"/>
                    <a:pt x="161" y="130"/>
                  </a:cubicBezTo>
                  <a:cubicBezTo>
                    <a:pt x="166" y="129"/>
                    <a:pt x="172" y="126"/>
                    <a:pt x="177" y="124"/>
                  </a:cubicBezTo>
                  <a:cubicBezTo>
                    <a:pt x="177" y="124"/>
                    <a:pt x="178" y="124"/>
                    <a:pt x="178" y="124"/>
                  </a:cubicBezTo>
                  <a:cubicBezTo>
                    <a:pt x="178" y="124"/>
                    <a:pt x="178" y="124"/>
                    <a:pt x="178" y="123"/>
                  </a:cubicBezTo>
                  <a:cubicBezTo>
                    <a:pt x="178" y="124"/>
                    <a:pt x="178" y="125"/>
                    <a:pt x="178" y="126"/>
                  </a:cubicBezTo>
                  <a:close/>
                  <a:moveTo>
                    <a:pt x="176" y="121"/>
                  </a:moveTo>
                  <a:cubicBezTo>
                    <a:pt x="176" y="121"/>
                    <a:pt x="176" y="121"/>
                    <a:pt x="176" y="121"/>
                  </a:cubicBezTo>
                  <a:cubicBezTo>
                    <a:pt x="167" y="123"/>
                    <a:pt x="158" y="127"/>
                    <a:pt x="149" y="130"/>
                  </a:cubicBezTo>
                  <a:cubicBezTo>
                    <a:pt x="145" y="131"/>
                    <a:pt x="141" y="132"/>
                    <a:pt x="137" y="133"/>
                  </a:cubicBezTo>
                  <a:cubicBezTo>
                    <a:pt x="130" y="136"/>
                    <a:pt x="123" y="138"/>
                    <a:pt x="116" y="140"/>
                  </a:cubicBezTo>
                  <a:cubicBezTo>
                    <a:pt x="114" y="141"/>
                    <a:pt x="113" y="141"/>
                    <a:pt x="111" y="142"/>
                  </a:cubicBezTo>
                  <a:cubicBezTo>
                    <a:pt x="111" y="142"/>
                    <a:pt x="110" y="142"/>
                    <a:pt x="110" y="142"/>
                  </a:cubicBezTo>
                  <a:cubicBezTo>
                    <a:pt x="109" y="143"/>
                    <a:pt x="108" y="143"/>
                    <a:pt x="107" y="142"/>
                  </a:cubicBezTo>
                  <a:cubicBezTo>
                    <a:pt x="110" y="140"/>
                    <a:pt x="114" y="140"/>
                    <a:pt x="117" y="139"/>
                  </a:cubicBezTo>
                  <a:cubicBezTo>
                    <a:pt x="124" y="137"/>
                    <a:pt x="129" y="134"/>
                    <a:pt x="136" y="132"/>
                  </a:cubicBezTo>
                  <a:cubicBezTo>
                    <a:pt x="143" y="129"/>
                    <a:pt x="150" y="127"/>
                    <a:pt x="158" y="124"/>
                  </a:cubicBezTo>
                  <a:cubicBezTo>
                    <a:pt x="158" y="124"/>
                    <a:pt x="159" y="124"/>
                    <a:pt x="159" y="123"/>
                  </a:cubicBezTo>
                  <a:cubicBezTo>
                    <a:pt x="160" y="123"/>
                    <a:pt x="160" y="123"/>
                    <a:pt x="161" y="123"/>
                  </a:cubicBezTo>
                  <a:cubicBezTo>
                    <a:pt x="166" y="122"/>
                    <a:pt x="172" y="121"/>
                    <a:pt x="177" y="118"/>
                  </a:cubicBezTo>
                  <a:cubicBezTo>
                    <a:pt x="177" y="119"/>
                    <a:pt x="178" y="119"/>
                    <a:pt x="178" y="120"/>
                  </a:cubicBezTo>
                  <a:cubicBezTo>
                    <a:pt x="177" y="120"/>
                    <a:pt x="177" y="120"/>
                    <a:pt x="176" y="121"/>
                  </a:cubicBezTo>
                  <a:close/>
                  <a:moveTo>
                    <a:pt x="165" y="122"/>
                  </a:moveTo>
                  <a:cubicBezTo>
                    <a:pt x="166" y="121"/>
                    <a:pt x="166" y="121"/>
                    <a:pt x="167" y="121"/>
                  </a:cubicBezTo>
                  <a:cubicBezTo>
                    <a:pt x="169" y="120"/>
                    <a:pt x="171" y="120"/>
                    <a:pt x="172" y="119"/>
                  </a:cubicBezTo>
                  <a:cubicBezTo>
                    <a:pt x="173" y="119"/>
                    <a:pt x="178" y="117"/>
                    <a:pt x="174" y="119"/>
                  </a:cubicBezTo>
                  <a:cubicBezTo>
                    <a:pt x="171" y="120"/>
                    <a:pt x="168" y="121"/>
                    <a:pt x="165" y="122"/>
                  </a:cubicBezTo>
                  <a:close/>
                  <a:moveTo>
                    <a:pt x="155" y="124"/>
                  </a:moveTo>
                  <a:cubicBezTo>
                    <a:pt x="155" y="124"/>
                    <a:pt x="155" y="124"/>
                    <a:pt x="154" y="124"/>
                  </a:cubicBezTo>
                  <a:cubicBezTo>
                    <a:pt x="141" y="127"/>
                    <a:pt x="127" y="131"/>
                    <a:pt x="115" y="137"/>
                  </a:cubicBezTo>
                  <a:cubicBezTo>
                    <a:pt x="113" y="138"/>
                    <a:pt x="111" y="139"/>
                    <a:pt x="109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9" y="139"/>
                    <a:pt x="111" y="138"/>
                    <a:pt x="111" y="138"/>
                  </a:cubicBezTo>
                  <a:cubicBezTo>
                    <a:pt x="114" y="136"/>
                    <a:pt x="118" y="135"/>
                    <a:pt x="122" y="133"/>
                  </a:cubicBezTo>
                  <a:cubicBezTo>
                    <a:pt x="129" y="130"/>
                    <a:pt x="136" y="128"/>
                    <a:pt x="143" y="125"/>
                  </a:cubicBezTo>
                  <a:cubicBezTo>
                    <a:pt x="145" y="124"/>
                    <a:pt x="148" y="123"/>
                    <a:pt x="151" y="123"/>
                  </a:cubicBezTo>
                  <a:cubicBezTo>
                    <a:pt x="159" y="121"/>
                    <a:pt x="168" y="119"/>
                    <a:pt x="175" y="116"/>
                  </a:cubicBezTo>
                  <a:cubicBezTo>
                    <a:pt x="176" y="116"/>
                    <a:pt x="176" y="117"/>
                    <a:pt x="177" y="118"/>
                  </a:cubicBezTo>
                  <a:cubicBezTo>
                    <a:pt x="169" y="119"/>
                    <a:pt x="162" y="121"/>
                    <a:pt x="155" y="124"/>
                  </a:cubicBezTo>
                  <a:close/>
                  <a:moveTo>
                    <a:pt x="168" y="117"/>
                  </a:moveTo>
                  <a:cubicBezTo>
                    <a:pt x="170" y="117"/>
                    <a:pt x="172" y="116"/>
                    <a:pt x="174" y="116"/>
                  </a:cubicBezTo>
                  <a:cubicBezTo>
                    <a:pt x="172" y="116"/>
                    <a:pt x="170" y="117"/>
                    <a:pt x="168" y="117"/>
                  </a:cubicBezTo>
                  <a:close/>
                  <a:moveTo>
                    <a:pt x="158" y="120"/>
                  </a:moveTo>
                  <a:cubicBezTo>
                    <a:pt x="158" y="120"/>
                    <a:pt x="158" y="120"/>
                    <a:pt x="157" y="120"/>
                  </a:cubicBezTo>
                  <a:cubicBezTo>
                    <a:pt x="145" y="123"/>
                    <a:pt x="132" y="127"/>
                    <a:pt x="120" y="131"/>
                  </a:cubicBezTo>
                  <a:cubicBezTo>
                    <a:pt x="117" y="132"/>
                    <a:pt x="114" y="134"/>
                    <a:pt x="112" y="135"/>
                  </a:cubicBezTo>
                  <a:cubicBezTo>
                    <a:pt x="111" y="135"/>
                    <a:pt x="111" y="135"/>
                    <a:pt x="110" y="136"/>
                  </a:cubicBezTo>
                  <a:cubicBezTo>
                    <a:pt x="110" y="135"/>
                    <a:pt x="110" y="135"/>
                    <a:pt x="110" y="135"/>
                  </a:cubicBezTo>
                  <a:cubicBezTo>
                    <a:pt x="111" y="134"/>
                    <a:pt x="113" y="133"/>
                    <a:pt x="114" y="133"/>
                  </a:cubicBezTo>
                  <a:cubicBezTo>
                    <a:pt x="120" y="129"/>
                    <a:pt x="127" y="127"/>
                    <a:pt x="134" y="125"/>
                  </a:cubicBezTo>
                  <a:cubicBezTo>
                    <a:pt x="147" y="121"/>
                    <a:pt x="161" y="118"/>
                    <a:pt x="173" y="113"/>
                  </a:cubicBezTo>
                  <a:cubicBezTo>
                    <a:pt x="174" y="113"/>
                    <a:pt x="174" y="114"/>
                    <a:pt x="175" y="115"/>
                  </a:cubicBezTo>
                  <a:cubicBezTo>
                    <a:pt x="169" y="116"/>
                    <a:pt x="164" y="118"/>
                    <a:pt x="158" y="120"/>
                  </a:cubicBezTo>
                  <a:close/>
                  <a:moveTo>
                    <a:pt x="147" y="120"/>
                  </a:moveTo>
                  <a:cubicBezTo>
                    <a:pt x="151" y="119"/>
                    <a:pt x="155" y="118"/>
                    <a:pt x="158" y="117"/>
                  </a:cubicBezTo>
                  <a:cubicBezTo>
                    <a:pt x="159" y="117"/>
                    <a:pt x="160" y="117"/>
                    <a:pt x="161" y="116"/>
                  </a:cubicBezTo>
                  <a:cubicBezTo>
                    <a:pt x="156" y="118"/>
                    <a:pt x="152" y="119"/>
                    <a:pt x="147" y="120"/>
                  </a:cubicBezTo>
                  <a:close/>
                  <a:moveTo>
                    <a:pt x="142" y="121"/>
                  </a:moveTo>
                  <a:cubicBezTo>
                    <a:pt x="137" y="122"/>
                    <a:pt x="132" y="124"/>
                    <a:pt x="127" y="126"/>
                  </a:cubicBezTo>
                  <a:cubicBezTo>
                    <a:pt x="124" y="126"/>
                    <a:pt x="122" y="127"/>
                    <a:pt x="119" y="128"/>
                  </a:cubicBezTo>
                  <a:cubicBezTo>
                    <a:pt x="117" y="129"/>
                    <a:pt x="114" y="129"/>
                    <a:pt x="112" y="130"/>
                  </a:cubicBezTo>
                  <a:cubicBezTo>
                    <a:pt x="122" y="126"/>
                    <a:pt x="133" y="122"/>
                    <a:pt x="144" y="119"/>
                  </a:cubicBezTo>
                  <a:cubicBezTo>
                    <a:pt x="149" y="118"/>
                    <a:pt x="154" y="116"/>
                    <a:pt x="159" y="114"/>
                  </a:cubicBezTo>
                  <a:cubicBezTo>
                    <a:pt x="164" y="113"/>
                    <a:pt x="168" y="112"/>
                    <a:pt x="172" y="110"/>
                  </a:cubicBezTo>
                  <a:cubicBezTo>
                    <a:pt x="172" y="111"/>
                    <a:pt x="172" y="111"/>
                    <a:pt x="173" y="112"/>
                  </a:cubicBezTo>
                  <a:cubicBezTo>
                    <a:pt x="163" y="115"/>
                    <a:pt x="152" y="118"/>
                    <a:pt x="142" y="121"/>
                  </a:cubicBezTo>
                  <a:close/>
                  <a:moveTo>
                    <a:pt x="170" y="108"/>
                  </a:moveTo>
                  <a:cubicBezTo>
                    <a:pt x="170" y="108"/>
                    <a:pt x="170" y="108"/>
                    <a:pt x="170" y="108"/>
                  </a:cubicBezTo>
                  <a:cubicBezTo>
                    <a:pt x="169" y="109"/>
                    <a:pt x="168" y="109"/>
                    <a:pt x="167" y="109"/>
                  </a:cubicBezTo>
                  <a:cubicBezTo>
                    <a:pt x="165" y="110"/>
                    <a:pt x="163" y="110"/>
                    <a:pt x="161" y="111"/>
                  </a:cubicBezTo>
                  <a:cubicBezTo>
                    <a:pt x="155" y="112"/>
                    <a:pt x="150" y="114"/>
                    <a:pt x="144" y="115"/>
                  </a:cubicBezTo>
                  <a:cubicBezTo>
                    <a:pt x="134" y="118"/>
                    <a:pt x="122" y="120"/>
                    <a:pt x="113" y="125"/>
                  </a:cubicBezTo>
                  <a:cubicBezTo>
                    <a:pt x="112" y="125"/>
                    <a:pt x="111" y="126"/>
                    <a:pt x="111" y="126"/>
                  </a:cubicBezTo>
                  <a:cubicBezTo>
                    <a:pt x="111" y="126"/>
                    <a:pt x="111" y="126"/>
                    <a:pt x="111" y="126"/>
                  </a:cubicBezTo>
                  <a:cubicBezTo>
                    <a:pt x="111" y="126"/>
                    <a:pt x="113" y="125"/>
                    <a:pt x="114" y="124"/>
                  </a:cubicBezTo>
                  <a:cubicBezTo>
                    <a:pt x="117" y="123"/>
                    <a:pt x="120" y="122"/>
                    <a:pt x="123" y="121"/>
                  </a:cubicBezTo>
                  <a:cubicBezTo>
                    <a:pt x="129" y="119"/>
                    <a:pt x="134" y="117"/>
                    <a:pt x="140" y="115"/>
                  </a:cubicBezTo>
                  <a:cubicBezTo>
                    <a:pt x="145" y="113"/>
                    <a:pt x="151" y="112"/>
                    <a:pt x="156" y="110"/>
                  </a:cubicBezTo>
                  <a:cubicBezTo>
                    <a:pt x="161" y="108"/>
                    <a:pt x="166" y="105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1" y="105"/>
                    <a:pt x="171" y="106"/>
                    <a:pt x="171" y="107"/>
                  </a:cubicBezTo>
                  <a:cubicBezTo>
                    <a:pt x="171" y="107"/>
                    <a:pt x="171" y="107"/>
                    <a:pt x="170" y="108"/>
                  </a:cubicBezTo>
                  <a:close/>
                  <a:moveTo>
                    <a:pt x="171" y="103"/>
                  </a:moveTo>
                  <a:cubicBezTo>
                    <a:pt x="167" y="104"/>
                    <a:pt x="162" y="106"/>
                    <a:pt x="158" y="108"/>
                  </a:cubicBezTo>
                  <a:cubicBezTo>
                    <a:pt x="153" y="109"/>
                    <a:pt x="147" y="110"/>
                    <a:pt x="142" y="112"/>
                  </a:cubicBezTo>
                  <a:cubicBezTo>
                    <a:pt x="132" y="114"/>
                    <a:pt x="122" y="119"/>
                    <a:pt x="112" y="121"/>
                  </a:cubicBezTo>
                  <a:cubicBezTo>
                    <a:pt x="108" y="122"/>
                    <a:pt x="113" y="120"/>
                    <a:pt x="114" y="120"/>
                  </a:cubicBezTo>
                  <a:cubicBezTo>
                    <a:pt x="117" y="118"/>
                    <a:pt x="120" y="117"/>
                    <a:pt x="123" y="116"/>
                  </a:cubicBezTo>
                  <a:cubicBezTo>
                    <a:pt x="128" y="114"/>
                    <a:pt x="133" y="112"/>
                    <a:pt x="139" y="111"/>
                  </a:cubicBezTo>
                  <a:cubicBezTo>
                    <a:pt x="148" y="107"/>
                    <a:pt x="158" y="104"/>
                    <a:pt x="168" y="101"/>
                  </a:cubicBezTo>
                  <a:cubicBezTo>
                    <a:pt x="169" y="101"/>
                    <a:pt x="169" y="101"/>
                    <a:pt x="169" y="101"/>
                  </a:cubicBezTo>
                  <a:cubicBezTo>
                    <a:pt x="170" y="100"/>
                    <a:pt x="170" y="100"/>
                    <a:pt x="171" y="100"/>
                  </a:cubicBezTo>
                  <a:cubicBezTo>
                    <a:pt x="171" y="100"/>
                    <a:pt x="171" y="100"/>
                    <a:pt x="171" y="100"/>
                  </a:cubicBezTo>
                  <a:cubicBezTo>
                    <a:pt x="171" y="101"/>
                    <a:pt x="171" y="102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lose/>
                  <a:moveTo>
                    <a:pt x="127" y="110"/>
                  </a:moveTo>
                  <a:cubicBezTo>
                    <a:pt x="124" y="111"/>
                    <a:pt x="121" y="112"/>
                    <a:pt x="118" y="113"/>
                  </a:cubicBezTo>
                  <a:cubicBezTo>
                    <a:pt x="116" y="114"/>
                    <a:pt x="113" y="114"/>
                    <a:pt x="112" y="114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3" y="114"/>
                    <a:pt x="114" y="113"/>
                    <a:pt x="116" y="113"/>
                  </a:cubicBezTo>
                  <a:cubicBezTo>
                    <a:pt x="122" y="111"/>
                    <a:pt x="129" y="109"/>
                    <a:pt x="135" y="106"/>
                  </a:cubicBezTo>
                  <a:cubicBezTo>
                    <a:pt x="138" y="105"/>
                    <a:pt x="142" y="104"/>
                    <a:pt x="145" y="102"/>
                  </a:cubicBezTo>
                  <a:cubicBezTo>
                    <a:pt x="153" y="100"/>
                    <a:pt x="161" y="98"/>
                    <a:pt x="169" y="95"/>
                  </a:cubicBezTo>
                  <a:cubicBezTo>
                    <a:pt x="170" y="96"/>
                    <a:pt x="170" y="97"/>
                    <a:pt x="170" y="97"/>
                  </a:cubicBezTo>
                  <a:cubicBezTo>
                    <a:pt x="156" y="102"/>
                    <a:pt x="142" y="107"/>
                    <a:pt x="127" y="110"/>
                  </a:cubicBezTo>
                  <a:close/>
                  <a:moveTo>
                    <a:pt x="162" y="97"/>
                  </a:moveTo>
                  <a:cubicBezTo>
                    <a:pt x="163" y="97"/>
                    <a:pt x="164" y="96"/>
                    <a:pt x="164" y="96"/>
                  </a:cubicBezTo>
                  <a:cubicBezTo>
                    <a:pt x="165" y="96"/>
                    <a:pt x="166" y="96"/>
                    <a:pt x="167" y="95"/>
                  </a:cubicBezTo>
                  <a:cubicBezTo>
                    <a:pt x="166" y="96"/>
                    <a:pt x="164" y="96"/>
                    <a:pt x="162" y="97"/>
                  </a:cubicBezTo>
                  <a:close/>
                  <a:moveTo>
                    <a:pt x="158" y="98"/>
                  </a:moveTo>
                  <a:cubicBezTo>
                    <a:pt x="153" y="100"/>
                    <a:pt x="147" y="101"/>
                    <a:pt x="142" y="102"/>
                  </a:cubicBezTo>
                  <a:cubicBezTo>
                    <a:pt x="142" y="103"/>
                    <a:pt x="141" y="103"/>
                    <a:pt x="141" y="103"/>
                  </a:cubicBezTo>
                  <a:cubicBezTo>
                    <a:pt x="134" y="105"/>
                    <a:pt x="127" y="107"/>
                    <a:pt x="120" y="109"/>
                  </a:cubicBezTo>
                  <a:cubicBezTo>
                    <a:pt x="118" y="110"/>
                    <a:pt x="116" y="110"/>
                    <a:pt x="114" y="110"/>
                  </a:cubicBezTo>
                  <a:cubicBezTo>
                    <a:pt x="114" y="110"/>
                    <a:pt x="114" y="110"/>
                    <a:pt x="114" y="110"/>
                  </a:cubicBezTo>
                  <a:cubicBezTo>
                    <a:pt x="115" y="110"/>
                    <a:pt x="117" y="109"/>
                    <a:pt x="118" y="109"/>
                  </a:cubicBezTo>
                  <a:cubicBezTo>
                    <a:pt x="121" y="108"/>
                    <a:pt x="125" y="107"/>
                    <a:pt x="128" y="106"/>
                  </a:cubicBezTo>
                  <a:cubicBezTo>
                    <a:pt x="135" y="103"/>
                    <a:pt x="142" y="101"/>
                    <a:pt x="150" y="99"/>
                  </a:cubicBezTo>
                  <a:cubicBezTo>
                    <a:pt x="153" y="98"/>
                    <a:pt x="155" y="98"/>
                    <a:pt x="158" y="96"/>
                  </a:cubicBezTo>
                  <a:cubicBezTo>
                    <a:pt x="159" y="96"/>
                    <a:pt x="160" y="95"/>
                    <a:pt x="161" y="94"/>
                  </a:cubicBezTo>
                  <a:cubicBezTo>
                    <a:pt x="164" y="94"/>
                    <a:pt x="166" y="93"/>
                    <a:pt x="168" y="92"/>
                  </a:cubicBezTo>
                  <a:cubicBezTo>
                    <a:pt x="168" y="93"/>
                    <a:pt x="169" y="94"/>
                    <a:pt x="169" y="95"/>
                  </a:cubicBezTo>
                  <a:cubicBezTo>
                    <a:pt x="165" y="95"/>
                    <a:pt x="161" y="97"/>
                    <a:pt x="158" y="98"/>
                  </a:cubicBezTo>
                  <a:close/>
                  <a:moveTo>
                    <a:pt x="167" y="88"/>
                  </a:moveTo>
                  <a:cubicBezTo>
                    <a:pt x="167" y="88"/>
                    <a:pt x="167" y="88"/>
                    <a:pt x="166" y="88"/>
                  </a:cubicBezTo>
                  <a:cubicBezTo>
                    <a:pt x="162" y="89"/>
                    <a:pt x="157" y="91"/>
                    <a:pt x="153" y="93"/>
                  </a:cubicBezTo>
                  <a:cubicBezTo>
                    <a:pt x="150" y="94"/>
                    <a:pt x="147" y="95"/>
                    <a:pt x="143" y="96"/>
                  </a:cubicBezTo>
                  <a:cubicBezTo>
                    <a:pt x="134" y="98"/>
                    <a:pt x="125" y="101"/>
                    <a:pt x="115" y="102"/>
                  </a:cubicBezTo>
                  <a:cubicBezTo>
                    <a:pt x="124" y="102"/>
                    <a:pt x="132" y="97"/>
                    <a:pt x="140" y="95"/>
                  </a:cubicBezTo>
                  <a:cubicBezTo>
                    <a:pt x="149" y="91"/>
                    <a:pt x="158" y="89"/>
                    <a:pt x="166" y="84"/>
                  </a:cubicBezTo>
                  <a:cubicBezTo>
                    <a:pt x="166" y="84"/>
                    <a:pt x="166" y="83"/>
                    <a:pt x="166" y="84"/>
                  </a:cubicBezTo>
                  <a:cubicBezTo>
                    <a:pt x="156" y="87"/>
                    <a:pt x="147" y="90"/>
                    <a:pt x="137" y="92"/>
                  </a:cubicBezTo>
                  <a:cubicBezTo>
                    <a:pt x="129" y="94"/>
                    <a:pt x="121" y="95"/>
                    <a:pt x="114" y="99"/>
                  </a:cubicBezTo>
                  <a:cubicBezTo>
                    <a:pt x="113" y="98"/>
                    <a:pt x="113" y="97"/>
                    <a:pt x="112" y="97"/>
                  </a:cubicBezTo>
                  <a:cubicBezTo>
                    <a:pt x="128" y="92"/>
                    <a:pt x="144" y="87"/>
                    <a:pt x="160" y="82"/>
                  </a:cubicBezTo>
                  <a:cubicBezTo>
                    <a:pt x="163" y="82"/>
                    <a:pt x="165" y="81"/>
                    <a:pt x="168" y="80"/>
                  </a:cubicBezTo>
                  <a:cubicBezTo>
                    <a:pt x="166" y="82"/>
                    <a:pt x="166" y="86"/>
                    <a:pt x="167" y="88"/>
                  </a:cubicBezTo>
                  <a:close/>
                  <a:moveTo>
                    <a:pt x="160" y="82"/>
                  </a:moveTo>
                  <a:cubicBezTo>
                    <a:pt x="144" y="86"/>
                    <a:pt x="128" y="92"/>
                    <a:pt x="112" y="96"/>
                  </a:cubicBezTo>
                  <a:cubicBezTo>
                    <a:pt x="116" y="93"/>
                    <a:pt x="122" y="92"/>
                    <a:pt x="127" y="91"/>
                  </a:cubicBezTo>
                  <a:cubicBezTo>
                    <a:pt x="135" y="89"/>
                    <a:pt x="143" y="86"/>
                    <a:pt x="151" y="84"/>
                  </a:cubicBezTo>
                  <a:cubicBezTo>
                    <a:pt x="167" y="78"/>
                    <a:pt x="183" y="71"/>
                    <a:pt x="200" y="70"/>
                  </a:cubicBezTo>
                  <a:cubicBezTo>
                    <a:pt x="205" y="70"/>
                    <a:pt x="196" y="72"/>
                    <a:pt x="195" y="72"/>
                  </a:cubicBezTo>
                  <a:cubicBezTo>
                    <a:pt x="191" y="73"/>
                    <a:pt x="188" y="74"/>
                    <a:pt x="184" y="75"/>
                  </a:cubicBezTo>
                  <a:cubicBezTo>
                    <a:pt x="176" y="78"/>
                    <a:pt x="168" y="79"/>
                    <a:pt x="160" y="82"/>
                  </a:cubicBezTo>
                  <a:close/>
                  <a:moveTo>
                    <a:pt x="174" y="82"/>
                  </a:moveTo>
                  <a:cubicBezTo>
                    <a:pt x="174" y="81"/>
                    <a:pt x="173" y="81"/>
                    <a:pt x="173" y="80"/>
                  </a:cubicBezTo>
                  <a:cubicBezTo>
                    <a:pt x="177" y="79"/>
                    <a:pt x="182" y="78"/>
                    <a:pt x="187" y="77"/>
                  </a:cubicBezTo>
                  <a:cubicBezTo>
                    <a:pt x="192" y="76"/>
                    <a:pt x="196" y="75"/>
                    <a:pt x="201" y="73"/>
                  </a:cubicBezTo>
                  <a:cubicBezTo>
                    <a:pt x="203" y="73"/>
                    <a:pt x="203" y="73"/>
                    <a:pt x="201" y="74"/>
                  </a:cubicBezTo>
                  <a:cubicBezTo>
                    <a:pt x="200" y="74"/>
                    <a:pt x="198" y="75"/>
                    <a:pt x="197" y="76"/>
                  </a:cubicBezTo>
                  <a:cubicBezTo>
                    <a:pt x="194" y="77"/>
                    <a:pt x="192" y="77"/>
                    <a:pt x="189" y="78"/>
                  </a:cubicBezTo>
                  <a:cubicBezTo>
                    <a:pt x="184" y="80"/>
                    <a:pt x="179" y="81"/>
                    <a:pt x="174" y="82"/>
                  </a:cubicBezTo>
                  <a:close/>
                  <a:moveTo>
                    <a:pt x="192" y="82"/>
                  </a:moveTo>
                  <a:cubicBezTo>
                    <a:pt x="196" y="82"/>
                    <a:pt x="199" y="81"/>
                    <a:pt x="203" y="80"/>
                  </a:cubicBezTo>
                  <a:cubicBezTo>
                    <a:pt x="208" y="79"/>
                    <a:pt x="200" y="81"/>
                    <a:pt x="199" y="82"/>
                  </a:cubicBezTo>
                  <a:cubicBezTo>
                    <a:pt x="197" y="82"/>
                    <a:pt x="195" y="83"/>
                    <a:pt x="193" y="84"/>
                  </a:cubicBezTo>
                  <a:cubicBezTo>
                    <a:pt x="193" y="83"/>
                    <a:pt x="192" y="83"/>
                    <a:pt x="192" y="82"/>
                  </a:cubicBezTo>
                  <a:close/>
                  <a:moveTo>
                    <a:pt x="194" y="85"/>
                  </a:moveTo>
                  <a:cubicBezTo>
                    <a:pt x="198" y="84"/>
                    <a:pt x="201" y="83"/>
                    <a:pt x="205" y="82"/>
                  </a:cubicBezTo>
                  <a:cubicBezTo>
                    <a:pt x="208" y="81"/>
                    <a:pt x="202" y="84"/>
                    <a:pt x="202" y="84"/>
                  </a:cubicBezTo>
                  <a:cubicBezTo>
                    <a:pt x="200" y="85"/>
                    <a:pt x="198" y="86"/>
                    <a:pt x="196" y="87"/>
                  </a:cubicBezTo>
                  <a:cubicBezTo>
                    <a:pt x="195" y="86"/>
                    <a:pt x="195" y="85"/>
                    <a:pt x="194" y="85"/>
                  </a:cubicBezTo>
                  <a:close/>
                  <a:moveTo>
                    <a:pt x="197" y="89"/>
                  </a:moveTo>
                  <a:cubicBezTo>
                    <a:pt x="197" y="89"/>
                    <a:pt x="197" y="89"/>
                    <a:pt x="196" y="88"/>
                  </a:cubicBezTo>
                  <a:cubicBezTo>
                    <a:pt x="200" y="88"/>
                    <a:pt x="203" y="87"/>
                    <a:pt x="206" y="86"/>
                  </a:cubicBezTo>
                  <a:cubicBezTo>
                    <a:pt x="210" y="85"/>
                    <a:pt x="205" y="87"/>
                    <a:pt x="205" y="87"/>
                  </a:cubicBezTo>
                  <a:cubicBezTo>
                    <a:pt x="202" y="88"/>
                    <a:pt x="200" y="89"/>
                    <a:pt x="198" y="91"/>
                  </a:cubicBezTo>
                  <a:cubicBezTo>
                    <a:pt x="197" y="90"/>
                    <a:pt x="197" y="90"/>
                    <a:pt x="197" y="89"/>
                  </a:cubicBezTo>
                  <a:close/>
                  <a:moveTo>
                    <a:pt x="198" y="92"/>
                  </a:moveTo>
                  <a:cubicBezTo>
                    <a:pt x="199" y="92"/>
                    <a:pt x="200" y="91"/>
                    <a:pt x="202" y="91"/>
                  </a:cubicBezTo>
                  <a:cubicBezTo>
                    <a:pt x="203" y="91"/>
                    <a:pt x="208" y="90"/>
                    <a:pt x="209" y="90"/>
                  </a:cubicBezTo>
                  <a:cubicBezTo>
                    <a:pt x="206" y="91"/>
                    <a:pt x="203" y="93"/>
                    <a:pt x="200" y="95"/>
                  </a:cubicBezTo>
                  <a:cubicBezTo>
                    <a:pt x="199" y="94"/>
                    <a:pt x="199" y="93"/>
                    <a:pt x="198" y="92"/>
                  </a:cubicBezTo>
                  <a:close/>
                  <a:moveTo>
                    <a:pt x="201" y="96"/>
                  </a:moveTo>
                  <a:cubicBezTo>
                    <a:pt x="203" y="96"/>
                    <a:pt x="206" y="94"/>
                    <a:pt x="209" y="93"/>
                  </a:cubicBezTo>
                  <a:cubicBezTo>
                    <a:pt x="212" y="92"/>
                    <a:pt x="207" y="95"/>
                    <a:pt x="207" y="95"/>
                  </a:cubicBezTo>
                  <a:cubicBezTo>
                    <a:pt x="205" y="96"/>
                    <a:pt x="204" y="97"/>
                    <a:pt x="202" y="98"/>
                  </a:cubicBezTo>
                  <a:cubicBezTo>
                    <a:pt x="201" y="97"/>
                    <a:pt x="201" y="96"/>
                    <a:pt x="201" y="96"/>
                  </a:cubicBezTo>
                  <a:close/>
                  <a:moveTo>
                    <a:pt x="204" y="100"/>
                  </a:moveTo>
                  <a:cubicBezTo>
                    <a:pt x="203" y="100"/>
                    <a:pt x="203" y="99"/>
                    <a:pt x="203" y="99"/>
                  </a:cubicBezTo>
                  <a:cubicBezTo>
                    <a:pt x="203" y="99"/>
                    <a:pt x="203" y="99"/>
                    <a:pt x="203" y="99"/>
                  </a:cubicBezTo>
                  <a:cubicBezTo>
                    <a:pt x="204" y="99"/>
                    <a:pt x="206" y="98"/>
                    <a:pt x="208" y="98"/>
                  </a:cubicBezTo>
                  <a:cubicBezTo>
                    <a:pt x="211" y="97"/>
                    <a:pt x="208" y="98"/>
                    <a:pt x="207" y="98"/>
                  </a:cubicBezTo>
                  <a:cubicBezTo>
                    <a:pt x="206" y="99"/>
                    <a:pt x="205" y="99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lose/>
                  <a:moveTo>
                    <a:pt x="206" y="102"/>
                  </a:moveTo>
                  <a:cubicBezTo>
                    <a:pt x="205" y="102"/>
                    <a:pt x="205" y="101"/>
                    <a:pt x="204" y="101"/>
                  </a:cubicBezTo>
                  <a:cubicBezTo>
                    <a:pt x="206" y="101"/>
                    <a:pt x="207" y="100"/>
                    <a:pt x="209" y="100"/>
                  </a:cubicBezTo>
                  <a:cubicBezTo>
                    <a:pt x="210" y="100"/>
                    <a:pt x="210" y="101"/>
                    <a:pt x="208" y="101"/>
                  </a:cubicBezTo>
                  <a:cubicBezTo>
                    <a:pt x="208" y="102"/>
                    <a:pt x="207" y="102"/>
                    <a:pt x="206" y="102"/>
                  </a:cubicBezTo>
                  <a:close/>
                  <a:moveTo>
                    <a:pt x="211" y="103"/>
                  </a:moveTo>
                  <a:cubicBezTo>
                    <a:pt x="210" y="103"/>
                    <a:pt x="209" y="104"/>
                    <a:pt x="209" y="105"/>
                  </a:cubicBezTo>
                  <a:cubicBezTo>
                    <a:pt x="208" y="104"/>
                    <a:pt x="207" y="104"/>
                    <a:pt x="207" y="103"/>
                  </a:cubicBezTo>
                  <a:cubicBezTo>
                    <a:pt x="208" y="103"/>
                    <a:pt x="210" y="103"/>
                    <a:pt x="211" y="103"/>
                  </a:cubicBezTo>
                  <a:close/>
                  <a:moveTo>
                    <a:pt x="210" y="106"/>
                  </a:moveTo>
                  <a:cubicBezTo>
                    <a:pt x="210" y="106"/>
                    <a:pt x="209" y="106"/>
                    <a:pt x="209" y="106"/>
                  </a:cubicBezTo>
                  <a:cubicBezTo>
                    <a:pt x="211" y="105"/>
                    <a:pt x="212" y="105"/>
                    <a:pt x="211" y="108"/>
                  </a:cubicBezTo>
                  <a:cubicBezTo>
                    <a:pt x="210" y="107"/>
                    <a:pt x="210" y="107"/>
                    <a:pt x="210" y="106"/>
                  </a:cubicBezTo>
                  <a:close/>
                  <a:moveTo>
                    <a:pt x="213" y="108"/>
                  </a:moveTo>
                  <a:cubicBezTo>
                    <a:pt x="213" y="108"/>
                    <a:pt x="213" y="109"/>
                    <a:pt x="212" y="110"/>
                  </a:cubicBezTo>
                  <a:cubicBezTo>
                    <a:pt x="212" y="110"/>
                    <a:pt x="212" y="109"/>
                    <a:pt x="211" y="108"/>
                  </a:cubicBezTo>
                  <a:cubicBezTo>
                    <a:pt x="212" y="108"/>
                    <a:pt x="212" y="108"/>
                    <a:pt x="213" y="108"/>
                  </a:cubicBezTo>
                  <a:close/>
                  <a:moveTo>
                    <a:pt x="214" y="110"/>
                  </a:moveTo>
                  <a:cubicBezTo>
                    <a:pt x="214" y="110"/>
                    <a:pt x="214" y="111"/>
                    <a:pt x="214" y="112"/>
                  </a:cubicBezTo>
                  <a:cubicBezTo>
                    <a:pt x="214" y="112"/>
                    <a:pt x="214" y="112"/>
                    <a:pt x="214" y="113"/>
                  </a:cubicBezTo>
                  <a:cubicBezTo>
                    <a:pt x="213" y="112"/>
                    <a:pt x="213" y="112"/>
                    <a:pt x="213" y="111"/>
                  </a:cubicBezTo>
                  <a:cubicBezTo>
                    <a:pt x="213" y="111"/>
                    <a:pt x="213" y="110"/>
                    <a:pt x="214" y="110"/>
                  </a:cubicBezTo>
                  <a:close/>
                  <a:moveTo>
                    <a:pt x="213" y="105"/>
                  </a:moveTo>
                  <a:cubicBezTo>
                    <a:pt x="213" y="104"/>
                    <a:pt x="213" y="104"/>
                    <a:pt x="212" y="104"/>
                  </a:cubicBezTo>
                  <a:cubicBezTo>
                    <a:pt x="212" y="104"/>
                    <a:pt x="208" y="106"/>
                    <a:pt x="210" y="104"/>
                  </a:cubicBezTo>
                  <a:cubicBezTo>
                    <a:pt x="211" y="104"/>
                    <a:pt x="212" y="103"/>
                    <a:pt x="212" y="102"/>
                  </a:cubicBezTo>
                  <a:cubicBezTo>
                    <a:pt x="212" y="102"/>
                    <a:pt x="212" y="101"/>
                    <a:pt x="212" y="101"/>
                  </a:cubicBezTo>
                  <a:cubicBezTo>
                    <a:pt x="210" y="102"/>
                    <a:pt x="210" y="101"/>
                    <a:pt x="209" y="102"/>
                  </a:cubicBezTo>
                  <a:cubicBezTo>
                    <a:pt x="209" y="102"/>
                    <a:pt x="208" y="102"/>
                    <a:pt x="208" y="102"/>
                  </a:cubicBezTo>
                  <a:cubicBezTo>
                    <a:pt x="210" y="101"/>
                    <a:pt x="211" y="101"/>
                    <a:pt x="211" y="100"/>
                  </a:cubicBezTo>
                  <a:cubicBezTo>
                    <a:pt x="212" y="99"/>
                    <a:pt x="211" y="99"/>
                    <a:pt x="211" y="99"/>
                  </a:cubicBezTo>
                  <a:cubicBezTo>
                    <a:pt x="209" y="99"/>
                    <a:pt x="207" y="99"/>
                    <a:pt x="205" y="100"/>
                  </a:cubicBezTo>
                  <a:cubicBezTo>
                    <a:pt x="207" y="99"/>
                    <a:pt x="209" y="98"/>
                    <a:pt x="211" y="97"/>
                  </a:cubicBezTo>
                  <a:cubicBezTo>
                    <a:pt x="211" y="97"/>
                    <a:pt x="211" y="96"/>
                    <a:pt x="210" y="97"/>
                  </a:cubicBezTo>
                  <a:cubicBezTo>
                    <a:pt x="209" y="97"/>
                    <a:pt x="208" y="97"/>
                    <a:pt x="207" y="97"/>
                  </a:cubicBezTo>
                  <a:cubicBezTo>
                    <a:pt x="205" y="98"/>
                    <a:pt x="201" y="99"/>
                    <a:pt x="204" y="97"/>
                  </a:cubicBezTo>
                  <a:cubicBezTo>
                    <a:pt x="207" y="96"/>
                    <a:pt x="209" y="95"/>
                    <a:pt x="211" y="93"/>
                  </a:cubicBezTo>
                  <a:cubicBezTo>
                    <a:pt x="211" y="93"/>
                    <a:pt x="211" y="93"/>
                    <a:pt x="211" y="92"/>
                  </a:cubicBezTo>
                  <a:cubicBezTo>
                    <a:pt x="213" y="97"/>
                    <a:pt x="213" y="102"/>
                    <a:pt x="213" y="107"/>
                  </a:cubicBezTo>
                  <a:cubicBezTo>
                    <a:pt x="211" y="108"/>
                    <a:pt x="212" y="106"/>
                    <a:pt x="213" y="105"/>
                  </a:cubicBezTo>
                  <a:close/>
                  <a:moveTo>
                    <a:pt x="211" y="92"/>
                  </a:moveTo>
                  <a:cubicBezTo>
                    <a:pt x="208" y="93"/>
                    <a:pt x="205" y="95"/>
                    <a:pt x="201" y="95"/>
                  </a:cubicBezTo>
                  <a:cubicBezTo>
                    <a:pt x="202" y="95"/>
                    <a:pt x="205" y="93"/>
                    <a:pt x="206" y="92"/>
                  </a:cubicBezTo>
                  <a:cubicBezTo>
                    <a:pt x="208" y="91"/>
                    <a:pt x="209" y="90"/>
                    <a:pt x="211" y="89"/>
                  </a:cubicBezTo>
                  <a:cubicBezTo>
                    <a:pt x="211" y="89"/>
                    <a:pt x="211" y="89"/>
                    <a:pt x="211" y="89"/>
                  </a:cubicBezTo>
                  <a:cubicBezTo>
                    <a:pt x="211" y="90"/>
                    <a:pt x="211" y="91"/>
                    <a:pt x="211" y="92"/>
                  </a:cubicBezTo>
                  <a:cubicBezTo>
                    <a:pt x="211" y="92"/>
                    <a:pt x="211" y="92"/>
                    <a:pt x="211" y="92"/>
                  </a:cubicBezTo>
                  <a:close/>
                  <a:moveTo>
                    <a:pt x="210" y="89"/>
                  </a:moveTo>
                  <a:cubicBezTo>
                    <a:pt x="206" y="89"/>
                    <a:pt x="203" y="91"/>
                    <a:pt x="198" y="91"/>
                  </a:cubicBezTo>
                  <a:cubicBezTo>
                    <a:pt x="200" y="91"/>
                    <a:pt x="202" y="89"/>
                    <a:pt x="203" y="88"/>
                  </a:cubicBezTo>
                  <a:cubicBezTo>
                    <a:pt x="205" y="87"/>
                    <a:pt x="208" y="86"/>
                    <a:pt x="210" y="85"/>
                  </a:cubicBezTo>
                  <a:cubicBezTo>
                    <a:pt x="210" y="86"/>
                    <a:pt x="210" y="88"/>
                    <a:pt x="211" y="89"/>
                  </a:cubicBezTo>
                  <a:cubicBezTo>
                    <a:pt x="211" y="89"/>
                    <a:pt x="211" y="89"/>
                    <a:pt x="210" y="89"/>
                  </a:cubicBezTo>
                  <a:close/>
                  <a:moveTo>
                    <a:pt x="203" y="86"/>
                  </a:moveTo>
                  <a:cubicBezTo>
                    <a:pt x="201" y="87"/>
                    <a:pt x="198" y="87"/>
                    <a:pt x="196" y="88"/>
                  </a:cubicBezTo>
                  <a:cubicBezTo>
                    <a:pt x="200" y="86"/>
                    <a:pt x="204" y="84"/>
                    <a:pt x="208" y="81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4" y="81"/>
                    <a:pt x="200" y="83"/>
                    <a:pt x="196" y="84"/>
                  </a:cubicBezTo>
                  <a:cubicBezTo>
                    <a:pt x="192" y="85"/>
                    <a:pt x="200" y="82"/>
                    <a:pt x="201" y="82"/>
                  </a:cubicBezTo>
                  <a:cubicBezTo>
                    <a:pt x="203" y="81"/>
                    <a:pt x="205" y="80"/>
                    <a:pt x="206" y="79"/>
                  </a:cubicBezTo>
                  <a:cubicBezTo>
                    <a:pt x="207" y="79"/>
                    <a:pt x="207" y="78"/>
                    <a:pt x="206" y="78"/>
                  </a:cubicBezTo>
                  <a:cubicBezTo>
                    <a:pt x="201" y="79"/>
                    <a:pt x="196" y="80"/>
                    <a:pt x="192" y="82"/>
                  </a:cubicBezTo>
                  <a:cubicBezTo>
                    <a:pt x="197" y="80"/>
                    <a:pt x="202" y="79"/>
                    <a:pt x="206" y="77"/>
                  </a:cubicBezTo>
                  <a:cubicBezTo>
                    <a:pt x="206" y="77"/>
                    <a:pt x="207" y="77"/>
                    <a:pt x="207" y="77"/>
                  </a:cubicBezTo>
                  <a:cubicBezTo>
                    <a:pt x="208" y="79"/>
                    <a:pt x="209" y="82"/>
                    <a:pt x="209" y="85"/>
                  </a:cubicBezTo>
                  <a:cubicBezTo>
                    <a:pt x="207" y="85"/>
                    <a:pt x="205" y="86"/>
                    <a:pt x="203" y="86"/>
                  </a:cubicBezTo>
                  <a:close/>
                  <a:moveTo>
                    <a:pt x="206" y="76"/>
                  </a:moveTo>
                  <a:cubicBezTo>
                    <a:pt x="201" y="77"/>
                    <a:pt x="195" y="78"/>
                    <a:pt x="190" y="79"/>
                  </a:cubicBezTo>
                  <a:cubicBezTo>
                    <a:pt x="187" y="80"/>
                    <a:pt x="184" y="80"/>
                    <a:pt x="182" y="81"/>
                  </a:cubicBezTo>
                  <a:cubicBezTo>
                    <a:pt x="181" y="81"/>
                    <a:pt x="180" y="81"/>
                    <a:pt x="179" y="81"/>
                  </a:cubicBezTo>
                  <a:cubicBezTo>
                    <a:pt x="188" y="79"/>
                    <a:pt x="196" y="77"/>
                    <a:pt x="205" y="73"/>
                  </a:cubicBezTo>
                  <a:cubicBezTo>
                    <a:pt x="205" y="73"/>
                    <a:pt x="205" y="72"/>
                    <a:pt x="204" y="72"/>
                  </a:cubicBezTo>
                  <a:cubicBezTo>
                    <a:pt x="199" y="73"/>
                    <a:pt x="195" y="75"/>
                    <a:pt x="190" y="76"/>
                  </a:cubicBezTo>
                  <a:cubicBezTo>
                    <a:pt x="184" y="78"/>
                    <a:pt x="178" y="78"/>
                    <a:pt x="172" y="80"/>
                  </a:cubicBezTo>
                  <a:cubicBezTo>
                    <a:pt x="172" y="80"/>
                    <a:pt x="171" y="80"/>
                    <a:pt x="171" y="79"/>
                  </a:cubicBezTo>
                  <a:cubicBezTo>
                    <a:pt x="175" y="78"/>
                    <a:pt x="180" y="77"/>
                    <a:pt x="184" y="76"/>
                  </a:cubicBezTo>
                  <a:cubicBezTo>
                    <a:pt x="190" y="74"/>
                    <a:pt x="198" y="73"/>
                    <a:pt x="203" y="70"/>
                  </a:cubicBezTo>
                  <a:cubicBezTo>
                    <a:pt x="204" y="70"/>
                    <a:pt x="203" y="69"/>
                    <a:pt x="203" y="69"/>
                  </a:cubicBezTo>
                  <a:cubicBezTo>
                    <a:pt x="195" y="69"/>
                    <a:pt x="188" y="71"/>
                    <a:pt x="181" y="73"/>
                  </a:cubicBezTo>
                  <a:cubicBezTo>
                    <a:pt x="171" y="76"/>
                    <a:pt x="162" y="79"/>
                    <a:pt x="153" y="82"/>
                  </a:cubicBezTo>
                  <a:cubicBezTo>
                    <a:pt x="144" y="85"/>
                    <a:pt x="135" y="88"/>
                    <a:pt x="126" y="91"/>
                  </a:cubicBezTo>
                  <a:cubicBezTo>
                    <a:pt x="121" y="92"/>
                    <a:pt x="115" y="93"/>
                    <a:pt x="111" y="96"/>
                  </a:cubicBezTo>
                  <a:cubicBezTo>
                    <a:pt x="110" y="95"/>
                    <a:pt x="109" y="95"/>
                    <a:pt x="108" y="94"/>
                  </a:cubicBezTo>
                  <a:cubicBezTo>
                    <a:pt x="110" y="94"/>
                    <a:pt x="112" y="93"/>
                    <a:pt x="114" y="93"/>
                  </a:cubicBezTo>
                  <a:cubicBezTo>
                    <a:pt x="119" y="91"/>
                    <a:pt x="123" y="90"/>
                    <a:pt x="128" y="89"/>
                  </a:cubicBezTo>
                  <a:cubicBezTo>
                    <a:pt x="137" y="87"/>
                    <a:pt x="145" y="84"/>
                    <a:pt x="154" y="81"/>
                  </a:cubicBezTo>
                  <a:cubicBezTo>
                    <a:pt x="162" y="78"/>
                    <a:pt x="170" y="75"/>
                    <a:pt x="179" y="73"/>
                  </a:cubicBezTo>
                  <a:cubicBezTo>
                    <a:pt x="186" y="71"/>
                    <a:pt x="194" y="69"/>
                    <a:pt x="201" y="66"/>
                  </a:cubicBezTo>
                  <a:cubicBezTo>
                    <a:pt x="203" y="69"/>
                    <a:pt x="205" y="73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lose/>
                  <a:moveTo>
                    <a:pt x="87" y="65"/>
                  </a:moveTo>
                  <a:cubicBezTo>
                    <a:pt x="88" y="64"/>
                    <a:pt x="89" y="64"/>
                    <a:pt x="90" y="64"/>
                  </a:cubicBezTo>
                  <a:cubicBezTo>
                    <a:pt x="91" y="63"/>
                    <a:pt x="94" y="62"/>
                    <a:pt x="96" y="62"/>
                  </a:cubicBezTo>
                  <a:cubicBezTo>
                    <a:pt x="100" y="60"/>
                    <a:pt x="105" y="59"/>
                    <a:pt x="110" y="59"/>
                  </a:cubicBezTo>
                  <a:cubicBezTo>
                    <a:pt x="118" y="57"/>
                    <a:pt x="127" y="55"/>
                    <a:pt x="134" y="51"/>
                  </a:cubicBezTo>
                  <a:cubicBezTo>
                    <a:pt x="135" y="51"/>
                    <a:pt x="135" y="51"/>
                    <a:pt x="134" y="51"/>
                  </a:cubicBezTo>
                  <a:cubicBezTo>
                    <a:pt x="127" y="52"/>
                    <a:pt x="119" y="54"/>
                    <a:pt x="112" y="56"/>
                  </a:cubicBezTo>
                  <a:cubicBezTo>
                    <a:pt x="108" y="57"/>
                    <a:pt x="103" y="58"/>
                    <a:pt x="99" y="59"/>
                  </a:cubicBezTo>
                  <a:cubicBezTo>
                    <a:pt x="96" y="59"/>
                    <a:pt x="93" y="61"/>
                    <a:pt x="90" y="61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1" y="60"/>
                    <a:pt x="92" y="60"/>
                    <a:pt x="91" y="60"/>
                  </a:cubicBezTo>
                  <a:cubicBezTo>
                    <a:pt x="94" y="60"/>
                    <a:pt x="96" y="59"/>
                    <a:pt x="98" y="58"/>
                  </a:cubicBezTo>
                  <a:cubicBezTo>
                    <a:pt x="102" y="57"/>
                    <a:pt x="106" y="56"/>
                    <a:pt x="110" y="54"/>
                  </a:cubicBezTo>
                  <a:cubicBezTo>
                    <a:pt x="117" y="53"/>
                    <a:pt x="125" y="51"/>
                    <a:pt x="132" y="49"/>
                  </a:cubicBezTo>
                  <a:cubicBezTo>
                    <a:pt x="134" y="50"/>
                    <a:pt x="136" y="52"/>
                    <a:pt x="137" y="54"/>
                  </a:cubicBezTo>
                  <a:cubicBezTo>
                    <a:pt x="129" y="55"/>
                    <a:pt x="121" y="58"/>
                    <a:pt x="112" y="59"/>
                  </a:cubicBezTo>
                  <a:cubicBezTo>
                    <a:pt x="108" y="60"/>
                    <a:pt x="103" y="61"/>
                    <a:pt x="98" y="62"/>
                  </a:cubicBezTo>
                  <a:cubicBezTo>
                    <a:pt x="94" y="63"/>
                    <a:pt x="91" y="65"/>
                    <a:pt x="87" y="66"/>
                  </a:cubicBezTo>
                  <a:cubicBezTo>
                    <a:pt x="87" y="66"/>
                    <a:pt x="86" y="66"/>
                    <a:pt x="86" y="66"/>
                  </a:cubicBezTo>
                  <a:cubicBezTo>
                    <a:pt x="86" y="66"/>
                    <a:pt x="87" y="65"/>
                    <a:pt x="87" y="65"/>
                  </a:cubicBezTo>
                  <a:close/>
                  <a:moveTo>
                    <a:pt x="114" y="51"/>
                  </a:moveTo>
                  <a:cubicBezTo>
                    <a:pt x="108" y="53"/>
                    <a:pt x="102" y="55"/>
                    <a:pt x="96" y="57"/>
                  </a:cubicBezTo>
                  <a:cubicBezTo>
                    <a:pt x="91" y="58"/>
                    <a:pt x="101" y="54"/>
                    <a:pt x="101" y="54"/>
                  </a:cubicBezTo>
                  <a:cubicBezTo>
                    <a:pt x="103" y="53"/>
                    <a:pt x="106" y="52"/>
                    <a:pt x="109" y="51"/>
                  </a:cubicBezTo>
                  <a:cubicBezTo>
                    <a:pt x="115" y="50"/>
                    <a:pt x="121" y="49"/>
                    <a:pt x="127" y="47"/>
                  </a:cubicBezTo>
                  <a:cubicBezTo>
                    <a:pt x="128" y="46"/>
                    <a:pt x="128" y="46"/>
                    <a:pt x="127" y="46"/>
                  </a:cubicBezTo>
                  <a:cubicBezTo>
                    <a:pt x="129" y="46"/>
                    <a:pt x="130" y="47"/>
                    <a:pt x="131" y="48"/>
                  </a:cubicBezTo>
                  <a:cubicBezTo>
                    <a:pt x="126" y="49"/>
                    <a:pt x="120" y="50"/>
                    <a:pt x="114" y="51"/>
                  </a:cubicBezTo>
                  <a:close/>
                  <a:moveTo>
                    <a:pt x="127" y="46"/>
                  </a:moveTo>
                  <a:cubicBezTo>
                    <a:pt x="120" y="46"/>
                    <a:pt x="112" y="48"/>
                    <a:pt x="105" y="50"/>
                  </a:cubicBezTo>
                  <a:cubicBezTo>
                    <a:pt x="110" y="47"/>
                    <a:pt x="115" y="46"/>
                    <a:pt x="120" y="45"/>
                  </a:cubicBezTo>
                  <a:cubicBezTo>
                    <a:pt x="123" y="45"/>
                    <a:pt x="125" y="45"/>
                    <a:pt x="127" y="46"/>
                  </a:cubicBezTo>
                  <a:cubicBezTo>
                    <a:pt x="127" y="46"/>
                    <a:pt x="127" y="46"/>
                    <a:pt x="127" y="46"/>
                  </a:cubicBezTo>
                  <a:close/>
                  <a:moveTo>
                    <a:pt x="103" y="51"/>
                  </a:moveTo>
                  <a:cubicBezTo>
                    <a:pt x="107" y="50"/>
                    <a:pt x="112" y="49"/>
                    <a:pt x="116" y="49"/>
                  </a:cubicBezTo>
                  <a:cubicBezTo>
                    <a:pt x="118" y="48"/>
                    <a:pt x="120" y="48"/>
                    <a:pt x="123" y="47"/>
                  </a:cubicBezTo>
                  <a:cubicBezTo>
                    <a:pt x="124" y="47"/>
                    <a:pt x="125" y="47"/>
                    <a:pt x="126" y="47"/>
                  </a:cubicBezTo>
                  <a:cubicBezTo>
                    <a:pt x="124" y="47"/>
                    <a:pt x="122" y="48"/>
                    <a:pt x="121" y="48"/>
                  </a:cubicBezTo>
                  <a:cubicBezTo>
                    <a:pt x="116" y="49"/>
                    <a:pt x="110" y="50"/>
                    <a:pt x="105" y="52"/>
                  </a:cubicBezTo>
                  <a:cubicBezTo>
                    <a:pt x="102" y="53"/>
                    <a:pt x="99" y="54"/>
                    <a:pt x="96" y="56"/>
                  </a:cubicBezTo>
                  <a:cubicBezTo>
                    <a:pt x="98" y="54"/>
                    <a:pt x="100" y="52"/>
                    <a:pt x="103" y="51"/>
                  </a:cubicBezTo>
                  <a:close/>
                  <a:moveTo>
                    <a:pt x="93" y="58"/>
                  </a:moveTo>
                  <a:cubicBezTo>
                    <a:pt x="100" y="57"/>
                    <a:pt x="106" y="54"/>
                    <a:pt x="113" y="53"/>
                  </a:cubicBezTo>
                  <a:cubicBezTo>
                    <a:pt x="116" y="52"/>
                    <a:pt x="120" y="51"/>
                    <a:pt x="123" y="50"/>
                  </a:cubicBezTo>
                  <a:cubicBezTo>
                    <a:pt x="124" y="50"/>
                    <a:pt x="125" y="50"/>
                    <a:pt x="126" y="50"/>
                  </a:cubicBezTo>
                  <a:cubicBezTo>
                    <a:pt x="120" y="52"/>
                    <a:pt x="114" y="53"/>
                    <a:pt x="108" y="54"/>
                  </a:cubicBezTo>
                  <a:cubicBezTo>
                    <a:pt x="102" y="56"/>
                    <a:pt x="97" y="58"/>
                    <a:pt x="91" y="60"/>
                  </a:cubicBezTo>
                  <a:cubicBezTo>
                    <a:pt x="92" y="59"/>
                    <a:pt x="93" y="58"/>
                    <a:pt x="93" y="58"/>
                  </a:cubicBezTo>
                  <a:close/>
                  <a:moveTo>
                    <a:pt x="88" y="63"/>
                  </a:moveTo>
                  <a:cubicBezTo>
                    <a:pt x="88" y="63"/>
                    <a:pt x="89" y="63"/>
                    <a:pt x="89" y="62"/>
                  </a:cubicBezTo>
                  <a:cubicBezTo>
                    <a:pt x="91" y="62"/>
                    <a:pt x="92" y="62"/>
                    <a:pt x="94" y="61"/>
                  </a:cubicBezTo>
                  <a:cubicBezTo>
                    <a:pt x="98" y="60"/>
                    <a:pt x="102" y="59"/>
                    <a:pt x="107" y="58"/>
                  </a:cubicBezTo>
                  <a:cubicBezTo>
                    <a:pt x="111" y="57"/>
                    <a:pt x="116" y="55"/>
                    <a:pt x="121" y="54"/>
                  </a:cubicBezTo>
                  <a:cubicBezTo>
                    <a:pt x="124" y="53"/>
                    <a:pt x="129" y="53"/>
                    <a:pt x="133" y="51"/>
                  </a:cubicBezTo>
                  <a:cubicBezTo>
                    <a:pt x="118" y="58"/>
                    <a:pt x="102" y="58"/>
                    <a:pt x="87" y="64"/>
                  </a:cubicBezTo>
                  <a:cubicBezTo>
                    <a:pt x="88" y="64"/>
                    <a:pt x="88" y="63"/>
                    <a:pt x="88" y="63"/>
                  </a:cubicBezTo>
                  <a:close/>
                  <a:moveTo>
                    <a:pt x="86" y="67"/>
                  </a:moveTo>
                  <a:cubicBezTo>
                    <a:pt x="88" y="66"/>
                    <a:pt x="90" y="66"/>
                    <a:pt x="92" y="65"/>
                  </a:cubicBezTo>
                  <a:cubicBezTo>
                    <a:pt x="97" y="64"/>
                    <a:pt x="101" y="63"/>
                    <a:pt x="105" y="62"/>
                  </a:cubicBezTo>
                  <a:cubicBezTo>
                    <a:pt x="116" y="59"/>
                    <a:pt x="127" y="56"/>
                    <a:pt x="138" y="54"/>
                  </a:cubicBezTo>
                  <a:cubicBezTo>
                    <a:pt x="139" y="55"/>
                    <a:pt x="139" y="56"/>
                    <a:pt x="140" y="56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30" y="58"/>
                    <a:pt x="121" y="60"/>
                    <a:pt x="111" y="63"/>
                  </a:cubicBezTo>
                  <a:cubicBezTo>
                    <a:pt x="102" y="65"/>
                    <a:pt x="93" y="68"/>
                    <a:pt x="84" y="69"/>
                  </a:cubicBezTo>
                  <a:cubicBezTo>
                    <a:pt x="85" y="68"/>
                    <a:pt x="85" y="67"/>
                    <a:pt x="86" y="67"/>
                  </a:cubicBezTo>
                  <a:close/>
                  <a:moveTo>
                    <a:pt x="153" y="41"/>
                  </a:moveTo>
                  <a:cubicBezTo>
                    <a:pt x="153" y="41"/>
                    <a:pt x="152" y="41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5" y="38"/>
                    <a:pt x="158" y="37"/>
                    <a:pt x="161" y="35"/>
                  </a:cubicBezTo>
                  <a:cubicBezTo>
                    <a:pt x="161" y="35"/>
                    <a:pt x="160" y="36"/>
                    <a:pt x="160" y="36"/>
                  </a:cubicBezTo>
                  <a:cubicBezTo>
                    <a:pt x="158" y="38"/>
                    <a:pt x="155" y="40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lose/>
                  <a:moveTo>
                    <a:pt x="153" y="42"/>
                  </a:moveTo>
                  <a:cubicBezTo>
                    <a:pt x="156" y="41"/>
                    <a:pt x="159" y="39"/>
                    <a:pt x="162" y="38"/>
                  </a:cubicBezTo>
                  <a:cubicBezTo>
                    <a:pt x="159" y="39"/>
                    <a:pt x="156" y="41"/>
                    <a:pt x="154" y="44"/>
                  </a:cubicBezTo>
                  <a:cubicBezTo>
                    <a:pt x="154" y="43"/>
                    <a:pt x="153" y="43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close/>
                  <a:moveTo>
                    <a:pt x="162" y="39"/>
                  </a:moveTo>
                  <a:cubicBezTo>
                    <a:pt x="164" y="39"/>
                    <a:pt x="165" y="38"/>
                    <a:pt x="167" y="37"/>
                  </a:cubicBezTo>
                  <a:cubicBezTo>
                    <a:pt x="167" y="37"/>
                    <a:pt x="173" y="34"/>
                    <a:pt x="171" y="36"/>
                  </a:cubicBezTo>
                  <a:cubicBezTo>
                    <a:pt x="169" y="38"/>
                    <a:pt x="166" y="39"/>
                    <a:pt x="163" y="41"/>
                  </a:cubicBezTo>
                  <a:cubicBezTo>
                    <a:pt x="160" y="43"/>
                    <a:pt x="158" y="45"/>
                    <a:pt x="155" y="47"/>
                  </a:cubicBezTo>
                  <a:cubicBezTo>
                    <a:pt x="155" y="46"/>
                    <a:pt x="155" y="45"/>
                    <a:pt x="154" y="44"/>
                  </a:cubicBezTo>
                  <a:cubicBezTo>
                    <a:pt x="157" y="43"/>
                    <a:pt x="160" y="41"/>
                    <a:pt x="162" y="39"/>
                  </a:cubicBezTo>
                  <a:close/>
                  <a:moveTo>
                    <a:pt x="156" y="47"/>
                  </a:moveTo>
                  <a:cubicBezTo>
                    <a:pt x="160" y="45"/>
                    <a:pt x="164" y="43"/>
                    <a:pt x="168" y="41"/>
                  </a:cubicBezTo>
                  <a:cubicBezTo>
                    <a:pt x="170" y="40"/>
                    <a:pt x="172" y="39"/>
                    <a:pt x="175" y="38"/>
                  </a:cubicBezTo>
                  <a:cubicBezTo>
                    <a:pt x="173" y="39"/>
                    <a:pt x="171" y="41"/>
                    <a:pt x="169" y="42"/>
                  </a:cubicBezTo>
                  <a:cubicBezTo>
                    <a:pt x="167" y="44"/>
                    <a:pt x="164" y="45"/>
                    <a:pt x="162" y="47"/>
                  </a:cubicBezTo>
                  <a:cubicBezTo>
                    <a:pt x="160" y="48"/>
                    <a:pt x="158" y="49"/>
                    <a:pt x="157" y="50"/>
                  </a:cubicBezTo>
                  <a:cubicBezTo>
                    <a:pt x="157" y="49"/>
                    <a:pt x="157" y="49"/>
                    <a:pt x="156" y="49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7"/>
                    <a:pt x="156" y="47"/>
                    <a:pt x="156" y="47"/>
                  </a:cubicBezTo>
                  <a:close/>
                  <a:moveTo>
                    <a:pt x="158" y="50"/>
                  </a:moveTo>
                  <a:cubicBezTo>
                    <a:pt x="158" y="50"/>
                    <a:pt x="158" y="50"/>
                    <a:pt x="159" y="49"/>
                  </a:cubicBezTo>
                  <a:cubicBezTo>
                    <a:pt x="160" y="49"/>
                    <a:pt x="161" y="48"/>
                    <a:pt x="162" y="47"/>
                  </a:cubicBezTo>
                  <a:cubicBezTo>
                    <a:pt x="164" y="46"/>
                    <a:pt x="167" y="45"/>
                    <a:pt x="169" y="44"/>
                  </a:cubicBezTo>
                  <a:cubicBezTo>
                    <a:pt x="171" y="43"/>
                    <a:pt x="173" y="42"/>
                    <a:pt x="175" y="41"/>
                  </a:cubicBezTo>
                  <a:cubicBezTo>
                    <a:pt x="177" y="40"/>
                    <a:pt x="177" y="40"/>
                    <a:pt x="175" y="41"/>
                  </a:cubicBezTo>
                  <a:cubicBezTo>
                    <a:pt x="174" y="42"/>
                    <a:pt x="173" y="43"/>
                    <a:pt x="171" y="44"/>
                  </a:cubicBezTo>
                  <a:cubicBezTo>
                    <a:pt x="170" y="45"/>
                    <a:pt x="169" y="46"/>
                    <a:pt x="167" y="47"/>
                  </a:cubicBezTo>
                  <a:cubicBezTo>
                    <a:pt x="167" y="47"/>
                    <a:pt x="166" y="48"/>
                    <a:pt x="165" y="48"/>
                  </a:cubicBezTo>
                  <a:cubicBezTo>
                    <a:pt x="165" y="48"/>
                    <a:pt x="164" y="49"/>
                    <a:pt x="163" y="49"/>
                  </a:cubicBezTo>
                  <a:cubicBezTo>
                    <a:pt x="161" y="50"/>
                    <a:pt x="159" y="52"/>
                    <a:pt x="157" y="50"/>
                  </a:cubicBezTo>
                  <a:cubicBezTo>
                    <a:pt x="158" y="50"/>
                    <a:pt x="158" y="50"/>
                    <a:pt x="158" y="50"/>
                  </a:cubicBezTo>
                  <a:close/>
                  <a:moveTo>
                    <a:pt x="167" y="48"/>
                  </a:move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9" y="47"/>
                    <a:pt x="170" y="47"/>
                  </a:cubicBezTo>
                  <a:cubicBezTo>
                    <a:pt x="172" y="46"/>
                    <a:pt x="173" y="45"/>
                    <a:pt x="175" y="44"/>
                  </a:cubicBezTo>
                  <a:cubicBezTo>
                    <a:pt x="176" y="44"/>
                    <a:pt x="183" y="40"/>
                    <a:pt x="180" y="44"/>
                  </a:cubicBezTo>
                  <a:cubicBezTo>
                    <a:pt x="177" y="46"/>
                    <a:pt x="174" y="48"/>
                    <a:pt x="171" y="50"/>
                  </a:cubicBezTo>
                  <a:cubicBezTo>
                    <a:pt x="169" y="49"/>
                    <a:pt x="168" y="49"/>
                    <a:pt x="167" y="49"/>
                  </a:cubicBezTo>
                  <a:cubicBezTo>
                    <a:pt x="167" y="48"/>
                    <a:pt x="167" y="48"/>
                    <a:pt x="167" y="48"/>
                  </a:cubicBezTo>
                  <a:close/>
                  <a:moveTo>
                    <a:pt x="181" y="47"/>
                  </a:moveTo>
                  <a:cubicBezTo>
                    <a:pt x="185" y="45"/>
                    <a:pt x="182" y="47"/>
                    <a:pt x="180" y="48"/>
                  </a:cubicBezTo>
                  <a:cubicBezTo>
                    <a:pt x="178" y="49"/>
                    <a:pt x="176" y="50"/>
                    <a:pt x="175" y="52"/>
                  </a:cubicBezTo>
                  <a:cubicBezTo>
                    <a:pt x="174" y="51"/>
                    <a:pt x="173" y="51"/>
                    <a:pt x="172" y="50"/>
                  </a:cubicBezTo>
                  <a:cubicBezTo>
                    <a:pt x="175" y="49"/>
                    <a:pt x="178" y="48"/>
                    <a:pt x="181" y="47"/>
                  </a:cubicBezTo>
                  <a:close/>
                  <a:moveTo>
                    <a:pt x="176" y="52"/>
                  </a:moveTo>
                  <a:cubicBezTo>
                    <a:pt x="179" y="52"/>
                    <a:pt x="184" y="50"/>
                    <a:pt x="186" y="48"/>
                  </a:cubicBezTo>
                  <a:cubicBezTo>
                    <a:pt x="183" y="51"/>
                    <a:pt x="180" y="52"/>
                    <a:pt x="178" y="54"/>
                  </a:cubicBezTo>
                  <a:cubicBezTo>
                    <a:pt x="177" y="53"/>
                    <a:pt x="176" y="53"/>
                    <a:pt x="176" y="52"/>
                  </a:cubicBezTo>
                  <a:close/>
                  <a:moveTo>
                    <a:pt x="180" y="58"/>
                  </a:moveTo>
                  <a:cubicBezTo>
                    <a:pt x="180" y="58"/>
                    <a:pt x="180" y="58"/>
                    <a:pt x="180" y="57"/>
                  </a:cubicBezTo>
                  <a:cubicBezTo>
                    <a:pt x="182" y="57"/>
                    <a:pt x="184" y="56"/>
                    <a:pt x="186" y="55"/>
                  </a:cubicBezTo>
                  <a:cubicBezTo>
                    <a:pt x="184" y="56"/>
                    <a:pt x="182" y="57"/>
                    <a:pt x="180" y="58"/>
                  </a:cubicBezTo>
                  <a:close/>
                  <a:moveTo>
                    <a:pt x="173" y="63"/>
                  </a:moveTo>
                  <a:cubicBezTo>
                    <a:pt x="173" y="63"/>
                    <a:pt x="174" y="63"/>
                    <a:pt x="174" y="63"/>
                  </a:cubicBezTo>
                  <a:cubicBezTo>
                    <a:pt x="174" y="63"/>
                    <a:pt x="173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lose/>
                  <a:moveTo>
                    <a:pt x="171" y="61"/>
                  </a:moveTo>
                  <a:cubicBezTo>
                    <a:pt x="171" y="61"/>
                    <a:pt x="171" y="62"/>
                    <a:pt x="172" y="62"/>
                  </a:cubicBezTo>
                  <a:cubicBezTo>
                    <a:pt x="171" y="62"/>
                    <a:pt x="171" y="62"/>
                    <a:pt x="171" y="61"/>
                  </a:cubicBezTo>
                  <a:close/>
                  <a:moveTo>
                    <a:pt x="169" y="59"/>
                  </a:moveTo>
                  <a:cubicBezTo>
                    <a:pt x="169" y="60"/>
                    <a:pt x="170" y="60"/>
                    <a:pt x="170" y="60"/>
                  </a:cubicBezTo>
                  <a:cubicBezTo>
                    <a:pt x="169" y="61"/>
                    <a:pt x="167" y="61"/>
                    <a:pt x="169" y="60"/>
                  </a:cubicBezTo>
                  <a:cubicBezTo>
                    <a:pt x="169" y="60"/>
                    <a:pt x="169" y="59"/>
                    <a:pt x="169" y="59"/>
                  </a:cubicBezTo>
                  <a:close/>
                  <a:moveTo>
                    <a:pt x="168" y="59"/>
                  </a:moveTo>
                  <a:cubicBezTo>
                    <a:pt x="168" y="59"/>
                    <a:pt x="167" y="59"/>
                    <a:pt x="166" y="60"/>
                  </a:cubicBezTo>
                  <a:cubicBezTo>
                    <a:pt x="166" y="59"/>
                    <a:pt x="166" y="58"/>
                    <a:pt x="166" y="58"/>
                  </a:cubicBezTo>
                  <a:cubicBezTo>
                    <a:pt x="167" y="58"/>
                    <a:pt x="168" y="58"/>
                    <a:pt x="168" y="59"/>
                  </a:cubicBezTo>
                  <a:cubicBezTo>
                    <a:pt x="168" y="59"/>
                    <a:pt x="169" y="59"/>
                    <a:pt x="169" y="59"/>
                  </a:cubicBezTo>
                  <a:cubicBezTo>
                    <a:pt x="169" y="59"/>
                    <a:pt x="169" y="59"/>
                    <a:pt x="168" y="59"/>
                  </a:cubicBezTo>
                  <a:close/>
                  <a:moveTo>
                    <a:pt x="166" y="60"/>
                  </a:moveTo>
                  <a:cubicBezTo>
                    <a:pt x="167" y="60"/>
                    <a:pt x="168" y="60"/>
                    <a:pt x="166" y="61"/>
                  </a:cubicBezTo>
                  <a:cubicBezTo>
                    <a:pt x="166" y="61"/>
                    <a:pt x="166" y="61"/>
                    <a:pt x="166" y="61"/>
                  </a:cubicBezTo>
                  <a:cubicBezTo>
                    <a:pt x="166" y="61"/>
                    <a:pt x="166" y="61"/>
                    <a:pt x="166" y="60"/>
                  </a:cubicBezTo>
                  <a:cubicBezTo>
                    <a:pt x="166" y="60"/>
                    <a:pt x="166" y="60"/>
                    <a:pt x="166" y="60"/>
                  </a:cubicBezTo>
                  <a:close/>
                  <a:moveTo>
                    <a:pt x="169" y="62"/>
                  </a:moveTo>
                  <a:cubicBezTo>
                    <a:pt x="169" y="62"/>
                    <a:pt x="169" y="62"/>
                    <a:pt x="169" y="62"/>
                  </a:cubicBezTo>
                  <a:cubicBezTo>
                    <a:pt x="169" y="62"/>
                    <a:pt x="169" y="62"/>
                    <a:pt x="169" y="62"/>
                  </a:cubicBezTo>
                  <a:cubicBezTo>
                    <a:pt x="168" y="62"/>
                    <a:pt x="168" y="62"/>
                    <a:pt x="167" y="61"/>
                  </a:cubicBezTo>
                  <a:cubicBezTo>
                    <a:pt x="168" y="61"/>
                    <a:pt x="170" y="61"/>
                    <a:pt x="169" y="62"/>
                  </a:cubicBezTo>
                  <a:close/>
                  <a:moveTo>
                    <a:pt x="171" y="63"/>
                  </a:moveTo>
                  <a:cubicBezTo>
                    <a:pt x="171" y="63"/>
                    <a:pt x="171" y="63"/>
                    <a:pt x="170" y="63"/>
                  </a:cubicBezTo>
                  <a:cubicBezTo>
                    <a:pt x="172" y="62"/>
                    <a:pt x="173" y="62"/>
                    <a:pt x="171" y="63"/>
                  </a:cubicBezTo>
                  <a:close/>
                  <a:moveTo>
                    <a:pt x="194" y="57"/>
                  </a:moveTo>
                  <a:cubicBezTo>
                    <a:pt x="191" y="58"/>
                    <a:pt x="187" y="61"/>
                    <a:pt x="184" y="62"/>
                  </a:cubicBezTo>
                  <a:cubicBezTo>
                    <a:pt x="181" y="63"/>
                    <a:pt x="178" y="65"/>
                    <a:pt x="175" y="67"/>
                  </a:cubicBezTo>
                  <a:cubicBezTo>
                    <a:pt x="174" y="66"/>
                    <a:pt x="174" y="65"/>
                    <a:pt x="173" y="64"/>
                  </a:cubicBezTo>
                  <a:cubicBezTo>
                    <a:pt x="180" y="63"/>
                    <a:pt x="187" y="59"/>
                    <a:pt x="194" y="57"/>
                  </a:cubicBezTo>
                  <a:close/>
                  <a:moveTo>
                    <a:pt x="175" y="68"/>
                  </a:moveTo>
                  <a:cubicBezTo>
                    <a:pt x="179" y="66"/>
                    <a:pt x="184" y="64"/>
                    <a:pt x="188" y="62"/>
                  </a:cubicBezTo>
                  <a:cubicBezTo>
                    <a:pt x="190" y="62"/>
                    <a:pt x="192" y="61"/>
                    <a:pt x="194" y="60"/>
                  </a:cubicBezTo>
                  <a:cubicBezTo>
                    <a:pt x="193" y="61"/>
                    <a:pt x="191" y="63"/>
                    <a:pt x="189" y="63"/>
                  </a:cubicBezTo>
                  <a:cubicBezTo>
                    <a:pt x="185" y="65"/>
                    <a:pt x="181" y="67"/>
                    <a:pt x="177" y="69"/>
                  </a:cubicBezTo>
                  <a:cubicBezTo>
                    <a:pt x="176" y="69"/>
                    <a:pt x="176" y="69"/>
                    <a:pt x="175" y="69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69"/>
                    <a:pt x="175" y="68"/>
                    <a:pt x="175" y="68"/>
                  </a:cubicBezTo>
                  <a:close/>
                  <a:moveTo>
                    <a:pt x="167" y="73"/>
                  </a:moveTo>
                  <a:cubicBezTo>
                    <a:pt x="167" y="73"/>
                    <a:pt x="167" y="73"/>
                    <a:pt x="167" y="73"/>
                  </a:cubicBezTo>
                  <a:cubicBezTo>
                    <a:pt x="160" y="76"/>
                    <a:pt x="152" y="78"/>
                    <a:pt x="144" y="81"/>
                  </a:cubicBezTo>
                  <a:cubicBezTo>
                    <a:pt x="147" y="80"/>
                    <a:pt x="151" y="78"/>
                    <a:pt x="155" y="77"/>
                  </a:cubicBezTo>
                  <a:cubicBezTo>
                    <a:pt x="157" y="76"/>
                    <a:pt x="159" y="75"/>
                    <a:pt x="162" y="74"/>
                  </a:cubicBezTo>
                  <a:cubicBezTo>
                    <a:pt x="163" y="74"/>
                    <a:pt x="165" y="73"/>
                    <a:pt x="166" y="73"/>
                  </a:cubicBezTo>
                  <a:cubicBezTo>
                    <a:pt x="166" y="73"/>
                    <a:pt x="167" y="73"/>
                    <a:pt x="167" y="73"/>
                  </a:cubicBezTo>
                  <a:close/>
                  <a:moveTo>
                    <a:pt x="154" y="76"/>
                  </a:moveTo>
                  <a:cubicBezTo>
                    <a:pt x="148" y="79"/>
                    <a:pt x="141" y="81"/>
                    <a:pt x="134" y="83"/>
                  </a:cubicBezTo>
                  <a:cubicBezTo>
                    <a:pt x="127" y="85"/>
                    <a:pt x="119" y="87"/>
                    <a:pt x="112" y="89"/>
                  </a:cubicBezTo>
                  <a:cubicBezTo>
                    <a:pt x="110" y="90"/>
                    <a:pt x="105" y="91"/>
                    <a:pt x="104" y="92"/>
                  </a:cubicBezTo>
                  <a:cubicBezTo>
                    <a:pt x="106" y="90"/>
                    <a:pt x="111" y="89"/>
                    <a:pt x="114" y="88"/>
                  </a:cubicBezTo>
                  <a:cubicBezTo>
                    <a:pt x="119" y="86"/>
                    <a:pt x="124" y="84"/>
                    <a:pt x="129" y="82"/>
                  </a:cubicBezTo>
                  <a:cubicBezTo>
                    <a:pt x="141" y="79"/>
                    <a:pt x="152" y="76"/>
                    <a:pt x="163" y="71"/>
                  </a:cubicBezTo>
                  <a:cubicBezTo>
                    <a:pt x="163" y="71"/>
                    <a:pt x="163" y="71"/>
                    <a:pt x="164" y="71"/>
                  </a:cubicBezTo>
                  <a:cubicBezTo>
                    <a:pt x="164" y="71"/>
                    <a:pt x="165" y="72"/>
                    <a:pt x="166" y="72"/>
                  </a:cubicBezTo>
                  <a:cubicBezTo>
                    <a:pt x="162" y="73"/>
                    <a:pt x="158" y="75"/>
                    <a:pt x="154" y="76"/>
                  </a:cubicBezTo>
                  <a:close/>
                  <a:moveTo>
                    <a:pt x="140" y="78"/>
                  </a:moveTo>
                  <a:cubicBezTo>
                    <a:pt x="144" y="77"/>
                    <a:pt x="148" y="76"/>
                    <a:pt x="152" y="74"/>
                  </a:cubicBezTo>
                  <a:cubicBezTo>
                    <a:pt x="155" y="73"/>
                    <a:pt x="159" y="72"/>
                    <a:pt x="162" y="71"/>
                  </a:cubicBezTo>
                  <a:cubicBezTo>
                    <a:pt x="158" y="72"/>
                    <a:pt x="155" y="74"/>
                    <a:pt x="152" y="75"/>
                  </a:cubicBezTo>
                  <a:cubicBezTo>
                    <a:pt x="148" y="76"/>
                    <a:pt x="144" y="77"/>
                    <a:pt x="140" y="78"/>
                  </a:cubicBezTo>
                  <a:close/>
                  <a:moveTo>
                    <a:pt x="147" y="75"/>
                  </a:moveTo>
                  <a:cubicBezTo>
                    <a:pt x="141" y="78"/>
                    <a:pt x="135" y="79"/>
                    <a:pt x="129" y="81"/>
                  </a:cubicBezTo>
                  <a:cubicBezTo>
                    <a:pt x="129" y="81"/>
                    <a:pt x="128" y="82"/>
                    <a:pt x="128" y="82"/>
                  </a:cubicBezTo>
                  <a:cubicBezTo>
                    <a:pt x="121" y="84"/>
                    <a:pt x="115" y="86"/>
                    <a:pt x="108" y="88"/>
                  </a:cubicBezTo>
                  <a:cubicBezTo>
                    <a:pt x="105" y="89"/>
                    <a:pt x="102" y="90"/>
                    <a:pt x="98" y="91"/>
                  </a:cubicBezTo>
                  <a:cubicBezTo>
                    <a:pt x="96" y="91"/>
                    <a:pt x="101" y="90"/>
                    <a:pt x="100" y="90"/>
                  </a:cubicBezTo>
                  <a:cubicBezTo>
                    <a:pt x="102" y="89"/>
                    <a:pt x="103" y="89"/>
                    <a:pt x="105" y="89"/>
                  </a:cubicBezTo>
                  <a:cubicBezTo>
                    <a:pt x="118" y="84"/>
                    <a:pt x="132" y="78"/>
                    <a:pt x="146" y="73"/>
                  </a:cubicBezTo>
                  <a:cubicBezTo>
                    <a:pt x="148" y="72"/>
                    <a:pt x="151" y="71"/>
                    <a:pt x="154" y="70"/>
                  </a:cubicBezTo>
                  <a:cubicBezTo>
                    <a:pt x="154" y="70"/>
                    <a:pt x="155" y="70"/>
                    <a:pt x="155" y="70"/>
                  </a:cubicBezTo>
                  <a:cubicBezTo>
                    <a:pt x="155" y="70"/>
                    <a:pt x="156" y="70"/>
                    <a:pt x="156" y="70"/>
                  </a:cubicBezTo>
                  <a:cubicBezTo>
                    <a:pt x="156" y="70"/>
                    <a:pt x="156" y="70"/>
                    <a:pt x="156" y="70"/>
                  </a:cubicBezTo>
                  <a:cubicBezTo>
                    <a:pt x="157" y="69"/>
                    <a:pt x="158" y="69"/>
                    <a:pt x="159" y="69"/>
                  </a:cubicBezTo>
                  <a:cubicBezTo>
                    <a:pt x="160" y="70"/>
                    <a:pt x="161" y="70"/>
                    <a:pt x="162" y="71"/>
                  </a:cubicBezTo>
                  <a:cubicBezTo>
                    <a:pt x="157" y="71"/>
                    <a:pt x="152" y="73"/>
                    <a:pt x="147" y="75"/>
                  </a:cubicBezTo>
                  <a:close/>
                  <a:moveTo>
                    <a:pt x="157" y="69"/>
                  </a:moveTo>
                  <a:cubicBezTo>
                    <a:pt x="156" y="69"/>
                    <a:pt x="155" y="69"/>
                    <a:pt x="154" y="69"/>
                  </a:cubicBezTo>
                  <a:cubicBezTo>
                    <a:pt x="147" y="70"/>
                    <a:pt x="140" y="73"/>
                    <a:pt x="134" y="75"/>
                  </a:cubicBezTo>
                  <a:cubicBezTo>
                    <a:pt x="128" y="77"/>
                    <a:pt x="122" y="79"/>
                    <a:pt x="116" y="81"/>
                  </a:cubicBezTo>
                  <a:cubicBezTo>
                    <a:pt x="119" y="80"/>
                    <a:pt x="122" y="79"/>
                    <a:pt x="124" y="78"/>
                  </a:cubicBezTo>
                  <a:cubicBezTo>
                    <a:pt x="134" y="75"/>
                    <a:pt x="144" y="71"/>
                    <a:pt x="154" y="67"/>
                  </a:cubicBezTo>
                  <a:cubicBezTo>
                    <a:pt x="155" y="67"/>
                    <a:pt x="156" y="68"/>
                    <a:pt x="158" y="69"/>
                  </a:cubicBezTo>
                  <a:cubicBezTo>
                    <a:pt x="158" y="69"/>
                    <a:pt x="157" y="69"/>
                    <a:pt x="157" y="69"/>
                  </a:cubicBezTo>
                  <a:close/>
                  <a:moveTo>
                    <a:pt x="122" y="75"/>
                  </a:moveTo>
                  <a:cubicBezTo>
                    <a:pt x="116" y="77"/>
                    <a:pt x="111" y="79"/>
                    <a:pt x="105" y="80"/>
                  </a:cubicBezTo>
                  <a:cubicBezTo>
                    <a:pt x="100" y="82"/>
                    <a:pt x="95" y="84"/>
                    <a:pt x="89" y="86"/>
                  </a:cubicBezTo>
                  <a:cubicBezTo>
                    <a:pt x="87" y="87"/>
                    <a:pt x="84" y="88"/>
                    <a:pt x="90" y="86"/>
                  </a:cubicBezTo>
                  <a:cubicBezTo>
                    <a:pt x="92" y="84"/>
                    <a:pt x="95" y="84"/>
                    <a:pt x="98" y="83"/>
                  </a:cubicBezTo>
                  <a:cubicBezTo>
                    <a:pt x="103" y="81"/>
                    <a:pt x="109" y="79"/>
                    <a:pt x="114" y="77"/>
                  </a:cubicBezTo>
                  <a:cubicBezTo>
                    <a:pt x="126" y="73"/>
                    <a:pt x="137" y="68"/>
                    <a:pt x="148" y="64"/>
                  </a:cubicBezTo>
                  <a:cubicBezTo>
                    <a:pt x="150" y="65"/>
                    <a:pt x="151" y="65"/>
                    <a:pt x="153" y="66"/>
                  </a:cubicBezTo>
                  <a:cubicBezTo>
                    <a:pt x="143" y="70"/>
                    <a:pt x="132" y="72"/>
                    <a:pt x="122" y="75"/>
                  </a:cubicBezTo>
                  <a:close/>
                  <a:moveTo>
                    <a:pt x="116" y="72"/>
                  </a:moveTo>
                  <a:cubicBezTo>
                    <a:pt x="106" y="75"/>
                    <a:pt x="96" y="80"/>
                    <a:pt x="86" y="82"/>
                  </a:cubicBezTo>
                  <a:cubicBezTo>
                    <a:pt x="80" y="84"/>
                    <a:pt x="89" y="81"/>
                    <a:pt x="90" y="81"/>
                  </a:cubicBezTo>
                  <a:cubicBezTo>
                    <a:pt x="93" y="80"/>
                    <a:pt x="95" y="79"/>
                    <a:pt x="98" y="78"/>
                  </a:cubicBezTo>
                  <a:cubicBezTo>
                    <a:pt x="103" y="77"/>
                    <a:pt x="109" y="75"/>
                    <a:pt x="114" y="73"/>
                  </a:cubicBezTo>
                  <a:cubicBezTo>
                    <a:pt x="124" y="69"/>
                    <a:pt x="135" y="66"/>
                    <a:pt x="145" y="62"/>
                  </a:cubicBezTo>
                  <a:cubicBezTo>
                    <a:pt x="145" y="62"/>
                    <a:pt x="145" y="61"/>
                    <a:pt x="145" y="61"/>
                  </a:cubicBezTo>
                  <a:cubicBezTo>
                    <a:pt x="146" y="62"/>
                    <a:pt x="146" y="62"/>
                    <a:pt x="147" y="63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37" y="66"/>
                    <a:pt x="127" y="69"/>
                    <a:pt x="116" y="72"/>
                  </a:cubicBezTo>
                  <a:close/>
                  <a:moveTo>
                    <a:pt x="145" y="61"/>
                  </a:moveTo>
                  <a:cubicBezTo>
                    <a:pt x="134" y="63"/>
                    <a:pt x="124" y="67"/>
                    <a:pt x="114" y="70"/>
                  </a:cubicBezTo>
                  <a:cubicBezTo>
                    <a:pt x="112" y="70"/>
                    <a:pt x="110" y="71"/>
                    <a:pt x="109" y="71"/>
                  </a:cubicBezTo>
                  <a:cubicBezTo>
                    <a:pt x="110" y="71"/>
                    <a:pt x="111" y="70"/>
                    <a:pt x="112" y="70"/>
                  </a:cubicBezTo>
                  <a:cubicBezTo>
                    <a:pt x="122" y="67"/>
                    <a:pt x="133" y="64"/>
                    <a:pt x="142" y="59"/>
                  </a:cubicBezTo>
                  <a:cubicBezTo>
                    <a:pt x="143" y="59"/>
                    <a:pt x="142" y="59"/>
                    <a:pt x="142" y="59"/>
                  </a:cubicBezTo>
                  <a:cubicBezTo>
                    <a:pt x="132" y="60"/>
                    <a:pt x="123" y="64"/>
                    <a:pt x="113" y="66"/>
                  </a:cubicBezTo>
                  <a:cubicBezTo>
                    <a:pt x="108" y="68"/>
                    <a:pt x="102" y="70"/>
                    <a:pt x="97" y="71"/>
                  </a:cubicBezTo>
                  <a:cubicBezTo>
                    <a:pt x="92" y="72"/>
                    <a:pt x="86" y="73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90" y="70"/>
                    <a:pt x="101" y="69"/>
                    <a:pt x="110" y="66"/>
                  </a:cubicBezTo>
                  <a:cubicBezTo>
                    <a:pt x="116" y="64"/>
                    <a:pt x="121" y="62"/>
                    <a:pt x="126" y="61"/>
                  </a:cubicBezTo>
                  <a:cubicBezTo>
                    <a:pt x="131" y="60"/>
                    <a:pt x="135" y="59"/>
                    <a:pt x="140" y="57"/>
                  </a:cubicBezTo>
                  <a:cubicBezTo>
                    <a:pt x="140" y="57"/>
                    <a:pt x="140" y="57"/>
                    <a:pt x="140" y="57"/>
                  </a:cubicBezTo>
                  <a:cubicBezTo>
                    <a:pt x="142" y="58"/>
                    <a:pt x="143" y="60"/>
                    <a:pt x="145" y="61"/>
                  </a:cubicBezTo>
                  <a:cubicBezTo>
                    <a:pt x="145" y="61"/>
                    <a:pt x="145" y="61"/>
                    <a:pt x="145" y="61"/>
                  </a:cubicBezTo>
                  <a:close/>
                  <a:moveTo>
                    <a:pt x="82" y="76"/>
                  </a:moveTo>
                  <a:cubicBezTo>
                    <a:pt x="92" y="73"/>
                    <a:pt x="102" y="71"/>
                    <a:pt x="111" y="68"/>
                  </a:cubicBezTo>
                  <a:cubicBezTo>
                    <a:pt x="117" y="66"/>
                    <a:pt x="122" y="64"/>
                    <a:pt x="127" y="63"/>
                  </a:cubicBezTo>
                  <a:cubicBezTo>
                    <a:pt x="131" y="62"/>
                    <a:pt x="137" y="61"/>
                    <a:pt x="140" y="60"/>
                  </a:cubicBezTo>
                  <a:cubicBezTo>
                    <a:pt x="131" y="64"/>
                    <a:pt x="120" y="67"/>
                    <a:pt x="110" y="70"/>
                  </a:cubicBezTo>
                  <a:cubicBezTo>
                    <a:pt x="101" y="73"/>
                    <a:pt x="92" y="76"/>
                    <a:pt x="83" y="78"/>
                  </a:cubicBezTo>
                  <a:cubicBezTo>
                    <a:pt x="82" y="78"/>
                    <a:pt x="82" y="79"/>
                    <a:pt x="82" y="79"/>
                  </a:cubicBezTo>
                  <a:cubicBezTo>
                    <a:pt x="82" y="79"/>
                    <a:pt x="82" y="79"/>
                    <a:pt x="82" y="79"/>
                  </a:cubicBezTo>
                  <a:cubicBezTo>
                    <a:pt x="82" y="78"/>
                    <a:pt x="82" y="77"/>
                    <a:pt x="82" y="76"/>
                  </a:cubicBezTo>
                  <a:close/>
                  <a:moveTo>
                    <a:pt x="84" y="70"/>
                  </a:moveTo>
                  <a:cubicBezTo>
                    <a:pt x="93" y="68"/>
                    <a:pt x="102" y="66"/>
                    <a:pt x="112" y="63"/>
                  </a:cubicBezTo>
                  <a:cubicBezTo>
                    <a:pt x="117" y="62"/>
                    <a:pt x="122" y="61"/>
                    <a:pt x="127" y="60"/>
                  </a:cubicBezTo>
                  <a:cubicBezTo>
                    <a:pt x="129" y="59"/>
                    <a:pt x="131" y="59"/>
                    <a:pt x="133" y="58"/>
                  </a:cubicBezTo>
                  <a:cubicBezTo>
                    <a:pt x="129" y="59"/>
                    <a:pt x="125" y="60"/>
                    <a:pt x="121" y="61"/>
                  </a:cubicBezTo>
                  <a:cubicBezTo>
                    <a:pt x="116" y="63"/>
                    <a:pt x="110" y="65"/>
                    <a:pt x="105" y="67"/>
                  </a:cubicBezTo>
                  <a:cubicBezTo>
                    <a:pt x="97" y="70"/>
                    <a:pt x="89" y="71"/>
                    <a:pt x="82" y="74"/>
                  </a:cubicBezTo>
                  <a:cubicBezTo>
                    <a:pt x="82" y="73"/>
                    <a:pt x="83" y="71"/>
                    <a:pt x="84" y="70"/>
                  </a:cubicBezTo>
                  <a:close/>
                  <a:moveTo>
                    <a:pt x="112" y="71"/>
                  </a:moveTo>
                  <a:cubicBezTo>
                    <a:pt x="117" y="69"/>
                    <a:pt x="122" y="68"/>
                    <a:pt x="127" y="66"/>
                  </a:cubicBezTo>
                  <a:cubicBezTo>
                    <a:pt x="132" y="65"/>
                    <a:pt x="139" y="64"/>
                    <a:pt x="143" y="62"/>
                  </a:cubicBezTo>
                  <a:cubicBezTo>
                    <a:pt x="133" y="67"/>
                    <a:pt x="121" y="70"/>
                    <a:pt x="110" y="73"/>
                  </a:cubicBezTo>
                  <a:cubicBezTo>
                    <a:pt x="106" y="75"/>
                    <a:pt x="101" y="77"/>
                    <a:pt x="96" y="78"/>
                  </a:cubicBezTo>
                  <a:cubicBezTo>
                    <a:pt x="92" y="80"/>
                    <a:pt x="87" y="81"/>
                    <a:pt x="83" y="82"/>
                  </a:cubicBezTo>
                  <a:cubicBezTo>
                    <a:pt x="83" y="82"/>
                    <a:pt x="82" y="82"/>
                    <a:pt x="82" y="82"/>
                  </a:cubicBezTo>
                  <a:cubicBezTo>
                    <a:pt x="82" y="81"/>
                    <a:pt x="82" y="80"/>
                    <a:pt x="82" y="80"/>
                  </a:cubicBezTo>
                  <a:cubicBezTo>
                    <a:pt x="92" y="77"/>
                    <a:pt x="102" y="74"/>
                    <a:pt x="112" y="71"/>
                  </a:cubicBezTo>
                  <a:close/>
                  <a:moveTo>
                    <a:pt x="94" y="80"/>
                  </a:moveTo>
                  <a:cubicBezTo>
                    <a:pt x="99" y="78"/>
                    <a:pt x="105" y="77"/>
                    <a:pt x="110" y="75"/>
                  </a:cubicBezTo>
                  <a:cubicBezTo>
                    <a:pt x="119" y="72"/>
                    <a:pt x="128" y="70"/>
                    <a:pt x="137" y="67"/>
                  </a:cubicBezTo>
                  <a:cubicBezTo>
                    <a:pt x="136" y="67"/>
                    <a:pt x="136" y="68"/>
                    <a:pt x="135" y="68"/>
                  </a:cubicBezTo>
                  <a:cubicBezTo>
                    <a:pt x="129" y="70"/>
                    <a:pt x="123" y="73"/>
                    <a:pt x="118" y="75"/>
                  </a:cubicBezTo>
                  <a:cubicBezTo>
                    <a:pt x="107" y="79"/>
                    <a:pt x="96" y="82"/>
                    <a:pt x="86" y="87"/>
                  </a:cubicBezTo>
                  <a:cubicBezTo>
                    <a:pt x="85" y="86"/>
                    <a:pt x="84" y="85"/>
                    <a:pt x="83" y="83"/>
                  </a:cubicBezTo>
                  <a:cubicBezTo>
                    <a:pt x="87" y="83"/>
                    <a:pt x="91" y="82"/>
                    <a:pt x="94" y="80"/>
                  </a:cubicBezTo>
                  <a:close/>
                  <a:moveTo>
                    <a:pt x="107" y="81"/>
                  </a:moveTo>
                  <a:cubicBezTo>
                    <a:pt x="115" y="78"/>
                    <a:pt x="124" y="76"/>
                    <a:pt x="132" y="73"/>
                  </a:cubicBezTo>
                  <a:cubicBezTo>
                    <a:pt x="136" y="72"/>
                    <a:pt x="140" y="71"/>
                    <a:pt x="144" y="70"/>
                  </a:cubicBezTo>
                  <a:cubicBezTo>
                    <a:pt x="145" y="69"/>
                    <a:pt x="146" y="69"/>
                    <a:pt x="147" y="69"/>
                  </a:cubicBezTo>
                  <a:cubicBezTo>
                    <a:pt x="140" y="72"/>
                    <a:pt x="133" y="75"/>
                    <a:pt x="126" y="77"/>
                  </a:cubicBezTo>
                  <a:cubicBezTo>
                    <a:pt x="118" y="80"/>
                    <a:pt x="110" y="82"/>
                    <a:pt x="102" y="85"/>
                  </a:cubicBezTo>
                  <a:cubicBezTo>
                    <a:pt x="100" y="86"/>
                    <a:pt x="99" y="86"/>
                    <a:pt x="97" y="87"/>
                  </a:cubicBezTo>
                  <a:cubicBezTo>
                    <a:pt x="96" y="87"/>
                    <a:pt x="95" y="88"/>
                    <a:pt x="95" y="88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93" y="88"/>
                    <a:pt x="92" y="88"/>
                    <a:pt x="92" y="89"/>
                  </a:cubicBezTo>
                  <a:cubicBezTo>
                    <a:pt x="92" y="89"/>
                    <a:pt x="91" y="89"/>
                    <a:pt x="91" y="89"/>
                  </a:cubicBezTo>
                  <a:cubicBezTo>
                    <a:pt x="89" y="89"/>
                    <a:pt x="88" y="88"/>
                    <a:pt x="87" y="87"/>
                  </a:cubicBezTo>
                  <a:cubicBezTo>
                    <a:pt x="93" y="86"/>
                    <a:pt x="100" y="82"/>
                    <a:pt x="107" y="81"/>
                  </a:cubicBezTo>
                  <a:close/>
                  <a:moveTo>
                    <a:pt x="99" y="87"/>
                  </a:moveTo>
                  <a:cubicBezTo>
                    <a:pt x="101" y="86"/>
                    <a:pt x="103" y="86"/>
                    <a:pt x="106" y="85"/>
                  </a:cubicBezTo>
                  <a:cubicBezTo>
                    <a:pt x="115" y="82"/>
                    <a:pt x="123" y="80"/>
                    <a:pt x="132" y="77"/>
                  </a:cubicBezTo>
                  <a:cubicBezTo>
                    <a:pt x="137" y="75"/>
                    <a:pt x="143" y="73"/>
                    <a:pt x="148" y="71"/>
                  </a:cubicBezTo>
                  <a:cubicBezTo>
                    <a:pt x="147" y="72"/>
                    <a:pt x="146" y="72"/>
                    <a:pt x="145" y="72"/>
                  </a:cubicBezTo>
                  <a:cubicBezTo>
                    <a:pt x="139" y="75"/>
                    <a:pt x="134" y="77"/>
                    <a:pt x="127" y="79"/>
                  </a:cubicBezTo>
                  <a:cubicBezTo>
                    <a:pt x="121" y="82"/>
                    <a:pt x="115" y="83"/>
                    <a:pt x="109" y="86"/>
                  </a:cubicBezTo>
                  <a:cubicBezTo>
                    <a:pt x="105" y="88"/>
                    <a:pt x="100" y="89"/>
                    <a:pt x="96" y="91"/>
                  </a:cubicBezTo>
                  <a:cubicBezTo>
                    <a:pt x="94" y="90"/>
                    <a:pt x="93" y="90"/>
                    <a:pt x="92" y="90"/>
                  </a:cubicBezTo>
                  <a:cubicBezTo>
                    <a:pt x="94" y="89"/>
                    <a:pt x="96" y="88"/>
                    <a:pt x="99" y="87"/>
                  </a:cubicBezTo>
                  <a:close/>
                  <a:moveTo>
                    <a:pt x="110" y="88"/>
                  </a:moveTo>
                  <a:cubicBezTo>
                    <a:pt x="114" y="87"/>
                    <a:pt x="117" y="86"/>
                    <a:pt x="120" y="85"/>
                  </a:cubicBezTo>
                  <a:cubicBezTo>
                    <a:pt x="118" y="86"/>
                    <a:pt x="115" y="87"/>
                    <a:pt x="112" y="88"/>
                  </a:cubicBezTo>
                  <a:cubicBezTo>
                    <a:pt x="109" y="89"/>
                    <a:pt x="105" y="90"/>
                    <a:pt x="102" y="92"/>
                  </a:cubicBezTo>
                  <a:cubicBezTo>
                    <a:pt x="101" y="92"/>
                    <a:pt x="100" y="92"/>
                    <a:pt x="99" y="91"/>
                  </a:cubicBezTo>
                  <a:cubicBezTo>
                    <a:pt x="103" y="91"/>
                    <a:pt x="107" y="89"/>
                    <a:pt x="110" y="88"/>
                  </a:cubicBezTo>
                  <a:close/>
                  <a:moveTo>
                    <a:pt x="127" y="86"/>
                  </a:moveTo>
                  <a:cubicBezTo>
                    <a:pt x="123" y="87"/>
                    <a:pt x="118" y="89"/>
                    <a:pt x="114" y="90"/>
                  </a:cubicBezTo>
                  <a:cubicBezTo>
                    <a:pt x="111" y="91"/>
                    <a:pt x="108" y="91"/>
                    <a:pt x="106" y="93"/>
                  </a:cubicBezTo>
                  <a:cubicBezTo>
                    <a:pt x="105" y="93"/>
                    <a:pt x="104" y="93"/>
                    <a:pt x="104" y="93"/>
                  </a:cubicBezTo>
                  <a:cubicBezTo>
                    <a:pt x="112" y="90"/>
                    <a:pt x="120" y="88"/>
                    <a:pt x="127" y="86"/>
                  </a:cubicBezTo>
                  <a:close/>
                  <a:moveTo>
                    <a:pt x="160" y="78"/>
                  </a:moveTo>
                  <a:cubicBezTo>
                    <a:pt x="147" y="83"/>
                    <a:pt x="133" y="87"/>
                    <a:pt x="119" y="90"/>
                  </a:cubicBezTo>
                  <a:cubicBezTo>
                    <a:pt x="116" y="91"/>
                    <a:pt x="113" y="92"/>
                    <a:pt x="110" y="93"/>
                  </a:cubicBezTo>
                  <a:cubicBezTo>
                    <a:pt x="108" y="94"/>
                    <a:pt x="107" y="94"/>
                    <a:pt x="107" y="94"/>
                  </a:cubicBezTo>
                  <a:cubicBezTo>
                    <a:pt x="107" y="94"/>
                    <a:pt x="107" y="94"/>
                    <a:pt x="107" y="94"/>
                  </a:cubicBezTo>
                  <a:cubicBezTo>
                    <a:pt x="107" y="93"/>
                    <a:pt x="111" y="92"/>
                    <a:pt x="112" y="91"/>
                  </a:cubicBezTo>
                  <a:cubicBezTo>
                    <a:pt x="119" y="89"/>
                    <a:pt x="125" y="87"/>
                    <a:pt x="131" y="85"/>
                  </a:cubicBezTo>
                  <a:cubicBezTo>
                    <a:pt x="138" y="83"/>
                    <a:pt x="144" y="81"/>
                    <a:pt x="151" y="80"/>
                  </a:cubicBezTo>
                  <a:cubicBezTo>
                    <a:pt x="157" y="78"/>
                    <a:pt x="163" y="76"/>
                    <a:pt x="168" y="73"/>
                  </a:cubicBezTo>
                  <a:cubicBezTo>
                    <a:pt x="168" y="73"/>
                    <a:pt x="169" y="73"/>
                    <a:pt x="169" y="74"/>
                  </a:cubicBezTo>
                  <a:cubicBezTo>
                    <a:pt x="169" y="74"/>
                    <a:pt x="170" y="74"/>
                    <a:pt x="170" y="73"/>
                  </a:cubicBezTo>
                  <a:cubicBezTo>
                    <a:pt x="171" y="73"/>
                    <a:pt x="172" y="73"/>
                    <a:pt x="173" y="73"/>
                  </a:cubicBezTo>
                  <a:cubicBezTo>
                    <a:pt x="182" y="71"/>
                    <a:pt x="191" y="66"/>
                    <a:pt x="199" y="63"/>
                  </a:cubicBezTo>
                  <a:cubicBezTo>
                    <a:pt x="200" y="63"/>
                    <a:pt x="200" y="64"/>
                    <a:pt x="201" y="65"/>
                  </a:cubicBezTo>
                  <a:cubicBezTo>
                    <a:pt x="188" y="71"/>
                    <a:pt x="174" y="73"/>
                    <a:pt x="160" y="78"/>
                  </a:cubicBezTo>
                  <a:close/>
                  <a:moveTo>
                    <a:pt x="184" y="68"/>
                  </a:moveTo>
                  <a:cubicBezTo>
                    <a:pt x="182" y="69"/>
                    <a:pt x="179" y="70"/>
                    <a:pt x="176" y="71"/>
                  </a:cubicBezTo>
                  <a:cubicBezTo>
                    <a:pt x="176" y="71"/>
                    <a:pt x="176" y="71"/>
                    <a:pt x="175" y="71"/>
                  </a:cubicBezTo>
                  <a:cubicBezTo>
                    <a:pt x="175" y="71"/>
                    <a:pt x="175" y="70"/>
                    <a:pt x="175" y="70"/>
                  </a:cubicBezTo>
                  <a:cubicBezTo>
                    <a:pt x="182" y="67"/>
                    <a:pt x="190" y="65"/>
                    <a:pt x="196" y="60"/>
                  </a:cubicBezTo>
                  <a:cubicBezTo>
                    <a:pt x="197" y="59"/>
                    <a:pt x="196" y="59"/>
                    <a:pt x="196" y="59"/>
                  </a:cubicBezTo>
                  <a:cubicBezTo>
                    <a:pt x="190" y="61"/>
                    <a:pt x="182" y="63"/>
                    <a:pt x="176" y="67"/>
                  </a:cubicBezTo>
                  <a:cubicBezTo>
                    <a:pt x="182" y="63"/>
                    <a:pt x="190" y="61"/>
                    <a:pt x="196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7" y="58"/>
                    <a:pt x="198" y="60"/>
                    <a:pt x="199" y="62"/>
                  </a:cubicBezTo>
                  <a:cubicBezTo>
                    <a:pt x="194" y="64"/>
                    <a:pt x="189" y="66"/>
                    <a:pt x="184" y="68"/>
                  </a:cubicBezTo>
                  <a:close/>
                  <a:moveTo>
                    <a:pt x="182" y="61"/>
                  </a:moveTo>
                  <a:cubicBezTo>
                    <a:pt x="181" y="61"/>
                    <a:pt x="180" y="61"/>
                    <a:pt x="179" y="62"/>
                  </a:cubicBezTo>
                  <a:cubicBezTo>
                    <a:pt x="179" y="61"/>
                    <a:pt x="179" y="61"/>
                    <a:pt x="179" y="60"/>
                  </a:cubicBezTo>
                  <a:cubicBezTo>
                    <a:pt x="180" y="60"/>
                    <a:pt x="180" y="60"/>
                    <a:pt x="180" y="60"/>
                  </a:cubicBezTo>
                  <a:cubicBezTo>
                    <a:pt x="184" y="59"/>
                    <a:pt x="189" y="56"/>
                    <a:pt x="193" y="55"/>
                  </a:cubicBezTo>
                  <a:cubicBezTo>
                    <a:pt x="194" y="55"/>
                    <a:pt x="194" y="54"/>
                    <a:pt x="194" y="54"/>
                  </a:cubicBezTo>
                  <a:cubicBezTo>
                    <a:pt x="194" y="55"/>
                    <a:pt x="195" y="56"/>
                    <a:pt x="195" y="56"/>
                  </a:cubicBezTo>
                  <a:cubicBezTo>
                    <a:pt x="191" y="57"/>
                    <a:pt x="186" y="59"/>
                    <a:pt x="182" y="61"/>
                  </a:cubicBezTo>
                  <a:close/>
                  <a:moveTo>
                    <a:pt x="193" y="54"/>
                  </a:moveTo>
                  <a:cubicBezTo>
                    <a:pt x="189" y="56"/>
                    <a:pt x="185" y="58"/>
                    <a:pt x="180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4" y="57"/>
                    <a:pt x="188" y="55"/>
                    <a:pt x="193" y="53"/>
                  </a:cubicBezTo>
                  <a:cubicBezTo>
                    <a:pt x="193" y="53"/>
                    <a:pt x="193" y="54"/>
                    <a:pt x="194" y="54"/>
                  </a:cubicBezTo>
                  <a:cubicBezTo>
                    <a:pt x="193" y="54"/>
                    <a:pt x="193" y="54"/>
                    <a:pt x="193" y="54"/>
                  </a:cubicBezTo>
                  <a:close/>
                  <a:moveTo>
                    <a:pt x="179" y="57"/>
                  </a:moveTo>
                  <a:cubicBezTo>
                    <a:pt x="179" y="56"/>
                    <a:pt x="179" y="56"/>
                    <a:pt x="179" y="55"/>
                  </a:cubicBezTo>
                  <a:cubicBezTo>
                    <a:pt x="183" y="54"/>
                    <a:pt x="186" y="52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51"/>
                    <a:pt x="191" y="51"/>
                    <a:pt x="192" y="52"/>
                  </a:cubicBezTo>
                  <a:cubicBezTo>
                    <a:pt x="188" y="54"/>
                    <a:pt x="184" y="55"/>
                    <a:pt x="179" y="57"/>
                  </a:cubicBezTo>
                  <a:close/>
                  <a:moveTo>
                    <a:pt x="178" y="54"/>
                  </a:moveTo>
                  <a:cubicBezTo>
                    <a:pt x="181" y="54"/>
                    <a:pt x="185" y="50"/>
                    <a:pt x="187" y="48"/>
                  </a:cubicBezTo>
                  <a:cubicBezTo>
                    <a:pt x="187" y="48"/>
                    <a:pt x="187" y="47"/>
                    <a:pt x="187" y="47"/>
                  </a:cubicBezTo>
                  <a:cubicBezTo>
                    <a:pt x="185" y="48"/>
                    <a:pt x="184" y="48"/>
                    <a:pt x="182" y="49"/>
                  </a:cubicBezTo>
                  <a:cubicBezTo>
                    <a:pt x="181" y="50"/>
                    <a:pt x="179" y="50"/>
                    <a:pt x="177" y="51"/>
                  </a:cubicBezTo>
                  <a:cubicBezTo>
                    <a:pt x="176" y="51"/>
                    <a:pt x="174" y="53"/>
                    <a:pt x="177" y="51"/>
                  </a:cubicBezTo>
                  <a:cubicBezTo>
                    <a:pt x="180" y="49"/>
                    <a:pt x="183" y="48"/>
                    <a:pt x="185" y="45"/>
                  </a:cubicBezTo>
                  <a:cubicBezTo>
                    <a:pt x="187" y="46"/>
                    <a:pt x="188" y="48"/>
                    <a:pt x="190" y="49"/>
                  </a:cubicBezTo>
                  <a:cubicBezTo>
                    <a:pt x="186" y="51"/>
                    <a:pt x="182" y="53"/>
                    <a:pt x="178" y="54"/>
                  </a:cubicBezTo>
                  <a:close/>
                  <a:moveTo>
                    <a:pt x="177" y="47"/>
                  </a:moveTo>
                  <a:cubicBezTo>
                    <a:pt x="176" y="48"/>
                    <a:pt x="175" y="49"/>
                    <a:pt x="173" y="49"/>
                  </a:cubicBezTo>
                  <a:cubicBezTo>
                    <a:pt x="176" y="47"/>
                    <a:pt x="180" y="45"/>
                    <a:pt x="182" y="42"/>
                  </a:cubicBezTo>
                  <a:cubicBezTo>
                    <a:pt x="183" y="42"/>
                    <a:pt x="184" y="43"/>
                    <a:pt x="185" y="44"/>
                  </a:cubicBezTo>
                  <a:cubicBezTo>
                    <a:pt x="182" y="45"/>
                    <a:pt x="180" y="46"/>
                    <a:pt x="177" y="47"/>
                  </a:cubicBezTo>
                  <a:close/>
                  <a:moveTo>
                    <a:pt x="172" y="45"/>
                  </a:moveTo>
                  <a:cubicBezTo>
                    <a:pt x="174" y="43"/>
                    <a:pt x="176" y="41"/>
                    <a:pt x="178" y="40"/>
                  </a:cubicBezTo>
                  <a:cubicBezTo>
                    <a:pt x="178" y="39"/>
                    <a:pt x="178" y="39"/>
                    <a:pt x="178" y="39"/>
                  </a:cubicBezTo>
                  <a:cubicBezTo>
                    <a:pt x="174" y="40"/>
                    <a:pt x="171" y="42"/>
                    <a:pt x="168" y="44"/>
                  </a:cubicBezTo>
                  <a:cubicBezTo>
                    <a:pt x="171" y="42"/>
                    <a:pt x="174" y="39"/>
                    <a:pt x="176" y="37"/>
                  </a:cubicBezTo>
                  <a:cubicBezTo>
                    <a:pt x="176" y="37"/>
                    <a:pt x="176" y="37"/>
                    <a:pt x="176" y="37"/>
                  </a:cubicBezTo>
                  <a:cubicBezTo>
                    <a:pt x="177" y="37"/>
                    <a:pt x="177" y="38"/>
                    <a:pt x="178" y="38"/>
                  </a:cubicBezTo>
                  <a:cubicBezTo>
                    <a:pt x="179" y="39"/>
                    <a:pt x="180" y="40"/>
                    <a:pt x="182" y="41"/>
                  </a:cubicBezTo>
                  <a:cubicBezTo>
                    <a:pt x="178" y="42"/>
                    <a:pt x="175" y="43"/>
                    <a:pt x="172" y="45"/>
                  </a:cubicBezTo>
                  <a:close/>
                  <a:moveTo>
                    <a:pt x="176" y="37"/>
                  </a:moveTo>
                  <a:cubicBezTo>
                    <a:pt x="172" y="38"/>
                    <a:pt x="168" y="40"/>
                    <a:pt x="165" y="42"/>
                  </a:cubicBezTo>
                  <a:cubicBezTo>
                    <a:pt x="163" y="43"/>
                    <a:pt x="162" y="44"/>
                    <a:pt x="160" y="44"/>
                  </a:cubicBezTo>
                  <a:cubicBezTo>
                    <a:pt x="159" y="45"/>
                    <a:pt x="155" y="48"/>
                    <a:pt x="158" y="45"/>
                  </a:cubicBezTo>
                  <a:cubicBezTo>
                    <a:pt x="163" y="42"/>
                    <a:pt x="169" y="39"/>
                    <a:pt x="173" y="34"/>
                  </a:cubicBezTo>
                  <a:cubicBezTo>
                    <a:pt x="173" y="34"/>
                    <a:pt x="173" y="34"/>
                    <a:pt x="173" y="34"/>
                  </a:cubicBezTo>
                  <a:cubicBezTo>
                    <a:pt x="174" y="35"/>
                    <a:pt x="175" y="36"/>
                    <a:pt x="176" y="37"/>
                  </a:cubicBezTo>
                  <a:cubicBezTo>
                    <a:pt x="176" y="36"/>
                    <a:pt x="176" y="36"/>
                    <a:pt x="176" y="37"/>
                  </a:cubicBezTo>
                  <a:close/>
                  <a:moveTo>
                    <a:pt x="172" y="34"/>
                  </a:moveTo>
                  <a:cubicBezTo>
                    <a:pt x="169" y="35"/>
                    <a:pt x="166" y="36"/>
                    <a:pt x="164" y="38"/>
                  </a:cubicBezTo>
                  <a:cubicBezTo>
                    <a:pt x="166" y="36"/>
                    <a:pt x="168" y="34"/>
                    <a:pt x="170" y="33"/>
                  </a:cubicBezTo>
                  <a:cubicBezTo>
                    <a:pt x="170" y="33"/>
                    <a:pt x="171" y="33"/>
                    <a:pt x="170" y="33"/>
                  </a:cubicBezTo>
                  <a:cubicBezTo>
                    <a:pt x="171" y="33"/>
                    <a:pt x="172" y="33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lose/>
                  <a:moveTo>
                    <a:pt x="170" y="32"/>
                  </a:moveTo>
                  <a:cubicBezTo>
                    <a:pt x="165" y="35"/>
                    <a:pt x="160" y="38"/>
                    <a:pt x="155" y="41"/>
                  </a:cubicBezTo>
                  <a:cubicBezTo>
                    <a:pt x="159" y="39"/>
                    <a:pt x="163" y="34"/>
                    <a:pt x="167" y="31"/>
                  </a:cubicBezTo>
                  <a:cubicBezTo>
                    <a:pt x="168" y="31"/>
                    <a:pt x="167" y="31"/>
                    <a:pt x="167" y="31"/>
                  </a:cubicBezTo>
                  <a:cubicBezTo>
                    <a:pt x="166" y="31"/>
                    <a:pt x="166" y="31"/>
                    <a:pt x="165" y="32"/>
                  </a:cubicBezTo>
                  <a:cubicBezTo>
                    <a:pt x="165" y="32"/>
                    <a:pt x="165" y="32"/>
                    <a:pt x="165" y="32"/>
                  </a:cubicBezTo>
                  <a:cubicBezTo>
                    <a:pt x="163" y="33"/>
                    <a:pt x="162" y="34"/>
                    <a:pt x="160" y="35"/>
                  </a:cubicBezTo>
                  <a:cubicBezTo>
                    <a:pt x="158" y="36"/>
                    <a:pt x="155" y="38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56" y="37"/>
                    <a:pt x="160" y="33"/>
                    <a:pt x="166" y="30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1" y="31"/>
                    <a:pt x="158" y="34"/>
                    <a:pt x="154" y="36"/>
                  </a:cubicBezTo>
                  <a:cubicBezTo>
                    <a:pt x="153" y="37"/>
                    <a:pt x="152" y="37"/>
                    <a:pt x="151" y="38"/>
                  </a:cubicBezTo>
                  <a:cubicBezTo>
                    <a:pt x="151" y="38"/>
                    <a:pt x="150" y="38"/>
                    <a:pt x="150" y="38"/>
                  </a:cubicBezTo>
                  <a:cubicBezTo>
                    <a:pt x="150" y="38"/>
                    <a:pt x="150" y="38"/>
                    <a:pt x="150" y="38"/>
                  </a:cubicBezTo>
                  <a:cubicBezTo>
                    <a:pt x="150" y="38"/>
                    <a:pt x="151" y="38"/>
                    <a:pt x="151" y="38"/>
                  </a:cubicBezTo>
                  <a:cubicBezTo>
                    <a:pt x="152" y="37"/>
                    <a:pt x="154" y="36"/>
                    <a:pt x="155" y="34"/>
                  </a:cubicBezTo>
                  <a:cubicBezTo>
                    <a:pt x="155" y="34"/>
                    <a:pt x="155" y="34"/>
                    <a:pt x="156" y="34"/>
                  </a:cubicBezTo>
                  <a:cubicBezTo>
                    <a:pt x="158" y="34"/>
                    <a:pt x="159" y="33"/>
                    <a:pt x="159" y="31"/>
                  </a:cubicBezTo>
                  <a:cubicBezTo>
                    <a:pt x="160" y="30"/>
                    <a:pt x="162" y="30"/>
                    <a:pt x="163" y="29"/>
                  </a:cubicBezTo>
                  <a:cubicBezTo>
                    <a:pt x="163" y="29"/>
                    <a:pt x="163" y="28"/>
                    <a:pt x="163" y="28"/>
                  </a:cubicBezTo>
                  <a:cubicBezTo>
                    <a:pt x="161" y="29"/>
                    <a:pt x="160" y="29"/>
                    <a:pt x="159" y="29"/>
                  </a:cubicBezTo>
                  <a:cubicBezTo>
                    <a:pt x="160" y="29"/>
                    <a:pt x="161" y="28"/>
                    <a:pt x="161" y="28"/>
                  </a:cubicBezTo>
                  <a:cubicBezTo>
                    <a:pt x="162" y="28"/>
                    <a:pt x="161" y="27"/>
                    <a:pt x="161" y="27"/>
                  </a:cubicBezTo>
                  <a:cubicBezTo>
                    <a:pt x="160" y="27"/>
                    <a:pt x="158" y="27"/>
                    <a:pt x="157" y="28"/>
                  </a:cubicBezTo>
                  <a:cubicBezTo>
                    <a:pt x="157" y="28"/>
                    <a:pt x="157" y="27"/>
                    <a:pt x="157" y="27"/>
                  </a:cubicBezTo>
                  <a:cubicBezTo>
                    <a:pt x="157" y="27"/>
                    <a:pt x="157" y="27"/>
                    <a:pt x="157" y="26"/>
                  </a:cubicBezTo>
                  <a:cubicBezTo>
                    <a:pt x="158" y="26"/>
                    <a:pt x="158" y="26"/>
                    <a:pt x="157" y="26"/>
                  </a:cubicBezTo>
                  <a:cubicBezTo>
                    <a:pt x="156" y="26"/>
                    <a:pt x="155" y="26"/>
                    <a:pt x="154" y="27"/>
                  </a:cubicBezTo>
                  <a:cubicBezTo>
                    <a:pt x="155" y="26"/>
                    <a:pt x="156" y="26"/>
                    <a:pt x="157" y="26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61" y="27"/>
                    <a:pt x="166" y="29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6" y="38"/>
                    <a:pt x="136" y="38"/>
                  </a:cubicBezTo>
                  <a:cubicBezTo>
                    <a:pt x="138" y="37"/>
                    <a:pt x="140" y="36"/>
                    <a:pt x="141" y="34"/>
                  </a:cubicBezTo>
                  <a:cubicBezTo>
                    <a:pt x="141" y="34"/>
                    <a:pt x="142" y="34"/>
                    <a:pt x="142" y="34"/>
                  </a:cubicBezTo>
                  <a:cubicBezTo>
                    <a:pt x="143" y="33"/>
                    <a:pt x="148" y="31"/>
                    <a:pt x="144" y="34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39" y="37"/>
                    <a:pt x="138" y="37"/>
                    <a:pt x="137" y="38"/>
                  </a:cubicBezTo>
                  <a:close/>
                  <a:moveTo>
                    <a:pt x="141" y="34"/>
                  </a:moveTo>
                  <a:cubicBezTo>
                    <a:pt x="141" y="34"/>
                    <a:pt x="141" y="34"/>
                    <a:pt x="141" y="34"/>
                  </a:cubicBezTo>
                  <a:cubicBezTo>
                    <a:pt x="141" y="34"/>
                    <a:pt x="141" y="34"/>
                    <a:pt x="141" y="34"/>
                  </a:cubicBezTo>
                  <a:close/>
                  <a:moveTo>
                    <a:pt x="143" y="32"/>
                  </a:moveTo>
                  <a:cubicBezTo>
                    <a:pt x="143" y="33"/>
                    <a:pt x="143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3" y="33"/>
                    <a:pt x="142" y="32"/>
                    <a:pt x="142" y="32"/>
                  </a:cubicBezTo>
                  <a:cubicBezTo>
                    <a:pt x="141" y="33"/>
                    <a:pt x="140" y="33"/>
                    <a:pt x="140" y="34"/>
                  </a:cubicBezTo>
                  <a:cubicBezTo>
                    <a:pt x="140" y="33"/>
                    <a:pt x="140" y="33"/>
                    <a:pt x="140" y="33"/>
                  </a:cubicBezTo>
                  <a:cubicBezTo>
                    <a:pt x="141" y="32"/>
                    <a:pt x="141" y="32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3" y="31"/>
                    <a:pt x="144" y="31"/>
                    <a:pt x="145" y="32"/>
                  </a:cubicBezTo>
                  <a:cubicBezTo>
                    <a:pt x="144" y="32"/>
                    <a:pt x="144" y="32"/>
                    <a:pt x="143" y="32"/>
                  </a:cubicBezTo>
                  <a:close/>
                  <a:moveTo>
                    <a:pt x="142" y="30"/>
                  </a:moveTo>
                  <a:cubicBezTo>
                    <a:pt x="136" y="32"/>
                    <a:pt x="139" y="30"/>
                    <a:pt x="140" y="29"/>
                  </a:cubicBezTo>
                  <a:cubicBezTo>
                    <a:pt x="140" y="29"/>
                    <a:pt x="140" y="28"/>
                    <a:pt x="140" y="28"/>
                  </a:cubicBezTo>
                  <a:cubicBezTo>
                    <a:pt x="141" y="29"/>
                    <a:pt x="141" y="29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8"/>
                    <a:pt x="137" y="28"/>
                  </a:cubicBezTo>
                  <a:cubicBezTo>
                    <a:pt x="137" y="27"/>
                    <a:pt x="137" y="27"/>
                    <a:pt x="139" y="27"/>
                  </a:cubicBezTo>
                  <a:cubicBezTo>
                    <a:pt x="139" y="28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37" y="30"/>
                  </a:moveTo>
                  <a:cubicBezTo>
                    <a:pt x="137" y="30"/>
                    <a:pt x="137" y="30"/>
                    <a:pt x="137" y="29"/>
                  </a:cubicBezTo>
                  <a:cubicBezTo>
                    <a:pt x="138" y="29"/>
                    <a:pt x="138" y="29"/>
                    <a:pt x="137" y="30"/>
                  </a:cubicBezTo>
                  <a:close/>
                  <a:moveTo>
                    <a:pt x="137" y="34"/>
                  </a:moveTo>
                  <a:cubicBezTo>
                    <a:pt x="138" y="33"/>
                    <a:pt x="138" y="32"/>
                    <a:pt x="138" y="32"/>
                  </a:cubicBezTo>
                  <a:cubicBezTo>
                    <a:pt x="139" y="31"/>
                    <a:pt x="141" y="31"/>
                    <a:pt x="140" y="32"/>
                  </a:cubicBezTo>
                  <a:cubicBezTo>
                    <a:pt x="139" y="33"/>
                    <a:pt x="138" y="34"/>
                    <a:pt x="137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7"/>
                    <a:pt x="132" y="38"/>
                    <a:pt x="130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31" y="38"/>
                    <a:pt x="131" y="37"/>
                  </a:cubicBezTo>
                  <a:cubicBezTo>
                    <a:pt x="132" y="37"/>
                    <a:pt x="132" y="37"/>
                    <a:pt x="132" y="36"/>
                  </a:cubicBezTo>
                  <a:cubicBezTo>
                    <a:pt x="134" y="36"/>
                    <a:pt x="136" y="36"/>
                    <a:pt x="137" y="34"/>
                  </a:cubicBezTo>
                  <a:close/>
                  <a:moveTo>
                    <a:pt x="128" y="35"/>
                  </a:moveTo>
                  <a:cubicBezTo>
                    <a:pt x="129" y="36"/>
                    <a:pt x="130" y="36"/>
                    <a:pt x="130" y="36"/>
                  </a:cubicBezTo>
                  <a:cubicBezTo>
                    <a:pt x="129" y="37"/>
                    <a:pt x="128" y="37"/>
                    <a:pt x="126" y="38"/>
                  </a:cubicBezTo>
                  <a:cubicBezTo>
                    <a:pt x="127" y="37"/>
                    <a:pt x="128" y="36"/>
                    <a:pt x="128" y="36"/>
                  </a:cubicBezTo>
                  <a:cubicBezTo>
                    <a:pt x="128" y="36"/>
                    <a:pt x="128" y="35"/>
                    <a:pt x="128" y="35"/>
                  </a:cubicBezTo>
                  <a:close/>
                  <a:moveTo>
                    <a:pt x="125" y="36"/>
                  </a:moveTo>
                  <a:cubicBezTo>
                    <a:pt x="122" y="38"/>
                    <a:pt x="124" y="36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6" y="35"/>
                    <a:pt x="127" y="35"/>
                    <a:pt x="128" y="35"/>
                  </a:cubicBezTo>
                  <a:cubicBezTo>
                    <a:pt x="126" y="36"/>
                    <a:pt x="126" y="36"/>
                    <a:pt x="125" y="36"/>
                  </a:cubicBezTo>
                  <a:close/>
                  <a:moveTo>
                    <a:pt x="122" y="36"/>
                  </a:moveTo>
                  <a:cubicBezTo>
                    <a:pt x="122" y="36"/>
                    <a:pt x="122" y="36"/>
                    <a:pt x="121" y="36"/>
                  </a:cubicBezTo>
                  <a:cubicBezTo>
                    <a:pt x="121" y="35"/>
                    <a:pt x="122" y="35"/>
                    <a:pt x="124" y="35"/>
                  </a:cubicBezTo>
                  <a:cubicBezTo>
                    <a:pt x="123" y="35"/>
                    <a:pt x="123" y="36"/>
                    <a:pt x="122" y="36"/>
                  </a:cubicBezTo>
                  <a:close/>
                  <a:moveTo>
                    <a:pt x="123" y="37"/>
                  </a:moveTo>
                  <a:cubicBezTo>
                    <a:pt x="122" y="37"/>
                    <a:pt x="122" y="37"/>
                    <a:pt x="122" y="37"/>
                  </a:cubicBezTo>
                  <a:cubicBezTo>
                    <a:pt x="124" y="36"/>
                    <a:pt x="124" y="36"/>
                    <a:pt x="123" y="37"/>
                  </a:cubicBezTo>
                  <a:close/>
                  <a:moveTo>
                    <a:pt x="125" y="38"/>
                  </a:moveTo>
                  <a:cubicBezTo>
                    <a:pt x="124" y="38"/>
                    <a:pt x="124" y="38"/>
                    <a:pt x="124" y="38"/>
                  </a:cubicBezTo>
                  <a:cubicBezTo>
                    <a:pt x="125" y="37"/>
                    <a:pt x="126" y="37"/>
                    <a:pt x="125" y="38"/>
                  </a:cubicBezTo>
                  <a:close/>
                  <a:moveTo>
                    <a:pt x="131" y="36"/>
                  </a:moveTo>
                  <a:cubicBezTo>
                    <a:pt x="131" y="37"/>
                    <a:pt x="129" y="38"/>
                    <a:pt x="128" y="39"/>
                  </a:cubicBezTo>
                  <a:cubicBezTo>
                    <a:pt x="128" y="39"/>
                    <a:pt x="127" y="39"/>
                    <a:pt x="126" y="38"/>
                  </a:cubicBezTo>
                  <a:cubicBezTo>
                    <a:pt x="128" y="38"/>
                    <a:pt x="129" y="37"/>
                    <a:pt x="131" y="36"/>
                  </a:cubicBezTo>
                  <a:close/>
                  <a:moveTo>
                    <a:pt x="138" y="35"/>
                  </a:moveTo>
                  <a:cubicBezTo>
                    <a:pt x="139" y="35"/>
                    <a:pt x="139" y="35"/>
                    <a:pt x="139" y="35"/>
                  </a:cubicBezTo>
                  <a:cubicBezTo>
                    <a:pt x="138" y="36"/>
                    <a:pt x="137" y="37"/>
                    <a:pt x="137" y="37"/>
                  </a:cubicBezTo>
                  <a:cubicBezTo>
                    <a:pt x="136" y="38"/>
                    <a:pt x="134" y="39"/>
                    <a:pt x="133" y="40"/>
                  </a:cubicBezTo>
                  <a:cubicBezTo>
                    <a:pt x="132" y="40"/>
                    <a:pt x="132" y="40"/>
                    <a:pt x="131" y="39"/>
                  </a:cubicBezTo>
                  <a:cubicBezTo>
                    <a:pt x="133" y="38"/>
                    <a:pt x="136" y="37"/>
                    <a:pt x="138" y="35"/>
                  </a:cubicBezTo>
                  <a:close/>
                  <a:moveTo>
                    <a:pt x="147" y="33"/>
                  </a:moveTo>
                  <a:cubicBezTo>
                    <a:pt x="147" y="33"/>
                    <a:pt x="148" y="33"/>
                    <a:pt x="149" y="33"/>
                  </a:cubicBezTo>
                  <a:cubicBezTo>
                    <a:pt x="147" y="34"/>
                    <a:pt x="146" y="35"/>
                    <a:pt x="144" y="36"/>
                  </a:cubicBezTo>
                  <a:cubicBezTo>
                    <a:pt x="144" y="36"/>
                    <a:pt x="144" y="36"/>
                    <a:pt x="144" y="36"/>
                  </a:cubicBezTo>
                  <a:cubicBezTo>
                    <a:pt x="144" y="36"/>
                    <a:pt x="143" y="36"/>
                    <a:pt x="143" y="36"/>
                  </a:cubicBezTo>
                  <a:cubicBezTo>
                    <a:pt x="144" y="35"/>
                    <a:pt x="146" y="34"/>
                    <a:pt x="147" y="33"/>
                  </a:cubicBezTo>
                  <a:close/>
                  <a:moveTo>
                    <a:pt x="151" y="27"/>
                  </a:moveTo>
                  <a:cubicBezTo>
                    <a:pt x="152" y="26"/>
                    <a:pt x="154" y="25"/>
                    <a:pt x="156" y="25"/>
                  </a:cubicBezTo>
                  <a:cubicBezTo>
                    <a:pt x="154" y="26"/>
                    <a:pt x="154" y="26"/>
                    <a:pt x="153" y="27"/>
                  </a:cubicBezTo>
                  <a:cubicBezTo>
                    <a:pt x="152" y="27"/>
                    <a:pt x="150" y="27"/>
                    <a:pt x="151" y="27"/>
                  </a:cubicBezTo>
                  <a:close/>
                  <a:moveTo>
                    <a:pt x="158" y="28"/>
                  </a:moveTo>
                  <a:cubicBezTo>
                    <a:pt x="158" y="28"/>
                    <a:pt x="159" y="28"/>
                    <a:pt x="160" y="28"/>
                  </a:cubicBezTo>
                  <a:cubicBezTo>
                    <a:pt x="159" y="28"/>
                    <a:pt x="159" y="29"/>
                    <a:pt x="158" y="29"/>
                  </a:cubicBezTo>
                  <a:cubicBezTo>
                    <a:pt x="158" y="29"/>
                    <a:pt x="158" y="28"/>
                    <a:pt x="158" y="28"/>
                  </a:cubicBezTo>
                  <a:close/>
                  <a:moveTo>
                    <a:pt x="156" y="27"/>
                  </a:moveTo>
                  <a:cubicBezTo>
                    <a:pt x="156" y="27"/>
                    <a:pt x="155" y="27"/>
                    <a:pt x="155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6" y="27"/>
                    <a:pt x="156" y="27"/>
                    <a:pt x="156" y="27"/>
                  </a:cubicBezTo>
                  <a:close/>
                  <a:moveTo>
                    <a:pt x="147" y="36"/>
                  </a:moveTo>
                  <a:cubicBezTo>
                    <a:pt x="147" y="36"/>
                    <a:pt x="147" y="36"/>
                    <a:pt x="147" y="36"/>
                  </a:cubicBezTo>
                  <a:cubicBezTo>
                    <a:pt x="147" y="36"/>
                    <a:pt x="147" y="36"/>
                    <a:pt x="148" y="36"/>
                  </a:cubicBezTo>
                  <a:cubicBezTo>
                    <a:pt x="148" y="35"/>
                    <a:pt x="149" y="34"/>
                    <a:pt x="150" y="34"/>
                  </a:cubicBezTo>
                  <a:cubicBezTo>
                    <a:pt x="150" y="34"/>
                    <a:pt x="151" y="34"/>
                    <a:pt x="152" y="34"/>
                  </a:cubicBezTo>
                  <a:cubicBezTo>
                    <a:pt x="151" y="34"/>
                    <a:pt x="151" y="35"/>
                    <a:pt x="150" y="35"/>
                  </a:cubicBezTo>
                  <a:cubicBezTo>
                    <a:pt x="150" y="35"/>
                    <a:pt x="148" y="36"/>
                    <a:pt x="147" y="36"/>
                  </a:cubicBezTo>
                  <a:close/>
                  <a:moveTo>
                    <a:pt x="149" y="34"/>
                  </a:moveTo>
                  <a:cubicBezTo>
                    <a:pt x="148" y="35"/>
                    <a:pt x="147" y="35"/>
                    <a:pt x="146" y="36"/>
                  </a:cubicBezTo>
                  <a:cubicBezTo>
                    <a:pt x="146" y="36"/>
                    <a:pt x="146" y="36"/>
                    <a:pt x="145" y="36"/>
                  </a:cubicBezTo>
                  <a:cubicBezTo>
                    <a:pt x="146" y="35"/>
                    <a:pt x="148" y="35"/>
                    <a:pt x="149" y="34"/>
                  </a:cubicBezTo>
                  <a:close/>
                  <a:moveTo>
                    <a:pt x="152" y="35"/>
                  </a:moveTo>
                  <a:cubicBezTo>
                    <a:pt x="152" y="35"/>
                    <a:pt x="153" y="34"/>
                    <a:pt x="153" y="34"/>
                  </a:cubicBezTo>
                  <a:cubicBezTo>
                    <a:pt x="153" y="34"/>
                    <a:pt x="153" y="34"/>
                    <a:pt x="154" y="34"/>
                  </a:cubicBezTo>
                  <a:cubicBezTo>
                    <a:pt x="154" y="34"/>
                    <a:pt x="154" y="34"/>
                    <a:pt x="153" y="35"/>
                  </a:cubicBezTo>
                  <a:cubicBezTo>
                    <a:pt x="152" y="36"/>
                    <a:pt x="151" y="37"/>
                    <a:pt x="150" y="38"/>
                  </a:cubicBezTo>
                  <a:cubicBezTo>
                    <a:pt x="149" y="37"/>
                    <a:pt x="149" y="37"/>
                    <a:pt x="148" y="37"/>
                  </a:cubicBezTo>
                  <a:cubicBezTo>
                    <a:pt x="149" y="36"/>
                    <a:pt x="151" y="36"/>
                    <a:pt x="152" y="35"/>
                  </a:cubicBezTo>
                  <a:close/>
                  <a:moveTo>
                    <a:pt x="12" y="131"/>
                  </a:moveTo>
                  <a:cubicBezTo>
                    <a:pt x="12" y="131"/>
                    <a:pt x="12" y="131"/>
                    <a:pt x="12" y="131"/>
                  </a:cubicBezTo>
                  <a:cubicBezTo>
                    <a:pt x="13" y="131"/>
                    <a:pt x="17" y="129"/>
                    <a:pt x="15" y="131"/>
                  </a:cubicBezTo>
                  <a:cubicBezTo>
                    <a:pt x="14" y="132"/>
                    <a:pt x="13" y="133"/>
                    <a:pt x="13" y="134"/>
                  </a:cubicBezTo>
                  <a:cubicBezTo>
                    <a:pt x="12" y="133"/>
                    <a:pt x="12" y="132"/>
                    <a:pt x="12" y="131"/>
                  </a:cubicBezTo>
                  <a:close/>
                  <a:moveTo>
                    <a:pt x="11" y="124"/>
                  </a:moveTo>
                  <a:cubicBezTo>
                    <a:pt x="12" y="123"/>
                    <a:pt x="14" y="123"/>
                    <a:pt x="15" y="122"/>
                  </a:cubicBezTo>
                  <a:cubicBezTo>
                    <a:pt x="16" y="122"/>
                    <a:pt x="16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6" y="123"/>
                    <a:pt x="16" y="123"/>
                    <a:pt x="16" y="123"/>
                  </a:cubicBezTo>
                  <a:cubicBezTo>
                    <a:pt x="14" y="125"/>
                    <a:pt x="13" y="126"/>
                    <a:pt x="11" y="127"/>
                  </a:cubicBezTo>
                  <a:cubicBezTo>
                    <a:pt x="11" y="126"/>
                    <a:pt x="11" y="125"/>
                    <a:pt x="11" y="124"/>
                  </a:cubicBezTo>
                  <a:close/>
                  <a:moveTo>
                    <a:pt x="12" y="128"/>
                  </a:moveTo>
                  <a:cubicBezTo>
                    <a:pt x="12" y="128"/>
                    <a:pt x="13" y="127"/>
                    <a:pt x="13" y="127"/>
                  </a:cubicBezTo>
                  <a:cubicBezTo>
                    <a:pt x="14" y="126"/>
                    <a:pt x="15" y="126"/>
                    <a:pt x="16" y="126"/>
                  </a:cubicBezTo>
                  <a:cubicBezTo>
                    <a:pt x="15" y="128"/>
                    <a:pt x="13" y="129"/>
                    <a:pt x="12" y="130"/>
                  </a:cubicBezTo>
                  <a:cubicBezTo>
                    <a:pt x="12" y="130"/>
                    <a:pt x="12" y="130"/>
                    <a:pt x="12" y="130"/>
                  </a:cubicBezTo>
                  <a:cubicBezTo>
                    <a:pt x="12" y="130"/>
                    <a:pt x="12" y="129"/>
                    <a:pt x="11" y="128"/>
                  </a:cubicBezTo>
                  <a:cubicBezTo>
                    <a:pt x="11" y="128"/>
                    <a:pt x="11" y="128"/>
                    <a:pt x="12" y="128"/>
                  </a:cubicBezTo>
                  <a:close/>
                  <a:moveTo>
                    <a:pt x="17" y="133"/>
                  </a:moveTo>
                  <a:cubicBezTo>
                    <a:pt x="17" y="133"/>
                    <a:pt x="17" y="133"/>
                    <a:pt x="17" y="133"/>
                  </a:cubicBezTo>
                  <a:cubicBezTo>
                    <a:pt x="16" y="133"/>
                    <a:pt x="13" y="134"/>
                    <a:pt x="15" y="132"/>
                  </a:cubicBezTo>
                  <a:cubicBezTo>
                    <a:pt x="16" y="132"/>
                    <a:pt x="16" y="131"/>
                    <a:pt x="17" y="130"/>
                  </a:cubicBezTo>
                  <a:cubicBezTo>
                    <a:pt x="17" y="131"/>
                    <a:pt x="17" y="132"/>
                    <a:pt x="17" y="133"/>
                  </a:cubicBezTo>
                  <a:close/>
                  <a:moveTo>
                    <a:pt x="13" y="135"/>
                  </a:moveTo>
                  <a:cubicBezTo>
                    <a:pt x="14" y="134"/>
                    <a:pt x="17" y="133"/>
                    <a:pt x="16" y="135"/>
                  </a:cubicBezTo>
                  <a:cubicBezTo>
                    <a:pt x="16" y="135"/>
                    <a:pt x="15" y="136"/>
                    <a:pt x="14" y="136"/>
                  </a:cubicBezTo>
                  <a:cubicBezTo>
                    <a:pt x="14" y="137"/>
                    <a:pt x="14" y="138"/>
                    <a:pt x="14" y="138"/>
                  </a:cubicBezTo>
                  <a:cubicBezTo>
                    <a:pt x="14" y="137"/>
                    <a:pt x="13" y="136"/>
                    <a:pt x="13" y="135"/>
                  </a:cubicBezTo>
                  <a:cubicBezTo>
                    <a:pt x="13" y="135"/>
                    <a:pt x="13" y="135"/>
                    <a:pt x="13" y="135"/>
                  </a:cubicBezTo>
                  <a:close/>
                  <a:moveTo>
                    <a:pt x="15" y="140"/>
                  </a:moveTo>
                  <a:cubicBezTo>
                    <a:pt x="15" y="140"/>
                    <a:pt x="15" y="140"/>
                    <a:pt x="15" y="140"/>
                  </a:cubicBezTo>
                  <a:cubicBezTo>
                    <a:pt x="15" y="140"/>
                    <a:pt x="15" y="140"/>
                    <a:pt x="15" y="140"/>
                  </a:cubicBezTo>
                  <a:cubicBezTo>
                    <a:pt x="14" y="140"/>
                    <a:pt x="14" y="140"/>
                    <a:pt x="14" y="139"/>
                  </a:cubicBezTo>
                  <a:cubicBezTo>
                    <a:pt x="14" y="140"/>
                    <a:pt x="14" y="140"/>
                    <a:pt x="15" y="140"/>
                  </a:cubicBezTo>
                  <a:close/>
                  <a:moveTo>
                    <a:pt x="15" y="139"/>
                  </a:moveTo>
                  <a:cubicBezTo>
                    <a:pt x="14" y="138"/>
                    <a:pt x="15" y="136"/>
                    <a:pt x="16" y="135"/>
                  </a:cubicBezTo>
                  <a:cubicBezTo>
                    <a:pt x="16" y="136"/>
                    <a:pt x="16" y="136"/>
                    <a:pt x="16" y="137"/>
                  </a:cubicBezTo>
                  <a:cubicBezTo>
                    <a:pt x="16" y="137"/>
                    <a:pt x="15" y="138"/>
                    <a:pt x="15" y="139"/>
                  </a:cubicBezTo>
                  <a:close/>
                  <a:moveTo>
                    <a:pt x="17" y="127"/>
                  </a:moveTo>
                  <a:cubicBezTo>
                    <a:pt x="17" y="128"/>
                    <a:pt x="17" y="128"/>
                    <a:pt x="17" y="129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9"/>
                    <a:pt x="15" y="129"/>
                    <a:pt x="15" y="130"/>
                  </a:cubicBezTo>
                  <a:cubicBezTo>
                    <a:pt x="12" y="131"/>
                    <a:pt x="14" y="129"/>
                    <a:pt x="15" y="128"/>
                  </a:cubicBezTo>
                  <a:cubicBezTo>
                    <a:pt x="15" y="128"/>
                    <a:pt x="16" y="127"/>
                    <a:pt x="17" y="127"/>
                  </a:cubicBezTo>
                  <a:cubicBezTo>
                    <a:pt x="17" y="127"/>
                    <a:pt x="17" y="127"/>
                    <a:pt x="17" y="127"/>
                  </a:cubicBezTo>
                  <a:close/>
                  <a:moveTo>
                    <a:pt x="17" y="125"/>
                  </a:moveTo>
                  <a:cubicBezTo>
                    <a:pt x="16" y="125"/>
                    <a:pt x="16" y="125"/>
                    <a:pt x="15" y="125"/>
                  </a:cubicBezTo>
                  <a:cubicBezTo>
                    <a:pt x="14" y="126"/>
                    <a:pt x="14" y="126"/>
                    <a:pt x="13" y="126"/>
                  </a:cubicBezTo>
                  <a:cubicBezTo>
                    <a:pt x="12" y="127"/>
                    <a:pt x="12" y="127"/>
                    <a:pt x="13" y="126"/>
                  </a:cubicBezTo>
                  <a:cubicBezTo>
                    <a:pt x="14" y="125"/>
                    <a:pt x="15" y="124"/>
                    <a:pt x="17" y="123"/>
                  </a:cubicBezTo>
                  <a:cubicBezTo>
                    <a:pt x="17" y="124"/>
                    <a:pt x="17" y="124"/>
                    <a:pt x="17" y="125"/>
                  </a:cubicBezTo>
                  <a:close/>
                  <a:moveTo>
                    <a:pt x="17" y="121"/>
                  </a:moveTo>
                  <a:cubicBezTo>
                    <a:pt x="15" y="122"/>
                    <a:pt x="13" y="122"/>
                    <a:pt x="11" y="123"/>
                  </a:cubicBezTo>
                  <a:cubicBezTo>
                    <a:pt x="11" y="123"/>
                    <a:pt x="11" y="122"/>
                    <a:pt x="11" y="121"/>
                  </a:cubicBezTo>
                  <a:cubicBezTo>
                    <a:pt x="15" y="120"/>
                    <a:pt x="18" y="118"/>
                    <a:pt x="22" y="116"/>
                  </a:cubicBezTo>
                  <a:cubicBezTo>
                    <a:pt x="23" y="116"/>
                    <a:pt x="25" y="115"/>
                    <a:pt x="26" y="114"/>
                  </a:cubicBezTo>
                  <a:cubicBezTo>
                    <a:pt x="28" y="113"/>
                    <a:pt x="28" y="114"/>
                    <a:pt x="26" y="115"/>
                  </a:cubicBezTo>
                  <a:cubicBezTo>
                    <a:pt x="25" y="116"/>
                    <a:pt x="24" y="117"/>
                    <a:pt x="22" y="118"/>
                  </a:cubicBezTo>
                  <a:cubicBezTo>
                    <a:pt x="21" y="117"/>
                    <a:pt x="21" y="117"/>
                    <a:pt x="20" y="118"/>
                  </a:cubicBezTo>
                  <a:cubicBezTo>
                    <a:pt x="19" y="119"/>
                    <a:pt x="18" y="120"/>
                    <a:pt x="17" y="121"/>
                  </a:cubicBezTo>
                  <a:close/>
                  <a:moveTo>
                    <a:pt x="17" y="77"/>
                  </a:moveTo>
                  <a:cubicBezTo>
                    <a:pt x="18" y="76"/>
                    <a:pt x="20" y="76"/>
                    <a:pt x="21" y="76"/>
                  </a:cubicBezTo>
                  <a:cubicBezTo>
                    <a:pt x="21" y="75"/>
                    <a:pt x="26" y="72"/>
                    <a:pt x="22" y="75"/>
                  </a:cubicBezTo>
                  <a:cubicBezTo>
                    <a:pt x="21" y="76"/>
                    <a:pt x="19" y="77"/>
                    <a:pt x="17" y="78"/>
                  </a:cubicBezTo>
                  <a:cubicBezTo>
                    <a:pt x="17" y="78"/>
                    <a:pt x="17" y="77"/>
                    <a:pt x="17" y="77"/>
                  </a:cubicBezTo>
                  <a:close/>
                  <a:moveTo>
                    <a:pt x="26" y="61"/>
                  </a:moveTo>
                  <a:cubicBezTo>
                    <a:pt x="27" y="60"/>
                    <a:pt x="28" y="60"/>
                    <a:pt x="25" y="61"/>
                  </a:cubicBezTo>
                  <a:cubicBezTo>
                    <a:pt x="26" y="61"/>
                    <a:pt x="26" y="61"/>
                    <a:pt x="26" y="61"/>
                  </a:cubicBezTo>
                  <a:close/>
                  <a:moveTo>
                    <a:pt x="24" y="63"/>
                  </a:moveTo>
                  <a:cubicBezTo>
                    <a:pt x="26" y="62"/>
                    <a:pt x="27" y="62"/>
                    <a:pt x="28" y="61"/>
                  </a:cubicBezTo>
                  <a:cubicBezTo>
                    <a:pt x="27" y="62"/>
                    <a:pt x="26" y="63"/>
                    <a:pt x="25" y="63"/>
                  </a:cubicBezTo>
                  <a:cubicBezTo>
                    <a:pt x="25" y="64"/>
                    <a:pt x="24" y="64"/>
                    <a:pt x="24" y="64"/>
                  </a:cubicBezTo>
                  <a:cubicBezTo>
                    <a:pt x="24" y="64"/>
                    <a:pt x="24" y="63"/>
                    <a:pt x="24" y="63"/>
                  </a:cubicBezTo>
                  <a:close/>
                  <a:moveTo>
                    <a:pt x="22" y="67"/>
                  </a:moveTo>
                  <a:cubicBezTo>
                    <a:pt x="22" y="67"/>
                    <a:pt x="23" y="67"/>
                    <a:pt x="24" y="66"/>
                  </a:cubicBezTo>
                  <a:cubicBezTo>
                    <a:pt x="25" y="66"/>
                    <a:pt x="31" y="63"/>
                    <a:pt x="27" y="66"/>
                  </a:cubicBezTo>
                  <a:cubicBezTo>
                    <a:pt x="25" y="68"/>
                    <a:pt x="22" y="69"/>
                    <a:pt x="20" y="70"/>
                  </a:cubicBezTo>
                  <a:cubicBezTo>
                    <a:pt x="21" y="69"/>
                    <a:pt x="21" y="68"/>
                    <a:pt x="22" y="67"/>
                  </a:cubicBezTo>
                  <a:close/>
                  <a:moveTo>
                    <a:pt x="19" y="72"/>
                  </a:moveTo>
                  <a:cubicBezTo>
                    <a:pt x="21" y="72"/>
                    <a:pt x="22" y="72"/>
                    <a:pt x="23" y="71"/>
                  </a:cubicBezTo>
                  <a:cubicBezTo>
                    <a:pt x="24" y="70"/>
                    <a:pt x="26" y="70"/>
                    <a:pt x="28" y="69"/>
                  </a:cubicBezTo>
                  <a:cubicBezTo>
                    <a:pt x="27" y="69"/>
                    <a:pt x="26" y="70"/>
                    <a:pt x="25" y="70"/>
                  </a:cubicBezTo>
                  <a:cubicBezTo>
                    <a:pt x="23" y="71"/>
                    <a:pt x="20" y="72"/>
                    <a:pt x="19" y="74"/>
                  </a:cubicBezTo>
                  <a:cubicBezTo>
                    <a:pt x="19" y="73"/>
                    <a:pt x="19" y="73"/>
                    <a:pt x="19" y="72"/>
                  </a:cubicBezTo>
                  <a:close/>
                  <a:moveTo>
                    <a:pt x="16" y="81"/>
                  </a:moveTo>
                  <a:cubicBezTo>
                    <a:pt x="17" y="80"/>
                    <a:pt x="18" y="80"/>
                    <a:pt x="20" y="79"/>
                  </a:cubicBezTo>
                  <a:cubicBezTo>
                    <a:pt x="21" y="79"/>
                    <a:pt x="27" y="76"/>
                    <a:pt x="23" y="79"/>
                  </a:cubicBezTo>
                  <a:cubicBezTo>
                    <a:pt x="20" y="81"/>
                    <a:pt x="17" y="82"/>
                    <a:pt x="15" y="84"/>
                  </a:cubicBezTo>
                  <a:cubicBezTo>
                    <a:pt x="15" y="83"/>
                    <a:pt x="15" y="82"/>
                    <a:pt x="16" y="81"/>
                  </a:cubicBezTo>
                  <a:close/>
                  <a:moveTo>
                    <a:pt x="26" y="80"/>
                  </a:moveTo>
                  <a:cubicBezTo>
                    <a:pt x="25" y="80"/>
                    <a:pt x="23" y="81"/>
                    <a:pt x="22" y="82"/>
                  </a:cubicBezTo>
                  <a:cubicBezTo>
                    <a:pt x="21" y="82"/>
                    <a:pt x="20" y="82"/>
                    <a:pt x="19" y="83"/>
                  </a:cubicBezTo>
                  <a:cubicBezTo>
                    <a:pt x="20" y="82"/>
                    <a:pt x="13" y="86"/>
                    <a:pt x="15" y="84"/>
                  </a:cubicBezTo>
                  <a:cubicBezTo>
                    <a:pt x="19" y="82"/>
                    <a:pt x="23" y="81"/>
                    <a:pt x="25" y="78"/>
                  </a:cubicBezTo>
                  <a:cubicBezTo>
                    <a:pt x="26" y="79"/>
                    <a:pt x="26" y="79"/>
                    <a:pt x="26" y="80"/>
                  </a:cubicBezTo>
                  <a:close/>
                  <a:moveTo>
                    <a:pt x="14" y="85"/>
                  </a:moveTo>
                  <a:cubicBezTo>
                    <a:pt x="16" y="85"/>
                    <a:pt x="18" y="84"/>
                    <a:pt x="19" y="83"/>
                  </a:cubicBezTo>
                  <a:cubicBezTo>
                    <a:pt x="21" y="83"/>
                    <a:pt x="23" y="82"/>
                    <a:pt x="25" y="81"/>
                  </a:cubicBezTo>
                  <a:cubicBezTo>
                    <a:pt x="27" y="80"/>
                    <a:pt x="26" y="81"/>
                    <a:pt x="25" y="81"/>
                  </a:cubicBezTo>
                  <a:cubicBezTo>
                    <a:pt x="21" y="84"/>
                    <a:pt x="17" y="85"/>
                    <a:pt x="14" y="88"/>
                  </a:cubicBezTo>
                  <a:cubicBezTo>
                    <a:pt x="14" y="87"/>
                    <a:pt x="14" y="86"/>
                    <a:pt x="14" y="85"/>
                  </a:cubicBezTo>
                  <a:close/>
                  <a:moveTo>
                    <a:pt x="13" y="90"/>
                  </a:moveTo>
                  <a:cubicBezTo>
                    <a:pt x="15" y="89"/>
                    <a:pt x="17" y="88"/>
                    <a:pt x="20" y="87"/>
                  </a:cubicBezTo>
                  <a:cubicBezTo>
                    <a:pt x="21" y="86"/>
                    <a:pt x="23" y="85"/>
                    <a:pt x="25" y="85"/>
                  </a:cubicBezTo>
                  <a:cubicBezTo>
                    <a:pt x="26" y="84"/>
                    <a:pt x="30" y="83"/>
                    <a:pt x="27" y="85"/>
                  </a:cubicBezTo>
                  <a:cubicBezTo>
                    <a:pt x="22" y="88"/>
                    <a:pt x="17" y="89"/>
                    <a:pt x="12" y="93"/>
                  </a:cubicBezTo>
                  <a:cubicBezTo>
                    <a:pt x="13" y="92"/>
                    <a:pt x="13" y="91"/>
                    <a:pt x="13" y="90"/>
                  </a:cubicBezTo>
                  <a:close/>
                  <a:moveTo>
                    <a:pt x="12" y="94"/>
                  </a:moveTo>
                  <a:cubicBezTo>
                    <a:pt x="15" y="93"/>
                    <a:pt x="18" y="92"/>
                    <a:pt x="22" y="90"/>
                  </a:cubicBezTo>
                  <a:cubicBezTo>
                    <a:pt x="24" y="89"/>
                    <a:pt x="27" y="88"/>
                    <a:pt x="30" y="87"/>
                  </a:cubicBezTo>
                  <a:cubicBezTo>
                    <a:pt x="34" y="86"/>
                    <a:pt x="29" y="88"/>
                    <a:pt x="28" y="88"/>
                  </a:cubicBezTo>
                  <a:cubicBezTo>
                    <a:pt x="23" y="92"/>
                    <a:pt x="16" y="93"/>
                    <a:pt x="11" y="97"/>
                  </a:cubicBezTo>
                  <a:cubicBezTo>
                    <a:pt x="12" y="96"/>
                    <a:pt x="12" y="95"/>
                    <a:pt x="12" y="94"/>
                  </a:cubicBezTo>
                  <a:close/>
                  <a:moveTo>
                    <a:pt x="11" y="99"/>
                  </a:moveTo>
                  <a:cubicBezTo>
                    <a:pt x="14" y="98"/>
                    <a:pt x="17" y="96"/>
                    <a:pt x="20" y="95"/>
                  </a:cubicBezTo>
                  <a:cubicBezTo>
                    <a:pt x="22" y="94"/>
                    <a:pt x="25" y="93"/>
                    <a:pt x="27" y="92"/>
                  </a:cubicBezTo>
                  <a:cubicBezTo>
                    <a:pt x="28" y="92"/>
                    <a:pt x="29" y="91"/>
                    <a:pt x="30" y="91"/>
                  </a:cubicBezTo>
                  <a:cubicBezTo>
                    <a:pt x="30" y="91"/>
                    <a:pt x="29" y="92"/>
                    <a:pt x="28" y="92"/>
                  </a:cubicBezTo>
                  <a:cubicBezTo>
                    <a:pt x="25" y="94"/>
                    <a:pt x="22" y="96"/>
                    <a:pt x="19" y="98"/>
                  </a:cubicBezTo>
                  <a:cubicBezTo>
                    <a:pt x="16" y="99"/>
                    <a:pt x="13" y="100"/>
                    <a:pt x="11" y="102"/>
                  </a:cubicBezTo>
                  <a:cubicBezTo>
                    <a:pt x="11" y="101"/>
                    <a:pt x="11" y="100"/>
                    <a:pt x="11" y="99"/>
                  </a:cubicBezTo>
                  <a:close/>
                  <a:moveTo>
                    <a:pt x="11" y="103"/>
                  </a:moveTo>
                  <a:cubicBezTo>
                    <a:pt x="11" y="103"/>
                    <a:pt x="11" y="103"/>
                    <a:pt x="11" y="103"/>
                  </a:cubicBezTo>
                  <a:cubicBezTo>
                    <a:pt x="15" y="101"/>
                    <a:pt x="19" y="100"/>
                    <a:pt x="22" y="98"/>
                  </a:cubicBezTo>
                  <a:cubicBezTo>
                    <a:pt x="24" y="97"/>
                    <a:pt x="26" y="97"/>
                    <a:pt x="28" y="96"/>
                  </a:cubicBezTo>
                  <a:cubicBezTo>
                    <a:pt x="29" y="95"/>
                    <a:pt x="35" y="92"/>
                    <a:pt x="31" y="95"/>
                  </a:cubicBezTo>
                  <a:cubicBezTo>
                    <a:pt x="24" y="99"/>
                    <a:pt x="16" y="102"/>
                    <a:pt x="10" y="106"/>
                  </a:cubicBezTo>
                  <a:cubicBezTo>
                    <a:pt x="10" y="105"/>
                    <a:pt x="11" y="104"/>
                    <a:pt x="11" y="103"/>
                  </a:cubicBezTo>
                  <a:close/>
                  <a:moveTo>
                    <a:pt x="19" y="110"/>
                  </a:moveTo>
                  <a:cubicBezTo>
                    <a:pt x="16" y="112"/>
                    <a:pt x="13" y="113"/>
                    <a:pt x="10" y="116"/>
                  </a:cubicBezTo>
                  <a:cubicBezTo>
                    <a:pt x="10" y="115"/>
                    <a:pt x="10" y="114"/>
                    <a:pt x="10" y="113"/>
                  </a:cubicBezTo>
                  <a:cubicBezTo>
                    <a:pt x="10" y="113"/>
                    <a:pt x="10" y="113"/>
                    <a:pt x="10" y="113"/>
                  </a:cubicBezTo>
                  <a:cubicBezTo>
                    <a:pt x="18" y="111"/>
                    <a:pt x="24" y="107"/>
                    <a:pt x="31" y="103"/>
                  </a:cubicBezTo>
                  <a:cubicBezTo>
                    <a:pt x="27" y="106"/>
                    <a:pt x="23" y="108"/>
                    <a:pt x="19" y="110"/>
                  </a:cubicBezTo>
                  <a:close/>
                  <a:moveTo>
                    <a:pt x="10" y="112"/>
                  </a:moveTo>
                  <a:cubicBezTo>
                    <a:pt x="10" y="111"/>
                    <a:pt x="10" y="109"/>
                    <a:pt x="10" y="107"/>
                  </a:cubicBezTo>
                  <a:cubicBezTo>
                    <a:pt x="15" y="106"/>
                    <a:pt x="19" y="104"/>
                    <a:pt x="24" y="102"/>
                  </a:cubicBezTo>
                  <a:cubicBezTo>
                    <a:pt x="26" y="101"/>
                    <a:pt x="27" y="101"/>
                    <a:pt x="28" y="100"/>
                  </a:cubicBezTo>
                  <a:cubicBezTo>
                    <a:pt x="30" y="100"/>
                    <a:pt x="31" y="99"/>
                    <a:pt x="33" y="99"/>
                  </a:cubicBezTo>
                  <a:cubicBezTo>
                    <a:pt x="33" y="98"/>
                    <a:pt x="33" y="98"/>
                    <a:pt x="33" y="98"/>
                  </a:cubicBezTo>
                  <a:cubicBezTo>
                    <a:pt x="33" y="98"/>
                    <a:pt x="33" y="98"/>
                    <a:pt x="33" y="99"/>
                  </a:cubicBezTo>
                  <a:cubicBezTo>
                    <a:pt x="29" y="101"/>
                    <a:pt x="25" y="102"/>
                    <a:pt x="21" y="105"/>
                  </a:cubicBezTo>
                  <a:cubicBezTo>
                    <a:pt x="17" y="107"/>
                    <a:pt x="13" y="109"/>
                    <a:pt x="10" y="112"/>
                  </a:cubicBezTo>
                  <a:close/>
                  <a:moveTo>
                    <a:pt x="10" y="117"/>
                  </a:moveTo>
                  <a:cubicBezTo>
                    <a:pt x="10" y="117"/>
                    <a:pt x="10" y="117"/>
                    <a:pt x="10" y="117"/>
                  </a:cubicBezTo>
                  <a:cubicBezTo>
                    <a:pt x="13" y="116"/>
                    <a:pt x="15" y="115"/>
                    <a:pt x="18" y="114"/>
                  </a:cubicBezTo>
                  <a:cubicBezTo>
                    <a:pt x="21" y="112"/>
                    <a:pt x="25" y="111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2" y="112"/>
                    <a:pt x="17" y="117"/>
                    <a:pt x="11" y="120"/>
                  </a:cubicBezTo>
                  <a:cubicBezTo>
                    <a:pt x="10" y="119"/>
                    <a:pt x="10" y="118"/>
                    <a:pt x="10" y="117"/>
                  </a:cubicBezTo>
                  <a:close/>
                  <a:moveTo>
                    <a:pt x="26" y="120"/>
                  </a:moveTo>
                  <a:cubicBezTo>
                    <a:pt x="26" y="120"/>
                    <a:pt x="27" y="120"/>
                    <a:pt x="27" y="119"/>
                  </a:cubicBezTo>
                  <a:cubicBezTo>
                    <a:pt x="27" y="120"/>
                    <a:pt x="26" y="121"/>
                    <a:pt x="25" y="120"/>
                  </a:cubicBezTo>
                  <a:cubicBezTo>
                    <a:pt x="24" y="119"/>
                    <a:pt x="24" y="119"/>
                    <a:pt x="23" y="119"/>
                  </a:cubicBezTo>
                  <a:cubicBezTo>
                    <a:pt x="25" y="118"/>
                    <a:pt x="26" y="118"/>
                    <a:pt x="25" y="119"/>
                  </a:cubicBezTo>
                  <a:cubicBezTo>
                    <a:pt x="25" y="119"/>
                    <a:pt x="25" y="120"/>
                    <a:pt x="26" y="120"/>
                  </a:cubicBezTo>
                  <a:close/>
                  <a:moveTo>
                    <a:pt x="28" y="119"/>
                  </a:moveTo>
                  <a:cubicBezTo>
                    <a:pt x="26" y="119"/>
                    <a:pt x="27" y="119"/>
                    <a:pt x="27" y="118"/>
                  </a:cubicBezTo>
                  <a:cubicBezTo>
                    <a:pt x="28" y="117"/>
                    <a:pt x="27" y="117"/>
                    <a:pt x="27" y="117"/>
                  </a:cubicBezTo>
                  <a:cubicBezTo>
                    <a:pt x="26" y="117"/>
                    <a:pt x="22" y="119"/>
                    <a:pt x="24" y="117"/>
                  </a:cubicBezTo>
                  <a:cubicBezTo>
                    <a:pt x="26" y="116"/>
                    <a:pt x="27" y="115"/>
                    <a:pt x="28" y="114"/>
                  </a:cubicBezTo>
                  <a:cubicBezTo>
                    <a:pt x="28" y="115"/>
                    <a:pt x="28" y="117"/>
                    <a:pt x="28" y="119"/>
                  </a:cubicBezTo>
                  <a:close/>
                  <a:moveTo>
                    <a:pt x="29" y="113"/>
                  </a:moveTo>
                  <a:cubicBezTo>
                    <a:pt x="26" y="114"/>
                    <a:pt x="23" y="115"/>
                    <a:pt x="20" y="116"/>
                  </a:cubicBezTo>
                  <a:cubicBezTo>
                    <a:pt x="19" y="117"/>
                    <a:pt x="17" y="118"/>
                    <a:pt x="16" y="119"/>
                  </a:cubicBezTo>
                  <a:cubicBezTo>
                    <a:pt x="16" y="119"/>
                    <a:pt x="9" y="122"/>
                    <a:pt x="13" y="120"/>
                  </a:cubicBezTo>
                  <a:cubicBezTo>
                    <a:pt x="18" y="117"/>
                    <a:pt x="24" y="114"/>
                    <a:pt x="29" y="110"/>
                  </a:cubicBezTo>
                  <a:cubicBezTo>
                    <a:pt x="29" y="111"/>
                    <a:pt x="29" y="112"/>
                    <a:pt x="29" y="113"/>
                  </a:cubicBezTo>
                  <a:close/>
                  <a:moveTo>
                    <a:pt x="29" y="107"/>
                  </a:moveTo>
                  <a:cubicBezTo>
                    <a:pt x="29" y="107"/>
                    <a:pt x="29" y="108"/>
                    <a:pt x="29" y="108"/>
                  </a:cubicBezTo>
                  <a:cubicBezTo>
                    <a:pt x="26" y="110"/>
                    <a:pt x="23" y="111"/>
                    <a:pt x="20" y="112"/>
                  </a:cubicBezTo>
                  <a:cubicBezTo>
                    <a:pt x="19" y="113"/>
                    <a:pt x="18" y="113"/>
                    <a:pt x="16" y="114"/>
                  </a:cubicBezTo>
                  <a:cubicBezTo>
                    <a:pt x="16" y="114"/>
                    <a:pt x="11" y="116"/>
                    <a:pt x="12" y="115"/>
                  </a:cubicBezTo>
                  <a:cubicBezTo>
                    <a:pt x="14" y="113"/>
                    <a:pt x="19" y="111"/>
                    <a:pt x="22" y="109"/>
                  </a:cubicBezTo>
                  <a:cubicBezTo>
                    <a:pt x="25" y="108"/>
                    <a:pt x="28" y="106"/>
                    <a:pt x="31" y="104"/>
                  </a:cubicBezTo>
                  <a:cubicBezTo>
                    <a:pt x="30" y="105"/>
                    <a:pt x="29" y="106"/>
                    <a:pt x="29" y="107"/>
                  </a:cubicBezTo>
                  <a:close/>
                  <a:moveTo>
                    <a:pt x="33" y="102"/>
                  </a:moveTo>
                  <a:cubicBezTo>
                    <a:pt x="33" y="102"/>
                    <a:pt x="33" y="102"/>
                    <a:pt x="33" y="102"/>
                  </a:cubicBezTo>
                  <a:cubicBezTo>
                    <a:pt x="29" y="104"/>
                    <a:pt x="26" y="106"/>
                    <a:pt x="23" y="108"/>
                  </a:cubicBezTo>
                  <a:cubicBezTo>
                    <a:pt x="20" y="109"/>
                    <a:pt x="18" y="110"/>
                    <a:pt x="15" y="111"/>
                  </a:cubicBezTo>
                  <a:cubicBezTo>
                    <a:pt x="13" y="111"/>
                    <a:pt x="10" y="113"/>
                    <a:pt x="14" y="110"/>
                  </a:cubicBezTo>
                  <a:cubicBezTo>
                    <a:pt x="21" y="105"/>
                    <a:pt x="29" y="102"/>
                    <a:pt x="35" y="98"/>
                  </a:cubicBezTo>
                  <a:cubicBezTo>
                    <a:pt x="35" y="99"/>
                    <a:pt x="34" y="101"/>
                    <a:pt x="33" y="102"/>
                  </a:cubicBezTo>
                  <a:close/>
                  <a:moveTo>
                    <a:pt x="11" y="106"/>
                  </a:moveTo>
                  <a:cubicBezTo>
                    <a:pt x="13" y="106"/>
                    <a:pt x="15" y="104"/>
                    <a:pt x="17" y="103"/>
                  </a:cubicBezTo>
                  <a:cubicBezTo>
                    <a:pt x="19" y="102"/>
                    <a:pt x="20" y="101"/>
                    <a:pt x="22" y="100"/>
                  </a:cubicBezTo>
                  <a:cubicBezTo>
                    <a:pt x="26" y="98"/>
                    <a:pt x="30" y="96"/>
                    <a:pt x="33" y="94"/>
                  </a:cubicBezTo>
                  <a:cubicBezTo>
                    <a:pt x="34" y="95"/>
                    <a:pt x="34" y="95"/>
                    <a:pt x="35" y="96"/>
                  </a:cubicBezTo>
                  <a:cubicBezTo>
                    <a:pt x="35" y="96"/>
                    <a:pt x="35" y="96"/>
                    <a:pt x="35" y="97"/>
                  </a:cubicBezTo>
                  <a:cubicBezTo>
                    <a:pt x="27" y="99"/>
                    <a:pt x="20" y="104"/>
                    <a:pt x="11" y="106"/>
                  </a:cubicBezTo>
                  <a:close/>
                  <a:moveTo>
                    <a:pt x="24" y="97"/>
                  </a:moveTo>
                  <a:cubicBezTo>
                    <a:pt x="21" y="98"/>
                    <a:pt x="18" y="99"/>
                    <a:pt x="16" y="100"/>
                  </a:cubicBezTo>
                  <a:cubicBezTo>
                    <a:pt x="15" y="100"/>
                    <a:pt x="11" y="103"/>
                    <a:pt x="13" y="101"/>
                  </a:cubicBezTo>
                  <a:cubicBezTo>
                    <a:pt x="19" y="97"/>
                    <a:pt x="26" y="95"/>
                    <a:pt x="32" y="90"/>
                  </a:cubicBezTo>
                  <a:cubicBezTo>
                    <a:pt x="33" y="90"/>
                    <a:pt x="32" y="90"/>
                    <a:pt x="32" y="90"/>
                  </a:cubicBezTo>
                  <a:cubicBezTo>
                    <a:pt x="29" y="91"/>
                    <a:pt x="25" y="92"/>
                    <a:pt x="22" y="93"/>
                  </a:cubicBezTo>
                  <a:cubicBezTo>
                    <a:pt x="20" y="94"/>
                    <a:pt x="18" y="95"/>
                    <a:pt x="16" y="96"/>
                  </a:cubicBezTo>
                  <a:cubicBezTo>
                    <a:pt x="15" y="97"/>
                    <a:pt x="9" y="100"/>
                    <a:pt x="14" y="96"/>
                  </a:cubicBezTo>
                  <a:cubicBezTo>
                    <a:pt x="20" y="92"/>
                    <a:pt x="27" y="90"/>
                    <a:pt x="33" y="86"/>
                  </a:cubicBezTo>
                  <a:cubicBezTo>
                    <a:pt x="33" y="87"/>
                    <a:pt x="33" y="89"/>
                    <a:pt x="32" y="90"/>
                  </a:cubicBezTo>
                  <a:cubicBezTo>
                    <a:pt x="32" y="91"/>
                    <a:pt x="32" y="92"/>
                    <a:pt x="33" y="93"/>
                  </a:cubicBezTo>
                  <a:cubicBezTo>
                    <a:pt x="30" y="94"/>
                    <a:pt x="27" y="96"/>
                    <a:pt x="24" y="97"/>
                  </a:cubicBezTo>
                  <a:close/>
                  <a:moveTo>
                    <a:pt x="23" y="89"/>
                  </a:moveTo>
                  <a:cubicBezTo>
                    <a:pt x="21" y="90"/>
                    <a:pt x="19" y="91"/>
                    <a:pt x="16" y="92"/>
                  </a:cubicBezTo>
                  <a:cubicBezTo>
                    <a:pt x="15" y="92"/>
                    <a:pt x="10" y="95"/>
                    <a:pt x="15" y="92"/>
                  </a:cubicBezTo>
                  <a:cubicBezTo>
                    <a:pt x="20" y="88"/>
                    <a:pt x="26" y="87"/>
                    <a:pt x="31" y="83"/>
                  </a:cubicBezTo>
                  <a:cubicBezTo>
                    <a:pt x="32" y="84"/>
                    <a:pt x="32" y="85"/>
                    <a:pt x="32" y="85"/>
                  </a:cubicBezTo>
                  <a:cubicBezTo>
                    <a:pt x="29" y="86"/>
                    <a:pt x="26" y="88"/>
                    <a:pt x="23" y="89"/>
                  </a:cubicBezTo>
                  <a:close/>
                  <a:moveTo>
                    <a:pt x="15" y="88"/>
                  </a:moveTo>
                  <a:cubicBezTo>
                    <a:pt x="11" y="90"/>
                    <a:pt x="16" y="87"/>
                    <a:pt x="16" y="87"/>
                  </a:cubicBezTo>
                  <a:cubicBezTo>
                    <a:pt x="17" y="86"/>
                    <a:pt x="19" y="86"/>
                    <a:pt x="20" y="85"/>
                  </a:cubicBezTo>
                  <a:cubicBezTo>
                    <a:pt x="22" y="84"/>
                    <a:pt x="25" y="82"/>
                    <a:pt x="27" y="81"/>
                  </a:cubicBezTo>
                  <a:cubicBezTo>
                    <a:pt x="27" y="82"/>
                    <a:pt x="28" y="82"/>
                    <a:pt x="29" y="82"/>
                  </a:cubicBezTo>
                  <a:cubicBezTo>
                    <a:pt x="29" y="83"/>
                    <a:pt x="29" y="83"/>
                    <a:pt x="30" y="83"/>
                  </a:cubicBezTo>
                  <a:cubicBezTo>
                    <a:pt x="24" y="84"/>
                    <a:pt x="20" y="86"/>
                    <a:pt x="15" y="88"/>
                  </a:cubicBezTo>
                  <a:close/>
                  <a:moveTo>
                    <a:pt x="26" y="74"/>
                  </a:moveTo>
                  <a:cubicBezTo>
                    <a:pt x="26" y="74"/>
                    <a:pt x="25" y="76"/>
                    <a:pt x="25" y="77"/>
                  </a:cubicBezTo>
                  <a:cubicBezTo>
                    <a:pt x="22" y="78"/>
                    <a:pt x="19" y="79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20" y="78"/>
                    <a:pt x="23" y="75"/>
                    <a:pt x="26" y="73"/>
                  </a:cubicBezTo>
                  <a:cubicBezTo>
                    <a:pt x="26" y="73"/>
                    <a:pt x="26" y="73"/>
                    <a:pt x="25" y="73"/>
                  </a:cubicBezTo>
                  <a:cubicBezTo>
                    <a:pt x="24" y="73"/>
                    <a:pt x="23" y="74"/>
                    <a:pt x="21" y="74"/>
                  </a:cubicBezTo>
                  <a:cubicBezTo>
                    <a:pt x="20" y="75"/>
                    <a:pt x="19" y="75"/>
                    <a:pt x="18" y="76"/>
                  </a:cubicBezTo>
                  <a:cubicBezTo>
                    <a:pt x="18" y="76"/>
                    <a:pt x="18" y="75"/>
                    <a:pt x="18" y="75"/>
                  </a:cubicBezTo>
                  <a:cubicBezTo>
                    <a:pt x="19" y="74"/>
                    <a:pt x="20" y="73"/>
                    <a:pt x="21" y="73"/>
                  </a:cubicBezTo>
                  <a:cubicBezTo>
                    <a:pt x="23" y="72"/>
                    <a:pt x="26" y="71"/>
                    <a:pt x="28" y="70"/>
                  </a:cubicBezTo>
                  <a:cubicBezTo>
                    <a:pt x="27" y="71"/>
                    <a:pt x="26" y="72"/>
                    <a:pt x="26" y="74"/>
                  </a:cubicBezTo>
                  <a:close/>
                  <a:moveTo>
                    <a:pt x="28" y="68"/>
                  </a:moveTo>
                  <a:cubicBezTo>
                    <a:pt x="27" y="68"/>
                    <a:pt x="26" y="69"/>
                    <a:pt x="25" y="69"/>
                  </a:cubicBezTo>
                  <a:cubicBezTo>
                    <a:pt x="23" y="70"/>
                    <a:pt x="19" y="72"/>
                    <a:pt x="23" y="69"/>
                  </a:cubicBezTo>
                  <a:cubicBezTo>
                    <a:pt x="25" y="68"/>
                    <a:pt x="28" y="67"/>
                    <a:pt x="29" y="65"/>
                  </a:cubicBezTo>
                  <a:cubicBezTo>
                    <a:pt x="29" y="66"/>
                    <a:pt x="29" y="67"/>
                    <a:pt x="28" y="68"/>
                  </a:cubicBezTo>
                  <a:close/>
                  <a:moveTo>
                    <a:pt x="29" y="62"/>
                  </a:moveTo>
                  <a:cubicBezTo>
                    <a:pt x="29" y="63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8" y="64"/>
                    <a:pt x="27" y="64"/>
                    <a:pt x="26" y="65"/>
                  </a:cubicBezTo>
                  <a:cubicBezTo>
                    <a:pt x="25" y="65"/>
                    <a:pt x="24" y="66"/>
                    <a:pt x="22" y="66"/>
                  </a:cubicBezTo>
                  <a:cubicBezTo>
                    <a:pt x="23" y="66"/>
                    <a:pt x="23" y="66"/>
                    <a:pt x="23" y="65"/>
                  </a:cubicBezTo>
                  <a:cubicBezTo>
                    <a:pt x="25" y="64"/>
                    <a:pt x="27" y="63"/>
                    <a:pt x="29" y="61"/>
                  </a:cubicBezTo>
                  <a:cubicBezTo>
                    <a:pt x="29" y="62"/>
                    <a:pt x="29" y="62"/>
                    <a:pt x="29" y="62"/>
                  </a:cubicBezTo>
                  <a:close/>
                  <a:moveTo>
                    <a:pt x="29" y="60"/>
                  </a:moveTo>
                  <a:cubicBezTo>
                    <a:pt x="28" y="61"/>
                    <a:pt x="27" y="61"/>
                    <a:pt x="27" y="61"/>
                  </a:cubicBezTo>
                  <a:cubicBezTo>
                    <a:pt x="27" y="61"/>
                    <a:pt x="28" y="60"/>
                    <a:pt x="29" y="60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8" y="59"/>
                    <a:pt x="27" y="59"/>
                    <a:pt x="26" y="60"/>
                  </a:cubicBezTo>
                  <a:cubicBezTo>
                    <a:pt x="27" y="58"/>
                    <a:pt x="28" y="57"/>
                    <a:pt x="29" y="56"/>
                  </a:cubicBezTo>
                  <a:cubicBezTo>
                    <a:pt x="29" y="58"/>
                    <a:pt x="29" y="59"/>
                    <a:pt x="29" y="60"/>
                  </a:cubicBezTo>
                  <a:close/>
                  <a:moveTo>
                    <a:pt x="20" y="153"/>
                  </a:moveTo>
                  <a:cubicBezTo>
                    <a:pt x="19" y="151"/>
                    <a:pt x="17" y="148"/>
                    <a:pt x="16" y="145"/>
                  </a:cubicBezTo>
                  <a:cubicBezTo>
                    <a:pt x="16" y="145"/>
                    <a:pt x="17" y="145"/>
                    <a:pt x="17" y="144"/>
                  </a:cubicBezTo>
                  <a:cubicBezTo>
                    <a:pt x="17" y="141"/>
                    <a:pt x="19" y="138"/>
                    <a:pt x="20" y="135"/>
                  </a:cubicBezTo>
                  <a:cubicBezTo>
                    <a:pt x="20" y="132"/>
                    <a:pt x="20" y="130"/>
                    <a:pt x="20" y="127"/>
                  </a:cubicBezTo>
                  <a:cubicBezTo>
                    <a:pt x="19" y="125"/>
                    <a:pt x="19" y="119"/>
                    <a:pt x="22" y="121"/>
                  </a:cubicBezTo>
                  <a:cubicBezTo>
                    <a:pt x="23" y="122"/>
                    <a:pt x="24" y="123"/>
                    <a:pt x="25" y="123"/>
                  </a:cubicBezTo>
                  <a:cubicBezTo>
                    <a:pt x="27" y="124"/>
                    <a:pt x="30" y="123"/>
                    <a:pt x="30" y="120"/>
                  </a:cubicBezTo>
                  <a:cubicBezTo>
                    <a:pt x="31" y="118"/>
                    <a:pt x="31" y="117"/>
                    <a:pt x="31" y="115"/>
                  </a:cubicBezTo>
                  <a:cubicBezTo>
                    <a:pt x="32" y="110"/>
                    <a:pt x="32" y="108"/>
                    <a:pt x="35" y="104"/>
                  </a:cubicBezTo>
                  <a:cubicBezTo>
                    <a:pt x="37" y="102"/>
                    <a:pt x="40" y="98"/>
                    <a:pt x="38" y="95"/>
                  </a:cubicBezTo>
                  <a:cubicBezTo>
                    <a:pt x="37" y="93"/>
                    <a:pt x="35" y="93"/>
                    <a:pt x="35" y="91"/>
                  </a:cubicBezTo>
                  <a:cubicBezTo>
                    <a:pt x="36" y="89"/>
                    <a:pt x="36" y="87"/>
                    <a:pt x="36" y="85"/>
                  </a:cubicBezTo>
                  <a:cubicBezTo>
                    <a:pt x="35" y="83"/>
                    <a:pt x="35" y="82"/>
                    <a:pt x="33" y="81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27" y="79"/>
                    <a:pt x="29" y="74"/>
                    <a:pt x="30" y="71"/>
                  </a:cubicBezTo>
                  <a:cubicBezTo>
                    <a:pt x="31" y="69"/>
                    <a:pt x="32" y="67"/>
                    <a:pt x="32" y="64"/>
                  </a:cubicBezTo>
                  <a:cubicBezTo>
                    <a:pt x="32" y="60"/>
                    <a:pt x="31" y="56"/>
                    <a:pt x="31" y="53"/>
                  </a:cubicBezTo>
                  <a:cubicBezTo>
                    <a:pt x="37" y="46"/>
                    <a:pt x="43" y="40"/>
                    <a:pt x="50" y="34"/>
                  </a:cubicBezTo>
                  <a:cubicBezTo>
                    <a:pt x="80" y="13"/>
                    <a:pt x="119" y="9"/>
                    <a:pt x="152" y="23"/>
                  </a:cubicBezTo>
                  <a:cubicBezTo>
                    <a:pt x="151" y="23"/>
                    <a:pt x="149" y="24"/>
                    <a:pt x="148" y="25"/>
                  </a:cubicBezTo>
                  <a:cubicBezTo>
                    <a:pt x="146" y="27"/>
                    <a:pt x="148" y="29"/>
                    <a:pt x="150" y="30"/>
                  </a:cubicBezTo>
                  <a:cubicBezTo>
                    <a:pt x="151" y="30"/>
                    <a:pt x="152" y="30"/>
                    <a:pt x="152" y="30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4" y="29"/>
                    <a:pt x="155" y="30"/>
                    <a:pt x="155" y="31"/>
                  </a:cubicBezTo>
                  <a:cubicBezTo>
                    <a:pt x="152" y="32"/>
                    <a:pt x="148" y="30"/>
                    <a:pt x="145" y="28"/>
                  </a:cubicBezTo>
                  <a:cubicBezTo>
                    <a:pt x="143" y="27"/>
                    <a:pt x="139" y="22"/>
                    <a:pt x="136" y="25"/>
                  </a:cubicBezTo>
                  <a:cubicBezTo>
                    <a:pt x="135" y="26"/>
                    <a:pt x="134" y="27"/>
                    <a:pt x="134" y="28"/>
                  </a:cubicBezTo>
                  <a:cubicBezTo>
                    <a:pt x="134" y="30"/>
                    <a:pt x="136" y="33"/>
                    <a:pt x="133" y="33"/>
                  </a:cubicBezTo>
                  <a:cubicBezTo>
                    <a:pt x="130" y="34"/>
                    <a:pt x="127" y="32"/>
                    <a:pt x="123" y="32"/>
                  </a:cubicBezTo>
                  <a:cubicBezTo>
                    <a:pt x="117" y="31"/>
                    <a:pt x="117" y="38"/>
                    <a:pt x="122" y="40"/>
                  </a:cubicBezTo>
                  <a:cubicBezTo>
                    <a:pt x="125" y="42"/>
                    <a:pt x="130" y="43"/>
                    <a:pt x="133" y="43"/>
                  </a:cubicBezTo>
                  <a:cubicBezTo>
                    <a:pt x="135" y="43"/>
                    <a:pt x="136" y="42"/>
                    <a:pt x="137" y="41"/>
                  </a:cubicBezTo>
                  <a:cubicBezTo>
                    <a:pt x="142" y="39"/>
                    <a:pt x="145" y="38"/>
                    <a:pt x="149" y="41"/>
                  </a:cubicBezTo>
                  <a:cubicBezTo>
                    <a:pt x="153" y="45"/>
                    <a:pt x="153" y="51"/>
                    <a:pt x="157" y="54"/>
                  </a:cubicBezTo>
                  <a:cubicBezTo>
                    <a:pt x="161" y="56"/>
                    <a:pt x="163" y="51"/>
                    <a:pt x="167" y="51"/>
                  </a:cubicBezTo>
                  <a:cubicBezTo>
                    <a:pt x="169" y="52"/>
                    <a:pt x="171" y="53"/>
                    <a:pt x="173" y="54"/>
                  </a:cubicBezTo>
                  <a:cubicBezTo>
                    <a:pt x="174" y="55"/>
                    <a:pt x="175" y="55"/>
                    <a:pt x="176" y="56"/>
                  </a:cubicBezTo>
                  <a:cubicBezTo>
                    <a:pt x="176" y="57"/>
                    <a:pt x="178" y="62"/>
                    <a:pt x="175" y="60"/>
                  </a:cubicBezTo>
                  <a:cubicBezTo>
                    <a:pt x="172" y="59"/>
                    <a:pt x="170" y="55"/>
                    <a:pt x="166" y="55"/>
                  </a:cubicBezTo>
                  <a:cubicBezTo>
                    <a:pt x="163" y="55"/>
                    <a:pt x="162" y="57"/>
                    <a:pt x="162" y="59"/>
                  </a:cubicBezTo>
                  <a:cubicBezTo>
                    <a:pt x="162" y="63"/>
                    <a:pt x="167" y="64"/>
                    <a:pt x="169" y="65"/>
                  </a:cubicBezTo>
                  <a:cubicBezTo>
                    <a:pt x="170" y="66"/>
                    <a:pt x="170" y="66"/>
                    <a:pt x="170" y="66"/>
                  </a:cubicBezTo>
                  <a:cubicBezTo>
                    <a:pt x="172" y="67"/>
                    <a:pt x="172" y="68"/>
                    <a:pt x="169" y="70"/>
                  </a:cubicBezTo>
                  <a:cubicBezTo>
                    <a:pt x="169" y="70"/>
                    <a:pt x="169" y="70"/>
                    <a:pt x="169" y="70"/>
                  </a:cubicBezTo>
                  <a:cubicBezTo>
                    <a:pt x="164" y="68"/>
                    <a:pt x="159" y="66"/>
                    <a:pt x="154" y="63"/>
                  </a:cubicBezTo>
                  <a:cubicBezTo>
                    <a:pt x="148" y="60"/>
                    <a:pt x="143" y="56"/>
                    <a:pt x="139" y="51"/>
                  </a:cubicBezTo>
                  <a:cubicBezTo>
                    <a:pt x="136" y="48"/>
                    <a:pt x="133" y="45"/>
                    <a:pt x="129" y="43"/>
                  </a:cubicBezTo>
                  <a:cubicBezTo>
                    <a:pt x="124" y="41"/>
                    <a:pt x="119" y="42"/>
                    <a:pt x="115" y="43"/>
                  </a:cubicBezTo>
                  <a:cubicBezTo>
                    <a:pt x="99" y="47"/>
                    <a:pt x="71" y="66"/>
                    <a:pt x="81" y="85"/>
                  </a:cubicBezTo>
                  <a:cubicBezTo>
                    <a:pt x="85" y="95"/>
                    <a:pt x="100" y="93"/>
                    <a:pt x="108" y="97"/>
                  </a:cubicBezTo>
                  <a:cubicBezTo>
                    <a:pt x="115" y="101"/>
                    <a:pt x="112" y="108"/>
                    <a:pt x="110" y="114"/>
                  </a:cubicBezTo>
                  <a:cubicBezTo>
                    <a:pt x="109" y="116"/>
                    <a:pt x="108" y="118"/>
                    <a:pt x="108" y="121"/>
                  </a:cubicBezTo>
                  <a:cubicBezTo>
                    <a:pt x="107" y="124"/>
                    <a:pt x="108" y="127"/>
                    <a:pt x="108" y="130"/>
                  </a:cubicBezTo>
                  <a:cubicBezTo>
                    <a:pt x="109" y="135"/>
                    <a:pt x="105" y="139"/>
                    <a:pt x="103" y="144"/>
                  </a:cubicBezTo>
                  <a:cubicBezTo>
                    <a:pt x="102" y="147"/>
                    <a:pt x="101" y="150"/>
                    <a:pt x="100" y="154"/>
                  </a:cubicBezTo>
                  <a:cubicBezTo>
                    <a:pt x="99" y="160"/>
                    <a:pt x="98" y="167"/>
                    <a:pt x="100" y="173"/>
                  </a:cubicBezTo>
                  <a:cubicBezTo>
                    <a:pt x="103" y="179"/>
                    <a:pt x="108" y="180"/>
                    <a:pt x="114" y="179"/>
                  </a:cubicBezTo>
                  <a:cubicBezTo>
                    <a:pt x="119" y="178"/>
                    <a:pt x="123" y="175"/>
                    <a:pt x="127" y="172"/>
                  </a:cubicBezTo>
                  <a:cubicBezTo>
                    <a:pt x="133" y="168"/>
                    <a:pt x="139" y="165"/>
                    <a:pt x="146" y="162"/>
                  </a:cubicBezTo>
                  <a:cubicBezTo>
                    <a:pt x="150" y="160"/>
                    <a:pt x="154" y="158"/>
                    <a:pt x="157" y="154"/>
                  </a:cubicBezTo>
                  <a:cubicBezTo>
                    <a:pt x="160" y="149"/>
                    <a:pt x="157" y="143"/>
                    <a:pt x="162" y="139"/>
                  </a:cubicBezTo>
                  <a:cubicBezTo>
                    <a:pt x="168" y="134"/>
                    <a:pt x="177" y="134"/>
                    <a:pt x="180" y="127"/>
                  </a:cubicBezTo>
                  <a:cubicBezTo>
                    <a:pt x="182" y="124"/>
                    <a:pt x="181" y="120"/>
                    <a:pt x="180" y="117"/>
                  </a:cubicBezTo>
                  <a:cubicBezTo>
                    <a:pt x="178" y="115"/>
                    <a:pt x="176" y="113"/>
                    <a:pt x="175" y="110"/>
                  </a:cubicBezTo>
                  <a:cubicBezTo>
                    <a:pt x="174" y="107"/>
                    <a:pt x="175" y="103"/>
                    <a:pt x="174" y="100"/>
                  </a:cubicBezTo>
                  <a:cubicBezTo>
                    <a:pt x="174" y="97"/>
                    <a:pt x="172" y="95"/>
                    <a:pt x="171" y="93"/>
                  </a:cubicBezTo>
                  <a:cubicBezTo>
                    <a:pt x="171" y="91"/>
                    <a:pt x="170" y="90"/>
                    <a:pt x="170" y="88"/>
                  </a:cubicBezTo>
                  <a:cubicBezTo>
                    <a:pt x="169" y="88"/>
                    <a:pt x="169" y="88"/>
                    <a:pt x="169" y="87"/>
                  </a:cubicBezTo>
                  <a:cubicBezTo>
                    <a:pt x="168" y="85"/>
                    <a:pt x="169" y="84"/>
                    <a:pt x="172" y="84"/>
                  </a:cubicBezTo>
                  <a:cubicBezTo>
                    <a:pt x="175" y="89"/>
                    <a:pt x="175" y="96"/>
                    <a:pt x="175" y="101"/>
                  </a:cubicBezTo>
                  <a:cubicBezTo>
                    <a:pt x="175" y="104"/>
                    <a:pt x="175" y="108"/>
                    <a:pt x="177" y="110"/>
                  </a:cubicBezTo>
                  <a:cubicBezTo>
                    <a:pt x="179" y="113"/>
                    <a:pt x="184" y="112"/>
                    <a:pt x="187" y="112"/>
                  </a:cubicBezTo>
                  <a:cubicBezTo>
                    <a:pt x="190" y="111"/>
                    <a:pt x="195" y="110"/>
                    <a:pt x="196" y="106"/>
                  </a:cubicBezTo>
                  <a:cubicBezTo>
                    <a:pt x="198" y="102"/>
                    <a:pt x="195" y="98"/>
                    <a:pt x="192" y="94"/>
                  </a:cubicBezTo>
                  <a:cubicBezTo>
                    <a:pt x="191" y="93"/>
                    <a:pt x="190" y="92"/>
                    <a:pt x="190" y="91"/>
                  </a:cubicBezTo>
                  <a:cubicBezTo>
                    <a:pt x="189" y="90"/>
                    <a:pt x="189" y="89"/>
                    <a:pt x="188" y="89"/>
                  </a:cubicBezTo>
                  <a:cubicBezTo>
                    <a:pt x="189" y="89"/>
                    <a:pt x="185" y="82"/>
                    <a:pt x="189" y="84"/>
                  </a:cubicBezTo>
                  <a:cubicBezTo>
                    <a:pt x="193" y="86"/>
                    <a:pt x="195" y="92"/>
                    <a:pt x="197" y="96"/>
                  </a:cubicBezTo>
                  <a:cubicBezTo>
                    <a:pt x="200" y="100"/>
                    <a:pt x="202" y="103"/>
                    <a:pt x="205" y="106"/>
                  </a:cubicBezTo>
                  <a:cubicBezTo>
                    <a:pt x="210" y="110"/>
                    <a:pt x="212" y="115"/>
                    <a:pt x="213" y="121"/>
                  </a:cubicBezTo>
                  <a:cubicBezTo>
                    <a:pt x="213" y="121"/>
                    <a:pt x="213" y="121"/>
                    <a:pt x="213" y="122"/>
                  </a:cubicBezTo>
                  <a:cubicBezTo>
                    <a:pt x="208" y="163"/>
                    <a:pt x="176" y="197"/>
                    <a:pt x="135" y="206"/>
                  </a:cubicBezTo>
                  <a:cubicBezTo>
                    <a:pt x="89" y="216"/>
                    <a:pt x="41" y="195"/>
                    <a:pt x="20" y="153"/>
                  </a:cubicBezTo>
                  <a:close/>
                  <a:moveTo>
                    <a:pt x="62" y="219"/>
                  </a:moveTo>
                  <a:cubicBezTo>
                    <a:pt x="61" y="216"/>
                    <a:pt x="65" y="211"/>
                    <a:pt x="66" y="209"/>
                  </a:cubicBezTo>
                  <a:cubicBezTo>
                    <a:pt x="67" y="207"/>
                    <a:pt x="69" y="205"/>
                    <a:pt x="70" y="203"/>
                  </a:cubicBezTo>
                  <a:cubicBezTo>
                    <a:pt x="71" y="204"/>
                    <a:pt x="72" y="204"/>
                    <a:pt x="74" y="204"/>
                  </a:cubicBezTo>
                  <a:cubicBezTo>
                    <a:pt x="72" y="209"/>
                    <a:pt x="65" y="224"/>
                    <a:pt x="62" y="219"/>
                  </a:cubicBezTo>
                  <a:close/>
                  <a:moveTo>
                    <a:pt x="108" y="222"/>
                  </a:moveTo>
                  <a:cubicBezTo>
                    <a:pt x="111" y="222"/>
                    <a:pt x="113" y="222"/>
                    <a:pt x="116" y="222"/>
                  </a:cubicBezTo>
                  <a:cubicBezTo>
                    <a:pt x="113" y="222"/>
                    <a:pt x="109" y="223"/>
                    <a:pt x="106" y="224"/>
                  </a:cubicBezTo>
                  <a:cubicBezTo>
                    <a:pt x="106" y="223"/>
                    <a:pt x="107" y="222"/>
                    <a:pt x="107" y="222"/>
                  </a:cubicBezTo>
                  <a:cubicBezTo>
                    <a:pt x="107" y="222"/>
                    <a:pt x="108" y="222"/>
                    <a:pt x="108" y="222"/>
                  </a:cubicBezTo>
                  <a:close/>
                  <a:moveTo>
                    <a:pt x="119" y="227"/>
                  </a:moveTo>
                  <a:cubicBezTo>
                    <a:pt x="119" y="228"/>
                    <a:pt x="120" y="229"/>
                    <a:pt x="120" y="229"/>
                  </a:cubicBezTo>
                  <a:cubicBezTo>
                    <a:pt x="114" y="231"/>
                    <a:pt x="109" y="233"/>
                    <a:pt x="104" y="234"/>
                  </a:cubicBezTo>
                  <a:cubicBezTo>
                    <a:pt x="103" y="235"/>
                    <a:pt x="103" y="235"/>
                    <a:pt x="103" y="235"/>
                  </a:cubicBezTo>
                  <a:cubicBezTo>
                    <a:pt x="103" y="235"/>
                    <a:pt x="104" y="234"/>
                    <a:pt x="104" y="234"/>
                  </a:cubicBezTo>
                  <a:cubicBezTo>
                    <a:pt x="105" y="233"/>
                    <a:pt x="107" y="233"/>
                    <a:pt x="108" y="232"/>
                  </a:cubicBezTo>
                  <a:cubicBezTo>
                    <a:pt x="112" y="230"/>
                    <a:pt x="115" y="229"/>
                    <a:pt x="119" y="227"/>
                  </a:cubicBezTo>
                  <a:cubicBezTo>
                    <a:pt x="119" y="227"/>
                    <a:pt x="119" y="227"/>
                    <a:pt x="119" y="227"/>
                  </a:cubicBezTo>
                  <a:close/>
                  <a:moveTo>
                    <a:pt x="121" y="234"/>
                  </a:moveTo>
                  <a:cubicBezTo>
                    <a:pt x="121" y="234"/>
                    <a:pt x="121" y="234"/>
                    <a:pt x="121" y="234"/>
                  </a:cubicBezTo>
                  <a:cubicBezTo>
                    <a:pt x="114" y="235"/>
                    <a:pt x="108" y="238"/>
                    <a:pt x="102" y="238"/>
                  </a:cubicBezTo>
                  <a:cubicBezTo>
                    <a:pt x="102" y="238"/>
                    <a:pt x="102" y="238"/>
                    <a:pt x="102" y="238"/>
                  </a:cubicBezTo>
                  <a:cubicBezTo>
                    <a:pt x="105" y="237"/>
                    <a:pt x="108" y="235"/>
                    <a:pt x="110" y="234"/>
                  </a:cubicBezTo>
                  <a:cubicBezTo>
                    <a:pt x="114" y="233"/>
                    <a:pt x="117" y="232"/>
                    <a:pt x="120" y="230"/>
                  </a:cubicBezTo>
                  <a:cubicBezTo>
                    <a:pt x="120" y="231"/>
                    <a:pt x="121" y="232"/>
                    <a:pt x="121" y="234"/>
                  </a:cubicBezTo>
                  <a:close/>
                  <a:moveTo>
                    <a:pt x="135" y="248"/>
                  </a:moveTo>
                  <a:cubicBezTo>
                    <a:pt x="131" y="250"/>
                    <a:pt x="128" y="251"/>
                    <a:pt x="124" y="252"/>
                  </a:cubicBezTo>
                  <a:cubicBezTo>
                    <a:pt x="122" y="253"/>
                    <a:pt x="119" y="253"/>
                    <a:pt x="117" y="254"/>
                  </a:cubicBezTo>
                  <a:cubicBezTo>
                    <a:pt x="110" y="255"/>
                    <a:pt x="104" y="258"/>
                    <a:pt x="97" y="260"/>
                  </a:cubicBezTo>
                  <a:cubicBezTo>
                    <a:pt x="84" y="264"/>
                    <a:pt x="70" y="269"/>
                    <a:pt x="57" y="272"/>
                  </a:cubicBezTo>
                  <a:cubicBezTo>
                    <a:pt x="62" y="271"/>
                    <a:pt x="68" y="268"/>
                    <a:pt x="74" y="266"/>
                  </a:cubicBezTo>
                  <a:cubicBezTo>
                    <a:pt x="80" y="264"/>
                    <a:pt x="86" y="261"/>
                    <a:pt x="93" y="259"/>
                  </a:cubicBezTo>
                  <a:cubicBezTo>
                    <a:pt x="104" y="255"/>
                    <a:pt x="115" y="253"/>
                    <a:pt x="125" y="246"/>
                  </a:cubicBezTo>
                  <a:cubicBezTo>
                    <a:pt x="128" y="247"/>
                    <a:pt x="132" y="248"/>
                    <a:pt x="135" y="248"/>
                  </a:cubicBezTo>
                  <a:close/>
                  <a:moveTo>
                    <a:pt x="144" y="250"/>
                  </a:moveTo>
                  <a:cubicBezTo>
                    <a:pt x="132" y="253"/>
                    <a:pt x="119" y="257"/>
                    <a:pt x="107" y="261"/>
                  </a:cubicBezTo>
                  <a:cubicBezTo>
                    <a:pt x="95" y="265"/>
                    <a:pt x="82" y="270"/>
                    <a:pt x="69" y="273"/>
                  </a:cubicBezTo>
                  <a:cubicBezTo>
                    <a:pt x="68" y="273"/>
                    <a:pt x="66" y="273"/>
                    <a:pt x="65" y="273"/>
                  </a:cubicBezTo>
                  <a:cubicBezTo>
                    <a:pt x="67" y="273"/>
                    <a:pt x="69" y="272"/>
                    <a:pt x="70" y="272"/>
                  </a:cubicBezTo>
                  <a:cubicBezTo>
                    <a:pt x="73" y="270"/>
                    <a:pt x="77" y="269"/>
                    <a:pt x="80" y="268"/>
                  </a:cubicBezTo>
                  <a:cubicBezTo>
                    <a:pt x="87" y="266"/>
                    <a:pt x="93" y="264"/>
                    <a:pt x="100" y="262"/>
                  </a:cubicBezTo>
                  <a:cubicBezTo>
                    <a:pt x="106" y="259"/>
                    <a:pt x="112" y="257"/>
                    <a:pt x="118" y="255"/>
                  </a:cubicBezTo>
                  <a:cubicBezTo>
                    <a:pt x="121" y="254"/>
                    <a:pt x="123" y="254"/>
                    <a:pt x="125" y="253"/>
                  </a:cubicBezTo>
                  <a:cubicBezTo>
                    <a:pt x="129" y="252"/>
                    <a:pt x="133" y="251"/>
                    <a:pt x="136" y="249"/>
                  </a:cubicBezTo>
                  <a:cubicBezTo>
                    <a:pt x="139" y="249"/>
                    <a:pt x="142" y="250"/>
                    <a:pt x="144" y="250"/>
                  </a:cubicBezTo>
                  <a:close/>
                  <a:moveTo>
                    <a:pt x="151" y="252"/>
                  </a:moveTo>
                  <a:cubicBezTo>
                    <a:pt x="139" y="255"/>
                    <a:pt x="128" y="259"/>
                    <a:pt x="116" y="263"/>
                  </a:cubicBezTo>
                  <a:cubicBezTo>
                    <a:pt x="111" y="265"/>
                    <a:pt x="105" y="267"/>
                    <a:pt x="99" y="268"/>
                  </a:cubicBezTo>
                  <a:cubicBezTo>
                    <a:pt x="93" y="270"/>
                    <a:pt x="88" y="272"/>
                    <a:pt x="82" y="273"/>
                  </a:cubicBezTo>
                  <a:cubicBezTo>
                    <a:pt x="77" y="275"/>
                    <a:pt x="84" y="272"/>
                    <a:pt x="84" y="272"/>
                  </a:cubicBezTo>
                  <a:cubicBezTo>
                    <a:pt x="87" y="271"/>
                    <a:pt x="90" y="270"/>
                    <a:pt x="92" y="270"/>
                  </a:cubicBezTo>
                  <a:cubicBezTo>
                    <a:pt x="98" y="268"/>
                    <a:pt x="104" y="266"/>
                    <a:pt x="110" y="264"/>
                  </a:cubicBezTo>
                  <a:cubicBezTo>
                    <a:pt x="122" y="259"/>
                    <a:pt x="133" y="254"/>
                    <a:pt x="146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1"/>
                    <a:pt x="149" y="252"/>
                    <a:pt x="151" y="252"/>
                  </a:cubicBezTo>
                  <a:close/>
                  <a:moveTo>
                    <a:pt x="167" y="258"/>
                  </a:moveTo>
                  <a:cubicBezTo>
                    <a:pt x="157" y="261"/>
                    <a:pt x="148" y="265"/>
                    <a:pt x="139" y="268"/>
                  </a:cubicBezTo>
                  <a:cubicBezTo>
                    <a:pt x="134" y="269"/>
                    <a:pt x="130" y="270"/>
                    <a:pt x="126" y="271"/>
                  </a:cubicBezTo>
                  <a:cubicBezTo>
                    <a:pt x="131" y="270"/>
                    <a:pt x="135" y="268"/>
                    <a:pt x="140" y="266"/>
                  </a:cubicBezTo>
                  <a:cubicBezTo>
                    <a:pt x="144" y="264"/>
                    <a:pt x="149" y="261"/>
                    <a:pt x="153" y="259"/>
                  </a:cubicBezTo>
                  <a:cubicBezTo>
                    <a:pt x="156" y="258"/>
                    <a:pt x="159" y="258"/>
                    <a:pt x="162" y="256"/>
                  </a:cubicBezTo>
                  <a:cubicBezTo>
                    <a:pt x="164" y="257"/>
                    <a:pt x="165" y="257"/>
                    <a:pt x="167" y="258"/>
                  </a:cubicBezTo>
                  <a:close/>
                  <a:moveTo>
                    <a:pt x="175" y="262"/>
                  </a:moveTo>
                  <a:cubicBezTo>
                    <a:pt x="175" y="262"/>
                    <a:pt x="175" y="262"/>
                    <a:pt x="175" y="262"/>
                  </a:cubicBezTo>
                  <a:cubicBezTo>
                    <a:pt x="173" y="263"/>
                    <a:pt x="171" y="265"/>
                    <a:pt x="168" y="266"/>
                  </a:cubicBezTo>
                  <a:cubicBezTo>
                    <a:pt x="168" y="266"/>
                    <a:pt x="168" y="266"/>
                    <a:pt x="168" y="266"/>
                  </a:cubicBezTo>
                  <a:cubicBezTo>
                    <a:pt x="163" y="268"/>
                    <a:pt x="158" y="269"/>
                    <a:pt x="153" y="271"/>
                  </a:cubicBezTo>
                  <a:cubicBezTo>
                    <a:pt x="150" y="272"/>
                    <a:pt x="148" y="273"/>
                    <a:pt x="145" y="274"/>
                  </a:cubicBezTo>
                  <a:cubicBezTo>
                    <a:pt x="143" y="275"/>
                    <a:pt x="141" y="275"/>
                    <a:pt x="140" y="276"/>
                  </a:cubicBezTo>
                  <a:cubicBezTo>
                    <a:pt x="141" y="276"/>
                    <a:pt x="142" y="274"/>
                    <a:pt x="143" y="274"/>
                  </a:cubicBezTo>
                  <a:cubicBezTo>
                    <a:pt x="152" y="268"/>
                    <a:pt x="163" y="266"/>
                    <a:pt x="172" y="260"/>
                  </a:cubicBezTo>
                  <a:cubicBezTo>
                    <a:pt x="173" y="261"/>
                    <a:pt x="174" y="261"/>
                    <a:pt x="175" y="262"/>
                  </a:cubicBezTo>
                  <a:close/>
                  <a:moveTo>
                    <a:pt x="180" y="267"/>
                  </a:moveTo>
                  <a:cubicBezTo>
                    <a:pt x="180" y="267"/>
                    <a:pt x="180" y="268"/>
                    <a:pt x="180" y="268"/>
                  </a:cubicBezTo>
                  <a:cubicBezTo>
                    <a:pt x="180" y="268"/>
                    <a:pt x="180" y="268"/>
                    <a:pt x="180" y="268"/>
                  </a:cubicBezTo>
                  <a:cubicBezTo>
                    <a:pt x="177" y="269"/>
                    <a:pt x="175" y="270"/>
                    <a:pt x="172" y="271"/>
                  </a:cubicBezTo>
                  <a:cubicBezTo>
                    <a:pt x="171" y="272"/>
                    <a:pt x="169" y="272"/>
                    <a:pt x="168" y="273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172" y="271"/>
                    <a:pt x="176" y="269"/>
                    <a:pt x="179" y="266"/>
                  </a:cubicBezTo>
                  <a:cubicBezTo>
                    <a:pt x="180" y="266"/>
                    <a:pt x="180" y="267"/>
                    <a:pt x="180" y="267"/>
                  </a:cubicBezTo>
                  <a:close/>
                  <a:moveTo>
                    <a:pt x="177" y="267"/>
                  </a:moveTo>
                  <a:cubicBezTo>
                    <a:pt x="176" y="268"/>
                    <a:pt x="175" y="268"/>
                    <a:pt x="174" y="269"/>
                  </a:cubicBezTo>
                  <a:cubicBezTo>
                    <a:pt x="171" y="271"/>
                    <a:pt x="168" y="272"/>
                    <a:pt x="165" y="273"/>
                  </a:cubicBezTo>
                  <a:cubicBezTo>
                    <a:pt x="164" y="273"/>
                    <a:pt x="164" y="274"/>
                    <a:pt x="165" y="274"/>
                  </a:cubicBezTo>
                  <a:cubicBezTo>
                    <a:pt x="161" y="274"/>
                    <a:pt x="157" y="275"/>
                    <a:pt x="153" y="275"/>
                  </a:cubicBezTo>
                  <a:cubicBezTo>
                    <a:pt x="160" y="272"/>
                    <a:pt x="167" y="270"/>
                    <a:pt x="174" y="268"/>
                  </a:cubicBezTo>
                  <a:cubicBezTo>
                    <a:pt x="175" y="267"/>
                    <a:pt x="176" y="267"/>
                    <a:pt x="178" y="267"/>
                  </a:cubicBezTo>
                  <a:cubicBezTo>
                    <a:pt x="177" y="267"/>
                    <a:pt x="177" y="267"/>
                    <a:pt x="177" y="267"/>
                  </a:cubicBezTo>
                  <a:close/>
                  <a:moveTo>
                    <a:pt x="151" y="275"/>
                  </a:moveTo>
                  <a:cubicBezTo>
                    <a:pt x="151" y="275"/>
                    <a:pt x="151" y="275"/>
                    <a:pt x="151" y="275"/>
                  </a:cubicBezTo>
                  <a:cubicBezTo>
                    <a:pt x="151" y="275"/>
                    <a:pt x="150" y="275"/>
                    <a:pt x="150" y="275"/>
                  </a:cubicBezTo>
                  <a:cubicBezTo>
                    <a:pt x="148" y="276"/>
                    <a:pt x="145" y="276"/>
                    <a:pt x="142" y="276"/>
                  </a:cubicBezTo>
                  <a:cubicBezTo>
                    <a:pt x="148" y="274"/>
                    <a:pt x="154" y="271"/>
                    <a:pt x="160" y="269"/>
                  </a:cubicBezTo>
                  <a:cubicBezTo>
                    <a:pt x="161" y="268"/>
                    <a:pt x="163" y="268"/>
                    <a:pt x="165" y="267"/>
                  </a:cubicBezTo>
                  <a:cubicBezTo>
                    <a:pt x="160" y="270"/>
                    <a:pt x="156" y="272"/>
                    <a:pt x="151" y="275"/>
                  </a:cubicBezTo>
                  <a:close/>
                  <a:moveTo>
                    <a:pt x="125" y="276"/>
                  </a:moveTo>
                  <a:cubicBezTo>
                    <a:pt x="125" y="276"/>
                    <a:pt x="125" y="276"/>
                    <a:pt x="125" y="276"/>
                  </a:cubicBezTo>
                  <a:cubicBezTo>
                    <a:pt x="125" y="276"/>
                    <a:pt x="125" y="276"/>
                    <a:pt x="126" y="276"/>
                  </a:cubicBezTo>
                  <a:cubicBezTo>
                    <a:pt x="129" y="275"/>
                    <a:pt x="131" y="274"/>
                    <a:pt x="133" y="273"/>
                  </a:cubicBezTo>
                  <a:cubicBezTo>
                    <a:pt x="137" y="271"/>
                    <a:pt x="140" y="270"/>
                    <a:pt x="144" y="268"/>
                  </a:cubicBezTo>
                  <a:cubicBezTo>
                    <a:pt x="152" y="265"/>
                    <a:pt x="160" y="262"/>
                    <a:pt x="167" y="258"/>
                  </a:cubicBezTo>
                  <a:cubicBezTo>
                    <a:pt x="168" y="258"/>
                    <a:pt x="168" y="258"/>
                    <a:pt x="168" y="258"/>
                  </a:cubicBezTo>
                  <a:cubicBezTo>
                    <a:pt x="169" y="258"/>
                    <a:pt x="170" y="259"/>
                    <a:pt x="171" y="260"/>
                  </a:cubicBezTo>
                  <a:cubicBezTo>
                    <a:pt x="156" y="265"/>
                    <a:pt x="142" y="273"/>
                    <a:pt x="126" y="276"/>
                  </a:cubicBezTo>
                  <a:cubicBezTo>
                    <a:pt x="126" y="276"/>
                    <a:pt x="125" y="276"/>
                    <a:pt x="125" y="276"/>
                  </a:cubicBezTo>
                  <a:close/>
                  <a:moveTo>
                    <a:pt x="143" y="264"/>
                  </a:moveTo>
                  <a:cubicBezTo>
                    <a:pt x="132" y="269"/>
                    <a:pt x="121" y="273"/>
                    <a:pt x="111" y="276"/>
                  </a:cubicBezTo>
                  <a:cubicBezTo>
                    <a:pt x="107" y="276"/>
                    <a:pt x="104" y="276"/>
                    <a:pt x="101" y="276"/>
                  </a:cubicBezTo>
                  <a:cubicBezTo>
                    <a:pt x="103" y="276"/>
                    <a:pt x="105" y="275"/>
                    <a:pt x="107" y="274"/>
                  </a:cubicBezTo>
                  <a:cubicBezTo>
                    <a:pt x="112" y="272"/>
                    <a:pt x="117" y="270"/>
                    <a:pt x="123" y="269"/>
                  </a:cubicBezTo>
                  <a:cubicBezTo>
                    <a:pt x="132" y="266"/>
                    <a:pt x="142" y="263"/>
                    <a:pt x="151" y="260"/>
                  </a:cubicBezTo>
                  <a:cubicBezTo>
                    <a:pt x="148" y="261"/>
                    <a:pt x="145" y="262"/>
                    <a:pt x="143" y="264"/>
                  </a:cubicBezTo>
                  <a:close/>
                  <a:moveTo>
                    <a:pt x="90" y="276"/>
                  </a:moveTo>
                  <a:cubicBezTo>
                    <a:pt x="101" y="272"/>
                    <a:pt x="111" y="269"/>
                    <a:pt x="122" y="265"/>
                  </a:cubicBezTo>
                  <a:cubicBezTo>
                    <a:pt x="133" y="261"/>
                    <a:pt x="143" y="256"/>
                    <a:pt x="154" y="254"/>
                  </a:cubicBezTo>
                  <a:cubicBezTo>
                    <a:pt x="152" y="254"/>
                    <a:pt x="149" y="256"/>
                    <a:pt x="147" y="257"/>
                  </a:cubicBezTo>
                  <a:cubicBezTo>
                    <a:pt x="144" y="258"/>
                    <a:pt x="141" y="259"/>
                    <a:pt x="138" y="260"/>
                  </a:cubicBezTo>
                  <a:cubicBezTo>
                    <a:pt x="132" y="262"/>
                    <a:pt x="127" y="264"/>
                    <a:pt x="121" y="266"/>
                  </a:cubicBezTo>
                  <a:cubicBezTo>
                    <a:pt x="112" y="269"/>
                    <a:pt x="103" y="271"/>
                    <a:pt x="95" y="276"/>
                  </a:cubicBezTo>
                  <a:cubicBezTo>
                    <a:pt x="93" y="276"/>
                    <a:pt x="91" y="276"/>
                    <a:pt x="90" y="276"/>
                  </a:cubicBezTo>
                  <a:close/>
                  <a:moveTo>
                    <a:pt x="78" y="275"/>
                  </a:moveTo>
                  <a:cubicBezTo>
                    <a:pt x="83" y="274"/>
                    <a:pt x="87" y="273"/>
                    <a:pt x="91" y="271"/>
                  </a:cubicBezTo>
                  <a:cubicBezTo>
                    <a:pt x="97" y="269"/>
                    <a:pt x="104" y="268"/>
                    <a:pt x="110" y="266"/>
                  </a:cubicBezTo>
                  <a:cubicBezTo>
                    <a:pt x="122" y="262"/>
                    <a:pt x="134" y="257"/>
                    <a:pt x="147" y="254"/>
                  </a:cubicBezTo>
                  <a:cubicBezTo>
                    <a:pt x="148" y="254"/>
                    <a:pt x="149" y="253"/>
                    <a:pt x="150" y="253"/>
                  </a:cubicBezTo>
                  <a:cubicBezTo>
                    <a:pt x="150" y="253"/>
                    <a:pt x="147" y="254"/>
                    <a:pt x="146" y="255"/>
                  </a:cubicBezTo>
                  <a:cubicBezTo>
                    <a:pt x="142" y="256"/>
                    <a:pt x="139" y="257"/>
                    <a:pt x="136" y="258"/>
                  </a:cubicBezTo>
                  <a:cubicBezTo>
                    <a:pt x="130" y="260"/>
                    <a:pt x="124" y="262"/>
                    <a:pt x="118" y="265"/>
                  </a:cubicBezTo>
                  <a:cubicBezTo>
                    <a:pt x="108" y="268"/>
                    <a:pt x="97" y="270"/>
                    <a:pt x="87" y="275"/>
                  </a:cubicBezTo>
                  <a:cubicBezTo>
                    <a:pt x="84" y="275"/>
                    <a:pt x="81" y="275"/>
                    <a:pt x="78" y="275"/>
                  </a:cubicBezTo>
                  <a:close/>
                  <a:moveTo>
                    <a:pt x="120" y="265"/>
                  </a:moveTo>
                  <a:cubicBezTo>
                    <a:pt x="124" y="263"/>
                    <a:pt x="128" y="262"/>
                    <a:pt x="132" y="261"/>
                  </a:cubicBezTo>
                  <a:cubicBezTo>
                    <a:pt x="129" y="262"/>
                    <a:pt x="127" y="263"/>
                    <a:pt x="124" y="264"/>
                  </a:cubicBezTo>
                  <a:cubicBezTo>
                    <a:pt x="118" y="266"/>
                    <a:pt x="112" y="268"/>
                    <a:pt x="106" y="270"/>
                  </a:cubicBezTo>
                  <a:cubicBezTo>
                    <a:pt x="100" y="271"/>
                    <a:pt x="94" y="273"/>
                    <a:pt x="89" y="275"/>
                  </a:cubicBezTo>
                  <a:cubicBezTo>
                    <a:pt x="89" y="275"/>
                    <a:pt x="89" y="275"/>
                    <a:pt x="89" y="275"/>
                  </a:cubicBezTo>
                  <a:cubicBezTo>
                    <a:pt x="98" y="270"/>
                    <a:pt x="110" y="268"/>
                    <a:pt x="120" y="265"/>
                  </a:cubicBezTo>
                  <a:close/>
                  <a:moveTo>
                    <a:pt x="148" y="255"/>
                  </a:moveTo>
                  <a:cubicBezTo>
                    <a:pt x="149" y="254"/>
                    <a:pt x="151" y="253"/>
                    <a:pt x="152" y="253"/>
                  </a:cubicBezTo>
                  <a:cubicBezTo>
                    <a:pt x="152" y="253"/>
                    <a:pt x="152" y="253"/>
                    <a:pt x="152" y="252"/>
                  </a:cubicBezTo>
                  <a:cubicBezTo>
                    <a:pt x="153" y="253"/>
                    <a:pt x="153" y="253"/>
                    <a:pt x="154" y="253"/>
                  </a:cubicBezTo>
                  <a:cubicBezTo>
                    <a:pt x="152" y="253"/>
                    <a:pt x="150" y="254"/>
                    <a:pt x="148" y="255"/>
                  </a:cubicBezTo>
                  <a:close/>
                  <a:moveTo>
                    <a:pt x="51" y="271"/>
                  </a:moveTo>
                  <a:cubicBezTo>
                    <a:pt x="58" y="268"/>
                    <a:pt x="66" y="265"/>
                    <a:pt x="74" y="263"/>
                  </a:cubicBezTo>
                  <a:cubicBezTo>
                    <a:pt x="80" y="261"/>
                    <a:pt x="85" y="259"/>
                    <a:pt x="91" y="258"/>
                  </a:cubicBezTo>
                  <a:cubicBezTo>
                    <a:pt x="97" y="256"/>
                    <a:pt x="103" y="254"/>
                    <a:pt x="109" y="252"/>
                  </a:cubicBezTo>
                  <a:cubicBezTo>
                    <a:pt x="112" y="251"/>
                    <a:pt x="115" y="251"/>
                    <a:pt x="117" y="250"/>
                  </a:cubicBezTo>
                  <a:cubicBezTo>
                    <a:pt x="118" y="249"/>
                    <a:pt x="119" y="249"/>
                    <a:pt x="120" y="248"/>
                  </a:cubicBezTo>
                  <a:cubicBezTo>
                    <a:pt x="110" y="253"/>
                    <a:pt x="99" y="256"/>
                    <a:pt x="89" y="259"/>
                  </a:cubicBezTo>
                  <a:cubicBezTo>
                    <a:pt x="84" y="261"/>
                    <a:pt x="78" y="264"/>
                    <a:pt x="72" y="266"/>
                  </a:cubicBezTo>
                  <a:cubicBezTo>
                    <a:pt x="66" y="268"/>
                    <a:pt x="61" y="270"/>
                    <a:pt x="55" y="272"/>
                  </a:cubicBezTo>
                  <a:cubicBezTo>
                    <a:pt x="54" y="272"/>
                    <a:pt x="52" y="271"/>
                    <a:pt x="51" y="271"/>
                  </a:cubicBezTo>
                  <a:close/>
                  <a:moveTo>
                    <a:pt x="90" y="257"/>
                  </a:moveTo>
                  <a:cubicBezTo>
                    <a:pt x="99" y="254"/>
                    <a:pt x="107" y="251"/>
                    <a:pt x="116" y="247"/>
                  </a:cubicBezTo>
                  <a:cubicBezTo>
                    <a:pt x="116" y="247"/>
                    <a:pt x="117" y="247"/>
                    <a:pt x="117" y="247"/>
                  </a:cubicBezTo>
                  <a:cubicBezTo>
                    <a:pt x="119" y="247"/>
                    <a:pt x="121" y="247"/>
                    <a:pt x="122" y="246"/>
                  </a:cubicBezTo>
                  <a:cubicBezTo>
                    <a:pt x="123" y="246"/>
                    <a:pt x="123" y="246"/>
                    <a:pt x="123" y="246"/>
                  </a:cubicBezTo>
                  <a:cubicBezTo>
                    <a:pt x="123" y="246"/>
                    <a:pt x="124" y="246"/>
                    <a:pt x="124" y="246"/>
                  </a:cubicBezTo>
                  <a:cubicBezTo>
                    <a:pt x="113" y="251"/>
                    <a:pt x="101" y="254"/>
                    <a:pt x="90" y="257"/>
                  </a:cubicBezTo>
                  <a:close/>
                  <a:moveTo>
                    <a:pt x="102" y="235"/>
                  </a:moveTo>
                  <a:cubicBezTo>
                    <a:pt x="107" y="235"/>
                    <a:pt x="111" y="233"/>
                    <a:pt x="115" y="232"/>
                  </a:cubicBezTo>
                  <a:cubicBezTo>
                    <a:pt x="113" y="232"/>
                    <a:pt x="112" y="233"/>
                    <a:pt x="110" y="234"/>
                  </a:cubicBezTo>
                  <a:cubicBezTo>
                    <a:pt x="107" y="235"/>
                    <a:pt x="105" y="236"/>
                    <a:pt x="102" y="237"/>
                  </a:cubicBezTo>
                  <a:cubicBezTo>
                    <a:pt x="102" y="237"/>
                    <a:pt x="102" y="236"/>
                    <a:pt x="102" y="235"/>
                  </a:cubicBezTo>
                  <a:close/>
                  <a:moveTo>
                    <a:pt x="114" y="247"/>
                  </a:moveTo>
                  <a:cubicBezTo>
                    <a:pt x="106" y="250"/>
                    <a:pt x="97" y="251"/>
                    <a:pt x="89" y="254"/>
                  </a:cubicBezTo>
                  <a:cubicBezTo>
                    <a:pt x="95" y="252"/>
                    <a:pt x="101" y="249"/>
                    <a:pt x="107" y="246"/>
                  </a:cubicBezTo>
                  <a:cubicBezTo>
                    <a:pt x="109" y="247"/>
                    <a:pt x="112" y="247"/>
                    <a:pt x="114" y="247"/>
                  </a:cubicBezTo>
                  <a:close/>
                  <a:moveTo>
                    <a:pt x="121" y="244"/>
                  </a:moveTo>
                  <a:cubicBezTo>
                    <a:pt x="121" y="244"/>
                    <a:pt x="120" y="244"/>
                    <a:pt x="120" y="244"/>
                  </a:cubicBezTo>
                  <a:cubicBezTo>
                    <a:pt x="120" y="243"/>
                    <a:pt x="120" y="243"/>
                    <a:pt x="120" y="243"/>
                  </a:cubicBezTo>
                  <a:cubicBezTo>
                    <a:pt x="119" y="243"/>
                    <a:pt x="116" y="243"/>
                    <a:pt x="116" y="243"/>
                  </a:cubicBezTo>
                  <a:cubicBezTo>
                    <a:pt x="118" y="242"/>
                    <a:pt x="120" y="242"/>
                    <a:pt x="121" y="241"/>
                  </a:cubicBezTo>
                  <a:cubicBezTo>
                    <a:pt x="121" y="242"/>
                    <a:pt x="121" y="243"/>
                    <a:pt x="121" y="244"/>
                  </a:cubicBezTo>
                  <a:close/>
                  <a:moveTo>
                    <a:pt x="114" y="243"/>
                  </a:moveTo>
                  <a:cubicBezTo>
                    <a:pt x="114" y="243"/>
                    <a:pt x="114" y="244"/>
                    <a:pt x="114" y="244"/>
                  </a:cubicBezTo>
                  <a:cubicBezTo>
                    <a:pt x="111" y="244"/>
                    <a:pt x="108" y="244"/>
                    <a:pt x="106" y="243"/>
                  </a:cubicBezTo>
                  <a:cubicBezTo>
                    <a:pt x="108" y="243"/>
                    <a:pt x="110" y="242"/>
                    <a:pt x="112" y="242"/>
                  </a:cubicBezTo>
                  <a:cubicBezTo>
                    <a:pt x="115" y="241"/>
                    <a:pt x="117" y="241"/>
                    <a:pt x="120" y="241"/>
                  </a:cubicBezTo>
                  <a:cubicBezTo>
                    <a:pt x="118" y="241"/>
                    <a:pt x="116" y="243"/>
                    <a:pt x="114" y="243"/>
                  </a:cubicBezTo>
                  <a:close/>
                  <a:moveTo>
                    <a:pt x="102" y="243"/>
                  </a:moveTo>
                  <a:cubicBezTo>
                    <a:pt x="102" y="243"/>
                    <a:pt x="102" y="243"/>
                    <a:pt x="102" y="242"/>
                  </a:cubicBezTo>
                  <a:cubicBezTo>
                    <a:pt x="102" y="242"/>
                    <a:pt x="102" y="242"/>
                    <a:pt x="102" y="242"/>
                  </a:cubicBezTo>
                  <a:cubicBezTo>
                    <a:pt x="107" y="241"/>
                    <a:pt x="112" y="239"/>
                    <a:pt x="117" y="238"/>
                  </a:cubicBezTo>
                  <a:cubicBezTo>
                    <a:pt x="121" y="237"/>
                    <a:pt x="115" y="239"/>
                    <a:pt x="115" y="239"/>
                  </a:cubicBezTo>
                  <a:cubicBezTo>
                    <a:pt x="114" y="240"/>
                    <a:pt x="112" y="240"/>
                    <a:pt x="110" y="241"/>
                  </a:cubicBezTo>
                  <a:cubicBezTo>
                    <a:pt x="108" y="241"/>
                    <a:pt x="105" y="242"/>
                    <a:pt x="102" y="243"/>
                  </a:cubicBezTo>
                  <a:close/>
                  <a:moveTo>
                    <a:pt x="102" y="239"/>
                  </a:moveTo>
                  <a:cubicBezTo>
                    <a:pt x="105" y="239"/>
                    <a:pt x="107" y="238"/>
                    <a:pt x="110" y="237"/>
                  </a:cubicBezTo>
                  <a:cubicBezTo>
                    <a:pt x="110" y="237"/>
                    <a:pt x="110" y="237"/>
                    <a:pt x="110" y="237"/>
                  </a:cubicBezTo>
                  <a:cubicBezTo>
                    <a:pt x="107" y="238"/>
                    <a:pt x="104" y="239"/>
                    <a:pt x="102" y="240"/>
                  </a:cubicBezTo>
                  <a:cubicBezTo>
                    <a:pt x="102" y="240"/>
                    <a:pt x="102" y="239"/>
                    <a:pt x="102" y="239"/>
                  </a:cubicBezTo>
                  <a:close/>
                  <a:moveTo>
                    <a:pt x="116" y="228"/>
                  </a:moveTo>
                  <a:cubicBezTo>
                    <a:pt x="111" y="230"/>
                    <a:pt x="107" y="232"/>
                    <a:pt x="103" y="234"/>
                  </a:cubicBezTo>
                  <a:cubicBezTo>
                    <a:pt x="103" y="233"/>
                    <a:pt x="103" y="232"/>
                    <a:pt x="103" y="231"/>
                  </a:cubicBezTo>
                  <a:cubicBezTo>
                    <a:pt x="106" y="231"/>
                    <a:pt x="108" y="230"/>
                    <a:pt x="110" y="229"/>
                  </a:cubicBezTo>
                  <a:cubicBezTo>
                    <a:pt x="112" y="229"/>
                    <a:pt x="113" y="229"/>
                    <a:pt x="115" y="228"/>
                  </a:cubicBezTo>
                  <a:cubicBezTo>
                    <a:pt x="115" y="228"/>
                    <a:pt x="119" y="226"/>
                    <a:pt x="116" y="228"/>
                  </a:cubicBezTo>
                  <a:close/>
                  <a:moveTo>
                    <a:pt x="105" y="228"/>
                  </a:moveTo>
                  <a:cubicBezTo>
                    <a:pt x="108" y="227"/>
                    <a:pt x="113" y="226"/>
                    <a:pt x="115" y="225"/>
                  </a:cubicBezTo>
                  <a:cubicBezTo>
                    <a:pt x="112" y="227"/>
                    <a:pt x="108" y="228"/>
                    <a:pt x="104" y="230"/>
                  </a:cubicBezTo>
                  <a:cubicBezTo>
                    <a:pt x="104" y="229"/>
                    <a:pt x="105" y="228"/>
                    <a:pt x="105" y="228"/>
                  </a:cubicBezTo>
                  <a:close/>
                  <a:moveTo>
                    <a:pt x="106" y="224"/>
                  </a:moveTo>
                  <a:cubicBezTo>
                    <a:pt x="108" y="224"/>
                    <a:pt x="110" y="224"/>
                    <a:pt x="112" y="223"/>
                  </a:cubicBezTo>
                  <a:cubicBezTo>
                    <a:pt x="112" y="223"/>
                    <a:pt x="113" y="223"/>
                    <a:pt x="114" y="223"/>
                  </a:cubicBezTo>
                  <a:cubicBezTo>
                    <a:pt x="113" y="223"/>
                    <a:pt x="113" y="223"/>
                    <a:pt x="113" y="223"/>
                  </a:cubicBezTo>
                  <a:cubicBezTo>
                    <a:pt x="110" y="224"/>
                    <a:pt x="108" y="225"/>
                    <a:pt x="105" y="226"/>
                  </a:cubicBezTo>
                  <a:cubicBezTo>
                    <a:pt x="106" y="225"/>
                    <a:pt x="106" y="225"/>
                    <a:pt x="106" y="224"/>
                  </a:cubicBezTo>
                  <a:close/>
                  <a:moveTo>
                    <a:pt x="81" y="250"/>
                  </a:moveTo>
                  <a:cubicBezTo>
                    <a:pt x="88" y="249"/>
                    <a:pt x="95" y="248"/>
                    <a:pt x="101" y="246"/>
                  </a:cubicBezTo>
                  <a:cubicBezTo>
                    <a:pt x="101" y="246"/>
                    <a:pt x="102" y="246"/>
                    <a:pt x="102" y="246"/>
                  </a:cubicBezTo>
                  <a:cubicBezTo>
                    <a:pt x="96" y="248"/>
                    <a:pt x="90" y="250"/>
                    <a:pt x="83" y="252"/>
                  </a:cubicBezTo>
                  <a:cubicBezTo>
                    <a:pt x="74" y="254"/>
                    <a:pt x="65" y="257"/>
                    <a:pt x="57" y="260"/>
                  </a:cubicBezTo>
                  <a:cubicBezTo>
                    <a:pt x="64" y="255"/>
                    <a:pt x="73" y="252"/>
                    <a:pt x="81" y="250"/>
                  </a:cubicBezTo>
                  <a:close/>
                  <a:moveTo>
                    <a:pt x="54" y="261"/>
                  </a:moveTo>
                  <a:cubicBezTo>
                    <a:pt x="55" y="261"/>
                    <a:pt x="55" y="261"/>
                    <a:pt x="56" y="261"/>
                  </a:cubicBezTo>
                  <a:cubicBezTo>
                    <a:pt x="56" y="261"/>
                    <a:pt x="56" y="261"/>
                    <a:pt x="56" y="261"/>
                  </a:cubicBezTo>
                  <a:cubicBezTo>
                    <a:pt x="66" y="257"/>
                    <a:pt x="77" y="254"/>
                    <a:pt x="87" y="252"/>
                  </a:cubicBezTo>
                  <a:cubicBezTo>
                    <a:pt x="92" y="250"/>
                    <a:pt x="97" y="248"/>
                    <a:pt x="102" y="247"/>
                  </a:cubicBezTo>
                  <a:cubicBezTo>
                    <a:pt x="103" y="247"/>
                    <a:pt x="103" y="246"/>
                    <a:pt x="104" y="246"/>
                  </a:cubicBezTo>
                  <a:cubicBezTo>
                    <a:pt x="105" y="246"/>
                    <a:pt x="105" y="246"/>
                    <a:pt x="106" y="246"/>
                  </a:cubicBezTo>
                  <a:cubicBezTo>
                    <a:pt x="105" y="247"/>
                    <a:pt x="103" y="247"/>
                    <a:pt x="102" y="248"/>
                  </a:cubicBezTo>
                  <a:cubicBezTo>
                    <a:pt x="85" y="256"/>
                    <a:pt x="65" y="259"/>
                    <a:pt x="48" y="268"/>
                  </a:cubicBezTo>
                  <a:cubicBezTo>
                    <a:pt x="49" y="265"/>
                    <a:pt x="54" y="262"/>
                    <a:pt x="54" y="261"/>
                  </a:cubicBezTo>
                  <a:close/>
                  <a:moveTo>
                    <a:pt x="75" y="258"/>
                  </a:moveTo>
                  <a:cubicBezTo>
                    <a:pt x="66" y="261"/>
                    <a:pt x="58" y="265"/>
                    <a:pt x="50" y="267"/>
                  </a:cubicBezTo>
                  <a:cubicBezTo>
                    <a:pt x="51" y="267"/>
                    <a:pt x="51" y="267"/>
                    <a:pt x="52" y="266"/>
                  </a:cubicBezTo>
                  <a:cubicBezTo>
                    <a:pt x="55" y="265"/>
                    <a:pt x="59" y="264"/>
                    <a:pt x="62" y="262"/>
                  </a:cubicBezTo>
                  <a:cubicBezTo>
                    <a:pt x="66" y="261"/>
                    <a:pt x="70" y="260"/>
                    <a:pt x="75" y="258"/>
                  </a:cubicBezTo>
                  <a:close/>
                  <a:moveTo>
                    <a:pt x="47" y="269"/>
                  </a:moveTo>
                  <a:cubicBezTo>
                    <a:pt x="59" y="266"/>
                    <a:pt x="70" y="260"/>
                    <a:pt x="81" y="257"/>
                  </a:cubicBezTo>
                  <a:cubicBezTo>
                    <a:pt x="88" y="255"/>
                    <a:pt x="94" y="253"/>
                    <a:pt x="100" y="252"/>
                  </a:cubicBezTo>
                  <a:cubicBezTo>
                    <a:pt x="103" y="251"/>
                    <a:pt x="106" y="250"/>
                    <a:pt x="109" y="249"/>
                  </a:cubicBezTo>
                  <a:cubicBezTo>
                    <a:pt x="109" y="249"/>
                    <a:pt x="110" y="249"/>
                    <a:pt x="111" y="249"/>
                  </a:cubicBezTo>
                  <a:cubicBezTo>
                    <a:pt x="101" y="253"/>
                    <a:pt x="90" y="257"/>
                    <a:pt x="80" y="260"/>
                  </a:cubicBezTo>
                  <a:cubicBezTo>
                    <a:pt x="76" y="261"/>
                    <a:pt x="73" y="262"/>
                    <a:pt x="69" y="263"/>
                  </a:cubicBezTo>
                  <a:cubicBezTo>
                    <a:pt x="63" y="265"/>
                    <a:pt x="56" y="268"/>
                    <a:pt x="50" y="271"/>
                  </a:cubicBezTo>
                  <a:cubicBezTo>
                    <a:pt x="49" y="270"/>
                    <a:pt x="48" y="270"/>
                    <a:pt x="48" y="270"/>
                  </a:cubicBezTo>
                  <a:cubicBezTo>
                    <a:pt x="47" y="269"/>
                    <a:pt x="47" y="269"/>
                    <a:pt x="47" y="269"/>
                  </a:cubicBezTo>
                  <a:close/>
                  <a:moveTo>
                    <a:pt x="57" y="272"/>
                  </a:moveTo>
                  <a:cubicBezTo>
                    <a:pt x="71" y="269"/>
                    <a:pt x="85" y="264"/>
                    <a:pt x="99" y="260"/>
                  </a:cubicBezTo>
                  <a:cubicBezTo>
                    <a:pt x="106" y="258"/>
                    <a:pt x="112" y="256"/>
                    <a:pt x="119" y="254"/>
                  </a:cubicBezTo>
                  <a:cubicBezTo>
                    <a:pt x="113" y="256"/>
                    <a:pt x="106" y="259"/>
                    <a:pt x="100" y="261"/>
                  </a:cubicBezTo>
                  <a:cubicBezTo>
                    <a:pt x="88" y="265"/>
                    <a:pt x="75" y="269"/>
                    <a:pt x="64" y="273"/>
                  </a:cubicBezTo>
                  <a:cubicBezTo>
                    <a:pt x="63" y="273"/>
                    <a:pt x="63" y="273"/>
                    <a:pt x="63" y="273"/>
                  </a:cubicBezTo>
                  <a:cubicBezTo>
                    <a:pt x="61" y="273"/>
                    <a:pt x="59" y="273"/>
                    <a:pt x="57" y="272"/>
                  </a:cubicBezTo>
                  <a:close/>
                  <a:moveTo>
                    <a:pt x="66" y="274"/>
                  </a:moveTo>
                  <a:cubicBezTo>
                    <a:pt x="78" y="272"/>
                    <a:pt x="88" y="268"/>
                    <a:pt x="99" y="264"/>
                  </a:cubicBezTo>
                  <a:cubicBezTo>
                    <a:pt x="112" y="260"/>
                    <a:pt x="124" y="256"/>
                    <a:pt x="137" y="253"/>
                  </a:cubicBezTo>
                  <a:cubicBezTo>
                    <a:pt x="135" y="253"/>
                    <a:pt x="134" y="254"/>
                    <a:pt x="132" y="255"/>
                  </a:cubicBezTo>
                  <a:cubicBezTo>
                    <a:pt x="125" y="257"/>
                    <a:pt x="118" y="260"/>
                    <a:pt x="112" y="263"/>
                  </a:cubicBezTo>
                  <a:cubicBezTo>
                    <a:pt x="100" y="267"/>
                    <a:pt x="88" y="269"/>
                    <a:pt x="77" y="274"/>
                  </a:cubicBezTo>
                  <a:cubicBezTo>
                    <a:pt x="76" y="274"/>
                    <a:pt x="76" y="274"/>
                    <a:pt x="76" y="275"/>
                  </a:cubicBezTo>
                  <a:cubicBezTo>
                    <a:pt x="76" y="274"/>
                    <a:pt x="75" y="274"/>
                    <a:pt x="75" y="274"/>
                  </a:cubicBezTo>
                  <a:cubicBezTo>
                    <a:pt x="72" y="274"/>
                    <a:pt x="69" y="274"/>
                    <a:pt x="66" y="274"/>
                  </a:cubicBezTo>
                  <a:close/>
                  <a:moveTo>
                    <a:pt x="113" y="276"/>
                  </a:moveTo>
                  <a:cubicBezTo>
                    <a:pt x="121" y="274"/>
                    <a:pt x="129" y="271"/>
                    <a:pt x="137" y="269"/>
                  </a:cubicBezTo>
                  <a:cubicBezTo>
                    <a:pt x="145" y="266"/>
                    <a:pt x="153" y="263"/>
                    <a:pt x="162" y="260"/>
                  </a:cubicBezTo>
                  <a:cubicBezTo>
                    <a:pt x="161" y="261"/>
                    <a:pt x="160" y="261"/>
                    <a:pt x="159" y="262"/>
                  </a:cubicBezTo>
                  <a:cubicBezTo>
                    <a:pt x="154" y="264"/>
                    <a:pt x="149" y="266"/>
                    <a:pt x="144" y="268"/>
                  </a:cubicBezTo>
                  <a:cubicBezTo>
                    <a:pt x="137" y="270"/>
                    <a:pt x="130" y="273"/>
                    <a:pt x="123" y="276"/>
                  </a:cubicBezTo>
                  <a:cubicBezTo>
                    <a:pt x="120" y="276"/>
                    <a:pt x="116" y="277"/>
                    <a:pt x="113" y="276"/>
                  </a:cubicBezTo>
                  <a:close/>
                  <a:moveTo>
                    <a:pt x="128" y="276"/>
                  </a:moveTo>
                  <a:cubicBezTo>
                    <a:pt x="134" y="275"/>
                    <a:pt x="140" y="273"/>
                    <a:pt x="146" y="270"/>
                  </a:cubicBezTo>
                  <a:cubicBezTo>
                    <a:pt x="153" y="268"/>
                    <a:pt x="159" y="266"/>
                    <a:pt x="166" y="263"/>
                  </a:cubicBezTo>
                  <a:cubicBezTo>
                    <a:pt x="167" y="262"/>
                    <a:pt x="169" y="261"/>
                    <a:pt x="170" y="260"/>
                  </a:cubicBezTo>
                  <a:cubicBezTo>
                    <a:pt x="169" y="261"/>
                    <a:pt x="167" y="262"/>
                    <a:pt x="165" y="263"/>
                  </a:cubicBezTo>
                  <a:cubicBezTo>
                    <a:pt x="162" y="265"/>
                    <a:pt x="158" y="266"/>
                    <a:pt x="155" y="268"/>
                  </a:cubicBezTo>
                  <a:cubicBezTo>
                    <a:pt x="149" y="270"/>
                    <a:pt x="143" y="272"/>
                    <a:pt x="138" y="276"/>
                  </a:cubicBezTo>
                  <a:cubicBezTo>
                    <a:pt x="138" y="276"/>
                    <a:pt x="137" y="276"/>
                    <a:pt x="136" y="276"/>
                  </a:cubicBezTo>
                  <a:cubicBezTo>
                    <a:pt x="134" y="276"/>
                    <a:pt x="131" y="276"/>
                    <a:pt x="128" y="276"/>
                  </a:cubicBezTo>
                  <a:close/>
                  <a:moveTo>
                    <a:pt x="170" y="273"/>
                  </a:moveTo>
                  <a:cubicBezTo>
                    <a:pt x="173" y="272"/>
                    <a:pt x="176" y="271"/>
                    <a:pt x="179" y="269"/>
                  </a:cubicBezTo>
                  <a:cubicBezTo>
                    <a:pt x="178" y="271"/>
                    <a:pt x="174" y="272"/>
                    <a:pt x="170" y="273"/>
                  </a:cubicBezTo>
                  <a:close/>
                  <a:moveTo>
                    <a:pt x="179" y="265"/>
                  </a:moveTo>
                  <a:cubicBezTo>
                    <a:pt x="174" y="267"/>
                    <a:pt x="169" y="269"/>
                    <a:pt x="164" y="270"/>
                  </a:cubicBezTo>
                  <a:cubicBezTo>
                    <a:pt x="162" y="271"/>
                    <a:pt x="159" y="272"/>
                    <a:pt x="156" y="273"/>
                  </a:cubicBezTo>
                  <a:cubicBezTo>
                    <a:pt x="156" y="273"/>
                    <a:pt x="155" y="273"/>
                    <a:pt x="154" y="274"/>
                  </a:cubicBezTo>
                  <a:cubicBezTo>
                    <a:pt x="158" y="271"/>
                    <a:pt x="162" y="270"/>
                    <a:pt x="166" y="268"/>
                  </a:cubicBezTo>
                  <a:cubicBezTo>
                    <a:pt x="167" y="267"/>
                    <a:pt x="169" y="266"/>
                    <a:pt x="170" y="266"/>
                  </a:cubicBezTo>
                  <a:cubicBezTo>
                    <a:pt x="172" y="265"/>
                    <a:pt x="174" y="264"/>
                    <a:pt x="176" y="263"/>
                  </a:cubicBezTo>
                  <a:cubicBezTo>
                    <a:pt x="176" y="263"/>
                    <a:pt x="176" y="263"/>
                    <a:pt x="176" y="263"/>
                  </a:cubicBezTo>
                  <a:cubicBezTo>
                    <a:pt x="177" y="263"/>
                    <a:pt x="178" y="264"/>
                    <a:pt x="179" y="265"/>
                  </a:cubicBezTo>
                  <a:close/>
                  <a:moveTo>
                    <a:pt x="161" y="255"/>
                  </a:moveTo>
                  <a:cubicBezTo>
                    <a:pt x="150" y="259"/>
                    <a:pt x="140" y="263"/>
                    <a:pt x="130" y="266"/>
                  </a:cubicBezTo>
                  <a:cubicBezTo>
                    <a:pt x="124" y="268"/>
                    <a:pt x="118" y="269"/>
                    <a:pt x="113" y="271"/>
                  </a:cubicBezTo>
                  <a:cubicBezTo>
                    <a:pt x="108" y="273"/>
                    <a:pt x="103" y="275"/>
                    <a:pt x="98" y="276"/>
                  </a:cubicBezTo>
                  <a:cubicBezTo>
                    <a:pt x="97" y="276"/>
                    <a:pt x="97" y="276"/>
                    <a:pt x="97" y="276"/>
                  </a:cubicBezTo>
                  <a:cubicBezTo>
                    <a:pt x="98" y="275"/>
                    <a:pt x="100" y="274"/>
                    <a:pt x="101" y="273"/>
                  </a:cubicBezTo>
                  <a:cubicBezTo>
                    <a:pt x="103" y="272"/>
                    <a:pt x="106" y="271"/>
                    <a:pt x="109" y="270"/>
                  </a:cubicBezTo>
                  <a:cubicBezTo>
                    <a:pt x="114" y="269"/>
                    <a:pt x="118" y="268"/>
                    <a:pt x="123" y="266"/>
                  </a:cubicBezTo>
                  <a:cubicBezTo>
                    <a:pt x="134" y="263"/>
                    <a:pt x="145" y="259"/>
                    <a:pt x="155" y="254"/>
                  </a:cubicBezTo>
                  <a:cubicBezTo>
                    <a:pt x="155" y="254"/>
                    <a:pt x="155" y="254"/>
                    <a:pt x="155" y="254"/>
                  </a:cubicBezTo>
                  <a:cubicBezTo>
                    <a:pt x="156" y="254"/>
                    <a:pt x="157" y="254"/>
                    <a:pt x="158" y="254"/>
                  </a:cubicBezTo>
                  <a:cubicBezTo>
                    <a:pt x="159" y="255"/>
                    <a:pt x="160" y="255"/>
                    <a:pt x="161" y="255"/>
                  </a:cubicBezTo>
                  <a:close/>
                  <a:moveTo>
                    <a:pt x="121" y="240"/>
                  </a:moveTo>
                  <a:cubicBezTo>
                    <a:pt x="118" y="240"/>
                    <a:pt x="115" y="240"/>
                    <a:pt x="112" y="241"/>
                  </a:cubicBezTo>
                  <a:cubicBezTo>
                    <a:pt x="111" y="242"/>
                    <a:pt x="109" y="242"/>
                    <a:pt x="108" y="242"/>
                  </a:cubicBezTo>
                  <a:cubicBezTo>
                    <a:pt x="107" y="242"/>
                    <a:pt x="105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9" y="241"/>
                    <a:pt x="115" y="241"/>
                    <a:pt x="120" y="238"/>
                  </a:cubicBezTo>
                  <a:cubicBezTo>
                    <a:pt x="120" y="237"/>
                    <a:pt x="120" y="237"/>
                    <a:pt x="120" y="237"/>
                  </a:cubicBezTo>
                  <a:cubicBezTo>
                    <a:pt x="114" y="238"/>
                    <a:pt x="108" y="240"/>
                    <a:pt x="102" y="241"/>
                  </a:cubicBezTo>
                  <a:cubicBezTo>
                    <a:pt x="102" y="241"/>
                    <a:pt x="102" y="241"/>
                    <a:pt x="102" y="241"/>
                  </a:cubicBezTo>
                  <a:cubicBezTo>
                    <a:pt x="105" y="240"/>
                    <a:pt x="109" y="239"/>
                    <a:pt x="111" y="238"/>
                  </a:cubicBezTo>
                  <a:cubicBezTo>
                    <a:pt x="115" y="237"/>
                    <a:pt x="118" y="236"/>
                    <a:pt x="121" y="234"/>
                  </a:cubicBezTo>
                  <a:cubicBezTo>
                    <a:pt x="121" y="236"/>
                    <a:pt x="121" y="238"/>
                    <a:pt x="121" y="240"/>
                  </a:cubicBezTo>
                  <a:close/>
                  <a:moveTo>
                    <a:pt x="119" y="227"/>
                  </a:moveTo>
                  <a:cubicBezTo>
                    <a:pt x="119" y="227"/>
                    <a:pt x="119" y="227"/>
                    <a:pt x="119" y="227"/>
                  </a:cubicBezTo>
                  <a:cubicBezTo>
                    <a:pt x="114" y="227"/>
                    <a:pt x="109" y="229"/>
                    <a:pt x="104" y="230"/>
                  </a:cubicBezTo>
                  <a:cubicBezTo>
                    <a:pt x="106" y="230"/>
                    <a:pt x="109" y="228"/>
                    <a:pt x="111" y="228"/>
                  </a:cubicBezTo>
                  <a:cubicBezTo>
                    <a:pt x="113" y="227"/>
                    <a:pt x="115" y="226"/>
                    <a:pt x="117" y="225"/>
                  </a:cubicBezTo>
                  <a:cubicBezTo>
                    <a:pt x="117" y="225"/>
                    <a:pt x="117" y="224"/>
                    <a:pt x="117" y="224"/>
                  </a:cubicBezTo>
                  <a:cubicBezTo>
                    <a:pt x="115" y="225"/>
                    <a:pt x="113" y="225"/>
                    <a:pt x="111" y="226"/>
                  </a:cubicBezTo>
                  <a:cubicBezTo>
                    <a:pt x="109" y="226"/>
                    <a:pt x="107" y="226"/>
                    <a:pt x="105" y="227"/>
                  </a:cubicBezTo>
                  <a:cubicBezTo>
                    <a:pt x="105" y="227"/>
                    <a:pt x="105" y="227"/>
                    <a:pt x="105" y="227"/>
                  </a:cubicBezTo>
                  <a:cubicBezTo>
                    <a:pt x="109" y="225"/>
                    <a:pt x="113" y="224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8" y="223"/>
                    <a:pt x="118" y="225"/>
                    <a:pt x="119" y="227"/>
                  </a:cubicBezTo>
                  <a:close/>
                  <a:moveTo>
                    <a:pt x="216" y="159"/>
                  </a:moveTo>
                  <a:cubicBezTo>
                    <a:pt x="202" y="189"/>
                    <a:pt x="174" y="209"/>
                    <a:pt x="141" y="216"/>
                  </a:cubicBezTo>
                  <a:cubicBezTo>
                    <a:pt x="131" y="218"/>
                    <a:pt x="121" y="219"/>
                    <a:pt x="111" y="219"/>
                  </a:cubicBezTo>
                  <a:cubicBezTo>
                    <a:pt x="99" y="219"/>
                    <a:pt x="85" y="218"/>
                    <a:pt x="73" y="213"/>
                  </a:cubicBezTo>
                  <a:cubicBezTo>
                    <a:pt x="75" y="210"/>
                    <a:pt x="76" y="207"/>
                    <a:pt x="76" y="205"/>
                  </a:cubicBezTo>
                  <a:cubicBezTo>
                    <a:pt x="94" y="212"/>
                    <a:pt x="114" y="213"/>
                    <a:pt x="133" y="210"/>
                  </a:cubicBezTo>
                  <a:cubicBezTo>
                    <a:pt x="180" y="201"/>
                    <a:pt x="216" y="160"/>
                    <a:pt x="216" y="112"/>
                  </a:cubicBezTo>
                  <a:cubicBezTo>
                    <a:pt x="216" y="72"/>
                    <a:pt x="192" y="38"/>
                    <a:pt x="156" y="21"/>
                  </a:cubicBezTo>
                  <a:cubicBezTo>
                    <a:pt x="158" y="19"/>
                    <a:pt x="160" y="16"/>
                    <a:pt x="162" y="13"/>
                  </a:cubicBezTo>
                  <a:cubicBezTo>
                    <a:pt x="174" y="19"/>
                    <a:pt x="186" y="26"/>
                    <a:pt x="196" y="36"/>
                  </a:cubicBezTo>
                  <a:cubicBezTo>
                    <a:pt x="206" y="47"/>
                    <a:pt x="212" y="60"/>
                    <a:pt x="218" y="74"/>
                  </a:cubicBezTo>
                  <a:cubicBezTo>
                    <a:pt x="229" y="102"/>
                    <a:pt x="228" y="131"/>
                    <a:pt x="216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56"/>
            <p:cNvSpPr>
              <a:spLocks noEditPoints="1"/>
            </p:cNvSpPr>
            <p:nvPr/>
          </p:nvSpPr>
          <p:spPr bwMode="auto">
            <a:xfrm>
              <a:off x="11582400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57"/>
            <p:cNvSpPr>
              <a:spLocks noEditPoints="1"/>
            </p:cNvSpPr>
            <p:nvPr/>
          </p:nvSpPr>
          <p:spPr bwMode="auto">
            <a:xfrm>
              <a:off x="11299825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8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7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7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7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0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0"/>
                    <a:pt x="68" y="60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0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69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69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6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6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69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7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7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7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6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58"/>
            <p:cNvSpPr>
              <a:spLocks noEditPoints="1"/>
            </p:cNvSpPr>
            <p:nvPr/>
          </p:nvSpPr>
          <p:spPr bwMode="auto">
            <a:xfrm>
              <a:off x="7697788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9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59"/>
            <p:cNvSpPr>
              <a:spLocks noEditPoints="1"/>
            </p:cNvSpPr>
            <p:nvPr/>
          </p:nvSpPr>
          <p:spPr bwMode="auto">
            <a:xfrm>
              <a:off x="7415213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9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70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8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8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7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60"/>
            <p:cNvSpPr>
              <a:spLocks noEditPoints="1"/>
            </p:cNvSpPr>
            <p:nvPr/>
          </p:nvSpPr>
          <p:spPr bwMode="auto">
            <a:xfrm>
              <a:off x="2668588" y="5624513"/>
              <a:ext cx="82550" cy="74613"/>
            </a:xfrm>
            <a:custGeom>
              <a:avLst/>
              <a:gdLst>
                <a:gd name="T0" fmla="*/ 16 w 22"/>
                <a:gd name="T1" fmla="*/ 9 h 20"/>
                <a:gd name="T2" fmla="*/ 12 w 22"/>
                <a:gd name="T3" fmla="*/ 3 h 20"/>
                <a:gd name="T4" fmla="*/ 4 w 22"/>
                <a:gd name="T5" fmla="*/ 1 h 20"/>
                <a:gd name="T6" fmla="*/ 2 w 22"/>
                <a:gd name="T7" fmla="*/ 1 h 20"/>
                <a:gd name="T8" fmla="*/ 0 w 22"/>
                <a:gd name="T9" fmla="*/ 2 h 20"/>
                <a:gd name="T10" fmla="*/ 6 w 22"/>
                <a:gd name="T11" fmla="*/ 13 h 20"/>
                <a:gd name="T12" fmla="*/ 17 w 22"/>
                <a:gd name="T13" fmla="*/ 19 h 20"/>
                <a:gd name="T14" fmla="*/ 16 w 22"/>
                <a:gd name="T15" fmla="*/ 9 h 20"/>
                <a:gd name="T16" fmla="*/ 5 w 22"/>
                <a:gd name="T17" fmla="*/ 6 h 20"/>
                <a:gd name="T18" fmla="*/ 12 w 22"/>
                <a:gd name="T19" fmla="*/ 8 h 20"/>
                <a:gd name="T20" fmla="*/ 13 w 22"/>
                <a:gd name="T21" fmla="*/ 9 h 20"/>
                <a:gd name="T22" fmla="*/ 7 w 22"/>
                <a:gd name="T23" fmla="*/ 8 h 20"/>
                <a:gd name="T24" fmla="*/ 7 w 22"/>
                <a:gd name="T25" fmla="*/ 9 h 20"/>
                <a:gd name="T26" fmla="*/ 14 w 22"/>
                <a:gd name="T27" fmla="*/ 12 h 20"/>
                <a:gd name="T28" fmla="*/ 10 w 22"/>
                <a:gd name="T29" fmla="*/ 12 h 20"/>
                <a:gd name="T30" fmla="*/ 8 w 22"/>
                <a:gd name="T31" fmla="*/ 10 h 20"/>
                <a:gd name="T32" fmla="*/ 5 w 22"/>
                <a:gd name="T33" fmla="*/ 6 h 20"/>
                <a:gd name="T34" fmla="*/ 4 w 22"/>
                <a:gd name="T35" fmla="*/ 4 h 20"/>
                <a:gd name="T36" fmla="*/ 5 w 22"/>
                <a:gd name="T37" fmla="*/ 5 h 20"/>
                <a:gd name="T38" fmla="*/ 4 w 22"/>
                <a:gd name="T39" fmla="*/ 5 h 20"/>
                <a:gd name="T40" fmla="*/ 4 w 22"/>
                <a:gd name="T41" fmla="*/ 5 h 20"/>
                <a:gd name="T42" fmla="*/ 4 w 22"/>
                <a:gd name="T43" fmla="*/ 4 h 20"/>
                <a:gd name="T44" fmla="*/ 12 w 22"/>
                <a:gd name="T45" fmla="*/ 7 h 20"/>
                <a:gd name="T46" fmla="*/ 6 w 22"/>
                <a:gd name="T47" fmla="*/ 6 h 20"/>
                <a:gd name="T48" fmla="*/ 11 w 22"/>
                <a:gd name="T49" fmla="*/ 6 h 20"/>
                <a:gd name="T50" fmla="*/ 12 w 22"/>
                <a:gd name="T51" fmla="*/ 7 h 20"/>
                <a:gd name="T52" fmla="*/ 15 w 22"/>
                <a:gd name="T53" fmla="*/ 12 h 20"/>
                <a:gd name="T54" fmla="*/ 8 w 22"/>
                <a:gd name="T55" fmla="*/ 9 h 20"/>
                <a:gd name="T56" fmla="*/ 13 w 22"/>
                <a:gd name="T57" fmla="*/ 9 h 20"/>
                <a:gd name="T58" fmla="*/ 15 w 22"/>
                <a:gd name="T59" fmla="*/ 12 h 20"/>
                <a:gd name="T60" fmla="*/ 16 w 22"/>
                <a:gd name="T61" fmla="*/ 16 h 20"/>
                <a:gd name="T62" fmla="*/ 15 w 22"/>
                <a:gd name="T63" fmla="*/ 16 h 20"/>
                <a:gd name="T64" fmla="*/ 13 w 22"/>
                <a:gd name="T65" fmla="*/ 14 h 20"/>
                <a:gd name="T66" fmla="*/ 11 w 22"/>
                <a:gd name="T67" fmla="*/ 13 h 20"/>
                <a:gd name="T68" fmla="*/ 15 w 22"/>
                <a:gd name="T69" fmla="*/ 12 h 20"/>
                <a:gd name="T70" fmla="*/ 15 w 22"/>
                <a:gd name="T71" fmla="*/ 12 h 20"/>
                <a:gd name="T72" fmla="*/ 16 w 22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" h="20">
                  <a:moveTo>
                    <a:pt x="16" y="9"/>
                  </a:moveTo>
                  <a:cubicBezTo>
                    <a:pt x="15" y="7"/>
                    <a:pt x="14" y="4"/>
                    <a:pt x="12" y="3"/>
                  </a:cubicBezTo>
                  <a:cubicBezTo>
                    <a:pt x="9" y="2"/>
                    <a:pt x="6" y="3"/>
                    <a:pt x="4" y="1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6"/>
                    <a:pt x="4" y="10"/>
                    <a:pt x="6" y="13"/>
                  </a:cubicBezTo>
                  <a:cubicBezTo>
                    <a:pt x="9" y="15"/>
                    <a:pt x="13" y="20"/>
                    <a:pt x="17" y="19"/>
                  </a:cubicBezTo>
                  <a:cubicBezTo>
                    <a:pt x="22" y="17"/>
                    <a:pt x="18" y="11"/>
                    <a:pt x="16" y="9"/>
                  </a:cubicBezTo>
                  <a:close/>
                  <a:moveTo>
                    <a:pt x="5" y="6"/>
                  </a:moveTo>
                  <a:cubicBezTo>
                    <a:pt x="7" y="7"/>
                    <a:pt x="10" y="7"/>
                    <a:pt x="12" y="8"/>
                  </a:cubicBezTo>
                  <a:cubicBezTo>
                    <a:pt x="12" y="8"/>
                    <a:pt x="13" y="8"/>
                    <a:pt x="13" y="9"/>
                  </a:cubicBezTo>
                  <a:cubicBezTo>
                    <a:pt x="11" y="9"/>
                    <a:pt x="9" y="8"/>
                    <a:pt x="7" y="8"/>
                  </a:cubicBezTo>
                  <a:cubicBezTo>
                    <a:pt x="7" y="8"/>
                    <a:pt x="7" y="9"/>
                    <a:pt x="7" y="9"/>
                  </a:cubicBezTo>
                  <a:cubicBezTo>
                    <a:pt x="9" y="11"/>
                    <a:pt x="12" y="11"/>
                    <a:pt x="14" y="12"/>
                  </a:cubicBezTo>
                  <a:cubicBezTo>
                    <a:pt x="13" y="12"/>
                    <a:pt x="11" y="12"/>
                    <a:pt x="10" y="12"/>
                  </a:cubicBezTo>
                  <a:cubicBezTo>
                    <a:pt x="9" y="11"/>
                    <a:pt x="8" y="10"/>
                    <a:pt x="8" y="10"/>
                  </a:cubicBezTo>
                  <a:cubicBezTo>
                    <a:pt x="7" y="9"/>
                    <a:pt x="5" y="7"/>
                    <a:pt x="5" y="6"/>
                  </a:cubicBezTo>
                  <a:close/>
                  <a:moveTo>
                    <a:pt x="4" y="4"/>
                  </a:moveTo>
                  <a:cubicBezTo>
                    <a:pt x="4" y="4"/>
                    <a:pt x="4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  <a:moveTo>
                    <a:pt x="12" y="7"/>
                  </a:moveTo>
                  <a:cubicBezTo>
                    <a:pt x="10" y="7"/>
                    <a:pt x="8" y="6"/>
                    <a:pt x="6" y="6"/>
                  </a:cubicBezTo>
                  <a:cubicBezTo>
                    <a:pt x="7" y="6"/>
                    <a:pt x="9" y="6"/>
                    <a:pt x="11" y="6"/>
                  </a:cubicBezTo>
                  <a:cubicBezTo>
                    <a:pt x="11" y="7"/>
                    <a:pt x="11" y="7"/>
                    <a:pt x="12" y="7"/>
                  </a:cubicBezTo>
                  <a:close/>
                  <a:moveTo>
                    <a:pt x="15" y="12"/>
                  </a:moveTo>
                  <a:cubicBezTo>
                    <a:pt x="13" y="11"/>
                    <a:pt x="10" y="10"/>
                    <a:pt x="8" y="9"/>
                  </a:cubicBezTo>
                  <a:cubicBezTo>
                    <a:pt x="10" y="9"/>
                    <a:pt x="11" y="9"/>
                    <a:pt x="13" y="9"/>
                  </a:cubicBezTo>
                  <a:cubicBezTo>
                    <a:pt x="14" y="10"/>
                    <a:pt x="14" y="11"/>
                    <a:pt x="15" y="12"/>
                  </a:cubicBezTo>
                  <a:close/>
                  <a:moveTo>
                    <a:pt x="16" y="16"/>
                  </a:moveTo>
                  <a:cubicBezTo>
                    <a:pt x="16" y="16"/>
                    <a:pt x="15" y="16"/>
                    <a:pt x="15" y="16"/>
                  </a:cubicBezTo>
                  <a:cubicBezTo>
                    <a:pt x="15" y="15"/>
                    <a:pt x="14" y="15"/>
                    <a:pt x="13" y="14"/>
                  </a:cubicBezTo>
                  <a:cubicBezTo>
                    <a:pt x="12" y="14"/>
                    <a:pt x="11" y="14"/>
                    <a:pt x="11" y="13"/>
                  </a:cubicBezTo>
                  <a:cubicBezTo>
                    <a:pt x="12" y="13"/>
                    <a:pt x="14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7" y="16"/>
                    <a:pt x="16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61"/>
            <p:cNvSpPr>
              <a:spLocks noEditPoints="1"/>
            </p:cNvSpPr>
            <p:nvPr/>
          </p:nvSpPr>
          <p:spPr bwMode="auto">
            <a:xfrm>
              <a:off x="2390775" y="5008563"/>
              <a:ext cx="877888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8 w 234"/>
                <a:gd name="T7" fmla="*/ 89 h 279"/>
                <a:gd name="T8" fmla="*/ 95 w 234"/>
                <a:gd name="T9" fmla="*/ 97 h 279"/>
                <a:gd name="T10" fmla="*/ 63 w 234"/>
                <a:gd name="T11" fmla="*/ 99 h 279"/>
                <a:gd name="T12" fmla="*/ 93 w 234"/>
                <a:gd name="T13" fmla="*/ 113 h 279"/>
                <a:gd name="T14" fmla="*/ 92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7 w 234"/>
                <a:gd name="T23" fmla="*/ 141 h 279"/>
                <a:gd name="T24" fmla="*/ 57 w 234"/>
                <a:gd name="T25" fmla="*/ 124 h 279"/>
                <a:gd name="T26" fmla="*/ 60 w 234"/>
                <a:gd name="T27" fmla="*/ 119 h 279"/>
                <a:gd name="T28" fmla="*/ 86 w 234"/>
                <a:gd name="T29" fmla="*/ 120 h 279"/>
                <a:gd name="T30" fmla="*/ 64 w 234"/>
                <a:gd name="T31" fmla="*/ 101 h 279"/>
                <a:gd name="T32" fmla="*/ 116 w 234"/>
                <a:gd name="T33" fmla="*/ 109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2 h 279"/>
                <a:gd name="T40" fmla="*/ 30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0 w 234"/>
                <a:gd name="T49" fmla="*/ 41 h 279"/>
                <a:gd name="T50" fmla="*/ 64 w 234"/>
                <a:gd name="T51" fmla="*/ 47 h 279"/>
                <a:gd name="T52" fmla="*/ 67 w 234"/>
                <a:gd name="T53" fmla="*/ 58 h 279"/>
                <a:gd name="T54" fmla="*/ 67 w 234"/>
                <a:gd name="T55" fmla="*/ 73 h 279"/>
                <a:gd name="T56" fmla="*/ 133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1 w 234"/>
                <a:gd name="T63" fmla="*/ 85 h 279"/>
                <a:gd name="T64" fmla="*/ 60 w 234"/>
                <a:gd name="T65" fmla="*/ 72 h 279"/>
                <a:gd name="T66" fmla="*/ 52 w 234"/>
                <a:gd name="T67" fmla="*/ 60 h 279"/>
                <a:gd name="T68" fmla="*/ 57 w 234"/>
                <a:gd name="T69" fmla="*/ 37 h 279"/>
                <a:gd name="T70" fmla="*/ 73 w 234"/>
                <a:gd name="T71" fmla="*/ 27 h 279"/>
                <a:gd name="T72" fmla="*/ 97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3 w 234"/>
                <a:gd name="T79" fmla="*/ 35 h 279"/>
                <a:gd name="T80" fmla="*/ 222 w 234"/>
                <a:gd name="T81" fmla="*/ 128 h 279"/>
                <a:gd name="T82" fmla="*/ 217 w 234"/>
                <a:gd name="T83" fmla="*/ 129 h 279"/>
                <a:gd name="T84" fmla="*/ 209 w 234"/>
                <a:gd name="T85" fmla="*/ 62 h 279"/>
                <a:gd name="T86" fmla="*/ 221 w 234"/>
                <a:gd name="T87" fmla="*/ 93 h 279"/>
                <a:gd name="T88" fmla="*/ 223 w 234"/>
                <a:gd name="T89" fmla="*/ 116 h 279"/>
                <a:gd name="T90" fmla="*/ 205 w 234"/>
                <a:gd name="T91" fmla="*/ 114 h 279"/>
                <a:gd name="T92" fmla="*/ 201 w 234"/>
                <a:gd name="T93" fmla="*/ 90 h 279"/>
                <a:gd name="T94" fmla="*/ 208 w 234"/>
                <a:gd name="T95" fmla="*/ 73 h 279"/>
                <a:gd name="T96" fmla="*/ 36 w 234"/>
                <a:gd name="T97" fmla="*/ 96 h 279"/>
                <a:gd name="T98" fmla="*/ 119 w 234"/>
                <a:gd name="T99" fmla="*/ 43 h 279"/>
                <a:gd name="T100" fmla="*/ 183 w 234"/>
                <a:gd name="T101" fmla="*/ 34 h 279"/>
                <a:gd name="T102" fmla="*/ 115 w 234"/>
                <a:gd name="T103" fmla="*/ 227 h 279"/>
                <a:gd name="T104" fmla="*/ 168 w 234"/>
                <a:gd name="T105" fmla="*/ 273 h 279"/>
                <a:gd name="T106" fmla="*/ 58 w 234"/>
                <a:gd name="T107" fmla="*/ 262 h 279"/>
                <a:gd name="T108" fmla="*/ 100 w 234"/>
                <a:gd name="T109" fmla="*/ 272 h 279"/>
                <a:gd name="T110" fmla="*/ 145 w 234"/>
                <a:gd name="T111" fmla="*/ 275 h 279"/>
                <a:gd name="T112" fmla="*/ 123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5" y="176"/>
                    <a:pt x="47" y="199"/>
                  </a:cubicBezTo>
                  <a:cubicBezTo>
                    <a:pt x="61" y="209"/>
                    <a:pt x="76" y="215"/>
                    <a:pt x="93" y="219"/>
                  </a:cubicBezTo>
                  <a:cubicBezTo>
                    <a:pt x="100" y="220"/>
                    <a:pt x="106" y="221"/>
                    <a:pt x="113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0" y="250"/>
                    <a:pt x="55" y="261"/>
                  </a:cubicBezTo>
                  <a:cubicBezTo>
                    <a:pt x="52" y="263"/>
                    <a:pt x="48" y="268"/>
                    <a:pt x="52" y="271"/>
                  </a:cubicBezTo>
                  <a:cubicBezTo>
                    <a:pt x="56" y="274"/>
                    <a:pt x="62" y="275"/>
                    <a:pt x="66" y="276"/>
                  </a:cubicBezTo>
                  <a:cubicBezTo>
                    <a:pt x="84" y="279"/>
                    <a:pt x="102" y="279"/>
                    <a:pt x="120" y="279"/>
                  </a:cubicBezTo>
                  <a:cubicBezTo>
                    <a:pt x="138" y="279"/>
                    <a:pt x="156" y="278"/>
                    <a:pt x="173" y="276"/>
                  </a:cubicBezTo>
                  <a:cubicBezTo>
                    <a:pt x="177" y="275"/>
                    <a:pt x="186" y="275"/>
                    <a:pt x="189" y="271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3" y="247"/>
                  </a:cubicBezTo>
                  <a:cubicBezTo>
                    <a:pt x="147" y="246"/>
                    <a:pt x="140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1" y="228"/>
                    <a:pt x="130" y="221"/>
                  </a:cubicBezTo>
                  <a:cubicBezTo>
                    <a:pt x="140" y="221"/>
                    <a:pt x="152" y="219"/>
                    <a:pt x="161" y="215"/>
                  </a:cubicBezTo>
                  <a:cubicBezTo>
                    <a:pt x="164" y="220"/>
                    <a:pt x="168" y="225"/>
                    <a:pt x="173" y="221"/>
                  </a:cubicBezTo>
                  <a:cubicBezTo>
                    <a:pt x="179" y="217"/>
                    <a:pt x="168" y="206"/>
                    <a:pt x="166" y="202"/>
                  </a:cubicBezTo>
                  <a:cubicBezTo>
                    <a:pt x="184" y="194"/>
                    <a:pt x="200" y="181"/>
                    <a:pt x="211" y="163"/>
                  </a:cubicBezTo>
                  <a:cubicBezTo>
                    <a:pt x="234" y="128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4" y="12"/>
                    <a:pt x="83" y="0"/>
                    <a:pt x="74" y="5"/>
                  </a:cubicBezTo>
                  <a:cubicBezTo>
                    <a:pt x="72" y="6"/>
                    <a:pt x="71" y="8"/>
                    <a:pt x="71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4" y="18"/>
                    <a:pt x="39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4" y="18"/>
                  </a:moveTo>
                  <a:cubicBezTo>
                    <a:pt x="83" y="19"/>
                    <a:pt x="81" y="19"/>
                    <a:pt x="80" y="20"/>
                  </a:cubicBezTo>
                  <a:cubicBezTo>
                    <a:pt x="78" y="17"/>
                    <a:pt x="70" y="8"/>
                    <a:pt x="77" y="7"/>
                  </a:cubicBezTo>
                  <a:cubicBezTo>
                    <a:pt x="82" y="6"/>
                    <a:pt x="83" y="15"/>
                    <a:pt x="84" y="18"/>
                  </a:cubicBezTo>
                  <a:close/>
                  <a:moveTo>
                    <a:pt x="57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7" y="86"/>
                  </a:cubicBezTo>
                  <a:close/>
                  <a:moveTo>
                    <a:pt x="56" y="101"/>
                  </a:moveTo>
                  <a:cubicBezTo>
                    <a:pt x="53" y="100"/>
                    <a:pt x="48" y="100"/>
                    <a:pt x="45" y="99"/>
                  </a:cubicBezTo>
                  <a:cubicBezTo>
                    <a:pt x="40" y="97"/>
                    <a:pt x="45" y="98"/>
                    <a:pt x="46" y="99"/>
                  </a:cubicBezTo>
                  <a:cubicBezTo>
                    <a:pt x="48" y="99"/>
                    <a:pt x="49" y="99"/>
                    <a:pt x="51" y="99"/>
                  </a:cubicBezTo>
                  <a:cubicBezTo>
                    <a:pt x="53" y="100"/>
                    <a:pt x="54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9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0" y="96"/>
                    <a:pt x="52" y="96"/>
                  </a:cubicBezTo>
                  <a:cubicBezTo>
                    <a:pt x="53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3" y="94"/>
                    <a:pt x="50" y="93"/>
                    <a:pt x="47" y="92"/>
                  </a:cubicBezTo>
                  <a:cubicBezTo>
                    <a:pt x="50" y="93"/>
                    <a:pt x="53" y="93"/>
                    <a:pt x="56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6" y="90"/>
                  </a:cubicBezTo>
                  <a:cubicBezTo>
                    <a:pt x="56" y="91"/>
                    <a:pt x="56" y="91"/>
                    <a:pt x="56" y="92"/>
                  </a:cubicBezTo>
                  <a:cubicBezTo>
                    <a:pt x="54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49" y="87"/>
                  </a:cubicBezTo>
                  <a:cubicBezTo>
                    <a:pt x="51" y="88"/>
                    <a:pt x="55" y="89"/>
                    <a:pt x="57" y="89"/>
                  </a:cubicBezTo>
                  <a:cubicBezTo>
                    <a:pt x="54" y="89"/>
                    <a:pt x="51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49" y="83"/>
                  </a:cubicBezTo>
                  <a:cubicBezTo>
                    <a:pt x="50" y="84"/>
                    <a:pt x="52" y="85"/>
                    <a:pt x="53" y="85"/>
                  </a:cubicBezTo>
                  <a:cubicBezTo>
                    <a:pt x="54" y="86"/>
                    <a:pt x="60" y="88"/>
                    <a:pt x="55" y="87"/>
                  </a:cubicBezTo>
                  <a:cubicBezTo>
                    <a:pt x="53" y="86"/>
                    <a:pt x="51" y="86"/>
                    <a:pt x="49" y="86"/>
                  </a:cubicBezTo>
                  <a:cubicBezTo>
                    <a:pt x="49" y="86"/>
                    <a:pt x="49" y="85"/>
                    <a:pt x="49" y="85"/>
                  </a:cubicBezTo>
                  <a:cubicBezTo>
                    <a:pt x="49" y="84"/>
                    <a:pt x="49" y="84"/>
                    <a:pt x="49" y="83"/>
                  </a:cubicBezTo>
                  <a:close/>
                  <a:moveTo>
                    <a:pt x="57" y="88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5" y="88"/>
                    <a:pt x="54" y="88"/>
                  </a:cubicBezTo>
                  <a:cubicBezTo>
                    <a:pt x="54" y="88"/>
                    <a:pt x="50" y="86"/>
                    <a:pt x="53" y="87"/>
                  </a:cubicBezTo>
                  <a:cubicBezTo>
                    <a:pt x="54" y="87"/>
                    <a:pt x="55" y="88"/>
                    <a:pt x="57" y="88"/>
                  </a:cubicBezTo>
                  <a:close/>
                  <a:moveTo>
                    <a:pt x="55" y="107"/>
                  </a:moveTo>
                  <a:cubicBezTo>
                    <a:pt x="53" y="106"/>
                    <a:pt x="51" y="106"/>
                    <a:pt x="49" y="105"/>
                  </a:cubicBezTo>
                  <a:cubicBezTo>
                    <a:pt x="47" y="105"/>
                    <a:pt x="45" y="104"/>
                    <a:pt x="44" y="103"/>
                  </a:cubicBezTo>
                  <a:cubicBezTo>
                    <a:pt x="42" y="102"/>
                    <a:pt x="40" y="101"/>
                    <a:pt x="44" y="102"/>
                  </a:cubicBezTo>
                  <a:cubicBezTo>
                    <a:pt x="48" y="103"/>
                    <a:pt x="52" y="104"/>
                    <a:pt x="56" y="104"/>
                  </a:cubicBezTo>
                  <a:cubicBezTo>
                    <a:pt x="56" y="105"/>
                    <a:pt x="56" y="106"/>
                    <a:pt x="55" y="107"/>
                  </a:cubicBezTo>
                  <a:close/>
                  <a:moveTo>
                    <a:pt x="45" y="107"/>
                  </a:moveTo>
                  <a:cubicBezTo>
                    <a:pt x="46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49" y="109"/>
                    <a:pt x="48" y="109"/>
                    <a:pt x="47" y="109"/>
                  </a:cubicBezTo>
                  <a:cubicBezTo>
                    <a:pt x="45" y="108"/>
                    <a:pt x="43" y="108"/>
                    <a:pt x="42" y="107"/>
                  </a:cubicBezTo>
                  <a:cubicBezTo>
                    <a:pt x="40" y="106"/>
                    <a:pt x="45" y="107"/>
                    <a:pt x="45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0" y="102"/>
                    <a:pt x="40" y="102"/>
                  </a:cubicBezTo>
                  <a:cubicBezTo>
                    <a:pt x="40" y="102"/>
                    <a:pt x="40" y="102"/>
                    <a:pt x="40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4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4" y="107"/>
                  </a:cubicBezTo>
                  <a:cubicBezTo>
                    <a:pt x="53" y="107"/>
                    <a:pt x="51" y="107"/>
                    <a:pt x="49" y="107"/>
                  </a:cubicBezTo>
                  <a:cubicBezTo>
                    <a:pt x="46" y="106"/>
                    <a:pt x="43" y="106"/>
                    <a:pt x="40" y="105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39" y="104"/>
                    <a:pt x="40" y="102"/>
                  </a:cubicBezTo>
                  <a:close/>
                  <a:moveTo>
                    <a:pt x="40" y="101"/>
                  </a:moveTo>
                  <a:cubicBezTo>
                    <a:pt x="41" y="100"/>
                    <a:pt x="41" y="99"/>
                    <a:pt x="42" y="98"/>
                  </a:cubicBezTo>
                  <a:cubicBezTo>
                    <a:pt x="45" y="101"/>
                    <a:pt x="50" y="100"/>
                    <a:pt x="53" y="101"/>
                  </a:cubicBezTo>
                  <a:cubicBezTo>
                    <a:pt x="54" y="101"/>
                    <a:pt x="55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4" y="103"/>
                  </a:cubicBezTo>
                  <a:cubicBezTo>
                    <a:pt x="52" y="103"/>
                    <a:pt x="51" y="103"/>
                    <a:pt x="49" y="102"/>
                  </a:cubicBezTo>
                  <a:cubicBezTo>
                    <a:pt x="46" y="102"/>
                    <a:pt x="43" y="101"/>
                    <a:pt x="41" y="101"/>
                  </a:cubicBezTo>
                  <a:cubicBezTo>
                    <a:pt x="41" y="101"/>
                    <a:pt x="41" y="101"/>
                    <a:pt x="40" y="101"/>
                  </a:cubicBezTo>
                  <a:close/>
                  <a:moveTo>
                    <a:pt x="43" y="97"/>
                  </a:moveTo>
                  <a:cubicBezTo>
                    <a:pt x="43" y="97"/>
                    <a:pt x="44" y="96"/>
                    <a:pt x="44" y="96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6" y="96"/>
                    <a:pt x="48" y="97"/>
                    <a:pt x="50" y="97"/>
                  </a:cubicBezTo>
                  <a:cubicBezTo>
                    <a:pt x="51" y="98"/>
                    <a:pt x="53" y="98"/>
                    <a:pt x="54" y="99"/>
                  </a:cubicBezTo>
                  <a:cubicBezTo>
                    <a:pt x="56" y="99"/>
                    <a:pt x="56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5" y="94"/>
                    <a:pt x="46" y="93"/>
                    <a:pt x="46" y="93"/>
                  </a:cubicBezTo>
                  <a:cubicBezTo>
                    <a:pt x="48" y="93"/>
                    <a:pt x="51" y="94"/>
                    <a:pt x="53" y="95"/>
                  </a:cubicBezTo>
                  <a:cubicBezTo>
                    <a:pt x="54" y="96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7" y="91"/>
                    <a:pt x="48" y="90"/>
                    <a:pt x="48" y="89"/>
                  </a:cubicBezTo>
                  <a:cubicBezTo>
                    <a:pt x="50" y="91"/>
                    <a:pt x="52" y="91"/>
                    <a:pt x="54" y="92"/>
                  </a:cubicBezTo>
                  <a:cubicBezTo>
                    <a:pt x="58" y="93"/>
                    <a:pt x="54" y="92"/>
                    <a:pt x="52" y="92"/>
                  </a:cubicBezTo>
                  <a:cubicBezTo>
                    <a:pt x="50" y="92"/>
                    <a:pt x="49" y="92"/>
                    <a:pt x="47" y="92"/>
                  </a:cubicBezTo>
                  <a:close/>
                  <a:moveTo>
                    <a:pt x="44" y="81"/>
                  </a:moveTo>
                  <a:cubicBezTo>
                    <a:pt x="44" y="81"/>
                    <a:pt x="43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1" y="77"/>
                    <a:pt x="33" y="78"/>
                  </a:cubicBezTo>
                  <a:cubicBezTo>
                    <a:pt x="34" y="78"/>
                    <a:pt x="35" y="78"/>
                    <a:pt x="36" y="78"/>
                  </a:cubicBezTo>
                  <a:cubicBezTo>
                    <a:pt x="44" y="79"/>
                    <a:pt x="51" y="82"/>
                    <a:pt x="59" y="82"/>
                  </a:cubicBezTo>
                  <a:cubicBezTo>
                    <a:pt x="59" y="83"/>
                    <a:pt x="59" y="83"/>
                    <a:pt x="58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5" y="83"/>
                    <a:pt x="52" y="83"/>
                    <a:pt x="49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8" y="81"/>
                    <a:pt x="47" y="80"/>
                    <a:pt x="44" y="81"/>
                  </a:cubicBezTo>
                  <a:close/>
                  <a:moveTo>
                    <a:pt x="85" y="95"/>
                  </a:moveTo>
                  <a:cubicBezTo>
                    <a:pt x="94" y="98"/>
                    <a:pt x="103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8" y="107"/>
                    <a:pt x="115" y="106"/>
                    <a:pt x="115" y="106"/>
                  </a:cubicBezTo>
                  <a:cubicBezTo>
                    <a:pt x="113" y="105"/>
                    <a:pt x="110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2"/>
                  </a:cubicBezTo>
                  <a:cubicBezTo>
                    <a:pt x="66" y="91"/>
                    <a:pt x="66" y="91"/>
                    <a:pt x="66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7"/>
                    <a:pt x="93" y="97"/>
                    <a:pt x="95" y="97"/>
                  </a:cubicBezTo>
                  <a:cubicBezTo>
                    <a:pt x="103" y="99"/>
                    <a:pt x="111" y="102"/>
                    <a:pt x="119" y="103"/>
                  </a:cubicBezTo>
                  <a:cubicBezTo>
                    <a:pt x="118" y="103"/>
                    <a:pt x="119" y="104"/>
                    <a:pt x="119" y="105"/>
                  </a:cubicBezTo>
                  <a:cubicBezTo>
                    <a:pt x="116" y="104"/>
                    <a:pt x="113" y="104"/>
                    <a:pt x="110" y="103"/>
                  </a:cubicBezTo>
                  <a:cubicBezTo>
                    <a:pt x="105" y="101"/>
                    <a:pt x="100" y="100"/>
                    <a:pt x="95" y="98"/>
                  </a:cubicBezTo>
                  <a:cubicBezTo>
                    <a:pt x="93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6" y="100"/>
                    <a:pt x="114" y="100"/>
                    <a:pt x="111" y="100"/>
                  </a:cubicBezTo>
                  <a:cubicBezTo>
                    <a:pt x="106" y="98"/>
                    <a:pt x="102" y="97"/>
                    <a:pt x="97" y="95"/>
                  </a:cubicBezTo>
                  <a:cubicBezTo>
                    <a:pt x="88" y="92"/>
                    <a:pt x="77" y="90"/>
                    <a:pt x="70" y="84"/>
                  </a:cubicBezTo>
                  <a:cubicBezTo>
                    <a:pt x="76" y="89"/>
                    <a:pt x="87" y="90"/>
                    <a:pt x="94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19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1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7" y="101"/>
                  </a:cubicBezTo>
                  <a:cubicBezTo>
                    <a:pt x="102" y="102"/>
                    <a:pt x="106" y="103"/>
                    <a:pt x="110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19" y="108"/>
                    <a:pt x="119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5" y="108"/>
                    <a:pt x="101" y="106"/>
                    <a:pt x="98" y="105"/>
                  </a:cubicBezTo>
                  <a:cubicBezTo>
                    <a:pt x="102" y="106"/>
                    <a:pt x="105" y="107"/>
                    <a:pt x="109" y="108"/>
                  </a:cubicBezTo>
                  <a:cubicBezTo>
                    <a:pt x="113" y="109"/>
                    <a:pt x="116" y="111"/>
                    <a:pt x="120" y="111"/>
                  </a:cubicBezTo>
                  <a:cubicBezTo>
                    <a:pt x="120" y="111"/>
                    <a:pt x="121" y="112"/>
                    <a:pt x="121" y="113"/>
                  </a:cubicBezTo>
                  <a:close/>
                  <a:moveTo>
                    <a:pt x="122" y="117"/>
                  </a:moveTo>
                  <a:cubicBezTo>
                    <a:pt x="114" y="113"/>
                    <a:pt x="104" y="111"/>
                    <a:pt x="95" y="108"/>
                  </a:cubicBezTo>
                  <a:cubicBezTo>
                    <a:pt x="84" y="105"/>
                    <a:pt x="73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3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4" y="113"/>
                    <a:pt x="118" y="114"/>
                    <a:pt x="122" y="115"/>
                  </a:cubicBezTo>
                  <a:cubicBezTo>
                    <a:pt x="122" y="115"/>
                    <a:pt x="122" y="116"/>
                    <a:pt x="122" y="117"/>
                  </a:cubicBezTo>
                  <a:close/>
                  <a:moveTo>
                    <a:pt x="123" y="121"/>
                  </a:moveTo>
                  <a:cubicBezTo>
                    <a:pt x="115" y="116"/>
                    <a:pt x="106" y="113"/>
                    <a:pt x="97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83" y="105"/>
                    <a:pt x="88" y="107"/>
                    <a:pt x="93" y="108"/>
                  </a:cubicBezTo>
                  <a:cubicBezTo>
                    <a:pt x="103" y="111"/>
                    <a:pt x="113" y="113"/>
                    <a:pt x="123" y="118"/>
                  </a:cubicBezTo>
                  <a:cubicBezTo>
                    <a:pt x="123" y="119"/>
                    <a:pt x="123" y="120"/>
                    <a:pt x="123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3" y="114"/>
                    <a:pt x="90" y="116"/>
                  </a:cubicBezTo>
                  <a:cubicBezTo>
                    <a:pt x="96" y="118"/>
                    <a:pt x="102" y="120"/>
                    <a:pt x="108" y="121"/>
                  </a:cubicBezTo>
                  <a:cubicBezTo>
                    <a:pt x="111" y="122"/>
                    <a:pt x="115" y="123"/>
                    <a:pt x="118" y="124"/>
                  </a:cubicBezTo>
                  <a:cubicBezTo>
                    <a:pt x="120" y="125"/>
                    <a:pt x="121" y="126"/>
                    <a:pt x="123" y="126"/>
                  </a:cubicBezTo>
                  <a:cubicBezTo>
                    <a:pt x="123" y="128"/>
                    <a:pt x="123" y="129"/>
                    <a:pt x="123" y="130"/>
                  </a:cubicBezTo>
                  <a:cubicBezTo>
                    <a:pt x="113" y="126"/>
                    <a:pt x="103" y="122"/>
                    <a:pt x="93" y="119"/>
                  </a:cubicBezTo>
                  <a:cubicBezTo>
                    <a:pt x="88" y="118"/>
                    <a:pt x="82" y="116"/>
                    <a:pt x="76" y="114"/>
                  </a:cubicBezTo>
                  <a:cubicBezTo>
                    <a:pt x="71" y="113"/>
                    <a:pt x="66" y="112"/>
                    <a:pt x="62" y="109"/>
                  </a:cubicBezTo>
                  <a:cubicBezTo>
                    <a:pt x="62" y="109"/>
                    <a:pt x="62" y="109"/>
                    <a:pt x="62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3" y="125"/>
                  </a:moveTo>
                  <a:cubicBezTo>
                    <a:pt x="119" y="123"/>
                    <a:pt x="115" y="122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0" y="113"/>
                    <a:pt x="85" y="111"/>
                    <a:pt x="79" y="109"/>
                  </a:cubicBezTo>
                  <a:cubicBezTo>
                    <a:pt x="78" y="109"/>
                    <a:pt x="78" y="109"/>
                    <a:pt x="77" y="108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83" y="110"/>
                    <a:pt x="88" y="111"/>
                    <a:pt x="93" y="113"/>
                  </a:cubicBezTo>
                  <a:cubicBezTo>
                    <a:pt x="103" y="116"/>
                    <a:pt x="113" y="120"/>
                    <a:pt x="123" y="122"/>
                  </a:cubicBezTo>
                  <a:cubicBezTo>
                    <a:pt x="123" y="123"/>
                    <a:pt x="123" y="124"/>
                    <a:pt x="123" y="125"/>
                  </a:cubicBezTo>
                  <a:close/>
                  <a:moveTo>
                    <a:pt x="123" y="133"/>
                  </a:moveTo>
                  <a:cubicBezTo>
                    <a:pt x="120" y="132"/>
                    <a:pt x="118" y="130"/>
                    <a:pt x="115" y="129"/>
                  </a:cubicBezTo>
                  <a:cubicBezTo>
                    <a:pt x="117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2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8" y="131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4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6" y="141"/>
                  </a:moveTo>
                  <a:cubicBezTo>
                    <a:pt x="122" y="139"/>
                    <a:pt x="118" y="139"/>
                    <a:pt x="114" y="137"/>
                  </a:cubicBezTo>
                  <a:cubicBezTo>
                    <a:pt x="108" y="134"/>
                    <a:pt x="102" y="132"/>
                    <a:pt x="97" y="130"/>
                  </a:cubicBezTo>
                  <a:cubicBezTo>
                    <a:pt x="93" y="129"/>
                    <a:pt x="90" y="128"/>
                    <a:pt x="87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0" y="131"/>
                    <a:pt x="108" y="132"/>
                    <a:pt x="114" y="136"/>
                  </a:cubicBezTo>
                  <a:cubicBezTo>
                    <a:pt x="118" y="138"/>
                    <a:pt x="122" y="140"/>
                    <a:pt x="126" y="140"/>
                  </a:cubicBezTo>
                  <a:cubicBezTo>
                    <a:pt x="126" y="141"/>
                    <a:pt x="126" y="141"/>
                    <a:pt x="126" y="141"/>
                  </a:cubicBezTo>
                  <a:close/>
                  <a:moveTo>
                    <a:pt x="129" y="147"/>
                  </a:moveTo>
                  <a:cubicBezTo>
                    <a:pt x="124" y="145"/>
                    <a:pt x="120" y="143"/>
                    <a:pt x="116" y="142"/>
                  </a:cubicBezTo>
                  <a:cubicBezTo>
                    <a:pt x="109" y="139"/>
                    <a:pt x="102" y="136"/>
                    <a:pt x="96" y="134"/>
                  </a:cubicBezTo>
                  <a:cubicBezTo>
                    <a:pt x="95" y="134"/>
                    <a:pt x="95" y="133"/>
                    <a:pt x="94" y="133"/>
                  </a:cubicBezTo>
                  <a:cubicBezTo>
                    <a:pt x="100" y="135"/>
                    <a:pt x="107" y="137"/>
                    <a:pt x="113" y="139"/>
                  </a:cubicBezTo>
                  <a:cubicBezTo>
                    <a:pt x="117" y="141"/>
                    <a:pt x="122" y="142"/>
                    <a:pt x="127" y="143"/>
                  </a:cubicBezTo>
                  <a:cubicBezTo>
                    <a:pt x="128" y="144"/>
                    <a:pt x="128" y="146"/>
                    <a:pt x="129" y="147"/>
                  </a:cubicBezTo>
                  <a:close/>
                  <a:moveTo>
                    <a:pt x="80" y="129"/>
                  </a:moveTo>
                  <a:cubicBezTo>
                    <a:pt x="84" y="131"/>
                    <a:pt x="88" y="132"/>
                    <a:pt x="92" y="133"/>
                  </a:cubicBezTo>
                  <a:cubicBezTo>
                    <a:pt x="99" y="136"/>
                    <a:pt x="105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7" y="143"/>
                    <a:pt x="112" y="141"/>
                  </a:cubicBezTo>
                  <a:cubicBezTo>
                    <a:pt x="105" y="139"/>
                    <a:pt x="99" y="137"/>
                    <a:pt x="93" y="135"/>
                  </a:cubicBezTo>
                  <a:cubicBezTo>
                    <a:pt x="86" y="133"/>
                    <a:pt x="79" y="131"/>
                    <a:pt x="72" y="128"/>
                  </a:cubicBezTo>
                  <a:cubicBezTo>
                    <a:pt x="67" y="126"/>
                    <a:pt x="61" y="124"/>
                    <a:pt x="55" y="122"/>
                  </a:cubicBezTo>
                  <a:cubicBezTo>
                    <a:pt x="55" y="122"/>
                    <a:pt x="55" y="121"/>
                    <a:pt x="55" y="121"/>
                  </a:cubicBezTo>
                  <a:cubicBezTo>
                    <a:pt x="57" y="121"/>
                    <a:pt x="59" y="122"/>
                    <a:pt x="61" y="122"/>
                  </a:cubicBezTo>
                  <a:cubicBezTo>
                    <a:pt x="62" y="122"/>
                    <a:pt x="62" y="123"/>
                    <a:pt x="63" y="123"/>
                  </a:cubicBezTo>
                  <a:cubicBezTo>
                    <a:pt x="66" y="124"/>
                    <a:pt x="69" y="125"/>
                    <a:pt x="72" y="126"/>
                  </a:cubicBezTo>
                  <a:cubicBezTo>
                    <a:pt x="75" y="127"/>
                    <a:pt x="77" y="128"/>
                    <a:pt x="80" y="129"/>
                  </a:cubicBezTo>
                  <a:close/>
                  <a:moveTo>
                    <a:pt x="74" y="129"/>
                  </a:moveTo>
                  <a:cubicBezTo>
                    <a:pt x="74" y="130"/>
                    <a:pt x="75" y="130"/>
                    <a:pt x="75" y="130"/>
                  </a:cubicBezTo>
                  <a:cubicBezTo>
                    <a:pt x="75" y="130"/>
                    <a:pt x="75" y="130"/>
                    <a:pt x="75" y="130"/>
                  </a:cubicBezTo>
                  <a:cubicBezTo>
                    <a:pt x="71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0" y="152"/>
                  </a:moveTo>
                  <a:cubicBezTo>
                    <a:pt x="119" y="146"/>
                    <a:pt x="107" y="142"/>
                    <a:pt x="95" y="137"/>
                  </a:cubicBezTo>
                  <a:cubicBezTo>
                    <a:pt x="90" y="136"/>
                    <a:pt x="86" y="134"/>
                    <a:pt x="81" y="132"/>
                  </a:cubicBezTo>
                  <a:cubicBezTo>
                    <a:pt x="86" y="133"/>
                    <a:pt x="90" y="135"/>
                    <a:pt x="94" y="136"/>
                  </a:cubicBezTo>
                  <a:cubicBezTo>
                    <a:pt x="101" y="138"/>
                    <a:pt x="108" y="141"/>
                    <a:pt x="114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6" y="147"/>
                    <a:pt x="128" y="148"/>
                    <a:pt x="129" y="148"/>
                  </a:cubicBezTo>
                  <a:cubicBezTo>
                    <a:pt x="130" y="150"/>
                    <a:pt x="130" y="151"/>
                    <a:pt x="130" y="152"/>
                  </a:cubicBezTo>
                  <a:close/>
                  <a:moveTo>
                    <a:pt x="62" y="129"/>
                  </a:moveTo>
                  <a:cubicBezTo>
                    <a:pt x="66" y="130"/>
                    <a:pt x="69" y="131"/>
                    <a:pt x="73" y="132"/>
                  </a:cubicBezTo>
                  <a:cubicBezTo>
                    <a:pt x="79" y="134"/>
                    <a:pt x="86" y="137"/>
                    <a:pt x="93" y="140"/>
                  </a:cubicBezTo>
                  <a:cubicBezTo>
                    <a:pt x="99" y="143"/>
                    <a:pt x="106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1" y="157"/>
                    <a:pt x="131" y="158"/>
                  </a:cubicBezTo>
                  <a:cubicBezTo>
                    <a:pt x="120" y="152"/>
                    <a:pt x="108" y="147"/>
                    <a:pt x="96" y="142"/>
                  </a:cubicBezTo>
                  <a:cubicBezTo>
                    <a:pt x="90" y="140"/>
                    <a:pt x="83" y="137"/>
                    <a:pt x="76" y="134"/>
                  </a:cubicBezTo>
                  <a:cubicBezTo>
                    <a:pt x="70" y="132"/>
                    <a:pt x="63" y="131"/>
                    <a:pt x="57" y="127"/>
                  </a:cubicBezTo>
                  <a:cubicBezTo>
                    <a:pt x="54" y="124"/>
                    <a:pt x="61" y="129"/>
                    <a:pt x="62" y="129"/>
                  </a:cubicBezTo>
                  <a:close/>
                  <a:moveTo>
                    <a:pt x="132" y="164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09" y="154"/>
                    <a:pt x="103" y="151"/>
                    <a:pt x="96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3" y="146"/>
                    <a:pt x="95" y="147"/>
                  </a:cubicBezTo>
                  <a:cubicBezTo>
                    <a:pt x="102" y="149"/>
                    <a:pt x="109" y="151"/>
                    <a:pt x="116" y="154"/>
                  </a:cubicBezTo>
                  <a:cubicBezTo>
                    <a:pt x="121" y="156"/>
                    <a:pt x="126" y="158"/>
                    <a:pt x="132" y="159"/>
                  </a:cubicBezTo>
                  <a:cubicBezTo>
                    <a:pt x="132" y="161"/>
                    <a:pt x="132" y="162"/>
                    <a:pt x="132" y="164"/>
                  </a:cubicBezTo>
                  <a:close/>
                  <a:moveTo>
                    <a:pt x="129" y="162"/>
                  </a:moveTo>
                  <a:cubicBezTo>
                    <a:pt x="128" y="162"/>
                    <a:pt x="128" y="162"/>
                    <a:pt x="128" y="162"/>
                  </a:cubicBezTo>
                  <a:cubicBezTo>
                    <a:pt x="128" y="162"/>
                    <a:pt x="128" y="162"/>
                    <a:pt x="129" y="162"/>
                  </a:cubicBezTo>
                  <a:close/>
                  <a:moveTo>
                    <a:pt x="130" y="163"/>
                  </a:moveTo>
                  <a:cubicBezTo>
                    <a:pt x="130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0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0" y="166"/>
                    <a:pt x="128" y="165"/>
                    <a:pt x="126" y="164"/>
                  </a:cubicBezTo>
                  <a:cubicBezTo>
                    <a:pt x="120" y="161"/>
                    <a:pt x="114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3" y="158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1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3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4" y="160"/>
                    <a:pt x="100" y="158"/>
                    <a:pt x="95" y="156"/>
                  </a:cubicBezTo>
                  <a:cubicBezTo>
                    <a:pt x="94" y="156"/>
                    <a:pt x="93" y="156"/>
                    <a:pt x="92" y="155"/>
                  </a:cubicBezTo>
                  <a:cubicBezTo>
                    <a:pt x="97" y="157"/>
                    <a:pt x="101" y="158"/>
                    <a:pt x="105" y="159"/>
                  </a:cubicBezTo>
                  <a:cubicBezTo>
                    <a:pt x="110" y="161"/>
                    <a:pt x="116" y="162"/>
                    <a:pt x="121" y="164"/>
                  </a:cubicBezTo>
                  <a:cubicBezTo>
                    <a:pt x="124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2" y="160"/>
                    <a:pt x="95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0" y="173"/>
                  </a:cubicBezTo>
                  <a:cubicBezTo>
                    <a:pt x="129" y="175"/>
                    <a:pt x="128" y="176"/>
                    <a:pt x="125" y="176"/>
                  </a:cubicBezTo>
                  <a:cubicBezTo>
                    <a:pt x="119" y="177"/>
                    <a:pt x="114" y="174"/>
                    <a:pt x="109" y="171"/>
                  </a:cubicBezTo>
                  <a:cubicBezTo>
                    <a:pt x="110" y="171"/>
                    <a:pt x="111" y="171"/>
                    <a:pt x="111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8" y="175"/>
                    <a:pt x="118" y="176"/>
                    <a:pt x="119" y="176"/>
                  </a:cubicBezTo>
                  <a:cubicBezTo>
                    <a:pt x="119" y="176"/>
                    <a:pt x="119" y="176"/>
                    <a:pt x="119" y="176"/>
                  </a:cubicBezTo>
                  <a:cubicBezTo>
                    <a:pt x="120" y="176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8" y="169"/>
                  </a:cubicBezTo>
                  <a:cubicBezTo>
                    <a:pt x="106" y="168"/>
                    <a:pt x="111" y="170"/>
                    <a:pt x="111" y="170"/>
                  </a:cubicBezTo>
                  <a:cubicBezTo>
                    <a:pt x="114" y="171"/>
                    <a:pt x="118" y="173"/>
                    <a:pt x="121" y="174"/>
                  </a:cubicBezTo>
                  <a:cubicBezTo>
                    <a:pt x="123" y="175"/>
                    <a:pt x="125" y="176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70"/>
                    <a:pt x="114" y="168"/>
                    <a:pt x="110" y="167"/>
                  </a:cubicBezTo>
                  <a:cubicBezTo>
                    <a:pt x="106" y="165"/>
                    <a:pt x="102" y="163"/>
                    <a:pt x="98" y="162"/>
                  </a:cubicBezTo>
                  <a:cubicBezTo>
                    <a:pt x="96" y="161"/>
                    <a:pt x="93" y="161"/>
                    <a:pt x="91" y="160"/>
                  </a:cubicBezTo>
                  <a:cubicBezTo>
                    <a:pt x="91" y="160"/>
                    <a:pt x="90" y="160"/>
                    <a:pt x="90" y="159"/>
                  </a:cubicBezTo>
                  <a:close/>
                  <a:moveTo>
                    <a:pt x="95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6" y="170"/>
                  </a:cubicBezTo>
                  <a:cubicBezTo>
                    <a:pt x="118" y="171"/>
                    <a:pt x="121" y="172"/>
                    <a:pt x="123" y="173"/>
                  </a:cubicBezTo>
                  <a:cubicBezTo>
                    <a:pt x="127" y="175"/>
                    <a:pt x="124" y="175"/>
                    <a:pt x="123" y="174"/>
                  </a:cubicBezTo>
                  <a:cubicBezTo>
                    <a:pt x="122" y="174"/>
                    <a:pt x="121" y="173"/>
                    <a:pt x="119" y="173"/>
                  </a:cubicBezTo>
                  <a:cubicBezTo>
                    <a:pt x="115" y="171"/>
                    <a:pt x="111" y="169"/>
                    <a:pt x="107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3" y="166"/>
                    <a:pt x="99" y="164"/>
                    <a:pt x="95" y="162"/>
                  </a:cubicBezTo>
                  <a:close/>
                  <a:moveTo>
                    <a:pt x="79" y="151"/>
                  </a:moveTo>
                  <a:cubicBezTo>
                    <a:pt x="86" y="155"/>
                    <a:pt x="95" y="157"/>
                    <a:pt x="103" y="160"/>
                  </a:cubicBezTo>
                  <a:cubicBezTo>
                    <a:pt x="111" y="163"/>
                    <a:pt x="119" y="167"/>
                    <a:pt x="126" y="170"/>
                  </a:cubicBezTo>
                  <a:cubicBezTo>
                    <a:pt x="128" y="171"/>
                    <a:pt x="128" y="171"/>
                    <a:pt x="129" y="172"/>
                  </a:cubicBezTo>
                  <a:cubicBezTo>
                    <a:pt x="128" y="172"/>
                    <a:pt x="127" y="172"/>
                    <a:pt x="126" y="172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2" y="166"/>
                    <a:pt x="109" y="165"/>
                  </a:cubicBezTo>
                  <a:cubicBezTo>
                    <a:pt x="101" y="162"/>
                    <a:pt x="93" y="159"/>
                    <a:pt x="85" y="157"/>
                  </a:cubicBezTo>
                  <a:cubicBezTo>
                    <a:pt x="83" y="156"/>
                    <a:pt x="80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1" y="146"/>
                    <a:pt x="83" y="147"/>
                  </a:cubicBezTo>
                  <a:cubicBezTo>
                    <a:pt x="84" y="147"/>
                    <a:pt x="84" y="148"/>
                    <a:pt x="85" y="148"/>
                  </a:cubicBezTo>
                  <a:cubicBezTo>
                    <a:pt x="90" y="150"/>
                    <a:pt x="94" y="152"/>
                    <a:pt x="98" y="153"/>
                  </a:cubicBezTo>
                  <a:cubicBezTo>
                    <a:pt x="108" y="157"/>
                    <a:pt x="119" y="161"/>
                    <a:pt x="128" y="166"/>
                  </a:cubicBezTo>
                  <a:cubicBezTo>
                    <a:pt x="129" y="166"/>
                    <a:pt x="130" y="168"/>
                    <a:pt x="131" y="168"/>
                  </a:cubicBezTo>
                  <a:cubicBezTo>
                    <a:pt x="130" y="168"/>
                    <a:pt x="128" y="167"/>
                    <a:pt x="127" y="166"/>
                  </a:cubicBezTo>
                  <a:cubicBezTo>
                    <a:pt x="125" y="166"/>
                    <a:pt x="124" y="165"/>
                    <a:pt x="122" y="164"/>
                  </a:cubicBezTo>
                  <a:cubicBezTo>
                    <a:pt x="117" y="162"/>
                    <a:pt x="112" y="161"/>
                    <a:pt x="107" y="159"/>
                  </a:cubicBezTo>
                  <a:cubicBezTo>
                    <a:pt x="98" y="156"/>
                    <a:pt x="88" y="154"/>
                    <a:pt x="79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8" y="149"/>
                    <a:pt x="78" y="147"/>
                    <a:pt x="78" y="146"/>
                  </a:cubicBezTo>
                  <a:close/>
                  <a:moveTo>
                    <a:pt x="77" y="141"/>
                  </a:moveTo>
                  <a:cubicBezTo>
                    <a:pt x="77" y="141"/>
                    <a:pt x="77" y="141"/>
                    <a:pt x="78" y="141"/>
                  </a:cubicBezTo>
                  <a:cubicBezTo>
                    <a:pt x="80" y="142"/>
                    <a:pt x="83" y="143"/>
                    <a:pt x="85" y="143"/>
                  </a:cubicBezTo>
                  <a:cubicBezTo>
                    <a:pt x="87" y="144"/>
                    <a:pt x="88" y="145"/>
                    <a:pt x="89" y="145"/>
                  </a:cubicBezTo>
                  <a:cubicBezTo>
                    <a:pt x="98" y="150"/>
                    <a:pt x="107" y="154"/>
                    <a:pt x="117" y="158"/>
                  </a:cubicBezTo>
                  <a:cubicBezTo>
                    <a:pt x="107" y="154"/>
                    <a:pt x="97" y="152"/>
                    <a:pt x="87" y="148"/>
                  </a:cubicBezTo>
                  <a:cubicBezTo>
                    <a:pt x="85" y="147"/>
                    <a:pt x="83" y="146"/>
                    <a:pt x="80" y="145"/>
                  </a:cubicBezTo>
                  <a:cubicBezTo>
                    <a:pt x="80" y="144"/>
                    <a:pt x="80" y="144"/>
                    <a:pt x="79" y="144"/>
                  </a:cubicBezTo>
                  <a:cubicBezTo>
                    <a:pt x="79" y="144"/>
                    <a:pt x="78" y="144"/>
                    <a:pt x="78" y="144"/>
                  </a:cubicBezTo>
                  <a:cubicBezTo>
                    <a:pt x="78" y="143"/>
                    <a:pt x="78" y="142"/>
                    <a:pt x="77" y="141"/>
                  </a:cubicBezTo>
                  <a:close/>
                  <a:moveTo>
                    <a:pt x="76" y="139"/>
                  </a:moveTo>
                  <a:cubicBezTo>
                    <a:pt x="78" y="140"/>
                    <a:pt x="80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6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5" y="131"/>
                    <a:pt x="70" y="133"/>
                  </a:cubicBezTo>
                  <a:cubicBezTo>
                    <a:pt x="76" y="135"/>
                    <a:pt x="83" y="138"/>
                    <a:pt x="89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0" y="158"/>
                    <a:pt x="131" y="159"/>
                    <a:pt x="131" y="159"/>
                  </a:cubicBezTo>
                  <a:cubicBezTo>
                    <a:pt x="131" y="159"/>
                    <a:pt x="131" y="158"/>
                    <a:pt x="130" y="158"/>
                  </a:cubicBezTo>
                  <a:cubicBezTo>
                    <a:pt x="128" y="158"/>
                    <a:pt x="127" y="157"/>
                    <a:pt x="125" y="157"/>
                  </a:cubicBezTo>
                  <a:cubicBezTo>
                    <a:pt x="122" y="155"/>
                    <a:pt x="119" y="154"/>
                    <a:pt x="116" y="153"/>
                  </a:cubicBezTo>
                  <a:cubicBezTo>
                    <a:pt x="109" y="150"/>
                    <a:pt x="102" y="148"/>
                    <a:pt x="95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0" y="140"/>
                    <a:pt x="77" y="138"/>
                  </a:cubicBezTo>
                  <a:cubicBezTo>
                    <a:pt x="76" y="138"/>
                    <a:pt x="75" y="138"/>
                    <a:pt x="74" y="137"/>
                  </a:cubicBezTo>
                  <a:cubicBezTo>
                    <a:pt x="74" y="137"/>
                    <a:pt x="74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5" y="123"/>
                  </a:moveTo>
                  <a:cubicBezTo>
                    <a:pt x="55" y="123"/>
                    <a:pt x="56" y="123"/>
                    <a:pt x="56" y="123"/>
                  </a:cubicBezTo>
                  <a:cubicBezTo>
                    <a:pt x="56" y="124"/>
                    <a:pt x="56" y="124"/>
                    <a:pt x="57" y="124"/>
                  </a:cubicBezTo>
                  <a:cubicBezTo>
                    <a:pt x="62" y="126"/>
                    <a:pt x="67" y="128"/>
                    <a:pt x="73" y="130"/>
                  </a:cubicBezTo>
                  <a:cubicBezTo>
                    <a:pt x="80" y="132"/>
                    <a:pt x="86" y="135"/>
                    <a:pt x="93" y="137"/>
                  </a:cubicBezTo>
                  <a:cubicBezTo>
                    <a:pt x="105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5" y="152"/>
                    <a:pt x="120" y="150"/>
                    <a:pt x="115" y="148"/>
                  </a:cubicBezTo>
                  <a:cubicBezTo>
                    <a:pt x="108" y="145"/>
                    <a:pt x="101" y="143"/>
                    <a:pt x="95" y="140"/>
                  </a:cubicBezTo>
                  <a:cubicBezTo>
                    <a:pt x="88" y="137"/>
                    <a:pt x="81" y="134"/>
                    <a:pt x="74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5" y="124"/>
                    <a:pt x="55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6" y="119"/>
                    <a:pt x="57" y="118"/>
                  </a:cubicBezTo>
                  <a:cubicBezTo>
                    <a:pt x="62" y="120"/>
                    <a:pt x="67" y="122"/>
                    <a:pt x="73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5" y="123"/>
                    <a:pt x="75" y="124"/>
                    <a:pt x="76" y="124"/>
                  </a:cubicBezTo>
                  <a:cubicBezTo>
                    <a:pt x="83" y="126"/>
                    <a:pt x="91" y="129"/>
                    <a:pt x="98" y="131"/>
                  </a:cubicBezTo>
                  <a:cubicBezTo>
                    <a:pt x="104" y="134"/>
                    <a:pt x="110" y="137"/>
                    <a:pt x="116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3" y="142"/>
                    <a:pt x="123" y="142"/>
                    <a:pt x="122" y="142"/>
                  </a:cubicBezTo>
                  <a:cubicBezTo>
                    <a:pt x="121" y="141"/>
                    <a:pt x="119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8" y="131"/>
                    <a:pt x="84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7" y="120"/>
                  </a:cubicBezTo>
                  <a:cubicBezTo>
                    <a:pt x="57" y="120"/>
                    <a:pt x="56" y="120"/>
                    <a:pt x="56" y="120"/>
                  </a:cubicBezTo>
                  <a:close/>
                  <a:moveTo>
                    <a:pt x="60" y="119"/>
                  </a:moveTo>
                  <a:cubicBezTo>
                    <a:pt x="56" y="117"/>
                    <a:pt x="61" y="119"/>
                    <a:pt x="61" y="119"/>
                  </a:cubicBezTo>
                  <a:cubicBezTo>
                    <a:pt x="63" y="119"/>
                    <a:pt x="65" y="120"/>
                    <a:pt x="66" y="120"/>
                  </a:cubicBezTo>
                  <a:cubicBezTo>
                    <a:pt x="67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9"/>
                  </a:cubicBezTo>
                  <a:close/>
                  <a:moveTo>
                    <a:pt x="57" y="117"/>
                  </a:moveTo>
                  <a:cubicBezTo>
                    <a:pt x="57" y="117"/>
                    <a:pt x="58" y="116"/>
                    <a:pt x="58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8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19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5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6" y="131"/>
                    <a:pt x="93" y="127"/>
                    <a:pt x="79" y="124"/>
                  </a:cubicBezTo>
                  <a:cubicBezTo>
                    <a:pt x="79" y="124"/>
                    <a:pt x="79" y="124"/>
                    <a:pt x="78" y="123"/>
                  </a:cubicBezTo>
                  <a:cubicBezTo>
                    <a:pt x="71" y="121"/>
                    <a:pt x="64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5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59" y="114"/>
                    <a:pt x="60" y="113"/>
                    <a:pt x="60" y="112"/>
                  </a:cubicBezTo>
                  <a:cubicBezTo>
                    <a:pt x="73" y="118"/>
                    <a:pt x="87" y="120"/>
                    <a:pt x="100" y="125"/>
                  </a:cubicBezTo>
                  <a:cubicBezTo>
                    <a:pt x="106" y="127"/>
                    <a:pt x="113" y="129"/>
                    <a:pt x="120" y="132"/>
                  </a:cubicBezTo>
                  <a:cubicBezTo>
                    <a:pt x="121" y="133"/>
                    <a:pt x="122" y="134"/>
                    <a:pt x="123" y="135"/>
                  </a:cubicBezTo>
                  <a:cubicBezTo>
                    <a:pt x="123" y="135"/>
                    <a:pt x="124" y="135"/>
                    <a:pt x="124" y="135"/>
                  </a:cubicBezTo>
                  <a:cubicBezTo>
                    <a:pt x="123" y="135"/>
                    <a:pt x="122" y="135"/>
                    <a:pt x="122" y="135"/>
                  </a:cubicBezTo>
                  <a:cubicBezTo>
                    <a:pt x="119" y="134"/>
                    <a:pt x="116" y="132"/>
                    <a:pt x="113" y="131"/>
                  </a:cubicBezTo>
                  <a:cubicBezTo>
                    <a:pt x="101" y="127"/>
                    <a:pt x="89" y="123"/>
                    <a:pt x="76" y="120"/>
                  </a:cubicBezTo>
                  <a:cubicBezTo>
                    <a:pt x="76" y="120"/>
                    <a:pt x="76" y="120"/>
                    <a:pt x="75" y="120"/>
                  </a:cubicBezTo>
                  <a:cubicBezTo>
                    <a:pt x="70" y="118"/>
                    <a:pt x="64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79" y="118"/>
                    <a:pt x="83" y="119"/>
                    <a:pt x="86" y="120"/>
                  </a:cubicBezTo>
                  <a:cubicBezTo>
                    <a:pt x="82" y="119"/>
                    <a:pt x="77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1" y="111"/>
                    <a:pt x="61" y="111"/>
                    <a:pt x="62" y="110"/>
                  </a:cubicBezTo>
                  <a:cubicBezTo>
                    <a:pt x="66" y="112"/>
                    <a:pt x="70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1" y="126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1" y="121"/>
                  </a:cubicBezTo>
                  <a:cubicBezTo>
                    <a:pt x="81" y="118"/>
                    <a:pt x="71" y="115"/>
                    <a:pt x="61" y="112"/>
                  </a:cubicBezTo>
                  <a:close/>
                  <a:moveTo>
                    <a:pt x="62" y="107"/>
                  </a:moveTo>
                  <a:cubicBezTo>
                    <a:pt x="62" y="106"/>
                    <a:pt x="62" y="104"/>
                    <a:pt x="62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8" y="105"/>
                    <a:pt x="72" y="108"/>
                    <a:pt x="78" y="110"/>
                  </a:cubicBezTo>
                  <a:cubicBezTo>
                    <a:pt x="83" y="111"/>
                    <a:pt x="88" y="113"/>
                    <a:pt x="94" y="115"/>
                  </a:cubicBezTo>
                  <a:cubicBezTo>
                    <a:pt x="99" y="116"/>
                    <a:pt x="105" y="119"/>
                    <a:pt x="110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2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1" y="120"/>
                    <a:pt x="100" y="118"/>
                    <a:pt x="90" y="115"/>
                  </a:cubicBezTo>
                  <a:cubicBezTo>
                    <a:pt x="84" y="114"/>
                    <a:pt x="78" y="112"/>
                    <a:pt x="72" y="110"/>
                  </a:cubicBezTo>
                  <a:cubicBezTo>
                    <a:pt x="70" y="110"/>
                    <a:pt x="68" y="109"/>
                    <a:pt x="66" y="109"/>
                  </a:cubicBezTo>
                  <a:cubicBezTo>
                    <a:pt x="66" y="109"/>
                    <a:pt x="64" y="108"/>
                    <a:pt x="63" y="108"/>
                  </a:cubicBezTo>
                  <a:cubicBezTo>
                    <a:pt x="64" y="108"/>
                    <a:pt x="64" y="107"/>
                    <a:pt x="63" y="107"/>
                  </a:cubicBezTo>
                  <a:cubicBezTo>
                    <a:pt x="63" y="107"/>
                    <a:pt x="63" y="107"/>
                    <a:pt x="62" y="107"/>
                  </a:cubicBezTo>
                  <a:close/>
                  <a:moveTo>
                    <a:pt x="62" y="103"/>
                  </a:moveTo>
                  <a:cubicBezTo>
                    <a:pt x="62" y="102"/>
                    <a:pt x="62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3" y="100"/>
                    <a:pt x="64" y="100"/>
                    <a:pt x="64" y="101"/>
                  </a:cubicBezTo>
                  <a:cubicBezTo>
                    <a:pt x="64" y="101"/>
                    <a:pt x="65" y="101"/>
                    <a:pt x="66" y="101"/>
                  </a:cubicBezTo>
                  <a:cubicBezTo>
                    <a:pt x="76" y="104"/>
                    <a:pt x="85" y="107"/>
                    <a:pt x="95" y="110"/>
                  </a:cubicBezTo>
                  <a:cubicBezTo>
                    <a:pt x="100" y="112"/>
                    <a:pt x="105" y="114"/>
                    <a:pt x="110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5" y="122"/>
                    <a:pt x="121" y="121"/>
                  </a:cubicBezTo>
                  <a:cubicBezTo>
                    <a:pt x="111" y="118"/>
                    <a:pt x="102" y="114"/>
                    <a:pt x="92" y="112"/>
                  </a:cubicBezTo>
                  <a:cubicBezTo>
                    <a:pt x="86" y="110"/>
                    <a:pt x="81" y="109"/>
                    <a:pt x="76" y="107"/>
                  </a:cubicBezTo>
                  <a:cubicBezTo>
                    <a:pt x="71" y="106"/>
                    <a:pt x="67" y="104"/>
                    <a:pt x="63" y="102"/>
                  </a:cubicBezTo>
                  <a:cubicBezTo>
                    <a:pt x="63" y="102"/>
                    <a:pt x="62" y="102"/>
                    <a:pt x="62" y="103"/>
                  </a:cubicBezTo>
                  <a:close/>
                  <a:moveTo>
                    <a:pt x="63" y="97"/>
                  </a:moveTo>
                  <a:cubicBezTo>
                    <a:pt x="64" y="96"/>
                    <a:pt x="64" y="96"/>
                    <a:pt x="64" y="95"/>
                  </a:cubicBezTo>
                  <a:cubicBezTo>
                    <a:pt x="72" y="98"/>
                    <a:pt x="80" y="100"/>
                    <a:pt x="88" y="102"/>
                  </a:cubicBezTo>
                  <a:cubicBezTo>
                    <a:pt x="92" y="103"/>
                    <a:pt x="95" y="105"/>
                    <a:pt x="99" y="106"/>
                  </a:cubicBezTo>
                  <a:cubicBezTo>
                    <a:pt x="105" y="109"/>
                    <a:pt x="111" y="111"/>
                    <a:pt x="118" y="113"/>
                  </a:cubicBezTo>
                  <a:cubicBezTo>
                    <a:pt x="120" y="113"/>
                    <a:pt x="121" y="113"/>
                    <a:pt x="121" y="114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2" y="107"/>
                    <a:pt x="78" y="102"/>
                    <a:pt x="63" y="97"/>
                  </a:cubicBezTo>
                  <a:close/>
                  <a:moveTo>
                    <a:pt x="66" y="95"/>
                  </a:moveTo>
                  <a:cubicBezTo>
                    <a:pt x="67" y="95"/>
                    <a:pt x="68" y="96"/>
                    <a:pt x="69" y="96"/>
                  </a:cubicBezTo>
                  <a:cubicBezTo>
                    <a:pt x="70" y="96"/>
                    <a:pt x="71" y="96"/>
                    <a:pt x="71" y="97"/>
                  </a:cubicBezTo>
                  <a:cubicBezTo>
                    <a:pt x="70" y="96"/>
                    <a:pt x="68" y="96"/>
                    <a:pt x="66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5" y="93"/>
                    <a:pt x="66" y="92"/>
                  </a:cubicBezTo>
                  <a:cubicBezTo>
                    <a:pt x="68" y="93"/>
                    <a:pt x="70" y="93"/>
                    <a:pt x="72" y="94"/>
                  </a:cubicBezTo>
                  <a:cubicBezTo>
                    <a:pt x="73" y="95"/>
                    <a:pt x="75" y="96"/>
                    <a:pt x="76" y="96"/>
                  </a:cubicBezTo>
                  <a:cubicBezTo>
                    <a:pt x="78" y="97"/>
                    <a:pt x="81" y="98"/>
                    <a:pt x="84" y="99"/>
                  </a:cubicBezTo>
                  <a:cubicBezTo>
                    <a:pt x="91" y="101"/>
                    <a:pt x="99" y="103"/>
                    <a:pt x="106" y="106"/>
                  </a:cubicBezTo>
                  <a:cubicBezTo>
                    <a:pt x="109" y="107"/>
                    <a:pt x="112" y="108"/>
                    <a:pt x="116" y="109"/>
                  </a:cubicBezTo>
                  <a:cubicBezTo>
                    <a:pt x="117" y="109"/>
                    <a:pt x="118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4" y="109"/>
                  </a:cubicBezTo>
                  <a:cubicBezTo>
                    <a:pt x="107" y="107"/>
                    <a:pt x="100" y="105"/>
                    <a:pt x="93" y="103"/>
                  </a:cubicBezTo>
                  <a:cubicBezTo>
                    <a:pt x="92" y="103"/>
                    <a:pt x="92" y="102"/>
                    <a:pt x="91" y="102"/>
                  </a:cubicBezTo>
                  <a:cubicBezTo>
                    <a:pt x="86" y="101"/>
                    <a:pt x="81" y="100"/>
                    <a:pt x="76" y="98"/>
                  </a:cubicBezTo>
                  <a:cubicBezTo>
                    <a:pt x="72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8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4" y="94"/>
                    <a:pt x="96" y="92"/>
                  </a:cubicBezTo>
                  <a:cubicBezTo>
                    <a:pt x="87" y="90"/>
                    <a:pt x="77" y="87"/>
                    <a:pt x="68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5" y="89"/>
                    <a:pt x="85" y="91"/>
                    <a:pt x="93" y="94"/>
                  </a:cubicBezTo>
                  <a:cubicBezTo>
                    <a:pt x="101" y="97"/>
                    <a:pt x="110" y="101"/>
                    <a:pt x="118" y="102"/>
                  </a:cubicBezTo>
                  <a:cubicBezTo>
                    <a:pt x="109" y="101"/>
                    <a:pt x="99" y="98"/>
                    <a:pt x="90" y="95"/>
                  </a:cubicBezTo>
                  <a:cubicBezTo>
                    <a:pt x="87" y="94"/>
                    <a:pt x="84" y="93"/>
                    <a:pt x="81" y="93"/>
                  </a:cubicBezTo>
                  <a:cubicBezTo>
                    <a:pt x="76" y="91"/>
                    <a:pt x="72" y="89"/>
                    <a:pt x="67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6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0" y="71"/>
                    <a:pt x="67" y="78"/>
                    <a:pt x="83" y="83"/>
                  </a:cubicBezTo>
                  <a:cubicBezTo>
                    <a:pt x="91" y="86"/>
                    <a:pt x="98" y="89"/>
                    <a:pt x="107" y="91"/>
                  </a:cubicBezTo>
                  <a:cubicBezTo>
                    <a:pt x="111" y="92"/>
                    <a:pt x="117" y="93"/>
                    <a:pt x="121" y="96"/>
                  </a:cubicBezTo>
                  <a:cubicBezTo>
                    <a:pt x="105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39" y="76"/>
                    <a:pt x="37" y="75"/>
                  </a:cubicBezTo>
                  <a:cubicBezTo>
                    <a:pt x="35" y="75"/>
                    <a:pt x="34" y="74"/>
                    <a:pt x="32" y="74"/>
                  </a:cubicBezTo>
                  <a:cubicBezTo>
                    <a:pt x="30" y="73"/>
                    <a:pt x="30" y="73"/>
                    <a:pt x="32" y="73"/>
                  </a:cubicBezTo>
                  <a:cubicBezTo>
                    <a:pt x="37" y="74"/>
                    <a:pt x="42" y="76"/>
                    <a:pt x="47" y="77"/>
                  </a:cubicBezTo>
                  <a:cubicBezTo>
                    <a:pt x="52" y="78"/>
                    <a:pt x="56" y="79"/>
                    <a:pt x="61" y="80"/>
                  </a:cubicBezTo>
                  <a:cubicBezTo>
                    <a:pt x="60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0" y="84"/>
                  </a:moveTo>
                  <a:cubicBezTo>
                    <a:pt x="38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80"/>
                  </a:cubicBezTo>
                  <a:cubicBezTo>
                    <a:pt x="34" y="80"/>
                    <a:pt x="38" y="81"/>
                    <a:pt x="42" y="82"/>
                  </a:cubicBezTo>
                  <a:cubicBezTo>
                    <a:pt x="41" y="83"/>
                    <a:pt x="41" y="83"/>
                    <a:pt x="40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1" y="84"/>
                    <a:pt x="25" y="81"/>
                    <a:pt x="29" y="82"/>
                  </a:cubicBezTo>
                  <a:cubicBezTo>
                    <a:pt x="32" y="82"/>
                    <a:pt x="36" y="84"/>
                    <a:pt x="40" y="84"/>
                  </a:cubicBezTo>
                  <a:cubicBezTo>
                    <a:pt x="39" y="85"/>
                    <a:pt x="38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1" y="88"/>
                    <a:pt x="29" y="87"/>
                  </a:cubicBezTo>
                  <a:cubicBezTo>
                    <a:pt x="28" y="86"/>
                    <a:pt x="23" y="85"/>
                    <a:pt x="27" y="86"/>
                  </a:cubicBezTo>
                  <a:cubicBezTo>
                    <a:pt x="31" y="87"/>
                    <a:pt x="34" y="88"/>
                    <a:pt x="37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6" y="89"/>
                    <a:pt x="36" y="90"/>
                    <a:pt x="36" y="90"/>
                  </a:cubicBezTo>
                  <a:close/>
                  <a:moveTo>
                    <a:pt x="34" y="95"/>
                  </a:moveTo>
                  <a:cubicBezTo>
                    <a:pt x="31" y="92"/>
                    <a:pt x="27" y="91"/>
                    <a:pt x="24" y="89"/>
                  </a:cubicBezTo>
                  <a:cubicBezTo>
                    <a:pt x="26" y="90"/>
                    <a:pt x="30" y="91"/>
                    <a:pt x="32" y="91"/>
                  </a:cubicBezTo>
                  <a:cubicBezTo>
                    <a:pt x="33" y="91"/>
                    <a:pt x="34" y="91"/>
                    <a:pt x="35" y="92"/>
                  </a:cubicBezTo>
                  <a:cubicBezTo>
                    <a:pt x="35" y="93"/>
                    <a:pt x="34" y="94"/>
                    <a:pt x="34" y="95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6" y="95"/>
                    <a:pt x="21" y="92"/>
                    <a:pt x="25" y="93"/>
                  </a:cubicBezTo>
                  <a:cubicBezTo>
                    <a:pt x="27" y="94"/>
                    <a:pt x="30" y="95"/>
                    <a:pt x="33" y="95"/>
                  </a:cubicBezTo>
                  <a:cubicBezTo>
                    <a:pt x="33" y="96"/>
                    <a:pt x="32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6" y="98"/>
                  </a:cubicBezTo>
                  <a:cubicBezTo>
                    <a:pt x="26" y="98"/>
                    <a:pt x="22" y="97"/>
                    <a:pt x="25" y="98"/>
                  </a:cubicBezTo>
                  <a:cubicBezTo>
                    <a:pt x="27" y="98"/>
                    <a:pt x="29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5" y="101"/>
                  </a:moveTo>
                  <a:cubicBezTo>
                    <a:pt x="24" y="101"/>
                    <a:pt x="24" y="100"/>
                    <a:pt x="25" y="100"/>
                  </a:cubicBezTo>
                  <a:cubicBezTo>
                    <a:pt x="27" y="100"/>
                    <a:pt x="28" y="100"/>
                    <a:pt x="29" y="101"/>
                  </a:cubicBezTo>
                  <a:cubicBezTo>
                    <a:pt x="29" y="101"/>
                    <a:pt x="28" y="102"/>
                    <a:pt x="28" y="102"/>
                  </a:cubicBezTo>
                  <a:cubicBezTo>
                    <a:pt x="27" y="102"/>
                    <a:pt x="26" y="101"/>
                    <a:pt x="25" y="101"/>
                  </a:cubicBezTo>
                  <a:close/>
                  <a:moveTo>
                    <a:pt x="27" y="103"/>
                  </a:moveTo>
                  <a:cubicBezTo>
                    <a:pt x="26" y="104"/>
                    <a:pt x="26" y="104"/>
                    <a:pt x="25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3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4" y="106"/>
                  </a:cubicBezTo>
                  <a:cubicBezTo>
                    <a:pt x="24" y="106"/>
                    <a:pt x="24" y="106"/>
                    <a:pt x="24" y="106"/>
                  </a:cubicBezTo>
                  <a:cubicBezTo>
                    <a:pt x="24" y="106"/>
                    <a:pt x="23" y="107"/>
                    <a:pt x="23" y="107"/>
                  </a:cubicBezTo>
                  <a:close/>
                  <a:moveTo>
                    <a:pt x="22" y="108"/>
                  </a:moveTo>
                  <a:cubicBezTo>
                    <a:pt x="22" y="109"/>
                    <a:pt x="21" y="110"/>
                    <a:pt x="21" y="110"/>
                  </a:cubicBezTo>
                  <a:cubicBezTo>
                    <a:pt x="21" y="109"/>
                    <a:pt x="20" y="108"/>
                    <a:pt x="21" y="108"/>
                  </a:cubicBezTo>
                  <a:cubicBezTo>
                    <a:pt x="22" y="108"/>
                    <a:pt x="22" y="108"/>
                    <a:pt x="22" y="108"/>
                  </a:cubicBezTo>
                  <a:close/>
                  <a:moveTo>
                    <a:pt x="21" y="111"/>
                  </a:moveTo>
                  <a:cubicBezTo>
                    <a:pt x="20" y="112"/>
                    <a:pt x="20" y="112"/>
                    <a:pt x="20" y="113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0" y="110"/>
                    <a:pt x="21" y="111"/>
                    <a:pt x="21" y="111"/>
                  </a:cubicBezTo>
                  <a:close/>
                  <a:moveTo>
                    <a:pt x="20" y="107"/>
                  </a:moveTo>
                  <a:cubicBezTo>
                    <a:pt x="20" y="102"/>
                    <a:pt x="21" y="97"/>
                    <a:pt x="22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4" y="94"/>
                    <a:pt x="27" y="96"/>
                    <a:pt x="29" y="97"/>
                  </a:cubicBezTo>
                  <a:cubicBezTo>
                    <a:pt x="33" y="99"/>
                    <a:pt x="28" y="98"/>
                    <a:pt x="27" y="97"/>
                  </a:cubicBezTo>
                  <a:cubicBezTo>
                    <a:pt x="26" y="97"/>
                    <a:pt x="25" y="97"/>
                    <a:pt x="23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8" y="100"/>
                  </a:cubicBezTo>
                  <a:cubicBezTo>
                    <a:pt x="27" y="99"/>
                    <a:pt x="24" y="99"/>
                    <a:pt x="23" y="99"/>
                  </a:cubicBezTo>
                  <a:cubicBezTo>
                    <a:pt x="22" y="99"/>
                    <a:pt x="22" y="99"/>
                    <a:pt x="22" y="99"/>
                  </a:cubicBezTo>
                  <a:cubicBezTo>
                    <a:pt x="23" y="101"/>
                    <a:pt x="24" y="101"/>
                    <a:pt x="25" y="102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3" y="101"/>
                    <a:pt x="24" y="101"/>
                    <a:pt x="22" y="101"/>
                  </a:cubicBezTo>
                  <a:cubicBezTo>
                    <a:pt x="22" y="101"/>
                    <a:pt x="21" y="101"/>
                    <a:pt x="22" y="102"/>
                  </a:cubicBezTo>
                  <a:cubicBezTo>
                    <a:pt x="22" y="103"/>
                    <a:pt x="22" y="103"/>
                    <a:pt x="23" y="104"/>
                  </a:cubicBezTo>
                  <a:cubicBezTo>
                    <a:pt x="25" y="106"/>
                    <a:pt x="22" y="104"/>
                    <a:pt x="21" y="104"/>
                  </a:cubicBezTo>
                  <a:cubicBezTo>
                    <a:pt x="21" y="104"/>
                    <a:pt x="21" y="104"/>
                    <a:pt x="21" y="105"/>
                  </a:cubicBezTo>
                  <a:cubicBezTo>
                    <a:pt x="21" y="106"/>
                    <a:pt x="22" y="108"/>
                    <a:pt x="20" y="107"/>
                  </a:cubicBezTo>
                  <a:close/>
                  <a:moveTo>
                    <a:pt x="22" y="92"/>
                  </a:moveTo>
                  <a:cubicBezTo>
                    <a:pt x="22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6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29" y="94"/>
                    <a:pt x="26" y="93"/>
                    <a:pt x="23" y="92"/>
                  </a:cubicBezTo>
                  <a:cubicBezTo>
                    <a:pt x="22" y="92"/>
                    <a:pt x="22" y="92"/>
                    <a:pt x="22" y="92"/>
                  </a:cubicBezTo>
                  <a:close/>
                  <a:moveTo>
                    <a:pt x="23" y="89"/>
                  </a:moveTo>
                  <a:cubicBezTo>
                    <a:pt x="23" y="87"/>
                    <a:pt x="24" y="86"/>
                    <a:pt x="24" y="85"/>
                  </a:cubicBezTo>
                  <a:cubicBezTo>
                    <a:pt x="26" y="86"/>
                    <a:pt x="28" y="87"/>
                    <a:pt x="30" y="88"/>
                  </a:cubicBezTo>
                  <a:cubicBezTo>
                    <a:pt x="32" y="89"/>
                    <a:pt x="34" y="91"/>
                    <a:pt x="35" y="91"/>
                  </a:cubicBezTo>
                  <a:cubicBezTo>
                    <a:pt x="31" y="90"/>
                    <a:pt x="27" y="89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lose/>
                  <a:moveTo>
                    <a:pt x="24" y="84"/>
                  </a:moveTo>
                  <a:cubicBezTo>
                    <a:pt x="25" y="82"/>
                    <a:pt x="26" y="79"/>
                    <a:pt x="27" y="77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7" y="80"/>
                    <a:pt x="32" y="79"/>
                    <a:pt x="27" y="78"/>
                  </a:cubicBezTo>
                  <a:cubicBezTo>
                    <a:pt x="27" y="78"/>
                    <a:pt x="27" y="79"/>
                    <a:pt x="27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1" y="84"/>
                    <a:pt x="38" y="83"/>
                  </a:cubicBezTo>
                  <a:cubicBezTo>
                    <a:pt x="34" y="82"/>
                    <a:pt x="30" y="81"/>
                    <a:pt x="26" y="81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29" y="84"/>
                    <a:pt x="33" y="86"/>
                    <a:pt x="37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6"/>
                    <a:pt x="26" y="85"/>
                    <a:pt x="24" y="84"/>
                  </a:cubicBezTo>
                  <a:close/>
                  <a:moveTo>
                    <a:pt x="27" y="76"/>
                  </a:moveTo>
                  <a:cubicBezTo>
                    <a:pt x="29" y="72"/>
                    <a:pt x="30" y="69"/>
                    <a:pt x="32" y="65"/>
                  </a:cubicBezTo>
                  <a:cubicBezTo>
                    <a:pt x="40" y="69"/>
                    <a:pt x="47" y="71"/>
                    <a:pt x="55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8" y="83"/>
                    <a:pt x="97" y="86"/>
                    <a:pt x="106" y="89"/>
                  </a:cubicBezTo>
                  <a:cubicBezTo>
                    <a:pt x="110" y="90"/>
                    <a:pt x="115" y="91"/>
                    <a:pt x="119" y="92"/>
                  </a:cubicBezTo>
                  <a:cubicBezTo>
                    <a:pt x="121" y="93"/>
                    <a:pt x="123" y="94"/>
                    <a:pt x="126" y="94"/>
                  </a:cubicBezTo>
                  <a:cubicBezTo>
                    <a:pt x="125" y="95"/>
                    <a:pt x="123" y="95"/>
                    <a:pt x="123" y="96"/>
                  </a:cubicBezTo>
                  <a:cubicBezTo>
                    <a:pt x="119" y="92"/>
                    <a:pt x="113" y="92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2" y="76"/>
                    <a:pt x="53" y="73"/>
                  </a:cubicBezTo>
                  <a:cubicBezTo>
                    <a:pt x="46" y="71"/>
                    <a:pt x="38" y="69"/>
                    <a:pt x="31" y="69"/>
                  </a:cubicBezTo>
                  <a:cubicBezTo>
                    <a:pt x="30" y="69"/>
                    <a:pt x="30" y="70"/>
                    <a:pt x="30" y="70"/>
                  </a:cubicBezTo>
                  <a:cubicBezTo>
                    <a:pt x="36" y="73"/>
                    <a:pt x="43" y="74"/>
                    <a:pt x="50" y="76"/>
                  </a:cubicBezTo>
                  <a:cubicBezTo>
                    <a:pt x="54" y="77"/>
                    <a:pt x="58" y="78"/>
                    <a:pt x="63" y="79"/>
                  </a:cubicBezTo>
                  <a:cubicBezTo>
                    <a:pt x="62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4" y="73"/>
                    <a:pt x="29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7" y="77"/>
                    <a:pt x="46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49" y="80"/>
                    <a:pt x="46" y="79"/>
                    <a:pt x="43" y="79"/>
                  </a:cubicBezTo>
                  <a:cubicBezTo>
                    <a:pt x="38" y="77"/>
                    <a:pt x="33" y="77"/>
                    <a:pt x="27" y="76"/>
                  </a:cubicBezTo>
                  <a:cubicBezTo>
                    <a:pt x="27" y="76"/>
                    <a:pt x="27" y="76"/>
                    <a:pt x="27" y="76"/>
                  </a:cubicBezTo>
                  <a:close/>
                  <a:moveTo>
                    <a:pt x="148" y="66"/>
                  </a:moveTo>
                  <a:cubicBezTo>
                    <a:pt x="147" y="66"/>
                    <a:pt x="147" y="66"/>
                    <a:pt x="147" y="66"/>
                  </a:cubicBezTo>
                  <a:cubicBezTo>
                    <a:pt x="143" y="65"/>
                    <a:pt x="139" y="63"/>
                    <a:pt x="136" y="62"/>
                  </a:cubicBezTo>
                  <a:cubicBezTo>
                    <a:pt x="131" y="61"/>
                    <a:pt x="126" y="60"/>
                    <a:pt x="121" y="59"/>
                  </a:cubicBezTo>
                  <a:cubicBezTo>
                    <a:pt x="113" y="57"/>
                    <a:pt x="105" y="55"/>
                    <a:pt x="96" y="54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6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2" y="60"/>
                  </a:cubicBezTo>
                  <a:cubicBezTo>
                    <a:pt x="142" y="60"/>
                    <a:pt x="143" y="60"/>
                    <a:pt x="143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4" y="59"/>
                  </a:cubicBezTo>
                  <a:cubicBezTo>
                    <a:pt x="130" y="58"/>
                    <a:pt x="126" y="56"/>
                    <a:pt x="122" y="56"/>
                  </a:cubicBezTo>
                  <a:cubicBezTo>
                    <a:pt x="114" y="54"/>
                    <a:pt x="107" y="52"/>
                    <a:pt x="99" y="51"/>
                  </a:cubicBezTo>
                  <a:cubicBezTo>
                    <a:pt x="99" y="50"/>
                    <a:pt x="99" y="51"/>
                    <a:pt x="99" y="51"/>
                  </a:cubicBezTo>
                  <a:cubicBezTo>
                    <a:pt x="107" y="55"/>
                    <a:pt x="115" y="57"/>
                    <a:pt x="124" y="58"/>
                  </a:cubicBezTo>
                  <a:cubicBezTo>
                    <a:pt x="129" y="59"/>
                    <a:pt x="133" y="60"/>
                    <a:pt x="138" y="62"/>
                  </a:cubicBezTo>
                  <a:cubicBezTo>
                    <a:pt x="140" y="62"/>
                    <a:pt x="142" y="63"/>
                    <a:pt x="144" y="64"/>
                  </a:cubicBezTo>
                  <a:cubicBezTo>
                    <a:pt x="144" y="64"/>
                    <a:pt x="146" y="64"/>
                    <a:pt x="147" y="65"/>
                  </a:cubicBezTo>
                  <a:cubicBezTo>
                    <a:pt x="147" y="65"/>
                    <a:pt x="147" y="65"/>
                    <a:pt x="148" y="66"/>
                  </a:cubicBezTo>
                  <a:close/>
                  <a:moveTo>
                    <a:pt x="102" y="48"/>
                  </a:moveTo>
                  <a:cubicBezTo>
                    <a:pt x="104" y="47"/>
                    <a:pt x="105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12" y="49"/>
                    <a:pt x="119" y="49"/>
                    <a:pt x="125" y="51"/>
                  </a:cubicBezTo>
                  <a:cubicBezTo>
                    <a:pt x="128" y="52"/>
                    <a:pt x="130" y="53"/>
                    <a:pt x="133" y="54"/>
                  </a:cubicBezTo>
                  <a:cubicBezTo>
                    <a:pt x="133" y="54"/>
                    <a:pt x="143" y="58"/>
                    <a:pt x="138" y="56"/>
                  </a:cubicBezTo>
                  <a:cubicBezTo>
                    <a:pt x="131" y="55"/>
                    <a:pt x="125" y="53"/>
                    <a:pt x="119" y="51"/>
                  </a:cubicBezTo>
                  <a:cubicBezTo>
                    <a:pt x="114" y="50"/>
                    <a:pt x="108" y="49"/>
                    <a:pt x="102" y="48"/>
                  </a:cubicBezTo>
                  <a:close/>
                  <a:moveTo>
                    <a:pt x="106" y="46"/>
                  </a:moveTo>
                  <a:cubicBezTo>
                    <a:pt x="109" y="45"/>
                    <a:pt x="111" y="45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1" y="48"/>
                    <a:pt x="114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8" y="52"/>
                  </a:cubicBezTo>
                  <a:cubicBezTo>
                    <a:pt x="123" y="50"/>
                    <a:pt x="118" y="49"/>
                    <a:pt x="113" y="48"/>
                  </a:cubicBezTo>
                  <a:cubicBezTo>
                    <a:pt x="111" y="47"/>
                    <a:pt x="110" y="47"/>
                    <a:pt x="108" y="46"/>
                  </a:cubicBezTo>
                  <a:cubicBezTo>
                    <a:pt x="109" y="47"/>
                    <a:pt x="110" y="47"/>
                    <a:pt x="111" y="47"/>
                  </a:cubicBezTo>
                  <a:cubicBezTo>
                    <a:pt x="113" y="48"/>
                    <a:pt x="116" y="48"/>
                    <a:pt x="118" y="48"/>
                  </a:cubicBezTo>
                  <a:cubicBezTo>
                    <a:pt x="122" y="49"/>
                    <a:pt x="127" y="50"/>
                    <a:pt x="131" y="51"/>
                  </a:cubicBezTo>
                  <a:cubicBezTo>
                    <a:pt x="133" y="52"/>
                    <a:pt x="136" y="54"/>
                    <a:pt x="138" y="55"/>
                  </a:cubicBezTo>
                  <a:close/>
                  <a:moveTo>
                    <a:pt x="142" y="59"/>
                  </a:moveTo>
                  <a:cubicBezTo>
                    <a:pt x="137" y="58"/>
                    <a:pt x="131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09" y="50"/>
                    <a:pt x="110" y="50"/>
                  </a:cubicBezTo>
                  <a:cubicBezTo>
                    <a:pt x="114" y="51"/>
                    <a:pt x="117" y="51"/>
                    <a:pt x="121" y="52"/>
                  </a:cubicBezTo>
                  <a:cubicBezTo>
                    <a:pt x="127" y="54"/>
                    <a:pt x="134" y="57"/>
                    <a:pt x="140" y="58"/>
                  </a:cubicBezTo>
                  <a:cubicBezTo>
                    <a:pt x="141" y="58"/>
                    <a:pt x="142" y="59"/>
                    <a:pt x="142" y="59"/>
                  </a:cubicBezTo>
                  <a:close/>
                  <a:moveTo>
                    <a:pt x="146" y="64"/>
                  </a:moveTo>
                  <a:cubicBezTo>
                    <a:pt x="132" y="58"/>
                    <a:pt x="115" y="58"/>
                    <a:pt x="101" y="51"/>
                  </a:cubicBezTo>
                  <a:cubicBezTo>
                    <a:pt x="104" y="53"/>
                    <a:pt x="109" y="53"/>
                    <a:pt x="113" y="54"/>
                  </a:cubicBezTo>
                  <a:cubicBezTo>
                    <a:pt x="118" y="55"/>
                    <a:pt x="122" y="56"/>
                    <a:pt x="127" y="57"/>
                  </a:cubicBezTo>
                  <a:cubicBezTo>
                    <a:pt x="131" y="59"/>
                    <a:pt x="135" y="59"/>
                    <a:pt x="140" y="61"/>
                  </a:cubicBezTo>
                  <a:cubicBezTo>
                    <a:pt x="141" y="61"/>
                    <a:pt x="143" y="62"/>
                    <a:pt x="145" y="62"/>
                  </a:cubicBezTo>
                  <a:cubicBezTo>
                    <a:pt x="145" y="62"/>
                    <a:pt x="145" y="63"/>
                    <a:pt x="146" y="63"/>
                  </a:cubicBezTo>
                  <a:cubicBezTo>
                    <a:pt x="146" y="63"/>
                    <a:pt x="146" y="64"/>
                    <a:pt x="146" y="64"/>
                  </a:cubicBezTo>
                  <a:close/>
                  <a:moveTo>
                    <a:pt x="150" y="69"/>
                  </a:moveTo>
                  <a:cubicBezTo>
                    <a:pt x="140" y="67"/>
                    <a:pt x="131" y="65"/>
                    <a:pt x="122" y="62"/>
                  </a:cubicBezTo>
                  <a:cubicBezTo>
                    <a:pt x="113" y="60"/>
                    <a:pt x="103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4" y="55"/>
                    <a:pt x="95" y="55"/>
                    <a:pt x="96" y="54"/>
                  </a:cubicBezTo>
                  <a:cubicBezTo>
                    <a:pt x="107" y="56"/>
                    <a:pt x="117" y="59"/>
                    <a:pt x="128" y="61"/>
                  </a:cubicBezTo>
                  <a:cubicBezTo>
                    <a:pt x="133" y="62"/>
                    <a:pt x="137" y="63"/>
                    <a:pt x="141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8" y="39"/>
                    <a:pt x="76" y="38"/>
                    <a:pt x="74" y="36"/>
                  </a:cubicBezTo>
                  <a:cubicBezTo>
                    <a:pt x="73" y="35"/>
                    <a:pt x="73" y="35"/>
                    <a:pt x="72" y="35"/>
                  </a:cubicBezTo>
                  <a:cubicBezTo>
                    <a:pt x="75" y="36"/>
                    <a:pt x="78" y="38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0" y="42"/>
                  </a:moveTo>
                  <a:cubicBezTo>
                    <a:pt x="80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8"/>
                  </a:cubicBezTo>
                  <a:cubicBezTo>
                    <a:pt x="75" y="39"/>
                    <a:pt x="78" y="41"/>
                    <a:pt x="80" y="42"/>
                  </a:cubicBezTo>
                  <a:cubicBezTo>
                    <a:pt x="80" y="42"/>
                    <a:pt x="80" y="42"/>
                    <a:pt x="80" y="42"/>
                  </a:cubicBezTo>
                  <a:close/>
                  <a:moveTo>
                    <a:pt x="79" y="44"/>
                  </a:moveTo>
                  <a:cubicBezTo>
                    <a:pt x="79" y="45"/>
                    <a:pt x="79" y="46"/>
                    <a:pt x="78" y="47"/>
                  </a:cubicBezTo>
                  <a:cubicBezTo>
                    <a:pt x="76" y="44"/>
                    <a:pt x="73" y="42"/>
                    <a:pt x="70" y="41"/>
                  </a:cubicBezTo>
                  <a:cubicBezTo>
                    <a:pt x="68" y="39"/>
                    <a:pt x="65" y="38"/>
                    <a:pt x="63" y="36"/>
                  </a:cubicBezTo>
                  <a:cubicBezTo>
                    <a:pt x="61" y="34"/>
                    <a:pt x="66" y="37"/>
                    <a:pt x="67" y="37"/>
                  </a:cubicBezTo>
                  <a:cubicBezTo>
                    <a:pt x="68" y="38"/>
                    <a:pt x="70" y="38"/>
                    <a:pt x="71" y="39"/>
                  </a:cubicBezTo>
                  <a:cubicBezTo>
                    <a:pt x="74" y="41"/>
                    <a:pt x="77" y="42"/>
                    <a:pt x="79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7" y="48"/>
                    <a:pt x="77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5" y="48"/>
                    <a:pt x="74" y="47"/>
                    <a:pt x="72" y="47"/>
                  </a:cubicBezTo>
                  <a:cubicBezTo>
                    <a:pt x="69" y="45"/>
                    <a:pt x="67" y="43"/>
                    <a:pt x="65" y="42"/>
                  </a:cubicBezTo>
                  <a:cubicBezTo>
                    <a:pt x="63" y="40"/>
                    <a:pt x="61" y="38"/>
                    <a:pt x="59" y="38"/>
                  </a:cubicBezTo>
                  <a:cubicBezTo>
                    <a:pt x="61" y="39"/>
                    <a:pt x="63" y="40"/>
                    <a:pt x="65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6" y="50"/>
                  </a:moveTo>
                  <a:cubicBezTo>
                    <a:pt x="74" y="52"/>
                    <a:pt x="73" y="50"/>
                    <a:pt x="70" y="49"/>
                  </a:cubicBezTo>
                  <a:cubicBezTo>
                    <a:pt x="70" y="48"/>
                    <a:pt x="69" y="48"/>
                    <a:pt x="68" y="48"/>
                  </a:cubicBezTo>
                  <a:cubicBezTo>
                    <a:pt x="68" y="48"/>
                    <a:pt x="67" y="47"/>
                    <a:pt x="66" y="47"/>
                  </a:cubicBezTo>
                  <a:cubicBezTo>
                    <a:pt x="65" y="46"/>
                    <a:pt x="64" y="45"/>
                    <a:pt x="62" y="44"/>
                  </a:cubicBezTo>
                  <a:cubicBezTo>
                    <a:pt x="61" y="43"/>
                    <a:pt x="60" y="42"/>
                    <a:pt x="59" y="41"/>
                  </a:cubicBezTo>
                  <a:cubicBezTo>
                    <a:pt x="57" y="40"/>
                    <a:pt x="57" y="40"/>
                    <a:pt x="58" y="41"/>
                  </a:cubicBezTo>
                  <a:cubicBezTo>
                    <a:pt x="60" y="42"/>
                    <a:pt x="62" y="43"/>
                    <a:pt x="64" y="43"/>
                  </a:cubicBezTo>
                  <a:cubicBezTo>
                    <a:pt x="67" y="45"/>
                    <a:pt x="69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5" y="50"/>
                    <a:pt x="76" y="50"/>
                    <a:pt x="76" y="50"/>
                  </a:cubicBezTo>
                  <a:cubicBezTo>
                    <a:pt x="76" y="50"/>
                    <a:pt x="76" y="50"/>
                    <a:pt x="76" y="50"/>
                  </a:cubicBezTo>
                  <a:close/>
                  <a:moveTo>
                    <a:pt x="67" y="48"/>
                  </a:moveTo>
                  <a:cubicBezTo>
                    <a:pt x="66" y="49"/>
                    <a:pt x="64" y="49"/>
                    <a:pt x="63" y="50"/>
                  </a:cubicBezTo>
                  <a:cubicBezTo>
                    <a:pt x="60" y="48"/>
                    <a:pt x="56" y="46"/>
                    <a:pt x="54" y="43"/>
                  </a:cubicBezTo>
                  <a:cubicBezTo>
                    <a:pt x="50" y="40"/>
                    <a:pt x="58" y="44"/>
                    <a:pt x="58" y="44"/>
                  </a:cubicBezTo>
                  <a:cubicBezTo>
                    <a:pt x="60" y="45"/>
                    <a:pt x="62" y="46"/>
                    <a:pt x="64" y="47"/>
                  </a:cubicBezTo>
                  <a:cubicBezTo>
                    <a:pt x="65" y="47"/>
                    <a:pt x="66" y="47"/>
                    <a:pt x="66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1" y="50"/>
                  </a:moveTo>
                  <a:cubicBezTo>
                    <a:pt x="61" y="51"/>
                    <a:pt x="60" y="51"/>
                    <a:pt x="59" y="52"/>
                  </a:cubicBezTo>
                  <a:cubicBezTo>
                    <a:pt x="57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8" y="49"/>
                    <a:pt x="61" y="50"/>
                  </a:cubicBezTo>
                  <a:close/>
                  <a:moveTo>
                    <a:pt x="56" y="54"/>
                  </a:moveTo>
                  <a:cubicBezTo>
                    <a:pt x="53" y="52"/>
                    <a:pt x="50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7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1" y="63"/>
                  </a:moveTo>
                  <a:cubicBezTo>
                    <a:pt x="61" y="63"/>
                    <a:pt x="60" y="63"/>
                    <a:pt x="59" y="63"/>
                  </a:cubicBezTo>
                  <a:cubicBezTo>
                    <a:pt x="60" y="63"/>
                    <a:pt x="60" y="63"/>
                    <a:pt x="61" y="63"/>
                  </a:cubicBezTo>
                  <a:cubicBezTo>
                    <a:pt x="61" y="63"/>
                    <a:pt x="61" y="63"/>
                    <a:pt x="61" y="63"/>
                  </a:cubicBezTo>
                  <a:close/>
                  <a:moveTo>
                    <a:pt x="62" y="62"/>
                  </a:moveTo>
                  <a:cubicBezTo>
                    <a:pt x="62" y="61"/>
                    <a:pt x="62" y="61"/>
                    <a:pt x="63" y="61"/>
                  </a:cubicBezTo>
                  <a:cubicBezTo>
                    <a:pt x="63" y="62"/>
                    <a:pt x="63" y="62"/>
                    <a:pt x="62" y="62"/>
                  </a:cubicBezTo>
                  <a:close/>
                  <a:moveTo>
                    <a:pt x="65" y="60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4" y="59"/>
                    <a:pt x="65" y="59"/>
                  </a:cubicBezTo>
                  <a:cubicBezTo>
                    <a:pt x="65" y="59"/>
                    <a:pt x="65" y="59"/>
                    <a:pt x="65" y="60"/>
                  </a:cubicBezTo>
                  <a:close/>
                  <a:moveTo>
                    <a:pt x="65" y="59"/>
                  </a:moveTo>
                  <a:cubicBezTo>
                    <a:pt x="65" y="59"/>
                    <a:pt x="65" y="59"/>
                    <a:pt x="65" y="59"/>
                  </a:cubicBezTo>
                  <a:cubicBezTo>
                    <a:pt x="66" y="58"/>
                    <a:pt x="66" y="58"/>
                    <a:pt x="67" y="58"/>
                  </a:cubicBezTo>
                  <a:cubicBezTo>
                    <a:pt x="67" y="58"/>
                    <a:pt x="67" y="59"/>
                    <a:pt x="68" y="59"/>
                  </a:cubicBezTo>
                  <a:cubicBezTo>
                    <a:pt x="67" y="59"/>
                    <a:pt x="66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7" y="60"/>
                    <a:pt x="67" y="61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6" y="61"/>
                  </a:moveTo>
                  <a:cubicBezTo>
                    <a:pt x="66" y="61"/>
                    <a:pt x="65" y="62"/>
                    <a:pt x="65" y="62"/>
                  </a:cubicBezTo>
                  <a:cubicBezTo>
                    <a:pt x="65" y="62"/>
                    <a:pt x="65" y="62"/>
                    <a:pt x="64" y="62"/>
                  </a:cubicBezTo>
                  <a:cubicBezTo>
                    <a:pt x="64" y="62"/>
                    <a:pt x="64" y="62"/>
                    <a:pt x="64" y="62"/>
                  </a:cubicBezTo>
                  <a:cubicBezTo>
                    <a:pt x="64" y="61"/>
                    <a:pt x="65" y="61"/>
                    <a:pt x="66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2" y="63"/>
                  </a:cubicBezTo>
                  <a:cubicBezTo>
                    <a:pt x="61" y="62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59" y="66"/>
                    <a:pt x="59" y="67"/>
                  </a:cubicBezTo>
                  <a:cubicBezTo>
                    <a:pt x="56" y="65"/>
                    <a:pt x="52" y="63"/>
                    <a:pt x="49" y="62"/>
                  </a:cubicBezTo>
                  <a:cubicBezTo>
                    <a:pt x="46" y="60"/>
                    <a:pt x="42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8" y="69"/>
                  </a:moveTo>
                  <a:cubicBezTo>
                    <a:pt x="58" y="69"/>
                    <a:pt x="58" y="69"/>
                    <a:pt x="58" y="69"/>
                  </a:cubicBezTo>
                  <a:cubicBezTo>
                    <a:pt x="58" y="69"/>
                    <a:pt x="57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39" y="60"/>
                  </a:cubicBezTo>
                  <a:cubicBezTo>
                    <a:pt x="41" y="61"/>
                    <a:pt x="44" y="61"/>
                    <a:pt x="46" y="62"/>
                  </a:cubicBezTo>
                  <a:cubicBezTo>
                    <a:pt x="50" y="64"/>
                    <a:pt x="54" y="66"/>
                    <a:pt x="59" y="67"/>
                  </a:cubicBezTo>
                  <a:cubicBezTo>
                    <a:pt x="58" y="68"/>
                    <a:pt x="58" y="68"/>
                    <a:pt x="58" y="69"/>
                  </a:cubicBezTo>
                  <a:close/>
                  <a:moveTo>
                    <a:pt x="67" y="73"/>
                  </a:moveTo>
                  <a:cubicBezTo>
                    <a:pt x="69" y="73"/>
                    <a:pt x="70" y="73"/>
                    <a:pt x="72" y="74"/>
                  </a:cubicBezTo>
                  <a:cubicBezTo>
                    <a:pt x="74" y="75"/>
                    <a:pt x="77" y="76"/>
                    <a:pt x="79" y="77"/>
                  </a:cubicBezTo>
                  <a:cubicBezTo>
                    <a:pt x="83" y="78"/>
                    <a:pt x="86" y="79"/>
                    <a:pt x="90" y="81"/>
                  </a:cubicBezTo>
                  <a:cubicBezTo>
                    <a:pt x="82" y="78"/>
                    <a:pt x="74" y="76"/>
                    <a:pt x="66" y="73"/>
                  </a:cubicBezTo>
                  <a:cubicBezTo>
                    <a:pt x="66" y="73"/>
                    <a:pt x="67" y="72"/>
                    <a:pt x="67" y="72"/>
                  </a:cubicBezTo>
                  <a:cubicBezTo>
                    <a:pt x="67" y="72"/>
                    <a:pt x="67" y="73"/>
                    <a:pt x="67" y="73"/>
                  </a:cubicBezTo>
                  <a:close/>
                  <a:moveTo>
                    <a:pt x="68" y="72"/>
                  </a:moveTo>
                  <a:cubicBezTo>
                    <a:pt x="68" y="72"/>
                    <a:pt x="69" y="71"/>
                    <a:pt x="70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81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7" y="90"/>
                    <a:pt x="130" y="92"/>
                  </a:cubicBezTo>
                  <a:cubicBezTo>
                    <a:pt x="128" y="91"/>
                    <a:pt x="124" y="90"/>
                    <a:pt x="121" y="89"/>
                  </a:cubicBezTo>
                  <a:cubicBezTo>
                    <a:pt x="114" y="87"/>
                    <a:pt x="107" y="85"/>
                    <a:pt x="100" y="83"/>
                  </a:cubicBezTo>
                  <a:cubicBezTo>
                    <a:pt x="93" y="81"/>
                    <a:pt x="86" y="79"/>
                    <a:pt x="79" y="76"/>
                  </a:cubicBezTo>
                  <a:cubicBezTo>
                    <a:pt x="75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5" y="72"/>
                    <a:pt x="72" y="71"/>
                  </a:cubicBezTo>
                  <a:cubicBezTo>
                    <a:pt x="75" y="72"/>
                    <a:pt x="78" y="73"/>
                    <a:pt x="81" y="74"/>
                  </a:cubicBezTo>
                  <a:cubicBezTo>
                    <a:pt x="85" y="76"/>
                    <a:pt x="89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1" y="70"/>
                  </a:moveTo>
                  <a:cubicBezTo>
                    <a:pt x="72" y="70"/>
                    <a:pt x="73" y="69"/>
                    <a:pt x="74" y="69"/>
                  </a:cubicBezTo>
                  <a:cubicBezTo>
                    <a:pt x="75" y="69"/>
                    <a:pt x="76" y="69"/>
                    <a:pt x="77" y="69"/>
                  </a:cubicBezTo>
                  <a:cubicBezTo>
                    <a:pt x="77" y="69"/>
                    <a:pt x="78" y="69"/>
                    <a:pt x="78" y="70"/>
                  </a:cubicBezTo>
                  <a:cubicBezTo>
                    <a:pt x="78" y="70"/>
                    <a:pt x="78" y="70"/>
                    <a:pt x="79" y="70"/>
                  </a:cubicBezTo>
                  <a:cubicBezTo>
                    <a:pt x="79" y="70"/>
                    <a:pt x="79" y="70"/>
                    <a:pt x="80" y="70"/>
                  </a:cubicBezTo>
                  <a:cubicBezTo>
                    <a:pt x="82" y="71"/>
                    <a:pt x="85" y="72"/>
                    <a:pt x="88" y="73"/>
                  </a:cubicBezTo>
                  <a:cubicBezTo>
                    <a:pt x="102" y="78"/>
                    <a:pt x="115" y="83"/>
                    <a:pt x="129" y="88"/>
                  </a:cubicBezTo>
                  <a:cubicBezTo>
                    <a:pt x="130" y="89"/>
                    <a:pt x="132" y="89"/>
                    <a:pt x="133" y="90"/>
                  </a:cubicBezTo>
                  <a:cubicBezTo>
                    <a:pt x="133" y="90"/>
                    <a:pt x="137" y="91"/>
                    <a:pt x="135" y="91"/>
                  </a:cubicBezTo>
                  <a:cubicBezTo>
                    <a:pt x="132" y="90"/>
                    <a:pt x="129" y="89"/>
                    <a:pt x="125" y="87"/>
                  </a:cubicBezTo>
                  <a:cubicBezTo>
                    <a:pt x="119" y="85"/>
                    <a:pt x="112" y="83"/>
                    <a:pt x="106" y="82"/>
                  </a:cubicBezTo>
                  <a:cubicBezTo>
                    <a:pt x="105" y="81"/>
                    <a:pt x="105" y="81"/>
                    <a:pt x="104" y="81"/>
                  </a:cubicBezTo>
                  <a:cubicBezTo>
                    <a:pt x="98" y="79"/>
                    <a:pt x="92" y="77"/>
                    <a:pt x="86" y="75"/>
                  </a:cubicBezTo>
                  <a:cubicBezTo>
                    <a:pt x="81" y="73"/>
                    <a:pt x="77" y="71"/>
                    <a:pt x="71" y="70"/>
                  </a:cubicBezTo>
                  <a:close/>
                  <a:moveTo>
                    <a:pt x="76" y="68"/>
                  </a:moveTo>
                  <a:cubicBezTo>
                    <a:pt x="77" y="68"/>
                    <a:pt x="79" y="67"/>
                    <a:pt x="80" y="66"/>
                  </a:cubicBezTo>
                  <a:cubicBezTo>
                    <a:pt x="89" y="71"/>
                    <a:pt x="100" y="75"/>
                    <a:pt x="109" y="78"/>
                  </a:cubicBezTo>
                  <a:cubicBezTo>
                    <a:pt x="112" y="79"/>
                    <a:pt x="115" y="80"/>
                    <a:pt x="117" y="81"/>
                  </a:cubicBezTo>
                  <a:cubicBezTo>
                    <a:pt x="112" y="79"/>
                    <a:pt x="106" y="77"/>
                    <a:pt x="100" y="75"/>
                  </a:cubicBezTo>
                  <a:cubicBezTo>
                    <a:pt x="93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6" y="69"/>
                    <a:pt x="76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2" y="65"/>
                    <a:pt x="84" y="64"/>
                    <a:pt x="85" y="63"/>
                  </a:cubicBezTo>
                  <a:cubicBezTo>
                    <a:pt x="97" y="68"/>
                    <a:pt x="108" y="72"/>
                    <a:pt x="119" y="77"/>
                  </a:cubicBezTo>
                  <a:cubicBezTo>
                    <a:pt x="125" y="79"/>
                    <a:pt x="130" y="81"/>
                    <a:pt x="136" y="82"/>
                  </a:cubicBezTo>
                  <a:cubicBezTo>
                    <a:pt x="139" y="83"/>
                    <a:pt x="141" y="84"/>
                    <a:pt x="144" y="85"/>
                  </a:cubicBezTo>
                  <a:cubicBezTo>
                    <a:pt x="150" y="88"/>
                    <a:pt x="146" y="86"/>
                    <a:pt x="144" y="86"/>
                  </a:cubicBezTo>
                  <a:cubicBezTo>
                    <a:pt x="139" y="84"/>
                    <a:pt x="134" y="82"/>
                    <a:pt x="129" y="80"/>
                  </a:cubicBezTo>
                  <a:cubicBezTo>
                    <a:pt x="123" y="79"/>
                    <a:pt x="117" y="77"/>
                    <a:pt x="111" y="75"/>
                  </a:cubicBezTo>
                  <a:cubicBezTo>
                    <a:pt x="101" y="72"/>
                    <a:pt x="91" y="70"/>
                    <a:pt x="81" y="66"/>
                  </a:cubicBezTo>
                  <a:close/>
                  <a:moveTo>
                    <a:pt x="86" y="63"/>
                  </a:moveTo>
                  <a:cubicBezTo>
                    <a:pt x="86" y="63"/>
                    <a:pt x="87" y="63"/>
                    <a:pt x="87" y="63"/>
                  </a:cubicBezTo>
                  <a:cubicBezTo>
                    <a:pt x="87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09" y="69"/>
                    <a:pt x="120" y="73"/>
                  </a:cubicBezTo>
                  <a:cubicBezTo>
                    <a:pt x="125" y="74"/>
                    <a:pt x="130" y="77"/>
                    <a:pt x="136" y="78"/>
                  </a:cubicBezTo>
                  <a:cubicBezTo>
                    <a:pt x="138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7" y="80"/>
                    <a:pt x="127" y="75"/>
                    <a:pt x="117" y="72"/>
                  </a:cubicBezTo>
                  <a:cubicBezTo>
                    <a:pt x="107" y="69"/>
                    <a:pt x="96" y="66"/>
                    <a:pt x="86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8" y="58"/>
                    <a:pt x="103" y="59"/>
                    <a:pt x="107" y="61"/>
                  </a:cubicBezTo>
                  <a:cubicBezTo>
                    <a:pt x="113" y="62"/>
                    <a:pt x="118" y="64"/>
                    <a:pt x="123" y="66"/>
                  </a:cubicBezTo>
                  <a:cubicBezTo>
                    <a:pt x="132" y="69"/>
                    <a:pt x="143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101" y="64"/>
                    <a:pt x="111" y="67"/>
                    <a:pt x="121" y="70"/>
                  </a:cubicBezTo>
                  <a:cubicBezTo>
                    <a:pt x="123" y="70"/>
                    <a:pt x="124" y="71"/>
                    <a:pt x="125" y="71"/>
                  </a:cubicBezTo>
                  <a:cubicBezTo>
                    <a:pt x="123" y="70"/>
                    <a:pt x="122" y="70"/>
                    <a:pt x="120" y="70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1" y="78"/>
                    <a:pt x="150" y="78"/>
                  </a:cubicBezTo>
                  <a:cubicBezTo>
                    <a:pt x="141" y="76"/>
                    <a:pt x="132" y="72"/>
                    <a:pt x="123" y="70"/>
                  </a:cubicBezTo>
                  <a:cubicBezTo>
                    <a:pt x="113" y="66"/>
                    <a:pt x="103" y="64"/>
                    <a:pt x="93" y="59"/>
                  </a:cubicBezTo>
                  <a:cubicBezTo>
                    <a:pt x="97" y="61"/>
                    <a:pt x="102" y="61"/>
                    <a:pt x="106" y="63"/>
                  </a:cubicBezTo>
                  <a:cubicBezTo>
                    <a:pt x="112" y="64"/>
                    <a:pt x="117" y="66"/>
                    <a:pt x="122" y="68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4" y="71"/>
                    <a:pt x="136" y="69"/>
                    <a:pt x="129" y="67"/>
                  </a:cubicBezTo>
                  <a:cubicBezTo>
                    <a:pt x="123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6" y="59"/>
                  </a:cubicBezTo>
                  <a:cubicBezTo>
                    <a:pt x="112" y="61"/>
                    <a:pt x="117" y="62"/>
                    <a:pt x="122" y="63"/>
                  </a:cubicBezTo>
                  <a:cubicBezTo>
                    <a:pt x="131" y="66"/>
                    <a:pt x="140" y="68"/>
                    <a:pt x="150" y="70"/>
                  </a:cubicBezTo>
                  <a:cubicBezTo>
                    <a:pt x="151" y="71"/>
                    <a:pt x="151" y="73"/>
                    <a:pt x="152" y="74"/>
                  </a:cubicBezTo>
                  <a:close/>
                  <a:moveTo>
                    <a:pt x="152" y="80"/>
                  </a:moveTo>
                  <a:cubicBezTo>
                    <a:pt x="152" y="80"/>
                    <a:pt x="152" y="81"/>
                    <a:pt x="151" y="82"/>
                  </a:cubicBezTo>
                  <a:cubicBezTo>
                    <a:pt x="151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3" y="73"/>
                  </a:cubicBezTo>
                  <a:cubicBezTo>
                    <a:pt x="112" y="69"/>
                    <a:pt x="101" y="67"/>
                    <a:pt x="91" y="62"/>
                  </a:cubicBezTo>
                  <a:cubicBezTo>
                    <a:pt x="95" y="64"/>
                    <a:pt x="101" y="65"/>
                    <a:pt x="106" y="66"/>
                  </a:cubicBezTo>
                  <a:cubicBezTo>
                    <a:pt x="111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80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0" y="72"/>
                    <a:pt x="104" y="70"/>
                    <a:pt x="99" y="68"/>
                  </a:cubicBezTo>
                  <a:cubicBezTo>
                    <a:pt x="98" y="68"/>
                    <a:pt x="97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29" y="77"/>
                    <a:pt x="134" y="78"/>
                    <a:pt x="140" y="80"/>
                  </a:cubicBezTo>
                  <a:cubicBezTo>
                    <a:pt x="143" y="82"/>
                    <a:pt x="147" y="83"/>
                    <a:pt x="151" y="83"/>
                  </a:cubicBezTo>
                  <a:close/>
                  <a:moveTo>
                    <a:pt x="147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39" y="88"/>
                    <a:pt x="139" y="88"/>
                  </a:cubicBezTo>
                  <a:cubicBezTo>
                    <a:pt x="138" y="87"/>
                    <a:pt x="137" y="87"/>
                    <a:pt x="137" y="87"/>
                  </a:cubicBezTo>
                  <a:cubicBezTo>
                    <a:pt x="135" y="86"/>
                    <a:pt x="133" y="86"/>
                    <a:pt x="131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3" y="72"/>
                    <a:pt x="86" y="69"/>
                  </a:cubicBezTo>
                  <a:cubicBezTo>
                    <a:pt x="87" y="69"/>
                    <a:pt x="88" y="69"/>
                    <a:pt x="90" y="70"/>
                  </a:cubicBezTo>
                  <a:cubicBezTo>
                    <a:pt x="93" y="71"/>
                    <a:pt x="97" y="71"/>
                    <a:pt x="101" y="73"/>
                  </a:cubicBezTo>
                  <a:cubicBezTo>
                    <a:pt x="110" y="75"/>
                    <a:pt x="118" y="78"/>
                    <a:pt x="127" y="80"/>
                  </a:cubicBezTo>
                  <a:cubicBezTo>
                    <a:pt x="134" y="82"/>
                    <a:pt x="140" y="86"/>
                    <a:pt x="147" y="87"/>
                  </a:cubicBezTo>
                  <a:close/>
                  <a:moveTo>
                    <a:pt x="142" y="90"/>
                  </a:moveTo>
                  <a:cubicBezTo>
                    <a:pt x="141" y="90"/>
                    <a:pt x="139" y="90"/>
                    <a:pt x="138" y="91"/>
                  </a:cubicBezTo>
                  <a:cubicBezTo>
                    <a:pt x="134" y="89"/>
                    <a:pt x="129" y="87"/>
                    <a:pt x="124" y="86"/>
                  </a:cubicBezTo>
                  <a:cubicBezTo>
                    <a:pt x="118" y="83"/>
                    <a:pt x="112" y="81"/>
                    <a:pt x="106" y="79"/>
                  </a:cubicBezTo>
                  <a:cubicBezTo>
                    <a:pt x="100" y="77"/>
                    <a:pt x="94" y="75"/>
                    <a:pt x="88" y="72"/>
                  </a:cubicBezTo>
                  <a:cubicBezTo>
                    <a:pt x="87" y="72"/>
                    <a:pt x="86" y="72"/>
                    <a:pt x="86" y="71"/>
                  </a:cubicBezTo>
                  <a:cubicBezTo>
                    <a:pt x="91" y="73"/>
                    <a:pt x="96" y="75"/>
                    <a:pt x="102" y="77"/>
                  </a:cubicBezTo>
                  <a:cubicBezTo>
                    <a:pt x="110" y="79"/>
                    <a:pt x="119" y="82"/>
                    <a:pt x="128" y="85"/>
                  </a:cubicBezTo>
                  <a:cubicBezTo>
                    <a:pt x="130" y="86"/>
                    <a:pt x="133" y="86"/>
                    <a:pt x="135" y="87"/>
                  </a:cubicBezTo>
                  <a:cubicBezTo>
                    <a:pt x="137" y="88"/>
                    <a:pt x="140" y="89"/>
                    <a:pt x="142" y="90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6" y="86"/>
                    <a:pt x="113" y="85"/>
                  </a:cubicBezTo>
                  <a:cubicBezTo>
                    <a:pt x="117" y="86"/>
                    <a:pt x="120" y="87"/>
                    <a:pt x="123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29" y="93"/>
                    <a:pt x="129" y="93"/>
                    <a:pt x="128" y="93"/>
                  </a:cubicBezTo>
                  <a:cubicBezTo>
                    <a:pt x="126" y="91"/>
                    <a:pt x="122" y="91"/>
                    <a:pt x="120" y="90"/>
                  </a:cubicBezTo>
                  <a:cubicBezTo>
                    <a:pt x="115" y="88"/>
                    <a:pt x="111" y="87"/>
                    <a:pt x="106" y="86"/>
                  </a:cubicBezTo>
                  <a:cubicBezTo>
                    <a:pt x="114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3" y="64"/>
                    <a:pt x="34" y="63"/>
                    <a:pt x="34" y="62"/>
                  </a:cubicBezTo>
                  <a:cubicBezTo>
                    <a:pt x="43" y="65"/>
                    <a:pt x="51" y="70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4" y="74"/>
                    <a:pt x="64" y="74"/>
                    <a:pt x="65" y="73"/>
                  </a:cubicBezTo>
                  <a:cubicBezTo>
                    <a:pt x="65" y="73"/>
                    <a:pt x="65" y="73"/>
                    <a:pt x="65" y="73"/>
                  </a:cubicBezTo>
                  <a:cubicBezTo>
                    <a:pt x="71" y="76"/>
                    <a:pt x="77" y="78"/>
                    <a:pt x="82" y="79"/>
                  </a:cubicBezTo>
                  <a:cubicBezTo>
                    <a:pt x="89" y="81"/>
                    <a:pt x="96" y="83"/>
                    <a:pt x="102" y="85"/>
                  </a:cubicBezTo>
                  <a:cubicBezTo>
                    <a:pt x="109" y="87"/>
                    <a:pt x="115" y="89"/>
                    <a:pt x="121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4"/>
                  </a:cubicBezTo>
                  <a:cubicBezTo>
                    <a:pt x="126" y="94"/>
                    <a:pt x="125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3"/>
                    <a:pt x="73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44" y="61"/>
                    <a:pt x="51" y="63"/>
                    <a:pt x="57" y="66"/>
                  </a:cubicBezTo>
                  <a:cubicBezTo>
                    <a:pt x="52" y="63"/>
                    <a:pt x="44" y="61"/>
                    <a:pt x="38" y="59"/>
                  </a:cubicBezTo>
                  <a:cubicBezTo>
                    <a:pt x="37" y="59"/>
                    <a:pt x="37" y="59"/>
                    <a:pt x="37" y="60"/>
                  </a:cubicBezTo>
                  <a:cubicBezTo>
                    <a:pt x="43" y="65"/>
                    <a:pt x="51" y="67"/>
                    <a:pt x="58" y="70"/>
                  </a:cubicBezTo>
                  <a:cubicBezTo>
                    <a:pt x="58" y="70"/>
                    <a:pt x="59" y="71"/>
                    <a:pt x="59" y="71"/>
                  </a:cubicBezTo>
                  <a:cubicBezTo>
                    <a:pt x="58" y="71"/>
                    <a:pt x="57" y="71"/>
                    <a:pt x="57" y="71"/>
                  </a:cubicBezTo>
                  <a:cubicBezTo>
                    <a:pt x="55" y="70"/>
                    <a:pt x="52" y="69"/>
                    <a:pt x="50" y="68"/>
                  </a:cubicBezTo>
                  <a:cubicBezTo>
                    <a:pt x="45" y="66"/>
                    <a:pt x="40" y="64"/>
                    <a:pt x="35" y="62"/>
                  </a:cubicBezTo>
                  <a:close/>
                  <a:moveTo>
                    <a:pt x="38" y="56"/>
                  </a:moveTo>
                  <a:cubicBezTo>
                    <a:pt x="39" y="55"/>
                    <a:pt x="39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5" y="56"/>
                    <a:pt x="49" y="59"/>
                    <a:pt x="54" y="60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4" y="61"/>
                    <a:pt x="55" y="61"/>
                    <a:pt x="55" y="62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8" y="56"/>
                  </a:cubicBezTo>
                  <a:close/>
                  <a:moveTo>
                    <a:pt x="40" y="54"/>
                  </a:moveTo>
                  <a:cubicBezTo>
                    <a:pt x="40" y="53"/>
                    <a:pt x="41" y="53"/>
                    <a:pt x="41" y="52"/>
                  </a:cubicBezTo>
                  <a:cubicBezTo>
                    <a:pt x="45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49" y="58"/>
                    <a:pt x="45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lose/>
                  <a:moveTo>
                    <a:pt x="42" y="52"/>
                  </a:moveTo>
                  <a:cubicBezTo>
                    <a:pt x="42" y="51"/>
                    <a:pt x="43" y="51"/>
                    <a:pt x="43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7" y="52"/>
                    <a:pt x="51" y="54"/>
                    <a:pt x="55" y="55"/>
                  </a:cubicBezTo>
                  <a:cubicBezTo>
                    <a:pt x="55" y="55"/>
                    <a:pt x="54" y="56"/>
                    <a:pt x="54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5" y="48"/>
                    <a:pt x="47" y="46"/>
                    <a:pt x="48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59" y="52"/>
                    <a:pt x="57" y="51"/>
                    <a:pt x="56" y="51"/>
                  </a:cubicBezTo>
                  <a:cubicBezTo>
                    <a:pt x="55" y="50"/>
                    <a:pt x="53" y="50"/>
                    <a:pt x="52" y="49"/>
                  </a:cubicBezTo>
                  <a:cubicBezTo>
                    <a:pt x="50" y="48"/>
                    <a:pt x="48" y="48"/>
                    <a:pt x="47" y="47"/>
                  </a:cubicBezTo>
                  <a:cubicBezTo>
                    <a:pt x="46" y="47"/>
                    <a:pt x="46" y="47"/>
                    <a:pt x="46" y="48"/>
                  </a:cubicBezTo>
                  <a:cubicBezTo>
                    <a:pt x="49" y="50"/>
                    <a:pt x="53" y="53"/>
                    <a:pt x="55" y="54"/>
                  </a:cubicBezTo>
                  <a:cubicBezTo>
                    <a:pt x="51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7" y="47"/>
                    <a:pt x="61" y="49"/>
                  </a:cubicBezTo>
                  <a:cubicBezTo>
                    <a:pt x="59" y="49"/>
                    <a:pt x="58" y="48"/>
                    <a:pt x="56" y="47"/>
                  </a:cubicBezTo>
                  <a:cubicBezTo>
                    <a:pt x="54" y="46"/>
                    <a:pt x="51" y="45"/>
                    <a:pt x="49" y="44"/>
                  </a:cubicBezTo>
                  <a:close/>
                  <a:moveTo>
                    <a:pt x="52" y="41"/>
                  </a:moveTo>
                  <a:cubicBezTo>
                    <a:pt x="53" y="40"/>
                    <a:pt x="54" y="39"/>
                    <a:pt x="56" y="38"/>
                  </a:cubicBezTo>
                  <a:cubicBezTo>
                    <a:pt x="56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59" y="40"/>
                    <a:pt x="56" y="39"/>
                  </a:cubicBezTo>
                  <a:cubicBezTo>
                    <a:pt x="56" y="39"/>
                    <a:pt x="55" y="39"/>
                    <a:pt x="55" y="39"/>
                  </a:cubicBezTo>
                  <a:cubicBezTo>
                    <a:pt x="57" y="41"/>
                    <a:pt x="60" y="43"/>
                    <a:pt x="62" y="45"/>
                  </a:cubicBezTo>
                  <a:cubicBezTo>
                    <a:pt x="59" y="43"/>
                    <a:pt x="55" y="42"/>
                    <a:pt x="52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4" y="39"/>
                    <a:pt x="71" y="41"/>
                    <a:pt x="75" y="45"/>
                  </a:cubicBezTo>
                  <a:cubicBezTo>
                    <a:pt x="78" y="48"/>
                    <a:pt x="75" y="45"/>
                    <a:pt x="74" y="44"/>
                  </a:cubicBezTo>
                  <a:cubicBezTo>
                    <a:pt x="72" y="43"/>
                    <a:pt x="70" y="42"/>
                    <a:pt x="69" y="42"/>
                  </a:cubicBezTo>
                  <a:cubicBezTo>
                    <a:pt x="65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1" y="34"/>
                  </a:moveTo>
                  <a:cubicBezTo>
                    <a:pt x="62" y="33"/>
                    <a:pt x="62" y="33"/>
                    <a:pt x="63" y="32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7" y="36"/>
                    <a:pt x="64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2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6" y="26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76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5" y="27"/>
                    <a:pt x="74" y="27"/>
                    <a:pt x="73" y="27"/>
                  </a:cubicBezTo>
                  <a:cubicBezTo>
                    <a:pt x="72" y="27"/>
                    <a:pt x="72" y="27"/>
                    <a:pt x="72" y="28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3" y="29"/>
                    <a:pt x="72" y="28"/>
                    <a:pt x="71" y="28"/>
                  </a:cubicBezTo>
                  <a:cubicBezTo>
                    <a:pt x="71" y="28"/>
                    <a:pt x="70" y="29"/>
                    <a:pt x="71" y="29"/>
                  </a:cubicBezTo>
                  <a:cubicBezTo>
                    <a:pt x="72" y="29"/>
                    <a:pt x="73" y="30"/>
                    <a:pt x="75" y="30"/>
                  </a:cubicBezTo>
                  <a:cubicBezTo>
                    <a:pt x="74" y="33"/>
                    <a:pt x="76" y="34"/>
                    <a:pt x="78" y="34"/>
                  </a:cubicBezTo>
                  <a:cubicBezTo>
                    <a:pt x="78" y="34"/>
                    <a:pt x="79" y="34"/>
                    <a:pt x="79" y="34"/>
                  </a:cubicBezTo>
                  <a:cubicBezTo>
                    <a:pt x="80" y="35"/>
                    <a:pt x="81" y="36"/>
                    <a:pt x="83" y="37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1" y="37"/>
                    <a:pt x="80" y="37"/>
                    <a:pt x="79" y="36"/>
                  </a:cubicBezTo>
                  <a:cubicBezTo>
                    <a:pt x="76" y="34"/>
                    <a:pt x="72" y="31"/>
                    <a:pt x="68" y="30"/>
                  </a:cubicBezTo>
                  <a:cubicBezTo>
                    <a:pt x="68" y="29"/>
                    <a:pt x="67" y="30"/>
                    <a:pt x="68" y="30"/>
                  </a:cubicBezTo>
                  <a:cubicBezTo>
                    <a:pt x="73" y="32"/>
                    <a:pt x="77" y="37"/>
                    <a:pt x="83" y="38"/>
                  </a:cubicBezTo>
                  <a:cubicBezTo>
                    <a:pt x="83" y="39"/>
                    <a:pt x="82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3" y="35"/>
                  </a:cubicBezTo>
                  <a:cubicBezTo>
                    <a:pt x="72" y="34"/>
                    <a:pt x="70" y="33"/>
                    <a:pt x="69" y="32"/>
                  </a:cubicBezTo>
                  <a:cubicBezTo>
                    <a:pt x="69" y="32"/>
                    <a:pt x="69" y="32"/>
                    <a:pt x="68" y="31"/>
                  </a:cubicBezTo>
                  <a:cubicBezTo>
                    <a:pt x="68" y="31"/>
                    <a:pt x="67" y="31"/>
                    <a:pt x="67" y="31"/>
                  </a:cubicBezTo>
                  <a:cubicBezTo>
                    <a:pt x="66" y="30"/>
                    <a:pt x="66" y="31"/>
                    <a:pt x="66" y="31"/>
                  </a:cubicBezTo>
                  <a:cubicBezTo>
                    <a:pt x="70" y="34"/>
                    <a:pt x="75" y="39"/>
                    <a:pt x="79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4" y="36"/>
                    <a:pt x="95" y="37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4" y="37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2" y="31"/>
                    <a:pt x="93" y="32"/>
                    <a:pt x="94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3" y="33"/>
                    <a:pt x="92" y="33"/>
                    <a:pt x="92" y="32"/>
                  </a:cubicBezTo>
                  <a:cubicBezTo>
                    <a:pt x="91" y="32"/>
                    <a:pt x="91" y="32"/>
                    <a:pt x="91" y="33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91" y="33"/>
                    <a:pt x="91" y="32"/>
                    <a:pt x="90" y="32"/>
                  </a:cubicBezTo>
                  <a:cubicBezTo>
                    <a:pt x="90" y="32"/>
                    <a:pt x="89" y="32"/>
                    <a:pt x="89" y="32"/>
                  </a:cubicBezTo>
                  <a:close/>
                  <a:moveTo>
                    <a:pt x="92" y="30"/>
                  </a:moveTo>
                  <a:cubicBezTo>
                    <a:pt x="92" y="30"/>
                    <a:pt x="92" y="29"/>
                    <a:pt x="92" y="29"/>
                  </a:cubicBezTo>
                  <a:cubicBezTo>
                    <a:pt x="92" y="29"/>
                    <a:pt x="93" y="29"/>
                    <a:pt x="94" y="28"/>
                  </a:cubicBezTo>
                  <a:cubicBezTo>
                    <a:pt x="93" y="28"/>
                    <a:pt x="93" y="28"/>
                    <a:pt x="94" y="29"/>
                  </a:cubicBezTo>
                  <a:cubicBezTo>
                    <a:pt x="95" y="30"/>
                    <a:pt x="97" y="32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lose/>
                  <a:moveTo>
                    <a:pt x="94" y="28"/>
                  </a:moveTo>
                  <a:cubicBezTo>
                    <a:pt x="94" y="28"/>
                    <a:pt x="95" y="27"/>
                    <a:pt x="95" y="27"/>
                  </a:cubicBezTo>
                  <a:cubicBezTo>
                    <a:pt x="96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6" y="29"/>
                    <a:pt x="96" y="30"/>
                    <a:pt x="96" y="30"/>
                  </a:cubicBezTo>
                  <a:cubicBezTo>
                    <a:pt x="96" y="29"/>
                    <a:pt x="95" y="29"/>
                    <a:pt x="97" y="29"/>
                  </a:cubicBezTo>
                  <a:close/>
                  <a:moveTo>
                    <a:pt x="101" y="36"/>
                  </a:moveTo>
                  <a:cubicBezTo>
                    <a:pt x="102" y="36"/>
                    <a:pt x="102" y="37"/>
                    <a:pt x="102" y="37"/>
                  </a:cubicBezTo>
                  <a:cubicBezTo>
                    <a:pt x="103" y="37"/>
                    <a:pt x="104" y="39"/>
                    <a:pt x="105" y="39"/>
                  </a:cubicBezTo>
                  <a:cubicBezTo>
                    <a:pt x="105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1" y="38"/>
                    <a:pt x="99" y="37"/>
                    <a:pt x="96" y="35"/>
                  </a:cubicBezTo>
                  <a:cubicBezTo>
                    <a:pt x="96" y="35"/>
                    <a:pt x="97" y="35"/>
                    <a:pt x="96" y="35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2" y="30"/>
                    <a:pt x="95" y="31"/>
                    <a:pt x="96" y="32"/>
                  </a:cubicBezTo>
                  <a:cubicBezTo>
                    <a:pt x="96" y="32"/>
                    <a:pt x="96" y="33"/>
                    <a:pt x="96" y="33"/>
                  </a:cubicBezTo>
                  <a:cubicBezTo>
                    <a:pt x="97" y="35"/>
                    <a:pt x="99" y="36"/>
                    <a:pt x="101" y="36"/>
                  </a:cubicBezTo>
                  <a:close/>
                  <a:moveTo>
                    <a:pt x="105" y="36"/>
                  </a:moveTo>
                  <a:cubicBezTo>
                    <a:pt x="106" y="36"/>
                    <a:pt x="107" y="37"/>
                    <a:pt x="107" y="38"/>
                  </a:cubicBezTo>
                  <a:cubicBezTo>
                    <a:pt x="106" y="37"/>
                    <a:pt x="105" y="36"/>
                    <a:pt x="103" y="36"/>
                  </a:cubicBezTo>
                  <a:cubicBezTo>
                    <a:pt x="104" y="36"/>
                    <a:pt x="105" y="35"/>
                    <a:pt x="105" y="35"/>
                  </a:cubicBezTo>
                  <a:cubicBezTo>
                    <a:pt x="105" y="35"/>
                    <a:pt x="105" y="35"/>
                    <a:pt x="105" y="36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6"/>
                    <a:pt x="111" y="38"/>
                    <a:pt x="109" y="36"/>
                  </a:cubicBezTo>
                  <a:cubicBezTo>
                    <a:pt x="107" y="36"/>
                    <a:pt x="107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1" y="34"/>
                    <a:pt x="112" y="35"/>
                    <a:pt x="112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1" y="35"/>
                    <a:pt x="110" y="35"/>
                    <a:pt x="110" y="35"/>
                  </a:cubicBezTo>
                  <a:close/>
                  <a:moveTo>
                    <a:pt x="111" y="36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0" y="36"/>
                    <a:pt x="110" y="35"/>
                    <a:pt x="111" y="36"/>
                  </a:cubicBezTo>
                  <a:close/>
                  <a:moveTo>
                    <a:pt x="110" y="38"/>
                  </a:moveTo>
                  <a:cubicBezTo>
                    <a:pt x="110" y="38"/>
                    <a:pt x="109" y="38"/>
                    <a:pt x="109" y="38"/>
                  </a:cubicBezTo>
                  <a:cubicBezTo>
                    <a:pt x="107" y="36"/>
                    <a:pt x="109" y="37"/>
                    <a:pt x="110" y="38"/>
                  </a:cubicBezTo>
                  <a:close/>
                  <a:moveTo>
                    <a:pt x="107" y="38"/>
                  </a:moveTo>
                  <a:cubicBezTo>
                    <a:pt x="107" y="38"/>
                    <a:pt x="106" y="39"/>
                    <a:pt x="105" y="39"/>
                  </a:cubicBezTo>
                  <a:cubicBezTo>
                    <a:pt x="104" y="38"/>
                    <a:pt x="103" y="36"/>
                    <a:pt x="103" y="36"/>
                  </a:cubicBezTo>
                  <a:cubicBezTo>
                    <a:pt x="104" y="37"/>
                    <a:pt x="106" y="38"/>
                    <a:pt x="107" y="38"/>
                  </a:cubicBezTo>
                  <a:close/>
                  <a:moveTo>
                    <a:pt x="103" y="39"/>
                  </a:moveTo>
                  <a:cubicBezTo>
                    <a:pt x="102" y="39"/>
                    <a:pt x="101" y="39"/>
                    <a:pt x="100" y="39"/>
                  </a:cubicBezTo>
                  <a:cubicBezTo>
                    <a:pt x="99" y="39"/>
                    <a:pt x="98" y="38"/>
                    <a:pt x="97" y="37"/>
                  </a:cubicBezTo>
                  <a:cubicBezTo>
                    <a:pt x="96" y="37"/>
                    <a:pt x="95" y="36"/>
                    <a:pt x="94" y="35"/>
                  </a:cubicBezTo>
                  <a:cubicBezTo>
                    <a:pt x="95" y="35"/>
                    <a:pt x="95" y="35"/>
                    <a:pt x="95" y="35"/>
                  </a:cubicBezTo>
                  <a:cubicBezTo>
                    <a:pt x="98" y="37"/>
                    <a:pt x="100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0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5"/>
                    <a:pt x="87" y="34"/>
                    <a:pt x="85" y="33"/>
                  </a:cubicBezTo>
                  <a:cubicBezTo>
                    <a:pt x="86" y="33"/>
                    <a:pt x="86" y="33"/>
                    <a:pt x="87" y="32"/>
                  </a:cubicBezTo>
                  <a:cubicBezTo>
                    <a:pt x="88" y="34"/>
                    <a:pt x="89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0" y="26"/>
                    <a:pt x="79" y="25"/>
                    <a:pt x="78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3" y="26"/>
                    <a:pt x="82" y="27"/>
                    <a:pt x="81" y="27"/>
                  </a:cubicBezTo>
                  <a:close/>
                  <a:moveTo>
                    <a:pt x="75" y="29"/>
                  </a:moveTo>
                  <a:cubicBezTo>
                    <a:pt x="75" y="28"/>
                    <a:pt x="74" y="28"/>
                    <a:pt x="74" y="28"/>
                  </a:cubicBezTo>
                  <a:cubicBezTo>
                    <a:pt x="74" y="28"/>
                    <a:pt x="75" y="28"/>
                    <a:pt x="76" y="28"/>
                  </a:cubicBezTo>
                  <a:cubicBezTo>
                    <a:pt x="76" y="28"/>
                    <a:pt x="76" y="28"/>
                    <a:pt x="75" y="29"/>
                  </a:cubicBezTo>
                  <a:close/>
                  <a:moveTo>
                    <a:pt x="77" y="27"/>
                  </a:move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7" y="27"/>
                  </a:cubicBezTo>
                  <a:close/>
                  <a:moveTo>
                    <a:pt x="83" y="35"/>
                  </a:moveTo>
                  <a:cubicBezTo>
                    <a:pt x="83" y="34"/>
                    <a:pt x="82" y="34"/>
                    <a:pt x="82" y="34"/>
                  </a:cubicBezTo>
                  <a:cubicBezTo>
                    <a:pt x="82" y="34"/>
                    <a:pt x="83" y="34"/>
                    <a:pt x="84" y="33"/>
                  </a:cubicBezTo>
                  <a:cubicBezTo>
                    <a:pt x="85" y="34"/>
                    <a:pt x="85" y="35"/>
                    <a:pt x="86" y="36"/>
                  </a:cubicBezTo>
                  <a:cubicBezTo>
                    <a:pt x="86" y="36"/>
                    <a:pt x="86" y="36"/>
                    <a:pt x="87" y="36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85" y="36"/>
                    <a:pt x="84" y="35"/>
                    <a:pt x="83" y="35"/>
                  </a:cubicBez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7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7" y="35"/>
                    <a:pt x="88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4" y="37"/>
                    <a:pt x="84" y="38"/>
                  </a:cubicBezTo>
                  <a:cubicBezTo>
                    <a:pt x="83" y="37"/>
                    <a:pt x="81" y="36"/>
                    <a:pt x="80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4"/>
                    <a:pt x="80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4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0" y="133"/>
                    <a:pt x="219" y="132"/>
                    <a:pt x="218" y="131"/>
                  </a:cubicBezTo>
                  <a:cubicBezTo>
                    <a:pt x="216" y="129"/>
                    <a:pt x="220" y="130"/>
                    <a:pt x="221" y="131"/>
                  </a:cubicBezTo>
                  <a:cubicBezTo>
                    <a:pt x="221" y="131"/>
                    <a:pt x="222" y="131"/>
                    <a:pt x="222" y="130"/>
                  </a:cubicBezTo>
                  <a:cubicBezTo>
                    <a:pt x="221" y="132"/>
                    <a:pt x="221" y="133"/>
                    <a:pt x="221" y="134"/>
                  </a:cubicBezTo>
                  <a:close/>
                  <a:moveTo>
                    <a:pt x="222" y="127"/>
                  </a:moveTo>
                  <a:cubicBezTo>
                    <a:pt x="221" y="125"/>
                    <a:pt x="220" y="124"/>
                    <a:pt x="218" y="123"/>
                  </a:cubicBezTo>
                  <a:cubicBezTo>
                    <a:pt x="218" y="123"/>
                    <a:pt x="217" y="123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7" y="122"/>
                    <a:pt x="218" y="122"/>
                    <a:pt x="218" y="122"/>
                  </a:cubicBezTo>
                  <a:cubicBezTo>
                    <a:pt x="220" y="122"/>
                    <a:pt x="221" y="123"/>
                    <a:pt x="223" y="124"/>
                  </a:cubicBezTo>
                  <a:cubicBezTo>
                    <a:pt x="223" y="125"/>
                    <a:pt x="222" y="126"/>
                    <a:pt x="222" y="127"/>
                  </a:cubicBezTo>
                  <a:close/>
                  <a:moveTo>
                    <a:pt x="222" y="128"/>
                  </a:moveTo>
                  <a:cubicBezTo>
                    <a:pt x="222" y="129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0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0" y="127"/>
                  </a:cubicBezTo>
                  <a:cubicBezTo>
                    <a:pt x="221" y="127"/>
                    <a:pt x="221" y="127"/>
                    <a:pt x="222" y="128"/>
                  </a:cubicBezTo>
                  <a:cubicBezTo>
                    <a:pt x="222" y="128"/>
                    <a:pt x="222" y="128"/>
                    <a:pt x="222" y="128"/>
                  </a:cubicBezTo>
                  <a:close/>
                  <a:moveTo>
                    <a:pt x="217" y="130"/>
                  </a:moveTo>
                  <a:cubicBezTo>
                    <a:pt x="217" y="131"/>
                    <a:pt x="218" y="131"/>
                    <a:pt x="219" y="132"/>
                  </a:cubicBezTo>
                  <a:cubicBezTo>
                    <a:pt x="220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0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19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6" y="132"/>
                    <a:pt x="220" y="134"/>
                    <a:pt x="221" y="134"/>
                  </a:cubicBezTo>
                  <a:cubicBezTo>
                    <a:pt x="221" y="135"/>
                    <a:pt x="221" y="134"/>
                    <a:pt x="221" y="134"/>
                  </a:cubicBezTo>
                  <a:close/>
                  <a:moveTo>
                    <a:pt x="219" y="139"/>
                  </a:move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39"/>
                    <a:pt x="219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7" y="136"/>
                    <a:pt x="217" y="135"/>
                  </a:cubicBezTo>
                  <a:cubicBezTo>
                    <a:pt x="218" y="136"/>
                    <a:pt x="219" y="137"/>
                    <a:pt x="219" y="139"/>
                  </a:cubicBezTo>
                  <a:cubicBezTo>
                    <a:pt x="218" y="138"/>
                    <a:pt x="218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8" y="128"/>
                    <a:pt x="219" y="128"/>
                  </a:cubicBezTo>
                  <a:cubicBezTo>
                    <a:pt x="220" y="129"/>
                    <a:pt x="222" y="131"/>
                    <a:pt x="219" y="129"/>
                  </a:cubicBezTo>
                  <a:cubicBezTo>
                    <a:pt x="218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8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8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19" y="125"/>
                    <a:pt x="219" y="125"/>
                  </a:cubicBezTo>
                  <a:cubicBezTo>
                    <a:pt x="218" y="125"/>
                    <a:pt x="218" y="125"/>
                    <a:pt x="217" y="125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2" y="117"/>
                    <a:pt x="212" y="118"/>
                  </a:cubicBezTo>
                  <a:cubicBezTo>
                    <a:pt x="210" y="117"/>
                    <a:pt x="209" y="116"/>
                    <a:pt x="207" y="115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0" y="115"/>
                    <a:pt x="212" y="116"/>
                  </a:cubicBezTo>
                  <a:cubicBezTo>
                    <a:pt x="215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6" y="121"/>
                  </a:cubicBezTo>
                  <a:cubicBezTo>
                    <a:pt x="216" y="120"/>
                    <a:pt x="215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1" y="75"/>
                  </a:cubicBezTo>
                  <a:cubicBezTo>
                    <a:pt x="208" y="72"/>
                    <a:pt x="212" y="75"/>
                    <a:pt x="213" y="75"/>
                  </a:cubicBezTo>
                  <a:cubicBezTo>
                    <a:pt x="214" y="76"/>
                    <a:pt x="215" y="76"/>
                    <a:pt x="216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8" y="61"/>
                  </a:moveTo>
                  <a:cubicBezTo>
                    <a:pt x="206" y="60"/>
                    <a:pt x="206" y="60"/>
                    <a:pt x="208" y="60"/>
                  </a:cubicBezTo>
                  <a:cubicBezTo>
                    <a:pt x="208" y="61"/>
                    <a:pt x="208" y="61"/>
                    <a:pt x="208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09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09" y="62"/>
                  </a:cubicBezTo>
                  <a:cubicBezTo>
                    <a:pt x="209" y="63"/>
                    <a:pt x="210" y="63"/>
                    <a:pt x="210" y="64"/>
                  </a:cubicBezTo>
                  <a:close/>
                  <a:moveTo>
                    <a:pt x="213" y="70"/>
                  </a:moveTo>
                  <a:cubicBezTo>
                    <a:pt x="211" y="69"/>
                    <a:pt x="209" y="68"/>
                    <a:pt x="207" y="66"/>
                  </a:cubicBezTo>
                  <a:cubicBezTo>
                    <a:pt x="203" y="63"/>
                    <a:pt x="208" y="66"/>
                    <a:pt x="210" y="66"/>
                  </a:cubicBezTo>
                  <a:cubicBezTo>
                    <a:pt x="210" y="67"/>
                    <a:pt x="211" y="67"/>
                    <a:pt x="212" y="67"/>
                  </a:cubicBezTo>
                  <a:cubicBezTo>
                    <a:pt x="212" y="68"/>
                    <a:pt x="213" y="69"/>
                    <a:pt x="213" y="70"/>
                  </a:cubicBezTo>
                  <a:close/>
                  <a:moveTo>
                    <a:pt x="215" y="74"/>
                  </a:moveTo>
                  <a:cubicBezTo>
                    <a:pt x="213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09" y="70"/>
                    <a:pt x="211" y="71"/>
                  </a:cubicBezTo>
                  <a:cubicBezTo>
                    <a:pt x="212" y="71"/>
                    <a:pt x="213" y="72"/>
                    <a:pt x="214" y="72"/>
                  </a:cubicBezTo>
                  <a:cubicBezTo>
                    <a:pt x="214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6" y="82"/>
                    <a:pt x="213" y="81"/>
                    <a:pt x="211" y="79"/>
                  </a:cubicBezTo>
                  <a:cubicBezTo>
                    <a:pt x="206" y="76"/>
                    <a:pt x="213" y="79"/>
                    <a:pt x="214" y="79"/>
                  </a:cubicBezTo>
                  <a:cubicBezTo>
                    <a:pt x="215" y="80"/>
                    <a:pt x="216" y="80"/>
                    <a:pt x="218" y="80"/>
                  </a:cubicBezTo>
                  <a:cubicBezTo>
                    <a:pt x="218" y="81"/>
                    <a:pt x="218" y="82"/>
                    <a:pt x="219" y="83"/>
                  </a:cubicBezTo>
                  <a:close/>
                  <a:moveTo>
                    <a:pt x="208" y="78"/>
                  </a:moveTo>
                  <a:cubicBezTo>
                    <a:pt x="211" y="81"/>
                    <a:pt x="215" y="81"/>
                    <a:pt x="218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09" y="80"/>
                    <a:pt x="208" y="80"/>
                  </a:cubicBezTo>
                  <a:cubicBezTo>
                    <a:pt x="208" y="79"/>
                    <a:pt x="208" y="78"/>
                    <a:pt x="208" y="78"/>
                  </a:cubicBezTo>
                  <a:close/>
                  <a:moveTo>
                    <a:pt x="220" y="88"/>
                  </a:moveTo>
                  <a:cubicBezTo>
                    <a:pt x="217" y="85"/>
                    <a:pt x="212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19" y="85"/>
                  </a:cubicBezTo>
                  <a:cubicBezTo>
                    <a:pt x="220" y="86"/>
                    <a:pt x="220" y="87"/>
                    <a:pt x="220" y="88"/>
                  </a:cubicBezTo>
                  <a:close/>
                  <a:moveTo>
                    <a:pt x="221" y="93"/>
                  </a:moveTo>
                  <a:cubicBezTo>
                    <a:pt x="217" y="89"/>
                    <a:pt x="211" y="88"/>
                    <a:pt x="206" y="85"/>
                  </a:cubicBezTo>
                  <a:cubicBezTo>
                    <a:pt x="203" y="83"/>
                    <a:pt x="208" y="84"/>
                    <a:pt x="209" y="84"/>
                  </a:cubicBezTo>
                  <a:cubicBezTo>
                    <a:pt x="210" y="85"/>
                    <a:pt x="212" y="86"/>
                    <a:pt x="214" y="87"/>
                  </a:cubicBezTo>
                  <a:cubicBezTo>
                    <a:pt x="216" y="88"/>
                    <a:pt x="218" y="89"/>
                    <a:pt x="221" y="89"/>
                  </a:cubicBezTo>
                  <a:cubicBezTo>
                    <a:pt x="221" y="90"/>
                    <a:pt x="221" y="92"/>
                    <a:pt x="221" y="93"/>
                  </a:cubicBezTo>
                  <a:close/>
                  <a:moveTo>
                    <a:pt x="222" y="97"/>
                  </a:moveTo>
                  <a:cubicBezTo>
                    <a:pt x="217" y="93"/>
                    <a:pt x="211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09" y="89"/>
                    <a:pt x="212" y="90"/>
                  </a:cubicBezTo>
                  <a:cubicBezTo>
                    <a:pt x="215" y="92"/>
                    <a:pt x="218" y="93"/>
                    <a:pt x="222" y="94"/>
                  </a:cubicBezTo>
                  <a:cubicBezTo>
                    <a:pt x="222" y="95"/>
                    <a:pt x="222" y="96"/>
                    <a:pt x="222" y="97"/>
                  </a:cubicBezTo>
                  <a:close/>
                  <a:moveTo>
                    <a:pt x="223" y="102"/>
                  </a:moveTo>
                  <a:cubicBezTo>
                    <a:pt x="220" y="100"/>
                    <a:pt x="217" y="99"/>
                    <a:pt x="215" y="97"/>
                  </a:cubicBezTo>
                  <a:cubicBezTo>
                    <a:pt x="212" y="96"/>
                    <a:pt x="208" y="94"/>
                    <a:pt x="206" y="92"/>
                  </a:cubicBezTo>
                  <a:cubicBezTo>
                    <a:pt x="205" y="92"/>
                    <a:pt x="204" y="91"/>
                    <a:pt x="203" y="91"/>
                  </a:cubicBezTo>
                  <a:cubicBezTo>
                    <a:pt x="204" y="91"/>
                    <a:pt x="205" y="92"/>
                    <a:pt x="206" y="92"/>
                  </a:cubicBezTo>
                  <a:cubicBezTo>
                    <a:pt x="209" y="93"/>
                    <a:pt x="212" y="94"/>
                    <a:pt x="214" y="95"/>
                  </a:cubicBezTo>
                  <a:cubicBezTo>
                    <a:pt x="217" y="96"/>
                    <a:pt x="219" y="97"/>
                    <a:pt x="222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3" y="106"/>
                  </a:moveTo>
                  <a:cubicBezTo>
                    <a:pt x="217" y="101"/>
                    <a:pt x="210" y="98"/>
                    <a:pt x="203" y="95"/>
                  </a:cubicBezTo>
                  <a:cubicBezTo>
                    <a:pt x="199" y="92"/>
                    <a:pt x="204" y="95"/>
                    <a:pt x="205" y="95"/>
                  </a:cubicBezTo>
                  <a:cubicBezTo>
                    <a:pt x="207" y="96"/>
                    <a:pt x="209" y="97"/>
                    <a:pt x="211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3" y="105"/>
                    <a:pt x="223" y="106"/>
                  </a:cubicBezTo>
                  <a:close/>
                  <a:moveTo>
                    <a:pt x="203" y="103"/>
                  </a:moveTo>
                  <a:cubicBezTo>
                    <a:pt x="209" y="107"/>
                    <a:pt x="216" y="111"/>
                    <a:pt x="223" y="113"/>
                  </a:cubicBezTo>
                  <a:cubicBezTo>
                    <a:pt x="223" y="113"/>
                    <a:pt x="223" y="113"/>
                    <a:pt x="223" y="112"/>
                  </a:cubicBezTo>
                  <a:cubicBezTo>
                    <a:pt x="223" y="114"/>
                    <a:pt x="223" y="115"/>
                    <a:pt x="223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0" y="98"/>
                    <a:pt x="200" y="98"/>
                  </a:cubicBezTo>
                  <a:cubicBezTo>
                    <a:pt x="200" y="98"/>
                    <a:pt x="201" y="98"/>
                    <a:pt x="201" y="98"/>
                  </a:cubicBezTo>
                  <a:cubicBezTo>
                    <a:pt x="202" y="99"/>
                    <a:pt x="204" y="99"/>
                    <a:pt x="205" y="100"/>
                  </a:cubicBezTo>
                  <a:cubicBezTo>
                    <a:pt x="207" y="101"/>
                    <a:pt x="208" y="101"/>
                    <a:pt x="210" y="102"/>
                  </a:cubicBezTo>
                  <a:cubicBezTo>
                    <a:pt x="214" y="104"/>
                    <a:pt x="218" y="106"/>
                    <a:pt x="223" y="107"/>
                  </a:cubicBezTo>
                  <a:cubicBezTo>
                    <a:pt x="223" y="109"/>
                    <a:pt x="223" y="110"/>
                    <a:pt x="223" y="112"/>
                  </a:cubicBezTo>
                  <a:cubicBezTo>
                    <a:pt x="220" y="109"/>
                    <a:pt x="217" y="107"/>
                    <a:pt x="213" y="104"/>
                  </a:cubicBezTo>
                  <a:close/>
                  <a:moveTo>
                    <a:pt x="223" y="120"/>
                  </a:moveTo>
                  <a:cubicBezTo>
                    <a:pt x="217" y="116"/>
                    <a:pt x="211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8" y="111"/>
                    <a:pt x="212" y="112"/>
                    <a:pt x="216" y="114"/>
                  </a:cubicBezTo>
                  <a:cubicBezTo>
                    <a:pt x="218" y="115"/>
                    <a:pt x="221" y="116"/>
                    <a:pt x="223" y="116"/>
                  </a:cubicBezTo>
                  <a:cubicBezTo>
                    <a:pt x="223" y="116"/>
                    <a:pt x="223" y="116"/>
                    <a:pt x="223" y="116"/>
                  </a:cubicBezTo>
                  <a:cubicBezTo>
                    <a:pt x="223" y="118"/>
                    <a:pt x="223" y="119"/>
                    <a:pt x="223" y="120"/>
                  </a:cubicBezTo>
                  <a:close/>
                  <a:moveTo>
                    <a:pt x="208" y="119"/>
                  </a:moveTo>
                  <a:cubicBezTo>
                    <a:pt x="208" y="118"/>
                    <a:pt x="209" y="118"/>
                    <a:pt x="210" y="118"/>
                  </a:cubicBezTo>
                  <a:cubicBezTo>
                    <a:pt x="210" y="119"/>
                    <a:pt x="209" y="119"/>
                    <a:pt x="209" y="120"/>
                  </a:cubicBezTo>
                  <a:cubicBezTo>
                    <a:pt x="208" y="121"/>
                    <a:pt x="207" y="120"/>
                    <a:pt x="206" y="119"/>
                  </a:cubicBezTo>
                  <a:cubicBezTo>
                    <a:pt x="207" y="119"/>
                    <a:pt x="207" y="120"/>
                    <a:pt x="208" y="120"/>
                  </a:cubicBezTo>
                  <a:cubicBezTo>
                    <a:pt x="208" y="120"/>
                    <a:pt x="209" y="119"/>
                    <a:pt x="208" y="119"/>
                  </a:cubicBezTo>
                  <a:close/>
                  <a:moveTo>
                    <a:pt x="205" y="114"/>
                  </a:moveTo>
                  <a:cubicBezTo>
                    <a:pt x="207" y="115"/>
                    <a:pt x="208" y="116"/>
                    <a:pt x="209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6" y="117"/>
                    <a:pt x="206" y="117"/>
                    <a:pt x="206" y="118"/>
                  </a:cubicBezTo>
                  <a:cubicBezTo>
                    <a:pt x="207" y="119"/>
                    <a:pt x="207" y="119"/>
                    <a:pt x="206" y="118"/>
                  </a:cubicBezTo>
                  <a:cubicBezTo>
                    <a:pt x="205" y="117"/>
                    <a:pt x="205" y="115"/>
                    <a:pt x="205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6" y="118"/>
                    <a:pt x="215" y="117"/>
                    <a:pt x="214" y="116"/>
                  </a:cubicBezTo>
                  <a:cubicBezTo>
                    <a:pt x="211" y="115"/>
                    <a:pt x="208" y="114"/>
                    <a:pt x="205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3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3"/>
                    <a:pt x="222" y="115"/>
                  </a:cubicBezTo>
                  <a:cubicBezTo>
                    <a:pt x="223" y="116"/>
                    <a:pt x="217" y="114"/>
                    <a:pt x="217" y="114"/>
                  </a:cubicBezTo>
                  <a:cubicBezTo>
                    <a:pt x="216" y="113"/>
                    <a:pt x="215" y="113"/>
                    <a:pt x="214" y="112"/>
                  </a:cubicBezTo>
                  <a:cubicBezTo>
                    <a:pt x="211" y="111"/>
                    <a:pt x="208" y="110"/>
                    <a:pt x="205" y="108"/>
                  </a:cubicBezTo>
                  <a:cubicBezTo>
                    <a:pt x="205" y="108"/>
                    <a:pt x="205" y="107"/>
                    <a:pt x="204" y="107"/>
                  </a:cubicBezTo>
                  <a:cubicBezTo>
                    <a:pt x="204" y="106"/>
                    <a:pt x="204" y="105"/>
                    <a:pt x="203" y="104"/>
                  </a:cubicBezTo>
                  <a:close/>
                  <a:moveTo>
                    <a:pt x="198" y="98"/>
                  </a:moveTo>
                  <a:cubicBezTo>
                    <a:pt x="205" y="102"/>
                    <a:pt x="213" y="105"/>
                    <a:pt x="219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6" y="110"/>
                    <a:pt x="214" y="109"/>
                    <a:pt x="211" y="107"/>
                  </a:cubicBezTo>
                  <a:cubicBezTo>
                    <a:pt x="208" y="106"/>
                    <a:pt x="205" y="104"/>
                    <a:pt x="201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8" y="99"/>
                    <a:pt x="198" y="98"/>
                  </a:cubicBezTo>
                  <a:close/>
                  <a:moveTo>
                    <a:pt x="198" y="97"/>
                  </a:moveTo>
                  <a:cubicBezTo>
                    <a:pt x="198" y="96"/>
                    <a:pt x="199" y="96"/>
                    <a:pt x="199" y="95"/>
                  </a:cubicBezTo>
                  <a:cubicBezTo>
                    <a:pt x="199" y="95"/>
                    <a:pt x="200" y="94"/>
                    <a:pt x="200" y="94"/>
                  </a:cubicBezTo>
                  <a:cubicBezTo>
                    <a:pt x="204" y="96"/>
                    <a:pt x="208" y="98"/>
                    <a:pt x="211" y="100"/>
                  </a:cubicBezTo>
                  <a:cubicBezTo>
                    <a:pt x="213" y="101"/>
                    <a:pt x="215" y="102"/>
                    <a:pt x="217" y="103"/>
                  </a:cubicBezTo>
                  <a:cubicBezTo>
                    <a:pt x="219" y="104"/>
                    <a:pt x="221" y="106"/>
                    <a:pt x="222" y="106"/>
                  </a:cubicBezTo>
                  <a:cubicBezTo>
                    <a:pt x="214" y="104"/>
                    <a:pt x="207" y="99"/>
                    <a:pt x="198" y="97"/>
                  </a:cubicBezTo>
                  <a:close/>
                  <a:moveTo>
                    <a:pt x="201" y="93"/>
                  </a:moveTo>
                  <a:cubicBezTo>
                    <a:pt x="201" y="92"/>
                    <a:pt x="201" y="91"/>
                    <a:pt x="201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19" y="96"/>
                  </a:cubicBezTo>
                  <a:cubicBezTo>
                    <a:pt x="225" y="100"/>
                    <a:pt x="219" y="96"/>
                    <a:pt x="217" y="96"/>
                  </a:cubicBezTo>
                  <a:cubicBezTo>
                    <a:pt x="215" y="95"/>
                    <a:pt x="213" y="94"/>
                    <a:pt x="211" y="93"/>
                  </a:cubicBezTo>
                  <a:cubicBezTo>
                    <a:pt x="208" y="91"/>
                    <a:pt x="205" y="91"/>
                    <a:pt x="202" y="90"/>
                  </a:cubicBezTo>
                  <a:cubicBezTo>
                    <a:pt x="201" y="89"/>
                    <a:pt x="201" y="90"/>
                    <a:pt x="201" y="90"/>
                  </a:cubicBezTo>
                  <a:cubicBezTo>
                    <a:pt x="207" y="95"/>
                    <a:pt x="215" y="97"/>
                    <a:pt x="221" y="101"/>
                  </a:cubicBezTo>
                  <a:cubicBezTo>
                    <a:pt x="223" y="103"/>
                    <a:pt x="218" y="100"/>
                    <a:pt x="218" y="100"/>
                  </a:cubicBezTo>
                  <a:cubicBezTo>
                    <a:pt x="215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1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3" y="95"/>
                    <a:pt x="219" y="92"/>
                    <a:pt x="217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4" y="86"/>
                    <a:pt x="201" y="85"/>
                  </a:cubicBezTo>
                  <a:close/>
                  <a:moveTo>
                    <a:pt x="204" y="83"/>
                  </a:moveTo>
                  <a:cubicBezTo>
                    <a:pt x="204" y="82"/>
                    <a:pt x="205" y="82"/>
                    <a:pt x="205" y="82"/>
                  </a:cubicBezTo>
                  <a:cubicBezTo>
                    <a:pt x="206" y="82"/>
                    <a:pt x="206" y="82"/>
                    <a:pt x="207" y="81"/>
                  </a:cubicBezTo>
                  <a:cubicBezTo>
                    <a:pt x="209" y="82"/>
                    <a:pt x="211" y="83"/>
                    <a:pt x="214" y="85"/>
                  </a:cubicBezTo>
                  <a:cubicBezTo>
                    <a:pt x="215" y="85"/>
                    <a:pt x="216" y="86"/>
                    <a:pt x="218" y="87"/>
                  </a:cubicBezTo>
                  <a:cubicBezTo>
                    <a:pt x="218" y="87"/>
                    <a:pt x="222" y="89"/>
                    <a:pt x="219" y="88"/>
                  </a:cubicBezTo>
                  <a:cubicBezTo>
                    <a:pt x="214" y="86"/>
                    <a:pt x="209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0" y="71"/>
                    <a:pt x="213" y="73"/>
                  </a:cubicBezTo>
                  <a:cubicBezTo>
                    <a:pt x="214" y="73"/>
                    <a:pt x="214" y="74"/>
                    <a:pt x="215" y="75"/>
                  </a:cubicBezTo>
                  <a:cubicBezTo>
                    <a:pt x="215" y="75"/>
                    <a:pt x="216" y="75"/>
                    <a:pt x="216" y="76"/>
                  </a:cubicBezTo>
                  <a:cubicBezTo>
                    <a:pt x="214" y="75"/>
                    <a:pt x="213" y="75"/>
                    <a:pt x="212" y="74"/>
                  </a:cubicBezTo>
                  <a:cubicBezTo>
                    <a:pt x="211" y="73"/>
                    <a:pt x="210" y="73"/>
                    <a:pt x="208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4" y="78"/>
                    <a:pt x="217" y="79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14" y="79"/>
                    <a:pt x="211" y="77"/>
                    <a:pt x="208" y="77"/>
                  </a:cubicBezTo>
                  <a:cubicBezTo>
                    <a:pt x="208" y="75"/>
                    <a:pt x="208" y="74"/>
                    <a:pt x="208" y="73"/>
                  </a:cubicBezTo>
                  <a:cubicBezTo>
                    <a:pt x="207" y="72"/>
                    <a:pt x="207" y="71"/>
                    <a:pt x="206" y="69"/>
                  </a:cubicBezTo>
                  <a:close/>
                  <a:moveTo>
                    <a:pt x="204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5" y="72"/>
                    <a:pt x="211" y="70"/>
                    <a:pt x="209" y="69"/>
                  </a:cubicBezTo>
                  <a:cubicBezTo>
                    <a:pt x="208" y="69"/>
                    <a:pt x="206" y="68"/>
                    <a:pt x="205" y="68"/>
                  </a:cubicBezTo>
                  <a:cubicBezTo>
                    <a:pt x="205" y="67"/>
                    <a:pt x="205" y="66"/>
                    <a:pt x="204" y="65"/>
                  </a:cubicBezTo>
                  <a:close/>
                  <a:moveTo>
                    <a:pt x="204" y="61"/>
                  </a:moveTo>
                  <a:cubicBezTo>
                    <a:pt x="206" y="63"/>
                    <a:pt x="209" y="64"/>
                    <a:pt x="211" y="65"/>
                  </a:cubicBezTo>
                  <a:cubicBezTo>
                    <a:pt x="211" y="65"/>
                    <a:pt x="211" y="66"/>
                    <a:pt x="211" y="66"/>
                  </a:cubicBezTo>
                  <a:cubicBezTo>
                    <a:pt x="210" y="66"/>
                    <a:pt x="209" y="65"/>
                    <a:pt x="207" y="64"/>
                  </a:cubicBezTo>
                  <a:cubicBezTo>
                    <a:pt x="206" y="64"/>
                    <a:pt x="205" y="64"/>
                    <a:pt x="204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3"/>
                    <a:pt x="204" y="63"/>
                    <a:pt x="204" y="62"/>
                  </a:cubicBezTo>
                  <a:cubicBezTo>
                    <a:pt x="204" y="62"/>
                    <a:pt x="204" y="62"/>
                    <a:pt x="204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7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4" y="59"/>
                    <a:pt x="205" y="60"/>
                  </a:cubicBezTo>
                  <a:cubicBezTo>
                    <a:pt x="205" y="60"/>
                    <a:pt x="206" y="61"/>
                    <a:pt x="207" y="61"/>
                  </a:cubicBezTo>
                  <a:cubicBezTo>
                    <a:pt x="206" y="61"/>
                    <a:pt x="205" y="61"/>
                    <a:pt x="204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5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8" y="106"/>
                  </a:cubicBezTo>
                  <a:cubicBezTo>
                    <a:pt x="31" y="103"/>
                    <a:pt x="34" y="100"/>
                    <a:pt x="36" y="96"/>
                  </a:cubicBezTo>
                  <a:cubicBezTo>
                    <a:pt x="38" y="92"/>
                    <a:pt x="40" y="86"/>
                    <a:pt x="45" y="84"/>
                  </a:cubicBezTo>
                  <a:cubicBezTo>
                    <a:pt x="48" y="82"/>
                    <a:pt x="45" y="89"/>
                    <a:pt x="45" y="88"/>
                  </a:cubicBezTo>
                  <a:cubicBezTo>
                    <a:pt x="45" y="89"/>
                    <a:pt x="44" y="90"/>
                    <a:pt x="44" y="90"/>
                  </a:cubicBezTo>
                  <a:cubicBezTo>
                    <a:pt x="43" y="92"/>
                    <a:pt x="42" y="93"/>
                    <a:pt x="41" y="94"/>
                  </a:cubicBezTo>
                  <a:cubicBezTo>
                    <a:pt x="39" y="98"/>
                    <a:pt x="36" y="102"/>
                    <a:pt x="37" y="106"/>
                  </a:cubicBezTo>
                  <a:cubicBezTo>
                    <a:pt x="38" y="110"/>
                    <a:pt x="43" y="111"/>
                    <a:pt x="46" y="112"/>
                  </a:cubicBezTo>
                  <a:cubicBezTo>
                    <a:pt x="49" y="112"/>
                    <a:pt x="54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8" y="88"/>
                    <a:pt x="61" y="84"/>
                  </a:cubicBezTo>
                  <a:cubicBezTo>
                    <a:pt x="64" y="84"/>
                    <a:pt x="65" y="85"/>
                    <a:pt x="64" y="87"/>
                  </a:cubicBezTo>
                  <a:cubicBezTo>
                    <a:pt x="64" y="87"/>
                    <a:pt x="64" y="88"/>
                    <a:pt x="64" y="88"/>
                  </a:cubicBezTo>
                  <a:cubicBezTo>
                    <a:pt x="64" y="90"/>
                    <a:pt x="63" y="91"/>
                    <a:pt x="62" y="93"/>
                  </a:cubicBezTo>
                  <a:cubicBezTo>
                    <a:pt x="61" y="95"/>
                    <a:pt x="60" y="97"/>
                    <a:pt x="60" y="99"/>
                  </a:cubicBezTo>
                  <a:cubicBezTo>
                    <a:pt x="59" y="103"/>
                    <a:pt x="60" y="107"/>
                    <a:pt x="59" y="110"/>
                  </a:cubicBezTo>
                  <a:cubicBezTo>
                    <a:pt x="58" y="113"/>
                    <a:pt x="55" y="115"/>
                    <a:pt x="54" y="117"/>
                  </a:cubicBezTo>
                  <a:cubicBezTo>
                    <a:pt x="52" y="120"/>
                    <a:pt x="52" y="124"/>
                    <a:pt x="53" y="127"/>
                  </a:cubicBezTo>
                  <a:cubicBezTo>
                    <a:pt x="57" y="134"/>
                    <a:pt x="66" y="134"/>
                    <a:pt x="71" y="138"/>
                  </a:cubicBezTo>
                  <a:cubicBezTo>
                    <a:pt x="77" y="142"/>
                    <a:pt x="73" y="148"/>
                    <a:pt x="77" y="153"/>
                  </a:cubicBezTo>
                  <a:cubicBezTo>
                    <a:pt x="79" y="157"/>
                    <a:pt x="83" y="160"/>
                    <a:pt x="88" y="162"/>
                  </a:cubicBezTo>
                  <a:cubicBezTo>
                    <a:pt x="94" y="165"/>
                    <a:pt x="100" y="168"/>
                    <a:pt x="106" y="172"/>
                  </a:cubicBezTo>
                  <a:cubicBezTo>
                    <a:pt x="110" y="175"/>
                    <a:pt x="115" y="178"/>
                    <a:pt x="120" y="179"/>
                  </a:cubicBezTo>
                  <a:cubicBezTo>
                    <a:pt x="126" y="180"/>
                    <a:pt x="131" y="178"/>
                    <a:pt x="133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5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5" y="97"/>
                  </a:cubicBezTo>
                  <a:cubicBezTo>
                    <a:pt x="134" y="93"/>
                    <a:pt x="148" y="95"/>
                    <a:pt x="153" y="85"/>
                  </a:cubicBezTo>
                  <a:cubicBezTo>
                    <a:pt x="162" y="66"/>
                    <a:pt x="135" y="46"/>
                    <a:pt x="119" y="43"/>
                  </a:cubicBezTo>
                  <a:cubicBezTo>
                    <a:pt x="114" y="42"/>
                    <a:pt x="109" y="41"/>
                    <a:pt x="105" y="43"/>
                  </a:cubicBezTo>
                  <a:cubicBezTo>
                    <a:pt x="101" y="44"/>
                    <a:pt x="97" y="48"/>
                    <a:pt x="95" y="51"/>
                  </a:cubicBezTo>
                  <a:cubicBezTo>
                    <a:pt x="90" y="56"/>
                    <a:pt x="86" y="60"/>
                    <a:pt x="80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1" y="67"/>
                    <a:pt x="64" y="66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67" y="64"/>
                    <a:pt x="71" y="63"/>
                    <a:pt x="71" y="59"/>
                  </a:cubicBezTo>
                  <a:cubicBezTo>
                    <a:pt x="71" y="56"/>
                    <a:pt x="70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5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0" y="51"/>
                    <a:pt x="73" y="56"/>
                    <a:pt x="77" y="54"/>
                  </a:cubicBezTo>
                  <a:cubicBezTo>
                    <a:pt x="81" y="50"/>
                    <a:pt x="80" y="44"/>
                    <a:pt x="84" y="41"/>
                  </a:cubicBezTo>
                  <a:cubicBezTo>
                    <a:pt x="88" y="37"/>
                    <a:pt x="92" y="38"/>
                    <a:pt x="96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8" y="41"/>
                    <a:pt x="111" y="40"/>
                  </a:cubicBezTo>
                  <a:cubicBezTo>
                    <a:pt x="116" y="38"/>
                    <a:pt x="116" y="31"/>
                    <a:pt x="110" y="31"/>
                  </a:cubicBezTo>
                  <a:cubicBezTo>
                    <a:pt x="107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99" y="27"/>
                    <a:pt x="99" y="26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2" y="31"/>
                    <a:pt x="79" y="31"/>
                  </a:cubicBezTo>
                  <a:cubicBezTo>
                    <a:pt x="79" y="30"/>
                    <a:pt x="79" y="29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1" y="23"/>
                  </a:cubicBezTo>
                  <a:cubicBezTo>
                    <a:pt x="114" y="9"/>
                    <a:pt x="154" y="13"/>
                    <a:pt x="183" y="34"/>
                  </a:cubicBezTo>
                  <a:cubicBezTo>
                    <a:pt x="190" y="40"/>
                    <a:pt x="197" y="46"/>
                    <a:pt x="202" y="52"/>
                  </a:cubicBezTo>
                  <a:cubicBezTo>
                    <a:pt x="202" y="56"/>
                    <a:pt x="201" y="60"/>
                    <a:pt x="201" y="64"/>
                  </a:cubicBezTo>
                  <a:cubicBezTo>
                    <a:pt x="201" y="66"/>
                    <a:pt x="203" y="69"/>
                    <a:pt x="204" y="71"/>
                  </a:cubicBezTo>
                  <a:cubicBezTo>
                    <a:pt x="205" y="74"/>
                    <a:pt x="206" y="79"/>
                    <a:pt x="203" y="80"/>
                  </a:cubicBezTo>
                  <a:cubicBezTo>
                    <a:pt x="202" y="80"/>
                    <a:pt x="201" y="80"/>
                    <a:pt x="200" y="81"/>
                  </a:cubicBezTo>
                  <a:cubicBezTo>
                    <a:pt x="199" y="82"/>
                    <a:pt x="198" y="83"/>
                    <a:pt x="198" y="85"/>
                  </a:cubicBezTo>
                  <a:cubicBezTo>
                    <a:pt x="197" y="87"/>
                    <a:pt x="198" y="89"/>
                    <a:pt x="198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6" y="102"/>
                    <a:pt x="198" y="104"/>
                  </a:cubicBezTo>
                  <a:cubicBezTo>
                    <a:pt x="202" y="107"/>
                    <a:pt x="202" y="110"/>
                    <a:pt x="202" y="114"/>
                  </a:cubicBezTo>
                  <a:cubicBezTo>
                    <a:pt x="202" y="116"/>
                    <a:pt x="203" y="118"/>
                    <a:pt x="203" y="120"/>
                  </a:cubicBezTo>
                  <a:cubicBezTo>
                    <a:pt x="204" y="122"/>
                    <a:pt x="206" y="124"/>
                    <a:pt x="209" y="123"/>
                  </a:cubicBezTo>
                  <a:cubicBezTo>
                    <a:pt x="210" y="123"/>
                    <a:pt x="211" y="122"/>
                    <a:pt x="211" y="121"/>
                  </a:cubicBezTo>
                  <a:cubicBezTo>
                    <a:pt x="214" y="119"/>
                    <a:pt x="214" y="125"/>
                    <a:pt x="214" y="127"/>
                  </a:cubicBezTo>
                  <a:cubicBezTo>
                    <a:pt x="214" y="129"/>
                    <a:pt x="213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7" y="145"/>
                    <a:pt x="217" y="145"/>
                  </a:cubicBezTo>
                  <a:cubicBezTo>
                    <a:pt x="216" y="148"/>
                    <a:pt x="215" y="150"/>
                    <a:pt x="214" y="153"/>
                  </a:cubicBezTo>
                  <a:cubicBezTo>
                    <a:pt x="193" y="194"/>
                    <a:pt x="144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1" y="204"/>
                    <a:pt x="162" y="203"/>
                    <a:pt x="164" y="203"/>
                  </a:cubicBezTo>
                  <a:cubicBezTo>
                    <a:pt x="165" y="205"/>
                    <a:pt x="166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8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7" y="223"/>
                    <a:pt x="127" y="224"/>
                  </a:cubicBezTo>
                  <a:cubicBezTo>
                    <a:pt x="124" y="223"/>
                    <a:pt x="121" y="222"/>
                    <a:pt x="118" y="222"/>
                  </a:cubicBezTo>
                  <a:cubicBezTo>
                    <a:pt x="120" y="222"/>
                    <a:pt x="123" y="222"/>
                    <a:pt x="126" y="221"/>
                  </a:cubicBezTo>
                  <a:cubicBezTo>
                    <a:pt x="126" y="221"/>
                    <a:pt x="126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8" y="229"/>
                    <a:pt x="122" y="230"/>
                    <a:pt x="125" y="232"/>
                  </a:cubicBezTo>
                  <a:cubicBezTo>
                    <a:pt x="127" y="233"/>
                    <a:pt x="128" y="233"/>
                    <a:pt x="130" y="234"/>
                  </a:cubicBezTo>
                  <a:cubicBezTo>
                    <a:pt x="130" y="234"/>
                    <a:pt x="130" y="234"/>
                    <a:pt x="131" y="23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24" y="233"/>
                    <a:pt x="119" y="231"/>
                    <a:pt x="114" y="229"/>
                  </a:cubicBezTo>
                  <a:cubicBezTo>
                    <a:pt x="114" y="228"/>
                    <a:pt x="114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2"/>
                    <a:pt x="120" y="233"/>
                    <a:pt x="123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5" y="237"/>
                    <a:pt x="119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3" y="232"/>
                    <a:pt x="113" y="231"/>
                    <a:pt x="114" y="230"/>
                  </a:cubicBezTo>
                  <a:close/>
                  <a:moveTo>
                    <a:pt x="108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7" y="261"/>
                    <a:pt x="153" y="264"/>
                    <a:pt x="160" y="266"/>
                  </a:cubicBezTo>
                  <a:cubicBezTo>
                    <a:pt x="165" y="268"/>
                    <a:pt x="172" y="271"/>
                    <a:pt x="177" y="272"/>
                  </a:cubicBezTo>
                  <a:cubicBezTo>
                    <a:pt x="163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2" y="249"/>
                    <a:pt x="99" y="248"/>
                  </a:cubicBezTo>
                  <a:cubicBezTo>
                    <a:pt x="102" y="247"/>
                    <a:pt x="105" y="247"/>
                    <a:pt x="108" y="246"/>
                  </a:cubicBezTo>
                  <a:close/>
                  <a:moveTo>
                    <a:pt x="97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5" y="255"/>
                  </a:cubicBezTo>
                  <a:cubicBezTo>
                    <a:pt x="121" y="257"/>
                    <a:pt x="128" y="259"/>
                    <a:pt x="134" y="261"/>
                  </a:cubicBezTo>
                  <a:cubicBezTo>
                    <a:pt x="140" y="264"/>
                    <a:pt x="147" y="266"/>
                    <a:pt x="153" y="268"/>
                  </a:cubicBezTo>
                  <a:cubicBezTo>
                    <a:pt x="157" y="269"/>
                    <a:pt x="160" y="270"/>
                    <a:pt x="163" y="271"/>
                  </a:cubicBezTo>
                  <a:cubicBezTo>
                    <a:pt x="165" y="272"/>
                    <a:pt x="167" y="272"/>
                    <a:pt x="168" y="273"/>
                  </a:cubicBezTo>
                  <a:cubicBezTo>
                    <a:pt x="167" y="273"/>
                    <a:pt x="166" y="272"/>
                    <a:pt x="165" y="272"/>
                  </a:cubicBezTo>
                  <a:cubicBezTo>
                    <a:pt x="152" y="270"/>
                    <a:pt x="139" y="265"/>
                    <a:pt x="126" y="261"/>
                  </a:cubicBezTo>
                  <a:cubicBezTo>
                    <a:pt x="114" y="257"/>
                    <a:pt x="102" y="253"/>
                    <a:pt x="89" y="250"/>
                  </a:cubicBezTo>
                  <a:cubicBezTo>
                    <a:pt x="92" y="249"/>
                    <a:pt x="95" y="249"/>
                    <a:pt x="97" y="248"/>
                  </a:cubicBezTo>
                  <a:close/>
                  <a:moveTo>
                    <a:pt x="88" y="250"/>
                  </a:moveTo>
                  <a:cubicBezTo>
                    <a:pt x="88" y="251"/>
                    <a:pt x="88" y="251"/>
                    <a:pt x="88" y="251"/>
                  </a:cubicBezTo>
                  <a:cubicBezTo>
                    <a:pt x="100" y="254"/>
                    <a:pt x="112" y="259"/>
                    <a:pt x="123" y="264"/>
                  </a:cubicBezTo>
                  <a:cubicBezTo>
                    <a:pt x="129" y="266"/>
                    <a:pt x="135" y="268"/>
                    <a:pt x="141" y="270"/>
                  </a:cubicBezTo>
                  <a:cubicBezTo>
                    <a:pt x="144" y="270"/>
                    <a:pt x="147" y="271"/>
                    <a:pt x="149" y="272"/>
                  </a:cubicBezTo>
                  <a:cubicBezTo>
                    <a:pt x="150" y="272"/>
                    <a:pt x="157" y="274"/>
                    <a:pt x="152" y="273"/>
                  </a:cubicBezTo>
                  <a:cubicBezTo>
                    <a:pt x="146" y="272"/>
                    <a:pt x="140" y="269"/>
                    <a:pt x="134" y="268"/>
                  </a:cubicBezTo>
                  <a:cubicBezTo>
                    <a:pt x="128" y="266"/>
                    <a:pt x="123" y="265"/>
                    <a:pt x="117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4" y="251"/>
                    <a:pt x="86" y="251"/>
                    <a:pt x="88" y="250"/>
                  </a:cubicBezTo>
                  <a:close/>
                  <a:moveTo>
                    <a:pt x="71" y="256"/>
                  </a:moveTo>
                  <a:cubicBezTo>
                    <a:pt x="74" y="257"/>
                    <a:pt x="77" y="258"/>
                    <a:pt x="80" y="259"/>
                  </a:cubicBezTo>
                  <a:cubicBezTo>
                    <a:pt x="85" y="261"/>
                    <a:pt x="89" y="264"/>
                    <a:pt x="94" y="266"/>
                  </a:cubicBezTo>
                  <a:cubicBezTo>
                    <a:pt x="98" y="268"/>
                    <a:pt x="103" y="269"/>
                    <a:pt x="107" y="271"/>
                  </a:cubicBezTo>
                  <a:cubicBezTo>
                    <a:pt x="103" y="270"/>
                    <a:pt x="99" y="269"/>
                    <a:pt x="95" y="267"/>
                  </a:cubicBezTo>
                  <a:cubicBezTo>
                    <a:pt x="85" y="265"/>
                    <a:pt x="76" y="260"/>
                    <a:pt x="67" y="258"/>
                  </a:cubicBezTo>
                  <a:cubicBezTo>
                    <a:pt x="68" y="257"/>
                    <a:pt x="70" y="256"/>
                    <a:pt x="71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2" y="275"/>
                    <a:pt x="91" y="275"/>
                    <a:pt x="89" y="274"/>
                  </a:cubicBezTo>
                  <a:cubicBezTo>
                    <a:pt x="86" y="273"/>
                    <a:pt x="83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5" y="266"/>
                    <a:pt x="65" y="266"/>
                  </a:cubicBezTo>
                  <a:cubicBezTo>
                    <a:pt x="63" y="264"/>
                    <a:pt x="61" y="263"/>
                    <a:pt x="58" y="262"/>
                  </a:cubicBezTo>
                  <a:cubicBezTo>
                    <a:pt x="58" y="262"/>
                    <a:pt x="58" y="262"/>
                    <a:pt x="58" y="262"/>
                  </a:cubicBezTo>
                  <a:cubicBezTo>
                    <a:pt x="59" y="261"/>
                    <a:pt x="61" y="260"/>
                    <a:pt x="62" y="260"/>
                  </a:cubicBezTo>
                  <a:close/>
                  <a:moveTo>
                    <a:pt x="54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4" y="272"/>
                    <a:pt x="63" y="272"/>
                    <a:pt x="61" y="271"/>
                  </a:cubicBezTo>
                  <a:cubicBezTo>
                    <a:pt x="59" y="270"/>
                    <a:pt x="56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3" y="268"/>
                    <a:pt x="53" y="267"/>
                    <a:pt x="54" y="267"/>
                  </a:cubicBezTo>
                  <a:cubicBezTo>
                    <a:pt x="54" y="266"/>
                    <a:pt x="54" y="266"/>
                    <a:pt x="54" y="266"/>
                  </a:cubicBezTo>
                  <a:close/>
                  <a:moveTo>
                    <a:pt x="56" y="266"/>
                  </a:moveTo>
                  <a:cubicBezTo>
                    <a:pt x="57" y="267"/>
                    <a:pt x="59" y="267"/>
                    <a:pt x="60" y="268"/>
                  </a:cubicBezTo>
                  <a:cubicBezTo>
                    <a:pt x="67" y="270"/>
                    <a:pt x="74" y="272"/>
                    <a:pt x="81" y="275"/>
                  </a:cubicBezTo>
                  <a:cubicBezTo>
                    <a:pt x="77" y="275"/>
                    <a:pt x="73" y="274"/>
                    <a:pt x="69" y="274"/>
                  </a:cubicBezTo>
                  <a:cubicBezTo>
                    <a:pt x="69" y="273"/>
                    <a:pt x="69" y="273"/>
                    <a:pt x="69" y="273"/>
                  </a:cubicBezTo>
                  <a:cubicBezTo>
                    <a:pt x="66" y="272"/>
                    <a:pt x="62" y="270"/>
                    <a:pt x="59" y="269"/>
                  </a:cubicBezTo>
                  <a:cubicBezTo>
                    <a:pt x="58" y="268"/>
                    <a:pt x="58" y="268"/>
                    <a:pt x="57" y="267"/>
                  </a:cubicBezTo>
                  <a:cubicBezTo>
                    <a:pt x="57" y="267"/>
                    <a:pt x="56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0" y="268"/>
                    <a:pt x="72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6"/>
                    <a:pt x="86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83" y="275"/>
                    <a:pt x="83" y="275"/>
                    <a:pt x="82" y="275"/>
                  </a:cubicBezTo>
                  <a:cubicBezTo>
                    <a:pt x="78" y="272"/>
                    <a:pt x="73" y="269"/>
                    <a:pt x="69" y="267"/>
                  </a:cubicBezTo>
                  <a:close/>
                  <a:moveTo>
                    <a:pt x="107" y="276"/>
                  </a:moveTo>
                  <a:cubicBezTo>
                    <a:pt x="92" y="272"/>
                    <a:pt x="77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6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3" y="270"/>
                    <a:pt x="97" y="271"/>
                    <a:pt x="100" y="272"/>
                  </a:cubicBezTo>
                  <a:cubicBezTo>
                    <a:pt x="103" y="273"/>
                    <a:pt x="105" y="274"/>
                    <a:pt x="108" y="276"/>
                  </a:cubicBezTo>
                  <a:cubicBezTo>
                    <a:pt x="108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7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1" y="266"/>
                    <a:pt x="111" y="269"/>
                  </a:cubicBezTo>
                  <a:cubicBezTo>
                    <a:pt x="116" y="270"/>
                    <a:pt x="121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29" y="276"/>
                    <a:pt x="126" y="276"/>
                    <a:pt x="123" y="276"/>
                  </a:cubicBezTo>
                  <a:cubicBezTo>
                    <a:pt x="112" y="272"/>
                    <a:pt x="101" y="269"/>
                    <a:pt x="91" y="264"/>
                  </a:cubicBezTo>
                  <a:cubicBezTo>
                    <a:pt x="88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1"/>
                    <a:pt x="121" y="269"/>
                    <a:pt x="112" y="266"/>
                  </a:cubicBezTo>
                  <a:cubicBezTo>
                    <a:pt x="107" y="264"/>
                    <a:pt x="101" y="262"/>
                    <a:pt x="96" y="260"/>
                  </a:cubicBezTo>
                  <a:cubicBezTo>
                    <a:pt x="93" y="259"/>
                    <a:pt x="89" y="258"/>
                    <a:pt x="86" y="256"/>
                  </a:cubicBezTo>
                  <a:cubicBezTo>
                    <a:pt x="84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1" y="265"/>
                  </a:cubicBezTo>
                  <a:cubicBezTo>
                    <a:pt x="122" y="269"/>
                    <a:pt x="133" y="272"/>
                    <a:pt x="144" y="275"/>
                  </a:cubicBezTo>
                  <a:cubicBezTo>
                    <a:pt x="142" y="275"/>
                    <a:pt x="140" y="276"/>
                    <a:pt x="139" y="276"/>
                  </a:cubicBezTo>
                  <a:close/>
                  <a:moveTo>
                    <a:pt x="146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4" y="257"/>
                    <a:pt x="91" y="256"/>
                    <a:pt x="88" y="254"/>
                  </a:cubicBezTo>
                  <a:cubicBezTo>
                    <a:pt x="87" y="254"/>
                    <a:pt x="83" y="253"/>
                    <a:pt x="83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99" y="257"/>
                    <a:pt x="111" y="262"/>
                    <a:pt x="124" y="266"/>
                  </a:cubicBezTo>
                  <a:cubicBezTo>
                    <a:pt x="130" y="268"/>
                    <a:pt x="136" y="269"/>
                    <a:pt x="142" y="271"/>
                  </a:cubicBezTo>
                  <a:cubicBezTo>
                    <a:pt x="146" y="272"/>
                    <a:pt x="151" y="274"/>
                    <a:pt x="155" y="275"/>
                  </a:cubicBezTo>
                  <a:cubicBezTo>
                    <a:pt x="152" y="275"/>
                    <a:pt x="149" y="275"/>
                    <a:pt x="146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3" y="271"/>
                    <a:pt x="128" y="269"/>
                  </a:cubicBezTo>
                  <a:cubicBezTo>
                    <a:pt x="122" y="268"/>
                    <a:pt x="116" y="266"/>
                    <a:pt x="110" y="263"/>
                  </a:cubicBezTo>
                  <a:cubicBezTo>
                    <a:pt x="107" y="263"/>
                    <a:pt x="104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5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0" y="253"/>
                    <a:pt x="81" y="253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4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8" y="272"/>
                  </a:moveTo>
                  <a:cubicBezTo>
                    <a:pt x="173" y="269"/>
                    <a:pt x="167" y="267"/>
                    <a:pt x="161" y="266"/>
                  </a:cubicBezTo>
                  <a:cubicBezTo>
                    <a:pt x="156" y="264"/>
                    <a:pt x="150" y="261"/>
                    <a:pt x="144" y="259"/>
                  </a:cubicBezTo>
                  <a:cubicBezTo>
                    <a:pt x="134" y="256"/>
                    <a:pt x="123" y="253"/>
                    <a:pt x="114" y="248"/>
                  </a:cubicBezTo>
                  <a:cubicBezTo>
                    <a:pt x="114" y="249"/>
                    <a:pt x="115" y="249"/>
                    <a:pt x="116" y="249"/>
                  </a:cubicBezTo>
                  <a:cubicBezTo>
                    <a:pt x="119" y="250"/>
                    <a:pt x="122" y="251"/>
                    <a:pt x="124" y="252"/>
                  </a:cubicBezTo>
                  <a:cubicBezTo>
                    <a:pt x="130" y="254"/>
                    <a:pt x="136" y="256"/>
                    <a:pt x="142" y="257"/>
                  </a:cubicBezTo>
                  <a:cubicBezTo>
                    <a:pt x="148" y="259"/>
                    <a:pt x="154" y="261"/>
                    <a:pt x="160" y="262"/>
                  </a:cubicBezTo>
                  <a:cubicBezTo>
                    <a:pt x="168" y="265"/>
                    <a:pt x="175" y="268"/>
                    <a:pt x="183" y="271"/>
                  </a:cubicBezTo>
                  <a:cubicBezTo>
                    <a:pt x="182" y="271"/>
                    <a:pt x="180" y="272"/>
                    <a:pt x="178" y="272"/>
                  </a:cubicBezTo>
                  <a:close/>
                  <a:moveTo>
                    <a:pt x="110" y="246"/>
                  </a:moveTo>
                  <a:cubicBezTo>
                    <a:pt x="110" y="246"/>
                    <a:pt x="110" y="246"/>
                    <a:pt x="111" y="246"/>
                  </a:cubicBezTo>
                  <a:cubicBezTo>
                    <a:pt x="111" y="246"/>
                    <a:pt x="111" y="246"/>
                    <a:pt x="111" y="246"/>
                  </a:cubicBezTo>
                  <a:cubicBezTo>
                    <a:pt x="113" y="246"/>
                    <a:pt x="115" y="247"/>
                    <a:pt x="117" y="247"/>
                  </a:cubicBezTo>
                  <a:cubicBezTo>
                    <a:pt x="117" y="247"/>
                    <a:pt x="117" y="247"/>
                    <a:pt x="118" y="247"/>
                  </a:cubicBezTo>
                  <a:cubicBezTo>
                    <a:pt x="126" y="251"/>
                    <a:pt x="135" y="254"/>
                    <a:pt x="144" y="257"/>
                  </a:cubicBezTo>
                  <a:cubicBezTo>
                    <a:pt x="132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6" y="235"/>
                    <a:pt x="123" y="234"/>
                  </a:cubicBezTo>
                  <a:cubicBezTo>
                    <a:pt x="122" y="233"/>
                    <a:pt x="120" y="232"/>
                    <a:pt x="119" y="231"/>
                  </a:cubicBezTo>
                  <a:cubicBezTo>
                    <a:pt x="123" y="233"/>
                    <a:pt x="127" y="234"/>
                    <a:pt x="131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6" y="246"/>
                  </a:moveTo>
                  <a:cubicBezTo>
                    <a:pt x="132" y="249"/>
                    <a:pt x="139" y="251"/>
                    <a:pt x="145" y="254"/>
                  </a:cubicBezTo>
                  <a:cubicBezTo>
                    <a:pt x="136" y="251"/>
                    <a:pt x="128" y="250"/>
                    <a:pt x="120" y="247"/>
                  </a:cubicBezTo>
                  <a:cubicBezTo>
                    <a:pt x="122" y="247"/>
                    <a:pt x="124" y="246"/>
                    <a:pt x="126" y="246"/>
                  </a:cubicBezTo>
                  <a:close/>
                  <a:moveTo>
                    <a:pt x="112" y="240"/>
                  </a:moveTo>
                  <a:cubicBezTo>
                    <a:pt x="114" y="241"/>
                    <a:pt x="116" y="242"/>
                    <a:pt x="118" y="243"/>
                  </a:cubicBezTo>
                  <a:cubicBezTo>
                    <a:pt x="117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4" y="244"/>
                  </a:cubicBezTo>
                  <a:cubicBezTo>
                    <a:pt x="113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2" y="240"/>
                  </a:cubicBezTo>
                  <a:close/>
                  <a:moveTo>
                    <a:pt x="114" y="240"/>
                  </a:moveTo>
                  <a:cubicBezTo>
                    <a:pt x="116" y="241"/>
                    <a:pt x="119" y="241"/>
                    <a:pt x="121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5" y="243"/>
                    <a:pt x="122" y="244"/>
                    <a:pt x="119" y="244"/>
                  </a:cubicBezTo>
                  <a:cubicBezTo>
                    <a:pt x="120" y="244"/>
                    <a:pt x="120" y="243"/>
                    <a:pt x="119" y="243"/>
                  </a:cubicBezTo>
                  <a:cubicBezTo>
                    <a:pt x="118" y="242"/>
                    <a:pt x="115" y="241"/>
                    <a:pt x="114" y="240"/>
                  </a:cubicBezTo>
                  <a:close/>
                  <a:moveTo>
                    <a:pt x="123" y="240"/>
                  </a:moveTo>
                  <a:cubicBezTo>
                    <a:pt x="122" y="240"/>
                    <a:pt x="120" y="240"/>
                    <a:pt x="118" y="239"/>
                  </a:cubicBezTo>
                  <a:cubicBezTo>
                    <a:pt x="119" y="239"/>
                    <a:pt x="112" y="237"/>
                    <a:pt x="116" y="238"/>
                  </a:cubicBezTo>
                  <a:cubicBezTo>
                    <a:pt x="121" y="239"/>
                    <a:pt x="126" y="241"/>
                    <a:pt x="131" y="241"/>
                  </a:cubicBezTo>
                  <a:cubicBezTo>
                    <a:pt x="131" y="242"/>
                    <a:pt x="131" y="242"/>
                    <a:pt x="131" y="242"/>
                  </a:cubicBezTo>
                  <a:cubicBezTo>
                    <a:pt x="131" y="242"/>
                    <a:pt x="131" y="243"/>
                    <a:pt x="131" y="243"/>
                  </a:cubicBezTo>
                  <a:cubicBezTo>
                    <a:pt x="129" y="242"/>
                    <a:pt x="126" y="241"/>
                    <a:pt x="123" y="240"/>
                  </a:cubicBezTo>
                  <a:close/>
                  <a:moveTo>
                    <a:pt x="132" y="240"/>
                  </a:moveTo>
                  <a:cubicBezTo>
                    <a:pt x="129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6" y="238"/>
                    <a:pt x="129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3" y="229"/>
                  </a:cubicBezTo>
                  <a:cubicBezTo>
                    <a:pt x="126" y="230"/>
                    <a:pt x="128" y="231"/>
                    <a:pt x="130" y="231"/>
                  </a:cubicBezTo>
                  <a:cubicBezTo>
                    <a:pt x="130" y="232"/>
                    <a:pt x="131" y="233"/>
                    <a:pt x="131" y="234"/>
                  </a:cubicBezTo>
                  <a:cubicBezTo>
                    <a:pt x="127" y="232"/>
                    <a:pt x="122" y="230"/>
                    <a:pt x="118" y="228"/>
                  </a:cubicBezTo>
                  <a:cubicBezTo>
                    <a:pt x="114" y="226"/>
                    <a:pt x="118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8"/>
                    <a:pt x="122" y="227"/>
                    <a:pt x="118" y="225"/>
                  </a:cubicBezTo>
                  <a:cubicBezTo>
                    <a:pt x="121" y="226"/>
                    <a:pt x="125" y="227"/>
                    <a:pt x="129" y="228"/>
                  </a:cubicBezTo>
                  <a:cubicBezTo>
                    <a:pt x="129" y="228"/>
                    <a:pt x="129" y="229"/>
                    <a:pt x="130" y="230"/>
                  </a:cubicBezTo>
                  <a:close/>
                  <a:moveTo>
                    <a:pt x="128" y="226"/>
                  </a:moveTo>
                  <a:cubicBezTo>
                    <a:pt x="126" y="225"/>
                    <a:pt x="123" y="224"/>
                    <a:pt x="121" y="223"/>
                  </a:cubicBezTo>
                  <a:cubicBezTo>
                    <a:pt x="120" y="223"/>
                    <a:pt x="120" y="223"/>
                    <a:pt x="120" y="223"/>
                  </a:cubicBezTo>
                  <a:cubicBezTo>
                    <a:pt x="121" y="223"/>
                    <a:pt x="121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8" y="226"/>
                  </a:cubicBezTo>
                  <a:close/>
                  <a:moveTo>
                    <a:pt x="177" y="260"/>
                  </a:moveTo>
                  <a:cubicBezTo>
                    <a:pt x="168" y="256"/>
                    <a:pt x="159" y="254"/>
                    <a:pt x="150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2" y="246"/>
                    <a:pt x="132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8" y="259"/>
                    <a:pt x="149" y="256"/>
                    <a:pt x="131" y="248"/>
                  </a:cubicBezTo>
                  <a:cubicBezTo>
                    <a:pt x="130" y="247"/>
                    <a:pt x="129" y="247"/>
                    <a:pt x="128" y="246"/>
                  </a:cubicBezTo>
                  <a:cubicBezTo>
                    <a:pt x="128" y="246"/>
                    <a:pt x="129" y="246"/>
                    <a:pt x="129" y="246"/>
                  </a:cubicBezTo>
                  <a:cubicBezTo>
                    <a:pt x="130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8" y="260"/>
                  </a:cubicBezTo>
                  <a:cubicBezTo>
                    <a:pt x="178" y="261"/>
                    <a:pt x="179" y="261"/>
                    <a:pt x="179" y="261"/>
                  </a:cubicBezTo>
                  <a:cubicBezTo>
                    <a:pt x="180" y="262"/>
                    <a:pt x="184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8" y="265"/>
                    <a:pt x="181" y="266"/>
                  </a:cubicBezTo>
                  <a:cubicBezTo>
                    <a:pt x="182" y="266"/>
                    <a:pt x="183" y="267"/>
                    <a:pt x="184" y="267"/>
                  </a:cubicBezTo>
                  <a:cubicBezTo>
                    <a:pt x="175" y="265"/>
                    <a:pt x="167" y="261"/>
                    <a:pt x="159" y="258"/>
                  </a:cubicBezTo>
                  <a:cubicBezTo>
                    <a:pt x="163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5" y="270"/>
                    <a:pt x="185" y="270"/>
                    <a:pt x="184" y="270"/>
                  </a:cubicBezTo>
                  <a:cubicBezTo>
                    <a:pt x="178" y="268"/>
                    <a:pt x="171" y="265"/>
                    <a:pt x="164" y="263"/>
                  </a:cubicBezTo>
                  <a:cubicBezTo>
                    <a:pt x="161" y="262"/>
                    <a:pt x="157" y="261"/>
                    <a:pt x="154" y="260"/>
                  </a:cubicBezTo>
                  <a:cubicBezTo>
                    <a:pt x="143" y="256"/>
                    <a:pt x="133" y="253"/>
                    <a:pt x="123" y="248"/>
                  </a:cubicBezTo>
                  <a:cubicBezTo>
                    <a:pt x="123" y="249"/>
                    <a:pt x="124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2" y="256"/>
                  </a:cubicBezTo>
                  <a:cubicBezTo>
                    <a:pt x="164" y="260"/>
                    <a:pt x="175" y="265"/>
                    <a:pt x="186" y="269"/>
                  </a:cubicBezTo>
                  <a:cubicBezTo>
                    <a:pt x="186" y="269"/>
                    <a:pt x="186" y="269"/>
                    <a:pt x="186" y="269"/>
                  </a:cubicBezTo>
                  <a:close/>
                  <a:moveTo>
                    <a:pt x="170" y="273"/>
                  </a:moveTo>
                  <a:cubicBezTo>
                    <a:pt x="170" y="273"/>
                    <a:pt x="170" y="273"/>
                    <a:pt x="170" y="273"/>
                  </a:cubicBezTo>
                  <a:cubicBezTo>
                    <a:pt x="158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1" y="256"/>
                    <a:pt x="128" y="257"/>
                    <a:pt x="135" y="260"/>
                  </a:cubicBezTo>
                  <a:cubicBezTo>
                    <a:pt x="148" y="264"/>
                    <a:pt x="162" y="269"/>
                    <a:pt x="176" y="272"/>
                  </a:cubicBezTo>
                  <a:cubicBezTo>
                    <a:pt x="174" y="273"/>
                    <a:pt x="172" y="273"/>
                    <a:pt x="170" y="273"/>
                  </a:cubicBezTo>
                  <a:close/>
                  <a:moveTo>
                    <a:pt x="159" y="274"/>
                  </a:moveTo>
                  <a:cubicBezTo>
                    <a:pt x="158" y="274"/>
                    <a:pt x="158" y="274"/>
                    <a:pt x="157" y="274"/>
                  </a:cubicBezTo>
                  <a:cubicBezTo>
                    <a:pt x="157" y="274"/>
                    <a:pt x="157" y="274"/>
                    <a:pt x="157" y="274"/>
                  </a:cubicBezTo>
                  <a:cubicBezTo>
                    <a:pt x="146" y="269"/>
                    <a:pt x="133" y="267"/>
                    <a:pt x="122" y="262"/>
                  </a:cubicBezTo>
                  <a:cubicBezTo>
                    <a:pt x="115" y="260"/>
                    <a:pt x="109" y="257"/>
                    <a:pt x="102" y="254"/>
                  </a:cubicBezTo>
                  <a:cubicBezTo>
                    <a:pt x="100" y="254"/>
                    <a:pt x="98" y="253"/>
                    <a:pt x="97" y="253"/>
                  </a:cubicBezTo>
                  <a:cubicBezTo>
                    <a:pt x="109" y="256"/>
                    <a:pt x="122" y="260"/>
                    <a:pt x="134" y="264"/>
                  </a:cubicBezTo>
                  <a:cubicBezTo>
                    <a:pt x="145" y="268"/>
                    <a:pt x="156" y="272"/>
                    <a:pt x="167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0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4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0" y="263"/>
                    <a:pt x="88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7" y="276"/>
                    <a:pt x="114" y="276"/>
                    <a:pt x="110" y="276"/>
                  </a:cubicBezTo>
                  <a:close/>
                  <a:moveTo>
                    <a:pt x="97" y="276"/>
                  </a:moveTo>
                  <a:cubicBezTo>
                    <a:pt x="97" y="276"/>
                    <a:pt x="96" y="276"/>
                    <a:pt x="95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5" y="266"/>
                    <a:pt x="72" y="265"/>
                    <a:pt x="68" y="263"/>
                  </a:cubicBezTo>
                  <a:cubicBezTo>
                    <a:pt x="67" y="262"/>
                    <a:pt x="65" y="261"/>
                    <a:pt x="63" y="260"/>
                  </a:cubicBezTo>
                  <a:cubicBezTo>
                    <a:pt x="65" y="261"/>
                    <a:pt x="66" y="262"/>
                    <a:pt x="68" y="262"/>
                  </a:cubicBezTo>
                  <a:cubicBezTo>
                    <a:pt x="74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0" y="276"/>
                    <a:pt x="97" y="276"/>
                  </a:cubicBezTo>
                  <a:close/>
                  <a:moveTo>
                    <a:pt x="54" y="269"/>
                  </a:moveTo>
                  <a:cubicBezTo>
                    <a:pt x="57" y="270"/>
                    <a:pt x="60" y="272"/>
                    <a:pt x="64" y="273"/>
                  </a:cubicBezTo>
                  <a:cubicBezTo>
                    <a:pt x="60" y="272"/>
                    <a:pt x="56" y="271"/>
                    <a:pt x="54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3"/>
                    <a:pt x="58" y="263"/>
                  </a:cubicBezTo>
                  <a:cubicBezTo>
                    <a:pt x="60" y="264"/>
                    <a:pt x="61" y="265"/>
                    <a:pt x="63" y="265"/>
                  </a:cubicBezTo>
                  <a:cubicBezTo>
                    <a:pt x="65" y="266"/>
                    <a:pt x="66" y="267"/>
                    <a:pt x="68" y="268"/>
                  </a:cubicBezTo>
                  <a:cubicBezTo>
                    <a:pt x="72" y="269"/>
                    <a:pt x="76" y="271"/>
                    <a:pt x="79" y="273"/>
                  </a:cubicBezTo>
                  <a:cubicBezTo>
                    <a:pt x="79" y="273"/>
                    <a:pt x="78" y="273"/>
                    <a:pt x="77" y="273"/>
                  </a:cubicBezTo>
                  <a:cubicBezTo>
                    <a:pt x="75" y="272"/>
                    <a:pt x="72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6" y="254"/>
                    <a:pt x="77" y="254"/>
                    <a:pt x="78" y="253"/>
                  </a:cubicBezTo>
                  <a:cubicBezTo>
                    <a:pt x="78" y="253"/>
                    <a:pt x="78" y="253"/>
                    <a:pt x="78" y="253"/>
                  </a:cubicBezTo>
                  <a:cubicBezTo>
                    <a:pt x="89" y="259"/>
                    <a:pt x="99" y="262"/>
                    <a:pt x="110" y="266"/>
                  </a:cubicBezTo>
                  <a:cubicBezTo>
                    <a:pt x="115" y="267"/>
                    <a:pt x="120" y="269"/>
                    <a:pt x="125" y="270"/>
                  </a:cubicBezTo>
                  <a:cubicBezTo>
                    <a:pt x="127" y="271"/>
                    <a:pt x="130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6" y="276"/>
                    <a:pt x="136" y="276"/>
                  </a:cubicBezTo>
                  <a:cubicBezTo>
                    <a:pt x="131" y="275"/>
                    <a:pt x="126" y="273"/>
                    <a:pt x="121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3" y="263"/>
                    <a:pt x="83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2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3" y="237"/>
                    <a:pt x="113" y="237"/>
                    <a:pt x="114" y="237"/>
                  </a:cubicBezTo>
                  <a:cubicBezTo>
                    <a:pt x="118" y="241"/>
                    <a:pt x="124" y="241"/>
                    <a:pt x="129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8" y="243"/>
                    <a:pt x="126" y="242"/>
                    <a:pt x="126" y="242"/>
                  </a:cubicBezTo>
                  <a:cubicBezTo>
                    <a:pt x="124" y="242"/>
                    <a:pt x="123" y="241"/>
                    <a:pt x="121" y="241"/>
                  </a:cubicBezTo>
                  <a:cubicBezTo>
                    <a:pt x="118" y="240"/>
                    <a:pt x="115" y="240"/>
                    <a:pt x="112" y="240"/>
                  </a:cubicBezTo>
                  <a:cubicBezTo>
                    <a:pt x="112" y="238"/>
                    <a:pt x="112" y="236"/>
                    <a:pt x="113" y="234"/>
                  </a:cubicBezTo>
                  <a:close/>
                  <a:moveTo>
                    <a:pt x="116" y="221"/>
                  </a:moveTo>
                  <a:cubicBezTo>
                    <a:pt x="116" y="221"/>
                    <a:pt x="116" y="221"/>
                    <a:pt x="116" y="221"/>
                  </a:cubicBezTo>
                  <a:cubicBezTo>
                    <a:pt x="116" y="222"/>
                    <a:pt x="116" y="222"/>
                    <a:pt x="117" y="222"/>
                  </a:cubicBezTo>
                  <a:cubicBezTo>
                    <a:pt x="120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4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6" y="224"/>
                    <a:pt x="116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5" y="228"/>
                    <a:pt x="128" y="230"/>
                    <a:pt x="129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5" y="225"/>
                    <a:pt x="116" y="223"/>
                    <a:pt x="116" y="221"/>
                  </a:cubicBezTo>
                  <a:close/>
                  <a:moveTo>
                    <a:pt x="16" y="74"/>
                  </a:moveTo>
                  <a:cubicBezTo>
                    <a:pt x="21" y="60"/>
                    <a:pt x="28" y="47"/>
                    <a:pt x="38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3" y="16"/>
                    <a:pt x="76" y="19"/>
                    <a:pt x="77" y="21"/>
                  </a:cubicBezTo>
                  <a:cubicBezTo>
                    <a:pt x="42" y="37"/>
                    <a:pt x="17" y="72"/>
                    <a:pt x="17" y="112"/>
                  </a:cubicBezTo>
                  <a:cubicBezTo>
                    <a:pt x="17" y="160"/>
                    <a:pt x="54" y="201"/>
                    <a:pt x="101" y="209"/>
                  </a:cubicBezTo>
                  <a:cubicBezTo>
                    <a:pt x="120" y="213"/>
                    <a:pt x="139" y="211"/>
                    <a:pt x="157" y="205"/>
                  </a:cubicBezTo>
                  <a:cubicBezTo>
                    <a:pt x="158" y="207"/>
                    <a:pt x="159" y="210"/>
                    <a:pt x="160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2" y="219"/>
                    <a:pt x="102" y="218"/>
                    <a:pt x="92" y="216"/>
                  </a:cubicBezTo>
                  <a:cubicBezTo>
                    <a:pt x="60" y="209"/>
                    <a:pt x="32" y="189"/>
                    <a:pt x="18" y="158"/>
                  </a:cubicBezTo>
                  <a:cubicBezTo>
                    <a:pt x="6" y="131"/>
                    <a:pt x="4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62"/>
            <p:cNvSpPr>
              <a:spLocks noEditPoints="1"/>
            </p:cNvSpPr>
            <p:nvPr/>
          </p:nvSpPr>
          <p:spPr bwMode="auto">
            <a:xfrm>
              <a:off x="1425575" y="4049713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2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60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5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2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9 h 133"/>
                <a:gd name="T38" fmla="*/ 6 w 125"/>
                <a:gd name="T39" fmla="*/ 65 h 133"/>
                <a:gd name="T40" fmla="*/ 24 w 125"/>
                <a:gd name="T41" fmla="*/ 60 h 133"/>
                <a:gd name="T42" fmla="*/ 92 w 125"/>
                <a:gd name="T43" fmla="*/ 41 h 133"/>
                <a:gd name="T44" fmla="*/ 29 w 125"/>
                <a:gd name="T45" fmla="*/ 65 h 133"/>
                <a:gd name="T46" fmla="*/ 54 w 125"/>
                <a:gd name="T47" fmla="*/ 57 h 133"/>
                <a:gd name="T48" fmla="*/ 110 w 125"/>
                <a:gd name="T49" fmla="*/ 40 h 133"/>
                <a:gd name="T50" fmla="*/ 101 w 125"/>
                <a:gd name="T51" fmla="*/ 45 h 133"/>
                <a:gd name="T52" fmla="*/ 54 w 125"/>
                <a:gd name="T53" fmla="*/ 70 h 133"/>
                <a:gd name="T54" fmla="*/ 114 w 125"/>
                <a:gd name="T55" fmla="*/ 51 h 133"/>
                <a:gd name="T56" fmla="*/ 66 w 125"/>
                <a:gd name="T57" fmla="*/ 75 h 133"/>
                <a:gd name="T58" fmla="*/ 66 w 125"/>
                <a:gd name="T59" fmla="*/ 117 h 133"/>
                <a:gd name="T60" fmla="*/ 108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8 h 133"/>
                <a:gd name="T68" fmla="*/ 33 w 125"/>
                <a:gd name="T69" fmla="*/ 121 h 133"/>
                <a:gd name="T70" fmla="*/ 25 w 125"/>
                <a:gd name="T71" fmla="*/ 115 h 133"/>
                <a:gd name="T72" fmla="*/ 102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8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5 h 133"/>
                <a:gd name="T86" fmla="*/ 119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3 w 125"/>
                <a:gd name="T95" fmla="*/ 124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4 w 125"/>
                <a:gd name="T119" fmla="*/ 21 h 133"/>
                <a:gd name="T120" fmla="*/ 18 w 125"/>
                <a:gd name="T121" fmla="*/ 44 h 133"/>
                <a:gd name="T122" fmla="*/ 19 w 125"/>
                <a:gd name="T123" fmla="*/ 38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2"/>
                  </a:moveTo>
                  <a:cubicBezTo>
                    <a:pt x="39" y="128"/>
                    <a:pt x="49" y="127"/>
                    <a:pt x="60" y="125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7" y="132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30"/>
                    <a:pt x="61" y="130"/>
                  </a:cubicBezTo>
                  <a:cubicBezTo>
                    <a:pt x="62" y="131"/>
                    <a:pt x="64" y="131"/>
                    <a:pt x="64" y="130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30"/>
                    <a:pt x="66" y="128"/>
                  </a:cubicBezTo>
                  <a:cubicBezTo>
                    <a:pt x="66" y="128"/>
                    <a:pt x="66" y="128"/>
                    <a:pt x="66" y="127"/>
                  </a:cubicBezTo>
                  <a:cubicBezTo>
                    <a:pt x="67" y="127"/>
                    <a:pt x="68" y="126"/>
                    <a:pt x="68" y="125"/>
                  </a:cubicBezTo>
                  <a:cubicBezTo>
                    <a:pt x="76" y="129"/>
                    <a:pt x="86" y="131"/>
                    <a:pt x="96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4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8" y="18"/>
                  </a:cubicBezTo>
                  <a:cubicBezTo>
                    <a:pt x="66" y="18"/>
                    <a:pt x="64" y="18"/>
                    <a:pt x="62" y="18"/>
                  </a:cubicBezTo>
                  <a:cubicBezTo>
                    <a:pt x="43" y="18"/>
                    <a:pt x="23" y="25"/>
                    <a:pt x="12" y="41"/>
                  </a:cubicBezTo>
                  <a:cubicBezTo>
                    <a:pt x="0" y="57"/>
                    <a:pt x="0" y="78"/>
                    <a:pt x="8" y="96"/>
                  </a:cubicBezTo>
                  <a:cubicBezTo>
                    <a:pt x="12" y="106"/>
                    <a:pt x="20" y="115"/>
                    <a:pt x="29" y="122"/>
                  </a:cubicBezTo>
                  <a:close/>
                  <a:moveTo>
                    <a:pt x="18" y="107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5"/>
                    <a:pt x="41" y="98"/>
                  </a:cubicBezTo>
                  <a:cubicBezTo>
                    <a:pt x="35" y="102"/>
                    <a:pt x="26" y="105"/>
                    <a:pt x="21" y="110"/>
                  </a:cubicBezTo>
                  <a:cubicBezTo>
                    <a:pt x="20" y="109"/>
                    <a:pt x="19" y="108"/>
                    <a:pt x="18" y="107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4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80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6" y="102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6"/>
                    <a:pt x="20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3" y="85"/>
                    <a:pt x="53" y="81"/>
                    <a:pt x="63" y="77"/>
                  </a:cubicBezTo>
                  <a:cubicBezTo>
                    <a:pt x="65" y="76"/>
                    <a:pt x="66" y="76"/>
                    <a:pt x="68" y="75"/>
                  </a:cubicBezTo>
                  <a:cubicBezTo>
                    <a:pt x="67" y="76"/>
                    <a:pt x="66" y="76"/>
                    <a:pt x="65" y="77"/>
                  </a:cubicBezTo>
                  <a:cubicBezTo>
                    <a:pt x="56" y="80"/>
                    <a:pt x="47" y="84"/>
                    <a:pt x="39" y="88"/>
                  </a:cubicBezTo>
                  <a:cubicBezTo>
                    <a:pt x="30" y="92"/>
                    <a:pt x="21" y="95"/>
                    <a:pt x="14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9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7" y="69"/>
                    <a:pt x="68" y="69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6"/>
                    <a:pt x="25" y="88"/>
                    <a:pt x="22" y="90"/>
                  </a:cubicBezTo>
                  <a:cubicBezTo>
                    <a:pt x="18" y="92"/>
                    <a:pt x="15" y="94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9"/>
                  </a:cubicBezTo>
                  <a:cubicBezTo>
                    <a:pt x="49" y="72"/>
                    <a:pt x="64" y="66"/>
                    <a:pt x="78" y="60"/>
                  </a:cubicBezTo>
                  <a:cubicBezTo>
                    <a:pt x="84" y="58"/>
                    <a:pt x="90" y="56"/>
                    <a:pt x="95" y="54"/>
                  </a:cubicBezTo>
                  <a:cubicBezTo>
                    <a:pt x="94" y="54"/>
                    <a:pt x="92" y="55"/>
                    <a:pt x="90" y="56"/>
                  </a:cubicBezTo>
                  <a:cubicBezTo>
                    <a:pt x="81" y="61"/>
                    <a:pt x="71" y="65"/>
                    <a:pt x="61" y="69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3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9"/>
                    <a:pt x="15" y="87"/>
                    <a:pt x="18" y="85"/>
                  </a:cubicBezTo>
                  <a:close/>
                  <a:moveTo>
                    <a:pt x="60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5" y="42"/>
                    <a:pt x="15" y="42"/>
                  </a:cubicBezTo>
                  <a:cubicBezTo>
                    <a:pt x="16" y="41"/>
                    <a:pt x="18" y="40"/>
                    <a:pt x="20" y="39"/>
                  </a:cubicBezTo>
                  <a:cubicBezTo>
                    <a:pt x="23" y="37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1"/>
                    <a:pt x="60" y="20"/>
                  </a:cubicBezTo>
                  <a:close/>
                  <a:moveTo>
                    <a:pt x="14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4" y="29"/>
                    <a:pt x="48" y="26"/>
                  </a:cubicBezTo>
                  <a:cubicBezTo>
                    <a:pt x="50" y="26"/>
                    <a:pt x="51" y="25"/>
                    <a:pt x="53" y="24"/>
                  </a:cubicBezTo>
                  <a:cubicBezTo>
                    <a:pt x="38" y="32"/>
                    <a:pt x="25" y="40"/>
                    <a:pt x="11" y="48"/>
                  </a:cubicBezTo>
                  <a:cubicBezTo>
                    <a:pt x="12" y="47"/>
                    <a:pt x="13" y="45"/>
                    <a:pt x="14" y="44"/>
                  </a:cubicBezTo>
                  <a:close/>
                  <a:moveTo>
                    <a:pt x="10" y="50"/>
                  </a:moveTo>
                  <a:cubicBezTo>
                    <a:pt x="14" y="49"/>
                    <a:pt x="17" y="47"/>
                    <a:pt x="20" y="45"/>
                  </a:cubicBezTo>
                  <a:cubicBezTo>
                    <a:pt x="25" y="42"/>
                    <a:pt x="30" y="39"/>
                    <a:pt x="35" y="37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4"/>
                    <a:pt x="36" y="36"/>
                  </a:cubicBezTo>
                  <a:cubicBezTo>
                    <a:pt x="31" y="39"/>
                    <a:pt x="26" y="42"/>
                    <a:pt x="21" y="45"/>
                  </a:cubicBezTo>
                  <a:cubicBezTo>
                    <a:pt x="18" y="46"/>
                    <a:pt x="15" y="48"/>
                    <a:pt x="12" y="50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2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5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8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2"/>
                    <a:pt x="28" y="58"/>
                    <a:pt x="15" y="65"/>
                  </a:cubicBezTo>
                  <a:cubicBezTo>
                    <a:pt x="12" y="66"/>
                    <a:pt x="8" y="68"/>
                    <a:pt x="6" y="69"/>
                  </a:cubicBezTo>
                  <a:cubicBezTo>
                    <a:pt x="8" y="67"/>
                    <a:pt x="11" y="65"/>
                    <a:pt x="14" y="64"/>
                  </a:cubicBezTo>
                  <a:cubicBezTo>
                    <a:pt x="21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5"/>
                    <a:pt x="80" y="33"/>
                    <a:pt x="85" y="31"/>
                  </a:cubicBezTo>
                  <a:cubicBezTo>
                    <a:pt x="87" y="31"/>
                    <a:pt x="86" y="28"/>
                    <a:pt x="85" y="28"/>
                  </a:cubicBezTo>
                  <a:cubicBezTo>
                    <a:pt x="83" y="29"/>
                    <a:pt x="81" y="30"/>
                    <a:pt x="80" y="30"/>
                  </a:cubicBezTo>
                  <a:cubicBezTo>
                    <a:pt x="80" y="30"/>
                    <a:pt x="81" y="30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6"/>
                    <a:pt x="89" y="25"/>
                    <a:pt x="89" y="25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92" y="25"/>
                    <a:pt x="94" y="26"/>
                    <a:pt x="96" y="28"/>
                  </a:cubicBezTo>
                  <a:close/>
                  <a:moveTo>
                    <a:pt x="97" y="28"/>
                  </a:moveTo>
                  <a:cubicBezTo>
                    <a:pt x="97" y="28"/>
                    <a:pt x="96" y="28"/>
                    <a:pt x="96" y="29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3"/>
                  </a:cubicBezTo>
                  <a:cubicBezTo>
                    <a:pt x="89" y="32"/>
                    <a:pt x="91" y="31"/>
                    <a:pt x="93" y="30"/>
                  </a:cubicBezTo>
                  <a:cubicBezTo>
                    <a:pt x="94" y="29"/>
                    <a:pt x="96" y="28"/>
                    <a:pt x="97" y="28"/>
                  </a:cubicBezTo>
                  <a:cubicBezTo>
                    <a:pt x="97" y="28"/>
                    <a:pt x="97" y="28"/>
                    <a:pt x="97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2" y="46"/>
                    <a:pt x="29" y="52"/>
                  </a:cubicBezTo>
                  <a:cubicBezTo>
                    <a:pt x="40" y="47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1"/>
                    <a:pt x="61" y="32"/>
                  </a:cubicBezTo>
                  <a:cubicBezTo>
                    <a:pt x="60" y="32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4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6"/>
                    <a:pt x="17" y="54"/>
                    <a:pt x="20" y="52"/>
                  </a:cubicBezTo>
                  <a:cubicBezTo>
                    <a:pt x="26" y="48"/>
                    <a:pt x="32" y="45"/>
                    <a:pt x="39" y="42"/>
                  </a:cubicBezTo>
                  <a:cubicBezTo>
                    <a:pt x="44" y="39"/>
                    <a:pt x="49" y="36"/>
                    <a:pt x="55" y="33"/>
                  </a:cubicBezTo>
                  <a:cubicBezTo>
                    <a:pt x="55" y="33"/>
                    <a:pt x="56" y="34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8"/>
                    <a:pt x="69" y="30"/>
                  </a:cubicBezTo>
                  <a:cubicBezTo>
                    <a:pt x="69" y="30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4" y="29"/>
                    <a:pt x="78" y="26"/>
                    <a:pt x="82" y="23"/>
                  </a:cubicBezTo>
                  <a:cubicBezTo>
                    <a:pt x="82" y="23"/>
                    <a:pt x="82" y="22"/>
                    <a:pt x="82" y="22"/>
                  </a:cubicBezTo>
                  <a:cubicBezTo>
                    <a:pt x="84" y="23"/>
                    <a:pt x="86" y="23"/>
                    <a:pt x="89" y="24"/>
                  </a:cubicBezTo>
                  <a:cubicBezTo>
                    <a:pt x="86" y="26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4"/>
                    <a:pt x="69" y="24"/>
                    <a:pt x="69" y="24"/>
                  </a:cubicBezTo>
                  <a:cubicBezTo>
                    <a:pt x="71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7" y="31"/>
                    <a:pt x="56" y="30"/>
                  </a:cubicBezTo>
                  <a:cubicBezTo>
                    <a:pt x="60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7" y="29"/>
                    <a:pt x="55" y="30"/>
                  </a:cubicBezTo>
                  <a:cubicBezTo>
                    <a:pt x="54" y="30"/>
                    <a:pt x="54" y="29"/>
                    <a:pt x="53" y="29"/>
                  </a:cubicBezTo>
                  <a:cubicBezTo>
                    <a:pt x="51" y="28"/>
                    <a:pt x="50" y="31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50"/>
                    <a:pt x="10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50"/>
                    <a:pt x="16" y="48"/>
                    <a:pt x="18" y="47"/>
                  </a:cubicBezTo>
                  <a:cubicBezTo>
                    <a:pt x="24" y="44"/>
                    <a:pt x="29" y="41"/>
                    <a:pt x="35" y="38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7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9" y="48"/>
                  </a:cubicBezTo>
                  <a:cubicBezTo>
                    <a:pt x="25" y="45"/>
                    <a:pt x="31" y="42"/>
                    <a:pt x="37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3"/>
                  </a:cubicBezTo>
                  <a:cubicBezTo>
                    <a:pt x="38" y="41"/>
                    <a:pt x="22" y="49"/>
                    <a:pt x="7" y="59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9"/>
                    <a:pt x="15" y="55"/>
                    <a:pt x="20" y="53"/>
                  </a:cubicBezTo>
                  <a:cubicBezTo>
                    <a:pt x="26" y="50"/>
                    <a:pt x="33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5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9"/>
                    <a:pt x="25" y="54"/>
                    <a:pt x="16" y="59"/>
                  </a:cubicBezTo>
                  <a:cubicBezTo>
                    <a:pt x="14" y="60"/>
                    <a:pt x="12" y="61"/>
                    <a:pt x="10" y="62"/>
                  </a:cubicBezTo>
                  <a:cubicBezTo>
                    <a:pt x="9" y="63"/>
                    <a:pt x="7" y="64"/>
                    <a:pt x="6" y="65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7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3" y="38"/>
                  </a:cubicBezTo>
                  <a:cubicBezTo>
                    <a:pt x="43" y="48"/>
                    <a:pt x="23" y="56"/>
                    <a:pt x="5" y="69"/>
                  </a:cubicBezTo>
                  <a:cubicBezTo>
                    <a:pt x="5" y="68"/>
                    <a:pt x="5" y="67"/>
                    <a:pt x="5" y="66"/>
                  </a:cubicBezTo>
                  <a:cubicBezTo>
                    <a:pt x="8" y="65"/>
                    <a:pt x="9" y="63"/>
                    <a:pt x="12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1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7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5"/>
                  </a:cubicBezTo>
                  <a:cubicBezTo>
                    <a:pt x="104" y="35"/>
                    <a:pt x="102" y="36"/>
                    <a:pt x="101" y="37"/>
                  </a:cubicBezTo>
                  <a:cubicBezTo>
                    <a:pt x="98" y="38"/>
                    <a:pt x="95" y="39"/>
                    <a:pt x="92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4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5"/>
                    <a:pt x="18" y="71"/>
                  </a:cubicBezTo>
                  <a:cubicBezTo>
                    <a:pt x="18" y="71"/>
                    <a:pt x="17" y="71"/>
                    <a:pt x="17" y="72"/>
                  </a:cubicBezTo>
                  <a:cubicBezTo>
                    <a:pt x="22" y="69"/>
                    <a:pt x="26" y="67"/>
                    <a:pt x="31" y="65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4" y="37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3"/>
                    <a:pt x="6" y="78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3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3" y="53"/>
                    <a:pt x="53" y="53"/>
                  </a:cubicBezTo>
                  <a:cubicBezTo>
                    <a:pt x="45" y="57"/>
                    <a:pt x="37" y="61"/>
                    <a:pt x="29" y="65"/>
                  </a:cubicBezTo>
                  <a:close/>
                  <a:moveTo>
                    <a:pt x="6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7"/>
                  </a:cubicBezTo>
                  <a:cubicBezTo>
                    <a:pt x="56" y="56"/>
                    <a:pt x="57" y="56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4"/>
                    <a:pt x="13" y="77"/>
                    <a:pt x="6" y="82"/>
                  </a:cubicBezTo>
                  <a:cubicBezTo>
                    <a:pt x="6" y="81"/>
                    <a:pt x="6" y="80"/>
                    <a:pt x="6" y="78"/>
                  </a:cubicBezTo>
                  <a:close/>
                  <a:moveTo>
                    <a:pt x="7" y="83"/>
                  </a:moveTo>
                  <a:cubicBezTo>
                    <a:pt x="13" y="82"/>
                    <a:pt x="19" y="78"/>
                    <a:pt x="26" y="75"/>
                  </a:cubicBezTo>
                  <a:cubicBezTo>
                    <a:pt x="35" y="71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9"/>
                    <a:pt x="74" y="57"/>
                    <a:pt x="55" y="64"/>
                  </a:cubicBezTo>
                  <a:cubicBezTo>
                    <a:pt x="51" y="66"/>
                    <a:pt x="48" y="68"/>
                    <a:pt x="44" y="69"/>
                  </a:cubicBezTo>
                  <a:cubicBezTo>
                    <a:pt x="40" y="72"/>
                    <a:pt x="35" y="73"/>
                    <a:pt x="30" y="75"/>
                  </a:cubicBezTo>
                  <a:cubicBezTo>
                    <a:pt x="22" y="78"/>
                    <a:pt x="14" y="80"/>
                    <a:pt x="7" y="85"/>
                  </a:cubicBezTo>
                  <a:cubicBezTo>
                    <a:pt x="7" y="84"/>
                    <a:pt x="7" y="84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6" y="48"/>
                    <a:pt x="91" y="50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2"/>
                    <a:pt x="109" y="42"/>
                  </a:cubicBezTo>
                  <a:cubicBezTo>
                    <a:pt x="110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2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50"/>
                    <a:pt x="103" y="50"/>
                    <a:pt x="102" y="50"/>
                  </a:cubicBezTo>
                  <a:cubicBezTo>
                    <a:pt x="86" y="57"/>
                    <a:pt x="70" y="63"/>
                    <a:pt x="54" y="70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4"/>
                  </a:cubicBezTo>
                  <a:cubicBezTo>
                    <a:pt x="76" y="56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9" y="47"/>
                    <a:pt x="109" y="47"/>
                    <a:pt x="110" y="46"/>
                  </a:cubicBezTo>
                  <a:cubicBezTo>
                    <a:pt x="113" y="45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1"/>
                  </a:cubicBezTo>
                  <a:cubicBezTo>
                    <a:pt x="115" y="50"/>
                    <a:pt x="115" y="50"/>
                    <a:pt x="116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7" y="56"/>
                    <a:pt x="116" y="56"/>
                  </a:cubicBezTo>
                  <a:cubicBezTo>
                    <a:pt x="116" y="56"/>
                    <a:pt x="116" y="56"/>
                    <a:pt x="115" y="56"/>
                  </a:cubicBezTo>
                  <a:cubicBezTo>
                    <a:pt x="115" y="56"/>
                    <a:pt x="115" y="57"/>
                    <a:pt x="114" y="57"/>
                  </a:cubicBezTo>
                  <a:cubicBezTo>
                    <a:pt x="113" y="57"/>
                    <a:pt x="111" y="58"/>
                    <a:pt x="110" y="59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4"/>
                    <a:pt x="96" y="64"/>
                    <a:pt x="95" y="65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9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7" y="95"/>
                  </a:cubicBezTo>
                  <a:cubicBezTo>
                    <a:pt x="13" y="97"/>
                    <a:pt x="13" y="96"/>
                    <a:pt x="15" y="95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3" y="77"/>
                    <a:pt x="65" y="70"/>
                    <a:pt x="79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7" y="96"/>
                    <a:pt x="97" y="101"/>
                    <a:pt x="87" y="107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6"/>
                    <a:pt x="69" y="115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3"/>
                  </a:cubicBezTo>
                  <a:cubicBezTo>
                    <a:pt x="91" y="102"/>
                    <a:pt x="92" y="102"/>
                    <a:pt x="93" y="102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7" y="91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8" y="99"/>
                    <a:pt x="100" y="98"/>
                    <a:pt x="102" y="97"/>
                  </a:cubicBezTo>
                  <a:cubicBezTo>
                    <a:pt x="104" y="96"/>
                    <a:pt x="106" y="95"/>
                    <a:pt x="108" y="94"/>
                  </a:cubicBezTo>
                  <a:cubicBezTo>
                    <a:pt x="104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90"/>
                    <a:pt x="117" y="90"/>
                  </a:cubicBezTo>
                  <a:cubicBezTo>
                    <a:pt x="116" y="90"/>
                    <a:pt x="116" y="90"/>
                    <a:pt x="115" y="90"/>
                  </a:cubicBezTo>
                  <a:cubicBezTo>
                    <a:pt x="115" y="91"/>
                    <a:pt x="115" y="91"/>
                    <a:pt x="114" y="91"/>
                  </a:cubicBezTo>
                  <a:cubicBezTo>
                    <a:pt x="113" y="92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5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3" y="110"/>
                    <a:pt x="66" y="112"/>
                    <a:pt x="60" y="115"/>
                  </a:cubicBezTo>
                  <a:cubicBezTo>
                    <a:pt x="57" y="117"/>
                    <a:pt x="54" y="119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6" y="122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3"/>
                    <a:pt x="63" y="111"/>
                  </a:cubicBezTo>
                  <a:cubicBezTo>
                    <a:pt x="69" y="107"/>
                    <a:pt x="76" y="104"/>
                    <a:pt x="83" y="101"/>
                  </a:cubicBezTo>
                  <a:cubicBezTo>
                    <a:pt x="83" y="100"/>
                    <a:pt x="84" y="100"/>
                    <a:pt x="85" y="100"/>
                  </a:cubicBezTo>
                  <a:cubicBezTo>
                    <a:pt x="96" y="95"/>
                    <a:pt x="107" y="91"/>
                    <a:pt x="118" y="86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6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9"/>
                    <a:pt x="37" y="118"/>
                  </a:cubicBezTo>
                  <a:cubicBezTo>
                    <a:pt x="43" y="113"/>
                    <a:pt x="50" y="111"/>
                    <a:pt x="56" y="108"/>
                  </a:cubicBezTo>
                  <a:cubicBezTo>
                    <a:pt x="58" y="106"/>
                    <a:pt x="61" y="105"/>
                    <a:pt x="63" y="104"/>
                  </a:cubicBezTo>
                  <a:cubicBezTo>
                    <a:pt x="68" y="102"/>
                    <a:pt x="73" y="100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4"/>
                    <a:pt x="97" y="90"/>
                    <a:pt x="106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2"/>
                    <a:pt x="119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1"/>
                    <a:pt x="56" y="107"/>
                  </a:cubicBezTo>
                  <a:cubicBezTo>
                    <a:pt x="55" y="108"/>
                    <a:pt x="53" y="109"/>
                    <a:pt x="52" y="110"/>
                  </a:cubicBezTo>
                  <a:cubicBezTo>
                    <a:pt x="48" y="112"/>
                    <a:pt x="44" y="113"/>
                    <a:pt x="41" y="115"/>
                  </a:cubicBezTo>
                  <a:cubicBezTo>
                    <a:pt x="38" y="116"/>
                    <a:pt x="36" y="119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7" y="89"/>
                  </a:cubicBezTo>
                  <a:cubicBezTo>
                    <a:pt x="81" y="92"/>
                    <a:pt x="75" y="94"/>
                    <a:pt x="70" y="96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1" y="110"/>
                    <a:pt x="33" y="113"/>
                    <a:pt x="29" y="118"/>
                  </a:cubicBezTo>
                  <a:cubicBezTo>
                    <a:pt x="28" y="117"/>
                    <a:pt x="27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3" y="92"/>
                    <a:pt x="94" y="91"/>
                    <a:pt x="95" y="90"/>
                  </a:cubicBezTo>
                  <a:cubicBezTo>
                    <a:pt x="94" y="91"/>
                    <a:pt x="93" y="92"/>
                    <a:pt x="91" y="92"/>
                  </a:cubicBezTo>
                  <a:close/>
                  <a:moveTo>
                    <a:pt x="114" y="82"/>
                  </a:moveTo>
                  <a:cubicBezTo>
                    <a:pt x="114" y="82"/>
                    <a:pt x="115" y="81"/>
                    <a:pt x="116" y="81"/>
                  </a:cubicBezTo>
                  <a:cubicBezTo>
                    <a:pt x="122" y="77"/>
                    <a:pt x="115" y="81"/>
                    <a:pt x="115" y="82"/>
                  </a:cubicBezTo>
                  <a:cubicBezTo>
                    <a:pt x="114" y="82"/>
                    <a:pt x="114" y="82"/>
                    <a:pt x="114" y="82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5"/>
                  </a:cubicBezTo>
                  <a:cubicBezTo>
                    <a:pt x="105" y="86"/>
                    <a:pt x="103" y="86"/>
                    <a:pt x="102" y="87"/>
                  </a:cubicBezTo>
                  <a:cubicBezTo>
                    <a:pt x="94" y="90"/>
                    <a:pt x="86" y="93"/>
                    <a:pt x="79" y="97"/>
                  </a:cubicBezTo>
                  <a:cubicBezTo>
                    <a:pt x="77" y="97"/>
                    <a:pt x="76" y="98"/>
                    <a:pt x="75" y="98"/>
                  </a:cubicBezTo>
                  <a:cubicBezTo>
                    <a:pt x="71" y="100"/>
                    <a:pt x="67" y="101"/>
                    <a:pt x="64" y="103"/>
                  </a:cubicBezTo>
                  <a:cubicBezTo>
                    <a:pt x="63" y="103"/>
                    <a:pt x="62" y="103"/>
                    <a:pt x="62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6" y="115"/>
                    <a:pt x="34" y="116"/>
                    <a:pt x="32" y="117"/>
                  </a:cubicBezTo>
                  <a:cubicBezTo>
                    <a:pt x="29" y="119"/>
                    <a:pt x="32" y="116"/>
                    <a:pt x="33" y="116"/>
                  </a:cubicBezTo>
                  <a:cubicBezTo>
                    <a:pt x="35" y="114"/>
                    <a:pt x="37" y="113"/>
                    <a:pt x="40" y="112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3" y="87"/>
                    <a:pt x="99" y="84"/>
                  </a:cubicBezTo>
                  <a:cubicBezTo>
                    <a:pt x="101" y="83"/>
                    <a:pt x="104" y="82"/>
                    <a:pt x="106" y="81"/>
                  </a:cubicBezTo>
                  <a:cubicBezTo>
                    <a:pt x="110" y="79"/>
                    <a:pt x="115" y="77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9"/>
                  </a:cubicBezTo>
                  <a:cubicBezTo>
                    <a:pt x="116" y="80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3" y="76"/>
                    <a:pt x="110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1"/>
                    <a:pt x="101" y="82"/>
                    <a:pt x="98" y="83"/>
                  </a:cubicBezTo>
                  <a:cubicBezTo>
                    <a:pt x="84" y="88"/>
                    <a:pt x="70" y="94"/>
                    <a:pt x="56" y="100"/>
                  </a:cubicBezTo>
                  <a:cubicBezTo>
                    <a:pt x="50" y="102"/>
                    <a:pt x="44" y="105"/>
                    <a:pt x="39" y="108"/>
                  </a:cubicBezTo>
                  <a:cubicBezTo>
                    <a:pt x="36" y="109"/>
                    <a:pt x="33" y="111"/>
                    <a:pt x="30" y="112"/>
                  </a:cubicBezTo>
                  <a:cubicBezTo>
                    <a:pt x="29" y="113"/>
                    <a:pt x="23" y="116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2" y="90"/>
                  </a:cubicBezTo>
                  <a:cubicBezTo>
                    <a:pt x="74" y="89"/>
                    <a:pt x="77" y="87"/>
                    <a:pt x="79" y="86"/>
                  </a:cubicBezTo>
                  <a:cubicBezTo>
                    <a:pt x="85" y="84"/>
                    <a:pt x="90" y="81"/>
                    <a:pt x="96" y="79"/>
                  </a:cubicBezTo>
                  <a:cubicBezTo>
                    <a:pt x="104" y="75"/>
                    <a:pt x="112" y="73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70"/>
                    <a:pt x="119" y="72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8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4" y="74"/>
                    <a:pt x="96" y="77"/>
                  </a:cubicBezTo>
                  <a:cubicBezTo>
                    <a:pt x="89" y="80"/>
                    <a:pt x="83" y="84"/>
                    <a:pt x="76" y="87"/>
                  </a:cubicBezTo>
                  <a:cubicBezTo>
                    <a:pt x="65" y="91"/>
                    <a:pt x="55" y="95"/>
                    <a:pt x="44" y="100"/>
                  </a:cubicBezTo>
                  <a:cubicBezTo>
                    <a:pt x="38" y="102"/>
                    <a:pt x="32" y="106"/>
                    <a:pt x="26" y="108"/>
                  </a:cubicBezTo>
                  <a:cubicBezTo>
                    <a:pt x="25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3" y="104"/>
                    <a:pt x="36" y="102"/>
                  </a:cubicBezTo>
                  <a:cubicBezTo>
                    <a:pt x="48" y="96"/>
                    <a:pt x="61" y="89"/>
                    <a:pt x="74" y="83"/>
                  </a:cubicBezTo>
                  <a:cubicBezTo>
                    <a:pt x="88" y="77"/>
                    <a:pt x="103" y="71"/>
                    <a:pt x="117" y="65"/>
                  </a:cubicBezTo>
                  <a:cubicBezTo>
                    <a:pt x="117" y="65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19" y="65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6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7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3" y="83"/>
                  </a:cubicBezTo>
                  <a:cubicBezTo>
                    <a:pt x="59" y="88"/>
                    <a:pt x="46" y="94"/>
                    <a:pt x="33" y="100"/>
                  </a:cubicBezTo>
                  <a:cubicBezTo>
                    <a:pt x="29" y="102"/>
                    <a:pt x="25" y="103"/>
                    <a:pt x="21" y="105"/>
                  </a:cubicBezTo>
                  <a:cubicBezTo>
                    <a:pt x="20" y="105"/>
                    <a:pt x="19" y="106"/>
                    <a:pt x="18" y="106"/>
                  </a:cubicBezTo>
                  <a:cubicBezTo>
                    <a:pt x="19" y="105"/>
                    <a:pt x="21" y="104"/>
                    <a:pt x="22" y="104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6" y="85"/>
                    <a:pt x="70" y="79"/>
                    <a:pt x="84" y="73"/>
                  </a:cubicBezTo>
                  <a:cubicBezTo>
                    <a:pt x="91" y="71"/>
                    <a:pt x="97" y="68"/>
                    <a:pt x="103" y="65"/>
                  </a:cubicBezTo>
                  <a:cubicBezTo>
                    <a:pt x="107" y="64"/>
                    <a:pt x="110" y="63"/>
                    <a:pt x="113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60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60"/>
                    <a:pt x="118" y="61"/>
                    <a:pt x="119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8"/>
                  </a:moveTo>
                  <a:cubicBezTo>
                    <a:pt x="118" y="57"/>
                    <a:pt x="118" y="57"/>
                    <a:pt x="117" y="58"/>
                  </a:cubicBezTo>
                  <a:cubicBezTo>
                    <a:pt x="116" y="58"/>
                    <a:pt x="115" y="59"/>
                    <a:pt x="113" y="60"/>
                  </a:cubicBezTo>
                  <a:cubicBezTo>
                    <a:pt x="112" y="60"/>
                    <a:pt x="110" y="61"/>
                    <a:pt x="109" y="61"/>
                  </a:cubicBezTo>
                  <a:cubicBezTo>
                    <a:pt x="96" y="66"/>
                    <a:pt x="82" y="71"/>
                    <a:pt x="70" y="77"/>
                  </a:cubicBezTo>
                  <a:cubicBezTo>
                    <a:pt x="56" y="84"/>
                    <a:pt x="42" y="89"/>
                    <a:pt x="29" y="95"/>
                  </a:cubicBezTo>
                  <a:cubicBezTo>
                    <a:pt x="26" y="97"/>
                    <a:pt x="22" y="98"/>
                    <a:pt x="18" y="100"/>
                  </a:cubicBezTo>
                  <a:cubicBezTo>
                    <a:pt x="17" y="100"/>
                    <a:pt x="15" y="100"/>
                    <a:pt x="14" y="101"/>
                  </a:cubicBezTo>
                  <a:cubicBezTo>
                    <a:pt x="16" y="100"/>
                    <a:pt x="17" y="99"/>
                    <a:pt x="18" y="98"/>
                  </a:cubicBezTo>
                  <a:cubicBezTo>
                    <a:pt x="25" y="95"/>
                    <a:pt x="32" y="92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7"/>
                    <a:pt x="98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7" y="56"/>
                    <a:pt x="117" y="56"/>
                  </a:cubicBezTo>
                  <a:cubicBezTo>
                    <a:pt x="117" y="57"/>
                    <a:pt x="118" y="57"/>
                    <a:pt x="118" y="58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2" y="111"/>
                  </a:cubicBezTo>
                  <a:cubicBezTo>
                    <a:pt x="29" y="108"/>
                    <a:pt x="37" y="104"/>
                    <a:pt x="45" y="100"/>
                  </a:cubicBezTo>
                  <a:cubicBezTo>
                    <a:pt x="50" y="98"/>
                    <a:pt x="56" y="96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1" y="109"/>
                    <a:pt x="25" y="114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2"/>
                  </a:moveTo>
                  <a:cubicBezTo>
                    <a:pt x="41" y="120"/>
                    <a:pt x="46" y="116"/>
                    <a:pt x="51" y="114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7" y="113"/>
                    <a:pt x="54" y="115"/>
                    <a:pt x="52" y="117"/>
                  </a:cubicBezTo>
                  <a:cubicBezTo>
                    <a:pt x="48" y="120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2"/>
                  </a:cubicBezTo>
                  <a:close/>
                  <a:moveTo>
                    <a:pt x="43" y="124"/>
                  </a:moveTo>
                  <a:cubicBezTo>
                    <a:pt x="50" y="121"/>
                    <a:pt x="57" y="117"/>
                    <a:pt x="65" y="114"/>
                  </a:cubicBezTo>
                  <a:cubicBezTo>
                    <a:pt x="71" y="111"/>
                    <a:pt x="77" y="109"/>
                    <a:pt x="83" y="106"/>
                  </a:cubicBezTo>
                  <a:cubicBezTo>
                    <a:pt x="78" y="109"/>
                    <a:pt x="73" y="112"/>
                    <a:pt x="68" y="114"/>
                  </a:cubicBezTo>
                  <a:cubicBezTo>
                    <a:pt x="66" y="116"/>
                    <a:pt x="63" y="118"/>
                    <a:pt x="61" y="120"/>
                  </a:cubicBezTo>
                  <a:cubicBezTo>
                    <a:pt x="59" y="121"/>
                    <a:pt x="58" y="121"/>
                    <a:pt x="56" y="122"/>
                  </a:cubicBezTo>
                  <a:cubicBezTo>
                    <a:pt x="52" y="123"/>
                    <a:pt x="47" y="124"/>
                    <a:pt x="43" y="124"/>
                  </a:cubicBezTo>
                  <a:close/>
                  <a:moveTo>
                    <a:pt x="115" y="97"/>
                  </a:moveTo>
                  <a:cubicBezTo>
                    <a:pt x="115" y="99"/>
                    <a:pt x="114" y="100"/>
                    <a:pt x="114" y="101"/>
                  </a:cubicBezTo>
                  <a:cubicBezTo>
                    <a:pt x="112" y="102"/>
                    <a:pt x="110" y="103"/>
                    <a:pt x="108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4"/>
                    <a:pt x="75" y="120"/>
                    <a:pt x="75" y="120"/>
                  </a:cubicBezTo>
                  <a:cubicBezTo>
                    <a:pt x="77" y="119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5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7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9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7" y="121"/>
                    <a:pt x="91" y="119"/>
                  </a:cubicBezTo>
                  <a:cubicBezTo>
                    <a:pt x="95" y="116"/>
                    <a:pt x="100" y="114"/>
                    <a:pt x="104" y="112"/>
                  </a:cubicBezTo>
                  <a:cubicBezTo>
                    <a:pt x="102" y="113"/>
                    <a:pt x="99" y="115"/>
                    <a:pt x="97" y="117"/>
                  </a:cubicBezTo>
                  <a:cubicBezTo>
                    <a:pt x="92" y="120"/>
                    <a:pt x="87" y="122"/>
                    <a:pt x="82" y="126"/>
                  </a:cubicBezTo>
                  <a:cubicBezTo>
                    <a:pt x="81" y="126"/>
                    <a:pt x="79" y="126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1" y="109"/>
                    <a:pt x="99" y="110"/>
                    <a:pt x="97" y="111"/>
                  </a:cubicBezTo>
                  <a:cubicBezTo>
                    <a:pt x="90" y="116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2"/>
                    <a:pt x="96" y="115"/>
                    <a:pt x="88" y="120"/>
                  </a:cubicBezTo>
                  <a:cubicBezTo>
                    <a:pt x="85" y="121"/>
                    <a:pt x="79" y="124"/>
                    <a:pt x="77" y="125"/>
                  </a:cubicBezTo>
                  <a:cubicBezTo>
                    <a:pt x="82" y="122"/>
                    <a:pt x="87" y="119"/>
                    <a:pt x="91" y="116"/>
                  </a:cubicBezTo>
                  <a:cubicBezTo>
                    <a:pt x="95" y="113"/>
                    <a:pt x="100" y="111"/>
                    <a:pt x="104" y="108"/>
                  </a:cubicBezTo>
                  <a:cubicBezTo>
                    <a:pt x="105" y="107"/>
                    <a:pt x="107" y="106"/>
                    <a:pt x="109" y="105"/>
                  </a:cubicBezTo>
                  <a:cubicBezTo>
                    <a:pt x="109" y="105"/>
                    <a:pt x="109" y="105"/>
                    <a:pt x="109" y="104"/>
                  </a:cubicBezTo>
                  <a:cubicBezTo>
                    <a:pt x="111" y="104"/>
                    <a:pt x="112" y="103"/>
                    <a:pt x="113" y="102"/>
                  </a:cubicBezTo>
                  <a:cubicBezTo>
                    <a:pt x="113" y="104"/>
                    <a:pt x="112" y="105"/>
                    <a:pt x="112" y="106"/>
                  </a:cubicBezTo>
                  <a:cubicBezTo>
                    <a:pt x="112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9" y="122"/>
                    <a:pt x="67" y="122"/>
                    <a:pt x="66" y="121"/>
                  </a:cubicBezTo>
                  <a:cubicBezTo>
                    <a:pt x="72" y="118"/>
                    <a:pt x="79" y="116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5" y="115"/>
                    <a:pt x="106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20"/>
                    <a:pt x="97" y="122"/>
                    <a:pt x="93" y="124"/>
                  </a:cubicBezTo>
                  <a:cubicBezTo>
                    <a:pt x="93" y="124"/>
                    <a:pt x="93" y="125"/>
                    <a:pt x="93" y="125"/>
                  </a:cubicBezTo>
                  <a:cubicBezTo>
                    <a:pt x="90" y="126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8" y="122"/>
                    <a:pt x="100" y="121"/>
                    <a:pt x="102" y="119"/>
                  </a:cubicBezTo>
                  <a:cubicBezTo>
                    <a:pt x="102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6" y="97"/>
                  </a:moveTo>
                  <a:cubicBezTo>
                    <a:pt x="115" y="97"/>
                    <a:pt x="115" y="97"/>
                    <a:pt x="115" y="97"/>
                  </a:cubicBezTo>
                  <a:cubicBezTo>
                    <a:pt x="115" y="97"/>
                    <a:pt x="114" y="97"/>
                    <a:pt x="114" y="97"/>
                  </a:cubicBezTo>
                  <a:cubicBezTo>
                    <a:pt x="113" y="97"/>
                    <a:pt x="113" y="98"/>
                    <a:pt x="113" y="98"/>
                  </a:cubicBezTo>
                  <a:cubicBezTo>
                    <a:pt x="106" y="101"/>
                    <a:pt x="100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20"/>
                    <a:pt x="63" y="120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1" y="121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2"/>
                    <a:pt x="59" y="122"/>
                  </a:cubicBezTo>
                  <a:cubicBezTo>
                    <a:pt x="59" y="122"/>
                    <a:pt x="59" y="122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5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7" y="93"/>
                    <a:pt x="116" y="93"/>
                  </a:cubicBezTo>
                  <a:cubicBezTo>
                    <a:pt x="116" y="95"/>
                    <a:pt x="116" y="96"/>
                    <a:pt x="116" y="97"/>
                  </a:cubicBezTo>
                  <a:close/>
                  <a:moveTo>
                    <a:pt x="115" y="49"/>
                  </a:moveTo>
                  <a:cubicBezTo>
                    <a:pt x="106" y="54"/>
                    <a:pt x="97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1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6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6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7" y="49"/>
                    <a:pt x="110" y="48"/>
                    <a:pt x="113" y="45"/>
                  </a:cubicBezTo>
                  <a:cubicBezTo>
                    <a:pt x="114" y="46"/>
                    <a:pt x="115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2"/>
                    <a:pt x="25" y="74"/>
                  </a:cubicBezTo>
                  <a:cubicBezTo>
                    <a:pt x="19" y="77"/>
                    <a:pt x="13" y="81"/>
                    <a:pt x="6" y="8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7" y="82"/>
                    <a:pt x="9" y="81"/>
                    <a:pt x="10" y="80"/>
                  </a:cubicBezTo>
                  <a:cubicBezTo>
                    <a:pt x="11" y="79"/>
                    <a:pt x="13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9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7" y="48"/>
                    <a:pt x="85" y="44"/>
                    <a:pt x="94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8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7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6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9"/>
                    <a:pt x="49" y="54"/>
                    <a:pt x="37" y="59"/>
                  </a:cubicBezTo>
                  <a:cubicBezTo>
                    <a:pt x="32" y="61"/>
                    <a:pt x="27" y="63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5"/>
                    <a:pt x="9" y="72"/>
                    <a:pt x="10" y="71"/>
                  </a:cubicBezTo>
                  <a:cubicBezTo>
                    <a:pt x="13" y="70"/>
                    <a:pt x="15" y="68"/>
                    <a:pt x="17" y="67"/>
                  </a:cubicBezTo>
                  <a:cubicBezTo>
                    <a:pt x="23" y="64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9" y="37"/>
                    <a:pt x="84" y="34"/>
                  </a:cubicBezTo>
                  <a:cubicBezTo>
                    <a:pt x="89" y="33"/>
                    <a:pt x="93" y="31"/>
                    <a:pt x="97" y="28"/>
                  </a:cubicBezTo>
                  <a:cubicBezTo>
                    <a:pt x="98" y="29"/>
                    <a:pt x="99" y="29"/>
                    <a:pt x="100" y="30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4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70" y="22"/>
                    <a:pt x="70" y="21"/>
                    <a:pt x="70" y="20"/>
                  </a:cubicBezTo>
                  <a:cubicBezTo>
                    <a:pt x="71" y="20"/>
                    <a:pt x="72" y="21"/>
                    <a:pt x="74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1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3" y="48"/>
                    <a:pt x="11" y="49"/>
                    <a:pt x="10" y="50"/>
                  </a:cubicBezTo>
                  <a:cubicBezTo>
                    <a:pt x="10" y="50"/>
                    <a:pt x="10" y="50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4" y="47"/>
                    <a:pt x="16" y="46"/>
                    <a:pt x="18" y="44"/>
                  </a:cubicBezTo>
                  <a:cubicBezTo>
                    <a:pt x="22" y="42"/>
                    <a:pt x="27" y="39"/>
                    <a:pt x="32" y="36"/>
                  </a:cubicBezTo>
                  <a:cubicBezTo>
                    <a:pt x="41" y="31"/>
                    <a:pt x="52" y="26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1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2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2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6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90"/>
                  </a:cubicBezTo>
                  <a:cubicBezTo>
                    <a:pt x="8" y="88"/>
                    <a:pt x="8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63"/>
            <p:cNvSpPr>
              <a:spLocks noEditPoints="1"/>
            </p:cNvSpPr>
            <p:nvPr/>
          </p:nvSpPr>
          <p:spPr bwMode="auto">
            <a:xfrm>
              <a:off x="611188" y="6446838"/>
              <a:ext cx="468313" cy="496888"/>
            </a:xfrm>
            <a:custGeom>
              <a:avLst/>
              <a:gdLst>
                <a:gd name="T0" fmla="*/ 67 w 125"/>
                <a:gd name="T1" fmla="*/ 126 h 132"/>
                <a:gd name="T2" fmla="*/ 12 w 125"/>
                <a:gd name="T3" fmla="*/ 40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4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59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8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7 h 132"/>
                <a:gd name="T90" fmla="*/ 45 w 125"/>
                <a:gd name="T91" fmla="*/ 99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7 w 125"/>
                <a:gd name="T99" fmla="*/ 124 h 132"/>
                <a:gd name="T100" fmla="*/ 71 w 125"/>
                <a:gd name="T101" fmla="*/ 122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0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8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7"/>
                    <a:pt x="50" y="126"/>
                    <a:pt x="60" y="124"/>
                  </a:cubicBezTo>
                  <a:cubicBezTo>
                    <a:pt x="59" y="125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0"/>
                  </a:cubicBezTo>
                  <a:cubicBezTo>
                    <a:pt x="61" y="130"/>
                    <a:pt x="61" y="129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8"/>
                    <a:pt x="64" y="128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6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8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1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0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0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4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0"/>
                    <a:pt x="49" y="94"/>
                    <a:pt x="42" y="97"/>
                  </a:cubicBezTo>
                  <a:cubicBezTo>
                    <a:pt x="35" y="101"/>
                    <a:pt x="27" y="104"/>
                    <a:pt x="21" y="109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5"/>
                    <a:pt x="83" y="71"/>
                    <a:pt x="93" y="67"/>
                  </a:cubicBezTo>
                  <a:cubicBezTo>
                    <a:pt x="98" y="65"/>
                    <a:pt x="104" y="63"/>
                    <a:pt x="109" y="61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1"/>
                  </a:cubicBezTo>
                  <a:cubicBezTo>
                    <a:pt x="38" y="93"/>
                    <a:pt x="34" y="96"/>
                    <a:pt x="30" y="98"/>
                  </a:cubicBezTo>
                  <a:cubicBezTo>
                    <a:pt x="26" y="101"/>
                    <a:pt x="22" y="102"/>
                    <a:pt x="18" y="105"/>
                  </a:cubicBezTo>
                  <a:cubicBezTo>
                    <a:pt x="17" y="103"/>
                    <a:pt x="16" y="102"/>
                    <a:pt x="15" y="101"/>
                  </a:cubicBezTo>
                  <a:close/>
                  <a:moveTo>
                    <a:pt x="12" y="96"/>
                  </a:moveTo>
                  <a:cubicBezTo>
                    <a:pt x="15" y="96"/>
                    <a:pt x="17" y="95"/>
                    <a:pt x="20" y="93"/>
                  </a:cubicBezTo>
                  <a:cubicBezTo>
                    <a:pt x="24" y="91"/>
                    <a:pt x="29" y="90"/>
                    <a:pt x="33" y="88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7" y="75"/>
                    <a:pt x="68" y="74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1" y="91"/>
                    <a:pt x="22" y="94"/>
                    <a:pt x="14" y="99"/>
                  </a:cubicBezTo>
                  <a:cubicBezTo>
                    <a:pt x="13" y="98"/>
                    <a:pt x="13" y="97"/>
                    <a:pt x="12" y="96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1"/>
                    <a:pt x="18" y="89"/>
                    <a:pt x="21" y="88"/>
                  </a:cubicBezTo>
                  <a:cubicBezTo>
                    <a:pt x="26" y="85"/>
                    <a:pt x="31" y="83"/>
                    <a:pt x="36" y="81"/>
                  </a:cubicBezTo>
                  <a:cubicBezTo>
                    <a:pt x="46" y="77"/>
                    <a:pt x="55" y="73"/>
                    <a:pt x="64" y="69"/>
                  </a:cubicBezTo>
                  <a:cubicBezTo>
                    <a:pt x="66" y="69"/>
                    <a:pt x="67" y="68"/>
                    <a:pt x="68" y="68"/>
                  </a:cubicBezTo>
                  <a:cubicBezTo>
                    <a:pt x="66" y="69"/>
                    <a:pt x="63" y="70"/>
                    <a:pt x="60" y="71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89"/>
                  </a:cubicBezTo>
                  <a:cubicBezTo>
                    <a:pt x="19" y="91"/>
                    <a:pt x="15" y="93"/>
                    <a:pt x="12" y="95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4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1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3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79"/>
                  </a:cubicBezTo>
                  <a:cubicBezTo>
                    <a:pt x="32" y="81"/>
                    <a:pt x="28" y="82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89"/>
                  </a:cubicBezTo>
                  <a:cubicBezTo>
                    <a:pt x="12" y="88"/>
                    <a:pt x="15" y="86"/>
                    <a:pt x="18" y="84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1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1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3"/>
                  </a:cubicBezTo>
                  <a:cubicBezTo>
                    <a:pt x="39" y="31"/>
                    <a:pt x="25" y="39"/>
                    <a:pt x="11" y="47"/>
                  </a:cubicBezTo>
                  <a:cubicBezTo>
                    <a:pt x="12" y="46"/>
                    <a:pt x="13" y="44"/>
                    <a:pt x="14" y="43"/>
                  </a:cubicBezTo>
                  <a:close/>
                  <a:moveTo>
                    <a:pt x="10" y="49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8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5"/>
                    <a:pt x="15" y="48"/>
                    <a:pt x="12" y="49"/>
                  </a:cubicBezTo>
                  <a:cubicBezTo>
                    <a:pt x="11" y="49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lose/>
                  <a:moveTo>
                    <a:pt x="75" y="20"/>
                  </a:moveTo>
                  <a:cubicBezTo>
                    <a:pt x="78" y="20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1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5"/>
                    <a:pt x="8" y="67"/>
                    <a:pt x="6" y="68"/>
                  </a:cubicBezTo>
                  <a:cubicBezTo>
                    <a:pt x="9" y="66"/>
                    <a:pt x="12" y="65"/>
                    <a:pt x="15" y="63"/>
                  </a:cubicBezTo>
                  <a:cubicBezTo>
                    <a:pt x="21" y="59"/>
                    <a:pt x="28" y="55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2"/>
                    <a:pt x="86" y="30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29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1" y="31"/>
                    <a:pt x="86" y="32"/>
                    <a:pt x="81" y="34"/>
                  </a:cubicBezTo>
                  <a:cubicBezTo>
                    <a:pt x="83" y="33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4"/>
                    <a:pt x="67" y="34"/>
                  </a:cubicBezTo>
                  <a:cubicBezTo>
                    <a:pt x="55" y="40"/>
                    <a:pt x="42" y="45"/>
                    <a:pt x="29" y="51"/>
                  </a:cubicBezTo>
                  <a:cubicBezTo>
                    <a:pt x="40" y="46"/>
                    <a:pt x="51" y="40"/>
                    <a:pt x="61" y="35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5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29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7"/>
                    <a:pt x="44" y="40"/>
                  </a:cubicBezTo>
                  <a:cubicBezTo>
                    <a:pt x="33" y="45"/>
                    <a:pt x="21" y="50"/>
                    <a:pt x="11" y="57"/>
                  </a:cubicBezTo>
                  <a:cubicBezTo>
                    <a:pt x="11" y="57"/>
                    <a:pt x="11" y="57"/>
                    <a:pt x="11" y="56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2"/>
                    <a:pt x="57" y="33"/>
                    <a:pt x="58" y="33"/>
                  </a:cubicBezTo>
                  <a:close/>
                  <a:moveTo>
                    <a:pt x="67" y="29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5" y="31"/>
                  </a:cubicBezTo>
                  <a:cubicBezTo>
                    <a:pt x="65" y="31"/>
                    <a:pt x="64" y="31"/>
                    <a:pt x="63" y="31"/>
                  </a:cubicBezTo>
                  <a:cubicBezTo>
                    <a:pt x="64" y="31"/>
                    <a:pt x="65" y="30"/>
                    <a:pt x="67" y="29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4"/>
                    <a:pt x="81" y="23"/>
                  </a:cubicBezTo>
                  <a:cubicBezTo>
                    <a:pt x="77" y="24"/>
                    <a:pt x="73" y="27"/>
                    <a:pt x="69" y="29"/>
                  </a:cubicBezTo>
                  <a:cubicBezTo>
                    <a:pt x="69" y="29"/>
                    <a:pt x="69" y="28"/>
                    <a:pt x="69" y="28"/>
                  </a:cubicBezTo>
                  <a:close/>
                  <a:moveTo>
                    <a:pt x="82" y="27"/>
                  </a:moveTo>
                  <a:cubicBezTo>
                    <a:pt x="80" y="29"/>
                    <a:pt x="78" y="30"/>
                    <a:pt x="76" y="30"/>
                  </a:cubicBezTo>
                  <a:cubicBezTo>
                    <a:pt x="74" y="31"/>
                    <a:pt x="72" y="31"/>
                    <a:pt x="70" y="31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2" y="21"/>
                  </a:cubicBezTo>
                  <a:cubicBezTo>
                    <a:pt x="85" y="22"/>
                    <a:pt x="87" y="23"/>
                    <a:pt x="89" y="23"/>
                  </a:cubicBezTo>
                  <a:cubicBezTo>
                    <a:pt x="87" y="25"/>
                    <a:pt x="84" y="26"/>
                    <a:pt x="82" y="27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6"/>
                    <a:pt x="61" y="28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4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6"/>
                  </a:moveTo>
                  <a:cubicBezTo>
                    <a:pt x="59" y="27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7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0"/>
                  </a:cubicBezTo>
                  <a:cubicBezTo>
                    <a:pt x="10" y="50"/>
                    <a:pt x="10" y="50"/>
                    <a:pt x="10" y="51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2" y="50"/>
                    <a:pt x="12" y="49"/>
                  </a:cubicBezTo>
                  <a:cubicBezTo>
                    <a:pt x="14" y="49"/>
                    <a:pt x="16" y="47"/>
                    <a:pt x="18" y="46"/>
                  </a:cubicBezTo>
                  <a:cubicBezTo>
                    <a:pt x="24" y="43"/>
                    <a:pt x="30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5"/>
                    <a:pt x="60" y="26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1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3" y="31"/>
                    <a:pt x="54" y="32"/>
                    <a:pt x="54" y="32"/>
                  </a:cubicBezTo>
                  <a:cubicBezTo>
                    <a:pt x="39" y="40"/>
                    <a:pt x="23" y="49"/>
                    <a:pt x="7" y="58"/>
                  </a:cubicBezTo>
                  <a:cubicBezTo>
                    <a:pt x="8" y="56"/>
                    <a:pt x="9" y="53"/>
                    <a:pt x="9" y="51"/>
                  </a:cubicBezTo>
                  <a:close/>
                  <a:moveTo>
                    <a:pt x="7" y="59"/>
                  </a:moveTo>
                  <a:cubicBezTo>
                    <a:pt x="11" y="58"/>
                    <a:pt x="16" y="54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39"/>
                    <a:pt x="52" y="36"/>
                    <a:pt x="59" y="33"/>
                  </a:cubicBezTo>
                  <a:cubicBezTo>
                    <a:pt x="59" y="33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59"/>
                  </a:cubicBezTo>
                  <a:close/>
                  <a:moveTo>
                    <a:pt x="12" y="61"/>
                  </a:moveTo>
                  <a:cubicBezTo>
                    <a:pt x="15" y="59"/>
                    <a:pt x="19" y="57"/>
                    <a:pt x="23" y="56"/>
                  </a:cubicBezTo>
                  <a:cubicBezTo>
                    <a:pt x="30" y="52"/>
                    <a:pt x="38" y="48"/>
                    <a:pt x="46" y="44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5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2"/>
                    <a:pt x="12" y="61"/>
                  </a:cubicBezTo>
                  <a:close/>
                  <a:moveTo>
                    <a:pt x="6" y="69"/>
                  </a:moveTo>
                  <a:cubicBezTo>
                    <a:pt x="12" y="66"/>
                    <a:pt x="18" y="63"/>
                    <a:pt x="25" y="59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6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2"/>
                  </a:cubicBezTo>
                  <a:cubicBezTo>
                    <a:pt x="5" y="71"/>
                    <a:pt x="5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4"/>
                    <a:pt x="103" y="35"/>
                    <a:pt x="101" y="36"/>
                  </a:cubicBezTo>
                  <a:cubicBezTo>
                    <a:pt x="98" y="37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1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0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8"/>
                    <a:pt x="52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4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6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4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2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3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3"/>
                    <a:pt x="7" y="83"/>
                    <a:pt x="7" y="82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4"/>
                    <a:pt x="100" y="45"/>
                  </a:cubicBezTo>
                  <a:cubicBezTo>
                    <a:pt x="96" y="47"/>
                    <a:pt x="92" y="49"/>
                    <a:pt x="87" y="50"/>
                  </a:cubicBezTo>
                  <a:cubicBezTo>
                    <a:pt x="92" y="48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0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3"/>
                  </a:cubicBezTo>
                  <a:cubicBezTo>
                    <a:pt x="110" y="44"/>
                    <a:pt x="108" y="46"/>
                    <a:pt x="105" y="48"/>
                  </a:cubicBezTo>
                  <a:cubicBezTo>
                    <a:pt x="104" y="48"/>
                    <a:pt x="104" y="48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2"/>
                    <a:pt x="38" y="76"/>
                    <a:pt x="29" y="79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9" y="41"/>
                  </a:cubicBezTo>
                  <a:close/>
                  <a:moveTo>
                    <a:pt x="109" y="46"/>
                  </a:moveTo>
                  <a:cubicBezTo>
                    <a:pt x="109" y="46"/>
                    <a:pt x="109" y="46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6"/>
                  </a:cubicBezTo>
                  <a:close/>
                  <a:moveTo>
                    <a:pt x="114" y="50"/>
                  </a:moveTo>
                  <a:cubicBezTo>
                    <a:pt x="114" y="50"/>
                    <a:pt x="115" y="50"/>
                    <a:pt x="115" y="50"/>
                  </a:cubicBezTo>
                  <a:cubicBezTo>
                    <a:pt x="115" y="50"/>
                    <a:pt x="115" y="49"/>
                    <a:pt x="116" y="49"/>
                  </a:cubicBezTo>
                  <a:cubicBezTo>
                    <a:pt x="117" y="51"/>
                    <a:pt x="117" y="53"/>
                    <a:pt x="118" y="54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5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6"/>
                    <a:pt x="112" y="57"/>
                    <a:pt x="110" y="58"/>
                  </a:cubicBezTo>
                  <a:cubicBezTo>
                    <a:pt x="106" y="59"/>
                    <a:pt x="102" y="61"/>
                    <a:pt x="99" y="62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4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79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6" y="88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6"/>
                    <a:pt x="114" y="50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09"/>
                    <a:pt x="73" y="113"/>
                    <a:pt x="66" y="116"/>
                  </a:cubicBezTo>
                  <a:cubicBezTo>
                    <a:pt x="67" y="115"/>
                    <a:pt x="68" y="115"/>
                    <a:pt x="69" y="114"/>
                  </a:cubicBezTo>
                  <a:cubicBezTo>
                    <a:pt x="74" y="110"/>
                    <a:pt x="80" y="107"/>
                    <a:pt x="86" y="104"/>
                  </a:cubicBezTo>
                  <a:cubicBezTo>
                    <a:pt x="87" y="103"/>
                    <a:pt x="89" y="103"/>
                    <a:pt x="91" y="102"/>
                  </a:cubicBezTo>
                  <a:cubicBezTo>
                    <a:pt x="91" y="101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0"/>
                  </a:cubicBezTo>
                  <a:cubicBezTo>
                    <a:pt x="116" y="90"/>
                    <a:pt x="117" y="90"/>
                    <a:pt x="118" y="89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5"/>
                    <a:pt x="100" y="97"/>
                    <a:pt x="96" y="99"/>
                  </a:cubicBezTo>
                  <a:close/>
                  <a:moveTo>
                    <a:pt x="118" y="88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89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2"/>
                    <a:pt x="107" y="93"/>
                    <a:pt x="105" y="94"/>
                  </a:cubicBezTo>
                  <a:cubicBezTo>
                    <a:pt x="101" y="95"/>
                    <a:pt x="97" y="97"/>
                    <a:pt x="93" y="100"/>
                  </a:cubicBezTo>
                  <a:cubicBezTo>
                    <a:pt x="91" y="100"/>
                    <a:pt x="90" y="101"/>
                    <a:pt x="89" y="102"/>
                  </a:cubicBezTo>
                  <a:cubicBezTo>
                    <a:pt x="85" y="103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19"/>
                    <a:pt x="51" y="117"/>
                    <a:pt x="54" y="115"/>
                  </a:cubicBezTo>
                  <a:cubicBezTo>
                    <a:pt x="57" y="113"/>
                    <a:pt x="60" y="112"/>
                    <a:pt x="63" y="110"/>
                  </a:cubicBezTo>
                  <a:cubicBezTo>
                    <a:pt x="70" y="106"/>
                    <a:pt x="76" y="103"/>
                    <a:pt x="83" y="100"/>
                  </a:cubicBezTo>
                  <a:cubicBezTo>
                    <a:pt x="84" y="99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8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99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4"/>
                    <a:pt x="43" y="116"/>
                    <a:pt x="40" y="117"/>
                  </a:cubicBezTo>
                  <a:cubicBezTo>
                    <a:pt x="38" y="118"/>
                    <a:pt x="37" y="119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2"/>
                    <a:pt x="51" y="110"/>
                    <a:pt x="57" y="107"/>
                  </a:cubicBezTo>
                  <a:cubicBezTo>
                    <a:pt x="59" y="105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6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0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7"/>
                    <a:pt x="45" y="104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3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1"/>
                    <a:pt x="46" y="106"/>
                  </a:cubicBezTo>
                  <a:cubicBezTo>
                    <a:pt x="41" y="109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0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2"/>
                    <a:pt x="108" y="83"/>
                    <a:pt x="107" y="84"/>
                  </a:cubicBezTo>
                  <a:cubicBezTo>
                    <a:pt x="105" y="85"/>
                    <a:pt x="103" y="85"/>
                    <a:pt x="102" y="86"/>
                  </a:cubicBezTo>
                  <a:cubicBezTo>
                    <a:pt x="94" y="89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0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4"/>
                    <a:pt x="34" y="115"/>
                    <a:pt x="33" y="116"/>
                  </a:cubicBezTo>
                  <a:cubicBezTo>
                    <a:pt x="29" y="118"/>
                    <a:pt x="32" y="115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3"/>
                    <a:pt x="59" y="101"/>
                  </a:cubicBezTo>
                  <a:cubicBezTo>
                    <a:pt x="66" y="97"/>
                    <a:pt x="73" y="94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2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7"/>
                    <a:pt x="108" y="78"/>
                    <a:pt x="107" y="78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1"/>
                  </a:cubicBezTo>
                  <a:cubicBezTo>
                    <a:pt x="29" y="112"/>
                    <a:pt x="24" y="115"/>
                    <a:pt x="27" y="112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6"/>
                    <a:pt x="79" y="85"/>
                  </a:cubicBezTo>
                  <a:cubicBezTo>
                    <a:pt x="85" y="83"/>
                    <a:pt x="90" y="80"/>
                    <a:pt x="96" y="78"/>
                  </a:cubicBezTo>
                  <a:cubicBezTo>
                    <a:pt x="104" y="74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2"/>
                    <a:pt x="119" y="72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2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89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8" y="101"/>
                    <a:pt x="32" y="105"/>
                    <a:pt x="26" y="108"/>
                  </a:cubicBezTo>
                  <a:cubicBezTo>
                    <a:pt x="25" y="108"/>
                    <a:pt x="23" y="108"/>
                    <a:pt x="22" y="109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1"/>
                  </a:cubicBezTo>
                  <a:cubicBezTo>
                    <a:pt x="49" y="95"/>
                    <a:pt x="61" y="88"/>
                    <a:pt x="74" y="82"/>
                  </a:cubicBezTo>
                  <a:cubicBezTo>
                    <a:pt x="88" y="76"/>
                    <a:pt x="103" y="70"/>
                    <a:pt x="117" y="64"/>
                  </a:cubicBezTo>
                  <a:cubicBezTo>
                    <a:pt x="117" y="64"/>
                    <a:pt x="118" y="64"/>
                    <a:pt x="118" y="63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3"/>
                    <a:pt x="96" y="72"/>
                  </a:cubicBezTo>
                  <a:cubicBezTo>
                    <a:pt x="99" y="70"/>
                    <a:pt x="103" y="69"/>
                    <a:pt x="107" y="67"/>
                  </a:cubicBezTo>
                  <a:cubicBezTo>
                    <a:pt x="109" y="66"/>
                    <a:pt x="111" y="66"/>
                    <a:pt x="112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1"/>
                  </a:moveTo>
                  <a:cubicBezTo>
                    <a:pt x="74" y="81"/>
                    <a:pt x="73" y="82"/>
                    <a:pt x="73" y="82"/>
                  </a:cubicBezTo>
                  <a:cubicBezTo>
                    <a:pt x="60" y="87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4"/>
                    <a:pt x="21" y="103"/>
                    <a:pt x="23" y="103"/>
                  </a:cubicBezTo>
                  <a:cubicBezTo>
                    <a:pt x="29" y="99"/>
                    <a:pt x="36" y="95"/>
                    <a:pt x="42" y="92"/>
                  </a:cubicBezTo>
                  <a:cubicBezTo>
                    <a:pt x="56" y="84"/>
                    <a:pt x="70" y="78"/>
                    <a:pt x="85" y="72"/>
                  </a:cubicBezTo>
                  <a:cubicBezTo>
                    <a:pt x="91" y="70"/>
                    <a:pt x="98" y="67"/>
                    <a:pt x="104" y="64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59"/>
                  </a:cubicBezTo>
                  <a:cubicBezTo>
                    <a:pt x="115" y="59"/>
                    <a:pt x="117" y="58"/>
                    <a:pt x="118" y="57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0"/>
                    <a:pt x="119" y="62"/>
                  </a:cubicBezTo>
                  <a:cubicBezTo>
                    <a:pt x="103" y="67"/>
                    <a:pt x="89" y="74"/>
                    <a:pt x="74" y="81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7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0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7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99"/>
                  </a:cubicBezTo>
                  <a:cubicBezTo>
                    <a:pt x="51" y="97"/>
                    <a:pt x="56" y="95"/>
                    <a:pt x="62" y="92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2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0"/>
                    <a:pt x="58" y="116"/>
                    <a:pt x="65" y="113"/>
                  </a:cubicBezTo>
                  <a:cubicBezTo>
                    <a:pt x="71" y="110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6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0"/>
                  </a:cubicBezTo>
                  <a:cubicBezTo>
                    <a:pt x="112" y="101"/>
                    <a:pt x="110" y="102"/>
                    <a:pt x="108" y="103"/>
                  </a:cubicBezTo>
                  <a:cubicBezTo>
                    <a:pt x="101" y="107"/>
                    <a:pt x="93" y="110"/>
                    <a:pt x="86" y="114"/>
                  </a:cubicBezTo>
                  <a:cubicBezTo>
                    <a:pt x="82" y="116"/>
                    <a:pt x="77" y="118"/>
                    <a:pt x="73" y="121"/>
                  </a:cubicBezTo>
                  <a:cubicBezTo>
                    <a:pt x="69" y="123"/>
                    <a:pt x="75" y="119"/>
                    <a:pt x="76" y="119"/>
                  </a:cubicBezTo>
                  <a:cubicBezTo>
                    <a:pt x="78" y="118"/>
                    <a:pt x="79" y="117"/>
                    <a:pt x="81" y="115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8" y="111"/>
                    <a:pt x="108" y="111"/>
                  </a:cubicBezTo>
                  <a:cubicBezTo>
                    <a:pt x="104" y="114"/>
                    <a:pt x="99" y="117"/>
                    <a:pt x="95" y="119"/>
                  </a:cubicBezTo>
                  <a:cubicBezTo>
                    <a:pt x="93" y="121"/>
                    <a:pt x="90" y="122"/>
                    <a:pt x="88" y="123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7"/>
                    <a:pt x="104" y="112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7" y="124"/>
                  </a:moveTo>
                  <a:cubicBezTo>
                    <a:pt x="83" y="123"/>
                    <a:pt x="87" y="120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2"/>
                    <a:pt x="99" y="114"/>
                    <a:pt x="97" y="116"/>
                  </a:cubicBezTo>
                  <a:cubicBezTo>
                    <a:pt x="92" y="119"/>
                    <a:pt x="87" y="121"/>
                    <a:pt x="83" y="125"/>
                  </a:cubicBezTo>
                  <a:cubicBezTo>
                    <a:pt x="81" y="125"/>
                    <a:pt x="79" y="125"/>
                    <a:pt x="77" y="124"/>
                  </a:cubicBezTo>
                  <a:close/>
                  <a:moveTo>
                    <a:pt x="71" y="122"/>
                  </a:moveTo>
                  <a:cubicBezTo>
                    <a:pt x="82" y="117"/>
                    <a:pt x="92" y="112"/>
                    <a:pt x="103" y="107"/>
                  </a:cubicBezTo>
                  <a:cubicBezTo>
                    <a:pt x="101" y="108"/>
                    <a:pt x="99" y="109"/>
                    <a:pt x="98" y="110"/>
                  </a:cubicBezTo>
                  <a:cubicBezTo>
                    <a:pt x="90" y="115"/>
                    <a:pt x="83" y="119"/>
                    <a:pt x="76" y="124"/>
                  </a:cubicBezTo>
                  <a:cubicBezTo>
                    <a:pt x="74" y="124"/>
                    <a:pt x="73" y="123"/>
                    <a:pt x="71" y="122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7"/>
                  </a:cubicBezTo>
                  <a:cubicBezTo>
                    <a:pt x="106" y="106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3"/>
                  </a:cubicBezTo>
                  <a:cubicBezTo>
                    <a:pt x="111" y="103"/>
                    <a:pt x="112" y="102"/>
                    <a:pt x="114" y="101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1"/>
                    <a:pt x="68" y="121"/>
                    <a:pt x="66" y="120"/>
                  </a:cubicBezTo>
                  <a:cubicBezTo>
                    <a:pt x="73" y="117"/>
                    <a:pt x="79" y="115"/>
                    <a:pt x="85" y="112"/>
                  </a:cubicBezTo>
                  <a:cubicBezTo>
                    <a:pt x="80" y="115"/>
                    <a:pt x="75" y="118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4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4"/>
                    <a:pt x="104" y="115"/>
                    <a:pt x="103" y="116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1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1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0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8"/>
                  </a:moveTo>
                  <a:cubicBezTo>
                    <a:pt x="107" y="53"/>
                    <a:pt x="97" y="56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1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8"/>
                    <a:pt x="47" y="74"/>
                    <a:pt x="54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8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5"/>
                    <a:pt x="115" y="47"/>
                    <a:pt x="116" y="48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3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8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8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5" y="43"/>
                    <a:pt x="94" y="40"/>
                  </a:cubicBezTo>
                  <a:cubicBezTo>
                    <a:pt x="95" y="39"/>
                    <a:pt x="97" y="39"/>
                    <a:pt x="98" y="38"/>
                  </a:cubicBezTo>
                  <a:cubicBezTo>
                    <a:pt x="99" y="38"/>
                    <a:pt x="100" y="37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6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0"/>
                    <a:pt x="7" y="72"/>
                  </a:cubicBezTo>
                  <a:cubicBezTo>
                    <a:pt x="3" y="74"/>
                    <a:pt x="10" y="71"/>
                    <a:pt x="11" y="70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3"/>
                  </a:cubicBezTo>
                  <a:cubicBezTo>
                    <a:pt x="89" y="32"/>
                    <a:pt x="94" y="30"/>
                    <a:pt x="98" y="27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29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0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19"/>
                  </a:moveTo>
                  <a:cubicBezTo>
                    <a:pt x="66" y="19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7"/>
                    <a:pt x="11" y="48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8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19"/>
                  </a:cubicBezTo>
                  <a:cubicBezTo>
                    <a:pt x="63" y="19"/>
                    <a:pt x="65" y="19"/>
                    <a:pt x="66" y="19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1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29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0" y="21"/>
                    <a:pt x="51" y="21"/>
                    <a:pt x="52" y="20"/>
                  </a:cubicBezTo>
                  <a:cubicBezTo>
                    <a:pt x="52" y="20"/>
                    <a:pt x="52" y="20"/>
                    <a:pt x="53" y="20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4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7"/>
                    <a:pt x="54" y="65"/>
                    <a:pt x="60" y="62"/>
                  </a:cubicBezTo>
                  <a:cubicBezTo>
                    <a:pt x="46" y="69"/>
                    <a:pt x="34" y="76"/>
                    <a:pt x="20" y="83"/>
                  </a:cubicBezTo>
                  <a:cubicBezTo>
                    <a:pt x="19" y="83"/>
                    <a:pt x="18" y="83"/>
                    <a:pt x="17" y="84"/>
                  </a:cubicBezTo>
                  <a:cubicBezTo>
                    <a:pt x="14" y="85"/>
                    <a:pt x="12" y="87"/>
                    <a:pt x="9" y="89"/>
                  </a:cubicBezTo>
                  <a:cubicBezTo>
                    <a:pt x="8" y="87"/>
                    <a:pt x="8" y="86"/>
                    <a:pt x="7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64"/>
            <p:cNvSpPr>
              <a:spLocks noEditPoints="1"/>
            </p:cNvSpPr>
            <p:nvPr/>
          </p:nvSpPr>
          <p:spPr bwMode="auto">
            <a:xfrm>
              <a:off x="3552825" y="5868988"/>
              <a:ext cx="469900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8 w 125"/>
                <a:gd name="T99" fmla="*/ 125 h 132"/>
                <a:gd name="T100" fmla="*/ 71 w 125"/>
                <a:gd name="T101" fmla="*/ 123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29"/>
                    <a:pt x="62" y="129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1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3" y="87"/>
                  </a:cubicBezTo>
                  <a:cubicBezTo>
                    <a:pt x="56" y="90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8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8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8" y="83"/>
                    <a:pt x="39" y="87"/>
                  </a:cubicBezTo>
                  <a:cubicBezTo>
                    <a:pt x="31" y="91"/>
                    <a:pt x="22" y="95"/>
                    <a:pt x="14" y="99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1"/>
                  </a:cubicBezTo>
                  <a:cubicBezTo>
                    <a:pt x="46" y="78"/>
                    <a:pt x="55" y="73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0"/>
                    <a:pt x="60" y="72"/>
                  </a:cubicBezTo>
                  <a:cubicBezTo>
                    <a:pt x="51" y="76"/>
                    <a:pt x="42" y="79"/>
                    <a:pt x="34" y="83"/>
                  </a:cubicBezTo>
                  <a:cubicBezTo>
                    <a:pt x="30" y="85"/>
                    <a:pt x="26" y="87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80"/>
                  </a:cubicBezTo>
                  <a:cubicBezTo>
                    <a:pt x="32" y="81"/>
                    <a:pt x="28" y="83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8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49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3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8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30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5"/>
                    <a:pt x="67" y="35"/>
                  </a:cubicBezTo>
                  <a:cubicBezTo>
                    <a:pt x="55" y="40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6" y="32"/>
                  </a:cubicBezTo>
                  <a:cubicBezTo>
                    <a:pt x="65" y="32"/>
                    <a:pt x="64" y="31"/>
                    <a:pt x="63" y="31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1"/>
                    <a:pt x="70" y="32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8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6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6"/>
                    <a:pt x="60" y="27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1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3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1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1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1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9"/>
                    <a:pt x="53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3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6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8" y="51"/>
                  </a:cubicBezTo>
                  <a:cubicBezTo>
                    <a:pt x="92" y="49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2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4"/>
                  </a:cubicBezTo>
                  <a:cubicBezTo>
                    <a:pt x="110" y="44"/>
                    <a:pt x="108" y="47"/>
                    <a:pt x="105" y="48"/>
                  </a:cubicBezTo>
                  <a:cubicBezTo>
                    <a:pt x="105" y="48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6"/>
                    <a:pt x="29" y="79"/>
                  </a:cubicBezTo>
                  <a:cubicBezTo>
                    <a:pt x="28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7" y="89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4"/>
                  </a:cubicBezTo>
                  <a:cubicBezTo>
                    <a:pt x="88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7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1"/>
                    <a:pt x="89" y="102"/>
                  </a:cubicBezTo>
                  <a:cubicBezTo>
                    <a:pt x="86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5"/>
                    <a:pt x="44" y="116"/>
                    <a:pt x="40" y="118"/>
                  </a:cubicBezTo>
                  <a:cubicBezTo>
                    <a:pt x="38" y="119"/>
                    <a:pt x="37" y="120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8"/>
                    <a:pt x="45" y="105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3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5"/>
                    <a:pt x="34" y="115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20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80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90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9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3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0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4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8"/>
                    <a:pt x="85" y="72"/>
                  </a:cubicBezTo>
                  <a:cubicBezTo>
                    <a:pt x="91" y="70"/>
                    <a:pt x="98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4" y="67"/>
                    <a:pt x="89" y="74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9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9" y="111"/>
                    <a:pt x="108" y="111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8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5"/>
                  </a:cubicBezTo>
                  <a:cubicBezTo>
                    <a:pt x="81" y="125"/>
                    <a:pt x="79" y="125"/>
                    <a:pt x="78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8"/>
                  </a:cubicBezTo>
                  <a:cubicBezTo>
                    <a:pt x="106" y="107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3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2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9"/>
                    <a:pt x="47" y="74"/>
                    <a:pt x="55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2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9" y="65"/>
                    <a:pt x="53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8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30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1" y="21"/>
                    <a:pt x="51" y="21"/>
                    <a:pt x="52" y="21"/>
                  </a:cubicBezTo>
                  <a:cubicBezTo>
                    <a:pt x="52" y="21"/>
                    <a:pt x="53" y="21"/>
                    <a:pt x="53" y="21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6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7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65"/>
            <p:cNvSpPr>
              <a:spLocks noEditPoints="1"/>
            </p:cNvSpPr>
            <p:nvPr/>
          </p:nvSpPr>
          <p:spPr bwMode="auto">
            <a:xfrm>
              <a:off x="9007475" y="5473700"/>
              <a:ext cx="468313" cy="496888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7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69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4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8 w 125"/>
                <a:gd name="T67" fmla="*/ 97 h 132"/>
                <a:gd name="T68" fmla="*/ 33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8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8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8 w 125"/>
                <a:gd name="T97" fmla="*/ 111 h 132"/>
                <a:gd name="T98" fmla="*/ 77 w 125"/>
                <a:gd name="T99" fmla="*/ 125 h 132"/>
                <a:gd name="T100" fmla="*/ 71 w 125"/>
                <a:gd name="T101" fmla="*/ 123 h 132"/>
                <a:gd name="T102" fmla="*/ 111 w 125"/>
                <a:gd name="T103" fmla="*/ 105 h 132"/>
                <a:gd name="T104" fmla="*/ 93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0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2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19 w 125"/>
                <a:gd name="T123" fmla="*/ 37 h 132"/>
                <a:gd name="T124" fmla="*/ 59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29" y="121"/>
                  </a:moveTo>
                  <a:cubicBezTo>
                    <a:pt x="39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0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7" y="127"/>
                    <a:pt x="68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6" y="121"/>
                    <a:pt x="112" y="112"/>
                    <a:pt x="117" y="102"/>
                  </a:cubicBezTo>
                  <a:cubicBezTo>
                    <a:pt x="124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2" y="11"/>
                    <a:pt x="76" y="6"/>
                    <a:pt x="80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7"/>
                    <a:pt x="23" y="24"/>
                    <a:pt x="12" y="41"/>
                  </a:cubicBezTo>
                  <a:cubicBezTo>
                    <a:pt x="0" y="56"/>
                    <a:pt x="0" y="78"/>
                    <a:pt x="8" y="95"/>
                  </a:cubicBezTo>
                  <a:cubicBezTo>
                    <a:pt x="13" y="105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0"/>
                    <a:pt x="39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1"/>
                    <a:pt x="48" y="94"/>
                    <a:pt x="42" y="98"/>
                  </a:cubicBezTo>
                  <a:cubicBezTo>
                    <a:pt x="35" y="101"/>
                    <a:pt x="26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2" y="100"/>
                    <a:pt x="31" y="94"/>
                    <a:pt x="37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3" y="76"/>
                    <a:pt x="83" y="71"/>
                    <a:pt x="93" y="67"/>
                  </a:cubicBezTo>
                  <a:cubicBezTo>
                    <a:pt x="98" y="65"/>
                    <a:pt x="103" y="64"/>
                    <a:pt x="109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4" y="72"/>
                    <a:pt x="76" y="75"/>
                    <a:pt x="67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7" y="94"/>
                    <a:pt x="33" y="96"/>
                    <a:pt x="30" y="99"/>
                  </a:cubicBezTo>
                  <a:cubicBezTo>
                    <a:pt x="26" y="101"/>
                    <a:pt x="21" y="103"/>
                    <a:pt x="17" y="105"/>
                  </a:cubicBezTo>
                  <a:cubicBezTo>
                    <a:pt x="16" y="104"/>
                    <a:pt x="15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8" y="90"/>
                    <a:pt x="33" y="89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6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0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3"/>
                    <a:pt x="10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2"/>
                  </a:cubicBezTo>
                  <a:cubicBezTo>
                    <a:pt x="45" y="78"/>
                    <a:pt x="55" y="74"/>
                    <a:pt x="64" y="70"/>
                  </a:cubicBezTo>
                  <a:cubicBezTo>
                    <a:pt x="65" y="69"/>
                    <a:pt x="67" y="69"/>
                    <a:pt x="68" y="68"/>
                  </a:cubicBezTo>
                  <a:cubicBezTo>
                    <a:pt x="65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90"/>
                  </a:cubicBezTo>
                  <a:cubicBezTo>
                    <a:pt x="18" y="92"/>
                    <a:pt x="15" y="93"/>
                    <a:pt x="12" y="96"/>
                  </a:cubicBezTo>
                  <a:cubicBezTo>
                    <a:pt x="11" y="95"/>
                    <a:pt x="10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5" y="78"/>
                  </a:cubicBezTo>
                  <a:cubicBezTo>
                    <a:pt x="50" y="72"/>
                    <a:pt x="64" y="65"/>
                    <a:pt x="78" y="59"/>
                  </a:cubicBezTo>
                  <a:cubicBezTo>
                    <a:pt x="84" y="57"/>
                    <a:pt x="90" y="55"/>
                    <a:pt x="95" y="53"/>
                  </a:cubicBezTo>
                  <a:cubicBezTo>
                    <a:pt x="94" y="54"/>
                    <a:pt x="92" y="55"/>
                    <a:pt x="90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5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0" y="35"/>
                    <a:pt x="16" y="42"/>
                  </a:cubicBezTo>
                  <a:cubicBezTo>
                    <a:pt x="15" y="42"/>
                    <a:pt x="15" y="42"/>
                    <a:pt x="14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1"/>
                    <a:pt x="18" y="39"/>
                    <a:pt x="20" y="38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1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1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7" y="21"/>
                    <a:pt x="79" y="21"/>
                    <a:pt x="82" y="22"/>
                  </a:cubicBezTo>
                  <a:cubicBezTo>
                    <a:pt x="77" y="23"/>
                    <a:pt x="73" y="25"/>
                    <a:pt x="69" y="27"/>
                  </a:cubicBezTo>
                  <a:cubicBezTo>
                    <a:pt x="69" y="26"/>
                    <a:pt x="69" y="25"/>
                    <a:pt x="69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6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1" y="65"/>
                    <a:pt x="14" y="63"/>
                  </a:cubicBezTo>
                  <a:cubicBezTo>
                    <a:pt x="21" y="59"/>
                    <a:pt x="27" y="56"/>
                    <a:pt x="34" y="52"/>
                  </a:cubicBezTo>
                  <a:cubicBezTo>
                    <a:pt x="46" y="46"/>
                    <a:pt x="58" y="41"/>
                    <a:pt x="70" y="34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7"/>
                    <a:pt x="85" y="28"/>
                  </a:cubicBezTo>
                  <a:cubicBezTo>
                    <a:pt x="83" y="28"/>
                    <a:pt x="81" y="29"/>
                    <a:pt x="80" y="30"/>
                  </a:cubicBezTo>
                  <a:cubicBezTo>
                    <a:pt x="80" y="29"/>
                    <a:pt x="81" y="29"/>
                    <a:pt x="82" y="29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89" y="24"/>
                    <a:pt x="90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6" y="28"/>
                    <a:pt x="96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3" y="29"/>
                  </a:cubicBezTo>
                  <a:cubicBezTo>
                    <a:pt x="94" y="29"/>
                    <a:pt x="96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0"/>
                    <a:pt x="61" y="31"/>
                  </a:cubicBezTo>
                  <a:cubicBezTo>
                    <a:pt x="60" y="31"/>
                    <a:pt x="59" y="31"/>
                    <a:pt x="58" y="30"/>
                  </a:cubicBezTo>
                  <a:close/>
                  <a:moveTo>
                    <a:pt x="57" y="33"/>
                  </a:moveTo>
                  <a:cubicBezTo>
                    <a:pt x="53" y="35"/>
                    <a:pt x="48" y="38"/>
                    <a:pt x="44" y="40"/>
                  </a:cubicBezTo>
                  <a:cubicBezTo>
                    <a:pt x="32" y="45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7" y="33"/>
                  </a:cubicBezTo>
                  <a:close/>
                  <a:moveTo>
                    <a:pt x="66" y="30"/>
                  </a:moveTo>
                  <a:cubicBezTo>
                    <a:pt x="66" y="30"/>
                    <a:pt x="66" y="31"/>
                    <a:pt x="66" y="31"/>
                  </a:cubicBezTo>
                  <a:cubicBezTo>
                    <a:pt x="66" y="31"/>
                    <a:pt x="66" y="31"/>
                    <a:pt x="65" y="32"/>
                  </a:cubicBezTo>
                  <a:cubicBezTo>
                    <a:pt x="64" y="32"/>
                    <a:pt x="63" y="32"/>
                    <a:pt x="63" y="31"/>
                  </a:cubicBezTo>
                  <a:cubicBezTo>
                    <a:pt x="64" y="31"/>
                    <a:pt x="65" y="30"/>
                    <a:pt x="66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0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1"/>
                    <a:pt x="71" y="32"/>
                    <a:pt x="69" y="32"/>
                  </a:cubicBezTo>
                  <a:cubicBezTo>
                    <a:pt x="69" y="31"/>
                    <a:pt x="69" y="31"/>
                    <a:pt x="69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2"/>
                    <a:pt x="87" y="23"/>
                    <a:pt x="89" y="24"/>
                  </a:cubicBezTo>
                  <a:cubicBezTo>
                    <a:pt x="86" y="25"/>
                    <a:pt x="84" y="26"/>
                    <a:pt x="82" y="28"/>
                  </a:cubicBezTo>
                  <a:close/>
                  <a:moveTo>
                    <a:pt x="69" y="23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69" y="23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8"/>
                    <a:pt x="57" y="30"/>
                  </a:cubicBezTo>
                  <a:cubicBezTo>
                    <a:pt x="57" y="30"/>
                    <a:pt x="57" y="30"/>
                    <a:pt x="56" y="30"/>
                  </a:cubicBezTo>
                  <a:cubicBezTo>
                    <a:pt x="60" y="28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4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29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4" y="24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7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8" y="56"/>
                    <a:pt x="8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0"/>
                    <a:pt x="11" y="61"/>
                  </a:cubicBezTo>
                  <a:cubicBezTo>
                    <a:pt x="9" y="62"/>
                    <a:pt x="7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5" y="69"/>
                  </a:moveTo>
                  <a:cubicBezTo>
                    <a:pt x="12" y="67"/>
                    <a:pt x="18" y="63"/>
                    <a:pt x="24" y="60"/>
                  </a:cubicBezTo>
                  <a:cubicBezTo>
                    <a:pt x="32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6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2" y="69"/>
                    <a:pt x="5" y="73"/>
                  </a:cubicBezTo>
                  <a:cubicBezTo>
                    <a:pt x="5" y="72"/>
                    <a:pt x="5" y="70"/>
                    <a:pt x="5" y="69"/>
                  </a:cubicBezTo>
                  <a:close/>
                  <a:moveTo>
                    <a:pt x="104" y="32"/>
                  </a:moveTo>
                  <a:cubicBezTo>
                    <a:pt x="104" y="33"/>
                    <a:pt x="105" y="33"/>
                    <a:pt x="106" y="34"/>
                  </a:cubicBezTo>
                  <a:cubicBezTo>
                    <a:pt x="104" y="35"/>
                    <a:pt x="102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8" y="41"/>
                    <a:pt x="85" y="42"/>
                    <a:pt x="81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6" y="66"/>
                    <a:pt x="31" y="64"/>
                  </a:cubicBezTo>
                  <a:cubicBezTo>
                    <a:pt x="42" y="59"/>
                    <a:pt x="52" y="53"/>
                    <a:pt x="63" y="49"/>
                  </a:cubicBezTo>
                  <a:cubicBezTo>
                    <a:pt x="73" y="44"/>
                    <a:pt x="84" y="40"/>
                    <a:pt x="94" y="36"/>
                  </a:cubicBezTo>
                  <a:cubicBezTo>
                    <a:pt x="97" y="35"/>
                    <a:pt x="100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8" y="77"/>
                    <a:pt x="11" y="75"/>
                    <a:pt x="13" y="74"/>
                  </a:cubicBezTo>
                  <a:cubicBezTo>
                    <a:pt x="17" y="71"/>
                    <a:pt x="21" y="70"/>
                    <a:pt x="25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5" y="56"/>
                    <a:pt x="54" y="56"/>
                  </a:cubicBezTo>
                  <a:cubicBezTo>
                    <a:pt x="45" y="61"/>
                    <a:pt x="36" y="65"/>
                    <a:pt x="27" y="70"/>
                  </a:cubicBezTo>
                  <a:cubicBezTo>
                    <a:pt x="20" y="73"/>
                    <a:pt x="13" y="76"/>
                    <a:pt x="6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3" y="81"/>
                    <a:pt x="19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0" y="40"/>
                  </a:cubicBezTo>
                  <a:cubicBezTo>
                    <a:pt x="92" y="48"/>
                    <a:pt x="74" y="56"/>
                    <a:pt x="55" y="63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1" y="49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4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0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2" y="42"/>
                    <a:pt x="113" y="44"/>
                  </a:cubicBezTo>
                  <a:cubicBezTo>
                    <a:pt x="110" y="44"/>
                    <a:pt x="107" y="47"/>
                    <a:pt x="105" y="48"/>
                  </a:cubicBezTo>
                  <a:cubicBezTo>
                    <a:pt x="104" y="48"/>
                    <a:pt x="104" y="49"/>
                    <a:pt x="103" y="49"/>
                  </a:cubicBezTo>
                  <a:cubicBezTo>
                    <a:pt x="103" y="49"/>
                    <a:pt x="103" y="49"/>
                    <a:pt x="102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7" y="76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8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8" y="47"/>
                    <a:pt x="108" y="47"/>
                  </a:cubicBezTo>
                  <a:cubicBezTo>
                    <a:pt x="109" y="47"/>
                    <a:pt x="109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0"/>
                    <a:pt x="115" y="50"/>
                  </a:cubicBezTo>
                  <a:cubicBezTo>
                    <a:pt x="115" y="50"/>
                    <a:pt x="115" y="50"/>
                    <a:pt x="116" y="49"/>
                  </a:cubicBezTo>
                  <a:cubicBezTo>
                    <a:pt x="116" y="51"/>
                    <a:pt x="117" y="53"/>
                    <a:pt x="117" y="55"/>
                  </a:cubicBezTo>
                  <a:cubicBezTo>
                    <a:pt x="117" y="55"/>
                    <a:pt x="117" y="55"/>
                    <a:pt x="116" y="55"/>
                  </a:cubicBezTo>
                  <a:cubicBezTo>
                    <a:pt x="116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1" y="57"/>
                    <a:pt x="110" y="58"/>
                  </a:cubicBezTo>
                  <a:cubicBezTo>
                    <a:pt x="106" y="60"/>
                    <a:pt x="102" y="61"/>
                    <a:pt x="98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5" y="71"/>
                    <a:pt x="67" y="74"/>
                  </a:cubicBezTo>
                  <a:cubicBezTo>
                    <a:pt x="52" y="80"/>
                    <a:pt x="38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6" y="93"/>
                    <a:pt x="18" y="93"/>
                    <a:pt x="19" y="92"/>
                  </a:cubicBezTo>
                  <a:cubicBezTo>
                    <a:pt x="26" y="89"/>
                    <a:pt x="32" y="84"/>
                    <a:pt x="39" y="82"/>
                  </a:cubicBezTo>
                  <a:cubicBezTo>
                    <a:pt x="53" y="76"/>
                    <a:pt x="65" y="70"/>
                    <a:pt x="79" y="64"/>
                  </a:cubicBezTo>
                  <a:cubicBezTo>
                    <a:pt x="90" y="60"/>
                    <a:pt x="102" y="57"/>
                    <a:pt x="113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0" y="97"/>
                    <a:pt x="108" y="95"/>
                    <a:pt x="115" y="91"/>
                  </a:cubicBezTo>
                  <a:cubicBezTo>
                    <a:pt x="116" y="90"/>
                    <a:pt x="117" y="90"/>
                    <a:pt x="117" y="90"/>
                  </a:cubicBezTo>
                  <a:cubicBezTo>
                    <a:pt x="117" y="90"/>
                    <a:pt x="117" y="90"/>
                    <a:pt x="117" y="90"/>
                  </a:cubicBezTo>
                  <a:close/>
                  <a:moveTo>
                    <a:pt x="95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8"/>
                    <a:pt x="95" y="99"/>
                  </a:cubicBezTo>
                  <a:close/>
                  <a:moveTo>
                    <a:pt x="118" y="89"/>
                  </a:moveTo>
                  <a:cubicBezTo>
                    <a:pt x="117" y="89"/>
                    <a:pt x="117" y="89"/>
                    <a:pt x="117" y="89"/>
                  </a:cubicBezTo>
                  <a:cubicBezTo>
                    <a:pt x="116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4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6" y="121"/>
                    <a:pt x="44" y="122"/>
                  </a:cubicBezTo>
                  <a:cubicBezTo>
                    <a:pt x="40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2"/>
                    <a:pt x="63" y="110"/>
                  </a:cubicBezTo>
                  <a:cubicBezTo>
                    <a:pt x="69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7" y="90"/>
                    <a:pt x="118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8" y="84"/>
                  </a:moveTo>
                  <a:cubicBezTo>
                    <a:pt x="108" y="88"/>
                    <a:pt x="98" y="92"/>
                    <a:pt x="88" y="97"/>
                  </a:cubicBezTo>
                  <a:cubicBezTo>
                    <a:pt x="81" y="100"/>
                    <a:pt x="74" y="102"/>
                    <a:pt x="68" y="105"/>
                  </a:cubicBezTo>
                  <a:cubicBezTo>
                    <a:pt x="61" y="107"/>
                    <a:pt x="55" y="110"/>
                    <a:pt x="50" y="113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3"/>
                  </a:cubicBezTo>
                  <a:cubicBezTo>
                    <a:pt x="68" y="101"/>
                    <a:pt x="73" y="99"/>
                    <a:pt x="78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3"/>
                    <a:pt x="97" y="90"/>
                    <a:pt x="106" y="85"/>
                  </a:cubicBezTo>
                  <a:cubicBezTo>
                    <a:pt x="108" y="84"/>
                    <a:pt x="111" y="83"/>
                    <a:pt x="113" y="82"/>
                  </a:cubicBezTo>
                  <a:cubicBezTo>
                    <a:pt x="116" y="81"/>
                    <a:pt x="117" y="81"/>
                    <a:pt x="119" y="79"/>
                  </a:cubicBezTo>
                  <a:cubicBezTo>
                    <a:pt x="119" y="81"/>
                    <a:pt x="119" y="83"/>
                    <a:pt x="118" y="84"/>
                  </a:cubicBezTo>
                  <a:close/>
                  <a:moveTo>
                    <a:pt x="30" y="118"/>
                  </a:moveTo>
                  <a:cubicBezTo>
                    <a:pt x="39" y="114"/>
                    <a:pt x="48" y="110"/>
                    <a:pt x="56" y="106"/>
                  </a:cubicBezTo>
                  <a:cubicBezTo>
                    <a:pt x="55" y="107"/>
                    <a:pt x="53" y="108"/>
                    <a:pt x="52" y="109"/>
                  </a:cubicBezTo>
                  <a:cubicBezTo>
                    <a:pt x="48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3" y="120"/>
                  </a:cubicBezTo>
                  <a:cubicBezTo>
                    <a:pt x="32" y="120"/>
                    <a:pt x="31" y="119"/>
                    <a:pt x="30" y="118"/>
                  </a:cubicBezTo>
                  <a:close/>
                  <a:moveTo>
                    <a:pt x="26" y="114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8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1" y="91"/>
                    <a:pt x="76" y="93"/>
                    <a:pt x="70" y="95"/>
                  </a:cubicBezTo>
                  <a:cubicBezTo>
                    <a:pt x="62" y="98"/>
                    <a:pt x="53" y="102"/>
                    <a:pt x="46" y="106"/>
                  </a:cubicBezTo>
                  <a:cubicBezTo>
                    <a:pt x="41" y="110"/>
                    <a:pt x="33" y="112"/>
                    <a:pt x="29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1" y="92"/>
                  </a:moveTo>
                  <a:cubicBezTo>
                    <a:pt x="93" y="91"/>
                    <a:pt x="94" y="90"/>
                    <a:pt x="95" y="90"/>
                  </a:cubicBezTo>
                  <a:cubicBezTo>
                    <a:pt x="94" y="90"/>
                    <a:pt x="93" y="91"/>
                    <a:pt x="91" y="92"/>
                  </a:cubicBezTo>
                  <a:close/>
                  <a:moveTo>
                    <a:pt x="114" y="81"/>
                  </a:moveTo>
                  <a:cubicBezTo>
                    <a:pt x="114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4" y="81"/>
                    <a:pt x="114" y="81"/>
                    <a:pt x="114" y="81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4"/>
                  </a:cubicBezTo>
                  <a:cubicBezTo>
                    <a:pt x="105" y="85"/>
                    <a:pt x="103" y="86"/>
                    <a:pt x="102" y="86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8" y="96"/>
                    <a:pt x="76" y="97"/>
                    <a:pt x="75" y="98"/>
                  </a:cubicBezTo>
                  <a:cubicBezTo>
                    <a:pt x="71" y="99"/>
                    <a:pt x="67" y="101"/>
                    <a:pt x="64" y="102"/>
                  </a:cubicBezTo>
                  <a:cubicBezTo>
                    <a:pt x="63" y="102"/>
                    <a:pt x="62" y="103"/>
                    <a:pt x="62" y="103"/>
                  </a:cubicBezTo>
                  <a:cubicBezTo>
                    <a:pt x="54" y="107"/>
                    <a:pt x="45" y="110"/>
                    <a:pt x="37" y="114"/>
                  </a:cubicBezTo>
                  <a:cubicBezTo>
                    <a:pt x="36" y="115"/>
                    <a:pt x="34" y="116"/>
                    <a:pt x="32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1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5"/>
                    <a:pt x="119" y="76"/>
                    <a:pt x="119" y="78"/>
                  </a:cubicBezTo>
                  <a:cubicBezTo>
                    <a:pt x="116" y="79"/>
                    <a:pt x="114" y="80"/>
                    <a:pt x="111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7" y="79"/>
                  </a:cubicBezTo>
                  <a:cubicBezTo>
                    <a:pt x="104" y="80"/>
                    <a:pt x="101" y="81"/>
                    <a:pt x="98" y="82"/>
                  </a:cubicBezTo>
                  <a:cubicBezTo>
                    <a:pt x="84" y="88"/>
                    <a:pt x="70" y="93"/>
                    <a:pt x="56" y="99"/>
                  </a:cubicBezTo>
                  <a:cubicBezTo>
                    <a:pt x="50" y="101"/>
                    <a:pt x="44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0" y="110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3" y="74"/>
                    <a:pt x="108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5"/>
                    <a:pt x="98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89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3" y="108"/>
                    <a:pt x="25" y="107"/>
                    <a:pt x="27" y="106"/>
                  </a:cubicBezTo>
                  <a:cubicBezTo>
                    <a:pt x="29" y="104"/>
                    <a:pt x="33" y="103"/>
                    <a:pt x="36" y="102"/>
                  </a:cubicBezTo>
                  <a:cubicBezTo>
                    <a:pt x="48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3"/>
                    <a:pt x="118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6" y="76"/>
                  </a:moveTo>
                  <a:cubicBezTo>
                    <a:pt x="89" y="75"/>
                    <a:pt x="92" y="74"/>
                    <a:pt x="95" y="72"/>
                  </a:cubicBezTo>
                  <a:cubicBezTo>
                    <a:pt x="99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2" y="65"/>
                  </a:cubicBezTo>
                  <a:cubicBezTo>
                    <a:pt x="112" y="65"/>
                    <a:pt x="112" y="65"/>
                    <a:pt x="113" y="65"/>
                  </a:cubicBezTo>
                  <a:cubicBezTo>
                    <a:pt x="104" y="69"/>
                    <a:pt x="95" y="73"/>
                    <a:pt x="86" y="76"/>
                  </a:cubicBezTo>
                  <a:close/>
                  <a:moveTo>
                    <a:pt x="74" y="82"/>
                  </a:moveTo>
                  <a:cubicBezTo>
                    <a:pt x="73" y="82"/>
                    <a:pt x="73" y="82"/>
                    <a:pt x="73" y="82"/>
                  </a:cubicBezTo>
                  <a:cubicBezTo>
                    <a:pt x="59" y="88"/>
                    <a:pt x="46" y="93"/>
                    <a:pt x="33" y="99"/>
                  </a:cubicBezTo>
                  <a:cubicBezTo>
                    <a:pt x="29" y="101"/>
                    <a:pt x="25" y="103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5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7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3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9" y="61"/>
                    <a:pt x="119" y="62"/>
                  </a:cubicBezTo>
                  <a:cubicBezTo>
                    <a:pt x="103" y="68"/>
                    <a:pt x="88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6" y="65"/>
                    <a:pt x="82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8" y="99"/>
                  </a:cubicBezTo>
                  <a:cubicBezTo>
                    <a:pt x="18" y="99"/>
                    <a:pt x="15" y="100"/>
                    <a:pt x="14" y="100"/>
                  </a:cubicBezTo>
                  <a:cubicBezTo>
                    <a:pt x="16" y="99"/>
                    <a:pt x="17" y="98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6"/>
                    <a:pt x="98" y="64"/>
                    <a:pt x="104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6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2"/>
                    <a:pt x="23" y="111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1" y="113"/>
                  </a:cubicBezTo>
                  <a:cubicBezTo>
                    <a:pt x="59" y="109"/>
                    <a:pt x="67" y="106"/>
                    <a:pt x="76" y="103"/>
                  </a:cubicBezTo>
                  <a:cubicBezTo>
                    <a:pt x="70" y="105"/>
                    <a:pt x="65" y="108"/>
                    <a:pt x="59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0" y="121"/>
                    <a:pt x="57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3" y="111"/>
                    <a:pt x="69" y="114"/>
                  </a:cubicBezTo>
                  <a:cubicBezTo>
                    <a:pt x="66" y="115"/>
                    <a:pt x="63" y="117"/>
                    <a:pt x="61" y="119"/>
                  </a:cubicBezTo>
                  <a:cubicBezTo>
                    <a:pt x="59" y="120"/>
                    <a:pt x="58" y="121"/>
                    <a:pt x="56" y="122"/>
                  </a:cubicBezTo>
                  <a:cubicBezTo>
                    <a:pt x="52" y="123"/>
                    <a:pt x="47" y="123"/>
                    <a:pt x="43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0" y="107"/>
                    <a:pt x="93" y="111"/>
                    <a:pt x="86" y="114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5" y="97"/>
                  </a:cubicBezTo>
                  <a:close/>
                  <a:moveTo>
                    <a:pt x="108" y="111"/>
                  </a:moveTo>
                  <a:cubicBezTo>
                    <a:pt x="108" y="111"/>
                    <a:pt x="108" y="111"/>
                    <a:pt x="108" y="112"/>
                  </a:cubicBezTo>
                  <a:cubicBezTo>
                    <a:pt x="103" y="114"/>
                    <a:pt x="99" y="117"/>
                    <a:pt x="95" y="120"/>
                  </a:cubicBezTo>
                  <a:cubicBezTo>
                    <a:pt x="92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8" y="111"/>
                  </a:cubicBezTo>
                  <a:close/>
                  <a:moveTo>
                    <a:pt x="77" y="125"/>
                  </a:moveTo>
                  <a:cubicBezTo>
                    <a:pt x="82" y="123"/>
                    <a:pt x="87" y="121"/>
                    <a:pt x="91" y="118"/>
                  </a:cubicBezTo>
                  <a:cubicBezTo>
                    <a:pt x="95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2" y="125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7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1" y="105"/>
                  </a:moveTo>
                  <a:cubicBezTo>
                    <a:pt x="104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5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2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1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7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3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2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5" y="96"/>
                    <a:pt x="115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3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7" y="116"/>
                  </a:cubicBezTo>
                  <a:cubicBezTo>
                    <a:pt x="71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3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6" y="94"/>
                    <a:pt x="116" y="95"/>
                    <a:pt x="116" y="96"/>
                  </a:cubicBezTo>
                  <a:close/>
                  <a:moveTo>
                    <a:pt x="115" y="49"/>
                  </a:moveTo>
                  <a:cubicBezTo>
                    <a:pt x="106" y="53"/>
                    <a:pt x="97" y="57"/>
                    <a:pt x="87" y="60"/>
                  </a:cubicBezTo>
                  <a:cubicBezTo>
                    <a:pt x="85" y="61"/>
                    <a:pt x="82" y="62"/>
                    <a:pt x="79" y="63"/>
                  </a:cubicBezTo>
                  <a:cubicBezTo>
                    <a:pt x="76" y="64"/>
                    <a:pt x="73" y="65"/>
                    <a:pt x="70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0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5" y="59"/>
                    <a:pt x="93" y="55"/>
                    <a:pt x="100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3" y="44"/>
                  </a:cubicBezTo>
                  <a:cubicBezTo>
                    <a:pt x="114" y="46"/>
                    <a:pt x="115" y="47"/>
                    <a:pt x="115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5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80"/>
                  </a:cubicBezTo>
                  <a:cubicBezTo>
                    <a:pt x="11" y="79"/>
                    <a:pt x="13" y="78"/>
                    <a:pt x="14" y="77"/>
                  </a:cubicBezTo>
                  <a:cubicBezTo>
                    <a:pt x="18" y="75"/>
                    <a:pt x="21" y="73"/>
                    <a:pt x="24" y="72"/>
                  </a:cubicBezTo>
                  <a:cubicBezTo>
                    <a:pt x="38" y="65"/>
                    <a:pt x="52" y="58"/>
                    <a:pt x="66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5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99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3" y="39"/>
                    <a:pt x="78" y="41"/>
                    <a:pt x="72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7"/>
                    <a:pt x="13" y="71"/>
                    <a:pt x="7" y="73"/>
                  </a:cubicBezTo>
                  <a:cubicBezTo>
                    <a:pt x="3" y="74"/>
                    <a:pt x="9" y="71"/>
                    <a:pt x="10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1"/>
                    <a:pt x="56" y="46"/>
                    <a:pt x="67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8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2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5" y="20"/>
                    <a:pt x="65" y="20"/>
                  </a:cubicBezTo>
                  <a:cubicBezTo>
                    <a:pt x="48" y="28"/>
                    <a:pt x="30" y="37"/>
                    <a:pt x="13" y="47"/>
                  </a:cubicBezTo>
                  <a:cubicBezTo>
                    <a:pt x="13" y="48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4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39" y="26"/>
                  </a:cubicBezTo>
                  <a:cubicBezTo>
                    <a:pt x="33" y="29"/>
                    <a:pt x="26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49" y="21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59" y="63"/>
                  </a:cubicBezTo>
                  <a:cubicBezTo>
                    <a:pt x="46" y="69"/>
                    <a:pt x="33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1" y="87"/>
                    <a:pt x="9" y="89"/>
                  </a:cubicBezTo>
                  <a:cubicBezTo>
                    <a:pt x="8" y="88"/>
                    <a:pt x="8" y="86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66"/>
            <p:cNvSpPr>
              <a:spLocks noEditPoints="1"/>
            </p:cNvSpPr>
            <p:nvPr/>
          </p:nvSpPr>
          <p:spPr bwMode="auto">
            <a:xfrm>
              <a:off x="419100" y="4733925"/>
              <a:ext cx="508000" cy="357188"/>
            </a:xfrm>
            <a:custGeom>
              <a:avLst/>
              <a:gdLst>
                <a:gd name="T0" fmla="*/ 71 w 135"/>
                <a:gd name="T1" fmla="*/ 75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29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7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8 h 95"/>
                <a:gd name="T70" fmla="*/ 35 w 135"/>
                <a:gd name="T71" fmla="*/ 74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7" y="82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1" y="27"/>
                    <a:pt x="116" y="27"/>
                  </a:cubicBezTo>
                  <a:cubicBezTo>
                    <a:pt x="117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7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1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3"/>
                    <a:pt x="7" y="23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3" y="19"/>
                    <a:pt x="16" y="16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1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19" y="26"/>
                    <a:pt x="24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5" y="32"/>
                    <a:pt x="15" y="32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4" y="18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3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0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19" y="46"/>
                    <a:pt x="22" y="45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8" y="42"/>
                    <a:pt x="48" y="37"/>
                    <a:pt x="57" y="32"/>
                  </a:cubicBezTo>
                  <a:cubicBezTo>
                    <a:pt x="69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6"/>
                    <a:pt x="13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8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3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1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3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5"/>
                    <a:pt x="38" y="29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2"/>
                    <a:pt x="6" y="50"/>
                  </a:cubicBezTo>
                  <a:cubicBezTo>
                    <a:pt x="6" y="49"/>
                    <a:pt x="5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9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4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0" y="25"/>
                    <a:pt x="8" y="28"/>
                  </a:cubicBezTo>
                  <a:cubicBezTo>
                    <a:pt x="8" y="27"/>
                    <a:pt x="8" y="27"/>
                    <a:pt x="7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6" y="39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9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0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4"/>
                  </a:cubicBezTo>
                  <a:cubicBezTo>
                    <a:pt x="51" y="67"/>
                    <a:pt x="67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7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5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8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7"/>
                    <a:pt x="42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4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8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1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8"/>
                    <a:pt x="60" y="81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2" y="70"/>
                    <a:pt x="100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1"/>
                    <a:pt x="120" y="60"/>
                  </a:cubicBezTo>
                  <a:cubicBezTo>
                    <a:pt x="120" y="60"/>
                    <a:pt x="125" y="57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7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5" y="73"/>
                    <a:pt x="95" y="73"/>
                  </a:cubicBezTo>
                  <a:cubicBezTo>
                    <a:pt x="96" y="72"/>
                    <a:pt x="97" y="72"/>
                    <a:pt x="97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7" y="52"/>
                    <a:pt x="63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2" y="18"/>
                  </a:cubicBezTo>
                  <a:cubicBezTo>
                    <a:pt x="93" y="17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4" y="12"/>
                    <a:pt x="109" y="14"/>
                  </a:cubicBezTo>
                  <a:close/>
                  <a:moveTo>
                    <a:pt x="84" y="6"/>
                  </a:moveTo>
                  <a:cubicBezTo>
                    <a:pt x="80" y="7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2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0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5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67"/>
            <p:cNvSpPr>
              <a:spLocks noEditPoints="1"/>
            </p:cNvSpPr>
            <p:nvPr/>
          </p:nvSpPr>
          <p:spPr bwMode="auto">
            <a:xfrm>
              <a:off x="6405563" y="6542088"/>
              <a:ext cx="506413" cy="355600"/>
            </a:xfrm>
            <a:custGeom>
              <a:avLst/>
              <a:gdLst>
                <a:gd name="T0" fmla="*/ 71 w 135"/>
                <a:gd name="T1" fmla="*/ 76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1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6 h 95"/>
                <a:gd name="T48" fmla="*/ 10 w 135"/>
                <a:gd name="T49" fmla="*/ 28 h 95"/>
                <a:gd name="T50" fmla="*/ 7 w 135"/>
                <a:gd name="T51" fmla="*/ 27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9 h 95"/>
                <a:gd name="T70" fmla="*/ 35 w 135"/>
                <a:gd name="T71" fmla="*/ 75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2 h 95"/>
                <a:gd name="T82" fmla="*/ 59 w 135"/>
                <a:gd name="T83" fmla="*/ 70 h 95"/>
                <a:gd name="T84" fmla="*/ 51 w 135"/>
                <a:gd name="T85" fmla="*/ 75 h 95"/>
                <a:gd name="T86" fmla="*/ 120 w 135"/>
                <a:gd name="T87" fmla="*/ 60 h 95"/>
                <a:gd name="T88" fmla="*/ 121 w 135"/>
                <a:gd name="T89" fmla="*/ 64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70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1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3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1"/>
                    <a:pt x="41" y="86"/>
                    <a:pt x="49" y="76"/>
                  </a:cubicBezTo>
                  <a:cubicBezTo>
                    <a:pt x="54" y="85"/>
                    <a:pt x="65" y="84"/>
                    <a:pt x="71" y="76"/>
                  </a:cubicBezTo>
                  <a:cubicBezTo>
                    <a:pt x="74" y="79"/>
                    <a:pt x="77" y="83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8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30"/>
                    <a:pt x="121" y="27"/>
                    <a:pt x="116" y="28"/>
                  </a:cubicBezTo>
                  <a:cubicBezTo>
                    <a:pt x="117" y="23"/>
                    <a:pt x="116" y="17"/>
                    <a:pt x="112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7" y="0"/>
                    <a:pt x="71" y="10"/>
                  </a:cubicBezTo>
                  <a:cubicBezTo>
                    <a:pt x="69" y="6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5" y="8"/>
                    <a:pt x="40" y="5"/>
                    <a:pt x="35" y="7"/>
                  </a:cubicBezTo>
                  <a:cubicBezTo>
                    <a:pt x="27" y="10"/>
                    <a:pt x="26" y="16"/>
                    <a:pt x="25" y="22"/>
                  </a:cubicBezTo>
                  <a:cubicBezTo>
                    <a:pt x="21" y="16"/>
                    <a:pt x="13" y="12"/>
                    <a:pt x="6" y="19"/>
                  </a:cubicBezTo>
                  <a:cubicBezTo>
                    <a:pt x="1" y="23"/>
                    <a:pt x="4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0" y="21"/>
                    <a:pt x="12" y="20"/>
                  </a:cubicBezTo>
                  <a:cubicBezTo>
                    <a:pt x="13" y="19"/>
                    <a:pt x="16" y="17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20"/>
                    <a:pt x="15" y="20"/>
                    <a:pt x="13" y="22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2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19" y="27"/>
                    <a:pt x="23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0" y="30"/>
                  </a:cubicBezTo>
                  <a:cubicBezTo>
                    <a:pt x="19" y="30"/>
                    <a:pt x="19" y="31"/>
                    <a:pt x="18" y="32"/>
                  </a:cubicBezTo>
                  <a:cubicBezTo>
                    <a:pt x="18" y="32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5" y="33"/>
                    <a:pt x="15" y="33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7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4" y="19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7"/>
                    <a:pt x="44" y="16"/>
                    <a:pt x="44" y="16"/>
                  </a:cubicBezTo>
                  <a:cubicBezTo>
                    <a:pt x="45" y="16"/>
                    <a:pt x="46" y="15"/>
                    <a:pt x="47" y="15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9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8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6" y="9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6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1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1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3"/>
                    <a:pt x="23" y="36"/>
                    <a:pt x="18" y="39"/>
                  </a:cubicBezTo>
                  <a:cubicBezTo>
                    <a:pt x="13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4" y="33"/>
                    <a:pt x="35" y="27"/>
                  </a:cubicBezTo>
                  <a:cubicBezTo>
                    <a:pt x="40" y="23"/>
                    <a:pt x="46" y="20"/>
                    <a:pt x="51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6" y="9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21" y="38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3"/>
                    <a:pt x="35" y="36"/>
                    <a:pt x="28" y="40"/>
                  </a:cubicBezTo>
                  <a:cubicBezTo>
                    <a:pt x="22" y="44"/>
                    <a:pt x="16" y="49"/>
                    <a:pt x="10" y="52"/>
                  </a:cubicBezTo>
                  <a:cubicBezTo>
                    <a:pt x="9" y="52"/>
                    <a:pt x="8" y="51"/>
                    <a:pt x="7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49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9"/>
                    <a:pt x="55" y="29"/>
                    <a:pt x="54" y="30"/>
                  </a:cubicBezTo>
                  <a:cubicBezTo>
                    <a:pt x="41" y="36"/>
                    <a:pt x="28" y="43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9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7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6" y="58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1"/>
                    <a:pt x="29" y="48"/>
                  </a:cubicBezTo>
                  <a:cubicBezTo>
                    <a:pt x="38" y="43"/>
                    <a:pt x="48" y="37"/>
                    <a:pt x="57" y="32"/>
                  </a:cubicBezTo>
                  <a:cubicBezTo>
                    <a:pt x="69" y="26"/>
                    <a:pt x="82" y="21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1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6" y="59"/>
                    <a:pt x="19" y="63"/>
                    <a:pt x="13" y="68"/>
                  </a:cubicBezTo>
                  <a:cubicBezTo>
                    <a:pt x="12" y="68"/>
                    <a:pt x="12" y="67"/>
                    <a:pt x="12" y="67"/>
                  </a:cubicBezTo>
                  <a:cubicBezTo>
                    <a:pt x="13" y="66"/>
                    <a:pt x="13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4"/>
                    <a:pt x="28" y="60"/>
                    <a:pt x="36" y="56"/>
                  </a:cubicBezTo>
                  <a:cubicBezTo>
                    <a:pt x="44" y="52"/>
                    <a:pt x="53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1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5" y="25"/>
                    <a:pt x="95" y="29"/>
                    <a:pt x="88" y="32"/>
                  </a:cubicBezTo>
                  <a:cubicBezTo>
                    <a:pt x="79" y="36"/>
                    <a:pt x="70" y="41"/>
                    <a:pt x="61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5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1" y="66"/>
                  </a:cubicBezTo>
                  <a:cubicBezTo>
                    <a:pt x="11" y="66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9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8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5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8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5"/>
                    <a:pt x="19" y="54"/>
                    <a:pt x="19" y="54"/>
                  </a:cubicBezTo>
                  <a:cubicBezTo>
                    <a:pt x="19" y="54"/>
                    <a:pt x="18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3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9"/>
                    <a:pt x="55" y="32"/>
                  </a:cubicBezTo>
                  <a:cubicBezTo>
                    <a:pt x="50" y="35"/>
                    <a:pt x="45" y="37"/>
                    <a:pt x="39" y="40"/>
                  </a:cubicBezTo>
                  <a:cubicBezTo>
                    <a:pt x="32" y="44"/>
                    <a:pt x="24" y="49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6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2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9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3"/>
                    <a:pt x="6" y="50"/>
                  </a:cubicBezTo>
                  <a:cubicBezTo>
                    <a:pt x="6" y="50"/>
                    <a:pt x="5" y="49"/>
                    <a:pt x="5" y="49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8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5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8" y="32"/>
                    <a:pt x="19" y="32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28" y="26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6"/>
                  </a:cubicBezTo>
                  <a:close/>
                  <a:moveTo>
                    <a:pt x="11" y="31"/>
                  </a:moveTo>
                  <a:cubicBezTo>
                    <a:pt x="10" y="30"/>
                    <a:pt x="9" y="30"/>
                    <a:pt x="9" y="29"/>
                  </a:cubicBezTo>
                  <a:cubicBezTo>
                    <a:pt x="12" y="28"/>
                    <a:pt x="15" y="26"/>
                    <a:pt x="18" y="24"/>
                  </a:cubicBezTo>
                  <a:cubicBezTo>
                    <a:pt x="21" y="21"/>
                    <a:pt x="19" y="23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1"/>
                    <a:pt x="11" y="31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0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7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0" y="25"/>
                    <a:pt x="8" y="28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8"/>
                  </a:moveTo>
                  <a:cubicBezTo>
                    <a:pt x="14" y="59"/>
                    <a:pt x="13" y="61"/>
                    <a:pt x="11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60"/>
                    <a:pt x="14" y="58"/>
                    <a:pt x="16" y="58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4" y="54"/>
                    <a:pt x="62" y="50"/>
                  </a:cubicBezTo>
                  <a:cubicBezTo>
                    <a:pt x="70" y="46"/>
                    <a:pt x="78" y="42"/>
                    <a:pt x="86" y="39"/>
                  </a:cubicBezTo>
                  <a:cubicBezTo>
                    <a:pt x="94" y="36"/>
                    <a:pt x="102" y="31"/>
                    <a:pt x="110" y="28"/>
                  </a:cubicBezTo>
                  <a:cubicBezTo>
                    <a:pt x="112" y="28"/>
                    <a:pt x="112" y="27"/>
                    <a:pt x="110" y="28"/>
                  </a:cubicBezTo>
                  <a:cubicBezTo>
                    <a:pt x="108" y="29"/>
                    <a:pt x="106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2" y="63"/>
                    <a:pt x="34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3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3"/>
                    <a:pt x="59" y="59"/>
                    <a:pt x="66" y="56"/>
                  </a:cubicBezTo>
                  <a:cubicBezTo>
                    <a:pt x="80" y="49"/>
                    <a:pt x="94" y="43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8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5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7"/>
                    <a:pt x="116" y="57"/>
                  </a:cubicBezTo>
                  <a:cubicBezTo>
                    <a:pt x="112" y="59"/>
                    <a:pt x="107" y="61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5" y="56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70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5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6"/>
                    <a:pt x="71" y="68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5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7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1"/>
                    <a:pt x="85" y="58"/>
                    <a:pt x="93" y="55"/>
                  </a:cubicBezTo>
                  <a:cubicBezTo>
                    <a:pt x="99" y="52"/>
                    <a:pt x="105" y="50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4"/>
                    <a:pt x="33" y="86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5"/>
                  </a:cubicBezTo>
                  <a:cubicBezTo>
                    <a:pt x="51" y="67"/>
                    <a:pt x="67" y="60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1" y="42"/>
                    <a:pt x="115" y="40"/>
                    <a:pt x="119" y="39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3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70"/>
                    <a:pt x="47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0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8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6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2" y="31"/>
                    <a:pt x="113" y="31"/>
                    <a:pt x="113" y="31"/>
                  </a:cubicBezTo>
                  <a:cubicBezTo>
                    <a:pt x="108" y="33"/>
                    <a:pt x="104" y="37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70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2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99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80"/>
                    <a:pt x="40" y="79"/>
                    <a:pt x="41" y="78"/>
                  </a:cubicBezTo>
                  <a:cubicBezTo>
                    <a:pt x="42" y="77"/>
                    <a:pt x="44" y="77"/>
                    <a:pt x="46" y="76"/>
                  </a:cubicBezTo>
                  <a:cubicBezTo>
                    <a:pt x="44" y="78"/>
                    <a:pt x="42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7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6"/>
                    <a:pt x="69" y="63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2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9"/>
                    <a:pt x="59" y="69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3"/>
                    <a:pt x="50" y="73"/>
                    <a:pt x="49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4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5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9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3" y="68"/>
                    <a:pt x="51" y="75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9"/>
                  </a:moveTo>
                  <a:cubicBezTo>
                    <a:pt x="60" y="77"/>
                    <a:pt x="63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9"/>
                    <a:pt x="60" y="81"/>
                    <a:pt x="55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0" y="67"/>
                  </a:cubicBezTo>
                  <a:cubicBezTo>
                    <a:pt x="105" y="66"/>
                    <a:pt x="109" y="64"/>
                    <a:pt x="113" y="62"/>
                  </a:cubicBezTo>
                  <a:cubicBezTo>
                    <a:pt x="115" y="62"/>
                    <a:pt x="117" y="61"/>
                    <a:pt x="120" y="60"/>
                  </a:cubicBezTo>
                  <a:cubicBezTo>
                    <a:pt x="120" y="60"/>
                    <a:pt x="125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2" y="76"/>
                    <a:pt x="78" y="79"/>
                  </a:cubicBezTo>
                  <a:cubicBezTo>
                    <a:pt x="77" y="78"/>
                    <a:pt x="75" y="77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9"/>
                    <a:pt x="109" y="69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4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8" y="68"/>
                    <a:pt x="108" y="68"/>
                  </a:cubicBezTo>
                  <a:cubicBezTo>
                    <a:pt x="108" y="67"/>
                    <a:pt x="107" y="67"/>
                    <a:pt x="107" y="68"/>
                  </a:cubicBezTo>
                  <a:cubicBezTo>
                    <a:pt x="106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8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1"/>
                    <a:pt x="123" y="60"/>
                    <a:pt x="125" y="59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4"/>
                    <a:pt x="95" y="73"/>
                    <a:pt x="95" y="73"/>
                  </a:cubicBezTo>
                  <a:cubicBezTo>
                    <a:pt x="96" y="72"/>
                    <a:pt x="97" y="72"/>
                    <a:pt x="97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1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0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3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70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9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8"/>
                    <a:pt x="78" y="54"/>
                  </a:cubicBezTo>
                  <a:cubicBezTo>
                    <a:pt x="73" y="57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2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89" y="37"/>
                  </a:cubicBezTo>
                  <a:cubicBezTo>
                    <a:pt x="81" y="40"/>
                    <a:pt x="73" y="44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7" y="53"/>
                    <a:pt x="63" y="45"/>
                  </a:cubicBezTo>
                  <a:cubicBezTo>
                    <a:pt x="73" y="40"/>
                    <a:pt x="82" y="36"/>
                    <a:pt x="91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9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4"/>
                    <a:pt x="101" y="25"/>
                    <a:pt x="98" y="26"/>
                  </a:cubicBezTo>
                  <a:cubicBezTo>
                    <a:pt x="92" y="30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3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2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0" y="15"/>
                    <a:pt x="111" y="16"/>
                  </a:cubicBezTo>
                  <a:cubicBezTo>
                    <a:pt x="112" y="17"/>
                    <a:pt x="112" y="18"/>
                    <a:pt x="113" y="19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0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89" y="20"/>
                    <a:pt x="91" y="19"/>
                    <a:pt x="92" y="18"/>
                  </a:cubicBezTo>
                  <a:cubicBezTo>
                    <a:pt x="93" y="18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8"/>
                    <a:pt x="95" y="18"/>
                    <a:pt x="96" y="17"/>
                  </a:cubicBezTo>
                  <a:cubicBezTo>
                    <a:pt x="99" y="14"/>
                    <a:pt x="104" y="12"/>
                    <a:pt x="108" y="14"/>
                  </a:cubicBezTo>
                  <a:close/>
                  <a:moveTo>
                    <a:pt x="84" y="6"/>
                  </a:moveTo>
                  <a:cubicBezTo>
                    <a:pt x="80" y="8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3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3"/>
                    <a:pt x="68" y="12"/>
                    <a:pt x="69" y="12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4"/>
                    <a:pt x="70" y="14"/>
                    <a:pt x="70" y="14"/>
                  </a:cubicBezTo>
                  <a:close/>
                  <a:moveTo>
                    <a:pt x="57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6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5" y="7"/>
                    <a:pt x="57" y="6"/>
                  </a:cubicBezTo>
                  <a:close/>
                  <a:moveTo>
                    <a:pt x="46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20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2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6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0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5"/>
                    <a:pt x="19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20"/>
                    <a:pt x="9" y="21"/>
                    <a:pt x="7" y="23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68"/>
            <p:cNvSpPr>
              <a:spLocks noEditPoints="1"/>
            </p:cNvSpPr>
            <p:nvPr/>
          </p:nvSpPr>
          <p:spPr bwMode="auto">
            <a:xfrm>
              <a:off x="7367588" y="4102100"/>
              <a:ext cx="828675" cy="703263"/>
            </a:xfrm>
            <a:custGeom>
              <a:avLst/>
              <a:gdLst>
                <a:gd name="T0" fmla="*/ 26 w 221"/>
                <a:gd name="T1" fmla="*/ 148 h 187"/>
                <a:gd name="T2" fmla="*/ 8 w 221"/>
                <a:gd name="T3" fmla="*/ 132 h 187"/>
                <a:gd name="T4" fmla="*/ 203 w 221"/>
                <a:gd name="T5" fmla="*/ 56 h 187"/>
                <a:gd name="T6" fmla="*/ 109 w 221"/>
                <a:gd name="T7" fmla="*/ 11 h 187"/>
                <a:gd name="T8" fmla="*/ 117 w 221"/>
                <a:gd name="T9" fmla="*/ 15 h 187"/>
                <a:gd name="T10" fmla="*/ 111 w 221"/>
                <a:gd name="T11" fmla="*/ 19 h 187"/>
                <a:gd name="T12" fmla="*/ 78 w 221"/>
                <a:gd name="T13" fmla="*/ 41 h 187"/>
                <a:gd name="T14" fmla="*/ 89 w 221"/>
                <a:gd name="T15" fmla="*/ 35 h 187"/>
                <a:gd name="T16" fmla="*/ 145 w 221"/>
                <a:gd name="T17" fmla="*/ 15 h 187"/>
                <a:gd name="T18" fmla="*/ 107 w 221"/>
                <a:gd name="T19" fmla="*/ 11 h 187"/>
                <a:gd name="T20" fmla="*/ 128 w 221"/>
                <a:gd name="T21" fmla="*/ 10 h 187"/>
                <a:gd name="T22" fmla="*/ 139 w 221"/>
                <a:gd name="T23" fmla="*/ 14 h 187"/>
                <a:gd name="T24" fmla="*/ 92 w 221"/>
                <a:gd name="T25" fmla="*/ 33 h 187"/>
                <a:gd name="T26" fmla="*/ 121 w 221"/>
                <a:gd name="T27" fmla="*/ 35 h 187"/>
                <a:gd name="T28" fmla="*/ 66 w 221"/>
                <a:gd name="T29" fmla="*/ 58 h 187"/>
                <a:gd name="T30" fmla="*/ 117 w 221"/>
                <a:gd name="T31" fmla="*/ 55 h 187"/>
                <a:gd name="T32" fmla="*/ 55 w 221"/>
                <a:gd name="T33" fmla="*/ 67 h 187"/>
                <a:gd name="T34" fmla="*/ 66 w 221"/>
                <a:gd name="T35" fmla="*/ 55 h 187"/>
                <a:gd name="T36" fmla="*/ 147 w 221"/>
                <a:gd name="T37" fmla="*/ 28 h 187"/>
                <a:gd name="T38" fmla="*/ 157 w 221"/>
                <a:gd name="T39" fmla="*/ 31 h 187"/>
                <a:gd name="T40" fmla="*/ 171 w 221"/>
                <a:gd name="T41" fmla="*/ 33 h 187"/>
                <a:gd name="T42" fmla="*/ 145 w 221"/>
                <a:gd name="T43" fmla="*/ 44 h 187"/>
                <a:gd name="T44" fmla="*/ 42 w 221"/>
                <a:gd name="T45" fmla="*/ 79 h 187"/>
                <a:gd name="T46" fmla="*/ 125 w 221"/>
                <a:gd name="T47" fmla="*/ 63 h 187"/>
                <a:gd name="T48" fmla="*/ 199 w 221"/>
                <a:gd name="T49" fmla="*/ 40 h 187"/>
                <a:gd name="T50" fmla="*/ 194 w 221"/>
                <a:gd name="T51" fmla="*/ 50 h 187"/>
                <a:gd name="T52" fmla="*/ 213 w 221"/>
                <a:gd name="T53" fmla="*/ 46 h 187"/>
                <a:gd name="T54" fmla="*/ 200 w 221"/>
                <a:gd name="T55" fmla="*/ 65 h 187"/>
                <a:gd name="T56" fmla="*/ 63 w 221"/>
                <a:gd name="T57" fmla="*/ 108 h 187"/>
                <a:gd name="T58" fmla="*/ 25 w 221"/>
                <a:gd name="T59" fmla="*/ 121 h 187"/>
                <a:gd name="T60" fmla="*/ 32 w 221"/>
                <a:gd name="T61" fmla="*/ 124 h 187"/>
                <a:gd name="T62" fmla="*/ 147 w 221"/>
                <a:gd name="T63" fmla="*/ 103 h 187"/>
                <a:gd name="T64" fmla="*/ 47 w 221"/>
                <a:gd name="T65" fmla="*/ 132 h 187"/>
                <a:gd name="T66" fmla="*/ 109 w 221"/>
                <a:gd name="T67" fmla="*/ 159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4 w 221"/>
                <a:gd name="T75" fmla="*/ 131 h 187"/>
                <a:gd name="T76" fmla="*/ 129 w 221"/>
                <a:gd name="T77" fmla="*/ 118 h 187"/>
                <a:gd name="T78" fmla="*/ 117 w 221"/>
                <a:gd name="T79" fmla="*/ 122 h 187"/>
                <a:gd name="T80" fmla="*/ 74 w 221"/>
                <a:gd name="T81" fmla="*/ 140 h 187"/>
                <a:gd name="T82" fmla="*/ 99 w 221"/>
                <a:gd name="T83" fmla="*/ 143 h 187"/>
                <a:gd name="T84" fmla="*/ 91 w 221"/>
                <a:gd name="T85" fmla="*/ 154 h 187"/>
                <a:gd name="T86" fmla="*/ 113 w 221"/>
                <a:gd name="T87" fmla="*/ 154 h 187"/>
                <a:gd name="T88" fmla="*/ 88 w 221"/>
                <a:gd name="T89" fmla="*/ 120 h 187"/>
                <a:gd name="T90" fmla="*/ 69 w 221"/>
                <a:gd name="T91" fmla="*/ 121 h 187"/>
                <a:gd name="T92" fmla="*/ 36 w 221"/>
                <a:gd name="T93" fmla="*/ 124 h 187"/>
                <a:gd name="T94" fmla="*/ 153 w 221"/>
                <a:gd name="T95" fmla="*/ 93 h 187"/>
                <a:gd name="T96" fmla="*/ 35 w 221"/>
                <a:gd name="T97" fmla="*/ 118 h 187"/>
                <a:gd name="T98" fmla="*/ 93 w 221"/>
                <a:gd name="T99" fmla="*/ 96 h 187"/>
                <a:gd name="T100" fmla="*/ 198 w 221"/>
                <a:gd name="T101" fmla="*/ 62 h 187"/>
                <a:gd name="T102" fmla="*/ 190 w 221"/>
                <a:gd name="T103" fmla="*/ 71 h 187"/>
                <a:gd name="T104" fmla="*/ 190 w 221"/>
                <a:gd name="T105" fmla="*/ 66 h 187"/>
                <a:gd name="T106" fmla="*/ 106 w 221"/>
                <a:gd name="T107" fmla="*/ 168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7 h 187"/>
                <a:gd name="T116" fmla="*/ 114 w 221"/>
                <a:gd name="T117" fmla="*/ 17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1" y="63"/>
                  </a:moveTo>
                  <a:cubicBezTo>
                    <a:pt x="220" y="63"/>
                    <a:pt x="220" y="63"/>
                    <a:pt x="220" y="63"/>
                  </a:cubicBezTo>
                  <a:cubicBezTo>
                    <a:pt x="218" y="63"/>
                    <a:pt x="216" y="59"/>
                    <a:pt x="216" y="58"/>
                  </a:cubicBezTo>
                  <a:cubicBezTo>
                    <a:pt x="215" y="54"/>
                    <a:pt x="215" y="50"/>
                    <a:pt x="217" y="46"/>
                  </a:cubicBezTo>
                  <a:cubicBezTo>
                    <a:pt x="217" y="46"/>
                    <a:pt x="217" y="46"/>
                    <a:pt x="217" y="45"/>
                  </a:cubicBezTo>
                  <a:cubicBezTo>
                    <a:pt x="217" y="45"/>
                    <a:pt x="217" y="45"/>
                    <a:pt x="217" y="44"/>
                  </a:cubicBezTo>
                  <a:cubicBezTo>
                    <a:pt x="201" y="38"/>
                    <a:pt x="186" y="31"/>
                    <a:pt x="171" y="24"/>
                  </a:cubicBezTo>
                  <a:cubicBezTo>
                    <a:pt x="153" y="16"/>
                    <a:pt x="134" y="7"/>
                    <a:pt x="115" y="1"/>
                  </a:cubicBezTo>
                  <a:cubicBezTo>
                    <a:pt x="114" y="0"/>
                    <a:pt x="114" y="1"/>
                    <a:pt x="114" y="1"/>
                  </a:cubicBezTo>
                  <a:cubicBezTo>
                    <a:pt x="94" y="19"/>
                    <a:pt x="76" y="40"/>
                    <a:pt x="58" y="59"/>
                  </a:cubicBezTo>
                  <a:cubicBezTo>
                    <a:pt x="41" y="77"/>
                    <a:pt x="24" y="95"/>
                    <a:pt x="8" y="114"/>
                  </a:cubicBezTo>
                  <a:cubicBezTo>
                    <a:pt x="2" y="118"/>
                    <a:pt x="0" y="135"/>
                    <a:pt x="9" y="139"/>
                  </a:cubicBezTo>
                  <a:cubicBezTo>
                    <a:pt x="14" y="142"/>
                    <a:pt x="20" y="145"/>
                    <a:pt x="26" y="148"/>
                  </a:cubicBezTo>
                  <a:cubicBezTo>
                    <a:pt x="36" y="153"/>
                    <a:pt x="46" y="159"/>
                    <a:pt x="56" y="164"/>
                  </a:cubicBezTo>
                  <a:cubicBezTo>
                    <a:pt x="72" y="172"/>
                    <a:pt x="89" y="181"/>
                    <a:pt x="105" y="187"/>
                  </a:cubicBezTo>
                  <a:cubicBezTo>
                    <a:pt x="106" y="187"/>
                    <a:pt x="107" y="187"/>
                    <a:pt x="107" y="187"/>
                  </a:cubicBezTo>
                  <a:cubicBezTo>
                    <a:pt x="107" y="187"/>
                    <a:pt x="107" y="187"/>
                    <a:pt x="107" y="186"/>
                  </a:cubicBezTo>
                  <a:cubicBezTo>
                    <a:pt x="122" y="169"/>
                    <a:pt x="138" y="154"/>
                    <a:pt x="153" y="138"/>
                  </a:cubicBezTo>
                  <a:cubicBezTo>
                    <a:pt x="174" y="116"/>
                    <a:pt x="194" y="95"/>
                    <a:pt x="213" y="74"/>
                  </a:cubicBezTo>
                  <a:cubicBezTo>
                    <a:pt x="216" y="71"/>
                    <a:pt x="220" y="68"/>
                    <a:pt x="221" y="64"/>
                  </a:cubicBezTo>
                  <a:cubicBezTo>
                    <a:pt x="221" y="64"/>
                    <a:pt x="221" y="63"/>
                    <a:pt x="221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7" y="160"/>
                    <a:pt x="56" y="155"/>
                  </a:cubicBezTo>
                  <a:cubicBezTo>
                    <a:pt x="45" y="150"/>
                    <a:pt x="35" y="145"/>
                    <a:pt x="24" y="140"/>
                  </a:cubicBezTo>
                  <a:cubicBezTo>
                    <a:pt x="20" y="138"/>
                    <a:pt x="12" y="135"/>
                    <a:pt x="9" y="132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8" y="130"/>
                    <a:pt x="8" y="129"/>
                    <a:pt x="8" y="127"/>
                  </a:cubicBezTo>
                  <a:cubicBezTo>
                    <a:pt x="22" y="136"/>
                    <a:pt x="37" y="143"/>
                    <a:pt x="52" y="150"/>
                  </a:cubicBezTo>
                  <a:cubicBezTo>
                    <a:pt x="68" y="157"/>
                    <a:pt x="85" y="165"/>
                    <a:pt x="102" y="173"/>
                  </a:cubicBezTo>
                  <a:cubicBezTo>
                    <a:pt x="101" y="175"/>
                    <a:pt x="101" y="176"/>
                    <a:pt x="101" y="177"/>
                  </a:cubicBezTo>
                  <a:cubicBezTo>
                    <a:pt x="97" y="175"/>
                    <a:pt x="92" y="173"/>
                    <a:pt x="87" y="170"/>
                  </a:cubicBezTo>
                  <a:close/>
                  <a:moveTo>
                    <a:pt x="29" y="94"/>
                  </a:moveTo>
                  <a:cubicBezTo>
                    <a:pt x="29" y="94"/>
                    <a:pt x="29" y="94"/>
                    <a:pt x="30" y="94"/>
                  </a:cubicBezTo>
                  <a:cubicBezTo>
                    <a:pt x="44" y="89"/>
                    <a:pt x="59" y="86"/>
                    <a:pt x="74" y="82"/>
                  </a:cubicBezTo>
                  <a:cubicBezTo>
                    <a:pt x="89" y="79"/>
                    <a:pt x="104" y="75"/>
                    <a:pt x="119" y="71"/>
                  </a:cubicBezTo>
                  <a:cubicBezTo>
                    <a:pt x="134" y="68"/>
                    <a:pt x="149" y="65"/>
                    <a:pt x="164" y="61"/>
                  </a:cubicBezTo>
                  <a:cubicBezTo>
                    <a:pt x="172" y="59"/>
                    <a:pt x="179" y="57"/>
                    <a:pt x="187" y="56"/>
                  </a:cubicBezTo>
                  <a:cubicBezTo>
                    <a:pt x="194" y="54"/>
                    <a:pt x="201" y="53"/>
                    <a:pt x="208" y="51"/>
                  </a:cubicBezTo>
                  <a:cubicBezTo>
                    <a:pt x="206" y="53"/>
                    <a:pt x="205" y="55"/>
                    <a:pt x="203" y="56"/>
                  </a:cubicBezTo>
                  <a:cubicBezTo>
                    <a:pt x="203" y="56"/>
                    <a:pt x="203" y="56"/>
                    <a:pt x="202" y="57"/>
                  </a:cubicBezTo>
                  <a:cubicBezTo>
                    <a:pt x="202" y="56"/>
                    <a:pt x="202" y="56"/>
                    <a:pt x="201" y="57"/>
                  </a:cubicBezTo>
                  <a:cubicBezTo>
                    <a:pt x="173" y="63"/>
                    <a:pt x="144" y="68"/>
                    <a:pt x="115" y="74"/>
                  </a:cubicBezTo>
                  <a:cubicBezTo>
                    <a:pt x="85" y="80"/>
                    <a:pt x="56" y="89"/>
                    <a:pt x="27" y="96"/>
                  </a:cubicBezTo>
                  <a:cubicBezTo>
                    <a:pt x="28" y="95"/>
                    <a:pt x="29" y="95"/>
                    <a:pt x="29" y="94"/>
                  </a:cubicBezTo>
                  <a:close/>
                  <a:moveTo>
                    <a:pt x="115" y="3"/>
                  </a:moveTo>
                  <a:cubicBezTo>
                    <a:pt x="116" y="4"/>
                    <a:pt x="118" y="4"/>
                    <a:pt x="119" y="5"/>
                  </a:cubicBezTo>
                  <a:cubicBezTo>
                    <a:pt x="117" y="5"/>
                    <a:pt x="114" y="6"/>
                    <a:pt x="111" y="6"/>
                  </a:cubicBezTo>
                  <a:cubicBezTo>
                    <a:pt x="113" y="5"/>
                    <a:pt x="114" y="4"/>
                    <a:pt x="115" y="3"/>
                  </a:cubicBezTo>
                  <a:close/>
                  <a:moveTo>
                    <a:pt x="124" y="7"/>
                  </a:moveTo>
                  <a:cubicBezTo>
                    <a:pt x="121" y="7"/>
                    <a:pt x="118" y="8"/>
                    <a:pt x="115" y="9"/>
                  </a:cubicBezTo>
                  <a:cubicBezTo>
                    <a:pt x="113" y="9"/>
                    <a:pt x="112" y="10"/>
                    <a:pt x="110" y="10"/>
                  </a:cubicBezTo>
                  <a:cubicBezTo>
                    <a:pt x="110" y="10"/>
                    <a:pt x="110" y="11"/>
                    <a:pt x="109" y="11"/>
                  </a:cubicBezTo>
                  <a:cubicBezTo>
                    <a:pt x="110" y="10"/>
                    <a:pt x="112" y="9"/>
                    <a:pt x="113" y="9"/>
                  </a:cubicBezTo>
                  <a:cubicBezTo>
                    <a:pt x="116" y="8"/>
                    <a:pt x="119" y="7"/>
                    <a:pt x="121" y="5"/>
                  </a:cubicBezTo>
                  <a:cubicBezTo>
                    <a:pt x="122" y="6"/>
                    <a:pt x="123" y="6"/>
                    <a:pt x="124" y="7"/>
                  </a:cubicBezTo>
                  <a:close/>
                  <a:moveTo>
                    <a:pt x="129" y="9"/>
                  </a:moveTo>
                  <a:cubicBezTo>
                    <a:pt x="125" y="9"/>
                    <a:pt x="122" y="11"/>
                    <a:pt x="118" y="12"/>
                  </a:cubicBezTo>
                  <a:cubicBezTo>
                    <a:pt x="113" y="13"/>
                    <a:pt x="108" y="14"/>
                    <a:pt x="102" y="15"/>
                  </a:cubicBezTo>
                  <a:cubicBezTo>
                    <a:pt x="103" y="15"/>
                    <a:pt x="103" y="15"/>
                    <a:pt x="103" y="15"/>
                  </a:cubicBezTo>
                  <a:cubicBezTo>
                    <a:pt x="104" y="14"/>
                    <a:pt x="106" y="14"/>
                    <a:pt x="107" y="13"/>
                  </a:cubicBezTo>
                  <a:cubicBezTo>
                    <a:pt x="109" y="13"/>
                    <a:pt x="111" y="12"/>
                    <a:pt x="114" y="12"/>
                  </a:cubicBezTo>
                  <a:cubicBezTo>
                    <a:pt x="118" y="11"/>
                    <a:pt x="122" y="10"/>
                    <a:pt x="126" y="7"/>
                  </a:cubicBezTo>
                  <a:cubicBezTo>
                    <a:pt x="127" y="8"/>
                    <a:pt x="128" y="8"/>
                    <a:pt x="129" y="9"/>
                  </a:cubicBezTo>
                  <a:close/>
                  <a:moveTo>
                    <a:pt x="136" y="11"/>
                  </a:moveTo>
                  <a:cubicBezTo>
                    <a:pt x="129" y="12"/>
                    <a:pt x="123" y="13"/>
                    <a:pt x="117" y="15"/>
                  </a:cubicBezTo>
                  <a:cubicBezTo>
                    <a:pt x="111" y="16"/>
                    <a:pt x="103" y="18"/>
                    <a:pt x="98" y="20"/>
                  </a:cubicBezTo>
                  <a:cubicBezTo>
                    <a:pt x="104" y="18"/>
                    <a:pt x="110" y="16"/>
                    <a:pt x="116" y="14"/>
                  </a:cubicBezTo>
                  <a:cubicBezTo>
                    <a:pt x="121" y="13"/>
                    <a:pt x="126" y="12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32" y="10"/>
                    <a:pt x="134" y="10"/>
                    <a:pt x="136" y="11"/>
                  </a:cubicBezTo>
                  <a:close/>
                  <a:moveTo>
                    <a:pt x="140" y="13"/>
                  </a:moveTo>
                  <a:cubicBezTo>
                    <a:pt x="137" y="13"/>
                    <a:pt x="135" y="14"/>
                    <a:pt x="133" y="15"/>
                  </a:cubicBezTo>
                  <a:cubicBezTo>
                    <a:pt x="129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7" y="24"/>
                  </a:cubicBezTo>
                  <a:cubicBezTo>
                    <a:pt x="95" y="25"/>
                    <a:pt x="94" y="25"/>
                    <a:pt x="93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4" y="25"/>
                    <a:pt x="96" y="24"/>
                    <a:pt x="97" y="24"/>
                  </a:cubicBezTo>
                  <a:cubicBezTo>
                    <a:pt x="102" y="22"/>
                    <a:pt x="107" y="21"/>
                    <a:pt x="111" y="19"/>
                  </a:cubicBezTo>
                  <a:cubicBezTo>
                    <a:pt x="120" y="17"/>
                    <a:pt x="128" y="15"/>
                    <a:pt x="137" y="12"/>
                  </a:cubicBezTo>
                  <a:cubicBezTo>
                    <a:pt x="137" y="12"/>
                    <a:pt x="137" y="12"/>
                    <a:pt x="137" y="12"/>
                  </a:cubicBezTo>
                  <a:cubicBezTo>
                    <a:pt x="138" y="12"/>
                    <a:pt x="139" y="12"/>
                    <a:pt x="140" y="13"/>
                  </a:cubicBezTo>
                  <a:close/>
                  <a:moveTo>
                    <a:pt x="151" y="18"/>
                  </a:moveTo>
                  <a:cubicBezTo>
                    <a:pt x="143" y="20"/>
                    <a:pt x="134" y="21"/>
                    <a:pt x="126" y="23"/>
                  </a:cubicBezTo>
                  <a:cubicBezTo>
                    <a:pt x="133" y="21"/>
                    <a:pt x="140" y="19"/>
                    <a:pt x="147" y="16"/>
                  </a:cubicBezTo>
                  <a:cubicBezTo>
                    <a:pt x="148" y="16"/>
                    <a:pt x="150" y="17"/>
                    <a:pt x="151" y="18"/>
                  </a:cubicBezTo>
                  <a:close/>
                  <a:moveTo>
                    <a:pt x="158" y="21"/>
                  </a:moveTo>
                  <a:cubicBezTo>
                    <a:pt x="152" y="23"/>
                    <a:pt x="146" y="24"/>
                    <a:pt x="139" y="26"/>
                  </a:cubicBezTo>
                  <a:cubicBezTo>
                    <a:pt x="132" y="27"/>
                    <a:pt x="125" y="29"/>
                    <a:pt x="117" y="31"/>
                  </a:cubicBezTo>
                  <a:cubicBezTo>
                    <a:pt x="110" y="33"/>
                    <a:pt x="103" y="35"/>
                    <a:pt x="96" y="37"/>
                  </a:cubicBezTo>
                  <a:cubicBezTo>
                    <a:pt x="93" y="38"/>
                    <a:pt x="90" y="39"/>
                    <a:pt x="86" y="40"/>
                  </a:cubicBezTo>
                  <a:cubicBezTo>
                    <a:pt x="84" y="40"/>
                    <a:pt x="80" y="41"/>
                    <a:pt x="78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3" y="38"/>
                    <a:pt x="89" y="37"/>
                    <a:pt x="94" y="35"/>
                  </a:cubicBezTo>
                  <a:cubicBezTo>
                    <a:pt x="101" y="33"/>
                    <a:pt x="108" y="31"/>
                    <a:pt x="114" y="29"/>
                  </a:cubicBezTo>
                  <a:cubicBezTo>
                    <a:pt x="121" y="27"/>
                    <a:pt x="128" y="26"/>
                    <a:pt x="135" y="24"/>
                  </a:cubicBezTo>
                  <a:cubicBezTo>
                    <a:pt x="141" y="22"/>
                    <a:pt x="147" y="21"/>
                    <a:pt x="152" y="18"/>
                  </a:cubicBezTo>
                  <a:cubicBezTo>
                    <a:pt x="154" y="19"/>
                    <a:pt x="156" y="20"/>
                    <a:pt x="158" y="21"/>
                  </a:cubicBezTo>
                  <a:close/>
                  <a:moveTo>
                    <a:pt x="83" y="36"/>
                  </a:moveTo>
                  <a:cubicBezTo>
                    <a:pt x="87" y="34"/>
                    <a:pt x="92" y="33"/>
                    <a:pt x="97" y="32"/>
                  </a:cubicBezTo>
                  <a:cubicBezTo>
                    <a:pt x="103" y="30"/>
                    <a:pt x="108" y="28"/>
                    <a:pt x="114" y="26"/>
                  </a:cubicBezTo>
                  <a:cubicBezTo>
                    <a:pt x="115" y="26"/>
                    <a:pt x="116" y="26"/>
                    <a:pt x="117" y="26"/>
                  </a:cubicBezTo>
                  <a:cubicBezTo>
                    <a:pt x="116" y="26"/>
                    <a:pt x="115" y="26"/>
                    <a:pt x="114" y="26"/>
                  </a:cubicBezTo>
                  <a:cubicBezTo>
                    <a:pt x="109" y="28"/>
                    <a:pt x="103" y="30"/>
                    <a:pt x="97" y="32"/>
                  </a:cubicBezTo>
                  <a:cubicBezTo>
                    <a:pt x="94" y="33"/>
                    <a:pt x="92" y="34"/>
                    <a:pt x="89" y="35"/>
                  </a:cubicBezTo>
                  <a:cubicBezTo>
                    <a:pt x="87" y="35"/>
                    <a:pt x="86" y="36"/>
                    <a:pt x="84" y="36"/>
                  </a:cubicBezTo>
                  <a:cubicBezTo>
                    <a:pt x="84" y="36"/>
                    <a:pt x="83" y="37"/>
                    <a:pt x="82" y="37"/>
                  </a:cubicBezTo>
                  <a:cubicBezTo>
                    <a:pt x="82" y="37"/>
                    <a:pt x="82" y="36"/>
                    <a:pt x="83" y="36"/>
                  </a:cubicBezTo>
                  <a:close/>
                  <a:moveTo>
                    <a:pt x="116" y="27"/>
                  </a:moveTo>
                  <a:cubicBezTo>
                    <a:pt x="123" y="24"/>
                    <a:pt x="130" y="23"/>
                    <a:pt x="136" y="22"/>
                  </a:cubicBezTo>
                  <a:cubicBezTo>
                    <a:pt x="140" y="21"/>
                    <a:pt x="144" y="20"/>
                    <a:pt x="147" y="19"/>
                  </a:cubicBezTo>
                  <a:cubicBezTo>
                    <a:pt x="148" y="19"/>
                    <a:pt x="150" y="19"/>
                    <a:pt x="151" y="18"/>
                  </a:cubicBezTo>
                  <a:cubicBezTo>
                    <a:pt x="149" y="19"/>
                    <a:pt x="147" y="20"/>
                    <a:pt x="145" y="20"/>
                  </a:cubicBezTo>
                  <a:cubicBezTo>
                    <a:pt x="133" y="25"/>
                    <a:pt x="120" y="27"/>
                    <a:pt x="107" y="31"/>
                  </a:cubicBezTo>
                  <a:cubicBezTo>
                    <a:pt x="103" y="32"/>
                    <a:pt x="99" y="33"/>
                    <a:pt x="95" y="34"/>
                  </a:cubicBezTo>
                  <a:cubicBezTo>
                    <a:pt x="102" y="32"/>
                    <a:pt x="109" y="29"/>
                    <a:pt x="116" y="27"/>
                  </a:cubicBezTo>
                  <a:close/>
                  <a:moveTo>
                    <a:pt x="141" y="13"/>
                  </a:moveTo>
                  <a:cubicBezTo>
                    <a:pt x="143" y="14"/>
                    <a:pt x="144" y="15"/>
                    <a:pt x="145" y="15"/>
                  </a:cubicBezTo>
                  <a:cubicBezTo>
                    <a:pt x="136" y="18"/>
                    <a:pt x="127" y="19"/>
                    <a:pt x="118" y="21"/>
                  </a:cubicBezTo>
                  <a:cubicBezTo>
                    <a:pt x="108" y="23"/>
                    <a:pt x="100" y="27"/>
                    <a:pt x="91" y="30"/>
                  </a:cubicBezTo>
                  <a:cubicBezTo>
                    <a:pt x="90" y="30"/>
                    <a:pt x="89" y="30"/>
                    <a:pt x="88" y="31"/>
                  </a:cubicBezTo>
                  <a:cubicBezTo>
                    <a:pt x="90" y="30"/>
                    <a:pt x="91" y="29"/>
                    <a:pt x="93" y="28"/>
                  </a:cubicBezTo>
                  <a:cubicBezTo>
                    <a:pt x="95" y="28"/>
                    <a:pt x="97" y="27"/>
                    <a:pt x="99" y="26"/>
                  </a:cubicBezTo>
                  <a:cubicBezTo>
                    <a:pt x="104" y="24"/>
                    <a:pt x="110" y="23"/>
                    <a:pt x="115" y="22"/>
                  </a:cubicBezTo>
                  <a:cubicBezTo>
                    <a:pt x="123" y="19"/>
                    <a:pt x="133" y="18"/>
                    <a:pt x="141" y="14"/>
                  </a:cubicBezTo>
                  <a:cubicBezTo>
                    <a:pt x="141" y="14"/>
                    <a:pt x="141" y="14"/>
                    <a:pt x="141" y="13"/>
                  </a:cubicBezTo>
                  <a:close/>
                  <a:moveTo>
                    <a:pt x="110" y="7"/>
                  </a:moveTo>
                  <a:cubicBezTo>
                    <a:pt x="112" y="7"/>
                    <a:pt x="113" y="7"/>
                    <a:pt x="115" y="6"/>
                  </a:cubicBezTo>
                  <a:cubicBezTo>
                    <a:pt x="116" y="6"/>
                    <a:pt x="118" y="6"/>
                    <a:pt x="120" y="5"/>
                  </a:cubicBezTo>
                  <a:cubicBezTo>
                    <a:pt x="122" y="5"/>
                    <a:pt x="116" y="7"/>
                    <a:pt x="116" y="7"/>
                  </a:cubicBezTo>
                  <a:cubicBezTo>
                    <a:pt x="113" y="8"/>
                    <a:pt x="110" y="10"/>
                    <a:pt x="107" y="11"/>
                  </a:cubicBezTo>
                  <a:cubicBezTo>
                    <a:pt x="108" y="10"/>
                    <a:pt x="109" y="9"/>
                    <a:pt x="110" y="7"/>
                  </a:cubicBezTo>
                  <a:close/>
                  <a:moveTo>
                    <a:pt x="105" y="13"/>
                  </a:moveTo>
                  <a:cubicBezTo>
                    <a:pt x="109" y="11"/>
                    <a:pt x="113" y="10"/>
                    <a:pt x="117" y="9"/>
                  </a:cubicBezTo>
                  <a:cubicBezTo>
                    <a:pt x="119" y="8"/>
                    <a:pt x="121" y="8"/>
                    <a:pt x="124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2" y="9"/>
                    <a:pt x="120" y="9"/>
                    <a:pt x="119" y="10"/>
                  </a:cubicBezTo>
                  <a:cubicBezTo>
                    <a:pt x="114" y="11"/>
                    <a:pt x="109" y="12"/>
                    <a:pt x="104" y="14"/>
                  </a:cubicBezTo>
                  <a:cubicBezTo>
                    <a:pt x="104" y="13"/>
                    <a:pt x="105" y="13"/>
                    <a:pt x="105" y="13"/>
                  </a:cubicBezTo>
                  <a:close/>
                  <a:moveTo>
                    <a:pt x="101" y="16"/>
                  </a:moveTo>
                  <a:cubicBezTo>
                    <a:pt x="105" y="16"/>
                    <a:pt x="109" y="14"/>
                    <a:pt x="113" y="13"/>
                  </a:cubicBezTo>
                  <a:cubicBezTo>
                    <a:pt x="116" y="13"/>
                    <a:pt x="119" y="12"/>
                    <a:pt x="121" y="11"/>
                  </a:cubicBezTo>
                  <a:cubicBezTo>
                    <a:pt x="123" y="11"/>
                    <a:pt x="124" y="10"/>
                    <a:pt x="126" y="10"/>
                  </a:cubicBezTo>
                  <a:cubicBezTo>
                    <a:pt x="126" y="10"/>
                    <a:pt x="131" y="8"/>
                    <a:pt x="128" y="10"/>
                  </a:cubicBezTo>
                  <a:cubicBezTo>
                    <a:pt x="123" y="13"/>
                    <a:pt x="117" y="13"/>
                    <a:pt x="111" y="15"/>
                  </a:cubicBezTo>
                  <a:cubicBezTo>
                    <a:pt x="107" y="16"/>
                    <a:pt x="103" y="17"/>
                    <a:pt x="99" y="19"/>
                  </a:cubicBezTo>
                  <a:cubicBezTo>
                    <a:pt x="100" y="18"/>
                    <a:pt x="100" y="17"/>
                    <a:pt x="101" y="16"/>
                  </a:cubicBezTo>
                  <a:close/>
                  <a:moveTo>
                    <a:pt x="97" y="21"/>
                  </a:moveTo>
                  <a:cubicBezTo>
                    <a:pt x="104" y="19"/>
                    <a:pt x="110" y="17"/>
                    <a:pt x="117" y="15"/>
                  </a:cubicBezTo>
                  <a:cubicBezTo>
                    <a:pt x="121" y="15"/>
                    <a:pt x="124" y="14"/>
                    <a:pt x="128" y="13"/>
                  </a:cubicBezTo>
                  <a:cubicBezTo>
                    <a:pt x="129" y="13"/>
                    <a:pt x="131" y="13"/>
                    <a:pt x="133" y="12"/>
                  </a:cubicBezTo>
                  <a:cubicBezTo>
                    <a:pt x="120" y="17"/>
                    <a:pt x="106" y="20"/>
                    <a:pt x="93" y="25"/>
                  </a:cubicBezTo>
                  <a:cubicBezTo>
                    <a:pt x="95" y="23"/>
                    <a:pt x="96" y="22"/>
                    <a:pt x="97" y="21"/>
                  </a:cubicBezTo>
                  <a:close/>
                  <a:moveTo>
                    <a:pt x="92" y="26"/>
                  </a:moveTo>
                  <a:cubicBezTo>
                    <a:pt x="100" y="25"/>
                    <a:pt x="107" y="22"/>
                    <a:pt x="115" y="20"/>
                  </a:cubicBezTo>
                  <a:cubicBezTo>
                    <a:pt x="119" y="18"/>
                    <a:pt x="124" y="17"/>
                    <a:pt x="128" y="16"/>
                  </a:cubicBezTo>
                  <a:cubicBezTo>
                    <a:pt x="131" y="16"/>
                    <a:pt x="136" y="15"/>
                    <a:pt x="139" y="14"/>
                  </a:cubicBezTo>
                  <a:cubicBezTo>
                    <a:pt x="135" y="16"/>
                    <a:pt x="130" y="17"/>
                    <a:pt x="126" y="18"/>
                  </a:cubicBezTo>
                  <a:cubicBezTo>
                    <a:pt x="121" y="19"/>
                    <a:pt x="116" y="21"/>
                    <a:pt x="111" y="22"/>
                  </a:cubicBezTo>
                  <a:cubicBezTo>
                    <a:pt x="103" y="24"/>
                    <a:pt x="96" y="26"/>
                    <a:pt x="89" y="29"/>
                  </a:cubicBezTo>
                  <a:cubicBezTo>
                    <a:pt x="90" y="28"/>
                    <a:pt x="91" y="27"/>
                    <a:pt x="92" y="26"/>
                  </a:cubicBezTo>
                  <a:close/>
                  <a:moveTo>
                    <a:pt x="87" y="31"/>
                  </a:moveTo>
                  <a:cubicBezTo>
                    <a:pt x="92" y="31"/>
                    <a:pt x="96" y="29"/>
                    <a:pt x="100" y="27"/>
                  </a:cubicBezTo>
                  <a:cubicBezTo>
                    <a:pt x="105" y="25"/>
                    <a:pt x="111" y="24"/>
                    <a:pt x="116" y="23"/>
                  </a:cubicBezTo>
                  <a:cubicBezTo>
                    <a:pt x="122" y="21"/>
                    <a:pt x="128" y="20"/>
                    <a:pt x="134" y="19"/>
                  </a:cubicBezTo>
                  <a:cubicBezTo>
                    <a:pt x="137" y="18"/>
                    <a:pt x="140" y="17"/>
                    <a:pt x="143" y="16"/>
                  </a:cubicBezTo>
                  <a:cubicBezTo>
                    <a:pt x="143" y="16"/>
                    <a:pt x="144" y="16"/>
                    <a:pt x="144" y="17"/>
                  </a:cubicBezTo>
                  <a:cubicBezTo>
                    <a:pt x="142" y="17"/>
                    <a:pt x="141" y="18"/>
                    <a:pt x="139" y="18"/>
                  </a:cubicBezTo>
                  <a:cubicBezTo>
                    <a:pt x="129" y="22"/>
                    <a:pt x="118" y="24"/>
                    <a:pt x="107" y="28"/>
                  </a:cubicBezTo>
                  <a:cubicBezTo>
                    <a:pt x="102" y="29"/>
                    <a:pt x="97" y="31"/>
                    <a:pt x="92" y="33"/>
                  </a:cubicBezTo>
                  <a:cubicBezTo>
                    <a:pt x="89" y="33"/>
                    <a:pt x="86" y="34"/>
                    <a:pt x="84" y="35"/>
                  </a:cubicBezTo>
                  <a:cubicBezTo>
                    <a:pt x="85" y="34"/>
                    <a:pt x="86" y="32"/>
                    <a:pt x="87" y="31"/>
                  </a:cubicBezTo>
                  <a:close/>
                  <a:moveTo>
                    <a:pt x="81" y="38"/>
                  </a:moveTo>
                  <a:cubicBezTo>
                    <a:pt x="84" y="37"/>
                    <a:pt x="86" y="37"/>
                    <a:pt x="88" y="36"/>
                  </a:cubicBezTo>
                  <a:cubicBezTo>
                    <a:pt x="85" y="37"/>
                    <a:pt x="82" y="38"/>
                    <a:pt x="79" y="40"/>
                  </a:cubicBezTo>
                  <a:cubicBezTo>
                    <a:pt x="80" y="39"/>
                    <a:pt x="81" y="38"/>
                    <a:pt x="81" y="38"/>
                  </a:cubicBezTo>
                  <a:close/>
                  <a:moveTo>
                    <a:pt x="77" y="43"/>
                  </a:moveTo>
                  <a:cubicBezTo>
                    <a:pt x="90" y="40"/>
                    <a:pt x="104" y="35"/>
                    <a:pt x="118" y="32"/>
                  </a:cubicBezTo>
                  <a:cubicBezTo>
                    <a:pt x="124" y="30"/>
                    <a:pt x="131" y="28"/>
                    <a:pt x="138" y="27"/>
                  </a:cubicBezTo>
                  <a:cubicBezTo>
                    <a:pt x="145" y="25"/>
                    <a:pt x="152" y="24"/>
                    <a:pt x="159" y="21"/>
                  </a:cubicBezTo>
                  <a:cubicBezTo>
                    <a:pt x="161" y="22"/>
                    <a:pt x="163" y="23"/>
                    <a:pt x="165" y="24"/>
                  </a:cubicBezTo>
                  <a:cubicBezTo>
                    <a:pt x="158" y="23"/>
                    <a:pt x="152" y="27"/>
                    <a:pt x="145" y="28"/>
                  </a:cubicBezTo>
                  <a:cubicBezTo>
                    <a:pt x="137" y="31"/>
                    <a:pt x="129" y="33"/>
                    <a:pt x="121" y="35"/>
                  </a:cubicBezTo>
                  <a:cubicBezTo>
                    <a:pt x="112" y="37"/>
                    <a:pt x="104" y="40"/>
                    <a:pt x="96" y="42"/>
                  </a:cubicBezTo>
                  <a:cubicBezTo>
                    <a:pt x="88" y="43"/>
                    <a:pt x="80" y="45"/>
                    <a:pt x="73" y="47"/>
                  </a:cubicBezTo>
                  <a:cubicBezTo>
                    <a:pt x="74" y="45"/>
                    <a:pt x="75" y="44"/>
                    <a:pt x="77" y="43"/>
                  </a:cubicBezTo>
                  <a:close/>
                  <a:moveTo>
                    <a:pt x="180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70" y="33"/>
                    <a:pt x="161" y="35"/>
                    <a:pt x="151" y="38"/>
                  </a:cubicBezTo>
                  <a:cubicBezTo>
                    <a:pt x="141" y="40"/>
                    <a:pt x="131" y="42"/>
                    <a:pt x="120" y="45"/>
                  </a:cubicBezTo>
                  <a:cubicBezTo>
                    <a:pt x="101" y="49"/>
                    <a:pt x="81" y="55"/>
                    <a:pt x="62" y="61"/>
                  </a:cubicBezTo>
                  <a:cubicBezTo>
                    <a:pt x="61" y="61"/>
                    <a:pt x="60" y="62"/>
                    <a:pt x="59" y="62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59" y="62"/>
                    <a:pt x="59" y="62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2" y="60"/>
                    <a:pt x="64" y="59"/>
                    <a:pt x="66" y="58"/>
                  </a:cubicBezTo>
                  <a:cubicBezTo>
                    <a:pt x="71" y="56"/>
                    <a:pt x="76" y="55"/>
                    <a:pt x="81" y="53"/>
                  </a:cubicBezTo>
                  <a:cubicBezTo>
                    <a:pt x="91" y="50"/>
                    <a:pt x="101" y="47"/>
                    <a:pt x="112" y="44"/>
                  </a:cubicBezTo>
                  <a:cubicBezTo>
                    <a:pt x="122" y="41"/>
                    <a:pt x="132" y="38"/>
                    <a:pt x="142" y="35"/>
                  </a:cubicBezTo>
                  <a:cubicBezTo>
                    <a:pt x="152" y="33"/>
                    <a:pt x="162" y="31"/>
                    <a:pt x="172" y="27"/>
                  </a:cubicBezTo>
                  <a:cubicBezTo>
                    <a:pt x="174" y="28"/>
                    <a:pt x="177" y="29"/>
                    <a:pt x="180" y="31"/>
                  </a:cubicBezTo>
                  <a:close/>
                  <a:moveTo>
                    <a:pt x="46" y="76"/>
                  </a:move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lose/>
                  <a:moveTo>
                    <a:pt x="186" y="34"/>
                  </a:moveTo>
                  <a:cubicBezTo>
                    <a:pt x="186" y="34"/>
                    <a:pt x="186" y="34"/>
                    <a:pt x="186" y="33"/>
                  </a:cubicBezTo>
                  <a:cubicBezTo>
                    <a:pt x="187" y="34"/>
                    <a:pt x="188" y="34"/>
                    <a:pt x="189" y="35"/>
                  </a:cubicBezTo>
                  <a:cubicBezTo>
                    <a:pt x="165" y="41"/>
                    <a:pt x="141" y="47"/>
                    <a:pt x="117" y="55"/>
                  </a:cubicBezTo>
                  <a:cubicBezTo>
                    <a:pt x="105" y="58"/>
                    <a:pt x="92" y="62"/>
                    <a:pt x="80" y="66"/>
                  </a:cubicBezTo>
                  <a:cubicBezTo>
                    <a:pt x="71" y="69"/>
                    <a:pt x="61" y="72"/>
                    <a:pt x="52" y="74"/>
                  </a:cubicBezTo>
                  <a:cubicBezTo>
                    <a:pt x="54" y="73"/>
                    <a:pt x="57" y="73"/>
                    <a:pt x="59" y="72"/>
                  </a:cubicBezTo>
                  <a:cubicBezTo>
                    <a:pt x="66" y="69"/>
                    <a:pt x="72" y="67"/>
                    <a:pt x="78" y="64"/>
                  </a:cubicBezTo>
                  <a:cubicBezTo>
                    <a:pt x="91" y="60"/>
                    <a:pt x="103" y="57"/>
                    <a:pt x="115" y="53"/>
                  </a:cubicBezTo>
                  <a:cubicBezTo>
                    <a:pt x="128" y="49"/>
                    <a:pt x="140" y="46"/>
                    <a:pt x="153" y="43"/>
                  </a:cubicBezTo>
                  <a:cubicBezTo>
                    <a:pt x="164" y="40"/>
                    <a:pt x="176" y="38"/>
                    <a:pt x="186" y="34"/>
                  </a:cubicBezTo>
                  <a:close/>
                  <a:moveTo>
                    <a:pt x="120" y="49"/>
                  </a:moveTo>
                  <a:cubicBezTo>
                    <a:pt x="109" y="52"/>
                    <a:pt x="97" y="56"/>
                    <a:pt x="86" y="59"/>
                  </a:cubicBezTo>
                  <a:cubicBezTo>
                    <a:pt x="75" y="62"/>
                    <a:pt x="64" y="66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8"/>
                    <a:pt x="54" y="68"/>
                    <a:pt x="54" y="67"/>
                  </a:cubicBezTo>
                  <a:cubicBezTo>
                    <a:pt x="54" y="67"/>
                    <a:pt x="55" y="67"/>
                    <a:pt x="55" y="67"/>
                  </a:cubicBezTo>
                  <a:cubicBezTo>
                    <a:pt x="58" y="66"/>
                    <a:pt x="60" y="66"/>
                    <a:pt x="63" y="65"/>
                  </a:cubicBezTo>
                  <a:cubicBezTo>
                    <a:pt x="68" y="64"/>
                    <a:pt x="74" y="62"/>
                    <a:pt x="80" y="60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5" y="46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1"/>
                    <a:pt x="180" y="31"/>
                  </a:cubicBezTo>
                  <a:cubicBezTo>
                    <a:pt x="182" y="31"/>
                    <a:pt x="184" y="32"/>
                    <a:pt x="185" y="33"/>
                  </a:cubicBezTo>
                  <a:cubicBezTo>
                    <a:pt x="164" y="38"/>
                    <a:pt x="142" y="43"/>
                    <a:pt x="120" y="49"/>
                  </a:cubicBezTo>
                  <a:close/>
                  <a:moveTo>
                    <a:pt x="116" y="41"/>
                  </a:moveTo>
                  <a:cubicBezTo>
                    <a:pt x="107" y="43"/>
                    <a:pt x="98" y="46"/>
                    <a:pt x="89" y="49"/>
                  </a:cubicBezTo>
                  <a:cubicBezTo>
                    <a:pt x="85" y="50"/>
                    <a:pt x="80" y="51"/>
                    <a:pt x="76" y="53"/>
                  </a:cubicBezTo>
                  <a:cubicBezTo>
                    <a:pt x="73" y="53"/>
                    <a:pt x="71" y="54"/>
                    <a:pt x="69" y="54"/>
                  </a:cubicBezTo>
                  <a:cubicBezTo>
                    <a:pt x="68" y="54"/>
                    <a:pt x="66" y="55"/>
                    <a:pt x="66" y="55"/>
                  </a:cubicBezTo>
                  <a:cubicBezTo>
                    <a:pt x="66" y="54"/>
                    <a:pt x="66" y="54"/>
                    <a:pt x="67" y="53"/>
                  </a:cubicBezTo>
                  <a:cubicBezTo>
                    <a:pt x="69" y="52"/>
                    <a:pt x="73" y="52"/>
                    <a:pt x="76" y="51"/>
                  </a:cubicBezTo>
                  <a:cubicBezTo>
                    <a:pt x="80" y="50"/>
                    <a:pt x="85" y="48"/>
                    <a:pt x="89" y="47"/>
                  </a:cubicBezTo>
                  <a:cubicBezTo>
                    <a:pt x="99" y="45"/>
                    <a:pt x="108" y="43"/>
                    <a:pt x="117" y="40"/>
                  </a:cubicBezTo>
                  <a:cubicBezTo>
                    <a:pt x="126" y="37"/>
                    <a:pt x="135" y="34"/>
                    <a:pt x="143" y="32"/>
                  </a:cubicBezTo>
                  <a:cubicBezTo>
                    <a:pt x="151" y="30"/>
                    <a:pt x="158" y="28"/>
                    <a:pt x="165" y="25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5"/>
                    <a:pt x="169" y="26"/>
                    <a:pt x="170" y="26"/>
                  </a:cubicBezTo>
                  <a:cubicBezTo>
                    <a:pt x="152" y="31"/>
                    <a:pt x="134" y="35"/>
                    <a:pt x="116" y="41"/>
                  </a:cubicBezTo>
                  <a:close/>
                  <a:moveTo>
                    <a:pt x="72" y="48"/>
                  </a:moveTo>
                  <a:cubicBezTo>
                    <a:pt x="80" y="45"/>
                    <a:pt x="88" y="44"/>
                    <a:pt x="96" y="42"/>
                  </a:cubicBezTo>
                  <a:cubicBezTo>
                    <a:pt x="105" y="40"/>
                    <a:pt x="114" y="37"/>
                    <a:pt x="123" y="35"/>
                  </a:cubicBezTo>
                  <a:cubicBezTo>
                    <a:pt x="131" y="33"/>
                    <a:pt x="139" y="31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60" y="25"/>
                    <a:pt x="163" y="25"/>
                    <a:pt x="164" y="25"/>
                  </a:cubicBezTo>
                  <a:cubicBezTo>
                    <a:pt x="161" y="26"/>
                    <a:pt x="159" y="27"/>
                    <a:pt x="157" y="27"/>
                  </a:cubicBezTo>
                  <a:cubicBezTo>
                    <a:pt x="150" y="30"/>
                    <a:pt x="142" y="31"/>
                    <a:pt x="135" y="33"/>
                  </a:cubicBezTo>
                  <a:cubicBezTo>
                    <a:pt x="126" y="36"/>
                    <a:pt x="117" y="39"/>
                    <a:pt x="108" y="42"/>
                  </a:cubicBezTo>
                  <a:cubicBezTo>
                    <a:pt x="100" y="44"/>
                    <a:pt x="91" y="46"/>
                    <a:pt x="82" y="48"/>
                  </a:cubicBezTo>
                  <a:cubicBezTo>
                    <a:pt x="78" y="50"/>
                    <a:pt x="72" y="50"/>
                    <a:pt x="68" y="52"/>
                  </a:cubicBezTo>
                  <a:cubicBezTo>
                    <a:pt x="69" y="51"/>
                    <a:pt x="71" y="49"/>
                    <a:pt x="72" y="48"/>
                  </a:cubicBezTo>
                  <a:close/>
                  <a:moveTo>
                    <a:pt x="65" y="55"/>
                  </a:moveTo>
                  <a:cubicBezTo>
                    <a:pt x="71" y="56"/>
                    <a:pt x="78" y="53"/>
                    <a:pt x="84" y="51"/>
                  </a:cubicBezTo>
                  <a:cubicBezTo>
                    <a:pt x="94" y="48"/>
                    <a:pt x="104" y="45"/>
                    <a:pt x="114" y="42"/>
                  </a:cubicBezTo>
                  <a:cubicBezTo>
                    <a:pt x="124" y="39"/>
                    <a:pt x="133" y="37"/>
                    <a:pt x="143" y="34"/>
                  </a:cubicBezTo>
                  <a:cubicBezTo>
                    <a:pt x="148" y="33"/>
                    <a:pt x="152" y="32"/>
                    <a:pt x="157" y="31"/>
                  </a:cubicBezTo>
                  <a:cubicBezTo>
                    <a:pt x="160" y="30"/>
                    <a:pt x="162" y="29"/>
                    <a:pt x="164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57" y="31"/>
                    <a:pt x="149" y="33"/>
                    <a:pt x="140" y="35"/>
                  </a:cubicBezTo>
                  <a:cubicBezTo>
                    <a:pt x="130" y="37"/>
                    <a:pt x="120" y="41"/>
                    <a:pt x="110" y="44"/>
                  </a:cubicBezTo>
                  <a:cubicBezTo>
                    <a:pt x="100" y="47"/>
                    <a:pt x="90" y="50"/>
                    <a:pt x="81" y="53"/>
                  </a:cubicBezTo>
                  <a:cubicBezTo>
                    <a:pt x="74" y="55"/>
                    <a:pt x="67" y="57"/>
                    <a:pt x="61" y="60"/>
                  </a:cubicBezTo>
                  <a:cubicBezTo>
                    <a:pt x="62" y="58"/>
                    <a:pt x="64" y="57"/>
                    <a:pt x="65" y="55"/>
                  </a:cubicBezTo>
                  <a:close/>
                  <a:moveTo>
                    <a:pt x="58" y="63"/>
                  </a:moveTo>
                  <a:cubicBezTo>
                    <a:pt x="68" y="60"/>
                    <a:pt x="77" y="57"/>
                    <a:pt x="87" y="54"/>
                  </a:cubicBezTo>
                  <a:cubicBezTo>
                    <a:pt x="98" y="51"/>
                    <a:pt x="108" y="48"/>
                    <a:pt x="119" y="46"/>
                  </a:cubicBezTo>
                  <a:cubicBezTo>
                    <a:pt x="129" y="43"/>
                    <a:pt x="140" y="41"/>
                    <a:pt x="151" y="38"/>
                  </a:cubicBezTo>
                  <a:cubicBezTo>
                    <a:pt x="156" y="37"/>
                    <a:pt x="162" y="35"/>
                    <a:pt x="167" y="34"/>
                  </a:cubicBezTo>
                  <a:cubicBezTo>
                    <a:pt x="168" y="34"/>
                    <a:pt x="170" y="34"/>
                    <a:pt x="171" y="33"/>
                  </a:cubicBezTo>
                  <a:cubicBezTo>
                    <a:pt x="151" y="39"/>
                    <a:pt x="130" y="43"/>
                    <a:pt x="110" y="49"/>
                  </a:cubicBezTo>
                  <a:cubicBezTo>
                    <a:pt x="99" y="53"/>
                    <a:pt x="88" y="56"/>
                    <a:pt x="78" y="60"/>
                  </a:cubicBezTo>
                  <a:cubicBezTo>
                    <a:pt x="73" y="61"/>
                    <a:pt x="68" y="63"/>
                    <a:pt x="62" y="64"/>
                  </a:cubicBezTo>
                  <a:cubicBezTo>
                    <a:pt x="60" y="65"/>
                    <a:pt x="57" y="66"/>
                    <a:pt x="55" y="66"/>
                  </a:cubicBezTo>
                  <a:cubicBezTo>
                    <a:pt x="56" y="65"/>
                    <a:pt x="57" y="64"/>
                    <a:pt x="58" y="63"/>
                  </a:cubicBezTo>
                  <a:close/>
                  <a:moveTo>
                    <a:pt x="52" y="69"/>
                  </a:moveTo>
                  <a:cubicBezTo>
                    <a:pt x="63" y="67"/>
                    <a:pt x="74" y="63"/>
                    <a:pt x="84" y="60"/>
                  </a:cubicBezTo>
                  <a:cubicBezTo>
                    <a:pt x="96" y="57"/>
                    <a:pt x="109" y="53"/>
                    <a:pt x="121" y="50"/>
                  </a:cubicBezTo>
                  <a:cubicBezTo>
                    <a:pt x="133" y="46"/>
                    <a:pt x="145" y="43"/>
                    <a:pt x="157" y="40"/>
                  </a:cubicBezTo>
                  <a:cubicBezTo>
                    <a:pt x="163" y="39"/>
                    <a:pt x="169" y="37"/>
                    <a:pt x="175" y="36"/>
                  </a:cubicBezTo>
                  <a:cubicBezTo>
                    <a:pt x="177" y="36"/>
                    <a:pt x="179" y="35"/>
                    <a:pt x="181" y="35"/>
                  </a:cubicBezTo>
                  <a:cubicBezTo>
                    <a:pt x="180" y="35"/>
                    <a:pt x="179" y="35"/>
                    <a:pt x="178" y="36"/>
                  </a:cubicBezTo>
                  <a:cubicBezTo>
                    <a:pt x="168" y="39"/>
                    <a:pt x="156" y="41"/>
                    <a:pt x="145" y="44"/>
                  </a:cubicBezTo>
                  <a:cubicBezTo>
                    <a:pt x="133" y="47"/>
                    <a:pt x="122" y="50"/>
                    <a:pt x="110" y="54"/>
                  </a:cubicBezTo>
                  <a:cubicBezTo>
                    <a:pt x="98" y="57"/>
                    <a:pt x="86" y="61"/>
                    <a:pt x="75" y="65"/>
                  </a:cubicBezTo>
                  <a:cubicBezTo>
                    <a:pt x="69" y="67"/>
                    <a:pt x="63" y="69"/>
                    <a:pt x="58" y="72"/>
                  </a:cubicBezTo>
                  <a:cubicBezTo>
                    <a:pt x="54" y="73"/>
                    <a:pt x="50" y="74"/>
                    <a:pt x="46" y="75"/>
                  </a:cubicBezTo>
                  <a:cubicBezTo>
                    <a:pt x="48" y="73"/>
                    <a:pt x="50" y="71"/>
                    <a:pt x="52" y="69"/>
                  </a:cubicBezTo>
                  <a:close/>
                  <a:moveTo>
                    <a:pt x="45" y="77"/>
                  </a:moveTo>
                  <a:cubicBezTo>
                    <a:pt x="56" y="74"/>
                    <a:pt x="67" y="71"/>
                    <a:pt x="78" y="68"/>
                  </a:cubicBezTo>
                  <a:cubicBezTo>
                    <a:pt x="91" y="64"/>
                    <a:pt x="103" y="59"/>
                    <a:pt x="115" y="56"/>
                  </a:cubicBezTo>
                  <a:cubicBezTo>
                    <a:pt x="140" y="49"/>
                    <a:pt x="165" y="42"/>
                    <a:pt x="190" y="35"/>
                  </a:cubicBezTo>
                  <a:cubicBezTo>
                    <a:pt x="191" y="36"/>
                    <a:pt x="193" y="36"/>
                    <a:pt x="195" y="37"/>
                  </a:cubicBezTo>
                  <a:cubicBezTo>
                    <a:pt x="168" y="43"/>
                    <a:pt x="142" y="50"/>
                    <a:pt x="116" y="58"/>
                  </a:cubicBezTo>
                  <a:cubicBezTo>
                    <a:pt x="104" y="62"/>
                    <a:pt x="91" y="65"/>
                    <a:pt x="78" y="69"/>
                  </a:cubicBezTo>
                  <a:cubicBezTo>
                    <a:pt x="66" y="73"/>
                    <a:pt x="54" y="75"/>
                    <a:pt x="42" y="79"/>
                  </a:cubicBezTo>
                  <a:cubicBezTo>
                    <a:pt x="43" y="79"/>
                    <a:pt x="44" y="78"/>
                    <a:pt x="45" y="77"/>
                  </a:cubicBezTo>
                  <a:close/>
                  <a:moveTo>
                    <a:pt x="41" y="81"/>
                  </a:moveTo>
                  <a:cubicBezTo>
                    <a:pt x="53" y="76"/>
                    <a:pt x="65" y="74"/>
                    <a:pt x="76" y="71"/>
                  </a:cubicBezTo>
                  <a:cubicBezTo>
                    <a:pt x="90" y="67"/>
                    <a:pt x="103" y="62"/>
                    <a:pt x="117" y="58"/>
                  </a:cubicBezTo>
                  <a:cubicBezTo>
                    <a:pt x="143" y="51"/>
                    <a:pt x="169" y="44"/>
                    <a:pt x="195" y="38"/>
                  </a:cubicBezTo>
                  <a:cubicBezTo>
                    <a:pt x="195" y="38"/>
                    <a:pt x="195" y="38"/>
                    <a:pt x="195" y="38"/>
                  </a:cubicBezTo>
                  <a:cubicBezTo>
                    <a:pt x="197" y="38"/>
                    <a:pt x="198" y="39"/>
                    <a:pt x="199" y="39"/>
                  </a:cubicBezTo>
                  <a:cubicBezTo>
                    <a:pt x="187" y="42"/>
                    <a:pt x="175" y="44"/>
                    <a:pt x="162" y="47"/>
                  </a:cubicBezTo>
                  <a:cubicBezTo>
                    <a:pt x="149" y="51"/>
                    <a:pt x="135" y="55"/>
                    <a:pt x="121" y="58"/>
                  </a:cubicBezTo>
                  <a:cubicBezTo>
                    <a:pt x="94" y="65"/>
                    <a:pt x="67" y="74"/>
                    <a:pt x="40" y="82"/>
                  </a:cubicBezTo>
                  <a:cubicBezTo>
                    <a:pt x="41" y="82"/>
                    <a:pt x="41" y="81"/>
                    <a:pt x="41" y="81"/>
                  </a:cubicBezTo>
                  <a:close/>
                  <a:moveTo>
                    <a:pt x="208" y="43"/>
                  </a:moveTo>
                  <a:cubicBezTo>
                    <a:pt x="180" y="48"/>
                    <a:pt x="152" y="56"/>
                    <a:pt x="125" y="63"/>
                  </a:cubicBezTo>
                  <a:cubicBezTo>
                    <a:pt x="98" y="70"/>
                    <a:pt x="72" y="77"/>
                    <a:pt x="45" y="84"/>
                  </a:cubicBezTo>
                  <a:cubicBezTo>
                    <a:pt x="47" y="84"/>
                    <a:pt x="48" y="83"/>
                    <a:pt x="50" y="83"/>
                  </a:cubicBezTo>
                  <a:cubicBezTo>
                    <a:pt x="57" y="81"/>
                    <a:pt x="64" y="78"/>
                    <a:pt x="72" y="76"/>
                  </a:cubicBezTo>
                  <a:cubicBezTo>
                    <a:pt x="86" y="72"/>
                    <a:pt x="101" y="68"/>
                    <a:pt x="115" y="63"/>
                  </a:cubicBezTo>
                  <a:cubicBezTo>
                    <a:pt x="130" y="59"/>
                    <a:pt x="144" y="55"/>
                    <a:pt x="159" y="51"/>
                  </a:cubicBezTo>
                  <a:cubicBezTo>
                    <a:pt x="173" y="47"/>
                    <a:pt x="187" y="45"/>
                    <a:pt x="200" y="40"/>
                  </a:cubicBezTo>
                  <a:cubicBezTo>
                    <a:pt x="203" y="41"/>
                    <a:pt x="205" y="42"/>
                    <a:pt x="208" y="43"/>
                  </a:cubicBezTo>
                  <a:close/>
                  <a:moveTo>
                    <a:pt x="39" y="83"/>
                  </a:moveTo>
                  <a:cubicBezTo>
                    <a:pt x="67" y="74"/>
                    <a:pt x="95" y="66"/>
                    <a:pt x="123" y="59"/>
                  </a:cubicBezTo>
                  <a:cubicBezTo>
                    <a:pt x="137" y="55"/>
                    <a:pt x="150" y="51"/>
                    <a:pt x="164" y="48"/>
                  </a:cubicBezTo>
                  <a:cubicBezTo>
                    <a:pt x="171" y="46"/>
                    <a:pt x="177" y="44"/>
                    <a:pt x="184" y="43"/>
                  </a:cubicBezTo>
                  <a:cubicBezTo>
                    <a:pt x="187" y="42"/>
                    <a:pt x="190" y="42"/>
                    <a:pt x="194" y="41"/>
                  </a:cubicBezTo>
                  <a:cubicBezTo>
                    <a:pt x="195" y="41"/>
                    <a:pt x="197" y="40"/>
                    <a:pt x="199" y="40"/>
                  </a:cubicBezTo>
                  <a:cubicBezTo>
                    <a:pt x="199" y="40"/>
                    <a:pt x="196" y="41"/>
                    <a:pt x="195" y="41"/>
                  </a:cubicBezTo>
                  <a:cubicBezTo>
                    <a:pt x="189" y="43"/>
                    <a:pt x="183" y="44"/>
                    <a:pt x="177" y="46"/>
                  </a:cubicBezTo>
                  <a:cubicBezTo>
                    <a:pt x="169" y="47"/>
                    <a:pt x="162" y="50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6"/>
                  </a:cubicBezTo>
                  <a:cubicBezTo>
                    <a:pt x="65" y="78"/>
                    <a:pt x="58" y="80"/>
                    <a:pt x="51" y="82"/>
                  </a:cubicBezTo>
                  <a:cubicBezTo>
                    <a:pt x="46" y="83"/>
                    <a:pt x="41" y="84"/>
                    <a:pt x="36" y="86"/>
                  </a:cubicBezTo>
                  <a:cubicBezTo>
                    <a:pt x="37" y="85"/>
                    <a:pt x="38" y="84"/>
                    <a:pt x="39" y="83"/>
                  </a:cubicBezTo>
                  <a:close/>
                  <a:moveTo>
                    <a:pt x="35" y="88"/>
                  </a:moveTo>
                  <a:cubicBezTo>
                    <a:pt x="64" y="80"/>
                    <a:pt x="92" y="72"/>
                    <a:pt x="121" y="65"/>
                  </a:cubicBezTo>
                  <a:cubicBezTo>
                    <a:pt x="151" y="58"/>
                    <a:pt x="179" y="49"/>
                    <a:pt x="209" y="44"/>
                  </a:cubicBezTo>
                  <a:cubicBezTo>
                    <a:pt x="210" y="44"/>
                    <a:pt x="211" y="45"/>
                    <a:pt x="213" y="45"/>
                  </a:cubicBezTo>
                  <a:cubicBezTo>
                    <a:pt x="206" y="47"/>
                    <a:pt x="200" y="49"/>
                    <a:pt x="194" y="50"/>
                  </a:cubicBezTo>
                  <a:cubicBezTo>
                    <a:pt x="186" y="52"/>
                    <a:pt x="178" y="53"/>
                    <a:pt x="170" y="55"/>
                  </a:cubicBezTo>
                  <a:cubicBezTo>
                    <a:pt x="155" y="58"/>
                    <a:pt x="139" y="62"/>
                    <a:pt x="123" y="65"/>
                  </a:cubicBezTo>
                  <a:cubicBezTo>
                    <a:pt x="107" y="69"/>
                    <a:pt x="92" y="73"/>
                    <a:pt x="76" y="78"/>
                  </a:cubicBezTo>
                  <a:cubicBezTo>
                    <a:pt x="69" y="80"/>
                    <a:pt x="62" y="82"/>
                    <a:pt x="54" y="84"/>
                  </a:cubicBezTo>
                  <a:cubicBezTo>
                    <a:pt x="47" y="85"/>
                    <a:pt x="40" y="87"/>
                    <a:pt x="33" y="90"/>
                  </a:cubicBezTo>
                  <a:cubicBezTo>
                    <a:pt x="34" y="89"/>
                    <a:pt x="34" y="88"/>
                    <a:pt x="35" y="88"/>
                  </a:cubicBezTo>
                  <a:close/>
                  <a:moveTo>
                    <a:pt x="32" y="91"/>
                  </a:moveTo>
                  <a:cubicBezTo>
                    <a:pt x="39" y="88"/>
                    <a:pt x="46" y="86"/>
                    <a:pt x="52" y="85"/>
                  </a:cubicBezTo>
                  <a:cubicBezTo>
                    <a:pt x="60" y="83"/>
                    <a:pt x="67" y="81"/>
                    <a:pt x="75" y="79"/>
                  </a:cubicBezTo>
                  <a:cubicBezTo>
                    <a:pt x="90" y="74"/>
                    <a:pt x="106" y="70"/>
                    <a:pt x="121" y="66"/>
                  </a:cubicBezTo>
                  <a:cubicBezTo>
                    <a:pt x="137" y="63"/>
                    <a:pt x="153" y="59"/>
                    <a:pt x="169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50"/>
                    <a:pt x="206" y="47"/>
                    <a:pt x="213" y="46"/>
                  </a:cubicBezTo>
                  <a:cubicBezTo>
                    <a:pt x="213" y="46"/>
                    <a:pt x="213" y="46"/>
                    <a:pt x="214" y="46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2" y="47"/>
                    <a:pt x="210" y="49"/>
                    <a:pt x="209" y="50"/>
                  </a:cubicBezTo>
                  <a:cubicBezTo>
                    <a:pt x="195" y="54"/>
                    <a:pt x="180" y="56"/>
                    <a:pt x="166" y="60"/>
                  </a:cubicBezTo>
                  <a:cubicBezTo>
                    <a:pt x="151" y="64"/>
                    <a:pt x="136" y="67"/>
                    <a:pt x="121" y="70"/>
                  </a:cubicBezTo>
                  <a:cubicBezTo>
                    <a:pt x="106" y="74"/>
                    <a:pt x="91" y="77"/>
                    <a:pt x="76" y="81"/>
                  </a:cubicBezTo>
                  <a:cubicBezTo>
                    <a:pt x="61" y="85"/>
                    <a:pt x="45" y="88"/>
                    <a:pt x="30" y="93"/>
                  </a:cubicBezTo>
                  <a:cubicBezTo>
                    <a:pt x="31" y="92"/>
                    <a:pt x="31" y="91"/>
                    <a:pt x="32" y="91"/>
                  </a:cubicBezTo>
                  <a:close/>
                  <a:moveTo>
                    <a:pt x="213" y="50"/>
                  </a:moveTo>
                  <a:cubicBezTo>
                    <a:pt x="213" y="50"/>
                    <a:pt x="213" y="50"/>
                    <a:pt x="213" y="50"/>
                  </a:cubicBezTo>
                  <a:cubicBezTo>
                    <a:pt x="213" y="50"/>
                    <a:pt x="213" y="51"/>
                    <a:pt x="213" y="51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08" y="56"/>
                    <a:pt x="204" y="61"/>
                    <a:pt x="200" y="65"/>
                  </a:cubicBezTo>
                  <a:cubicBezTo>
                    <a:pt x="190" y="76"/>
                    <a:pt x="180" y="86"/>
                    <a:pt x="170" y="96"/>
                  </a:cubicBezTo>
                  <a:cubicBezTo>
                    <a:pt x="169" y="97"/>
                    <a:pt x="168" y="99"/>
                    <a:pt x="167" y="100"/>
                  </a:cubicBezTo>
                  <a:cubicBezTo>
                    <a:pt x="182" y="83"/>
                    <a:pt x="197" y="66"/>
                    <a:pt x="213" y="50"/>
                  </a:cubicBezTo>
                  <a:close/>
                  <a:moveTo>
                    <a:pt x="147" y="84"/>
                  </a:moveTo>
                  <a:cubicBezTo>
                    <a:pt x="148" y="83"/>
                    <a:pt x="149" y="83"/>
                    <a:pt x="150" y="83"/>
                  </a:cubicBezTo>
                  <a:cubicBezTo>
                    <a:pt x="158" y="81"/>
                    <a:pt x="165" y="79"/>
                    <a:pt x="172" y="77"/>
                  </a:cubicBezTo>
                  <a:cubicBezTo>
                    <a:pt x="177" y="76"/>
                    <a:pt x="184" y="75"/>
                    <a:pt x="189" y="72"/>
                  </a:cubicBezTo>
                  <a:cubicBezTo>
                    <a:pt x="188" y="74"/>
                    <a:pt x="186" y="75"/>
                    <a:pt x="185" y="76"/>
                  </a:cubicBezTo>
                  <a:cubicBezTo>
                    <a:pt x="179" y="78"/>
                    <a:pt x="173" y="80"/>
                    <a:pt x="167" y="82"/>
                  </a:cubicBezTo>
                  <a:cubicBezTo>
                    <a:pt x="160" y="84"/>
                    <a:pt x="153" y="85"/>
                    <a:pt x="146" y="87"/>
                  </a:cubicBezTo>
                  <a:cubicBezTo>
                    <a:pt x="139" y="89"/>
                    <a:pt x="133" y="91"/>
                    <a:pt x="126" y="93"/>
                  </a:cubicBezTo>
                  <a:cubicBezTo>
                    <a:pt x="119" y="95"/>
                    <a:pt x="112" y="96"/>
                    <a:pt x="104" y="98"/>
                  </a:cubicBezTo>
                  <a:cubicBezTo>
                    <a:pt x="91" y="101"/>
                    <a:pt x="77" y="105"/>
                    <a:pt x="63" y="108"/>
                  </a:cubicBezTo>
                  <a:cubicBezTo>
                    <a:pt x="57" y="110"/>
                    <a:pt x="50" y="112"/>
                    <a:pt x="43" y="113"/>
                  </a:cubicBezTo>
                  <a:cubicBezTo>
                    <a:pt x="36" y="115"/>
                    <a:pt x="29" y="116"/>
                    <a:pt x="22" y="117"/>
                  </a:cubicBezTo>
                  <a:cubicBezTo>
                    <a:pt x="22" y="117"/>
                    <a:pt x="22" y="118"/>
                    <a:pt x="22" y="118"/>
                  </a:cubicBezTo>
                  <a:cubicBezTo>
                    <a:pt x="35" y="115"/>
                    <a:pt x="48" y="114"/>
                    <a:pt x="60" y="110"/>
                  </a:cubicBezTo>
                  <a:cubicBezTo>
                    <a:pt x="74" y="106"/>
                    <a:pt x="87" y="103"/>
                    <a:pt x="101" y="99"/>
                  </a:cubicBezTo>
                  <a:cubicBezTo>
                    <a:pt x="114" y="96"/>
                    <a:pt x="128" y="93"/>
                    <a:pt x="141" y="89"/>
                  </a:cubicBezTo>
                  <a:cubicBezTo>
                    <a:pt x="148" y="87"/>
                    <a:pt x="154" y="86"/>
                    <a:pt x="160" y="85"/>
                  </a:cubicBezTo>
                  <a:cubicBezTo>
                    <a:pt x="166" y="83"/>
                    <a:pt x="171" y="81"/>
                    <a:pt x="176" y="80"/>
                  </a:cubicBezTo>
                  <a:cubicBezTo>
                    <a:pt x="174" y="80"/>
                    <a:pt x="172" y="81"/>
                    <a:pt x="170" y="82"/>
                  </a:cubicBezTo>
                  <a:cubicBezTo>
                    <a:pt x="163" y="85"/>
                    <a:pt x="156" y="87"/>
                    <a:pt x="149" y="89"/>
                  </a:cubicBezTo>
                  <a:cubicBezTo>
                    <a:pt x="135" y="92"/>
                    <a:pt x="121" y="96"/>
                    <a:pt x="107" y="99"/>
                  </a:cubicBezTo>
                  <a:cubicBezTo>
                    <a:pt x="93" y="102"/>
                    <a:pt x="79" y="105"/>
                    <a:pt x="65" y="109"/>
                  </a:cubicBezTo>
                  <a:cubicBezTo>
                    <a:pt x="51" y="112"/>
                    <a:pt x="38" y="116"/>
                    <a:pt x="25" y="121"/>
                  </a:cubicBezTo>
                  <a:cubicBezTo>
                    <a:pt x="23" y="120"/>
                    <a:pt x="21" y="119"/>
                    <a:pt x="19" y="118"/>
                  </a:cubicBezTo>
                  <a:cubicBezTo>
                    <a:pt x="26" y="115"/>
                    <a:pt x="33" y="114"/>
                    <a:pt x="40" y="112"/>
                  </a:cubicBezTo>
                  <a:cubicBezTo>
                    <a:pt x="48" y="110"/>
                    <a:pt x="55" y="108"/>
                    <a:pt x="63" y="106"/>
                  </a:cubicBezTo>
                  <a:cubicBezTo>
                    <a:pt x="77" y="102"/>
                    <a:pt x="91" y="97"/>
                    <a:pt x="106" y="94"/>
                  </a:cubicBezTo>
                  <a:cubicBezTo>
                    <a:pt x="109" y="93"/>
                    <a:pt x="113" y="92"/>
                    <a:pt x="116" y="91"/>
                  </a:cubicBezTo>
                  <a:cubicBezTo>
                    <a:pt x="126" y="89"/>
                    <a:pt x="137" y="86"/>
                    <a:pt x="147" y="84"/>
                  </a:cubicBezTo>
                  <a:close/>
                  <a:moveTo>
                    <a:pt x="32" y="124"/>
                  </a:moveTo>
                  <a:cubicBezTo>
                    <a:pt x="32" y="124"/>
                    <a:pt x="32" y="124"/>
                    <a:pt x="32" y="124"/>
                  </a:cubicBezTo>
                  <a:cubicBezTo>
                    <a:pt x="30" y="123"/>
                    <a:pt x="28" y="122"/>
                    <a:pt x="26" y="122"/>
                  </a:cubicBezTo>
                  <a:cubicBezTo>
                    <a:pt x="47" y="119"/>
                    <a:pt x="68" y="113"/>
                    <a:pt x="89" y="108"/>
                  </a:cubicBezTo>
                  <a:cubicBezTo>
                    <a:pt x="82" y="110"/>
                    <a:pt x="75" y="112"/>
                    <a:pt x="67" y="114"/>
                  </a:cubicBezTo>
                  <a:cubicBezTo>
                    <a:pt x="56" y="117"/>
                    <a:pt x="45" y="120"/>
                    <a:pt x="34" y="124"/>
                  </a:cubicBezTo>
                  <a:cubicBezTo>
                    <a:pt x="33" y="123"/>
                    <a:pt x="32" y="124"/>
                    <a:pt x="32" y="124"/>
                  </a:cubicBezTo>
                  <a:close/>
                  <a:moveTo>
                    <a:pt x="38" y="127"/>
                  </a:moveTo>
                  <a:cubicBezTo>
                    <a:pt x="36" y="127"/>
                    <a:pt x="35" y="126"/>
                    <a:pt x="33" y="125"/>
                  </a:cubicBezTo>
                  <a:cubicBezTo>
                    <a:pt x="43" y="124"/>
                    <a:pt x="52" y="121"/>
                    <a:pt x="62" y="118"/>
                  </a:cubicBezTo>
                  <a:cubicBezTo>
                    <a:pt x="73" y="116"/>
                    <a:pt x="85" y="113"/>
                    <a:pt x="96" y="109"/>
                  </a:cubicBezTo>
                  <a:cubicBezTo>
                    <a:pt x="113" y="104"/>
                    <a:pt x="131" y="102"/>
                    <a:pt x="149" y="98"/>
                  </a:cubicBezTo>
                  <a:cubicBezTo>
                    <a:pt x="147" y="99"/>
                    <a:pt x="144" y="99"/>
                    <a:pt x="142" y="100"/>
                  </a:cubicBezTo>
                  <a:cubicBezTo>
                    <a:pt x="131" y="103"/>
                    <a:pt x="119" y="104"/>
                    <a:pt x="108" y="107"/>
                  </a:cubicBezTo>
                  <a:cubicBezTo>
                    <a:pt x="84" y="113"/>
                    <a:pt x="62" y="121"/>
                    <a:pt x="38" y="127"/>
                  </a:cubicBezTo>
                  <a:close/>
                  <a:moveTo>
                    <a:pt x="50" y="126"/>
                  </a:moveTo>
                  <a:cubicBezTo>
                    <a:pt x="55" y="124"/>
                    <a:pt x="60" y="124"/>
                    <a:pt x="66" y="122"/>
                  </a:cubicBezTo>
                  <a:cubicBezTo>
                    <a:pt x="77" y="120"/>
                    <a:pt x="88" y="116"/>
                    <a:pt x="99" y="113"/>
                  </a:cubicBezTo>
                  <a:cubicBezTo>
                    <a:pt x="117" y="107"/>
                    <a:pt x="136" y="104"/>
                    <a:pt x="154" y="100"/>
                  </a:cubicBezTo>
                  <a:cubicBezTo>
                    <a:pt x="152" y="101"/>
                    <a:pt x="149" y="102"/>
                    <a:pt x="147" y="103"/>
                  </a:cubicBezTo>
                  <a:cubicBezTo>
                    <a:pt x="140" y="105"/>
                    <a:pt x="132" y="106"/>
                    <a:pt x="124" y="108"/>
                  </a:cubicBezTo>
                  <a:cubicBezTo>
                    <a:pt x="110" y="112"/>
                    <a:pt x="95" y="117"/>
                    <a:pt x="81" y="121"/>
                  </a:cubicBezTo>
                  <a:cubicBezTo>
                    <a:pt x="77" y="123"/>
                    <a:pt x="72" y="124"/>
                    <a:pt x="68" y="125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0" y="126"/>
                    <a:pt x="53" y="127"/>
                    <a:pt x="46" y="131"/>
                  </a:cubicBezTo>
                  <a:cubicBezTo>
                    <a:pt x="44" y="130"/>
                    <a:pt x="42" y="129"/>
                    <a:pt x="40" y="128"/>
                  </a:cubicBezTo>
                  <a:cubicBezTo>
                    <a:pt x="43" y="128"/>
                    <a:pt x="47" y="127"/>
                    <a:pt x="50" y="126"/>
                  </a:cubicBezTo>
                  <a:close/>
                  <a:moveTo>
                    <a:pt x="47" y="132"/>
                  </a:moveTo>
                  <a:cubicBezTo>
                    <a:pt x="49" y="131"/>
                    <a:pt x="50" y="130"/>
                    <a:pt x="52" y="129"/>
                  </a:cubicBezTo>
                  <a:cubicBezTo>
                    <a:pt x="56" y="128"/>
                    <a:pt x="59" y="127"/>
                    <a:pt x="62" y="127"/>
                  </a:cubicBezTo>
                  <a:cubicBezTo>
                    <a:pt x="62" y="127"/>
                    <a:pt x="61" y="127"/>
                    <a:pt x="60" y="127"/>
                  </a:cubicBezTo>
                  <a:cubicBezTo>
                    <a:pt x="57" y="128"/>
                    <a:pt x="53" y="129"/>
                    <a:pt x="50" y="131"/>
                  </a:cubicBezTo>
                  <a:cubicBezTo>
                    <a:pt x="49" y="131"/>
                    <a:pt x="48" y="131"/>
                    <a:pt x="47" y="132"/>
                  </a:cubicBezTo>
                  <a:cubicBezTo>
                    <a:pt x="47" y="132"/>
                    <a:pt x="47" y="132"/>
                    <a:pt x="47" y="132"/>
                  </a:cubicBezTo>
                  <a:close/>
                  <a:moveTo>
                    <a:pt x="65" y="127"/>
                  </a:moveTo>
                  <a:cubicBezTo>
                    <a:pt x="67" y="126"/>
                    <a:pt x="68" y="126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77" y="124"/>
                    <a:pt x="84" y="123"/>
                    <a:pt x="92" y="121"/>
                  </a:cubicBezTo>
                  <a:cubicBezTo>
                    <a:pt x="107" y="118"/>
                    <a:pt x="122" y="115"/>
                    <a:pt x="136" y="111"/>
                  </a:cubicBezTo>
                  <a:cubicBezTo>
                    <a:pt x="137" y="111"/>
                    <a:pt x="138" y="111"/>
                    <a:pt x="138" y="111"/>
                  </a:cubicBezTo>
                  <a:cubicBezTo>
                    <a:pt x="111" y="120"/>
                    <a:pt x="83" y="125"/>
                    <a:pt x="56" y="135"/>
                  </a:cubicBezTo>
                  <a:cubicBezTo>
                    <a:pt x="55" y="135"/>
                    <a:pt x="55" y="135"/>
                    <a:pt x="54" y="135"/>
                  </a:cubicBezTo>
                  <a:cubicBezTo>
                    <a:pt x="52" y="134"/>
                    <a:pt x="50" y="133"/>
                    <a:pt x="48" y="132"/>
                  </a:cubicBezTo>
                  <a:cubicBezTo>
                    <a:pt x="54" y="130"/>
                    <a:pt x="59" y="128"/>
                    <a:pt x="65" y="127"/>
                  </a:cubicBezTo>
                  <a:close/>
                  <a:moveTo>
                    <a:pt x="109" y="159"/>
                  </a:moveTo>
                  <a:cubicBezTo>
                    <a:pt x="109" y="159"/>
                    <a:pt x="109" y="159"/>
                    <a:pt x="109" y="159"/>
                  </a:cubicBezTo>
                  <a:cubicBezTo>
                    <a:pt x="109" y="159"/>
                    <a:pt x="109" y="159"/>
                    <a:pt x="109" y="159"/>
                  </a:cubicBezTo>
                  <a:cubicBezTo>
                    <a:pt x="107" y="159"/>
                    <a:pt x="108" y="159"/>
                    <a:pt x="106" y="159"/>
                  </a:cubicBezTo>
                  <a:cubicBezTo>
                    <a:pt x="102" y="159"/>
                    <a:pt x="107" y="157"/>
                    <a:pt x="108" y="156"/>
                  </a:cubicBezTo>
                  <a:cubicBezTo>
                    <a:pt x="110" y="156"/>
                    <a:pt x="111" y="155"/>
                    <a:pt x="113" y="155"/>
                  </a:cubicBezTo>
                  <a:cubicBezTo>
                    <a:pt x="112" y="156"/>
                    <a:pt x="110" y="157"/>
                    <a:pt x="109" y="159"/>
                  </a:cubicBezTo>
                  <a:close/>
                  <a:moveTo>
                    <a:pt x="114" y="153"/>
                  </a:moveTo>
                  <a:cubicBezTo>
                    <a:pt x="111" y="153"/>
                    <a:pt x="109" y="154"/>
                    <a:pt x="106" y="155"/>
                  </a:cubicBezTo>
                  <a:cubicBezTo>
                    <a:pt x="104" y="155"/>
                    <a:pt x="103" y="156"/>
                    <a:pt x="101" y="156"/>
                  </a:cubicBezTo>
                  <a:cubicBezTo>
                    <a:pt x="95" y="157"/>
                    <a:pt x="101" y="155"/>
                    <a:pt x="102" y="155"/>
                  </a:cubicBezTo>
                  <a:cubicBezTo>
                    <a:pt x="108" y="153"/>
                    <a:pt x="114" y="151"/>
                    <a:pt x="119" y="149"/>
                  </a:cubicBezTo>
                  <a:cubicBezTo>
                    <a:pt x="117" y="150"/>
                    <a:pt x="116" y="152"/>
                    <a:pt x="114" y="153"/>
                  </a:cubicBezTo>
                  <a:close/>
                  <a:moveTo>
                    <a:pt x="121" y="147"/>
                  </a:moveTo>
                  <a:cubicBezTo>
                    <a:pt x="116" y="148"/>
                    <a:pt x="111" y="149"/>
                    <a:pt x="106" y="150"/>
                  </a:cubicBezTo>
                  <a:cubicBezTo>
                    <a:pt x="104" y="151"/>
                    <a:pt x="101" y="152"/>
                    <a:pt x="99" y="153"/>
                  </a:cubicBezTo>
                  <a:cubicBezTo>
                    <a:pt x="98" y="153"/>
                    <a:pt x="97" y="153"/>
                    <a:pt x="96" y="153"/>
                  </a:cubicBezTo>
                  <a:cubicBezTo>
                    <a:pt x="93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4" y="154"/>
                    <a:pt x="94" y="154"/>
                  </a:cubicBezTo>
                  <a:cubicBezTo>
                    <a:pt x="104" y="150"/>
                    <a:pt x="113" y="148"/>
                    <a:pt x="123" y="145"/>
                  </a:cubicBezTo>
                  <a:cubicBezTo>
                    <a:pt x="122" y="145"/>
                    <a:pt x="121" y="146"/>
                    <a:pt x="121" y="147"/>
                  </a:cubicBezTo>
                  <a:close/>
                  <a:moveTo>
                    <a:pt x="106" y="147"/>
                  </a:moveTo>
                  <a:cubicBezTo>
                    <a:pt x="103" y="148"/>
                    <a:pt x="99" y="148"/>
                    <a:pt x="96" y="149"/>
                  </a:cubicBezTo>
                  <a:cubicBezTo>
                    <a:pt x="94" y="149"/>
                    <a:pt x="93" y="149"/>
                    <a:pt x="91" y="150"/>
                  </a:cubicBezTo>
                  <a:cubicBezTo>
                    <a:pt x="90" y="150"/>
                    <a:pt x="83" y="152"/>
                    <a:pt x="88" y="150"/>
                  </a:cubicBezTo>
                  <a:cubicBezTo>
                    <a:pt x="102" y="146"/>
                    <a:pt x="116" y="142"/>
                    <a:pt x="130" y="137"/>
                  </a:cubicBezTo>
                  <a:cubicBezTo>
                    <a:pt x="128" y="139"/>
                    <a:pt x="126" y="141"/>
                    <a:pt x="124" y="143"/>
                  </a:cubicBezTo>
                  <a:cubicBezTo>
                    <a:pt x="118" y="145"/>
                    <a:pt x="112" y="146"/>
                    <a:pt x="106" y="147"/>
                  </a:cubicBezTo>
                  <a:close/>
                  <a:moveTo>
                    <a:pt x="132" y="135"/>
                  </a:moveTo>
                  <a:cubicBezTo>
                    <a:pt x="122" y="138"/>
                    <a:pt x="112" y="140"/>
                    <a:pt x="102" y="142"/>
                  </a:cubicBezTo>
                  <a:cubicBezTo>
                    <a:pt x="97" y="143"/>
                    <a:pt x="92" y="144"/>
                    <a:pt x="87" y="145"/>
                  </a:cubicBezTo>
                  <a:cubicBezTo>
                    <a:pt x="84" y="145"/>
                    <a:pt x="81" y="146"/>
                    <a:pt x="79" y="146"/>
                  </a:cubicBezTo>
                  <a:cubicBezTo>
                    <a:pt x="75" y="146"/>
                    <a:pt x="82" y="145"/>
                    <a:pt x="83" y="145"/>
                  </a:cubicBezTo>
                  <a:cubicBezTo>
                    <a:pt x="93" y="143"/>
                    <a:pt x="102" y="138"/>
                    <a:pt x="112" y="136"/>
                  </a:cubicBezTo>
                  <a:cubicBezTo>
                    <a:pt x="120" y="135"/>
                    <a:pt x="129" y="133"/>
                    <a:pt x="137" y="130"/>
                  </a:cubicBezTo>
                  <a:cubicBezTo>
                    <a:pt x="135" y="131"/>
                    <a:pt x="133" y="133"/>
                    <a:pt x="132" y="135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8" y="128"/>
                  </a:cubicBezTo>
                  <a:cubicBezTo>
                    <a:pt x="126" y="132"/>
                    <a:pt x="114" y="134"/>
                    <a:pt x="102" y="136"/>
                  </a:cubicBezTo>
                  <a:cubicBezTo>
                    <a:pt x="95" y="138"/>
                    <a:pt x="89" y="139"/>
                    <a:pt x="82" y="140"/>
                  </a:cubicBezTo>
                  <a:cubicBezTo>
                    <a:pt x="79" y="141"/>
                    <a:pt x="75" y="141"/>
                    <a:pt x="72" y="142"/>
                  </a:cubicBezTo>
                  <a:cubicBezTo>
                    <a:pt x="71" y="142"/>
                    <a:pt x="66" y="143"/>
                    <a:pt x="71" y="141"/>
                  </a:cubicBezTo>
                  <a:cubicBezTo>
                    <a:pt x="72" y="141"/>
                    <a:pt x="73" y="141"/>
                    <a:pt x="74" y="141"/>
                  </a:cubicBezTo>
                  <a:cubicBezTo>
                    <a:pt x="87" y="138"/>
                    <a:pt x="99" y="134"/>
                    <a:pt x="112" y="131"/>
                  </a:cubicBezTo>
                  <a:cubicBezTo>
                    <a:pt x="122" y="128"/>
                    <a:pt x="134" y="126"/>
                    <a:pt x="144" y="122"/>
                  </a:cubicBezTo>
                  <a:cubicBezTo>
                    <a:pt x="142" y="124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5" y="121"/>
                    <a:pt x="145" y="121"/>
                    <a:pt x="144" y="121"/>
                  </a:cubicBezTo>
                  <a:cubicBezTo>
                    <a:pt x="144" y="120"/>
                    <a:pt x="143" y="121"/>
                    <a:pt x="142" y="122"/>
                  </a:cubicBezTo>
                  <a:cubicBezTo>
                    <a:pt x="137" y="123"/>
                    <a:pt x="132" y="125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6" y="126"/>
                    <a:pt x="125" y="127"/>
                    <a:pt x="124" y="127"/>
                  </a:cubicBezTo>
                  <a:cubicBezTo>
                    <a:pt x="118" y="128"/>
                    <a:pt x="111" y="130"/>
                    <a:pt x="104" y="131"/>
                  </a:cubicBezTo>
                  <a:cubicBezTo>
                    <a:pt x="96" y="133"/>
                    <a:pt x="88" y="134"/>
                    <a:pt x="80" y="135"/>
                  </a:cubicBezTo>
                  <a:cubicBezTo>
                    <a:pt x="77" y="136"/>
                    <a:pt x="73" y="137"/>
                    <a:pt x="69" y="137"/>
                  </a:cubicBezTo>
                  <a:cubicBezTo>
                    <a:pt x="69" y="137"/>
                    <a:pt x="68" y="138"/>
                    <a:pt x="68" y="138"/>
                  </a:cubicBezTo>
                  <a:cubicBezTo>
                    <a:pt x="82" y="133"/>
                    <a:pt x="96" y="129"/>
                    <a:pt x="110" y="125"/>
                  </a:cubicBezTo>
                  <a:cubicBezTo>
                    <a:pt x="116" y="123"/>
                    <a:pt x="122" y="121"/>
                    <a:pt x="128" y="119"/>
                  </a:cubicBezTo>
                  <a:cubicBezTo>
                    <a:pt x="133" y="118"/>
                    <a:pt x="137" y="116"/>
                    <a:pt x="142" y="115"/>
                  </a:cubicBezTo>
                  <a:cubicBezTo>
                    <a:pt x="145" y="114"/>
                    <a:pt x="148" y="113"/>
                    <a:pt x="152" y="112"/>
                  </a:cubicBezTo>
                  <a:cubicBezTo>
                    <a:pt x="152" y="112"/>
                    <a:pt x="152" y="112"/>
                    <a:pt x="153" y="112"/>
                  </a:cubicBezTo>
                  <a:cubicBezTo>
                    <a:pt x="150" y="115"/>
                    <a:pt x="148" y="118"/>
                    <a:pt x="145" y="120"/>
                  </a:cubicBezTo>
                  <a:close/>
                  <a:moveTo>
                    <a:pt x="154" y="111"/>
                  </a:moveTo>
                  <a:cubicBezTo>
                    <a:pt x="149" y="112"/>
                    <a:pt x="144" y="114"/>
                    <a:pt x="139" y="115"/>
                  </a:cubicBezTo>
                  <a:cubicBezTo>
                    <a:pt x="138" y="115"/>
                    <a:pt x="136" y="116"/>
                    <a:pt x="134" y="116"/>
                  </a:cubicBezTo>
                  <a:cubicBezTo>
                    <a:pt x="132" y="117"/>
                    <a:pt x="130" y="117"/>
                    <a:pt x="129" y="118"/>
                  </a:cubicBezTo>
                  <a:cubicBezTo>
                    <a:pt x="120" y="120"/>
                    <a:pt x="112" y="122"/>
                    <a:pt x="103" y="124"/>
                  </a:cubicBezTo>
                  <a:cubicBezTo>
                    <a:pt x="95" y="126"/>
                    <a:pt x="86" y="129"/>
                    <a:pt x="77" y="130"/>
                  </a:cubicBezTo>
                  <a:cubicBezTo>
                    <a:pt x="73" y="131"/>
                    <a:pt x="69" y="132"/>
                    <a:pt x="65" y="133"/>
                  </a:cubicBezTo>
                  <a:cubicBezTo>
                    <a:pt x="62" y="134"/>
                    <a:pt x="60" y="134"/>
                    <a:pt x="58" y="135"/>
                  </a:cubicBezTo>
                  <a:cubicBezTo>
                    <a:pt x="53" y="136"/>
                    <a:pt x="60" y="134"/>
                    <a:pt x="61" y="134"/>
                  </a:cubicBezTo>
                  <a:cubicBezTo>
                    <a:pt x="78" y="129"/>
                    <a:pt x="95" y="124"/>
                    <a:pt x="113" y="119"/>
                  </a:cubicBezTo>
                  <a:cubicBezTo>
                    <a:pt x="122" y="116"/>
                    <a:pt x="130" y="114"/>
                    <a:pt x="139" y="111"/>
                  </a:cubicBezTo>
                  <a:cubicBezTo>
                    <a:pt x="146" y="109"/>
                    <a:pt x="152" y="108"/>
                    <a:pt x="159" y="105"/>
                  </a:cubicBezTo>
                  <a:cubicBezTo>
                    <a:pt x="159" y="105"/>
                    <a:pt x="159" y="105"/>
                    <a:pt x="159" y="105"/>
                  </a:cubicBezTo>
                  <a:cubicBezTo>
                    <a:pt x="157" y="107"/>
                    <a:pt x="156" y="109"/>
                    <a:pt x="154" y="111"/>
                  </a:cubicBezTo>
                  <a:close/>
                  <a:moveTo>
                    <a:pt x="75" y="132"/>
                  </a:moveTo>
                  <a:cubicBezTo>
                    <a:pt x="83" y="130"/>
                    <a:pt x="92" y="128"/>
                    <a:pt x="100" y="126"/>
                  </a:cubicBezTo>
                  <a:cubicBezTo>
                    <a:pt x="105" y="124"/>
                    <a:pt x="111" y="123"/>
                    <a:pt x="117" y="122"/>
                  </a:cubicBezTo>
                  <a:cubicBezTo>
                    <a:pt x="114" y="123"/>
                    <a:pt x="112" y="123"/>
                    <a:pt x="110" y="124"/>
                  </a:cubicBezTo>
                  <a:cubicBezTo>
                    <a:pt x="101" y="126"/>
                    <a:pt x="93" y="129"/>
                    <a:pt x="85" y="131"/>
                  </a:cubicBezTo>
                  <a:cubicBezTo>
                    <a:pt x="78" y="133"/>
                    <a:pt x="70" y="136"/>
                    <a:pt x="63" y="138"/>
                  </a:cubicBezTo>
                  <a:cubicBezTo>
                    <a:pt x="63" y="138"/>
                    <a:pt x="62" y="138"/>
                    <a:pt x="62" y="139"/>
                  </a:cubicBezTo>
                  <a:cubicBezTo>
                    <a:pt x="62" y="139"/>
                    <a:pt x="62" y="139"/>
                    <a:pt x="62" y="139"/>
                  </a:cubicBezTo>
                  <a:cubicBezTo>
                    <a:pt x="61" y="139"/>
                    <a:pt x="61" y="138"/>
                    <a:pt x="60" y="138"/>
                  </a:cubicBezTo>
                  <a:cubicBezTo>
                    <a:pt x="59" y="137"/>
                    <a:pt x="57" y="137"/>
                    <a:pt x="56" y="136"/>
                  </a:cubicBezTo>
                  <a:cubicBezTo>
                    <a:pt x="62" y="135"/>
                    <a:pt x="69" y="133"/>
                    <a:pt x="75" y="132"/>
                  </a:cubicBezTo>
                  <a:close/>
                  <a:moveTo>
                    <a:pt x="104" y="132"/>
                  </a:moveTo>
                  <a:cubicBezTo>
                    <a:pt x="106" y="132"/>
                    <a:pt x="108" y="131"/>
                    <a:pt x="110" y="131"/>
                  </a:cubicBezTo>
                  <a:cubicBezTo>
                    <a:pt x="108" y="131"/>
                    <a:pt x="106" y="132"/>
                    <a:pt x="104" y="132"/>
                  </a:cubicBezTo>
                  <a:cubicBezTo>
                    <a:pt x="97" y="134"/>
                    <a:pt x="90" y="136"/>
                    <a:pt x="82" y="138"/>
                  </a:cubicBezTo>
                  <a:cubicBezTo>
                    <a:pt x="80" y="138"/>
                    <a:pt x="77" y="139"/>
                    <a:pt x="74" y="140"/>
                  </a:cubicBezTo>
                  <a:cubicBezTo>
                    <a:pt x="72" y="140"/>
                    <a:pt x="70" y="141"/>
                    <a:pt x="68" y="142"/>
                  </a:cubicBezTo>
                  <a:cubicBezTo>
                    <a:pt x="66" y="141"/>
                    <a:pt x="65" y="140"/>
                    <a:pt x="63" y="139"/>
                  </a:cubicBezTo>
                  <a:cubicBezTo>
                    <a:pt x="76" y="137"/>
                    <a:pt x="90" y="135"/>
                    <a:pt x="104" y="132"/>
                  </a:cubicBezTo>
                  <a:close/>
                  <a:moveTo>
                    <a:pt x="102" y="137"/>
                  </a:moveTo>
                  <a:cubicBezTo>
                    <a:pt x="113" y="135"/>
                    <a:pt x="124" y="133"/>
                    <a:pt x="135" y="130"/>
                  </a:cubicBezTo>
                  <a:cubicBezTo>
                    <a:pt x="133" y="130"/>
                    <a:pt x="132" y="131"/>
                    <a:pt x="130" y="131"/>
                  </a:cubicBezTo>
                  <a:cubicBezTo>
                    <a:pt x="128" y="132"/>
                    <a:pt x="125" y="133"/>
                    <a:pt x="123" y="133"/>
                  </a:cubicBezTo>
                  <a:cubicBezTo>
                    <a:pt x="117" y="135"/>
                    <a:pt x="112" y="136"/>
                    <a:pt x="107" y="137"/>
                  </a:cubicBezTo>
                  <a:cubicBezTo>
                    <a:pt x="101" y="138"/>
                    <a:pt x="96" y="140"/>
                    <a:pt x="90" y="142"/>
                  </a:cubicBezTo>
                  <a:cubicBezTo>
                    <a:pt x="86" y="144"/>
                    <a:pt x="80" y="144"/>
                    <a:pt x="76" y="146"/>
                  </a:cubicBezTo>
                  <a:cubicBezTo>
                    <a:pt x="74" y="145"/>
                    <a:pt x="72" y="144"/>
                    <a:pt x="69" y="143"/>
                  </a:cubicBezTo>
                  <a:cubicBezTo>
                    <a:pt x="80" y="142"/>
                    <a:pt x="91" y="139"/>
                    <a:pt x="102" y="137"/>
                  </a:cubicBezTo>
                  <a:close/>
                  <a:moveTo>
                    <a:pt x="99" y="143"/>
                  </a:moveTo>
                  <a:cubicBezTo>
                    <a:pt x="108" y="142"/>
                    <a:pt x="117" y="139"/>
                    <a:pt x="127" y="137"/>
                  </a:cubicBezTo>
                  <a:cubicBezTo>
                    <a:pt x="127" y="137"/>
                    <a:pt x="128" y="137"/>
                    <a:pt x="128" y="137"/>
                  </a:cubicBezTo>
                  <a:cubicBezTo>
                    <a:pt x="127" y="137"/>
                    <a:pt x="126" y="138"/>
                    <a:pt x="125" y="138"/>
                  </a:cubicBezTo>
                  <a:cubicBezTo>
                    <a:pt x="121" y="140"/>
                    <a:pt x="116" y="141"/>
                    <a:pt x="111" y="143"/>
                  </a:cubicBezTo>
                  <a:cubicBezTo>
                    <a:pt x="107" y="144"/>
                    <a:pt x="102" y="145"/>
                    <a:pt x="97" y="147"/>
                  </a:cubicBezTo>
                  <a:cubicBezTo>
                    <a:pt x="93" y="148"/>
                    <a:pt x="89" y="149"/>
                    <a:pt x="85" y="151"/>
                  </a:cubicBezTo>
                  <a:cubicBezTo>
                    <a:pt x="83" y="149"/>
                    <a:pt x="80" y="148"/>
                    <a:pt x="78" y="147"/>
                  </a:cubicBezTo>
                  <a:cubicBezTo>
                    <a:pt x="84" y="147"/>
                    <a:pt x="92" y="145"/>
                    <a:pt x="99" y="143"/>
                  </a:cubicBezTo>
                  <a:close/>
                  <a:moveTo>
                    <a:pt x="101" y="149"/>
                  </a:moveTo>
                  <a:cubicBezTo>
                    <a:pt x="106" y="148"/>
                    <a:pt x="111" y="147"/>
                    <a:pt x="116" y="146"/>
                  </a:cubicBezTo>
                  <a:cubicBezTo>
                    <a:pt x="115" y="146"/>
                    <a:pt x="114" y="146"/>
                    <a:pt x="112" y="147"/>
                  </a:cubicBezTo>
                  <a:cubicBezTo>
                    <a:pt x="105" y="149"/>
                    <a:pt x="98" y="151"/>
                    <a:pt x="92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0" y="153"/>
                    <a:pt x="88" y="152"/>
                    <a:pt x="87" y="152"/>
                  </a:cubicBezTo>
                  <a:cubicBezTo>
                    <a:pt x="92" y="151"/>
                    <a:pt x="97" y="149"/>
                    <a:pt x="101" y="149"/>
                  </a:cubicBezTo>
                  <a:close/>
                  <a:moveTo>
                    <a:pt x="103" y="152"/>
                  </a:moveTo>
                  <a:cubicBezTo>
                    <a:pt x="108" y="150"/>
                    <a:pt x="113" y="149"/>
                    <a:pt x="118" y="148"/>
                  </a:cubicBezTo>
                  <a:cubicBezTo>
                    <a:pt x="123" y="147"/>
                    <a:pt x="115" y="150"/>
                    <a:pt x="115" y="150"/>
                  </a:cubicBezTo>
                  <a:cubicBezTo>
                    <a:pt x="112" y="151"/>
                    <a:pt x="110" y="151"/>
                    <a:pt x="107" y="152"/>
                  </a:cubicBezTo>
                  <a:cubicBezTo>
                    <a:pt x="104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6" y="156"/>
                    <a:pt x="94" y="155"/>
                    <a:pt x="93" y="155"/>
                  </a:cubicBezTo>
                  <a:cubicBezTo>
                    <a:pt x="97" y="154"/>
                    <a:pt x="100" y="153"/>
                    <a:pt x="103" y="152"/>
                  </a:cubicBezTo>
                  <a:close/>
                  <a:moveTo>
                    <a:pt x="104" y="156"/>
                  </a:moveTo>
                  <a:cubicBezTo>
                    <a:pt x="106" y="156"/>
                    <a:pt x="107" y="155"/>
                    <a:pt x="109" y="155"/>
                  </a:cubicBezTo>
                  <a:cubicBezTo>
                    <a:pt x="109" y="155"/>
                    <a:pt x="115" y="153"/>
                    <a:pt x="113" y="154"/>
                  </a:cubicBezTo>
                  <a:cubicBezTo>
                    <a:pt x="109" y="155"/>
                    <a:pt x="105" y="156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9"/>
                    <a:pt x="100" y="158"/>
                    <a:pt x="98" y="157"/>
                  </a:cubicBezTo>
                  <a:cubicBezTo>
                    <a:pt x="100" y="157"/>
                    <a:pt x="102" y="157"/>
                    <a:pt x="104" y="156"/>
                  </a:cubicBezTo>
                  <a:close/>
                  <a:moveTo>
                    <a:pt x="103" y="160"/>
                  </a:moveTo>
                  <a:cubicBezTo>
                    <a:pt x="103" y="160"/>
                    <a:pt x="107" y="159"/>
                    <a:pt x="107" y="160"/>
                  </a:cubicBezTo>
                  <a:cubicBezTo>
                    <a:pt x="107" y="161"/>
                    <a:pt x="106" y="161"/>
                    <a:pt x="106" y="162"/>
                  </a:cubicBezTo>
                  <a:cubicBezTo>
                    <a:pt x="105" y="161"/>
                    <a:pt x="104" y="160"/>
                    <a:pt x="103" y="160"/>
                  </a:cubicBezTo>
                  <a:cubicBezTo>
                    <a:pt x="103" y="160"/>
                    <a:pt x="103" y="160"/>
                    <a:pt x="103" y="160"/>
                  </a:cubicBezTo>
                  <a:close/>
                  <a:moveTo>
                    <a:pt x="161" y="103"/>
                  </a:moveTo>
                  <a:cubicBezTo>
                    <a:pt x="141" y="111"/>
                    <a:pt x="119" y="114"/>
                    <a:pt x="99" y="119"/>
                  </a:cubicBezTo>
                  <a:cubicBezTo>
                    <a:pt x="91" y="121"/>
                    <a:pt x="83" y="122"/>
                    <a:pt x="75" y="124"/>
                  </a:cubicBezTo>
                  <a:cubicBezTo>
                    <a:pt x="79" y="123"/>
                    <a:pt x="84" y="121"/>
                    <a:pt x="88" y="120"/>
                  </a:cubicBezTo>
                  <a:cubicBezTo>
                    <a:pt x="102" y="115"/>
                    <a:pt x="117" y="111"/>
                    <a:pt x="132" y="107"/>
                  </a:cubicBezTo>
                  <a:cubicBezTo>
                    <a:pt x="139" y="106"/>
                    <a:pt x="146" y="104"/>
                    <a:pt x="152" y="102"/>
                  </a:cubicBezTo>
                  <a:cubicBezTo>
                    <a:pt x="156" y="101"/>
                    <a:pt x="159" y="99"/>
                    <a:pt x="162" y="98"/>
                  </a:cubicBezTo>
                  <a:cubicBezTo>
                    <a:pt x="162" y="98"/>
                    <a:pt x="163" y="98"/>
                    <a:pt x="164" y="98"/>
                  </a:cubicBezTo>
                  <a:cubicBezTo>
                    <a:pt x="165" y="98"/>
                    <a:pt x="165" y="98"/>
                    <a:pt x="165" y="97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4" y="99"/>
                    <a:pt x="163" y="101"/>
                    <a:pt x="161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7" y="96"/>
                  </a:cubicBezTo>
                  <a:cubicBezTo>
                    <a:pt x="165" y="97"/>
                    <a:pt x="163" y="97"/>
                    <a:pt x="161" y="98"/>
                  </a:cubicBezTo>
                  <a:cubicBezTo>
                    <a:pt x="160" y="98"/>
                    <a:pt x="159" y="98"/>
                    <a:pt x="158" y="99"/>
                  </a:cubicBezTo>
                  <a:cubicBezTo>
                    <a:pt x="143" y="102"/>
                    <a:pt x="128" y="104"/>
                    <a:pt x="113" y="108"/>
                  </a:cubicBezTo>
                  <a:cubicBezTo>
                    <a:pt x="98" y="112"/>
                    <a:pt x="84" y="116"/>
                    <a:pt x="69" y="121"/>
                  </a:cubicBezTo>
                  <a:cubicBezTo>
                    <a:pt x="64" y="122"/>
                    <a:pt x="59" y="123"/>
                    <a:pt x="54" y="124"/>
                  </a:cubicBezTo>
                  <a:cubicBezTo>
                    <a:pt x="69" y="119"/>
                    <a:pt x="83" y="115"/>
                    <a:pt x="97" y="111"/>
                  </a:cubicBezTo>
                  <a:cubicBezTo>
                    <a:pt x="112" y="106"/>
                    <a:pt x="127" y="104"/>
                    <a:pt x="142" y="101"/>
                  </a:cubicBezTo>
                  <a:cubicBezTo>
                    <a:pt x="151" y="99"/>
                    <a:pt x="159" y="96"/>
                    <a:pt x="167" y="94"/>
                  </a:cubicBezTo>
                  <a:cubicBezTo>
                    <a:pt x="168" y="94"/>
                    <a:pt x="169" y="94"/>
                    <a:pt x="169" y="94"/>
                  </a:cubicBezTo>
                  <a:cubicBezTo>
                    <a:pt x="169" y="93"/>
                    <a:pt x="169" y="93"/>
                    <a:pt x="170" y="93"/>
                  </a:cubicBezTo>
                  <a:cubicBezTo>
                    <a:pt x="169" y="94"/>
                    <a:pt x="168" y="95"/>
                    <a:pt x="167" y="96"/>
                  </a:cubicBezTo>
                  <a:close/>
                  <a:moveTo>
                    <a:pt x="171" y="92"/>
                  </a:moveTo>
                  <a:cubicBezTo>
                    <a:pt x="171" y="92"/>
                    <a:pt x="170" y="92"/>
                    <a:pt x="170" y="92"/>
                  </a:cubicBezTo>
                  <a:cubicBezTo>
                    <a:pt x="156" y="96"/>
                    <a:pt x="141" y="99"/>
                    <a:pt x="126" y="102"/>
                  </a:cubicBezTo>
                  <a:cubicBezTo>
                    <a:pt x="111" y="105"/>
                    <a:pt x="96" y="109"/>
                    <a:pt x="81" y="113"/>
                  </a:cubicBezTo>
                  <a:cubicBezTo>
                    <a:pt x="67" y="117"/>
                    <a:pt x="52" y="121"/>
                    <a:pt x="37" y="124"/>
                  </a:cubicBezTo>
                  <a:cubicBezTo>
                    <a:pt x="37" y="124"/>
                    <a:pt x="36" y="124"/>
                    <a:pt x="36" y="124"/>
                  </a:cubicBezTo>
                  <a:cubicBezTo>
                    <a:pt x="36" y="124"/>
                    <a:pt x="36" y="124"/>
                    <a:pt x="35" y="124"/>
                  </a:cubicBezTo>
                  <a:cubicBezTo>
                    <a:pt x="36" y="124"/>
                    <a:pt x="37" y="123"/>
                    <a:pt x="37" y="123"/>
                  </a:cubicBezTo>
                  <a:cubicBezTo>
                    <a:pt x="41" y="122"/>
                    <a:pt x="44" y="121"/>
                    <a:pt x="48" y="120"/>
                  </a:cubicBezTo>
                  <a:cubicBezTo>
                    <a:pt x="55" y="117"/>
                    <a:pt x="63" y="116"/>
                    <a:pt x="71" y="114"/>
                  </a:cubicBezTo>
                  <a:cubicBezTo>
                    <a:pt x="86" y="110"/>
                    <a:pt x="101" y="105"/>
                    <a:pt x="116" y="102"/>
                  </a:cubicBezTo>
                  <a:cubicBezTo>
                    <a:pt x="131" y="99"/>
                    <a:pt x="146" y="96"/>
                    <a:pt x="161" y="91"/>
                  </a:cubicBezTo>
                  <a:cubicBezTo>
                    <a:pt x="164" y="90"/>
                    <a:pt x="168" y="89"/>
                    <a:pt x="171" y="88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7"/>
                    <a:pt x="175" y="86"/>
                    <a:pt x="176" y="86"/>
                  </a:cubicBezTo>
                  <a:cubicBezTo>
                    <a:pt x="174" y="88"/>
                    <a:pt x="172" y="90"/>
                    <a:pt x="171" y="92"/>
                  </a:cubicBezTo>
                  <a:close/>
                  <a:moveTo>
                    <a:pt x="107" y="103"/>
                  </a:moveTo>
                  <a:cubicBezTo>
                    <a:pt x="118" y="100"/>
                    <a:pt x="128" y="98"/>
                    <a:pt x="139" y="96"/>
                  </a:cubicBezTo>
                  <a:cubicBezTo>
                    <a:pt x="144" y="95"/>
                    <a:pt x="148" y="94"/>
                    <a:pt x="153" y="93"/>
                  </a:cubicBezTo>
                  <a:cubicBezTo>
                    <a:pt x="150" y="94"/>
                    <a:pt x="146" y="95"/>
                    <a:pt x="143" y="95"/>
                  </a:cubicBezTo>
                  <a:cubicBezTo>
                    <a:pt x="131" y="98"/>
                    <a:pt x="119" y="101"/>
                    <a:pt x="107" y="103"/>
                  </a:cubicBezTo>
                  <a:close/>
                  <a:moveTo>
                    <a:pt x="177" y="85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6" y="85"/>
                    <a:pt x="174" y="86"/>
                    <a:pt x="173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64" y="89"/>
                    <a:pt x="157" y="91"/>
                    <a:pt x="149" y="93"/>
                  </a:cubicBezTo>
                  <a:cubicBezTo>
                    <a:pt x="134" y="96"/>
                    <a:pt x="119" y="99"/>
                    <a:pt x="104" y="103"/>
                  </a:cubicBezTo>
                  <a:cubicBezTo>
                    <a:pt x="94" y="105"/>
                    <a:pt x="85" y="108"/>
                    <a:pt x="75" y="111"/>
                  </a:cubicBezTo>
                  <a:cubicBezTo>
                    <a:pt x="66" y="113"/>
                    <a:pt x="56" y="115"/>
                    <a:pt x="45" y="117"/>
                  </a:cubicBezTo>
                  <a:cubicBezTo>
                    <a:pt x="41" y="118"/>
                    <a:pt x="36" y="119"/>
                    <a:pt x="31" y="120"/>
                  </a:cubicBezTo>
                  <a:cubicBezTo>
                    <a:pt x="30" y="120"/>
                    <a:pt x="23" y="122"/>
                    <a:pt x="28" y="120"/>
                  </a:cubicBezTo>
                  <a:cubicBezTo>
                    <a:pt x="30" y="120"/>
                    <a:pt x="32" y="119"/>
                    <a:pt x="35" y="118"/>
                  </a:cubicBezTo>
                  <a:cubicBezTo>
                    <a:pt x="45" y="115"/>
                    <a:pt x="55" y="112"/>
                    <a:pt x="65" y="110"/>
                  </a:cubicBezTo>
                  <a:cubicBezTo>
                    <a:pt x="85" y="104"/>
                    <a:pt x="105" y="100"/>
                    <a:pt x="125" y="95"/>
                  </a:cubicBezTo>
                  <a:cubicBezTo>
                    <a:pt x="136" y="93"/>
                    <a:pt x="146" y="90"/>
                    <a:pt x="157" y="87"/>
                  </a:cubicBezTo>
                  <a:cubicBezTo>
                    <a:pt x="166" y="85"/>
                    <a:pt x="175" y="81"/>
                    <a:pt x="184" y="78"/>
                  </a:cubicBezTo>
                  <a:cubicBezTo>
                    <a:pt x="182" y="80"/>
                    <a:pt x="179" y="82"/>
                    <a:pt x="177" y="85"/>
                  </a:cubicBezTo>
                  <a:close/>
                  <a:moveTo>
                    <a:pt x="61" y="106"/>
                  </a:moveTo>
                  <a:cubicBezTo>
                    <a:pt x="54" y="107"/>
                    <a:pt x="47" y="109"/>
                    <a:pt x="40" y="111"/>
                  </a:cubicBezTo>
                  <a:cubicBezTo>
                    <a:pt x="33" y="113"/>
                    <a:pt x="26" y="114"/>
                    <a:pt x="20" y="117"/>
                  </a:cubicBezTo>
                  <a:cubicBezTo>
                    <a:pt x="19" y="117"/>
                    <a:pt x="19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8" y="114"/>
                    <a:pt x="23" y="112"/>
                    <a:pt x="28" y="110"/>
                  </a:cubicBezTo>
                  <a:cubicBezTo>
                    <a:pt x="36" y="107"/>
                    <a:pt x="43" y="106"/>
                    <a:pt x="51" y="104"/>
                  </a:cubicBezTo>
                  <a:cubicBezTo>
                    <a:pt x="65" y="101"/>
                    <a:pt x="79" y="99"/>
                    <a:pt x="93" y="96"/>
                  </a:cubicBezTo>
                  <a:cubicBezTo>
                    <a:pt x="82" y="99"/>
                    <a:pt x="71" y="103"/>
                    <a:pt x="61" y="106"/>
                  </a:cubicBezTo>
                  <a:close/>
                  <a:moveTo>
                    <a:pt x="58" y="140"/>
                  </a:moveTo>
                  <a:cubicBezTo>
                    <a:pt x="68" y="145"/>
                    <a:pt x="78" y="150"/>
                    <a:pt x="88" y="155"/>
                  </a:cubicBezTo>
                  <a:cubicBezTo>
                    <a:pt x="93" y="158"/>
                    <a:pt x="100" y="160"/>
                    <a:pt x="104" y="164"/>
                  </a:cubicBezTo>
                  <a:cubicBezTo>
                    <a:pt x="104" y="164"/>
                    <a:pt x="104" y="165"/>
                    <a:pt x="104" y="166"/>
                  </a:cubicBezTo>
                  <a:cubicBezTo>
                    <a:pt x="98" y="163"/>
                    <a:pt x="92" y="160"/>
                    <a:pt x="87" y="157"/>
                  </a:cubicBezTo>
                  <a:cubicBezTo>
                    <a:pt x="77" y="152"/>
                    <a:pt x="67" y="147"/>
                    <a:pt x="57" y="143"/>
                  </a:cubicBezTo>
                  <a:cubicBezTo>
                    <a:pt x="51" y="139"/>
                    <a:pt x="44" y="137"/>
                    <a:pt x="38" y="133"/>
                  </a:cubicBezTo>
                  <a:cubicBezTo>
                    <a:pt x="29" y="128"/>
                    <a:pt x="20" y="122"/>
                    <a:pt x="10" y="119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10" y="118"/>
                    <a:pt x="11" y="117"/>
                    <a:pt x="11" y="116"/>
                  </a:cubicBezTo>
                  <a:cubicBezTo>
                    <a:pt x="26" y="125"/>
                    <a:pt x="42" y="132"/>
                    <a:pt x="58" y="140"/>
                  </a:cubicBezTo>
                  <a:close/>
                  <a:moveTo>
                    <a:pt x="198" y="62"/>
                  </a:moveTo>
                  <a:cubicBezTo>
                    <a:pt x="198" y="62"/>
                    <a:pt x="198" y="62"/>
                    <a:pt x="198" y="63"/>
                  </a:cubicBezTo>
                  <a:cubicBezTo>
                    <a:pt x="183" y="65"/>
                    <a:pt x="168" y="69"/>
                    <a:pt x="153" y="71"/>
                  </a:cubicBezTo>
                  <a:cubicBezTo>
                    <a:pt x="138" y="74"/>
                    <a:pt x="122" y="77"/>
                    <a:pt x="107" y="81"/>
                  </a:cubicBezTo>
                  <a:cubicBezTo>
                    <a:pt x="92" y="84"/>
                    <a:pt x="77" y="89"/>
                    <a:pt x="61" y="93"/>
                  </a:cubicBezTo>
                  <a:cubicBezTo>
                    <a:pt x="54" y="95"/>
                    <a:pt x="47" y="97"/>
                    <a:pt x="40" y="99"/>
                  </a:cubicBezTo>
                  <a:cubicBezTo>
                    <a:pt x="37" y="100"/>
                    <a:pt x="35" y="101"/>
                    <a:pt x="32" y="101"/>
                  </a:cubicBezTo>
                  <a:cubicBezTo>
                    <a:pt x="42" y="98"/>
                    <a:pt x="51" y="94"/>
                    <a:pt x="61" y="92"/>
                  </a:cubicBezTo>
                  <a:cubicBezTo>
                    <a:pt x="75" y="87"/>
                    <a:pt x="90" y="83"/>
                    <a:pt x="105" y="79"/>
                  </a:cubicBezTo>
                  <a:cubicBezTo>
                    <a:pt x="120" y="75"/>
                    <a:pt x="135" y="72"/>
                    <a:pt x="150" y="69"/>
                  </a:cubicBezTo>
                  <a:cubicBezTo>
                    <a:pt x="164" y="67"/>
                    <a:pt x="178" y="65"/>
                    <a:pt x="192" y="61"/>
                  </a:cubicBezTo>
                  <a:cubicBezTo>
                    <a:pt x="195" y="60"/>
                    <a:pt x="199" y="59"/>
                    <a:pt x="202" y="58"/>
                  </a:cubicBezTo>
                  <a:cubicBezTo>
                    <a:pt x="201" y="59"/>
                    <a:pt x="200" y="61"/>
                    <a:pt x="198" y="62"/>
                  </a:cubicBezTo>
                  <a:close/>
                  <a:moveTo>
                    <a:pt x="190" y="71"/>
                  </a:moveTo>
                  <a:cubicBezTo>
                    <a:pt x="178" y="74"/>
                    <a:pt x="166" y="78"/>
                    <a:pt x="154" y="81"/>
                  </a:cubicBezTo>
                  <a:cubicBezTo>
                    <a:pt x="152" y="82"/>
                    <a:pt x="150" y="82"/>
                    <a:pt x="148" y="83"/>
                  </a:cubicBezTo>
                  <a:cubicBezTo>
                    <a:pt x="136" y="85"/>
                    <a:pt x="124" y="89"/>
                    <a:pt x="112" y="92"/>
                  </a:cubicBezTo>
                  <a:cubicBezTo>
                    <a:pt x="108" y="92"/>
                    <a:pt x="104" y="93"/>
                    <a:pt x="101" y="94"/>
                  </a:cubicBezTo>
                  <a:cubicBezTo>
                    <a:pt x="85" y="97"/>
                    <a:pt x="70" y="100"/>
                    <a:pt x="54" y="103"/>
                  </a:cubicBezTo>
                  <a:cubicBezTo>
                    <a:pt x="47" y="104"/>
                    <a:pt x="40" y="105"/>
                    <a:pt x="33" y="108"/>
                  </a:cubicBezTo>
                  <a:cubicBezTo>
                    <a:pt x="30" y="109"/>
                    <a:pt x="27" y="110"/>
                    <a:pt x="23" y="111"/>
                  </a:cubicBezTo>
                  <a:cubicBezTo>
                    <a:pt x="22" y="112"/>
                    <a:pt x="20" y="112"/>
                    <a:pt x="18" y="113"/>
                  </a:cubicBezTo>
                  <a:cubicBezTo>
                    <a:pt x="16" y="113"/>
                    <a:pt x="14" y="113"/>
                    <a:pt x="12" y="114"/>
                  </a:cubicBezTo>
                  <a:cubicBezTo>
                    <a:pt x="18" y="111"/>
                    <a:pt x="25" y="108"/>
                    <a:pt x="32" y="106"/>
                  </a:cubicBezTo>
                  <a:cubicBezTo>
                    <a:pt x="40" y="104"/>
                    <a:pt x="48" y="102"/>
                    <a:pt x="55" y="99"/>
                  </a:cubicBezTo>
                  <a:cubicBezTo>
                    <a:pt x="71" y="95"/>
                    <a:pt x="86" y="91"/>
                    <a:pt x="101" y="88"/>
                  </a:cubicBezTo>
                  <a:cubicBezTo>
                    <a:pt x="130" y="80"/>
                    <a:pt x="161" y="75"/>
                    <a:pt x="190" y="66"/>
                  </a:cubicBezTo>
                  <a:cubicBezTo>
                    <a:pt x="192" y="65"/>
                    <a:pt x="194" y="65"/>
                    <a:pt x="196" y="64"/>
                  </a:cubicBezTo>
                  <a:cubicBezTo>
                    <a:pt x="194" y="66"/>
                    <a:pt x="192" y="68"/>
                    <a:pt x="190" y="71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10" y="121"/>
                  </a:cubicBezTo>
                  <a:cubicBezTo>
                    <a:pt x="19" y="124"/>
                    <a:pt x="28" y="131"/>
                    <a:pt x="38" y="136"/>
                  </a:cubicBezTo>
                  <a:cubicBezTo>
                    <a:pt x="44" y="139"/>
                    <a:pt x="50" y="142"/>
                    <a:pt x="57" y="145"/>
                  </a:cubicBezTo>
                  <a:cubicBezTo>
                    <a:pt x="67" y="150"/>
                    <a:pt x="77" y="155"/>
                    <a:pt x="86" y="160"/>
                  </a:cubicBezTo>
                  <a:cubicBezTo>
                    <a:pt x="92" y="162"/>
                    <a:pt x="97" y="166"/>
                    <a:pt x="103" y="168"/>
                  </a:cubicBezTo>
                  <a:cubicBezTo>
                    <a:pt x="103" y="169"/>
                    <a:pt x="103" y="170"/>
                    <a:pt x="102" y="171"/>
                  </a:cubicBezTo>
                  <a:cubicBezTo>
                    <a:pt x="86" y="163"/>
                    <a:pt x="69" y="155"/>
                    <a:pt x="53" y="147"/>
                  </a:cubicBezTo>
                  <a:cubicBezTo>
                    <a:pt x="38" y="140"/>
                    <a:pt x="23" y="133"/>
                    <a:pt x="8" y="125"/>
                  </a:cubicBezTo>
                  <a:cubicBezTo>
                    <a:pt x="9" y="123"/>
                    <a:pt x="9" y="122"/>
                    <a:pt x="9" y="121"/>
                  </a:cubicBezTo>
                  <a:close/>
                  <a:moveTo>
                    <a:pt x="106" y="168"/>
                  </a:moveTo>
                  <a:cubicBezTo>
                    <a:pt x="106" y="168"/>
                    <a:pt x="106" y="168"/>
                    <a:pt x="106" y="167"/>
                  </a:cubicBezTo>
                  <a:cubicBezTo>
                    <a:pt x="111" y="163"/>
                    <a:pt x="116" y="158"/>
                    <a:pt x="120" y="153"/>
                  </a:cubicBezTo>
                  <a:cubicBezTo>
                    <a:pt x="130" y="142"/>
                    <a:pt x="140" y="132"/>
                    <a:pt x="150" y="122"/>
                  </a:cubicBezTo>
                  <a:cubicBezTo>
                    <a:pt x="169" y="101"/>
                    <a:pt x="189" y="80"/>
                    <a:pt x="208" y="60"/>
                  </a:cubicBezTo>
                  <a:cubicBezTo>
                    <a:pt x="210" y="58"/>
                    <a:pt x="211" y="56"/>
                    <a:pt x="213" y="55"/>
                  </a:cubicBezTo>
                  <a:cubicBezTo>
                    <a:pt x="213" y="55"/>
                    <a:pt x="213" y="56"/>
                    <a:pt x="213" y="57"/>
                  </a:cubicBezTo>
                  <a:cubicBezTo>
                    <a:pt x="213" y="57"/>
                    <a:pt x="213" y="57"/>
                    <a:pt x="213" y="57"/>
                  </a:cubicBezTo>
                  <a:cubicBezTo>
                    <a:pt x="205" y="65"/>
                    <a:pt x="197" y="74"/>
                    <a:pt x="189" y="82"/>
                  </a:cubicBezTo>
                  <a:cubicBezTo>
                    <a:pt x="181" y="91"/>
                    <a:pt x="174" y="99"/>
                    <a:pt x="166" y="107"/>
                  </a:cubicBezTo>
                  <a:cubicBezTo>
                    <a:pt x="147" y="126"/>
                    <a:pt x="130" y="145"/>
                    <a:pt x="112" y="164"/>
                  </a:cubicBezTo>
                  <a:cubicBezTo>
                    <a:pt x="109" y="166"/>
                    <a:pt x="107" y="169"/>
                    <a:pt x="105" y="171"/>
                  </a:cubicBezTo>
                  <a:cubicBezTo>
                    <a:pt x="105" y="170"/>
                    <a:pt x="105" y="169"/>
                    <a:pt x="106" y="168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7" y="74"/>
                  </a:cubicBezTo>
                  <a:cubicBezTo>
                    <a:pt x="132" y="71"/>
                    <a:pt x="148" y="68"/>
                    <a:pt x="164" y="65"/>
                  </a:cubicBezTo>
                  <a:cubicBezTo>
                    <a:pt x="171" y="64"/>
                    <a:pt x="179" y="62"/>
                    <a:pt x="186" y="61"/>
                  </a:cubicBezTo>
                  <a:cubicBezTo>
                    <a:pt x="190" y="60"/>
                    <a:pt x="193" y="59"/>
                    <a:pt x="197" y="59"/>
                  </a:cubicBezTo>
                  <a:cubicBezTo>
                    <a:pt x="198" y="58"/>
                    <a:pt x="199" y="58"/>
                    <a:pt x="200" y="58"/>
                  </a:cubicBezTo>
                  <a:cubicBezTo>
                    <a:pt x="200" y="58"/>
                    <a:pt x="199" y="58"/>
                    <a:pt x="199" y="58"/>
                  </a:cubicBezTo>
                  <a:cubicBezTo>
                    <a:pt x="198" y="59"/>
                    <a:pt x="197" y="59"/>
                    <a:pt x="196" y="59"/>
                  </a:cubicBezTo>
                  <a:cubicBezTo>
                    <a:pt x="183" y="64"/>
                    <a:pt x="169" y="65"/>
                    <a:pt x="155" y="68"/>
                  </a:cubicBezTo>
                  <a:cubicBezTo>
                    <a:pt x="140" y="71"/>
                    <a:pt x="125" y="73"/>
                    <a:pt x="110" y="77"/>
                  </a:cubicBezTo>
                  <a:cubicBezTo>
                    <a:pt x="81" y="85"/>
                    <a:pt x="51" y="93"/>
                    <a:pt x="23" y="104"/>
                  </a:cubicBezTo>
                  <a:cubicBezTo>
                    <a:pt x="22" y="104"/>
                    <a:pt x="21" y="104"/>
                    <a:pt x="19" y="105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22" y="102"/>
                    <a:pt x="24" y="100"/>
                    <a:pt x="26" y="97"/>
                  </a:cubicBezTo>
                  <a:close/>
                  <a:moveTo>
                    <a:pt x="18" y="106"/>
                  </a:moveTo>
                  <a:cubicBezTo>
                    <a:pt x="48" y="97"/>
                    <a:pt x="77" y="89"/>
                    <a:pt x="107" y="81"/>
                  </a:cubicBezTo>
                  <a:cubicBezTo>
                    <a:pt x="122" y="78"/>
                    <a:pt x="138" y="75"/>
                    <a:pt x="153" y="72"/>
                  </a:cubicBezTo>
                  <a:cubicBezTo>
                    <a:pt x="161" y="71"/>
                    <a:pt x="168" y="69"/>
                    <a:pt x="175" y="68"/>
                  </a:cubicBezTo>
                  <a:cubicBezTo>
                    <a:pt x="182" y="66"/>
                    <a:pt x="190" y="65"/>
                    <a:pt x="197" y="63"/>
                  </a:cubicBezTo>
                  <a:cubicBezTo>
                    <a:pt x="168" y="73"/>
                    <a:pt x="137" y="78"/>
                    <a:pt x="108" y="85"/>
                  </a:cubicBezTo>
                  <a:cubicBezTo>
                    <a:pt x="93" y="89"/>
                    <a:pt x="78" y="93"/>
                    <a:pt x="63" y="97"/>
                  </a:cubicBezTo>
                  <a:cubicBezTo>
                    <a:pt x="48" y="101"/>
                    <a:pt x="33" y="104"/>
                    <a:pt x="20" y="110"/>
                  </a:cubicBezTo>
                  <a:cubicBezTo>
                    <a:pt x="17" y="111"/>
                    <a:pt x="15" y="112"/>
                    <a:pt x="13" y="112"/>
                  </a:cubicBezTo>
                  <a:cubicBezTo>
                    <a:pt x="15" y="110"/>
                    <a:pt x="16" y="108"/>
                    <a:pt x="18" y="106"/>
                  </a:cubicBezTo>
                  <a:close/>
                  <a:moveTo>
                    <a:pt x="104" y="177"/>
                  </a:moveTo>
                  <a:cubicBezTo>
                    <a:pt x="104" y="177"/>
                    <a:pt x="104" y="176"/>
                    <a:pt x="104" y="176"/>
                  </a:cubicBezTo>
                  <a:cubicBezTo>
                    <a:pt x="104" y="176"/>
                    <a:pt x="104" y="175"/>
                    <a:pt x="104" y="175"/>
                  </a:cubicBezTo>
                  <a:cubicBezTo>
                    <a:pt x="137" y="139"/>
                    <a:pt x="171" y="105"/>
                    <a:pt x="205" y="70"/>
                  </a:cubicBezTo>
                  <a:cubicBezTo>
                    <a:pt x="208" y="66"/>
                    <a:pt x="211" y="63"/>
                    <a:pt x="214" y="60"/>
                  </a:cubicBezTo>
                  <a:cubicBezTo>
                    <a:pt x="214" y="60"/>
                    <a:pt x="214" y="60"/>
                    <a:pt x="214" y="60"/>
                  </a:cubicBezTo>
                  <a:cubicBezTo>
                    <a:pt x="211" y="63"/>
                    <a:pt x="208" y="67"/>
                    <a:pt x="205" y="70"/>
                  </a:cubicBezTo>
                  <a:cubicBezTo>
                    <a:pt x="199" y="76"/>
                    <a:pt x="194" y="82"/>
                    <a:pt x="188" y="89"/>
                  </a:cubicBezTo>
                  <a:cubicBezTo>
                    <a:pt x="180" y="98"/>
                    <a:pt x="172" y="107"/>
                    <a:pt x="163" y="115"/>
                  </a:cubicBezTo>
                  <a:cubicBezTo>
                    <a:pt x="143" y="136"/>
                    <a:pt x="123" y="156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lose/>
                  <a:moveTo>
                    <a:pt x="8" y="118"/>
                  </a:moveTo>
                  <a:cubicBezTo>
                    <a:pt x="7" y="121"/>
                    <a:pt x="5" y="126"/>
                    <a:pt x="5" y="130"/>
                  </a:cubicBezTo>
                  <a:cubicBezTo>
                    <a:pt x="5" y="126"/>
                    <a:pt x="6" y="121"/>
                    <a:pt x="8" y="118"/>
                  </a:cubicBezTo>
                  <a:close/>
                  <a:moveTo>
                    <a:pt x="27" y="146"/>
                  </a:moveTo>
                  <a:cubicBezTo>
                    <a:pt x="21" y="143"/>
                    <a:pt x="15" y="140"/>
                    <a:pt x="10" y="137"/>
                  </a:cubicBezTo>
                  <a:cubicBezTo>
                    <a:pt x="10" y="137"/>
                    <a:pt x="10" y="137"/>
                    <a:pt x="10" y="137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4" y="138"/>
                    <a:pt x="18" y="140"/>
                    <a:pt x="22" y="142"/>
                  </a:cubicBezTo>
                  <a:cubicBezTo>
                    <a:pt x="32" y="147"/>
                    <a:pt x="43" y="152"/>
                    <a:pt x="53" y="157"/>
                  </a:cubicBezTo>
                  <a:cubicBezTo>
                    <a:pt x="64" y="162"/>
                    <a:pt x="74" y="167"/>
                    <a:pt x="85" y="172"/>
                  </a:cubicBezTo>
                  <a:cubicBezTo>
                    <a:pt x="90" y="175"/>
                    <a:pt x="96" y="177"/>
                    <a:pt x="101" y="180"/>
                  </a:cubicBezTo>
                  <a:cubicBezTo>
                    <a:pt x="101" y="180"/>
                    <a:pt x="102" y="180"/>
                    <a:pt x="102" y="180"/>
                  </a:cubicBezTo>
                  <a:cubicBezTo>
                    <a:pt x="102" y="182"/>
                    <a:pt x="102" y="183"/>
                    <a:pt x="103" y="184"/>
                  </a:cubicBezTo>
                  <a:cubicBezTo>
                    <a:pt x="88" y="177"/>
                    <a:pt x="73" y="169"/>
                    <a:pt x="58" y="162"/>
                  </a:cubicBezTo>
                  <a:cubicBezTo>
                    <a:pt x="47" y="156"/>
                    <a:pt x="37" y="151"/>
                    <a:pt x="27" y="146"/>
                  </a:cubicBezTo>
                  <a:close/>
                  <a:moveTo>
                    <a:pt x="205" y="79"/>
                  </a:moveTo>
                  <a:cubicBezTo>
                    <a:pt x="195" y="90"/>
                    <a:pt x="185" y="101"/>
                    <a:pt x="175" y="111"/>
                  </a:cubicBezTo>
                  <a:cubicBezTo>
                    <a:pt x="155" y="133"/>
                    <a:pt x="134" y="154"/>
                    <a:pt x="114" y="176"/>
                  </a:cubicBezTo>
                  <a:cubicBezTo>
                    <a:pt x="111" y="178"/>
                    <a:pt x="109" y="181"/>
                    <a:pt x="106" y="184"/>
                  </a:cubicBezTo>
                  <a:cubicBezTo>
                    <a:pt x="105" y="183"/>
                    <a:pt x="105" y="181"/>
                    <a:pt x="104" y="180"/>
                  </a:cubicBezTo>
                  <a:cubicBezTo>
                    <a:pt x="104" y="180"/>
                    <a:pt x="105" y="180"/>
                    <a:pt x="105" y="180"/>
                  </a:cubicBezTo>
                  <a:cubicBezTo>
                    <a:pt x="112" y="172"/>
                    <a:pt x="120" y="164"/>
                    <a:pt x="127" y="156"/>
                  </a:cubicBezTo>
                  <a:cubicBezTo>
                    <a:pt x="139" y="144"/>
                    <a:pt x="150" y="132"/>
                    <a:pt x="162" y="121"/>
                  </a:cubicBezTo>
                  <a:cubicBezTo>
                    <a:pt x="180" y="102"/>
                    <a:pt x="196" y="81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3"/>
                    <a:pt x="217" y="64"/>
                    <a:pt x="218" y="65"/>
                  </a:cubicBezTo>
                  <a:cubicBezTo>
                    <a:pt x="217" y="66"/>
                    <a:pt x="215" y="68"/>
                    <a:pt x="215" y="69"/>
                  </a:cubicBezTo>
                  <a:cubicBezTo>
                    <a:pt x="211" y="72"/>
                    <a:pt x="208" y="76"/>
                    <a:pt x="205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69"/>
            <p:cNvSpPr>
              <a:spLocks noEditPoints="1"/>
            </p:cNvSpPr>
            <p:nvPr/>
          </p:nvSpPr>
          <p:spPr bwMode="auto">
            <a:xfrm>
              <a:off x="4105275" y="5072063"/>
              <a:ext cx="1006475" cy="1250950"/>
            </a:xfrm>
            <a:custGeom>
              <a:avLst/>
              <a:gdLst>
                <a:gd name="T0" fmla="*/ 196 w 268"/>
                <a:gd name="T1" fmla="*/ 287 h 333"/>
                <a:gd name="T2" fmla="*/ 192 w 268"/>
                <a:gd name="T3" fmla="*/ 87 h 333"/>
                <a:gd name="T4" fmla="*/ 172 w 268"/>
                <a:gd name="T5" fmla="*/ 88 h 333"/>
                <a:gd name="T6" fmla="*/ 201 w 268"/>
                <a:gd name="T7" fmla="*/ 243 h 333"/>
                <a:gd name="T8" fmla="*/ 263 w 268"/>
                <a:gd name="T9" fmla="*/ 253 h 333"/>
                <a:gd name="T10" fmla="*/ 212 w 268"/>
                <a:gd name="T11" fmla="*/ 299 h 333"/>
                <a:gd name="T12" fmla="*/ 246 w 268"/>
                <a:gd name="T13" fmla="*/ 271 h 333"/>
                <a:gd name="T14" fmla="*/ 245 w 268"/>
                <a:gd name="T15" fmla="*/ 214 h 333"/>
                <a:gd name="T16" fmla="*/ 204 w 268"/>
                <a:gd name="T17" fmla="*/ 199 h 333"/>
                <a:gd name="T18" fmla="*/ 210 w 268"/>
                <a:gd name="T19" fmla="*/ 220 h 333"/>
                <a:gd name="T20" fmla="*/ 207 w 268"/>
                <a:gd name="T21" fmla="*/ 166 h 333"/>
                <a:gd name="T22" fmla="*/ 238 w 268"/>
                <a:gd name="T23" fmla="*/ 164 h 333"/>
                <a:gd name="T24" fmla="*/ 219 w 268"/>
                <a:gd name="T25" fmla="*/ 176 h 333"/>
                <a:gd name="T26" fmla="*/ 203 w 268"/>
                <a:gd name="T27" fmla="*/ 212 h 333"/>
                <a:gd name="T28" fmla="*/ 217 w 268"/>
                <a:gd name="T29" fmla="*/ 265 h 333"/>
                <a:gd name="T30" fmla="*/ 232 w 268"/>
                <a:gd name="T31" fmla="*/ 236 h 333"/>
                <a:gd name="T32" fmla="*/ 207 w 268"/>
                <a:gd name="T33" fmla="*/ 157 h 333"/>
                <a:gd name="T34" fmla="*/ 159 w 268"/>
                <a:gd name="T35" fmla="*/ 312 h 333"/>
                <a:gd name="T36" fmla="*/ 134 w 268"/>
                <a:gd name="T37" fmla="*/ 305 h 333"/>
                <a:gd name="T38" fmla="*/ 166 w 268"/>
                <a:gd name="T39" fmla="*/ 259 h 333"/>
                <a:gd name="T40" fmla="*/ 156 w 268"/>
                <a:gd name="T41" fmla="*/ 223 h 333"/>
                <a:gd name="T42" fmla="*/ 98 w 268"/>
                <a:gd name="T43" fmla="*/ 283 h 333"/>
                <a:gd name="T44" fmla="*/ 109 w 268"/>
                <a:gd name="T45" fmla="*/ 264 h 333"/>
                <a:gd name="T46" fmla="*/ 170 w 268"/>
                <a:gd name="T47" fmla="*/ 239 h 333"/>
                <a:gd name="T48" fmla="*/ 174 w 268"/>
                <a:gd name="T49" fmla="*/ 200 h 333"/>
                <a:gd name="T50" fmla="*/ 130 w 268"/>
                <a:gd name="T51" fmla="*/ 215 h 333"/>
                <a:gd name="T52" fmla="*/ 129 w 268"/>
                <a:gd name="T53" fmla="*/ 193 h 333"/>
                <a:gd name="T54" fmla="*/ 138 w 268"/>
                <a:gd name="T55" fmla="*/ 177 h 333"/>
                <a:gd name="T56" fmla="*/ 126 w 268"/>
                <a:gd name="T57" fmla="*/ 190 h 333"/>
                <a:gd name="T58" fmla="*/ 118 w 268"/>
                <a:gd name="T59" fmla="*/ 184 h 333"/>
                <a:gd name="T60" fmla="*/ 176 w 268"/>
                <a:gd name="T61" fmla="*/ 166 h 333"/>
                <a:gd name="T62" fmla="*/ 160 w 268"/>
                <a:gd name="T63" fmla="*/ 173 h 333"/>
                <a:gd name="T64" fmla="*/ 97 w 268"/>
                <a:gd name="T65" fmla="*/ 200 h 333"/>
                <a:gd name="T66" fmla="*/ 170 w 268"/>
                <a:gd name="T67" fmla="*/ 255 h 333"/>
                <a:gd name="T68" fmla="*/ 135 w 268"/>
                <a:gd name="T69" fmla="*/ 303 h 333"/>
                <a:gd name="T70" fmla="*/ 163 w 268"/>
                <a:gd name="T71" fmla="*/ 303 h 333"/>
                <a:gd name="T72" fmla="*/ 193 w 268"/>
                <a:gd name="T73" fmla="*/ 311 h 333"/>
                <a:gd name="T74" fmla="*/ 258 w 268"/>
                <a:gd name="T75" fmla="*/ 275 h 333"/>
                <a:gd name="T76" fmla="*/ 207 w 268"/>
                <a:gd name="T77" fmla="*/ 259 h 333"/>
                <a:gd name="T78" fmla="*/ 107 w 268"/>
                <a:gd name="T79" fmla="*/ 133 h 333"/>
                <a:gd name="T80" fmla="*/ 30 w 268"/>
                <a:gd name="T81" fmla="*/ 256 h 333"/>
                <a:gd name="T82" fmla="*/ 49 w 268"/>
                <a:gd name="T83" fmla="*/ 75 h 333"/>
                <a:gd name="T84" fmla="*/ 121 w 268"/>
                <a:gd name="T85" fmla="*/ 14 h 333"/>
                <a:gd name="T86" fmla="*/ 99 w 268"/>
                <a:gd name="T87" fmla="*/ 45 h 333"/>
                <a:gd name="T88" fmla="*/ 139 w 268"/>
                <a:gd name="T89" fmla="*/ 35 h 333"/>
                <a:gd name="T90" fmla="*/ 38 w 268"/>
                <a:gd name="T91" fmla="*/ 168 h 333"/>
                <a:gd name="T92" fmla="*/ 15 w 268"/>
                <a:gd name="T93" fmla="*/ 153 h 333"/>
                <a:gd name="T94" fmla="*/ 42 w 268"/>
                <a:gd name="T95" fmla="*/ 123 h 333"/>
                <a:gd name="T96" fmla="*/ 34 w 268"/>
                <a:gd name="T97" fmla="*/ 154 h 333"/>
                <a:gd name="T98" fmla="*/ 37 w 268"/>
                <a:gd name="T99" fmla="*/ 105 h 333"/>
                <a:gd name="T100" fmla="*/ 35 w 268"/>
                <a:gd name="T101" fmla="*/ 85 h 333"/>
                <a:gd name="T102" fmla="*/ 24 w 268"/>
                <a:gd name="T103" fmla="*/ 120 h 333"/>
                <a:gd name="T104" fmla="*/ 27 w 268"/>
                <a:gd name="T105" fmla="*/ 139 h 333"/>
                <a:gd name="T106" fmla="*/ 21 w 268"/>
                <a:gd name="T107" fmla="*/ 177 h 333"/>
                <a:gd name="T108" fmla="*/ 8 w 268"/>
                <a:gd name="T109" fmla="*/ 209 h 333"/>
                <a:gd name="T110" fmla="*/ 19 w 268"/>
                <a:gd name="T111" fmla="*/ 214 h 333"/>
                <a:gd name="T112" fmla="*/ 36 w 268"/>
                <a:gd name="T113" fmla="*/ 181 h 333"/>
                <a:gd name="T114" fmla="*/ 10 w 268"/>
                <a:gd name="T115" fmla="*/ 205 h 333"/>
                <a:gd name="T116" fmla="*/ 31 w 268"/>
                <a:gd name="T117" fmla="*/ 230 h 333"/>
                <a:gd name="T118" fmla="*/ 33 w 268"/>
                <a:gd name="T119" fmla="*/ 249 h 333"/>
                <a:gd name="T120" fmla="*/ 145 w 268"/>
                <a:gd name="T121" fmla="*/ 30 h 333"/>
                <a:gd name="T122" fmla="*/ 6 w 268"/>
                <a:gd name="T123" fmla="*/ 256 h 333"/>
                <a:gd name="T124" fmla="*/ 80 w 268"/>
                <a:gd name="T125" fmla="*/ 29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3">
                  <a:moveTo>
                    <a:pt x="261" y="169"/>
                  </a:moveTo>
                  <a:cubicBezTo>
                    <a:pt x="262" y="169"/>
                    <a:pt x="261" y="169"/>
                    <a:pt x="261" y="169"/>
                  </a:cubicBezTo>
                  <a:cubicBezTo>
                    <a:pt x="261" y="167"/>
                    <a:pt x="261" y="165"/>
                    <a:pt x="261" y="163"/>
                  </a:cubicBezTo>
                  <a:cubicBezTo>
                    <a:pt x="259" y="151"/>
                    <a:pt x="256" y="138"/>
                    <a:pt x="252" y="126"/>
                  </a:cubicBezTo>
                  <a:cubicBezTo>
                    <a:pt x="250" y="124"/>
                    <a:pt x="249" y="121"/>
                    <a:pt x="248" y="118"/>
                  </a:cubicBezTo>
                  <a:cubicBezTo>
                    <a:pt x="248" y="118"/>
                    <a:pt x="248" y="118"/>
                    <a:pt x="248" y="117"/>
                  </a:cubicBezTo>
                  <a:cubicBezTo>
                    <a:pt x="238" y="98"/>
                    <a:pt x="223" y="81"/>
                    <a:pt x="206" y="68"/>
                  </a:cubicBezTo>
                  <a:cubicBezTo>
                    <a:pt x="190" y="55"/>
                    <a:pt x="172" y="46"/>
                    <a:pt x="153" y="41"/>
                  </a:cubicBezTo>
                  <a:cubicBezTo>
                    <a:pt x="152" y="37"/>
                    <a:pt x="152" y="32"/>
                    <a:pt x="149" y="29"/>
                  </a:cubicBezTo>
                  <a:cubicBezTo>
                    <a:pt x="144" y="24"/>
                    <a:pt x="138" y="25"/>
                    <a:pt x="132" y="24"/>
                  </a:cubicBezTo>
                  <a:cubicBezTo>
                    <a:pt x="124" y="22"/>
                    <a:pt x="124" y="10"/>
                    <a:pt x="118" y="5"/>
                  </a:cubicBezTo>
                  <a:cubicBezTo>
                    <a:pt x="111" y="0"/>
                    <a:pt x="104" y="7"/>
                    <a:pt x="100" y="13"/>
                  </a:cubicBezTo>
                  <a:cubicBezTo>
                    <a:pt x="97" y="19"/>
                    <a:pt x="93" y="24"/>
                    <a:pt x="91" y="29"/>
                  </a:cubicBezTo>
                  <a:cubicBezTo>
                    <a:pt x="88" y="35"/>
                    <a:pt x="90" y="41"/>
                    <a:pt x="90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77" y="48"/>
                    <a:pt x="64" y="52"/>
                    <a:pt x="53" y="59"/>
                  </a:cubicBezTo>
                  <a:cubicBezTo>
                    <a:pt x="43" y="65"/>
                    <a:pt x="36" y="75"/>
                    <a:pt x="32" y="85"/>
                  </a:cubicBezTo>
                  <a:cubicBezTo>
                    <a:pt x="26" y="99"/>
                    <a:pt x="23" y="113"/>
                    <a:pt x="19" y="126"/>
                  </a:cubicBezTo>
                  <a:cubicBezTo>
                    <a:pt x="14" y="141"/>
                    <a:pt x="11" y="156"/>
                    <a:pt x="8" y="171"/>
                  </a:cubicBezTo>
                  <a:cubicBezTo>
                    <a:pt x="5" y="186"/>
                    <a:pt x="5" y="201"/>
                    <a:pt x="5" y="215"/>
                  </a:cubicBezTo>
                  <a:cubicBezTo>
                    <a:pt x="5" y="223"/>
                    <a:pt x="4" y="230"/>
                    <a:pt x="2" y="238"/>
                  </a:cubicBezTo>
                  <a:cubicBezTo>
                    <a:pt x="1" y="244"/>
                    <a:pt x="0" y="250"/>
                    <a:pt x="2" y="256"/>
                  </a:cubicBezTo>
                  <a:cubicBezTo>
                    <a:pt x="3" y="262"/>
                    <a:pt x="8" y="266"/>
                    <a:pt x="13" y="268"/>
                  </a:cubicBezTo>
                  <a:cubicBezTo>
                    <a:pt x="13" y="268"/>
                    <a:pt x="13" y="268"/>
                    <a:pt x="13" y="268"/>
                  </a:cubicBezTo>
                  <a:cubicBezTo>
                    <a:pt x="16" y="275"/>
                    <a:pt x="18" y="283"/>
                    <a:pt x="25" y="287"/>
                  </a:cubicBezTo>
                  <a:cubicBezTo>
                    <a:pt x="32" y="290"/>
                    <a:pt x="42" y="284"/>
                    <a:pt x="48" y="290"/>
                  </a:cubicBezTo>
                  <a:cubicBezTo>
                    <a:pt x="48" y="290"/>
                    <a:pt x="48" y="290"/>
                    <a:pt x="49" y="290"/>
                  </a:cubicBezTo>
                  <a:cubicBezTo>
                    <a:pt x="49" y="291"/>
                    <a:pt x="49" y="291"/>
                    <a:pt x="50" y="291"/>
                  </a:cubicBezTo>
                  <a:cubicBezTo>
                    <a:pt x="55" y="301"/>
                    <a:pt x="61" y="308"/>
                    <a:pt x="70" y="315"/>
                  </a:cubicBezTo>
                  <a:cubicBezTo>
                    <a:pt x="87" y="327"/>
                    <a:pt x="110" y="329"/>
                    <a:pt x="130" y="329"/>
                  </a:cubicBezTo>
                  <a:cubicBezTo>
                    <a:pt x="144" y="329"/>
                    <a:pt x="159" y="329"/>
                    <a:pt x="174" y="330"/>
                  </a:cubicBezTo>
                  <a:cubicBezTo>
                    <a:pt x="188" y="331"/>
                    <a:pt x="201" y="333"/>
                    <a:pt x="215" y="328"/>
                  </a:cubicBezTo>
                  <a:cubicBezTo>
                    <a:pt x="236" y="320"/>
                    <a:pt x="250" y="301"/>
                    <a:pt x="258" y="282"/>
                  </a:cubicBezTo>
                  <a:cubicBezTo>
                    <a:pt x="263" y="272"/>
                    <a:pt x="266" y="260"/>
                    <a:pt x="267" y="249"/>
                  </a:cubicBezTo>
                  <a:cubicBezTo>
                    <a:pt x="268" y="234"/>
                    <a:pt x="265" y="219"/>
                    <a:pt x="264" y="204"/>
                  </a:cubicBezTo>
                  <a:cubicBezTo>
                    <a:pt x="263" y="192"/>
                    <a:pt x="263" y="181"/>
                    <a:pt x="261" y="169"/>
                  </a:cubicBezTo>
                  <a:close/>
                  <a:moveTo>
                    <a:pt x="261" y="263"/>
                  </a:moveTo>
                  <a:cubicBezTo>
                    <a:pt x="261" y="263"/>
                    <a:pt x="261" y="263"/>
                    <a:pt x="261" y="263"/>
                  </a:cubicBezTo>
                  <a:cubicBezTo>
                    <a:pt x="256" y="264"/>
                    <a:pt x="251" y="267"/>
                    <a:pt x="246" y="269"/>
                  </a:cubicBezTo>
                  <a:cubicBezTo>
                    <a:pt x="239" y="272"/>
                    <a:pt x="233" y="274"/>
                    <a:pt x="227" y="276"/>
                  </a:cubicBezTo>
                  <a:cubicBezTo>
                    <a:pt x="221" y="278"/>
                    <a:pt x="216" y="281"/>
                    <a:pt x="210" y="283"/>
                  </a:cubicBezTo>
                  <a:cubicBezTo>
                    <a:pt x="205" y="284"/>
                    <a:pt x="201" y="285"/>
                    <a:pt x="196" y="287"/>
                  </a:cubicBezTo>
                  <a:cubicBezTo>
                    <a:pt x="197" y="286"/>
                    <a:pt x="197" y="285"/>
                    <a:pt x="197" y="284"/>
                  </a:cubicBezTo>
                  <a:cubicBezTo>
                    <a:pt x="202" y="284"/>
                    <a:pt x="207" y="282"/>
                    <a:pt x="212" y="280"/>
                  </a:cubicBezTo>
                  <a:cubicBezTo>
                    <a:pt x="218" y="277"/>
                    <a:pt x="224" y="276"/>
                    <a:pt x="230" y="274"/>
                  </a:cubicBezTo>
                  <a:cubicBezTo>
                    <a:pt x="236" y="273"/>
                    <a:pt x="241" y="271"/>
                    <a:pt x="247" y="269"/>
                  </a:cubicBezTo>
                  <a:cubicBezTo>
                    <a:pt x="251" y="266"/>
                    <a:pt x="257" y="264"/>
                    <a:pt x="262" y="262"/>
                  </a:cubicBezTo>
                  <a:cubicBezTo>
                    <a:pt x="262" y="262"/>
                    <a:pt x="261" y="263"/>
                    <a:pt x="261" y="263"/>
                  </a:cubicBezTo>
                  <a:close/>
                  <a:moveTo>
                    <a:pt x="260" y="268"/>
                  </a:moveTo>
                  <a:cubicBezTo>
                    <a:pt x="260" y="268"/>
                    <a:pt x="260" y="268"/>
                    <a:pt x="260" y="268"/>
                  </a:cubicBezTo>
                  <a:cubicBezTo>
                    <a:pt x="255" y="272"/>
                    <a:pt x="249" y="273"/>
                    <a:pt x="244" y="274"/>
                  </a:cubicBezTo>
                  <a:cubicBezTo>
                    <a:pt x="238" y="277"/>
                    <a:pt x="232" y="279"/>
                    <a:pt x="226" y="281"/>
                  </a:cubicBezTo>
                  <a:cubicBezTo>
                    <a:pt x="220" y="283"/>
                    <a:pt x="214" y="285"/>
                    <a:pt x="208" y="287"/>
                  </a:cubicBezTo>
                  <a:cubicBezTo>
                    <a:pt x="206" y="288"/>
                    <a:pt x="203" y="289"/>
                    <a:pt x="201" y="290"/>
                  </a:cubicBezTo>
                  <a:cubicBezTo>
                    <a:pt x="199" y="291"/>
                    <a:pt x="198" y="291"/>
                    <a:pt x="196" y="291"/>
                  </a:cubicBezTo>
                  <a:cubicBezTo>
                    <a:pt x="198" y="291"/>
                    <a:pt x="199" y="290"/>
                    <a:pt x="201" y="289"/>
                  </a:cubicBezTo>
                  <a:cubicBezTo>
                    <a:pt x="207" y="286"/>
                    <a:pt x="213" y="284"/>
                    <a:pt x="219" y="282"/>
                  </a:cubicBezTo>
                  <a:cubicBezTo>
                    <a:pt x="225" y="280"/>
                    <a:pt x="231" y="278"/>
                    <a:pt x="237" y="275"/>
                  </a:cubicBezTo>
                  <a:cubicBezTo>
                    <a:pt x="242" y="273"/>
                    <a:pt x="247" y="271"/>
                    <a:pt x="252" y="269"/>
                  </a:cubicBezTo>
                  <a:cubicBezTo>
                    <a:pt x="256" y="268"/>
                    <a:pt x="259" y="266"/>
                    <a:pt x="261" y="264"/>
                  </a:cubicBezTo>
                  <a:cubicBezTo>
                    <a:pt x="261" y="265"/>
                    <a:pt x="260" y="267"/>
                    <a:pt x="260" y="268"/>
                  </a:cubicBezTo>
                  <a:close/>
                  <a:moveTo>
                    <a:pt x="204" y="91"/>
                  </a:moveTo>
                  <a:cubicBezTo>
                    <a:pt x="207" y="92"/>
                    <a:pt x="209" y="93"/>
                    <a:pt x="211" y="94"/>
                  </a:cubicBezTo>
                  <a:cubicBezTo>
                    <a:pt x="209" y="94"/>
                    <a:pt x="207" y="93"/>
                    <a:pt x="205" y="92"/>
                  </a:cubicBezTo>
                  <a:cubicBezTo>
                    <a:pt x="204" y="92"/>
                    <a:pt x="204" y="92"/>
                    <a:pt x="203" y="92"/>
                  </a:cubicBezTo>
                  <a:cubicBezTo>
                    <a:pt x="204" y="91"/>
                    <a:pt x="204" y="91"/>
                    <a:pt x="204" y="91"/>
                  </a:cubicBezTo>
                  <a:close/>
                  <a:moveTo>
                    <a:pt x="202" y="91"/>
                  </a:moveTo>
                  <a:cubicBezTo>
                    <a:pt x="201" y="91"/>
                    <a:pt x="201" y="91"/>
                    <a:pt x="200" y="91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1" y="90"/>
                    <a:pt x="201" y="91"/>
                    <a:pt x="202" y="91"/>
                  </a:cubicBezTo>
                  <a:close/>
                  <a:moveTo>
                    <a:pt x="197" y="90"/>
                  </a:moveTo>
                  <a:cubicBezTo>
                    <a:pt x="197" y="90"/>
                    <a:pt x="197" y="90"/>
                    <a:pt x="197" y="90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90"/>
                    <a:pt x="197" y="90"/>
                  </a:cubicBezTo>
                  <a:close/>
                  <a:moveTo>
                    <a:pt x="194" y="89"/>
                  </a:moveTo>
                  <a:cubicBezTo>
                    <a:pt x="193" y="89"/>
                    <a:pt x="193" y="89"/>
                    <a:pt x="192" y="89"/>
                  </a:cubicBezTo>
                  <a:cubicBezTo>
                    <a:pt x="192" y="88"/>
                    <a:pt x="192" y="88"/>
                    <a:pt x="192" y="87"/>
                  </a:cubicBezTo>
                  <a:cubicBezTo>
                    <a:pt x="193" y="88"/>
                    <a:pt x="193" y="88"/>
                    <a:pt x="194" y="88"/>
                  </a:cubicBezTo>
                  <a:cubicBezTo>
                    <a:pt x="194" y="88"/>
                    <a:pt x="194" y="89"/>
                    <a:pt x="194" y="89"/>
                  </a:cubicBezTo>
                  <a:cubicBezTo>
                    <a:pt x="194" y="89"/>
                    <a:pt x="194" y="89"/>
                    <a:pt x="194" y="89"/>
                  </a:cubicBezTo>
                  <a:close/>
                  <a:moveTo>
                    <a:pt x="189" y="88"/>
                  </a:moveTo>
                  <a:cubicBezTo>
                    <a:pt x="189" y="88"/>
                    <a:pt x="188" y="88"/>
                    <a:pt x="187" y="88"/>
                  </a:cubicBezTo>
                  <a:cubicBezTo>
                    <a:pt x="187" y="88"/>
                    <a:pt x="187" y="87"/>
                    <a:pt x="187" y="87"/>
                  </a:cubicBezTo>
                  <a:cubicBezTo>
                    <a:pt x="188" y="87"/>
                    <a:pt x="189" y="87"/>
                    <a:pt x="189" y="87"/>
                  </a:cubicBezTo>
                  <a:cubicBezTo>
                    <a:pt x="189" y="87"/>
                    <a:pt x="189" y="88"/>
                    <a:pt x="189" y="88"/>
                  </a:cubicBezTo>
                  <a:close/>
                  <a:moveTo>
                    <a:pt x="184" y="87"/>
                  </a:moveTo>
                  <a:cubicBezTo>
                    <a:pt x="184" y="87"/>
                    <a:pt x="184" y="87"/>
                    <a:pt x="184" y="87"/>
                  </a:cubicBezTo>
                  <a:cubicBezTo>
                    <a:pt x="184" y="87"/>
                    <a:pt x="184" y="87"/>
                    <a:pt x="185" y="88"/>
                  </a:cubicBezTo>
                  <a:cubicBezTo>
                    <a:pt x="184" y="88"/>
                    <a:pt x="184" y="88"/>
                    <a:pt x="183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4" y="87"/>
                    <a:pt x="184" y="87"/>
                    <a:pt x="184" y="87"/>
                  </a:cubicBezTo>
                  <a:close/>
                  <a:moveTo>
                    <a:pt x="180" y="87"/>
                  </a:move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0" y="87"/>
                    <a:pt x="180" y="88"/>
                    <a:pt x="181" y="87"/>
                  </a:cubicBezTo>
                  <a:cubicBezTo>
                    <a:pt x="180" y="87"/>
                    <a:pt x="180" y="87"/>
                    <a:pt x="180" y="88"/>
                  </a:cubicBezTo>
                  <a:cubicBezTo>
                    <a:pt x="180" y="88"/>
                    <a:pt x="180" y="88"/>
                    <a:pt x="180" y="88"/>
                  </a:cubicBezTo>
                  <a:cubicBezTo>
                    <a:pt x="180" y="87"/>
                    <a:pt x="180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76" y="87"/>
                  </a:move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7" y="87"/>
                  </a:cubicBezTo>
                  <a:cubicBezTo>
                    <a:pt x="177" y="87"/>
                    <a:pt x="177" y="88"/>
                    <a:pt x="177" y="88"/>
                  </a:cubicBezTo>
                  <a:cubicBezTo>
                    <a:pt x="177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5" y="88"/>
                  </a:cubicBezTo>
                  <a:cubicBezTo>
                    <a:pt x="175" y="88"/>
                    <a:pt x="175" y="87"/>
                    <a:pt x="175" y="87"/>
                  </a:cubicBezTo>
                  <a:cubicBezTo>
                    <a:pt x="175" y="87"/>
                    <a:pt x="176" y="87"/>
                    <a:pt x="176" y="87"/>
                  </a:cubicBezTo>
                  <a:close/>
                  <a:moveTo>
                    <a:pt x="172" y="88"/>
                  </a:move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1" y="88"/>
                  </a:cubicBezTo>
                  <a:cubicBezTo>
                    <a:pt x="171" y="88"/>
                    <a:pt x="171" y="88"/>
                    <a:pt x="171" y="88"/>
                  </a:cubicBezTo>
                  <a:cubicBezTo>
                    <a:pt x="172" y="88"/>
                    <a:pt x="172" y="88"/>
                    <a:pt x="172" y="88"/>
                  </a:cubicBezTo>
                  <a:close/>
                  <a:moveTo>
                    <a:pt x="166" y="101"/>
                  </a:moveTo>
                  <a:cubicBezTo>
                    <a:pt x="167" y="98"/>
                    <a:pt x="167" y="96"/>
                    <a:pt x="168" y="93"/>
                  </a:cubicBezTo>
                  <a:cubicBezTo>
                    <a:pt x="168" y="96"/>
                    <a:pt x="169" y="98"/>
                    <a:pt x="169" y="100"/>
                  </a:cubicBezTo>
                  <a:cubicBezTo>
                    <a:pt x="170" y="104"/>
                    <a:pt x="171" y="110"/>
                    <a:pt x="168" y="113"/>
                  </a:cubicBezTo>
                  <a:cubicBezTo>
                    <a:pt x="166" y="115"/>
                    <a:pt x="165" y="110"/>
                    <a:pt x="165" y="109"/>
                  </a:cubicBezTo>
                  <a:cubicBezTo>
                    <a:pt x="165" y="106"/>
                    <a:pt x="166" y="103"/>
                    <a:pt x="166" y="101"/>
                  </a:cubicBezTo>
                  <a:close/>
                  <a:moveTo>
                    <a:pt x="171" y="93"/>
                  </a:moveTo>
                  <a:cubicBezTo>
                    <a:pt x="175" y="95"/>
                    <a:pt x="179" y="98"/>
                    <a:pt x="182" y="101"/>
                  </a:cubicBezTo>
                  <a:cubicBezTo>
                    <a:pt x="184" y="102"/>
                    <a:pt x="185" y="105"/>
                    <a:pt x="186" y="107"/>
                  </a:cubicBezTo>
                  <a:cubicBezTo>
                    <a:pt x="187" y="110"/>
                    <a:pt x="185" y="113"/>
                    <a:pt x="182" y="113"/>
                  </a:cubicBezTo>
                  <a:cubicBezTo>
                    <a:pt x="178" y="113"/>
                    <a:pt x="175" y="105"/>
                    <a:pt x="174" y="102"/>
                  </a:cubicBezTo>
                  <a:cubicBezTo>
                    <a:pt x="173" y="99"/>
                    <a:pt x="172" y="96"/>
                    <a:pt x="171" y="93"/>
                  </a:cubicBezTo>
                  <a:close/>
                  <a:moveTo>
                    <a:pt x="168" y="85"/>
                  </a:moveTo>
                  <a:cubicBezTo>
                    <a:pt x="168" y="84"/>
                    <a:pt x="170" y="84"/>
                    <a:pt x="170" y="84"/>
                  </a:cubicBezTo>
                  <a:cubicBezTo>
                    <a:pt x="171" y="84"/>
                    <a:pt x="172" y="84"/>
                    <a:pt x="172" y="84"/>
                  </a:cubicBezTo>
                  <a:cubicBezTo>
                    <a:pt x="170" y="85"/>
                    <a:pt x="169" y="85"/>
                    <a:pt x="168" y="85"/>
                  </a:cubicBezTo>
                  <a:close/>
                  <a:moveTo>
                    <a:pt x="165" y="89"/>
                  </a:moveTo>
                  <a:cubicBezTo>
                    <a:pt x="165" y="89"/>
                    <a:pt x="165" y="89"/>
                    <a:pt x="165" y="89"/>
                  </a:cubicBezTo>
                  <a:cubicBezTo>
                    <a:pt x="163" y="90"/>
                    <a:pt x="162" y="90"/>
                    <a:pt x="160" y="91"/>
                  </a:cubicBezTo>
                  <a:cubicBezTo>
                    <a:pt x="162" y="90"/>
                    <a:pt x="163" y="90"/>
                    <a:pt x="165" y="89"/>
                  </a:cubicBezTo>
                  <a:close/>
                  <a:moveTo>
                    <a:pt x="134" y="164"/>
                  </a:move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4"/>
                  </a:cubicBezTo>
                  <a:cubicBezTo>
                    <a:pt x="133" y="164"/>
                    <a:pt x="134" y="164"/>
                    <a:pt x="134" y="164"/>
                  </a:cubicBezTo>
                  <a:close/>
                  <a:moveTo>
                    <a:pt x="262" y="215"/>
                  </a:moveTo>
                  <a:cubicBezTo>
                    <a:pt x="262" y="215"/>
                    <a:pt x="262" y="215"/>
                    <a:pt x="262" y="215"/>
                  </a:cubicBezTo>
                  <a:cubicBezTo>
                    <a:pt x="252" y="220"/>
                    <a:pt x="240" y="225"/>
                    <a:pt x="229" y="229"/>
                  </a:cubicBezTo>
                  <a:cubicBezTo>
                    <a:pt x="224" y="232"/>
                    <a:pt x="219" y="234"/>
                    <a:pt x="213" y="237"/>
                  </a:cubicBezTo>
                  <a:cubicBezTo>
                    <a:pt x="211" y="238"/>
                    <a:pt x="208" y="239"/>
                    <a:pt x="206" y="240"/>
                  </a:cubicBezTo>
                  <a:cubicBezTo>
                    <a:pt x="204" y="241"/>
                    <a:pt x="203" y="242"/>
                    <a:pt x="201" y="242"/>
                  </a:cubicBezTo>
                  <a:cubicBezTo>
                    <a:pt x="202" y="242"/>
                    <a:pt x="204" y="241"/>
                    <a:pt x="205" y="241"/>
                  </a:cubicBezTo>
                  <a:cubicBezTo>
                    <a:pt x="209" y="238"/>
                    <a:pt x="214" y="235"/>
                    <a:pt x="219" y="233"/>
                  </a:cubicBezTo>
                  <a:cubicBezTo>
                    <a:pt x="224" y="231"/>
                    <a:pt x="229" y="228"/>
                    <a:pt x="234" y="226"/>
                  </a:cubicBezTo>
                  <a:cubicBezTo>
                    <a:pt x="243" y="222"/>
                    <a:pt x="254" y="217"/>
                    <a:pt x="262" y="211"/>
                  </a:cubicBezTo>
                  <a:cubicBezTo>
                    <a:pt x="262" y="212"/>
                    <a:pt x="262" y="214"/>
                    <a:pt x="262" y="215"/>
                  </a:cubicBezTo>
                  <a:close/>
                  <a:moveTo>
                    <a:pt x="263" y="220"/>
                  </a:moveTo>
                  <a:cubicBezTo>
                    <a:pt x="263" y="220"/>
                    <a:pt x="263" y="220"/>
                    <a:pt x="263" y="220"/>
                  </a:cubicBezTo>
                  <a:cubicBezTo>
                    <a:pt x="252" y="224"/>
                    <a:pt x="241" y="228"/>
                    <a:pt x="231" y="232"/>
                  </a:cubicBezTo>
                  <a:cubicBezTo>
                    <a:pt x="220" y="235"/>
                    <a:pt x="211" y="240"/>
                    <a:pt x="201" y="245"/>
                  </a:cubicBezTo>
                  <a:cubicBezTo>
                    <a:pt x="201" y="244"/>
                    <a:pt x="201" y="244"/>
                    <a:pt x="201" y="243"/>
                  </a:cubicBezTo>
                  <a:cubicBezTo>
                    <a:pt x="205" y="242"/>
                    <a:pt x="210" y="239"/>
                    <a:pt x="214" y="237"/>
                  </a:cubicBezTo>
                  <a:cubicBezTo>
                    <a:pt x="219" y="234"/>
                    <a:pt x="224" y="232"/>
                    <a:pt x="230" y="230"/>
                  </a:cubicBezTo>
                  <a:cubicBezTo>
                    <a:pt x="241" y="225"/>
                    <a:pt x="252" y="221"/>
                    <a:pt x="262" y="215"/>
                  </a:cubicBezTo>
                  <a:cubicBezTo>
                    <a:pt x="262" y="215"/>
                    <a:pt x="262" y="215"/>
                    <a:pt x="262" y="215"/>
                  </a:cubicBezTo>
                  <a:cubicBezTo>
                    <a:pt x="262" y="217"/>
                    <a:pt x="263" y="219"/>
                    <a:pt x="263" y="220"/>
                  </a:cubicBezTo>
                  <a:close/>
                  <a:moveTo>
                    <a:pt x="264" y="230"/>
                  </a:moveTo>
                  <a:cubicBezTo>
                    <a:pt x="264" y="230"/>
                    <a:pt x="264" y="230"/>
                    <a:pt x="264" y="230"/>
                  </a:cubicBezTo>
                  <a:cubicBezTo>
                    <a:pt x="252" y="234"/>
                    <a:pt x="241" y="239"/>
                    <a:pt x="229" y="243"/>
                  </a:cubicBezTo>
                  <a:cubicBezTo>
                    <a:pt x="224" y="244"/>
                    <a:pt x="219" y="246"/>
                    <a:pt x="215" y="248"/>
                  </a:cubicBezTo>
                  <a:cubicBezTo>
                    <a:pt x="212" y="249"/>
                    <a:pt x="210" y="250"/>
                    <a:pt x="207" y="251"/>
                  </a:cubicBezTo>
                  <a:cubicBezTo>
                    <a:pt x="208" y="251"/>
                    <a:pt x="208" y="250"/>
                    <a:pt x="209" y="250"/>
                  </a:cubicBezTo>
                  <a:cubicBezTo>
                    <a:pt x="211" y="249"/>
                    <a:pt x="214" y="247"/>
                    <a:pt x="216" y="246"/>
                  </a:cubicBezTo>
                  <a:cubicBezTo>
                    <a:pt x="222" y="243"/>
                    <a:pt x="227" y="241"/>
                    <a:pt x="233" y="239"/>
                  </a:cubicBezTo>
                  <a:cubicBezTo>
                    <a:pt x="243" y="234"/>
                    <a:pt x="253" y="230"/>
                    <a:pt x="263" y="226"/>
                  </a:cubicBezTo>
                  <a:cubicBezTo>
                    <a:pt x="263" y="227"/>
                    <a:pt x="264" y="229"/>
                    <a:pt x="264" y="230"/>
                  </a:cubicBezTo>
                  <a:close/>
                  <a:moveTo>
                    <a:pt x="264" y="248"/>
                  </a:moveTo>
                  <a:cubicBezTo>
                    <a:pt x="264" y="249"/>
                    <a:pt x="264" y="250"/>
                    <a:pt x="263" y="251"/>
                  </a:cubicBezTo>
                  <a:cubicBezTo>
                    <a:pt x="253" y="255"/>
                    <a:pt x="243" y="259"/>
                    <a:pt x="233" y="262"/>
                  </a:cubicBezTo>
                  <a:cubicBezTo>
                    <a:pt x="229" y="264"/>
                    <a:pt x="226" y="265"/>
                    <a:pt x="223" y="266"/>
                  </a:cubicBezTo>
                  <a:cubicBezTo>
                    <a:pt x="216" y="268"/>
                    <a:pt x="209" y="271"/>
                    <a:pt x="203" y="273"/>
                  </a:cubicBezTo>
                  <a:cubicBezTo>
                    <a:pt x="202" y="273"/>
                    <a:pt x="200" y="274"/>
                    <a:pt x="199" y="274"/>
                  </a:cubicBezTo>
                  <a:cubicBezTo>
                    <a:pt x="201" y="273"/>
                    <a:pt x="203" y="273"/>
                    <a:pt x="204" y="272"/>
                  </a:cubicBezTo>
                  <a:cubicBezTo>
                    <a:pt x="207" y="271"/>
                    <a:pt x="210" y="269"/>
                    <a:pt x="213" y="268"/>
                  </a:cubicBezTo>
                  <a:cubicBezTo>
                    <a:pt x="223" y="262"/>
                    <a:pt x="234" y="259"/>
                    <a:pt x="245" y="255"/>
                  </a:cubicBezTo>
                  <a:cubicBezTo>
                    <a:pt x="251" y="253"/>
                    <a:pt x="258" y="251"/>
                    <a:pt x="264" y="248"/>
                  </a:cubicBezTo>
                  <a:close/>
                  <a:moveTo>
                    <a:pt x="260" y="249"/>
                  </a:moveTo>
                  <a:cubicBezTo>
                    <a:pt x="260" y="249"/>
                    <a:pt x="260" y="249"/>
                    <a:pt x="260" y="249"/>
                  </a:cubicBezTo>
                  <a:cubicBezTo>
                    <a:pt x="260" y="249"/>
                    <a:pt x="260" y="249"/>
                    <a:pt x="260" y="249"/>
                  </a:cubicBezTo>
                  <a:close/>
                  <a:moveTo>
                    <a:pt x="260" y="249"/>
                  </a:moveTo>
                  <a:cubicBezTo>
                    <a:pt x="261" y="249"/>
                    <a:pt x="261" y="249"/>
                    <a:pt x="261" y="248"/>
                  </a:cubicBezTo>
                  <a:cubicBezTo>
                    <a:pt x="261" y="249"/>
                    <a:pt x="261" y="249"/>
                    <a:pt x="260" y="249"/>
                  </a:cubicBezTo>
                  <a:close/>
                  <a:moveTo>
                    <a:pt x="263" y="253"/>
                  </a:moveTo>
                  <a:cubicBezTo>
                    <a:pt x="250" y="261"/>
                    <a:pt x="236" y="265"/>
                    <a:pt x="221" y="270"/>
                  </a:cubicBezTo>
                  <a:cubicBezTo>
                    <a:pt x="214" y="272"/>
                    <a:pt x="207" y="275"/>
                    <a:pt x="201" y="277"/>
                  </a:cubicBezTo>
                  <a:cubicBezTo>
                    <a:pt x="197" y="278"/>
                    <a:pt x="200" y="276"/>
                    <a:pt x="201" y="276"/>
                  </a:cubicBezTo>
                  <a:cubicBezTo>
                    <a:pt x="202" y="275"/>
                    <a:pt x="204" y="275"/>
                    <a:pt x="206" y="274"/>
                  </a:cubicBezTo>
                  <a:cubicBezTo>
                    <a:pt x="209" y="273"/>
                    <a:pt x="212" y="272"/>
                    <a:pt x="215" y="270"/>
                  </a:cubicBezTo>
                  <a:cubicBezTo>
                    <a:pt x="221" y="268"/>
                    <a:pt x="227" y="265"/>
                    <a:pt x="234" y="263"/>
                  </a:cubicBezTo>
                  <a:cubicBezTo>
                    <a:pt x="243" y="260"/>
                    <a:pt x="252" y="256"/>
                    <a:pt x="261" y="252"/>
                  </a:cubicBezTo>
                  <a:cubicBezTo>
                    <a:pt x="262" y="252"/>
                    <a:pt x="263" y="252"/>
                    <a:pt x="263" y="252"/>
                  </a:cubicBezTo>
                  <a:cubicBezTo>
                    <a:pt x="263" y="252"/>
                    <a:pt x="263" y="252"/>
                    <a:pt x="263" y="251"/>
                  </a:cubicBezTo>
                  <a:cubicBezTo>
                    <a:pt x="263" y="252"/>
                    <a:pt x="263" y="253"/>
                    <a:pt x="263" y="253"/>
                  </a:cubicBezTo>
                  <a:close/>
                  <a:moveTo>
                    <a:pt x="231" y="270"/>
                  </a:moveTo>
                  <a:cubicBezTo>
                    <a:pt x="241" y="267"/>
                    <a:pt x="250" y="263"/>
                    <a:pt x="260" y="259"/>
                  </a:cubicBezTo>
                  <a:cubicBezTo>
                    <a:pt x="261" y="259"/>
                    <a:pt x="261" y="258"/>
                    <a:pt x="261" y="258"/>
                  </a:cubicBezTo>
                  <a:cubicBezTo>
                    <a:pt x="262" y="258"/>
                    <a:pt x="262" y="257"/>
                    <a:pt x="263" y="257"/>
                  </a:cubicBezTo>
                  <a:cubicBezTo>
                    <a:pt x="262" y="258"/>
                    <a:pt x="262" y="260"/>
                    <a:pt x="262" y="261"/>
                  </a:cubicBezTo>
                  <a:cubicBezTo>
                    <a:pt x="257" y="263"/>
                    <a:pt x="252" y="265"/>
                    <a:pt x="248" y="267"/>
                  </a:cubicBezTo>
                  <a:cubicBezTo>
                    <a:pt x="242" y="270"/>
                    <a:pt x="236" y="272"/>
                    <a:pt x="230" y="274"/>
                  </a:cubicBezTo>
                  <a:cubicBezTo>
                    <a:pt x="224" y="275"/>
                    <a:pt x="218" y="276"/>
                    <a:pt x="213" y="279"/>
                  </a:cubicBezTo>
                  <a:cubicBezTo>
                    <a:pt x="210" y="279"/>
                    <a:pt x="208" y="280"/>
                    <a:pt x="205" y="281"/>
                  </a:cubicBezTo>
                  <a:cubicBezTo>
                    <a:pt x="203" y="282"/>
                    <a:pt x="199" y="282"/>
                    <a:pt x="198" y="284"/>
                  </a:cubicBezTo>
                  <a:cubicBezTo>
                    <a:pt x="200" y="282"/>
                    <a:pt x="203" y="280"/>
                    <a:pt x="206" y="279"/>
                  </a:cubicBezTo>
                  <a:cubicBezTo>
                    <a:pt x="214" y="276"/>
                    <a:pt x="223" y="273"/>
                    <a:pt x="231" y="270"/>
                  </a:cubicBezTo>
                  <a:close/>
                  <a:moveTo>
                    <a:pt x="197" y="283"/>
                  </a:moveTo>
                  <a:cubicBezTo>
                    <a:pt x="197" y="283"/>
                    <a:pt x="197" y="283"/>
                    <a:pt x="197" y="282"/>
                  </a:cubicBezTo>
                  <a:cubicBezTo>
                    <a:pt x="198" y="282"/>
                    <a:pt x="200" y="281"/>
                    <a:pt x="201" y="281"/>
                  </a:cubicBezTo>
                  <a:cubicBezTo>
                    <a:pt x="200" y="282"/>
                    <a:pt x="198" y="282"/>
                    <a:pt x="197" y="283"/>
                  </a:cubicBezTo>
                  <a:close/>
                  <a:moveTo>
                    <a:pt x="194" y="307"/>
                  </a:moveTo>
                  <a:cubicBezTo>
                    <a:pt x="194" y="307"/>
                    <a:pt x="194" y="307"/>
                    <a:pt x="194" y="307"/>
                  </a:cubicBezTo>
                  <a:cubicBezTo>
                    <a:pt x="198" y="307"/>
                    <a:pt x="202" y="306"/>
                    <a:pt x="205" y="305"/>
                  </a:cubicBezTo>
                  <a:cubicBezTo>
                    <a:pt x="211" y="303"/>
                    <a:pt x="216" y="301"/>
                    <a:pt x="222" y="299"/>
                  </a:cubicBezTo>
                  <a:cubicBezTo>
                    <a:pt x="228" y="297"/>
                    <a:pt x="233" y="296"/>
                    <a:pt x="239" y="294"/>
                  </a:cubicBezTo>
                  <a:cubicBezTo>
                    <a:pt x="241" y="293"/>
                    <a:pt x="243" y="291"/>
                    <a:pt x="246" y="290"/>
                  </a:cubicBezTo>
                  <a:cubicBezTo>
                    <a:pt x="247" y="289"/>
                    <a:pt x="249" y="288"/>
                    <a:pt x="251" y="287"/>
                  </a:cubicBezTo>
                  <a:cubicBezTo>
                    <a:pt x="251" y="287"/>
                    <a:pt x="252" y="287"/>
                    <a:pt x="252" y="287"/>
                  </a:cubicBezTo>
                  <a:cubicBezTo>
                    <a:pt x="252" y="287"/>
                    <a:pt x="251" y="288"/>
                    <a:pt x="251" y="289"/>
                  </a:cubicBezTo>
                  <a:cubicBezTo>
                    <a:pt x="249" y="292"/>
                    <a:pt x="243" y="293"/>
                    <a:pt x="240" y="294"/>
                  </a:cubicBezTo>
                  <a:cubicBezTo>
                    <a:pt x="233" y="296"/>
                    <a:pt x="227" y="298"/>
                    <a:pt x="221" y="300"/>
                  </a:cubicBezTo>
                  <a:cubicBezTo>
                    <a:pt x="214" y="302"/>
                    <a:pt x="208" y="304"/>
                    <a:pt x="202" y="306"/>
                  </a:cubicBezTo>
                  <a:cubicBezTo>
                    <a:pt x="199" y="307"/>
                    <a:pt x="196" y="308"/>
                    <a:pt x="193" y="310"/>
                  </a:cubicBezTo>
                  <a:cubicBezTo>
                    <a:pt x="194" y="309"/>
                    <a:pt x="194" y="308"/>
                    <a:pt x="194" y="307"/>
                  </a:cubicBezTo>
                  <a:close/>
                  <a:moveTo>
                    <a:pt x="208" y="301"/>
                  </a:moveTo>
                  <a:cubicBezTo>
                    <a:pt x="213" y="300"/>
                    <a:pt x="219" y="298"/>
                    <a:pt x="224" y="296"/>
                  </a:cubicBezTo>
                  <a:cubicBezTo>
                    <a:pt x="229" y="295"/>
                    <a:pt x="235" y="293"/>
                    <a:pt x="240" y="292"/>
                  </a:cubicBezTo>
                  <a:cubicBezTo>
                    <a:pt x="241" y="292"/>
                    <a:pt x="241" y="291"/>
                    <a:pt x="242" y="291"/>
                  </a:cubicBezTo>
                  <a:cubicBezTo>
                    <a:pt x="237" y="294"/>
                    <a:pt x="231" y="295"/>
                    <a:pt x="225" y="297"/>
                  </a:cubicBezTo>
                  <a:cubicBezTo>
                    <a:pt x="220" y="299"/>
                    <a:pt x="215" y="301"/>
                    <a:pt x="210" y="302"/>
                  </a:cubicBezTo>
                  <a:cubicBezTo>
                    <a:pt x="205" y="303"/>
                    <a:pt x="201" y="305"/>
                    <a:pt x="197" y="306"/>
                  </a:cubicBezTo>
                  <a:cubicBezTo>
                    <a:pt x="192" y="307"/>
                    <a:pt x="197" y="305"/>
                    <a:pt x="198" y="305"/>
                  </a:cubicBezTo>
                  <a:cubicBezTo>
                    <a:pt x="201" y="303"/>
                    <a:pt x="205" y="302"/>
                    <a:pt x="208" y="301"/>
                  </a:cubicBezTo>
                  <a:close/>
                  <a:moveTo>
                    <a:pt x="238" y="292"/>
                  </a:moveTo>
                  <a:cubicBezTo>
                    <a:pt x="233" y="293"/>
                    <a:pt x="228" y="294"/>
                    <a:pt x="222" y="296"/>
                  </a:cubicBezTo>
                  <a:cubicBezTo>
                    <a:pt x="219" y="297"/>
                    <a:pt x="215" y="298"/>
                    <a:pt x="212" y="299"/>
                  </a:cubicBezTo>
                  <a:cubicBezTo>
                    <a:pt x="214" y="298"/>
                    <a:pt x="217" y="297"/>
                    <a:pt x="220" y="297"/>
                  </a:cubicBezTo>
                  <a:cubicBezTo>
                    <a:pt x="229" y="294"/>
                    <a:pt x="238" y="291"/>
                    <a:pt x="247" y="288"/>
                  </a:cubicBezTo>
                  <a:cubicBezTo>
                    <a:pt x="244" y="289"/>
                    <a:pt x="241" y="291"/>
                    <a:pt x="238" y="292"/>
                  </a:cubicBezTo>
                  <a:close/>
                  <a:moveTo>
                    <a:pt x="194" y="306"/>
                  </a:moveTo>
                  <a:cubicBezTo>
                    <a:pt x="194" y="306"/>
                    <a:pt x="194" y="305"/>
                    <a:pt x="194" y="304"/>
                  </a:cubicBezTo>
                  <a:cubicBezTo>
                    <a:pt x="197" y="304"/>
                    <a:pt x="199" y="304"/>
                    <a:pt x="201" y="303"/>
                  </a:cubicBezTo>
                  <a:cubicBezTo>
                    <a:pt x="198" y="304"/>
                    <a:pt x="196" y="305"/>
                    <a:pt x="194" y="306"/>
                  </a:cubicBezTo>
                  <a:close/>
                  <a:moveTo>
                    <a:pt x="195" y="301"/>
                  </a:moveTo>
                  <a:cubicBezTo>
                    <a:pt x="200" y="300"/>
                    <a:pt x="205" y="297"/>
                    <a:pt x="210" y="296"/>
                  </a:cubicBezTo>
                  <a:cubicBezTo>
                    <a:pt x="216" y="294"/>
                    <a:pt x="222" y="293"/>
                    <a:pt x="227" y="291"/>
                  </a:cubicBezTo>
                  <a:cubicBezTo>
                    <a:pt x="228" y="291"/>
                    <a:pt x="229" y="291"/>
                    <a:pt x="230" y="290"/>
                  </a:cubicBezTo>
                  <a:cubicBezTo>
                    <a:pt x="218" y="295"/>
                    <a:pt x="206" y="299"/>
                    <a:pt x="194" y="303"/>
                  </a:cubicBezTo>
                  <a:cubicBezTo>
                    <a:pt x="195" y="303"/>
                    <a:pt x="195" y="302"/>
                    <a:pt x="195" y="301"/>
                  </a:cubicBezTo>
                  <a:close/>
                  <a:moveTo>
                    <a:pt x="195" y="296"/>
                  </a:moveTo>
                  <a:cubicBezTo>
                    <a:pt x="200" y="295"/>
                    <a:pt x="205" y="293"/>
                    <a:pt x="210" y="291"/>
                  </a:cubicBezTo>
                  <a:cubicBezTo>
                    <a:pt x="215" y="289"/>
                    <a:pt x="221" y="288"/>
                    <a:pt x="227" y="286"/>
                  </a:cubicBezTo>
                  <a:cubicBezTo>
                    <a:pt x="232" y="284"/>
                    <a:pt x="238" y="282"/>
                    <a:pt x="244" y="280"/>
                  </a:cubicBezTo>
                  <a:cubicBezTo>
                    <a:pt x="247" y="279"/>
                    <a:pt x="249" y="278"/>
                    <a:pt x="252" y="277"/>
                  </a:cubicBezTo>
                  <a:cubicBezTo>
                    <a:pt x="253" y="276"/>
                    <a:pt x="255" y="276"/>
                    <a:pt x="256" y="275"/>
                  </a:cubicBezTo>
                  <a:cubicBezTo>
                    <a:pt x="256" y="275"/>
                    <a:pt x="257" y="275"/>
                    <a:pt x="257" y="275"/>
                  </a:cubicBezTo>
                  <a:cubicBezTo>
                    <a:pt x="257" y="275"/>
                    <a:pt x="257" y="275"/>
                    <a:pt x="257" y="275"/>
                  </a:cubicBezTo>
                  <a:cubicBezTo>
                    <a:pt x="253" y="277"/>
                    <a:pt x="248" y="280"/>
                    <a:pt x="243" y="282"/>
                  </a:cubicBezTo>
                  <a:cubicBezTo>
                    <a:pt x="237" y="284"/>
                    <a:pt x="231" y="286"/>
                    <a:pt x="225" y="289"/>
                  </a:cubicBezTo>
                  <a:cubicBezTo>
                    <a:pt x="215" y="292"/>
                    <a:pt x="204" y="295"/>
                    <a:pt x="195" y="300"/>
                  </a:cubicBezTo>
                  <a:cubicBezTo>
                    <a:pt x="195" y="299"/>
                    <a:pt x="195" y="297"/>
                    <a:pt x="195" y="296"/>
                  </a:cubicBezTo>
                  <a:close/>
                  <a:moveTo>
                    <a:pt x="196" y="292"/>
                  </a:moveTo>
                  <a:cubicBezTo>
                    <a:pt x="200" y="291"/>
                    <a:pt x="204" y="289"/>
                    <a:pt x="208" y="288"/>
                  </a:cubicBezTo>
                  <a:cubicBezTo>
                    <a:pt x="215" y="286"/>
                    <a:pt x="221" y="283"/>
                    <a:pt x="228" y="281"/>
                  </a:cubicBezTo>
                  <a:cubicBezTo>
                    <a:pt x="234" y="279"/>
                    <a:pt x="239" y="277"/>
                    <a:pt x="245" y="275"/>
                  </a:cubicBezTo>
                  <a:cubicBezTo>
                    <a:pt x="249" y="274"/>
                    <a:pt x="253" y="273"/>
                    <a:pt x="257" y="271"/>
                  </a:cubicBezTo>
                  <a:cubicBezTo>
                    <a:pt x="254" y="273"/>
                    <a:pt x="250" y="274"/>
                    <a:pt x="246" y="275"/>
                  </a:cubicBezTo>
                  <a:cubicBezTo>
                    <a:pt x="240" y="278"/>
                    <a:pt x="233" y="280"/>
                    <a:pt x="226" y="283"/>
                  </a:cubicBezTo>
                  <a:cubicBezTo>
                    <a:pt x="216" y="287"/>
                    <a:pt x="205" y="290"/>
                    <a:pt x="195" y="295"/>
                  </a:cubicBezTo>
                  <a:cubicBezTo>
                    <a:pt x="196" y="294"/>
                    <a:pt x="196" y="293"/>
                    <a:pt x="196" y="292"/>
                  </a:cubicBezTo>
                  <a:close/>
                  <a:moveTo>
                    <a:pt x="196" y="288"/>
                  </a:moveTo>
                  <a:cubicBezTo>
                    <a:pt x="201" y="286"/>
                    <a:pt x="206" y="285"/>
                    <a:pt x="211" y="283"/>
                  </a:cubicBezTo>
                  <a:cubicBezTo>
                    <a:pt x="218" y="281"/>
                    <a:pt x="224" y="278"/>
                    <a:pt x="231" y="276"/>
                  </a:cubicBezTo>
                  <a:cubicBezTo>
                    <a:pt x="236" y="273"/>
                    <a:pt x="242" y="271"/>
                    <a:pt x="247" y="269"/>
                  </a:cubicBezTo>
                  <a:cubicBezTo>
                    <a:pt x="250" y="268"/>
                    <a:pt x="253" y="267"/>
                    <a:pt x="255" y="266"/>
                  </a:cubicBezTo>
                  <a:cubicBezTo>
                    <a:pt x="256" y="266"/>
                    <a:pt x="258" y="265"/>
                    <a:pt x="258" y="265"/>
                  </a:cubicBezTo>
                  <a:cubicBezTo>
                    <a:pt x="263" y="262"/>
                    <a:pt x="259" y="265"/>
                    <a:pt x="258" y="266"/>
                  </a:cubicBezTo>
                  <a:cubicBezTo>
                    <a:pt x="254" y="268"/>
                    <a:pt x="250" y="269"/>
                    <a:pt x="246" y="271"/>
                  </a:cubicBezTo>
                  <a:cubicBezTo>
                    <a:pt x="240" y="274"/>
                    <a:pt x="233" y="276"/>
                    <a:pt x="227" y="278"/>
                  </a:cubicBezTo>
                  <a:cubicBezTo>
                    <a:pt x="222" y="281"/>
                    <a:pt x="216" y="282"/>
                    <a:pt x="210" y="284"/>
                  </a:cubicBezTo>
                  <a:cubicBezTo>
                    <a:pt x="205" y="286"/>
                    <a:pt x="201" y="288"/>
                    <a:pt x="196" y="291"/>
                  </a:cubicBezTo>
                  <a:cubicBezTo>
                    <a:pt x="196" y="290"/>
                    <a:pt x="196" y="289"/>
                    <a:pt x="196" y="288"/>
                  </a:cubicBezTo>
                  <a:close/>
                  <a:moveTo>
                    <a:pt x="210" y="161"/>
                  </a:moveTo>
                  <a:cubicBezTo>
                    <a:pt x="209" y="161"/>
                    <a:pt x="208" y="162"/>
                    <a:pt x="207" y="162"/>
                  </a:cubicBezTo>
                  <a:cubicBezTo>
                    <a:pt x="207" y="161"/>
                    <a:pt x="207" y="161"/>
                    <a:pt x="207" y="160"/>
                  </a:cubicBezTo>
                  <a:cubicBezTo>
                    <a:pt x="208" y="161"/>
                    <a:pt x="209" y="161"/>
                    <a:pt x="210" y="161"/>
                  </a:cubicBezTo>
                  <a:close/>
                  <a:moveTo>
                    <a:pt x="201" y="246"/>
                  </a:moveTo>
                  <a:cubicBezTo>
                    <a:pt x="212" y="241"/>
                    <a:pt x="223" y="236"/>
                    <a:pt x="234" y="231"/>
                  </a:cubicBezTo>
                  <a:cubicBezTo>
                    <a:pt x="240" y="229"/>
                    <a:pt x="245" y="227"/>
                    <a:pt x="251" y="225"/>
                  </a:cubicBezTo>
                  <a:cubicBezTo>
                    <a:pt x="253" y="224"/>
                    <a:pt x="255" y="224"/>
                    <a:pt x="257" y="223"/>
                  </a:cubicBezTo>
                  <a:cubicBezTo>
                    <a:pt x="257" y="223"/>
                    <a:pt x="256" y="223"/>
                    <a:pt x="256" y="223"/>
                  </a:cubicBezTo>
                  <a:cubicBezTo>
                    <a:pt x="245" y="228"/>
                    <a:pt x="234" y="232"/>
                    <a:pt x="224" y="237"/>
                  </a:cubicBezTo>
                  <a:cubicBezTo>
                    <a:pt x="219" y="240"/>
                    <a:pt x="214" y="242"/>
                    <a:pt x="209" y="244"/>
                  </a:cubicBezTo>
                  <a:cubicBezTo>
                    <a:pt x="206" y="245"/>
                    <a:pt x="203" y="247"/>
                    <a:pt x="201" y="249"/>
                  </a:cubicBezTo>
                  <a:cubicBezTo>
                    <a:pt x="201" y="248"/>
                    <a:pt x="201" y="247"/>
                    <a:pt x="201" y="246"/>
                  </a:cubicBezTo>
                  <a:close/>
                  <a:moveTo>
                    <a:pt x="201" y="240"/>
                  </a:moveTo>
                  <a:cubicBezTo>
                    <a:pt x="205" y="238"/>
                    <a:pt x="209" y="236"/>
                    <a:pt x="212" y="234"/>
                  </a:cubicBezTo>
                  <a:cubicBezTo>
                    <a:pt x="218" y="231"/>
                    <a:pt x="223" y="229"/>
                    <a:pt x="228" y="227"/>
                  </a:cubicBezTo>
                  <a:cubicBezTo>
                    <a:pt x="233" y="224"/>
                    <a:pt x="239" y="222"/>
                    <a:pt x="244" y="220"/>
                  </a:cubicBezTo>
                  <a:cubicBezTo>
                    <a:pt x="246" y="218"/>
                    <a:pt x="249" y="217"/>
                    <a:pt x="251" y="216"/>
                  </a:cubicBezTo>
                  <a:cubicBezTo>
                    <a:pt x="253" y="215"/>
                    <a:pt x="254" y="214"/>
                    <a:pt x="256" y="213"/>
                  </a:cubicBezTo>
                  <a:cubicBezTo>
                    <a:pt x="257" y="213"/>
                    <a:pt x="262" y="210"/>
                    <a:pt x="259" y="212"/>
                  </a:cubicBezTo>
                  <a:cubicBezTo>
                    <a:pt x="250" y="219"/>
                    <a:pt x="238" y="223"/>
                    <a:pt x="227" y="228"/>
                  </a:cubicBezTo>
                  <a:cubicBezTo>
                    <a:pt x="219" y="233"/>
                    <a:pt x="209" y="236"/>
                    <a:pt x="201" y="242"/>
                  </a:cubicBezTo>
                  <a:cubicBezTo>
                    <a:pt x="201" y="241"/>
                    <a:pt x="201" y="240"/>
                    <a:pt x="201" y="240"/>
                  </a:cubicBezTo>
                  <a:close/>
                  <a:moveTo>
                    <a:pt x="208" y="235"/>
                  </a:moveTo>
                  <a:cubicBezTo>
                    <a:pt x="207" y="236"/>
                    <a:pt x="200" y="240"/>
                    <a:pt x="204" y="238"/>
                  </a:cubicBezTo>
                  <a:cubicBezTo>
                    <a:pt x="205" y="236"/>
                    <a:pt x="207" y="235"/>
                    <a:pt x="209" y="235"/>
                  </a:cubicBezTo>
                  <a:cubicBezTo>
                    <a:pt x="209" y="235"/>
                    <a:pt x="208" y="235"/>
                    <a:pt x="208" y="235"/>
                  </a:cubicBezTo>
                  <a:close/>
                  <a:moveTo>
                    <a:pt x="213" y="232"/>
                  </a:moveTo>
                  <a:cubicBezTo>
                    <a:pt x="209" y="234"/>
                    <a:pt x="205" y="236"/>
                    <a:pt x="201" y="238"/>
                  </a:cubicBezTo>
                  <a:cubicBezTo>
                    <a:pt x="201" y="238"/>
                    <a:pt x="201" y="237"/>
                    <a:pt x="201" y="237"/>
                  </a:cubicBezTo>
                  <a:cubicBezTo>
                    <a:pt x="201" y="236"/>
                    <a:pt x="201" y="236"/>
                    <a:pt x="201" y="235"/>
                  </a:cubicBezTo>
                  <a:cubicBezTo>
                    <a:pt x="211" y="231"/>
                    <a:pt x="220" y="225"/>
                    <a:pt x="229" y="221"/>
                  </a:cubicBezTo>
                  <a:cubicBezTo>
                    <a:pt x="235" y="218"/>
                    <a:pt x="241" y="216"/>
                    <a:pt x="247" y="213"/>
                  </a:cubicBezTo>
                  <a:cubicBezTo>
                    <a:pt x="249" y="212"/>
                    <a:pt x="252" y="210"/>
                    <a:pt x="254" y="209"/>
                  </a:cubicBezTo>
                  <a:cubicBezTo>
                    <a:pt x="256" y="208"/>
                    <a:pt x="257" y="207"/>
                    <a:pt x="258" y="206"/>
                  </a:cubicBezTo>
                  <a:cubicBezTo>
                    <a:pt x="258" y="206"/>
                    <a:pt x="258" y="206"/>
                    <a:pt x="259" y="206"/>
                  </a:cubicBezTo>
                  <a:cubicBezTo>
                    <a:pt x="259" y="206"/>
                    <a:pt x="259" y="206"/>
                    <a:pt x="259" y="206"/>
                  </a:cubicBezTo>
                  <a:cubicBezTo>
                    <a:pt x="255" y="210"/>
                    <a:pt x="250" y="212"/>
                    <a:pt x="245" y="214"/>
                  </a:cubicBezTo>
                  <a:cubicBezTo>
                    <a:pt x="240" y="218"/>
                    <a:pt x="234" y="220"/>
                    <a:pt x="229" y="223"/>
                  </a:cubicBezTo>
                  <a:cubicBezTo>
                    <a:pt x="223" y="226"/>
                    <a:pt x="218" y="229"/>
                    <a:pt x="213" y="232"/>
                  </a:cubicBezTo>
                  <a:close/>
                  <a:moveTo>
                    <a:pt x="248" y="212"/>
                  </a:moveTo>
                  <a:cubicBezTo>
                    <a:pt x="243" y="214"/>
                    <a:pt x="237" y="216"/>
                    <a:pt x="232" y="219"/>
                  </a:cubicBezTo>
                  <a:cubicBezTo>
                    <a:pt x="224" y="222"/>
                    <a:pt x="217" y="226"/>
                    <a:pt x="210" y="230"/>
                  </a:cubicBezTo>
                  <a:cubicBezTo>
                    <a:pt x="211" y="229"/>
                    <a:pt x="212" y="229"/>
                    <a:pt x="213" y="228"/>
                  </a:cubicBezTo>
                  <a:cubicBezTo>
                    <a:pt x="218" y="225"/>
                    <a:pt x="223" y="222"/>
                    <a:pt x="229" y="219"/>
                  </a:cubicBezTo>
                  <a:cubicBezTo>
                    <a:pt x="240" y="214"/>
                    <a:pt x="250" y="208"/>
                    <a:pt x="261" y="202"/>
                  </a:cubicBezTo>
                  <a:cubicBezTo>
                    <a:pt x="261" y="203"/>
                    <a:pt x="261" y="203"/>
                    <a:pt x="261" y="204"/>
                  </a:cubicBezTo>
                  <a:cubicBezTo>
                    <a:pt x="261" y="204"/>
                    <a:pt x="261" y="204"/>
                    <a:pt x="261" y="204"/>
                  </a:cubicBezTo>
                  <a:cubicBezTo>
                    <a:pt x="256" y="207"/>
                    <a:pt x="252" y="209"/>
                    <a:pt x="248" y="212"/>
                  </a:cubicBezTo>
                  <a:close/>
                  <a:moveTo>
                    <a:pt x="259" y="186"/>
                  </a:moveTo>
                  <a:cubicBezTo>
                    <a:pt x="250" y="191"/>
                    <a:pt x="240" y="194"/>
                    <a:pt x="230" y="199"/>
                  </a:cubicBezTo>
                  <a:cubicBezTo>
                    <a:pt x="225" y="201"/>
                    <a:pt x="220" y="203"/>
                    <a:pt x="216" y="206"/>
                  </a:cubicBezTo>
                  <a:cubicBezTo>
                    <a:pt x="214" y="207"/>
                    <a:pt x="212" y="208"/>
                    <a:pt x="211" y="209"/>
                  </a:cubicBezTo>
                  <a:cubicBezTo>
                    <a:pt x="208" y="210"/>
                    <a:pt x="205" y="211"/>
                    <a:pt x="203" y="212"/>
                  </a:cubicBezTo>
                  <a:cubicBezTo>
                    <a:pt x="211" y="207"/>
                    <a:pt x="220" y="202"/>
                    <a:pt x="229" y="197"/>
                  </a:cubicBezTo>
                  <a:cubicBezTo>
                    <a:pt x="234" y="195"/>
                    <a:pt x="239" y="193"/>
                    <a:pt x="244" y="190"/>
                  </a:cubicBezTo>
                  <a:cubicBezTo>
                    <a:pt x="246" y="189"/>
                    <a:pt x="249" y="188"/>
                    <a:pt x="252" y="187"/>
                  </a:cubicBezTo>
                  <a:cubicBezTo>
                    <a:pt x="253" y="186"/>
                    <a:pt x="254" y="185"/>
                    <a:pt x="255" y="185"/>
                  </a:cubicBezTo>
                  <a:cubicBezTo>
                    <a:pt x="256" y="185"/>
                    <a:pt x="256" y="184"/>
                    <a:pt x="257" y="184"/>
                  </a:cubicBezTo>
                  <a:cubicBezTo>
                    <a:pt x="258" y="184"/>
                    <a:pt x="258" y="184"/>
                    <a:pt x="258" y="183"/>
                  </a:cubicBezTo>
                  <a:cubicBezTo>
                    <a:pt x="259" y="183"/>
                    <a:pt x="259" y="183"/>
                    <a:pt x="259" y="183"/>
                  </a:cubicBezTo>
                  <a:cubicBezTo>
                    <a:pt x="260" y="185"/>
                    <a:pt x="260" y="188"/>
                    <a:pt x="260" y="190"/>
                  </a:cubicBezTo>
                  <a:cubicBezTo>
                    <a:pt x="250" y="194"/>
                    <a:pt x="241" y="199"/>
                    <a:pt x="231" y="203"/>
                  </a:cubicBezTo>
                  <a:cubicBezTo>
                    <a:pt x="226" y="205"/>
                    <a:pt x="221" y="208"/>
                    <a:pt x="216" y="211"/>
                  </a:cubicBezTo>
                  <a:cubicBezTo>
                    <a:pt x="213" y="212"/>
                    <a:pt x="211" y="213"/>
                    <a:pt x="208" y="215"/>
                  </a:cubicBezTo>
                  <a:cubicBezTo>
                    <a:pt x="208" y="215"/>
                    <a:pt x="207" y="216"/>
                    <a:pt x="206" y="217"/>
                  </a:cubicBezTo>
                  <a:cubicBezTo>
                    <a:pt x="205" y="217"/>
                    <a:pt x="201" y="220"/>
                    <a:pt x="204" y="217"/>
                  </a:cubicBezTo>
                  <a:cubicBezTo>
                    <a:pt x="213" y="211"/>
                    <a:pt x="223" y="205"/>
                    <a:pt x="232" y="200"/>
                  </a:cubicBezTo>
                  <a:cubicBezTo>
                    <a:pt x="237" y="198"/>
                    <a:pt x="242" y="195"/>
                    <a:pt x="247" y="193"/>
                  </a:cubicBezTo>
                  <a:cubicBezTo>
                    <a:pt x="251" y="191"/>
                    <a:pt x="256" y="190"/>
                    <a:pt x="259" y="187"/>
                  </a:cubicBezTo>
                  <a:cubicBezTo>
                    <a:pt x="260" y="186"/>
                    <a:pt x="259" y="186"/>
                    <a:pt x="259" y="186"/>
                  </a:cubicBezTo>
                  <a:close/>
                  <a:moveTo>
                    <a:pt x="203" y="205"/>
                  </a:moveTo>
                  <a:cubicBezTo>
                    <a:pt x="213" y="201"/>
                    <a:pt x="222" y="197"/>
                    <a:pt x="231" y="192"/>
                  </a:cubicBezTo>
                  <a:cubicBezTo>
                    <a:pt x="236" y="190"/>
                    <a:pt x="240" y="187"/>
                    <a:pt x="245" y="185"/>
                  </a:cubicBezTo>
                  <a:cubicBezTo>
                    <a:pt x="248" y="184"/>
                    <a:pt x="251" y="183"/>
                    <a:pt x="253" y="182"/>
                  </a:cubicBezTo>
                  <a:cubicBezTo>
                    <a:pt x="253" y="182"/>
                    <a:pt x="254" y="181"/>
                    <a:pt x="254" y="181"/>
                  </a:cubicBezTo>
                  <a:cubicBezTo>
                    <a:pt x="246" y="186"/>
                    <a:pt x="238" y="189"/>
                    <a:pt x="230" y="193"/>
                  </a:cubicBezTo>
                  <a:cubicBezTo>
                    <a:pt x="220" y="197"/>
                    <a:pt x="212" y="203"/>
                    <a:pt x="203" y="209"/>
                  </a:cubicBezTo>
                  <a:cubicBezTo>
                    <a:pt x="203" y="208"/>
                    <a:pt x="203" y="206"/>
                    <a:pt x="203" y="205"/>
                  </a:cubicBezTo>
                  <a:close/>
                  <a:moveTo>
                    <a:pt x="204" y="199"/>
                  </a:moveTo>
                  <a:cubicBezTo>
                    <a:pt x="204" y="199"/>
                    <a:pt x="204" y="199"/>
                    <a:pt x="204" y="199"/>
                  </a:cubicBezTo>
                  <a:cubicBezTo>
                    <a:pt x="212" y="193"/>
                    <a:pt x="221" y="189"/>
                    <a:pt x="231" y="185"/>
                  </a:cubicBezTo>
                  <a:cubicBezTo>
                    <a:pt x="240" y="181"/>
                    <a:pt x="249" y="176"/>
                    <a:pt x="258" y="172"/>
                  </a:cubicBezTo>
                  <a:cubicBezTo>
                    <a:pt x="258" y="172"/>
                    <a:pt x="258" y="172"/>
                    <a:pt x="259" y="172"/>
                  </a:cubicBezTo>
                  <a:cubicBezTo>
                    <a:pt x="259" y="173"/>
                    <a:pt x="259" y="173"/>
                    <a:pt x="259" y="173"/>
                  </a:cubicBezTo>
                  <a:cubicBezTo>
                    <a:pt x="259" y="173"/>
                    <a:pt x="258" y="173"/>
                    <a:pt x="258" y="173"/>
                  </a:cubicBezTo>
                  <a:cubicBezTo>
                    <a:pt x="249" y="178"/>
                    <a:pt x="240" y="183"/>
                    <a:pt x="231" y="187"/>
                  </a:cubicBezTo>
                  <a:cubicBezTo>
                    <a:pt x="226" y="189"/>
                    <a:pt x="221" y="192"/>
                    <a:pt x="216" y="194"/>
                  </a:cubicBezTo>
                  <a:cubicBezTo>
                    <a:pt x="212" y="196"/>
                    <a:pt x="208" y="198"/>
                    <a:pt x="204" y="200"/>
                  </a:cubicBezTo>
                  <a:cubicBezTo>
                    <a:pt x="204" y="200"/>
                    <a:pt x="204" y="199"/>
                    <a:pt x="204" y="199"/>
                  </a:cubicBezTo>
                  <a:close/>
                  <a:moveTo>
                    <a:pt x="259" y="174"/>
                  </a:moveTo>
                  <a:cubicBezTo>
                    <a:pt x="259" y="175"/>
                    <a:pt x="259" y="177"/>
                    <a:pt x="259" y="178"/>
                  </a:cubicBezTo>
                  <a:cubicBezTo>
                    <a:pt x="259" y="178"/>
                    <a:pt x="259" y="178"/>
                    <a:pt x="259" y="178"/>
                  </a:cubicBezTo>
                  <a:cubicBezTo>
                    <a:pt x="250" y="183"/>
                    <a:pt x="240" y="187"/>
                    <a:pt x="230" y="192"/>
                  </a:cubicBezTo>
                  <a:cubicBezTo>
                    <a:pt x="225" y="194"/>
                    <a:pt x="220" y="197"/>
                    <a:pt x="215" y="199"/>
                  </a:cubicBezTo>
                  <a:cubicBezTo>
                    <a:pt x="212" y="200"/>
                    <a:pt x="210" y="202"/>
                    <a:pt x="207" y="203"/>
                  </a:cubicBezTo>
                  <a:cubicBezTo>
                    <a:pt x="200" y="206"/>
                    <a:pt x="205" y="204"/>
                    <a:pt x="207" y="202"/>
                  </a:cubicBezTo>
                  <a:cubicBezTo>
                    <a:pt x="216" y="197"/>
                    <a:pt x="225" y="192"/>
                    <a:pt x="234" y="188"/>
                  </a:cubicBezTo>
                  <a:cubicBezTo>
                    <a:pt x="242" y="184"/>
                    <a:pt x="252" y="180"/>
                    <a:pt x="259" y="174"/>
                  </a:cubicBezTo>
                  <a:close/>
                  <a:moveTo>
                    <a:pt x="232" y="193"/>
                  </a:moveTo>
                  <a:cubicBezTo>
                    <a:pt x="241" y="189"/>
                    <a:pt x="251" y="185"/>
                    <a:pt x="259" y="179"/>
                  </a:cubicBezTo>
                  <a:cubicBezTo>
                    <a:pt x="259" y="179"/>
                    <a:pt x="259" y="179"/>
                    <a:pt x="259" y="179"/>
                  </a:cubicBezTo>
                  <a:cubicBezTo>
                    <a:pt x="259" y="180"/>
                    <a:pt x="259" y="181"/>
                    <a:pt x="259" y="182"/>
                  </a:cubicBezTo>
                  <a:cubicBezTo>
                    <a:pt x="257" y="183"/>
                    <a:pt x="255" y="184"/>
                    <a:pt x="253" y="185"/>
                  </a:cubicBezTo>
                  <a:cubicBezTo>
                    <a:pt x="245" y="189"/>
                    <a:pt x="237" y="192"/>
                    <a:pt x="229" y="196"/>
                  </a:cubicBezTo>
                  <a:cubicBezTo>
                    <a:pt x="224" y="198"/>
                    <a:pt x="219" y="200"/>
                    <a:pt x="215" y="203"/>
                  </a:cubicBezTo>
                  <a:cubicBezTo>
                    <a:pt x="213" y="204"/>
                    <a:pt x="211" y="205"/>
                    <a:pt x="208" y="206"/>
                  </a:cubicBezTo>
                  <a:cubicBezTo>
                    <a:pt x="208" y="206"/>
                    <a:pt x="208" y="207"/>
                    <a:pt x="207" y="207"/>
                  </a:cubicBezTo>
                  <a:cubicBezTo>
                    <a:pt x="215" y="202"/>
                    <a:pt x="223" y="197"/>
                    <a:pt x="232" y="193"/>
                  </a:cubicBezTo>
                  <a:close/>
                  <a:moveTo>
                    <a:pt x="228" y="205"/>
                  </a:moveTo>
                  <a:cubicBezTo>
                    <a:pt x="233" y="203"/>
                    <a:pt x="238" y="201"/>
                    <a:pt x="243" y="199"/>
                  </a:cubicBezTo>
                  <a:cubicBezTo>
                    <a:pt x="248" y="196"/>
                    <a:pt x="254" y="194"/>
                    <a:pt x="258" y="191"/>
                  </a:cubicBezTo>
                  <a:cubicBezTo>
                    <a:pt x="249" y="197"/>
                    <a:pt x="239" y="201"/>
                    <a:pt x="229" y="206"/>
                  </a:cubicBezTo>
                  <a:cubicBezTo>
                    <a:pt x="220" y="211"/>
                    <a:pt x="211" y="216"/>
                    <a:pt x="202" y="222"/>
                  </a:cubicBezTo>
                  <a:cubicBezTo>
                    <a:pt x="202" y="221"/>
                    <a:pt x="202" y="220"/>
                    <a:pt x="202" y="219"/>
                  </a:cubicBezTo>
                  <a:cubicBezTo>
                    <a:pt x="211" y="215"/>
                    <a:pt x="219" y="209"/>
                    <a:pt x="228" y="205"/>
                  </a:cubicBezTo>
                  <a:close/>
                  <a:moveTo>
                    <a:pt x="202" y="223"/>
                  </a:moveTo>
                  <a:cubicBezTo>
                    <a:pt x="206" y="222"/>
                    <a:pt x="210" y="219"/>
                    <a:pt x="213" y="217"/>
                  </a:cubicBezTo>
                  <a:cubicBezTo>
                    <a:pt x="219" y="214"/>
                    <a:pt x="224" y="212"/>
                    <a:pt x="229" y="209"/>
                  </a:cubicBezTo>
                  <a:cubicBezTo>
                    <a:pt x="232" y="208"/>
                    <a:pt x="235" y="206"/>
                    <a:pt x="238" y="205"/>
                  </a:cubicBezTo>
                  <a:cubicBezTo>
                    <a:pt x="234" y="207"/>
                    <a:pt x="229" y="209"/>
                    <a:pt x="225" y="211"/>
                  </a:cubicBezTo>
                  <a:cubicBezTo>
                    <a:pt x="220" y="214"/>
                    <a:pt x="215" y="217"/>
                    <a:pt x="210" y="220"/>
                  </a:cubicBezTo>
                  <a:cubicBezTo>
                    <a:pt x="208" y="222"/>
                    <a:pt x="205" y="223"/>
                    <a:pt x="202" y="225"/>
                  </a:cubicBezTo>
                  <a:cubicBezTo>
                    <a:pt x="202" y="225"/>
                    <a:pt x="202" y="224"/>
                    <a:pt x="202" y="223"/>
                  </a:cubicBezTo>
                  <a:close/>
                  <a:moveTo>
                    <a:pt x="202" y="227"/>
                  </a:moveTo>
                  <a:cubicBezTo>
                    <a:pt x="211" y="224"/>
                    <a:pt x="220" y="218"/>
                    <a:pt x="229" y="214"/>
                  </a:cubicBezTo>
                  <a:cubicBezTo>
                    <a:pt x="234" y="211"/>
                    <a:pt x="240" y="209"/>
                    <a:pt x="245" y="206"/>
                  </a:cubicBezTo>
                  <a:cubicBezTo>
                    <a:pt x="247" y="205"/>
                    <a:pt x="250" y="204"/>
                    <a:pt x="252" y="203"/>
                  </a:cubicBezTo>
                  <a:cubicBezTo>
                    <a:pt x="244" y="208"/>
                    <a:pt x="235" y="212"/>
                    <a:pt x="226" y="216"/>
                  </a:cubicBezTo>
                  <a:cubicBezTo>
                    <a:pt x="221" y="218"/>
                    <a:pt x="216" y="221"/>
                    <a:pt x="211" y="224"/>
                  </a:cubicBezTo>
                  <a:cubicBezTo>
                    <a:pt x="208" y="226"/>
                    <a:pt x="204" y="228"/>
                    <a:pt x="202" y="230"/>
                  </a:cubicBezTo>
                  <a:cubicBezTo>
                    <a:pt x="202" y="229"/>
                    <a:pt x="202" y="228"/>
                    <a:pt x="202" y="227"/>
                  </a:cubicBezTo>
                  <a:close/>
                  <a:moveTo>
                    <a:pt x="214" y="223"/>
                  </a:moveTo>
                  <a:cubicBezTo>
                    <a:pt x="219" y="220"/>
                    <a:pt x="225" y="218"/>
                    <a:pt x="230" y="215"/>
                  </a:cubicBezTo>
                  <a:cubicBezTo>
                    <a:pt x="240" y="210"/>
                    <a:pt x="250" y="205"/>
                    <a:pt x="260" y="199"/>
                  </a:cubicBezTo>
                  <a:cubicBezTo>
                    <a:pt x="261" y="199"/>
                    <a:pt x="260" y="198"/>
                    <a:pt x="260" y="199"/>
                  </a:cubicBezTo>
                  <a:cubicBezTo>
                    <a:pt x="249" y="203"/>
                    <a:pt x="239" y="209"/>
                    <a:pt x="228" y="213"/>
                  </a:cubicBezTo>
                  <a:cubicBezTo>
                    <a:pt x="224" y="215"/>
                    <a:pt x="219" y="218"/>
                    <a:pt x="214" y="220"/>
                  </a:cubicBezTo>
                  <a:cubicBezTo>
                    <a:pt x="212" y="222"/>
                    <a:pt x="209" y="223"/>
                    <a:pt x="207" y="224"/>
                  </a:cubicBezTo>
                  <a:cubicBezTo>
                    <a:pt x="205" y="225"/>
                    <a:pt x="204" y="226"/>
                    <a:pt x="202" y="226"/>
                  </a:cubicBezTo>
                  <a:cubicBezTo>
                    <a:pt x="202" y="226"/>
                    <a:pt x="202" y="226"/>
                    <a:pt x="202" y="226"/>
                  </a:cubicBezTo>
                  <a:cubicBezTo>
                    <a:pt x="203" y="226"/>
                    <a:pt x="204" y="225"/>
                    <a:pt x="204" y="225"/>
                  </a:cubicBezTo>
                  <a:cubicBezTo>
                    <a:pt x="213" y="220"/>
                    <a:pt x="221" y="214"/>
                    <a:pt x="230" y="210"/>
                  </a:cubicBezTo>
                  <a:cubicBezTo>
                    <a:pt x="240" y="205"/>
                    <a:pt x="250" y="200"/>
                    <a:pt x="260" y="194"/>
                  </a:cubicBezTo>
                  <a:cubicBezTo>
                    <a:pt x="260" y="194"/>
                    <a:pt x="260" y="194"/>
                    <a:pt x="259" y="194"/>
                  </a:cubicBezTo>
                  <a:cubicBezTo>
                    <a:pt x="250" y="198"/>
                    <a:pt x="240" y="203"/>
                    <a:pt x="230" y="208"/>
                  </a:cubicBezTo>
                  <a:cubicBezTo>
                    <a:pt x="221" y="212"/>
                    <a:pt x="211" y="217"/>
                    <a:pt x="203" y="222"/>
                  </a:cubicBezTo>
                  <a:cubicBezTo>
                    <a:pt x="212" y="217"/>
                    <a:pt x="221" y="211"/>
                    <a:pt x="231" y="206"/>
                  </a:cubicBezTo>
                  <a:cubicBezTo>
                    <a:pt x="241" y="201"/>
                    <a:pt x="251" y="197"/>
                    <a:pt x="260" y="191"/>
                  </a:cubicBezTo>
                  <a:cubicBezTo>
                    <a:pt x="260" y="192"/>
                    <a:pt x="260" y="193"/>
                    <a:pt x="260" y="195"/>
                  </a:cubicBezTo>
                  <a:cubicBezTo>
                    <a:pt x="260" y="197"/>
                    <a:pt x="261" y="199"/>
                    <a:pt x="261" y="201"/>
                  </a:cubicBezTo>
                  <a:cubicBezTo>
                    <a:pt x="261" y="201"/>
                    <a:pt x="261" y="201"/>
                    <a:pt x="261" y="201"/>
                  </a:cubicBezTo>
                  <a:cubicBezTo>
                    <a:pt x="260" y="202"/>
                    <a:pt x="259" y="202"/>
                    <a:pt x="259" y="202"/>
                  </a:cubicBezTo>
                  <a:cubicBezTo>
                    <a:pt x="259" y="202"/>
                    <a:pt x="258" y="202"/>
                    <a:pt x="258" y="203"/>
                  </a:cubicBezTo>
                  <a:cubicBezTo>
                    <a:pt x="248" y="208"/>
                    <a:pt x="239" y="212"/>
                    <a:pt x="229" y="217"/>
                  </a:cubicBezTo>
                  <a:cubicBezTo>
                    <a:pt x="224" y="219"/>
                    <a:pt x="220" y="222"/>
                    <a:pt x="215" y="224"/>
                  </a:cubicBezTo>
                  <a:cubicBezTo>
                    <a:pt x="213" y="225"/>
                    <a:pt x="211" y="227"/>
                    <a:pt x="209" y="228"/>
                  </a:cubicBezTo>
                  <a:cubicBezTo>
                    <a:pt x="207" y="229"/>
                    <a:pt x="203" y="230"/>
                    <a:pt x="202" y="231"/>
                  </a:cubicBezTo>
                  <a:cubicBezTo>
                    <a:pt x="205" y="228"/>
                    <a:pt x="210" y="226"/>
                    <a:pt x="214" y="223"/>
                  </a:cubicBezTo>
                  <a:close/>
                  <a:moveTo>
                    <a:pt x="207" y="163"/>
                  </a:moveTo>
                  <a:cubicBezTo>
                    <a:pt x="208" y="162"/>
                    <a:pt x="209" y="162"/>
                    <a:pt x="210" y="162"/>
                  </a:cubicBezTo>
                  <a:cubicBezTo>
                    <a:pt x="209" y="163"/>
                    <a:pt x="208" y="163"/>
                    <a:pt x="207" y="164"/>
                  </a:cubicBezTo>
                  <a:cubicBezTo>
                    <a:pt x="207" y="164"/>
                    <a:pt x="207" y="163"/>
                    <a:pt x="207" y="163"/>
                  </a:cubicBezTo>
                  <a:close/>
                  <a:moveTo>
                    <a:pt x="207" y="166"/>
                  </a:moveTo>
                  <a:cubicBezTo>
                    <a:pt x="209" y="165"/>
                    <a:pt x="213" y="164"/>
                    <a:pt x="215" y="162"/>
                  </a:cubicBezTo>
                  <a:cubicBezTo>
                    <a:pt x="212" y="164"/>
                    <a:pt x="209" y="166"/>
                    <a:pt x="207" y="168"/>
                  </a:cubicBezTo>
                  <a:cubicBezTo>
                    <a:pt x="207" y="168"/>
                    <a:pt x="207" y="167"/>
                    <a:pt x="207" y="166"/>
                  </a:cubicBezTo>
                  <a:close/>
                  <a:moveTo>
                    <a:pt x="207" y="170"/>
                  </a:moveTo>
                  <a:cubicBezTo>
                    <a:pt x="211" y="168"/>
                    <a:pt x="217" y="165"/>
                    <a:pt x="220" y="163"/>
                  </a:cubicBezTo>
                  <a:cubicBezTo>
                    <a:pt x="215" y="166"/>
                    <a:pt x="211" y="169"/>
                    <a:pt x="206" y="172"/>
                  </a:cubicBezTo>
                  <a:cubicBezTo>
                    <a:pt x="206" y="172"/>
                    <a:pt x="206" y="171"/>
                    <a:pt x="207" y="170"/>
                  </a:cubicBezTo>
                  <a:close/>
                  <a:moveTo>
                    <a:pt x="206" y="174"/>
                  </a:moveTo>
                  <a:cubicBezTo>
                    <a:pt x="213" y="172"/>
                    <a:pt x="219" y="167"/>
                    <a:pt x="226" y="164"/>
                  </a:cubicBezTo>
                  <a:cubicBezTo>
                    <a:pt x="219" y="167"/>
                    <a:pt x="213" y="173"/>
                    <a:pt x="206" y="178"/>
                  </a:cubicBezTo>
                  <a:cubicBezTo>
                    <a:pt x="206" y="177"/>
                    <a:pt x="206" y="175"/>
                    <a:pt x="206" y="174"/>
                  </a:cubicBezTo>
                  <a:close/>
                  <a:moveTo>
                    <a:pt x="228" y="163"/>
                  </a:moveTo>
                  <a:cubicBezTo>
                    <a:pt x="229" y="163"/>
                    <a:pt x="230" y="163"/>
                    <a:pt x="231" y="163"/>
                  </a:cubicBezTo>
                  <a:cubicBezTo>
                    <a:pt x="225" y="165"/>
                    <a:pt x="220" y="168"/>
                    <a:pt x="216" y="171"/>
                  </a:cubicBezTo>
                  <a:cubicBezTo>
                    <a:pt x="220" y="169"/>
                    <a:pt x="224" y="166"/>
                    <a:pt x="228" y="163"/>
                  </a:cubicBezTo>
                  <a:cubicBezTo>
                    <a:pt x="228" y="163"/>
                    <a:pt x="228" y="163"/>
                    <a:pt x="228" y="163"/>
                  </a:cubicBezTo>
                  <a:close/>
                  <a:moveTo>
                    <a:pt x="206" y="179"/>
                  </a:moveTo>
                  <a:cubicBezTo>
                    <a:pt x="206" y="179"/>
                    <a:pt x="207" y="179"/>
                    <a:pt x="207" y="178"/>
                  </a:cubicBezTo>
                  <a:cubicBezTo>
                    <a:pt x="210" y="176"/>
                    <a:pt x="214" y="174"/>
                    <a:pt x="217" y="171"/>
                  </a:cubicBezTo>
                  <a:cubicBezTo>
                    <a:pt x="219" y="170"/>
                    <a:pt x="222" y="168"/>
                    <a:pt x="224" y="167"/>
                  </a:cubicBezTo>
                  <a:cubicBezTo>
                    <a:pt x="226" y="166"/>
                    <a:pt x="230" y="165"/>
                    <a:pt x="231" y="164"/>
                  </a:cubicBezTo>
                  <a:cubicBezTo>
                    <a:pt x="227" y="167"/>
                    <a:pt x="222" y="170"/>
                    <a:pt x="218" y="173"/>
                  </a:cubicBezTo>
                  <a:cubicBezTo>
                    <a:pt x="214" y="175"/>
                    <a:pt x="210" y="178"/>
                    <a:pt x="206" y="181"/>
                  </a:cubicBezTo>
                  <a:cubicBezTo>
                    <a:pt x="206" y="180"/>
                    <a:pt x="206" y="180"/>
                    <a:pt x="206" y="179"/>
                  </a:cubicBezTo>
                  <a:cubicBezTo>
                    <a:pt x="206" y="179"/>
                    <a:pt x="206" y="179"/>
                    <a:pt x="206" y="179"/>
                  </a:cubicBezTo>
                  <a:close/>
                  <a:moveTo>
                    <a:pt x="210" y="179"/>
                  </a:moveTo>
                  <a:cubicBezTo>
                    <a:pt x="213" y="177"/>
                    <a:pt x="215" y="175"/>
                    <a:pt x="218" y="173"/>
                  </a:cubicBezTo>
                  <a:cubicBezTo>
                    <a:pt x="223" y="170"/>
                    <a:pt x="228" y="167"/>
                    <a:pt x="233" y="163"/>
                  </a:cubicBezTo>
                  <a:cubicBezTo>
                    <a:pt x="234" y="163"/>
                    <a:pt x="235" y="164"/>
                    <a:pt x="237" y="164"/>
                  </a:cubicBezTo>
                  <a:cubicBezTo>
                    <a:pt x="232" y="167"/>
                    <a:pt x="228" y="168"/>
                    <a:pt x="223" y="171"/>
                  </a:cubicBezTo>
                  <a:cubicBezTo>
                    <a:pt x="218" y="174"/>
                    <a:pt x="214" y="177"/>
                    <a:pt x="209" y="180"/>
                  </a:cubicBezTo>
                  <a:cubicBezTo>
                    <a:pt x="209" y="179"/>
                    <a:pt x="210" y="179"/>
                    <a:pt x="210" y="179"/>
                  </a:cubicBezTo>
                  <a:close/>
                  <a:moveTo>
                    <a:pt x="238" y="164"/>
                  </a:moveTo>
                  <a:cubicBezTo>
                    <a:pt x="239" y="164"/>
                    <a:pt x="241" y="164"/>
                    <a:pt x="242" y="165"/>
                  </a:cubicBezTo>
                  <a:cubicBezTo>
                    <a:pt x="240" y="166"/>
                    <a:pt x="238" y="167"/>
                    <a:pt x="236" y="169"/>
                  </a:cubicBezTo>
                  <a:cubicBezTo>
                    <a:pt x="232" y="171"/>
                    <a:pt x="229" y="172"/>
                    <a:pt x="225" y="174"/>
                  </a:cubicBezTo>
                  <a:cubicBezTo>
                    <a:pt x="219" y="178"/>
                    <a:pt x="213" y="182"/>
                    <a:pt x="206" y="185"/>
                  </a:cubicBezTo>
                  <a:cubicBezTo>
                    <a:pt x="206" y="186"/>
                    <a:pt x="205" y="186"/>
                    <a:pt x="205" y="186"/>
                  </a:cubicBezTo>
                  <a:cubicBezTo>
                    <a:pt x="205" y="186"/>
                    <a:pt x="205" y="186"/>
                    <a:pt x="205" y="186"/>
                  </a:cubicBezTo>
                  <a:cubicBezTo>
                    <a:pt x="206" y="185"/>
                    <a:pt x="211" y="182"/>
                    <a:pt x="211" y="182"/>
                  </a:cubicBezTo>
                  <a:cubicBezTo>
                    <a:pt x="215" y="180"/>
                    <a:pt x="218" y="178"/>
                    <a:pt x="221" y="175"/>
                  </a:cubicBezTo>
                  <a:cubicBezTo>
                    <a:pt x="227" y="171"/>
                    <a:pt x="233" y="168"/>
                    <a:pt x="238" y="164"/>
                  </a:cubicBezTo>
                  <a:close/>
                  <a:moveTo>
                    <a:pt x="205" y="187"/>
                  </a:moveTo>
                  <a:cubicBezTo>
                    <a:pt x="211" y="184"/>
                    <a:pt x="217" y="180"/>
                    <a:pt x="223" y="176"/>
                  </a:cubicBezTo>
                  <a:cubicBezTo>
                    <a:pt x="229" y="172"/>
                    <a:pt x="236" y="170"/>
                    <a:pt x="242" y="166"/>
                  </a:cubicBezTo>
                  <a:cubicBezTo>
                    <a:pt x="230" y="173"/>
                    <a:pt x="217" y="181"/>
                    <a:pt x="205" y="189"/>
                  </a:cubicBezTo>
                  <a:cubicBezTo>
                    <a:pt x="205" y="188"/>
                    <a:pt x="205" y="187"/>
                    <a:pt x="205" y="187"/>
                  </a:cubicBezTo>
                  <a:close/>
                  <a:moveTo>
                    <a:pt x="205" y="190"/>
                  </a:moveTo>
                  <a:cubicBezTo>
                    <a:pt x="207" y="188"/>
                    <a:pt x="209" y="187"/>
                    <a:pt x="211" y="186"/>
                  </a:cubicBezTo>
                  <a:cubicBezTo>
                    <a:pt x="214" y="183"/>
                    <a:pt x="218" y="181"/>
                    <a:pt x="221" y="179"/>
                  </a:cubicBezTo>
                  <a:cubicBezTo>
                    <a:pt x="229" y="174"/>
                    <a:pt x="236" y="170"/>
                    <a:pt x="243" y="165"/>
                  </a:cubicBezTo>
                  <a:cubicBezTo>
                    <a:pt x="243" y="165"/>
                    <a:pt x="243" y="165"/>
                    <a:pt x="243" y="165"/>
                  </a:cubicBezTo>
                  <a:cubicBezTo>
                    <a:pt x="245" y="165"/>
                    <a:pt x="247" y="166"/>
                    <a:pt x="248" y="166"/>
                  </a:cubicBezTo>
                  <a:cubicBezTo>
                    <a:pt x="242" y="170"/>
                    <a:pt x="235" y="173"/>
                    <a:pt x="229" y="176"/>
                  </a:cubicBezTo>
                  <a:cubicBezTo>
                    <a:pt x="221" y="180"/>
                    <a:pt x="215" y="184"/>
                    <a:pt x="208" y="188"/>
                  </a:cubicBezTo>
                  <a:cubicBezTo>
                    <a:pt x="207" y="188"/>
                    <a:pt x="204" y="190"/>
                    <a:pt x="205" y="190"/>
                  </a:cubicBezTo>
                  <a:close/>
                  <a:moveTo>
                    <a:pt x="206" y="174"/>
                  </a:moveTo>
                  <a:cubicBezTo>
                    <a:pt x="206" y="174"/>
                    <a:pt x="206" y="174"/>
                    <a:pt x="206" y="174"/>
                  </a:cubicBezTo>
                  <a:cubicBezTo>
                    <a:pt x="209" y="172"/>
                    <a:pt x="212" y="169"/>
                    <a:pt x="215" y="167"/>
                  </a:cubicBezTo>
                  <a:cubicBezTo>
                    <a:pt x="217" y="166"/>
                    <a:pt x="220" y="164"/>
                    <a:pt x="222" y="162"/>
                  </a:cubicBezTo>
                  <a:cubicBezTo>
                    <a:pt x="224" y="162"/>
                    <a:pt x="225" y="163"/>
                    <a:pt x="227" y="163"/>
                  </a:cubicBezTo>
                  <a:cubicBezTo>
                    <a:pt x="220" y="166"/>
                    <a:pt x="214" y="171"/>
                    <a:pt x="206" y="174"/>
                  </a:cubicBezTo>
                  <a:close/>
                  <a:moveTo>
                    <a:pt x="210" y="167"/>
                  </a:moveTo>
                  <a:cubicBezTo>
                    <a:pt x="210" y="168"/>
                    <a:pt x="209" y="168"/>
                    <a:pt x="208" y="169"/>
                  </a:cubicBezTo>
                  <a:cubicBezTo>
                    <a:pt x="204" y="171"/>
                    <a:pt x="211" y="166"/>
                    <a:pt x="210" y="166"/>
                  </a:cubicBezTo>
                  <a:cubicBezTo>
                    <a:pt x="212" y="165"/>
                    <a:pt x="214" y="163"/>
                    <a:pt x="216" y="161"/>
                  </a:cubicBezTo>
                  <a:cubicBezTo>
                    <a:pt x="216" y="161"/>
                    <a:pt x="217" y="161"/>
                    <a:pt x="217" y="161"/>
                  </a:cubicBezTo>
                  <a:cubicBezTo>
                    <a:pt x="218" y="161"/>
                    <a:pt x="219" y="162"/>
                    <a:pt x="220" y="162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17" y="163"/>
                    <a:pt x="214" y="166"/>
                    <a:pt x="210" y="167"/>
                  </a:cubicBezTo>
                  <a:close/>
                  <a:moveTo>
                    <a:pt x="215" y="161"/>
                  </a:moveTo>
                  <a:cubicBezTo>
                    <a:pt x="213" y="162"/>
                    <a:pt x="210" y="163"/>
                    <a:pt x="208" y="164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8" y="164"/>
                    <a:pt x="208" y="164"/>
                  </a:cubicBezTo>
                  <a:cubicBezTo>
                    <a:pt x="209" y="163"/>
                    <a:pt x="210" y="162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2" y="161"/>
                    <a:pt x="214" y="161"/>
                    <a:pt x="215" y="161"/>
                  </a:cubicBezTo>
                  <a:close/>
                  <a:moveTo>
                    <a:pt x="205" y="183"/>
                  </a:moveTo>
                  <a:cubicBezTo>
                    <a:pt x="211" y="180"/>
                    <a:pt x="216" y="176"/>
                    <a:pt x="221" y="173"/>
                  </a:cubicBezTo>
                  <a:cubicBezTo>
                    <a:pt x="224" y="171"/>
                    <a:pt x="229" y="169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8"/>
                    <a:pt x="229" y="169"/>
                    <a:pt x="228" y="170"/>
                  </a:cubicBezTo>
                  <a:cubicBezTo>
                    <a:pt x="225" y="172"/>
                    <a:pt x="222" y="174"/>
                    <a:pt x="219" y="176"/>
                  </a:cubicBezTo>
                  <a:cubicBezTo>
                    <a:pt x="215" y="179"/>
                    <a:pt x="210" y="182"/>
                    <a:pt x="205" y="185"/>
                  </a:cubicBezTo>
                  <a:cubicBezTo>
                    <a:pt x="205" y="184"/>
                    <a:pt x="205" y="183"/>
                    <a:pt x="205" y="183"/>
                  </a:cubicBezTo>
                  <a:close/>
                  <a:moveTo>
                    <a:pt x="205" y="190"/>
                  </a:moveTo>
                  <a:cubicBezTo>
                    <a:pt x="212" y="187"/>
                    <a:pt x="219" y="183"/>
                    <a:pt x="226" y="179"/>
                  </a:cubicBezTo>
                  <a:cubicBezTo>
                    <a:pt x="233" y="174"/>
                    <a:pt x="242" y="172"/>
                    <a:pt x="249" y="167"/>
                  </a:cubicBezTo>
                  <a:cubicBezTo>
                    <a:pt x="249" y="167"/>
                    <a:pt x="249" y="167"/>
                    <a:pt x="249" y="166"/>
                  </a:cubicBezTo>
                  <a:cubicBezTo>
                    <a:pt x="249" y="167"/>
                    <a:pt x="250" y="167"/>
                    <a:pt x="250" y="167"/>
                  </a:cubicBezTo>
                  <a:cubicBezTo>
                    <a:pt x="247" y="169"/>
                    <a:pt x="245" y="171"/>
                    <a:pt x="242" y="172"/>
                  </a:cubicBezTo>
                  <a:cubicBezTo>
                    <a:pt x="237" y="174"/>
                    <a:pt x="233" y="176"/>
                    <a:pt x="229" y="179"/>
                  </a:cubicBezTo>
                  <a:cubicBezTo>
                    <a:pt x="221" y="184"/>
                    <a:pt x="213" y="188"/>
                    <a:pt x="205" y="192"/>
                  </a:cubicBezTo>
                  <a:cubicBezTo>
                    <a:pt x="204" y="192"/>
                    <a:pt x="205" y="193"/>
                    <a:pt x="205" y="192"/>
                  </a:cubicBezTo>
                  <a:cubicBezTo>
                    <a:pt x="213" y="188"/>
                    <a:pt x="221" y="184"/>
                    <a:pt x="229" y="180"/>
                  </a:cubicBezTo>
                  <a:cubicBezTo>
                    <a:pt x="233" y="177"/>
                    <a:pt x="237" y="175"/>
                    <a:pt x="240" y="173"/>
                  </a:cubicBezTo>
                  <a:cubicBezTo>
                    <a:pt x="242" y="172"/>
                    <a:pt x="244" y="172"/>
                    <a:pt x="246" y="170"/>
                  </a:cubicBezTo>
                  <a:cubicBezTo>
                    <a:pt x="248" y="169"/>
                    <a:pt x="249" y="168"/>
                    <a:pt x="251" y="167"/>
                  </a:cubicBezTo>
                  <a:cubicBezTo>
                    <a:pt x="252" y="168"/>
                    <a:pt x="254" y="169"/>
                    <a:pt x="255" y="170"/>
                  </a:cubicBezTo>
                  <a:cubicBezTo>
                    <a:pt x="239" y="179"/>
                    <a:pt x="221" y="186"/>
                    <a:pt x="204" y="195"/>
                  </a:cubicBezTo>
                  <a:cubicBezTo>
                    <a:pt x="204" y="196"/>
                    <a:pt x="204" y="196"/>
                    <a:pt x="205" y="196"/>
                  </a:cubicBezTo>
                  <a:cubicBezTo>
                    <a:pt x="221" y="187"/>
                    <a:pt x="239" y="179"/>
                    <a:pt x="256" y="170"/>
                  </a:cubicBezTo>
                  <a:cubicBezTo>
                    <a:pt x="256" y="171"/>
                    <a:pt x="257" y="171"/>
                    <a:pt x="257" y="171"/>
                  </a:cubicBezTo>
                  <a:cubicBezTo>
                    <a:pt x="248" y="176"/>
                    <a:pt x="239" y="180"/>
                    <a:pt x="230" y="185"/>
                  </a:cubicBezTo>
                  <a:cubicBezTo>
                    <a:pt x="221" y="188"/>
                    <a:pt x="212" y="192"/>
                    <a:pt x="204" y="198"/>
                  </a:cubicBezTo>
                  <a:cubicBezTo>
                    <a:pt x="204" y="197"/>
                    <a:pt x="204" y="196"/>
                    <a:pt x="204" y="195"/>
                  </a:cubicBezTo>
                  <a:cubicBezTo>
                    <a:pt x="211" y="190"/>
                    <a:pt x="219" y="187"/>
                    <a:pt x="227" y="183"/>
                  </a:cubicBezTo>
                  <a:cubicBezTo>
                    <a:pt x="236" y="179"/>
                    <a:pt x="245" y="174"/>
                    <a:pt x="254" y="170"/>
                  </a:cubicBezTo>
                  <a:cubicBezTo>
                    <a:pt x="254" y="169"/>
                    <a:pt x="254" y="169"/>
                    <a:pt x="253" y="169"/>
                  </a:cubicBezTo>
                  <a:cubicBezTo>
                    <a:pt x="244" y="173"/>
                    <a:pt x="236" y="178"/>
                    <a:pt x="227" y="182"/>
                  </a:cubicBezTo>
                  <a:cubicBezTo>
                    <a:pt x="219" y="186"/>
                    <a:pt x="211" y="189"/>
                    <a:pt x="204" y="194"/>
                  </a:cubicBezTo>
                  <a:cubicBezTo>
                    <a:pt x="204" y="193"/>
                    <a:pt x="204" y="192"/>
                    <a:pt x="205" y="190"/>
                  </a:cubicBezTo>
                  <a:close/>
                  <a:moveTo>
                    <a:pt x="204" y="201"/>
                  </a:moveTo>
                  <a:cubicBezTo>
                    <a:pt x="208" y="199"/>
                    <a:pt x="212" y="196"/>
                    <a:pt x="216" y="194"/>
                  </a:cubicBezTo>
                  <a:cubicBezTo>
                    <a:pt x="221" y="192"/>
                    <a:pt x="226" y="190"/>
                    <a:pt x="231" y="188"/>
                  </a:cubicBezTo>
                  <a:cubicBezTo>
                    <a:pt x="236" y="185"/>
                    <a:pt x="241" y="183"/>
                    <a:pt x="246" y="180"/>
                  </a:cubicBezTo>
                  <a:cubicBezTo>
                    <a:pt x="248" y="179"/>
                    <a:pt x="250" y="178"/>
                    <a:pt x="252" y="177"/>
                  </a:cubicBezTo>
                  <a:cubicBezTo>
                    <a:pt x="254" y="177"/>
                    <a:pt x="260" y="172"/>
                    <a:pt x="255" y="176"/>
                  </a:cubicBezTo>
                  <a:cubicBezTo>
                    <a:pt x="247" y="182"/>
                    <a:pt x="238" y="186"/>
                    <a:pt x="229" y="190"/>
                  </a:cubicBezTo>
                  <a:cubicBezTo>
                    <a:pt x="220" y="194"/>
                    <a:pt x="211" y="198"/>
                    <a:pt x="203" y="204"/>
                  </a:cubicBezTo>
                  <a:cubicBezTo>
                    <a:pt x="203" y="203"/>
                    <a:pt x="204" y="202"/>
                    <a:pt x="204" y="201"/>
                  </a:cubicBezTo>
                  <a:close/>
                  <a:moveTo>
                    <a:pt x="203" y="210"/>
                  </a:moveTo>
                  <a:cubicBezTo>
                    <a:pt x="213" y="205"/>
                    <a:pt x="222" y="200"/>
                    <a:pt x="231" y="196"/>
                  </a:cubicBezTo>
                  <a:cubicBezTo>
                    <a:pt x="233" y="195"/>
                    <a:pt x="234" y="194"/>
                    <a:pt x="236" y="194"/>
                  </a:cubicBezTo>
                  <a:cubicBezTo>
                    <a:pt x="224" y="199"/>
                    <a:pt x="213" y="205"/>
                    <a:pt x="203" y="212"/>
                  </a:cubicBezTo>
                  <a:cubicBezTo>
                    <a:pt x="203" y="211"/>
                    <a:pt x="203" y="210"/>
                    <a:pt x="203" y="210"/>
                  </a:cubicBezTo>
                  <a:close/>
                  <a:moveTo>
                    <a:pt x="203" y="213"/>
                  </a:moveTo>
                  <a:cubicBezTo>
                    <a:pt x="206" y="212"/>
                    <a:pt x="208" y="211"/>
                    <a:pt x="211" y="209"/>
                  </a:cubicBezTo>
                  <a:cubicBezTo>
                    <a:pt x="216" y="207"/>
                    <a:pt x="221" y="204"/>
                    <a:pt x="226" y="202"/>
                  </a:cubicBezTo>
                  <a:cubicBezTo>
                    <a:pt x="236" y="197"/>
                    <a:pt x="247" y="193"/>
                    <a:pt x="258" y="187"/>
                  </a:cubicBezTo>
                  <a:cubicBezTo>
                    <a:pt x="239" y="197"/>
                    <a:pt x="219" y="205"/>
                    <a:pt x="202" y="218"/>
                  </a:cubicBezTo>
                  <a:cubicBezTo>
                    <a:pt x="203" y="216"/>
                    <a:pt x="203" y="215"/>
                    <a:pt x="203" y="213"/>
                  </a:cubicBezTo>
                  <a:close/>
                  <a:moveTo>
                    <a:pt x="202" y="232"/>
                  </a:moveTo>
                  <a:cubicBezTo>
                    <a:pt x="205" y="231"/>
                    <a:pt x="208" y="229"/>
                    <a:pt x="212" y="227"/>
                  </a:cubicBezTo>
                  <a:cubicBezTo>
                    <a:pt x="216" y="224"/>
                    <a:pt x="221" y="221"/>
                    <a:pt x="226" y="219"/>
                  </a:cubicBezTo>
                  <a:cubicBezTo>
                    <a:pt x="234" y="215"/>
                    <a:pt x="242" y="212"/>
                    <a:pt x="249" y="208"/>
                  </a:cubicBezTo>
                  <a:cubicBezTo>
                    <a:pt x="248" y="209"/>
                    <a:pt x="246" y="210"/>
                    <a:pt x="245" y="210"/>
                  </a:cubicBezTo>
                  <a:cubicBezTo>
                    <a:pt x="239" y="213"/>
                    <a:pt x="234" y="216"/>
                    <a:pt x="228" y="219"/>
                  </a:cubicBezTo>
                  <a:cubicBezTo>
                    <a:pt x="223" y="221"/>
                    <a:pt x="218" y="224"/>
                    <a:pt x="213" y="227"/>
                  </a:cubicBezTo>
                  <a:cubicBezTo>
                    <a:pt x="209" y="230"/>
                    <a:pt x="205" y="231"/>
                    <a:pt x="201" y="234"/>
                  </a:cubicBezTo>
                  <a:cubicBezTo>
                    <a:pt x="202" y="233"/>
                    <a:pt x="202" y="232"/>
                    <a:pt x="202" y="232"/>
                  </a:cubicBezTo>
                  <a:close/>
                  <a:moveTo>
                    <a:pt x="200" y="250"/>
                  </a:moveTo>
                  <a:cubicBezTo>
                    <a:pt x="211" y="245"/>
                    <a:pt x="222" y="240"/>
                    <a:pt x="233" y="236"/>
                  </a:cubicBezTo>
                  <a:cubicBezTo>
                    <a:pt x="239" y="234"/>
                    <a:pt x="244" y="233"/>
                    <a:pt x="250" y="231"/>
                  </a:cubicBezTo>
                  <a:cubicBezTo>
                    <a:pt x="243" y="234"/>
                    <a:pt x="236" y="236"/>
                    <a:pt x="229" y="239"/>
                  </a:cubicBezTo>
                  <a:cubicBezTo>
                    <a:pt x="223" y="242"/>
                    <a:pt x="218" y="244"/>
                    <a:pt x="213" y="247"/>
                  </a:cubicBezTo>
                  <a:cubicBezTo>
                    <a:pt x="209" y="249"/>
                    <a:pt x="204" y="251"/>
                    <a:pt x="200" y="253"/>
                  </a:cubicBezTo>
                  <a:cubicBezTo>
                    <a:pt x="200" y="252"/>
                    <a:pt x="200" y="251"/>
                    <a:pt x="200" y="250"/>
                  </a:cubicBezTo>
                  <a:close/>
                  <a:moveTo>
                    <a:pt x="205" y="252"/>
                  </a:moveTo>
                  <a:cubicBezTo>
                    <a:pt x="204" y="252"/>
                    <a:pt x="198" y="255"/>
                    <a:pt x="202" y="253"/>
                  </a:cubicBezTo>
                  <a:cubicBezTo>
                    <a:pt x="203" y="253"/>
                    <a:pt x="204" y="252"/>
                    <a:pt x="205" y="252"/>
                  </a:cubicBezTo>
                  <a:close/>
                  <a:moveTo>
                    <a:pt x="198" y="275"/>
                  </a:moveTo>
                  <a:cubicBezTo>
                    <a:pt x="204" y="274"/>
                    <a:pt x="209" y="272"/>
                    <a:pt x="214" y="269"/>
                  </a:cubicBezTo>
                  <a:cubicBezTo>
                    <a:pt x="217" y="268"/>
                    <a:pt x="219" y="267"/>
                    <a:pt x="222" y="267"/>
                  </a:cubicBezTo>
                  <a:cubicBezTo>
                    <a:pt x="217" y="269"/>
                    <a:pt x="213" y="271"/>
                    <a:pt x="208" y="272"/>
                  </a:cubicBezTo>
                  <a:cubicBezTo>
                    <a:pt x="205" y="274"/>
                    <a:pt x="201" y="275"/>
                    <a:pt x="198" y="277"/>
                  </a:cubicBezTo>
                  <a:cubicBezTo>
                    <a:pt x="198" y="276"/>
                    <a:pt x="198" y="276"/>
                    <a:pt x="198" y="275"/>
                  </a:cubicBezTo>
                  <a:close/>
                  <a:moveTo>
                    <a:pt x="197" y="281"/>
                  </a:moveTo>
                  <a:cubicBezTo>
                    <a:pt x="197" y="280"/>
                    <a:pt x="197" y="279"/>
                    <a:pt x="198" y="278"/>
                  </a:cubicBezTo>
                  <a:cubicBezTo>
                    <a:pt x="203" y="277"/>
                    <a:pt x="209" y="275"/>
                    <a:pt x="214" y="273"/>
                  </a:cubicBezTo>
                  <a:cubicBezTo>
                    <a:pt x="221" y="271"/>
                    <a:pt x="227" y="269"/>
                    <a:pt x="234" y="267"/>
                  </a:cubicBezTo>
                  <a:cubicBezTo>
                    <a:pt x="237" y="265"/>
                    <a:pt x="240" y="264"/>
                    <a:pt x="243" y="263"/>
                  </a:cubicBezTo>
                  <a:cubicBezTo>
                    <a:pt x="228" y="269"/>
                    <a:pt x="212" y="273"/>
                    <a:pt x="197" y="281"/>
                  </a:cubicBezTo>
                  <a:close/>
                  <a:moveTo>
                    <a:pt x="212" y="267"/>
                  </a:moveTo>
                  <a:cubicBezTo>
                    <a:pt x="208" y="270"/>
                    <a:pt x="202" y="271"/>
                    <a:pt x="198" y="274"/>
                  </a:cubicBezTo>
                  <a:cubicBezTo>
                    <a:pt x="198" y="274"/>
                    <a:pt x="198" y="273"/>
                    <a:pt x="198" y="272"/>
                  </a:cubicBezTo>
                  <a:cubicBezTo>
                    <a:pt x="204" y="270"/>
                    <a:pt x="210" y="267"/>
                    <a:pt x="217" y="265"/>
                  </a:cubicBezTo>
                  <a:cubicBezTo>
                    <a:pt x="215" y="266"/>
                    <a:pt x="214" y="266"/>
                    <a:pt x="212" y="267"/>
                  </a:cubicBezTo>
                  <a:close/>
                  <a:moveTo>
                    <a:pt x="198" y="271"/>
                  </a:moveTo>
                  <a:cubicBezTo>
                    <a:pt x="199" y="270"/>
                    <a:pt x="199" y="269"/>
                    <a:pt x="199" y="268"/>
                  </a:cubicBezTo>
                  <a:cubicBezTo>
                    <a:pt x="203" y="267"/>
                    <a:pt x="208" y="264"/>
                    <a:pt x="212" y="262"/>
                  </a:cubicBezTo>
                  <a:cubicBezTo>
                    <a:pt x="218" y="259"/>
                    <a:pt x="224" y="257"/>
                    <a:pt x="231" y="255"/>
                  </a:cubicBezTo>
                  <a:cubicBezTo>
                    <a:pt x="241" y="251"/>
                    <a:pt x="253" y="246"/>
                    <a:pt x="263" y="243"/>
                  </a:cubicBezTo>
                  <a:cubicBezTo>
                    <a:pt x="258" y="245"/>
                    <a:pt x="253" y="247"/>
                    <a:pt x="249" y="249"/>
                  </a:cubicBezTo>
                  <a:cubicBezTo>
                    <a:pt x="242" y="252"/>
                    <a:pt x="236" y="254"/>
                    <a:pt x="229" y="257"/>
                  </a:cubicBezTo>
                  <a:cubicBezTo>
                    <a:pt x="219" y="261"/>
                    <a:pt x="208" y="266"/>
                    <a:pt x="198" y="271"/>
                  </a:cubicBezTo>
                  <a:close/>
                  <a:moveTo>
                    <a:pt x="205" y="265"/>
                  </a:moveTo>
                  <a:cubicBezTo>
                    <a:pt x="203" y="266"/>
                    <a:pt x="201" y="266"/>
                    <a:pt x="199" y="267"/>
                  </a:cubicBezTo>
                  <a:cubicBezTo>
                    <a:pt x="200" y="267"/>
                    <a:pt x="202" y="265"/>
                    <a:pt x="203" y="265"/>
                  </a:cubicBezTo>
                  <a:cubicBezTo>
                    <a:pt x="206" y="264"/>
                    <a:pt x="209" y="263"/>
                    <a:pt x="212" y="262"/>
                  </a:cubicBezTo>
                  <a:cubicBezTo>
                    <a:pt x="213" y="261"/>
                    <a:pt x="213" y="261"/>
                    <a:pt x="214" y="261"/>
                  </a:cubicBezTo>
                  <a:cubicBezTo>
                    <a:pt x="211" y="262"/>
                    <a:pt x="208" y="263"/>
                    <a:pt x="205" y="265"/>
                  </a:cubicBezTo>
                  <a:close/>
                  <a:moveTo>
                    <a:pt x="210" y="262"/>
                  </a:moveTo>
                  <a:cubicBezTo>
                    <a:pt x="206" y="263"/>
                    <a:pt x="202" y="264"/>
                    <a:pt x="199" y="266"/>
                  </a:cubicBezTo>
                  <a:cubicBezTo>
                    <a:pt x="199" y="265"/>
                    <a:pt x="199" y="264"/>
                    <a:pt x="199" y="263"/>
                  </a:cubicBezTo>
                  <a:cubicBezTo>
                    <a:pt x="205" y="262"/>
                    <a:pt x="210" y="258"/>
                    <a:pt x="215" y="256"/>
                  </a:cubicBezTo>
                  <a:cubicBezTo>
                    <a:pt x="221" y="254"/>
                    <a:pt x="227" y="252"/>
                    <a:pt x="233" y="250"/>
                  </a:cubicBezTo>
                  <a:cubicBezTo>
                    <a:pt x="239" y="248"/>
                    <a:pt x="246" y="246"/>
                    <a:pt x="252" y="244"/>
                  </a:cubicBezTo>
                  <a:cubicBezTo>
                    <a:pt x="252" y="244"/>
                    <a:pt x="253" y="244"/>
                    <a:pt x="253" y="244"/>
                  </a:cubicBezTo>
                  <a:cubicBezTo>
                    <a:pt x="252" y="244"/>
                    <a:pt x="251" y="245"/>
                    <a:pt x="250" y="245"/>
                  </a:cubicBezTo>
                  <a:cubicBezTo>
                    <a:pt x="243" y="249"/>
                    <a:pt x="236" y="251"/>
                    <a:pt x="229" y="254"/>
                  </a:cubicBezTo>
                  <a:cubicBezTo>
                    <a:pt x="223" y="256"/>
                    <a:pt x="216" y="259"/>
                    <a:pt x="210" y="262"/>
                  </a:cubicBezTo>
                  <a:close/>
                  <a:moveTo>
                    <a:pt x="199" y="262"/>
                  </a:moveTo>
                  <a:cubicBezTo>
                    <a:pt x="200" y="261"/>
                    <a:pt x="200" y="260"/>
                    <a:pt x="200" y="259"/>
                  </a:cubicBezTo>
                  <a:cubicBezTo>
                    <a:pt x="205" y="257"/>
                    <a:pt x="210" y="255"/>
                    <a:pt x="214" y="253"/>
                  </a:cubicBezTo>
                  <a:cubicBezTo>
                    <a:pt x="220" y="250"/>
                    <a:pt x="226" y="249"/>
                    <a:pt x="232" y="247"/>
                  </a:cubicBezTo>
                  <a:cubicBezTo>
                    <a:pt x="238" y="245"/>
                    <a:pt x="244" y="243"/>
                    <a:pt x="249" y="241"/>
                  </a:cubicBezTo>
                  <a:cubicBezTo>
                    <a:pt x="244" y="243"/>
                    <a:pt x="238" y="245"/>
                    <a:pt x="232" y="247"/>
                  </a:cubicBezTo>
                  <a:cubicBezTo>
                    <a:pt x="221" y="251"/>
                    <a:pt x="210" y="257"/>
                    <a:pt x="199" y="262"/>
                  </a:cubicBezTo>
                  <a:close/>
                  <a:moveTo>
                    <a:pt x="200" y="254"/>
                  </a:moveTo>
                  <a:cubicBezTo>
                    <a:pt x="210" y="250"/>
                    <a:pt x="221" y="246"/>
                    <a:pt x="231" y="243"/>
                  </a:cubicBezTo>
                  <a:cubicBezTo>
                    <a:pt x="237" y="241"/>
                    <a:pt x="242" y="239"/>
                    <a:pt x="248" y="237"/>
                  </a:cubicBezTo>
                  <a:cubicBezTo>
                    <a:pt x="251" y="236"/>
                    <a:pt x="254" y="235"/>
                    <a:pt x="257" y="233"/>
                  </a:cubicBezTo>
                  <a:cubicBezTo>
                    <a:pt x="257" y="233"/>
                    <a:pt x="257" y="233"/>
                    <a:pt x="257" y="233"/>
                  </a:cubicBezTo>
                  <a:cubicBezTo>
                    <a:pt x="247" y="238"/>
                    <a:pt x="238" y="242"/>
                    <a:pt x="227" y="246"/>
                  </a:cubicBezTo>
                  <a:cubicBezTo>
                    <a:pt x="218" y="249"/>
                    <a:pt x="208" y="252"/>
                    <a:pt x="200" y="257"/>
                  </a:cubicBezTo>
                  <a:cubicBezTo>
                    <a:pt x="200" y="256"/>
                    <a:pt x="200" y="255"/>
                    <a:pt x="200" y="254"/>
                  </a:cubicBezTo>
                  <a:close/>
                  <a:moveTo>
                    <a:pt x="248" y="230"/>
                  </a:moveTo>
                  <a:cubicBezTo>
                    <a:pt x="243" y="232"/>
                    <a:pt x="237" y="234"/>
                    <a:pt x="232" y="236"/>
                  </a:cubicBezTo>
                  <a:cubicBezTo>
                    <a:pt x="226" y="238"/>
                    <a:pt x="221" y="240"/>
                    <a:pt x="216" y="242"/>
                  </a:cubicBezTo>
                  <a:cubicBezTo>
                    <a:pt x="213" y="243"/>
                    <a:pt x="210" y="245"/>
                    <a:pt x="208" y="246"/>
                  </a:cubicBezTo>
                  <a:cubicBezTo>
                    <a:pt x="206" y="246"/>
                    <a:pt x="205" y="247"/>
                    <a:pt x="204" y="247"/>
                  </a:cubicBezTo>
                  <a:cubicBezTo>
                    <a:pt x="204" y="247"/>
                    <a:pt x="200" y="250"/>
                    <a:pt x="202" y="249"/>
                  </a:cubicBezTo>
                  <a:cubicBezTo>
                    <a:pt x="206" y="246"/>
                    <a:pt x="211" y="244"/>
                    <a:pt x="216" y="242"/>
                  </a:cubicBezTo>
                  <a:cubicBezTo>
                    <a:pt x="220" y="240"/>
                    <a:pt x="224" y="238"/>
                    <a:pt x="229" y="236"/>
                  </a:cubicBezTo>
                  <a:cubicBezTo>
                    <a:pt x="239" y="231"/>
                    <a:pt x="250" y="227"/>
                    <a:pt x="260" y="222"/>
                  </a:cubicBezTo>
                  <a:cubicBezTo>
                    <a:pt x="261" y="222"/>
                    <a:pt x="261" y="222"/>
                    <a:pt x="261" y="222"/>
                  </a:cubicBezTo>
                  <a:cubicBezTo>
                    <a:pt x="262" y="221"/>
                    <a:pt x="262" y="221"/>
                    <a:pt x="263" y="221"/>
                  </a:cubicBezTo>
                  <a:cubicBezTo>
                    <a:pt x="263" y="222"/>
                    <a:pt x="263" y="224"/>
                    <a:pt x="263" y="225"/>
                  </a:cubicBezTo>
                  <a:cubicBezTo>
                    <a:pt x="258" y="226"/>
                    <a:pt x="253" y="229"/>
                    <a:pt x="248" y="230"/>
                  </a:cubicBezTo>
                  <a:close/>
                  <a:moveTo>
                    <a:pt x="262" y="210"/>
                  </a:moveTo>
                  <a:cubicBezTo>
                    <a:pt x="257" y="212"/>
                    <a:pt x="252" y="214"/>
                    <a:pt x="248" y="217"/>
                  </a:cubicBezTo>
                  <a:cubicBezTo>
                    <a:pt x="242" y="220"/>
                    <a:pt x="237" y="222"/>
                    <a:pt x="231" y="225"/>
                  </a:cubicBezTo>
                  <a:cubicBezTo>
                    <a:pt x="225" y="227"/>
                    <a:pt x="220" y="230"/>
                    <a:pt x="214" y="232"/>
                  </a:cubicBezTo>
                  <a:cubicBezTo>
                    <a:pt x="215" y="232"/>
                    <a:pt x="216" y="231"/>
                    <a:pt x="218" y="231"/>
                  </a:cubicBezTo>
                  <a:cubicBezTo>
                    <a:pt x="223" y="228"/>
                    <a:pt x="228" y="224"/>
                    <a:pt x="234" y="222"/>
                  </a:cubicBezTo>
                  <a:cubicBezTo>
                    <a:pt x="239" y="219"/>
                    <a:pt x="244" y="216"/>
                    <a:pt x="249" y="213"/>
                  </a:cubicBezTo>
                  <a:cubicBezTo>
                    <a:pt x="254" y="211"/>
                    <a:pt x="258" y="208"/>
                    <a:pt x="261" y="205"/>
                  </a:cubicBezTo>
                  <a:cubicBezTo>
                    <a:pt x="261" y="205"/>
                    <a:pt x="261" y="205"/>
                    <a:pt x="261" y="205"/>
                  </a:cubicBezTo>
                  <a:cubicBezTo>
                    <a:pt x="261" y="206"/>
                    <a:pt x="261" y="208"/>
                    <a:pt x="262" y="210"/>
                  </a:cubicBezTo>
                  <a:cubicBezTo>
                    <a:pt x="262" y="210"/>
                    <a:pt x="262" y="210"/>
                    <a:pt x="262" y="210"/>
                  </a:cubicBezTo>
                  <a:close/>
                  <a:moveTo>
                    <a:pt x="224" y="160"/>
                  </a:moveTo>
                  <a:cubicBezTo>
                    <a:pt x="222" y="159"/>
                    <a:pt x="220" y="159"/>
                    <a:pt x="217" y="159"/>
                  </a:cubicBezTo>
                  <a:cubicBezTo>
                    <a:pt x="217" y="159"/>
                    <a:pt x="217" y="158"/>
                    <a:pt x="217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18" y="158"/>
                    <a:pt x="218" y="158"/>
                    <a:pt x="219" y="158"/>
                  </a:cubicBezTo>
                  <a:cubicBezTo>
                    <a:pt x="222" y="159"/>
                    <a:pt x="224" y="159"/>
                    <a:pt x="227" y="160"/>
                  </a:cubicBezTo>
                  <a:cubicBezTo>
                    <a:pt x="226" y="160"/>
                    <a:pt x="225" y="160"/>
                    <a:pt x="224" y="160"/>
                  </a:cubicBezTo>
                  <a:close/>
                  <a:moveTo>
                    <a:pt x="215" y="158"/>
                  </a:moveTo>
                  <a:cubicBezTo>
                    <a:pt x="213" y="158"/>
                    <a:pt x="212" y="158"/>
                    <a:pt x="210" y="158"/>
                  </a:cubicBezTo>
                  <a:cubicBezTo>
                    <a:pt x="210" y="157"/>
                    <a:pt x="210" y="157"/>
                    <a:pt x="210" y="156"/>
                  </a:cubicBezTo>
                  <a:cubicBezTo>
                    <a:pt x="211" y="157"/>
                    <a:pt x="213" y="157"/>
                    <a:pt x="215" y="157"/>
                  </a:cubicBezTo>
                  <a:cubicBezTo>
                    <a:pt x="215" y="157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7" y="157"/>
                  </a:moveTo>
                  <a:cubicBezTo>
                    <a:pt x="207" y="157"/>
                    <a:pt x="207" y="157"/>
                    <a:pt x="207" y="158"/>
                  </a:cubicBezTo>
                  <a:cubicBezTo>
                    <a:pt x="206" y="158"/>
                    <a:pt x="205" y="157"/>
                    <a:pt x="205" y="157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5" y="157"/>
                    <a:pt x="205" y="156"/>
                    <a:pt x="205" y="156"/>
                  </a:cubicBezTo>
                  <a:cubicBezTo>
                    <a:pt x="205" y="156"/>
                    <a:pt x="206" y="156"/>
                    <a:pt x="207" y="156"/>
                  </a:cubicBezTo>
                  <a:cubicBezTo>
                    <a:pt x="207" y="156"/>
                    <a:pt x="207" y="157"/>
                    <a:pt x="207" y="157"/>
                  </a:cubicBezTo>
                  <a:close/>
                  <a:moveTo>
                    <a:pt x="202" y="157"/>
                  </a:moveTo>
                  <a:cubicBezTo>
                    <a:pt x="201" y="157"/>
                    <a:pt x="201" y="157"/>
                    <a:pt x="201" y="157"/>
                  </a:cubicBezTo>
                  <a:cubicBezTo>
                    <a:pt x="200" y="157"/>
                    <a:pt x="199" y="157"/>
                    <a:pt x="199" y="157"/>
                  </a:cubicBezTo>
                  <a:cubicBezTo>
                    <a:pt x="199" y="157"/>
                    <a:pt x="199" y="156"/>
                    <a:pt x="199" y="155"/>
                  </a:cubicBezTo>
                  <a:cubicBezTo>
                    <a:pt x="200" y="155"/>
                    <a:pt x="201" y="155"/>
                    <a:pt x="202" y="156"/>
                  </a:cubicBezTo>
                  <a:cubicBezTo>
                    <a:pt x="202" y="156"/>
                    <a:pt x="202" y="157"/>
                    <a:pt x="202" y="157"/>
                  </a:cubicBezTo>
                  <a:close/>
                  <a:moveTo>
                    <a:pt x="196" y="157"/>
                  </a:moveTo>
                  <a:cubicBezTo>
                    <a:pt x="195" y="157"/>
                    <a:pt x="194" y="158"/>
                    <a:pt x="193" y="158"/>
                  </a:cubicBezTo>
                  <a:cubicBezTo>
                    <a:pt x="193" y="157"/>
                    <a:pt x="193" y="156"/>
                    <a:pt x="193" y="155"/>
                  </a:cubicBezTo>
                  <a:cubicBezTo>
                    <a:pt x="194" y="155"/>
                    <a:pt x="195" y="155"/>
                    <a:pt x="196" y="155"/>
                  </a:cubicBezTo>
                  <a:cubicBezTo>
                    <a:pt x="196" y="156"/>
                    <a:pt x="196" y="157"/>
                    <a:pt x="196" y="157"/>
                  </a:cubicBezTo>
                  <a:close/>
                  <a:moveTo>
                    <a:pt x="190" y="156"/>
                  </a:moveTo>
                  <a:cubicBezTo>
                    <a:pt x="190" y="156"/>
                    <a:pt x="190" y="157"/>
                    <a:pt x="190" y="158"/>
                  </a:cubicBezTo>
                  <a:cubicBezTo>
                    <a:pt x="190" y="158"/>
                    <a:pt x="189" y="158"/>
                    <a:pt x="189" y="158"/>
                  </a:cubicBezTo>
                  <a:cubicBezTo>
                    <a:pt x="189" y="157"/>
                    <a:pt x="189" y="156"/>
                    <a:pt x="189" y="156"/>
                  </a:cubicBezTo>
                  <a:cubicBezTo>
                    <a:pt x="189" y="156"/>
                    <a:pt x="190" y="156"/>
                    <a:pt x="190" y="156"/>
                  </a:cubicBezTo>
                  <a:close/>
                  <a:moveTo>
                    <a:pt x="186" y="158"/>
                  </a:moveTo>
                  <a:cubicBezTo>
                    <a:pt x="185" y="158"/>
                    <a:pt x="184" y="158"/>
                    <a:pt x="182" y="158"/>
                  </a:cubicBezTo>
                  <a:cubicBezTo>
                    <a:pt x="182" y="158"/>
                    <a:pt x="183" y="157"/>
                    <a:pt x="183" y="156"/>
                  </a:cubicBezTo>
                  <a:cubicBezTo>
                    <a:pt x="184" y="156"/>
                    <a:pt x="185" y="156"/>
                    <a:pt x="186" y="156"/>
                  </a:cubicBezTo>
                  <a:cubicBezTo>
                    <a:pt x="186" y="157"/>
                    <a:pt x="186" y="157"/>
                    <a:pt x="186" y="158"/>
                  </a:cubicBezTo>
                  <a:close/>
                  <a:moveTo>
                    <a:pt x="179" y="159"/>
                  </a:moveTo>
                  <a:cubicBezTo>
                    <a:pt x="179" y="159"/>
                    <a:pt x="179" y="159"/>
                    <a:pt x="179" y="159"/>
                  </a:cubicBezTo>
                  <a:cubicBezTo>
                    <a:pt x="178" y="159"/>
                    <a:pt x="177" y="159"/>
                    <a:pt x="176" y="159"/>
                  </a:cubicBezTo>
                  <a:cubicBezTo>
                    <a:pt x="176" y="159"/>
                    <a:pt x="176" y="158"/>
                    <a:pt x="177" y="157"/>
                  </a:cubicBezTo>
                  <a:cubicBezTo>
                    <a:pt x="177" y="157"/>
                    <a:pt x="177" y="157"/>
                    <a:pt x="177" y="157"/>
                  </a:cubicBezTo>
                  <a:cubicBezTo>
                    <a:pt x="178" y="157"/>
                    <a:pt x="179" y="157"/>
                    <a:pt x="180" y="157"/>
                  </a:cubicBezTo>
                  <a:cubicBezTo>
                    <a:pt x="180" y="157"/>
                    <a:pt x="180" y="158"/>
                    <a:pt x="179" y="159"/>
                  </a:cubicBezTo>
                  <a:close/>
                  <a:moveTo>
                    <a:pt x="163" y="313"/>
                  </a:moveTo>
                  <a:cubicBezTo>
                    <a:pt x="164" y="312"/>
                    <a:pt x="164" y="312"/>
                    <a:pt x="165" y="311"/>
                  </a:cubicBezTo>
                  <a:cubicBezTo>
                    <a:pt x="165" y="312"/>
                    <a:pt x="165" y="313"/>
                    <a:pt x="165" y="313"/>
                  </a:cubicBezTo>
                  <a:cubicBezTo>
                    <a:pt x="163" y="314"/>
                    <a:pt x="159" y="316"/>
                    <a:pt x="163" y="313"/>
                  </a:cubicBezTo>
                  <a:close/>
                  <a:moveTo>
                    <a:pt x="154" y="312"/>
                  </a:moveTo>
                  <a:cubicBezTo>
                    <a:pt x="153" y="313"/>
                    <a:pt x="151" y="314"/>
                    <a:pt x="150" y="315"/>
                  </a:cubicBezTo>
                  <a:cubicBezTo>
                    <a:pt x="155" y="310"/>
                    <a:pt x="161" y="307"/>
                    <a:pt x="166" y="302"/>
                  </a:cubicBezTo>
                  <a:cubicBezTo>
                    <a:pt x="166" y="303"/>
                    <a:pt x="166" y="304"/>
                    <a:pt x="165" y="305"/>
                  </a:cubicBezTo>
                  <a:cubicBezTo>
                    <a:pt x="163" y="306"/>
                    <a:pt x="160" y="308"/>
                    <a:pt x="158" y="309"/>
                  </a:cubicBezTo>
                  <a:cubicBezTo>
                    <a:pt x="157" y="309"/>
                    <a:pt x="155" y="312"/>
                    <a:pt x="154" y="312"/>
                  </a:cubicBezTo>
                  <a:close/>
                  <a:moveTo>
                    <a:pt x="165" y="306"/>
                  </a:moveTo>
                  <a:cubicBezTo>
                    <a:pt x="165" y="307"/>
                    <a:pt x="165" y="308"/>
                    <a:pt x="165" y="309"/>
                  </a:cubicBezTo>
                  <a:cubicBezTo>
                    <a:pt x="164" y="309"/>
                    <a:pt x="163" y="310"/>
                    <a:pt x="162" y="310"/>
                  </a:cubicBezTo>
                  <a:cubicBezTo>
                    <a:pt x="161" y="311"/>
                    <a:pt x="160" y="312"/>
                    <a:pt x="159" y="312"/>
                  </a:cubicBezTo>
                  <a:cubicBezTo>
                    <a:pt x="159" y="312"/>
                    <a:pt x="155" y="315"/>
                    <a:pt x="157" y="313"/>
                  </a:cubicBezTo>
                  <a:cubicBezTo>
                    <a:pt x="159" y="310"/>
                    <a:pt x="163" y="308"/>
                    <a:pt x="165" y="306"/>
                  </a:cubicBezTo>
                  <a:close/>
                  <a:moveTo>
                    <a:pt x="166" y="301"/>
                  </a:moveTo>
                  <a:cubicBezTo>
                    <a:pt x="166" y="301"/>
                    <a:pt x="166" y="301"/>
                    <a:pt x="166" y="301"/>
                  </a:cubicBezTo>
                  <a:cubicBezTo>
                    <a:pt x="162" y="303"/>
                    <a:pt x="157" y="305"/>
                    <a:pt x="153" y="308"/>
                  </a:cubicBezTo>
                  <a:cubicBezTo>
                    <a:pt x="151" y="310"/>
                    <a:pt x="149" y="311"/>
                    <a:pt x="147" y="313"/>
                  </a:cubicBezTo>
                  <a:cubicBezTo>
                    <a:pt x="146" y="313"/>
                    <a:pt x="145" y="315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15"/>
                    <a:pt x="144" y="315"/>
                    <a:pt x="144" y="314"/>
                  </a:cubicBezTo>
                  <a:cubicBezTo>
                    <a:pt x="152" y="308"/>
                    <a:pt x="160" y="304"/>
                    <a:pt x="167" y="297"/>
                  </a:cubicBezTo>
                  <a:cubicBezTo>
                    <a:pt x="166" y="298"/>
                    <a:pt x="166" y="299"/>
                    <a:pt x="166" y="301"/>
                  </a:cubicBezTo>
                  <a:close/>
                  <a:moveTo>
                    <a:pt x="167" y="296"/>
                  </a:moveTo>
                  <a:cubicBezTo>
                    <a:pt x="162" y="299"/>
                    <a:pt x="157" y="302"/>
                    <a:pt x="152" y="305"/>
                  </a:cubicBezTo>
                  <a:cubicBezTo>
                    <a:pt x="149" y="306"/>
                    <a:pt x="147" y="308"/>
                    <a:pt x="144" y="310"/>
                  </a:cubicBezTo>
                  <a:cubicBezTo>
                    <a:pt x="143" y="310"/>
                    <a:pt x="142" y="311"/>
                    <a:pt x="141" y="312"/>
                  </a:cubicBezTo>
                  <a:cubicBezTo>
                    <a:pt x="149" y="305"/>
                    <a:pt x="159" y="301"/>
                    <a:pt x="167" y="293"/>
                  </a:cubicBezTo>
                  <a:cubicBezTo>
                    <a:pt x="167" y="293"/>
                    <a:pt x="167" y="293"/>
                    <a:pt x="167" y="293"/>
                  </a:cubicBezTo>
                  <a:cubicBezTo>
                    <a:pt x="167" y="294"/>
                    <a:pt x="167" y="295"/>
                    <a:pt x="167" y="296"/>
                  </a:cubicBezTo>
                  <a:close/>
                  <a:moveTo>
                    <a:pt x="167" y="293"/>
                  </a:moveTo>
                  <a:cubicBezTo>
                    <a:pt x="167" y="292"/>
                    <a:pt x="167" y="292"/>
                    <a:pt x="167" y="292"/>
                  </a:cubicBezTo>
                  <a:cubicBezTo>
                    <a:pt x="160" y="296"/>
                    <a:pt x="154" y="300"/>
                    <a:pt x="147" y="304"/>
                  </a:cubicBezTo>
                  <a:cubicBezTo>
                    <a:pt x="145" y="305"/>
                    <a:pt x="142" y="307"/>
                    <a:pt x="139" y="309"/>
                  </a:cubicBezTo>
                  <a:cubicBezTo>
                    <a:pt x="138" y="310"/>
                    <a:pt x="137" y="311"/>
                    <a:pt x="136" y="312"/>
                  </a:cubicBezTo>
                  <a:cubicBezTo>
                    <a:pt x="135" y="313"/>
                    <a:pt x="132" y="315"/>
                    <a:pt x="135" y="312"/>
                  </a:cubicBezTo>
                  <a:cubicBezTo>
                    <a:pt x="141" y="307"/>
                    <a:pt x="148" y="302"/>
                    <a:pt x="155" y="298"/>
                  </a:cubicBezTo>
                  <a:cubicBezTo>
                    <a:pt x="159" y="295"/>
                    <a:pt x="164" y="293"/>
                    <a:pt x="168" y="289"/>
                  </a:cubicBezTo>
                  <a:cubicBezTo>
                    <a:pt x="168" y="290"/>
                    <a:pt x="167" y="291"/>
                    <a:pt x="167" y="293"/>
                  </a:cubicBezTo>
                  <a:close/>
                  <a:moveTo>
                    <a:pt x="163" y="292"/>
                  </a:moveTo>
                  <a:cubicBezTo>
                    <a:pt x="164" y="291"/>
                    <a:pt x="165" y="290"/>
                    <a:pt x="167" y="290"/>
                  </a:cubicBezTo>
                  <a:cubicBezTo>
                    <a:pt x="165" y="290"/>
                    <a:pt x="164" y="292"/>
                    <a:pt x="164" y="291"/>
                  </a:cubicBezTo>
                  <a:cubicBezTo>
                    <a:pt x="164" y="291"/>
                    <a:pt x="163" y="292"/>
                    <a:pt x="163" y="292"/>
                  </a:cubicBezTo>
                  <a:close/>
                  <a:moveTo>
                    <a:pt x="168" y="288"/>
                  </a:moveTo>
                  <a:cubicBezTo>
                    <a:pt x="161" y="292"/>
                    <a:pt x="154" y="296"/>
                    <a:pt x="148" y="300"/>
                  </a:cubicBezTo>
                  <a:cubicBezTo>
                    <a:pt x="144" y="302"/>
                    <a:pt x="141" y="304"/>
                    <a:pt x="137" y="306"/>
                  </a:cubicBezTo>
                  <a:cubicBezTo>
                    <a:pt x="137" y="307"/>
                    <a:pt x="136" y="307"/>
                    <a:pt x="136" y="307"/>
                  </a:cubicBezTo>
                  <a:cubicBezTo>
                    <a:pt x="141" y="303"/>
                    <a:pt x="146" y="299"/>
                    <a:pt x="152" y="296"/>
                  </a:cubicBezTo>
                  <a:cubicBezTo>
                    <a:pt x="158" y="292"/>
                    <a:pt x="163" y="289"/>
                    <a:pt x="168" y="284"/>
                  </a:cubicBezTo>
                  <a:cubicBezTo>
                    <a:pt x="168" y="286"/>
                    <a:pt x="168" y="287"/>
                    <a:pt x="168" y="288"/>
                  </a:cubicBezTo>
                  <a:close/>
                  <a:moveTo>
                    <a:pt x="168" y="283"/>
                  </a:moveTo>
                  <a:cubicBezTo>
                    <a:pt x="162" y="288"/>
                    <a:pt x="154" y="292"/>
                    <a:pt x="147" y="296"/>
                  </a:cubicBezTo>
                  <a:cubicBezTo>
                    <a:pt x="141" y="300"/>
                    <a:pt x="136" y="303"/>
                    <a:pt x="131" y="307"/>
                  </a:cubicBezTo>
                  <a:cubicBezTo>
                    <a:pt x="132" y="306"/>
                    <a:pt x="133" y="306"/>
                    <a:pt x="134" y="305"/>
                  </a:cubicBezTo>
                  <a:cubicBezTo>
                    <a:pt x="138" y="301"/>
                    <a:pt x="143" y="297"/>
                    <a:pt x="148" y="294"/>
                  </a:cubicBezTo>
                  <a:cubicBezTo>
                    <a:pt x="155" y="290"/>
                    <a:pt x="163" y="285"/>
                    <a:pt x="169" y="279"/>
                  </a:cubicBezTo>
                  <a:cubicBezTo>
                    <a:pt x="169" y="281"/>
                    <a:pt x="169" y="282"/>
                    <a:pt x="168" y="283"/>
                  </a:cubicBezTo>
                  <a:close/>
                  <a:moveTo>
                    <a:pt x="169" y="277"/>
                  </a:moveTo>
                  <a:cubicBezTo>
                    <a:pt x="169" y="277"/>
                    <a:pt x="169" y="278"/>
                    <a:pt x="169" y="278"/>
                  </a:cubicBezTo>
                  <a:cubicBezTo>
                    <a:pt x="161" y="285"/>
                    <a:pt x="152" y="289"/>
                    <a:pt x="144" y="295"/>
                  </a:cubicBezTo>
                  <a:cubicBezTo>
                    <a:pt x="138" y="298"/>
                    <a:pt x="133" y="302"/>
                    <a:pt x="127" y="305"/>
                  </a:cubicBezTo>
                  <a:cubicBezTo>
                    <a:pt x="128" y="305"/>
                    <a:pt x="129" y="304"/>
                    <a:pt x="130" y="303"/>
                  </a:cubicBezTo>
                  <a:cubicBezTo>
                    <a:pt x="134" y="300"/>
                    <a:pt x="139" y="296"/>
                    <a:pt x="144" y="293"/>
                  </a:cubicBezTo>
                  <a:cubicBezTo>
                    <a:pt x="152" y="287"/>
                    <a:pt x="162" y="282"/>
                    <a:pt x="169" y="275"/>
                  </a:cubicBezTo>
                  <a:cubicBezTo>
                    <a:pt x="169" y="276"/>
                    <a:pt x="169" y="276"/>
                    <a:pt x="169" y="277"/>
                  </a:cubicBezTo>
                  <a:close/>
                  <a:moveTo>
                    <a:pt x="169" y="274"/>
                  </a:moveTo>
                  <a:cubicBezTo>
                    <a:pt x="159" y="282"/>
                    <a:pt x="149" y="288"/>
                    <a:pt x="138" y="294"/>
                  </a:cubicBezTo>
                  <a:cubicBezTo>
                    <a:pt x="134" y="296"/>
                    <a:pt x="131" y="298"/>
                    <a:pt x="128" y="300"/>
                  </a:cubicBezTo>
                  <a:cubicBezTo>
                    <a:pt x="134" y="296"/>
                    <a:pt x="139" y="292"/>
                    <a:pt x="145" y="288"/>
                  </a:cubicBezTo>
                  <a:cubicBezTo>
                    <a:pt x="150" y="285"/>
                    <a:pt x="154" y="282"/>
                    <a:pt x="159" y="279"/>
                  </a:cubicBezTo>
                  <a:cubicBezTo>
                    <a:pt x="162" y="276"/>
                    <a:pt x="166" y="274"/>
                    <a:pt x="169" y="270"/>
                  </a:cubicBezTo>
                  <a:cubicBezTo>
                    <a:pt x="169" y="271"/>
                    <a:pt x="169" y="273"/>
                    <a:pt x="169" y="274"/>
                  </a:cubicBezTo>
                  <a:close/>
                  <a:moveTo>
                    <a:pt x="169" y="269"/>
                  </a:moveTo>
                  <a:cubicBezTo>
                    <a:pt x="160" y="278"/>
                    <a:pt x="148" y="284"/>
                    <a:pt x="137" y="290"/>
                  </a:cubicBezTo>
                  <a:cubicBezTo>
                    <a:pt x="131" y="294"/>
                    <a:pt x="126" y="297"/>
                    <a:pt x="120" y="300"/>
                  </a:cubicBezTo>
                  <a:cubicBezTo>
                    <a:pt x="123" y="298"/>
                    <a:pt x="127" y="295"/>
                    <a:pt x="130" y="293"/>
                  </a:cubicBezTo>
                  <a:cubicBezTo>
                    <a:pt x="136" y="289"/>
                    <a:pt x="141" y="286"/>
                    <a:pt x="146" y="282"/>
                  </a:cubicBezTo>
                  <a:cubicBezTo>
                    <a:pt x="154" y="277"/>
                    <a:pt x="164" y="272"/>
                    <a:pt x="170" y="264"/>
                  </a:cubicBezTo>
                  <a:cubicBezTo>
                    <a:pt x="170" y="265"/>
                    <a:pt x="169" y="267"/>
                    <a:pt x="169" y="269"/>
                  </a:cubicBezTo>
                  <a:close/>
                  <a:moveTo>
                    <a:pt x="170" y="262"/>
                  </a:moveTo>
                  <a:cubicBezTo>
                    <a:pt x="161" y="268"/>
                    <a:pt x="154" y="275"/>
                    <a:pt x="146" y="280"/>
                  </a:cubicBezTo>
                  <a:cubicBezTo>
                    <a:pt x="137" y="286"/>
                    <a:pt x="127" y="291"/>
                    <a:pt x="118" y="296"/>
                  </a:cubicBezTo>
                  <a:cubicBezTo>
                    <a:pt x="114" y="299"/>
                    <a:pt x="110" y="302"/>
                    <a:pt x="105" y="304"/>
                  </a:cubicBezTo>
                  <a:cubicBezTo>
                    <a:pt x="104" y="305"/>
                    <a:pt x="103" y="305"/>
                    <a:pt x="102" y="306"/>
                  </a:cubicBezTo>
                  <a:cubicBezTo>
                    <a:pt x="102" y="306"/>
                    <a:pt x="102" y="305"/>
                    <a:pt x="102" y="305"/>
                  </a:cubicBezTo>
                  <a:cubicBezTo>
                    <a:pt x="108" y="303"/>
                    <a:pt x="113" y="299"/>
                    <a:pt x="118" y="295"/>
                  </a:cubicBezTo>
                  <a:cubicBezTo>
                    <a:pt x="125" y="290"/>
                    <a:pt x="132" y="286"/>
                    <a:pt x="139" y="281"/>
                  </a:cubicBezTo>
                  <a:cubicBezTo>
                    <a:pt x="146" y="276"/>
                    <a:pt x="153" y="271"/>
                    <a:pt x="159" y="266"/>
                  </a:cubicBezTo>
                  <a:cubicBezTo>
                    <a:pt x="162" y="264"/>
                    <a:pt x="168" y="261"/>
                    <a:pt x="170" y="257"/>
                  </a:cubicBezTo>
                  <a:cubicBezTo>
                    <a:pt x="170" y="259"/>
                    <a:pt x="170" y="261"/>
                    <a:pt x="170" y="262"/>
                  </a:cubicBezTo>
                  <a:close/>
                  <a:moveTo>
                    <a:pt x="104" y="304"/>
                  </a:moveTo>
                  <a:cubicBezTo>
                    <a:pt x="104" y="304"/>
                    <a:pt x="104" y="304"/>
                    <a:pt x="105" y="303"/>
                  </a:cubicBezTo>
                  <a:cubicBezTo>
                    <a:pt x="106" y="302"/>
                    <a:pt x="109" y="300"/>
                    <a:pt x="111" y="299"/>
                  </a:cubicBezTo>
                  <a:cubicBezTo>
                    <a:pt x="120" y="292"/>
                    <a:pt x="129" y="285"/>
                    <a:pt x="138" y="279"/>
                  </a:cubicBezTo>
                  <a:cubicBezTo>
                    <a:pt x="146" y="273"/>
                    <a:pt x="155" y="267"/>
                    <a:pt x="163" y="261"/>
                  </a:cubicBezTo>
                  <a:cubicBezTo>
                    <a:pt x="164" y="260"/>
                    <a:pt x="165" y="260"/>
                    <a:pt x="166" y="259"/>
                  </a:cubicBezTo>
                  <a:cubicBezTo>
                    <a:pt x="167" y="258"/>
                    <a:pt x="168" y="257"/>
                    <a:pt x="169" y="256"/>
                  </a:cubicBezTo>
                  <a:cubicBezTo>
                    <a:pt x="169" y="256"/>
                    <a:pt x="169" y="257"/>
                    <a:pt x="169" y="257"/>
                  </a:cubicBezTo>
                  <a:cubicBezTo>
                    <a:pt x="168" y="258"/>
                    <a:pt x="167" y="259"/>
                    <a:pt x="166" y="260"/>
                  </a:cubicBezTo>
                  <a:cubicBezTo>
                    <a:pt x="162" y="263"/>
                    <a:pt x="158" y="266"/>
                    <a:pt x="154" y="269"/>
                  </a:cubicBezTo>
                  <a:cubicBezTo>
                    <a:pt x="145" y="276"/>
                    <a:pt x="136" y="282"/>
                    <a:pt x="126" y="289"/>
                  </a:cubicBezTo>
                  <a:cubicBezTo>
                    <a:pt x="119" y="293"/>
                    <a:pt x="112" y="300"/>
                    <a:pt x="104" y="304"/>
                  </a:cubicBezTo>
                  <a:close/>
                  <a:moveTo>
                    <a:pt x="99" y="304"/>
                  </a:moveTo>
                  <a:cubicBezTo>
                    <a:pt x="99" y="304"/>
                    <a:pt x="99" y="304"/>
                    <a:pt x="99" y="303"/>
                  </a:cubicBezTo>
                  <a:cubicBezTo>
                    <a:pt x="111" y="292"/>
                    <a:pt x="125" y="282"/>
                    <a:pt x="138" y="272"/>
                  </a:cubicBezTo>
                  <a:cubicBezTo>
                    <a:pt x="144" y="267"/>
                    <a:pt x="151" y="262"/>
                    <a:pt x="157" y="257"/>
                  </a:cubicBezTo>
                  <a:cubicBezTo>
                    <a:pt x="162" y="253"/>
                    <a:pt x="167" y="249"/>
                    <a:pt x="171" y="244"/>
                  </a:cubicBezTo>
                  <a:cubicBezTo>
                    <a:pt x="171" y="245"/>
                    <a:pt x="171" y="247"/>
                    <a:pt x="170" y="248"/>
                  </a:cubicBezTo>
                  <a:cubicBezTo>
                    <a:pt x="166" y="252"/>
                    <a:pt x="160" y="255"/>
                    <a:pt x="155" y="260"/>
                  </a:cubicBezTo>
                  <a:cubicBezTo>
                    <a:pt x="149" y="265"/>
                    <a:pt x="143" y="271"/>
                    <a:pt x="136" y="276"/>
                  </a:cubicBezTo>
                  <a:cubicBezTo>
                    <a:pt x="129" y="281"/>
                    <a:pt x="122" y="287"/>
                    <a:pt x="116" y="292"/>
                  </a:cubicBezTo>
                  <a:cubicBezTo>
                    <a:pt x="112" y="295"/>
                    <a:pt x="109" y="297"/>
                    <a:pt x="105" y="300"/>
                  </a:cubicBezTo>
                  <a:cubicBezTo>
                    <a:pt x="104" y="301"/>
                    <a:pt x="102" y="302"/>
                    <a:pt x="101" y="303"/>
                  </a:cubicBezTo>
                  <a:cubicBezTo>
                    <a:pt x="100" y="303"/>
                    <a:pt x="100" y="304"/>
                    <a:pt x="99" y="304"/>
                  </a:cubicBezTo>
                  <a:cubicBezTo>
                    <a:pt x="99" y="304"/>
                    <a:pt x="99" y="304"/>
                    <a:pt x="99" y="304"/>
                  </a:cubicBezTo>
                  <a:close/>
                  <a:moveTo>
                    <a:pt x="98" y="267"/>
                  </a:moveTo>
                  <a:cubicBezTo>
                    <a:pt x="101" y="265"/>
                    <a:pt x="103" y="263"/>
                    <a:pt x="105" y="261"/>
                  </a:cubicBezTo>
                  <a:cubicBezTo>
                    <a:pt x="111" y="255"/>
                    <a:pt x="118" y="251"/>
                    <a:pt x="124" y="246"/>
                  </a:cubicBezTo>
                  <a:cubicBezTo>
                    <a:pt x="133" y="240"/>
                    <a:pt x="142" y="234"/>
                    <a:pt x="151" y="228"/>
                  </a:cubicBezTo>
                  <a:cubicBezTo>
                    <a:pt x="155" y="225"/>
                    <a:pt x="158" y="222"/>
                    <a:pt x="162" y="219"/>
                  </a:cubicBezTo>
                  <a:cubicBezTo>
                    <a:pt x="164" y="217"/>
                    <a:pt x="166" y="215"/>
                    <a:pt x="168" y="214"/>
                  </a:cubicBezTo>
                  <a:cubicBezTo>
                    <a:pt x="169" y="213"/>
                    <a:pt x="170" y="212"/>
                    <a:pt x="171" y="211"/>
                  </a:cubicBezTo>
                  <a:cubicBezTo>
                    <a:pt x="171" y="211"/>
                    <a:pt x="171" y="211"/>
                    <a:pt x="171" y="211"/>
                  </a:cubicBezTo>
                  <a:cubicBezTo>
                    <a:pt x="172" y="211"/>
                    <a:pt x="173" y="210"/>
                    <a:pt x="174" y="209"/>
                  </a:cubicBezTo>
                  <a:cubicBezTo>
                    <a:pt x="173" y="211"/>
                    <a:pt x="173" y="212"/>
                    <a:pt x="173" y="213"/>
                  </a:cubicBezTo>
                  <a:cubicBezTo>
                    <a:pt x="171" y="214"/>
                    <a:pt x="170" y="216"/>
                    <a:pt x="168" y="217"/>
                  </a:cubicBezTo>
                  <a:cubicBezTo>
                    <a:pt x="165" y="220"/>
                    <a:pt x="161" y="223"/>
                    <a:pt x="158" y="225"/>
                  </a:cubicBezTo>
                  <a:cubicBezTo>
                    <a:pt x="157" y="227"/>
                    <a:pt x="155" y="228"/>
                    <a:pt x="154" y="229"/>
                  </a:cubicBezTo>
                  <a:cubicBezTo>
                    <a:pt x="145" y="234"/>
                    <a:pt x="136" y="240"/>
                    <a:pt x="127" y="246"/>
                  </a:cubicBezTo>
                  <a:cubicBezTo>
                    <a:pt x="116" y="253"/>
                    <a:pt x="105" y="262"/>
                    <a:pt x="95" y="270"/>
                  </a:cubicBezTo>
                  <a:cubicBezTo>
                    <a:pt x="90" y="275"/>
                    <a:pt x="97" y="268"/>
                    <a:pt x="98" y="267"/>
                  </a:cubicBezTo>
                  <a:close/>
                  <a:moveTo>
                    <a:pt x="93" y="271"/>
                  </a:moveTo>
                  <a:cubicBezTo>
                    <a:pt x="93" y="270"/>
                    <a:pt x="93" y="268"/>
                    <a:pt x="93" y="267"/>
                  </a:cubicBezTo>
                  <a:cubicBezTo>
                    <a:pt x="95" y="266"/>
                    <a:pt x="97" y="264"/>
                    <a:pt x="100" y="262"/>
                  </a:cubicBezTo>
                  <a:cubicBezTo>
                    <a:pt x="103" y="260"/>
                    <a:pt x="106" y="257"/>
                    <a:pt x="109" y="255"/>
                  </a:cubicBezTo>
                  <a:cubicBezTo>
                    <a:pt x="116" y="250"/>
                    <a:pt x="123" y="245"/>
                    <a:pt x="130" y="241"/>
                  </a:cubicBezTo>
                  <a:cubicBezTo>
                    <a:pt x="142" y="233"/>
                    <a:pt x="153" y="225"/>
                    <a:pt x="164" y="216"/>
                  </a:cubicBezTo>
                  <a:cubicBezTo>
                    <a:pt x="161" y="219"/>
                    <a:pt x="159" y="221"/>
                    <a:pt x="156" y="223"/>
                  </a:cubicBezTo>
                  <a:cubicBezTo>
                    <a:pt x="149" y="230"/>
                    <a:pt x="140" y="235"/>
                    <a:pt x="131" y="240"/>
                  </a:cubicBezTo>
                  <a:cubicBezTo>
                    <a:pt x="118" y="249"/>
                    <a:pt x="104" y="259"/>
                    <a:pt x="93" y="271"/>
                  </a:cubicBezTo>
                  <a:close/>
                  <a:moveTo>
                    <a:pt x="173" y="214"/>
                  </a:moveTo>
                  <a:cubicBezTo>
                    <a:pt x="173" y="214"/>
                    <a:pt x="173" y="215"/>
                    <a:pt x="173" y="215"/>
                  </a:cubicBezTo>
                  <a:cubicBezTo>
                    <a:pt x="173" y="215"/>
                    <a:pt x="173" y="214"/>
                    <a:pt x="173" y="214"/>
                  </a:cubicBezTo>
                  <a:close/>
                  <a:moveTo>
                    <a:pt x="158" y="226"/>
                  </a:moveTo>
                  <a:cubicBezTo>
                    <a:pt x="163" y="223"/>
                    <a:pt x="169" y="220"/>
                    <a:pt x="173" y="215"/>
                  </a:cubicBezTo>
                  <a:cubicBezTo>
                    <a:pt x="173" y="216"/>
                    <a:pt x="173" y="216"/>
                    <a:pt x="173" y="217"/>
                  </a:cubicBezTo>
                  <a:cubicBezTo>
                    <a:pt x="162" y="225"/>
                    <a:pt x="151" y="234"/>
                    <a:pt x="140" y="241"/>
                  </a:cubicBezTo>
                  <a:cubicBezTo>
                    <a:pt x="128" y="250"/>
                    <a:pt x="116" y="258"/>
                    <a:pt x="105" y="267"/>
                  </a:cubicBezTo>
                  <a:cubicBezTo>
                    <a:pt x="102" y="270"/>
                    <a:pt x="100" y="272"/>
                    <a:pt x="97" y="274"/>
                  </a:cubicBezTo>
                  <a:cubicBezTo>
                    <a:pt x="98" y="274"/>
                    <a:pt x="92" y="278"/>
                    <a:pt x="95" y="275"/>
                  </a:cubicBezTo>
                  <a:cubicBezTo>
                    <a:pt x="97" y="273"/>
                    <a:pt x="98" y="272"/>
                    <a:pt x="99" y="271"/>
                  </a:cubicBezTo>
                  <a:cubicBezTo>
                    <a:pt x="104" y="265"/>
                    <a:pt x="111" y="261"/>
                    <a:pt x="117" y="256"/>
                  </a:cubicBezTo>
                  <a:cubicBezTo>
                    <a:pt x="129" y="247"/>
                    <a:pt x="141" y="239"/>
                    <a:pt x="153" y="230"/>
                  </a:cubicBezTo>
                  <a:cubicBezTo>
                    <a:pt x="155" y="229"/>
                    <a:pt x="156" y="228"/>
                    <a:pt x="158" y="226"/>
                  </a:cubicBezTo>
                  <a:close/>
                  <a:moveTo>
                    <a:pt x="96" y="299"/>
                  </a:moveTo>
                  <a:cubicBezTo>
                    <a:pt x="96" y="297"/>
                    <a:pt x="95" y="296"/>
                    <a:pt x="95" y="294"/>
                  </a:cubicBezTo>
                  <a:cubicBezTo>
                    <a:pt x="98" y="293"/>
                    <a:pt x="99" y="291"/>
                    <a:pt x="101" y="289"/>
                  </a:cubicBezTo>
                  <a:cubicBezTo>
                    <a:pt x="104" y="286"/>
                    <a:pt x="108" y="284"/>
                    <a:pt x="111" y="281"/>
                  </a:cubicBezTo>
                  <a:cubicBezTo>
                    <a:pt x="118" y="275"/>
                    <a:pt x="125" y="268"/>
                    <a:pt x="132" y="263"/>
                  </a:cubicBezTo>
                  <a:cubicBezTo>
                    <a:pt x="140" y="257"/>
                    <a:pt x="147" y="252"/>
                    <a:pt x="154" y="247"/>
                  </a:cubicBezTo>
                  <a:cubicBezTo>
                    <a:pt x="157" y="244"/>
                    <a:pt x="161" y="242"/>
                    <a:pt x="164" y="239"/>
                  </a:cubicBezTo>
                  <a:cubicBezTo>
                    <a:pt x="160" y="243"/>
                    <a:pt x="156" y="247"/>
                    <a:pt x="151" y="250"/>
                  </a:cubicBezTo>
                  <a:cubicBezTo>
                    <a:pt x="144" y="256"/>
                    <a:pt x="137" y="262"/>
                    <a:pt x="130" y="268"/>
                  </a:cubicBezTo>
                  <a:cubicBezTo>
                    <a:pt x="123" y="274"/>
                    <a:pt x="117" y="279"/>
                    <a:pt x="110" y="286"/>
                  </a:cubicBezTo>
                  <a:cubicBezTo>
                    <a:pt x="106" y="290"/>
                    <a:pt x="100" y="294"/>
                    <a:pt x="96" y="299"/>
                  </a:cubicBezTo>
                  <a:close/>
                  <a:moveTo>
                    <a:pt x="172" y="231"/>
                  </a:moveTo>
                  <a:cubicBezTo>
                    <a:pt x="172" y="232"/>
                    <a:pt x="171" y="232"/>
                    <a:pt x="171" y="232"/>
                  </a:cubicBezTo>
                  <a:cubicBezTo>
                    <a:pt x="158" y="243"/>
                    <a:pt x="144" y="253"/>
                    <a:pt x="131" y="263"/>
                  </a:cubicBezTo>
                  <a:cubicBezTo>
                    <a:pt x="124" y="268"/>
                    <a:pt x="118" y="274"/>
                    <a:pt x="112" y="279"/>
                  </a:cubicBezTo>
                  <a:cubicBezTo>
                    <a:pt x="109" y="282"/>
                    <a:pt x="106" y="284"/>
                    <a:pt x="103" y="287"/>
                  </a:cubicBezTo>
                  <a:cubicBezTo>
                    <a:pt x="101" y="288"/>
                    <a:pt x="100" y="290"/>
                    <a:pt x="99" y="291"/>
                  </a:cubicBezTo>
                  <a:cubicBezTo>
                    <a:pt x="97" y="292"/>
                    <a:pt x="94" y="295"/>
                    <a:pt x="97" y="292"/>
                  </a:cubicBezTo>
                  <a:cubicBezTo>
                    <a:pt x="109" y="279"/>
                    <a:pt x="123" y="267"/>
                    <a:pt x="136" y="256"/>
                  </a:cubicBezTo>
                  <a:cubicBezTo>
                    <a:pt x="149" y="246"/>
                    <a:pt x="162" y="237"/>
                    <a:pt x="172" y="225"/>
                  </a:cubicBezTo>
                  <a:cubicBezTo>
                    <a:pt x="172" y="227"/>
                    <a:pt x="172" y="229"/>
                    <a:pt x="172" y="231"/>
                  </a:cubicBezTo>
                  <a:close/>
                  <a:moveTo>
                    <a:pt x="172" y="224"/>
                  </a:moveTo>
                  <a:cubicBezTo>
                    <a:pt x="170" y="225"/>
                    <a:pt x="169" y="226"/>
                    <a:pt x="167" y="228"/>
                  </a:cubicBezTo>
                  <a:cubicBezTo>
                    <a:pt x="165" y="231"/>
                    <a:pt x="162" y="233"/>
                    <a:pt x="160" y="235"/>
                  </a:cubicBezTo>
                  <a:cubicBezTo>
                    <a:pt x="152" y="241"/>
                    <a:pt x="145" y="246"/>
                    <a:pt x="137" y="252"/>
                  </a:cubicBezTo>
                  <a:cubicBezTo>
                    <a:pt x="124" y="261"/>
                    <a:pt x="111" y="273"/>
                    <a:pt x="98" y="283"/>
                  </a:cubicBezTo>
                  <a:cubicBezTo>
                    <a:pt x="98" y="284"/>
                    <a:pt x="93" y="288"/>
                    <a:pt x="96" y="285"/>
                  </a:cubicBezTo>
                  <a:cubicBezTo>
                    <a:pt x="98" y="283"/>
                    <a:pt x="100" y="281"/>
                    <a:pt x="101" y="280"/>
                  </a:cubicBezTo>
                  <a:cubicBezTo>
                    <a:pt x="104" y="277"/>
                    <a:pt x="107" y="274"/>
                    <a:pt x="110" y="272"/>
                  </a:cubicBezTo>
                  <a:cubicBezTo>
                    <a:pt x="118" y="265"/>
                    <a:pt x="125" y="260"/>
                    <a:pt x="133" y="254"/>
                  </a:cubicBezTo>
                  <a:cubicBezTo>
                    <a:pt x="146" y="243"/>
                    <a:pt x="160" y="233"/>
                    <a:pt x="172" y="222"/>
                  </a:cubicBezTo>
                  <a:cubicBezTo>
                    <a:pt x="172" y="222"/>
                    <a:pt x="172" y="223"/>
                    <a:pt x="172" y="224"/>
                  </a:cubicBezTo>
                  <a:close/>
                  <a:moveTo>
                    <a:pt x="94" y="282"/>
                  </a:moveTo>
                  <a:cubicBezTo>
                    <a:pt x="96" y="282"/>
                    <a:pt x="96" y="281"/>
                    <a:pt x="98" y="280"/>
                  </a:cubicBezTo>
                  <a:cubicBezTo>
                    <a:pt x="100" y="277"/>
                    <a:pt x="103" y="275"/>
                    <a:pt x="106" y="272"/>
                  </a:cubicBezTo>
                  <a:cubicBezTo>
                    <a:pt x="113" y="266"/>
                    <a:pt x="121" y="260"/>
                    <a:pt x="128" y="254"/>
                  </a:cubicBezTo>
                  <a:cubicBezTo>
                    <a:pt x="136" y="249"/>
                    <a:pt x="143" y="244"/>
                    <a:pt x="150" y="239"/>
                  </a:cubicBezTo>
                  <a:cubicBezTo>
                    <a:pt x="144" y="244"/>
                    <a:pt x="138" y="249"/>
                    <a:pt x="132" y="253"/>
                  </a:cubicBezTo>
                  <a:cubicBezTo>
                    <a:pt x="119" y="263"/>
                    <a:pt x="105" y="273"/>
                    <a:pt x="94" y="285"/>
                  </a:cubicBezTo>
                  <a:cubicBezTo>
                    <a:pt x="94" y="284"/>
                    <a:pt x="94" y="283"/>
                    <a:pt x="94" y="282"/>
                  </a:cubicBezTo>
                  <a:close/>
                  <a:moveTo>
                    <a:pt x="172" y="222"/>
                  </a:moveTo>
                  <a:cubicBezTo>
                    <a:pt x="170" y="223"/>
                    <a:pt x="168" y="225"/>
                    <a:pt x="166" y="226"/>
                  </a:cubicBezTo>
                  <a:cubicBezTo>
                    <a:pt x="165" y="227"/>
                    <a:pt x="164" y="229"/>
                    <a:pt x="162" y="230"/>
                  </a:cubicBezTo>
                  <a:cubicBezTo>
                    <a:pt x="164" y="228"/>
                    <a:pt x="166" y="226"/>
                    <a:pt x="169" y="224"/>
                  </a:cubicBezTo>
                  <a:cubicBezTo>
                    <a:pt x="168" y="224"/>
                    <a:pt x="173" y="220"/>
                    <a:pt x="172" y="222"/>
                  </a:cubicBezTo>
                  <a:close/>
                  <a:moveTo>
                    <a:pt x="156" y="234"/>
                  </a:moveTo>
                  <a:cubicBezTo>
                    <a:pt x="148" y="241"/>
                    <a:pt x="139" y="246"/>
                    <a:pt x="131" y="252"/>
                  </a:cubicBezTo>
                  <a:cubicBezTo>
                    <a:pt x="124" y="256"/>
                    <a:pt x="117" y="261"/>
                    <a:pt x="111" y="267"/>
                  </a:cubicBezTo>
                  <a:cubicBezTo>
                    <a:pt x="107" y="270"/>
                    <a:pt x="104" y="273"/>
                    <a:pt x="100" y="276"/>
                  </a:cubicBezTo>
                  <a:cubicBezTo>
                    <a:pt x="99" y="278"/>
                    <a:pt x="97" y="279"/>
                    <a:pt x="96" y="280"/>
                  </a:cubicBezTo>
                  <a:cubicBezTo>
                    <a:pt x="94" y="281"/>
                    <a:pt x="94" y="281"/>
                    <a:pt x="96" y="280"/>
                  </a:cubicBezTo>
                  <a:cubicBezTo>
                    <a:pt x="97" y="279"/>
                    <a:pt x="97" y="278"/>
                    <a:pt x="98" y="276"/>
                  </a:cubicBezTo>
                  <a:cubicBezTo>
                    <a:pt x="101" y="274"/>
                    <a:pt x="104" y="272"/>
                    <a:pt x="107" y="269"/>
                  </a:cubicBezTo>
                  <a:cubicBezTo>
                    <a:pt x="110" y="266"/>
                    <a:pt x="114" y="263"/>
                    <a:pt x="117" y="260"/>
                  </a:cubicBezTo>
                  <a:cubicBezTo>
                    <a:pt x="124" y="254"/>
                    <a:pt x="133" y="248"/>
                    <a:pt x="141" y="243"/>
                  </a:cubicBezTo>
                  <a:cubicBezTo>
                    <a:pt x="147" y="238"/>
                    <a:pt x="154" y="233"/>
                    <a:pt x="160" y="229"/>
                  </a:cubicBezTo>
                  <a:cubicBezTo>
                    <a:pt x="162" y="228"/>
                    <a:pt x="164" y="226"/>
                    <a:pt x="166" y="225"/>
                  </a:cubicBezTo>
                  <a:cubicBezTo>
                    <a:pt x="162" y="228"/>
                    <a:pt x="159" y="232"/>
                    <a:pt x="156" y="234"/>
                  </a:cubicBezTo>
                  <a:close/>
                  <a:moveTo>
                    <a:pt x="173" y="218"/>
                  </a:moveTo>
                  <a:cubicBezTo>
                    <a:pt x="172" y="219"/>
                    <a:pt x="172" y="219"/>
                    <a:pt x="171" y="220"/>
                  </a:cubicBezTo>
                  <a:cubicBezTo>
                    <a:pt x="166" y="225"/>
                    <a:pt x="160" y="228"/>
                    <a:pt x="154" y="233"/>
                  </a:cubicBezTo>
                  <a:cubicBezTo>
                    <a:pt x="154" y="232"/>
                    <a:pt x="155" y="232"/>
                    <a:pt x="155" y="232"/>
                  </a:cubicBezTo>
                  <a:cubicBezTo>
                    <a:pt x="158" y="229"/>
                    <a:pt x="162" y="226"/>
                    <a:pt x="165" y="223"/>
                  </a:cubicBezTo>
                  <a:cubicBezTo>
                    <a:pt x="168" y="222"/>
                    <a:pt x="170" y="220"/>
                    <a:pt x="172" y="218"/>
                  </a:cubicBezTo>
                  <a:cubicBezTo>
                    <a:pt x="172" y="218"/>
                    <a:pt x="173" y="218"/>
                    <a:pt x="173" y="218"/>
                  </a:cubicBezTo>
                  <a:cubicBezTo>
                    <a:pt x="173" y="218"/>
                    <a:pt x="173" y="218"/>
                    <a:pt x="173" y="218"/>
                  </a:cubicBezTo>
                  <a:close/>
                  <a:moveTo>
                    <a:pt x="99" y="273"/>
                  </a:moveTo>
                  <a:cubicBezTo>
                    <a:pt x="102" y="270"/>
                    <a:pt x="106" y="267"/>
                    <a:pt x="109" y="264"/>
                  </a:cubicBezTo>
                  <a:cubicBezTo>
                    <a:pt x="117" y="258"/>
                    <a:pt x="126" y="252"/>
                    <a:pt x="134" y="246"/>
                  </a:cubicBezTo>
                  <a:cubicBezTo>
                    <a:pt x="139" y="243"/>
                    <a:pt x="143" y="240"/>
                    <a:pt x="148" y="237"/>
                  </a:cubicBezTo>
                  <a:cubicBezTo>
                    <a:pt x="142" y="241"/>
                    <a:pt x="136" y="245"/>
                    <a:pt x="130" y="249"/>
                  </a:cubicBezTo>
                  <a:cubicBezTo>
                    <a:pt x="123" y="254"/>
                    <a:pt x="117" y="260"/>
                    <a:pt x="110" y="265"/>
                  </a:cubicBezTo>
                  <a:cubicBezTo>
                    <a:pt x="105" y="271"/>
                    <a:pt x="99" y="275"/>
                    <a:pt x="94" y="281"/>
                  </a:cubicBezTo>
                  <a:cubicBezTo>
                    <a:pt x="94" y="280"/>
                    <a:pt x="94" y="278"/>
                    <a:pt x="94" y="277"/>
                  </a:cubicBezTo>
                  <a:cubicBezTo>
                    <a:pt x="96" y="276"/>
                    <a:pt x="97" y="275"/>
                    <a:pt x="99" y="273"/>
                  </a:cubicBezTo>
                  <a:close/>
                  <a:moveTo>
                    <a:pt x="100" y="283"/>
                  </a:moveTo>
                  <a:cubicBezTo>
                    <a:pt x="104" y="280"/>
                    <a:pt x="107" y="277"/>
                    <a:pt x="111" y="274"/>
                  </a:cubicBezTo>
                  <a:cubicBezTo>
                    <a:pt x="118" y="267"/>
                    <a:pt x="125" y="261"/>
                    <a:pt x="133" y="255"/>
                  </a:cubicBezTo>
                  <a:cubicBezTo>
                    <a:pt x="140" y="250"/>
                    <a:pt x="148" y="245"/>
                    <a:pt x="155" y="240"/>
                  </a:cubicBezTo>
                  <a:cubicBezTo>
                    <a:pt x="158" y="237"/>
                    <a:pt x="161" y="235"/>
                    <a:pt x="164" y="232"/>
                  </a:cubicBezTo>
                  <a:cubicBezTo>
                    <a:pt x="167" y="230"/>
                    <a:pt x="169" y="227"/>
                    <a:pt x="172" y="224"/>
                  </a:cubicBezTo>
                  <a:cubicBezTo>
                    <a:pt x="172" y="224"/>
                    <a:pt x="172" y="224"/>
                    <a:pt x="172" y="224"/>
                  </a:cubicBezTo>
                  <a:cubicBezTo>
                    <a:pt x="170" y="226"/>
                    <a:pt x="168" y="229"/>
                    <a:pt x="165" y="231"/>
                  </a:cubicBezTo>
                  <a:cubicBezTo>
                    <a:pt x="162" y="235"/>
                    <a:pt x="159" y="237"/>
                    <a:pt x="155" y="240"/>
                  </a:cubicBezTo>
                  <a:cubicBezTo>
                    <a:pt x="149" y="246"/>
                    <a:pt x="141" y="251"/>
                    <a:pt x="135" y="257"/>
                  </a:cubicBezTo>
                  <a:cubicBezTo>
                    <a:pt x="121" y="268"/>
                    <a:pt x="107" y="280"/>
                    <a:pt x="95" y="293"/>
                  </a:cubicBezTo>
                  <a:cubicBezTo>
                    <a:pt x="95" y="291"/>
                    <a:pt x="95" y="289"/>
                    <a:pt x="95" y="287"/>
                  </a:cubicBezTo>
                  <a:cubicBezTo>
                    <a:pt x="97" y="286"/>
                    <a:pt x="98" y="285"/>
                    <a:pt x="100" y="283"/>
                  </a:cubicBezTo>
                  <a:close/>
                  <a:moveTo>
                    <a:pt x="96" y="301"/>
                  </a:moveTo>
                  <a:cubicBezTo>
                    <a:pt x="96" y="301"/>
                    <a:pt x="96" y="300"/>
                    <a:pt x="96" y="300"/>
                  </a:cubicBezTo>
                  <a:cubicBezTo>
                    <a:pt x="96" y="300"/>
                    <a:pt x="96" y="301"/>
                    <a:pt x="96" y="301"/>
                  </a:cubicBezTo>
                  <a:cubicBezTo>
                    <a:pt x="96" y="301"/>
                    <a:pt x="96" y="301"/>
                    <a:pt x="96" y="301"/>
                  </a:cubicBezTo>
                  <a:close/>
                  <a:moveTo>
                    <a:pt x="99" y="298"/>
                  </a:moveTo>
                  <a:cubicBezTo>
                    <a:pt x="103" y="295"/>
                    <a:pt x="107" y="291"/>
                    <a:pt x="111" y="288"/>
                  </a:cubicBezTo>
                  <a:cubicBezTo>
                    <a:pt x="114" y="286"/>
                    <a:pt x="117" y="284"/>
                    <a:pt x="119" y="281"/>
                  </a:cubicBezTo>
                  <a:cubicBezTo>
                    <a:pt x="126" y="275"/>
                    <a:pt x="133" y="270"/>
                    <a:pt x="141" y="264"/>
                  </a:cubicBezTo>
                  <a:cubicBezTo>
                    <a:pt x="148" y="259"/>
                    <a:pt x="155" y="253"/>
                    <a:pt x="162" y="248"/>
                  </a:cubicBezTo>
                  <a:cubicBezTo>
                    <a:pt x="165" y="245"/>
                    <a:pt x="169" y="242"/>
                    <a:pt x="171" y="238"/>
                  </a:cubicBezTo>
                  <a:cubicBezTo>
                    <a:pt x="171" y="239"/>
                    <a:pt x="171" y="241"/>
                    <a:pt x="171" y="242"/>
                  </a:cubicBezTo>
                  <a:cubicBezTo>
                    <a:pt x="157" y="252"/>
                    <a:pt x="144" y="264"/>
                    <a:pt x="131" y="275"/>
                  </a:cubicBezTo>
                  <a:cubicBezTo>
                    <a:pt x="124" y="281"/>
                    <a:pt x="117" y="287"/>
                    <a:pt x="109" y="293"/>
                  </a:cubicBezTo>
                  <a:cubicBezTo>
                    <a:pt x="107" y="294"/>
                    <a:pt x="104" y="296"/>
                    <a:pt x="102" y="298"/>
                  </a:cubicBezTo>
                  <a:cubicBezTo>
                    <a:pt x="100" y="300"/>
                    <a:pt x="98" y="301"/>
                    <a:pt x="96" y="302"/>
                  </a:cubicBezTo>
                  <a:cubicBezTo>
                    <a:pt x="96" y="302"/>
                    <a:pt x="98" y="299"/>
                    <a:pt x="99" y="298"/>
                  </a:cubicBezTo>
                  <a:close/>
                  <a:moveTo>
                    <a:pt x="123" y="277"/>
                  </a:moveTo>
                  <a:cubicBezTo>
                    <a:pt x="127" y="274"/>
                    <a:pt x="130" y="271"/>
                    <a:pt x="134" y="268"/>
                  </a:cubicBezTo>
                  <a:cubicBezTo>
                    <a:pt x="141" y="261"/>
                    <a:pt x="147" y="255"/>
                    <a:pt x="155" y="249"/>
                  </a:cubicBezTo>
                  <a:cubicBezTo>
                    <a:pt x="158" y="247"/>
                    <a:pt x="161" y="245"/>
                    <a:pt x="165" y="243"/>
                  </a:cubicBezTo>
                  <a:cubicBezTo>
                    <a:pt x="166" y="242"/>
                    <a:pt x="167" y="241"/>
                    <a:pt x="168" y="240"/>
                  </a:cubicBezTo>
                  <a:cubicBezTo>
                    <a:pt x="169" y="239"/>
                    <a:pt x="171" y="236"/>
                    <a:pt x="170" y="239"/>
                  </a:cubicBezTo>
                  <a:cubicBezTo>
                    <a:pt x="166" y="245"/>
                    <a:pt x="159" y="249"/>
                    <a:pt x="153" y="253"/>
                  </a:cubicBezTo>
                  <a:cubicBezTo>
                    <a:pt x="146" y="259"/>
                    <a:pt x="139" y="265"/>
                    <a:pt x="131" y="271"/>
                  </a:cubicBezTo>
                  <a:cubicBezTo>
                    <a:pt x="129" y="273"/>
                    <a:pt x="126" y="275"/>
                    <a:pt x="123" y="277"/>
                  </a:cubicBezTo>
                  <a:close/>
                  <a:moveTo>
                    <a:pt x="169" y="245"/>
                  </a:moveTo>
                  <a:cubicBezTo>
                    <a:pt x="172" y="242"/>
                    <a:pt x="169" y="245"/>
                    <a:pt x="168" y="246"/>
                  </a:cubicBezTo>
                  <a:cubicBezTo>
                    <a:pt x="167" y="247"/>
                    <a:pt x="165" y="249"/>
                    <a:pt x="164" y="250"/>
                  </a:cubicBezTo>
                  <a:cubicBezTo>
                    <a:pt x="161" y="253"/>
                    <a:pt x="158" y="255"/>
                    <a:pt x="155" y="257"/>
                  </a:cubicBezTo>
                  <a:cubicBezTo>
                    <a:pt x="149" y="262"/>
                    <a:pt x="142" y="268"/>
                    <a:pt x="136" y="273"/>
                  </a:cubicBezTo>
                  <a:cubicBezTo>
                    <a:pt x="133" y="275"/>
                    <a:pt x="129" y="278"/>
                    <a:pt x="126" y="280"/>
                  </a:cubicBezTo>
                  <a:cubicBezTo>
                    <a:pt x="127" y="280"/>
                    <a:pt x="127" y="279"/>
                    <a:pt x="128" y="279"/>
                  </a:cubicBezTo>
                  <a:cubicBezTo>
                    <a:pt x="141" y="267"/>
                    <a:pt x="154" y="255"/>
                    <a:pt x="169" y="245"/>
                  </a:cubicBezTo>
                  <a:close/>
                  <a:moveTo>
                    <a:pt x="171" y="236"/>
                  </a:moveTo>
                  <a:cubicBezTo>
                    <a:pt x="171" y="236"/>
                    <a:pt x="171" y="236"/>
                    <a:pt x="171" y="236"/>
                  </a:cubicBezTo>
                  <a:cubicBezTo>
                    <a:pt x="166" y="241"/>
                    <a:pt x="159" y="245"/>
                    <a:pt x="153" y="250"/>
                  </a:cubicBezTo>
                  <a:cubicBezTo>
                    <a:pt x="146" y="255"/>
                    <a:pt x="140" y="261"/>
                    <a:pt x="133" y="267"/>
                  </a:cubicBezTo>
                  <a:cubicBezTo>
                    <a:pt x="127" y="273"/>
                    <a:pt x="120" y="279"/>
                    <a:pt x="113" y="285"/>
                  </a:cubicBezTo>
                  <a:cubicBezTo>
                    <a:pt x="110" y="288"/>
                    <a:pt x="107" y="290"/>
                    <a:pt x="104" y="293"/>
                  </a:cubicBezTo>
                  <a:cubicBezTo>
                    <a:pt x="102" y="294"/>
                    <a:pt x="98" y="297"/>
                    <a:pt x="96" y="299"/>
                  </a:cubicBezTo>
                  <a:cubicBezTo>
                    <a:pt x="98" y="296"/>
                    <a:pt x="101" y="294"/>
                    <a:pt x="104" y="292"/>
                  </a:cubicBezTo>
                  <a:cubicBezTo>
                    <a:pt x="107" y="290"/>
                    <a:pt x="110" y="287"/>
                    <a:pt x="113" y="284"/>
                  </a:cubicBezTo>
                  <a:cubicBezTo>
                    <a:pt x="120" y="278"/>
                    <a:pt x="127" y="272"/>
                    <a:pt x="133" y="266"/>
                  </a:cubicBezTo>
                  <a:cubicBezTo>
                    <a:pt x="140" y="260"/>
                    <a:pt x="147" y="254"/>
                    <a:pt x="155" y="249"/>
                  </a:cubicBezTo>
                  <a:cubicBezTo>
                    <a:pt x="161" y="244"/>
                    <a:pt x="166" y="238"/>
                    <a:pt x="172" y="233"/>
                  </a:cubicBezTo>
                  <a:cubicBezTo>
                    <a:pt x="171" y="234"/>
                    <a:pt x="171" y="235"/>
                    <a:pt x="171" y="236"/>
                  </a:cubicBezTo>
                  <a:close/>
                  <a:moveTo>
                    <a:pt x="173" y="221"/>
                  </a:moveTo>
                  <a:cubicBezTo>
                    <a:pt x="171" y="221"/>
                    <a:pt x="170" y="222"/>
                    <a:pt x="169" y="223"/>
                  </a:cubicBezTo>
                  <a:cubicBezTo>
                    <a:pt x="170" y="222"/>
                    <a:pt x="172" y="220"/>
                    <a:pt x="173" y="219"/>
                  </a:cubicBezTo>
                  <a:cubicBezTo>
                    <a:pt x="173" y="220"/>
                    <a:pt x="173" y="220"/>
                    <a:pt x="173" y="221"/>
                  </a:cubicBezTo>
                  <a:close/>
                  <a:moveTo>
                    <a:pt x="174" y="208"/>
                  </a:moveTo>
                  <a:cubicBezTo>
                    <a:pt x="173" y="209"/>
                    <a:pt x="172" y="209"/>
                    <a:pt x="172" y="210"/>
                  </a:cubicBezTo>
                  <a:cubicBezTo>
                    <a:pt x="172" y="210"/>
                    <a:pt x="171" y="210"/>
                    <a:pt x="171" y="210"/>
                  </a:cubicBezTo>
                  <a:cubicBezTo>
                    <a:pt x="161" y="217"/>
                    <a:pt x="152" y="225"/>
                    <a:pt x="143" y="232"/>
                  </a:cubicBezTo>
                  <a:cubicBezTo>
                    <a:pt x="133" y="238"/>
                    <a:pt x="123" y="245"/>
                    <a:pt x="113" y="251"/>
                  </a:cubicBezTo>
                  <a:cubicBezTo>
                    <a:pt x="109" y="254"/>
                    <a:pt x="105" y="258"/>
                    <a:pt x="101" y="261"/>
                  </a:cubicBezTo>
                  <a:cubicBezTo>
                    <a:pt x="98" y="262"/>
                    <a:pt x="96" y="264"/>
                    <a:pt x="94" y="265"/>
                  </a:cubicBezTo>
                  <a:cubicBezTo>
                    <a:pt x="93" y="266"/>
                    <a:pt x="93" y="266"/>
                    <a:pt x="94" y="265"/>
                  </a:cubicBezTo>
                  <a:cubicBezTo>
                    <a:pt x="96" y="263"/>
                    <a:pt x="98" y="262"/>
                    <a:pt x="99" y="261"/>
                  </a:cubicBezTo>
                  <a:cubicBezTo>
                    <a:pt x="108" y="254"/>
                    <a:pt x="116" y="248"/>
                    <a:pt x="125" y="242"/>
                  </a:cubicBezTo>
                  <a:cubicBezTo>
                    <a:pt x="141" y="228"/>
                    <a:pt x="159" y="217"/>
                    <a:pt x="174" y="202"/>
                  </a:cubicBezTo>
                  <a:cubicBezTo>
                    <a:pt x="174" y="204"/>
                    <a:pt x="174" y="206"/>
                    <a:pt x="174" y="208"/>
                  </a:cubicBezTo>
                  <a:close/>
                  <a:moveTo>
                    <a:pt x="175" y="198"/>
                  </a:moveTo>
                  <a:cubicBezTo>
                    <a:pt x="175" y="199"/>
                    <a:pt x="174" y="200"/>
                    <a:pt x="174" y="200"/>
                  </a:cubicBezTo>
                  <a:cubicBezTo>
                    <a:pt x="168" y="204"/>
                    <a:pt x="162" y="210"/>
                    <a:pt x="156" y="215"/>
                  </a:cubicBezTo>
                  <a:cubicBezTo>
                    <a:pt x="149" y="221"/>
                    <a:pt x="141" y="226"/>
                    <a:pt x="134" y="231"/>
                  </a:cubicBezTo>
                  <a:cubicBezTo>
                    <a:pt x="127" y="235"/>
                    <a:pt x="121" y="240"/>
                    <a:pt x="115" y="244"/>
                  </a:cubicBezTo>
                  <a:cubicBezTo>
                    <a:pt x="121" y="239"/>
                    <a:pt x="128" y="234"/>
                    <a:pt x="134" y="229"/>
                  </a:cubicBezTo>
                  <a:cubicBezTo>
                    <a:pt x="148" y="218"/>
                    <a:pt x="162" y="207"/>
                    <a:pt x="175" y="195"/>
                  </a:cubicBezTo>
                  <a:cubicBezTo>
                    <a:pt x="175" y="196"/>
                    <a:pt x="175" y="197"/>
                    <a:pt x="175" y="198"/>
                  </a:cubicBezTo>
                  <a:close/>
                  <a:moveTo>
                    <a:pt x="103" y="246"/>
                  </a:moveTo>
                  <a:cubicBezTo>
                    <a:pt x="100" y="248"/>
                    <a:pt x="97" y="250"/>
                    <a:pt x="95" y="252"/>
                  </a:cubicBezTo>
                  <a:cubicBezTo>
                    <a:pt x="95" y="252"/>
                    <a:pt x="93" y="253"/>
                    <a:pt x="92" y="254"/>
                  </a:cubicBezTo>
                  <a:cubicBezTo>
                    <a:pt x="92" y="254"/>
                    <a:pt x="92" y="254"/>
                    <a:pt x="92" y="254"/>
                  </a:cubicBezTo>
                  <a:cubicBezTo>
                    <a:pt x="94" y="253"/>
                    <a:pt x="95" y="252"/>
                    <a:pt x="96" y="250"/>
                  </a:cubicBezTo>
                  <a:cubicBezTo>
                    <a:pt x="102" y="246"/>
                    <a:pt x="107" y="241"/>
                    <a:pt x="112" y="236"/>
                  </a:cubicBezTo>
                  <a:cubicBezTo>
                    <a:pt x="117" y="232"/>
                    <a:pt x="123" y="228"/>
                    <a:pt x="129" y="224"/>
                  </a:cubicBezTo>
                  <a:cubicBezTo>
                    <a:pt x="135" y="218"/>
                    <a:pt x="142" y="213"/>
                    <a:pt x="149" y="208"/>
                  </a:cubicBezTo>
                  <a:cubicBezTo>
                    <a:pt x="154" y="204"/>
                    <a:pt x="159" y="200"/>
                    <a:pt x="165" y="196"/>
                  </a:cubicBezTo>
                  <a:cubicBezTo>
                    <a:pt x="166" y="195"/>
                    <a:pt x="168" y="194"/>
                    <a:pt x="170" y="192"/>
                  </a:cubicBezTo>
                  <a:cubicBezTo>
                    <a:pt x="172" y="191"/>
                    <a:pt x="173" y="190"/>
                    <a:pt x="175" y="188"/>
                  </a:cubicBezTo>
                  <a:cubicBezTo>
                    <a:pt x="175" y="188"/>
                    <a:pt x="176" y="188"/>
                    <a:pt x="176" y="188"/>
                  </a:cubicBezTo>
                  <a:cubicBezTo>
                    <a:pt x="175" y="190"/>
                    <a:pt x="175" y="192"/>
                    <a:pt x="175" y="193"/>
                  </a:cubicBezTo>
                  <a:cubicBezTo>
                    <a:pt x="152" y="212"/>
                    <a:pt x="127" y="228"/>
                    <a:pt x="103" y="246"/>
                  </a:cubicBezTo>
                  <a:close/>
                  <a:moveTo>
                    <a:pt x="176" y="187"/>
                  </a:moveTo>
                  <a:cubicBezTo>
                    <a:pt x="175" y="188"/>
                    <a:pt x="173" y="189"/>
                    <a:pt x="172" y="190"/>
                  </a:cubicBezTo>
                  <a:cubicBezTo>
                    <a:pt x="171" y="190"/>
                    <a:pt x="171" y="191"/>
                    <a:pt x="170" y="191"/>
                  </a:cubicBezTo>
                  <a:cubicBezTo>
                    <a:pt x="158" y="199"/>
                    <a:pt x="146" y="208"/>
                    <a:pt x="134" y="217"/>
                  </a:cubicBezTo>
                  <a:cubicBezTo>
                    <a:pt x="122" y="225"/>
                    <a:pt x="110" y="233"/>
                    <a:pt x="99" y="243"/>
                  </a:cubicBezTo>
                  <a:cubicBezTo>
                    <a:pt x="97" y="244"/>
                    <a:pt x="95" y="246"/>
                    <a:pt x="92" y="248"/>
                  </a:cubicBezTo>
                  <a:cubicBezTo>
                    <a:pt x="94" y="247"/>
                    <a:pt x="96" y="245"/>
                    <a:pt x="98" y="243"/>
                  </a:cubicBezTo>
                  <a:cubicBezTo>
                    <a:pt x="103" y="239"/>
                    <a:pt x="108" y="233"/>
                    <a:pt x="114" y="229"/>
                  </a:cubicBezTo>
                  <a:cubicBezTo>
                    <a:pt x="125" y="220"/>
                    <a:pt x="136" y="212"/>
                    <a:pt x="147" y="203"/>
                  </a:cubicBezTo>
                  <a:cubicBezTo>
                    <a:pt x="157" y="196"/>
                    <a:pt x="168" y="188"/>
                    <a:pt x="176" y="179"/>
                  </a:cubicBezTo>
                  <a:cubicBezTo>
                    <a:pt x="176" y="182"/>
                    <a:pt x="176" y="184"/>
                    <a:pt x="176" y="187"/>
                  </a:cubicBezTo>
                  <a:close/>
                  <a:moveTo>
                    <a:pt x="130" y="215"/>
                  </a:moveTo>
                  <a:cubicBezTo>
                    <a:pt x="123" y="221"/>
                    <a:pt x="115" y="226"/>
                    <a:pt x="108" y="233"/>
                  </a:cubicBezTo>
                  <a:cubicBezTo>
                    <a:pt x="105" y="236"/>
                    <a:pt x="102" y="239"/>
                    <a:pt x="98" y="242"/>
                  </a:cubicBezTo>
                  <a:cubicBezTo>
                    <a:pt x="96" y="244"/>
                    <a:pt x="94" y="245"/>
                    <a:pt x="92" y="247"/>
                  </a:cubicBezTo>
                  <a:cubicBezTo>
                    <a:pt x="92" y="246"/>
                    <a:pt x="92" y="244"/>
                    <a:pt x="92" y="243"/>
                  </a:cubicBezTo>
                  <a:cubicBezTo>
                    <a:pt x="99" y="239"/>
                    <a:pt x="104" y="233"/>
                    <a:pt x="110" y="228"/>
                  </a:cubicBezTo>
                  <a:cubicBezTo>
                    <a:pt x="118" y="221"/>
                    <a:pt x="127" y="214"/>
                    <a:pt x="136" y="208"/>
                  </a:cubicBezTo>
                  <a:cubicBezTo>
                    <a:pt x="143" y="202"/>
                    <a:pt x="151" y="197"/>
                    <a:pt x="159" y="191"/>
                  </a:cubicBezTo>
                  <a:cubicBezTo>
                    <a:pt x="163" y="189"/>
                    <a:pt x="166" y="186"/>
                    <a:pt x="170" y="183"/>
                  </a:cubicBezTo>
                  <a:cubicBezTo>
                    <a:pt x="171" y="182"/>
                    <a:pt x="172" y="182"/>
                    <a:pt x="173" y="181"/>
                  </a:cubicBezTo>
                  <a:cubicBezTo>
                    <a:pt x="161" y="194"/>
                    <a:pt x="145" y="203"/>
                    <a:pt x="130" y="215"/>
                  </a:cubicBezTo>
                  <a:close/>
                  <a:moveTo>
                    <a:pt x="92" y="249"/>
                  </a:moveTo>
                  <a:cubicBezTo>
                    <a:pt x="94" y="248"/>
                    <a:pt x="96" y="246"/>
                    <a:pt x="99" y="244"/>
                  </a:cubicBezTo>
                  <a:cubicBezTo>
                    <a:pt x="102" y="241"/>
                    <a:pt x="107" y="238"/>
                    <a:pt x="111" y="234"/>
                  </a:cubicBezTo>
                  <a:cubicBezTo>
                    <a:pt x="119" y="229"/>
                    <a:pt x="127" y="223"/>
                    <a:pt x="135" y="217"/>
                  </a:cubicBezTo>
                  <a:cubicBezTo>
                    <a:pt x="142" y="212"/>
                    <a:pt x="150" y="206"/>
                    <a:pt x="158" y="200"/>
                  </a:cubicBezTo>
                  <a:cubicBezTo>
                    <a:pt x="160" y="199"/>
                    <a:pt x="162" y="198"/>
                    <a:pt x="164" y="196"/>
                  </a:cubicBezTo>
                  <a:cubicBezTo>
                    <a:pt x="140" y="215"/>
                    <a:pt x="115" y="233"/>
                    <a:pt x="92" y="253"/>
                  </a:cubicBezTo>
                  <a:cubicBezTo>
                    <a:pt x="92" y="252"/>
                    <a:pt x="92" y="250"/>
                    <a:pt x="92" y="249"/>
                  </a:cubicBezTo>
                  <a:close/>
                  <a:moveTo>
                    <a:pt x="92" y="254"/>
                  </a:moveTo>
                  <a:cubicBezTo>
                    <a:pt x="99" y="251"/>
                    <a:pt x="105" y="245"/>
                    <a:pt x="111" y="241"/>
                  </a:cubicBezTo>
                  <a:cubicBezTo>
                    <a:pt x="119" y="235"/>
                    <a:pt x="126" y="230"/>
                    <a:pt x="133" y="225"/>
                  </a:cubicBezTo>
                  <a:cubicBezTo>
                    <a:pt x="141" y="220"/>
                    <a:pt x="148" y="214"/>
                    <a:pt x="155" y="209"/>
                  </a:cubicBezTo>
                  <a:cubicBezTo>
                    <a:pt x="159" y="206"/>
                    <a:pt x="163" y="203"/>
                    <a:pt x="167" y="200"/>
                  </a:cubicBezTo>
                  <a:cubicBezTo>
                    <a:pt x="168" y="200"/>
                    <a:pt x="169" y="199"/>
                    <a:pt x="169" y="199"/>
                  </a:cubicBezTo>
                  <a:cubicBezTo>
                    <a:pt x="157" y="210"/>
                    <a:pt x="144" y="220"/>
                    <a:pt x="131" y="231"/>
                  </a:cubicBezTo>
                  <a:cubicBezTo>
                    <a:pt x="124" y="236"/>
                    <a:pt x="118" y="241"/>
                    <a:pt x="111" y="246"/>
                  </a:cubicBezTo>
                  <a:cubicBezTo>
                    <a:pt x="105" y="251"/>
                    <a:pt x="98" y="254"/>
                    <a:pt x="93" y="260"/>
                  </a:cubicBezTo>
                  <a:cubicBezTo>
                    <a:pt x="93" y="258"/>
                    <a:pt x="92" y="256"/>
                    <a:pt x="92" y="254"/>
                  </a:cubicBezTo>
                  <a:close/>
                  <a:moveTo>
                    <a:pt x="93" y="261"/>
                  </a:moveTo>
                  <a:cubicBezTo>
                    <a:pt x="96" y="257"/>
                    <a:pt x="100" y="254"/>
                    <a:pt x="105" y="251"/>
                  </a:cubicBezTo>
                  <a:cubicBezTo>
                    <a:pt x="103" y="252"/>
                    <a:pt x="102" y="253"/>
                    <a:pt x="101" y="254"/>
                  </a:cubicBezTo>
                  <a:cubicBezTo>
                    <a:pt x="99" y="256"/>
                    <a:pt x="95" y="259"/>
                    <a:pt x="93" y="261"/>
                  </a:cubicBezTo>
                  <a:cubicBezTo>
                    <a:pt x="93" y="261"/>
                    <a:pt x="93" y="261"/>
                    <a:pt x="93" y="261"/>
                  </a:cubicBezTo>
                  <a:close/>
                  <a:moveTo>
                    <a:pt x="93" y="195"/>
                  </a:moveTo>
                  <a:cubicBezTo>
                    <a:pt x="95" y="192"/>
                    <a:pt x="99" y="189"/>
                    <a:pt x="102" y="187"/>
                  </a:cubicBezTo>
                  <a:cubicBezTo>
                    <a:pt x="99" y="190"/>
                    <a:pt x="95" y="193"/>
                    <a:pt x="92" y="196"/>
                  </a:cubicBezTo>
                  <a:cubicBezTo>
                    <a:pt x="92" y="196"/>
                    <a:pt x="92" y="196"/>
                    <a:pt x="92" y="196"/>
                  </a:cubicBezTo>
                  <a:cubicBezTo>
                    <a:pt x="92" y="196"/>
                    <a:pt x="92" y="196"/>
                    <a:pt x="93" y="195"/>
                  </a:cubicBezTo>
                  <a:close/>
                  <a:moveTo>
                    <a:pt x="152" y="166"/>
                  </a:moveTo>
                  <a:cubicBezTo>
                    <a:pt x="147" y="170"/>
                    <a:pt x="141" y="174"/>
                    <a:pt x="135" y="178"/>
                  </a:cubicBezTo>
                  <a:cubicBezTo>
                    <a:pt x="136" y="177"/>
                    <a:pt x="136" y="175"/>
                    <a:pt x="136" y="174"/>
                  </a:cubicBezTo>
                  <a:cubicBezTo>
                    <a:pt x="137" y="173"/>
                    <a:pt x="139" y="171"/>
                    <a:pt x="140" y="169"/>
                  </a:cubicBezTo>
                  <a:cubicBezTo>
                    <a:pt x="144" y="168"/>
                    <a:pt x="148" y="167"/>
                    <a:pt x="152" y="166"/>
                  </a:cubicBezTo>
                  <a:close/>
                  <a:moveTo>
                    <a:pt x="161" y="164"/>
                  </a:moveTo>
                  <a:cubicBezTo>
                    <a:pt x="153" y="171"/>
                    <a:pt x="144" y="178"/>
                    <a:pt x="135" y="184"/>
                  </a:cubicBezTo>
                  <a:cubicBezTo>
                    <a:pt x="135" y="184"/>
                    <a:pt x="135" y="184"/>
                    <a:pt x="135" y="183"/>
                  </a:cubicBezTo>
                  <a:cubicBezTo>
                    <a:pt x="141" y="178"/>
                    <a:pt x="148" y="173"/>
                    <a:pt x="153" y="166"/>
                  </a:cubicBezTo>
                  <a:cubicBezTo>
                    <a:pt x="153" y="166"/>
                    <a:pt x="153" y="166"/>
                    <a:pt x="153" y="166"/>
                  </a:cubicBezTo>
                  <a:cubicBezTo>
                    <a:pt x="156" y="165"/>
                    <a:pt x="158" y="165"/>
                    <a:pt x="161" y="164"/>
                  </a:cubicBezTo>
                  <a:close/>
                  <a:moveTo>
                    <a:pt x="168" y="163"/>
                  </a:moveTo>
                  <a:cubicBezTo>
                    <a:pt x="155" y="173"/>
                    <a:pt x="142" y="184"/>
                    <a:pt x="129" y="193"/>
                  </a:cubicBezTo>
                  <a:cubicBezTo>
                    <a:pt x="129" y="193"/>
                    <a:pt x="129" y="193"/>
                    <a:pt x="129" y="193"/>
                  </a:cubicBezTo>
                  <a:cubicBezTo>
                    <a:pt x="127" y="195"/>
                    <a:pt x="125" y="197"/>
                    <a:pt x="123" y="198"/>
                  </a:cubicBezTo>
                  <a:cubicBezTo>
                    <a:pt x="116" y="203"/>
                    <a:pt x="110" y="208"/>
                    <a:pt x="104" y="213"/>
                  </a:cubicBezTo>
                  <a:cubicBezTo>
                    <a:pt x="103" y="215"/>
                    <a:pt x="101" y="217"/>
                    <a:pt x="99" y="219"/>
                  </a:cubicBezTo>
                  <a:cubicBezTo>
                    <a:pt x="97" y="221"/>
                    <a:pt x="94" y="223"/>
                    <a:pt x="92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94" y="223"/>
                    <a:pt x="97" y="219"/>
                    <a:pt x="99" y="217"/>
                  </a:cubicBezTo>
                  <a:cubicBezTo>
                    <a:pt x="102" y="214"/>
                    <a:pt x="104" y="211"/>
                    <a:pt x="107" y="209"/>
                  </a:cubicBezTo>
                  <a:cubicBezTo>
                    <a:pt x="113" y="203"/>
                    <a:pt x="120" y="198"/>
                    <a:pt x="126" y="193"/>
                  </a:cubicBezTo>
                  <a:cubicBezTo>
                    <a:pt x="128" y="192"/>
                    <a:pt x="129" y="192"/>
                    <a:pt x="130" y="191"/>
                  </a:cubicBezTo>
                  <a:cubicBezTo>
                    <a:pt x="131" y="190"/>
                    <a:pt x="132" y="190"/>
                    <a:pt x="133" y="189"/>
                  </a:cubicBezTo>
                  <a:cubicBezTo>
                    <a:pt x="143" y="181"/>
                    <a:pt x="153" y="174"/>
                    <a:pt x="162" y="164"/>
                  </a:cubicBezTo>
                  <a:cubicBezTo>
                    <a:pt x="162" y="164"/>
                    <a:pt x="162" y="164"/>
                    <a:pt x="162" y="164"/>
                  </a:cubicBezTo>
                  <a:cubicBezTo>
                    <a:pt x="164" y="164"/>
                    <a:pt x="166" y="164"/>
                    <a:pt x="168" y="163"/>
                  </a:cubicBezTo>
                  <a:close/>
                  <a:moveTo>
                    <a:pt x="140" y="169"/>
                  </a:moveTo>
                  <a:cubicBezTo>
                    <a:pt x="139" y="170"/>
                    <a:pt x="138" y="171"/>
                    <a:pt x="138" y="171"/>
                  </a:cubicBezTo>
                  <a:cubicBezTo>
                    <a:pt x="137" y="172"/>
                    <a:pt x="136" y="173"/>
                    <a:pt x="136" y="173"/>
                  </a:cubicBezTo>
                  <a:cubicBezTo>
                    <a:pt x="136" y="172"/>
                    <a:pt x="136" y="172"/>
                    <a:pt x="136" y="171"/>
                  </a:cubicBezTo>
                  <a:cubicBezTo>
                    <a:pt x="136" y="171"/>
                    <a:pt x="136" y="171"/>
                    <a:pt x="136" y="171"/>
                  </a:cubicBezTo>
                  <a:cubicBezTo>
                    <a:pt x="136" y="170"/>
                    <a:pt x="137" y="170"/>
                    <a:pt x="137" y="170"/>
                  </a:cubicBezTo>
                  <a:cubicBezTo>
                    <a:pt x="138" y="170"/>
                    <a:pt x="139" y="170"/>
                    <a:pt x="140" y="169"/>
                  </a:cubicBezTo>
                  <a:close/>
                  <a:moveTo>
                    <a:pt x="133" y="172"/>
                  </a:moveTo>
                  <a:cubicBezTo>
                    <a:pt x="132" y="172"/>
                    <a:pt x="132" y="172"/>
                    <a:pt x="132" y="173"/>
                  </a:cubicBezTo>
                  <a:cubicBezTo>
                    <a:pt x="132" y="172"/>
                    <a:pt x="132" y="172"/>
                    <a:pt x="133" y="172"/>
                  </a:cubicBezTo>
                  <a:cubicBezTo>
                    <a:pt x="133" y="172"/>
                    <a:pt x="133" y="172"/>
                    <a:pt x="133" y="172"/>
                  </a:cubicBezTo>
                  <a:close/>
                  <a:moveTo>
                    <a:pt x="131" y="174"/>
                  </a:moveTo>
                  <a:cubicBezTo>
                    <a:pt x="132" y="174"/>
                    <a:pt x="132" y="173"/>
                    <a:pt x="133" y="173"/>
                  </a:cubicBezTo>
                  <a:cubicBezTo>
                    <a:pt x="133" y="174"/>
                    <a:pt x="133" y="175"/>
                    <a:pt x="133" y="176"/>
                  </a:cubicBezTo>
                  <a:cubicBezTo>
                    <a:pt x="132" y="177"/>
                    <a:pt x="130" y="178"/>
                    <a:pt x="129" y="179"/>
                  </a:cubicBezTo>
                  <a:cubicBezTo>
                    <a:pt x="129" y="177"/>
                    <a:pt x="130" y="176"/>
                    <a:pt x="131" y="174"/>
                  </a:cubicBezTo>
                  <a:close/>
                  <a:moveTo>
                    <a:pt x="131" y="177"/>
                  </a:moveTo>
                  <a:cubicBezTo>
                    <a:pt x="132" y="177"/>
                    <a:pt x="132" y="177"/>
                    <a:pt x="133" y="176"/>
                  </a:cubicBezTo>
                  <a:cubicBezTo>
                    <a:pt x="133" y="178"/>
                    <a:pt x="133" y="179"/>
                    <a:pt x="133" y="180"/>
                  </a:cubicBezTo>
                  <a:cubicBezTo>
                    <a:pt x="131" y="182"/>
                    <a:pt x="129" y="183"/>
                    <a:pt x="128" y="184"/>
                  </a:cubicBezTo>
                  <a:cubicBezTo>
                    <a:pt x="128" y="182"/>
                    <a:pt x="128" y="180"/>
                    <a:pt x="129" y="179"/>
                  </a:cubicBezTo>
                  <a:cubicBezTo>
                    <a:pt x="130" y="179"/>
                    <a:pt x="131" y="178"/>
                    <a:pt x="131" y="177"/>
                  </a:cubicBezTo>
                  <a:close/>
                  <a:moveTo>
                    <a:pt x="132" y="185"/>
                  </a:moveTo>
                  <a:cubicBezTo>
                    <a:pt x="130" y="186"/>
                    <a:pt x="129" y="187"/>
                    <a:pt x="128" y="188"/>
                  </a:cubicBezTo>
                  <a:cubicBezTo>
                    <a:pt x="127" y="187"/>
                    <a:pt x="127" y="186"/>
                    <a:pt x="127" y="185"/>
                  </a:cubicBezTo>
                  <a:cubicBezTo>
                    <a:pt x="129" y="184"/>
                    <a:pt x="131" y="183"/>
                    <a:pt x="133" y="181"/>
                  </a:cubicBezTo>
                  <a:cubicBezTo>
                    <a:pt x="132" y="183"/>
                    <a:pt x="132" y="184"/>
                    <a:pt x="132" y="185"/>
                  </a:cubicBezTo>
                  <a:close/>
                  <a:moveTo>
                    <a:pt x="135" y="179"/>
                  </a:moveTo>
                  <a:cubicBezTo>
                    <a:pt x="136" y="178"/>
                    <a:pt x="137" y="178"/>
                    <a:pt x="138" y="177"/>
                  </a:cubicBezTo>
                  <a:cubicBezTo>
                    <a:pt x="141" y="175"/>
                    <a:pt x="144" y="173"/>
                    <a:pt x="147" y="171"/>
                  </a:cubicBezTo>
                  <a:cubicBezTo>
                    <a:pt x="148" y="170"/>
                    <a:pt x="150" y="169"/>
                    <a:pt x="151" y="168"/>
                  </a:cubicBezTo>
                  <a:cubicBezTo>
                    <a:pt x="151" y="168"/>
                    <a:pt x="151" y="168"/>
                    <a:pt x="151" y="168"/>
                  </a:cubicBezTo>
                  <a:cubicBezTo>
                    <a:pt x="150" y="169"/>
                    <a:pt x="149" y="170"/>
                    <a:pt x="148" y="170"/>
                  </a:cubicBezTo>
                  <a:cubicBezTo>
                    <a:pt x="144" y="175"/>
                    <a:pt x="140" y="179"/>
                    <a:pt x="135" y="182"/>
                  </a:cubicBezTo>
                  <a:cubicBezTo>
                    <a:pt x="135" y="181"/>
                    <a:pt x="135" y="180"/>
                    <a:pt x="135" y="179"/>
                  </a:cubicBezTo>
                  <a:close/>
                  <a:moveTo>
                    <a:pt x="127" y="191"/>
                  </a:moveTo>
                  <a:cubicBezTo>
                    <a:pt x="128" y="191"/>
                    <a:pt x="128" y="191"/>
                    <a:pt x="129" y="191"/>
                  </a:cubicBezTo>
                  <a:cubicBezTo>
                    <a:pt x="126" y="193"/>
                    <a:pt x="123" y="195"/>
                    <a:pt x="121" y="197"/>
                  </a:cubicBezTo>
                  <a:cubicBezTo>
                    <a:pt x="115" y="201"/>
                    <a:pt x="109" y="205"/>
                    <a:pt x="104" y="210"/>
                  </a:cubicBezTo>
                  <a:cubicBezTo>
                    <a:pt x="101" y="213"/>
                    <a:pt x="99" y="216"/>
                    <a:pt x="96" y="219"/>
                  </a:cubicBezTo>
                  <a:cubicBezTo>
                    <a:pt x="95" y="220"/>
                    <a:pt x="93" y="222"/>
                    <a:pt x="92" y="223"/>
                  </a:cubicBezTo>
                  <a:cubicBezTo>
                    <a:pt x="92" y="222"/>
                    <a:pt x="92" y="221"/>
                    <a:pt x="92" y="220"/>
                  </a:cubicBezTo>
                  <a:cubicBezTo>
                    <a:pt x="97" y="217"/>
                    <a:pt x="101" y="212"/>
                    <a:pt x="105" y="208"/>
                  </a:cubicBezTo>
                  <a:cubicBezTo>
                    <a:pt x="112" y="202"/>
                    <a:pt x="119" y="197"/>
                    <a:pt x="126" y="192"/>
                  </a:cubicBezTo>
                  <a:cubicBezTo>
                    <a:pt x="126" y="191"/>
                    <a:pt x="127" y="191"/>
                    <a:pt x="127" y="191"/>
                  </a:cubicBezTo>
                  <a:cubicBezTo>
                    <a:pt x="127" y="191"/>
                    <a:pt x="127" y="191"/>
                    <a:pt x="127" y="191"/>
                  </a:cubicBezTo>
                  <a:close/>
                  <a:moveTo>
                    <a:pt x="134" y="185"/>
                  </a:moveTo>
                  <a:cubicBezTo>
                    <a:pt x="138" y="182"/>
                    <a:pt x="142" y="180"/>
                    <a:pt x="146" y="177"/>
                  </a:cubicBezTo>
                  <a:cubicBezTo>
                    <a:pt x="149" y="174"/>
                    <a:pt x="152" y="172"/>
                    <a:pt x="155" y="170"/>
                  </a:cubicBezTo>
                  <a:cubicBezTo>
                    <a:pt x="156" y="169"/>
                    <a:pt x="157" y="169"/>
                    <a:pt x="157" y="168"/>
                  </a:cubicBezTo>
                  <a:cubicBezTo>
                    <a:pt x="150" y="175"/>
                    <a:pt x="142" y="181"/>
                    <a:pt x="134" y="187"/>
                  </a:cubicBezTo>
                  <a:cubicBezTo>
                    <a:pt x="134" y="187"/>
                    <a:pt x="134" y="186"/>
                    <a:pt x="134" y="185"/>
                  </a:cubicBezTo>
                  <a:close/>
                  <a:moveTo>
                    <a:pt x="92" y="213"/>
                  </a:moveTo>
                  <a:cubicBezTo>
                    <a:pt x="96" y="211"/>
                    <a:pt x="99" y="207"/>
                    <a:pt x="103" y="204"/>
                  </a:cubicBezTo>
                  <a:cubicBezTo>
                    <a:pt x="108" y="199"/>
                    <a:pt x="114" y="194"/>
                    <a:pt x="121" y="190"/>
                  </a:cubicBezTo>
                  <a:cubicBezTo>
                    <a:pt x="122" y="189"/>
                    <a:pt x="123" y="188"/>
                    <a:pt x="124" y="187"/>
                  </a:cubicBezTo>
                  <a:cubicBezTo>
                    <a:pt x="124" y="188"/>
                    <a:pt x="125" y="189"/>
                    <a:pt x="125" y="190"/>
                  </a:cubicBezTo>
                  <a:cubicBezTo>
                    <a:pt x="122" y="192"/>
                    <a:pt x="119" y="194"/>
                    <a:pt x="116" y="196"/>
                  </a:cubicBezTo>
                  <a:cubicBezTo>
                    <a:pt x="111" y="200"/>
                    <a:pt x="107" y="204"/>
                    <a:pt x="102" y="208"/>
                  </a:cubicBezTo>
                  <a:cubicBezTo>
                    <a:pt x="99" y="211"/>
                    <a:pt x="95" y="214"/>
                    <a:pt x="92" y="218"/>
                  </a:cubicBezTo>
                  <a:cubicBezTo>
                    <a:pt x="92" y="216"/>
                    <a:pt x="92" y="215"/>
                    <a:pt x="92" y="213"/>
                  </a:cubicBezTo>
                  <a:close/>
                  <a:moveTo>
                    <a:pt x="124" y="192"/>
                  </a:moveTo>
                  <a:cubicBezTo>
                    <a:pt x="118" y="196"/>
                    <a:pt x="113" y="201"/>
                    <a:pt x="107" y="205"/>
                  </a:cubicBezTo>
                  <a:cubicBezTo>
                    <a:pt x="105" y="207"/>
                    <a:pt x="102" y="210"/>
                    <a:pt x="99" y="212"/>
                  </a:cubicBezTo>
                  <a:cubicBezTo>
                    <a:pt x="98" y="213"/>
                    <a:pt x="97" y="214"/>
                    <a:pt x="96" y="215"/>
                  </a:cubicBezTo>
                  <a:cubicBezTo>
                    <a:pt x="95" y="217"/>
                    <a:pt x="93" y="218"/>
                    <a:pt x="92" y="219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3" y="217"/>
                    <a:pt x="96" y="215"/>
                    <a:pt x="98" y="213"/>
                  </a:cubicBezTo>
                  <a:cubicBezTo>
                    <a:pt x="100" y="210"/>
                    <a:pt x="103" y="208"/>
                    <a:pt x="105" y="206"/>
                  </a:cubicBezTo>
                  <a:cubicBezTo>
                    <a:pt x="111" y="201"/>
                    <a:pt x="117" y="197"/>
                    <a:pt x="123" y="192"/>
                  </a:cubicBezTo>
                  <a:cubicBezTo>
                    <a:pt x="124" y="192"/>
                    <a:pt x="125" y="191"/>
                    <a:pt x="126" y="190"/>
                  </a:cubicBezTo>
                  <a:cubicBezTo>
                    <a:pt x="126" y="190"/>
                    <a:pt x="126" y="190"/>
                    <a:pt x="126" y="190"/>
                  </a:cubicBezTo>
                  <a:cubicBezTo>
                    <a:pt x="126" y="191"/>
                    <a:pt x="125" y="191"/>
                    <a:pt x="124" y="192"/>
                  </a:cubicBezTo>
                  <a:close/>
                  <a:moveTo>
                    <a:pt x="129" y="188"/>
                  </a:moveTo>
                  <a:cubicBezTo>
                    <a:pt x="129" y="188"/>
                    <a:pt x="129" y="188"/>
                    <a:pt x="128" y="188"/>
                  </a:cubicBezTo>
                  <a:cubicBezTo>
                    <a:pt x="129" y="188"/>
                    <a:pt x="130" y="187"/>
                    <a:pt x="131" y="186"/>
                  </a:cubicBezTo>
                  <a:cubicBezTo>
                    <a:pt x="130" y="187"/>
                    <a:pt x="130" y="187"/>
                    <a:pt x="129" y="188"/>
                  </a:cubicBezTo>
                  <a:close/>
                  <a:moveTo>
                    <a:pt x="124" y="187"/>
                  </a:moveTo>
                  <a:cubicBezTo>
                    <a:pt x="123" y="187"/>
                    <a:pt x="122" y="188"/>
                    <a:pt x="120" y="189"/>
                  </a:cubicBezTo>
                  <a:cubicBezTo>
                    <a:pt x="115" y="193"/>
                    <a:pt x="111" y="196"/>
                    <a:pt x="106" y="200"/>
                  </a:cubicBezTo>
                  <a:cubicBezTo>
                    <a:pt x="101" y="204"/>
                    <a:pt x="97" y="208"/>
                    <a:pt x="93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3" y="211"/>
                    <a:pt x="95" y="209"/>
                    <a:pt x="95" y="208"/>
                  </a:cubicBezTo>
                  <a:cubicBezTo>
                    <a:pt x="97" y="206"/>
                    <a:pt x="100" y="204"/>
                    <a:pt x="102" y="201"/>
                  </a:cubicBezTo>
                  <a:cubicBezTo>
                    <a:pt x="106" y="197"/>
                    <a:pt x="111" y="193"/>
                    <a:pt x="116" y="189"/>
                  </a:cubicBezTo>
                  <a:cubicBezTo>
                    <a:pt x="119" y="187"/>
                    <a:pt x="122" y="185"/>
                    <a:pt x="124" y="183"/>
                  </a:cubicBezTo>
                  <a:cubicBezTo>
                    <a:pt x="124" y="184"/>
                    <a:pt x="124" y="185"/>
                    <a:pt x="124" y="187"/>
                  </a:cubicBezTo>
                  <a:close/>
                  <a:moveTo>
                    <a:pt x="92" y="229"/>
                  </a:moveTo>
                  <a:cubicBezTo>
                    <a:pt x="93" y="228"/>
                    <a:pt x="94" y="227"/>
                    <a:pt x="96" y="226"/>
                  </a:cubicBezTo>
                  <a:cubicBezTo>
                    <a:pt x="94" y="228"/>
                    <a:pt x="93" y="229"/>
                    <a:pt x="92" y="231"/>
                  </a:cubicBezTo>
                  <a:cubicBezTo>
                    <a:pt x="92" y="230"/>
                    <a:pt x="92" y="230"/>
                    <a:pt x="92" y="229"/>
                  </a:cubicBezTo>
                  <a:close/>
                  <a:moveTo>
                    <a:pt x="92" y="225"/>
                  </a:moveTo>
                  <a:cubicBezTo>
                    <a:pt x="93" y="225"/>
                    <a:pt x="94" y="224"/>
                    <a:pt x="95" y="223"/>
                  </a:cubicBezTo>
                  <a:cubicBezTo>
                    <a:pt x="94" y="225"/>
                    <a:pt x="93" y="226"/>
                    <a:pt x="92" y="227"/>
                  </a:cubicBezTo>
                  <a:cubicBezTo>
                    <a:pt x="92" y="226"/>
                    <a:pt x="92" y="226"/>
                    <a:pt x="92" y="225"/>
                  </a:cubicBezTo>
                  <a:close/>
                  <a:moveTo>
                    <a:pt x="92" y="197"/>
                  </a:moveTo>
                  <a:cubicBezTo>
                    <a:pt x="96" y="193"/>
                    <a:pt x="101" y="189"/>
                    <a:pt x="106" y="185"/>
                  </a:cubicBezTo>
                  <a:cubicBezTo>
                    <a:pt x="107" y="184"/>
                    <a:pt x="108" y="184"/>
                    <a:pt x="108" y="183"/>
                  </a:cubicBezTo>
                  <a:cubicBezTo>
                    <a:pt x="110" y="182"/>
                    <a:pt x="112" y="181"/>
                    <a:pt x="114" y="180"/>
                  </a:cubicBezTo>
                  <a:cubicBezTo>
                    <a:pt x="107" y="186"/>
                    <a:pt x="99" y="192"/>
                    <a:pt x="92" y="200"/>
                  </a:cubicBezTo>
                  <a:cubicBezTo>
                    <a:pt x="92" y="199"/>
                    <a:pt x="92" y="198"/>
                    <a:pt x="92" y="197"/>
                  </a:cubicBezTo>
                  <a:close/>
                  <a:moveTo>
                    <a:pt x="92" y="200"/>
                  </a:moveTo>
                  <a:cubicBezTo>
                    <a:pt x="93" y="199"/>
                    <a:pt x="94" y="198"/>
                    <a:pt x="95" y="197"/>
                  </a:cubicBezTo>
                  <a:cubicBezTo>
                    <a:pt x="98" y="194"/>
                    <a:pt x="101" y="192"/>
                    <a:pt x="104" y="189"/>
                  </a:cubicBezTo>
                  <a:cubicBezTo>
                    <a:pt x="108" y="186"/>
                    <a:pt x="112" y="182"/>
                    <a:pt x="117" y="179"/>
                  </a:cubicBezTo>
                  <a:cubicBezTo>
                    <a:pt x="118" y="178"/>
                    <a:pt x="119" y="178"/>
                    <a:pt x="120" y="177"/>
                  </a:cubicBezTo>
                  <a:cubicBezTo>
                    <a:pt x="118" y="179"/>
                    <a:pt x="116" y="181"/>
                    <a:pt x="113" y="182"/>
                  </a:cubicBezTo>
                  <a:cubicBezTo>
                    <a:pt x="107" y="187"/>
                    <a:pt x="101" y="192"/>
                    <a:pt x="96" y="197"/>
                  </a:cubicBezTo>
                  <a:cubicBezTo>
                    <a:pt x="94" y="199"/>
                    <a:pt x="93" y="200"/>
                    <a:pt x="92" y="200"/>
                  </a:cubicBezTo>
                  <a:cubicBezTo>
                    <a:pt x="92" y="200"/>
                    <a:pt x="92" y="200"/>
                    <a:pt x="92" y="200"/>
                  </a:cubicBezTo>
                  <a:close/>
                  <a:moveTo>
                    <a:pt x="127" y="177"/>
                  </a:moveTo>
                  <a:cubicBezTo>
                    <a:pt x="124" y="179"/>
                    <a:pt x="121" y="181"/>
                    <a:pt x="118" y="184"/>
                  </a:cubicBezTo>
                  <a:cubicBezTo>
                    <a:pt x="110" y="190"/>
                    <a:pt x="102" y="197"/>
                    <a:pt x="95" y="204"/>
                  </a:cubicBezTo>
                  <a:cubicBezTo>
                    <a:pt x="94" y="205"/>
                    <a:pt x="93" y="206"/>
                    <a:pt x="92" y="207"/>
                  </a:cubicBezTo>
                  <a:cubicBezTo>
                    <a:pt x="92" y="207"/>
                    <a:pt x="92" y="206"/>
                    <a:pt x="92" y="206"/>
                  </a:cubicBezTo>
                  <a:cubicBezTo>
                    <a:pt x="92" y="206"/>
                    <a:pt x="92" y="206"/>
                    <a:pt x="92" y="206"/>
                  </a:cubicBezTo>
                  <a:cubicBezTo>
                    <a:pt x="94" y="204"/>
                    <a:pt x="96" y="202"/>
                    <a:pt x="98" y="201"/>
                  </a:cubicBezTo>
                  <a:cubicBezTo>
                    <a:pt x="101" y="197"/>
                    <a:pt x="105" y="194"/>
                    <a:pt x="109" y="191"/>
                  </a:cubicBezTo>
                  <a:cubicBezTo>
                    <a:pt x="115" y="185"/>
                    <a:pt x="122" y="180"/>
                    <a:pt x="128" y="173"/>
                  </a:cubicBezTo>
                  <a:cubicBezTo>
                    <a:pt x="128" y="174"/>
                    <a:pt x="127" y="176"/>
                    <a:pt x="127" y="177"/>
                  </a:cubicBezTo>
                  <a:close/>
                  <a:moveTo>
                    <a:pt x="115" y="187"/>
                  </a:moveTo>
                  <a:cubicBezTo>
                    <a:pt x="119" y="184"/>
                    <a:pt x="122" y="181"/>
                    <a:pt x="126" y="178"/>
                  </a:cubicBezTo>
                  <a:cubicBezTo>
                    <a:pt x="125" y="180"/>
                    <a:pt x="125" y="181"/>
                    <a:pt x="125" y="182"/>
                  </a:cubicBezTo>
                  <a:cubicBezTo>
                    <a:pt x="121" y="185"/>
                    <a:pt x="117" y="188"/>
                    <a:pt x="113" y="191"/>
                  </a:cubicBezTo>
                  <a:cubicBezTo>
                    <a:pt x="108" y="194"/>
                    <a:pt x="104" y="198"/>
                    <a:pt x="100" y="202"/>
                  </a:cubicBezTo>
                  <a:cubicBezTo>
                    <a:pt x="97" y="205"/>
                    <a:pt x="94" y="207"/>
                    <a:pt x="92" y="210"/>
                  </a:cubicBezTo>
                  <a:cubicBezTo>
                    <a:pt x="92" y="209"/>
                    <a:pt x="92" y="209"/>
                    <a:pt x="92" y="208"/>
                  </a:cubicBezTo>
                  <a:cubicBezTo>
                    <a:pt x="100" y="201"/>
                    <a:pt x="107" y="194"/>
                    <a:pt x="115" y="187"/>
                  </a:cubicBezTo>
                  <a:close/>
                  <a:moveTo>
                    <a:pt x="92" y="233"/>
                  </a:moveTo>
                  <a:cubicBezTo>
                    <a:pt x="94" y="231"/>
                    <a:pt x="96" y="229"/>
                    <a:pt x="98" y="227"/>
                  </a:cubicBezTo>
                  <a:cubicBezTo>
                    <a:pt x="102" y="223"/>
                    <a:pt x="106" y="221"/>
                    <a:pt x="110" y="217"/>
                  </a:cubicBezTo>
                  <a:cubicBezTo>
                    <a:pt x="118" y="211"/>
                    <a:pt x="126" y="205"/>
                    <a:pt x="135" y="199"/>
                  </a:cubicBezTo>
                  <a:cubicBezTo>
                    <a:pt x="139" y="196"/>
                    <a:pt x="143" y="193"/>
                    <a:pt x="147" y="190"/>
                  </a:cubicBezTo>
                  <a:cubicBezTo>
                    <a:pt x="141" y="195"/>
                    <a:pt x="134" y="200"/>
                    <a:pt x="128" y="205"/>
                  </a:cubicBezTo>
                  <a:cubicBezTo>
                    <a:pt x="120" y="211"/>
                    <a:pt x="113" y="216"/>
                    <a:pt x="106" y="223"/>
                  </a:cubicBezTo>
                  <a:cubicBezTo>
                    <a:pt x="103" y="226"/>
                    <a:pt x="100" y="229"/>
                    <a:pt x="97" y="232"/>
                  </a:cubicBezTo>
                  <a:cubicBezTo>
                    <a:pt x="95" y="234"/>
                    <a:pt x="93" y="235"/>
                    <a:pt x="92" y="237"/>
                  </a:cubicBezTo>
                  <a:cubicBezTo>
                    <a:pt x="92" y="235"/>
                    <a:pt x="92" y="234"/>
                    <a:pt x="92" y="233"/>
                  </a:cubicBezTo>
                  <a:close/>
                  <a:moveTo>
                    <a:pt x="92" y="238"/>
                  </a:moveTo>
                  <a:cubicBezTo>
                    <a:pt x="92" y="237"/>
                    <a:pt x="93" y="236"/>
                    <a:pt x="93" y="236"/>
                  </a:cubicBezTo>
                  <a:cubicBezTo>
                    <a:pt x="94" y="235"/>
                    <a:pt x="95" y="234"/>
                    <a:pt x="96" y="233"/>
                  </a:cubicBezTo>
                  <a:cubicBezTo>
                    <a:pt x="99" y="231"/>
                    <a:pt x="102" y="229"/>
                    <a:pt x="104" y="226"/>
                  </a:cubicBezTo>
                  <a:cubicBezTo>
                    <a:pt x="115" y="215"/>
                    <a:pt x="128" y="206"/>
                    <a:pt x="140" y="197"/>
                  </a:cubicBezTo>
                  <a:cubicBezTo>
                    <a:pt x="151" y="188"/>
                    <a:pt x="162" y="179"/>
                    <a:pt x="173" y="170"/>
                  </a:cubicBezTo>
                  <a:cubicBezTo>
                    <a:pt x="173" y="170"/>
                    <a:pt x="173" y="170"/>
                    <a:pt x="174" y="169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5" y="169"/>
                    <a:pt x="175" y="168"/>
                    <a:pt x="175" y="168"/>
                  </a:cubicBezTo>
                  <a:cubicBezTo>
                    <a:pt x="175" y="168"/>
                    <a:pt x="176" y="167"/>
                    <a:pt x="176" y="167"/>
                  </a:cubicBezTo>
                  <a:cubicBezTo>
                    <a:pt x="176" y="169"/>
                    <a:pt x="176" y="171"/>
                    <a:pt x="176" y="173"/>
                  </a:cubicBezTo>
                  <a:cubicBezTo>
                    <a:pt x="154" y="192"/>
                    <a:pt x="128" y="207"/>
                    <a:pt x="105" y="226"/>
                  </a:cubicBezTo>
                  <a:cubicBezTo>
                    <a:pt x="101" y="230"/>
                    <a:pt x="97" y="235"/>
                    <a:pt x="92" y="239"/>
                  </a:cubicBezTo>
                  <a:cubicBezTo>
                    <a:pt x="92" y="238"/>
                    <a:pt x="92" y="238"/>
                    <a:pt x="92" y="238"/>
                  </a:cubicBezTo>
                  <a:close/>
                  <a:moveTo>
                    <a:pt x="175" y="163"/>
                  </a:moveTo>
                  <a:cubicBezTo>
                    <a:pt x="175" y="164"/>
                    <a:pt x="176" y="165"/>
                    <a:pt x="176" y="166"/>
                  </a:cubicBezTo>
                  <a:cubicBezTo>
                    <a:pt x="175" y="167"/>
                    <a:pt x="173" y="169"/>
                    <a:pt x="172" y="170"/>
                  </a:cubicBezTo>
                  <a:cubicBezTo>
                    <a:pt x="172" y="170"/>
                    <a:pt x="171" y="170"/>
                    <a:pt x="171" y="171"/>
                  </a:cubicBezTo>
                  <a:cubicBezTo>
                    <a:pt x="169" y="172"/>
                    <a:pt x="167" y="173"/>
                    <a:pt x="165" y="175"/>
                  </a:cubicBezTo>
                  <a:cubicBezTo>
                    <a:pt x="158" y="180"/>
                    <a:pt x="152" y="186"/>
                    <a:pt x="145" y="191"/>
                  </a:cubicBezTo>
                  <a:cubicBezTo>
                    <a:pt x="133" y="199"/>
                    <a:pt x="120" y="207"/>
                    <a:pt x="109" y="217"/>
                  </a:cubicBezTo>
                  <a:cubicBezTo>
                    <a:pt x="104" y="222"/>
                    <a:pt x="98" y="227"/>
                    <a:pt x="93" y="231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1"/>
                    <a:pt x="93" y="231"/>
                    <a:pt x="93" y="231"/>
                  </a:cubicBezTo>
                  <a:cubicBezTo>
                    <a:pt x="94" y="229"/>
                    <a:pt x="95" y="228"/>
                    <a:pt x="96" y="227"/>
                  </a:cubicBezTo>
                  <a:cubicBezTo>
                    <a:pt x="99" y="224"/>
                    <a:pt x="102" y="221"/>
                    <a:pt x="105" y="218"/>
                  </a:cubicBezTo>
                  <a:cubicBezTo>
                    <a:pt x="115" y="208"/>
                    <a:pt x="127" y="199"/>
                    <a:pt x="139" y="190"/>
                  </a:cubicBezTo>
                  <a:cubicBezTo>
                    <a:pt x="144" y="187"/>
                    <a:pt x="148" y="184"/>
                    <a:pt x="153" y="180"/>
                  </a:cubicBezTo>
                  <a:cubicBezTo>
                    <a:pt x="156" y="177"/>
                    <a:pt x="160" y="175"/>
                    <a:pt x="163" y="172"/>
                  </a:cubicBezTo>
                  <a:cubicBezTo>
                    <a:pt x="165" y="171"/>
                    <a:pt x="167" y="169"/>
                    <a:pt x="168" y="168"/>
                  </a:cubicBezTo>
                  <a:cubicBezTo>
                    <a:pt x="170" y="167"/>
                    <a:pt x="171" y="166"/>
                    <a:pt x="172" y="165"/>
                  </a:cubicBezTo>
                  <a:cubicBezTo>
                    <a:pt x="173" y="165"/>
                    <a:pt x="173" y="164"/>
                    <a:pt x="173" y="164"/>
                  </a:cubicBezTo>
                  <a:cubicBezTo>
                    <a:pt x="174" y="164"/>
                    <a:pt x="174" y="163"/>
                    <a:pt x="175" y="163"/>
                  </a:cubicBezTo>
                  <a:cubicBezTo>
                    <a:pt x="175" y="163"/>
                    <a:pt x="175" y="162"/>
                    <a:pt x="174" y="162"/>
                  </a:cubicBezTo>
                  <a:cubicBezTo>
                    <a:pt x="174" y="163"/>
                    <a:pt x="173" y="163"/>
                    <a:pt x="173" y="163"/>
                  </a:cubicBezTo>
                  <a:cubicBezTo>
                    <a:pt x="173" y="163"/>
                    <a:pt x="173" y="163"/>
                    <a:pt x="173" y="163"/>
                  </a:cubicBezTo>
                  <a:cubicBezTo>
                    <a:pt x="166" y="168"/>
                    <a:pt x="160" y="173"/>
                    <a:pt x="153" y="178"/>
                  </a:cubicBezTo>
                  <a:cubicBezTo>
                    <a:pt x="148" y="183"/>
                    <a:pt x="142" y="187"/>
                    <a:pt x="136" y="192"/>
                  </a:cubicBezTo>
                  <a:cubicBezTo>
                    <a:pt x="135" y="192"/>
                    <a:pt x="134" y="193"/>
                    <a:pt x="133" y="194"/>
                  </a:cubicBezTo>
                  <a:cubicBezTo>
                    <a:pt x="119" y="204"/>
                    <a:pt x="106" y="216"/>
                    <a:pt x="93" y="227"/>
                  </a:cubicBezTo>
                  <a:cubicBezTo>
                    <a:pt x="93" y="228"/>
                    <a:pt x="92" y="228"/>
                    <a:pt x="92" y="229"/>
                  </a:cubicBezTo>
                  <a:cubicBezTo>
                    <a:pt x="92" y="228"/>
                    <a:pt x="92" y="228"/>
                    <a:pt x="92" y="228"/>
                  </a:cubicBezTo>
                  <a:cubicBezTo>
                    <a:pt x="92" y="228"/>
                    <a:pt x="93" y="227"/>
                    <a:pt x="93" y="226"/>
                  </a:cubicBezTo>
                  <a:cubicBezTo>
                    <a:pt x="94" y="225"/>
                    <a:pt x="96" y="224"/>
                    <a:pt x="97" y="222"/>
                  </a:cubicBezTo>
                  <a:cubicBezTo>
                    <a:pt x="99" y="221"/>
                    <a:pt x="100" y="219"/>
                    <a:pt x="102" y="217"/>
                  </a:cubicBezTo>
                  <a:cubicBezTo>
                    <a:pt x="104" y="215"/>
                    <a:pt x="105" y="213"/>
                    <a:pt x="107" y="212"/>
                  </a:cubicBezTo>
                  <a:cubicBezTo>
                    <a:pt x="114" y="206"/>
                    <a:pt x="121" y="200"/>
                    <a:pt x="129" y="195"/>
                  </a:cubicBezTo>
                  <a:cubicBezTo>
                    <a:pt x="129" y="195"/>
                    <a:pt x="129" y="195"/>
                    <a:pt x="129" y="195"/>
                  </a:cubicBezTo>
                  <a:cubicBezTo>
                    <a:pt x="134" y="191"/>
                    <a:pt x="138" y="188"/>
                    <a:pt x="143" y="184"/>
                  </a:cubicBezTo>
                  <a:cubicBezTo>
                    <a:pt x="144" y="183"/>
                    <a:pt x="145" y="182"/>
                    <a:pt x="146" y="182"/>
                  </a:cubicBezTo>
                  <a:cubicBezTo>
                    <a:pt x="147" y="181"/>
                    <a:pt x="148" y="180"/>
                    <a:pt x="149" y="179"/>
                  </a:cubicBezTo>
                  <a:cubicBezTo>
                    <a:pt x="156" y="174"/>
                    <a:pt x="163" y="169"/>
                    <a:pt x="169" y="163"/>
                  </a:cubicBezTo>
                  <a:cubicBezTo>
                    <a:pt x="170" y="163"/>
                    <a:pt x="170" y="163"/>
                    <a:pt x="171" y="163"/>
                  </a:cubicBezTo>
                  <a:cubicBezTo>
                    <a:pt x="172" y="163"/>
                    <a:pt x="174" y="163"/>
                    <a:pt x="175" y="162"/>
                  </a:cubicBezTo>
                  <a:cubicBezTo>
                    <a:pt x="175" y="163"/>
                    <a:pt x="175" y="163"/>
                    <a:pt x="175" y="163"/>
                  </a:cubicBezTo>
                  <a:close/>
                  <a:moveTo>
                    <a:pt x="154" y="178"/>
                  </a:moveTo>
                  <a:cubicBezTo>
                    <a:pt x="156" y="177"/>
                    <a:pt x="158" y="175"/>
                    <a:pt x="160" y="173"/>
                  </a:cubicBezTo>
                  <a:cubicBezTo>
                    <a:pt x="159" y="175"/>
                    <a:pt x="157" y="176"/>
                    <a:pt x="155" y="177"/>
                  </a:cubicBezTo>
                  <a:cubicBezTo>
                    <a:pt x="155" y="178"/>
                    <a:pt x="154" y="178"/>
                    <a:pt x="154" y="178"/>
                  </a:cubicBezTo>
                  <a:close/>
                  <a:moveTo>
                    <a:pt x="173" y="159"/>
                  </a:moveTo>
                  <a:cubicBezTo>
                    <a:pt x="173" y="159"/>
                    <a:pt x="173" y="159"/>
                    <a:pt x="173" y="160"/>
                  </a:cubicBezTo>
                  <a:cubicBezTo>
                    <a:pt x="172" y="160"/>
                    <a:pt x="171" y="160"/>
                    <a:pt x="170" y="160"/>
                  </a:cubicBezTo>
                  <a:cubicBezTo>
                    <a:pt x="171" y="159"/>
                    <a:pt x="171" y="159"/>
                    <a:pt x="171" y="158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2" y="158"/>
                    <a:pt x="173" y="158"/>
                    <a:pt x="174" y="158"/>
                  </a:cubicBezTo>
                  <a:cubicBezTo>
                    <a:pt x="174" y="158"/>
                    <a:pt x="173" y="158"/>
                    <a:pt x="173" y="159"/>
                  </a:cubicBezTo>
                  <a:close/>
                  <a:moveTo>
                    <a:pt x="168" y="159"/>
                  </a:moveTo>
                  <a:cubicBezTo>
                    <a:pt x="167" y="160"/>
                    <a:pt x="167" y="160"/>
                    <a:pt x="167" y="160"/>
                  </a:cubicBezTo>
                  <a:cubicBezTo>
                    <a:pt x="167" y="161"/>
                    <a:pt x="166" y="161"/>
                    <a:pt x="165" y="161"/>
                  </a:cubicBezTo>
                  <a:cubicBezTo>
                    <a:pt x="165" y="160"/>
                    <a:pt x="165" y="160"/>
                    <a:pt x="165" y="159"/>
                  </a:cubicBezTo>
                  <a:cubicBezTo>
                    <a:pt x="166" y="159"/>
                    <a:pt x="167" y="159"/>
                    <a:pt x="168" y="159"/>
                  </a:cubicBezTo>
                  <a:cubicBezTo>
                    <a:pt x="168" y="159"/>
                    <a:pt x="168" y="159"/>
                    <a:pt x="168" y="159"/>
                  </a:cubicBezTo>
                  <a:close/>
                  <a:moveTo>
                    <a:pt x="163" y="161"/>
                  </a:moveTo>
                  <a:cubicBezTo>
                    <a:pt x="161" y="161"/>
                    <a:pt x="160" y="162"/>
                    <a:pt x="159" y="162"/>
                  </a:cubicBezTo>
                  <a:cubicBezTo>
                    <a:pt x="159" y="161"/>
                    <a:pt x="159" y="161"/>
                    <a:pt x="159" y="161"/>
                  </a:cubicBezTo>
                  <a:cubicBezTo>
                    <a:pt x="161" y="160"/>
                    <a:pt x="162" y="160"/>
                    <a:pt x="163" y="160"/>
                  </a:cubicBezTo>
                  <a:cubicBezTo>
                    <a:pt x="163" y="160"/>
                    <a:pt x="163" y="161"/>
                    <a:pt x="163" y="161"/>
                  </a:cubicBezTo>
                  <a:close/>
                  <a:moveTo>
                    <a:pt x="156" y="162"/>
                  </a:moveTo>
                  <a:cubicBezTo>
                    <a:pt x="155" y="163"/>
                    <a:pt x="154" y="163"/>
                    <a:pt x="152" y="163"/>
                  </a:cubicBezTo>
                  <a:cubicBezTo>
                    <a:pt x="152" y="163"/>
                    <a:pt x="152" y="163"/>
                    <a:pt x="152" y="162"/>
                  </a:cubicBezTo>
                  <a:cubicBezTo>
                    <a:pt x="154" y="162"/>
                    <a:pt x="155" y="162"/>
                    <a:pt x="156" y="161"/>
                  </a:cubicBezTo>
                  <a:cubicBezTo>
                    <a:pt x="156" y="162"/>
                    <a:pt x="156" y="162"/>
                    <a:pt x="156" y="162"/>
                  </a:cubicBezTo>
                  <a:close/>
                  <a:moveTo>
                    <a:pt x="149" y="164"/>
                  </a:moveTo>
                  <a:cubicBezTo>
                    <a:pt x="146" y="164"/>
                    <a:pt x="142" y="165"/>
                    <a:pt x="139" y="166"/>
                  </a:cubicBezTo>
                  <a:cubicBezTo>
                    <a:pt x="142" y="165"/>
                    <a:pt x="146" y="164"/>
                    <a:pt x="149" y="163"/>
                  </a:cubicBezTo>
                  <a:cubicBezTo>
                    <a:pt x="149" y="163"/>
                    <a:pt x="149" y="163"/>
                    <a:pt x="149" y="164"/>
                  </a:cubicBezTo>
                  <a:close/>
                  <a:moveTo>
                    <a:pt x="93" y="191"/>
                  </a:moveTo>
                  <a:cubicBezTo>
                    <a:pt x="93" y="191"/>
                    <a:pt x="93" y="191"/>
                    <a:pt x="93" y="191"/>
                  </a:cubicBezTo>
                  <a:cubicBezTo>
                    <a:pt x="93" y="190"/>
                    <a:pt x="94" y="190"/>
                    <a:pt x="95" y="189"/>
                  </a:cubicBezTo>
                  <a:cubicBezTo>
                    <a:pt x="94" y="190"/>
                    <a:pt x="93" y="191"/>
                    <a:pt x="93" y="191"/>
                  </a:cubicBezTo>
                  <a:close/>
                  <a:moveTo>
                    <a:pt x="92" y="201"/>
                  </a:moveTo>
                  <a:cubicBezTo>
                    <a:pt x="94" y="200"/>
                    <a:pt x="96" y="198"/>
                    <a:pt x="98" y="196"/>
                  </a:cubicBezTo>
                  <a:cubicBezTo>
                    <a:pt x="102" y="192"/>
                    <a:pt x="106" y="189"/>
                    <a:pt x="110" y="186"/>
                  </a:cubicBezTo>
                  <a:cubicBezTo>
                    <a:pt x="113" y="184"/>
                    <a:pt x="116" y="181"/>
                    <a:pt x="119" y="179"/>
                  </a:cubicBezTo>
                  <a:cubicBezTo>
                    <a:pt x="121" y="177"/>
                    <a:pt x="122" y="176"/>
                    <a:pt x="124" y="175"/>
                  </a:cubicBezTo>
                  <a:cubicBezTo>
                    <a:pt x="124" y="175"/>
                    <a:pt x="125" y="175"/>
                    <a:pt x="126" y="174"/>
                  </a:cubicBezTo>
                  <a:cubicBezTo>
                    <a:pt x="126" y="174"/>
                    <a:pt x="127" y="174"/>
                    <a:pt x="127" y="174"/>
                  </a:cubicBezTo>
                  <a:cubicBezTo>
                    <a:pt x="121" y="180"/>
                    <a:pt x="114" y="186"/>
                    <a:pt x="107" y="191"/>
                  </a:cubicBezTo>
                  <a:cubicBezTo>
                    <a:pt x="103" y="194"/>
                    <a:pt x="100" y="197"/>
                    <a:pt x="97" y="200"/>
                  </a:cubicBezTo>
                  <a:cubicBezTo>
                    <a:pt x="96" y="202"/>
                    <a:pt x="94" y="203"/>
                    <a:pt x="92" y="205"/>
                  </a:cubicBezTo>
                  <a:cubicBezTo>
                    <a:pt x="92" y="204"/>
                    <a:pt x="92" y="203"/>
                    <a:pt x="92" y="201"/>
                  </a:cubicBezTo>
                  <a:close/>
                  <a:moveTo>
                    <a:pt x="96" y="236"/>
                  </a:moveTo>
                  <a:cubicBezTo>
                    <a:pt x="99" y="233"/>
                    <a:pt x="101" y="230"/>
                    <a:pt x="104" y="228"/>
                  </a:cubicBezTo>
                  <a:cubicBezTo>
                    <a:pt x="112" y="221"/>
                    <a:pt x="121" y="214"/>
                    <a:pt x="130" y="208"/>
                  </a:cubicBezTo>
                  <a:cubicBezTo>
                    <a:pt x="146" y="197"/>
                    <a:pt x="162" y="186"/>
                    <a:pt x="176" y="173"/>
                  </a:cubicBezTo>
                  <a:cubicBezTo>
                    <a:pt x="177" y="175"/>
                    <a:pt x="176" y="176"/>
                    <a:pt x="176" y="178"/>
                  </a:cubicBezTo>
                  <a:cubicBezTo>
                    <a:pt x="174" y="180"/>
                    <a:pt x="171" y="181"/>
                    <a:pt x="168" y="184"/>
                  </a:cubicBezTo>
                  <a:cubicBezTo>
                    <a:pt x="164" y="187"/>
                    <a:pt x="160" y="190"/>
                    <a:pt x="156" y="193"/>
                  </a:cubicBezTo>
                  <a:cubicBezTo>
                    <a:pt x="148" y="198"/>
                    <a:pt x="140" y="204"/>
                    <a:pt x="133" y="210"/>
                  </a:cubicBezTo>
                  <a:cubicBezTo>
                    <a:pt x="126" y="215"/>
                    <a:pt x="119" y="220"/>
                    <a:pt x="112" y="225"/>
                  </a:cubicBezTo>
                  <a:cubicBezTo>
                    <a:pt x="106" y="231"/>
                    <a:pt x="99" y="237"/>
                    <a:pt x="92" y="242"/>
                  </a:cubicBezTo>
                  <a:cubicBezTo>
                    <a:pt x="92" y="241"/>
                    <a:pt x="92" y="240"/>
                    <a:pt x="92" y="240"/>
                  </a:cubicBezTo>
                  <a:cubicBezTo>
                    <a:pt x="93" y="239"/>
                    <a:pt x="95" y="237"/>
                    <a:pt x="96" y="236"/>
                  </a:cubicBezTo>
                  <a:close/>
                  <a:moveTo>
                    <a:pt x="98" y="258"/>
                  </a:moveTo>
                  <a:cubicBezTo>
                    <a:pt x="102" y="254"/>
                    <a:pt x="106" y="251"/>
                    <a:pt x="110" y="248"/>
                  </a:cubicBezTo>
                  <a:cubicBezTo>
                    <a:pt x="117" y="243"/>
                    <a:pt x="125" y="238"/>
                    <a:pt x="133" y="233"/>
                  </a:cubicBezTo>
                  <a:cubicBezTo>
                    <a:pt x="147" y="223"/>
                    <a:pt x="162" y="213"/>
                    <a:pt x="174" y="201"/>
                  </a:cubicBezTo>
                  <a:cubicBezTo>
                    <a:pt x="161" y="214"/>
                    <a:pt x="147" y="224"/>
                    <a:pt x="133" y="235"/>
                  </a:cubicBezTo>
                  <a:cubicBezTo>
                    <a:pt x="126" y="240"/>
                    <a:pt x="119" y="245"/>
                    <a:pt x="111" y="251"/>
                  </a:cubicBezTo>
                  <a:cubicBezTo>
                    <a:pt x="105" y="255"/>
                    <a:pt x="98" y="260"/>
                    <a:pt x="93" y="265"/>
                  </a:cubicBezTo>
                  <a:cubicBezTo>
                    <a:pt x="93" y="264"/>
                    <a:pt x="93" y="263"/>
                    <a:pt x="93" y="262"/>
                  </a:cubicBezTo>
                  <a:cubicBezTo>
                    <a:pt x="95" y="261"/>
                    <a:pt x="96" y="259"/>
                    <a:pt x="98" y="258"/>
                  </a:cubicBezTo>
                  <a:close/>
                  <a:moveTo>
                    <a:pt x="110" y="259"/>
                  </a:moveTo>
                  <a:cubicBezTo>
                    <a:pt x="118" y="253"/>
                    <a:pt x="126" y="248"/>
                    <a:pt x="134" y="243"/>
                  </a:cubicBezTo>
                  <a:cubicBezTo>
                    <a:pt x="135" y="242"/>
                    <a:pt x="137" y="241"/>
                    <a:pt x="138" y="240"/>
                  </a:cubicBezTo>
                  <a:cubicBezTo>
                    <a:pt x="137" y="241"/>
                    <a:pt x="135" y="242"/>
                    <a:pt x="133" y="243"/>
                  </a:cubicBezTo>
                  <a:cubicBezTo>
                    <a:pt x="119" y="253"/>
                    <a:pt x="105" y="263"/>
                    <a:pt x="94" y="276"/>
                  </a:cubicBezTo>
                  <a:cubicBezTo>
                    <a:pt x="94" y="275"/>
                    <a:pt x="94" y="274"/>
                    <a:pt x="93" y="273"/>
                  </a:cubicBezTo>
                  <a:cubicBezTo>
                    <a:pt x="99" y="269"/>
                    <a:pt x="105" y="263"/>
                    <a:pt x="110" y="259"/>
                  </a:cubicBezTo>
                  <a:close/>
                  <a:moveTo>
                    <a:pt x="101" y="300"/>
                  </a:moveTo>
                  <a:cubicBezTo>
                    <a:pt x="104" y="298"/>
                    <a:pt x="106" y="295"/>
                    <a:pt x="109" y="293"/>
                  </a:cubicBezTo>
                  <a:cubicBezTo>
                    <a:pt x="110" y="293"/>
                    <a:pt x="110" y="293"/>
                    <a:pt x="110" y="293"/>
                  </a:cubicBezTo>
                  <a:cubicBezTo>
                    <a:pt x="106" y="296"/>
                    <a:pt x="102" y="300"/>
                    <a:pt x="98" y="304"/>
                  </a:cubicBezTo>
                  <a:cubicBezTo>
                    <a:pt x="97" y="303"/>
                    <a:pt x="97" y="303"/>
                    <a:pt x="96" y="303"/>
                  </a:cubicBezTo>
                  <a:cubicBezTo>
                    <a:pt x="96" y="303"/>
                    <a:pt x="96" y="303"/>
                    <a:pt x="96" y="303"/>
                  </a:cubicBezTo>
                  <a:cubicBezTo>
                    <a:pt x="98" y="302"/>
                    <a:pt x="99" y="301"/>
                    <a:pt x="101" y="300"/>
                  </a:cubicBezTo>
                  <a:close/>
                  <a:moveTo>
                    <a:pt x="115" y="293"/>
                  </a:moveTo>
                  <a:cubicBezTo>
                    <a:pt x="122" y="288"/>
                    <a:pt x="129" y="283"/>
                    <a:pt x="135" y="277"/>
                  </a:cubicBezTo>
                  <a:cubicBezTo>
                    <a:pt x="142" y="272"/>
                    <a:pt x="148" y="267"/>
                    <a:pt x="154" y="261"/>
                  </a:cubicBezTo>
                  <a:cubicBezTo>
                    <a:pt x="159" y="257"/>
                    <a:pt x="165" y="254"/>
                    <a:pt x="170" y="249"/>
                  </a:cubicBezTo>
                  <a:cubicBezTo>
                    <a:pt x="170" y="251"/>
                    <a:pt x="170" y="253"/>
                    <a:pt x="170" y="255"/>
                  </a:cubicBezTo>
                  <a:cubicBezTo>
                    <a:pt x="168" y="256"/>
                    <a:pt x="166" y="258"/>
                    <a:pt x="164" y="260"/>
                  </a:cubicBezTo>
                  <a:cubicBezTo>
                    <a:pt x="161" y="262"/>
                    <a:pt x="157" y="264"/>
                    <a:pt x="154" y="267"/>
                  </a:cubicBezTo>
                  <a:cubicBezTo>
                    <a:pt x="148" y="271"/>
                    <a:pt x="141" y="276"/>
                    <a:pt x="135" y="280"/>
                  </a:cubicBezTo>
                  <a:cubicBezTo>
                    <a:pt x="124" y="288"/>
                    <a:pt x="112" y="295"/>
                    <a:pt x="102" y="305"/>
                  </a:cubicBezTo>
                  <a:cubicBezTo>
                    <a:pt x="102" y="305"/>
                    <a:pt x="101" y="305"/>
                    <a:pt x="101" y="305"/>
                  </a:cubicBezTo>
                  <a:cubicBezTo>
                    <a:pt x="100" y="305"/>
                    <a:pt x="100" y="305"/>
                    <a:pt x="99" y="304"/>
                  </a:cubicBezTo>
                  <a:cubicBezTo>
                    <a:pt x="105" y="301"/>
                    <a:pt x="110" y="297"/>
                    <a:pt x="115" y="293"/>
                  </a:cubicBezTo>
                  <a:close/>
                  <a:moveTo>
                    <a:pt x="114" y="300"/>
                  </a:moveTo>
                  <a:cubicBezTo>
                    <a:pt x="120" y="296"/>
                    <a:pt x="126" y="293"/>
                    <a:pt x="133" y="289"/>
                  </a:cubicBezTo>
                  <a:cubicBezTo>
                    <a:pt x="139" y="285"/>
                    <a:pt x="145" y="282"/>
                    <a:pt x="151" y="278"/>
                  </a:cubicBezTo>
                  <a:cubicBezTo>
                    <a:pt x="156" y="274"/>
                    <a:pt x="162" y="269"/>
                    <a:pt x="167" y="265"/>
                  </a:cubicBezTo>
                  <a:cubicBezTo>
                    <a:pt x="169" y="264"/>
                    <a:pt x="171" y="262"/>
                    <a:pt x="167" y="266"/>
                  </a:cubicBezTo>
                  <a:cubicBezTo>
                    <a:pt x="167" y="267"/>
                    <a:pt x="165" y="268"/>
                    <a:pt x="164" y="269"/>
                  </a:cubicBezTo>
                  <a:cubicBezTo>
                    <a:pt x="162" y="271"/>
                    <a:pt x="159" y="273"/>
                    <a:pt x="156" y="275"/>
                  </a:cubicBezTo>
                  <a:cubicBezTo>
                    <a:pt x="150" y="278"/>
                    <a:pt x="145" y="283"/>
                    <a:pt x="139" y="286"/>
                  </a:cubicBezTo>
                  <a:cubicBezTo>
                    <a:pt x="133" y="290"/>
                    <a:pt x="127" y="294"/>
                    <a:pt x="121" y="298"/>
                  </a:cubicBezTo>
                  <a:cubicBezTo>
                    <a:pt x="116" y="302"/>
                    <a:pt x="111" y="304"/>
                    <a:pt x="107" y="308"/>
                  </a:cubicBezTo>
                  <a:cubicBezTo>
                    <a:pt x="107" y="308"/>
                    <a:pt x="107" y="308"/>
                    <a:pt x="107" y="308"/>
                  </a:cubicBezTo>
                  <a:cubicBezTo>
                    <a:pt x="106" y="307"/>
                    <a:pt x="104" y="307"/>
                    <a:pt x="103" y="306"/>
                  </a:cubicBezTo>
                  <a:cubicBezTo>
                    <a:pt x="107" y="305"/>
                    <a:pt x="111" y="302"/>
                    <a:pt x="114" y="300"/>
                  </a:cubicBezTo>
                  <a:close/>
                  <a:moveTo>
                    <a:pt x="140" y="289"/>
                  </a:moveTo>
                  <a:cubicBezTo>
                    <a:pt x="146" y="286"/>
                    <a:pt x="152" y="283"/>
                    <a:pt x="157" y="279"/>
                  </a:cubicBezTo>
                  <a:cubicBezTo>
                    <a:pt x="152" y="283"/>
                    <a:pt x="147" y="286"/>
                    <a:pt x="142" y="290"/>
                  </a:cubicBezTo>
                  <a:cubicBezTo>
                    <a:pt x="131" y="296"/>
                    <a:pt x="122" y="303"/>
                    <a:pt x="112" y="310"/>
                  </a:cubicBezTo>
                  <a:cubicBezTo>
                    <a:pt x="110" y="309"/>
                    <a:pt x="109" y="309"/>
                    <a:pt x="108" y="308"/>
                  </a:cubicBezTo>
                  <a:cubicBezTo>
                    <a:pt x="118" y="302"/>
                    <a:pt x="129" y="295"/>
                    <a:pt x="140" y="289"/>
                  </a:cubicBezTo>
                  <a:close/>
                  <a:moveTo>
                    <a:pt x="149" y="288"/>
                  </a:moveTo>
                  <a:cubicBezTo>
                    <a:pt x="153" y="286"/>
                    <a:pt x="158" y="283"/>
                    <a:pt x="162" y="280"/>
                  </a:cubicBezTo>
                  <a:cubicBezTo>
                    <a:pt x="160" y="282"/>
                    <a:pt x="157" y="284"/>
                    <a:pt x="154" y="285"/>
                  </a:cubicBezTo>
                  <a:cubicBezTo>
                    <a:pt x="142" y="293"/>
                    <a:pt x="130" y="301"/>
                    <a:pt x="120" y="310"/>
                  </a:cubicBezTo>
                  <a:cubicBezTo>
                    <a:pt x="120" y="310"/>
                    <a:pt x="119" y="310"/>
                    <a:pt x="119" y="310"/>
                  </a:cubicBezTo>
                  <a:cubicBezTo>
                    <a:pt x="119" y="311"/>
                    <a:pt x="118" y="311"/>
                    <a:pt x="118" y="312"/>
                  </a:cubicBezTo>
                  <a:cubicBezTo>
                    <a:pt x="116" y="311"/>
                    <a:pt x="114" y="311"/>
                    <a:pt x="113" y="310"/>
                  </a:cubicBezTo>
                  <a:cubicBezTo>
                    <a:pt x="125" y="303"/>
                    <a:pt x="137" y="296"/>
                    <a:pt x="149" y="288"/>
                  </a:cubicBezTo>
                  <a:close/>
                  <a:moveTo>
                    <a:pt x="121" y="310"/>
                  </a:moveTo>
                  <a:cubicBezTo>
                    <a:pt x="122" y="310"/>
                    <a:pt x="122" y="309"/>
                    <a:pt x="123" y="309"/>
                  </a:cubicBezTo>
                  <a:cubicBezTo>
                    <a:pt x="124" y="308"/>
                    <a:pt x="126" y="307"/>
                    <a:pt x="127" y="306"/>
                  </a:cubicBezTo>
                  <a:cubicBezTo>
                    <a:pt x="130" y="304"/>
                    <a:pt x="133" y="302"/>
                    <a:pt x="136" y="300"/>
                  </a:cubicBezTo>
                  <a:cubicBezTo>
                    <a:pt x="143" y="296"/>
                    <a:pt x="150" y="292"/>
                    <a:pt x="156" y="288"/>
                  </a:cubicBezTo>
                  <a:cubicBezTo>
                    <a:pt x="158" y="287"/>
                    <a:pt x="161" y="285"/>
                    <a:pt x="163" y="284"/>
                  </a:cubicBezTo>
                  <a:cubicBezTo>
                    <a:pt x="159" y="287"/>
                    <a:pt x="154" y="289"/>
                    <a:pt x="150" y="292"/>
                  </a:cubicBezTo>
                  <a:cubicBezTo>
                    <a:pt x="145" y="295"/>
                    <a:pt x="140" y="299"/>
                    <a:pt x="135" y="303"/>
                  </a:cubicBezTo>
                  <a:cubicBezTo>
                    <a:pt x="132" y="305"/>
                    <a:pt x="130" y="307"/>
                    <a:pt x="128" y="309"/>
                  </a:cubicBezTo>
                  <a:cubicBezTo>
                    <a:pt x="128" y="309"/>
                    <a:pt x="127" y="309"/>
                    <a:pt x="127" y="310"/>
                  </a:cubicBezTo>
                  <a:cubicBezTo>
                    <a:pt x="126" y="310"/>
                    <a:pt x="126" y="310"/>
                    <a:pt x="126" y="311"/>
                  </a:cubicBezTo>
                  <a:cubicBezTo>
                    <a:pt x="125" y="312"/>
                    <a:pt x="124" y="312"/>
                    <a:pt x="123" y="313"/>
                  </a:cubicBezTo>
                  <a:cubicBezTo>
                    <a:pt x="123" y="313"/>
                    <a:pt x="123" y="313"/>
                    <a:pt x="123" y="313"/>
                  </a:cubicBezTo>
                  <a:cubicBezTo>
                    <a:pt x="122" y="313"/>
                    <a:pt x="120" y="312"/>
                    <a:pt x="119" y="312"/>
                  </a:cubicBezTo>
                  <a:cubicBezTo>
                    <a:pt x="119" y="311"/>
                    <a:pt x="120" y="311"/>
                    <a:pt x="121" y="310"/>
                  </a:cubicBezTo>
                  <a:close/>
                  <a:moveTo>
                    <a:pt x="125" y="312"/>
                  </a:moveTo>
                  <a:cubicBezTo>
                    <a:pt x="125" y="312"/>
                    <a:pt x="125" y="312"/>
                    <a:pt x="125" y="312"/>
                  </a:cubicBezTo>
                  <a:cubicBezTo>
                    <a:pt x="127" y="311"/>
                    <a:pt x="129" y="309"/>
                    <a:pt x="131" y="308"/>
                  </a:cubicBezTo>
                  <a:cubicBezTo>
                    <a:pt x="137" y="304"/>
                    <a:pt x="143" y="300"/>
                    <a:pt x="149" y="296"/>
                  </a:cubicBezTo>
                  <a:cubicBezTo>
                    <a:pt x="154" y="293"/>
                    <a:pt x="159" y="290"/>
                    <a:pt x="164" y="287"/>
                  </a:cubicBezTo>
                  <a:cubicBezTo>
                    <a:pt x="163" y="288"/>
                    <a:pt x="162" y="288"/>
                    <a:pt x="162" y="289"/>
                  </a:cubicBezTo>
                  <a:cubicBezTo>
                    <a:pt x="159" y="290"/>
                    <a:pt x="157" y="292"/>
                    <a:pt x="154" y="294"/>
                  </a:cubicBezTo>
                  <a:cubicBezTo>
                    <a:pt x="148" y="297"/>
                    <a:pt x="143" y="300"/>
                    <a:pt x="138" y="304"/>
                  </a:cubicBezTo>
                  <a:cubicBezTo>
                    <a:pt x="135" y="307"/>
                    <a:pt x="131" y="310"/>
                    <a:pt x="127" y="313"/>
                  </a:cubicBezTo>
                  <a:cubicBezTo>
                    <a:pt x="127" y="313"/>
                    <a:pt x="127" y="313"/>
                    <a:pt x="127" y="314"/>
                  </a:cubicBezTo>
                  <a:cubicBezTo>
                    <a:pt x="126" y="313"/>
                    <a:pt x="125" y="313"/>
                    <a:pt x="124" y="313"/>
                  </a:cubicBezTo>
                  <a:cubicBezTo>
                    <a:pt x="124" y="313"/>
                    <a:pt x="125" y="312"/>
                    <a:pt x="125" y="312"/>
                  </a:cubicBezTo>
                  <a:close/>
                  <a:moveTo>
                    <a:pt x="129" y="313"/>
                  </a:moveTo>
                  <a:cubicBezTo>
                    <a:pt x="130" y="313"/>
                    <a:pt x="130" y="313"/>
                    <a:pt x="131" y="312"/>
                  </a:cubicBezTo>
                  <a:cubicBezTo>
                    <a:pt x="138" y="307"/>
                    <a:pt x="146" y="302"/>
                    <a:pt x="154" y="297"/>
                  </a:cubicBezTo>
                  <a:cubicBezTo>
                    <a:pt x="153" y="298"/>
                    <a:pt x="151" y="299"/>
                    <a:pt x="150" y="300"/>
                  </a:cubicBezTo>
                  <a:cubicBezTo>
                    <a:pt x="144" y="305"/>
                    <a:pt x="137" y="309"/>
                    <a:pt x="132" y="314"/>
                  </a:cubicBezTo>
                  <a:cubicBezTo>
                    <a:pt x="131" y="314"/>
                    <a:pt x="129" y="314"/>
                    <a:pt x="128" y="314"/>
                  </a:cubicBezTo>
                  <a:cubicBezTo>
                    <a:pt x="129" y="313"/>
                    <a:pt x="129" y="313"/>
                    <a:pt x="129" y="313"/>
                  </a:cubicBezTo>
                  <a:close/>
                  <a:moveTo>
                    <a:pt x="146" y="305"/>
                  </a:moveTo>
                  <a:cubicBezTo>
                    <a:pt x="152" y="302"/>
                    <a:pt x="158" y="298"/>
                    <a:pt x="164" y="294"/>
                  </a:cubicBezTo>
                  <a:cubicBezTo>
                    <a:pt x="165" y="294"/>
                    <a:pt x="165" y="294"/>
                    <a:pt x="165" y="294"/>
                  </a:cubicBezTo>
                  <a:cubicBezTo>
                    <a:pt x="165" y="294"/>
                    <a:pt x="165" y="294"/>
                    <a:pt x="164" y="294"/>
                  </a:cubicBezTo>
                  <a:cubicBezTo>
                    <a:pt x="163" y="296"/>
                    <a:pt x="161" y="297"/>
                    <a:pt x="159" y="298"/>
                  </a:cubicBezTo>
                  <a:cubicBezTo>
                    <a:pt x="157" y="300"/>
                    <a:pt x="154" y="302"/>
                    <a:pt x="151" y="304"/>
                  </a:cubicBezTo>
                  <a:cubicBezTo>
                    <a:pt x="146" y="307"/>
                    <a:pt x="141" y="310"/>
                    <a:pt x="137" y="315"/>
                  </a:cubicBezTo>
                  <a:cubicBezTo>
                    <a:pt x="135" y="315"/>
                    <a:pt x="134" y="315"/>
                    <a:pt x="133" y="314"/>
                  </a:cubicBezTo>
                  <a:cubicBezTo>
                    <a:pt x="138" y="312"/>
                    <a:pt x="142" y="308"/>
                    <a:pt x="146" y="305"/>
                  </a:cubicBezTo>
                  <a:close/>
                  <a:moveTo>
                    <a:pt x="152" y="306"/>
                  </a:moveTo>
                  <a:cubicBezTo>
                    <a:pt x="157" y="303"/>
                    <a:pt x="163" y="300"/>
                    <a:pt x="166" y="296"/>
                  </a:cubicBezTo>
                  <a:cubicBezTo>
                    <a:pt x="160" y="304"/>
                    <a:pt x="150" y="308"/>
                    <a:pt x="143" y="315"/>
                  </a:cubicBezTo>
                  <a:cubicBezTo>
                    <a:pt x="141" y="315"/>
                    <a:pt x="139" y="315"/>
                    <a:pt x="138" y="315"/>
                  </a:cubicBezTo>
                  <a:cubicBezTo>
                    <a:pt x="143" y="312"/>
                    <a:pt x="147" y="309"/>
                    <a:pt x="152" y="306"/>
                  </a:cubicBezTo>
                  <a:close/>
                  <a:moveTo>
                    <a:pt x="152" y="310"/>
                  </a:moveTo>
                  <a:cubicBezTo>
                    <a:pt x="156" y="307"/>
                    <a:pt x="160" y="305"/>
                    <a:pt x="163" y="303"/>
                  </a:cubicBezTo>
                  <a:cubicBezTo>
                    <a:pt x="164" y="303"/>
                    <a:pt x="164" y="303"/>
                    <a:pt x="164" y="303"/>
                  </a:cubicBezTo>
                  <a:cubicBezTo>
                    <a:pt x="164" y="303"/>
                    <a:pt x="163" y="303"/>
                    <a:pt x="163" y="304"/>
                  </a:cubicBezTo>
                  <a:cubicBezTo>
                    <a:pt x="161" y="305"/>
                    <a:pt x="159" y="307"/>
                    <a:pt x="156" y="308"/>
                  </a:cubicBezTo>
                  <a:cubicBezTo>
                    <a:pt x="154" y="310"/>
                    <a:pt x="151" y="313"/>
                    <a:pt x="148" y="315"/>
                  </a:cubicBezTo>
                  <a:cubicBezTo>
                    <a:pt x="148" y="315"/>
                    <a:pt x="148" y="315"/>
                    <a:pt x="148" y="315"/>
                  </a:cubicBezTo>
                  <a:cubicBezTo>
                    <a:pt x="147" y="315"/>
                    <a:pt x="146" y="315"/>
                    <a:pt x="144" y="315"/>
                  </a:cubicBezTo>
                  <a:cubicBezTo>
                    <a:pt x="147" y="314"/>
                    <a:pt x="150" y="312"/>
                    <a:pt x="152" y="310"/>
                  </a:cubicBezTo>
                  <a:close/>
                  <a:moveTo>
                    <a:pt x="155" y="313"/>
                  </a:moveTo>
                  <a:cubicBezTo>
                    <a:pt x="157" y="311"/>
                    <a:pt x="160" y="309"/>
                    <a:pt x="163" y="307"/>
                  </a:cubicBezTo>
                  <a:cubicBezTo>
                    <a:pt x="162" y="308"/>
                    <a:pt x="161" y="308"/>
                    <a:pt x="160" y="309"/>
                  </a:cubicBezTo>
                  <a:cubicBezTo>
                    <a:pt x="158" y="311"/>
                    <a:pt x="156" y="312"/>
                    <a:pt x="155" y="315"/>
                  </a:cubicBezTo>
                  <a:cubicBezTo>
                    <a:pt x="155" y="315"/>
                    <a:pt x="155" y="315"/>
                    <a:pt x="155" y="315"/>
                  </a:cubicBezTo>
                  <a:cubicBezTo>
                    <a:pt x="158" y="314"/>
                    <a:pt x="161" y="312"/>
                    <a:pt x="164" y="310"/>
                  </a:cubicBezTo>
                  <a:cubicBezTo>
                    <a:pt x="166" y="309"/>
                    <a:pt x="162" y="312"/>
                    <a:pt x="161" y="313"/>
                  </a:cubicBezTo>
                  <a:cubicBezTo>
                    <a:pt x="161" y="313"/>
                    <a:pt x="160" y="314"/>
                    <a:pt x="159" y="315"/>
                  </a:cubicBezTo>
                  <a:cubicBezTo>
                    <a:pt x="159" y="315"/>
                    <a:pt x="159" y="315"/>
                    <a:pt x="160" y="315"/>
                  </a:cubicBezTo>
                  <a:cubicBezTo>
                    <a:pt x="156" y="315"/>
                    <a:pt x="153" y="315"/>
                    <a:pt x="150" y="315"/>
                  </a:cubicBezTo>
                  <a:cubicBezTo>
                    <a:pt x="152" y="315"/>
                    <a:pt x="153" y="314"/>
                    <a:pt x="155" y="313"/>
                  </a:cubicBezTo>
                  <a:close/>
                  <a:moveTo>
                    <a:pt x="162" y="315"/>
                  </a:moveTo>
                  <a:cubicBezTo>
                    <a:pt x="162" y="315"/>
                    <a:pt x="164" y="314"/>
                    <a:pt x="164" y="314"/>
                  </a:cubicBezTo>
                  <a:cubicBezTo>
                    <a:pt x="164" y="314"/>
                    <a:pt x="165" y="315"/>
                    <a:pt x="165" y="315"/>
                  </a:cubicBezTo>
                  <a:cubicBezTo>
                    <a:pt x="165" y="315"/>
                    <a:pt x="164" y="315"/>
                    <a:pt x="165" y="315"/>
                  </a:cubicBezTo>
                  <a:cubicBezTo>
                    <a:pt x="164" y="315"/>
                    <a:pt x="163" y="315"/>
                    <a:pt x="163" y="315"/>
                  </a:cubicBezTo>
                  <a:cubicBezTo>
                    <a:pt x="162" y="315"/>
                    <a:pt x="162" y="315"/>
                    <a:pt x="162" y="315"/>
                  </a:cubicBezTo>
                  <a:cubicBezTo>
                    <a:pt x="162" y="315"/>
                    <a:pt x="162" y="315"/>
                    <a:pt x="162" y="315"/>
                  </a:cubicBezTo>
                  <a:close/>
                  <a:moveTo>
                    <a:pt x="167" y="314"/>
                  </a:moveTo>
                  <a:cubicBezTo>
                    <a:pt x="168" y="302"/>
                    <a:pt x="171" y="289"/>
                    <a:pt x="172" y="277"/>
                  </a:cubicBezTo>
                  <a:cubicBezTo>
                    <a:pt x="173" y="263"/>
                    <a:pt x="173" y="250"/>
                    <a:pt x="174" y="237"/>
                  </a:cubicBezTo>
                  <a:cubicBezTo>
                    <a:pt x="175" y="224"/>
                    <a:pt x="176" y="211"/>
                    <a:pt x="178" y="198"/>
                  </a:cubicBezTo>
                  <a:cubicBezTo>
                    <a:pt x="179" y="186"/>
                    <a:pt x="181" y="174"/>
                    <a:pt x="178" y="162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87" y="161"/>
                    <a:pt x="195" y="160"/>
                    <a:pt x="204" y="160"/>
                  </a:cubicBezTo>
                  <a:cubicBezTo>
                    <a:pt x="204" y="172"/>
                    <a:pt x="202" y="183"/>
                    <a:pt x="201" y="195"/>
                  </a:cubicBezTo>
                  <a:cubicBezTo>
                    <a:pt x="200" y="208"/>
                    <a:pt x="199" y="220"/>
                    <a:pt x="199" y="233"/>
                  </a:cubicBezTo>
                  <a:cubicBezTo>
                    <a:pt x="198" y="246"/>
                    <a:pt x="197" y="259"/>
                    <a:pt x="195" y="272"/>
                  </a:cubicBezTo>
                  <a:cubicBezTo>
                    <a:pt x="194" y="285"/>
                    <a:pt x="193" y="299"/>
                    <a:pt x="190" y="311"/>
                  </a:cubicBezTo>
                  <a:cubicBezTo>
                    <a:pt x="190" y="312"/>
                    <a:pt x="190" y="312"/>
                    <a:pt x="190" y="312"/>
                  </a:cubicBezTo>
                  <a:cubicBezTo>
                    <a:pt x="183" y="313"/>
                    <a:pt x="175" y="314"/>
                    <a:pt x="167" y="315"/>
                  </a:cubicBezTo>
                  <a:cubicBezTo>
                    <a:pt x="167" y="315"/>
                    <a:pt x="167" y="314"/>
                    <a:pt x="167" y="314"/>
                  </a:cubicBezTo>
                  <a:close/>
                  <a:moveTo>
                    <a:pt x="193" y="311"/>
                  </a:moveTo>
                  <a:cubicBezTo>
                    <a:pt x="194" y="311"/>
                    <a:pt x="195" y="311"/>
                    <a:pt x="196" y="311"/>
                  </a:cubicBezTo>
                  <a:cubicBezTo>
                    <a:pt x="195" y="311"/>
                    <a:pt x="194" y="311"/>
                    <a:pt x="193" y="311"/>
                  </a:cubicBezTo>
                  <a:cubicBezTo>
                    <a:pt x="193" y="311"/>
                    <a:pt x="193" y="311"/>
                    <a:pt x="193" y="311"/>
                  </a:cubicBezTo>
                  <a:close/>
                  <a:moveTo>
                    <a:pt x="250" y="293"/>
                  </a:moveTo>
                  <a:cubicBezTo>
                    <a:pt x="250" y="293"/>
                    <a:pt x="249" y="293"/>
                    <a:pt x="249" y="293"/>
                  </a:cubicBezTo>
                  <a:cubicBezTo>
                    <a:pt x="249" y="292"/>
                    <a:pt x="248" y="292"/>
                    <a:pt x="248" y="293"/>
                  </a:cubicBezTo>
                  <a:cubicBezTo>
                    <a:pt x="246" y="293"/>
                    <a:pt x="244" y="294"/>
                    <a:pt x="243" y="295"/>
                  </a:cubicBezTo>
                  <a:cubicBezTo>
                    <a:pt x="234" y="297"/>
                    <a:pt x="226" y="299"/>
                    <a:pt x="218" y="302"/>
                  </a:cubicBezTo>
                  <a:cubicBezTo>
                    <a:pt x="213" y="303"/>
                    <a:pt x="209" y="305"/>
                    <a:pt x="205" y="307"/>
                  </a:cubicBezTo>
                  <a:cubicBezTo>
                    <a:pt x="203" y="308"/>
                    <a:pt x="200" y="309"/>
                    <a:pt x="198" y="309"/>
                  </a:cubicBezTo>
                  <a:cubicBezTo>
                    <a:pt x="194" y="311"/>
                    <a:pt x="194" y="309"/>
                    <a:pt x="198" y="308"/>
                  </a:cubicBezTo>
                  <a:cubicBezTo>
                    <a:pt x="203" y="306"/>
                    <a:pt x="208" y="305"/>
                    <a:pt x="212" y="304"/>
                  </a:cubicBezTo>
                  <a:cubicBezTo>
                    <a:pt x="218" y="302"/>
                    <a:pt x="224" y="300"/>
                    <a:pt x="229" y="298"/>
                  </a:cubicBezTo>
                  <a:cubicBezTo>
                    <a:pt x="235" y="296"/>
                    <a:pt x="241" y="294"/>
                    <a:pt x="247" y="292"/>
                  </a:cubicBezTo>
                  <a:cubicBezTo>
                    <a:pt x="248" y="292"/>
                    <a:pt x="250" y="292"/>
                    <a:pt x="251" y="291"/>
                  </a:cubicBezTo>
                  <a:cubicBezTo>
                    <a:pt x="251" y="290"/>
                    <a:pt x="252" y="289"/>
                    <a:pt x="252" y="288"/>
                  </a:cubicBezTo>
                  <a:cubicBezTo>
                    <a:pt x="252" y="289"/>
                    <a:pt x="251" y="291"/>
                    <a:pt x="250" y="293"/>
                  </a:cubicBezTo>
                  <a:close/>
                  <a:moveTo>
                    <a:pt x="238" y="297"/>
                  </a:moveTo>
                  <a:cubicBezTo>
                    <a:pt x="225" y="303"/>
                    <a:pt x="212" y="307"/>
                    <a:pt x="198" y="310"/>
                  </a:cubicBezTo>
                  <a:cubicBezTo>
                    <a:pt x="200" y="310"/>
                    <a:pt x="201" y="309"/>
                    <a:pt x="202" y="309"/>
                  </a:cubicBezTo>
                  <a:cubicBezTo>
                    <a:pt x="207" y="307"/>
                    <a:pt x="211" y="305"/>
                    <a:pt x="216" y="303"/>
                  </a:cubicBezTo>
                  <a:cubicBezTo>
                    <a:pt x="223" y="301"/>
                    <a:pt x="231" y="299"/>
                    <a:pt x="238" y="297"/>
                  </a:cubicBezTo>
                  <a:close/>
                  <a:moveTo>
                    <a:pt x="254" y="285"/>
                  </a:moveTo>
                  <a:cubicBezTo>
                    <a:pt x="253" y="285"/>
                    <a:pt x="253" y="286"/>
                    <a:pt x="252" y="286"/>
                  </a:cubicBezTo>
                  <a:cubicBezTo>
                    <a:pt x="252" y="286"/>
                    <a:pt x="252" y="286"/>
                    <a:pt x="251" y="286"/>
                  </a:cubicBezTo>
                  <a:cubicBezTo>
                    <a:pt x="241" y="289"/>
                    <a:pt x="231" y="292"/>
                    <a:pt x="221" y="295"/>
                  </a:cubicBezTo>
                  <a:cubicBezTo>
                    <a:pt x="216" y="297"/>
                    <a:pt x="211" y="298"/>
                    <a:pt x="206" y="300"/>
                  </a:cubicBezTo>
                  <a:cubicBezTo>
                    <a:pt x="204" y="301"/>
                    <a:pt x="201" y="302"/>
                    <a:pt x="199" y="303"/>
                  </a:cubicBezTo>
                  <a:cubicBezTo>
                    <a:pt x="198" y="303"/>
                    <a:pt x="197" y="303"/>
                    <a:pt x="196" y="304"/>
                  </a:cubicBezTo>
                  <a:cubicBezTo>
                    <a:pt x="193" y="304"/>
                    <a:pt x="199" y="302"/>
                    <a:pt x="199" y="302"/>
                  </a:cubicBezTo>
                  <a:cubicBezTo>
                    <a:pt x="209" y="298"/>
                    <a:pt x="220" y="295"/>
                    <a:pt x="231" y="291"/>
                  </a:cubicBezTo>
                  <a:cubicBezTo>
                    <a:pt x="233" y="290"/>
                    <a:pt x="235" y="289"/>
                    <a:pt x="237" y="289"/>
                  </a:cubicBezTo>
                  <a:cubicBezTo>
                    <a:pt x="244" y="287"/>
                    <a:pt x="250" y="285"/>
                    <a:pt x="255" y="282"/>
                  </a:cubicBezTo>
                  <a:cubicBezTo>
                    <a:pt x="255" y="283"/>
                    <a:pt x="254" y="284"/>
                    <a:pt x="254" y="285"/>
                  </a:cubicBezTo>
                  <a:close/>
                  <a:moveTo>
                    <a:pt x="257" y="278"/>
                  </a:moveTo>
                  <a:cubicBezTo>
                    <a:pt x="256" y="279"/>
                    <a:pt x="256" y="280"/>
                    <a:pt x="256" y="281"/>
                  </a:cubicBezTo>
                  <a:cubicBezTo>
                    <a:pt x="249" y="283"/>
                    <a:pt x="243" y="286"/>
                    <a:pt x="237" y="288"/>
                  </a:cubicBezTo>
                  <a:cubicBezTo>
                    <a:pt x="231" y="290"/>
                    <a:pt x="226" y="291"/>
                    <a:pt x="220" y="292"/>
                  </a:cubicBezTo>
                  <a:cubicBezTo>
                    <a:pt x="215" y="294"/>
                    <a:pt x="210" y="295"/>
                    <a:pt x="205" y="297"/>
                  </a:cubicBezTo>
                  <a:cubicBezTo>
                    <a:pt x="202" y="298"/>
                    <a:pt x="200" y="299"/>
                    <a:pt x="197" y="300"/>
                  </a:cubicBezTo>
                  <a:cubicBezTo>
                    <a:pt x="192" y="301"/>
                    <a:pt x="199" y="299"/>
                    <a:pt x="200" y="298"/>
                  </a:cubicBezTo>
                  <a:cubicBezTo>
                    <a:pt x="211" y="293"/>
                    <a:pt x="222" y="290"/>
                    <a:pt x="234" y="286"/>
                  </a:cubicBezTo>
                  <a:cubicBezTo>
                    <a:pt x="239" y="284"/>
                    <a:pt x="244" y="282"/>
                    <a:pt x="248" y="280"/>
                  </a:cubicBezTo>
                  <a:cubicBezTo>
                    <a:pt x="251" y="278"/>
                    <a:pt x="255" y="277"/>
                    <a:pt x="258" y="275"/>
                  </a:cubicBezTo>
                  <a:cubicBezTo>
                    <a:pt x="257" y="276"/>
                    <a:pt x="257" y="277"/>
                    <a:pt x="257" y="278"/>
                  </a:cubicBezTo>
                  <a:close/>
                  <a:moveTo>
                    <a:pt x="258" y="273"/>
                  </a:moveTo>
                  <a:cubicBezTo>
                    <a:pt x="247" y="278"/>
                    <a:pt x="235" y="282"/>
                    <a:pt x="223" y="286"/>
                  </a:cubicBezTo>
                  <a:cubicBezTo>
                    <a:pt x="217" y="288"/>
                    <a:pt x="212" y="290"/>
                    <a:pt x="206" y="292"/>
                  </a:cubicBezTo>
                  <a:cubicBezTo>
                    <a:pt x="203" y="293"/>
                    <a:pt x="200" y="294"/>
                    <a:pt x="198" y="295"/>
                  </a:cubicBezTo>
                  <a:cubicBezTo>
                    <a:pt x="193" y="296"/>
                    <a:pt x="200" y="294"/>
                    <a:pt x="201" y="294"/>
                  </a:cubicBezTo>
                  <a:cubicBezTo>
                    <a:pt x="212" y="289"/>
                    <a:pt x="224" y="285"/>
                    <a:pt x="235" y="280"/>
                  </a:cubicBezTo>
                  <a:cubicBezTo>
                    <a:pt x="240" y="279"/>
                    <a:pt x="245" y="276"/>
                    <a:pt x="250" y="274"/>
                  </a:cubicBezTo>
                  <a:cubicBezTo>
                    <a:pt x="254" y="273"/>
                    <a:pt x="257" y="272"/>
                    <a:pt x="260" y="269"/>
                  </a:cubicBezTo>
                  <a:cubicBezTo>
                    <a:pt x="259" y="271"/>
                    <a:pt x="259" y="272"/>
                    <a:pt x="258" y="273"/>
                  </a:cubicBezTo>
                  <a:close/>
                  <a:moveTo>
                    <a:pt x="257" y="271"/>
                  </a:moveTo>
                  <a:cubicBezTo>
                    <a:pt x="258" y="270"/>
                    <a:pt x="258" y="270"/>
                    <a:pt x="259" y="270"/>
                  </a:cubicBezTo>
                  <a:cubicBezTo>
                    <a:pt x="258" y="270"/>
                    <a:pt x="258" y="270"/>
                    <a:pt x="257" y="271"/>
                  </a:cubicBezTo>
                  <a:close/>
                  <a:moveTo>
                    <a:pt x="263" y="256"/>
                  </a:moveTo>
                  <a:cubicBezTo>
                    <a:pt x="263" y="256"/>
                    <a:pt x="263" y="256"/>
                    <a:pt x="263" y="256"/>
                  </a:cubicBezTo>
                  <a:cubicBezTo>
                    <a:pt x="247" y="264"/>
                    <a:pt x="229" y="268"/>
                    <a:pt x="212" y="275"/>
                  </a:cubicBezTo>
                  <a:cubicBezTo>
                    <a:pt x="211" y="276"/>
                    <a:pt x="210" y="276"/>
                    <a:pt x="208" y="277"/>
                  </a:cubicBezTo>
                  <a:cubicBezTo>
                    <a:pt x="206" y="278"/>
                    <a:pt x="203" y="279"/>
                    <a:pt x="201" y="280"/>
                  </a:cubicBezTo>
                  <a:cubicBezTo>
                    <a:pt x="202" y="279"/>
                    <a:pt x="203" y="279"/>
                    <a:pt x="204" y="278"/>
                  </a:cubicBezTo>
                  <a:cubicBezTo>
                    <a:pt x="223" y="269"/>
                    <a:pt x="245" y="266"/>
                    <a:pt x="263" y="254"/>
                  </a:cubicBezTo>
                  <a:cubicBezTo>
                    <a:pt x="263" y="255"/>
                    <a:pt x="263" y="256"/>
                    <a:pt x="263" y="256"/>
                  </a:cubicBezTo>
                  <a:close/>
                  <a:moveTo>
                    <a:pt x="264" y="247"/>
                  </a:moveTo>
                  <a:cubicBezTo>
                    <a:pt x="258" y="249"/>
                    <a:pt x="253" y="251"/>
                    <a:pt x="248" y="254"/>
                  </a:cubicBezTo>
                  <a:cubicBezTo>
                    <a:pt x="242" y="255"/>
                    <a:pt x="236" y="257"/>
                    <a:pt x="230" y="259"/>
                  </a:cubicBezTo>
                  <a:cubicBezTo>
                    <a:pt x="223" y="262"/>
                    <a:pt x="216" y="264"/>
                    <a:pt x="210" y="267"/>
                  </a:cubicBezTo>
                  <a:cubicBezTo>
                    <a:pt x="208" y="267"/>
                    <a:pt x="206" y="268"/>
                    <a:pt x="205" y="269"/>
                  </a:cubicBezTo>
                  <a:cubicBezTo>
                    <a:pt x="205" y="268"/>
                    <a:pt x="206" y="268"/>
                    <a:pt x="207" y="267"/>
                  </a:cubicBezTo>
                  <a:cubicBezTo>
                    <a:pt x="216" y="263"/>
                    <a:pt x="226" y="259"/>
                    <a:pt x="236" y="255"/>
                  </a:cubicBezTo>
                  <a:cubicBezTo>
                    <a:pt x="245" y="252"/>
                    <a:pt x="254" y="247"/>
                    <a:pt x="264" y="243"/>
                  </a:cubicBezTo>
                  <a:cubicBezTo>
                    <a:pt x="264" y="244"/>
                    <a:pt x="264" y="246"/>
                    <a:pt x="264" y="247"/>
                  </a:cubicBezTo>
                  <a:close/>
                  <a:moveTo>
                    <a:pt x="264" y="242"/>
                  </a:moveTo>
                  <a:cubicBezTo>
                    <a:pt x="258" y="244"/>
                    <a:pt x="252" y="247"/>
                    <a:pt x="246" y="249"/>
                  </a:cubicBezTo>
                  <a:cubicBezTo>
                    <a:pt x="242" y="250"/>
                    <a:pt x="238" y="252"/>
                    <a:pt x="234" y="253"/>
                  </a:cubicBezTo>
                  <a:cubicBezTo>
                    <a:pt x="240" y="251"/>
                    <a:pt x="246" y="248"/>
                    <a:pt x="252" y="245"/>
                  </a:cubicBezTo>
                  <a:cubicBezTo>
                    <a:pt x="254" y="244"/>
                    <a:pt x="255" y="243"/>
                    <a:pt x="257" y="243"/>
                  </a:cubicBezTo>
                  <a:cubicBezTo>
                    <a:pt x="260" y="242"/>
                    <a:pt x="262" y="241"/>
                    <a:pt x="264" y="240"/>
                  </a:cubicBezTo>
                  <a:cubicBezTo>
                    <a:pt x="264" y="241"/>
                    <a:pt x="264" y="242"/>
                    <a:pt x="264" y="242"/>
                  </a:cubicBezTo>
                  <a:close/>
                  <a:moveTo>
                    <a:pt x="264" y="239"/>
                  </a:moveTo>
                  <a:cubicBezTo>
                    <a:pt x="262" y="240"/>
                    <a:pt x="261" y="240"/>
                    <a:pt x="259" y="241"/>
                  </a:cubicBezTo>
                  <a:cubicBezTo>
                    <a:pt x="252" y="243"/>
                    <a:pt x="245" y="245"/>
                    <a:pt x="238" y="247"/>
                  </a:cubicBezTo>
                  <a:cubicBezTo>
                    <a:pt x="231" y="249"/>
                    <a:pt x="225" y="252"/>
                    <a:pt x="218" y="254"/>
                  </a:cubicBezTo>
                  <a:cubicBezTo>
                    <a:pt x="214" y="255"/>
                    <a:pt x="211" y="257"/>
                    <a:pt x="207" y="259"/>
                  </a:cubicBezTo>
                  <a:cubicBezTo>
                    <a:pt x="211" y="257"/>
                    <a:pt x="215" y="255"/>
                    <a:pt x="219" y="253"/>
                  </a:cubicBezTo>
                  <a:cubicBezTo>
                    <a:pt x="226" y="250"/>
                    <a:pt x="234" y="247"/>
                    <a:pt x="242" y="244"/>
                  </a:cubicBezTo>
                  <a:cubicBezTo>
                    <a:pt x="248" y="242"/>
                    <a:pt x="252" y="240"/>
                    <a:pt x="257" y="237"/>
                  </a:cubicBezTo>
                  <a:cubicBezTo>
                    <a:pt x="260" y="236"/>
                    <a:pt x="262" y="235"/>
                    <a:pt x="264" y="234"/>
                  </a:cubicBezTo>
                  <a:cubicBezTo>
                    <a:pt x="264" y="236"/>
                    <a:pt x="264" y="238"/>
                    <a:pt x="264" y="239"/>
                  </a:cubicBezTo>
                  <a:close/>
                  <a:moveTo>
                    <a:pt x="259" y="236"/>
                  </a:moveTo>
                  <a:cubicBezTo>
                    <a:pt x="256" y="237"/>
                    <a:pt x="254" y="238"/>
                    <a:pt x="251" y="239"/>
                  </a:cubicBezTo>
                  <a:cubicBezTo>
                    <a:pt x="237" y="245"/>
                    <a:pt x="222" y="249"/>
                    <a:pt x="208" y="255"/>
                  </a:cubicBezTo>
                  <a:cubicBezTo>
                    <a:pt x="206" y="256"/>
                    <a:pt x="204" y="257"/>
                    <a:pt x="202" y="257"/>
                  </a:cubicBezTo>
                  <a:cubicBezTo>
                    <a:pt x="200" y="258"/>
                    <a:pt x="200" y="258"/>
                    <a:pt x="202" y="257"/>
                  </a:cubicBezTo>
                  <a:cubicBezTo>
                    <a:pt x="205" y="255"/>
                    <a:pt x="208" y="254"/>
                    <a:pt x="211" y="253"/>
                  </a:cubicBezTo>
                  <a:cubicBezTo>
                    <a:pt x="217" y="251"/>
                    <a:pt x="223" y="248"/>
                    <a:pt x="229" y="246"/>
                  </a:cubicBezTo>
                  <a:cubicBezTo>
                    <a:pt x="235" y="244"/>
                    <a:pt x="241" y="242"/>
                    <a:pt x="246" y="239"/>
                  </a:cubicBezTo>
                  <a:cubicBezTo>
                    <a:pt x="252" y="236"/>
                    <a:pt x="258" y="234"/>
                    <a:pt x="264" y="231"/>
                  </a:cubicBezTo>
                  <a:cubicBezTo>
                    <a:pt x="264" y="232"/>
                    <a:pt x="264" y="233"/>
                    <a:pt x="264" y="234"/>
                  </a:cubicBezTo>
                  <a:cubicBezTo>
                    <a:pt x="262" y="234"/>
                    <a:pt x="260" y="235"/>
                    <a:pt x="259" y="236"/>
                  </a:cubicBezTo>
                  <a:close/>
                  <a:moveTo>
                    <a:pt x="258" y="167"/>
                  </a:moveTo>
                  <a:cubicBezTo>
                    <a:pt x="246" y="161"/>
                    <a:pt x="232" y="159"/>
                    <a:pt x="219" y="155"/>
                  </a:cubicBezTo>
                  <a:cubicBezTo>
                    <a:pt x="204" y="151"/>
                    <a:pt x="189" y="152"/>
                    <a:pt x="174" y="155"/>
                  </a:cubicBezTo>
                  <a:cubicBezTo>
                    <a:pt x="162" y="157"/>
                    <a:pt x="149" y="160"/>
                    <a:pt x="137" y="164"/>
                  </a:cubicBezTo>
                  <a:cubicBezTo>
                    <a:pt x="137" y="162"/>
                    <a:pt x="137" y="161"/>
                    <a:pt x="135" y="161"/>
                  </a:cubicBezTo>
                  <a:cubicBezTo>
                    <a:pt x="134" y="160"/>
                    <a:pt x="132" y="161"/>
                    <a:pt x="131" y="163"/>
                  </a:cubicBezTo>
                  <a:cubicBezTo>
                    <a:pt x="130" y="164"/>
                    <a:pt x="130" y="165"/>
                    <a:pt x="130" y="166"/>
                  </a:cubicBezTo>
                  <a:cubicBezTo>
                    <a:pt x="117" y="171"/>
                    <a:pt x="104" y="178"/>
                    <a:pt x="93" y="187"/>
                  </a:cubicBezTo>
                  <a:cubicBezTo>
                    <a:pt x="95" y="169"/>
                    <a:pt x="102" y="151"/>
                    <a:pt x="109" y="134"/>
                  </a:cubicBezTo>
                  <a:cubicBezTo>
                    <a:pt x="112" y="127"/>
                    <a:pt x="116" y="120"/>
                    <a:pt x="122" y="114"/>
                  </a:cubicBezTo>
                  <a:cubicBezTo>
                    <a:pt x="129" y="108"/>
                    <a:pt x="137" y="103"/>
                    <a:pt x="145" y="99"/>
                  </a:cubicBezTo>
                  <a:cubicBezTo>
                    <a:pt x="152" y="96"/>
                    <a:pt x="158" y="94"/>
                    <a:pt x="165" y="92"/>
                  </a:cubicBezTo>
                  <a:cubicBezTo>
                    <a:pt x="163" y="101"/>
                    <a:pt x="159" y="118"/>
                    <a:pt x="168" y="116"/>
                  </a:cubicBezTo>
                  <a:cubicBezTo>
                    <a:pt x="172" y="115"/>
                    <a:pt x="173" y="112"/>
                    <a:pt x="173" y="107"/>
                  </a:cubicBezTo>
                  <a:cubicBezTo>
                    <a:pt x="176" y="113"/>
                    <a:pt x="180" y="117"/>
                    <a:pt x="185" y="115"/>
                  </a:cubicBezTo>
                  <a:cubicBezTo>
                    <a:pt x="191" y="112"/>
                    <a:pt x="190" y="105"/>
                    <a:pt x="186" y="101"/>
                  </a:cubicBezTo>
                  <a:cubicBezTo>
                    <a:pt x="183" y="97"/>
                    <a:pt x="178" y="93"/>
                    <a:pt x="174" y="91"/>
                  </a:cubicBezTo>
                  <a:cubicBezTo>
                    <a:pt x="174" y="91"/>
                    <a:pt x="174" y="91"/>
                    <a:pt x="175" y="91"/>
                  </a:cubicBezTo>
                  <a:cubicBezTo>
                    <a:pt x="185" y="90"/>
                    <a:pt x="194" y="91"/>
                    <a:pt x="203" y="94"/>
                  </a:cubicBezTo>
                  <a:cubicBezTo>
                    <a:pt x="211" y="97"/>
                    <a:pt x="220" y="100"/>
                    <a:pt x="228" y="105"/>
                  </a:cubicBezTo>
                  <a:cubicBezTo>
                    <a:pt x="233" y="108"/>
                    <a:pt x="237" y="112"/>
                    <a:pt x="242" y="116"/>
                  </a:cubicBezTo>
                  <a:cubicBezTo>
                    <a:pt x="243" y="118"/>
                    <a:pt x="245" y="120"/>
                    <a:pt x="246" y="122"/>
                  </a:cubicBezTo>
                  <a:cubicBezTo>
                    <a:pt x="246" y="122"/>
                    <a:pt x="246" y="122"/>
                    <a:pt x="247" y="122"/>
                  </a:cubicBezTo>
                  <a:cubicBezTo>
                    <a:pt x="253" y="136"/>
                    <a:pt x="256" y="151"/>
                    <a:pt x="258" y="167"/>
                  </a:cubicBezTo>
                  <a:close/>
                  <a:moveTo>
                    <a:pt x="97" y="157"/>
                  </a:moveTo>
                  <a:cubicBezTo>
                    <a:pt x="99" y="149"/>
                    <a:pt x="102" y="140"/>
                    <a:pt x="107" y="133"/>
                  </a:cubicBezTo>
                  <a:cubicBezTo>
                    <a:pt x="103" y="141"/>
                    <a:pt x="100" y="149"/>
                    <a:pt x="97" y="157"/>
                  </a:cubicBezTo>
                  <a:close/>
                  <a:moveTo>
                    <a:pt x="241" y="111"/>
                  </a:moveTo>
                  <a:cubicBezTo>
                    <a:pt x="237" y="107"/>
                    <a:pt x="233" y="105"/>
                    <a:pt x="229" y="102"/>
                  </a:cubicBezTo>
                  <a:cubicBezTo>
                    <a:pt x="216" y="93"/>
                    <a:pt x="202" y="85"/>
                    <a:pt x="185" y="84"/>
                  </a:cubicBezTo>
                  <a:cubicBezTo>
                    <a:pt x="182" y="84"/>
                    <a:pt x="178" y="84"/>
                    <a:pt x="175" y="84"/>
                  </a:cubicBezTo>
                  <a:cubicBezTo>
                    <a:pt x="174" y="82"/>
                    <a:pt x="173" y="81"/>
                    <a:pt x="171" y="81"/>
                  </a:cubicBezTo>
                  <a:cubicBezTo>
                    <a:pt x="168" y="81"/>
                    <a:pt x="166" y="83"/>
                    <a:pt x="165" y="85"/>
                  </a:cubicBezTo>
                  <a:cubicBezTo>
                    <a:pt x="164" y="85"/>
                    <a:pt x="164" y="86"/>
                    <a:pt x="164" y="86"/>
                  </a:cubicBezTo>
                  <a:cubicBezTo>
                    <a:pt x="147" y="90"/>
                    <a:pt x="130" y="101"/>
                    <a:pt x="118" y="113"/>
                  </a:cubicBezTo>
                  <a:cubicBezTo>
                    <a:pt x="99" y="131"/>
                    <a:pt x="93" y="156"/>
                    <a:pt x="91" y="181"/>
                  </a:cubicBezTo>
                  <a:cubicBezTo>
                    <a:pt x="88" y="213"/>
                    <a:pt x="88" y="244"/>
                    <a:pt x="91" y="276"/>
                  </a:cubicBezTo>
                  <a:cubicBezTo>
                    <a:pt x="91" y="284"/>
                    <a:pt x="92" y="292"/>
                    <a:pt x="93" y="301"/>
                  </a:cubicBezTo>
                  <a:cubicBezTo>
                    <a:pt x="86" y="296"/>
                    <a:pt x="80" y="289"/>
                    <a:pt x="77" y="281"/>
                  </a:cubicBezTo>
                  <a:cubicBezTo>
                    <a:pt x="72" y="269"/>
                    <a:pt x="74" y="257"/>
                    <a:pt x="75" y="245"/>
                  </a:cubicBezTo>
                  <a:cubicBezTo>
                    <a:pt x="77" y="230"/>
                    <a:pt x="76" y="215"/>
                    <a:pt x="77" y="200"/>
                  </a:cubicBezTo>
                  <a:cubicBezTo>
                    <a:pt x="78" y="193"/>
                    <a:pt x="79" y="186"/>
                    <a:pt x="80" y="178"/>
                  </a:cubicBezTo>
                  <a:cubicBezTo>
                    <a:pt x="80" y="172"/>
                    <a:pt x="79" y="165"/>
                    <a:pt x="78" y="158"/>
                  </a:cubicBezTo>
                  <a:cubicBezTo>
                    <a:pt x="76" y="143"/>
                    <a:pt x="72" y="129"/>
                    <a:pt x="75" y="114"/>
                  </a:cubicBezTo>
                  <a:cubicBezTo>
                    <a:pt x="78" y="100"/>
                    <a:pt x="86" y="88"/>
                    <a:pt x="97" y="78"/>
                  </a:cubicBezTo>
                  <a:cubicBezTo>
                    <a:pt x="107" y="69"/>
                    <a:pt x="120" y="64"/>
                    <a:pt x="134" y="62"/>
                  </a:cubicBezTo>
                  <a:cubicBezTo>
                    <a:pt x="142" y="60"/>
                    <a:pt x="151" y="60"/>
                    <a:pt x="159" y="59"/>
                  </a:cubicBezTo>
                  <a:cubicBezTo>
                    <a:pt x="167" y="59"/>
                    <a:pt x="174" y="57"/>
                    <a:pt x="181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4" y="56"/>
                    <a:pt x="186" y="58"/>
                    <a:pt x="189" y="59"/>
                  </a:cubicBezTo>
                  <a:cubicBezTo>
                    <a:pt x="210" y="72"/>
                    <a:pt x="228" y="90"/>
                    <a:pt x="241" y="111"/>
                  </a:cubicBezTo>
                  <a:close/>
                  <a:moveTo>
                    <a:pt x="41" y="228"/>
                  </a:moveTo>
                  <a:cubicBezTo>
                    <a:pt x="40" y="242"/>
                    <a:pt x="39" y="257"/>
                    <a:pt x="38" y="271"/>
                  </a:cubicBezTo>
                  <a:cubicBezTo>
                    <a:pt x="38" y="271"/>
                    <a:pt x="38" y="272"/>
                    <a:pt x="38" y="272"/>
                  </a:cubicBezTo>
                  <a:cubicBezTo>
                    <a:pt x="39" y="274"/>
                    <a:pt x="40" y="277"/>
                    <a:pt x="41" y="279"/>
                  </a:cubicBezTo>
                  <a:cubicBezTo>
                    <a:pt x="33" y="277"/>
                    <a:pt x="24" y="274"/>
                    <a:pt x="29" y="266"/>
                  </a:cubicBezTo>
                  <a:cubicBezTo>
                    <a:pt x="29" y="265"/>
                    <a:pt x="29" y="265"/>
                    <a:pt x="29" y="265"/>
                  </a:cubicBezTo>
                  <a:cubicBezTo>
                    <a:pt x="34" y="262"/>
                    <a:pt x="36" y="255"/>
                    <a:pt x="36" y="249"/>
                  </a:cubicBezTo>
                  <a:cubicBezTo>
                    <a:pt x="36" y="243"/>
                    <a:pt x="34" y="236"/>
                    <a:pt x="34" y="230"/>
                  </a:cubicBezTo>
                  <a:cubicBezTo>
                    <a:pt x="34" y="221"/>
                    <a:pt x="36" y="212"/>
                    <a:pt x="38" y="203"/>
                  </a:cubicBezTo>
                  <a:cubicBezTo>
                    <a:pt x="40" y="188"/>
                    <a:pt x="39" y="174"/>
                    <a:pt x="43" y="159"/>
                  </a:cubicBezTo>
                  <a:cubicBezTo>
                    <a:pt x="43" y="168"/>
                    <a:pt x="44" y="178"/>
                    <a:pt x="44" y="187"/>
                  </a:cubicBezTo>
                  <a:cubicBezTo>
                    <a:pt x="44" y="188"/>
                    <a:pt x="44" y="188"/>
                    <a:pt x="44" y="189"/>
                  </a:cubicBezTo>
                  <a:cubicBezTo>
                    <a:pt x="44" y="189"/>
                    <a:pt x="44" y="189"/>
                    <a:pt x="44" y="190"/>
                  </a:cubicBezTo>
                  <a:cubicBezTo>
                    <a:pt x="44" y="202"/>
                    <a:pt x="42" y="215"/>
                    <a:pt x="41" y="228"/>
                  </a:cubicBezTo>
                  <a:close/>
                  <a:moveTo>
                    <a:pt x="15" y="265"/>
                  </a:moveTo>
                  <a:cubicBezTo>
                    <a:pt x="20" y="264"/>
                    <a:pt x="23" y="261"/>
                    <a:pt x="26" y="258"/>
                  </a:cubicBezTo>
                  <a:cubicBezTo>
                    <a:pt x="27" y="258"/>
                    <a:pt x="33" y="252"/>
                    <a:pt x="30" y="256"/>
                  </a:cubicBezTo>
                  <a:cubicBezTo>
                    <a:pt x="28" y="259"/>
                    <a:pt x="25" y="261"/>
                    <a:pt x="22" y="264"/>
                  </a:cubicBezTo>
                  <a:cubicBezTo>
                    <a:pt x="22" y="264"/>
                    <a:pt x="22" y="265"/>
                    <a:pt x="23" y="265"/>
                  </a:cubicBezTo>
                  <a:cubicBezTo>
                    <a:pt x="26" y="264"/>
                    <a:pt x="28" y="261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29" y="263"/>
                    <a:pt x="25" y="265"/>
                    <a:pt x="20" y="266"/>
                  </a:cubicBezTo>
                  <a:cubicBezTo>
                    <a:pt x="18" y="266"/>
                    <a:pt x="17" y="266"/>
                    <a:pt x="15" y="265"/>
                  </a:cubicBezTo>
                  <a:close/>
                  <a:moveTo>
                    <a:pt x="9" y="186"/>
                  </a:moveTo>
                  <a:cubicBezTo>
                    <a:pt x="9" y="186"/>
                    <a:pt x="9" y="186"/>
                    <a:pt x="9" y="186"/>
                  </a:cubicBezTo>
                  <a:cubicBezTo>
                    <a:pt x="14" y="183"/>
                    <a:pt x="19" y="181"/>
                    <a:pt x="24" y="179"/>
                  </a:cubicBezTo>
                  <a:cubicBezTo>
                    <a:pt x="27" y="178"/>
                    <a:pt x="29" y="177"/>
                    <a:pt x="31" y="176"/>
                  </a:cubicBezTo>
                  <a:cubicBezTo>
                    <a:pt x="33" y="175"/>
                    <a:pt x="34" y="175"/>
                    <a:pt x="36" y="174"/>
                  </a:cubicBezTo>
                  <a:cubicBezTo>
                    <a:pt x="35" y="174"/>
                    <a:pt x="34" y="175"/>
                    <a:pt x="33" y="176"/>
                  </a:cubicBezTo>
                  <a:cubicBezTo>
                    <a:pt x="25" y="181"/>
                    <a:pt x="16" y="183"/>
                    <a:pt x="8" y="189"/>
                  </a:cubicBezTo>
                  <a:cubicBezTo>
                    <a:pt x="8" y="188"/>
                    <a:pt x="8" y="187"/>
                    <a:pt x="9" y="186"/>
                  </a:cubicBezTo>
                  <a:close/>
                  <a:moveTo>
                    <a:pt x="46" y="69"/>
                  </a:moveTo>
                  <a:cubicBezTo>
                    <a:pt x="51" y="65"/>
                    <a:pt x="56" y="62"/>
                    <a:pt x="62" y="59"/>
                  </a:cubicBezTo>
                  <a:cubicBezTo>
                    <a:pt x="65" y="58"/>
                    <a:pt x="68" y="56"/>
                    <a:pt x="72" y="55"/>
                  </a:cubicBezTo>
                  <a:cubicBezTo>
                    <a:pt x="72" y="55"/>
                    <a:pt x="72" y="54"/>
                    <a:pt x="72" y="54"/>
                  </a:cubicBezTo>
                  <a:cubicBezTo>
                    <a:pt x="62" y="60"/>
                    <a:pt x="51" y="66"/>
                    <a:pt x="42" y="73"/>
                  </a:cubicBezTo>
                  <a:cubicBezTo>
                    <a:pt x="43" y="72"/>
                    <a:pt x="44" y="70"/>
                    <a:pt x="46" y="69"/>
                  </a:cubicBezTo>
                  <a:close/>
                  <a:moveTo>
                    <a:pt x="83" y="50"/>
                  </a:moveTo>
                  <a:cubicBezTo>
                    <a:pt x="83" y="51"/>
                    <a:pt x="82" y="52"/>
                    <a:pt x="81" y="52"/>
                  </a:cubicBezTo>
                  <a:cubicBezTo>
                    <a:pt x="76" y="54"/>
                    <a:pt x="72" y="57"/>
                    <a:pt x="68" y="59"/>
                  </a:cubicBezTo>
                  <a:cubicBezTo>
                    <a:pt x="60" y="63"/>
                    <a:pt x="52" y="68"/>
                    <a:pt x="44" y="72"/>
                  </a:cubicBezTo>
                  <a:cubicBezTo>
                    <a:pt x="45" y="72"/>
                    <a:pt x="45" y="72"/>
                    <a:pt x="45" y="71"/>
                  </a:cubicBezTo>
                  <a:cubicBezTo>
                    <a:pt x="49" y="69"/>
                    <a:pt x="53" y="66"/>
                    <a:pt x="57" y="64"/>
                  </a:cubicBezTo>
                  <a:cubicBezTo>
                    <a:pt x="64" y="59"/>
                    <a:pt x="72" y="56"/>
                    <a:pt x="79" y="51"/>
                  </a:cubicBezTo>
                  <a:cubicBezTo>
                    <a:pt x="80" y="51"/>
                    <a:pt x="82" y="51"/>
                    <a:pt x="83" y="50"/>
                  </a:cubicBezTo>
                  <a:close/>
                  <a:moveTo>
                    <a:pt x="40" y="76"/>
                  </a:moveTo>
                  <a:cubicBezTo>
                    <a:pt x="40" y="76"/>
                    <a:pt x="41" y="76"/>
                    <a:pt x="41" y="75"/>
                  </a:cubicBezTo>
                  <a:cubicBezTo>
                    <a:pt x="48" y="71"/>
                    <a:pt x="56" y="66"/>
                    <a:pt x="63" y="62"/>
                  </a:cubicBezTo>
                  <a:cubicBezTo>
                    <a:pt x="68" y="60"/>
                    <a:pt x="72" y="57"/>
                    <a:pt x="76" y="55"/>
                  </a:cubicBezTo>
                  <a:cubicBezTo>
                    <a:pt x="78" y="54"/>
                    <a:pt x="81" y="53"/>
                    <a:pt x="83" y="52"/>
                  </a:cubicBezTo>
                  <a:cubicBezTo>
                    <a:pt x="83" y="51"/>
                    <a:pt x="84" y="51"/>
                    <a:pt x="85" y="50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5" y="50"/>
                    <a:pt x="86" y="50"/>
                    <a:pt x="86" y="50"/>
                  </a:cubicBezTo>
                  <a:cubicBezTo>
                    <a:pt x="85" y="50"/>
                    <a:pt x="85" y="51"/>
                    <a:pt x="85" y="51"/>
                  </a:cubicBezTo>
                  <a:cubicBezTo>
                    <a:pt x="77" y="56"/>
                    <a:pt x="68" y="60"/>
                    <a:pt x="60" y="65"/>
                  </a:cubicBezTo>
                  <a:cubicBezTo>
                    <a:pt x="52" y="69"/>
                    <a:pt x="45" y="74"/>
                    <a:pt x="38" y="79"/>
                  </a:cubicBezTo>
                  <a:cubicBezTo>
                    <a:pt x="39" y="78"/>
                    <a:pt x="40" y="77"/>
                    <a:pt x="40" y="76"/>
                  </a:cubicBezTo>
                  <a:close/>
                  <a:moveTo>
                    <a:pt x="37" y="81"/>
                  </a:moveTo>
                  <a:cubicBezTo>
                    <a:pt x="41" y="80"/>
                    <a:pt x="45" y="77"/>
                    <a:pt x="49" y="75"/>
                  </a:cubicBezTo>
                  <a:cubicBezTo>
                    <a:pt x="54" y="73"/>
                    <a:pt x="59" y="70"/>
                    <a:pt x="64" y="67"/>
                  </a:cubicBezTo>
                  <a:cubicBezTo>
                    <a:pt x="66" y="66"/>
                    <a:pt x="68" y="65"/>
                    <a:pt x="70" y="63"/>
                  </a:cubicBezTo>
                  <a:cubicBezTo>
                    <a:pt x="68" y="65"/>
                    <a:pt x="67" y="67"/>
                    <a:pt x="65" y="69"/>
                  </a:cubicBezTo>
                  <a:cubicBezTo>
                    <a:pt x="55" y="74"/>
                    <a:pt x="46" y="79"/>
                    <a:pt x="36" y="83"/>
                  </a:cubicBezTo>
                  <a:cubicBezTo>
                    <a:pt x="36" y="83"/>
                    <a:pt x="37" y="82"/>
                    <a:pt x="37" y="81"/>
                  </a:cubicBezTo>
                  <a:close/>
                  <a:moveTo>
                    <a:pt x="106" y="10"/>
                  </a:moveTo>
                  <a:cubicBezTo>
                    <a:pt x="107" y="10"/>
                    <a:pt x="108" y="10"/>
                    <a:pt x="109" y="10"/>
                  </a:cubicBezTo>
                  <a:cubicBezTo>
                    <a:pt x="109" y="9"/>
                    <a:pt x="110" y="9"/>
                    <a:pt x="111" y="9"/>
                  </a:cubicBezTo>
                  <a:cubicBezTo>
                    <a:pt x="112" y="8"/>
                    <a:pt x="116" y="6"/>
                    <a:pt x="113" y="7"/>
                  </a:cubicBezTo>
                  <a:cubicBezTo>
                    <a:pt x="111" y="9"/>
                    <a:pt x="107" y="10"/>
                    <a:pt x="104" y="12"/>
                  </a:cubicBezTo>
                  <a:cubicBezTo>
                    <a:pt x="105" y="11"/>
                    <a:pt x="105" y="11"/>
                    <a:pt x="106" y="10"/>
                  </a:cubicBezTo>
                  <a:close/>
                  <a:moveTo>
                    <a:pt x="117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4" y="9"/>
                    <a:pt x="112" y="10"/>
                    <a:pt x="110" y="11"/>
                  </a:cubicBezTo>
                  <a:cubicBezTo>
                    <a:pt x="108" y="11"/>
                    <a:pt x="107" y="12"/>
                    <a:pt x="105" y="12"/>
                  </a:cubicBezTo>
                  <a:cubicBezTo>
                    <a:pt x="105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1"/>
                    <a:pt x="112" y="10"/>
                    <a:pt x="115" y="7"/>
                  </a:cubicBezTo>
                  <a:cubicBezTo>
                    <a:pt x="116" y="7"/>
                    <a:pt x="116" y="8"/>
                    <a:pt x="117" y="8"/>
                  </a:cubicBezTo>
                  <a:close/>
                  <a:moveTo>
                    <a:pt x="103" y="14"/>
                  </a:moveTo>
                  <a:cubicBezTo>
                    <a:pt x="105" y="13"/>
                    <a:pt x="107" y="13"/>
                    <a:pt x="108" y="12"/>
                  </a:cubicBezTo>
                  <a:cubicBezTo>
                    <a:pt x="110" y="12"/>
                    <a:pt x="111" y="11"/>
                    <a:pt x="113" y="10"/>
                  </a:cubicBezTo>
                  <a:cubicBezTo>
                    <a:pt x="114" y="10"/>
                    <a:pt x="117" y="9"/>
                    <a:pt x="114" y="10"/>
                  </a:cubicBezTo>
                  <a:cubicBezTo>
                    <a:pt x="110" y="12"/>
                    <a:pt x="106" y="13"/>
                    <a:pt x="102" y="15"/>
                  </a:cubicBezTo>
                  <a:cubicBezTo>
                    <a:pt x="103" y="15"/>
                    <a:pt x="103" y="14"/>
                    <a:pt x="103" y="14"/>
                  </a:cubicBezTo>
                  <a:close/>
                  <a:moveTo>
                    <a:pt x="101" y="18"/>
                  </a:moveTo>
                  <a:cubicBezTo>
                    <a:pt x="103" y="17"/>
                    <a:pt x="105" y="17"/>
                    <a:pt x="107" y="16"/>
                  </a:cubicBezTo>
                  <a:cubicBezTo>
                    <a:pt x="107" y="16"/>
                    <a:pt x="106" y="17"/>
                    <a:pt x="105" y="18"/>
                  </a:cubicBezTo>
                  <a:cubicBezTo>
                    <a:pt x="103" y="19"/>
                    <a:pt x="102" y="19"/>
                    <a:pt x="100" y="20"/>
                  </a:cubicBezTo>
                  <a:cubicBezTo>
                    <a:pt x="100" y="19"/>
                    <a:pt x="101" y="19"/>
                    <a:pt x="101" y="18"/>
                  </a:cubicBezTo>
                  <a:close/>
                  <a:moveTo>
                    <a:pt x="119" y="11"/>
                  </a:moveTo>
                  <a:cubicBezTo>
                    <a:pt x="120" y="12"/>
                    <a:pt x="120" y="12"/>
                    <a:pt x="120" y="13"/>
                  </a:cubicBezTo>
                  <a:cubicBezTo>
                    <a:pt x="119" y="13"/>
                    <a:pt x="117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4" y="14"/>
                    <a:pt x="114" y="14"/>
                  </a:cubicBezTo>
                  <a:cubicBezTo>
                    <a:pt x="114" y="14"/>
                    <a:pt x="115" y="14"/>
                    <a:pt x="115" y="14"/>
                  </a:cubicBezTo>
                  <a:cubicBezTo>
                    <a:pt x="116" y="13"/>
                    <a:pt x="118" y="12"/>
                    <a:pt x="119" y="11"/>
                  </a:cubicBezTo>
                  <a:cubicBezTo>
                    <a:pt x="119" y="11"/>
                    <a:pt x="119" y="11"/>
                    <a:pt x="119" y="11"/>
                  </a:cubicBezTo>
                  <a:close/>
                  <a:moveTo>
                    <a:pt x="123" y="18"/>
                  </a:moveTo>
                  <a:cubicBezTo>
                    <a:pt x="122" y="18"/>
                    <a:pt x="122" y="18"/>
                    <a:pt x="122" y="17"/>
                  </a:cubicBezTo>
                  <a:cubicBezTo>
                    <a:pt x="122" y="17"/>
                    <a:pt x="122" y="17"/>
                    <a:pt x="122" y="17"/>
                  </a:cubicBezTo>
                  <a:cubicBezTo>
                    <a:pt x="120" y="16"/>
                    <a:pt x="119" y="16"/>
                    <a:pt x="121" y="14"/>
                  </a:cubicBezTo>
                  <a:cubicBezTo>
                    <a:pt x="121" y="15"/>
                    <a:pt x="122" y="17"/>
                    <a:pt x="123" y="18"/>
                  </a:cubicBezTo>
                  <a:close/>
                  <a:moveTo>
                    <a:pt x="143" y="40"/>
                  </a:moveTo>
                  <a:cubicBezTo>
                    <a:pt x="142" y="39"/>
                    <a:pt x="141" y="39"/>
                    <a:pt x="140" y="39"/>
                  </a:cubicBezTo>
                  <a:cubicBezTo>
                    <a:pt x="140" y="39"/>
                    <a:pt x="140" y="39"/>
                    <a:pt x="140" y="38"/>
                  </a:cubicBezTo>
                  <a:cubicBezTo>
                    <a:pt x="142" y="38"/>
                    <a:pt x="145" y="36"/>
                    <a:pt x="148" y="36"/>
                  </a:cubicBezTo>
                  <a:cubicBezTo>
                    <a:pt x="148" y="36"/>
                    <a:pt x="145" y="38"/>
                    <a:pt x="145" y="38"/>
                  </a:cubicBezTo>
                  <a:cubicBezTo>
                    <a:pt x="144" y="39"/>
                    <a:pt x="143" y="39"/>
                    <a:pt x="143" y="40"/>
                  </a:cubicBezTo>
                  <a:close/>
                  <a:moveTo>
                    <a:pt x="105" y="43"/>
                  </a:moveTo>
                  <a:cubicBezTo>
                    <a:pt x="105" y="36"/>
                    <a:pt x="103" y="23"/>
                    <a:pt x="110" y="18"/>
                  </a:cubicBezTo>
                  <a:cubicBezTo>
                    <a:pt x="114" y="15"/>
                    <a:pt x="122" y="21"/>
                    <a:pt x="125" y="23"/>
                  </a:cubicBezTo>
                  <a:cubicBezTo>
                    <a:pt x="131" y="27"/>
                    <a:pt x="137" y="32"/>
                    <a:pt x="137" y="39"/>
                  </a:cubicBezTo>
                  <a:cubicBezTo>
                    <a:pt x="126" y="38"/>
                    <a:pt x="115" y="40"/>
                    <a:pt x="105" y="43"/>
                  </a:cubicBezTo>
                  <a:close/>
                  <a:moveTo>
                    <a:pt x="92" y="41"/>
                  </a:moveTo>
                  <a:cubicBezTo>
                    <a:pt x="95" y="40"/>
                    <a:pt x="97" y="39"/>
                    <a:pt x="99" y="38"/>
                  </a:cubicBezTo>
                  <a:cubicBezTo>
                    <a:pt x="98" y="39"/>
                    <a:pt x="98" y="40"/>
                    <a:pt x="98" y="41"/>
                  </a:cubicBezTo>
                  <a:cubicBezTo>
                    <a:pt x="97" y="41"/>
                    <a:pt x="97" y="41"/>
                    <a:pt x="96" y="42"/>
                  </a:cubicBezTo>
                  <a:cubicBezTo>
                    <a:pt x="95" y="42"/>
                    <a:pt x="94" y="43"/>
                    <a:pt x="93" y="44"/>
                  </a:cubicBezTo>
                  <a:cubicBezTo>
                    <a:pt x="93" y="43"/>
                    <a:pt x="93" y="42"/>
                    <a:pt x="92" y="41"/>
                  </a:cubicBezTo>
                  <a:close/>
                  <a:moveTo>
                    <a:pt x="92" y="40"/>
                  </a:moveTo>
                  <a:cubicBezTo>
                    <a:pt x="92" y="39"/>
                    <a:pt x="92" y="39"/>
                    <a:pt x="92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3" y="38"/>
                    <a:pt x="94" y="37"/>
                    <a:pt x="95" y="37"/>
                  </a:cubicBezTo>
                  <a:cubicBezTo>
                    <a:pt x="96" y="37"/>
                    <a:pt x="101" y="35"/>
                    <a:pt x="98" y="37"/>
                  </a:cubicBezTo>
                  <a:cubicBezTo>
                    <a:pt x="96" y="38"/>
                    <a:pt x="94" y="39"/>
                    <a:pt x="92" y="40"/>
                  </a:cubicBezTo>
                  <a:close/>
                  <a:moveTo>
                    <a:pt x="94" y="37"/>
                  </a:moveTo>
                  <a:cubicBezTo>
                    <a:pt x="95" y="36"/>
                    <a:pt x="96" y="36"/>
                    <a:pt x="97" y="35"/>
                  </a:cubicBezTo>
                  <a:cubicBezTo>
                    <a:pt x="95" y="36"/>
                    <a:pt x="92" y="38"/>
                    <a:pt x="94" y="37"/>
                  </a:cubicBezTo>
                  <a:close/>
                  <a:moveTo>
                    <a:pt x="92" y="37"/>
                  </a:moveTo>
                  <a:cubicBezTo>
                    <a:pt x="92" y="36"/>
                    <a:pt x="92" y="36"/>
                    <a:pt x="92" y="35"/>
                  </a:cubicBezTo>
                  <a:cubicBezTo>
                    <a:pt x="93" y="35"/>
                    <a:pt x="94" y="34"/>
                    <a:pt x="95" y="34"/>
                  </a:cubicBezTo>
                  <a:cubicBezTo>
                    <a:pt x="96" y="34"/>
                    <a:pt x="103" y="30"/>
                    <a:pt x="99" y="33"/>
                  </a:cubicBezTo>
                  <a:cubicBezTo>
                    <a:pt x="97" y="35"/>
                    <a:pt x="94" y="36"/>
                    <a:pt x="92" y="37"/>
                  </a:cubicBezTo>
                  <a:close/>
                  <a:moveTo>
                    <a:pt x="94" y="48"/>
                  </a:moveTo>
                  <a:cubicBezTo>
                    <a:pt x="93" y="47"/>
                    <a:pt x="93" y="46"/>
                    <a:pt x="93" y="45"/>
                  </a:cubicBezTo>
                  <a:cubicBezTo>
                    <a:pt x="94" y="44"/>
                    <a:pt x="96" y="44"/>
                    <a:pt x="97" y="43"/>
                  </a:cubicBezTo>
                  <a:cubicBezTo>
                    <a:pt x="98" y="43"/>
                    <a:pt x="99" y="43"/>
                    <a:pt x="100" y="43"/>
                  </a:cubicBezTo>
                  <a:cubicBezTo>
                    <a:pt x="99" y="44"/>
                    <a:pt x="98" y="45"/>
                    <a:pt x="97" y="45"/>
                  </a:cubicBezTo>
                  <a:cubicBezTo>
                    <a:pt x="96" y="46"/>
                    <a:pt x="96" y="46"/>
                    <a:pt x="95" y="47"/>
                  </a:cubicBezTo>
                  <a:cubicBezTo>
                    <a:pt x="95" y="47"/>
                    <a:pt x="95" y="47"/>
                    <a:pt x="95" y="47"/>
                  </a:cubicBezTo>
                  <a:cubicBezTo>
                    <a:pt x="94" y="48"/>
                    <a:pt x="94" y="48"/>
                    <a:pt x="94" y="48"/>
                  </a:cubicBezTo>
                  <a:close/>
                  <a:moveTo>
                    <a:pt x="100" y="45"/>
                  </a:move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100" y="44"/>
                    <a:pt x="101" y="44"/>
                    <a:pt x="102" y="42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0" y="41"/>
                    <a:pt x="99" y="42"/>
                    <a:pt x="98" y="42"/>
                  </a:cubicBezTo>
                  <a:cubicBezTo>
                    <a:pt x="97" y="42"/>
                    <a:pt x="92" y="45"/>
                    <a:pt x="94" y="44"/>
                  </a:cubicBezTo>
                  <a:cubicBezTo>
                    <a:pt x="97" y="42"/>
                    <a:pt x="100" y="41"/>
                    <a:pt x="101" y="38"/>
                  </a:cubicBezTo>
                  <a:cubicBezTo>
                    <a:pt x="101" y="38"/>
                    <a:pt x="101" y="38"/>
                    <a:pt x="100" y="38"/>
                  </a:cubicBezTo>
                  <a:cubicBezTo>
                    <a:pt x="99" y="37"/>
                    <a:pt x="96" y="38"/>
                    <a:pt x="95" y="39"/>
                  </a:cubicBezTo>
                  <a:cubicBezTo>
                    <a:pt x="97" y="38"/>
                    <a:pt x="100" y="37"/>
                    <a:pt x="102" y="34"/>
                  </a:cubicBezTo>
                  <a:cubicBezTo>
                    <a:pt x="102" y="34"/>
                    <a:pt x="102" y="34"/>
                    <a:pt x="101" y="34"/>
                  </a:cubicBezTo>
                  <a:cubicBezTo>
                    <a:pt x="100" y="34"/>
                    <a:pt x="100" y="34"/>
                    <a:pt x="98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100" y="34"/>
                    <a:pt x="101" y="33"/>
                    <a:pt x="102" y="31"/>
                  </a:cubicBezTo>
                  <a:cubicBezTo>
                    <a:pt x="102" y="31"/>
                    <a:pt x="102" y="31"/>
                    <a:pt x="101" y="31"/>
                  </a:cubicBezTo>
                  <a:cubicBezTo>
                    <a:pt x="100" y="31"/>
                    <a:pt x="99" y="32"/>
                    <a:pt x="97" y="32"/>
                  </a:cubicBezTo>
                  <a:cubicBezTo>
                    <a:pt x="96" y="33"/>
                    <a:pt x="90" y="36"/>
                    <a:pt x="95" y="32"/>
                  </a:cubicBezTo>
                  <a:cubicBezTo>
                    <a:pt x="97" y="31"/>
                    <a:pt x="100" y="30"/>
                    <a:pt x="102" y="27"/>
                  </a:cubicBezTo>
                  <a:cubicBezTo>
                    <a:pt x="102" y="27"/>
                    <a:pt x="102" y="26"/>
                    <a:pt x="102" y="26"/>
                  </a:cubicBezTo>
                  <a:cubicBezTo>
                    <a:pt x="101" y="27"/>
                    <a:pt x="100" y="27"/>
                    <a:pt x="99" y="27"/>
                  </a:cubicBezTo>
                  <a:cubicBezTo>
                    <a:pt x="98" y="27"/>
                    <a:pt x="96" y="28"/>
                    <a:pt x="94" y="29"/>
                  </a:cubicBezTo>
                  <a:cubicBezTo>
                    <a:pt x="94" y="29"/>
                    <a:pt x="95" y="28"/>
                    <a:pt x="95" y="28"/>
                  </a:cubicBezTo>
                  <a:cubicBezTo>
                    <a:pt x="98" y="26"/>
                    <a:pt x="101" y="25"/>
                    <a:pt x="103" y="23"/>
                  </a:cubicBezTo>
                  <a:cubicBezTo>
                    <a:pt x="103" y="23"/>
                    <a:pt x="103" y="22"/>
                    <a:pt x="103" y="22"/>
                  </a:cubicBezTo>
                  <a:cubicBezTo>
                    <a:pt x="102" y="23"/>
                    <a:pt x="100" y="23"/>
                    <a:pt x="99" y="23"/>
                  </a:cubicBezTo>
                  <a:cubicBezTo>
                    <a:pt x="99" y="24"/>
                    <a:pt x="98" y="24"/>
                    <a:pt x="97" y="25"/>
                  </a:cubicBezTo>
                  <a:cubicBezTo>
                    <a:pt x="97" y="25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9" y="23"/>
                    <a:pt x="102" y="22"/>
                    <a:pt x="104" y="20"/>
                  </a:cubicBezTo>
                  <a:cubicBezTo>
                    <a:pt x="101" y="27"/>
                    <a:pt x="102" y="38"/>
                    <a:pt x="102" y="43"/>
                  </a:cubicBezTo>
                  <a:cubicBezTo>
                    <a:pt x="102" y="44"/>
                    <a:pt x="102" y="44"/>
                    <a:pt x="103" y="44"/>
                  </a:cubicBezTo>
                  <a:cubicBezTo>
                    <a:pt x="102" y="44"/>
                    <a:pt x="101" y="45"/>
                    <a:pt x="100" y="45"/>
                  </a:cubicBezTo>
                  <a:close/>
                  <a:moveTo>
                    <a:pt x="118" y="15"/>
                  </a:moveTo>
                  <a:cubicBezTo>
                    <a:pt x="117" y="15"/>
                    <a:pt x="117" y="15"/>
                    <a:pt x="116" y="15"/>
                  </a:cubicBezTo>
                  <a:cubicBezTo>
                    <a:pt x="116" y="15"/>
                    <a:pt x="116" y="15"/>
                    <a:pt x="117" y="14"/>
                  </a:cubicBezTo>
                  <a:cubicBezTo>
                    <a:pt x="117" y="14"/>
                    <a:pt x="118" y="14"/>
                    <a:pt x="119" y="14"/>
                  </a:cubicBezTo>
                  <a:cubicBezTo>
                    <a:pt x="119" y="15"/>
                    <a:pt x="118" y="15"/>
                    <a:pt x="118" y="15"/>
                  </a:cubicBezTo>
                  <a:close/>
                  <a:moveTo>
                    <a:pt x="139" y="35"/>
                  </a:moveTo>
                  <a:cubicBezTo>
                    <a:pt x="142" y="34"/>
                    <a:pt x="144" y="33"/>
                    <a:pt x="147" y="33"/>
                  </a:cubicBezTo>
                  <a:cubicBezTo>
                    <a:pt x="146" y="33"/>
                    <a:pt x="145" y="35"/>
                    <a:pt x="144" y="35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41" y="36"/>
                    <a:pt x="140" y="37"/>
                    <a:pt x="139" y="37"/>
                  </a:cubicBezTo>
                  <a:cubicBezTo>
                    <a:pt x="139" y="36"/>
                    <a:pt x="139" y="35"/>
                    <a:pt x="139" y="35"/>
                  </a:cubicBezTo>
                  <a:close/>
                  <a:moveTo>
                    <a:pt x="138" y="32"/>
                  </a:moveTo>
                  <a:cubicBezTo>
                    <a:pt x="139" y="32"/>
                    <a:pt x="139" y="32"/>
                    <a:pt x="140" y="31"/>
                  </a:cubicBezTo>
                  <a:cubicBezTo>
                    <a:pt x="140" y="31"/>
                    <a:pt x="145" y="30"/>
                    <a:pt x="145" y="30"/>
                  </a:cubicBezTo>
                  <a:cubicBezTo>
                    <a:pt x="144" y="32"/>
                    <a:pt x="141" y="33"/>
                    <a:pt x="139" y="34"/>
                  </a:cubicBezTo>
                  <a:cubicBezTo>
                    <a:pt x="139" y="33"/>
                    <a:pt x="138" y="32"/>
                    <a:pt x="138" y="32"/>
                  </a:cubicBezTo>
                  <a:close/>
                  <a:moveTo>
                    <a:pt x="138" y="31"/>
                  </a:moveTo>
                  <a:cubicBezTo>
                    <a:pt x="138" y="31"/>
                    <a:pt x="138" y="31"/>
                    <a:pt x="137" y="31"/>
                  </a:cubicBezTo>
                  <a:cubicBezTo>
                    <a:pt x="138" y="30"/>
                    <a:pt x="139" y="29"/>
                    <a:pt x="140" y="29"/>
                  </a:cubicBezTo>
                  <a:cubicBezTo>
                    <a:pt x="140" y="29"/>
                    <a:pt x="141" y="28"/>
                    <a:pt x="141" y="28"/>
                  </a:cubicBezTo>
                  <a:cubicBezTo>
                    <a:pt x="142" y="28"/>
                    <a:pt x="143" y="28"/>
                    <a:pt x="144" y="29"/>
                  </a:cubicBezTo>
                  <a:cubicBezTo>
                    <a:pt x="142" y="29"/>
                    <a:pt x="140" y="31"/>
                    <a:pt x="138" y="31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9"/>
                    <a:pt x="138" y="29"/>
                  </a:cubicBezTo>
                  <a:cubicBezTo>
                    <a:pt x="137" y="30"/>
                    <a:pt x="137" y="30"/>
                    <a:pt x="137" y="30"/>
                  </a:cubicBezTo>
                  <a:cubicBezTo>
                    <a:pt x="137" y="29"/>
                    <a:pt x="136" y="29"/>
                    <a:pt x="136" y="29"/>
                  </a:cubicBezTo>
                  <a:cubicBezTo>
                    <a:pt x="137" y="29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17" y="12"/>
                  </a:moveTo>
                  <a:cubicBezTo>
                    <a:pt x="116" y="13"/>
                    <a:pt x="114" y="13"/>
                    <a:pt x="113" y="14"/>
                  </a:cubicBezTo>
                  <a:cubicBezTo>
                    <a:pt x="113" y="14"/>
                    <a:pt x="112" y="14"/>
                    <a:pt x="112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2" y="14"/>
                    <a:pt x="113" y="13"/>
                    <a:pt x="114" y="13"/>
                  </a:cubicBezTo>
                  <a:cubicBezTo>
                    <a:pt x="115" y="13"/>
                    <a:pt x="116" y="12"/>
                    <a:pt x="116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lose/>
                  <a:moveTo>
                    <a:pt x="99" y="21"/>
                  </a:moveTo>
                  <a:cubicBezTo>
                    <a:pt x="100" y="21"/>
                    <a:pt x="101" y="20"/>
                    <a:pt x="103" y="20"/>
                  </a:cubicBezTo>
                  <a:cubicBezTo>
                    <a:pt x="106" y="18"/>
                    <a:pt x="103" y="20"/>
                    <a:pt x="102" y="20"/>
                  </a:cubicBezTo>
                  <a:cubicBezTo>
                    <a:pt x="101" y="21"/>
                    <a:pt x="99" y="22"/>
                    <a:pt x="98" y="23"/>
                  </a:cubicBezTo>
                  <a:cubicBezTo>
                    <a:pt x="98" y="22"/>
                    <a:pt x="99" y="22"/>
                    <a:pt x="99" y="21"/>
                  </a:cubicBezTo>
                  <a:close/>
                  <a:moveTo>
                    <a:pt x="96" y="25"/>
                  </a:moveTo>
                  <a:cubicBezTo>
                    <a:pt x="97" y="25"/>
                    <a:pt x="98" y="25"/>
                    <a:pt x="99" y="25"/>
                  </a:cubicBezTo>
                  <a:cubicBezTo>
                    <a:pt x="101" y="23"/>
                    <a:pt x="103" y="23"/>
                    <a:pt x="100" y="25"/>
                  </a:cubicBezTo>
                  <a:cubicBezTo>
                    <a:pt x="98" y="25"/>
                    <a:pt x="97" y="26"/>
                    <a:pt x="95" y="27"/>
                  </a:cubicBezTo>
                  <a:cubicBezTo>
                    <a:pt x="96" y="26"/>
                    <a:pt x="96" y="26"/>
                    <a:pt x="96" y="25"/>
                  </a:cubicBezTo>
                  <a:close/>
                  <a:moveTo>
                    <a:pt x="94" y="30"/>
                  </a:moveTo>
                  <a:cubicBezTo>
                    <a:pt x="95" y="30"/>
                    <a:pt x="96" y="29"/>
                    <a:pt x="97" y="29"/>
                  </a:cubicBezTo>
                  <a:cubicBezTo>
                    <a:pt x="98" y="28"/>
                    <a:pt x="99" y="28"/>
                    <a:pt x="100" y="28"/>
                  </a:cubicBezTo>
                  <a:cubicBezTo>
                    <a:pt x="98" y="30"/>
                    <a:pt x="95" y="32"/>
                    <a:pt x="92" y="33"/>
                  </a:cubicBezTo>
                  <a:cubicBezTo>
                    <a:pt x="93" y="33"/>
                    <a:pt x="93" y="32"/>
                    <a:pt x="93" y="31"/>
                  </a:cubicBezTo>
                  <a:cubicBezTo>
                    <a:pt x="94" y="31"/>
                    <a:pt x="94" y="30"/>
                    <a:pt x="94" y="30"/>
                  </a:cubicBezTo>
                  <a:close/>
                  <a:moveTo>
                    <a:pt x="38" y="168"/>
                  </a:moveTo>
                  <a:cubicBezTo>
                    <a:pt x="33" y="170"/>
                    <a:pt x="29" y="172"/>
                    <a:pt x="24" y="175"/>
                  </a:cubicBezTo>
                  <a:cubicBezTo>
                    <a:pt x="22" y="176"/>
                    <a:pt x="19" y="177"/>
                    <a:pt x="17" y="179"/>
                  </a:cubicBezTo>
                  <a:cubicBezTo>
                    <a:pt x="16" y="179"/>
                    <a:pt x="15" y="180"/>
                    <a:pt x="13" y="181"/>
                  </a:cubicBezTo>
                  <a:cubicBezTo>
                    <a:pt x="12" y="181"/>
                    <a:pt x="8" y="185"/>
                    <a:pt x="12" y="181"/>
                  </a:cubicBezTo>
                  <a:cubicBezTo>
                    <a:pt x="17" y="178"/>
                    <a:pt x="23" y="174"/>
                    <a:pt x="28" y="171"/>
                  </a:cubicBezTo>
                  <a:cubicBezTo>
                    <a:pt x="31" y="168"/>
                    <a:pt x="35" y="166"/>
                    <a:pt x="39" y="163"/>
                  </a:cubicBezTo>
                  <a:cubicBezTo>
                    <a:pt x="38" y="165"/>
                    <a:pt x="38" y="166"/>
                    <a:pt x="38" y="168"/>
                  </a:cubicBezTo>
                  <a:close/>
                  <a:moveTo>
                    <a:pt x="9" y="178"/>
                  </a:moveTo>
                  <a:cubicBezTo>
                    <a:pt x="15" y="176"/>
                    <a:pt x="20" y="173"/>
                    <a:pt x="25" y="170"/>
                  </a:cubicBezTo>
                  <a:cubicBezTo>
                    <a:pt x="28" y="169"/>
                    <a:pt x="30" y="168"/>
                    <a:pt x="33" y="166"/>
                  </a:cubicBezTo>
                  <a:cubicBezTo>
                    <a:pt x="33" y="166"/>
                    <a:pt x="34" y="166"/>
                    <a:pt x="34" y="166"/>
                  </a:cubicBezTo>
                  <a:cubicBezTo>
                    <a:pt x="26" y="171"/>
                    <a:pt x="17" y="176"/>
                    <a:pt x="9" y="183"/>
                  </a:cubicBezTo>
                  <a:cubicBezTo>
                    <a:pt x="9" y="181"/>
                    <a:pt x="9" y="180"/>
                    <a:pt x="9" y="178"/>
                  </a:cubicBezTo>
                  <a:close/>
                  <a:moveTo>
                    <a:pt x="39" y="162"/>
                  </a:moveTo>
                  <a:cubicBezTo>
                    <a:pt x="34" y="165"/>
                    <a:pt x="29" y="167"/>
                    <a:pt x="25" y="170"/>
                  </a:cubicBezTo>
                  <a:cubicBezTo>
                    <a:pt x="22" y="171"/>
                    <a:pt x="19" y="173"/>
                    <a:pt x="17" y="174"/>
                  </a:cubicBezTo>
                  <a:cubicBezTo>
                    <a:pt x="15" y="175"/>
                    <a:pt x="14" y="176"/>
                    <a:pt x="12" y="177"/>
                  </a:cubicBezTo>
                  <a:cubicBezTo>
                    <a:pt x="8" y="178"/>
                    <a:pt x="12" y="176"/>
                    <a:pt x="13" y="176"/>
                  </a:cubicBezTo>
                  <a:cubicBezTo>
                    <a:pt x="22" y="170"/>
                    <a:pt x="31" y="164"/>
                    <a:pt x="40" y="158"/>
                  </a:cubicBezTo>
                  <a:cubicBezTo>
                    <a:pt x="39" y="159"/>
                    <a:pt x="39" y="161"/>
                    <a:pt x="39" y="162"/>
                  </a:cubicBezTo>
                  <a:close/>
                  <a:moveTo>
                    <a:pt x="40" y="157"/>
                  </a:moveTo>
                  <a:cubicBezTo>
                    <a:pt x="33" y="161"/>
                    <a:pt x="25" y="164"/>
                    <a:pt x="18" y="168"/>
                  </a:cubicBezTo>
                  <a:cubicBezTo>
                    <a:pt x="16" y="169"/>
                    <a:pt x="14" y="170"/>
                    <a:pt x="12" y="172"/>
                  </a:cubicBezTo>
                  <a:cubicBezTo>
                    <a:pt x="13" y="171"/>
                    <a:pt x="13" y="171"/>
                    <a:pt x="13" y="171"/>
                  </a:cubicBezTo>
                  <a:cubicBezTo>
                    <a:pt x="17" y="168"/>
                    <a:pt x="21" y="166"/>
                    <a:pt x="25" y="163"/>
                  </a:cubicBezTo>
                  <a:cubicBezTo>
                    <a:pt x="28" y="162"/>
                    <a:pt x="30" y="160"/>
                    <a:pt x="33" y="158"/>
                  </a:cubicBezTo>
                  <a:cubicBezTo>
                    <a:pt x="36" y="156"/>
                    <a:pt x="39" y="154"/>
                    <a:pt x="41" y="152"/>
                  </a:cubicBezTo>
                  <a:cubicBezTo>
                    <a:pt x="41" y="154"/>
                    <a:pt x="40" y="155"/>
                    <a:pt x="40" y="157"/>
                  </a:cubicBezTo>
                  <a:close/>
                  <a:moveTo>
                    <a:pt x="11" y="170"/>
                  </a:moveTo>
                  <a:cubicBezTo>
                    <a:pt x="16" y="169"/>
                    <a:pt x="21" y="165"/>
                    <a:pt x="26" y="162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0" y="166"/>
                    <a:pt x="15" y="168"/>
                    <a:pt x="10" y="173"/>
                  </a:cubicBezTo>
                  <a:cubicBezTo>
                    <a:pt x="11" y="172"/>
                    <a:pt x="11" y="171"/>
                    <a:pt x="11" y="170"/>
                  </a:cubicBezTo>
                  <a:close/>
                  <a:moveTo>
                    <a:pt x="14" y="158"/>
                  </a:moveTo>
                  <a:cubicBezTo>
                    <a:pt x="14" y="158"/>
                    <a:pt x="14" y="158"/>
                    <a:pt x="14" y="157"/>
                  </a:cubicBezTo>
                  <a:cubicBezTo>
                    <a:pt x="14" y="158"/>
                    <a:pt x="15" y="157"/>
                    <a:pt x="15" y="157"/>
                  </a:cubicBezTo>
                  <a:cubicBezTo>
                    <a:pt x="19" y="155"/>
                    <a:pt x="23" y="153"/>
                    <a:pt x="27" y="151"/>
                  </a:cubicBezTo>
                  <a:cubicBezTo>
                    <a:pt x="30" y="149"/>
                    <a:pt x="33" y="148"/>
                    <a:pt x="36" y="146"/>
                  </a:cubicBezTo>
                  <a:cubicBezTo>
                    <a:pt x="32" y="149"/>
                    <a:pt x="29" y="151"/>
                    <a:pt x="25" y="154"/>
                  </a:cubicBezTo>
                  <a:cubicBezTo>
                    <a:pt x="21" y="156"/>
                    <a:pt x="16" y="158"/>
                    <a:pt x="13" y="161"/>
                  </a:cubicBezTo>
                  <a:cubicBezTo>
                    <a:pt x="13" y="160"/>
                    <a:pt x="13" y="159"/>
                    <a:pt x="14" y="158"/>
                  </a:cubicBezTo>
                  <a:close/>
                  <a:moveTo>
                    <a:pt x="15" y="153"/>
                  </a:moveTo>
                  <a:cubicBezTo>
                    <a:pt x="15" y="153"/>
                    <a:pt x="15" y="152"/>
                    <a:pt x="16" y="152"/>
                  </a:cubicBezTo>
                  <a:cubicBezTo>
                    <a:pt x="17" y="151"/>
                    <a:pt x="19" y="150"/>
                    <a:pt x="20" y="149"/>
                  </a:cubicBezTo>
                  <a:cubicBezTo>
                    <a:pt x="22" y="147"/>
                    <a:pt x="25" y="146"/>
                    <a:pt x="27" y="145"/>
                  </a:cubicBezTo>
                  <a:cubicBezTo>
                    <a:pt x="32" y="142"/>
                    <a:pt x="36" y="138"/>
                    <a:pt x="41" y="136"/>
                  </a:cubicBezTo>
                  <a:cubicBezTo>
                    <a:pt x="41" y="136"/>
                    <a:pt x="41" y="137"/>
                    <a:pt x="41" y="138"/>
                  </a:cubicBezTo>
                  <a:cubicBezTo>
                    <a:pt x="37" y="140"/>
                    <a:pt x="33" y="143"/>
                    <a:pt x="29" y="145"/>
                  </a:cubicBezTo>
                  <a:cubicBezTo>
                    <a:pt x="25" y="147"/>
                    <a:pt x="20" y="150"/>
                    <a:pt x="16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close/>
                  <a:moveTo>
                    <a:pt x="17" y="145"/>
                  </a:moveTo>
                  <a:cubicBezTo>
                    <a:pt x="17" y="145"/>
                    <a:pt x="17" y="145"/>
                    <a:pt x="17" y="145"/>
                  </a:cubicBezTo>
                  <a:cubicBezTo>
                    <a:pt x="17" y="144"/>
                    <a:pt x="19" y="143"/>
                    <a:pt x="19" y="143"/>
                  </a:cubicBezTo>
                  <a:cubicBezTo>
                    <a:pt x="23" y="140"/>
                    <a:pt x="28" y="137"/>
                    <a:pt x="32" y="135"/>
                  </a:cubicBezTo>
                  <a:cubicBezTo>
                    <a:pt x="35" y="133"/>
                    <a:pt x="39" y="131"/>
                    <a:pt x="41" y="129"/>
                  </a:cubicBezTo>
                  <a:cubicBezTo>
                    <a:pt x="41" y="130"/>
                    <a:pt x="41" y="131"/>
                    <a:pt x="41" y="131"/>
                  </a:cubicBezTo>
                  <a:cubicBezTo>
                    <a:pt x="37" y="133"/>
                    <a:pt x="33" y="135"/>
                    <a:pt x="28" y="138"/>
                  </a:cubicBezTo>
                  <a:cubicBezTo>
                    <a:pt x="26" y="139"/>
                    <a:pt x="24" y="141"/>
                    <a:pt x="22" y="142"/>
                  </a:cubicBezTo>
                  <a:cubicBezTo>
                    <a:pt x="21" y="143"/>
                    <a:pt x="20" y="143"/>
                    <a:pt x="19" y="144"/>
                  </a:cubicBezTo>
                  <a:cubicBezTo>
                    <a:pt x="18" y="144"/>
                    <a:pt x="17" y="145"/>
                    <a:pt x="17" y="145"/>
                  </a:cubicBezTo>
                  <a:cubicBezTo>
                    <a:pt x="17" y="145"/>
                    <a:pt x="17" y="145"/>
                    <a:pt x="17" y="145"/>
                  </a:cubicBezTo>
                  <a:close/>
                  <a:moveTo>
                    <a:pt x="42" y="115"/>
                  </a:moveTo>
                  <a:cubicBezTo>
                    <a:pt x="42" y="115"/>
                    <a:pt x="43" y="115"/>
                    <a:pt x="43" y="115"/>
                  </a:cubicBezTo>
                  <a:cubicBezTo>
                    <a:pt x="43" y="114"/>
                    <a:pt x="43" y="114"/>
                    <a:pt x="43" y="114"/>
                  </a:cubicBezTo>
                  <a:cubicBezTo>
                    <a:pt x="43" y="115"/>
                    <a:pt x="43" y="116"/>
                    <a:pt x="42" y="117"/>
                  </a:cubicBezTo>
                  <a:cubicBezTo>
                    <a:pt x="39" y="118"/>
                    <a:pt x="37" y="120"/>
                    <a:pt x="34" y="121"/>
                  </a:cubicBezTo>
                  <a:cubicBezTo>
                    <a:pt x="32" y="123"/>
                    <a:pt x="29" y="124"/>
                    <a:pt x="26" y="126"/>
                  </a:cubicBezTo>
                  <a:cubicBezTo>
                    <a:pt x="28" y="125"/>
                    <a:pt x="30" y="124"/>
                    <a:pt x="31" y="123"/>
                  </a:cubicBezTo>
                  <a:cubicBezTo>
                    <a:pt x="35" y="120"/>
                    <a:pt x="38" y="118"/>
                    <a:pt x="42" y="115"/>
                  </a:cubicBezTo>
                  <a:close/>
                  <a:moveTo>
                    <a:pt x="42" y="121"/>
                  </a:moveTo>
                  <a:cubicBezTo>
                    <a:pt x="38" y="123"/>
                    <a:pt x="34" y="125"/>
                    <a:pt x="31" y="128"/>
                  </a:cubicBezTo>
                  <a:cubicBezTo>
                    <a:pt x="29" y="129"/>
                    <a:pt x="26" y="130"/>
                    <a:pt x="24" y="131"/>
                  </a:cubicBezTo>
                  <a:cubicBezTo>
                    <a:pt x="23" y="132"/>
                    <a:pt x="22" y="132"/>
                    <a:pt x="21" y="133"/>
                  </a:cubicBezTo>
                  <a:cubicBezTo>
                    <a:pt x="20" y="133"/>
                    <a:pt x="20" y="133"/>
                    <a:pt x="20" y="134"/>
                  </a:cubicBezTo>
                  <a:cubicBezTo>
                    <a:pt x="20" y="134"/>
                    <a:pt x="20" y="133"/>
                    <a:pt x="21" y="133"/>
                  </a:cubicBezTo>
                  <a:cubicBezTo>
                    <a:pt x="24" y="129"/>
                    <a:pt x="27" y="128"/>
                    <a:pt x="31" y="126"/>
                  </a:cubicBezTo>
                  <a:cubicBezTo>
                    <a:pt x="35" y="123"/>
                    <a:pt x="39" y="121"/>
                    <a:pt x="42" y="118"/>
                  </a:cubicBezTo>
                  <a:cubicBezTo>
                    <a:pt x="42" y="119"/>
                    <a:pt x="42" y="120"/>
                    <a:pt x="42" y="121"/>
                  </a:cubicBezTo>
                  <a:close/>
                  <a:moveTo>
                    <a:pt x="42" y="125"/>
                  </a:moveTo>
                  <a:cubicBezTo>
                    <a:pt x="38" y="128"/>
                    <a:pt x="34" y="131"/>
                    <a:pt x="30" y="133"/>
                  </a:cubicBezTo>
                  <a:cubicBezTo>
                    <a:pt x="28" y="134"/>
                    <a:pt x="25" y="135"/>
                    <a:pt x="23" y="137"/>
                  </a:cubicBezTo>
                  <a:cubicBezTo>
                    <a:pt x="22" y="137"/>
                    <a:pt x="17" y="141"/>
                    <a:pt x="20" y="138"/>
                  </a:cubicBezTo>
                  <a:cubicBezTo>
                    <a:pt x="26" y="132"/>
                    <a:pt x="35" y="129"/>
                    <a:pt x="42" y="123"/>
                  </a:cubicBezTo>
                  <a:cubicBezTo>
                    <a:pt x="42" y="124"/>
                    <a:pt x="42" y="125"/>
                    <a:pt x="42" y="125"/>
                  </a:cubicBezTo>
                  <a:close/>
                  <a:moveTo>
                    <a:pt x="41" y="126"/>
                  </a:move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0" y="127"/>
                    <a:pt x="40" y="128"/>
                  </a:cubicBezTo>
                  <a:cubicBezTo>
                    <a:pt x="40" y="127"/>
                    <a:pt x="41" y="127"/>
                    <a:pt x="41" y="126"/>
                  </a:cubicBezTo>
                  <a:close/>
                  <a:moveTo>
                    <a:pt x="41" y="135"/>
                  </a:moveTo>
                  <a:cubicBezTo>
                    <a:pt x="37" y="136"/>
                    <a:pt x="33" y="139"/>
                    <a:pt x="29" y="141"/>
                  </a:cubicBezTo>
                  <a:cubicBezTo>
                    <a:pt x="26" y="142"/>
                    <a:pt x="24" y="144"/>
                    <a:pt x="22" y="145"/>
                  </a:cubicBezTo>
                  <a:cubicBezTo>
                    <a:pt x="21" y="146"/>
                    <a:pt x="20" y="146"/>
                    <a:pt x="19" y="147"/>
                  </a:cubicBezTo>
                  <a:cubicBezTo>
                    <a:pt x="18" y="147"/>
                    <a:pt x="14" y="150"/>
                    <a:pt x="17" y="147"/>
                  </a:cubicBezTo>
                  <a:cubicBezTo>
                    <a:pt x="22" y="144"/>
                    <a:pt x="27" y="142"/>
                    <a:pt x="31" y="138"/>
                  </a:cubicBezTo>
                  <a:cubicBezTo>
                    <a:pt x="34" y="136"/>
                    <a:pt x="38" y="135"/>
                    <a:pt x="41" y="133"/>
                  </a:cubicBezTo>
                  <a:cubicBezTo>
                    <a:pt x="41" y="133"/>
                    <a:pt x="41" y="134"/>
                    <a:pt x="41" y="135"/>
                  </a:cubicBezTo>
                  <a:close/>
                  <a:moveTo>
                    <a:pt x="41" y="143"/>
                  </a:move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39" y="144"/>
                    <a:pt x="38" y="145"/>
                    <a:pt x="36" y="145"/>
                  </a:cubicBezTo>
                  <a:cubicBezTo>
                    <a:pt x="31" y="148"/>
                    <a:pt x="26" y="150"/>
                    <a:pt x="22" y="153"/>
                  </a:cubicBezTo>
                  <a:cubicBezTo>
                    <a:pt x="21" y="153"/>
                    <a:pt x="20" y="154"/>
                    <a:pt x="19" y="154"/>
                  </a:cubicBezTo>
                  <a:cubicBezTo>
                    <a:pt x="19" y="154"/>
                    <a:pt x="19" y="154"/>
                    <a:pt x="20" y="154"/>
                  </a:cubicBezTo>
                  <a:cubicBezTo>
                    <a:pt x="27" y="149"/>
                    <a:pt x="36" y="146"/>
                    <a:pt x="41" y="139"/>
                  </a:cubicBezTo>
                  <a:cubicBezTo>
                    <a:pt x="41" y="141"/>
                    <a:pt x="41" y="142"/>
                    <a:pt x="41" y="143"/>
                  </a:cubicBezTo>
                  <a:close/>
                  <a:moveTo>
                    <a:pt x="17" y="159"/>
                  </a:moveTo>
                  <a:cubicBezTo>
                    <a:pt x="21" y="156"/>
                    <a:pt x="25" y="155"/>
                    <a:pt x="29" y="152"/>
                  </a:cubicBezTo>
                  <a:cubicBezTo>
                    <a:pt x="31" y="150"/>
                    <a:pt x="34" y="148"/>
                    <a:pt x="36" y="147"/>
                  </a:cubicBezTo>
                  <a:cubicBezTo>
                    <a:pt x="38" y="146"/>
                    <a:pt x="39" y="145"/>
                    <a:pt x="41" y="144"/>
                  </a:cubicBezTo>
                  <a:cubicBezTo>
                    <a:pt x="41" y="144"/>
                    <a:pt x="41" y="144"/>
                    <a:pt x="41" y="144"/>
                  </a:cubicBezTo>
                  <a:cubicBezTo>
                    <a:pt x="41" y="144"/>
                    <a:pt x="41" y="144"/>
                    <a:pt x="42" y="144"/>
                  </a:cubicBezTo>
                  <a:cubicBezTo>
                    <a:pt x="42" y="144"/>
                    <a:pt x="42" y="145"/>
                    <a:pt x="42" y="146"/>
                  </a:cubicBezTo>
                  <a:cubicBezTo>
                    <a:pt x="36" y="149"/>
                    <a:pt x="31" y="152"/>
                    <a:pt x="25" y="155"/>
                  </a:cubicBezTo>
                  <a:cubicBezTo>
                    <a:pt x="23" y="156"/>
                    <a:pt x="20" y="158"/>
                    <a:pt x="17" y="159"/>
                  </a:cubicBezTo>
                  <a:cubicBezTo>
                    <a:pt x="16" y="160"/>
                    <a:pt x="15" y="160"/>
                    <a:pt x="14" y="161"/>
                  </a:cubicBezTo>
                  <a:cubicBezTo>
                    <a:pt x="12" y="162"/>
                    <a:pt x="18" y="158"/>
                    <a:pt x="17" y="159"/>
                  </a:cubicBezTo>
                  <a:close/>
                  <a:moveTo>
                    <a:pt x="42" y="148"/>
                  </a:moveTo>
                  <a:cubicBezTo>
                    <a:pt x="40" y="149"/>
                    <a:pt x="37" y="151"/>
                    <a:pt x="35" y="152"/>
                  </a:cubicBezTo>
                  <a:cubicBezTo>
                    <a:pt x="32" y="154"/>
                    <a:pt x="28" y="156"/>
                    <a:pt x="25" y="158"/>
                  </a:cubicBezTo>
                  <a:cubicBezTo>
                    <a:pt x="21" y="161"/>
                    <a:pt x="17" y="163"/>
                    <a:pt x="13" y="165"/>
                  </a:cubicBezTo>
                  <a:cubicBezTo>
                    <a:pt x="9" y="167"/>
                    <a:pt x="14" y="164"/>
                    <a:pt x="15" y="164"/>
                  </a:cubicBezTo>
                  <a:cubicBezTo>
                    <a:pt x="18" y="162"/>
                    <a:pt x="20" y="161"/>
                    <a:pt x="22" y="159"/>
                  </a:cubicBezTo>
                  <a:cubicBezTo>
                    <a:pt x="28" y="155"/>
                    <a:pt x="36" y="152"/>
                    <a:pt x="42" y="147"/>
                  </a:cubicBezTo>
                  <a:cubicBezTo>
                    <a:pt x="42" y="147"/>
                    <a:pt x="42" y="148"/>
                    <a:pt x="42" y="148"/>
                  </a:cubicBezTo>
                  <a:close/>
                  <a:moveTo>
                    <a:pt x="34" y="154"/>
                  </a:moveTo>
                  <a:cubicBezTo>
                    <a:pt x="35" y="153"/>
                    <a:pt x="36" y="153"/>
                    <a:pt x="36" y="153"/>
                  </a:cubicBezTo>
                  <a:cubicBezTo>
                    <a:pt x="38" y="151"/>
                    <a:pt x="40" y="150"/>
                    <a:pt x="42" y="149"/>
                  </a:cubicBezTo>
                  <a:cubicBezTo>
                    <a:pt x="42" y="150"/>
                    <a:pt x="42" y="150"/>
                    <a:pt x="42" y="151"/>
                  </a:cubicBezTo>
                  <a:cubicBezTo>
                    <a:pt x="39" y="153"/>
                    <a:pt x="36" y="155"/>
                    <a:pt x="33" y="157"/>
                  </a:cubicBezTo>
                  <a:cubicBezTo>
                    <a:pt x="30" y="159"/>
                    <a:pt x="27" y="161"/>
                    <a:pt x="24" y="163"/>
                  </a:cubicBezTo>
                  <a:cubicBezTo>
                    <a:pt x="22" y="164"/>
                    <a:pt x="20" y="165"/>
                    <a:pt x="18" y="166"/>
                  </a:cubicBezTo>
                  <a:cubicBezTo>
                    <a:pt x="16" y="167"/>
                    <a:pt x="12" y="168"/>
                    <a:pt x="11" y="170"/>
                  </a:cubicBezTo>
                  <a:cubicBezTo>
                    <a:pt x="14" y="167"/>
                    <a:pt x="19" y="165"/>
                    <a:pt x="22" y="162"/>
                  </a:cubicBezTo>
                  <a:cubicBezTo>
                    <a:pt x="26" y="159"/>
                    <a:pt x="30" y="156"/>
                    <a:pt x="34" y="154"/>
                  </a:cubicBezTo>
                  <a:close/>
                  <a:moveTo>
                    <a:pt x="43" y="112"/>
                  </a:moveTo>
                  <a:cubicBezTo>
                    <a:pt x="43" y="112"/>
                    <a:pt x="43" y="113"/>
                    <a:pt x="43" y="113"/>
                  </a:cubicBezTo>
                  <a:cubicBezTo>
                    <a:pt x="39" y="115"/>
                    <a:pt x="35" y="117"/>
                    <a:pt x="31" y="119"/>
                  </a:cubicBezTo>
                  <a:cubicBezTo>
                    <a:pt x="29" y="120"/>
                    <a:pt x="27" y="121"/>
                    <a:pt x="26" y="122"/>
                  </a:cubicBezTo>
                  <a:cubicBezTo>
                    <a:pt x="25" y="123"/>
                    <a:pt x="24" y="123"/>
                    <a:pt x="23" y="124"/>
                  </a:cubicBezTo>
                  <a:cubicBezTo>
                    <a:pt x="23" y="123"/>
                    <a:pt x="24" y="122"/>
                    <a:pt x="25" y="122"/>
                  </a:cubicBezTo>
                  <a:cubicBezTo>
                    <a:pt x="31" y="117"/>
                    <a:pt x="38" y="114"/>
                    <a:pt x="44" y="109"/>
                  </a:cubicBezTo>
                  <a:cubicBezTo>
                    <a:pt x="44" y="110"/>
                    <a:pt x="43" y="111"/>
                    <a:pt x="43" y="112"/>
                  </a:cubicBezTo>
                  <a:close/>
                  <a:moveTo>
                    <a:pt x="44" y="108"/>
                  </a:moveTo>
                  <a:cubicBezTo>
                    <a:pt x="40" y="111"/>
                    <a:pt x="36" y="113"/>
                    <a:pt x="32" y="115"/>
                  </a:cubicBezTo>
                  <a:cubicBezTo>
                    <a:pt x="30" y="116"/>
                    <a:pt x="27" y="117"/>
                    <a:pt x="24" y="119"/>
                  </a:cubicBezTo>
                  <a:cubicBezTo>
                    <a:pt x="24" y="119"/>
                    <a:pt x="24" y="118"/>
                    <a:pt x="24" y="118"/>
                  </a:cubicBezTo>
                  <a:cubicBezTo>
                    <a:pt x="27" y="116"/>
                    <a:pt x="30" y="115"/>
                    <a:pt x="33" y="113"/>
                  </a:cubicBezTo>
                  <a:cubicBezTo>
                    <a:pt x="37" y="111"/>
                    <a:pt x="41" y="108"/>
                    <a:pt x="45" y="106"/>
                  </a:cubicBezTo>
                  <a:cubicBezTo>
                    <a:pt x="44" y="107"/>
                    <a:pt x="44" y="107"/>
                    <a:pt x="44" y="108"/>
                  </a:cubicBezTo>
                  <a:close/>
                  <a:moveTo>
                    <a:pt x="25" y="115"/>
                  </a:moveTo>
                  <a:cubicBezTo>
                    <a:pt x="29" y="114"/>
                    <a:pt x="32" y="112"/>
                    <a:pt x="35" y="110"/>
                  </a:cubicBezTo>
                  <a:cubicBezTo>
                    <a:pt x="36" y="109"/>
                    <a:pt x="38" y="108"/>
                    <a:pt x="40" y="108"/>
                  </a:cubicBezTo>
                  <a:cubicBezTo>
                    <a:pt x="40" y="108"/>
                    <a:pt x="41" y="107"/>
                    <a:pt x="41" y="107"/>
                  </a:cubicBezTo>
                  <a:cubicBezTo>
                    <a:pt x="37" y="110"/>
                    <a:pt x="34" y="112"/>
                    <a:pt x="30" y="114"/>
                  </a:cubicBezTo>
                  <a:cubicBezTo>
                    <a:pt x="28" y="115"/>
                    <a:pt x="26" y="116"/>
                    <a:pt x="24" y="117"/>
                  </a:cubicBezTo>
                  <a:cubicBezTo>
                    <a:pt x="25" y="117"/>
                    <a:pt x="25" y="116"/>
                    <a:pt x="25" y="115"/>
                  </a:cubicBezTo>
                  <a:close/>
                  <a:moveTo>
                    <a:pt x="45" y="105"/>
                  </a:moveTo>
                  <a:cubicBezTo>
                    <a:pt x="42" y="106"/>
                    <a:pt x="39" y="107"/>
                    <a:pt x="36" y="109"/>
                  </a:cubicBezTo>
                  <a:cubicBezTo>
                    <a:pt x="34" y="110"/>
                    <a:pt x="32" y="111"/>
                    <a:pt x="30" y="112"/>
                  </a:cubicBezTo>
                  <a:cubicBezTo>
                    <a:pt x="29" y="113"/>
                    <a:pt x="28" y="113"/>
                    <a:pt x="26" y="114"/>
                  </a:cubicBezTo>
                  <a:cubicBezTo>
                    <a:pt x="26" y="114"/>
                    <a:pt x="26" y="114"/>
                    <a:pt x="25" y="114"/>
                  </a:cubicBezTo>
                  <a:cubicBezTo>
                    <a:pt x="26" y="114"/>
                    <a:pt x="26" y="114"/>
                    <a:pt x="26" y="113"/>
                  </a:cubicBezTo>
                  <a:cubicBezTo>
                    <a:pt x="26" y="113"/>
                    <a:pt x="28" y="112"/>
                    <a:pt x="28" y="112"/>
                  </a:cubicBezTo>
                  <a:cubicBezTo>
                    <a:pt x="33" y="108"/>
                    <a:pt x="40" y="106"/>
                    <a:pt x="46" y="102"/>
                  </a:cubicBezTo>
                  <a:cubicBezTo>
                    <a:pt x="46" y="103"/>
                    <a:pt x="45" y="104"/>
                    <a:pt x="45" y="105"/>
                  </a:cubicBezTo>
                  <a:close/>
                  <a:moveTo>
                    <a:pt x="46" y="100"/>
                  </a:moveTo>
                  <a:cubicBezTo>
                    <a:pt x="43" y="102"/>
                    <a:pt x="40" y="103"/>
                    <a:pt x="37" y="105"/>
                  </a:cubicBezTo>
                  <a:cubicBezTo>
                    <a:pt x="34" y="106"/>
                    <a:pt x="32" y="107"/>
                    <a:pt x="30" y="107"/>
                  </a:cubicBezTo>
                  <a:cubicBezTo>
                    <a:pt x="25" y="109"/>
                    <a:pt x="33" y="105"/>
                    <a:pt x="33" y="105"/>
                  </a:cubicBezTo>
                  <a:cubicBezTo>
                    <a:pt x="38" y="103"/>
                    <a:pt x="43" y="101"/>
                    <a:pt x="48" y="97"/>
                  </a:cubicBezTo>
                  <a:cubicBezTo>
                    <a:pt x="47" y="98"/>
                    <a:pt x="47" y="99"/>
                    <a:pt x="46" y="100"/>
                  </a:cubicBezTo>
                  <a:close/>
                  <a:moveTo>
                    <a:pt x="48" y="95"/>
                  </a:moveTo>
                  <a:cubicBezTo>
                    <a:pt x="45" y="96"/>
                    <a:pt x="42" y="98"/>
                    <a:pt x="38" y="99"/>
                  </a:cubicBezTo>
                  <a:cubicBezTo>
                    <a:pt x="36" y="100"/>
                    <a:pt x="34" y="101"/>
                    <a:pt x="32" y="102"/>
                  </a:cubicBezTo>
                  <a:cubicBezTo>
                    <a:pt x="31" y="103"/>
                    <a:pt x="30" y="103"/>
                    <a:pt x="29" y="104"/>
                  </a:cubicBezTo>
                  <a:cubicBezTo>
                    <a:pt x="30" y="104"/>
                    <a:pt x="31" y="103"/>
                    <a:pt x="32" y="103"/>
                  </a:cubicBezTo>
                  <a:cubicBezTo>
                    <a:pt x="37" y="100"/>
                    <a:pt x="44" y="97"/>
                    <a:pt x="49" y="93"/>
                  </a:cubicBezTo>
                  <a:cubicBezTo>
                    <a:pt x="49" y="94"/>
                    <a:pt x="49" y="94"/>
                    <a:pt x="48" y="95"/>
                  </a:cubicBezTo>
                  <a:close/>
                  <a:moveTo>
                    <a:pt x="50" y="90"/>
                  </a:moveTo>
                  <a:cubicBezTo>
                    <a:pt x="47" y="92"/>
                    <a:pt x="44" y="94"/>
                    <a:pt x="41" y="95"/>
                  </a:cubicBezTo>
                  <a:cubicBezTo>
                    <a:pt x="39" y="96"/>
                    <a:pt x="37" y="97"/>
                    <a:pt x="35" y="98"/>
                  </a:cubicBezTo>
                  <a:cubicBezTo>
                    <a:pt x="34" y="99"/>
                    <a:pt x="26" y="103"/>
                    <a:pt x="32" y="99"/>
                  </a:cubicBezTo>
                  <a:cubicBezTo>
                    <a:pt x="38" y="95"/>
                    <a:pt x="46" y="93"/>
                    <a:pt x="52" y="88"/>
                  </a:cubicBezTo>
                  <a:cubicBezTo>
                    <a:pt x="51" y="89"/>
                    <a:pt x="51" y="90"/>
                    <a:pt x="50" y="90"/>
                  </a:cubicBezTo>
                  <a:close/>
                  <a:moveTo>
                    <a:pt x="31" y="97"/>
                  </a:moveTo>
                  <a:cubicBezTo>
                    <a:pt x="34" y="96"/>
                    <a:pt x="38" y="95"/>
                    <a:pt x="41" y="93"/>
                  </a:cubicBezTo>
                  <a:cubicBezTo>
                    <a:pt x="43" y="92"/>
                    <a:pt x="45" y="91"/>
                    <a:pt x="47" y="90"/>
                  </a:cubicBezTo>
                  <a:cubicBezTo>
                    <a:pt x="48" y="89"/>
                    <a:pt x="54" y="85"/>
                    <a:pt x="49" y="89"/>
                  </a:cubicBezTo>
                  <a:cubicBezTo>
                    <a:pt x="43" y="93"/>
                    <a:pt x="35" y="95"/>
                    <a:pt x="30" y="99"/>
                  </a:cubicBezTo>
                  <a:cubicBezTo>
                    <a:pt x="30" y="99"/>
                    <a:pt x="30" y="98"/>
                    <a:pt x="31" y="97"/>
                  </a:cubicBezTo>
                  <a:close/>
                  <a:moveTo>
                    <a:pt x="52" y="86"/>
                  </a:moveTo>
                  <a:cubicBezTo>
                    <a:pt x="52" y="86"/>
                    <a:pt x="52" y="86"/>
                    <a:pt x="52" y="86"/>
                  </a:cubicBezTo>
                  <a:cubicBezTo>
                    <a:pt x="48" y="88"/>
                    <a:pt x="45" y="90"/>
                    <a:pt x="41" y="92"/>
                  </a:cubicBezTo>
                  <a:cubicBezTo>
                    <a:pt x="39" y="93"/>
                    <a:pt x="36" y="94"/>
                    <a:pt x="34" y="95"/>
                  </a:cubicBezTo>
                  <a:cubicBezTo>
                    <a:pt x="33" y="96"/>
                    <a:pt x="29" y="98"/>
                    <a:pt x="32" y="96"/>
                  </a:cubicBezTo>
                  <a:cubicBezTo>
                    <a:pt x="39" y="91"/>
                    <a:pt x="47" y="88"/>
                    <a:pt x="54" y="83"/>
                  </a:cubicBezTo>
                  <a:cubicBezTo>
                    <a:pt x="54" y="84"/>
                    <a:pt x="53" y="85"/>
                    <a:pt x="52" y="86"/>
                  </a:cubicBezTo>
                  <a:close/>
                  <a:moveTo>
                    <a:pt x="55" y="81"/>
                  </a:moveTo>
                  <a:cubicBezTo>
                    <a:pt x="52" y="82"/>
                    <a:pt x="49" y="84"/>
                    <a:pt x="46" y="86"/>
                  </a:cubicBezTo>
                  <a:cubicBezTo>
                    <a:pt x="41" y="88"/>
                    <a:pt x="36" y="90"/>
                    <a:pt x="3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40" y="87"/>
                    <a:pt x="49" y="83"/>
                    <a:pt x="57" y="78"/>
                  </a:cubicBezTo>
                  <a:cubicBezTo>
                    <a:pt x="57" y="79"/>
                    <a:pt x="56" y="80"/>
                    <a:pt x="55" y="81"/>
                  </a:cubicBezTo>
                  <a:close/>
                  <a:moveTo>
                    <a:pt x="59" y="76"/>
                  </a:moveTo>
                  <a:cubicBezTo>
                    <a:pt x="55" y="77"/>
                    <a:pt x="51" y="78"/>
                    <a:pt x="48" y="80"/>
                  </a:cubicBezTo>
                  <a:cubicBezTo>
                    <a:pt x="45" y="81"/>
                    <a:pt x="42" y="83"/>
                    <a:pt x="39" y="84"/>
                  </a:cubicBezTo>
                  <a:cubicBezTo>
                    <a:pt x="38" y="84"/>
                    <a:pt x="37" y="85"/>
                    <a:pt x="36" y="85"/>
                  </a:cubicBezTo>
                  <a:cubicBezTo>
                    <a:pt x="36" y="85"/>
                    <a:pt x="35" y="85"/>
                    <a:pt x="35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6" y="85"/>
                    <a:pt x="38" y="84"/>
                    <a:pt x="38" y="84"/>
                  </a:cubicBezTo>
                  <a:cubicBezTo>
                    <a:pt x="47" y="80"/>
                    <a:pt x="55" y="76"/>
                    <a:pt x="63" y="71"/>
                  </a:cubicBezTo>
                  <a:cubicBezTo>
                    <a:pt x="61" y="73"/>
                    <a:pt x="60" y="74"/>
                    <a:pt x="59" y="76"/>
                  </a:cubicBezTo>
                  <a:close/>
                  <a:moveTo>
                    <a:pt x="42" y="81"/>
                  </a:moveTo>
                  <a:cubicBezTo>
                    <a:pt x="45" y="80"/>
                    <a:pt x="48" y="79"/>
                    <a:pt x="51" y="77"/>
                  </a:cubicBezTo>
                  <a:cubicBezTo>
                    <a:pt x="51" y="77"/>
                    <a:pt x="52" y="77"/>
                    <a:pt x="52" y="76"/>
                  </a:cubicBezTo>
                  <a:cubicBezTo>
                    <a:pt x="51" y="77"/>
                    <a:pt x="49" y="78"/>
                    <a:pt x="47" y="79"/>
                  </a:cubicBezTo>
                  <a:cubicBezTo>
                    <a:pt x="45" y="80"/>
                    <a:pt x="44" y="81"/>
                    <a:pt x="42" y="81"/>
                  </a:cubicBezTo>
                  <a:close/>
                  <a:moveTo>
                    <a:pt x="35" y="86"/>
                  </a:moveTo>
                  <a:cubicBezTo>
                    <a:pt x="38" y="85"/>
                    <a:pt x="42" y="84"/>
                    <a:pt x="45" y="82"/>
                  </a:cubicBezTo>
                  <a:cubicBezTo>
                    <a:pt x="49" y="80"/>
                    <a:pt x="55" y="79"/>
                    <a:pt x="59" y="77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0" y="82"/>
                    <a:pt x="41" y="86"/>
                    <a:pt x="33" y="91"/>
                  </a:cubicBezTo>
                  <a:cubicBezTo>
                    <a:pt x="33" y="90"/>
                    <a:pt x="34" y="88"/>
                    <a:pt x="35" y="86"/>
                  </a:cubicBezTo>
                  <a:close/>
                  <a:moveTo>
                    <a:pt x="32" y="93"/>
                  </a:moveTo>
                  <a:cubicBezTo>
                    <a:pt x="36" y="91"/>
                    <a:pt x="39" y="89"/>
                    <a:pt x="43" y="88"/>
                  </a:cubicBezTo>
                  <a:cubicBezTo>
                    <a:pt x="46" y="86"/>
                    <a:pt x="52" y="84"/>
                    <a:pt x="55" y="82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47" y="87"/>
                    <a:pt x="39" y="90"/>
                    <a:pt x="31" y="95"/>
                  </a:cubicBezTo>
                  <a:cubicBezTo>
                    <a:pt x="32" y="95"/>
                    <a:pt x="32" y="94"/>
                    <a:pt x="32" y="93"/>
                  </a:cubicBezTo>
                  <a:close/>
                  <a:moveTo>
                    <a:pt x="29" y="101"/>
                  </a:moveTo>
                  <a:cubicBezTo>
                    <a:pt x="33" y="100"/>
                    <a:pt x="36" y="98"/>
                    <a:pt x="40" y="96"/>
                  </a:cubicBezTo>
                  <a:cubicBezTo>
                    <a:pt x="43" y="95"/>
                    <a:pt x="47" y="94"/>
                    <a:pt x="50" y="91"/>
                  </a:cubicBezTo>
                  <a:cubicBezTo>
                    <a:pt x="50" y="91"/>
                    <a:pt x="50" y="92"/>
                    <a:pt x="50" y="92"/>
                  </a:cubicBezTo>
                  <a:cubicBezTo>
                    <a:pt x="47" y="94"/>
                    <a:pt x="43" y="96"/>
                    <a:pt x="40" y="97"/>
                  </a:cubicBezTo>
                  <a:cubicBezTo>
                    <a:pt x="36" y="99"/>
                    <a:pt x="32" y="101"/>
                    <a:pt x="29" y="104"/>
                  </a:cubicBezTo>
                  <a:cubicBezTo>
                    <a:pt x="29" y="103"/>
                    <a:pt x="29" y="102"/>
                    <a:pt x="29" y="101"/>
                  </a:cubicBezTo>
                  <a:close/>
                  <a:moveTo>
                    <a:pt x="28" y="105"/>
                  </a:moveTo>
                  <a:cubicBezTo>
                    <a:pt x="31" y="104"/>
                    <a:pt x="34" y="102"/>
                    <a:pt x="37" y="101"/>
                  </a:cubicBezTo>
                  <a:cubicBezTo>
                    <a:pt x="39" y="100"/>
                    <a:pt x="41" y="99"/>
                    <a:pt x="43" y="98"/>
                  </a:cubicBezTo>
                  <a:cubicBezTo>
                    <a:pt x="44" y="98"/>
                    <a:pt x="49" y="94"/>
                    <a:pt x="47" y="96"/>
                  </a:cubicBezTo>
                  <a:cubicBezTo>
                    <a:pt x="42" y="102"/>
                    <a:pt x="34" y="103"/>
                    <a:pt x="28" y="107"/>
                  </a:cubicBezTo>
                  <a:cubicBezTo>
                    <a:pt x="28" y="106"/>
                    <a:pt x="28" y="106"/>
                    <a:pt x="28" y="105"/>
                  </a:cubicBezTo>
                  <a:close/>
                  <a:moveTo>
                    <a:pt x="27" y="109"/>
                  </a:moveTo>
                  <a:cubicBezTo>
                    <a:pt x="30" y="108"/>
                    <a:pt x="32" y="107"/>
                    <a:pt x="34" y="106"/>
                  </a:cubicBezTo>
                  <a:cubicBezTo>
                    <a:pt x="37" y="105"/>
                    <a:pt x="39" y="104"/>
                    <a:pt x="41" y="103"/>
                  </a:cubicBezTo>
                  <a:cubicBezTo>
                    <a:pt x="42" y="103"/>
                    <a:pt x="42" y="103"/>
                    <a:pt x="43" y="103"/>
                  </a:cubicBezTo>
                  <a:cubicBezTo>
                    <a:pt x="43" y="103"/>
                    <a:pt x="47" y="100"/>
                    <a:pt x="45" y="102"/>
                  </a:cubicBezTo>
                  <a:cubicBezTo>
                    <a:pt x="42" y="104"/>
                    <a:pt x="38" y="105"/>
                    <a:pt x="34" y="107"/>
                  </a:cubicBezTo>
                  <a:cubicBezTo>
                    <a:pt x="31" y="109"/>
                    <a:pt x="28" y="111"/>
                    <a:pt x="26" y="113"/>
                  </a:cubicBezTo>
                  <a:cubicBezTo>
                    <a:pt x="26" y="111"/>
                    <a:pt x="27" y="110"/>
                    <a:pt x="27" y="109"/>
                  </a:cubicBezTo>
                  <a:close/>
                  <a:moveTo>
                    <a:pt x="24" y="120"/>
                  </a:moveTo>
                  <a:cubicBezTo>
                    <a:pt x="27" y="117"/>
                    <a:pt x="31" y="116"/>
                    <a:pt x="35" y="114"/>
                  </a:cubicBezTo>
                  <a:cubicBezTo>
                    <a:pt x="36" y="114"/>
                    <a:pt x="36" y="114"/>
                    <a:pt x="37" y="113"/>
                  </a:cubicBezTo>
                  <a:cubicBezTo>
                    <a:pt x="32" y="116"/>
                    <a:pt x="27" y="119"/>
                    <a:pt x="23" y="123"/>
                  </a:cubicBezTo>
                  <a:cubicBezTo>
                    <a:pt x="23" y="122"/>
                    <a:pt x="23" y="121"/>
                    <a:pt x="24" y="120"/>
                  </a:cubicBezTo>
                  <a:close/>
                  <a:moveTo>
                    <a:pt x="22" y="125"/>
                  </a:moveTo>
                  <a:cubicBezTo>
                    <a:pt x="26" y="123"/>
                    <a:pt x="29" y="121"/>
                    <a:pt x="32" y="120"/>
                  </a:cubicBezTo>
                  <a:cubicBezTo>
                    <a:pt x="34" y="119"/>
                    <a:pt x="36" y="118"/>
                    <a:pt x="38" y="117"/>
                  </a:cubicBezTo>
                  <a:cubicBezTo>
                    <a:pt x="38" y="116"/>
                    <a:pt x="39" y="116"/>
                    <a:pt x="39" y="116"/>
                  </a:cubicBezTo>
                  <a:cubicBezTo>
                    <a:pt x="36" y="118"/>
                    <a:pt x="33" y="120"/>
                    <a:pt x="31" y="122"/>
                  </a:cubicBezTo>
                  <a:cubicBezTo>
                    <a:pt x="28" y="124"/>
                    <a:pt x="24" y="126"/>
                    <a:pt x="21" y="128"/>
                  </a:cubicBezTo>
                  <a:cubicBezTo>
                    <a:pt x="22" y="127"/>
                    <a:pt x="22" y="126"/>
                    <a:pt x="22" y="125"/>
                  </a:cubicBezTo>
                  <a:close/>
                  <a:moveTo>
                    <a:pt x="21" y="129"/>
                  </a:moveTo>
                  <a:cubicBezTo>
                    <a:pt x="25" y="127"/>
                    <a:pt x="29" y="125"/>
                    <a:pt x="34" y="123"/>
                  </a:cubicBezTo>
                  <a:cubicBezTo>
                    <a:pt x="35" y="122"/>
                    <a:pt x="37" y="121"/>
                    <a:pt x="38" y="120"/>
                  </a:cubicBezTo>
                  <a:cubicBezTo>
                    <a:pt x="39" y="119"/>
                    <a:pt x="40" y="119"/>
                    <a:pt x="41" y="118"/>
                  </a:cubicBezTo>
                  <a:cubicBezTo>
                    <a:pt x="43" y="117"/>
                    <a:pt x="39" y="119"/>
                    <a:pt x="39" y="120"/>
                  </a:cubicBezTo>
                  <a:cubicBezTo>
                    <a:pt x="35" y="122"/>
                    <a:pt x="31" y="125"/>
                    <a:pt x="27" y="127"/>
                  </a:cubicBezTo>
                  <a:cubicBezTo>
                    <a:pt x="24" y="128"/>
                    <a:pt x="22" y="130"/>
                    <a:pt x="20" y="132"/>
                  </a:cubicBezTo>
                  <a:cubicBezTo>
                    <a:pt x="20" y="131"/>
                    <a:pt x="21" y="130"/>
                    <a:pt x="21" y="129"/>
                  </a:cubicBezTo>
                  <a:close/>
                  <a:moveTo>
                    <a:pt x="20" y="134"/>
                  </a:moveTo>
                  <a:cubicBezTo>
                    <a:pt x="24" y="132"/>
                    <a:pt x="28" y="130"/>
                    <a:pt x="32" y="127"/>
                  </a:cubicBezTo>
                  <a:cubicBezTo>
                    <a:pt x="35" y="126"/>
                    <a:pt x="37" y="125"/>
                    <a:pt x="39" y="124"/>
                  </a:cubicBezTo>
                  <a:cubicBezTo>
                    <a:pt x="40" y="123"/>
                    <a:pt x="41" y="123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1" y="123"/>
                    <a:pt x="38" y="125"/>
                    <a:pt x="39" y="124"/>
                  </a:cubicBezTo>
                  <a:cubicBezTo>
                    <a:pt x="32" y="129"/>
                    <a:pt x="25" y="132"/>
                    <a:pt x="19" y="138"/>
                  </a:cubicBezTo>
                  <a:cubicBezTo>
                    <a:pt x="19" y="137"/>
                    <a:pt x="19" y="135"/>
                    <a:pt x="20" y="134"/>
                  </a:cubicBezTo>
                  <a:close/>
                  <a:moveTo>
                    <a:pt x="18" y="140"/>
                  </a:moveTo>
                  <a:cubicBezTo>
                    <a:pt x="18" y="140"/>
                    <a:pt x="18" y="140"/>
                    <a:pt x="19" y="140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40"/>
                    <a:pt x="18" y="140"/>
                    <a:pt x="18" y="140"/>
                  </a:cubicBezTo>
                  <a:close/>
                  <a:moveTo>
                    <a:pt x="18" y="142"/>
                  </a:moveTo>
                  <a:cubicBezTo>
                    <a:pt x="21" y="139"/>
                    <a:pt x="24" y="137"/>
                    <a:pt x="28" y="135"/>
                  </a:cubicBezTo>
                  <a:cubicBezTo>
                    <a:pt x="30" y="134"/>
                    <a:pt x="32" y="133"/>
                    <a:pt x="34" y="132"/>
                  </a:cubicBezTo>
                  <a:cubicBezTo>
                    <a:pt x="35" y="131"/>
                    <a:pt x="36" y="130"/>
                    <a:pt x="37" y="130"/>
                  </a:cubicBezTo>
                  <a:cubicBezTo>
                    <a:pt x="37" y="129"/>
                    <a:pt x="41" y="128"/>
                    <a:pt x="41" y="128"/>
                  </a:cubicBezTo>
                  <a:cubicBezTo>
                    <a:pt x="38" y="132"/>
                    <a:pt x="32" y="134"/>
                    <a:pt x="28" y="136"/>
                  </a:cubicBezTo>
                  <a:cubicBezTo>
                    <a:pt x="24" y="138"/>
                    <a:pt x="20" y="141"/>
                    <a:pt x="17" y="144"/>
                  </a:cubicBezTo>
                  <a:cubicBezTo>
                    <a:pt x="17" y="143"/>
                    <a:pt x="17" y="142"/>
                    <a:pt x="18" y="142"/>
                  </a:cubicBezTo>
                  <a:close/>
                  <a:moveTo>
                    <a:pt x="17" y="146"/>
                  </a:moveTo>
                  <a:cubicBezTo>
                    <a:pt x="21" y="144"/>
                    <a:pt x="24" y="142"/>
                    <a:pt x="27" y="139"/>
                  </a:cubicBezTo>
                  <a:cubicBezTo>
                    <a:pt x="30" y="138"/>
                    <a:pt x="32" y="137"/>
                    <a:pt x="34" y="135"/>
                  </a:cubicBezTo>
                  <a:cubicBezTo>
                    <a:pt x="35" y="135"/>
                    <a:pt x="37" y="134"/>
                    <a:pt x="38" y="134"/>
                  </a:cubicBezTo>
                  <a:cubicBezTo>
                    <a:pt x="38" y="134"/>
                    <a:pt x="42" y="131"/>
                    <a:pt x="40" y="133"/>
                  </a:cubicBezTo>
                  <a:cubicBezTo>
                    <a:pt x="38" y="134"/>
                    <a:pt x="36" y="135"/>
                    <a:pt x="34" y="136"/>
                  </a:cubicBezTo>
                  <a:cubicBezTo>
                    <a:pt x="31" y="137"/>
                    <a:pt x="29" y="139"/>
                    <a:pt x="26" y="141"/>
                  </a:cubicBezTo>
                  <a:cubicBezTo>
                    <a:pt x="23" y="143"/>
                    <a:pt x="19" y="145"/>
                    <a:pt x="16" y="148"/>
                  </a:cubicBezTo>
                  <a:cubicBezTo>
                    <a:pt x="16" y="147"/>
                    <a:pt x="16" y="146"/>
                    <a:pt x="17" y="146"/>
                  </a:cubicBezTo>
                  <a:close/>
                  <a:moveTo>
                    <a:pt x="16" y="149"/>
                  </a:moveTo>
                  <a:cubicBezTo>
                    <a:pt x="20" y="147"/>
                    <a:pt x="25" y="144"/>
                    <a:pt x="29" y="142"/>
                  </a:cubicBezTo>
                  <a:cubicBezTo>
                    <a:pt x="31" y="140"/>
                    <a:pt x="34" y="139"/>
                    <a:pt x="36" y="138"/>
                  </a:cubicBezTo>
                  <a:cubicBezTo>
                    <a:pt x="36" y="137"/>
                    <a:pt x="37" y="137"/>
                    <a:pt x="37" y="137"/>
                  </a:cubicBezTo>
                  <a:cubicBezTo>
                    <a:pt x="33" y="140"/>
                    <a:pt x="28" y="143"/>
                    <a:pt x="24" y="146"/>
                  </a:cubicBezTo>
                  <a:cubicBezTo>
                    <a:pt x="21" y="148"/>
                    <a:pt x="18" y="149"/>
                    <a:pt x="15" y="152"/>
                  </a:cubicBezTo>
                  <a:cubicBezTo>
                    <a:pt x="15" y="151"/>
                    <a:pt x="15" y="150"/>
                    <a:pt x="16" y="149"/>
                  </a:cubicBezTo>
                  <a:close/>
                  <a:moveTo>
                    <a:pt x="15" y="154"/>
                  </a:moveTo>
                  <a:cubicBezTo>
                    <a:pt x="19" y="152"/>
                    <a:pt x="23" y="149"/>
                    <a:pt x="27" y="147"/>
                  </a:cubicBezTo>
                  <a:cubicBezTo>
                    <a:pt x="29" y="146"/>
                    <a:pt x="32" y="144"/>
                    <a:pt x="34" y="143"/>
                  </a:cubicBezTo>
                  <a:cubicBezTo>
                    <a:pt x="35" y="142"/>
                    <a:pt x="37" y="141"/>
                    <a:pt x="38" y="140"/>
                  </a:cubicBezTo>
                  <a:cubicBezTo>
                    <a:pt x="39" y="140"/>
                    <a:pt x="43" y="137"/>
                    <a:pt x="40" y="140"/>
                  </a:cubicBezTo>
                  <a:cubicBezTo>
                    <a:pt x="37" y="144"/>
                    <a:pt x="31" y="146"/>
                    <a:pt x="26" y="148"/>
                  </a:cubicBezTo>
                  <a:cubicBezTo>
                    <a:pt x="22" y="151"/>
                    <a:pt x="18" y="154"/>
                    <a:pt x="14" y="157"/>
                  </a:cubicBezTo>
                  <a:cubicBezTo>
                    <a:pt x="14" y="156"/>
                    <a:pt x="14" y="155"/>
                    <a:pt x="15" y="154"/>
                  </a:cubicBezTo>
                  <a:close/>
                  <a:moveTo>
                    <a:pt x="12" y="163"/>
                  </a:moveTo>
                  <a:cubicBezTo>
                    <a:pt x="13" y="163"/>
                    <a:pt x="13" y="163"/>
                    <a:pt x="13" y="162"/>
                  </a:cubicBezTo>
                  <a:cubicBezTo>
                    <a:pt x="18" y="159"/>
                    <a:pt x="24" y="156"/>
                    <a:pt x="29" y="153"/>
                  </a:cubicBezTo>
                  <a:cubicBezTo>
                    <a:pt x="32" y="152"/>
                    <a:pt x="35" y="150"/>
                    <a:pt x="37" y="149"/>
                  </a:cubicBezTo>
                  <a:cubicBezTo>
                    <a:pt x="39" y="148"/>
                    <a:pt x="40" y="147"/>
                    <a:pt x="41" y="146"/>
                  </a:cubicBezTo>
                  <a:cubicBezTo>
                    <a:pt x="39" y="148"/>
                    <a:pt x="38" y="149"/>
                    <a:pt x="36" y="150"/>
                  </a:cubicBezTo>
                  <a:cubicBezTo>
                    <a:pt x="28" y="155"/>
                    <a:pt x="19" y="159"/>
                    <a:pt x="12" y="166"/>
                  </a:cubicBezTo>
                  <a:cubicBezTo>
                    <a:pt x="12" y="165"/>
                    <a:pt x="12" y="164"/>
                    <a:pt x="12" y="163"/>
                  </a:cubicBezTo>
                  <a:close/>
                  <a:moveTo>
                    <a:pt x="11" y="167"/>
                  </a:moveTo>
                  <a:cubicBezTo>
                    <a:pt x="14" y="166"/>
                    <a:pt x="17" y="164"/>
                    <a:pt x="19" y="163"/>
                  </a:cubicBezTo>
                  <a:cubicBezTo>
                    <a:pt x="17" y="165"/>
                    <a:pt x="14" y="167"/>
                    <a:pt x="11" y="169"/>
                  </a:cubicBezTo>
                  <a:cubicBezTo>
                    <a:pt x="11" y="168"/>
                    <a:pt x="11" y="168"/>
                    <a:pt x="11" y="167"/>
                  </a:cubicBezTo>
                  <a:close/>
                  <a:moveTo>
                    <a:pt x="10" y="174"/>
                  </a:moveTo>
                  <a:cubicBezTo>
                    <a:pt x="15" y="171"/>
                    <a:pt x="20" y="168"/>
                    <a:pt x="26" y="165"/>
                  </a:cubicBezTo>
                  <a:cubicBezTo>
                    <a:pt x="28" y="164"/>
                    <a:pt x="31" y="163"/>
                    <a:pt x="33" y="162"/>
                  </a:cubicBezTo>
                  <a:cubicBezTo>
                    <a:pt x="25" y="167"/>
                    <a:pt x="17" y="172"/>
                    <a:pt x="10" y="177"/>
                  </a:cubicBezTo>
                  <a:cubicBezTo>
                    <a:pt x="10" y="176"/>
                    <a:pt x="10" y="175"/>
                    <a:pt x="10" y="174"/>
                  </a:cubicBezTo>
                  <a:close/>
                  <a:moveTo>
                    <a:pt x="9" y="183"/>
                  </a:moveTo>
                  <a:cubicBezTo>
                    <a:pt x="9" y="183"/>
                    <a:pt x="9" y="184"/>
                    <a:pt x="9" y="183"/>
                  </a:cubicBezTo>
                  <a:cubicBezTo>
                    <a:pt x="14" y="182"/>
                    <a:pt x="17" y="179"/>
                    <a:pt x="21" y="177"/>
                  </a:cubicBezTo>
                  <a:cubicBezTo>
                    <a:pt x="27" y="174"/>
                    <a:pt x="32" y="171"/>
                    <a:pt x="38" y="168"/>
                  </a:cubicBezTo>
                  <a:cubicBezTo>
                    <a:pt x="38" y="170"/>
                    <a:pt x="37" y="171"/>
                    <a:pt x="37" y="173"/>
                  </a:cubicBezTo>
                  <a:cubicBezTo>
                    <a:pt x="32" y="175"/>
                    <a:pt x="27" y="178"/>
                    <a:pt x="21" y="180"/>
                  </a:cubicBezTo>
                  <a:cubicBezTo>
                    <a:pt x="17" y="181"/>
                    <a:pt x="13" y="182"/>
                    <a:pt x="9" y="185"/>
                  </a:cubicBezTo>
                  <a:cubicBezTo>
                    <a:pt x="9" y="184"/>
                    <a:pt x="9" y="184"/>
                    <a:pt x="9" y="183"/>
                  </a:cubicBezTo>
                  <a:close/>
                  <a:moveTo>
                    <a:pt x="4" y="244"/>
                  </a:moveTo>
                  <a:cubicBezTo>
                    <a:pt x="4" y="244"/>
                    <a:pt x="4" y="244"/>
                    <a:pt x="4" y="244"/>
                  </a:cubicBezTo>
                  <a:cubicBezTo>
                    <a:pt x="6" y="243"/>
                    <a:pt x="9" y="240"/>
                    <a:pt x="10" y="239"/>
                  </a:cubicBezTo>
                  <a:cubicBezTo>
                    <a:pt x="13" y="237"/>
                    <a:pt x="16" y="236"/>
                    <a:pt x="18" y="234"/>
                  </a:cubicBezTo>
                  <a:cubicBezTo>
                    <a:pt x="23" y="231"/>
                    <a:pt x="27" y="229"/>
                    <a:pt x="31" y="225"/>
                  </a:cubicBezTo>
                  <a:cubicBezTo>
                    <a:pt x="31" y="226"/>
                    <a:pt x="31" y="227"/>
                    <a:pt x="31" y="228"/>
                  </a:cubicBezTo>
                  <a:cubicBezTo>
                    <a:pt x="22" y="233"/>
                    <a:pt x="14" y="241"/>
                    <a:pt x="4" y="244"/>
                  </a:cubicBezTo>
                  <a:close/>
                  <a:moveTo>
                    <a:pt x="5" y="237"/>
                  </a:moveTo>
                  <a:cubicBezTo>
                    <a:pt x="5" y="237"/>
                    <a:pt x="6" y="237"/>
                    <a:pt x="7" y="236"/>
                  </a:cubicBezTo>
                  <a:cubicBezTo>
                    <a:pt x="14" y="230"/>
                    <a:pt x="24" y="227"/>
                    <a:pt x="31" y="221"/>
                  </a:cubicBezTo>
                  <a:cubicBezTo>
                    <a:pt x="31" y="222"/>
                    <a:pt x="31" y="223"/>
                    <a:pt x="31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27" y="226"/>
                    <a:pt x="22" y="228"/>
                    <a:pt x="18" y="231"/>
                  </a:cubicBezTo>
                  <a:cubicBezTo>
                    <a:pt x="16" y="232"/>
                    <a:pt x="13" y="233"/>
                    <a:pt x="11" y="235"/>
                  </a:cubicBezTo>
                  <a:cubicBezTo>
                    <a:pt x="10" y="235"/>
                    <a:pt x="6" y="238"/>
                    <a:pt x="5" y="238"/>
                  </a:cubicBezTo>
                  <a:cubicBezTo>
                    <a:pt x="5" y="238"/>
                    <a:pt x="5" y="237"/>
                    <a:pt x="5" y="237"/>
                  </a:cubicBezTo>
                  <a:close/>
                  <a:moveTo>
                    <a:pt x="32" y="219"/>
                  </a:moveTo>
                  <a:cubicBezTo>
                    <a:pt x="27" y="221"/>
                    <a:pt x="23" y="223"/>
                    <a:pt x="19" y="225"/>
                  </a:cubicBezTo>
                  <a:cubicBezTo>
                    <a:pt x="16" y="226"/>
                    <a:pt x="14" y="227"/>
                    <a:pt x="11" y="229"/>
                  </a:cubicBezTo>
                  <a:cubicBezTo>
                    <a:pt x="10" y="229"/>
                    <a:pt x="5" y="233"/>
                    <a:pt x="8" y="230"/>
                  </a:cubicBezTo>
                  <a:cubicBezTo>
                    <a:pt x="16" y="225"/>
                    <a:pt x="25" y="221"/>
                    <a:pt x="32" y="216"/>
                  </a:cubicBezTo>
                  <a:cubicBezTo>
                    <a:pt x="32" y="217"/>
                    <a:pt x="32" y="218"/>
                    <a:pt x="32" y="219"/>
                  </a:cubicBezTo>
                  <a:close/>
                  <a:moveTo>
                    <a:pt x="32" y="215"/>
                  </a:moveTo>
                  <a:cubicBezTo>
                    <a:pt x="24" y="217"/>
                    <a:pt x="16" y="223"/>
                    <a:pt x="8" y="226"/>
                  </a:cubicBezTo>
                  <a:cubicBezTo>
                    <a:pt x="9" y="225"/>
                    <a:pt x="11" y="224"/>
                    <a:pt x="12" y="223"/>
                  </a:cubicBezTo>
                  <a:cubicBezTo>
                    <a:pt x="15" y="222"/>
                    <a:pt x="17" y="221"/>
                    <a:pt x="19" y="219"/>
                  </a:cubicBezTo>
                  <a:cubicBezTo>
                    <a:pt x="24" y="217"/>
                    <a:pt x="28" y="214"/>
                    <a:pt x="33" y="212"/>
                  </a:cubicBezTo>
                  <a:cubicBezTo>
                    <a:pt x="33" y="213"/>
                    <a:pt x="33" y="214"/>
                    <a:pt x="32" y="215"/>
                  </a:cubicBezTo>
                  <a:close/>
                  <a:moveTo>
                    <a:pt x="33" y="211"/>
                  </a:moveTo>
                  <a:cubicBezTo>
                    <a:pt x="29" y="212"/>
                    <a:pt x="26" y="213"/>
                    <a:pt x="22" y="215"/>
                  </a:cubicBezTo>
                  <a:cubicBezTo>
                    <a:pt x="18" y="217"/>
                    <a:pt x="14" y="220"/>
                    <a:pt x="10" y="222"/>
                  </a:cubicBezTo>
                  <a:cubicBezTo>
                    <a:pt x="13" y="220"/>
                    <a:pt x="17" y="217"/>
                    <a:pt x="21" y="215"/>
                  </a:cubicBezTo>
                  <a:cubicBezTo>
                    <a:pt x="25" y="213"/>
                    <a:pt x="29" y="210"/>
                    <a:pt x="34" y="208"/>
                  </a:cubicBezTo>
                  <a:cubicBezTo>
                    <a:pt x="33" y="209"/>
                    <a:pt x="33" y="210"/>
                    <a:pt x="33" y="211"/>
                  </a:cubicBezTo>
                  <a:close/>
                  <a:moveTo>
                    <a:pt x="24" y="200"/>
                  </a:moveTo>
                  <a:cubicBezTo>
                    <a:pt x="24" y="200"/>
                    <a:pt x="23" y="200"/>
                    <a:pt x="23" y="200"/>
                  </a:cubicBezTo>
                  <a:cubicBezTo>
                    <a:pt x="18" y="203"/>
                    <a:pt x="13" y="205"/>
                    <a:pt x="8" y="209"/>
                  </a:cubicBezTo>
                  <a:cubicBezTo>
                    <a:pt x="8" y="208"/>
                    <a:pt x="8" y="207"/>
                    <a:pt x="8" y="206"/>
                  </a:cubicBezTo>
                  <a:cubicBezTo>
                    <a:pt x="13" y="204"/>
                    <a:pt x="19" y="202"/>
                    <a:pt x="24" y="200"/>
                  </a:cubicBezTo>
                  <a:close/>
                  <a:moveTo>
                    <a:pt x="33" y="196"/>
                  </a:moveTo>
                  <a:cubicBezTo>
                    <a:pt x="34" y="196"/>
                    <a:pt x="35" y="196"/>
                    <a:pt x="35" y="195"/>
                  </a:cubicBezTo>
                  <a:cubicBezTo>
                    <a:pt x="35" y="195"/>
                    <a:pt x="35" y="195"/>
                    <a:pt x="36" y="195"/>
                  </a:cubicBezTo>
                  <a:cubicBezTo>
                    <a:pt x="36" y="196"/>
                    <a:pt x="36" y="196"/>
                    <a:pt x="35" y="197"/>
                  </a:cubicBezTo>
                  <a:cubicBezTo>
                    <a:pt x="31" y="199"/>
                    <a:pt x="27" y="201"/>
                    <a:pt x="22" y="203"/>
                  </a:cubicBezTo>
                  <a:cubicBezTo>
                    <a:pt x="18" y="204"/>
                    <a:pt x="13" y="206"/>
                    <a:pt x="10" y="208"/>
                  </a:cubicBezTo>
                  <a:cubicBezTo>
                    <a:pt x="13" y="206"/>
                    <a:pt x="18" y="204"/>
                    <a:pt x="22" y="202"/>
                  </a:cubicBezTo>
                  <a:cubicBezTo>
                    <a:pt x="24" y="201"/>
                    <a:pt x="26" y="200"/>
                    <a:pt x="27" y="198"/>
                  </a:cubicBezTo>
                  <a:cubicBezTo>
                    <a:pt x="28" y="198"/>
                    <a:pt x="28" y="198"/>
                    <a:pt x="29" y="198"/>
                  </a:cubicBezTo>
                  <a:cubicBezTo>
                    <a:pt x="30" y="197"/>
                    <a:pt x="31" y="197"/>
                    <a:pt x="33" y="196"/>
                  </a:cubicBezTo>
                  <a:close/>
                  <a:moveTo>
                    <a:pt x="10" y="210"/>
                  </a:moveTo>
                  <a:cubicBezTo>
                    <a:pt x="9" y="210"/>
                    <a:pt x="9" y="211"/>
                    <a:pt x="9" y="211"/>
                  </a:cubicBezTo>
                  <a:cubicBezTo>
                    <a:pt x="9" y="211"/>
                    <a:pt x="8" y="211"/>
                    <a:pt x="8" y="211"/>
                  </a:cubicBezTo>
                  <a:cubicBezTo>
                    <a:pt x="8" y="211"/>
                    <a:pt x="8" y="210"/>
                    <a:pt x="8" y="210"/>
                  </a:cubicBezTo>
                  <a:cubicBezTo>
                    <a:pt x="17" y="206"/>
                    <a:pt x="26" y="202"/>
                    <a:pt x="35" y="198"/>
                  </a:cubicBezTo>
                  <a:cubicBezTo>
                    <a:pt x="26" y="202"/>
                    <a:pt x="18" y="206"/>
                    <a:pt x="10" y="210"/>
                  </a:cubicBezTo>
                  <a:close/>
                  <a:moveTo>
                    <a:pt x="8" y="212"/>
                  </a:moveTo>
                  <a:cubicBezTo>
                    <a:pt x="12" y="210"/>
                    <a:pt x="17" y="208"/>
                    <a:pt x="22" y="206"/>
                  </a:cubicBezTo>
                  <a:cubicBezTo>
                    <a:pt x="24" y="204"/>
                    <a:pt x="27" y="203"/>
                    <a:pt x="30" y="202"/>
                  </a:cubicBezTo>
                  <a:cubicBezTo>
                    <a:pt x="30" y="202"/>
                    <a:pt x="31" y="202"/>
                    <a:pt x="32" y="202"/>
                  </a:cubicBezTo>
                  <a:cubicBezTo>
                    <a:pt x="28" y="204"/>
                    <a:pt x="24" y="206"/>
                    <a:pt x="20" y="208"/>
                  </a:cubicBezTo>
                  <a:cubicBezTo>
                    <a:pt x="16" y="210"/>
                    <a:pt x="12" y="212"/>
                    <a:pt x="8" y="214"/>
                  </a:cubicBezTo>
                  <a:cubicBezTo>
                    <a:pt x="8" y="214"/>
                    <a:pt x="8" y="213"/>
                    <a:pt x="8" y="212"/>
                  </a:cubicBezTo>
                  <a:close/>
                  <a:moveTo>
                    <a:pt x="30" y="202"/>
                  </a:moveTo>
                  <a:cubicBezTo>
                    <a:pt x="32" y="201"/>
                    <a:pt x="34" y="200"/>
                    <a:pt x="35" y="198"/>
                  </a:cubicBezTo>
                  <a:cubicBezTo>
                    <a:pt x="35" y="199"/>
                    <a:pt x="35" y="199"/>
                    <a:pt x="35" y="200"/>
                  </a:cubicBezTo>
                  <a:cubicBezTo>
                    <a:pt x="33" y="201"/>
                    <a:pt x="31" y="201"/>
                    <a:pt x="30" y="202"/>
                  </a:cubicBezTo>
                  <a:close/>
                  <a:moveTo>
                    <a:pt x="8" y="215"/>
                  </a:moveTo>
                  <a:cubicBezTo>
                    <a:pt x="12" y="214"/>
                    <a:pt x="16" y="213"/>
                    <a:pt x="19" y="212"/>
                  </a:cubicBezTo>
                  <a:cubicBezTo>
                    <a:pt x="15" y="213"/>
                    <a:pt x="11" y="215"/>
                    <a:pt x="8" y="218"/>
                  </a:cubicBezTo>
                  <a:cubicBezTo>
                    <a:pt x="8" y="217"/>
                    <a:pt x="8" y="216"/>
                    <a:pt x="8" y="215"/>
                  </a:cubicBezTo>
                  <a:close/>
                  <a:moveTo>
                    <a:pt x="34" y="205"/>
                  </a:moveTo>
                  <a:cubicBezTo>
                    <a:pt x="34" y="206"/>
                    <a:pt x="34" y="206"/>
                    <a:pt x="34" y="207"/>
                  </a:cubicBezTo>
                  <a:cubicBezTo>
                    <a:pt x="26" y="210"/>
                    <a:pt x="18" y="213"/>
                    <a:pt x="11" y="217"/>
                  </a:cubicBezTo>
                  <a:cubicBezTo>
                    <a:pt x="7" y="219"/>
                    <a:pt x="12" y="216"/>
                    <a:pt x="12" y="216"/>
                  </a:cubicBezTo>
                  <a:cubicBezTo>
                    <a:pt x="15" y="215"/>
                    <a:pt x="17" y="214"/>
                    <a:pt x="19" y="212"/>
                  </a:cubicBezTo>
                  <a:cubicBezTo>
                    <a:pt x="23" y="211"/>
                    <a:pt x="27" y="209"/>
                    <a:pt x="31" y="206"/>
                  </a:cubicBezTo>
                  <a:cubicBezTo>
                    <a:pt x="32" y="206"/>
                    <a:pt x="33" y="205"/>
                    <a:pt x="34" y="205"/>
                  </a:cubicBezTo>
                  <a:close/>
                  <a:moveTo>
                    <a:pt x="8" y="219"/>
                  </a:moveTo>
                  <a:cubicBezTo>
                    <a:pt x="12" y="217"/>
                    <a:pt x="15" y="215"/>
                    <a:pt x="19" y="214"/>
                  </a:cubicBezTo>
                  <a:cubicBezTo>
                    <a:pt x="22" y="213"/>
                    <a:pt x="25" y="212"/>
                    <a:pt x="27" y="211"/>
                  </a:cubicBezTo>
                  <a:cubicBezTo>
                    <a:pt x="25" y="212"/>
                    <a:pt x="23" y="213"/>
                    <a:pt x="21" y="214"/>
                  </a:cubicBezTo>
                  <a:cubicBezTo>
                    <a:pt x="16" y="217"/>
                    <a:pt x="12" y="219"/>
                    <a:pt x="7" y="222"/>
                  </a:cubicBezTo>
                  <a:cubicBezTo>
                    <a:pt x="8" y="221"/>
                    <a:pt x="8" y="220"/>
                    <a:pt x="8" y="219"/>
                  </a:cubicBezTo>
                  <a:close/>
                  <a:moveTo>
                    <a:pt x="34" y="204"/>
                  </a:moveTo>
                  <a:cubicBezTo>
                    <a:pt x="33" y="204"/>
                    <a:pt x="32" y="205"/>
                    <a:pt x="31" y="206"/>
                  </a:cubicBezTo>
                  <a:cubicBezTo>
                    <a:pt x="30" y="206"/>
                    <a:pt x="29" y="206"/>
                    <a:pt x="29" y="206"/>
                  </a:cubicBezTo>
                  <a:cubicBezTo>
                    <a:pt x="27" y="207"/>
                    <a:pt x="25" y="209"/>
                    <a:pt x="22" y="210"/>
                  </a:cubicBezTo>
                  <a:cubicBezTo>
                    <a:pt x="18" y="211"/>
                    <a:pt x="14" y="213"/>
                    <a:pt x="9" y="214"/>
                  </a:cubicBezTo>
                  <a:cubicBezTo>
                    <a:pt x="10" y="214"/>
                    <a:pt x="12" y="213"/>
                    <a:pt x="13" y="212"/>
                  </a:cubicBezTo>
                  <a:cubicBezTo>
                    <a:pt x="15" y="211"/>
                    <a:pt x="18" y="210"/>
                    <a:pt x="20" y="209"/>
                  </a:cubicBezTo>
                  <a:cubicBezTo>
                    <a:pt x="25" y="206"/>
                    <a:pt x="30" y="203"/>
                    <a:pt x="35" y="201"/>
                  </a:cubicBezTo>
                  <a:cubicBezTo>
                    <a:pt x="35" y="202"/>
                    <a:pt x="35" y="203"/>
                    <a:pt x="34" y="204"/>
                  </a:cubicBezTo>
                  <a:close/>
                  <a:moveTo>
                    <a:pt x="36" y="192"/>
                  </a:moveTo>
                  <a:cubicBezTo>
                    <a:pt x="36" y="193"/>
                    <a:pt x="36" y="193"/>
                    <a:pt x="36" y="194"/>
                  </a:cubicBezTo>
                  <a:cubicBezTo>
                    <a:pt x="33" y="195"/>
                    <a:pt x="30" y="196"/>
                    <a:pt x="28" y="197"/>
                  </a:cubicBezTo>
                  <a:cubicBezTo>
                    <a:pt x="25" y="198"/>
                    <a:pt x="23" y="199"/>
                    <a:pt x="20" y="201"/>
                  </a:cubicBezTo>
                  <a:cubicBezTo>
                    <a:pt x="19" y="201"/>
                    <a:pt x="18" y="201"/>
                    <a:pt x="17" y="202"/>
                  </a:cubicBezTo>
                  <a:cubicBezTo>
                    <a:pt x="18" y="201"/>
                    <a:pt x="20" y="200"/>
                    <a:pt x="21" y="199"/>
                  </a:cubicBezTo>
                  <a:cubicBezTo>
                    <a:pt x="25" y="197"/>
                    <a:pt x="28" y="195"/>
                    <a:pt x="33" y="193"/>
                  </a:cubicBezTo>
                  <a:cubicBezTo>
                    <a:pt x="34" y="192"/>
                    <a:pt x="35" y="192"/>
                    <a:pt x="36" y="192"/>
                  </a:cubicBezTo>
                  <a:cubicBezTo>
                    <a:pt x="36" y="192"/>
                    <a:pt x="36" y="192"/>
                    <a:pt x="36" y="192"/>
                  </a:cubicBezTo>
                  <a:close/>
                  <a:moveTo>
                    <a:pt x="36" y="191"/>
                  </a:moveTo>
                  <a:cubicBezTo>
                    <a:pt x="35" y="191"/>
                    <a:pt x="33" y="192"/>
                    <a:pt x="32" y="192"/>
                  </a:cubicBezTo>
                  <a:cubicBezTo>
                    <a:pt x="32" y="192"/>
                    <a:pt x="31" y="192"/>
                    <a:pt x="31" y="192"/>
                  </a:cubicBezTo>
                  <a:cubicBezTo>
                    <a:pt x="29" y="193"/>
                    <a:pt x="27" y="194"/>
                    <a:pt x="25" y="195"/>
                  </a:cubicBezTo>
                  <a:cubicBezTo>
                    <a:pt x="21" y="196"/>
                    <a:pt x="16" y="198"/>
                    <a:pt x="12" y="200"/>
                  </a:cubicBezTo>
                  <a:cubicBezTo>
                    <a:pt x="6" y="203"/>
                    <a:pt x="11" y="200"/>
                    <a:pt x="12" y="199"/>
                  </a:cubicBezTo>
                  <a:cubicBezTo>
                    <a:pt x="15" y="198"/>
                    <a:pt x="17" y="196"/>
                    <a:pt x="19" y="195"/>
                  </a:cubicBezTo>
                  <a:cubicBezTo>
                    <a:pt x="24" y="192"/>
                    <a:pt x="29" y="190"/>
                    <a:pt x="34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5" y="187"/>
                    <a:pt x="35" y="187"/>
                    <a:pt x="36" y="187"/>
                  </a:cubicBezTo>
                  <a:cubicBezTo>
                    <a:pt x="36" y="188"/>
                    <a:pt x="36" y="190"/>
                    <a:pt x="36" y="191"/>
                  </a:cubicBezTo>
                  <a:close/>
                  <a:moveTo>
                    <a:pt x="35" y="186"/>
                  </a:moveTo>
                  <a:cubicBezTo>
                    <a:pt x="35" y="186"/>
                    <a:pt x="34" y="186"/>
                    <a:pt x="33" y="187"/>
                  </a:cubicBezTo>
                  <a:cubicBezTo>
                    <a:pt x="32" y="187"/>
                    <a:pt x="31" y="188"/>
                    <a:pt x="30" y="188"/>
                  </a:cubicBezTo>
                  <a:cubicBezTo>
                    <a:pt x="27" y="189"/>
                    <a:pt x="25" y="190"/>
                    <a:pt x="22" y="191"/>
                  </a:cubicBezTo>
                  <a:cubicBezTo>
                    <a:pt x="17" y="193"/>
                    <a:pt x="13" y="194"/>
                    <a:pt x="9" y="197"/>
                  </a:cubicBezTo>
                  <a:cubicBezTo>
                    <a:pt x="18" y="192"/>
                    <a:pt x="27" y="187"/>
                    <a:pt x="36" y="182"/>
                  </a:cubicBezTo>
                  <a:cubicBezTo>
                    <a:pt x="36" y="183"/>
                    <a:pt x="36" y="185"/>
                    <a:pt x="36" y="186"/>
                  </a:cubicBezTo>
                  <a:cubicBezTo>
                    <a:pt x="36" y="186"/>
                    <a:pt x="35" y="186"/>
                    <a:pt x="35" y="186"/>
                  </a:cubicBezTo>
                  <a:close/>
                  <a:moveTo>
                    <a:pt x="36" y="181"/>
                  </a:moveTo>
                  <a:cubicBezTo>
                    <a:pt x="36" y="181"/>
                    <a:pt x="36" y="181"/>
                    <a:pt x="36" y="181"/>
                  </a:cubicBezTo>
                  <a:cubicBezTo>
                    <a:pt x="31" y="182"/>
                    <a:pt x="26" y="184"/>
                    <a:pt x="22" y="186"/>
                  </a:cubicBezTo>
                  <a:cubicBezTo>
                    <a:pt x="20" y="187"/>
                    <a:pt x="19" y="187"/>
                    <a:pt x="17" y="188"/>
                  </a:cubicBezTo>
                  <a:cubicBezTo>
                    <a:pt x="20" y="187"/>
                    <a:pt x="22" y="186"/>
                    <a:pt x="25" y="185"/>
                  </a:cubicBezTo>
                  <a:cubicBezTo>
                    <a:pt x="29" y="183"/>
                    <a:pt x="33" y="181"/>
                    <a:pt x="37" y="179"/>
                  </a:cubicBezTo>
                  <a:cubicBezTo>
                    <a:pt x="37" y="180"/>
                    <a:pt x="37" y="180"/>
                    <a:pt x="36" y="181"/>
                  </a:cubicBezTo>
                  <a:close/>
                  <a:moveTo>
                    <a:pt x="22" y="185"/>
                  </a:moveTo>
                  <a:cubicBezTo>
                    <a:pt x="18" y="187"/>
                    <a:pt x="14" y="189"/>
                    <a:pt x="10" y="191"/>
                  </a:cubicBezTo>
                  <a:cubicBezTo>
                    <a:pt x="9" y="191"/>
                    <a:pt x="9" y="191"/>
                    <a:pt x="9" y="192"/>
                  </a:cubicBezTo>
                  <a:cubicBezTo>
                    <a:pt x="9" y="192"/>
                    <a:pt x="8" y="192"/>
                    <a:pt x="8" y="192"/>
                  </a:cubicBezTo>
                  <a:cubicBezTo>
                    <a:pt x="8" y="192"/>
                    <a:pt x="8" y="192"/>
                    <a:pt x="8" y="192"/>
                  </a:cubicBezTo>
                  <a:cubicBezTo>
                    <a:pt x="8" y="191"/>
                    <a:pt x="8" y="191"/>
                    <a:pt x="8" y="190"/>
                  </a:cubicBezTo>
                  <a:cubicBezTo>
                    <a:pt x="13" y="188"/>
                    <a:pt x="18" y="185"/>
                    <a:pt x="23" y="183"/>
                  </a:cubicBezTo>
                  <a:cubicBezTo>
                    <a:pt x="27" y="182"/>
                    <a:pt x="32" y="181"/>
                    <a:pt x="35" y="179"/>
                  </a:cubicBezTo>
                  <a:cubicBezTo>
                    <a:pt x="31" y="182"/>
                    <a:pt x="26" y="183"/>
                    <a:pt x="22" y="185"/>
                  </a:cubicBezTo>
                  <a:close/>
                  <a:moveTo>
                    <a:pt x="8" y="193"/>
                  </a:moveTo>
                  <a:cubicBezTo>
                    <a:pt x="13" y="191"/>
                    <a:pt x="18" y="188"/>
                    <a:pt x="23" y="186"/>
                  </a:cubicBezTo>
                  <a:cubicBezTo>
                    <a:pt x="26" y="185"/>
                    <a:pt x="28" y="184"/>
                    <a:pt x="30" y="184"/>
                  </a:cubicBezTo>
                  <a:cubicBezTo>
                    <a:pt x="31" y="183"/>
                    <a:pt x="32" y="183"/>
                    <a:pt x="33" y="183"/>
                  </a:cubicBezTo>
                  <a:cubicBezTo>
                    <a:pt x="34" y="183"/>
                    <a:pt x="34" y="182"/>
                    <a:pt x="34" y="182"/>
                  </a:cubicBezTo>
                  <a:cubicBezTo>
                    <a:pt x="34" y="182"/>
                    <a:pt x="34" y="183"/>
                    <a:pt x="33" y="183"/>
                  </a:cubicBezTo>
                  <a:cubicBezTo>
                    <a:pt x="25" y="188"/>
                    <a:pt x="15" y="191"/>
                    <a:pt x="8" y="197"/>
                  </a:cubicBezTo>
                  <a:cubicBezTo>
                    <a:pt x="8" y="195"/>
                    <a:pt x="8" y="194"/>
                    <a:pt x="8" y="193"/>
                  </a:cubicBezTo>
                  <a:close/>
                  <a:moveTo>
                    <a:pt x="8" y="198"/>
                  </a:moveTo>
                  <a:cubicBezTo>
                    <a:pt x="14" y="195"/>
                    <a:pt x="21" y="192"/>
                    <a:pt x="27" y="190"/>
                  </a:cubicBezTo>
                  <a:cubicBezTo>
                    <a:pt x="25" y="191"/>
                    <a:pt x="24" y="192"/>
                    <a:pt x="22" y="193"/>
                  </a:cubicBezTo>
                  <a:cubicBezTo>
                    <a:pt x="17" y="195"/>
                    <a:pt x="12" y="198"/>
                    <a:pt x="8" y="201"/>
                  </a:cubicBezTo>
                  <a:cubicBezTo>
                    <a:pt x="8" y="200"/>
                    <a:pt x="8" y="199"/>
                    <a:pt x="8" y="198"/>
                  </a:cubicBezTo>
                  <a:close/>
                  <a:moveTo>
                    <a:pt x="37" y="178"/>
                  </a:moveTo>
                  <a:cubicBezTo>
                    <a:pt x="37" y="178"/>
                    <a:pt x="37" y="178"/>
                    <a:pt x="37" y="178"/>
                  </a:cubicBezTo>
                  <a:cubicBezTo>
                    <a:pt x="31" y="181"/>
                    <a:pt x="25" y="182"/>
                    <a:pt x="20" y="184"/>
                  </a:cubicBezTo>
                  <a:cubicBezTo>
                    <a:pt x="18" y="185"/>
                    <a:pt x="16" y="186"/>
                    <a:pt x="14" y="187"/>
                  </a:cubicBezTo>
                  <a:cubicBezTo>
                    <a:pt x="12" y="187"/>
                    <a:pt x="11" y="188"/>
                    <a:pt x="10" y="188"/>
                  </a:cubicBezTo>
                  <a:cubicBezTo>
                    <a:pt x="6" y="190"/>
                    <a:pt x="11" y="188"/>
                    <a:pt x="12" y="187"/>
                  </a:cubicBezTo>
                  <a:cubicBezTo>
                    <a:pt x="20" y="182"/>
                    <a:pt x="30" y="180"/>
                    <a:pt x="37" y="174"/>
                  </a:cubicBezTo>
                  <a:cubicBezTo>
                    <a:pt x="37" y="175"/>
                    <a:pt x="37" y="177"/>
                    <a:pt x="37" y="178"/>
                  </a:cubicBezTo>
                  <a:close/>
                  <a:moveTo>
                    <a:pt x="8" y="202"/>
                  </a:moveTo>
                  <a:cubicBezTo>
                    <a:pt x="8" y="202"/>
                    <a:pt x="8" y="202"/>
                    <a:pt x="8" y="202"/>
                  </a:cubicBezTo>
                  <a:cubicBezTo>
                    <a:pt x="13" y="201"/>
                    <a:pt x="17" y="198"/>
                    <a:pt x="22" y="196"/>
                  </a:cubicBezTo>
                  <a:cubicBezTo>
                    <a:pt x="24" y="196"/>
                    <a:pt x="26" y="195"/>
                    <a:pt x="28" y="194"/>
                  </a:cubicBezTo>
                  <a:cubicBezTo>
                    <a:pt x="26" y="195"/>
                    <a:pt x="25" y="196"/>
                    <a:pt x="23" y="197"/>
                  </a:cubicBezTo>
                  <a:cubicBezTo>
                    <a:pt x="19" y="200"/>
                    <a:pt x="14" y="202"/>
                    <a:pt x="10" y="205"/>
                  </a:cubicBezTo>
                  <a:cubicBezTo>
                    <a:pt x="9" y="205"/>
                    <a:pt x="9" y="205"/>
                    <a:pt x="8" y="205"/>
                  </a:cubicBezTo>
                  <a:cubicBezTo>
                    <a:pt x="8" y="205"/>
                    <a:pt x="8" y="205"/>
                    <a:pt x="8" y="205"/>
                  </a:cubicBezTo>
                  <a:cubicBezTo>
                    <a:pt x="8" y="204"/>
                    <a:pt x="8" y="203"/>
                    <a:pt x="8" y="202"/>
                  </a:cubicBezTo>
                  <a:close/>
                  <a:moveTo>
                    <a:pt x="7" y="223"/>
                  </a:moveTo>
                  <a:cubicBezTo>
                    <a:pt x="7" y="223"/>
                    <a:pt x="7" y="223"/>
                    <a:pt x="7" y="223"/>
                  </a:cubicBezTo>
                  <a:cubicBezTo>
                    <a:pt x="12" y="222"/>
                    <a:pt x="15" y="220"/>
                    <a:pt x="19" y="218"/>
                  </a:cubicBezTo>
                  <a:cubicBezTo>
                    <a:pt x="21" y="216"/>
                    <a:pt x="23" y="215"/>
                    <a:pt x="25" y="215"/>
                  </a:cubicBezTo>
                  <a:cubicBezTo>
                    <a:pt x="23" y="216"/>
                    <a:pt x="20" y="218"/>
                    <a:pt x="17" y="220"/>
                  </a:cubicBezTo>
                  <a:cubicBezTo>
                    <a:pt x="14" y="222"/>
                    <a:pt x="10" y="223"/>
                    <a:pt x="7" y="225"/>
                  </a:cubicBezTo>
                  <a:cubicBezTo>
                    <a:pt x="7" y="224"/>
                    <a:pt x="7" y="224"/>
                    <a:pt x="7" y="223"/>
                  </a:cubicBezTo>
                  <a:close/>
                  <a:moveTo>
                    <a:pt x="7" y="227"/>
                  </a:moveTo>
                  <a:cubicBezTo>
                    <a:pt x="16" y="224"/>
                    <a:pt x="23" y="218"/>
                    <a:pt x="32" y="215"/>
                  </a:cubicBezTo>
                  <a:cubicBezTo>
                    <a:pt x="30" y="216"/>
                    <a:pt x="28" y="218"/>
                    <a:pt x="26" y="219"/>
                  </a:cubicBezTo>
                  <a:cubicBezTo>
                    <a:pt x="24" y="220"/>
                    <a:pt x="22" y="222"/>
                    <a:pt x="19" y="223"/>
                  </a:cubicBezTo>
                  <a:cubicBezTo>
                    <a:pt x="15" y="225"/>
                    <a:pt x="11" y="228"/>
                    <a:pt x="6" y="231"/>
                  </a:cubicBezTo>
                  <a:cubicBezTo>
                    <a:pt x="7" y="229"/>
                    <a:pt x="7" y="228"/>
                    <a:pt x="7" y="227"/>
                  </a:cubicBezTo>
                  <a:close/>
                  <a:moveTo>
                    <a:pt x="6" y="235"/>
                  </a:moveTo>
                  <a:cubicBezTo>
                    <a:pt x="6" y="234"/>
                    <a:pt x="6" y="233"/>
                    <a:pt x="6" y="232"/>
                  </a:cubicBezTo>
                  <a:cubicBezTo>
                    <a:pt x="10" y="231"/>
                    <a:pt x="14" y="228"/>
                    <a:pt x="18" y="226"/>
                  </a:cubicBezTo>
                  <a:cubicBezTo>
                    <a:pt x="21" y="225"/>
                    <a:pt x="23" y="224"/>
                    <a:pt x="26" y="223"/>
                  </a:cubicBezTo>
                  <a:cubicBezTo>
                    <a:pt x="28" y="222"/>
                    <a:pt x="29" y="221"/>
                    <a:pt x="31" y="221"/>
                  </a:cubicBezTo>
                  <a:cubicBezTo>
                    <a:pt x="32" y="220"/>
                    <a:pt x="26" y="224"/>
                    <a:pt x="28" y="223"/>
                  </a:cubicBezTo>
                  <a:cubicBezTo>
                    <a:pt x="21" y="228"/>
                    <a:pt x="12" y="231"/>
                    <a:pt x="5" y="236"/>
                  </a:cubicBezTo>
                  <a:cubicBezTo>
                    <a:pt x="5" y="236"/>
                    <a:pt x="5" y="236"/>
                    <a:pt x="6" y="235"/>
                  </a:cubicBezTo>
                  <a:close/>
                  <a:moveTo>
                    <a:pt x="5" y="238"/>
                  </a:moveTo>
                  <a:cubicBezTo>
                    <a:pt x="9" y="236"/>
                    <a:pt x="13" y="234"/>
                    <a:pt x="17" y="232"/>
                  </a:cubicBezTo>
                  <a:cubicBezTo>
                    <a:pt x="20" y="231"/>
                    <a:pt x="22" y="230"/>
                    <a:pt x="24" y="228"/>
                  </a:cubicBezTo>
                  <a:cubicBezTo>
                    <a:pt x="26" y="227"/>
                    <a:pt x="34" y="223"/>
                    <a:pt x="27" y="227"/>
                  </a:cubicBezTo>
                  <a:cubicBezTo>
                    <a:pt x="20" y="233"/>
                    <a:pt x="11" y="237"/>
                    <a:pt x="4" y="242"/>
                  </a:cubicBezTo>
                  <a:cubicBezTo>
                    <a:pt x="4" y="241"/>
                    <a:pt x="5" y="240"/>
                    <a:pt x="5" y="238"/>
                  </a:cubicBezTo>
                  <a:close/>
                  <a:moveTo>
                    <a:pt x="4" y="244"/>
                  </a:moveTo>
                  <a:cubicBezTo>
                    <a:pt x="9" y="243"/>
                    <a:pt x="13" y="240"/>
                    <a:pt x="17" y="237"/>
                  </a:cubicBezTo>
                  <a:cubicBezTo>
                    <a:pt x="20" y="236"/>
                    <a:pt x="22" y="235"/>
                    <a:pt x="24" y="233"/>
                  </a:cubicBezTo>
                  <a:cubicBezTo>
                    <a:pt x="26" y="232"/>
                    <a:pt x="27" y="231"/>
                    <a:pt x="28" y="231"/>
                  </a:cubicBezTo>
                  <a:cubicBezTo>
                    <a:pt x="28" y="230"/>
                    <a:pt x="32" y="228"/>
                    <a:pt x="30" y="230"/>
                  </a:cubicBezTo>
                  <a:cubicBezTo>
                    <a:pt x="28" y="232"/>
                    <a:pt x="24" y="233"/>
                    <a:pt x="22" y="235"/>
                  </a:cubicBezTo>
                  <a:cubicBezTo>
                    <a:pt x="19" y="236"/>
                    <a:pt x="17" y="239"/>
                    <a:pt x="14" y="240"/>
                  </a:cubicBezTo>
                  <a:cubicBezTo>
                    <a:pt x="11" y="243"/>
                    <a:pt x="7" y="245"/>
                    <a:pt x="3" y="248"/>
                  </a:cubicBezTo>
                  <a:cubicBezTo>
                    <a:pt x="3" y="247"/>
                    <a:pt x="4" y="246"/>
                    <a:pt x="4" y="244"/>
                  </a:cubicBezTo>
                  <a:close/>
                  <a:moveTo>
                    <a:pt x="5" y="247"/>
                  </a:moveTo>
                  <a:cubicBezTo>
                    <a:pt x="10" y="243"/>
                    <a:pt x="16" y="240"/>
                    <a:pt x="21" y="236"/>
                  </a:cubicBezTo>
                  <a:cubicBezTo>
                    <a:pt x="24" y="234"/>
                    <a:pt x="28" y="233"/>
                    <a:pt x="31" y="230"/>
                  </a:cubicBezTo>
                  <a:cubicBezTo>
                    <a:pt x="31" y="230"/>
                    <a:pt x="31" y="231"/>
                    <a:pt x="31" y="231"/>
                  </a:cubicBezTo>
                  <a:cubicBezTo>
                    <a:pt x="26" y="234"/>
                    <a:pt x="21" y="238"/>
                    <a:pt x="16" y="241"/>
                  </a:cubicBezTo>
                  <a:cubicBezTo>
                    <a:pt x="13" y="243"/>
                    <a:pt x="10" y="245"/>
                    <a:pt x="8" y="247"/>
                  </a:cubicBezTo>
                  <a:cubicBezTo>
                    <a:pt x="6" y="248"/>
                    <a:pt x="1" y="251"/>
                    <a:pt x="5" y="247"/>
                  </a:cubicBezTo>
                  <a:close/>
                  <a:moveTo>
                    <a:pt x="32" y="234"/>
                  </a:moveTo>
                  <a:cubicBezTo>
                    <a:pt x="32" y="234"/>
                    <a:pt x="32" y="234"/>
                    <a:pt x="32" y="235"/>
                  </a:cubicBezTo>
                  <a:cubicBezTo>
                    <a:pt x="25" y="239"/>
                    <a:pt x="19" y="244"/>
                    <a:pt x="13" y="248"/>
                  </a:cubicBezTo>
                  <a:cubicBezTo>
                    <a:pt x="20" y="243"/>
                    <a:pt x="26" y="238"/>
                    <a:pt x="31" y="232"/>
                  </a:cubicBezTo>
                  <a:cubicBezTo>
                    <a:pt x="31" y="233"/>
                    <a:pt x="31" y="233"/>
                    <a:pt x="32" y="234"/>
                  </a:cubicBezTo>
                  <a:close/>
                  <a:moveTo>
                    <a:pt x="30" y="237"/>
                  </a:moveTo>
                  <a:cubicBezTo>
                    <a:pt x="29" y="238"/>
                    <a:pt x="28" y="240"/>
                    <a:pt x="26" y="241"/>
                  </a:cubicBezTo>
                  <a:cubicBezTo>
                    <a:pt x="24" y="242"/>
                    <a:pt x="22" y="243"/>
                    <a:pt x="20" y="245"/>
                  </a:cubicBezTo>
                  <a:cubicBezTo>
                    <a:pt x="20" y="245"/>
                    <a:pt x="19" y="246"/>
                    <a:pt x="18" y="246"/>
                  </a:cubicBezTo>
                  <a:cubicBezTo>
                    <a:pt x="22" y="243"/>
                    <a:pt x="26" y="240"/>
                    <a:pt x="30" y="237"/>
                  </a:cubicBezTo>
                  <a:cubicBezTo>
                    <a:pt x="31" y="236"/>
                    <a:pt x="31" y="236"/>
                    <a:pt x="30" y="237"/>
                  </a:cubicBezTo>
                  <a:close/>
                  <a:moveTo>
                    <a:pt x="23" y="244"/>
                  </a:moveTo>
                  <a:cubicBezTo>
                    <a:pt x="26" y="242"/>
                    <a:pt x="30" y="239"/>
                    <a:pt x="32" y="236"/>
                  </a:cubicBezTo>
                  <a:cubicBezTo>
                    <a:pt x="32" y="237"/>
                    <a:pt x="32" y="238"/>
                    <a:pt x="32" y="239"/>
                  </a:cubicBezTo>
                  <a:cubicBezTo>
                    <a:pt x="28" y="242"/>
                    <a:pt x="23" y="245"/>
                    <a:pt x="19" y="249"/>
                  </a:cubicBezTo>
                  <a:cubicBezTo>
                    <a:pt x="16" y="250"/>
                    <a:pt x="14" y="252"/>
                    <a:pt x="12" y="253"/>
                  </a:cubicBezTo>
                  <a:cubicBezTo>
                    <a:pt x="11" y="253"/>
                    <a:pt x="10" y="254"/>
                    <a:pt x="9" y="255"/>
                  </a:cubicBezTo>
                  <a:cubicBezTo>
                    <a:pt x="8" y="255"/>
                    <a:pt x="8" y="255"/>
                    <a:pt x="8" y="255"/>
                  </a:cubicBezTo>
                  <a:cubicBezTo>
                    <a:pt x="13" y="251"/>
                    <a:pt x="18" y="247"/>
                    <a:pt x="23" y="244"/>
                  </a:cubicBezTo>
                  <a:close/>
                  <a:moveTo>
                    <a:pt x="32" y="240"/>
                  </a:moveTo>
                  <a:cubicBezTo>
                    <a:pt x="33" y="241"/>
                    <a:pt x="33" y="242"/>
                    <a:pt x="33" y="243"/>
                  </a:cubicBezTo>
                  <a:cubicBezTo>
                    <a:pt x="33" y="243"/>
                    <a:pt x="33" y="243"/>
                    <a:pt x="33" y="243"/>
                  </a:cubicBezTo>
                  <a:cubicBezTo>
                    <a:pt x="28" y="246"/>
                    <a:pt x="24" y="249"/>
                    <a:pt x="20" y="252"/>
                  </a:cubicBezTo>
                  <a:cubicBezTo>
                    <a:pt x="18" y="253"/>
                    <a:pt x="16" y="255"/>
                    <a:pt x="13" y="256"/>
                  </a:cubicBezTo>
                  <a:cubicBezTo>
                    <a:pt x="12" y="257"/>
                    <a:pt x="7" y="260"/>
                    <a:pt x="11" y="257"/>
                  </a:cubicBezTo>
                  <a:cubicBezTo>
                    <a:pt x="17" y="251"/>
                    <a:pt x="26" y="246"/>
                    <a:pt x="32" y="240"/>
                  </a:cubicBezTo>
                  <a:close/>
                  <a:moveTo>
                    <a:pt x="33" y="244"/>
                  </a:moveTo>
                  <a:cubicBezTo>
                    <a:pt x="33" y="245"/>
                    <a:pt x="33" y="247"/>
                    <a:pt x="33" y="248"/>
                  </a:cubicBezTo>
                  <a:cubicBezTo>
                    <a:pt x="29" y="250"/>
                    <a:pt x="26" y="253"/>
                    <a:pt x="22" y="255"/>
                  </a:cubicBezTo>
                  <a:cubicBezTo>
                    <a:pt x="19" y="257"/>
                    <a:pt x="15" y="260"/>
                    <a:pt x="13" y="262"/>
                  </a:cubicBezTo>
                  <a:cubicBezTo>
                    <a:pt x="16" y="259"/>
                    <a:pt x="19" y="256"/>
                    <a:pt x="22" y="253"/>
                  </a:cubicBezTo>
                  <a:cubicBezTo>
                    <a:pt x="26" y="250"/>
                    <a:pt x="29" y="247"/>
                    <a:pt x="33" y="244"/>
                  </a:cubicBezTo>
                  <a:close/>
                  <a:moveTo>
                    <a:pt x="33" y="253"/>
                  </a:moveTo>
                  <a:cubicBezTo>
                    <a:pt x="33" y="253"/>
                    <a:pt x="32" y="253"/>
                    <a:pt x="32" y="253"/>
                  </a:cubicBezTo>
                  <a:cubicBezTo>
                    <a:pt x="26" y="256"/>
                    <a:pt x="22" y="262"/>
                    <a:pt x="16" y="265"/>
                  </a:cubicBezTo>
                  <a:cubicBezTo>
                    <a:pt x="17" y="264"/>
                    <a:pt x="18" y="262"/>
                    <a:pt x="19" y="262"/>
                  </a:cubicBezTo>
                  <a:cubicBezTo>
                    <a:pt x="21" y="260"/>
                    <a:pt x="22" y="259"/>
                    <a:pt x="24" y="257"/>
                  </a:cubicBezTo>
                  <a:cubicBezTo>
                    <a:pt x="27" y="255"/>
                    <a:pt x="30" y="252"/>
                    <a:pt x="33" y="249"/>
                  </a:cubicBezTo>
                  <a:cubicBezTo>
                    <a:pt x="33" y="251"/>
                    <a:pt x="33" y="252"/>
                    <a:pt x="33" y="253"/>
                  </a:cubicBezTo>
                  <a:close/>
                  <a:moveTo>
                    <a:pt x="33" y="253"/>
                  </a:moveTo>
                  <a:cubicBezTo>
                    <a:pt x="32" y="255"/>
                    <a:pt x="32" y="257"/>
                    <a:pt x="31" y="259"/>
                  </a:cubicBezTo>
                  <a:cubicBezTo>
                    <a:pt x="31" y="259"/>
                    <a:pt x="30" y="258"/>
                    <a:pt x="30" y="259"/>
                  </a:cubicBezTo>
                  <a:cubicBezTo>
                    <a:pt x="29" y="260"/>
                    <a:pt x="28" y="261"/>
                    <a:pt x="26" y="262"/>
                  </a:cubicBezTo>
                  <a:cubicBezTo>
                    <a:pt x="21" y="267"/>
                    <a:pt x="25" y="263"/>
                    <a:pt x="26" y="261"/>
                  </a:cubicBezTo>
                  <a:cubicBezTo>
                    <a:pt x="29" y="259"/>
                    <a:pt x="31" y="257"/>
                    <a:pt x="33" y="253"/>
                  </a:cubicBezTo>
                  <a:cubicBezTo>
                    <a:pt x="33" y="253"/>
                    <a:pt x="33" y="253"/>
                    <a:pt x="33" y="253"/>
                  </a:cubicBezTo>
                  <a:close/>
                  <a:moveTo>
                    <a:pt x="47" y="178"/>
                  </a:moveTo>
                  <a:cubicBezTo>
                    <a:pt x="46" y="150"/>
                    <a:pt x="40" y="123"/>
                    <a:pt x="51" y="96"/>
                  </a:cubicBezTo>
                  <a:cubicBezTo>
                    <a:pt x="61" y="70"/>
                    <a:pt x="85" y="52"/>
                    <a:pt x="111" y="45"/>
                  </a:cubicBezTo>
                  <a:cubicBezTo>
                    <a:pt x="120" y="42"/>
                    <a:pt x="129" y="41"/>
                    <a:pt x="138" y="42"/>
                  </a:cubicBezTo>
                  <a:cubicBezTo>
                    <a:pt x="138" y="42"/>
                    <a:pt x="138" y="42"/>
                    <a:pt x="139" y="42"/>
                  </a:cubicBezTo>
                  <a:cubicBezTo>
                    <a:pt x="152" y="43"/>
                    <a:pt x="165" y="47"/>
                    <a:pt x="177" y="53"/>
                  </a:cubicBezTo>
                  <a:cubicBezTo>
                    <a:pt x="171" y="54"/>
                    <a:pt x="165" y="56"/>
                    <a:pt x="159" y="56"/>
                  </a:cubicBezTo>
                  <a:cubicBezTo>
                    <a:pt x="151" y="57"/>
                    <a:pt x="143" y="57"/>
                    <a:pt x="136" y="58"/>
                  </a:cubicBezTo>
                  <a:cubicBezTo>
                    <a:pt x="124" y="60"/>
                    <a:pt x="112" y="64"/>
                    <a:pt x="102" y="71"/>
                  </a:cubicBezTo>
                  <a:cubicBezTo>
                    <a:pt x="81" y="84"/>
                    <a:pt x="69" y="107"/>
                    <a:pt x="71" y="132"/>
                  </a:cubicBezTo>
                  <a:cubicBezTo>
                    <a:pt x="72" y="146"/>
                    <a:pt x="77" y="159"/>
                    <a:pt x="77" y="173"/>
                  </a:cubicBezTo>
                  <a:cubicBezTo>
                    <a:pt x="77" y="180"/>
                    <a:pt x="76" y="188"/>
                    <a:pt x="75" y="195"/>
                  </a:cubicBezTo>
                  <a:cubicBezTo>
                    <a:pt x="75" y="197"/>
                    <a:pt x="75" y="200"/>
                    <a:pt x="74" y="203"/>
                  </a:cubicBezTo>
                  <a:cubicBezTo>
                    <a:pt x="74" y="203"/>
                    <a:pt x="74" y="202"/>
                    <a:pt x="73" y="203"/>
                  </a:cubicBezTo>
                  <a:cubicBezTo>
                    <a:pt x="62" y="206"/>
                    <a:pt x="52" y="198"/>
                    <a:pt x="47" y="189"/>
                  </a:cubicBezTo>
                  <a:cubicBezTo>
                    <a:pt x="47" y="185"/>
                    <a:pt x="47" y="181"/>
                    <a:pt x="47" y="178"/>
                  </a:cubicBezTo>
                  <a:close/>
                  <a:moveTo>
                    <a:pt x="146" y="40"/>
                  </a:moveTo>
                  <a:cubicBezTo>
                    <a:pt x="148" y="40"/>
                    <a:pt x="149" y="40"/>
                    <a:pt x="149" y="41"/>
                  </a:cubicBezTo>
                  <a:cubicBezTo>
                    <a:pt x="148" y="40"/>
                    <a:pt x="147" y="40"/>
                    <a:pt x="146" y="40"/>
                  </a:cubicBezTo>
                  <a:close/>
                  <a:moveTo>
                    <a:pt x="148" y="33"/>
                  </a:moveTo>
                  <a:cubicBezTo>
                    <a:pt x="149" y="35"/>
                    <a:pt x="150" y="38"/>
                    <a:pt x="150" y="41"/>
                  </a:cubicBezTo>
                  <a:cubicBezTo>
                    <a:pt x="150" y="41"/>
                    <a:pt x="150" y="41"/>
                    <a:pt x="149" y="41"/>
                  </a:cubicBezTo>
                  <a:cubicBezTo>
                    <a:pt x="149" y="41"/>
                    <a:pt x="149" y="41"/>
                    <a:pt x="150" y="41"/>
                  </a:cubicBezTo>
                  <a:cubicBezTo>
                    <a:pt x="150" y="39"/>
                    <a:pt x="147" y="39"/>
                    <a:pt x="146" y="39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4" y="40"/>
                    <a:pt x="144" y="40"/>
                    <a:pt x="143" y="40"/>
                  </a:cubicBezTo>
                  <a:cubicBezTo>
                    <a:pt x="144" y="40"/>
                    <a:pt x="144" y="39"/>
                    <a:pt x="145" y="39"/>
                  </a:cubicBezTo>
                  <a:cubicBezTo>
                    <a:pt x="146" y="38"/>
                    <a:pt x="148" y="38"/>
                    <a:pt x="149" y="37"/>
                  </a:cubicBezTo>
                  <a:cubicBezTo>
                    <a:pt x="149" y="36"/>
                    <a:pt x="149" y="36"/>
                    <a:pt x="149" y="36"/>
                  </a:cubicBezTo>
                  <a:cubicBezTo>
                    <a:pt x="146" y="35"/>
                    <a:pt x="143" y="37"/>
                    <a:pt x="140" y="38"/>
                  </a:cubicBezTo>
                  <a:cubicBezTo>
                    <a:pt x="142" y="36"/>
                    <a:pt x="145" y="36"/>
                    <a:pt x="147" y="34"/>
                  </a:cubicBezTo>
                  <a:cubicBezTo>
                    <a:pt x="148" y="33"/>
                    <a:pt x="148" y="33"/>
                    <a:pt x="147" y="33"/>
                  </a:cubicBezTo>
                  <a:cubicBezTo>
                    <a:pt x="145" y="32"/>
                    <a:pt x="142" y="34"/>
                    <a:pt x="139" y="34"/>
                  </a:cubicBezTo>
                  <a:cubicBezTo>
                    <a:pt x="142" y="33"/>
                    <a:pt x="144" y="32"/>
                    <a:pt x="145" y="30"/>
                  </a:cubicBezTo>
                  <a:cubicBezTo>
                    <a:pt x="146" y="30"/>
                    <a:pt x="147" y="31"/>
                    <a:pt x="148" y="33"/>
                  </a:cubicBezTo>
                  <a:close/>
                  <a:moveTo>
                    <a:pt x="138" y="27"/>
                  </a:moveTo>
                  <a:cubicBezTo>
                    <a:pt x="137" y="28"/>
                    <a:pt x="136" y="28"/>
                    <a:pt x="135" y="28"/>
                  </a:cubicBezTo>
                  <a:cubicBezTo>
                    <a:pt x="135" y="28"/>
                    <a:pt x="135" y="27"/>
                    <a:pt x="135" y="27"/>
                  </a:cubicBezTo>
                  <a:cubicBezTo>
                    <a:pt x="136" y="27"/>
                    <a:pt x="137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lose/>
                  <a:moveTo>
                    <a:pt x="119" y="10"/>
                  </a:moveTo>
                  <a:cubicBezTo>
                    <a:pt x="119" y="10"/>
                    <a:pt x="119" y="11"/>
                    <a:pt x="119" y="11"/>
                  </a:cubicBezTo>
                  <a:cubicBezTo>
                    <a:pt x="116" y="11"/>
                    <a:pt x="113" y="12"/>
                    <a:pt x="111" y="13"/>
                  </a:cubicBezTo>
                  <a:cubicBezTo>
                    <a:pt x="109" y="14"/>
                    <a:pt x="106" y="15"/>
                    <a:pt x="104" y="16"/>
                  </a:cubicBezTo>
                  <a:cubicBezTo>
                    <a:pt x="104" y="16"/>
                    <a:pt x="102" y="17"/>
                    <a:pt x="101" y="17"/>
                  </a:cubicBezTo>
                  <a:cubicBezTo>
                    <a:pt x="101" y="17"/>
                    <a:pt x="102" y="17"/>
                    <a:pt x="102" y="17"/>
                  </a:cubicBezTo>
                  <a:cubicBezTo>
                    <a:pt x="107" y="14"/>
                    <a:pt x="113" y="13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8" y="9"/>
                    <a:pt x="118" y="10"/>
                    <a:pt x="119" y="10"/>
                  </a:cubicBezTo>
                  <a:close/>
                  <a:moveTo>
                    <a:pt x="109" y="7"/>
                  </a:moveTo>
                  <a:cubicBezTo>
                    <a:pt x="110" y="6"/>
                    <a:pt x="112" y="6"/>
                    <a:pt x="114" y="7"/>
                  </a:cubicBezTo>
                  <a:cubicBezTo>
                    <a:pt x="111" y="8"/>
                    <a:pt x="109" y="9"/>
                    <a:pt x="106" y="9"/>
                  </a:cubicBezTo>
                  <a:cubicBezTo>
                    <a:pt x="107" y="9"/>
                    <a:pt x="108" y="8"/>
                    <a:pt x="109" y="7"/>
                  </a:cubicBezTo>
                  <a:close/>
                  <a:moveTo>
                    <a:pt x="91" y="49"/>
                  </a:moveTo>
                  <a:cubicBezTo>
                    <a:pt x="91" y="49"/>
                    <a:pt x="91" y="49"/>
                    <a:pt x="91" y="49"/>
                  </a:cubicBezTo>
                  <a:cubicBezTo>
                    <a:pt x="86" y="52"/>
                    <a:pt x="81" y="55"/>
                    <a:pt x="76" y="59"/>
                  </a:cubicBezTo>
                  <a:cubicBezTo>
                    <a:pt x="76" y="59"/>
                    <a:pt x="75" y="59"/>
                    <a:pt x="75" y="59"/>
                  </a:cubicBezTo>
                  <a:cubicBezTo>
                    <a:pt x="72" y="61"/>
                    <a:pt x="69" y="63"/>
                    <a:pt x="66" y="65"/>
                  </a:cubicBezTo>
                  <a:cubicBezTo>
                    <a:pt x="57" y="71"/>
                    <a:pt x="47" y="74"/>
                    <a:pt x="38" y="80"/>
                  </a:cubicBezTo>
                  <a:cubicBezTo>
                    <a:pt x="39" y="79"/>
                    <a:pt x="41" y="78"/>
                    <a:pt x="41" y="78"/>
                  </a:cubicBezTo>
                  <a:cubicBezTo>
                    <a:pt x="43" y="76"/>
                    <a:pt x="46" y="75"/>
                    <a:pt x="48" y="73"/>
                  </a:cubicBezTo>
                  <a:cubicBezTo>
                    <a:pt x="53" y="70"/>
                    <a:pt x="58" y="67"/>
                    <a:pt x="63" y="64"/>
                  </a:cubicBezTo>
                  <a:cubicBezTo>
                    <a:pt x="71" y="59"/>
                    <a:pt x="80" y="55"/>
                    <a:pt x="87" y="50"/>
                  </a:cubicBezTo>
                  <a:cubicBezTo>
                    <a:pt x="88" y="50"/>
                    <a:pt x="90" y="49"/>
                    <a:pt x="91" y="49"/>
                  </a:cubicBezTo>
                  <a:close/>
                  <a:moveTo>
                    <a:pt x="75" y="52"/>
                  </a:moveTo>
                  <a:cubicBezTo>
                    <a:pt x="65" y="57"/>
                    <a:pt x="56" y="61"/>
                    <a:pt x="47" y="67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55" y="59"/>
                    <a:pt x="65" y="55"/>
                    <a:pt x="75" y="52"/>
                  </a:cubicBezTo>
                  <a:close/>
                  <a:moveTo>
                    <a:pt x="6" y="258"/>
                  </a:moveTo>
                  <a:cubicBezTo>
                    <a:pt x="4" y="256"/>
                    <a:pt x="4" y="253"/>
                    <a:pt x="3" y="250"/>
                  </a:cubicBezTo>
                  <a:cubicBezTo>
                    <a:pt x="13" y="245"/>
                    <a:pt x="21" y="237"/>
                    <a:pt x="31" y="232"/>
                  </a:cubicBezTo>
                  <a:cubicBezTo>
                    <a:pt x="27" y="234"/>
                    <a:pt x="23" y="238"/>
                    <a:pt x="20" y="242"/>
                  </a:cubicBezTo>
                  <a:cubicBezTo>
                    <a:pt x="15" y="246"/>
                    <a:pt x="9" y="250"/>
                    <a:pt x="4" y="253"/>
                  </a:cubicBezTo>
                  <a:cubicBezTo>
                    <a:pt x="4" y="253"/>
                    <a:pt x="4" y="254"/>
                    <a:pt x="5" y="254"/>
                  </a:cubicBezTo>
                  <a:cubicBezTo>
                    <a:pt x="9" y="253"/>
                    <a:pt x="12" y="250"/>
                    <a:pt x="16" y="248"/>
                  </a:cubicBezTo>
                  <a:cubicBezTo>
                    <a:pt x="12" y="250"/>
                    <a:pt x="9" y="253"/>
                    <a:pt x="6" y="256"/>
                  </a:cubicBezTo>
                  <a:cubicBezTo>
                    <a:pt x="5" y="256"/>
                    <a:pt x="5" y="257"/>
                    <a:pt x="6" y="257"/>
                  </a:cubicBezTo>
                  <a:cubicBezTo>
                    <a:pt x="10" y="256"/>
                    <a:pt x="14" y="252"/>
                    <a:pt x="18" y="250"/>
                  </a:cubicBezTo>
                  <a:cubicBezTo>
                    <a:pt x="19" y="249"/>
                    <a:pt x="21" y="248"/>
                    <a:pt x="23" y="246"/>
                  </a:cubicBezTo>
                  <a:cubicBezTo>
                    <a:pt x="22" y="248"/>
                    <a:pt x="20" y="249"/>
                    <a:pt x="19" y="250"/>
                  </a:cubicBezTo>
                  <a:cubicBezTo>
                    <a:pt x="15" y="253"/>
                    <a:pt x="10" y="255"/>
                    <a:pt x="7" y="259"/>
                  </a:cubicBezTo>
                  <a:cubicBezTo>
                    <a:pt x="7" y="260"/>
                    <a:pt x="8" y="260"/>
                    <a:pt x="8" y="260"/>
                  </a:cubicBezTo>
                  <a:cubicBezTo>
                    <a:pt x="16" y="256"/>
                    <a:pt x="24" y="250"/>
                    <a:pt x="32" y="245"/>
                  </a:cubicBezTo>
                  <a:cubicBezTo>
                    <a:pt x="29" y="247"/>
                    <a:pt x="25" y="250"/>
                    <a:pt x="22" y="253"/>
                  </a:cubicBezTo>
                  <a:cubicBezTo>
                    <a:pt x="18" y="256"/>
                    <a:pt x="15" y="260"/>
                    <a:pt x="11" y="263"/>
                  </a:cubicBezTo>
                  <a:cubicBezTo>
                    <a:pt x="11" y="263"/>
                    <a:pt x="11" y="263"/>
                    <a:pt x="11" y="263"/>
                  </a:cubicBezTo>
                  <a:cubicBezTo>
                    <a:pt x="14" y="262"/>
                    <a:pt x="17" y="260"/>
                    <a:pt x="19" y="259"/>
                  </a:cubicBezTo>
                  <a:cubicBezTo>
                    <a:pt x="23" y="256"/>
                    <a:pt x="27" y="253"/>
                    <a:pt x="30" y="251"/>
                  </a:cubicBezTo>
                  <a:cubicBezTo>
                    <a:pt x="31" y="250"/>
                    <a:pt x="34" y="247"/>
                    <a:pt x="31" y="250"/>
                  </a:cubicBezTo>
                  <a:cubicBezTo>
                    <a:pt x="30" y="252"/>
                    <a:pt x="28" y="253"/>
                    <a:pt x="26" y="255"/>
                  </a:cubicBezTo>
                  <a:cubicBezTo>
                    <a:pt x="22" y="258"/>
                    <a:pt x="18" y="261"/>
                    <a:pt x="15" y="265"/>
                  </a:cubicBezTo>
                  <a:cubicBezTo>
                    <a:pt x="14" y="265"/>
                    <a:pt x="14" y="265"/>
                    <a:pt x="14" y="265"/>
                  </a:cubicBezTo>
                  <a:cubicBezTo>
                    <a:pt x="11" y="264"/>
                    <a:pt x="8" y="261"/>
                    <a:pt x="6" y="258"/>
                  </a:cubicBezTo>
                  <a:close/>
                  <a:moveTo>
                    <a:pt x="33" y="285"/>
                  </a:moveTo>
                  <a:cubicBezTo>
                    <a:pt x="23" y="285"/>
                    <a:pt x="19" y="277"/>
                    <a:pt x="16" y="268"/>
                  </a:cubicBezTo>
                  <a:cubicBezTo>
                    <a:pt x="18" y="269"/>
                    <a:pt x="19" y="269"/>
                    <a:pt x="21" y="269"/>
                  </a:cubicBezTo>
                  <a:cubicBezTo>
                    <a:pt x="23" y="268"/>
                    <a:pt x="24" y="268"/>
                    <a:pt x="25" y="268"/>
                  </a:cubicBezTo>
                  <a:cubicBezTo>
                    <a:pt x="24" y="272"/>
                    <a:pt x="26" y="275"/>
                    <a:pt x="30" y="278"/>
                  </a:cubicBezTo>
                  <a:cubicBezTo>
                    <a:pt x="33" y="281"/>
                    <a:pt x="39" y="281"/>
                    <a:pt x="43" y="284"/>
                  </a:cubicBezTo>
                  <a:cubicBezTo>
                    <a:pt x="43" y="284"/>
                    <a:pt x="43" y="284"/>
                    <a:pt x="43" y="284"/>
                  </a:cubicBezTo>
                  <a:cubicBezTo>
                    <a:pt x="43" y="284"/>
                    <a:pt x="43" y="284"/>
                    <a:pt x="44" y="284"/>
                  </a:cubicBezTo>
                  <a:cubicBezTo>
                    <a:pt x="40" y="284"/>
                    <a:pt x="37" y="284"/>
                    <a:pt x="33" y="285"/>
                  </a:cubicBezTo>
                  <a:close/>
                  <a:moveTo>
                    <a:pt x="61" y="303"/>
                  </a:moveTo>
                  <a:cubicBezTo>
                    <a:pt x="56" y="298"/>
                    <a:pt x="54" y="291"/>
                    <a:pt x="49" y="286"/>
                  </a:cubicBezTo>
                  <a:cubicBezTo>
                    <a:pt x="48" y="285"/>
                    <a:pt x="48" y="284"/>
                    <a:pt x="47" y="284"/>
                  </a:cubicBezTo>
                  <a:cubicBezTo>
                    <a:pt x="47" y="284"/>
                    <a:pt x="47" y="283"/>
                    <a:pt x="47" y="283"/>
                  </a:cubicBezTo>
                  <a:cubicBezTo>
                    <a:pt x="46" y="283"/>
                    <a:pt x="46" y="282"/>
                    <a:pt x="45" y="282"/>
                  </a:cubicBezTo>
                  <a:cubicBezTo>
                    <a:pt x="45" y="282"/>
                    <a:pt x="45" y="282"/>
                    <a:pt x="45" y="282"/>
                  </a:cubicBezTo>
                  <a:cubicBezTo>
                    <a:pt x="43" y="279"/>
                    <a:pt x="42" y="275"/>
                    <a:pt x="41" y="271"/>
                  </a:cubicBezTo>
                  <a:cubicBezTo>
                    <a:pt x="42" y="255"/>
                    <a:pt x="43" y="240"/>
                    <a:pt x="44" y="224"/>
                  </a:cubicBezTo>
                  <a:cubicBezTo>
                    <a:pt x="45" y="214"/>
                    <a:pt x="46" y="204"/>
                    <a:pt x="47" y="194"/>
                  </a:cubicBezTo>
                  <a:cubicBezTo>
                    <a:pt x="53" y="203"/>
                    <a:pt x="63" y="209"/>
                    <a:pt x="74" y="205"/>
                  </a:cubicBezTo>
                  <a:cubicBezTo>
                    <a:pt x="74" y="205"/>
                    <a:pt x="74" y="205"/>
                    <a:pt x="74" y="205"/>
                  </a:cubicBezTo>
                  <a:cubicBezTo>
                    <a:pt x="74" y="210"/>
                    <a:pt x="74" y="214"/>
                    <a:pt x="74" y="218"/>
                  </a:cubicBezTo>
                  <a:cubicBezTo>
                    <a:pt x="74" y="226"/>
                    <a:pt x="74" y="233"/>
                    <a:pt x="73" y="240"/>
                  </a:cubicBezTo>
                  <a:cubicBezTo>
                    <a:pt x="72" y="247"/>
                    <a:pt x="71" y="254"/>
                    <a:pt x="70" y="262"/>
                  </a:cubicBezTo>
                  <a:cubicBezTo>
                    <a:pt x="70" y="271"/>
                    <a:pt x="72" y="281"/>
                    <a:pt x="77" y="289"/>
                  </a:cubicBezTo>
                  <a:cubicBezTo>
                    <a:pt x="78" y="290"/>
                    <a:pt x="79" y="292"/>
                    <a:pt x="80" y="293"/>
                  </a:cubicBezTo>
                  <a:cubicBezTo>
                    <a:pt x="80" y="299"/>
                    <a:pt x="77" y="312"/>
                    <a:pt x="69" y="311"/>
                  </a:cubicBezTo>
                  <a:cubicBezTo>
                    <a:pt x="66" y="308"/>
                    <a:pt x="64" y="306"/>
                    <a:pt x="61" y="303"/>
                  </a:cubicBezTo>
                  <a:close/>
                  <a:moveTo>
                    <a:pt x="207" y="328"/>
                  </a:moveTo>
                  <a:cubicBezTo>
                    <a:pt x="197" y="330"/>
                    <a:pt x="187" y="328"/>
                    <a:pt x="177" y="327"/>
                  </a:cubicBezTo>
                  <a:cubicBezTo>
                    <a:pt x="167" y="326"/>
                    <a:pt x="156" y="326"/>
                    <a:pt x="146" y="326"/>
                  </a:cubicBezTo>
                  <a:cubicBezTo>
                    <a:pt x="130" y="326"/>
                    <a:pt x="114" y="326"/>
                    <a:pt x="98" y="323"/>
                  </a:cubicBezTo>
                  <a:cubicBezTo>
                    <a:pt x="89" y="321"/>
                    <a:pt x="81" y="318"/>
                    <a:pt x="73" y="313"/>
                  </a:cubicBezTo>
                  <a:cubicBezTo>
                    <a:pt x="79" y="311"/>
                    <a:pt x="82" y="303"/>
                    <a:pt x="83" y="296"/>
                  </a:cubicBezTo>
                  <a:cubicBezTo>
                    <a:pt x="97" y="312"/>
                    <a:pt x="122" y="317"/>
                    <a:pt x="142" y="318"/>
                  </a:cubicBezTo>
                  <a:cubicBezTo>
                    <a:pt x="179" y="319"/>
                    <a:pt x="215" y="312"/>
                    <a:pt x="248" y="296"/>
                  </a:cubicBezTo>
                  <a:cubicBezTo>
                    <a:pt x="238" y="311"/>
                    <a:pt x="225" y="324"/>
                    <a:pt x="207" y="3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70"/>
            <p:cNvSpPr>
              <a:spLocks noEditPoints="1"/>
            </p:cNvSpPr>
            <p:nvPr/>
          </p:nvSpPr>
          <p:spPr bwMode="auto">
            <a:xfrm>
              <a:off x="10658475" y="4519613"/>
              <a:ext cx="1006475" cy="1255713"/>
            </a:xfrm>
            <a:custGeom>
              <a:avLst/>
              <a:gdLst>
                <a:gd name="T0" fmla="*/ 71 w 268"/>
                <a:gd name="T1" fmla="*/ 288 h 334"/>
                <a:gd name="T2" fmla="*/ 75 w 268"/>
                <a:gd name="T3" fmla="*/ 88 h 334"/>
                <a:gd name="T4" fmla="*/ 96 w 268"/>
                <a:gd name="T5" fmla="*/ 88 h 334"/>
                <a:gd name="T6" fmla="*/ 67 w 268"/>
                <a:gd name="T7" fmla="*/ 243 h 334"/>
                <a:gd name="T8" fmla="*/ 4 w 268"/>
                <a:gd name="T9" fmla="*/ 252 h 334"/>
                <a:gd name="T10" fmla="*/ 56 w 268"/>
                <a:gd name="T11" fmla="*/ 299 h 334"/>
                <a:gd name="T12" fmla="*/ 20 w 268"/>
                <a:gd name="T13" fmla="*/ 270 h 334"/>
                <a:gd name="T14" fmla="*/ 66 w 268"/>
                <a:gd name="T15" fmla="*/ 239 h 334"/>
                <a:gd name="T16" fmla="*/ 64 w 268"/>
                <a:gd name="T17" fmla="*/ 200 h 334"/>
                <a:gd name="T18" fmla="*/ 54 w 268"/>
                <a:gd name="T19" fmla="*/ 217 h 334"/>
                <a:gd name="T20" fmla="*/ 61 w 268"/>
                <a:gd name="T21" fmla="*/ 169 h 334"/>
                <a:gd name="T22" fmla="*/ 46 w 268"/>
                <a:gd name="T23" fmla="*/ 176 h 334"/>
                <a:gd name="T24" fmla="*/ 47 w 268"/>
                <a:gd name="T25" fmla="*/ 174 h 334"/>
                <a:gd name="T26" fmla="*/ 65 w 268"/>
                <a:gd name="T27" fmla="*/ 210 h 334"/>
                <a:gd name="T28" fmla="*/ 55 w 268"/>
                <a:gd name="T29" fmla="*/ 268 h 334"/>
                <a:gd name="T30" fmla="*/ 5 w 268"/>
                <a:gd name="T31" fmla="*/ 221 h 334"/>
                <a:gd name="T32" fmla="*/ 61 w 268"/>
                <a:gd name="T33" fmla="*/ 156 h 334"/>
                <a:gd name="T34" fmla="*/ 103 w 268"/>
                <a:gd name="T35" fmla="*/ 309 h 334"/>
                <a:gd name="T36" fmla="*/ 136 w 268"/>
                <a:gd name="T37" fmla="*/ 307 h 334"/>
                <a:gd name="T38" fmla="*/ 101 w 268"/>
                <a:gd name="T39" fmla="*/ 259 h 334"/>
                <a:gd name="T40" fmla="*/ 174 w 268"/>
                <a:gd name="T41" fmla="*/ 267 h 334"/>
                <a:gd name="T42" fmla="*/ 171 w 268"/>
                <a:gd name="T43" fmla="*/ 285 h 334"/>
                <a:gd name="T44" fmla="*/ 173 w 268"/>
                <a:gd name="T45" fmla="*/ 281 h 334"/>
                <a:gd name="T46" fmla="*/ 113 w 268"/>
                <a:gd name="T47" fmla="*/ 250 h 334"/>
                <a:gd name="T48" fmla="*/ 133 w 268"/>
                <a:gd name="T49" fmla="*/ 229 h 334"/>
                <a:gd name="T50" fmla="*/ 94 w 268"/>
                <a:gd name="T51" fmla="*/ 181 h 334"/>
                <a:gd name="T52" fmla="*/ 135 w 268"/>
                <a:gd name="T53" fmla="*/ 189 h 334"/>
                <a:gd name="T54" fmla="*/ 119 w 268"/>
                <a:gd name="T55" fmla="*/ 171 h 334"/>
                <a:gd name="T56" fmla="*/ 160 w 268"/>
                <a:gd name="T57" fmla="*/ 206 h 334"/>
                <a:gd name="T58" fmla="*/ 159 w 268"/>
                <a:gd name="T59" fmla="*/ 191 h 334"/>
                <a:gd name="T60" fmla="*/ 97 w 268"/>
                <a:gd name="T61" fmla="*/ 163 h 334"/>
                <a:gd name="T62" fmla="*/ 107 w 268"/>
                <a:gd name="T63" fmla="*/ 174 h 334"/>
                <a:gd name="T64" fmla="*/ 170 w 268"/>
                <a:gd name="T65" fmla="*/ 196 h 334"/>
                <a:gd name="T66" fmla="*/ 114 w 268"/>
                <a:gd name="T67" fmla="*/ 267 h 334"/>
                <a:gd name="T68" fmla="*/ 117 w 268"/>
                <a:gd name="T69" fmla="*/ 292 h 334"/>
                <a:gd name="T70" fmla="*/ 119 w 268"/>
                <a:gd name="T71" fmla="*/ 316 h 334"/>
                <a:gd name="T72" fmla="*/ 74 w 268"/>
                <a:gd name="T73" fmla="*/ 311 h 334"/>
                <a:gd name="T74" fmla="*/ 11 w 268"/>
                <a:gd name="T75" fmla="*/ 279 h 334"/>
                <a:gd name="T76" fmla="*/ 61 w 268"/>
                <a:gd name="T77" fmla="*/ 260 h 334"/>
                <a:gd name="T78" fmla="*/ 170 w 268"/>
                <a:gd name="T79" fmla="*/ 158 h 334"/>
                <a:gd name="T80" fmla="*/ 237 w 268"/>
                <a:gd name="T81" fmla="*/ 260 h 334"/>
                <a:gd name="T82" fmla="*/ 203 w 268"/>
                <a:gd name="T83" fmla="*/ 69 h 334"/>
                <a:gd name="T84" fmla="*/ 145 w 268"/>
                <a:gd name="T85" fmla="*/ 18 h 334"/>
                <a:gd name="T86" fmla="*/ 165 w 268"/>
                <a:gd name="T87" fmla="*/ 44 h 334"/>
                <a:gd name="T88" fmla="*/ 128 w 268"/>
                <a:gd name="T89" fmla="*/ 37 h 334"/>
                <a:gd name="T90" fmla="*/ 229 w 268"/>
                <a:gd name="T91" fmla="*/ 164 h 334"/>
                <a:gd name="T92" fmla="*/ 253 w 268"/>
                <a:gd name="T93" fmla="*/ 153 h 334"/>
                <a:gd name="T94" fmla="*/ 226 w 268"/>
                <a:gd name="T95" fmla="*/ 126 h 334"/>
                <a:gd name="T96" fmla="*/ 245 w 268"/>
                <a:gd name="T97" fmla="*/ 162 h 334"/>
                <a:gd name="T98" fmla="*/ 235 w 268"/>
                <a:gd name="T99" fmla="*/ 106 h 334"/>
                <a:gd name="T100" fmla="*/ 228 w 268"/>
                <a:gd name="T101" fmla="*/ 84 h 334"/>
                <a:gd name="T102" fmla="*/ 245 w 268"/>
                <a:gd name="T103" fmla="*/ 123 h 334"/>
                <a:gd name="T104" fmla="*/ 241 w 268"/>
                <a:gd name="T105" fmla="*/ 141 h 334"/>
                <a:gd name="T106" fmla="*/ 230 w 268"/>
                <a:gd name="T107" fmla="*/ 173 h 334"/>
                <a:gd name="T108" fmla="*/ 245 w 268"/>
                <a:gd name="T109" fmla="*/ 201 h 334"/>
                <a:gd name="T110" fmla="*/ 247 w 268"/>
                <a:gd name="T111" fmla="*/ 215 h 334"/>
                <a:gd name="T112" fmla="*/ 231 w 268"/>
                <a:gd name="T113" fmla="*/ 179 h 334"/>
                <a:gd name="T114" fmla="*/ 246 w 268"/>
                <a:gd name="T115" fmla="*/ 197 h 334"/>
                <a:gd name="T116" fmla="*/ 236 w 268"/>
                <a:gd name="T117" fmla="*/ 231 h 334"/>
                <a:gd name="T118" fmla="*/ 235 w 268"/>
                <a:gd name="T119" fmla="*/ 254 h 334"/>
                <a:gd name="T120" fmla="*/ 120 w 268"/>
                <a:gd name="T121" fmla="*/ 33 h 334"/>
                <a:gd name="T122" fmla="*/ 256 w 268"/>
                <a:gd name="T123" fmla="*/ 263 h 334"/>
                <a:gd name="T124" fmla="*/ 218 w 268"/>
                <a:gd name="T125" fmla="*/ 28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4">
                  <a:moveTo>
                    <a:pt x="4" y="204"/>
                  </a:moveTo>
                  <a:cubicBezTo>
                    <a:pt x="2" y="219"/>
                    <a:pt x="0" y="234"/>
                    <a:pt x="1" y="250"/>
                  </a:cubicBezTo>
                  <a:cubicBezTo>
                    <a:pt x="2" y="261"/>
                    <a:pt x="5" y="272"/>
                    <a:pt x="9" y="282"/>
                  </a:cubicBezTo>
                  <a:cubicBezTo>
                    <a:pt x="18" y="302"/>
                    <a:pt x="32" y="321"/>
                    <a:pt x="52" y="328"/>
                  </a:cubicBezTo>
                  <a:cubicBezTo>
                    <a:pt x="66" y="334"/>
                    <a:pt x="80" y="331"/>
                    <a:pt x="94" y="330"/>
                  </a:cubicBezTo>
                  <a:cubicBezTo>
                    <a:pt x="108" y="329"/>
                    <a:pt x="123" y="329"/>
                    <a:pt x="138" y="329"/>
                  </a:cubicBezTo>
                  <a:cubicBezTo>
                    <a:pt x="158" y="329"/>
                    <a:pt x="180" y="327"/>
                    <a:pt x="198" y="315"/>
                  </a:cubicBezTo>
                  <a:cubicBezTo>
                    <a:pt x="206" y="309"/>
                    <a:pt x="212" y="301"/>
                    <a:pt x="218" y="292"/>
                  </a:cubicBezTo>
                  <a:cubicBezTo>
                    <a:pt x="218" y="291"/>
                    <a:pt x="219" y="291"/>
                    <a:pt x="219" y="290"/>
                  </a:cubicBezTo>
                  <a:cubicBezTo>
                    <a:pt x="219" y="290"/>
                    <a:pt x="219" y="290"/>
                    <a:pt x="220" y="290"/>
                  </a:cubicBezTo>
                  <a:cubicBezTo>
                    <a:pt x="225" y="284"/>
                    <a:pt x="235" y="290"/>
                    <a:pt x="242" y="287"/>
                  </a:cubicBezTo>
                  <a:cubicBezTo>
                    <a:pt x="249" y="284"/>
                    <a:pt x="252" y="276"/>
                    <a:pt x="254" y="269"/>
                  </a:cubicBezTo>
                  <a:cubicBezTo>
                    <a:pt x="254" y="268"/>
                    <a:pt x="254" y="268"/>
                    <a:pt x="254" y="268"/>
                  </a:cubicBezTo>
                  <a:cubicBezTo>
                    <a:pt x="260" y="266"/>
                    <a:pt x="264" y="262"/>
                    <a:pt x="266" y="256"/>
                  </a:cubicBezTo>
                  <a:cubicBezTo>
                    <a:pt x="268" y="250"/>
                    <a:pt x="267" y="244"/>
                    <a:pt x="266" y="238"/>
                  </a:cubicBezTo>
                  <a:cubicBezTo>
                    <a:pt x="264" y="231"/>
                    <a:pt x="263" y="224"/>
                    <a:pt x="263" y="216"/>
                  </a:cubicBezTo>
                  <a:cubicBezTo>
                    <a:pt x="262" y="201"/>
                    <a:pt x="262" y="186"/>
                    <a:pt x="260" y="172"/>
                  </a:cubicBezTo>
                  <a:cubicBezTo>
                    <a:pt x="257" y="156"/>
                    <a:pt x="253" y="142"/>
                    <a:pt x="249" y="127"/>
                  </a:cubicBezTo>
                  <a:cubicBezTo>
                    <a:pt x="245" y="113"/>
                    <a:pt x="241" y="99"/>
                    <a:pt x="236" y="86"/>
                  </a:cubicBezTo>
                  <a:cubicBezTo>
                    <a:pt x="231" y="75"/>
                    <a:pt x="225" y="65"/>
                    <a:pt x="215" y="59"/>
                  </a:cubicBezTo>
                  <a:cubicBezTo>
                    <a:pt x="204" y="52"/>
                    <a:pt x="191" y="49"/>
                    <a:pt x="178" y="47"/>
                  </a:cubicBezTo>
                  <a:cubicBezTo>
                    <a:pt x="178" y="47"/>
                    <a:pt x="177" y="47"/>
                    <a:pt x="177" y="47"/>
                  </a:cubicBezTo>
                  <a:cubicBezTo>
                    <a:pt x="178" y="41"/>
                    <a:pt x="179" y="35"/>
                    <a:pt x="177" y="29"/>
                  </a:cubicBezTo>
                  <a:cubicBezTo>
                    <a:pt x="174" y="24"/>
                    <a:pt x="170" y="19"/>
                    <a:pt x="167" y="14"/>
                  </a:cubicBezTo>
                  <a:cubicBezTo>
                    <a:pt x="164" y="7"/>
                    <a:pt x="157" y="0"/>
                    <a:pt x="150" y="6"/>
                  </a:cubicBezTo>
                  <a:cubicBezTo>
                    <a:pt x="144" y="10"/>
                    <a:pt x="143" y="22"/>
                    <a:pt x="135" y="24"/>
                  </a:cubicBezTo>
                  <a:cubicBezTo>
                    <a:pt x="130" y="25"/>
                    <a:pt x="123" y="24"/>
                    <a:pt x="119" y="29"/>
                  </a:cubicBezTo>
                  <a:cubicBezTo>
                    <a:pt x="116" y="32"/>
                    <a:pt x="115" y="37"/>
                    <a:pt x="115" y="42"/>
                  </a:cubicBezTo>
                  <a:cubicBezTo>
                    <a:pt x="95" y="46"/>
                    <a:pt x="77" y="56"/>
                    <a:pt x="62" y="68"/>
                  </a:cubicBezTo>
                  <a:cubicBezTo>
                    <a:pt x="44" y="81"/>
                    <a:pt x="30" y="98"/>
                    <a:pt x="20" y="118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8" y="121"/>
                    <a:pt x="17" y="124"/>
                    <a:pt x="16" y="127"/>
                  </a:cubicBezTo>
                  <a:cubicBezTo>
                    <a:pt x="11" y="138"/>
                    <a:pt x="8" y="151"/>
                    <a:pt x="7" y="163"/>
                  </a:cubicBezTo>
                  <a:cubicBezTo>
                    <a:pt x="7" y="165"/>
                    <a:pt x="6" y="167"/>
                    <a:pt x="6" y="169"/>
                  </a:cubicBezTo>
                  <a:cubicBezTo>
                    <a:pt x="6" y="169"/>
                    <a:pt x="6" y="169"/>
                    <a:pt x="6" y="170"/>
                  </a:cubicBezTo>
                  <a:cubicBezTo>
                    <a:pt x="5" y="181"/>
                    <a:pt x="5" y="193"/>
                    <a:pt x="4" y="204"/>
                  </a:cubicBezTo>
                  <a:close/>
                  <a:moveTo>
                    <a:pt x="6" y="262"/>
                  </a:moveTo>
                  <a:cubicBezTo>
                    <a:pt x="11" y="265"/>
                    <a:pt x="16" y="266"/>
                    <a:pt x="21" y="269"/>
                  </a:cubicBezTo>
                  <a:cubicBezTo>
                    <a:pt x="26" y="271"/>
                    <a:pt x="32" y="273"/>
                    <a:pt x="37" y="275"/>
                  </a:cubicBezTo>
                  <a:cubicBezTo>
                    <a:pt x="44" y="276"/>
                    <a:pt x="50" y="278"/>
                    <a:pt x="56" y="280"/>
                  </a:cubicBezTo>
                  <a:cubicBezTo>
                    <a:pt x="61" y="282"/>
                    <a:pt x="66" y="284"/>
                    <a:pt x="71" y="285"/>
                  </a:cubicBezTo>
                  <a:cubicBezTo>
                    <a:pt x="71" y="286"/>
                    <a:pt x="71" y="287"/>
                    <a:pt x="71" y="288"/>
                  </a:cubicBezTo>
                  <a:cubicBezTo>
                    <a:pt x="67" y="286"/>
                    <a:pt x="62" y="285"/>
                    <a:pt x="58" y="283"/>
                  </a:cubicBezTo>
                  <a:cubicBezTo>
                    <a:pt x="52" y="281"/>
                    <a:pt x="46" y="279"/>
                    <a:pt x="41" y="277"/>
                  </a:cubicBezTo>
                  <a:cubicBezTo>
                    <a:pt x="34" y="274"/>
                    <a:pt x="28" y="272"/>
                    <a:pt x="22" y="269"/>
                  </a:cubicBezTo>
                  <a:cubicBezTo>
                    <a:pt x="17" y="267"/>
                    <a:pt x="12" y="265"/>
                    <a:pt x="7" y="263"/>
                  </a:cubicBezTo>
                  <a:cubicBezTo>
                    <a:pt x="6" y="263"/>
                    <a:pt x="6" y="263"/>
                    <a:pt x="6" y="263"/>
                  </a:cubicBezTo>
                  <a:cubicBezTo>
                    <a:pt x="6" y="263"/>
                    <a:pt x="6" y="263"/>
                    <a:pt x="6" y="262"/>
                  </a:cubicBezTo>
                  <a:close/>
                  <a:moveTo>
                    <a:pt x="6" y="264"/>
                  </a:moveTo>
                  <a:cubicBezTo>
                    <a:pt x="9" y="267"/>
                    <a:pt x="12" y="268"/>
                    <a:pt x="15" y="269"/>
                  </a:cubicBezTo>
                  <a:cubicBezTo>
                    <a:pt x="20" y="271"/>
                    <a:pt x="25" y="274"/>
                    <a:pt x="31" y="276"/>
                  </a:cubicBezTo>
                  <a:cubicBezTo>
                    <a:pt x="37" y="278"/>
                    <a:pt x="43" y="280"/>
                    <a:pt x="49" y="282"/>
                  </a:cubicBezTo>
                  <a:cubicBezTo>
                    <a:pt x="55" y="284"/>
                    <a:pt x="61" y="286"/>
                    <a:pt x="67" y="289"/>
                  </a:cubicBezTo>
                  <a:cubicBezTo>
                    <a:pt x="68" y="290"/>
                    <a:pt x="70" y="291"/>
                    <a:pt x="71" y="292"/>
                  </a:cubicBezTo>
                  <a:cubicBezTo>
                    <a:pt x="70" y="291"/>
                    <a:pt x="68" y="291"/>
                    <a:pt x="67" y="290"/>
                  </a:cubicBezTo>
                  <a:cubicBezTo>
                    <a:pt x="65" y="289"/>
                    <a:pt x="62" y="288"/>
                    <a:pt x="59" y="287"/>
                  </a:cubicBezTo>
                  <a:cubicBezTo>
                    <a:pt x="54" y="285"/>
                    <a:pt x="48" y="283"/>
                    <a:pt x="42" y="281"/>
                  </a:cubicBezTo>
                  <a:cubicBezTo>
                    <a:pt x="35" y="279"/>
                    <a:pt x="29" y="277"/>
                    <a:pt x="23" y="275"/>
                  </a:cubicBezTo>
                  <a:cubicBezTo>
                    <a:pt x="18" y="273"/>
                    <a:pt x="12" y="272"/>
                    <a:pt x="8" y="269"/>
                  </a:cubicBezTo>
                  <a:cubicBezTo>
                    <a:pt x="8" y="269"/>
                    <a:pt x="8" y="269"/>
                    <a:pt x="8" y="269"/>
                  </a:cubicBezTo>
                  <a:cubicBezTo>
                    <a:pt x="7" y="267"/>
                    <a:pt x="7" y="265"/>
                    <a:pt x="6" y="264"/>
                  </a:cubicBezTo>
                  <a:close/>
                  <a:moveTo>
                    <a:pt x="64" y="92"/>
                  </a:moveTo>
                  <a:cubicBezTo>
                    <a:pt x="64" y="92"/>
                    <a:pt x="63" y="92"/>
                    <a:pt x="63" y="92"/>
                  </a:cubicBezTo>
                  <a:cubicBezTo>
                    <a:pt x="61" y="93"/>
                    <a:pt x="58" y="94"/>
                    <a:pt x="56" y="95"/>
                  </a:cubicBezTo>
                  <a:cubicBezTo>
                    <a:pt x="59" y="93"/>
                    <a:pt x="61" y="92"/>
                    <a:pt x="64" y="91"/>
                  </a:cubicBezTo>
                  <a:cubicBezTo>
                    <a:pt x="64" y="92"/>
                    <a:pt x="64" y="92"/>
                    <a:pt x="64" y="92"/>
                  </a:cubicBezTo>
                  <a:close/>
                  <a:moveTo>
                    <a:pt x="66" y="90"/>
                  </a:move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1"/>
                    <a:pt x="67" y="91"/>
                  </a:cubicBezTo>
                  <a:cubicBezTo>
                    <a:pt x="67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0"/>
                  </a:cubicBezTo>
                  <a:close/>
                  <a:moveTo>
                    <a:pt x="70" y="90"/>
                  </a:move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1" y="90"/>
                    <a:pt x="71" y="90"/>
                    <a:pt x="70" y="90"/>
                  </a:cubicBezTo>
                  <a:cubicBezTo>
                    <a:pt x="70" y="90"/>
                    <a:pt x="70" y="90"/>
                    <a:pt x="70" y="90"/>
                  </a:cubicBezTo>
                  <a:close/>
                  <a:moveTo>
                    <a:pt x="74" y="89"/>
                  </a:moveTo>
                  <a:cubicBezTo>
                    <a:pt x="74" y="89"/>
                    <a:pt x="74" y="89"/>
                    <a:pt x="74" y="88"/>
                  </a:cubicBezTo>
                  <a:cubicBezTo>
                    <a:pt x="74" y="88"/>
                    <a:pt x="75" y="88"/>
                    <a:pt x="75" y="88"/>
                  </a:cubicBezTo>
                  <a:cubicBezTo>
                    <a:pt x="76" y="88"/>
                    <a:pt x="75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4" y="89"/>
                    <a:pt x="74" y="89"/>
                    <a:pt x="74" y="89"/>
                  </a:cubicBezTo>
                  <a:close/>
                  <a:moveTo>
                    <a:pt x="78" y="87"/>
                  </a:moveTo>
                  <a:cubicBezTo>
                    <a:pt x="79" y="87"/>
                    <a:pt x="80" y="87"/>
                    <a:pt x="80" y="87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88"/>
                    <a:pt x="79" y="88"/>
                    <a:pt x="78" y="88"/>
                  </a:cubicBezTo>
                  <a:cubicBezTo>
                    <a:pt x="78" y="88"/>
                    <a:pt x="78" y="88"/>
                    <a:pt x="78" y="87"/>
                  </a:cubicBezTo>
                  <a:close/>
                  <a:moveTo>
                    <a:pt x="84" y="87"/>
                  </a:moveTo>
                  <a:cubicBezTo>
                    <a:pt x="84" y="87"/>
                    <a:pt x="84" y="88"/>
                    <a:pt x="84" y="88"/>
                  </a:cubicBezTo>
                  <a:cubicBezTo>
                    <a:pt x="84" y="88"/>
                    <a:pt x="83" y="88"/>
                    <a:pt x="83" y="88"/>
                  </a:cubicBezTo>
                  <a:cubicBezTo>
                    <a:pt x="83" y="88"/>
                    <a:pt x="83" y="88"/>
                    <a:pt x="83" y="87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4" y="87"/>
                    <a:pt x="84" y="87"/>
                    <a:pt x="84" y="87"/>
                  </a:cubicBezTo>
                  <a:close/>
                  <a:moveTo>
                    <a:pt x="88" y="87"/>
                  </a:move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8"/>
                    <a:pt x="88" y="88"/>
                  </a:cubicBezTo>
                  <a:cubicBezTo>
                    <a:pt x="88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8" y="87"/>
                    <a:pt x="88" y="87"/>
                    <a:pt x="88" y="87"/>
                  </a:cubicBezTo>
                  <a:close/>
                  <a:moveTo>
                    <a:pt x="93" y="87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2" y="88"/>
                    <a:pt x="92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7"/>
                    <a:pt x="91" y="87"/>
                  </a:cubicBezTo>
                  <a:cubicBezTo>
                    <a:pt x="91" y="87"/>
                    <a:pt x="91" y="87"/>
                    <a:pt x="91" y="87"/>
                  </a:cubicBezTo>
                  <a:cubicBezTo>
                    <a:pt x="92" y="87"/>
                    <a:pt x="92" y="87"/>
                    <a:pt x="93" y="87"/>
                  </a:cubicBezTo>
                  <a:close/>
                  <a:moveTo>
                    <a:pt x="96" y="88"/>
                  </a:moveTo>
                  <a:cubicBezTo>
                    <a:pt x="96" y="88"/>
                    <a:pt x="96" y="88"/>
                    <a:pt x="96" y="88"/>
                  </a:cubicBezTo>
                  <a:cubicBezTo>
                    <a:pt x="96" y="88"/>
                    <a:pt x="96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6" y="88"/>
                    <a:pt x="96" y="88"/>
                    <a:pt x="96" y="88"/>
                  </a:cubicBezTo>
                  <a:close/>
                  <a:moveTo>
                    <a:pt x="102" y="109"/>
                  </a:moveTo>
                  <a:cubicBezTo>
                    <a:pt x="102" y="110"/>
                    <a:pt x="101" y="116"/>
                    <a:pt x="99" y="113"/>
                  </a:cubicBezTo>
                  <a:cubicBezTo>
                    <a:pt x="97" y="110"/>
                    <a:pt x="98" y="104"/>
                    <a:pt x="98" y="101"/>
                  </a:cubicBezTo>
                  <a:cubicBezTo>
                    <a:pt x="99" y="98"/>
                    <a:pt x="99" y="96"/>
                    <a:pt x="100" y="93"/>
                  </a:cubicBezTo>
                  <a:cubicBezTo>
                    <a:pt x="100" y="96"/>
                    <a:pt x="101" y="99"/>
                    <a:pt x="101" y="101"/>
                  </a:cubicBezTo>
                  <a:cubicBezTo>
                    <a:pt x="102" y="104"/>
                    <a:pt x="102" y="106"/>
                    <a:pt x="102" y="109"/>
                  </a:cubicBezTo>
                  <a:close/>
                  <a:moveTo>
                    <a:pt x="93" y="102"/>
                  </a:moveTo>
                  <a:cubicBezTo>
                    <a:pt x="92" y="105"/>
                    <a:pt x="89" y="113"/>
                    <a:pt x="85" y="113"/>
                  </a:cubicBezTo>
                  <a:cubicBezTo>
                    <a:pt x="83" y="113"/>
                    <a:pt x="81" y="110"/>
                    <a:pt x="81" y="108"/>
                  </a:cubicBezTo>
                  <a:cubicBezTo>
                    <a:pt x="82" y="105"/>
                    <a:pt x="84" y="103"/>
                    <a:pt x="86" y="101"/>
                  </a:cubicBezTo>
                  <a:cubicBezTo>
                    <a:pt x="89" y="98"/>
                    <a:pt x="92" y="95"/>
                    <a:pt x="96" y="93"/>
                  </a:cubicBezTo>
                  <a:cubicBezTo>
                    <a:pt x="95" y="96"/>
                    <a:pt x="94" y="99"/>
                    <a:pt x="93" y="102"/>
                  </a:cubicBezTo>
                  <a:close/>
                  <a:moveTo>
                    <a:pt x="96" y="85"/>
                  </a:moveTo>
                  <a:cubicBezTo>
                    <a:pt x="96" y="84"/>
                    <a:pt x="96" y="84"/>
                    <a:pt x="97" y="84"/>
                  </a:cubicBezTo>
                  <a:cubicBezTo>
                    <a:pt x="98" y="84"/>
                    <a:pt x="99" y="85"/>
                    <a:pt x="100" y="85"/>
                  </a:cubicBezTo>
                  <a:cubicBezTo>
                    <a:pt x="98" y="85"/>
                    <a:pt x="97" y="85"/>
                    <a:pt x="96" y="85"/>
                  </a:cubicBezTo>
                  <a:close/>
                  <a:moveTo>
                    <a:pt x="108" y="91"/>
                  </a:moveTo>
                  <a:cubicBezTo>
                    <a:pt x="106" y="90"/>
                    <a:pt x="104" y="90"/>
                    <a:pt x="103" y="90"/>
                  </a:cubicBezTo>
                  <a:cubicBezTo>
                    <a:pt x="103" y="90"/>
                    <a:pt x="103" y="90"/>
                    <a:pt x="103" y="90"/>
                  </a:cubicBezTo>
                  <a:cubicBezTo>
                    <a:pt x="104" y="90"/>
                    <a:pt x="106" y="90"/>
                    <a:pt x="108" y="91"/>
                  </a:cubicBezTo>
                  <a:close/>
                  <a:moveTo>
                    <a:pt x="134" y="165"/>
                  </a:moveTo>
                  <a:cubicBezTo>
                    <a:pt x="135" y="165"/>
                    <a:pt x="135" y="165"/>
                    <a:pt x="135" y="166"/>
                  </a:cubicBezTo>
                  <a:cubicBezTo>
                    <a:pt x="134" y="165"/>
                    <a:pt x="134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4" y="164"/>
                    <a:pt x="134" y="164"/>
                    <a:pt x="134" y="165"/>
                  </a:cubicBezTo>
                  <a:close/>
                  <a:moveTo>
                    <a:pt x="6" y="211"/>
                  </a:moveTo>
                  <a:cubicBezTo>
                    <a:pt x="14" y="218"/>
                    <a:pt x="24" y="222"/>
                    <a:pt x="33" y="226"/>
                  </a:cubicBezTo>
                  <a:cubicBezTo>
                    <a:pt x="38" y="229"/>
                    <a:pt x="44" y="231"/>
                    <a:pt x="49" y="233"/>
                  </a:cubicBezTo>
                  <a:cubicBezTo>
                    <a:pt x="54" y="236"/>
                    <a:pt x="58" y="238"/>
                    <a:pt x="63" y="241"/>
                  </a:cubicBezTo>
                  <a:cubicBezTo>
                    <a:pt x="64" y="242"/>
                    <a:pt x="65" y="242"/>
                    <a:pt x="66" y="243"/>
                  </a:cubicBezTo>
                  <a:cubicBezTo>
                    <a:pt x="65" y="242"/>
                    <a:pt x="63" y="241"/>
                    <a:pt x="62" y="241"/>
                  </a:cubicBezTo>
                  <a:cubicBezTo>
                    <a:pt x="59" y="239"/>
                    <a:pt x="57" y="238"/>
                    <a:pt x="54" y="237"/>
                  </a:cubicBezTo>
                  <a:cubicBezTo>
                    <a:pt x="49" y="234"/>
                    <a:pt x="43" y="232"/>
                    <a:pt x="38" y="230"/>
                  </a:cubicBezTo>
                  <a:cubicBezTo>
                    <a:pt x="27" y="225"/>
                    <a:pt x="16" y="221"/>
                    <a:pt x="6" y="215"/>
                  </a:cubicBezTo>
                  <a:cubicBezTo>
                    <a:pt x="6" y="215"/>
                    <a:pt x="5" y="215"/>
                    <a:pt x="5" y="215"/>
                  </a:cubicBezTo>
                  <a:cubicBezTo>
                    <a:pt x="6" y="214"/>
                    <a:pt x="6" y="213"/>
                    <a:pt x="6" y="211"/>
                  </a:cubicBezTo>
                  <a:close/>
                  <a:moveTo>
                    <a:pt x="5" y="216"/>
                  </a:moveTo>
                  <a:cubicBezTo>
                    <a:pt x="5" y="216"/>
                    <a:pt x="5" y="216"/>
                    <a:pt x="5" y="216"/>
                  </a:cubicBezTo>
                  <a:cubicBezTo>
                    <a:pt x="16" y="221"/>
                    <a:pt x="27" y="226"/>
                    <a:pt x="38" y="230"/>
                  </a:cubicBezTo>
                  <a:cubicBezTo>
                    <a:pt x="43" y="233"/>
                    <a:pt x="49" y="235"/>
                    <a:pt x="54" y="237"/>
                  </a:cubicBezTo>
                  <a:cubicBezTo>
                    <a:pt x="58" y="240"/>
                    <a:pt x="62" y="242"/>
                    <a:pt x="67" y="243"/>
                  </a:cubicBezTo>
                  <a:cubicBezTo>
                    <a:pt x="67" y="244"/>
                    <a:pt x="67" y="245"/>
                    <a:pt x="67" y="245"/>
                  </a:cubicBezTo>
                  <a:cubicBezTo>
                    <a:pt x="57" y="241"/>
                    <a:pt x="47" y="236"/>
                    <a:pt x="37" y="232"/>
                  </a:cubicBezTo>
                  <a:cubicBezTo>
                    <a:pt x="26" y="228"/>
                    <a:pt x="16" y="224"/>
                    <a:pt x="5" y="221"/>
                  </a:cubicBezTo>
                  <a:cubicBezTo>
                    <a:pt x="5" y="221"/>
                    <a:pt x="5" y="221"/>
                    <a:pt x="5" y="221"/>
                  </a:cubicBezTo>
                  <a:cubicBezTo>
                    <a:pt x="5" y="219"/>
                    <a:pt x="5" y="217"/>
                    <a:pt x="5" y="216"/>
                  </a:cubicBezTo>
                  <a:close/>
                  <a:moveTo>
                    <a:pt x="4" y="226"/>
                  </a:moveTo>
                  <a:cubicBezTo>
                    <a:pt x="14" y="230"/>
                    <a:pt x="25" y="235"/>
                    <a:pt x="35" y="239"/>
                  </a:cubicBezTo>
                  <a:cubicBezTo>
                    <a:pt x="40" y="241"/>
                    <a:pt x="46" y="244"/>
                    <a:pt x="51" y="246"/>
                  </a:cubicBezTo>
                  <a:cubicBezTo>
                    <a:pt x="54" y="248"/>
                    <a:pt x="56" y="249"/>
                    <a:pt x="59" y="250"/>
                  </a:cubicBezTo>
                  <a:cubicBezTo>
                    <a:pt x="59" y="251"/>
                    <a:pt x="60" y="251"/>
                    <a:pt x="60" y="251"/>
                  </a:cubicBezTo>
                  <a:cubicBezTo>
                    <a:pt x="58" y="250"/>
                    <a:pt x="55" y="249"/>
                    <a:pt x="53" y="248"/>
                  </a:cubicBezTo>
                  <a:cubicBezTo>
                    <a:pt x="48" y="246"/>
                    <a:pt x="43" y="244"/>
                    <a:pt x="38" y="243"/>
                  </a:cubicBezTo>
                  <a:cubicBezTo>
                    <a:pt x="27" y="239"/>
                    <a:pt x="15" y="234"/>
                    <a:pt x="4" y="231"/>
                  </a:cubicBezTo>
                  <a:cubicBezTo>
                    <a:pt x="4" y="231"/>
                    <a:pt x="4" y="231"/>
                    <a:pt x="4" y="231"/>
                  </a:cubicBezTo>
                  <a:cubicBezTo>
                    <a:pt x="4" y="229"/>
                    <a:pt x="4" y="228"/>
                    <a:pt x="4" y="226"/>
                  </a:cubicBezTo>
                  <a:close/>
                  <a:moveTo>
                    <a:pt x="23" y="256"/>
                  </a:moveTo>
                  <a:cubicBezTo>
                    <a:pt x="33" y="259"/>
                    <a:pt x="45" y="262"/>
                    <a:pt x="55" y="268"/>
                  </a:cubicBezTo>
                  <a:cubicBezTo>
                    <a:pt x="58" y="270"/>
                    <a:pt x="60" y="271"/>
                    <a:pt x="63" y="272"/>
                  </a:cubicBezTo>
                  <a:cubicBezTo>
                    <a:pt x="65" y="273"/>
                    <a:pt x="67" y="274"/>
                    <a:pt x="68" y="275"/>
                  </a:cubicBezTo>
                  <a:cubicBezTo>
                    <a:pt x="67" y="274"/>
                    <a:pt x="66" y="274"/>
                    <a:pt x="65" y="273"/>
                  </a:cubicBezTo>
                  <a:cubicBezTo>
                    <a:pt x="58" y="271"/>
                    <a:pt x="52" y="268"/>
                    <a:pt x="45" y="266"/>
                  </a:cubicBezTo>
                  <a:cubicBezTo>
                    <a:pt x="42" y="265"/>
                    <a:pt x="38" y="264"/>
                    <a:pt x="35" y="263"/>
                  </a:cubicBezTo>
                  <a:cubicBezTo>
                    <a:pt x="25" y="259"/>
                    <a:pt x="14" y="255"/>
                    <a:pt x="4" y="251"/>
                  </a:cubicBezTo>
                  <a:cubicBezTo>
                    <a:pt x="4" y="250"/>
                    <a:pt x="4" y="249"/>
                    <a:pt x="4" y="248"/>
                  </a:cubicBezTo>
                  <a:cubicBezTo>
                    <a:pt x="10" y="251"/>
                    <a:pt x="16" y="254"/>
                    <a:pt x="23" y="256"/>
                  </a:cubicBezTo>
                  <a:close/>
                  <a:moveTo>
                    <a:pt x="8" y="249"/>
                  </a:moveTo>
                  <a:cubicBezTo>
                    <a:pt x="8" y="249"/>
                    <a:pt x="8" y="250"/>
                    <a:pt x="8" y="250"/>
                  </a:cubicBezTo>
                  <a:cubicBezTo>
                    <a:pt x="8" y="250"/>
                    <a:pt x="8" y="249"/>
                    <a:pt x="8" y="249"/>
                  </a:cubicBezTo>
                  <a:close/>
                  <a:moveTo>
                    <a:pt x="6" y="249"/>
                  </a:moveTo>
                  <a:cubicBezTo>
                    <a:pt x="7" y="249"/>
                    <a:pt x="7" y="249"/>
                    <a:pt x="7" y="249"/>
                  </a:cubicBezTo>
                  <a:cubicBezTo>
                    <a:pt x="7" y="249"/>
                    <a:pt x="7" y="249"/>
                    <a:pt x="6" y="249"/>
                  </a:cubicBezTo>
                  <a:close/>
                  <a:moveTo>
                    <a:pt x="4" y="252"/>
                  </a:moveTo>
                  <a:cubicBezTo>
                    <a:pt x="4" y="252"/>
                    <a:pt x="5" y="252"/>
                    <a:pt x="5" y="252"/>
                  </a:cubicBezTo>
                  <a:cubicBezTo>
                    <a:pt x="5" y="252"/>
                    <a:pt x="5" y="253"/>
                    <a:pt x="6" y="253"/>
                  </a:cubicBezTo>
                  <a:cubicBezTo>
                    <a:pt x="15" y="257"/>
                    <a:pt x="24" y="260"/>
                    <a:pt x="34" y="263"/>
                  </a:cubicBezTo>
                  <a:cubicBezTo>
                    <a:pt x="40" y="266"/>
                    <a:pt x="47" y="268"/>
                    <a:pt x="53" y="271"/>
                  </a:cubicBezTo>
                  <a:cubicBezTo>
                    <a:pt x="56" y="272"/>
                    <a:pt x="59" y="273"/>
                    <a:pt x="62" y="274"/>
                  </a:cubicBezTo>
                  <a:cubicBezTo>
                    <a:pt x="64" y="275"/>
                    <a:pt x="65" y="275"/>
                    <a:pt x="67" y="276"/>
                  </a:cubicBezTo>
                  <a:cubicBezTo>
                    <a:pt x="68" y="277"/>
                    <a:pt x="71" y="278"/>
                    <a:pt x="67" y="277"/>
                  </a:cubicBezTo>
                  <a:cubicBezTo>
                    <a:pt x="60" y="275"/>
                    <a:pt x="53" y="273"/>
                    <a:pt x="47" y="270"/>
                  </a:cubicBezTo>
                  <a:cubicBezTo>
                    <a:pt x="32" y="266"/>
                    <a:pt x="18" y="261"/>
                    <a:pt x="4" y="254"/>
                  </a:cubicBezTo>
                  <a:cubicBezTo>
                    <a:pt x="4" y="253"/>
                    <a:pt x="4" y="252"/>
                    <a:pt x="4" y="252"/>
                  </a:cubicBezTo>
                  <a:close/>
                  <a:moveTo>
                    <a:pt x="61" y="279"/>
                  </a:moveTo>
                  <a:cubicBezTo>
                    <a:pt x="64" y="281"/>
                    <a:pt x="67" y="282"/>
                    <a:pt x="70" y="284"/>
                  </a:cubicBezTo>
                  <a:cubicBezTo>
                    <a:pt x="68" y="283"/>
                    <a:pt x="64" y="283"/>
                    <a:pt x="62" y="282"/>
                  </a:cubicBezTo>
                  <a:cubicBezTo>
                    <a:pt x="60" y="281"/>
                    <a:pt x="57" y="280"/>
                    <a:pt x="55" y="279"/>
                  </a:cubicBezTo>
                  <a:cubicBezTo>
                    <a:pt x="49" y="277"/>
                    <a:pt x="43" y="275"/>
                    <a:pt x="38" y="274"/>
                  </a:cubicBezTo>
                  <a:cubicBezTo>
                    <a:pt x="31" y="272"/>
                    <a:pt x="26" y="270"/>
                    <a:pt x="20" y="267"/>
                  </a:cubicBezTo>
                  <a:cubicBezTo>
                    <a:pt x="15" y="265"/>
                    <a:pt x="10" y="264"/>
                    <a:pt x="6" y="261"/>
                  </a:cubicBezTo>
                  <a:cubicBezTo>
                    <a:pt x="5" y="260"/>
                    <a:pt x="5" y="259"/>
                    <a:pt x="5" y="258"/>
                  </a:cubicBezTo>
                  <a:cubicBezTo>
                    <a:pt x="5" y="258"/>
                    <a:pt x="6" y="258"/>
                    <a:pt x="6" y="258"/>
                  </a:cubicBezTo>
                  <a:cubicBezTo>
                    <a:pt x="6" y="259"/>
                    <a:pt x="7" y="259"/>
                    <a:pt x="8" y="259"/>
                  </a:cubicBezTo>
                  <a:cubicBezTo>
                    <a:pt x="17" y="263"/>
                    <a:pt x="27" y="267"/>
                    <a:pt x="37" y="270"/>
                  </a:cubicBezTo>
                  <a:cubicBezTo>
                    <a:pt x="45" y="273"/>
                    <a:pt x="53" y="276"/>
                    <a:pt x="61" y="279"/>
                  </a:cubicBezTo>
                  <a:close/>
                  <a:moveTo>
                    <a:pt x="66" y="281"/>
                  </a:moveTo>
                  <a:cubicBezTo>
                    <a:pt x="68" y="282"/>
                    <a:pt x="69" y="282"/>
                    <a:pt x="70" y="283"/>
                  </a:cubicBezTo>
                  <a:cubicBezTo>
                    <a:pt x="71" y="283"/>
                    <a:pt x="71" y="283"/>
                    <a:pt x="71" y="284"/>
                  </a:cubicBezTo>
                  <a:cubicBezTo>
                    <a:pt x="69" y="283"/>
                    <a:pt x="68" y="282"/>
                    <a:pt x="66" y="281"/>
                  </a:cubicBezTo>
                  <a:close/>
                  <a:moveTo>
                    <a:pt x="74" y="310"/>
                  </a:moveTo>
                  <a:cubicBezTo>
                    <a:pt x="72" y="308"/>
                    <a:pt x="69" y="307"/>
                    <a:pt x="66" y="306"/>
                  </a:cubicBezTo>
                  <a:cubicBezTo>
                    <a:pt x="59" y="305"/>
                    <a:pt x="53" y="303"/>
                    <a:pt x="47" y="300"/>
                  </a:cubicBezTo>
                  <a:cubicBezTo>
                    <a:pt x="41" y="298"/>
                    <a:pt x="34" y="296"/>
                    <a:pt x="28" y="294"/>
                  </a:cubicBezTo>
                  <a:cubicBezTo>
                    <a:pt x="24" y="293"/>
                    <a:pt x="18" y="292"/>
                    <a:pt x="16" y="289"/>
                  </a:cubicBezTo>
                  <a:cubicBezTo>
                    <a:pt x="16" y="288"/>
                    <a:pt x="16" y="288"/>
                    <a:pt x="15" y="287"/>
                  </a:cubicBezTo>
                  <a:cubicBezTo>
                    <a:pt x="16" y="287"/>
                    <a:pt x="16" y="287"/>
                    <a:pt x="17" y="288"/>
                  </a:cubicBezTo>
                  <a:cubicBezTo>
                    <a:pt x="18" y="289"/>
                    <a:pt x="20" y="289"/>
                    <a:pt x="22" y="290"/>
                  </a:cubicBezTo>
                  <a:cubicBezTo>
                    <a:pt x="24" y="291"/>
                    <a:pt x="27" y="293"/>
                    <a:pt x="29" y="294"/>
                  </a:cubicBezTo>
                  <a:cubicBezTo>
                    <a:pt x="34" y="296"/>
                    <a:pt x="40" y="298"/>
                    <a:pt x="45" y="299"/>
                  </a:cubicBezTo>
                  <a:cubicBezTo>
                    <a:pt x="51" y="301"/>
                    <a:pt x="57" y="303"/>
                    <a:pt x="62" y="305"/>
                  </a:cubicBezTo>
                  <a:cubicBezTo>
                    <a:pt x="66" y="306"/>
                    <a:pt x="70" y="308"/>
                    <a:pt x="74" y="307"/>
                  </a:cubicBezTo>
                  <a:cubicBezTo>
                    <a:pt x="74" y="307"/>
                    <a:pt x="74" y="307"/>
                    <a:pt x="74" y="307"/>
                  </a:cubicBezTo>
                  <a:cubicBezTo>
                    <a:pt x="74" y="308"/>
                    <a:pt x="74" y="309"/>
                    <a:pt x="74" y="310"/>
                  </a:cubicBezTo>
                  <a:close/>
                  <a:moveTo>
                    <a:pt x="69" y="305"/>
                  </a:moveTo>
                  <a:cubicBezTo>
                    <a:pt x="70" y="306"/>
                    <a:pt x="75" y="308"/>
                    <a:pt x="70" y="307"/>
                  </a:cubicBezTo>
                  <a:cubicBezTo>
                    <a:pt x="66" y="306"/>
                    <a:pt x="62" y="304"/>
                    <a:pt x="58" y="303"/>
                  </a:cubicBezTo>
                  <a:cubicBezTo>
                    <a:pt x="53" y="301"/>
                    <a:pt x="47" y="299"/>
                    <a:pt x="42" y="298"/>
                  </a:cubicBezTo>
                  <a:cubicBezTo>
                    <a:pt x="36" y="296"/>
                    <a:pt x="31" y="294"/>
                    <a:pt x="26" y="291"/>
                  </a:cubicBezTo>
                  <a:cubicBezTo>
                    <a:pt x="26" y="292"/>
                    <a:pt x="27" y="292"/>
                    <a:pt x="28" y="292"/>
                  </a:cubicBezTo>
                  <a:cubicBezTo>
                    <a:pt x="33" y="294"/>
                    <a:pt x="38" y="295"/>
                    <a:pt x="43" y="296"/>
                  </a:cubicBezTo>
                  <a:cubicBezTo>
                    <a:pt x="49" y="298"/>
                    <a:pt x="54" y="300"/>
                    <a:pt x="60" y="302"/>
                  </a:cubicBezTo>
                  <a:cubicBezTo>
                    <a:pt x="63" y="303"/>
                    <a:pt x="66" y="304"/>
                    <a:pt x="69" y="305"/>
                  </a:cubicBezTo>
                  <a:close/>
                  <a:moveTo>
                    <a:pt x="21" y="289"/>
                  </a:moveTo>
                  <a:cubicBezTo>
                    <a:pt x="30" y="292"/>
                    <a:pt x="39" y="294"/>
                    <a:pt x="48" y="297"/>
                  </a:cubicBezTo>
                  <a:cubicBezTo>
                    <a:pt x="51" y="298"/>
                    <a:pt x="53" y="299"/>
                    <a:pt x="56" y="299"/>
                  </a:cubicBezTo>
                  <a:cubicBezTo>
                    <a:pt x="52" y="298"/>
                    <a:pt x="49" y="297"/>
                    <a:pt x="45" y="296"/>
                  </a:cubicBezTo>
                  <a:cubicBezTo>
                    <a:pt x="40" y="295"/>
                    <a:pt x="35" y="294"/>
                    <a:pt x="29" y="292"/>
                  </a:cubicBezTo>
                  <a:cubicBezTo>
                    <a:pt x="26" y="291"/>
                    <a:pt x="24" y="290"/>
                    <a:pt x="21" y="289"/>
                  </a:cubicBezTo>
                  <a:close/>
                  <a:moveTo>
                    <a:pt x="67" y="303"/>
                  </a:moveTo>
                  <a:cubicBezTo>
                    <a:pt x="69" y="304"/>
                    <a:pt x="71" y="305"/>
                    <a:pt x="73" y="305"/>
                  </a:cubicBezTo>
                  <a:cubicBezTo>
                    <a:pt x="73" y="305"/>
                    <a:pt x="73" y="306"/>
                    <a:pt x="74" y="307"/>
                  </a:cubicBezTo>
                  <a:cubicBezTo>
                    <a:pt x="71" y="305"/>
                    <a:pt x="69" y="304"/>
                    <a:pt x="67" y="303"/>
                  </a:cubicBezTo>
                  <a:close/>
                  <a:moveTo>
                    <a:pt x="73" y="304"/>
                  </a:moveTo>
                  <a:cubicBezTo>
                    <a:pt x="61" y="299"/>
                    <a:pt x="49" y="295"/>
                    <a:pt x="37" y="291"/>
                  </a:cubicBezTo>
                  <a:cubicBezTo>
                    <a:pt x="38" y="291"/>
                    <a:pt x="39" y="291"/>
                    <a:pt x="40" y="291"/>
                  </a:cubicBezTo>
                  <a:cubicBezTo>
                    <a:pt x="46" y="293"/>
                    <a:pt x="52" y="294"/>
                    <a:pt x="57" y="296"/>
                  </a:cubicBezTo>
                  <a:cubicBezTo>
                    <a:pt x="63" y="298"/>
                    <a:pt x="68" y="300"/>
                    <a:pt x="73" y="301"/>
                  </a:cubicBezTo>
                  <a:cubicBezTo>
                    <a:pt x="73" y="302"/>
                    <a:pt x="73" y="303"/>
                    <a:pt x="73" y="304"/>
                  </a:cubicBezTo>
                  <a:close/>
                  <a:moveTo>
                    <a:pt x="73" y="300"/>
                  </a:moveTo>
                  <a:cubicBezTo>
                    <a:pt x="63" y="295"/>
                    <a:pt x="53" y="293"/>
                    <a:pt x="43" y="289"/>
                  </a:cubicBezTo>
                  <a:cubicBezTo>
                    <a:pt x="37" y="287"/>
                    <a:pt x="30" y="285"/>
                    <a:pt x="24" y="282"/>
                  </a:cubicBezTo>
                  <a:cubicBezTo>
                    <a:pt x="20" y="280"/>
                    <a:pt x="15" y="278"/>
                    <a:pt x="11" y="275"/>
                  </a:cubicBezTo>
                  <a:cubicBezTo>
                    <a:pt x="11" y="275"/>
                    <a:pt x="11" y="275"/>
                    <a:pt x="11" y="275"/>
                  </a:cubicBezTo>
                  <a:cubicBezTo>
                    <a:pt x="11" y="275"/>
                    <a:pt x="11" y="275"/>
                    <a:pt x="12" y="276"/>
                  </a:cubicBezTo>
                  <a:cubicBezTo>
                    <a:pt x="13" y="276"/>
                    <a:pt x="14" y="277"/>
                    <a:pt x="15" y="277"/>
                  </a:cubicBezTo>
                  <a:cubicBezTo>
                    <a:pt x="18" y="278"/>
                    <a:pt x="21" y="279"/>
                    <a:pt x="24" y="280"/>
                  </a:cubicBezTo>
                  <a:cubicBezTo>
                    <a:pt x="29" y="282"/>
                    <a:pt x="35" y="284"/>
                    <a:pt x="41" y="286"/>
                  </a:cubicBezTo>
                  <a:cubicBezTo>
                    <a:pt x="47" y="288"/>
                    <a:pt x="52" y="290"/>
                    <a:pt x="58" y="292"/>
                  </a:cubicBezTo>
                  <a:cubicBezTo>
                    <a:pt x="63" y="293"/>
                    <a:pt x="67" y="295"/>
                    <a:pt x="72" y="297"/>
                  </a:cubicBezTo>
                  <a:cubicBezTo>
                    <a:pt x="72" y="298"/>
                    <a:pt x="72" y="299"/>
                    <a:pt x="73" y="300"/>
                  </a:cubicBezTo>
                  <a:close/>
                  <a:moveTo>
                    <a:pt x="72" y="295"/>
                  </a:moveTo>
                  <a:cubicBezTo>
                    <a:pt x="62" y="291"/>
                    <a:pt x="51" y="287"/>
                    <a:pt x="41" y="283"/>
                  </a:cubicBezTo>
                  <a:cubicBezTo>
                    <a:pt x="35" y="281"/>
                    <a:pt x="28" y="278"/>
                    <a:pt x="22" y="276"/>
                  </a:cubicBezTo>
                  <a:cubicBezTo>
                    <a:pt x="18" y="274"/>
                    <a:pt x="14" y="273"/>
                    <a:pt x="10" y="271"/>
                  </a:cubicBezTo>
                  <a:cubicBezTo>
                    <a:pt x="14" y="273"/>
                    <a:pt x="19" y="274"/>
                    <a:pt x="23" y="275"/>
                  </a:cubicBezTo>
                  <a:cubicBezTo>
                    <a:pt x="28" y="277"/>
                    <a:pt x="34" y="280"/>
                    <a:pt x="40" y="282"/>
                  </a:cubicBezTo>
                  <a:cubicBezTo>
                    <a:pt x="46" y="284"/>
                    <a:pt x="53" y="286"/>
                    <a:pt x="59" y="288"/>
                  </a:cubicBezTo>
                  <a:cubicBezTo>
                    <a:pt x="63" y="289"/>
                    <a:pt x="67" y="292"/>
                    <a:pt x="72" y="292"/>
                  </a:cubicBezTo>
                  <a:cubicBezTo>
                    <a:pt x="72" y="293"/>
                    <a:pt x="72" y="294"/>
                    <a:pt x="72" y="295"/>
                  </a:cubicBezTo>
                  <a:close/>
                  <a:moveTo>
                    <a:pt x="72" y="291"/>
                  </a:moveTo>
                  <a:cubicBezTo>
                    <a:pt x="67" y="289"/>
                    <a:pt x="62" y="286"/>
                    <a:pt x="57" y="285"/>
                  </a:cubicBezTo>
                  <a:cubicBezTo>
                    <a:pt x="52" y="283"/>
                    <a:pt x="46" y="281"/>
                    <a:pt x="40" y="279"/>
                  </a:cubicBezTo>
                  <a:cubicBezTo>
                    <a:pt x="34" y="276"/>
                    <a:pt x="27" y="274"/>
                    <a:pt x="21" y="271"/>
                  </a:cubicBezTo>
                  <a:cubicBezTo>
                    <a:pt x="17" y="269"/>
                    <a:pt x="13" y="268"/>
                    <a:pt x="10" y="266"/>
                  </a:cubicBezTo>
                  <a:cubicBezTo>
                    <a:pt x="9" y="265"/>
                    <a:pt x="5" y="263"/>
                    <a:pt x="9" y="265"/>
                  </a:cubicBezTo>
                  <a:cubicBezTo>
                    <a:pt x="10" y="265"/>
                    <a:pt x="11" y="266"/>
                    <a:pt x="12" y="266"/>
                  </a:cubicBezTo>
                  <a:cubicBezTo>
                    <a:pt x="15" y="267"/>
                    <a:pt x="17" y="268"/>
                    <a:pt x="20" y="270"/>
                  </a:cubicBezTo>
                  <a:cubicBezTo>
                    <a:pt x="26" y="272"/>
                    <a:pt x="31" y="274"/>
                    <a:pt x="37" y="276"/>
                  </a:cubicBezTo>
                  <a:cubicBezTo>
                    <a:pt x="43" y="278"/>
                    <a:pt x="50" y="281"/>
                    <a:pt x="56" y="283"/>
                  </a:cubicBezTo>
                  <a:cubicBezTo>
                    <a:pt x="61" y="285"/>
                    <a:pt x="66" y="286"/>
                    <a:pt x="71" y="288"/>
                  </a:cubicBezTo>
                  <a:cubicBezTo>
                    <a:pt x="71" y="289"/>
                    <a:pt x="71" y="290"/>
                    <a:pt x="72" y="291"/>
                  </a:cubicBezTo>
                  <a:close/>
                  <a:moveTo>
                    <a:pt x="61" y="161"/>
                  </a:moveTo>
                  <a:cubicBezTo>
                    <a:pt x="61" y="161"/>
                    <a:pt x="61" y="162"/>
                    <a:pt x="61" y="162"/>
                  </a:cubicBezTo>
                  <a:cubicBezTo>
                    <a:pt x="60" y="162"/>
                    <a:pt x="59" y="161"/>
                    <a:pt x="57" y="161"/>
                  </a:cubicBezTo>
                  <a:cubicBezTo>
                    <a:pt x="59" y="161"/>
                    <a:pt x="60" y="161"/>
                    <a:pt x="61" y="161"/>
                  </a:cubicBezTo>
                  <a:close/>
                  <a:moveTo>
                    <a:pt x="67" y="249"/>
                  </a:moveTo>
                  <a:cubicBezTo>
                    <a:pt x="64" y="247"/>
                    <a:pt x="62" y="246"/>
                    <a:pt x="59" y="244"/>
                  </a:cubicBezTo>
                  <a:cubicBezTo>
                    <a:pt x="54" y="242"/>
                    <a:pt x="49" y="240"/>
                    <a:pt x="44" y="238"/>
                  </a:cubicBezTo>
                  <a:cubicBezTo>
                    <a:pt x="33" y="232"/>
                    <a:pt x="22" y="229"/>
                    <a:pt x="11" y="224"/>
                  </a:cubicBezTo>
                  <a:cubicBezTo>
                    <a:pt x="11" y="224"/>
                    <a:pt x="11" y="223"/>
                    <a:pt x="11" y="223"/>
                  </a:cubicBezTo>
                  <a:cubicBezTo>
                    <a:pt x="13" y="224"/>
                    <a:pt x="15" y="225"/>
                    <a:pt x="17" y="225"/>
                  </a:cubicBezTo>
                  <a:cubicBezTo>
                    <a:pt x="22" y="227"/>
                    <a:pt x="28" y="229"/>
                    <a:pt x="33" y="232"/>
                  </a:cubicBezTo>
                  <a:cubicBezTo>
                    <a:pt x="45" y="236"/>
                    <a:pt x="56" y="241"/>
                    <a:pt x="67" y="246"/>
                  </a:cubicBezTo>
                  <a:cubicBezTo>
                    <a:pt x="67" y="247"/>
                    <a:pt x="67" y="248"/>
                    <a:pt x="67" y="249"/>
                  </a:cubicBezTo>
                  <a:close/>
                  <a:moveTo>
                    <a:pt x="67" y="242"/>
                  </a:moveTo>
                  <a:cubicBezTo>
                    <a:pt x="59" y="236"/>
                    <a:pt x="49" y="233"/>
                    <a:pt x="40" y="229"/>
                  </a:cubicBezTo>
                  <a:cubicBezTo>
                    <a:pt x="30" y="224"/>
                    <a:pt x="18" y="219"/>
                    <a:pt x="8" y="212"/>
                  </a:cubicBezTo>
                  <a:cubicBezTo>
                    <a:pt x="5" y="210"/>
                    <a:pt x="11" y="213"/>
                    <a:pt x="12" y="214"/>
                  </a:cubicBezTo>
                  <a:cubicBezTo>
                    <a:pt x="13" y="214"/>
                    <a:pt x="15" y="215"/>
                    <a:pt x="16" y="216"/>
                  </a:cubicBezTo>
                  <a:cubicBezTo>
                    <a:pt x="19" y="217"/>
                    <a:pt x="21" y="219"/>
                    <a:pt x="24" y="220"/>
                  </a:cubicBezTo>
                  <a:cubicBezTo>
                    <a:pt x="29" y="223"/>
                    <a:pt x="34" y="225"/>
                    <a:pt x="40" y="227"/>
                  </a:cubicBezTo>
                  <a:cubicBezTo>
                    <a:pt x="45" y="229"/>
                    <a:pt x="50" y="232"/>
                    <a:pt x="55" y="234"/>
                  </a:cubicBezTo>
                  <a:cubicBezTo>
                    <a:pt x="59" y="236"/>
                    <a:pt x="63" y="238"/>
                    <a:pt x="66" y="240"/>
                  </a:cubicBezTo>
                  <a:cubicBezTo>
                    <a:pt x="66" y="241"/>
                    <a:pt x="66" y="241"/>
                    <a:pt x="67" y="242"/>
                  </a:cubicBezTo>
                  <a:close/>
                  <a:moveTo>
                    <a:pt x="58" y="235"/>
                  </a:moveTo>
                  <a:cubicBezTo>
                    <a:pt x="60" y="236"/>
                    <a:pt x="62" y="237"/>
                    <a:pt x="64" y="238"/>
                  </a:cubicBezTo>
                  <a:cubicBezTo>
                    <a:pt x="68" y="240"/>
                    <a:pt x="61" y="236"/>
                    <a:pt x="60" y="236"/>
                  </a:cubicBezTo>
                  <a:cubicBezTo>
                    <a:pt x="59" y="235"/>
                    <a:pt x="59" y="235"/>
                    <a:pt x="58" y="235"/>
                  </a:cubicBezTo>
                  <a:close/>
                  <a:moveTo>
                    <a:pt x="39" y="224"/>
                  </a:moveTo>
                  <a:cubicBezTo>
                    <a:pt x="33" y="221"/>
                    <a:pt x="28" y="218"/>
                    <a:pt x="22" y="215"/>
                  </a:cubicBezTo>
                  <a:cubicBezTo>
                    <a:pt x="18" y="212"/>
                    <a:pt x="13" y="210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11" y="208"/>
                    <a:pt x="12" y="209"/>
                    <a:pt x="13" y="209"/>
                  </a:cubicBezTo>
                  <a:cubicBezTo>
                    <a:pt x="16" y="211"/>
                    <a:pt x="18" y="212"/>
                    <a:pt x="21" y="213"/>
                  </a:cubicBezTo>
                  <a:cubicBezTo>
                    <a:pt x="27" y="216"/>
                    <a:pt x="33" y="218"/>
                    <a:pt x="38" y="221"/>
                  </a:cubicBezTo>
                  <a:cubicBezTo>
                    <a:pt x="48" y="226"/>
                    <a:pt x="57" y="231"/>
                    <a:pt x="66" y="235"/>
                  </a:cubicBezTo>
                  <a:cubicBezTo>
                    <a:pt x="66" y="236"/>
                    <a:pt x="66" y="237"/>
                    <a:pt x="66" y="237"/>
                  </a:cubicBezTo>
                  <a:cubicBezTo>
                    <a:pt x="66" y="238"/>
                    <a:pt x="66" y="238"/>
                    <a:pt x="66" y="239"/>
                  </a:cubicBezTo>
                  <a:cubicBezTo>
                    <a:pt x="63" y="236"/>
                    <a:pt x="59" y="234"/>
                    <a:pt x="55" y="232"/>
                  </a:cubicBezTo>
                  <a:cubicBezTo>
                    <a:pt x="49" y="230"/>
                    <a:pt x="44" y="227"/>
                    <a:pt x="39" y="224"/>
                  </a:cubicBezTo>
                  <a:close/>
                  <a:moveTo>
                    <a:pt x="7" y="204"/>
                  </a:moveTo>
                  <a:cubicBezTo>
                    <a:pt x="7" y="204"/>
                    <a:pt x="7" y="204"/>
                    <a:pt x="7" y="205"/>
                  </a:cubicBezTo>
                  <a:cubicBezTo>
                    <a:pt x="7" y="204"/>
                    <a:pt x="7" y="203"/>
                    <a:pt x="7" y="202"/>
                  </a:cubicBezTo>
                  <a:cubicBezTo>
                    <a:pt x="17" y="209"/>
                    <a:pt x="28" y="214"/>
                    <a:pt x="39" y="220"/>
                  </a:cubicBezTo>
                  <a:cubicBezTo>
                    <a:pt x="44" y="222"/>
                    <a:pt x="49" y="225"/>
                    <a:pt x="54" y="228"/>
                  </a:cubicBezTo>
                  <a:cubicBezTo>
                    <a:pt x="55" y="229"/>
                    <a:pt x="56" y="230"/>
                    <a:pt x="58" y="230"/>
                  </a:cubicBezTo>
                  <a:cubicBezTo>
                    <a:pt x="50" y="227"/>
                    <a:pt x="43" y="223"/>
                    <a:pt x="36" y="219"/>
                  </a:cubicBezTo>
                  <a:cubicBezTo>
                    <a:pt x="30" y="217"/>
                    <a:pt x="25" y="215"/>
                    <a:pt x="20" y="212"/>
                  </a:cubicBezTo>
                  <a:cubicBezTo>
                    <a:pt x="15" y="210"/>
                    <a:pt x="11" y="207"/>
                    <a:pt x="7" y="204"/>
                  </a:cubicBezTo>
                  <a:close/>
                  <a:moveTo>
                    <a:pt x="8" y="187"/>
                  </a:moveTo>
                  <a:cubicBezTo>
                    <a:pt x="12" y="190"/>
                    <a:pt x="16" y="191"/>
                    <a:pt x="20" y="193"/>
                  </a:cubicBezTo>
                  <a:cubicBezTo>
                    <a:pt x="25" y="196"/>
                    <a:pt x="30" y="198"/>
                    <a:pt x="35" y="201"/>
                  </a:cubicBezTo>
                  <a:cubicBezTo>
                    <a:pt x="45" y="206"/>
                    <a:pt x="55" y="211"/>
                    <a:pt x="63" y="218"/>
                  </a:cubicBezTo>
                  <a:cubicBezTo>
                    <a:pt x="67" y="220"/>
                    <a:pt x="63" y="217"/>
                    <a:pt x="62" y="217"/>
                  </a:cubicBezTo>
                  <a:cubicBezTo>
                    <a:pt x="61" y="216"/>
                    <a:pt x="60" y="216"/>
                    <a:pt x="59" y="215"/>
                  </a:cubicBezTo>
                  <a:cubicBezTo>
                    <a:pt x="57" y="214"/>
                    <a:pt x="54" y="212"/>
                    <a:pt x="52" y="211"/>
                  </a:cubicBezTo>
                  <a:cubicBezTo>
                    <a:pt x="47" y="208"/>
                    <a:pt x="42" y="206"/>
                    <a:pt x="36" y="203"/>
                  </a:cubicBezTo>
                  <a:cubicBezTo>
                    <a:pt x="27" y="199"/>
                    <a:pt x="18" y="194"/>
                    <a:pt x="8" y="191"/>
                  </a:cubicBezTo>
                  <a:cubicBezTo>
                    <a:pt x="8" y="188"/>
                    <a:pt x="8" y="186"/>
                    <a:pt x="8" y="183"/>
                  </a:cubicBezTo>
                  <a:cubicBezTo>
                    <a:pt x="8" y="183"/>
                    <a:pt x="9" y="183"/>
                    <a:pt x="9" y="184"/>
                  </a:cubicBezTo>
                  <a:cubicBezTo>
                    <a:pt x="9" y="184"/>
                    <a:pt x="10" y="184"/>
                    <a:pt x="11" y="184"/>
                  </a:cubicBezTo>
                  <a:cubicBezTo>
                    <a:pt x="11" y="185"/>
                    <a:pt x="12" y="185"/>
                    <a:pt x="12" y="185"/>
                  </a:cubicBezTo>
                  <a:cubicBezTo>
                    <a:pt x="13" y="186"/>
                    <a:pt x="15" y="186"/>
                    <a:pt x="16" y="187"/>
                  </a:cubicBezTo>
                  <a:cubicBezTo>
                    <a:pt x="18" y="188"/>
                    <a:pt x="21" y="189"/>
                    <a:pt x="24" y="191"/>
                  </a:cubicBezTo>
                  <a:cubicBezTo>
                    <a:pt x="29" y="193"/>
                    <a:pt x="34" y="195"/>
                    <a:pt x="39" y="198"/>
                  </a:cubicBezTo>
                  <a:cubicBezTo>
                    <a:pt x="47" y="203"/>
                    <a:pt x="56" y="207"/>
                    <a:pt x="64" y="213"/>
                  </a:cubicBezTo>
                  <a:cubicBezTo>
                    <a:pt x="62" y="211"/>
                    <a:pt x="59" y="211"/>
                    <a:pt x="57" y="209"/>
                  </a:cubicBezTo>
                  <a:cubicBezTo>
                    <a:pt x="55" y="208"/>
                    <a:pt x="54" y="207"/>
                    <a:pt x="52" y="206"/>
                  </a:cubicBezTo>
                  <a:cubicBezTo>
                    <a:pt x="47" y="203"/>
                    <a:pt x="42" y="201"/>
                    <a:pt x="37" y="199"/>
                  </a:cubicBezTo>
                  <a:cubicBezTo>
                    <a:pt x="28" y="195"/>
                    <a:pt x="18" y="191"/>
                    <a:pt x="9" y="186"/>
                  </a:cubicBezTo>
                  <a:cubicBezTo>
                    <a:pt x="8" y="186"/>
                    <a:pt x="8" y="187"/>
                    <a:pt x="8" y="187"/>
                  </a:cubicBezTo>
                  <a:close/>
                  <a:moveTo>
                    <a:pt x="65" y="209"/>
                  </a:moveTo>
                  <a:cubicBezTo>
                    <a:pt x="56" y="203"/>
                    <a:pt x="47" y="197"/>
                    <a:pt x="37" y="193"/>
                  </a:cubicBezTo>
                  <a:cubicBezTo>
                    <a:pt x="30" y="190"/>
                    <a:pt x="21" y="186"/>
                    <a:pt x="14" y="182"/>
                  </a:cubicBezTo>
                  <a:cubicBezTo>
                    <a:pt x="14" y="182"/>
                    <a:pt x="14" y="182"/>
                    <a:pt x="14" y="182"/>
                  </a:cubicBezTo>
                  <a:cubicBezTo>
                    <a:pt x="17" y="183"/>
                    <a:pt x="20" y="184"/>
                    <a:pt x="22" y="186"/>
                  </a:cubicBezTo>
                  <a:cubicBezTo>
                    <a:pt x="27" y="188"/>
                    <a:pt x="32" y="190"/>
                    <a:pt x="37" y="193"/>
                  </a:cubicBezTo>
                  <a:cubicBezTo>
                    <a:pt x="46" y="197"/>
                    <a:pt x="55" y="202"/>
                    <a:pt x="64" y="206"/>
                  </a:cubicBezTo>
                  <a:cubicBezTo>
                    <a:pt x="64" y="207"/>
                    <a:pt x="64" y="208"/>
                    <a:pt x="65" y="209"/>
                  </a:cubicBezTo>
                  <a:close/>
                  <a:moveTo>
                    <a:pt x="64" y="200"/>
                  </a:moveTo>
                  <a:cubicBezTo>
                    <a:pt x="60" y="199"/>
                    <a:pt x="56" y="196"/>
                    <a:pt x="52" y="194"/>
                  </a:cubicBezTo>
                  <a:cubicBezTo>
                    <a:pt x="47" y="192"/>
                    <a:pt x="42" y="190"/>
                    <a:pt x="36" y="187"/>
                  </a:cubicBezTo>
                  <a:cubicBezTo>
                    <a:pt x="27" y="183"/>
                    <a:pt x="18" y="179"/>
                    <a:pt x="9" y="174"/>
                  </a:cubicBezTo>
                  <a:cubicBezTo>
                    <a:pt x="9" y="174"/>
                    <a:pt x="9" y="174"/>
                    <a:pt x="9" y="174"/>
                  </a:cubicBezTo>
                  <a:cubicBezTo>
                    <a:pt x="9" y="173"/>
                    <a:pt x="9" y="173"/>
                    <a:pt x="9" y="173"/>
                  </a:cubicBezTo>
                  <a:cubicBezTo>
                    <a:pt x="9" y="172"/>
                    <a:pt x="10" y="172"/>
                    <a:pt x="10" y="172"/>
                  </a:cubicBezTo>
                  <a:cubicBezTo>
                    <a:pt x="19" y="176"/>
                    <a:pt x="28" y="181"/>
                    <a:pt x="37" y="185"/>
                  </a:cubicBezTo>
                  <a:cubicBezTo>
                    <a:pt x="46" y="189"/>
                    <a:pt x="55" y="194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200"/>
                    <a:pt x="64" y="200"/>
                  </a:cubicBezTo>
                  <a:close/>
                  <a:moveTo>
                    <a:pt x="33" y="188"/>
                  </a:moveTo>
                  <a:cubicBezTo>
                    <a:pt x="42" y="193"/>
                    <a:pt x="52" y="197"/>
                    <a:pt x="60" y="203"/>
                  </a:cubicBezTo>
                  <a:cubicBezTo>
                    <a:pt x="63" y="204"/>
                    <a:pt x="68" y="206"/>
                    <a:pt x="61" y="203"/>
                  </a:cubicBezTo>
                  <a:cubicBezTo>
                    <a:pt x="58" y="202"/>
                    <a:pt x="55" y="201"/>
                    <a:pt x="52" y="199"/>
                  </a:cubicBezTo>
                  <a:cubicBezTo>
                    <a:pt x="47" y="197"/>
                    <a:pt x="42" y="194"/>
                    <a:pt x="37" y="192"/>
                  </a:cubicBezTo>
                  <a:cubicBezTo>
                    <a:pt x="28" y="187"/>
                    <a:pt x="18" y="183"/>
                    <a:pt x="9" y="178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9" y="177"/>
                    <a:pt x="9" y="176"/>
                    <a:pt x="9" y="174"/>
                  </a:cubicBezTo>
                  <a:cubicBezTo>
                    <a:pt x="16" y="181"/>
                    <a:pt x="25" y="184"/>
                    <a:pt x="33" y="188"/>
                  </a:cubicBezTo>
                  <a:close/>
                  <a:moveTo>
                    <a:pt x="60" y="207"/>
                  </a:moveTo>
                  <a:cubicBezTo>
                    <a:pt x="60" y="207"/>
                    <a:pt x="59" y="207"/>
                    <a:pt x="59" y="207"/>
                  </a:cubicBezTo>
                  <a:cubicBezTo>
                    <a:pt x="57" y="205"/>
                    <a:pt x="55" y="204"/>
                    <a:pt x="53" y="203"/>
                  </a:cubicBezTo>
                  <a:cubicBezTo>
                    <a:pt x="48" y="201"/>
                    <a:pt x="43" y="198"/>
                    <a:pt x="38" y="196"/>
                  </a:cubicBezTo>
                  <a:cubicBezTo>
                    <a:pt x="31" y="193"/>
                    <a:pt x="23" y="189"/>
                    <a:pt x="15" y="186"/>
                  </a:cubicBezTo>
                  <a:cubicBezTo>
                    <a:pt x="13" y="185"/>
                    <a:pt x="10" y="183"/>
                    <a:pt x="8" y="182"/>
                  </a:cubicBezTo>
                  <a:cubicBezTo>
                    <a:pt x="8" y="181"/>
                    <a:pt x="8" y="180"/>
                    <a:pt x="8" y="179"/>
                  </a:cubicBezTo>
                  <a:cubicBezTo>
                    <a:pt x="8" y="179"/>
                    <a:pt x="9" y="179"/>
                    <a:pt x="9" y="179"/>
                  </a:cubicBezTo>
                  <a:cubicBezTo>
                    <a:pt x="17" y="185"/>
                    <a:pt x="26" y="189"/>
                    <a:pt x="36" y="193"/>
                  </a:cubicBezTo>
                  <a:cubicBezTo>
                    <a:pt x="44" y="197"/>
                    <a:pt x="52" y="202"/>
                    <a:pt x="60" y="207"/>
                  </a:cubicBezTo>
                  <a:close/>
                  <a:moveTo>
                    <a:pt x="65" y="219"/>
                  </a:moveTo>
                  <a:cubicBezTo>
                    <a:pt x="65" y="220"/>
                    <a:pt x="65" y="221"/>
                    <a:pt x="65" y="222"/>
                  </a:cubicBezTo>
                  <a:cubicBezTo>
                    <a:pt x="56" y="217"/>
                    <a:pt x="48" y="211"/>
                    <a:pt x="39" y="206"/>
                  </a:cubicBezTo>
                  <a:cubicBezTo>
                    <a:pt x="29" y="202"/>
                    <a:pt x="18" y="197"/>
                    <a:pt x="9" y="191"/>
                  </a:cubicBezTo>
                  <a:cubicBezTo>
                    <a:pt x="13" y="194"/>
                    <a:pt x="20" y="197"/>
                    <a:pt x="25" y="199"/>
                  </a:cubicBezTo>
                  <a:cubicBezTo>
                    <a:pt x="30" y="201"/>
                    <a:pt x="34" y="203"/>
                    <a:pt x="39" y="205"/>
                  </a:cubicBezTo>
                  <a:cubicBezTo>
                    <a:pt x="48" y="209"/>
                    <a:pt x="56" y="215"/>
                    <a:pt x="65" y="219"/>
                  </a:cubicBezTo>
                  <a:close/>
                  <a:moveTo>
                    <a:pt x="66" y="226"/>
                  </a:moveTo>
                  <a:cubicBezTo>
                    <a:pt x="63" y="224"/>
                    <a:pt x="60" y="222"/>
                    <a:pt x="57" y="221"/>
                  </a:cubicBezTo>
                  <a:cubicBezTo>
                    <a:pt x="53" y="217"/>
                    <a:pt x="48" y="214"/>
                    <a:pt x="43" y="212"/>
                  </a:cubicBezTo>
                  <a:cubicBezTo>
                    <a:pt x="38" y="209"/>
                    <a:pt x="34" y="207"/>
                    <a:pt x="29" y="205"/>
                  </a:cubicBezTo>
                  <a:cubicBezTo>
                    <a:pt x="32" y="206"/>
                    <a:pt x="35" y="208"/>
                    <a:pt x="39" y="209"/>
                  </a:cubicBezTo>
                  <a:cubicBezTo>
                    <a:pt x="44" y="212"/>
                    <a:pt x="49" y="215"/>
                    <a:pt x="54" y="217"/>
                  </a:cubicBezTo>
                  <a:cubicBezTo>
                    <a:pt x="58" y="219"/>
                    <a:pt x="61" y="222"/>
                    <a:pt x="65" y="223"/>
                  </a:cubicBezTo>
                  <a:cubicBezTo>
                    <a:pt x="65" y="224"/>
                    <a:pt x="66" y="225"/>
                    <a:pt x="66" y="226"/>
                  </a:cubicBezTo>
                  <a:close/>
                  <a:moveTo>
                    <a:pt x="66" y="231"/>
                  </a:moveTo>
                  <a:cubicBezTo>
                    <a:pt x="63" y="228"/>
                    <a:pt x="60" y="227"/>
                    <a:pt x="57" y="225"/>
                  </a:cubicBezTo>
                  <a:cubicBezTo>
                    <a:pt x="52" y="222"/>
                    <a:pt x="47" y="219"/>
                    <a:pt x="41" y="216"/>
                  </a:cubicBezTo>
                  <a:cubicBezTo>
                    <a:pt x="33" y="212"/>
                    <a:pt x="24" y="208"/>
                    <a:pt x="16" y="203"/>
                  </a:cubicBezTo>
                  <a:cubicBezTo>
                    <a:pt x="18" y="205"/>
                    <a:pt x="20" y="206"/>
                    <a:pt x="22" y="207"/>
                  </a:cubicBezTo>
                  <a:cubicBezTo>
                    <a:pt x="28" y="209"/>
                    <a:pt x="33" y="212"/>
                    <a:pt x="39" y="214"/>
                  </a:cubicBezTo>
                  <a:cubicBezTo>
                    <a:pt x="48" y="218"/>
                    <a:pt x="56" y="224"/>
                    <a:pt x="66" y="228"/>
                  </a:cubicBezTo>
                  <a:cubicBezTo>
                    <a:pt x="66" y="229"/>
                    <a:pt x="66" y="230"/>
                    <a:pt x="66" y="231"/>
                  </a:cubicBezTo>
                  <a:close/>
                  <a:moveTo>
                    <a:pt x="66" y="231"/>
                  </a:moveTo>
                  <a:cubicBezTo>
                    <a:pt x="64" y="230"/>
                    <a:pt x="61" y="229"/>
                    <a:pt x="59" y="228"/>
                  </a:cubicBezTo>
                  <a:cubicBezTo>
                    <a:pt x="57" y="227"/>
                    <a:pt x="55" y="226"/>
                    <a:pt x="53" y="224"/>
                  </a:cubicBezTo>
                  <a:cubicBezTo>
                    <a:pt x="48" y="222"/>
                    <a:pt x="43" y="219"/>
                    <a:pt x="38" y="217"/>
                  </a:cubicBezTo>
                  <a:cubicBezTo>
                    <a:pt x="29" y="212"/>
                    <a:pt x="19" y="208"/>
                    <a:pt x="10" y="203"/>
                  </a:cubicBezTo>
                  <a:cubicBezTo>
                    <a:pt x="9" y="203"/>
                    <a:pt x="9" y="202"/>
                    <a:pt x="9" y="202"/>
                  </a:cubicBezTo>
                  <a:cubicBezTo>
                    <a:pt x="8" y="202"/>
                    <a:pt x="8" y="202"/>
                    <a:pt x="7" y="202"/>
                  </a:cubicBezTo>
                  <a:cubicBezTo>
                    <a:pt x="7" y="202"/>
                    <a:pt x="7" y="202"/>
                    <a:pt x="7" y="201"/>
                  </a:cubicBezTo>
                  <a:cubicBezTo>
                    <a:pt x="7" y="199"/>
                    <a:pt x="7" y="197"/>
                    <a:pt x="7" y="195"/>
                  </a:cubicBezTo>
                  <a:cubicBezTo>
                    <a:pt x="7" y="194"/>
                    <a:pt x="7" y="193"/>
                    <a:pt x="8" y="191"/>
                  </a:cubicBezTo>
                  <a:cubicBezTo>
                    <a:pt x="17" y="197"/>
                    <a:pt x="27" y="202"/>
                    <a:pt x="37" y="206"/>
                  </a:cubicBezTo>
                  <a:cubicBezTo>
                    <a:pt x="46" y="211"/>
                    <a:pt x="55" y="217"/>
                    <a:pt x="65" y="222"/>
                  </a:cubicBezTo>
                  <a:cubicBezTo>
                    <a:pt x="57" y="218"/>
                    <a:pt x="46" y="212"/>
                    <a:pt x="37" y="208"/>
                  </a:cubicBezTo>
                  <a:cubicBezTo>
                    <a:pt x="28" y="203"/>
                    <a:pt x="18" y="199"/>
                    <a:pt x="8" y="194"/>
                  </a:cubicBezTo>
                  <a:cubicBezTo>
                    <a:pt x="8" y="194"/>
                    <a:pt x="7" y="195"/>
                    <a:pt x="8" y="195"/>
                  </a:cubicBezTo>
                  <a:cubicBezTo>
                    <a:pt x="18" y="200"/>
                    <a:pt x="28" y="205"/>
                    <a:pt x="38" y="210"/>
                  </a:cubicBezTo>
                  <a:cubicBezTo>
                    <a:pt x="47" y="214"/>
                    <a:pt x="55" y="220"/>
                    <a:pt x="63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6" y="227"/>
                    <a:pt x="66" y="227"/>
                    <a:pt x="66" y="227"/>
                  </a:cubicBezTo>
                  <a:cubicBezTo>
                    <a:pt x="64" y="226"/>
                    <a:pt x="62" y="225"/>
                    <a:pt x="61" y="225"/>
                  </a:cubicBezTo>
                  <a:cubicBezTo>
                    <a:pt x="58" y="223"/>
                    <a:pt x="56" y="222"/>
                    <a:pt x="53" y="221"/>
                  </a:cubicBezTo>
                  <a:cubicBezTo>
                    <a:pt x="49" y="218"/>
                    <a:pt x="44" y="216"/>
                    <a:pt x="39" y="214"/>
                  </a:cubicBezTo>
                  <a:cubicBezTo>
                    <a:pt x="29" y="209"/>
                    <a:pt x="18" y="204"/>
                    <a:pt x="8" y="199"/>
                  </a:cubicBezTo>
                  <a:cubicBezTo>
                    <a:pt x="7" y="199"/>
                    <a:pt x="7" y="199"/>
                    <a:pt x="7" y="200"/>
                  </a:cubicBezTo>
                  <a:cubicBezTo>
                    <a:pt x="17" y="205"/>
                    <a:pt x="27" y="210"/>
                    <a:pt x="38" y="215"/>
                  </a:cubicBezTo>
                  <a:cubicBezTo>
                    <a:pt x="43" y="218"/>
                    <a:pt x="48" y="221"/>
                    <a:pt x="53" y="224"/>
                  </a:cubicBezTo>
                  <a:cubicBezTo>
                    <a:pt x="57" y="226"/>
                    <a:pt x="62" y="228"/>
                    <a:pt x="66" y="231"/>
                  </a:cubicBezTo>
                  <a:close/>
                  <a:moveTo>
                    <a:pt x="61" y="165"/>
                  </a:moveTo>
                  <a:cubicBezTo>
                    <a:pt x="60" y="164"/>
                    <a:pt x="59" y="163"/>
                    <a:pt x="58" y="162"/>
                  </a:cubicBezTo>
                  <a:cubicBezTo>
                    <a:pt x="58" y="162"/>
                    <a:pt x="60" y="163"/>
                    <a:pt x="61" y="163"/>
                  </a:cubicBezTo>
                  <a:cubicBezTo>
                    <a:pt x="61" y="164"/>
                    <a:pt x="61" y="164"/>
                    <a:pt x="61" y="165"/>
                  </a:cubicBezTo>
                  <a:close/>
                  <a:moveTo>
                    <a:pt x="61" y="169"/>
                  </a:moveTo>
                  <a:cubicBezTo>
                    <a:pt x="58" y="166"/>
                    <a:pt x="55" y="165"/>
                    <a:pt x="53" y="162"/>
                  </a:cubicBezTo>
                  <a:cubicBezTo>
                    <a:pt x="55" y="164"/>
                    <a:pt x="58" y="165"/>
                    <a:pt x="61" y="166"/>
                  </a:cubicBezTo>
                  <a:cubicBezTo>
                    <a:pt x="61" y="167"/>
                    <a:pt x="61" y="168"/>
                    <a:pt x="61" y="169"/>
                  </a:cubicBezTo>
                  <a:close/>
                  <a:moveTo>
                    <a:pt x="61" y="173"/>
                  </a:moveTo>
                  <a:cubicBezTo>
                    <a:pt x="57" y="169"/>
                    <a:pt x="52" y="167"/>
                    <a:pt x="48" y="163"/>
                  </a:cubicBezTo>
                  <a:cubicBezTo>
                    <a:pt x="51" y="166"/>
                    <a:pt x="56" y="169"/>
                    <a:pt x="61" y="170"/>
                  </a:cubicBezTo>
                  <a:cubicBezTo>
                    <a:pt x="61" y="171"/>
                    <a:pt x="61" y="172"/>
                    <a:pt x="61" y="173"/>
                  </a:cubicBezTo>
                  <a:close/>
                  <a:moveTo>
                    <a:pt x="62" y="178"/>
                  </a:moveTo>
                  <a:cubicBezTo>
                    <a:pt x="55" y="173"/>
                    <a:pt x="48" y="167"/>
                    <a:pt x="41" y="164"/>
                  </a:cubicBezTo>
                  <a:cubicBezTo>
                    <a:pt x="48" y="167"/>
                    <a:pt x="54" y="172"/>
                    <a:pt x="61" y="175"/>
                  </a:cubicBezTo>
                  <a:cubicBezTo>
                    <a:pt x="61" y="176"/>
                    <a:pt x="61" y="177"/>
                    <a:pt x="62" y="178"/>
                  </a:cubicBezTo>
                  <a:close/>
                  <a:moveTo>
                    <a:pt x="40" y="163"/>
                  </a:moveTo>
                  <a:cubicBezTo>
                    <a:pt x="44" y="166"/>
                    <a:pt x="48" y="169"/>
                    <a:pt x="52" y="172"/>
                  </a:cubicBezTo>
                  <a:cubicBezTo>
                    <a:pt x="47" y="169"/>
                    <a:pt x="42" y="166"/>
                    <a:pt x="37" y="163"/>
                  </a:cubicBezTo>
                  <a:cubicBezTo>
                    <a:pt x="38" y="163"/>
                    <a:pt x="39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lose/>
                  <a:moveTo>
                    <a:pt x="62" y="179"/>
                  </a:moveTo>
                  <a:cubicBezTo>
                    <a:pt x="62" y="180"/>
                    <a:pt x="62" y="181"/>
                    <a:pt x="62" y="182"/>
                  </a:cubicBezTo>
                  <a:cubicBezTo>
                    <a:pt x="58" y="179"/>
                    <a:pt x="54" y="176"/>
                    <a:pt x="50" y="173"/>
                  </a:cubicBezTo>
                  <a:cubicBezTo>
                    <a:pt x="45" y="170"/>
                    <a:pt x="40" y="167"/>
                    <a:pt x="36" y="164"/>
                  </a:cubicBezTo>
                  <a:cubicBezTo>
                    <a:pt x="38" y="165"/>
                    <a:pt x="41" y="166"/>
                    <a:pt x="44" y="167"/>
                  </a:cubicBezTo>
                  <a:cubicBezTo>
                    <a:pt x="46" y="169"/>
                    <a:pt x="48" y="170"/>
                    <a:pt x="51" y="172"/>
                  </a:cubicBezTo>
                  <a:cubicBezTo>
                    <a:pt x="54" y="174"/>
                    <a:pt x="57" y="176"/>
                    <a:pt x="60" y="178"/>
                  </a:cubicBezTo>
                  <a:cubicBezTo>
                    <a:pt x="61" y="179"/>
                    <a:pt x="61" y="179"/>
                    <a:pt x="62" y="179"/>
                  </a:cubicBezTo>
                  <a:cubicBezTo>
                    <a:pt x="62" y="179"/>
                    <a:pt x="62" y="179"/>
                    <a:pt x="62" y="179"/>
                  </a:cubicBezTo>
                  <a:close/>
                  <a:moveTo>
                    <a:pt x="58" y="180"/>
                  </a:moveTo>
                  <a:cubicBezTo>
                    <a:pt x="54" y="177"/>
                    <a:pt x="49" y="174"/>
                    <a:pt x="45" y="171"/>
                  </a:cubicBezTo>
                  <a:cubicBezTo>
                    <a:pt x="40" y="169"/>
                    <a:pt x="35" y="167"/>
                    <a:pt x="31" y="164"/>
                  </a:cubicBezTo>
                  <a:cubicBezTo>
                    <a:pt x="32" y="164"/>
                    <a:pt x="34" y="164"/>
                    <a:pt x="35" y="164"/>
                  </a:cubicBezTo>
                  <a:cubicBezTo>
                    <a:pt x="39" y="167"/>
                    <a:pt x="44" y="170"/>
                    <a:pt x="49" y="174"/>
                  </a:cubicBezTo>
                  <a:cubicBezTo>
                    <a:pt x="52" y="176"/>
                    <a:pt x="55" y="178"/>
                    <a:pt x="58" y="180"/>
                  </a:cubicBezTo>
                  <a:cubicBezTo>
                    <a:pt x="58" y="180"/>
                    <a:pt x="58" y="180"/>
                    <a:pt x="58" y="180"/>
                  </a:cubicBezTo>
                  <a:close/>
                  <a:moveTo>
                    <a:pt x="46" y="176"/>
                  </a:moveTo>
                  <a:cubicBezTo>
                    <a:pt x="50" y="178"/>
                    <a:pt x="53" y="180"/>
                    <a:pt x="56" y="182"/>
                  </a:cubicBezTo>
                  <a:cubicBezTo>
                    <a:pt x="57" y="182"/>
                    <a:pt x="61" y="185"/>
                    <a:pt x="62" y="186"/>
                  </a:cubicBezTo>
                  <a:cubicBezTo>
                    <a:pt x="62" y="186"/>
                    <a:pt x="62" y="186"/>
                    <a:pt x="62" y="186"/>
                  </a:cubicBezTo>
                  <a:cubicBezTo>
                    <a:pt x="62" y="186"/>
                    <a:pt x="62" y="186"/>
                    <a:pt x="61" y="186"/>
                  </a:cubicBezTo>
                  <a:cubicBezTo>
                    <a:pt x="55" y="182"/>
                    <a:pt x="49" y="178"/>
                    <a:pt x="42" y="174"/>
                  </a:cubicBezTo>
                  <a:cubicBezTo>
                    <a:pt x="39" y="172"/>
                    <a:pt x="35" y="171"/>
                    <a:pt x="32" y="169"/>
                  </a:cubicBezTo>
                  <a:cubicBezTo>
                    <a:pt x="30" y="168"/>
                    <a:pt x="28" y="166"/>
                    <a:pt x="25" y="165"/>
                  </a:cubicBezTo>
                  <a:cubicBezTo>
                    <a:pt x="27" y="165"/>
                    <a:pt x="28" y="164"/>
                    <a:pt x="30" y="164"/>
                  </a:cubicBezTo>
                  <a:cubicBezTo>
                    <a:pt x="35" y="169"/>
                    <a:pt x="41" y="172"/>
                    <a:pt x="46" y="176"/>
                  </a:cubicBezTo>
                  <a:close/>
                  <a:moveTo>
                    <a:pt x="63" y="189"/>
                  </a:moveTo>
                  <a:cubicBezTo>
                    <a:pt x="51" y="181"/>
                    <a:pt x="38" y="174"/>
                    <a:pt x="26" y="166"/>
                  </a:cubicBezTo>
                  <a:cubicBezTo>
                    <a:pt x="32" y="170"/>
                    <a:pt x="39" y="173"/>
                    <a:pt x="45" y="177"/>
                  </a:cubicBezTo>
                  <a:cubicBezTo>
                    <a:pt x="51" y="180"/>
                    <a:pt x="56" y="184"/>
                    <a:pt x="63" y="187"/>
                  </a:cubicBezTo>
                  <a:cubicBezTo>
                    <a:pt x="63" y="188"/>
                    <a:pt x="63" y="189"/>
                    <a:pt x="63" y="189"/>
                  </a:cubicBezTo>
                  <a:close/>
                  <a:moveTo>
                    <a:pt x="60" y="188"/>
                  </a:moveTo>
                  <a:cubicBezTo>
                    <a:pt x="53" y="185"/>
                    <a:pt x="46" y="180"/>
                    <a:pt x="39" y="177"/>
                  </a:cubicBezTo>
                  <a:cubicBezTo>
                    <a:pt x="33" y="173"/>
                    <a:pt x="25" y="171"/>
                    <a:pt x="19" y="167"/>
                  </a:cubicBezTo>
                  <a:cubicBezTo>
                    <a:pt x="21" y="166"/>
                    <a:pt x="23" y="166"/>
                    <a:pt x="24" y="165"/>
                  </a:cubicBezTo>
                  <a:cubicBezTo>
                    <a:pt x="24" y="165"/>
                    <a:pt x="24" y="165"/>
                    <a:pt x="24" y="165"/>
                  </a:cubicBezTo>
                  <a:cubicBezTo>
                    <a:pt x="31" y="171"/>
                    <a:pt x="39" y="174"/>
                    <a:pt x="46" y="179"/>
                  </a:cubicBezTo>
                  <a:cubicBezTo>
                    <a:pt x="50" y="181"/>
                    <a:pt x="53" y="184"/>
                    <a:pt x="57" y="186"/>
                  </a:cubicBezTo>
                  <a:cubicBezTo>
                    <a:pt x="59" y="187"/>
                    <a:pt x="61" y="189"/>
                    <a:pt x="63" y="190"/>
                  </a:cubicBezTo>
                  <a:cubicBezTo>
                    <a:pt x="63" y="191"/>
                    <a:pt x="60" y="189"/>
                    <a:pt x="60" y="188"/>
                  </a:cubicBezTo>
                  <a:close/>
                  <a:moveTo>
                    <a:pt x="41" y="163"/>
                  </a:moveTo>
                  <a:cubicBezTo>
                    <a:pt x="42" y="163"/>
                    <a:pt x="44" y="163"/>
                    <a:pt x="45" y="162"/>
                  </a:cubicBezTo>
                  <a:cubicBezTo>
                    <a:pt x="48" y="164"/>
                    <a:pt x="50" y="166"/>
                    <a:pt x="53" y="168"/>
                  </a:cubicBezTo>
                  <a:cubicBezTo>
                    <a:pt x="55" y="169"/>
                    <a:pt x="58" y="173"/>
                    <a:pt x="61" y="174"/>
                  </a:cubicBezTo>
                  <a:cubicBezTo>
                    <a:pt x="61" y="174"/>
                    <a:pt x="61" y="174"/>
                    <a:pt x="61" y="174"/>
                  </a:cubicBezTo>
                  <a:cubicBezTo>
                    <a:pt x="54" y="171"/>
                    <a:pt x="48" y="166"/>
                    <a:pt x="41" y="163"/>
                  </a:cubicBezTo>
                  <a:close/>
                  <a:moveTo>
                    <a:pt x="47" y="162"/>
                  </a:moveTo>
                  <a:cubicBezTo>
                    <a:pt x="47" y="162"/>
                    <a:pt x="47" y="162"/>
                    <a:pt x="47" y="162"/>
                  </a:cubicBezTo>
                  <a:cubicBezTo>
                    <a:pt x="48" y="162"/>
                    <a:pt x="50" y="162"/>
                    <a:pt x="51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53" y="163"/>
                    <a:pt x="55" y="165"/>
                    <a:pt x="57" y="167"/>
                  </a:cubicBezTo>
                  <a:cubicBezTo>
                    <a:pt x="57" y="166"/>
                    <a:pt x="64" y="171"/>
                    <a:pt x="60" y="169"/>
                  </a:cubicBezTo>
                  <a:cubicBezTo>
                    <a:pt x="59" y="169"/>
                    <a:pt x="58" y="168"/>
                    <a:pt x="57" y="168"/>
                  </a:cubicBezTo>
                  <a:cubicBezTo>
                    <a:pt x="54" y="166"/>
                    <a:pt x="51" y="164"/>
                    <a:pt x="47" y="162"/>
                  </a:cubicBezTo>
                  <a:close/>
                  <a:moveTo>
                    <a:pt x="56" y="161"/>
                  </a:moveTo>
                  <a:cubicBezTo>
                    <a:pt x="56" y="161"/>
                    <a:pt x="56" y="161"/>
                    <a:pt x="57" y="161"/>
                  </a:cubicBezTo>
                  <a:cubicBezTo>
                    <a:pt x="57" y="162"/>
                    <a:pt x="58" y="163"/>
                    <a:pt x="59" y="164"/>
                  </a:cubicBezTo>
                  <a:cubicBezTo>
                    <a:pt x="60" y="164"/>
                    <a:pt x="60" y="165"/>
                    <a:pt x="61" y="165"/>
                  </a:cubicBezTo>
                  <a:cubicBezTo>
                    <a:pt x="61" y="165"/>
                    <a:pt x="61" y="165"/>
                    <a:pt x="61" y="165"/>
                  </a:cubicBezTo>
                  <a:cubicBezTo>
                    <a:pt x="61" y="165"/>
                    <a:pt x="60" y="165"/>
                    <a:pt x="59" y="165"/>
                  </a:cubicBezTo>
                  <a:cubicBezTo>
                    <a:pt x="57" y="164"/>
                    <a:pt x="55" y="162"/>
                    <a:pt x="52" y="161"/>
                  </a:cubicBezTo>
                  <a:cubicBezTo>
                    <a:pt x="54" y="161"/>
                    <a:pt x="55" y="161"/>
                    <a:pt x="56" y="161"/>
                  </a:cubicBezTo>
                  <a:close/>
                  <a:moveTo>
                    <a:pt x="62" y="185"/>
                  </a:moveTo>
                  <a:cubicBezTo>
                    <a:pt x="58" y="182"/>
                    <a:pt x="53" y="179"/>
                    <a:pt x="48" y="176"/>
                  </a:cubicBezTo>
                  <a:cubicBezTo>
                    <a:pt x="45" y="174"/>
                    <a:pt x="43" y="172"/>
                    <a:pt x="40" y="170"/>
                  </a:cubicBezTo>
                  <a:cubicBezTo>
                    <a:pt x="38" y="169"/>
                    <a:pt x="37" y="169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9" y="169"/>
                    <a:pt x="43" y="171"/>
                    <a:pt x="47" y="174"/>
                  </a:cubicBezTo>
                  <a:cubicBezTo>
                    <a:pt x="52" y="177"/>
                    <a:pt x="57" y="180"/>
                    <a:pt x="62" y="183"/>
                  </a:cubicBezTo>
                  <a:cubicBezTo>
                    <a:pt x="62" y="184"/>
                    <a:pt x="62" y="185"/>
                    <a:pt x="62" y="185"/>
                  </a:cubicBezTo>
                  <a:close/>
                  <a:moveTo>
                    <a:pt x="63" y="194"/>
                  </a:moveTo>
                  <a:cubicBezTo>
                    <a:pt x="56" y="190"/>
                    <a:pt x="48" y="186"/>
                    <a:pt x="41" y="183"/>
                  </a:cubicBezTo>
                  <a:cubicBezTo>
                    <a:pt x="32" y="178"/>
                    <a:pt x="23" y="174"/>
                    <a:pt x="14" y="169"/>
                  </a:cubicBezTo>
                  <a:cubicBezTo>
                    <a:pt x="14" y="169"/>
                    <a:pt x="14" y="170"/>
                    <a:pt x="14" y="170"/>
                  </a:cubicBezTo>
                  <a:cubicBezTo>
                    <a:pt x="23" y="174"/>
                    <a:pt x="32" y="179"/>
                    <a:pt x="40" y="183"/>
                  </a:cubicBezTo>
                  <a:cubicBezTo>
                    <a:pt x="48" y="187"/>
                    <a:pt x="56" y="190"/>
                    <a:pt x="63" y="195"/>
                  </a:cubicBezTo>
                  <a:cubicBezTo>
                    <a:pt x="64" y="196"/>
                    <a:pt x="64" y="197"/>
                    <a:pt x="64" y="198"/>
                  </a:cubicBezTo>
                  <a:cubicBezTo>
                    <a:pt x="55" y="193"/>
                    <a:pt x="46" y="189"/>
                    <a:pt x="37" y="185"/>
                  </a:cubicBezTo>
                  <a:cubicBezTo>
                    <a:pt x="28" y="181"/>
                    <a:pt x="19" y="176"/>
                    <a:pt x="10" y="171"/>
                  </a:cubicBezTo>
                  <a:cubicBezTo>
                    <a:pt x="11" y="171"/>
                    <a:pt x="11" y="171"/>
                    <a:pt x="12" y="171"/>
                  </a:cubicBezTo>
                  <a:cubicBezTo>
                    <a:pt x="28" y="180"/>
                    <a:pt x="46" y="187"/>
                    <a:pt x="63" y="196"/>
                  </a:cubicBezTo>
                  <a:cubicBezTo>
                    <a:pt x="63" y="197"/>
                    <a:pt x="64" y="196"/>
                    <a:pt x="63" y="196"/>
                  </a:cubicBezTo>
                  <a:cubicBezTo>
                    <a:pt x="47" y="186"/>
                    <a:pt x="29" y="179"/>
                    <a:pt x="12" y="170"/>
                  </a:cubicBezTo>
                  <a:cubicBezTo>
                    <a:pt x="14" y="169"/>
                    <a:pt x="15" y="168"/>
                    <a:pt x="17" y="168"/>
                  </a:cubicBezTo>
                  <a:cubicBezTo>
                    <a:pt x="18" y="168"/>
                    <a:pt x="20" y="170"/>
                    <a:pt x="21" y="171"/>
                  </a:cubicBezTo>
                  <a:cubicBezTo>
                    <a:pt x="23" y="172"/>
                    <a:pt x="25" y="173"/>
                    <a:pt x="27" y="174"/>
                  </a:cubicBezTo>
                  <a:cubicBezTo>
                    <a:pt x="31" y="176"/>
                    <a:pt x="35" y="178"/>
                    <a:pt x="38" y="180"/>
                  </a:cubicBezTo>
                  <a:cubicBezTo>
                    <a:pt x="46" y="184"/>
                    <a:pt x="54" y="189"/>
                    <a:pt x="62" y="193"/>
                  </a:cubicBezTo>
                  <a:cubicBezTo>
                    <a:pt x="63" y="193"/>
                    <a:pt x="63" y="192"/>
                    <a:pt x="63" y="192"/>
                  </a:cubicBezTo>
                  <a:cubicBezTo>
                    <a:pt x="55" y="188"/>
                    <a:pt x="47" y="184"/>
                    <a:pt x="39" y="179"/>
                  </a:cubicBezTo>
                  <a:cubicBezTo>
                    <a:pt x="34" y="177"/>
                    <a:pt x="30" y="174"/>
                    <a:pt x="26" y="172"/>
                  </a:cubicBezTo>
                  <a:cubicBezTo>
                    <a:pt x="23" y="171"/>
                    <a:pt x="20" y="169"/>
                    <a:pt x="18" y="167"/>
                  </a:cubicBezTo>
                  <a:cubicBezTo>
                    <a:pt x="18" y="167"/>
                    <a:pt x="18" y="167"/>
                    <a:pt x="19" y="167"/>
                  </a:cubicBezTo>
                  <a:cubicBezTo>
                    <a:pt x="19" y="167"/>
                    <a:pt x="19" y="167"/>
                    <a:pt x="19" y="167"/>
                  </a:cubicBezTo>
                  <a:cubicBezTo>
                    <a:pt x="26" y="172"/>
                    <a:pt x="34" y="175"/>
                    <a:pt x="42" y="179"/>
                  </a:cubicBezTo>
                  <a:cubicBezTo>
                    <a:pt x="49" y="183"/>
                    <a:pt x="56" y="187"/>
                    <a:pt x="63" y="191"/>
                  </a:cubicBezTo>
                  <a:cubicBezTo>
                    <a:pt x="63" y="192"/>
                    <a:pt x="63" y="193"/>
                    <a:pt x="63" y="194"/>
                  </a:cubicBezTo>
                  <a:close/>
                  <a:moveTo>
                    <a:pt x="64" y="204"/>
                  </a:moveTo>
                  <a:cubicBezTo>
                    <a:pt x="56" y="199"/>
                    <a:pt x="47" y="194"/>
                    <a:pt x="39" y="190"/>
                  </a:cubicBezTo>
                  <a:cubicBezTo>
                    <a:pt x="30" y="186"/>
                    <a:pt x="20" y="182"/>
                    <a:pt x="12" y="176"/>
                  </a:cubicBezTo>
                  <a:cubicBezTo>
                    <a:pt x="7" y="173"/>
                    <a:pt x="14" y="177"/>
                    <a:pt x="15" y="178"/>
                  </a:cubicBezTo>
                  <a:cubicBezTo>
                    <a:pt x="17" y="179"/>
                    <a:pt x="19" y="180"/>
                    <a:pt x="21" y="181"/>
                  </a:cubicBezTo>
                  <a:cubicBezTo>
                    <a:pt x="26" y="183"/>
                    <a:pt x="31" y="186"/>
                    <a:pt x="36" y="188"/>
                  </a:cubicBezTo>
                  <a:cubicBezTo>
                    <a:pt x="41" y="190"/>
                    <a:pt x="46" y="192"/>
                    <a:pt x="51" y="195"/>
                  </a:cubicBezTo>
                  <a:cubicBezTo>
                    <a:pt x="56" y="197"/>
                    <a:pt x="60" y="199"/>
                    <a:pt x="64" y="201"/>
                  </a:cubicBezTo>
                  <a:cubicBezTo>
                    <a:pt x="64" y="202"/>
                    <a:pt x="64" y="203"/>
                    <a:pt x="64" y="204"/>
                  </a:cubicBezTo>
                  <a:close/>
                  <a:moveTo>
                    <a:pt x="65" y="212"/>
                  </a:moveTo>
                  <a:cubicBezTo>
                    <a:pt x="54" y="205"/>
                    <a:pt x="43" y="199"/>
                    <a:pt x="32" y="194"/>
                  </a:cubicBezTo>
                  <a:cubicBezTo>
                    <a:pt x="33" y="195"/>
                    <a:pt x="35" y="195"/>
                    <a:pt x="36" y="196"/>
                  </a:cubicBezTo>
                  <a:cubicBezTo>
                    <a:pt x="46" y="200"/>
                    <a:pt x="55" y="206"/>
                    <a:pt x="65" y="210"/>
                  </a:cubicBezTo>
                  <a:cubicBezTo>
                    <a:pt x="65" y="211"/>
                    <a:pt x="65" y="211"/>
                    <a:pt x="65" y="212"/>
                  </a:cubicBezTo>
                  <a:close/>
                  <a:moveTo>
                    <a:pt x="65" y="218"/>
                  </a:moveTo>
                  <a:cubicBezTo>
                    <a:pt x="48" y="205"/>
                    <a:pt x="29" y="197"/>
                    <a:pt x="10" y="188"/>
                  </a:cubicBezTo>
                  <a:cubicBezTo>
                    <a:pt x="20" y="193"/>
                    <a:pt x="31" y="197"/>
                    <a:pt x="42" y="202"/>
                  </a:cubicBezTo>
                  <a:cubicBezTo>
                    <a:pt x="47" y="204"/>
                    <a:pt x="52" y="207"/>
                    <a:pt x="56" y="210"/>
                  </a:cubicBezTo>
                  <a:cubicBezTo>
                    <a:pt x="59" y="211"/>
                    <a:pt x="62" y="213"/>
                    <a:pt x="65" y="213"/>
                  </a:cubicBezTo>
                  <a:cubicBezTo>
                    <a:pt x="65" y="215"/>
                    <a:pt x="65" y="216"/>
                    <a:pt x="65" y="218"/>
                  </a:cubicBezTo>
                  <a:close/>
                  <a:moveTo>
                    <a:pt x="66" y="234"/>
                  </a:moveTo>
                  <a:cubicBezTo>
                    <a:pt x="62" y="232"/>
                    <a:pt x="58" y="230"/>
                    <a:pt x="54" y="228"/>
                  </a:cubicBezTo>
                  <a:cubicBezTo>
                    <a:pt x="50" y="224"/>
                    <a:pt x="45" y="221"/>
                    <a:pt x="39" y="219"/>
                  </a:cubicBezTo>
                  <a:cubicBezTo>
                    <a:pt x="34" y="216"/>
                    <a:pt x="28" y="214"/>
                    <a:pt x="23" y="211"/>
                  </a:cubicBezTo>
                  <a:cubicBezTo>
                    <a:pt x="21" y="210"/>
                    <a:pt x="20" y="209"/>
                    <a:pt x="18" y="208"/>
                  </a:cubicBezTo>
                  <a:cubicBezTo>
                    <a:pt x="26" y="212"/>
                    <a:pt x="34" y="215"/>
                    <a:pt x="41" y="219"/>
                  </a:cubicBezTo>
                  <a:cubicBezTo>
                    <a:pt x="46" y="222"/>
                    <a:pt x="51" y="224"/>
                    <a:pt x="56" y="227"/>
                  </a:cubicBezTo>
                  <a:cubicBezTo>
                    <a:pt x="59" y="229"/>
                    <a:pt x="62" y="231"/>
                    <a:pt x="66" y="232"/>
                  </a:cubicBezTo>
                  <a:cubicBezTo>
                    <a:pt x="66" y="233"/>
                    <a:pt x="66" y="233"/>
                    <a:pt x="66" y="234"/>
                  </a:cubicBezTo>
                  <a:close/>
                  <a:moveTo>
                    <a:pt x="67" y="254"/>
                  </a:moveTo>
                  <a:cubicBezTo>
                    <a:pt x="63" y="251"/>
                    <a:pt x="59" y="249"/>
                    <a:pt x="55" y="247"/>
                  </a:cubicBezTo>
                  <a:cubicBezTo>
                    <a:pt x="49" y="244"/>
                    <a:pt x="44" y="242"/>
                    <a:pt x="39" y="240"/>
                  </a:cubicBezTo>
                  <a:cubicBezTo>
                    <a:pt x="32" y="237"/>
                    <a:pt x="25" y="234"/>
                    <a:pt x="18" y="231"/>
                  </a:cubicBezTo>
                  <a:cubicBezTo>
                    <a:pt x="23" y="233"/>
                    <a:pt x="29" y="234"/>
                    <a:pt x="34" y="236"/>
                  </a:cubicBezTo>
                  <a:cubicBezTo>
                    <a:pt x="45" y="240"/>
                    <a:pt x="56" y="245"/>
                    <a:pt x="67" y="250"/>
                  </a:cubicBezTo>
                  <a:cubicBezTo>
                    <a:pt x="67" y="251"/>
                    <a:pt x="67" y="252"/>
                    <a:pt x="67" y="254"/>
                  </a:cubicBezTo>
                  <a:close/>
                  <a:moveTo>
                    <a:pt x="66" y="254"/>
                  </a:moveTo>
                  <a:cubicBezTo>
                    <a:pt x="69" y="255"/>
                    <a:pt x="64" y="253"/>
                    <a:pt x="62" y="252"/>
                  </a:cubicBezTo>
                  <a:cubicBezTo>
                    <a:pt x="64" y="253"/>
                    <a:pt x="65" y="253"/>
                    <a:pt x="66" y="254"/>
                  </a:cubicBezTo>
                  <a:close/>
                  <a:moveTo>
                    <a:pt x="70" y="277"/>
                  </a:moveTo>
                  <a:cubicBezTo>
                    <a:pt x="67" y="275"/>
                    <a:pt x="63" y="274"/>
                    <a:pt x="59" y="273"/>
                  </a:cubicBezTo>
                  <a:cubicBezTo>
                    <a:pt x="55" y="271"/>
                    <a:pt x="50" y="269"/>
                    <a:pt x="46" y="267"/>
                  </a:cubicBezTo>
                  <a:cubicBezTo>
                    <a:pt x="48" y="268"/>
                    <a:pt x="51" y="269"/>
                    <a:pt x="53" y="270"/>
                  </a:cubicBezTo>
                  <a:cubicBezTo>
                    <a:pt x="59" y="272"/>
                    <a:pt x="64" y="274"/>
                    <a:pt x="70" y="275"/>
                  </a:cubicBezTo>
                  <a:cubicBezTo>
                    <a:pt x="70" y="276"/>
                    <a:pt x="70" y="277"/>
                    <a:pt x="70" y="277"/>
                  </a:cubicBezTo>
                  <a:close/>
                  <a:moveTo>
                    <a:pt x="24" y="264"/>
                  </a:moveTo>
                  <a:cubicBezTo>
                    <a:pt x="28" y="265"/>
                    <a:pt x="31" y="266"/>
                    <a:pt x="34" y="267"/>
                  </a:cubicBezTo>
                  <a:cubicBezTo>
                    <a:pt x="40" y="269"/>
                    <a:pt x="47" y="271"/>
                    <a:pt x="53" y="273"/>
                  </a:cubicBezTo>
                  <a:cubicBezTo>
                    <a:pt x="59" y="275"/>
                    <a:pt x="64" y="277"/>
                    <a:pt x="70" y="278"/>
                  </a:cubicBezTo>
                  <a:cubicBezTo>
                    <a:pt x="70" y="279"/>
                    <a:pt x="70" y="281"/>
                    <a:pt x="70" y="282"/>
                  </a:cubicBezTo>
                  <a:cubicBezTo>
                    <a:pt x="56" y="273"/>
                    <a:pt x="40" y="270"/>
                    <a:pt x="24" y="264"/>
                  </a:cubicBezTo>
                  <a:close/>
                  <a:moveTo>
                    <a:pt x="51" y="265"/>
                  </a:moveTo>
                  <a:cubicBezTo>
                    <a:pt x="57" y="267"/>
                    <a:pt x="63" y="270"/>
                    <a:pt x="69" y="273"/>
                  </a:cubicBezTo>
                  <a:cubicBezTo>
                    <a:pt x="69" y="273"/>
                    <a:pt x="69" y="274"/>
                    <a:pt x="69" y="275"/>
                  </a:cubicBezTo>
                  <a:cubicBezTo>
                    <a:pt x="65" y="272"/>
                    <a:pt x="60" y="270"/>
                    <a:pt x="55" y="268"/>
                  </a:cubicBezTo>
                  <a:cubicBezTo>
                    <a:pt x="54" y="267"/>
                    <a:pt x="52" y="266"/>
                    <a:pt x="51" y="265"/>
                  </a:cubicBezTo>
                  <a:close/>
                  <a:moveTo>
                    <a:pt x="38" y="257"/>
                  </a:moveTo>
                  <a:cubicBezTo>
                    <a:pt x="32" y="255"/>
                    <a:pt x="25" y="252"/>
                    <a:pt x="19" y="250"/>
                  </a:cubicBezTo>
                  <a:cubicBezTo>
                    <a:pt x="14" y="247"/>
                    <a:pt x="10" y="245"/>
                    <a:pt x="5" y="243"/>
                  </a:cubicBezTo>
                  <a:cubicBezTo>
                    <a:pt x="14" y="247"/>
                    <a:pt x="26" y="251"/>
                    <a:pt x="37" y="255"/>
                  </a:cubicBezTo>
                  <a:cubicBezTo>
                    <a:pt x="43" y="257"/>
                    <a:pt x="50" y="260"/>
                    <a:pt x="56" y="263"/>
                  </a:cubicBezTo>
                  <a:cubicBezTo>
                    <a:pt x="60" y="265"/>
                    <a:pt x="64" y="267"/>
                    <a:pt x="69" y="268"/>
                  </a:cubicBezTo>
                  <a:cubicBezTo>
                    <a:pt x="69" y="269"/>
                    <a:pt x="69" y="270"/>
                    <a:pt x="69" y="272"/>
                  </a:cubicBezTo>
                  <a:cubicBezTo>
                    <a:pt x="59" y="266"/>
                    <a:pt x="49" y="261"/>
                    <a:pt x="38" y="257"/>
                  </a:cubicBezTo>
                  <a:close/>
                  <a:moveTo>
                    <a:pt x="54" y="261"/>
                  </a:moveTo>
                  <a:cubicBezTo>
                    <a:pt x="54" y="261"/>
                    <a:pt x="55" y="262"/>
                    <a:pt x="56" y="262"/>
                  </a:cubicBezTo>
                  <a:cubicBezTo>
                    <a:pt x="58" y="263"/>
                    <a:pt x="61" y="264"/>
                    <a:pt x="64" y="265"/>
                  </a:cubicBezTo>
                  <a:cubicBezTo>
                    <a:pt x="65" y="265"/>
                    <a:pt x="67" y="267"/>
                    <a:pt x="69" y="267"/>
                  </a:cubicBezTo>
                  <a:cubicBezTo>
                    <a:pt x="66" y="267"/>
                    <a:pt x="64" y="266"/>
                    <a:pt x="62" y="265"/>
                  </a:cubicBezTo>
                  <a:cubicBezTo>
                    <a:pt x="59" y="264"/>
                    <a:pt x="56" y="262"/>
                    <a:pt x="54" y="261"/>
                  </a:cubicBezTo>
                  <a:close/>
                  <a:moveTo>
                    <a:pt x="38" y="254"/>
                  </a:moveTo>
                  <a:cubicBezTo>
                    <a:pt x="31" y="251"/>
                    <a:pt x="24" y="249"/>
                    <a:pt x="17" y="246"/>
                  </a:cubicBezTo>
                  <a:cubicBezTo>
                    <a:pt x="16" y="245"/>
                    <a:pt x="15" y="245"/>
                    <a:pt x="14" y="244"/>
                  </a:cubicBezTo>
                  <a:cubicBezTo>
                    <a:pt x="15" y="244"/>
                    <a:pt x="15" y="244"/>
                    <a:pt x="16" y="244"/>
                  </a:cubicBezTo>
                  <a:cubicBezTo>
                    <a:pt x="22" y="246"/>
                    <a:pt x="28" y="248"/>
                    <a:pt x="34" y="250"/>
                  </a:cubicBezTo>
                  <a:cubicBezTo>
                    <a:pt x="40" y="252"/>
                    <a:pt x="46" y="254"/>
                    <a:pt x="52" y="256"/>
                  </a:cubicBezTo>
                  <a:cubicBezTo>
                    <a:pt x="58" y="259"/>
                    <a:pt x="63" y="262"/>
                    <a:pt x="68" y="263"/>
                  </a:cubicBezTo>
                  <a:cubicBezTo>
                    <a:pt x="68" y="264"/>
                    <a:pt x="68" y="265"/>
                    <a:pt x="68" y="266"/>
                  </a:cubicBezTo>
                  <a:cubicBezTo>
                    <a:pt x="65" y="264"/>
                    <a:pt x="61" y="263"/>
                    <a:pt x="58" y="262"/>
                  </a:cubicBezTo>
                  <a:cubicBezTo>
                    <a:pt x="51" y="259"/>
                    <a:pt x="45" y="256"/>
                    <a:pt x="38" y="254"/>
                  </a:cubicBezTo>
                  <a:close/>
                  <a:moveTo>
                    <a:pt x="36" y="248"/>
                  </a:moveTo>
                  <a:cubicBezTo>
                    <a:pt x="30" y="245"/>
                    <a:pt x="24" y="244"/>
                    <a:pt x="18" y="241"/>
                  </a:cubicBezTo>
                  <a:cubicBezTo>
                    <a:pt x="24" y="243"/>
                    <a:pt x="30" y="245"/>
                    <a:pt x="35" y="247"/>
                  </a:cubicBezTo>
                  <a:cubicBezTo>
                    <a:pt x="41" y="249"/>
                    <a:pt x="47" y="251"/>
                    <a:pt x="53" y="253"/>
                  </a:cubicBezTo>
                  <a:cubicBezTo>
                    <a:pt x="58" y="255"/>
                    <a:pt x="63" y="258"/>
                    <a:pt x="68" y="259"/>
                  </a:cubicBezTo>
                  <a:cubicBezTo>
                    <a:pt x="68" y="260"/>
                    <a:pt x="68" y="261"/>
                    <a:pt x="68" y="262"/>
                  </a:cubicBezTo>
                  <a:cubicBezTo>
                    <a:pt x="57" y="257"/>
                    <a:pt x="47" y="252"/>
                    <a:pt x="36" y="248"/>
                  </a:cubicBezTo>
                  <a:close/>
                  <a:moveTo>
                    <a:pt x="68" y="258"/>
                  </a:moveTo>
                  <a:cubicBezTo>
                    <a:pt x="59" y="253"/>
                    <a:pt x="49" y="250"/>
                    <a:pt x="40" y="246"/>
                  </a:cubicBezTo>
                  <a:cubicBezTo>
                    <a:pt x="30" y="242"/>
                    <a:pt x="20" y="238"/>
                    <a:pt x="10" y="234"/>
                  </a:cubicBezTo>
                  <a:cubicBezTo>
                    <a:pt x="10" y="234"/>
                    <a:pt x="11" y="234"/>
                    <a:pt x="11" y="234"/>
                  </a:cubicBezTo>
                  <a:cubicBezTo>
                    <a:pt x="14" y="235"/>
                    <a:pt x="17" y="236"/>
                    <a:pt x="20" y="237"/>
                  </a:cubicBezTo>
                  <a:cubicBezTo>
                    <a:pt x="25" y="239"/>
                    <a:pt x="31" y="241"/>
                    <a:pt x="36" y="243"/>
                  </a:cubicBezTo>
                  <a:cubicBezTo>
                    <a:pt x="47" y="246"/>
                    <a:pt x="57" y="251"/>
                    <a:pt x="67" y="255"/>
                  </a:cubicBezTo>
                  <a:cubicBezTo>
                    <a:pt x="67" y="256"/>
                    <a:pt x="68" y="257"/>
                    <a:pt x="68" y="258"/>
                  </a:cubicBezTo>
                  <a:close/>
                  <a:moveTo>
                    <a:pt x="4" y="225"/>
                  </a:moveTo>
                  <a:cubicBezTo>
                    <a:pt x="4" y="224"/>
                    <a:pt x="5" y="223"/>
                    <a:pt x="5" y="221"/>
                  </a:cubicBezTo>
                  <a:cubicBezTo>
                    <a:pt x="5" y="222"/>
                    <a:pt x="6" y="222"/>
                    <a:pt x="6" y="222"/>
                  </a:cubicBezTo>
                  <a:cubicBezTo>
                    <a:pt x="7" y="222"/>
                    <a:pt x="7" y="222"/>
                    <a:pt x="7" y="222"/>
                  </a:cubicBezTo>
                  <a:cubicBezTo>
                    <a:pt x="17" y="227"/>
                    <a:pt x="28" y="231"/>
                    <a:pt x="39" y="236"/>
                  </a:cubicBezTo>
                  <a:cubicBezTo>
                    <a:pt x="43" y="238"/>
                    <a:pt x="47" y="240"/>
                    <a:pt x="52" y="242"/>
                  </a:cubicBezTo>
                  <a:cubicBezTo>
                    <a:pt x="57" y="244"/>
                    <a:pt x="62" y="246"/>
                    <a:pt x="66" y="249"/>
                  </a:cubicBezTo>
                  <a:cubicBezTo>
                    <a:pt x="68" y="251"/>
                    <a:pt x="63" y="248"/>
                    <a:pt x="63" y="248"/>
                  </a:cubicBezTo>
                  <a:cubicBezTo>
                    <a:pt x="62" y="247"/>
                    <a:pt x="61" y="247"/>
                    <a:pt x="60" y="246"/>
                  </a:cubicBezTo>
                  <a:cubicBezTo>
                    <a:pt x="57" y="245"/>
                    <a:pt x="54" y="244"/>
                    <a:pt x="51" y="242"/>
                  </a:cubicBezTo>
                  <a:cubicBezTo>
                    <a:pt x="46" y="240"/>
                    <a:pt x="41" y="238"/>
                    <a:pt x="36" y="236"/>
                  </a:cubicBezTo>
                  <a:cubicBezTo>
                    <a:pt x="30" y="234"/>
                    <a:pt x="25" y="233"/>
                    <a:pt x="19" y="231"/>
                  </a:cubicBezTo>
                  <a:cubicBezTo>
                    <a:pt x="14" y="229"/>
                    <a:pt x="9" y="227"/>
                    <a:pt x="4" y="225"/>
                  </a:cubicBezTo>
                  <a:close/>
                  <a:moveTo>
                    <a:pt x="6" y="211"/>
                  </a:moveTo>
                  <a:cubicBezTo>
                    <a:pt x="6" y="209"/>
                    <a:pt x="6" y="207"/>
                    <a:pt x="6" y="205"/>
                  </a:cubicBezTo>
                  <a:cubicBezTo>
                    <a:pt x="6" y="205"/>
                    <a:pt x="6" y="205"/>
                    <a:pt x="7" y="205"/>
                  </a:cubicBezTo>
                  <a:cubicBezTo>
                    <a:pt x="10" y="209"/>
                    <a:pt x="14" y="211"/>
                    <a:pt x="18" y="213"/>
                  </a:cubicBezTo>
                  <a:cubicBezTo>
                    <a:pt x="23" y="216"/>
                    <a:pt x="29" y="219"/>
                    <a:pt x="34" y="222"/>
                  </a:cubicBezTo>
                  <a:cubicBezTo>
                    <a:pt x="39" y="225"/>
                    <a:pt x="44" y="228"/>
                    <a:pt x="50" y="231"/>
                  </a:cubicBezTo>
                  <a:cubicBezTo>
                    <a:pt x="51" y="231"/>
                    <a:pt x="52" y="232"/>
                    <a:pt x="54" y="233"/>
                  </a:cubicBezTo>
                  <a:cubicBezTo>
                    <a:pt x="48" y="230"/>
                    <a:pt x="42" y="228"/>
                    <a:pt x="37" y="225"/>
                  </a:cubicBezTo>
                  <a:cubicBezTo>
                    <a:pt x="31" y="222"/>
                    <a:pt x="25" y="220"/>
                    <a:pt x="20" y="217"/>
                  </a:cubicBezTo>
                  <a:cubicBezTo>
                    <a:pt x="15" y="215"/>
                    <a:pt x="11" y="212"/>
                    <a:pt x="6" y="211"/>
                  </a:cubicBezTo>
                  <a:cubicBezTo>
                    <a:pt x="6" y="211"/>
                    <a:pt x="6" y="211"/>
                    <a:pt x="6" y="211"/>
                  </a:cubicBezTo>
                  <a:close/>
                  <a:moveTo>
                    <a:pt x="40" y="160"/>
                  </a:moveTo>
                  <a:cubicBezTo>
                    <a:pt x="43" y="160"/>
                    <a:pt x="46" y="159"/>
                    <a:pt x="49" y="158"/>
                  </a:cubicBezTo>
                  <a:cubicBezTo>
                    <a:pt x="49" y="158"/>
                    <a:pt x="50" y="158"/>
                    <a:pt x="50" y="158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50" y="159"/>
                    <a:pt x="50" y="159"/>
                    <a:pt x="50" y="159"/>
                  </a:cubicBezTo>
                  <a:cubicBezTo>
                    <a:pt x="48" y="159"/>
                    <a:pt x="45" y="160"/>
                    <a:pt x="43" y="160"/>
                  </a:cubicBezTo>
                  <a:cubicBezTo>
                    <a:pt x="42" y="160"/>
                    <a:pt x="41" y="160"/>
                    <a:pt x="40" y="160"/>
                  </a:cubicBezTo>
                  <a:close/>
                  <a:moveTo>
                    <a:pt x="53" y="158"/>
                  </a:moveTo>
                  <a:cubicBezTo>
                    <a:pt x="53" y="158"/>
                    <a:pt x="53" y="158"/>
                    <a:pt x="53" y="157"/>
                  </a:cubicBezTo>
                  <a:cubicBezTo>
                    <a:pt x="55" y="157"/>
                    <a:pt x="56" y="157"/>
                    <a:pt x="58" y="157"/>
                  </a:cubicBezTo>
                  <a:cubicBezTo>
                    <a:pt x="58" y="157"/>
                    <a:pt x="58" y="158"/>
                    <a:pt x="58" y="158"/>
                  </a:cubicBezTo>
                  <a:cubicBezTo>
                    <a:pt x="56" y="158"/>
                    <a:pt x="54" y="158"/>
                    <a:pt x="53" y="159"/>
                  </a:cubicBezTo>
                  <a:cubicBezTo>
                    <a:pt x="53" y="159"/>
                    <a:pt x="53" y="158"/>
                    <a:pt x="53" y="158"/>
                  </a:cubicBezTo>
                  <a:close/>
                  <a:moveTo>
                    <a:pt x="61" y="156"/>
                  </a:moveTo>
                  <a:cubicBezTo>
                    <a:pt x="61" y="156"/>
                    <a:pt x="62" y="156"/>
                    <a:pt x="63" y="156"/>
                  </a:cubicBezTo>
                  <a:cubicBezTo>
                    <a:pt x="63" y="157"/>
                    <a:pt x="63" y="157"/>
                    <a:pt x="63" y="158"/>
                  </a:cubicBezTo>
                  <a:cubicBezTo>
                    <a:pt x="63" y="158"/>
                    <a:pt x="63" y="158"/>
                    <a:pt x="63" y="158"/>
                  </a:cubicBezTo>
                  <a:cubicBezTo>
                    <a:pt x="62" y="158"/>
                    <a:pt x="61" y="158"/>
                    <a:pt x="60" y="158"/>
                  </a:cubicBezTo>
                  <a:cubicBezTo>
                    <a:pt x="60" y="158"/>
                    <a:pt x="60" y="157"/>
                    <a:pt x="61" y="157"/>
                  </a:cubicBezTo>
                  <a:cubicBezTo>
                    <a:pt x="61" y="157"/>
                    <a:pt x="61" y="157"/>
                    <a:pt x="61" y="156"/>
                  </a:cubicBezTo>
                  <a:close/>
                  <a:moveTo>
                    <a:pt x="66" y="156"/>
                  </a:moveTo>
                  <a:cubicBezTo>
                    <a:pt x="67" y="156"/>
                    <a:pt x="68" y="156"/>
                    <a:pt x="69" y="156"/>
                  </a:cubicBezTo>
                  <a:cubicBezTo>
                    <a:pt x="69" y="156"/>
                    <a:pt x="69" y="157"/>
                    <a:pt x="69" y="158"/>
                  </a:cubicBezTo>
                  <a:cubicBezTo>
                    <a:pt x="68" y="158"/>
                    <a:pt x="68" y="158"/>
                    <a:pt x="67" y="158"/>
                  </a:cubicBezTo>
                  <a:cubicBezTo>
                    <a:pt x="67" y="158"/>
                    <a:pt x="66" y="158"/>
                    <a:pt x="66" y="158"/>
                  </a:cubicBezTo>
                  <a:cubicBezTo>
                    <a:pt x="66" y="157"/>
                    <a:pt x="66" y="156"/>
                    <a:pt x="66" y="156"/>
                  </a:cubicBezTo>
                  <a:close/>
                  <a:moveTo>
                    <a:pt x="72" y="156"/>
                  </a:moveTo>
                  <a:cubicBezTo>
                    <a:pt x="73" y="156"/>
                    <a:pt x="74" y="156"/>
                    <a:pt x="74" y="156"/>
                  </a:cubicBezTo>
                  <a:cubicBezTo>
                    <a:pt x="74" y="156"/>
                    <a:pt x="74" y="157"/>
                    <a:pt x="74" y="158"/>
                  </a:cubicBezTo>
                  <a:cubicBezTo>
                    <a:pt x="73" y="158"/>
                    <a:pt x="73" y="158"/>
                    <a:pt x="72" y="158"/>
                  </a:cubicBezTo>
                  <a:cubicBezTo>
                    <a:pt x="72" y="157"/>
                    <a:pt x="72" y="156"/>
                    <a:pt x="72" y="156"/>
                  </a:cubicBezTo>
                  <a:close/>
                  <a:moveTo>
                    <a:pt x="79" y="156"/>
                  </a:moveTo>
                  <a:cubicBezTo>
                    <a:pt x="79" y="157"/>
                    <a:pt x="79" y="157"/>
                    <a:pt x="79" y="158"/>
                  </a:cubicBezTo>
                  <a:cubicBezTo>
                    <a:pt x="78" y="158"/>
                    <a:pt x="78" y="158"/>
                    <a:pt x="77" y="158"/>
                  </a:cubicBezTo>
                  <a:cubicBezTo>
                    <a:pt x="77" y="157"/>
                    <a:pt x="77" y="157"/>
                    <a:pt x="77" y="156"/>
                  </a:cubicBezTo>
                  <a:cubicBezTo>
                    <a:pt x="78" y="156"/>
                    <a:pt x="78" y="156"/>
                    <a:pt x="79" y="156"/>
                  </a:cubicBezTo>
                  <a:close/>
                  <a:moveTo>
                    <a:pt x="81" y="156"/>
                  </a:moveTo>
                  <a:cubicBezTo>
                    <a:pt x="83" y="156"/>
                    <a:pt x="84" y="156"/>
                    <a:pt x="85" y="156"/>
                  </a:cubicBezTo>
                  <a:cubicBezTo>
                    <a:pt x="85" y="157"/>
                    <a:pt x="85" y="158"/>
                    <a:pt x="85" y="159"/>
                  </a:cubicBezTo>
                  <a:cubicBezTo>
                    <a:pt x="84" y="159"/>
                    <a:pt x="83" y="159"/>
                    <a:pt x="82" y="158"/>
                  </a:cubicBezTo>
                  <a:cubicBezTo>
                    <a:pt x="82" y="158"/>
                    <a:pt x="82" y="157"/>
                    <a:pt x="81" y="156"/>
                  </a:cubicBezTo>
                  <a:close/>
                  <a:moveTo>
                    <a:pt x="88" y="157"/>
                  </a:moveTo>
                  <a:cubicBezTo>
                    <a:pt x="89" y="157"/>
                    <a:pt x="90" y="157"/>
                    <a:pt x="91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1" y="158"/>
                    <a:pt x="91" y="159"/>
                    <a:pt x="91" y="160"/>
                  </a:cubicBezTo>
                  <a:cubicBezTo>
                    <a:pt x="90" y="159"/>
                    <a:pt x="89" y="159"/>
                    <a:pt x="88" y="159"/>
                  </a:cubicBezTo>
                  <a:cubicBezTo>
                    <a:pt x="88" y="159"/>
                    <a:pt x="88" y="159"/>
                    <a:pt x="88" y="159"/>
                  </a:cubicBezTo>
                  <a:cubicBezTo>
                    <a:pt x="88" y="158"/>
                    <a:pt x="88" y="158"/>
                    <a:pt x="88" y="157"/>
                  </a:cubicBezTo>
                  <a:close/>
                  <a:moveTo>
                    <a:pt x="103" y="314"/>
                  </a:moveTo>
                  <a:cubicBezTo>
                    <a:pt x="103" y="313"/>
                    <a:pt x="103" y="312"/>
                    <a:pt x="103" y="311"/>
                  </a:cubicBezTo>
                  <a:cubicBezTo>
                    <a:pt x="103" y="312"/>
                    <a:pt x="104" y="312"/>
                    <a:pt x="105" y="313"/>
                  </a:cubicBezTo>
                  <a:cubicBezTo>
                    <a:pt x="109" y="316"/>
                    <a:pt x="105" y="314"/>
                    <a:pt x="103" y="314"/>
                  </a:cubicBezTo>
                  <a:close/>
                  <a:moveTo>
                    <a:pt x="110" y="310"/>
                  </a:moveTo>
                  <a:cubicBezTo>
                    <a:pt x="107" y="308"/>
                    <a:pt x="105" y="307"/>
                    <a:pt x="102" y="305"/>
                  </a:cubicBezTo>
                  <a:cubicBezTo>
                    <a:pt x="102" y="304"/>
                    <a:pt x="102" y="303"/>
                    <a:pt x="102" y="302"/>
                  </a:cubicBezTo>
                  <a:cubicBezTo>
                    <a:pt x="107" y="307"/>
                    <a:pt x="113" y="310"/>
                    <a:pt x="118" y="315"/>
                  </a:cubicBezTo>
                  <a:cubicBezTo>
                    <a:pt x="117" y="314"/>
                    <a:pt x="115" y="313"/>
                    <a:pt x="113" y="312"/>
                  </a:cubicBezTo>
                  <a:cubicBezTo>
                    <a:pt x="113" y="312"/>
                    <a:pt x="110" y="310"/>
                    <a:pt x="110" y="310"/>
                  </a:cubicBezTo>
                  <a:close/>
                  <a:moveTo>
                    <a:pt x="111" y="313"/>
                  </a:moveTo>
                  <a:cubicBezTo>
                    <a:pt x="112" y="316"/>
                    <a:pt x="108" y="313"/>
                    <a:pt x="108" y="313"/>
                  </a:cubicBezTo>
                  <a:cubicBezTo>
                    <a:pt x="107" y="312"/>
                    <a:pt x="107" y="311"/>
                    <a:pt x="106" y="311"/>
                  </a:cubicBezTo>
                  <a:cubicBezTo>
                    <a:pt x="105" y="310"/>
                    <a:pt x="104" y="310"/>
                    <a:pt x="103" y="309"/>
                  </a:cubicBezTo>
                  <a:cubicBezTo>
                    <a:pt x="102" y="308"/>
                    <a:pt x="102" y="307"/>
                    <a:pt x="102" y="306"/>
                  </a:cubicBezTo>
                  <a:cubicBezTo>
                    <a:pt x="105" y="309"/>
                    <a:pt x="108" y="311"/>
                    <a:pt x="111" y="313"/>
                  </a:cubicBezTo>
                  <a:close/>
                  <a:moveTo>
                    <a:pt x="101" y="297"/>
                  </a:moveTo>
                  <a:cubicBezTo>
                    <a:pt x="108" y="304"/>
                    <a:pt x="116" y="309"/>
                    <a:pt x="123" y="315"/>
                  </a:cubicBezTo>
                  <a:cubicBezTo>
                    <a:pt x="124" y="315"/>
                    <a:pt x="124" y="315"/>
                    <a:pt x="124" y="316"/>
                  </a:cubicBezTo>
                  <a:cubicBezTo>
                    <a:pt x="124" y="316"/>
                    <a:pt x="124" y="316"/>
                    <a:pt x="124" y="316"/>
                  </a:cubicBezTo>
                  <a:cubicBezTo>
                    <a:pt x="123" y="315"/>
                    <a:pt x="121" y="314"/>
                    <a:pt x="121" y="313"/>
                  </a:cubicBezTo>
                  <a:cubicBezTo>
                    <a:pt x="119" y="312"/>
                    <a:pt x="117" y="310"/>
                    <a:pt x="114" y="309"/>
                  </a:cubicBezTo>
                  <a:cubicBezTo>
                    <a:pt x="110" y="306"/>
                    <a:pt x="106" y="304"/>
                    <a:pt x="102" y="301"/>
                  </a:cubicBezTo>
                  <a:cubicBezTo>
                    <a:pt x="102" y="301"/>
                    <a:pt x="102" y="301"/>
                    <a:pt x="102" y="301"/>
                  </a:cubicBezTo>
                  <a:cubicBezTo>
                    <a:pt x="101" y="300"/>
                    <a:pt x="101" y="299"/>
                    <a:pt x="101" y="297"/>
                  </a:cubicBezTo>
                  <a:close/>
                  <a:moveTo>
                    <a:pt x="100" y="293"/>
                  </a:moveTo>
                  <a:cubicBezTo>
                    <a:pt x="100" y="293"/>
                    <a:pt x="100" y="293"/>
                    <a:pt x="100" y="293"/>
                  </a:cubicBezTo>
                  <a:cubicBezTo>
                    <a:pt x="108" y="301"/>
                    <a:pt x="118" y="305"/>
                    <a:pt x="127" y="312"/>
                  </a:cubicBezTo>
                  <a:cubicBezTo>
                    <a:pt x="125" y="311"/>
                    <a:pt x="124" y="311"/>
                    <a:pt x="123" y="310"/>
                  </a:cubicBezTo>
                  <a:cubicBezTo>
                    <a:pt x="121" y="308"/>
                    <a:pt x="118" y="307"/>
                    <a:pt x="116" y="305"/>
                  </a:cubicBezTo>
                  <a:cubicBezTo>
                    <a:pt x="111" y="302"/>
                    <a:pt x="106" y="299"/>
                    <a:pt x="101" y="296"/>
                  </a:cubicBezTo>
                  <a:cubicBezTo>
                    <a:pt x="101" y="295"/>
                    <a:pt x="100" y="294"/>
                    <a:pt x="100" y="293"/>
                  </a:cubicBezTo>
                  <a:close/>
                  <a:moveTo>
                    <a:pt x="100" y="289"/>
                  </a:moveTo>
                  <a:cubicBezTo>
                    <a:pt x="103" y="293"/>
                    <a:pt x="108" y="295"/>
                    <a:pt x="113" y="298"/>
                  </a:cubicBezTo>
                  <a:cubicBezTo>
                    <a:pt x="119" y="303"/>
                    <a:pt x="127" y="307"/>
                    <a:pt x="133" y="313"/>
                  </a:cubicBezTo>
                  <a:cubicBezTo>
                    <a:pt x="136" y="316"/>
                    <a:pt x="133" y="313"/>
                    <a:pt x="132" y="312"/>
                  </a:cubicBezTo>
                  <a:cubicBezTo>
                    <a:pt x="131" y="311"/>
                    <a:pt x="130" y="310"/>
                    <a:pt x="128" y="310"/>
                  </a:cubicBezTo>
                  <a:cubicBezTo>
                    <a:pt x="126" y="308"/>
                    <a:pt x="123" y="306"/>
                    <a:pt x="120" y="304"/>
                  </a:cubicBezTo>
                  <a:cubicBezTo>
                    <a:pt x="114" y="300"/>
                    <a:pt x="108" y="296"/>
                    <a:pt x="101" y="293"/>
                  </a:cubicBezTo>
                  <a:cubicBezTo>
                    <a:pt x="101" y="292"/>
                    <a:pt x="100" y="293"/>
                    <a:pt x="100" y="293"/>
                  </a:cubicBezTo>
                  <a:cubicBezTo>
                    <a:pt x="100" y="292"/>
                    <a:pt x="100" y="291"/>
                    <a:pt x="100" y="289"/>
                  </a:cubicBezTo>
                  <a:close/>
                  <a:moveTo>
                    <a:pt x="103" y="291"/>
                  </a:moveTo>
                  <a:cubicBezTo>
                    <a:pt x="104" y="292"/>
                    <a:pt x="102" y="291"/>
                    <a:pt x="101" y="290"/>
                  </a:cubicBezTo>
                  <a:cubicBezTo>
                    <a:pt x="102" y="291"/>
                    <a:pt x="103" y="291"/>
                    <a:pt x="105" y="292"/>
                  </a:cubicBezTo>
                  <a:cubicBezTo>
                    <a:pt x="104" y="292"/>
                    <a:pt x="104" y="292"/>
                    <a:pt x="103" y="291"/>
                  </a:cubicBezTo>
                  <a:close/>
                  <a:moveTo>
                    <a:pt x="99" y="285"/>
                  </a:moveTo>
                  <a:cubicBezTo>
                    <a:pt x="104" y="289"/>
                    <a:pt x="110" y="293"/>
                    <a:pt x="116" y="296"/>
                  </a:cubicBezTo>
                  <a:cubicBezTo>
                    <a:pt x="121" y="300"/>
                    <a:pt x="126" y="304"/>
                    <a:pt x="132" y="308"/>
                  </a:cubicBezTo>
                  <a:cubicBezTo>
                    <a:pt x="131" y="307"/>
                    <a:pt x="131" y="307"/>
                    <a:pt x="130" y="307"/>
                  </a:cubicBezTo>
                  <a:cubicBezTo>
                    <a:pt x="127" y="305"/>
                    <a:pt x="123" y="303"/>
                    <a:pt x="120" y="301"/>
                  </a:cubicBezTo>
                  <a:cubicBezTo>
                    <a:pt x="113" y="297"/>
                    <a:pt x="106" y="293"/>
                    <a:pt x="100" y="288"/>
                  </a:cubicBezTo>
                  <a:cubicBezTo>
                    <a:pt x="100" y="287"/>
                    <a:pt x="99" y="286"/>
                    <a:pt x="99" y="285"/>
                  </a:cubicBezTo>
                  <a:close/>
                  <a:moveTo>
                    <a:pt x="99" y="280"/>
                  </a:moveTo>
                  <a:cubicBezTo>
                    <a:pt x="104" y="286"/>
                    <a:pt x="113" y="290"/>
                    <a:pt x="119" y="295"/>
                  </a:cubicBezTo>
                  <a:cubicBezTo>
                    <a:pt x="124" y="298"/>
                    <a:pt x="129" y="301"/>
                    <a:pt x="134" y="305"/>
                  </a:cubicBezTo>
                  <a:cubicBezTo>
                    <a:pt x="135" y="306"/>
                    <a:pt x="135" y="307"/>
                    <a:pt x="136" y="307"/>
                  </a:cubicBezTo>
                  <a:cubicBezTo>
                    <a:pt x="131" y="304"/>
                    <a:pt x="126" y="300"/>
                    <a:pt x="121" y="297"/>
                  </a:cubicBezTo>
                  <a:cubicBezTo>
                    <a:pt x="114" y="292"/>
                    <a:pt x="106" y="289"/>
                    <a:pt x="99" y="284"/>
                  </a:cubicBezTo>
                  <a:cubicBezTo>
                    <a:pt x="99" y="282"/>
                    <a:pt x="99" y="281"/>
                    <a:pt x="99" y="280"/>
                  </a:cubicBezTo>
                  <a:close/>
                  <a:moveTo>
                    <a:pt x="99" y="275"/>
                  </a:moveTo>
                  <a:cubicBezTo>
                    <a:pt x="106" y="282"/>
                    <a:pt x="115" y="287"/>
                    <a:pt x="123" y="293"/>
                  </a:cubicBezTo>
                  <a:cubicBezTo>
                    <a:pt x="128" y="297"/>
                    <a:pt x="133" y="300"/>
                    <a:pt x="138" y="304"/>
                  </a:cubicBezTo>
                  <a:cubicBezTo>
                    <a:pt x="139" y="304"/>
                    <a:pt x="140" y="305"/>
                    <a:pt x="140" y="306"/>
                  </a:cubicBezTo>
                  <a:cubicBezTo>
                    <a:pt x="135" y="302"/>
                    <a:pt x="129" y="298"/>
                    <a:pt x="124" y="295"/>
                  </a:cubicBezTo>
                  <a:cubicBezTo>
                    <a:pt x="115" y="290"/>
                    <a:pt x="106" y="285"/>
                    <a:pt x="99" y="278"/>
                  </a:cubicBezTo>
                  <a:cubicBezTo>
                    <a:pt x="99" y="278"/>
                    <a:pt x="99" y="277"/>
                    <a:pt x="99" y="277"/>
                  </a:cubicBezTo>
                  <a:cubicBezTo>
                    <a:pt x="99" y="276"/>
                    <a:pt x="99" y="276"/>
                    <a:pt x="99" y="275"/>
                  </a:cubicBezTo>
                  <a:close/>
                  <a:moveTo>
                    <a:pt x="98" y="270"/>
                  </a:moveTo>
                  <a:cubicBezTo>
                    <a:pt x="101" y="274"/>
                    <a:pt x="106" y="277"/>
                    <a:pt x="109" y="279"/>
                  </a:cubicBezTo>
                  <a:cubicBezTo>
                    <a:pt x="113" y="283"/>
                    <a:pt x="118" y="286"/>
                    <a:pt x="122" y="289"/>
                  </a:cubicBezTo>
                  <a:cubicBezTo>
                    <a:pt x="128" y="292"/>
                    <a:pt x="134" y="296"/>
                    <a:pt x="139" y="300"/>
                  </a:cubicBezTo>
                  <a:cubicBezTo>
                    <a:pt x="136" y="298"/>
                    <a:pt x="133" y="296"/>
                    <a:pt x="130" y="294"/>
                  </a:cubicBezTo>
                  <a:cubicBezTo>
                    <a:pt x="119" y="288"/>
                    <a:pt x="108" y="282"/>
                    <a:pt x="98" y="274"/>
                  </a:cubicBezTo>
                  <a:cubicBezTo>
                    <a:pt x="98" y="273"/>
                    <a:pt x="98" y="272"/>
                    <a:pt x="98" y="270"/>
                  </a:cubicBezTo>
                  <a:close/>
                  <a:moveTo>
                    <a:pt x="98" y="264"/>
                  </a:moveTo>
                  <a:cubicBezTo>
                    <a:pt x="103" y="272"/>
                    <a:pt x="114" y="277"/>
                    <a:pt x="121" y="282"/>
                  </a:cubicBezTo>
                  <a:cubicBezTo>
                    <a:pt x="126" y="286"/>
                    <a:pt x="132" y="290"/>
                    <a:pt x="137" y="293"/>
                  </a:cubicBezTo>
                  <a:cubicBezTo>
                    <a:pt x="141" y="296"/>
                    <a:pt x="144" y="298"/>
                    <a:pt x="147" y="300"/>
                  </a:cubicBezTo>
                  <a:cubicBezTo>
                    <a:pt x="142" y="297"/>
                    <a:pt x="136" y="294"/>
                    <a:pt x="131" y="291"/>
                  </a:cubicBezTo>
                  <a:cubicBezTo>
                    <a:pt x="120" y="284"/>
                    <a:pt x="107" y="278"/>
                    <a:pt x="98" y="269"/>
                  </a:cubicBezTo>
                  <a:cubicBezTo>
                    <a:pt x="98" y="267"/>
                    <a:pt x="98" y="266"/>
                    <a:pt x="98" y="264"/>
                  </a:cubicBezTo>
                  <a:close/>
                  <a:moveTo>
                    <a:pt x="98" y="258"/>
                  </a:moveTo>
                  <a:cubicBezTo>
                    <a:pt x="100" y="261"/>
                    <a:pt x="105" y="264"/>
                    <a:pt x="108" y="267"/>
                  </a:cubicBezTo>
                  <a:cubicBezTo>
                    <a:pt x="115" y="272"/>
                    <a:pt x="121" y="276"/>
                    <a:pt x="128" y="281"/>
                  </a:cubicBezTo>
                  <a:cubicBezTo>
                    <a:pt x="135" y="286"/>
                    <a:pt x="143" y="291"/>
                    <a:pt x="150" y="296"/>
                  </a:cubicBezTo>
                  <a:cubicBezTo>
                    <a:pt x="155" y="299"/>
                    <a:pt x="160" y="303"/>
                    <a:pt x="165" y="306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64" y="306"/>
                    <a:pt x="163" y="305"/>
                    <a:pt x="163" y="305"/>
                  </a:cubicBezTo>
                  <a:cubicBezTo>
                    <a:pt x="158" y="302"/>
                    <a:pt x="154" y="299"/>
                    <a:pt x="149" y="297"/>
                  </a:cubicBezTo>
                  <a:cubicBezTo>
                    <a:pt x="140" y="291"/>
                    <a:pt x="130" y="286"/>
                    <a:pt x="122" y="280"/>
                  </a:cubicBezTo>
                  <a:cubicBezTo>
                    <a:pt x="113" y="275"/>
                    <a:pt x="106" y="268"/>
                    <a:pt x="98" y="263"/>
                  </a:cubicBezTo>
                  <a:cubicBezTo>
                    <a:pt x="98" y="261"/>
                    <a:pt x="98" y="259"/>
                    <a:pt x="98" y="258"/>
                  </a:cubicBezTo>
                  <a:close/>
                  <a:moveTo>
                    <a:pt x="141" y="289"/>
                  </a:moveTo>
                  <a:cubicBezTo>
                    <a:pt x="132" y="283"/>
                    <a:pt x="122" y="276"/>
                    <a:pt x="113" y="269"/>
                  </a:cubicBezTo>
                  <a:cubicBezTo>
                    <a:pt x="109" y="266"/>
                    <a:pt x="105" y="264"/>
                    <a:pt x="102" y="261"/>
                  </a:cubicBezTo>
                  <a:cubicBezTo>
                    <a:pt x="100" y="260"/>
                    <a:pt x="99" y="259"/>
                    <a:pt x="98" y="257"/>
                  </a:cubicBezTo>
                  <a:cubicBezTo>
                    <a:pt x="98" y="257"/>
                    <a:pt x="98" y="257"/>
                    <a:pt x="98" y="256"/>
                  </a:cubicBezTo>
                  <a:cubicBezTo>
                    <a:pt x="99" y="257"/>
                    <a:pt x="100" y="258"/>
                    <a:pt x="101" y="259"/>
                  </a:cubicBezTo>
                  <a:cubicBezTo>
                    <a:pt x="102" y="260"/>
                    <a:pt x="104" y="261"/>
                    <a:pt x="105" y="262"/>
                  </a:cubicBezTo>
                  <a:cubicBezTo>
                    <a:pt x="113" y="268"/>
                    <a:pt x="121" y="273"/>
                    <a:pt x="129" y="279"/>
                  </a:cubicBezTo>
                  <a:cubicBezTo>
                    <a:pt x="139" y="286"/>
                    <a:pt x="148" y="292"/>
                    <a:pt x="157" y="299"/>
                  </a:cubicBezTo>
                  <a:cubicBezTo>
                    <a:pt x="159" y="301"/>
                    <a:pt x="161" y="302"/>
                    <a:pt x="163" y="304"/>
                  </a:cubicBezTo>
                  <a:cubicBezTo>
                    <a:pt x="163" y="304"/>
                    <a:pt x="163" y="304"/>
                    <a:pt x="163" y="304"/>
                  </a:cubicBezTo>
                  <a:cubicBezTo>
                    <a:pt x="155" y="300"/>
                    <a:pt x="148" y="294"/>
                    <a:pt x="141" y="289"/>
                  </a:cubicBezTo>
                  <a:close/>
                  <a:moveTo>
                    <a:pt x="169" y="305"/>
                  </a:moveTo>
                  <a:cubicBezTo>
                    <a:pt x="168" y="304"/>
                    <a:pt x="167" y="303"/>
                    <a:pt x="167" y="303"/>
                  </a:cubicBezTo>
                  <a:cubicBezTo>
                    <a:pt x="165" y="302"/>
                    <a:pt x="164" y="301"/>
                    <a:pt x="162" y="300"/>
                  </a:cubicBezTo>
                  <a:cubicBezTo>
                    <a:pt x="159" y="298"/>
                    <a:pt x="155" y="295"/>
                    <a:pt x="152" y="292"/>
                  </a:cubicBezTo>
                  <a:cubicBezTo>
                    <a:pt x="145" y="287"/>
                    <a:pt x="138" y="282"/>
                    <a:pt x="131" y="276"/>
                  </a:cubicBezTo>
                  <a:cubicBezTo>
                    <a:pt x="125" y="271"/>
                    <a:pt x="119" y="265"/>
                    <a:pt x="113" y="260"/>
                  </a:cubicBezTo>
                  <a:cubicBezTo>
                    <a:pt x="108" y="256"/>
                    <a:pt x="102" y="253"/>
                    <a:pt x="97" y="249"/>
                  </a:cubicBezTo>
                  <a:cubicBezTo>
                    <a:pt x="97" y="247"/>
                    <a:pt x="97" y="245"/>
                    <a:pt x="97" y="244"/>
                  </a:cubicBezTo>
                  <a:cubicBezTo>
                    <a:pt x="101" y="249"/>
                    <a:pt x="106" y="253"/>
                    <a:pt x="111" y="257"/>
                  </a:cubicBezTo>
                  <a:cubicBezTo>
                    <a:pt x="117" y="262"/>
                    <a:pt x="123" y="267"/>
                    <a:pt x="130" y="273"/>
                  </a:cubicBezTo>
                  <a:cubicBezTo>
                    <a:pt x="143" y="283"/>
                    <a:pt x="156" y="292"/>
                    <a:pt x="168" y="304"/>
                  </a:cubicBezTo>
                  <a:cubicBezTo>
                    <a:pt x="168" y="304"/>
                    <a:pt x="169" y="304"/>
                    <a:pt x="169" y="304"/>
                  </a:cubicBezTo>
                  <a:cubicBezTo>
                    <a:pt x="169" y="304"/>
                    <a:pt x="169" y="305"/>
                    <a:pt x="169" y="305"/>
                  </a:cubicBezTo>
                  <a:close/>
                  <a:moveTo>
                    <a:pt x="172" y="271"/>
                  </a:moveTo>
                  <a:cubicBezTo>
                    <a:pt x="162" y="262"/>
                    <a:pt x="151" y="254"/>
                    <a:pt x="140" y="246"/>
                  </a:cubicBezTo>
                  <a:cubicBezTo>
                    <a:pt x="131" y="240"/>
                    <a:pt x="122" y="235"/>
                    <a:pt x="114" y="229"/>
                  </a:cubicBezTo>
                  <a:cubicBezTo>
                    <a:pt x="112" y="228"/>
                    <a:pt x="111" y="227"/>
                    <a:pt x="110" y="226"/>
                  </a:cubicBezTo>
                  <a:cubicBezTo>
                    <a:pt x="106" y="223"/>
                    <a:pt x="102" y="221"/>
                    <a:pt x="99" y="218"/>
                  </a:cubicBezTo>
                  <a:cubicBezTo>
                    <a:pt x="97" y="216"/>
                    <a:pt x="96" y="215"/>
                    <a:pt x="94" y="214"/>
                  </a:cubicBezTo>
                  <a:cubicBezTo>
                    <a:pt x="94" y="212"/>
                    <a:pt x="94" y="211"/>
                    <a:pt x="94" y="210"/>
                  </a:cubicBezTo>
                  <a:cubicBezTo>
                    <a:pt x="95" y="210"/>
                    <a:pt x="96" y="211"/>
                    <a:pt x="97" y="211"/>
                  </a:cubicBezTo>
                  <a:cubicBezTo>
                    <a:pt x="97" y="212"/>
                    <a:pt x="97" y="212"/>
                    <a:pt x="97" y="212"/>
                  </a:cubicBezTo>
                  <a:cubicBezTo>
                    <a:pt x="98" y="213"/>
                    <a:pt x="99" y="213"/>
                    <a:pt x="100" y="214"/>
                  </a:cubicBezTo>
                  <a:cubicBezTo>
                    <a:pt x="102" y="216"/>
                    <a:pt x="104" y="218"/>
                    <a:pt x="106" y="220"/>
                  </a:cubicBezTo>
                  <a:cubicBezTo>
                    <a:pt x="109" y="223"/>
                    <a:pt x="113" y="226"/>
                    <a:pt x="116" y="228"/>
                  </a:cubicBezTo>
                  <a:cubicBezTo>
                    <a:pt x="125" y="235"/>
                    <a:pt x="134" y="240"/>
                    <a:pt x="143" y="246"/>
                  </a:cubicBezTo>
                  <a:cubicBezTo>
                    <a:pt x="150" y="251"/>
                    <a:pt x="156" y="256"/>
                    <a:pt x="162" y="261"/>
                  </a:cubicBezTo>
                  <a:cubicBezTo>
                    <a:pt x="165" y="263"/>
                    <a:pt x="167" y="265"/>
                    <a:pt x="169" y="268"/>
                  </a:cubicBezTo>
                  <a:cubicBezTo>
                    <a:pt x="170" y="269"/>
                    <a:pt x="177" y="275"/>
                    <a:pt x="172" y="271"/>
                  </a:cubicBezTo>
                  <a:close/>
                  <a:moveTo>
                    <a:pt x="136" y="241"/>
                  </a:moveTo>
                  <a:cubicBezTo>
                    <a:pt x="128" y="235"/>
                    <a:pt x="119" y="230"/>
                    <a:pt x="111" y="223"/>
                  </a:cubicBezTo>
                  <a:cubicBezTo>
                    <a:pt x="109" y="221"/>
                    <a:pt x="106" y="219"/>
                    <a:pt x="104" y="217"/>
                  </a:cubicBezTo>
                  <a:cubicBezTo>
                    <a:pt x="115" y="225"/>
                    <a:pt x="126" y="233"/>
                    <a:pt x="137" y="241"/>
                  </a:cubicBezTo>
                  <a:cubicBezTo>
                    <a:pt x="144" y="246"/>
                    <a:pt x="151" y="250"/>
                    <a:pt x="158" y="255"/>
                  </a:cubicBezTo>
                  <a:cubicBezTo>
                    <a:pt x="162" y="258"/>
                    <a:pt x="165" y="260"/>
                    <a:pt x="168" y="263"/>
                  </a:cubicBezTo>
                  <a:cubicBezTo>
                    <a:pt x="170" y="264"/>
                    <a:pt x="172" y="266"/>
                    <a:pt x="174" y="267"/>
                  </a:cubicBezTo>
                  <a:cubicBezTo>
                    <a:pt x="174" y="269"/>
                    <a:pt x="174" y="270"/>
                    <a:pt x="174" y="272"/>
                  </a:cubicBezTo>
                  <a:cubicBezTo>
                    <a:pt x="163" y="260"/>
                    <a:pt x="150" y="250"/>
                    <a:pt x="136" y="241"/>
                  </a:cubicBezTo>
                  <a:close/>
                  <a:moveTo>
                    <a:pt x="95" y="215"/>
                  </a:moveTo>
                  <a:cubicBezTo>
                    <a:pt x="95" y="215"/>
                    <a:pt x="95" y="215"/>
                    <a:pt x="95" y="215"/>
                  </a:cubicBezTo>
                  <a:cubicBezTo>
                    <a:pt x="95" y="215"/>
                    <a:pt x="95" y="215"/>
                    <a:pt x="95" y="215"/>
                  </a:cubicBezTo>
                  <a:close/>
                  <a:moveTo>
                    <a:pt x="115" y="231"/>
                  </a:moveTo>
                  <a:cubicBezTo>
                    <a:pt x="127" y="239"/>
                    <a:pt x="139" y="247"/>
                    <a:pt x="151" y="256"/>
                  </a:cubicBezTo>
                  <a:cubicBezTo>
                    <a:pt x="157" y="261"/>
                    <a:pt x="163" y="266"/>
                    <a:pt x="169" y="271"/>
                  </a:cubicBezTo>
                  <a:cubicBezTo>
                    <a:pt x="170" y="273"/>
                    <a:pt x="171" y="274"/>
                    <a:pt x="172" y="275"/>
                  </a:cubicBezTo>
                  <a:cubicBezTo>
                    <a:pt x="175" y="279"/>
                    <a:pt x="170" y="274"/>
                    <a:pt x="170" y="274"/>
                  </a:cubicBezTo>
                  <a:cubicBezTo>
                    <a:pt x="168" y="272"/>
                    <a:pt x="165" y="270"/>
                    <a:pt x="163" y="268"/>
                  </a:cubicBezTo>
                  <a:cubicBezTo>
                    <a:pt x="152" y="258"/>
                    <a:pt x="140" y="250"/>
                    <a:pt x="128" y="242"/>
                  </a:cubicBezTo>
                  <a:cubicBezTo>
                    <a:pt x="116" y="234"/>
                    <a:pt x="106" y="225"/>
                    <a:pt x="95" y="217"/>
                  </a:cubicBezTo>
                  <a:cubicBezTo>
                    <a:pt x="95" y="217"/>
                    <a:pt x="95" y="216"/>
                    <a:pt x="94" y="216"/>
                  </a:cubicBezTo>
                  <a:cubicBezTo>
                    <a:pt x="99" y="220"/>
                    <a:pt x="104" y="223"/>
                    <a:pt x="109" y="227"/>
                  </a:cubicBezTo>
                  <a:cubicBezTo>
                    <a:pt x="111" y="228"/>
                    <a:pt x="113" y="229"/>
                    <a:pt x="115" y="231"/>
                  </a:cubicBezTo>
                  <a:close/>
                  <a:moveTo>
                    <a:pt x="157" y="286"/>
                  </a:moveTo>
                  <a:cubicBezTo>
                    <a:pt x="151" y="280"/>
                    <a:pt x="144" y="274"/>
                    <a:pt x="137" y="268"/>
                  </a:cubicBezTo>
                  <a:cubicBezTo>
                    <a:pt x="130" y="262"/>
                    <a:pt x="123" y="256"/>
                    <a:pt x="116" y="251"/>
                  </a:cubicBezTo>
                  <a:cubicBezTo>
                    <a:pt x="112" y="247"/>
                    <a:pt x="108" y="243"/>
                    <a:pt x="104" y="239"/>
                  </a:cubicBezTo>
                  <a:cubicBezTo>
                    <a:pt x="107" y="242"/>
                    <a:pt x="110" y="245"/>
                    <a:pt x="114" y="247"/>
                  </a:cubicBezTo>
                  <a:cubicBezTo>
                    <a:pt x="121" y="253"/>
                    <a:pt x="128" y="258"/>
                    <a:pt x="135" y="263"/>
                  </a:cubicBezTo>
                  <a:cubicBezTo>
                    <a:pt x="143" y="269"/>
                    <a:pt x="150" y="275"/>
                    <a:pt x="157" y="281"/>
                  </a:cubicBezTo>
                  <a:cubicBezTo>
                    <a:pt x="160" y="284"/>
                    <a:pt x="163" y="287"/>
                    <a:pt x="166" y="290"/>
                  </a:cubicBezTo>
                  <a:cubicBezTo>
                    <a:pt x="168" y="292"/>
                    <a:pt x="170" y="293"/>
                    <a:pt x="172" y="295"/>
                  </a:cubicBezTo>
                  <a:cubicBezTo>
                    <a:pt x="172" y="296"/>
                    <a:pt x="172" y="298"/>
                    <a:pt x="172" y="299"/>
                  </a:cubicBezTo>
                  <a:cubicBezTo>
                    <a:pt x="168" y="294"/>
                    <a:pt x="162" y="290"/>
                    <a:pt x="157" y="286"/>
                  </a:cubicBezTo>
                  <a:close/>
                  <a:moveTo>
                    <a:pt x="95" y="226"/>
                  </a:moveTo>
                  <a:cubicBezTo>
                    <a:pt x="106" y="237"/>
                    <a:pt x="119" y="247"/>
                    <a:pt x="131" y="256"/>
                  </a:cubicBezTo>
                  <a:cubicBezTo>
                    <a:pt x="145" y="267"/>
                    <a:pt x="158" y="279"/>
                    <a:pt x="170" y="292"/>
                  </a:cubicBezTo>
                  <a:cubicBezTo>
                    <a:pt x="174" y="296"/>
                    <a:pt x="170" y="292"/>
                    <a:pt x="169" y="291"/>
                  </a:cubicBezTo>
                  <a:cubicBezTo>
                    <a:pt x="168" y="290"/>
                    <a:pt x="166" y="289"/>
                    <a:pt x="165" y="287"/>
                  </a:cubicBezTo>
                  <a:cubicBezTo>
                    <a:pt x="162" y="285"/>
                    <a:pt x="159" y="282"/>
                    <a:pt x="156" y="279"/>
                  </a:cubicBezTo>
                  <a:cubicBezTo>
                    <a:pt x="150" y="274"/>
                    <a:pt x="143" y="269"/>
                    <a:pt x="137" y="264"/>
                  </a:cubicBezTo>
                  <a:cubicBezTo>
                    <a:pt x="123" y="253"/>
                    <a:pt x="109" y="243"/>
                    <a:pt x="96" y="232"/>
                  </a:cubicBezTo>
                  <a:cubicBezTo>
                    <a:pt x="96" y="232"/>
                    <a:pt x="96" y="232"/>
                    <a:pt x="96" y="232"/>
                  </a:cubicBezTo>
                  <a:cubicBezTo>
                    <a:pt x="96" y="230"/>
                    <a:pt x="96" y="228"/>
                    <a:pt x="95" y="226"/>
                  </a:cubicBezTo>
                  <a:close/>
                  <a:moveTo>
                    <a:pt x="95" y="222"/>
                  </a:moveTo>
                  <a:cubicBezTo>
                    <a:pt x="108" y="233"/>
                    <a:pt x="121" y="244"/>
                    <a:pt x="135" y="254"/>
                  </a:cubicBezTo>
                  <a:cubicBezTo>
                    <a:pt x="142" y="260"/>
                    <a:pt x="150" y="266"/>
                    <a:pt x="157" y="272"/>
                  </a:cubicBezTo>
                  <a:cubicBezTo>
                    <a:pt x="160" y="274"/>
                    <a:pt x="163" y="277"/>
                    <a:pt x="166" y="280"/>
                  </a:cubicBezTo>
                  <a:cubicBezTo>
                    <a:pt x="168" y="282"/>
                    <a:pt x="170" y="283"/>
                    <a:pt x="171" y="285"/>
                  </a:cubicBezTo>
                  <a:cubicBezTo>
                    <a:pt x="174" y="288"/>
                    <a:pt x="170" y="284"/>
                    <a:pt x="169" y="284"/>
                  </a:cubicBezTo>
                  <a:cubicBezTo>
                    <a:pt x="156" y="273"/>
                    <a:pt x="144" y="262"/>
                    <a:pt x="130" y="252"/>
                  </a:cubicBezTo>
                  <a:cubicBezTo>
                    <a:pt x="123" y="246"/>
                    <a:pt x="115" y="241"/>
                    <a:pt x="108" y="235"/>
                  </a:cubicBezTo>
                  <a:cubicBezTo>
                    <a:pt x="105" y="233"/>
                    <a:pt x="102" y="231"/>
                    <a:pt x="100" y="228"/>
                  </a:cubicBezTo>
                  <a:cubicBezTo>
                    <a:pt x="99" y="227"/>
                    <a:pt x="97" y="225"/>
                    <a:pt x="95" y="224"/>
                  </a:cubicBezTo>
                  <a:cubicBezTo>
                    <a:pt x="95" y="223"/>
                    <a:pt x="95" y="223"/>
                    <a:pt x="95" y="222"/>
                  </a:cubicBezTo>
                  <a:close/>
                  <a:moveTo>
                    <a:pt x="173" y="286"/>
                  </a:moveTo>
                  <a:cubicBezTo>
                    <a:pt x="163" y="273"/>
                    <a:pt x="148" y="263"/>
                    <a:pt x="135" y="253"/>
                  </a:cubicBezTo>
                  <a:cubicBezTo>
                    <a:pt x="129" y="249"/>
                    <a:pt x="123" y="244"/>
                    <a:pt x="117" y="240"/>
                  </a:cubicBezTo>
                  <a:cubicBezTo>
                    <a:pt x="124" y="245"/>
                    <a:pt x="132" y="250"/>
                    <a:pt x="139" y="255"/>
                  </a:cubicBezTo>
                  <a:cubicBezTo>
                    <a:pt x="147" y="260"/>
                    <a:pt x="154" y="266"/>
                    <a:pt x="161" y="272"/>
                  </a:cubicBezTo>
                  <a:cubicBezTo>
                    <a:pt x="164" y="275"/>
                    <a:pt x="167" y="278"/>
                    <a:pt x="170" y="280"/>
                  </a:cubicBezTo>
                  <a:cubicBezTo>
                    <a:pt x="171" y="281"/>
                    <a:pt x="172" y="282"/>
                    <a:pt x="173" y="283"/>
                  </a:cubicBezTo>
                  <a:cubicBezTo>
                    <a:pt x="173" y="284"/>
                    <a:pt x="173" y="285"/>
                    <a:pt x="173" y="286"/>
                  </a:cubicBezTo>
                  <a:close/>
                  <a:moveTo>
                    <a:pt x="99" y="224"/>
                  </a:moveTo>
                  <a:cubicBezTo>
                    <a:pt x="101" y="226"/>
                    <a:pt x="103" y="228"/>
                    <a:pt x="105" y="230"/>
                  </a:cubicBezTo>
                  <a:cubicBezTo>
                    <a:pt x="104" y="229"/>
                    <a:pt x="103" y="228"/>
                    <a:pt x="101" y="227"/>
                  </a:cubicBezTo>
                  <a:cubicBezTo>
                    <a:pt x="99" y="225"/>
                    <a:pt x="98" y="223"/>
                    <a:pt x="96" y="222"/>
                  </a:cubicBezTo>
                  <a:cubicBezTo>
                    <a:pt x="94" y="220"/>
                    <a:pt x="99" y="225"/>
                    <a:pt x="99" y="224"/>
                  </a:cubicBezTo>
                  <a:close/>
                  <a:moveTo>
                    <a:pt x="102" y="225"/>
                  </a:moveTo>
                  <a:cubicBezTo>
                    <a:pt x="103" y="227"/>
                    <a:pt x="105" y="228"/>
                    <a:pt x="107" y="229"/>
                  </a:cubicBezTo>
                  <a:cubicBezTo>
                    <a:pt x="114" y="234"/>
                    <a:pt x="120" y="239"/>
                    <a:pt x="127" y="243"/>
                  </a:cubicBezTo>
                  <a:cubicBezTo>
                    <a:pt x="135" y="249"/>
                    <a:pt x="143" y="254"/>
                    <a:pt x="151" y="261"/>
                  </a:cubicBezTo>
                  <a:cubicBezTo>
                    <a:pt x="154" y="264"/>
                    <a:pt x="157" y="267"/>
                    <a:pt x="161" y="270"/>
                  </a:cubicBezTo>
                  <a:cubicBezTo>
                    <a:pt x="163" y="272"/>
                    <a:pt x="167" y="274"/>
                    <a:pt x="169" y="277"/>
                  </a:cubicBezTo>
                  <a:cubicBezTo>
                    <a:pt x="170" y="278"/>
                    <a:pt x="171" y="279"/>
                    <a:pt x="172" y="280"/>
                  </a:cubicBezTo>
                  <a:cubicBezTo>
                    <a:pt x="173" y="281"/>
                    <a:pt x="173" y="282"/>
                    <a:pt x="171" y="281"/>
                  </a:cubicBezTo>
                  <a:cubicBezTo>
                    <a:pt x="170" y="279"/>
                    <a:pt x="169" y="278"/>
                    <a:pt x="167" y="277"/>
                  </a:cubicBezTo>
                  <a:cubicBezTo>
                    <a:pt x="164" y="274"/>
                    <a:pt x="160" y="270"/>
                    <a:pt x="157" y="267"/>
                  </a:cubicBezTo>
                  <a:cubicBezTo>
                    <a:pt x="150" y="262"/>
                    <a:pt x="144" y="257"/>
                    <a:pt x="137" y="252"/>
                  </a:cubicBezTo>
                  <a:cubicBezTo>
                    <a:pt x="128" y="246"/>
                    <a:pt x="120" y="241"/>
                    <a:pt x="112" y="235"/>
                  </a:cubicBezTo>
                  <a:cubicBezTo>
                    <a:pt x="108" y="232"/>
                    <a:pt x="105" y="228"/>
                    <a:pt x="102" y="225"/>
                  </a:cubicBezTo>
                  <a:close/>
                  <a:moveTo>
                    <a:pt x="95" y="218"/>
                  </a:moveTo>
                  <a:cubicBezTo>
                    <a:pt x="95" y="218"/>
                    <a:pt x="95" y="218"/>
                    <a:pt x="96" y="219"/>
                  </a:cubicBezTo>
                  <a:cubicBezTo>
                    <a:pt x="98" y="220"/>
                    <a:pt x="100" y="222"/>
                    <a:pt x="102" y="224"/>
                  </a:cubicBezTo>
                  <a:cubicBezTo>
                    <a:pt x="106" y="226"/>
                    <a:pt x="109" y="229"/>
                    <a:pt x="113" y="232"/>
                  </a:cubicBezTo>
                  <a:cubicBezTo>
                    <a:pt x="113" y="232"/>
                    <a:pt x="113" y="233"/>
                    <a:pt x="114" y="233"/>
                  </a:cubicBezTo>
                  <a:cubicBezTo>
                    <a:pt x="108" y="229"/>
                    <a:pt x="101" y="225"/>
                    <a:pt x="96" y="220"/>
                  </a:cubicBezTo>
                  <a:cubicBezTo>
                    <a:pt x="96" y="220"/>
                    <a:pt x="95" y="219"/>
                    <a:pt x="95" y="219"/>
                  </a:cubicBezTo>
                  <a:cubicBezTo>
                    <a:pt x="95" y="218"/>
                    <a:pt x="95" y="218"/>
                    <a:pt x="95" y="218"/>
                  </a:cubicBezTo>
                  <a:close/>
                  <a:moveTo>
                    <a:pt x="174" y="277"/>
                  </a:moveTo>
                  <a:cubicBezTo>
                    <a:pt x="174" y="279"/>
                    <a:pt x="174" y="280"/>
                    <a:pt x="173" y="281"/>
                  </a:cubicBezTo>
                  <a:cubicBezTo>
                    <a:pt x="169" y="275"/>
                    <a:pt x="163" y="271"/>
                    <a:pt x="157" y="266"/>
                  </a:cubicBezTo>
                  <a:cubicBezTo>
                    <a:pt x="151" y="260"/>
                    <a:pt x="145" y="254"/>
                    <a:pt x="138" y="250"/>
                  </a:cubicBezTo>
                  <a:cubicBezTo>
                    <a:pt x="132" y="245"/>
                    <a:pt x="126" y="241"/>
                    <a:pt x="120" y="237"/>
                  </a:cubicBezTo>
                  <a:cubicBezTo>
                    <a:pt x="124" y="240"/>
                    <a:pt x="129" y="243"/>
                    <a:pt x="133" y="246"/>
                  </a:cubicBezTo>
                  <a:cubicBezTo>
                    <a:pt x="142" y="252"/>
                    <a:pt x="150" y="258"/>
                    <a:pt x="158" y="265"/>
                  </a:cubicBezTo>
                  <a:cubicBezTo>
                    <a:pt x="162" y="268"/>
                    <a:pt x="165" y="271"/>
                    <a:pt x="169" y="274"/>
                  </a:cubicBezTo>
                  <a:cubicBezTo>
                    <a:pt x="170" y="275"/>
                    <a:pt x="172" y="277"/>
                    <a:pt x="174" y="277"/>
                  </a:cubicBezTo>
                  <a:close/>
                  <a:moveTo>
                    <a:pt x="173" y="287"/>
                  </a:moveTo>
                  <a:cubicBezTo>
                    <a:pt x="173" y="289"/>
                    <a:pt x="173" y="291"/>
                    <a:pt x="172" y="293"/>
                  </a:cubicBezTo>
                  <a:cubicBezTo>
                    <a:pt x="160" y="280"/>
                    <a:pt x="147" y="268"/>
                    <a:pt x="133" y="257"/>
                  </a:cubicBezTo>
                  <a:cubicBezTo>
                    <a:pt x="126" y="251"/>
                    <a:pt x="119" y="246"/>
                    <a:pt x="112" y="240"/>
                  </a:cubicBezTo>
                  <a:cubicBezTo>
                    <a:pt x="109" y="238"/>
                    <a:pt x="105" y="235"/>
                    <a:pt x="102" y="232"/>
                  </a:cubicBezTo>
                  <a:cubicBezTo>
                    <a:pt x="100" y="230"/>
                    <a:pt x="98" y="227"/>
                    <a:pt x="95" y="225"/>
                  </a:cubicBezTo>
                  <a:cubicBezTo>
                    <a:pt x="95" y="225"/>
                    <a:pt x="95" y="225"/>
                    <a:pt x="95" y="225"/>
                  </a:cubicBezTo>
                  <a:cubicBezTo>
                    <a:pt x="98" y="227"/>
                    <a:pt x="100" y="230"/>
                    <a:pt x="103" y="233"/>
                  </a:cubicBezTo>
                  <a:cubicBezTo>
                    <a:pt x="106" y="235"/>
                    <a:pt x="110" y="238"/>
                    <a:pt x="113" y="240"/>
                  </a:cubicBezTo>
                  <a:cubicBezTo>
                    <a:pt x="120" y="245"/>
                    <a:pt x="127" y="250"/>
                    <a:pt x="134" y="256"/>
                  </a:cubicBezTo>
                  <a:cubicBezTo>
                    <a:pt x="142" y="261"/>
                    <a:pt x="150" y="268"/>
                    <a:pt x="157" y="274"/>
                  </a:cubicBezTo>
                  <a:cubicBezTo>
                    <a:pt x="160" y="277"/>
                    <a:pt x="164" y="280"/>
                    <a:pt x="168" y="283"/>
                  </a:cubicBezTo>
                  <a:cubicBezTo>
                    <a:pt x="169" y="285"/>
                    <a:pt x="171" y="286"/>
                    <a:pt x="173" y="287"/>
                  </a:cubicBezTo>
                  <a:close/>
                  <a:moveTo>
                    <a:pt x="172" y="301"/>
                  </a:moveTo>
                  <a:cubicBezTo>
                    <a:pt x="172" y="301"/>
                    <a:pt x="171" y="301"/>
                    <a:pt x="171" y="301"/>
                  </a:cubicBezTo>
                  <a:cubicBezTo>
                    <a:pt x="171" y="301"/>
                    <a:pt x="172" y="301"/>
                    <a:pt x="172" y="301"/>
                  </a:cubicBezTo>
                  <a:cubicBezTo>
                    <a:pt x="172" y="301"/>
                    <a:pt x="172" y="301"/>
                    <a:pt x="172" y="301"/>
                  </a:cubicBezTo>
                  <a:close/>
                  <a:moveTo>
                    <a:pt x="171" y="302"/>
                  </a:moveTo>
                  <a:cubicBezTo>
                    <a:pt x="169" y="302"/>
                    <a:pt x="167" y="300"/>
                    <a:pt x="165" y="298"/>
                  </a:cubicBezTo>
                  <a:cubicBezTo>
                    <a:pt x="163" y="296"/>
                    <a:pt x="161" y="295"/>
                    <a:pt x="158" y="293"/>
                  </a:cubicBezTo>
                  <a:cubicBezTo>
                    <a:pt x="151" y="288"/>
                    <a:pt x="143" y="282"/>
                    <a:pt x="136" y="275"/>
                  </a:cubicBezTo>
                  <a:cubicBezTo>
                    <a:pt x="124" y="264"/>
                    <a:pt x="111" y="252"/>
                    <a:pt x="97" y="242"/>
                  </a:cubicBezTo>
                  <a:cubicBezTo>
                    <a:pt x="97" y="241"/>
                    <a:pt x="96" y="239"/>
                    <a:pt x="96" y="238"/>
                  </a:cubicBezTo>
                  <a:cubicBezTo>
                    <a:pt x="98" y="242"/>
                    <a:pt x="102" y="245"/>
                    <a:pt x="106" y="248"/>
                  </a:cubicBezTo>
                  <a:cubicBezTo>
                    <a:pt x="113" y="253"/>
                    <a:pt x="120" y="259"/>
                    <a:pt x="127" y="265"/>
                  </a:cubicBezTo>
                  <a:cubicBezTo>
                    <a:pt x="134" y="270"/>
                    <a:pt x="141" y="276"/>
                    <a:pt x="148" y="282"/>
                  </a:cubicBezTo>
                  <a:cubicBezTo>
                    <a:pt x="151" y="284"/>
                    <a:pt x="154" y="286"/>
                    <a:pt x="156" y="288"/>
                  </a:cubicBezTo>
                  <a:cubicBezTo>
                    <a:pt x="160" y="292"/>
                    <a:pt x="164" y="295"/>
                    <a:pt x="168" y="298"/>
                  </a:cubicBezTo>
                  <a:cubicBezTo>
                    <a:pt x="169" y="299"/>
                    <a:pt x="171" y="302"/>
                    <a:pt x="171" y="302"/>
                  </a:cubicBezTo>
                  <a:close/>
                  <a:moveTo>
                    <a:pt x="136" y="271"/>
                  </a:moveTo>
                  <a:cubicBezTo>
                    <a:pt x="129" y="265"/>
                    <a:pt x="121" y="260"/>
                    <a:pt x="114" y="254"/>
                  </a:cubicBezTo>
                  <a:cubicBezTo>
                    <a:pt x="109" y="249"/>
                    <a:pt x="101" y="245"/>
                    <a:pt x="98" y="239"/>
                  </a:cubicBezTo>
                  <a:cubicBezTo>
                    <a:pt x="96" y="236"/>
                    <a:pt x="99" y="239"/>
                    <a:pt x="99" y="240"/>
                  </a:cubicBezTo>
                  <a:cubicBezTo>
                    <a:pt x="101" y="241"/>
                    <a:pt x="102" y="242"/>
                    <a:pt x="103" y="243"/>
                  </a:cubicBezTo>
                  <a:cubicBezTo>
                    <a:pt x="106" y="246"/>
                    <a:pt x="110" y="247"/>
                    <a:pt x="113" y="250"/>
                  </a:cubicBezTo>
                  <a:cubicBezTo>
                    <a:pt x="120" y="255"/>
                    <a:pt x="127" y="262"/>
                    <a:pt x="134" y="268"/>
                  </a:cubicBezTo>
                  <a:cubicBezTo>
                    <a:pt x="137" y="271"/>
                    <a:pt x="141" y="274"/>
                    <a:pt x="144" y="278"/>
                  </a:cubicBezTo>
                  <a:cubicBezTo>
                    <a:pt x="142" y="275"/>
                    <a:pt x="139" y="273"/>
                    <a:pt x="136" y="271"/>
                  </a:cubicBezTo>
                  <a:close/>
                  <a:moveTo>
                    <a:pt x="140" y="279"/>
                  </a:moveTo>
                  <a:cubicBezTo>
                    <a:pt x="140" y="280"/>
                    <a:pt x="141" y="280"/>
                    <a:pt x="141" y="280"/>
                  </a:cubicBezTo>
                  <a:cubicBezTo>
                    <a:pt x="138" y="278"/>
                    <a:pt x="135" y="276"/>
                    <a:pt x="132" y="273"/>
                  </a:cubicBezTo>
                  <a:cubicBezTo>
                    <a:pt x="125" y="268"/>
                    <a:pt x="119" y="263"/>
                    <a:pt x="112" y="257"/>
                  </a:cubicBezTo>
                  <a:cubicBezTo>
                    <a:pt x="109" y="255"/>
                    <a:pt x="106" y="253"/>
                    <a:pt x="104" y="250"/>
                  </a:cubicBezTo>
                  <a:cubicBezTo>
                    <a:pt x="102" y="249"/>
                    <a:pt x="101" y="247"/>
                    <a:pt x="99" y="246"/>
                  </a:cubicBezTo>
                  <a:cubicBezTo>
                    <a:pt x="99" y="245"/>
                    <a:pt x="95" y="242"/>
                    <a:pt x="99" y="245"/>
                  </a:cubicBezTo>
                  <a:cubicBezTo>
                    <a:pt x="113" y="256"/>
                    <a:pt x="126" y="268"/>
                    <a:pt x="140" y="279"/>
                  </a:cubicBezTo>
                  <a:close/>
                  <a:moveTo>
                    <a:pt x="96" y="233"/>
                  </a:moveTo>
                  <a:cubicBezTo>
                    <a:pt x="102" y="239"/>
                    <a:pt x="107" y="244"/>
                    <a:pt x="113" y="249"/>
                  </a:cubicBezTo>
                  <a:cubicBezTo>
                    <a:pt x="120" y="255"/>
                    <a:pt x="127" y="260"/>
                    <a:pt x="134" y="266"/>
                  </a:cubicBezTo>
                  <a:cubicBezTo>
                    <a:pt x="141" y="272"/>
                    <a:pt x="148" y="278"/>
                    <a:pt x="154" y="284"/>
                  </a:cubicBezTo>
                  <a:cubicBezTo>
                    <a:pt x="157" y="287"/>
                    <a:pt x="160" y="290"/>
                    <a:pt x="163" y="293"/>
                  </a:cubicBezTo>
                  <a:cubicBezTo>
                    <a:pt x="166" y="295"/>
                    <a:pt x="169" y="297"/>
                    <a:pt x="171" y="300"/>
                  </a:cubicBezTo>
                  <a:cubicBezTo>
                    <a:pt x="170" y="297"/>
                    <a:pt x="166" y="295"/>
                    <a:pt x="164" y="293"/>
                  </a:cubicBezTo>
                  <a:cubicBezTo>
                    <a:pt x="160" y="290"/>
                    <a:pt x="157" y="288"/>
                    <a:pt x="154" y="285"/>
                  </a:cubicBezTo>
                  <a:cubicBezTo>
                    <a:pt x="148" y="279"/>
                    <a:pt x="141" y="273"/>
                    <a:pt x="134" y="267"/>
                  </a:cubicBezTo>
                  <a:cubicBezTo>
                    <a:pt x="128" y="262"/>
                    <a:pt x="121" y="256"/>
                    <a:pt x="114" y="250"/>
                  </a:cubicBezTo>
                  <a:cubicBezTo>
                    <a:pt x="108" y="245"/>
                    <a:pt x="102" y="242"/>
                    <a:pt x="96" y="236"/>
                  </a:cubicBezTo>
                  <a:cubicBezTo>
                    <a:pt x="96" y="236"/>
                    <a:pt x="96" y="236"/>
                    <a:pt x="96" y="236"/>
                  </a:cubicBezTo>
                  <a:cubicBezTo>
                    <a:pt x="96" y="235"/>
                    <a:pt x="96" y="234"/>
                    <a:pt x="96" y="233"/>
                  </a:cubicBezTo>
                  <a:close/>
                  <a:moveTo>
                    <a:pt x="95" y="219"/>
                  </a:moveTo>
                  <a:cubicBezTo>
                    <a:pt x="96" y="221"/>
                    <a:pt x="97" y="222"/>
                    <a:pt x="98" y="223"/>
                  </a:cubicBezTo>
                  <a:cubicBezTo>
                    <a:pt x="97" y="222"/>
                    <a:pt x="96" y="222"/>
                    <a:pt x="95" y="221"/>
                  </a:cubicBezTo>
                  <a:cubicBezTo>
                    <a:pt x="95" y="220"/>
                    <a:pt x="95" y="220"/>
                    <a:pt x="95" y="219"/>
                  </a:cubicBezTo>
                  <a:close/>
                  <a:moveTo>
                    <a:pt x="93" y="202"/>
                  </a:moveTo>
                  <a:cubicBezTo>
                    <a:pt x="108" y="217"/>
                    <a:pt x="126" y="229"/>
                    <a:pt x="143" y="242"/>
                  </a:cubicBezTo>
                  <a:cubicBezTo>
                    <a:pt x="151" y="248"/>
                    <a:pt x="160" y="254"/>
                    <a:pt x="168" y="261"/>
                  </a:cubicBezTo>
                  <a:cubicBezTo>
                    <a:pt x="170" y="262"/>
                    <a:pt x="172" y="264"/>
                    <a:pt x="173" y="265"/>
                  </a:cubicBezTo>
                  <a:cubicBezTo>
                    <a:pt x="175" y="266"/>
                    <a:pt x="175" y="267"/>
                    <a:pt x="173" y="266"/>
                  </a:cubicBezTo>
                  <a:cubicBezTo>
                    <a:pt x="171" y="264"/>
                    <a:pt x="169" y="262"/>
                    <a:pt x="167" y="261"/>
                  </a:cubicBezTo>
                  <a:cubicBezTo>
                    <a:pt x="163" y="258"/>
                    <a:pt x="159" y="255"/>
                    <a:pt x="154" y="252"/>
                  </a:cubicBezTo>
                  <a:cubicBezTo>
                    <a:pt x="145" y="245"/>
                    <a:pt x="135" y="239"/>
                    <a:pt x="125" y="232"/>
                  </a:cubicBezTo>
                  <a:cubicBezTo>
                    <a:pt x="115" y="225"/>
                    <a:pt x="106" y="217"/>
                    <a:pt x="96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5" y="210"/>
                    <a:pt x="95" y="209"/>
                    <a:pt x="94" y="209"/>
                  </a:cubicBezTo>
                  <a:cubicBezTo>
                    <a:pt x="94" y="206"/>
                    <a:pt x="93" y="204"/>
                    <a:pt x="93" y="202"/>
                  </a:cubicBezTo>
                  <a:close/>
                  <a:moveTo>
                    <a:pt x="93" y="195"/>
                  </a:moveTo>
                  <a:cubicBezTo>
                    <a:pt x="106" y="207"/>
                    <a:pt x="119" y="218"/>
                    <a:pt x="133" y="229"/>
                  </a:cubicBezTo>
                  <a:cubicBezTo>
                    <a:pt x="140" y="234"/>
                    <a:pt x="146" y="239"/>
                    <a:pt x="153" y="244"/>
                  </a:cubicBezTo>
                  <a:cubicBezTo>
                    <a:pt x="146" y="240"/>
                    <a:pt x="140" y="236"/>
                    <a:pt x="134" y="231"/>
                  </a:cubicBezTo>
                  <a:cubicBezTo>
                    <a:pt x="126" y="226"/>
                    <a:pt x="119" y="221"/>
                    <a:pt x="112" y="215"/>
                  </a:cubicBezTo>
                  <a:cubicBezTo>
                    <a:pt x="105" y="211"/>
                    <a:pt x="100" y="205"/>
                    <a:pt x="93" y="201"/>
                  </a:cubicBezTo>
                  <a:cubicBezTo>
                    <a:pt x="93" y="200"/>
                    <a:pt x="93" y="199"/>
                    <a:pt x="93" y="198"/>
                  </a:cubicBezTo>
                  <a:cubicBezTo>
                    <a:pt x="93" y="197"/>
                    <a:pt x="93" y="196"/>
                    <a:pt x="93" y="195"/>
                  </a:cubicBezTo>
                  <a:close/>
                  <a:moveTo>
                    <a:pt x="92" y="194"/>
                  </a:moveTo>
                  <a:cubicBezTo>
                    <a:pt x="92" y="192"/>
                    <a:pt x="92" y="190"/>
                    <a:pt x="92" y="188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94" y="190"/>
                    <a:pt x="96" y="191"/>
                    <a:pt x="98" y="193"/>
                  </a:cubicBezTo>
                  <a:cubicBezTo>
                    <a:pt x="99" y="194"/>
                    <a:pt x="101" y="195"/>
                    <a:pt x="103" y="197"/>
                  </a:cubicBezTo>
                  <a:cubicBezTo>
                    <a:pt x="108" y="201"/>
                    <a:pt x="113" y="205"/>
                    <a:pt x="119" y="209"/>
                  </a:cubicBezTo>
                  <a:cubicBezTo>
                    <a:pt x="125" y="214"/>
                    <a:pt x="132" y="219"/>
                    <a:pt x="139" y="224"/>
                  </a:cubicBezTo>
                  <a:cubicBezTo>
                    <a:pt x="144" y="228"/>
                    <a:pt x="150" y="232"/>
                    <a:pt x="155" y="237"/>
                  </a:cubicBezTo>
                  <a:cubicBezTo>
                    <a:pt x="160" y="242"/>
                    <a:pt x="166" y="246"/>
                    <a:pt x="171" y="251"/>
                  </a:cubicBezTo>
                  <a:cubicBezTo>
                    <a:pt x="173" y="252"/>
                    <a:pt x="174" y="253"/>
                    <a:pt x="175" y="254"/>
                  </a:cubicBezTo>
                  <a:cubicBezTo>
                    <a:pt x="175" y="254"/>
                    <a:pt x="175" y="254"/>
                    <a:pt x="175" y="254"/>
                  </a:cubicBezTo>
                  <a:cubicBezTo>
                    <a:pt x="175" y="254"/>
                    <a:pt x="173" y="252"/>
                    <a:pt x="173" y="252"/>
                  </a:cubicBezTo>
                  <a:cubicBezTo>
                    <a:pt x="170" y="250"/>
                    <a:pt x="168" y="248"/>
                    <a:pt x="165" y="246"/>
                  </a:cubicBezTo>
                  <a:cubicBezTo>
                    <a:pt x="141" y="229"/>
                    <a:pt x="116" y="212"/>
                    <a:pt x="92" y="194"/>
                  </a:cubicBezTo>
                  <a:close/>
                  <a:moveTo>
                    <a:pt x="91" y="179"/>
                  </a:moveTo>
                  <a:cubicBezTo>
                    <a:pt x="100" y="188"/>
                    <a:pt x="110" y="196"/>
                    <a:pt x="120" y="204"/>
                  </a:cubicBezTo>
                  <a:cubicBezTo>
                    <a:pt x="132" y="212"/>
                    <a:pt x="143" y="220"/>
                    <a:pt x="154" y="229"/>
                  </a:cubicBezTo>
                  <a:cubicBezTo>
                    <a:pt x="159" y="234"/>
                    <a:pt x="164" y="239"/>
                    <a:pt x="170" y="244"/>
                  </a:cubicBezTo>
                  <a:cubicBezTo>
                    <a:pt x="172" y="245"/>
                    <a:pt x="173" y="247"/>
                    <a:pt x="175" y="248"/>
                  </a:cubicBezTo>
                  <a:cubicBezTo>
                    <a:pt x="173" y="247"/>
                    <a:pt x="171" y="245"/>
                    <a:pt x="168" y="243"/>
                  </a:cubicBezTo>
                  <a:cubicBezTo>
                    <a:pt x="157" y="234"/>
                    <a:pt x="145" y="225"/>
                    <a:pt x="133" y="217"/>
                  </a:cubicBezTo>
                  <a:cubicBezTo>
                    <a:pt x="121" y="209"/>
                    <a:pt x="110" y="199"/>
                    <a:pt x="98" y="191"/>
                  </a:cubicBezTo>
                  <a:cubicBezTo>
                    <a:pt x="97" y="191"/>
                    <a:pt x="96" y="191"/>
                    <a:pt x="96" y="190"/>
                  </a:cubicBezTo>
                  <a:cubicBezTo>
                    <a:pt x="94" y="189"/>
                    <a:pt x="93" y="188"/>
                    <a:pt x="92" y="187"/>
                  </a:cubicBezTo>
                  <a:cubicBezTo>
                    <a:pt x="91" y="184"/>
                    <a:pt x="91" y="182"/>
                    <a:pt x="91" y="179"/>
                  </a:cubicBezTo>
                  <a:close/>
                  <a:moveTo>
                    <a:pt x="94" y="181"/>
                  </a:moveTo>
                  <a:cubicBezTo>
                    <a:pt x="95" y="182"/>
                    <a:pt x="96" y="183"/>
                    <a:pt x="98" y="184"/>
                  </a:cubicBezTo>
                  <a:cubicBezTo>
                    <a:pt x="101" y="186"/>
                    <a:pt x="105" y="189"/>
                    <a:pt x="108" y="192"/>
                  </a:cubicBezTo>
                  <a:cubicBezTo>
                    <a:pt x="116" y="197"/>
                    <a:pt x="124" y="203"/>
                    <a:pt x="132" y="208"/>
                  </a:cubicBezTo>
                  <a:cubicBezTo>
                    <a:pt x="140" y="215"/>
                    <a:pt x="149" y="222"/>
                    <a:pt x="157" y="228"/>
                  </a:cubicBezTo>
                  <a:cubicBezTo>
                    <a:pt x="163" y="234"/>
                    <a:pt x="169" y="239"/>
                    <a:pt x="176" y="243"/>
                  </a:cubicBezTo>
                  <a:cubicBezTo>
                    <a:pt x="176" y="245"/>
                    <a:pt x="175" y="246"/>
                    <a:pt x="175" y="247"/>
                  </a:cubicBezTo>
                  <a:cubicBezTo>
                    <a:pt x="174" y="245"/>
                    <a:pt x="171" y="244"/>
                    <a:pt x="169" y="242"/>
                  </a:cubicBezTo>
                  <a:cubicBezTo>
                    <a:pt x="166" y="239"/>
                    <a:pt x="163" y="236"/>
                    <a:pt x="159" y="233"/>
                  </a:cubicBezTo>
                  <a:cubicBezTo>
                    <a:pt x="152" y="227"/>
                    <a:pt x="145" y="221"/>
                    <a:pt x="137" y="215"/>
                  </a:cubicBezTo>
                  <a:cubicBezTo>
                    <a:pt x="123" y="204"/>
                    <a:pt x="107" y="194"/>
                    <a:pt x="94" y="181"/>
                  </a:cubicBezTo>
                  <a:close/>
                  <a:moveTo>
                    <a:pt x="175" y="253"/>
                  </a:moveTo>
                  <a:cubicBezTo>
                    <a:pt x="153" y="233"/>
                    <a:pt x="128" y="215"/>
                    <a:pt x="104" y="197"/>
                  </a:cubicBezTo>
                  <a:cubicBezTo>
                    <a:pt x="106" y="198"/>
                    <a:pt x="108" y="199"/>
                    <a:pt x="109" y="200"/>
                  </a:cubicBezTo>
                  <a:cubicBezTo>
                    <a:pt x="117" y="206"/>
                    <a:pt x="125" y="212"/>
                    <a:pt x="133" y="218"/>
                  </a:cubicBezTo>
                  <a:cubicBezTo>
                    <a:pt x="141" y="223"/>
                    <a:pt x="149" y="229"/>
                    <a:pt x="157" y="235"/>
                  </a:cubicBezTo>
                  <a:cubicBezTo>
                    <a:pt x="161" y="238"/>
                    <a:pt x="165" y="241"/>
                    <a:pt x="169" y="244"/>
                  </a:cubicBezTo>
                  <a:cubicBezTo>
                    <a:pt x="171" y="246"/>
                    <a:pt x="173" y="248"/>
                    <a:pt x="175" y="249"/>
                  </a:cubicBezTo>
                  <a:cubicBezTo>
                    <a:pt x="175" y="251"/>
                    <a:pt x="175" y="252"/>
                    <a:pt x="175" y="253"/>
                  </a:cubicBezTo>
                  <a:close/>
                  <a:moveTo>
                    <a:pt x="175" y="260"/>
                  </a:moveTo>
                  <a:cubicBezTo>
                    <a:pt x="169" y="255"/>
                    <a:pt x="162" y="251"/>
                    <a:pt x="156" y="246"/>
                  </a:cubicBezTo>
                  <a:cubicBezTo>
                    <a:pt x="150" y="241"/>
                    <a:pt x="143" y="236"/>
                    <a:pt x="137" y="231"/>
                  </a:cubicBezTo>
                  <a:cubicBezTo>
                    <a:pt x="123" y="221"/>
                    <a:pt x="111" y="210"/>
                    <a:pt x="98" y="199"/>
                  </a:cubicBezTo>
                  <a:cubicBezTo>
                    <a:pt x="99" y="200"/>
                    <a:pt x="100" y="200"/>
                    <a:pt x="101" y="201"/>
                  </a:cubicBezTo>
                  <a:cubicBezTo>
                    <a:pt x="104" y="204"/>
                    <a:pt x="108" y="206"/>
                    <a:pt x="112" y="209"/>
                  </a:cubicBezTo>
                  <a:cubicBezTo>
                    <a:pt x="119" y="215"/>
                    <a:pt x="127" y="220"/>
                    <a:pt x="134" y="225"/>
                  </a:cubicBezTo>
                  <a:cubicBezTo>
                    <a:pt x="141" y="231"/>
                    <a:pt x="149" y="236"/>
                    <a:pt x="156" y="241"/>
                  </a:cubicBezTo>
                  <a:cubicBezTo>
                    <a:pt x="162" y="245"/>
                    <a:pt x="168" y="251"/>
                    <a:pt x="175" y="255"/>
                  </a:cubicBezTo>
                  <a:cubicBezTo>
                    <a:pt x="175" y="257"/>
                    <a:pt x="175" y="258"/>
                    <a:pt x="175" y="260"/>
                  </a:cubicBezTo>
                  <a:close/>
                  <a:moveTo>
                    <a:pt x="175" y="261"/>
                  </a:moveTo>
                  <a:cubicBezTo>
                    <a:pt x="173" y="259"/>
                    <a:pt x="169" y="256"/>
                    <a:pt x="166" y="254"/>
                  </a:cubicBezTo>
                  <a:cubicBezTo>
                    <a:pt x="165" y="253"/>
                    <a:pt x="164" y="253"/>
                    <a:pt x="163" y="252"/>
                  </a:cubicBezTo>
                  <a:cubicBezTo>
                    <a:pt x="167" y="255"/>
                    <a:pt x="172" y="258"/>
                    <a:pt x="175" y="261"/>
                  </a:cubicBezTo>
                  <a:cubicBezTo>
                    <a:pt x="175" y="261"/>
                    <a:pt x="175" y="261"/>
                    <a:pt x="175" y="261"/>
                  </a:cubicBezTo>
                  <a:close/>
                  <a:moveTo>
                    <a:pt x="175" y="196"/>
                  </a:moveTo>
                  <a:cubicBezTo>
                    <a:pt x="175" y="196"/>
                    <a:pt x="175" y="196"/>
                    <a:pt x="175" y="197"/>
                  </a:cubicBezTo>
                  <a:cubicBezTo>
                    <a:pt x="172" y="193"/>
                    <a:pt x="169" y="190"/>
                    <a:pt x="165" y="187"/>
                  </a:cubicBezTo>
                  <a:cubicBezTo>
                    <a:pt x="169" y="190"/>
                    <a:pt x="172" y="193"/>
                    <a:pt x="175" y="196"/>
                  </a:cubicBezTo>
                  <a:cubicBezTo>
                    <a:pt x="175" y="196"/>
                    <a:pt x="175" y="196"/>
                    <a:pt x="175" y="196"/>
                  </a:cubicBezTo>
                  <a:close/>
                  <a:moveTo>
                    <a:pt x="127" y="169"/>
                  </a:moveTo>
                  <a:cubicBezTo>
                    <a:pt x="128" y="171"/>
                    <a:pt x="130" y="173"/>
                    <a:pt x="132" y="174"/>
                  </a:cubicBezTo>
                  <a:cubicBezTo>
                    <a:pt x="132" y="176"/>
                    <a:pt x="132" y="177"/>
                    <a:pt x="132" y="179"/>
                  </a:cubicBezTo>
                  <a:cubicBezTo>
                    <a:pt x="126" y="174"/>
                    <a:pt x="121" y="170"/>
                    <a:pt x="115" y="166"/>
                  </a:cubicBezTo>
                  <a:cubicBezTo>
                    <a:pt x="119" y="167"/>
                    <a:pt x="123" y="168"/>
                    <a:pt x="127" y="169"/>
                  </a:cubicBezTo>
                  <a:close/>
                  <a:moveTo>
                    <a:pt x="114" y="166"/>
                  </a:moveTo>
                  <a:cubicBezTo>
                    <a:pt x="114" y="166"/>
                    <a:pt x="114" y="166"/>
                    <a:pt x="114" y="167"/>
                  </a:cubicBezTo>
                  <a:cubicBezTo>
                    <a:pt x="120" y="173"/>
                    <a:pt x="126" y="178"/>
                    <a:pt x="133" y="184"/>
                  </a:cubicBezTo>
                  <a:cubicBezTo>
                    <a:pt x="133" y="184"/>
                    <a:pt x="133" y="184"/>
                    <a:pt x="133" y="185"/>
                  </a:cubicBezTo>
                  <a:cubicBezTo>
                    <a:pt x="124" y="178"/>
                    <a:pt x="115" y="172"/>
                    <a:pt x="107" y="165"/>
                  </a:cubicBezTo>
                  <a:cubicBezTo>
                    <a:pt x="109" y="165"/>
                    <a:pt x="112" y="166"/>
                    <a:pt x="114" y="166"/>
                  </a:cubicBezTo>
                  <a:close/>
                  <a:moveTo>
                    <a:pt x="105" y="165"/>
                  </a:moveTo>
                  <a:cubicBezTo>
                    <a:pt x="105" y="165"/>
                    <a:pt x="105" y="165"/>
                    <a:pt x="105" y="165"/>
                  </a:cubicBezTo>
                  <a:cubicBezTo>
                    <a:pt x="114" y="174"/>
                    <a:pt x="124" y="182"/>
                    <a:pt x="135" y="189"/>
                  </a:cubicBezTo>
                  <a:cubicBezTo>
                    <a:pt x="135" y="190"/>
                    <a:pt x="136" y="191"/>
                    <a:pt x="137" y="191"/>
                  </a:cubicBezTo>
                  <a:cubicBezTo>
                    <a:pt x="139" y="192"/>
                    <a:pt x="140" y="193"/>
                    <a:pt x="141" y="194"/>
                  </a:cubicBezTo>
                  <a:cubicBezTo>
                    <a:pt x="148" y="198"/>
                    <a:pt x="154" y="203"/>
                    <a:pt x="160" y="209"/>
                  </a:cubicBezTo>
                  <a:cubicBezTo>
                    <a:pt x="163" y="212"/>
                    <a:pt x="166" y="214"/>
                    <a:pt x="169" y="217"/>
                  </a:cubicBezTo>
                  <a:cubicBezTo>
                    <a:pt x="171" y="220"/>
                    <a:pt x="173" y="223"/>
                    <a:pt x="176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3" y="223"/>
                    <a:pt x="171" y="221"/>
                    <a:pt x="169" y="219"/>
                  </a:cubicBezTo>
                  <a:cubicBezTo>
                    <a:pt x="167" y="217"/>
                    <a:pt x="165" y="215"/>
                    <a:pt x="163" y="214"/>
                  </a:cubicBezTo>
                  <a:cubicBezTo>
                    <a:pt x="158" y="208"/>
                    <a:pt x="151" y="203"/>
                    <a:pt x="145" y="198"/>
                  </a:cubicBezTo>
                  <a:cubicBezTo>
                    <a:pt x="143" y="197"/>
                    <a:pt x="141" y="195"/>
                    <a:pt x="138" y="194"/>
                  </a:cubicBezTo>
                  <a:cubicBezTo>
                    <a:pt x="138" y="194"/>
                    <a:pt x="138" y="194"/>
                    <a:pt x="138" y="194"/>
                  </a:cubicBezTo>
                  <a:cubicBezTo>
                    <a:pt x="125" y="184"/>
                    <a:pt x="113" y="174"/>
                    <a:pt x="100" y="164"/>
                  </a:cubicBezTo>
                  <a:cubicBezTo>
                    <a:pt x="102" y="164"/>
                    <a:pt x="103" y="164"/>
                    <a:pt x="105" y="165"/>
                  </a:cubicBezTo>
                  <a:close/>
                  <a:moveTo>
                    <a:pt x="131" y="170"/>
                  </a:moveTo>
                  <a:cubicBezTo>
                    <a:pt x="131" y="171"/>
                    <a:pt x="131" y="171"/>
                    <a:pt x="132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2" y="172"/>
                    <a:pt x="132" y="173"/>
                    <a:pt x="132" y="174"/>
                  </a:cubicBezTo>
                  <a:cubicBezTo>
                    <a:pt x="131" y="173"/>
                    <a:pt x="130" y="172"/>
                    <a:pt x="130" y="171"/>
                  </a:cubicBezTo>
                  <a:cubicBezTo>
                    <a:pt x="130" y="171"/>
                    <a:pt x="129" y="170"/>
                    <a:pt x="128" y="170"/>
                  </a:cubicBezTo>
                  <a:cubicBezTo>
                    <a:pt x="129" y="170"/>
                    <a:pt x="130" y="170"/>
                    <a:pt x="131" y="170"/>
                  </a:cubicBezTo>
                  <a:close/>
                  <a:moveTo>
                    <a:pt x="135" y="172"/>
                  </a:moveTo>
                  <a:cubicBezTo>
                    <a:pt x="135" y="172"/>
                    <a:pt x="135" y="173"/>
                    <a:pt x="135" y="173"/>
                  </a:cubicBezTo>
                  <a:cubicBezTo>
                    <a:pt x="135" y="173"/>
                    <a:pt x="135" y="173"/>
                    <a:pt x="135" y="172"/>
                  </a:cubicBezTo>
                  <a:cubicBezTo>
                    <a:pt x="135" y="172"/>
                    <a:pt x="135" y="172"/>
                    <a:pt x="135" y="172"/>
                  </a:cubicBezTo>
                  <a:close/>
                  <a:moveTo>
                    <a:pt x="139" y="179"/>
                  </a:moveTo>
                  <a:cubicBezTo>
                    <a:pt x="137" y="178"/>
                    <a:pt x="136" y="177"/>
                    <a:pt x="135" y="176"/>
                  </a:cubicBezTo>
                  <a:cubicBezTo>
                    <a:pt x="135" y="175"/>
                    <a:pt x="135" y="174"/>
                    <a:pt x="135" y="173"/>
                  </a:cubicBezTo>
                  <a:cubicBezTo>
                    <a:pt x="135" y="174"/>
                    <a:pt x="136" y="174"/>
                    <a:pt x="136" y="174"/>
                  </a:cubicBezTo>
                  <a:cubicBezTo>
                    <a:pt x="137" y="176"/>
                    <a:pt x="138" y="178"/>
                    <a:pt x="139" y="179"/>
                  </a:cubicBezTo>
                  <a:close/>
                  <a:moveTo>
                    <a:pt x="139" y="180"/>
                  </a:moveTo>
                  <a:cubicBezTo>
                    <a:pt x="139" y="181"/>
                    <a:pt x="140" y="183"/>
                    <a:pt x="140" y="184"/>
                  </a:cubicBezTo>
                  <a:cubicBezTo>
                    <a:pt x="138" y="183"/>
                    <a:pt x="137" y="182"/>
                    <a:pt x="135" y="181"/>
                  </a:cubicBezTo>
                  <a:cubicBezTo>
                    <a:pt x="135" y="179"/>
                    <a:pt x="135" y="178"/>
                    <a:pt x="135" y="177"/>
                  </a:cubicBezTo>
                  <a:cubicBezTo>
                    <a:pt x="135" y="177"/>
                    <a:pt x="136" y="177"/>
                    <a:pt x="136" y="178"/>
                  </a:cubicBezTo>
                  <a:cubicBezTo>
                    <a:pt x="137" y="178"/>
                    <a:pt x="138" y="179"/>
                    <a:pt x="139" y="180"/>
                  </a:cubicBezTo>
                  <a:close/>
                  <a:moveTo>
                    <a:pt x="135" y="182"/>
                  </a:moveTo>
                  <a:cubicBezTo>
                    <a:pt x="137" y="183"/>
                    <a:pt x="138" y="184"/>
                    <a:pt x="140" y="185"/>
                  </a:cubicBezTo>
                  <a:cubicBezTo>
                    <a:pt x="140" y="187"/>
                    <a:pt x="140" y="188"/>
                    <a:pt x="140" y="188"/>
                  </a:cubicBezTo>
                  <a:cubicBezTo>
                    <a:pt x="138" y="187"/>
                    <a:pt x="137" y="186"/>
                    <a:pt x="136" y="185"/>
                  </a:cubicBezTo>
                  <a:cubicBezTo>
                    <a:pt x="135" y="184"/>
                    <a:pt x="135" y="183"/>
                    <a:pt x="135" y="182"/>
                  </a:cubicBezTo>
                  <a:close/>
                  <a:moveTo>
                    <a:pt x="132" y="183"/>
                  </a:moveTo>
                  <a:cubicBezTo>
                    <a:pt x="128" y="179"/>
                    <a:pt x="123" y="175"/>
                    <a:pt x="119" y="171"/>
                  </a:cubicBezTo>
                  <a:cubicBezTo>
                    <a:pt x="118" y="170"/>
                    <a:pt x="118" y="169"/>
                    <a:pt x="117" y="168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9"/>
                    <a:pt x="119" y="170"/>
                    <a:pt x="120" y="171"/>
                  </a:cubicBezTo>
                  <a:cubicBezTo>
                    <a:pt x="123" y="173"/>
                    <a:pt x="126" y="175"/>
                    <a:pt x="129" y="177"/>
                  </a:cubicBezTo>
                  <a:cubicBezTo>
                    <a:pt x="130" y="178"/>
                    <a:pt x="131" y="179"/>
                    <a:pt x="132" y="180"/>
                  </a:cubicBezTo>
                  <a:cubicBezTo>
                    <a:pt x="132" y="181"/>
                    <a:pt x="132" y="182"/>
                    <a:pt x="132" y="183"/>
                  </a:cubicBezTo>
                  <a:close/>
                  <a:moveTo>
                    <a:pt x="140" y="191"/>
                  </a:moveTo>
                  <a:cubicBezTo>
                    <a:pt x="141" y="191"/>
                    <a:pt x="141" y="192"/>
                    <a:pt x="142" y="192"/>
                  </a:cubicBezTo>
                  <a:cubicBezTo>
                    <a:pt x="149" y="197"/>
                    <a:pt x="156" y="202"/>
                    <a:pt x="162" y="208"/>
                  </a:cubicBezTo>
                  <a:cubicBezTo>
                    <a:pt x="167" y="212"/>
                    <a:pt x="171" y="217"/>
                    <a:pt x="176" y="221"/>
                  </a:cubicBezTo>
                  <a:cubicBezTo>
                    <a:pt x="176" y="222"/>
                    <a:pt x="176" y="223"/>
                    <a:pt x="176" y="224"/>
                  </a:cubicBezTo>
                  <a:cubicBezTo>
                    <a:pt x="174" y="222"/>
                    <a:pt x="173" y="220"/>
                    <a:pt x="171" y="219"/>
                  </a:cubicBezTo>
                  <a:cubicBezTo>
                    <a:pt x="169" y="216"/>
                    <a:pt x="166" y="213"/>
                    <a:pt x="163" y="211"/>
                  </a:cubicBezTo>
                  <a:cubicBezTo>
                    <a:pt x="158" y="206"/>
                    <a:pt x="153" y="201"/>
                    <a:pt x="147" y="197"/>
                  </a:cubicBezTo>
                  <a:cubicBezTo>
                    <a:pt x="144" y="195"/>
                    <a:pt x="142" y="193"/>
                    <a:pt x="139" y="191"/>
                  </a:cubicBezTo>
                  <a:cubicBezTo>
                    <a:pt x="139" y="191"/>
                    <a:pt x="140" y="191"/>
                    <a:pt x="140" y="191"/>
                  </a:cubicBezTo>
                  <a:cubicBezTo>
                    <a:pt x="140" y="191"/>
                    <a:pt x="140" y="191"/>
                    <a:pt x="140" y="191"/>
                  </a:cubicBezTo>
                  <a:close/>
                  <a:moveTo>
                    <a:pt x="134" y="188"/>
                  </a:moveTo>
                  <a:cubicBezTo>
                    <a:pt x="126" y="182"/>
                    <a:pt x="117" y="176"/>
                    <a:pt x="110" y="169"/>
                  </a:cubicBezTo>
                  <a:cubicBezTo>
                    <a:pt x="111" y="169"/>
                    <a:pt x="112" y="170"/>
                    <a:pt x="112" y="170"/>
                  </a:cubicBezTo>
                  <a:cubicBezTo>
                    <a:pt x="115" y="173"/>
                    <a:pt x="118" y="175"/>
                    <a:pt x="121" y="177"/>
                  </a:cubicBezTo>
                  <a:cubicBezTo>
                    <a:pt x="125" y="180"/>
                    <a:pt x="129" y="183"/>
                    <a:pt x="133" y="186"/>
                  </a:cubicBezTo>
                  <a:cubicBezTo>
                    <a:pt x="133" y="186"/>
                    <a:pt x="134" y="187"/>
                    <a:pt x="134" y="188"/>
                  </a:cubicBezTo>
                  <a:close/>
                  <a:moveTo>
                    <a:pt x="176" y="218"/>
                  </a:moveTo>
                  <a:cubicBezTo>
                    <a:pt x="173" y="214"/>
                    <a:pt x="169" y="211"/>
                    <a:pt x="165" y="208"/>
                  </a:cubicBezTo>
                  <a:cubicBezTo>
                    <a:pt x="161" y="204"/>
                    <a:pt x="156" y="200"/>
                    <a:pt x="151" y="197"/>
                  </a:cubicBezTo>
                  <a:cubicBezTo>
                    <a:pt x="148" y="194"/>
                    <a:pt x="145" y="192"/>
                    <a:pt x="142" y="190"/>
                  </a:cubicBezTo>
                  <a:cubicBezTo>
                    <a:pt x="143" y="189"/>
                    <a:pt x="143" y="189"/>
                    <a:pt x="143" y="188"/>
                  </a:cubicBezTo>
                  <a:cubicBezTo>
                    <a:pt x="145" y="189"/>
                    <a:pt x="146" y="189"/>
                    <a:pt x="147" y="190"/>
                  </a:cubicBezTo>
                  <a:cubicBezTo>
                    <a:pt x="153" y="195"/>
                    <a:pt x="159" y="199"/>
                    <a:pt x="165" y="204"/>
                  </a:cubicBezTo>
                  <a:cubicBezTo>
                    <a:pt x="169" y="207"/>
                    <a:pt x="172" y="211"/>
                    <a:pt x="176" y="213"/>
                  </a:cubicBezTo>
                  <a:cubicBezTo>
                    <a:pt x="176" y="215"/>
                    <a:pt x="176" y="217"/>
                    <a:pt x="176" y="218"/>
                  </a:cubicBezTo>
                  <a:close/>
                  <a:moveTo>
                    <a:pt x="141" y="191"/>
                  </a:moveTo>
                  <a:cubicBezTo>
                    <a:pt x="141" y="191"/>
                    <a:pt x="142" y="191"/>
                    <a:pt x="142" y="190"/>
                  </a:cubicBezTo>
                  <a:cubicBezTo>
                    <a:pt x="143" y="191"/>
                    <a:pt x="144" y="192"/>
                    <a:pt x="145" y="193"/>
                  </a:cubicBezTo>
                  <a:cubicBezTo>
                    <a:pt x="151" y="197"/>
                    <a:pt x="157" y="201"/>
                    <a:pt x="162" y="206"/>
                  </a:cubicBezTo>
                  <a:cubicBezTo>
                    <a:pt x="165" y="208"/>
                    <a:pt x="167" y="211"/>
                    <a:pt x="170" y="213"/>
                  </a:cubicBezTo>
                  <a:cubicBezTo>
                    <a:pt x="172" y="215"/>
                    <a:pt x="174" y="217"/>
                    <a:pt x="176" y="219"/>
                  </a:cubicBezTo>
                  <a:cubicBezTo>
                    <a:pt x="176" y="219"/>
                    <a:pt x="176" y="219"/>
                    <a:pt x="176" y="219"/>
                  </a:cubicBezTo>
                  <a:cubicBezTo>
                    <a:pt x="175" y="218"/>
                    <a:pt x="173" y="217"/>
                    <a:pt x="172" y="216"/>
                  </a:cubicBezTo>
                  <a:cubicBezTo>
                    <a:pt x="170" y="215"/>
                    <a:pt x="169" y="213"/>
                    <a:pt x="168" y="212"/>
                  </a:cubicBezTo>
                  <a:cubicBezTo>
                    <a:pt x="166" y="210"/>
                    <a:pt x="163" y="208"/>
                    <a:pt x="160" y="206"/>
                  </a:cubicBezTo>
                  <a:cubicBezTo>
                    <a:pt x="155" y="201"/>
                    <a:pt x="149" y="197"/>
                    <a:pt x="143" y="192"/>
                  </a:cubicBezTo>
                  <a:cubicBezTo>
                    <a:pt x="143" y="192"/>
                    <a:pt x="142" y="191"/>
                    <a:pt x="141" y="191"/>
                  </a:cubicBezTo>
                  <a:close/>
                  <a:moveTo>
                    <a:pt x="137" y="187"/>
                  </a:moveTo>
                  <a:cubicBezTo>
                    <a:pt x="137" y="187"/>
                    <a:pt x="138" y="188"/>
                    <a:pt x="139" y="189"/>
                  </a:cubicBezTo>
                  <a:cubicBezTo>
                    <a:pt x="139" y="188"/>
                    <a:pt x="138" y="188"/>
                    <a:pt x="138" y="188"/>
                  </a:cubicBezTo>
                  <a:cubicBezTo>
                    <a:pt x="138" y="188"/>
                    <a:pt x="137" y="187"/>
                    <a:pt x="137" y="187"/>
                  </a:cubicBezTo>
                  <a:close/>
                  <a:moveTo>
                    <a:pt x="143" y="183"/>
                  </a:moveTo>
                  <a:cubicBezTo>
                    <a:pt x="146" y="185"/>
                    <a:pt x="149" y="187"/>
                    <a:pt x="151" y="189"/>
                  </a:cubicBezTo>
                  <a:cubicBezTo>
                    <a:pt x="156" y="193"/>
                    <a:pt x="161" y="197"/>
                    <a:pt x="166" y="202"/>
                  </a:cubicBezTo>
                  <a:cubicBezTo>
                    <a:pt x="168" y="204"/>
                    <a:pt x="170" y="206"/>
                    <a:pt x="172" y="209"/>
                  </a:cubicBezTo>
                  <a:cubicBezTo>
                    <a:pt x="173" y="209"/>
                    <a:pt x="175" y="211"/>
                    <a:pt x="176" y="212"/>
                  </a:cubicBezTo>
                  <a:cubicBezTo>
                    <a:pt x="176" y="212"/>
                    <a:pt x="176" y="212"/>
                    <a:pt x="176" y="212"/>
                  </a:cubicBezTo>
                  <a:cubicBezTo>
                    <a:pt x="176" y="212"/>
                    <a:pt x="175" y="212"/>
                    <a:pt x="175" y="212"/>
                  </a:cubicBezTo>
                  <a:cubicBezTo>
                    <a:pt x="170" y="209"/>
                    <a:pt x="166" y="204"/>
                    <a:pt x="161" y="200"/>
                  </a:cubicBezTo>
                  <a:cubicBezTo>
                    <a:pt x="157" y="197"/>
                    <a:pt x="152" y="193"/>
                    <a:pt x="147" y="190"/>
                  </a:cubicBezTo>
                  <a:cubicBezTo>
                    <a:pt x="146" y="189"/>
                    <a:pt x="145" y="188"/>
                    <a:pt x="144" y="187"/>
                  </a:cubicBezTo>
                  <a:cubicBezTo>
                    <a:pt x="144" y="186"/>
                    <a:pt x="143" y="184"/>
                    <a:pt x="143" y="183"/>
                  </a:cubicBezTo>
                  <a:close/>
                  <a:moveTo>
                    <a:pt x="176" y="231"/>
                  </a:moveTo>
                  <a:cubicBezTo>
                    <a:pt x="175" y="230"/>
                    <a:pt x="173" y="228"/>
                    <a:pt x="172" y="227"/>
                  </a:cubicBezTo>
                  <a:cubicBezTo>
                    <a:pt x="173" y="228"/>
                    <a:pt x="175" y="229"/>
                    <a:pt x="176" y="230"/>
                  </a:cubicBezTo>
                  <a:cubicBezTo>
                    <a:pt x="176" y="230"/>
                    <a:pt x="176" y="231"/>
                    <a:pt x="176" y="231"/>
                  </a:cubicBezTo>
                  <a:close/>
                  <a:moveTo>
                    <a:pt x="176" y="227"/>
                  </a:moveTo>
                  <a:cubicBezTo>
                    <a:pt x="175" y="226"/>
                    <a:pt x="174" y="225"/>
                    <a:pt x="173" y="224"/>
                  </a:cubicBezTo>
                  <a:cubicBezTo>
                    <a:pt x="174" y="224"/>
                    <a:pt x="175" y="225"/>
                    <a:pt x="176" y="226"/>
                  </a:cubicBezTo>
                  <a:cubicBezTo>
                    <a:pt x="176" y="226"/>
                    <a:pt x="176" y="227"/>
                    <a:pt x="176" y="227"/>
                  </a:cubicBezTo>
                  <a:close/>
                  <a:moveTo>
                    <a:pt x="175" y="200"/>
                  </a:moveTo>
                  <a:cubicBezTo>
                    <a:pt x="169" y="193"/>
                    <a:pt x="161" y="187"/>
                    <a:pt x="153" y="180"/>
                  </a:cubicBezTo>
                  <a:cubicBezTo>
                    <a:pt x="155" y="181"/>
                    <a:pt x="157" y="182"/>
                    <a:pt x="159" y="183"/>
                  </a:cubicBezTo>
                  <a:cubicBezTo>
                    <a:pt x="160" y="184"/>
                    <a:pt x="161" y="185"/>
                    <a:pt x="162" y="185"/>
                  </a:cubicBezTo>
                  <a:cubicBezTo>
                    <a:pt x="167" y="189"/>
                    <a:pt x="171" y="193"/>
                    <a:pt x="175" y="198"/>
                  </a:cubicBezTo>
                  <a:cubicBezTo>
                    <a:pt x="175" y="198"/>
                    <a:pt x="175" y="199"/>
                    <a:pt x="175" y="200"/>
                  </a:cubicBezTo>
                  <a:close/>
                  <a:moveTo>
                    <a:pt x="175" y="201"/>
                  </a:moveTo>
                  <a:cubicBezTo>
                    <a:pt x="174" y="200"/>
                    <a:pt x="173" y="199"/>
                    <a:pt x="172" y="198"/>
                  </a:cubicBezTo>
                  <a:cubicBezTo>
                    <a:pt x="167" y="192"/>
                    <a:pt x="160" y="187"/>
                    <a:pt x="154" y="183"/>
                  </a:cubicBezTo>
                  <a:cubicBezTo>
                    <a:pt x="152" y="181"/>
                    <a:pt x="150" y="179"/>
                    <a:pt x="148" y="177"/>
                  </a:cubicBezTo>
                  <a:cubicBezTo>
                    <a:pt x="149" y="178"/>
                    <a:pt x="150" y="178"/>
                    <a:pt x="151" y="179"/>
                  </a:cubicBezTo>
                  <a:cubicBezTo>
                    <a:pt x="155" y="182"/>
                    <a:pt x="159" y="186"/>
                    <a:pt x="163" y="189"/>
                  </a:cubicBezTo>
                  <a:cubicBezTo>
                    <a:pt x="166" y="192"/>
                    <a:pt x="170" y="195"/>
                    <a:pt x="172" y="198"/>
                  </a:cubicBezTo>
                  <a:cubicBezTo>
                    <a:pt x="173" y="199"/>
                    <a:pt x="174" y="200"/>
                    <a:pt x="175" y="201"/>
                  </a:cubicBezTo>
                  <a:cubicBezTo>
                    <a:pt x="175" y="201"/>
                    <a:pt x="175" y="201"/>
                    <a:pt x="175" y="201"/>
                  </a:cubicBezTo>
                  <a:close/>
                  <a:moveTo>
                    <a:pt x="139" y="173"/>
                  </a:moveTo>
                  <a:cubicBezTo>
                    <a:pt x="145" y="180"/>
                    <a:pt x="152" y="185"/>
                    <a:pt x="159" y="191"/>
                  </a:cubicBezTo>
                  <a:cubicBezTo>
                    <a:pt x="163" y="194"/>
                    <a:pt x="166" y="198"/>
                    <a:pt x="170" y="201"/>
                  </a:cubicBezTo>
                  <a:cubicBezTo>
                    <a:pt x="171" y="203"/>
                    <a:pt x="174" y="204"/>
                    <a:pt x="175" y="206"/>
                  </a:cubicBezTo>
                  <a:cubicBezTo>
                    <a:pt x="175" y="206"/>
                    <a:pt x="175" y="206"/>
                    <a:pt x="176" y="207"/>
                  </a:cubicBezTo>
                  <a:cubicBezTo>
                    <a:pt x="176" y="207"/>
                    <a:pt x="176" y="207"/>
                    <a:pt x="176" y="207"/>
                  </a:cubicBezTo>
                  <a:cubicBezTo>
                    <a:pt x="175" y="206"/>
                    <a:pt x="173" y="205"/>
                    <a:pt x="173" y="205"/>
                  </a:cubicBezTo>
                  <a:cubicBezTo>
                    <a:pt x="165" y="197"/>
                    <a:pt x="157" y="191"/>
                    <a:pt x="149" y="184"/>
                  </a:cubicBezTo>
                  <a:cubicBezTo>
                    <a:pt x="146" y="182"/>
                    <a:pt x="144" y="179"/>
                    <a:pt x="141" y="177"/>
                  </a:cubicBezTo>
                  <a:cubicBezTo>
                    <a:pt x="140" y="176"/>
                    <a:pt x="140" y="175"/>
                    <a:pt x="139" y="173"/>
                  </a:cubicBezTo>
                  <a:close/>
                  <a:moveTo>
                    <a:pt x="176" y="208"/>
                  </a:moveTo>
                  <a:cubicBezTo>
                    <a:pt x="176" y="209"/>
                    <a:pt x="176" y="210"/>
                    <a:pt x="176" y="211"/>
                  </a:cubicBezTo>
                  <a:cubicBezTo>
                    <a:pt x="173" y="208"/>
                    <a:pt x="170" y="205"/>
                    <a:pt x="167" y="202"/>
                  </a:cubicBezTo>
                  <a:cubicBezTo>
                    <a:pt x="163" y="199"/>
                    <a:pt x="159" y="195"/>
                    <a:pt x="155" y="191"/>
                  </a:cubicBezTo>
                  <a:cubicBezTo>
                    <a:pt x="151" y="188"/>
                    <a:pt x="147" y="185"/>
                    <a:pt x="143" y="182"/>
                  </a:cubicBezTo>
                  <a:cubicBezTo>
                    <a:pt x="143" y="181"/>
                    <a:pt x="142" y="180"/>
                    <a:pt x="142" y="179"/>
                  </a:cubicBezTo>
                  <a:cubicBezTo>
                    <a:pt x="145" y="182"/>
                    <a:pt x="149" y="185"/>
                    <a:pt x="153" y="188"/>
                  </a:cubicBezTo>
                  <a:cubicBezTo>
                    <a:pt x="161" y="194"/>
                    <a:pt x="168" y="202"/>
                    <a:pt x="176" y="208"/>
                  </a:cubicBezTo>
                  <a:close/>
                  <a:moveTo>
                    <a:pt x="176" y="237"/>
                  </a:moveTo>
                  <a:cubicBezTo>
                    <a:pt x="174" y="235"/>
                    <a:pt x="172" y="234"/>
                    <a:pt x="171" y="232"/>
                  </a:cubicBezTo>
                  <a:cubicBezTo>
                    <a:pt x="167" y="230"/>
                    <a:pt x="164" y="226"/>
                    <a:pt x="161" y="223"/>
                  </a:cubicBezTo>
                  <a:cubicBezTo>
                    <a:pt x="155" y="217"/>
                    <a:pt x="147" y="211"/>
                    <a:pt x="140" y="205"/>
                  </a:cubicBezTo>
                  <a:cubicBezTo>
                    <a:pt x="133" y="200"/>
                    <a:pt x="127" y="195"/>
                    <a:pt x="121" y="190"/>
                  </a:cubicBezTo>
                  <a:cubicBezTo>
                    <a:pt x="125" y="193"/>
                    <a:pt x="129" y="196"/>
                    <a:pt x="133" y="199"/>
                  </a:cubicBezTo>
                  <a:cubicBezTo>
                    <a:pt x="142" y="205"/>
                    <a:pt x="150" y="211"/>
                    <a:pt x="158" y="218"/>
                  </a:cubicBezTo>
                  <a:cubicBezTo>
                    <a:pt x="162" y="221"/>
                    <a:pt x="166" y="224"/>
                    <a:pt x="169" y="227"/>
                  </a:cubicBezTo>
                  <a:cubicBezTo>
                    <a:pt x="171" y="229"/>
                    <a:pt x="173" y="231"/>
                    <a:pt x="176" y="233"/>
                  </a:cubicBezTo>
                  <a:cubicBezTo>
                    <a:pt x="176" y="234"/>
                    <a:pt x="176" y="236"/>
                    <a:pt x="176" y="237"/>
                  </a:cubicBezTo>
                  <a:close/>
                  <a:moveTo>
                    <a:pt x="176" y="239"/>
                  </a:moveTo>
                  <a:cubicBezTo>
                    <a:pt x="171" y="235"/>
                    <a:pt x="167" y="230"/>
                    <a:pt x="162" y="226"/>
                  </a:cubicBezTo>
                  <a:cubicBezTo>
                    <a:pt x="140" y="207"/>
                    <a:pt x="114" y="192"/>
                    <a:pt x="91" y="173"/>
                  </a:cubicBezTo>
                  <a:cubicBezTo>
                    <a:pt x="91" y="171"/>
                    <a:pt x="91" y="169"/>
                    <a:pt x="92" y="167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69"/>
                    <a:pt x="93" y="169"/>
                    <a:pt x="94" y="169"/>
                  </a:cubicBezTo>
                  <a:cubicBezTo>
                    <a:pt x="94" y="169"/>
                    <a:pt x="94" y="170"/>
                    <a:pt x="94" y="170"/>
                  </a:cubicBezTo>
                  <a:cubicBezTo>
                    <a:pt x="94" y="170"/>
                    <a:pt x="95" y="170"/>
                    <a:pt x="95" y="170"/>
                  </a:cubicBezTo>
                  <a:cubicBezTo>
                    <a:pt x="106" y="180"/>
                    <a:pt x="117" y="189"/>
                    <a:pt x="128" y="197"/>
                  </a:cubicBezTo>
                  <a:cubicBezTo>
                    <a:pt x="140" y="207"/>
                    <a:pt x="152" y="215"/>
                    <a:pt x="163" y="226"/>
                  </a:cubicBezTo>
                  <a:cubicBezTo>
                    <a:pt x="166" y="229"/>
                    <a:pt x="168" y="231"/>
                    <a:pt x="171" y="234"/>
                  </a:cubicBezTo>
                  <a:cubicBezTo>
                    <a:pt x="172" y="235"/>
                    <a:pt x="173" y="236"/>
                    <a:pt x="174" y="237"/>
                  </a:cubicBezTo>
                  <a:cubicBezTo>
                    <a:pt x="175" y="237"/>
                    <a:pt x="175" y="237"/>
                    <a:pt x="176" y="238"/>
                  </a:cubicBezTo>
                  <a:cubicBezTo>
                    <a:pt x="176" y="238"/>
                    <a:pt x="176" y="239"/>
                    <a:pt x="176" y="239"/>
                  </a:cubicBezTo>
                  <a:close/>
                  <a:moveTo>
                    <a:pt x="92" y="163"/>
                  </a:moveTo>
                  <a:cubicBezTo>
                    <a:pt x="94" y="163"/>
                    <a:pt x="95" y="163"/>
                    <a:pt x="97" y="163"/>
                  </a:cubicBezTo>
                  <a:cubicBezTo>
                    <a:pt x="97" y="163"/>
                    <a:pt x="98" y="163"/>
                    <a:pt x="98" y="163"/>
                  </a:cubicBezTo>
                  <a:cubicBezTo>
                    <a:pt x="105" y="169"/>
                    <a:pt x="111" y="174"/>
                    <a:pt x="118" y="179"/>
                  </a:cubicBezTo>
                  <a:cubicBezTo>
                    <a:pt x="119" y="180"/>
                    <a:pt x="120" y="181"/>
                    <a:pt x="122" y="182"/>
                  </a:cubicBezTo>
                  <a:cubicBezTo>
                    <a:pt x="123" y="183"/>
                    <a:pt x="124" y="184"/>
                    <a:pt x="125" y="184"/>
                  </a:cubicBezTo>
                  <a:cubicBezTo>
                    <a:pt x="129" y="188"/>
                    <a:pt x="134" y="192"/>
                    <a:pt x="139" y="195"/>
                  </a:cubicBezTo>
                  <a:cubicBezTo>
                    <a:pt x="139" y="195"/>
                    <a:pt x="139" y="195"/>
                    <a:pt x="139" y="195"/>
                  </a:cubicBezTo>
                  <a:cubicBezTo>
                    <a:pt x="146" y="200"/>
                    <a:pt x="154" y="206"/>
                    <a:pt x="161" y="212"/>
                  </a:cubicBezTo>
                  <a:cubicBezTo>
                    <a:pt x="162" y="214"/>
                    <a:pt x="164" y="216"/>
                    <a:pt x="166" y="217"/>
                  </a:cubicBezTo>
                  <a:cubicBezTo>
                    <a:pt x="167" y="219"/>
                    <a:pt x="169" y="221"/>
                    <a:pt x="170" y="223"/>
                  </a:cubicBezTo>
                  <a:cubicBezTo>
                    <a:pt x="172" y="224"/>
                    <a:pt x="173" y="225"/>
                    <a:pt x="174" y="227"/>
                  </a:cubicBezTo>
                  <a:cubicBezTo>
                    <a:pt x="175" y="227"/>
                    <a:pt x="175" y="228"/>
                    <a:pt x="176" y="228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175" y="229"/>
                    <a:pt x="175" y="228"/>
                    <a:pt x="174" y="227"/>
                  </a:cubicBezTo>
                  <a:cubicBezTo>
                    <a:pt x="161" y="216"/>
                    <a:pt x="149" y="205"/>
                    <a:pt x="135" y="194"/>
                  </a:cubicBezTo>
                  <a:cubicBezTo>
                    <a:pt x="134" y="194"/>
                    <a:pt x="133" y="193"/>
                    <a:pt x="131" y="192"/>
                  </a:cubicBezTo>
                  <a:cubicBezTo>
                    <a:pt x="126" y="188"/>
                    <a:pt x="120" y="183"/>
                    <a:pt x="114" y="179"/>
                  </a:cubicBezTo>
                  <a:cubicBezTo>
                    <a:pt x="108" y="174"/>
                    <a:pt x="102" y="168"/>
                    <a:pt x="95" y="164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4" y="163"/>
                    <a:pt x="94" y="163"/>
                    <a:pt x="93" y="163"/>
                  </a:cubicBezTo>
                  <a:cubicBezTo>
                    <a:pt x="93" y="163"/>
                    <a:pt x="92" y="163"/>
                    <a:pt x="93" y="163"/>
                  </a:cubicBezTo>
                  <a:cubicBezTo>
                    <a:pt x="93" y="164"/>
                    <a:pt x="94" y="164"/>
                    <a:pt x="94" y="164"/>
                  </a:cubicBezTo>
                  <a:cubicBezTo>
                    <a:pt x="94" y="165"/>
                    <a:pt x="95" y="165"/>
                    <a:pt x="96" y="165"/>
                  </a:cubicBezTo>
                  <a:cubicBezTo>
                    <a:pt x="97" y="166"/>
                    <a:pt x="98" y="167"/>
                    <a:pt x="99" y="168"/>
                  </a:cubicBezTo>
                  <a:cubicBezTo>
                    <a:pt x="101" y="170"/>
                    <a:pt x="103" y="171"/>
                    <a:pt x="105" y="173"/>
                  </a:cubicBezTo>
                  <a:cubicBezTo>
                    <a:pt x="108" y="175"/>
                    <a:pt x="111" y="178"/>
                    <a:pt x="115" y="180"/>
                  </a:cubicBezTo>
                  <a:cubicBezTo>
                    <a:pt x="119" y="184"/>
                    <a:pt x="124" y="187"/>
                    <a:pt x="129" y="191"/>
                  </a:cubicBezTo>
                  <a:cubicBezTo>
                    <a:pt x="140" y="200"/>
                    <a:pt x="152" y="209"/>
                    <a:pt x="163" y="219"/>
                  </a:cubicBezTo>
                  <a:cubicBezTo>
                    <a:pt x="166" y="221"/>
                    <a:pt x="169" y="224"/>
                    <a:pt x="171" y="227"/>
                  </a:cubicBezTo>
                  <a:cubicBezTo>
                    <a:pt x="172" y="228"/>
                    <a:pt x="174" y="230"/>
                    <a:pt x="175" y="231"/>
                  </a:cubicBezTo>
                  <a:cubicBezTo>
                    <a:pt x="175" y="231"/>
                    <a:pt x="175" y="232"/>
                    <a:pt x="176" y="232"/>
                  </a:cubicBezTo>
                  <a:cubicBezTo>
                    <a:pt x="176" y="232"/>
                    <a:pt x="176" y="232"/>
                    <a:pt x="176" y="232"/>
                  </a:cubicBezTo>
                  <a:cubicBezTo>
                    <a:pt x="176" y="232"/>
                    <a:pt x="175" y="232"/>
                    <a:pt x="175" y="232"/>
                  </a:cubicBezTo>
                  <a:cubicBezTo>
                    <a:pt x="169" y="227"/>
                    <a:pt x="164" y="222"/>
                    <a:pt x="158" y="217"/>
                  </a:cubicBezTo>
                  <a:cubicBezTo>
                    <a:pt x="147" y="208"/>
                    <a:pt x="135" y="200"/>
                    <a:pt x="123" y="191"/>
                  </a:cubicBezTo>
                  <a:cubicBezTo>
                    <a:pt x="116" y="186"/>
                    <a:pt x="109" y="181"/>
                    <a:pt x="103" y="175"/>
                  </a:cubicBezTo>
                  <a:cubicBezTo>
                    <a:pt x="101" y="174"/>
                    <a:pt x="99" y="172"/>
                    <a:pt x="97" y="171"/>
                  </a:cubicBezTo>
                  <a:cubicBezTo>
                    <a:pt x="96" y="171"/>
                    <a:pt x="96" y="170"/>
                    <a:pt x="96" y="170"/>
                  </a:cubicBezTo>
                  <a:cubicBezTo>
                    <a:pt x="94" y="169"/>
                    <a:pt x="93" y="168"/>
                    <a:pt x="92" y="167"/>
                  </a:cubicBezTo>
                  <a:cubicBezTo>
                    <a:pt x="92" y="165"/>
                    <a:pt x="92" y="164"/>
                    <a:pt x="92" y="163"/>
                  </a:cubicBezTo>
                  <a:cubicBezTo>
                    <a:pt x="92" y="163"/>
                    <a:pt x="92" y="163"/>
                    <a:pt x="92" y="163"/>
                  </a:cubicBezTo>
                  <a:close/>
                  <a:moveTo>
                    <a:pt x="112" y="178"/>
                  </a:moveTo>
                  <a:cubicBezTo>
                    <a:pt x="110" y="176"/>
                    <a:pt x="109" y="175"/>
                    <a:pt x="107" y="174"/>
                  </a:cubicBezTo>
                  <a:cubicBezTo>
                    <a:pt x="109" y="175"/>
                    <a:pt x="112" y="177"/>
                    <a:pt x="114" y="179"/>
                  </a:cubicBezTo>
                  <a:cubicBezTo>
                    <a:pt x="113" y="178"/>
                    <a:pt x="113" y="178"/>
                    <a:pt x="112" y="178"/>
                  </a:cubicBezTo>
                  <a:close/>
                  <a:moveTo>
                    <a:pt x="94" y="158"/>
                  </a:moveTo>
                  <a:cubicBezTo>
                    <a:pt x="95" y="158"/>
                    <a:pt x="96" y="158"/>
                    <a:pt x="96" y="158"/>
                  </a:cubicBezTo>
                  <a:cubicBezTo>
                    <a:pt x="97" y="158"/>
                    <a:pt x="97" y="158"/>
                    <a:pt x="97" y="158"/>
                  </a:cubicBezTo>
                  <a:cubicBezTo>
                    <a:pt x="97" y="159"/>
                    <a:pt x="97" y="160"/>
                    <a:pt x="97" y="160"/>
                  </a:cubicBezTo>
                  <a:cubicBezTo>
                    <a:pt x="96" y="160"/>
                    <a:pt x="96" y="160"/>
                    <a:pt x="95" y="160"/>
                  </a:cubicBezTo>
                  <a:cubicBezTo>
                    <a:pt x="95" y="160"/>
                    <a:pt x="95" y="160"/>
                    <a:pt x="94" y="159"/>
                  </a:cubicBezTo>
                  <a:cubicBezTo>
                    <a:pt x="94" y="159"/>
                    <a:pt x="94" y="158"/>
                    <a:pt x="94" y="158"/>
                  </a:cubicBezTo>
                  <a:close/>
                  <a:moveTo>
                    <a:pt x="100" y="159"/>
                  </a:moveTo>
                  <a:cubicBezTo>
                    <a:pt x="101" y="159"/>
                    <a:pt x="101" y="159"/>
                    <a:pt x="102" y="159"/>
                  </a:cubicBezTo>
                  <a:cubicBezTo>
                    <a:pt x="102" y="160"/>
                    <a:pt x="102" y="161"/>
                    <a:pt x="102" y="161"/>
                  </a:cubicBezTo>
                  <a:cubicBezTo>
                    <a:pt x="101" y="161"/>
                    <a:pt x="101" y="161"/>
                    <a:pt x="100" y="161"/>
                  </a:cubicBezTo>
                  <a:cubicBezTo>
                    <a:pt x="100" y="160"/>
                    <a:pt x="100" y="160"/>
                    <a:pt x="100" y="160"/>
                  </a:cubicBezTo>
                  <a:cubicBezTo>
                    <a:pt x="100" y="159"/>
                    <a:pt x="100" y="159"/>
                    <a:pt x="100" y="159"/>
                  </a:cubicBezTo>
                  <a:close/>
                  <a:moveTo>
                    <a:pt x="105" y="160"/>
                  </a:moveTo>
                  <a:cubicBezTo>
                    <a:pt x="106" y="160"/>
                    <a:pt x="107" y="161"/>
                    <a:pt x="108" y="161"/>
                  </a:cubicBezTo>
                  <a:cubicBezTo>
                    <a:pt x="108" y="161"/>
                    <a:pt x="108" y="162"/>
                    <a:pt x="108" y="162"/>
                  </a:cubicBezTo>
                  <a:cubicBezTo>
                    <a:pt x="107" y="162"/>
                    <a:pt x="106" y="162"/>
                    <a:pt x="105" y="162"/>
                  </a:cubicBezTo>
                  <a:cubicBezTo>
                    <a:pt x="105" y="161"/>
                    <a:pt x="105" y="161"/>
                    <a:pt x="105" y="160"/>
                  </a:cubicBezTo>
                  <a:close/>
                  <a:moveTo>
                    <a:pt x="111" y="162"/>
                  </a:moveTo>
                  <a:cubicBezTo>
                    <a:pt x="112" y="162"/>
                    <a:pt x="114" y="162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3"/>
                    <a:pt x="113" y="163"/>
                    <a:pt x="111" y="163"/>
                  </a:cubicBezTo>
                  <a:cubicBezTo>
                    <a:pt x="111" y="162"/>
                    <a:pt x="111" y="162"/>
                    <a:pt x="111" y="162"/>
                  </a:cubicBezTo>
                  <a:close/>
                  <a:moveTo>
                    <a:pt x="118" y="163"/>
                  </a:moveTo>
                  <a:cubicBezTo>
                    <a:pt x="122" y="164"/>
                    <a:pt x="125" y="165"/>
                    <a:pt x="128" y="167"/>
                  </a:cubicBezTo>
                  <a:cubicBezTo>
                    <a:pt x="125" y="166"/>
                    <a:pt x="122" y="165"/>
                    <a:pt x="118" y="164"/>
                  </a:cubicBezTo>
                  <a:cubicBezTo>
                    <a:pt x="118" y="164"/>
                    <a:pt x="118" y="164"/>
                    <a:pt x="118" y="163"/>
                  </a:cubicBezTo>
                  <a:close/>
                  <a:moveTo>
                    <a:pt x="173" y="190"/>
                  </a:moveTo>
                  <a:cubicBezTo>
                    <a:pt x="174" y="190"/>
                    <a:pt x="174" y="191"/>
                    <a:pt x="175" y="191"/>
                  </a:cubicBezTo>
                  <a:cubicBezTo>
                    <a:pt x="175" y="191"/>
                    <a:pt x="175" y="191"/>
                    <a:pt x="175" y="192"/>
                  </a:cubicBezTo>
                  <a:cubicBezTo>
                    <a:pt x="174" y="191"/>
                    <a:pt x="174" y="190"/>
                    <a:pt x="173" y="190"/>
                  </a:cubicBezTo>
                  <a:close/>
                  <a:moveTo>
                    <a:pt x="176" y="206"/>
                  </a:moveTo>
                  <a:cubicBezTo>
                    <a:pt x="174" y="204"/>
                    <a:pt x="172" y="202"/>
                    <a:pt x="170" y="200"/>
                  </a:cubicBezTo>
                  <a:cubicBezTo>
                    <a:pt x="167" y="197"/>
                    <a:pt x="164" y="194"/>
                    <a:pt x="161" y="192"/>
                  </a:cubicBezTo>
                  <a:cubicBezTo>
                    <a:pt x="154" y="186"/>
                    <a:pt x="147" y="181"/>
                    <a:pt x="141" y="174"/>
                  </a:cubicBezTo>
                  <a:cubicBezTo>
                    <a:pt x="141" y="174"/>
                    <a:pt x="141" y="174"/>
                    <a:pt x="142" y="175"/>
                  </a:cubicBezTo>
                  <a:cubicBezTo>
                    <a:pt x="142" y="175"/>
                    <a:pt x="143" y="175"/>
                    <a:pt x="144" y="176"/>
                  </a:cubicBezTo>
                  <a:cubicBezTo>
                    <a:pt x="145" y="177"/>
                    <a:pt x="147" y="178"/>
                    <a:pt x="148" y="179"/>
                  </a:cubicBezTo>
                  <a:cubicBezTo>
                    <a:pt x="151" y="181"/>
                    <a:pt x="154" y="184"/>
                    <a:pt x="158" y="186"/>
                  </a:cubicBezTo>
                  <a:cubicBezTo>
                    <a:pt x="162" y="190"/>
                    <a:pt x="166" y="193"/>
                    <a:pt x="170" y="196"/>
                  </a:cubicBezTo>
                  <a:cubicBezTo>
                    <a:pt x="171" y="198"/>
                    <a:pt x="173" y="200"/>
                    <a:pt x="175" y="202"/>
                  </a:cubicBezTo>
                  <a:cubicBezTo>
                    <a:pt x="175" y="203"/>
                    <a:pt x="175" y="204"/>
                    <a:pt x="176" y="206"/>
                  </a:cubicBezTo>
                  <a:close/>
                  <a:moveTo>
                    <a:pt x="176" y="240"/>
                  </a:moveTo>
                  <a:cubicBezTo>
                    <a:pt x="176" y="241"/>
                    <a:pt x="176" y="242"/>
                    <a:pt x="176" y="243"/>
                  </a:cubicBezTo>
                  <a:cubicBezTo>
                    <a:pt x="168" y="238"/>
                    <a:pt x="162" y="231"/>
                    <a:pt x="155" y="226"/>
                  </a:cubicBezTo>
                  <a:cubicBezTo>
                    <a:pt x="148" y="220"/>
                    <a:pt x="142" y="215"/>
                    <a:pt x="135" y="210"/>
                  </a:cubicBezTo>
                  <a:cubicBezTo>
                    <a:pt x="127" y="204"/>
                    <a:pt x="119" y="199"/>
                    <a:pt x="112" y="193"/>
                  </a:cubicBezTo>
                  <a:cubicBezTo>
                    <a:pt x="107" y="190"/>
                    <a:pt x="103" y="187"/>
                    <a:pt x="99" y="184"/>
                  </a:cubicBezTo>
                  <a:cubicBezTo>
                    <a:pt x="97" y="182"/>
                    <a:pt x="94" y="180"/>
                    <a:pt x="91" y="178"/>
                  </a:cubicBezTo>
                  <a:cubicBezTo>
                    <a:pt x="91" y="177"/>
                    <a:pt x="91" y="175"/>
                    <a:pt x="91" y="174"/>
                  </a:cubicBezTo>
                  <a:cubicBezTo>
                    <a:pt x="106" y="186"/>
                    <a:pt x="122" y="197"/>
                    <a:pt x="138" y="208"/>
                  </a:cubicBezTo>
                  <a:cubicBezTo>
                    <a:pt x="147" y="214"/>
                    <a:pt x="155" y="221"/>
                    <a:pt x="163" y="228"/>
                  </a:cubicBezTo>
                  <a:cubicBezTo>
                    <a:pt x="166" y="231"/>
                    <a:pt x="169" y="233"/>
                    <a:pt x="172" y="236"/>
                  </a:cubicBezTo>
                  <a:cubicBezTo>
                    <a:pt x="173" y="238"/>
                    <a:pt x="174" y="239"/>
                    <a:pt x="176" y="240"/>
                  </a:cubicBezTo>
                  <a:close/>
                  <a:moveTo>
                    <a:pt x="175" y="262"/>
                  </a:moveTo>
                  <a:cubicBezTo>
                    <a:pt x="175" y="263"/>
                    <a:pt x="175" y="264"/>
                    <a:pt x="175" y="265"/>
                  </a:cubicBezTo>
                  <a:cubicBezTo>
                    <a:pt x="169" y="260"/>
                    <a:pt x="162" y="256"/>
                    <a:pt x="156" y="251"/>
                  </a:cubicBezTo>
                  <a:cubicBezTo>
                    <a:pt x="149" y="246"/>
                    <a:pt x="142" y="240"/>
                    <a:pt x="135" y="235"/>
                  </a:cubicBezTo>
                  <a:cubicBezTo>
                    <a:pt x="121" y="224"/>
                    <a:pt x="106" y="214"/>
                    <a:pt x="94" y="202"/>
                  </a:cubicBezTo>
                  <a:cubicBezTo>
                    <a:pt x="105" y="213"/>
                    <a:pt x="121" y="223"/>
                    <a:pt x="135" y="233"/>
                  </a:cubicBezTo>
                  <a:cubicBezTo>
                    <a:pt x="143" y="238"/>
                    <a:pt x="150" y="243"/>
                    <a:pt x="158" y="249"/>
                  </a:cubicBezTo>
                  <a:cubicBezTo>
                    <a:pt x="162" y="252"/>
                    <a:pt x="166" y="254"/>
                    <a:pt x="170" y="258"/>
                  </a:cubicBezTo>
                  <a:cubicBezTo>
                    <a:pt x="171" y="259"/>
                    <a:pt x="173" y="261"/>
                    <a:pt x="175" y="262"/>
                  </a:cubicBezTo>
                  <a:close/>
                  <a:moveTo>
                    <a:pt x="174" y="273"/>
                  </a:moveTo>
                  <a:cubicBezTo>
                    <a:pt x="174" y="274"/>
                    <a:pt x="174" y="275"/>
                    <a:pt x="174" y="276"/>
                  </a:cubicBezTo>
                  <a:cubicBezTo>
                    <a:pt x="163" y="263"/>
                    <a:pt x="148" y="253"/>
                    <a:pt x="134" y="243"/>
                  </a:cubicBezTo>
                  <a:cubicBezTo>
                    <a:pt x="133" y="242"/>
                    <a:pt x="131" y="241"/>
                    <a:pt x="129" y="240"/>
                  </a:cubicBezTo>
                  <a:cubicBezTo>
                    <a:pt x="131" y="241"/>
                    <a:pt x="132" y="242"/>
                    <a:pt x="134" y="243"/>
                  </a:cubicBezTo>
                  <a:cubicBezTo>
                    <a:pt x="142" y="248"/>
                    <a:pt x="149" y="254"/>
                    <a:pt x="157" y="259"/>
                  </a:cubicBezTo>
                  <a:cubicBezTo>
                    <a:pt x="163" y="264"/>
                    <a:pt x="168" y="269"/>
                    <a:pt x="174" y="273"/>
                  </a:cubicBezTo>
                  <a:close/>
                  <a:moveTo>
                    <a:pt x="171" y="303"/>
                  </a:moveTo>
                  <a:cubicBezTo>
                    <a:pt x="171" y="303"/>
                    <a:pt x="171" y="303"/>
                    <a:pt x="171" y="303"/>
                  </a:cubicBezTo>
                  <a:cubicBezTo>
                    <a:pt x="171" y="303"/>
                    <a:pt x="170" y="304"/>
                    <a:pt x="170" y="304"/>
                  </a:cubicBezTo>
                  <a:cubicBezTo>
                    <a:pt x="166" y="300"/>
                    <a:pt x="162" y="297"/>
                    <a:pt x="158" y="293"/>
                  </a:cubicBezTo>
                  <a:cubicBezTo>
                    <a:pt x="158" y="293"/>
                    <a:pt x="158" y="294"/>
                    <a:pt x="158" y="294"/>
                  </a:cubicBezTo>
                  <a:cubicBezTo>
                    <a:pt x="161" y="296"/>
                    <a:pt x="164" y="298"/>
                    <a:pt x="167" y="300"/>
                  </a:cubicBezTo>
                  <a:cubicBezTo>
                    <a:pt x="168" y="302"/>
                    <a:pt x="170" y="303"/>
                    <a:pt x="171" y="303"/>
                  </a:cubicBezTo>
                  <a:close/>
                  <a:moveTo>
                    <a:pt x="168" y="305"/>
                  </a:moveTo>
                  <a:cubicBezTo>
                    <a:pt x="168" y="305"/>
                    <a:pt x="167" y="305"/>
                    <a:pt x="167" y="306"/>
                  </a:cubicBezTo>
                  <a:cubicBezTo>
                    <a:pt x="166" y="305"/>
                    <a:pt x="166" y="305"/>
                    <a:pt x="165" y="305"/>
                  </a:cubicBezTo>
                  <a:cubicBezTo>
                    <a:pt x="156" y="296"/>
                    <a:pt x="144" y="288"/>
                    <a:pt x="133" y="281"/>
                  </a:cubicBezTo>
                  <a:cubicBezTo>
                    <a:pt x="126" y="276"/>
                    <a:pt x="120" y="272"/>
                    <a:pt x="114" y="267"/>
                  </a:cubicBezTo>
                  <a:cubicBezTo>
                    <a:pt x="110" y="265"/>
                    <a:pt x="107" y="262"/>
                    <a:pt x="104" y="260"/>
                  </a:cubicBezTo>
                  <a:cubicBezTo>
                    <a:pt x="102" y="258"/>
                    <a:pt x="100" y="256"/>
                    <a:pt x="97" y="255"/>
                  </a:cubicBezTo>
                  <a:cubicBezTo>
                    <a:pt x="97" y="253"/>
                    <a:pt x="97" y="251"/>
                    <a:pt x="97" y="250"/>
                  </a:cubicBezTo>
                  <a:cubicBezTo>
                    <a:pt x="102" y="254"/>
                    <a:pt x="108" y="257"/>
                    <a:pt x="113" y="262"/>
                  </a:cubicBezTo>
                  <a:cubicBezTo>
                    <a:pt x="120" y="267"/>
                    <a:pt x="126" y="273"/>
                    <a:pt x="132" y="278"/>
                  </a:cubicBezTo>
                  <a:cubicBezTo>
                    <a:pt x="139" y="283"/>
                    <a:pt x="146" y="288"/>
                    <a:pt x="153" y="294"/>
                  </a:cubicBezTo>
                  <a:cubicBezTo>
                    <a:pt x="158" y="298"/>
                    <a:pt x="163" y="302"/>
                    <a:pt x="168" y="305"/>
                  </a:cubicBezTo>
                  <a:close/>
                  <a:moveTo>
                    <a:pt x="164" y="307"/>
                  </a:moveTo>
                  <a:cubicBezTo>
                    <a:pt x="163" y="307"/>
                    <a:pt x="162" y="308"/>
                    <a:pt x="161" y="308"/>
                  </a:cubicBezTo>
                  <a:cubicBezTo>
                    <a:pt x="161" y="308"/>
                    <a:pt x="161" y="308"/>
                    <a:pt x="161" y="308"/>
                  </a:cubicBezTo>
                  <a:cubicBezTo>
                    <a:pt x="157" y="304"/>
                    <a:pt x="151" y="302"/>
                    <a:pt x="147" y="299"/>
                  </a:cubicBezTo>
                  <a:cubicBezTo>
                    <a:pt x="141" y="295"/>
                    <a:pt x="135" y="291"/>
                    <a:pt x="129" y="287"/>
                  </a:cubicBezTo>
                  <a:cubicBezTo>
                    <a:pt x="123" y="283"/>
                    <a:pt x="117" y="279"/>
                    <a:pt x="111" y="275"/>
                  </a:cubicBezTo>
                  <a:cubicBezTo>
                    <a:pt x="109" y="273"/>
                    <a:pt x="106" y="271"/>
                    <a:pt x="103" y="269"/>
                  </a:cubicBezTo>
                  <a:cubicBezTo>
                    <a:pt x="102" y="268"/>
                    <a:pt x="101" y="267"/>
                    <a:pt x="100" y="266"/>
                  </a:cubicBezTo>
                  <a:cubicBezTo>
                    <a:pt x="97" y="262"/>
                    <a:pt x="99" y="264"/>
                    <a:pt x="100" y="265"/>
                  </a:cubicBezTo>
                  <a:cubicBezTo>
                    <a:pt x="106" y="269"/>
                    <a:pt x="111" y="274"/>
                    <a:pt x="117" y="278"/>
                  </a:cubicBezTo>
                  <a:cubicBezTo>
                    <a:pt x="123" y="282"/>
                    <a:pt x="129" y="286"/>
                    <a:pt x="135" y="289"/>
                  </a:cubicBezTo>
                  <a:cubicBezTo>
                    <a:pt x="141" y="293"/>
                    <a:pt x="147" y="297"/>
                    <a:pt x="153" y="300"/>
                  </a:cubicBezTo>
                  <a:cubicBezTo>
                    <a:pt x="157" y="302"/>
                    <a:pt x="161" y="306"/>
                    <a:pt x="164" y="307"/>
                  </a:cubicBezTo>
                  <a:close/>
                  <a:moveTo>
                    <a:pt x="160" y="309"/>
                  </a:moveTo>
                  <a:cubicBezTo>
                    <a:pt x="159" y="309"/>
                    <a:pt x="157" y="310"/>
                    <a:pt x="156" y="310"/>
                  </a:cubicBezTo>
                  <a:cubicBezTo>
                    <a:pt x="146" y="304"/>
                    <a:pt x="136" y="296"/>
                    <a:pt x="126" y="290"/>
                  </a:cubicBezTo>
                  <a:cubicBezTo>
                    <a:pt x="121" y="287"/>
                    <a:pt x="115" y="283"/>
                    <a:pt x="111" y="280"/>
                  </a:cubicBezTo>
                  <a:cubicBezTo>
                    <a:pt x="116" y="283"/>
                    <a:pt x="122" y="286"/>
                    <a:pt x="127" y="289"/>
                  </a:cubicBezTo>
                  <a:cubicBezTo>
                    <a:pt x="138" y="296"/>
                    <a:pt x="149" y="302"/>
                    <a:pt x="160" y="309"/>
                  </a:cubicBezTo>
                  <a:close/>
                  <a:moveTo>
                    <a:pt x="155" y="310"/>
                  </a:moveTo>
                  <a:cubicBezTo>
                    <a:pt x="153" y="311"/>
                    <a:pt x="151" y="311"/>
                    <a:pt x="150" y="312"/>
                  </a:cubicBezTo>
                  <a:cubicBezTo>
                    <a:pt x="149" y="311"/>
                    <a:pt x="149" y="311"/>
                    <a:pt x="148" y="311"/>
                  </a:cubicBezTo>
                  <a:cubicBezTo>
                    <a:pt x="148" y="311"/>
                    <a:pt x="148" y="310"/>
                    <a:pt x="148" y="310"/>
                  </a:cubicBezTo>
                  <a:cubicBezTo>
                    <a:pt x="137" y="301"/>
                    <a:pt x="125" y="293"/>
                    <a:pt x="114" y="286"/>
                  </a:cubicBezTo>
                  <a:cubicBezTo>
                    <a:pt x="111" y="284"/>
                    <a:pt x="108" y="282"/>
                    <a:pt x="105" y="280"/>
                  </a:cubicBezTo>
                  <a:cubicBezTo>
                    <a:pt x="110" y="283"/>
                    <a:pt x="114" y="286"/>
                    <a:pt x="119" y="289"/>
                  </a:cubicBezTo>
                  <a:cubicBezTo>
                    <a:pt x="131" y="296"/>
                    <a:pt x="143" y="303"/>
                    <a:pt x="155" y="310"/>
                  </a:cubicBezTo>
                  <a:close/>
                  <a:moveTo>
                    <a:pt x="149" y="312"/>
                  </a:moveTo>
                  <a:cubicBezTo>
                    <a:pt x="147" y="312"/>
                    <a:pt x="146" y="313"/>
                    <a:pt x="144" y="313"/>
                  </a:cubicBezTo>
                  <a:cubicBezTo>
                    <a:pt x="144" y="313"/>
                    <a:pt x="144" y="313"/>
                    <a:pt x="144" y="313"/>
                  </a:cubicBezTo>
                  <a:cubicBezTo>
                    <a:pt x="143" y="312"/>
                    <a:pt x="143" y="312"/>
                    <a:pt x="142" y="311"/>
                  </a:cubicBezTo>
                  <a:cubicBezTo>
                    <a:pt x="142" y="311"/>
                    <a:pt x="141" y="310"/>
                    <a:pt x="141" y="310"/>
                  </a:cubicBezTo>
                  <a:cubicBezTo>
                    <a:pt x="140" y="310"/>
                    <a:pt x="140" y="309"/>
                    <a:pt x="139" y="309"/>
                  </a:cubicBezTo>
                  <a:cubicBezTo>
                    <a:pt x="137" y="307"/>
                    <a:pt x="135" y="305"/>
                    <a:pt x="133" y="304"/>
                  </a:cubicBezTo>
                  <a:cubicBezTo>
                    <a:pt x="128" y="300"/>
                    <a:pt x="123" y="296"/>
                    <a:pt x="117" y="292"/>
                  </a:cubicBezTo>
                  <a:cubicBezTo>
                    <a:pt x="113" y="290"/>
                    <a:pt x="109" y="287"/>
                    <a:pt x="105" y="284"/>
                  </a:cubicBezTo>
                  <a:cubicBezTo>
                    <a:pt x="107" y="285"/>
                    <a:pt x="109" y="287"/>
                    <a:pt x="111" y="288"/>
                  </a:cubicBezTo>
                  <a:cubicBezTo>
                    <a:pt x="118" y="292"/>
                    <a:pt x="125" y="296"/>
                    <a:pt x="131" y="300"/>
                  </a:cubicBezTo>
                  <a:cubicBezTo>
                    <a:pt x="134" y="302"/>
                    <a:pt x="137" y="304"/>
                    <a:pt x="140" y="306"/>
                  </a:cubicBezTo>
                  <a:cubicBezTo>
                    <a:pt x="142" y="307"/>
                    <a:pt x="143" y="308"/>
                    <a:pt x="145" y="309"/>
                  </a:cubicBezTo>
                  <a:cubicBezTo>
                    <a:pt x="145" y="309"/>
                    <a:pt x="146" y="310"/>
                    <a:pt x="146" y="310"/>
                  </a:cubicBezTo>
                  <a:cubicBezTo>
                    <a:pt x="147" y="311"/>
                    <a:pt x="148" y="312"/>
                    <a:pt x="149" y="312"/>
                  </a:cubicBezTo>
                  <a:close/>
                  <a:moveTo>
                    <a:pt x="143" y="313"/>
                  </a:moveTo>
                  <a:cubicBezTo>
                    <a:pt x="142" y="314"/>
                    <a:pt x="141" y="314"/>
                    <a:pt x="140" y="314"/>
                  </a:cubicBezTo>
                  <a:cubicBezTo>
                    <a:pt x="140" y="314"/>
                    <a:pt x="140" y="314"/>
                    <a:pt x="140" y="314"/>
                  </a:cubicBezTo>
                  <a:cubicBezTo>
                    <a:pt x="136" y="311"/>
                    <a:pt x="133" y="308"/>
                    <a:pt x="129" y="305"/>
                  </a:cubicBezTo>
                  <a:cubicBezTo>
                    <a:pt x="124" y="301"/>
                    <a:pt x="119" y="297"/>
                    <a:pt x="114" y="294"/>
                  </a:cubicBezTo>
                  <a:cubicBezTo>
                    <a:pt x="111" y="292"/>
                    <a:pt x="108" y="291"/>
                    <a:pt x="106" y="289"/>
                  </a:cubicBezTo>
                  <a:cubicBezTo>
                    <a:pt x="105" y="289"/>
                    <a:pt x="104" y="288"/>
                    <a:pt x="104" y="288"/>
                  </a:cubicBezTo>
                  <a:cubicBezTo>
                    <a:pt x="109" y="291"/>
                    <a:pt x="114" y="293"/>
                    <a:pt x="119" y="296"/>
                  </a:cubicBezTo>
                  <a:cubicBezTo>
                    <a:pt x="125" y="300"/>
                    <a:pt x="131" y="304"/>
                    <a:pt x="137" y="308"/>
                  </a:cubicBezTo>
                  <a:cubicBezTo>
                    <a:pt x="138" y="310"/>
                    <a:pt x="140" y="311"/>
                    <a:pt x="142" y="313"/>
                  </a:cubicBezTo>
                  <a:cubicBezTo>
                    <a:pt x="142" y="313"/>
                    <a:pt x="142" y="312"/>
                    <a:pt x="142" y="312"/>
                  </a:cubicBezTo>
                  <a:cubicBezTo>
                    <a:pt x="143" y="313"/>
                    <a:pt x="143" y="313"/>
                    <a:pt x="143" y="313"/>
                  </a:cubicBezTo>
                  <a:close/>
                  <a:moveTo>
                    <a:pt x="139" y="314"/>
                  </a:moveTo>
                  <a:cubicBezTo>
                    <a:pt x="138" y="314"/>
                    <a:pt x="137" y="314"/>
                    <a:pt x="136" y="315"/>
                  </a:cubicBezTo>
                  <a:cubicBezTo>
                    <a:pt x="130" y="309"/>
                    <a:pt x="124" y="305"/>
                    <a:pt x="117" y="300"/>
                  </a:cubicBezTo>
                  <a:cubicBezTo>
                    <a:pt x="116" y="300"/>
                    <a:pt x="115" y="299"/>
                    <a:pt x="114" y="298"/>
                  </a:cubicBezTo>
                  <a:cubicBezTo>
                    <a:pt x="122" y="302"/>
                    <a:pt x="130" y="307"/>
                    <a:pt x="137" y="312"/>
                  </a:cubicBezTo>
                  <a:cubicBezTo>
                    <a:pt x="137" y="313"/>
                    <a:pt x="138" y="313"/>
                    <a:pt x="138" y="313"/>
                  </a:cubicBezTo>
                  <a:cubicBezTo>
                    <a:pt x="139" y="313"/>
                    <a:pt x="139" y="314"/>
                    <a:pt x="139" y="314"/>
                  </a:cubicBezTo>
                  <a:close/>
                  <a:moveTo>
                    <a:pt x="135" y="315"/>
                  </a:moveTo>
                  <a:cubicBezTo>
                    <a:pt x="133" y="315"/>
                    <a:pt x="132" y="315"/>
                    <a:pt x="131" y="315"/>
                  </a:cubicBezTo>
                  <a:cubicBezTo>
                    <a:pt x="126" y="311"/>
                    <a:pt x="121" y="307"/>
                    <a:pt x="116" y="304"/>
                  </a:cubicBezTo>
                  <a:cubicBezTo>
                    <a:pt x="113" y="302"/>
                    <a:pt x="111" y="300"/>
                    <a:pt x="108" y="299"/>
                  </a:cubicBezTo>
                  <a:cubicBezTo>
                    <a:pt x="106" y="297"/>
                    <a:pt x="105" y="296"/>
                    <a:pt x="103" y="295"/>
                  </a:cubicBezTo>
                  <a:cubicBezTo>
                    <a:pt x="103" y="294"/>
                    <a:pt x="103" y="294"/>
                    <a:pt x="102" y="294"/>
                  </a:cubicBezTo>
                  <a:cubicBezTo>
                    <a:pt x="103" y="294"/>
                    <a:pt x="103" y="294"/>
                    <a:pt x="104" y="295"/>
                  </a:cubicBezTo>
                  <a:cubicBezTo>
                    <a:pt x="110" y="298"/>
                    <a:pt x="115" y="302"/>
                    <a:pt x="121" y="306"/>
                  </a:cubicBezTo>
                  <a:cubicBezTo>
                    <a:pt x="126" y="308"/>
                    <a:pt x="130" y="312"/>
                    <a:pt x="135" y="315"/>
                  </a:cubicBezTo>
                  <a:close/>
                  <a:moveTo>
                    <a:pt x="130" y="315"/>
                  </a:moveTo>
                  <a:cubicBezTo>
                    <a:pt x="128" y="315"/>
                    <a:pt x="127" y="315"/>
                    <a:pt x="125" y="315"/>
                  </a:cubicBezTo>
                  <a:cubicBezTo>
                    <a:pt x="117" y="309"/>
                    <a:pt x="108" y="304"/>
                    <a:pt x="101" y="297"/>
                  </a:cubicBezTo>
                  <a:cubicBezTo>
                    <a:pt x="105" y="300"/>
                    <a:pt x="111" y="303"/>
                    <a:pt x="115" y="306"/>
                  </a:cubicBezTo>
                  <a:cubicBezTo>
                    <a:pt x="120" y="309"/>
                    <a:pt x="125" y="312"/>
                    <a:pt x="130" y="315"/>
                  </a:cubicBezTo>
                  <a:close/>
                  <a:moveTo>
                    <a:pt x="123" y="316"/>
                  </a:moveTo>
                  <a:cubicBezTo>
                    <a:pt x="122" y="316"/>
                    <a:pt x="121" y="316"/>
                    <a:pt x="119" y="316"/>
                  </a:cubicBezTo>
                  <a:cubicBezTo>
                    <a:pt x="119" y="316"/>
                    <a:pt x="119" y="316"/>
                    <a:pt x="119" y="316"/>
                  </a:cubicBezTo>
                  <a:cubicBezTo>
                    <a:pt x="117" y="313"/>
                    <a:pt x="114" y="311"/>
                    <a:pt x="111" y="309"/>
                  </a:cubicBezTo>
                  <a:cubicBezTo>
                    <a:pt x="109" y="307"/>
                    <a:pt x="107" y="306"/>
                    <a:pt x="105" y="304"/>
                  </a:cubicBezTo>
                  <a:cubicBezTo>
                    <a:pt x="104" y="304"/>
                    <a:pt x="104" y="303"/>
                    <a:pt x="103" y="303"/>
                  </a:cubicBezTo>
                  <a:cubicBezTo>
                    <a:pt x="103" y="303"/>
                    <a:pt x="104" y="303"/>
                    <a:pt x="104" y="303"/>
                  </a:cubicBezTo>
                  <a:cubicBezTo>
                    <a:pt x="108" y="306"/>
                    <a:pt x="112" y="307"/>
                    <a:pt x="115" y="310"/>
                  </a:cubicBezTo>
                  <a:cubicBezTo>
                    <a:pt x="118" y="312"/>
                    <a:pt x="120" y="314"/>
                    <a:pt x="123" y="316"/>
                  </a:cubicBezTo>
                  <a:close/>
                  <a:moveTo>
                    <a:pt x="118" y="316"/>
                  </a:moveTo>
                  <a:cubicBezTo>
                    <a:pt x="114" y="316"/>
                    <a:pt x="111" y="316"/>
                    <a:pt x="108" y="316"/>
                  </a:cubicBezTo>
                  <a:cubicBezTo>
                    <a:pt x="108" y="315"/>
                    <a:pt x="108" y="315"/>
                    <a:pt x="108" y="315"/>
                  </a:cubicBezTo>
                  <a:cubicBezTo>
                    <a:pt x="107" y="314"/>
                    <a:pt x="107" y="314"/>
                    <a:pt x="106" y="313"/>
                  </a:cubicBezTo>
                  <a:cubicBezTo>
                    <a:pt x="105" y="313"/>
                    <a:pt x="102" y="309"/>
                    <a:pt x="104" y="311"/>
                  </a:cubicBezTo>
                  <a:cubicBezTo>
                    <a:pt x="107" y="312"/>
                    <a:pt x="109" y="314"/>
                    <a:pt x="112" y="315"/>
                  </a:cubicBezTo>
                  <a:cubicBezTo>
                    <a:pt x="112" y="316"/>
                    <a:pt x="113" y="315"/>
                    <a:pt x="113" y="315"/>
                  </a:cubicBezTo>
                  <a:cubicBezTo>
                    <a:pt x="111" y="313"/>
                    <a:pt x="109" y="311"/>
                    <a:pt x="107" y="309"/>
                  </a:cubicBezTo>
                  <a:cubicBezTo>
                    <a:pt x="106" y="309"/>
                    <a:pt x="106" y="308"/>
                    <a:pt x="105" y="308"/>
                  </a:cubicBezTo>
                  <a:cubicBezTo>
                    <a:pt x="108" y="309"/>
                    <a:pt x="110" y="311"/>
                    <a:pt x="113" y="313"/>
                  </a:cubicBezTo>
                  <a:cubicBezTo>
                    <a:pt x="114" y="314"/>
                    <a:pt x="116" y="315"/>
                    <a:pt x="118" y="316"/>
                  </a:cubicBezTo>
                  <a:close/>
                  <a:moveTo>
                    <a:pt x="106" y="315"/>
                  </a:moveTo>
                  <a:cubicBezTo>
                    <a:pt x="106" y="315"/>
                    <a:pt x="105" y="315"/>
                    <a:pt x="105" y="315"/>
                  </a:cubicBezTo>
                  <a:cubicBezTo>
                    <a:pt x="104" y="315"/>
                    <a:pt x="104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4" y="314"/>
                    <a:pt x="106" y="315"/>
                    <a:pt x="106" y="315"/>
                  </a:cubicBezTo>
                  <a:cubicBezTo>
                    <a:pt x="106" y="315"/>
                    <a:pt x="106" y="315"/>
                    <a:pt x="106" y="315"/>
                  </a:cubicBezTo>
                  <a:close/>
                  <a:moveTo>
                    <a:pt x="100" y="315"/>
                  </a:moveTo>
                  <a:cubicBezTo>
                    <a:pt x="93" y="315"/>
                    <a:pt x="85" y="314"/>
                    <a:pt x="77" y="312"/>
                  </a:cubicBezTo>
                  <a:cubicBezTo>
                    <a:pt x="77" y="312"/>
                    <a:pt x="77" y="312"/>
                    <a:pt x="77" y="312"/>
                  </a:cubicBezTo>
                  <a:cubicBezTo>
                    <a:pt x="75" y="299"/>
                    <a:pt x="74" y="286"/>
                    <a:pt x="72" y="273"/>
                  </a:cubicBezTo>
                  <a:cubicBezTo>
                    <a:pt x="70" y="260"/>
                    <a:pt x="70" y="247"/>
                    <a:pt x="69" y="233"/>
                  </a:cubicBezTo>
                  <a:cubicBezTo>
                    <a:pt x="68" y="221"/>
                    <a:pt x="67" y="208"/>
                    <a:pt x="66" y="195"/>
                  </a:cubicBezTo>
                  <a:cubicBezTo>
                    <a:pt x="65" y="184"/>
                    <a:pt x="63" y="172"/>
                    <a:pt x="64" y="161"/>
                  </a:cubicBezTo>
                  <a:cubicBezTo>
                    <a:pt x="72" y="161"/>
                    <a:pt x="81" y="161"/>
                    <a:pt x="90" y="162"/>
                  </a:cubicBezTo>
                  <a:cubicBezTo>
                    <a:pt x="90" y="162"/>
                    <a:pt x="90" y="162"/>
                    <a:pt x="90" y="163"/>
                  </a:cubicBezTo>
                  <a:cubicBezTo>
                    <a:pt x="87" y="174"/>
                    <a:pt x="89" y="187"/>
                    <a:pt x="90" y="198"/>
                  </a:cubicBezTo>
                  <a:cubicBezTo>
                    <a:pt x="91" y="211"/>
                    <a:pt x="92" y="224"/>
                    <a:pt x="93" y="237"/>
                  </a:cubicBezTo>
                  <a:cubicBezTo>
                    <a:pt x="94" y="251"/>
                    <a:pt x="95" y="264"/>
                    <a:pt x="96" y="277"/>
                  </a:cubicBezTo>
                  <a:cubicBezTo>
                    <a:pt x="96" y="290"/>
                    <a:pt x="99" y="302"/>
                    <a:pt x="100" y="314"/>
                  </a:cubicBezTo>
                  <a:cubicBezTo>
                    <a:pt x="100" y="315"/>
                    <a:pt x="100" y="315"/>
                    <a:pt x="100" y="315"/>
                  </a:cubicBezTo>
                  <a:close/>
                  <a:moveTo>
                    <a:pt x="74" y="312"/>
                  </a:moveTo>
                  <a:cubicBezTo>
                    <a:pt x="74" y="311"/>
                    <a:pt x="73" y="311"/>
                    <a:pt x="72" y="311"/>
                  </a:cubicBezTo>
                  <a:cubicBezTo>
                    <a:pt x="73" y="311"/>
                    <a:pt x="73" y="311"/>
                    <a:pt x="74" y="311"/>
                  </a:cubicBezTo>
                  <a:cubicBezTo>
                    <a:pt x="74" y="311"/>
                    <a:pt x="74" y="311"/>
                    <a:pt x="74" y="312"/>
                  </a:cubicBezTo>
                  <a:close/>
                  <a:moveTo>
                    <a:pt x="15" y="288"/>
                  </a:moveTo>
                  <a:cubicBezTo>
                    <a:pt x="16" y="289"/>
                    <a:pt x="16" y="290"/>
                    <a:pt x="17" y="291"/>
                  </a:cubicBezTo>
                  <a:cubicBezTo>
                    <a:pt x="18" y="292"/>
                    <a:pt x="20" y="293"/>
                    <a:pt x="21" y="293"/>
                  </a:cubicBezTo>
                  <a:cubicBezTo>
                    <a:pt x="27" y="294"/>
                    <a:pt x="32" y="296"/>
                    <a:pt x="38" y="298"/>
                  </a:cubicBezTo>
                  <a:cubicBezTo>
                    <a:pt x="44" y="300"/>
                    <a:pt x="49" y="302"/>
                    <a:pt x="55" y="304"/>
                  </a:cubicBezTo>
                  <a:cubicBezTo>
                    <a:pt x="60" y="306"/>
                    <a:pt x="65" y="307"/>
                    <a:pt x="69" y="308"/>
                  </a:cubicBezTo>
                  <a:cubicBezTo>
                    <a:pt x="73" y="310"/>
                    <a:pt x="73" y="311"/>
                    <a:pt x="69" y="310"/>
                  </a:cubicBezTo>
                  <a:cubicBezTo>
                    <a:pt x="67" y="309"/>
                    <a:pt x="65" y="308"/>
                    <a:pt x="63" y="307"/>
                  </a:cubicBezTo>
                  <a:cubicBezTo>
                    <a:pt x="58" y="305"/>
                    <a:pt x="54" y="304"/>
                    <a:pt x="50" y="302"/>
                  </a:cubicBezTo>
                  <a:cubicBezTo>
                    <a:pt x="42" y="300"/>
                    <a:pt x="33" y="298"/>
                    <a:pt x="25" y="295"/>
                  </a:cubicBezTo>
                  <a:cubicBezTo>
                    <a:pt x="23" y="294"/>
                    <a:pt x="22" y="294"/>
                    <a:pt x="20" y="293"/>
                  </a:cubicBezTo>
                  <a:cubicBezTo>
                    <a:pt x="19" y="293"/>
                    <a:pt x="19" y="293"/>
                    <a:pt x="18" y="293"/>
                  </a:cubicBezTo>
                  <a:cubicBezTo>
                    <a:pt x="18" y="293"/>
                    <a:pt x="18" y="293"/>
                    <a:pt x="18" y="293"/>
                  </a:cubicBezTo>
                  <a:cubicBezTo>
                    <a:pt x="17" y="291"/>
                    <a:pt x="16" y="290"/>
                    <a:pt x="15" y="288"/>
                  </a:cubicBezTo>
                  <a:close/>
                  <a:moveTo>
                    <a:pt x="51" y="304"/>
                  </a:moveTo>
                  <a:cubicBezTo>
                    <a:pt x="56" y="305"/>
                    <a:pt x="61" y="307"/>
                    <a:pt x="66" y="309"/>
                  </a:cubicBezTo>
                  <a:cubicBezTo>
                    <a:pt x="67" y="310"/>
                    <a:pt x="68" y="310"/>
                    <a:pt x="69" y="310"/>
                  </a:cubicBezTo>
                  <a:cubicBezTo>
                    <a:pt x="56" y="307"/>
                    <a:pt x="42" y="303"/>
                    <a:pt x="30" y="297"/>
                  </a:cubicBezTo>
                  <a:cubicBezTo>
                    <a:pt x="37" y="299"/>
                    <a:pt x="44" y="301"/>
                    <a:pt x="51" y="304"/>
                  </a:cubicBezTo>
                  <a:close/>
                  <a:moveTo>
                    <a:pt x="13" y="283"/>
                  </a:moveTo>
                  <a:cubicBezTo>
                    <a:pt x="18" y="286"/>
                    <a:pt x="24" y="287"/>
                    <a:pt x="30" y="289"/>
                  </a:cubicBezTo>
                  <a:cubicBezTo>
                    <a:pt x="32" y="290"/>
                    <a:pt x="34" y="290"/>
                    <a:pt x="36" y="291"/>
                  </a:cubicBezTo>
                  <a:cubicBezTo>
                    <a:pt x="47" y="295"/>
                    <a:pt x="58" y="298"/>
                    <a:pt x="69" y="303"/>
                  </a:cubicBezTo>
                  <a:cubicBezTo>
                    <a:pt x="69" y="303"/>
                    <a:pt x="74" y="305"/>
                    <a:pt x="71" y="304"/>
                  </a:cubicBezTo>
                  <a:cubicBezTo>
                    <a:pt x="70" y="304"/>
                    <a:pt x="69" y="303"/>
                    <a:pt x="68" y="303"/>
                  </a:cubicBezTo>
                  <a:cubicBezTo>
                    <a:pt x="66" y="302"/>
                    <a:pt x="64" y="301"/>
                    <a:pt x="61" y="301"/>
                  </a:cubicBezTo>
                  <a:cubicBezTo>
                    <a:pt x="56" y="299"/>
                    <a:pt x="51" y="297"/>
                    <a:pt x="46" y="296"/>
                  </a:cubicBezTo>
                  <a:cubicBezTo>
                    <a:pt x="36" y="293"/>
                    <a:pt x="26" y="290"/>
                    <a:pt x="16" y="286"/>
                  </a:cubicBezTo>
                  <a:cubicBezTo>
                    <a:pt x="16" y="286"/>
                    <a:pt x="16" y="286"/>
                    <a:pt x="15" y="286"/>
                  </a:cubicBezTo>
                  <a:cubicBezTo>
                    <a:pt x="15" y="286"/>
                    <a:pt x="14" y="286"/>
                    <a:pt x="14" y="286"/>
                  </a:cubicBezTo>
                  <a:cubicBezTo>
                    <a:pt x="13" y="285"/>
                    <a:pt x="13" y="284"/>
                    <a:pt x="13" y="283"/>
                  </a:cubicBezTo>
                  <a:close/>
                  <a:moveTo>
                    <a:pt x="10" y="275"/>
                  </a:moveTo>
                  <a:cubicBezTo>
                    <a:pt x="12" y="277"/>
                    <a:pt x="16" y="279"/>
                    <a:pt x="19" y="280"/>
                  </a:cubicBezTo>
                  <a:cubicBezTo>
                    <a:pt x="24" y="283"/>
                    <a:pt x="29" y="285"/>
                    <a:pt x="34" y="286"/>
                  </a:cubicBezTo>
                  <a:cubicBezTo>
                    <a:pt x="45" y="291"/>
                    <a:pt x="57" y="294"/>
                    <a:pt x="68" y="299"/>
                  </a:cubicBezTo>
                  <a:cubicBezTo>
                    <a:pt x="69" y="299"/>
                    <a:pt x="75" y="301"/>
                    <a:pt x="71" y="300"/>
                  </a:cubicBezTo>
                  <a:cubicBezTo>
                    <a:pt x="68" y="299"/>
                    <a:pt x="65" y="298"/>
                    <a:pt x="62" y="297"/>
                  </a:cubicBezTo>
                  <a:cubicBezTo>
                    <a:pt x="58" y="295"/>
                    <a:pt x="52" y="294"/>
                    <a:pt x="47" y="293"/>
                  </a:cubicBezTo>
                  <a:cubicBezTo>
                    <a:pt x="42" y="291"/>
                    <a:pt x="36" y="290"/>
                    <a:pt x="31" y="288"/>
                  </a:cubicBezTo>
                  <a:cubicBezTo>
                    <a:pt x="24" y="286"/>
                    <a:pt x="18" y="284"/>
                    <a:pt x="12" y="281"/>
                  </a:cubicBezTo>
                  <a:cubicBezTo>
                    <a:pt x="12" y="280"/>
                    <a:pt x="11" y="279"/>
                    <a:pt x="11" y="279"/>
                  </a:cubicBezTo>
                  <a:cubicBezTo>
                    <a:pt x="10" y="277"/>
                    <a:pt x="10" y="276"/>
                    <a:pt x="10" y="275"/>
                  </a:cubicBezTo>
                  <a:close/>
                  <a:moveTo>
                    <a:pt x="8" y="270"/>
                  </a:moveTo>
                  <a:cubicBezTo>
                    <a:pt x="11" y="272"/>
                    <a:pt x="14" y="273"/>
                    <a:pt x="17" y="275"/>
                  </a:cubicBezTo>
                  <a:cubicBezTo>
                    <a:pt x="22" y="277"/>
                    <a:pt x="27" y="279"/>
                    <a:pt x="32" y="281"/>
                  </a:cubicBezTo>
                  <a:cubicBezTo>
                    <a:pt x="44" y="285"/>
                    <a:pt x="56" y="289"/>
                    <a:pt x="67" y="294"/>
                  </a:cubicBezTo>
                  <a:cubicBezTo>
                    <a:pt x="68" y="294"/>
                    <a:pt x="75" y="297"/>
                    <a:pt x="70" y="295"/>
                  </a:cubicBezTo>
                  <a:cubicBezTo>
                    <a:pt x="67" y="294"/>
                    <a:pt x="64" y="293"/>
                    <a:pt x="61" y="292"/>
                  </a:cubicBezTo>
                  <a:cubicBezTo>
                    <a:pt x="56" y="290"/>
                    <a:pt x="50" y="288"/>
                    <a:pt x="44" y="286"/>
                  </a:cubicBezTo>
                  <a:cubicBezTo>
                    <a:pt x="33" y="283"/>
                    <a:pt x="21" y="279"/>
                    <a:pt x="9" y="274"/>
                  </a:cubicBezTo>
                  <a:cubicBezTo>
                    <a:pt x="9" y="272"/>
                    <a:pt x="8" y="271"/>
                    <a:pt x="8" y="270"/>
                  </a:cubicBezTo>
                  <a:close/>
                  <a:moveTo>
                    <a:pt x="9" y="270"/>
                  </a:moveTo>
                  <a:cubicBezTo>
                    <a:pt x="9" y="271"/>
                    <a:pt x="10" y="271"/>
                    <a:pt x="10" y="271"/>
                  </a:cubicBezTo>
                  <a:cubicBezTo>
                    <a:pt x="10" y="271"/>
                    <a:pt x="9" y="271"/>
                    <a:pt x="9" y="270"/>
                  </a:cubicBezTo>
                  <a:close/>
                  <a:moveTo>
                    <a:pt x="5" y="255"/>
                  </a:moveTo>
                  <a:cubicBezTo>
                    <a:pt x="23" y="266"/>
                    <a:pt x="44" y="269"/>
                    <a:pt x="64" y="279"/>
                  </a:cubicBezTo>
                  <a:cubicBezTo>
                    <a:pt x="65" y="279"/>
                    <a:pt x="66" y="280"/>
                    <a:pt x="66" y="280"/>
                  </a:cubicBezTo>
                  <a:cubicBezTo>
                    <a:pt x="64" y="279"/>
                    <a:pt x="62" y="278"/>
                    <a:pt x="59" y="277"/>
                  </a:cubicBezTo>
                  <a:cubicBezTo>
                    <a:pt x="58" y="277"/>
                    <a:pt x="57" y="276"/>
                    <a:pt x="55" y="276"/>
                  </a:cubicBezTo>
                  <a:cubicBezTo>
                    <a:pt x="39" y="269"/>
                    <a:pt x="21" y="265"/>
                    <a:pt x="5" y="257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5" y="256"/>
                    <a:pt x="5" y="255"/>
                    <a:pt x="5" y="255"/>
                  </a:cubicBezTo>
                  <a:close/>
                  <a:moveTo>
                    <a:pt x="4" y="243"/>
                  </a:moveTo>
                  <a:cubicBezTo>
                    <a:pt x="13" y="247"/>
                    <a:pt x="22" y="252"/>
                    <a:pt x="32" y="256"/>
                  </a:cubicBezTo>
                  <a:cubicBezTo>
                    <a:pt x="41" y="259"/>
                    <a:pt x="51" y="263"/>
                    <a:pt x="60" y="268"/>
                  </a:cubicBezTo>
                  <a:cubicBezTo>
                    <a:pt x="61" y="268"/>
                    <a:pt x="62" y="269"/>
                    <a:pt x="63" y="269"/>
                  </a:cubicBezTo>
                  <a:cubicBezTo>
                    <a:pt x="61" y="268"/>
                    <a:pt x="60" y="268"/>
                    <a:pt x="58" y="267"/>
                  </a:cubicBezTo>
                  <a:cubicBezTo>
                    <a:pt x="51" y="264"/>
                    <a:pt x="44" y="262"/>
                    <a:pt x="37" y="260"/>
                  </a:cubicBezTo>
                  <a:cubicBezTo>
                    <a:pt x="32" y="258"/>
                    <a:pt x="26" y="256"/>
                    <a:pt x="20" y="254"/>
                  </a:cubicBezTo>
                  <a:cubicBezTo>
                    <a:pt x="14" y="252"/>
                    <a:pt x="9" y="249"/>
                    <a:pt x="4" y="247"/>
                  </a:cubicBezTo>
                  <a:cubicBezTo>
                    <a:pt x="4" y="246"/>
                    <a:pt x="4" y="245"/>
                    <a:pt x="4" y="243"/>
                  </a:cubicBezTo>
                  <a:close/>
                  <a:moveTo>
                    <a:pt x="4" y="241"/>
                  </a:moveTo>
                  <a:cubicBezTo>
                    <a:pt x="6" y="242"/>
                    <a:pt x="8" y="242"/>
                    <a:pt x="10" y="243"/>
                  </a:cubicBezTo>
                  <a:cubicBezTo>
                    <a:pt x="12" y="244"/>
                    <a:pt x="14" y="245"/>
                    <a:pt x="15" y="245"/>
                  </a:cubicBezTo>
                  <a:cubicBezTo>
                    <a:pt x="21" y="248"/>
                    <a:pt x="27" y="251"/>
                    <a:pt x="33" y="253"/>
                  </a:cubicBezTo>
                  <a:cubicBezTo>
                    <a:pt x="29" y="252"/>
                    <a:pt x="26" y="251"/>
                    <a:pt x="22" y="249"/>
                  </a:cubicBezTo>
                  <a:cubicBezTo>
                    <a:pt x="16" y="247"/>
                    <a:pt x="10" y="244"/>
                    <a:pt x="4" y="243"/>
                  </a:cubicBezTo>
                  <a:cubicBezTo>
                    <a:pt x="4" y="242"/>
                    <a:pt x="4" y="241"/>
                    <a:pt x="4" y="241"/>
                  </a:cubicBezTo>
                  <a:close/>
                  <a:moveTo>
                    <a:pt x="4" y="235"/>
                  </a:moveTo>
                  <a:cubicBezTo>
                    <a:pt x="6" y="236"/>
                    <a:pt x="8" y="236"/>
                    <a:pt x="10" y="237"/>
                  </a:cubicBezTo>
                  <a:cubicBezTo>
                    <a:pt x="15" y="240"/>
                    <a:pt x="20" y="243"/>
                    <a:pt x="25" y="245"/>
                  </a:cubicBezTo>
                  <a:cubicBezTo>
                    <a:pt x="33" y="247"/>
                    <a:pt x="41" y="250"/>
                    <a:pt x="49" y="254"/>
                  </a:cubicBezTo>
                  <a:cubicBezTo>
                    <a:pt x="53" y="255"/>
                    <a:pt x="57" y="258"/>
                    <a:pt x="61" y="260"/>
                  </a:cubicBezTo>
                  <a:cubicBezTo>
                    <a:pt x="57" y="258"/>
                    <a:pt x="53" y="256"/>
                    <a:pt x="49" y="254"/>
                  </a:cubicBezTo>
                  <a:cubicBezTo>
                    <a:pt x="43" y="252"/>
                    <a:pt x="36" y="250"/>
                    <a:pt x="30" y="248"/>
                  </a:cubicBezTo>
                  <a:cubicBezTo>
                    <a:pt x="23" y="246"/>
                    <a:pt x="15" y="243"/>
                    <a:pt x="8" y="241"/>
                  </a:cubicBezTo>
                  <a:cubicBezTo>
                    <a:pt x="7" y="241"/>
                    <a:pt x="5" y="240"/>
                    <a:pt x="4" y="239"/>
                  </a:cubicBezTo>
                  <a:cubicBezTo>
                    <a:pt x="4" y="238"/>
                    <a:pt x="4" y="236"/>
                    <a:pt x="4" y="235"/>
                  </a:cubicBezTo>
                  <a:close/>
                  <a:moveTo>
                    <a:pt x="4" y="234"/>
                  </a:moveTo>
                  <a:cubicBezTo>
                    <a:pt x="4" y="233"/>
                    <a:pt x="4" y="232"/>
                    <a:pt x="4" y="231"/>
                  </a:cubicBezTo>
                  <a:cubicBezTo>
                    <a:pt x="10" y="234"/>
                    <a:pt x="16" y="237"/>
                    <a:pt x="21" y="239"/>
                  </a:cubicBezTo>
                  <a:cubicBezTo>
                    <a:pt x="27" y="242"/>
                    <a:pt x="33" y="244"/>
                    <a:pt x="38" y="246"/>
                  </a:cubicBezTo>
                  <a:cubicBezTo>
                    <a:pt x="44" y="249"/>
                    <a:pt x="50" y="251"/>
                    <a:pt x="56" y="253"/>
                  </a:cubicBezTo>
                  <a:cubicBezTo>
                    <a:pt x="60" y="254"/>
                    <a:pt x="63" y="256"/>
                    <a:pt x="66" y="258"/>
                  </a:cubicBezTo>
                  <a:cubicBezTo>
                    <a:pt x="68" y="259"/>
                    <a:pt x="68" y="258"/>
                    <a:pt x="66" y="258"/>
                  </a:cubicBezTo>
                  <a:cubicBezTo>
                    <a:pt x="64" y="257"/>
                    <a:pt x="62" y="256"/>
                    <a:pt x="59" y="255"/>
                  </a:cubicBezTo>
                  <a:cubicBezTo>
                    <a:pt x="46" y="249"/>
                    <a:pt x="31" y="246"/>
                    <a:pt x="17" y="239"/>
                  </a:cubicBezTo>
                  <a:cubicBezTo>
                    <a:pt x="14" y="238"/>
                    <a:pt x="11" y="237"/>
                    <a:pt x="9" y="236"/>
                  </a:cubicBezTo>
                  <a:cubicBezTo>
                    <a:pt x="7" y="235"/>
                    <a:pt x="5" y="234"/>
                    <a:pt x="4" y="234"/>
                  </a:cubicBezTo>
                  <a:close/>
                  <a:moveTo>
                    <a:pt x="21" y="123"/>
                  </a:moveTo>
                  <a:cubicBezTo>
                    <a:pt x="21" y="122"/>
                    <a:pt x="21" y="122"/>
                    <a:pt x="22" y="122"/>
                  </a:cubicBezTo>
                  <a:cubicBezTo>
                    <a:pt x="23" y="120"/>
                    <a:pt x="24" y="118"/>
                    <a:pt x="25" y="117"/>
                  </a:cubicBezTo>
                  <a:cubicBezTo>
                    <a:pt x="30" y="113"/>
                    <a:pt x="35" y="109"/>
                    <a:pt x="40" y="105"/>
                  </a:cubicBezTo>
                  <a:cubicBezTo>
                    <a:pt x="48" y="101"/>
                    <a:pt x="56" y="98"/>
                    <a:pt x="65" y="95"/>
                  </a:cubicBezTo>
                  <a:cubicBezTo>
                    <a:pt x="74" y="92"/>
                    <a:pt x="83" y="90"/>
                    <a:pt x="93" y="91"/>
                  </a:cubicBezTo>
                  <a:cubicBezTo>
                    <a:pt x="93" y="91"/>
                    <a:pt x="94" y="91"/>
                    <a:pt x="94" y="91"/>
                  </a:cubicBezTo>
                  <a:cubicBezTo>
                    <a:pt x="89" y="94"/>
                    <a:pt x="85" y="97"/>
                    <a:pt x="81" y="101"/>
                  </a:cubicBezTo>
                  <a:cubicBezTo>
                    <a:pt x="78" y="106"/>
                    <a:pt x="77" y="112"/>
                    <a:pt x="83" y="115"/>
                  </a:cubicBezTo>
                  <a:cubicBezTo>
                    <a:pt x="88" y="118"/>
                    <a:pt x="92" y="113"/>
                    <a:pt x="94" y="107"/>
                  </a:cubicBezTo>
                  <a:cubicBezTo>
                    <a:pt x="94" y="112"/>
                    <a:pt x="96" y="116"/>
                    <a:pt x="99" y="117"/>
                  </a:cubicBezTo>
                  <a:cubicBezTo>
                    <a:pt x="108" y="119"/>
                    <a:pt x="104" y="101"/>
                    <a:pt x="103" y="93"/>
                  </a:cubicBezTo>
                  <a:cubicBezTo>
                    <a:pt x="110" y="94"/>
                    <a:pt x="116" y="97"/>
                    <a:pt x="122" y="100"/>
                  </a:cubicBezTo>
                  <a:cubicBezTo>
                    <a:pt x="130" y="103"/>
                    <a:pt x="139" y="108"/>
                    <a:pt x="145" y="114"/>
                  </a:cubicBezTo>
                  <a:cubicBezTo>
                    <a:pt x="151" y="120"/>
                    <a:pt x="155" y="127"/>
                    <a:pt x="159" y="135"/>
                  </a:cubicBezTo>
                  <a:cubicBezTo>
                    <a:pt x="166" y="151"/>
                    <a:pt x="173" y="169"/>
                    <a:pt x="174" y="187"/>
                  </a:cubicBezTo>
                  <a:cubicBezTo>
                    <a:pt x="163" y="178"/>
                    <a:pt x="151" y="172"/>
                    <a:pt x="138" y="167"/>
                  </a:cubicBezTo>
                  <a:cubicBezTo>
                    <a:pt x="138" y="165"/>
                    <a:pt x="137" y="164"/>
                    <a:pt x="137" y="163"/>
                  </a:cubicBezTo>
                  <a:cubicBezTo>
                    <a:pt x="136" y="161"/>
                    <a:pt x="134" y="161"/>
                    <a:pt x="132" y="161"/>
                  </a:cubicBezTo>
                  <a:cubicBezTo>
                    <a:pt x="131" y="162"/>
                    <a:pt x="130" y="163"/>
                    <a:pt x="130" y="164"/>
                  </a:cubicBezTo>
                  <a:cubicBezTo>
                    <a:pt x="118" y="160"/>
                    <a:pt x="106" y="157"/>
                    <a:pt x="94" y="155"/>
                  </a:cubicBezTo>
                  <a:cubicBezTo>
                    <a:pt x="79" y="152"/>
                    <a:pt x="63" y="152"/>
                    <a:pt x="48" y="156"/>
                  </a:cubicBezTo>
                  <a:cubicBezTo>
                    <a:pt x="35" y="159"/>
                    <a:pt x="22" y="161"/>
                    <a:pt x="10" y="167"/>
                  </a:cubicBezTo>
                  <a:cubicBezTo>
                    <a:pt x="11" y="152"/>
                    <a:pt x="14" y="137"/>
                    <a:pt x="21" y="123"/>
                  </a:cubicBezTo>
                  <a:close/>
                  <a:moveTo>
                    <a:pt x="161" y="133"/>
                  </a:moveTo>
                  <a:cubicBezTo>
                    <a:pt x="165" y="141"/>
                    <a:pt x="168" y="149"/>
                    <a:pt x="170" y="158"/>
                  </a:cubicBezTo>
                  <a:cubicBezTo>
                    <a:pt x="168" y="149"/>
                    <a:pt x="165" y="141"/>
                    <a:pt x="161" y="133"/>
                  </a:cubicBezTo>
                  <a:close/>
                  <a:moveTo>
                    <a:pt x="79" y="60"/>
                  </a:moveTo>
                  <a:cubicBezTo>
                    <a:pt x="81" y="58"/>
                    <a:pt x="84" y="57"/>
                    <a:pt x="86" y="55"/>
                  </a:cubicBezTo>
                  <a:cubicBezTo>
                    <a:pt x="86" y="55"/>
                    <a:pt x="87" y="55"/>
                    <a:pt x="87" y="55"/>
                  </a:cubicBezTo>
                  <a:cubicBezTo>
                    <a:pt x="94" y="57"/>
                    <a:pt x="101" y="59"/>
                    <a:pt x="108" y="60"/>
                  </a:cubicBezTo>
                  <a:cubicBezTo>
                    <a:pt x="117" y="60"/>
                    <a:pt x="125" y="60"/>
                    <a:pt x="133" y="62"/>
                  </a:cubicBezTo>
                  <a:cubicBezTo>
                    <a:pt x="147" y="64"/>
                    <a:pt x="160" y="69"/>
                    <a:pt x="171" y="79"/>
                  </a:cubicBezTo>
                  <a:cubicBezTo>
                    <a:pt x="182" y="88"/>
                    <a:pt x="190" y="100"/>
                    <a:pt x="193" y="114"/>
                  </a:cubicBezTo>
                  <a:cubicBezTo>
                    <a:pt x="195" y="129"/>
                    <a:pt x="191" y="143"/>
                    <a:pt x="189" y="158"/>
                  </a:cubicBezTo>
                  <a:cubicBezTo>
                    <a:pt x="188" y="165"/>
                    <a:pt x="188" y="172"/>
                    <a:pt x="188" y="179"/>
                  </a:cubicBezTo>
                  <a:cubicBezTo>
                    <a:pt x="188" y="186"/>
                    <a:pt x="190" y="193"/>
                    <a:pt x="190" y="201"/>
                  </a:cubicBezTo>
                  <a:cubicBezTo>
                    <a:pt x="191" y="216"/>
                    <a:pt x="190" y="230"/>
                    <a:pt x="192" y="245"/>
                  </a:cubicBezTo>
                  <a:cubicBezTo>
                    <a:pt x="194" y="257"/>
                    <a:pt x="196" y="269"/>
                    <a:pt x="191" y="281"/>
                  </a:cubicBezTo>
                  <a:cubicBezTo>
                    <a:pt x="188" y="289"/>
                    <a:pt x="182" y="296"/>
                    <a:pt x="175" y="301"/>
                  </a:cubicBezTo>
                  <a:cubicBezTo>
                    <a:pt x="175" y="293"/>
                    <a:pt x="176" y="284"/>
                    <a:pt x="177" y="276"/>
                  </a:cubicBezTo>
                  <a:cubicBezTo>
                    <a:pt x="179" y="245"/>
                    <a:pt x="180" y="213"/>
                    <a:pt x="177" y="182"/>
                  </a:cubicBezTo>
                  <a:cubicBezTo>
                    <a:pt x="175" y="157"/>
                    <a:pt x="168" y="131"/>
                    <a:pt x="150" y="113"/>
                  </a:cubicBezTo>
                  <a:cubicBezTo>
                    <a:pt x="138" y="101"/>
                    <a:pt x="121" y="91"/>
                    <a:pt x="103" y="86"/>
                  </a:cubicBezTo>
                  <a:cubicBezTo>
                    <a:pt x="103" y="86"/>
                    <a:pt x="103" y="86"/>
                    <a:pt x="103" y="85"/>
                  </a:cubicBezTo>
                  <a:cubicBezTo>
                    <a:pt x="102" y="83"/>
                    <a:pt x="99" y="81"/>
                    <a:pt x="97" y="81"/>
                  </a:cubicBezTo>
                  <a:cubicBezTo>
                    <a:pt x="95" y="82"/>
                    <a:pt x="93" y="83"/>
                    <a:pt x="93" y="84"/>
                  </a:cubicBezTo>
                  <a:cubicBezTo>
                    <a:pt x="89" y="84"/>
                    <a:pt x="86" y="84"/>
                    <a:pt x="83" y="84"/>
                  </a:cubicBezTo>
                  <a:cubicBezTo>
                    <a:pt x="66" y="85"/>
                    <a:pt x="51" y="93"/>
                    <a:pt x="38" y="103"/>
                  </a:cubicBezTo>
                  <a:cubicBezTo>
                    <a:pt x="34" y="105"/>
                    <a:pt x="30" y="108"/>
                    <a:pt x="27" y="111"/>
                  </a:cubicBezTo>
                  <a:cubicBezTo>
                    <a:pt x="39" y="90"/>
                    <a:pt x="58" y="72"/>
                    <a:pt x="79" y="60"/>
                  </a:cubicBezTo>
                  <a:close/>
                  <a:moveTo>
                    <a:pt x="223" y="190"/>
                  </a:moveTo>
                  <a:cubicBezTo>
                    <a:pt x="223" y="190"/>
                    <a:pt x="223" y="190"/>
                    <a:pt x="223" y="190"/>
                  </a:cubicBezTo>
                  <a:cubicBezTo>
                    <a:pt x="223" y="189"/>
                    <a:pt x="223" y="188"/>
                    <a:pt x="223" y="187"/>
                  </a:cubicBezTo>
                  <a:cubicBezTo>
                    <a:pt x="223" y="178"/>
                    <a:pt x="224" y="169"/>
                    <a:pt x="225" y="159"/>
                  </a:cubicBezTo>
                  <a:cubicBezTo>
                    <a:pt x="228" y="174"/>
                    <a:pt x="228" y="189"/>
                    <a:pt x="230" y="203"/>
                  </a:cubicBezTo>
                  <a:cubicBezTo>
                    <a:pt x="231" y="212"/>
                    <a:pt x="234" y="221"/>
                    <a:pt x="233" y="230"/>
                  </a:cubicBezTo>
                  <a:cubicBezTo>
                    <a:pt x="233" y="237"/>
                    <a:pt x="231" y="243"/>
                    <a:pt x="231" y="249"/>
                  </a:cubicBezTo>
                  <a:cubicBezTo>
                    <a:pt x="232" y="256"/>
                    <a:pt x="234" y="262"/>
                    <a:pt x="239" y="266"/>
                  </a:cubicBezTo>
                  <a:cubicBezTo>
                    <a:pt x="239" y="266"/>
                    <a:pt x="239" y="266"/>
                    <a:pt x="239" y="266"/>
                  </a:cubicBezTo>
                  <a:cubicBezTo>
                    <a:pt x="243" y="275"/>
                    <a:pt x="234" y="277"/>
                    <a:pt x="227" y="280"/>
                  </a:cubicBezTo>
                  <a:cubicBezTo>
                    <a:pt x="228" y="277"/>
                    <a:pt x="229" y="275"/>
                    <a:pt x="229" y="272"/>
                  </a:cubicBezTo>
                  <a:cubicBezTo>
                    <a:pt x="229" y="272"/>
                    <a:pt x="229" y="272"/>
                    <a:pt x="229" y="272"/>
                  </a:cubicBezTo>
                  <a:cubicBezTo>
                    <a:pt x="229" y="257"/>
                    <a:pt x="228" y="243"/>
                    <a:pt x="226" y="228"/>
                  </a:cubicBezTo>
                  <a:cubicBezTo>
                    <a:pt x="225" y="215"/>
                    <a:pt x="223" y="203"/>
                    <a:pt x="223" y="190"/>
                  </a:cubicBezTo>
                  <a:close/>
                  <a:moveTo>
                    <a:pt x="248" y="266"/>
                  </a:moveTo>
                  <a:cubicBezTo>
                    <a:pt x="242" y="265"/>
                    <a:pt x="239" y="263"/>
                    <a:pt x="237" y="259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40" y="262"/>
                    <a:pt x="242" y="264"/>
                    <a:pt x="245" y="265"/>
                  </a:cubicBezTo>
                  <a:cubicBezTo>
                    <a:pt x="245" y="265"/>
                    <a:pt x="246" y="265"/>
                    <a:pt x="245" y="264"/>
                  </a:cubicBezTo>
                  <a:cubicBezTo>
                    <a:pt x="243" y="262"/>
                    <a:pt x="239" y="259"/>
                    <a:pt x="237" y="256"/>
                  </a:cubicBezTo>
                  <a:cubicBezTo>
                    <a:pt x="235" y="252"/>
                    <a:pt x="240" y="258"/>
                    <a:pt x="241" y="259"/>
                  </a:cubicBezTo>
                  <a:cubicBezTo>
                    <a:pt x="245" y="262"/>
                    <a:pt x="248" y="265"/>
                    <a:pt x="252" y="266"/>
                  </a:cubicBezTo>
                  <a:cubicBezTo>
                    <a:pt x="251" y="266"/>
                    <a:pt x="249" y="266"/>
                    <a:pt x="248" y="266"/>
                  </a:cubicBezTo>
                  <a:close/>
                  <a:moveTo>
                    <a:pt x="259" y="189"/>
                  </a:moveTo>
                  <a:cubicBezTo>
                    <a:pt x="252" y="184"/>
                    <a:pt x="243" y="181"/>
                    <a:pt x="235" y="176"/>
                  </a:cubicBezTo>
                  <a:cubicBezTo>
                    <a:pt x="234" y="176"/>
                    <a:pt x="233" y="175"/>
                    <a:pt x="232" y="174"/>
                  </a:cubicBezTo>
                  <a:cubicBezTo>
                    <a:pt x="233" y="175"/>
                    <a:pt x="235" y="176"/>
                    <a:pt x="237" y="176"/>
                  </a:cubicBezTo>
                  <a:cubicBezTo>
                    <a:pt x="239" y="178"/>
                    <a:pt x="241" y="179"/>
                    <a:pt x="243" y="180"/>
                  </a:cubicBezTo>
                  <a:cubicBezTo>
                    <a:pt x="248" y="181"/>
                    <a:pt x="254" y="183"/>
                    <a:pt x="259" y="186"/>
                  </a:cubicBezTo>
                  <a:cubicBezTo>
                    <a:pt x="259" y="186"/>
                    <a:pt x="259" y="186"/>
                    <a:pt x="259" y="186"/>
                  </a:cubicBezTo>
                  <a:cubicBezTo>
                    <a:pt x="259" y="187"/>
                    <a:pt x="259" y="188"/>
                    <a:pt x="259" y="189"/>
                  </a:cubicBezTo>
                  <a:close/>
                  <a:moveTo>
                    <a:pt x="226" y="74"/>
                  </a:moveTo>
                  <a:cubicBezTo>
                    <a:pt x="216" y="66"/>
                    <a:pt x="206" y="60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9" y="56"/>
                    <a:pt x="202" y="58"/>
                    <a:pt x="206" y="60"/>
                  </a:cubicBezTo>
                  <a:cubicBezTo>
                    <a:pt x="211" y="63"/>
                    <a:pt x="217" y="66"/>
                    <a:pt x="222" y="69"/>
                  </a:cubicBezTo>
                  <a:cubicBezTo>
                    <a:pt x="223" y="70"/>
                    <a:pt x="224" y="72"/>
                    <a:pt x="226" y="74"/>
                  </a:cubicBezTo>
                  <a:close/>
                  <a:moveTo>
                    <a:pt x="189" y="52"/>
                  </a:moveTo>
                  <a:cubicBezTo>
                    <a:pt x="196" y="56"/>
                    <a:pt x="203" y="60"/>
                    <a:pt x="210" y="64"/>
                  </a:cubicBezTo>
                  <a:cubicBezTo>
                    <a:pt x="214" y="67"/>
                    <a:pt x="218" y="69"/>
                    <a:pt x="222" y="72"/>
                  </a:cubicBezTo>
                  <a:cubicBezTo>
                    <a:pt x="222" y="72"/>
                    <a:pt x="223" y="72"/>
                    <a:pt x="223" y="73"/>
                  </a:cubicBezTo>
                  <a:cubicBezTo>
                    <a:pt x="216" y="68"/>
                    <a:pt x="208" y="64"/>
                    <a:pt x="200" y="59"/>
                  </a:cubicBezTo>
                  <a:cubicBezTo>
                    <a:pt x="196" y="57"/>
                    <a:pt x="191" y="55"/>
                    <a:pt x="187" y="52"/>
                  </a:cubicBezTo>
                  <a:cubicBezTo>
                    <a:pt x="186" y="52"/>
                    <a:pt x="185" y="51"/>
                    <a:pt x="184" y="51"/>
                  </a:cubicBezTo>
                  <a:cubicBezTo>
                    <a:pt x="186" y="51"/>
                    <a:pt x="187" y="51"/>
                    <a:pt x="189" y="52"/>
                  </a:cubicBezTo>
                  <a:close/>
                  <a:moveTo>
                    <a:pt x="229" y="80"/>
                  </a:moveTo>
                  <a:cubicBezTo>
                    <a:pt x="222" y="75"/>
                    <a:pt x="215" y="70"/>
                    <a:pt x="208" y="65"/>
                  </a:cubicBezTo>
                  <a:cubicBezTo>
                    <a:pt x="200" y="60"/>
                    <a:pt x="191" y="56"/>
                    <a:pt x="183" y="51"/>
                  </a:cubicBezTo>
                  <a:cubicBezTo>
                    <a:pt x="183" y="51"/>
                    <a:pt x="182" y="51"/>
                    <a:pt x="182" y="50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2" y="50"/>
                    <a:pt x="182" y="51"/>
                    <a:pt x="183" y="51"/>
                  </a:cubicBezTo>
                  <a:cubicBezTo>
                    <a:pt x="183" y="51"/>
                    <a:pt x="184" y="52"/>
                    <a:pt x="185" y="52"/>
                  </a:cubicBezTo>
                  <a:cubicBezTo>
                    <a:pt x="187" y="53"/>
                    <a:pt x="189" y="54"/>
                    <a:pt x="191" y="56"/>
                  </a:cubicBezTo>
                  <a:cubicBezTo>
                    <a:pt x="196" y="58"/>
                    <a:pt x="200" y="60"/>
                    <a:pt x="204" y="63"/>
                  </a:cubicBezTo>
                  <a:cubicBezTo>
                    <a:pt x="212" y="67"/>
                    <a:pt x="219" y="71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8" y="77"/>
                    <a:pt x="229" y="78"/>
                    <a:pt x="229" y="80"/>
                  </a:cubicBezTo>
                  <a:close/>
                  <a:moveTo>
                    <a:pt x="231" y="84"/>
                  </a:moveTo>
                  <a:cubicBezTo>
                    <a:pt x="222" y="79"/>
                    <a:pt x="212" y="74"/>
                    <a:pt x="203" y="69"/>
                  </a:cubicBezTo>
                  <a:cubicBezTo>
                    <a:pt x="201" y="67"/>
                    <a:pt x="199" y="65"/>
                    <a:pt x="197" y="64"/>
                  </a:cubicBezTo>
                  <a:cubicBezTo>
                    <a:pt x="199" y="65"/>
                    <a:pt x="202" y="66"/>
                    <a:pt x="204" y="68"/>
                  </a:cubicBezTo>
                  <a:cubicBezTo>
                    <a:pt x="209" y="71"/>
                    <a:pt x="214" y="73"/>
                    <a:pt x="219" y="76"/>
                  </a:cubicBezTo>
                  <a:cubicBezTo>
                    <a:pt x="223" y="77"/>
                    <a:pt x="227" y="80"/>
                    <a:pt x="230" y="82"/>
                  </a:cubicBezTo>
                  <a:cubicBezTo>
                    <a:pt x="231" y="82"/>
                    <a:pt x="231" y="83"/>
                    <a:pt x="231" y="84"/>
                  </a:cubicBezTo>
                  <a:close/>
                  <a:moveTo>
                    <a:pt x="163" y="12"/>
                  </a:moveTo>
                  <a:cubicBezTo>
                    <a:pt x="160" y="11"/>
                    <a:pt x="157" y="10"/>
                    <a:pt x="154" y="8"/>
                  </a:cubicBezTo>
                  <a:cubicBezTo>
                    <a:pt x="152" y="6"/>
                    <a:pt x="156" y="9"/>
                    <a:pt x="157" y="9"/>
                  </a:cubicBezTo>
                  <a:cubicBezTo>
                    <a:pt x="157" y="9"/>
                    <a:pt x="158" y="10"/>
                    <a:pt x="159" y="10"/>
                  </a:cubicBezTo>
                  <a:cubicBezTo>
                    <a:pt x="160" y="10"/>
                    <a:pt x="161" y="11"/>
                    <a:pt x="162" y="11"/>
                  </a:cubicBezTo>
                  <a:cubicBezTo>
                    <a:pt x="162" y="11"/>
                    <a:pt x="163" y="12"/>
                    <a:pt x="163" y="12"/>
                  </a:cubicBezTo>
                  <a:close/>
                  <a:moveTo>
                    <a:pt x="153" y="7"/>
                  </a:moveTo>
                  <a:cubicBezTo>
                    <a:pt x="156" y="10"/>
                    <a:pt x="160" y="11"/>
                    <a:pt x="164" y="13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3" y="13"/>
                    <a:pt x="162" y="13"/>
                    <a:pt x="162" y="13"/>
                  </a:cubicBezTo>
                  <a:cubicBezTo>
                    <a:pt x="161" y="12"/>
                    <a:pt x="159" y="12"/>
                    <a:pt x="158" y="11"/>
                  </a:cubicBezTo>
                  <a:cubicBezTo>
                    <a:pt x="156" y="10"/>
                    <a:pt x="153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8"/>
                    <a:pt x="152" y="8"/>
                    <a:pt x="153" y="7"/>
                  </a:cubicBezTo>
                  <a:close/>
                  <a:moveTo>
                    <a:pt x="165" y="16"/>
                  </a:moveTo>
                  <a:cubicBezTo>
                    <a:pt x="162" y="14"/>
                    <a:pt x="158" y="13"/>
                    <a:pt x="154" y="11"/>
                  </a:cubicBezTo>
                  <a:cubicBezTo>
                    <a:pt x="151" y="9"/>
                    <a:pt x="153" y="10"/>
                    <a:pt x="155" y="11"/>
                  </a:cubicBezTo>
                  <a:cubicBezTo>
                    <a:pt x="156" y="11"/>
                    <a:pt x="158" y="12"/>
                    <a:pt x="159" y="12"/>
                  </a:cubicBezTo>
                  <a:cubicBezTo>
                    <a:pt x="161" y="13"/>
                    <a:pt x="163" y="14"/>
                    <a:pt x="164" y="14"/>
                  </a:cubicBezTo>
                  <a:cubicBezTo>
                    <a:pt x="165" y="15"/>
                    <a:pt x="165" y="15"/>
                    <a:pt x="165" y="16"/>
                  </a:cubicBezTo>
                  <a:close/>
                  <a:moveTo>
                    <a:pt x="168" y="20"/>
                  </a:moveTo>
                  <a:cubicBezTo>
                    <a:pt x="166" y="20"/>
                    <a:pt x="164" y="19"/>
                    <a:pt x="162" y="19"/>
                  </a:cubicBezTo>
                  <a:cubicBezTo>
                    <a:pt x="162" y="18"/>
                    <a:pt x="161" y="17"/>
                    <a:pt x="160" y="16"/>
                  </a:cubicBezTo>
                  <a:cubicBezTo>
                    <a:pt x="162" y="17"/>
                    <a:pt x="164" y="18"/>
                    <a:pt x="167" y="18"/>
                  </a:cubicBezTo>
                  <a:cubicBezTo>
                    <a:pt x="167" y="19"/>
                    <a:pt x="167" y="20"/>
                    <a:pt x="168" y="20"/>
                  </a:cubicBezTo>
                  <a:close/>
                  <a:moveTo>
                    <a:pt x="148" y="12"/>
                  </a:moveTo>
                  <a:cubicBezTo>
                    <a:pt x="150" y="12"/>
                    <a:pt x="151" y="13"/>
                    <a:pt x="153" y="14"/>
                  </a:cubicBezTo>
                  <a:cubicBezTo>
                    <a:pt x="153" y="14"/>
                    <a:pt x="153" y="14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2" y="15"/>
                    <a:pt x="152" y="15"/>
                  </a:cubicBezTo>
                  <a:cubicBezTo>
                    <a:pt x="151" y="14"/>
                    <a:pt x="149" y="13"/>
                    <a:pt x="147" y="13"/>
                  </a:cubicBezTo>
                  <a:cubicBezTo>
                    <a:pt x="148" y="13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7" y="14"/>
                  </a:moveTo>
                  <a:cubicBezTo>
                    <a:pt x="148" y="16"/>
                    <a:pt x="148" y="16"/>
                    <a:pt x="146" y="17"/>
                  </a:cubicBezTo>
                  <a:cubicBezTo>
                    <a:pt x="145" y="17"/>
                    <a:pt x="145" y="18"/>
                    <a:pt x="146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7"/>
                    <a:pt x="146" y="16"/>
                    <a:pt x="147" y="14"/>
                  </a:cubicBezTo>
                  <a:close/>
                  <a:moveTo>
                    <a:pt x="123" y="39"/>
                  </a:moveTo>
                  <a:cubicBezTo>
                    <a:pt x="122" y="38"/>
                    <a:pt x="119" y="37"/>
                    <a:pt x="120" y="37"/>
                  </a:cubicBezTo>
                  <a:cubicBezTo>
                    <a:pt x="123" y="36"/>
                    <a:pt x="125" y="38"/>
                    <a:pt x="128" y="39"/>
                  </a:cubicBezTo>
                  <a:cubicBezTo>
                    <a:pt x="128" y="39"/>
                    <a:pt x="128" y="39"/>
                    <a:pt x="128" y="40"/>
                  </a:cubicBezTo>
                  <a:cubicBezTo>
                    <a:pt x="127" y="40"/>
                    <a:pt x="126" y="40"/>
                    <a:pt x="125" y="40"/>
                  </a:cubicBezTo>
                  <a:cubicBezTo>
                    <a:pt x="124" y="39"/>
                    <a:pt x="124" y="39"/>
                    <a:pt x="123" y="39"/>
                  </a:cubicBezTo>
                  <a:close/>
                  <a:moveTo>
                    <a:pt x="131" y="39"/>
                  </a:moveTo>
                  <a:cubicBezTo>
                    <a:pt x="130" y="32"/>
                    <a:pt x="137" y="28"/>
                    <a:pt x="142" y="24"/>
                  </a:cubicBezTo>
                  <a:cubicBezTo>
                    <a:pt x="146" y="21"/>
                    <a:pt x="153" y="15"/>
                    <a:pt x="158" y="18"/>
                  </a:cubicBezTo>
                  <a:cubicBezTo>
                    <a:pt x="164" y="23"/>
                    <a:pt x="162" y="36"/>
                    <a:pt x="162" y="44"/>
                  </a:cubicBezTo>
                  <a:cubicBezTo>
                    <a:pt x="152" y="40"/>
                    <a:pt x="142" y="39"/>
                    <a:pt x="131" y="39"/>
                  </a:cubicBezTo>
                  <a:close/>
                  <a:moveTo>
                    <a:pt x="175" y="44"/>
                  </a:moveTo>
                  <a:cubicBezTo>
                    <a:pt x="174" y="43"/>
                    <a:pt x="173" y="43"/>
                    <a:pt x="172" y="42"/>
                  </a:cubicBezTo>
                  <a:cubicBezTo>
                    <a:pt x="171" y="42"/>
                    <a:pt x="170" y="41"/>
                    <a:pt x="170" y="41"/>
                  </a:cubicBezTo>
                  <a:cubicBezTo>
                    <a:pt x="169" y="40"/>
                    <a:pt x="169" y="39"/>
                    <a:pt x="169" y="39"/>
                  </a:cubicBezTo>
                  <a:cubicBezTo>
                    <a:pt x="171" y="40"/>
                    <a:pt x="173" y="41"/>
                    <a:pt x="175" y="42"/>
                  </a:cubicBezTo>
                  <a:cubicBezTo>
                    <a:pt x="175" y="42"/>
                    <a:pt x="175" y="43"/>
                    <a:pt x="175" y="44"/>
                  </a:cubicBezTo>
                  <a:close/>
                  <a:moveTo>
                    <a:pt x="170" y="37"/>
                  </a:moveTo>
                  <a:cubicBezTo>
                    <a:pt x="167" y="35"/>
                    <a:pt x="172" y="37"/>
                    <a:pt x="173" y="37"/>
                  </a:cubicBezTo>
                  <a:cubicBezTo>
                    <a:pt x="174" y="38"/>
                    <a:pt x="174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9"/>
                    <a:pt x="175" y="40"/>
                    <a:pt x="175" y="41"/>
                  </a:cubicBezTo>
                  <a:cubicBezTo>
                    <a:pt x="174" y="39"/>
                    <a:pt x="171" y="38"/>
                    <a:pt x="170" y="37"/>
                  </a:cubicBezTo>
                  <a:close/>
                  <a:moveTo>
                    <a:pt x="171" y="36"/>
                  </a:moveTo>
                  <a:cubicBezTo>
                    <a:pt x="172" y="36"/>
                    <a:pt x="173" y="36"/>
                    <a:pt x="173" y="37"/>
                  </a:cubicBezTo>
                  <a:cubicBezTo>
                    <a:pt x="176" y="38"/>
                    <a:pt x="173" y="37"/>
                    <a:pt x="171" y="36"/>
                  </a:cubicBezTo>
                  <a:close/>
                  <a:moveTo>
                    <a:pt x="168" y="34"/>
                  </a:moveTo>
                  <a:cubicBezTo>
                    <a:pt x="165" y="31"/>
                    <a:pt x="172" y="34"/>
                    <a:pt x="173" y="34"/>
                  </a:cubicBezTo>
                  <a:cubicBezTo>
                    <a:pt x="174" y="35"/>
                    <a:pt x="174" y="35"/>
                    <a:pt x="175" y="35"/>
                  </a:cubicBezTo>
                  <a:cubicBezTo>
                    <a:pt x="175" y="36"/>
                    <a:pt x="175" y="37"/>
                    <a:pt x="175" y="37"/>
                  </a:cubicBezTo>
                  <a:cubicBezTo>
                    <a:pt x="173" y="36"/>
                    <a:pt x="171" y="35"/>
                    <a:pt x="168" y="34"/>
                  </a:cubicBezTo>
                  <a:close/>
                  <a:moveTo>
                    <a:pt x="173" y="48"/>
                  </a:moveTo>
                  <a:cubicBezTo>
                    <a:pt x="173" y="48"/>
                    <a:pt x="173" y="47"/>
                    <a:pt x="173" y="47"/>
                  </a:cubicBezTo>
                  <a:cubicBezTo>
                    <a:pt x="172" y="47"/>
                    <a:pt x="171" y="46"/>
                    <a:pt x="170" y="46"/>
                  </a:cubicBezTo>
                  <a:cubicBezTo>
                    <a:pt x="169" y="45"/>
                    <a:pt x="168" y="44"/>
                    <a:pt x="167" y="44"/>
                  </a:cubicBezTo>
                  <a:cubicBezTo>
                    <a:pt x="168" y="44"/>
                    <a:pt x="169" y="44"/>
                    <a:pt x="170" y="43"/>
                  </a:cubicBezTo>
                  <a:cubicBezTo>
                    <a:pt x="172" y="44"/>
                    <a:pt x="173" y="45"/>
                    <a:pt x="175" y="45"/>
                  </a:cubicBezTo>
                  <a:cubicBezTo>
                    <a:pt x="174" y="46"/>
                    <a:pt x="174" y="47"/>
                    <a:pt x="174" y="48"/>
                  </a:cubicBezTo>
                  <a:cubicBezTo>
                    <a:pt x="174" y="48"/>
                    <a:pt x="173" y="48"/>
                    <a:pt x="173" y="48"/>
                  </a:cubicBezTo>
                  <a:close/>
                  <a:moveTo>
                    <a:pt x="165" y="44"/>
                  </a:moveTo>
                  <a:cubicBezTo>
                    <a:pt x="165" y="44"/>
                    <a:pt x="165" y="44"/>
                    <a:pt x="165" y="44"/>
                  </a:cubicBezTo>
                  <a:cubicBezTo>
                    <a:pt x="165" y="39"/>
                    <a:pt x="166" y="27"/>
                    <a:pt x="163" y="20"/>
                  </a:cubicBezTo>
                  <a:cubicBezTo>
                    <a:pt x="166" y="22"/>
                    <a:pt x="168" y="23"/>
                    <a:pt x="170" y="25"/>
                  </a:cubicBezTo>
                  <a:cubicBezTo>
                    <a:pt x="170" y="25"/>
                    <a:pt x="170" y="25"/>
                    <a:pt x="170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0" y="25"/>
                    <a:pt x="169" y="24"/>
                    <a:pt x="168" y="24"/>
                  </a:cubicBezTo>
                  <a:cubicBezTo>
                    <a:pt x="167" y="23"/>
                    <a:pt x="166" y="23"/>
                    <a:pt x="165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7" y="25"/>
                    <a:pt x="170" y="26"/>
                    <a:pt x="173" y="28"/>
                  </a:cubicBezTo>
                  <a:cubicBezTo>
                    <a:pt x="173" y="28"/>
                    <a:pt x="173" y="29"/>
                    <a:pt x="173" y="29"/>
                  </a:cubicBezTo>
                  <a:cubicBezTo>
                    <a:pt x="172" y="29"/>
                    <a:pt x="169" y="28"/>
                    <a:pt x="169" y="27"/>
                  </a:cubicBezTo>
                  <a:cubicBezTo>
                    <a:pt x="168" y="27"/>
                    <a:pt x="167" y="27"/>
                    <a:pt x="166" y="27"/>
                  </a:cubicBezTo>
                  <a:cubicBezTo>
                    <a:pt x="166" y="27"/>
                    <a:pt x="165" y="27"/>
                    <a:pt x="166" y="27"/>
                  </a:cubicBezTo>
                  <a:cubicBezTo>
                    <a:pt x="167" y="30"/>
                    <a:pt x="170" y="31"/>
                    <a:pt x="173" y="33"/>
                  </a:cubicBezTo>
                  <a:cubicBezTo>
                    <a:pt x="177" y="36"/>
                    <a:pt x="172" y="33"/>
                    <a:pt x="170" y="33"/>
                  </a:cubicBezTo>
                  <a:cubicBezTo>
                    <a:pt x="169" y="32"/>
                    <a:pt x="168" y="31"/>
                    <a:pt x="166" y="31"/>
                  </a:cubicBezTo>
                  <a:cubicBezTo>
                    <a:pt x="166" y="31"/>
                    <a:pt x="166" y="31"/>
                    <a:pt x="166" y="32"/>
                  </a:cubicBezTo>
                  <a:cubicBezTo>
                    <a:pt x="167" y="33"/>
                    <a:pt x="168" y="34"/>
                    <a:pt x="169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8" y="34"/>
                    <a:pt x="167" y="34"/>
                    <a:pt x="166" y="34"/>
                  </a:cubicBezTo>
                  <a:cubicBezTo>
                    <a:pt x="166" y="34"/>
                    <a:pt x="166" y="34"/>
                    <a:pt x="166" y="35"/>
                  </a:cubicBezTo>
                  <a:cubicBezTo>
                    <a:pt x="168" y="37"/>
                    <a:pt x="170" y="38"/>
                    <a:pt x="173" y="40"/>
                  </a:cubicBezTo>
                  <a:cubicBezTo>
                    <a:pt x="171" y="39"/>
                    <a:pt x="169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41"/>
                    <a:pt x="171" y="42"/>
                    <a:pt x="173" y="44"/>
                  </a:cubicBezTo>
                  <a:cubicBezTo>
                    <a:pt x="176" y="45"/>
                    <a:pt x="170" y="42"/>
                    <a:pt x="169" y="42"/>
                  </a:cubicBezTo>
                  <a:cubicBezTo>
                    <a:pt x="168" y="42"/>
                    <a:pt x="167" y="42"/>
                    <a:pt x="166" y="42"/>
                  </a:cubicBezTo>
                  <a:cubicBezTo>
                    <a:pt x="166" y="42"/>
                    <a:pt x="166" y="42"/>
                    <a:pt x="166" y="43"/>
                  </a:cubicBezTo>
                  <a:cubicBezTo>
                    <a:pt x="166" y="44"/>
                    <a:pt x="167" y="45"/>
                    <a:pt x="169" y="46"/>
                  </a:cubicBezTo>
                  <a:cubicBezTo>
                    <a:pt x="169" y="45"/>
                    <a:pt x="168" y="45"/>
                    <a:pt x="168" y="45"/>
                  </a:cubicBezTo>
                  <a:cubicBezTo>
                    <a:pt x="168" y="45"/>
                    <a:pt x="168" y="45"/>
                    <a:pt x="168" y="46"/>
                  </a:cubicBezTo>
                  <a:cubicBezTo>
                    <a:pt x="167" y="45"/>
                    <a:pt x="166" y="45"/>
                    <a:pt x="165" y="44"/>
                  </a:cubicBezTo>
                  <a:close/>
                  <a:moveTo>
                    <a:pt x="148" y="15"/>
                  </a:moveTo>
                  <a:cubicBezTo>
                    <a:pt x="149" y="14"/>
                    <a:pt x="150" y="14"/>
                    <a:pt x="151" y="15"/>
                  </a:cubicBezTo>
                  <a:cubicBezTo>
                    <a:pt x="151" y="15"/>
                    <a:pt x="151" y="15"/>
                    <a:pt x="152" y="15"/>
                  </a:cubicBezTo>
                  <a:cubicBezTo>
                    <a:pt x="151" y="15"/>
                    <a:pt x="150" y="15"/>
                    <a:pt x="149" y="16"/>
                  </a:cubicBezTo>
                  <a:cubicBezTo>
                    <a:pt x="149" y="15"/>
                    <a:pt x="149" y="15"/>
                    <a:pt x="148" y="15"/>
                  </a:cubicBezTo>
                  <a:close/>
                  <a:moveTo>
                    <a:pt x="128" y="37"/>
                  </a:moveTo>
                  <a:cubicBezTo>
                    <a:pt x="127" y="37"/>
                    <a:pt x="127" y="37"/>
                    <a:pt x="126" y="36"/>
                  </a:cubicBezTo>
                  <a:cubicBezTo>
                    <a:pt x="125" y="36"/>
                    <a:pt x="124" y="36"/>
                    <a:pt x="123" y="35"/>
                  </a:cubicBezTo>
                  <a:cubicBezTo>
                    <a:pt x="123" y="35"/>
                    <a:pt x="121" y="34"/>
                    <a:pt x="121" y="34"/>
                  </a:cubicBezTo>
                  <a:cubicBezTo>
                    <a:pt x="124" y="33"/>
                    <a:pt x="126" y="35"/>
                    <a:pt x="128" y="35"/>
                  </a:cubicBezTo>
                  <a:cubicBezTo>
                    <a:pt x="128" y="36"/>
                    <a:pt x="128" y="37"/>
                    <a:pt x="128" y="37"/>
                  </a:cubicBezTo>
                  <a:close/>
                  <a:moveTo>
                    <a:pt x="129" y="34"/>
                  </a:moveTo>
                  <a:cubicBezTo>
                    <a:pt x="127" y="33"/>
                    <a:pt x="124" y="32"/>
                    <a:pt x="123" y="30"/>
                  </a:cubicBezTo>
                  <a:cubicBezTo>
                    <a:pt x="123" y="30"/>
                    <a:pt x="127" y="32"/>
                    <a:pt x="128" y="32"/>
                  </a:cubicBezTo>
                  <a:cubicBezTo>
                    <a:pt x="128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4"/>
                  </a:cubicBezTo>
                  <a:close/>
                  <a:moveTo>
                    <a:pt x="123" y="29"/>
                  </a:moveTo>
                  <a:cubicBezTo>
                    <a:pt x="124" y="29"/>
                    <a:pt x="125" y="28"/>
                    <a:pt x="126" y="28"/>
                  </a:cubicBezTo>
                  <a:cubicBezTo>
                    <a:pt x="127" y="29"/>
                    <a:pt x="127" y="29"/>
                    <a:pt x="128" y="29"/>
                  </a:cubicBezTo>
                  <a:cubicBezTo>
                    <a:pt x="128" y="30"/>
                    <a:pt x="129" y="30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28" y="31"/>
                    <a:pt x="126" y="30"/>
                    <a:pt x="123" y="29"/>
                  </a:cubicBezTo>
                  <a:close/>
                  <a:moveTo>
                    <a:pt x="128" y="28"/>
                  </a:moveTo>
                  <a:cubicBezTo>
                    <a:pt x="129" y="28"/>
                    <a:pt x="130" y="29"/>
                    <a:pt x="131" y="29"/>
                  </a:cubicBezTo>
                  <a:cubicBezTo>
                    <a:pt x="131" y="29"/>
                    <a:pt x="131" y="30"/>
                    <a:pt x="131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9" y="29"/>
                    <a:pt x="128" y="28"/>
                    <a:pt x="127" y="28"/>
                  </a:cubicBezTo>
                  <a:cubicBezTo>
                    <a:pt x="127" y="28"/>
                    <a:pt x="127" y="28"/>
                    <a:pt x="128" y="28"/>
                  </a:cubicBezTo>
                  <a:close/>
                  <a:moveTo>
                    <a:pt x="150" y="12"/>
                  </a:moveTo>
                  <a:cubicBezTo>
                    <a:pt x="151" y="12"/>
                    <a:pt x="151" y="12"/>
                    <a:pt x="151" y="12"/>
                  </a:cubicBezTo>
                  <a:cubicBezTo>
                    <a:pt x="152" y="13"/>
                    <a:pt x="153" y="13"/>
                    <a:pt x="154" y="13"/>
                  </a:cubicBezTo>
                  <a:cubicBezTo>
                    <a:pt x="155" y="14"/>
                    <a:pt x="156" y="14"/>
                    <a:pt x="157" y="15"/>
                  </a:cubicBezTo>
                  <a:cubicBezTo>
                    <a:pt x="157" y="15"/>
                    <a:pt x="156" y="14"/>
                    <a:pt x="156" y="14"/>
                  </a:cubicBezTo>
                  <a:cubicBezTo>
                    <a:pt x="155" y="14"/>
                    <a:pt x="155" y="14"/>
                    <a:pt x="154" y="14"/>
                  </a:cubicBezTo>
                  <a:cubicBezTo>
                    <a:pt x="153" y="14"/>
                    <a:pt x="152" y="13"/>
                    <a:pt x="151" y="12"/>
                  </a:cubicBezTo>
                  <a:cubicBezTo>
                    <a:pt x="151" y="12"/>
                    <a:pt x="150" y="12"/>
                    <a:pt x="150" y="12"/>
                  </a:cubicBezTo>
                  <a:close/>
                  <a:moveTo>
                    <a:pt x="170" y="23"/>
                  </a:moveTo>
                  <a:cubicBezTo>
                    <a:pt x="168" y="22"/>
                    <a:pt x="167" y="22"/>
                    <a:pt x="165" y="21"/>
                  </a:cubicBezTo>
                  <a:cubicBezTo>
                    <a:pt x="164" y="20"/>
                    <a:pt x="161" y="19"/>
                    <a:pt x="165" y="20"/>
                  </a:cubicBezTo>
                  <a:cubicBezTo>
                    <a:pt x="166" y="21"/>
                    <a:pt x="167" y="21"/>
                    <a:pt x="168" y="21"/>
                  </a:cubicBezTo>
                  <a:cubicBezTo>
                    <a:pt x="169" y="22"/>
                    <a:pt x="169" y="23"/>
                    <a:pt x="170" y="23"/>
                  </a:cubicBezTo>
                  <a:close/>
                  <a:moveTo>
                    <a:pt x="172" y="27"/>
                  </a:moveTo>
                  <a:cubicBezTo>
                    <a:pt x="171" y="26"/>
                    <a:pt x="169" y="26"/>
                    <a:pt x="168" y="25"/>
                  </a:cubicBezTo>
                  <a:cubicBezTo>
                    <a:pt x="165" y="23"/>
                    <a:pt x="167" y="24"/>
                    <a:pt x="169" y="25"/>
                  </a:cubicBezTo>
                  <a:cubicBezTo>
                    <a:pt x="170" y="25"/>
                    <a:pt x="170" y="25"/>
                    <a:pt x="171" y="26"/>
                  </a:cubicBezTo>
                  <a:cubicBezTo>
                    <a:pt x="171" y="26"/>
                    <a:pt x="172" y="27"/>
                    <a:pt x="172" y="27"/>
                  </a:cubicBezTo>
                  <a:close/>
                  <a:moveTo>
                    <a:pt x="174" y="31"/>
                  </a:moveTo>
                  <a:cubicBezTo>
                    <a:pt x="175" y="32"/>
                    <a:pt x="175" y="33"/>
                    <a:pt x="175" y="34"/>
                  </a:cubicBezTo>
                  <a:cubicBezTo>
                    <a:pt x="173" y="32"/>
                    <a:pt x="170" y="31"/>
                    <a:pt x="168" y="29"/>
                  </a:cubicBezTo>
                  <a:cubicBezTo>
                    <a:pt x="169" y="28"/>
                    <a:pt x="170" y="29"/>
                    <a:pt x="171" y="29"/>
                  </a:cubicBezTo>
                  <a:cubicBezTo>
                    <a:pt x="172" y="30"/>
                    <a:pt x="173" y="30"/>
                    <a:pt x="173" y="31"/>
                  </a:cubicBezTo>
                  <a:cubicBezTo>
                    <a:pt x="174" y="31"/>
                    <a:pt x="174" y="31"/>
                    <a:pt x="174" y="31"/>
                  </a:cubicBezTo>
                  <a:close/>
                  <a:moveTo>
                    <a:pt x="229" y="164"/>
                  </a:moveTo>
                  <a:cubicBezTo>
                    <a:pt x="232" y="166"/>
                    <a:pt x="236" y="169"/>
                    <a:pt x="240" y="171"/>
                  </a:cubicBezTo>
                  <a:cubicBezTo>
                    <a:pt x="245" y="175"/>
                    <a:pt x="251" y="178"/>
                    <a:pt x="256" y="182"/>
                  </a:cubicBezTo>
                  <a:cubicBezTo>
                    <a:pt x="260" y="185"/>
                    <a:pt x="255" y="182"/>
                    <a:pt x="254" y="181"/>
                  </a:cubicBezTo>
                  <a:cubicBezTo>
                    <a:pt x="253" y="180"/>
                    <a:pt x="252" y="180"/>
                    <a:pt x="251" y="179"/>
                  </a:cubicBezTo>
                  <a:cubicBezTo>
                    <a:pt x="248" y="177"/>
                    <a:pt x="246" y="176"/>
                    <a:pt x="243" y="175"/>
                  </a:cubicBezTo>
                  <a:cubicBezTo>
                    <a:pt x="239" y="172"/>
                    <a:pt x="234" y="170"/>
                    <a:pt x="230" y="168"/>
                  </a:cubicBezTo>
                  <a:cubicBezTo>
                    <a:pt x="229" y="167"/>
                    <a:pt x="229" y="165"/>
                    <a:pt x="229" y="164"/>
                  </a:cubicBezTo>
                  <a:close/>
                  <a:moveTo>
                    <a:pt x="259" y="183"/>
                  </a:moveTo>
                  <a:cubicBezTo>
                    <a:pt x="251" y="177"/>
                    <a:pt x="242" y="171"/>
                    <a:pt x="233" y="166"/>
                  </a:cubicBezTo>
                  <a:cubicBezTo>
                    <a:pt x="234" y="166"/>
                    <a:pt x="234" y="166"/>
                    <a:pt x="235" y="167"/>
                  </a:cubicBezTo>
                  <a:cubicBezTo>
                    <a:pt x="237" y="168"/>
                    <a:pt x="240" y="169"/>
                    <a:pt x="242" y="171"/>
                  </a:cubicBezTo>
                  <a:cubicBezTo>
                    <a:pt x="248" y="174"/>
                    <a:pt x="253" y="176"/>
                    <a:pt x="258" y="179"/>
                  </a:cubicBezTo>
                  <a:cubicBezTo>
                    <a:pt x="258" y="180"/>
                    <a:pt x="258" y="182"/>
                    <a:pt x="259" y="183"/>
                  </a:cubicBezTo>
                  <a:close/>
                  <a:moveTo>
                    <a:pt x="228" y="158"/>
                  </a:moveTo>
                  <a:cubicBezTo>
                    <a:pt x="237" y="165"/>
                    <a:pt x="246" y="170"/>
                    <a:pt x="255" y="176"/>
                  </a:cubicBezTo>
                  <a:cubicBezTo>
                    <a:pt x="255" y="177"/>
                    <a:pt x="259" y="179"/>
                    <a:pt x="255" y="177"/>
                  </a:cubicBezTo>
                  <a:cubicBezTo>
                    <a:pt x="254" y="176"/>
                    <a:pt x="252" y="175"/>
                    <a:pt x="251" y="174"/>
                  </a:cubicBezTo>
                  <a:cubicBezTo>
                    <a:pt x="248" y="173"/>
                    <a:pt x="245" y="172"/>
                    <a:pt x="243" y="170"/>
                  </a:cubicBezTo>
                  <a:cubicBezTo>
                    <a:pt x="238" y="168"/>
                    <a:pt x="233" y="165"/>
                    <a:pt x="229" y="162"/>
                  </a:cubicBezTo>
                  <a:cubicBezTo>
                    <a:pt x="228" y="161"/>
                    <a:pt x="228" y="160"/>
                    <a:pt x="228" y="158"/>
                  </a:cubicBezTo>
                  <a:close/>
                  <a:moveTo>
                    <a:pt x="226" y="153"/>
                  </a:moveTo>
                  <a:cubicBezTo>
                    <a:pt x="229" y="155"/>
                    <a:pt x="232" y="156"/>
                    <a:pt x="235" y="158"/>
                  </a:cubicBezTo>
                  <a:cubicBezTo>
                    <a:pt x="237" y="160"/>
                    <a:pt x="240" y="162"/>
                    <a:pt x="242" y="164"/>
                  </a:cubicBezTo>
                  <a:cubicBezTo>
                    <a:pt x="246" y="166"/>
                    <a:pt x="251" y="168"/>
                    <a:pt x="254" y="171"/>
                  </a:cubicBezTo>
                  <a:cubicBezTo>
                    <a:pt x="255" y="172"/>
                    <a:pt x="255" y="172"/>
                    <a:pt x="255" y="172"/>
                  </a:cubicBezTo>
                  <a:cubicBezTo>
                    <a:pt x="253" y="171"/>
                    <a:pt x="251" y="170"/>
                    <a:pt x="249" y="169"/>
                  </a:cubicBezTo>
                  <a:cubicBezTo>
                    <a:pt x="242" y="165"/>
                    <a:pt x="234" y="162"/>
                    <a:pt x="227" y="157"/>
                  </a:cubicBezTo>
                  <a:cubicBezTo>
                    <a:pt x="227" y="156"/>
                    <a:pt x="227" y="154"/>
                    <a:pt x="226" y="153"/>
                  </a:cubicBezTo>
                  <a:close/>
                  <a:moveTo>
                    <a:pt x="257" y="173"/>
                  </a:moveTo>
                  <a:cubicBezTo>
                    <a:pt x="253" y="169"/>
                    <a:pt x="247" y="167"/>
                    <a:pt x="243" y="163"/>
                  </a:cubicBezTo>
                  <a:cubicBezTo>
                    <a:pt x="242" y="163"/>
                    <a:pt x="242" y="163"/>
                    <a:pt x="242" y="162"/>
                  </a:cubicBezTo>
                  <a:cubicBezTo>
                    <a:pt x="246" y="166"/>
                    <a:pt x="251" y="169"/>
                    <a:pt x="257" y="171"/>
                  </a:cubicBezTo>
                  <a:cubicBezTo>
                    <a:pt x="257" y="172"/>
                    <a:pt x="257" y="172"/>
                    <a:pt x="257" y="173"/>
                  </a:cubicBezTo>
                  <a:close/>
                  <a:moveTo>
                    <a:pt x="255" y="162"/>
                  </a:moveTo>
                  <a:cubicBezTo>
                    <a:pt x="251" y="158"/>
                    <a:pt x="247" y="156"/>
                    <a:pt x="243" y="154"/>
                  </a:cubicBezTo>
                  <a:cubicBezTo>
                    <a:pt x="239" y="152"/>
                    <a:pt x="235" y="149"/>
                    <a:pt x="232" y="147"/>
                  </a:cubicBezTo>
                  <a:cubicBezTo>
                    <a:pt x="235" y="148"/>
                    <a:pt x="238" y="149"/>
                    <a:pt x="241" y="151"/>
                  </a:cubicBezTo>
                  <a:cubicBezTo>
                    <a:pt x="245" y="153"/>
                    <a:pt x="249" y="155"/>
                    <a:pt x="253" y="157"/>
                  </a:cubicBezTo>
                  <a:cubicBezTo>
                    <a:pt x="253" y="158"/>
                    <a:pt x="253" y="158"/>
                    <a:pt x="254" y="158"/>
                  </a:cubicBezTo>
                  <a:cubicBezTo>
                    <a:pt x="254" y="158"/>
                    <a:pt x="254" y="158"/>
                    <a:pt x="254" y="158"/>
                  </a:cubicBezTo>
                  <a:cubicBezTo>
                    <a:pt x="254" y="159"/>
                    <a:pt x="255" y="161"/>
                    <a:pt x="255" y="162"/>
                  </a:cubicBezTo>
                  <a:close/>
                  <a:moveTo>
                    <a:pt x="253" y="153"/>
                  </a:moveTo>
                  <a:cubicBezTo>
                    <a:pt x="253" y="153"/>
                    <a:pt x="252" y="153"/>
                    <a:pt x="252" y="152"/>
                  </a:cubicBezTo>
                  <a:cubicBezTo>
                    <a:pt x="247" y="150"/>
                    <a:pt x="243" y="147"/>
                    <a:pt x="238" y="145"/>
                  </a:cubicBezTo>
                  <a:cubicBezTo>
                    <a:pt x="234" y="143"/>
                    <a:pt x="230" y="140"/>
                    <a:pt x="226" y="138"/>
                  </a:cubicBezTo>
                  <a:cubicBezTo>
                    <a:pt x="226" y="137"/>
                    <a:pt x="226" y="137"/>
                    <a:pt x="226" y="136"/>
                  </a:cubicBezTo>
                  <a:cubicBezTo>
                    <a:pt x="231" y="139"/>
                    <a:pt x="236" y="142"/>
                    <a:pt x="241" y="145"/>
                  </a:cubicBezTo>
                  <a:cubicBezTo>
                    <a:pt x="243" y="146"/>
                    <a:pt x="245" y="148"/>
                    <a:pt x="247" y="149"/>
                  </a:cubicBezTo>
                  <a:cubicBezTo>
                    <a:pt x="249" y="150"/>
                    <a:pt x="251" y="151"/>
                    <a:pt x="252" y="152"/>
                  </a:cubicBezTo>
                  <a:cubicBezTo>
                    <a:pt x="252" y="153"/>
                    <a:pt x="253" y="153"/>
                    <a:pt x="253" y="153"/>
                  </a:cubicBezTo>
                  <a:cubicBezTo>
                    <a:pt x="253" y="153"/>
                    <a:pt x="253" y="153"/>
                    <a:pt x="253" y="153"/>
                  </a:cubicBezTo>
                  <a:close/>
                  <a:moveTo>
                    <a:pt x="251" y="145"/>
                  </a:moveTo>
                  <a:cubicBezTo>
                    <a:pt x="250" y="145"/>
                    <a:pt x="250" y="145"/>
                    <a:pt x="249" y="144"/>
                  </a:cubicBezTo>
                  <a:cubicBezTo>
                    <a:pt x="248" y="144"/>
                    <a:pt x="247" y="143"/>
                    <a:pt x="246" y="143"/>
                  </a:cubicBezTo>
                  <a:cubicBezTo>
                    <a:pt x="244" y="141"/>
                    <a:pt x="241" y="140"/>
                    <a:pt x="239" y="138"/>
                  </a:cubicBezTo>
                  <a:cubicBezTo>
                    <a:pt x="235" y="136"/>
                    <a:pt x="231" y="134"/>
                    <a:pt x="226" y="132"/>
                  </a:cubicBezTo>
                  <a:cubicBezTo>
                    <a:pt x="226" y="131"/>
                    <a:pt x="226" y="130"/>
                    <a:pt x="226" y="129"/>
                  </a:cubicBezTo>
                  <a:cubicBezTo>
                    <a:pt x="229" y="132"/>
                    <a:pt x="232" y="134"/>
                    <a:pt x="236" y="135"/>
                  </a:cubicBezTo>
                  <a:cubicBezTo>
                    <a:pt x="240" y="138"/>
                    <a:pt x="244" y="140"/>
                    <a:pt x="248" y="143"/>
                  </a:cubicBezTo>
                  <a:cubicBezTo>
                    <a:pt x="249" y="143"/>
                    <a:pt x="250" y="144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lose/>
                  <a:moveTo>
                    <a:pt x="236" y="123"/>
                  </a:moveTo>
                  <a:cubicBezTo>
                    <a:pt x="238" y="124"/>
                    <a:pt x="239" y="125"/>
                    <a:pt x="241" y="126"/>
                  </a:cubicBezTo>
                  <a:cubicBezTo>
                    <a:pt x="238" y="125"/>
                    <a:pt x="236" y="123"/>
                    <a:pt x="233" y="122"/>
                  </a:cubicBezTo>
                  <a:cubicBezTo>
                    <a:pt x="230" y="120"/>
                    <a:pt x="228" y="118"/>
                    <a:pt x="225" y="117"/>
                  </a:cubicBezTo>
                  <a:cubicBezTo>
                    <a:pt x="225" y="116"/>
                    <a:pt x="225" y="116"/>
                    <a:pt x="225" y="115"/>
                  </a:cubicBezTo>
                  <a:cubicBezTo>
                    <a:pt x="225" y="115"/>
                    <a:pt x="225" y="115"/>
                    <a:pt x="225" y="115"/>
                  </a:cubicBezTo>
                  <a:cubicBezTo>
                    <a:pt x="225" y="115"/>
                    <a:pt x="225" y="115"/>
                    <a:pt x="226" y="115"/>
                  </a:cubicBezTo>
                  <a:cubicBezTo>
                    <a:pt x="229" y="118"/>
                    <a:pt x="233" y="120"/>
                    <a:pt x="236" y="123"/>
                  </a:cubicBezTo>
                  <a:close/>
                  <a:moveTo>
                    <a:pt x="225" y="118"/>
                  </a:moveTo>
                  <a:cubicBezTo>
                    <a:pt x="229" y="121"/>
                    <a:pt x="233" y="124"/>
                    <a:pt x="237" y="126"/>
                  </a:cubicBezTo>
                  <a:cubicBezTo>
                    <a:pt x="241" y="128"/>
                    <a:pt x="244" y="130"/>
                    <a:pt x="247" y="133"/>
                  </a:cubicBezTo>
                  <a:cubicBezTo>
                    <a:pt x="247" y="134"/>
                    <a:pt x="248" y="134"/>
                    <a:pt x="248" y="134"/>
                  </a:cubicBezTo>
                  <a:cubicBezTo>
                    <a:pt x="248" y="134"/>
                    <a:pt x="247" y="133"/>
                    <a:pt x="246" y="133"/>
                  </a:cubicBezTo>
                  <a:cubicBezTo>
                    <a:pt x="245" y="132"/>
                    <a:pt x="244" y="132"/>
                    <a:pt x="243" y="131"/>
                  </a:cubicBezTo>
                  <a:cubicBezTo>
                    <a:pt x="241" y="130"/>
                    <a:pt x="239" y="129"/>
                    <a:pt x="237" y="128"/>
                  </a:cubicBezTo>
                  <a:cubicBezTo>
                    <a:pt x="233" y="126"/>
                    <a:pt x="229" y="123"/>
                    <a:pt x="226" y="121"/>
                  </a:cubicBezTo>
                  <a:cubicBezTo>
                    <a:pt x="226" y="120"/>
                    <a:pt x="225" y="119"/>
                    <a:pt x="225" y="118"/>
                  </a:cubicBezTo>
                  <a:close/>
                  <a:moveTo>
                    <a:pt x="226" y="123"/>
                  </a:moveTo>
                  <a:cubicBezTo>
                    <a:pt x="232" y="129"/>
                    <a:pt x="241" y="132"/>
                    <a:pt x="248" y="138"/>
                  </a:cubicBezTo>
                  <a:cubicBezTo>
                    <a:pt x="251" y="141"/>
                    <a:pt x="246" y="137"/>
                    <a:pt x="245" y="137"/>
                  </a:cubicBezTo>
                  <a:cubicBezTo>
                    <a:pt x="243" y="136"/>
                    <a:pt x="240" y="135"/>
                    <a:pt x="238" y="133"/>
                  </a:cubicBezTo>
                  <a:cubicBezTo>
                    <a:pt x="234" y="131"/>
                    <a:pt x="230" y="128"/>
                    <a:pt x="226" y="126"/>
                  </a:cubicBezTo>
                  <a:cubicBezTo>
                    <a:pt x="226" y="125"/>
                    <a:pt x="226" y="124"/>
                    <a:pt x="226" y="123"/>
                  </a:cubicBezTo>
                  <a:close/>
                  <a:moveTo>
                    <a:pt x="228" y="128"/>
                  </a:moveTo>
                  <a:cubicBezTo>
                    <a:pt x="227" y="128"/>
                    <a:pt x="227" y="128"/>
                    <a:pt x="226" y="127"/>
                  </a:cubicBezTo>
                  <a:cubicBezTo>
                    <a:pt x="226" y="127"/>
                    <a:pt x="226" y="127"/>
                    <a:pt x="226" y="127"/>
                  </a:cubicBezTo>
                  <a:cubicBezTo>
                    <a:pt x="227" y="127"/>
                    <a:pt x="227" y="127"/>
                    <a:pt x="228" y="128"/>
                  </a:cubicBezTo>
                  <a:close/>
                  <a:moveTo>
                    <a:pt x="226" y="133"/>
                  </a:moveTo>
                  <a:cubicBezTo>
                    <a:pt x="229" y="135"/>
                    <a:pt x="233" y="137"/>
                    <a:pt x="236" y="139"/>
                  </a:cubicBezTo>
                  <a:cubicBezTo>
                    <a:pt x="241" y="142"/>
                    <a:pt x="246" y="145"/>
                    <a:pt x="250" y="148"/>
                  </a:cubicBezTo>
                  <a:cubicBezTo>
                    <a:pt x="253" y="150"/>
                    <a:pt x="249" y="147"/>
                    <a:pt x="249" y="147"/>
                  </a:cubicBezTo>
                  <a:cubicBezTo>
                    <a:pt x="248" y="146"/>
                    <a:pt x="247" y="146"/>
                    <a:pt x="246" y="145"/>
                  </a:cubicBezTo>
                  <a:cubicBezTo>
                    <a:pt x="243" y="144"/>
                    <a:pt x="241" y="143"/>
                    <a:pt x="239" y="141"/>
                  </a:cubicBezTo>
                  <a:cubicBezTo>
                    <a:pt x="235" y="139"/>
                    <a:pt x="231" y="137"/>
                    <a:pt x="226" y="135"/>
                  </a:cubicBezTo>
                  <a:cubicBezTo>
                    <a:pt x="226" y="134"/>
                    <a:pt x="226" y="134"/>
                    <a:pt x="226" y="133"/>
                  </a:cubicBezTo>
                  <a:close/>
                  <a:moveTo>
                    <a:pt x="226" y="140"/>
                  </a:moveTo>
                  <a:cubicBezTo>
                    <a:pt x="232" y="146"/>
                    <a:pt x="241" y="149"/>
                    <a:pt x="248" y="154"/>
                  </a:cubicBezTo>
                  <a:cubicBezTo>
                    <a:pt x="248" y="154"/>
                    <a:pt x="248" y="154"/>
                    <a:pt x="248" y="154"/>
                  </a:cubicBezTo>
                  <a:cubicBezTo>
                    <a:pt x="248" y="154"/>
                    <a:pt x="247" y="154"/>
                    <a:pt x="246" y="153"/>
                  </a:cubicBezTo>
                  <a:cubicBezTo>
                    <a:pt x="241" y="150"/>
                    <a:pt x="237" y="148"/>
                    <a:pt x="231" y="146"/>
                  </a:cubicBezTo>
                  <a:cubicBezTo>
                    <a:pt x="230" y="145"/>
                    <a:pt x="228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7" y="144"/>
                    <a:pt x="226" y="143"/>
                    <a:pt x="226" y="143"/>
                  </a:cubicBezTo>
                  <a:cubicBezTo>
                    <a:pt x="226" y="142"/>
                    <a:pt x="226" y="141"/>
                    <a:pt x="226" y="140"/>
                  </a:cubicBezTo>
                  <a:close/>
                  <a:moveTo>
                    <a:pt x="254" y="161"/>
                  </a:moveTo>
                  <a:cubicBezTo>
                    <a:pt x="253" y="161"/>
                    <a:pt x="251" y="160"/>
                    <a:pt x="250" y="159"/>
                  </a:cubicBezTo>
                  <a:cubicBezTo>
                    <a:pt x="248" y="158"/>
                    <a:pt x="245" y="156"/>
                    <a:pt x="242" y="155"/>
                  </a:cubicBezTo>
                  <a:cubicBezTo>
                    <a:pt x="237" y="152"/>
                    <a:pt x="231" y="149"/>
                    <a:pt x="226" y="146"/>
                  </a:cubicBezTo>
                  <a:cubicBezTo>
                    <a:pt x="226" y="145"/>
                    <a:pt x="226" y="145"/>
                    <a:pt x="226" y="144"/>
                  </a:cubicBezTo>
                  <a:cubicBezTo>
                    <a:pt x="226" y="144"/>
                    <a:pt x="226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8" y="145"/>
                    <a:pt x="230" y="146"/>
                    <a:pt x="231" y="147"/>
                  </a:cubicBezTo>
                  <a:cubicBezTo>
                    <a:pt x="234" y="149"/>
                    <a:pt x="236" y="150"/>
                    <a:pt x="239" y="152"/>
                  </a:cubicBezTo>
                  <a:cubicBezTo>
                    <a:pt x="242" y="155"/>
                    <a:pt x="247" y="157"/>
                    <a:pt x="251" y="159"/>
                  </a:cubicBezTo>
                  <a:cubicBezTo>
                    <a:pt x="250" y="158"/>
                    <a:pt x="256" y="162"/>
                    <a:pt x="254" y="161"/>
                  </a:cubicBezTo>
                  <a:close/>
                  <a:moveTo>
                    <a:pt x="226" y="147"/>
                  </a:moveTo>
                  <a:cubicBezTo>
                    <a:pt x="232" y="152"/>
                    <a:pt x="239" y="155"/>
                    <a:pt x="246" y="160"/>
                  </a:cubicBezTo>
                  <a:cubicBezTo>
                    <a:pt x="248" y="161"/>
                    <a:pt x="250" y="162"/>
                    <a:pt x="252" y="164"/>
                  </a:cubicBezTo>
                  <a:cubicBezTo>
                    <a:pt x="253" y="165"/>
                    <a:pt x="258" y="168"/>
                    <a:pt x="254" y="166"/>
                  </a:cubicBezTo>
                  <a:cubicBezTo>
                    <a:pt x="250" y="164"/>
                    <a:pt x="246" y="161"/>
                    <a:pt x="243" y="159"/>
                  </a:cubicBezTo>
                  <a:cubicBezTo>
                    <a:pt x="239" y="156"/>
                    <a:pt x="236" y="155"/>
                    <a:pt x="232" y="153"/>
                  </a:cubicBezTo>
                  <a:cubicBezTo>
                    <a:pt x="230" y="151"/>
                    <a:pt x="228" y="150"/>
                    <a:pt x="226" y="148"/>
                  </a:cubicBezTo>
                  <a:cubicBezTo>
                    <a:pt x="226" y="148"/>
                    <a:pt x="226" y="147"/>
                    <a:pt x="226" y="147"/>
                  </a:cubicBezTo>
                  <a:close/>
                  <a:moveTo>
                    <a:pt x="245" y="162"/>
                  </a:moveTo>
                  <a:cubicBezTo>
                    <a:pt x="249" y="165"/>
                    <a:pt x="253" y="167"/>
                    <a:pt x="256" y="170"/>
                  </a:cubicBezTo>
                  <a:cubicBezTo>
                    <a:pt x="255" y="169"/>
                    <a:pt x="251" y="168"/>
                    <a:pt x="249" y="167"/>
                  </a:cubicBezTo>
                  <a:cubicBezTo>
                    <a:pt x="248" y="165"/>
                    <a:pt x="246" y="164"/>
                    <a:pt x="244" y="163"/>
                  </a:cubicBezTo>
                  <a:cubicBezTo>
                    <a:pt x="241" y="161"/>
                    <a:pt x="238" y="159"/>
                    <a:pt x="234" y="157"/>
                  </a:cubicBezTo>
                  <a:cubicBezTo>
                    <a:pt x="232" y="155"/>
                    <a:pt x="229" y="153"/>
                    <a:pt x="226" y="151"/>
                  </a:cubicBezTo>
                  <a:cubicBezTo>
                    <a:pt x="226" y="151"/>
                    <a:pt x="226" y="150"/>
                    <a:pt x="226" y="149"/>
                  </a:cubicBezTo>
                  <a:cubicBezTo>
                    <a:pt x="227" y="151"/>
                    <a:pt x="229" y="152"/>
                    <a:pt x="231" y="153"/>
                  </a:cubicBezTo>
                  <a:cubicBezTo>
                    <a:pt x="232" y="153"/>
                    <a:pt x="233" y="154"/>
                    <a:pt x="233" y="154"/>
                  </a:cubicBezTo>
                  <a:cubicBezTo>
                    <a:pt x="237" y="157"/>
                    <a:pt x="241" y="159"/>
                    <a:pt x="245" y="162"/>
                  </a:cubicBezTo>
                  <a:close/>
                  <a:moveTo>
                    <a:pt x="224" y="110"/>
                  </a:moveTo>
                  <a:cubicBezTo>
                    <a:pt x="230" y="114"/>
                    <a:pt x="237" y="117"/>
                    <a:pt x="243" y="122"/>
                  </a:cubicBezTo>
                  <a:cubicBezTo>
                    <a:pt x="243" y="123"/>
                    <a:pt x="244" y="123"/>
                    <a:pt x="245" y="124"/>
                  </a:cubicBezTo>
                  <a:cubicBezTo>
                    <a:pt x="244" y="124"/>
                    <a:pt x="243" y="123"/>
                    <a:pt x="242" y="123"/>
                  </a:cubicBezTo>
                  <a:cubicBezTo>
                    <a:pt x="240" y="122"/>
                    <a:pt x="238" y="120"/>
                    <a:pt x="236" y="119"/>
                  </a:cubicBezTo>
                  <a:cubicBezTo>
                    <a:pt x="232" y="117"/>
                    <a:pt x="228" y="116"/>
                    <a:pt x="225" y="114"/>
                  </a:cubicBezTo>
                  <a:cubicBezTo>
                    <a:pt x="224" y="113"/>
                    <a:pt x="224" y="113"/>
                    <a:pt x="224" y="112"/>
                  </a:cubicBezTo>
                  <a:cubicBezTo>
                    <a:pt x="224" y="111"/>
                    <a:pt x="224" y="111"/>
                    <a:pt x="224" y="110"/>
                  </a:cubicBezTo>
                  <a:close/>
                  <a:moveTo>
                    <a:pt x="223" y="106"/>
                  </a:moveTo>
                  <a:cubicBezTo>
                    <a:pt x="227" y="108"/>
                    <a:pt x="231" y="111"/>
                    <a:pt x="234" y="113"/>
                  </a:cubicBezTo>
                  <a:cubicBezTo>
                    <a:pt x="238" y="115"/>
                    <a:pt x="241" y="117"/>
                    <a:pt x="243" y="119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1" y="117"/>
                    <a:pt x="238" y="116"/>
                    <a:pt x="235" y="115"/>
                  </a:cubicBezTo>
                  <a:cubicBezTo>
                    <a:pt x="231" y="113"/>
                    <a:pt x="227" y="111"/>
                    <a:pt x="223" y="109"/>
                  </a:cubicBezTo>
                  <a:cubicBezTo>
                    <a:pt x="223" y="108"/>
                    <a:pt x="223" y="107"/>
                    <a:pt x="223" y="106"/>
                  </a:cubicBezTo>
                  <a:close/>
                  <a:moveTo>
                    <a:pt x="243" y="118"/>
                  </a:moveTo>
                  <a:cubicBezTo>
                    <a:pt x="242" y="116"/>
                    <a:pt x="240" y="115"/>
                    <a:pt x="238" y="114"/>
                  </a:cubicBezTo>
                  <a:cubicBezTo>
                    <a:pt x="234" y="112"/>
                    <a:pt x="230" y="110"/>
                    <a:pt x="227" y="108"/>
                  </a:cubicBezTo>
                  <a:cubicBezTo>
                    <a:pt x="227" y="108"/>
                    <a:pt x="227" y="108"/>
                    <a:pt x="227" y="108"/>
                  </a:cubicBezTo>
                  <a:cubicBezTo>
                    <a:pt x="229" y="109"/>
                    <a:pt x="231" y="110"/>
                    <a:pt x="233" y="111"/>
                  </a:cubicBezTo>
                  <a:cubicBezTo>
                    <a:pt x="236" y="112"/>
                    <a:pt x="239" y="114"/>
                    <a:pt x="242" y="115"/>
                  </a:cubicBezTo>
                  <a:cubicBezTo>
                    <a:pt x="243" y="116"/>
                    <a:pt x="243" y="117"/>
                    <a:pt x="243" y="118"/>
                  </a:cubicBezTo>
                  <a:close/>
                  <a:moveTo>
                    <a:pt x="222" y="102"/>
                  </a:moveTo>
                  <a:cubicBezTo>
                    <a:pt x="227" y="106"/>
                    <a:pt x="234" y="108"/>
                    <a:pt x="240" y="112"/>
                  </a:cubicBezTo>
                  <a:cubicBezTo>
                    <a:pt x="240" y="113"/>
                    <a:pt x="241" y="113"/>
                    <a:pt x="242" y="114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2" y="114"/>
                    <a:pt x="242" y="114"/>
                    <a:pt x="241" y="114"/>
                  </a:cubicBezTo>
                  <a:cubicBezTo>
                    <a:pt x="240" y="113"/>
                    <a:pt x="239" y="113"/>
                    <a:pt x="237" y="112"/>
                  </a:cubicBezTo>
                  <a:cubicBezTo>
                    <a:pt x="236" y="111"/>
                    <a:pt x="234" y="110"/>
                    <a:pt x="232" y="109"/>
                  </a:cubicBezTo>
                  <a:cubicBezTo>
                    <a:pt x="229" y="108"/>
                    <a:pt x="226" y="106"/>
                    <a:pt x="223" y="105"/>
                  </a:cubicBezTo>
                  <a:cubicBezTo>
                    <a:pt x="222" y="104"/>
                    <a:pt x="222" y="103"/>
                    <a:pt x="222" y="102"/>
                  </a:cubicBezTo>
                  <a:close/>
                  <a:moveTo>
                    <a:pt x="220" y="97"/>
                  </a:moveTo>
                  <a:cubicBezTo>
                    <a:pt x="224" y="101"/>
                    <a:pt x="230" y="103"/>
                    <a:pt x="235" y="106"/>
                  </a:cubicBezTo>
                  <a:cubicBezTo>
                    <a:pt x="235" y="105"/>
                    <a:pt x="242" y="109"/>
                    <a:pt x="238" y="108"/>
                  </a:cubicBezTo>
                  <a:cubicBezTo>
                    <a:pt x="235" y="107"/>
                    <a:pt x="233" y="106"/>
                    <a:pt x="231" y="105"/>
                  </a:cubicBezTo>
                  <a:cubicBezTo>
                    <a:pt x="228" y="103"/>
                    <a:pt x="224" y="102"/>
                    <a:pt x="221" y="101"/>
                  </a:cubicBezTo>
                  <a:cubicBezTo>
                    <a:pt x="221" y="99"/>
                    <a:pt x="220" y="98"/>
                    <a:pt x="220" y="97"/>
                  </a:cubicBezTo>
                  <a:close/>
                  <a:moveTo>
                    <a:pt x="218" y="93"/>
                  </a:moveTo>
                  <a:cubicBezTo>
                    <a:pt x="223" y="97"/>
                    <a:pt x="231" y="100"/>
                    <a:pt x="236" y="103"/>
                  </a:cubicBezTo>
                  <a:cubicBezTo>
                    <a:pt x="237" y="103"/>
                    <a:pt x="238" y="104"/>
                    <a:pt x="238" y="104"/>
                  </a:cubicBezTo>
                  <a:cubicBezTo>
                    <a:pt x="237" y="104"/>
                    <a:pt x="236" y="103"/>
                    <a:pt x="235" y="103"/>
                  </a:cubicBezTo>
                  <a:cubicBezTo>
                    <a:pt x="233" y="102"/>
                    <a:pt x="231" y="101"/>
                    <a:pt x="229" y="100"/>
                  </a:cubicBezTo>
                  <a:cubicBezTo>
                    <a:pt x="226" y="98"/>
                    <a:pt x="222" y="97"/>
                    <a:pt x="219" y="95"/>
                  </a:cubicBezTo>
                  <a:cubicBezTo>
                    <a:pt x="219" y="95"/>
                    <a:pt x="219" y="94"/>
                    <a:pt x="218" y="93"/>
                  </a:cubicBezTo>
                  <a:close/>
                  <a:moveTo>
                    <a:pt x="216" y="88"/>
                  </a:moveTo>
                  <a:cubicBezTo>
                    <a:pt x="222" y="93"/>
                    <a:pt x="230" y="95"/>
                    <a:pt x="236" y="99"/>
                  </a:cubicBezTo>
                  <a:cubicBezTo>
                    <a:pt x="241" y="103"/>
                    <a:pt x="234" y="99"/>
                    <a:pt x="232" y="98"/>
                  </a:cubicBezTo>
                  <a:cubicBezTo>
                    <a:pt x="230" y="97"/>
                    <a:pt x="229" y="96"/>
                    <a:pt x="227" y="95"/>
                  </a:cubicBezTo>
                  <a:cubicBezTo>
                    <a:pt x="223" y="94"/>
                    <a:pt x="220" y="93"/>
                    <a:pt x="217" y="91"/>
                  </a:cubicBezTo>
                  <a:cubicBezTo>
                    <a:pt x="217" y="90"/>
                    <a:pt x="216" y="89"/>
                    <a:pt x="216" y="88"/>
                  </a:cubicBezTo>
                  <a:close/>
                  <a:moveTo>
                    <a:pt x="238" y="100"/>
                  </a:moveTo>
                  <a:cubicBezTo>
                    <a:pt x="232" y="95"/>
                    <a:pt x="224" y="94"/>
                    <a:pt x="218" y="89"/>
                  </a:cubicBezTo>
                  <a:cubicBezTo>
                    <a:pt x="213" y="85"/>
                    <a:pt x="219" y="89"/>
                    <a:pt x="221" y="90"/>
                  </a:cubicBezTo>
                  <a:cubicBezTo>
                    <a:pt x="222" y="91"/>
                    <a:pt x="224" y="92"/>
                    <a:pt x="226" y="93"/>
                  </a:cubicBezTo>
                  <a:cubicBezTo>
                    <a:pt x="230" y="95"/>
                    <a:pt x="233" y="96"/>
                    <a:pt x="237" y="98"/>
                  </a:cubicBezTo>
                  <a:cubicBezTo>
                    <a:pt x="237" y="98"/>
                    <a:pt x="237" y="99"/>
                    <a:pt x="238" y="100"/>
                  </a:cubicBezTo>
                  <a:close/>
                  <a:moveTo>
                    <a:pt x="213" y="84"/>
                  </a:moveTo>
                  <a:cubicBezTo>
                    <a:pt x="221" y="88"/>
                    <a:pt x="228" y="91"/>
                    <a:pt x="235" y="96"/>
                  </a:cubicBezTo>
                  <a:cubicBezTo>
                    <a:pt x="239" y="98"/>
                    <a:pt x="235" y="96"/>
                    <a:pt x="234" y="96"/>
                  </a:cubicBezTo>
                  <a:cubicBezTo>
                    <a:pt x="231" y="95"/>
                    <a:pt x="229" y="94"/>
                    <a:pt x="227" y="92"/>
                  </a:cubicBezTo>
                  <a:cubicBezTo>
                    <a:pt x="223" y="90"/>
                    <a:pt x="219" y="88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15" y="86"/>
                    <a:pt x="214" y="85"/>
                    <a:pt x="213" y="84"/>
                  </a:cubicBezTo>
                  <a:close/>
                  <a:moveTo>
                    <a:pt x="210" y="78"/>
                  </a:moveTo>
                  <a:cubicBezTo>
                    <a:pt x="218" y="83"/>
                    <a:pt x="227" y="87"/>
                    <a:pt x="235" y="93"/>
                  </a:cubicBezTo>
                  <a:cubicBezTo>
                    <a:pt x="235" y="93"/>
                    <a:pt x="235" y="93"/>
                    <a:pt x="235" y="93"/>
                  </a:cubicBezTo>
                  <a:cubicBezTo>
                    <a:pt x="232" y="91"/>
                    <a:pt x="226" y="88"/>
                    <a:pt x="222" y="86"/>
                  </a:cubicBezTo>
                  <a:cubicBezTo>
                    <a:pt x="219" y="85"/>
                    <a:pt x="216" y="83"/>
                    <a:pt x="212" y="82"/>
                  </a:cubicBezTo>
                  <a:cubicBezTo>
                    <a:pt x="212" y="81"/>
                    <a:pt x="211" y="79"/>
                    <a:pt x="210" y="78"/>
                  </a:cubicBezTo>
                  <a:close/>
                  <a:moveTo>
                    <a:pt x="205" y="72"/>
                  </a:moveTo>
                  <a:cubicBezTo>
                    <a:pt x="213" y="76"/>
                    <a:pt x="221" y="81"/>
                    <a:pt x="229" y="84"/>
                  </a:cubicBezTo>
                  <a:cubicBezTo>
                    <a:pt x="229" y="84"/>
                    <a:pt x="231" y="85"/>
                    <a:pt x="232" y="85"/>
                  </a:cubicBezTo>
                  <a:cubicBezTo>
                    <a:pt x="232" y="86"/>
                    <a:pt x="232" y="86"/>
                    <a:pt x="232" y="86"/>
                  </a:cubicBezTo>
                  <a:cubicBezTo>
                    <a:pt x="232" y="86"/>
                    <a:pt x="232" y="85"/>
                    <a:pt x="231" y="85"/>
                  </a:cubicBezTo>
                  <a:cubicBezTo>
                    <a:pt x="230" y="85"/>
                    <a:pt x="229" y="85"/>
                    <a:pt x="228" y="84"/>
                  </a:cubicBezTo>
                  <a:cubicBezTo>
                    <a:pt x="225" y="83"/>
                    <a:pt x="223" y="82"/>
                    <a:pt x="220" y="80"/>
                  </a:cubicBezTo>
                  <a:cubicBezTo>
                    <a:pt x="216" y="79"/>
                    <a:pt x="212" y="77"/>
                    <a:pt x="208" y="76"/>
                  </a:cubicBezTo>
                  <a:cubicBezTo>
                    <a:pt x="207" y="74"/>
                    <a:pt x="206" y="73"/>
                    <a:pt x="205" y="72"/>
                  </a:cubicBezTo>
                  <a:close/>
                  <a:moveTo>
                    <a:pt x="221" y="80"/>
                  </a:moveTo>
                  <a:cubicBezTo>
                    <a:pt x="219" y="79"/>
                    <a:pt x="217" y="78"/>
                    <a:pt x="215" y="77"/>
                  </a:cubicBezTo>
                  <a:cubicBezTo>
                    <a:pt x="216" y="77"/>
                    <a:pt x="216" y="77"/>
                    <a:pt x="217" y="78"/>
                  </a:cubicBezTo>
                  <a:cubicBezTo>
                    <a:pt x="220" y="79"/>
                    <a:pt x="222" y="80"/>
                    <a:pt x="225" y="82"/>
                  </a:cubicBezTo>
                  <a:cubicBezTo>
                    <a:pt x="224" y="81"/>
                    <a:pt x="222" y="80"/>
                    <a:pt x="221" y="80"/>
                  </a:cubicBezTo>
                  <a:close/>
                  <a:moveTo>
                    <a:pt x="235" y="92"/>
                  </a:moveTo>
                  <a:cubicBezTo>
                    <a:pt x="226" y="86"/>
                    <a:pt x="217" y="82"/>
                    <a:pt x="209" y="77"/>
                  </a:cubicBezTo>
                  <a:cubicBezTo>
                    <a:pt x="209" y="77"/>
                    <a:pt x="209" y="77"/>
                    <a:pt x="209" y="77"/>
                  </a:cubicBezTo>
                  <a:cubicBezTo>
                    <a:pt x="213" y="79"/>
                    <a:pt x="218" y="80"/>
                    <a:pt x="222" y="82"/>
                  </a:cubicBezTo>
                  <a:cubicBezTo>
                    <a:pt x="226" y="84"/>
                    <a:pt x="229" y="85"/>
                    <a:pt x="233" y="87"/>
                  </a:cubicBezTo>
                  <a:cubicBezTo>
                    <a:pt x="233" y="88"/>
                    <a:pt x="234" y="90"/>
                    <a:pt x="235" y="92"/>
                  </a:cubicBezTo>
                  <a:close/>
                  <a:moveTo>
                    <a:pt x="236" y="96"/>
                  </a:moveTo>
                  <a:cubicBezTo>
                    <a:pt x="229" y="91"/>
                    <a:pt x="220" y="88"/>
                    <a:pt x="213" y="82"/>
                  </a:cubicBezTo>
                  <a:cubicBezTo>
                    <a:pt x="213" y="82"/>
                    <a:pt x="213" y="82"/>
                    <a:pt x="213" y="82"/>
                  </a:cubicBezTo>
                  <a:cubicBezTo>
                    <a:pt x="215" y="84"/>
                    <a:pt x="221" y="86"/>
                    <a:pt x="225" y="88"/>
                  </a:cubicBezTo>
                  <a:cubicBezTo>
                    <a:pt x="228" y="90"/>
                    <a:pt x="232" y="92"/>
                    <a:pt x="235" y="93"/>
                  </a:cubicBezTo>
                  <a:cubicBezTo>
                    <a:pt x="236" y="94"/>
                    <a:pt x="236" y="95"/>
                    <a:pt x="236" y="96"/>
                  </a:cubicBezTo>
                  <a:close/>
                  <a:moveTo>
                    <a:pt x="239" y="104"/>
                  </a:moveTo>
                  <a:cubicBezTo>
                    <a:pt x="235" y="102"/>
                    <a:pt x="231" y="99"/>
                    <a:pt x="228" y="97"/>
                  </a:cubicBezTo>
                  <a:cubicBezTo>
                    <a:pt x="224" y="96"/>
                    <a:pt x="220" y="94"/>
                    <a:pt x="218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20" y="94"/>
                    <a:pt x="224" y="95"/>
                    <a:pt x="228" y="97"/>
                  </a:cubicBezTo>
                  <a:cubicBezTo>
                    <a:pt x="231" y="98"/>
                    <a:pt x="235" y="100"/>
                    <a:pt x="238" y="102"/>
                  </a:cubicBezTo>
                  <a:cubicBezTo>
                    <a:pt x="238" y="102"/>
                    <a:pt x="239" y="103"/>
                    <a:pt x="239" y="104"/>
                  </a:cubicBezTo>
                  <a:close/>
                  <a:moveTo>
                    <a:pt x="240" y="107"/>
                  </a:moveTo>
                  <a:cubicBezTo>
                    <a:pt x="234" y="103"/>
                    <a:pt x="226" y="102"/>
                    <a:pt x="221" y="97"/>
                  </a:cubicBezTo>
                  <a:cubicBezTo>
                    <a:pt x="218" y="95"/>
                    <a:pt x="224" y="98"/>
                    <a:pt x="224" y="98"/>
                  </a:cubicBezTo>
                  <a:cubicBezTo>
                    <a:pt x="226" y="99"/>
                    <a:pt x="228" y="100"/>
                    <a:pt x="230" y="101"/>
                  </a:cubicBezTo>
                  <a:cubicBezTo>
                    <a:pt x="233" y="103"/>
                    <a:pt x="236" y="104"/>
                    <a:pt x="239" y="105"/>
                  </a:cubicBezTo>
                  <a:cubicBezTo>
                    <a:pt x="239" y="106"/>
                    <a:pt x="240" y="107"/>
                    <a:pt x="240" y="107"/>
                  </a:cubicBezTo>
                  <a:close/>
                  <a:moveTo>
                    <a:pt x="242" y="113"/>
                  </a:moveTo>
                  <a:cubicBezTo>
                    <a:pt x="239" y="111"/>
                    <a:pt x="236" y="109"/>
                    <a:pt x="234" y="108"/>
                  </a:cubicBezTo>
                  <a:cubicBezTo>
                    <a:pt x="230" y="106"/>
                    <a:pt x="226" y="104"/>
                    <a:pt x="222" y="102"/>
                  </a:cubicBezTo>
                  <a:cubicBezTo>
                    <a:pt x="220" y="100"/>
                    <a:pt x="224" y="103"/>
                    <a:pt x="225" y="103"/>
                  </a:cubicBezTo>
                  <a:cubicBezTo>
                    <a:pt x="225" y="103"/>
                    <a:pt x="226" y="104"/>
                    <a:pt x="226" y="104"/>
                  </a:cubicBezTo>
                  <a:cubicBezTo>
                    <a:pt x="229" y="105"/>
                    <a:pt x="231" y="106"/>
                    <a:pt x="233" y="107"/>
                  </a:cubicBezTo>
                  <a:cubicBezTo>
                    <a:pt x="236" y="108"/>
                    <a:pt x="238" y="109"/>
                    <a:pt x="240" y="109"/>
                  </a:cubicBezTo>
                  <a:cubicBezTo>
                    <a:pt x="241" y="110"/>
                    <a:pt x="241" y="112"/>
                    <a:pt x="242" y="113"/>
                  </a:cubicBezTo>
                  <a:close/>
                  <a:moveTo>
                    <a:pt x="245" y="123"/>
                  </a:moveTo>
                  <a:cubicBezTo>
                    <a:pt x="240" y="119"/>
                    <a:pt x="236" y="117"/>
                    <a:pt x="231" y="114"/>
                  </a:cubicBezTo>
                  <a:cubicBezTo>
                    <a:pt x="231" y="114"/>
                    <a:pt x="232" y="114"/>
                    <a:pt x="232" y="114"/>
                  </a:cubicBezTo>
                  <a:cubicBezTo>
                    <a:pt x="236" y="116"/>
                    <a:pt x="240" y="118"/>
                    <a:pt x="244" y="120"/>
                  </a:cubicBezTo>
                  <a:cubicBezTo>
                    <a:pt x="244" y="121"/>
                    <a:pt x="244" y="122"/>
                    <a:pt x="245" y="123"/>
                  </a:cubicBezTo>
                  <a:close/>
                  <a:moveTo>
                    <a:pt x="246" y="129"/>
                  </a:moveTo>
                  <a:cubicBezTo>
                    <a:pt x="243" y="126"/>
                    <a:pt x="240" y="125"/>
                    <a:pt x="237" y="122"/>
                  </a:cubicBezTo>
                  <a:cubicBezTo>
                    <a:pt x="234" y="120"/>
                    <a:pt x="231" y="118"/>
                    <a:pt x="228" y="116"/>
                  </a:cubicBezTo>
                  <a:cubicBezTo>
                    <a:pt x="229" y="117"/>
                    <a:pt x="229" y="117"/>
                    <a:pt x="230" y="117"/>
                  </a:cubicBezTo>
                  <a:cubicBezTo>
                    <a:pt x="232" y="118"/>
                    <a:pt x="234" y="119"/>
                    <a:pt x="236" y="120"/>
                  </a:cubicBezTo>
                  <a:cubicBezTo>
                    <a:pt x="239" y="122"/>
                    <a:pt x="242" y="123"/>
                    <a:pt x="245" y="125"/>
                  </a:cubicBezTo>
                  <a:cubicBezTo>
                    <a:pt x="246" y="126"/>
                    <a:pt x="246" y="127"/>
                    <a:pt x="246" y="129"/>
                  </a:cubicBezTo>
                  <a:close/>
                  <a:moveTo>
                    <a:pt x="247" y="133"/>
                  </a:moveTo>
                  <a:cubicBezTo>
                    <a:pt x="245" y="131"/>
                    <a:pt x="244" y="129"/>
                    <a:pt x="241" y="127"/>
                  </a:cubicBezTo>
                  <a:cubicBezTo>
                    <a:pt x="237" y="125"/>
                    <a:pt x="233" y="123"/>
                    <a:pt x="229" y="120"/>
                  </a:cubicBezTo>
                  <a:cubicBezTo>
                    <a:pt x="229" y="120"/>
                    <a:pt x="224" y="117"/>
                    <a:pt x="227" y="119"/>
                  </a:cubicBezTo>
                  <a:cubicBezTo>
                    <a:pt x="228" y="119"/>
                    <a:pt x="229" y="120"/>
                    <a:pt x="229" y="120"/>
                  </a:cubicBezTo>
                  <a:cubicBezTo>
                    <a:pt x="231" y="121"/>
                    <a:pt x="232" y="122"/>
                    <a:pt x="234" y="123"/>
                  </a:cubicBezTo>
                  <a:cubicBezTo>
                    <a:pt x="238" y="125"/>
                    <a:pt x="242" y="128"/>
                    <a:pt x="247" y="130"/>
                  </a:cubicBezTo>
                  <a:cubicBezTo>
                    <a:pt x="247" y="131"/>
                    <a:pt x="247" y="132"/>
                    <a:pt x="247" y="133"/>
                  </a:cubicBezTo>
                  <a:close/>
                  <a:moveTo>
                    <a:pt x="249" y="138"/>
                  </a:moveTo>
                  <a:cubicBezTo>
                    <a:pt x="243" y="133"/>
                    <a:pt x="235" y="129"/>
                    <a:pt x="229" y="124"/>
                  </a:cubicBezTo>
                  <a:cubicBezTo>
                    <a:pt x="229" y="125"/>
                    <a:pt x="227" y="123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7" y="123"/>
                    <a:pt x="228" y="123"/>
                    <a:pt x="229" y="124"/>
                  </a:cubicBezTo>
                  <a:cubicBezTo>
                    <a:pt x="231" y="125"/>
                    <a:pt x="233" y="126"/>
                    <a:pt x="235" y="128"/>
                  </a:cubicBezTo>
                  <a:cubicBezTo>
                    <a:pt x="239" y="130"/>
                    <a:pt x="244" y="133"/>
                    <a:pt x="248" y="135"/>
                  </a:cubicBezTo>
                  <a:cubicBezTo>
                    <a:pt x="248" y="136"/>
                    <a:pt x="249" y="137"/>
                    <a:pt x="249" y="138"/>
                  </a:cubicBezTo>
                  <a:close/>
                  <a:moveTo>
                    <a:pt x="250" y="141"/>
                  </a:moveTo>
                  <a:cubicBezTo>
                    <a:pt x="249" y="140"/>
                    <a:pt x="249" y="140"/>
                    <a:pt x="249" y="140"/>
                  </a:cubicBezTo>
                  <a:cubicBezTo>
                    <a:pt x="249" y="140"/>
                    <a:pt x="249" y="140"/>
                    <a:pt x="250" y="140"/>
                  </a:cubicBezTo>
                  <a:cubicBezTo>
                    <a:pt x="250" y="140"/>
                    <a:pt x="250" y="141"/>
                    <a:pt x="250" y="141"/>
                  </a:cubicBezTo>
                  <a:close/>
                  <a:moveTo>
                    <a:pt x="251" y="144"/>
                  </a:moveTo>
                  <a:cubicBezTo>
                    <a:pt x="247" y="141"/>
                    <a:pt x="244" y="139"/>
                    <a:pt x="240" y="137"/>
                  </a:cubicBezTo>
                  <a:cubicBezTo>
                    <a:pt x="235" y="134"/>
                    <a:pt x="230" y="132"/>
                    <a:pt x="226" y="128"/>
                  </a:cubicBezTo>
                  <a:cubicBezTo>
                    <a:pt x="227" y="129"/>
                    <a:pt x="230" y="130"/>
                    <a:pt x="231" y="130"/>
                  </a:cubicBezTo>
                  <a:cubicBezTo>
                    <a:pt x="232" y="131"/>
                    <a:pt x="233" y="131"/>
                    <a:pt x="233" y="132"/>
                  </a:cubicBezTo>
                  <a:cubicBezTo>
                    <a:pt x="235" y="133"/>
                    <a:pt x="237" y="134"/>
                    <a:pt x="240" y="135"/>
                  </a:cubicBezTo>
                  <a:cubicBezTo>
                    <a:pt x="243" y="137"/>
                    <a:pt x="247" y="140"/>
                    <a:pt x="250" y="142"/>
                  </a:cubicBezTo>
                  <a:cubicBezTo>
                    <a:pt x="250" y="143"/>
                    <a:pt x="250" y="143"/>
                    <a:pt x="251" y="144"/>
                  </a:cubicBezTo>
                  <a:close/>
                  <a:moveTo>
                    <a:pt x="252" y="148"/>
                  </a:moveTo>
                  <a:cubicBezTo>
                    <a:pt x="248" y="145"/>
                    <a:pt x="245" y="144"/>
                    <a:pt x="241" y="141"/>
                  </a:cubicBezTo>
                  <a:cubicBezTo>
                    <a:pt x="239" y="140"/>
                    <a:pt x="236" y="138"/>
                    <a:pt x="234" y="136"/>
                  </a:cubicBezTo>
                  <a:cubicBezTo>
                    <a:pt x="232" y="135"/>
                    <a:pt x="230" y="134"/>
                    <a:pt x="228" y="133"/>
                  </a:cubicBezTo>
                  <a:cubicBezTo>
                    <a:pt x="225" y="132"/>
                    <a:pt x="230" y="134"/>
                    <a:pt x="230" y="134"/>
                  </a:cubicBezTo>
                  <a:cubicBezTo>
                    <a:pt x="231" y="135"/>
                    <a:pt x="232" y="135"/>
                    <a:pt x="233" y="136"/>
                  </a:cubicBezTo>
                  <a:cubicBezTo>
                    <a:pt x="235" y="137"/>
                    <a:pt x="238" y="138"/>
                    <a:pt x="240" y="140"/>
                  </a:cubicBezTo>
                  <a:cubicBezTo>
                    <a:pt x="244" y="142"/>
                    <a:pt x="247" y="144"/>
                    <a:pt x="251" y="146"/>
                  </a:cubicBezTo>
                  <a:cubicBezTo>
                    <a:pt x="251" y="147"/>
                    <a:pt x="251" y="147"/>
                    <a:pt x="252" y="148"/>
                  </a:cubicBezTo>
                  <a:close/>
                  <a:moveTo>
                    <a:pt x="253" y="152"/>
                  </a:moveTo>
                  <a:cubicBezTo>
                    <a:pt x="250" y="150"/>
                    <a:pt x="247" y="148"/>
                    <a:pt x="244" y="146"/>
                  </a:cubicBezTo>
                  <a:cubicBezTo>
                    <a:pt x="239" y="143"/>
                    <a:pt x="235" y="140"/>
                    <a:pt x="230" y="137"/>
                  </a:cubicBezTo>
                  <a:cubicBezTo>
                    <a:pt x="231" y="138"/>
                    <a:pt x="231" y="138"/>
                    <a:pt x="231" y="138"/>
                  </a:cubicBezTo>
                  <a:cubicBezTo>
                    <a:pt x="234" y="139"/>
                    <a:pt x="236" y="141"/>
                    <a:pt x="238" y="142"/>
                  </a:cubicBezTo>
                  <a:cubicBezTo>
                    <a:pt x="243" y="145"/>
                    <a:pt x="247" y="147"/>
                    <a:pt x="252" y="149"/>
                  </a:cubicBezTo>
                  <a:cubicBezTo>
                    <a:pt x="252" y="150"/>
                    <a:pt x="252" y="151"/>
                    <a:pt x="253" y="152"/>
                  </a:cubicBezTo>
                  <a:close/>
                  <a:moveTo>
                    <a:pt x="254" y="157"/>
                  </a:moveTo>
                  <a:cubicBezTo>
                    <a:pt x="249" y="154"/>
                    <a:pt x="245" y="151"/>
                    <a:pt x="241" y="149"/>
                  </a:cubicBezTo>
                  <a:cubicBezTo>
                    <a:pt x="236" y="146"/>
                    <a:pt x="231" y="144"/>
                    <a:pt x="227" y="140"/>
                  </a:cubicBezTo>
                  <a:cubicBezTo>
                    <a:pt x="225" y="137"/>
                    <a:pt x="229" y="140"/>
                    <a:pt x="229" y="141"/>
                  </a:cubicBezTo>
                  <a:cubicBezTo>
                    <a:pt x="231" y="142"/>
                    <a:pt x="232" y="143"/>
                    <a:pt x="234" y="143"/>
                  </a:cubicBezTo>
                  <a:cubicBezTo>
                    <a:pt x="236" y="145"/>
                    <a:pt x="238" y="146"/>
                    <a:pt x="240" y="147"/>
                  </a:cubicBezTo>
                  <a:cubicBezTo>
                    <a:pt x="245" y="149"/>
                    <a:pt x="249" y="152"/>
                    <a:pt x="253" y="154"/>
                  </a:cubicBezTo>
                  <a:cubicBezTo>
                    <a:pt x="253" y="155"/>
                    <a:pt x="254" y="156"/>
                    <a:pt x="254" y="157"/>
                  </a:cubicBezTo>
                  <a:close/>
                  <a:moveTo>
                    <a:pt x="256" y="166"/>
                  </a:moveTo>
                  <a:cubicBezTo>
                    <a:pt x="248" y="160"/>
                    <a:pt x="240" y="156"/>
                    <a:pt x="231" y="150"/>
                  </a:cubicBezTo>
                  <a:cubicBezTo>
                    <a:pt x="230" y="149"/>
                    <a:pt x="228" y="148"/>
                    <a:pt x="227" y="147"/>
                  </a:cubicBezTo>
                  <a:cubicBezTo>
                    <a:pt x="228" y="148"/>
                    <a:pt x="229" y="148"/>
                    <a:pt x="230" y="149"/>
                  </a:cubicBezTo>
                  <a:cubicBezTo>
                    <a:pt x="233" y="151"/>
                    <a:pt x="236" y="152"/>
                    <a:pt x="238" y="154"/>
                  </a:cubicBezTo>
                  <a:cubicBezTo>
                    <a:pt x="244" y="157"/>
                    <a:pt x="249" y="160"/>
                    <a:pt x="255" y="163"/>
                  </a:cubicBezTo>
                  <a:cubicBezTo>
                    <a:pt x="255" y="163"/>
                    <a:pt x="255" y="163"/>
                    <a:pt x="255" y="163"/>
                  </a:cubicBezTo>
                  <a:cubicBezTo>
                    <a:pt x="255" y="164"/>
                    <a:pt x="256" y="165"/>
                    <a:pt x="256" y="166"/>
                  </a:cubicBezTo>
                  <a:close/>
                  <a:moveTo>
                    <a:pt x="256" y="169"/>
                  </a:moveTo>
                  <a:cubicBezTo>
                    <a:pt x="254" y="167"/>
                    <a:pt x="251" y="165"/>
                    <a:pt x="248" y="163"/>
                  </a:cubicBezTo>
                  <a:cubicBezTo>
                    <a:pt x="251" y="165"/>
                    <a:pt x="253" y="166"/>
                    <a:pt x="256" y="167"/>
                  </a:cubicBezTo>
                  <a:cubicBezTo>
                    <a:pt x="256" y="168"/>
                    <a:pt x="256" y="168"/>
                    <a:pt x="256" y="169"/>
                  </a:cubicBezTo>
                  <a:close/>
                  <a:moveTo>
                    <a:pt x="258" y="178"/>
                  </a:moveTo>
                  <a:cubicBezTo>
                    <a:pt x="250" y="172"/>
                    <a:pt x="242" y="167"/>
                    <a:pt x="234" y="162"/>
                  </a:cubicBezTo>
                  <a:cubicBezTo>
                    <a:pt x="237" y="163"/>
                    <a:pt x="239" y="164"/>
                    <a:pt x="242" y="166"/>
                  </a:cubicBezTo>
                  <a:cubicBezTo>
                    <a:pt x="247" y="168"/>
                    <a:pt x="252" y="171"/>
                    <a:pt x="257" y="174"/>
                  </a:cubicBezTo>
                  <a:cubicBezTo>
                    <a:pt x="258" y="175"/>
                    <a:pt x="258" y="177"/>
                    <a:pt x="258" y="178"/>
                  </a:cubicBezTo>
                  <a:close/>
                  <a:moveTo>
                    <a:pt x="259" y="185"/>
                  </a:moveTo>
                  <a:cubicBezTo>
                    <a:pt x="255" y="183"/>
                    <a:pt x="251" y="181"/>
                    <a:pt x="246" y="180"/>
                  </a:cubicBezTo>
                  <a:cubicBezTo>
                    <a:pt x="241" y="178"/>
                    <a:pt x="236" y="175"/>
                    <a:pt x="230" y="173"/>
                  </a:cubicBezTo>
                  <a:cubicBezTo>
                    <a:pt x="230" y="172"/>
                    <a:pt x="230" y="170"/>
                    <a:pt x="230" y="169"/>
                  </a:cubicBezTo>
                  <a:cubicBezTo>
                    <a:pt x="235" y="172"/>
                    <a:pt x="241" y="174"/>
                    <a:pt x="246" y="177"/>
                  </a:cubicBezTo>
                  <a:cubicBezTo>
                    <a:pt x="250" y="179"/>
                    <a:pt x="254" y="183"/>
                    <a:pt x="258" y="184"/>
                  </a:cubicBezTo>
                  <a:cubicBezTo>
                    <a:pt x="259" y="184"/>
                    <a:pt x="259" y="184"/>
                    <a:pt x="259" y="184"/>
                  </a:cubicBezTo>
                  <a:cubicBezTo>
                    <a:pt x="259" y="184"/>
                    <a:pt x="259" y="185"/>
                    <a:pt x="259" y="185"/>
                  </a:cubicBezTo>
                  <a:close/>
                  <a:moveTo>
                    <a:pt x="236" y="228"/>
                  </a:moveTo>
                  <a:cubicBezTo>
                    <a:pt x="236" y="227"/>
                    <a:pt x="236" y="227"/>
                    <a:pt x="236" y="226"/>
                  </a:cubicBezTo>
                  <a:cubicBezTo>
                    <a:pt x="240" y="229"/>
                    <a:pt x="245" y="232"/>
                    <a:pt x="249" y="234"/>
                  </a:cubicBezTo>
                  <a:cubicBezTo>
                    <a:pt x="252" y="236"/>
                    <a:pt x="255" y="238"/>
                    <a:pt x="257" y="239"/>
                  </a:cubicBezTo>
                  <a:cubicBezTo>
                    <a:pt x="259" y="240"/>
                    <a:pt x="262" y="243"/>
                    <a:pt x="264" y="244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54" y="241"/>
                    <a:pt x="246" y="233"/>
                    <a:pt x="236" y="228"/>
                  </a:cubicBezTo>
                  <a:close/>
                  <a:moveTo>
                    <a:pt x="263" y="238"/>
                  </a:moveTo>
                  <a:cubicBezTo>
                    <a:pt x="262" y="238"/>
                    <a:pt x="258" y="235"/>
                    <a:pt x="257" y="235"/>
                  </a:cubicBezTo>
                  <a:cubicBezTo>
                    <a:pt x="254" y="234"/>
                    <a:pt x="252" y="233"/>
                    <a:pt x="249" y="231"/>
                  </a:cubicBezTo>
                  <a:cubicBezTo>
                    <a:pt x="245" y="229"/>
                    <a:pt x="241" y="226"/>
                    <a:pt x="236" y="225"/>
                  </a:cubicBezTo>
                  <a:cubicBezTo>
                    <a:pt x="236" y="225"/>
                    <a:pt x="236" y="225"/>
                    <a:pt x="236" y="225"/>
                  </a:cubicBezTo>
                  <a:cubicBezTo>
                    <a:pt x="236" y="224"/>
                    <a:pt x="236" y="222"/>
                    <a:pt x="236" y="221"/>
                  </a:cubicBezTo>
                  <a:cubicBezTo>
                    <a:pt x="243" y="228"/>
                    <a:pt x="253" y="231"/>
                    <a:pt x="261" y="236"/>
                  </a:cubicBezTo>
                  <a:cubicBezTo>
                    <a:pt x="262" y="237"/>
                    <a:pt x="262" y="237"/>
                    <a:pt x="262" y="238"/>
                  </a:cubicBezTo>
                  <a:cubicBezTo>
                    <a:pt x="262" y="238"/>
                    <a:pt x="263" y="238"/>
                    <a:pt x="263" y="238"/>
                  </a:cubicBezTo>
                  <a:close/>
                  <a:moveTo>
                    <a:pt x="235" y="216"/>
                  </a:moveTo>
                  <a:cubicBezTo>
                    <a:pt x="243" y="222"/>
                    <a:pt x="252" y="225"/>
                    <a:pt x="259" y="231"/>
                  </a:cubicBezTo>
                  <a:cubicBezTo>
                    <a:pt x="263" y="233"/>
                    <a:pt x="257" y="229"/>
                    <a:pt x="256" y="229"/>
                  </a:cubicBezTo>
                  <a:cubicBezTo>
                    <a:pt x="254" y="228"/>
                    <a:pt x="251" y="226"/>
                    <a:pt x="248" y="225"/>
                  </a:cubicBezTo>
                  <a:cubicBezTo>
                    <a:pt x="244" y="223"/>
                    <a:pt x="240" y="221"/>
                    <a:pt x="236" y="220"/>
                  </a:cubicBezTo>
                  <a:cubicBezTo>
                    <a:pt x="236" y="219"/>
                    <a:pt x="236" y="217"/>
                    <a:pt x="235" y="216"/>
                  </a:cubicBezTo>
                  <a:close/>
                  <a:moveTo>
                    <a:pt x="235" y="212"/>
                  </a:moveTo>
                  <a:cubicBezTo>
                    <a:pt x="240" y="214"/>
                    <a:pt x="244" y="217"/>
                    <a:pt x="248" y="220"/>
                  </a:cubicBezTo>
                  <a:cubicBezTo>
                    <a:pt x="251" y="221"/>
                    <a:pt x="253" y="222"/>
                    <a:pt x="255" y="223"/>
                  </a:cubicBezTo>
                  <a:cubicBezTo>
                    <a:pt x="257" y="224"/>
                    <a:pt x="258" y="225"/>
                    <a:pt x="260" y="226"/>
                  </a:cubicBezTo>
                  <a:cubicBezTo>
                    <a:pt x="251" y="223"/>
                    <a:pt x="244" y="217"/>
                    <a:pt x="235" y="215"/>
                  </a:cubicBezTo>
                  <a:cubicBezTo>
                    <a:pt x="235" y="214"/>
                    <a:pt x="235" y="213"/>
                    <a:pt x="235" y="212"/>
                  </a:cubicBezTo>
                  <a:close/>
                  <a:moveTo>
                    <a:pt x="234" y="209"/>
                  </a:moveTo>
                  <a:cubicBezTo>
                    <a:pt x="238" y="211"/>
                    <a:pt x="242" y="213"/>
                    <a:pt x="247" y="215"/>
                  </a:cubicBezTo>
                  <a:cubicBezTo>
                    <a:pt x="250" y="217"/>
                    <a:pt x="254" y="220"/>
                    <a:pt x="258" y="222"/>
                  </a:cubicBezTo>
                  <a:cubicBezTo>
                    <a:pt x="253" y="220"/>
                    <a:pt x="250" y="217"/>
                    <a:pt x="245" y="215"/>
                  </a:cubicBezTo>
                  <a:cubicBezTo>
                    <a:pt x="242" y="214"/>
                    <a:pt x="238" y="213"/>
                    <a:pt x="235" y="211"/>
                  </a:cubicBezTo>
                  <a:cubicBezTo>
                    <a:pt x="234" y="211"/>
                    <a:pt x="234" y="210"/>
                    <a:pt x="234" y="209"/>
                  </a:cubicBezTo>
                  <a:close/>
                  <a:moveTo>
                    <a:pt x="260" y="207"/>
                  </a:moveTo>
                  <a:cubicBezTo>
                    <a:pt x="260" y="207"/>
                    <a:pt x="260" y="208"/>
                    <a:pt x="260" y="209"/>
                  </a:cubicBezTo>
                  <a:cubicBezTo>
                    <a:pt x="255" y="206"/>
                    <a:pt x="250" y="204"/>
                    <a:pt x="245" y="201"/>
                  </a:cubicBezTo>
                  <a:cubicBezTo>
                    <a:pt x="244" y="200"/>
                    <a:pt x="244" y="200"/>
                    <a:pt x="243" y="200"/>
                  </a:cubicBezTo>
                  <a:cubicBezTo>
                    <a:pt x="249" y="202"/>
                    <a:pt x="254" y="204"/>
                    <a:pt x="260" y="207"/>
                  </a:cubicBezTo>
                  <a:close/>
                  <a:moveTo>
                    <a:pt x="239" y="198"/>
                  </a:moveTo>
                  <a:cubicBezTo>
                    <a:pt x="239" y="198"/>
                    <a:pt x="240" y="199"/>
                    <a:pt x="240" y="199"/>
                  </a:cubicBezTo>
                  <a:cubicBezTo>
                    <a:pt x="242" y="200"/>
                    <a:pt x="244" y="201"/>
                    <a:pt x="246" y="202"/>
                  </a:cubicBezTo>
                  <a:cubicBezTo>
                    <a:pt x="250" y="204"/>
                    <a:pt x="254" y="206"/>
                    <a:pt x="258" y="209"/>
                  </a:cubicBezTo>
                  <a:cubicBezTo>
                    <a:pt x="254" y="206"/>
                    <a:pt x="249" y="205"/>
                    <a:pt x="245" y="203"/>
                  </a:cubicBezTo>
                  <a:cubicBezTo>
                    <a:pt x="241" y="201"/>
                    <a:pt x="237" y="199"/>
                    <a:pt x="232" y="197"/>
                  </a:cubicBezTo>
                  <a:cubicBezTo>
                    <a:pt x="232" y="197"/>
                    <a:pt x="232" y="196"/>
                    <a:pt x="232" y="195"/>
                  </a:cubicBezTo>
                  <a:cubicBezTo>
                    <a:pt x="232" y="195"/>
                    <a:pt x="232" y="195"/>
                    <a:pt x="233" y="195"/>
                  </a:cubicBezTo>
                  <a:cubicBezTo>
                    <a:pt x="233" y="196"/>
                    <a:pt x="233" y="196"/>
                    <a:pt x="235" y="196"/>
                  </a:cubicBezTo>
                  <a:cubicBezTo>
                    <a:pt x="236" y="197"/>
                    <a:pt x="237" y="198"/>
                    <a:pt x="239" y="198"/>
                  </a:cubicBezTo>
                  <a:close/>
                  <a:moveTo>
                    <a:pt x="233" y="199"/>
                  </a:moveTo>
                  <a:cubicBezTo>
                    <a:pt x="242" y="203"/>
                    <a:pt x="251" y="207"/>
                    <a:pt x="260" y="210"/>
                  </a:cubicBezTo>
                  <a:cubicBezTo>
                    <a:pt x="260" y="211"/>
                    <a:pt x="260" y="211"/>
                    <a:pt x="260" y="212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1"/>
                    <a:pt x="258" y="211"/>
                    <a:pt x="257" y="210"/>
                  </a:cubicBezTo>
                  <a:cubicBezTo>
                    <a:pt x="249" y="206"/>
                    <a:pt x="241" y="202"/>
                    <a:pt x="233" y="199"/>
                  </a:cubicBezTo>
                  <a:close/>
                  <a:moveTo>
                    <a:pt x="260" y="215"/>
                  </a:moveTo>
                  <a:cubicBezTo>
                    <a:pt x="256" y="212"/>
                    <a:pt x="252" y="211"/>
                    <a:pt x="248" y="208"/>
                  </a:cubicBezTo>
                  <a:cubicBezTo>
                    <a:pt x="244" y="206"/>
                    <a:pt x="240" y="204"/>
                    <a:pt x="236" y="202"/>
                  </a:cubicBezTo>
                  <a:cubicBezTo>
                    <a:pt x="237" y="202"/>
                    <a:pt x="237" y="202"/>
                    <a:pt x="238" y="203"/>
                  </a:cubicBezTo>
                  <a:cubicBezTo>
                    <a:pt x="241" y="204"/>
                    <a:pt x="243" y="205"/>
                    <a:pt x="246" y="206"/>
                  </a:cubicBezTo>
                  <a:cubicBezTo>
                    <a:pt x="251" y="208"/>
                    <a:pt x="255" y="210"/>
                    <a:pt x="260" y="213"/>
                  </a:cubicBezTo>
                  <a:cubicBezTo>
                    <a:pt x="260" y="213"/>
                    <a:pt x="260" y="214"/>
                    <a:pt x="260" y="215"/>
                  </a:cubicBezTo>
                  <a:close/>
                  <a:moveTo>
                    <a:pt x="233" y="200"/>
                  </a:moveTo>
                  <a:cubicBezTo>
                    <a:pt x="232" y="200"/>
                    <a:pt x="232" y="199"/>
                    <a:pt x="232" y="199"/>
                  </a:cubicBezTo>
                  <a:cubicBezTo>
                    <a:pt x="234" y="200"/>
                    <a:pt x="236" y="201"/>
                    <a:pt x="238" y="202"/>
                  </a:cubicBezTo>
                  <a:cubicBezTo>
                    <a:pt x="236" y="201"/>
                    <a:pt x="234" y="201"/>
                    <a:pt x="233" y="200"/>
                  </a:cubicBezTo>
                  <a:close/>
                  <a:moveTo>
                    <a:pt x="260" y="218"/>
                  </a:moveTo>
                  <a:cubicBezTo>
                    <a:pt x="256" y="216"/>
                    <a:pt x="252" y="214"/>
                    <a:pt x="248" y="212"/>
                  </a:cubicBezTo>
                  <a:cubicBezTo>
                    <a:pt x="252" y="214"/>
                    <a:pt x="256" y="215"/>
                    <a:pt x="260" y="215"/>
                  </a:cubicBezTo>
                  <a:cubicBezTo>
                    <a:pt x="260" y="216"/>
                    <a:pt x="260" y="217"/>
                    <a:pt x="260" y="218"/>
                  </a:cubicBezTo>
                  <a:close/>
                  <a:moveTo>
                    <a:pt x="237" y="207"/>
                  </a:moveTo>
                  <a:cubicBezTo>
                    <a:pt x="240" y="209"/>
                    <a:pt x="244" y="211"/>
                    <a:pt x="248" y="213"/>
                  </a:cubicBezTo>
                  <a:cubicBezTo>
                    <a:pt x="250" y="214"/>
                    <a:pt x="253" y="215"/>
                    <a:pt x="255" y="216"/>
                  </a:cubicBezTo>
                  <a:cubicBezTo>
                    <a:pt x="256" y="216"/>
                    <a:pt x="260" y="219"/>
                    <a:pt x="257" y="217"/>
                  </a:cubicBezTo>
                  <a:cubicBezTo>
                    <a:pt x="250" y="213"/>
                    <a:pt x="242" y="210"/>
                    <a:pt x="234" y="208"/>
                  </a:cubicBezTo>
                  <a:cubicBezTo>
                    <a:pt x="234" y="207"/>
                    <a:pt x="233" y="206"/>
                    <a:pt x="233" y="205"/>
                  </a:cubicBezTo>
                  <a:cubicBezTo>
                    <a:pt x="234" y="206"/>
                    <a:pt x="235" y="206"/>
                    <a:pt x="237" y="207"/>
                  </a:cubicBezTo>
                  <a:close/>
                  <a:moveTo>
                    <a:pt x="260" y="222"/>
                  </a:moveTo>
                  <a:cubicBezTo>
                    <a:pt x="256" y="220"/>
                    <a:pt x="251" y="217"/>
                    <a:pt x="247" y="215"/>
                  </a:cubicBezTo>
                  <a:cubicBezTo>
                    <a:pt x="245" y="213"/>
                    <a:pt x="242" y="212"/>
                    <a:pt x="240" y="211"/>
                  </a:cubicBezTo>
                  <a:cubicBezTo>
                    <a:pt x="243" y="212"/>
                    <a:pt x="245" y="213"/>
                    <a:pt x="248" y="214"/>
                  </a:cubicBezTo>
                  <a:cubicBezTo>
                    <a:pt x="252" y="215"/>
                    <a:pt x="256" y="218"/>
                    <a:pt x="260" y="219"/>
                  </a:cubicBezTo>
                  <a:cubicBezTo>
                    <a:pt x="260" y="220"/>
                    <a:pt x="260" y="221"/>
                    <a:pt x="260" y="222"/>
                  </a:cubicBezTo>
                  <a:close/>
                  <a:moveTo>
                    <a:pt x="233" y="201"/>
                  </a:moveTo>
                  <a:cubicBezTo>
                    <a:pt x="238" y="204"/>
                    <a:pt x="243" y="206"/>
                    <a:pt x="247" y="209"/>
                  </a:cubicBezTo>
                  <a:cubicBezTo>
                    <a:pt x="250" y="210"/>
                    <a:pt x="252" y="211"/>
                    <a:pt x="254" y="212"/>
                  </a:cubicBezTo>
                  <a:cubicBezTo>
                    <a:pt x="256" y="213"/>
                    <a:pt x="257" y="214"/>
                    <a:pt x="259" y="215"/>
                  </a:cubicBezTo>
                  <a:cubicBezTo>
                    <a:pt x="254" y="214"/>
                    <a:pt x="250" y="212"/>
                    <a:pt x="246" y="210"/>
                  </a:cubicBezTo>
                  <a:cubicBezTo>
                    <a:pt x="243" y="209"/>
                    <a:pt x="241" y="208"/>
                    <a:pt x="238" y="207"/>
                  </a:cubicBezTo>
                  <a:cubicBezTo>
                    <a:pt x="238" y="207"/>
                    <a:pt x="237" y="206"/>
                    <a:pt x="237" y="206"/>
                  </a:cubicBezTo>
                  <a:cubicBezTo>
                    <a:pt x="236" y="205"/>
                    <a:pt x="235" y="205"/>
                    <a:pt x="233" y="204"/>
                  </a:cubicBezTo>
                  <a:cubicBezTo>
                    <a:pt x="233" y="203"/>
                    <a:pt x="233" y="202"/>
                    <a:pt x="233" y="201"/>
                  </a:cubicBezTo>
                  <a:close/>
                  <a:moveTo>
                    <a:pt x="232" y="192"/>
                  </a:moveTo>
                  <a:cubicBezTo>
                    <a:pt x="233" y="192"/>
                    <a:pt x="234" y="193"/>
                    <a:pt x="235" y="193"/>
                  </a:cubicBezTo>
                  <a:cubicBezTo>
                    <a:pt x="239" y="195"/>
                    <a:pt x="243" y="198"/>
                    <a:pt x="247" y="200"/>
                  </a:cubicBezTo>
                  <a:cubicBezTo>
                    <a:pt x="248" y="201"/>
                    <a:pt x="249" y="201"/>
                    <a:pt x="251" y="202"/>
                  </a:cubicBezTo>
                  <a:cubicBezTo>
                    <a:pt x="250" y="202"/>
                    <a:pt x="249" y="201"/>
                    <a:pt x="248" y="201"/>
                  </a:cubicBezTo>
                  <a:cubicBezTo>
                    <a:pt x="245" y="200"/>
                    <a:pt x="242" y="199"/>
                    <a:pt x="240" y="198"/>
                  </a:cubicBezTo>
                  <a:cubicBezTo>
                    <a:pt x="237" y="196"/>
                    <a:pt x="235" y="195"/>
                    <a:pt x="232" y="194"/>
                  </a:cubicBezTo>
                  <a:cubicBezTo>
                    <a:pt x="232" y="194"/>
                    <a:pt x="232" y="193"/>
                    <a:pt x="232" y="193"/>
                  </a:cubicBezTo>
                  <a:cubicBezTo>
                    <a:pt x="232" y="193"/>
                    <a:pt x="232" y="192"/>
                    <a:pt x="232" y="192"/>
                  </a:cubicBezTo>
                  <a:close/>
                  <a:moveTo>
                    <a:pt x="231" y="187"/>
                  </a:moveTo>
                  <a:cubicBezTo>
                    <a:pt x="232" y="187"/>
                    <a:pt x="233" y="188"/>
                    <a:pt x="234" y="188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9" y="190"/>
                    <a:pt x="243" y="193"/>
                    <a:pt x="248" y="195"/>
                  </a:cubicBezTo>
                  <a:cubicBezTo>
                    <a:pt x="250" y="197"/>
                    <a:pt x="253" y="198"/>
                    <a:pt x="255" y="199"/>
                  </a:cubicBezTo>
                  <a:cubicBezTo>
                    <a:pt x="256" y="200"/>
                    <a:pt x="261" y="203"/>
                    <a:pt x="255" y="200"/>
                  </a:cubicBezTo>
                  <a:cubicBezTo>
                    <a:pt x="251" y="198"/>
                    <a:pt x="247" y="196"/>
                    <a:pt x="243" y="195"/>
                  </a:cubicBezTo>
                  <a:cubicBezTo>
                    <a:pt x="241" y="194"/>
                    <a:pt x="238" y="193"/>
                    <a:pt x="236" y="193"/>
                  </a:cubicBezTo>
                  <a:cubicBezTo>
                    <a:pt x="236" y="193"/>
                    <a:pt x="236" y="193"/>
                    <a:pt x="235" y="192"/>
                  </a:cubicBezTo>
                  <a:cubicBezTo>
                    <a:pt x="234" y="192"/>
                    <a:pt x="233" y="192"/>
                    <a:pt x="232" y="191"/>
                  </a:cubicBezTo>
                  <a:cubicBezTo>
                    <a:pt x="232" y="190"/>
                    <a:pt x="232" y="188"/>
                    <a:pt x="231" y="187"/>
                  </a:cubicBezTo>
                  <a:close/>
                  <a:moveTo>
                    <a:pt x="231" y="186"/>
                  </a:moveTo>
                  <a:cubicBezTo>
                    <a:pt x="231" y="185"/>
                    <a:pt x="231" y="184"/>
                    <a:pt x="231" y="182"/>
                  </a:cubicBezTo>
                  <a:cubicBezTo>
                    <a:pt x="240" y="187"/>
                    <a:pt x="249" y="192"/>
                    <a:pt x="259" y="197"/>
                  </a:cubicBezTo>
                  <a:cubicBezTo>
                    <a:pt x="255" y="195"/>
                    <a:pt x="250" y="193"/>
                    <a:pt x="246" y="191"/>
                  </a:cubicBezTo>
                  <a:cubicBezTo>
                    <a:pt x="243" y="191"/>
                    <a:pt x="240" y="190"/>
                    <a:pt x="237" y="189"/>
                  </a:cubicBezTo>
                  <a:cubicBezTo>
                    <a:pt x="236" y="188"/>
                    <a:pt x="235" y="188"/>
                    <a:pt x="234" y="187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2" y="187"/>
                    <a:pt x="232" y="186"/>
                    <a:pt x="231" y="186"/>
                  </a:cubicBezTo>
                  <a:close/>
                  <a:moveTo>
                    <a:pt x="231" y="179"/>
                  </a:moveTo>
                  <a:cubicBezTo>
                    <a:pt x="235" y="182"/>
                    <a:pt x="239" y="183"/>
                    <a:pt x="243" y="185"/>
                  </a:cubicBezTo>
                  <a:cubicBezTo>
                    <a:pt x="245" y="186"/>
                    <a:pt x="248" y="187"/>
                    <a:pt x="250" y="188"/>
                  </a:cubicBezTo>
                  <a:cubicBezTo>
                    <a:pt x="249" y="188"/>
                    <a:pt x="247" y="187"/>
                    <a:pt x="246" y="186"/>
                  </a:cubicBezTo>
                  <a:cubicBezTo>
                    <a:pt x="241" y="184"/>
                    <a:pt x="236" y="183"/>
                    <a:pt x="231" y="181"/>
                  </a:cubicBezTo>
                  <a:cubicBezTo>
                    <a:pt x="231" y="181"/>
                    <a:pt x="231" y="181"/>
                    <a:pt x="231" y="181"/>
                  </a:cubicBezTo>
                  <a:cubicBezTo>
                    <a:pt x="231" y="181"/>
                    <a:pt x="231" y="180"/>
                    <a:pt x="231" y="179"/>
                  </a:cubicBezTo>
                  <a:close/>
                  <a:moveTo>
                    <a:pt x="233" y="180"/>
                  </a:moveTo>
                  <a:cubicBezTo>
                    <a:pt x="236" y="181"/>
                    <a:pt x="240" y="182"/>
                    <a:pt x="244" y="184"/>
                  </a:cubicBezTo>
                  <a:cubicBezTo>
                    <a:pt x="249" y="185"/>
                    <a:pt x="254" y="188"/>
                    <a:pt x="259" y="191"/>
                  </a:cubicBezTo>
                  <a:cubicBezTo>
                    <a:pt x="259" y="191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8" y="192"/>
                    <a:pt x="258" y="192"/>
                    <a:pt x="258" y="191"/>
                  </a:cubicBezTo>
                  <a:cubicBezTo>
                    <a:pt x="254" y="189"/>
                    <a:pt x="250" y="187"/>
                    <a:pt x="246" y="185"/>
                  </a:cubicBezTo>
                  <a:cubicBezTo>
                    <a:pt x="241" y="184"/>
                    <a:pt x="237" y="182"/>
                    <a:pt x="233" y="180"/>
                  </a:cubicBezTo>
                  <a:close/>
                  <a:moveTo>
                    <a:pt x="260" y="197"/>
                  </a:moveTo>
                  <a:cubicBezTo>
                    <a:pt x="252" y="191"/>
                    <a:pt x="243" y="188"/>
                    <a:pt x="234" y="183"/>
                  </a:cubicBezTo>
                  <a:cubicBezTo>
                    <a:pt x="234" y="183"/>
                    <a:pt x="233" y="183"/>
                    <a:pt x="233" y="183"/>
                  </a:cubicBezTo>
                  <a:cubicBezTo>
                    <a:pt x="233" y="183"/>
                    <a:pt x="234" y="183"/>
                    <a:pt x="234" y="183"/>
                  </a:cubicBezTo>
                  <a:cubicBezTo>
                    <a:pt x="235" y="183"/>
                    <a:pt x="237" y="184"/>
                    <a:pt x="238" y="184"/>
                  </a:cubicBezTo>
                  <a:cubicBezTo>
                    <a:pt x="240" y="185"/>
                    <a:pt x="242" y="186"/>
                    <a:pt x="244" y="186"/>
                  </a:cubicBezTo>
                  <a:cubicBezTo>
                    <a:pt x="249" y="189"/>
                    <a:pt x="254" y="191"/>
                    <a:pt x="259" y="193"/>
                  </a:cubicBezTo>
                  <a:cubicBezTo>
                    <a:pt x="260" y="195"/>
                    <a:pt x="260" y="196"/>
                    <a:pt x="260" y="197"/>
                  </a:cubicBezTo>
                  <a:close/>
                  <a:moveTo>
                    <a:pt x="260" y="201"/>
                  </a:moveTo>
                  <a:cubicBezTo>
                    <a:pt x="255" y="198"/>
                    <a:pt x="250" y="196"/>
                    <a:pt x="245" y="193"/>
                  </a:cubicBezTo>
                  <a:cubicBezTo>
                    <a:pt x="244" y="192"/>
                    <a:pt x="242" y="191"/>
                    <a:pt x="240" y="190"/>
                  </a:cubicBezTo>
                  <a:cubicBezTo>
                    <a:pt x="247" y="193"/>
                    <a:pt x="253" y="195"/>
                    <a:pt x="260" y="198"/>
                  </a:cubicBezTo>
                  <a:cubicBezTo>
                    <a:pt x="260" y="199"/>
                    <a:pt x="260" y="200"/>
                    <a:pt x="260" y="201"/>
                  </a:cubicBezTo>
                  <a:close/>
                  <a:moveTo>
                    <a:pt x="230" y="174"/>
                  </a:moveTo>
                  <a:cubicBezTo>
                    <a:pt x="238" y="180"/>
                    <a:pt x="248" y="182"/>
                    <a:pt x="256" y="188"/>
                  </a:cubicBezTo>
                  <a:cubicBezTo>
                    <a:pt x="257" y="188"/>
                    <a:pt x="261" y="191"/>
                    <a:pt x="257" y="189"/>
                  </a:cubicBezTo>
                  <a:cubicBezTo>
                    <a:pt x="256" y="188"/>
                    <a:pt x="255" y="187"/>
                    <a:pt x="254" y="187"/>
                  </a:cubicBezTo>
                  <a:cubicBezTo>
                    <a:pt x="252" y="186"/>
                    <a:pt x="250" y="185"/>
                    <a:pt x="248" y="184"/>
                  </a:cubicBezTo>
                  <a:cubicBezTo>
                    <a:pt x="242" y="182"/>
                    <a:pt x="236" y="181"/>
                    <a:pt x="231" y="178"/>
                  </a:cubicBezTo>
                  <a:cubicBezTo>
                    <a:pt x="231" y="178"/>
                    <a:pt x="231" y="178"/>
                    <a:pt x="231" y="178"/>
                  </a:cubicBezTo>
                  <a:cubicBezTo>
                    <a:pt x="231" y="177"/>
                    <a:pt x="231" y="175"/>
                    <a:pt x="230" y="174"/>
                  </a:cubicBezTo>
                  <a:close/>
                  <a:moveTo>
                    <a:pt x="260" y="206"/>
                  </a:moveTo>
                  <a:cubicBezTo>
                    <a:pt x="259" y="206"/>
                    <a:pt x="259" y="206"/>
                    <a:pt x="259" y="205"/>
                  </a:cubicBezTo>
                  <a:cubicBezTo>
                    <a:pt x="259" y="205"/>
                    <a:pt x="259" y="205"/>
                    <a:pt x="258" y="205"/>
                  </a:cubicBezTo>
                  <a:cubicBezTo>
                    <a:pt x="253" y="202"/>
                    <a:pt x="249" y="200"/>
                    <a:pt x="244" y="198"/>
                  </a:cubicBezTo>
                  <a:cubicBezTo>
                    <a:pt x="243" y="197"/>
                    <a:pt x="241" y="196"/>
                    <a:pt x="240" y="195"/>
                  </a:cubicBezTo>
                  <a:cubicBezTo>
                    <a:pt x="242" y="195"/>
                    <a:pt x="244" y="196"/>
                    <a:pt x="246" y="197"/>
                  </a:cubicBezTo>
                  <a:cubicBezTo>
                    <a:pt x="250" y="198"/>
                    <a:pt x="255" y="201"/>
                    <a:pt x="259" y="202"/>
                  </a:cubicBezTo>
                  <a:cubicBezTo>
                    <a:pt x="260" y="202"/>
                    <a:pt x="260" y="202"/>
                    <a:pt x="260" y="202"/>
                  </a:cubicBezTo>
                  <a:cubicBezTo>
                    <a:pt x="260" y="203"/>
                    <a:pt x="260" y="205"/>
                    <a:pt x="260" y="206"/>
                  </a:cubicBezTo>
                  <a:close/>
                  <a:moveTo>
                    <a:pt x="260" y="226"/>
                  </a:moveTo>
                  <a:cubicBezTo>
                    <a:pt x="257" y="223"/>
                    <a:pt x="254" y="222"/>
                    <a:pt x="250" y="220"/>
                  </a:cubicBezTo>
                  <a:cubicBezTo>
                    <a:pt x="248" y="218"/>
                    <a:pt x="245" y="216"/>
                    <a:pt x="242" y="215"/>
                  </a:cubicBezTo>
                  <a:cubicBezTo>
                    <a:pt x="244" y="216"/>
                    <a:pt x="247" y="217"/>
                    <a:pt x="249" y="218"/>
                  </a:cubicBezTo>
                  <a:cubicBezTo>
                    <a:pt x="253" y="220"/>
                    <a:pt x="256" y="222"/>
                    <a:pt x="260" y="223"/>
                  </a:cubicBezTo>
                  <a:cubicBezTo>
                    <a:pt x="260" y="223"/>
                    <a:pt x="260" y="223"/>
                    <a:pt x="260" y="223"/>
                  </a:cubicBezTo>
                  <a:cubicBezTo>
                    <a:pt x="260" y="224"/>
                    <a:pt x="260" y="225"/>
                    <a:pt x="260" y="226"/>
                  </a:cubicBezTo>
                  <a:close/>
                  <a:moveTo>
                    <a:pt x="261" y="231"/>
                  </a:moveTo>
                  <a:cubicBezTo>
                    <a:pt x="257" y="228"/>
                    <a:pt x="253" y="225"/>
                    <a:pt x="248" y="223"/>
                  </a:cubicBezTo>
                  <a:cubicBezTo>
                    <a:pt x="246" y="222"/>
                    <a:pt x="243" y="221"/>
                    <a:pt x="241" y="219"/>
                  </a:cubicBezTo>
                  <a:cubicBezTo>
                    <a:pt x="240" y="218"/>
                    <a:pt x="238" y="216"/>
                    <a:pt x="236" y="216"/>
                  </a:cubicBezTo>
                  <a:cubicBezTo>
                    <a:pt x="245" y="218"/>
                    <a:pt x="252" y="224"/>
                    <a:pt x="260" y="227"/>
                  </a:cubicBezTo>
                  <a:cubicBezTo>
                    <a:pt x="261" y="228"/>
                    <a:pt x="261" y="230"/>
                    <a:pt x="261" y="231"/>
                  </a:cubicBezTo>
                  <a:close/>
                  <a:moveTo>
                    <a:pt x="262" y="236"/>
                  </a:moveTo>
                  <a:cubicBezTo>
                    <a:pt x="256" y="231"/>
                    <a:pt x="247" y="228"/>
                    <a:pt x="240" y="223"/>
                  </a:cubicBezTo>
                  <a:cubicBezTo>
                    <a:pt x="241" y="224"/>
                    <a:pt x="235" y="220"/>
                    <a:pt x="237" y="221"/>
                  </a:cubicBezTo>
                  <a:cubicBezTo>
                    <a:pt x="238" y="222"/>
                    <a:pt x="240" y="222"/>
                    <a:pt x="241" y="223"/>
                  </a:cubicBezTo>
                  <a:cubicBezTo>
                    <a:pt x="244" y="224"/>
                    <a:pt x="247" y="225"/>
                    <a:pt x="250" y="226"/>
                  </a:cubicBezTo>
                  <a:cubicBezTo>
                    <a:pt x="254" y="228"/>
                    <a:pt x="257" y="231"/>
                    <a:pt x="261" y="232"/>
                  </a:cubicBezTo>
                  <a:cubicBezTo>
                    <a:pt x="262" y="233"/>
                    <a:pt x="262" y="234"/>
                    <a:pt x="262" y="236"/>
                  </a:cubicBezTo>
                  <a:cubicBezTo>
                    <a:pt x="262" y="236"/>
                    <a:pt x="262" y="236"/>
                    <a:pt x="262" y="236"/>
                  </a:cubicBezTo>
                  <a:close/>
                  <a:moveTo>
                    <a:pt x="264" y="243"/>
                  </a:moveTo>
                  <a:cubicBezTo>
                    <a:pt x="256" y="237"/>
                    <a:pt x="248" y="233"/>
                    <a:pt x="240" y="228"/>
                  </a:cubicBezTo>
                  <a:cubicBezTo>
                    <a:pt x="234" y="223"/>
                    <a:pt x="242" y="228"/>
                    <a:pt x="243" y="229"/>
                  </a:cubicBezTo>
                  <a:cubicBezTo>
                    <a:pt x="246" y="230"/>
                    <a:pt x="248" y="231"/>
                    <a:pt x="250" y="233"/>
                  </a:cubicBezTo>
                  <a:cubicBezTo>
                    <a:pt x="254" y="235"/>
                    <a:pt x="259" y="237"/>
                    <a:pt x="263" y="238"/>
                  </a:cubicBezTo>
                  <a:cubicBezTo>
                    <a:pt x="263" y="240"/>
                    <a:pt x="263" y="241"/>
                    <a:pt x="264" y="243"/>
                  </a:cubicBezTo>
                  <a:close/>
                  <a:moveTo>
                    <a:pt x="264" y="248"/>
                  </a:moveTo>
                  <a:cubicBezTo>
                    <a:pt x="261" y="245"/>
                    <a:pt x="257" y="243"/>
                    <a:pt x="253" y="241"/>
                  </a:cubicBezTo>
                  <a:cubicBezTo>
                    <a:pt x="251" y="239"/>
                    <a:pt x="248" y="237"/>
                    <a:pt x="246" y="235"/>
                  </a:cubicBezTo>
                  <a:cubicBezTo>
                    <a:pt x="243" y="234"/>
                    <a:pt x="239" y="232"/>
                    <a:pt x="237" y="230"/>
                  </a:cubicBezTo>
                  <a:cubicBezTo>
                    <a:pt x="235" y="228"/>
                    <a:pt x="239" y="231"/>
                    <a:pt x="239" y="231"/>
                  </a:cubicBezTo>
                  <a:cubicBezTo>
                    <a:pt x="241" y="232"/>
                    <a:pt x="242" y="233"/>
                    <a:pt x="243" y="233"/>
                  </a:cubicBezTo>
                  <a:cubicBezTo>
                    <a:pt x="245" y="235"/>
                    <a:pt x="248" y="236"/>
                    <a:pt x="250" y="238"/>
                  </a:cubicBezTo>
                  <a:cubicBezTo>
                    <a:pt x="255" y="241"/>
                    <a:pt x="259" y="244"/>
                    <a:pt x="264" y="245"/>
                  </a:cubicBezTo>
                  <a:cubicBezTo>
                    <a:pt x="264" y="246"/>
                    <a:pt x="264" y="247"/>
                    <a:pt x="264" y="248"/>
                  </a:cubicBezTo>
                  <a:close/>
                  <a:moveTo>
                    <a:pt x="260" y="247"/>
                  </a:moveTo>
                  <a:cubicBezTo>
                    <a:pt x="257" y="245"/>
                    <a:pt x="254" y="243"/>
                    <a:pt x="252" y="242"/>
                  </a:cubicBezTo>
                  <a:cubicBezTo>
                    <a:pt x="247" y="238"/>
                    <a:pt x="242" y="234"/>
                    <a:pt x="236" y="231"/>
                  </a:cubicBezTo>
                  <a:cubicBezTo>
                    <a:pt x="236" y="231"/>
                    <a:pt x="236" y="230"/>
                    <a:pt x="236" y="230"/>
                  </a:cubicBezTo>
                  <a:cubicBezTo>
                    <a:pt x="239" y="233"/>
                    <a:pt x="243" y="234"/>
                    <a:pt x="246" y="237"/>
                  </a:cubicBezTo>
                  <a:cubicBezTo>
                    <a:pt x="252" y="240"/>
                    <a:pt x="258" y="243"/>
                    <a:pt x="262" y="248"/>
                  </a:cubicBezTo>
                  <a:cubicBezTo>
                    <a:pt x="266" y="251"/>
                    <a:pt x="262" y="248"/>
                    <a:pt x="260" y="247"/>
                  </a:cubicBezTo>
                  <a:close/>
                  <a:moveTo>
                    <a:pt x="236" y="233"/>
                  </a:moveTo>
                  <a:cubicBezTo>
                    <a:pt x="242" y="238"/>
                    <a:pt x="248" y="244"/>
                    <a:pt x="254" y="248"/>
                  </a:cubicBezTo>
                  <a:cubicBezTo>
                    <a:pt x="248" y="244"/>
                    <a:pt x="242" y="239"/>
                    <a:pt x="236" y="235"/>
                  </a:cubicBezTo>
                  <a:cubicBezTo>
                    <a:pt x="236" y="235"/>
                    <a:pt x="236" y="234"/>
                    <a:pt x="236" y="234"/>
                  </a:cubicBezTo>
                  <a:cubicBezTo>
                    <a:pt x="236" y="233"/>
                    <a:pt x="236" y="233"/>
                    <a:pt x="236" y="233"/>
                  </a:cubicBezTo>
                  <a:close/>
                  <a:moveTo>
                    <a:pt x="238" y="237"/>
                  </a:moveTo>
                  <a:cubicBezTo>
                    <a:pt x="242" y="240"/>
                    <a:pt x="245" y="243"/>
                    <a:pt x="249" y="246"/>
                  </a:cubicBezTo>
                  <a:cubicBezTo>
                    <a:pt x="249" y="246"/>
                    <a:pt x="248" y="245"/>
                    <a:pt x="247" y="245"/>
                  </a:cubicBezTo>
                  <a:cubicBezTo>
                    <a:pt x="245" y="244"/>
                    <a:pt x="243" y="242"/>
                    <a:pt x="241" y="241"/>
                  </a:cubicBezTo>
                  <a:cubicBezTo>
                    <a:pt x="240" y="240"/>
                    <a:pt x="238" y="239"/>
                    <a:pt x="237" y="237"/>
                  </a:cubicBezTo>
                  <a:cubicBezTo>
                    <a:pt x="236" y="236"/>
                    <a:pt x="236" y="236"/>
                    <a:pt x="238" y="237"/>
                  </a:cubicBezTo>
                  <a:close/>
                  <a:moveTo>
                    <a:pt x="260" y="256"/>
                  </a:moveTo>
                  <a:cubicBezTo>
                    <a:pt x="260" y="256"/>
                    <a:pt x="259" y="255"/>
                    <a:pt x="259" y="255"/>
                  </a:cubicBezTo>
                  <a:cubicBezTo>
                    <a:pt x="258" y="254"/>
                    <a:pt x="257" y="254"/>
                    <a:pt x="255" y="253"/>
                  </a:cubicBezTo>
                  <a:cubicBezTo>
                    <a:pt x="253" y="252"/>
                    <a:pt x="251" y="251"/>
                    <a:pt x="249" y="249"/>
                  </a:cubicBezTo>
                  <a:cubicBezTo>
                    <a:pt x="245" y="246"/>
                    <a:pt x="240" y="243"/>
                    <a:pt x="235" y="239"/>
                  </a:cubicBezTo>
                  <a:cubicBezTo>
                    <a:pt x="235" y="238"/>
                    <a:pt x="236" y="237"/>
                    <a:pt x="236" y="236"/>
                  </a:cubicBezTo>
                  <a:cubicBezTo>
                    <a:pt x="238" y="240"/>
                    <a:pt x="241" y="242"/>
                    <a:pt x="245" y="244"/>
                  </a:cubicBezTo>
                  <a:cubicBezTo>
                    <a:pt x="250" y="248"/>
                    <a:pt x="255" y="252"/>
                    <a:pt x="260" y="256"/>
                  </a:cubicBezTo>
                  <a:close/>
                  <a:moveTo>
                    <a:pt x="257" y="257"/>
                  </a:moveTo>
                  <a:cubicBezTo>
                    <a:pt x="260" y="261"/>
                    <a:pt x="256" y="257"/>
                    <a:pt x="254" y="257"/>
                  </a:cubicBezTo>
                  <a:cubicBezTo>
                    <a:pt x="252" y="255"/>
                    <a:pt x="250" y="254"/>
                    <a:pt x="247" y="252"/>
                  </a:cubicBezTo>
                  <a:cubicBezTo>
                    <a:pt x="243" y="249"/>
                    <a:pt x="239" y="246"/>
                    <a:pt x="235" y="244"/>
                  </a:cubicBezTo>
                  <a:cubicBezTo>
                    <a:pt x="235" y="243"/>
                    <a:pt x="235" y="243"/>
                    <a:pt x="235" y="243"/>
                  </a:cubicBezTo>
                  <a:cubicBezTo>
                    <a:pt x="235" y="242"/>
                    <a:pt x="235" y="241"/>
                    <a:pt x="235" y="240"/>
                  </a:cubicBezTo>
                  <a:cubicBezTo>
                    <a:pt x="242" y="247"/>
                    <a:pt x="250" y="251"/>
                    <a:pt x="257" y="257"/>
                  </a:cubicBezTo>
                  <a:close/>
                  <a:moveTo>
                    <a:pt x="246" y="253"/>
                  </a:moveTo>
                  <a:cubicBezTo>
                    <a:pt x="249" y="256"/>
                    <a:pt x="252" y="260"/>
                    <a:pt x="255" y="263"/>
                  </a:cubicBezTo>
                  <a:cubicBezTo>
                    <a:pt x="252" y="260"/>
                    <a:pt x="248" y="258"/>
                    <a:pt x="245" y="256"/>
                  </a:cubicBezTo>
                  <a:cubicBezTo>
                    <a:pt x="241" y="253"/>
                    <a:pt x="238" y="250"/>
                    <a:pt x="235" y="248"/>
                  </a:cubicBezTo>
                  <a:cubicBezTo>
                    <a:pt x="235" y="247"/>
                    <a:pt x="235" y="246"/>
                    <a:pt x="235" y="244"/>
                  </a:cubicBezTo>
                  <a:cubicBezTo>
                    <a:pt x="238" y="248"/>
                    <a:pt x="242" y="250"/>
                    <a:pt x="246" y="253"/>
                  </a:cubicBezTo>
                  <a:close/>
                  <a:moveTo>
                    <a:pt x="235" y="249"/>
                  </a:moveTo>
                  <a:cubicBezTo>
                    <a:pt x="237" y="252"/>
                    <a:pt x="240" y="255"/>
                    <a:pt x="244" y="258"/>
                  </a:cubicBezTo>
                  <a:cubicBezTo>
                    <a:pt x="245" y="259"/>
                    <a:pt x="247" y="261"/>
                    <a:pt x="249" y="262"/>
                  </a:cubicBezTo>
                  <a:cubicBezTo>
                    <a:pt x="249" y="263"/>
                    <a:pt x="251" y="265"/>
                    <a:pt x="252" y="265"/>
                  </a:cubicBezTo>
                  <a:cubicBezTo>
                    <a:pt x="245" y="263"/>
                    <a:pt x="241" y="257"/>
                    <a:pt x="236" y="253"/>
                  </a:cubicBezTo>
                  <a:cubicBezTo>
                    <a:pt x="235" y="253"/>
                    <a:pt x="235" y="253"/>
                    <a:pt x="235" y="254"/>
                  </a:cubicBezTo>
                  <a:cubicBezTo>
                    <a:pt x="235" y="252"/>
                    <a:pt x="235" y="251"/>
                    <a:pt x="235" y="249"/>
                  </a:cubicBezTo>
                  <a:close/>
                  <a:moveTo>
                    <a:pt x="235" y="254"/>
                  </a:moveTo>
                  <a:cubicBezTo>
                    <a:pt x="237" y="257"/>
                    <a:pt x="239" y="259"/>
                    <a:pt x="242" y="262"/>
                  </a:cubicBezTo>
                  <a:cubicBezTo>
                    <a:pt x="243" y="263"/>
                    <a:pt x="247" y="267"/>
                    <a:pt x="241" y="262"/>
                  </a:cubicBezTo>
                  <a:cubicBezTo>
                    <a:pt x="240" y="261"/>
                    <a:pt x="239" y="260"/>
                    <a:pt x="238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6" y="258"/>
                    <a:pt x="235" y="256"/>
                    <a:pt x="235" y="254"/>
                  </a:cubicBezTo>
                  <a:cubicBezTo>
                    <a:pt x="235" y="254"/>
                    <a:pt x="235" y="254"/>
                    <a:pt x="235" y="254"/>
                  </a:cubicBezTo>
                  <a:close/>
                  <a:moveTo>
                    <a:pt x="221" y="189"/>
                  </a:moveTo>
                  <a:cubicBezTo>
                    <a:pt x="215" y="198"/>
                    <a:pt x="205" y="206"/>
                    <a:pt x="194" y="203"/>
                  </a:cubicBezTo>
                  <a:cubicBezTo>
                    <a:pt x="194" y="203"/>
                    <a:pt x="193" y="203"/>
                    <a:pt x="193" y="203"/>
                  </a:cubicBezTo>
                  <a:cubicBezTo>
                    <a:pt x="193" y="200"/>
                    <a:pt x="193" y="198"/>
                    <a:pt x="193" y="195"/>
                  </a:cubicBezTo>
                  <a:cubicBezTo>
                    <a:pt x="192" y="188"/>
                    <a:pt x="191" y="181"/>
                    <a:pt x="191" y="174"/>
                  </a:cubicBezTo>
                  <a:cubicBezTo>
                    <a:pt x="191" y="159"/>
                    <a:pt x="195" y="146"/>
                    <a:pt x="196" y="132"/>
                  </a:cubicBezTo>
                  <a:cubicBezTo>
                    <a:pt x="198" y="107"/>
                    <a:pt x="186" y="84"/>
                    <a:pt x="166" y="71"/>
                  </a:cubicBezTo>
                  <a:cubicBezTo>
                    <a:pt x="155" y="64"/>
                    <a:pt x="144" y="60"/>
                    <a:pt x="132" y="59"/>
                  </a:cubicBezTo>
                  <a:cubicBezTo>
                    <a:pt x="124" y="58"/>
                    <a:pt x="116" y="57"/>
                    <a:pt x="108" y="57"/>
                  </a:cubicBezTo>
                  <a:cubicBezTo>
                    <a:pt x="102" y="56"/>
                    <a:pt x="96" y="55"/>
                    <a:pt x="91" y="53"/>
                  </a:cubicBezTo>
                  <a:cubicBezTo>
                    <a:pt x="103" y="48"/>
                    <a:pt x="116" y="44"/>
                    <a:pt x="129" y="42"/>
                  </a:cubicBezTo>
                  <a:cubicBezTo>
                    <a:pt x="129" y="43"/>
                    <a:pt x="130" y="43"/>
                    <a:pt x="130" y="42"/>
                  </a:cubicBezTo>
                  <a:cubicBezTo>
                    <a:pt x="139" y="42"/>
                    <a:pt x="148" y="42"/>
                    <a:pt x="157" y="45"/>
                  </a:cubicBezTo>
                  <a:cubicBezTo>
                    <a:pt x="183" y="52"/>
                    <a:pt x="206" y="71"/>
                    <a:pt x="217" y="96"/>
                  </a:cubicBezTo>
                  <a:cubicBezTo>
                    <a:pt x="227" y="123"/>
                    <a:pt x="222" y="150"/>
                    <a:pt x="221" y="178"/>
                  </a:cubicBezTo>
                  <a:cubicBezTo>
                    <a:pt x="220" y="182"/>
                    <a:pt x="220" y="185"/>
                    <a:pt x="221" y="189"/>
                  </a:cubicBezTo>
                  <a:close/>
                  <a:moveTo>
                    <a:pt x="119" y="41"/>
                  </a:moveTo>
                  <a:cubicBezTo>
                    <a:pt x="119" y="40"/>
                    <a:pt x="120" y="40"/>
                    <a:pt x="121" y="40"/>
                  </a:cubicBezTo>
                  <a:cubicBezTo>
                    <a:pt x="120" y="41"/>
                    <a:pt x="120" y="41"/>
                    <a:pt x="119" y="41"/>
                  </a:cubicBezTo>
                  <a:close/>
                  <a:moveTo>
                    <a:pt x="122" y="30"/>
                  </a:moveTo>
                  <a:cubicBezTo>
                    <a:pt x="123" y="32"/>
                    <a:pt x="126" y="33"/>
                    <a:pt x="128" y="34"/>
                  </a:cubicBezTo>
                  <a:cubicBezTo>
                    <a:pt x="126" y="34"/>
                    <a:pt x="123" y="32"/>
                    <a:pt x="120" y="33"/>
                  </a:cubicBezTo>
                  <a:cubicBezTo>
                    <a:pt x="120" y="33"/>
                    <a:pt x="120" y="34"/>
                    <a:pt x="120" y="34"/>
                  </a:cubicBezTo>
                  <a:cubicBezTo>
                    <a:pt x="122" y="36"/>
                    <a:pt x="125" y="37"/>
                    <a:pt x="128" y="38"/>
                  </a:cubicBezTo>
                  <a:cubicBezTo>
                    <a:pt x="125" y="37"/>
                    <a:pt x="122" y="35"/>
                    <a:pt x="119" y="36"/>
                  </a:cubicBezTo>
                  <a:cubicBezTo>
                    <a:pt x="119" y="36"/>
                    <a:pt x="118" y="37"/>
                    <a:pt x="119" y="37"/>
                  </a:cubicBezTo>
                  <a:cubicBezTo>
                    <a:pt x="120" y="38"/>
                    <a:pt x="121" y="39"/>
                    <a:pt x="123" y="40"/>
                  </a:cubicBezTo>
                  <a:cubicBezTo>
                    <a:pt x="123" y="40"/>
                    <a:pt x="124" y="40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3" y="40"/>
                    <a:pt x="122" y="40"/>
                    <a:pt x="121" y="40"/>
                  </a:cubicBezTo>
                  <a:cubicBezTo>
                    <a:pt x="120" y="40"/>
                    <a:pt x="118" y="39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38"/>
                    <a:pt x="118" y="35"/>
                    <a:pt x="120" y="33"/>
                  </a:cubicBezTo>
                  <a:cubicBezTo>
                    <a:pt x="120" y="32"/>
                    <a:pt x="121" y="31"/>
                    <a:pt x="122" y="30"/>
                  </a:cubicBezTo>
                  <a:close/>
                  <a:moveTo>
                    <a:pt x="129" y="28"/>
                  </a:moveTo>
                  <a:cubicBezTo>
                    <a:pt x="130" y="28"/>
                    <a:pt x="132" y="28"/>
                    <a:pt x="133" y="27"/>
                  </a:cubicBezTo>
                  <a:cubicBezTo>
                    <a:pt x="133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0" y="9"/>
                  </a:cubicBezTo>
                  <a:cubicBezTo>
                    <a:pt x="155" y="13"/>
                    <a:pt x="161" y="14"/>
                    <a:pt x="166" y="17"/>
                  </a:cubicBezTo>
                  <a:cubicBezTo>
                    <a:pt x="166" y="17"/>
                    <a:pt x="166" y="17"/>
                    <a:pt x="166" y="18"/>
                  </a:cubicBezTo>
                  <a:cubicBezTo>
                    <a:pt x="165" y="17"/>
                    <a:pt x="164" y="17"/>
                    <a:pt x="163" y="17"/>
                  </a:cubicBezTo>
                  <a:cubicBezTo>
                    <a:pt x="161" y="16"/>
                    <a:pt x="159" y="15"/>
                    <a:pt x="157" y="14"/>
                  </a:cubicBezTo>
                  <a:cubicBezTo>
                    <a:pt x="154" y="12"/>
                    <a:pt x="152" y="12"/>
                    <a:pt x="149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49" y="10"/>
                    <a:pt x="150" y="10"/>
                    <a:pt x="150" y="9"/>
                  </a:cubicBezTo>
                  <a:close/>
                  <a:moveTo>
                    <a:pt x="161" y="10"/>
                  </a:moveTo>
                  <a:cubicBezTo>
                    <a:pt x="159" y="9"/>
                    <a:pt x="156" y="8"/>
                    <a:pt x="154" y="7"/>
                  </a:cubicBezTo>
                  <a:cubicBezTo>
                    <a:pt x="155" y="6"/>
                    <a:pt x="157" y="7"/>
                    <a:pt x="159" y="8"/>
                  </a:cubicBezTo>
                  <a:cubicBezTo>
                    <a:pt x="160" y="8"/>
                    <a:pt x="161" y="9"/>
                    <a:pt x="161" y="10"/>
                  </a:cubicBezTo>
                  <a:close/>
                  <a:moveTo>
                    <a:pt x="180" y="50"/>
                  </a:moveTo>
                  <a:cubicBezTo>
                    <a:pt x="188" y="56"/>
                    <a:pt x="196" y="59"/>
                    <a:pt x="204" y="64"/>
                  </a:cubicBezTo>
                  <a:cubicBezTo>
                    <a:pt x="210" y="67"/>
                    <a:pt x="215" y="70"/>
                    <a:pt x="219" y="73"/>
                  </a:cubicBezTo>
                  <a:cubicBezTo>
                    <a:pt x="222" y="75"/>
                    <a:pt x="224" y="77"/>
                    <a:pt x="226" y="78"/>
                  </a:cubicBezTo>
                  <a:cubicBezTo>
                    <a:pt x="227" y="79"/>
                    <a:pt x="228" y="80"/>
                    <a:pt x="230" y="80"/>
                  </a:cubicBezTo>
                  <a:cubicBezTo>
                    <a:pt x="220" y="75"/>
                    <a:pt x="210" y="71"/>
                    <a:pt x="201" y="65"/>
                  </a:cubicBezTo>
                  <a:cubicBezTo>
                    <a:pt x="198" y="64"/>
                    <a:pt x="195" y="62"/>
                    <a:pt x="192" y="60"/>
                  </a:cubicBezTo>
                  <a:cubicBezTo>
                    <a:pt x="192" y="59"/>
                    <a:pt x="192" y="59"/>
                    <a:pt x="191" y="59"/>
                  </a:cubicBezTo>
                  <a:cubicBezTo>
                    <a:pt x="187" y="55"/>
                    <a:pt x="182" y="52"/>
                    <a:pt x="177" y="50"/>
                  </a:cubicBezTo>
                  <a:cubicBezTo>
                    <a:pt x="177" y="50"/>
                    <a:pt x="177" y="50"/>
                    <a:pt x="177" y="50"/>
                  </a:cubicBezTo>
                  <a:cubicBezTo>
                    <a:pt x="178" y="50"/>
                    <a:pt x="179" y="50"/>
                    <a:pt x="180" y="50"/>
                  </a:cubicBezTo>
                  <a:close/>
                  <a:moveTo>
                    <a:pt x="219" y="66"/>
                  </a:moveTo>
                  <a:cubicBezTo>
                    <a:pt x="220" y="66"/>
                    <a:pt x="220" y="67"/>
                    <a:pt x="220" y="67"/>
                  </a:cubicBezTo>
                  <a:cubicBezTo>
                    <a:pt x="211" y="62"/>
                    <a:pt x="202" y="57"/>
                    <a:pt x="193" y="53"/>
                  </a:cubicBezTo>
                  <a:cubicBezTo>
                    <a:pt x="203" y="55"/>
                    <a:pt x="212" y="59"/>
                    <a:pt x="219" y="66"/>
                  </a:cubicBezTo>
                  <a:close/>
                  <a:moveTo>
                    <a:pt x="253" y="266"/>
                  </a:moveTo>
                  <a:cubicBezTo>
                    <a:pt x="253" y="265"/>
                    <a:pt x="253" y="265"/>
                    <a:pt x="253" y="265"/>
                  </a:cubicBezTo>
                  <a:cubicBezTo>
                    <a:pt x="249" y="262"/>
                    <a:pt x="245" y="258"/>
                    <a:pt x="241" y="255"/>
                  </a:cubicBezTo>
                  <a:cubicBezTo>
                    <a:pt x="240" y="253"/>
                    <a:pt x="238" y="252"/>
                    <a:pt x="236" y="250"/>
                  </a:cubicBezTo>
                  <a:cubicBezTo>
                    <a:pt x="234" y="247"/>
                    <a:pt x="236" y="250"/>
                    <a:pt x="237" y="251"/>
                  </a:cubicBezTo>
                  <a:cubicBezTo>
                    <a:pt x="241" y="254"/>
                    <a:pt x="245" y="256"/>
                    <a:pt x="248" y="259"/>
                  </a:cubicBezTo>
                  <a:cubicBezTo>
                    <a:pt x="251" y="261"/>
                    <a:pt x="253" y="262"/>
                    <a:pt x="256" y="264"/>
                  </a:cubicBezTo>
                  <a:cubicBezTo>
                    <a:pt x="257" y="264"/>
                    <a:pt x="257" y="263"/>
                    <a:pt x="256" y="263"/>
                  </a:cubicBezTo>
                  <a:cubicBezTo>
                    <a:pt x="253" y="260"/>
                    <a:pt x="250" y="256"/>
                    <a:pt x="246" y="253"/>
                  </a:cubicBezTo>
                  <a:cubicBezTo>
                    <a:pt x="243" y="250"/>
                    <a:pt x="239" y="247"/>
                    <a:pt x="236" y="245"/>
                  </a:cubicBezTo>
                  <a:cubicBezTo>
                    <a:pt x="244" y="250"/>
                    <a:pt x="251" y="256"/>
                    <a:pt x="260" y="260"/>
                  </a:cubicBezTo>
                  <a:cubicBezTo>
                    <a:pt x="260" y="260"/>
                    <a:pt x="260" y="260"/>
                    <a:pt x="260" y="260"/>
                  </a:cubicBezTo>
                  <a:cubicBezTo>
                    <a:pt x="257" y="256"/>
                    <a:pt x="253" y="254"/>
                    <a:pt x="249" y="250"/>
                  </a:cubicBezTo>
                  <a:cubicBezTo>
                    <a:pt x="247" y="249"/>
                    <a:pt x="246" y="248"/>
                    <a:pt x="244" y="247"/>
                  </a:cubicBezTo>
                  <a:cubicBezTo>
                    <a:pt x="246" y="248"/>
                    <a:pt x="248" y="249"/>
                    <a:pt x="250" y="251"/>
                  </a:cubicBezTo>
                  <a:cubicBezTo>
                    <a:pt x="253" y="253"/>
                    <a:pt x="258" y="256"/>
                    <a:pt x="262" y="257"/>
                  </a:cubicBezTo>
                  <a:cubicBezTo>
                    <a:pt x="262" y="257"/>
                    <a:pt x="262" y="257"/>
                    <a:pt x="262" y="256"/>
                  </a:cubicBezTo>
                  <a:cubicBezTo>
                    <a:pt x="258" y="254"/>
                    <a:pt x="255" y="251"/>
                    <a:pt x="252" y="248"/>
                  </a:cubicBezTo>
                  <a:cubicBezTo>
                    <a:pt x="255" y="251"/>
                    <a:pt x="259" y="253"/>
                    <a:pt x="263" y="254"/>
                  </a:cubicBezTo>
                  <a:cubicBezTo>
                    <a:pt x="263" y="254"/>
                    <a:pt x="264" y="254"/>
                    <a:pt x="263" y="254"/>
                  </a:cubicBezTo>
                  <a:cubicBezTo>
                    <a:pt x="258" y="250"/>
                    <a:pt x="252" y="246"/>
                    <a:pt x="248" y="242"/>
                  </a:cubicBezTo>
                  <a:cubicBezTo>
                    <a:pt x="244" y="239"/>
                    <a:pt x="240" y="235"/>
                    <a:pt x="237" y="232"/>
                  </a:cubicBezTo>
                  <a:cubicBezTo>
                    <a:pt x="246" y="238"/>
                    <a:pt x="254" y="245"/>
                    <a:pt x="264" y="250"/>
                  </a:cubicBezTo>
                  <a:cubicBezTo>
                    <a:pt x="264" y="253"/>
                    <a:pt x="263" y="256"/>
                    <a:pt x="262" y="259"/>
                  </a:cubicBezTo>
                  <a:cubicBezTo>
                    <a:pt x="260" y="262"/>
                    <a:pt x="257" y="264"/>
                    <a:pt x="253" y="266"/>
                  </a:cubicBezTo>
                  <a:close/>
                  <a:moveTo>
                    <a:pt x="224" y="285"/>
                  </a:moveTo>
                  <a:cubicBezTo>
                    <a:pt x="224" y="285"/>
                    <a:pt x="224" y="284"/>
                    <a:pt x="225" y="284"/>
                  </a:cubicBezTo>
                  <a:cubicBezTo>
                    <a:pt x="225" y="284"/>
                    <a:pt x="225" y="284"/>
                    <a:pt x="225" y="284"/>
                  </a:cubicBezTo>
                  <a:cubicBezTo>
                    <a:pt x="228" y="281"/>
                    <a:pt x="234" y="282"/>
                    <a:pt x="238" y="278"/>
                  </a:cubicBezTo>
                  <a:cubicBezTo>
                    <a:pt x="241" y="275"/>
                    <a:pt x="243" y="272"/>
                    <a:pt x="242" y="268"/>
                  </a:cubicBezTo>
                  <a:cubicBezTo>
                    <a:pt x="244" y="268"/>
                    <a:pt x="245" y="269"/>
                    <a:pt x="247" y="269"/>
                  </a:cubicBezTo>
                  <a:cubicBezTo>
                    <a:pt x="248" y="269"/>
                    <a:pt x="250" y="269"/>
                    <a:pt x="251" y="269"/>
                  </a:cubicBezTo>
                  <a:cubicBezTo>
                    <a:pt x="248" y="277"/>
                    <a:pt x="245" y="286"/>
                    <a:pt x="234" y="285"/>
                  </a:cubicBezTo>
                  <a:cubicBezTo>
                    <a:pt x="231" y="285"/>
                    <a:pt x="227" y="284"/>
                    <a:pt x="224" y="285"/>
                  </a:cubicBezTo>
                  <a:close/>
                  <a:moveTo>
                    <a:pt x="198" y="311"/>
                  </a:moveTo>
                  <a:cubicBezTo>
                    <a:pt x="191" y="312"/>
                    <a:pt x="187" y="299"/>
                    <a:pt x="187" y="293"/>
                  </a:cubicBezTo>
                  <a:cubicBezTo>
                    <a:pt x="188" y="292"/>
                    <a:pt x="189" y="290"/>
                    <a:pt x="190" y="289"/>
                  </a:cubicBezTo>
                  <a:cubicBezTo>
                    <a:pt x="195" y="281"/>
                    <a:pt x="197" y="272"/>
                    <a:pt x="197" y="262"/>
                  </a:cubicBezTo>
                  <a:cubicBezTo>
                    <a:pt x="197" y="255"/>
                    <a:pt x="195" y="247"/>
                    <a:pt x="195" y="240"/>
                  </a:cubicBezTo>
                  <a:cubicBezTo>
                    <a:pt x="194" y="233"/>
                    <a:pt x="194" y="226"/>
                    <a:pt x="194" y="219"/>
                  </a:cubicBezTo>
                  <a:cubicBezTo>
                    <a:pt x="194" y="214"/>
                    <a:pt x="193" y="210"/>
                    <a:pt x="193" y="206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204" y="209"/>
                    <a:pt x="214" y="203"/>
                    <a:pt x="221" y="194"/>
                  </a:cubicBezTo>
                  <a:cubicBezTo>
                    <a:pt x="221" y="204"/>
                    <a:pt x="222" y="214"/>
                    <a:pt x="223" y="225"/>
                  </a:cubicBezTo>
                  <a:cubicBezTo>
                    <a:pt x="225" y="240"/>
                    <a:pt x="226" y="256"/>
                    <a:pt x="226" y="271"/>
                  </a:cubicBezTo>
                  <a:cubicBezTo>
                    <a:pt x="226" y="275"/>
                    <a:pt x="225" y="279"/>
                    <a:pt x="223" y="282"/>
                  </a:cubicBezTo>
                  <a:cubicBezTo>
                    <a:pt x="223" y="282"/>
                    <a:pt x="223" y="282"/>
                    <a:pt x="222" y="282"/>
                  </a:cubicBezTo>
                  <a:cubicBezTo>
                    <a:pt x="222" y="282"/>
                    <a:pt x="221" y="283"/>
                    <a:pt x="221" y="283"/>
                  </a:cubicBezTo>
                  <a:cubicBezTo>
                    <a:pt x="221" y="284"/>
                    <a:pt x="221" y="284"/>
                    <a:pt x="221" y="284"/>
                  </a:cubicBezTo>
                  <a:cubicBezTo>
                    <a:pt x="220" y="285"/>
                    <a:pt x="219" y="285"/>
                    <a:pt x="218" y="286"/>
                  </a:cubicBezTo>
                  <a:cubicBezTo>
                    <a:pt x="214" y="292"/>
                    <a:pt x="211" y="298"/>
                    <a:pt x="206" y="304"/>
                  </a:cubicBezTo>
                  <a:cubicBezTo>
                    <a:pt x="204" y="306"/>
                    <a:pt x="201" y="309"/>
                    <a:pt x="198" y="311"/>
                  </a:cubicBezTo>
                  <a:close/>
                  <a:moveTo>
                    <a:pt x="20" y="296"/>
                  </a:moveTo>
                  <a:cubicBezTo>
                    <a:pt x="53" y="312"/>
                    <a:pt x="89" y="320"/>
                    <a:pt x="126" y="318"/>
                  </a:cubicBezTo>
                  <a:cubicBezTo>
                    <a:pt x="146" y="317"/>
                    <a:pt x="170" y="312"/>
                    <a:pt x="185" y="296"/>
                  </a:cubicBezTo>
                  <a:cubicBezTo>
                    <a:pt x="185" y="303"/>
                    <a:pt x="189" y="311"/>
                    <a:pt x="195" y="313"/>
                  </a:cubicBezTo>
                  <a:cubicBezTo>
                    <a:pt x="187" y="318"/>
                    <a:pt x="178" y="322"/>
                    <a:pt x="169" y="323"/>
                  </a:cubicBezTo>
                  <a:cubicBezTo>
                    <a:pt x="153" y="327"/>
                    <a:pt x="137" y="326"/>
                    <a:pt x="121" y="326"/>
                  </a:cubicBezTo>
                  <a:cubicBezTo>
                    <a:pt x="111" y="326"/>
                    <a:pt x="100" y="326"/>
                    <a:pt x="90" y="328"/>
                  </a:cubicBezTo>
                  <a:cubicBezTo>
                    <a:pt x="80" y="329"/>
                    <a:pt x="70" y="330"/>
                    <a:pt x="60" y="328"/>
                  </a:cubicBezTo>
                  <a:cubicBezTo>
                    <a:pt x="43" y="324"/>
                    <a:pt x="29" y="311"/>
                    <a:pt x="20" y="2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71"/>
            <p:cNvSpPr>
              <a:spLocks noEditPoints="1"/>
            </p:cNvSpPr>
            <p:nvPr/>
          </p:nvSpPr>
          <p:spPr bwMode="auto">
            <a:xfrm>
              <a:off x="9659938" y="2870200"/>
              <a:ext cx="541338" cy="601663"/>
            </a:xfrm>
            <a:custGeom>
              <a:avLst/>
              <a:gdLst>
                <a:gd name="T0" fmla="*/ 11 w 144"/>
                <a:gd name="T1" fmla="*/ 122 h 160"/>
                <a:gd name="T2" fmla="*/ 54 w 144"/>
                <a:gd name="T3" fmla="*/ 121 h 160"/>
                <a:gd name="T4" fmla="*/ 64 w 144"/>
                <a:gd name="T5" fmla="*/ 152 h 160"/>
                <a:gd name="T6" fmla="*/ 89 w 144"/>
                <a:gd name="T7" fmla="*/ 148 h 160"/>
                <a:gd name="T8" fmla="*/ 102 w 144"/>
                <a:gd name="T9" fmla="*/ 122 h 160"/>
                <a:gd name="T10" fmla="*/ 143 w 144"/>
                <a:gd name="T11" fmla="*/ 118 h 160"/>
                <a:gd name="T12" fmla="*/ 121 w 144"/>
                <a:gd name="T13" fmla="*/ 84 h 160"/>
                <a:gd name="T14" fmla="*/ 142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0 h 160"/>
                <a:gd name="T22" fmla="*/ 40 w 144"/>
                <a:gd name="T23" fmla="*/ 44 h 160"/>
                <a:gd name="T24" fmla="*/ 15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6 w 144"/>
                <a:gd name="T31" fmla="*/ 149 h 160"/>
                <a:gd name="T32" fmla="*/ 57 w 144"/>
                <a:gd name="T33" fmla="*/ 120 h 160"/>
                <a:gd name="T34" fmla="*/ 95 w 144"/>
                <a:gd name="T35" fmla="*/ 120 h 160"/>
                <a:gd name="T36" fmla="*/ 51 w 144"/>
                <a:gd name="T37" fmla="*/ 84 h 160"/>
                <a:gd name="T38" fmla="*/ 36 w 144"/>
                <a:gd name="T39" fmla="*/ 84 h 160"/>
                <a:gd name="T40" fmla="*/ 51 w 144"/>
                <a:gd name="T41" fmla="*/ 73 h 160"/>
                <a:gd name="T42" fmla="*/ 54 w 144"/>
                <a:gd name="T43" fmla="*/ 84 h 160"/>
                <a:gd name="T44" fmla="*/ 76 w 144"/>
                <a:gd name="T45" fmla="*/ 60 h 160"/>
                <a:gd name="T46" fmla="*/ 97 w 144"/>
                <a:gd name="T47" fmla="*/ 97 h 160"/>
                <a:gd name="T48" fmla="*/ 76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9 w 144"/>
                <a:gd name="T61" fmla="*/ 58 h 160"/>
                <a:gd name="T62" fmla="*/ 100 w 144"/>
                <a:gd name="T63" fmla="*/ 73 h 160"/>
                <a:gd name="T64" fmla="*/ 100 w 144"/>
                <a:gd name="T65" fmla="*/ 95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9 w 144"/>
                <a:gd name="T79" fmla="*/ 118 h 160"/>
                <a:gd name="T80" fmla="*/ 100 w 144"/>
                <a:gd name="T81" fmla="*/ 99 h 160"/>
                <a:gd name="T82" fmla="*/ 126 w 144"/>
                <a:gd name="T83" fmla="*/ 93 h 160"/>
                <a:gd name="T84" fmla="*/ 113 w 144"/>
                <a:gd name="T85" fmla="*/ 47 h 160"/>
                <a:gd name="T86" fmla="*/ 134 w 144"/>
                <a:gd name="T87" fmla="*/ 67 h 160"/>
                <a:gd name="T88" fmla="*/ 100 w 144"/>
                <a:gd name="T89" fmla="*/ 70 h 160"/>
                <a:gd name="T90" fmla="*/ 113 w 144"/>
                <a:gd name="T91" fmla="*/ 47 h 160"/>
                <a:gd name="T92" fmla="*/ 69 w 144"/>
                <a:gd name="T93" fmla="*/ 16 h 160"/>
                <a:gd name="T94" fmla="*/ 95 w 144"/>
                <a:gd name="T95" fmla="*/ 49 h 160"/>
                <a:gd name="T96" fmla="*/ 76 w 144"/>
                <a:gd name="T97" fmla="*/ 57 h 160"/>
                <a:gd name="T98" fmla="*/ 58 w 144"/>
                <a:gd name="T99" fmla="*/ 42 h 160"/>
                <a:gd name="T100" fmla="*/ 12 w 144"/>
                <a:gd name="T101" fmla="*/ 58 h 160"/>
                <a:gd name="T102" fmla="*/ 53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8" y="114"/>
                    <a:pt x="8" y="118"/>
                    <a:pt x="11" y="122"/>
                  </a:cubicBezTo>
                  <a:cubicBezTo>
                    <a:pt x="14" y="126"/>
                    <a:pt x="21" y="126"/>
                    <a:pt x="26" y="126"/>
                  </a:cubicBezTo>
                  <a:cubicBezTo>
                    <a:pt x="35" y="126"/>
                    <a:pt x="45" y="124"/>
                    <a:pt x="54" y="121"/>
                  </a:cubicBezTo>
                  <a:cubicBezTo>
                    <a:pt x="54" y="122"/>
                    <a:pt x="54" y="123"/>
                    <a:pt x="55" y="124"/>
                  </a:cubicBezTo>
                  <a:cubicBezTo>
                    <a:pt x="56" y="134"/>
                    <a:pt x="59" y="143"/>
                    <a:pt x="64" y="152"/>
                  </a:cubicBezTo>
                  <a:cubicBezTo>
                    <a:pt x="67" y="156"/>
                    <a:pt x="71" y="160"/>
                    <a:pt x="77" y="160"/>
                  </a:cubicBezTo>
                  <a:cubicBezTo>
                    <a:pt x="83" y="159"/>
                    <a:pt x="86" y="153"/>
                    <a:pt x="89" y="148"/>
                  </a:cubicBezTo>
                  <a:cubicBezTo>
                    <a:pt x="93" y="140"/>
                    <a:pt x="96" y="130"/>
                    <a:pt x="97" y="121"/>
                  </a:cubicBezTo>
                  <a:cubicBezTo>
                    <a:pt x="99" y="121"/>
                    <a:pt x="101" y="122"/>
                    <a:pt x="102" y="122"/>
                  </a:cubicBezTo>
                  <a:cubicBezTo>
                    <a:pt x="112" y="125"/>
                    <a:pt x="122" y="127"/>
                    <a:pt x="131" y="126"/>
                  </a:cubicBezTo>
                  <a:cubicBezTo>
                    <a:pt x="136" y="125"/>
                    <a:pt x="142" y="123"/>
                    <a:pt x="143" y="118"/>
                  </a:cubicBezTo>
                  <a:cubicBezTo>
                    <a:pt x="144" y="112"/>
                    <a:pt x="140" y="105"/>
                    <a:pt x="137" y="101"/>
                  </a:cubicBezTo>
                  <a:cubicBezTo>
                    <a:pt x="132" y="95"/>
                    <a:pt x="127" y="89"/>
                    <a:pt x="121" y="84"/>
                  </a:cubicBezTo>
                  <a:cubicBezTo>
                    <a:pt x="128" y="78"/>
                    <a:pt x="135" y="71"/>
                    <a:pt x="140" y="63"/>
                  </a:cubicBezTo>
                  <a:cubicBezTo>
                    <a:pt x="143" y="59"/>
                    <a:pt x="144" y="53"/>
                    <a:pt x="142" y="48"/>
                  </a:cubicBezTo>
                  <a:cubicBezTo>
                    <a:pt x="138" y="43"/>
                    <a:pt x="131" y="42"/>
                    <a:pt x="126" y="42"/>
                  </a:cubicBezTo>
                  <a:cubicBezTo>
                    <a:pt x="116" y="42"/>
                    <a:pt x="106" y="45"/>
                    <a:pt x="97" y="48"/>
                  </a:cubicBezTo>
                  <a:cubicBezTo>
                    <a:pt x="97" y="45"/>
                    <a:pt x="96" y="42"/>
                    <a:pt x="95" y="39"/>
                  </a:cubicBezTo>
                  <a:cubicBezTo>
                    <a:pt x="93" y="31"/>
                    <a:pt x="91" y="21"/>
                    <a:pt x="85" y="15"/>
                  </a:cubicBezTo>
                  <a:cubicBezTo>
                    <a:pt x="82" y="11"/>
                    <a:pt x="78" y="8"/>
                    <a:pt x="74" y="9"/>
                  </a:cubicBezTo>
                  <a:cubicBezTo>
                    <a:pt x="68" y="10"/>
                    <a:pt x="65" y="16"/>
                    <a:pt x="62" y="20"/>
                  </a:cubicBezTo>
                  <a:cubicBezTo>
                    <a:pt x="58" y="29"/>
                    <a:pt x="55" y="38"/>
                    <a:pt x="53" y="48"/>
                  </a:cubicBezTo>
                  <a:cubicBezTo>
                    <a:pt x="49" y="47"/>
                    <a:pt x="45" y="45"/>
                    <a:pt x="40" y="44"/>
                  </a:cubicBezTo>
                  <a:cubicBezTo>
                    <a:pt x="33" y="43"/>
                    <a:pt x="24" y="41"/>
                    <a:pt x="16" y="44"/>
                  </a:cubicBezTo>
                  <a:cubicBezTo>
                    <a:pt x="4" y="48"/>
                    <a:pt x="9" y="61"/>
                    <a:pt x="15" y="68"/>
                  </a:cubicBezTo>
                  <a:cubicBezTo>
                    <a:pt x="19" y="74"/>
                    <a:pt x="25" y="80"/>
                    <a:pt x="31" y="85"/>
                  </a:cubicBezTo>
                  <a:cubicBezTo>
                    <a:pt x="29" y="86"/>
                    <a:pt x="26" y="88"/>
                    <a:pt x="24" y="90"/>
                  </a:cubicBezTo>
                  <a:cubicBezTo>
                    <a:pt x="18" y="96"/>
                    <a:pt x="13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1" y="155"/>
                  </a:cubicBezTo>
                  <a:cubicBezTo>
                    <a:pt x="75" y="160"/>
                    <a:pt x="69" y="154"/>
                    <a:pt x="66" y="149"/>
                  </a:cubicBezTo>
                  <a:cubicBezTo>
                    <a:pt x="61" y="141"/>
                    <a:pt x="59" y="131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63" y="118"/>
                    <a:pt x="70" y="115"/>
                    <a:pt x="76" y="112"/>
                  </a:cubicBezTo>
                  <a:cubicBezTo>
                    <a:pt x="82" y="115"/>
                    <a:pt x="88" y="118"/>
                    <a:pt x="95" y="120"/>
                  </a:cubicBezTo>
                  <a:cubicBezTo>
                    <a:pt x="94" y="123"/>
                    <a:pt x="93" y="127"/>
                    <a:pt x="92" y="131"/>
                  </a:cubicBezTo>
                  <a:close/>
                  <a:moveTo>
                    <a:pt x="51" y="84"/>
                  </a:moveTo>
                  <a:cubicBezTo>
                    <a:pt x="51" y="88"/>
                    <a:pt x="51" y="92"/>
                    <a:pt x="51" y="95"/>
                  </a:cubicBezTo>
                  <a:cubicBezTo>
                    <a:pt x="46" y="92"/>
                    <a:pt x="41" y="88"/>
                    <a:pt x="36" y="84"/>
                  </a:cubicBezTo>
                  <a:cubicBezTo>
                    <a:pt x="36" y="84"/>
                    <a:pt x="37" y="83"/>
                    <a:pt x="37" y="83"/>
                  </a:cubicBezTo>
                  <a:cubicBezTo>
                    <a:pt x="42" y="80"/>
                    <a:pt x="46" y="76"/>
                    <a:pt x="51" y="73"/>
                  </a:cubicBezTo>
                  <a:cubicBezTo>
                    <a:pt x="51" y="77"/>
                    <a:pt x="51" y="81"/>
                    <a:pt x="51" y="84"/>
                  </a:cubicBezTo>
                  <a:close/>
                  <a:moveTo>
                    <a:pt x="54" y="84"/>
                  </a:moveTo>
                  <a:cubicBezTo>
                    <a:pt x="54" y="80"/>
                    <a:pt x="54" y="76"/>
                    <a:pt x="54" y="71"/>
                  </a:cubicBezTo>
                  <a:cubicBezTo>
                    <a:pt x="61" y="67"/>
                    <a:pt x="68" y="63"/>
                    <a:pt x="76" y="60"/>
                  </a:cubicBezTo>
                  <a:cubicBezTo>
                    <a:pt x="83" y="63"/>
                    <a:pt x="90" y="67"/>
                    <a:pt x="97" y="71"/>
                  </a:cubicBezTo>
                  <a:cubicBezTo>
                    <a:pt x="98" y="80"/>
                    <a:pt x="98" y="89"/>
                    <a:pt x="97" y="97"/>
                  </a:cubicBezTo>
                  <a:cubicBezTo>
                    <a:pt x="94" y="99"/>
                    <a:pt x="90" y="102"/>
                    <a:pt x="86" y="104"/>
                  </a:cubicBezTo>
                  <a:cubicBezTo>
                    <a:pt x="83" y="105"/>
                    <a:pt x="79" y="107"/>
                    <a:pt x="76" y="109"/>
                  </a:cubicBezTo>
                  <a:cubicBezTo>
                    <a:pt x="72" y="107"/>
                    <a:pt x="69" y="105"/>
                    <a:pt x="65" y="104"/>
                  </a:cubicBezTo>
                  <a:cubicBezTo>
                    <a:pt x="62" y="102"/>
                    <a:pt x="58" y="99"/>
                    <a:pt x="54" y="97"/>
                  </a:cubicBezTo>
                  <a:cubicBezTo>
                    <a:pt x="54" y="93"/>
                    <a:pt x="54" y="89"/>
                    <a:pt x="54" y="84"/>
                  </a:cubicBezTo>
                  <a:close/>
                  <a:moveTo>
                    <a:pt x="54" y="68"/>
                  </a:moveTo>
                  <a:cubicBezTo>
                    <a:pt x="55" y="63"/>
                    <a:pt x="55" y="57"/>
                    <a:pt x="56" y="52"/>
                  </a:cubicBezTo>
                  <a:cubicBezTo>
                    <a:pt x="62" y="54"/>
                    <a:pt x="67" y="56"/>
                    <a:pt x="72" y="58"/>
                  </a:cubicBezTo>
                  <a:cubicBezTo>
                    <a:pt x="66" y="61"/>
                    <a:pt x="60" y="64"/>
                    <a:pt x="55" y="68"/>
                  </a:cubicBezTo>
                  <a:cubicBezTo>
                    <a:pt x="55" y="68"/>
                    <a:pt x="54" y="68"/>
                    <a:pt x="54" y="68"/>
                  </a:cubicBezTo>
                  <a:close/>
                  <a:moveTo>
                    <a:pt x="79" y="58"/>
                  </a:moveTo>
                  <a:cubicBezTo>
                    <a:pt x="84" y="56"/>
                    <a:pt x="90" y="54"/>
                    <a:pt x="95" y="52"/>
                  </a:cubicBezTo>
                  <a:cubicBezTo>
                    <a:pt x="96" y="57"/>
                    <a:pt x="97" y="62"/>
                    <a:pt x="97" y="68"/>
                  </a:cubicBezTo>
                  <a:cubicBezTo>
                    <a:pt x="91" y="64"/>
                    <a:pt x="85" y="61"/>
                    <a:pt x="79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4"/>
                    <a:pt x="100" y="73"/>
                  </a:cubicBezTo>
                  <a:cubicBezTo>
                    <a:pt x="106" y="77"/>
                    <a:pt x="111" y="80"/>
                    <a:pt x="116" y="85"/>
                  </a:cubicBezTo>
                  <a:cubicBezTo>
                    <a:pt x="111" y="89"/>
                    <a:pt x="106" y="92"/>
                    <a:pt x="100" y="95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1" y="104"/>
                    <a:pt x="94" y="103"/>
                    <a:pt x="97" y="101"/>
                  </a:cubicBezTo>
                  <a:cubicBezTo>
                    <a:pt x="97" y="106"/>
                    <a:pt x="96" y="112"/>
                    <a:pt x="95" y="117"/>
                  </a:cubicBezTo>
                  <a:cubicBezTo>
                    <a:pt x="90" y="115"/>
                    <a:pt x="84" y="113"/>
                    <a:pt x="79" y="110"/>
                  </a:cubicBezTo>
                  <a:cubicBezTo>
                    <a:pt x="82" y="109"/>
                    <a:pt x="85" y="108"/>
                    <a:pt x="87" y="106"/>
                  </a:cubicBezTo>
                  <a:close/>
                  <a:moveTo>
                    <a:pt x="64" y="106"/>
                  </a:moveTo>
                  <a:cubicBezTo>
                    <a:pt x="67" y="108"/>
                    <a:pt x="69" y="109"/>
                    <a:pt x="72" y="110"/>
                  </a:cubicBezTo>
                  <a:cubicBezTo>
                    <a:pt x="67" y="113"/>
                    <a:pt x="62" y="115"/>
                    <a:pt x="56" y="117"/>
                  </a:cubicBezTo>
                  <a:cubicBezTo>
                    <a:pt x="55" y="112"/>
                    <a:pt x="55" y="106"/>
                    <a:pt x="54" y="101"/>
                  </a:cubicBezTo>
                  <a:cubicBezTo>
                    <a:pt x="58" y="103"/>
                    <a:pt x="61" y="104"/>
                    <a:pt x="64" y="106"/>
                  </a:cubicBezTo>
                  <a:close/>
                  <a:moveTo>
                    <a:pt x="140" y="114"/>
                  </a:moveTo>
                  <a:cubicBezTo>
                    <a:pt x="142" y="122"/>
                    <a:pt x="131" y="124"/>
                    <a:pt x="126" y="123"/>
                  </a:cubicBezTo>
                  <a:cubicBezTo>
                    <a:pt x="116" y="123"/>
                    <a:pt x="107" y="121"/>
                    <a:pt x="99" y="118"/>
                  </a:cubicBezTo>
                  <a:cubicBezTo>
                    <a:pt x="98" y="118"/>
                    <a:pt x="98" y="118"/>
                    <a:pt x="98" y="118"/>
                  </a:cubicBezTo>
                  <a:cubicBezTo>
                    <a:pt x="99" y="112"/>
                    <a:pt x="100" y="105"/>
                    <a:pt x="100" y="99"/>
                  </a:cubicBezTo>
                  <a:cubicBezTo>
                    <a:pt x="106" y="95"/>
                    <a:pt x="112" y="91"/>
                    <a:pt x="118" y="86"/>
                  </a:cubicBezTo>
                  <a:cubicBezTo>
                    <a:pt x="121" y="88"/>
                    <a:pt x="123" y="91"/>
                    <a:pt x="126" y="93"/>
                  </a:cubicBezTo>
                  <a:cubicBezTo>
                    <a:pt x="132" y="99"/>
                    <a:pt x="138" y="106"/>
                    <a:pt x="140" y="114"/>
                  </a:cubicBezTo>
                  <a:close/>
                  <a:moveTo>
                    <a:pt x="113" y="47"/>
                  </a:moveTo>
                  <a:cubicBezTo>
                    <a:pt x="120" y="45"/>
                    <a:pt x="132" y="43"/>
                    <a:pt x="138" y="49"/>
                  </a:cubicBezTo>
                  <a:cubicBezTo>
                    <a:pt x="144" y="54"/>
                    <a:pt x="137" y="63"/>
                    <a:pt x="134" y="67"/>
                  </a:cubicBezTo>
                  <a:cubicBezTo>
                    <a:pt x="129" y="73"/>
                    <a:pt x="124" y="78"/>
                    <a:pt x="119" y="82"/>
                  </a:cubicBezTo>
                  <a:cubicBezTo>
                    <a:pt x="113" y="78"/>
                    <a:pt x="106" y="73"/>
                    <a:pt x="100" y="70"/>
                  </a:cubicBezTo>
                  <a:cubicBezTo>
                    <a:pt x="99" y="63"/>
                    <a:pt x="99" y="57"/>
                    <a:pt x="98" y="51"/>
                  </a:cubicBezTo>
                  <a:cubicBezTo>
                    <a:pt x="103" y="49"/>
                    <a:pt x="108" y="48"/>
                    <a:pt x="113" y="47"/>
                  </a:cubicBezTo>
                  <a:close/>
                  <a:moveTo>
                    <a:pt x="58" y="42"/>
                  </a:moveTo>
                  <a:cubicBezTo>
                    <a:pt x="60" y="33"/>
                    <a:pt x="63" y="23"/>
                    <a:pt x="69" y="16"/>
                  </a:cubicBezTo>
                  <a:cubicBezTo>
                    <a:pt x="83" y="0"/>
                    <a:pt x="93" y="39"/>
                    <a:pt x="94" y="47"/>
                  </a:cubicBezTo>
                  <a:cubicBezTo>
                    <a:pt x="94" y="47"/>
                    <a:pt x="94" y="48"/>
                    <a:pt x="95" y="49"/>
                  </a:cubicBezTo>
                  <a:cubicBezTo>
                    <a:pt x="94" y="49"/>
                    <a:pt x="94" y="49"/>
                    <a:pt x="93" y="49"/>
                  </a:cubicBezTo>
                  <a:cubicBezTo>
                    <a:pt x="87" y="52"/>
                    <a:pt x="81" y="54"/>
                    <a:pt x="76" y="57"/>
                  </a:cubicBezTo>
                  <a:cubicBezTo>
                    <a:pt x="69" y="54"/>
                    <a:pt x="63" y="51"/>
                    <a:pt x="57" y="49"/>
                  </a:cubicBezTo>
                  <a:cubicBezTo>
                    <a:pt x="57" y="47"/>
                    <a:pt x="57" y="45"/>
                    <a:pt x="58" y="42"/>
                  </a:cubicBezTo>
                  <a:close/>
                  <a:moveTo>
                    <a:pt x="31" y="80"/>
                  </a:moveTo>
                  <a:cubicBezTo>
                    <a:pt x="23" y="74"/>
                    <a:pt x="16" y="67"/>
                    <a:pt x="12" y="58"/>
                  </a:cubicBezTo>
                  <a:cubicBezTo>
                    <a:pt x="4" y="37"/>
                    <a:pt x="45" y="48"/>
                    <a:pt x="52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2" y="57"/>
                    <a:pt x="52" y="64"/>
                    <a:pt x="51" y="70"/>
                  </a:cubicBezTo>
                  <a:cubicBezTo>
                    <a:pt x="45" y="74"/>
                    <a:pt x="39" y="78"/>
                    <a:pt x="33" y="83"/>
                  </a:cubicBezTo>
                  <a:cubicBezTo>
                    <a:pt x="32" y="82"/>
                    <a:pt x="31" y="81"/>
                    <a:pt x="31" y="80"/>
                  </a:cubicBezTo>
                  <a:close/>
                  <a:moveTo>
                    <a:pt x="51" y="99"/>
                  </a:moveTo>
                  <a:cubicBezTo>
                    <a:pt x="52" y="105"/>
                    <a:pt x="52" y="112"/>
                    <a:pt x="53" y="118"/>
                  </a:cubicBezTo>
                  <a:cubicBezTo>
                    <a:pt x="51" y="119"/>
                    <a:pt x="48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3" y="95"/>
                    <a:pt x="33" y="87"/>
                  </a:cubicBezTo>
                  <a:cubicBezTo>
                    <a:pt x="39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72"/>
            <p:cNvSpPr>
              <a:spLocks noEditPoints="1"/>
            </p:cNvSpPr>
            <p:nvPr/>
          </p:nvSpPr>
          <p:spPr bwMode="auto">
            <a:xfrm>
              <a:off x="9580563" y="46212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2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4 h 160"/>
                <a:gd name="T38" fmla="*/ 35 w 144"/>
                <a:gd name="T39" fmla="*/ 84 h 160"/>
                <a:gd name="T40" fmla="*/ 51 w 144"/>
                <a:gd name="T41" fmla="*/ 73 h 160"/>
                <a:gd name="T42" fmla="*/ 53 w 144"/>
                <a:gd name="T43" fmla="*/ 84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8 w 144"/>
                <a:gd name="T61" fmla="*/ 58 h 160"/>
                <a:gd name="T62" fmla="*/ 100 w 144"/>
                <a:gd name="T63" fmla="*/ 73 h 160"/>
                <a:gd name="T64" fmla="*/ 100 w 144"/>
                <a:gd name="T65" fmla="*/ 96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2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8"/>
                    <a:pt x="10" y="122"/>
                  </a:cubicBezTo>
                  <a:cubicBezTo>
                    <a:pt x="14" y="126"/>
                    <a:pt x="20" y="126"/>
                    <a:pt x="25" y="126"/>
                  </a:cubicBezTo>
                  <a:cubicBezTo>
                    <a:pt x="35" y="126"/>
                    <a:pt x="44" y="124"/>
                    <a:pt x="53" y="121"/>
                  </a:cubicBezTo>
                  <a:cubicBezTo>
                    <a:pt x="54" y="122"/>
                    <a:pt x="54" y="123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9" y="121"/>
                    <a:pt x="100" y="122"/>
                    <a:pt x="102" y="122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5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2" y="95"/>
                    <a:pt x="126" y="89"/>
                    <a:pt x="120" y="84"/>
                  </a:cubicBezTo>
                  <a:cubicBezTo>
                    <a:pt x="127" y="78"/>
                    <a:pt x="135" y="71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2"/>
                    <a:pt x="125" y="42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8"/>
                    <a:pt x="73" y="9"/>
                  </a:cubicBezTo>
                  <a:cubicBezTo>
                    <a:pt x="68" y="10"/>
                    <a:pt x="64" y="16"/>
                    <a:pt x="62" y="21"/>
                  </a:cubicBezTo>
                  <a:cubicBezTo>
                    <a:pt x="57" y="29"/>
                    <a:pt x="55" y="38"/>
                    <a:pt x="53" y="48"/>
                  </a:cubicBezTo>
                  <a:cubicBezTo>
                    <a:pt x="49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9" y="61"/>
                    <a:pt x="14" y="68"/>
                  </a:cubicBezTo>
                  <a:cubicBezTo>
                    <a:pt x="19" y="74"/>
                    <a:pt x="24" y="80"/>
                    <a:pt x="30" y="85"/>
                  </a:cubicBezTo>
                  <a:cubicBezTo>
                    <a:pt x="28" y="86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1" y="141"/>
                    <a:pt x="58" y="131"/>
                    <a:pt x="57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7"/>
                    <a:pt x="92" y="131"/>
                  </a:cubicBezTo>
                  <a:close/>
                  <a:moveTo>
                    <a:pt x="50" y="84"/>
                  </a:moveTo>
                  <a:cubicBezTo>
                    <a:pt x="50" y="88"/>
                    <a:pt x="50" y="92"/>
                    <a:pt x="51" y="95"/>
                  </a:cubicBezTo>
                  <a:cubicBezTo>
                    <a:pt x="45" y="92"/>
                    <a:pt x="40" y="88"/>
                    <a:pt x="35" y="84"/>
                  </a:cubicBezTo>
                  <a:cubicBezTo>
                    <a:pt x="36" y="84"/>
                    <a:pt x="36" y="84"/>
                    <a:pt x="37" y="83"/>
                  </a:cubicBezTo>
                  <a:cubicBezTo>
                    <a:pt x="41" y="80"/>
                    <a:pt x="46" y="77"/>
                    <a:pt x="51" y="73"/>
                  </a:cubicBezTo>
                  <a:cubicBezTo>
                    <a:pt x="50" y="77"/>
                    <a:pt x="50" y="81"/>
                    <a:pt x="50" y="84"/>
                  </a:cubicBezTo>
                  <a:close/>
                  <a:moveTo>
                    <a:pt x="53" y="84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1" y="67"/>
                    <a:pt x="68" y="63"/>
                    <a:pt x="75" y="60"/>
                  </a:cubicBezTo>
                  <a:cubicBezTo>
                    <a:pt x="82" y="63"/>
                    <a:pt x="90" y="67"/>
                    <a:pt x="97" y="71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99"/>
                    <a:pt x="89" y="102"/>
                    <a:pt x="85" y="104"/>
                  </a:cubicBezTo>
                  <a:cubicBezTo>
                    <a:pt x="82" y="106"/>
                    <a:pt x="79" y="107"/>
                    <a:pt x="75" y="109"/>
                  </a:cubicBezTo>
                  <a:cubicBezTo>
                    <a:pt x="72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7"/>
                  </a:cubicBezTo>
                  <a:cubicBezTo>
                    <a:pt x="53" y="93"/>
                    <a:pt x="53" y="89"/>
                    <a:pt x="53" y="84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7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7"/>
                    <a:pt x="96" y="63"/>
                    <a:pt x="97" y="68"/>
                  </a:cubicBezTo>
                  <a:cubicBezTo>
                    <a:pt x="90" y="64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5"/>
                    <a:pt x="100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100" y="96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4"/>
                    <a:pt x="93" y="103"/>
                    <a:pt x="97" y="101"/>
                  </a:cubicBezTo>
                  <a:cubicBezTo>
                    <a:pt x="96" y="106"/>
                    <a:pt x="95" y="112"/>
                    <a:pt x="95" y="117"/>
                  </a:cubicBezTo>
                  <a:cubicBezTo>
                    <a:pt x="89" y="115"/>
                    <a:pt x="84" y="113"/>
                    <a:pt x="79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0"/>
                  </a:cubicBezTo>
                  <a:cubicBezTo>
                    <a:pt x="66" y="113"/>
                    <a:pt x="61" y="115"/>
                    <a:pt x="56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40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8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6" y="95"/>
                    <a:pt x="112" y="91"/>
                    <a:pt x="117" y="86"/>
                  </a:cubicBezTo>
                  <a:cubicBezTo>
                    <a:pt x="120" y="88"/>
                    <a:pt x="123" y="91"/>
                    <a:pt x="125" y="93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5"/>
                    <a:pt x="131" y="43"/>
                    <a:pt x="138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7"/>
                    <a:pt x="94" y="48"/>
                    <a:pt x="94" y="49"/>
                  </a:cubicBezTo>
                  <a:cubicBezTo>
                    <a:pt x="94" y="49"/>
                    <a:pt x="93" y="49"/>
                    <a:pt x="93" y="49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3" y="51"/>
                    <a:pt x="56" y="49"/>
                  </a:cubicBezTo>
                  <a:cubicBezTo>
                    <a:pt x="57" y="47"/>
                    <a:pt x="57" y="45"/>
                    <a:pt x="57" y="42"/>
                  </a:cubicBezTo>
                  <a:close/>
                  <a:moveTo>
                    <a:pt x="30" y="80"/>
                  </a:moveTo>
                  <a:cubicBezTo>
                    <a:pt x="23" y="74"/>
                    <a:pt x="15" y="67"/>
                    <a:pt x="12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2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0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5"/>
                    <a:pt x="33" y="87"/>
                  </a:cubicBezTo>
                  <a:cubicBezTo>
                    <a:pt x="38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73"/>
            <p:cNvSpPr>
              <a:spLocks noEditPoints="1"/>
            </p:cNvSpPr>
            <p:nvPr/>
          </p:nvSpPr>
          <p:spPr bwMode="auto">
            <a:xfrm>
              <a:off x="9409113" y="5891213"/>
              <a:ext cx="539750" cy="604838"/>
            </a:xfrm>
            <a:custGeom>
              <a:avLst/>
              <a:gdLst>
                <a:gd name="T0" fmla="*/ 10 w 144"/>
                <a:gd name="T1" fmla="*/ 122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5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7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4 h 161"/>
                <a:gd name="T78" fmla="*/ 98 w 144"/>
                <a:gd name="T79" fmla="*/ 119 h 161"/>
                <a:gd name="T80" fmla="*/ 99 w 144"/>
                <a:gd name="T81" fmla="*/ 99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1"/>
                    <a:pt x="76" y="160"/>
                  </a:cubicBezTo>
                  <a:cubicBezTo>
                    <a:pt x="82" y="159"/>
                    <a:pt x="86" y="154"/>
                    <a:pt x="88" y="149"/>
                  </a:cubicBezTo>
                  <a:cubicBezTo>
                    <a:pt x="93" y="140"/>
                    <a:pt x="95" y="131"/>
                    <a:pt x="97" y="121"/>
                  </a:cubicBezTo>
                  <a:cubicBezTo>
                    <a:pt x="99" y="122"/>
                    <a:pt x="100" y="122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3"/>
                    <a:pt x="141" y="49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8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1"/>
                    <a:pt x="56" y="121"/>
                  </a:cubicBezTo>
                  <a:cubicBezTo>
                    <a:pt x="63" y="118"/>
                    <a:pt x="69" y="116"/>
                    <a:pt x="75" y="113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2"/>
                    <a:pt x="40" y="89"/>
                    <a:pt x="35" y="85"/>
                  </a:cubicBezTo>
                  <a:cubicBezTo>
                    <a:pt x="36" y="84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1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4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0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2"/>
                  </a:cubicBezTo>
                  <a:cubicBezTo>
                    <a:pt x="61" y="54"/>
                    <a:pt x="67" y="56"/>
                    <a:pt x="72" y="59"/>
                  </a:cubicBezTo>
                  <a:cubicBezTo>
                    <a:pt x="66" y="62"/>
                    <a:pt x="60" y="65"/>
                    <a:pt x="54" y="68"/>
                  </a:cubicBezTo>
                  <a:cubicBezTo>
                    <a:pt x="54" y="68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6" y="58"/>
                    <a:pt x="96" y="63"/>
                    <a:pt x="97" y="68"/>
                  </a:cubicBezTo>
                  <a:cubicBezTo>
                    <a:pt x="91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6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7"/>
                  </a:cubicBezTo>
                  <a:cubicBezTo>
                    <a:pt x="89" y="116"/>
                    <a:pt x="84" y="113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7" y="113"/>
                    <a:pt x="61" y="116"/>
                    <a:pt x="56" y="117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4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9"/>
                  </a:cubicBezTo>
                  <a:cubicBezTo>
                    <a:pt x="98" y="119"/>
                    <a:pt x="98" y="118"/>
                    <a:pt x="97" y="118"/>
                  </a:cubicBezTo>
                  <a:cubicBezTo>
                    <a:pt x="98" y="112"/>
                    <a:pt x="99" y="106"/>
                    <a:pt x="99" y="99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7" y="63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8"/>
                    <a:pt x="112" y="47"/>
                  </a:cubicBezTo>
                  <a:close/>
                  <a:moveTo>
                    <a:pt x="58" y="43"/>
                  </a:moveTo>
                  <a:cubicBezTo>
                    <a:pt x="60" y="34"/>
                    <a:pt x="62" y="23"/>
                    <a:pt x="69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4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0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8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7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74"/>
            <p:cNvSpPr>
              <a:spLocks/>
            </p:cNvSpPr>
            <p:nvPr/>
          </p:nvSpPr>
          <p:spPr bwMode="auto">
            <a:xfrm>
              <a:off x="7131050" y="4425950"/>
              <a:ext cx="130175" cy="360363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3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0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1"/>
                    <a:pt x="3" y="26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3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8"/>
                    <a:pt x="24" y="35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4"/>
                    <a:pt x="24" y="63"/>
                    <a:pt x="22" y="70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3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3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1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2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0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75"/>
            <p:cNvSpPr>
              <a:spLocks/>
            </p:cNvSpPr>
            <p:nvPr/>
          </p:nvSpPr>
          <p:spPr bwMode="auto">
            <a:xfrm>
              <a:off x="2154238" y="5478463"/>
              <a:ext cx="134938" cy="363538"/>
            </a:xfrm>
            <a:custGeom>
              <a:avLst/>
              <a:gdLst>
                <a:gd name="T0" fmla="*/ 3 w 36"/>
                <a:gd name="T1" fmla="*/ 55 h 97"/>
                <a:gd name="T2" fmla="*/ 10 w 36"/>
                <a:gd name="T3" fmla="*/ 16 h 97"/>
                <a:gd name="T4" fmla="*/ 22 w 36"/>
                <a:gd name="T5" fmla="*/ 7 h 97"/>
                <a:gd name="T6" fmla="*/ 32 w 36"/>
                <a:gd name="T7" fmla="*/ 21 h 97"/>
                <a:gd name="T8" fmla="*/ 32 w 36"/>
                <a:gd name="T9" fmla="*/ 55 h 97"/>
                <a:gd name="T10" fmla="*/ 31 w 36"/>
                <a:gd name="T11" fmla="*/ 73 h 97"/>
                <a:gd name="T12" fmla="*/ 24 w 36"/>
                <a:gd name="T13" fmla="*/ 92 h 97"/>
                <a:gd name="T14" fmla="*/ 14 w 36"/>
                <a:gd name="T15" fmla="*/ 81 h 97"/>
                <a:gd name="T16" fmla="*/ 12 w 36"/>
                <a:gd name="T17" fmla="*/ 63 h 97"/>
                <a:gd name="T18" fmla="*/ 14 w 36"/>
                <a:gd name="T19" fmla="*/ 39 h 97"/>
                <a:gd name="T20" fmla="*/ 15 w 36"/>
                <a:gd name="T21" fmla="*/ 34 h 97"/>
                <a:gd name="T22" fmla="*/ 25 w 36"/>
                <a:gd name="T23" fmla="*/ 39 h 97"/>
                <a:gd name="T24" fmla="*/ 25 w 36"/>
                <a:gd name="T25" fmla="*/ 48 h 97"/>
                <a:gd name="T26" fmla="*/ 22 w 36"/>
                <a:gd name="T27" fmla="*/ 71 h 97"/>
                <a:gd name="T28" fmla="*/ 25 w 36"/>
                <a:gd name="T29" fmla="*/ 72 h 97"/>
                <a:gd name="T30" fmla="*/ 28 w 36"/>
                <a:gd name="T31" fmla="*/ 48 h 97"/>
                <a:gd name="T32" fmla="*/ 21 w 36"/>
                <a:gd name="T33" fmla="*/ 30 h 97"/>
                <a:gd name="T34" fmla="*/ 10 w 36"/>
                <a:gd name="T35" fmla="*/ 44 h 97"/>
                <a:gd name="T36" fmla="*/ 10 w 36"/>
                <a:gd name="T37" fmla="*/ 76 h 97"/>
                <a:gd name="T38" fmla="*/ 20 w 36"/>
                <a:gd name="T39" fmla="*/ 95 h 97"/>
                <a:gd name="T40" fmla="*/ 34 w 36"/>
                <a:gd name="T41" fmla="*/ 73 h 97"/>
                <a:gd name="T42" fmla="*/ 36 w 36"/>
                <a:gd name="T43" fmla="*/ 33 h 97"/>
                <a:gd name="T44" fmla="*/ 27 w 36"/>
                <a:gd name="T45" fmla="*/ 5 h 97"/>
                <a:gd name="T46" fmla="*/ 7 w 36"/>
                <a:gd name="T47" fmla="*/ 14 h 97"/>
                <a:gd name="T48" fmla="*/ 3 w 36"/>
                <a:gd name="T49" fmla="*/ 31 h 97"/>
                <a:gd name="T50" fmla="*/ 0 w 36"/>
                <a:gd name="T51" fmla="*/ 55 h 97"/>
                <a:gd name="T52" fmla="*/ 3 w 36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6" h="97">
                  <a:moveTo>
                    <a:pt x="3" y="55"/>
                  </a:moveTo>
                  <a:cubicBezTo>
                    <a:pt x="5" y="42"/>
                    <a:pt x="4" y="27"/>
                    <a:pt x="10" y="16"/>
                  </a:cubicBezTo>
                  <a:cubicBezTo>
                    <a:pt x="12" y="11"/>
                    <a:pt x="16" y="7"/>
                    <a:pt x="22" y="7"/>
                  </a:cubicBezTo>
                  <a:cubicBezTo>
                    <a:pt x="29" y="7"/>
                    <a:pt x="31" y="16"/>
                    <a:pt x="32" y="21"/>
                  </a:cubicBezTo>
                  <a:cubicBezTo>
                    <a:pt x="34" y="32"/>
                    <a:pt x="33" y="44"/>
                    <a:pt x="32" y="55"/>
                  </a:cubicBezTo>
                  <a:cubicBezTo>
                    <a:pt x="32" y="61"/>
                    <a:pt x="31" y="67"/>
                    <a:pt x="31" y="73"/>
                  </a:cubicBezTo>
                  <a:cubicBezTo>
                    <a:pt x="30" y="80"/>
                    <a:pt x="30" y="88"/>
                    <a:pt x="24" y="92"/>
                  </a:cubicBezTo>
                  <a:cubicBezTo>
                    <a:pt x="16" y="97"/>
                    <a:pt x="14" y="86"/>
                    <a:pt x="14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2" y="55"/>
                    <a:pt x="12" y="47"/>
                    <a:pt x="14" y="39"/>
                  </a:cubicBezTo>
                  <a:cubicBezTo>
                    <a:pt x="14" y="37"/>
                    <a:pt x="15" y="36"/>
                    <a:pt x="15" y="34"/>
                  </a:cubicBezTo>
                  <a:cubicBezTo>
                    <a:pt x="18" y="29"/>
                    <a:pt x="24" y="36"/>
                    <a:pt x="25" y="39"/>
                  </a:cubicBezTo>
                  <a:cubicBezTo>
                    <a:pt x="25" y="42"/>
                    <a:pt x="25" y="45"/>
                    <a:pt x="25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2" y="73"/>
                    <a:pt x="25" y="74"/>
                    <a:pt x="25" y="72"/>
                  </a:cubicBezTo>
                  <a:cubicBezTo>
                    <a:pt x="27" y="64"/>
                    <a:pt x="27" y="56"/>
                    <a:pt x="28" y="48"/>
                  </a:cubicBezTo>
                  <a:cubicBezTo>
                    <a:pt x="28" y="42"/>
                    <a:pt x="28" y="32"/>
                    <a:pt x="21" y="30"/>
                  </a:cubicBezTo>
                  <a:cubicBezTo>
                    <a:pt x="12" y="28"/>
                    <a:pt x="11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1" y="95"/>
                    <a:pt x="20" y="95"/>
                  </a:cubicBezTo>
                  <a:cubicBezTo>
                    <a:pt x="31" y="95"/>
                    <a:pt x="33" y="82"/>
                    <a:pt x="34" y="73"/>
                  </a:cubicBezTo>
                  <a:cubicBezTo>
                    <a:pt x="35" y="60"/>
                    <a:pt x="36" y="46"/>
                    <a:pt x="36" y="33"/>
                  </a:cubicBezTo>
                  <a:cubicBezTo>
                    <a:pt x="35" y="23"/>
                    <a:pt x="35" y="11"/>
                    <a:pt x="27" y="5"/>
                  </a:cubicBezTo>
                  <a:cubicBezTo>
                    <a:pt x="19" y="0"/>
                    <a:pt x="11" y="8"/>
                    <a:pt x="7" y="14"/>
                  </a:cubicBezTo>
                  <a:cubicBezTo>
                    <a:pt x="4" y="19"/>
                    <a:pt x="3" y="26"/>
                    <a:pt x="3" y="31"/>
                  </a:cubicBezTo>
                  <a:cubicBezTo>
                    <a:pt x="2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76"/>
            <p:cNvSpPr>
              <a:spLocks/>
            </p:cNvSpPr>
            <p:nvPr/>
          </p:nvSpPr>
          <p:spPr bwMode="auto">
            <a:xfrm>
              <a:off x="374650" y="6529388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1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1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4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5" y="96"/>
                    <a:pt x="14" y="85"/>
                    <a:pt x="13" y="80"/>
                  </a:cubicBezTo>
                  <a:cubicBezTo>
                    <a:pt x="13" y="74"/>
                    <a:pt x="12" y="68"/>
                    <a:pt x="11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7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2"/>
                    <a:pt x="24" y="44"/>
                    <a:pt x="24" y="47"/>
                  </a:cubicBezTo>
                  <a:cubicBezTo>
                    <a:pt x="24" y="55"/>
                    <a:pt x="24" y="63"/>
                    <a:pt x="22" y="71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77"/>
            <p:cNvSpPr>
              <a:spLocks/>
            </p:cNvSpPr>
            <p:nvPr/>
          </p:nvSpPr>
          <p:spPr bwMode="auto">
            <a:xfrm>
              <a:off x="5880100" y="5834063"/>
              <a:ext cx="131763" cy="365125"/>
            </a:xfrm>
            <a:custGeom>
              <a:avLst/>
              <a:gdLst>
                <a:gd name="T0" fmla="*/ 3 w 35"/>
                <a:gd name="T1" fmla="*/ 55 h 97"/>
                <a:gd name="T2" fmla="*/ 9 w 35"/>
                <a:gd name="T3" fmla="*/ 16 h 97"/>
                <a:gd name="T4" fmla="*/ 21 w 35"/>
                <a:gd name="T5" fmla="*/ 7 h 97"/>
                <a:gd name="T6" fmla="*/ 32 w 35"/>
                <a:gd name="T7" fmla="*/ 21 h 97"/>
                <a:gd name="T8" fmla="*/ 32 w 35"/>
                <a:gd name="T9" fmla="*/ 55 h 97"/>
                <a:gd name="T10" fmla="*/ 30 w 35"/>
                <a:gd name="T11" fmla="*/ 73 h 97"/>
                <a:gd name="T12" fmla="*/ 23 w 35"/>
                <a:gd name="T13" fmla="*/ 92 h 97"/>
                <a:gd name="T14" fmla="*/ 13 w 35"/>
                <a:gd name="T15" fmla="*/ 81 h 97"/>
                <a:gd name="T16" fmla="*/ 12 w 35"/>
                <a:gd name="T17" fmla="*/ 63 h 97"/>
                <a:gd name="T18" fmla="*/ 14 w 35"/>
                <a:gd name="T19" fmla="*/ 39 h 97"/>
                <a:gd name="T20" fmla="*/ 15 w 35"/>
                <a:gd name="T21" fmla="*/ 34 h 97"/>
                <a:gd name="T22" fmla="*/ 24 w 35"/>
                <a:gd name="T23" fmla="*/ 39 h 97"/>
                <a:gd name="T24" fmla="*/ 24 w 35"/>
                <a:gd name="T25" fmla="*/ 48 h 97"/>
                <a:gd name="T26" fmla="*/ 22 w 35"/>
                <a:gd name="T27" fmla="*/ 71 h 97"/>
                <a:gd name="T28" fmla="*/ 25 w 35"/>
                <a:gd name="T29" fmla="*/ 72 h 97"/>
                <a:gd name="T30" fmla="*/ 27 w 35"/>
                <a:gd name="T31" fmla="*/ 48 h 97"/>
                <a:gd name="T32" fmla="*/ 21 w 35"/>
                <a:gd name="T33" fmla="*/ 30 h 97"/>
                <a:gd name="T34" fmla="*/ 10 w 35"/>
                <a:gd name="T35" fmla="*/ 44 h 97"/>
                <a:gd name="T36" fmla="*/ 10 w 35"/>
                <a:gd name="T37" fmla="*/ 76 h 97"/>
                <a:gd name="T38" fmla="*/ 19 w 35"/>
                <a:gd name="T39" fmla="*/ 95 h 97"/>
                <a:gd name="T40" fmla="*/ 33 w 35"/>
                <a:gd name="T41" fmla="*/ 73 h 97"/>
                <a:gd name="T42" fmla="*/ 35 w 35"/>
                <a:gd name="T43" fmla="*/ 33 h 97"/>
                <a:gd name="T44" fmla="*/ 26 w 35"/>
                <a:gd name="T45" fmla="*/ 5 h 97"/>
                <a:gd name="T46" fmla="*/ 7 w 35"/>
                <a:gd name="T47" fmla="*/ 14 h 97"/>
                <a:gd name="T48" fmla="*/ 2 w 35"/>
                <a:gd name="T49" fmla="*/ 31 h 97"/>
                <a:gd name="T50" fmla="*/ 0 w 35"/>
                <a:gd name="T51" fmla="*/ 55 h 97"/>
                <a:gd name="T52" fmla="*/ 3 w 35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7">
                  <a:moveTo>
                    <a:pt x="3" y="55"/>
                  </a:moveTo>
                  <a:cubicBezTo>
                    <a:pt x="4" y="42"/>
                    <a:pt x="3" y="27"/>
                    <a:pt x="9" y="16"/>
                  </a:cubicBezTo>
                  <a:cubicBezTo>
                    <a:pt x="12" y="11"/>
                    <a:pt x="16" y="7"/>
                    <a:pt x="21" y="7"/>
                  </a:cubicBezTo>
                  <a:cubicBezTo>
                    <a:pt x="28" y="7"/>
                    <a:pt x="31" y="16"/>
                    <a:pt x="32" y="21"/>
                  </a:cubicBezTo>
                  <a:cubicBezTo>
                    <a:pt x="33" y="32"/>
                    <a:pt x="32" y="44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80"/>
                    <a:pt x="29" y="88"/>
                    <a:pt x="23" y="92"/>
                  </a:cubicBezTo>
                  <a:cubicBezTo>
                    <a:pt x="16" y="97"/>
                    <a:pt x="14" y="86"/>
                    <a:pt x="13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1" y="55"/>
                    <a:pt x="12" y="47"/>
                    <a:pt x="14" y="39"/>
                  </a:cubicBezTo>
                  <a:cubicBezTo>
                    <a:pt x="14" y="37"/>
                    <a:pt x="14" y="36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5" y="42"/>
                    <a:pt x="24" y="45"/>
                    <a:pt x="24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1" y="73"/>
                    <a:pt x="24" y="74"/>
                    <a:pt x="25" y="72"/>
                  </a:cubicBezTo>
                  <a:cubicBezTo>
                    <a:pt x="27" y="64"/>
                    <a:pt x="27" y="55"/>
                    <a:pt x="27" y="48"/>
                  </a:cubicBezTo>
                  <a:cubicBezTo>
                    <a:pt x="27" y="42"/>
                    <a:pt x="28" y="32"/>
                    <a:pt x="21" y="30"/>
                  </a:cubicBezTo>
                  <a:cubicBezTo>
                    <a:pt x="12" y="28"/>
                    <a:pt x="10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60"/>
                    <a:pt x="35" y="46"/>
                    <a:pt x="35" y="33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6"/>
                    <a:pt x="2" y="31"/>
                  </a:cubicBezTo>
                  <a:cubicBezTo>
                    <a:pt x="1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78"/>
            <p:cNvSpPr>
              <a:spLocks/>
            </p:cNvSpPr>
            <p:nvPr/>
          </p:nvSpPr>
          <p:spPr bwMode="auto">
            <a:xfrm>
              <a:off x="4691063" y="4948238"/>
              <a:ext cx="338138" cy="222250"/>
            </a:xfrm>
            <a:custGeom>
              <a:avLst/>
              <a:gdLst>
                <a:gd name="T0" fmla="*/ 41 w 90"/>
                <a:gd name="T1" fmla="*/ 48 h 59"/>
                <a:gd name="T2" fmla="*/ 9 w 90"/>
                <a:gd name="T3" fmla="*/ 25 h 59"/>
                <a:gd name="T4" fmla="*/ 7 w 90"/>
                <a:gd name="T5" fmla="*/ 10 h 59"/>
                <a:gd name="T6" fmla="*/ 24 w 90"/>
                <a:gd name="T7" fmla="*/ 7 h 59"/>
                <a:gd name="T8" fmla="*/ 55 w 90"/>
                <a:gd name="T9" fmla="*/ 22 h 59"/>
                <a:gd name="T10" fmla="*/ 70 w 90"/>
                <a:gd name="T11" fmla="*/ 31 h 59"/>
                <a:gd name="T12" fmla="*/ 84 w 90"/>
                <a:gd name="T13" fmla="*/ 46 h 59"/>
                <a:gd name="T14" fmla="*/ 70 w 90"/>
                <a:gd name="T15" fmla="*/ 50 h 59"/>
                <a:gd name="T16" fmla="*/ 53 w 90"/>
                <a:gd name="T17" fmla="*/ 44 h 59"/>
                <a:gd name="T18" fmla="*/ 32 w 90"/>
                <a:gd name="T19" fmla="*/ 31 h 59"/>
                <a:gd name="T20" fmla="*/ 29 w 90"/>
                <a:gd name="T21" fmla="*/ 28 h 59"/>
                <a:gd name="T22" fmla="*/ 37 w 90"/>
                <a:gd name="T23" fmla="*/ 22 h 59"/>
                <a:gd name="T24" fmla="*/ 44 w 90"/>
                <a:gd name="T25" fmla="*/ 26 h 59"/>
                <a:gd name="T26" fmla="*/ 65 w 90"/>
                <a:gd name="T27" fmla="*/ 38 h 59"/>
                <a:gd name="T28" fmla="*/ 66 w 90"/>
                <a:gd name="T29" fmla="*/ 36 h 59"/>
                <a:gd name="T30" fmla="*/ 46 w 90"/>
                <a:gd name="T31" fmla="*/ 23 h 59"/>
                <a:gd name="T32" fmla="*/ 27 w 90"/>
                <a:gd name="T33" fmla="*/ 21 h 59"/>
                <a:gd name="T34" fmla="*/ 35 w 90"/>
                <a:gd name="T35" fmla="*/ 37 h 59"/>
                <a:gd name="T36" fmla="*/ 64 w 90"/>
                <a:gd name="T37" fmla="*/ 51 h 59"/>
                <a:gd name="T38" fmla="*/ 85 w 90"/>
                <a:gd name="T39" fmla="*/ 51 h 59"/>
                <a:gd name="T40" fmla="*/ 72 w 90"/>
                <a:gd name="T41" fmla="*/ 29 h 59"/>
                <a:gd name="T42" fmla="*/ 36 w 90"/>
                <a:gd name="T43" fmla="*/ 9 h 59"/>
                <a:gd name="T44" fmla="*/ 7 w 90"/>
                <a:gd name="T45" fmla="*/ 5 h 59"/>
                <a:gd name="T46" fmla="*/ 7 w 90"/>
                <a:gd name="T47" fmla="*/ 27 h 59"/>
                <a:gd name="T48" fmla="*/ 20 w 90"/>
                <a:gd name="T49" fmla="*/ 38 h 59"/>
                <a:gd name="T50" fmla="*/ 40 w 90"/>
                <a:gd name="T51" fmla="*/ 51 h 59"/>
                <a:gd name="T52" fmla="*/ 41 w 90"/>
                <a:gd name="T53" fmla="*/ 4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0" h="59">
                  <a:moveTo>
                    <a:pt x="41" y="48"/>
                  </a:moveTo>
                  <a:cubicBezTo>
                    <a:pt x="31" y="41"/>
                    <a:pt x="17" y="36"/>
                    <a:pt x="9" y="25"/>
                  </a:cubicBezTo>
                  <a:cubicBezTo>
                    <a:pt x="6" y="21"/>
                    <a:pt x="4" y="15"/>
                    <a:pt x="7" y="10"/>
                  </a:cubicBezTo>
                  <a:cubicBezTo>
                    <a:pt x="9" y="4"/>
                    <a:pt x="18" y="6"/>
                    <a:pt x="24" y="7"/>
                  </a:cubicBezTo>
                  <a:cubicBezTo>
                    <a:pt x="34" y="11"/>
                    <a:pt x="45" y="17"/>
                    <a:pt x="55" y="22"/>
                  </a:cubicBezTo>
                  <a:cubicBezTo>
                    <a:pt x="60" y="25"/>
                    <a:pt x="65" y="28"/>
                    <a:pt x="70" y="31"/>
                  </a:cubicBezTo>
                  <a:cubicBezTo>
                    <a:pt x="76" y="35"/>
                    <a:pt x="83" y="39"/>
                    <a:pt x="84" y="46"/>
                  </a:cubicBezTo>
                  <a:cubicBezTo>
                    <a:pt x="85" y="55"/>
                    <a:pt x="74" y="52"/>
                    <a:pt x="70" y="50"/>
                  </a:cubicBezTo>
                  <a:cubicBezTo>
                    <a:pt x="64" y="48"/>
                    <a:pt x="58" y="46"/>
                    <a:pt x="53" y="44"/>
                  </a:cubicBezTo>
                  <a:cubicBezTo>
                    <a:pt x="45" y="40"/>
                    <a:pt x="38" y="37"/>
                    <a:pt x="32" y="31"/>
                  </a:cubicBezTo>
                  <a:cubicBezTo>
                    <a:pt x="30" y="30"/>
                    <a:pt x="29" y="29"/>
                    <a:pt x="29" y="28"/>
                  </a:cubicBezTo>
                  <a:cubicBezTo>
                    <a:pt x="25" y="23"/>
                    <a:pt x="34" y="21"/>
                    <a:pt x="37" y="22"/>
                  </a:cubicBezTo>
                  <a:cubicBezTo>
                    <a:pt x="40" y="23"/>
                    <a:pt x="42" y="24"/>
                    <a:pt x="44" y="26"/>
                  </a:cubicBezTo>
                  <a:cubicBezTo>
                    <a:pt x="51" y="29"/>
                    <a:pt x="59" y="33"/>
                    <a:pt x="65" y="38"/>
                  </a:cubicBezTo>
                  <a:cubicBezTo>
                    <a:pt x="66" y="39"/>
                    <a:pt x="68" y="37"/>
                    <a:pt x="66" y="36"/>
                  </a:cubicBezTo>
                  <a:cubicBezTo>
                    <a:pt x="61" y="31"/>
                    <a:pt x="53" y="27"/>
                    <a:pt x="46" y="23"/>
                  </a:cubicBezTo>
                  <a:cubicBezTo>
                    <a:pt x="41" y="20"/>
                    <a:pt x="33" y="16"/>
                    <a:pt x="27" y="21"/>
                  </a:cubicBezTo>
                  <a:cubicBezTo>
                    <a:pt x="21" y="28"/>
                    <a:pt x="30" y="34"/>
                    <a:pt x="35" y="37"/>
                  </a:cubicBezTo>
                  <a:cubicBezTo>
                    <a:pt x="44" y="43"/>
                    <a:pt x="54" y="48"/>
                    <a:pt x="64" y="51"/>
                  </a:cubicBezTo>
                  <a:cubicBezTo>
                    <a:pt x="69" y="53"/>
                    <a:pt x="81" y="59"/>
                    <a:pt x="85" y="51"/>
                  </a:cubicBezTo>
                  <a:cubicBezTo>
                    <a:pt x="90" y="41"/>
                    <a:pt x="79" y="33"/>
                    <a:pt x="72" y="29"/>
                  </a:cubicBezTo>
                  <a:cubicBezTo>
                    <a:pt x="60" y="22"/>
                    <a:pt x="48" y="15"/>
                    <a:pt x="36" y="9"/>
                  </a:cubicBezTo>
                  <a:cubicBezTo>
                    <a:pt x="27" y="5"/>
                    <a:pt x="17" y="0"/>
                    <a:pt x="7" y="5"/>
                  </a:cubicBezTo>
                  <a:cubicBezTo>
                    <a:pt x="0" y="10"/>
                    <a:pt x="3" y="21"/>
                    <a:pt x="7" y="27"/>
                  </a:cubicBezTo>
                  <a:cubicBezTo>
                    <a:pt x="10" y="32"/>
                    <a:pt x="15" y="35"/>
                    <a:pt x="20" y="38"/>
                  </a:cubicBezTo>
                  <a:cubicBezTo>
                    <a:pt x="27" y="42"/>
                    <a:pt x="34" y="46"/>
                    <a:pt x="40" y="51"/>
                  </a:cubicBezTo>
                  <a:cubicBezTo>
                    <a:pt x="42" y="52"/>
                    <a:pt x="43" y="49"/>
                    <a:pt x="41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79"/>
            <p:cNvSpPr>
              <a:spLocks/>
            </p:cNvSpPr>
            <p:nvPr/>
          </p:nvSpPr>
          <p:spPr bwMode="auto">
            <a:xfrm>
              <a:off x="7700963" y="5014913"/>
              <a:ext cx="288925" cy="282575"/>
            </a:xfrm>
            <a:custGeom>
              <a:avLst/>
              <a:gdLst>
                <a:gd name="T0" fmla="*/ 24 w 77"/>
                <a:gd name="T1" fmla="*/ 27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4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2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7 h 75"/>
                <a:gd name="T40" fmla="*/ 32 w 77"/>
                <a:gd name="T41" fmla="*/ 61 h 75"/>
                <a:gd name="T42" fmla="*/ 62 w 77"/>
                <a:gd name="T43" fmla="*/ 35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7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2"/>
                    <a:pt x="71" y="19"/>
                    <a:pt x="68" y="24"/>
                  </a:cubicBezTo>
                  <a:cubicBezTo>
                    <a:pt x="62" y="33"/>
                    <a:pt x="52" y="41"/>
                    <a:pt x="43" y="48"/>
                  </a:cubicBezTo>
                  <a:cubicBezTo>
                    <a:pt x="39" y="52"/>
                    <a:pt x="34" y="56"/>
                    <a:pt x="30" y="59"/>
                  </a:cubicBezTo>
                  <a:cubicBezTo>
                    <a:pt x="24" y="63"/>
                    <a:pt x="19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2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2"/>
                  </a:cubicBezTo>
                  <a:cubicBezTo>
                    <a:pt x="24" y="53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8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7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5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7"/>
                    <a:pt x="40" y="10"/>
                  </a:cubicBezTo>
                  <a:cubicBezTo>
                    <a:pt x="34" y="15"/>
                    <a:pt x="28" y="20"/>
                    <a:pt x="22" y="24"/>
                  </a:cubicBezTo>
                  <a:cubicBezTo>
                    <a:pt x="21" y="26"/>
                    <a:pt x="23" y="28"/>
                    <a:pt x="2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80"/>
            <p:cNvSpPr>
              <a:spLocks/>
            </p:cNvSpPr>
            <p:nvPr/>
          </p:nvSpPr>
          <p:spPr bwMode="auto">
            <a:xfrm>
              <a:off x="4086225" y="6672263"/>
              <a:ext cx="288925" cy="282575"/>
            </a:xfrm>
            <a:custGeom>
              <a:avLst/>
              <a:gdLst>
                <a:gd name="T0" fmla="*/ 24 w 77"/>
                <a:gd name="T1" fmla="*/ 26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3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1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6 h 75"/>
                <a:gd name="T40" fmla="*/ 32 w 77"/>
                <a:gd name="T41" fmla="*/ 61 h 75"/>
                <a:gd name="T42" fmla="*/ 62 w 77"/>
                <a:gd name="T43" fmla="*/ 34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6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1"/>
                    <a:pt x="71" y="19"/>
                    <a:pt x="68" y="23"/>
                  </a:cubicBezTo>
                  <a:cubicBezTo>
                    <a:pt x="62" y="33"/>
                    <a:pt x="52" y="40"/>
                    <a:pt x="43" y="48"/>
                  </a:cubicBezTo>
                  <a:cubicBezTo>
                    <a:pt x="39" y="51"/>
                    <a:pt x="34" y="55"/>
                    <a:pt x="30" y="59"/>
                  </a:cubicBezTo>
                  <a:cubicBezTo>
                    <a:pt x="24" y="63"/>
                    <a:pt x="18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1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1"/>
                  </a:cubicBezTo>
                  <a:cubicBezTo>
                    <a:pt x="24" y="52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7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6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4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6"/>
                    <a:pt x="40" y="10"/>
                  </a:cubicBezTo>
                  <a:cubicBezTo>
                    <a:pt x="34" y="14"/>
                    <a:pt x="28" y="19"/>
                    <a:pt x="22" y="24"/>
                  </a:cubicBezTo>
                  <a:cubicBezTo>
                    <a:pt x="21" y="25"/>
                    <a:pt x="23" y="27"/>
                    <a:pt x="2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81"/>
            <p:cNvSpPr>
              <a:spLocks noEditPoints="1"/>
            </p:cNvSpPr>
            <p:nvPr/>
          </p:nvSpPr>
          <p:spPr bwMode="auto">
            <a:xfrm>
              <a:off x="10298113" y="2925763"/>
              <a:ext cx="574675" cy="785813"/>
            </a:xfrm>
            <a:custGeom>
              <a:avLst/>
              <a:gdLst>
                <a:gd name="T0" fmla="*/ 134 w 153"/>
                <a:gd name="T1" fmla="*/ 57 h 209"/>
                <a:gd name="T2" fmla="*/ 152 w 153"/>
                <a:gd name="T3" fmla="*/ 23 h 209"/>
                <a:gd name="T4" fmla="*/ 116 w 153"/>
                <a:gd name="T5" fmla="*/ 1 h 209"/>
                <a:gd name="T6" fmla="*/ 29 w 153"/>
                <a:gd name="T7" fmla="*/ 138 h 209"/>
                <a:gd name="T8" fmla="*/ 0 w 153"/>
                <a:gd name="T9" fmla="*/ 188 h 209"/>
                <a:gd name="T10" fmla="*/ 39 w 153"/>
                <a:gd name="T11" fmla="*/ 208 h 209"/>
                <a:gd name="T12" fmla="*/ 26 w 153"/>
                <a:gd name="T13" fmla="*/ 188 h 209"/>
                <a:gd name="T14" fmla="*/ 37 w 153"/>
                <a:gd name="T15" fmla="*/ 206 h 209"/>
                <a:gd name="T16" fmla="*/ 61 w 153"/>
                <a:gd name="T17" fmla="*/ 96 h 209"/>
                <a:gd name="T18" fmla="*/ 118 w 153"/>
                <a:gd name="T19" fmla="*/ 3 h 209"/>
                <a:gd name="T20" fmla="*/ 147 w 153"/>
                <a:gd name="T21" fmla="*/ 28 h 209"/>
                <a:gd name="T22" fmla="*/ 146 w 153"/>
                <a:gd name="T23" fmla="*/ 30 h 209"/>
                <a:gd name="T24" fmla="*/ 144 w 153"/>
                <a:gd name="T25" fmla="*/ 35 h 209"/>
                <a:gd name="T26" fmla="*/ 126 w 153"/>
                <a:gd name="T27" fmla="*/ 28 h 209"/>
                <a:gd name="T28" fmla="*/ 139 w 153"/>
                <a:gd name="T29" fmla="*/ 43 h 209"/>
                <a:gd name="T30" fmla="*/ 138 w 153"/>
                <a:gd name="T31" fmla="*/ 45 h 209"/>
                <a:gd name="T32" fmla="*/ 118 w 153"/>
                <a:gd name="T33" fmla="*/ 40 h 209"/>
                <a:gd name="T34" fmla="*/ 127 w 153"/>
                <a:gd name="T35" fmla="*/ 63 h 209"/>
                <a:gd name="T36" fmla="*/ 109 w 153"/>
                <a:gd name="T37" fmla="*/ 54 h 209"/>
                <a:gd name="T38" fmla="*/ 122 w 153"/>
                <a:gd name="T39" fmla="*/ 71 h 209"/>
                <a:gd name="T40" fmla="*/ 108 w 153"/>
                <a:gd name="T41" fmla="*/ 65 h 209"/>
                <a:gd name="T42" fmla="*/ 118 w 153"/>
                <a:gd name="T43" fmla="*/ 77 h 209"/>
                <a:gd name="T44" fmla="*/ 99 w 153"/>
                <a:gd name="T45" fmla="*/ 69 h 209"/>
                <a:gd name="T46" fmla="*/ 112 w 153"/>
                <a:gd name="T47" fmla="*/ 86 h 209"/>
                <a:gd name="T48" fmla="*/ 111 w 153"/>
                <a:gd name="T49" fmla="*/ 88 h 209"/>
                <a:gd name="T50" fmla="*/ 100 w 153"/>
                <a:gd name="T51" fmla="*/ 86 h 209"/>
                <a:gd name="T52" fmla="*/ 99 w 153"/>
                <a:gd name="T53" fmla="*/ 88 h 209"/>
                <a:gd name="T54" fmla="*/ 104 w 153"/>
                <a:gd name="T55" fmla="*/ 99 h 209"/>
                <a:gd name="T56" fmla="*/ 103 w 153"/>
                <a:gd name="T57" fmla="*/ 101 h 209"/>
                <a:gd name="T58" fmla="*/ 84 w 153"/>
                <a:gd name="T59" fmla="*/ 95 h 209"/>
                <a:gd name="T60" fmla="*/ 98 w 153"/>
                <a:gd name="T61" fmla="*/ 108 h 209"/>
                <a:gd name="T62" fmla="*/ 80 w 153"/>
                <a:gd name="T63" fmla="*/ 105 h 209"/>
                <a:gd name="T64" fmla="*/ 92 w 153"/>
                <a:gd name="T65" fmla="*/ 118 h 209"/>
                <a:gd name="T66" fmla="*/ 71 w 153"/>
                <a:gd name="T67" fmla="*/ 111 h 209"/>
                <a:gd name="T68" fmla="*/ 87 w 153"/>
                <a:gd name="T69" fmla="*/ 125 h 209"/>
                <a:gd name="T70" fmla="*/ 70 w 153"/>
                <a:gd name="T71" fmla="*/ 121 h 209"/>
                <a:gd name="T72" fmla="*/ 83 w 153"/>
                <a:gd name="T73" fmla="*/ 132 h 209"/>
                <a:gd name="T74" fmla="*/ 63 w 153"/>
                <a:gd name="T75" fmla="*/ 127 h 209"/>
                <a:gd name="T76" fmla="*/ 77 w 153"/>
                <a:gd name="T77" fmla="*/ 141 h 209"/>
                <a:gd name="T78" fmla="*/ 60 w 153"/>
                <a:gd name="T79" fmla="*/ 135 h 209"/>
                <a:gd name="T80" fmla="*/ 73 w 153"/>
                <a:gd name="T81" fmla="*/ 147 h 209"/>
                <a:gd name="T82" fmla="*/ 55 w 153"/>
                <a:gd name="T83" fmla="*/ 144 h 209"/>
                <a:gd name="T84" fmla="*/ 68 w 153"/>
                <a:gd name="T85" fmla="*/ 155 h 209"/>
                <a:gd name="T86" fmla="*/ 47 w 153"/>
                <a:gd name="T87" fmla="*/ 149 h 209"/>
                <a:gd name="T88" fmla="*/ 59 w 153"/>
                <a:gd name="T89" fmla="*/ 170 h 209"/>
                <a:gd name="T90" fmla="*/ 57 w 153"/>
                <a:gd name="T91" fmla="*/ 172 h 209"/>
                <a:gd name="T92" fmla="*/ 38 w 153"/>
                <a:gd name="T93" fmla="*/ 170 h 209"/>
                <a:gd name="T94" fmla="*/ 48 w 153"/>
                <a:gd name="T95" fmla="*/ 188 h 209"/>
                <a:gd name="T96" fmla="*/ 46 w 153"/>
                <a:gd name="T97" fmla="*/ 19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3" h="209">
                  <a:moveTo>
                    <a:pt x="63" y="169"/>
                  </a:moveTo>
                  <a:cubicBezTo>
                    <a:pt x="71" y="156"/>
                    <a:pt x="80" y="142"/>
                    <a:pt x="89" y="128"/>
                  </a:cubicBezTo>
                  <a:cubicBezTo>
                    <a:pt x="104" y="105"/>
                    <a:pt x="119" y="81"/>
                    <a:pt x="134" y="57"/>
                  </a:cubicBezTo>
                  <a:cubicBezTo>
                    <a:pt x="138" y="50"/>
                    <a:pt x="142" y="43"/>
                    <a:pt x="147" y="36"/>
                  </a:cubicBezTo>
                  <a:cubicBezTo>
                    <a:pt x="148" y="32"/>
                    <a:pt x="151" y="29"/>
                    <a:pt x="152" y="25"/>
                  </a:cubicBezTo>
                  <a:cubicBezTo>
                    <a:pt x="153" y="25"/>
                    <a:pt x="153" y="24"/>
                    <a:pt x="152" y="23"/>
                  </a:cubicBezTo>
                  <a:cubicBezTo>
                    <a:pt x="141" y="16"/>
                    <a:pt x="131" y="8"/>
                    <a:pt x="120" y="1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8" y="0"/>
                    <a:pt x="117" y="0"/>
                    <a:pt x="116" y="1"/>
                  </a:cubicBezTo>
                  <a:cubicBezTo>
                    <a:pt x="107" y="16"/>
                    <a:pt x="97" y="31"/>
                    <a:pt x="87" y="46"/>
                  </a:cubicBezTo>
                  <a:cubicBezTo>
                    <a:pt x="78" y="62"/>
                    <a:pt x="70" y="78"/>
                    <a:pt x="60" y="92"/>
                  </a:cubicBezTo>
                  <a:cubicBezTo>
                    <a:pt x="50" y="108"/>
                    <a:pt x="39" y="122"/>
                    <a:pt x="29" y="138"/>
                  </a:cubicBezTo>
                  <a:cubicBezTo>
                    <a:pt x="19" y="154"/>
                    <a:pt x="10" y="170"/>
                    <a:pt x="0" y="186"/>
                  </a:cubicBezTo>
                  <a:cubicBezTo>
                    <a:pt x="0" y="186"/>
                    <a:pt x="0" y="187"/>
                    <a:pt x="0" y="187"/>
                  </a:cubicBezTo>
                  <a:cubicBezTo>
                    <a:pt x="0" y="187"/>
                    <a:pt x="0" y="188"/>
                    <a:pt x="0" y="188"/>
                  </a:cubicBezTo>
                  <a:cubicBezTo>
                    <a:pt x="12" y="195"/>
                    <a:pt x="24" y="202"/>
                    <a:pt x="36" y="209"/>
                  </a:cubicBezTo>
                  <a:cubicBezTo>
                    <a:pt x="37" y="209"/>
                    <a:pt x="37" y="209"/>
                    <a:pt x="38" y="209"/>
                  </a:cubicBezTo>
                  <a:cubicBezTo>
                    <a:pt x="38" y="209"/>
                    <a:pt x="39" y="208"/>
                    <a:pt x="39" y="208"/>
                  </a:cubicBezTo>
                  <a:cubicBezTo>
                    <a:pt x="45" y="194"/>
                    <a:pt x="55" y="182"/>
                    <a:pt x="63" y="169"/>
                  </a:cubicBezTo>
                  <a:close/>
                  <a:moveTo>
                    <a:pt x="42" y="196"/>
                  </a:moveTo>
                  <a:cubicBezTo>
                    <a:pt x="37" y="193"/>
                    <a:pt x="32" y="189"/>
                    <a:pt x="26" y="188"/>
                  </a:cubicBezTo>
                  <a:cubicBezTo>
                    <a:pt x="24" y="187"/>
                    <a:pt x="23" y="190"/>
                    <a:pt x="25" y="190"/>
                  </a:cubicBezTo>
                  <a:cubicBezTo>
                    <a:pt x="31" y="192"/>
                    <a:pt x="35" y="196"/>
                    <a:pt x="41" y="199"/>
                  </a:cubicBezTo>
                  <a:cubicBezTo>
                    <a:pt x="39" y="201"/>
                    <a:pt x="38" y="203"/>
                    <a:pt x="37" y="206"/>
                  </a:cubicBezTo>
                  <a:cubicBezTo>
                    <a:pt x="26" y="199"/>
                    <a:pt x="14" y="193"/>
                    <a:pt x="3" y="186"/>
                  </a:cubicBezTo>
                  <a:cubicBezTo>
                    <a:pt x="13" y="171"/>
                    <a:pt x="22" y="156"/>
                    <a:pt x="31" y="141"/>
                  </a:cubicBezTo>
                  <a:cubicBezTo>
                    <a:pt x="40" y="125"/>
                    <a:pt x="51" y="111"/>
                    <a:pt x="61" y="96"/>
                  </a:cubicBezTo>
                  <a:cubicBezTo>
                    <a:pt x="71" y="81"/>
                    <a:pt x="80" y="65"/>
                    <a:pt x="89" y="49"/>
                  </a:cubicBezTo>
                  <a:cubicBezTo>
                    <a:pt x="98" y="34"/>
                    <a:pt x="108" y="18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29" y="10"/>
                    <a:pt x="139" y="18"/>
                    <a:pt x="149" y="24"/>
                  </a:cubicBezTo>
                  <a:cubicBezTo>
                    <a:pt x="149" y="26"/>
                    <a:pt x="148" y="27"/>
                    <a:pt x="148" y="28"/>
                  </a:cubicBezTo>
                  <a:cubicBezTo>
                    <a:pt x="148" y="28"/>
                    <a:pt x="147" y="28"/>
                    <a:pt x="147" y="28"/>
                  </a:cubicBezTo>
                  <a:cubicBezTo>
                    <a:pt x="143" y="26"/>
                    <a:pt x="140" y="22"/>
                    <a:pt x="135" y="20"/>
                  </a:cubicBezTo>
                  <a:cubicBezTo>
                    <a:pt x="133" y="19"/>
                    <a:pt x="133" y="22"/>
                    <a:pt x="134" y="23"/>
                  </a:cubicBezTo>
                  <a:cubicBezTo>
                    <a:pt x="138" y="25"/>
                    <a:pt x="142" y="28"/>
                    <a:pt x="146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1"/>
                    <a:pt x="145" y="32"/>
                    <a:pt x="145" y="32"/>
                  </a:cubicBezTo>
                  <a:cubicBezTo>
                    <a:pt x="145" y="33"/>
                    <a:pt x="144" y="34"/>
                    <a:pt x="144" y="35"/>
                  </a:cubicBezTo>
                  <a:cubicBezTo>
                    <a:pt x="144" y="35"/>
                    <a:pt x="143" y="34"/>
                    <a:pt x="143" y="34"/>
                  </a:cubicBezTo>
                  <a:cubicBezTo>
                    <a:pt x="138" y="31"/>
                    <a:pt x="133" y="27"/>
                    <a:pt x="127" y="25"/>
                  </a:cubicBezTo>
                  <a:cubicBezTo>
                    <a:pt x="125" y="24"/>
                    <a:pt x="124" y="27"/>
                    <a:pt x="126" y="28"/>
                  </a:cubicBezTo>
                  <a:cubicBezTo>
                    <a:pt x="132" y="30"/>
                    <a:pt x="136" y="34"/>
                    <a:pt x="142" y="37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9"/>
                    <a:pt x="140" y="41"/>
                    <a:pt x="139" y="43"/>
                  </a:cubicBezTo>
                  <a:cubicBezTo>
                    <a:pt x="135" y="39"/>
                    <a:pt x="131" y="35"/>
                    <a:pt x="126" y="33"/>
                  </a:cubicBezTo>
                  <a:cubicBezTo>
                    <a:pt x="124" y="33"/>
                    <a:pt x="123" y="36"/>
                    <a:pt x="125" y="36"/>
                  </a:cubicBezTo>
                  <a:cubicBezTo>
                    <a:pt x="130" y="38"/>
                    <a:pt x="134" y="42"/>
                    <a:pt x="138" y="45"/>
                  </a:cubicBezTo>
                  <a:cubicBezTo>
                    <a:pt x="137" y="46"/>
                    <a:pt x="136" y="48"/>
                    <a:pt x="135" y="49"/>
                  </a:cubicBezTo>
                  <a:cubicBezTo>
                    <a:pt x="135" y="50"/>
                    <a:pt x="135" y="50"/>
                    <a:pt x="134" y="51"/>
                  </a:cubicBezTo>
                  <a:cubicBezTo>
                    <a:pt x="130" y="46"/>
                    <a:pt x="123" y="43"/>
                    <a:pt x="118" y="40"/>
                  </a:cubicBezTo>
                  <a:cubicBezTo>
                    <a:pt x="116" y="39"/>
                    <a:pt x="115" y="41"/>
                    <a:pt x="116" y="42"/>
                  </a:cubicBezTo>
                  <a:cubicBezTo>
                    <a:pt x="122" y="46"/>
                    <a:pt x="128" y="48"/>
                    <a:pt x="133" y="53"/>
                  </a:cubicBezTo>
                  <a:cubicBezTo>
                    <a:pt x="131" y="57"/>
                    <a:pt x="129" y="60"/>
                    <a:pt x="127" y="63"/>
                  </a:cubicBezTo>
                  <a:cubicBezTo>
                    <a:pt x="127" y="63"/>
                    <a:pt x="127" y="62"/>
                    <a:pt x="126" y="62"/>
                  </a:cubicBezTo>
                  <a:cubicBezTo>
                    <a:pt x="121" y="59"/>
                    <a:pt x="115" y="56"/>
                    <a:pt x="110" y="52"/>
                  </a:cubicBezTo>
                  <a:cubicBezTo>
                    <a:pt x="109" y="51"/>
                    <a:pt x="107" y="53"/>
                    <a:pt x="109" y="54"/>
                  </a:cubicBezTo>
                  <a:cubicBezTo>
                    <a:pt x="114" y="58"/>
                    <a:pt x="119" y="61"/>
                    <a:pt x="125" y="64"/>
                  </a:cubicBezTo>
                  <a:cubicBezTo>
                    <a:pt x="125" y="65"/>
                    <a:pt x="125" y="65"/>
                    <a:pt x="126" y="65"/>
                  </a:cubicBezTo>
                  <a:cubicBezTo>
                    <a:pt x="124" y="67"/>
                    <a:pt x="123" y="69"/>
                    <a:pt x="122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17" y="68"/>
                    <a:pt x="114" y="65"/>
                    <a:pt x="109" y="62"/>
                  </a:cubicBezTo>
                  <a:cubicBezTo>
                    <a:pt x="107" y="62"/>
                    <a:pt x="106" y="65"/>
                    <a:pt x="108" y="65"/>
                  </a:cubicBezTo>
                  <a:cubicBezTo>
                    <a:pt x="112" y="67"/>
                    <a:pt x="116" y="71"/>
                    <a:pt x="120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4"/>
                    <a:pt x="119" y="75"/>
                    <a:pt x="118" y="77"/>
                  </a:cubicBezTo>
                  <a:cubicBezTo>
                    <a:pt x="118" y="76"/>
                    <a:pt x="118" y="76"/>
                    <a:pt x="118" y="76"/>
                  </a:cubicBezTo>
                  <a:cubicBezTo>
                    <a:pt x="112" y="72"/>
                    <a:pt x="106" y="68"/>
                    <a:pt x="100" y="66"/>
                  </a:cubicBezTo>
                  <a:cubicBezTo>
                    <a:pt x="98" y="65"/>
                    <a:pt x="97" y="68"/>
                    <a:pt x="99" y="69"/>
                  </a:cubicBezTo>
                  <a:cubicBezTo>
                    <a:pt x="105" y="71"/>
                    <a:pt x="111" y="75"/>
                    <a:pt x="116" y="79"/>
                  </a:cubicBezTo>
                  <a:cubicBezTo>
                    <a:pt x="116" y="79"/>
                    <a:pt x="117" y="79"/>
                    <a:pt x="117" y="79"/>
                  </a:cubicBezTo>
                  <a:cubicBezTo>
                    <a:pt x="115" y="81"/>
                    <a:pt x="114" y="84"/>
                    <a:pt x="112" y="86"/>
                  </a:cubicBezTo>
                  <a:cubicBezTo>
                    <a:pt x="107" y="82"/>
                    <a:pt x="103" y="78"/>
                    <a:pt x="97" y="76"/>
                  </a:cubicBezTo>
                  <a:cubicBezTo>
                    <a:pt x="96" y="75"/>
                    <a:pt x="95" y="78"/>
                    <a:pt x="97" y="79"/>
                  </a:cubicBezTo>
                  <a:cubicBezTo>
                    <a:pt x="102" y="81"/>
                    <a:pt x="106" y="85"/>
                    <a:pt x="111" y="88"/>
                  </a:cubicBezTo>
                  <a:cubicBezTo>
                    <a:pt x="110" y="89"/>
                    <a:pt x="110" y="90"/>
                    <a:pt x="109" y="91"/>
                  </a:cubicBezTo>
                  <a:cubicBezTo>
                    <a:pt x="109" y="91"/>
                    <a:pt x="109" y="90"/>
                    <a:pt x="108" y="90"/>
                  </a:cubicBezTo>
                  <a:cubicBezTo>
                    <a:pt x="105" y="89"/>
                    <a:pt x="103" y="87"/>
                    <a:pt x="100" y="86"/>
                  </a:cubicBezTo>
                  <a:cubicBezTo>
                    <a:pt x="97" y="84"/>
                    <a:pt x="94" y="82"/>
                    <a:pt x="91" y="80"/>
                  </a:cubicBezTo>
                  <a:cubicBezTo>
                    <a:pt x="89" y="79"/>
                    <a:pt x="87" y="82"/>
                    <a:pt x="89" y="83"/>
                  </a:cubicBezTo>
                  <a:cubicBezTo>
                    <a:pt x="92" y="85"/>
                    <a:pt x="95" y="86"/>
                    <a:pt x="99" y="88"/>
                  </a:cubicBezTo>
                  <a:cubicBezTo>
                    <a:pt x="102" y="90"/>
                    <a:pt x="104" y="92"/>
                    <a:pt x="107" y="93"/>
                  </a:cubicBezTo>
                  <a:cubicBezTo>
                    <a:pt x="108" y="93"/>
                    <a:pt x="108" y="93"/>
                    <a:pt x="108" y="93"/>
                  </a:cubicBezTo>
                  <a:cubicBezTo>
                    <a:pt x="107" y="95"/>
                    <a:pt x="105" y="97"/>
                    <a:pt x="104" y="99"/>
                  </a:cubicBezTo>
                  <a:cubicBezTo>
                    <a:pt x="100" y="96"/>
                    <a:pt x="95" y="92"/>
                    <a:pt x="91" y="90"/>
                  </a:cubicBezTo>
                  <a:cubicBezTo>
                    <a:pt x="89" y="89"/>
                    <a:pt x="88" y="91"/>
                    <a:pt x="89" y="92"/>
                  </a:cubicBezTo>
                  <a:cubicBezTo>
                    <a:pt x="94" y="95"/>
                    <a:pt x="98" y="98"/>
                    <a:pt x="103" y="101"/>
                  </a:cubicBezTo>
                  <a:cubicBezTo>
                    <a:pt x="102" y="103"/>
                    <a:pt x="101" y="104"/>
                    <a:pt x="100" y="106"/>
                  </a:cubicBezTo>
                  <a:cubicBezTo>
                    <a:pt x="97" y="104"/>
                    <a:pt x="95" y="102"/>
                    <a:pt x="93" y="100"/>
                  </a:cubicBezTo>
                  <a:cubicBezTo>
                    <a:pt x="90" y="98"/>
                    <a:pt x="87" y="96"/>
                    <a:pt x="84" y="95"/>
                  </a:cubicBezTo>
                  <a:cubicBezTo>
                    <a:pt x="82" y="94"/>
                    <a:pt x="81" y="96"/>
                    <a:pt x="82" y="97"/>
                  </a:cubicBezTo>
                  <a:cubicBezTo>
                    <a:pt x="85" y="99"/>
                    <a:pt x="88" y="100"/>
                    <a:pt x="90" y="102"/>
                  </a:cubicBezTo>
                  <a:cubicBezTo>
                    <a:pt x="93" y="103"/>
                    <a:pt x="95" y="106"/>
                    <a:pt x="98" y="108"/>
                  </a:cubicBezTo>
                  <a:cubicBezTo>
                    <a:pt x="97" y="111"/>
                    <a:pt x="95" y="114"/>
                    <a:pt x="93" y="117"/>
                  </a:cubicBezTo>
                  <a:cubicBezTo>
                    <a:pt x="93" y="116"/>
                    <a:pt x="93" y="116"/>
                    <a:pt x="92" y="116"/>
                  </a:cubicBezTo>
                  <a:cubicBezTo>
                    <a:pt x="88" y="113"/>
                    <a:pt x="84" y="109"/>
                    <a:pt x="80" y="105"/>
                  </a:cubicBezTo>
                  <a:cubicBezTo>
                    <a:pt x="78" y="104"/>
                    <a:pt x="76" y="106"/>
                    <a:pt x="77" y="107"/>
                  </a:cubicBezTo>
                  <a:cubicBezTo>
                    <a:pt x="82" y="111"/>
                    <a:pt x="86" y="115"/>
                    <a:pt x="91" y="118"/>
                  </a:cubicBezTo>
                  <a:cubicBezTo>
                    <a:pt x="91" y="118"/>
                    <a:pt x="92" y="118"/>
                    <a:pt x="92" y="118"/>
                  </a:cubicBezTo>
                  <a:cubicBezTo>
                    <a:pt x="91" y="120"/>
                    <a:pt x="90" y="122"/>
                    <a:pt x="89" y="123"/>
                  </a:cubicBezTo>
                  <a:cubicBezTo>
                    <a:pt x="89" y="123"/>
                    <a:pt x="88" y="123"/>
                    <a:pt x="88" y="123"/>
                  </a:cubicBezTo>
                  <a:cubicBezTo>
                    <a:pt x="82" y="119"/>
                    <a:pt x="76" y="115"/>
                    <a:pt x="71" y="111"/>
                  </a:cubicBezTo>
                  <a:cubicBezTo>
                    <a:pt x="70" y="110"/>
                    <a:pt x="68" y="112"/>
                    <a:pt x="70" y="113"/>
                  </a:cubicBezTo>
                  <a:cubicBezTo>
                    <a:pt x="75" y="118"/>
                    <a:pt x="81" y="121"/>
                    <a:pt x="87" y="125"/>
                  </a:cubicBezTo>
                  <a:cubicBezTo>
                    <a:pt x="87" y="125"/>
                    <a:pt x="87" y="125"/>
                    <a:pt x="87" y="125"/>
                  </a:cubicBezTo>
                  <a:cubicBezTo>
                    <a:pt x="86" y="127"/>
                    <a:pt x="85" y="128"/>
                    <a:pt x="85" y="130"/>
                  </a:cubicBezTo>
                  <a:cubicBezTo>
                    <a:pt x="85" y="130"/>
                    <a:pt x="85" y="130"/>
                    <a:pt x="84" y="130"/>
                  </a:cubicBezTo>
                  <a:cubicBezTo>
                    <a:pt x="80" y="126"/>
                    <a:pt x="75" y="123"/>
                    <a:pt x="70" y="121"/>
                  </a:cubicBezTo>
                  <a:cubicBezTo>
                    <a:pt x="68" y="120"/>
                    <a:pt x="67" y="123"/>
                    <a:pt x="69" y="124"/>
                  </a:cubicBezTo>
                  <a:cubicBezTo>
                    <a:pt x="74" y="125"/>
                    <a:pt x="78" y="129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2" y="134"/>
                    <a:pt x="80" y="136"/>
                    <a:pt x="79" y="139"/>
                  </a:cubicBezTo>
                  <a:cubicBezTo>
                    <a:pt x="79" y="139"/>
                    <a:pt x="79" y="138"/>
                    <a:pt x="78" y="138"/>
                  </a:cubicBezTo>
                  <a:cubicBezTo>
                    <a:pt x="73" y="135"/>
                    <a:pt x="68" y="131"/>
                    <a:pt x="63" y="127"/>
                  </a:cubicBezTo>
                  <a:cubicBezTo>
                    <a:pt x="62" y="126"/>
                    <a:pt x="60" y="128"/>
                    <a:pt x="61" y="129"/>
                  </a:cubicBezTo>
                  <a:cubicBezTo>
                    <a:pt x="66" y="133"/>
                    <a:pt x="71" y="137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7" y="142"/>
                    <a:pt x="76" y="144"/>
                    <a:pt x="75" y="145"/>
                  </a:cubicBezTo>
                  <a:cubicBezTo>
                    <a:pt x="75" y="145"/>
                    <a:pt x="75" y="145"/>
                    <a:pt x="74" y="144"/>
                  </a:cubicBezTo>
                  <a:cubicBezTo>
                    <a:pt x="70" y="141"/>
                    <a:pt x="65" y="138"/>
                    <a:pt x="60" y="135"/>
                  </a:cubicBezTo>
                  <a:cubicBezTo>
                    <a:pt x="59" y="134"/>
                    <a:pt x="57" y="136"/>
                    <a:pt x="59" y="137"/>
                  </a:cubicBezTo>
                  <a:cubicBezTo>
                    <a:pt x="64" y="140"/>
                    <a:pt x="68" y="144"/>
                    <a:pt x="73" y="147"/>
                  </a:cubicBezTo>
                  <a:cubicBezTo>
                    <a:pt x="73" y="147"/>
                    <a:pt x="73" y="147"/>
                    <a:pt x="73" y="147"/>
                  </a:cubicBezTo>
                  <a:cubicBezTo>
                    <a:pt x="72" y="149"/>
                    <a:pt x="71" y="151"/>
                    <a:pt x="69" y="154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65" y="149"/>
                    <a:pt x="60" y="147"/>
                    <a:pt x="55" y="144"/>
                  </a:cubicBezTo>
                  <a:cubicBezTo>
                    <a:pt x="53" y="143"/>
                    <a:pt x="52" y="145"/>
                    <a:pt x="53" y="146"/>
                  </a:cubicBezTo>
                  <a:cubicBezTo>
                    <a:pt x="58" y="149"/>
                    <a:pt x="63" y="151"/>
                    <a:pt x="67" y="155"/>
                  </a:cubicBezTo>
                  <a:cubicBezTo>
                    <a:pt x="67" y="155"/>
                    <a:pt x="68" y="155"/>
                    <a:pt x="68" y="155"/>
                  </a:cubicBezTo>
                  <a:cubicBezTo>
                    <a:pt x="67" y="157"/>
                    <a:pt x="66" y="158"/>
                    <a:pt x="65" y="159"/>
                  </a:cubicBezTo>
                  <a:cubicBezTo>
                    <a:pt x="65" y="160"/>
                    <a:pt x="65" y="161"/>
                    <a:pt x="64" y="161"/>
                  </a:cubicBezTo>
                  <a:cubicBezTo>
                    <a:pt x="58" y="158"/>
                    <a:pt x="53" y="153"/>
                    <a:pt x="47" y="149"/>
                  </a:cubicBezTo>
                  <a:cubicBezTo>
                    <a:pt x="45" y="148"/>
                    <a:pt x="44" y="151"/>
                    <a:pt x="45" y="152"/>
                  </a:cubicBezTo>
                  <a:cubicBezTo>
                    <a:pt x="51" y="155"/>
                    <a:pt x="57" y="160"/>
                    <a:pt x="63" y="164"/>
                  </a:cubicBezTo>
                  <a:cubicBezTo>
                    <a:pt x="61" y="166"/>
                    <a:pt x="60" y="168"/>
                    <a:pt x="59" y="170"/>
                  </a:cubicBezTo>
                  <a:cubicBezTo>
                    <a:pt x="54" y="167"/>
                    <a:pt x="50" y="162"/>
                    <a:pt x="44" y="161"/>
                  </a:cubicBezTo>
                  <a:cubicBezTo>
                    <a:pt x="42" y="160"/>
                    <a:pt x="41" y="163"/>
                    <a:pt x="43" y="163"/>
                  </a:cubicBezTo>
                  <a:cubicBezTo>
                    <a:pt x="48" y="165"/>
                    <a:pt x="53" y="169"/>
                    <a:pt x="57" y="172"/>
                  </a:cubicBezTo>
                  <a:cubicBezTo>
                    <a:pt x="56" y="175"/>
                    <a:pt x="54" y="177"/>
                    <a:pt x="53" y="179"/>
                  </a:cubicBezTo>
                  <a:cubicBezTo>
                    <a:pt x="53" y="179"/>
                    <a:pt x="53" y="179"/>
                    <a:pt x="52" y="179"/>
                  </a:cubicBezTo>
                  <a:cubicBezTo>
                    <a:pt x="47" y="177"/>
                    <a:pt x="42" y="174"/>
                    <a:pt x="38" y="170"/>
                  </a:cubicBezTo>
                  <a:cubicBezTo>
                    <a:pt x="37" y="168"/>
                    <a:pt x="35" y="170"/>
                    <a:pt x="36" y="172"/>
                  </a:cubicBezTo>
                  <a:cubicBezTo>
                    <a:pt x="41" y="176"/>
                    <a:pt x="46" y="179"/>
                    <a:pt x="51" y="182"/>
                  </a:cubicBezTo>
                  <a:cubicBezTo>
                    <a:pt x="50" y="184"/>
                    <a:pt x="49" y="186"/>
                    <a:pt x="48" y="188"/>
                  </a:cubicBezTo>
                  <a:cubicBezTo>
                    <a:pt x="43" y="185"/>
                    <a:pt x="38" y="182"/>
                    <a:pt x="33" y="179"/>
                  </a:cubicBezTo>
                  <a:cubicBezTo>
                    <a:pt x="32" y="178"/>
                    <a:pt x="30" y="181"/>
                    <a:pt x="32" y="182"/>
                  </a:cubicBezTo>
                  <a:cubicBezTo>
                    <a:pt x="37" y="185"/>
                    <a:pt x="41" y="187"/>
                    <a:pt x="46" y="190"/>
                  </a:cubicBezTo>
                  <a:cubicBezTo>
                    <a:pt x="45" y="192"/>
                    <a:pt x="43" y="194"/>
                    <a:pt x="42" y="1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82"/>
            <p:cNvSpPr>
              <a:spLocks/>
            </p:cNvSpPr>
            <p:nvPr/>
          </p:nvSpPr>
          <p:spPr bwMode="auto">
            <a:xfrm>
              <a:off x="10726738" y="3103563"/>
              <a:ext cx="63500" cy="47625"/>
            </a:xfrm>
            <a:custGeom>
              <a:avLst/>
              <a:gdLst>
                <a:gd name="T0" fmla="*/ 15 w 17"/>
                <a:gd name="T1" fmla="*/ 9 h 13"/>
                <a:gd name="T2" fmla="*/ 3 w 17"/>
                <a:gd name="T3" fmla="*/ 1 h 13"/>
                <a:gd name="T4" fmla="*/ 1 w 17"/>
                <a:gd name="T5" fmla="*/ 3 h 13"/>
                <a:gd name="T6" fmla="*/ 14 w 17"/>
                <a:gd name="T7" fmla="*/ 12 h 13"/>
                <a:gd name="T8" fmla="*/ 15 w 17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15" y="9"/>
                  </a:moveTo>
                  <a:cubicBezTo>
                    <a:pt x="11" y="7"/>
                    <a:pt x="7" y="4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5" y="6"/>
                    <a:pt x="9" y="9"/>
                    <a:pt x="14" y="12"/>
                  </a:cubicBezTo>
                  <a:cubicBezTo>
                    <a:pt x="15" y="13"/>
                    <a:pt x="17" y="10"/>
                    <a:pt x="15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83"/>
            <p:cNvSpPr>
              <a:spLocks noEditPoints="1"/>
            </p:cNvSpPr>
            <p:nvPr/>
          </p:nvSpPr>
          <p:spPr bwMode="auto">
            <a:xfrm>
              <a:off x="6608763" y="5665788"/>
              <a:ext cx="803275" cy="541338"/>
            </a:xfrm>
            <a:custGeom>
              <a:avLst/>
              <a:gdLst>
                <a:gd name="T0" fmla="*/ 33 w 214"/>
                <a:gd name="T1" fmla="*/ 86 h 144"/>
                <a:gd name="T2" fmla="*/ 1 w 214"/>
                <a:gd name="T3" fmla="*/ 107 h 144"/>
                <a:gd name="T4" fmla="*/ 21 w 214"/>
                <a:gd name="T5" fmla="*/ 144 h 144"/>
                <a:gd name="T6" fmla="*/ 164 w 214"/>
                <a:gd name="T7" fmla="*/ 66 h 144"/>
                <a:gd name="T8" fmla="*/ 214 w 214"/>
                <a:gd name="T9" fmla="*/ 36 h 144"/>
                <a:gd name="T10" fmla="*/ 190 w 214"/>
                <a:gd name="T11" fmla="*/ 0 h 144"/>
                <a:gd name="T12" fmla="*/ 191 w 214"/>
                <a:gd name="T13" fmla="*/ 24 h 144"/>
                <a:gd name="T14" fmla="*/ 191 w 214"/>
                <a:gd name="T15" fmla="*/ 3 h 144"/>
                <a:gd name="T16" fmla="*/ 116 w 214"/>
                <a:gd name="T17" fmla="*/ 87 h 144"/>
                <a:gd name="T18" fmla="*/ 21 w 214"/>
                <a:gd name="T19" fmla="*/ 141 h 144"/>
                <a:gd name="T20" fmla="*/ 7 w 214"/>
                <a:gd name="T21" fmla="*/ 105 h 144"/>
                <a:gd name="T22" fmla="*/ 10 w 214"/>
                <a:gd name="T23" fmla="*/ 103 h 144"/>
                <a:gd name="T24" fmla="*/ 14 w 214"/>
                <a:gd name="T25" fmla="*/ 100 h 144"/>
                <a:gd name="T26" fmla="*/ 26 w 214"/>
                <a:gd name="T27" fmla="*/ 115 h 144"/>
                <a:gd name="T28" fmla="*/ 22 w 214"/>
                <a:gd name="T29" fmla="*/ 96 h 144"/>
                <a:gd name="T30" fmla="*/ 24 w 214"/>
                <a:gd name="T31" fmla="*/ 94 h 144"/>
                <a:gd name="T32" fmla="*/ 39 w 214"/>
                <a:gd name="T33" fmla="*/ 108 h 144"/>
                <a:gd name="T34" fmla="*/ 42 w 214"/>
                <a:gd name="T35" fmla="*/ 84 h 144"/>
                <a:gd name="T36" fmla="*/ 54 w 214"/>
                <a:gd name="T37" fmla="*/ 100 h 144"/>
                <a:gd name="T38" fmla="*/ 50 w 214"/>
                <a:gd name="T39" fmla="*/ 80 h 144"/>
                <a:gd name="T40" fmla="*/ 60 w 214"/>
                <a:gd name="T41" fmla="*/ 91 h 144"/>
                <a:gd name="T42" fmla="*/ 56 w 214"/>
                <a:gd name="T43" fmla="*/ 76 h 144"/>
                <a:gd name="T44" fmla="*/ 70 w 214"/>
                <a:gd name="T45" fmla="*/ 93 h 144"/>
                <a:gd name="T46" fmla="*/ 66 w 214"/>
                <a:gd name="T47" fmla="*/ 71 h 144"/>
                <a:gd name="T48" fmla="*/ 69 w 214"/>
                <a:gd name="T49" fmla="*/ 70 h 144"/>
                <a:gd name="T50" fmla="*/ 77 w 214"/>
                <a:gd name="T51" fmla="*/ 77 h 144"/>
                <a:gd name="T52" fmla="*/ 79 w 214"/>
                <a:gd name="T53" fmla="*/ 76 h 144"/>
                <a:gd name="T54" fmla="*/ 79 w 214"/>
                <a:gd name="T55" fmla="*/ 64 h 144"/>
                <a:gd name="T56" fmla="*/ 82 w 214"/>
                <a:gd name="T57" fmla="*/ 62 h 144"/>
                <a:gd name="T58" fmla="*/ 95 w 214"/>
                <a:gd name="T59" fmla="*/ 77 h 144"/>
                <a:gd name="T60" fmla="*/ 89 w 214"/>
                <a:gd name="T61" fmla="*/ 58 h 144"/>
                <a:gd name="T62" fmla="*/ 104 w 214"/>
                <a:gd name="T63" fmla="*/ 70 h 144"/>
                <a:gd name="T64" fmla="*/ 100 w 214"/>
                <a:gd name="T65" fmla="*/ 53 h 144"/>
                <a:gd name="T66" fmla="*/ 114 w 214"/>
                <a:gd name="T67" fmla="*/ 69 h 144"/>
                <a:gd name="T68" fmla="*/ 107 w 214"/>
                <a:gd name="T69" fmla="*/ 49 h 144"/>
                <a:gd name="T70" fmla="*/ 120 w 214"/>
                <a:gd name="T71" fmla="*/ 61 h 144"/>
                <a:gd name="T72" fmla="*/ 114 w 214"/>
                <a:gd name="T73" fmla="*/ 45 h 144"/>
                <a:gd name="T74" fmla="*/ 129 w 214"/>
                <a:gd name="T75" fmla="*/ 58 h 144"/>
                <a:gd name="T76" fmla="*/ 123 w 214"/>
                <a:gd name="T77" fmla="*/ 40 h 144"/>
                <a:gd name="T78" fmla="*/ 135 w 214"/>
                <a:gd name="T79" fmla="*/ 53 h 144"/>
                <a:gd name="T80" fmla="*/ 130 w 214"/>
                <a:gd name="T81" fmla="*/ 36 h 144"/>
                <a:gd name="T82" fmla="*/ 144 w 214"/>
                <a:gd name="T83" fmla="*/ 48 h 144"/>
                <a:gd name="T84" fmla="*/ 138 w 214"/>
                <a:gd name="T85" fmla="*/ 32 h 144"/>
                <a:gd name="T86" fmla="*/ 154 w 214"/>
                <a:gd name="T87" fmla="*/ 47 h 144"/>
                <a:gd name="T88" fmla="*/ 154 w 214"/>
                <a:gd name="T89" fmla="*/ 23 h 144"/>
                <a:gd name="T90" fmla="*/ 156 w 214"/>
                <a:gd name="T91" fmla="*/ 22 h 144"/>
                <a:gd name="T92" fmla="*/ 172 w 214"/>
                <a:gd name="T93" fmla="*/ 34 h 144"/>
                <a:gd name="T94" fmla="*/ 172 w 214"/>
                <a:gd name="T95" fmla="*/ 13 h 144"/>
                <a:gd name="T96" fmla="*/ 175 w 214"/>
                <a:gd name="T97" fmla="*/ 1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4" h="144">
                  <a:moveTo>
                    <a:pt x="150" y="22"/>
                  </a:moveTo>
                  <a:cubicBezTo>
                    <a:pt x="136" y="30"/>
                    <a:pt x="122" y="38"/>
                    <a:pt x="107" y="45"/>
                  </a:cubicBezTo>
                  <a:cubicBezTo>
                    <a:pt x="83" y="59"/>
                    <a:pt x="58" y="72"/>
                    <a:pt x="33" y="86"/>
                  </a:cubicBezTo>
                  <a:cubicBezTo>
                    <a:pt x="26" y="90"/>
                    <a:pt x="19" y="94"/>
                    <a:pt x="12" y="98"/>
                  </a:cubicBezTo>
                  <a:cubicBezTo>
                    <a:pt x="9" y="100"/>
                    <a:pt x="5" y="102"/>
                    <a:pt x="2" y="105"/>
                  </a:cubicBezTo>
                  <a:cubicBezTo>
                    <a:pt x="1" y="105"/>
                    <a:pt x="0" y="106"/>
                    <a:pt x="1" y="107"/>
                  </a:cubicBezTo>
                  <a:cubicBezTo>
                    <a:pt x="7" y="118"/>
                    <a:pt x="12" y="130"/>
                    <a:pt x="18" y="142"/>
                  </a:cubicBezTo>
                  <a:cubicBezTo>
                    <a:pt x="18" y="142"/>
                    <a:pt x="19" y="143"/>
                    <a:pt x="19" y="143"/>
                  </a:cubicBezTo>
                  <a:cubicBezTo>
                    <a:pt x="20" y="143"/>
                    <a:pt x="20" y="144"/>
                    <a:pt x="21" y="144"/>
                  </a:cubicBezTo>
                  <a:cubicBezTo>
                    <a:pt x="37" y="135"/>
                    <a:pt x="53" y="127"/>
                    <a:pt x="69" y="118"/>
                  </a:cubicBezTo>
                  <a:cubicBezTo>
                    <a:pt x="84" y="109"/>
                    <a:pt x="99" y="99"/>
                    <a:pt x="115" y="91"/>
                  </a:cubicBezTo>
                  <a:cubicBezTo>
                    <a:pt x="132" y="82"/>
                    <a:pt x="148" y="75"/>
                    <a:pt x="164" y="66"/>
                  </a:cubicBezTo>
                  <a:cubicBezTo>
                    <a:pt x="180" y="57"/>
                    <a:pt x="196" y="47"/>
                    <a:pt x="213" y="38"/>
                  </a:cubicBezTo>
                  <a:cubicBezTo>
                    <a:pt x="213" y="38"/>
                    <a:pt x="213" y="37"/>
                    <a:pt x="214" y="37"/>
                  </a:cubicBezTo>
                  <a:cubicBezTo>
                    <a:pt x="214" y="37"/>
                    <a:pt x="214" y="36"/>
                    <a:pt x="214" y="36"/>
                  </a:cubicBezTo>
                  <a:cubicBezTo>
                    <a:pt x="207" y="24"/>
                    <a:pt x="199" y="12"/>
                    <a:pt x="193" y="0"/>
                  </a:cubicBezTo>
                  <a:cubicBezTo>
                    <a:pt x="192" y="0"/>
                    <a:pt x="191" y="0"/>
                    <a:pt x="191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77" y="9"/>
                    <a:pt x="163" y="15"/>
                    <a:pt x="150" y="22"/>
                  </a:cubicBezTo>
                  <a:close/>
                  <a:moveTo>
                    <a:pt x="181" y="9"/>
                  </a:moveTo>
                  <a:cubicBezTo>
                    <a:pt x="184" y="14"/>
                    <a:pt x="187" y="19"/>
                    <a:pt x="191" y="24"/>
                  </a:cubicBezTo>
                  <a:cubicBezTo>
                    <a:pt x="192" y="25"/>
                    <a:pt x="194" y="23"/>
                    <a:pt x="193" y="22"/>
                  </a:cubicBezTo>
                  <a:cubicBezTo>
                    <a:pt x="189" y="18"/>
                    <a:pt x="187" y="12"/>
                    <a:pt x="184" y="7"/>
                  </a:cubicBezTo>
                  <a:cubicBezTo>
                    <a:pt x="186" y="6"/>
                    <a:pt x="188" y="4"/>
                    <a:pt x="191" y="3"/>
                  </a:cubicBezTo>
                  <a:cubicBezTo>
                    <a:pt x="197" y="14"/>
                    <a:pt x="204" y="25"/>
                    <a:pt x="210" y="36"/>
                  </a:cubicBezTo>
                  <a:cubicBezTo>
                    <a:pt x="195" y="45"/>
                    <a:pt x="180" y="54"/>
                    <a:pt x="164" y="62"/>
                  </a:cubicBezTo>
                  <a:cubicBezTo>
                    <a:pt x="148" y="71"/>
                    <a:pt x="132" y="79"/>
                    <a:pt x="116" y="87"/>
                  </a:cubicBezTo>
                  <a:cubicBezTo>
                    <a:pt x="99" y="95"/>
                    <a:pt x="84" y="105"/>
                    <a:pt x="69" y="114"/>
                  </a:cubicBezTo>
                  <a:cubicBezTo>
                    <a:pt x="53" y="123"/>
                    <a:pt x="37" y="132"/>
                    <a:pt x="21" y="141"/>
                  </a:cubicBezTo>
                  <a:cubicBezTo>
                    <a:pt x="21" y="141"/>
                    <a:pt x="21" y="141"/>
                    <a:pt x="21" y="141"/>
                  </a:cubicBezTo>
                  <a:cubicBezTo>
                    <a:pt x="15" y="129"/>
                    <a:pt x="10" y="118"/>
                    <a:pt x="4" y="107"/>
                  </a:cubicBezTo>
                  <a:cubicBezTo>
                    <a:pt x="5" y="106"/>
                    <a:pt x="6" y="105"/>
                    <a:pt x="7" y="104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10" y="109"/>
                    <a:pt x="11" y="114"/>
                    <a:pt x="14" y="117"/>
                  </a:cubicBezTo>
                  <a:cubicBezTo>
                    <a:pt x="15" y="119"/>
                    <a:pt x="18" y="117"/>
                    <a:pt x="16" y="115"/>
                  </a:cubicBezTo>
                  <a:cubicBezTo>
                    <a:pt x="14" y="112"/>
                    <a:pt x="12" y="107"/>
                    <a:pt x="10" y="103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3"/>
                    <a:pt x="11" y="102"/>
                    <a:pt x="11" y="102"/>
                  </a:cubicBezTo>
                  <a:cubicBezTo>
                    <a:pt x="12" y="101"/>
                    <a:pt x="13" y="101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7" y="107"/>
                    <a:pt x="20" y="112"/>
                    <a:pt x="24" y="117"/>
                  </a:cubicBezTo>
                  <a:cubicBezTo>
                    <a:pt x="25" y="119"/>
                    <a:pt x="27" y="117"/>
                    <a:pt x="26" y="115"/>
                  </a:cubicBezTo>
                  <a:cubicBezTo>
                    <a:pt x="22" y="110"/>
                    <a:pt x="20" y="105"/>
                    <a:pt x="17" y="100"/>
                  </a:cubicBezTo>
                  <a:cubicBezTo>
                    <a:pt x="17" y="99"/>
                    <a:pt x="16" y="99"/>
                    <a:pt x="16" y="99"/>
                  </a:cubicBezTo>
                  <a:cubicBezTo>
                    <a:pt x="18" y="98"/>
                    <a:pt x="20" y="97"/>
                    <a:pt x="22" y="96"/>
                  </a:cubicBezTo>
                  <a:cubicBezTo>
                    <a:pt x="24" y="101"/>
                    <a:pt x="25" y="106"/>
                    <a:pt x="29" y="110"/>
                  </a:cubicBezTo>
                  <a:cubicBezTo>
                    <a:pt x="30" y="112"/>
                    <a:pt x="32" y="110"/>
                    <a:pt x="31" y="108"/>
                  </a:cubicBezTo>
                  <a:cubicBezTo>
                    <a:pt x="27" y="104"/>
                    <a:pt x="26" y="99"/>
                    <a:pt x="24" y="94"/>
                  </a:cubicBezTo>
                  <a:cubicBezTo>
                    <a:pt x="26" y="94"/>
                    <a:pt x="27" y="93"/>
                    <a:pt x="28" y="92"/>
                  </a:cubicBezTo>
                  <a:cubicBezTo>
                    <a:pt x="29" y="92"/>
                    <a:pt x="29" y="91"/>
                    <a:pt x="30" y="91"/>
                  </a:cubicBezTo>
                  <a:cubicBezTo>
                    <a:pt x="32" y="97"/>
                    <a:pt x="36" y="103"/>
                    <a:pt x="39" y="108"/>
                  </a:cubicBezTo>
                  <a:cubicBezTo>
                    <a:pt x="40" y="110"/>
                    <a:pt x="43" y="109"/>
                    <a:pt x="42" y="107"/>
                  </a:cubicBezTo>
                  <a:cubicBezTo>
                    <a:pt x="38" y="101"/>
                    <a:pt x="34" y="96"/>
                    <a:pt x="33" y="90"/>
                  </a:cubicBezTo>
                  <a:cubicBezTo>
                    <a:pt x="36" y="88"/>
                    <a:pt x="39" y="86"/>
                    <a:pt x="42" y="84"/>
                  </a:cubicBezTo>
                  <a:cubicBezTo>
                    <a:pt x="42" y="84"/>
                    <a:pt x="42" y="85"/>
                    <a:pt x="42" y="85"/>
                  </a:cubicBezTo>
                  <a:cubicBezTo>
                    <a:pt x="45" y="91"/>
                    <a:pt x="49" y="96"/>
                    <a:pt x="51" y="102"/>
                  </a:cubicBezTo>
                  <a:cubicBezTo>
                    <a:pt x="52" y="103"/>
                    <a:pt x="55" y="102"/>
                    <a:pt x="54" y="100"/>
                  </a:cubicBezTo>
                  <a:cubicBezTo>
                    <a:pt x="51" y="95"/>
                    <a:pt x="48" y="89"/>
                    <a:pt x="45" y="84"/>
                  </a:cubicBezTo>
                  <a:cubicBezTo>
                    <a:pt x="45" y="83"/>
                    <a:pt x="44" y="83"/>
                    <a:pt x="44" y="83"/>
                  </a:cubicBezTo>
                  <a:cubicBezTo>
                    <a:pt x="46" y="82"/>
                    <a:pt x="48" y="81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3" y="84"/>
                    <a:pt x="55" y="89"/>
                    <a:pt x="58" y="93"/>
                  </a:cubicBezTo>
                  <a:cubicBezTo>
                    <a:pt x="59" y="95"/>
                    <a:pt x="61" y="93"/>
                    <a:pt x="60" y="91"/>
                  </a:cubicBezTo>
                  <a:cubicBezTo>
                    <a:pt x="57" y="87"/>
                    <a:pt x="56" y="82"/>
                    <a:pt x="53" y="78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4" y="78"/>
                    <a:pt x="55" y="77"/>
                    <a:pt x="56" y="76"/>
                  </a:cubicBezTo>
                  <a:cubicBezTo>
                    <a:pt x="56" y="76"/>
                    <a:pt x="57" y="77"/>
                    <a:pt x="57" y="77"/>
                  </a:cubicBezTo>
                  <a:cubicBezTo>
                    <a:pt x="60" y="83"/>
                    <a:pt x="63" y="89"/>
                    <a:pt x="67" y="95"/>
                  </a:cubicBezTo>
                  <a:cubicBezTo>
                    <a:pt x="69" y="96"/>
                    <a:pt x="71" y="94"/>
                    <a:pt x="70" y="93"/>
                  </a:cubicBezTo>
                  <a:cubicBezTo>
                    <a:pt x="65" y="87"/>
                    <a:pt x="62" y="81"/>
                    <a:pt x="59" y="75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61" y="74"/>
                    <a:pt x="64" y="72"/>
                    <a:pt x="66" y="71"/>
                  </a:cubicBezTo>
                  <a:cubicBezTo>
                    <a:pt x="69" y="76"/>
                    <a:pt x="70" y="82"/>
                    <a:pt x="74" y="87"/>
                  </a:cubicBezTo>
                  <a:cubicBezTo>
                    <a:pt x="76" y="88"/>
                    <a:pt x="78" y="86"/>
                    <a:pt x="76" y="85"/>
                  </a:cubicBezTo>
                  <a:cubicBezTo>
                    <a:pt x="73" y="80"/>
                    <a:pt x="71" y="75"/>
                    <a:pt x="69" y="70"/>
                  </a:cubicBezTo>
                  <a:cubicBezTo>
                    <a:pt x="70" y="69"/>
                    <a:pt x="70" y="69"/>
                    <a:pt x="71" y="68"/>
                  </a:cubicBezTo>
                  <a:cubicBezTo>
                    <a:pt x="71" y="68"/>
                    <a:pt x="71" y="69"/>
                    <a:pt x="72" y="69"/>
                  </a:cubicBezTo>
                  <a:cubicBezTo>
                    <a:pt x="74" y="71"/>
                    <a:pt x="75" y="74"/>
                    <a:pt x="77" y="77"/>
                  </a:cubicBezTo>
                  <a:cubicBezTo>
                    <a:pt x="78" y="80"/>
                    <a:pt x="81" y="83"/>
                    <a:pt x="82" y="87"/>
                  </a:cubicBezTo>
                  <a:cubicBezTo>
                    <a:pt x="83" y="88"/>
                    <a:pt x="86" y="87"/>
                    <a:pt x="85" y="85"/>
                  </a:cubicBezTo>
                  <a:cubicBezTo>
                    <a:pt x="83" y="82"/>
                    <a:pt x="81" y="79"/>
                    <a:pt x="79" y="76"/>
                  </a:cubicBezTo>
                  <a:cubicBezTo>
                    <a:pt x="77" y="73"/>
                    <a:pt x="76" y="70"/>
                    <a:pt x="74" y="67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6" y="66"/>
                    <a:pt x="77" y="65"/>
                    <a:pt x="79" y="64"/>
                  </a:cubicBezTo>
                  <a:cubicBezTo>
                    <a:pt x="82" y="68"/>
                    <a:pt x="84" y="73"/>
                    <a:pt x="87" y="78"/>
                  </a:cubicBezTo>
                  <a:cubicBezTo>
                    <a:pt x="87" y="80"/>
                    <a:pt x="90" y="78"/>
                    <a:pt x="89" y="77"/>
                  </a:cubicBezTo>
                  <a:cubicBezTo>
                    <a:pt x="87" y="72"/>
                    <a:pt x="84" y="67"/>
                    <a:pt x="82" y="62"/>
                  </a:cubicBezTo>
                  <a:cubicBezTo>
                    <a:pt x="83" y="62"/>
                    <a:pt x="85" y="61"/>
                    <a:pt x="87" y="60"/>
                  </a:cubicBezTo>
                  <a:cubicBezTo>
                    <a:pt x="88" y="62"/>
                    <a:pt x="89" y="65"/>
                    <a:pt x="90" y="68"/>
                  </a:cubicBezTo>
                  <a:cubicBezTo>
                    <a:pt x="91" y="71"/>
                    <a:pt x="94" y="74"/>
                    <a:pt x="95" y="77"/>
                  </a:cubicBezTo>
                  <a:cubicBezTo>
                    <a:pt x="96" y="79"/>
                    <a:pt x="99" y="77"/>
                    <a:pt x="98" y="76"/>
                  </a:cubicBezTo>
                  <a:cubicBezTo>
                    <a:pt x="96" y="73"/>
                    <a:pt x="95" y="71"/>
                    <a:pt x="93" y="68"/>
                  </a:cubicBezTo>
                  <a:cubicBezTo>
                    <a:pt x="91" y="65"/>
                    <a:pt x="91" y="61"/>
                    <a:pt x="89" y="58"/>
                  </a:cubicBezTo>
                  <a:cubicBezTo>
                    <a:pt x="92" y="57"/>
                    <a:pt x="95" y="55"/>
                    <a:pt x="98" y="54"/>
                  </a:cubicBezTo>
                  <a:cubicBezTo>
                    <a:pt x="98" y="54"/>
                    <a:pt x="98" y="54"/>
                    <a:pt x="98" y="55"/>
                  </a:cubicBezTo>
                  <a:cubicBezTo>
                    <a:pt x="101" y="60"/>
                    <a:pt x="102" y="65"/>
                    <a:pt x="104" y="70"/>
                  </a:cubicBezTo>
                  <a:cubicBezTo>
                    <a:pt x="105" y="72"/>
                    <a:pt x="108" y="71"/>
                    <a:pt x="107" y="69"/>
                  </a:cubicBezTo>
                  <a:cubicBezTo>
                    <a:pt x="105" y="64"/>
                    <a:pt x="103" y="58"/>
                    <a:pt x="101" y="53"/>
                  </a:cubicBezTo>
                  <a:cubicBezTo>
                    <a:pt x="100" y="53"/>
                    <a:pt x="100" y="53"/>
                    <a:pt x="100" y="53"/>
                  </a:cubicBezTo>
                  <a:cubicBezTo>
                    <a:pt x="101" y="52"/>
                    <a:pt x="103" y="51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8" y="57"/>
                    <a:pt x="112" y="63"/>
                    <a:pt x="114" y="69"/>
                  </a:cubicBezTo>
                  <a:cubicBezTo>
                    <a:pt x="115" y="71"/>
                    <a:pt x="117" y="69"/>
                    <a:pt x="117" y="68"/>
                  </a:cubicBezTo>
                  <a:cubicBezTo>
                    <a:pt x="114" y="61"/>
                    <a:pt x="111" y="55"/>
                    <a:pt x="108" y="49"/>
                  </a:cubicBezTo>
                  <a:cubicBezTo>
                    <a:pt x="108" y="49"/>
                    <a:pt x="107" y="49"/>
                    <a:pt x="107" y="49"/>
                  </a:cubicBezTo>
                  <a:cubicBezTo>
                    <a:pt x="109" y="48"/>
                    <a:pt x="110" y="47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4" y="51"/>
                    <a:pt x="116" y="57"/>
                    <a:pt x="120" y="61"/>
                  </a:cubicBezTo>
                  <a:cubicBezTo>
                    <a:pt x="122" y="63"/>
                    <a:pt x="124" y="61"/>
                    <a:pt x="123" y="59"/>
                  </a:cubicBezTo>
                  <a:cubicBezTo>
                    <a:pt x="119" y="55"/>
                    <a:pt x="117" y="50"/>
                    <a:pt x="114" y="45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6" y="44"/>
                    <a:pt x="119" y="42"/>
                    <a:pt x="121" y="41"/>
                  </a:cubicBezTo>
                  <a:cubicBezTo>
                    <a:pt x="121" y="41"/>
                    <a:pt x="121" y="41"/>
                    <a:pt x="121" y="42"/>
                  </a:cubicBezTo>
                  <a:cubicBezTo>
                    <a:pt x="124" y="47"/>
                    <a:pt x="127" y="53"/>
                    <a:pt x="129" y="58"/>
                  </a:cubicBezTo>
                  <a:cubicBezTo>
                    <a:pt x="129" y="60"/>
                    <a:pt x="132" y="60"/>
                    <a:pt x="132" y="58"/>
                  </a:cubicBezTo>
                  <a:cubicBezTo>
                    <a:pt x="130" y="52"/>
                    <a:pt x="127" y="46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5" y="39"/>
                    <a:pt x="126" y="38"/>
                    <a:pt x="127" y="38"/>
                  </a:cubicBezTo>
                  <a:cubicBezTo>
                    <a:pt x="127" y="38"/>
                    <a:pt x="128" y="38"/>
                    <a:pt x="128" y="38"/>
                  </a:cubicBezTo>
                  <a:cubicBezTo>
                    <a:pt x="130" y="43"/>
                    <a:pt x="133" y="48"/>
                    <a:pt x="135" y="53"/>
                  </a:cubicBezTo>
                  <a:cubicBezTo>
                    <a:pt x="136" y="55"/>
                    <a:pt x="139" y="53"/>
                    <a:pt x="138" y="52"/>
                  </a:cubicBezTo>
                  <a:cubicBezTo>
                    <a:pt x="135" y="47"/>
                    <a:pt x="133" y="42"/>
                    <a:pt x="130" y="37"/>
                  </a:cubicBezTo>
                  <a:cubicBezTo>
                    <a:pt x="130" y="37"/>
                    <a:pt x="130" y="36"/>
                    <a:pt x="130" y="36"/>
                  </a:cubicBezTo>
                  <a:cubicBezTo>
                    <a:pt x="132" y="35"/>
                    <a:pt x="134" y="34"/>
                    <a:pt x="137" y="33"/>
                  </a:cubicBezTo>
                  <a:cubicBezTo>
                    <a:pt x="137" y="33"/>
                    <a:pt x="137" y="33"/>
                    <a:pt x="137" y="33"/>
                  </a:cubicBezTo>
                  <a:cubicBezTo>
                    <a:pt x="139" y="39"/>
                    <a:pt x="141" y="43"/>
                    <a:pt x="144" y="48"/>
                  </a:cubicBezTo>
                  <a:cubicBezTo>
                    <a:pt x="145" y="50"/>
                    <a:pt x="148" y="49"/>
                    <a:pt x="147" y="47"/>
                  </a:cubicBezTo>
                  <a:cubicBezTo>
                    <a:pt x="144" y="42"/>
                    <a:pt x="141" y="38"/>
                    <a:pt x="139" y="33"/>
                  </a:cubicBezTo>
                  <a:cubicBezTo>
                    <a:pt x="139" y="32"/>
                    <a:pt x="139" y="32"/>
                    <a:pt x="138" y="32"/>
                  </a:cubicBezTo>
                  <a:cubicBezTo>
                    <a:pt x="140" y="31"/>
                    <a:pt x="141" y="30"/>
                    <a:pt x="143" y="29"/>
                  </a:cubicBezTo>
                  <a:cubicBezTo>
                    <a:pt x="143" y="29"/>
                    <a:pt x="144" y="29"/>
                    <a:pt x="145" y="28"/>
                  </a:cubicBezTo>
                  <a:cubicBezTo>
                    <a:pt x="148" y="34"/>
                    <a:pt x="150" y="41"/>
                    <a:pt x="154" y="47"/>
                  </a:cubicBezTo>
                  <a:cubicBezTo>
                    <a:pt x="155" y="49"/>
                    <a:pt x="158" y="48"/>
                    <a:pt x="157" y="46"/>
                  </a:cubicBezTo>
                  <a:cubicBezTo>
                    <a:pt x="153" y="40"/>
                    <a:pt x="151" y="33"/>
                    <a:pt x="147" y="27"/>
                  </a:cubicBezTo>
                  <a:cubicBezTo>
                    <a:pt x="150" y="26"/>
                    <a:pt x="152" y="25"/>
                    <a:pt x="154" y="23"/>
                  </a:cubicBezTo>
                  <a:cubicBezTo>
                    <a:pt x="156" y="29"/>
                    <a:pt x="158" y="35"/>
                    <a:pt x="162" y="39"/>
                  </a:cubicBezTo>
                  <a:cubicBezTo>
                    <a:pt x="164" y="40"/>
                    <a:pt x="166" y="38"/>
                    <a:pt x="164" y="37"/>
                  </a:cubicBezTo>
                  <a:cubicBezTo>
                    <a:pt x="160" y="33"/>
                    <a:pt x="159" y="27"/>
                    <a:pt x="156" y="22"/>
                  </a:cubicBezTo>
                  <a:cubicBezTo>
                    <a:pt x="159" y="21"/>
                    <a:pt x="161" y="19"/>
                    <a:pt x="164" y="18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7" y="23"/>
                    <a:pt x="170" y="28"/>
                    <a:pt x="172" y="34"/>
                  </a:cubicBezTo>
                  <a:cubicBezTo>
                    <a:pt x="172" y="35"/>
                    <a:pt x="175" y="35"/>
                    <a:pt x="174" y="33"/>
                  </a:cubicBezTo>
                  <a:cubicBezTo>
                    <a:pt x="172" y="27"/>
                    <a:pt x="170" y="22"/>
                    <a:pt x="166" y="17"/>
                  </a:cubicBezTo>
                  <a:cubicBezTo>
                    <a:pt x="168" y="16"/>
                    <a:pt x="170" y="15"/>
                    <a:pt x="172" y="13"/>
                  </a:cubicBezTo>
                  <a:cubicBezTo>
                    <a:pt x="175" y="18"/>
                    <a:pt x="178" y="23"/>
                    <a:pt x="180" y="28"/>
                  </a:cubicBezTo>
                  <a:cubicBezTo>
                    <a:pt x="181" y="29"/>
                    <a:pt x="184" y="28"/>
                    <a:pt x="183" y="26"/>
                  </a:cubicBezTo>
                  <a:cubicBezTo>
                    <a:pt x="180" y="21"/>
                    <a:pt x="177" y="17"/>
                    <a:pt x="175" y="12"/>
                  </a:cubicBezTo>
                  <a:cubicBezTo>
                    <a:pt x="177" y="11"/>
                    <a:pt x="179" y="10"/>
                    <a:pt x="181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84"/>
            <p:cNvSpPr>
              <a:spLocks/>
            </p:cNvSpPr>
            <p:nvPr/>
          </p:nvSpPr>
          <p:spPr bwMode="auto">
            <a:xfrm>
              <a:off x="6743700" y="5989638"/>
              <a:ext cx="41275" cy="66675"/>
            </a:xfrm>
            <a:custGeom>
              <a:avLst/>
              <a:gdLst>
                <a:gd name="T0" fmla="*/ 1 w 11"/>
                <a:gd name="T1" fmla="*/ 3 h 18"/>
                <a:gd name="T2" fmla="*/ 8 w 11"/>
                <a:gd name="T3" fmla="*/ 16 h 18"/>
                <a:gd name="T4" fmla="*/ 10 w 11"/>
                <a:gd name="T5" fmla="*/ 15 h 18"/>
                <a:gd name="T6" fmla="*/ 4 w 11"/>
                <a:gd name="T7" fmla="*/ 1 h 18"/>
                <a:gd name="T8" fmla="*/ 1 w 11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8">
                  <a:moveTo>
                    <a:pt x="1" y="3"/>
                  </a:moveTo>
                  <a:cubicBezTo>
                    <a:pt x="3" y="7"/>
                    <a:pt x="6" y="12"/>
                    <a:pt x="8" y="16"/>
                  </a:cubicBezTo>
                  <a:cubicBezTo>
                    <a:pt x="9" y="18"/>
                    <a:pt x="11" y="16"/>
                    <a:pt x="10" y="15"/>
                  </a:cubicBezTo>
                  <a:cubicBezTo>
                    <a:pt x="8" y="10"/>
                    <a:pt x="6" y="6"/>
                    <a:pt x="4" y="1"/>
                  </a:cubicBezTo>
                  <a:cubicBezTo>
                    <a:pt x="3" y="0"/>
                    <a:pt x="0" y="1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85"/>
            <p:cNvSpPr>
              <a:spLocks noEditPoints="1"/>
            </p:cNvSpPr>
            <p:nvPr/>
          </p:nvSpPr>
          <p:spPr bwMode="auto">
            <a:xfrm>
              <a:off x="6399213" y="5270500"/>
              <a:ext cx="501650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0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7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5" y="1"/>
                    <a:pt x="44" y="0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7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29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4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4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86"/>
            <p:cNvSpPr>
              <a:spLocks noEditPoints="1"/>
            </p:cNvSpPr>
            <p:nvPr/>
          </p:nvSpPr>
          <p:spPr bwMode="auto">
            <a:xfrm>
              <a:off x="4856163" y="6496050"/>
              <a:ext cx="503238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0 h 91"/>
                <a:gd name="T4" fmla="*/ 132 w 134"/>
                <a:gd name="T5" fmla="*/ 90 h 91"/>
                <a:gd name="T6" fmla="*/ 132 w 134"/>
                <a:gd name="T7" fmla="*/ 50 h 91"/>
                <a:gd name="T8" fmla="*/ 132 w 134"/>
                <a:gd name="T9" fmla="*/ 3 h 91"/>
                <a:gd name="T10" fmla="*/ 99 w 134"/>
                <a:gd name="T11" fmla="*/ 2 h 91"/>
                <a:gd name="T12" fmla="*/ 33 w 134"/>
                <a:gd name="T13" fmla="*/ 0 h 91"/>
                <a:gd name="T14" fmla="*/ 1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1 w 134"/>
                <a:gd name="T45" fmla="*/ 5 h 91"/>
                <a:gd name="T46" fmla="*/ 97 w 134"/>
                <a:gd name="T47" fmla="*/ 30 h 91"/>
                <a:gd name="T48" fmla="*/ 69 w 134"/>
                <a:gd name="T49" fmla="*/ 54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1" y="91"/>
                    <a:pt x="132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2" y="63"/>
                    <a:pt x="132" y="50"/>
                  </a:cubicBezTo>
                  <a:cubicBezTo>
                    <a:pt x="132" y="42"/>
                    <a:pt x="132" y="33"/>
                    <a:pt x="133" y="25"/>
                  </a:cubicBezTo>
                  <a:cubicBezTo>
                    <a:pt x="133" y="17"/>
                    <a:pt x="134" y="10"/>
                    <a:pt x="132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2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1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29" y="86"/>
                    <a:pt x="21" y="85"/>
                    <a:pt x="12" y="85"/>
                  </a:cubicBezTo>
                  <a:cubicBezTo>
                    <a:pt x="17" y="80"/>
                    <a:pt x="24" y="75"/>
                    <a:pt x="29" y="71"/>
                  </a:cubicBezTo>
                  <a:cubicBezTo>
                    <a:pt x="38" y="64"/>
                    <a:pt x="47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8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7" y="51"/>
                    <a:pt x="81" y="48"/>
                  </a:cubicBezTo>
                  <a:cubicBezTo>
                    <a:pt x="82" y="46"/>
                    <a:pt x="84" y="45"/>
                    <a:pt x="85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69" y="87"/>
                  </a:cubicBezTo>
                  <a:cubicBezTo>
                    <a:pt x="59" y="87"/>
                    <a:pt x="48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30" y="85"/>
                  </a:cubicBezTo>
                  <a:cubicBezTo>
                    <a:pt x="116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4"/>
                    <a:pt x="90" y="4"/>
                    <a:pt x="101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4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5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4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8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6" y="61"/>
                    <a:pt x="28" y="68"/>
                  </a:cubicBezTo>
                  <a:cubicBezTo>
                    <a:pt x="21" y="73"/>
                    <a:pt x="14" y="78"/>
                    <a:pt x="9" y="8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6" y="68"/>
                    <a:pt x="5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87"/>
            <p:cNvSpPr>
              <a:spLocks noEditPoints="1"/>
            </p:cNvSpPr>
            <p:nvPr/>
          </p:nvSpPr>
          <p:spPr bwMode="auto">
            <a:xfrm>
              <a:off x="11777663" y="2260600"/>
              <a:ext cx="442913" cy="365125"/>
            </a:xfrm>
            <a:custGeom>
              <a:avLst/>
              <a:gdLst>
                <a:gd name="T0" fmla="*/ 104 w 118"/>
                <a:gd name="T1" fmla="*/ 14 h 97"/>
                <a:gd name="T2" fmla="*/ 43 w 118"/>
                <a:gd name="T3" fmla="*/ 4 h 97"/>
                <a:gd name="T4" fmla="*/ 15 w 118"/>
                <a:gd name="T5" fmla="*/ 19 h 97"/>
                <a:gd name="T6" fmla="*/ 7 w 118"/>
                <a:gd name="T7" fmla="*/ 50 h 97"/>
                <a:gd name="T8" fmla="*/ 20 w 118"/>
                <a:gd name="T9" fmla="*/ 72 h 97"/>
                <a:gd name="T10" fmla="*/ 3 w 118"/>
                <a:gd name="T11" fmla="*/ 94 h 97"/>
                <a:gd name="T12" fmla="*/ 3 w 118"/>
                <a:gd name="T13" fmla="*/ 94 h 97"/>
                <a:gd name="T14" fmla="*/ 2 w 118"/>
                <a:gd name="T15" fmla="*/ 94 h 97"/>
                <a:gd name="T16" fmla="*/ 3 w 118"/>
                <a:gd name="T17" fmla="*/ 97 h 97"/>
                <a:gd name="T18" fmla="*/ 40 w 118"/>
                <a:gd name="T19" fmla="*/ 75 h 97"/>
                <a:gd name="T20" fmla="*/ 104 w 118"/>
                <a:gd name="T21" fmla="*/ 63 h 97"/>
                <a:gd name="T22" fmla="*/ 117 w 118"/>
                <a:gd name="T23" fmla="*/ 37 h 97"/>
                <a:gd name="T24" fmla="*/ 104 w 118"/>
                <a:gd name="T25" fmla="*/ 14 h 97"/>
                <a:gd name="T26" fmla="*/ 103 w 118"/>
                <a:gd name="T27" fmla="*/ 60 h 97"/>
                <a:gd name="T28" fmla="*/ 39 w 118"/>
                <a:gd name="T29" fmla="*/ 72 h 97"/>
                <a:gd name="T30" fmla="*/ 39 w 118"/>
                <a:gd name="T31" fmla="*/ 72 h 97"/>
                <a:gd name="T32" fmla="*/ 38 w 118"/>
                <a:gd name="T33" fmla="*/ 73 h 97"/>
                <a:gd name="T34" fmla="*/ 10 w 118"/>
                <a:gd name="T35" fmla="*/ 93 h 97"/>
                <a:gd name="T36" fmla="*/ 23 w 118"/>
                <a:gd name="T37" fmla="*/ 71 h 97"/>
                <a:gd name="T38" fmla="*/ 23 w 118"/>
                <a:gd name="T39" fmla="*/ 71 h 97"/>
                <a:gd name="T40" fmla="*/ 22 w 118"/>
                <a:gd name="T41" fmla="*/ 70 h 97"/>
                <a:gd name="T42" fmla="*/ 10 w 118"/>
                <a:gd name="T43" fmla="*/ 42 h 97"/>
                <a:gd name="T44" fmla="*/ 27 w 118"/>
                <a:gd name="T45" fmla="*/ 13 h 97"/>
                <a:gd name="T46" fmla="*/ 62 w 118"/>
                <a:gd name="T47" fmla="*/ 5 h 97"/>
                <a:gd name="T48" fmla="*/ 92 w 118"/>
                <a:gd name="T49" fmla="*/ 11 h 97"/>
                <a:gd name="T50" fmla="*/ 113 w 118"/>
                <a:gd name="T51" fmla="*/ 30 h 97"/>
                <a:gd name="T52" fmla="*/ 103 w 118"/>
                <a:gd name="T53" fmla="*/ 6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7">
                  <a:moveTo>
                    <a:pt x="104" y="14"/>
                  </a:moveTo>
                  <a:cubicBezTo>
                    <a:pt x="87" y="1"/>
                    <a:pt x="63" y="0"/>
                    <a:pt x="43" y="4"/>
                  </a:cubicBezTo>
                  <a:cubicBezTo>
                    <a:pt x="33" y="6"/>
                    <a:pt x="21" y="11"/>
                    <a:pt x="15" y="19"/>
                  </a:cubicBezTo>
                  <a:cubicBezTo>
                    <a:pt x="9" y="27"/>
                    <a:pt x="6" y="40"/>
                    <a:pt x="7" y="50"/>
                  </a:cubicBezTo>
                  <a:cubicBezTo>
                    <a:pt x="8" y="58"/>
                    <a:pt x="13" y="66"/>
                    <a:pt x="20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3" y="94"/>
                    <a:pt x="3" y="94"/>
                    <a:pt x="2" y="94"/>
                  </a:cubicBezTo>
                  <a:cubicBezTo>
                    <a:pt x="0" y="95"/>
                    <a:pt x="1" y="97"/>
                    <a:pt x="3" y="97"/>
                  </a:cubicBezTo>
                  <a:cubicBezTo>
                    <a:pt x="17" y="95"/>
                    <a:pt x="33" y="87"/>
                    <a:pt x="40" y="75"/>
                  </a:cubicBezTo>
                  <a:cubicBezTo>
                    <a:pt x="61" y="75"/>
                    <a:pt x="86" y="77"/>
                    <a:pt x="104" y="63"/>
                  </a:cubicBezTo>
                  <a:cubicBezTo>
                    <a:pt x="112" y="57"/>
                    <a:pt x="118" y="47"/>
                    <a:pt x="117" y="37"/>
                  </a:cubicBezTo>
                  <a:cubicBezTo>
                    <a:pt x="117" y="27"/>
                    <a:pt x="111" y="20"/>
                    <a:pt x="104" y="14"/>
                  </a:cubicBezTo>
                  <a:close/>
                  <a:moveTo>
                    <a:pt x="103" y="60"/>
                  </a:moveTo>
                  <a:cubicBezTo>
                    <a:pt x="86" y="75"/>
                    <a:pt x="60" y="72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8" y="72"/>
                    <a:pt x="38" y="72"/>
                    <a:pt x="38" y="73"/>
                  </a:cubicBezTo>
                  <a:cubicBezTo>
                    <a:pt x="32" y="82"/>
                    <a:pt x="21" y="89"/>
                    <a:pt x="10" y="93"/>
                  </a:cubicBezTo>
                  <a:cubicBezTo>
                    <a:pt x="16" y="87"/>
                    <a:pt x="22" y="80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70"/>
                  </a:cubicBezTo>
                  <a:cubicBezTo>
                    <a:pt x="14" y="62"/>
                    <a:pt x="9" y="53"/>
                    <a:pt x="10" y="42"/>
                  </a:cubicBezTo>
                  <a:cubicBezTo>
                    <a:pt x="11" y="30"/>
                    <a:pt x="16" y="19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6"/>
                    <a:pt x="92" y="11"/>
                  </a:cubicBezTo>
                  <a:cubicBezTo>
                    <a:pt x="101" y="15"/>
                    <a:pt x="109" y="21"/>
                    <a:pt x="113" y="30"/>
                  </a:cubicBezTo>
                  <a:cubicBezTo>
                    <a:pt x="118" y="42"/>
                    <a:pt x="111" y="53"/>
                    <a:pt x="103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88"/>
            <p:cNvSpPr>
              <a:spLocks noEditPoints="1"/>
            </p:cNvSpPr>
            <p:nvPr/>
          </p:nvSpPr>
          <p:spPr bwMode="auto">
            <a:xfrm>
              <a:off x="11634788" y="4522788"/>
              <a:ext cx="442913" cy="368300"/>
            </a:xfrm>
            <a:custGeom>
              <a:avLst/>
              <a:gdLst>
                <a:gd name="T0" fmla="*/ 103 w 118"/>
                <a:gd name="T1" fmla="*/ 15 h 98"/>
                <a:gd name="T2" fmla="*/ 43 w 118"/>
                <a:gd name="T3" fmla="*/ 4 h 98"/>
                <a:gd name="T4" fmla="*/ 14 w 118"/>
                <a:gd name="T5" fmla="*/ 20 h 98"/>
                <a:gd name="T6" fmla="*/ 7 w 118"/>
                <a:gd name="T7" fmla="*/ 50 h 98"/>
                <a:gd name="T8" fmla="*/ 19 w 118"/>
                <a:gd name="T9" fmla="*/ 72 h 98"/>
                <a:gd name="T10" fmla="*/ 3 w 118"/>
                <a:gd name="T11" fmla="*/ 94 h 98"/>
                <a:gd name="T12" fmla="*/ 3 w 118"/>
                <a:gd name="T13" fmla="*/ 95 h 98"/>
                <a:gd name="T14" fmla="*/ 2 w 118"/>
                <a:gd name="T15" fmla="*/ 95 h 98"/>
                <a:gd name="T16" fmla="*/ 3 w 118"/>
                <a:gd name="T17" fmla="*/ 98 h 98"/>
                <a:gd name="T18" fmla="*/ 40 w 118"/>
                <a:gd name="T19" fmla="*/ 75 h 98"/>
                <a:gd name="T20" fmla="*/ 103 w 118"/>
                <a:gd name="T21" fmla="*/ 64 h 98"/>
                <a:gd name="T22" fmla="*/ 117 w 118"/>
                <a:gd name="T23" fmla="*/ 37 h 98"/>
                <a:gd name="T24" fmla="*/ 103 w 118"/>
                <a:gd name="T25" fmla="*/ 15 h 98"/>
                <a:gd name="T26" fmla="*/ 102 w 118"/>
                <a:gd name="T27" fmla="*/ 61 h 98"/>
                <a:gd name="T28" fmla="*/ 39 w 118"/>
                <a:gd name="T29" fmla="*/ 72 h 98"/>
                <a:gd name="T30" fmla="*/ 38 w 118"/>
                <a:gd name="T31" fmla="*/ 73 h 98"/>
                <a:gd name="T32" fmla="*/ 37 w 118"/>
                <a:gd name="T33" fmla="*/ 73 h 98"/>
                <a:gd name="T34" fmla="*/ 9 w 118"/>
                <a:gd name="T35" fmla="*/ 93 h 98"/>
                <a:gd name="T36" fmla="*/ 22 w 118"/>
                <a:gd name="T37" fmla="*/ 72 h 98"/>
                <a:gd name="T38" fmla="*/ 22 w 118"/>
                <a:gd name="T39" fmla="*/ 72 h 98"/>
                <a:gd name="T40" fmla="*/ 22 w 118"/>
                <a:gd name="T41" fmla="*/ 70 h 98"/>
                <a:gd name="T42" fmla="*/ 10 w 118"/>
                <a:gd name="T43" fmla="*/ 42 h 98"/>
                <a:gd name="T44" fmla="*/ 27 w 118"/>
                <a:gd name="T45" fmla="*/ 13 h 98"/>
                <a:gd name="T46" fmla="*/ 62 w 118"/>
                <a:gd name="T47" fmla="*/ 5 h 98"/>
                <a:gd name="T48" fmla="*/ 92 w 118"/>
                <a:gd name="T49" fmla="*/ 11 h 98"/>
                <a:gd name="T50" fmla="*/ 113 w 118"/>
                <a:gd name="T51" fmla="*/ 31 h 98"/>
                <a:gd name="T52" fmla="*/ 102 w 118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8">
                  <a:moveTo>
                    <a:pt x="103" y="15"/>
                  </a:moveTo>
                  <a:cubicBezTo>
                    <a:pt x="86" y="1"/>
                    <a:pt x="63" y="0"/>
                    <a:pt x="43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9" y="28"/>
                    <a:pt x="6" y="40"/>
                    <a:pt x="7" y="50"/>
                  </a:cubicBezTo>
                  <a:cubicBezTo>
                    <a:pt x="8" y="59"/>
                    <a:pt x="13" y="66"/>
                    <a:pt x="19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5"/>
                    <a:pt x="3" y="95"/>
                  </a:cubicBezTo>
                  <a:cubicBezTo>
                    <a:pt x="3" y="95"/>
                    <a:pt x="2" y="95"/>
                    <a:pt x="2" y="95"/>
                  </a:cubicBezTo>
                  <a:cubicBezTo>
                    <a:pt x="0" y="95"/>
                    <a:pt x="1" y="98"/>
                    <a:pt x="3" y="98"/>
                  </a:cubicBezTo>
                  <a:cubicBezTo>
                    <a:pt x="16" y="96"/>
                    <a:pt x="32" y="87"/>
                    <a:pt x="40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2" y="58"/>
                    <a:pt x="118" y="48"/>
                    <a:pt x="117" y="37"/>
                  </a:cubicBezTo>
                  <a:cubicBezTo>
                    <a:pt x="117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6" y="76"/>
                    <a:pt x="59" y="73"/>
                    <a:pt x="39" y="72"/>
                  </a:cubicBezTo>
                  <a:cubicBezTo>
                    <a:pt x="39" y="72"/>
                    <a:pt x="39" y="73"/>
                    <a:pt x="38" y="73"/>
                  </a:cubicBezTo>
                  <a:cubicBezTo>
                    <a:pt x="38" y="73"/>
                    <a:pt x="38" y="73"/>
                    <a:pt x="37" y="73"/>
                  </a:cubicBezTo>
                  <a:cubicBezTo>
                    <a:pt x="32" y="83"/>
                    <a:pt x="21" y="90"/>
                    <a:pt x="9" y="93"/>
                  </a:cubicBezTo>
                  <a:cubicBezTo>
                    <a:pt x="16" y="88"/>
                    <a:pt x="22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2" y="70"/>
                  </a:cubicBezTo>
                  <a:cubicBezTo>
                    <a:pt x="13" y="63"/>
                    <a:pt x="9" y="54"/>
                    <a:pt x="10" y="42"/>
                  </a:cubicBezTo>
                  <a:cubicBezTo>
                    <a:pt x="11" y="30"/>
                    <a:pt x="16" y="20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7"/>
                    <a:pt x="92" y="11"/>
                  </a:cubicBezTo>
                  <a:cubicBezTo>
                    <a:pt x="101" y="15"/>
                    <a:pt x="109" y="22"/>
                    <a:pt x="113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89"/>
            <p:cNvSpPr>
              <a:spLocks noEditPoints="1"/>
            </p:cNvSpPr>
            <p:nvPr/>
          </p:nvSpPr>
          <p:spPr bwMode="auto">
            <a:xfrm>
              <a:off x="10094913" y="6075363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4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5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2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0 h 98"/>
                <a:gd name="T42" fmla="*/ 9 w 117"/>
                <a:gd name="T43" fmla="*/ 42 h 98"/>
                <a:gd name="T44" fmla="*/ 26 w 117"/>
                <a:gd name="T45" fmla="*/ 13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1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0"/>
                    <a:pt x="6" y="50"/>
                  </a:cubicBezTo>
                  <a:cubicBezTo>
                    <a:pt x="7" y="59"/>
                    <a:pt x="13" y="66"/>
                    <a:pt x="19" y="72"/>
                  </a:cubicBezTo>
                  <a:cubicBezTo>
                    <a:pt x="18" y="81"/>
                    <a:pt x="10" y="89"/>
                    <a:pt x="3" y="94"/>
                  </a:cubicBezTo>
                  <a:cubicBezTo>
                    <a:pt x="3" y="94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1" y="98"/>
                    <a:pt x="2" y="98"/>
                  </a:cubicBezTo>
                  <a:cubicBezTo>
                    <a:pt x="16" y="96"/>
                    <a:pt x="32" y="87"/>
                    <a:pt x="39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1" y="57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2"/>
                  </a:cubicBezTo>
                  <a:cubicBezTo>
                    <a:pt x="38" y="72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0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90"/>
            <p:cNvSpPr>
              <a:spLocks noEditPoints="1"/>
            </p:cNvSpPr>
            <p:nvPr/>
          </p:nvSpPr>
          <p:spPr bwMode="auto">
            <a:xfrm>
              <a:off x="11712575" y="2903538"/>
              <a:ext cx="563563" cy="574675"/>
            </a:xfrm>
            <a:custGeom>
              <a:avLst/>
              <a:gdLst>
                <a:gd name="T0" fmla="*/ 20 w 150"/>
                <a:gd name="T1" fmla="*/ 115 h 153"/>
                <a:gd name="T2" fmla="*/ 9 w 150"/>
                <a:gd name="T3" fmla="*/ 144 h 153"/>
                <a:gd name="T4" fmla="*/ 38 w 150"/>
                <a:gd name="T5" fmla="*/ 133 h 153"/>
                <a:gd name="T6" fmla="*/ 111 w 150"/>
                <a:gd name="T7" fmla="*/ 101 h 153"/>
                <a:gd name="T8" fmla="*/ 113 w 150"/>
                <a:gd name="T9" fmla="*/ 6 h 153"/>
                <a:gd name="T10" fmla="*/ 38 w 150"/>
                <a:gd name="T11" fmla="*/ 59 h 153"/>
                <a:gd name="T12" fmla="*/ 54 w 150"/>
                <a:gd name="T13" fmla="*/ 93 h 153"/>
                <a:gd name="T14" fmla="*/ 73 w 150"/>
                <a:gd name="T15" fmla="*/ 55 h 153"/>
                <a:gd name="T16" fmla="*/ 83 w 150"/>
                <a:gd name="T17" fmla="*/ 61 h 153"/>
                <a:gd name="T18" fmla="*/ 93 w 150"/>
                <a:gd name="T19" fmla="*/ 72 h 153"/>
                <a:gd name="T20" fmla="*/ 91 w 150"/>
                <a:gd name="T21" fmla="*/ 78 h 153"/>
                <a:gd name="T22" fmla="*/ 66 w 150"/>
                <a:gd name="T23" fmla="*/ 95 h 153"/>
                <a:gd name="T24" fmla="*/ 26 w 150"/>
                <a:gd name="T25" fmla="*/ 121 h 153"/>
                <a:gd name="T26" fmla="*/ 94 w 150"/>
                <a:gd name="T27" fmla="*/ 60 h 153"/>
                <a:gd name="T28" fmla="*/ 99 w 150"/>
                <a:gd name="T29" fmla="*/ 59 h 153"/>
                <a:gd name="T30" fmla="*/ 94 w 150"/>
                <a:gd name="T31" fmla="*/ 61 h 153"/>
                <a:gd name="T32" fmla="*/ 34 w 150"/>
                <a:gd name="T33" fmla="*/ 132 h 153"/>
                <a:gd name="T34" fmla="*/ 29 w 150"/>
                <a:gd name="T35" fmla="*/ 136 h 153"/>
                <a:gd name="T36" fmla="*/ 19 w 150"/>
                <a:gd name="T37" fmla="*/ 119 h 153"/>
                <a:gd name="T38" fmla="*/ 23 w 150"/>
                <a:gd name="T39" fmla="*/ 142 h 153"/>
                <a:gd name="T40" fmla="*/ 12 w 150"/>
                <a:gd name="T41" fmla="*/ 130 h 153"/>
                <a:gd name="T42" fmla="*/ 14 w 150"/>
                <a:gd name="T43" fmla="*/ 125 h 153"/>
                <a:gd name="T44" fmla="*/ 27 w 150"/>
                <a:gd name="T45" fmla="*/ 139 h 153"/>
                <a:gd name="T46" fmla="*/ 12 w 150"/>
                <a:gd name="T47" fmla="*/ 142 h 153"/>
                <a:gd name="T48" fmla="*/ 21 w 150"/>
                <a:gd name="T49" fmla="*/ 143 h 153"/>
                <a:gd name="T50" fmla="*/ 12 w 150"/>
                <a:gd name="T51" fmla="*/ 142 h 153"/>
                <a:gd name="T52" fmla="*/ 142 w 150"/>
                <a:gd name="T53" fmla="*/ 40 h 153"/>
                <a:gd name="T54" fmla="*/ 69 w 150"/>
                <a:gd name="T55" fmla="*/ 109 h 153"/>
                <a:gd name="T56" fmla="*/ 36 w 150"/>
                <a:gd name="T57" fmla="*/ 130 h 153"/>
                <a:gd name="T58" fmla="*/ 34 w 150"/>
                <a:gd name="T59" fmla="*/ 129 h 153"/>
                <a:gd name="T60" fmla="*/ 81 w 150"/>
                <a:gd name="T61" fmla="*/ 86 h 153"/>
                <a:gd name="T62" fmla="*/ 99 w 150"/>
                <a:gd name="T63" fmla="*/ 84 h 153"/>
                <a:gd name="T64" fmla="*/ 94 w 150"/>
                <a:gd name="T65" fmla="*/ 78 h 153"/>
                <a:gd name="T66" fmla="*/ 105 w 150"/>
                <a:gd name="T67" fmla="*/ 76 h 153"/>
                <a:gd name="T68" fmla="*/ 95 w 150"/>
                <a:gd name="T69" fmla="*/ 71 h 153"/>
                <a:gd name="T70" fmla="*/ 102 w 150"/>
                <a:gd name="T71" fmla="*/ 61 h 153"/>
                <a:gd name="T72" fmla="*/ 96 w 150"/>
                <a:gd name="T73" fmla="*/ 55 h 153"/>
                <a:gd name="T74" fmla="*/ 89 w 150"/>
                <a:gd name="T75" fmla="*/ 62 h 153"/>
                <a:gd name="T76" fmla="*/ 87 w 150"/>
                <a:gd name="T77" fmla="*/ 51 h 153"/>
                <a:gd name="T78" fmla="*/ 84 w 150"/>
                <a:gd name="T79" fmla="*/ 42 h 153"/>
                <a:gd name="T80" fmla="*/ 81 w 150"/>
                <a:gd name="T81" fmla="*/ 53 h 153"/>
                <a:gd name="T82" fmla="*/ 74 w 150"/>
                <a:gd name="T83" fmla="*/ 52 h 153"/>
                <a:gd name="T84" fmla="*/ 67 w 150"/>
                <a:gd name="T85" fmla="*/ 40 h 153"/>
                <a:gd name="T86" fmla="*/ 71 w 150"/>
                <a:gd name="T87" fmla="*/ 53 h 153"/>
                <a:gd name="T88" fmla="*/ 55 w 150"/>
                <a:gd name="T89" fmla="*/ 88 h 153"/>
                <a:gd name="T90" fmla="*/ 24 w 150"/>
                <a:gd name="T91" fmla="*/ 119 h 153"/>
                <a:gd name="T92" fmla="*/ 38 w 150"/>
                <a:gd name="T93" fmla="*/ 86 h 153"/>
                <a:gd name="T94" fmla="*/ 92 w 150"/>
                <a:gd name="T95" fmla="*/ 7 h 153"/>
                <a:gd name="T96" fmla="*/ 96 w 150"/>
                <a:gd name="T97" fmla="*/ 81 h 153"/>
                <a:gd name="T98" fmla="*/ 97 w 150"/>
                <a:gd name="T99" fmla="*/ 72 h 153"/>
                <a:gd name="T100" fmla="*/ 103 w 150"/>
                <a:gd name="T101" fmla="*/ 73 h 153"/>
                <a:gd name="T102" fmla="*/ 84 w 150"/>
                <a:gd name="T103" fmla="*/ 51 h 153"/>
                <a:gd name="T104" fmla="*/ 84 w 150"/>
                <a:gd name="T105" fmla="*/ 47 h 153"/>
                <a:gd name="T106" fmla="*/ 85 w 150"/>
                <a:gd name="T107" fmla="*/ 49 h 153"/>
                <a:gd name="T108" fmla="*/ 72 w 150"/>
                <a:gd name="T109" fmla="*/ 49 h 153"/>
                <a:gd name="T110" fmla="*/ 70 w 150"/>
                <a:gd name="T111" fmla="*/ 45 h 153"/>
                <a:gd name="T112" fmla="*/ 71 w 150"/>
                <a:gd name="T113" fmla="*/ 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0" h="153">
                  <a:moveTo>
                    <a:pt x="35" y="89"/>
                  </a:moveTo>
                  <a:cubicBezTo>
                    <a:pt x="33" y="99"/>
                    <a:pt x="27" y="107"/>
                    <a:pt x="20" y="115"/>
                  </a:cubicBezTo>
                  <a:cubicBezTo>
                    <a:pt x="19" y="115"/>
                    <a:pt x="18" y="115"/>
                    <a:pt x="18" y="115"/>
                  </a:cubicBezTo>
                  <a:cubicBezTo>
                    <a:pt x="11" y="122"/>
                    <a:pt x="0" y="135"/>
                    <a:pt x="9" y="144"/>
                  </a:cubicBezTo>
                  <a:cubicBezTo>
                    <a:pt x="18" y="153"/>
                    <a:pt x="30" y="140"/>
                    <a:pt x="37" y="133"/>
                  </a:cubicBezTo>
                  <a:cubicBezTo>
                    <a:pt x="37" y="133"/>
                    <a:pt x="37" y="133"/>
                    <a:pt x="38" y="133"/>
                  </a:cubicBezTo>
                  <a:cubicBezTo>
                    <a:pt x="49" y="123"/>
                    <a:pt x="61" y="114"/>
                    <a:pt x="76" y="111"/>
                  </a:cubicBezTo>
                  <a:cubicBezTo>
                    <a:pt x="88" y="108"/>
                    <a:pt x="100" y="107"/>
                    <a:pt x="111" y="101"/>
                  </a:cubicBezTo>
                  <a:cubicBezTo>
                    <a:pt x="130" y="91"/>
                    <a:pt x="148" y="71"/>
                    <a:pt x="147" y="48"/>
                  </a:cubicBezTo>
                  <a:cubicBezTo>
                    <a:pt x="146" y="29"/>
                    <a:pt x="130" y="13"/>
                    <a:pt x="113" y="6"/>
                  </a:cubicBezTo>
                  <a:cubicBezTo>
                    <a:pt x="94" y="0"/>
                    <a:pt x="74" y="7"/>
                    <a:pt x="59" y="19"/>
                  </a:cubicBezTo>
                  <a:cubicBezTo>
                    <a:pt x="47" y="29"/>
                    <a:pt x="40" y="43"/>
                    <a:pt x="38" y="59"/>
                  </a:cubicBezTo>
                  <a:cubicBezTo>
                    <a:pt x="37" y="69"/>
                    <a:pt x="37" y="79"/>
                    <a:pt x="35" y="89"/>
                  </a:cubicBezTo>
                  <a:close/>
                  <a:moveTo>
                    <a:pt x="54" y="93"/>
                  </a:moveTo>
                  <a:cubicBezTo>
                    <a:pt x="62" y="83"/>
                    <a:pt x="69" y="70"/>
                    <a:pt x="72" y="58"/>
                  </a:cubicBezTo>
                  <a:cubicBezTo>
                    <a:pt x="73" y="57"/>
                    <a:pt x="73" y="56"/>
                    <a:pt x="73" y="55"/>
                  </a:cubicBezTo>
                  <a:cubicBezTo>
                    <a:pt x="76" y="56"/>
                    <a:pt x="78" y="56"/>
                    <a:pt x="81" y="56"/>
                  </a:cubicBezTo>
                  <a:cubicBezTo>
                    <a:pt x="81" y="58"/>
                    <a:pt x="82" y="60"/>
                    <a:pt x="83" y="61"/>
                  </a:cubicBezTo>
                  <a:cubicBezTo>
                    <a:pt x="84" y="64"/>
                    <a:pt x="87" y="65"/>
                    <a:pt x="90" y="65"/>
                  </a:cubicBezTo>
                  <a:cubicBezTo>
                    <a:pt x="90" y="68"/>
                    <a:pt x="91" y="70"/>
                    <a:pt x="93" y="72"/>
                  </a:cubicBezTo>
                  <a:cubicBezTo>
                    <a:pt x="92" y="73"/>
                    <a:pt x="92" y="73"/>
                    <a:pt x="91" y="74"/>
                  </a:cubicBezTo>
                  <a:cubicBezTo>
                    <a:pt x="91" y="75"/>
                    <a:pt x="90" y="76"/>
                    <a:pt x="91" y="78"/>
                  </a:cubicBezTo>
                  <a:cubicBezTo>
                    <a:pt x="88" y="78"/>
                    <a:pt x="85" y="80"/>
                    <a:pt x="82" y="82"/>
                  </a:cubicBezTo>
                  <a:cubicBezTo>
                    <a:pt x="77" y="86"/>
                    <a:pt x="71" y="90"/>
                    <a:pt x="66" y="95"/>
                  </a:cubicBezTo>
                  <a:cubicBezTo>
                    <a:pt x="55" y="106"/>
                    <a:pt x="43" y="116"/>
                    <a:pt x="32" y="127"/>
                  </a:cubicBezTo>
                  <a:cubicBezTo>
                    <a:pt x="30" y="125"/>
                    <a:pt x="28" y="123"/>
                    <a:pt x="26" y="121"/>
                  </a:cubicBezTo>
                  <a:cubicBezTo>
                    <a:pt x="37" y="114"/>
                    <a:pt x="47" y="104"/>
                    <a:pt x="54" y="93"/>
                  </a:cubicBezTo>
                  <a:close/>
                  <a:moveTo>
                    <a:pt x="94" y="60"/>
                  </a:moveTo>
                  <a:cubicBezTo>
                    <a:pt x="95" y="59"/>
                    <a:pt x="97" y="58"/>
                    <a:pt x="99" y="57"/>
                  </a:cubicBezTo>
                  <a:cubicBezTo>
                    <a:pt x="101" y="56"/>
                    <a:pt x="100" y="59"/>
                    <a:pt x="99" y="59"/>
                  </a:cubicBezTo>
                  <a:cubicBezTo>
                    <a:pt x="98" y="60"/>
                    <a:pt x="96" y="61"/>
                    <a:pt x="95" y="61"/>
                  </a:cubicBezTo>
                  <a:cubicBezTo>
                    <a:pt x="95" y="61"/>
                    <a:pt x="94" y="61"/>
                    <a:pt x="94" y="61"/>
                  </a:cubicBezTo>
                  <a:cubicBezTo>
                    <a:pt x="94" y="61"/>
                    <a:pt x="94" y="61"/>
                    <a:pt x="94" y="60"/>
                  </a:cubicBezTo>
                  <a:close/>
                  <a:moveTo>
                    <a:pt x="34" y="132"/>
                  </a:moveTo>
                  <a:cubicBezTo>
                    <a:pt x="33" y="134"/>
                    <a:pt x="31" y="135"/>
                    <a:pt x="29" y="137"/>
                  </a:cubicBezTo>
                  <a:cubicBezTo>
                    <a:pt x="29" y="137"/>
                    <a:pt x="29" y="136"/>
                    <a:pt x="29" y="136"/>
                  </a:cubicBezTo>
                  <a:cubicBezTo>
                    <a:pt x="24" y="132"/>
                    <a:pt x="20" y="127"/>
                    <a:pt x="16" y="122"/>
                  </a:cubicBezTo>
                  <a:cubicBezTo>
                    <a:pt x="17" y="121"/>
                    <a:pt x="18" y="120"/>
                    <a:pt x="19" y="119"/>
                  </a:cubicBezTo>
                  <a:cubicBezTo>
                    <a:pt x="24" y="123"/>
                    <a:pt x="29" y="128"/>
                    <a:pt x="34" y="132"/>
                  </a:cubicBezTo>
                  <a:close/>
                  <a:moveTo>
                    <a:pt x="23" y="142"/>
                  </a:moveTo>
                  <a:cubicBezTo>
                    <a:pt x="23" y="142"/>
                    <a:pt x="23" y="141"/>
                    <a:pt x="23" y="141"/>
                  </a:cubicBezTo>
                  <a:cubicBezTo>
                    <a:pt x="21" y="136"/>
                    <a:pt x="15" y="134"/>
                    <a:pt x="12" y="130"/>
                  </a:cubicBezTo>
                  <a:cubicBezTo>
                    <a:pt x="12" y="129"/>
                    <a:pt x="11" y="129"/>
                    <a:pt x="11" y="129"/>
                  </a:cubicBezTo>
                  <a:cubicBezTo>
                    <a:pt x="12" y="128"/>
                    <a:pt x="13" y="126"/>
                    <a:pt x="14" y="125"/>
                  </a:cubicBezTo>
                  <a:cubicBezTo>
                    <a:pt x="18" y="129"/>
                    <a:pt x="22" y="134"/>
                    <a:pt x="27" y="138"/>
                  </a:cubicBez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5" y="141"/>
                    <a:pt x="23" y="142"/>
                  </a:cubicBezTo>
                  <a:close/>
                  <a:moveTo>
                    <a:pt x="12" y="142"/>
                  </a:moveTo>
                  <a:cubicBezTo>
                    <a:pt x="8" y="140"/>
                    <a:pt x="8" y="136"/>
                    <a:pt x="10" y="132"/>
                  </a:cubicBezTo>
                  <a:cubicBezTo>
                    <a:pt x="13" y="136"/>
                    <a:pt x="18" y="138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18" y="144"/>
                    <a:pt x="15" y="145"/>
                    <a:pt x="12" y="142"/>
                  </a:cubicBezTo>
                  <a:close/>
                  <a:moveTo>
                    <a:pt x="92" y="7"/>
                  </a:moveTo>
                  <a:cubicBezTo>
                    <a:pt x="114" y="4"/>
                    <a:pt x="136" y="19"/>
                    <a:pt x="142" y="40"/>
                  </a:cubicBezTo>
                  <a:cubicBezTo>
                    <a:pt x="150" y="65"/>
                    <a:pt x="128" y="89"/>
                    <a:pt x="107" y="100"/>
                  </a:cubicBezTo>
                  <a:cubicBezTo>
                    <a:pt x="95" y="106"/>
                    <a:pt x="81" y="106"/>
                    <a:pt x="69" y="109"/>
                  </a:cubicBezTo>
                  <a:cubicBezTo>
                    <a:pt x="57" y="113"/>
                    <a:pt x="47" y="121"/>
                    <a:pt x="37" y="129"/>
                  </a:cubicBezTo>
                  <a:cubicBezTo>
                    <a:pt x="37" y="129"/>
                    <a:pt x="36" y="129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29"/>
                    <a:pt x="35" y="129"/>
                    <a:pt x="34" y="129"/>
                  </a:cubicBezTo>
                  <a:cubicBezTo>
                    <a:pt x="44" y="119"/>
                    <a:pt x="55" y="109"/>
                    <a:pt x="65" y="100"/>
                  </a:cubicBezTo>
                  <a:cubicBezTo>
                    <a:pt x="71" y="95"/>
                    <a:pt x="76" y="90"/>
                    <a:pt x="81" y="86"/>
                  </a:cubicBezTo>
                  <a:cubicBezTo>
                    <a:pt x="85" y="83"/>
                    <a:pt x="88" y="81"/>
                    <a:pt x="92" y="81"/>
                  </a:cubicBezTo>
                  <a:cubicBezTo>
                    <a:pt x="94" y="83"/>
                    <a:pt x="97" y="85"/>
                    <a:pt x="99" y="84"/>
                  </a:cubicBezTo>
                  <a:cubicBezTo>
                    <a:pt x="101" y="83"/>
                    <a:pt x="102" y="81"/>
                    <a:pt x="101" y="79"/>
                  </a:cubicBezTo>
                  <a:cubicBezTo>
                    <a:pt x="99" y="78"/>
                    <a:pt x="96" y="77"/>
                    <a:pt x="94" y="78"/>
                  </a:cubicBezTo>
                  <a:cubicBezTo>
                    <a:pt x="94" y="76"/>
                    <a:pt x="94" y="75"/>
                    <a:pt x="95" y="74"/>
                  </a:cubicBezTo>
                  <a:cubicBezTo>
                    <a:pt x="98" y="76"/>
                    <a:pt x="102" y="77"/>
                    <a:pt x="105" y="76"/>
                  </a:cubicBezTo>
                  <a:cubicBezTo>
                    <a:pt x="107" y="75"/>
                    <a:pt x="111" y="73"/>
                    <a:pt x="109" y="70"/>
                  </a:cubicBezTo>
                  <a:cubicBezTo>
                    <a:pt x="107" y="66"/>
                    <a:pt x="100" y="68"/>
                    <a:pt x="95" y="71"/>
                  </a:cubicBezTo>
                  <a:cubicBezTo>
                    <a:pt x="93" y="69"/>
                    <a:pt x="93" y="67"/>
                    <a:pt x="93" y="65"/>
                  </a:cubicBezTo>
                  <a:cubicBezTo>
                    <a:pt x="96" y="64"/>
                    <a:pt x="100" y="63"/>
                    <a:pt x="102" y="61"/>
                  </a:cubicBezTo>
                  <a:cubicBezTo>
                    <a:pt x="103" y="59"/>
                    <a:pt x="105" y="56"/>
                    <a:pt x="103" y="55"/>
                  </a:cubicBezTo>
                  <a:cubicBezTo>
                    <a:pt x="101" y="53"/>
                    <a:pt x="98" y="54"/>
                    <a:pt x="96" y="55"/>
                  </a:cubicBezTo>
                  <a:cubicBezTo>
                    <a:pt x="93" y="57"/>
                    <a:pt x="91" y="59"/>
                    <a:pt x="91" y="62"/>
                  </a:cubicBezTo>
                  <a:cubicBezTo>
                    <a:pt x="90" y="62"/>
                    <a:pt x="90" y="62"/>
                    <a:pt x="89" y="62"/>
                  </a:cubicBezTo>
                  <a:cubicBezTo>
                    <a:pt x="86" y="62"/>
                    <a:pt x="84" y="58"/>
                    <a:pt x="84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8" y="49"/>
                    <a:pt x="90" y="47"/>
                    <a:pt x="89" y="44"/>
                  </a:cubicBezTo>
                  <a:cubicBezTo>
                    <a:pt x="89" y="42"/>
                    <a:pt x="85" y="41"/>
                    <a:pt x="84" y="42"/>
                  </a:cubicBezTo>
                  <a:cubicBezTo>
                    <a:pt x="81" y="44"/>
                    <a:pt x="81" y="47"/>
                    <a:pt x="81" y="49"/>
                  </a:cubicBezTo>
                  <a:cubicBezTo>
                    <a:pt x="81" y="50"/>
                    <a:pt x="81" y="51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78" y="54"/>
                    <a:pt x="76" y="53"/>
                    <a:pt x="74" y="52"/>
                  </a:cubicBezTo>
                  <a:cubicBezTo>
                    <a:pt x="75" y="47"/>
                    <a:pt x="76" y="40"/>
                    <a:pt x="72" y="38"/>
                  </a:cubicBezTo>
                  <a:cubicBezTo>
                    <a:pt x="70" y="37"/>
                    <a:pt x="67" y="38"/>
                    <a:pt x="67" y="40"/>
                  </a:cubicBezTo>
                  <a:cubicBezTo>
                    <a:pt x="65" y="44"/>
                    <a:pt x="67" y="48"/>
                    <a:pt x="69" y="51"/>
                  </a:cubicBezTo>
                  <a:cubicBezTo>
                    <a:pt x="70" y="52"/>
                    <a:pt x="70" y="52"/>
                    <a:pt x="71" y="53"/>
                  </a:cubicBezTo>
                  <a:cubicBezTo>
                    <a:pt x="70" y="54"/>
                    <a:pt x="70" y="54"/>
                    <a:pt x="70" y="55"/>
                  </a:cubicBezTo>
                  <a:cubicBezTo>
                    <a:pt x="67" y="67"/>
                    <a:pt x="61" y="77"/>
                    <a:pt x="55" y="88"/>
                  </a:cubicBezTo>
                  <a:cubicBezTo>
                    <a:pt x="47" y="100"/>
                    <a:pt x="36" y="110"/>
                    <a:pt x="24" y="118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23" y="118"/>
                    <a:pt x="22" y="118"/>
                    <a:pt x="22" y="117"/>
                  </a:cubicBezTo>
                  <a:cubicBezTo>
                    <a:pt x="30" y="108"/>
                    <a:pt x="36" y="99"/>
                    <a:pt x="38" y="86"/>
                  </a:cubicBezTo>
                  <a:cubicBezTo>
                    <a:pt x="41" y="73"/>
                    <a:pt x="40" y="59"/>
                    <a:pt x="44" y="46"/>
                  </a:cubicBezTo>
                  <a:cubicBezTo>
                    <a:pt x="51" y="26"/>
                    <a:pt x="70" y="10"/>
                    <a:pt x="92" y="7"/>
                  </a:cubicBezTo>
                  <a:close/>
                  <a:moveTo>
                    <a:pt x="96" y="81"/>
                  </a:moveTo>
                  <a:cubicBezTo>
                    <a:pt x="96" y="81"/>
                    <a:pt x="96" y="81"/>
                    <a:pt x="96" y="81"/>
                  </a:cubicBezTo>
                  <a:cubicBezTo>
                    <a:pt x="99" y="81"/>
                    <a:pt x="98" y="82"/>
                    <a:pt x="96" y="81"/>
                  </a:cubicBezTo>
                  <a:close/>
                  <a:moveTo>
                    <a:pt x="97" y="72"/>
                  </a:moveTo>
                  <a:cubicBezTo>
                    <a:pt x="100" y="71"/>
                    <a:pt x="102" y="71"/>
                    <a:pt x="104" y="71"/>
                  </a:cubicBezTo>
                  <a:cubicBezTo>
                    <a:pt x="108" y="71"/>
                    <a:pt x="104" y="73"/>
                    <a:pt x="103" y="73"/>
                  </a:cubicBezTo>
                  <a:cubicBezTo>
                    <a:pt x="101" y="74"/>
                    <a:pt x="99" y="73"/>
                    <a:pt x="97" y="72"/>
                  </a:cubicBezTo>
                  <a:close/>
                  <a:moveTo>
                    <a:pt x="84" y="51"/>
                  </a:moveTo>
                  <a:cubicBezTo>
                    <a:pt x="84" y="50"/>
                    <a:pt x="84" y="49"/>
                    <a:pt x="84" y="48"/>
                  </a:cubicBezTo>
                  <a:cubicBezTo>
                    <a:pt x="84" y="48"/>
                    <a:pt x="84" y="47"/>
                    <a:pt x="84" y="47"/>
                  </a:cubicBezTo>
                  <a:cubicBezTo>
                    <a:pt x="84" y="45"/>
                    <a:pt x="85" y="45"/>
                    <a:pt x="87" y="46"/>
                  </a:cubicBezTo>
                  <a:cubicBezTo>
                    <a:pt x="86" y="47"/>
                    <a:pt x="86" y="48"/>
                    <a:pt x="85" y="49"/>
                  </a:cubicBezTo>
                  <a:cubicBezTo>
                    <a:pt x="85" y="49"/>
                    <a:pt x="84" y="50"/>
                    <a:pt x="84" y="51"/>
                  </a:cubicBezTo>
                  <a:close/>
                  <a:moveTo>
                    <a:pt x="72" y="49"/>
                  </a:moveTo>
                  <a:cubicBezTo>
                    <a:pt x="71" y="49"/>
                    <a:pt x="71" y="49"/>
                    <a:pt x="71" y="49"/>
                  </a:cubicBezTo>
                  <a:cubicBezTo>
                    <a:pt x="70" y="47"/>
                    <a:pt x="70" y="46"/>
                    <a:pt x="70" y="45"/>
                  </a:cubicBezTo>
                  <a:cubicBezTo>
                    <a:pt x="69" y="44"/>
                    <a:pt x="69" y="44"/>
                    <a:pt x="69" y="44"/>
                  </a:cubicBezTo>
                  <a:cubicBezTo>
                    <a:pt x="69" y="42"/>
                    <a:pt x="69" y="41"/>
                    <a:pt x="71" y="41"/>
                  </a:cubicBezTo>
                  <a:cubicBezTo>
                    <a:pt x="73" y="43"/>
                    <a:pt x="72" y="46"/>
                    <a:pt x="72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91"/>
            <p:cNvSpPr>
              <a:spLocks noEditPoints="1"/>
            </p:cNvSpPr>
            <p:nvPr/>
          </p:nvSpPr>
          <p:spPr bwMode="auto">
            <a:xfrm>
              <a:off x="10820400" y="2344738"/>
              <a:ext cx="927100" cy="976313"/>
            </a:xfrm>
            <a:custGeom>
              <a:avLst/>
              <a:gdLst>
                <a:gd name="T0" fmla="*/ 6 w 247"/>
                <a:gd name="T1" fmla="*/ 82 h 260"/>
                <a:gd name="T2" fmla="*/ 8 w 247"/>
                <a:gd name="T3" fmla="*/ 105 h 260"/>
                <a:gd name="T4" fmla="*/ 15 w 247"/>
                <a:gd name="T5" fmla="*/ 115 h 260"/>
                <a:gd name="T6" fmla="*/ 24 w 247"/>
                <a:gd name="T7" fmla="*/ 128 h 260"/>
                <a:gd name="T8" fmla="*/ 29 w 247"/>
                <a:gd name="T9" fmla="*/ 136 h 260"/>
                <a:gd name="T10" fmla="*/ 32 w 247"/>
                <a:gd name="T11" fmla="*/ 148 h 260"/>
                <a:gd name="T12" fmla="*/ 45 w 247"/>
                <a:gd name="T13" fmla="*/ 159 h 260"/>
                <a:gd name="T14" fmla="*/ 51 w 247"/>
                <a:gd name="T15" fmla="*/ 167 h 260"/>
                <a:gd name="T16" fmla="*/ 57 w 247"/>
                <a:gd name="T17" fmla="*/ 177 h 260"/>
                <a:gd name="T18" fmla="*/ 62 w 247"/>
                <a:gd name="T19" fmla="*/ 185 h 260"/>
                <a:gd name="T20" fmla="*/ 65 w 247"/>
                <a:gd name="T21" fmla="*/ 196 h 260"/>
                <a:gd name="T22" fmla="*/ 78 w 247"/>
                <a:gd name="T23" fmla="*/ 207 h 260"/>
                <a:gd name="T24" fmla="*/ 84 w 247"/>
                <a:gd name="T25" fmla="*/ 217 h 260"/>
                <a:gd name="T26" fmla="*/ 92 w 247"/>
                <a:gd name="T27" fmla="*/ 228 h 260"/>
                <a:gd name="T28" fmla="*/ 97 w 247"/>
                <a:gd name="T29" fmla="*/ 241 h 260"/>
                <a:gd name="T30" fmla="*/ 109 w 247"/>
                <a:gd name="T31" fmla="*/ 253 h 260"/>
                <a:gd name="T32" fmla="*/ 212 w 247"/>
                <a:gd name="T33" fmla="*/ 199 h 260"/>
                <a:gd name="T34" fmla="*/ 161 w 247"/>
                <a:gd name="T35" fmla="*/ 46 h 260"/>
                <a:gd name="T36" fmla="*/ 4 w 247"/>
                <a:gd name="T37" fmla="*/ 102 h 260"/>
                <a:gd name="T38" fmla="*/ 4 w 247"/>
                <a:gd name="T39" fmla="*/ 102 h 260"/>
                <a:gd name="T40" fmla="*/ 10 w 247"/>
                <a:gd name="T41" fmla="*/ 109 h 260"/>
                <a:gd name="T42" fmla="*/ 19 w 247"/>
                <a:gd name="T43" fmla="*/ 122 h 260"/>
                <a:gd name="T44" fmla="*/ 24 w 247"/>
                <a:gd name="T45" fmla="*/ 132 h 260"/>
                <a:gd name="T46" fmla="*/ 31 w 247"/>
                <a:gd name="T47" fmla="*/ 139 h 260"/>
                <a:gd name="T48" fmla="*/ 36 w 247"/>
                <a:gd name="T49" fmla="*/ 146 h 260"/>
                <a:gd name="T50" fmla="*/ 40 w 247"/>
                <a:gd name="T51" fmla="*/ 156 h 260"/>
                <a:gd name="T52" fmla="*/ 41 w 247"/>
                <a:gd name="T53" fmla="*/ 157 h 260"/>
                <a:gd name="T54" fmla="*/ 48 w 247"/>
                <a:gd name="T55" fmla="*/ 163 h 260"/>
                <a:gd name="T56" fmla="*/ 53 w 247"/>
                <a:gd name="T57" fmla="*/ 173 h 260"/>
                <a:gd name="T58" fmla="*/ 53 w 247"/>
                <a:gd name="T59" fmla="*/ 173 h 260"/>
                <a:gd name="T60" fmla="*/ 58 w 247"/>
                <a:gd name="T61" fmla="*/ 181 h 260"/>
                <a:gd name="T62" fmla="*/ 63 w 247"/>
                <a:gd name="T63" fmla="*/ 188 h 260"/>
                <a:gd name="T64" fmla="*/ 68 w 247"/>
                <a:gd name="T65" fmla="*/ 196 h 260"/>
                <a:gd name="T66" fmla="*/ 74 w 247"/>
                <a:gd name="T67" fmla="*/ 204 h 260"/>
                <a:gd name="T68" fmla="*/ 80 w 247"/>
                <a:gd name="T69" fmla="*/ 214 h 260"/>
                <a:gd name="T70" fmla="*/ 81 w 247"/>
                <a:gd name="T71" fmla="*/ 212 h 260"/>
                <a:gd name="T72" fmla="*/ 87 w 247"/>
                <a:gd name="T73" fmla="*/ 220 h 260"/>
                <a:gd name="T74" fmla="*/ 93 w 247"/>
                <a:gd name="T75" fmla="*/ 233 h 260"/>
                <a:gd name="T76" fmla="*/ 95 w 247"/>
                <a:gd name="T77" fmla="*/ 233 h 260"/>
                <a:gd name="T78" fmla="*/ 100 w 247"/>
                <a:gd name="T79" fmla="*/ 241 h 260"/>
                <a:gd name="T80" fmla="*/ 106 w 247"/>
                <a:gd name="T81" fmla="*/ 249 h 260"/>
                <a:gd name="T82" fmla="*/ 106 w 247"/>
                <a:gd name="T83" fmla="*/ 249 h 260"/>
                <a:gd name="T84" fmla="*/ 112 w 247"/>
                <a:gd name="T85" fmla="*/ 253 h 260"/>
                <a:gd name="T86" fmla="*/ 110 w 247"/>
                <a:gd name="T87" fmla="*/ 244 h 260"/>
                <a:gd name="T88" fmla="*/ 104 w 247"/>
                <a:gd name="T89" fmla="*/ 235 h 260"/>
                <a:gd name="T90" fmla="*/ 98 w 247"/>
                <a:gd name="T91" fmla="*/ 227 h 260"/>
                <a:gd name="T92" fmla="*/ 91 w 247"/>
                <a:gd name="T93" fmla="*/ 216 h 260"/>
                <a:gd name="T94" fmla="*/ 87 w 247"/>
                <a:gd name="T95" fmla="*/ 208 h 260"/>
                <a:gd name="T96" fmla="*/ 80 w 247"/>
                <a:gd name="T97" fmla="*/ 199 h 260"/>
                <a:gd name="T98" fmla="*/ 74 w 247"/>
                <a:gd name="T99" fmla="*/ 191 h 260"/>
                <a:gd name="T100" fmla="*/ 68 w 247"/>
                <a:gd name="T101" fmla="*/ 183 h 260"/>
                <a:gd name="T102" fmla="*/ 63 w 247"/>
                <a:gd name="T103" fmla="*/ 176 h 260"/>
                <a:gd name="T104" fmla="*/ 57 w 247"/>
                <a:gd name="T105" fmla="*/ 167 h 260"/>
                <a:gd name="T106" fmla="*/ 51 w 247"/>
                <a:gd name="T107" fmla="*/ 159 h 260"/>
                <a:gd name="T108" fmla="*/ 46 w 247"/>
                <a:gd name="T109" fmla="*/ 151 h 260"/>
                <a:gd name="T110" fmla="*/ 40 w 247"/>
                <a:gd name="T111" fmla="*/ 141 h 260"/>
                <a:gd name="T112" fmla="*/ 35 w 247"/>
                <a:gd name="T113" fmla="*/ 134 h 260"/>
                <a:gd name="T114" fmla="*/ 29 w 247"/>
                <a:gd name="T115" fmla="*/ 125 h 260"/>
                <a:gd name="T116" fmla="*/ 22 w 247"/>
                <a:gd name="T117" fmla="*/ 114 h 260"/>
                <a:gd name="T118" fmla="*/ 14 w 247"/>
                <a:gd name="T119" fmla="*/ 103 h 260"/>
                <a:gd name="T120" fmla="*/ 9 w 247"/>
                <a:gd name="T121" fmla="*/ 96 h 260"/>
                <a:gd name="T122" fmla="*/ 12 w 247"/>
                <a:gd name="T123" fmla="*/ 82 h 260"/>
                <a:gd name="T124" fmla="*/ 143 w 247"/>
                <a:gd name="T125" fmla="*/ 2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7" h="260">
                  <a:moveTo>
                    <a:pt x="110" y="12"/>
                  </a:moveTo>
                  <a:cubicBezTo>
                    <a:pt x="99" y="19"/>
                    <a:pt x="89" y="26"/>
                    <a:pt x="78" y="34"/>
                  </a:cubicBezTo>
                  <a:cubicBezTo>
                    <a:pt x="55" y="49"/>
                    <a:pt x="33" y="64"/>
                    <a:pt x="11" y="79"/>
                  </a:cubicBezTo>
                  <a:cubicBezTo>
                    <a:pt x="9" y="80"/>
                    <a:pt x="8" y="81"/>
                    <a:pt x="6" y="82"/>
                  </a:cubicBezTo>
                  <a:cubicBezTo>
                    <a:pt x="2" y="85"/>
                    <a:pt x="0" y="92"/>
                    <a:pt x="3" y="96"/>
                  </a:cubicBezTo>
                  <a:cubicBezTo>
                    <a:pt x="2" y="97"/>
                    <a:pt x="1" y="99"/>
                    <a:pt x="1" y="100"/>
                  </a:cubicBezTo>
                  <a:cubicBezTo>
                    <a:pt x="1" y="102"/>
                    <a:pt x="1" y="103"/>
                    <a:pt x="2" y="104"/>
                  </a:cubicBezTo>
                  <a:cubicBezTo>
                    <a:pt x="4" y="105"/>
                    <a:pt x="6" y="105"/>
                    <a:pt x="8" y="105"/>
                  </a:cubicBezTo>
                  <a:cubicBezTo>
                    <a:pt x="8" y="105"/>
                    <a:pt x="9" y="105"/>
                    <a:pt x="9" y="106"/>
                  </a:cubicBezTo>
                  <a:cubicBezTo>
                    <a:pt x="8" y="107"/>
                    <a:pt x="7" y="108"/>
                    <a:pt x="7" y="110"/>
                  </a:cubicBezTo>
                  <a:cubicBezTo>
                    <a:pt x="6" y="112"/>
                    <a:pt x="7" y="114"/>
                    <a:pt x="9" y="115"/>
                  </a:cubicBezTo>
                  <a:cubicBezTo>
                    <a:pt x="11" y="116"/>
                    <a:pt x="13" y="116"/>
                    <a:pt x="15" y="115"/>
                  </a:cubicBezTo>
                  <a:cubicBezTo>
                    <a:pt x="15" y="116"/>
                    <a:pt x="16" y="116"/>
                    <a:pt x="16" y="116"/>
                  </a:cubicBezTo>
                  <a:cubicBezTo>
                    <a:pt x="14" y="117"/>
                    <a:pt x="13" y="119"/>
                    <a:pt x="13" y="121"/>
                  </a:cubicBezTo>
                  <a:cubicBezTo>
                    <a:pt x="14" y="125"/>
                    <a:pt x="18" y="125"/>
                    <a:pt x="21" y="124"/>
                  </a:cubicBezTo>
                  <a:cubicBezTo>
                    <a:pt x="22" y="125"/>
                    <a:pt x="23" y="126"/>
                    <a:pt x="24" y="128"/>
                  </a:cubicBezTo>
                  <a:cubicBezTo>
                    <a:pt x="22" y="129"/>
                    <a:pt x="22" y="130"/>
                    <a:pt x="21" y="132"/>
                  </a:cubicBezTo>
                  <a:cubicBezTo>
                    <a:pt x="21" y="134"/>
                    <a:pt x="22" y="135"/>
                    <a:pt x="23" y="136"/>
                  </a:cubicBezTo>
                  <a:cubicBezTo>
                    <a:pt x="25" y="137"/>
                    <a:pt x="27" y="136"/>
                    <a:pt x="29" y="136"/>
                  </a:cubicBezTo>
                  <a:cubicBezTo>
                    <a:pt x="29" y="136"/>
                    <a:pt x="29" y="136"/>
                    <a:pt x="29" y="136"/>
                  </a:cubicBezTo>
                  <a:cubicBezTo>
                    <a:pt x="29" y="137"/>
                    <a:pt x="28" y="137"/>
                    <a:pt x="28" y="138"/>
                  </a:cubicBezTo>
                  <a:cubicBezTo>
                    <a:pt x="27" y="142"/>
                    <a:pt x="31" y="144"/>
                    <a:pt x="34" y="143"/>
                  </a:cubicBezTo>
                  <a:cubicBezTo>
                    <a:pt x="34" y="143"/>
                    <a:pt x="34" y="143"/>
                    <a:pt x="34" y="144"/>
                  </a:cubicBezTo>
                  <a:cubicBezTo>
                    <a:pt x="33" y="145"/>
                    <a:pt x="32" y="146"/>
                    <a:pt x="32" y="148"/>
                  </a:cubicBezTo>
                  <a:cubicBezTo>
                    <a:pt x="32" y="152"/>
                    <a:pt x="37" y="153"/>
                    <a:pt x="40" y="151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38" y="153"/>
                    <a:pt x="37" y="154"/>
                    <a:pt x="37" y="156"/>
                  </a:cubicBezTo>
                  <a:cubicBezTo>
                    <a:pt x="37" y="160"/>
                    <a:pt x="42" y="160"/>
                    <a:pt x="45" y="159"/>
                  </a:cubicBezTo>
                  <a:cubicBezTo>
                    <a:pt x="45" y="159"/>
                    <a:pt x="46" y="160"/>
                    <a:pt x="46" y="161"/>
                  </a:cubicBezTo>
                  <a:cubicBezTo>
                    <a:pt x="46" y="161"/>
                    <a:pt x="45" y="162"/>
                    <a:pt x="45" y="162"/>
                  </a:cubicBezTo>
                  <a:cubicBezTo>
                    <a:pt x="44" y="163"/>
                    <a:pt x="43" y="165"/>
                    <a:pt x="44" y="166"/>
                  </a:cubicBezTo>
                  <a:cubicBezTo>
                    <a:pt x="45" y="169"/>
                    <a:pt x="48" y="168"/>
                    <a:pt x="51" y="167"/>
                  </a:cubicBezTo>
                  <a:cubicBezTo>
                    <a:pt x="51" y="168"/>
                    <a:pt x="51" y="168"/>
                    <a:pt x="52" y="169"/>
                  </a:cubicBezTo>
                  <a:cubicBezTo>
                    <a:pt x="50" y="170"/>
                    <a:pt x="49" y="171"/>
                    <a:pt x="49" y="173"/>
                  </a:cubicBezTo>
                  <a:cubicBezTo>
                    <a:pt x="49" y="177"/>
                    <a:pt x="53" y="176"/>
                    <a:pt x="56" y="175"/>
                  </a:cubicBezTo>
                  <a:cubicBezTo>
                    <a:pt x="57" y="176"/>
                    <a:pt x="57" y="177"/>
                    <a:pt x="57" y="177"/>
                  </a:cubicBezTo>
                  <a:cubicBezTo>
                    <a:pt x="57" y="178"/>
                    <a:pt x="57" y="178"/>
                    <a:pt x="57" y="178"/>
                  </a:cubicBezTo>
                  <a:cubicBezTo>
                    <a:pt x="56" y="179"/>
                    <a:pt x="55" y="181"/>
                    <a:pt x="55" y="182"/>
                  </a:cubicBezTo>
                  <a:cubicBezTo>
                    <a:pt x="56" y="185"/>
                    <a:pt x="60" y="185"/>
                    <a:pt x="62" y="184"/>
                  </a:cubicBezTo>
                  <a:cubicBezTo>
                    <a:pt x="62" y="184"/>
                    <a:pt x="62" y="184"/>
                    <a:pt x="62" y="185"/>
                  </a:cubicBezTo>
                  <a:cubicBezTo>
                    <a:pt x="61" y="185"/>
                    <a:pt x="60" y="186"/>
                    <a:pt x="60" y="188"/>
                  </a:cubicBezTo>
                  <a:cubicBezTo>
                    <a:pt x="60" y="192"/>
                    <a:pt x="64" y="192"/>
                    <a:pt x="67" y="191"/>
                  </a:cubicBezTo>
                  <a:cubicBezTo>
                    <a:pt x="67" y="192"/>
                    <a:pt x="68" y="192"/>
                    <a:pt x="68" y="193"/>
                  </a:cubicBezTo>
                  <a:cubicBezTo>
                    <a:pt x="66" y="193"/>
                    <a:pt x="65" y="195"/>
                    <a:pt x="65" y="196"/>
                  </a:cubicBezTo>
                  <a:cubicBezTo>
                    <a:pt x="64" y="200"/>
                    <a:pt x="70" y="200"/>
                    <a:pt x="72" y="199"/>
                  </a:cubicBezTo>
                  <a:cubicBezTo>
                    <a:pt x="73" y="200"/>
                    <a:pt x="73" y="200"/>
                    <a:pt x="73" y="201"/>
                  </a:cubicBezTo>
                  <a:cubicBezTo>
                    <a:pt x="72" y="202"/>
                    <a:pt x="71" y="203"/>
                    <a:pt x="71" y="205"/>
                  </a:cubicBezTo>
                  <a:cubicBezTo>
                    <a:pt x="70" y="209"/>
                    <a:pt x="75" y="209"/>
                    <a:pt x="78" y="207"/>
                  </a:cubicBezTo>
                  <a:cubicBezTo>
                    <a:pt x="78" y="208"/>
                    <a:pt x="79" y="209"/>
                    <a:pt x="79" y="210"/>
                  </a:cubicBezTo>
                  <a:cubicBezTo>
                    <a:pt x="79" y="210"/>
                    <a:pt x="78" y="211"/>
                    <a:pt x="78" y="212"/>
                  </a:cubicBezTo>
                  <a:cubicBezTo>
                    <a:pt x="77" y="213"/>
                    <a:pt x="77" y="215"/>
                    <a:pt x="78" y="216"/>
                  </a:cubicBezTo>
                  <a:cubicBezTo>
                    <a:pt x="80" y="218"/>
                    <a:pt x="82" y="217"/>
                    <a:pt x="84" y="217"/>
                  </a:cubicBezTo>
                  <a:cubicBezTo>
                    <a:pt x="84" y="217"/>
                    <a:pt x="85" y="218"/>
                    <a:pt x="85" y="218"/>
                  </a:cubicBezTo>
                  <a:cubicBezTo>
                    <a:pt x="84" y="219"/>
                    <a:pt x="82" y="221"/>
                    <a:pt x="83" y="223"/>
                  </a:cubicBezTo>
                  <a:cubicBezTo>
                    <a:pt x="83" y="227"/>
                    <a:pt x="87" y="227"/>
                    <a:pt x="90" y="226"/>
                  </a:cubicBezTo>
                  <a:cubicBezTo>
                    <a:pt x="91" y="227"/>
                    <a:pt x="92" y="228"/>
                    <a:pt x="92" y="228"/>
                  </a:cubicBezTo>
                  <a:cubicBezTo>
                    <a:pt x="91" y="229"/>
                    <a:pt x="90" y="231"/>
                    <a:pt x="90" y="233"/>
                  </a:cubicBezTo>
                  <a:cubicBezTo>
                    <a:pt x="90" y="237"/>
                    <a:pt x="94" y="236"/>
                    <a:pt x="97" y="235"/>
                  </a:cubicBezTo>
                  <a:cubicBezTo>
                    <a:pt x="97" y="236"/>
                    <a:pt x="98" y="237"/>
                    <a:pt x="99" y="238"/>
                  </a:cubicBezTo>
                  <a:cubicBezTo>
                    <a:pt x="97" y="239"/>
                    <a:pt x="97" y="240"/>
                    <a:pt x="97" y="241"/>
                  </a:cubicBezTo>
                  <a:cubicBezTo>
                    <a:pt x="97" y="244"/>
                    <a:pt x="101" y="245"/>
                    <a:pt x="103" y="244"/>
                  </a:cubicBezTo>
                  <a:cubicBezTo>
                    <a:pt x="103" y="245"/>
                    <a:pt x="104" y="246"/>
                    <a:pt x="104" y="246"/>
                  </a:cubicBezTo>
                  <a:cubicBezTo>
                    <a:pt x="104" y="247"/>
                    <a:pt x="103" y="248"/>
                    <a:pt x="103" y="249"/>
                  </a:cubicBezTo>
                  <a:cubicBezTo>
                    <a:pt x="102" y="253"/>
                    <a:pt x="106" y="254"/>
                    <a:pt x="109" y="253"/>
                  </a:cubicBezTo>
                  <a:cubicBezTo>
                    <a:pt x="112" y="257"/>
                    <a:pt x="115" y="260"/>
                    <a:pt x="121" y="259"/>
                  </a:cubicBezTo>
                  <a:cubicBezTo>
                    <a:pt x="124" y="259"/>
                    <a:pt x="126" y="257"/>
                    <a:pt x="128" y="256"/>
                  </a:cubicBezTo>
                  <a:cubicBezTo>
                    <a:pt x="132" y="253"/>
                    <a:pt x="135" y="251"/>
                    <a:pt x="139" y="249"/>
                  </a:cubicBezTo>
                  <a:cubicBezTo>
                    <a:pt x="163" y="232"/>
                    <a:pt x="187" y="216"/>
                    <a:pt x="212" y="199"/>
                  </a:cubicBezTo>
                  <a:cubicBezTo>
                    <a:pt x="219" y="194"/>
                    <a:pt x="227" y="189"/>
                    <a:pt x="235" y="183"/>
                  </a:cubicBezTo>
                  <a:cubicBezTo>
                    <a:pt x="241" y="179"/>
                    <a:pt x="247" y="174"/>
                    <a:pt x="242" y="165"/>
                  </a:cubicBezTo>
                  <a:cubicBezTo>
                    <a:pt x="242" y="165"/>
                    <a:pt x="242" y="165"/>
                    <a:pt x="242" y="165"/>
                  </a:cubicBezTo>
                  <a:cubicBezTo>
                    <a:pt x="215" y="125"/>
                    <a:pt x="188" y="86"/>
                    <a:pt x="161" y="46"/>
                  </a:cubicBezTo>
                  <a:cubicBezTo>
                    <a:pt x="155" y="36"/>
                    <a:pt x="148" y="27"/>
                    <a:pt x="142" y="17"/>
                  </a:cubicBezTo>
                  <a:cubicBezTo>
                    <a:pt x="139" y="13"/>
                    <a:pt x="136" y="7"/>
                    <a:pt x="131" y="4"/>
                  </a:cubicBezTo>
                  <a:cubicBezTo>
                    <a:pt x="124" y="0"/>
                    <a:pt x="116" y="8"/>
                    <a:pt x="110" y="12"/>
                  </a:cubicBezTo>
                  <a:close/>
                  <a:moveTo>
                    <a:pt x="4" y="102"/>
                  </a:moveTo>
                  <a:cubicBezTo>
                    <a:pt x="4" y="102"/>
                    <a:pt x="4" y="101"/>
                    <a:pt x="4" y="100"/>
                  </a:cubicBezTo>
                  <a:cubicBezTo>
                    <a:pt x="4" y="100"/>
                    <a:pt x="4" y="100"/>
                    <a:pt x="4" y="99"/>
                  </a:cubicBezTo>
                  <a:cubicBezTo>
                    <a:pt x="5" y="100"/>
                    <a:pt x="6" y="101"/>
                    <a:pt x="6" y="102"/>
                  </a:cubicBezTo>
                  <a:cubicBezTo>
                    <a:pt x="5" y="102"/>
                    <a:pt x="5" y="102"/>
                    <a:pt x="4" y="102"/>
                  </a:cubicBezTo>
                  <a:close/>
                  <a:moveTo>
                    <a:pt x="10" y="109"/>
                  </a:moveTo>
                  <a:cubicBezTo>
                    <a:pt x="10" y="109"/>
                    <a:pt x="10" y="109"/>
                    <a:pt x="10" y="108"/>
                  </a:cubicBezTo>
                  <a:cubicBezTo>
                    <a:pt x="11" y="110"/>
                    <a:pt x="12" y="111"/>
                    <a:pt x="13" y="113"/>
                  </a:cubicBezTo>
                  <a:cubicBezTo>
                    <a:pt x="11" y="113"/>
                    <a:pt x="8" y="112"/>
                    <a:pt x="10" y="109"/>
                  </a:cubicBezTo>
                  <a:close/>
                  <a:moveTo>
                    <a:pt x="18" y="122"/>
                  </a:moveTo>
                  <a:cubicBezTo>
                    <a:pt x="16" y="122"/>
                    <a:pt x="16" y="122"/>
                    <a:pt x="16" y="120"/>
                  </a:cubicBezTo>
                  <a:cubicBezTo>
                    <a:pt x="17" y="120"/>
                    <a:pt x="17" y="119"/>
                    <a:pt x="17" y="119"/>
                  </a:cubicBezTo>
                  <a:cubicBezTo>
                    <a:pt x="18" y="120"/>
                    <a:pt x="19" y="121"/>
                    <a:pt x="19" y="122"/>
                  </a:cubicBezTo>
                  <a:cubicBezTo>
                    <a:pt x="19" y="122"/>
                    <a:pt x="18" y="122"/>
                    <a:pt x="18" y="122"/>
                  </a:cubicBezTo>
                  <a:close/>
                  <a:moveTo>
                    <a:pt x="25" y="133"/>
                  </a:moveTo>
                  <a:cubicBezTo>
                    <a:pt x="25" y="133"/>
                    <a:pt x="24" y="133"/>
                    <a:pt x="24" y="133"/>
                  </a:cubicBezTo>
                  <a:cubicBezTo>
                    <a:pt x="24" y="133"/>
                    <a:pt x="24" y="132"/>
                    <a:pt x="24" y="132"/>
                  </a:cubicBezTo>
                  <a:cubicBezTo>
                    <a:pt x="24" y="131"/>
                    <a:pt x="25" y="131"/>
                    <a:pt x="25" y="130"/>
                  </a:cubicBezTo>
                  <a:cubicBezTo>
                    <a:pt x="26" y="131"/>
                    <a:pt x="27" y="132"/>
                    <a:pt x="27" y="133"/>
                  </a:cubicBezTo>
                  <a:cubicBezTo>
                    <a:pt x="27" y="134"/>
                    <a:pt x="26" y="134"/>
                    <a:pt x="25" y="133"/>
                  </a:cubicBezTo>
                  <a:close/>
                  <a:moveTo>
                    <a:pt x="31" y="139"/>
                  </a:moveTo>
                  <a:cubicBezTo>
                    <a:pt x="31" y="139"/>
                    <a:pt x="32" y="140"/>
                    <a:pt x="32" y="140"/>
                  </a:cubicBezTo>
                  <a:cubicBezTo>
                    <a:pt x="31" y="140"/>
                    <a:pt x="30" y="140"/>
                    <a:pt x="31" y="139"/>
                  </a:cubicBezTo>
                  <a:close/>
                  <a:moveTo>
                    <a:pt x="35" y="147"/>
                  </a:moveTo>
                  <a:cubicBezTo>
                    <a:pt x="35" y="147"/>
                    <a:pt x="36" y="146"/>
                    <a:pt x="36" y="146"/>
                  </a:cubicBezTo>
                  <a:cubicBezTo>
                    <a:pt x="37" y="147"/>
                    <a:pt x="37" y="148"/>
                    <a:pt x="38" y="149"/>
                  </a:cubicBezTo>
                  <a:cubicBezTo>
                    <a:pt x="36" y="149"/>
                    <a:pt x="34" y="149"/>
                    <a:pt x="35" y="147"/>
                  </a:cubicBezTo>
                  <a:close/>
                  <a:moveTo>
                    <a:pt x="41" y="157"/>
                  </a:moveTo>
                  <a:cubicBezTo>
                    <a:pt x="41" y="157"/>
                    <a:pt x="40" y="157"/>
                    <a:pt x="40" y="156"/>
                  </a:cubicBezTo>
                  <a:cubicBezTo>
                    <a:pt x="40" y="156"/>
                    <a:pt x="40" y="156"/>
                    <a:pt x="40" y="156"/>
                  </a:cubicBezTo>
                  <a:cubicBezTo>
                    <a:pt x="40" y="155"/>
                    <a:pt x="41" y="155"/>
                    <a:pt x="42" y="154"/>
                  </a:cubicBezTo>
                  <a:cubicBezTo>
                    <a:pt x="42" y="155"/>
                    <a:pt x="43" y="156"/>
                    <a:pt x="43" y="156"/>
                  </a:cubicBezTo>
                  <a:cubicBezTo>
                    <a:pt x="42" y="156"/>
                    <a:pt x="42" y="157"/>
                    <a:pt x="41" y="157"/>
                  </a:cubicBezTo>
                  <a:close/>
                  <a:moveTo>
                    <a:pt x="48" y="165"/>
                  </a:move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6" y="165"/>
                    <a:pt x="46" y="165"/>
                  </a:cubicBezTo>
                  <a:cubicBezTo>
                    <a:pt x="46" y="165"/>
                    <a:pt x="47" y="164"/>
                    <a:pt x="48" y="163"/>
                  </a:cubicBezTo>
                  <a:cubicBezTo>
                    <a:pt x="48" y="163"/>
                    <a:pt x="48" y="163"/>
                    <a:pt x="48" y="163"/>
                  </a:cubicBezTo>
                  <a:cubicBezTo>
                    <a:pt x="48" y="164"/>
                    <a:pt x="49" y="164"/>
                    <a:pt x="49" y="165"/>
                  </a:cubicBezTo>
                  <a:cubicBezTo>
                    <a:pt x="49" y="165"/>
                    <a:pt x="48" y="165"/>
                    <a:pt x="48" y="165"/>
                  </a:cubicBezTo>
                  <a:close/>
                  <a:moveTo>
                    <a:pt x="53" y="173"/>
                  </a:moveTo>
                  <a:cubicBezTo>
                    <a:pt x="52" y="173"/>
                    <a:pt x="52" y="173"/>
                    <a:pt x="52" y="172"/>
                  </a:cubicBezTo>
                  <a:cubicBezTo>
                    <a:pt x="53" y="172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3"/>
                  </a:cubicBezTo>
                  <a:cubicBezTo>
                    <a:pt x="54" y="173"/>
                    <a:pt x="53" y="173"/>
                    <a:pt x="53" y="173"/>
                  </a:cubicBezTo>
                  <a:close/>
                  <a:moveTo>
                    <a:pt x="58" y="181"/>
                  </a:moveTo>
                  <a:cubicBezTo>
                    <a:pt x="58" y="181"/>
                    <a:pt x="59" y="180"/>
                    <a:pt x="59" y="180"/>
                  </a:cubicBezTo>
                  <a:cubicBezTo>
                    <a:pt x="59" y="180"/>
                    <a:pt x="60" y="181"/>
                    <a:pt x="60" y="181"/>
                  </a:cubicBezTo>
                  <a:cubicBezTo>
                    <a:pt x="59" y="182"/>
                    <a:pt x="58" y="182"/>
                    <a:pt x="58" y="181"/>
                  </a:cubicBezTo>
                  <a:close/>
                  <a:moveTo>
                    <a:pt x="63" y="188"/>
                  </a:moveTo>
                  <a:cubicBezTo>
                    <a:pt x="63" y="187"/>
                    <a:pt x="64" y="187"/>
                    <a:pt x="64" y="187"/>
                  </a:cubicBezTo>
                  <a:cubicBezTo>
                    <a:pt x="64" y="188"/>
                    <a:pt x="65" y="188"/>
                    <a:pt x="65" y="189"/>
                  </a:cubicBezTo>
                  <a:cubicBezTo>
                    <a:pt x="64" y="189"/>
                    <a:pt x="63" y="189"/>
                    <a:pt x="63" y="188"/>
                  </a:cubicBezTo>
                  <a:close/>
                  <a:moveTo>
                    <a:pt x="68" y="196"/>
                  </a:moveTo>
                  <a:cubicBezTo>
                    <a:pt x="68" y="196"/>
                    <a:pt x="69" y="195"/>
                    <a:pt x="69" y="195"/>
                  </a:cubicBezTo>
                  <a:cubicBezTo>
                    <a:pt x="70" y="196"/>
                    <a:pt x="70" y="196"/>
                    <a:pt x="71" y="197"/>
                  </a:cubicBezTo>
                  <a:cubicBezTo>
                    <a:pt x="69" y="197"/>
                    <a:pt x="67" y="197"/>
                    <a:pt x="68" y="196"/>
                  </a:cubicBezTo>
                  <a:close/>
                  <a:moveTo>
                    <a:pt x="74" y="204"/>
                  </a:moveTo>
                  <a:cubicBezTo>
                    <a:pt x="74" y="204"/>
                    <a:pt x="75" y="203"/>
                    <a:pt x="75" y="203"/>
                  </a:cubicBezTo>
                  <a:cubicBezTo>
                    <a:pt x="75" y="204"/>
                    <a:pt x="76" y="204"/>
                    <a:pt x="76" y="205"/>
                  </a:cubicBezTo>
                  <a:cubicBezTo>
                    <a:pt x="75" y="205"/>
                    <a:pt x="73" y="206"/>
                    <a:pt x="74" y="204"/>
                  </a:cubicBezTo>
                  <a:close/>
                  <a:moveTo>
                    <a:pt x="81" y="214"/>
                  </a:moveTo>
                  <a:cubicBezTo>
                    <a:pt x="81" y="214"/>
                    <a:pt x="81" y="214"/>
                    <a:pt x="81" y="214"/>
                  </a:cubicBezTo>
                  <a:cubicBezTo>
                    <a:pt x="81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3"/>
                    <a:pt x="81" y="213"/>
                  </a:cubicBezTo>
                  <a:cubicBezTo>
                    <a:pt x="81" y="213"/>
                    <a:pt x="81" y="212"/>
                    <a:pt x="81" y="212"/>
                  </a:cubicBezTo>
                  <a:cubicBezTo>
                    <a:pt x="81" y="213"/>
                    <a:pt x="82" y="213"/>
                    <a:pt x="82" y="214"/>
                  </a:cubicBezTo>
                  <a:cubicBezTo>
                    <a:pt x="82" y="214"/>
                    <a:pt x="82" y="214"/>
                    <a:pt x="81" y="214"/>
                  </a:cubicBezTo>
                  <a:close/>
                  <a:moveTo>
                    <a:pt x="85" y="222"/>
                  </a:moveTo>
                  <a:cubicBezTo>
                    <a:pt x="85" y="222"/>
                    <a:pt x="86" y="221"/>
                    <a:pt x="87" y="220"/>
                  </a:cubicBezTo>
                  <a:cubicBezTo>
                    <a:pt x="87" y="221"/>
                    <a:pt x="88" y="222"/>
                    <a:pt x="89" y="223"/>
                  </a:cubicBezTo>
                  <a:cubicBezTo>
                    <a:pt x="87" y="224"/>
                    <a:pt x="86" y="224"/>
                    <a:pt x="85" y="222"/>
                  </a:cubicBezTo>
                  <a:close/>
                  <a:moveTo>
                    <a:pt x="94" y="233"/>
                  </a:move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2"/>
                    <a:pt x="93" y="232"/>
                  </a:cubicBezTo>
                  <a:cubicBezTo>
                    <a:pt x="93" y="232"/>
                    <a:pt x="93" y="231"/>
                    <a:pt x="94" y="231"/>
                  </a:cubicBezTo>
                  <a:cubicBezTo>
                    <a:pt x="94" y="231"/>
                    <a:pt x="95" y="232"/>
                    <a:pt x="95" y="233"/>
                  </a:cubicBezTo>
                  <a:cubicBezTo>
                    <a:pt x="95" y="233"/>
                    <a:pt x="94" y="233"/>
                    <a:pt x="94" y="233"/>
                  </a:cubicBezTo>
                  <a:close/>
                  <a:moveTo>
                    <a:pt x="100" y="242"/>
                  </a:moveTo>
                  <a:cubicBezTo>
                    <a:pt x="100" y="242"/>
                    <a:pt x="100" y="241"/>
                    <a:pt x="100" y="241"/>
                  </a:cubicBezTo>
                  <a:cubicBezTo>
                    <a:pt x="100" y="241"/>
                    <a:pt x="100" y="241"/>
                    <a:pt x="100" y="241"/>
                  </a:cubicBezTo>
                  <a:cubicBezTo>
                    <a:pt x="100" y="241"/>
                    <a:pt x="100" y="240"/>
                    <a:pt x="100" y="240"/>
                  </a:cubicBezTo>
                  <a:cubicBezTo>
                    <a:pt x="100" y="241"/>
                    <a:pt x="101" y="241"/>
                    <a:pt x="101" y="242"/>
                  </a:cubicBezTo>
                  <a:cubicBezTo>
                    <a:pt x="101" y="242"/>
                    <a:pt x="101" y="242"/>
                    <a:pt x="100" y="242"/>
                  </a:cubicBezTo>
                  <a:close/>
                  <a:moveTo>
                    <a:pt x="106" y="249"/>
                  </a:moveTo>
                  <a:cubicBezTo>
                    <a:pt x="106" y="249"/>
                    <a:pt x="106" y="249"/>
                    <a:pt x="106" y="249"/>
                  </a:cubicBezTo>
                  <a:cubicBezTo>
                    <a:pt x="106" y="249"/>
                    <a:pt x="107" y="250"/>
                    <a:pt x="107" y="251"/>
                  </a:cubicBezTo>
                  <a:cubicBezTo>
                    <a:pt x="107" y="251"/>
                    <a:pt x="107" y="251"/>
                    <a:pt x="106" y="251"/>
                  </a:cubicBezTo>
                  <a:cubicBezTo>
                    <a:pt x="105" y="250"/>
                    <a:pt x="105" y="250"/>
                    <a:pt x="106" y="249"/>
                  </a:cubicBezTo>
                  <a:close/>
                  <a:moveTo>
                    <a:pt x="225" y="187"/>
                  </a:moveTo>
                  <a:cubicBezTo>
                    <a:pt x="214" y="194"/>
                    <a:pt x="202" y="202"/>
                    <a:pt x="191" y="210"/>
                  </a:cubicBezTo>
                  <a:cubicBezTo>
                    <a:pt x="169" y="224"/>
                    <a:pt x="148" y="239"/>
                    <a:pt x="126" y="254"/>
                  </a:cubicBezTo>
                  <a:cubicBezTo>
                    <a:pt x="122" y="257"/>
                    <a:pt x="117" y="259"/>
                    <a:pt x="112" y="253"/>
                  </a:cubicBezTo>
                  <a:cubicBezTo>
                    <a:pt x="112" y="252"/>
                    <a:pt x="111" y="251"/>
                    <a:pt x="110" y="250"/>
                  </a:cubicBezTo>
                  <a:cubicBezTo>
                    <a:pt x="110" y="249"/>
                    <a:pt x="109" y="248"/>
                    <a:pt x="109" y="247"/>
                  </a:cubicBezTo>
                  <a:cubicBezTo>
                    <a:pt x="109" y="247"/>
                    <a:pt x="110" y="247"/>
                    <a:pt x="111" y="247"/>
                  </a:cubicBezTo>
                  <a:cubicBezTo>
                    <a:pt x="112" y="247"/>
                    <a:pt x="112" y="245"/>
                    <a:pt x="110" y="244"/>
                  </a:cubicBezTo>
                  <a:cubicBezTo>
                    <a:pt x="109" y="244"/>
                    <a:pt x="108" y="245"/>
                    <a:pt x="107" y="245"/>
                  </a:cubicBezTo>
                  <a:cubicBezTo>
                    <a:pt x="105" y="243"/>
                    <a:pt x="104" y="241"/>
                    <a:pt x="103" y="239"/>
                  </a:cubicBezTo>
                  <a:cubicBezTo>
                    <a:pt x="104" y="239"/>
                    <a:pt x="105" y="238"/>
                    <a:pt x="105" y="238"/>
                  </a:cubicBezTo>
                  <a:cubicBezTo>
                    <a:pt x="107" y="237"/>
                    <a:pt x="106" y="235"/>
                    <a:pt x="104" y="235"/>
                  </a:cubicBezTo>
                  <a:cubicBezTo>
                    <a:pt x="103" y="236"/>
                    <a:pt x="102" y="236"/>
                    <a:pt x="101" y="237"/>
                  </a:cubicBezTo>
                  <a:cubicBezTo>
                    <a:pt x="100" y="234"/>
                    <a:pt x="98" y="232"/>
                    <a:pt x="97" y="230"/>
                  </a:cubicBezTo>
                  <a:cubicBezTo>
                    <a:pt x="97" y="230"/>
                    <a:pt x="98" y="230"/>
                    <a:pt x="99" y="229"/>
                  </a:cubicBezTo>
                  <a:cubicBezTo>
                    <a:pt x="101" y="229"/>
                    <a:pt x="100" y="226"/>
                    <a:pt x="98" y="227"/>
                  </a:cubicBezTo>
                  <a:cubicBezTo>
                    <a:pt x="97" y="227"/>
                    <a:pt x="96" y="227"/>
                    <a:pt x="95" y="227"/>
                  </a:cubicBezTo>
                  <a:cubicBezTo>
                    <a:pt x="93" y="225"/>
                    <a:pt x="91" y="222"/>
                    <a:pt x="89" y="219"/>
                  </a:cubicBezTo>
                  <a:cubicBezTo>
                    <a:pt x="91" y="219"/>
                    <a:pt x="92" y="219"/>
                    <a:pt x="92" y="219"/>
                  </a:cubicBezTo>
                  <a:cubicBezTo>
                    <a:pt x="94" y="218"/>
                    <a:pt x="93" y="216"/>
                    <a:pt x="91" y="216"/>
                  </a:cubicBezTo>
                  <a:cubicBezTo>
                    <a:pt x="90" y="216"/>
                    <a:pt x="89" y="217"/>
                    <a:pt x="88" y="217"/>
                  </a:cubicBezTo>
                  <a:cubicBezTo>
                    <a:pt x="86" y="215"/>
                    <a:pt x="85" y="213"/>
                    <a:pt x="83" y="210"/>
                  </a:cubicBezTo>
                  <a:cubicBezTo>
                    <a:pt x="84" y="210"/>
                    <a:pt x="85" y="210"/>
                    <a:pt x="86" y="211"/>
                  </a:cubicBezTo>
                  <a:cubicBezTo>
                    <a:pt x="87" y="211"/>
                    <a:pt x="89" y="209"/>
                    <a:pt x="87" y="208"/>
                  </a:cubicBezTo>
                  <a:cubicBezTo>
                    <a:pt x="85" y="207"/>
                    <a:pt x="83" y="207"/>
                    <a:pt x="82" y="208"/>
                  </a:cubicBezTo>
                  <a:cubicBezTo>
                    <a:pt x="80" y="206"/>
                    <a:pt x="79" y="204"/>
                    <a:pt x="78" y="202"/>
                  </a:cubicBezTo>
                  <a:cubicBezTo>
                    <a:pt x="79" y="202"/>
                    <a:pt x="79" y="202"/>
                    <a:pt x="80" y="202"/>
                  </a:cubicBezTo>
                  <a:cubicBezTo>
                    <a:pt x="82" y="202"/>
                    <a:pt x="82" y="199"/>
                    <a:pt x="80" y="199"/>
                  </a:cubicBezTo>
                  <a:cubicBezTo>
                    <a:pt x="79" y="199"/>
                    <a:pt x="77" y="199"/>
                    <a:pt x="76" y="200"/>
                  </a:cubicBezTo>
                  <a:cubicBezTo>
                    <a:pt x="75" y="198"/>
                    <a:pt x="74" y="196"/>
                    <a:pt x="72" y="194"/>
                  </a:cubicBezTo>
                  <a:cubicBezTo>
                    <a:pt x="73" y="194"/>
                    <a:pt x="74" y="194"/>
                    <a:pt x="74" y="194"/>
                  </a:cubicBezTo>
                  <a:cubicBezTo>
                    <a:pt x="76" y="194"/>
                    <a:pt x="76" y="191"/>
                    <a:pt x="74" y="191"/>
                  </a:cubicBezTo>
                  <a:cubicBezTo>
                    <a:pt x="73" y="191"/>
                    <a:pt x="72" y="191"/>
                    <a:pt x="71" y="192"/>
                  </a:cubicBezTo>
                  <a:cubicBezTo>
                    <a:pt x="69" y="190"/>
                    <a:pt x="68" y="188"/>
                    <a:pt x="67" y="186"/>
                  </a:cubicBezTo>
                  <a:cubicBezTo>
                    <a:pt x="68" y="186"/>
                    <a:pt x="69" y="186"/>
                    <a:pt x="69" y="186"/>
                  </a:cubicBezTo>
                  <a:cubicBezTo>
                    <a:pt x="71" y="185"/>
                    <a:pt x="70" y="182"/>
                    <a:pt x="68" y="183"/>
                  </a:cubicBezTo>
                  <a:cubicBezTo>
                    <a:pt x="67" y="183"/>
                    <a:pt x="66" y="183"/>
                    <a:pt x="65" y="184"/>
                  </a:cubicBezTo>
                  <a:cubicBezTo>
                    <a:pt x="64" y="182"/>
                    <a:pt x="63" y="180"/>
                    <a:pt x="62" y="179"/>
                  </a:cubicBezTo>
                  <a:cubicBezTo>
                    <a:pt x="62" y="179"/>
                    <a:pt x="63" y="178"/>
                    <a:pt x="64" y="178"/>
                  </a:cubicBezTo>
                  <a:cubicBezTo>
                    <a:pt x="65" y="178"/>
                    <a:pt x="64" y="175"/>
                    <a:pt x="63" y="176"/>
                  </a:cubicBezTo>
                  <a:cubicBezTo>
                    <a:pt x="62" y="176"/>
                    <a:pt x="61" y="176"/>
                    <a:pt x="60" y="176"/>
                  </a:cubicBezTo>
                  <a:cubicBezTo>
                    <a:pt x="59" y="174"/>
                    <a:pt x="57" y="172"/>
                    <a:pt x="56" y="170"/>
                  </a:cubicBezTo>
                  <a:cubicBezTo>
                    <a:pt x="57" y="170"/>
                    <a:pt x="57" y="169"/>
                    <a:pt x="58" y="169"/>
                  </a:cubicBezTo>
                  <a:cubicBezTo>
                    <a:pt x="60" y="169"/>
                    <a:pt x="59" y="166"/>
                    <a:pt x="57" y="167"/>
                  </a:cubicBezTo>
                  <a:cubicBezTo>
                    <a:pt x="56" y="167"/>
                    <a:pt x="55" y="167"/>
                    <a:pt x="54" y="167"/>
                  </a:cubicBezTo>
                  <a:cubicBezTo>
                    <a:pt x="53" y="166"/>
                    <a:pt x="52" y="164"/>
                    <a:pt x="51" y="162"/>
                  </a:cubicBezTo>
                  <a:cubicBezTo>
                    <a:pt x="51" y="162"/>
                    <a:pt x="51" y="162"/>
                    <a:pt x="52" y="162"/>
                  </a:cubicBezTo>
                  <a:cubicBezTo>
                    <a:pt x="54" y="161"/>
                    <a:pt x="53" y="158"/>
                    <a:pt x="51" y="159"/>
                  </a:cubicBezTo>
                  <a:cubicBezTo>
                    <a:pt x="50" y="159"/>
                    <a:pt x="50" y="159"/>
                    <a:pt x="49" y="160"/>
                  </a:cubicBezTo>
                  <a:cubicBezTo>
                    <a:pt x="48" y="158"/>
                    <a:pt x="46" y="156"/>
                    <a:pt x="45" y="154"/>
                  </a:cubicBezTo>
                  <a:cubicBezTo>
                    <a:pt x="45" y="154"/>
                    <a:pt x="46" y="154"/>
                    <a:pt x="46" y="154"/>
                  </a:cubicBezTo>
                  <a:cubicBezTo>
                    <a:pt x="48" y="154"/>
                    <a:pt x="48" y="151"/>
                    <a:pt x="46" y="151"/>
                  </a:cubicBezTo>
                  <a:cubicBezTo>
                    <a:pt x="45" y="151"/>
                    <a:pt x="44" y="151"/>
                    <a:pt x="43" y="151"/>
                  </a:cubicBezTo>
                  <a:cubicBezTo>
                    <a:pt x="42" y="149"/>
                    <a:pt x="40" y="147"/>
                    <a:pt x="39" y="145"/>
                  </a:cubicBezTo>
                  <a:cubicBezTo>
                    <a:pt x="39" y="144"/>
                    <a:pt x="40" y="144"/>
                    <a:pt x="40" y="144"/>
                  </a:cubicBezTo>
                  <a:cubicBezTo>
                    <a:pt x="42" y="144"/>
                    <a:pt x="42" y="141"/>
                    <a:pt x="40" y="141"/>
                  </a:cubicBezTo>
                  <a:cubicBezTo>
                    <a:pt x="39" y="142"/>
                    <a:pt x="38" y="142"/>
                    <a:pt x="37" y="142"/>
                  </a:cubicBezTo>
                  <a:cubicBezTo>
                    <a:pt x="36" y="141"/>
                    <a:pt x="35" y="139"/>
                    <a:pt x="34" y="137"/>
                  </a:cubicBezTo>
                  <a:cubicBezTo>
                    <a:pt x="34" y="137"/>
                    <a:pt x="35" y="137"/>
                    <a:pt x="35" y="137"/>
                  </a:cubicBezTo>
                  <a:cubicBezTo>
                    <a:pt x="37" y="137"/>
                    <a:pt x="37" y="134"/>
                    <a:pt x="35" y="134"/>
                  </a:cubicBezTo>
                  <a:cubicBezTo>
                    <a:pt x="34" y="134"/>
                    <a:pt x="33" y="134"/>
                    <a:pt x="32" y="135"/>
                  </a:cubicBezTo>
                  <a:cubicBezTo>
                    <a:pt x="30" y="133"/>
                    <a:pt x="29" y="131"/>
                    <a:pt x="28" y="128"/>
                  </a:cubicBezTo>
                  <a:cubicBezTo>
                    <a:pt x="28" y="128"/>
                    <a:pt x="29" y="128"/>
                    <a:pt x="30" y="128"/>
                  </a:cubicBezTo>
                  <a:cubicBezTo>
                    <a:pt x="31" y="128"/>
                    <a:pt x="31" y="125"/>
                    <a:pt x="29" y="125"/>
                  </a:cubicBezTo>
                  <a:cubicBezTo>
                    <a:pt x="28" y="125"/>
                    <a:pt x="27" y="126"/>
                    <a:pt x="26" y="126"/>
                  </a:cubicBezTo>
                  <a:cubicBezTo>
                    <a:pt x="24" y="123"/>
                    <a:pt x="22" y="120"/>
                    <a:pt x="20" y="117"/>
                  </a:cubicBezTo>
                  <a:cubicBezTo>
                    <a:pt x="21" y="117"/>
                    <a:pt x="22" y="117"/>
                    <a:pt x="22" y="117"/>
                  </a:cubicBezTo>
                  <a:cubicBezTo>
                    <a:pt x="24" y="117"/>
                    <a:pt x="24" y="114"/>
                    <a:pt x="22" y="114"/>
                  </a:cubicBezTo>
                  <a:cubicBezTo>
                    <a:pt x="21" y="114"/>
                    <a:pt x="20" y="114"/>
                    <a:pt x="18" y="115"/>
                  </a:cubicBezTo>
                  <a:cubicBezTo>
                    <a:pt x="16" y="112"/>
                    <a:pt x="15" y="109"/>
                    <a:pt x="13" y="107"/>
                  </a:cubicBezTo>
                  <a:cubicBezTo>
                    <a:pt x="14" y="106"/>
                    <a:pt x="14" y="106"/>
                    <a:pt x="15" y="105"/>
                  </a:cubicBezTo>
                  <a:cubicBezTo>
                    <a:pt x="17" y="105"/>
                    <a:pt x="16" y="102"/>
                    <a:pt x="14" y="103"/>
                  </a:cubicBezTo>
                  <a:cubicBezTo>
                    <a:pt x="13" y="103"/>
                    <a:pt x="12" y="104"/>
                    <a:pt x="11" y="104"/>
                  </a:cubicBezTo>
                  <a:cubicBezTo>
                    <a:pt x="10" y="102"/>
                    <a:pt x="8" y="100"/>
                    <a:pt x="7" y="98"/>
                  </a:cubicBezTo>
                  <a:cubicBezTo>
                    <a:pt x="7" y="98"/>
                    <a:pt x="7" y="97"/>
                    <a:pt x="6" y="97"/>
                  </a:cubicBezTo>
                  <a:cubicBezTo>
                    <a:pt x="7" y="97"/>
                    <a:pt x="8" y="96"/>
                    <a:pt x="9" y="96"/>
                  </a:cubicBezTo>
                  <a:cubicBezTo>
                    <a:pt x="11" y="96"/>
                    <a:pt x="11" y="93"/>
                    <a:pt x="9" y="93"/>
                  </a:cubicBezTo>
                  <a:cubicBezTo>
                    <a:pt x="7" y="93"/>
                    <a:pt x="6" y="94"/>
                    <a:pt x="5" y="94"/>
                  </a:cubicBezTo>
                  <a:cubicBezTo>
                    <a:pt x="4" y="91"/>
                    <a:pt x="4" y="88"/>
                    <a:pt x="8" y="85"/>
                  </a:cubicBezTo>
                  <a:cubicBezTo>
                    <a:pt x="9" y="84"/>
                    <a:pt x="11" y="83"/>
                    <a:pt x="12" y="82"/>
                  </a:cubicBezTo>
                  <a:cubicBezTo>
                    <a:pt x="22" y="75"/>
                    <a:pt x="31" y="69"/>
                    <a:pt x="40" y="63"/>
                  </a:cubicBezTo>
                  <a:cubicBezTo>
                    <a:pt x="64" y="46"/>
                    <a:pt x="88" y="30"/>
                    <a:pt x="112" y="14"/>
                  </a:cubicBezTo>
                  <a:cubicBezTo>
                    <a:pt x="118" y="10"/>
                    <a:pt x="127" y="1"/>
                    <a:pt x="133" y="10"/>
                  </a:cubicBezTo>
                  <a:cubicBezTo>
                    <a:pt x="136" y="15"/>
                    <a:pt x="140" y="20"/>
                    <a:pt x="143" y="25"/>
                  </a:cubicBezTo>
                  <a:cubicBezTo>
                    <a:pt x="174" y="69"/>
                    <a:pt x="204" y="114"/>
                    <a:pt x="235" y="159"/>
                  </a:cubicBezTo>
                  <a:cubicBezTo>
                    <a:pt x="236" y="162"/>
                    <a:pt x="238" y="164"/>
                    <a:pt x="240" y="167"/>
                  </a:cubicBezTo>
                  <a:cubicBezTo>
                    <a:pt x="245" y="176"/>
                    <a:pt x="231" y="182"/>
                    <a:pt x="225" y="1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92"/>
            <p:cNvSpPr>
              <a:spLocks noEditPoints="1"/>
            </p:cNvSpPr>
            <p:nvPr/>
          </p:nvSpPr>
          <p:spPr bwMode="auto">
            <a:xfrm>
              <a:off x="11026775" y="2562225"/>
              <a:ext cx="292100" cy="228600"/>
            </a:xfrm>
            <a:custGeom>
              <a:avLst/>
              <a:gdLst>
                <a:gd name="T0" fmla="*/ 64 w 78"/>
                <a:gd name="T1" fmla="*/ 9 h 61"/>
                <a:gd name="T2" fmla="*/ 61 w 78"/>
                <a:gd name="T3" fmla="*/ 10 h 61"/>
                <a:gd name="T4" fmla="*/ 61 w 78"/>
                <a:gd name="T5" fmla="*/ 12 h 61"/>
                <a:gd name="T6" fmla="*/ 56 w 78"/>
                <a:gd name="T7" fmla="*/ 23 h 61"/>
                <a:gd name="T8" fmla="*/ 52 w 78"/>
                <a:gd name="T9" fmla="*/ 14 h 61"/>
                <a:gd name="T10" fmla="*/ 53 w 78"/>
                <a:gd name="T11" fmla="*/ 24 h 61"/>
                <a:gd name="T12" fmla="*/ 40 w 78"/>
                <a:gd name="T13" fmla="*/ 21 h 61"/>
                <a:gd name="T14" fmla="*/ 48 w 78"/>
                <a:gd name="T15" fmla="*/ 13 h 61"/>
                <a:gd name="T16" fmla="*/ 41 w 78"/>
                <a:gd name="T17" fmla="*/ 16 h 61"/>
                <a:gd name="T18" fmla="*/ 37 w 78"/>
                <a:gd name="T19" fmla="*/ 19 h 61"/>
                <a:gd name="T20" fmla="*/ 33 w 78"/>
                <a:gd name="T21" fmla="*/ 23 h 61"/>
                <a:gd name="T22" fmla="*/ 38 w 78"/>
                <a:gd name="T23" fmla="*/ 22 h 61"/>
                <a:gd name="T24" fmla="*/ 35 w 78"/>
                <a:gd name="T25" fmla="*/ 27 h 61"/>
                <a:gd name="T26" fmla="*/ 28 w 78"/>
                <a:gd name="T27" fmla="*/ 30 h 61"/>
                <a:gd name="T28" fmla="*/ 28 w 78"/>
                <a:gd name="T29" fmla="*/ 42 h 61"/>
                <a:gd name="T30" fmla="*/ 22 w 78"/>
                <a:gd name="T31" fmla="*/ 44 h 61"/>
                <a:gd name="T32" fmla="*/ 11 w 78"/>
                <a:gd name="T33" fmla="*/ 41 h 61"/>
                <a:gd name="T34" fmla="*/ 1 w 78"/>
                <a:gd name="T35" fmla="*/ 50 h 61"/>
                <a:gd name="T36" fmla="*/ 6 w 78"/>
                <a:gd name="T37" fmla="*/ 39 h 61"/>
                <a:gd name="T38" fmla="*/ 15 w 78"/>
                <a:gd name="T39" fmla="*/ 61 h 61"/>
                <a:gd name="T40" fmla="*/ 13 w 78"/>
                <a:gd name="T41" fmla="*/ 47 h 61"/>
                <a:gd name="T42" fmla="*/ 13 w 78"/>
                <a:gd name="T43" fmla="*/ 36 h 61"/>
                <a:gd name="T44" fmla="*/ 17 w 78"/>
                <a:gd name="T45" fmla="*/ 37 h 61"/>
                <a:gd name="T46" fmla="*/ 30 w 78"/>
                <a:gd name="T47" fmla="*/ 42 h 61"/>
                <a:gd name="T48" fmla="*/ 37 w 78"/>
                <a:gd name="T49" fmla="*/ 29 h 61"/>
                <a:gd name="T50" fmla="*/ 48 w 78"/>
                <a:gd name="T51" fmla="*/ 34 h 61"/>
                <a:gd name="T52" fmla="*/ 55 w 78"/>
                <a:gd name="T53" fmla="*/ 25 h 61"/>
                <a:gd name="T54" fmla="*/ 64 w 78"/>
                <a:gd name="T55" fmla="*/ 11 h 61"/>
                <a:gd name="T56" fmla="*/ 73 w 78"/>
                <a:gd name="T57" fmla="*/ 16 h 61"/>
                <a:gd name="T58" fmla="*/ 64 w 78"/>
                <a:gd name="T59" fmla="*/ 19 h 61"/>
                <a:gd name="T60" fmla="*/ 76 w 78"/>
                <a:gd name="T61" fmla="*/ 16 h 61"/>
                <a:gd name="T62" fmla="*/ 15 w 78"/>
                <a:gd name="T63" fmla="*/ 58 h 61"/>
                <a:gd name="T64" fmla="*/ 15 w 78"/>
                <a:gd name="T65" fmla="*/ 58 h 61"/>
                <a:gd name="T66" fmla="*/ 31 w 78"/>
                <a:gd name="T67" fmla="*/ 39 h 61"/>
                <a:gd name="T68" fmla="*/ 31 w 78"/>
                <a:gd name="T69" fmla="*/ 32 h 61"/>
                <a:gd name="T70" fmla="*/ 35 w 78"/>
                <a:gd name="T71" fmla="*/ 32 h 61"/>
                <a:gd name="T72" fmla="*/ 53 w 78"/>
                <a:gd name="T73" fmla="*/ 19 h 61"/>
                <a:gd name="T74" fmla="*/ 54 w 78"/>
                <a:gd name="T75" fmla="*/ 21 h 61"/>
                <a:gd name="T76" fmla="*/ 54 w 78"/>
                <a:gd name="T77" fmla="*/ 2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61">
                  <a:moveTo>
                    <a:pt x="70" y="8"/>
                  </a:moveTo>
                  <a:cubicBezTo>
                    <a:pt x="68" y="9"/>
                    <a:pt x="66" y="9"/>
                    <a:pt x="64" y="9"/>
                  </a:cubicBezTo>
                  <a:cubicBezTo>
                    <a:pt x="64" y="7"/>
                    <a:pt x="64" y="6"/>
                    <a:pt x="64" y="4"/>
                  </a:cubicBezTo>
                  <a:cubicBezTo>
                    <a:pt x="63" y="0"/>
                    <a:pt x="57" y="7"/>
                    <a:pt x="61" y="10"/>
                  </a:cubicBezTo>
                  <a:cubicBezTo>
                    <a:pt x="61" y="10"/>
                    <a:pt x="61" y="10"/>
                    <a:pt x="62" y="11"/>
                  </a:cubicBezTo>
                  <a:cubicBezTo>
                    <a:pt x="61" y="11"/>
                    <a:pt x="61" y="11"/>
                    <a:pt x="61" y="12"/>
                  </a:cubicBezTo>
                  <a:cubicBezTo>
                    <a:pt x="61" y="14"/>
                    <a:pt x="60" y="16"/>
                    <a:pt x="59" y="18"/>
                  </a:cubicBezTo>
                  <a:cubicBezTo>
                    <a:pt x="58" y="21"/>
                    <a:pt x="57" y="23"/>
                    <a:pt x="56" y="23"/>
                  </a:cubicBezTo>
                  <a:cubicBezTo>
                    <a:pt x="56" y="21"/>
                    <a:pt x="56" y="18"/>
                    <a:pt x="56" y="16"/>
                  </a:cubicBezTo>
                  <a:cubicBezTo>
                    <a:pt x="55" y="14"/>
                    <a:pt x="54" y="12"/>
                    <a:pt x="52" y="14"/>
                  </a:cubicBezTo>
                  <a:cubicBezTo>
                    <a:pt x="49" y="15"/>
                    <a:pt x="51" y="20"/>
                    <a:pt x="52" y="22"/>
                  </a:cubicBezTo>
                  <a:cubicBezTo>
                    <a:pt x="52" y="23"/>
                    <a:pt x="53" y="23"/>
                    <a:pt x="53" y="24"/>
                  </a:cubicBezTo>
                  <a:cubicBezTo>
                    <a:pt x="52" y="28"/>
                    <a:pt x="49" y="33"/>
                    <a:pt x="46" y="31"/>
                  </a:cubicBezTo>
                  <a:cubicBezTo>
                    <a:pt x="43" y="30"/>
                    <a:pt x="41" y="25"/>
                    <a:pt x="40" y="21"/>
                  </a:cubicBezTo>
                  <a:cubicBezTo>
                    <a:pt x="40" y="21"/>
                    <a:pt x="40" y="20"/>
                    <a:pt x="41" y="20"/>
                  </a:cubicBezTo>
                  <a:cubicBezTo>
                    <a:pt x="43" y="18"/>
                    <a:pt x="46" y="16"/>
                    <a:pt x="48" y="13"/>
                  </a:cubicBezTo>
                  <a:cubicBezTo>
                    <a:pt x="49" y="12"/>
                    <a:pt x="47" y="11"/>
                    <a:pt x="46" y="12"/>
                  </a:cubicBezTo>
                  <a:cubicBezTo>
                    <a:pt x="45" y="13"/>
                    <a:pt x="43" y="15"/>
                    <a:pt x="41" y="16"/>
                  </a:cubicBezTo>
                  <a:cubicBezTo>
                    <a:pt x="41" y="15"/>
                    <a:pt x="40" y="13"/>
                    <a:pt x="38" y="13"/>
                  </a:cubicBezTo>
                  <a:cubicBezTo>
                    <a:pt x="36" y="14"/>
                    <a:pt x="37" y="18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6" y="21"/>
                    <a:pt x="35" y="22"/>
                    <a:pt x="33" y="23"/>
                  </a:cubicBezTo>
                  <a:cubicBezTo>
                    <a:pt x="32" y="24"/>
                    <a:pt x="34" y="25"/>
                    <a:pt x="35" y="24"/>
                  </a:cubicBezTo>
                  <a:cubicBezTo>
                    <a:pt x="36" y="24"/>
                    <a:pt x="37" y="23"/>
                    <a:pt x="38" y="22"/>
                  </a:cubicBezTo>
                  <a:cubicBezTo>
                    <a:pt x="37" y="23"/>
                    <a:pt x="37" y="24"/>
                    <a:pt x="36" y="25"/>
                  </a:cubicBezTo>
                  <a:cubicBezTo>
                    <a:pt x="36" y="26"/>
                    <a:pt x="36" y="26"/>
                    <a:pt x="35" y="27"/>
                  </a:cubicBezTo>
                  <a:cubicBezTo>
                    <a:pt x="33" y="26"/>
                    <a:pt x="30" y="27"/>
                    <a:pt x="29" y="29"/>
                  </a:cubicBezTo>
                  <a:cubicBezTo>
                    <a:pt x="29" y="29"/>
                    <a:pt x="29" y="29"/>
                    <a:pt x="28" y="30"/>
                  </a:cubicBezTo>
                  <a:cubicBezTo>
                    <a:pt x="28" y="32"/>
                    <a:pt x="28" y="35"/>
                    <a:pt x="28" y="38"/>
                  </a:cubicBezTo>
                  <a:cubicBezTo>
                    <a:pt x="28" y="39"/>
                    <a:pt x="28" y="41"/>
                    <a:pt x="28" y="42"/>
                  </a:cubicBezTo>
                  <a:cubicBezTo>
                    <a:pt x="27" y="44"/>
                    <a:pt x="27" y="46"/>
                    <a:pt x="26" y="48"/>
                  </a:cubicBezTo>
                  <a:cubicBezTo>
                    <a:pt x="24" y="50"/>
                    <a:pt x="22" y="45"/>
                    <a:pt x="22" y="44"/>
                  </a:cubicBezTo>
                  <a:cubicBezTo>
                    <a:pt x="21" y="40"/>
                    <a:pt x="19" y="29"/>
                    <a:pt x="14" y="29"/>
                  </a:cubicBezTo>
                  <a:cubicBezTo>
                    <a:pt x="11" y="28"/>
                    <a:pt x="10" y="36"/>
                    <a:pt x="11" y="41"/>
                  </a:cubicBezTo>
                  <a:cubicBezTo>
                    <a:pt x="9" y="39"/>
                    <a:pt x="8" y="36"/>
                    <a:pt x="5" y="36"/>
                  </a:cubicBezTo>
                  <a:cubicBezTo>
                    <a:pt x="0" y="35"/>
                    <a:pt x="1" y="48"/>
                    <a:pt x="1" y="50"/>
                  </a:cubicBezTo>
                  <a:cubicBezTo>
                    <a:pt x="1" y="52"/>
                    <a:pt x="4" y="52"/>
                    <a:pt x="3" y="50"/>
                  </a:cubicBezTo>
                  <a:cubicBezTo>
                    <a:pt x="3" y="49"/>
                    <a:pt x="3" y="36"/>
                    <a:pt x="6" y="39"/>
                  </a:cubicBezTo>
                  <a:cubicBezTo>
                    <a:pt x="8" y="41"/>
                    <a:pt x="10" y="44"/>
                    <a:pt x="11" y="47"/>
                  </a:cubicBezTo>
                  <a:cubicBezTo>
                    <a:pt x="11" y="51"/>
                    <a:pt x="12" y="61"/>
                    <a:pt x="15" y="61"/>
                  </a:cubicBezTo>
                  <a:cubicBezTo>
                    <a:pt x="16" y="61"/>
                    <a:pt x="16" y="60"/>
                    <a:pt x="16" y="60"/>
                  </a:cubicBezTo>
                  <a:cubicBezTo>
                    <a:pt x="18" y="55"/>
                    <a:pt x="15" y="51"/>
                    <a:pt x="13" y="47"/>
                  </a:cubicBezTo>
                  <a:cubicBezTo>
                    <a:pt x="13" y="45"/>
                    <a:pt x="13" y="44"/>
                    <a:pt x="13" y="43"/>
                  </a:cubicBezTo>
                  <a:cubicBezTo>
                    <a:pt x="13" y="40"/>
                    <a:pt x="13" y="38"/>
                    <a:pt x="13" y="36"/>
                  </a:cubicBezTo>
                  <a:cubicBezTo>
                    <a:pt x="13" y="35"/>
                    <a:pt x="13" y="29"/>
                    <a:pt x="15" y="32"/>
                  </a:cubicBezTo>
                  <a:cubicBezTo>
                    <a:pt x="16" y="34"/>
                    <a:pt x="17" y="35"/>
                    <a:pt x="17" y="37"/>
                  </a:cubicBezTo>
                  <a:cubicBezTo>
                    <a:pt x="19" y="39"/>
                    <a:pt x="21" y="54"/>
                    <a:pt x="26" y="50"/>
                  </a:cubicBezTo>
                  <a:cubicBezTo>
                    <a:pt x="29" y="49"/>
                    <a:pt x="29" y="44"/>
                    <a:pt x="30" y="42"/>
                  </a:cubicBezTo>
                  <a:cubicBezTo>
                    <a:pt x="31" y="43"/>
                    <a:pt x="32" y="44"/>
                    <a:pt x="34" y="43"/>
                  </a:cubicBezTo>
                  <a:cubicBezTo>
                    <a:pt x="39" y="42"/>
                    <a:pt x="38" y="34"/>
                    <a:pt x="37" y="29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41" y="29"/>
                    <a:pt x="43" y="34"/>
                    <a:pt x="48" y="34"/>
                  </a:cubicBezTo>
                  <a:cubicBezTo>
                    <a:pt x="51" y="34"/>
                    <a:pt x="53" y="30"/>
                    <a:pt x="54" y="27"/>
                  </a:cubicBezTo>
                  <a:cubicBezTo>
                    <a:pt x="54" y="27"/>
                    <a:pt x="55" y="26"/>
                    <a:pt x="55" y="25"/>
                  </a:cubicBezTo>
                  <a:cubicBezTo>
                    <a:pt x="57" y="26"/>
                    <a:pt x="59" y="24"/>
                    <a:pt x="61" y="21"/>
                  </a:cubicBezTo>
                  <a:cubicBezTo>
                    <a:pt x="62" y="18"/>
                    <a:pt x="63" y="15"/>
                    <a:pt x="64" y="11"/>
                  </a:cubicBezTo>
                  <a:cubicBezTo>
                    <a:pt x="66" y="11"/>
                    <a:pt x="67" y="11"/>
                    <a:pt x="70" y="11"/>
                  </a:cubicBezTo>
                  <a:cubicBezTo>
                    <a:pt x="72" y="10"/>
                    <a:pt x="75" y="13"/>
                    <a:pt x="73" y="16"/>
                  </a:cubicBezTo>
                  <a:cubicBezTo>
                    <a:pt x="73" y="17"/>
                    <a:pt x="71" y="18"/>
                    <a:pt x="70" y="18"/>
                  </a:cubicBezTo>
                  <a:cubicBezTo>
                    <a:pt x="68" y="19"/>
                    <a:pt x="66" y="19"/>
                    <a:pt x="64" y="19"/>
                  </a:cubicBezTo>
                  <a:cubicBezTo>
                    <a:pt x="63" y="20"/>
                    <a:pt x="64" y="22"/>
                    <a:pt x="65" y="21"/>
                  </a:cubicBezTo>
                  <a:cubicBezTo>
                    <a:pt x="69" y="20"/>
                    <a:pt x="74" y="20"/>
                    <a:pt x="76" y="16"/>
                  </a:cubicBezTo>
                  <a:cubicBezTo>
                    <a:pt x="78" y="12"/>
                    <a:pt x="74" y="8"/>
                    <a:pt x="70" y="8"/>
                  </a:cubicBezTo>
                  <a:close/>
                  <a:moveTo>
                    <a:pt x="15" y="58"/>
                  </a:moveTo>
                  <a:cubicBezTo>
                    <a:pt x="14" y="56"/>
                    <a:pt x="14" y="55"/>
                    <a:pt x="14" y="54"/>
                  </a:cubicBezTo>
                  <a:cubicBezTo>
                    <a:pt x="14" y="55"/>
                    <a:pt x="16" y="59"/>
                    <a:pt x="15" y="58"/>
                  </a:cubicBezTo>
                  <a:close/>
                  <a:moveTo>
                    <a:pt x="35" y="34"/>
                  </a:moveTo>
                  <a:cubicBezTo>
                    <a:pt x="36" y="37"/>
                    <a:pt x="34" y="45"/>
                    <a:pt x="31" y="39"/>
                  </a:cubicBezTo>
                  <a:cubicBezTo>
                    <a:pt x="31" y="39"/>
                    <a:pt x="31" y="38"/>
                    <a:pt x="31" y="38"/>
                  </a:cubicBezTo>
                  <a:cubicBezTo>
                    <a:pt x="31" y="36"/>
                    <a:pt x="31" y="34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3"/>
                    <a:pt x="34" y="33"/>
                    <a:pt x="35" y="32"/>
                  </a:cubicBezTo>
                  <a:cubicBezTo>
                    <a:pt x="35" y="33"/>
                    <a:pt x="35" y="34"/>
                    <a:pt x="35" y="34"/>
                  </a:cubicBezTo>
                  <a:close/>
                  <a:moveTo>
                    <a:pt x="53" y="19"/>
                  </a:moveTo>
                  <a:cubicBezTo>
                    <a:pt x="52" y="17"/>
                    <a:pt x="52" y="17"/>
                    <a:pt x="54" y="17"/>
                  </a:cubicBezTo>
                  <a:cubicBezTo>
                    <a:pt x="54" y="18"/>
                    <a:pt x="54" y="19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0"/>
                  </a:cubicBezTo>
                  <a:cubicBezTo>
                    <a:pt x="53" y="20"/>
                    <a:pt x="53" y="19"/>
                    <a:pt x="53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93"/>
            <p:cNvSpPr>
              <a:spLocks noEditPoints="1"/>
            </p:cNvSpPr>
            <p:nvPr/>
          </p:nvSpPr>
          <p:spPr bwMode="auto">
            <a:xfrm>
              <a:off x="5618163" y="5432425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8 h 85"/>
                <a:gd name="T4" fmla="*/ 63 w 174"/>
                <a:gd name="T5" fmla="*/ 77 h 85"/>
                <a:gd name="T6" fmla="*/ 33 w 174"/>
                <a:gd name="T7" fmla="*/ 71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60 h 85"/>
                <a:gd name="T16" fmla="*/ 59 w 174"/>
                <a:gd name="T17" fmla="*/ 69 h 85"/>
                <a:gd name="T18" fmla="*/ 63 w 174"/>
                <a:gd name="T19" fmla="*/ 68 h 85"/>
                <a:gd name="T20" fmla="*/ 50 w 174"/>
                <a:gd name="T21" fmla="*/ 57 h 85"/>
                <a:gd name="T22" fmla="*/ 75 w 174"/>
                <a:gd name="T23" fmla="*/ 65 h 85"/>
                <a:gd name="T24" fmla="*/ 79 w 174"/>
                <a:gd name="T25" fmla="*/ 63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5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5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1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8 h 85"/>
                <a:gd name="T62" fmla="*/ 41 w 174"/>
                <a:gd name="T63" fmla="*/ 72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9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9 h 85"/>
                <a:gd name="T86" fmla="*/ 103 w 174"/>
                <a:gd name="T87" fmla="*/ 38 h 85"/>
                <a:gd name="T88" fmla="*/ 94 w 174"/>
                <a:gd name="T89" fmla="*/ 39 h 85"/>
                <a:gd name="T90" fmla="*/ 101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1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5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2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1"/>
                  </a:cubicBezTo>
                  <a:cubicBezTo>
                    <a:pt x="171" y="25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7"/>
                    <a:pt x="172" y="6"/>
                    <a:pt x="172" y="6"/>
                  </a:cubicBezTo>
                  <a:cubicBezTo>
                    <a:pt x="173" y="6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3"/>
                    <a:pt x="172" y="2"/>
                    <a:pt x="172" y="3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8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00" y="35"/>
                    <a:pt x="69" y="41"/>
                    <a:pt x="40" y="50"/>
                  </a:cubicBezTo>
                  <a:cubicBezTo>
                    <a:pt x="31" y="53"/>
                    <a:pt x="22" y="55"/>
                    <a:pt x="14" y="59"/>
                  </a:cubicBezTo>
                  <a:cubicBezTo>
                    <a:pt x="8" y="62"/>
                    <a:pt x="0" y="67"/>
                    <a:pt x="2" y="74"/>
                  </a:cubicBezTo>
                  <a:cubicBezTo>
                    <a:pt x="4" y="82"/>
                    <a:pt x="14" y="83"/>
                    <a:pt x="21" y="83"/>
                  </a:cubicBezTo>
                  <a:cubicBezTo>
                    <a:pt x="35" y="85"/>
                    <a:pt x="50" y="81"/>
                    <a:pt x="63" y="77"/>
                  </a:cubicBezTo>
                  <a:cubicBezTo>
                    <a:pt x="87" y="70"/>
                    <a:pt x="111" y="59"/>
                    <a:pt x="130" y="42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2"/>
                    <a:pt x="24" y="67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1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38" y="73"/>
                    <a:pt x="35" y="71"/>
                    <a:pt x="32" y="69"/>
                  </a:cubicBezTo>
                  <a:cubicBezTo>
                    <a:pt x="30" y="67"/>
                    <a:pt x="28" y="66"/>
                    <a:pt x="27" y="65"/>
                  </a:cubicBezTo>
                  <a:cubicBezTo>
                    <a:pt x="26" y="64"/>
                    <a:pt x="21" y="61"/>
                    <a:pt x="25" y="62"/>
                  </a:cubicBezTo>
                  <a:cubicBezTo>
                    <a:pt x="26" y="63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5" y="74"/>
                    <a:pt x="45" y="73"/>
                    <a:pt x="44" y="73"/>
                  </a:cubicBezTo>
                  <a:cubicBezTo>
                    <a:pt x="40" y="70"/>
                    <a:pt x="35" y="66"/>
                    <a:pt x="30" y="64"/>
                  </a:cubicBezTo>
                  <a:cubicBezTo>
                    <a:pt x="30" y="63"/>
                    <a:pt x="29" y="63"/>
                    <a:pt x="29" y="63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3" y="63"/>
                    <a:pt x="36" y="65"/>
                    <a:pt x="39" y="67"/>
                  </a:cubicBezTo>
                  <a:cubicBezTo>
                    <a:pt x="41" y="68"/>
                    <a:pt x="42" y="68"/>
                    <a:pt x="43" y="69"/>
                  </a:cubicBezTo>
                  <a:cubicBezTo>
                    <a:pt x="45" y="71"/>
                    <a:pt x="48" y="72"/>
                    <a:pt x="50" y="73"/>
                  </a:cubicBezTo>
                  <a:cubicBezTo>
                    <a:pt x="50" y="74"/>
                    <a:pt x="51" y="73"/>
                    <a:pt x="50" y="73"/>
                  </a:cubicBezTo>
                  <a:cubicBezTo>
                    <a:pt x="50" y="73"/>
                    <a:pt x="49" y="72"/>
                    <a:pt x="49" y="72"/>
                  </a:cubicBezTo>
                  <a:cubicBezTo>
                    <a:pt x="49" y="72"/>
                    <a:pt x="49" y="72"/>
                    <a:pt x="48" y="72"/>
                  </a:cubicBezTo>
                  <a:cubicBezTo>
                    <a:pt x="44" y="69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40" y="62"/>
                    <a:pt x="40" y="63"/>
                  </a:cubicBezTo>
                  <a:cubicBezTo>
                    <a:pt x="45" y="67"/>
                    <a:pt x="50" y="69"/>
                    <a:pt x="55" y="73"/>
                  </a:cubicBezTo>
                  <a:cubicBezTo>
                    <a:pt x="56" y="73"/>
                    <a:pt x="56" y="72"/>
                    <a:pt x="56" y="72"/>
                  </a:cubicBezTo>
                  <a:cubicBezTo>
                    <a:pt x="51" y="69"/>
                    <a:pt x="46" y="64"/>
                    <a:pt x="40" y="62"/>
                  </a:cubicBezTo>
                  <a:cubicBezTo>
                    <a:pt x="39" y="61"/>
                    <a:pt x="39" y="60"/>
                    <a:pt x="38" y="60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2"/>
                    <a:pt x="46" y="63"/>
                    <a:pt x="48" y="6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6"/>
                    <a:pt x="49" y="64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6"/>
                    <a:pt x="44" y="57"/>
                  </a:cubicBezTo>
                  <a:cubicBezTo>
                    <a:pt x="46" y="58"/>
                    <a:pt x="49" y="59"/>
                    <a:pt x="51" y="61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8"/>
                    <a:pt x="63" y="68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9"/>
                    <a:pt x="65" y="68"/>
                    <a:pt x="64" y="68"/>
                  </a:cubicBezTo>
                  <a:cubicBezTo>
                    <a:pt x="60" y="65"/>
                    <a:pt x="56" y="63"/>
                    <a:pt x="52" y="60"/>
                  </a:cubicBezTo>
                  <a:cubicBezTo>
                    <a:pt x="51" y="60"/>
                    <a:pt x="50" y="59"/>
                    <a:pt x="50" y="59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7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2"/>
                    <a:pt x="57" y="59"/>
                    <a:pt x="51" y="52"/>
                  </a:cubicBezTo>
                  <a:cubicBezTo>
                    <a:pt x="52" y="54"/>
                    <a:pt x="55" y="54"/>
                    <a:pt x="57" y="55"/>
                  </a:cubicBezTo>
                  <a:cubicBezTo>
                    <a:pt x="59" y="57"/>
                    <a:pt x="61" y="58"/>
                    <a:pt x="63" y="59"/>
                  </a:cubicBezTo>
                  <a:cubicBezTo>
                    <a:pt x="67" y="62"/>
                    <a:pt x="71" y="64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8" y="52"/>
                  </a:cubicBezTo>
                  <a:cubicBezTo>
                    <a:pt x="59" y="53"/>
                    <a:pt x="61" y="54"/>
                    <a:pt x="63" y="55"/>
                  </a:cubicBezTo>
                  <a:cubicBezTo>
                    <a:pt x="66" y="57"/>
                    <a:pt x="70" y="58"/>
                    <a:pt x="73" y="60"/>
                  </a:cubicBezTo>
                  <a:cubicBezTo>
                    <a:pt x="75" y="61"/>
                    <a:pt x="77" y="62"/>
                    <a:pt x="79" y="63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8"/>
                    <a:pt x="68" y="56"/>
                    <a:pt x="66" y="54"/>
                  </a:cubicBezTo>
                  <a:cubicBezTo>
                    <a:pt x="65" y="54"/>
                    <a:pt x="63" y="51"/>
                    <a:pt x="62" y="51"/>
                  </a:cubicBezTo>
                  <a:cubicBezTo>
                    <a:pt x="70" y="53"/>
                    <a:pt x="77" y="59"/>
                    <a:pt x="85" y="62"/>
                  </a:cubicBezTo>
                  <a:cubicBezTo>
                    <a:pt x="85" y="63"/>
                    <a:pt x="85" y="62"/>
                    <a:pt x="85" y="62"/>
                  </a:cubicBezTo>
                  <a:cubicBezTo>
                    <a:pt x="82" y="60"/>
                    <a:pt x="79" y="58"/>
                    <a:pt x="76" y="56"/>
                  </a:cubicBezTo>
                  <a:cubicBezTo>
                    <a:pt x="73" y="55"/>
                    <a:pt x="71" y="53"/>
                    <a:pt x="69" y="52"/>
                  </a:cubicBezTo>
                  <a:cubicBezTo>
                    <a:pt x="67" y="51"/>
                    <a:pt x="65" y="49"/>
                    <a:pt x="69" y="50"/>
                  </a:cubicBezTo>
                  <a:cubicBezTo>
                    <a:pt x="76" y="51"/>
                    <a:pt x="82" y="58"/>
                    <a:pt x="89" y="60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50"/>
                  </a:cubicBezTo>
                  <a:cubicBezTo>
                    <a:pt x="82" y="51"/>
                    <a:pt x="88" y="56"/>
                    <a:pt x="94" y="58"/>
                  </a:cubicBezTo>
                  <a:cubicBezTo>
                    <a:pt x="94" y="59"/>
                    <a:pt x="94" y="58"/>
                    <a:pt x="94" y="58"/>
                  </a:cubicBezTo>
                  <a:cubicBezTo>
                    <a:pt x="89" y="54"/>
                    <a:pt x="82" y="51"/>
                    <a:pt x="77" y="46"/>
                  </a:cubicBezTo>
                  <a:cubicBezTo>
                    <a:pt x="78" y="47"/>
                    <a:pt x="81" y="48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1" y="53"/>
                    <a:pt x="93" y="54"/>
                    <a:pt x="96" y="55"/>
                  </a:cubicBezTo>
                  <a:cubicBezTo>
                    <a:pt x="97" y="55"/>
                    <a:pt x="97" y="55"/>
                    <a:pt x="97" y="54"/>
                  </a:cubicBezTo>
                  <a:cubicBezTo>
                    <a:pt x="92" y="50"/>
                    <a:pt x="86" y="49"/>
                    <a:pt x="81" y="45"/>
                  </a:cubicBezTo>
                  <a:cubicBezTo>
                    <a:pt x="79" y="43"/>
                    <a:pt x="81" y="44"/>
                    <a:pt x="82" y="45"/>
                  </a:cubicBezTo>
                  <a:cubicBezTo>
                    <a:pt x="84" y="45"/>
                    <a:pt x="87" y="47"/>
                    <a:pt x="89" y="48"/>
                  </a:cubicBezTo>
                  <a:cubicBezTo>
                    <a:pt x="93" y="50"/>
                    <a:pt x="96" y="52"/>
                    <a:pt x="100" y="53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99" y="51"/>
                    <a:pt x="97" y="50"/>
                    <a:pt x="95" y="48"/>
                  </a:cubicBezTo>
                  <a:cubicBezTo>
                    <a:pt x="93" y="47"/>
                    <a:pt x="89" y="44"/>
                    <a:pt x="88" y="44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1"/>
                    <a:pt x="107" y="50"/>
                  </a:cubicBezTo>
                  <a:cubicBezTo>
                    <a:pt x="104" y="49"/>
                    <a:pt x="102" y="48"/>
                    <a:pt x="100" y="47"/>
                  </a:cubicBezTo>
                  <a:cubicBezTo>
                    <a:pt x="98" y="46"/>
                    <a:pt x="96" y="44"/>
                    <a:pt x="94" y="43"/>
                  </a:cubicBezTo>
                  <a:cubicBezTo>
                    <a:pt x="100" y="45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50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8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5"/>
                    <a:pt x="105" y="43"/>
                    <a:pt x="101" y="40"/>
                  </a:cubicBezTo>
                  <a:cubicBezTo>
                    <a:pt x="104" y="42"/>
                    <a:pt x="110" y="44"/>
                    <a:pt x="114" y="45"/>
                  </a:cubicBezTo>
                  <a:cubicBezTo>
                    <a:pt x="114" y="45"/>
                    <a:pt x="115" y="45"/>
                    <a:pt x="114" y="45"/>
                  </a:cubicBezTo>
                  <a:cubicBezTo>
                    <a:pt x="112" y="43"/>
                    <a:pt x="107" y="39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3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8"/>
                  </a:cubicBezTo>
                  <a:cubicBezTo>
                    <a:pt x="113" y="39"/>
                    <a:pt x="117" y="42"/>
                    <a:pt x="121" y="42"/>
                  </a:cubicBezTo>
                  <a:cubicBezTo>
                    <a:pt x="121" y="43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1"/>
                    <a:pt x="123" y="40"/>
                  </a:cubicBezTo>
                  <a:cubicBezTo>
                    <a:pt x="121" y="39"/>
                    <a:pt x="119" y="38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5" y="63"/>
                    <a:pt x="74" y="70"/>
                  </a:cubicBezTo>
                  <a:close/>
                  <a:moveTo>
                    <a:pt x="7" y="77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9"/>
                    <a:pt x="10" y="78"/>
                    <a:pt x="9" y="78"/>
                  </a:cubicBezTo>
                  <a:cubicBezTo>
                    <a:pt x="8" y="78"/>
                    <a:pt x="8" y="77"/>
                    <a:pt x="7" y="77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1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7"/>
                  </a:cubicBezTo>
                  <a:cubicBezTo>
                    <a:pt x="10" y="76"/>
                    <a:pt x="8" y="73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1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7"/>
                    <a:pt x="17" y="73"/>
                    <a:pt x="13" y="71"/>
                  </a:cubicBezTo>
                  <a:cubicBezTo>
                    <a:pt x="12" y="70"/>
                    <a:pt x="11" y="70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2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9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1"/>
                  </a:cubicBezTo>
                  <a:cubicBezTo>
                    <a:pt x="15" y="68"/>
                    <a:pt x="22" y="72"/>
                    <a:pt x="23" y="72"/>
                  </a:cubicBezTo>
                  <a:cubicBezTo>
                    <a:pt x="23" y="73"/>
                    <a:pt x="24" y="73"/>
                    <a:pt x="25" y="74"/>
                  </a:cubicBezTo>
                  <a:cubicBezTo>
                    <a:pt x="27" y="76"/>
                    <a:pt x="30" y="78"/>
                    <a:pt x="33" y="80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9"/>
                    <a:pt x="26" y="70"/>
                    <a:pt x="28" y="72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80"/>
                    <a:pt x="37" y="80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20" y="77"/>
                    <a:pt x="20" y="77"/>
                    <a:pt x="20" y="78"/>
                  </a:cubicBezTo>
                  <a:cubicBezTo>
                    <a:pt x="18" y="76"/>
                    <a:pt x="16" y="75"/>
                    <a:pt x="15" y="73"/>
                  </a:cubicBezTo>
                  <a:cubicBezTo>
                    <a:pt x="15" y="73"/>
                    <a:pt x="15" y="73"/>
                    <a:pt x="14" y="73"/>
                  </a:cubicBezTo>
                  <a:close/>
                  <a:moveTo>
                    <a:pt x="32" y="66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9"/>
                    <a:pt x="39" y="70"/>
                    <a:pt x="42" y="72"/>
                  </a:cubicBezTo>
                  <a:cubicBezTo>
                    <a:pt x="44" y="74"/>
                    <a:pt x="42" y="72"/>
                    <a:pt x="41" y="72"/>
                  </a:cubicBezTo>
                  <a:cubicBezTo>
                    <a:pt x="38" y="70"/>
                    <a:pt x="35" y="68"/>
                    <a:pt x="33" y="66"/>
                  </a:cubicBezTo>
                  <a:cubicBezTo>
                    <a:pt x="32" y="66"/>
                    <a:pt x="32" y="66"/>
                    <a:pt x="32" y="66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4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3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6"/>
                    <a:pt x="109" y="36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3"/>
                    <a:pt x="125" y="33"/>
                    <a:pt x="126" y="34"/>
                  </a:cubicBezTo>
                  <a:cubicBezTo>
                    <a:pt x="125" y="34"/>
                    <a:pt x="125" y="33"/>
                    <a:pt x="124" y="33"/>
                  </a:cubicBezTo>
                  <a:cubicBezTo>
                    <a:pt x="124" y="33"/>
                    <a:pt x="124" y="34"/>
                    <a:pt x="124" y="34"/>
                  </a:cubicBezTo>
                  <a:cubicBezTo>
                    <a:pt x="124" y="36"/>
                    <a:pt x="123" y="34"/>
                    <a:pt x="122" y="33"/>
                  </a:cubicBezTo>
                  <a:cubicBezTo>
                    <a:pt x="122" y="33"/>
                    <a:pt x="121" y="33"/>
                    <a:pt x="121" y="34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6"/>
                    <a:pt x="121" y="35"/>
                  </a:cubicBezTo>
                  <a:cubicBezTo>
                    <a:pt x="121" y="35"/>
                    <a:pt x="121" y="35"/>
                    <a:pt x="120" y="35"/>
                  </a:cubicBezTo>
                  <a:cubicBezTo>
                    <a:pt x="120" y="35"/>
                    <a:pt x="119" y="34"/>
                    <a:pt x="119" y="34"/>
                  </a:cubicBezTo>
                  <a:cubicBezTo>
                    <a:pt x="118" y="34"/>
                    <a:pt x="118" y="35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6"/>
                    <a:pt x="116" y="35"/>
                  </a:cubicBezTo>
                  <a:cubicBezTo>
                    <a:pt x="116" y="35"/>
                    <a:pt x="116" y="36"/>
                    <a:pt x="116" y="36"/>
                  </a:cubicBezTo>
                  <a:cubicBezTo>
                    <a:pt x="117" y="37"/>
                    <a:pt x="118" y="38"/>
                    <a:pt x="119" y="38"/>
                  </a:cubicBezTo>
                  <a:cubicBezTo>
                    <a:pt x="120" y="39"/>
                    <a:pt x="123" y="41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5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30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9"/>
                  </a:cubicBezTo>
                  <a:cubicBezTo>
                    <a:pt x="165" y="9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7"/>
                    <a:pt x="156" y="24"/>
                  </a:cubicBezTo>
                  <a:cubicBezTo>
                    <a:pt x="159" y="22"/>
                    <a:pt x="161" y="20"/>
                    <a:pt x="163" y="17"/>
                  </a:cubicBezTo>
                  <a:cubicBezTo>
                    <a:pt x="162" y="19"/>
                    <a:pt x="162" y="20"/>
                    <a:pt x="161" y="22"/>
                  </a:cubicBezTo>
                  <a:cubicBezTo>
                    <a:pt x="158" y="27"/>
                    <a:pt x="152" y="30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2"/>
                  </a:cubicBezTo>
                  <a:cubicBezTo>
                    <a:pt x="136" y="17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2" y="33"/>
                    <a:pt x="133" y="34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1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5" y="31"/>
                    <a:pt x="159" y="28"/>
                  </a:cubicBezTo>
                  <a:cubicBezTo>
                    <a:pt x="162" y="26"/>
                    <a:pt x="164" y="24"/>
                    <a:pt x="165" y="21"/>
                  </a:cubicBezTo>
                  <a:cubicBezTo>
                    <a:pt x="166" y="19"/>
                    <a:pt x="166" y="16"/>
                    <a:pt x="166" y="14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6"/>
                  </a:moveTo>
                  <a:cubicBezTo>
                    <a:pt x="149" y="6"/>
                    <a:pt x="146" y="7"/>
                    <a:pt x="142" y="8"/>
                  </a:cubicBezTo>
                  <a:cubicBezTo>
                    <a:pt x="143" y="8"/>
                    <a:pt x="144" y="7"/>
                    <a:pt x="146" y="7"/>
                  </a:cubicBezTo>
                  <a:cubicBezTo>
                    <a:pt x="148" y="6"/>
                    <a:pt x="151" y="6"/>
                    <a:pt x="153" y="6"/>
                  </a:cubicBezTo>
                  <a:close/>
                  <a:moveTo>
                    <a:pt x="22" y="59"/>
                  </a:moveTo>
                  <a:cubicBezTo>
                    <a:pt x="31" y="55"/>
                    <a:pt x="40" y="53"/>
                    <a:pt x="50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2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3"/>
                    <a:pt x="116" y="46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40"/>
                    <a:pt x="99" y="40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2"/>
                    <a:pt x="98" y="40"/>
                    <a:pt x="94" y="39"/>
                  </a:cubicBezTo>
                  <a:cubicBezTo>
                    <a:pt x="94" y="39"/>
                    <a:pt x="94" y="40"/>
                    <a:pt x="94" y="40"/>
                  </a:cubicBezTo>
                  <a:cubicBezTo>
                    <a:pt x="99" y="44"/>
                    <a:pt x="104" y="46"/>
                    <a:pt x="110" y="49"/>
                  </a:cubicBezTo>
                  <a:cubicBezTo>
                    <a:pt x="105" y="47"/>
                    <a:pt x="99" y="44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5"/>
                    <a:pt x="97" y="46"/>
                    <a:pt x="99" y="47"/>
                  </a:cubicBezTo>
                  <a:cubicBezTo>
                    <a:pt x="100" y="47"/>
                    <a:pt x="100" y="48"/>
                    <a:pt x="101" y="48"/>
                  </a:cubicBezTo>
                  <a:cubicBezTo>
                    <a:pt x="96" y="46"/>
                    <a:pt x="91" y="43"/>
                    <a:pt x="86" y="43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50"/>
                  </a:cubicBezTo>
                  <a:cubicBezTo>
                    <a:pt x="96" y="50"/>
                    <a:pt x="102" y="53"/>
                    <a:pt x="98" y="51"/>
                  </a:cubicBezTo>
                  <a:cubicBezTo>
                    <a:pt x="91" y="49"/>
                    <a:pt x="86" y="45"/>
                    <a:pt x="79" y="43"/>
                  </a:cubicBezTo>
                  <a:cubicBezTo>
                    <a:pt x="79" y="43"/>
                    <a:pt x="78" y="43"/>
                    <a:pt x="79" y="44"/>
                  </a:cubicBezTo>
                  <a:cubicBezTo>
                    <a:pt x="83" y="48"/>
                    <a:pt x="89" y="50"/>
                    <a:pt x="93" y="53"/>
                  </a:cubicBezTo>
                  <a:cubicBezTo>
                    <a:pt x="98" y="56"/>
                    <a:pt x="93" y="53"/>
                    <a:pt x="92" y="53"/>
                  </a:cubicBezTo>
                  <a:cubicBezTo>
                    <a:pt x="90" y="52"/>
                    <a:pt x="88" y="51"/>
                    <a:pt x="87" y="50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6"/>
                    <a:pt x="76" y="46"/>
                  </a:cubicBezTo>
                  <a:cubicBezTo>
                    <a:pt x="78" y="49"/>
                    <a:pt x="81" y="51"/>
                    <a:pt x="84" y="53"/>
                  </a:cubicBezTo>
                  <a:cubicBezTo>
                    <a:pt x="81" y="51"/>
                    <a:pt x="77" y="49"/>
                    <a:pt x="73" y="48"/>
                  </a:cubicBezTo>
                  <a:cubicBezTo>
                    <a:pt x="73" y="48"/>
                    <a:pt x="72" y="49"/>
                    <a:pt x="73" y="49"/>
                  </a:cubicBezTo>
                  <a:cubicBezTo>
                    <a:pt x="76" y="51"/>
                    <a:pt x="80" y="54"/>
                    <a:pt x="83" y="56"/>
                  </a:cubicBezTo>
                  <a:cubicBezTo>
                    <a:pt x="84" y="56"/>
                    <a:pt x="85" y="57"/>
                    <a:pt x="86" y="58"/>
                  </a:cubicBezTo>
                  <a:cubicBezTo>
                    <a:pt x="87" y="58"/>
                    <a:pt x="87" y="58"/>
                    <a:pt x="87" y="58"/>
                  </a:cubicBezTo>
                  <a:cubicBezTo>
                    <a:pt x="85" y="57"/>
                    <a:pt x="84" y="57"/>
                    <a:pt x="83" y="56"/>
                  </a:cubicBezTo>
                  <a:cubicBezTo>
                    <a:pt x="77" y="53"/>
                    <a:pt x="72" y="49"/>
                    <a:pt x="65" y="49"/>
                  </a:cubicBezTo>
                  <a:cubicBezTo>
                    <a:pt x="65" y="49"/>
                    <a:pt x="65" y="49"/>
                    <a:pt x="65" y="49"/>
                  </a:cubicBezTo>
                  <a:cubicBezTo>
                    <a:pt x="67" y="51"/>
                    <a:pt x="69" y="53"/>
                    <a:pt x="72" y="55"/>
                  </a:cubicBezTo>
                  <a:cubicBezTo>
                    <a:pt x="68" y="53"/>
                    <a:pt x="65" y="51"/>
                    <a:pt x="61" y="50"/>
                  </a:cubicBezTo>
                  <a:cubicBezTo>
                    <a:pt x="60" y="50"/>
                    <a:pt x="60" y="50"/>
                    <a:pt x="60" y="51"/>
                  </a:cubicBezTo>
                  <a:cubicBezTo>
                    <a:pt x="63" y="53"/>
                    <a:pt x="65" y="55"/>
                    <a:pt x="68" y="57"/>
                  </a:cubicBezTo>
                  <a:cubicBezTo>
                    <a:pt x="66" y="56"/>
                    <a:pt x="65" y="55"/>
                    <a:pt x="64" y="55"/>
                  </a:cubicBezTo>
                  <a:cubicBezTo>
                    <a:pt x="60" y="53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5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56" y="58"/>
                    <a:pt x="65" y="62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1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6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6"/>
                    <a:pt x="40" y="56"/>
                  </a:cubicBezTo>
                  <a:cubicBezTo>
                    <a:pt x="41" y="58"/>
                    <a:pt x="42" y="60"/>
                    <a:pt x="44" y="61"/>
                  </a:cubicBezTo>
                  <a:cubicBezTo>
                    <a:pt x="42" y="60"/>
                    <a:pt x="39" y="59"/>
                    <a:pt x="37" y="59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3" y="62"/>
                    <a:pt x="34" y="63"/>
                    <a:pt x="35" y="64"/>
                  </a:cubicBezTo>
                  <a:cubicBezTo>
                    <a:pt x="32" y="62"/>
                    <a:pt x="29" y="61"/>
                    <a:pt x="26" y="60"/>
                  </a:cubicBezTo>
                  <a:cubicBezTo>
                    <a:pt x="26" y="60"/>
                    <a:pt x="25" y="60"/>
                    <a:pt x="26" y="60"/>
                  </a:cubicBezTo>
                  <a:cubicBezTo>
                    <a:pt x="26" y="61"/>
                    <a:pt x="27" y="62"/>
                    <a:pt x="28" y="63"/>
                  </a:cubicBezTo>
                  <a:cubicBezTo>
                    <a:pt x="26" y="62"/>
                    <a:pt x="24" y="61"/>
                    <a:pt x="22" y="60"/>
                  </a:cubicBezTo>
                  <a:cubicBezTo>
                    <a:pt x="22" y="60"/>
                    <a:pt x="22" y="61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6"/>
                    <a:pt x="24" y="65"/>
                    <a:pt x="22" y="64"/>
                  </a:cubicBezTo>
                  <a:cubicBezTo>
                    <a:pt x="22" y="64"/>
                    <a:pt x="21" y="64"/>
                    <a:pt x="22" y="65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2" y="67"/>
                    <a:pt x="19" y="67"/>
                  </a:cubicBezTo>
                  <a:cubicBezTo>
                    <a:pt x="19" y="67"/>
                    <a:pt x="19" y="68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9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70"/>
                    <a:pt x="13" y="68"/>
                    <a:pt x="10" y="68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0" y="69"/>
                    <a:pt x="11" y="69"/>
                    <a:pt x="11" y="70"/>
                  </a:cubicBezTo>
                  <a:cubicBezTo>
                    <a:pt x="10" y="70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3"/>
                    <a:pt x="8" y="72"/>
                    <a:pt x="6" y="71"/>
                  </a:cubicBezTo>
                  <a:cubicBezTo>
                    <a:pt x="6" y="71"/>
                    <a:pt x="6" y="72"/>
                    <a:pt x="6" y="72"/>
                  </a:cubicBezTo>
                  <a:cubicBezTo>
                    <a:pt x="7" y="74"/>
                    <a:pt x="9" y="76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94"/>
            <p:cNvSpPr>
              <a:spLocks noEditPoints="1"/>
            </p:cNvSpPr>
            <p:nvPr/>
          </p:nvSpPr>
          <p:spPr bwMode="auto">
            <a:xfrm>
              <a:off x="9491663" y="4260850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7 h 85"/>
                <a:gd name="T4" fmla="*/ 63 w 174"/>
                <a:gd name="T5" fmla="*/ 77 h 85"/>
                <a:gd name="T6" fmla="*/ 33 w 174"/>
                <a:gd name="T7" fmla="*/ 70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59 h 85"/>
                <a:gd name="T16" fmla="*/ 59 w 174"/>
                <a:gd name="T17" fmla="*/ 69 h 85"/>
                <a:gd name="T18" fmla="*/ 63 w 174"/>
                <a:gd name="T19" fmla="*/ 67 h 85"/>
                <a:gd name="T20" fmla="*/ 50 w 174"/>
                <a:gd name="T21" fmla="*/ 56 h 85"/>
                <a:gd name="T22" fmla="*/ 75 w 174"/>
                <a:gd name="T23" fmla="*/ 65 h 85"/>
                <a:gd name="T24" fmla="*/ 79 w 174"/>
                <a:gd name="T25" fmla="*/ 62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4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4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0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7 h 85"/>
                <a:gd name="T62" fmla="*/ 41 w 174"/>
                <a:gd name="T63" fmla="*/ 71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8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8 h 85"/>
                <a:gd name="T86" fmla="*/ 103 w 174"/>
                <a:gd name="T87" fmla="*/ 38 h 85"/>
                <a:gd name="T88" fmla="*/ 94 w 174"/>
                <a:gd name="T89" fmla="*/ 39 h 85"/>
                <a:gd name="T90" fmla="*/ 100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0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4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1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0"/>
                  </a:cubicBezTo>
                  <a:cubicBezTo>
                    <a:pt x="171" y="24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2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4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2"/>
                    <a:pt x="172" y="2"/>
                    <a:pt x="172" y="2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00" y="35"/>
                    <a:pt x="69" y="40"/>
                    <a:pt x="40" y="50"/>
                  </a:cubicBezTo>
                  <a:cubicBezTo>
                    <a:pt x="31" y="52"/>
                    <a:pt x="22" y="55"/>
                    <a:pt x="14" y="59"/>
                  </a:cubicBezTo>
                  <a:cubicBezTo>
                    <a:pt x="8" y="61"/>
                    <a:pt x="0" y="67"/>
                    <a:pt x="2" y="74"/>
                  </a:cubicBezTo>
                  <a:cubicBezTo>
                    <a:pt x="4" y="82"/>
                    <a:pt x="14" y="82"/>
                    <a:pt x="21" y="83"/>
                  </a:cubicBezTo>
                  <a:cubicBezTo>
                    <a:pt x="35" y="85"/>
                    <a:pt x="50" y="80"/>
                    <a:pt x="63" y="77"/>
                  </a:cubicBezTo>
                  <a:cubicBezTo>
                    <a:pt x="87" y="70"/>
                    <a:pt x="111" y="59"/>
                    <a:pt x="130" y="41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1"/>
                    <a:pt x="24" y="66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0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5"/>
                    <a:pt x="41" y="75"/>
                  </a:cubicBezTo>
                  <a:cubicBezTo>
                    <a:pt x="38" y="73"/>
                    <a:pt x="35" y="71"/>
                    <a:pt x="32" y="68"/>
                  </a:cubicBezTo>
                  <a:cubicBezTo>
                    <a:pt x="30" y="67"/>
                    <a:pt x="28" y="66"/>
                    <a:pt x="27" y="64"/>
                  </a:cubicBezTo>
                  <a:cubicBezTo>
                    <a:pt x="26" y="64"/>
                    <a:pt x="21" y="60"/>
                    <a:pt x="25" y="62"/>
                  </a:cubicBezTo>
                  <a:cubicBezTo>
                    <a:pt x="26" y="62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4" y="74"/>
                    <a:pt x="45" y="73"/>
                    <a:pt x="44" y="73"/>
                  </a:cubicBezTo>
                  <a:cubicBezTo>
                    <a:pt x="40" y="69"/>
                    <a:pt x="35" y="66"/>
                    <a:pt x="30" y="63"/>
                  </a:cubicBezTo>
                  <a:cubicBezTo>
                    <a:pt x="30" y="63"/>
                    <a:pt x="29" y="63"/>
                    <a:pt x="29" y="62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2" y="63"/>
                    <a:pt x="36" y="65"/>
                    <a:pt x="39" y="67"/>
                  </a:cubicBezTo>
                  <a:cubicBezTo>
                    <a:pt x="41" y="67"/>
                    <a:pt x="42" y="68"/>
                    <a:pt x="43" y="69"/>
                  </a:cubicBezTo>
                  <a:cubicBezTo>
                    <a:pt x="45" y="70"/>
                    <a:pt x="47" y="72"/>
                    <a:pt x="50" y="73"/>
                  </a:cubicBezTo>
                  <a:cubicBezTo>
                    <a:pt x="50" y="73"/>
                    <a:pt x="51" y="73"/>
                    <a:pt x="50" y="73"/>
                  </a:cubicBezTo>
                  <a:cubicBezTo>
                    <a:pt x="50" y="72"/>
                    <a:pt x="49" y="72"/>
                    <a:pt x="49" y="72"/>
                  </a:cubicBezTo>
                  <a:cubicBezTo>
                    <a:pt x="49" y="72"/>
                    <a:pt x="49" y="72"/>
                    <a:pt x="48" y="71"/>
                  </a:cubicBezTo>
                  <a:cubicBezTo>
                    <a:pt x="44" y="68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5" y="66"/>
                    <a:pt x="50" y="69"/>
                    <a:pt x="55" y="72"/>
                  </a:cubicBezTo>
                  <a:cubicBezTo>
                    <a:pt x="56" y="73"/>
                    <a:pt x="56" y="72"/>
                    <a:pt x="55" y="72"/>
                  </a:cubicBezTo>
                  <a:cubicBezTo>
                    <a:pt x="51" y="68"/>
                    <a:pt x="46" y="64"/>
                    <a:pt x="40" y="62"/>
                  </a:cubicBezTo>
                  <a:cubicBezTo>
                    <a:pt x="39" y="61"/>
                    <a:pt x="39" y="60"/>
                    <a:pt x="38" y="59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1"/>
                    <a:pt x="46" y="62"/>
                    <a:pt x="48" y="63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69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5"/>
                    <a:pt x="49" y="63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5"/>
                    <a:pt x="44" y="57"/>
                  </a:cubicBezTo>
                  <a:cubicBezTo>
                    <a:pt x="46" y="58"/>
                    <a:pt x="48" y="59"/>
                    <a:pt x="51" y="60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7"/>
                    <a:pt x="63" y="67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8"/>
                    <a:pt x="65" y="68"/>
                    <a:pt x="64" y="67"/>
                  </a:cubicBezTo>
                  <a:cubicBezTo>
                    <a:pt x="60" y="65"/>
                    <a:pt x="56" y="62"/>
                    <a:pt x="52" y="60"/>
                  </a:cubicBezTo>
                  <a:cubicBezTo>
                    <a:pt x="51" y="60"/>
                    <a:pt x="50" y="59"/>
                    <a:pt x="50" y="58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6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1"/>
                    <a:pt x="57" y="58"/>
                    <a:pt x="50" y="52"/>
                  </a:cubicBezTo>
                  <a:cubicBezTo>
                    <a:pt x="52" y="53"/>
                    <a:pt x="55" y="54"/>
                    <a:pt x="57" y="55"/>
                  </a:cubicBezTo>
                  <a:cubicBezTo>
                    <a:pt x="59" y="56"/>
                    <a:pt x="61" y="58"/>
                    <a:pt x="63" y="59"/>
                  </a:cubicBezTo>
                  <a:cubicBezTo>
                    <a:pt x="67" y="61"/>
                    <a:pt x="71" y="63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7" y="52"/>
                  </a:cubicBezTo>
                  <a:cubicBezTo>
                    <a:pt x="59" y="52"/>
                    <a:pt x="61" y="53"/>
                    <a:pt x="62" y="54"/>
                  </a:cubicBezTo>
                  <a:cubicBezTo>
                    <a:pt x="66" y="56"/>
                    <a:pt x="70" y="58"/>
                    <a:pt x="73" y="60"/>
                  </a:cubicBezTo>
                  <a:cubicBezTo>
                    <a:pt x="75" y="61"/>
                    <a:pt x="77" y="62"/>
                    <a:pt x="79" y="62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7"/>
                    <a:pt x="68" y="56"/>
                    <a:pt x="66" y="54"/>
                  </a:cubicBezTo>
                  <a:cubicBezTo>
                    <a:pt x="65" y="53"/>
                    <a:pt x="63" y="51"/>
                    <a:pt x="62" y="51"/>
                  </a:cubicBezTo>
                  <a:cubicBezTo>
                    <a:pt x="70" y="53"/>
                    <a:pt x="77" y="58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2" y="59"/>
                    <a:pt x="79" y="58"/>
                    <a:pt x="76" y="56"/>
                  </a:cubicBezTo>
                  <a:cubicBezTo>
                    <a:pt x="73" y="54"/>
                    <a:pt x="71" y="53"/>
                    <a:pt x="69" y="52"/>
                  </a:cubicBezTo>
                  <a:cubicBezTo>
                    <a:pt x="67" y="50"/>
                    <a:pt x="65" y="49"/>
                    <a:pt x="69" y="50"/>
                  </a:cubicBezTo>
                  <a:cubicBezTo>
                    <a:pt x="76" y="51"/>
                    <a:pt x="82" y="57"/>
                    <a:pt x="89" y="59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49"/>
                  </a:cubicBezTo>
                  <a:cubicBezTo>
                    <a:pt x="82" y="51"/>
                    <a:pt x="88" y="55"/>
                    <a:pt x="94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88" y="54"/>
                    <a:pt x="82" y="51"/>
                    <a:pt x="77" y="46"/>
                  </a:cubicBezTo>
                  <a:cubicBezTo>
                    <a:pt x="78" y="47"/>
                    <a:pt x="81" y="47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0" y="52"/>
                    <a:pt x="93" y="54"/>
                    <a:pt x="96" y="55"/>
                  </a:cubicBezTo>
                  <a:cubicBezTo>
                    <a:pt x="97" y="55"/>
                    <a:pt x="97" y="54"/>
                    <a:pt x="97" y="54"/>
                  </a:cubicBezTo>
                  <a:cubicBezTo>
                    <a:pt x="92" y="50"/>
                    <a:pt x="86" y="48"/>
                    <a:pt x="81" y="45"/>
                  </a:cubicBezTo>
                  <a:cubicBezTo>
                    <a:pt x="79" y="43"/>
                    <a:pt x="81" y="44"/>
                    <a:pt x="82" y="44"/>
                  </a:cubicBezTo>
                  <a:cubicBezTo>
                    <a:pt x="84" y="45"/>
                    <a:pt x="87" y="46"/>
                    <a:pt x="89" y="47"/>
                  </a:cubicBezTo>
                  <a:cubicBezTo>
                    <a:pt x="93" y="49"/>
                    <a:pt x="96" y="51"/>
                    <a:pt x="100" y="53"/>
                  </a:cubicBezTo>
                  <a:cubicBezTo>
                    <a:pt x="101" y="53"/>
                    <a:pt x="101" y="53"/>
                    <a:pt x="101" y="52"/>
                  </a:cubicBezTo>
                  <a:cubicBezTo>
                    <a:pt x="99" y="51"/>
                    <a:pt x="97" y="49"/>
                    <a:pt x="95" y="48"/>
                  </a:cubicBezTo>
                  <a:cubicBezTo>
                    <a:pt x="93" y="47"/>
                    <a:pt x="89" y="44"/>
                    <a:pt x="88" y="43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0"/>
                    <a:pt x="107" y="50"/>
                  </a:cubicBezTo>
                  <a:cubicBezTo>
                    <a:pt x="104" y="49"/>
                    <a:pt x="102" y="48"/>
                    <a:pt x="100" y="46"/>
                  </a:cubicBezTo>
                  <a:cubicBezTo>
                    <a:pt x="98" y="45"/>
                    <a:pt x="96" y="43"/>
                    <a:pt x="94" y="43"/>
                  </a:cubicBezTo>
                  <a:cubicBezTo>
                    <a:pt x="100" y="44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49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7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4"/>
                    <a:pt x="105" y="42"/>
                    <a:pt x="101" y="40"/>
                  </a:cubicBezTo>
                  <a:cubicBezTo>
                    <a:pt x="104" y="42"/>
                    <a:pt x="109" y="44"/>
                    <a:pt x="114" y="45"/>
                  </a:cubicBezTo>
                  <a:cubicBezTo>
                    <a:pt x="114" y="45"/>
                    <a:pt x="114" y="45"/>
                    <a:pt x="114" y="44"/>
                  </a:cubicBezTo>
                  <a:cubicBezTo>
                    <a:pt x="112" y="42"/>
                    <a:pt x="107" y="38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2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7"/>
                  </a:cubicBezTo>
                  <a:cubicBezTo>
                    <a:pt x="113" y="39"/>
                    <a:pt x="117" y="41"/>
                    <a:pt x="121" y="42"/>
                  </a:cubicBezTo>
                  <a:cubicBezTo>
                    <a:pt x="121" y="42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0"/>
                    <a:pt x="123" y="40"/>
                  </a:cubicBezTo>
                  <a:cubicBezTo>
                    <a:pt x="121" y="38"/>
                    <a:pt x="119" y="37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7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4" y="63"/>
                    <a:pt x="74" y="70"/>
                  </a:cubicBezTo>
                  <a:close/>
                  <a:moveTo>
                    <a:pt x="7" y="76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8"/>
                    <a:pt x="10" y="78"/>
                    <a:pt x="9" y="78"/>
                  </a:cubicBezTo>
                  <a:cubicBezTo>
                    <a:pt x="8" y="77"/>
                    <a:pt x="8" y="77"/>
                    <a:pt x="7" y="76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0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6"/>
                  </a:cubicBezTo>
                  <a:cubicBezTo>
                    <a:pt x="10" y="76"/>
                    <a:pt x="8" y="72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8"/>
                    <a:pt x="17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0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6"/>
                    <a:pt x="17" y="73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1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8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0"/>
                  </a:cubicBezTo>
                  <a:cubicBezTo>
                    <a:pt x="15" y="67"/>
                    <a:pt x="22" y="72"/>
                    <a:pt x="23" y="72"/>
                  </a:cubicBezTo>
                  <a:cubicBezTo>
                    <a:pt x="23" y="73"/>
                    <a:pt x="24" y="73"/>
                    <a:pt x="25" y="73"/>
                  </a:cubicBezTo>
                  <a:cubicBezTo>
                    <a:pt x="27" y="76"/>
                    <a:pt x="30" y="78"/>
                    <a:pt x="33" y="79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2"/>
                    <a:pt x="25" y="72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8"/>
                    <a:pt x="26" y="70"/>
                    <a:pt x="28" y="71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79"/>
                    <a:pt x="36" y="79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18" y="76"/>
                    <a:pt x="16" y="74"/>
                    <a:pt x="15" y="73"/>
                  </a:cubicBezTo>
                  <a:cubicBezTo>
                    <a:pt x="15" y="73"/>
                    <a:pt x="14" y="73"/>
                    <a:pt x="14" y="73"/>
                  </a:cubicBezTo>
                  <a:close/>
                  <a:moveTo>
                    <a:pt x="32" y="65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8"/>
                    <a:pt x="39" y="70"/>
                    <a:pt x="42" y="72"/>
                  </a:cubicBezTo>
                  <a:cubicBezTo>
                    <a:pt x="44" y="74"/>
                    <a:pt x="42" y="72"/>
                    <a:pt x="41" y="71"/>
                  </a:cubicBezTo>
                  <a:cubicBezTo>
                    <a:pt x="38" y="70"/>
                    <a:pt x="35" y="68"/>
                    <a:pt x="32" y="66"/>
                  </a:cubicBezTo>
                  <a:cubicBezTo>
                    <a:pt x="32" y="66"/>
                    <a:pt x="32" y="66"/>
                    <a:pt x="32" y="65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3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2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5"/>
                    <a:pt x="109" y="35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2"/>
                    <a:pt x="125" y="33"/>
                    <a:pt x="126" y="34"/>
                  </a:cubicBezTo>
                  <a:cubicBezTo>
                    <a:pt x="125" y="33"/>
                    <a:pt x="125" y="33"/>
                    <a:pt x="124" y="33"/>
                  </a:cubicBezTo>
                  <a:cubicBezTo>
                    <a:pt x="124" y="33"/>
                    <a:pt x="124" y="33"/>
                    <a:pt x="124" y="34"/>
                  </a:cubicBezTo>
                  <a:cubicBezTo>
                    <a:pt x="124" y="36"/>
                    <a:pt x="123" y="33"/>
                    <a:pt x="122" y="33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5"/>
                    <a:pt x="121" y="35"/>
                  </a:cubicBezTo>
                  <a:cubicBezTo>
                    <a:pt x="121" y="35"/>
                    <a:pt x="120" y="35"/>
                    <a:pt x="120" y="35"/>
                  </a:cubicBezTo>
                  <a:cubicBezTo>
                    <a:pt x="120" y="34"/>
                    <a:pt x="119" y="34"/>
                    <a:pt x="119" y="34"/>
                  </a:cubicBezTo>
                  <a:cubicBezTo>
                    <a:pt x="118" y="34"/>
                    <a:pt x="118" y="34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5"/>
                    <a:pt x="116" y="35"/>
                  </a:cubicBezTo>
                  <a:cubicBezTo>
                    <a:pt x="116" y="35"/>
                    <a:pt x="116" y="35"/>
                    <a:pt x="116" y="36"/>
                  </a:cubicBezTo>
                  <a:cubicBezTo>
                    <a:pt x="117" y="37"/>
                    <a:pt x="118" y="37"/>
                    <a:pt x="119" y="38"/>
                  </a:cubicBezTo>
                  <a:cubicBezTo>
                    <a:pt x="120" y="39"/>
                    <a:pt x="123" y="40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4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8"/>
                  </a:cubicBezTo>
                  <a:cubicBezTo>
                    <a:pt x="165" y="8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6"/>
                    <a:pt x="156" y="24"/>
                  </a:cubicBezTo>
                  <a:cubicBezTo>
                    <a:pt x="159" y="22"/>
                    <a:pt x="161" y="19"/>
                    <a:pt x="163" y="17"/>
                  </a:cubicBezTo>
                  <a:cubicBezTo>
                    <a:pt x="162" y="18"/>
                    <a:pt x="162" y="20"/>
                    <a:pt x="161" y="21"/>
                  </a:cubicBezTo>
                  <a:cubicBezTo>
                    <a:pt x="158" y="27"/>
                    <a:pt x="152" y="29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1"/>
                  </a:cubicBezTo>
                  <a:cubicBezTo>
                    <a:pt x="136" y="16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1"/>
                    <a:pt x="132" y="32"/>
                    <a:pt x="133" y="33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0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4" y="31"/>
                    <a:pt x="159" y="28"/>
                  </a:cubicBezTo>
                  <a:cubicBezTo>
                    <a:pt x="162" y="26"/>
                    <a:pt x="164" y="23"/>
                    <a:pt x="165" y="20"/>
                  </a:cubicBezTo>
                  <a:cubicBezTo>
                    <a:pt x="166" y="18"/>
                    <a:pt x="166" y="16"/>
                    <a:pt x="166" y="13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5"/>
                  </a:moveTo>
                  <a:cubicBezTo>
                    <a:pt x="149" y="6"/>
                    <a:pt x="146" y="6"/>
                    <a:pt x="142" y="8"/>
                  </a:cubicBezTo>
                  <a:cubicBezTo>
                    <a:pt x="143" y="7"/>
                    <a:pt x="144" y="7"/>
                    <a:pt x="146" y="6"/>
                  </a:cubicBezTo>
                  <a:cubicBezTo>
                    <a:pt x="148" y="6"/>
                    <a:pt x="151" y="5"/>
                    <a:pt x="153" y="5"/>
                  </a:cubicBezTo>
                  <a:close/>
                  <a:moveTo>
                    <a:pt x="22" y="58"/>
                  </a:moveTo>
                  <a:cubicBezTo>
                    <a:pt x="31" y="55"/>
                    <a:pt x="40" y="53"/>
                    <a:pt x="49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1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2"/>
                    <a:pt x="116" y="45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1"/>
                    <a:pt x="98" y="40"/>
                    <a:pt x="94" y="39"/>
                  </a:cubicBezTo>
                  <a:cubicBezTo>
                    <a:pt x="94" y="39"/>
                    <a:pt x="94" y="39"/>
                    <a:pt x="94" y="40"/>
                  </a:cubicBezTo>
                  <a:cubicBezTo>
                    <a:pt x="99" y="43"/>
                    <a:pt x="104" y="46"/>
                    <a:pt x="110" y="49"/>
                  </a:cubicBezTo>
                  <a:cubicBezTo>
                    <a:pt x="105" y="46"/>
                    <a:pt x="99" y="43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4"/>
                    <a:pt x="97" y="46"/>
                    <a:pt x="99" y="47"/>
                  </a:cubicBezTo>
                  <a:cubicBezTo>
                    <a:pt x="100" y="47"/>
                    <a:pt x="100" y="47"/>
                    <a:pt x="100" y="48"/>
                  </a:cubicBezTo>
                  <a:cubicBezTo>
                    <a:pt x="96" y="45"/>
                    <a:pt x="91" y="43"/>
                    <a:pt x="86" y="42"/>
                  </a:cubicBezTo>
                  <a:cubicBezTo>
                    <a:pt x="86" y="42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49"/>
                  </a:cubicBezTo>
                  <a:cubicBezTo>
                    <a:pt x="96" y="49"/>
                    <a:pt x="102" y="53"/>
                    <a:pt x="98" y="51"/>
                  </a:cubicBezTo>
                  <a:cubicBezTo>
                    <a:pt x="91" y="48"/>
                    <a:pt x="86" y="44"/>
                    <a:pt x="79" y="43"/>
                  </a:cubicBezTo>
                  <a:cubicBezTo>
                    <a:pt x="79" y="43"/>
                    <a:pt x="78" y="43"/>
                    <a:pt x="79" y="43"/>
                  </a:cubicBezTo>
                  <a:cubicBezTo>
                    <a:pt x="83" y="48"/>
                    <a:pt x="88" y="49"/>
                    <a:pt x="93" y="52"/>
                  </a:cubicBezTo>
                  <a:cubicBezTo>
                    <a:pt x="98" y="55"/>
                    <a:pt x="93" y="53"/>
                    <a:pt x="92" y="52"/>
                  </a:cubicBezTo>
                  <a:cubicBezTo>
                    <a:pt x="90" y="51"/>
                    <a:pt x="88" y="50"/>
                    <a:pt x="86" y="49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5"/>
                    <a:pt x="76" y="46"/>
                  </a:cubicBezTo>
                  <a:cubicBezTo>
                    <a:pt x="78" y="48"/>
                    <a:pt x="81" y="50"/>
                    <a:pt x="84" y="52"/>
                  </a:cubicBezTo>
                  <a:cubicBezTo>
                    <a:pt x="81" y="50"/>
                    <a:pt x="77" y="49"/>
                    <a:pt x="73" y="48"/>
                  </a:cubicBezTo>
                  <a:cubicBezTo>
                    <a:pt x="73" y="48"/>
                    <a:pt x="72" y="48"/>
                    <a:pt x="73" y="49"/>
                  </a:cubicBezTo>
                  <a:cubicBezTo>
                    <a:pt x="76" y="51"/>
                    <a:pt x="80" y="53"/>
                    <a:pt x="83" y="56"/>
                  </a:cubicBezTo>
                  <a:cubicBezTo>
                    <a:pt x="84" y="56"/>
                    <a:pt x="85" y="57"/>
                    <a:pt x="86" y="57"/>
                  </a:cubicBezTo>
                  <a:cubicBezTo>
                    <a:pt x="86" y="58"/>
                    <a:pt x="87" y="58"/>
                    <a:pt x="87" y="58"/>
                  </a:cubicBezTo>
                  <a:cubicBezTo>
                    <a:pt x="85" y="57"/>
                    <a:pt x="84" y="56"/>
                    <a:pt x="82" y="56"/>
                  </a:cubicBezTo>
                  <a:cubicBezTo>
                    <a:pt x="77" y="52"/>
                    <a:pt x="72" y="48"/>
                    <a:pt x="65" y="48"/>
                  </a:cubicBezTo>
                  <a:cubicBezTo>
                    <a:pt x="65" y="48"/>
                    <a:pt x="65" y="49"/>
                    <a:pt x="65" y="49"/>
                  </a:cubicBezTo>
                  <a:cubicBezTo>
                    <a:pt x="67" y="51"/>
                    <a:pt x="69" y="53"/>
                    <a:pt x="72" y="54"/>
                  </a:cubicBezTo>
                  <a:cubicBezTo>
                    <a:pt x="68" y="52"/>
                    <a:pt x="65" y="51"/>
                    <a:pt x="60" y="50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2" y="52"/>
                    <a:pt x="65" y="55"/>
                    <a:pt x="68" y="56"/>
                  </a:cubicBezTo>
                  <a:cubicBezTo>
                    <a:pt x="66" y="56"/>
                    <a:pt x="65" y="55"/>
                    <a:pt x="64" y="54"/>
                  </a:cubicBezTo>
                  <a:cubicBezTo>
                    <a:pt x="60" y="52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4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5" y="58"/>
                    <a:pt x="64" y="61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0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5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5"/>
                    <a:pt x="40" y="56"/>
                  </a:cubicBezTo>
                  <a:cubicBezTo>
                    <a:pt x="41" y="58"/>
                    <a:pt x="42" y="59"/>
                    <a:pt x="44" y="61"/>
                  </a:cubicBezTo>
                  <a:cubicBezTo>
                    <a:pt x="42" y="60"/>
                    <a:pt x="39" y="59"/>
                    <a:pt x="37" y="58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59"/>
                  </a:cubicBezTo>
                  <a:cubicBezTo>
                    <a:pt x="32" y="59"/>
                    <a:pt x="32" y="60"/>
                    <a:pt x="32" y="60"/>
                  </a:cubicBezTo>
                  <a:cubicBezTo>
                    <a:pt x="33" y="61"/>
                    <a:pt x="34" y="62"/>
                    <a:pt x="35" y="64"/>
                  </a:cubicBezTo>
                  <a:cubicBezTo>
                    <a:pt x="32" y="62"/>
                    <a:pt x="29" y="61"/>
                    <a:pt x="26" y="59"/>
                  </a:cubicBezTo>
                  <a:cubicBezTo>
                    <a:pt x="26" y="59"/>
                    <a:pt x="25" y="60"/>
                    <a:pt x="26" y="60"/>
                  </a:cubicBezTo>
                  <a:cubicBezTo>
                    <a:pt x="26" y="61"/>
                    <a:pt x="27" y="62"/>
                    <a:pt x="28" y="62"/>
                  </a:cubicBezTo>
                  <a:cubicBezTo>
                    <a:pt x="26" y="61"/>
                    <a:pt x="24" y="61"/>
                    <a:pt x="22" y="60"/>
                  </a:cubicBezTo>
                  <a:cubicBezTo>
                    <a:pt x="22" y="60"/>
                    <a:pt x="22" y="60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5"/>
                    <a:pt x="24" y="65"/>
                    <a:pt x="22" y="64"/>
                  </a:cubicBezTo>
                  <a:cubicBezTo>
                    <a:pt x="22" y="64"/>
                    <a:pt x="21" y="64"/>
                    <a:pt x="22" y="64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1" y="67"/>
                    <a:pt x="19" y="67"/>
                  </a:cubicBezTo>
                  <a:cubicBezTo>
                    <a:pt x="19" y="67"/>
                    <a:pt x="19" y="67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8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69"/>
                    <a:pt x="13" y="68"/>
                    <a:pt x="10" y="67"/>
                  </a:cubicBezTo>
                  <a:cubicBezTo>
                    <a:pt x="10" y="67"/>
                    <a:pt x="9" y="68"/>
                    <a:pt x="10" y="68"/>
                  </a:cubicBezTo>
                  <a:cubicBezTo>
                    <a:pt x="10" y="69"/>
                    <a:pt x="10" y="69"/>
                    <a:pt x="11" y="70"/>
                  </a:cubicBezTo>
                  <a:cubicBezTo>
                    <a:pt x="10" y="69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2"/>
                    <a:pt x="8" y="72"/>
                    <a:pt x="6" y="71"/>
                  </a:cubicBezTo>
                  <a:cubicBezTo>
                    <a:pt x="6" y="71"/>
                    <a:pt x="6" y="71"/>
                    <a:pt x="6" y="72"/>
                  </a:cubicBezTo>
                  <a:cubicBezTo>
                    <a:pt x="7" y="74"/>
                    <a:pt x="9" y="75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95"/>
            <p:cNvSpPr>
              <a:spLocks noEditPoints="1"/>
            </p:cNvSpPr>
            <p:nvPr/>
          </p:nvSpPr>
          <p:spPr bwMode="auto">
            <a:xfrm>
              <a:off x="11412538" y="4200525"/>
              <a:ext cx="728663" cy="192088"/>
            </a:xfrm>
            <a:custGeom>
              <a:avLst/>
              <a:gdLst>
                <a:gd name="T0" fmla="*/ 171 w 194"/>
                <a:gd name="T1" fmla="*/ 46 h 51"/>
                <a:gd name="T2" fmla="*/ 155 w 194"/>
                <a:gd name="T3" fmla="*/ 19 h 51"/>
                <a:gd name="T4" fmla="*/ 115 w 194"/>
                <a:gd name="T5" fmla="*/ 13 h 51"/>
                <a:gd name="T6" fmla="*/ 5 w 194"/>
                <a:gd name="T7" fmla="*/ 3 h 51"/>
                <a:gd name="T8" fmla="*/ 3 w 194"/>
                <a:gd name="T9" fmla="*/ 31 h 51"/>
                <a:gd name="T10" fmla="*/ 151 w 194"/>
                <a:gd name="T11" fmla="*/ 51 h 51"/>
                <a:gd name="T12" fmla="*/ 146 w 194"/>
                <a:gd name="T13" fmla="*/ 33 h 51"/>
                <a:gd name="T14" fmla="*/ 115 w 194"/>
                <a:gd name="T15" fmla="*/ 28 h 51"/>
                <a:gd name="T16" fmla="*/ 127 w 194"/>
                <a:gd name="T17" fmla="*/ 33 h 51"/>
                <a:gd name="T18" fmla="*/ 134 w 194"/>
                <a:gd name="T19" fmla="*/ 34 h 51"/>
                <a:gd name="T20" fmla="*/ 140 w 194"/>
                <a:gd name="T21" fmla="*/ 35 h 51"/>
                <a:gd name="T22" fmla="*/ 145 w 194"/>
                <a:gd name="T23" fmla="*/ 36 h 51"/>
                <a:gd name="T24" fmla="*/ 144 w 194"/>
                <a:gd name="T25" fmla="*/ 30 h 51"/>
                <a:gd name="T26" fmla="*/ 142 w 194"/>
                <a:gd name="T27" fmla="*/ 33 h 51"/>
                <a:gd name="T28" fmla="*/ 135 w 194"/>
                <a:gd name="T29" fmla="*/ 31 h 51"/>
                <a:gd name="T30" fmla="*/ 130 w 194"/>
                <a:gd name="T31" fmla="*/ 32 h 51"/>
                <a:gd name="T32" fmla="*/ 119 w 194"/>
                <a:gd name="T33" fmla="*/ 28 h 51"/>
                <a:gd name="T34" fmla="*/ 106 w 194"/>
                <a:gd name="T35" fmla="*/ 25 h 51"/>
                <a:gd name="T36" fmla="*/ 98 w 194"/>
                <a:gd name="T37" fmla="*/ 24 h 51"/>
                <a:gd name="T38" fmla="*/ 92 w 194"/>
                <a:gd name="T39" fmla="*/ 23 h 51"/>
                <a:gd name="T40" fmla="*/ 85 w 194"/>
                <a:gd name="T41" fmla="*/ 23 h 51"/>
                <a:gd name="T42" fmla="*/ 81 w 194"/>
                <a:gd name="T43" fmla="*/ 24 h 51"/>
                <a:gd name="T44" fmla="*/ 76 w 194"/>
                <a:gd name="T45" fmla="*/ 24 h 51"/>
                <a:gd name="T46" fmla="*/ 68 w 194"/>
                <a:gd name="T47" fmla="*/ 23 h 51"/>
                <a:gd name="T48" fmla="*/ 61 w 194"/>
                <a:gd name="T49" fmla="*/ 22 h 51"/>
                <a:gd name="T50" fmla="*/ 53 w 194"/>
                <a:gd name="T51" fmla="*/ 20 h 51"/>
                <a:gd name="T52" fmla="*/ 44 w 194"/>
                <a:gd name="T53" fmla="*/ 17 h 51"/>
                <a:gd name="T54" fmla="*/ 38 w 194"/>
                <a:gd name="T55" fmla="*/ 16 h 51"/>
                <a:gd name="T56" fmla="*/ 33 w 194"/>
                <a:gd name="T57" fmla="*/ 20 h 51"/>
                <a:gd name="T58" fmla="*/ 22 w 194"/>
                <a:gd name="T59" fmla="*/ 15 h 51"/>
                <a:gd name="T60" fmla="*/ 15 w 194"/>
                <a:gd name="T61" fmla="*/ 14 h 51"/>
                <a:gd name="T62" fmla="*/ 11 w 194"/>
                <a:gd name="T63" fmla="*/ 17 h 51"/>
                <a:gd name="T64" fmla="*/ 7 w 194"/>
                <a:gd name="T65" fmla="*/ 18 h 51"/>
                <a:gd name="T66" fmla="*/ 9 w 194"/>
                <a:gd name="T67" fmla="*/ 19 h 51"/>
                <a:gd name="T68" fmla="*/ 11 w 194"/>
                <a:gd name="T69" fmla="*/ 14 h 51"/>
                <a:gd name="T70" fmla="*/ 19 w 194"/>
                <a:gd name="T71" fmla="*/ 20 h 51"/>
                <a:gd name="T72" fmla="*/ 23 w 194"/>
                <a:gd name="T73" fmla="*/ 19 h 51"/>
                <a:gd name="T74" fmla="*/ 30 w 194"/>
                <a:gd name="T75" fmla="*/ 19 h 51"/>
                <a:gd name="T76" fmla="*/ 34 w 194"/>
                <a:gd name="T77" fmla="*/ 17 h 51"/>
                <a:gd name="T78" fmla="*/ 42 w 194"/>
                <a:gd name="T79" fmla="*/ 19 h 51"/>
                <a:gd name="T80" fmla="*/ 51 w 194"/>
                <a:gd name="T81" fmla="*/ 24 h 51"/>
                <a:gd name="T82" fmla="*/ 58 w 194"/>
                <a:gd name="T83" fmla="*/ 24 h 51"/>
                <a:gd name="T84" fmla="*/ 64 w 194"/>
                <a:gd name="T85" fmla="*/ 24 h 51"/>
                <a:gd name="T86" fmla="*/ 71 w 194"/>
                <a:gd name="T87" fmla="*/ 22 h 51"/>
                <a:gd name="T88" fmla="*/ 82 w 194"/>
                <a:gd name="T89" fmla="*/ 27 h 51"/>
                <a:gd name="T90" fmla="*/ 89 w 194"/>
                <a:gd name="T91" fmla="*/ 27 h 51"/>
                <a:gd name="T92" fmla="*/ 94 w 194"/>
                <a:gd name="T93" fmla="*/ 25 h 51"/>
                <a:gd name="T94" fmla="*/ 99 w 194"/>
                <a:gd name="T95" fmla="*/ 25 h 51"/>
                <a:gd name="T96" fmla="*/ 4 w 194"/>
                <a:gd name="T97" fmla="*/ 19 h 51"/>
                <a:gd name="T98" fmla="*/ 109 w 194"/>
                <a:gd name="T99" fmla="*/ 31 h 51"/>
                <a:gd name="T100" fmla="*/ 109 w 194"/>
                <a:gd name="T101" fmla="*/ 31 h 51"/>
                <a:gd name="T102" fmla="*/ 146 w 194"/>
                <a:gd name="T103" fmla="*/ 40 h 51"/>
                <a:gd name="T104" fmla="*/ 80 w 194"/>
                <a:gd name="T105" fmla="*/ 40 h 51"/>
                <a:gd name="T106" fmla="*/ 38 w 194"/>
                <a:gd name="T107" fmla="*/ 27 h 51"/>
                <a:gd name="T108" fmla="*/ 152 w 194"/>
                <a:gd name="T109" fmla="*/ 41 h 51"/>
                <a:gd name="T110" fmla="*/ 158 w 194"/>
                <a:gd name="T111" fmla="*/ 41 h 51"/>
                <a:gd name="T112" fmla="*/ 158 w 194"/>
                <a:gd name="T113" fmla="*/ 38 h 51"/>
                <a:gd name="T114" fmla="*/ 161 w 194"/>
                <a:gd name="T115" fmla="*/ 28 h 51"/>
                <a:gd name="T116" fmla="*/ 178 w 194"/>
                <a:gd name="T117" fmla="*/ 34 h 51"/>
                <a:gd name="T118" fmla="*/ 189 w 194"/>
                <a:gd name="T119" fmla="*/ 39 h 51"/>
                <a:gd name="T120" fmla="*/ 149 w 194"/>
                <a:gd name="T121" fmla="*/ 21 h 51"/>
                <a:gd name="T122" fmla="*/ 81 w 194"/>
                <a:gd name="T123" fmla="*/ 18 h 51"/>
                <a:gd name="T124" fmla="*/ 78 w 194"/>
                <a:gd name="T125" fmla="*/ 1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4" h="51">
                  <a:moveTo>
                    <a:pt x="151" y="51"/>
                  </a:move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2" y="51"/>
                    <a:pt x="152" y="51"/>
                  </a:cubicBezTo>
                  <a:cubicBezTo>
                    <a:pt x="158" y="50"/>
                    <a:pt x="164" y="47"/>
                    <a:pt x="171" y="46"/>
                  </a:cubicBezTo>
                  <a:cubicBezTo>
                    <a:pt x="178" y="44"/>
                    <a:pt x="185" y="44"/>
                    <a:pt x="193" y="41"/>
                  </a:cubicBezTo>
                  <a:cubicBezTo>
                    <a:pt x="194" y="41"/>
                    <a:pt x="194" y="40"/>
                    <a:pt x="193" y="39"/>
                  </a:cubicBezTo>
                  <a:cubicBezTo>
                    <a:pt x="193" y="39"/>
                    <a:pt x="193" y="38"/>
                    <a:pt x="192" y="38"/>
                  </a:cubicBezTo>
                  <a:cubicBezTo>
                    <a:pt x="181" y="29"/>
                    <a:pt x="167" y="27"/>
                    <a:pt x="155" y="19"/>
                  </a:cubicBezTo>
                  <a:cubicBezTo>
                    <a:pt x="155" y="19"/>
                    <a:pt x="155" y="19"/>
                    <a:pt x="154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40" y="17"/>
                    <a:pt x="128" y="15"/>
                    <a:pt x="115" y="13"/>
                  </a:cubicBezTo>
                  <a:cubicBezTo>
                    <a:pt x="101" y="12"/>
                    <a:pt x="88" y="11"/>
                    <a:pt x="75" y="9"/>
                  </a:cubicBezTo>
                  <a:cubicBezTo>
                    <a:pt x="62" y="8"/>
                    <a:pt x="49" y="6"/>
                    <a:pt x="36" y="5"/>
                  </a:cubicBezTo>
                  <a:cubicBezTo>
                    <a:pt x="26" y="3"/>
                    <a:pt x="17" y="0"/>
                    <a:pt x="7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3" y="12"/>
                    <a:pt x="0" y="21"/>
                    <a:pt x="2" y="30"/>
                  </a:cubicBezTo>
                  <a:cubicBezTo>
                    <a:pt x="2" y="30"/>
                    <a:pt x="2" y="31"/>
                    <a:pt x="3" y="31"/>
                  </a:cubicBezTo>
                  <a:cubicBezTo>
                    <a:pt x="3" y="31"/>
                    <a:pt x="4" y="32"/>
                    <a:pt x="4" y="32"/>
                  </a:cubicBezTo>
                  <a:cubicBezTo>
                    <a:pt x="29" y="35"/>
                    <a:pt x="53" y="39"/>
                    <a:pt x="78" y="42"/>
                  </a:cubicBezTo>
                  <a:cubicBezTo>
                    <a:pt x="90" y="44"/>
                    <a:pt x="103" y="46"/>
                    <a:pt x="115" y="47"/>
                  </a:cubicBezTo>
                  <a:cubicBezTo>
                    <a:pt x="127" y="49"/>
                    <a:pt x="139" y="49"/>
                    <a:pt x="151" y="51"/>
                  </a:cubicBezTo>
                  <a:close/>
                  <a:moveTo>
                    <a:pt x="81" y="21"/>
                  </a:moveTo>
                  <a:cubicBezTo>
                    <a:pt x="93" y="22"/>
                    <a:pt x="106" y="24"/>
                    <a:pt x="118" y="27"/>
                  </a:cubicBezTo>
                  <a:cubicBezTo>
                    <a:pt x="128" y="28"/>
                    <a:pt x="139" y="28"/>
                    <a:pt x="149" y="29"/>
                  </a:cubicBezTo>
                  <a:cubicBezTo>
                    <a:pt x="147" y="30"/>
                    <a:pt x="146" y="31"/>
                    <a:pt x="146" y="33"/>
                  </a:cubicBezTo>
                  <a:cubicBezTo>
                    <a:pt x="146" y="35"/>
                    <a:pt x="146" y="36"/>
                    <a:pt x="148" y="38"/>
                  </a:cubicBezTo>
                  <a:cubicBezTo>
                    <a:pt x="137" y="36"/>
                    <a:pt x="127" y="34"/>
                    <a:pt x="117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0"/>
                    <a:pt x="116" y="29"/>
                    <a:pt x="115" y="28"/>
                  </a:cubicBezTo>
                  <a:cubicBezTo>
                    <a:pt x="116" y="28"/>
                    <a:pt x="117" y="28"/>
                    <a:pt x="118" y="28"/>
                  </a:cubicBezTo>
                  <a:cubicBezTo>
                    <a:pt x="119" y="29"/>
                    <a:pt x="120" y="30"/>
                    <a:pt x="121" y="30"/>
                  </a:cubicBezTo>
                  <a:cubicBezTo>
                    <a:pt x="123" y="32"/>
                    <a:pt x="125" y="33"/>
                    <a:pt x="127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2"/>
                    <a:pt x="126" y="31"/>
                    <a:pt x="126" y="30"/>
                  </a:cubicBezTo>
                  <a:cubicBezTo>
                    <a:pt x="124" y="28"/>
                    <a:pt x="127" y="30"/>
                    <a:pt x="128" y="31"/>
                  </a:cubicBezTo>
                  <a:cubicBezTo>
                    <a:pt x="130" y="32"/>
                    <a:pt x="131" y="34"/>
                    <a:pt x="134" y="35"/>
                  </a:cubicBezTo>
                  <a:cubicBezTo>
                    <a:pt x="134" y="35"/>
                    <a:pt x="134" y="34"/>
                    <a:pt x="134" y="34"/>
                  </a:cubicBezTo>
                  <a:cubicBezTo>
                    <a:pt x="134" y="33"/>
                    <a:pt x="134" y="33"/>
                    <a:pt x="133" y="32"/>
                  </a:cubicBezTo>
                  <a:cubicBezTo>
                    <a:pt x="133" y="31"/>
                    <a:pt x="129" y="28"/>
                    <a:pt x="132" y="29"/>
                  </a:cubicBezTo>
                  <a:cubicBezTo>
                    <a:pt x="135" y="30"/>
                    <a:pt x="137" y="34"/>
                    <a:pt x="140" y="35"/>
                  </a:cubicBezTo>
                  <a:cubicBezTo>
                    <a:pt x="140" y="36"/>
                    <a:pt x="140" y="35"/>
                    <a:pt x="140" y="35"/>
                  </a:cubicBezTo>
                  <a:cubicBezTo>
                    <a:pt x="140" y="34"/>
                    <a:pt x="140" y="33"/>
                    <a:pt x="139" y="32"/>
                  </a:cubicBezTo>
                  <a:cubicBezTo>
                    <a:pt x="139" y="31"/>
                    <a:pt x="137" y="30"/>
                    <a:pt x="139" y="31"/>
                  </a:cubicBezTo>
                  <a:cubicBezTo>
                    <a:pt x="141" y="33"/>
                    <a:pt x="142" y="35"/>
                    <a:pt x="144" y="36"/>
                  </a:cubicBezTo>
                  <a:cubicBezTo>
                    <a:pt x="144" y="36"/>
                    <a:pt x="145" y="36"/>
                    <a:pt x="145" y="36"/>
                  </a:cubicBezTo>
                  <a:cubicBezTo>
                    <a:pt x="145" y="35"/>
                    <a:pt x="144" y="34"/>
                    <a:pt x="144" y="33"/>
                  </a:cubicBezTo>
                  <a:cubicBezTo>
                    <a:pt x="143" y="31"/>
                    <a:pt x="142" y="31"/>
                    <a:pt x="144" y="33"/>
                  </a:cubicBezTo>
                  <a:cubicBezTo>
                    <a:pt x="144" y="33"/>
                    <a:pt x="145" y="33"/>
                    <a:pt x="145" y="33"/>
                  </a:cubicBezTo>
                  <a:cubicBezTo>
                    <a:pt x="145" y="31"/>
                    <a:pt x="145" y="32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3"/>
                    <a:pt x="142" y="30"/>
                    <a:pt x="142" y="29"/>
                  </a:cubicBezTo>
                  <a:cubicBezTo>
                    <a:pt x="141" y="29"/>
                    <a:pt x="141" y="29"/>
                    <a:pt x="141" y="30"/>
                  </a:cubicBezTo>
                  <a:cubicBezTo>
                    <a:pt x="142" y="31"/>
                    <a:pt x="146" y="37"/>
                    <a:pt x="142" y="33"/>
                  </a:cubicBezTo>
                  <a:cubicBezTo>
                    <a:pt x="140" y="31"/>
                    <a:pt x="139" y="30"/>
                    <a:pt x="137" y="29"/>
                  </a:cubicBezTo>
                  <a:cubicBezTo>
                    <a:pt x="137" y="29"/>
                    <a:pt x="136" y="29"/>
                    <a:pt x="137" y="30"/>
                  </a:cubicBezTo>
                  <a:cubicBezTo>
                    <a:pt x="137" y="30"/>
                    <a:pt x="141" y="35"/>
                    <a:pt x="138" y="34"/>
                  </a:cubicBezTo>
                  <a:cubicBezTo>
                    <a:pt x="137" y="33"/>
                    <a:pt x="136" y="32"/>
                    <a:pt x="135" y="31"/>
                  </a:cubicBezTo>
                  <a:cubicBezTo>
                    <a:pt x="134" y="29"/>
                    <a:pt x="132" y="28"/>
                    <a:pt x="130" y="28"/>
                  </a:cubicBezTo>
                  <a:cubicBezTo>
                    <a:pt x="129" y="28"/>
                    <a:pt x="129" y="28"/>
                    <a:pt x="129" y="29"/>
                  </a:cubicBezTo>
                  <a:cubicBezTo>
                    <a:pt x="130" y="29"/>
                    <a:pt x="131" y="30"/>
                    <a:pt x="132" y="31"/>
                  </a:cubicBezTo>
                  <a:cubicBezTo>
                    <a:pt x="135" y="35"/>
                    <a:pt x="131" y="33"/>
                    <a:pt x="130" y="32"/>
                  </a:cubicBezTo>
                  <a:cubicBezTo>
                    <a:pt x="128" y="30"/>
                    <a:pt x="127" y="29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4" y="29"/>
                    <a:pt x="127" y="33"/>
                    <a:pt x="125" y="32"/>
                  </a:cubicBezTo>
                  <a:cubicBezTo>
                    <a:pt x="123" y="31"/>
                    <a:pt x="121" y="29"/>
                    <a:pt x="119" y="28"/>
                  </a:cubicBezTo>
                  <a:cubicBezTo>
                    <a:pt x="118" y="27"/>
                    <a:pt x="116" y="27"/>
                    <a:pt x="114" y="27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5" y="30"/>
                    <a:pt x="118" y="33"/>
                    <a:pt x="113" y="29"/>
                  </a:cubicBezTo>
                  <a:cubicBezTo>
                    <a:pt x="111" y="28"/>
                    <a:pt x="109" y="26"/>
                    <a:pt x="106" y="25"/>
                  </a:cubicBezTo>
                  <a:cubicBezTo>
                    <a:pt x="106" y="25"/>
                    <a:pt x="106" y="25"/>
                    <a:pt x="106" y="26"/>
                  </a:cubicBezTo>
                  <a:cubicBezTo>
                    <a:pt x="106" y="26"/>
                    <a:pt x="107" y="27"/>
                    <a:pt x="107" y="28"/>
                  </a:cubicBezTo>
                  <a:cubicBezTo>
                    <a:pt x="109" y="31"/>
                    <a:pt x="105" y="28"/>
                    <a:pt x="105" y="28"/>
                  </a:cubicBezTo>
                  <a:cubicBezTo>
                    <a:pt x="103" y="26"/>
                    <a:pt x="101" y="25"/>
                    <a:pt x="98" y="24"/>
                  </a:cubicBezTo>
                  <a:cubicBezTo>
                    <a:pt x="98" y="23"/>
                    <a:pt x="98" y="24"/>
                    <a:pt x="98" y="24"/>
                  </a:cubicBezTo>
                  <a:cubicBezTo>
                    <a:pt x="99" y="26"/>
                    <a:pt x="102" y="29"/>
                    <a:pt x="98" y="26"/>
                  </a:cubicBezTo>
                  <a:cubicBezTo>
                    <a:pt x="96" y="25"/>
                    <a:pt x="94" y="24"/>
                    <a:pt x="92" y="23"/>
                  </a:cubicBezTo>
                  <a:cubicBezTo>
                    <a:pt x="92" y="23"/>
                    <a:pt x="92" y="23"/>
                    <a:pt x="92" y="23"/>
                  </a:cubicBezTo>
                  <a:cubicBezTo>
                    <a:pt x="93" y="24"/>
                    <a:pt x="93" y="26"/>
                    <a:pt x="94" y="27"/>
                  </a:cubicBezTo>
                  <a:cubicBezTo>
                    <a:pt x="94" y="27"/>
                    <a:pt x="91" y="25"/>
                    <a:pt x="90" y="25"/>
                  </a:cubicBezTo>
                  <a:cubicBezTo>
                    <a:pt x="89" y="24"/>
                    <a:pt x="88" y="23"/>
                    <a:pt x="86" y="22"/>
                  </a:cubicBezTo>
                  <a:cubicBezTo>
                    <a:pt x="85" y="22"/>
                    <a:pt x="85" y="23"/>
                    <a:pt x="85" y="23"/>
                  </a:cubicBezTo>
                  <a:cubicBezTo>
                    <a:pt x="88" y="26"/>
                    <a:pt x="86" y="25"/>
                    <a:pt x="85" y="24"/>
                  </a:cubicBezTo>
                  <a:cubicBezTo>
                    <a:pt x="83" y="23"/>
                    <a:pt x="82" y="22"/>
                    <a:pt x="81" y="21"/>
                  </a:cubicBezTo>
                  <a:cubicBezTo>
                    <a:pt x="80" y="21"/>
                    <a:pt x="80" y="21"/>
                    <a:pt x="80" y="22"/>
                  </a:cubicBezTo>
                  <a:cubicBezTo>
                    <a:pt x="80" y="22"/>
                    <a:pt x="81" y="23"/>
                    <a:pt x="81" y="24"/>
                  </a:cubicBezTo>
                  <a:cubicBezTo>
                    <a:pt x="82" y="27"/>
                    <a:pt x="80" y="25"/>
                    <a:pt x="79" y="24"/>
                  </a:cubicBezTo>
                  <a:cubicBezTo>
                    <a:pt x="78" y="23"/>
                    <a:pt x="76" y="22"/>
                    <a:pt x="75" y="21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3"/>
                    <a:pt x="76" y="24"/>
                  </a:cubicBezTo>
                  <a:cubicBezTo>
                    <a:pt x="74" y="24"/>
                    <a:pt x="73" y="23"/>
                    <a:pt x="73" y="22"/>
                  </a:cubicBezTo>
                  <a:cubicBezTo>
                    <a:pt x="71" y="21"/>
                    <a:pt x="70" y="21"/>
                    <a:pt x="68" y="20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8" y="21"/>
                    <a:pt x="71" y="25"/>
                    <a:pt x="68" y="23"/>
                  </a:cubicBezTo>
                  <a:cubicBezTo>
                    <a:pt x="66" y="22"/>
                    <a:pt x="64" y="20"/>
                    <a:pt x="62" y="19"/>
                  </a:cubicBezTo>
                  <a:cubicBezTo>
                    <a:pt x="62" y="19"/>
                    <a:pt x="62" y="19"/>
                    <a:pt x="62" y="20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4" y="25"/>
                    <a:pt x="61" y="22"/>
                    <a:pt x="61" y="22"/>
                  </a:cubicBezTo>
                  <a:cubicBezTo>
                    <a:pt x="59" y="20"/>
                    <a:pt x="57" y="19"/>
                    <a:pt x="55" y="18"/>
                  </a:cubicBezTo>
                  <a:cubicBezTo>
                    <a:pt x="55" y="18"/>
                    <a:pt x="54" y="18"/>
                    <a:pt x="55" y="19"/>
                  </a:cubicBezTo>
                  <a:cubicBezTo>
                    <a:pt x="55" y="19"/>
                    <a:pt x="57" y="23"/>
                    <a:pt x="57" y="23"/>
                  </a:cubicBezTo>
                  <a:cubicBezTo>
                    <a:pt x="56" y="22"/>
                    <a:pt x="54" y="21"/>
                    <a:pt x="53" y="20"/>
                  </a:cubicBezTo>
                  <a:cubicBezTo>
                    <a:pt x="52" y="19"/>
                    <a:pt x="50" y="18"/>
                    <a:pt x="48" y="17"/>
                  </a:cubicBezTo>
                  <a:cubicBezTo>
                    <a:pt x="48" y="17"/>
                    <a:pt x="48" y="17"/>
                    <a:pt x="48" y="18"/>
                  </a:cubicBezTo>
                  <a:cubicBezTo>
                    <a:pt x="48" y="18"/>
                    <a:pt x="49" y="22"/>
                    <a:pt x="50" y="22"/>
                  </a:cubicBezTo>
                  <a:cubicBezTo>
                    <a:pt x="48" y="21"/>
                    <a:pt x="46" y="19"/>
                    <a:pt x="44" y="17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7" y="22"/>
                    <a:pt x="44" y="20"/>
                  </a:cubicBezTo>
                  <a:cubicBezTo>
                    <a:pt x="42" y="18"/>
                    <a:pt x="41" y="17"/>
                    <a:pt x="39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41" y="22"/>
                    <a:pt x="39" y="20"/>
                  </a:cubicBezTo>
                  <a:cubicBezTo>
                    <a:pt x="37" y="19"/>
                    <a:pt x="35" y="17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8"/>
                    <a:pt x="36" y="24"/>
                    <a:pt x="33" y="20"/>
                  </a:cubicBezTo>
                  <a:cubicBezTo>
                    <a:pt x="31" y="18"/>
                    <a:pt x="30" y="17"/>
                    <a:pt x="28" y="16"/>
                  </a:cubicBezTo>
                  <a:cubicBezTo>
                    <a:pt x="28" y="16"/>
                    <a:pt x="27" y="16"/>
                    <a:pt x="27" y="16"/>
                  </a:cubicBezTo>
                  <a:cubicBezTo>
                    <a:pt x="28" y="17"/>
                    <a:pt x="31" y="22"/>
                    <a:pt x="28" y="20"/>
                  </a:cubicBezTo>
                  <a:cubicBezTo>
                    <a:pt x="26" y="18"/>
                    <a:pt x="24" y="16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21"/>
                    <a:pt x="19" y="16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0" y="20"/>
                    <a:pt x="16" y="15"/>
                    <a:pt x="15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7" y="20"/>
                    <a:pt x="12" y="14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9" y="15"/>
                    <a:pt x="10" y="16"/>
                    <a:pt x="11" y="17"/>
                  </a:cubicBezTo>
                  <a:cubicBezTo>
                    <a:pt x="10" y="16"/>
                    <a:pt x="9" y="14"/>
                    <a:pt x="7" y="13"/>
                  </a:cubicBezTo>
                  <a:cubicBezTo>
                    <a:pt x="7" y="13"/>
                    <a:pt x="7" y="14"/>
                    <a:pt x="7" y="14"/>
                  </a:cubicBezTo>
                  <a:cubicBezTo>
                    <a:pt x="7" y="15"/>
                    <a:pt x="10" y="19"/>
                    <a:pt x="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9"/>
                    <a:pt x="7" y="19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9" y="19"/>
                    <a:pt x="9" y="19"/>
                  </a:cubicBezTo>
                  <a:cubicBezTo>
                    <a:pt x="9" y="17"/>
                    <a:pt x="9" y="18"/>
                    <a:pt x="8" y="16"/>
                  </a:cubicBezTo>
                  <a:cubicBezTo>
                    <a:pt x="7" y="13"/>
                    <a:pt x="11" y="18"/>
                    <a:pt x="12" y="19"/>
                  </a:cubicBezTo>
                  <a:cubicBezTo>
                    <a:pt x="12" y="19"/>
                    <a:pt x="12" y="19"/>
                    <a:pt x="12" y="18"/>
                  </a:cubicBezTo>
                  <a:cubicBezTo>
                    <a:pt x="12" y="18"/>
                    <a:pt x="11" y="14"/>
                    <a:pt x="11" y="14"/>
                  </a:cubicBezTo>
                  <a:cubicBezTo>
                    <a:pt x="13" y="15"/>
                    <a:pt x="14" y="17"/>
                    <a:pt x="15" y="19"/>
                  </a:cubicBezTo>
                  <a:cubicBezTo>
                    <a:pt x="15" y="19"/>
                    <a:pt x="16" y="19"/>
                    <a:pt x="16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6" y="17"/>
                    <a:pt x="18" y="18"/>
                    <a:pt x="19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8"/>
                    <a:pt x="20" y="18"/>
                    <a:pt x="19" y="17"/>
                  </a:cubicBezTo>
                  <a:cubicBezTo>
                    <a:pt x="19" y="17"/>
                    <a:pt x="22" y="19"/>
                    <a:pt x="23" y="20"/>
                  </a:cubicBezTo>
                  <a:cubicBezTo>
                    <a:pt x="23" y="20"/>
                    <a:pt x="23" y="20"/>
                    <a:pt x="23" y="19"/>
                  </a:cubicBezTo>
                  <a:cubicBezTo>
                    <a:pt x="23" y="18"/>
                    <a:pt x="21" y="15"/>
                    <a:pt x="24" y="17"/>
                  </a:cubicBezTo>
                  <a:cubicBezTo>
                    <a:pt x="26" y="19"/>
                    <a:pt x="28" y="21"/>
                    <a:pt x="30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20"/>
                    <a:pt x="27" y="16"/>
                    <a:pt x="29" y="17"/>
                  </a:cubicBezTo>
                  <a:cubicBezTo>
                    <a:pt x="32" y="19"/>
                    <a:pt x="33" y="21"/>
                    <a:pt x="35" y="23"/>
                  </a:cubicBezTo>
                  <a:cubicBezTo>
                    <a:pt x="35" y="23"/>
                    <a:pt x="36" y="23"/>
                    <a:pt x="36" y="22"/>
                  </a:cubicBezTo>
                  <a:cubicBezTo>
                    <a:pt x="36" y="21"/>
                    <a:pt x="35" y="18"/>
                    <a:pt x="34" y="17"/>
                  </a:cubicBezTo>
                  <a:cubicBezTo>
                    <a:pt x="36" y="19"/>
                    <a:pt x="38" y="21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0"/>
                    <a:pt x="40" y="19"/>
                    <a:pt x="39" y="17"/>
                  </a:cubicBezTo>
                  <a:cubicBezTo>
                    <a:pt x="40" y="18"/>
                    <a:pt x="41" y="18"/>
                    <a:pt x="42" y="19"/>
                  </a:cubicBezTo>
                  <a:cubicBezTo>
                    <a:pt x="43" y="20"/>
                    <a:pt x="45" y="21"/>
                    <a:pt x="46" y="22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6" y="21"/>
                    <a:pt x="45" y="19"/>
                    <a:pt x="45" y="19"/>
                  </a:cubicBezTo>
                  <a:cubicBezTo>
                    <a:pt x="47" y="20"/>
                    <a:pt x="48" y="22"/>
                    <a:pt x="51" y="24"/>
                  </a:cubicBezTo>
                  <a:cubicBezTo>
                    <a:pt x="51" y="24"/>
                    <a:pt x="51" y="24"/>
                    <a:pt x="51" y="23"/>
                  </a:cubicBezTo>
                  <a:cubicBezTo>
                    <a:pt x="51" y="22"/>
                    <a:pt x="51" y="22"/>
                    <a:pt x="50" y="21"/>
                  </a:cubicBezTo>
                  <a:cubicBezTo>
                    <a:pt x="50" y="19"/>
                    <a:pt x="50" y="19"/>
                    <a:pt x="52" y="20"/>
                  </a:cubicBezTo>
                  <a:cubicBezTo>
                    <a:pt x="54" y="21"/>
                    <a:pt x="55" y="23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2"/>
                    <a:pt x="54" y="18"/>
                    <a:pt x="58" y="20"/>
                  </a:cubicBezTo>
                  <a:cubicBezTo>
                    <a:pt x="60" y="22"/>
                    <a:pt x="62" y="23"/>
                    <a:pt x="64" y="25"/>
                  </a:cubicBezTo>
                  <a:cubicBezTo>
                    <a:pt x="64" y="25"/>
                    <a:pt x="64" y="25"/>
                    <a:pt x="64" y="24"/>
                  </a:cubicBezTo>
                  <a:cubicBezTo>
                    <a:pt x="64" y="23"/>
                    <a:pt x="61" y="19"/>
                    <a:pt x="64" y="21"/>
                  </a:cubicBezTo>
                  <a:cubicBezTo>
                    <a:pt x="67" y="22"/>
                    <a:pt x="68" y="25"/>
                    <a:pt x="71" y="26"/>
                  </a:cubicBezTo>
                  <a:cubicBezTo>
                    <a:pt x="71" y="26"/>
                    <a:pt x="71" y="26"/>
                    <a:pt x="71" y="25"/>
                  </a:cubicBezTo>
                  <a:cubicBezTo>
                    <a:pt x="71" y="25"/>
                    <a:pt x="69" y="21"/>
                    <a:pt x="71" y="22"/>
                  </a:cubicBezTo>
                  <a:cubicBezTo>
                    <a:pt x="73" y="23"/>
                    <a:pt x="74" y="25"/>
                    <a:pt x="76" y="26"/>
                  </a:cubicBezTo>
                  <a:cubicBezTo>
                    <a:pt x="77" y="26"/>
                    <a:pt x="77" y="25"/>
                    <a:pt x="77" y="25"/>
                  </a:cubicBezTo>
                  <a:cubicBezTo>
                    <a:pt x="76" y="23"/>
                    <a:pt x="75" y="21"/>
                    <a:pt x="78" y="24"/>
                  </a:cubicBezTo>
                  <a:cubicBezTo>
                    <a:pt x="79" y="25"/>
                    <a:pt x="81" y="26"/>
                    <a:pt x="82" y="27"/>
                  </a:cubicBezTo>
                  <a:cubicBezTo>
                    <a:pt x="83" y="27"/>
                    <a:pt x="83" y="26"/>
                    <a:pt x="83" y="26"/>
                  </a:cubicBezTo>
                  <a:cubicBezTo>
                    <a:pt x="82" y="24"/>
                    <a:pt x="79" y="21"/>
                    <a:pt x="83" y="24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88" y="27"/>
                    <a:pt x="89" y="27"/>
                    <a:pt x="89" y="27"/>
                  </a:cubicBezTo>
                  <a:cubicBezTo>
                    <a:pt x="88" y="25"/>
                    <a:pt x="88" y="24"/>
                    <a:pt x="87" y="23"/>
                  </a:cubicBezTo>
                  <a:cubicBezTo>
                    <a:pt x="89" y="25"/>
                    <a:pt x="92" y="27"/>
                    <a:pt x="94" y="28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5" y="27"/>
                    <a:pt x="94" y="26"/>
                    <a:pt x="94" y="25"/>
                  </a:cubicBezTo>
                  <a:cubicBezTo>
                    <a:pt x="92" y="22"/>
                    <a:pt x="95" y="25"/>
                    <a:pt x="96" y="26"/>
                  </a:cubicBezTo>
                  <a:cubicBezTo>
                    <a:pt x="98" y="27"/>
                    <a:pt x="100" y="29"/>
                    <a:pt x="102" y="30"/>
                  </a:cubicBezTo>
                  <a:cubicBezTo>
                    <a:pt x="102" y="30"/>
                    <a:pt x="102" y="29"/>
                    <a:pt x="102" y="29"/>
                  </a:cubicBezTo>
                  <a:cubicBezTo>
                    <a:pt x="102" y="28"/>
                    <a:pt x="100" y="25"/>
                    <a:pt x="99" y="25"/>
                  </a:cubicBezTo>
                  <a:cubicBezTo>
                    <a:pt x="103" y="26"/>
                    <a:pt x="105" y="29"/>
                    <a:pt x="108" y="31"/>
                  </a:cubicBezTo>
                  <a:cubicBezTo>
                    <a:pt x="98" y="30"/>
                    <a:pt x="88" y="29"/>
                    <a:pt x="79" y="28"/>
                  </a:cubicBezTo>
                  <a:cubicBezTo>
                    <a:pt x="66" y="26"/>
                    <a:pt x="54" y="25"/>
                    <a:pt x="42" y="24"/>
                  </a:cubicBezTo>
                  <a:cubicBezTo>
                    <a:pt x="29" y="24"/>
                    <a:pt x="16" y="23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6"/>
                    <a:pt x="5" y="14"/>
                    <a:pt x="6" y="11"/>
                  </a:cubicBezTo>
                  <a:cubicBezTo>
                    <a:pt x="31" y="15"/>
                    <a:pt x="56" y="17"/>
                    <a:pt x="81" y="21"/>
                  </a:cubicBezTo>
                  <a:close/>
                  <a:moveTo>
                    <a:pt x="109" y="31"/>
                  </a:moveTo>
                  <a:cubicBezTo>
                    <a:pt x="109" y="31"/>
                    <a:pt x="109" y="31"/>
                    <a:pt x="109" y="31"/>
                  </a:cubicBezTo>
                  <a:cubicBezTo>
                    <a:pt x="108" y="28"/>
                    <a:pt x="105" y="25"/>
                    <a:pt x="110" y="28"/>
                  </a:cubicBezTo>
                  <a:cubicBezTo>
                    <a:pt x="112" y="30"/>
                    <a:pt x="114" y="31"/>
                    <a:pt x="116" y="32"/>
                  </a:cubicBezTo>
                  <a:cubicBezTo>
                    <a:pt x="114" y="32"/>
                    <a:pt x="111" y="31"/>
                    <a:pt x="109" y="31"/>
                  </a:cubicBezTo>
                  <a:close/>
                  <a:moveTo>
                    <a:pt x="38" y="27"/>
                  </a:moveTo>
                  <a:cubicBezTo>
                    <a:pt x="50" y="28"/>
                    <a:pt x="62" y="29"/>
                    <a:pt x="75" y="30"/>
                  </a:cubicBezTo>
                  <a:cubicBezTo>
                    <a:pt x="87" y="32"/>
                    <a:pt x="100" y="33"/>
                    <a:pt x="113" y="35"/>
                  </a:cubicBezTo>
                  <a:cubicBezTo>
                    <a:pt x="124" y="36"/>
                    <a:pt x="135" y="38"/>
                    <a:pt x="146" y="40"/>
                  </a:cubicBezTo>
                  <a:cubicBezTo>
                    <a:pt x="146" y="41"/>
                    <a:pt x="145" y="41"/>
                    <a:pt x="145" y="42"/>
                  </a:cubicBezTo>
                  <a:cubicBezTo>
                    <a:pt x="143" y="44"/>
                    <a:pt x="144" y="46"/>
                    <a:pt x="145" y="47"/>
                  </a:cubicBezTo>
                  <a:cubicBezTo>
                    <a:pt x="136" y="46"/>
                    <a:pt x="127" y="46"/>
                    <a:pt x="117" y="45"/>
                  </a:cubicBezTo>
                  <a:cubicBezTo>
                    <a:pt x="105" y="43"/>
                    <a:pt x="92" y="41"/>
                    <a:pt x="80" y="40"/>
                  </a:cubicBezTo>
                  <a:cubicBezTo>
                    <a:pt x="55" y="36"/>
                    <a:pt x="30" y="32"/>
                    <a:pt x="5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4" y="27"/>
                    <a:pt x="4" y="24"/>
                    <a:pt x="4" y="22"/>
                  </a:cubicBezTo>
                  <a:cubicBezTo>
                    <a:pt x="15" y="26"/>
                    <a:pt x="26" y="26"/>
                    <a:pt x="38" y="27"/>
                  </a:cubicBezTo>
                  <a:close/>
                  <a:moveTo>
                    <a:pt x="152" y="48"/>
                  </a:moveTo>
                  <a:cubicBezTo>
                    <a:pt x="152" y="48"/>
                    <a:pt x="151" y="47"/>
                    <a:pt x="151" y="47"/>
                  </a:cubicBezTo>
                  <a:cubicBezTo>
                    <a:pt x="150" y="47"/>
                    <a:pt x="149" y="47"/>
                    <a:pt x="148" y="46"/>
                  </a:cubicBezTo>
                  <a:cubicBezTo>
                    <a:pt x="144" y="43"/>
                    <a:pt x="151" y="41"/>
                    <a:pt x="152" y="41"/>
                  </a:cubicBezTo>
                  <a:cubicBezTo>
                    <a:pt x="152" y="41"/>
                    <a:pt x="152" y="41"/>
                    <a:pt x="152" y="41"/>
                  </a:cubicBezTo>
                  <a:cubicBezTo>
                    <a:pt x="152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4" y="41"/>
                  </a:cubicBezTo>
                  <a:cubicBezTo>
                    <a:pt x="155" y="41"/>
                    <a:pt x="156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60" y="41"/>
                    <a:pt x="160" y="39"/>
                    <a:pt x="158" y="38"/>
                  </a:cubicBezTo>
                  <a:cubicBezTo>
                    <a:pt x="155" y="38"/>
                    <a:pt x="151" y="37"/>
                    <a:pt x="149" y="35"/>
                  </a:cubicBezTo>
                  <a:cubicBezTo>
                    <a:pt x="146" y="31"/>
                    <a:pt x="154" y="31"/>
                    <a:pt x="155" y="31"/>
                  </a:cubicBezTo>
                  <a:cubicBezTo>
                    <a:pt x="157" y="31"/>
                    <a:pt x="159" y="31"/>
                    <a:pt x="160" y="31"/>
                  </a:cubicBezTo>
                  <a:cubicBezTo>
                    <a:pt x="162" y="31"/>
                    <a:pt x="162" y="28"/>
                    <a:pt x="161" y="28"/>
                  </a:cubicBezTo>
                  <a:cubicBezTo>
                    <a:pt x="159" y="27"/>
                    <a:pt x="157" y="27"/>
                    <a:pt x="156" y="27"/>
                  </a:cubicBezTo>
                  <a:cubicBezTo>
                    <a:pt x="154" y="26"/>
                    <a:pt x="150" y="22"/>
                    <a:pt x="154" y="22"/>
                  </a:cubicBezTo>
                  <a:cubicBezTo>
                    <a:pt x="161" y="27"/>
                    <a:pt x="170" y="29"/>
                    <a:pt x="178" y="33"/>
                  </a:cubicBezTo>
                  <a:cubicBezTo>
                    <a:pt x="178" y="33"/>
                    <a:pt x="178" y="33"/>
                    <a:pt x="178" y="34"/>
                  </a:cubicBezTo>
                  <a:cubicBezTo>
                    <a:pt x="177" y="36"/>
                    <a:pt x="177" y="39"/>
                    <a:pt x="177" y="42"/>
                  </a:cubicBezTo>
                  <a:cubicBezTo>
                    <a:pt x="175" y="42"/>
                    <a:pt x="173" y="42"/>
                    <a:pt x="170" y="43"/>
                  </a:cubicBezTo>
                  <a:cubicBezTo>
                    <a:pt x="164" y="44"/>
                    <a:pt x="158" y="47"/>
                    <a:pt x="152" y="48"/>
                  </a:cubicBezTo>
                  <a:close/>
                  <a:moveTo>
                    <a:pt x="189" y="39"/>
                  </a:moveTo>
                  <a:cubicBezTo>
                    <a:pt x="186" y="40"/>
                    <a:pt x="183" y="41"/>
                    <a:pt x="180" y="41"/>
                  </a:cubicBezTo>
                  <a:cubicBezTo>
                    <a:pt x="180" y="39"/>
                    <a:pt x="180" y="37"/>
                    <a:pt x="181" y="34"/>
                  </a:cubicBezTo>
                  <a:cubicBezTo>
                    <a:pt x="184" y="36"/>
                    <a:pt x="186" y="37"/>
                    <a:pt x="189" y="39"/>
                  </a:cubicBezTo>
                  <a:close/>
                  <a:moveTo>
                    <a:pt x="149" y="21"/>
                  </a:moveTo>
                  <a:cubicBezTo>
                    <a:pt x="149" y="22"/>
                    <a:pt x="149" y="23"/>
                    <a:pt x="150" y="24"/>
                  </a:cubicBezTo>
                  <a:cubicBezTo>
                    <a:pt x="150" y="25"/>
                    <a:pt x="150" y="26"/>
                    <a:pt x="151" y="26"/>
                  </a:cubicBezTo>
                  <a:cubicBezTo>
                    <a:pt x="140" y="25"/>
                    <a:pt x="129" y="26"/>
                    <a:pt x="119" y="24"/>
                  </a:cubicBezTo>
                  <a:cubicBezTo>
                    <a:pt x="106" y="21"/>
                    <a:pt x="94" y="20"/>
                    <a:pt x="81" y="18"/>
                  </a:cubicBezTo>
                  <a:cubicBezTo>
                    <a:pt x="56" y="14"/>
                    <a:pt x="31" y="12"/>
                    <a:pt x="7" y="8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18" y="2"/>
                    <a:pt x="30" y="7"/>
                    <a:pt x="40" y="8"/>
                  </a:cubicBezTo>
                  <a:cubicBezTo>
                    <a:pt x="53" y="10"/>
                    <a:pt x="65" y="11"/>
                    <a:pt x="78" y="12"/>
                  </a:cubicBezTo>
                  <a:cubicBezTo>
                    <a:pt x="91" y="14"/>
                    <a:pt x="103" y="15"/>
                    <a:pt x="116" y="16"/>
                  </a:cubicBezTo>
                  <a:cubicBezTo>
                    <a:pt x="127" y="17"/>
                    <a:pt x="138" y="20"/>
                    <a:pt x="149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96"/>
            <p:cNvSpPr>
              <a:spLocks noEditPoints="1"/>
            </p:cNvSpPr>
            <p:nvPr/>
          </p:nvSpPr>
          <p:spPr bwMode="auto">
            <a:xfrm>
              <a:off x="11764963" y="3606800"/>
              <a:ext cx="461963" cy="423863"/>
            </a:xfrm>
            <a:custGeom>
              <a:avLst/>
              <a:gdLst>
                <a:gd name="T0" fmla="*/ 103 w 123"/>
                <a:gd name="T1" fmla="*/ 63 h 113"/>
                <a:gd name="T2" fmla="*/ 35 w 123"/>
                <a:gd name="T3" fmla="*/ 2 h 113"/>
                <a:gd name="T4" fmla="*/ 5 w 123"/>
                <a:gd name="T5" fmla="*/ 102 h 113"/>
                <a:gd name="T6" fmla="*/ 23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7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79 h 113"/>
                <a:gd name="T22" fmla="*/ 28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7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7 w 123"/>
                <a:gd name="T41" fmla="*/ 99 h 113"/>
                <a:gd name="T42" fmla="*/ 40 w 123"/>
                <a:gd name="T43" fmla="*/ 74 h 113"/>
                <a:gd name="T44" fmla="*/ 50 w 123"/>
                <a:gd name="T45" fmla="*/ 73 h 113"/>
                <a:gd name="T46" fmla="*/ 10 w 123"/>
                <a:gd name="T47" fmla="*/ 103 h 113"/>
                <a:gd name="T48" fmla="*/ 40 w 123"/>
                <a:gd name="T49" fmla="*/ 89 h 113"/>
                <a:gd name="T50" fmla="*/ 59 w 123"/>
                <a:gd name="T51" fmla="*/ 78 h 113"/>
                <a:gd name="T52" fmla="*/ 50 w 123"/>
                <a:gd name="T53" fmla="*/ 88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6 w 123"/>
                <a:gd name="T61" fmla="*/ 106 h 113"/>
                <a:gd name="T62" fmla="*/ 88 w 123"/>
                <a:gd name="T63" fmla="*/ 68 h 113"/>
                <a:gd name="T64" fmla="*/ 57 w 123"/>
                <a:gd name="T65" fmla="*/ 103 h 113"/>
                <a:gd name="T66" fmla="*/ 60 w 123"/>
                <a:gd name="T67" fmla="*/ 107 h 113"/>
                <a:gd name="T68" fmla="*/ 99 w 123"/>
                <a:gd name="T69" fmla="*/ 72 h 113"/>
                <a:gd name="T70" fmla="*/ 61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5 h 113"/>
                <a:gd name="T80" fmla="*/ 110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8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6 w 123"/>
                <a:gd name="T107" fmla="*/ 73 h 113"/>
                <a:gd name="T108" fmla="*/ 72 w 123"/>
                <a:gd name="T109" fmla="*/ 96 h 113"/>
                <a:gd name="T110" fmla="*/ 40 w 123"/>
                <a:gd name="T111" fmla="*/ 41 h 113"/>
                <a:gd name="T112" fmla="*/ 94 w 123"/>
                <a:gd name="T113" fmla="*/ 63 h 113"/>
                <a:gd name="T114" fmla="*/ 16 w 123"/>
                <a:gd name="T115" fmla="*/ 74 h 113"/>
                <a:gd name="T116" fmla="*/ 18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09"/>
                    <a:pt x="42" y="109"/>
                  </a:cubicBezTo>
                  <a:cubicBezTo>
                    <a:pt x="50" y="109"/>
                    <a:pt x="58" y="109"/>
                    <a:pt x="65" y="110"/>
                  </a:cubicBezTo>
                  <a:cubicBezTo>
                    <a:pt x="78" y="111"/>
                    <a:pt x="92" y="113"/>
                    <a:pt x="105" y="110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1" y="71"/>
                    <a:pt x="103" y="63"/>
                  </a:cubicBezTo>
                  <a:cubicBezTo>
                    <a:pt x="94" y="55"/>
                    <a:pt x="84" y="48"/>
                    <a:pt x="76" y="39"/>
                  </a:cubicBezTo>
                  <a:cubicBezTo>
                    <a:pt x="71" y="34"/>
                    <a:pt x="67" y="28"/>
                    <a:pt x="67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4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3"/>
                    <a:pt x="34" y="4"/>
                  </a:cubicBezTo>
                  <a:cubicBezTo>
                    <a:pt x="34" y="4"/>
                    <a:pt x="34" y="5"/>
                    <a:pt x="34" y="6"/>
                  </a:cubicBezTo>
                  <a:cubicBezTo>
                    <a:pt x="38" y="12"/>
                    <a:pt x="41" y="18"/>
                    <a:pt x="42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6" y="84"/>
                    <a:pt x="0" y="94"/>
                    <a:pt x="5" y="102"/>
                  </a:cubicBezTo>
                  <a:cubicBezTo>
                    <a:pt x="10" y="109"/>
                    <a:pt x="20" y="110"/>
                    <a:pt x="27" y="110"/>
                  </a:cubicBezTo>
                  <a:close/>
                  <a:moveTo>
                    <a:pt x="23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6" y="63"/>
                    <a:pt x="27" y="62"/>
                    <a:pt x="29" y="62"/>
                  </a:cubicBezTo>
                  <a:cubicBezTo>
                    <a:pt x="26" y="64"/>
                    <a:pt x="23" y="67"/>
                    <a:pt x="20" y="69"/>
                  </a:cubicBezTo>
                  <a:cubicBezTo>
                    <a:pt x="21" y="68"/>
                    <a:pt x="22" y="67"/>
                    <a:pt x="23" y="65"/>
                  </a:cubicBezTo>
                  <a:close/>
                  <a:moveTo>
                    <a:pt x="32" y="61"/>
                  </a:moveTo>
                  <a:cubicBezTo>
                    <a:pt x="33" y="61"/>
                    <a:pt x="34" y="60"/>
                    <a:pt x="35" y="60"/>
                  </a:cubicBezTo>
                  <a:cubicBezTo>
                    <a:pt x="32" y="62"/>
                    <a:pt x="28" y="64"/>
                    <a:pt x="25" y="66"/>
                  </a:cubicBezTo>
                  <a:cubicBezTo>
                    <a:pt x="27" y="64"/>
                    <a:pt x="29" y="62"/>
                    <a:pt x="32" y="61"/>
                  </a:cubicBezTo>
                  <a:close/>
                  <a:moveTo>
                    <a:pt x="38" y="60"/>
                  </a:moveTo>
                  <a:cubicBezTo>
                    <a:pt x="39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7" y="78"/>
                    <a:pt x="11" y="83"/>
                  </a:cubicBezTo>
                  <a:cubicBezTo>
                    <a:pt x="11" y="83"/>
                    <a:pt x="11" y="83"/>
                    <a:pt x="12" y="82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0"/>
                  </a:cubicBezTo>
                  <a:close/>
                  <a:moveTo>
                    <a:pt x="98" y="65"/>
                  </a:moveTo>
                  <a:cubicBezTo>
                    <a:pt x="91" y="71"/>
                    <a:pt x="84" y="78"/>
                    <a:pt x="77" y="84"/>
                  </a:cubicBezTo>
                  <a:cubicBezTo>
                    <a:pt x="73" y="87"/>
                    <a:pt x="69" y="91"/>
                    <a:pt x="65" y="94"/>
                  </a:cubicBezTo>
                  <a:cubicBezTo>
                    <a:pt x="68" y="91"/>
                    <a:pt x="71" y="89"/>
                    <a:pt x="74" y="86"/>
                  </a:cubicBezTo>
                  <a:cubicBezTo>
                    <a:pt x="79" y="80"/>
                    <a:pt x="85" y="74"/>
                    <a:pt x="89" y="68"/>
                  </a:cubicBezTo>
                  <a:cubicBezTo>
                    <a:pt x="89" y="68"/>
                    <a:pt x="89" y="68"/>
                    <a:pt x="90" y="68"/>
                  </a:cubicBezTo>
                  <a:cubicBezTo>
                    <a:pt x="91" y="68"/>
                    <a:pt x="92" y="68"/>
                    <a:pt x="93" y="67"/>
                  </a:cubicBezTo>
                  <a:cubicBezTo>
                    <a:pt x="94" y="67"/>
                    <a:pt x="97" y="64"/>
                    <a:pt x="98" y="65"/>
                  </a:cubicBezTo>
                  <a:close/>
                  <a:moveTo>
                    <a:pt x="83" y="65"/>
                  </a:moveTo>
                  <a:cubicBezTo>
                    <a:pt x="84" y="66"/>
                    <a:pt x="86" y="66"/>
                    <a:pt x="87" y="67"/>
                  </a:cubicBezTo>
                  <a:cubicBezTo>
                    <a:pt x="84" y="70"/>
                    <a:pt x="81" y="73"/>
                    <a:pt x="78" y="76"/>
                  </a:cubicBezTo>
                  <a:cubicBezTo>
                    <a:pt x="74" y="79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7" y="96"/>
                    <a:pt x="57" y="95"/>
                  </a:cubicBezTo>
                  <a:cubicBezTo>
                    <a:pt x="60" y="92"/>
                    <a:pt x="63" y="89"/>
                    <a:pt x="66" y="85"/>
                  </a:cubicBezTo>
                  <a:cubicBezTo>
                    <a:pt x="69" y="82"/>
                    <a:pt x="72" y="78"/>
                    <a:pt x="75" y="74"/>
                  </a:cubicBezTo>
                  <a:cubicBezTo>
                    <a:pt x="78" y="71"/>
                    <a:pt x="81" y="69"/>
                    <a:pt x="83" y="65"/>
                  </a:cubicBezTo>
                  <a:cubicBezTo>
                    <a:pt x="83" y="65"/>
                    <a:pt x="83" y="65"/>
                    <a:pt x="83" y="65"/>
                  </a:cubicBezTo>
                  <a:close/>
                  <a:moveTo>
                    <a:pt x="76" y="65"/>
                  </a:moveTo>
                  <a:cubicBezTo>
                    <a:pt x="77" y="64"/>
                    <a:pt x="79" y="64"/>
                    <a:pt x="81" y="64"/>
                  </a:cubicBezTo>
                  <a:cubicBezTo>
                    <a:pt x="81" y="64"/>
                    <a:pt x="81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5" y="90"/>
                    <a:pt x="48" y="95"/>
                    <a:pt x="41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99"/>
                  </a:cubicBezTo>
                  <a:cubicBezTo>
                    <a:pt x="48" y="96"/>
                    <a:pt x="52" y="92"/>
                    <a:pt x="56" y="89"/>
                  </a:cubicBezTo>
                  <a:cubicBezTo>
                    <a:pt x="63" y="81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2" y="68"/>
                    <a:pt x="70" y="70"/>
                    <a:pt x="68" y="71"/>
                  </a:cubicBezTo>
                  <a:cubicBezTo>
                    <a:pt x="65" y="74"/>
                    <a:pt x="62" y="77"/>
                    <a:pt x="58" y="79"/>
                  </a:cubicBezTo>
                  <a:cubicBezTo>
                    <a:pt x="58" y="80"/>
                    <a:pt x="57" y="81"/>
                    <a:pt x="57" y="81"/>
                  </a:cubicBezTo>
                  <a:cubicBezTo>
                    <a:pt x="59" y="79"/>
                    <a:pt x="61" y="76"/>
                    <a:pt x="64" y="73"/>
                  </a:cubicBezTo>
                  <a:cubicBezTo>
                    <a:pt x="67" y="72"/>
                    <a:pt x="70" y="68"/>
                    <a:pt x="73" y="66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7"/>
                  </a:cubicBezTo>
                  <a:cubicBezTo>
                    <a:pt x="34" y="90"/>
                    <a:pt x="31" y="92"/>
                    <a:pt x="28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9" y="102"/>
                    <a:pt x="20" y="100"/>
                    <a:pt x="22" y="98"/>
                  </a:cubicBezTo>
                  <a:cubicBezTo>
                    <a:pt x="26" y="95"/>
                    <a:pt x="29" y="93"/>
                    <a:pt x="33" y="90"/>
                  </a:cubicBezTo>
                  <a:cubicBezTo>
                    <a:pt x="40" y="84"/>
                    <a:pt x="46" y="78"/>
                    <a:pt x="52" y="72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4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6"/>
                    <a:pt x="28" y="102"/>
                  </a:cubicBezTo>
                  <a:cubicBezTo>
                    <a:pt x="27" y="102"/>
                    <a:pt x="24" y="106"/>
                    <a:pt x="24" y="105"/>
                  </a:cubicBezTo>
                  <a:cubicBezTo>
                    <a:pt x="26" y="103"/>
                    <a:pt x="28" y="102"/>
                    <a:pt x="29" y="100"/>
                  </a:cubicBezTo>
                  <a:cubicBezTo>
                    <a:pt x="32" y="97"/>
                    <a:pt x="36" y="94"/>
                    <a:pt x="39" y="91"/>
                  </a:cubicBezTo>
                  <a:cubicBezTo>
                    <a:pt x="42" y="88"/>
                    <a:pt x="44" y="85"/>
                    <a:pt x="47" y="82"/>
                  </a:cubicBezTo>
                  <a:cubicBezTo>
                    <a:pt x="50" y="80"/>
                    <a:pt x="53" y="78"/>
                    <a:pt x="54" y="74"/>
                  </a:cubicBezTo>
                  <a:cubicBezTo>
                    <a:pt x="55" y="74"/>
                    <a:pt x="54" y="73"/>
                    <a:pt x="54" y="74"/>
                  </a:cubicBezTo>
                  <a:close/>
                  <a:moveTo>
                    <a:pt x="47" y="68"/>
                  </a:moveTo>
                  <a:cubicBezTo>
                    <a:pt x="49" y="69"/>
                    <a:pt x="50" y="71"/>
                    <a:pt x="51" y="72"/>
                  </a:cubicBezTo>
                  <a:cubicBezTo>
                    <a:pt x="37" y="79"/>
                    <a:pt x="25" y="92"/>
                    <a:pt x="12" y="102"/>
                  </a:cubicBezTo>
                  <a:cubicBezTo>
                    <a:pt x="9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89"/>
                    <a:pt x="28" y="86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1" y="81"/>
                    <a:pt x="23" y="86"/>
                  </a:cubicBezTo>
                  <a:cubicBezTo>
                    <a:pt x="20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9" y="98"/>
                    <a:pt x="10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6" y="68"/>
                    <a:pt x="46" y="68"/>
                  </a:cubicBezTo>
                  <a:close/>
                  <a:moveTo>
                    <a:pt x="44" y="64"/>
                  </a:moveTo>
                  <a:cubicBezTo>
                    <a:pt x="37" y="68"/>
                    <a:pt x="31" y="73"/>
                    <a:pt x="24" y="78"/>
                  </a:cubicBezTo>
                  <a:cubicBezTo>
                    <a:pt x="21" y="81"/>
                    <a:pt x="18" y="83"/>
                    <a:pt x="15" y="86"/>
                  </a:cubicBezTo>
                  <a:cubicBezTo>
                    <a:pt x="13" y="88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2"/>
                  </a:cubicBezTo>
                  <a:cubicBezTo>
                    <a:pt x="42" y="62"/>
                    <a:pt x="43" y="63"/>
                    <a:pt x="44" y="64"/>
                  </a:cubicBezTo>
                  <a:close/>
                  <a:moveTo>
                    <a:pt x="8" y="87"/>
                  </a:moveTo>
                  <a:cubicBezTo>
                    <a:pt x="14" y="81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40" y="62"/>
                    <a:pt x="40" y="62"/>
                    <a:pt x="41" y="61"/>
                  </a:cubicBezTo>
                  <a:cubicBezTo>
                    <a:pt x="41" y="61"/>
                    <a:pt x="41" y="62"/>
                    <a:pt x="41" y="62"/>
                  </a:cubicBezTo>
                  <a:cubicBezTo>
                    <a:pt x="41" y="62"/>
                    <a:pt x="40" y="63"/>
                    <a:pt x="39" y="63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0"/>
                    <a:pt x="8" y="88"/>
                    <a:pt x="8" y="87"/>
                  </a:cubicBezTo>
                  <a:close/>
                  <a:moveTo>
                    <a:pt x="23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3" y="65"/>
                  </a:cubicBezTo>
                  <a:cubicBezTo>
                    <a:pt x="44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99"/>
                  </a:cubicBezTo>
                  <a:cubicBezTo>
                    <a:pt x="6" y="97"/>
                    <a:pt x="6" y="95"/>
                    <a:pt x="6" y="94"/>
                  </a:cubicBezTo>
                  <a:cubicBezTo>
                    <a:pt x="12" y="90"/>
                    <a:pt x="17" y="85"/>
                    <a:pt x="23" y="80"/>
                  </a:cubicBezTo>
                  <a:close/>
                  <a:moveTo>
                    <a:pt x="7" y="100"/>
                  </a:moveTo>
                  <a:cubicBezTo>
                    <a:pt x="14" y="94"/>
                    <a:pt x="21" y="89"/>
                    <a:pt x="28" y="84"/>
                  </a:cubicBezTo>
                  <a:cubicBezTo>
                    <a:pt x="31" y="81"/>
                    <a:pt x="35" y="78"/>
                    <a:pt x="38" y="76"/>
                  </a:cubicBezTo>
                  <a:cubicBezTo>
                    <a:pt x="38" y="75"/>
                    <a:pt x="39" y="75"/>
                    <a:pt x="40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1" y="92"/>
                    <a:pt x="14" y="97"/>
                    <a:pt x="10" y="103"/>
                  </a:cubicBezTo>
                  <a:cubicBezTo>
                    <a:pt x="8" y="102"/>
                    <a:pt x="8" y="101"/>
                    <a:pt x="7" y="100"/>
                  </a:cubicBezTo>
                  <a:close/>
                  <a:moveTo>
                    <a:pt x="10" y="103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2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9" y="84"/>
                    <a:pt x="35" y="87"/>
                  </a:cubicBezTo>
                  <a:cubicBezTo>
                    <a:pt x="28" y="93"/>
                    <a:pt x="21" y="98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4"/>
                    <a:pt x="11" y="104"/>
                  </a:cubicBezTo>
                  <a:cubicBezTo>
                    <a:pt x="11" y="104"/>
                    <a:pt x="11" y="104"/>
                    <a:pt x="10" y="103"/>
                  </a:cubicBezTo>
                  <a:close/>
                  <a:moveTo>
                    <a:pt x="15" y="106"/>
                  </a:moveTo>
                  <a:cubicBezTo>
                    <a:pt x="21" y="102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1" y="77"/>
                    <a:pt x="53" y="75"/>
                    <a:pt x="53" y="75"/>
                  </a:cubicBezTo>
                  <a:cubicBezTo>
                    <a:pt x="52" y="77"/>
                    <a:pt x="50" y="79"/>
                    <a:pt x="48" y="81"/>
                  </a:cubicBezTo>
                  <a:cubicBezTo>
                    <a:pt x="45" y="83"/>
                    <a:pt x="42" y="86"/>
                    <a:pt x="40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6"/>
                    <a:pt x="23" y="107"/>
                    <a:pt x="23" y="106"/>
                  </a:cubicBezTo>
                  <a:cubicBezTo>
                    <a:pt x="30" y="102"/>
                    <a:pt x="35" y="97"/>
                    <a:pt x="40" y="92"/>
                  </a:cubicBezTo>
                  <a:cubicBezTo>
                    <a:pt x="48" y="86"/>
                    <a:pt x="55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6"/>
                    <a:pt x="59" y="78"/>
                  </a:cubicBezTo>
                  <a:cubicBezTo>
                    <a:pt x="56" y="81"/>
                    <a:pt x="52" y="84"/>
                    <a:pt x="49" y="88"/>
                  </a:cubicBezTo>
                  <a:cubicBezTo>
                    <a:pt x="42" y="94"/>
                    <a:pt x="35" y="99"/>
                    <a:pt x="29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30" y="106"/>
                    <a:pt x="30" y="106"/>
                    <a:pt x="31" y="105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38" y="100"/>
                    <a:pt x="44" y="94"/>
                    <a:pt x="50" y="88"/>
                  </a:cubicBezTo>
                  <a:cubicBezTo>
                    <a:pt x="54" y="85"/>
                    <a:pt x="58" y="80"/>
                    <a:pt x="63" y="77"/>
                  </a:cubicBezTo>
                  <a:cubicBezTo>
                    <a:pt x="65" y="75"/>
                    <a:pt x="68" y="73"/>
                    <a:pt x="70" y="70"/>
                  </a:cubicBezTo>
                  <a:cubicBezTo>
                    <a:pt x="70" y="71"/>
                    <a:pt x="69" y="71"/>
                    <a:pt x="69" y="72"/>
                  </a:cubicBezTo>
                  <a:cubicBezTo>
                    <a:pt x="66" y="76"/>
                    <a:pt x="62" y="80"/>
                    <a:pt x="59" y="84"/>
                  </a:cubicBezTo>
                  <a:cubicBezTo>
                    <a:pt x="52" y="92"/>
                    <a:pt x="43" y="99"/>
                    <a:pt x="36" y="106"/>
                  </a:cubicBezTo>
                  <a:cubicBezTo>
                    <a:pt x="36" y="106"/>
                    <a:pt x="36" y="107"/>
                    <a:pt x="36" y="107"/>
                  </a:cubicBezTo>
                  <a:cubicBezTo>
                    <a:pt x="29" y="107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3"/>
                    <a:pt x="41" y="96"/>
                    <a:pt x="37" y="99"/>
                  </a:cubicBezTo>
                  <a:cubicBezTo>
                    <a:pt x="36" y="100"/>
                    <a:pt x="34" y="101"/>
                    <a:pt x="33" y="102"/>
                  </a:cubicBezTo>
                  <a:cubicBezTo>
                    <a:pt x="33" y="102"/>
                    <a:pt x="34" y="102"/>
                    <a:pt x="34" y="102"/>
                  </a:cubicBezTo>
                  <a:cubicBezTo>
                    <a:pt x="38" y="98"/>
                    <a:pt x="41" y="95"/>
                    <a:pt x="45" y="92"/>
                  </a:cubicBezTo>
                  <a:cubicBezTo>
                    <a:pt x="46" y="91"/>
                    <a:pt x="47" y="90"/>
                    <a:pt x="48" y="90"/>
                  </a:cubicBezTo>
                  <a:close/>
                  <a:moveTo>
                    <a:pt x="40" y="106"/>
                  </a:moveTo>
                  <a:cubicBezTo>
                    <a:pt x="39" y="106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8" y="96"/>
                    <a:pt x="52" y="94"/>
                    <a:pt x="55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1" y="67"/>
                    <a:pt x="81" y="66"/>
                  </a:cubicBezTo>
                  <a:cubicBezTo>
                    <a:pt x="80" y="69"/>
                    <a:pt x="78" y="71"/>
                    <a:pt x="75" y="73"/>
                  </a:cubicBezTo>
                  <a:cubicBezTo>
                    <a:pt x="72" y="76"/>
                    <a:pt x="70" y="80"/>
                    <a:pt x="67" y="84"/>
                  </a:cubicBezTo>
                  <a:cubicBezTo>
                    <a:pt x="64" y="87"/>
                    <a:pt x="60" y="90"/>
                    <a:pt x="57" y="94"/>
                  </a:cubicBezTo>
                  <a:cubicBezTo>
                    <a:pt x="54" y="98"/>
                    <a:pt x="50" y="102"/>
                    <a:pt x="46" y="106"/>
                  </a:cubicBezTo>
                  <a:cubicBezTo>
                    <a:pt x="45" y="106"/>
                    <a:pt x="46" y="106"/>
                    <a:pt x="46" y="106"/>
                  </a:cubicBezTo>
                  <a:cubicBezTo>
                    <a:pt x="44" y="106"/>
                    <a:pt x="42" y="106"/>
                    <a:pt x="40" y="106"/>
                  </a:cubicBezTo>
                  <a:close/>
                  <a:moveTo>
                    <a:pt x="46" y="106"/>
                  </a:moveTo>
                  <a:cubicBezTo>
                    <a:pt x="46" y="106"/>
                    <a:pt x="46" y="106"/>
                    <a:pt x="46" y="106"/>
                  </a:cubicBezTo>
                  <a:cubicBezTo>
                    <a:pt x="49" y="104"/>
                    <a:pt x="52" y="102"/>
                    <a:pt x="55" y="99"/>
                  </a:cubicBezTo>
                  <a:cubicBezTo>
                    <a:pt x="58" y="95"/>
                    <a:pt x="62" y="92"/>
                    <a:pt x="66" y="88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0"/>
                    <a:pt x="83" y="75"/>
                    <a:pt x="80" y="78"/>
                  </a:cubicBezTo>
                  <a:cubicBezTo>
                    <a:pt x="77" y="81"/>
                    <a:pt x="74" y="84"/>
                    <a:pt x="71" y="87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5" y="107"/>
                    <a:pt x="55" y="106"/>
                  </a:cubicBezTo>
                  <a:cubicBezTo>
                    <a:pt x="55" y="106"/>
                    <a:pt x="55" y="105"/>
                    <a:pt x="56" y="105"/>
                  </a:cubicBezTo>
                  <a:cubicBezTo>
                    <a:pt x="56" y="105"/>
                    <a:pt x="57" y="105"/>
                    <a:pt x="57" y="103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4" y="79"/>
                    <a:pt x="91" y="72"/>
                    <a:pt x="99" y="65"/>
                  </a:cubicBezTo>
                  <a:cubicBezTo>
                    <a:pt x="96" y="67"/>
                    <a:pt x="92" y="72"/>
                    <a:pt x="89" y="75"/>
                  </a:cubicBezTo>
                  <a:cubicBezTo>
                    <a:pt x="86" y="79"/>
                    <a:pt x="83" y="83"/>
                    <a:pt x="79" y="86"/>
                  </a:cubicBezTo>
                  <a:cubicBezTo>
                    <a:pt x="76" y="90"/>
                    <a:pt x="73" y="94"/>
                    <a:pt x="69" y="98"/>
                  </a:cubicBezTo>
                  <a:cubicBezTo>
                    <a:pt x="67" y="101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6"/>
                    <a:pt x="46" y="106"/>
                  </a:cubicBezTo>
                  <a:close/>
                  <a:moveTo>
                    <a:pt x="61" y="107"/>
                  </a:moveTo>
                  <a:cubicBezTo>
                    <a:pt x="67" y="103"/>
                    <a:pt x="71" y="97"/>
                    <a:pt x="77" y="92"/>
                  </a:cubicBezTo>
                  <a:cubicBezTo>
                    <a:pt x="83" y="87"/>
                    <a:pt x="89" y="81"/>
                    <a:pt x="96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0"/>
                    <a:pt x="102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7" y="86"/>
                    <a:pt x="82" y="92"/>
                    <a:pt x="78" y="97"/>
                  </a:cubicBezTo>
                  <a:cubicBezTo>
                    <a:pt x="74" y="100"/>
                    <a:pt x="71" y="104"/>
                    <a:pt x="68" y="107"/>
                  </a:cubicBezTo>
                  <a:cubicBezTo>
                    <a:pt x="66" y="107"/>
                    <a:pt x="63" y="107"/>
                    <a:pt x="61" y="107"/>
                  </a:cubicBezTo>
                  <a:close/>
                  <a:moveTo>
                    <a:pt x="99" y="78"/>
                  </a:moveTo>
                  <a:cubicBezTo>
                    <a:pt x="101" y="77"/>
                    <a:pt x="102" y="76"/>
                    <a:pt x="103" y="75"/>
                  </a:cubicBezTo>
                  <a:cubicBezTo>
                    <a:pt x="107" y="73"/>
                    <a:pt x="103" y="76"/>
                    <a:pt x="102" y="77"/>
                  </a:cubicBezTo>
                  <a:cubicBezTo>
                    <a:pt x="99" y="80"/>
                    <a:pt x="95" y="84"/>
                    <a:pt x="92" y="88"/>
                  </a:cubicBezTo>
                  <a:cubicBezTo>
                    <a:pt x="90" y="90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6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4" y="79"/>
                    <a:pt x="106" y="77"/>
                    <a:pt x="108" y="75"/>
                  </a:cubicBezTo>
                  <a:cubicBezTo>
                    <a:pt x="106" y="78"/>
                    <a:pt x="103" y="80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3"/>
                    <a:pt x="84" y="105"/>
                  </a:cubicBezTo>
                  <a:cubicBezTo>
                    <a:pt x="84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2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7"/>
                  </a:cubicBezTo>
                  <a:cubicBezTo>
                    <a:pt x="73" y="103"/>
                    <a:pt x="78" y="98"/>
                    <a:pt x="82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3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5"/>
                    <a:pt x="87" y="102"/>
                    <a:pt x="90" y="100"/>
                  </a:cubicBezTo>
                  <a:cubicBezTo>
                    <a:pt x="95" y="95"/>
                    <a:pt x="100" y="91"/>
                    <a:pt x="105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1"/>
                    <a:pt x="112" y="78"/>
                    <a:pt x="110" y="81"/>
                  </a:cubicBezTo>
                  <a:cubicBezTo>
                    <a:pt x="107" y="85"/>
                    <a:pt x="105" y="88"/>
                    <a:pt x="103" y="91"/>
                  </a:cubicBezTo>
                  <a:cubicBezTo>
                    <a:pt x="98" y="96"/>
                    <a:pt x="93" y="101"/>
                    <a:pt x="88" y="107"/>
                  </a:cubicBezTo>
                  <a:cubicBezTo>
                    <a:pt x="88" y="107"/>
                    <a:pt x="88" y="108"/>
                    <a:pt x="89" y="107"/>
                  </a:cubicBezTo>
                  <a:cubicBezTo>
                    <a:pt x="96" y="101"/>
                    <a:pt x="103" y="94"/>
                    <a:pt x="110" y="87"/>
                  </a:cubicBezTo>
                  <a:cubicBezTo>
                    <a:pt x="111" y="86"/>
                    <a:pt x="113" y="85"/>
                    <a:pt x="113" y="84"/>
                  </a:cubicBezTo>
                  <a:cubicBezTo>
                    <a:pt x="112" y="87"/>
                    <a:pt x="109" y="89"/>
                    <a:pt x="107" y="91"/>
                  </a:cubicBezTo>
                  <a:cubicBezTo>
                    <a:pt x="104" y="95"/>
                    <a:pt x="101" y="100"/>
                    <a:pt x="98" y="104"/>
                  </a:cubicBezTo>
                  <a:cubicBezTo>
                    <a:pt x="97" y="104"/>
                    <a:pt x="97" y="105"/>
                    <a:pt x="96" y="105"/>
                  </a:cubicBezTo>
                  <a:cubicBezTo>
                    <a:pt x="95" y="106"/>
                    <a:pt x="94" y="107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5" y="108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5"/>
                  </a:cubicBezTo>
                  <a:cubicBezTo>
                    <a:pt x="110" y="99"/>
                    <a:pt x="106" y="103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1" y="108"/>
                    <a:pt x="100" y="108"/>
                  </a:cubicBezTo>
                  <a:cubicBezTo>
                    <a:pt x="105" y="104"/>
                    <a:pt x="109" y="99"/>
                    <a:pt x="113" y="95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2" y="98"/>
                  </a:moveTo>
                  <a:cubicBezTo>
                    <a:pt x="110" y="101"/>
                    <a:pt x="108" y="103"/>
                    <a:pt x="105" y="105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1" y="100"/>
                    <a:pt x="112" y="98"/>
                  </a:cubicBezTo>
                  <a:close/>
                  <a:moveTo>
                    <a:pt x="99" y="108"/>
                  </a:moveTo>
                  <a:cubicBezTo>
                    <a:pt x="97" y="108"/>
                    <a:pt x="95" y="109"/>
                    <a:pt x="93" y="109"/>
                  </a:cubicBezTo>
                  <a:cubicBezTo>
                    <a:pt x="93" y="108"/>
                    <a:pt x="94" y="108"/>
                    <a:pt x="94" y="108"/>
                  </a:cubicBezTo>
                  <a:cubicBezTo>
                    <a:pt x="94" y="108"/>
                    <a:pt x="95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0"/>
                    <a:pt x="106" y="96"/>
                    <a:pt x="109" y="93"/>
                  </a:cubicBezTo>
                  <a:cubicBezTo>
                    <a:pt x="110" y="92"/>
                    <a:pt x="116" y="86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4"/>
                    <a:pt x="99" y="108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0"/>
                    <a:pt x="115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4"/>
                    <a:pt x="116" y="94"/>
                    <a:pt x="116" y="94"/>
                  </a:cubicBezTo>
                  <a:cubicBezTo>
                    <a:pt x="116" y="94"/>
                    <a:pt x="116" y="94"/>
                    <a:pt x="116" y="95"/>
                  </a:cubicBezTo>
                  <a:cubicBezTo>
                    <a:pt x="115" y="96"/>
                    <a:pt x="114" y="98"/>
                    <a:pt x="113" y="99"/>
                  </a:cubicBezTo>
                  <a:cubicBezTo>
                    <a:pt x="111" y="102"/>
                    <a:pt x="108" y="105"/>
                    <a:pt x="106" y="107"/>
                  </a:cubicBezTo>
                  <a:cubicBezTo>
                    <a:pt x="105" y="107"/>
                    <a:pt x="104" y="107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08" y="106"/>
                    <a:pt x="108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9" y="94"/>
                    <a:pt x="116" y="99"/>
                  </a:cubicBezTo>
                  <a:cubicBezTo>
                    <a:pt x="115" y="102"/>
                    <a:pt x="113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1"/>
                    <a:pt x="118" y="99"/>
                    <a:pt x="118" y="95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7" y="96"/>
                    <a:pt x="115" y="97"/>
                    <a:pt x="114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2"/>
                    <a:pt x="118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7" y="92"/>
                    <a:pt x="117" y="91"/>
                  </a:cubicBezTo>
                  <a:cubicBezTo>
                    <a:pt x="117" y="91"/>
                    <a:pt x="117" y="90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5"/>
                    <a:pt x="101" y="106"/>
                    <a:pt x="101" y="106"/>
                  </a:cubicBezTo>
                  <a:cubicBezTo>
                    <a:pt x="104" y="103"/>
                    <a:pt x="106" y="100"/>
                    <a:pt x="108" y="97"/>
                  </a:cubicBezTo>
                  <a:cubicBezTo>
                    <a:pt x="111" y="94"/>
                    <a:pt x="114" y="91"/>
                    <a:pt x="115" y="88"/>
                  </a:cubicBezTo>
                  <a:cubicBezTo>
                    <a:pt x="116" y="87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3" y="98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5" y="83"/>
                    <a:pt x="114" y="82"/>
                    <a:pt x="114" y="82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4" y="102"/>
                    <a:pt x="90" y="106"/>
                  </a:cubicBezTo>
                  <a:cubicBezTo>
                    <a:pt x="98" y="97"/>
                    <a:pt x="106" y="89"/>
                    <a:pt x="112" y="79"/>
                  </a:cubicBezTo>
                  <a:cubicBezTo>
                    <a:pt x="112" y="79"/>
                    <a:pt x="112" y="78"/>
                    <a:pt x="112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4"/>
                    <a:pt x="92" y="97"/>
                    <a:pt x="89" y="99"/>
                  </a:cubicBezTo>
                  <a:cubicBezTo>
                    <a:pt x="96" y="91"/>
                    <a:pt x="102" y="82"/>
                    <a:pt x="110" y="74"/>
                  </a:cubicBezTo>
                  <a:cubicBezTo>
                    <a:pt x="110" y="74"/>
                    <a:pt x="110" y="74"/>
                    <a:pt x="110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1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0"/>
                    <a:pt x="85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5" y="86"/>
                    <a:pt x="100" y="80"/>
                    <a:pt x="106" y="73"/>
                  </a:cubicBezTo>
                  <a:cubicBezTo>
                    <a:pt x="106" y="73"/>
                    <a:pt x="106" y="72"/>
                    <a:pt x="106" y="73"/>
                  </a:cubicBezTo>
                  <a:cubicBezTo>
                    <a:pt x="99" y="77"/>
                    <a:pt x="93" y="82"/>
                    <a:pt x="87" y="87"/>
                  </a:cubicBezTo>
                  <a:cubicBezTo>
                    <a:pt x="88" y="87"/>
                    <a:pt x="88" y="86"/>
                    <a:pt x="89" y="85"/>
                  </a:cubicBezTo>
                  <a:cubicBezTo>
                    <a:pt x="93" y="80"/>
                    <a:pt x="100" y="75"/>
                    <a:pt x="103" y="68"/>
                  </a:cubicBezTo>
                  <a:cubicBezTo>
                    <a:pt x="103" y="68"/>
                    <a:pt x="103" y="68"/>
                    <a:pt x="102" y="68"/>
                  </a:cubicBezTo>
                  <a:cubicBezTo>
                    <a:pt x="96" y="75"/>
                    <a:pt x="89" y="81"/>
                    <a:pt x="82" y="87"/>
                  </a:cubicBezTo>
                  <a:cubicBezTo>
                    <a:pt x="78" y="90"/>
                    <a:pt x="75" y="93"/>
                    <a:pt x="72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4"/>
                  </a:cubicBezTo>
                  <a:cubicBezTo>
                    <a:pt x="88" y="78"/>
                    <a:pt x="95" y="72"/>
                    <a:pt x="99" y="65"/>
                  </a:cubicBezTo>
                  <a:cubicBezTo>
                    <a:pt x="100" y="65"/>
                    <a:pt x="100" y="65"/>
                    <a:pt x="100" y="64"/>
                  </a:cubicBezTo>
                  <a:cubicBezTo>
                    <a:pt x="103" y="67"/>
                    <a:pt x="106" y="70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9" y="4"/>
                    <a:pt x="70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6" y="61"/>
                  </a:cubicBezTo>
                  <a:cubicBezTo>
                    <a:pt x="96" y="61"/>
                    <a:pt x="96" y="61"/>
                    <a:pt x="97" y="62"/>
                  </a:cubicBezTo>
                  <a:cubicBezTo>
                    <a:pt x="96" y="62"/>
                    <a:pt x="95" y="62"/>
                    <a:pt x="94" y="63"/>
                  </a:cubicBezTo>
                  <a:cubicBezTo>
                    <a:pt x="91" y="67"/>
                    <a:pt x="85" y="62"/>
                    <a:pt x="81" y="62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7"/>
                    <a:pt x="27" y="60"/>
                  </a:cubicBezTo>
                  <a:cubicBezTo>
                    <a:pt x="31" y="54"/>
                    <a:pt x="36" y="47"/>
                    <a:pt x="40" y="41"/>
                  </a:cubicBezTo>
                  <a:close/>
                  <a:moveTo>
                    <a:pt x="16" y="74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8" y="65"/>
                    <a:pt x="30" y="64"/>
                    <a:pt x="32" y="62"/>
                  </a:cubicBezTo>
                  <a:cubicBezTo>
                    <a:pt x="34" y="62"/>
                    <a:pt x="35" y="61"/>
                    <a:pt x="37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1"/>
                    <a:pt x="35" y="62"/>
                    <a:pt x="35" y="63"/>
                  </a:cubicBezTo>
                  <a:cubicBezTo>
                    <a:pt x="29" y="67"/>
                    <a:pt x="24" y="72"/>
                    <a:pt x="18" y="76"/>
                  </a:cubicBezTo>
                  <a:cubicBezTo>
                    <a:pt x="15" y="78"/>
                    <a:pt x="13" y="80"/>
                    <a:pt x="10" y="83"/>
                  </a:cubicBezTo>
                  <a:cubicBezTo>
                    <a:pt x="12" y="80"/>
                    <a:pt x="14" y="77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97"/>
            <p:cNvSpPr>
              <a:spLocks noEditPoints="1"/>
            </p:cNvSpPr>
            <p:nvPr/>
          </p:nvSpPr>
          <p:spPr bwMode="auto">
            <a:xfrm>
              <a:off x="9863138" y="3673475"/>
              <a:ext cx="461963" cy="428625"/>
            </a:xfrm>
            <a:custGeom>
              <a:avLst/>
              <a:gdLst>
                <a:gd name="T0" fmla="*/ 103 w 123"/>
                <a:gd name="T1" fmla="*/ 64 h 114"/>
                <a:gd name="T2" fmla="*/ 35 w 123"/>
                <a:gd name="T3" fmla="*/ 3 h 114"/>
                <a:gd name="T4" fmla="*/ 6 w 123"/>
                <a:gd name="T5" fmla="*/ 103 h 114"/>
                <a:gd name="T6" fmla="*/ 23 w 123"/>
                <a:gd name="T7" fmla="*/ 66 h 114"/>
                <a:gd name="T8" fmla="*/ 40 w 123"/>
                <a:gd name="T9" fmla="*/ 62 h 114"/>
                <a:gd name="T10" fmla="*/ 98 w 123"/>
                <a:gd name="T11" fmla="*/ 65 h 114"/>
                <a:gd name="T12" fmla="*/ 93 w 123"/>
                <a:gd name="T13" fmla="*/ 68 h 114"/>
                <a:gd name="T14" fmla="*/ 56 w 123"/>
                <a:gd name="T15" fmla="*/ 97 h 114"/>
                <a:gd name="T16" fmla="*/ 76 w 123"/>
                <a:gd name="T17" fmla="*/ 65 h 114"/>
                <a:gd name="T18" fmla="*/ 38 w 123"/>
                <a:gd name="T19" fmla="*/ 106 h 114"/>
                <a:gd name="T20" fmla="*/ 59 w 123"/>
                <a:gd name="T21" fmla="*/ 80 h 114"/>
                <a:gd name="T22" fmla="*/ 28 w 123"/>
                <a:gd name="T23" fmla="*/ 95 h 114"/>
                <a:gd name="T24" fmla="*/ 52 w 123"/>
                <a:gd name="T25" fmla="*/ 73 h 114"/>
                <a:gd name="T26" fmla="*/ 39 w 123"/>
                <a:gd name="T27" fmla="*/ 92 h 114"/>
                <a:gd name="T28" fmla="*/ 12 w 123"/>
                <a:gd name="T29" fmla="*/ 102 h 114"/>
                <a:gd name="T30" fmla="*/ 45 w 123"/>
                <a:gd name="T31" fmla="*/ 70 h 114"/>
                <a:gd name="T32" fmla="*/ 47 w 123"/>
                <a:gd name="T33" fmla="*/ 68 h 114"/>
                <a:gd name="T34" fmla="*/ 6 w 123"/>
                <a:gd name="T35" fmla="*/ 93 h 114"/>
                <a:gd name="T36" fmla="*/ 35 w 123"/>
                <a:gd name="T37" fmla="*/ 65 h 114"/>
                <a:gd name="T38" fmla="*/ 9 w 123"/>
                <a:gd name="T39" fmla="*/ 87 h 114"/>
                <a:gd name="T40" fmla="*/ 7 w 123"/>
                <a:gd name="T41" fmla="*/ 100 h 114"/>
                <a:gd name="T42" fmla="*/ 40 w 123"/>
                <a:gd name="T43" fmla="*/ 75 h 114"/>
                <a:gd name="T44" fmla="*/ 50 w 123"/>
                <a:gd name="T45" fmla="*/ 74 h 114"/>
                <a:gd name="T46" fmla="*/ 11 w 123"/>
                <a:gd name="T47" fmla="*/ 104 h 114"/>
                <a:gd name="T48" fmla="*/ 40 w 123"/>
                <a:gd name="T49" fmla="*/ 90 h 114"/>
                <a:gd name="T50" fmla="*/ 59 w 123"/>
                <a:gd name="T51" fmla="*/ 78 h 114"/>
                <a:gd name="T52" fmla="*/ 51 w 123"/>
                <a:gd name="T53" fmla="*/ 89 h 114"/>
                <a:gd name="T54" fmla="*/ 36 w 123"/>
                <a:gd name="T55" fmla="*/ 107 h 114"/>
                <a:gd name="T56" fmla="*/ 45 w 123"/>
                <a:gd name="T57" fmla="*/ 92 h 114"/>
                <a:gd name="T58" fmla="*/ 77 w 123"/>
                <a:gd name="T59" fmla="*/ 71 h 114"/>
                <a:gd name="T60" fmla="*/ 46 w 123"/>
                <a:gd name="T61" fmla="*/ 107 h 114"/>
                <a:gd name="T62" fmla="*/ 88 w 123"/>
                <a:gd name="T63" fmla="*/ 68 h 114"/>
                <a:gd name="T64" fmla="*/ 57 w 123"/>
                <a:gd name="T65" fmla="*/ 104 h 114"/>
                <a:gd name="T66" fmla="*/ 60 w 123"/>
                <a:gd name="T67" fmla="*/ 107 h 114"/>
                <a:gd name="T68" fmla="*/ 99 w 123"/>
                <a:gd name="T69" fmla="*/ 72 h 114"/>
                <a:gd name="T70" fmla="*/ 61 w 123"/>
                <a:gd name="T71" fmla="*/ 108 h 114"/>
                <a:gd name="T72" fmla="*/ 75 w 123"/>
                <a:gd name="T73" fmla="*/ 107 h 114"/>
                <a:gd name="T74" fmla="*/ 84 w 123"/>
                <a:gd name="T75" fmla="*/ 105 h 114"/>
                <a:gd name="T76" fmla="*/ 100 w 123"/>
                <a:gd name="T77" fmla="*/ 79 h 114"/>
                <a:gd name="T78" fmla="*/ 105 w 123"/>
                <a:gd name="T79" fmla="*/ 86 h 114"/>
                <a:gd name="T80" fmla="*/ 110 w 123"/>
                <a:gd name="T81" fmla="*/ 88 h 114"/>
                <a:gd name="T82" fmla="*/ 92 w 123"/>
                <a:gd name="T83" fmla="*/ 109 h 114"/>
                <a:gd name="T84" fmla="*/ 100 w 123"/>
                <a:gd name="T85" fmla="*/ 109 h 114"/>
                <a:gd name="T86" fmla="*/ 112 w 123"/>
                <a:gd name="T87" fmla="*/ 99 h 114"/>
                <a:gd name="T88" fmla="*/ 109 w 123"/>
                <a:gd name="T89" fmla="*/ 93 h 114"/>
                <a:gd name="T90" fmla="*/ 116 w 123"/>
                <a:gd name="T91" fmla="*/ 96 h 114"/>
                <a:gd name="T92" fmla="*/ 110 w 123"/>
                <a:gd name="T93" fmla="*/ 106 h 114"/>
                <a:gd name="T94" fmla="*/ 117 w 123"/>
                <a:gd name="T95" fmla="*/ 99 h 114"/>
                <a:gd name="T96" fmla="*/ 115 w 123"/>
                <a:gd name="T97" fmla="*/ 99 h 114"/>
                <a:gd name="T98" fmla="*/ 107 w 123"/>
                <a:gd name="T99" fmla="*/ 101 h 114"/>
                <a:gd name="T100" fmla="*/ 102 w 123"/>
                <a:gd name="T101" fmla="*/ 100 h 114"/>
                <a:gd name="T102" fmla="*/ 112 w 123"/>
                <a:gd name="T103" fmla="*/ 80 h 114"/>
                <a:gd name="T104" fmla="*/ 119 w 123"/>
                <a:gd name="T105" fmla="*/ 93 h 114"/>
                <a:gd name="T106" fmla="*/ 106 w 123"/>
                <a:gd name="T107" fmla="*/ 73 h 114"/>
                <a:gd name="T108" fmla="*/ 72 w 123"/>
                <a:gd name="T109" fmla="*/ 97 h 114"/>
                <a:gd name="T110" fmla="*/ 40 w 123"/>
                <a:gd name="T111" fmla="*/ 42 h 114"/>
                <a:gd name="T112" fmla="*/ 94 w 123"/>
                <a:gd name="T113" fmla="*/ 64 h 114"/>
                <a:gd name="T114" fmla="*/ 16 w 123"/>
                <a:gd name="T115" fmla="*/ 75 h 114"/>
                <a:gd name="T116" fmla="*/ 18 w 123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4">
                  <a:moveTo>
                    <a:pt x="27" y="111"/>
                  </a:moveTo>
                  <a:cubicBezTo>
                    <a:pt x="32" y="111"/>
                    <a:pt x="37" y="110"/>
                    <a:pt x="42" y="110"/>
                  </a:cubicBezTo>
                  <a:cubicBezTo>
                    <a:pt x="50" y="110"/>
                    <a:pt x="58" y="110"/>
                    <a:pt x="66" y="111"/>
                  </a:cubicBezTo>
                  <a:cubicBezTo>
                    <a:pt x="78" y="112"/>
                    <a:pt x="92" y="114"/>
                    <a:pt x="105" y="111"/>
                  </a:cubicBezTo>
                  <a:cubicBezTo>
                    <a:pt x="114" y="109"/>
                    <a:pt x="123" y="102"/>
                    <a:pt x="121" y="92"/>
                  </a:cubicBezTo>
                  <a:cubicBezTo>
                    <a:pt x="120" y="80"/>
                    <a:pt x="111" y="71"/>
                    <a:pt x="103" y="64"/>
                  </a:cubicBezTo>
                  <a:cubicBezTo>
                    <a:pt x="94" y="56"/>
                    <a:pt x="84" y="48"/>
                    <a:pt x="76" y="40"/>
                  </a:cubicBezTo>
                  <a:cubicBezTo>
                    <a:pt x="71" y="35"/>
                    <a:pt x="67" y="29"/>
                    <a:pt x="67" y="22"/>
                  </a:cubicBezTo>
                  <a:cubicBezTo>
                    <a:pt x="67" y="15"/>
                    <a:pt x="70" y="9"/>
                    <a:pt x="73" y="4"/>
                  </a:cubicBezTo>
                  <a:cubicBezTo>
                    <a:pt x="74" y="3"/>
                    <a:pt x="73" y="3"/>
                    <a:pt x="73" y="2"/>
                  </a:cubicBezTo>
                  <a:cubicBezTo>
                    <a:pt x="72" y="2"/>
                    <a:pt x="72" y="1"/>
                    <a:pt x="71" y="1"/>
                  </a:cubicBezTo>
                  <a:cubicBezTo>
                    <a:pt x="59" y="2"/>
                    <a:pt x="47" y="0"/>
                    <a:pt x="35" y="3"/>
                  </a:cubicBezTo>
                  <a:cubicBezTo>
                    <a:pt x="34" y="3"/>
                    <a:pt x="34" y="4"/>
                    <a:pt x="35" y="5"/>
                  </a:cubicBezTo>
                  <a:cubicBezTo>
                    <a:pt x="34" y="5"/>
                    <a:pt x="34" y="6"/>
                    <a:pt x="35" y="6"/>
                  </a:cubicBezTo>
                  <a:cubicBezTo>
                    <a:pt x="38" y="12"/>
                    <a:pt x="41" y="18"/>
                    <a:pt x="42" y="26"/>
                  </a:cubicBezTo>
                  <a:cubicBezTo>
                    <a:pt x="42" y="34"/>
                    <a:pt x="37" y="41"/>
                    <a:pt x="33" y="47"/>
                  </a:cubicBezTo>
                  <a:cubicBezTo>
                    <a:pt x="25" y="58"/>
                    <a:pt x="18" y="67"/>
                    <a:pt x="11" y="78"/>
                  </a:cubicBezTo>
                  <a:cubicBezTo>
                    <a:pt x="6" y="85"/>
                    <a:pt x="0" y="95"/>
                    <a:pt x="6" y="103"/>
                  </a:cubicBezTo>
                  <a:cubicBezTo>
                    <a:pt x="10" y="110"/>
                    <a:pt x="20" y="111"/>
                    <a:pt x="27" y="111"/>
                  </a:cubicBezTo>
                  <a:close/>
                  <a:moveTo>
                    <a:pt x="23" y="66"/>
                  </a:moveTo>
                  <a:cubicBezTo>
                    <a:pt x="23" y="66"/>
                    <a:pt x="24" y="65"/>
                    <a:pt x="24" y="65"/>
                  </a:cubicBezTo>
                  <a:cubicBezTo>
                    <a:pt x="26" y="64"/>
                    <a:pt x="28" y="63"/>
                    <a:pt x="29" y="62"/>
                  </a:cubicBezTo>
                  <a:cubicBezTo>
                    <a:pt x="26" y="65"/>
                    <a:pt x="23" y="67"/>
                    <a:pt x="20" y="70"/>
                  </a:cubicBezTo>
                  <a:cubicBezTo>
                    <a:pt x="21" y="69"/>
                    <a:pt x="22" y="67"/>
                    <a:pt x="23" y="66"/>
                  </a:cubicBezTo>
                  <a:close/>
                  <a:moveTo>
                    <a:pt x="32" y="62"/>
                  </a:moveTo>
                  <a:cubicBezTo>
                    <a:pt x="33" y="61"/>
                    <a:pt x="34" y="61"/>
                    <a:pt x="35" y="61"/>
                  </a:cubicBezTo>
                  <a:cubicBezTo>
                    <a:pt x="32" y="62"/>
                    <a:pt x="28" y="64"/>
                    <a:pt x="25" y="67"/>
                  </a:cubicBezTo>
                  <a:cubicBezTo>
                    <a:pt x="27" y="65"/>
                    <a:pt x="30" y="63"/>
                    <a:pt x="32" y="62"/>
                  </a:cubicBezTo>
                  <a:close/>
                  <a:moveTo>
                    <a:pt x="38" y="61"/>
                  </a:moveTo>
                  <a:cubicBezTo>
                    <a:pt x="39" y="61"/>
                    <a:pt x="39" y="61"/>
                    <a:pt x="40" y="62"/>
                  </a:cubicBezTo>
                  <a:cubicBezTo>
                    <a:pt x="36" y="64"/>
                    <a:pt x="33" y="67"/>
                    <a:pt x="29" y="69"/>
                  </a:cubicBezTo>
                  <a:cubicBezTo>
                    <a:pt x="23" y="74"/>
                    <a:pt x="17" y="79"/>
                    <a:pt x="11" y="84"/>
                  </a:cubicBezTo>
                  <a:cubicBezTo>
                    <a:pt x="11" y="84"/>
                    <a:pt x="12" y="83"/>
                    <a:pt x="12" y="83"/>
                  </a:cubicBezTo>
                  <a:cubicBezTo>
                    <a:pt x="15" y="80"/>
                    <a:pt x="18" y="77"/>
                    <a:pt x="21" y="75"/>
                  </a:cubicBezTo>
                  <a:cubicBezTo>
                    <a:pt x="27" y="71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1" y="72"/>
                    <a:pt x="84" y="78"/>
                    <a:pt x="77" y="85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4" y="87"/>
                  </a:cubicBezTo>
                  <a:cubicBezTo>
                    <a:pt x="79" y="81"/>
                    <a:pt x="85" y="75"/>
                    <a:pt x="89" y="68"/>
                  </a:cubicBezTo>
                  <a:cubicBezTo>
                    <a:pt x="89" y="68"/>
                    <a:pt x="90" y="68"/>
                    <a:pt x="90" y="68"/>
                  </a:cubicBezTo>
                  <a:cubicBezTo>
                    <a:pt x="91" y="69"/>
                    <a:pt x="92" y="68"/>
                    <a:pt x="93" y="68"/>
                  </a:cubicBezTo>
                  <a:cubicBezTo>
                    <a:pt x="94" y="68"/>
                    <a:pt x="97" y="65"/>
                    <a:pt x="98" y="65"/>
                  </a:cubicBezTo>
                  <a:close/>
                  <a:moveTo>
                    <a:pt x="83" y="66"/>
                  </a:moveTo>
                  <a:cubicBezTo>
                    <a:pt x="84" y="66"/>
                    <a:pt x="86" y="67"/>
                    <a:pt x="88" y="68"/>
                  </a:cubicBezTo>
                  <a:cubicBezTo>
                    <a:pt x="84" y="71"/>
                    <a:pt x="82" y="74"/>
                    <a:pt x="78" y="77"/>
                  </a:cubicBezTo>
                  <a:cubicBezTo>
                    <a:pt x="74" y="80"/>
                    <a:pt x="70" y="84"/>
                    <a:pt x="66" y="87"/>
                  </a:cubicBezTo>
                  <a:cubicBezTo>
                    <a:pt x="63" y="90"/>
                    <a:pt x="60" y="94"/>
                    <a:pt x="56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60" y="93"/>
                    <a:pt x="64" y="90"/>
                    <a:pt x="67" y="86"/>
                  </a:cubicBezTo>
                  <a:cubicBezTo>
                    <a:pt x="70" y="82"/>
                    <a:pt x="72" y="78"/>
                    <a:pt x="75" y="75"/>
                  </a:cubicBezTo>
                  <a:cubicBezTo>
                    <a:pt x="78" y="72"/>
                    <a:pt x="81" y="69"/>
                    <a:pt x="83" y="66"/>
                  </a:cubicBezTo>
                  <a:cubicBezTo>
                    <a:pt x="83" y="66"/>
                    <a:pt x="83" y="66"/>
                    <a:pt x="83" y="66"/>
                  </a:cubicBezTo>
                  <a:close/>
                  <a:moveTo>
                    <a:pt x="76" y="65"/>
                  </a:moveTo>
                  <a:cubicBezTo>
                    <a:pt x="78" y="65"/>
                    <a:pt x="79" y="65"/>
                    <a:pt x="81" y="65"/>
                  </a:cubicBezTo>
                  <a:cubicBezTo>
                    <a:pt x="81" y="65"/>
                    <a:pt x="82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6" y="90"/>
                    <a:pt x="48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40" y="104"/>
                    <a:pt x="42" y="102"/>
                    <a:pt x="44" y="100"/>
                  </a:cubicBezTo>
                  <a:cubicBezTo>
                    <a:pt x="48" y="96"/>
                    <a:pt x="52" y="93"/>
                    <a:pt x="56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2" y="69"/>
                    <a:pt x="70" y="70"/>
                    <a:pt x="69" y="72"/>
                  </a:cubicBezTo>
                  <a:cubicBezTo>
                    <a:pt x="65" y="75"/>
                    <a:pt x="62" y="77"/>
                    <a:pt x="59" y="80"/>
                  </a:cubicBezTo>
                  <a:cubicBezTo>
                    <a:pt x="58" y="81"/>
                    <a:pt x="57" y="81"/>
                    <a:pt x="57" y="82"/>
                  </a:cubicBezTo>
                  <a:cubicBezTo>
                    <a:pt x="59" y="79"/>
                    <a:pt x="62" y="77"/>
                    <a:pt x="64" y="74"/>
                  </a:cubicBezTo>
                  <a:cubicBezTo>
                    <a:pt x="68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8"/>
                  </a:cubicBezTo>
                  <a:cubicBezTo>
                    <a:pt x="34" y="90"/>
                    <a:pt x="31" y="92"/>
                    <a:pt x="28" y="95"/>
                  </a:cubicBezTo>
                  <a:cubicBezTo>
                    <a:pt x="24" y="98"/>
                    <a:pt x="21" y="102"/>
                    <a:pt x="17" y="104"/>
                  </a:cubicBezTo>
                  <a:cubicBezTo>
                    <a:pt x="14" y="106"/>
                    <a:pt x="17" y="105"/>
                    <a:pt x="17" y="104"/>
                  </a:cubicBezTo>
                  <a:cubicBezTo>
                    <a:pt x="19" y="102"/>
                    <a:pt x="21" y="101"/>
                    <a:pt x="22" y="99"/>
                  </a:cubicBezTo>
                  <a:cubicBezTo>
                    <a:pt x="26" y="96"/>
                    <a:pt x="29" y="93"/>
                    <a:pt x="33" y="90"/>
                  </a:cubicBezTo>
                  <a:cubicBezTo>
                    <a:pt x="40" y="85"/>
                    <a:pt x="46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5" y="75"/>
                    <a:pt x="57" y="76"/>
                    <a:pt x="61" y="75"/>
                  </a:cubicBezTo>
                  <a:cubicBezTo>
                    <a:pt x="56" y="79"/>
                    <a:pt x="51" y="82"/>
                    <a:pt x="47" y="86"/>
                  </a:cubicBezTo>
                  <a:cubicBezTo>
                    <a:pt x="41" y="91"/>
                    <a:pt x="34" y="97"/>
                    <a:pt x="28" y="103"/>
                  </a:cubicBezTo>
                  <a:cubicBezTo>
                    <a:pt x="27" y="103"/>
                    <a:pt x="24" y="106"/>
                    <a:pt x="25" y="106"/>
                  </a:cubicBezTo>
                  <a:cubicBezTo>
                    <a:pt x="26" y="104"/>
                    <a:pt x="28" y="102"/>
                    <a:pt x="29" y="101"/>
                  </a:cubicBezTo>
                  <a:cubicBezTo>
                    <a:pt x="32" y="97"/>
                    <a:pt x="36" y="95"/>
                    <a:pt x="39" y="92"/>
                  </a:cubicBezTo>
                  <a:cubicBezTo>
                    <a:pt x="42" y="89"/>
                    <a:pt x="45" y="86"/>
                    <a:pt x="47" y="83"/>
                  </a:cubicBezTo>
                  <a:cubicBezTo>
                    <a:pt x="50" y="80"/>
                    <a:pt x="53" y="78"/>
                    <a:pt x="55" y="75"/>
                  </a:cubicBezTo>
                  <a:cubicBezTo>
                    <a:pt x="55" y="75"/>
                    <a:pt x="54" y="74"/>
                    <a:pt x="54" y="74"/>
                  </a:cubicBezTo>
                  <a:close/>
                  <a:moveTo>
                    <a:pt x="48" y="68"/>
                  </a:moveTo>
                  <a:cubicBezTo>
                    <a:pt x="49" y="70"/>
                    <a:pt x="50" y="71"/>
                    <a:pt x="52" y="72"/>
                  </a:cubicBezTo>
                  <a:cubicBezTo>
                    <a:pt x="37" y="80"/>
                    <a:pt x="26" y="93"/>
                    <a:pt x="12" y="102"/>
                  </a:cubicBezTo>
                  <a:cubicBezTo>
                    <a:pt x="9" y="104"/>
                    <a:pt x="13" y="100"/>
                    <a:pt x="14" y="100"/>
                  </a:cubicBezTo>
                  <a:cubicBezTo>
                    <a:pt x="15" y="98"/>
                    <a:pt x="17" y="97"/>
                    <a:pt x="19" y="96"/>
                  </a:cubicBezTo>
                  <a:cubicBezTo>
                    <a:pt x="22" y="93"/>
                    <a:pt x="25" y="90"/>
                    <a:pt x="28" y="87"/>
                  </a:cubicBezTo>
                  <a:cubicBezTo>
                    <a:pt x="35" y="81"/>
                    <a:pt x="41" y="75"/>
                    <a:pt x="48" y="68"/>
                  </a:cubicBezTo>
                  <a:close/>
                  <a:moveTo>
                    <a:pt x="46" y="69"/>
                  </a:moveTo>
                  <a:cubicBezTo>
                    <a:pt x="46" y="69"/>
                    <a:pt x="45" y="69"/>
                    <a:pt x="45" y="70"/>
                  </a:cubicBezTo>
                  <a:cubicBezTo>
                    <a:pt x="38" y="76"/>
                    <a:pt x="31" y="81"/>
                    <a:pt x="23" y="87"/>
                  </a:cubicBezTo>
                  <a:cubicBezTo>
                    <a:pt x="20" y="90"/>
                    <a:pt x="17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9" y="98"/>
                    <a:pt x="10" y="97"/>
                    <a:pt x="11" y="96"/>
                  </a:cubicBezTo>
                  <a:cubicBezTo>
                    <a:pt x="21" y="84"/>
                    <a:pt x="36" y="78"/>
                    <a:pt x="44" y="65"/>
                  </a:cubicBezTo>
                  <a:cubicBezTo>
                    <a:pt x="45" y="66"/>
                    <a:pt x="46" y="67"/>
                    <a:pt x="47" y="68"/>
                  </a:cubicBezTo>
                  <a:cubicBezTo>
                    <a:pt x="47" y="68"/>
                    <a:pt x="47" y="68"/>
                    <a:pt x="47" y="68"/>
                  </a:cubicBezTo>
                  <a:cubicBezTo>
                    <a:pt x="47" y="68"/>
                    <a:pt x="46" y="68"/>
                    <a:pt x="46" y="69"/>
                  </a:cubicBezTo>
                  <a:close/>
                  <a:moveTo>
                    <a:pt x="44" y="64"/>
                  </a:moveTo>
                  <a:cubicBezTo>
                    <a:pt x="37" y="69"/>
                    <a:pt x="31" y="74"/>
                    <a:pt x="25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3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3"/>
                  </a:cubicBezTo>
                  <a:cubicBezTo>
                    <a:pt x="42" y="63"/>
                    <a:pt x="43" y="64"/>
                    <a:pt x="44" y="64"/>
                  </a:cubicBezTo>
                  <a:close/>
                  <a:moveTo>
                    <a:pt x="9" y="87"/>
                  </a:moveTo>
                  <a:cubicBezTo>
                    <a:pt x="14" y="82"/>
                    <a:pt x="20" y="77"/>
                    <a:pt x="26" y="73"/>
                  </a:cubicBezTo>
                  <a:cubicBezTo>
                    <a:pt x="29" y="70"/>
                    <a:pt x="32" y="68"/>
                    <a:pt x="35" y="65"/>
                  </a:cubicBezTo>
                  <a:cubicBezTo>
                    <a:pt x="37" y="64"/>
                    <a:pt x="38" y="64"/>
                    <a:pt x="39" y="63"/>
                  </a:cubicBezTo>
                  <a:cubicBezTo>
                    <a:pt x="40" y="62"/>
                    <a:pt x="40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3"/>
                    <a:pt x="40" y="63"/>
                    <a:pt x="40" y="64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1"/>
                    <a:pt x="8" y="89"/>
                    <a:pt x="9" y="87"/>
                  </a:cubicBezTo>
                  <a:close/>
                  <a:moveTo>
                    <a:pt x="23" y="81"/>
                  </a:moveTo>
                  <a:cubicBezTo>
                    <a:pt x="27" y="78"/>
                    <a:pt x="31" y="75"/>
                    <a:pt x="35" y="72"/>
                  </a:cubicBezTo>
                  <a:cubicBezTo>
                    <a:pt x="37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5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100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3" y="91"/>
                    <a:pt x="18" y="86"/>
                    <a:pt x="23" y="81"/>
                  </a:cubicBezTo>
                  <a:close/>
                  <a:moveTo>
                    <a:pt x="7" y="101"/>
                  </a:moveTo>
                  <a:cubicBezTo>
                    <a:pt x="14" y="95"/>
                    <a:pt x="21" y="90"/>
                    <a:pt x="28" y="84"/>
                  </a:cubicBezTo>
                  <a:cubicBezTo>
                    <a:pt x="31" y="82"/>
                    <a:pt x="35" y="79"/>
                    <a:pt x="38" y="76"/>
                  </a:cubicBezTo>
                  <a:cubicBezTo>
                    <a:pt x="39" y="76"/>
                    <a:pt x="39" y="75"/>
                    <a:pt x="40" y="75"/>
                  </a:cubicBezTo>
                  <a:cubicBezTo>
                    <a:pt x="35" y="79"/>
                    <a:pt x="31" y="84"/>
                    <a:pt x="27" y="88"/>
                  </a:cubicBezTo>
                  <a:cubicBezTo>
                    <a:pt x="21" y="93"/>
                    <a:pt x="14" y="97"/>
                    <a:pt x="10" y="104"/>
                  </a:cubicBezTo>
                  <a:cubicBezTo>
                    <a:pt x="9" y="103"/>
                    <a:pt x="8" y="102"/>
                    <a:pt x="7" y="101"/>
                  </a:cubicBezTo>
                  <a:close/>
                  <a:moveTo>
                    <a:pt x="11" y="104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3"/>
                    <a:pt x="50" y="74"/>
                  </a:cubicBezTo>
                  <a:cubicBezTo>
                    <a:pt x="49" y="75"/>
                    <a:pt x="47" y="77"/>
                    <a:pt x="45" y="78"/>
                  </a:cubicBezTo>
                  <a:cubicBezTo>
                    <a:pt x="42" y="82"/>
                    <a:pt x="39" y="85"/>
                    <a:pt x="35" y="88"/>
                  </a:cubicBezTo>
                  <a:cubicBezTo>
                    <a:pt x="28" y="94"/>
                    <a:pt x="21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6"/>
                    <a:pt x="12" y="105"/>
                    <a:pt x="11" y="104"/>
                  </a:cubicBezTo>
                  <a:cubicBezTo>
                    <a:pt x="11" y="104"/>
                    <a:pt x="11" y="104"/>
                    <a:pt x="11" y="104"/>
                  </a:cubicBezTo>
                  <a:close/>
                  <a:moveTo>
                    <a:pt x="15" y="106"/>
                  </a:moveTo>
                  <a:cubicBezTo>
                    <a:pt x="22" y="103"/>
                    <a:pt x="26" y="97"/>
                    <a:pt x="32" y="92"/>
                  </a:cubicBezTo>
                  <a:cubicBezTo>
                    <a:pt x="38" y="88"/>
                    <a:pt x="44" y="82"/>
                    <a:pt x="50" y="78"/>
                  </a:cubicBezTo>
                  <a:cubicBezTo>
                    <a:pt x="51" y="77"/>
                    <a:pt x="53" y="76"/>
                    <a:pt x="53" y="76"/>
                  </a:cubicBezTo>
                  <a:cubicBezTo>
                    <a:pt x="52" y="78"/>
                    <a:pt x="50" y="80"/>
                    <a:pt x="48" y="81"/>
                  </a:cubicBezTo>
                  <a:cubicBezTo>
                    <a:pt x="45" y="84"/>
                    <a:pt x="43" y="87"/>
                    <a:pt x="40" y="90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7"/>
                    <a:pt x="23" y="107"/>
                    <a:pt x="23" y="107"/>
                  </a:cubicBezTo>
                  <a:cubicBezTo>
                    <a:pt x="30" y="103"/>
                    <a:pt x="35" y="97"/>
                    <a:pt x="41" y="92"/>
                  </a:cubicBezTo>
                  <a:cubicBezTo>
                    <a:pt x="48" y="86"/>
                    <a:pt x="55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6" y="82"/>
                    <a:pt x="52" y="85"/>
                    <a:pt x="49" y="88"/>
                  </a:cubicBezTo>
                  <a:cubicBezTo>
                    <a:pt x="42" y="94"/>
                    <a:pt x="35" y="100"/>
                    <a:pt x="29" y="106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30" y="107"/>
                    <a:pt x="30" y="106"/>
                    <a:pt x="31" y="106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8" y="101"/>
                    <a:pt x="44" y="95"/>
                    <a:pt x="51" y="89"/>
                  </a:cubicBezTo>
                  <a:cubicBezTo>
                    <a:pt x="55" y="85"/>
                    <a:pt x="58" y="81"/>
                    <a:pt x="63" y="78"/>
                  </a:cubicBezTo>
                  <a:cubicBezTo>
                    <a:pt x="65" y="76"/>
                    <a:pt x="68" y="73"/>
                    <a:pt x="71" y="71"/>
                  </a:cubicBezTo>
                  <a:cubicBezTo>
                    <a:pt x="70" y="72"/>
                    <a:pt x="70" y="72"/>
                    <a:pt x="69" y="73"/>
                  </a:cubicBezTo>
                  <a:cubicBezTo>
                    <a:pt x="66" y="77"/>
                    <a:pt x="62" y="81"/>
                    <a:pt x="59" y="85"/>
                  </a:cubicBezTo>
                  <a:cubicBezTo>
                    <a:pt x="52" y="93"/>
                    <a:pt x="43" y="99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8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4"/>
                    <a:pt x="41" y="97"/>
                    <a:pt x="37" y="100"/>
                  </a:cubicBezTo>
                  <a:cubicBezTo>
                    <a:pt x="36" y="101"/>
                    <a:pt x="35" y="102"/>
                    <a:pt x="33" y="103"/>
                  </a:cubicBezTo>
                  <a:cubicBezTo>
                    <a:pt x="33" y="103"/>
                    <a:pt x="34" y="103"/>
                    <a:pt x="34" y="102"/>
                  </a:cubicBezTo>
                  <a:cubicBezTo>
                    <a:pt x="38" y="99"/>
                    <a:pt x="41" y="96"/>
                    <a:pt x="45" y="92"/>
                  </a:cubicBezTo>
                  <a:cubicBezTo>
                    <a:pt x="46" y="92"/>
                    <a:pt x="47" y="91"/>
                    <a:pt x="48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6"/>
                    <a:pt x="42" y="103"/>
                    <a:pt x="45" y="101"/>
                  </a:cubicBezTo>
                  <a:cubicBezTo>
                    <a:pt x="48" y="97"/>
                    <a:pt x="52" y="94"/>
                    <a:pt x="55" y="91"/>
                  </a:cubicBezTo>
                  <a:cubicBezTo>
                    <a:pt x="63" y="84"/>
                    <a:pt x="69" y="77"/>
                    <a:pt x="77" y="71"/>
                  </a:cubicBezTo>
                  <a:cubicBezTo>
                    <a:pt x="78" y="70"/>
                    <a:pt x="81" y="68"/>
                    <a:pt x="81" y="67"/>
                  </a:cubicBezTo>
                  <a:cubicBezTo>
                    <a:pt x="80" y="69"/>
                    <a:pt x="78" y="71"/>
                    <a:pt x="76" y="73"/>
                  </a:cubicBezTo>
                  <a:cubicBezTo>
                    <a:pt x="72" y="77"/>
                    <a:pt x="70" y="81"/>
                    <a:pt x="67" y="84"/>
                  </a:cubicBezTo>
                  <a:cubicBezTo>
                    <a:pt x="64" y="88"/>
                    <a:pt x="61" y="91"/>
                    <a:pt x="57" y="94"/>
                  </a:cubicBezTo>
                  <a:cubicBezTo>
                    <a:pt x="54" y="99"/>
                    <a:pt x="50" y="103"/>
                    <a:pt x="46" y="106"/>
                  </a:cubicBezTo>
                  <a:cubicBezTo>
                    <a:pt x="46" y="106"/>
                    <a:pt x="46" y="107"/>
                    <a:pt x="46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50" y="105"/>
                    <a:pt x="52" y="102"/>
                    <a:pt x="55" y="99"/>
                  </a:cubicBezTo>
                  <a:cubicBezTo>
                    <a:pt x="58" y="96"/>
                    <a:pt x="62" y="92"/>
                    <a:pt x="66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1"/>
                    <a:pt x="83" y="75"/>
                    <a:pt x="80" y="79"/>
                  </a:cubicBezTo>
                  <a:cubicBezTo>
                    <a:pt x="78" y="82"/>
                    <a:pt x="74" y="85"/>
                    <a:pt x="71" y="88"/>
                  </a:cubicBezTo>
                  <a:cubicBezTo>
                    <a:pt x="65" y="94"/>
                    <a:pt x="59" y="100"/>
                    <a:pt x="54" y="106"/>
                  </a:cubicBezTo>
                  <a:cubicBezTo>
                    <a:pt x="54" y="107"/>
                    <a:pt x="55" y="107"/>
                    <a:pt x="55" y="107"/>
                  </a:cubicBezTo>
                  <a:cubicBezTo>
                    <a:pt x="55" y="106"/>
                    <a:pt x="56" y="106"/>
                    <a:pt x="56" y="106"/>
                  </a:cubicBezTo>
                  <a:cubicBezTo>
                    <a:pt x="56" y="106"/>
                    <a:pt x="57" y="105"/>
                    <a:pt x="57" y="104"/>
                  </a:cubicBezTo>
                  <a:cubicBezTo>
                    <a:pt x="63" y="98"/>
                    <a:pt x="70" y="92"/>
                    <a:pt x="76" y="86"/>
                  </a:cubicBezTo>
                  <a:cubicBezTo>
                    <a:pt x="84" y="79"/>
                    <a:pt x="91" y="72"/>
                    <a:pt x="99" y="66"/>
                  </a:cubicBezTo>
                  <a:cubicBezTo>
                    <a:pt x="96" y="68"/>
                    <a:pt x="92" y="73"/>
                    <a:pt x="89" y="76"/>
                  </a:cubicBezTo>
                  <a:cubicBezTo>
                    <a:pt x="86" y="80"/>
                    <a:pt x="83" y="83"/>
                    <a:pt x="80" y="87"/>
                  </a:cubicBezTo>
                  <a:cubicBezTo>
                    <a:pt x="76" y="91"/>
                    <a:pt x="73" y="94"/>
                    <a:pt x="70" y="98"/>
                  </a:cubicBezTo>
                  <a:cubicBezTo>
                    <a:pt x="67" y="102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7"/>
                    <a:pt x="46" y="107"/>
                  </a:cubicBezTo>
                  <a:close/>
                  <a:moveTo>
                    <a:pt x="61" y="108"/>
                  </a:moveTo>
                  <a:cubicBezTo>
                    <a:pt x="67" y="103"/>
                    <a:pt x="72" y="98"/>
                    <a:pt x="77" y="93"/>
                  </a:cubicBezTo>
                  <a:cubicBezTo>
                    <a:pt x="83" y="87"/>
                    <a:pt x="89" y="81"/>
                    <a:pt x="96" y="76"/>
                  </a:cubicBezTo>
                  <a:cubicBezTo>
                    <a:pt x="97" y="75"/>
                    <a:pt x="98" y="74"/>
                    <a:pt x="99" y="72"/>
                  </a:cubicBezTo>
                  <a:cubicBezTo>
                    <a:pt x="100" y="72"/>
                    <a:pt x="101" y="71"/>
                    <a:pt x="102" y="70"/>
                  </a:cubicBezTo>
                  <a:cubicBezTo>
                    <a:pt x="101" y="71"/>
                    <a:pt x="100" y="72"/>
                    <a:pt x="100" y="73"/>
                  </a:cubicBezTo>
                  <a:cubicBezTo>
                    <a:pt x="97" y="76"/>
                    <a:pt x="94" y="79"/>
                    <a:pt x="92" y="82"/>
                  </a:cubicBezTo>
                  <a:cubicBezTo>
                    <a:pt x="87" y="87"/>
                    <a:pt x="82" y="92"/>
                    <a:pt x="78" y="97"/>
                  </a:cubicBezTo>
                  <a:cubicBezTo>
                    <a:pt x="75" y="101"/>
                    <a:pt x="71" y="104"/>
                    <a:pt x="68" y="108"/>
                  </a:cubicBezTo>
                  <a:cubicBezTo>
                    <a:pt x="66" y="108"/>
                    <a:pt x="63" y="108"/>
                    <a:pt x="61" y="108"/>
                  </a:cubicBezTo>
                  <a:close/>
                  <a:moveTo>
                    <a:pt x="100" y="79"/>
                  </a:moveTo>
                  <a:cubicBezTo>
                    <a:pt x="101" y="78"/>
                    <a:pt x="102" y="77"/>
                    <a:pt x="104" y="76"/>
                  </a:cubicBezTo>
                  <a:cubicBezTo>
                    <a:pt x="107" y="73"/>
                    <a:pt x="103" y="77"/>
                    <a:pt x="102" y="77"/>
                  </a:cubicBezTo>
                  <a:cubicBezTo>
                    <a:pt x="99" y="81"/>
                    <a:pt x="95" y="85"/>
                    <a:pt x="92" y="88"/>
                  </a:cubicBezTo>
                  <a:cubicBezTo>
                    <a:pt x="90" y="91"/>
                    <a:pt x="87" y="94"/>
                    <a:pt x="85" y="97"/>
                  </a:cubicBezTo>
                  <a:cubicBezTo>
                    <a:pt x="82" y="101"/>
                    <a:pt x="79" y="104"/>
                    <a:pt x="75" y="107"/>
                  </a:cubicBezTo>
                  <a:cubicBezTo>
                    <a:pt x="75" y="108"/>
                    <a:pt x="75" y="108"/>
                    <a:pt x="76" y="108"/>
                  </a:cubicBezTo>
                  <a:cubicBezTo>
                    <a:pt x="86" y="101"/>
                    <a:pt x="93" y="91"/>
                    <a:pt x="102" y="82"/>
                  </a:cubicBezTo>
                  <a:cubicBezTo>
                    <a:pt x="104" y="80"/>
                    <a:pt x="106" y="78"/>
                    <a:pt x="108" y="76"/>
                  </a:cubicBezTo>
                  <a:cubicBezTo>
                    <a:pt x="106" y="78"/>
                    <a:pt x="104" y="81"/>
                    <a:pt x="101" y="84"/>
                  </a:cubicBezTo>
                  <a:cubicBezTo>
                    <a:pt x="97" y="89"/>
                    <a:pt x="92" y="96"/>
                    <a:pt x="87" y="101"/>
                  </a:cubicBezTo>
                  <a:cubicBezTo>
                    <a:pt x="86" y="103"/>
                    <a:pt x="85" y="104"/>
                    <a:pt x="84" y="105"/>
                  </a:cubicBezTo>
                  <a:cubicBezTo>
                    <a:pt x="84" y="106"/>
                    <a:pt x="83" y="106"/>
                    <a:pt x="83" y="107"/>
                  </a:cubicBezTo>
                  <a:cubicBezTo>
                    <a:pt x="82" y="107"/>
                    <a:pt x="82" y="108"/>
                    <a:pt x="82" y="108"/>
                  </a:cubicBezTo>
                  <a:cubicBezTo>
                    <a:pt x="82" y="108"/>
                    <a:pt x="81" y="109"/>
                    <a:pt x="81" y="109"/>
                  </a:cubicBezTo>
                  <a:cubicBezTo>
                    <a:pt x="77" y="109"/>
                    <a:pt x="73" y="108"/>
                    <a:pt x="69" y="108"/>
                  </a:cubicBezTo>
                  <a:cubicBezTo>
                    <a:pt x="73" y="104"/>
                    <a:pt x="78" y="99"/>
                    <a:pt x="82" y="94"/>
                  </a:cubicBezTo>
                  <a:cubicBezTo>
                    <a:pt x="87" y="89"/>
                    <a:pt x="93" y="83"/>
                    <a:pt x="100" y="79"/>
                  </a:cubicBezTo>
                  <a:close/>
                  <a:moveTo>
                    <a:pt x="86" y="109"/>
                  </a:moveTo>
                  <a:cubicBezTo>
                    <a:pt x="84" y="109"/>
                    <a:pt x="83" y="109"/>
                    <a:pt x="82" y="109"/>
                  </a:cubicBezTo>
                  <a:cubicBezTo>
                    <a:pt x="82" y="109"/>
                    <a:pt x="82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6"/>
                    <a:pt x="87" y="103"/>
                    <a:pt x="90" y="101"/>
                  </a:cubicBezTo>
                  <a:cubicBezTo>
                    <a:pt x="95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9" y="83"/>
                  </a:cubicBezTo>
                  <a:cubicBezTo>
                    <a:pt x="109" y="82"/>
                    <a:pt x="112" y="79"/>
                    <a:pt x="110" y="82"/>
                  </a:cubicBezTo>
                  <a:cubicBezTo>
                    <a:pt x="108" y="85"/>
                    <a:pt x="105" y="88"/>
                    <a:pt x="103" y="91"/>
                  </a:cubicBezTo>
                  <a:cubicBezTo>
                    <a:pt x="98" y="97"/>
                    <a:pt x="93" y="102"/>
                    <a:pt x="88" y="107"/>
                  </a:cubicBezTo>
                  <a:cubicBezTo>
                    <a:pt x="88" y="108"/>
                    <a:pt x="88" y="108"/>
                    <a:pt x="89" y="108"/>
                  </a:cubicBezTo>
                  <a:cubicBezTo>
                    <a:pt x="97" y="102"/>
                    <a:pt x="103" y="95"/>
                    <a:pt x="110" y="88"/>
                  </a:cubicBezTo>
                  <a:cubicBezTo>
                    <a:pt x="111" y="87"/>
                    <a:pt x="113" y="86"/>
                    <a:pt x="113" y="85"/>
                  </a:cubicBezTo>
                  <a:cubicBezTo>
                    <a:pt x="112" y="87"/>
                    <a:pt x="110" y="90"/>
                    <a:pt x="108" y="92"/>
                  </a:cubicBezTo>
                  <a:cubicBezTo>
                    <a:pt x="104" y="96"/>
                    <a:pt x="101" y="100"/>
                    <a:pt x="98" y="104"/>
                  </a:cubicBezTo>
                  <a:cubicBezTo>
                    <a:pt x="97" y="105"/>
                    <a:pt x="97" y="105"/>
                    <a:pt x="96" y="106"/>
                  </a:cubicBezTo>
                  <a:cubicBezTo>
                    <a:pt x="95" y="107"/>
                    <a:pt x="94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6" y="109"/>
                  </a:cubicBezTo>
                  <a:close/>
                  <a:moveTo>
                    <a:pt x="115" y="94"/>
                  </a:moveTo>
                  <a:cubicBezTo>
                    <a:pt x="115" y="94"/>
                    <a:pt x="115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2" y="109"/>
                    <a:pt x="101" y="109"/>
                    <a:pt x="100" y="109"/>
                  </a:cubicBezTo>
                  <a:cubicBezTo>
                    <a:pt x="105" y="105"/>
                    <a:pt x="109" y="100"/>
                    <a:pt x="114" y="95"/>
                  </a:cubicBezTo>
                  <a:cubicBezTo>
                    <a:pt x="114" y="95"/>
                    <a:pt x="117" y="91"/>
                    <a:pt x="115" y="94"/>
                  </a:cubicBezTo>
                  <a:close/>
                  <a:moveTo>
                    <a:pt x="112" y="99"/>
                  </a:moveTo>
                  <a:cubicBezTo>
                    <a:pt x="110" y="102"/>
                    <a:pt x="108" y="104"/>
                    <a:pt x="106" y="106"/>
                  </a:cubicBezTo>
                  <a:cubicBezTo>
                    <a:pt x="101" y="110"/>
                    <a:pt x="107" y="104"/>
                    <a:pt x="108" y="103"/>
                  </a:cubicBezTo>
                  <a:cubicBezTo>
                    <a:pt x="110" y="101"/>
                    <a:pt x="111" y="100"/>
                    <a:pt x="112" y="99"/>
                  </a:cubicBezTo>
                  <a:close/>
                  <a:moveTo>
                    <a:pt x="99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4" y="109"/>
                    <a:pt x="95" y="109"/>
                    <a:pt x="95" y="108"/>
                  </a:cubicBezTo>
                  <a:cubicBezTo>
                    <a:pt x="96" y="107"/>
                    <a:pt x="97" y="106"/>
                    <a:pt x="99" y="105"/>
                  </a:cubicBezTo>
                  <a:cubicBezTo>
                    <a:pt x="102" y="101"/>
                    <a:pt x="106" y="97"/>
                    <a:pt x="109" y="93"/>
                  </a:cubicBezTo>
                  <a:cubicBezTo>
                    <a:pt x="110" y="93"/>
                    <a:pt x="116" y="87"/>
                    <a:pt x="114" y="90"/>
                  </a:cubicBezTo>
                  <a:cubicBezTo>
                    <a:pt x="112" y="93"/>
                    <a:pt x="110" y="95"/>
                    <a:pt x="108" y="97"/>
                  </a:cubicBezTo>
                  <a:cubicBezTo>
                    <a:pt x="105" y="101"/>
                    <a:pt x="102" y="105"/>
                    <a:pt x="99" y="109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1"/>
                    <a:pt x="115" y="96"/>
                  </a:cubicBezTo>
                  <a:cubicBezTo>
                    <a:pt x="115" y="96"/>
                    <a:pt x="115" y="96"/>
                    <a:pt x="116" y="96"/>
                  </a:cubicBezTo>
                  <a:cubicBezTo>
                    <a:pt x="116" y="95"/>
                    <a:pt x="117" y="95"/>
                    <a:pt x="117" y="95"/>
                  </a:cubicBezTo>
                  <a:cubicBezTo>
                    <a:pt x="117" y="95"/>
                    <a:pt x="116" y="95"/>
                    <a:pt x="116" y="96"/>
                  </a:cubicBezTo>
                  <a:cubicBezTo>
                    <a:pt x="115" y="97"/>
                    <a:pt x="114" y="98"/>
                    <a:pt x="113" y="100"/>
                  </a:cubicBezTo>
                  <a:cubicBezTo>
                    <a:pt x="111" y="103"/>
                    <a:pt x="109" y="105"/>
                    <a:pt x="106" y="108"/>
                  </a:cubicBezTo>
                  <a:cubicBezTo>
                    <a:pt x="105" y="108"/>
                    <a:pt x="104" y="108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10" y="105"/>
                    <a:pt x="113" y="102"/>
                    <a:pt x="115" y="100"/>
                  </a:cubicBezTo>
                  <a:cubicBezTo>
                    <a:pt x="116" y="99"/>
                    <a:pt x="119" y="95"/>
                    <a:pt x="117" y="99"/>
                  </a:cubicBezTo>
                  <a:cubicBezTo>
                    <a:pt x="115" y="102"/>
                    <a:pt x="113" y="105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2"/>
                    <a:pt x="118" y="99"/>
                    <a:pt x="119" y="96"/>
                  </a:cubicBezTo>
                  <a:cubicBezTo>
                    <a:pt x="119" y="96"/>
                    <a:pt x="118" y="95"/>
                    <a:pt x="118" y="96"/>
                  </a:cubicBezTo>
                  <a:cubicBezTo>
                    <a:pt x="117" y="97"/>
                    <a:pt x="116" y="98"/>
                    <a:pt x="115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3"/>
                    <a:pt x="118" y="92"/>
                    <a:pt x="117" y="93"/>
                  </a:cubicBezTo>
                  <a:cubicBezTo>
                    <a:pt x="117" y="93"/>
                    <a:pt x="116" y="94"/>
                    <a:pt x="116" y="94"/>
                  </a:cubicBezTo>
                  <a:cubicBezTo>
                    <a:pt x="116" y="93"/>
                    <a:pt x="117" y="93"/>
                    <a:pt x="117" y="92"/>
                  </a:cubicBezTo>
                  <a:cubicBezTo>
                    <a:pt x="117" y="91"/>
                    <a:pt x="117" y="91"/>
                    <a:pt x="116" y="91"/>
                  </a:cubicBezTo>
                  <a:cubicBezTo>
                    <a:pt x="113" y="94"/>
                    <a:pt x="110" y="98"/>
                    <a:pt x="107" y="101"/>
                  </a:cubicBezTo>
                  <a:cubicBezTo>
                    <a:pt x="106" y="103"/>
                    <a:pt x="104" y="104"/>
                    <a:pt x="102" y="106"/>
                  </a:cubicBezTo>
                  <a:cubicBezTo>
                    <a:pt x="102" y="106"/>
                    <a:pt x="102" y="107"/>
                    <a:pt x="101" y="107"/>
                  </a:cubicBezTo>
                  <a:cubicBezTo>
                    <a:pt x="104" y="104"/>
                    <a:pt x="106" y="100"/>
                    <a:pt x="109" y="97"/>
                  </a:cubicBezTo>
                  <a:cubicBezTo>
                    <a:pt x="111" y="95"/>
                    <a:pt x="114" y="92"/>
                    <a:pt x="116" y="88"/>
                  </a:cubicBezTo>
                  <a:cubicBezTo>
                    <a:pt x="116" y="88"/>
                    <a:pt x="115" y="88"/>
                    <a:pt x="115" y="88"/>
                  </a:cubicBezTo>
                  <a:cubicBezTo>
                    <a:pt x="110" y="91"/>
                    <a:pt x="106" y="96"/>
                    <a:pt x="102" y="100"/>
                  </a:cubicBezTo>
                  <a:cubicBezTo>
                    <a:pt x="102" y="99"/>
                    <a:pt x="103" y="99"/>
                    <a:pt x="103" y="99"/>
                  </a:cubicBezTo>
                  <a:cubicBezTo>
                    <a:pt x="107" y="93"/>
                    <a:pt x="112" y="89"/>
                    <a:pt x="115" y="84"/>
                  </a:cubicBezTo>
                  <a:cubicBezTo>
                    <a:pt x="115" y="83"/>
                    <a:pt x="114" y="83"/>
                    <a:pt x="114" y="83"/>
                  </a:cubicBezTo>
                  <a:cubicBezTo>
                    <a:pt x="110" y="87"/>
                    <a:pt x="106" y="90"/>
                    <a:pt x="103" y="94"/>
                  </a:cubicBezTo>
                  <a:cubicBezTo>
                    <a:pt x="98" y="98"/>
                    <a:pt x="94" y="102"/>
                    <a:pt x="90" y="107"/>
                  </a:cubicBezTo>
                  <a:cubicBezTo>
                    <a:pt x="98" y="98"/>
                    <a:pt x="106" y="90"/>
                    <a:pt x="112" y="80"/>
                  </a:cubicBezTo>
                  <a:cubicBezTo>
                    <a:pt x="112" y="79"/>
                    <a:pt x="112" y="79"/>
                    <a:pt x="112" y="79"/>
                  </a:cubicBezTo>
                  <a:cubicBezTo>
                    <a:pt x="106" y="83"/>
                    <a:pt x="102" y="88"/>
                    <a:pt x="97" y="93"/>
                  </a:cubicBezTo>
                  <a:cubicBezTo>
                    <a:pt x="95" y="95"/>
                    <a:pt x="92" y="97"/>
                    <a:pt x="89" y="100"/>
                  </a:cubicBezTo>
                  <a:cubicBezTo>
                    <a:pt x="96" y="92"/>
                    <a:pt x="103" y="83"/>
                    <a:pt x="110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14" y="80"/>
                    <a:pt x="118" y="87"/>
                    <a:pt x="119" y="93"/>
                  </a:cubicBezTo>
                  <a:cubicBezTo>
                    <a:pt x="119" y="99"/>
                    <a:pt x="117" y="102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1"/>
                    <a:pt x="85" y="99"/>
                  </a:cubicBezTo>
                  <a:cubicBezTo>
                    <a:pt x="86" y="97"/>
                    <a:pt x="88" y="95"/>
                    <a:pt x="89" y="93"/>
                  </a:cubicBezTo>
                  <a:cubicBezTo>
                    <a:pt x="95" y="86"/>
                    <a:pt x="101" y="80"/>
                    <a:pt x="106" y="74"/>
                  </a:cubicBezTo>
                  <a:cubicBezTo>
                    <a:pt x="107" y="74"/>
                    <a:pt x="106" y="73"/>
                    <a:pt x="106" y="73"/>
                  </a:cubicBezTo>
                  <a:cubicBezTo>
                    <a:pt x="99" y="78"/>
                    <a:pt x="93" y="83"/>
                    <a:pt x="87" y="88"/>
                  </a:cubicBezTo>
                  <a:cubicBezTo>
                    <a:pt x="88" y="87"/>
                    <a:pt x="88" y="87"/>
                    <a:pt x="89" y="86"/>
                  </a:cubicBezTo>
                  <a:cubicBezTo>
                    <a:pt x="93" y="80"/>
                    <a:pt x="100" y="76"/>
                    <a:pt x="103" y="69"/>
                  </a:cubicBezTo>
                  <a:cubicBezTo>
                    <a:pt x="103" y="69"/>
                    <a:pt x="103" y="68"/>
                    <a:pt x="102" y="69"/>
                  </a:cubicBezTo>
                  <a:cubicBezTo>
                    <a:pt x="96" y="75"/>
                    <a:pt x="89" y="82"/>
                    <a:pt x="82" y="88"/>
                  </a:cubicBezTo>
                  <a:cubicBezTo>
                    <a:pt x="78" y="91"/>
                    <a:pt x="75" y="94"/>
                    <a:pt x="72" y="97"/>
                  </a:cubicBezTo>
                  <a:cubicBezTo>
                    <a:pt x="72" y="97"/>
                    <a:pt x="72" y="96"/>
                    <a:pt x="72" y="96"/>
                  </a:cubicBezTo>
                  <a:cubicBezTo>
                    <a:pt x="75" y="92"/>
                    <a:pt x="79" y="89"/>
                    <a:pt x="82" y="85"/>
                  </a:cubicBezTo>
                  <a:cubicBezTo>
                    <a:pt x="88" y="79"/>
                    <a:pt x="95" y="73"/>
                    <a:pt x="100" y="65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2"/>
                  </a:moveTo>
                  <a:cubicBezTo>
                    <a:pt x="48" y="30"/>
                    <a:pt x="44" y="17"/>
                    <a:pt x="37" y="5"/>
                  </a:cubicBezTo>
                  <a:cubicBezTo>
                    <a:pt x="48" y="3"/>
                    <a:pt x="59" y="5"/>
                    <a:pt x="70" y="4"/>
                  </a:cubicBezTo>
                  <a:cubicBezTo>
                    <a:pt x="64" y="14"/>
                    <a:pt x="62" y="23"/>
                    <a:pt x="67" y="33"/>
                  </a:cubicBezTo>
                  <a:cubicBezTo>
                    <a:pt x="73" y="45"/>
                    <a:pt x="86" y="53"/>
                    <a:pt x="96" y="62"/>
                  </a:cubicBezTo>
                  <a:cubicBezTo>
                    <a:pt x="96" y="62"/>
                    <a:pt x="97" y="62"/>
                    <a:pt x="97" y="62"/>
                  </a:cubicBezTo>
                  <a:cubicBezTo>
                    <a:pt x="96" y="63"/>
                    <a:pt x="95" y="63"/>
                    <a:pt x="94" y="64"/>
                  </a:cubicBezTo>
                  <a:cubicBezTo>
                    <a:pt x="91" y="67"/>
                    <a:pt x="85" y="63"/>
                    <a:pt x="81" y="62"/>
                  </a:cubicBezTo>
                  <a:cubicBezTo>
                    <a:pt x="74" y="60"/>
                    <a:pt x="69" y="67"/>
                    <a:pt x="64" y="71"/>
                  </a:cubicBezTo>
                  <a:cubicBezTo>
                    <a:pt x="55" y="77"/>
                    <a:pt x="50" y="65"/>
                    <a:pt x="44" y="61"/>
                  </a:cubicBezTo>
                  <a:cubicBezTo>
                    <a:pt x="38" y="57"/>
                    <a:pt x="33" y="58"/>
                    <a:pt x="27" y="60"/>
                  </a:cubicBezTo>
                  <a:cubicBezTo>
                    <a:pt x="32" y="54"/>
                    <a:pt x="36" y="48"/>
                    <a:pt x="40" y="42"/>
                  </a:cubicBezTo>
                  <a:close/>
                  <a:moveTo>
                    <a:pt x="16" y="75"/>
                  </a:moveTo>
                  <a:cubicBezTo>
                    <a:pt x="19" y="72"/>
                    <a:pt x="23" y="70"/>
                    <a:pt x="26" y="67"/>
                  </a:cubicBezTo>
                  <a:cubicBezTo>
                    <a:pt x="28" y="66"/>
                    <a:pt x="30" y="64"/>
                    <a:pt x="32" y="63"/>
                  </a:cubicBezTo>
                  <a:cubicBezTo>
                    <a:pt x="34" y="62"/>
                    <a:pt x="35" y="62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5" y="63"/>
                    <a:pt x="35" y="63"/>
                  </a:cubicBezTo>
                  <a:cubicBezTo>
                    <a:pt x="30" y="68"/>
                    <a:pt x="24" y="72"/>
                    <a:pt x="18" y="76"/>
                  </a:cubicBezTo>
                  <a:cubicBezTo>
                    <a:pt x="15" y="78"/>
                    <a:pt x="13" y="81"/>
                    <a:pt x="11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98"/>
            <p:cNvSpPr>
              <a:spLocks noEditPoints="1"/>
            </p:cNvSpPr>
            <p:nvPr/>
          </p:nvSpPr>
          <p:spPr bwMode="auto">
            <a:xfrm>
              <a:off x="8462963" y="5586413"/>
              <a:ext cx="461963" cy="425450"/>
            </a:xfrm>
            <a:custGeom>
              <a:avLst/>
              <a:gdLst>
                <a:gd name="T0" fmla="*/ 102 w 123"/>
                <a:gd name="T1" fmla="*/ 63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4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09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2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10" y="110"/>
                    <a:pt x="20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4"/>
                    <a:pt x="22" y="67"/>
                    <a:pt x="19" y="70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4" y="78"/>
                    <a:pt x="76" y="84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6" y="96"/>
                    <a:pt x="57" y="96"/>
                  </a:cubicBezTo>
                  <a:cubicBezTo>
                    <a:pt x="60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2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100"/>
                  </a:cubicBezTo>
                  <a:cubicBezTo>
                    <a:pt x="47" y="96"/>
                    <a:pt x="51" y="92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4"/>
                    <a:pt x="61" y="77"/>
                    <a:pt x="58" y="80"/>
                  </a:cubicBezTo>
                  <a:cubicBezTo>
                    <a:pt x="58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6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4" y="90"/>
                    <a:pt x="30" y="92"/>
                    <a:pt x="27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8"/>
                    <a:pt x="52" y="73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4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2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69"/>
                    <a:pt x="50" y="71"/>
                    <a:pt x="51" y="72"/>
                  </a:cubicBezTo>
                  <a:cubicBezTo>
                    <a:pt x="36" y="79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6" y="68"/>
                    <a:pt x="46" y="68"/>
                    <a:pt x="46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3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8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4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6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0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5"/>
                    <a:pt x="39" y="75"/>
                    <a:pt x="39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1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7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6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7"/>
                    <a:pt x="59" y="78"/>
                  </a:cubicBezTo>
                  <a:cubicBezTo>
                    <a:pt x="55" y="81"/>
                    <a:pt x="52" y="84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1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0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6"/>
                    <a:pt x="45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6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1"/>
                    <a:pt x="74" y="85"/>
                    <a:pt x="71" y="88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6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6" y="68"/>
                    <a:pt x="92" y="72"/>
                    <a:pt x="89" y="75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6"/>
                    <a:pt x="82" y="92"/>
                    <a:pt x="77" y="97"/>
                  </a:cubicBezTo>
                  <a:cubicBezTo>
                    <a:pt x="74" y="100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3" y="80"/>
                    <a:pt x="106" y="77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7"/>
                  </a:cubicBezTo>
                  <a:cubicBezTo>
                    <a:pt x="96" y="102"/>
                    <a:pt x="103" y="94"/>
                    <a:pt x="109" y="87"/>
                  </a:cubicBezTo>
                  <a:cubicBezTo>
                    <a:pt x="110" y="86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6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3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4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6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6" y="96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2"/>
                    <a:pt x="117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1" y="94"/>
                    <a:pt x="113" y="91"/>
                    <a:pt x="115" y="88"/>
                  </a:cubicBezTo>
                  <a:cubicBezTo>
                    <a:pt x="115" y="88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2" y="99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2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90" y="106"/>
                  </a:cubicBezTo>
                  <a:cubicBezTo>
                    <a:pt x="97" y="98"/>
                    <a:pt x="106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5"/>
                    <a:pt x="92" y="97"/>
                    <a:pt x="89" y="100"/>
                  </a:cubicBezTo>
                  <a:cubicBezTo>
                    <a:pt x="96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2" y="90"/>
                    <a:pt x="84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5" y="93"/>
                    <a:pt x="71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100" y="65"/>
                  </a:cubicBezTo>
                  <a:cubicBezTo>
                    <a:pt x="103" y="67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7" y="65"/>
                    <a:pt x="30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5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99"/>
            <p:cNvSpPr>
              <a:spLocks noEditPoints="1"/>
            </p:cNvSpPr>
            <p:nvPr/>
          </p:nvSpPr>
          <p:spPr bwMode="auto">
            <a:xfrm>
              <a:off x="7178675" y="5116513"/>
              <a:ext cx="458788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6 w 122"/>
                <a:gd name="T15" fmla="*/ 97 h 114"/>
                <a:gd name="T16" fmla="*/ 75 w 122"/>
                <a:gd name="T17" fmla="*/ 65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3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0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2 h 114"/>
                <a:gd name="T70" fmla="*/ 60 w 122"/>
                <a:gd name="T71" fmla="*/ 107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5 w 122"/>
                <a:gd name="T79" fmla="*/ 86 h 114"/>
                <a:gd name="T80" fmla="*/ 109 w 122"/>
                <a:gd name="T81" fmla="*/ 88 h 114"/>
                <a:gd name="T82" fmla="*/ 92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4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1" y="1"/>
                  </a:cubicBezTo>
                  <a:cubicBezTo>
                    <a:pt x="58" y="2"/>
                    <a:pt x="47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1" y="18"/>
                    <a:pt x="41" y="26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5" y="61"/>
                  </a:cubicBezTo>
                  <a:cubicBezTo>
                    <a:pt x="31" y="62"/>
                    <a:pt x="28" y="64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6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8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0"/>
                    <a:pt x="59" y="94"/>
                    <a:pt x="56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89"/>
                    <a:pt x="66" y="86"/>
                  </a:cubicBezTo>
                  <a:cubicBezTo>
                    <a:pt x="69" y="82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5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5"/>
                  </a:cubicBezTo>
                  <a:close/>
                  <a:moveTo>
                    <a:pt x="73" y="67"/>
                  </a:moveTo>
                  <a:cubicBezTo>
                    <a:pt x="71" y="69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2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7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9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0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4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4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4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8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2" y="105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2"/>
                  </a:cubicBezTo>
                  <a:cubicBezTo>
                    <a:pt x="38" y="88"/>
                    <a:pt x="43" y="82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4" y="95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2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9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8" y="81"/>
                    <a:pt x="62" y="78"/>
                  </a:cubicBezTo>
                  <a:cubicBezTo>
                    <a:pt x="65" y="76"/>
                    <a:pt x="67" y="73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5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79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1"/>
                    <a:pt x="95" y="76"/>
                  </a:cubicBezTo>
                  <a:cubicBezTo>
                    <a:pt x="96" y="75"/>
                    <a:pt x="97" y="74"/>
                    <a:pt x="99" y="72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8"/>
                    <a:pt x="63" y="108"/>
                    <a:pt x="60" y="107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3"/>
                    <a:pt x="102" y="77"/>
                    <a:pt x="101" y="77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89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3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7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4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1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6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1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2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2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4"/>
                    <a:pt x="106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7"/>
                    <a:pt x="88" y="87"/>
                    <a:pt x="88" y="86"/>
                  </a:cubicBezTo>
                  <a:cubicBezTo>
                    <a:pt x="93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9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3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3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2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7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100"/>
            <p:cNvSpPr>
              <a:spLocks noEditPoints="1"/>
            </p:cNvSpPr>
            <p:nvPr/>
          </p:nvSpPr>
          <p:spPr bwMode="auto">
            <a:xfrm>
              <a:off x="9982200" y="6511925"/>
              <a:ext cx="461963" cy="423863"/>
            </a:xfrm>
            <a:custGeom>
              <a:avLst/>
              <a:gdLst>
                <a:gd name="T0" fmla="*/ 102 w 123"/>
                <a:gd name="T1" fmla="*/ 64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6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7 h 113"/>
                <a:gd name="T16" fmla="*/ 76 w 123"/>
                <a:gd name="T17" fmla="*/ 65 h 113"/>
                <a:gd name="T18" fmla="*/ 38 w 123"/>
                <a:gd name="T19" fmla="*/ 106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3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5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1 h 113"/>
                <a:gd name="T100" fmla="*/ 102 w 123"/>
                <a:gd name="T101" fmla="*/ 100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10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1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59" y="2"/>
                    <a:pt x="47" y="0"/>
                    <a:pt x="35" y="2"/>
                  </a:cubicBezTo>
                  <a:cubicBezTo>
                    <a:pt x="34" y="3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9" y="110"/>
                    <a:pt x="20" y="110"/>
                    <a:pt x="27" y="110"/>
                  </a:cubicBezTo>
                  <a:close/>
                  <a:moveTo>
                    <a:pt x="22" y="66"/>
                  </a:moveTo>
                  <a:cubicBezTo>
                    <a:pt x="23" y="65"/>
                    <a:pt x="23" y="65"/>
                    <a:pt x="24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5"/>
                    <a:pt x="22" y="67"/>
                    <a:pt x="19" y="70"/>
                  </a:cubicBezTo>
                  <a:cubicBezTo>
                    <a:pt x="20" y="68"/>
                    <a:pt x="21" y="67"/>
                    <a:pt x="22" y="66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1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5"/>
                  </a:cubicBezTo>
                  <a:cubicBezTo>
                    <a:pt x="27" y="70"/>
                    <a:pt x="32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3" y="78"/>
                    <a:pt x="76" y="84"/>
                  </a:cubicBezTo>
                  <a:cubicBezTo>
                    <a:pt x="72" y="88"/>
                    <a:pt x="69" y="91"/>
                    <a:pt x="65" y="95"/>
                  </a:cubicBezTo>
                  <a:cubicBezTo>
                    <a:pt x="68" y="92"/>
                    <a:pt x="70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7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59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5"/>
                  </a:cubicBezTo>
                  <a:cubicBezTo>
                    <a:pt x="38" y="105"/>
                    <a:pt x="38" y="105"/>
                    <a:pt x="38" y="106"/>
                  </a:cubicBezTo>
                  <a:cubicBezTo>
                    <a:pt x="39" y="103"/>
                    <a:pt x="42" y="102"/>
                    <a:pt x="44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4" y="98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4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2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3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1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70"/>
                    <a:pt x="50" y="71"/>
                    <a:pt x="51" y="72"/>
                  </a:cubicBezTo>
                  <a:cubicBezTo>
                    <a:pt x="36" y="80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7"/>
                    <a:pt x="18" y="95"/>
                  </a:cubicBezTo>
                  <a:cubicBezTo>
                    <a:pt x="21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9"/>
                    <a:pt x="45" y="69"/>
                  </a:cubicBezTo>
                  <a:cubicBezTo>
                    <a:pt x="37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5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6" y="67"/>
                    <a:pt x="46" y="67"/>
                    <a:pt x="47" y="67"/>
                  </a:cubicBezTo>
                  <a:cubicBezTo>
                    <a:pt x="46" y="68"/>
                    <a:pt x="46" y="68"/>
                    <a:pt x="45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5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7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4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5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1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6"/>
                    <a:pt x="39" y="75"/>
                    <a:pt x="39" y="75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8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8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7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5" y="81"/>
                    <a:pt x="52" y="85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8" y="107"/>
                    <a:pt x="29" y="107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0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5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5" y="107"/>
                    <a:pt x="35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3"/>
                    <a:pt x="33" y="102"/>
                    <a:pt x="34" y="102"/>
                  </a:cubicBezTo>
                  <a:cubicBezTo>
                    <a:pt x="37" y="99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7" y="107"/>
                    <a:pt x="36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1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0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2"/>
                    <a:pt x="74" y="85"/>
                    <a:pt x="71" y="88"/>
                  </a:cubicBezTo>
                  <a:cubicBezTo>
                    <a:pt x="65" y="94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7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2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5" y="68"/>
                    <a:pt x="92" y="72"/>
                    <a:pt x="89" y="76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1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8"/>
                  </a:cubicBezTo>
                  <a:cubicBezTo>
                    <a:pt x="85" y="101"/>
                    <a:pt x="93" y="90"/>
                    <a:pt x="101" y="82"/>
                  </a:cubicBezTo>
                  <a:cubicBezTo>
                    <a:pt x="103" y="80"/>
                    <a:pt x="106" y="78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2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0" y="109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8"/>
                  </a:cubicBezTo>
                  <a:cubicBezTo>
                    <a:pt x="96" y="102"/>
                    <a:pt x="102" y="94"/>
                    <a:pt x="109" y="87"/>
                  </a:cubicBezTo>
                  <a:cubicBezTo>
                    <a:pt x="110" y="87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4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3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09" y="94"/>
                    <a:pt x="108" y="97"/>
                  </a:cubicBezTo>
                  <a:cubicBezTo>
                    <a:pt x="104" y="100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6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5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4"/>
                    <a:pt x="112" y="102"/>
                    <a:pt x="114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7" y="95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3"/>
                    <a:pt x="117" y="92"/>
                    <a:pt x="117" y="92"/>
                  </a:cubicBezTo>
                  <a:cubicBezTo>
                    <a:pt x="116" y="93"/>
                    <a:pt x="116" y="93"/>
                    <a:pt x="115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1"/>
                  </a:cubicBezTo>
                  <a:cubicBezTo>
                    <a:pt x="105" y="102"/>
                    <a:pt x="103" y="104"/>
                    <a:pt x="102" y="106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1" y="94"/>
                    <a:pt x="113" y="92"/>
                    <a:pt x="115" y="88"/>
                  </a:cubicBezTo>
                  <a:cubicBezTo>
                    <a:pt x="115" y="88"/>
                    <a:pt x="115" y="87"/>
                    <a:pt x="115" y="88"/>
                  </a:cubicBezTo>
                  <a:cubicBezTo>
                    <a:pt x="110" y="91"/>
                    <a:pt x="106" y="95"/>
                    <a:pt x="102" y="100"/>
                  </a:cubicBezTo>
                  <a:cubicBezTo>
                    <a:pt x="102" y="99"/>
                    <a:pt x="102" y="99"/>
                    <a:pt x="102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3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8"/>
                    <a:pt x="105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3"/>
                    <a:pt x="102" y="88"/>
                    <a:pt x="97" y="92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6" y="91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0"/>
                    <a:pt x="84" y="99"/>
                  </a:cubicBezTo>
                  <a:cubicBezTo>
                    <a:pt x="86" y="97"/>
                    <a:pt x="87" y="94"/>
                    <a:pt x="89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4" y="93"/>
                    <a:pt x="71" y="96"/>
                  </a:cubicBezTo>
                  <a:cubicBezTo>
                    <a:pt x="71" y="96"/>
                    <a:pt x="72" y="96"/>
                    <a:pt x="72" y="96"/>
                  </a:cubicBezTo>
                  <a:cubicBezTo>
                    <a:pt x="75" y="92"/>
                    <a:pt x="78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1" y="23"/>
                    <a:pt x="67" y="33"/>
                  </a:cubicBezTo>
                  <a:cubicBezTo>
                    <a:pt x="73" y="45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49" y="65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5" y="67"/>
                  </a:cubicBezTo>
                  <a:cubicBezTo>
                    <a:pt x="27" y="65"/>
                    <a:pt x="29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101"/>
            <p:cNvSpPr>
              <a:spLocks noEditPoints="1"/>
            </p:cNvSpPr>
            <p:nvPr/>
          </p:nvSpPr>
          <p:spPr bwMode="auto">
            <a:xfrm>
              <a:off x="5321300" y="5868988"/>
              <a:ext cx="315913" cy="363538"/>
            </a:xfrm>
            <a:custGeom>
              <a:avLst/>
              <a:gdLst>
                <a:gd name="T0" fmla="*/ 71 w 84"/>
                <a:gd name="T1" fmla="*/ 86 h 97"/>
                <a:gd name="T2" fmla="*/ 49 w 84"/>
                <a:gd name="T3" fmla="*/ 0 h 97"/>
                <a:gd name="T4" fmla="*/ 1 w 84"/>
                <a:gd name="T5" fmla="*/ 57 h 97"/>
                <a:gd name="T6" fmla="*/ 46 w 84"/>
                <a:gd name="T7" fmla="*/ 74 h 97"/>
                <a:gd name="T8" fmla="*/ 36 w 84"/>
                <a:gd name="T9" fmla="*/ 87 h 97"/>
                <a:gd name="T10" fmla="*/ 35 w 84"/>
                <a:gd name="T11" fmla="*/ 72 h 97"/>
                <a:gd name="T12" fmla="*/ 19 w 84"/>
                <a:gd name="T13" fmla="*/ 89 h 97"/>
                <a:gd name="T14" fmla="*/ 29 w 84"/>
                <a:gd name="T15" fmla="*/ 86 h 97"/>
                <a:gd name="T16" fmla="*/ 15 w 84"/>
                <a:gd name="T17" fmla="*/ 86 h 97"/>
                <a:gd name="T18" fmla="*/ 32 w 84"/>
                <a:gd name="T19" fmla="*/ 72 h 97"/>
                <a:gd name="T20" fmla="*/ 55 w 84"/>
                <a:gd name="T21" fmla="*/ 72 h 97"/>
                <a:gd name="T22" fmla="*/ 39 w 84"/>
                <a:gd name="T23" fmla="*/ 77 h 97"/>
                <a:gd name="T24" fmla="*/ 22 w 84"/>
                <a:gd name="T25" fmla="*/ 86 h 97"/>
                <a:gd name="T26" fmla="*/ 63 w 84"/>
                <a:gd name="T27" fmla="*/ 61 h 97"/>
                <a:gd name="T28" fmla="*/ 52 w 84"/>
                <a:gd name="T29" fmla="*/ 56 h 97"/>
                <a:gd name="T30" fmla="*/ 16 w 84"/>
                <a:gd name="T31" fmla="*/ 84 h 97"/>
                <a:gd name="T32" fmla="*/ 13 w 84"/>
                <a:gd name="T33" fmla="*/ 80 h 97"/>
                <a:gd name="T34" fmla="*/ 40 w 84"/>
                <a:gd name="T35" fmla="*/ 58 h 97"/>
                <a:gd name="T36" fmla="*/ 28 w 84"/>
                <a:gd name="T37" fmla="*/ 63 h 97"/>
                <a:gd name="T38" fmla="*/ 10 w 84"/>
                <a:gd name="T39" fmla="*/ 82 h 97"/>
                <a:gd name="T40" fmla="*/ 23 w 84"/>
                <a:gd name="T41" fmla="*/ 62 h 97"/>
                <a:gd name="T42" fmla="*/ 17 w 84"/>
                <a:gd name="T43" fmla="*/ 57 h 97"/>
                <a:gd name="T44" fmla="*/ 14 w 84"/>
                <a:gd name="T45" fmla="*/ 65 h 97"/>
                <a:gd name="T46" fmla="*/ 7 w 84"/>
                <a:gd name="T47" fmla="*/ 60 h 97"/>
                <a:gd name="T48" fmla="*/ 7 w 84"/>
                <a:gd name="T49" fmla="*/ 60 h 97"/>
                <a:gd name="T50" fmla="*/ 27 w 84"/>
                <a:gd name="T51" fmla="*/ 59 h 97"/>
                <a:gd name="T52" fmla="*/ 26 w 84"/>
                <a:gd name="T53" fmla="*/ 58 h 97"/>
                <a:gd name="T54" fmla="*/ 26 w 84"/>
                <a:gd name="T55" fmla="*/ 58 h 97"/>
                <a:gd name="T56" fmla="*/ 13 w 84"/>
                <a:gd name="T57" fmla="*/ 63 h 97"/>
                <a:gd name="T58" fmla="*/ 9 w 84"/>
                <a:gd name="T59" fmla="*/ 62 h 97"/>
                <a:gd name="T60" fmla="*/ 15 w 84"/>
                <a:gd name="T61" fmla="*/ 63 h 97"/>
                <a:gd name="T62" fmla="*/ 5 w 84"/>
                <a:gd name="T63" fmla="*/ 62 h 97"/>
                <a:gd name="T64" fmla="*/ 8 w 84"/>
                <a:gd name="T65" fmla="*/ 58 h 97"/>
                <a:gd name="T66" fmla="*/ 3 w 84"/>
                <a:gd name="T67" fmla="*/ 60 h 97"/>
                <a:gd name="T68" fmla="*/ 39 w 84"/>
                <a:gd name="T69" fmla="*/ 61 h 97"/>
                <a:gd name="T70" fmla="*/ 29 w 84"/>
                <a:gd name="T71" fmla="*/ 93 h 97"/>
                <a:gd name="T72" fmla="*/ 62 w 84"/>
                <a:gd name="T73" fmla="*/ 67 h 97"/>
                <a:gd name="T74" fmla="*/ 35 w 84"/>
                <a:gd name="T75" fmla="*/ 94 h 97"/>
                <a:gd name="T76" fmla="*/ 40 w 84"/>
                <a:gd name="T77" fmla="*/ 94 h 97"/>
                <a:gd name="T78" fmla="*/ 47 w 84"/>
                <a:gd name="T79" fmla="*/ 93 h 97"/>
                <a:gd name="T80" fmla="*/ 54 w 84"/>
                <a:gd name="T81" fmla="*/ 90 h 97"/>
                <a:gd name="T82" fmla="*/ 71 w 84"/>
                <a:gd name="T83" fmla="*/ 79 h 97"/>
                <a:gd name="T84" fmla="*/ 64 w 84"/>
                <a:gd name="T85" fmla="*/ 88 h 97"/>
                <a:gd name="T86" fmla="*/ 67 w 84"/>
                <a:gd name="T87" fmla="*/ 81 h 97"/>
                <a:gd name="T88" fmla="*/ 78 w 84"/>
                <a:gd name="T89" fmla="*/ 66 h 97"/>
                <a:gd name="T90" fmla="*/ 77 w 84"/>
                <a:gd name="T91" fmla="*/ 64 h 97"/>
                <a:gd name="T92" fmla="*/ 44 w 84"/>
                <a:gd name="T93" fmla="*/ 90 h 97"/>
                <a:gd name="T94" fmla="*/ 45 w 84"/>
                <a:gd name="T95" fmla="*/ 85 h 97"/>
                <a:gd name="T96" fmla="*/ 71 w 84"/>
                <a:gd name="T97" fmla="*/ 60 h 97"/>
                <a:gd name="T98" fmla="*/ 34 w 84"/>
                <a:gd name="T99" fmla="*/ 27 h 97"/>
                <a:gd name="T100" fmla="*/ 49 w 84"/>
                <a:gd name="T101" fmla="*/ 26 h 97"/>
                <a:gd name="T102" fmla="*/ 60 w 84"/>
                <a:gd name="T103" fmla="*/ 56 h 97"/>
                <a:gd name="T104" fmla="*/ 34 w 84"/>
                <a:gd name="T105" fmla="*/ 2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7">
                  <a:moveTo>
                    <a:pt x="0" y="58"/>
                  </a:moveTo>
                  <a:cubicBezTo>
                    <a:pt x="0" y="59"/>
                    <a:pt x="0" y="59"/>
                    <a:pt x="0" y="60"/>
                  </a:cubicBezTo>
                  <a:cubicBezTo>
                    <a:pt x="1" y="70"/>
                    <a:pt x="4" y="80"/>
                    <a:pt x="11" y="87"/>
                  </a:cubicBezTo>
                  <a:cubicBezTo>
                    <a:pt x="18" y="95"/>
                    <a:pt x="32" y="97"/>
                    <a:pt x="43" y="97"/>
                  </a:cubicBezTo>
                  <a:cubicBezTo>
                    <a:pt x="53" y="97"/>
                    <a:pt x="63" y="93"/>
                    <a:pt x="71" y="86"/>
                  </a:cubicBezTo>
                  <a:cubicBezTo>
                    <a:pt x="78" y="80"/>
                    <a:pt x="81" y="72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7"/>
                    <a:pt x="53" y="9"/>
                    <a:pt x="51" y="2"/>
                  </a:cubicBezTo>
                  <a:cubicBezTo>
                    <a:pt x="51" y="2"/>
                    <a:pt x="51" y="1"/>
                    <a:pt x="50" y="1"/>
                  </a:cubicBezTo>
                  <a:cubicBezTo>
                    <a:pt x="50" y="1"/>
                    <a:pt x="50" y="0"/>
                    <a:pt x="49" y="0"/>
                  </a:cubicBezTo>
                  <a:cubicBezTo>
                    <a:pt x="45" y="1"/>
                    <a:pt x="40" y="2"/>
                    <a:pt x="36" y="0"/>
                  </a:cubicBezTo>
                  <a:cubicBezTo>
                    <a:pt x="35" y="0"/>
                    <a:pt x="34" y="1"/>
                    <a:pt x="34" y="1"/>
                  </a:cubicBezTo>
                  <a:cubicBezTo>
                    <a:pt x="34" y="2"/>
                    <a:pt x="33" y="2"/>
                    <a:pt x="33" y="3"/>
                  </a:cubicBezTo>
                  <a:cubicBezTo>
                    <a:pt x="33" y="10"/>
                    <a:pt x="35" y="17"/>
                    <a:pt x="34" y="24"/>
                  </a:cubicBezTo>
                  <a:cubicBezTo>
                    <a:pt x="16" y="23"/>
                    <a:pt x="2" y="41"/>
                    <a:pt x="1" y="57"/>
                  </a:cubicBezTo>
                  <a:cubicBezTo>
                    <a:pt x="0" y="57"/>
                    <a:pt x="0" y="57"/>
                    <a:pt x="0" y="58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3"/>
                    <a:pt x="29" y="93"/>
                  </a:cubicBezTo>
                  <a:cubicBezTo>
                    <a:pt x="27" y="92"/>
                    <a:pt x="25" y="92"/>
                    <a:pt x="23" y="91"/>
                  </a:cubicBezTo>
                  <a:cubicBezTo>
                    <a:pt x="31" y="85"/>
                    <a:pt x="39" y="80"/>
                    <a:pt x="46" y="74"/>
                  </a:cubicBezTo>
                  <a:cubicBezTo>
                    <a:pt x="49" y="72"/>
                    <a:pt x="52" y="70"/>
                    <a:pt x="55" y="68"/>
                  </a:cubicBezTo>
                  <a:cubicBezTo>
                    <a:pt x="57" y="66"/>
                    <a:pt x="59" y="65"/>
                    <a:pt x="61" y="63"/>
                  </a:cubicBezTo>
                  <a:cubicBezTo>
                    <a:pt x="63" y="61"/>
                    <a:pt x="65" y="60"/>
                    <a:pt x="62" y="63"/>
                  </a:cubicBezTo>
                  <a:cubicBezTo>
                    <a:pt x="58" y="69"/>
                    <a:pt x="51" y="73"/>
                    <a:pt x="45" y="78"/>
                  </a:cubicBezTo>
                  <a:cubicBezTo>
                    <a:pt x="42" y="80"/>
                    <a:pt x="39" y="84"/>
                    <a:pt x="36" y="87"/>
                  </a:cubicBezTo>
                  <a:cubicBezTo>
                    <a:pt x="35" y="88"/>
                    <a:pt x="33" y="89"/>
                    <a:pt x="31" y="91"/>
                  </a:cubicBezTo>
                  <a:cubicBezTo>
                    <a:pt x="30" y="91"/>
                    <a:pt x="30" y="92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7"/>
                    <a:pt x="35" y="72"/>
                  </a:cubicBezTo>
                  <a:cubicBezTo>
                    <a:pt x="38" y="69"/>
                    <a:pt x="42" y="66"/>
                    <a:pt x="45" y="63"/>
                  </a:cubicBezTo>
                  <a:cubicBezTo>
                    <a:pt x="48" y="61"/>
                    <a:pt x="52" y="59"/>
                    <a:pt x="53" y="57"/>
                  </a:cubicBezTo>
                  <a:cubicBezTo>
                    <a:pt x="47" y="63"/>
                    <a:pt x="40" y="69"/>
                    <a:pt x="34" y="75"/>
                  </a:cubicBezTo>
                  <a:cubicBezTo>
                    <a:pt x="29" y="79"/>
                    <a:pt x="23" y="83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26" y="85"/>
                    <a:pt x="32" y="80"/>
                    <a:pt x="38" y="76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2"/>
                    <a:pt x="52" y="65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6"/>
                  </a:cubicBezTo>
                  <a:cubicBezTo>
                    <a:pt x="26" y="88"/>
                    <a:pt x="24" y="89"/>
                    <a:pt x="22" y="91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8"/>
                  </a:moveTo>
                  <a:cubicBezTo>
                    <a:pt x="16" y="88"/>
                    <a:pt x="16" y="88"/>
                    <a:pt x="16" y="88"/>
                  </a:cubicBezTo>
                  <a:cubicBezTo>
                    <a:pt x="16" y="87"/>
                    <a:pt x="15" y="87"/>
                    <a:pt x="15" y="86"/>
                  </a:cubicBezTo>
                  <a:cubicBezTo>
                    <a:pt x="21" y="81"/>
                    <a:pt x="26" y="76"/>
                    <a:pt x="33" y="71"/>
                  </a:cubicBezTo>
                  <a:cubicBezTo>
                    <a:pt x="36" y="68"/>
                    <a:pt x="40" y="65"/>
                    <a:pt x="43" y="62"/>
                  </a:cubicBezTo>
                  <a:cubicBezTo>
                    <a:pt x="45" y="61"/>
                    <a:pt x="47" y="59"/>
                    <a:pt x="49" y="58"/>
                  </a:cubicBezTo>
                  <a:cubicBezTo>
                    <a:pt x="53" y="55"/>
                    <a:pt x="48" y="59"/>
                    <a:pt x="47" y="59"/>
                  </a:cubicBezTo>
                  <a:cubicBezTo>
                    <a:pt x="42" y="63"/>
                    <a:pt x="37" y="68"/>
                    <a:pt x="32" y="72"/>
                  </a:cubicBezTo>
                  <a:cubicBezTo>
                    <a:pt x="27" y="77"/>
                    <a:pt x="21" y="82"/>
                    <a:pt x="16" y="88"/>
                  </a:cubicBezTo>
                  <a:close/>
                  <a:moveTo>
                    <a:pt x="48" y="76"/>
                  </a:moveTo>
                  <a:cubicBezTo>
                    <a:pt x="54" y="72"/>
                    <a:pt x="60" y="67"/>
                    <a:pt x="65" y="61"/>
                  </a:cubicBezTo>
                  <a:cubicBezTo>
                    <a:pt x="65" y="61"/>
                    <a:pt x="66" y="62"/>
                    <a:pt x="66" y="62"/>
                  </a:cubicBezTo>
                  <a:cubicBezTo>
                    <a:pt x="62" y="65"/>
                    <a:pt x="59" y="69"/>
                    <a:pt x="55" y="72"/>
                  </a:cubicBezTo>
                  <a:cubicBezTo>
                    <a:pt x="49" y="76"/>
                    <a:pt x="44" y="81"/>
                    <a:pt x="38" y="85"/>
                  </a:cubicBezTo>
                  <a:cubicBezTo>
                    <a:pt x="41" y="82"/>
                    <a:pt x="45" y="79"/>
                    <a:pt x="48" y="76"/>
                  </a:cubicBezTo>
                  <a:close/>
                  <a:moveTo>
                    <a:pt x="46" y="74"/>
                  </a:moveTo>
                  <a:cubicBezTo>
                    <a:pt x="42" y="77"/>
                    <a:pt x="37" y="80"/>
                    <a:pt x="33" y="83"/>
                  </a:cubicBezTo>
                  <a:cubicBezTo>
                    <a:pt x="35" y="81"/>
                    <a:pt x="37" y="79"/>
                    <a:pt x="39" y="77"/>
                  </a:cubicBezTo>
                  <a:cubicBezTo>
                    <a:pt x="45" y="71"/>
                    <a:pt x="53" y="65"/>
                    <a:pt x="60" y="60"/>
                  </a:cubicBezTo>
                  <a:cubicBezTo>
                    <a:pt x="60" y="59"/>
                    <a:pt x="60" y="59"/>
                    <a:pt x="59" y="59"/>
                  </a:cubicBezTo>
                  <a:cubicBezTo>
                    <a:pt x="53" y="62"/>
                    <a:pt x="48" y="67"/>
                    <a:pt x="43" y="71"/>
                  </a:cubicBezTo>
                  <a:cubicBezTo>
                    <a:pt x="36" y="76"/>
                    <a:pt x="29" y="82"/>
                    <a:pt x="22" y="87"/>
                  </a:cubicBezTo>
                  <a:cubicBezTo>
                    <a:pt x="19" y="89"/>
                    <a:pt x="22" y="86"/>
                    <a:pt x="22" y="86"/>
                  </a:cubicBezTo>
                  <a:cubicBezTo>
                    <a:pt x="24" y="84"/>
                    <a:pt x="25" y="83"/>
                    <a:pt x="27" y="81"/>
                  </a:cubicBezTo>
                  <a:cubicBezTo>
                    <a:pt x="30" y="79"/>
                    <a:pt x="33" y="77"/>
                    <a:pt x="35" y="74"/>
                  </a:cubicBezTo>
                  <a:cubicBezTo>
                    <a:pt x="42" y="68"/>
                    <a:pt x="49" y="63"/>
                    <a:pt x="55" y="57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8" y="58"/>
                    <a:pt x="60" y="60"/>
                    <a:pt x="63" y="61"/>
                  </a:cubicBezTo>
                  <a:cubicBezTo>
                    <a:pt x="57" y="65"/>
                    <a:pt x="52" y="70"/>
                    <a:pt x="46" y="74"/>
                  </a:cubicBezTo>
                  <a:close/>
                  <a:moveTo>
                    <a:pt x="40" y="66"/>
                  </a:moveTo>
                  <a:cubicBezTo>
                    <a:pt x="41" y="65"/>
                    <a:pt x="43" y="64"/>
                    <a:pt x="44" y="63"/>
                  </a:cubicBezTo>
                  <a:cubicBezTo>
                    <a:pt x="47" y="61"/>
                    <a:pt x="50" y="59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6"/>
                    <a:pt x="53" y="56"/>
                    <a:pt x="53" y="56"/>
                  </a:cubicBezTo>
                  <a:cubicBezTo>
                    <a:pt x="54" y="56"/>
                    <a:pt x="54" y="56"/>
                    <a:pt x="55" y="56"/>
                  </a:cubicBezTo>
                  <a:cubicBezTo>
                    <a:pt x="49" y="59"/>
                    <a:pt x="45" y="63"/>
                    <a:pt x="40" y="66"/>
                  </a:cubicBezTo>
                  <a:close/>
                  <a:moveTo>
                    <a:pt x="18" y="83"/>
                  </a:moveTo>
                  <a:cubicBezTo>
                    <a:pt x="17" y="83"/>
                    <a:pt x="17" y="84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9"/>
                    <a:pt x="24" y="76"/>
                    <a:pt x="27" y="73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7"/>
                    <a:pt x="45" y="56"/>
                    <a:pt x="45" y="57"/>
                  </a:cubicBezTo>
                  <a:cubicBezTo>
                    <a:pt x="32" y="61"/>
                    <a:pt x="24" y="73"/>
                    <a:pt x="13" y="80"/>
                  </a:cubicBezTo>
                  <a:cubicBezTo>
                    <a:pt x="13" y="81"/>
                    <a:pt x="11" y="82"/>
                    <a:pt x="11" y="82"/>
                  </a:cubicBezTo>
                  <a:cubicBezTo>
                    <a:pt x="12" y="80"/>
                    <a:pt x="13" y="79"/>
                    <a:pt x="15" y="77"/>
                  </a:cubicBezTo>
                  <a:cubicBezTo>
                    <a:pt x="17" y="74"/>
                    <a:pt x="20" y="72"/>
                    <a:pt x="23" y="70"/>
                  </a:cubicBezTo>
                  <a:cubicBezTo>
                    <a:pt x="27" y="67"/>
                    <a:pt x="31" y="63"/>
                    <a:pt x="35" y="59"/>
                  </a:cubicBezTo>
                  <a:cubicBezTo>
                    <a:pt x="36" y="59"/>
                    <a:pt x="38" y="58"/>
                    <a:pt x="40" y="58"/>
                  </a:cubicBezTo>
                  <a:cubicBezTo>
                    <a:pt x="43" y="57"/>
                    <a:pt x="47" y="56"/>
                    <a:pt x="51" y="56"/>
                  </a:cubicBezTo>
                  <a:cubicBezTo>
                    <a:pt x="39" y="64"/>
                    <a:pt x="28" y="73"/>
                    <a:pt x="18" y="83"/>
                  </a:cubicBezTo>
                  <a:close/>
                  <a:moveTo>
                    <a:pt x="8" y="79"/>
                  </a:moveTo>
                  <a:cubicBezTo>
                    <a:pt x="13" y="76"/>
                    <a:pt x="17" y="73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2"/>
                    <a:pt x="31" y="61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7" y="68"/>
                    <a:pt x="16" y="72"/>
                    <a:pt x="10" y="82"/>
                  </a:cubicBezTo>
                  <a:cubicBezTo>
                    <a:pt x="9" y="81"/>
                    <a:pt x="9" y="80"/>
                    <a:pt x="8" y="79"/>
                  </a:cubicBezTo>
                  <a:close/>
                  <a:moveTo>
                    <a:pt x="7" y="76"/>
                  </a:moveTo>
                  <a:cubicBezTo>
                    <a:pt x="10" y="74"/>
                    <a:pt x="13" y="71"/>
                    <a:pt x="16" y="68"/>
                  </a:cubicBezTo>
                  <a:cubicBezTo>
                    <a:pt x="17" y="66"/>
                    <a:pt x="19" y="65"/>
                    <a:pt x="20" y="63"/>
                  </a:cubicBezTo>
                  <a:cubicBezTo>
                    <a:pt x="22" y="62"/>
                    <a:pt x="28" y="56"/>
                    <a:pt x="23" y="62"/>
                  </a:cubicBezTo>
                  <a:cubicBezTo>
                    <a:pt x="21" y="65"/>
                    <a:pt x="18" y="69"/>
                    <a:pt x="15" y="71"/>
                  </a:cubicBezTo>
                  <a:cubicBezTo>
                    <a:pt x="12" y="74"/>
                    <a:pt x="10" y="75"/>
                    <a:pt x="8" y="78"/>
                  </a:cubicBezTo>
                  <a:cubicBezTo>
                    <a:pt x="7" y="77"/>
                    <a:pt x="7" y="77"/>
                    <a:pt x="7" y="76"/>
                  </a:cubicBezTo>
                  <a:close/>
                  <a:moveTo>
                    <a:pt x="4" y="68"/>
                  </a:moveTo>
                  <a:cubicBezTo>
                    <a:pt x="9" y="65"/>
                    <a:pt x="12" y="60"/>
                    <a:pt x="17" y="57"/>
                  </a:cubicBezTo>
                  <a:cubicBezTo>
                    <a:pt x="17" y="58"/>
                    <a:pt x="15" y="61"/>
                    <a:pt x="14" y="61"/>
                  </a:cubicBezTo>
                  <a:cubicBezTo>
                    <a:pt x="13" y="62"/>
                    <a:pt x="12" y="64"/>
                    <a:pt x="10" y="65"/>
                  </a:cubicBezTo>
                  <a:cubicBezTo>
                    <a:pt x="8" y="67"/>
                    <a:pt x="7" y="69"/>
                    <a:pt x="5" y="72"/>
                  </a:cubicBezTo>
                  <a:cubicBezTo>
                    <a:pt x="5" y="72"/>
                    <a:pt x="6" y="72"/>
                    <a:pt x="6" y="72"/>
                  </a:cubicBezTo>
                  <a:cubicBezTo>
                    <a:pt x="9" y="70"/>
                    <a:pt x="11" y="68"/>
                    <a:pt x="14" y="65"/>
                  </a:cubicBezTo>
                  <a:cubicBezTo>
                    <a:pt x="15" y="64"/>
                    <a:pt x="17" y="62"/>
                    <a:pt x="18" y="61"/>
                  </a:cubicBezTo>
                  <a:cubicBezTo>
                    <a:pt x="19" y="60"/>
                    <a:pt x="23" y="56"/>
                    <a:pt x="21" y="59"/>
                  </a:cubicBezTo>
                  <a:cubicBezTo>
                    <a:pt x="17" y="65"/>
                    <a:pt x="11" y="69"/>
                    <a:pt x="6" y="75"/>
                  </a:cubicBezTo>
                  <a:cubicBezTo>
                    <a:pt x="5" y="73"/>
                    <a:pt x="5" y="71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8"/>
                    <a:pt x="12" y="57"/>
                  </a:cubicBezTo>
                  <a:cubicBezTo>
                    <a:pt x="14" y="55"/>
                    <a:pt x="12" y="58"/>
                    <a:pt x="11" y="58"/>
                  </a:cubicBezTo>
                  <a:cubicBezTo>
                    <a:pt x="9" y="61"/>
                    <a:pt x="6" y="63"/>
                    <a:pt x="4" y="66"/>
                  </a:cubicBezTo>
                  <a:cubicBezTo>
                    <a:pt x="4" y="66"/>
                    <a:pt x="4" y="65"/>
                    <a:pt x="4" y="64"/>
                  </a:cubicBezTo>
                  <a:cubicBezTo>
                    <a:pt x="5" y="63"/>
                    <a:pt x="6" y="62"/>
                    <a:pt x="7" y="60"/>
                  </a:cubicBezTo>
                  <a:close/>
                  <a:moveTo>
                    <a:pt x="11" y="76"/>
                  </a:moveTo>
                  <a:cubicBezTo>
                    <a:pt x="10" y="77"/>
                    <a:pt x="10" y="77"/>
                    <a:pt x="9" y="78"/>
                  </a:cubicBezTo>
                  <a:cubicBezTo>
                    <a:pt x="10" y="77"/>
                    <a:pt x="10" y="76"/>
                    <a:pt x="11" y="75"/>
                  </a:cubicBezTo>
                  <a:cubicBezTo>
                    <a:pt x="13" y="74"/>
                    <a:pt x="15" y="73"/>
                    <a:pt x="16" y="71"/>
                  </a:cubicBezTo>
                  <a:cubicBezTo>
                    <a:pt x="20" y="67"/>
                    <a:pt x="24" y="63"/>
                    <a:pt x="27" y="59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9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5"/>
                    <a:pt x="19" y="71"/>
                    <a:pt x="11" y="76"/>
                  </a:cubicBezTo>
                  <a:close/>
                  <a:moveTo>
                    <a:pt x="26" y="58"/>
                  </a:moveTo>
                  <a:cubicBezTo>
                    <a:pt x="19" y="63"/>
                    <a:pt x="13" y="70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4" y="57"/>
                    <a:pt x="25" y="58"/>
                    <a:pt x="26" y="58"/>
                  </a:cubicBezTo>
                  <a:cubicBezTo>
                    <a:pt x="26" y="58"/>
                    <a:pt x="26" y="58"/>
                    <a:pt x="26" y="58"/>
                  </a:cubicBezTo>
                  <a:close/>
                  <a:moveTo>
                    <a:pt x="15" y="63"/>
                  </a:moveTo>
                  <a:cubicBezTo>
                    <a:pt x="14" y="64"/>
                    <a:pt x="13" y="66"/>
                    <a:pt x="11" y="67"/>
                  </a:cubicBezTo>
                  <a:cubicBezTo>
                    <a:pt x="10" y="68"/>
                    <a:pt x="7" y="70"/>
                    <a:pt x="7" y="71"/>
                  </a:cubicBezTo>
                  <a:cubicBezTo>
                    <a:pt x="9" y="68"/>
                    <a:pt x="11" y="65"/>
                    <a:pt x="13" y="63"/>
                  </a:cubicBezTo>
                  <a:cubicBezTo>
                    <a:pt x="16" y="61"/>
                    <a:pt x="18" y="59"/>
                    <a:pt x="19" y="56"/>
                  </a:cubicBezTo>
                  <a:cubicBezTo>
                    <a:pt x="19" y="56"/>
                    <a:pt x="18" y="56"/>
                    <a:pt x="18" y="56"/>
                  </a:cubicBezTo>
                  <a:cubicBezTo>
                    <a:pt x="13" y="58"/>
                    <a:pt x="10" y="62"/>
                    <a:pt x="6" y="66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2"/>
                  </a:cubicBezTo>
                  <a:cubicBezTo>
                    <a:pt x="11" y="60"/>
                    <a:pt x="13" y="58"/>
                    <a:pt x="14" y="56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6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0" y="58"/>
                    <a:pt x="18" y="60"/>
                    <a:pt x="15" y="63"/>
                  </a:cubicBezTo>
                  <a:close/>
                  <a:moveTo>
                    <a:pt x="5" y="62"/>
                  </a:moveTo>
                  <a:cubicBezTo>
                    <a:pt x="6" y="61"/>
                    <a:pt x="6" y="60"/>
                    <a:pt x="7" y="60"/>
                  </a:cubicBezTo>
                  <a:cubicBezTo>
                    <a:pt x="8" y="58"/>
                    <a:pt x="9" y="57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7"/>
                    <a:pt x="8" y="59"/>
                    <a:pt x="5" y="62"/>
                  </a:cubicBezTo>
                  <a:close/>
                  <a:moveTo>
                    <a:pt x="4" y="60"/>
                  </a:moveTo>
                  <a:cubicBezTo>
                    <a:pt x="5" y="59"/>
                    <a:pt x="6" y="58"/>
                    <a:pt x="7" y="57"/>
                  </a:cubicBezTo>
                  <a:cubicBezTo>
                    <a:pt x="8" y="56"/>
                    <a:pt x="8" y="56"/>
                    <a:pt x="9" y="56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8"/>
                  </a:cubicBezTo>
                  <a:cubicBezTo>
                    <a:pt x="6" y="60"/>
                    <a:pt x="5" y="61"/>
                    <a:pt x="3" y="63"/>
                  </a:cubicBezTo>
                  <a:cubicBezTo>
                    <a:pt x="3" y="62"/>
                    <a:pt x="3" y="62"/>
                    <a:pt x="3" y="61"/>
                  </a:cubicBezTo>
                  <a:cubicBezTo>
                    <a:pt x="3" y="60"/>
                    <a:pt x="3" y="59"/>
                    <a:pt x="3" y="58"/>
                  </a:cubicBezTo>
                  <a:cubicBezTo>
                    <a:pt x="5" y="57"/>
                    <a:pt x="6" y="56"/>
                    <a:pt x="7" y="56"/>
                  </a:cubicBezTo>
                  <a:cubicBezTo>
                    <a:pt x="6" y="57"/>
                    <a:pt x="5" y="58"/>
                    <a:pt x="3" y="60"/>
                  </a:cubicBezTo>
                  <a:cubicBezTo>
                    <a:pt x="3" y="60"/>
                    <a:pt x="4" y="60"/>
                    <a:pt x="4" y="60"/>
                  </a:cubicBezTo>
                  <a:close/>
                  <a:moveTo>
                    <a:pt x="11" y="83"/>
                  </a:moveTo>
                  <a:cubicBezTo>
                    <a:pt x="21" y="76"/>
                    <a:pt x="29" y="65"/>
                    <a:pt x="40" y="59"/>
                  </a:cubicBezTo>
                  <a:cubicBezTo>
                    <a:pt x="40" y="59"/>
                    <a:pt x="45" y="57"/>
                    <a:pt x="43" y="58"/>
                  </a:cubicBezTo>
                  <a:cubicBezTo>
                    <a:pt x="42" y="59"/>
                    <a:pt x="41" y="60"/>
                    <a:pt x="39" y="61"/>
                  </a:cubicBezTo>
                  <a:cubicBezTo>
                    <a:pt x="36" y="64"/>
                    <a:pt x="33" y="66"/>
                    <a:pt x="30" y="69"/>
                  </a:cubicBezTo>
                  <a:cubicBezTo>
                    <a:pt x="24" y="74"/>
                    <a:pt x="19" y="80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4"/>
                    <a:pt x="11" y="83"/>
                  </a:cubicBezTo>
                  <a:close/>
                  <a:moveTo>
                    <a:pt x="29" y="93"/>
                  </a:moveTo>
                  <a:cubicBezTo>
                    <a:pt x="30" y="93"/>
                    <a:pt x="30" y="92"/>
                    <a:pt x="30" y="92"/>
                  </a:cubicBezTo>
                  <a:cubicBezTo>
                    <a:pt x="31" y="92"/>
                    <a:pt x="31" y="92"/>
                    <a:pt x="32" y="91"/>
                  </a:cubicBezTo>
                  <a:cubicBezTo>
                    <a:pt x="33" y="91"/>
                    <a:pt x="34" y="90"/>
                    <a:pt x="35" y="89"/>
                  </a:cubicBezTo>
                  <a:cubicBezTo>
                    <a:pt x="41" y="85"/>
                    <a:pt x="47" y="79"/>
                    <a:pt x="53" y="74"/>
                  </a:cubicBezTo>
                  <a:cubicBezTo>
                    <a:pt x="56" y="72"/>
                    <a:pt x="59" y="69"/>
                    <a:pt x="62" y="67"/>
                  </a:cubicBezTo>
                  <a:cubicBezTo>
                    <a:pt x="63" y="65"/>
                    <a:pt x="65" y="64"/>
                    <a:pt x="66" y="63"/>
                  </a:cubicBezTo>
                  <a:cubicBezTo>
                    <a:pt x="67" y="62"/>
                    <a:pt x="68" y="62"/>
                    <a:pt x="69" y="61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60" y="73"/>
                    <a:pt x="45" y="81"/>
                    <a:pt x="34" y="93"/>
                  </a:cubicBezTo>
                  <a:cubicBezTo>
                    <a:pt x="34" y="93"/>
                    <a:pt x="35" y="94"/>
                    <a:pt x="35" y="94"/>
                  </a:cubicBezTo>
                  <a:cubicBezTo>
                    <a:pt x="47" y="85"/>
                    <a:pt x="59" y="75"/>
                    <a:pt x="70" y="65"/>
                  </a:cubicBezTo>
                  <a:cubicBezTo>
                    <a:pt x="70" y="66"/>
                    <a:pt x="69" y="67"/>
                    <a:pt x="68" y="68"/>
                  </a:cubicBezTo>
                  <a:cubicBezTo>
                    <a:pt x="64" y="71"/>
                    <a:pt x="61" y="74"/>
                    <a:pt x="58" y="77"/>
                  </a:cubicBezTo>
                  <a:cubicBezTo>
                    <a:pt x="52" y="82"/>
                    <a:pt x="46" y="88"/>
                    <a:pt x="40" y="93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52" y="86"/>
                    <a:pt x="62" y="76"/>
                    <a:pt x="73" y="67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2"/>
                    <a:pt x="53" y="87"/>
                    <a:pt x="47" y="92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7" y="87"/>
                    <a:pt x="65" y="77"/>
                    <a:pt x="74" y="70"/>
                  </a:cubicBezTo>
                  <a:cubicBezTo>
                    <a:pt x="75" y="69"/>
                    <a:pt x="76" y="69"/>
                    <a:pt x="77" y="68"/>
                  </a:cubicBezTo>
                  <a:cubicBezTo>
                    <a:pt x="76" y="69"/>
                    <a:pt x="75" y="70"/>
                    <a:pt x="74" y="71"/>
                  </a:cubicBezTo>
                  <a:cubicBezTo>
                    <a:pt x="72" y="73"/>
                    <a:pt x="70" y="75"/>
                    <a:pt x="68" y="76"/>
                  </a:cubicBezTo>
                  <a:cubicBezTo>
                    <a:pt x="63" y="80"/>
                    <a:pt x="59" y="85"/>
                    <a:pt x="54" y="90"/>
                  </a:cubicBezTo>
                  <a:cubicBezTo>
                    <a:pt x="54" y="90"/>
                    <a:pt x="54" y="91"/>
                    <a:pt x="55" y="91"/>
                  </a:cubicBezTo>
                  <a:cubicBezTo>
                    <a:pt x="62" y="87"/>
                    <a:pt x="67" y="82"/>
                    <a:pt x="73" y="76"/>
                  </a:cubicBezTo>
                  <a:cubicBezTo>
                    <a:pt x="73" y="76"/>
                    <a:pt x="75" y="75"/>
                    <a:pt x="76" y="74"/>
                  </a:cubicBezTo>
                  <a:cubicBezTo>
                    <a:pt x="76" y="74"/>
                    <a:pt x="76" y="74"/>
                    <a:pt x="75" y="75"/>
                  </a:cubicBezTo>
                  <a:cubicBezTo>
                    <a:pt x="74" y="76"/>
                    <a:pt x="72" y="77"/>
                    <a:pt x="71" y="79"/>
                  </a:cubicBezTo>
                  <a:cubicBezTo>
                    <a:pt x="67" y="82"/>
                    <a:pt x="65" y="86"/>
                    <a:pt x="61" y="89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4"/>
                    <a:pt x="43" y="94"/>
                  </a:cubicBezTo>
                  <a:cubicBezTo>
                    <a:pt x="38" y="94"/>
                    <a:pt x="34" y="94"/>
                    <a:pt x="29" y="93"/>
                  </a:cubicBezTo>
                  <a:close/>
                  <a:moveTo>
                    <a:pt x="64" y="88"/>
                  </a:moveTo>
                  <a:cubicBezTo>
                    <a:pt x="66" y="85"/>
                    <a:pt x="68" y="83"/>
                    <a:pt x="70" y="80"/>
                  </a:cubicBezTo>
                  <a:cubicBezTo>
                    <a:pt x="72" y="79"/>
                    <a:pt x="73" y="78"/>
                    <a:pt x="75" y="76"/>
                  </a:cubicBezTo>
                  <a:cubicBezTo>
                    <a:pt x="72" y="81"/>
                    <a:pt x="68" y="85"/>
                    <a:pt x="64" y="88"/>
                  </a:cubicBezTo>
                  <a:close/>
                  <a:moveTo>
                    <a:pt x="76" y="73"/>
                  </a:moveTo>
                  <a:cubicBezTo>
                    <a:pt x="73" y="75"/>
                    <a:pt x="70" y="78"/>
                    <a:pt x="67" y="81"/>
                  </a:cubicBezTo>
                  <a:cubicBezTo>
                    <a:pt x="65" y="83"/>
                    <a:pt x="63" y="85"/>
                    <a:pt x="61" y="86"/>
                  </a:cubicBezTo>
                  <a:cubicBezTo>
                    <a:pt x="59" y="87"/>
                    <a:pt x="54" y="92"/>
                    <a:pt x="57" y="88"/>
                  </a:cubicBezTo>
                  <a:cubicBezTo>
                    <a:pt x="61" y="84"/>
                    <a:pt x="65" y="80"/>
                    <a:pt x="70" y="76"/>
                  </a:cubicBezTo>
                  <a:cubicBezTo>
                    <a:pt x="73" y="73"/>
                    <a:pt x="77" y="71"/>
                    <a:pt x="78" y="67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3" y="71"/>
                    <a:pt x="68" y="74"/>
                    <a:pt x="64" y="78"/>
                  </a:cubicBezTo>
                  <a:cubicBezTo>
                    <a:pt x="61" y="80"/>
                    <a:pt x="59" y="83"/>
                    <a:pt x="56" y="85"/>
                  </a:cubicBezTo>
                  <a:cubicBezTo>
                    <a:pt x="54" y="87"/>
                    <a:pt x="50" y="91"/>
                    <a:pt x="49" y="92"/>
                  </a:cubicBezTo>
                  <a:cubicBezTo>
                    <a:pt x="58" y="83"/>
                    <a:pt x="68" y="74"/>
                    <a:pt x="77" y="64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78" y="63"/>
                    <a:pt x="78" y="63"/>
                    <a:pt x="79" y="62"/>
                  </a:cubicBezTo>
                  <a:cubicBezTo>
                    <a:pt x="79" y="62"/>
                    <a:pt x="78" y="62"/>
                    <a:pt x="78" y="62"/>
                  </a:cubicBezTo>
                  <a:cubicBezTo>
                    <a:pt x="72" y="67"/>
                    <a:pt x="65" y="73"/>
                    <a:pt x="59" y="78"/>
                  </a:cubicBezTo>
                  <a:cubicBezTo>
                    <a:pt x="56" y="81"/>
                    <a:pt x="53" y="84"/>
                    <a:pt x="50" y="86"/>
                  </a:cubicBezTo>
                  <a:cubicBezTo>
                    <a:pt x="48" y="88"/>
                    <a:pt x="46" y="89"/>
                    <a:pt x="44" y="90"/>
                  </a:cubicBezTo>
                  <a:cubicBezTo>
                    <a:pt x="49" y="86"/>
                    <a:pt x="55" y="81"/>
                    <a:pt x="60" y="76"/>
                  </a:cubicBezTo>
                  <a:cubicBezTo>
                    <a:pt x="65" y="71"/>
                    <a:pt x="71" y="66"/>
                    <a:pt x="76" y="60"/>
                  </a:cubicBezTo>
                  <a:cubicBezTo>
                    <a:pt x="76" y="60"/>
                    <a:pt x="76" y="59"/>
                    <a:pt x="76" y="60"/>
                  </a:cubicBezTo>
                  <a:cubicBezTo>
                    <a:pt x="69" y="65"/>
                    <a:pt x="63" y="71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7"/>
                    <a:pt x="41" y="88"/>
                    <a:pt x="39" y="90"/>
                  </a:cubicBezTo>
                  <a:cubicBezTo>
                    <a:pt x="38" y="90"/>
                    <a:pt x="37" y="91"/>
                    <a:pt x="36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43" y="85"/>
                    <a:pt x="50" y="81"/>
                    <a:pt x="56" y="75"/>
                  </a:cubicBezTo>
                  <a:cubicBezTo>
                    <a:pt x="61" y="70"/>
                    <a:pt x="67" y="66"/>
                    <a:pt x="71" y="60"/>
                  </a:cubicBezTo>
                  <a:cubicBezTo>
                    <a:pt x="74" y="59"/>
                    <a:pt x="76" y="58"/>
                    <a:pt x="79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60"/>
                    <a:pt x="79" y="61"/>
                    <a:pt x="79" y="62"/>
                  </a:cubicBezTo>
                  <a:cubicBezTo>
                    <a:pt x="79" y="66"/>
                    <a:pt x="78" y="70"/>
                    <a:pt x="76" y="73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7"/>
                    <a:pt x="36" y="26"/>
                  </a:cubicBezTo>
                  <a:cubicBezTo>
                    <a:pt x="38" y="19"/>
                    <a:pt x="36" y="11"/>
                    <a:pt x="36" y="4"/>
                  </a:cubicBezTo>
                  <a:cubicBezTo>
                    <a:pt x="40" y="4"/>
                    <a:pt x="44" y="4"/>
                    <a:pt x="48" y="3"/>
                  </a:cubicBezTo>
                  <a:cubicBezTo>
                    <a:pt x="50" y="11"/>
                    <a:pt x="49" y="18"/>
                    <a:pt x="49" y="26"/>
                  </a:cubicBezTo>
                  <a:cubicBezTo>
                    <a:pt x="49" y="26"/>
                    <a:pt x="49" y="26"/>
                    <a:pt x="49" y="27"/>
                  </a:cubicBezTo>
                  <a:cubicBezTo>
                    <a:pt x="49" y="27"/>
                    <a:pt x="50" y="27"/>
                    <a:pt x="50" y="27"/>
                  </a:cubicBezTo>
                  <a:cubicBezTo>
                    <a:pt x="67" y="26"/>
                    <a:pt x="78" y="41"/>
                    <a:pt x="79" y="56"/>
                  </a:cubicBezTo>
                  <a:cubicBezTo>
                    <a:pt x="77" y="55"/>
                    <a:pt x="75" y="56"/>
                    <a:pt x="73" y="57"/>
                  </a:cubicBezTo>
                  <a:cubicBezTo>
                    <a:pt x="68" y="59"/>
                    <a:pt x="65" y="59"/>
                    <a:pt x="60" y="56"/>
                  </a:cubicBezTo>
                  <a:cubicBezTo>
                    <a:pt x="54" y="51"/>
                    <a:pt x="46" y="53"/>
                    <a:pt x="39" y="55"/>
                  </a:cubicBezTo>
                  <a:cubicBezTo>
                    <a:pt x="34" y="57"/>
                    <a:pt x="30" y="57"/>
                    <a:pt x="25" y="55"/>
                  </a:cubicBezTo>
                  <a:cubicBezTo>
                    <a:pt x="22" y="53"/>
                    <a:pt x="20" y="53"/>
                    <a:pt x="17" y="53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40"/>
                    <a:pt x="19" y="26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102"/>
            <p:cNvSpPr>
              <a:spLocks noEditPoints="1"/>
            </p:cNvSpPr>
            <p:nvPr/>
          </p:nvSpPr>
          <p:spPr bwMode="auto">
            <a:xfrm>
              <a:off x="1381125" y="6199188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8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3 h 96"/>
                <a:gd name="T32" fmla="*/ 13 w 84"/>
                <a:gd name="T33" fmla="*/ 80 h 96"/>
                <a:gd name="T34" fmla="*/ 39 w 84"/>
                <a:gd name="T35" fmla="*/ 57 h 96"/>
                <a:gd name="T36" fmla="*/ 28 w 84"/>
                <a:gd name="T37" fmla="*/ 62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89 h 96"/>
                <a:gd name="T94" fmla="*/ 45 w 84"/>
                <a:gd name="T95" fmla="*/ 85 h 96"/>
                <a:gd name="T96" fmla="*/ 71 w 84"/>
                <a:gd name="T97" fmla="*/ 59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0" y="86"/>
                  </a:cubicBezTo>
                  <a:cubicBezTo>
                    <a:pt x="18" y="94"/>
                    <a:pt x="32" y="96"/>
                    <a:pt x="42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79"/>
                    <a:pt x="80" y="71"/>
                    <a:pt x="82" y="63"/>
                  </a:cubicBezTo>
                  <a:cubicBezTo>
                    <a:pt x="84" y="44"/>
                    <a:pt x="72" y="24"/>
                    <a:pt x="51" y="24"/>
                  </a:cubicBezTo>
                  <a:cubicBezTo>
                    <a:pt x="52" y="16"/>
                    <a:pt x="53" y="9"/>
                    <a:pt x="51" y="1"/>
                  </a:cubicBezTo>
                  <a:cubicBezTo>
                    <a:pt x="51" y="1"/>
                    <a:pt x="50" y="1"/>
                    <a:pt x="50" y="0"/>
                  </a:cubicBezTo>
                  <a:cubicBezTo>
                    <a:pt x="50" y="0"/>
                    <a:pt x="49" y="0"/>
                    <a:pt x="49" y="0"/>
                  </a:cubicBezTo>
                  <a:cubicBezTo>
                    <a:pt x="44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7" y="92"/>
                    <a:pt x="25" y="91"/>
                    <a:pt x="23" y="90"/>
                  </a:cubicBezTo>
                  <a:cubicBezTo>
                    <a:pt x="31" y="84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9" y="92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23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8" y="60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8" y="78"/>
                    <a:pt x="23" y="82"/>
                    <a:pt x="19" y="88"/>
                  </a:cubicBezTo>
                  <a:cubicBezTo>
                    <a:pt x="19" y="88"/>
                    <a:pt x="19" y="89"/>
                    <a:pt x="19" y="88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6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9" y="88"/>
                    <a:pt x="17" y="87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4" y="86"/>
                  </a:cubicBezTo>
                  <a:cubicBezTo>
                    <a:pt x="20" y="80"/>
                    <a:pt x="26" y="75"/>
                    <a:pt x="32" y="70"/>
                  </a:cubicBezTo>
                  <a:cubicBezTo>
                    <a:pt x="36" y="67"/>
                    <a:pt x="39" y="64"/>
                    <a:pt x="43" y="61"/>
                  </a:cubicBezTo>
                  <a:cubicBezTo>
                    <a:pt x="45" y="60"/>
                    <a:pt x="47" y="59"/>
                    <a:pt x="49" y="57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5"/>
                  </a:moveTo>
                  <a:cubicBezTo>
                    <a:pt x="54" y="71"/>
                    <a:pt x="60" y="66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4" y="78"/>
                    <a:pt x="48" y="75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8" y="88"/>
                    <a:pt x="22" y="85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2" y="76"/>
                    <a:pt x="35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5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7" y="60"/>
                    <a:pt x="50" y="58"/>
                    <a:pt x="52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3" y="55"/>
                    <a:pt x="54" y="55"/>
                    <a:pt x="54" y="56"/>
                  </a:cubicBezTo>
                  <a:cubicBezTo>
                    <a:pt x="49" y="58"/>
                    <a:pt x="44" y="62"/>
                    <a:pt x="40" y="65"/>
                  </a:cubicBezTo>
                  <a:close/>
                  <a:moveTo>
                    <a:pt x="17" y="82"/>
                  </a:moveTo>
                  <a:cubicBezTo>
                    <a:pt x="17" y="82"/>
                    <a:pt x="17" y="83"/>
                    <a:pt x="16" y="83"/>
                  </a:cubicBezTo>
                  <a:cubicBezTo>
                    <a:pt x="17" y="83"/>
                    <a:pt x="18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3" y="75"/>
                    <a:pt x="17" y="72"/>
                    <a:pt x="21" y="69"/>
                  </a:cubicBezTo>
                  <a:cubicBezTo>
                    <a:pt x="23" y="66"/>
                    <a:pt x="25" y="64"/>
                    <a:pt x="28" y="62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3" y="59"/>
                    <a:pt x="33" y="59"/>
                  </a:cubicBezTo>
                  <a:cubicBezTo>
                    <a:pt x="26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5"/>
                  </a:moveTo>
                  <a:cubicBezTo>
                    <a:pt x="10" y="73"/>
                    <a:pt x="13" y="70"/>
                    <a:pt x="15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0" y="65"/>
                    <a:pt x="18" y="68"/>
                    <a:pt x="15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7" y="75"/>
                  </a:cubicBezTo>
                  <a:close/>
                  <a:moveTo>
                    <a:pt x="4" y="67"/>
                  </a:moveTo>
                  <a:cubicBezTo>
                    <a:pt x="8" y="64"/>
                    <a:pt x="12" y="59"/>
                    <a:pt x="17" y="57"/>
                  </a:cubicBezTo>
                  <a:cubicBezTo>
                    <a:pt x="16" y="57"/>
                    <a:pt x="15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5" y="72"/>
                    <a:pt x="6" y="71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8"/>
                  </a:cubicBezTo>
                  <a:cubicBezTo>
                    <a:pt x="16" y="64"/>
                    <a:pt x="10" y="69"/>
                    <a:pt x="6" y="74"/>
                  </a:cubicBezTo>
                  <a:cubicBezTo>
                    <a:pt x="5" y="72"/>
                    <a:pt x="5" y="70"/>
                    <a:pt x="4" y="67"/>
                  </a:cubicBezTo>
                  <a:close/>
                  <a:moveTo>
                    <a:pt x="7" y="60"/>
                  </a:moveTo>
                  <a:cubicBezTo>
                    <a:pt x="9" y="58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6" y="62"/>
                    <a:pt x="4" y="66"/>
                  </a:cubicBezTo>
                  <a:cubicBezTo>
                    <a:pt x="4" y="65"/>
                    <a:pt x="4" y="64"/>
                    <a:pt x="3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5"/>
                  </a:moveTo>
                  <a:cubicBezTo>
                    <a:pt x="10" y="76"/>
                    <a:pt x="9" y="76"/>
                    <a:pt x="9" y="77"/>
                  </a:cubicBezTo>
                  <a:cubicBezTo>
                    <a:pt x="9" y="76"/>
                    <a:pt x="10" y="75"/>
                    <a:pt x="11" y="75"/>
                  </a:cubicBezTo>
                  <a:cubicBezTo>
                    <a:pt x="13" y="73"/>
                    <a:pt x="14" y="72"/>
                    <a:pt x="16" y="70"/>
                  </a:cubicBezTo>
                  <a:cubicBezTo>
                    <a:pt x="20" y="67"/>
                    <a:pt x="23" y="62"/>
                    <a:pt x="27" y="58"/>
                  </a:cubicBezTo>
                  <a:cubicBezTo>
                    <a:pt x="27" y="58"/>
                    <a:pt x="27" y="57"/>
                    <a:pt x="27" y="57"/>
                  </a:cubicBezTo>
                  <a:cubicBezTo>
                    <a:pt x="28" y="58"/>
                    <a:pt x="29" y="58"/>
                    <a:pt x="31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0"/>
                    <a:pt x="11" y="75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3"/>
                    <a:pt x="12" y="65"/>
                    <a:pt x="11" y="66"/>
                  </a:cubicBezTo>
                  <a:cubicBezTo>
                    <a:pt x="10" y="68"/>
                    <a:pt x="7" y="69"/>
                    <a:pt x="6" y="70"/>
                  </a:cubicBezTo>
                  <a:cubicBezTo>
                    <a:pt x="8" y="67"/>
                    <a:pt x="11" y="64"/>
                    <a:pt x="13" y="62"/>
                  </a:cubicBezTo>
                  <a:cubicBezTo>
                    <a:pt x="15" y="60"/>
                    <a:pt x="17" y="58"/>
                    <a:pt x="18" y="56"/>
                  </a:cubicBezTo>
                  <a:cubicBezTo>
                    <a:pt x="19" y="55"/>
                    <a:pt x="18" y="55"/>
                    <a:pt x="18" y="55"/>
                  </a:cubicBezTo>
                  <a:cubicBezTo>
                    <a:pt x="13" y="58"/>
                    <a:pt x="10" y="61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1" y="54"/>
                    <a:pt x="12" y="54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7" y="57"/>
                  </a:cubicBezTo>
                  <a:cubicBezTo>
                    <a:pt x="6" y="59"/>
                    <a:pt x="5" y="60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8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8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3"/>
                    <a:pt x="19" y="79"/>
                    <a:pt x="14" y="85"/>
                  </a:cubicBezTo>
                  <a:cubicBezTo>
                    <a:pt x="14" y="85"/>
                    <a:pt x="14" y="85"/>
                    <a:pt x="13" y="85"/>
                  </a:cubicBezTo>
                  <a:cubicBezTo>
                    <a:pt x="12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1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3" y="89"/>
                    <a:pt x="34" y="89"/>
                  </a:cubicBezTo>
                  <a:cubicBezTo>
                    <a:pt x="41" y="84"/>
                    <a:pt x="46" y="79"/>
                    <a:pt x="53" y="74"/>
                  </a:cubicBezTo>
                  <a:cubicBezTo>
                    <a:pt x="56" y="71"/>
                    <a:pt x="59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0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5" y="93"/>
                  </a:cubicBezTo>
                  <a:cubicBezTo>
                    <a:pt x="47" y="84"/>
                    <a:pt x="59" y="74"/>
                    <a:pt x="70" y="64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5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5"/>
                    <a:pt x="73" y="66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0" y="70"/>
                    <a:pt x="67" y="72"/>
                    <a:pt x="64" y="75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2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5"/>
                    <a:pt x="75" y="74"/>
                    <a:pt x="76" y="73"/>
                  </a:cubicBezTo>
                  <a:cubicBezTo>
                    <a:pt x="76" y="73"/>
                    <a:pt x="75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8"/>
                    <a:pt x="61" y="88"/>
                    <a:pt x="61" y="89"/>
                  </a:cubicBezTo>
                  <a:cubicBezTo>
                    <a:pt x="55" y="91"/>
                    <a:pt x="49" y="93"/>
                    <a:pt x="42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2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0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8" y="65"/>
                    <a:pt x="77" y="66"/>
                  </a:cubicBezTo>
                  <a:cubicBezTo>
                    <a:pt x="73" y="70"/>
                    <a:pt x="68" y="73"/>
                    <a:pt x="64" y="77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9" y="61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3" y="83"/>
                    <a:pt x="49" y="85"/>
                  </a:cubicBezTo>
                  <a:cubicBezTo>
                    <a:pt x="48" y="87"/>
                    <a:pt x="46" y="88"/>
                    <a:pt x="44" y="89"/>
                  </a:cubicBezTo>
                  <a:cubicBezTo>
                    <a:pt x="49" y="85"/>
                    <a:pt x="54" y="80"/>
                    <a:pt x="59" y="75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8"/>
                    <a:pt x="75" y="59"/>
                  </a:cubicBezTo>
                  <a:cubicBezTo>
                    <a:pt x="69" y="65"/>
                    <a:pt x="63" y="70"/>
                    <a:pt x="56" y="75"/>
                  </a:cubicBezTo>
                  <a:cubicBezTo>
                    <a:pt x="52" y="79"/>
                    <a:pt x="48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59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8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6"/>
                  </a:cubicBezTo>
                  <a:cubicBezTo>
                    <a:pt x="35" y="27"/>
                    <a:pt x="36" y="26"/>
                    <a:pt x="36" y="25"/>
                  </a:cubicBezTo>
                  <a:cubicBezTo>
                    <a:pt x="38" y="18"/>
                    <a:pt x="36" y="10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5"/>
                    <a:pt x="49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9" y="55"/>
                  </a:cubicBezTo>
                  <a:cubicBezTo>
                    <a:pt x="76" y="55"/>
                    <a:pt x="75" y="55"/>
                    <a:pt x="73" y="56"/>
                  </a:cubicBezTo>
                  <a:cubicBezTo>
                    <a:pt x="67" y="58"/>
                    <a:pt x="65" y="58"/>
                    <a:pt x="60" y="55"/>
                  </a:cubicBezTo>
                  <a:cubicBezTo>
                    <a:pt x="53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1"/>
                    <a:pt x="7" y="52"/>
                    <a:pt x="4" y="53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103"/>
            <p:cNvSpPr>
              <a:spLocks noEditPoints="1"/>
            </p:cNvSpPr>
            <p:nvPr/>
          </p:nvSpPr>
          <p:spPr bwMode="auto">
            <a:xfrm>
              <a:off x="10448925" y="2427288"/>
              <a:ext cx="265113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7 w 71"/>
                <a:gd name="T7" fmla="*/ 19 h 107"/>
                <a:gd name="T8" fmla="*/ 6 w 71"/>
                <a:gd name="T9" fmla="*/ 83 h 107"/>
                <a:gd name="T10" fmla="*/ 20 w 71"/>
                <a:gd name="T11" fmla="*/ 80 h 107"/>
                <a:gd name="T12" fmla="*/ 7 w 71"/>
                <a:gd name="T13" fmla="*/ 97 h 107"/>
                <a:gd name="T14" fmla="*/ 9 w 71"/>
                <a:gd name="T15" fmla="*/ 96 h 107"/>
                <a:gd name="T16" fmla="*/ 9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4 w 71"/>
                <a:gd name="T35" fmla="*/ 80 h 107"/>
                <a:gd name="T36" fmla="*/ 15 w 71"/>
                <a:gd name="T37" fmla="*/ 98 h 107"/>
                <a:gd name="T38" fmla="*/ 32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0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7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7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49 w 71"/>
                <a:gd name="T75" fmla="*/ 12 h 107"/>
                <a:gd name="T76" fmla="*/ 46 w 71"/>
                <a:gd name="T77" fmla="*/ 19 h 107"/>
                <a:gd name="T78" fmla="*/ 46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3 w 71"/>
                <a:gd name="T91" fmla="*/ 19 h 107"/>
                <a:gd name="T92" fmla="*/ 62 w 71"/>
                <a:gd name="T93" fmla="*/ 16 h 107"/>
                <a:gd name="T94" fmla="*/ 67 w 71"/>
                <a:gd name="T95" fmla="*/ 4 h 107"/>
                <a:gd name="T96" fmla="*/ 50 w 71"/>
                <a:gd name="T97" fmla="*/ 16 h 107"/>
                <a:gd name="T98" fmla="*/ 48 w 71"/>
                <a:gd name="T99" fmla="*/ 14 h 107"/>
                <a:gd name="T100" fmla="*/ 43 w 71"/>
                <a:gd name="T101" fmla="*/ 15 h 107"/>
                <a:gd name="T102" fmla="*/ 41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2" y="104"/>
                  </a:cubicBezTo>
                  <a:cubicBezTo>
                    <a:pt x="41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0" y="21"/>
                  </a:cubicBezTo>
                  <a:cubicBezTo>
                    <a:pt x="49" y="22"/>
                    <a:pt x="57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5"/>
                    <a:pt x="70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8" y="1"/>
                    <a:pt x="68" y="1"/>
                  </a:cubicBezTo>
                  <a:cubicBezTo>
                    <a:pt x="62" y="1"/>
                    <a:pt x="56" y="1"/>
                    <a:pt x="51" y="1"/>
                  </a:cubicBezTo>
                  <a:cubicBezTo>
                    <a:pt x="46" y="1"/>
                    <a:pt x="42" y="0"/>
                    <a:pt x="38" y="2"/>
                  </a:cubicBezTo>
                  <a:cubicBezTo>
                    <a:pt x="37" y="2"/>
                    <a:pt x="37" y="3"/>
                    <a:pt x="37" y="3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9"/>
                    <a:pt x="37" y="14"/>
                    <a:pt x="37" y="19"/>
                  </a:cubicBezTo>
                  <a:cubicBezTo>
                    <a:pt x="37" y="20"/>
                    <a:pt x="37" y="20"/>
                    <a:pt x="37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7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0" y="90"/>
                    <a:pt x="14" y="85"/>
                    <a:pt x="19" y="81"/>
                  </a:cubicBezTo>
                  <a:cubicBezTo>
                    <a:pt x="20" y="81"/>
                    <a:pt x="20" y="80"/>
                    <a:pt x="20" y="80"/>
                  </a:cubicBezTo>
                  <a:cubicBezTo>
                    <a:pt x="20" y="80"/>
                    <a:pt x="20" y="81"/>
                    <a:pt x="19" y="81"/>
                  </a:cubicBezTo>
                  <a:cubicBezTo>
                    <a:pt x="18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3"/>
                  </a:cubicBezTo>
                  <a:cubicBezTo>
                    <a:pt x="10" y="94"/>
                    <a:pt x="9" y="95"/>
                    <a:pt x="7" y="97"/>
                  </a:cubicBezTo>
                  <a:cubicBezTo>
                    <a:pt x="7" y="97"/>
                    <a:pt x="7" y="98"/>
                    <a:pt x="8" y="97"/>
                  </a:cubicBezTo>
                  <a:cubicBezTo>
                    <a:pt x="8" y="97"/>
                    <a:pt x="8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8" y="87"/>
                    <a:pt x="13" y="92"/>
                    <a:pt x="9" y="98"/>
                  </a:cubicBezTo>
                  <a:cubicBezTo>
                    <a:pt x="9" y="99"/>
                    <a:pt x="9" y="99"/>
                    <a:pt x="10" y="99"/>
                  </a:cubicBezTo>
                  <a:cubicBezTo>
                    <a:pt x="16" y="94"/>
                    <a:pt x="20" y="88"/>
                    <a:pt x="26" y="83"/>
                  </a:cubicBezTo>
                  <a:cubicBezTo>
                    <a:pt x="26" y="83"/>
                    <a:pt x="26" y="82"/>
                    <a:pt x="26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0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2" y="100"/>
                    <a:pt x="13" y="100"/>
                    <a:pt x="13" y="100"/>
                  </a:cubicBezTo>
                  <a:cubicBezTo>
                    <a:pt x="20" y="96"/>
                    <a:pt x="24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29" y="86"/>
                    <a:pt x="27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5" y="101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5" y="82"/>
                    <a:pt x="33" y="85"/>
                    <a:pt x="32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1" y="99"/>
                    <a:pt x="19" y="102"/>
                  </a:cubicBezTo>
                  <a:cubicBezTo>
                    <a:pt x="19" y="102"/>
                    <a:pt x="19" y="102"/>
                    <a:pt x="19" y="103"/>
                  </a:cubicBezTo>
                  <a:cubicBezTo>
                    <a:pt x="16" y="102"/>
                    <a:pt x="12" y="101"/>
                    <a:pt x="9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9" y="86"/>
                  </a:cubicBezTo>
                  <a:cubicBezTo>
                    <a:pt x="11" y="84"/>
                    <a:pt x="13" y="83"/>
                    <a:pt x="14" y="82"/>
                  </a:cubicBezTo>
                  <a:cubicBezTo>
                    <a:pt x="14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9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8" y="81"/>
                    <a:pt x="17" y="82"/>
                    <a:pt x="16" y="83"/>
                  </a:cubicBezTo>
                  <a:cubicBezTo>
                    <a:pt x="17" y="82"/>
                    <a:pt x="17" y="81"/>
                    <a:pt x="18" y="80"/>
                  </a:cubicBezTo>
                  <a:cubicBezTo>
                    <a:pt x="19" y="80"/>
                    <a:pt x="19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0"/>
                    <a:pt x="28" y="80"/>
                  </a:cubicBezTo>
                  <a:cubicBezTo>
                    <a:pt x="23" y="84"/>
                    <a:pt x="18" y="90"/>
                    <a:pt x="14" y="94"/>
                  </a:cubicBezTo>
                  <a:cubicBezTo>
                    <a:pt x="13" y="95"/>
                    <a:pt x="9" y="99"/>
                    <a:pt x="11" y="96"/>
                  </a:cubicBezTo>
                  <a:cubicBezTo>
                    <a:pt x="13" y="94"/>
                    <a:pt x="14" y="92"/>
                    <a:pt x="16" y="90"/>
                  </a:cubicBezTo>
                  <a:cubicBezTo>
                    <a:pt x="19" y="87"/>
                    <a:pt x="22" y="84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lose/>
                  <a:moveTo>
                    <a:pt x="32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2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2"/>
                    <a:pt x="35" y="82"/>
                  </a:cubicBezTo>
                  <a:cubicBezTo>
                    <a:pt x="35" y="82"/>
                    <a:pt x="34" y="82"/>
                    <a:pt x="34" y="82"/>
                  </a:cubicBezTo>
                  <a:cubicBezTo>
                    <a:pt x="32" y="85"/>
                    <a:pt x="29" y="88"/>
                    <a:pt x="27" y="91"/>
                  </a:cubicBezTo>
                  <a:cubicBezTo>
                    <a:pt x="25" y="93"/>
                    <a:pt x="24" y="94"/>
                    <a:pt x="23" y="96"/>
                  </a:cubicBezTo>
                  <a:cubicBezTo>
                    <a:pt x="21" y="97"/>
                    <a:pt x="18" y="99"/>
                    <a:pt x="17" y="101"/>
                  </a:cubicBezTo>
                  <a:cubicBezTo>
                    <a:pt x="19" y="98"/>
                    <a:pt x="23" y="95"/>
                    <a:pt x="25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3" y="81"/>
                    <a:pt x="34" y="81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3"/>
                  </a:cubicBezTo>
                  <a:cubicBezTo>
                    <a:pt x="26" y="102"/>
                    <a:pt x="26" y="101"/>
                    <a:pt x="27" y="101"/>
                  </a:cubicBezTo>
                  <a:cubicBezTo>
                    <a:pt x="27" y="101"/>
                    <a:pt x="26" y="102"/>
                    <a:pt x="26" y="102"/>
                  </a:cubicBezTo>
                  <a:cubicBezTo>
                    <a:pt x="26" y="102"/>
                    <a:pt x="26" y="103"/>
                    <a:pt x="26" y="103"/>
                  </a:cubicBezTo>
                  <a:close/>
                  <a:moveTo>
                    <a:pt x="19" y="103"/>
                  </a:moveTo>
                  <a:cubicBezTo>
                    <a:pt x="23" y="100"/>
                    <a:pt x="27" y="97"/>
                    <a:pt x="30" y="93"/>
                  </a:cubicBezTo>
                  <a:cubicBezTo>
                    <a:pt x="30" y="93"/>
                    <a:pt x="30" y="94"/>
                    <a:pt x="29" y="94"/>
                  </a:cubicBezTo>
                  <a:cubicBezTo>
                    <a:pt x="27" y="97"/>
                    <a:pt x="25" y="100"/>
                    <a:pt x="23" y="103"/>
                  </a:cubicBezTo>
                  <a:cubicBezTo>
                    <a:pt x="22" y="103"/>
                    <a:pt x="21" y="103"/>
                    <a:pt x="19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4" y="98"/>
                    <a:pt x="19" y="103"/>
                    <a:pt x="21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6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7" y="102"/>
                    <a:pt x="27" y="103"/>
                  </a:cubicBezTo>
                  <a:cubicBezTo>
                    <a:pt x="29" y="101"/>
                    <a:pt x="31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3" y="98"/>
                    <a:pt x="32" y="99"/>
                    <a:pt x="31" y="101"/>
                  </a:cubicBezTo>
                  <a:cubicBezTo>
                    <a:pt x="30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7" y="97"/>
                  </a:cubicBezTo>
                  <a:cubicBezTo>
                    <a:pt x="35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8" y="95"/>
                    <a:pt x="38" y="96"/>
                    <a:pt x="37" y="97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6" y="97"/>
                    <a:pt x="35" y="98"/>
                    <a:pt x="33" y="99"/>
                  </a:cubicBezTo>
                  <a:cubicBezTo>
                    <a:pt x="35" y="97"/>
                    <a:pt x="36" y="95"/>
                    <a:pt x="37" y="93"/>
                  </a:cubicBezTo>
                  <a:cubicBezTo>
                    <a:pt x="38" y="93"/>
                    <a:pt x="37" y="93"/>
                    <a:pt x="37" y="93"/>
                  </a:cubicBezTo>
                  <a:cubicBezTo>
                    <a:pt x="33" y="95"/>
                    <a:pt x="31" y="98"/>
                    <a:pt x="27" y="101"/>
                  </a:cubicBezTo>
                  <a:cubicBezTo>
                    <a:pt x="30" y="99"/>
                    <a:pt x="34" y="95"/>
                    <a:pt x="36" y="91"/>
                  </a:cubicBezTo>
                  <a:cubicBezTo>
                    <a:pt x="37" y="91"/>
                    <a:pt x="36" y="91"/>
                    <a:pt x="36" y="91"/>
                  </a:cubicBezTo>
                  <a:cubicBezTo>
                    <a:pt x="36" y="91"/>
                    <a:pt x="35" y="92"/>
                    <a:pt x="35" y="92"/>
                  </a:cubicBezTo>
                  <a:cubicBezTo>
                    <a:pt x="35" y="92"/>
                    <a:pt x="34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7" y="86"/>
                  </a:cubicBezTo>
                  <a:cubicBezTo>
                    <a:pt x="39" y="88"/>
                    <a:pt x="39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1" y="4"/>
                    <a:pt x="42" y="3"/>
                    <a:pt x="44" y="3"/>
                  </a:cubicBezTo>
                  <a:cubicBezTo>
                    <a:pt x="43" y="4"/>
                    <a:pt x="41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1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0" y="14"/>
                  </a:moveTo>
                  <a:cubicBezTo>
                    <a:pt x="41" y="13"/>
                    <a:pt x="43" y="11"/>
                    <a:pt x="44" y="10"/>
                  </a:cubicBezTo>
                  <a:cubicBezTo>
                    <a:pt x="45" y="9"/>
                    <a:pt x="45" y="9"/>
                    <a:pt x="46" y="8"/>
                  </a:cubicBezTo>
                  <a:cubicBezTo>
                    <a:pt x="47" y="7"/>
                    <a:pt x="51" y="3"/>
                    <a:pt x="48" y="6"/>
                  </a:cubicBezTo>
                  <a:cubicBezTo>
                    <a:pt x="46" y="10"/>
                    <a:pt x="43" y="13"/>
                    <a:pt x="40" y="17"/>
                  </a:cubicBezTo>
                  <a:cubicBezTo>
                    <a:pt x="40" y="16"/>
                    <a:pt x="40" y="15"/>
                    <a:pt x="40" y="14"/>
                  </a:cubicBezTo>
                  <a:close/>
                  <a:moveTo>
                    <a:pt x="40" y="10"/>
                  </a:moveTo>
                  <a:cubicBezTo>
                    <a:pt x="41" y="9"/>
                    <a:pt x="41" y="9"/>
                    <a:pt x="42" y="8"/>
                  </a:cubicBezTo>
                  <a:cubicBezTo>
                    <a:pt x="42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0" y="18"/>
                  </a:moveTo>
                  <a:cubicBezTo>
                    <a:pt x="44" y="15"/>
                    <a:pt x="47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4"/>
                    <a:pt x="45" y="16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8"/>
                    <a:pt x="40" y="18"/>
                    <a:pt x="40" y="18"/>
                  </a:cubicBezTo>
                  <a:close/>
                  <a:moveTo>
                    <a:pt x="46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5" y="8"/>
                  </a:cubicBezTo>
                  <a:cubicBezTo>
                    <a:pt x="54" y="10"/>
                    <a:pt x="53" y="11"/>
                    <a:pt x="52" y="12"/>
                  </a:cubicBezTo>
                  <a:cubicBezTo>
                    <a:pt x="50" y="14"/>
                    <a:pt x="49" y="17"/>
                    <a:pt x="46" y="19"/>
                  </a:cubicBezTo>
                  <a:close/>
                  <a:moveTo>
                    <a:pt x="48" y="19"/>
                  </a:moveTo>
                  <a:cubicBezTo>
                    <a:pt x="52" y="15"/>
                    <a:pt x="56" y="10"/>
                    <a:pt x="61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0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3" y="8"/>
                  </a:cubicBezTo>
                  <a:cubicBezTo>
                    <a:pt x="63" y="9"/>
                    <a:pt x="62" y="10"/>
                    <a:pt x="62" y="11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4" y="19"/>
                    <a:pt x="64" y="19"/>
                  </a:cubicBezTo>
                  <a:cubicBezTo>
                    <a:pt x="64" y="19"/>
                    <a:pt x="64" y="19"/>
                    <a:pt x="65" y="18"/>
                  </a:cubicBezTo>
                  <a:cubicBezTo>
                    <a:pt x="65" y="18"/>
                    <a:pt x="64" y="18"/>
                    <a:pt x="64" y="18"/>
                  </a:cubicBezTo>
                  <a:cubicBezTo>
                    <a:pt x="63" y="18"/>
                    <a:pt x="62" y="19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3" y="16"/>
                    <a:pt x="65" y="13"/>
                    <a:pt x="66" y="11"/>
                  </a:cubicBezTo>
                  <a:cubicBezTo>
                    <a:pt x="67" y="11"/>
                    <a:pt x="66" y="10"/>
                    <a:pt x="66" y="11"/>
                  </a:cubicBezTo>
                  <a:cubicBezTo>
                    <a:pt x="63" y="12"/>
                    <a:pt x="59" y="15"/>
                    <a:pt x="58" y="18"/>
                  </a:cubicBezTo>
                  <a:cubicBezTo>
                    <a:pt x="60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3" y="19"/>
                  </a:cubicBezTo>
                  <a:cubicBezTo>
                    <a:pt x="63" y="19"/>
                    <a:pt x="62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7" y="10"/>
                    <a:pt x="62" y="16"/>
                    <a:pt x="62" y="16"/>
                  </a:cubicBezTo>
                  <a:cubicBezTo>
                    <a:pt x="61" y="17"/>
                    <a:pt x="60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7" y="4"/>
                  </a:cubicBezTo>
                  <a:cubicBezTo>
                    <a:pt x="63" y="7"/>
                    <a:pt x="60" y="11"/>
                    <a:pt x="56" y="15"/>
                  </a:cubicBezTo>
                  <a:cubicBezTo>
                    <a:pt x="59" y="12"/>
                    <a:pt x="60" y="8"/>
                    <a:pt x="63" y="5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58" y="8"/>
                    <a:pt x="54" y="12"/>
                    <a:pt x="50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59" y="5"/>
                    <a:pt x="59" y="4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8" y="14"/>
                    <a:pt x="49" y="14"/>
                    <a:pt x="49" y="13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0" y="7"/>
                    <a:pt x="47" y="11"/>
                    <a:pt x="43" y="15"/>
                  </a:cubicBezTo>
                  <a:cubicBezTo>
                    <a:pt x="38" y="20"/>
                    <a:pt x="45" y="12"/>
                    <a:pt x="46" y="10"/>
                  </a:cubicBezTo>
                  <a:cubicBezTo>
                    <a:pt x="48" y="8"/>
                    <a:pt x="49" y="6"/>
                    <a:pt x="51" y="4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47" y="6"/>
                    <a:pt x="44" y="9"/>
                    <a:pt x="41" y="12"/>
                  </a:cubicBezTo>
                  <a:cubicBezTo>
                    <a:pt x="41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6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1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1" y="7"/>
                    <a:pt x="43" y="5"/>
                    <a:pt x="44" y="4"/>
                  </a:cubicBezTo>
                  <a:cubicBezTo>
                    <a:pt x="44" y="4"/>
                    <a:pt x="44" y="3"/>
                    <a:pt x="44" y="3"/>
                  </a:cubicBezTo>
                  <a:cubicBezTo>
                    <a:pt x="47" y="3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8" y="84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4" y="81"/>
                  </a:cubicBezTo>
                  <a:cubicBezTo>
                    <a:pt x="11" y="83"/>
                    <a:pt x="8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104"/>
            <p:cNvSpPr>
              <a:spLocks noEditPoints="1"/>
            </p:cNvSpPr>
            <p:nvPr/>
          </p:nvSpPr>
          <p:spPr bwMode="auto">
            <a:xfrm>
              <a:off x="9682163" y="6518275"/>
              <a:ext cx="266700" cy="403225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7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6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8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2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7 w 71"/>
                <a:gd name="T83" fmla="*/ 19 h 107"/>
                <a:gd name="T84" fmla="*/ 65 w 71"/>
                <a:gd name="T85" fmla="*/ 20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6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2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1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7" y="83"/>
                  </a:cubicBezTo>
                  <a:cubicBezTo>
                    <a:pt x="0" y="89"/>
                    <a:pt x="1" y="98"/>
                    <a:pt x="8" y="102"/>
                  </a:cubicBezTo>
                  <a:close/>
                  <a:moveTo>
                    <a:pt x="5" y="95"/>
                  </a:moveTo>
                  <a:cubicBezTo>
                    <a:pt x="11" y="91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8"/>
                    <a:pt x="13" y="90"/>
                    <a:pt x="11" y="93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9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3"/>
                    <a:pt x="27" y="82"/>
                    <a:pt x="27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7"/>
                    <a:pt x="25" y="90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9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3"/>
                    <a:pt x="19" y="103"/>
                  </a:cubicBezTo>
                  <a:cubicBezTo>
                    <a:pt x="16" y="102"/>
                    <a:pt x="13" y="101"/>
                    <a:pt x="10" y="100"/>
                  </a:cubicBezTo>
                  <a:cubicBezTo>
                    <a:pt x="7" y="98"/>
                    <a:pt x="6" y="96"/>
                    <a:pt x="5" y="95"/>
                  </a:cubicBezTo>
                  <a:close/>
                  <a:moveTo>
                    <a:pt x="6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90"/>
                    <a:pt x="5" y="94"/>
                  </a:cubicBezTo>
                  <a:cubicBezTo>
                    <a:pt x="5" y="92"/>
                    <a:pt x="5" y="91"/>
                    <a:pt x="6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90"/>
                    <a:pt x="14" y="94"/>
                  </a:cubicBezTo>
                  <a:cubicBezTo>
                    <a:pt x="14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2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1"/>
                    <a:pt x="31" y="81"/>
                    <a:pt x="33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1"/>
                  </a:cubicBezTo>
                  <a:cubicBezTo>
                    <a:pt x="20" y="98"/>
                    <a:pt x="23" y="96"/>
                    <a:pt x="26" y="93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2"/>
                    <a:pt x="34" y="82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3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7"/>
                    <a:pt x="31" y="93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4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3"/>
                    <a:pt x="27" y="103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2"/>
                    <a:pt x="31" y="101"/>
                  </a:cubicBezTo>
                  <a:cubicBezTo>
                    <a:pt x="33" y="100"/>
                    <a:pt x="36" y="98"/>
                    <a:pt x="38" y="97"/>
                  </a:cubicBezTo>
                  <a:cubicBezTo>
                    <a:pt x="36" y="100"/>
                    <a:pt x="32" y="102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7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6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2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9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5"/>
                    <a:pt x="40" y="5"/>
                  </a:cubicBezTo>
                  <a:close/>
                  <a:moveTo>
                    <a:pt x="40" y="6"/>
                  </a:moveTo>
                  <a:cubicBezTo>
                    <a:pt x="41" y="6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2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9"/>
                    <a:pt x="41" y="10"/>
                    <a:pt x="40" y="12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2"/>
                  </a:cubicBezTo>
                  <a:cubicBezTo>
                    <a:pt x="48" y="14"/>
                    <a:pt x="46" y="16"/>
                    <a:pt x="43" y="19"/>
                  </a:cubicBezTo>
                  <a:cubicBezTo>
                    <a:pt x="42" y="19"/>
                    <a:pt x="42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10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9"/>
                  </a:cubicBezTo>
                  <a:cubicBezTo>
                    <a:pt x="63" y="9"/>
                    <a:pt x="63" y="10"/>
                    <a:pt x="62" y="11"/>
                  </a:cubicBezTo>
                  <a:cubicBezTo>
                    <a:pt x="60" y="13"/>
                    <a:pt x="58" y="16"/>
                    <a:pt x="57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6"/>
                    <a:pt x="65" y="14"/>
                    <a:pt x="67" y="11"/>
                  </a:cubicBezTo>
                  <a:cubicBezTo>
                    <a:pt x="67" y="11"/>
                    <a:pt x="67" y="10"/>
                    <a:pt x="66" y="11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8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8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5"/>
                    <a:pt x="62" y="5"/>
                  </a:cubicBezTo>
                  <a:cubicBezTo>
                    <a:pt x="58" y="8"/>
                    <a:pt x="55" y="12"/>
                    <a:pt x="51" y="16"/>
                  </a:cubicBezTo>
                  <a:cubicBezTo>
                    <a:pt x="52" y="15"/>
                    <a:pt x="52" y="14"/>
                    <a:pt x="53" y="13"/>
                  </a:cubicBezTo>
                  <a:cubicBezTo>
                    <a:pt x="55" y="10"/>
                    <a:pt x="57" y="8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5" y="8"/>
                    <a:pt x="52" y="11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4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20"/>
                    <a:pt x="45" y="12"/>
                    <a:pt x="46" y="11"/>
                  </a:cubicBezTo>
                  <a:cubicBezTo>
                    <a:pt x="48" y="9"/>
                    <a:pt x="50" y="6"/>
                    <a:pt x="51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2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2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105"/>
            <p:cNvSpPr>
              <a:spLocks noEditPoints="1"/>
            </p:cNvSpPr>
            <p:nvPr/>
          </p:nvSpPr>
          <p:spPr bwMode="auto">
            <a:xfrm>
              <a:off x="3970338" y="6297613"/>
              <a:ext cx="266700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6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2 h 107"/>
                <a:gd name="T54" fmla="*/ 31 w 71"/>
                <a:gd name="T55" fmla="*/ 101 h 107"/>
                <a:gd name="T56" fmla="*/ 38 w 71"/>
                <a:gd name="T57" fmla="*/ 96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1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5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2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0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3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1" y="90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0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2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89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8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2"/>
                    <a:pt x="27" y="82"/>
                    <a:pt x="27" y="82"/>
                  </a:cubicBezTo>
                  <a:cubicBezTo>
                    <a:pt x="26" y="82"/>
                    <a:pt x="26" y="83"/>
                    <a:pt x="25" y="84"/>
                  </a:cubicBezTo>
                  <a:cubicBezTo>
                    <a:pt x="24" y="86"/>
                    <a:pt x="22" y="87"/>
                    <a:pt x="21" y="89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6"/>
                    <a:pt x="25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1"/>
                    <a:pt x="16" y="102"/>
                    <a:pt x="16" y="102"/>
                  </a:cubicBezTo>
                  <a:cubicBezTo>
                    <a:pt x="23" y="97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16" y="102"/>
                    <a:pt x="13" y="101"/>
                    <a:pt x="10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89"/>
                    <a:pt x="14" y="94"/>
                  </a:cubicBezTo>
                  <a:cubicBezTo>
                    <a:pt x="13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7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3" y="81"/>
                  </a:cubicBezTo>
                  <a:close/>
                  <a:moveTo>
                    <a:pt x="34" y="81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0"/>
                  </a:cubicBezTo>
                  <a:cubicBezTo>
                    <a:pt x="20" y="97"/>
                    <a:pt x="23" y="95"/>
                    <a:pt x="26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1"/>
                    <a:pt x="34" y="81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2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6"/>
                    <a:pt x="31" y="93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3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3"/>
                    <a:pt x="37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2"/>
                    <a:pt x="27" y="102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8" y="97"/>
                  </a:cubicBezTo>
                  <a:cubicBezTo>
                    <a:pt x="36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6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5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1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8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6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1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1"/>
                  </a:cubicBezTo>
                  <a:cubicBezTo>
                    <a:pt x="48" y="14"/>
                    <a:pt x="45" y="16"/>
                    <a:pt x="43" y="19"/>
                  </a:cubicBezTo>
                  <a:cubicBezTo>
                    <a:pt x="42" y="19"/>
                    <a:pt x="42" y="19"/>
                    <a:pt x="41" y="18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9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8"/>
                  </a:cubicBezTo>
                  <a:cubicBezTo>
                    <a:pt x="63" y="9"/>
                    <a:pt x="63" y="10"/>
                    <a:pt x="62" y="10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19"/>
                  </a:moveTo>
                  <a:cubicBezTo>
                    <a:pt x="65" y="19"/>
                    <a:pt x="65" y="19"/>
                    <a:pt x="64" y="19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5"/>
                    <a:pt x="65" y="13"/>
                    <a:pt x="67" y="11"/>
                  </a:cubicBezTo>
                  <a:cubicBezTo>
                    <a:pt x="67" y="11"/>
                    <a:pt x="67" y="10"/>
                    <a:pt x="66" y="10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19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4"/>
                    <a:pt x="62" y="5"/>
                  </a:cubicBezTo>
                  <a:cubicBezTo>
                    <a:pt x="58" y="8"/>
                    <a:pt x="55" y="12"/>
                    <a:pt x="51" y="15"/>
                  </a:cubicBezTo>
                  <a:cubicBezTo>
                    <a:pt x="52" y="14"/>
                    <a:pt x="52" y="13"/>
                    <a:pt x="53" y="12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60" y="5"/>
                    <a:pt x="59" y="4"/>
                    <a:pt x="59" y="5"/>
                  </a:cubicBezTo>
                  <a:cubicBezTo>
                    <a:pt x="55" y="7"/>
                    <a:pt x="52" y="10"/>
                    <a:pt x="49" y="14"/>
                  </a:cubicBezTo>
                  <a:cubicBezTo>
                    <a:pt x="49" y="14"/>
                    <a:pt x="49" y="13"/>
                    <a:pt x="49" y="13"/>
                  </a:cubicBezTo>
                  <a:cubicBezTo>
                    <a:pt x="51" y="11"/>
                    <a:pt x="53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19"/>
                    <a:pt x="45" y="12"/>
                    <a:pt x="46" y="10"/>
                  </a:cubicBezTo>
                  <a:cubicBezTo>
                    <a:pt x="48" y="8"/>
                    <a:pt x="50" y="6"/>
                    <a:pt x="51" y="4"/>
                  </a:cubicBezTo>
                  <a:cubicBezTo>
                    <a:pt x="52" y="4"/>
                    <a:pt x="51" y="3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106"/>
            <p:cNvSpPr>
              <a:spLocks noEditPoints="1"/>
            </p:cNvSpPr>
            <p:nvPr/>
          </p:nvSpPr>
          <p:spPr bwMode="auto">
            <a:xfrm>
              <a:off x="7986713" y="4835525"/>
              <a:ext cx="588963" cy="596900"/>
            </a:xfrm>
            <a:custGeom>
              <a:avLst/>
              <a:gdLst>
                <a:gd name="T0" fmla="*/ 13 w 157"/>
                <a:gd name="T1" fmla="*/ 3 h 159"/>
                <a:gd name="T2" fmla="*/ 94 w 157"/>
                <a:gd name="T3" fmla="*/ 114 h 159"/>
                <a:gd name="T4" fmla="*/ 123 w 157"/>
                <a:gd name="T5" fmla="*/ 96 h 159"/>
                <a:gd name="T6" fmla="*/ 47 w 157"/>
                <a:gd name="T7" fmla="*/ 30 h 159"/>
                <a:gd name="T8" fmla="*/ 41 w 157"/>
                <a:gd name="T9" fmla="*/ 31 h 159"/>
                <a:gd name="T10" fmla="*/ 57 w 157"/>
                <a:gd name="T11" fmla="*/ 36 h 159"/>
                <a:gd name="T12" fmla="*/ 57 w 157"/>
                <a:gd name="T13" fmla="*/ 54 h 159"/>
                <a:gd name="T14" fmla="*/ 60 w 157"/>
                <a:gd name="T15" fmla="*/ 56 h 159"/>
                <a:gd name="T16" fmla="*/ 63 w 157"/>
                <a:gd name="T17" fmla="*/ 57 h 159"/>
                <a:gd name="T18" fmla="*/ 113 w 157"/>
                <a:gd name="T19" fmla="*/ 108 h 159"/>
                <a:gd name="T20" fmla="*/ 129 w 157"/>
                <a:gd name="T21" fmla="*/ 146 h 159"/>
                <a:gd name="T22" fmla="*/ 122 w 157"/>
                <a:gd name="T23" fmla="*/ 134 h 159"/>
                <a:gd name="T24" fmla="*/ 123 w 157"/>
                <a:gd name="T25" fmla="*/ 144 h 159"/>
                <a:gd name="T26" fmla="*/ 128 w 157"/>
                <a:gd name="T27" fmla="*/ 136 h 159"/>
                <a:gd name="T28" fmla="*/ 126 w 157"/>
                <a:gd name="T29" fmla="*/ 99 h 159"/>
                <a:gd name="T30" fmla="*/ 85 w 157"/>
                <a:gd name="T31" fmla="*/ 95 h 159"/>
                <a:gd name="T32" fmla="*/ 100 w 157"/>
                <a:gd name="T33" fmla="*/ 73 h 159"/>
                <a:gd name="T34" fmla="*/ 100 w 157"/>
                <a:gd name="T35" fmla="*/ 77 h 159"/>
                <a:gd name="T36" fmla="*/ 92 w 157"/>
                <a:gd name="T37" fmla="*/ 84 h 159"/>
                <a:gd name="T38" fmla="*/ 100 w 157"/>
                <a:gd name="T39" fmla="*/ 118 h 159"/>
                <a:gd name="T40" fmla="*/ 99 w 157"/>
                <a:gd name="T41" fmla="*/ 82 h 159"/>
                <a:gd name="T42" fmla="*/ 97 w 157"/>
                <a:gd name="T43" fmla="*/ 113 h 159"/>
                <a:gd name="T44" fmla="*/ 90 w 157"/>
                <a:gd name="T45" fmla="*/ 98 h 159"/>
                <a:gd name="T46" fmla="*/ 107 w 157"/>
                <a:gd name="T47" fmla="*/ 126 h 159"/>
                <a:gd name="T48" fmla="*/ 107 w 157"/>
                <a:gd name="T49" fmla="*/ 103 h 159"/>
                <a:gd name="T50" fmla="*/ 107 w 157"/>
                <a:gd name="T51" fmla="*/ 126 h 159"/>
                <a:gd name="T52" fmla="*/ 102 w 157"/>
                <a:gd name="T53" fmla="*/ 111 h 159"/>
                <a:gd name="T54" fmla="*/ 111 w 157"/>
                <a:gd name="T55" fmla="*/ 83 h 159"/>
                <a:gd name="T56" fmla="*/ 57 w 157"/>
                <a:gd name="T57" fmla="*/ 60 h 159"/>
                <a:gd name="T58" fmla="*/ 64 w 157"/>
                <a:gd name="T59" fmla="*/ 55 h 159"/>
                <a:gd name="T60" fmla="*/ 58 w 157"/>
                <a:gd name="T61" fmla="*/ 61 h 159"/>
                <a:gd name="T62" fmla="*/ 68 w 157"/>
                <a:gd name="T63" fmla="*/ 73 h 159"/>
                <a:gd name="T64" fmla="*/ 66 w 157"/>
                <a:gd name="T65" fmla="*/ 69 h 159"/>
                <a:gd name="T66" fmla="*/ 74 w 157"/>
                <a:gd name="T67" fmla="*/ 82 h 159"/>
                <a:gd name="T68" fmla="*/ 83 w 157"/>
                <a:gd name="T69" fmla="*/ 79 h 159"/>
                <a:gd name="T70" fmla="*/ 87 w 157"/>
                <a:gd name="T71" fmla="*/ 61 h 159"/>
                <a:gd name="T72" fmla="*/ 85 w 157"/>
                <a:gd name="T73" fmla="*/ 59 h 159"/>
                <a:gd name="T74" fmla="*/ 76 w 157"/>
                <a:gd name="T75" fmla="*/ 51 h 159"/>
                <a:gd name="T76" fmla="*/ 45 w 157"/>
                <a:gd name="T77" fmla="*/ 44 h 159"/>
                <a:gd name="T78" fmla="*/ 57 w 157"/>
                <a:gd name="T79" fmla="*/ 38 h 159"/>
                <a:gd name="T80" fmla="*/ 88 w 157"/>
                <a:gd name="T81" fmla="*/ 88 h 159"/>
                <a:gd name="T82" fmla="*/ 107 w 157"/>
                <a:gd name="T83" fmla="*/ 128 h 159"/>
                <a:gd name="T84" fmla="*/ 107 w 157"/>
                <a:gd name="T85" fmla="*/ 128 h 159"/>
                <a:gd name="T86" fmla="*/ 119 w 157"/>
                <a:gd name="T87" fmla="*/ 144 h 159"/>
                <a:gd name="T88" fmla="*/ 131 w 157"/>
                <a:gd name="T89" fmla="*/ 117 h 159"/>
                <a:gd name="T90" fmla="*/ 128 w 157"/>
                <a:gd name="T91" fmla="*/ 150 h 159"/>
                <a:gd name="T92" fmla="*/ 132 w 157"/>
                <a:gd name="T93" fmla="*/ 153 h 159"/>
                <a:gd name="T94" fmla="*/ 146 w 157"/>
                <a:gd name="T95" fmla="*/ 123 h 159"/>
                <a:gd name="T96" fmla="*/ 141 w 157"/>
                <a:gd name="T97" fmla="*/ 151 h 159"/>
                <a:gd name="T98" fmla="*/ 151 w 157"/>
                <a:gd name="T99" fmla="*/ 131 h 159"/>
                <a:gd name="T100" fmla="*/ 91 w 157"/>
                <a:gd name="T101" fmla="*/ 64 h 159"/>
                <a:gd name="T102" fmla="*/ 7 w 157"/>
                <a:gd name="T103" fmla="*/ 6 h 159"/>
                <a:gd name="T104" fmla="*/ 41 w 157"/>
                <a:gd name="T105" fmla="*/ 26 h 159"/>
                <a:gd name="T106" fmla="*/ 35 w 157"/>
                <a:gd name="T107" fmla="*/ 33 h 159"/>
                <a:gd name="T108" fmla="*/ 136 w 157"/>
                <a:gd name="T109" fmla="*/ 155 h 159"/>
                <a:gd name="T110" fmla="*/ 146 w 157"/>
                <a:gd name="T111" fmla="*/ 125 h 159"/>
                <a:gd name="T112" fmla="*/ 144 w 157"/>
                <a:gd name="T113" fmla="*/ 153 h 159"/>
                <a:gd name="T114" fmla="*/ 142 w 157"/>
                <a:gd name="T115" fmla="*/ 15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7" h="159">
                  <a:moveTo>
                    <a:pt x="157" y="141"/>
                  </a:moveTo>
                  <a:cubicBezTo>
                    <a:pt x="156" y="131"/>
                    <a:pt x="149" y="121"/>
                    <a:pt x="143" y="113"/>
                  </a:cubicBezTo>
                  <a:cubicBezTo>
                    <a:pt x="134" y="102"/>
                    <a:pt x="125" y="93"/>
                    <a:pt x="115" y="83"/>
                  </a:cubicBezTo>
                  <a:cubicBezTo>
                    <a:pt x="92" y="61"/>
                    <a:pt x="68" y="39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6" y="15"/>
                    <a:pt x="30" y="8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3" y="0"/>
                    <a:pt x="22" y="0"/>
                  </a:cubicBezTo>
                  <a:cubicBezTo>
                    <a:pt x="19" y="1"/>
                    <a:pt x="17" y="3"/>
                    <a:pt x="13" y="3"/>
                  </a:cubicBezTo>
                  <a:cubicBezTo>
                    <a:pt x="10" y="4"/>
                    <a:pt x="6" y="3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4" y="7"/>
                    <a:pt x="9" y="12"/>
                    <a:pt x="6" y="18"/>
                  </a:cubicBezTo>
                  <a:cubicBezTo>
                    <a:pt x="5" y="19"/>
                    <a:pt x="6" y="20"/>
                    <a:pt x="7" y="20"/>
                  </a:cubicBezTo>
                  <a:cubicBezTo>
                    <a:pt x="14" y="25"/>
                    <a:pt x="23" y="28"/>
                    <a:pt x="31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42" y="44"/>
                    <a:pt x="51" y="57"/>
                    <a:pt x="60" y="69"/>
                  </a:cubicBezTo>
                  <a:cubicBezTo>
                    <a:pt x="71" y="84"/>
                    <a:pt x="83" y="99"/>
                    <a:pt x="94" y="114"/>
                  </a:cubicBezTo>
                  <a:cubicBezTo>
                    <a:pt x="103" y="126"/>
                    <a:pt x="110" y="139"/>
                    <a:pt x="121" y="149"/>
                  </a:cubicBezTo>
                  <a:cubicBezTo>
                    <a:pt x="127" y="155"/>
                    <a:pt x="136" y="159"/>
                    <a:pt x="144" y="158"/>
                  </a:cubicBezTo>
                  <a:cubicBezTo>
                    <a:pt x="153" y="157"/>
                    <a:pt x="157" y="149"/>
                    <a:pt x="157" y="141"/>
                  </a:cubicBezTo>
                  <a:close/>
                  <a:moveTo>
                    <a:pt x="115" y="139"/>
                  </a:moveTo>
                  <a:cubicBezTo>
                    <a:pt x="114" y="138"/>
                    <a:pt x="113" y="137"/>
                    <a:pt x="112" y="135"/>
                  </a:cubicBezTo>
                  <a:cubicBezTo>
                    <a:pt x="115" y="129"/>
                    <a:pt x="116" y="123"/>
                    <a:pt x="118" y="116"/>
                  </a:cubicBezTo>
                  <a:cubicBezTo>
                    <a:pt x="119" y="112"/>
                    <a:pt x="119" y="109"/>
                    <a:pt x="120" y="105"/>
                  </a:cubicBezTo>
                  <a:cubicBezTo>
                    <a:pt x="121" y="102"/>
                    <a:pt x="123" y="99"/>
                    <a:pt x="123" y="96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3" y="111"/>
                    <a:pt x="117" y="125"/>
                    <a:pt x="116" y="140"/>
                  </a:cubicBezTo>
                  <a:cubicBezTo>
                    <a:pt x="115" y="140"/>
                    <a:pt x="115" y="139"/>
                    <a:pt x="115" y="139"/>
                  </a:cubicBezTo>
                  <a:close/>
                  <a:moveTo>
                    <a:pt x="46" y="29"/>
                  </a:moveTo>
                  <a:cubicBezTo>
                    <a:pt x="44" y="32"/>
                    <a:pt x="42" y="35"/>
                    <a:pt x="41" y="38"/>
                  </a:cubicBezTo>
                  <a:cubicBezTo>
                    <a:pt x="42" y="34"/>
                    <a:pt x="44" y="31"/>
                    <a:pt x="45" y="28"/>
                  </a:cubicBezTo>
                  <a:cubicBezTo>
                    <a:pt x="46" y="29"/>
                    <a:pt x="47" y="30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6" y="34"/>
                    <a:pt x="45" y="37"/>
                    <a:pt x="43" y="41"/>
                  </a:cubicBezTo>
                  <a:cubicBezTo>
                    <a:pt x="44" y="38"/>
                    <a:pt x="46" y="33"/>
                    <a:pt x="47" y="30"/>
                  </a:cubicBezTo>
                  <a:cubicBezTo>
                    <a:pt x="47" y="29"/>
                    <a:pt x="46" y="29"/>
                    <a:pt x="46" y="29"/>
                  </a:cubicBezTo>
                  <a:close/>
                  <a:moveTo>
                    <a:pt x="39" y="27"/>
                  </a:moveTo>
                  <a:cubicBezTo>
                    <a:pt x="39" y="27"/>
                    <a:pt x="40" y="26"/>
                    <a:pt x="40" y="25"/>
                  </a:cubicBezTo>
                  <a:cubicBezTo>
                    <a:pt x="41" y="25"/>
                    <a:pt x="41" y="25"/>
                    <a:pt x="41" y="26"/>
                  </a:cubicBezTo>
                  <a:cubicBezTo>
                    <a:pt x="40" y="27"/>
                    <a:pt x="40" y="28"/>
                    <a:pt x="39" y="30"/>
                  </a:cubicBezTo>
                  <a:cubicBezTo>
                    <a:pt x="36" y="36"/>
                    <a:pt x="38" y="29"/>
                    <a:pt x="39" y="28"/>
                  </a:cubicBezTo>
                  <a:cubicBezTo>
                    <a:pt x="39" y="28"/>
                    <a:pt x="39" y="27"/>
                    <a:pt x="39" y="27"/>
                  </a:cubicBezTo>
                  <a:close/>
                  <a:moveTo>
                    <a:pt x="44" y="27"/>
                  </a:moveTo>
                  <a:cubicBezTo>
                    <a:pt x="43" y="29"/>
                    <a:pt x="42" y="30"/>
                    <a:pt x="41" y="31"/>
                  </a:cubicBezTo>
                  <a:cubicBezTo>
                    <a:pt x="41" y="32"/>
                    <a:pt x="39" y="37"/>
                    <a:pt x="40" y="33"/>
                  </a:cubicBezTo>
                  <a:cubicBezTo>
                    <a:pt x="41" y="31"/>
                    <a:pt x="42" y="29"/>
                    <a:pt x="42" y="26"/>
                  </a:cubicBezTo>
                  <a:cubicBezTo>
                    <a:pt x="43" y="27"/>
                    <a:pt x="43" y="27"/>
                    <a:pt x="44" y="27"/>
                  </a:cubicBezTo>
                  <a:close/>
                  <a:moveTo>
                    <a:pt x="52" y="33"/>
                  </a:moveTo>
                  <a:cubicBezTo>
                    <a:pt x="50" y="36"/>
                    <a:pt x="48" y="39"/>
                    <a:pt x="46" y="43"/>
                  </a:cubicBezTo>
                  <a:cubicBezTo>
                    <a:pt x="47" y="41"/>
                    <a:pt x="48" y="34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1" y="32"/>
                    <a:pt x="52" y="33"/>
                  </a:cubicBezTo>
                  <a:close/>
                  <a:moveTo>
                    <a:pt x="57" y="36"/>
                  </a:moveTo>
                  <a:cubicBezTo>
                    <a:pt x="54" y="40"/>
                    <a:pt x="53" y="45"/>
                    <a:pt x="51" y="49"/>
                  </a:cubicBezTo>
                  <a:cubicBezTo>
                    <a:pt x="53" y="45"/>
                    <a:pt x="54" y="39"/>
                    <a:pt x="55" y="35"/>
                  </a:cubicBezTo>
                  <a:cubicBezTo>
                    <a:pt x="55" y="35"/>
                    <a:pt x="56" y="36"/>
                    <a:pt x="57" y="36"/>
                  </a:cubicBezTo>
                  <a:close/>
                  <a:moveTo>
                    <a:pt x="60" y="39"/>
                  </a:moveTo>
                  <a:cubicBezTo>
                    <a:pt x="58" y="43"/>
                    <a:pt x="55" y="49"/>
                    <a:pt x="54" y="54"/>
                  </a:cubicBezTo>
                  <a:cubicBezTo>
                    <a:pt x="55" y="48"/>
                    <a:pt x="57" y="43"/>
                    <a:pt x="58" y="37"/>
                  </a:cubicBezTo>
                  <a:cubicBezTo>
                    <a:pt x="58" y="38"/>
                    <a:pt x="59" y="38"/>
                    <a:pt x="60" y="39"/>
                  </a:cubicBezTo>
                  <a:close/>
                  <a:moveTo>
                    <a:pt x="63" y="41"/>
                  </a:moveTo>
                  <a:cubicBezTo>
                    <a:pt x="61" y="46"/>
                    <a:pt x="59" y="50"/>
                    <a:pt x="57" y="54"/>
                  </a:cubicBezTo>
                  <a:cubicBezTo>
                    <a:pt x="56" y="56"/>
                    <a:pt x="57" y="56"/>
                    <a:pt x="57" y="54"/>
                  </a:cubicBezTo>
                  <a:cubicBezTo>
                    <a:pt x="57" y="53"/>
                    <a:pt x="58" y="51"/>
                    <a:pt x="58" y="49"/>
                  </a:cubicBezTo>
                  <a:cubicBezTo>
                    <a:pt x="59" y="46"/>
                    <a:pt x="60" y="43"/>
                    <a:pt x="61" y="39"/>
                  </a:cubicBezTo>
                  <a:cubicBezTo>
                    <a:pt x="62" y="40"/>
                    <a:pt x="63" y="41"/>
                    <a:pt x="63" y="41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66" y="46"/>
                    <a:pt x="64" y="49"/>
                    <a:pt x="63" y="51"/>
                  </a:cubicBezTo>
                  <a:cubicBezTo>
                    <a:pt x="62" y="52"/>
                    <a:pt x="61" y="54"/>
                    <a:pt x="61" y="55"/>
                  </a:cubicBezTo>
                  <a:cubicBezTo>
                    <a:pt x="60" y="55"/>
                    <a:pt x="60" y="56"/>
                    <a:pt x="60" y="56"/>
                  </a:cubicBezTo>
                  <a:cubicBezTo>
                    <a:pt x="62" y="52"/>
                    <a:pt x="62" y="47"/>
                    <a:pt x="64" y="42"/>
                  </a:cubicBezTo>
                  <a:cubicBezTo>
                    <a:pt x="65" y="43"/>
                    <a:pt x="66" y="44"/>
                    <a:pt x="67" y="44"/>
                  </a:cubicBezTo>
                  <a:close/>
                  <a:moveTo>
                    <a:pt x="72" y="49"/>
                  </a:moveTo>
                  <a:cubicBezTo>
                    <a:pt x="71" y="51"/>
                    <a:pt x="70" y="53"/>
                    <a:pt x="68" y="55"/>
                  </a:cubicBezTo>
                  <a:cubicBezTo>
                    <a:pt x="68" y="57"/>
                    <a:pt x="67" y="58"/>
                    <a:pt x="66" y="60"/>
                  </a:cubicBezTo>
                  <a:cubicBezTo>
                    <a:pt x="66" y="61"/>
                    <a:pt x="63" y="64"/>
                    <a:pt x="63" y="65"/>
                  </a:cubicBezTo>
                  <a:cubicBezTo>
                    <a:pt x="64" y="59"/>
                    <a:pt x="67" y="53"/>
                    <a:pt x="70" y="47"/>
                  </a:cubicBezTo>
                  <a:cubicBezTo>
                    <a:pt x="70" y="46"/>
                    <a:pt x="69" y="46"/>
                    <a:pt x="69" y="46"/>
                  </a:cubicBezTo>
                  <a:cubicBezTo>
                    <a:pt x="66" y="49"/>
                    <a:pt x="65" y="53"/>
                    <a:pt x="63" y="57"/>
                  </a:cubicBezTo>
                  <a:cubicBezTo>
                    <a:pt x="63" y="56"/>
                    <a:pt x="64" y="55"/>
                    <a:pt x="64" y="54"/>
                  </a:cubicBezTo>
                  <a:cubicBezTo>
                    <a:pt x="65" y="51"/>
                    <a:pt x="67" y="48"/>
                    <a:pt x="68" y="45"/>
                  </a:cubicBezTo>
                  <a:cubicBezTo>
                    <a:pt x="69" y="46"/>
                    <a:pt x="71" y="47"/>
                    <a:pt x="72" y="49"/>
                  </a:cubicBezTo>
                  <a:close/>
                  <a:moveTo>
                    <a:pt x="75" y="51"/>
                  </a:moveTo>
                  <a:cubicBezTo>
                    <a:pt x="73" y="54"/>
                    <a:pt x="71" y="58"/>
                    <a:pt x="69" y="62"/>
                  </a:cubicBezTo>
                  <a:cubicBezTo>
                    <a:pt x="70" y="57"/>
                    <a:pt x="71" y="53"/>
                    <a:pt x="73" y="49"/>
                  </a:cubicBezTo>
                  <a:cubicBezTo>
                    <a:pt x="74" y="50"/>
                    <a:pt x="74" y="50"/>
                    <a:pt x="75" y="51"/>
                  </a:cubicBezTo>
                  <a:close/>
                  <a:moveTo>
                    <a:pt x="119" y="91"/>
                  </a:moveTo>
                  <a:cubicBezTo>
                    <a:pt x="116" y="96"/>
                    <a:pt x="115" y="102"/>
                    <a:pt x="113" y="108"/>
                  </a:cubicBezTo>
                  <a:cubicBezTo>
                    <a:pt x="112" y="111"/>
                    <a:pt x="111" y="115"/>
                    <a:pt x="110" y="118"/>
                  </a:cubicBezTo>
                  <a:cubicBezTo>
                    <a:pt x="112" y="108"/>
                    <a:pt x="115" y="98"/>
                    <a:pt x="116" y="88"/>
                  </a:cubicBezTo>
                  <a:cubicBezTo>
                    <a:pt x="117" y="89"/>
                    <a:pt x="118" y="90"/>
                    <a:pt x="119" y="91"/>
                  </a:cubicBezTo>
                  <a:close/>
                  <a:moveTo>
                    <a:pt x="140" y="114"/>
                  </a:moveTo>
                  <a:cubicBezTo>
                    <a:pt x="138" y="120"/>
                    <a:pt x="136" y="126"/>
                    <a:pt x="135" y="132"/>
                  </a:cubicBezTo>
                  <a:cubicBezTo>
                    <a:pt x="134" y="136"/>
                    <a:pt x="132" y="139"/>
                    <a:pt x="131" y="142"/>
                  </a:cubicBezTo>
                  <a:cubicBezTo>
                    <a:pt x="130" y="144"/>
                    <a:pt x="130" y="145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6"/>
                  </a:cubicBezTo>
                  <a:cubicBezTo>
                    <a:pt x="130" y="141"/>
                    <a:pt x="133" y="135"/>
                    <a:pt x="134" y="130"/>
                  </a:cubicBezTo>
                  <a:cubicBezTo>
                    <a:pt x="136" y="124"/>
                    <a:pt x="137" y="118"/>
                    <a:pt x="138" y="112"/>
                  </a:cubicBezTo>
                  <a:cubicBezTo>
                    <a:pt x="139" y="113"/>
                    <a:pt x="139" y="114"/>
                    <a:pt x="140" y="114"/>
                  </a:cubicBezTo>
                  <a:close/>
                  <a:moveTo>
                    <a:pt x="130" y="102"/>
                  </a:moveTo>
                  <a:cubicBezTo>
                    <a:pt x="128" y="108"/>
                    <a:pt x="127" y="114"/>
                    <a:pt x="126" y="120"/>
                  </a:cubicBezTo>
                  <a:cubicBezTo>
                    <a:pt x="125" y="123"/>
                    <a:pt x="124" y="126"/>
                    <a:pt x="123" y="130"/>
                  </a:cubicBezTo>
                  <a:cubicBezTo>
                    <a:pt x="122" y="133"/>
                    <a:pt x="122" y="137"/>
                    <a:pt x="120" y="141"/>
                  </a:cubicBezTo>
                  <a:cubicBezTo>
                    <a:pt x="119" y="144"/>
                    <a:pt x="120" y="141"/>
                    <a:pt x="120" y="140"/>
                  </a:cubicBezTo>
                  <a:cubicBezTo>
                    <a:pt x="121" y="138"/>
                    <a:pt x="121" y="136"/>
                    <a:pt x="122" y="134"/>
                  </a:cubicBezTo>
                  <a:cubicBezTo>
                    <a:pt x="123" y="130"/>
                    <a:pt x="124" y="127"/>
                    <a:pt x="124" y="123"/>
                  </a:cubicBezTo>
                  <a:cubicBezTo>
                    <a:pt x="126" y="115"/>
                    <a:pt x="126" y="108"/>
                    <a:pt x="127" y="100"/>
                  </a:cubicBezTo>
                  <a:cubicBezTo>
                    <a:pt x="128" y="101"/>
                    <a:pt x="129" y="102"/>
                    <a:pt x="130" y="102"/>
                  </a:cubicBezTo>
                  <a:close/>
                  <a:moveTo>
                    <a:pt x="130" y="103"/>
                  </a:moveTo>
                  <a:cubicBezTo>
                    <a:pt x="131" y="104"/>
                    <a:pt x="132" y="105"/>
                    <a:pt x="133" y="106"/>
                  </a:cubicBezTo>
                  <a:cubicBezTo>
                    <a:pt x="131" y="113"/>
                    <a:pt x="129" y="121"/>
                    <a:pt x="127" y="128"/>
                  </a:cubicBezTo>
                  <a:cubicBezTo>
                    <a:pt x="126" y="131"/>
                    <a:pt x="125" y="134"/>
                    <a:pt x="125" y="137"/>
                  </a:cubicBezTo>
                  <a:cubicBezTo>
                    <a:pt x="125" y="138"/>
                    <a:pt x="124" y="140"/>
                    <a:pt x="124" y="141"/>
                  </a:cubicBezTo>
                  <a:cubicBezTo>
                    <a:pt x="124" y="142"/>
                    <a:pt x="122" y="148"/>
                    <a:pt x="123" y="144"/>
                  </a:cubicBezTo>
                  <a:cubicBezTo>
                    <a:pt x="125" y="136"/>
                    <a:pt x="126" y="129"/>
                    <a:pt x="127" y="122"/>
                  </a:cubicBezTo>
                  <a:cubicBezTo>
                    <a:pt x="128" y="118"/>
                    <a:pt x="128" y="114"/>
                    <a:pt x="128" y="111"/>
                  </a:cubicBezTo>
                  <a:cubicBezTo>
                    <a:pt x="129" y="108"/>
                    <a:pt x="130" y="106"/>
                    <a:pt x="130" y="103"/>
                  </a:cubicBezTo>
                  <a:close/>
                  <a:moveTo>
                    <a:pt x="133" y="109"/>
                  </a:moveTo>
                  <a:cubicBezTo>
                    <a:pt x="133" y="108"/>
                    <a:pt x="133" y="108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5" y="108"/>
                    <a:pt x="136" y="110"/>
                    <a:pt x="137" y="111"/>
                  </a:cubicBezTo>
                  <a:cubicBezTo>
                    <a:pt x="133" y="122"/>
                    <a:pt x="132" y="134"/>
                    <a:pt x="127" y="145"/>
                  </a:cubicBezTo>
                  <a:cubicBezTo>
                    <a:pt x="128" y="142"/>
                    <a:pt x="128" y="138"/>
                    <a:pt x="128" y="136"/>
                  </a:cubicBezTo>
                  <a:cubicBezTo>
                    <a:pt x="129" y="133"/>
                    <a:pt x="129" y="129"/>
                    <a:pt x="130" y="126"/>
                  </a:cubicBezTo>
                  <a:cubicBezTo>
                    <a:pt x="131" y="120"/>
                    <a:pt x="132" y="114"/>
                    <a:pt x="133" y="109"/>
                  </a:cubicBezTo>
                  <a:close/>
                  <a:moveTo>
                    <a:pt x="126" y="99"/>
                  </a:moveTo>
                  <a:cubicBezTo>
                    <a:pt x="124" y="105"/>
                    <a:pt x="123" y="112"/>
                    <a:pt x="121" y="119"/>
                  </a:cubicBezTo>
                  <a:cubicBezTo>
                    <a:pt x="120" y="123"/>
                    <a:pt x="120" y="127"/>
                    <a:pt x="119" y="130"/>
                  </a:cubicBezTo>
                  <a:cubicBezTo>
                    <a:pt x="118" y="132"/>
                    <a:pt x="117" y="135"/>
                    <a:pt x="117" y="137"/>
                  </a:cubicBezTo>
                  <a:cubicBezTo>
                    <a:pt x="116" y="140"/>
                    <a:pt x="117" y="137"/>
                    <a:pt x="117" y="135"/>
                  </a:cubicBezTo>
                  <a:cubicBezTo>
                    <a:pt x="118" y="122"/>
                    <a:pt x="123" y="110"/>
                    <a:pt x="124" y="96"/>
                  </a:cubicBezTo>
                  <a:cubicBezTo>
                    <a:pt x="125" y="97"/>
                    <a:pt x="126" y="98"/>
                    <a:pt x="126" y="99"/>
                  </a:cubicBezTo>
                  <a:close/>
                  <a:moveTo>
                    <a:pt x="123" y="95"/>
                  </a:moveTo>
                  <a:cubicBezTo>
                    <a:pt x="121" y="101"/>
                    <a:pt x="119" y="107"/>
                    <a:pt x="118" y="113"/>
                  </a:cubicBezTo>
                  <a:cubicBezTo>
                    <a:pt x="117" y="116"/>
                    <a:pt x="116" y="120"/>
                    <a:pt x="115" y="124"/>
                  </a:cubicBezTo>
                  <a:cubicBezTo>
                    <a:pt x="115" y="126"/>
                    <a:pt x="114" y="128"/>
                    <a:pt x="113" y="130"/>
                  </a:cubicBezTo>
                  <a:cubicBezTo>
                    <a:pt x="115" y="124"/>
                    <a:pt x="115" y="118"/>
                    <a:pt x="117" y="112"/>
                  </a:cubicBezTo>
                  <a:cubicBezTo>
                    <a:pt x="118" y="108"/>
                    <a:pt x="118" y="105"/>
                    <a:pt x="118" y="101"/>
                  </a:cubicBezTo>
                  <a:cubicBezTo>
                    <a:pt x="119" y="98"/>
                    <a:pt x="119" y="95"/>
                    <a:pt x="120" y="92"/>
                  </a:cubicBezTo>
                  <a:cubicBezTo>
                    <a:pt x="121" y="93"/>
                    <a:pt x="122" y="94"/>
                    <a:pt x="123" y="95"/>
                  </a:cubicBezTo>
                  <a:close/>
                  <a:moveTo>
                    <a:pt x="85" y="95"/>
                  </a:moveTo>
                  <a:cubicBezTo>
                    <a:pt x="86" y="94"/>
                    <a:pt x="88" y="91"/>
                    <a:pt x="88" y="90"/>
                  </a:cubicBezTo>
                  <a:cubicBezTo>
                    <a:pt x="87" y="93"/>
                    <a:pt x="87" y="96"/>
                    <a:pt x="86" y="98"/>
                  </a:cubicBezTo>
                  <a:cubicBezTo>
                    <a:pt x="85" y="97"/>
                    <a:pt x="84" y="95"/>
                    <a:pt x="82" y="93"/>
                  </a:cubicBezTo>
                  <a:cubicBezTo>
                    <a:pt x="82" y="93"/>
                    <a:pt x="83" y="93"/>
                    <a:pt x="83" y="93"/>
                  </a:cubicBezTo>
                  <a:cubicBezTo>
                    <a:pt x="84" y="92"/>
                    <a:pt x="84" y="93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4" y="96"/>
                    <a:pt x="85" y="96"/>
                    <a:pt x="85" y="95"/>
                  </a:cubicBezTo>
                  <a:close/>
                  <a:moveTo>
                    <a:pt x="92" y="84"/>
                  </a:moveTo>
                  <a:cubicBezTo>
                    <a:pt x="96" y="81"/>
                    <a:pt x="99" y="77"/>
                    <a:pt x="100" y="73"/>
                  </a:cubicBezTo>
                  <a:cubicBezTo>
                    <a:pt x="102" y="74"/>
                    <a:pt x="103" y="75"/>
                    <a:pt x="104" y="76"/>
                  </a:cubicBezTo>
                  <a:cubicBezTo>
                    <a:pt x="104" y="76"/>
                    <a:pt x="104" y="76"/>
                    <a:pt x="103" y="76"/>
                  </a:cubicBezTo>
                  <a:cubicBezTo>
                    <a:pt x="102" y="81"/>
                    <a:pt x="101" y="87"/>
                    <a:pt x="100" y="92"/>
                  </a:cubicBezTo>
                  <a:cubicBezTo>
                    <a:pt x="98" y="97"/>
                    <a:pt x="96" y="103"/>
                    <a:pt x="95" y="108"/>
                  </a:cubicBezTo>
                  <a:cubicBezTo>
                    <a:pt x="96" y="103"/>
                    <a:pt x="97" y="97"/>
                    <a:pt x="98" y="92"/>
                  </a:cubicBezTo>
                  <a:cubicBezTo>
                    <a:pt x="99" y="86"/>
                    <a:pt x="101" y="81"/>
                    <a:pt x="101" y="74"/>
                  </a:cubicBezTo>
                  <a:cubicBezTo>
                    <a:pt x="101" y="74"/>
                    <a:pt x="100" y="74"/>
                    <a:pt x="100" y="74"/>
                  </a:cubicBezTo>
                  <a:cubicBezTo>
                    <a:pt x="100" y="75"/>
                    <a:pt x="100" y="76"/>
                    <a:pt x="100" y="76"/>
                  </a:cubicBezTo>
                  <a:cubicBezTo>
                    <a:pt x="100" y="76"/>
                    <a:pt x="100" y="76"/>
                    <a:pt x="100" y="77"/>
                  </a:cubicBezTo>
                  <a:cubicBezTo>
                    <a:pt x="99" y="81"/>
                    <a:pt x="98" y="85"/>
                    <a:pt x="96" y="89"/>
                  </a:cubicBezTo>
                  <a:cubicBezTo>
                    <a:pt x="95" y="94"/>
                    <a:pt x="94" y="99"/>
                    <a:pt x="93" y="103"/>
                  </a:cubicBezTo>
                  <a:cubicBezTo>
                    <a:pt x="92" y="107"/>
                    <a:pt x="93" y="101"/>
                    <a:pt x="93" y="101"/>
                  </a:cubicBezTo>
                  <a:cubicBezTo>
                    <a:pt x="93" y="98"/>
                    <a:pt x="94" y="95"/>
                    <a:pt x="94" y="92"/>
                  </a:cubicBezTo>
                  <a:cubicBezTo>
                    <a:pt x="95" y="88"/>
                    <a:pt x="97" y="84"/>
                    <a:pt x="97" y="80"/>
                  </a:cubicBezTo>
                  <a:cubicBezTo>
                    <a:pt x="97" y="80"/>
                    <a:pt x="97" y="79"/>
                    <a:pt x="97" y="80"/>
                  </a:cubicBezTo>
                  <a:cubicBezTo>
                    <a:pt x="95" y="84"/>
                    <a:pt x="94" y="89"/>
                    <a:pt x="92" y="93"/>
                  </a:cubicBezTo>
                  <a:cubicBezTo>
                    <a:pt x="92" y="90"/>
                    <a:pt x="93" y="87"/>
                    <a:pt x="92" y="84"/>
                  </a:cubicBezTo>
                  <a:cubicBezTo>
                    <a:pt x="92" y="84"/>
                    <a:pt x="92" y="84"/>
                    <a:pt x="92" y="84"/>
                  </a:cubicBezTo>
                  <a:close/>
                  <a:moveTo>
                    <a:pt x="100" y="118"/>
                  </a:moveTo>
                  <a:cubicBezTo>
                    <a:pt x="100" y="118"/>
                    <a:pt x="100" y="118"/>
                    <a:pt x="100" y="118"/>
                  </a:cubicBezTo>
                  <a:cubicBezTo>
                    <a:pt x="99" y="116"/>
                    <a:pt x="98" y="115"/>
                    <a:pt x="97" y="114"/>
                  </a:cubicBezTo>
                  <a:cubicBezTo>
                    <a:pt x="97" y="114"/>
                    <a:pt x="98" y="114"/>
                    <a:pt x="98" y="114"/>
                  </a:cubicBezTo>
                  <a:cubicBezTo>
                    <a:pt x="99" y="108"/>
                    <a:pt x="101" y="103"/>
                    <a:pt x="103" y="98"/>
                  </a:cubicBezTo>
                  <a:cubicBezTo>
                    <a:pt x="104" y="95"/>
                    <a:pt x="104" y="92"/>
                    <a:pt x="105" y="89"/>
                  </a:cubicBezTo>
                  <a:cubicBezTo>
                    <a:pt x="106" y="88"/>
                    <a:pt x="106" y="87"/>
                    <a:pt x="106" y="86"/>
                  </a:cubicBezTo>
                  <a:cubicBezTo>
                    <a:pt x="105" y="90"/>
                    <a:pt x="104" y="95"/>
                    <a:pt x="103" y="100"/>
                  </a:cubicBezTo>
                  <a:cubicBezTo>
                    <a:pt x="102" y="106"/>
                    <a:pt x="102" y="112"/>
                    <a:pt x="100" y="118"/>
                  </a:cubicBezTo>
                  <a:close/>
                  <a:moveTo>
                    <a:pt x="91" y="98"/>
                  </a:moveTo>
                  <a:cubicBezTo>
                    <a:pt x="91" y="97"/>
                    <a:pt x="92" y="96"/>
                    <a:pt x="92" y="95"/>
                  </a:cubicBezTo>
                  <a:cubicBezTo>
                    <a:pt x="93" y="92"/>
                    <a:pt x="94" y="88"/>
                    <a:pt x="96" y="85"/>
                  </a:cubicBezTo>
                  <a:cubicBezTo>
                    <a:pt x="96" y="85"/>
                    <a:pt x="97" y="80"/>
                    <a:pt x="96" y="82"/>
                  </a:cubicBezTo>
                  <a:cubicBezTo>
                    <a:pt x="96" y="84"/>
                    <a:pt x="95" y="86"/>
                    <a:pt x="95" y="88"/>
                  </a:cubicBezTo>
                  <a:cubicBezTo>
                    <a:pt x="93" y="93"/>
                    <a:pt x="93" y="100"/>
                    <a:pt x="92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5" y="102"/>
                    <a:pt x="95" y="96"/>
                    <a:pt x="97" y="91"/>
                  </a:cubicBezTo>
                  <a:cubicBezTo>
                    <a:pt x="98" y="88"/>
                    <a:pt x="99" y="85"/>
                    <a:pt x="99" y="82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99" y="86"/>
                    <a:pt x="98" y="89"/>
                    <a:pt x="97" y="92"/>
                  </a:cubicBezTo>
                  <a:cubicBezTo>
                    <a:pt x="96" y="98"/>
                    <a:pt x="95" y="104"/>
                    <a:pt x="94" y="109"/>
                  </a:cubicBezTo>
                  <a:cubicBezTo>
                    <a:pt x="94" y="109"/>
                    <a:pt x="94" y="110"/>
                    <a:pt x="94" y="110"/>
                  </a:cubicBezTo>
                  <a:cubicBezTo>
                    <a:pt x="93" y="107"/>
                    <a:pt x="91" y="105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1" y="99"/>
                    <a:pt x="91" y="98"/>
                  </a:cubicBez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  <a:cubicBezTo>
                    <a:pt x="96" y="112"/>
                    <a:pt x="95" y="111"/>
                    <a:pt x="94" y="110"/>
                  </a:cubicBezTo>
                  <a:cubicBezTo>
                    <a:pt x="94" y="110"/>
                    <a:pt x="95" y="110"/>
                    <a:pt x="95" y="110"/>
                  </a:cubicBezTo>
                  <a:cubicBezTo>
                    <a:pt x="99" y="99"/>
                    <a:pt x="101" y="88"/>
                    <a:pt x="104" y="78"/>
                  </a:cubicBezTo>
                  <a:cubicBezTo>
                    <a:pt x="103" y="80"/>
                    <a:pt x="103" y="83"/>
                    <a:pt x="103" y="85"/>
                  </a:cubicBezTo>
                  <a:cubicBezTo>
                    <a:pt x="102" y="88"/>
                    <a:pt x="101" y="91"/>
                    <a:pt x="100" y="95"/>
                  </a:cubicBezTo>
                  <a:cubicBezTo>
                    <a:pt x="99" y="101"/>
                    <a:pt x="98" y="107"/>
                    <a:pt x="97" y="113"/>
                  </a:cubicBezTo>
                  <a:close/>
                  <a:moveTo>
                    <a:pt x="92" y="87"/>
                  </a:moveTo>
                  <a:cubicBezTo>
                    <a:pt x="92" y="90"/>
                    <a:pt x="91" y="94"/>
                    <a:pt x="90" y="97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9"/>
                    <a:pt x="90" y="99"/>
                  </a:cubicBezTo>
                  <a:cubicBezTo>
                    <a:pt x="89" y="100"/>
                    <a:pt x="89" y="101"/>
                    <a:pt x="89" y="101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8" y="101"/>
                    <a:pt x="87" y="100"/>
                    <a:pt x="86" y="99"/>
                  </a:cubicBezTo>
                  <a:cubicBezTo>
                    <a:pt x="87" y="99"/>
                    <a:pt x="87" y="99"/>
                    <a:pt x="87" y="99"/>
                  </a:cubicBezTo>
                  <a:cubicBezTo>
                    <a:pt x="88" y="96"/>
                    <a:pt x="89" y="94"/>
                    <a:pt x="90" y="91"/>
                  </a:cubicBezTo>
                  <a:cubicBezTo>
                    <a:pt x="90" y="90"/>
                    <a:pt x="91" y="88"/>
                    <a:pt x="91" y="87"/>
                  </a:cubicBezTo>
                  <a:cubicBezTo>
                    <a:pt x="92" y="85"/>
                    <a:pt x="92" y="85"/>
                    <a:pt x="92" y="87"/>
                  </a:cubicBezTo>
                  <a:close/>
                  <a:moveTo>
                    <a:pt x="107" y="126"/>
                  </a:moveTo>
                  <a:cubicBezTo>
                    <a:pt x="107" y="127"/>
                    <a:pt x="106" y="127"/>
                    <a:pt x="106" y="127"/>
                  </a:cubicBezTo>
                  <a:cubicBezTo>
                    <a:pt x="106" y="126"/>
                    <a:pt x="105" y="125"/>
                    <a:pt x="104" y="123"/>
                  </a:cubicBezTo>
                  <a:cubicBezTo>
                    <a:pt x="103" y="122"/>
                    <a:pt x="101" y="120"/>
                    <a:pt x="100" y="118"/>
                  </a:cubicBezTo>
                  <a:cubicBezTo>
                    <a:pt x="100" y="118"/>
                    <a:pt x="101" y="118"/>
                    <a:pt x="101" y="118"/>
                  </a:cubicBezTo>
                  <a:cubicBezTo>
                    <a:pt x="101" y="117"/>
                    <a:pt x="101" y="117"/>
                    <a:pt x="101" y="116"/>
                  </a:cubicBezTo>
                  <a:cubicBezTo>
                    <a:pt x="101" y="116"/>
                    <a:pt x="102" y="116"/>
                    <a:pt x="102" y="115"/>
                  </a:cubicBezTo>
                  <a:cubicBezTo>
                    <a:pt x="103" y="110"/>
                    <a:pt x="104" y="104"/>
                    <a:pt x="107" y="99"/>
                  </a:cubicBezTo>
                  <a:cubicBezTo>
                    <a:pt x="108" y="97"/>
                    <a:pt x="109" y="95"/>
                    <a:pt x="109" y="92"/>
                  </a:cubicBezTo>
                  <a:cubicBezTo>
                    <a:pt x="109" y="96"/>
                    <a:pt x="108" y="99"/>
                    <a:pt x="107" y="103"/>
                  </a:cubicBezTo>
                  <a:cubicBezTo>
                    <a:pt x="105" y="109"/>
                    <a:pt x="106" y="116"/>
                    <a:pt x="103" y="122"/>
                  </a:cubicBezTo>
                  <a:cubicBezTo>
                    <a:pt x="103" y="122"/>
                    <a:pt x="104" y="123"/>
                    <a:pt x="104" y="122"/>
                  </a:cubicBezTo>
                  <a:cubicBezTo>
                    <a:pt x="107" y="117"/>
                    <a:pt x="107" y="110"/>
                    <a:pt x="109" y="104"/>
                  </a:cubicBezTo>
                  <a:cubicBezTo>
                    <a:pt x="110" y="102"/>
                    <a:pt x="111" y="99"/>
                    <a:pt x="112" y="97"/>
                  </a:cubicBezTo>
                  <a:cubicBezTo>
                    <a:pt x="112" y="94"/>
                    <a:pt x="115" y="90"/>
                    <a:pt x="115" y="88"/>
                  </a:cubicBezTo>
                  <a:cubicBezTo>
                    <a:pt x="114" y="95"/>
                    <a:pt x="113" y="102"/>
                    <a:pt x="111" y="108"/>
                  </a:cubicBezTo>
                  <a:cubicBezTo>
                    <a:pt x="111" y="111"/>
                    <a:pt x="110" y="115"/>
                    <a:pt x="109" y="118"/>
                  </a:cubicBezTo>
                  <a:cubicBezTo>
                    <a:pt x="108" y="120"/>
                    <a:pt x="108" y="121"/>
                    <a:pt x="108" y="123"/>
                  </a:cubicBezTo>
                  <a:cubicBezTo>
                    <a:pt x="107" y="124"/>
                    <a:pt x="107" y="125"/>
                    <a:pt x="107" y="126"/>
                  </a:cubicBezTo>
                  <a:cubicBezTo>
                    <a:pt x="107" y="126"/>
                    <a:pt x="107" y="126"/>
                    <a:pt x="107" y="126"/>
                  </a:cubicBezTo>
                  <a:close/>
                  <a:moveTo>
                    <a:pt x="115" y="87"/>
                  </a:moveTo>
                  <a:cubicBezTo>
                    <a:pt x="112" y="93"/>
                    <a:pt x="110" y="99"/>
                    <a:pt x="108" y="105"/>
                  </a:cubicBezTo>
                  <a:cubicBezTo>
                    <a:pt x="108" y="107"/>
                    <a:pt x="107" y="108"/>
                    <a:pt x="107" y="110"/>
                  </a:cubicBezTo>
                  <a:cubicBezTo>
                    <a:pt x="107" y="107"/>
                    <a:pt x="108" y="104"/>
                    <a:pt x="108" y="102"/>
                  </a:cubicBezTo>
                  <a:cubicBezTo>
                    <a:pt x="110" y="96"/>
                    <a:pt x="110" y="90"/>
                    <a:pt x="112" y="84"/>
                  </a:cubicBezTo>
                  <a:cubicBezTo>
                    <a:pt x="113" y="85"/>
                    <a:pt x="114" y="86"/>
                    <a:pt x="115" y="87"/>
                  </a:cubicBezTo>
                  <a:close/>
                  <a:moveTo>
                    <a:pt x="107" y="98"/>
                  </a:moveTo>
                  <a:cubicBezTo>
                    <a:pt x="105" y="102"/>
                    <a:pt x="103" y="107"/>
                    <a:pt x="102" y="111"/>
                  </a:cubicBezTo>
                  <a:cubicBezTo>
                    <a:pt x="102" y="111"/>
                    <a:pt x="102" y="110"/>
                    <a:pt x="102" y="110"/>
                  </a:cubicBezTo>
                  <a:cubicBezTo>
                    <a:pt x="103" y="107"/>
                    <a:pt x="103" y="103"/>
                    <a:pt x="104" y="100"/>
                  </a:cubicBezTo>
                  <a:cubicBezTo>
                    <a:pt x="105" y="93"/>
                    <a:pt x="107" y="87"/>
                    <a:pt x="108" y="80"/>
                  </a:cubicBezTo>
                  <a:cubicBezTo>
                    <a:pt x="108" y="80"/>
                    <a:pt x="107" y="80"/>
                    <a:pt x="107" y="80"/>
                  </a:cubicBezTo>
                  <a:cubicBezTo>
                    <a:pt x="105" y="86"/>
                    <a:pt x="104" y="92"/>
                    <a:pt x="102" y="98"/>
                  </a:cubicBezTo>
                  <a:cubicBezTo>
                    <a:pt x="101" y="101"/>
                    <a:pt x="100" y="105"/>
                    <a:pt x="99" y="108"/>
                  </a:cubicBezTo>
                  <a:cubicBezTo>
                    <a:pt x="100" y="102"/>
                    <a:pt x="101" y="97"/>
                    <a:pt x="102" y="91"/>
                  </a:cubicBezTo>
                  <a:cubicBezTo>
                    <a:pt x="103" y="86"/>
                    <a:pt x="104" y="82"/>
                    <a:pt x="104" y="77"/>
                  </a:cubicBezTo>
                  <a:cubicBezTo>
                    <a:pt x="106" y="79"/>
                    <a:pt x="109" y="81"/>
                    <a:pt x="111" y="83"/>
                  </a:cubicBezTo>
                  <a:cubicBezTo>
                    <a:pt x="109" y="88"/>
                    <a:pt x="109" y="93"/>
                    <a:pt x="107" y="98"/>
                  </a:cubicBezTo>
                  <a:close/>
                  <a:moveTo>
                    <a:pt x="98" y="71"/>
                  </a:moveTo>
                  <a:cubicBezTo>
                    <a:pt x="95" y="79"/>
                    <a:pt x="87" y="86"/>
                    <a:pt x="78" y="88"/>
                  </a:cubicBezTo>
                  <a:cubicBezTo>
                    <a:pt x="77" y="87"/>
                    <a:pt x="77" y="86"/>
                    <a:pt x="76" y="85"/>
                  </a:cubicBezTo>
                  <a:cubicBezTo>
                    <a:pt x="85" y="84"/>
                    <a:pt x="91" y="76"/>
                    <a:pt x="95" y="68"/>
                  </a:cubicBezTo>
                  <a:cubicBezTo>
                    <a:pt x="96" y="69"/>
                    <a:pt x="97" y="70"/>
                    <a:pt x="98" y="71"/>
                  </a:cubicBezTo>
                  <a:close/>
                  <a:moveTo>
                    <a:pt x="56" y="57"/>
                  </a:moveTo>
                  <a:cubicBezTo>
                    <a:pt x="59" y="52"/>
                    <a:pt x="61" y="47"/>
                    <a:pt x="63" y="42"/>
                  </a:cubicBezTo>
                  <a:cubicBezTo>
                    <a:pt x="61" y="48"/>
                    <a:pt x="61" y="55"/>
                    <a:pt x="57" y="60"/>
                  </a:cubicBezTo>
                  <a:cubicBezTo>
                    <a:pt x="56" y="58"/>
                    <a:pt x="55" y="57"/>
                    <a:pt x="53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6" y="52"/>
                    <a:pt x="57" y="48"/>
                    <a:pt x="58" y="45"/>
                  </a:cubicBezTo>
                  <a:cubicBezTo>
                    <a:pt x="58" y="45"/>
                    <a:pt x="58" y="46"/>
                    <a:pt x="58" y="46"/>
                  </a:cubicBezTo>
                  <a:cubicBezTo>
                    <a:pt x="57" y="50"/>
                    <a:pt x="56" y="53"/>
                    <a:pt x="56" y="57"/>
                  </a:cubicBezTo>
                  <a:cubicBezTo>
                    <a:pt x="56" y="58"/>
                    <a:pt x="56" y="58"/>
                    <a:pt x="56" y="57"/>
                  </a:cubicBezTo>
                  <a:close/>
                  <a:moveTo>
                    <a:pt x="60" y="63"/>
                  </a:moveTo>
                  <a:cubicBezTo>
                    <a:pt x="60" y="63"/>
                    <a:pt x="60" y="64"/>
                    <a:pt x="61" y="63"/>
                  </a:cubicBezTo>
                  <a:cubicBezTo>
                    <a:pt x="62" y="61"/>
                    <a:pt x="63" y="58"/>
                    <a:pt x="64" y="55"/>
                  </a:cubicBezTo>
                  <a:cubicBezTo>
                    <a:pt x="65" y="54"/>
                    <a:pt x="66" y="53"/>
                    <a:pt x="67" y="51"/>
                  </a:cubicBezTo>
                  <a:cubicBezTo>
                    <a:pt x="67" y="51"/>
                    <a:pt x="70" y="45"/>
                    <a:pt x="68" y="49"/>
                  </a:cubicBezTo>
                  <a:cubicBezTo>
                    <a:pt x="66" y="55"/>
                    <a:pt x="63" y="60"/>
                    <a:pt x="62" y="67"/>
                  </a:cubicBezTo>
                  <a:cubicBezTo>
                    <a:pt x="62" y="67"/>
                    <a:pt x="63" y="67"/>
                    <a:pt x="63" y="67"/>
                  </a:cubicBezTo>
                  <a:cubicBezTo>
                    <a:pt x="67" y="61"/>
                    <a:pt x="69" y="55"/>
                    <a:pt x="72" y="50"/>
                  </a:cubicBezTo>
                  <a:cubicBezTo>
                    <a:pt x="69" y="54"/>
                    <a:pt x="68" y="62"/>
                    <a:pt x="66" y="68"/>
                  </a:cubicBezTo>
                  <a:cubicBezTo>
                    <a:pt x="65" y="69"/>
                    <a:pt x="65" y="69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7"/>
                    <a:pt x="60" y="64"/>
                    <a:pt x="58" y="61"/>
                  </a:cubicBezTo>
                  <a:cubicBezTo>
                    <a:pt x="61" y="56"/>
                    <a:pt x="65" y="50"/>
                    <a:pt x="66" y="46"/>
                  </a:cubicBezTo>
                  <a:cubicBezTo>
                    <a:pt x="64" y="52"/>
                    <a:pt x="62" y="57"/>
                    <a:pt x="60" y="63"/>
                  </a:cubicBezTo>
                  <a:close/>
                  <a:moveTo>
                    <a:pt x="66" y="69"/>
                  </a:moveTo>
                  <a:cubicBezTo>
                    <a:pt x="67" y="68"/>
                    <a:pt x="67" y="67"/>
                    <a:pt x="68" y="65"/>
                  </a:cubicBezTo>
                  <a:cubicBezTo>
                    <a:pt x="68" y="64"/>
                    <a:pt x="69" y="62"/>
                    <a:pt x="70" y="61"/>
                  </a:cubicBezTo>
                  <a:cubicBezTo>
                    <a:pt x="71" y="59"/>
                    <a:pt x="72" y="58"/>
                    <a:pt x="72" y="56"/>
                  </a:cubicBezTo>
                  <a:cubicBezTo>
                    <a:pt x="73" y="55"/>
                    <a:pt x="76" y="49"/>
                    <a:pt x="74" y="53"/>
                  </a:cubicBezTo>
                  <a:cubicBezTo>
                    <a:pt x="72" y="59"/>
                    <a:pt x="70" y="66"/>
                    <a:pt x="67" y="73"/>
                  </a:cubicBezTo>
                  <a:cubicBezTo>
                    <a:pt x="67" y="73"/>
                    <a:pt x="68" y="73"/>
                    <a:pt x="68" y="73"/>
                  </a:cubicBezTo>
                  <a:cubicBezTo>
                    <a:pt x="70" y="70"/>
                    <a:pt x="72" y="67"/>
                    <a:pt x="73" y="64"/>
                  </a:cubicBezTo>
                  <a:cubicBezTo>
                    <a:pt x="74" y="62"/>
                    <a:pt x="75" y="60"/>
                    <a:pt x="76" y="59"/>
                  </a:cubicBezTo>
                  <a:cubicBezTo>
                    <a:pt x="77" y="58"/>
                    <a:pt x="79" y="52"/>
                    <a:pt x="79" y="55"/>
                  </a:cubicBezTo>
                  <a:cubicBezTo>
                    <a:pt x="78" y="59"/>
                    <a:pt x="75" y="64"/>
                    <a:pt x="74" y="67"/>
                  </a:cubicBezTo>
                  <a:cubicBezTo>
                    <a:pt x="72" y="71"/>
                    <a:pt x="71" y="74"/>
                    <a:pt x="70" y="78"/>
                  </a:cubicBezTo>
                  <a:cubicBezTo>
                    <a:pt x="70" y="76"/>
                    <a:pt x="69" y="75"/>
                    <a:pt x="68" y="74"/>
                  </a:cubicBezTo>
                  <a:cubicBezTo>
                    <a:pt x="67" y="73"/>
                    <a:pt x="66" y="72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6" y="70"/>
                    <a:pt x="66" y="69"/>
                    <a:pt x="66" y="69"/>
                  </a:cubicBezTo>
                  <a:cubicBezTo>
                    <a:pt x="66" y="69"/>
                    <a:pt x="66" y="69"/>
                    <a:pt x="66" y="69"/>
                  </a:cubicBezTo>
                  <a:close/>
                  <a:moveTo>
                    <a:pt x="78" y="68"/>
                  </a:moveTo>
                  <a:cubicBezTo>
                    <a:pt x="77" y="72"/>
                    <a:pt x="76" y="76"/>
                    <a:pt x="75" y="80"/>
                  </a:cubicBezTo>
                  <a:cubicBezTo>
                    <a:pt x="75" y="81"/>
                    <a:pt x="75" y="81"/>
                    <a:pt x="76" y="81"/>
                  </a:cubicBezTo>
                  <a:cubicBezTo>
                    <a:pt x="79" y="74"/>
                    <a:pt x="81" y="66"/>
                    <a:pt x="85" y="60"/>
                  </a:cubicBezTo>
                  <a:cubicBezTo>
                    <a:pt x="84" y="63"/>
                    <a:pt x="83" y="67"/>
                    <a:pt x="82" y="70"/>
                  </a:cubicBezTo>
                  <a:cubicBezTo>
                    <a:pt x="81" y="74"/>
                    <a:pt x="79" y="78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7" y="82"/>
                    <a:pt x="75" y="82"/>
                    <a:pt x="74" y="82"/>
                  </a:cubicBezTo>
                  <a:cubicBezTo>
                    <a:pt x="73" y="81"/>
                    <a:pt x="72" y="80"/>
                    <a:pt x="71" y="79"/>
                  </a:cubicBezTo>
                  <a:cubicBezTo>
                    <a:pt x="75" y="72"/>
                    <a:pt x="77" y="65"/>
                    <a:pt x="81" y="58"/>
                  </a:cubicBezTo>
                  <a:cubicBezTo>
                    <a:pt x="83" y="55"/>
                    <a:pt x="80" y="62"/>
                    <a:pt x="80" y="62"/>
                  </a:cubicBezTo>
                  <a:cubicBezTo>
                    <a:pt x="80" y="64"/>
                    <a:pt x="79" y="66"/>
                    <a:pt x="78" y="68"/>
                  </a:cubicBezTo>
                  <a:close/>
                  <a:moveTo>
                    <a:pt x="79" y="81"/>
                  </a:moveTo>
                  <a:cubicBezTo>
                    <a:pt x="83" y="76"/>
                    <a:pt x="85" y="70"/>
                    <a:pt x="87" y="63"/>
                  </a:cubicBezTo>
                  <a:cubicBezTo>
                    <a:pt x="88" y="61"/>
                    <a:pt x="88" y="62"/>
                    <a:pt x="87" y="64"/>
                  </a:cubicBezTo>
                  <a:cubicBezTo>
                    <a:pt x="87" y="66"/>
                    <a:pt x="87" y="68"/>
                    <a:pt x="86" y="71"/>
                  </a:cubicBezTo>
                  <a:cubicBezTo>
                    <a:pt x="85" y="74"/>
                    <a:pt x="84" y="76"/>
                    <a:pt x="83" y="79"/>
                  </a:cubicBezTo>
                  <a:cubicBezTo>
                    <a:pt x="82" y="80"/>
                    <a:pt x="81" y="81"/>
                    <a:pt x="79" y="81"/>
                  </a:cubicBezTo>
                  <a:close/>
                  <a:moveTo>
                    <a:pt x="85" y="75"/>
                  </a:moveTo>
                  <a:cubicBezTo>
                    <a:pt x="85" y="73"/>
                    <a:pt x="87" y="72"/>
                    <a:pt x="87" y="69"/>
                  </a:cubicBezTo>
                  <a:cubicBezTo>
                    <a:pt x="88" y="67"/>
                    <a:pt x="88" y="65"/>
                    <a:pt x="88" y="62"/>
                  </a:cubicBezTo>
                  <a:cubicBezTo>
                    <a:pt x="89" y="63"/>
                    <a:pt x="90" y="63"/>
                    <a:pt x="90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89" y="67"/>
                    <a:pt x="88" y="70"/>
                    <a:pt x="87" y="73"/>
                  </a:cubicBezTo>
                  <a:cubicBezTo>
                    <a:pt x="86" y="74"/>
                    <a:pt x="83" y="82"/>
                    <a:pt x="85" y="75"/>
                  </a:cubicBezTo>
                  <a:close/>
                  <a:moveTo>
                    <a:pt x="87" y="61"/>
                  </a:moveTo>
                  <a:cubicBezTo>
                    <a:pt x="86" y="64"/>
                    <a:pt x="85" y="67"/>
                    <a:pt x="84" y="71"/>
                  </a:cubicBezTo>
                  <a:cubicBezTo>
                    <a:pt x="83" y="74"/>
                    <a:pt x="81" y="77"/>
                    <a:pt x="79" y="80"/>
                  </a:cubicBezTo>
                  <a:cubicBezTo>
                    <a:pt x="82" y="75"/>
                    <a:pt x="84" y="67"/>
                    <a:pt x="86" y="60"/>
                  </a:cubicBezTo>
                  <a:cubicBezTo>
                    <a:pt x="86" y="61"/>
                    <a:pt x="87" y="61"/>
                    <a:pt x="87" y="61"/>
                  </a:cubicBezTo>
                  <a:close/>
                  <a:moveTo>
                    <a:pt x="85" y="59"/>
                  </a:moveTo>
                  <a:cubicBezTo>
                    <a:pt x="81" y="65"/>
                    <a:pt x="79" y="72"/>
                    <a:pt x="76" y="79"/>
                  </a:cubicBezTo>
                  <a:cubicBezTo>
                    <a:pt x="77" y="75"/>
                    <a:pt x="78" y="71"/>
                    <a:pt x="79" y="67"/>
                  </a:cubicBezTo>
                  <a:cubicBezTo>
                    <a:pt x="81" y="64"/>
                    <a:pt x="82" y="60"/>
                    <a:pt x="82" y="57"/>
                  </a:cubicBezTo>
                  <a:cubicBezTo>
                    <a:pt x="83" y="58"/>
                    <a:pt x="84" y="58"/>
                    <a:pt x="85" y="59"/>
                  </a:cubicBezTo>
                  <a:close/>
                  <a:moveTo>
                    <a:pt x="72" y="77"/>
                  </a:moveTo>
                  <a:cubicBezTo>
                    <a:pt x="70" y="80"/>
                    <a:pt x="73" y="72"/>
                    <a:pt x="73" y="71"/>
                  </a:cubicBezTo>
                  <a:cubicBezTo>
                    <a:pt x="74" y="68"/>
                    <a:pt x="75" y="66"/>
                    <a:pt x="76" y="63"/>
                  </a:cubicBezTo>
                  <a:cubicBezTo>
                    <a:pt x="78" y="60"/>
                    <a:pt x="79" y="58"/>
                    <a:pt x="80" y="55"/>
                  </a:cubicBezTo>
                  <a:cubicBezTo>
                    <a:pt x="80" y="55"/>
                    <a:pt x="81" y="56"/>
                    <a:pt x="82" y="56"/>
                  </a:cubicBezTo>
                  <a:cubicBezTo>
                    <a:pt x="77" y="62"/>
                    <a:pt x="75" y="70"/>
                    <a:pt x="72" y="77"/>
                  </a:cubicBezTo>
                  <a:close/>
                  <a:moveTo>
                    <a:pt x="78" y="54"/>
                  </a:moveTo>
                  <a:cubicBezTo>
                    <a:pt x="75" y="59"/>
                    <a:pt x="71" y="66"/>
                    <a:pt x="69" y="71"/>
                  </a:cubicBezTo>
                  <a:cubicBezTo>
                    <a:pt x="72" y="65"/>
                    <a:pt x="73" y="58"/>
                    <a:pt x="76" y="51"/>
                  </a:cubicBezTo>
                  <a:cubicBezTo>
                    <a:pt x="77" y="52"/>
                    <a:pt x="78" y="53"/>
                    <a:pt x="78" y="54"/>
                  </a:cubicBezTo>
                  <a:close/>
                  <a:moveTo>
                    <a:pt x="54" y="35"/>
                  </a:moveTo>
                  <a:cubicBezTo>
                    <a:pt x="53" y="36"/>
                    <a:pt x="53" y="38"/>
                    <a:pt x="52" y="40"/>
                  </a:cubicBezTo>
                  <a:cubicBezTo>
                    <a:pt x="51" y="41"/>
                    <a:pt x="50" y="42"/>
                    <a:pt x="50" y="43"/>
                  </a:cubicBezTo>
                  <a:cubicBezTo>
                    <a:pt x="51" y="40"/>
                    <a:pt x="52" y="37"/>
                    <a:pt x="52" y="33"/>
                  </a:cubicBezTo>
                  <a:cubicBezTo>
                    <a:pt x="53" y="34"/>
                    <a:pt x="54" y="34"/>
                    <a:pt x="54" y="35"/>
                  </a:cubicBezTo>
                  <a:close/>
                  <a:moveTo>
                    <a:pt x="46" y="36"/>
                  </a:moveTo>
                  <a:cubicBezTo>
                    <a:pt x="47" y="35"/>
                    <a:pt x="49" y="30"/>
                    <a:pt x="48" y="34"/>
                  </a:cubicBezTo>
                  <a:cubicBezTo>
                    <a:pt x="46" y="37"/>
                    <a:pt x="46" y="41"/>
                    <a:pt x="45" y="44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2"/>
                    <a:pt x="51" y="37"/>
                    <a:pt x="52" y="34"/>
                  </a:cubicBezTo>
                  <a:cubicBezTo>
                    <a:pt x="51" y="38"/>
                    <a:pt x="49" y="42"/>
                    <a:pt x="48" y="46"/>
                  </a:cubicBezTo>
                  <a:cubicBezTo>
                    <a:pt x="47" y="47"/>
                    <a:pt x="48" y="47"/>
                    <a:pt x="48" y="47"/>
                  </a:cubicBezTo>
                  <a:cubicBezTo>
                    <a:pt x="50" y="43"/>
                    <a:pt x="53" y="40"/>
                    <a:pt x="54" y="36"/>
                  </a:cubicBezTo>
                  <a:cubicBezTo>
                    <a:pt x="53" y="40"/>
                    <a:pt x="51" y="45"/>
                    <a:pt x="50" y="50"/>
                  </a:cubicBezTo>
                  <a:cubicBezTo>
                    <a:pt x="50" y="51"/>
                    <a:pt x="50" y="51"/>
                    <a:pt x="50" y="50"/>
                  </a:cubicBezTo>
                  <a:cubicBezTo>
                    <a:pt x="52" y="48"/>
                    <a:pt x="53" y="46"/>
                    <a:pt x="54" y="43"/>
                  </a:cubicBezTo>
                  <a:cubicBezTo>
                    <a:pt x="55" y="42"/>
                    <a:pt x="57" y="39"/>
                    <a:pt x="57" y="38"/>
                  </a:cubicBezTo>
                  <a:cubicBezTo>
                    <a:pt x="56" y="43"/>
                    <a:pt x="54" y="49"/>
                    <a:pt x="53" y="55"/>
                  </a:cubicBezTo>
                  <a:cubicBezTo>
                    <a:pt x="50" y="51"/>
                    <a:pt x="46" y="46"/>
                    <a:pt x="43" y="42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4" y="40"/>
                    <a:pt x="45" y="38"/>
                    <a:pt x="46" y="36"/>
                  </a:cubicBezTo>
                  <a:close/>
                  <a:moveTo>
                    <a:pt x="91" y="85"/>
                  </a:moveTo>
                  <a:cubicBezTo>
                    <a:pt x="90" y="88"/>
                    <a:pt x="89" y="91"/>
                    <a:pt x="88" y="94"/>
                  </a:cubicBezTo>
                  <a:cubicBezTo>
                    <a:pt x="88" y="95"/>
                    <a:pt x="87" y="99"/>
                    <a:pt x="87" y="95"/>
                  </a:cubicBezTo>
                  <a:cubicBezTo>
                    <a:pt x="88" y="93"/>
                    <a:pt x="88" y="91"/>
                    <a:pt x="89" y="88"/>
                  </a:cubicBezTo>
                  <a:cubicBezTo>
                    <a:pt x="89" y="88"/>
                    <a:pt x="88" y="88"/>
                    <a:pt x="88" y="88"/>
                  </a:cubicBezTo>
                  <a:cubicBezTo>
                    <a:pt x="87" y="90"/>
                    <a:pt x="86" y="92"/>
                    <a:pt x="85" y="94"/>
                  </a:cubicBezTo>
                  <a:cubicBezTo>
                    <a:pt x="85" y="93"/>
                    <a:pt x="85" y="91"/>
                    <a:pt x="85" y="90"/>
                  </a:cubicBezTo>
                  <a:cubicBezTo>
                    <a:pt x="85" y="89"/>
                    <a:pt x="85" y="89"/>
                    <a:pt x="84" y="90"/>
                  </a:cubicBezTo>
                  <a:cubicBezTo>
                    <a:pt x="84" y="91"/>
                    <a:pt x="83" y="94"/>
                    <a:pt x="82" y="91"/>
                  </a:cubicBezTo>
                  <a:cubicBezTo>
                    <a:pt x="82" y="90"/>
                    <a:pt x="81" y="90"/>
                    <a:pt x="82" y="91"/>
                  </a:cubicBezTo>
                  <a:cubicBezTo>
                    <a:pt x="82" y="91"/>
                    <a:pt x="82" y="92"/>
                    <a:pt x="82" y="93"/>
                  </a:cubicBezTo>
                  <a:cubicBezTo>
                    <a:pt x="81" y="92"/>
                    <a:pt x="81" y="91"/>
                    <a:pt x="80" y="90"/>
                  </a:cubicBezTo>
                  <a:cubicBezTo>
                    <a:pt x="84" y="89"/>
                    <a:pt x="88" y="87"/>
                    <a:pt x="91" y="85"/>
                  </a:cubicBezTo>
                  <a:close/>
                  <a:moveTo>
                    <a:pt x="107" y="128"/>
                  </a:moveTo>
                  <a:cubicBezTo>
                    <a:pt x="107" y="127"/>
                    <a:pt x="108" y="125"/>
                    <a:pt x="108" y="124"/>
                  </a:cubicBezTo>
                  <a:cubicBezTo>
                    <a:pt x="110" y="119"/>
                    <a:pt x="112" y="114"/>
                    <a:pt x="113" y="110"/>
                  </a:cubicBezTo>
                  <a:cubicBezTo>
                    <a:pt x="114" y="107"/>
                    <a:pt x="115" y="104"/>
                    <a:pt x="116" y="101"/>
                  </a:cubicBezTo>
                  <a:cubicBezTo>
                    <a:pt x="117" y="99"/>
                    <a:pt x="117" y="97"/>
                    <a:pt x="118" y="95"/>
                  </a:cubicBezTo>
                  <a:cubicBezTo>
                    <a:pt x="118" y="94"/>
                    <a:pt x="119" y="93"/>
                    <a:pt x="119" y="92"/>
                  </a:cubicBezTo>
                  <a:cubicBezTo>
                    <a:pt x="119" y="93"/>
                    <a:pt x="119" y="94"/>
                    <a:pt x="119" y="95"/>
                  </a:cubicBezTo>
                  <a:cubicBezTo>
                    <a:pt x="117" y="101"/>
                    <a:pt x="117" y="107"/>
                    <a:pt x="116" y="113"/>
                  </a:cubicBezTo>
                  <a:cubicBezTo>
                    <a:pt x="114" y="120"/>
                    <a:pt x="114" y="128"/>
                    <a:pt x="111" y="135"/>
                  </a:cubicBezTo>
                  <a:cubicBezTo>
                    <a:pt x="110" y="132"/>
                    <a:pt x="108" y="130"/>
                    <a:pt x="107" y="128"/>
                  </a:cubicBezTo>
                  <a:close/>
                  <a:moveTo>
                    <a:pt x="116" y="140"/>
                  </a:moveTo>
                  <a:cubicBezTo>
                    <a:pt x="119" y="134"/>
                    <a:pt x="120" y="127"/>
                    <a:pt x="122" y="121"/>
                  </a:cubicBezTo>
                  <a:cubicBezTo>
                    <a:pt x="123" y="114"/>
                    <a:pt x="126" y="106"/>
                    <a:pt x="127" y="100"/>
                  </a:cubicBezTo>
                  <a:cubicBezTo>
                    <a:pt x="126" y="107"/>
                    <a:pt x="125" y="115"/>
                    <a:pt x="124" y="123"/>
                  </a:cubicBezTo>
                  <a:cubicBezTo>
                    <a:pt x="122" y="130"/>
                    <a:pt x="120" y="136"/>
                    <a:pt x="119" y="143"/>
                  </a:cubicBezTo>
                  <a:cubicBezTo>
                    <a:pt x="119" y="143"/>
                    <a:pt x="119" y="144"/>
                    <a:pt x="119" y="144"/>
                  </a:cubicBezTo>
                  <a:cubicBezTo>
                    <a:pt x="118" y="142"/>
                    <a:pt x="117" y="141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lose/>
                  <a:moveTo>
                    <a:pt x="119" y="144"/>
                  </a:moveTo>
                  <a:cubicBezTo>
                    <a:pt x="119" y="144"/>
                    <a:pt x="120" y="144"/>
                    <a:pt x="120" y="144"/>
                  </a:cubicBezTo>
                  <a:cubicBezTo>
                    <a:pt x="123" y="138"/>
                    <a:pt x="123" y="131"/>
                    <a:pt x="125" y="124"/>
                  </a:cubicBezTo>
                  <a:cubicBezTo>
                    <a:pt x="126" y="122"/>
                    <a:pt x="127" y="119"/>
                    <a:pt x="127" y="117"/>
                  </a:cubicBezTo>
                  <a:cubicBezTo>
                    <a:pt x="127" y="119"/>
                    <a:pt x="127" y="120"/>
                    <a:pt x="127" y="122"/>
                  </a:cubicBezTo>
                  <a:cubicBezTo>
                    <a:pt x="126" y="126"/>
                    <a:pt x="125" y="130"/>
                    <a:pt x="124" y="134"/>
                  </a:cubicBezTo>
                  <a:cubicBezTo>
                    <a:pt x="123" y="138"/>
                    <a:pt x="123" y="142"/>
                    <a:pt x="122" y="146"/>
                  </a:cubicBezTo>
                  <a:cubicBezTo>
                    <a:pt x="121" y="145"/>
                    <a:pt x="120" y="145"/>
                    <a:pt x="119" y="144"/>
                  </a:cubicBezTo>
                  <a:close/>
                  <a:moveTo>
                    <a:pt x="126" y="133"/>
                  </a:moveTo>
                  <a:cubicBezTo>
                    <a:pt x="127" y="128"/>
                    <a:pt x="129" y="122"/>
                    <a:pt x="131" y="117"/>
                  </a:cubicBezTo>
                  <a:cubicBezTo>
                    <a:pt x="130" y="119"/>
                    <a:pt x="130" y="122"/>
                    <a:pt x="129" y="124"/>
                  </a:cubicBezTo>
                  <a:cubicBezTo>
                    <a:pt x="128" y="131"/>
                    <a:pt x="127" y="139"/>
                    <a:pt x="126" y="146"/>
                  </a:cubicBezTo>
                  <a:cubicBezTo>
                    <a:pt x="126" y="146"/>
                    <a:pt x="127" y="147"/>
                    <a:pt x="127" y="146"/>
                  </a:cubicBezTo>
                  <a:cubicBezTo>
                    <a:pt x="130" y="141"/>
                    <a:pt x="131" y="135"/>
                    <a:pt x="133" y="129"/>
                  </a:cubicBezTo>
                  <a:cubicBezTo>
                    <a:pt x="134" y="126"/>
                    <a:pt x="134" y="123"/>
                    <a:pt x="135" y="120"/>
                  </a:cubicBezTo>
                  <a:cubicBezTo>
                    <a:pt x="136" y="118"/>
                    <a:pt x="137" y="116"/>
                    <a:pt x="137" y="114"/>
                  </a:cubicBezTo>
                  <a:cubicBezTo>
                    <a:pt x="139" y="110"/>
                    <a:pt x="137" y="114"/>
                    <a:pt x="137" y="115"/>
                  </a:cubicBezTo>
                  <a:cubicBezTo>
                    <a:pt x="135" y="122"/>
                    <a:pt x="134" y="128"/>
                    <a:pt x="132" y="135"/>
                  </a:cubicBezTo>
                  <a:cubicBezTo>
                    <a:pt x="130" y="140"/>
                    <a:pt x="128" y="144"/>
                    <a:pt x="128" y="150"/>
                  </a:cubicBezTo>
                  <a:cubicBezTo>
                    <a:pt x="128" y="150"/>
                    <a:pt x="129" y="150"/>
                    <a:pt x="129" y="150"/>
                  </a:cubicBezTo>
                  <a:cubicBezTo>
                    <a:pt x="130" y="144"/>
                    <a:pt x="133" y="139"/>
                    <a:pt x="135" y="134"/>
                  </a:cubicBezTo>
                  <a:cubicBezTo>
                    <a:pt x="136" y="131"/>
                    <a:pt x="137" y="127"/>
                    <a:pt x="137" y="124"/>
                  </a:cubicBezTo>
                  <a:cubicBezTo>
                    <a:pt x="138" y="122"/>
                    <a:pt x="138" y="121"/>
                    <a:pt x="139" y="119"/>
                  </a:cubicBezTo>
                  <a:cubicBezTo>
                    <a:pt x="138" y="120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21"/>
                    <a:pt x="138" y="127"/>
                    <a:pt x="137" y="133"/>
                  </a:cubicBezTo>
                  <a:cubicBezTo>
                    <a:pt x="136" y="140"/>
                    <a:pt x="134" y="146"/>
                    <a:pt x="132" y="153"/>
                  </a:cubicBezTo>
                  <a:cubicBezTo>
                    <a:pt x="132" y="153"/>
                    <a:pt x="132" y="153"/>
                    <a:pt x="132" y="153"/>
                  </a:cubicBezTo>
                  <a:cubicBezTo>
                    <a:pt x="129" y="152"/>
                    <a:pt x="125" y="149"/>
                    <a:pt x="123" y="147"/>
                  </a:cubicBezTo>
                  <a:cubicBezTo>
                    <a:pt x="125" y="143"/>
                    <a:pt x="125" y="138"/>
                    <a:pt x="126" y="133"/>
                  </a:cubicBezTo>
                  <a:close/>
                  <a:moveTo>
                    <a:pt x="138" y="129"/>
                  </a:moveTo>
                  <a:cubicBezTo>
                    <a:pt x="139" y="124"/>
                    <a:pt x="140" y="120"/>
                    <a:pt x="141" y="115"/>
                  </a:cubicBezTo>
                  <a:cubicBezTo>
                    <a:pt x="141" y="116"/>
                    <a:pt x="142" y="117"/>
                    <a:pt x="143" y="118"/>
                  </a:cubicBezTo>
                  <a:cubicBezTo>
                    <a:pt x="141" y="123"/>
                    <a:pt x="139" y="128"/>
                    <a:pt x="138" y="134"/>
                  </a:cubicBezTo>
                  <a:cubicBezTo>
                    <a:pt x="138" y="132"/>
                    <a:pt x="138" y="130"/>
                    <a:pt x="138" y="129"/>
                  </a:cubicBezTo>
                  <a:close/>
                  <a:moveTo>
                    <a:pt x="146" y="123"/>
                  </a:moveTo>
                  <a:cubicBezTo>
                    <a:pt x="144" y="128"/>
                    <a:pt x="142" y="134"/>
                    <a:pt x="140" y="139"/>
                  </a:cubicBezTo>
                  <a:cubicBezTo>
                    <a:pt x="140" y="141"/>
                    <a:pt x="139" y="142"/>
                    <a:pt x="139" y="143"/>
                  </a:cubicBezTo>
                  <a:cubicBezTo>
                    <a:pt x="141" y="135"/>
                    <a:pt x="144" y="128"/>
                    <a:pt x="144" y="119"/>
                  </a:cubicBezTo>
                  <a:cubicBezTo>
                    <a:pt x="144" y="120"/>
                    <a:pt x="145" y="121"/>
                    <a:pt x="146" y="123"/>
                  </a:cubicBezTo>
                  <a:close/>
                  <a:moveTo>
                    <a:pt x="149" y="127"/>
                  </a:moveTo>
                  <a:cubicBezTo>
                    <a:pt x="147" y="131"/>
                    <a:pt x="146" y="135"/>
                    <a:pt x="145" y="139"/>
                  </a:cubicBezTo>
                  <a:cubicBezTo>
                    <a:pt x="144" y="142"/>
                    <a:pt x="144" y="145"/>
                    <a:pt x="143" y="148"/>
                  </a:cubicBezTo>
                  <a:cubicBezTo>
                    <a:pt x="142" y="149"/>
                    <a:pt x="142" y="150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0"/>
                  </a:cubicBezTo>
                  <a:cubicBezTo>
                    <a:pt x="142" y="145"/>
                    <a:pt x="143" y="139"/>
                    <a:pt x="144" y="134"/>
                  </a:cubicBezTo>
                  <a:cubicBezTo>
                    <a:pt x="145" y="131"/>
                    <a:pt x="147" y="127"/>
                    <a:pt x="147" y="124"/>
                  </a:cubicBezTo>
                  <a:cubicBezTo>
                    <a:pt x="147" y="125"/>
                    <a:pt x="148" y="126"/>
                    <a:pt x="149" y="127"/>
                  </a:cubicBezTo>
                  <a:close/>
                  <a:moveTo>
                    <a:pt x="151" y="131"/>
                  </a:moveTo>
                  <a:cubicBezTo>
                    <a:pt x="150" y="132"/>
                    <a:pt x="149" y="134"/>
                    <a:pt x="149" y="136"/>
                  </a:cubicBezTo>
                  <a:cubicBezTo>
                    <a:pt x="149" y="134"/>
                    <a:pt x="149" y="131"/>
                    <a:pt x="150" y="129"/>
                  </a:cubicBezTo>
                  <a:cubicBezTo>
                    <a:pt x="150" y="129"/>
                    <a:pt x="150" y="129"/>
                    <a:pt x="150" y="130"/>
                  </a:cubicBezTo>
                  <a:cubicBezTo>
                    <a:pt x="150" y="130"/>
                    <a:pt x="150" y="130"/>
                    <a:pt x="151" y="131"/>
                  </a:cubicBezTo>
                  <a:close/>
                  <a:moveTo>
                    <a:pt x="152" y="136"/>
                  </a:moveTo>
                  <a:cubicBezTo>
                    <a:pt x="152" y="138"/>
                    <a:pt x="152" y="141"/>
                    <a:pt x="151" y="143"/>
                  </a:cubicBezTo>
                  <a:cubicBezTo>
                    <a:pt x="151" y="145"/>
                    <a:pt x="150" y="146"/>
                    <a:pt x="150" y="148"/>
                  </a:cubicBezTo>
                  <a:cubicBezTo>
                    <a:pt x="149" y="150"/>
                    <a:pt x="149" y="154"/>
                    <a:pt x="149" y="148"/>
                  </a:cubicBezTo>
                  <a:cubicBezTo>
                    <a:pt x="150" y="143"/>
                    <a:pt x="151" y="138"/>
                    <a:pt x="152" y="134"/>
                  </a:cubicBezTo>
                  <a:cubicBezTo>
                    <a:pt x="152" y="134"/>
                    <a:pt x="152" y="135"/>
                    <a:pt x="152" y="136"/>
                  </a:cubicBezTo>
                  <a:close/>
                  <a:moveTo>
                    <a:pt x="93" y="66"/>
                  </a:moveTo>
                  <a:cubicBezTo>
                    <a:pt x="91" y="70"/>
                    <a:pt x="88" y="75"/>
                    <a:pt x="85" y="78"/>
                  </a:cubicBezTo>
                  <a:cubicBezTo>
                    <a:pt x="88" y="74"/>
                    <a:pt x="89" y="69"/>
                    <a:pt x="91" y="64"/>
                  </a:cubicBezTo>
                  <a:cubicBezTo>
                    <a:pt x="91" y="65"/>
                    <a:pt x="91" y="65"/>
                    <a:pt x="92" y="65"/>
                  </a:cubicBezTo>
                  <a:cubicBezTo>
                    <a:pt x="92" y="66"/>
                    <a:pt x="93" y="66"/>
                    <a:pt x="93" y="66"/>
                  </a:cubicBezTo>
                  <a:close/>
                  <a:moveTo>
                    <a:pt x="7" y="6"/>
                  </a:moveTo>
                  <a:cubicBezTo>
                    <a:pt x="8" y="6"/>
                    <a:pt x="10" y="6"/>
                    <a:pt x="12" y="6"/>
                  </a:cubicBezTo>
                  <a:cubicBezTo>
                    <a:pt x="16" y="6"/>
                    <a:pt x="19" y="5"/>
                    <a:pt x="22" y="3"/>
                  </a:cubicBezTo>
                  <a:cubicBezTo>
                    <a:pt x="28" y="10"/>
                    <a:pt x="33" y="16"/>
                    <a:pt x="38" y="23"/>
                  </a:cubicBezTo>
                  <a:cubicBezTo>
                    <a:pt x="36" y="26"/>
                    <a:pt x="35" y="28"/>
                    <a:pt x="33" y="30"/>
                  </a:cubicBezTo>
                  <a:cubicBezTo>
                    <a:pt x="25" y="26"/>
                    <a:pt x="16" y="23"/>
                    <a:pt x="9" y="18"/>
                  </a:cubicBezTo>
                  <a:cubicBezTo>
                    <a:pt x="11" y="14"/>
                    <a:pt x="9" y="9"/>
                    <a:pt x="7" y="6"/>
                  </a:cubicBezTo>
                  <a:close/>
                  <a:moveTo>
                    <a:pt x="35" y="33"/>
                  </a:move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6" y="32"/>
                    <a:pt x="36" y="32"/>
                  </a:cubicBezTo>
                  <a:cubicBezTo>
                    <a:pt x="36" y="32"/>
                    <a:pt x="37" y="31"/>
                    <a:pt x="37" y="30"/>
                  </a:cubicBezTo>
                  <a:cubicBezTo>
                    <a:pt x="37" y="29"/>
                    <a:pt x="37" y="29"/>
                    <a:pt x="38" y="29"/>
                  </a:cubicBezTo>
                  <a:cubicBezTo>
                    <a:pt x="38" y="29"/>
                    <a:pt x="37" y="29"/>
                    <a:pt x="37" y="30"/>
                  </a:cubicBezTo>
                  <a:cubicBezTo>
                    <a:pt x="37" y="31"/>
                    <a:pt x="36" y="32"/>
                    <a:pt x="36" y="34"/>
                  </a:cubicBezTo>
                  <a:cubicBezTo>
                    <a:pt x="36" y="34"/>
                    <a:pt x="37" y="34"/>
                    <a:pt x="37" y="34"/>
                  </a:cubicBezTo>
                  <a:cubicBezTo>
                    <a:pt x="38" y="32"/>
                    <a:pt x="41" y="29"/>
                    <a:pt x="41" y="26"/>
                  </a:cubicBezTo>
                  <a:cubicBezTo>
                    <a:pt x="41" y="30"/>
                    <a:pt x="40" y="33"/>
                    <a:pt x="39" y="36"/>
                  </a:cubicBezTo>
                  <a:cubicBezTo>
                    <a:pt x="38" y="36"/>
                    <a:pt x="39" y="37"/>
                    <a:pt x="39" y="36"/>
                  </a:cubicBezTo>
                  <a:cubicBezTo>
                    <a:pt x="40" y="35"/>
                    <a:pt x="41" y="33"/>
                    <a:pt x="42" y="32"/>
                  </a:cubicBezTo>
                  <a:cubicBezTo>
                    <a:pt x="43" y="30"/>
                    <a:pt x="45" y="25"/>
                    <a:pt x="43" y="31"/>
                  </a:cubicBezTo>
                  <a:cubicBezTo>
                    <a:pt x="42" y="34"/>
                    <a:pt x="41" y="36"/>
                    <a:pt x="41" y="39"/>
                  </a:cubicBezTo>
                  <a:cubicBezTo>
                    <a:pt x="40" y="39"/>
                    <a:pt x="41" y="39"/>
                    <a:pt x="41" y="39"/>
                  </a:cubicBezTo>
                  <a:cubicBezTo>
                    <a:pt x="43" y="37"/>
                    <a:pt x="45" y="34"/>
                    <a:pt x="46" y="31"/>
                  </a:cubicBezTo>
                  <a:cubicBezTo>
                    <a:pt x="45" y="35"/>
                    <a:pt x="43" y="38"/>
                    <a:pt x="43" y="42"/>
                  </a:cubicBezTo>
                  <a:cubicBezTo>
                    <a:pt x="40" y="39"/>
                    <a:pt x="37" y="36"/>
                    <a:pt x="35" y="33"/>
                  </a:cubicBezTo>
                  <a:close/>
                  <a:moveTo>
                    <a:pt x="132" y="153"/>
                  </a:moveTo>
                  <a:cubicBezTo>
                    <a:pt x="132" y="153"/>
                    <a:pt x="132" y="153"/>
                    <a:pt x="132" y="153"/>
                  </a:cubicBezTo>
                  <a:cubicBezTo>
                    <a:pt x="134" y="147"/>
                    <a:pt x="136" y="142"/>
                    <a:pt x="138" y="136"/>
                  </a:cubicBezTo>
                  <a:cubicBezTo>
                    <a:pt x="139" y="133"/>
                    <a:pt x="140" y="129"/>
                    <a:pt x="141" y="126"/>
                  </a:cubicBezTo>
                  <a:cubicBezTo>
                    <a:pt x="141" y="124"/>
                    <a:pt x="142" y="122"/>
                    <a:pt x="142" y="121"/>
                  </a:cubicBezTo>
                  <a:cubicBezTo>
                    <a:pt x="143" y="119"/>
                    <a:pt x="143" y="118"/>
                    <a:pt x="143" y="120"/>
                  </a:cubicBezTo>
                  <a:cubicBezTo>
                    <a:pt x="143" y="131"/>
                    <a:pt x="138" y="141"/>
                    <a:pt x="136" y="152"/>
                  </a:cubicBezTo>
                  <a:cubicBezTo>
                    <a:pt x="136" y="152"/>
                    <a:pt x="136" y="152"/>
                    <a:pt x="136" y="153"/>
                  </a:cubicBezTo>
                  <a:cubicBezTo>
                    <a:pt x="136" y="153"/>
                    <a:pt x="136" y="154"/>
                    <a:pt x="136" y="155"/>
                  </a:cubicBezTo>
                  <a:cubicBezTo>
                    <a:pt x="136" y="155"/>
                    <a:pt x="136" y="155"/>
                    <a:pt x="136" y="155"/>
                  </a:cubicBezTo>
                  <a:cubicBezTo>
                    <a:pt x="135" y="154"/>
                    <a:pt x="133" y="154"/>
                    <a:pt x="132" y="153"/>
                  </a:cubicBezTo>
                  <a:close/>
                  <a:moveTo>
                    <a:pt x="142" y="155"/>
                  </a:moveTo>
                  <a:cubicBezTo>
                    <a:pt x="140" y="155"/>
                    <a:pt x="138" y="155"/>
                    <a:pt x="137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49"/>
                    <a:pt x="140" y="143"/>
                    <a:pt x="142" y="138"/>
                  </a:cubicBezTo>
                  <a:cubicBezTo>
                    <a:pt x="142" y="135"/>
                    <a:pt x="143" y="133"/>
                    <a:pt x="144" y="131"/>
                  </a:cubicBezTo>
                  <a:cubicBezTo>
                    <a:pt x="144" y="130"/>
                    <a:pt x="145" y="128"/>
                    <a:pt x="145" y="127"/>
                  </a:cubicBezTo>
                  <a:cubicBezTo>
                    <a:pt x="145" y="127"/>
                    <a:pt x="146" y="122"/>
                    <a:pt x="146" y="125"/>
                  </a:cubicBezTo>
                  <a:cubicBezTo>
                    <a:pt x="146" y="129"/>
                    <a:pt x="144" y="132"/>
                    <a:pt x="143" y="136"/>
                  </a:cubicBezTo>
                  <a:cubicBezTo>
                    <a:pt x="142" y="142"/>
                    <a:pt x="141" y="148"/>
                    <a:pt x="140" y="154"/>
                  </a:cubicBezTo>
                  <a:cubicBezTo>
                    <a:pt x="140" y="154"/>
                    <a:pt x="140" y="154"/>
                    <a:pt x="141" y="154"/>
                  </a:cubicBezTo>
                  <a:cubicBezTo>
                    <a:pt x="145" y="145"/>
                    <a:pt x="146" y="136"/>
                    <a:pt x="149" y="128"/>
                  </a:cubicBezTo>
                  <a:cubicBezTo>
                    <a:pt x="149" y="128"/>
                    <a:pt x="149" y="128"/>
                    <a:pt x="149" y="128"/>
                  </a:cubicBezTo>
                  <a:cubicBezTo>
                    <a:pt x="148" y="131"/>
                    <a:pt x="148" y="136"/>
                    <a:pt x="147" y="139"/>
                  </a:cubicBezTo>
                  <a:cubicBezTo>
                    <a:pt x="147" y="143"/>
                    <a:pt x="146" y="146"/>
                    <a:pt x="145" y="149"/>
                  </a:cubicBezTo>
                  <a:cubicBezTo>
                    <a:pt x="144" y="150"/>
                    <a:pt x="144" y="151"/>
                    <a:pt x="144" y="152"/>
                  </a:cubicBezTo>
                  <a:cubicBezTo>
                    <a:pt x="144" y="152"/>
                    <a:pt x="144" y="153"/>
                    <a:pt x="144" y="153"/>
                  </a:cubicBezTo>
                  <a:cubicBezTo>
                    <a:pt x="144" y="154"/>
                    <a:pt x="144" y="154"/>
                    <a:pt x="145" y="153"/>
                  </a:cubicBezTo>
                  <a:cubicBezTo>
                    <a:pt x="147" y="146"/>
                    <a:pt x="148" y="139"/>
                    <a:pt x="151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5"/>
                    <a:pt x="151" y="136"/>
                  </a:cubicBezTo>
                  <a:cubicBezTo>
                    <a:pt x="150" y="138"/>
                    <a:pt x="150" y="140"/>
                    <a:pt x="150" y="142"/>
                  </a:cubicBezTo>
                  <a:cubicBezTo>
                    <a:pt x="149" y="145"/>
                    <a:pt x="148" y="149"/>
                    <a:pt x="149" y="152"/>
                  </a:cubicBezTo>
                  <a:cubicBezTo>
                    <a:pt x="149" y="153"/>
                    <a:pt x="149" y="153"/>
                    <a:pt x="149" y="152"/>
                  </a:cubicBezTo>
                  <a:cubicBezTo>
                    <a:pt x="150" y="147"/>
                    <a:pt x="152" y="143"/>
                    <a:pt x="153" y="137"/>
                  </a:cubicBezTo>
                  <a:cubicBezTo>
                    <a:pt x="155" y="146"/>
                    <a:pt x="153" y="154"/>
                    <a:pt x="142" y="1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107"/>
            <p:cNvSpPr>
              <a:spLocks/>
            </p:cNvSpPr>
            <p:nvPr/>
          </p:nvSpPr>
          <p:spPr bwMode="auto">
            <a:xfrm>
              <a:off x="8039100" y="4876800"/>
              <a:ext cx="36513" cy="33338"/>
            </a:xfrm>
            <a:custGeom>
              <a:avLst/>
              <a:gdLst>
                <a:gd name="T0" fmla="*/ 7 w 10"/>
                <a:gd name="T1" fmla="*/ 8 h 9"/>
                <a:gd name="T2" fmla="*/ 9 w 10"/>
                <a:gd name="T3" fmla="*/ 5 h 9"/>
                <a:gd name="T4" fmla="*/ 3 w 10"/>
                <a:gd name="T5" fmla="*/ 1 h 9"/>
                <a:gd name="T6" fmla="*/ 2 w 10"/>
                <a:gd name="T7" fmla="*/ 4 h 9"/>
                <a:gd name="T8" fmla="*/ 7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7" y="8"/>
                  </a:moveTo>
                  <a:cubicBezTo>
                    <a:pt x="8" y="9"/>
                    <a:pt x="10" y="7"/>
                    <a:pt x="9" y="5"/>
                  </a:cubicBezTo>
                  <a:cubicBezTo>
                    <a:pt x="7" y="4"/>
                    <a:pt x="6" y="2"/>
                    <a:pt x="3" y="1"/>
                  </a:cubicBezTo>
                  <a:cubicBezTo>
                    <a:pt x="2" y="0"/>
                    <a:pt x="0" y="3"/>
                    <a:pt x="2" y="4"/>
                  </a:cubicBezTo>
                  <a:cubicBezTo>
                    <a:pt x="4" y="4"/>
                    <a:pt x="5" y="6"/>
                    <a:pt x="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108"/>
            <p:cNvSpPr>
              <a:spLocks noEditPoints="1"/>
            </p:cNvSpPr>
            <p:nvPr/>
          </p:nvSpPr>
          <p:spPr bwMode="auto">
            <a:xfrm>
              <a:off x="10110788" y="2705100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1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3 w 55"/>
                <a:gd name="T71" fmla="*/ 15 h 64"/>
                <a:gd name="T72" fmla="*/ 5 w 55"/>
                <a:gd name="T73" fmla="*/ 20 h 64"/>
                <a:gd name="T74" fmla="*/ 5 w 55"/>
                <a:gd name="T75" fmla="*/ 15 h 64"/>
                <a:gd name="T76" fmla="*/ 16 w 55"/>
                <a:gd name="T77" fmla="*/ 8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6 h 64"/>
                <a:gd name="T110" fmla="*/ 18 w 55"/>
                <a:gd name="T111" fmla="*/ 7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1" y="11"/>
                    <a:pt x="27" y="18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4"/>
                    <a:pt x="6" y="31"/>
                  </a:cubicBezTo>
                  <a:cubicBezTo>
                    <a:pt x="11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2"/>
                    <a:pt x="49" y="31"/>
                  </a:cubicBezTo>
                  <a:cubicBezTo>
                    <a:pt x="52" y="25"/>
                    <a:pt x="55" y="17"/>
                    <a:pt x="55" y="10"/>
                  </a:cubicBezTo>
                  <a:close/>
                  <a:moveTo>
                    <a:pt x="26" y="60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9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6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2"/>
                    <a:pt x="27" y="54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5" y="58"/>
                    <a:pt x="25" y="57"/>
                    <a:pt x="24" y="57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6"/>
                    <a:pt x="35" y="46"/>
                    <a:pt x="35" y="46"/>
                  </a:cubicBezTo>
                  <a:cubicBezTo>
                    <a:pt x="36" y="46"/>
                    <a:pt x="36" y="45"/>
                    <a:pt x="37" y="44"/>
                  </a:cubicBezTo>
                  <a:cubicBezTo>
                    <a:pt x="37" y="45"/>
                    <a:pt x="37" y="45"/>
                    <a:pt x="36" y="45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50"/>
                    <a:pt x="34" y="46"/>
                    <a:pt x="39" y="41"/>
                  </a:cubicBezTo>
                  <a:cubicBezTo>
                    <a:pt x="39" y="41"/>
                    <a:pt x="39" y="42"/>
                    <a:pt x="39" y="42"/>
                  </a:cubicBezTo>
                  <a:cubicBezTo>
                    <a:pt x="34" y="46"/>
                    <a:pt x="28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2" y="52"/>
                    <a:pt x="21" y="52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6"/>
                    <a:pt x="35" y="39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6"/>
                    <a:pt x="37" y="39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20" y="49"/>
                    <a:pt x="19" y="48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6"/>
                  </a:cubicBezTo>
                  <a:close/>
                  <a:moveTo>
                    <a:pt x="15" y="41"/>
                  </a:moveTo>
                  <a:cubicBezTo>
                    <a:pt x="15" y="42"/>
                    <a:pt x="15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1"/>
                    <a:pt x="33" y="31"/>
                    <a:pt x="33" y="32"/>
                  </a:cubicBezTo>
                  <a:cubicBezTo>
                    <a:pt x="27" y="36"/>
                    <a:pt x="22" y="40"/>
                    <a:pt x="17" y="45"/>
                  </a:cubicBezTo>
                  <a:cubicBezTo>
                    <a:pt x="16" y="44"/>
                    <a:pt x="16" y="43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1"/>
                    <a:pt x="46" y="17"/>
                    <a:pt x="50" y="15"/>
                  </a:cubicBezTo>
                  <a:cubicBezTo>
                    <a:pt x="50" y="15"/>
                    <a:pt x="50" y="15"/>
                    <a:pt x="51" y="14"/>
                  </a:cubicBezTo>
                  <a:cubicBezTo>
                    <a:pt x="51" y="14"/>
                    <a:pt x="51" y="14"/>
                    <a:pt x="52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7"/>
                    <a:pt x="51" y="18"/>
                  </a:cubicBezTo>
                  <a:cubicBezTo>
                    <a:pt x="44" y="21"/>
                    <a:pt x="40" y="27"/>
                    <a:pt x="34" y="30"/>
                  </a:cubicBezTo>
                  <a:cubicBezTo>
                    <a:pt x="30" y="32"/>
                    <a:pt x="27" y="35"/>
                    <a:pt x="23" y="37"/>
                  </a:cubicBezTo>
                  <a:cubicBezTo>
                    <a:pt x="21" y="38"/>
                    <a:pt x="20" y="39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30"/>
                  </a:cubicBezTo>
                  <a:cubicBezTo>
                    <a:pt x="24" y="31"/>
                    <a:pt x="20" y="33"/>
                    <a:pt x="17" y="35"/>
                  </a:cubicBezTo>
                  <a:cubicBezTo>
                    <a:pt x="18" y="34"/>
                    <a:pt x="20" y="33"/>
                    <a:pt x="21" y="32"/>
                  </a:cubicBezTo>
                  <a:cubicBezTo>
                    <a:pt x="30" y="24"/>
                    <a:pt x="43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8" y="18"/>
                    <a:pt x="41" y="16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8" y="45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9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6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8"/>
                  </a:cubicBezTo>
                  <a:cubicBezTo>
                    <a:pt x="25" y="49"/>
                    <a:pt x="23" y="50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9" y="43"/>
                    <a:pt x="26" y="45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40" y="35"/>
                    <a:pt x="47" y="28"/>
                  </a:cubicBezTo>
                  <a:cubicBezTo>
                    <a:pt x="46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1"/>
                    <a:pt x="17" y="31"/>
                    <a:pt x="17" y="31"/>
                  </a:cubicBezTo>
                  <a:cubicBezTo>
                    <a:pt x="19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1"/>
                    <a:pt x="48" y="5"/>
                  </a:cubicBezTo>
                  <a:cubicBezTo>
                    <a:pt x="48" y="6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4"/>
                    <a:pt x="14" y="33"/>
                  </a:cubicBezTo>
                  <a:cubicBezTo>
                    <a:pt x="13" y="34"/>
                    <a:pt x="12" y="35"/>
                    <a:pt x="12" y="35"/>
                  </a:cubicBezTo>
                  <a:cubicBezTo>
                    <a:pt x="12" y="35"/>
                    <a:pt x="12" y="35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8"/>
                    <a:pt x="24" y="15"/>
                    <a:pt x="21" y="18"/>
                  </a:cubicBezTo>
                  <a:cubicBezTo>
                    <a:pt x="20" y="19"/>
                    <a:pt x="19" y="20"/>
                    <a:pt x="18" y="22"/>
                  </a:cubicBezTo>
                  <a:cubicBezTo>
                    <a:pt x="15" y="24"/>
                    <a:pt x="12" y="27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1"/>
                    <a:pt x="15" y="17"/>
                    <a:pt x="20" y="14"/>
                  </a:cubicBezTo>
                  <a:cubicBezTo>
                    <a:pt x="23" y="12"/>
                    <a:pt x="19" y="16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20"/>
                  </a:moveTo>
                  <a:cubicBezTo>
                    <a:pt x="8" y="18"/>
                    <a:pt x="10" y="17"/>
                    <a:pt x="13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5" y="20"/>
                    <a:pt x="5" y="20"/>
                  </a:cubicBezTo>
                  <a:close/>
                  <a:moveTo>
                    <a:pt x="5" y="13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3"/>
                    <a:pt x="5" y="15"/>
                  </a:cubicBezTo>
                  <a:cubicBezTo>
                    <a:pt x="5" y="14"/>
                    <a:pt x="5" y="13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5"/>
                    <a:pt x="15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5"/>
                    <a:pt x="7" y="27"/>
                    <a:pt x="10" y="25"/>
                  </a:cubicBezTo>
                  <a:cubicBezTo>
                    <a:pt x="11" y="23"/>
                    <a:pt x="13" y="22"/>
                    <a:pt x="14" y="21"/>
                  </a:cubicBezTo>
                  <a:cubicBezTo>
                    <a:pt x="17" y="19"/>
                    <a:pt x="20" y="16"/>
                    <a:pt x="22" y="13"/>
                  </a:cubicBezTo>
                  <a:cubicBezTo>
                    <a:pt x="23" y="14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20" y="21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2" y="25"/>
                    <a:pt x="21" y="26"/>
                  </a:cubicBezTo>
                  <a:cubicBezTo>
                    <a:pt x="19" y="28"/>
                    <a:pt x="18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1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7" y="23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30" y="20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4"/>
                    <a:pt x="40" y="12"/>
                    <a:pt x="41" y="10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10"/>
                    <a:pt x="43" y="11"/>
                  </a:cubicBezTo>
                  <a:cubicBezTo>
                    <a:pt x="41" y="13"/>
                    <a:pt x="38" y="15"/>
                    <a:pt x="35" y="17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30" y="20"/>
                  </a:cubicBezTo>
                  <a:close/>
                  <a:moveTo>
                    <a:pt x="43" y="6"/>
                  </a:moveTo>
                  <a:cubicBezTo>
                    <a:pt x="43" y="5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9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2" y="15"/>
                    <a:pt x="33" y="14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2"/>
                  </a:cubicBezTo>
                  <a:cubicBezTo>
                    <a:pt x="35" y="10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5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19" y="8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9" y="13"/>
                    <a:pt x="5" y="16"/>
                  </a:cubicBezTo>
                  <a:cubicBezTo>
                    <a:pt x="7" y="15"/>
                    <a:pt x="9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5" y="7"/>
                    <a:pt x="8" y="3"/>
                    <a:pt x="14" y="5"/>
                  </a:cubicBezTo>
                  <a:close/>
                  <a:moveTo>
                    <a:pt x="12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4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4" y="40"/>
                    <a:pt x="14" y="39"/>
                  </a:cubicBezTo>
                  <a:cubicBezTo>
                    <a:pt x="14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109"/>
            <p:cNvSpPr>
              <a:spLocks noEditPoints="1"/>
            </p:cNvSpPr>
            <p:nvPr/>
          </p:nvSpPr>
          <p:spPr bwMode="auto">
            <a:xfrm>
              <a:off x="11376025" y="3389313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5 h 64"/>
                <a:gd name="T16" fmla="*/ 24 w 55"/>
                <a:gd name="T17" fmla="*/ 55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0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1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6 w 55"/>
                <a:gd name="T77" fmla="*/ 8 h 64"/>
                <a:gd name="T78" fmla="*/ 22 w 55"/>
                <a:gd name="T79" fmla="*/ 12 h 64"/>
                <a:gd name="T80" fmla="*/ 20 w 55"/>
                <a:gd name="T81" fmla="*/ 10 h 64"/>
                <a:gd name="T82" fmla="*/ 10 w 55"/>
                <a:gd name="T83" fmla="*/ 24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1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5" y="62"/>
                  </a:cubicBezTo>
                  <a:cubicBezTo>
                    <a:pt x="25" y="62"/>
                    <a:pt x="25" y="63"/>
                    <a:pt x="25" y="63"/>
                  </a:cubicBezTo>
                  <a:cubicBezTo>
                    <a:pt x="26" y="64"/>
                    <a:pt x="27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1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8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1"/>
                  </a:cubicBezTo>
                  <a:cubicBezTo>
                    <a:pt x="28" y="52"/>
                    <a:pt x="27" y="54"/>
                    <a:pt x="25" y="55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6" y="58"/>
                  </a:cubicBezTo>
                  <a:cubicBezTo>
                    <a:pt x="25" y="58"/>
                    <a:pt x="25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6" y="45"/>
                    <a:pt x="36" y="45"/>
                    <a:pt x="37" y="44"/>
                  </a:cubicBezTo>
                  <a:cubicBezTo>
                    <a:pt x="37" y="44"/>
                    <a:pt x="37" y="45"/>
                    <a:pt x="36" y="45"/>
                  </a:cubicBezTo>
                  <a:close/>
                  <a:moveTo>
                    <a:pt x="24" y="55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49"/>
                    <a:pt x="34" y="46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8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9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6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4"/>
                    <a:pt x="16" y="42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0"/>
                    <a:pt x="46" y="17"/>
                    <a:pt x="50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1"/>
                    <a:pt x="40" y="26"/>
                    <a:pt x="34" y="30"/>
                  </a:cubicBezTo>
                  <a:cubicBezTo>
                    <a:pt x="30" y="32"/>
                    <a:pt x="27" y="34"/>
                    <a:pt x="23" y="37"/>
                  </a:cubicBezTo>
                  <a:cubicBezTo>
                    <a:pt x="21" y="38"/>
                    <a:pt x="20" y="38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1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1" y="15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1" y="37"/>
                    <a:pt x="29" y="39"/>
                    <a:pt x="26" y="40"/>
                  </a:cubicBezTo>
                  <a:cubicBezTo>
                    <a:pt x="24" y="42"/>
                    <a:pt x="20" y="43"/>
                    <a:pt x="18" y="44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8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7"/>
                  </a:cubicBezTo>
                  <a:cubicBezTo>
                    <a:pt x="24" y="48"/>
                    <a:pt x="23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2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39" y="35"/>
                    <a:pt x="47" y="28"/>
                  </a:cubicBezTo>
                  <a:cubicBezTo>
                    <a:pt x="46" y="29"/>
                    <a:pt x="46" y="29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7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0"/>
                    <a:pt x="48" y="5"/>
                  </a:cubicBezTo>
                  <a:cubicBezTo>
                    <a:pt x="48" y="5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2" y="35"/>
                    <a:pt x="12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3" y="21"/>
                    <a:pt x="24" y="20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7"/>
                    <a:pt x="24" y="15"/>
                    <a:pt x="21" y="18"/>
                  </a:cubicBezTo>
                  <a:cubicBezTo>
                    <a:pt x="20" y="19"/>
                    <a:pt x="19" y="20"/>
                    <a:pt x="17" y="21"/>
                  </a:cubicBezTo>
                  <a:cubicBezTo>
                    <a:pt x="15" y="24"/>
                    <a:pt x="12" y="27"/>
                    <a:pt x="9" y="29"/>
                  </a:cubicBezTo>
                  <a:cubicBezTo>
                    <a:pt x="9" y="28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1"/>
                    <a:pt x="10" y="23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19"/>
                  </a:moveTo>
                  <a:cubicBezTo>
                    <a:pt x="8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6" y="21"/>
                    <a:pt x="5" y="20"/>
                    <a:pt x="5" y="19"/>
                  </a:cubicBezTo>
                  <a:close/>
                  <a:moveTo>
                    <a:pt x="5" y="12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2"/>
                    <a:pt x="4" y="15"/>
                  </a:cubicBezTo>
                  <a:cubicBezTo>
                    <a:pt x="4" y="14"/>
                    <a:pt x="4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5"/>
                    <a:pt x="8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10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7" y="18"/>
                    <a:pt x="20" y="16"/>
                    <a:pt x="22" y="13"/>
                  </a:cubicBezTo>
                  <a:cubicBezTo>
                    <a:pt x="23" y="14"/>
                    <a:pt x="23" y="15"/>
                    <a:pt x="23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19" y="20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0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3"/>
                    <a:pt x="40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3" y="11"/>
                  </a:cubicBezTo>
                  <a:cubicBezTo>
                    <a:pt x="40" y="13"/>
                    <a:pt x="38" y="15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3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5" y="5"/>
                    <a:pt x="44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3" y="5"/>
                  </a:cubicBezTo>
                  <a:close/>
                  <a:moveTo>
                    <a:pt x="40" y="6"/>
                  </a:moveTo>
                  <a:cubicBezTo>
                    <a:pt x="38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5" y="12"/>
                    <a:pt x="18" y="7"/>
                  </a:cubicBezTo>
                  <a:cubicBezTo>
                    <a:pt x="19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3" y="8"/>
                    <a:pt x="9" y="13"/>
                    <a:pt x="5" y="15"/>
                  </a:cubicBezTo>
                  <a:cubicBezTo>
                    <a:pt x="7" y="14"/>
                    <a:pt x="8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7" y="6"/>
                  </a:cubicBezTo>
                  <a:close/>
                  <a:moveTo>
                    <a:pt x="14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3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110"/>
            <p:cNvSpPr>
              <a:spLocks noEditPoints="1"/>
            </p:cNvSpPr>
            <p:nvPr/>
          </p:nvSpPr>
          <p:spPr bwMode="auto">
            <a:xfrm>
              <a:off x="7527925" y="4849813"/>
              <a:ext cx="206375" cy="241300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6 w 55"/>
                <a:gd name="T13" fmla="*/ 46 h 64"/>
                <a:gd name="T14" fmla="*/ 23 w 55"/>
                <a:gd name="T15" fmla="*/ 56 h 64"/>
                <a:gd name="T16" fmla="*/ 23 w 55"/>
                <a:gd name="T17" fmla="*/ 56 h 64"/>
                <a:gd name="T18" fmla="*/ 21 w 55"/>
                <a:gd name="T19" fmla="*/ 52 h 64"/>
                <a:gd name="T20" fmla="*/ 33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0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1 w 55"/>
                <a:gd name="T35" fmla="*/ 13 h 64"/>
                <a:gd name="T36" fmla="*/ 20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7 w 55"/>
                <a:gd name="T43" fmla="*/ 27 h 64"/>
                <a:gd name="T44" fmla="*/ 34 w 55"/>
                <a:gd name="T45" fmla="*/ 43 h 64"/>
                <a:gd name="T46" fmla="*/ 42 w 55"/>
                <a:gd name="T47" fmla="*/ 36 h 64"/>
                <a:gd name="T48" fmla="*/ 21 w 55"/>
                <a:gd name="T49" fmla="*/ 51 h 64"/>
                <a:gd name="T50" fmla="*/ 45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7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4 w 55"/>
                <a:gd name="T69" fmla="*/ 20 h 64"/>
                <a:gd name="T70" fmla="*/ 12 w 55"/>
                <a:gd name="T71" fmla="*/ 15 h 64"/>
                <a:gd name="T72" fmla="*/ 5 w 55"/>
                <a:gd name="T73" fmla="*/ 20 h 64"/>
                <a:gd name="T74" fmla="*/ 4 w 55"/>
                <a:gd name="T75" fmla="*/ 15 h 64"/>
                <a:gd name="T76" fmla="*/ 15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1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6 h 64"/>
                <a:gd name="T98" fmla="*/ 46 w 55"/>
                <a:gd name="T99" fmla="*/ 7 h 64"/>
                <a:gd name="T100" fmla="*/ 29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7 w 55"/>
                <a:gd name="T111" fmla="*/ 7 h 64"/>
                <a:gd name="T112" fmla="*/ 12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4" y="4"/>
                    <a:pt x="30" y="11"/>
                    <a:pt x="27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1" y="42"/>
                    <a:pt x="18" y="52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3"/>
                    <a:pt x="48" y="31"/>
                  </a:cubicBezTo>
                  <a:cubicBezTo>
                    <a:pt x="52" y="25"/>
                    <a:pt x="55" y="18"/>
                    <a:pt x="54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8" y="57"/>
                    <a:pt x="29" y="55"/>
                  </a:cubicBezTo>
                  <a:cubicBezTo>
                    <a:pt x="28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4" y="56"/>
                    <a:pt x="26" y="55"/>
                    <a:pt x="26" y="54"/>
                  </a:cubicBezTo>
                  <a:cubicBezTo>
                    <a:pt x="27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6" y="54"/>
                    <a:pt x="25" y="56"/>
                  </a:cubicBezTo>
                  <a:cubicBezTo>
                    <a:pt x="24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6"/>
                  </a:cubicBezTo>
                  <a:close/>
                  <a:moveTo>
                    <a:pt x="35" y="48"/>
                  </a:moveTo>
                  <a:cubicBezTo>
                    <a:pt x="31" y="51"/>
                    <a:pt x="29" y="55"/>
                    <a:pt x="25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4"/>
                    <a:pt x="31" y="51"/>
                    <a:pt x="35" y="48"/>
                  </a:cubicBezTo>
                  <a:close/>
                  <a:moveTo>
                    <a:pt x="36" y="46"/>
                  </a:moveTo>
                  <a:cubicBezTo>
                    <a:pt x="36" y="46"/>
                    <a:pt x="35" y="46"/>
                    <a:pt x="35" y="47"/>
                  </a:cubicBezTo>
                  <a:cubicBezTo>
                    <a:pt x="35" y="46"/>
                    <a:pt x="36" y="45"/>
                    <a:pt x="37" y="45"/>
                  </a:cubicBezTo>
                  <a:cubicBezTo>
                    <a:pt x="37" y="45"/>
                    <a:pt x="36" y="45"/>
                    <a:pt x="36" y="46"/>
                  </a:cubicBezTo>
                  <a:close/>
                  <a:moveTo>
                    <a:pt x="23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3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8" y="51"/>
                    <a:pt x="23" y="56"/>
                  </a:cubicBezTo>
                  <a:close/>
                  <a:moveTo>
                    <a:pt x="21" y="52"/>
                  </a:moveTo>
                  <a:cubicBezTo>
                    <a:pt x="23" y="50"/>
                    <a:pt x="26" y="49"/>
                    <a:pt x="28" y="48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1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7"/>
                    <a:pt x="36" y="39"/>
                    <a:pt x="33" y="41"/>
                  </a:cubicBezTo>
                  <a:cubicBezTo>
                    <a:pt x="29" y="45"/>
                    <a:pt x="25" y="48"/>
                    <a:pt x="20" y="51"/>
                  </a:cubicBezTo>
                  <a:cubicBezTo>
                    <a:pt x="20" y="50"/>
                    <a:pt x="19" y="50"/>
                    <a:pt x="19" y="49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8" y="48"/>
                  </a:cubicBezTo>
                  <a:cubicBezTo>
                    <a:pt x="18" y="47"/>
                    <a:pt x="18" y="47"/>
                    <a:pt x="17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3" y="32"/>
                    <a:pt x="33" y="32"/>
                  </a:cubicBezTo>
                  <a:cubicBezTo>
                    <a:pt x="27" y="36"/>
                    <a:pt x="22" y="41"/>
                    <a:pt x="17" y="45"/>
                  </a:cubicBezTo>
                  <a:cubicBezTo>
                    <a:pt x="16" y="44"/>
                    <a:pt x="16" y="43"/>
                    <a:pt x="15" y="42"/>
                  </a:cubicBezTo>
                  <a:close/>
                  <a:moveTo>
                    <a:pt x="38" y="24"/>
                  </a:moveTo>
                  <a:cubicBezTo>
                    <a:pt x="42" y="21"/>
                    <a:pt x="46" y="18"/>
                    <a:pt x="49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4" y="21"/>
                    <a:pt x="40" y="27"/>
                    <a:pt x="34" y="31"/>
                  </a:cubicBezTo>
                  <a:cubicBezTo>
                    <a:pt x="30" y="33"/>
                    <a:pt x="26" y="35"/>
                    <a:pt x="23" y="37"/>
                  </a:cubicBezTo>
                  <a:cubicBezTo>
                    <a:pt x="21" y="38"/>
                    <a:pt x="20" y="39"/>
                    <a:pt x="18" y="40"/>
                  </a:cubicBezTo>
                  <a:cubicBezTo>
                    <a:pt x="14" y="42"/>
                    <a:pt x="18" y="39"/>
                    <a:pt x="19" y="39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5"/>
                    <a:pt x="38" y="24"/>
                    <a:pt x="38" y="24"/>
                  </a:cubicBezTo>
                  <a:close/>
                  <a:moveTo>
                    <a:pt x="50" y="8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5"/>
                    <a:pt x="31" y="27"/>
                    <a:pt x="26" y="30"/>
                  </a:cubicBezTo>
                  <a:cubicBezTo>
                    <a:pt x="23" y="32"/>
                    <a:pt x="20" y="34"/>
                    <a:pt x="17" y="36"/>
                  </a:cubicBezTo>
                  <a:cubicBezTo>
                    <a:pt x="18" y="35"/>
                    <a:pt x="19" y="34"/>
                    <a:pt x="20" y="33"/>
                  </a:cubicBezTo>
                  <a:cubicBezTo>
                    <a:pt x="30" y="24"/>
                    <a:pt x="42" y="19"/>
                    <a:pt x="50" y="8"/>
                  </a:cubicBezTo>
                  <a:close/>
                  <a:moveTo>
                    <a:pt x="31" y="24"/>
                  </a:moveTo>
                  <a:cubicBezTo>
                    <a:pt x="34" y="22"/>
                    <a:pt x="37" y="19"/>
                    <a:pt x="40" y="16"/>
                  </a:cubicBezTo>
                  <a:cubicBezTo>
                    <a:pt x="43" y="14"/>
                    <a:pt x="47" y="11"/>
                    <a:pt x="49" y="8"/>
                  </a:cubicBezTo>
                  <a:cubicBezTo>
                    <a:pt x="44" y="15"/>
                    <a:pt x="38" y="20"/>
                    <a:pt x="31" y="24"/>
                  </a:cubicBezTo>
                  <a:close/>
                  <a:moveTo>
                    <a:pt x="47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1" y="37"/>
                    <a:pt x="28" y="39"/>
                    <a:pt x="26" y="41"/>
                  </a:cubicBezTo>
                  <a:cubicBezTo>
                    <a:pt x="23" y="42"/>
                    <a:pt x="20" y="44"/>
                    <a:pt x="18" y="45"/>
                  </a:cubicBezTo>
                  <a:cubicBezTo>
                    <a:pt x="23" y="40"/>
                    <a:pt x="29" y="36"/>
                    <a:pt x="35" y="32"/>
                  </a:cubicBezTo>
                  <a:cubicBezTo>
                    <a:pt x="40" y="28"/>
                    <a:pt x="45" y="23"/>
                    <a:pt x="50" y="19"/>
                  </a:cubicBezTo>
                  <a:cubicBezTo>
                    <a:pt x="50" y="22"/>
                    <a:pt x="49" y="24"/>
                    <a:pt x="47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3" y="45"/>
                    <a:pt x="30" y="48"/>
                  </a:cubicBezTo>
                  <a:cubicBezTo>
                    <a:pt x="29" y="48"/>
                    <a:pt x="28" y="49"/>
                    <a:pt x="27" y="49"/>
                  </a:cubicBezTo>
                  <a:cubicBezTo>
                    <a:pt x="30" y="48"/>
                    <a:pt x="32" y="46"/>
                    <a:pt x="34" y="43"/>
                  </a:cubicBezTo>
                  <a:cubicBezTo>
                    <a:pt x="37" y="42"/>
                    <a:pt x="39" y="40"/>
                    <a:pt x="41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1" y="45"/>
                    <a:pt x="29" y="46"/>
                    <a:pt x="26" y="48"/>
                  </a:cubicBezTo>
                  <a:cubicBezTo>
                    <a:pt x="24" y="49"/>
                    <a:pt x="23" y="50"/>
                    <a:pt x="21" y="51"/>
                  </a:cubicBezTo>
                  <a:cubicBezTo>
                    <a:pt x="22" y="50"/>
                    <a:pt x="24" y="49"/>
                    <a:pt x="26" y="48"/>
                  </a:cubicBezTo>
                  <a:cubicBezTo>
                    <a:pt x="32" y="43"/>
                    <a:pt x="39" y="38"/>
                    <a:pt x="44" y="32"/>
                  </a:cubicBezTo>
                  <a:cubicBezTo>
                    <a:pt x="44" y="33"/>
                    <a:pt x="43" y="34"/>
                    <a:pt x="43" y="35"/>
                  </a:cubicBezTo>
                  <a:close/>
                  <a:moveTo>
                    <a:pt x="45" y="31"/>
                  </a:moveTo>
                  <a:cubicBezTo>
                    <a:pt x="45" y="31"/>
                    <a:pt x="45" y="31"/>
                    <a:pt x="45" y="31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8" y="44"/>
                    <a:pt x="26" y="45"/>
                    <a:pt x="23" y="46"/>
                  </a:cubicBezTo>
                  <a:cubicBezTo>
                    <a:pt x="24" y="46"/>
                    <a:pt x="18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0" y="39"/>
                    <a:pt x="39" y="35"/>
                    <a:pt x="46" y="29"/>
                  </a:cubicBezTo>
                  <a:cubicBezTo>
                    <a:pt x="46" y="29"/>
                    <a:pt x="46" y="30"/>
                    <a:pt x="45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6" y="34"/>
                    <a:pt x="14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0" y="29"/>
                    <a:pt x="22" y="27"/>
                  </a:cubicBezTo>
                  <a:cubicBezTo>
                    <a:pt x="26" y="24"/>
                    <a:pt x="31" y="21"/>
                    <a:pt x="35" y="18"/>
                  </a:cubicBezTo>
                  <a:cubicBezTo>
                    <a:pt x="40" y="14"/>
                    <a:pt x="45" y="11"/>
                    <a:pt x="47" y="6"/>
                  </a:cubicBezTo>
                  <a:cubicBezTo>
                    <a:pt x="48" y="6"/>
                    <a:pt x="49" y="7"/>
                    <a:pt x="50" y="7"/>
                  </a:cubicBezTo>
                  <a:close/>
                  <a:moveTo>
                    <a:pt x="11" y="35"/>
                  </a:moveTo>
                  <a:cubicBezTo>
                    <a:pt x="12" y="34"/>
                    <a:pt x="13" y="34"/>
                    <a:pt x="13" y="34"/>
                  </a:cubicBezTo>
                  <a:cubicBezTo>
                    <a:pt x="13" y="34"/>
                    <a:pt x="12" y="35"/>
                    <a:pt x="12" y="36"/>
                  </a:cubicBezTo>
                  <a:cubicBezTo>
                    <a:pt x="12" y="35"/>
                    <a:pt x="11" y="35"/>
                    <a:pt x="11" y="35"/>
                  </a:cubicBezTo>
                  <a:close/>
                  <a:moveTo>
                    <a:pt x="9" y="31"/>
                  </a:moveTo>
                  <a:cubicBezTo>
                    <a:pt x="12" y="29"/>
                    <a:pt x="14" y="28"/>
                    <a:pt x="17" y="26"/>
                  </a:cubicBezTo>
                  <a:cubicBezTo>
                    <a:pt x="19" y="24"/>
                    <a:pt x="22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0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8"/>
                    <a:pt x="23" y="16"/>
                    <a:pt x="21" y="18"/>
                  </a:cubicBezTo>
                  <a:cubicBezTo>
                    <a:pt x="20" y="20"/>
                    <a:pt x="19" y="21"/>
                    <a:pt x="17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8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8" y="16"/>
                  </a:cubicBezTo>
                  <a:cubicBezTo>
                    <a:pt x="17" y="18"/>
                    <a:pt x="16" y="19"/>
                    <a:pt x="14" y="20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6"/>
                    <a:pt x="6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2" y="15"/>
                  </a:cubicBezTo>
                  <a:cubicBezTo>
                    <a:pt x="14" y="15"/>
                    <a:pt x="15" y="14"/>
                    <a:pt x="16" y="13"/>
                  </a:cubicBezTo>
                  <a:cubicBezTo>
                    <a:pt x="18" y="12"/>
                    <a:pt x="21" y="8"/>
                    <a:pt x="18" y="12"/>
                  </a:cubicBezTo>
                  <a:cubicBezTo>
                    <a:pt x="14" y="16"/>
                    <a:pt x="10" y="19"/>
                    <a:pt x="6" y="23"/>
                  </a:cubicBezTo>
                  <a:cubicBezTo>
                    <a:pt x="5" y="22"/>
                    <a:pt x="5" y="21"/>
                    <a:pt x="5" y="20"/>
                  </a:cubicBezTo>
                  <a:close/>
                  <a:moveTo>
                    <a:pt x="4" y="13"/>
                  </a:moveTo>
                  <a:cubicBezTo>
                    <a:pt x="6" y="12"/>
                    <a:pt x="7" y="11"/>
                    <a:pt x="9" y="9"/>
                  </a:cubicBezTo>
                  <a:cubicBezTo>
                    <a:pt x="11" y="7"/>
                    <a:pt x="15" y="4"/>
                    <a:pt x="11" y="9"/>
                  </a:cubicBezTo>
                  <a:cubicBezTo>
                    <a:pt x="9" y="12"/>
                    <a:pt x="6" y="13"/>
                    <a:pt x="4" y="15"/>
                  </a:cubicBezTo>
                  <a:cubicBezTo>
                    <a:pt x="4" y="15"/>
                    <a:pt x="4" y="14"/>
                    <a:pt x="4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4" y="17"/>
                  </a:cubicBezTo>
                  <a:cubicBezTo>
                    <a:pt x="9" y="15"/>
                    <a:pt x="12" y="11"/>
                    <a:pt x="15" y="9"/>
                  </a:cubicBezTo>
                  <a:cubicBezTo>
                    <a:pt x="19" y="7"/>
                    <a:pt x="13" y="12"/>
                    <a:pt x="12" y="13"/>
                  </a:cubicBezTo>
                  <a:cubicBezTo>
                    <a:pt x="10" y="15"/>
                    <a:pt x="7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4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0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2" y="23"/>
                    <a:pt x="14" y="21"/>
                  </a:cubicBezTo>
                  <a:cubicBezTo>
                    <a:pt x="17" y="19"/>
                    <a:pt x="19" y="16"/>
                    <a:pt x="22" y="14"/>
                  </a:cubicBezTo>
                  <a:cubicBezTo>
                    <a:pt x="23" y="15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7"/>
                    <a:pt x="19" y="21"/>
                    <a:pt x="24" y="17"/>
                  </a:cubicBezTo>
                  <a:cubicBezTo>
                    <a:pt x="24" y="18"/>
                    <a:pt x="24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5" y="21"/>
                    <a:pt x="26" y="21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5" y="23"/>
                    <a:pt x="25" y="23"/>
                    <a:pt x="24" y="24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19" y="28"/>
                    <a:pt x="17" y="30"/>
                    <a:pt x="16" y="31"/>
                  </a:cubicBezTo>
                  <a:cubicBezTo>
                    <a:pt x="15" y="32"/>
                    <a:pt x="14" y="32"/>
                    <a:pt x="14" y="33"/>
                  </a:cubicBezTo>
                  <a:cubicBezTo>
                    <a:pt x="13" y="33"/>
                    <a:pt x="10" y="35"/>
                    <a:pt x="13" y="33"/>
                  </a:cubicBezTo>
                  <a:cubicBezTo>
                    <a:pt x="16" y="28"/>
                    <a:pt x="21" y="25"/>
                    <a:pt x="25" y="20"/>
                  </a:cubicBezTo>
                  <a:cubicBezTo>
                    <a:pt x="25" y="20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0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3"/>
                    <a:pt x="27" y="23"/>
                    <a:pt x="26" y="23"/>
                  </a:cubicBezTo>
                  <a:cubicBezTo>
                    <a:pt x="27" y="23"/>
                    <a:pt x="27" y="22"/>
                    <a:pt x="27" y="22"/>
                  </a:cubicBezTo>
                  <a:close/>
                  <a:moveTo>
                    <a:pt x="29" y="20"/>
                  </a:moveTo>
                  <a:cubicBezTo>
                    <a:pt x="31" y="18"/>
                    <a:pt x="33" y="17"/>
                    <a:pt x="35" y="16"/>
                  </a:cubicBezTo>
                  <a:cubicBezTo>
                    <a:pt x="37" y="14"/>
                    <a:pt x="39" y="13"/>
                    <a:pt x="41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5" y="7"/>
                    <a:pt x="46" y="6"/>
                    <a:pt x="46" y="6"/>
                  </a:cubicBezTo>
                  <a:cubicBezTo>
                    <a:pt x="46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0" y="13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29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4" y="6"/>
                    <a:pt x="43" y="7"/>
                    <a:pt x="42" y="8"/>
                  </a:cubicBezTo>
                  <a:cubicBezTo>
                    <a:pt x="40" y="10"/>
                    <a:pt x="37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2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9"/>
                  </a:moveTo>
                  <a:cubicBezTo>
                    <a:pt x="15" y="13"/>
                    <a:pt x="9" y="17"/>
                    <a:pt x="5" y="20"/>
                  </a:cubicBezTo>
                  <a:cubicBezTo>
                    <a:pt x="10" y="16"/>
                    <a:pt x="14" y="12"/>
                    <a:pt x="18" y="7"/>
                  </a:cubicBezTo>
                  <a:cubicBezTo>
                    <a:pt x="19" y="8"/>
                    <a:pt x="19" y="9"/>
                    <a:pt x="20" y="9"/>
                  </a:cubicBezTo>
                  <a:close/>
                  <a:moveTo>
                    <a:pt x="17" y="7"/>
                  </a:moveTo>
                  <a:cubicBezTo>
                    <a:pt x="12" y="9"/>
                    <a:pt x="9" y="14"/>
                    <a:pt x="5" y="16"/>
                  </a:cubicBezTo>
                  <a:cubicBezTo>
                    <a:pt x="6" y="15"/>
                    <a:pt x="8" y="13"/>
                    <a:pt x="10" y="11"/>
                  </a:cubicBezTo>
                  <a:cubicBezTo>
                    <a:pt x="12" y="10"/>
                    <a:pt x="13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6"/>
                    <a:pt x="17" y="6"/>
                    <a:pt x="17" y="7"/>
                  </a:cubicBezTo>
                  <a:close/>
                  <a:moveTo>
                    <a:pt x="14" y="5"/>
                  </a:moveTo>
                  <a:cubicBezTo>
                    <a:pt x="10" y="7"/>
                    <a:pt x="8" y="10"/>
                    <a:pt x="5" y="12"/>
                  </a:cubicBezTo>
                  <a:cubicBezTo>
                    <a:pt x="5" y="7"/>
                    <a:pt x="8" y="4"/>
                    <a:pt x="14" y="5"/>
                  </a:cubicBezTo>
                  <a:close/>
                  <a:moveTo>
                    <a:pt x="12" y="37"/>
                  </a:moveTo>
                  <a:cubicBezTo>
                    <a:pt x="15" y="35"/>
                    <a:pt x="17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4" y="39"/>
                  </a:cubicBezTo>
                  <a:cubicBezTo>
                    <a:pt x="20" y="34"/>
                    <a:pt x="27" y="31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1"/>
                    <a:pt x="15" y="42"/>
                    <a:pt x="15" y="42"/>
                  </a:cubicBezTo>
                  <a:cubicBezTo>
                    <a:pt x="14" y="41"/>
                    <a:pt x="14" y="40"/>
                    <a:pt x="14" y="40"/>
                  </a:cubicBezTo>
                  <a:cubicBezTo>
                    <a:pt x="13" y="39"/>
                    <a:pt x="13" y="38"/>
                    <a:pt x="1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111"/>
            <p:cNvSpPr>
              <a:spLocks noEditPoints="1"/>
            </p:cNvSpPr>
            <p:nvPr/>
          </p:nvSpPr>
          <p:spPr bwMode="auto">
            <a:xfrm>
              <a:off x="2371725" y="6237288"/>
              <a:ext cx="209550" cy="239713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1 w 56"/>
                <a:gd name="T9" fmla="*/ 50 h 64"/>
                <a:gd name="T10" fmla="*/ 36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2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5 w 56"/>
                <a:gd name="T31" fmla="*/ 30 h 64"/>
                <a:gd name="T32" fmla="*/ 38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2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3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6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3 w 56"/>
                <a:gd name="T79" fmla="*/ 12 h 64"/>
                <a:gd name="T80" fmla="*/ 21 w 56"/>
                <a:gd name="T81" fmla="*/ 9 h 64"/>
                <a:gd name="T82" fmla="*/ 11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19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5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6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3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6" y="47"/>
                  </a:moveTo>
                  <a:cubicBezTo>
                    <a:pt x="32" y="50"/>
                    <a:pt x="30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6" y="47"/>
                  </a:cubicBezTo>
                  <a:close/>
                  <a:moveTo>
                    <a:pt x="37" y="45"/>
                  </a:moveTo>
                  <a:cubicBezTo>
                    <a:pt x="37" y="45"/>
                    <a:pt x="36" y="46"/>
                    <a:pt x="36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8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9" y="49"/>
                    <a:pt x="34" y="45"/>
                    <a:pt x="40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2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2" y="51"/>
                  </a:cubicBezTo>
                  <a:close/>
                  <a:moveTo>
                    <a:pt x="20" y="48"/>
                  </a:moveTo>
                  <a:cubicBezTo>
                    <a:pt x="29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1" y="39"/>
                    <a:pt x="37" y="35"/>
                  </a:cubicBezTo>
                  <a:cubicBezTo>
                    <a:pt x="39" y="34"/>
                    <a:pt x="41" y="32"/>
                    <a:pt x="43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5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2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1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8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7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40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1" y="43"/>
                    <a:pt x="19" y="44"/>
                  </a:cubicBezTo>
                  <a:cubicBezTo>
                    <a:pt x="24" y="40"/>
                    <a:pt x="30" y="35"/>
                    <a:pt x="36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4" y="35"/>
                    <a:pt x="43" y="35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2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2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7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5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4" y="33"/>
                    <a:pt x="14" y="33"/>
                  </a:cubicBezTo>
                  <a:cubicBezTo>
                    <a:pt x="14" y="34"/>
                    <a:pt x="13" y="34"/>
                    <a:pt x="13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8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2" y="33"/>
                  </a:cubicBezTo>
                  <a:cubicBezTo>
                    <a:pt x="11" y="32"/>
                    <a:pt x="11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1" y="19"/>
                    <a:pt x="19" y="20"/>
                    <a:pt x="18" y="21"/>
                  </a:cubicBezTo>
                  <a:cubicBezTo>
                    <a:pt x="15" y="24"/>
                    <a:pt x="13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20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5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6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20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6" y="18"/>
                    <a:pt x="6" y="17"/>
                  </a:cubicBezTo>
                  <a:close/>
                  <a:moveTo>
                    <a:pt x="23" y="12"/>
                  </a:moveTo>
                  <a:cubicBezTo>
                    <a:pt x="20" y="13"/>
                    <a:pt x="18" y="15"/>
                    <a:pt x="15" y="16"/>
                  </a:cubicBezTo>
                  <a:cubicBezTo>
                    <a:pt x="13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8" y="15"/>
                    <a:pt x="21" y="9"/>
                  </a:cubicBezTo>
                  <a:cubicBezTo>
                    <a:pt x="22" y="10"/>
                    <a:pt x="22" y="11"/>
                    <a:pt x="23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6" y="21"/>
                    <a:pt x="11" y="24"/>
                  </a:cubicBezTo>
                  <a:cubicBezTo>
                    <a:pt x="10" y="25"/>
                    <a:pt x="8" y="27"/>
                    <a:pt x="11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5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5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8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2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5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7" y="7"/>
                  </a:cubicBezTo>
                  <a:cubicBezTo>
                    <a:pt x="46" y="8"/>
                    <a:pt x="45" y="9"/>
                    <a:pt x="43" y="11"/>
                  </a:cubicBezTo>
                  <a:cubicBezTo>
                    <a:pt x="41" y="13"/>
                    <a:pt x="39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7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3" y="15"/>
                  </a:cubicBezTo>
                  <a:cubicBezTo>
                    <a:pt x="33" y="14"/>
                    <a:pt x="34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1" y="32"/>
                  </a:cubicBezTo>
                  <a:cubicBezTo>
                    <a:pt x="19" y="33"/>
                    <a:pt x="17" y="35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2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112"/>
            <p:cNvSpPr>
              <a:spLocks noEditPoints="1"/>
            </p:cNvSpPr>
            <p:nvPr/>
          </p:nvSpPr>
          <p:spPr bwMode="auto">
            <a:xfrm>
              <a:off x="4597400" y="6713538"/>
              <a:ext cx="206375" cy="241300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0 h 64"/>
                <a:gd name="T10" fmla="*/ 35 w 55"/>
                <a:gd name="T11" fmla="*/ 47 h 64"/>
                <a:gd name="T12" fmla="*/ 36 w 55"/>
                <a:gd name="T13" fmla="*/ 45 h 64"/>
                <a:gd name="T14" fmla="*/ 23 w 55"/>
                <a:gd name="T15" fmla="*/ 55 h 64"/>
                <a:gd name="T16" fmla="*/ 23 w 55"/>
                <a:gd name="T17" fmla="*/ 55 h 64"/>
                <a:gd name="T18" fmla="*/ 21 w 55"/>
                <a:gd name="T19" fmla="*/ 51 h 64"/>
                <a:gd name="T20" fmla="*/ 33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2 h 64"/>
                <a:gd name="T36" fmla="*/ 20 w 55"/>
                <a:gd name="T37" fmla="*/ 32 h 64"/>
                <a:gd name="T38" fmla="*/ 49 w 55"/>
                <a:gd name="T39" fmla="*/ 7 h 64"/>
                <a:gd name="T40" fmla="*/ 26 w 55"/>
                <a:gd name="T41" fmla="*/ 40 h 64"/>
                <a:gd name="T42" fmla="*/ 47 w 55"/>
                <a:gd name="T43" fmla="*/ 26 h 64"/>
                <a:gd name="T44" fmla="*/ 34 w 55"/>
                <a:gd name="T45" fmla="*/ 43 h 64"/>
                <a:gd name="T46" fmla="*/ 42 w 55"/>
                <a:gd name="T47" fmla="*/ 35 h 64"/>
                <a:gd name="T48" fmla="*/ 21 w 55"/>
                <a:gd name="T49" fmla="*/ 50 h 64"/>
                <a:gd name="T50" fmla="*/ 45 w 55"/>
                <a:gd name="T51" fmla="*/ 30 h 64"/>
                <a:gd name="T52" fmla="*/ 19 w 55"/>
                <a:gd name="T53" fmla="*/ 47 h 64"/>
                <a:gd name="T54" fmla="*/ 49 w 55"/>
                <a:gd name="T55" fmla="*/ 6 h 64"/>
                <a:gd name="T56" fmla="*/ 16 w 55"/>
                <a:gd name="T57" fmla="*/ 31 h 64"/>
                <a:gd name="T58" fmla="*/ 47 w 55"/>
                <a:gd name="T59" fmla="*/ 5 h 64"/>
                <a:gd name="T60" fmla="*/ 12 w 55"/>
                <a:gd name="T61" fmla="*/ 35 h 64"/>
                <a:gd name="T62" fmla="*/ 24 w 55"/>
                <a:gd name="T63" fmla="*/ 19 h 64"/>
                <a:gd name="T64" fmla="*/ 20 w 55"/>
                <a:gd name="T65" fmla="*/ 18 h 64"/>
                <a:gd name="T66" fmla="*/ 7 w 55"/>
                <a:gd name="T67" fmla="*/ 27 h 64"/>
                <a:gd name="T68" fmla="*/ 14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5 w 55"/>
                <a:gd name="T77" fmla="*/ 8 h 64"/>
                <a:gd name="T78" fmla="*/ 22 w 55"/>
                <a:gd name="T79" fmla="*/ 12 h 64"/>
                <a:gd name="T80" fmla="*/ 20 w 55"/>
                <a:gd name="T81" fmla="*/ 9 h 64"/>
                <a:gd name="T82" fmla="*/ 10 w 55"/>
                <a:gd name="T83" fmla="*/ 24 h 64"/>
                <a:gd name="T84" fmla="*/ 24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4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0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4" y="62"/>
                  </a:cubicBezTo>
                  <a:cubicBezTo>
                    <a:pt x="24" y="62"/>
                    <a:pt x="25" y="63"/>
                    <a:pt x="25" y="63"/>
                  </a:cubicBezTo>
                  <a:cubicBezTo>
                    <a:pt x="25" y="64"/>
                    <a:pt x="26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0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29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7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28" y="52"/>
                    <a:pt x="26" y="54"/>
                    <a:pt x="24" y="55"/>
                  </a:cubicBezTo>
                  <a:cubicBezTo>
                    <a:pt x="24" y="55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5" y="58"/>
                  </a:cubicBezTo>
                  <a:cubicBezTo>
                    <a:pt x="25" y="58"/>
                    <a:pt x="24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5" y="45"/>
                    <a:pt x="36" y="45"/>
                    <a:pt x="37" y="44"/>
                  </a:cubicBezTo>
                  <a:cubicBezTo>
                    <a:pt x="37" y="44"/>
                    <a:pt x="36" y="45"/>
                    <a:pt x="36" y="45"/>
                  </a:cubicBezTo>
                  <a:close/>
                  <a:moveTo>
                    <a:pt x="23" y="55"/>
                  </a:moveTo>
                  <a:cubicBezTo>
                    <a:pt x="23" y="55"/>
                    <a:pt x="22" y="54"/>
                    <a:pt x="22" y="53"/>
                  </a:cubicBezTo>
                  <a:cubicBezTo>
                    <a:pt x="28" y="49"/>
                    <a:pt x="33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3" y="46"/>
                    <a:pt x="28" y="50"/>
                    <a:pt x="23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8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3" y="41"/>
                  </a:cubicBezTo>
                  <a:cubicBezTo>
                    <a:pt x="29" y="44"/>
                    <a:pt x="24" y="47"/>
                    <a:pt x="20" y="50"/>
                  </a:cubicBezTo>
                  <a:cubicBezTo>
                    <a:pt x="20" y="49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2"/>
                    <a:pt x="30" y="39"/>
                    <a:pt x="36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6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5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3"/>
                    <a:pt x="15" y="42"/>
                    <a:pt x="15" y="41"/>
                  </a:cubicBezTo>
                  <a:close/>
                  <a:moveTo>
                    <a:pt x="38" y="23"/>
                  </a:moveTo>
                  <a:cubicBezTo>
                    <a:pt x="42" y="20"/>
                    <a:pt x="45" y="17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0"/>
                    <a:pt x="40" y="26"/>
                    <a:pt x="34" y="30"/>
                  </a:cubicBezTo>
                  <a:cubicBezTo>
                    <a:pt x="30" y="32"/>
                    <a:pt x="26" y="34"/>
                    <a:pt x="23" y="37"/>
                  </a:cubicBezTo>
                  <a:cubicBezTo>
                    <a:pt x="21" y="37"/>
                    <a:pt x="20" y="38"/>
                    <a:pt x="18" y="39"/>
                  </a:cubicBezTo>
                  <a:cubicBezTo>
                    <a:pt x="14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3"/>
                    <a:pt x="38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0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47" y="15"/>
                    <a:pt x="43" y="18"/>
                    <a:pt x="40" y="21"/>
                  </a:cubicBezTo>
                  <a:cubicBezTo>
                    <a:pt x="36" y="24"/>
                    <a:pt x="31" y="27"/>
                    <a:pt x="26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0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0" y="15"/>
                  </a:cubicBezTo>
                  <a:cubicBezTo>
                    <a:pt x="43" y="13"/>
                    <a:pt x="47" y="10"/>
                    <a:pt x="49" y="7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7" y="26"/>
                  </a:moveTo>
                  <a:cubicBezTo>
                    <a:pt x="43" y="30"/>
                    <a:pt x="39" y="32"/>
                    <a:pt x="34" y="35"/>
                  </a:cubicBezTo>
                  <a:cubicBezTo>
                    <a:pt x="31" y="37"/>
                    <a:pt x="28" y="39"/>
                    <a:pt x="26" y="40"/>
                  </a:cubicBezTo>
                  <a:cubicBezTo>
                    <a:pt x="23" y="42"/>
                    <a:pt x="20" y="43"/>
                    <a:pt x="18" y="44"/>
                  </a:cubicBezTo>
                  <a:cubicBezTo>
                    <a:pt x="23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7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4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29" y="47"/>
                    <a:pt x="32" y="45"/>
                    <a:pt x="34" y="43"/>
                  </a:cubicBezTo>
                  <a:cubicBezTo>
                    <a:pt x="37" y="41"/>
                    <a:pt x="39" y="39"/>
                    <a:pt x="41" y="37"/>
                  </a:cubicBezTo>
                  <a:cubicBezTo>
                    <a:pt x="41" y="38"/>
                    <a:pt x="40" y="38"/>
                    <a:pt x="40" y="39"/>
                  </a:cubicBezTo>
                  <a:close/>
                  <a:moveTo>
                    <a:pt x="43" y="34"/>
                  </a:moveTo>
                  <a:cubicBezTo>
                    <a:pt x="43" y="35"/>
                    <a:pt x="42" y="35"/>
                    <a:pt x="42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1" y="44"/>
                    <a:pt x="29" y="46"/>
                    <a:pt x="26" y="47"/>
                  </a:cubicBezTo>
                  <a:cubicBezTo>
                    <a:pt x="24" y="48"/>
                    <a:pt x="22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2" y="42"/>
                    <a:pt x="39" y="38"/>
                    <a:pt x="44" y="32"/>
                  </a:cubicBezTo>
                  <a:cubicBezTo>
                    <a:pt x="44" y="33"/>
                    <a:pt x="43" y="34"/>
                    <a:pt x="43" y="34"/>
                  </a:cubicBezTo>
                  <a:close/>
                  <a:moveTo>
                    <a:pt x="45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5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3" y="46"/>
                    <a:pt x="18" y="48"/>
                    <a:pt x="19" y="47"/>
                  </a:cubicBezTo>
                  <a:cubicBezTo>
                    <a:pt x="20" y="46"/>
                    <a:pt x="21" y="45"/>
                    <a:pt x="23" y="44"/>
                  </a:cubicBezTo>
                  <a:cubicBezTo>
                    <a:pt x="30" y="38"/>
                    <a:pt x="39" y="34"/>
                    <a:pt x="46" y="28"/>
                  </a:cubicBezTo>
                  <a:cubicBezTo>
                    <a:pt x="46" y="29"/>
                    <a:pt x="46" y="29"/>
                    <a:pt x="45" y="30"/>
                  </a:cubicBezTo>
                  <a:close/>
                  <a:moveTo>
                    <a:pt x="49" y="6"/>
                  </a:moveTo>
                  <a:cubicBezTo>
                    <a:pt x="43" y="12"/>
                    <a:pt x="36" y="18"/>
                    <a:pt x="30" y="24"/>
                  </a:cubicBezTo>
                  <a:cubicBezTo>
                    <a:pt x="26" y="27"/>
                    <a:pt x="22" y="29"/>
                    <a:pt x="18" y="32"/>
                  </a:cubicBezTo>
                  <a:cubicBezTo>
                    <a:pt x="16" y="33"/>
                    <a:pt x="14" y="34"/>
                    <a:pt x="12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5" y="17"/>
                  </a:cubicBezTo>
                  <a:cubicBezTo>
                    <a:pt x="40" y="14"/>
                    <a:pt x="45" y="10"/>
                    <a:pt x="47" y="5"/>
                  </a:cubicBezTo>
                  <a:cubicBezTo>
                    <a:pt x="48" y="5"/>
                    <a:pt x="49" y="6"/>
                    <a:pt x="49" y="6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1" y="35"/>
                    <a:pt x="11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2" y="21"/>
                    <a:pt x="24" y="19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7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7"/>
                    <a:pt x="23" y="15"/>
                    <a:pt x="21" y="18"/>
                  </a:cubicBezTo>
                  <a:cubicBezTo>
                    <a:pt x="20" y="19"/>
                    <a:pt x="18" y="20"/>
                    <a:pt x="17" y="21"/>
                  </a:cubicBezTo>
                  <a:cubicBezTo>
                    <a:pt x="14" y="24"/>
                    <a:pt x="12" y="27"/>
                    <a:pt x="9" y="29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8" y="16"/>
                  </a:cubicBezTo>
                  <a:cubicBezTo>
                    <a:pt x="17" y="17"/>
                    <a:pt x="16" y="18"/>
                    <a:pt x="14" y="19"/>
                  </a:cubicBezTo>
                  <a:cubicBezTo>
                    <a:pt x="12" y="21"/>
                    <a:pt x="9" y="23"/>
                    <a:pt x="7" y="26"/>
                  </a:cubicBezTo>
                  <a:cubicBezTo>
                    <a:pt x="7" y="25"/>
                    <a:pt x="6" y="24"/>
                    <a:pt x="6" y="23"/>
                  </a:cubicBezTo>
                  <a:close/>
                  <a:moveTo>
                    <a:pt x="5" y="19"/>
                  </a:moveTo>
                  <a:cubicBezTo>
                    <a:pt x="7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7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5" y="21"/>
                    <a:pt x="5" y="20"/>
                    <a:pt x="5" y="19"/>
                  </a:cubicBezTo>
                  <a:close/>
                  <a:moveTo>
                    <a:pt x="4" y="12"/>
                  </a:moveTo>
                  <a:cubicBezTo>
                    <a:pt x="6" y="11"/>
                    <a:pt x="7" y="10"/>
                    <a:pt x="9" y="9"/>
                  </a:cubicBezTo>
                  <a:cubicBezTo>
                    <a:pt x="11" y="7"/>
                    <a:pt x="15" y="4"/>
                    <a:pt x="11" y="8"/>
                  </a:cubicBezTo>
                  <a:cubicBezTo>
                    <a:pt x="9" y="11"/>
                    <a:pt x="6" y="12"/>
                    <a:pt x="4" y="15"/>
                  </a:cubicBezTo>
                  <a:cubicBezTo>
                    <a:pt x="4" y="14"/>
                    <a:pt x="4" y="13"/>
                    <a:pt x="4" y="12"/>
                  </a:cubicBezTo>
                  <a:close/>
                  <a:moveTo>
                    <a:pt x="5" y="17"/>
                  </a:moveTo>
                  <a:cubicBezTo>
                    <a:pt x="4" y="17"/>
                    <a:pt x="4" y="17"/>
                    <a:pt x="4" y="16"/>
                  </a:cubicBezTo>
                  <a:cubicBezTo>
                    <a:pt x="9" y="14"/>
                    <a:pt x="12" y="11"/>
                    <a:pt x="15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4"/>
                    <a:pt x="7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10" y="18"/>
                    <a:pt x="17" y="15"/>
                    <a:pt x="20" y="9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9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6" y="18"/>
                    <a:pt x="19" y="16"/>
                    <a:pt x="22" y="13"/>
                  </a:cubicBezTo>
                  <a:cubicBezTo>
                    <a:pt x="22" y="14"/>
                    <a:pt x="23" y="15"/>
                    <a:pt x="23" y="15"/>
                  </a:cubicBezTo>
                  <a:close/>
                  <a:moveTo>
                    <a:pt x="24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6"/>
                    <a:pt x="19" y="20"/>
                    <a:pt x="23" y="16"/>
                  </a:cubicBezTo>
                  <a:cubicBezTo>
                    <a:pt x="24" y="17"/>
                    <a:pt x="24" y="18"/>
                    <a:pt x="24" y="19"/>
                  </a:cubicBezTo>
                  <a:close/>
                  <a:moveTo>
                    <a:pt x="25" y="20"/>
                  </a:moveTo>
                  <a:cubicBezTo>
                    <a:pt x="25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2"/>
                    <a:pt x="24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5" y="31"/>
                  </a:cubicBezTo>
                  <a:cubicBezTo>
                    <a:pt x="15" y="31"/>
                    <a:pt x="14" y="32"/>
                    <a:pt x="14" y="32"/>
                  </a:cubicBezTo>
                  <a:cubicBezTo>
                    <a:pt x="13" y="33"/>
                    <a:pt x="10" y="35"/>
                    <a:pt x="12" y="32"/>
                  </a:cubicBezTo>
                  <a:cubicBezTo>
                    <a:pt x="16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39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0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6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7" y="13"/>
                    <a:pt x="39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2" y="11"/>
                  </a:cubicBezTo>
                  <a:cubicBezTo>
                    <a:pt x="40" y="13"/>
                    <a:pt x="38" y="14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2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4" y="5"/>
                    <a:pt x="43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3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2" y="5"/>
                  </a:cubicBezTo>
                  <a:close/>
                  <a:moveTo>
                    <a:pt x="40" y="6"/>
                  </a:moveTo>
                  <a:cubicBezTo>
                    <a:pt x="37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4" y="12"/>
                    <a:pt x="18" y="7"/>
                  </a:cubicBezTo>
                  <a:cubicBezTo>
                    <a:pt x="18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2" y="8"/>
                    <a:pt x="9" y="13"/>
                    <a:pt x="4" y="15"/>
                  </a:cubicBezTo>
                  <a:cubicBezTo>
                    <a:pt x="6" y="14"/>
                    <a:pt x="8" y="12"/>
                    <a:pt x="10" y="11"/>
                  </a:cubicBezTo>
                  <a:cubicBezTo>
                    <a:pt x="12" y="9"/>
                    <a:pt x="13" y="7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6" y="6"/>
                    <a:pt x="17" y="6"/>
                  </a:cubicBezTo>
                  <a:close/>
                  <a:moveTo>
                    <a:pt x="14" y="4"/>
                  </a:moveTo>
                  <a:cubicBezTo>
                    <a:pt x="10" y="6"/>
                    <a:pt x="7" y="9"/>
                    <a:pt x="4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20" y="33"/>
                    <a:pt x="27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4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113"/>
            <p:cNvSpPr>
              <a:spLocks noEditPoints="1"/>
            </p:cNvSpPr>
            <p:nvPr/>
          </p:nvSpPr>
          <p:spPr bwMode="auto">
            <a:xfrm>
              <a:off x="10526713" y="6713538"/>
              <a:ext cx="211138" cy="241300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0 w 56"/>
                <a:gd name="T9" fmla="*/ 50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2 h 64"/>
                <a:gd name="T80" fmla="*/ 21 w 56"/>
                <a:gd name="T81" fmla="*/ 9 h 64"/>
                <a:gd name="T82" fmla="*/ 10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19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5" y="12"/>
                    <a:pt x="23" y="5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6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4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0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0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9"/>
                    <a:pt x="37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1" y="17"/>
                    <a:pt x="51" y="17"/>
                  </a:cubicBezTo>
                  <a:cubicBezTo>
                    <a:pt x="45" y="20"/>
                    <a:pt x="41" y="26"/>
                    <a:pt x="34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5" y="33"/>
                    <a:pt x="32" y="30"/>
                    <a:pt x="37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7" y="42"/>
                    <a:pt x="34" y="44"/>
                    <a:pt x="30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4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5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3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1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7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6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6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7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8"/>
                    <a:pt x="46" y="6"/>
                  </a:cubicBezTo>
                  <a:cubicBezTo>
                    <a:pt x="46" y="6"/>
                    <a:pt x="46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1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4"/>
                    <a:pt x="16" y="35"/>
                    <a:pt x="15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114"/>
            <p:cNvSpPr>
              <a:spLocks noEditPoints="1"/>
            </p:cNvSpPr>
            <p:nvPr/>
          </p:nvSpPr>
          <p:spPr bwMode="auto">
            <a:xfrm>
              <a:off x="4402138" y="6372225"/>
              <a:ext cx="206375" cy="239713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4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7 w 55"/>
                <a:gd name="T13" fmla="*/ 46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2 h 64"/>
                <a:gd name="T20" fmla="*/ 34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1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7 h 64"/>
                <a:gd name="T44" fmla="*/ 35 w 55"/>
                <a:gd name="T45" fmla="*/ 44 h 64"/>
                <a:gd name="T46" fmla="*/ 43 w 55"/>
                <a:gd name="T47" fmla="*/ 36 h 64"/>
                <a:gd name="T48" fmla="*/ 21 w 55"/>
                <a:gd name="T49" fmla="*/ 51 h 64"/>
                <a:gd name="T50" fmla="*/ 46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9 h 64"/>
                <a:gd name="T66" fmla="*/ 8 w 55"/>
                <a:gd name="T67" fmla="*/ 27 h 64"/>
                <a:gd name="T68" fmla="*/ 15 w 55"/>
                <a:gd name="T69" fmla="*/ 20 h 64"/>
                <a:gd name="T70" fmla="*/ 13 w 55"/>
                <a:gd name="T71" fmla="*/ 16 h 64"/>
                <a:gd name="T72" fmla="*/ 5 w 55"/>
                <a:gd name="T73" fmla="*/ 20 h 64"/>
                <a:gd name="T74" fmla="*/ 5 w 55"/>
                <a:gd name="T75" fmla="*/ 16 h 64"/>
                <a:gd name="T76" fmla="*/ 16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2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8 w 55"/>
                <a:gd name="T95" fmla="*/ 22 h 64"/>
                <a:gd name="T96" fmla="*/ 36 w 55"/>
                <a:gd name="T97" fmla="*/ 16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8 w 55"/>
                <a:gd name="T111" fmla="*/ 7 h 64"/>
                <a:gd name="T112" fmla="*/ 13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5" y="4"/>
                    <a:pt x="31" y="11"/>
                    <a:pt x="27" y="18"/>
                  </a:cubicBezTo>
                  <a:cubicBezTo>
                    <a:pt x="25" y="13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4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3" y="43"/>
                    <a:pt x="49" y="31"/>
                  </a:cubicBezTo>
                  <a:cubicBezTo>
                    <a:pt x="52" y="25"/>
                    <a:pt x="55" y="18"/>
                    <a:pt x="55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9" y="57"/>
                    <a:pt x="30" y="56"/>
                  </a:cubicBezTo>
                  <a:cubicBezTo>
                    <a:pt x="29" y="57"/>
                    <a:pt x="27" y="59"/>
                    <a:pt x="26" y="60"/>
                  </a:cubicBezTo>
                  <a:close/>
                  <a:moveTo>
                    <a:pt x="24" y="57"/>
                  </a:moveTo>
                  <a:cubicBezTo>
                    <a:pt x="25" y="56"/>
                    <a:pt x="26" y="55"/>
                    <a:pt x="26" y="55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7" y="55"/>
                    <a:pt x="25" y="56"/>
                  </a:cubicBezTo>
                  <a:cubicBezTo>
                    <a:pt x="25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lose/>
                  <a:moveTo>
                    <a:pt x="35" y="48"/>
                  </a:moveTo>
                  <a:cubicBezTo>
                    <a:pt x="32" y="51"/>
                    <a:pt x="29" y="56"/>
                    <a:pt x="26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5"/>
                    <a:pt x="31" y="51"/>
                    <a:pt x="35" y="48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7" y="45"/>
                  </a:cubicBezTo>
                  <a:cubicBezTo>
                    <a:pt x="37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7"/>
                    <a:pt x="29" y="51"/>
                    <a:pt x="24" y="56"/>
                  </a:cubicBezTo>
                  <a:close/>
                  <a:moveTo>
                    <a:pt x="21" y="52"/>
                  </a:moveTo>
                  <a:cubicBezTo>
                    <a:pt x="24" y="51"/>
                    <a:pt x="26" y="49"/>
                    <a:pt x="29" y="48"/>
                  </a:cubicBezTo>
                  <a:cubicBezTo>
                    <a:pt x="26" y="50"/>
                    <a:pt x="24" y="51"/>
                    <a:pt x="22" y="53"/>
                  </a:cubicBezTo>
                  <a:cubicBezTo>
                    <a:pt x="22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29" y="45"/>
                    <a:pt x="25" y="48"/>
                    <a:pt x="21" y="51"/>
                  </a:cubicBezTo>
                  <a:cubicBezTo>
                    <a:pt x="20" y="50"/>
                    <a:pt x="20" y="50"/>
                    <a:pt x="19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9" y="48"/>
                  </a:cubicBezTo>
                  <a:cubicBezTo>
                    <a:pt x="18" y="47"/>
                    <a:pt x="18" y="47"/>
                    <a:pt x="18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6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28" y="36"/>
                    <a:pt x="22" y="41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4"/>
                  </a:moveTo>
                  <a:cubicBezTo>
                    <a:pt x="42" y="21"/>
                    <a:pt x="46" y="18"/>
                    <a:pt x="50" y="15"/>
                  </a:cubicBezTo>
                  <a:cubicBezTo>
                    <a:pt x="50" y="15"/>
                    <a:pt x="51" y="15"/>
                    <a:pt x="51" y="15"/>
                  </a:cubicBezTo>
                  <a:cubicBezTo>
                    <a:pt x="51" y="15"/>
                    <a:pt x="51" y="14"/>
                    <a:pt x="52" y="14"/>
                  </a:cubicBezTo>
                  <a:cubicBezTo>
                    <a:pt x="52" y="15"/>
                    <a:pt x="51" y="16"/>
                    <a:pt x="51" y="17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45" y="21"/>
                    <a:pt x="40" y="27"/>
                    <a:pt x="34" y="31"/>
                  </a:cubicBezTo>
                  <a:cubicBezTo>
                    <a:pt x="30" y="33"/>
                    <a:pt x="27" y="35"/>
                    <a:pt x="23" y="37"/>
                  </a:cubicBezTo>
                  <a:cubicBezTo>
                    <a:pt x="22" y="38"/>
                    <a:pt x="20" y="39"/>
                    <a:pt x="18" y="40"/>
                  </a:cubicBezTo>
                  <a:cubicBezTo>
                    <a:pt x="15" y="42"/>
                    <a:pt x="19" y="39"/>
                    <a:pt x="19" y="39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4"/>
                  </a:cubicBezTo>
                  <a:close/>
                  <a:moveTo>
                    <a:pt x="50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6"/>
                    <a:pt x="44" y="18"/>
                    <a:pt x="40" y="21"/>
                  </a:cubicBezTo>
                  <a:cubicBezTo>
                    <a:pt x="36" y="25"/>
                    <a:pt x="32" y="28"/>
                    <a:pt x="27" y="30"/>
                  </a:cubicBezTo>
                  <a:cubicBezTo>
                    <a:pt x="24" y="32"/>
                    <a:pt x="21" y="34"/>
                    <a:pt x="18" y="36"/>
                  </a:cubicBezTo>
                  <a:cubicBezTo>
                    <a:pt x="19" y="35"/>
                    <a:pt x="20" y="34"/>
                    <a:pt x="21" y="33"/>
                  </a:cubicBezTo>
                  <a:cubicBezTo>
                    <a:pt x="31" y="24"/>
                    <a:pt x="43" y="19"/>
                    <a:pt x="50" y="8"/>
                  </a:cubicBezTo>
                  <a:close/>
                  <a:moveTo>
                    <a:pt x="31" y="24"/>
                  </a:moveTo>
                  <a:cubicBezTo>
                    <a:pt x="35" y="22"/>
                    <a:pt x="38" y="19"/>
                    <a:pt x="41" y="16"/>
                  </a:cubicBezTo>
                  <a:cubicBezTo>
                    <a:pt x="44" y="14"/>
                    <a:pt x="47" y="11"/>
                    <a:pt x="49" y="8"/>
                  </a:cubicBezTo>
                  <a:cubicBezTo>
                    <a:pt x="45" y="15"/>
                    <a:pt x="38" y="20"/>
                    <a:pt x="31" y="24"/>
                  </a:cubicBezTo>
                  <a:close/>
                  <a:moveTo>
                    <a:pt x="48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2" y="38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4" y="45"/>
                    <a:pt x="30" y="48"/>
                  </a:cubicBezTo>
                  <a:cubicBezTo>
                    <a:pt x="29" y="48"/>
                    <a:pt x="28" y="49"/>
                    <a:pt x="28" y="50"/>
                  </a:cubicBezTo>
                  <a:cubicBezTo>
                    <a:pt x="30" y="48"/>
                    <a:pt x="32" y="46"/>
                    <a:pt x="35" y="44"/>
                  </a:cubicBezTo>
                  <a:cubicBezTo>
                    <a:pt x="37" y="42"/>
                    <a:pt x="39" y="40"/>
                    <a:pt x="42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6"/>
                    <a:pt x="43" y="36"/>
                  </a:cubicBezTo>
                  <a:cubicBezTo>
                    <a:pt x="43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2" y="45"/>
                    <a:pt x="29" y="47"/>
                    <a:pt x="26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2" y="50"/>
                    <a:pt x="25" y="49"/>
                    <a:pt x="26" y="48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1"/>
                  </a:moveTo>
                  <a:cubicBezTo>
                    <a:pt x="46" y="31"/>
                    <a:pt x="45" y="31"/>
                    <a:pt x="45" y="31"/>
                  </a:cubicBezTo>
                  <a:cubicBezTo>
                    <a:pt x="40" y="35"/>
                    <a:pt x="36" y="39"/>
                    <a:pt x="31" y="42"/>
                  </a:cubicBezTo>
                  <a:cubicBezTo>
                    <a:pt x="29" y="44"/>
                    <a:pt x="26" y="45"/>
                    <a:pt x="24" y="47"/>
                  </a:cubicBezTo>
                  <a:cubicBezTo>
                    <a:pt x="24" y="46"/>
                    <a:pt x="19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6" y="30"/>
                    <a:pt x="46" y="30"/>
                    <a:pt x="46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0" y="29"/>
                    <a:pt x="22" y="27"/>
                  </a:cubicBezTo>
                  <a:cubicBezTo>
                    <a:pt x="27" y="24"/>
                    <a:pt x="31" y="21"/>
                    <a:pt x="36" y="18"/>
                  </a:cubicBezTo>
                  <a:cubicBezTo>
                    <a:pt x="41" y="14"/>
                    <a:pt x="45" y="11"/>
                    <a:pt x="48" y="6"/>
                  </a:cubicBezTo>
                  <a:cubicBezTo>
                    <a:pt x="49" y="6"/>
                    <a:pt x="49" y="7"/>
                    <a:pt x="50" y="7"/>
                  </a:cubicBezTo>
                  <a:close/>
                  <a:moveTo>
                    <a:pt x="12" y="35"/>
                  </a:moveTo>
                  <a:cubicBezTo>
                    <a:pt x="12" y="35"/>
                    <a:pt x="13" y="34"/>
                    <a:pt x="14" y="34"/>
                  </a:cubicBezTo>
                  <a:cubicBezTo>
                    <a:pt x="13" y="34"/>
                    <a:pt x="13" y="35"/>
                    <a:pt x="12" y="36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9" y="31"/>
                  </a:moveTo>
                  <a:cubicBezTo>
                    <a:pt x="12" y="29"/>
                    <a:pt x="15" y="28"/>
                    <a:pt x="17" y="26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1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9"/>
                  </a:cubicBezTo>
                  <a:cubicBezTo>
                    <a:pt x="21" y="18"/>
                    <a:pt x="24" y="16"/>
                    <a:pt x="21" y="19"/>
                  </a:cubicBezTo>
                  <a:cubicBezTo>
                    <a:pt x="20" y="20"/>
                    <a:pt x="19" y="21"/>
                    <a:pt x="18" y="22"/>
                  </a:cubicBezTo>
                  <a:cubicBezTo>
                    <a:pt x="15" y="25"/>
                    <a:pt x="12" y="28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9" y="16"/>
                  </a:cubicBezTo>
                  <a:cubicBezTo>
                    <a:pt x="17" y="18"/>
                    <a:pt x="16" y="19"/>
                    <a:pt x="15" y="20"/>
                  </a:cubicBezTo>
                  <a:cubicBezTo>
                    <a:pt x="12" y="22"/>
                    <a:pt x="10" y="24"/>
                    <a:pt x="8" y="26"/>
                  </a:cubicBezTo>
                  <a:cubicBezTo>
                    <a:pt x="7" y="26"/>
                    <a:pt x="7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3" y="16"/>
                  </a:cubicBezTo>
                  <a:cubicBezTo>
                    <a:pt x="14" y="15"/>
                    <a:pt x="15" y="14"/>
                    <a:pt x="17" y="13"/>
                  </a:cubicBezTo>
                  <a:cubicBezTo>
                    <a:pt x="18" y="12"/>
                    <a:pt x="21" y="9"/>
                    <a:pt x="18" y="13"/>
                  </a:cubicBezTo>
                  <a:cubicBezTo>
                    <a:pt x="15" y="17"/>
                    <a:pt x="10" y="19"/>
                    <a:pt x="6" y="23"/>
                  </a:cubicBezTo>
                  <a:cubicBezTo>
                    <a:pt x="6" y="22"/>
                    <a:pt x="6" y="21"/>
                    <a:pt x="5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1"/>
                    <a:pt x="9" y="9"/>
                  </a:cubicBezTo>
                  <a:cubicBezTo>
                    <a:pt x="12" y="7"/>
                    <a:pt x="16" y="5"/>
                    <a:pt x="12" y="9"/>
                  </a:cubicBezTo>
                  <a:cubicBezTo>
                    <a:pt x="9" y="12"/>
                    <a:pt x="7" y="13"/>
                    <a:pt x="5" y="16"/>
                  </a:cubicBezTo>
                  <a:cubicBezTo>
                    <a:pt x="5" y="15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19" y="7"/>
                    <a:pt x="13" y="12"/>
                    <a:pt x="13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5" y="17"/>
                  </a:cubicBezTo>
                  <a:cubicBezTo>
                    <a:pt x="12" y="19"/>
                    <a:pt x="9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3" y="23"/>
                    <a:pt x="14" y="22"/>
                  </a:cubicBezTo>
                  <a:cubicBezTo>
                    <a:pt x="17" y="19"/>
                    <a:pt x="20" y="17"/>
                    <a:pt x="22" y="14"/>
                  </a:cubicBezTo>
                  <a:cubicBezTo>
                    <a:pt x="23" y="15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30"/>
                  </a:cubicBezTo>
                  <a:cubicBezTo>
                    <a:pt x="15" y="27"/>
                    <a:pt x="20" y="21"/>
                    <a:pt x="24" y="17"/>
                  </a:cubicBezTo>
                  <a:cubicBezTo>
                    <a:pt x="24" y="18"/>
                    <a:pt x="25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6" y="23"/>
                    <a:pt x="25" y="23"/>
                    <a:pt x="24" y="24"/>
                  </a:cubicBezTo>
                  <a:cubicBezTo>
                    <a:pt x="23" y="25"/>
                    <a:pt x="22" y="26"/>
                    <a:pt x="22" y="27"/>
                  </a:cubicBezTo>
                  <a:cubicBezTo>
                    <a:pt x="20" y="28"/>
                    <a:pt x="18" y="30"/>
                    <a:pt x="16" y="32"/>
                  </a:cubicBezTo>
                  <a:cubicBezTo>
                    <a:pt x="15" y="32"/>
                    <a:pt x="15" y="32"/>
                    <a:pt x="14" y="33"/>
                  </a:cubicBezTo>
                  <a:cubicBezTo>
                    <a:pt x="13" y="33"/>
                    <a:pt x="11" y="35"/>
                    <a:pt x="13" y="33"/>
                  </a:cubicBezTo>
                  <a:cubicBezTo>
                    <a:pt x="17" y="28"/>
                    <a:pt x="21" y="25"/>
                    <a:pt x="25" y="20"/>
                  </a:cubicBezTo>
                  <a:cubicBezTo>
                    <a:pt x="25" y="21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4" y="16"/>
                    <a:pt x="32" y="17"/>
                    <a:pt x="30" y="18"/>
                  </a:cubicBezTo>
                  <a:cubicBezTo>
                    <a:pt x="31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8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3"/>
                    <a:pt x="27" y="23"/>
                    <a:pt x="27" y="22"/>
                  </a:cubicBezTo>
                  <a:close/>
                  <a:moveTo>
                    <a:pt x="30" y="20"/>
                  </a:moveTo>
                  <a:cubicBezTo>
                    <a:pt x="32" y="19"/>
                    <a:pt x="33" y="17"/>
                    <a:pt x="36" y="16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7"/>
                    <a:pt x="46" y="6"/>
                    <a:pt x="47" y="6"/>
                  </a:cubicBezTo>
                  <a:cubicBezTo>
                    <a:pt x="47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1" y="14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30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3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1"/>
                    <a:pt x="34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10"/>
                  </a:moveTo>
                  <a:cubicBezTo>
                    <a:pt x="15" y="13"/>
                    <a:pt x="10" y="17"/>
                    <a:pt x="5" y="20"/>
                  </a:cubicBezTo>
                  <a:cubicBezTo>
                    <a:pt x="10" y="16"/>
                    <a:pt x="15" y="13"/>
                    <a:pt x="18" y="8"/>
                  </a:cubicBezTo>
                  <a:cubicBezTo>
                    <a:pt x="19" y="8"/>
                    <a:pt x="19" y="9"/>
                    <a:pt x="20" y="10"/>
                  </a:cubicBezTo>
                  <a:close/>
                  <a:moveTo>
                    <a:pt x="18" y="7"/>
                  </a:moveTo>
                  <a:cubicBezTo>
                    <a:pt x="13" y="9"/>
                    <a:pt x="10" y="14"/>
                    <a:pt x="5" y="16"/>
                  </a:cubicBezTo>
                  <a:cubicBezTo>
                    <a:pt x="7" y="15"/>
                    <a:pt x="9" y="13"/>
                    <a:pt x="10" y="11"/>
                  </a:cubicBezTo>
                  <a:cubicBezTo>
                    <a:pt x="12" y="10"/>
                    <a:pt x="14" y="8"/>
                    <a:pt x="15" y="6"/>
                  </a:cubicBezTo>
                  <a:cubicBezTo>
                    <a:pt x="15" y="6"/>
                    <a:pt x="15" y="5"/>
                    <a:pt x="15" y="5"/>
                  </a:cubicBezTo>
                  <a:cubicBezTo>
                    <a:pt x="16" y="6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10"/>
                    <a:pt x="5" y="12"/>
                  </a:cubicBezTo>
                  <a:cubicBezTo>
                    <a:pt x="6" y="7"/>
                    <a:pt x="8" y="4"/>
                    <a:pt x="14" y="5"/>
                  </a:cubicBezTo>
                  <a:close/>
                  <a:moveTo>
                    <a:pt x="13" y="37"/>
                  </a:moveTo>
                  <a:cubicBezTo>
                    <a:pt x="15" y="36"/>
                    <a:pt x="18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5" y="39"/>
                  </a:cubicBezTo>
                  <a:cubicBezTo>
                    <a:pt x="21" y="34"/>
                    <a:pt x="28" y="31"/>
                    <a:pt x="34" y="27"/>
                  </a:cubicBezTo>
                  <a:cubicBezTo>
                    <a:pt x="34" y="27"/>
                    <a:pt x="34" y="27"/>
                    <a:pt x="35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1"/>
                    <a:pt x="14" y="41"/>
                    <a:pt x="14" y="40"/>
                  </a:cubicBezTo>
                  <a:cubicBezTo>
                    <a:pt x="14" y="39"/>
                    <a:pt x="13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115"/>
            <p:cNvSpPr>
              <a:spLocks noEditPoints="1"/>
            </p:cNvSpPr>
            <p:nvPr/>
          </p:nvSpPr>
          <p:spPr bwMode="auto">
            <a:xfrm>
              <a:off x="9517063" y="3590925"/>
              <a:ext cx="346075" cy="323850"/>
            </a:xfrm>
            <a:custGeom>
              <a:avLst/>
              <a:gdLst>
                <a:gd name="T0" fmla="*/ 45 w 92"/>
                <a:gd name="T1" fmla="*/ 4 h 86"/>
                <a:gd name="T2" fmla="*/ 26 w 92"/>
                <a:gd name="T3" fmla="*/ 85 h 86"/>
                <a:gd name="T4" fmla="*/ 74 w 92"/>
                <a:gd name="T5" fmla="*/ 26 h 86"/>
                <a:gd name="T6" fmla="*/ 71 w 92"/>
                <a:gd name="T7" fmla="*/ 23 h 86"/>
                <a:gd name="T8" fmla="*/ 72 w 92"/>
                <a:gd name="T9" fmla="*/ 13 h 86"/>
                <a:gd name="T10" fmla="*/ 8 w 92"/>
                <a:gd name="T11" fmla="*/ 66 h 86"/>
                <a:gd name="T12" fmla="*/ 14 w 92"/>
                <a:gd name="T13" fmla="*/ 59 h 86"/>
                <a:gd name="T14" fmla="*/ 20 w 92"/>
                <a:gd name="T15" fmla="*/ 69 h 86"/>
                <a:gd name="T16" fmla="*/ 21 w 92"/>
                <a:gd name="T17" fmla="*/ 70 h 86"/>
                <a:gd name="T18" fmla="*/ 27 w 92"/>
                <a:gd name="T19" fmla="*/ 61 h 86"/>
                <a:gd name="T20" fmla="*/ 27 w 92"/>
                <a:gd name="T21" fmla="*/ 75 h 86"/>
                <a:gd name="T22" fmla="*/ 43 w 92"/>
                <a:gd name="T23" fmla="*/ 41 h 86"/>
                <a:gd name="T24" fmla="*/ 46 w 92"/>
                <a:gd name="T25" fmla="*/ 29 h 86"/>
                <a:gd name="T26" fmla="*/ 39 w 92"/>
                <a:gd name="T27" fmla="*/ 55 h 86"/>
                <a:gd name="T28" fmla="*/ 66 w 92"/>
                <a:gd name="T29" fmla="*/ 5 h 86"/>
                <a:gd name="T30" fmla="*/ 57 w 92"/>
                <a:gd name="T31" fmla="*/ 12 h 86"/>
                <a:gd name="T32" fmla="*/ 52 w 92"/>
                <a:gd name="T33" fmla="*/ 6 h 86"/>
                <a:gd name="T34" fmla="*/ 47 w 92"/>
                <a:gd name="T35" fmla="*/ 45 h 86"/>
                <a:gd name="T36" fmla="*/ 57 w 92"/>
                <a:gd name="T37" fmla="*/ 17 h 86"/>
                <a:gd name="T38" fmla="*/ 61 w 92"/>
                <a:gd name="T39" fmla="*/ 15 h 86"/>
                <a:gd name="T40" fmla="*/ 63 w 92"/>
                <a:gd name="T41" fmla="*/ 15 h 86"/>
                <a:gd name="T42" fmla="*/ 60 w 92"/>
                <a:gd name="T43" fmla="*/ 14 h 86"/>
                <a:gd name="T44" fmla="*/ 56 w 92"/>
                <a:gd name="T45" fmla="*/ 13 h 86"/>
                <a:gd name="T46" fmla="*/ 49 w 92"/>
                <a:gd name="T47" fmla="*/ 6 h 86"/>
                <a:gd name="T48" fmla="*/ 25 w 92"/>
                <a:gd name="T49" fmla="*/ 78 h 86"/>
                <a:gd name="T50" fmla="*/ 21 w 92"/>
                <a:gd name="T51" fmla="*/ 74 h 86"/>
                <a:gd name="T52" fmla="*/ 26 w 92"/>
                <a:gd name="T53" fmla="*/ 80 h 86"/>
                <a:gd name="T54" fmla="*/ 33 w 92"/>
                <a:gd name="T55" fmla="*/ 50 h 86"/>
                <a:gd name="T56" fmla="*/ 20 w 92"/>
                <a:gd name="T57" fmla="*/ 73 h 86"/>
                <a:gd name="T58" fmla="*/ 17 w 92"/>
                <a:gd name="T59" fmla="*/ 70 h 86"/>
                <a:gd name="T60" fmla="*/ 18 w 92"/>
                <a:gd name="T61" fmla="*/ 63 h 86"/>
                <a:gd name="T62" fmla="*/ 10 w 92"/>
                <a:gd name="T63" fmla="*/ 67 h 86"/>
                <a:gd name="T64" fmla="*/ 33 w 92"/>
                <a:gd name="T65" fmla="*/ 77 h 86"/>
                <a:gd name="T66" fmla="*/ 53 w 92"/>
                <a:gd name="T67" fmla="*/ 25 h 86"/>
                <a:gd name="T68" fmla="*/ 60 w 92"/>
                <a:gd name="T69" fmla="*/ 16 h 86"/>
                <a:gd name="T70" fmla="*/ 52 w 92"/>
                <a:gd name="T71" fmla="*/ 51 h 86"/>
                <a:gd name="T72" fmla="*/ 55 w 92"/>
                <a:gd name="T73" fmla="*/ 54 h 86"/>
                <a:gd name="T74" fmla="*/ 71 w 92"/>
                <a:gd name="T75" fmla="*/ 4 h 86"/>
                <a:gd name="T76" fmla="*/ 50 w 92"/>
                <a:gd name="T77" fmla="*/ 59 h 86"/>
                <a:gd name="T78" fmla="*/ 66 w 92"/>
                <a:gd name="T79" fmla="*/ 41 h 86"/>
                <a:gd name="T80" fmla="*/ 71 w 92"/>
                <a:gd name="T81" fmla="*/ 19 h 86"/>
                <a:gd name="T82" fmla="*/ 70 w 92"/>
                <a:gd name="T83" fmla="*/ 33 h 86"/>
                <a:gd name="T84" fmla="*/ 79 w 92"/>
                <a:gd name="T85" fmla="*/ 6 h 86"/>
                <a:gd name="T86" fmla="*/ 51 w 92"/>
                <a:gd name="T87" fmla="*/ 58 h 86"/>
                <a:gd name="T88" fmla="*/ 69 w 92"/>
                <a:gd name="T89" fmla="*/ 24 h 86"/>
                <a:gd name="T90" fmla="*/ 82 w 92"/>
                <a:gd name="T91" fmla="*/ 39 h 86"/>
                <a:gd name="T92" fmla="*/ 85 w 92"/>
                <a:gd name="T93" fmla="*/ 14 h 86"/>
                <a:gd name="T94" fmla="*/ 78 w 92"/>
                <a:gd name="T95" fmla="*/ 35 h 86"/>
                <a:gd name="T96" fmla="*/ 83 w 92"/>
                <a:gd name="T97" fmla="*/ 10 h 86"/>
                <a:gd name="T98" fmla="*/ 88 w 92"/>
                <a:gd name="T99" fmla="*/ 18 h 86"/>
                <a:gd name="T100" fmla="*/ 85 w 92"/>
                <a:gd name="T101" fmla="*/ 27 h 86"/>
                <a:gd name="T102" fmla="*/ 89 w 92"/>
                <a:gd name="T103" fmla="*/ 4 h 86"/>
                <a:gd name="T104" fmla="*/ 86 w 92"/>
                <a:gd name="T105" fmla="*/ 7 h 86"/>
                <a:gd name="T106" fmla="*/ 77 w 92"/>
                <a:gd name="T107" fmla="*/ 34 h 86"/>
                <a:gd name="T108" fmla="*/ 74 w 92"/>
                <a:gd name="T109" fmla="*/ 33 h 86"/>
                <a:gd name="T110" fmla="*/ 81 w 92"/>
                <a:gd name="T111" fmla="*/ 2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6">
                  <a:moveTo>
                    <a:pt x="87" y="46"/>
                  </a:moveTo>
                  <a:cubicBezTo>
                    <a:pt x="88" y="46"/>
                    <a:pt x="88" y="46"/>
                    <a:pt x="88" y="45"/>
                  </a:cubicBezTo>
                  <a:cubicBezTo>
                    <a:pt x="89" y="31"/>
                    <a:pt x="91" y="16"/>
                    <a:pt x="92" y="2"/>
                  </a:cubicBezTo>
                  <a:cubicBezTo>
                    <a:pt x="92" y="1"/>
                    <a:pt x="92" y="1"/>
                    <a:pt x="91" y="1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3" y="0"/>
                    <a:pt x="74" y="1"/>
                    <a:pt x="67" y="2"/>
                  </a:cubicBezTo>
                  <a:cubicBezTo>
                    <a:pt x="59" y="2"/>
                    <a:pt x="52" y="3"/>
                    <a:pt x="45" y="4"/>
                  </a:cubicBezTo>
                  <a:cubicBezTo>
                    <a:pt x="45" y="4"/>
                    <a:pt x="45" y="4"/>
                    <a:pt x="44" y="4"/>
                  </a:cubicBezTo>
                  <a:cubicBezTo>
                    <a:pt x="44" y="5"/>
                    <a:pt x="44" y="6"/>
                    <a:pt x="45" y="7"/>
                  </a:cubicBezTo>
                  <a:cubicBezTo>
                    <a:pt x="48" y="9"/>
                    <a:pt x="51" y="14"/>
                    <a:pt x="54" y="17"/>
                  </a:cubicBezTo>
                  <a:cubicBezTo>
                    <a:pt x="37" y="33"/>
                    <a:pt x="21" y="51"/>
                    <a:pt x="1" y="65"/>
                  </a:cubicBezTo>
                  <a:cubicBezTo>
                    <a:pt x="0" y="65"/>
                    <a:pt x="0" y="66"/>
                    <a:pt x="1" y="67"/>
                  </a:cubicBezTo>
                  <a:cubicBezTo>
                    <a:pt x="1" y="67"/>
                    <a:pt x="1" y="68"/>
                    <a:pt x="2" y="67"/>
                  </a:cubicBezTo>
                  <a:cubicBezTo>
                    <a:pt x="12" y="68"/>
                    <a:pt x="21" y="77"/>
                    <a:pt x="26" y="85"/>
                  </a:cubicBezTo>
                  <a:cubicBezTo>
                    <a:pt x="26" y="86"/>
                    <a:pt x="26" y="86"/>
                    <a:pt x="27" y="86"/>
                  </a:cubicBezTo>
                  <a:cubicBezTo>
                    <a:pt x="27" y="86"/>
                    <a:pt x="28" y="86"/>
                    <a:pt x="28" y="86"/>
                  </a:cubicBezTo>
                  <a:cubicBezTo>
                    <a:pt x="45" y="70"/>
                    <a:pt x="60" y="53"/>
                    <a:pt x="76" y="37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6" y="48"/>
                    <a:pt x="87" y="47"/>
                    <a:pt x="87" y="46"/>
                  </a:cubicBezTo>
                  <a:close/>
                  <a:moveTo>
                    <a:pt x="70" y="40"/>
                  </a:moveTo>
                  <a:cubicBezTo>
                    <a:pt x="72" y="36"/>
                    <a:pt x="73" y="30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29"/>
                    <a:pt x="73" y="33"/>
                    <a:pt x="72" y="37"/>
                  </a:cubicBezTo>
                  <a:cubicBezTo>
                    <a:pt x="71" y="38"/>
                    <a:pt x="71" y="39"/>
                    <a:pt x="70" y="40"/>
                  </a:cubicBezTo>
                  <a:close/>
                  <a:moveTo>
                    <a:pt x="62" y="47"/>
                  </a:moveTo>
                  <a:cubicBezTo>
                    <a:pt x="64" y="42"/>
                    <a:pt x="66" y="36"/>
                    <a:pt x="67" y="31"/>
                  </a:cubicBezTo>
                  <a:cubicBezTo>
                    <a:pt x="69" y="25"/>
                    <a:pt x="72" y="19"/>
                    <a:pt x="74" y="13"/>
                  </a:cubicBezTo>
                  <a:cubicBezTo>
                    <a:pt x="73" y="17"/>
                    <a:pt x="72" y="20"/>
                    <a:pt x="71" y="23"/>
                  </a:cubicBezTo>
                  <a:cubicBezTo>
                    <a:pt x="68" y="30"/>
                    <a:pt x="66" y="38"/>
                    <a:pt x="64" y="45"/>
                  </a:cubicBezTo>
                  <a:cubicBezTo>
                    <a:pt x="64" y="45"/>
                    <a:pt x="64" y="45"/>
                    <a:pt x="64" y="45"/>
                  </a:cubicBezTo>
                  <a:cubicBezTo>
                    <a:pt x="64" y="46"/>
                    <a:pt x="63" y="47"/>
                    <a:pt x="62" y="47"/>
                  </a:cubicBezTo>
                  <a:close/>
                  <a:moveTo>
                    <a:pt x="55" y="54"/>
                  </a:moveTo>
                  <a:cubicBezTo>
                    <a:pt x="62" y="39"/>
                    <a:pt x="67" y="24"/>
                    <a:pt x="72" y="9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1"/>
                    <a:pt x="72" y="13"/>
                  </a:cubicBezTo>
                  <a:cubicBezTo>
                    <a:pt x="71" y="17"/>
                    <a:pt x="69" y="22"/>
                    <a:pt x="67" y="26"/>
                  </a:cubicBezTo>
                  <a:cubicBezTo>
                    <a:pt x="65" y="33"/>
                    <a:pt x="64" y="41"/>
                    <a:pt x="61" y="49"/>
                  </a:cubicBezTo>
                  <a:cubicBezTo>
                    <a:pt x="59" y="51"/>
                    <a:pt x="57" y="52"/>
                    <a:pt x="55" y="54"/>
                  </a:cubicBezTo>
                  <a:close/>
                  <a:moveTo>
                    <a:pt x="5" y="65"/>
                  </a:moveTo>
                  <a:cubicBezTo>
                    <a:pt x="7" y="64"/>
                    <a:pt x="8" y="64"/>
                    <a:pt x="9" y="63"/>
                  </a:cubicBezTo>
                  <a:cubicBezTo>
                    <a:pt x="8" y="64"/>
                    <a:pt x="8" y="64"/>
                    <a:pt x="7" y="65"/>
                  </a:cubicBezTo>
                  <a:cubicBezTo>
                    <a:pt x="7" y="66"/>
                    <a:pt x="8" y="66"/>
                    <a:pt x="8" y="66"/>
                  </a:cubicBezTo>
                  <a:cubicBezTo>
                    <a:pt x="8" y="65"/>
                    <a:pt x="10" y="61"/>
                    <a:pt x="10" y="64"/>
                  </a:cubicBezTo>
                  <a:cubicBezTo>
                    <a:pt x="10" y="65"/>
                    <a:pt x="10" y="65"/>
                    <a:pt x="9" y="66"/>
                  </a:cubicBezTo>
                  <a:cubicBezTo>
                    <a:pt x="8" y="66"/>
                    <a:pt x="7" y="65"/>
                    <a:pt x="5" y="65"/>
                  </a:cubicBezTo>
                  <a:close/>
                  <a:moveTo>
                    <a:pt x="18" y="55"/>
                  </a:moveTo>
                  <a:cubicBezTo>
                    <a:pt x="17" y="58"/>
                    <a:pt x="17" y="60"/>
                    <a:pt x="16" y="63"/>
                  </a:cubicBezTo>
                  <a:cubicBezTo>
                    <a:pt x="16" y="64"/>
                    <a:pt x="14" y="69"/>
                    <a:pt x="14" y="67"/>
                  </a:cubicBezTo>
                  <a:cubicBezTo>
                    <a:pt x="14" y="65"/>
                    <a:pt x="14" y="62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61"/>
                    <a:pt x="11" y="64"/>
                    <a:pt x="10" y="66"/>
                  </a:cubicBezTo>
                  <a:cubicBezTo>
                    <a:pt x="10" y="67"/>
                    <a:pt x="10" y="64"/>
                    <a:pt x="10" y="64"/>
                  </a:cubicBezTo>
                  <a:cubicBezTo>
                    <a:pt x="11" y="63"/>
                    <a:pt x="10" y="62"/>
                    <a:pt x="10" y="62"/>
                  </a:cubicBezTo>
                  <a:cubicBezTo>
                    <a:pt x="13" y="60"/>
                    <a:pt x="16" y="57"/>
                    <a:pt x="18" y="55"/>
                  </a:cubicBezTo>
                  <a:close/>
                  <a:moveTo>
                    <a:pt x="26" y="48"/>
                  </a:moveTo>
                  <a:cubicBezTo>
                    <a:pt x="23" y="55"/>
                    <a:pt x="23" y="63"/>
                    <a:pt x="20" y="69"/>
                  </a:cubicBezTo>
                  <a:cubicBezTo>
                    <a:pt x="18" y="73"/>
                    <a:pt x="19" y="69"/>
                    <a:pt x="20" y="67"/>
                  </a:cubicBezTo>
                  <a:cubicBezTo>
                    <a:pt x="20" y="65"/>
                    <a:pt x="21" y="62"/>
                    <a:pt x="22" y="60"/>
                  </a:cubicBezTo>
                  <a:cubicBezTo>
                    <a:pt x="23" y="57"/>
                    <a:pt x="24" y="53"/>
                    <a:pt x="24" y="50"/>
                  </a:cubicBezTo>
                  <a:cubicBezTo>
                    <a:pt x="25" y="49"/>
                    <a:pt x="25" y="49"/>
                    <a:pt x="26" y="48"/>
                  </a:cubicBezTo>
                  <a:close/>
                  <a:moveTo>
                    <a:pt x="31" y="43"/>
                  </a:moveTo>
                  <a:cubicBezTo>
                    <a:pt x="27" y="52"/>
                    <a:pt x="26" y="62"/>
                    <a:pt x="21" y="71"/>
                  </a:cubicBezTo>
                  <a:cubicBezTo>
                    <a:pt x="20" y="74"/>
                    <a:pt x="20" y="73"/>
                    <a:pt x="21" y="70"/>
                  </a:cubicBezTo>
                  <a:cubicBezTo>
                    <a:pt x="22" y="67"/>
                    <a:pt x="23" y="64"/>
                    <a:pt x="25" y="61"/>
                  </a:cubicBezTo>
                  <a:cubicBezTo>
                    <a:pt x="26" y="56"/>
                    <a:pt x="27" y="51"/>
                    <a:pt x="28" y="46"/>
                  </a:cubicBezTo>
                  <a:cubicBezTo>
                    <a:pt x="29" y="45"/>
                    <a:pt x="30" y="44"/>
                    <a:pt x="31" y="43"/>
                  </a:cubicBezTo>
                  <a:close/>
                  <a:moveTo>
                    <a:pt x="35" y="39"/>
                  </a:moveTo>
                  <a:cubicBezTo>
                    <a:pt x="31" y="50"/>
                    <a:pt x="29" y="62"/>
                    <a:pt x="24" y="73"/>
                  </a:cubicBezTo>
                  <a:cubicBezTo>
                    <a:pt x="22" y="79"/>
                    <a:pt x="23" y="74"/>
                    <a:pt x="24" y="71"/>
                  </a:cubicBezTo>
                  <a:cubicBezTo>
                    <a:pt x="25" y="68"/>
                    <a:pt x="26" y="64"/>
                    <a:pt x="27" y="61"/>
                  </a:cubicBezTo>
                  <a:cubicBezTo>
                    <a:pt x="30" y="55"/>
                    <a:pt x="31" y="48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1"/>
                    <a:pt x="34" y="40"/>
                    <a:pt x="35" y="39"/>
                  </a:cubicBezTo>
                  <a:close/>
                  <a:moveTo>
                    <a:pt x="40" y="34"/>
                  </a:moveTo>
                  <a:cubicBezTo>
                    <a:pt x="38" y="40"/>
                    <a:pt x="37" y="46"/>
                    <a:pt x="35" y="52"/>
                  </a:cubicBezTo>
                  <a:cubicBezTo>
                    <a:pt x="33" y="56"/>
                    <a:pt x="32" y="59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6"/>
                    <a:pt x="25" y="78"/>
                    <a:pt x="25" y="79"/>
                  </a:cubicBezTo>
                  <a:cubicBezTo>
                    <a:pt x="26" y="76"/>
                    <a:pt x="26" y="74"/>
                    <a:pt x="27" y="71"/>
                  </a:cubicBezTo>
                  <a:cubicBezTo>
                    <a:pt x="27" y="67"/>
                    <a:pt x="29" y="63"/>
                    <a:pt x="30" y="60"/>
                  </a:cubicBezTo>
                  <a:cubicBezTo>
                    <a:pt x="32" y="52"/>
                    <a:pt x="35" y="45"/>
                    <a:pt x="37" y="38"/>
                  </a:cubicBezTo>
                  <a:cubicBezTo>
                    <a:pt x="38" y="37"/>
                    <a:pt x="39" y="36"/>
                    <a:pt x="40" y="34"/>
                  </a:cubicBezTo>
                  <a:close/>
                  <a:moveTo>
                    <a:pt x="46" y="29"/>
                  </a:moveTo>
                  <a:cubicBezTo>
                    <a:pt x="45" y="33"/>
                    <a:pt x="44" y="37"/>
                    <a:pt x="43" y="41"/>
                  </a:cubicBezTo>
                  <a:cubicBezTo>
                    <a:pt x="42" y="44"/>
                    <a:pt x="40" y="47"/>
                    <a:pt x="39" y="50"/>
                  </a:cubicBezTo>
                  <a:cubicBezTo>
                    <a:pt x="36" y="59"/>
                    <a:pt x="33" y="67"/>
                    <a:pt x="30" y="76"/>
                  </a:cubicBezTo>
                  <a:cubicBezTo>
                    <a:pt x="30" y="77"/>
                    <a:pt x="29" y="78"/>
                    <a:pt x="29" y="79"/>
                  </a:cubicBezTo>
                  <a:cubicBezTo>
                    <a:pt x="29" y="77"/>
                    <a:pt x="30" y="76"/>
                    <a:pt x="30" y="75"/>
                  </a:cubicBezTo>
                  <a:cubicBezTo>
                    <a:pt x="32" y="70"/>
                    <a:pt x="32" y="65"/>
                    <a:pt x="34" y="60"/>
                  </a:cubicBezTo>
                  <a:cubicBezTo>
                    <a:pt x="36" y="51"/>
                    <a:pt x="39" y="41"/>
                    <a:pt x="42" y="33"/>
                  </a:cubicBezTo>
                  <a:cubicBezTo>
                    <a:pt x="44" y="31"/>
                    <a:pt x="45" y="30"/>
                    <a:pt x="46" y="29"/>
                  </a:cubicBezTo>
                  <a:close/>
                  <a:moveTo>
                    <a:pt x="53" y="22"/>
                  </a:moveTo>
                  <a:cubicBezTo>
                    <a:pt x="51" y="28"/>
                    <a:pt x="49" y="34"/>
                    <a:pt x="47" y="41"/>
                  </a:cubicBezTo>
                  <a:cubicBezTo>
                    <a:pt x="45" y="45"/>
                    <a:pt x="44" y="49"/>
                    <a:pt x="42" y="53"/>
                  </a:cubicBezTo>
                  <a:cubicBezTo>
                    <a:pt x="40" y="58"/>
                    <a:pt x="39" y="62"/>
                    <a:pt x="37" y="67"/>
                  </a:cubicBezTo>
                  <a:cubicBezTo>
                    <a:pt x="36" y="70"/>
                    <a:pt x="35" y="72"/>
                    <a:pt x="34" y="75"/>
                  </a:cubicBezTo>
                  <a:cubicBezTo>
                    <a:pt x="34" y="74"/>
                    <a:pt x="35" y="72"/>
                    <a:pt x="36" y="70"/>
                  </a:cubicBezTo>
                  <a:cubicBezTo>
                    <a:pt x="37" y="65"/>
                    <a:pt x="38" y="60"/>
                    <a:pt x="39" y="55"/>
                  </a:cubicBezTo>
                  <a:cubicBezTo>
                    <a:pt x="41" y="51"/>
                    <a:pt x="42" y="47"/>
                    <a:pt x="43" y="43"/>
                  </a:cubicBezTo>
                  <a:cubicBezTo>
                    <a:pt x="43" y="43"/>
                    <a:pt x="43" y="43"/>
                    <a:pt x="43" y="42"/>
                  </a:cubicBezTo>
                  <a:cubicBezTo>
                    <a:pt x="45" y="37"/>
                    <a:pt x="46" y="32"/>
                    <a:pt x="48" y="27"/>
                  </a:cubicBezTo>
                  <a:cubicBezTo>
                    <a:pt x="50" y="25"/>
                    <a:pt x="52" y="23"/>
                    <a:pt x="53" y="22"/>
                  </a:cubicBezTo>
                  <a:close/>
                  <a:moveTo>
                    <a:pt x="67" y="4"/>
                  </a:moveTo>
                  <a:cubicBezTo>
                    <a:pt x="67" y="5"/>
                    <a:pt x="66" y="6"/>
                    <a:pt x="65" y="7"/>
                  </a:cubicBezTo>
                  <a:cubicBezTo>
                    <a:pt x="65" y="6"/>
                    <a:pt x="66" y="6"/>
                    <a:pt x="66" y="5"/>
                  </a:cubicBezTo>
                  <a:cubicBezTo>
                    <a:pt x="66" y="5"/>
                    <a:pt x="65" y="4"/>
                    <a:pt x="65" y="5"/>
                  </a:cubicBezTo>
                  <a:cubicBezTo>
                    <a:pt x="63" y="7"/>
                    <a:pt x="61" y="9"/>
                    <a:pt x="60" y="12"/>
                  </a:cubicBezTo>
                  <a:cubicBezTo>
                    <a:pt x="60" y="12"/>
                    <a:pt x="58" y="17"/>
                    <a:pt x="58" y="14"/>
                  </a:cubicBezTo>
                  <a:cubicBezTo>
                    <a:pt x="59" y="12"/>
                    <a:pt x="60" y="10"/>
                    <a:pt x="61" y="8"/>
                  </a:cubicBezTo>
                  <a:cubicBezTo>
                    <a:pt x="61" y="8"/>
                    <a:pt x="60" y="8"/>
                    <a:pt x="60" y="8"/>
                  </a:cubicBezTo>
                  <a:cubicBezTo>
                    <a:pt x="59" y="10"/>
                    <a:pt x="58" y="11"/>
                    <a:pt x="57" y="13"/>
                  </a:cubicBezTo>
                  <a:cubicBezTo>
                    <a:pt x="56" y="17"/>
                    <a:pt x="57" y="12"/>
                    <a:pt x="57" y="12"/>
                  </a:cubicBezTo>
                  <a:cubicBezTo>
                    <a:pt x="57" y="11"/>
                    <a:pt x="58" y="9"/>
                    <a:pt x="58" y="8"/>
                  </a:cubicBezTo>
                  <a:cubicBezTo>
                    <a:pt x="58" y="7"/>
                    <a:pt x="58" y="7"/>
                    <a:pt x="58" y="8"/>
                  </a:cubicBezTo>
                  <a:cubicBezTo>
                    <a:pt x="57" y="9"/>
                    <a:pt x="55" y="12"/>
                    <a:pt x="55" y="13"/>
                  </a:cubicBezTo>
                  <a:cubicBezTo>
                    <a:pt x="55" y="12"/>
                    <a:pt x="55" y="10"/>
                    <a:pt x="55" y="8"/>
                  </a:cubicBezTo>
                  <a:cubicBezTo>
                    <a:pt x="55" y="8"/>
                    <a:pt x="55" y="7"/>
                    <a:pt x="55" y="8"/>
                  </a:cubicBezTo>
                  <a:cubicBezTo>
                    <a:pt x="54" y="12"/>
                    <a:pt x="53" y="8"/>
                    <a:pt x="53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1" y="9"/>
                    <a:pt x="50" y="8"/>
                    <a:pt x="50" y="6"/>
                  </a:cubicBezTo>
                  <a:cubicBezTo>
                    <a:pt x="55" y="5"/>
                    <a:pt x="61" y="5"/>
                    <a:pt x="67" y="4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0"/>
                    <a:pt x="42" y="66"/>
                  </a:cubicBezTo>
                  <a:cubicBezTo>
                    <a:pt x="42" y="63"/>
                    <a:pt x="43" y="61"/>
                    <a:pt x="43" y="59"/>
                  </a:cubicBezTo>
                  <a:cubicBezTo>
                    <a:pt x="45" y="54"/>
                    <a:pt x="46" y="50"/>
                    <a:pt x="47" y="45"/>
                  </a:cubicBezTo>
                  <a:cubicBezTo>
                    <a:pt x="50" y="37"/>
                    <a:pt x="52" y="28"/>
                    <a:pt x="55" y="20"/>
                  </a:cubicBezTo>
                  <a:cubicBezTo>
                    <a:pt x="56" y="19"/>
                    <a:pt x="56" y="19"/>
                    <a:pt x="57" y="18"/>
                  </a:cubicBezTo>
                  <a:cubicBezTo>
                    <a:pt x="57" y="18"/>
                    <a:pt x="57" y="18"/>
                    <a:pt x="57" y="17"/>
                  </a:cubicBezTo>
                  <a:cubicBezTo>
                    <a:pt x="57" y="17"/>
                    <a:pt x="57" y="17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8" y="15"/>
                  </a:cubicBezTo>
                  <a:cubicBezTo>
                    <a:pt x="57" y="15"/>
                    <a:pt x="57" y="16"/>
                    <a:pt x="57" y="17"/>
                  </a:cubicBezTo>
                  <a:cubicBezTo>
                    <a:pt x="57" y="17"/>
                    <a:pt x="58" y="17"/>
                    <a:pt x="58" y="17"/>
                  </a:cubicBezTo>
                  <a:cubicBezTo>
                    <a:pt x="59" y="15"/>
                    <a:pt x="60" y="14"/>
                    <a:pt x="61" y="12"/>
                  </a:cubicBezTo>
                  <a:cubicBezTo>
                    <a:pt x="61" y="11"/>
                    <a:pt x="62" y="10"/>
                    <a:pt x="62" y="10"/>
                  </a:cubicBezTo>
                  <a:cubicBezTo>
                    <a:pt x="62" y="9"/>
                    <a:pt x="65" y="6"/>
                    <a:pt x="65" y="6"/>
                  </a:cubicBezTo>
                  <a:cubicBezTo>
                    <a:pt x="64" y="8"/>
                    <a:pt x="64" y="9"/>
                    <a:pt x="63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2"/>
                    <a:pt x="62" y="14"/>
                    <a:pt x="61" y="15"/>
                  </a:cubicBezTo>
                  <a:cubicBezTo>
                    <a:pt x="60" y="16"/>
                    <a:pt x="60" y="17"/>
                    <a:pt x="60" y="17"/>
                  </a:cubicBezTo>
                  <a:cubicBezTo>
                    <a:pt x="60" y="17"/>
                    <a:pt x="60" y="18"/>
                    <a:pt x="60" y="18"/>
                  </a:cubicBezTo>
                  <a:cubicBezTo>
                    <a:pt x="60" y="18"/>
                    <a:pt x="60" y="19"/>
                    <a:pt x="61" y="18"/>
                  </a:cubicBezTo>
                  <a:cubicBezTo>
                    <a:pt x="62" y="15"/>
                    <a:pt x="64" y="11"/>
                    <a:pt x="66" y="8"/>
                  </a:cubicBezTo>
                  <a:cubicBezTo>
                    <a:pt x="66" y="7"/>
                    <a:pt x="67" y="6"/>
                    <a:pt x="68" y="5"/>
                  </a:cubicBezTo>
                  <a:cubicBezTo>
                    <a:pt x="67" y="6"/>
                    <a:pt x="66" y="8"/>
                    <a:pt x="66" y="10"/>
                  </a:cubicBezTo>
                  <a:cubicBezTo>
                    <a:pt x="65" y="11"/>
                    <a:pt x="64" y="13"/>
                    <a:pt x="63" y="15"/>
                  </a:cubicBezTo>
                  <a:cubicBezTo>
                    <a:pt x="61" y="20"/>
                    <a:pt x="61" y="25"/>
                    <a:pt x="59" y="30"/>
                  </a:cubicBezTo>
                  <a:cubicBezTo>
                    <a:pt x="57" y="36"/>
                    <a:pt x="55" y="41"/>
                    <a:pt x="53" y="47"/>
                  </a:cubicBezTo>
                  <a:cubicBezTo>
                    <a:pt x="51" y="51"/>
                    <a:pt x="49" y="57"/>
                    <a:pt x="47" y="61"/>
                  </a:cubicBezTo>
                  <a:cubicBezTo>
                    <a:pt x="45" y="65"/>
                    <a:pt x="48" y="58"/>
                    <a:pt x="48" y="57"/>
                  </a:cubicBezTo>
                  <a:cubicBezTo>
                    <a:pt x="49" y="54"/>
                    <a:pt x="49" y="52"/>
                    <a:pt x="50" y="49"/>
                  </a:cubicBezTo>
                  <a:cubicBezTo>
                    <a:pt x="53" y="37"/>
                    <a:pt x="58" y="26"/>
                    <a:pt x="61" y="14"/>
                  </a:cubicBezTo>
                  <a:cubicBezTo>
                    <a:pt x="61" y="14"/>
                    <a:pt x="60" y="13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8"/>
                    <a:pt x="52" y="8"/>
                    <a:pt x="52" y="7"/>
                  </a:cubicBezTo>
                  <a:cubicBezTo>
                    <a:pt x="52" y="8"/>
                    <a:pt x="52" y="10"/>
                    <a:pt x="52" y="11"/>
                  </a:cubicBezTo>
                  <a:cubicBezTo>
                    <a:pt x="52" y="10"/>
                    <a:pt x="51" y="9"/>
                    <a:pt x="51" y="9"/>
                  </a:cubicBezTo>
                  <a:close/>
                  <a:moveTo>
                    <a:pt x="55" y="15"/>
                  </a:moveTo>
                  <a:cubicBezTo>
                    <a:pt x="56" y="14"/>
                    <a:pt x="56" y="14"/>
                    <a:pt x="56" y="13"/>
                  </a:cubicBezTo>
                  <a:cubicBezTo>
                    <a:pt x="56" y="14"/>
                    <a:pt x="56" y="15"/>
                    <a:pt x="56" y="16"/>
                  </a:cubicBezTo>
                  <a:cubicBezTo>
                    <a:pt x="56" y="15"/>
                    <a:pt x="56" y="15"/>
                    <a:pt x="55" y="15"/>
                  </a:cubicBezTo>
                  <a:close/>
                  <a:moveTo>
                    <a:pt x="53" y="12"/>
                  </a:moveTo>
                  <a:cubicBezTo>
                    <a:pt x="54" y="11"/>
                    <a:pt x="55" y="11"/>
                    <a:pt x="55" y="9"/>
                  </a:cubicBezTo>
                  <a:cubicBezTo>
                    <a:pt x="55" y="10"/>
                    <a:pt x="54" y="12"/>
                    <a:pt x="55" y="14"/>
                  </a:cubicBezTo>
                  <a:cubicBezTo>
                    <a:pt x="54" y="13"/>
                    <a:pt x="54" y="13"/>
                    <a:pt x="53" y="12"/>
                  </a:cubicBezTo>
                  <a:close/>
                  <a:moveTo>
                    <a:pt x="49" y="6"/>
                  </a:moveTo>
                  <a:cubicBezTo>
                    <a:pt x="49" y="6"/>
                    <a:pt x="49" y="7"/>
                    <a:pt x="49" y="7"/>
                  </a:cubicBezTo>
                  <a:cubicBezTo>
                    <a:pt x="49" y="7"/>
                    <a:pt x="49" y="6"/>
                    <a:pt x="48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lose/>
                  <a:moveTo>
                    <a:pt x="23" y="77"/>
                  </a:moveTo>
                  <a:cubicBezTo>
                    <a:pt x="24" y="74"/>
                    <a:pt x="25" y="72"/>
                    <a:pt x="26" y="70"/>
                  </a:cubicBezTo>
                  <a:cubicBezTo>
                    <a:pt x="25" y="73"/>
                    <a:pt x="25" y="76"/>
                    <a:pt x="25" y="78"/>
                  </a:cubicBezTo>
                  <a:cubicBezTo>
                    <a:pt x="24" y="78"/>
                    <a:pt x="24" y="77"/>
                    <a:pt x="23" y="77"/>
                  </a:cubicBezTo>
                  <a:close/>
                  <a:moveTo>
                    <a:pt x="21" y="74"/>
                  </a:moveTo>
                  <a:cubicBezTo>
                    <a:pt x="26" y="65"/>
                    <a:pt x="27" y="55"/>
                    <a:pt x="31" y="45"/>
                  </a:cubicBezTo>
                  <a:cubicBezTo>
                    <a:pt x="31" y="46"/>
                    <a:pt x="30" y="47"/>
                    <a:pt x="30" y="48"/>
                  </a:cubicBezTo>
                  <a:cubicBezTo>
                    <a:pt x="29" y="51"/>
                    <a:pt x="29" y="54"/>
                    <a:pt x="28" y="58"/>
                  </a:cubicBezTo>
                  <a:cubicBezTo>
                    <a:pt x="26" y="64"/>
                    <a:pt x="24" y="69"/>
                    <a:pt x="22" y="75"/>
                  </a:cubicBezTo>
                  <a:cubicBezTo>
                    <a:pt x="22" y="75"/>
                    <a:pt x="21" y="74"/>
                    <a:pt x="21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7"/>
                    <a:pt x="18" y="56"/>
                    <a:pt x="19" y="56"/>
                  </a:cubicBezTo>
                  <a:cubicBezTo>
                    <a:pt x="18" y="58"/>
                    <a:pt x="18" y="60"/>
                    <a:pt x="18" y="62"/>
                  </a:cubicBezTo>
                  <a:cubicBezTo>
                    <a:pt x="17" y="64"/>
                    <a:pt x="16" y="67"/>
                    <a:pt x="16" y="70"/>
                  </a:cubicBezTo>
                  <a:cubicBezTo>
                    <a:pt x="15" y="69"/>
                    <a:pt x="15" y="69"/>
                    <a:pt x="14" y="69"/>
                  </a:cubicBezTo>
                  <a:close/>
                  <a:moveTo>
                    <a:pt x="26" y="80"/>
                  </a:moveTo>
                  <a:cubicBezTo>
                    <a:pt x="27" y="77"/>
                    <a:pt x="27" y="75"/>
                    <a:pt x="28" y="72"/>
                  </a:cubicBezTo>
                  <a:cubicBezTo>
                    <a:pt x="29" y="68"/>
                    <a:pt x="31" y="64"/>
                    <a:pt x="32" y="60"/>
                  </a:cubicBezTo>
                  <a:cubicBezTo>
                    <a:pt x="34" y="55"/>
                    <a:pt x="36" y="49"/>
                    <a:pt x="38" y="44"/>
                  </a:cubicBezTo>
                  <a:cubicBezTo>
                    <a:pt x="36" y="48"/>
                    <a:pt x="35" y="52"/>
                    <a:pt x="34" y="56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7" y="81"/>
                    <a:pt x="26" y="80"/>
                    <a:pt x="26" y="80"/>
                  </a:cubicBezTo>
                  <a:close/>
                  <a:moveTo>
                    <a:pt x="33" y="50"/>
                  </a:moveTo>
                  <a:cubicBezTo>
                    <a:pt x="33" y="50"/>
                    <a:pt x="33" y="49"/>
                    <a:pt x="33" y="49"/>
                  </a:cubicBezTo>
                  <a:cubicBezTo>
                    <a:pt x="33" y="48"/>
                    <a:pt x="34" y="46"/>
                    <a:pt x="34" y="44"/>
                  </a:cubicBezTo>
                  <a:cubicBezTo>
                    <a:pt x="34" y="43"/>
                    <a:pt x="37" y="36"/>
                    <a:pt x="35" y="40"/>
                  </a:cubicBezTo>
                  <a:cubicBezTo>
                    <a:pt x="35" y="43"/>
                    <a:pt x="34" y="47"/>
                    <a:pt x="33" y="50"/>
                  </a:cubicBezTo>
                  <a:close/>
                  <a:moveTo>
                    <a:pt x="27" y="50"/>
                  </a:moveTo>
                  <a:cubicBezTo>
                    <a:pt x="26" y="53"/>
                    <a:pt x="26" y="55"/>
                    <a:pt x="25" y="58"/>
                  </a:cubicBezTo>
                  <a:cubicBezTo>
                    <a:pt x="23" y="63"/>
                    <a:pt x="21" y="68"/>
                    <a:pt x="20" y="73"/>
                  </a:cubicBezTo>
                  <a:cubicBezTo>
                    <a:pt x="19" y="73"/>
                    <a:pt x="19" y="72"/>
                    <a:pt x="18" y="72"/>
                  </a:cubicBezTo>
                  <a:cubicBezTo>
                    <a:pt x="23" y="66"/>
                    <a:pt x="23" y="58"/>
                    <a:pt x="26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8"/>
                    <a:pt x="27" y="50"/>
                  </a:cubicBezTo>
                  <a:close/>
                  <a:moveTo>
                    <a:pt x="17" y="71"/>
                  </a:moveTo>
                  <a:cubicBezTo>
                    <a:pt x="17" y="71"/>
                    <a:pt x="17" y="71"/>
                    <a:pt x="17" y="70"/>
                  </a:cubicBezTo>
                  <a:cubicBezTo>
                    <a:pt x="18" y="67"/>
                    <a:pt x="19" y="64"/>
                    <a:pt x="20" y="61"/>
                  </a:cubicBezTo>
                  <a:cubicBezTo>
                    <a:pt x="21" y="59"/>
                    <a:pt x="22" y="56"/>
                    <a:pt x="22" y="54"/>
                  </a:cubicBezTo>
                  <a:cubicBezTo>
                    <a:pt x="23" y="53"/>
                    <a:pt x="23" y="52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7"/>
                    <a:pt x="19" y="64"/>
                    <a:pt x="17" y="71"/>
                  </a:cubicBezTo>
                  <a:close/>
                  <a:moveTo>
                    <a:pt x="18" y="67"/>
                  </a:moveTo>
                  <a:cubicBezTo>
                    <a:pt x="15" y="74"/>
                    <a:pt x="18" y="65"/>
                    <a:pt x="18" y="63"/>
                  </a:cubicBezTo>
                  <a:cubicBezTo>
                    <a:pt x="19" y="60"/>
                    <a:pt x="19" y="57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1" y="52"/>
                    <a:pt x="22" y="51"/>
                  </a:cubicBezTo>
                  <a:cubicBezTo>
                    <a:pt x="21" y="56"/>
                    <a:pt x="20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6"/>
                    <a:pt x="13" y="68"/>
                  </a:cubicBezTo>
                  <a:cubicBezTo>
                    <a:pt x="12" y="68"/>
                    <a:pt x="11" y="67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2"/>
                  </a:moveTo>
                  <a:cubicBezTo>
                    <a:pt x="34" y="67"/>
                    <a:pt x="35" y="62"/>
                    <a:pt x="37" y="57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8"/>
                    <a:pt x="41" y="49"/>
                    <a:pt x="41" y="49"/>
                  </a:cubicBezTo>
                  <a:cubicBezTo>
                    <a:pt x="38" y="58"/>
                    <a:pt x="36" y="68"/>
                    <a:pt x="33" y="77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31" y="79"/>
                    <a:pt x="29" y="80"/>
                    <a:pt x="28" y="82"/>
                  </a:cubicBezTo>
                  <a:cubicBezTo>
                    <a:pt x="30" y="79"/>
                    <a:pt x="31" y="76"/>
                    <a:pt x="32" y="72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6"/>
                    <a:pt x="50" y="32"/>
                    <a:pt x="52" y="27"/>
                  </a:cubicBezTo>
                  <a:cubicBezTo>
                    <a:pt x="53" y="25"/>
                    <a:pt x="53" y="23"/>
                    <a:pt x="54" y="22"/>
                  </a:cubicBezTo>
                  <a:cubicBezTo>
                    <a:pt x="54" y="23"/>
                    <a:pt x="53" y="24"/>
                    <a:pt x="53" y="25"/>
                  </a:cubicBezTo>
                  <a:cubicBezTo>
                    <a:pt x="51" y="30"/>
                    <a:pt x="50" y="35"/>
                    <a:pt x="48" y="40"/>
                  </a:cubicBezTo>
                  <a:cubicBezTo>
                    <a:pt x="45" y="50"/>
                    <a:pt x="43" y="59"/>
                    <a:pt x="40" y="69"/>
                  </a:cubicBezTo>
                  <a:cubicBezTo>
                    <a:pt x="40" y="69"/>
                    <a:pt x="40" y="69"/>
                    <a:pt x="41" y="69"/>
                  </a:cubicBezTo>
                  <a:cubicBezTo>
                    <a:pt x="38" y="72"/>
                    <a:pt x="36" y="74"/>
                    <a:pt x="34" y="76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0"/>
                  </a:moveTo>
                  <a:cubicBezTo>
                    <a:pt x="59" y="19"/>
                    <a:pt x="59" y="17"/>
                    <a:pt x="60" y="16"/>
                  </a:cubicBezTo>
                  <a:cubicBezTo>
                    <a:pt x="59" y="18"/>
                    <a:pt x="58" y="20"/>
                    <a:pt x="58" y="23"/>
                  </a:cubicBezTo>
                  <a:cubicBezTo>
                    <a:pt x="56" y="27"/>
                    <a:pt x="55" y="32"/>
                    <a:pt x="53" y="36"/>
                  </a:cubicBezTo>
                  <a:cubicBezTo>
                    <a:pt x="50" y="46"/>
                    <a:pt x="48" y="55"/>
                    <a:pt x="45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4" y="66"/>
                    <a:pt x="43" y="67"/>
                    <a:pt x="41" y="69"/>
                  </a:cubicBezTo>
                  <a:cubicBezTo>
                    <a:pt x="48" y="53"/>
                    <a:pt x="52" y="36"/>
                    <a:pt x="58" y="20"/>
                  </a:cubicBezTo>
                  <a:close/>
                  <a:moveTo>
                    <a:pt x="52" y="51"/>
                  </a:moveTo>
                  <a:cubicBezTo>
                    <a:pt x="53" y="46"/>
                    <a:pt x="56" y="41"/>
                    <a:pt x="58" y="36"/>
                  </a:cubicBezTo>
                  <a:cubicBezTo>
                    <a:pt x="60" y="30"/>
                    <a:pt x="62" y="25"/>
                    <a:pt x="63" y="20"/>
                  </a:cubicBezTo>
                  <a:cubicBezTo>
                    <a:pt x="64" y="14"/>
                    <a:pt x="67" y="10"/>
                    <a:pt x="69" y="4"/>
                  </a:cubicBezTo>
                  <a:cubicBezTo>
                    <a:pt x="70" y="4"/>
                    <a:pt x="72" y="4"/>
                    <a:pt x="74" y="4"/>
                  </a:cubicBezTo>
                  <a:cubicBezTo>
                    <a:pt x="70" y="10"/>
                    <a:pt x="69" y="17"/>
                    <a:pt x="67" y="24"/>
                  </a:cubicBezTo>
                  <a:cubicBezTo>
                    <a:pt x="63" y="33"/>
                    <a:pt x="60" y="42"/>
                    <a:pt x="56" y="50"/>
                  </a:cubicBezTo>
                  <a:cubicBezTo>
                    <a:pt x="56" y="51"/>
                    <a:pt x="55" y="52"/>
                    <a:pt x="55" y="54"/>
                  </a:cubicBezTo>
                  <a:cubicBezTo>
                    <a:pt x="55" y="52"/>
                    <a:pt x="55" y="51"/>
                    <a:pt x="56" y="49"/>
                  </a:cubicBezTo>
                  <a:cubicBezTo>
                    <a:pt x="56" y="47"/>
                    <a:pt x="57" y="45"/>
                    <a:pt x="57" y="43"/>
                  </a:cubicBezTo>
                  <a:cubicBezTo>
                    <a:pt x="58" y="40"/>
                    <a:pt x="60" y="37"/>
                    <a:pt x="6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28"/>
                    <a:pt x="65" y="22"/>
                    <a:pt x="67" y="17"/>
                  </a:cubicBezTo>
                  <a:cubicBezTo>
                    <a:pt x="69" y="13"/>
                    <a:pt x="70" y="9"/>
                    <a:pt x="72" y="5"/>
                  </a:cubicBezTo>
                  <a:cubicBezTo>
                    <a:pt x="72" y="4"/>
                    <a:pt x="71" y="4"/>
                    <a:pt x="71" y="4"/>
                  </a:cubicBezTo>
                  <a:cubicBezTo>
                    <a:pt x="71" y="5"/>
                    <a:pt x="71" y="5"/>
                    <a:pt x="70" y="6"/>
                  </a:cubicBezTo>
                  <a:cubicBezTo>
                    <a:pt x="70" y="6"/>
                    <a:pt x="70" y="6"/>
                    <a:pt x="70" y="7"/>
                  </a:cubicBezTo>
                  <a:cubicBezTo>
                    <a:pt x="69" y="9"/>
                    <a:pt x="68" y="11"/>
                    <a:pt x="67" y="14"/>
                  </a:cubicBezTo>
                  <a:cubicBezTo>
                    <a:pt x="67" y="15"/>
                    <a:pt x="66" y="17"/>
                    <a:pt x="66" y="18"/>
                  </a:cubicBezTo>
                  <a:cubicBezTo>
                    <a:pt x="64" y="23"/>
                    <a:pt x="63" y="27"/>
                    <a:pt x="61" y="32"/>
                  </a:cubicBezTo>
                  <a:cubicBezTo>
                    <a:pt x="61" y="32"/>
                    <a:pt x="61" y="33"/>
                    <a:pt x="61" y="33"/>
                  </a:cubicBezTo>
                  <a:cubicBezTo>
                    <a:pt x="57" y="41"/>
                    <a:pt x="53" y="50"/>
                    <a:pt x="50" y="59"/>
                  </a:cubicBezTo>
                  <a:cubicBezTo>
                    <a:pt x="50" y="59"/>
                    <a:pt x="50" y="59"/>
                    <a:pt x="50" y="59"/>
                  </a:cubicBezTo>
                  <a:cubicBezTo>
                    <a:pt x="49" y="61"/>
                    <a:pt x="47" y="62"/>
                    <a:pt x="46" y="64"/>
                  </a:cubicBezTo>
                  <a:cubicBezTo>
                    <a:pt x="49" y="60"/>
                    <a:pt x="50" y="56"/>
                    <a:pt x="52" y="51"/>
                  </a:cubicBezTo>
                  <a:close/>
                  <a:moveTo>
                    <a:pt x="79" y="3"/>
                  </a:moveTo>
                  <a:cubicBezTo>
                    <a:pt x="75" y="11"/>
                    <a:pt x="73" y="20"/>
                    <a:pt x="70" y="28"/>
                  </a:cubicBezTo>
                  <a:cubicBezTo>
                    <a:pt x="69" y="32"/>
                    <a:pt x="68" y="36"/>
                    <a:pt x="66" y="40"/>
                  </a:cubicBezTo>
                  <a:cubicBezTo>
                    <a:pt x="66" y="40"/>
                    <a:pt x="66" y="41"/>
                    <a:pt x="66" y="41"/>
                  </a:cubicBezTo>
                  <a:cubicBezTo>
                    <a:pt x="66" y="40"/>
                    <a:pt x="66" y="40"/>
                    <a:pt x="66" y="40"/>
                  </a:cubicBezTo>
                  <a:cubicBezTo>
                    <a:pt x="67" y="38"/>
                    <a:pt x="68" y="36"/>
                    <a:pt x="68" y="33"/>
                  </a:cubicBezTo>
                  <a:cubicBezTo>
                    <a:pt x="71" y="25"/>
                    <a:pt x="74" y="17"/>
                    <a:pt x="76" y="8"/>
                  </a:cubicBezTo>
                  <a:cubicBezTo>
                    <a:pt x="76" y="8"/>
                    <a:pt x="76" y="7"/>
                    <a:pt x="76" y="7"/>
                  </a:cubicBezTo>
                  <a:cubicBezTo>
                    <a:pt x="76" y="6"/>
                    <a:pt x="76" y="6"/>
                    <a:pt x="76" y="5"/>
                  </a:cubicBezTo>
                  <a:cubicBezTo>
                    <a:pt x="76" y="5"/>
                    <a:pt x="76" y="4"/>
                    <a:pt x="76" y="5"/>
                  </a:cubicBezTo>
                  <a:cubicBezTo>
                    <a:pt x="74" y="10"/>
                    <a:pt x="72" y="14"/>
                    <a:pt x="71" y="19"/>
                  </a:cubicBezTo>
                  <a:cubicBezTo>
                    <a:pt x="72" y="14"/>
                    <a:pt x="74" y="9"/>
                    <a:pt x="75" y="4"/>
                  </a:cubicBezTo>
                  <a:cubicBezTo>
                    <a:pt x="76" y="4"/>
                    <a:pt x="78" y="3"/>
                    <a:pt x="79" y="3"/>
                  </a:cubicBezTo>
                  <a:close/>
                  <a:moveTo>
                    <a:pt x="82" y="3"/>
                  </a:moveTo>
                  <a:cubicBezTo>
                    <a:pt x="79" y="9"/>
                    <a:pt x="77" y="14"/>
                    <a:pt x="76" y="20"/>
                  </a:cubicBezTo>
                  <a:cubicBezTo>
                    <a:pt x="74" y="23"/>
                    <a:pt x="73" y="27"/>
                    <a:pt x="72" y="31"/>
                  </a:cubicBezTo>
                  <a:cubicBezTo>
                    <a:pt x="71" y="33"/>
                    <a:pt x="71" y="34"/>
                    <a:pt x="70" y="36"/>
                  </a:cubicBezTo>
                  <a:cubicBezTo>
                    <a:pt x="68" y="44"/>
                    <a:pt x="70" y="35"/>
                    <a:pt x="70" y="33"/>
                  </a:cubicBezTo>
                  <a:cubicBezTo>
                    <a:pt x="70" y="32"/>
                    <a:pt x="71" y="30"/>
                    <a:pt x="71" y="29"/>
                  </a:cubicBezTo>
                  <a:cubicBezTo>
                    <a:pt x="71" y="28"/>
                    <a:pt x="72" y="26"/>
                    <a:pt x="72" y="25"/>
                  </a:cubicBezTo>
                  <a:cubicBezTo>
                    <a:pt x="75" y="17"/>
                    <a:pt x="78" y="11"/>
                    <a:pt x="80" y="3"/>
                  </a:cubicBezTo>
                  <a:cubicBezTo>
                    <a:pt x="81" y="3"/>
                    <a:pt x="81" y="3"/>
                    <a:pt x="82" y="3"/>
                  </a:cubicBezTo>
                  <a:close/>
                  <a:moveTo>
                    <a:pt x="74" y="19"/>
                  </a:moveTo>
                  <a:cubicBezTo>
                    <a:pt x="75" y="15"/>
                    <a:pt x="77" y="11"/>
                    <a:pt x="78" y="6"/>
                  </a:cubicBezTo>
                  <a:cubicBezTo>
                    <a:pt x="78" y="6"/>
                    <a:pt x="79" y="6"/>
                    <a:pt x="79" y="6"/>
                  </a:cubicBezTo>
                  <a:cubicBezTo>
                    <a:pt x="79" y="6"/>
                    <a:pt x="78" y="7"/>
                    <a:pt x="78" y="7"/>
                  </a:cubicBezTo>
                  <a:cubicBezTo>
                    <a:pt x="78" y="9"/>
                    <a:pt x="77" y="11"/>
                    <a:pt x="76" y="13"/>
                  </a:cubicBezTo>
                  <a:cubicBezTo>
                    <a:pt x="75" y="15"/>
                    <a:pt x="75" y="17"/>
                    <a:pt x="74" y="19"/>
                  </a:cubicBezTo>
                  <a:close/>
                  <a:moveTo>
                    <a:pt x="56" y="45"/>
                  </a:moveTo>
                  <a:cubicBezTo>
                    <a:pt x="55" y="48"/>
                    <a:pt x="55" y="51"/>
                    <a:pt x="54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3" y="56"/>
                    <a:pt x="52" y="57"/>
                    <a:pt x="51" y="58"/>
                  </a:cubicBezTo>
                  <a:cubicBezTo>
                    <a:pt x="53" y="54"/>
                    <a:pt x="54" y="49"/>
                    <a:pt x="56" y="45"/>
                  </a:cubicBezTo>
                  <a:close/>
                  <a:moveTo>
                    <a:pt x="69" y="24"/>
                  </a:moveTo>
                  <a:cubicBezTo>
                    <a:pt x="69" y="25"/>
                    <a:pt x="68" y="26"/>
                    <a:pt x="68" y="27"/>
                  </a:cubicBezTo>
                  <a:cubicBezTo>
                    <a:pt x="66" y="31"/>
                    <a:pt x="65" y="35"/>
                    <a:pt x="64" y="39"/>
                  </a:cubicBezTo>
                  <a:cubicBezTo>
                    <a:pt x="64" y="39"/>
                    <a:pt x="64" y="39"/>
                    <a:pt x="64" y="40"/>
                  </a:cubicBezTo>
                  <a:cubicBezTo>
                    <a:pt x="64" y="38"/>
                    <a:pt x="65" y="37"/>
                    <a:pt x="65" y="35"/>
                  </a:cubicBezTo>
                  <a:cubicBezTo>
                    <a:pt x="66" y="32"/>
                    <a:pt x="67" y="28"/>
                    <a:pt x="69" y="24"/>
                  </a:cubicBezTo>
                  <a:cubicBezTo>
                    <a:pt x="69" y="24"/>
                    <a:pt x="69" y="24"/>
                    <a:pt x="69" y="24"/>
                  </a:cubicBezTo>
                  <a:close/>
                  <a:moveTo>
                    <a:pt x="69" y="35"/>
                  </a:moveTo>
                  <a:cubicBezTo>
                    <a:pt x="69" y="37"/>
                    <a:pt x="68" y="39"/>
                    <a:pt x="68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2"/>
                    <a:pt x="66" y="43"/>
                    <a:pt x="66" y="44"/>
                  </a:cubicBezTo>
                  <a:cubicBezTo>
                    <a:pt x="67" y="41"/>
                    <a:pt x="68" y="38"/>
                    <a:pt x="69" y="35"/>
                  </a:cubicBezTo>
                  <a:close/>
                  <a:moveTo>
                    <a:pt x="82" y="39"/>
                  </a:moveTo>
                  <a:cubicBezTo>
                    <a:pt x="83" y="34"/>
                    <a:pt x="85" y="29"/>
                    <a:pt x="86" y="23"/>
                  </a:cubicBezTo>
                  <a:cubicBezTo>
                    <a:pt x="86" y="25"/>
                    <a:pt x="86" y="26"/>
                    <a:pt x="86" y="28"/>
                  </a:cubicBezTo>
                  <a:cubicBezTo>
                    <a:pt x="85" y="32"/>
                    <a:pt x="84" y="37"/>
                    <a:pt x="84" y="41"/>
                  </a:cubicBezTo>
                  <a:cubicBezTo>
                    <a:pt x="83" y="41"/>
                    <a:pt x="82" y="40"/>
                    <a:pt x="82" y="39"/>
                  </a:cubicBezTo>
                  <a:close/>
                  <a:moveTo>
                    <a:pt x="79" y="36"/>
                  </a:moveTo>
                  <a:cubicBezTo>
                    <a:pt x="82" y="32"/>
                    <a:pt x="82" y="28"/>
                    <a:pt x="83" y="23"/>
                  </a:cubicBezTo>
                  <a:cubicBezTo>
                    <a:pt x="84" y="20"/>
                    <a:pt x="84" y="17"/>
                    <a:pt x="85" y="14"/>
                  </a:cubicBezTo>
                  <a:cubicBezTo>
                    <a:pt x="85" y="14"/>
                    <a:pt x="86" y="13"/>
                    <a:pt x="86" y="13"/>
                  </a:cubicBezTo>
                  <a:cubicBezTo>
                    <a:pt x="85" y="17"/>
                    <a:pt x="84" y="20"/>
                    <a:pt x="84" y="24"/>
                  </a:cubicBezTo>
                  <a:cubicBezTo>
                    <a:pt x="84" y="29"/>
                    <a:pt x="81" y="33"/>
                    <a:pt x="81" y="38"/>
                  </a:cubicBezTo>
                  <a:cubicBezTo>
                    <a:pt x="80" y="37"/>
                    <a:pt x="80" y="37"/>
                    <a:pt x="79" y="36"/>
                  </a:cubicBezTo>
                  <a:close/>
                  <a:moveTo>
                    <a:pt x="77" y="34"/>
                  </a:moveTo>
                  <a:cubicBezTo>
                    <a:pt x="78" y="32"/>
                    <a:pt x="79" y="30"/>
                    <a:pt x="79" y="27"/>
                  </a:cubicBezTo>
                  <a:cubicBezTo>
                    <a:pt x="79" y="30"/>
                    <a:pt x="78" y="33"/>
                    <a:pt x="78" y="35"/>
                  </a:cubicBezTo>
                  <a:cubicBezTo>
                    <a:pt x="78" y="35"/>
                    <a:pt x="78" y="35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76" y="34"/>
                  </a:moveTo>
                  <a:cubicBezTo>
                    <a:pt x="76" y="34"/>
                    <a:pt x="76" y="34"/>
                    <a:pt x="75" y="34"/>
                  </a:cubicBezTo>
                  <a:cubicBezTo>
                    <a:pt x="75" y="35"/>
                    <a:pt x="74" y="35"/>
                    <a:pt x="74" y="36"/>
                  </a:cubicBezTo>
                  <a:cubicBezTo>
                    <a:pt x="75" y="32"/>
                    <a:pt x="76" y="29"/>
                    <a:pt x="77" y="25"/>
                  </a:cubicBezTo>
                  <a:cubicBezTo>
                    <a:pt x="78" y="20"/>
                    <a:pt x="80" y="15"/>
                    <a:pt x="83" y="10"/>
                  </a:cubicBezTo>
                  <a:cubicBezTo>
                    <a:pt x="82" y="11"/>
                    <a:pt x="82" y="11"/>
                    <a:pt x="82" y="12"/>
                  </a:cubicBezTo>
                  <a:cubicBezTo>
                    <a:pt x="81" y="15"/>
                    <a:pt x="80" y="17"/>
                    <a:pt x="79" y="19"/>
                  </a:cubicBezTo>
                  <a:cubicBezTo>
                    <a:pt x="78" y="24"/>
                    <a:pt x="77" y="29"/>
                    <a:pt x="76" y="34"/>
                  </a:cubicBezTo>
                  <a:close/>
                  <a:moveTo>
                    <a:pt x="85" y="43"/>
                  </a:moveTo>
                  <a:cubicBezTo>
                    <a:pt x="85" y="43"/>
                    <a:pt x="85" y="43"/>
                    <a:pt x="85" y="42"/>
                  </a:cubicBezTo>
                  <a:cubicBezTo>
                    <a:pt x="84" y="38"/>
                    <a:pt x="85" y="34"/>
                    <a:pt x="86" y="29"/>
                  </a:cubicBezTo>
                  <a:cubicBezTo>
                    <a:pt x="87" y="26"/>
                    <a:pt x="87" y="22"/>
                    <a:pt x="88" y="18"/>
                  </a:cubicBezTo>
                  <a:cubicBezTo>
                    <a:pt x="88" y="17"/>
                    <a:pt x="88" y="17"/>
                    <a:pt x="88" y="16"/>
                  </a:cubicBezTo>
                  <a:cubicBezTo>
                    <a:pt x="87" y="25"/>
                    <a:pt x="86" y="34"/>
                    <a:pt x="85" y="43"/>
                  </a:cubicBezTo>
                  <a:close/>
                  <a:moveTo>
                    <a:pt x="89" y="3"/>
                  </a:moveTo>
                  <a:cubicBezTo>
                    <a:pt x="89" y="4"/>
                    <a:pt x="89" y="5"/>
                    <a:pt x="89" y="7"/>
                  </a:cubicBezTo>
                  <a:cubicBezTo>
                    <a:pt x="89" y="7"/>
                    <a:pt x="89" y="7"/>
                    <a:pt x="88" y="7"/>
                  </a:cubicBezTo>
                  <a:cubicBezTo>
                    <a:pt x="88" y="10"/>
                    <a:pt x="87" y="13"/>
                    <a:pt x="87" y="17"/>
                  </a:cubicBezTo>
                  <a:cubicBezTo>
                    <a:pt x="86" y="20"/>
                    <a:pt x="86" y="24"/>
                    <a:pt x="85" y="27"/>
                  </a:cubicBezTo>
                  <a:cubicBezTo>
                    <a:pt x="84" y="31"/>
                    <a:pt x="83" y="34"/>
                    <a:pt x="82" y="38"/>
                  </a:cubicBezTo>
                  <a:cubicBezTo>
                    <a:pt x="82" y="36"/>
                    <a:pt x="82" y="35"/>
                    <a:pt x="82" y="34"/>
                  </a:cubicBezTo>
                  <a:cubicBezTo>
                    <a:pt x="83" y="32"/>
                    <a:pt x="83" y="30"/>
                    <a:pt x="84" y="28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1"/>
                    <a:pt x="88" y="7"/>
                  </a:cubicBezTo>
                  <a:cubicBezTo>
                    <a:pt x="88" y="7"/>
                    <a:pt x="88" y="6"/>
                    <a:pt x="88" y="6"/>
                  </a:cubicBezTo>
                  <a:cubicBezTo>
                    <a:pt x="88" y="5"/>
                    <a:pt x="88" y="5"/>
                    <a:pt x="89" y="4"/>
                  </a:cubicBezTo>
                  <a:cubicBezTo>
                    <a:pt x="89" y="4"/>
                    <a:pt x="88" y="4"/>
                    <a:pt x="88" y="4"/>
                  </a:cubicBezTo>
                  <a:cubicBezTo>
                    <a:pt x="86" y="9"/>
                    <a:pt x="84" y="14"/>
                    <a:pt x="83" y="19"/>
                  </a:cubicBezTo>
                  <a:cubicBezTo>
                    <a:pt x="82" y="24"/>
                    <a:pt x="82" y="29"/>
                    <a:pt x="80" y="34"/>
                  </a:cubicBezTo>
                  <a:cubicBezTo>
                    <a:pt x="79" y="35"/>
                    <a:pt x="79" y="35"/>
                    <a:pt x="79" y="35"/>
                  </a:cubicBezTo>
                  <a:cubicBezTo>
                    <a:pt x="79" y="33"/>
                    <a:pt x="80" y="30"/>
                    <a:pt x="80" y="28"/>
                  </a:cubicBezTo>
                  <a:cubicBezTo>
                    <a:pt x="81" y="25"/>
                    <a:pt x="81" y="23"/>
                    <a:pt x="82" y="20"/>
                  </a:cubicBezTo>
                  <a:cubicBezTo>
                    <a:pt x="83" y="16"/>
                    <a:pt x="85" y="11"/>
                    <a:pt x="86" y="7"/>
                  </a:cubicBezTo>
                  <a:cubicBezTo>
                    <a:pt x="86" y="6"/>
                    <a:pt x="87" y="6"/>
                    <a:pt x="86" y="5"/>
                  </a:cubicBezTo>
                  <a:cubicBezTo>
                    <a:pt x="87" y="5"/>
                    <a:pt x="87" y="4"/>
                    <a:pt x="87" y="4"/>
                  </a:cubicBezTo>
                  <a:cubicBezTo>
                    <a:pt x="87" y="3"/>
                    <a:pt x="86" y="3"/>
                    <a:pt x="86" y="4"/>
                  </a:cubicBezTo>
                  <a:cubicBezTo>
                    <a:pt x="85" y="8"/>
                    <a:pt x="82" y="12"/>
                    <a:pt x="81" y="17"/>
                  </a:cubicBezTo>
                  <a:cubicBezTo>
                    <a:pt x="80" y="22"/>
                    <a:pt x="79" y="27"/>
                    <a:pt x="77" y="32"/>
                  </a:cubicBezTo>
                  <a:cubicBezTo>
                    <a:pt x="77" y="33"/>
                    <a:pt x="77" y="33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7" y="32"/>
                    <a:pt x="77" y="30"/>
                    <a:pt x="78" y="28"/>
                  </a:cubicBezTo>
                  <a:cubicBezTo>
                    <a:pt x="78" y="25"/>
                    <a:pt x="79" y="22"/>
                    <a:pt x="80" y="20"/>
                  </a:cubicBezTo>
                  <a:cubicBezTo>
                    <a:pt x="81" y="15"/>
                    <a:pt x="84" y="10"/>
                    <a:pt x="85" y="5"/>
                  </a:cubicBezTo>
                  <a:cubicBezTo>
                    <a:pt x="85" y="5"/>
                    <a:pt x="84" y="4"/>
                    <a:pt x="84" y="5"/>
                  </a:cubicBezTo>
                  <a:cubicBezTo>
                    <a:pt x="81" y="12"/>
                    <a:pt x="78" y="20"/>
                    <a:pt x="76" y="28"/>
                  </a:cubicBezTo>
                  <a:cubicBezTo>
                    <a:pt x="75" y="30"/>
                    <a:pt x="75" y="32"/>
                    <a:pt x="74" y="34"/>
                  </a:cubicBezTo>
                  <a:cubicBezTo>
                    <a:pt x="72" y="40"/>
                    <a:pt x="73" y="34"/>
                    <a:pt x="74" y="33"/>
                  </a:cubicBezTo>
                  <a:cubicBezTo>
                    <a:pt x="74" y="29"/>
                    <a:pt x="75" y="25"/>
                    <a:pt x="76" y="21"/>
                  </a:cubicBezTo>
                  <a:cubicBezTo>
                    <a:pt x="78" y="15"/>
                    <a:pt x="81" y="9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5" y="3"/>
                    <a:pt x="87" y="3"/>
                    <a:pt x="89" y="3"/>
                  </a:cubicBezTo>
                  <a:close/>
                  <a:moveTo>
                    <a:pt x="80" y="23"/>
                  </a:moveTo>
                  <a:cubicBezTo>
                    <a:pt x="81" y="20"/>
                    <a:pt x="82" y="18"/>
                    <a:pt x="82" y="16"/>
                  </a:cubicBezTo>
                  <a:cubicBezTo>
                    <a:pt x="82" y="17"/>
                    <a:pt x="82" y="18"/>
                    <a:pt x="81" y="20"/>
                  </a:cubicBezTo>
                  <a:cubicBezTo>
                    <a:pt x="81" y="21"/>
                    <a:pt x="81" y="22"/>
                    <a:pt x="80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116"/>
            <p:cNvSpPr>
              <a:spLocks noEditPoints="1"/>
            </p:cNvSpPr>
            <p:nvPr/>
          </p:nvSpPr>
          <p:spPr bwMode="auto">
            <a:xfrm>
              <a:off x="1954213" y="6624638"/>
              <a:ext cx="346075" cy="327025"/>
            </a:xfrm>
            <a:custGeom>
              <a:avLst/>
              <a:gdLst>
                <a:gd name="T0" fmla="*/ 45 w 92"/>
                <a:gd name="T1" fmla="*/ 4 h 87"/>
                <a:gd name="T2" fmla="*/ 26 w 92"/>
                <a:gd name="T3" fmla="*/ 86 h 87"/>
                <a:gd name="T4" fmla="*/ 74 w 92"/>
                <a:gd name="T5" fmla="*/ 26 h 87"/>
                <a:gd name="T6" fmla="*/ 71 w 92"/>
                <a:gd name="T7" fmla="*/ 24 h 87"/>
                <a:gd name="T8" fmla="*/ 72 w 92"/>
                <a:gd name="T9" fmla="*/ 14 h 87"/>
                <a:gd name="T10" fmla="*/ 8 w 92"/>
                <a:gd name="T11" fmla="*/ 66 h 87"/>
                <a:gd name="T12" fmla="*/ 14 w 92"/>
                <a:gd name="T13" fmla="*/ 60 h 87"/>
                <a:gd name="T14" fmla="*/ 19 w 92"/>
                <a:gd name="T15" fmla="*/ 70 h 87"/>
                <a:gd name="T16" fmla="*/ 21 w 92"/>
                <a:gd name="T17" fmla="*/ 71 h 87"/>
                <a:gd name="T18" fmla="*/ 27 w 92"/>
                <a:gd name="T19" fmla="*/ 62 h 87"/>
                <a:gd name="T20" fmla="*/ 27 w 92"/>
                <a:gd name="T21" fmla="*/ 75 h 87"/>
                <a:gd name="T22" fmla="*/ 42 w 92"/>
                <a:gd name="T23" fmla="*/ 42 h 87"/>
                <a:gd name="T24" fmla="*/ 46 w 92"/>
                <a:gd name="T25" fmla="*/ 29 h 87"/>
                <a:gd name="T26" fmla="*/ 39 w 92"/>
                <a:gd name="T27" fmla="*/ 56 h 87"/>
                <a:gd name="T28" fmla="*/ 66 w 92"/>
                <a:gd name="T29" fmla="*/ 6 h 87"/>
                <a:gd name="T30" fmla="*/ 57 w 92"/>
                <a:gd name="T31" fmla="*/ 13 h 87"/>
                <a:gd name="T32" fmla="*/ 52 w 92"/>
                <a:gd name="T33" fmla="*/ 7 h 87"/>
                <a:gd name="T34" fmla="*/ 47 w 92"/>
                <a:gd name="T35" fmla="*/ 46 h 87"/>
                <a:gd name="T36" fmla="*/ 57 w 92"/>
                <a:gd name="T37" fmla="*/ 17 h 87"/>
                <a:gd name="T38" fmla="*/ 61 w 92"/>
                <a:gd name="T39" fmla="*/ 16 h 87"/>
                <a:gd name="T40" fmla="*/ 63 w 92"/>
                <a:gd name="T41" fmla="*/ 16 h 87"/>
                <a:gd name="T42" fmla="*/ 60 w 92"/>
                <a:gd name="T43" fmla="*/ 14 h 87"/>
                <a:gd name="T44" fmla="*/ 56 w 92"/>
                <a:gd name="T45" fmla="*/ 14 h 87"/>
                <a:gd name="T46" fmla="*/ 49 w 92"/>
                <a:gd name="T47" fmla="*/ 7 h 87"/>
                <a:gd name="T48" fmla="*/ 25 w 92"/>
                <a:gd name="T49" fmla="*/ 79 h 87"/>
                <a:gd name="T50" fmla="*/ 20 w 92"/>
                <a:gd name="T51" fmla="*/ 74 h 87"/>
                <a:gd name="T52" fmla="*/ 25 w 92"/>
                <a:gd name="T53" fmla="*/ 80 h 87"/>
                <a:gd name="T54" fmla="*/ 32 w 92"/>
                <a:gd name="T55" fmla="*/ 50 h 87"/>
                <a:gd name="T56" fmla="*/ 20 w 92"/>
                <a:gd name="T57" fmla="*/ 74 h 87"/>
                <a:gd name="T58" fmla="*/ 16 w 92"/>
                <a:gd name="T59" fmla="*/ 71 h 87"/>
                <a:gd name="T60" fmla="*/ 18 w 92"/>
                <a:gd name="T61" fmla="*/ 64 h 87"/>
                <a:gd name="T62" fmla="*/ 10 w 92"/>
                <a:gd name="T63" fmla="*/ 67 h 87"/>
                <a:gd name="T64" fmla="*/ 33 w 92"/>
                <a:gd name="T65" fmla="*/ 78 h 87"/>
                <a:gd name="T66" fmla="*/ 53 w 92"/>
                <a:gd name="T67" fmla="*/ 26 h 87"/>
                <a:gd name="T68" fmla="*/ 60 w 92"/>
                <a:gd name="T69" fmla="*/ 16 h 87"/>
                <a:gd name="T70" fmla="*/ 52 w 92"/>
                <a:gd name="T71" fmla="*/ 52 h 87"/>
                <a:gd name="T72" fmla="*/ 55 w 92"/>
                <a:gd name="T73" fmla="*/ 54 h 87"/>
                <a:gd name="T74" fmla="*/ 71 w 92"/>
                <a:gd name="T75" fmla="*/ 5 h 87"/>
                <a:gd name="T76" fmla="*/ 50 w 92"/>
                <a:gd name="T77" fmla="*/ 60 h 87"/>
                <a:gd name="T78" fmla="*/ 66 w 92"/>
                <a:gd name="T79" fmla="*/ 41 h 87"/>
                <a:gd name="T80" fmla="*/ 70 w 92"/>
                <a:gd name="T81" fmla="*/ 20 h 87"/>
                <a:gd name="T82" fmla="*/ 70 w 92"/>
                <a:gd name="T83" fmla="*/ 34 h 87"/>
                <a:gd name="T84" fmla="*/ 78 w 92"/>
                <a:gd name="T85" fmla="*/ 7 h 87"/>
                <a:gd name="T86" fmla="*/ 51 w 92"/>
                <a:gd name="T87" fmla="*/ 59 h 87"/>
                <a:gd name="T88" fmla="*/ 69 w 92"/>
                <a:gd name="T89" fmla="*/ 25 h 87"/>
                <a:gd name="T90" fmla="*/ 82 w 92"/>
                <a:gd name="T91" fmla="*/ 40 h 87"/>
                <a:gd name="T92" fmla="*/ 85 w 92"/>
                <a:gd name="T93" fmla="*/ 15 h 87"/>
                <a:gd name="T94" fmla="*/ 78 w 92"/>
                <a:gd name="T95" fmla="*/ 36 h 87"/>
                <a:gd name="T96" fmla="*/ 83 w 92"/>
                <a:gd name="T97" fmla="*/ 10 h 87"/>
                <a:gd name="T98" fmla="*/ 87 w 92"/>
                <a:gd name="T99" fmla="*/ 19 h 87"/>
                <a:gd name="T100" fmla="*/ 85 w 92"/>
                <a:gd name="T101" fmla="*/ 28 h 87"/>
                <a:gd name="T102" fmla="*/ 88 w 92"/>
                <a:gd name="T103" fmla="*/ 5 h 87"/>
                <a:gd name="T104" fmla="*/ 86 w 92"/>
                <a:gd name="T105" fmla="*/ 7 h 87"/>
                <a:gd name="T106" fmla="*/ 77 w 92"/>
                <a:gd name="T107" fmla="*/ 35 h 87"/>
                <a:gd name="T108" fmla="*/ 73 w 92"/>
                <a:gd name="T109" fmla="*/ 34 h 87"/>
                <a:gd name="T110" fmla="*/ 81 w 92"/>
                <a:gd name="T111" fmla="*/ 2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7">
                  <a:moveTo>
                    <a:pt x="87" y="47"/>
                  </a:moveTo>
                  <a:cubicBezTo>
                    <a:pt x="87" y="47"/>
                    <a:pt x="88" y="46"/>
                    <a:pt x="88" y="46"/>
                  </a:cubicBezTo>
                  <a:cubicBezTo>
                    <a:pt x="89" y="31"/>
                    <a:pt x="91" y="17"/>
                    <a:pt x="92" y="2"/>
                  </a:cubicBezTo>
                  <a:cubicBezTo>
                    <a:pt x="92" y="2"/>
                    <a:pt x="92" y="1"/>
                    <a:pt x="91" y="1"/>
                  </a:cubicBezTo>
                  <a:cubicBezTo>
                    <a:pt x="91" y="1"/>
                    <a:pt x="91" y="1"/>
                    <a:pt x="91" y="1"/>
                  </a:cubicBezTo>
                  <a:cubicBezTo>
                    <a:pt x="83" y="0"/>
                    <a:pt x="74" y="1"/>
                    <a:pt x="66" y="2"/>
                  </a:cubicBezTo>
                  <a:cubicBezTo>
                    <a:pt x="59" y="3"/>
                    <a:pt x="52" y="3"/>
                    <a:pt x="45" y="4"/>
                  </a:cubicBezTo>
                  <a:cubicBezTo>
                    <a:pt x="45" y="4"/>
                    <a:pt x="44" y="5"/>
                    <a:pt x="44" y="5"/>
                  </a:cubicBezTo>
                  <a:cubicBezTo>
                    <a:pt x="44" y="6"/>
                    <a:pt x="44" y="7"/>
                    <a:pt x="44" y="7"/>
                  </a:cubicBezTo>
                  <a:cubicBezTo>
                    <a:pt x="48" y="10"/>
                    <a:pt x="51" y="14"/>
                    <a:pt x="54" y="18"/>
                  </a:cubicBezTo>
                  <a:cubicBezTo>
                    <a:pt x="36" y="34"/>
                    <a:pt x="21" y="52"/>
                    <a:pt x="1" y="65"/>
                  </a:cubicBezTo>
                  <a:cubicBezTo>
                    <a:pt x="0" y="65"/>
                    <a:pt x="0" y="67"/>
                    <a:pt x="1" y="68"/>
                  </a:cubicBezTo>
                  <a:cubicBezTo>
                    <a:pt x="1" y="68"/>
                    <a:pt x="1" y="68"/>
                    <a:pt x="2" y="68"/>
                  </a:cubicBezTo>
                  <a:cubicBezTo>
                    <a:pt x="12" y="69"/>
                    <a:pt x="21" y="77"/>
                    <a:pt x="26" y="86"/>
                  </a:cubicBezTo>
                  <a:cubicBezTo>
                    <a:pt x="26" y="87"/>
                    <a:pt x="26" y="87"/>
                    <a:pt x="27" y="87"/>
                  </a:cubicBezTo>
                  <a:cubicBezTo>
                    <a:pt x="27" y="87"/>
                    <a:pt x="27" y="87"/>
                    <a:pt x="28" y="86"/>
                  </a:cubicBezTo>
                  <a:cubicBezTo>
                    <a:pt x="45" y="71"/>
                    <a:pt x="59" y="54"/>
                    <a:pt x="76" y="38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5" y="48"/>
                    <a:pt x="87" y="48"/>
                    <a:pt x="87" y="47"/>
                  </a:cubicBezTo>
                  <a:close/>
                  <a:moveTo>
                    <a:pt x="70" y="40"/>
                  </a:moveTo>
                  <a:cubicBezTo>
                    <a:pt x="72" y="36"/>
                    <a:pt x="72" y="31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30"/>
                    <a:pt x="73" y="34"/>
                    <a:pt x="72" y="38"/>
                  </a:cubicBezTo>
                  <a:cubicBezTo>
                    <a:pt x="71" y="39"/>
                    <a:pt x="70" y="39"/>
                    <a:pt x="70" y="40"/>
                  </a:cubicBezTo>
                  <a:close/>
                  <a:moveTo>
                    <a:pt x="62" y="48"/>
                  </a:moveTo>
                  <a:cubicBezTo>
                    <a:pt x="64" y="43"/>
                    <a:pt x="66" y="37"/>
                    <a:pt x="67" y="31"/>
                  </a:cubicBezTo>
                  <a:cubicBezTo>
                    <a:pt x="69" y="25"/>
                    <a:pt x="71" y="20"/>
                    <a:pt x="74" y="14"/>
                  </a:cubicBezTo>
                  <a:cubicBezTo>
                    <a:pt x="73" y="17"/>
                    <a:pt x="72" y="21"/>
                    <a:pt x="71" y="24"/>
                  </a:cubicBezTo>
                  <a:cubicBezTo>
                    <a:pt x="68" y="31"/>
                    <a:pt x="66" y="38"/>
                    <a:pt x="64" y="46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3" y="47"/>
                    <a:pt x="62" y="48"/>
                  </a:cubicBezTo>
                  <a:close/>
                  <a:moveTo>
                    <a:pt x="55" y="55"/>
                  </a:moveTo>
                  <a:cubicBezTo>
                    <a:pt x="62" y="40"/>
                    <a:pt x="66" y="25"/>
                    <a:pt x="72" y="10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2"/>
                    <a:pt x="72" y="14"/>
                  </a:cubicBezTo>
                  <a:cubicBezTo>
                    <a:pt x="70" y="18"/>
                    <a:pt x="69" y="22"/>
                    <a:pt x="67" y="26"/>
                  </a:cubicBezTo>
                  <a:cubicBezTo>
                    <a:pt x="64" y="34"/>
                    <a:pt x="63" y="42"/>
                    <a:pt x="60" y="49"/>
                  </a:cubicBezTo>
                  <a:cubicBezTo>
                    <a:pt x="59" y="51"/>
                    <a:pt x="57" y="53"/>
                    <a:pt x="55" y="55"/>
                  </a:cubicBezTo>
                  <a:close/>
                  <a:moveTo>
                    <a:pt x="5" y="66"/>
                  </a:moveTo>
                  <a:cubicBezTo>
                    <a:pt x="6" y="65"/>
                    <a:pt x="7" y="64"/>
                    <a:pt x="8" y="63"/>
                  </a:cubicBezTo>
                  <a:cubicBezTo>
                    <a:pt x="8" y="64"/>
                    <a:pt x="8" y="65"/>
                    <a:pt x="7" y="66"/>
                  </a:cubicBezTo>
                  <a:cubicBezTo>
                    <a:pt x="7" y="66"/>
                    <a:pt x="8" y="67"/>
                    <a:pt x="8" y="66"/>
                  </a:cubicBezTo>
                  <a:cubicBezTo>
                    <a:pt x="8" y="66"/>
                    <a:pt x="10" y="62"/>
                    <a:pt x="10" y="64"/>
                  </a:cubicBezTo>
                  <a:cubicBezTo>
                    <a:pt x="10" y="65"/>
                    <a:pt x="9" y="66"/>
                    <a:pt x="9" y="67"/>
                  </a:cubicBezTo>
                  <a:cubicBezTo>
                    <a:pt x="8" y="66"/>
                    <a:pt x="7" y="66"/>
                    <a:pt x="5" y="66"/>
                  </a:cubicBezTo>
                  <a:close/>
                  <a:moveTo>
                    <a:pt x="18" y="56"/>
                  </a:moveTo>
                  <a:cubicBezTo>
                    <a:pt x="17" y="58"/>
                    <a:pt x="16" y="61"/>
                    <a:pt x="16" y="64"/>
                  </a:cubicBezTo>
                  <a:cubicBezTo>
                    <a:pt x="16" y="64"/>
                    <a:pt x="14" y="69"/>
                    <a:pt x="14" y="68"/>
                  </a:cubicBezTo>
                  <a:cubicBezTo>
                    <a:pt x="14" y="65"/>
                    <a:pt x="14" y="63"/>
                    <a:pt x="14" y="60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2" y="62"/>
                    <a:pt x="11" y="64"/>
                    <a:pt x="10" y="66"/>
                  </a:cubicBezTo>
                  <a:cubicBezTo>
                    <a:pt x="9" y="67"/>
                    <a:pt x="10" y="65"/>
                    <a:pt x="10" y="64"/>
                  </a:cubicBezTo>
                  <a:cubicBezTo>
                    <a:pt x="10" y="63"/>
                    <a:pt x="10" y="63"/>
                    <a:pt x="10" y="62"/>
                  </a:cubicBezTo>
                  <a:cubicBezTo>
                    <a:pt x="13" y="60"/>
                    <a:pt x="15" y="58"/>
                    <a:pt x="18" y="56"/>
                  </a:cubicBezTo>
                  <a:close/>
                  <a:moveTo>
                    <a:pt x="26" y="49"/>
                  </a:moveTo>
                  <a:cubicBezTo>
                    <a:pt x="23" y="56"/>
                    <a:pt x="23" y="63"/>
                    <a:pt x="19" y="70"/>
                  </a:cubicBezTo>
                  <a:cubicBezTo>
                    <a:pt x="17" y="73"/>
                    <a:pt x="19" y="69"/>
                    <a:pt x="19" y="67"/>
                  </a:cubicBezTo>
                  <a:cubicBezTo>
                    <a:pt x="20" y="65"/>
                    <a:pt x="21" y="63"/>
                    <a:pt x="22" y="61"/>
                  </a:cubicBezTo>
                  <a:cubicBezTo>
                    <a:pt x="23" y="57"/>
                    <a:pt x="24" y="54"/>
                    <a:pt x="24" y="50"/>
                  </a:cubicBezTo>
                  <a:cubicBezTo>
                    <a:pt x="25" y="50"/>
                    <a:pt x="25" y="49"/>
                    <a:pt x="26" y="49"/>
                  </a:cubicBezTo>
                  <a:close/>
                  <a:moveTo>
                    <a:pt x="31" y="44"/>
                  </a:moveTo>
                  <a:cubicBezTo>
                    <a:pt x="27" y="52"/>
                    <a:pt x="25" y="62"/>
                    <a:pt x="21" y="71"/>
                  </a:cubicBezTo>
                  <a:cubicBezTo>
                    <a:pt x="20" y="75"/>
                    <a:pt x="20" y="74"/>
                    <a:pt x="21" y="71"/>
                  </a:cubicBezTo>
                  <a:cubicBezTo>
                    <a:pt x="22" y="68"/>
                    <a:pt x="23" y="65"/>
                    <a:pt x="24" y="62"/>
                  </a:cubicBezTo>
                  <a:cubicBezTo>
                    <a:pt x="26" y="57"/>
                    <a:pt x="27" y="52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lose/>
                  <a:moveTo>
                    <a:pt x="35" y="40"/>
                  </a:moveTo>
                  <a:cubicBezTo>
                    <a:pt x="31" y="51"/>
                    <a:pt x="29" y="63"/>
                    <a:pt x="24" y="74"/>
                  </a:cubicBezTo>
                  <a:cubicBezTo>
                    <a:pt x="21" y="79"/>
                    <a:pt x="23" y="74"/>
                    <a:pt x="24" y="72"/>
                  </a:cubicBezTo>
                  <a:cubicBezTo>
                    <a:pt x="24" y="68"/>
                    <a:pt x="26" y="65"/>
                    <a:pt x="27" y="62"/>
                  </a:cubicBezTo>
                  <a:cubicBezTo>
                    <a:pt x="29" y="55"/>
                    <a:pt x="31" y="49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2"/>
                    <a:pt x="34" y="41"/>
                    <a:pt x="35" y="40"/>
                  </a:cubicBezTo>
                  <a:close/>
                  <a:moveTo>
                    <a:pt x="40" y="35"/>
                  </a:moveTo>
                  <a:cubicBezTo>
                    <a:pt x="38" y="41"/>
                    <a:pt x="36" y="47"/>
                    <a:pt x="35" y="53"/>
                  </a:cubicBezTo>
                  <a:cubicBezTo>
                    <a:pt x="33" y="56"/>
                    <a:pt x="32" y="60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7"/>
                    <a:pt x="25" y="78"/>
                    <a:pt x="25" y="80"/>
                  </a:cubicBezTo>
                  <a:cubicBezTo>
                    <a:pt x="25" y="77"/>
                    <a:pt x="26" y="75"/>
                    <a:pt x="26" y="72"/>
                  </a:cubicBezTo>
                  <a:cubicBezTo>
                    <a:pt x="27" y="68"/>
                    <a:pt x="28" y="64"/>
                    <a:pt x="30" y="60"/>
                  </a:cubicBezTo>
                  <a:cubicBezTo>
                    <a:pt x="32" y="53"/>
                    <a:pt x="35" y="46"/>
                    <a:pt x="37" y="39"/>
                  </a:cubicBezTo>
                  <a:cubicBezTo>
                    <a:pt x="38" y="37"/>
                    <a:pt x="39" y="36"/>
                    <a:pt x="40" y="35"/>
                  </a:cubicBezTo>
                  <a:close/>
                  <a:moveTo>
                    <a:pt x="46" y="29"/>
                  </a:moveTo>
                  <a:cubicBezTo>
                    <a:pt x="45" y="33"/>
                    <a:pt x="43" y="37"/>
                    <a:pt x="42" y="42"/>
                  </a:cubicBezTo>
                  <a:cubicBezTo>
                    <a:pt x="41" y="45"/>
                    <a:pt x="40" y="48"/>
                    <a:pt x="39" y="51"/>
                  </a:cubicBezTo>
                  <a:cubicBezTo>
                    <a:pt x="36" y="59"/>
                    <a:pt x="33" y="68"/>
                    <a:pt x="30" y="77"/>
                  </a:cubicBezTo>
                  <a:cubicBezTo>
                    <a:pt x="30" y="78"/>
                    <a:pt x="29" y="79"/>
                    <a:pt x="29" y="79"/>
                  </a:cubicBezTo>
                  <a:cubicBezTo>
                    <a:pt x="29" y="78"/>
                    <a:pt x="30" y="77"/>
                    <a:pt x="30" y="75"/>
                  </a:cubicBezTo>
                  <a:cubicBezTo>
                    <a:pt x="31" y="70"/>
                    <a:pt x="32" y="65"/>
                    <a:pt x="34" y="60"/>
                  </a:cubicBezTo>
                  <a:cubicBezTo>
                    <a:pt x="36" y="51"/>
                    <a:pt x="39" y="42"/>
                    <a:pt x="42" y="33"/>
                  </a:cubicBezTo>
                  <a:cubicBezTo>
                    <a:pt x="43" y="32"/>
                    <a:pt x="45" y="31"/>
                    <a:pt x="46" y="29"/>
                  </a:cubicBezTo>
                  <a:close/>
                  <a:moveTo>
                    <a:pt x="53" y="22"/>
                  </a:moveTo>
                  <a:cubicBezTo>
                    <a:pt x="50" y="28"/>
                    <a:pt x="49" y="35"/>
                    <a:pt x="47" y="41"/>
                  </a:cubicBezTo>
                  <a:cubicBezTo>
                    <a:pt x="45" y="45"/>
                    <a:pt x="43" y="49"/>
                    <a:pt x="42" y="53"/>
                  </a:cubicBezTo>
                  <a:cubicBezTo>
                    <a:pt x="40" y="58"/>
                    <a:pt x="39" y="63"/>
                    <a:pt x="37" y="68"/>
                  </a:cubicBezTo>
                  <a:cubicBezTo>
                    <a:pt x="36" y="71"/>
                    <a:pt x="35" y="73"/>
                    <a:pt x="34" y="76"/>
                  </a:cubicBezTo>
                  <a:cubicBezTo>
                    <a:pt x="34" y="75"/>
                    <a:pt x="35" y="72"/>
                    <a:pt x="35" y="71"/>
                  </a:cubicBezTo>
                  <a:cubicBezTo>
                    <a:pt x="37" y="66"/>
                    <a:pt x="38" y="61"/>
                    <a:pt x="39" y="56"/>
                  </a:cubicBezTo>
                  <a:cubicBezTo>
                    <a:pt x="41" y="52"/>
                    <a:pt x="42" y="48"/>
                    <a:pt x="43" y="44"/>
                  </a:cubicBezTo>
                  <a:cubicBezTo>
                    <a:pt x="43" y="44"/>
                    <a:pt x="43" y="43"/>
                    <a:pt x="43" y="43"/>
                  </a:cubicBezTo>
                  <a:cubicBezTo>
                    <a:pt x="45" y="38"/>
                    <a:pt x="46" y="33"/>
                    <a:pt x="48" y="28"/>
                  </a:cubicBezTo>
                  <a:cubicBezTo>
                    <a:pt x="50" y="26"/>
                    <a:pt x="51" y="24"/>
                    <a:pt x="53" y="22"/>
                  </a:cubicBezTo>
                  <a:close/>
                  <a:moveTo>
                    <a:pt x="67" y="5"/>
                  </a:moveTo>
                  <a:cubicBezTo>
                    <a:pt x="66" y="6"/>
                    <a:pt x="66" y="7"/>
                    <a:pt x="65" y="8"/>
                  </a:cubicBezTo>
                  <a:cubicBezTo>
                    <a:pt x="65" y="7"/>
                    <a:pt x="65" y="6"/>
                    <a:pt x="66" y="6"/>
                  </a:cubicBezTo>
                  <a:cubicBezTo>
                    <a:pt x="66" y="5"/>
                    <a:pt x="65" y="5"/>
                    <a:pt x="65" y="5"/>
                  </a:cubicBezTo>
                  <a:cubicBezTo>
                    <a:pt x="63" y="7"/>
                    <a:pt x="61" y="10"/>
                    <a:pt x="60" y="12"/>
                  </a:cubicBezTo>
                  <a:cubicBezTo>
                    <a:pt x="60" y="13"/>
                    <a:pt x="58" y="18"/>
                    <a:pt x="58" y="15"/>
                  </a:cubicBezTo>
                  <a:cubicBezTo>
                    <a:pt x="59" y="13"/>
                    <a:pt x="60" y="11"/>
                    <a:pt x="61" y="9"/>
                  </a:cubicBezTo>
                  <a:cubicBezTo>
                    <a:pt x="61" y="9"/>
                    <a:pt x="60" y="8"/>
                    <a:pt x="60" y="9"/>
                  </a:cubicBezTo>
                  <a:cubicBezTo>
                    <a:pt x="59" y="10"/>
                    <a:pt x="58" y="12"/>
                    <a:pt x="57" y="14"/>
                  </a:cubicBezTo>
                  <a:cubicBezTo>
                    <a:pt x="56" y="18"/>
                    <a:pt x="57" y="13"/>
                    <a:pt x="57" y="13"/>
                  </a:cubicBezTo>
                  <a:cubicBezTo>
                    <a:pt x="57" y="11"/>
                    <a:pt x="58" y="10"/>
                    <a:pt x="58" y="8"/>
                  </a:cubicBezTo>
                  <a:cubicBezTo>
                    <a:pt x="58" y="8"/>
                    <a:pt x="58" y="8"/>
                    <a:pt x="57" y="8"/>
                  </a:cubicBezTo>
                  <a:cubicBezTo>
                    <a:pt x="57" y="10"/>
                    <a:pt x="55" y="13"/>
                    <a:pt x="55" y="14"/>
                  </a:cubicBezTo>
                  <a:cubicBezTo>
                    <a:pt x="55" y="12"/>
                    <a:pt x="55" y="10"/>
                    <a:pt x="55" y="9"/>
                  </a:cubicBezTo>
                  <a:cubicBezTo>
                    <a:pt x="55" y="8"/>
                    <a:pt x="54" y="8"/>
                    <a:pt x="54" y="8"/>
                  </a:cubicBezTo>
                  <a:cubicBezTo>
                    <a:pt x="54" y="13"/>
                    <a:pt x="53" y="8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9"/>
                    <a:pt x="50" y="8"/>
                    <a:pt x="49" y="7"/>
                  </a:cubicBezTo>
                  <a:cubicBezTo>
                    <a:pt x="55" y="6"/>
                    <a:pt x="61" y="5"/>
                    <a:pt x="67" y="5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1"/>
                    <a:pt x="42" y="66"/>
                  </a:cubicBezTo>
                  <a:cubicBezTo>
                    <a:pt x="42" y="64"/>
                    <a:pt x="43" y="62"/>
                    <a:pt x="43" y="59"/>
                  </a:cubicBezTo>
                  <a:cubicBezTo>
                    <a:pt x="44" y="55"/>
                    <a:pt x="46" y="50"/>
                    <a:pt x="47" y="46"/>
                  </a:cubicBezTo>
                  <a:cubicBezTo>
                    <a:pt x="50" y="38"/>
                    <a:pt x="52" y="29"/>
                    <a:pt x="55" y="20"/>
                  </a:cubicBezTo>
                  <a:cubicBezTo>
                    <a:pt x="56" y="20"/>
                    <a:pt x="56" y="20"/>
                    <a:pt x="57" y="19"/>
                  </a:cubicBezTo>
                  <a:cubicBezTo>
                    <a:pt x="57" y="19"/>
                    <a:pt x="57" y="18"/>
                    <a:pt x="57" y="18"/>
                  </a:cubicBezTo>
                  <a:cubicBezTo>
                    <a:pt x="57" y="18"/>
                    <a:pt x="57" y="17"/>
                    <a:pt x="57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7" y="17"/>
                    <a:pt x="57" y="16"/>
                    <a:pt x="57" y="15"/>
                  </a:cubicBezTo>
                  <a:cubicBezTo>
                    <a:pt x="57" y="16"/>
                    <a:pt x="57" y="17"/>
                    <a:pt x="57" y="17"/>
                  </a:cubicBezTo>
                  <a:cubicBezTo>
                    <a:pt x="57" y="18"/>
                    <a:pt x="58" y="18"/>
                    <a:pt x="58" y="17"/>
                  </a:cubicBezTo>
                  <a:cubicBezTo>
                    <a:pt x="59" y="16"/>
                    <a:pt x="60" y="14"/>
                    <a:pt x="61" y="13"/>
                  </a:cubicBezTo>
                  <a:cubicBezTo>
                    <a:pt x="61" y="12"/>
                    <a:pt x="61" y="11"/>
                    <a:pt x="62" y="10"/>
                  </a:cubicBezTo>
                  <a:cubicBezTo>
                    <a:pt x="62" y="10"/>
                    <a:pt x="65" y="7"/>
                    <a:pt x="65" y="7"/>
                  </a:cubicBezTo>
                  <a:cubicBezTo>
                    <a:pt x="64" y="8"/>
                    <a:pt x="64" y="10"/>
                    <a:pt x="63" y="11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2" y="13"/>
                    <a:pt x="62" y="14"/>
                    <a:pt x="61" y="16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8"/>
                    <a:pt x="60" y="18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2" y="15"/>
                    <a:pt x="64" y="12"/>
                    <a:pt x="65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7" y="6"/>
                    <a:pt x="66" y="9"/>
                    <a:pt x="66" y="10"/>
                  </a:cubicBezTo>
                  <a:cubicBezTo>
                    <a:pt x="65" y="12"/>
                    <a:pt x="64" y="14"/>
                    <a:pt x="63" y="16"/>
                  </a:cubicBezTo>
                  <a:cubicBezTo>
                    <a:pt x="61" y="21"/>
                    <a:pt x="61" y="26"/>
                    <a:pt x="59" y="31"/>
                  </a:cubicBezTo>
                  <a:cubicBezTo>
                    <a:pt x="57" y="36"/>
                    <a:pt x="55" y="42"/>
                    <a:pt x="53" y="47"/>
                  </a:cubicBezTo>
                  <a:cubicBezTo>
                    <a:pt x="51" y="52"/>
                    <a:pt x="49" y="57"/>
                    <a:pt x="47" y="62"/>
                  </a:cubicBezTo>
                  <a:cubicBezTo>
                    <a:pt x="45" y="66"/>
                    <a:pt x="47" y="59"/>
                    <a:pt x="48" y="58"/>
                  </a:cubicBezTo>
                  <a:cubicBezTo>
                    <a:pt x="48" y="55"/>
                    <a:pt x="49" y="52"/>
                    <a:pt x="50" y="49"/>
                  </a:cubicBezTo>
                  <a:cubicBezTo>
                    <a:pt x="53" y="38"/>
                    <a:pt x="58" y="26"/>
                    <a:pt x="61" y="15"/>
                  </a:cubicBezTo>
                  <a:cubicBezTo>
                    <a:pt x="61" y="14"/>
                    <a:pt x="60" y="14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2" y="8"/>
                    <a:pt x="52" y="8"/>
                  </a:cubicBezTo>
                  <a:cubicBezTo>
                    <a:pt x="52" y="9"/>
                    <a:pt x="52" y="10"/>
                    <a:pt x="52" y="11"/>
                  </a:cubicBezTo>
                  <a:cubicBezTo>
                    <a:pt x="52" y="11"/>
                    <a:pt x="51" y="10"/>
                    <a:pt x="51" y="9"/>
                  </a:cubicBezTo>
                  <a:close/>
                  <a:moveTo>
                    <a:pt x="55" y="15"/>
                  </a:moveTo>
                  <a:cubicBezTo>
                    <a:pt x="55" y="15"/>
                    <a:pt x="56" y="14"/>
                    <a:pt x="56" y="14"/>
                  </a:cubicBezTo>
                  <a:cubicBezTo>
                    <a:pt x="56" y="15"/>
                    <a:pt x="56" y="15"/>
                    <a:pt x="56" y="16"/>
                  </a:cubicBezTo>
                  <a:cubicBezTo>
                    <a:pt x="56" y="16"/>
                    <a:pt x="55" y="16"/>
                    <a:pt x="55" y="15"/>
                  </a:cubicBezTo>
                  <a:close/>
                  <a:moveTo>
                    <a:pt x="53" y="13"/>
                  </a:moveTo>
                  <a:cubicBezTo>
                    <a:pt x="54" y="12"/>
                    <a:pt x="54" y="11"/>
                    <a:pt x="55" y="10"/>
                  </a:cubicBezTo>
                  <a:cubicBezTo>
                    <a:pt x="55" y="11"/>
                    <a:pt x="54" y="13"/>
                    <a:pt x="54" y="14"/>
                  </a:cubicBezTo>
                  <a:cubicBezTo>
                    <a:pt x="54" y="14"/>
                    <a:pt x="54" y="13"/>
                    <a:pt x="53" y="13"/>
                  </a:cubicBezTo>
                  <a:close/>
                  <a:moveTo>
                    <a:pt x="49" y="7"/>
                  </a:moveTo>
                  <a:cubicBezTo>
                    <a:pt x="49" y="7"/>
                    <a:pt x="49" y="7"/>
                    <a:pt x="49" y="8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lose/>
                  <a:moveTo>
                    <a:pt x="23" y="77"/>
                  </a:moveTo>
                  <a:cubicBezTo>
                    <a:pt x="24" y="75"/>
                    <a:pt x="25" y="73"/>
                    <a:pt x="26" y="71"/>
                  </a:cubicBezTo>
                  <a:cubicBezTo>
                    <a:pt x="25" y="73"/>
                    <a:pt x="25" y="76"/>
                    <a:pt x="25" y="79"/>
                  </a:cubicBezTo>
                  <a:cubicBezTo>
                    <a:pt x="24" y="78"/>
                    <a:pt x="24" y="78"/>
                    <a:pt x="23" y="77"/>
                  </a:cubicBezTo>
                  <a:close/>
                  <a:moveTo>
                    <a:pt x="20" y="74"/>
                  </a:moveTo>
                  <a:cubicBezTo>
                    <a:pt x="25" y="66"/>
                    <a:pt x="27" y="55"/>
                    <a:pt x="31" y="46"/>
                  </a:cubicBezTo>
                  <a:cubicBezTo>
                    <a:pt x="31" y="47"/>
                    <a:pt x="30" y="48"/>
                    <a:pt x="30" y="48"/>
                  </a:cubicBezTo>
                  <a:cubicBezTo>
                    <a:pt x="29" y="52"/>
                    <a:pt x="28" y="55"/>
                    <a:pt x="27" y="58"/>
                  </a:cubicBezTo>
                  <a:cubicBezTo>
                    <a:pt x="25" y="64"/>
                    <a:pt x="23" y="70"/>
                    <a:pt x="22" y="76"/>
                  </a:cubicBezTo>
                  <a:cubicBezTo>
                    <a:pt x="22" y="76"/>
                    <a:pt x="21" y="75"/>
                    <a:pt x="20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8"/>
                    <a:pt x="18" y="57"/>
                    <a:pt x="18" y="56"/>
                  </a:cubicBezTo>
                  <a:cubicBezTo>
                    <a:pt x="18" y="58"/>
                    <a:pt x="18" y="60"/>
                    <a:pt x="17" y="62"/>
                  </a:cubicBezTo>
                  <a:cubicBezTo>
                    <a:pt x="17" y="65"/>
                    <a:pt x="16" y="68"/>
                    <a:pt x="16" y="70"/>
                  </a:cubicBezTo>
                  <a:cubicBezTo>
                    <a:pt x="15" y="70"/>
                    <a:pt x="15" y="70"/>
                    <a:pt x="14" y="69"/>
                  </a:cubicBezTo>
                  <a:close/>
                  <a:moveTo>
                    <a:pt x="25" y="80"/>
                  </a:moveTo>
                  <a:cubicBezTo>
                    <a:pt x="27" y="78"/>
                    <a:pt x="27" y="75"/>
                    <a:pt x="28" y="73"/>
                  </a:cubicBezTo>
                  <a:cubicBezTo>
                    <a:pt x="29" y="68"/>
                    <a:pt x="31" y="65"/>
                    <a:pt x="32" y="61"/>
                  </a:cubicBezTo>
                  <a:cubicBezTo>
                    <a:pt x="34" y="55"/>
                    <a:pt x="36" y="50"/>
                    <a:pt x="38" y="44"/>
                  </a:cubicBezTo>
                  <a:cubicBezTo>
                    <a:pt x="36" y="49"/>
                    <a:pt x="35" y="53"/>
                    <a:pt x="34" y="57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6" y="82"/>
                    <a:pt x="26" y="81"/>
                    <a:pt x="25" y="80"/>
                  </a:cubicBezTo>
                  <a:close/>
                  <a:moveTo>
                    <a:pt x="32" y="50"/>
                  </a:moveTo>
                  <a:cubicBezTo>
                    <a:pt x="33" y="50"/>
                    <a:pt x="33" y="50"/>
                    <a:pt x="33" y="50"/>
                  </a:cubicBezTo>
                  <a:cubicBezTo>
                    <a:pt x="33" y="48"/>
                    <a:pt x="34" y="46"/>
                    <a:pt x="34" y="45"/>
                  </a:cubicBezTo>
                  <a:cubicBezTo>
                    <a:pt x="34" y="44"/>
                    <a:pt x="36" y="37"/>
                    <a:pt x="35" y="41"/>
                  </a:cubicBezTo>
                  <a:cubicBezTo>
                    <a:pt x="34" y="44"/>
                    <a:pt x="34" y="47"/>
                    <a:pt x="32" y="50"/>
                  </a:cubicBezTo>
                  <a:close/>
                  <a:moveTo>
                    <a:pt x="27" y="51"/>
                  </a:moveTo>
                  <a:cubicBezTo>
                    <a:pt x="26" y="53"/>
                    <a:pt x="25" y="56"/>
                    <a:pt x="25" y="58"/>
                  </a:cubicBezTo>
                  <a:cubicBezTo>
                    <a:pt x="23" y="63"/>
                    <a:pt x="21" y="68"/>
                    <a:pt x="20" y="74"/>
                  </a:cubicBezTo>
                  <a:cubicBezTo>
                    <a:pt x="19" y="73"/>
                    <a:pt x="19" y="73"/>
                    <a:pt x="18" y="72"/>
                  </a:cubicBezTo>
                  <a:cubicBezTo>
                    <a:pt x="23" y="67"/>
                    <a:pt x="23" y="58"/>
                    <a:pt x="25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9"/>
                    <a:pt x="27" y="51"/>
                  </a:cubicBezTo>
                  <a:close/>
                  <a:moveTo>
                    <a:pt x="17" y="72"/>
                  </a:moveTo>
                  <a:cubicBezTo>
                    <a:pt x="17" y="71"/>
                    <a:pt x="17" y="71"/>
                    <a:pt x="16" y="71"/>
                  </a:cubicBezTo>
                  <a:cubicBezTo>
                    <a:pt x="18" y="68"/>
                    <a:pt x="19" y="65"/>
                    <a:pt x="20" y="61"/>
                  </a:cubicBezTo>
                  <a:cubicBezTo>
                    <a:pt x="21" y="59"/>
                    <a:pt x="21" y="57"/>
                    <a:pt x="22" y="55"/>
                  </a:cubicBezTo>
                  <a:cubicBezTo>
                    <a:pt x="22" y="54"/>
                    <a:pt x="23" y="52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3" y="58"/>
                    <a:pt x="19" y="65"/>
                    <a:pt x="17" y="72"/>
                  </a:cubicBezTo>
                  <a:close/>
                  <a:moveTo>
                    <a:pt x="18" y="67"/>
                  </a:moveTo>
                  <a:cubicBezTo>
                    <a:pt x="15" y="74"/>
                    <a:pt x="17" y="66"/>
                    <a:pt x="18" y="64"/>
                  </a:cubicBezTo>
                  <a:cubicBezTo>
                    <a:pt x="18" y="61"/>
                    <a:pt x="19" y="58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20" y="54"/>
                    <a:pt x="21" y="53"/>
                    <a:pt x="22" y="52"/>
                  </a:cubicBezTo>
                  <a:cubicBezTo>
                    <a:pt x="21" y="57"/>
                    <a:pt x="19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7"/>
                    <a:pt x="13" y="69"/>
                  </a:cubicBezTo>
                  <a:cubicBezTo>
                    <a:pt x="12" y="68"/>
                    <a:pt x="11" y="68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3"/>
                  </a:moveTo>
                  <a:cubicBezTo>
                    <a:pt x="33" y="68"/>
                    <a:pt x="35" y="63"/>
                    <a:pt x="37" y="58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9"/>
                    <a:pt x="41" y="49"/>
                    <a:pt x="40" y="50"/>
                  </a:cubicBezTo>
                  <a:cubicBezTo>
                    <a:pt x="38" y="59"/>
                    <a:pt x="36" y="68"/>
                    <a:pt x="33" y="77"/>
                  </a:cubicBezTo>
                  <a:cubicBezTo>
                    <a:pt x="33" y="77"/>
                    <a:pt x="33" y="78"/>
                    <a:pt x="33" y="78"/>
                  </a:cubicBezTo>
                  <a:cubicBezTo>
                    <a:pt x="31" y="79"/>
                    <a:pt x="29" y="81"/>
                    <a:pt x="27" y="83"/>
                  </a:cubicBezTo>
                  <a:cubicBezTo>
                    <a:pt x="30" y="80"/>
                    <a:pt x="31" y="76"/>
                    <a:pt x="32" y="73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7"/>
                    <a:pt x="50" y="32"/>
                    <a:pt x="52" y="28"/>
                  </a:cubicBezTo>
                  <a:cubicBezTo>
                    <a:pt x="52" y="26"/>
                    <a:pt x="53" y="24"/>
                    <a:pt x="54" y="22"/>
                  </a:cubicBezTo>
                  <a:cubicBezTo>
                    <a:pt x="54" y="23"/>
                    <a:pt x="53" y="25"/>
                    <a:pt x="53" y="26"/>
                  </a:cubicBezTo>
                  <a:cubicBezTo>
                    <a:pt x="51" y="31"/>
                    <a:pt x="50" y="36"/>
                    <a:pt x="48" y="41"/>
                  </a:cubicBezTo>
                  <a:cubicBezTo>
                    <a:pt x="45" y="50"/>
                    <a:pt x="43" y="60"/>
                    <a:pt x="40" y="70"/>
                  </a:cubicBezTo>
                  <a:cubicBezTo>
                    <a:pt x="40" y="70"/>
                    <a:pt x="40" y="70"/>
                    <a:pt x="41" y="70"/>
                  </a:cubicBezTo>
                  <a:cubicBezTo>
                    <a:pt x="38" y="72"/>
                    <a:pt x="36" y="75"/>
                    <a:pt x="34" y="77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1"/>
                  </a:moveTo>
                  <a:cubicBezTo>
                    <a:pt x="59" y="19"/>
                    <a:pt x="59" y="18"/>
                    <a:pt x="60" y="16"/>
                  </a:cubicBezTo>
                  <a:cubicBezTo>
                    <a:pt x="59" y="19"/>
                    <a:pt x="58" y="21"/>
                    <a:pt x="58" y="23"/>
                  </a:cubicBezTo>
                  <a:cubicBezTo>
                    <a:pt x="56" y="28"/>
                    <a:pt x="55" y="32"/>
                    <a:pt x="53" y="37"/>
                  </a:cubicBezTo>
                  <a:cubicBezTo>
                    <a:pt x="50" y="46"/>
                    <a:pt x="48" y="56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4" y="66"/>
                    <a:pt x="43" y="68"/>
                    <a:pt x="41" y="69"/>
                  </a:cubicBezTo>
                  <a:cubicBezTo>
                    <a:pt x="48" y="54"/>
                    <a:pt x="52" y="37"/>
                    <a:pt x="58" y="21"/>
                  </a:cubicBezTo>
                  <a:close/>
                  <a:moveTo>
                    <a:pt x="52" y="52"/>
                  </a:moveTo>
                  <a:cubicBezTo>
                    <a:pt x="53" y="47"/>
                    <a:pt x="56" y="41"/>
                    <a:pt x="58" y="36"/>
                  </a:cubicBezTo>
                  <a:cubicBezTo>
                    <a:pt x="60" y="31"/>
                    <a:pt x="62" y="26"/>
                    <a:pt x="63" y="20"/>
                  </a:cubicBezTo>
                  <a:cubicBezTo>
                    <a:pt x="64" y="15"/>
                    <a:pt x="67" y="10"/>
                    <a:pt x="69" y="5"/>
                  </a:cubicBezTo>
                  <a:cubicBezTo>
                    <a:pt x="70" y="5"/>
                    <a:pt x="72" y="5"/>
                    <a:pt x="73" y="4"/>
                  </a:cubicBezTo>
                  <a:cubicBezTo>
                    <a:pt x="70" y="11"/>
                    <a:pt x="69" y="18"/>
                    <a:pt x="66" y="24"/>
                  </a:cubicBezTo>
                  <a:cubicBezTo>
                    <a:pt x="63" y="33"/>
                    <a:pt x="60" y="42"/>
                    <a:pt x="56" y="51"/>
                  </a:cubicBezTo>
                  <a:cubicBezTo>
                    <a:pt x="56" y="52"/>
                    <a:pt x="55" y="53"/>
                    <a:pt x="55" y="54"/>
                  </a:cubicBezTo>
                  <a:cubicBezTo>
                    <a:pt x="55" y="53"/>
                    <a:pt x="55" y="51"/>
                    <a:pt x="56" y="50"/>
                  </a:cubicBezTo>
                  <a:cubicBezTo>
                    <a:pt x="56" y="48"/>
                    <a:pt x="57" y="46"/>
                    <a:pt x="57" y="44"/>
                  </a:cubicBezTo>
                  <a:cubicBezTo>
                    <a:pt x="58" y="41"/>
                    <a:pt x="60" y="37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3" y="28"/>
                    <a:pt x="65" y="23"/>
                    <a:pt x="67" y="17"/>
                  </a:cubicBezTo>
                  <a:cubicBezTo>
                    <a:pt x="68" y="13"/>
                    <a:pt x="70" y="9"/>
                    <a:pt x="72" y="5"/>
                  </a:cubicBezTo>
                  <a:cubicBezTo>
                    <a:pt x="72" y="5"/>
                    <a:pt x="71" y="5"/>
                    <a:pt x="71" y="5"/>
                  </a:cubicBezTo>
                  <a:cubicBezTo>
                    <a:pt x="71" y="6"/>
                    <a:pt x="70" y="6"/>
                    <a:pt x="70" y="7"/>
                  </a:cubicBezTo>
                  <a:cubicBezTo>
                    <a:pt x="70" y="7"/>
                    <a:pt x="70" y="7"/>
                    <a:pt x="70" y="8"/>
                  </a:cubicBezTo>
                  <a:cubicBezTo>
                    <a:pt x="69" y="10"/>
                    <a:pt x="68" y="12"/>
                    <a:pt x="67" y="14"/>
                  </a:cubicBezTo>
                  <a:cubicBezTo>
                    <a:pt x="67" y="16"/>
                    <a:pt x="66" y="17"/>
                    <a:pt x="66" y="19"/>
                  </a:cubicBezTo>
                  <a:cubicBezTo>
                    <a:pt x="64" y="23"/>
                    <a:pt x="63" y="28"/>
                    <a:pt x="61" y="32"/>
                  </a:cubicBezTo>
                  <a:cubicBezTo>
                    <a:pt x="61" y="33"/>
                    <a:pt x="61" y="33"/>
                    <a:pt x="60" y="34"/>
                  </a:cubicBezTo>
                  <a:cubicBezTo>
                    <a:pt x="57" y="42"/>
                    <a:pt x="53" y="51"/>
                    <a:pt x="50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49" y="61"/>
                    <a:pt x="47" y="63"/>
                    <a:pt x="46" y="65"/>
                  </a:cubicBezTo>
                  <a:cubicBezTo>
                    <a:pt x="49" y="61"/>
                    <a:pt x="50" y="56"/>
                    <a:pt x="52" y="52"/>
                  </a:cubicBezTo>
                  <a:close/>
                  <a:moveTo>
                    <a:pt x="79" y="4"/>
                  </a:moveTo>
                  <a:cubicBezTo>
                    <a:pt x="75" y="12"/>
                    <a:pt x="72" y="20"/>
                    <a:pt x="70" y="29"/>
                  </a:cubicBezTo>
                  <a:cubicBezTo>
                    <a:pt x="69" y="33"/>
                    <a:pt x="68" y="37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38"/>
                    <a:pt x="67" y="36"/>
                    <a:pt x="68" y="34"/>
                  </a:cubicBezTo>
                  <a:cubicBezTo>
                    <a:pt x="71" y="26"/>
                    <a:pt x="74" y="17"/>
                    <a:pt x="76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7"/>
                    <a:pt x="76" y="6"/>
                    <a:pt x="76" y="6"/>
                  </a:cubicBezTo>
                  <a:cubicBezTo>
                    <a:pt x="76" y="5"/>
                    <a:pt x="76" y="5"/>
                    <a:pt x="75" y="6"/>
                  </a:cubicBezTo>
                  <a:cubicBezTo>
                    <a:pt x="74" y="10"/>
                    <a:pt x="72" y="15"/>
                    <a:pt x="70" y="20"/>
                  </a:cubicBezTo>
                  <a:cubicBezTo>
                    <a:pt x="72" y="15"/>
                    <a:pt x="74" y="10"/>
                    <a:pt x="74" y="4"/>
                  </a:cubicBezTo>
                  <a:cubicBezTo>
                    <a:pt x="76" y="4"/>
                    <a:pt x="77" y="4"/>
                    <a:pt x="79" y="4"/>
                  </a:cubicBezTo>
                  <a:close/>
                  <a:moveTo>
                    <a:pt x="82" y="4"/>
                  </a:moveTo>
                  <a:cubicBezTo>
                    <a:pt x="79" y="9"/>
                    <a:pt x="77" y="15"/>
                    <a:pt x="76" y="20"/>
                  </a:cubicBezTo>
                  <a:cubicBezTo>
                    <a:pt x="74" y="24"/>
                    <a:pt x="73" y="27"/>
                    <a:pt x="72" y="31"/>
                  </a:cubicBezTo>
                  <a:cubicBezTo>
                    <a:pt x="71" y="33"/>
                    <a:pt x="71" y="35"/>
                    <a:pt x="70" y="37"/>
                  </a:cubicBezTo>
                  <a:cubicBezTo>
                    <a:pt x="68" y="44"/>
                    <a:pt x="70" y="36"/>
                    <a:pt x="70" y="34"/>
                  </a:cubicBezTo>
                  <a:cubicBezTo>
                    <a:pt x="70" y="32"/>
                    <a:pt x="71" y="31"/>
                    <a:pt x="71" y="30"/>
                  </a:cubicBezTo>
                  <a:cubicBezTo>
                    <a:pt x="71" y="28"/>
                    <a:pt x="72" y="27"/>
                    <a:pt x="72" y="25"/>
                  </a:cubicBezTo>
                  <a:cubicBezTo>
                    <a:pt x="75" y="18"/>
                    <a:pt x="78" y="11"/>
                    <a:pt x="80" y="4"/>
                  </a:cubicBezTo>
                  <a:cubicBezTo>
                    <a:pt x="81" y="4"/>
                    <a:pt x="81" y="4"/>
                    <a:pt x="82" y="4"/>
                  </a:cubicBezTo>
                  <a:close/>
                  <a:moveTo>
                    <a:pt x="74" y="20"/>
                  </a:moveTo>
                  <a:cubicBezTo>
                    <a:pt x="75" y="15"/>
                    <a:pt x="77" y="11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10"/>
                    <a:pt x="77" y="12"/>
                    <a:pt x="76" y="14"/>
                  </a:cubicBezTo>
                  <a:cubicBezTo>
                    <a:pt x="75" y="16"/>
                    <a:pt x="74" y="18"/>
                    <a:pt x="74" y="20"/>
                  </a:cubicBezTo>
                  <a:close/>
                  <a:moveTo>
                    <a:pt x="56" y="45"/>
                  </a:moveTo>
                  <a:cubicBezTo>
                    <a:pt x="55" y="48"/>
                    <a:pt x="54" y="52"/>
                    <a:pt x="54" y="55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3" y="57"/>
                    <a:pt x="52" y="58"/>
                    <a:pt x="51" y="59"/>
                  </a:cubicBezTo>
                  <a:cubicBezTo>
                    <a:pt x="53" y="54"/>
                    <a:pt x="54" y="50"/>
                    <a:pt x="56" y="45"/>
                  </a:cubicBezTo>
                  <a:close/>
                  <a:moveTo>
                    <a:pt x="69" y="24"/>
                  </a:moveTo>
                  <a:cubicBezTo>
                    <a:pt x="68" y="26"/>
                    <a:pt x="68" y="27"/>
                    <a:pt x="68" y="28"/>
                  </a:cubicBezTo>
                  <a:cubicBezTo>
                    <a:pt x="66" y="32"/>
                    <a:pt x="65" y="36"/>
                    <a:pt x="64" y="39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39"/>
                    <a:pt x="64" y="37"/>
                    <a:pt x="65" y="36"/>
                  </a:cubicBezTo>
                  <a:cubicBezTo>
                    <a:pt x="66" y="32"/>
                    <a:pt x="67" y="29"/>
                    <a:pt x="69" y="25"/>
                  </a:cubicBezTo>
                  <a:cubicBezTo>
                    <a:pt x="69" y="25"/>
                    <a:pt x="69" y="25"/>
                    <a:pt x="69" y="24"/>
                  </a:cubicBezTo>
                  <a:close/>
                  <a:moveTo>
                    <a:pt x="69" y="36"/>
                  </a:moveTo>
                  <a:cubicBezTo>
                    <a:pt x="68" y="38"/>
                    <a:pt x="68" y="40"/>
                    <a:pt x="68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7" y="43"/>
                    <a:pt x="66" y="43"/>
                    <a:pt x="66" y="44"/>
                  </a:cubicBezTo>
                  <a:cubicBezTo>
                    <a:pt x="67" y="42"/>
                    <a:pt x="68" y="39"/>
                    <a:pt x="69" y="36"/>
                  </a:cubicBezTo>
                  <a:close/>
                  <a:moveTo>
                    <a:pt x="82" y="40"/>
                  </a:moveTo>
                  <a:cubicBezTo>
                    <a:pt x="83" y="34"/>
                    <a:pt x="85" y="29"/>
                    <a:pt x="86" y="24"/>
                  </a:cubicBezTo>
                  <a:cubicBezTo>
                    <a:pt x="86" y="25"/>
                    <a:pt x="86" y="27"/>
                    <a:pt x="86" y="28"/>
                  </a:cubicBezTo>
                  <a:cubicBezTo>
                    <a:pt x="85" y="33"/>
                    <a:pt x="84" y="37"/>
                    <a:pt x="84" y="42"/>
                  </a:cubicBezTo>
                  <a:cubicBezTo>
                    <a:pt x="83" y="41"/>
                    <a:pt x="82" y="41"/>
                    <a:pt x="82" y="40"/>
                  </a:cubicBezTo>
                  <a:close/>
                  <a:moveTo>
                    <a:pt x="79" y="37"/>
                  </a:moveTo>
                  <a:cubicBezTo>
                    <a:pt x="81" y="33"/>
                    <a:pt x="82" y="28"/>
                    <a:pt x="83" y="24"/>
                  </a:cubicBezTo>
                  <a:cubicBezTo>
                    <a:pt x="84" y="21"/>
                    <a:pt x="84" y="18"/>
                    <a:pt x="85" y="15"/>
                  </a:cubicBezTo>
                  <a:cubicBezTo>
                    <a:pt x="85" y="14"/>
                    <a:pt x="85" y="14"/>
                    <a:pt x="86" y="14"/>
                  </a:cubicBezTo>
                  <a:cubicBezTo>
                    <a:pt x="85" y="17"/>
                    <a:pt x="84" y="21"/>
                    <a:pt x="84" y="24"/>
                  </a:cubicBezTo>
                  <a:cubicBezTo>
                    <a:pt x="84" y="29"/>
                    <a:pt x="81" y="34"/>
                    <a:pt x="81" y="39"/>
                  </a:cubicBezTo>
                  <a:cubicBezTo>
                    <a:pt x="80" y="38"/>
                    <a:pt x="79" y="37"/>
                    <a:pt x="79" y="37"/>
                  </a:cubicBezTo>
                  <a:close/>
                  <a:moveTo>
                    <a:pt x="77" y="35"/>
                  </a:moveTo>
                  <a:cubicBezTo>
                    <a:pt x="78" y="33"/>
                    <a:pt x="79" y="30"/>
                    <a:pt x="79" y="28"/>
                  </a:cubicBezTo>
                  <a:cubicBezTo>
                    <a:pt x="79" y="30"/>
                    <a:pt x="78" y="33"/>
                    <a:pt x="78" y="36"/>
                  </a:cubicBezTo>
                  <a:cubicBezTo>
                    <a:pt x="78" y="36"/>
                    <a:pt x="78" y="35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lose/>
                  <a:moveTo>
                    <a:pt x="76" y="35"/>
                  </a:moveTo>
                  <a:cubicBezTo>
                    <a:pt x="76" y="35"/>
                    <a:pt x="75" y="35"/>
                    <a:pt x="75" y="35"/>
                  </a:cubicBezTo>
                  <a:cubicBezTo>
                    <a:pt x="75" y="35"/>
                    <a:pt x="74" y="36"/>
                    <a:pt x="74" y="36"/>
                  </a:cubicBezTo>
                  <a:cubicBezTo>
                    <a:pt x="75" y="33"/>
                    <a:pt x="76" y="29"/>
                    <a:pt x="77" y="26"/>
                  </a:cubicBezTo>
                  <a:cubicBezTo>
                    <a:pt x="78" y="21"/>
                    <a:pt x="80" y="15"/>
                    <a:pt x="83" y="10"/>
                  </a:cubicBezTo>
                  <a:cubicBezTo>
                    <a:pt x="82" y="11"/>
                    <a:pt x="82" y="12"/>
                    <a:pt x="82" y="13"/>
                  </a:cubicBezTo>
                  <a:cubicBezTo>
                    <a:pt x="81" y="15"/>
                    <a:pt x="80" y="18"/>
                    <a:pt x="79" y="20"/>
                  </a:cubicBezTo>
                  <a:cubicBezTo>
                    <a:pt x="78" y="25"/>
                    <a:pt x="77" y="30"/>
                    <a:pt x="76" y="35"/>
                  </a:cubicBezTo>
                  <a:close/>
                  <a:moveTo>
                    <a:pt x="85" y="44"/>
                  </a:moveTo>
                  <a:cubicBezTo>
                    <a:pt x="85" y="43"/>
                    <a:pt x="85" y="43"/>
                    <a:pt x="85" y="43"/>
                  </a:cubicBezTo>
                  <a:cubicBezTo>
                    <a:pt x="84" y="38"/>
                    <a:pt x="85" y="34"/>
                    <a:pt x="86" y="30"/>
                  </a:cubicBezTo>
                  <a:cubicBezTo>
                    <a:pt x="87" y="26"/>
                    <a:pt x="87" y="23"/>
                    <a:pt x="87" y="19"/>
                  </a:cubicBezTo>
                  <a:cubicBezTo>
                    <a:pt x="88" y="18"/>
                    <a:pt x="88" y="17"/>
                    <a:pt x="88" y="16"/>
                  </a:cubicBezTo>
                  <a:cubicBezTo>
                    <a:pt x="87" y="25"/>
                    <a:pt x="86" y="34"/>
                    <a:pt x="85" y="44"/>
                  </a:cubicBezTo>
                  <a:close/>
                  <a:moveTo>
                    <a:pt x="89" y="4"/>
                  </a:moveTo>
                  <a:cubicBezTo>
                    <a:pt x="89" y="5"/>
                    <a:pt x="89" y="6"/>
                    <a:pt x="89" y="7"/>
                  </a:cubicBezTo>
                  <a:cubicBezTo>
                    <a:pt x="89" y="7"/>
                    <a:pt x="88" y="7"/>
                    <a:pt x="88" y="7"/>
                  </a:cubicBezTo>
                  <a:cubicBezTo>
                    <a:pt x="88" y="11"/>
                    <a:pt x="87" y="14"/>
                    <a:pt x="87" y="17"/>
                  </a:cubicBezTo>
                  <a:cubicBezTo>
                    <a:pt x="86" y="21"/>
                    <a:pt x="85" y="24"/>
                    <a:pt x="85" y="28"/>
                  </a:cubicBezTo>
                  <a:cubicBezTo>
                    <a:pt x="84" y="31"/>
                    <a:pt x="83" y="35"/>
                    <a:pt x="81" y="38"/>
                  </a:cubicBezTo>
                  <a:cubicBezTo>
                    <a:pt x="82" y="37"/>
                    <a:pt x="82" y="35"/>
                    <a:pt x="82" y="34"/>
                  </a:cubicBezTo>
                  <a:cubicBezTo>
                    <a:pt x="83" y="32"/>
                    <a:pt x="83" y="30"/>
                    <a:pt x="84" y="29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2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6"/>
                    <a:pt x="88" y="5"/>
                    <a:pt x="88" y="5"/>
                  </a:cubicBezTo>
                  <a:cubicBezTo>
                    <a:pt x="89" y="4"/>
                    <a:pt x="88" y="4"/>
                    <a:pt x="88" y="5"/>
                  </a:cubicBezTo>
                  <a:cubicBezTo>
                    <a:pt x="86" y="10"/>
                    <a:pt x="84" y="14"/>
                    <a:pt x="83" y="19"/>
                  </a:cubicBezTo>
                  <a:cubicBezTo>
                    <a:pt x="82" y="24"/>
                    <a:pt x="82" y="30"/>
                    <a:pt x="79" y="34"/>
                  </a:cubicBezTo>
                  <a:cubicBezTo>
                    <a:pt x="79" y="36"/>
                    <a:pt x="79" y="36"/>
                    <a:pt x="79" y="35"/>
                  </a:cubicBezTo>
                  <a:cubicBezTo>
                    <a:pt x="79" y="33"/>
                    <a:pt x="79" y="31"/>
                    <a:pt x="80" y="29"/>
                  </a:cubicBezTo>
                  <a:cubicBezTo>
                    <a:pt x="80" y="26"/>
                    <a:pt x="81" y="23"/>
                    <a:pt x="82" y="21"/>
                  </a:cubicBezTo>
                  <a:cubicBezTo>
                    <a:pt x="83" y="16"/>
                    <a:pt x="84" y="12"/>
                    <a:pt x="86" y="7"/>
                  </a:cubicBez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7" y="5"/>
                    <a:pt x="87" y="4"/>
                  </a:cubicBezTo>
                  <a:cubicBezTo>
                    <a:pt x="87" y="4"/>
                    <a:pt x="86" y="4"/>
                    <a:pt x="86" y="4"/>
                  </a:cubicBezTo>
                  <a:cubicBezTo>
                    <a:pt x="84" y="9"/>
                    <a:pt x="82" y="13"/>
                    <a:pt x="81" y="18"/>
                  </a:cubicBezTo>
                  <a:cubicBezTo>
                    <a:pt x="80" y="23"/>
                    <a:pt x="79" y="28"/>
                    <a:pt x="77" y="33"/>
                  </a:cubicBezTo>
                  <a:cubicBezTo>
                    <a:pt x="77" y="33"/>
                    <a:pt x="77" y="34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33"/>
                    <a:pt x="77" y="30"/>
                    <a:pt x="78" y="28"/>
                  </a:cubicBezTo>
                  <a:cubicBezTo>
                    <a:pt x="78" y="26"/>
                    <a:pt x="79" y="23"/>
                    <a:pt x="80" y="20"/>
                  </a:cubicBezTo>
                  <a:cubicBezTo>
                    <a:pt x="81" y="15"/>
                    <a:pt x="84" y="11"/>
                    <a:pt x="85" y="6"/>
                  </a:cubicBezTo>
                  <a:cubicBezTo>
                    <a:pt x="85" y="5"/>
                    <a:pt x="84" y="5"/>
                    <a:pt x="84" y="5"/>
                  </a:cubicBezTo>
                  <a:cubicBezTo>
                    <a:pt x="80" y="13"/>
                    <a:pt x="78" y="21"/>
                    <a:pt x="76" y="29"/>
                  </a:cubicBezTo>
                  <a:cubicBezTo>
                    <a:pt x="75" y="31"/>
                    <a:pt x="74" y="33"/>
                    <a:pt x="74" y="35"/>
                  </a:cubicBezTo>
                  <a:cubicBezTo>
                    <a:pt x="72" y="40"/>
                    <a:pt x="73" y="35"/>
                    <a:pt x="73" y="34"/>
                  </a:cubicBezTo>
                  <a:cubicBezTo>
                    <a:pt x="74" y="30"/>
                    <a:pt x="75" y="26"/>
                    <a:pt x="76" y="22"/>
                  </a:cubicBezTo>
                  <a:cubicBezTo>
                    <a:pt x="78" y="16"/>
                    <a:pt x="81" y="10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4"/>
                    <a:pt x="87" y="4"/>
                    <a:pt x="89" y="4"/>
                  </a:cubicBezTo>
                  <a:close/>
                  <a:moveTo>
                    <a:pt x="80" y="24"/>
                  </a:moveTo>
                  <a:cubicBezTo>
                    <a:pt x="81" y="21"/>
                    <a:pt x="82" y="19"/>
                    <a:pt x="82" y="16"/>
                  </a:cubicBezTo>
                  <a:cubicBezTo>
                    <a:pt x="82" y="18"/>
                    <a:pt x="81" y="19"/>
                    <a:pt x="81" y="20"/>
                  </a:cubicBezTo>
                  <a:cubicBezTo>
                    <a:pt x="81" y="21"/>
                    <a:pt x="81" y="23"/>
                    <a:pt x="8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117"/>
            <p:cNvSpPr>
              <a:spLocks noEditPoints="1"/>
            </p:cNvSpPr>
            <p:nvPr/>
          </p:nvSpPr>
          <p:spPr bwMode="auto">
            <a:xfrm>
              <a:off x="12028488" y="4783138"/>
              <a:ext cx="247650" cy="415925"/>
            </a:xfrm>
            <a:custGeom>
              <a:avLst/>
              <a:gdLst>
                <a:gd name="T0" fmla="*/ 0 w 66"/>
                <a:gd name="T1" fmla="*/ 43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6 w 66"/>
                <a:gd name="T15" fmla="*/ 95 h 111"/>
                <a:gd name="T16" fmla="*/ 48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3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3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5 h 111"/>
                <a:gd name="T54" fmla="*/ 35 w 66"/>
                <a:gd name="T55" fmla="*/ 75 h 111"/>
                <a:gd name="T56" fmla="*/ 50 w 66"/>
                <a:gd name="T57" fmla="*/ 97 h 111"/>
                <a:gd name="T58" fmla="*/ 46 w 66"/>
                <a:gd name="T59" fmla="*/ 98 h 111"/>
                <a:gd name="T60" fmla="*/ 41 w 66"/>
                <a:gd name="T61" fmla="*/ 94 h 111"/>
                <a:gd name="T62" fmla="*/ 40 w 66"/>
                <a:gd name="T63" fmla="*/ 102 h 111"/>
                <a:gd name="T64" fmla="*/ 60 w 66"/>
                <a:gd name="T65" fmla="*/ 87 h 111"/>
                <a:gd name="T66" fmla="*/ 22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1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7 w 66"/>
                <a:gd name="T93" fmla="*/ 12 h 111"/>
                <a:gd name="T94" fmla="*/ 43 w 66"/>
                <a:gd name="T95" fmla="*/ 28 h 111"/>
                <a:gd name="T96" fmla="*/ 22 w 66"/>
                <a:gd name="T97" fmla="*/ 12 h 111"/>
                <a:gd name="T98" fmla="*/ 32 w 66"/>
                <a:gd name="T99" fmla="*/ 12 h 111"/>
                <a:gd name="T100" fmla="*/ 38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0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4"/>
                    <a:pt x="56" y="23"/>
                  </a:cubicBezTo>
                  <a:cubicBezTo>
                    <a:pt x="44" y="16"/>
                    <a:pt x="32" y="7"/>
                    <a:pt x="19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7" y="1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3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5"/>
                    <a:pt x="1" y="45"/>
                    <a:pt x="2" y="45"/>
                  </a:cubicBezTo>
                  <a:cubicBezTo>
                    <a:pt x="6" y="43"/>
                    <a:pt x="11" y="42"/>
                    <a:pt x="16" y="41"/>
                  </a:cubicBezTo>
                  <a:cubicBezTo>
                    <a:pt x="22" y="64"/>
                    <a:pt x="31" y="86"/>
                    <a:pt x="34" y="110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4" y="97"/>
                    <a:pt x="65" y="97"/>
                    <a:pt x="65" y="96"/>
                  </a:cubicBezTo>
                  <a:cubicBezTo>
                    <a:pt x="65" y="96"/>
                    <a:pt x="66" y="96"/>
                    <a:pt x="65" y="95"/>
                  </a:cubicBezTo>
                  <a:cubicBezTo>
                    <a:pt x="59" y="73"/>
                    <a:pt x="50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7"/>
                    <a:pt x="57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0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2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6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6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6"/>
                    <a:pt x="46" y="47"/>
                  </a:cubicBezTo>
                  <a:close/>
                  <a:moveTo>
                    <a:pt x="49" y="56"/>
                  </a:moveTo>
                  <a:cubicBezTo>
                    <a:pt x="39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49" y="56"/>
                  </a:cubicBezTo>
                  <a:close/>
                  <a:moveTo>
                    <a:pt x="37" y="106"/>
                  </a:moveTo>
                  <a:cubicBezTo>
                    <a:pt x="36" y="105"/>
                    <a:pt x="36" y="103"/>
                    <a:pt x="36" y="102"/>
                  </a:cubicBezTo>
                  <a:cubicBezTo>
                    <a:pt x="37" y="103"/>
                    <a:pt x="37" y="104"/>
                    <a:pt x="38" y="104"/>
                  </a:cubicBezTo>
                  <a:cubicBezTo>
                    <a:pt x="38" y="105"/>
                    <a:pt x="38" y="104"/>
                    <a:pt x="38" y="104"/>
                  </a:cubicBezTo>
                  <a:cubicBezTo>
                    <a:pt x="38" y="104"/>
                    <a:pt x="35" y="100"/>
                    <a:pt x="37" y="102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5" y="92"/>
                    <a:pt x="37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7"/>
                    <a:pt x="36" y="95"/>
                  </a:cubicBezTo>
                  <a:cubicBezTo>
                    <a:pt x="35" y="95"/>
                    <a:pt x="35" y="96"/>
                    <a:pt x="35" y="96"/>
                  </a:cubicBezTo>
                  <a:cubicBezTo>
                    <a:pt x="36" y="98"/>
                    <a:pt x="38" y="100"/>
                    <a:pt x="39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6" y="100"/>
                    <a:pt x="36" y="100"/>
                  </a:cubicBezTo>
                  <a:cubicBezTo>
                    <a:pt x="35" y="97"/>
                    <a:pt x="34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5" y="86"/>
                    <a:pt x="42" y="89"/>
                    <a:pt x="46" y="95"/>
                  </a:cubicBezTo>
                  <a:cubicBezTo>
                    <a:pt x="49" y="99"/>
                    <a:pt x="46" y="95"/>
                    <a:pt x="45" y="94"/>
                  </a:cubicBezTo>
                  <a:cubicBezTo>
                    <a:pt x="43" y="92"/>
                    <a:pt x="41" y="91"/>
                    <a:pt x="40" y="89"/>
                  </a:cubicBezTo>
                  <a:cubicBezTo>
                    <a:pt x="37" y="86"/>
                    <a:pt x="35" y="84"/>
                    <a:pt x="31" y="82"/>
                  </a:cubicBezTo>
                  <a:cubicBezTo>
                    <a:pt x="31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4" y="81"/>
                    <a:pt x="43" y="87"/>
                    <a:pt x="49" y="94"/>
                  </a:cubicBezTo>
                  <a:cubicBezTo>
                    <a:pt x="51" y="97"/>
                    <a:pt x="51" y="96"/>
                    <a:pt x="48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2" y="93"/>
                  </a:cubicBezTo>
                  <a:cubicBezTo>
                    <a:pt x="56" y="98"/>
                    <a:pt x="52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8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8" y="74"/>
                  </a:cubicBezTo>
                  <a:cubicBezTo>
                    <a:pt x="41" y="77"/>
                    <a:pt x="43" y="80"/>
                    <a:pt x="46" y="83"/>
                  </a:cubicBezTo>
                  <a:cubicBezTo>
                    <a:pt x="49" y="86"/>
                    <a:pt x="52" y="89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2"/>
                    <a:pt x="52" y="90"/>
                  </a:cubicBezTo>
                  <a:cubicBezTo>
                    <a:pt x="49" y="87"/>
                    <a:pt x="46" y="85"/>
                    <a:pt x="43" y="82"/>
                  </a:cubicBezTo>
                  <a:cubicBezTo>
                    <a:pt x="37" y="76"/>
                    <a:pt x="32" y="71"/>
                    <a:pt x="27" y="66"/>
                  </a:cubicBezTo>
                  <a:cubicBezTo>
                    <a:pt x="26" y="64"/>
                    <a:pt x="26" y="63"/>
                    <a:pt x="25" y="61"/>
                  </a:cubicBezTo>
                  <a:close/>
                  <a:moveTo>
                    <a:pt x="23" y="53"/>
                  </a:moveTo>
                  <a:cubicBezTo>
                    <a:pt x="25" y="56"/>
                    <a:pt x="29" y="59"/>
                    <a:pt x="32" y="62"/>
                  </a:cubicBezTo>
                  <a:cubicBezTo>
                    <a:pt x="34" y="64"/>
                    <a:pt x="36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8" y="90"/>
                    <a:pt x="59" y="90"/>
                    <a:pt x="60" y="91"/>
                  </a:cubicBezTo>
                  <a:cubicBezTo>
                    <a:pt x="58" y="90"/>
                    <a:pt x="57" y="89"/>
                    <a:pt x="56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0" y="66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3" y="58"/>
                  </a:cubicBezTo>
                  <a:cubicBezTo>
                    <a:pt x="36" y="61"/>
                    <a:pt x="39" y="64"/>
                    <a:pt x="42" y="68"/>
                  </a:cubicBezTo>
                  <a:cubicBezTo>
                    <a:pt x="46" y="71"/>
                    <a:pt x="49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3" y="71"/>
                  </a:cubicBezTo>
                  <a:cubicBezTo>
                    <a:pt x="40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9"/>
                    <a:pt x="20" y="46"/>
                    <a:pt x="20" y="43"/>
                  </a:cubicBezTo>
                  <a:close/>
                  <a:moveTo>
                    <a:pt x="10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6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8"/>
                    <a:pt x="12" y="31"/>
                    <a:pt x="14" y="33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0" y="31"/>
                  </a:cubicBezTo>
                  <a:cubicBezTo>
                    <a:pt x="11" y="33"/>
                    <a:pt x="12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1" y="35"/>
                    <a:pt x="10" y="34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5"/>
                    <a:pt x="12" y="38"/>
                    <a:pt x="13" y="38"/>
                  </a:cubicBezTo>
                  <a:cubicBezTo>
                    <a:pt x="11" y="37"/>
                    <a:pt x="10" y="36"/>
                    <a:pt x="8" y="36"/>
                  </a:cubicBezTo>
                  <a:cubicBezTo>
                    <a:pt x="8" y="36"/>
                    <a:pt x="7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0" y="23"/>
                  </a:cubicBezTo>
                  <a:close/>
                  <a:moveTo>
                    <a:pt x="16" y="34"/>
                  </a:moveTo>
                  <a:cubicBezTo>
                    <a:pt x="26" y="48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8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8"/>
                    <a:pt x="19" y="41"/>
                  </a:cubicBezTo>
                  <a:cubicBezTo>
                    <a:pt x="19" y="40"/>
                    <a:pt x="18" y="40"/>
                    <a:pt x="18" y="39"/>
                  </a:cubicBezTo>
                  <a:cubicBezTo>
                    <a:pt x="18" y="39"/>
                    <a:pt x="18" y="38"/>
                    <a:pt x="17" y="38"/>
                  </a:cubicBezTo>
                  <a:cubicBezTo>
                    <a:pt x="17" y="38"/>
                    <a:pt x="17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7"/>
                    <a:pt x="15" y="37"/>
                  </a:cubicBezTo>
                  <a:cubicBezTo>
                    <a:pt x="16" y="37"/>
                    <a:pt x="16" y="38"/>
                    <a:pt x="17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6"/>
                    <a:pt x="15" y="34"/>
                    <a:pt x="14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6" y="33"/>
                    <a:pt x="17" y="34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18" y="32"/>
                    <a:pt x="15" y="30"/>
                    <a:pt x="13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2" y="24"/>
                    <a:pt x="13" y="26"/>
                    <a:pt x="14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9"/>
                    <a:pt x="30" y="42"/>
                  </a:cubicBezTo>
                  <a:cubicBezTo>
                    <a:pt x="34" y="47"/>
                    <a:pt x="38" y="51"/>
                    <a:pt x="41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4" y="71"/>
                    <a:pt x="50" y="65"/>
                    <a:pt x="49" y="65"/>
                  </a:cubicBezTo>
                  <a:cubicBezTo>
                    <a:pt x="47" y="63"/>
                    <a:pt x="44" y="61"/>
                    <a:pt x="42" y="59"/>
                  </a:cubicBezTo>
                  <a:cubicBezTo>
                    <a:pt x="33" y="51"/>
                    <a:pt x="25" y="41"/>
                    <a:pt x="16" y="34"/>
                  </a:cubicBezTo>
                  <a:cubicBezTo>
                    <a:pt x="16" y="33"/>
                    <a:pt x="15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9"/>
                    <a:pt x="6" y="38"/>
                  </a:cubicBezTo>
                  <a:cubicBezTo>
                    <a:pt x="7" y="39"/>
                    <a:pt x="8" y="39"/>
                    <a:pt x="9" y="40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3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15" y="38"/>
                    <a:pt x="15" y="39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7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2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4" y="41"/>
                    <a:pt x="5" y="41"/>
                  </a:cubicBezTo>
                  <a:cubicBezTo>
                    <a:pt x="4" y="41"/>
                    <a:pt x="4" y="41"/>
                    <a:pt x="3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2"/>
                    <a:pt x="50" y="90"/>
                  </a:cubicBezTo>
                  <a:cubicBezTo>
                    <a:pt x="53" y="92"/>
                    <a:pt x="55" y="93"/>
                    <a:pt x="57" y="95"/>
                  </a:cubicBezTo>
                  <a:cubicBezTo>
                    <a:pt x="56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2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4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2"/>
                  </a:cubicBezTo>
                  <a:cubicBezTo>
                    <a:pt x="35" y="91"/>
                    <a:pt x="35" y="90"/>
                    <a:pt x="34" y="90"/>
                  </a:cubicBezTo>
                  <a:cubicBezTo>
                    <a:pt x="36" y="91"/>
                    <a:pt x="37" y="92"/>
                    <a:pt x="39" y="94"/>
                  </a:cubicBezTo>
                  <a:cubicBezTo>
                    <a:pt x="41" y="95"/>
                    <a:pt x="43" y="97"/>
                    <a:pt x="46" y="99"/>
                  </a:cubicBezTo>
                  <a:cubicBezTo>
                    <a:pt x="45" y="99"/>
                    <a:pt x="44" y="99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0" y="75"/>
                    <a:pt x="36" y="72"/>
                    <a:pt x="32" y="68"/>
                  </a:cubicBezTo>
                  <a:cubicBezTo>
                    <a:pt x="35" y="71"/>
                    <a:pt x="39" y="73"/>
                    <a:pt x="42" y="76"/>
                  </a:cubicBezTo>
                  <a:cubicBezTo>
                    <a:pt x="48" y="83"/>
                    <a:pt x="55" y="88"/>
                    <a:pt x="61" y="94"/>
                  </a:cubicBezTo>
                  <a:cubicBezTo>
                    <a:pt x="60" y="94"/>
                    <a:pt x="60" y="94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4"/>
                  </a:cubicBezTo>
                  <a:cubicBezTo>
                    <a:pt x="33" y="73"/>
                    <a:pt x="32" y="72"/>
                    <a:pt x="31" y="71"/>
                  </a:cubicBezTo>
                  <a:cubicBezTo>
                    <a:pt x="30" y="70"/>
                    <a:pt x="25" y="65"/>
                    <a:pt x="28" y="68"/>
                  </a:cubicBezTo>
                  <a:cubicBezTo>
                    <a:pt x="30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2"/>
                    <a:pt x="37" y="83"/>
                    <a:pt x="39" y="85"/>
                  </a:cubicBezTo>
                  <a:cubicBezTo>
                    <a:pt x="43" y="89"/>
                    <a:pt x="46" y="93"/>
                    <a:pt x="50" y="97"/>
                  </a:cubicBezTo>
                  <a:cubicBezTo>
                    <a:pt x="50" y="97"/>
                    <a:pt x="49" y="97"/>
                    <a:pt x="48" y="97"/>
                  </a:cubicBezTo>
                  <a:cubicBezTo>
                    <a:pt x="46" y="90"/>
                    <a:pt x="38" y="87"/>
                    <a:pt x="33" y="82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0" y="79"/>
                    <a:pt x="30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7" y="98"/>
                  </a:moveTo>
                  <a:cubicBezTo>
                    <a:pt x="47" y="98"/>
                    <a:pt x="47" y="98"/>
                    <a:pt x="46" y="98"/>
                  </a:cubicBezTo>
                  <a:cubicBezTo>
                    <a:pt x="44" y="95"/>
                    <a:pt x="42" y="93"/>
                    <a:pt x="39" y="91"/>
                  </a:cubicBezTo>
                  <a:cubicBezTo>
                    <a:pt x="38" y="89"/>
                    <a:pt x="36" y="88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7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8" y="92"/>
                    <a:pt x="36" y="90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6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2"/>
                    <a:pt x="40" y="102"/>
                  </a:cubicBezTo>
                  <a:cubicBezTo>
                    <a:pt x="39" y="100"/>
                    <a:pt x="38" y="99"/>
                    <a:pt x="36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7" y="78"/>
                    <a:pt x="44" y="74"/>
                  </a:cubicBezTo>
                  <a:cubicBezTo>
                    <a:pt x="41" y="71"/>
                    <a:pt x="39" y="69"/>
                    <a:pt x="37" y="66"/>
                  </a:cubicBezTo>
                  <a:cubicBezTo>
                    <a:pt x="37" y="67"/>
                    <a:pt x="38" y="67"/>
                    <a:pt x="38" y="67"/>
                  </a:cubicBezTo>
                  <a:cubicBezTo>
                    <a:pt x="45" y="74"/>
                    <a:pt x="53" y="80"/>
                    <a:pt x="59" y="87"/>
                  </a:cubicBezTo>
                  <a:cubicBezTo>
                    <a:pt x="59" y="87"/>
                    <a:pt x="60" y="87"/>
                    <a:pt x="60" y="87"/>
                  </a:cubicBezTo>
                  <a:cubicBezTo>
                    <a:pt x="60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1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2" y="46"/>
                    <a:pt x="21" y="44"/>
                    <a:pt x="20" y="43"/>
                  </a:cubicBezTo>
                  <a:cubicBezTo>
                    <a:pt x="21" y="44"/>
                    <a:pt x="22" y="45"/>
                    <a:pt x="22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7"/>
                  </a:cubicBezTo>
                  <a:cubicBezTo>
                    <a:pt x="56" y="77"/>
                    <a:pt x="56" y="77"/>
                    <a:pt x="56" y="76"/>
                  </a:cubicBezTo>
                  <a:cubicBezTo>
                    <a:pt x="57" y="80"/>
                    <a:pt x="58" y="83"/>
                    <a:pt x="59" y="86"/>
                  </a:cubicBezTo>
                  <a:cubicBezTo>
                    <a:pt x="55" y="79"/>
                    <a:pt x="48" y="73"/>
                    <a:pt x="43" y="67"/>
                  </a:cubicBezTo>
                  <a:close/>
                  <a:moveTo>
                    <a:pt x="21" y="39"/>
                  </a:moveTo>
                  <a:cubicBezTo>
                    <a:pt x="19" y="37"/>
                    <a:pt x="18" y="36"/>
                    <a:pt x="17" y="35"/>
                  </a:cubicBezTo>
                  <a:cubicBezTo>
                    <a:pt x="19" y="37"/>
                    <a:pt x="21" y="39"/>
                    <a:pt x="22" y="40"/>
                  </a:cubicBezTo>
                  <a:cubicBezTo>
                    <a:pt x="26" y="44"/>
                    <a:pt x="29" y="47"/>
                    <a:pt x="33" y="50"/>
                  </a:cubicBezTo>
                  <a:cubicBezTo>
                    <a:pt x="39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5" y="74"/>
                    <a:pt x="56" y="76"/>
                  </a:cubicBezTo>
                  <a:cubicBezTo>
                    <a:pt x="45" y="62"/>
                    <a:pt x="32" y="52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0" y="42"/>
                    <a:pt x="26" y="38"/>
                    <a:pt x="22" y="34"/>
                  </a:cubicBezTo>
                  <a:cubicBezTo>
                    <a:pt x="17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8"/>
                    <a:pt x="27" y="33"/>
                  </a:cubicBezTo>
                  <a:cubicBezTo>
                    <a:pt x="34" y="40"/>
                    <a:pt x="40" y="47"/>
                    <a:pt x="46" y="54"/>
                  </a:cubicBezTo>
                  <a:cubicBezTo>
                    <a:pt x="47" y="55"/>
                    <a:pt x="48" y="56"/>
                    <a:pt x="49" y="56"/>
                  </a:cubicBezTo>
                  <a:cubicBezTo>
                    <a:pt x="48" y="56"/>
                    <a:pt x="46" y="55"/>
                    <a:pt x="45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5" y="33"/>
                    <a:pt x="21" y="29"/>
                  </a:cubicBezTo>
                  <a:cubicBezTo>
                    <a:pt x="18" y="26"/>
                    <a:pt x="15" y="23"/>
                    <a:pt x="13" y="19"/>
                  </a:cubicBezTo>
                  <a:cubicBezTo>
                    <a:pt x="12" y="19"/>
                    <a:pt x="12" y="20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50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8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0" y="19"/>
                    <a:pt x="27" y="26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1"/>
                    <a:pt x="42" y="40"/>
                    <a:pt x="42" y="40"/>
                  </a:cubicBezTo>
                  <a:cubicBezTo>
                    <a:pt x="40" y="39"/>
                    <a:pt x="38" y="37"/>
                    <a:pt x="37" y="36"/>
                  </a:cubicBezTo>
                  <a:cubicBezTo>
                    <a:pt x="30" y="29"/>
                    <a:pt x="24" y="23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6"/>
                    <a:pt x="15" y="16"/>
                  </a:cubicBezTo>
                  <a:cubicBezTo>
                    <a:pt x="15" y="15"/>
                    <a:pt x="14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1" y="23"/>
                    <a:pt x="17" y="20"/>
                    <a:pt x="13" y="17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7" y="32"/>
                    <a:pt x="39" y="34"/>
                    <a:pt x="40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5" y="23"/>
                    <a:pt x="21" y="16"/>
                    <a:pt x="15" y="11"/>
                  </a:cubicBezTo>
                  <a:cubicBezTo>
                    <a:pt x="15" y="11"/>
                    <a:pt x="16" y="10"/>
                    <a:pt x="16" y="10"/>
                  </a:cubicBezTo>
                  <a:close/>
                  <a:moveTo>
                    <a:pt x="26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8" y="15"/>
                  </a:cubicBezTo>
                  <a:cubicBezTo>
                    <a:pt x="19" y="16"/>
                    <a:pt x="21" y="18"/>
                    <a:pt x="22" y="20"/>
                  </a:cubicBezTo>
                  <a:cubicBezTo>
                    <a:pt x="24" y="21"/>
                    <a:pt x="25" y="23"/>
                    <a:pt x="26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59"/>
                    <a:pt x="51" y="60"/>
                    <a:pt x="51" y="62"/>
                  </a:cubicBezTo>
                  <a:cubicBezTo>
                    <a:pt x="48" y="58"/>
                    <a:pt x="44" y="55"/>
                    <a:pt x="41" y="51"/>
                  </a:cubicBezTo>
                  <a:close/>
                  <a:moveTo>
                    <a:pt x="28" y="31"/>
                  </a:moveTo>
                  <a:cubicBezTo>
                    <a:pt x="29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8" y="31"/>
                  </a:cubicBezTo>
                  <a:close/>
                  <a:moveTo>
                    <a:pt x="39" y="36"/>
                  </a:moveTo>
                  <a:cubicBezTo>
                    <a:pt x="40" y="37"/>
                    <a:pt x="42" y="38"/>
                    <a:pt x="43" y="39"/>
                  </a:cubicBezTo>
                  <a:cubicBezTo>
                    <a:pt x="43" y="39"/>
                    <a:pt x="44" y="39"/>
                    <a:pt x="44" y="39"/>
                  </a:cubicBezTo>
                  <a:cubicBezTo>
                    <a:pt x="44" y="40"/>
                    <a:pt x="44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6"/>
                    <a:pt x="38" y="17"/>
                    <a:pt x="40" y="17"/>
                  </a:cubicBezTo>
                  <a:cubicBezTo>
                    <a:pt x="43" y="20"/>
                    <a:pt x="47" y="23"/>
                    <a:pt x="51" y="25"/>
                  </a:cubicBezTo>
                  <a:cubicBezTo>
                    <a:pt x="50" y="26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8"/>
                  </a:cubicBezTo>
                  <a:cubicBezTo>
                    <a:pt x="32" y="16"/>
                    <a:pt x="29" y="14"/>
                    <a:pt x="27" y="12"/>
                  </a:cubicBezTo>
                  <a:cubicBezTo>
                    <a:pt x="27" y="11"/>
                    <a:pt x="27" y="11"/>
                    <a:pt x="26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39" y="20"/>
                    <a:pt x="43" y="24"/>
                    <a:pt x="47" y="27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8" y="24"/>
                    <a:pt x="41" y="26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29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2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8" y="15"/>
                    <a:pt x="35" y="14"/>
                    <a:pt x="32" y="12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6"/>
                  </a:cubicBezTo>
                  <a:cubicBezTo>
                    <a:pt x="25" y="8"/>
                    <a:pt x="28" y="9"/>
                    <a:pt x="30" y="11"/>
                  </a:cubicBezTo>
                  <a:cubicBezTo>
                    <a:pt x="33" y="13"/>
                    <a:pt x="36" y="16"/>
                    <a:pt x="38" y="18"/>
                  </a:cubicBezTo>
                  <a:cubicBezTo>
                    <a:pt x="41" y="21"/>
                    <a:pt x="44" y="23"/>
                    <a:pt x="46" y="26"/>
                  </a:cubicBezTo>
                  <a:cubicBezTo>
                    <a:pt x="45" y="25"/>
                    <a:pt x="44" y="24"/>
                    <a:pt x="43" y="23"/>
                  </a:cubicBezTo>
                  <a:cubicBezTo>
                    <a:pt x="42" y="22"/>
                    <a:pt x="40" y="20"/>
                    <a:pt x="39" y="19"/>
                  </a:cubicBezTo>
                  <a:cubicBezTo>
                    <a:pt x="37" y="17"/>
                    <a:pt x="34" y="16"/>
                    <a:pt x="31" y="14"/>
                  </a:cubicBezTo>
                  <a:cubicBezTo>
                    <a:pt x="28" y="12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0" y="5"/>
                    <a:pt x="20" y="4"/>
                  </a:cubicBezTo>
                  <a:cubicBezTo>
                    <a:pt x="20" y="4"/>
                    <a:pt x="19" y="4"/>
                    <a:pt x="19" y="5"/>
                  </a:cubicBezTo>
                  <a:cubicBezTo>
                    <a:pt x="23" y="8"/>
                    <a:pt x="26" y="12"/>
                    <a:pt x="30" y="15"/>
                  </a:cubicBezTo>
                  <a:cubicBezTo>
                    <a:pt x="34" y="19"/>
                    <a:pt x="39" y="21"/>
                    <a:pt x="42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1" y="25"/>
                    <a:pt x="39" y="24"/>
                    <a:pt x="37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7" y="14"/>
                    <a:pt x="24" y="11"/>
                    <a:pt x="21" y="8"/>
                  </a:cubicBezTo>
                  <a:cubicBezTo>
                    <a:pt x="21" y="7"/>
                    <a:pt x="20" y="7"/>
                    <a:pt x="20" y="7"/>
                  </a:cubicBezTo>
                  <a:cubicBezTo>
                    <a:pt x="20" y="6"/>
                    <a:pt x="19" y="6"/>
                    <a:pt x="19" y="6"/>
                  </a:cubicBezTo>
                  <a:cubicBezTo>
                    <a:pt x="19" y="5"/>
                    <a:pt x="18" y="6"/>
                    <a:pt x="18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9" y="27"/>
                    <a:pt x="38" y="26"/>
                    <a:pt x="36" y="25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8" y="9"/>
                  </a:cubicBezTo>
                  <a:cubicBezTo>
                    <a:pt x="24" y="15"/>
                    <a:pt x="29" y="21"/>
                    <a:pt x="35" y="27"/>
                  </a:cubicBezTo>
                  <a:cubicBezTo>
                    <a:pt x="37" y="28"/>
                    <a:pt x="38" y="29"/>
                    <a:pt x="40" y="31"/>
                  </a:cubicBezTo>
                  <a:cubicBezTo>
                    <a:pt x="44" y="35"/>
                    <a:pt x="40" y="32"/>
                    <a:pt x="39" y="31"/>
                  </a:cubicBezTo>
                  <a:cubicBezTo>
                    <a:pt x="35" y="28"/>
                    <a:pt x="32" y="26"/>
                    <a:pt x="29" y="23"/>
                  </a:cubicBezTo>
                  <a:cubicBezTo>
                    <a:pt x="25" y="18"/>
                    <a:pt x="21" y="14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7" y="15"/>
                  </a:cubicBezTo>
                  <a:cubicBezTo>
                    <a:pt x="28" y="16"/>
                    <a:pt x="29" y="17"/>
                    <a:pt x="30" y="18"/>
                  </a:cubicBezTo>
                  <a:cubicBezTo>
                    <a:pt x="31" y="19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118"/>
            <p:cNvSpPr>
              <a:spLocks noEditPoints="1"/>
            </p:cNvSpPr>
            <p:nvPr/>
          </p:nvSpPr>
          <p:spPr bwMode="auto">
            <a:xfrm>
              <a:off x="10906125" y="4005263"/>
              <a:ext cx="247650" cy="415925"/>
            </a:xfrm>
            <a:custGeom>
              <a:avLst/>
              <a:gdLst>
                <a:gd name="T0" fmla="*/ 0 w 66"/>
                <a:gd name="T1" fmla="*/ 42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7 w 66"/>
                <a:gd name="T15" fmla="*/ 95 h 111"/>
                <a:gd name="T16" fmla="*/ 49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4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4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4 h 111"/>
                <a:gd name="T54" fmla="*/ 35 w 66"/>
                <a:gd name="T55" fmla="*/ 75 h 111"/>
                <a:gd name="T56" fmla="*/ 50 w 66"/>
                <a:gd name="T57" fmla="*/ 97 h 111"/>
                <a:gd name="T58" fmla="*/ 47 w 66"/>
                <a:gd name="T59" fmla="*/ 98 h 111"/>
                <a:gd name="T60" fmla="*/ 41 w 66"/>
                <a:gd name="T61" fmla="*/ 94 h 111"/>
                <a:gd name="T62" fmla="*/ 41 w 66"/>
                <a:gd name="T63" fmla="*/ 102 h 111"/>
                <a:gd name="T64" fmla="*/ 60 w 66"/>
                <a:gd name="T65" fmla="*/ 87 h 111"/>
                <a:gd name="T66" fmla="*/ 23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2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8 w 66"/>
                <a:gd name="T93" fmla="*/ 12 h 111"/>
                <a:gd name="T94" fmla="*/ 43 w 66"/>
                <a:gd name="T95" fmla="*/ 27 h 111"/>
                <a:gd name="T96" fmla="*/ 22 w 66"/>
                <a:gd name="T97" fmla="*/ 12 h 111"/>
                <a:gd name="T98" fmla="*/ 32 w 66"/>
                <a:gd name="T99" fmla="*/ 11 h 111"/>
                <a:gd name="T100" fmla="*/ 39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1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3"/>
                    <a:pt x="56" y="23"/>
                  </a:cubicBezTo>
                  <a:cubicBezTo>
                    <a:pt x="44" y="16"/>
                    <a:pt x="32" y="7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2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4"/>
                    <a:pt x="1" y="45"/>
                    <a:pt x="2" y="45"/>
                  </a:cubicBezTo>
                  <a:cubicBezTo>
                    <a:pt x="6" y="42"/>
                    <a:pt x="12" y="42"/>
                    <a:pt x="16" y="41"/>
                  </a:cubicBezTo>
                  <a:cubicBezTo>
                    <a:pt x="23" y="64"/>
                    <a:pt x="32" y="86"/>
                    <a:pt x="34" y="109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5" y="97"/>
                    <a:pt x="65" y="97"/>
                    <a:pt x="65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59" y="73"/>
                    <a:pt x="51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6"/>
                    <a:pt x="58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1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1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7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7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6" y="44"/>
                  </a:cubicBezTo>
                  <a:cubicBezTo>
                    <a:pt x="46" y="45"/>
                    <a:pt x="46" y="46"/>
                    <a:pt x="47" y="47"/>
                  </a:cubicBezTo>
                  <a:close/>
                  <a:moveTo>
                    <a:pt x="50" y="56"/>
                  </a:moveTo>
                  <a:cubicBezTo>
                    <a:pt x="40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50" y="56"/>
                  </a:cubicBezTo>
                  <a:close/>
                  <a:moveTo>
                    <a:pt x="37" y="106"/>
                  </a:moveTo>
                  <a:cubicBezTo>
                    <a:pt x="37" y="105"/>
                    <a:pt x="36" y="103"/>
                    <a:pt x="36" y="102"/>
                  </a:cubicBezTo>
                  <a:cubicBezTo>
                    <a:pt x="37" y="103"/>
                    <a:pt x="37" y="103"/>
                    <a:pt x="38" y="104"/>
                  </a:cubicBezTo>
                  <a:cubicBezTo>
                    <a:pt x="38" y="105"/>
                    <a:pt x="39" y="104"/>
                    <a:pt x="38" y="104"/>
                  </a:cubicBezTo>
                  <a:cubicBezTo>
                    <a:pt x="38" y="104"/>
                    <a:pt x="35" y="100"/>
                    <a:pt x="38" y="101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6" y="92"/>
                    <a:pt x="38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6"/>
                    <a:pt x="36" y="95"/>
                  </a:cubicBezTo>
                  <a:cubicBezTo>
                    <a:pt x="36" y="95"/>
                    <a:pt x="35" y="95"/>
                    <a:pt x="35" y="96"/>
                  </a:cubicBezTo>
                  <a:cubicBezTo>
                    <a:pt x="37" y="98"/>
                    <a:pt x="38" y="100"/>
                    <a:pt x="40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7" y="100"/>
                    <a:pt x="36" y="100"/>
                  </a:cubicBezTo>
                  <a:cubicBezTo>
                    <a:pt x="35" y="97"/>
                    <a:pt x="35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6" y="86"/>
                    <a:pt x="43" y="89"/>
                    <a:pt x="47" y="95"/>
                  </a:cubicBezTo>
                  <a:cubicBezTo>
                    <a:pt x="49" y="98"/>
                    <a:pt x="46" y="95"/>
                    <a:pt x="45" y="94"/>
                  </a:cubicBezTo>
                  <a:cubicBezTo>
                    <a:pt x="43" y="92"/>
                    <a:pt x="42" y="91"/>
                    <a:pt x="40" y="89"/>
                  </a:cubicBezTo>
                  <a:cubicBezTo>
                    <a:pt x="37" y="86"/>
                    <a:pt x="35" y="84"/>
                    <a:pt x="32" y="82"/>
                  </a:cubicBezTo>
                  <a:cubicBezTo>
                    <a:pt x="32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5" y="81"/>
                    <a:pt x="43" y="86"/>
                    <a:pt x="49" y="94"/>
                  </a:cubicBezTo>
                  <a:cubicBezTo>
                    <a:pt x="52" y="97"/>
                    <a:pt x="51" y="96"/>
                    <a:pt x="49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3"/>
                  </a:cubicBezTo>
                  <a:cubicBezTo>
                    <a:pt x="56" y="98"/>
                    <a:pt x="53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9" y="74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6"/>
                    <a:pt x="52" y="88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1"/>
                    <a:pt x="52" y="90"/>
                  </a:cubicBezTo>
                  <a:cubicBezTo>
                    <a:pt x="49" y="87"/>
                    <a:pt x="46" y="84"/>
                    <a:pt x="43" y="81"/>
                  </a:cubicBezTo>
                  <a:cubicBezTo>
                    <a:pt x="38" y="76"/>
                    <a:pt x="33" y="71"/>
                    <a:pt x="27" y="66"/>
                  </a:cubicBezTo>
                  <a:cubicBezTo>
                    <a:pt x="26" y="64"/>
                    <a:pt x="26" y="62"/>
                    <a:pt x="25" y="61"/>
                  </a:cubicBezTo>
                  <a:close/>
                  <a:moveTo>
                    <a:pt x="23" y="53"/>
                  </a:moveTo>
                  <a:cubicBezTo>
                    <a:pt x="26" y="56"/>
                    <a:pt x="29" y="59"/>
                    <a:pt x="32" y="62"/>
                  </a:cubicBezTo>
                  <a:cubicBezTo>
                    <a:pt x="34" y="64"/>
                    <a:pt x="37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9" y="90"/>
                    <a:pt x="59" y="90"/>
                    <a:pt x="60" y="91"/>
                  </a:cubicBezTo>
                  <a:cubicBezTo>
                    <a:pt x="59" y="90"/>
                    <a:pt x="58" y="89"/>
                    <a:pt x="57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1" y="65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4" y="58"/>
                  </a:cubicBezTo>
                  <a:cubicBezTo>
                    <a:pt x="37" y="61"/>
                    <a:pt x="39" y="64"/>
                    <a:pt x="42" y="68"/>
                  </a:cubicBezTo>
                  <a:cubicBezTo>
                    <a:pt x="46" y="71"/>
                    <a:pt x="50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4" y="71"/>
                  </a:cubicBezTo>
                  <a:cubicBezTo>
                    <a:pt x="41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8"/>
                    <a:pt x="21" y="46"/>
                    <a:pt x="20" y="43"/>
                  </a:cubicBezTo>
                  <a:close/>
                  <a:moveTo>
                    <a:pt x="11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8"/>
                    <a:pt x="12" y="31"/>
                    <a:pt x="14" y="33"/>
                  </a:cubicBezTo>
                  <a:cubicBezTo>
                    <a:pt x="14" y="33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1" y="31"/>
                  </a:cubicBezTo>
                  <a:cubicBezTo>
                    <a:pt x="11" y="33"/>
                    <a:pt x="13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2" y="35"/>
                    <a:pt x="11" y="34"/>
                    <a:pt x="10" y="33"/>
                  </a:cubicBezTo>
                  <a:cubicBezTo>
                    <a:pt x="9" y="32"/>
                    <a:pt x="9" y="33"/>
                    <a:pt x="9" y="33"/>
                  </a:cubicBezTo>
                  <a:cubicBezTo>
                    <a:pt x="10" y="34"/>
                    <a:pt x="12" y="38"/>
                    <a:pt x="13" y="38"/>
                  </a:cubicBezTo>
                  <a:cubicBezTo>
                    <a:pt x="12" y="37"/>
                    <a:pt x="10" y="36"/>
                    <a:pt x="8" y="36"/>
                  </a:cubicBezTo>
                  <a:cubicBezTo>
                    <a:pt x="8" y="35"/>
                    <a:pt x="8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1" y="23"/>
                  </a:cubicBezTo>
                  <a:close/>
                  <a:moveTo>
                    <a:pt x="16" y="34"/>
                  </a:moveTo>
                  <a:cubicBezTo>
                    <a:pt x="27" y="47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9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7"/>
                    <a:pt x="19" y="41"/>
                  </a:cubicBezTo>
                  <a:cubicBezTo>
                    <a:pt x="19" y="40"/>
                    <a:pt x="19" y="40"/>
                    <a:pt x="18" y="39"/>
                  </a:cubicBezTo>
                  <a:cubicBezTo>
                    <a:pt x="18" y="39"/>
                    <a:pt x="18" y="38"/>
                    <a:pt x="18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6" y="37"/>
                    <a:pt x="16" y="37"/>
                  </a:cubicBezTo>
                  <a:cubicBezTo>
                    <a:pt x="16" y="37"/>
                    <a:pt x="16" y="37"/>
                    <a:pt x="17" y="38"/>
                  </a:cubicBezTo>
                  <a:cubicBezTo>
                    <a:pt x="17" y="38"/>
                    <a:pt x="18" y="38"/>
                    <a:pt x="17" y="37"/>
                  </a:cubicBezTo>
                  <a:cubicBezTo>
                    <a:pt x="17" y="36"/>
                    <a:pt x="16" y="34"/>
                    <a:pt x="15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6" y="31"/>
                    <a:pt x="17" y="33"/>
                    <a:pt x="17" y="34"/>
                  </a:cubicBezTo>
                  <a:cubicBezTo>
                    <a:pt x="18" y="35"/>
                    <a:pt x="18" y="35"/>
                    <a:pt x="19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5"/>
                  </a:cubicBezTo>
                  <a:cubicBezTo>
                    <a:pt x="18" y="32"/>
                    <a:pt x="15" y="29"/>
                    <a:pt x="13" y="26"/>
                  </a:cubicBezTo>
                  <a:cubicBezTo>
                    <a:pt x="12" y="25"/>
                    <a:pt x="12" y="24"/>
                    <a:pt x="11" y="23"/>
                  </a:cubicBezTo>
                  <a:cubicBezTo>
                    <a:pt x="12" y="24"/>
                    <a:pt x="14" y="26"/>
                    <a:pt x="15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8"/>
                    <a:pt x="30" y="42"/>
                  </a:cubicBezTo>
                  <a:cubicBezTo>
                    <a:pt x="34" y="46"/>
                    <a:pt x="38" y="51"/>
                    <a:pt x="42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5" y="71"/>
                    <a:pt x="50" y="65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0"/>
                    <a:pt x="25" y="41"/>
                    <a:pt x="16" y="33"/>
                  </a:cubicBezTo>
                  <a:cubicBezTo>
                    <a:pt x="16" y="33"/>
                    <a:pt x="16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8"/>
                    <a:pt x="6" y="38"/>
                  </a:cubicBezTo>
                  <a:cubicBezTo>
                    <a:pt x="7" y="39"/>
                    <a:pt x="8" y="39"/>
                    <a:pt x="10" y="39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4" y="37"/>
                  </a:cubicBezTo>
                  <a:cubicBezTo>
                    <a:pt x="14" y="38"/>
                    <a:pt x="15" y="38"/>
                    <a:pt x="16" y="38"/>
                  </a:cubicBezTo>
                  <a:cubicBezTo>
                    <a:pt x="15" y="38"/>
                    <a:pt x="15" y="38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6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3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1"/>
                    <a:pt x="51" y="90"/>
                  </a:cubicBezTo>
                  <a:cubicBezTo>
                    <a:pt x="53" y="91"/>
                    <a:pt x="55" y="93"/>
                    <a:pt x="57" y="95"/>
                  </a:cubicBezTo>
                  <a:cubicBezTo>
                    <a:pt x="57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3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5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1"/>
                  </a:cubicBezTo>
                  <a:cubicBezTo>
                    <a:pt x="36" y="91"/>
                    <a:pt x="35" y="90"/>
                    <a:pt x="34" y="90"/>
                  </a:cubicBezTo>
                  <a:cubicBezTo>
                    <a:pt x="36" y="91"/>
                    <a:pt x="38" y="92"/>
                    <a:pt x="39" y="93"/>
                  </a:cubicBezTo>
                  <a:cubicBezTo>
                    <a:pt x="41" y="95"/>
                    <a:pt x="44" y="97"/>
                    <a:pt x="46" y="99"/>
                  </a:cubicBezTo>
                  <a:cubicBezTo>
                    <a:pt x="45" y="99"/>
                    <a:pt x="45" y="99"/>
                    <a:pt x="44" y="100"/>
                  </a:cubicBezTo>
                  <a:close/>
                  <a:moveTo>
                    <a:pt x="59" y="94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1" y="75"/>
                    <a:pt x="37" y="71"/>
                    <a:pt x="32" y="68"/>
                  </a:cubicBezTo>
                  <a:cubicBezTo>
                    <a:pt x="36" y="70"/>
                    <a:pt x="39" y="73"/>
                    <a:pt x="42" y="76"/>
                  </a:cubicBezTo>
                  <a:cubicBezTo>
                    <a:pt x="48" y="83"/>
                    <a:pt x="56" y="87"/>
                    <a:pt x="61" y="94"/>
                  </a:cubicBezTo>
                  <a:cubicBezTo>
                    <a:pt x="61" y="94"/>
                    <a:pt x="60" y="94"/>
                    <a:pt x="59" y="94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4"/>
                    <a:pt x="35" y="74"/>
                  </a:cubicBezTo>
                  <a:cubicBezTo>
                    <a:pt x="34" y="73"/>
                    <a:pt x="32" y="72"/>
                    <a:pt x="31" y="71"/>
                  </a:cubicBezTo>
                  <a:cubicBezTo>
                    <a:pt x="31" y="70"/>
                    <a:pt x="25" y="65"/>
                    <a:pt x="28" y="68"/>
                  </a:cubicBezTo>
                  <a:cubicBezTo>
                    <a:pt x="31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1"/>
                    <a:pt x="37" y="83"/>
                    <a:pt x="39" y="85"/>
                  </a:cubicBezTo>
                  <a:cubicBezTo>
                    <a:pt x="43" y="89"/>
                    <a:pt x="47" y="93"/>
                    <a:pt x="50" y="97"/>
                  </a:cubicBezTo>
                  <a:cubicBezTo>
                    <a:pt x="50" y="97"/>
                    <a:pt x="49" y="97"/>
                    <a:pt x="49" y="97"/>
                  </a:cubicBezTo>
                  <a:cubicBezTo>
                    <a:pt x="46" y="90"/>
                    <a:pt x="38" y="87"/>
                    <a:pt x="33" y="81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1" y="78"/>
                    <a:pt x="31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8" y="98"/>
                  </a:moveTo>
                  <a:cubicBezTo>
                    <a:pt x="47" y="98"/>
                    <a:pt x="47" y="98"/>
                    <a:pt x="47" y="98"/>
                  </a:cubicBezTo>
                  <a:cubicBezTo>
                    <a:pt x="45" y="95"/>
                    <a:pt x="42" y="93"/>
                    <a:pt x="40" y="90"/>
                  </a:cubicBezTo>
                  <a:cubicBezTo>
                    <a:pt x="38" y="89"/>
                    <a:pt x="36" y="87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9" y="92"/>
                    <a:pt x="36" y="90"/>
                    <a:pt x="33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1"/>
                    <a:pt x="41" y="102"/>
                  </a:cubicBezTo>
                  <a:cubicBezTo>
                    <a:pt x="39" y="100"/>
                    <a:pt x="38" y="99"/>
                    <a:pt x="37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1"/>
                    <a:pt x="39" y="69"/>
                    <a:pt x="37" y="66"/>
                  </a:cubicBezTo>
                  <a:cubicBezTo>
                    <a:pt x="38" y="67"/>
                    <a:pt x="38" y="67"/>
                    <a:pt x="39" y="67"/>
                  </a:cubicBezTo>
                  <a:cubicBezTo>
                    <a:pt x="46" y="73"/>
                    <a:pt x="53" y="80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0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3" y="46"/>
                    <a:pt x="21" y="44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6"/>
                  </a:cubicBezTo>
                  <a:cubicBezTo>
                    <a:pt x="56" y="77"/>
                    <a:pt x="56" y="76"/>
                    <a:pt x="57" y="76"/>
                  </a:cubicBezTo>
                  <a:cubicBezTo>
                    <a:pt x="58" y="79"/>
                    <a:pt x="59" y="82"/>
                    <a:pt x="60" y="85"/>
                  </a:cubicBezTo>
                  <a:cubicBezTo>
                    <a:pt x="55" y="79"/>
                    <a:pt x="49" y="73"/>
                    <a:pt x="43" y="67"/>
                  </a:cubicBezTo>
                  <a:close/>
                  <a:moveTo>
                    <a:pt x="21" y="39"/>
                  </a:moveTo>
                  <a:cubicBezTo>
                    <a:pt x="20" y="37"/>
                    <a:pt x="19" y="36"/>
                    <a:pt x="17" y="35"/>
                  </a:cubicBezTo>
                  <a:cubicBezTo>
                    <a:pt x="19" y="37"/>
                    <a:pt x="21" y="38"/>
                    <a:pt x="23" y="40"/>
                  </a:cubicBezTo>
                  <a:cubicBezTo>
                    <a:pt x="26" y="43"/>
                    <a:pt x="29" y="47"/>
                    <a:pt x="33" y="50"/>
                  </a:cubicBezTo>
                  <a:cubicBezTo>
                    <a:pt x="40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2"/>
                    <a:pt x="32" y="51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1" y="41"/>
                    <a:pt x="27" y="38"/>
                    <a:pt x="22" y="34"/>
                  </a:cubicBezTo>
                  <a:cubicBezTo>
                    <a:pt x="18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7"/>
                    <a:pt x="28" y="33"/>
                  </a:cubicBezTo>
                  <a:cubicBezTo>
                    <a:pt x="34" y="39"/>
                    <a:pt x="41" y="46"/>
                    <a:pt x="47" y="54"/>
                  </a:cubicBezTo>
                  <a:cubicBezTo>
                    <a:pt x="47" y="55"/>
                    <a:pt x="48" y="55"/>
                    <a:pt x="49" y="56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6" y="33"/>
                    <a:pt x="21" y="29"/>
                  </a:cubicBezTo>
                  <a:cubicBezTo>
                    <a:pt x="19" y="26"/>
                    <a:pt x="16" y="23"/>
                    <a:pt x="13" y="19"/>
                  </a:cubicBezTo>
                  <a:cubicBezTo>
                    <a:pt x="13" y="19"/>
                    <a:pt x="12" y="19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8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49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9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1" y="19"/>
                    <a:pt x="27" y="25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0"/>
                    <a:pt x="42" y="41"/>
                    <a:pt x="42" y="41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0" y="39"/>
                    <a:pt x="39" y="37"/>
                    <a:pt x="37" y="35"/>
                  </a:cubicBezTo>
                  <a:cubicBezTo>
                    <a:pt x="31" y="29"/>
                    <a:pt x="24" y="23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6"/>
                    <a:pt x="16" y="16"/>
                    <a:pt x="15" y="16"/>
                  </a:cubicBezTo>
                  <a:cubicBezTo>
                    <a:pt x="15" y="15"/>
                    <a:pt x="15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2" y="23"/>
                    <a:pt x="18" y="20"/>
                    <a:pt x="13" y="16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4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8" y="32"/>
                    <a:pt x="39" y="33"/>
                    <a:pt x="41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6" y="22"/>
                    <a:pt x="21" y="16"/>
                    <a:pt x="15" y="11"/>
                  </a:cubicBezTo>
                  <a:cubicBezTo>
                    <a:pt x="16" y="11"/>
                    <a:pt x="16" y="10"/>
                    <a:pt x="16" y="10"/>
                  </a:cubicBezTo>
                  <a:close/>
                  <a:moveTo>
                    <a:pt x="27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19" y="16"/>
                    <a:pt x="21" y="18"/>
                    <a:pt x="23" y="20"/>
                  </a:cubicBezTo>
                  <a:cubicBezTo>
                    <a:pt x="24" y="21"/>
                    <a:pt x="25" y="22"/>
                    <a:pt x="27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59"/>
                    <a:pt x="51" y="60"/>
                    <a:pt x="52" y="62"/>
                  </a:cubicBezTo>
                  <a:cubicBezTo>
                    <a:pt x="48" y="58"/>
                    <a:pt x="45" y="55"/>
                    <a:pt x="41" y="51"/>
                  </a:cubicBezTo>
                  <a:close/>
                  <a:moveTo>
                    <a:pt x="29" y="30"/>
                  </a:moveTo>
                  <a:cubicBezTo>
                    <a:pt x="30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1" y="42"/>
                  </a:cubicBezTo>
                  <a:cubicBezTo>
                    <a:pt x="39" y="41"/>
                    <a:pt x="38" y="40"/>
                    <a:pt x="37" y="39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lose/>
                  <a:moveTo>
                    <a:pt x="39" y="36"/>
                  </a:moveTo>
                  <a:cubicBezTo>
                    <a:pt x="41" y="37"/>
                    <a:pt x="42" y="38"/>
                    <a:pt x="44" y="39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40"/>
                    <a:pt x="45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5"/>
                    <a:pt x="39" y="16"/>
                    <a:pt x="40" y="17"/>
                  </a:cubicBezTo>
                  <a:cubicBezTo>
                    <a:pt x="44" y="20"/>
                    <a:pt x="47" y="23"/>
                    <a:pt x="51" y="25"/>
                  </a:cubicBezTo>
                  <a:cubicBezTo>
                    <a:pt x="50" y="25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7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40" y="19"/>
                    <a:pt x="43" y="24"/>
                    <a:pt x="47" y="26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9" y="24"/>
                    <a:pt x="41" y="26"/>
                    <a:pt x="43" y="27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30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9" y="15"/>
                    <a:pt x="35" y="13"/>
                    <a:pt x="32" y="11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5" y="7"/>
                    <a:pt x="28" y="9"/>
                    <a:pt x="31" y="11"/>
                  </a:cubicBezTo>
                  <a:cubicBezTo>
                    <a:pt x="33" y="13"/>
                    <a:pt x="36" y="16"/>
                    <a:pt x="39" y="18"/>
                  </a:cubicBezTo>
                  <a:cubicBezTo>
                    <a:pt x="41" y="20"/>
                    <a:pt x="44" y="23"/>
                    <a:pt x="47" y="25"/>
                  </a:cubicBezTo>
                  <a:cubicBezTo>
                    <a:pt x="46" y="25"/>
                    <a:pt x="44" y="24"/>
                    <a:pt x="43" y="23"/>
                  </a:cubicBezTo>
                  <a:cubicBezTo>
                    <a:pt x="42" y="22"/>
                    <a:pt x="41" y="20"/>
                    <a:pt x="39" y="19"/>
                  </a:cubicBezTo>
                  <a:cubicBezTo>
                    <a:pt x="37" y="17"/>
                    <a:pt x="34" y="15"/>
                    <a:pt x="31" y="14"/>
                  </a:cubicBezTo>
                  <a:cubicBezTo>
                    <a:pt x="28" y="11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1" y="5"/>
                    <a:pt x="20" y="4"/>
                  </a:cubicBezTo>
                  <a:cubicBezTo>
                    <a:pt x="20" y="4"/>
                    <a:pt x="19" y="4"/>
                    <a:pt x="20" y="5"/>
                  </a:cubicBezTo>
                  <a:cubicBezTo>
                    <a:pt x="23" y="8"/>
                    <a:pt x="27" y="12"/>
                    <a:pt x="31" y="15"/>
                  </a:cubicBezTo>
                  <a:cubicBezTo>
                    <a:pt x="35" y="19"/>
                    <a:pt x="39" y="21"/>
                    <a:pt x="42" y="26"/>
                  </a:cubicBezTo>
                  <a:cubicBezTo>
                    <a:pt x="43" y="27"/>
                    <a:pt x="44" y="27"/>
                    <a:pt x="43" y="27"/>
                  </a:cubicBezTo>
                  <a:cubicBezTo>
                    <a:pt x="41" y="25"/>
                    <a:pt x="39" y="24"/>
                    <a:pt x="38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8" y="14"/>
                    <a:pt x="24" y="11"/>
                    <a:pt x="21" y="8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6"/>
                    <a:pt x="19" y="6"/>
                    <a:pt x="19" y="5"/>
                  </a:cubicBezTo>
                  <a:cubicBezTo>
                    <a:pt x="19" y="5"/>
                    <a:pt x="18" y="6"/>
                    <a:pt x="19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7"/>
                    <a:pt x="38" y="26"/>
                    <a:pt x="36" y="24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9" y="8"/>
                  </a:cubicBezTo>
                  <a:cubicBezTo>
                    <a:pt x="24" y="15"/>
                    <a:pt x="29" y="21"/>
                    <a:pt x="36" y="26"/>
                  </a:cubicBezTo>
                  <a:cubicBezTo>
                    <a:pt x="37" y="28"/>
                    <a:pt x="39" y="29"/>
                    <a:pt x="40" y="31"/>
                  </a:cubicBezTo>
                  <a:cubicBezTo>
                    <a:pt x="44" y="35"/>
                    <a:pt x="40" y="31"/>
                    <a:pt x="39" y="31"/>
                  </a:cubicBezTo>
                  <a:cubicBezTo>
                    <a:pt x="36" y="28"/>
                    <a:pt x="32" y="26"/>
                    <a:pt x="29" y="23"/>
                  </a:cubicBezTo>
                  <a:cubicBezTo>
                    <a:pt x="25" y="18"/>
                    <a:pt x="21" y="13"/>
                    <a:pt x="17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8" y="15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8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119"/>
            <p:cNvSpPr>
              <a:spLocks noEditPoints="1"/>
            </p:cNvSpPr>
            <p:nvPr/>
          </p:nvSpPr>
          <p:spPr bwMode="auto">
            <a:xfrm>
              <a:off x="9315450" y="4978400"/>
              <a:ext cx="247650" cy="420688"/>
            </a:xfrm>
            <a:custGeom>
              <a:avLst/>
              <a:gdLst>
                <a:gd name="T0" fmla="*/ 0 w 66"/>
                <a:gd name="T1" fmla="*/ 43 h 112"/>
                <a:gd name="T2" fmla="*/ 64 w 66"/>
                <a:gd name="T3" fmla="*/ 98 h 112"/>
                <a:gd name="T4" fmla="*/ 33 w 66"/>
                <a:gd name="T5" fmla="*/ 27 h 112"/>
                <a:gd name="T6" fmla="*/ 29 w 66"/>
                <a:gd name="T7" fmla="*/ 29 h 112"/>
                <a:gd name="T8" fmla="*/ 20 w 66"/>
                <a:gd name="T9" fmla="*/ 24 h 112"/>
                <a:gd name="T10" fmla="*/ 38 w 66"/>
                <a:gd name="T11" fmla="*/ 104 h 112"/>
                <a:gd name="T12" fmla="*/ 36 w 66"/>
                <a:gd name="T13" fmla="*/ 96 h 112"/>
                <a:gd name="T14" fmla="*/ 47 w 66"/>
                <a:gd name="T15" fmla="*/ 96 h 112"/>
                <a:gd name="T16" fmla="*/ 49 w 66"/>
                <a:gd name="T17" fmla="*/ 95 h 112"/>
                <a:gd name="T18" fmla="*/ 43 w 66"/>
                <a:gd name="T19" fmla="*/ 85 h 112"/>
                <a:gd name="T20" fmla="*/ 55 w 66"/>
                <a:gd name="T21" fmla="*/ 92 h 112"/>
                <a:gd name="T22" fmla="*/ 32 w 66"/>
                <a:gd name="T23" fmla="*/ 62 h 112"/>
                <a:gd name="T24" fmla="*/ 23 w 66"/>
                <a:gd name="T25" fmla="*/ 54 h 112"/>
                <a:gd name="T26" fmla="*/ 44 w 66"/>
                <a:gd name="T27" fmla="*/ 72 h 112"/>
                <a:gd name="T28" fmla="*/ 10 w 66"/>
                <a:gd name="T29" fmla="*/ 26 h 112"/>
                <a:gd name="T30" fmla="*/ 13 w 66"/>
                <a:gd name="T31" fmla="*/ 37 h 112"/>
                <a:gd name="T32" fmla="*/ 5 w 66"/>
                <a:gd name="T33" fmla="*/ 39 h 112"/>
                <a:gd name="T34" fmla="*/ 38 w 66"/>
                <a:gd name="T35" fmla="*/ 60 h 112"/>
                <a:gd name="T36" fmla="*/ 17 w 66"/>
                <a:gd name="T37" fmla="*/ 38 h 112"/>
                <a:gd name="T38" fmla="*/ 17 w 66"/>
                <a:gd name="T39" fmla="*/ 34 h 112"/>
                <a:gd name="T40" fmla="*/ 18 w 66"/>
                <a:gd name="T41" fmla="*/ 32 h 112"/>
                <a:gd name="T42" fmla="*/ 16 w 66"/>
                <a:gd name="T43" fmla="*/ 35 h 112"/>
                <a:gd name="T44" fmla="*/ 14 w 66"/>
                <a:gd name="T45" fmla="*/ 38 h 112"/>
                <a:gd name="T46" fmla="*/ 4 w 66"/>
                <a:gd name="T47" fmla="*/ 41 h 112"/>
                <a:gd name="T48" fmla="*/ 57 w 66"/>
                <a:gd name="T49" fmla="*/ 95 h 112"/>
                <a:gd name="T50" fmla="*/ 51 w 66"/>
                <a:gd name="T51" fmla="*/ 97 h 112"/>
                <a:gd name="T52" fmla="*/ 59 w 66"/>
                <a:gd name="T53" fmla="*/ 95 h 112"/>
                <a:gd name="T54" fmla="*/ 35 w 66"/>
                <a:gd name="T55" fmla="*/ 75 h 112"/>
                <a:gd name="T56" fmla="*/ 50 w 66"/>
                <a:gd name="T57" fmla="*/ 97 h 112"/>
                <a:gd name="T58" fmla="*/ 47 w 66"/>
                <a:gd name="T59" fmla="*/ 99 h 112"/>
                <a:gd name="T60" fmla="*/ 41 w 66"/>
                <a:gd name="T61" fmla="*/ 95 h 112"/>
                <a:gd name="T62" fmla="*/ 41 w 66"/>
                <a:gd name="T63" fmla="*/ 103 h 112"/>
                <a:gd name="T64" fmla="*/ 60 w 66"/>
                <a:gd name="T65" fmla="*/ 87 h 112"/>
                <a:gd name="T66" fmla="*/ 23 w 66"/>
                <a:gd name="T67" fmla="*/ 46 h 112"/>
                <a:gd name="T68" fmla="*/ 17 w 66"/>
                <a:gd name="T69" fmla="*/ 36 h 112"/>
                <a:gd name="T70" fmla="*/ 45 w 66"/>
                <a:gd name="T71" fmla="*/ 59 h 112"/>
                <a:gd name="T72" fmla="*/ 49 w 66"/>
                <a:gd name="T73" fmla="*/ 57 h 112"/>
                <a:gd name="T74" fmla="*/ 12 w 66"/>
                <a:gd name="T75" fmla="*/ 20 h 112"/>
                <a:gd name="T76" fmla="*/ 52 w 66"/>
                <a:gd name="T77" fmla="*/ 64 h 112"/>
                <a:gd name="T78" fmla="*/ 43 w 66"/>
                <a:gd name="T79" fmla="*/ 41 h 112"/>
                <a:gd name="T80" fmla="*/ 25 w 66"/>
                <a:gd name="T81" fmla="*/ 28 h 112"/>
                <a:gd name="T82" fmla="*/ 37 w 66"/>
                <a:gd name="T83" fmla="*/ 34 h 112"/>
                <a:gd name="T84" fmla="*/ 17 w 66"/>
                <a:gd name="T85" fmla="*/ 15 h 112"/>
                <a:gd name="T86" fmla="*/ 52 w 66"/>
                <a:gd name="T87" fmla="*/ 62 h 112"/>
                <a:gd name="T88" fmla="*/ 29 w 66"/>
                <a:gd name="T89" fmla="*/ 32 h 112"/>
                <a:gd name="T90" fmla="*/ 48 w 66"/>
                <a:gd name="T91" fmla="*/ 27 h 112"/>
                <a:gd name="T92" fmla="*/ 28 w 66"/>
                <a:gd name="T93" fmla="*/ 12 h 112"/>
                <a:gd name="T94" fmla="*/ 43 w 66"/>
                <a:gd name="T95" fmla="*/ 28 h 112"/>
                <a:gd name="T96" fmla="*/ 22 w 66"/>
                <a:gd name="T97" fmla="*/ 13 h 112"/>
                <a:gd name="T98" fmla="*/ 32 w 66"/>
                <a:gd name="T99" fmla="*/ 12 h 112"/>
                <a:gd name="T100" fmla="*/ 39 w 66"/>
                <a:gd name="T101" fmla="*/ 19 h 112"/>
                <a:gd name="T102" fmla="*/ 20 w 66"/>
                <a:gd name="T103" fmla="*/ 5 h 112"/>
                <a:gd name="T104" fmla="*/ 21 w 66"/>
                <a:gd name="T105" fmla="*/ 8 h 112"/>
                <a:gd name="T106" fmla="*/ 41 w 66"/>
                <a:gd name="T107" fmla="*/ 29 h 112"/>
                <a:gd name="T108" fmla="*/ 39 w 66"/>
                <a:gd name="T109" fmla="*/ 31 h 112"/>
                <a:gd name="T110" fmla="*/ 31 w 66"/>
                <a:gd name="T111" fmla="*/ 1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2">
                  <a:moveTo>
                    <a:pt x="57" y="25"/>
                  </a:moveTo>
                  <a:cubicBezTo>
                    <a:pt x="57" y="25"/>
                    <a:pt x="57" y="24"/>
                    <a:pt x="56" y="24"/>
                  </a:cubicBezTo>
                  <a:cubicBezTo>
                    <a:pt x="44" y="17"/>
                    <a:pt x="32" y="8"/>
                    <a:pt x="20" y="1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3" y="8"/>
                    <a:pt x="11" y="16"/>
                    <a:pt x="8" y="23"/>
                  </a:cubicBezTo>
                  <a:cubicBezTo>
                    <a:pt x="5" y="30"/>
                    <a:pt x="2" y="36"/>
                    <a:pt x="0" y="4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1" y="46"/>
                    <a:pt x="2" y="45"/>
                  </a:cubicBezTo>
                  <a:cubicBezTo>
                    <a:pt x="6" y="43"/>
                    <a:pt x="12" y="43"/>
                    <a:pt x="16" y="42"/>
                  </a:cubicBezTo>
                  <a:cubicBezTo>
                    <a:pt x="23" y="64"/>
                    <a:pt x="32" y="87"/>
                    <a:pt x="34" y="110"/>
                  </a:cubicBezTo>
                  <a:cubicBezTo>
                    <a:pt x="34" y="111"/>
                    <a:pt x="35" y="112"/>
                    <a:pt x="36" y="112"/>
                  </a:cubicBezTo>
                  <a:cubicBezTo>
                    <a:pt x="37" y="112"/>
                    <a:pt x="37" y="111"/>
                    <a:pt x="37" y="111"/>
                  </a:cubicBezTo>
                  <a:cubicBezTo>
                    <a:pt x="43" y="102"/>
                    <a:pt x="54" y="98"/>
                    <a:pt x="64" y="98"/>
                  </a:cubicBezTo>
                  <a:cubicBezTo>
                    <a:pt x="65" y="98"/>
                    <a:pt x="65" y="97"/>
                    <a:pt x="65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59" y="74"/>
                    <a:pt x="51" y="53"/>
                    <a:pt x="44" y="31"/>
                  </a:cubicBezTo>
                  <a:cubicBezTo>
                    <a:pt x="48" y="30"/>
                    <a:pt x="52" y="29"/>
                    <a:pt x="56" y="27"/>
                  </a:cubicBezTo>
                  <a:cubicBezTo>
                    <a:pt x="57" y="27"/>
                    <a:pt x="58" y="26"/>
                    <a:pt x="57" y="25"/>
                  </a:cubicBezTo>
                  <a:close/>
                  <a:moveTo>
                    <a:pt x="43" y="38"/>
                  </a:moveTo>
                  <a:cubicBezTo>
                    <a:pt x="41" y="34"/>
                    <a:pt x="36" y="31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30"/>
                    <a:pt x="39" y="32"/>
                    <a:pt x="42" y="34"/>
                  </a:cubicBezTo>
                  <a:cubicBezTo>
                    <a:pt x="43" y="35"/>
                    <a:pt x="43" y="37"/>
                    <a:pt x="43" y="38"/>
                  </a:cubicBezTo>
                  <a:close/>
                  <a:moveTo>
                    <a:pt x="47" y="48"/>
                  </a:moveTo>
                  <a:cubicBezTo>
                    <a:pt x="43" y="44"/>
                    <a:pt x="38" y="40"/>
                    <a:pt x="34" y="36"/>
                  </a:cubicBezTo>
                  <a:cubicBezTo>
                    <a:pt x="30" y="32"/>
                    <a:pt x="26" y="27"/>
                    <a:pt x="21" y="22"/>
                  </a:cubicBezTo>
                  <a:cubicBezTo>
                    <a:pt x="24" y="25"/>
                    <a:pt x="27" y="27"/>
                    <a:pt x="29" y="29"/>
                  </a:cubicBezTo>
                  <a:cubicBezTo>
                    <a:pt x="34" y="35"/>
                    <a:pt x="40" y="40"/>
                    <a:pt x="45" y="45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6" y="46"/>
                    <a:pt x="46" y="47"/>
                    <a:pt x="47" y="48"/>
                  </a:cubicBezTo>
                  <a:close/>
                  <a:moveTo>
                    <a:pt x="50" y="57"/>
                  </a:moveTo>
                  <a:cubicBezTo>
                    <a:pt x="40" y="44"/>
                    <a:pt x="28" y="33"/>
                    <a:pt x="17" y="22"/>
                  </a:cubicBezTo>
                  <a:cubicBezTo>
                    <a:pt x="16" y="21"/>
                    <a:pt x="11" y="17"/>
                    <a:pt x="15" y="20"/>
                  </a:cubicBezTo>
                  <a:cubicBezTo>
                    <a:pt x="17" y="21"/>
                    <a:pt x="19" y="22"/>
                    <a:pt x="20" y="24"/>
                  </a:cubicBezTo>
                  <a:cubicBezTo>
                    <a:pt x="24" y="27"/>
                    <a:pt x="27" y="30"/>
                    <a:pt x="30" y="33"/>
                  </a:cubicBezTo>
                  <a:cubicBezTo>
                    <a:pt x="35" y="39"/>
                    <a:pt x="42" y="44"/>
                    <a:pt x="47" y="50"/>
                  </a:cubicBezTo>
                  <a:cubicBezTo>
                    <a:pt x="48" y="52"/>
                    <a:pt x="49" y="55"/>
                    <a:pt x="50" y="57"/>
                  </a:cubicBezTo>
                  <a:close/>
                  <a:moveTo>
                    <a:pt x="37" y="106"/>
                  </a:moveTo>
                  <a:cubicBezTo>
                    <a:pt x="37" y="105"/>
                    <a:pt x="37" y="104"/>
                    <a:pt x="36" y="103"/>
                  </a:cubicBezTo>
                  <a:cubicBezTo>
                    <a:pt x="37" y="103"/>
                    <a:pt x="37" y="104"/>
                    <a:pt x="38" y="105"/>
                  </a:cubicBezTo>
                  <a:cubicBezTo>
                    <a:pt x="38" y="105"/>
                    <a:pt x="39" y="105"/>
                    <a:pt x="38" y="104"/>
                  </a:cubicBezTo>
                  <a:cubicBezTo>
                    <a:pt x="38" y="104"/>
                    <a:pt x="35" y="101"/>
                    <a:pt x="38" y="102"/>
                  </a:cubicBezTo>
                  <a:cubicBezTo>
                    <a:pt x="38" y="103"/>
                    <a:pt x="39" y="103"/>
                    <a:pt x="40" y="104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1"/>
                  </a:moveTo>
                  <a:cubicBezTo>
                    <a:pt x="36" y="93"/>
                    <a:pt x="38" y="94"/>
                    <a:pt x="40" y="96"/>
                  </a:cubicBezTo>
                  <a:cubicBezTo>
                    <a:pt x="40" y="97"/>
                    <a:pt x="44" y="100"/>
                    <a:pt x="43" y="100"/>
                  </a:cubicBezTo>
                  <a:cubicBezTo>
                    <a:pt x="40" y="99"/>
                    <a:pt x="38" y="97"/>
                    <a:pt x="36" y="96"/>
                  </a:cubicBezTo>
                  <a:cubicBezTo>
                    <a:pt x="36" y="96"/>
                    <a:pt x="35" y="96"/>
                    <a:pt x="35" y="96"/>
                  </a:cubicBezTo>
                  <a:cubicBezTo>
                    <a:pt x="37" y="99"/>
                    <a:pt x="38" y="101"/>
                    <a:pt x="40" y="103"/>
                  </a:cubicBezTo>
                  <a:cubicBezTo>
                    <a:pt x="40" y="104"/>
                    <a:pt x="38" y="102"/>
                    <a:pt x="38" y="101"/>
                  </a:cubicBezTo>
                  <a:cubicBezTo>
                    <a:pt x="37" y="101"/>
                    <a:pt x="37" y="101"/>
                    <a:pt x="36" y="101"/>
                  </a:cubicBezTo>
                  <a:cubicBezTo>
                    <a:pt x="35" y="97"/>
                    <a:pt x="35" y="94"/>
                    <a:pt x="34" y="91"/>
                  </a:cubicBezTo>
                  <a:close/>
                  <a:moveTo>
                    <a:pt x="31" y="81"/>
                  </a:moveTo>
                  <a:cubicBezTo>
                    <a:pt x="36" y="86"/>
                    <a:pt x="43" y="90"/>
                    <a:pt x="47" y="96"/>
                  </a:cubicBezTo>
                  <a:cubicBezTo>
                    <a:pt x="49" y="99"/>
                    <a:pt x="46" y="96"/>
                    <a:pt x="45" y="95"/>
                  </a:cubicBezTo>
                  <a:cubicBezTo>
                    <a:pt x="43" y="93"/>
                    <a:pt x="42" y="91"/>
                    <a:pt x="40" y="90"/>
                  </a:cubicBezTo>
                  <a:cubicBezTo>
                    <a:pt x="37" y="87"/>
                    <a:pt x="35" y="84"/>
                    <a:pt x="32" y="83"/>
                  </a:cubicBezTo>
                  <a:cubicBezTo>
                    <a:pt x="32" y="82"/>
                    <a:pt x="31" y="81"/>
                    <a:pt x="31" y="81"/>
                  </a:cubicBezTo>
                  <a:close/>
                  <a:moveTo>
                    <a:pt x="29" y="74"/>
                  </a:moveTo>
                  <a:cubicBezTo>
                    <a:pt x="35" y="82"/>
                    <a:pt x="43" y="87"/>
                    <a:pt x="49" y="95"/>
                  </a:cubicBezTo>
                  <a:cubicBezTo>
                    <a:pt x="52" y="98"/>
                    <a:pt x="51" y="97"/>
                    <a:pt x="49" y="95"/>
                  </a:cubicBezTo>
                  <a:cubicBezTo>
                    <a:pt x="46" y="92"/>
                    <a:pt x="44" y="90"/>
                    <a:pt x="42" y="88"/>
                  </a:cubicBezTo>
                  <a:cubicBezTo>
                    <a:pt x="38" y="84"/>
                    <a:pt x="34" y="81"/>
                    <a:pt x="30" y="78"/>
                  </a:cubicBezTo>
                  <a:cubicBezTo>
                    <a:pt x="30" y="76"/>
                    <a:pt x="29" y="75"/>
                    <a:pt x="29" y="74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4"/>
                  </a:cubicBezTo>
                  <a:cubicBezTo>
                    <a:pt x="56" y="98"/>
                    <a:pt x="53" y="94"/>
                    <a:pt x="50" y="93"/>
                  </a:cubicBezTo>
                  <a:cubicBezTo>
                    <a:pt x="48" y="91"/>
                    <a:pt x="45" y="88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2"/>
                  </a:moveTo>
                  <a:cubicBezTo>
                    <a:pt x="29" y="66"/>
                    <a:pt x="34" y="70"/>
                    <a:pt x="39" y="75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7"/>
                    <a:pt x="52" y="89"/>
                    <a:pt x="55" y="92"/>
                  </a:cubicBezTo>
                  <a:cubicBezTo>
                    <a:pt x="56" y="93"/>
                    <a:pt x="57" y="94"/>
                    <a:pt x="58" y="95"/>
                  </a:cubicBezTo>
                  <a:cubicBezTo>
                    <a:pt x="56" y="94"/>
                    <a:pt x="54" y="92"/>
                    <a:pt x="52" y="91"/>
                  </a:cubicBezTo>
                  <a:cubicBezTo>
                    <a:pt x="49" y="88"/>
                    <a:pt x="46" y="85"/>
                    <a:pt x="43" y="82"/>
                  </a:cubicBezTo>
                  <a:cubicBezTo>
                    <a:pt x="38" y="77"/>
                    <a:pt x="33" y="71"/>
                    <a:pt x="27" y="66"/>
                  </a:cubicBezTo>
                  <a:cubicBezTo>
                    <a:pt x="26" y="65"/>
                    <a:pt x="26" y="63"/>
                    <a:pt x="25" y="62"/>
                  </a:cubicBezTo>
                  <a:close/>
                  <a:moveTo>
                    <a:pt x="23" y="54"/>
                  </a:moveTo>
                  <a:cubicBezTo>
                    <a:pt x="26" y="57"/>
                    <a:pt x="29" y="60"/>
                    <a:pt x="32" y="62"/>
                  </a:cubicBezTo>
                  <a:cubicBezTo>
                    <a:pt x="34" y="65"/>
                    <a:pt x="37" y="67"/>
                    <a:pt x="39" y="70"/>
                  </a:cubicBezTo>
                  <a:cubicBezTo>
                    <a:pt x="45" y="77"/>
                    <a:pt x="51" y="83"/>
                    <a:pt x="58" y="90"/>
                  </a:cubicBezTo>
                  <a:cubicBezTo>
                    <a:pt x="59" y="90"/>
                    <a:pt x="59" y="91"/>
                    <a:pt x="60" y="92"/>
                  </a:cubicBezTo>
                  <a:cubicBezTo>
                    <a:pt x="59" y="91"/>
                    <a:pt x="58" y="90"/>
                    <a:pt x="57" y="89"/>
                  </a:cubicBezTo>
                  <a:cubicBezTo>
                    <a:pt x="53" y="85"/>
                    <a:pt x="49" y="82"/>
                    <a:pt x="45" y="79"/>
                  </a:cubicBezTo>
                  <a:cubicBezTo>
                    <a:pt x="38" y="73"/>
                    <a:pt x="31" y="66"/>
                    <a:pt x="24" y="59"/>
                  </a:cubicBezTo>
                  <a:cubicBezTo>
                    <a:pt x="24" y="57"/>
                    <a:pt x="23" y="55"/>
                    <a:pt x="23" y="54"/>
                  </a:cubicBezTo>
                  <a:close/>
                  <a:moveTo>
                    <a:pt x="20" y="44"/>
                  </a:moveTo>
                  <a:cubicBezTo>
                    <a:pt x="24" y="49"/>
                    <a:pt x="29" y="54"/>
                    <a:pt x="34" y="58"/>
                  </a:cubicBezTo>
                  <a:cubicBezTo>
                    <a:pt x="37" y="62"/>
                    <a:pt x="39" y="65"/>
                    <a:pt x="42" y="68"/>
                  </a:cubicBezTo>
                  <a:cubicBezTo>
                    <a:pt x="46" y="72"/>
                    <a:pt x="50" y="75"/>
                    <a:pt x="53" y="79"/>
                  </a:cubicBezTo>
                  <a:cubicBezTo>
                    <a:pt x="55" y="81"/>
                    <a:pt x="57" y="83"/>
                    <a:pt x="58" y="86"/>
                  </a:cubicBezTo>
                  <a:cubicBezTo>
                    <a:pt x="58" y="85"/>
                    <a:pt x="56" y="83"/>
                    <a:pt x="55" y="82"/>
                  </a:cubicBezTo>
                  <a:cubicBezTo>
                    <a:pt x="51" y="79"/>
                    <a:pt x="47" y="75"/>
                    <a:pt x="44" y="72"/>
                  </a:cubicBezTo>
                  <a:cubicBezTo>
                    <a:pt x="41" y="69"/>
                    <a:pt x="37" y="66"/>
                    <a:pt x="34" y="64"/>
                  </a:cubicBezTo>
                  <a:cubicBezTo>
                    <a:pt x="34" y="63"/>
                    <a:pt x="34" y="63"/>
                    <a:pt x="33" y="63"/>
                  </a:cubicBezTo>
                  <a:cubicBezTo>
                    <a:pt x="30" y="59"/>
                    <a:pt x="26" y="55"/>
                    <a:pt x="22" y="52"/>
                  </a:cubicBezTo>
                  <a:cubicBezTo>
                    <a:pt x="21" y="49"/>
                    <a:pt x="21" y="47"/>
                    <a:pt x="20" y="44"/>
                  </a:cubicBezTo>
                  <a:close/>
                  <a:moveTo>
                    <a:pt x="11" y="24"/>
                  </a:moveTo>
                  <a:cubicBezTo>
                    <a:pt x="11" y="25"/>
                    <a:pt x="11" y="26"/>
                    <a:pt x="12" y="27"/>
                  </a:cubicBezTo>
                  <a:cubicBezTo>
                    <a:pt x="11" y="26"/>
                    <a:pt x="11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9"/>
                    <a:pt x="12" y="31"/>
                    <a:pt x="14" y="34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5"/>
                    <a:pt x="12" y="33"/>
                    <a:pt x="11" y="32"/>
                  </a:cubicBezTo>
                  <a:cubicBezTo>
                    <a:pt x="11" y="31"/>
                    <a:pt x="10" y="32"/>
                    <a:pt x="11" y="32"/>
                  </a:cubicBezTo>
                  <a:cubicBezTo>
                    <a:pt x="11" y="34"/>
                    <a:pt x="13" y="35"/>
                    <a:pt x="14" y="37"/>
                  </a:cubicBezTo>
                  <a:cubicBezTo>
                    <a:pt x="17" y="40"/>
                    <a:pt x="13" y="37"/>
                    <a:pt x="13" y="37"/>
                  </a:cubicBezTo>
                  <a:cubicBezTo>
                    <a:pt x="12" y="36"/>
                    <a:pt x="11" y="35"/>
                    <a:pt x="10" y="33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10" y="35"/>
                    <a:pt x="12" y="38"/>
                    <a:pt x="13" y="39"/>
                  </a:cubicBezTo>
                  <a:cubicBezTo>
                    <a:pt x="12" y="38"/>
                    <a:pt x="10" y="37"/>
                    <a:pt x="8" y="36"/>
                  </a:cubicBezTo>
                  <a:cubicBezTo>
                    <a:pt x="8" y="36"/>
                    <a:pt x="8" y="37"/>
                    <a:pt x="8" y="37"/>
                  </a:cubicBezTo>
                  <a:cubicBezTo>
                    <a:pt x="11" y="40"/>
                    <a:pt x="7" y="38"/>
                    <a:pt x="6" y="38"/>
                  </a:cubicBezTo>
                  <a:cubicBezTo>
                    <a:pt x="5" y="38"/>
                    <a:pt x="5" y="38"/>
                    <a:pt x="5" y="39"/>
                  </a:cubicBezTo>
                  <a:cubicBezTo>
                    <a:pt x="7" y="40"/>
                    <a:pt x="6" y="41"/>
                    <a:pt x="4" y="41"/>
                  </a:cubicBezTo>
                  <a:cubicBezTo>
                    <a:pt x="6" y="35"/>
                    <a:pt x="8" y="29"/>
                    <a:pt x="11" y="24"/>
                  </a:cubicBezTo>
                  <a:close/>
                  <a:moveTo>
                    <a:pt x="16" y="35"/>
                  </a:moveTo>
                  <a:cubicBezTo>
                    <a:pt x="27" y="48"/>
                    <a:pt x="40" y="59"/>
                    <a:pt x="52" y="72"/>
                  </a:cubicBezTo>
                  <a:cubicBezTo>
                    <a:pt x="52" y="73"/>
                    <a:pt x="57" y="77"/>
                    <a:pt x="54" y="74"/>
                  </a:cubicBezTo>
                  <a:cubicBezTo>
                    <a:pt x="52" y="73"/>
                    <a:pt x="50" y="71"/>
                    <a:pt x="49" y="70"/>
                  </a:cubicBezTo>
                  <a:cubicBezTo>
                    <a:pt x="45" y="67"/>
                    <a:pt x="41" y="64"/>
                    <a:pt x="38" y="60"/>
                  </a:cubicBezTo>
                  <a:cubicBezTo>
                    <a:pt x="32" y="54"/>
                    <a:pt x="25" y="48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8"/>
                    <a:pt x="16" y="38"/>
                    <a:pt x="16" y="37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7" y="39"/>
                    <a:pt x="18" y="38"/>
                    <a:pt x="18" y="38"/>
                  </a:cubicBezTo>
                  <a:cubicBezTo>
                    <a:pt x="17" y="36"/>
                    <a:pt x="16" y="35"/>
                    <a:pt x="15" y="33"/>
                  </a:cubicBezTo>
                  <a:cubicBezTo>
                    <a:pt x="14" y="33"/>
                    <a:pt x="13" y="32"/>
                    <a:pt x="13" y="31"/>
                  </a:cubicBezTo>
                  <a:cubicBezTo>
                    <a:pt x="12" y="30"/>
                    <a:pt x="11" y="27"/>
                    <a:pt x="11" y="27"/>
                  </a:cubicBezTo>
                  <a:cubicBezTo>
                    <a:pt x="12" y="28"/>
                    <a:pt x="13" y="29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6" y="32"/>
                    <a:pt x="17" y="33"/>
                    <a:pt x="17" y="34"/>
                  </a:cubicBezTo>
                  <a:cubicBezTo>
                    <a:pt x="18" y="35"/>
                    <a:pt x="18" y="36"/>
                    <a:pt x="19" y="36"/>
                  </a:cubicBezTo>
                  <a:cubicBezTo>
                    <a:pt x="19" y="36"/>
                    <a:pt x="19" y="36"/>
                    <a:pt x="19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8" y="33"/>
                    <a:pt x="15" y="30"/>
                    <a:pt x="13" y="27"/>
                  </a:cubicBezTo>
                  <a:cubicBezTo>
                    <a:pt x="12" y="26"/>
                    <a:pt x="12" y="25"/>
                    <a:pt x="11" y="24"/>
                  </a:cubicBezTo>
                  <a:cubicBezTo>
                    <a:pt x="12" y="25"/>
                    <a:pt x="14" y="26"/>
                    <a:pt x="15" y="28"/>
                  </a:cubicBezTo>
                  <a:cubicBezTo>
                    <a:pt x="16" y="29"/>
                    <a:pt x="17" y="31"/>
                    <a:pt x="18" y="32"/>
                  </a:cubicBezTo>
                  <a:cubicBezTo>
                    <a:pt x="22" y="36"/>
                    <a:pt x="26" y="39"/>
                    <a:pt x="30" y="43"/>
                  </a:cubicBezTo>
                  <a:cubicBezTo>
                    <a:pt x="34" y="47"/>
                    <a:pt x="38" y="52"/>
                    <a:pt x="42" y="56"/>
                  </a:cubicBezTo>
                  <a:cubicBezTo>
                    <a:pt x="45" y="60"/>
                    <a:pt x="49" y="63"/>
                    <a:pt x="52" y="68"/>
                  </a:cubicBezTo>
                  <a:cubicBezTo>
                    <a:pt x="55" y="71"/>
                    <a:pt x="50" y="66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1"/>
                    <a:pt x="26" y="42"/>
                    <a:pt x="16" y="34"/>
                  </a:cubicBezTo>
                  <a:cubicBezTo>
                    <a:pt x="16" y="34"/>
                    <a:pt x="16" y="34"/>
                    <a:pt x="16" y="35"/>
                  </a:cubicBezTo>
                  <a:close/>
                  <a:moveTo>
                    <a:pt x="7" y="41"/>
                  </a:moveTo>
                  <a:cubicBezTo>
                    <a:pt x="7" y="41"/>
                    <a:pt x="7" y="41"/>
                    <a:pt x="7" y="40"/>
                  </a:cubicBezTo>
                  <a:cubicBezTo>
                    <a:pt x="7" y="40"/>
                    <a:pt x="7" y="39"/>
                    <a:pt x="6" y="39"/>
                  </a:cubicBezTo>
                  <a:cubicBezTo>
                    <a:pt x="7" y="39"/>
                    <a:pt x="8" y="40"/>
                    <a:pt x="10" y="40"/>
                  </a:cubicBezTo>
                  <a:cubicBezTo>
                    <a:pt x="9" y="40"/>
                    <a:pt x="8" y="40"/>
                    <a:pt x="7" y="41"/>
                  </a:cubicBezTo>
                  <a:close/>
                  <a:moveTo>
                    <a:pt x="14" y="39"/>
                  </a:moveTo>
                  <a:cubicBezTo>
                    <a:pt x="14" y="39"/>
                    <a:pt x="14" y="38"/>
                    <a:pt x="14" y="38"/>
                  </a:cubicBezTo>
                  <a:cubicBezTo>
                    <a:pt x="14" y="38"/>
                    <a:pt x="15" y="39"/>
                    <a:pt x="16" y="39"/>
                  </a:cubicBezTo>
                  <a:cubicBezTo>
                    <a:pt x="15" y="39"/>
                    <a:pt x="15" y="39"/>
                    <a:pt x="14" y="39"/>
                  </a:cubicBezTo>
                  <a:close/>
                  <a:moveTo>
                    <a:pt x="11" y="40"/>
                  </a:moveTo>
                  <a:cubicBezTo>
                    <a:pt x="11" y="39"/>
                    <a:pt x="10" y="38"/>
                    <a:pt x="9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3" y="40"/>
                    <a:pt x="12" y="40"/>
                    <a:pt x="11" y="40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6"/>
                  </a:moveTo>
                  <a:cubicBezTo>
                    <a:pt x="54" y="94"/>
                    <a:pt x="52" y="92"/>
                    <a:pt x="51" y="90"/>
                  </a:cubicBezTo>
                  <a:cubicBezTo>
                    <a:pt x="53" y="92"/>
                    <a:pt x="55" y="94"/>
                    <a:pt x="57" y="95"/>
                  </a:cubicBezTo>
                  <a:cubicBezTo>
                    <a:pt x="57" y="96"/>
                    <a:pt x="56" y="96"/>
                    <a:pt x="55" y="96"/>
                  </a:cubicBezTo>
                  <a:close/>
                  <a:moveTo>
                    <a:pt x="51" y="97"/>
                  </a:moveTo>
                  <a:cubicBezTo>
                    <a:pt x="46" y="88"/>
                    <a:pt x="37" y="83"/>
                    <a:pt x="31" y="75"/>
                  </a:cubicBezTo>
                  <a:cubicBezTo>
                    <a:pt x="31" y="75"/>
                    <a:pt x="32" y="76"/>
                    <a:pt x="33" y="77"/>
                  </a:cubicBezTo>
                  <a:cubicBezTo>
                    <a:pt x="35" y="79"/>
                    <a:pt x="38" y="81"/>
                    <a:pt x="40" y="83"/>
                  </a:cubicBezTo>
                  <a:cubicBezTo>
                    <a:pt x="45" y="88"/>
                    <a:pt x="49" y="92"/>
                    <a:pt x="54" y="96"/>
                  </a:cubicBezTo>
                  <a:cubicBezTo>
                    <a:pt x="53" y="96"/>
                    <a:pt x="52" y="97"/>
                    <a:pt x="51" y="97"/>
                  </a:cubicBezTo>
                  <a:close/>
                  <a:moveTo>
                    <a:pt x="44" y="100"/>
                  </a:moveTo>
                  <a:cubicBezTo>
                    <a:pt x="42" y="97"/>
                    <a:pt x="39" y="95"/>
                    <a:pt x="36" y="92"/>
                  </a:cubicBezTo>
                  <a:cubicBezTo>
                    <a:pt x="36" y="92"/>
                    <a:pt x="35" y="91"/>
                    <a:pt x="34" y="91"/>
                  </a:cubicBezTo>
                  <a:cubicBezTo>
                    <a:pt x="36" y="92"/>
                    <a:pt x="38" y="93"/>
                    <a:pt x="39" y="94"/>
                  </a:cubicBezTo>
                  <a:cubicBezTo>
                    <a:pt x="41" y="96"/>
                    <a:pt x="44" y="98"/>
                    <a:pt x="46" y="99"/>
                  </a:cubicBezTo>
                  <a:cubicBezTo>
                    <a:pt x="45" y="100"/>
                    <a:pt x="45" y="100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3"/>
                    <a:pt x="55" y="91"/>
                    <a:pt x="53" y="89"/>
                  </a:cubicBezTo>
                  <a:cubicBezTo>
                    <a:pt x="50" y="87"/>
                    <a:pt x="47" y="83"/>
                    <a:pt x="44" y="80"/>
                  </a:cubicBezTo>
                  <a:cubicBezTo>
                    <a:pt x="41" y="76"/>
                    <a:pt x="37" y="72"/>
                    <a:pt x="32" y="68"/>
                  </a:cubicBezTo>
                  <a:cubicBezTo>
                    <a:pt x="36" y="71"/>
                    <a:pt x="39" y="74"/>
                    <a:pt x="42" y="77"/>
                  </a:cubicBezTo>
                  <a:cubicBezTo>
                    <a:pt x="48" y="83"/>
                    <a:pt x="56" y="88"/>
                    <a:pt x="61" y="95"/>
                  </a:cubicBezTo>
                  <a:cubicBezTo>
                    <a:pt x="61" y="95"/>
                    <a:pt x="60" y="95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4" y="74"/>
                    <a:pt x="32" y="73"/>
                    <a:pt x="31" y="71"/>
                  </a:cubicBezTo>
                  <a:cubicBezTo>
                    <a:pt x="31" y="71"/>
                    <a:pt x="25" y="66"/>
                    <a:pt x="28" y="69"/>
                  </a:cubicBezTo>
                  <a:cubicBezTo>
                    <a:pt x="31" y="71"/>
                    <a:pt x="33" y="73"/>
                    <a:pt x="35" y="75"/>
                  </a:cubicBezTo>
                  <a:close/>
                  <a:moveTo>
                    <a:pt x="33" y="81"/>
                  </a:moveTo>
                  <a:cubicBezTo>
                    <a:pt x="35" y="82"/>
                    <a:pt x="37" y="84"/>
                    <a:pt x="39" y="86"/>
                  </a:cubicBezTo>
                  <a:cubicBezTo>
                    <a:pt x="43" y="90"/>
                    <a:pt x="47" y="94"/>
                    <a:pt x="50" y="97"/>
                  </a:cubicBezTo>
                  <a:cubicBezTo>
                    <a:pt x="50" y="98"/>
                    <a:pt x="49" y="98"/>
                    <a:pt x="49" y="98"/>
                  </a:cubicBezTo>
                  <a:cubicBezTo>
                    <a:pt x="46" y="91"/>
                    <a:pt x="38" y="87"/>
                    <a:pt x="33" y="82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31" y="79"/>
                    <a:pt x="32" y="80"/>
                    <a:pt x="33" y="81"/>
                  </a:cubicBezTo>
                  <a:close/>
                  <a:moveTo>
                    <a:pt x="48" y="98"/>
                  </a:moveTo>
                  <a:cubicBezTo>
                    <a:pt x="47" y="99"/>
                    <a:pt x="47" y="99"/>
                    <a:pt x="47" y="99"/>
                  </a:cubicBezTo>
                  <a:cubicBezTo>
                    <a:pt x="45" y="96"/>
                    <a:pt x="42" y="94"/>
                    <a:pt x="40" y="91"/>
                  </a:cubicBezTo>
                  <a:cubicBezTo>
                    <a:pt x="38" y="90"/>
                    <a:pt x="36" y="88"/>
                    <a:pt x="35" y="87"/>
                  </a:cubicBezTo>
                  <a:cubicBezTo>
                    <a:pt x="34" y="86"/>
                    <a:pt x="33" y="85"/>
                    <a:pt x="32" y="8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8" y="87"/>
                    <a:pt x="42" y="94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2"/>
                    <a:pt x="42" y="96"/>
                    <a:pt x="41" y="95"/>
                  </a:cubicBezTo>
                  <a:cubicBezTo>
                    <a:pt x="39" y="93"/>
                    <a:pt x="36" y="91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8"/>
                    <a:pt x="33" y="87"/>
                    <a:pt x="32" y="85"/>
                  </a:cubicBezTo>
                  <a:cubicBezTo>
                    <a:pt x="36" y="89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100"/>
                    <a:pt x="43" y="101"/>
                  </a:cubicBezTo>
                  <a:cubicBezTo>
                    <a:pt x="42" y="102"/>
                    <a:pt x="41" y="102"/>
                    <a:pt x="41" y="103"/>
                  </a:cubicBezTo>
                  <a:cubicBezTo>
                    <a:pt x="39" y="101"/>
                    <a:pt x="38" y="99"/>
                    <a:pt x="37" y="97"/>
                  </a:cubicBezTo>
                  <a:close/>
                  <a:moveTo>
                    <a:pt x="55" y="86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2"/>
                    <a:pt x="40" y="69"/>
                    <a:pt x="37" y="67"/>
                  </a:cubicBezTo>
                  <a:cubicBezTo>
                    <a:pt x="38" y="67"/>
                    <a:pt x="38" y="68"/>
                    <a:pt x="39" y="68"/>
                  </a:cubicBezTo>
                  <a:cubicBezTo>
                    <a:pt x="46" y="74"/>
                    <a:pt x="53" y="81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90"/>
                    <a:pt x="61" y="92"/>
                    <a:pt x="62" y="94"/>
                  </a:cubicBezTo>
                  <a:cubicBezTo>
                    <a:pt x="61" y="91"/>
                    <a:pt x="58" y="89"/>
                    <a:pt x="55" y="86"/>
                  </a:cubicBezTo>
                  <a:close/>
                  <a:moveTo>
                    <a:pt x="43" y="68"/>
                  </a:moveTo>
                  <a:cubicBezTo>
                    <a:pt x="40" y="65"/>
                    <a:pt x="37" y="61"/>
                    <a:pt x="34" y="58"/>
                  </a:cubicBezTo>
                  <a:cubicBezTo>
                    <a:pt x="31" y="54"/>
                    <a:pt x="27" y="51"/>
                    <a:pt x="24" y="48"/>
                  </a:cubicBezTo>
                  <a:cubicBezTo>
                    <a:pt x="23" y="47"/>
                    <a:pt x="21" y="45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50"/>
                    <a:pt x="30" y="53"/>
                    <a:pt x="34" y="57"/>
                  </a:cubicBezTo>
                  <a:cubicBezTo>
                    <a:pt x="41" y="64"/>
                    <a:pt x="48" y="71"/>
                    <a:pt x="56" y="77"/>
                  </a:cubicBezTo>
                  <a:cubicBezTo>
                    <a:pt x="56" y="77"/>
                    <a:pt x="56" y="77"/>
                    <a:pt x="57" y="77"/>
                  </a:cubicBezTo>
                  <a:cubicBezTo>
                    <a:pt x="58" y="80"/>
                    <a:pt x="59" y="83"/>
                    <a:pt x="60" y="86"/>
                  </a:cubicBezTo>
                  <a:cubicBezTo>
                    <a:pt x="55" y="79"/>
                    <a:pt x="49" y="74"/>
                    <a:pt x="43" y="68"/>
                  </a:cubicBezTo>
                  <a:close/>
                  <a:moveTo>
                    <a:pt x="21" y="39"/>
                  </a:moveTo>
                  <a:cubicBezTo>
                    <a:pt x="20" y="38"/>
                    <a:pt x="19" y="37"/>
                    <a:pt x="17" y="36"/>
                  </a:cubicBezTo>
                  <a:cubicBezTo>
                    <a:pt x="19" y="37"/>
                    <a:pt x="21" y="39"/>
                    <a:pt x="23" y="41"/>
                  </a:cubicBezTo>
                  <a:cubicBezTo>
                    <a:pt x="26" y="44"/>
                    <a:pt x="29" y="48"/>
                    <a:pt x="33" y="51"/>
                  </a:cubicBezTo>
                  <a:cubicBezTo>
                    <a:pt x="40" y="58"/>
                    <a:pt x="47" y="64"/>
                    <a:pt x="54" y="71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3"/>
                    <a:pt x="32" y="52"/>
                    <a:pt x="21" y="39"/>
                  </a:cubicBezTo>
                  <a:close/>
                  <a:moveTo>
                    <a:pt x="45" y="59"/>
                  </a:moveTo>
                  <a:cubicBezTo>
                    <a:pt x="41" y="55"/>
                    <a:pt x="38" y="51"/>
                    <a:pt x="34" y="46"/>
                  </a:cubicBezTo>
                  <a:cubicBezTo>
                    <a:pt x="31" y="42"/>
                    <a:pt x="27" y="38"/>
                    <a:pt x="22" y="35"/>
                  </a:cubicBezTo>
                  <a:cubicBezTo>
                    <a:pt x="18" y="31"/>
                    <a:pt x="15" y="26"/>
                    <a:pt x="11" y="23"/>
                  </a:cubicBezTo>
                  <a:cubicBezTo>
                    <a:pt x="12" y="21"/>
                    <a:pt x="12" y="20"/>
                    <a:pt x="13" y="18"/>
                  </a:cubicBezTo>
                  <a:cubicBezTo>
                    <a:pt x="17" y="24"/>
                    <a:pt x="23" y="28"/>
                    <a:pt x="28" y="33"/>
                  </a:cubicBezTo>
                  <a:cubicBezTo>
                    <a:pt x="34" y="40"/>
                    <a:pt x="41" y="47"/>
                    <a:pt x="47" y="54"/>
                  </a:cubicBezTo>
                  <a:cubicBezTo>
                    <a:pt x="47" y="55"/>
                    <a:pt x="48" y="56"/>
                    <a:pt x="49" y="57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38" y="48"/>
                    <a:pt x="36" y="45"/>
                    <a:pt x="34" y="43"/>
                  </a:cubicBezTo>
                  <a:cubicBezTo>
                    <a:pt x="34" y="43"/>
                    <a:pt x="34" y="43"/>
                    <a:pt x="34" y="42"/>
                  </a:cubicBezTo>
                  <a:cubicBezTo>
                    <a:pt x="30" y="38"/>
                    <a:pt x="26" y="34"/>
                    <a:pt x="21" y="30"/>
                  </a:cubicBezTo>
                  <a:cubicBezTo>
                    <a:pt x="19" y="26"/>
                    <a:pt x="16" y="23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3" y="21"/>
                    <a:pt x="13" y="21"/>
                    <a:pt x="13" y="22"/>
                  </a:cubicBezTo>
                  <a:cubicBezTo>
                    <a:pt x="14" y="22"/>
                    <a:pt x="14" y="22"/>
                    <a:pt x="14" y="23"/>
                  </a:cubicBezTo>
                  <a:cubicBezTo>
                    <a:pt x="16" y="25"/>
                    <a:pt x="17" y="26"/>
                    <a:pt x="19" y="28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5"/>
                    <a:pt x="29" y="38"/>
                    <a:pt x="32" y="42"/>
                  </a:cubicBezTo>
                  <a:cubicBezTo>
                    <a:pt x="33" y="42"/>
                    <a:pt x="33" y="43"/>
                    <a:pt x="33" y="43"/>
                  </a:cubicBezTo>
                  <a:cubicBezTo>
                    <a:pt x="39" y="50"/>
                    <a:pt x="45" y="57"/>
                    <a:pt x="52" y="64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3" y="66"/>
                    <a:pt x="53" y="68"/>
                    <a:pt x="54" y="70"/>
                  </a:cubicBezTo>
                  <a:cubicBezTo>
                    <a:pt x="52" y="66"/>
                    <a:pt x="49" y="62"/>
                    <a:pt x="45" y="59"/>
                  </a:cubicBezTo>
                  <a:close/>
                  <a:moveTo>
                    <a:pt x="15" y="13"/>
                  </a:moveTo>
                  <a:cubicBezTo>
                    <a:pt x="21" y="20"/>
                    <a:pt x="27" y="26"/>
                    <a:pt x="33" y="32"/>
                  </a:cubicBezTo>
                  <a:cubicBezTo>
                    <a:pt x="36" y="35"/>
                    <a:pt x="39" y="38"/>
                    <a:pt x="42" y="41"/>
                  </a:cubicBezTo>
                  <a:cubicBezTo>
                    <a:pt x="42" y="41"/>
                    <a:pt x="42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0" y="39"/>
                    <a:pt x="39" y="38"/>
                    <a:pt x="37" y="36"/>
                  </a:cubicBezTo>
                  <a:cubicBezTo>
                    <a:pt x="31" y="30"/>
                    <a:pt x="24" y="24"/>
                    <a:pt x="18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5" y="16"/>
                    <a:pt x="15" y="16"/>
                    <a:pt x="15" y="17"/>
                  </a:cubicBezTo>
                  <a:cubicBezTo>
                    <a:pt x="18" y="20"/>
                    <a:pt x="22" y="24"/>
                    <a:pt x="25" y="28"/>
                  </a:cubicBezTo>
                  <a:cubicBezTo>
                    <a:pt x="22" y="24"/>
                    <a:pt x="18" y="20"/>
                    <a:pt x="13" y="17"/>
                  </a:cubicBezTo>
                  <a:cubicBezTo>
                    <a:pt x="14" y="16"/>
                    <a:pt x="14" y="14"/>
                    <a:pt x="15" y="13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2"/>
                  </a:cubicBezTo>
                  <a:cubicBezTo>
                    <a:pt x="38" y="33"/>
                    <a:pt x="39" y="34"/>
                    <a:pt x="41" y="36"/>
                  </a:cubicBezTo>
                  <a:cubicBezTo>
                    <a:pt x="46" y="41"/>
                    <a:pt x="39" y="36"/>
                    <a:pt x="37" y="34"/>
                  </a:cubicBezTo>
                  <a:cubicBezTo>
                    <a:pt x="36" y="34"/>
                    <a:pt x="35" y="33"/>
                    <a:pt x="34" y="32"/>
                  </a:cubicBezTo>
                  <a:cubicBezTo>
                    <a:pt x="33" y="31"/>
                    <a:pt x="32" y="30"/>
                    <a:pt x="31" y="28"/>
                  </a:cubicBezTo>
                  <a:cubicBezTo>
                    <a:pt x="26" y="23"/>
                    <a:pt x="21" y="17"/>
                    <a:pt x="15" y="12"/>
                  </a:cubicBezTo>
                  <a:cubicBezTo>
                    <a:pt x="16" y="11"/>
                    <a:pt x="16" y="11"/>
                    <a:pt x="16" y="10"/>
                  </a:cubicBezTo>
                  <a:close/>
                  <a:moveTo>
                    <a:pt x="27" y="25"/>
                  </a:moveTo>
                  <a:cubicBezTo>
                    <a:pt x="23" y="22"/>
                    <a:pt x="20" y="18"/>
                    <a:pt x="18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7"/>
                    <a:pt x="21" y="18"/>
                    <a:pt x="23" y="20"/>
                  </a:cubicBezTo>
                  <a:cubicBezTo>
                    <a:pt x="24" y="22"/>
                    <a:pt x="25" y="23"/>
                    <a:pt x="27" y="25"/>
                  </a:cubicBezTo>
                  <a:close/>
                  <a:moveTo>
                    <a:pt x="42" y="52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60"/>
                    <a:pt x="51" y="61"/>
                    <a:pt x="52" y="62"/>
                  </a:cubicBezTo>
                  <a:cubicBezTo>
                    <a:pt x="48" y="59"/>
                    <a:pt x="45" y="56"/>
                    <a:pt x="42" y="52"/>
                  </a:cubicBezTo>
                  <a:close/>
                  <a:moveTo>
                    <a:pt x="29" y="31"/>
                  </a:moveTo>
                  <a:cubicBezTo>
                    <a:pt x="30" y="32"/>
                    <a:pt x="30" y="33"/>
                    <a:pt x="31" y="34"/>
                  </a:cubicBezTo>
                  <a:cubicBezTo>
                    <a:pt x="34" y="37"/>
                    <a:pt x="37" y="39"/>
                    <a:pt x="40" y="42"/>
                  </a:cubicBezTo>
                  <a:cubicBezTo>
                    <a:pt x="40" y="42"/>
                    <a:pt x="40" y="43"/>
                    <a:pt x="41" y="43"/>
                  </a:cubicBezTo>
                  <a:cubicBezTo>
                    <a:pt x="39" y="42"/>
                    <a:pt x="38" y="41"/>
                    <a:pt x="37" y="40"/>
                  </a:cubicBezTo>
                  <a:cubicBezTo>
                    <a:pt x="34" y="38"/>
                    <a:pt x="32" y="35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lose/>
                  <a:moveTo>
                    <a:pt x="39" y="37"/>
                  </a:moveTo>
                  <a:cubicBezTo>
                    <a:pt x="41" y="38"/>
                    <a:pt x="42" y="39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1"/>
                    <a:pt x="45" y="42"/>
                    <a:pt x="45" y="43"/>
                  </a:cubicBezTo>
                  <a:cubicBezTo>
                    <a:pt x="43" y="41"/>
                    <a:pt x="41" y="39"/>
                    <a:pt x="39" y="37"/>
                  </a:cubicBezTo>
                  <a:close/>
                  <a:moveTo>
                    <a:pt x="48" y="27"/>
                  </a:moveTo>
                  <a:cubicBezTo>
                    <a:pt x="44" y="23"/>
                    <a:pt x="40" y="19"/>
                    <a:pt x="36" y="15"/>
                  </a:cubicBezTo>
                  <a:cubicBezTo>
                    <a:pt x="37" y="16"/>
                    <a:pt x="39" y="17"/>
                    <a:pt x="40" y="18"/>
                  </a:cubicBezTo>
                  <a:cubicBezTo>
                    <a:pt x="44" y="21"/>
                    <a:pt x="47" y="24"/>
                    <a:pt x="51" y="26"/>
                  </a:cubicBezTo>
                  <a:cubicBezTo>
                    <a:pt x="50" y="26"/>
                    <a:pt x="49" y="26"/>
                    <a:pt x="48" y="27"/>
                  </a:cubicBezTo>
                  <a:close/>
                  <a:moveTo>
                    <a:pt x="44" y="28"/>
                  </a:moveTo>
                  <a:cubicBezTo>
                    <a:pt x="42" y="24"/>
                    <a:pt x="38" y="21"/>
                    <a:pt x="34" y="18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2"/>
                    <a:pt x="27" y="12"/>
                    <a:pt x="27" y="11"/>
                  </a:cubicBezTo>
                  <a:cubicBezTo>
                    <a:pt x="29" y="14"/>
                    <a:pt x="32" y="16"/>
                    <a:pt x="35" y="18"/>
                  </a:cubicBezTo>
                  <a:cubicBezTo>
                    <a:pt x="40" y="20"/>
                    <a:pt x="43" y="24"/>
                    <a:pt x="47" y="27"/>
                  </a:cubicBezTo>
                  <a:cubicBezTo>
                    <a:pt x="46" y="27"/>
                    <a:pt x="45" y="28"/>
                    <a:pt x="44" y="28"/>
                  </a:cubicBezTo>
                  <a:close/>
                  <a:moveTo>
                    <a:pt x="42" y="29"/>
                  </a:moveTo>
                  <a:cubicBezTo>
                    <a:pt x="40" y="27"/>
                    <a:pt x="38" y="25"/>
                    <a:pt x="36" y="23"/>
                  </a:cubicBezTo>
                  <a:cubicBezTo>
                    <a:pt x="39" y="25"/>
                    <a:pt x="41" y="27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9"/>
                    <a:pt x="42" y="29"/>
                    <a:pt x="42" y="29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1" y="31"/>
                    <a:pt x="41" y="31"/>
                    <a:pt x="41" y="32"/>
                  </a:cubicBezTo>
                  <a:cubicBezTo>
                    <a:pt x="39" y="29"/>
                    <a:pt x="36" y="27"/>
                    <a:pt x="34" y="25"/>
                  </a:cubicBezTo>
                  <a:cubicBezTo>
                    <a:pt x="30" y="21"/>
                    <a:pt x="26" y="17"/>
                    <a:pt x="22" y="13"/>
                  </a:cubicBezTo>
                  <a:cubicBezTo>
                    <a:pt x="23" y="13"/>
                    <a:pt x="23" y="14"/>
                    <a:pt x="24" y="15"/>
                  </a:cubicBezTo>
                  <a:cubicBezTo>
                    <a:pt x="26" y="17"/>
                    <a:pt x="27" y="18"/>
                    <a:pt x="29" y="20"/>
                  </a:cubicBezTo>
                  <a:cubicBezTo>
                    <a:pt x="33" y="24"/>
                    <a:pt x="37" y="27"/>
                    <a:pt x="41" y="30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6"/>
                  </a:cubicBezTo>
                  <a:cubicBezTo>
                    <a:pt x="48" y="24"/>
                    <a:pt x="45" y="21"/>
                    <a:pt x="41" y="18"/>
                  </a:cubicBezTo>
                  <a:cubicBezTo>
                    <a:pt x="39" y="16"/>
                    <a:pt x="35" y="14"/>
                    <a:pt x="32" y="12"/>
                  </a:cubicBezTo>
                  <a:cubicBezTo>
                    <a:pt x="31" y="12"/>
                    <a:pt x="31" y="11"/>
                    <a:pt x="30" y="11"/>
                  </a:cubicBezTo>
                  <a:cubicBezTo>
                    <a:pt x="38" y="16"/>
                    <a:pt x="45" y="21"/>
                    <a:pt x="53" y="25"/>
                  </a:cubicBezTo>
                  <a:close/>
                  <a:moveTo>
                    <a:pt x="19" y="4"/>
                  </a:moveTo>
                  <a:cubicBezTo>
                    <a:pt x="20" y="4"/>
                    <a:pt x="21" y="5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5" y="8"/>
                    <a:pt x="28" y="10"/>
                    <a:pt x="31" y="12"/>
                  </a:cubicBezTo>
                  <a:cubicBezTo>
                    <a:pt x="33" y="14"/>
                    <a:pt x="36" y="16"/>
                    <a:pt x="39" y="19"/>
                  </a:cubicBezTo>
                  <a:cubicBezTo>
                    <a:pt x="41" y="21"/>
                    <a:pt x="44" y="24"/>
                    <a:pt x="47" y="26"/>
                  </a:cubicBezTo>
                  <a:cubicBezTo>
                    <a:pt x="46" y="25"/>
                    <a:pt x="44" y="25"/>
                    <a:pt x="43" y="24"/>
                  </a:cubicBezTo>
                  <a:cubicBezTo>
                    <a:pt x="42" y="22"/>
                    <a:pt x="41" y="21"/>
                    <a:pt x="39" y="20"/>
                  </a:cubicBezTo>
                  <a:cubicBezTo>
                    <a:pt x="37" y="18"/>
                    <a:pt x="34" y="16"/>
                    <a:pt x="31" y="14"/>
                  </a:cubicBezTo>
                  <a:cubicBezTo>
                    <a:pt x="28" y="12"/>
                    <a:pt x="25" y="9"/>
                    <a:pt x="23" y="7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6"/>
                    <a:pt x="21" y="5"/>
                    <a:pt x="20" y="5"/>
                  </a:cubicBezTo>
                  <a:cubicBezTo>
                    <a:pt x="20" y="5"/>
                    <a:pt x="19" y="5"/>
                    <a:pt x="20" y="5"/>
                  </a:cubicBezTo>
                  <a:cubicBezTo>
                    <a:pt x="23" y="9"/>
                    <a:pt x="27" y="13"/>
                    <a:pt x="31" y="16"/>
                  </a:cubicBezTo>
                  <a:cubicBezTo>
                    <a:pt x="35" y="20"/>
                    <a:pt x="39" y="22"/>
                    <a:pt x="42" y="26"/>
                  </a:cubicBezTo>
                  <a:cubicBezTo>
                    <a:pt x="43" y="27"/>
                    <a:pt x="44" y="28"/>
                    <a:pt x="43" y="27"/>
                  </a:cubicBezTo>
                  <a:cubicBezTo>
                    <a:pt x="41" y="26"/>
                    <a:pt x="39" y="25"/>
                    <a:pt x="38" y="23"/>
                  </a:cubicBezTo>
                  <a:cubicBezTo>
                    <a:pt x="35" y="22"/>
                    <a:pt x="33" y="20"/>
                    <a:pt x="31" y="18"/>
                  </a:cubicBezTo>
                  <a:cubicBezTo>
                    <a:pt x="28" y="15"/>
                    <a:pt x="24" y="12"/>
                    <a:pt x="21" y="8"/>
                  </a:cubicBezTo>
                  <a:cubicBezTo>
                    <a:pt x="21" y="8"/>
                    <a:pt x="21" y="7"/>
                    <a:pt x="20" y="7"/>
                  </a:cubicBezTo>
                  <a:cubicBezTo>
                    <a:pt x="20" y="7"/>
                    <a:pt x="19" y="7"/>
                    <a:pt x="19" y="6"/>
                  </a:cubicBezTo>
                  <a:cubicBezTo>
                    <a:pt x="19" y="6"/>
                    <a:pt x="18" y="6"/>
                    <a:pt x="19" y="7"/>
                  </a:cubicBezTo>
                  <a:cubicBezTo>
                    <a:pt x="22" y="10"/>
                    <a:pt x="24" y="14"/>
                    <a:pt x="28" y="18"/>
                  </a:cubicBezTo>
                  <a:cubicBezTo>
                    <a:pt x="32" y="21"/>
                    <a:pt x="36" y="24"/>
                    <a:pt x="40" y="27"/>
                  </a:cubicBezTo>
                  <a:cubicBezTo>
                    <a:pt x="40" y="28"/>
                    <a:pt x="41" y="28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0" y="28"/>
                    <a:pt x="38" y="26"/>
                    <a:pt x="36" y="25"/>
                  </a:cubicBezTo>
                  <a:cubicBezTo>
                    <a:pt x="34" y="23"/>
                    <a:pt x="32" y="22"/>
                    <a:pt x="30" y="20"/>
                  </a:cubicBezTo>
                  <a:cubicBezTo>
                    <a:pt x="26" y="16"/>
                    <a:pt x="23" y="12"/>
                    <a:pt x="19" y="9"/>
                  </a:cubicBezTo>
                  <a:cubicBezTo>
                    <a:pt x="19" y="8"/>
                    <a:pt x="18" y="9"/>
                    <a:pt x="19" y="9"/>
                  </a:cubicBezTo>
                  <a:cubicBezTo>
                    <a:pt x="24" y="16"/>
                    <a:pt x="29" y="22"/>
                    <a:pt x="36" y="27"/>
                  </a:cubicBezTo>
                  <a:cubicBezTo>
                    <a:pt x="37" y="29"/>
                    <a:pt x="39" y="30"/>
                    <a:pt x="40" y="31"/>
                  </a:cubicBezTo>
                  <a:cubicBezTo>
                    <a:pt x="44" y="36"/>
                    <a:pt x="40" y="32"/>
                    <a:pt x="39" y="31"/>
                  </a:cubicBezTo>
                  <a:cubicBezTo>
                    <a:pt x="36" y="29"/>
                    <a:pt x="32" y="26"/>
                    <a:pt x="29" y="24"/>
                  </a:cubicBezTo>
                  <a:cubicBezTo>
                    <a:pt x="25" y="19"/>
                    <a:pt x="21" y="14"/>
                    <a:pt x="17" y="10"/>
                  </a:cubicBezTo>
                  <a:cubicBezTo>
                    <a:pt x="17" y="10"/>
                    <a:pt x="16" y="10"/>
                    <a:pt x="16" y="10"/>
                  </a:cubicBezTo>
                  <a:cubicBezTo>
                    <a:pt x="17" y="8"/>
                    <a:pt x="18" y="6"/>
                    <a:pt x="19" y="4"/>
                  </a:cubicBezTo>
                  <a:close/>
                  <a:moveTo>
                    <a:pt x="33" y="21"/>
                  </a:moveTo>
                  <a:cubicBezTo>
                    <a:pt x="31" y="19"/>
                    <a:pt x="29" y="17"/>
                    <a:pt x="28" y="16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9"/>
                    <a:pt x="32" y="20"/>
                    <a:pt x="33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120"/>
            <p:cNvSpPr>
              <a:spLocks noEditPoints="1"/>
            </p:cNvSpPr>
            <p:nvPr/>
          </p:nvSpPr>
          <p:spPr bwMode="auto">
            <a:xfrm>
              <a:off x="11788775" y="1847850"/>
              <a:ext cx="419100" cy="225425"/>
            </a:xfrm>
            <a:custGeom>
              <a:avLst/>
              <a:gdLst>
                <a:gd name="T0" fmla="*/ 75 w 112"/>
                <a:gd name="T1" fmla="*/ 0 h 60"/>
                <a:gd name="T2" fmla="*/ 7 w 112"/>
                <a:gd name="T3" fmla="*/ 50 h 60"/>
                <a:gd name="T4" fmla="*/ 83 w 112"/>
                <a:gd name="T5" fmla="*/ 36 h 60"/>
                <a:gd name="T6" fmla="*/ 82 w 112"/>
                <a:gd name="T7" fmla="*/ 32 h 60"/>
                <a:gd name="T8" fmla="*/ 89 w 112"/>
                <a:gd name="T9" fmla="*/ 25 h 60"/>
                <a:gd name="T10" fmla="*/ 7 w 112"/>
                <a:gd name="T11" fmla="*/ 23 h 60"/>
                <a:gd name="T12" fmla="*/ 15 w 112"/>
                <a:gd name="T13" fmla="*/ 23 h 60"/>
                <a:gd name="T14" fmla="*/ 13 w 112"/>
                <a:gd name="T15" fmla="*/ 33 h 60"/>
                <a:gd name="T16" fmla="*/ 14 w 112"/>
                <a:gd name="T17" fmla="*/ 35 h 60"/>
                <a:gd name="T18" fmla="*/ 24 w 112"/>
                <a:gd name="T19" fmla="*/ 32 h 60"/>
                <a:gd name="T20" fmla="*/ 15 w 112"/>
                <a:gd name="T21" fmla="*/ 42 h 60"/>
                <a:gd name="T22" fmla="*/ 49 w 112"/>
                <a:gd name="T23" fmla="*/ 27 h 60"/>
                <a:gd name="T24" fmla="*/ 60 w 112"/>
                <a:gd name="T25" fmla="*/ 20 h 60"/>
                <a:gd name="T26" fmla="*/ 37 w 112"/>
                <a:gd name="T27" fmla="*/ 36 h 60"/>
                <a:gd name="T28" fmla="*/ 90 w 112"/>
                <a:gd name="T29" fmla="*/ 14 h 60"/>
                <a:gd name="T30" fmla="*/ 79 w 112"/>
                <a:gd name="T31" fmla="*/ 14 h 60"/>
                <a:gd name="T32" fmla="*/ 78 w 112"/>
                <a:gd name="T33" fmla="*/ 7 h 60"/>
                <a:gd name="T34" fmla="*/ 50 w 112"/>
                <a:gd name="T35" fmla="*/ 33 h 60"/>
                <a:gd name="T36" fmla="*/ 76 w 112"/>
                <a:gd name="T37" fmla="*/ 18 h 60"/>
                <a:gd name="T38" fmla="*/ 80 w 112"/>
                <a:gd name="T39" fmla="*/ 19 h 60"/>
                <a:gd name="T40" fmla="*/ 81 w 112"/>
                <a:gd name="T41" fmla="*/ 20 h 60"/>
                <a:gd name="T42" fmla="*/ 80 w 112"/>
                <a:gd name="T43" fmla="*/ 18 h 60"/>
                <a:gd name="T44" fmla="*/ 77 w 112"/>
                <a:gd name="T45" fmla="*/ 15 h 60"/>
                <a:gd name="T46" fmla="*/ 76 w 112"/>
                <a:gd name="T47" fmla="*/ 4 h 60"/>
                <a:gd name="T48" fmla="*/ 11 w 112"/>
                <a:gd name="T49" fmla="*/ 44 h 60"/>
                <a:gd name="T50" fmla="*/ 11 w 112"/>
                <a:gd name="T51" fmla="*/ 38 h 60"/>
                <a:gd name="T52" fmla="*/ 11 w 112"/>
                <a:gd name="T53" fmla="*/ 45 h 60"/>
                <a:gd name="T54" fmla="*/ 36 w 112"/>
                <a:gd name="T55" fmla="*/ 27 h 60"/>
                <a:gd name="T56" fmla="*/ 11 w 112"/>
                <a:gd name="T57" fmla="*/ 37 h 60"/>
                <a:gd name="T58" fmla="*/ 10 w 112"/>
                <a:gd name="T59" fmla="*/ 32 h 60"/>
                <a:gd name="T60" fmla="*/ 16 w 112"/>
                <a:gd name="T61" fmla="*/ 28 h 60"/>
                <a:gd name="T62" fmla="*/ 8 w 112"/>
                <a:gd name="T63" fmla="*/ 26 h 60"/>
                <a:gd name="T64" fmla="*/ 18 w 112"/>
                <a:gd name="T65" fmla="*/ 48 h 60"/>
                <a:gd name="T66" fmla="*/ 67 w 112"/>
                <a:gd name="T67" fmla="*/ 21 h 60"/>
                <a:gd name="T68" fmla="*/ 78 w 112"/>
                <a:gd name="T69" fmla="*/ 19 h 60"/>
                <a:gd name="T70" fmla="*/ 49 w 112"/>
                <a:gd name="T71" fmla="*/ 41 h 60"/>
                <a:gd name="T72" fmla="*/ 50 w 112"/>
                <a:gd name="T73" fmla="*/ 45 h 60"/>
                <a:gd name="T74" fmla="*/ 94 w 112"/>
                <a:gd name="T75" fmla="*/ 18 h 60"/>
                <a:gd name="T76" fmla="*/ 43 w 112"/>
                <a:gd name="T77" fmla="*/ 46 h 60"/>
                <a:gd name="T78" fmla="*/ 67 w 112"/>
                <a:gd name="T79" fmla="*/ 42 h 60"/>
                <a:gd name="T80" fmla="*/ 84 w 112"/>
                <a:gd name="T81" fmla="*/ 28 h 60"/>
                <a:gd name="T82" fmla="*/ 75 w 112"/>
                <a:gd name="T83" fmla="*/ 39 h 60"/>
                <a:gd name="T84" fmla="*/ 99 w 112"/>
                <a:gd name="T85" fmla="*/ 24 h 60"/>
                <a:gd name="T86" fmla="*/ 44 w 112"/>
                <a:gd name="T87" fmla="*/ 46 h 60"/>
                <a:gd name="T88" fmla="*/ 79 w 112"/>
                <a:gd name="T89" fmla="*/ 31 h 60"/>
                <a:gd name="T90" fmla="*/ 80 w 112"/>
                <a:gd name="T91" fmla="*/ 51 h 60"/>
                <a:gd name="T92" fmla="*/ 99 w 112"/>
                <a:gd name="T93" fmla="*/ 34 h 60"/>
                <a:gd name="T94" fmla="*/ 80 w 112"/>
                <a:gd name="T95" fmla="*/ 46 h 60"/>
                <a:gd name="T96" fmla="*/ 100 w 112"/>
                <a:gd name="T97" fmla="*/ 29 h 60"/>
                <a:gd name="T98" fmla="*/ 98 w 112"/>
                <a:gd name="T99" fmla="*/ 39 h 60"/>
                <a:gd name="T100" fmla="*/ 90 w 112"/>
                <a:gd name="T101" fmla="*/ 44 h 60"/>
                <a:gd name="T102" fmla="*/ 108 w 112"/>
                <a:gd name="T103" fmla="*/ 29 h 60"/>
                <a:gd name="T104" fmla="*/ 104 w 112"/>
                <a:gd name="T105" fmla="*/ 29 h 60"/>
                <a:gd name="T106" fmla="*/ 79 w 112"/>
                <a:gd name="T107" fmla="*/ 44 h 60"/>
                <a:gd name="T108" fmla="*/ 78 w 112"/>
                <a:gd name="T109" fmla="*/ 41 h 60"/>
                <a:gd name="T110" fmla="*/ 92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9" y="60"/>
                  </a:moveTo>
                  <a:cubicBezTo>
                    <a:pt x="80" y="60"/>
                    <a:pt x="80" y="60"/>
                    <a:pt x="81" y="59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2" y="29"/>
                    <a:pt x="112" y="28"/>
                    <a:pt x="112" y="28"/>
                  </a:cubicBezTo>
                  <a:cubicBezTo>
                    <a:pt x="112" y="28"/>
                    <a:pt x="112" y="27"/>
                    <a:pt x="112" y="27"/>
                  </a:cubicBezTo>
                  <a:cubicBezTo>
                    <a:pt x="106" y="22"/>
                    <a:pt x="99" y="17"/>
                    <a:pt x="93" y="12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73" y="0"/>
                    <a:pt x="72" y="1"/>
                    <a:pt x="73" y="2"/>
                  </a:cubicBezTo>
                  <a:cubicBezTo>
                    <a:pt x="74" y="6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8" y="28"/>
                    <a:pt x="9" y="40"/>
                    <a:pt x="7" y="50"/>
                  </a:cubicBezTo>
                  <a:cubicBezTo>
                    <a:pt x="7" y="50"/>
                    <a:pt x="7" y="51"/>
                    <a:pt x="7" y="51"/>
                  </a:cubicBezTo>
                  <a:cubicBezTo>
                    <a:pt x="8" y="51"/>
                    <a:pt x="8" y="52"/>
                    <a:pt x="9" y="52"/>
                  </a:cubicBezTo>
                  <a:cubicBezTo>
                    <a:pt x="31" y="51"/>
                    <a:pt x="54" y="47"/>
                    <a:pt x="77" y="46"/>
                  </a:cubicBezTo>
                  <a:cubicBezTo>
                    <a:pt x="77" y="50"/>
                    <a:pt x="77" y="54"/>
                    <a:pt x="77" y="59"/>
                  </a:cubicBezTo>
                  <a:cubicBezTo>
                    <a:pt x="77" y="60"/>
                    <a:pt x="78" y="60"/>
                    <a:pt x="79" y="60"/>
                  </a:cubicBezTo>
                  <a:close/>
                  <a:moveTo>
                    <a:pt x="70" y="43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3"/>
                    <a:pt x="72" y="43"/>
                    <a:pt x="70" y="43"/>
                  </a:cubicBezTo>
                  <a:close/>
                  <a:moveTo>
                    <a:pt x="59" y="44"/>
                  </a:moveTo>
                  <a:cubicBezTo>
                    <a:pt x="65" y="42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5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59" y="44"/>
                  </a:cubicBezTo>
                  <a:close/>
                  <a:moveTo>
                    <a:pt x="50" y="45"/>
                  </a:moveTo>
                  <a:cubicBezTo>
                    <a:pt x="65" y="38"/>
                    <a:pt x="78" y="30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2"/>
                    <a:pt x="91" y="23"/>
                    <a:pt x="89" y="25"/>
                  </a:cubicBezTo>
                  <a:cubicBezTo>
                    <a:pt x="85" y="27"/>
                    <a:pt x="81" y="29"/>
                    <a:pt x="78" y="31"/>
                  </a:cubicBezTo>
                  <a:cubicBezTo>
                    <a:pt x="70" y="35"/>
                    <a:pt x="64" y="41"/>
                    <a:pt x="57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6" y="21"/>
                    <a:pt x="7" y="21"/>
                    <a:pt x="9" y="22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3"/>
                    <a:pt x="6" y="23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8" y="24"/>
                    <a:pt x="8" y="24"/>
                    <a:pt x="7" y="25"/>
                  </a:cubicBezTo>
                  <a:cubicBezTo>
                    <a:pt x="6" y="23"/>
                    <a:pt x="6" y="22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6" y="25"/>
                    <a:pt x="14" y="26"/>
                  </a:cubicBezTo>
                  <a:cubicBezTo>
                    <a:pt x="14" y="27"/>
                    <a:pt x="9" y="29"/>
                    <a:pt x="10" y="29"/>
                  </a:cubicBezTo>
                  <a:cubicBezTo>
                    <a:pt x="12" y="26"/>
                    <a:pt x="14" y="25"/>
                    <a:pt x="15" y="23"/>
                  </a:cubicBezTo>
                  <a:cubicBezTo>
                    <a:pt x="16" y="22"/>
                    <a:pt x="15" y="22"/>
                    <a:pt x="15" y="22"/>
                  </a:cubicBezTo>
                  <a:cubicBezTo>
                    <a:pt x="13" y="23"/>
                    <a:pt x="10" y="24"/>
                    <a:pt x="8" y="25"/>
                  </a:cubicBezTo>
                  <a:cubicBezTo>
                    <a:pt x="7" y="25"/>
                    <a:pt x="9" y="24"/>
                    <a:pt x="10" y="23"/>
                  </a:cubicBezTo>
                  <a:cubicBezTo>
                    <a:pt x="10" y="23"/>
                    <a:pt x="10" y="22"/>
                    <a:pt x="11" y="22"/>
                  </a:cubicBezTo>
                  <a:cubicBezTo>
                    <a:pt x="14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3"/>
                  </a:cubicBezTo>
                  <a:cubicBezTo>
                    <a:pt x="9" y="35"/>
                    <a:pt x="13" y="33"/>
                    <a:pt x="14" y="32"/>
                  </a:cubicBezTo>
                  <a:cubicBezTo>
                    <a:pt x="17" y="30"/>
                    <a:pt x="19" y="29"/>
                    <a:pt x="21" y="28"/>
                  </a:cubicBezTo>
                  <a:cubicBezTo>
                    <a:pt x="24" y="26"/>
                    <a:pt x="27" y="24"/>
                    <a:pt x="29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1"/>
                  </a:moveTo>
                  <a:cubicBezTo>
                    <a:pt x="30" y="25"/>
                    <a:pt x="22" y="32"/>
                    <a:pt x="14" y="36"/>
                  </a:cubicBezTo>
                  <a:cubicBezTo>
                    <a:pt x="10" y="37"/>
                    <a:pt x="11" y="37"/>
                    <a:pt x="14" y="35"/>
                  </a:cubicBezTo>
                  <a:cubicBezTo>
                    <a:pt x="16" y="34"/>
                    <a:pt x="19" y="32"/>
                    <a:pt x="22" y="30"/>
                  </a:cubicBezTo>
                  <a:cubicBezTo>
                    <a:pt x="26" y="28"/>
                    <a:pt x="31" y="25"/>
                    <a:pt x="34" y="22"/>
                  </a:cubicBezTo>
                  <a:cubicBezTo>
                    <a:pt x="36" y="21"/>
                    <a:pt x="37" y="21"/>
                    <a:pt x="39" y="21"/>
                  </a:cubicBezTo>
                  <a:close/>
                  <a:moveTo>
                    <a:pt x="44" y="21"/>
                  </a:moveTo>
                  <a:cubicBezTo>
                    <a:pt x="34" y="26"/>
                    <a:pt x="25" y="34"/>
                    <a:pt x="14" y="40"/>
                  </a:cubicBezTo>
                  <a:cubicBezTo>
                    <a:pt x="8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3" y="21"/>
                    <a:pt x="44" y="21"/>
                  </a:cubicBezTo>
                  <a:close/>
                  <a:moveTo>
                    <a:pt x="51" y="20"/>
                  </a:moveTo>
                  <a:cubicBezTo>
                    <a:pt x="46" y="23"/>
                    <a:pt x="41" y="27"/>
                    <a:pt x="36" y="30"/>
                  </a:cubicBezTo>
                  <a:cubicBezTo>
                    <a:pt x="32" y="32"/>
                    <a:pt x="29" y="34"/>
                    <a:pt x="25" y="36"/>
                  </a:cubicBezTo>
                  <a:cubicBezTo>
                    <a:pt x="22" y="38"/>
                    <a:pt x="18" y="40"/>
                    <a:pt x="15" y="42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0" y="25"/>
                    <a:pt x="46" y="21"/>
                  </a:cubicBezTo>
                  <a:cubicBezTo>
                    <a:pt x="48" y="21"/>
                    <a:pt x="50" y="21"/>
                    <a:pt x="51" y="20"/>
                  </a:cubicBezTo>
                  <a:close/>
                  <a:moveTo>
                    <a:pt x="60" y="20"/>
                  </a:moveTo>
                  <a:cubicBezTo>
                    <a:pt x="56" y="22"/>
                    <a:pt x="52" y="24"/>
                    <a:pt x="49" y="27"/>
                  </a:cubicBezTo>
                  <a:cubicBezTo>
                    <a:pt x="46" y="29"/>
                    <a:pt x="43" y="30"/>
                    <a:pt x="40" y="32"/>
                  </a:cubicBezTo>
                  <a:cubicBezTo>
                    <a:pt x="32" y="36"/>
                    <a:pt x="24" y="41"/>
                    <a:pt x="16" y="46"/>
                  </a:cubicBezTo>
                  <a:cubicBezTo>
                    <a:pt x="16" y="46"/>
                    <a:pt x="15" y="46"/>
                    <a:pt x="14" y="47"/>
                  </a:cubicBezTo>
                  <a:cubicBezTo>
                    <a:pt x="15" y="46"/>
                    <a:pt x="16" y="45"/>
                    <a:pt x="18" y="44"/>
                  </a:cubicBezTo>
                  <a:cubicBezTo>
                    <a:pt x="22" y="42"/>
                    <a:pt x="26" y="38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8" y="26"/>
                    <a:pt x="52" y="29"/>
                  </a:cubicBezTo>
                  <a:cubicBezTo>
                    <a:pt x="49" y="32"/>
                    <a:pt x="45" y="33"/>
                    <a:pt x="41" y="35"/>
                  </a:cubicBezTo>
                  <a:cubicBezTo>
                    <a:pt x="36" y="38"/>
                    <a:pt x="32" y="41"/>
                    <a:pt x="28" y="43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7" y="29"/>
                  </a:cubicBezTo>
                  <a:cubicBezTo>
                    <a:pt x="48" y="29"/>
                    <a:pt x="48" y="28"/>
                    <a:pt x="48" y="28"/>
                  </a:cubicBezTo>
                  <a:cubicBezTo>
                    <a:pt x="53" y="25"/>
                    <a:pt x="57" y="22"/>
                    <a:pt x="62" y="20"/>
                  </a:cubicBezTo>
                  <a:cubicBezTo>
                    <a:pt x="64" y="20"/>
                    <a:pt x="67" y="19"/>
                    <a:pt x="70" y="19"/>
                  </a:cubicBezTo>
                  <a:close/>
                  <a:moveTo>
                    <a:pt x="91" y="15"/>
                  </a:moveTo>
                  <a:cubicBezTo>
                    <a:pt x="90" y="15"/>
                    <a:pt x="89" y="15"/>
                    <a:pt x="88" y="16"/>
                  </a:cubicBezTo>
                  <a:cubicBezTo>
                    <a:pt x="89" y="15"/>
                    <a:pt x="89" y="15"/>
                    <a:pt x="90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6" y="14"/>
                    <a:pt x="84" y="15"/>
                    <a:pt x="81" y="16"/>
                  </a:cubicBezTo>
                  <a:cubicBezTo>
                    <a:pt x="80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1" y="13"/>
                    <a:pt x="80" y="14"/>
                    <a:pt x="78" y="15"/>
                  </a:cubicBezTo>
                  <a:cubicBezTo>
                    <a:pt x="74" y="18"/>
                    <a:pt x="78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2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7" y="13"/>
                    <a:pt x="79" y="11"/>
                    <a:pt x="80" y="10"/>
                  </a:cubicBezTo>
                  <a:cubicBezTo>
                    <a:pt x="80" y="10"/>
                    <a:pt x="80" y="9"/>
                    <a:pt x="79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8" y="7"/>
                  </a:cubicBezTo>
                  <a:cubicBezTo>
                    <a:pt x="76" y="8"/>
                    <a:pt x="76" y="7"/>
                    <a:pt x="77" y="5"/>
                  </a:cubicBezTo>
                  <a:cubicBezTo>
                    <a:pt x="82" y="8"/>
                    <a:pt x="87" y="12"/>
                    <a:pt x="91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0" y="36"/>
                    <a:pt x="35" y="44"/>
                  </a:cubicBezTo>
                  <a:cubicBezTo>
                    <a:pt x="34" y="44"/>
                    <a:pt x="29" y="48"/>
                    <a:pt x="32" y="45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8"/>
                    <a:pt x="46" y="36"/>
                    <a:pt x="50" y="33"/>
                  </a:cubicBezTo>
                  <a:cubicBezTo>
                    <a:pt x="57" y="29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9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8" y="15"/>
                    <a:pt x="88" y="15"/>
                  </a:cubicBezTo>
                  <a:cubicBezTo>
                    <a:pt x="87" y="16"/>
                    <a:pt x="86" y="16"/>
                    <a:pt x="85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2" y="18"/>
                    <a:pt x="81" y="19"/>
                    <a:pt x="80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6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7"/>
                    <a:pt x="87" y="18"/>
                  </a:cubicBezTo>
                  <a:cubicBezTo>
                    <a:pt x="85" y="19"/>
                    <a:pt x="83" y="19"/>
                    <a:pt x="81" y="20"/>
                  </a:cubicBezTo>
                  <a:cubicBezTo>
                    <a:pt x="77" y="23"/>
                    <a:pt x="73" y="27"/>
                    <a:pt x="68" y="30"/>
                  </a:cubicBezTo>
                  <a:cubicBezTo>
                    <a:pt x="63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1" y="43"/>
                    <a:pt x="42" y="43"/>
                  </a:cubicBezTo>
                  <a:cubicBezTo>
                    <a:pt x="45" y="41"/>
                    <a:pt x="47" y="39"/>
                    <a:pt x="50" y="38"/>
                  </a:cubicBezTo>
                  <a:cubicBezTo>
                    <a:pt x="60" y="31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7" y="8"/>
                    <a:pt x="78" y="8"/>
                  </a:cubicBezTo>
                  <a:cubicBezTo>
                    <a:pt x="77" y="8"/>
                    <a:pt x="76" y="9"/>
                    <a:pt x="76" y="10"/>
                  </a:cubicBezTo>
                  <a:cubicBezTo>
                    <a:pt x="76" y="9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6" y="15"/>
                    <a:pt x="76" y="16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1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4"/>
                  </a:moveTo>
                  <a:cubicBezTo>
                    <a:pt x="76" y="5"/>
                    <a:pt x="76" y="5"/>
                    <a:pt x="76" y="5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lose/>
                  <a:moveTo>
                    <a:pt x="11" y="41"/>
                  </a:moveTo>
                  <a:cubicBezTo>
                    <a:pt x="13" y="41"/>
                    <a:pt x="15" y="40"/>
                    <a:pt x="17" y="38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1"/>
                  </a:cubicBezTo>
                  <a:close/>
                  <a:moveTo>
                    <a:pt x="11" y="38"/>
                  </a:moveTo>
                  <a:cubicBezTo>
                    <a:pt x="20" y="34"/>
                    <a:pt x="28" y="27"/>
                    <a:pt x="37" y="23"/>
                  </a:cubicBezTo>
                  <a:cubicBezTo>
                    <a:pt x="36" y="23"/>
                    <a:pt x="36" y="24"/>
                    <a:pt x="35" y="24"/>
                  </a:cubicBezTo>
                  <a:cubicBezTo>
                    <a:pt x="32" y="26"/>
                    <a:pt x="29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8"/>
                    <a:pt x="11" y="38"/>
                  </a:cubicBezTo>
                  <a:close/>
                  <a:moveTo>
                    <a:pt x="9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3"/>
                    <a:pt x="20" y="23"/>
                    <a:pt x="21" y="22"/>
                  </a:cubicBezTo>
                  <a:cubicBezTo>
                    <a:pt x="20" y="24"/>
                    <a:pt x="18" y="25"/>
                    <a:pt x="16" y="26"/>
                  </a:cubicBezTo>
                  <a:cubicBezTo>
                    <a:pt x="14" y="28"/>
                    <a:pt x="12" y="30"/>
                    <a:pt x="10" y="32"/>
                  </a:cubicBezTo>
                  <a:cubicBezTo>
                    <a:pt x="10" y="31"/>
                    <a:pt x="9" y="30"/>
                    <a:pt x="9" y="30"/>
                  </a:cubicBezTo>
                  <a:close/>
                  <a:moveTo>
                    <a:pt x="11" y="45"/>
                  </a:moveTo>
                  <a:cubicBezTo>
                    <a:pt x="13" y="44"/>
                    <a:pt x="15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8" y="29"/>
                    <a:pt x="43" y="26"/>
                  </a:cubicBezTo>
                  <a:cubicBezTo>
                    <a:pt x="40" y="28"/>
                    <a:pt x="36" y="31"/>
                    <a:pt x="32" y="33"/>
                  </a:cubicBezTo>
                  <a:cubicBezTo>
                    <a:pt x="25" y="38"/>
                    <a:pt x="18" y="44"/>
                    <a:pt x="10" y="48"/>
                  </a:cubicBezTo>
                  <a:cubicBezTo>
                    <a:pt x="11" y="47"/>
                    <a:pt x="11" y="46"/>
                    <a:pt x="11" y="45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7" y="26"/>
                    <a:pt x="39" y="25"/>
                    <a:pt x="40" y="24"/>
                  </a:cubicBezTo>
                  <a:cubicBezTo>
                    <a:pt x="41" y="23"/>
                    <a:pt x="47" y="19"/>
                    <a:pt x="44" y="22"/>
                  </a:cubicBezTo>
                  <a:cubicBezTo>
                    <a:pt x="41" y="24"/>
                    <a:pt x="38" y="25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4" y="28"/>
                  </a:cubicBezTo>
                  <a:cubicBezTo>
                    <a:pt x="20" y="31"/>
                    <a:pt x="15" y="34"/>
                    <a:pt x="11" y="37"/>
                  </a:cubicBezTo>
                  <a:cubicBezTo>
                    <a:pt x="11" y="36"/>
                    <a:pt x="10" y="35"/>
                    <a:pt x="10" y="35"/>
                  </a:cubicBezTo>
                  <a:cubicBezTo>
                    <a:pt x="18" y="34"/>
                    <a:pt x="23" y="27"/>
                    <a:pt x="29" y="23"/>
                  </a:cubicBezTo>
                  <a:cubicBezTo>
                    <a:pt x="30" y="23"/>
                    <a:pt x="31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2" y="23"/>
                    <a:pt x="31" y="24"/>
                  </a:cubicBezTo>
                  <a:close/>
                  <a:moveTo>
                    <a:pt x="10" y="34"/>
                  </a:moveTo>
                  <a:cubicBezTo>
                    <a:pt x="10" y="33"/>
                    <a:pt x="10" y="33"/>
                    <a:pt x="10" y="32"/>
                  </a:cubicBezTo>
                  <a:cubicBezTo>
                    <a:pt x="13" y="31"/>
                    <a:pt x="16" y="29"/>
                    <a:pt x="19" y="28"/>
                  </a:cubicBezTo>
                  <a:cubicBezTo>
                    <a:pt x="21" y="26"/>
                    <a:pt x="23" y="25"/>
                    <a:pt x="25" y="24"/>
                  </a:cubicBezTo>
                  <a:cubicBezTo>
                    <a:pt x="26" y="23"/>
                    <a:pt x="27" y="23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4" y="27"/>
                    <a:pt x="16" y="30"/>
                    <a:pt x="10" y="34"/>
                  </a:cubicBezTo>
                  <a:close/>
                  <a:moveTo>
                    <a:pt x="13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0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5" y="22"/>
                    <a:pt x="27" y="22"/>
                  </a:cubicBezTo>
                  <a:cubicBezTo>
                    <a:pt x="22" y="24"/>
                    <a:pt x="18" y="28"/>
                    <a:pt x="13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8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4" y="36"/>
                  </a:cubicBezTo>
                  <a:cubicBezTo>
                    <a:pt x="37" y="34"/>
                    <a:pt x="40" y="32"/>
                    <a:pt x="43" y="31"/>
                  </a:cubicBezTo>
                  <a:cubicBezTo>
                    <a:pt x="43" y="31"/>
                    <a:pt x="42" y="32"/>
                    <a:pt x="42" y="32"/>
                  </a:cubicBezTo>
                  <a:cubicBezTo>
                    <a:pt x="34" y="37"/>
                    <a:pt x="26" y="43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6" y="48"/>
                    <a:pt x="13" y="48"/>
                    <a:pt x="11" y="49"/>
                  </a:cubicBezTo>
                  <a:cubicBezTo>
                    <a:pt x="14" y="48"/>
                    <a:pt x="17" y="46"/>
                    <a:pt x="21" y="44"/>
                  </a:cubicBezTo>
                  <a:close/>
                  <a:moveTo>
                    <a:pt x="41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2"/>
                  </a:cubicBezTo>
                  <a:cubicBezTo>
                    <a:pt x="67" y="21"/>
                    <a:pt x="68" y="20"/>
                    <a:pt x="70" y="20"/>
                  </a:cubicBezTo>
                  <a:cubicBezTo>
                    <a:pt x="69" y="20"/>
                    <a:pt x="68" y="21"/>
                    <a:pt x="67" y="21"/>
                  </a:cubicBezTo>
                  <a:cubicBezTo>
                    <a:pt x="62" y="24"/>
                    <a:pt x="58" y="27"/>
                    <a:pt x="54" y="30"/>
                  </a:cubicBezTo>
                  <a:cubicBezTo>
                    <a:pt x="45" y="35"/>
                    <a:pt x="37" y="41"/>
                    <a:pt x="29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6" y="48"/>
                    <a:pt x="23" y="48"/>
                    <a:pt x="19" y="48"/>
                  </a:cubicBezTo>
                  <a:cubicBezTo>
                    <a:pt x="27" y="45"/>
                    <a:pt x="34" y="40"/>
                    <a:pt x="41" y="36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3"/>
                  </a:cubicBezTo>
                  <a:cubicBezTo>
                    <a:pt x="68" y="25"/>
                    <a:pt x="64" y="28"/>
                    <a:pt x="60" y="30"/>
                  </a:cubicBezTo>
                  <a:cubicBezTo>
                    <a:pt x="52" y="35"/>
                    <a:pt x="44" y="41"/>
                    <a:pt x="36" y="46"/>
                  </a:cubicBezTo>
                  <a:cubicBezTo>
                    <a:pt x="35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5" y="40"/>
                    <a:pt x="59" y="29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5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4" y="26"/>
                    <a:pt x="78" y="29"/>
                  </a:cubicBezTo>
                  <a:cubicBezTo>
                    <a:pt x="70" y="34"/>
                    <a:pt x="62" y="39"/>
                    <a:pt x="53" y="43"/>
                  </a:cubicBezTo>
                  <a:cubicBezTo>
                    <a:pt x="52" y="43"/>
                    <a:pt x="51" y="44"/>
                    <a:pt x="50" y="45"/>
                  </a:cubicBezTo>
                  <a:cubicBezTo>
                    <a:pt x="51" y="44"/>
                    <a:pt x="52" y="43"/>
                    <a:pt x="53" y="42"/>
                  </a:cubicBezTo>
                  <a:cubicBezTo>
                    <a:pt x="55" y="41"/>
                    <a:pt x="57" y="39"/>
                    <a:pt x="58" y="38"/>
                  </a:cubicBezTo>
                  <a:cubicBezTo>
                    <a:pt x="61" y="36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3" y="31"/>
                    <a:pt x="78" y="27"/>
                    <a:pt x="83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7"/>
                    <a:pt x="94" y="18"/>
                  </a:cubicBezTo>
                  <a:cubicBezTo>
                    <a:pt x="94" y="18"/>
                    <a:pt x="93" y="18"/>
                    <a:pt x="93" y="18"/>
                  </a:cubicBezTo>
                  <a:cubicBezTo>
                    <a:pt x="92" y="18"/>
                    <a:pt x="92" y="18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59" y="36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6"/>
                    <a:pt x="37" y="47"/>
                  </a:cubicBezTo>
                  <a:cubicBezTo>
                    <a:pt x="41" y="45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5" y="38"/>
                    <a:pt x="71" y="40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9" y="40"/>
                    <a:pt x="71" y="39"/>
                    <a:pt x="73" y="38"/>
                  </a:cubicBezTo>
                  <a:cubicBezTo>
                    <a:pt x="81" y="33"/>
                    <a:pt x="88" y="28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3" y="23"/>
                    <a:pt x="89" y="26"/>
                    <a:pt x="84" y="28"/>
                  </a:cubicBezTo>
                  <a:cubicBezTo>
                    <a:pt x="89" y="26"/>
                    <a:pt x="93" y="23"/>
                    <a:pt x="97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3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4" y="34"/>
                    <a:pt x="81" y="36"/>
                    <a:pt x="78" y="38"/>
                  </a:cubicBezTo>
                  <a:cubicBezTo>
                    <a:pt x="76" y="39"/>
                    <a:pt x="75" y="40"/>
                    <a:pt x="73" y="41"/>
                  </a:cubicBezTo>
                  <a:cubicBezTo>
                    <a:pt x="67" y="46"/>
                    <a:pt x="73" y="40"/>
                    <a:pt x="75" y="39"/>
                  </a:cubicBezTo>
                  <a:cubicBezTo>
                    <a:pt x="76" y="38"/>
                    <a:pt x="77" y="37"/>
                    <a:pt x="78" y="36"/>
                  </a:cubicBezTo>
                  <a:cubicBezTo>
                    <a:pt x="79" y="35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2" y="23"/>
                    <a:pt x="103" y="23"/>
                    <a:pt x="103" y="24"/>
                  </a:cubicBezTo>
                  <a:close/>
                  <a:moveTo>
                    <a:pt x="87" y="30"/>
                  </a:moveTo>
                  <a:cubicBezTo>
                    <a:pt x="91" y="28"/>
                    <a:pt x="95" y="26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8" y="24"/>
                    <a:pt x="98" y="24"/>
                  </a:cubicBezTo>
                  <a:cubicBezTo>
                    <a:pt x="96" y="25"/>
                    <a:pt x="94" y="26"/>
                    <a:pt x="92" y="28"/>
                  </a:cubicBezTo>
                  <a:cubicBezTo>
                    <a:pt x="90" y="28"/>
                    <a:pt x="89" y="29"/>
                    <a:pt x="87" y="30"/>
                  </a:cubicBezTo>
                  <a:close/>
                  <a:moveTo>
                    <a:pt x="57" y="39"/>
                  </a:moveTo>
                  <a:cubicBezTo>
                    <a:pt x="54" y="40"/>
                    <a:pt x="51" y="43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7" y="46"/>
                    <a:pt x="46" y="46"/>
                    <a:pt x="44" y="46"/>
                  </a:cubicBezTo>
                  <a:cubicBezTo>
                    <a:pt x="48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3" y="35"/>
                    <a:pt x="70" y="37"/>
                    <a:pt x="67" y="39"/>
                  </a:cubicBezTo>
                  <a:cubicBezTo>
                    <a:pt x="67" y="39"/>
                    <a:pt x="66" y="40"/>
                    <a:pt x="66" y="40"/>
                  </a:cubicBezTo>
                  <a:cubicBezTo>
                    <a:pt x="67" y="39"/>
                    <a:pt x="68" y="38"/>
                    <a:pt x="69" y="37"/>
                  </a:cubicBezTo>
                  <a:cubicBezTo>
                    <a:pt x="72" y="35"/>
                    <a:pt x="76" y="33"/>
                    <a:pt x="79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2" y="40"/>
                  </a:moveTo>
                  <a:cubicBezTo>
                    <a:pt x="71" y="41"/>
                    <a:pt x="69" y="42"/>
                    <a:pt x="68" y="43"/>
                  </a:cubicBezTo>
                  <a:cubicBezTo>
                    <a:pt x="68" y="43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7" y="43"/>
                    <a:pt x="70" y="41"/>
                    <a:pt x="72" y="40"/>
                  </a:cubicBezTo>
                  <a:close/>
                  <a:moveTo>
                    <a:pt x="80" y="51"/>
                  </a:moveTo>
                  <a:cubicBezTo>
                    <a:pt x="85" y="48"/>
                    <a:pt x="89" y="45"/>
                    <a:pt x="94" y="42"/>
                  </a:cubicBezTo>
                  <a:cubicBezTo>
                    <a:pt x="93" y="43"/>
                    <a:pt x="91" y="44"/>
                    <a:pt x="90" y="45"/>
                  </a:cubicBezTo>
                  <a:cubicBezTo>
                    <a:pt x="87" y="48"/>
                    <a:pt x="83" y="50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4" y="46"/>
                    <a:pt x="88" y="43"/>
                    <a:pt x="91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99" y="34"/>
                    <a:pt x="100" y="34"/>
                  </a:cubicBezTo>
                  <a:cubicBezTo>
                    <a:pt x="97" y="36"/>
                    <a:pt x="94" y="38"/>
                    <a:pt x="92" y="40"/>
                  </a:cubicBezTo>
                  <a:cubicBezTo>
                    <a:pt x="88" y="44"/>
                    <a:pt x="83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8" y="43"/>
                    <a:pt x="78" y="43"/>
                  </a:cubicBezTo>
                  <a:cubicBezTo>
                    <a:pt x="77" y="43"/>
                    <a:pt x="77" y="43"/>
                    <a:pt x="76" y="43"/>
                  </a:cubicBezTo>
                  <a:cubicBezTo>
                    <a:pt x="79" y="42"/>
                    <a:pt x="82" y="39"/>
                    <a:pt x="85" y="37"/>
                  </a:cubicBezTo>
                  <a:cubicBezTo>
                    <a:pt x="90" y="34"/>
                    <a:pt x="95" y="31"/>
                    <a:pt x="100" y="29"/>
                  </a:cubicBezTo>
                  <a:cubicBezTo>
                    <a:pt x="99" y="30"/>
                    <a:pt x="98" y="30"/>
                    <a:pt x="97" y="30"/>
                  </a:cubicBezTo>
                  <a:cubicBezTo>
                    <a:pt x="95" y="31"/>
                    <a:pt x="93" y="33"/>
                    <a:pt x="91" y="34"/>
                  </a:cubicBezTo>
                  <a:cubicBezTo>
                    <a:pt x="86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5"/>
                    <a:pt x="80" y="55"/>
                  </a:cubicBezTo>
                  <a:cubicBezTo>
                    <a:pt x="83" y="52"/>
                    <a:pt x="86" y="49"/>
                    <a:pt x="89" y="46"/>
                  </a:cubicBezTo>
                  <a:cubicBezTo>
                    <a:pt x="92" y="44"/>
                    <a:pt x="95" y="41"/>
                    <a:pt x="98" y="39"/>
                  </a:cubicBezTo>
                  <a:cubicBezTo>
                    <a:pt x="98" y="38"/>
                    <a:pt x="99" y="38"/>
                    <a:pt x="100" y="37"/>
                  </a:cubicBezTo>
                  <a:cubicBezTo>
                    <a:pt x="93" y="43"/>
                    <a:pt x="86" y="49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7" y="30"/>
                    <a:pt x="106" y="31"/>
                  </a:cubicBezTo>
                  <a:cubicBezTo>
                    <a:pt x="106" y="31"/>
                    <a:pt x="106" y="31"/>
                    <a:pt x="106" y="31"/>
                  </a:cubicBezTo>
                  <a:cubicBezTo>
                    <a:pt x="103" y="33"/>
                    <a:pt x="101" y="35"/>
                    <a:pt x="98" y="37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5" y="46"/>
                    <a:pt x="87" y="45"/>
                    <a:pt x="89" y="44"/>
                  </a:cubicBezTo>
                  <a:cubicBezTo>
                    <a:pt x="91" y="42"/>
                    <a:pt x="93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7" y="29"/>
                    <a:pt x="107" y="29"/>
                    <a:pt x="108" y="29"/>
                  </a:cubicBezTo>
                  <a:cubicBezTo>
                    <a:pt x="108" y="29"/>
                    <a:pt x="108" y="28"/>
                    <a:pt x="107" y="28"/>
                  </a:cubicBezTo>
                  <a:cubicBezTo>
                    <a:pt x="103" y="31"/>
                    <a:pt x="98" y="33"/>
                    <a:pt x="94" y="36"/>
                  </a:cubicBezTo>
                  <a:cubicBezTo>
                    <a:pt x="90" y="39"/>
                    <a:pt x="86" y="43"/>
                    <a:pt x="82" y="45"/>
                  </a:cubicBezTo>
                  <a:cubicBezTo>
                    <a:pt x="80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1"/>
                  </a:cubicBezTo>
                  <a:cubicBezTo>
                    <a:pt x="88" y="40"/>
                    <a:pt x="90" y="38"/>
                    <a:pt x="92" y="36"/>
                  </a:cubicBezTo>
                  <a:cubicBezTo>
                    <a:pt x="96" y="34"/>
                    <a:pt x="100" y="31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7"/>
                  </a:cubicBezTo>
                  <a:cubicBezTo>
                    <a:pt x="107" y="27"/>
                    <a:pt x="107" y="27"/>
                    <a:pt x="106" y="27"/>
                  </a:cubicBezTo>
                  <a:cubicBezTo>
                    <a:pt x="102" y="29"/>
                    <a:pt x="97" y="31"/>
                    <a:pt x="93" y="34"/>
                  </a:cubicBezTo>
                  <a:cubicBezTo>
                    <a:pt x="89" y="37"/>
                    <a:pt x="85" y="40"/>
                    <a:pt x="81" y="43"/>
                  </a:cubicBezTo>
                  <a:cubicBezTo>
                    <a:pt x="80" y="43"/>
                    <a:pt x="80" y="43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81" y="42"/>
                    <a:pt x="83" y="41"/>
                    <a:pt x="84" y="40"/>
                  </a:cubicBezTo>
                  <a:cubicBezTo>
                    <a:pt x="86" y="38"/>
                    <a:pt x="89" y="36"/>
                    <a:pt x="91" y="35"/>
                  </a:cubicBezTo>
                  <a:cubicBezTo>
                    <a:pt x="95" y="32"/>
                    <a:pt x="100" y="30"/>
                    <a:pt x="104" y="27"/>
                  </a:cubicBezTo>
                  <a:cubicBezTo>
                    <a:pt x="104" y="27"/>
                    <a:pt x="104" y="26"/>
                    <a:pt x="104" y="26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2" y="45"/>
                    <a:pt x="76" y="42"/>
                    <a:pt x="78" y="41"/>
                  </a:cubicBezTo>
                  <a:cubicBezTo>
                    <a:pt x="81" y="38"/>
                    <a:pt x="84" y="36"/>
                    <a:pt x="87" y="33"/>
                  </a:cubicBezTo>
                  <a:cubicBezTo>
                    <a:pt x="93" y="30"/>
                    <a:pt x="98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5" y="25"/>
                    <a:pt x="107" y="27"/>
                    <a:pt x="109" y="28"/>
                  </a:cubicBezTo>
                  <a:close/>
                  <a:moveTo>
                    <a:pt x="89" y="38"/>
                  </a:moveTo>
                  <a:cubicBezTo>
                    <a:pt x="91" y="36"/>
                    <a:pt x="93" y="35"/>
                    <a:pt x="96" y="33"/>
                  </a:cubicBezTo>
                  <a:cubicBezTo>
                    <a:pt x="94" y="34"/>
                    <a:pt x="93" y="35"/>
                    <a:pt x="92" y="36"/>
                  </a:cubicBezTo>
                  <a:cubicBezTo>
                    <a:pt x="91" y="36"/>
                    <a:pt x="90" y="37"/>
                    <a:pt x="89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121"/>
            <p:cNvSpPr>
              <a:spLocks noEditPoints="1"/>
            </p:cNvSpPr>
            <p:nvPr/>
          </p:nvSpPr>
          <p:spPr bwMode="auto">
            <a:xfrm>
              <a:off x="10313988" y="4154488"/>
              <a:ext cx="423863" cy="225425"/>
            </a:xfrm>
            <a:custGeom>
              <a:avLst/>
              <a:gdLst>
                <a:gd name="T0" fmla="*/ 75 w 113"/>
                <a:gd name="T1" fmla="*/ 0 h 60"/>
                <a:gd name="T2" fmla="*/ 7 w 113"/>
                <a:gd name="T3" fmla="*/ 50 h 60"/>
                <a:gd name="T4" fmla="*/ 83 w 113"/>
                <a:gd name="T5" fmla="*/ 36 h 60"/>
                <a:gd name="T6" fmla="*/ 82 w 113"/>
                <a:gd name="T7" fmla="*/ 32 h 60"/>
                <a:gd name="T8" fmla="*/ 89 w 113"/>
                <a:gd name="T9" fmla="*/ 25 h 60"/>
                <a:gd name="T10" fmla="*/ 7 w 113"/>
                <a:gd name="T11" fmla="*/ 23 h 60"/>
                <a:gd name="T12" fmla="*/ 16 w 113"/>
                <a:gd name="T13" fmla="*/ 23 h 60"/>
                <a:gd name="T14" fmla="*/ 13 w 113"/>
                <a:gd name="T15" fmla="*/ 34 h 60"/>
                <a:gd name="T16" fmla="*/ 14 w 113"/>
                <a:gd name="T17" fmla="*/ 36 h 60"/>
                <a:gd name="T18" fmla="*/ 24 w 113"/>
                <a:gd name="T19" fmla="*/ 32 h 60"/>
                <a:gd name="T20" fmla="*/ 15 w 113"/>
                <a:gd name="T21" fmla="*/ 43 h 60"/>
                <a:gd name="T22" fmla="*/ 49 w 113"/>
                <a:gd name="T23" fmla="*/ 27 h 60"/>
                <a:gd name="T24" fmla="*/ 60 w 113"/>
                <a:gd name="T25" fmla="*/ 20 h 60"/>
                <a:gd name="T26" fmla="*/ 37 w 113"/>
                <a:gd name="T27" fmla="*/ 36 h 60"/>
                <a:gd name="T28" fmla="*/ 90 w 113"/>
                <a:gd name="T29" fmla="*/ 15 h 60"/>
                <a:gd name="T30" fmla="*/ 79 w 113"/>
                <a:gd name="T31" fmla="*/ 14 h 60"/>
                <a:gd name="T32" fmla="*/ 79 w 113"/>
                <a:gd name="T33" fmla="*/ 7 h 60"/>
                <a:gd name="T34" fmla="*/ 50 w 113"/>
                <a:gd name="T35" fmla="*/ 34 h 60"/>
                <a:gd name="T36" fmla="*/ 76 w 113"/>
                <a:gd name="T37" fmla="*/ 18 h 60"/>
                <a:gd name="T38" fmla="*/ 80 w 113"/>
                <a:gd name="T39" fmla="*/ 19 h 60"/>
                <a:gd name="T40" fmla="*/ 82 w 113"/>
                <a:gd name="T41" fmla="*/ 21 h 60"/>
                <a:gd name="T42" fmla="*/ 80 w 113"/>
                <a:gd name="T43" fmla="*/ 18 h 60"/>
                <a:gd name="T44" fmla="*/ 77 w 113"/>
                <a:gd name="T45" fmla="*/ 15 h 60"/>
                <a:gd name="T46" fmla="*/ 76 w 113"/>
                <a:gd name="T47" fmla="*/ 5 h 60"/>
                <a:gd name="T48" fmla="*/ 11 w 113"/>
                <a:gd name="T49" fmla="*/ 44 h 60"/>
                <a:gd name="T50" fmla="*/ 11 w 113"/>
                <a:gd name="T51" fmla="*/ 38 h 60"/>
                <a:gd name="T52" fmla="*/ 11 w 113"/>
                <a:gd name="T53" fmla="*/ 46 h 60"/>
                <a:gd name="T54" fmla="*/ 36 w 113"/>
                <a:gd name="T55" fmla="*/ 27 h 60"/>
                <a:gd name="T56" fmla="*/ 11 w 113"/>
                <a:gd name="T57" fmla="*/ 37 h 60"/>
                <a:gd name="T58" fmla="*/ 10 w 113"/>
                <a:gd name="T59" fmla="*/ 33 h 60"/>
                <a:gd name="T60" fmla="*/ 16 w 113"/>
                <a:gd name="T61" fmla="*/ 28 h 60"/>
                <a:gd name="T62" fmla="*/ 8 w 113"/>
                <a:gd name="T63" fmla="*/ 26 h 60"/>
                <a:gd name="T64" fmla="*/ 19 w 113"/>
                <a:gd name="T65" fmla="*/ 48 h 60"/>
                <a:gd name="T66" fmla="*/ 67 w 113"/>
                <a:gd name="T67" fmla="*/ 22 h 60"/>
                <a:gd name="T68" fmla="*/ 79 w 113"/>
                <a:gd name="T69" fmla="*/ 19 h 60"/>
                <a:gd name="T70" fmla="*/ 49 w 113"/>
                <a:gd name="T71" fmla="*/ 41 h 60"/>
                <a:gd name="T72" fmla="*/ 51 w 113"/>
                <a:gd name="T73" fmla="*/ 45 h 60"/>
                <a:gd name="T74" fmla="*/ 95 w 113"/>
                <a:gd name="T75" fmla="*/ 18 h 60"/>
                <a:gd name="T76" fmla="*/ 43 w 113"/>
                <a:gd name="T77" fmla="*/ 46 h 60"/>
                <a:gd name="T78" fmla="*/ 67 w 113"/>
                <a:gd name="T79" fmla="*/ 42 h 60"/>
                <a:gd name="T80" fmla="*/ 85 w 113"/>
                <a:gd name="T81" fmla="*/ 29 h 60"/>
                <a:gd name="T82" fmla="*/ 75 w 113"/>
                <a:gd name="T83" fmla="*/ 39 h 60"/>
                <a:gd name="T84" fmla="*/ 99 w 113"/>
                <a:gd name="T85" fmla="*/ 24 h 60"/>
                <a:gd name="T86" fmla="*/ 45 w 113"/>
                <a:gd name="T87" fmla="*/ 46 h 60"/>
                <a:gd name="T88" fmla="*/ 80 w 113"/>
                <a:gd name="T89" fmla="*/ 31 h 60"/>
                <a:gd name="T90" fmla="*/ 80 w 113"/>
                <a:gd name="T91" fmla="*/ 51 h 60"/>
                <a:gd name="T92" fmla="*/ 99 w 113"/>
                <a:gd name="T93" fmla="*/ 34 h 60"/>
                <a:gd name="T94" fmla="*/ 80 w 113"/>
                <a:gd name="T95" fmla="*/ 46 h 60"/>
                <a:gd name="T96" fmla="*/ 100 w 113"/>
                <a:gd name="T97" fmla="*/ 29 h 60"/>
                <a:gd name="T98" fmla="*/ 98 w 113"/>
                <a:gd name="T99" fmla="*/ 39 h 60"/>
                <a:gd name="T100" fmla="*/ 90 w 113"/>
                <a:gd name="T101" fmla="*/ 44 h 60"/>
                <a:gd name="T102" fmla="*/ 108 w 113"/>
                <a:gd name="T103" fmla="*/ 29 h 60"/>
                <a:gd name="T104" fmla="*/ 104 w 113"/>
                <a:gd name="T105" fmla="*/ 29 h 60"/>
                <a:gd name="T106" fmla="*/ 80 w 113"/>
                <a:gd name="T107" fmla="*/ 44 h 60"/>
                <a:gd name="T108" fmla="*/ 78 w 113"/>
                <a:gd name="T109" fmla="*/ 41 h 60"/>
                <a:gd name="T110" fmla="*/ 92 w 113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" h="60">
                  <a:moveTo>
                    <a:pt x="80" y="60"/>
                  </a:moveTo>
                  <a:cubicBezTo>
                    <a:pt x="80" y="60"/>
                    <a:pt x="81" y="60"/>
                    <a:pt x="81" y="60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3" y="29"/>
                    <a:pt x="113" y="28"/>
                    <a:pt x="113" y="28"/>
                  </a:cubicBezTo>
                  <a:cubicBezTo>
                    <a:pt x="113" y="28"/>
                    <a:pt x="112" y="28"/>
                    <a:pt x="112" y="27"/>
                  </a:cubicBezTo>
                  <a:cubicBezTo>
                    <a:pt x="106" y="22"/>
                    <a:pt x="99" y="17"/>
                    <a:pt x="93" y="13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5" y="0"/>
                    <a:pt x="74" y="0"/>
                  </a:cubicBezTo>
                  <a:cubicBezTo>
                    <a:pt x="73" y="0"/>
                    <a:pt x="73" y="1"/>
                    <a:pt x="73" y="2"/>
                  </a:cubicBezTo>
                  <a:cubicBezTo>
                    <a:pt x="74" y="7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1" y="21"/>
                    <a:pt x="1" y="21"/>
                  </a:cubicBezTo>
                  <a:cubicBezTo>
                    <a:pt x="8" y="28"/>
                    <a:pt x="10" y="40"/>
                    <a:pt x="7" y="50"/>
                  </a:cubicBezTo>
                  <a:cubicBezTo>
                    <a:pt x="7" y="51"/>
                    <a:pt x="7" y="51"/>
                    <a:pt x="8" y="51"/>
                  </a:cubicBezTo>
                  <a:cubicBezTo>
                    <a:pt x="8" y="52"/>
                    <a:pt x="8" y="52"/>
                    <a:pt x="9" y="52"/>
                  </a:cubicBezTo>
                  <a:cubicBezTo>
                    <a:pt x="32" y="51"/>
                    <a:pt x="54" y="47"/>
                    <a:pt x="77" y="46"/>
                  </a:cubicBezTo>
                  <a:cubicBezTo>
                    <a:pt x="77" y="50"/>
                    <a:pt x="77" y="55"/>
                    <a:pt x="78" y="59"/>
                  </a:cubicBezTo>
                  <a:cubicBezTo>
                    <a:pt x="78" y="60"/>
                    <a:pt x="79" y="60"/>
                    <a:pt x="80" y="60"/>
                  </a:cubicBezTo>
                  <a:close/>
                  <a:moveTo>
                    <a:pt x="71" y="44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4"/>
                    <a:pt x="72" y="44"/>
                    <a:pt x="71" y="44"/>
                  </a:cubicBezTo>
                  <a:close/>
                  <a:moveTo>
                    <a:pt x="60" y="45"/>
                  </a:moveTo>
                  <a:cubicBezTo>
                    <a:pt x="65" y="42"/>
                    <a:pt x="70" y="39"/>
                    <a:pt x="75" y="35"/>
                  </a:cubicBezTo>
                  <a:cubicBezTo>
                    <a:pt x="80" y="32"/>
                    <a:pt x="85" y="29"/>
                    <a:pt x="91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6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60" y="45"/>
                  </a:cubicBezTo>
                  <a:close/>
                  <a:moveTo>
                    <a:pt x="50" y="45"/>
                  </a:moveTo>
                  <a:cubicBezTo>
                    <a:pt x="65" y="39"/>
                    <a:pt x="78" y="30"/>
                    <a:pt x="92" y="22"/>
                  </a:cubicBezTo>
                  <a:cubicBezTo>
                    <a:pt x="93" y="21"/>
                    <a:pt x="99" y="18"/>
                    <a:pt x="95" y="21"/>
                  </a:cubicBezTo>
                  <a:cubicBezTo>
                    <a:pt x="93" y="22"/>
                    <a:pt x="91" y="24"/>
                    <a:pt x="89" y="25"/>
                  </a:cubicBezTo>
                  <a:cubicBezTo>
                    <a:pt x="86" y="27"/>
                    <a:pt x="82" y="30"/>
                    <a:pt x="78" y="32"/>
                  </a:cubicBezTo>
                  <a:cubicBezTo>
                    <a:pt x="71" y="36"/>
                    <a:pt x="65" y="41"/>
                    <a:pt x="58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7" y="22"/>
                    <a:pt x="8" y="22"/>
                    <a:pt x="9" y="22"/>
                  </a:cubicBezTo>
                  <a:cubicBezTo>
                    <a:pt x="8" y="22"/>
                    <a:pt x="7" y="22"/>
                    <a:pt x="7" y="23"/>
                  </a:cubicBezTo>
                  <a:cubicBezTo>
                    <a:pt x="6" y="23"/>
                    <a:pt x="6" y="24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9" y="24"/>
                    <a:pt x="8" y="24"/>
                    <a:pt x="7" y="25"/>
                  </a:cubicBezTo>
                  <a:cubicBezTo>
                    <a:pt x="7" y="24"/>
                    <a:pt x="6" y="23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7" y="25"/>
                    <a:pt x="15" y="27"/>
                  </a:cubicBezTo>
                  <a:cubicBezTo>
                    <a:pt x="14" y="27"/>
                    <a:pt x="9" y="30"/>
                    <a:pt x="10" y="29"/>
                  </a:cubicBezTo>
                  <a:cubicBezTo>
                    <a:pt x="12" y="27"/>
                    <a:pt x="14" y="25"/>
                    <a:pt x="16" y="23"/>
                  </a:cubicBezTo>
                  <a:cubicBezTo>
                    <a:pt x="16" y="23"/>
                    <a:pt x="16" y="22"/>
                    <a:pt x="15" y="22"/>
                  </a:cubicBezTo>
                  <a:cubicBezTo>
                    <a:pt x="13" y="23"/>
                    <a:pt x="11" y="24"/>
                    <a:pt x="8" y="25"/>
                  </a:cubicBezTo>
                  <a:cubicBezTo>
                    <a:pt x="7" y="25"/>
                    <a:pt x="10" y="24"/>
                    <a:pt x="10" y="24"/>
                  </a:cubicBezTo>
                  <a:cubicBezTo>
                    <a:pt x="11" y="23"/>
                    <a:pt x="11" y="23"/>
                    <a:pt x="11" y="22"/>
                  </a:cubicBezTo>
                  <a:cubicBezTo>
                    <a:pt x="15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4"/>
                  </a:cubicBezTo>
                  <a:cubicBezTo>
                    <a:pt x="10" y="35"/>
                    <a:pt x="13" y="33"/>
                    <a:pt x="15" y="32"/>
                  </a:cubicBezTo>
                  <a:cubicBezTo>
                    <a:pt x="17" y="31"/>
                    <a:pt x="19" y="30"/>
                    <a:pt x="21" y="28"/>
                  </a:cubicBezTo>
                  <a:cubicBezTo>
                    <a:pt x="24" y="27"/>
                    <a:pt x="27" y="25"/>
                    <a:pt x="30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2"/>
                  </a:moveTo>
                  <a:cubicBezTo>
                    <a:pt x="30" y="25"/>
                    <a:pt x="23" y="32"/>
                    <a:pt x="14" y="36"/>
                  </a:cubicBezTo>
                  <a:cubicBezTo>
                    <a:pt x="10" y="38"/>
                    <a:pt x="11" y="37"/>
                    <a:pt x="14" y="36"/>
                  </a:cubicBezTo>
                  <a:cubicBezTo>
                    <a:pt x="17" y="34"/>
                    <a:pt x="20" y="32"/>
                    <a:pt x="22" y="31"/>
                  </a:cubicBezTo>
                  <a:cubicBezTo>
                    <a:pt x="27" y="28"/>
                    <a:pt x="31" y="25"/>
                    <a:pt x="35" y="22"/>
                  </a:cubicBezTo>
                  <a:cubicBezTo>
                    <a:pt x="36" y="22"/>
                    <a:pt x="38" y="22"/>
                    <a:pt x="39" y="22"/>
                  </a:cubicBezTo>
                  <a:close/>
                  <a:moveTo>
                    <a:pt x="45" y="21"/>
                  </a:moveTo>
                  <a:cubicBezTo>
                    <a:pt x="34" y="27"/>
                    <a:pt x="25" y="35"/>
                    <a:pt x="14" y="40"/>
                  </a:cubicBezTo>
                  <a:cubicBezTo>
                    <a:pt x="9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4" y="21"/>
                    <a:pt x="45" y="21"/>
                  </a:cubicBezTo>
                  <a:close/>
                  <a:moveTo>
                    <a:pt x="52" y="21"/>
                  </a:moveTo>
                  <a:cubicBezTo>
                    <a:pt x="46" y="23"/>
                    <a:pt x="41" y="27"/>
                    <a:pt x="36" y="31"/>
                  </a:cubicBezTo>
                  <a:cubicBezTo>
                    <a:pt x="33" y="33"/>
                    <a:pt x="29" y="34"/>
                    <a:pt x="26" y="36"/>
                  </a:cubicBezTo>
                  <a:cubicBezTo>
                    <a:pt x="22" y="38"/>
                    <a:pt x="19" y="40"/>
                    <a:pt x="15" y="43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1" y="25"/>
                    <a:pt x="47" y="21"/>
                  </a:cubicBezTo>
                  <a:cubicBezTo>
                    <a:pt x="48" y="21"/>
                    <a:pt x="50" y="21"/>
                    <a:pt x="52" y="21"/>
                  </a:cubicBezTo>
                  <a:close/>
                  <a:moveTo>
                    <a:pt x="60" y="20"/>
                  </a:moveTo>
                  <a:cubicBezTo>
                    <a:pt x="56" y="22"/>
                    <a:pt x="53" y="25"/>
                    <a:pt x="49" y="27"/>
                  </a:cubicBezTo>
                  <a:cubicBezTo>
                    <a:pt x="46" y="29"/>
                    <a:pt x="44" y="30"/>
                    <a:pt x="41" y="32"/>
                  </a:cubicBezTo>
                  <a:cubicBezTo>
                    <a:pt x="32" y="36"/>
                    <a:pt x="25" y="41"/>
                    <a:pt x="17" y="46"/>
                  </a:cubicBezTo>
                  <a:cubicBezTo>
                    <a:pt x="16" y="46"/>
                    <a:pt x="15" y="47"/>
                    <a:pt x="14" y="47"/>
                  </a:cubicBezTo>
                  <a:cubicBezTo>
                    <a:pt x="15" y="46"/>
                    <a:pt x="17" y="46"/>
                    <a:pt x="18" y="45"/>
                  </a:cubicBezTo>
                  <a:cubicBezTo>
                    <a:pt x="22" y="42"/>
                    <a:pt x="26" y="39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9" y="26"/>
                    <a:pt x="53" y="30"/>
                  </a:cubicBezTo>
                  <a:cubicBezTo>
                    <a:pt x="49" y="32"/>
                    <a:pt x="45" y="34"/>
                    <a:pt x="41" y="36"/>
                  </a:cubicBezTo>
                  <a:cubicBezTo>
                    <a:pt x="37" y="38"/>
                    <a:pt x="32" y="41"/>
                    <a:pt x="28" y="44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8" y="29"/>
                  </a:cubicBezTo>
                  <a:cubicBezTo>
                    <a:pt x="48" y="29"/>
                    <a:pt x="48" y="29"/>
                    <a:pt x="49" y="28"/>
                  </a:cubicBezTo>
                  <a:cubicBezTo>
                    <a:pt x="53" y="26"/>
                    <a:pt x="57" y="23"/>
                    <a:pt x="62" y="20"/>
                  </a:cubicBezTo>
                  <a:cubicBezTo>
                    <a:pt x="65" y="20"/>
                    <a:pt x="67" y="20"/>
                    <a:pt x="70" y="19"/>
                  </a:cubicBezTo>
                  <a:close/>
                  <a:moveTo>
                    <a:pt x="92" y="15"/>
                  </a:moveTo>
                  <a:cubicBezTo>
                    <a:pt x="91" y="15"/>
                    <a:pt x="90" y="16"/>
                    <a:pt x="88" y="16"/>
                  </a:cubicBezTo>
                  <a:cubicBezTo>
                    <a:pt x="89" y="15"/>
                    <a:pt x="89" y="15"/>
                    <a:pt x="90" y="15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4"/>
                    <a:pt x="80" y="14"/>
                    <a:pt x="78" y="16"/>
                  </a:cubicBezTo>
                  <a:cubicBezTo>
                    <a:pt x="75" y="18"/>
                    <a:pt x="79" y="14"/>
                    <a:pt x="79" y="14"/>
                  </a:cubicBezTo>
                  <a:cubicBezTo>
                    <a:pt x="80" y="13"/>
                    <a:pt x="81" y="13"/>
                    <a:pt x="83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7" y="14"/>
                  </a:cubicBezTo>
                  <a:cubicBezTo>
                    <a:pt x="78" y="13"/>
                    <a:pt x="79" y="12"/>
                    <a:pt x="80" y="10"/>
                  </a:cubicBezTo>
                  <a:cubicBezTo>
                    <a:pt x="80" y="10"/>
                    <a:pt x="80" y="9"/>
                    <a:pt x="80" y="10"/>
                  </a:cubicBezTo>
                  <a:cubicBezTo>
                    <a:pt x="76" y="12"/>
                    <a:pt x="78" y="9"/>
                    <a:pt x="79" y="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6" y="8"/>
                    <a:pt x="77" y="7"/>
                    <a:pt x="77" y="5"/>
                  </a:cubicBezTo>
                  <a:cubicBezTo>
                    <a:pt x="82" y="8"/>
                    <a:pt x="87" y="12"/>
                    <a:pt x="92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1" y="36"/>
                    <a:pt x="35" y="44"/>
                  </a:cubicBezTo>
                  <a:cubicBezTo>
                    <a:pt x="35" y="44"/>
                    <a:pt x="29" y="48"/>
                    <a:pt x="33" y="46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9"/>
                    <a:pt x="46" y="36"/>
                    <a:pt x="50" y="34"/>
                  </a:cubicBezTo>
                  <a:cubicBezTo>
                    <a:pt x="58" y="29"/>
                    <a:pt x="65" y="24"/>
                    <a:pt x="73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6" y="19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7"/>
                    <a:pt x="77" y="18"/>
                    <a:pt x="76" y="18"/>
                  </a:cubicBezTo>
                  <a:cubicBezTo>
                    <a:pt x="76" y="18"/>
                    <a:pt x="76" y="19"/>
                    <a:pt x="76" y="19"/>
                  </a:cubicBezTo>
                  <a:cubicBezTo>
                    <a:pt x="78" y="18"/>
                    <a:pt x="80" y="18"/>
                    <a:pt x="82" y="17"/>
                  </a:cubicBezTo>
                  <a:cubicBezTo>
                    <a:pt x="83" y="17"/>
                    <a:pt x="83" y="16"/>
                    <a:pt x="84" y="16"/>
                  </a:cubicBezTo>
                  <a:cubicBezTo>
                    <a:pt x="85" y="16"/>
                    <a:pt x="89" y="15"/>
                    <a:pt x="89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5" y="17"/>
                    <a:pt x="84" y="17"/>
                    <a:pt x="84" y="18"/>
                  </a:cubicBezTo>
                  <a:cubicBezTo>
                    <a:pt x="83" y="18"/>
                    <a:pt x="81" y="19"/>
                    <a:pt x="80" y="19"/>
                  </a:cubicBezTo>
                  <a:cubicBezTo>
                    <a:pt x="79" y="20"/>
                    <a:pt x="78" y="20"/>
                    <a:pt x="78" y="20"/>
                  </a:cubicBezTo>
                  <a:cubicBezTo>
                    <a:pt x="78" y="20"/>
                    <a:pt x="78" y="21"/>
                    <a:pt x="77" y="21"/>
                  </a:cubicBezTo>
                  <a:cubicBezTo>
                    <a:pt x="77" y="21"/>
                    <a:pt x="77" y="22"/>
                    <a:pt x="78" y="22"/>
                  </a:cubicBezTo>
                  <a:cubicBezTo>
                    <a:pt x="81" y="20"/>
                    <a:pt x="85" y="18"/>
                    <a:pt x="88" y="17"/>
                  </a:cubicBezTo>
                  <a:cubicBezTo>
                    <a:pt x="89" y="16"/>
                    <a:pt x="91" y="16"/>
                    <a:pt x="92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2" y="21"/>
                  </a:cubicBezTo>
                  <a:cubicBezTo>
                    <a:pt x="77" y="23"/>
                    <a:pt x="73" y="27"/>
                    <a:pt x="69" y="30"/>
                  </a:cubicBezTo>
                  <a:cubicBezTo>
                    <a:pt x="64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2" y="44"/>
                    <a:pt x="42" y="43"/>
                  </a:cubicBezTo>
                  <a:cubicBezTo>
                    <a:pt x="45" y="41"/>
                    <a:pt x="47" y="40"/>
                    <a:pt x="50" y="38"/>
                  </a:cubicBezTo>
                  <a:cubicBezTo>
                    <a:pt x="60" y="31"/>
                    <a:pt x="71" y="25"/>
                    <a:pt x="80" y="18"/>
                  </a:cubicBezTo>
                  <a:cubicBezTo>
                    <a:pt x="81" y="18"/>
                    <a:pt x="80" y="18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8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10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7" y="15"/>
                    <a:pt x="76" y="16"/>
                    <a:pt x="76" y="17"/>
                  </a:cubicBezTo>
                  <a:cubicBezTo>
                    <a:pt x="76" y="16"/>
                    <a:pt x="76" y="16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2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5"/>
                  </a:moveTo>
                  <a:cubicBezTo>
                    <a:pt x="76" y="5"/>
                    <a:pt x="76" y="5"/>
                    <a:pt x="76" y="6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6" y="5"/>
                    <a:pt x="76" y="5"/>
                    <a:pt x="76" y="5"/>
                  </a:cubicBezTo>
                  <a:close/>
                  <a:moveTo>
                    <a:pt x="11" y="42"/>
                  </a:moveTo>
                  <a:cubicBezTo>
                    <a:pt x="13" y="41"/>
                    <a:pt x="16" y="40"/>
                    <a:pt x="18" y="39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2"/>
                  </a:cubicBezTo>
                  <a:close/>
                  <a:moveTo>
                    <a:pt x="11" y="38"/>
                  </a:moveTo>
                  <a:cubicBezTo>
                    <a:pt x="21" y="34"/>
                    <a:pt x="28" y="27"/>
                    <a:pt x="37" y="23"/>
                  </a:cubicBezTo>
                  <a:cubicBezTo>
                    <a:pt x="37" y="23"/>
                    <a:pt x="36" y="24"/>
                    <a:pt x="35" y="24"/>
                  </a:cubicBezTo>
                  <a:cubicBezTo>
                    <a:pt x="33" y="26"/>
                    <a:pt x="30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9"/>
                    <a:pt x="11" y="38"/>
                  </a:cubicBezTo>
                  <a:close/>
                  <a:moveTo>
                    <a:pt x="10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0" y="24"/>
                    <a:pt x="18" y="25"/>
                    <a:pt x="17" y="27"/>
                  </a:cubicBezTo>
                  <a:cubicBezTo>
                    <a:pt x="15" y="28"/>
                    <a:pt x="12" y="30"/>
                    <a:pt x="10" y="32"/>
                  </a:cubicBezTo>
                  <a:cubicBezTo>
                    <a:pt x="10" y="31"/>
                    <a:pt x="10" y="31"/>
                    <a:pt x="10" y="30"/>
                  </a:cubicBezTo>
                  <a:close/>
                  <a:moveTo>
                    <a:pt x="11" y="46"/>
                  </a:moveTo>
                  <a:cubicBezTo>
                    <a:pt x="14" y="44"/>
                    <a:pt x="16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9" y="29"/>
                    <a:pt x="43" y="26"/>
                  </a:cubicBezTo>
                  <a:cubicBezTo>
                    <a:pt x="40" y="29"/>
                    <a:pt x="36" y="31"/>
                    <a:pt x="33" y="33"/>
                  </a:cubicBezTo>
                  <a:cubicBezTo>
                    <a:pt x="25" y="38"/>
                    <a:pt x="19" y="44"/>
                    <a:pt x="11" y="48"/>
                  </a:cubicBezTo>
                  <a:cubicBezTo>
                    <a:pt x="11" y="47"/>
                    <a:pt x="11" y="46"/>
                    <a:pt x="11" y="46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8" y="26"/>
                    <a:pt x="39" y="25"/>
                    <a:pt x="41" y="24"/>
                  </a:cubicBezTo>
                  <a:cubicBezTo>
                    <a:pt x="41" y="24"/>
                    <a:pt x="48" y="20"/>
                    <a:pt x="44" y="22"/>
                  </a:cubicBezTo>
                  <a:cubicBezTo>
                    <a:pt x="41" y="24"/>
                    <a:pt x="39" y="26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5" y="28"/>
                  </a:cubicBezTo>
                  <a:cubicBezTo>
                    <a:pt x="20" y="31"/>
                    <a:pt x="16" y="34"/>
                    <a:pt x="11" y="37"/>
                  </a:cubicBezTo>
                  <a:cubicBezTo>
                    <a:pt x="11" y="36"/>
                    <a:pt x="11" y="35"/>
                    <a:pt x="11" y="35"/>
                  </a:cubicBezTo>
                  <a:cubicBezTo>
                    <a:pt x="18" y="34"/>
                    <a:pt x="24" y="27"/>
                    <a:pt x="30" y="24"/>
                  </a:cubicBezTo>
                  <a:cubicBezTo>
                    <a:pt x="31" y="23"/>
                    <a:pt x="32" y="22"/>
                    <a:pt x="33" y="22"/>
                  </a:cubicBezTo>
                  <a:cubicBezTo>
                    <a:pt x="33" y="22"/>
                    <a:pt x="33" y="22"/>
                    <a:pt x="34" y="22"/>
                  </a:cubicBezTo>
                  <a:cubicBezTo>
                    <a:pt x="33" y="22"/>
                    <a:pt x="33" y="23"/>
                    <a:pt x="31" y="24"/>
                  </a:cubicBezTo>
                  <a:close/>
                  <a:moveTo>
                    <a:pt x="11" y="34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4" y="31"/>
                    <a:pt x="17" y="30"/>
                    <a:pt x="19" y="28"/>
                  </a:cubicBezTo>
                  <a:cubicBezTo>
                    <a:pt x="21" y="27"/>
                    <a:pt x="23" y="25"/>
                    <a:pt x="25" y="24"/>
                  </a:cubicBezTo>
                  <a:cubicBezTo>
                    <a:pt x="26" y="23"/>
                    <a:pt x="27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4" y="27"/>
                    <a:pt x="16" y="30"/>
                    <a:pt x="11" y="34"/>
                  </a:cubicBezTo>
                  <a:close/>
                  <a:moveTo>
                    <a:pt x="14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1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6" y="22"/>
                    <a:pt x="27" y="22"/>
                  </a:cubicBezTo>
                  <a:cubicBezTo>
                    <a:pt x="22" y="25"/>
                    <a:pt x="18" y="28"/>
                    <a:pt x="14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9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5" y="36"/>
                  </a:cubicBezTo>
                  <a:cubicBezTo>
                    <a:pt x="38" y="34"/>
                    <a:pt x="41" y="33"/>
                    <a:pt x="44" y="31"/>
                  </a:cubicBezTo>
                  <a:cubicBezTo>
                    <a:pt x="43" y="31"/>
                    <a:pt x="43" y="32"/>
                    <a:pt x="42" y="32"/>
                  </a:cubicBezTo>
                  <a:cubicBezTo>
                    <a:pt x="35" y="37"/>
                    <a:pt x="27" y="43"/>
                    <a:pt x="19" y="48"/>
                  </a:cubicBezTo>
                  <a:cubicBezTo>
                    <a:pt x="19" y="48"/>
                    <a:pt x="18" y="48"/>
                    <a:pt x="19" y="48"/>
                  </a:cubicBezTo>
                  <a:cubicBezTo>
                    <a:pt x="16" y="49"/>
                    <a:pt x="14" y="49"/>
                    <a:pt x="11" y="49"/>
                  </a:cubicBezTo>
                  <a:cubicBezTo>
                    <a:pt x="15" y="48"/>
                    <a:pt x="18" y="46"/>
                    <a:pt x="21" y="44"/>
                  </a:cubicBezTo>
                  <a:close/>
                  <a:moveTo>
                    <a:pt x="42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3"/>
                  </a:cubicBezTo>
                  <a:cubicBezTo>
                    <a:pt x="67" y="22"/>
                    <a:pt x="69" y="21"/>
                    <a:pt x="71" y="20"/>
                  </a:cubicBezTo>
                  <a:cubicBezTo>
                    <a:pt x="69" y="20"/>
                    <a:pt x="68" y="21"/>
                    <a:pt x="67" y="22"/>
                  </a:cubicBezTo>
                  <a:cubicBezTo>
                    <a:pt x="63" y="24"/>
                    <a:pt x="58" y="27"/>
                    <a:pt x="54" y="30"/>
                  </a:cubicBezTo>
                  <a:cubicBezTo>
                    <a:pt x="46" y="36"/>
                    <a:pt x="37" y="41"/>
                    <a:pt x="29" y="47"/>
                  </a:cubicBezTo>
                  <a:cubicBezTo>
                    <a:pt x="29" y="47"/>
                    <a:pt x="29" y="47"/>
                    <a:pt x="29" y="48"/>
                  </a:cubicBezTo>
                  <a:cubicBezTo>
                    <a:pt x="26" y="48"/>
                    <a:pt x="23" y="48"/>
                    <a:pt x="20" y="48"/>
                  </a:cubicBezTo>
                  <a:cubicBezTo>
                    <a:pt x="27" y="45"/>
                    <a:pt x="34" y="41"/>
                    <a:pt x="42" y="36"/>
                  </a:cubicBezTo>
                  <a:close/>
                  <a:moveTo>
                    <a:pt x="74" y="21"/>
                  </a:moveTo>
                  <a:cubicBezTo>
                    <a:pt x="76" y="21"/>
                    <a:pt x="77" y="20"/>
                    <a:pt x="79" y="19"/>
                  </a:cubicBezTo>
                  <a:cubicBezTo>
                    <a:pt x="77" y="20"/>
                    <a:pt x="74" y="22"/>
                    <a:pt x="72" y="23"/>
                  </a:cubicBezTo>
                  <a:cubicBezTo>
                    <a:pt x="68" y="26"/>
                    <a:pt x="64" y="28"/>
                    <a:pt x="60" y="31"/>
                  </a:cubicBezTo>
                  <a:cubicBezTo>
                    <a:pt x="52" y="36"/>
                    <a:pt x="44" y="41"/>
                    <a:pt x="36" y="46"/>
                  </a:cubicBezTo>
                  <a:cubicBezTo>
                    <a:pt x="36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6" y="40"/>
                    <a:pt x="59" y="30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6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3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5" y="26"/>
                    <a:pt x="79" y="30"/>
                  </a:cubicBezTo>
                  <a:cubicBezTo>
                    <a:pt x="70" y="34"/>
                    <a:pt x="62" y="39"/>
                    <a:pt x="54" y="43"/>
                  </a:cubicBezTo>
                  <a:cubicBezTo>
                    <a:pt x="53" y="44"/>
                    <a:pt x="52" y="44"/>
                    <a:pt x="51" y="45"/>
                  </a:cubicBezTo>
                  <a:cubicBezTo>
                    <a:pt x="52" y="44"/>
                    <a:pt x="53" y="43"/>
                    <a:pt x="54" y="42"/>
                  </a:cubicBezTo>
                  <a:cubicBezTo>
                    <a:pt x="55" y="41"/>
                    <a:pt x="57" y="40"/>
                    <a:pt x="59" y="39"/>
                  </a:cubicBezTo>
                  <a:cubicBezTo>
                    <a:pt x="62" y="37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4" y="31"/>
                    <a:pt x="79" y="28"/>
                    <a:pt x="84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4" y="18"/>
                    <a:pt x="93" y="18"/>
                    <a:pt x="93" y="19"/>
                  </a:cubicBezTo>
                  <a:cubicBezTo>
                    <a:pt x="93" y="18"/>
                    <a:pt x="92" y="19"/>
                    <a:pt x="92" y="19"/>
                  </a:cubicBezTo>
                  <a:cubicBezTo>
                    <a:pt x="90" y="20"/>
                    <a:pt x="88" y="21"/>
                    <a:pt x="86" y="22"/>
                  </a:cubicBezTo>
                  <a:cubicBezTo>
                    <a:pt x="84" y="23"/>
                    <a:pt x="83" y="24"/>
                    <a:pt x="82" y="25"/>
                  </a:cubicBezTo>
                  <a:cubicBezTo>
                    <a:pt x="78" y="27"/>
                    <a:pt x="73" y="30"/>
                    <a:pt x="69" y="32"/>
                  </a:cubicBezTo>
                  <a:cubicBezTo>
                    <a:pt x="69" y="32"/>
                    <a:pt x="68" y="32"/>
                    <a:pt x="68" y="33"/>
                  </a:cubicBezTo>
                  <a:cubicBezTo>
                    <a:pt x="60" y="37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7"/>
                    <a:pt x="37" y="47"/>
                  </a:cubicBezTo>
                  <a:cubicBezTo>
                    <a:pt x="41" y="46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6" y="30"/>
                    <a:pt x="79" y="36"/>
                  </a:cubicBezTo>
                  <a:cubicBezTo>
                    <a:pt x="75" y="38"/>
                    <a:pt x="71" y="40"/>
                    <a:pt x="68" y="42"/>
                  </a:cubicBezTo>
                  <a:cubicBezTo>
                    <a:pt x="68" y="42"/>
                    <a:pt x="67" y="42"/>
                    <a:pt x="67" y="42"/>
                  </a:cubicBezTo>
                  <a:cubicBezTo>
                    <a:pt x="67" y="42"/>
                    <a:pt x="68" y="42"/>
                    <a:pt x="68" y="42"/>
                  </a:cubicBezTo>
                  <a:cubicBezTo>
                    <a:pt x="70" y="41"/>
                    <a:pt x="72" y="39"/>
                    <a:pt x="74" y="38"/>
                  </a:cubicBezTo>
                  <a:cubicBezTo>
                    <a:pt x="81" y="33"/>
                    <a:pt x="89" y="29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2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3" y="24"/>
                    <a:pt x="89" y="26"/>
                    <a:pt x="85" y="29"/>
                  </a:cubicBezTo>
                  <a:cubicBezTo>
                    <a:pt x="89" y="26"/>
                    <a:pt x="94" y="23"/>
                    <a:pt x="98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4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5" y="34"/>
                    <a:pt x="81" y="36"/>
                    <a:pt x="78" y="38"/>
                  </a:cubicBezTo>
                  <a:cubicBezTo>
                    <a:pt x="77" y="39"/>
                    <a:pt x="75" y="41"/>
                    <a:pt x="73" y="42"/>
                  </a:cubicBezTo>
                  <a:cubicBezTo>
                    <a:pt x="67" y="46"/>
                    <a:pt x="74" y="40"/>
                    <a:pt x="75" y="39"/>
                  </a:cubicBezTo>
                  <a:cubicBezTo>
                    <a:pt x="76" y="38"/>
                    <a:pt x="77" y="37"/>
                    <a:pt x="78" y="37"/>
                  </a:cubicBezTo>
                  <a:cubicBezTo>
                    <a:pt x="80" y="36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3" y="23"/>
                    <a:pt x="103" y="23"/>
                    <a:pt x="104" y="24"/>
                  </a:cubicBezTo>
                  <a:close/>
                  <a:moveTo>
                    <a:pt x="87" y="31"/>
                  </a:moveTo>
                  <a:cubicBezTo>
                    <a:pt x="91" y="28"/>
                    <a:pt x="95" y="26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7" y="26"/>
                    <a:pt x="95" y="27"/>
                    <a:pt x="92" y="28"/>
                  </a:cubicBezTo>
                  <a:cubicBezTo>
                    <a:pt x="91" y="29"/>
                    <a:pt x="89" y="30"/>
                    <a:pt x="87" y="31"/>
                  </a:cubicBezTo>
                  <a:close/>
                  <a:moveTo>
                    <a:pt x="57" y="39"/>
                  </a:moveTo>
                  <a:cubicBezTo>
                    <a:pt x="54" y="41"/>
                    <a:pt x="52" y="43"/>
                    <a:pt x="49" y="45"/>
                  </a:cubicBezTo>
                  <a:cubicBezTo>
                    <a:pt x="49" y="45"/>
                    <a:pt x="49" y="45"/>
                    <a:pt x="49" y="46"/>
                  </a:cubicBezTo>
                  <a:cubicBezTo>
                    <a:pt x="48" y="46"/>
                    <a:pt x="46" y="46"/>
                    <a:pt x="45" y="46"/>
                  </a:cubicBezTo>
                  <a:cubicBezTo>
                    <a:pt x="49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4" y="35"/>
                    <a:pt x="70" y="37"/>
                    <a:pt x="67" y="39"/>
                  </a:cubicBezTo>
                  <a:cubicBezTo>
                    <a:pt x="67" y="40"/>
                    <a:pt x="67" y="40"/>
                    <a:pt x="66" y="40"/>
                  </a:cubicBezTo>
                  <a:cubicBezTo>
                    <a:pt x="67" y="39"/>
                    <a:pt x="69" y="38"/>
                    <a:pt x="70" y="37"/>
                  </a:cubicBezTo>
                  <a:cubicBezTo>
                    <a:pt x="73" y="35"/>
                    <a:pt x="76" y="33"/>
                    <a:pt x="80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3" y="40"/>
                  </a:moveTo>
                  <a:cubicBezTo>
                    <a:pt x="71" y="41"/>
                    <a:pt x="70" y="42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8" y="43"/>
                    <a:pt x="70" y="41"/>
                    <a:pt x="73" y="40"/>
                  </a:cubicBezTo>
                  <a:close/>
                  <a:moveTo>
                    <a:pt x="80" y="51"/>
                  </a:moveTo>
                  <a:cubicBezTo>
                    <a:pt x="85" y="48"/>
                    <a:pt x="90" y="45"/>
                    <a:pt x="94" y="42"/>
                  </a:cubicBezTo>
                  <a:cubicBezTo>
                    <a:pt x="93" y="43"/>
                    <a:pt x="92" y="44"/>
                    <a:pt x="91" y="45"/>
                  </a:cubicBezTo>
                  <a:cubicBezTo>
                    <a:pt x="87" y="48"/>
                    <a:pt x="83" y="51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5" y="46"/>
                    <a:pt x="88" y="43"/>
                    <a:pt x="92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100" y="34"/>
                    <a:pt x="100" y="34"/>
                  </a:cubicBezTo>
                  <a:cubicBezTo>
                    <a:pt x="97" y="36"/>
                    <a:pt x="94" y="38"/>
                    <a:pt x="92" y="41"/>
                  </a:cubicBezTo>
                  <a:cubicBezTo>
                    <a:pt x="89" y="44"/>
                    <a:pt x="84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45"/>
                    <a:pt x="80" y="45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8" y="43"/>
                  </a:cubicBezTo>
                  <a:cubicBezTo>
                    <a:pt x="78" y="43"/>
                    <a:pt x="77" y="43"/>
                    <a:pt x="77" y="43"/>
                  </a:cubicBezTo>
                  <a:cubicBezTo>
                    <a:pt x="80" y="42"/>
                    <a:pt x="83" y="40"/>
                    <a:pt x="86" y="38"/>
                  </a:cubicBezTo>
                  <a:cubicBezTo>
                    <a:pt x="90" y="34"/>
                    <a:pt x="95" y="32"/>
                    <a:pt x="100" y="29"/>
                  </a:cubicBezTo>
                  <a:cubicBezTo>
                    <a:pt x="99" y="30"/>
                    <a:pt x="98" y="30"/>
                    <a:pt x="98" y="30"/>
                  </a:cubicBezTo>
                  <a:cubicBezTo>
                    <a:pt x="95" y="32"/>
                    <a:pt x="93" y="33"/>
                    <a:pt x="91" y="34"/>
                  </a:cubicBezTo>
                  <a:cubicBezTo>
                    <a:pt x="87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6"/>
                    <a:pt x="80" y="55"/>
                  </a:cubicBezTo>
                  <a:cubicBezTo>
                    <a:pt x="83" y="52"/>
                    <a:pt x="86" y="49"/>
                    <a:pt x="90" y="47"/>
                  </a:cubicBezTo>
                  <a:cubicBezTo>
                    <a:pt x="93" y="44"/>
                    <a:pt x="95" y="42"/>
                    <a:pt x="98" y="39"/>
                  </a:cubicBezTo>
                  <a:cubicBezTo>
                    <a:pt x="99" y="38"/>
                    <a:pt x="99" y="38"/>
                    <a:pt x="100" y="37"/>
                  </a:cubicBezTo>
                  <a:cubicBezTo>
                    <a:pt x="93" y="44"/>
                    <a:pt x="87" y="50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8" y="30"/>
                    <a:pt x="107" y="31"/>
                  </a:cubicBezTo>
                  <a:cubicBezTo>
                    <a:pt x="107" y="31"/>
                    <a:pt x="106" y="31"/>
                    <a:pt x="106" y="31"/>
                  </a:cubicBezTo>
                  <a:cubicBezTo>
                    <a:pt x="104" y="33"/>
                    <a:pt x="101" y="35"/>
                    <a:pt x="99" y="38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6" y="46"/>
                    <a:pt x="87" y="45"/>
                    <a:pt x="89" y="44"/>
                  </a:cubicBezTo>
                  <a:cubicBezTo>
                    <a:pt x="92" y="42"/>
                    <a:pt x="94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1"/>
                    <a:pt x="107" y="30"/>
                    <a:pt x="107" y="30"/>
                  </a:cubicBezTo>
                  <a:cubicBezTo>
                    <a:pt x="107" y="30"/>
                    <a:pt x="107" y="29"/>
                    <a:pt x="108" y="29"/>
                  </a:cubicBezTo>
                  <a:cubicBezTo>
                    <a:pt x="108" y="29"/>
                    <a:pt x="108" y="28"/>
                    <a:pt x="108" y="28"/>
                  </a:cubicBezTo>
                  <a:cubicBezTo>
                    <a:pt x="103" y="31"/>
                    <a:pt x="99" y="33"/>
                    <a:pt x="95" y="36"/>
                  </a:cubicBezTo>
                  <a:cubicBezTo>
                    <a:pt x="90" y="40"/>
                    <a:pt x="87" y="43"/>
                    <a:pt x="82" y="46"/>
                  </a:cubicBezTo>
                  <a:cubicBezTo>
                    <a:pt x="81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2"/>
                  </a:cubicBezTo>
                  <a:cubicBezTo>
                    <a:pt x="88" y="40"/>
                    <a:pt x="90" y="38"/>
                    <a:pt x="93" y="37"/>
                  </a:cubicBezTo>
                  <a:cubicBezTo>
                    <a:pt x="96" y="34"/>
                    <a:pt x="100" y="32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8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2" y="29"/>
                    <a:pt x="98" y="31"/>
                    <a:pt x="94" y="34"/>
                  </a:cubicBezTo>
                  <a:cubicBezTo>
                    <a:pt x="90" y="37"/>
                    <a:pt x="86" y="40"/>
                    <a:pt x="81" y="43"/>
                  </a:cubicBezTo>
                  <a:cubicBezTo>
                    <a:pt x="81" y="43"/>
                    <a:pt x="80" y="43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1" y="43"/>
                    <a:pt x="83" y="41"/>
                    <a:pt x="84" y="40"/>
                  </a:cubicBezTo>
                  <a:cubicBezTo>
                    <a:pt x="87" y="38"/>
                    <a:pt x="89" y="37"/>
                    <a:pt x="91" y="35"/>
                  </a:cubicBezTo>
                  <a:cubicBezTo>
                    <a:pt x="96" y="32"/>
                    <a:pt x="100" y="30"/>
                    <a:pt x="104" y="27"/>
                  </a:cubicBezTo>
                  <a:cubicBezTo>
                    <a:pt x="105" y="27"/>
                    <a:pt x="105" y="26"/>
                    <a:pt x="104" y="27"/>
                  </a:cubicBezTo>
                  <a:cubicBezTo>
                    <a:pt x="97" y="30"/>
                    <a:pt x="89" y="34"/>
                    <a:pt x="83" y="39"/>
                  </a:cubicBezTo>
                  <a:cubicBezTo>
                    <a:pt x="81" y="40"/>
                    <a:pt x="79" y="41"/>
                    <a:pt x="78" y="42"/>
                  </a:cubicBezTo>
                  <a:cubicBezTo>
                    <a:pt x="72" y="45"/>
                    <a:pt x="77" y="42"/>
                    <a:pt x="78" y="41"/>
                  </a:cubicBezTo>
                  <a:cubicBezTo>
                    <a:pt x="81" y="38"/>
                    <a:pt x="84" y="36"/>
                    <a:pt x="88" y="34"/>
                  </a:cubicBezTo>
                  <a:cubicBezTo>
                    <a:pt x="93" y="31"/>
                    <a:pt x="99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6" y="26"/>
                    <a:pt x="108" y="27"/>
                    <a:pt x="109" y="28"/>
                  </a:cubicBezTo>
                  <a:close/>
                  <a:moveTo>
                    <a:pt x="90" y="38"/>
                  </a:moveTo>
                  <a:cubicBezTo>
                    <a:pt x="92" y="36"/>
                    <a:pt x="94" y="35"/>
                    <a:pt x="96" y="34"/>
                  </a:cubicBezTo>
                  <a:cubicBezTo>
                    <a:pt x="95" y="34"/>
                    <a:pt x="93" y="35"/>
                    <a:pt x="92" y="36"/>
                  </a:cubicBezTo>
                  <a:cubicBezTo>
                    <a:pt x="91" y="37"/>
                    <a:pt x="90" y="37"/>
                    <a:pt x="90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122"/>
            <p:cNvSpPr>
              <a:spLocks noEditPoints="1"/>
            </p:cNvSpPr>
            <p:nvPr/>
          </p:nvSpPr>
          <p:spPr bwMode="auto">
            <a:xfrm>
              <a:off x="6788150" y="4610100"/>
              <a:ext cx="222250" cy="66675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4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20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6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3" y="14"/>
                  </a:cubicBezTo>
                  <a:cubicBezTo>
                    <a:pt x="32" y="14"/>
                    <a:pt x="32" y="14"/>
                    <a:pt x="33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8" y="11"/>
                    <a:pt x="18" y="11"/>
                  </a:cubicBezTo>
                  <a:cubicBezTo>
                    <a:pt x="18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123"/>
            <p:cNvSpPr>
              <a:spLocks noEditPoints="1"/>
            </p:cNvSpPr>
            <p:nvPr/>
          </p:nvSpPr>
          <p:spPr bwMode="auto">
            <a:xfrm>
              <a:off x="7621588" y="5591175"/>
              <a:ext cx="222250" cy="66675"/>
            </a:xfrm>
            <a:custGeom>
              <a:avLst/>
              <a:gdLst>
                <a:gd name="T0" fmla="*/ 11 w 59"/>
                <a:gd name="T1" fmla="*/ 18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3 w 59"/>
                <a:gd name="T9" fmla="*/ 1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5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3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5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3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9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2 w 59"/>
                <a:gd name="T93" fmla="*/ 10 h 18"/>
                <a:gd name="T94" fmla="*/ 15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2" y="18"/>
                  </a:cubicBezTo>
                  <a:cubicBezTo>
                    <a:pt x="4" y="17"/>
                    <a:pt x="8" y="18"/>
                    <a:pt x="11" y="18"/>
                  </a:cubicBezTo>
                  <a:cubicBezTo>
                    <a:pt x="16" y="18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3"/>
                    <a:pt x="59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9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6" y="1"/>
                    <a:pt x="3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5" y="8"/>
                    <a:pt x="7" y="7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0" y="12"/>
                    <a:pt x="14" y="9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5"/>
                    <a:pt x="5" y="14"/>
                    <a:pt x="3" y="15"/>
                  </a:cubicBezTo>
                  <a:close/>
                  <a:moveTo>
                    <a:pt x="15" y="15"/>
                  </a:moveTo>
                  <a:cubicBezTo>
                    <a:pt x="19" y="13"/>
                    <a:pt x="23" y="9"/>
                    <a:pt x="26" y="7"/>
                  </a:cubicBezTo>
                  <a:cubicBezTo>
                    <a:pt x="30" y="4"/>
                    <a:pt x="28" y="5"/>
                    <a:pt x="26" y="8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19" y="15"/>
                    <a:pt x="15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5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3"/>
                  </a:cubicBezTo>
                  <a:cubicBezTo>
                    <a:pt x="19" y="15"/>
                    <a:pt x="24" y="11"/>
                    <a:pt x="25" y="10"/>
                  </a:cubicBezTo>
                  <a:cubicBezTo>
                    <a:pt x="27" y="8"/>
                    <a:pt x="28" y="7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10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5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1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3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1"/>
                    <a:pt x="56" y="13"/>
                    <a:pt x="56" y="16"/>
                  </a:cubicBezTo>
                  <a:cubicBezTo>
                    <a:pt x="48" y="16"/>
                    <a:pt x="41" y="15"/>
                    <a:pt x="33" y="15"/>
                  </a:cubicBezTo>
                  <a:cubicBezTo>
                    <a:pt x="38" y="14"/>
                    <a:pt x="42" y="10"/>
                    <a:pt x="46" y="7"/>
                  </a:cubicBezTo>
                  <a:cubicBezTo>
                    <a:pt x="51" y="4"/>
                    <a:pt x="47" y="7"/>
                    <a:pt x="45" y="8"/>
                  </a:cubicBezTo>
                  <a:cubicBezTo>
                    <a:pt x="43" y="10"/>
                    <a:pt x="40" y="12"/>
                    <a:pt x="38" y="15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2" y="10"/>
                    <a:pt x="49" y="11"/>
                  </a:cubicBezTo>
                  <a:cubicBezTo>
                    <a:pt x="48" y="12"/>
                    <a:pt x="47" y="12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1"/>
                    <a:pt x="52" y="9"/>
                    <a:pt x="54" y="5"/>
                  </a:cubicBezTo>
                  <a:cubicBezTo>
                    <a:pt x="54" y="5"/>
                    <a:pt x="54" y="5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5"/>
                    <a:pt x="45" y="4"/>
                  </a:cubicBezTo>
                  <a:cubicBezTo>
                    <a:pt x="46" y="5"/>
                    <a:pt x="48" y="5"/>
                    <a:pt x="49" y="5"/>
                  </a:cubicBezTo>
                  <a:cubicBezTo>
                    <a:pt x="44" y="7"/>
                    <a:pt x="40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7"/>
                    <a:pt x="36" y="9"/>
                    <a:pt x="33" y="12"/>
                  </a:cubicBezTo>
                  <a:cubicBezTo>
                    <a:pt x="35" y="10"/>
                    <a:pt x="38" y="8"/>
                    <a:pt x="40" y="5"/>
                  </a:cubicBezTo>
                  <a:cubicBezTo>
                    <a:pt x="40" y="5"/>
                    <a:pt x="40" y="5"/>
                    <a:pt x="40" y="4"/>
                  </a:cubicBezTo>
                  <a:close/>
                  <a:moveTo>
                    <a:pt x="34" y="5"/>
                  </a:moveTo>
                  <a:cubicBezTo>
                    <a:pt x="35" y="5"/>
                    <a:pt x="35" y="5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30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30" y="13"/>
                    <a:pt x="28" y="14"/>
                  </a:cubicBezTo>
                  <a:cubicBezTo>
                    <a:pt x="28" y="14"/>
                    <a:pt x="28" y="15"/>
                    <a:pt x="29" y="15"/>
                  </a:cubicBezTo>
                  <a:cubicBezTo>
                    <a:pt x="34" y="13"/>
                    <a:pt x="38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40" y="9"/>
                    <a:pt x="38" y="10"/>
                  </a:cubicBezTo>
                  <a:cubicBezTo>
                    <a:pt x="36" y="12"/>
                    <a:pt x="34" y="13"/>
                    <a:pt x="32" y="15"/>
                  </a:cubicBezTo>
                  <a:cubicBezTo>
                    <a:pt x="32" y="15"/>
                    <a:pt x="32" y="15"/>
                    <a:pt x="33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2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1" y="8"/>
                    <a:pt x="16" y="11"/>
                    <a:pt x="12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6"/>
                    <a:pt x="14" y="8"/>
                    <a:pt x="12" y="10"/>
                  </a:cubicBezTo>
                  <a:cubicBezTo>
                    <a:pt x="11" y="11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9"/>
                    <a:pt x="13" y="7"/>
                    <a:pt x="15" y="5"/>
                  </a:cubicBezTo>
                  <a:cubicBezTo>
                    <a:pt x="15" y="5"/>
                    <a:pt x="14" y="4"/>
                    <a:pt x="14" y="4"/>
                  </a:cubicBezTo>
                  <a:cubicBezTo>
                    <a:pt x="11" y="7"/>
                    <a:pt x="7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8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8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124"/>
            <p:cNvSpPr>
              <a:spLocks noEditPoints="1"/>
            </p:cNvSpPr>
            <p:nvPr/>
          </p:nvSpPr>
          <p:spPr bwMode="auto">
            <a:xfrm>
              <a:off x="9131300" y="3873500"/>
              <a:ext cx="220663" cy="68263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5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1"/>
                    <a:pt x="18" y="11"/>
                  </a:cubicBezTo>
                  <a:cubicBezTo>
                    <a:pt x="17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125"/>
            <p:cNvSpPr>
              <a:spLocks noEditPoints="1"/>
            </p:cNvSpPr>
            <p:nvPr/>
          </p:nvSpPr>
          <p:spPr bwMode="auto">
            <a:xfrm>
              <a:off x="10922000" y="2279650"/>
              <a:ext cx="217488" cy="150813"/>
            </a:xfrm>
            <a:custGeom>
              <a:avLst/>
              <a:gdLst>
                <a:gd name="T0" fmla="*/ 15 w 58"/>
                <a:gd name="T1" fmla="*/ 35 h 40"/>
                <a:gd name="T2" fmla="*/ 58 w 58"/>
                <a:gd name="T3" fmla="*/ 14 h 40"/>
                <a:gd name="T4" fmla="*/ 58 w 58"/>
                <a:gd name="T5" fmla="*/ 14 h 40"/>
                <a:gd name="T6" fmla="*/ 51 w 58"/>
                <a:gd name="T7" fmla="*/ 1 h 40"/>
                <a:gd name="T8" fmla="*/ 1 w 58"/>
                <a:gd name="T9" fmla="*/ 24 h 40"/>
                <a:gd name="T10" fmla="*/ 5 w 58"/>
                <a:gd name="T11" fmla="*/ 39 h 40"/>
                <a:gd name="T12" fmla="*/ 6 w 58"/>
                <a:gd name="T13" fmla="*/ 34 h 40"/>
                <a:gd name="T14" fmla="*/ 8 w 58"/>
                <a:gd name="T15" fmla="*/ 29 h 40"/>
                <a:gd name="T16" fmla="*/ 6 w 58"/>
                <a:gd name="T17" fmla="*/ 26 h 40"/>
                <a:gd name="T18" fmla="*/ 4 w 58"/>
                <a:gd name="T19" fmla="*/ 29 h 40"/>
                <a:gd name="T20" fmla="*/ 5 w 58"/>
                <a:gd name="T21" fmla="*/ 25 h 40"/>
                <a:gd name="T22" fmla="*/ 6 w 58"/>
                <a:gd name="T23" fmla="*/ 35 h 40"/>
                <a:gd name="T24" fmla="*/ 9 w 58"/>
                <a:gd name="T25" fmla="*/ 34 h 40"/>
                <a:gd name="T26" fmla="*/ 17 w 58"/>
                <a:gd name="T27" fmla="*/ 22 h 40"/>
                <a:gd name="T28" fmla="*/ 14 w 58"/>
                <a:gd name="T29" fmla="*/ 33 h 40"/>
                <a:gd name="T30" fmla="*/ 18 w 58"/>
                <a:gd name="T31" fmla="*/ 31 h 40"/>
                <a:gd name="T32" fmla="*/ 22 w 58"/>
                <a:gd name="T33" fmla="*/ 28 h 40"/>
                <a:gd name="T34" fmla="*/ 25 w 58"/>
                <a:gd name="T35" fmla="*/ 27 h 40"/>
                <a:gd name="T36" fmla="*/ 19 w 58"/>
                <a:gd name="T37" fmla="*/ 25 h 40"/>
                <a:gd name="T38" fmla="*/ 27 w 58"/>
                <a:gd name="T39" fmla="*/ 15 h 40"/>
                <a:gd name="T40" fmla="*/ 23 w 58"/>
                <a:gd name="T41" fmla="*/ 26 h 40"/>
                <a:gd name="T42" fmla="*/ 40 w 58"/>
                <a:gd name="T43" fmla="*/ 21 h 40"/>
                <a:gd name="T44" fmla="*/ 46 w 58"/>
                <a:gd name="T45" fmla="*/ 12 h 40"/>
                <a:gd name="T46" fmla="*/ 50 w 58"/>
                <a:gd name="T47" fmla="*/ 9 h 40"/>
                <a:gd name="T48" fmla="*/ 49 w 58"/>
                <a:gd name="T49" fmla="*/ 16 h 40"/>
                <a:gd name="T50" fmla="*/ 52 w 58"/>
                <a:gd name="T51" fmla="*/ 11 h 40"/>
                <a:gd name="T52" fmla="*/ 51 w 58"/>
                <a:gd name="T53" fmla="*/ 12 h 40"/>
                <a:gd name="T54" fmla="*/ 34 w 58"/>
                <a:gd name="T55" fmla="*/ 23 h 40"/>
                <a:gd name="T56" fmla="*/ 39 w 58"/>
                <a:gd name="T57" fmla="*/ 20 h 40"/>
                <a:gd name="T58" fmla="*/ 47 w 58"/>
                <a:gd name="T59" fmla="*/ 12 h 40"/>
                <a:gd name="T60" fmla="*/ 49 w 58"/>
                <a:gd name="T61" fmla="*/ 5 h 40"/>
                <a:gd name="T62" fmla="*/ 42 w 58"/>
                <a:gd name="T63" fmla="*/ 14 h 40"/>
                <a:gd name="T64" fmla="*/ 51 w 58"/>
                <a:gd name="T65" fmla="*/ 4 h 40"/>
                <a:gd name="T66" fmla="*/ 40 w 58"/>
                <a:gd name="T67" fmla="*/ 9 h 40"/>
                <a:gd name="T68" fmla="*/ 35 w 58"/>
                <a:gd name="T69" fmla="*/ 22 h 40"/>
                <a:gd name="T70" fmla="*/ 33 w 58"/>
                <a:gd name="T71" fmla="*/ 20 h 40"/>
                <a:gd name="T72" fmla="*/ 31 w 58"/>
                <a:gd name="T73" fmla="*/ 13 h 40"/>
                <a:gd name="T74" fmla="*/ 27 w 58"/>
                <a:gd name="T75" fmla="*/ 24 h 40"/>
                <a:gd name="T76" fmla="*/ 31 w 58"/>
                <a:gd name="T77" fmla="*/ 13 h 40"/>
                <a:gd name="T78" fmla="*/ 35 w 58"/>
                <a:gd name="T79" fmla="*/ 13 h 40"/>
                <a:gd name="T80" fmla="*/ 30 w 58"/>
                <a:gd name="T81" fmla="*/ 25 h 40"/>
                <a:gd name="T82" fmla="*/ 37 w 58"/>
                <a:gd name="T83" fmla="*/ 17 h 40"/>
                <a:gd name="T84" fmla="*/ 28 w 58"/>
                <a:gd name="T85" fmla="*/ 26 h 40"/>
                <a:gd name="T86" fmla="*/ 32 w 58"/>
                <a:gd name="T87" fmla="*/ 21 h 40"/>
                <a:gd name="T88" fmla="*/ 23 w 58"/>
                <a:gd name="T89" fmla="*/ 17 h 40"/>
                <a:gd name="T90" fmla="*/ 16 w 58"/>
                <a:gd name="T91" fmla="*/ 26 h 40"/>
                <a:gd name="T92" fmla="*/ 13 w 58"/>
                <a:gd name="T93" fmla="*/ 28 h 40"/>
                <a:gd name="T94" fmla="*/ 13 w 58"/>
                <a:gd name="T95" fmla="*/ 22 h 40"/>
                <a:gd name="T96" fmla="*/ 10 w 58"/>
                <a:gd name="T97" fmla="*/ 23 h 40"/>
                <a:gd name="T98" fmla="*/ 19 w 58"/>
                <a:gd name="T99" fmla="*/ 27 h 40"/>
                <a:gd name="T100" fmla="*/ 5 w 58"/>
                <a:gd name="T101" fmla="*/ 31 h 40"/>
                <a:gd name="T102" fmla="*/ 9 w 58"/>
                <a:gd name="T103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8" h="40">
                  <a:moveTo>
                    <a:pt x="7" y="40"/>
                  </a:moveTo>
                  <a:cubicBezTo>
                    <a:pt x="7" y="40"/>
                    <a:pt x="7" y="39"/>
                    <a:pt x="7" y="39"/>
                  </a:cubicBezTo>
                  <a:cubicBezTo>
                    <a:pt x="10" y="38"/>
                    <a:pt x="13" y="36"/>
                    <a:pt x="15" y="35"/>
                  </a:cubicBezTo>
                  <a:cubicBezTo>
                    <a:pt x="20" y="33"/>
                    <a:pt x="26" y="30"/>
                    <a:pt x="31" y="28"/>
                  </a:cubicBezTo>
                  <a:cubicBezTo>
                    <a:pt x="40" y="24"/>
                    <a:pt x="49" y="20"/>
                    <a:pt x="57" y="16"/>
                  </a:cubicBezTo>
                  <a:cubicBezTo>
                    <a:pt x="58" y="15"/>
                    <a:pt x="58" y="15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6" y="10"/>
                    <a:pt x="55" y="5"/>
                    <a:pt x="53" y="1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0"/>
                    <a:pt x="51" y="0"/>
                    <a:pt x="51" y="1"/>
                  </a:cubicBezTo>
                  <a:cubicBezTo>
                    <a:pt x="42" y="4"/>
                    <a:pt x="34" y="8"/>
                    <a:pt x="26" y="12"/>
                  </a:cubicBezTo>
                  <a:cubicBezTo>
                    <a:pt x="20" y="15"/>
                    <a:pt x="15" y="17"/>
                    <a:pt x="9" y="20"/>
                  </a:cubicBezTo>
                  <a:cubicBezTo>
                    <a:pt x="7" y="21"/>
                    <a:pt x="4" y="23"/>
                    <a:pt x="1" y="24"/>
                  </a:cubicBez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1" y="30"/>
                    <a:pt x="3" y="35"/>
                    <a:pt x="5" y="39"/>
                  </a:cubicBezTo>
                  <a:cubicBezTo>
                    <a:pt x="5" y="40"/>
                    <a:pt x="6" y="40"/>
                    <a:pt x="7" y="40"/>
                  </a:cubicBezTo>
                  <a:close/>
                  <a:moveTo>
                    <a:pt x="8" y="29"/>
                  </a:moveTo>
                  <a:cubicBezTo>
                    <a:pt x="8" y="31"/>
                    <a:pt x="7" y="32"/>
                    <a:pt x="6" y="34"/>
                  </a:cubicBezTo>
                  <a:cubicBezTo>
                    <a:pt x="6" y="33"/>
                    <a:pt x="5" y="33"/>
                    <a:pt x="5" y="32"/>
                  </a:cubicBezTo>
                  <a:cubicBezTo>
                    <a:pt x="7" y="29"/>
                    <a:pt x="8" y="27"/>
                    <a:pt x="9" y="24"/>
                  </a:cubicBezTo>
                  <a:cubicBezTo>
                    <a:pt x="10" y="23"/>
                    <a:pt x="9" y="28"/>
                    <a:pt x="8" y="29"/>
                  </a:cubicBezTo>
                  <a:close/>
                  <a:moveTo>
                    <a:pt x="4" y="29"/>
                  </a:moveTo>
                  <a:cubicBezTo>
                    <a:pt x="4" y="29"/>
                    <a:pt x="4" y="29"/>
                    <a:pt x="4" y="29"/>
                  </a:cubicBezTo>
                  <a:cubicBezTo>
                    <a:pt x="5" y="28"/>
                    <a:pt x="5" y="27"/>
                    <a:pt x="6" y="26"/>
                  </a:cubicBezTo>
                  <a:cubicBezTo>
                    <a:pt x="5" y="27"/>
                    <a:pt x="5" y="27"/>
                    <a:pt x="5" y="28"/>
                  </a:cubicBezTo>
                  <a:cubicBezTo>
                    <a:pt x="5" y="29"/>
                    <a:pt x="5" y="29"/>
                    <a:pt x="4" y="30"/>
                  </a:cubicBezTo>
                  <a:cubicBezTo>
                    <a:pt x="4" y="30"/>
                    <a:pt x="4" y="30"/>
                    <a:pt x="4" y="29"/>
                  </a:cubicBezTo>
                  <a:close/>
                  <a:moveTo>
                    <a:pt x="4" y="29"/>
                  </a:moveTo>
                  <a:cubicBezTo>
                    <a:pt x="4" y="28"/>
                    <a:pt x="3" y="27"/>
                    <a:pt x="3" y="26"/>
                  </a:cubicBezTo>
                  <a:cubicBezTo>
                    <a:pt x="4" y="26"/>
                    <a:pt x="5" y="25"/>
                    <a:pt x="5" y="25"/>
                  </a:cubicBezTo>
                  <a:cubicBezTo>
                    <a:pt x="5" y="26"/>
                    <a:pt x="4" y="27"/>
                    <a:pt x="4" y="29"/>
                  </a:cubicBezTo>
                  <a:close/>
                  <a:moveTo>
                    <a:pt x="7" y="36"/>
                  </a:moveTo>
                  <a:cubicBezTo>
                    <a:pt x="7" y="36"/>
                    <a:pt x="7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8" y="33"/>
                    <a:pt x="10" y="31"/>
                    <a:pt x="11" y="29"/>
                  </a:cubicBezTo>
                  <a:cubicBezTo>
                    <a:pt x="10" y="31"/>
                    <a:pt x="10" y="32"/>
                    <a:pt x="9" y="34"/>
                  </a:cubicBezTo>
                  <a:cubicBezTo>
                    <a:pt x="9" y="34"/>
                    <a:pt x="10" y="34"/>
                    <a:pt x="10" y="34"/>
                  </a:cubicBezTo>
                  <a:cubicBezTo>
                    <a:pt x="13" y="30"/>
                    <a:pt x="14" y="26"/>
                    <a:pt x="17" y="22"/>
                  </a:cubicBezTo>
                  <a:cubicBezTo>
                    <a:pt x="18" y="20"/>
                    <a:pt x="18" y="20"/>
                    <a:pt x="17" y="22"/>
                  </a:cubicBezTo>
                  <a:cubicBezTo>
                    <a:pt x="16" y="23"/>
                    <a:pt x="16" y="24"/>
                    <a:pt x="15" y="26"/>
                  </a:cubicBezTo>
                  <a:cubicBezTo>
                    <a:pt x="14" y="28"/>
                    <a:pt x="14" y="30"/>
                    <a:pt x="13" y="32"/>
                  </a:cubicBezTo>
                  <a:cubicBezTo>
                    <a:pt x="13" y="33"/>
                    <a:pt x="14" y="33"/>
                    <a:pt x="14" y="33"/>
                  </a:cubicBezTo>
                  <a:cubicBezTo>
                    <a:pt x="14" y="33"/>
                    <a:pt x="14" y="33"/>
                    <a:pt x="13" y="33"/>
                  </a:cubicBezTo>
                  <a:cubicBezTo>
                    <a:pt x="11" y="34"/>
                    <a:pt x="9" y="35"/>
                    <a:pt x="7" y="36"/>
                  </a:cubicBezTo>
                  <a:close/>
                  <a:moveTo>
                    <a:pt x="18" y="31"/>
                  </a:moveTo>
                  <a:cubicBezTo>
                    <a:pt x="21" y="27"/>
                    <a:pt x="22" y="23"/>
                    <a:pt x="25" y="18"/>
                  </a:cubicBezTo>
                  <a:cubicBezTo>
                    <a:pt x="27" y="15"/>
                    <a:pt x="26" y="16"/>
                    <a:pt x="25" y="19"/>
                  </a:cubicBezTo>
                  <a:cubicBezTo>
                    <a:pt x="24" y="22"/>
                    <a:pt x="23" y="25"/>
                    <a:pt x="22" y="28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4" y="26"/>
                    <a:pt x="26" y="22"/>
                    <a:pt x="28" y="19"/>
                  </a:cubicBezTo>
                  <a:cubicBezTo>
                    <a:pt x="27" y="22"/>
                    <a:pt x="26" y="25"/>
                    <a:pt x="25" y="27"/>
                  </a:cubicBezTo>
                  <a:cubicBezTo>
                    <a:pt x="22" y="29"/>
                    <a:pt x="18" y="31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6" y="30"/>
                    <a:pt x="18" y="28"/>
                    <a:pt x="19" y="25"/>
                  </a:cubicBezTo>
                  <a:cubicBezTo>
                    <a:pt x="18" y="27"/>
                    <a:pt x="17" y="29"/>
                    <a:pt x="17" y="31"/>
                  </a:cubicBezTo>
                  <a:cubicBezTo>
                    <a:pt x="17" y="31"/>
                    <a:pt x="17" y="31"/>
                    <a:pt x="18" y="31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8" y="14"/>
                    <a:pt x="29" y="14"/>
                    <a:pt x="31" y="13"/>
                  </a:cubicBezTo>
                  <a:cubicBezTo>
                    <a:pt x="28" y="17"/>
                    <a:pt x="26" y="22"/>
                    <a:pt x="23" y="26"/>
                  </a:cubicBezTo>
                  <a:cubicBezTo>
                    <a:pt x="21" y="29"/>
                    <a:pt x="24" y="23"/>
                    <a:pt x="25" y="22"/>
                  </a:cubicBezTo>
                  <a:cubicBezTo>
                    <a:pt x="26" y="20"/>
                    <a:pt x="27" y="17"/>
                    <a:pt x="27" y="15"/>
                  </a:cubicBezTo>
                  <a:close/>
                  <a:moveTo>
                    <a:pt x="40" y="21"/>
                  </a:moveTo>
                  <a:cubicBezTo>
                    <a:pt x="43" y="16"/>
                    <a:pt x="45" y="12"/>
                    <a:pt x="48" y="7"/>
                  </a:cubicBezTo>
                  <a:cubicBezTo>
                    <a:pt x="48" y="7"/>
                    <a:pt x="48" y="8"/>
                    <a:pt x="48" y="9"/>
                  </a:cubicBezTo>
                  <a:cubicBezTo>
                    <a:pt x="47" y="10"/>
                    <a:pt x="47" y="11"/>
                    <a:pt x="46" y="12"/>
                  </a:cubicBezTo>
                  <a:cubicBezTo>
                    <a:pt x="45" y="14"/>
                    <a:pt x="44" y="16"/>
                    <a:pt x="44" y="18"/>
                  </a:cubicBezTo>
                  <a:cubicBezTo>
                    <a:pt x="44" y="18"/>
                    <a:pt x="44" y="19"/>
                    <a:pt x="44" y="18"/>
                  </a:cubicBezTo>
                  <a:cubicBezTo>
                    <a:pt x="47" y="15"/>
                    <a:pt x="48" y="12"/>
                    <a:pt x="50" y="9"/>
                  </a:cubicBezTo>
                  <a:cubicBezTo>
                    <a:pt x="53" y="5"/>
                    <a:pt x="51" y="9"/>
                    <a:pt x="51" y="10"/>
                  </a:cubicBezTo>
                  <a:cubicBezTo>
                    <a:pt x="50" y="12"/>
                    <a:pt x="49" y="14"/>
                    <a:pt x="49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5"/>
                    <a:pt x="52" y="11"/>
                    <a:pt x="53" y="14"/>
                  </a:cubicBezTo>
                  <a:cubicBezTo>
                    <a:pt x="53" y="14"/>
                    <a:pt x="54" y="14"/>
                    <a:pt x="54" y="14"/>
                  </a:cubicBezTo>
                  <a:cubicBezTo>
                    <a:pt x="53" y="12"/>
                    <a:pt x="54" y="12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2"/>
                    <a:pt x="51" y="13"/>
                    <a:pt x="50" y="14"/>
                  </a:cubicBezTo>
                  <a:cubicBezTo>
                    <a:pt x="49" y="16"/>
                    <a:pt x="51" y="12"/>
                    <a:pt x="51" y="12"/>
                  </a:cubicBezTo>
                  <a:cubicBezTo>
                    <a:pt x="51" y="10"/>
                    <a:pt x="52" y="8"/>
                    <a:pt x="52" y="7"/>
                  </a:cubicBezTo>
                  <a:cubicBezTo>
                    <a:pt x="53" y="9"/>
                    <a:pt x="54" y="11"/>
                    <a:pt x="55" y="14"/>
                  </a:cubicBezTo>
                  <a:cubicBezTo>
                    <a:pt x="48" y="17"/>
                    <a:pt x="41" y="20"/>
                    <a:pt x="34" y="23"/>
                  </a:cubicBezTo>
                  <a:cubicBezTo>
                    <a:pt x="38" y="20"/>
                    <a:pt x="40" y="15"/>
                    <a:pt x="43" y="10"/>
                  </a:cubicBezTo>
                  <a:cubicBezTo>
                    <a:pt x="45" y="5"/>
                    <a:pt x="43" y="10"/>
                    <a:pt x="42" y="12"/>
                  </a:cubicBezTo>
                  <a:cubicBezTo>
                    <a:pt x="41" y="15"/>
                    <a:pt x="40" y="17"/>
                    <a:pt x="39" y="20"/>
                  </a:cubicBezTo>
                  <a:cubicBezTo>
                    <a:pt x="39" y="21"/>
                    <a:pt x="39" y="21"/>
                    <a:pt x="40" y="21"/>
                  </a:cubicBezTo>
                  <a:close/>
                  <a:moveTo>
                    <a:pt x="52" y="6"/>
                  </a:moveTo>
                  <a:cubicBezTo>
                    <a:pt x="50" y="8"/>
                    <a:pt x="49" y="10"/>
                    <a:pt x="47" y="12"/>
                  </a:cubicBezTo>
                  <a:cubicBezTo>
                    <a:pt x="47" y="13"/>
                    <a:pt x="46" y="14"/>
                    <a:pt x="46" y="15"/>
                  </a:cubicBezTo>
                  <a:cubicBezTo>
                    <a:pt x="46" y="15"/>
                    <a:pt x="45" y="15"/>
                    <a:pt x="45" y="16"/>
                  </a:cubicBezTo>
                  <a:cubicBezTo>
                    <a:pt x="47" y="12"/>
                    <a:pt x="49" y="9"/>
                    <a:pt x="49" y="5"/>
                  </a:cubicBezTo>
                  <a:cubicBezTo>
                    <a:pt x="49" y="5"/>
                    <a:pt x="48" y="5"/>
                    <a:pt x="48" y="5"/>
                  </a:cubicBezTo>
                  <a:cubicBezTo>
                    <a:pt x="46" y="10"/>
                    <a:pt x="43" y="15"/>
                    <a:pt x="40" y="19"/>
                  </a:cubicBezTo>
                  <a:cubicBezTo>
                    <a:pt x="41" y="18"/>
                    <a:pt x="41" y="15"/>
                    <a:pt x="42" y="14"/>
                  </a:cubicBezTo>
                  <a:cubicBezTo>
                    <a:pt x="43" y="11"/>
                    <a:pt x="44" y="9"/>
                    <a:pt x="45" y="7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7" y="5"/>
                    <a:pt x="49" y="5"/>
                    <a:pt x="51" y="4"/>
                  </a:cubicBezTo>
                  <a:cubicBezTo>
                    <a:pt x="51" y="4"/>
                    <a:pt x="51" y="5"/>
                    <a:pt x="52" y="6"/>
                  </a:cubicBezTo>
                  <a:close/>
                  <a:moveTo>
                    <a:pt x="35" y="22"/>
                  </a:moveTo>
                  <a:cubicBezTo>
                    <a:pt x="38" y="19"/>
                    <a:pt x="40" y="13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2" y="8"/>
                    <a:pt x="43" y="7"/>
                    <a:pt x="44" y="7"/>
                  </a:cubicBezTo>
                  <a:cubicBezTo>
                    <a:pt x="40" y="11"/>
                    <a:pt x="39" y="17"/>
                    <a:pt x="35" y="22"/>
                  </a:cubicBezTo>
                  <a:close/>
                  <a:moveTo>
                    <a:pt x="36" y="11"/>
                  </a:moveTo>
                  <a:cubicBezTo>
                    <a:pt x="37" y="10"/>
                    <a:pt x="38" y="9"/>
                    <a:pt x="40" y="9"/>
                  </a:cubicBezTo>
                  <a:cubicBezTo>
                    <a:pt x="37" y="12"/>
                    <a:pt x="35" y="17"/>
                    <a:pt x="33" y="20"/>
                  </a:cubicBezTo>
                  <a:cubicBezTo>
                    <a:pt x="34" y="17"/>
                    <a:pt x="36" y="14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2" y="12"/>
                    <a:pt x="34" y="12"/>
                    <a:pt x="35" y="11"/>
                  </a:cubicBezTo>
                  <a:cubicBezTo>
                    <a:pt x="33" y="16"/>
                    <a:pt x="30" y="20"/>
                    <a:pt x="27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"/>
                    <a:pt x="27" y="23"/>
                    <a:pt x="28" y="22"/>
                  </a:cubicBezTo>
                  <a:cubicBezTo>
                    <a:pt x="29" y="19"/>
                    <a:pt x="30" y="16"/>
                    <a:pt x="31" y="13"/>
                  </a:cubicBezTo>
                  <a:close/>
                  <a:moveTo>
                    <a:pt x="28" y="26"/>
                  </a:moveTo>
                  <a:cubicBezTo>
                    <a:pt x="28" y="26"/>
                    <a:pt x="27" y="27"/>
                    <a:pt x="27" y="27"/>
                  </a:cubicBezTo>
                  <a:cubicBezTo>
                    <a:pt x="29" y="22"/>
                    <a:pt x="32" y="17"/>
                    <a:pt x="35" y="13"/>
                  </a:cubicBezTo>
                  <a:cubicBezTo>
                    <a:pt x="34" y="15"/>
                    <a:pt x="33" y="17"/>
                    <a:pt x="32" y="19"/>
                  </a:cubicBezTo>
                  <a:cubicBezTo>
                    <a:pt x="31" y="21"/>
                    <a:pt x="30" y="23"/>
                    <a:pt x="30" y="24"/>
                  </a:cubicBezTo>
                  <a:cubicBezTo>
                    <a:pt x="29" y="25"/>
                    <a:pt x="30" y="25"/>
                    <a:pt x="30" y="25"/>
                  </a:cubicBezTo>
                  <a:cubicBezTo>
                    <a:pt x="34" y="21"/>
                    <a:pt x="36" y="16"/>
                    <a:pt x="39" y="11"/>
                  </a:cubicBezTo>
                  <a:cubicBezTo>
                    <a:pt x="40" y="10"/>
                    <a:pt x="40" y="10"/>
                    <a:pt x="39" y="12"/>
                  </a:cubicBezTo>
                  <a:cubicBezTo>
                    <a:pt x="39" y="13"/>
                    <a:pt x="38" y="15"/>
                    <a:pt x="37" y="17"/>
                  </a:cubicBezTo>
                  <a:cubicBezTo>
                    <a:pt x="36" y="19"/>
                    <a:pt x="35" y="21"/>
                    <a:pt x="34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2" y="24"/>
                    <a:pt x="30" y="25"/>
                    <a:pt x="28" y="26"/>
                  </a:cubicBezTo>
                  <a:close/>
                  <a:moveTo>
                    <a:pt x="32" y="21"/>
                  </a:moveTo>
                  <a:cubicBezTo>
                    <a:pt x="32" y="21"/>
                    <a:pt x="32" y="21"/>
                    <a:pt x="32" y="22"/>
                  </a:cubicBezTo>
                  <a:cubicBezTo>
                    <a:pt x="32" y="21"/>
                    <a:pt x="32" y="21"/>
                    <a:pt x="32" y="21"/>
                  </a:cubicBezTo>
                  <a:close/>
                  <a:moveTo>
                    <a:pt x="26" y="15"/>
                  </a:moveTo>
                  <a:cubicBezTo>
                    <a:pt x="23" y="19"/>
                    <a:pt x="22" y="23"/>
                    <a:pt x="20" y="27"/>
                  </a:cubicBezTo>
                  <a:cubicBezTo>
                    <a:pt x="21" y="24"/>
                    <a:pt x="23" y="20"/>
                    <a:pt x="23" y="17"/>
                  </a:cubicBezTo>
                  <a:cubicBezTo>
                    <a:pt x="23" y="17"/>
                    <a:pt x="22" y="17"/>
                    <a:pt x="22" y="17"/>
                  </a:cubicBezTo>
                  <a:cubicBezTo>
                    <a:pt x="20" y="22"/>
                    <a:pt x="18" y="27"/>
                    <a:pt x="14" y="31"/>
                  </a:cubicBezTo>
                  <a:cubicBezTo>
                    <a:pt x="15" y="31"/>
                    <a:pt x="16" y="27"/>
                    <a:pt x="16" y="26"/>
                  </a:cubicBezTo>
                  <a:cubicBezTo>
                    <a:pt x="17" y="24"/>
                    <a:pt x="18" y="22"/>
                    <a:pt x="19" y="20"/>
                  </a:cubicBezTo>
                  <a:cubicBezTo>
                    <a:pt x="19" y="19"/>
                    <a:pt x="18" y="19"/>
                    <a:pt x="18" y="19"/>
                  </a:cubicBezTo>
                  <a:cubicBezTo>
                    <a:pt x="16" y="22"/>
                    <a:pt x="14" y="25"/>
                    <a:pt x="13" y="28"/>
                  </a:cubicBezTo>
                  <a:cubicBezTo>
                    <a:pt x="12" y="29"/>
                    <a:pt x="12" y="30"/>
                    <a:pt x="11" y="31"/>
                  </a:cubicBezTo>
                  <a:cubicBezTo>
                    <a:pt x="9" y="35"/>
                    <a:pt x="11" y="30"/>
                    <a:pt x="11" y="29"/>
                  </a:cubicBezTo>
                  <a:cubicBezTo>
                    <a:pt x="12" y="27"/>
                    <a:pt x="13" y="25"/>
                    <a:pt x="13" y="22"/>
                  </a:cubicBezTo>
                  <a:cubicBezTo>
                    <a:pt x="14" y="22"/>
                    <a:pt x="13" y="21"/>
                    <a:pt x="13" y="22"/>
                  </a:cubicBezTo>
                  <a:cubicBezTo>
                    <a:pt x="11" y="26"/>
                    <a:pt x="9" y="31"/>
                    <a:pt x="7" y="33"/>
                  </a:cubicBezTo>
                  <a:cubicBezTo>
                    <a:pt x="9" y="30"/>
                    <a:pt x="10" y="26"/>
                    <a:pt x="10" y="23"/>
                  </a:cubicBezTo>
                  <a:cubicBezTo>
                    <a:pt x="15" y="20"/>
                    <a:pt x="21" y="18"/>
                    <a:pt x="26" y="15"/>
                  </a:cubicBezTo>
                  <a:close/>
                  <a:moveTo>
                    <a:pt x="19" y="28"/>
                  </a:moveTo>
                  <a:cubicBezTo>
                    <a:pt x="19" y="28"/>
                    <a:pt x="19" y="27"/>
                    <a:pt x="19" y="27"/>
                  </a:cubicBezTo>
                  <a:cubicBezTo>
                    <a:pt x="19" y="27"/>
                    <a:pt x="19" y="28"/>
                    <a:pt x="19" y="28"/>
                  </a:cubicBezTo>
                  <a:close/>
                  <a:moveTo>
                    <a:pt x="9" y="23"/>
                  </a:moveTo>
                  <a:cubicBezTo>
                    <a:pt x="7" y="26"/>
                    <a:pt x="6" y="28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29"/>
                    <a:pt x="6" y="26"/>
                    <a:pt x="6" y="24"/>
                  </a:cubicBezTo>
                  <a:cubicBezTo>
                    <a:pt x="7" y="24"/>
                    <a:pt x="8" y="24"/>
                    <a:pt x="9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126"/>
            <p:cNvSpPr>
              <a:spLocks noEditPoints="1"/>
            </p:cNvSpPr>
            <p:nvPr/>
          </p:nvSpPr>
          <p:spPr bwMode="auto">
            <a:xfrm>
              <a:off x="8796338" y="341153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3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127"/>
            <p:cNvSpPr>
              <a:spLocks noEditPoints="1"/>
            </p:cNvSpPr>
            <p:nvPr/>
          </p:nvSpPr>
          <p:spPr bwMode="auto">
            <a:xfrm>
              <a:off x="8721725" y="350837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6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8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2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4" y="8"/>
                  </a:cubicBezTo>
                  <a:cubicBezTo>
                    <a:pt x="22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6"/>
                  </a:cubicBezTo>
                  <a:cubicBezTo>
                    <a:pt x="43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9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1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2"/>
                    <a:pt x="59" y="16"/>
                    <a:pt x="61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6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6" y="8"/>
                    <a:pt x="27" y="6"/>
                    <a:pt x="29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128"/>
            <p:cNvSpPr>
              <a:spLocks noEditPoints="1"/>
            </p:cNvSpPr>
            <p:nvPr/>
          </p:nvSpPr>
          <p:spPr bwMode="auto">
            <a:xfrm>
              <a:off x="8807450" y="359886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7" y="2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129"/>
            <p:cNvSpPr>
              <a:spLocks noEditPoints="1"/>
            </p:cNvSpPr>
            <p:nvPr/>
          </p:nvSpPr>
          <p:spPr bwMode="auto">
            <a:xfrm>
              <a:off x="1452563" y="6661150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2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8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5"/>
                    <a:pt x="14" y="14"/>
                    <a:pt x="17" y="12"/>
                  </a:cubicBezTo>
                  <a:cubicBezTo>
                    <a:pt x="15" y="14"/>
                    <a:pt x="13" y="15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130"/>
            <p:cNvSpPr>
              <a:spLocks noEditPoints="1"/>
            </p:cNvSpPr>
            <p:nvPr/>
          </p:nvSpPr>
          <p:spPr bwMode="auto">
            <a:xfrm>
              <a:off x="1376363" y="6754813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8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1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3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2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4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4" y="11"/>
                    <a:pt x="35" y="8"/>
                    <a:pt x="38" y="5"/>
                  </a:cubicBezTo>
                  <a:cubicBezTo>
                    <a:pt x="38" y="5"/>
                    <a:pt x="38" y="4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131"/>
            <p:cNvSpPr>
              <a:spLocks noEditPoints="1"/>
            </p:cNvSpPr>
            <p:nvPr/>
          </p:nvSpPr>
          <p:spPr bwMode="auto">
            <a:xfrm>
              <a:off x="1463675" y="6845300"/>
              <a:ext cx="66675" cy="68263"/>
            </a:xfrm>
            <a:custGeom>
              <a:avLst/>
              <a:gdLst>
                <a:gd name="T0" fmla="*/ 11 w 18"/>
                <a:gd name="T1" fmla="*/ 17 h 18"/>
                <a:gd name="T2" fmla="*/ 17 w 18"/>
                <a:gd name="T3" fmla="*/ 8 h 18"/>
                <a:gd name="T4" fmla="*/ 8 w 18"/>
                <a:gd name="T5" fmla="*/ 1 h 18"/>
                <a:gd name="T6" fmla="*/ 8 w 18"/>
                <a:gd name="T7" fmla="*/ 1 h 18"/>
                <a:gd name="T8" fmla="*/ 1 w 18"/>
                <a:gd name="T9" fmla="*/ 9 h 18"/>
                <a:gd name="T10" fmla="*/ 11 w 18"/>
                <a:gd name="T11" fmla="*/ 17 h 18"/>
                <a:gd name="T12" fmla="*/ 10 w 18"/>
                <a:gd name="T13" fmla="*/ 14 h 18"/>
                <a:gd name="T14" fmla="*/ 3 w 18"/>
                <a:gd name="T15" fmla="*/ 9 h 18"/>
                <a:gd name="T16" fmla="*/ 4 w 18"/>
                <a:gd name="T17" fmla="*/ 9 h 18"/>
                <a:gd name="T18" fmla="*/ 10 w 18"/>
                <a:gd name="T19" fmla="*/ 6 h 18"/>
                <a:gd name="T20" fmla="*/ 5 w 18"/>
                <a:gd name="T21" fmla="*/ 11 h 18"/>
                <a:gd name="T22" fmla="*/ 5 w 18"/>
                <a:gd name="T23" fmla="*/ 12 h 18"/>
                <a:gd name="T24" fmla="*/ 11 w 18"/>
                <a:gd name="T25" fmla="*/ 8 h 18"/>
                <a:gd name="T26" fmla="*/ 7 w 18"/>
                <a:gd name="T27" fmla="*/ 13 h 18"/>
                <a:gd name="T28" fmla="*/ 8 w 18"/>
                <a:gd name="T29" fmla="*/ 13 h 18"/>
                <a:gd name="T30" fmla="*/ 13 w 18"/>
                <a:gd name="T31" fmla="*/ 11 h 18"/>
                <a:gd name="T32" fmla="*/ 11 w 18"/>
                <a:gd name="T33" fmla="*/ 13 h 18"/>
                <a:gd name="T34" fmla="*/ 11 w 18"/>
                <a:gd name="T35" fmla="*/ 14 h 18"/>
                <a:gd name="T36" fmla="*/ 10 w 18"/>
                <a:gd name="T37" fmla="*/ 14 h 18"/>
                <a:gd name="T38" fmla="*/ 12 w 18"/>
                <a:gd name="T39" fmla="*/ 13 h 18"/>
                <a:gd name="T40" fmla="*/ 14 w 18"/>
                <a:gd name="T41" fmla="*/ 10 h 18"/>
                <a:gd name="T42" fmla="*/ 14 w 18"/>
                <a:gd name="T43" fmla="*/ 10 h 18"/>
                <a:gd name="T44" fmla="*/ 9 w 18"/>
                <a:gd name="T45" fmla="*/ 12 h 18"/>
                <a:gd name="T46" fmla="*/ 13 w 18"/>
                <a:gd name="T47" fmla="*/ 7 h 18"/>
                <a:gd name="T48" fmla="*/ 12 w 18"/>
                <a:gd name="T49" fmla="*/ 7 h 18"/>
                <a:gd name="T50" fmla="*/ 8 w 18"/>
                <a:gd name="T51" fmla="*/ 9 h 18"/>
                <a:gd name="T52" fmla="*/ 12 w 18"/>
                <a:gd name="T53" fmla="*/ 5 h 18"/>
                <a:gd name="T54" fmla="*/ 11 w 18"/>
                <a:gd name="T55" fmla="*/ 5 h 18"/>
                <a:gd name="T56" fmla="*/ 6 w 18"/>
                <a:gd name="T57" fmla="*/ 7 h 18"/>
                <a:gd name="T58" fmla="*/ 10 w 18"/>
                <a:gd name="T59" fmla="*/ 4 h 18"/>
                <a:gd name="T60" fmla="*/ 12 w 18"/>
                <a:gd name="T61" fmla="*/ 13 h 18"/>
                <a:gd name="T62" fmla="*/ 7 w 18"/>
                <a:gd name="T63" fmla="*/ 4 h 18"/>
                <a:gd name="T64" fmla="*/ 5 w 18"/>
                <a:gd name="T65" fmla="*/ 5 h 18"/>
                <a:gd name="T66" fmla="*/ 7 w 18"/>
                <a:gd name="T67" fmla="*/ 4 h 18"/>
                <a:gd name="T68" fmla="*/ 4 w 18"/>
                <a:gd name="T69" fmla="*/ 6 h 18"/>
                <a:gd name="T70" fmla="*/ 5 w 18"/>
                <a:gd name="T71" fmla="*/ 6 h 18"/>
                <a:gd name="T72" fmla="*/ 9 w 18"/>
                <a:gd name="T73" fmla="*/ 4 h 18"/>
                <a:gd name="T74" fmla="*/ 3 w 18"/>
                <a:gd name="T75" fmla="*/ 9 h 18"/>
                <a:gd name="T76" fmla="*/ 3 w 18"/>
                <a:gd name="T77" fmla="*/ 9 h 18"/>
                <a:gd name="T78" fmla="*/ 4 w 18"/>
                <a:gd name="T7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8">
                  <a:moveTo>
                    <a:pt x="11" y="17"/>
                  </a:moveTo>
                  <a:cubicBezTo>
                    <a:pt x="15" y="16"/>
                    <a:pt x="18" y="12"/>
                    <a:pt x="17" y="8"/>
                  </a:cubicBezTo>
                  <a:cubicBezTo>
                    <a:pt x="17" y="3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1"/>
                    <a:pt x="0" y="5"/>
                    <a:pt x="1" y="9"/>
                  </a:cubicBezTo>
                  <a:cubicBezTo>
                    <a:pt x="1" y="14"/>
                    <a:pt x="6" y="18"/>
                    <a:pt x="11" y="17"/>
                  </a:cubicBezTo>
                  <a:close/>
                  <a:moveTo>
                    <a:pt x="10" y="14"/>
                  </a:moveTo>
                  <a:cubicBezTo>
                    <a:pt x="7" y="15"/>
                    <a:pt x="4" y="13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8"/>
                    <a:pt x="6" y="9"/>
                    <a:pt x="5" y="11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11"/>
                    <a:pt x="9" y="9"/>
                    <a:pt x="11" y="8"/>
                  </a:cubicBezTo>
                  <a:cubicBezTo>
                    <a:pt x="10" y="10"/>
                    <a:pt x="8" y="11"/>
                    <a:pt x="7" y="13"/>
                  </a:cubicBezTo>
                  <a:cubicBezTo>
                    <a:pt x="7" y="13"/>
                    <a:pt x="7" y="13"/>
                    <a:pt x="8" y="13"/>
                  </a:cubicBezTo>
                  <a:cubicBezTo>
                    <a:pt x="9" y="12"/>
                    <a:pt x="11" y="11"/>
                    <a:pt x="13" y="11"/>
                  </a:cubicBezTo>
                  <a:cubicBezTo>
                    <a:pt x="13" y="12"/>
                    <a:pt x="12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ubicBezTo>
                    <a:pt x="11" y="14"/>
                    <a:pt x="11" y="14"/>
                    <a:pt x="10" y="14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2" y="10"/>
                    <a:pt x="10" y="11"/>
                    <a:pt x="9" y="12"/>
                  </a:cubicBezTo>
                  <a:cubicBezTo>
                    <a:pt x="10" y="10"/>
                    <a:pt x="12" y="9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7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5"/>
                    <a:pt x="5" y="5"/>
                  </a:cubicBezTo>
                  <a:cubicBezTo>
                    <a:pt x="5" y="5"/>
                    <a:pt x="6" y="4"/>
                    <a:pt x="7" y="4"/>
                  </a:cubicBez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6" y="5"/>
                    <a:pt x="8" y="5"/>
                    <a:pt x="9" y="4"/>
                  </a:cubicBezTo>
                  <a:cubicBezTo>
                    <a:pt x="7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4" y="7"/>
                    <a:pt x="4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132"/>
            <p:cNvSpPr>
              <a:spLocks noEditPoints="1"/>
            </p:cNvSpPr>
            <p:nvPr/>
          </p:nvSpPr>
          <p:spPr bwMode="auto">
            <a:xfrm>
              <a:off x="9186863" y="4613275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2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133"/>
            <p:cNvSpPr>
              <a:spLocks noEditPoints="1"/>
            </p:cNvSpPr>
            <p:nvPr/>
          </p:nvSpPr>
          <p:spPr bwMode="auto">
            <a:xfrm>
              <a:off x="9112250" y="4706938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9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0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2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3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7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3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3" y="11"/>
                    <a:pt x="35" y="8"/>
                    <a:pt x="38" y="5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134"/>
            <p:cNvSpPr>
              <a:spLocks noEditPoints="1"/>
            </p:cNvSpPr>
            <p:nvPr/>
          </p:nvSpPr>
          <p:spPr bwMode="auto">
            <a:xfrm>
              <a:off x="9197975" y="4802188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1 w 18"/>
                <a:gd name="T9" fmla="*/ 8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8 h 17"/>
                <a:gd name="T16" fmla="*/ 4 w 18"/>
                <a:gd name="T17" fmla="*/ 8 h 17"/>
                <a:gd name="T18" fmla="*/ 10 w 18"/>
                <a:gd name="T19" fmla="*/ 5 h 17"/>
                <a:gd name="T20" fmla="*/ 5 w 18"/>
                <a:gd name="T21" fmla="*/ 10 h 17"/>
                <a:gd name="T22" fmla="*/ 5 w 18"/>
                <a:gd name="T23" fmla="*/ 11 h 17"/>
                <a:gd name="T24" fmla="*/ 11 w 18"/>
                <a:gd name="T25" fmla="*/ 7 h 17"/>
                <a:gd name="T26" fmla="*/ 7 w 18"/>
                <a:gd name="T27" fmla="*/ 12 h 17"/>
                <a:gd name="T28" fmla="*/ 8 w 18"/>
                <a:gd name="T29" fmla="*/ 12 h 17"/>
                <a:gd name="T30" fmla="*/ 13 w 18"/>
                <a:gd name="T31" fmla="*/ 10 h 17"/>
                <a:gd name="T32" fmla="*/ 11 w 18"/>
                <a:gd name="T33" fmla="*/ 12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2 h 17"/>
                <a:gd name="T40" fmla="*/ 14 w 18"/>
                <a:gd name="T41" fmla="*/ 9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6 h 17"/>
                <a:gd name="T48" fmla="*/ 12 w 18"/>
                <a:gd name="T49" fmla="*/ 6 h 17"/>
                <a:gd name="T50" fmla="*/ 8 w 18"/>
                <a:gd name="T51" fmla="*/ 8 h 17"/>
                <a:gd name="T52" fmla="*/ 12 w 18"/>
                <a:gd name="T53" fmla="*/ 4 h 17"/>
                <a:gd name="T54" fmla="*/ 11 w 18"/>
                <a:gd name="T55" fmla="*/ 4 h 17"/>
                <a:gd name="T56" fmla="*/ 6 w 18"/>
                <a:gd name="T57" fmla="*/ 6 h 17"/>
                <a:gd name="T58" fmla="*/ 10 w 18"/>
                <a:gd name="T59" fmla="*/ 3 h 17"/>
                <a:gd name="T60" fmla="*/ 12 w 18"/>
                <a:gd name="T61" fmla="*/ 12 h 17"/>
                <a:gd name="T62" fmla="*/ 7 w 18"/>
                <a:gd name="T63" fmla="*/ 3 h 17"/>
                <a:gd name="T64" fmla="*/ 5 w 18"/>
                <a:gd name="T65" fmla="*/ 4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5"/>
                    <a:pt x="18" y="11"/>
                    <a:pt x="17" y="7"/>
                  </a:cubicBezTo>
                  <a:cubicBezTo>
                    <a:pt x="17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1" y="8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7"/>
                    <a:pt x="8" y="6"/>
                    <a:pt x="10" y="5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8"/>
                    <a:pt x="11" y="7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9" y="11"/>
                    <a:pt x="11" y="10"/>
                    <a:pt x="13" y="10"/>
                  </a:cubicBezTo>
                  <a:cubicBezTo>
                    <a:pt x="13" y="11"/>
                    <a:pt x="12" y="11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2"/>
                  </a:moveTo>
                  <a:cubicBezTo>
                    <a:pt x="13" y="11"/>
                    <a:pt x="14" y="10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9"/>
                    <a:pt x="10" y="10"/>
                    <a:pt x="9" y="11"/>
                  </a:cubicBezTo>
                  <a:cubicBezTo>
                    <a:pt x="10" y="9"/>
                    <a:pt x="12" y="8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7"/>
                    <a:pt x="8" y="8"/>
                  </a:cubicBezTo>
                  <a:cubicBezTo>
                    <a:pt x="9" y="7"/>
                    <a:pt x="10" y="6"/>
                    <a:pt x="12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0" y="4"/>
                    <a:pt x="8" y="5"/>
                    <a:pt x="6" y="6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5" y="3"/>
                    <a:pt x="16" y="10"/>
                    <a:pt x="12" y="12"/>
                  </a:cubicBezTo>
                  <a:close/>
                  <a:moveTo>
                    <a:pt x="7" y="3"/>
                  </a:moveTo>
                  <a:cubicBezTo>
                    <a:pt x="6" y="3"/>
                    <a:pt x="5" y="4"/>
                    <a:pt x="5" y="4"/>
                  </a:cubicBezTo>
                  <a:cubicBezTo>
                    <a:pt x="5" y="4"/>
                    <a:pt x="6" y="3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5"/>
                    <a:pt x="5" y="5"/>
                  </a:cubicBezTo>
                  <a:cubicBezTo>
                    <a:pt x="6" y="4"/>
                    <a:pt x="8" y="4"/>
                    <a:pt x="9" y="3"/>
                  </a:cubicBezTo>
                  <a:cubicBezTo>
                    <a:pt x="7" y="5"/>
                    <a:pt x="5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135"/>
            <p:cNvSpPr>
              <a:spLocks noEditPoints="1"/>
            </p:cNvSpPr>
            <p:nvPr/>
          </p:nvSpPr>
          <p:spPr bwMode="auto">
            <a:xfrm>
              <a:off x="5891213" y="6707188"/>
              <a:ext cx="95250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8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8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20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20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3" y="22"/>
                    <a:pt x="13" y="22"/>
                    <a:pt x="13" y="22"/>
                  </a:cubicBezTo>
                  <a:cubicBezTo>
                    <a:pt x="19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8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3" y="9"/>
                    <a:pt x="10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8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5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8" y="13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7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5" y="5"/>
                    <a:pt x="15" y="5"/>
                    <a:pt x="15" y="5"/>
                  </a:cubicBezTo>
                  <a:cubicBezTo>
                    <a:pt x="13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0" name="Freeform 136"/>
            <p:cNvSpPr>
              <a:spLocks noEditPoints="1"/>
            </p:cNvSpPr>
            <p:nvPr/>
          </p:nvSpPr>
          <p:spPr bwMode="auto">
            <a:xfrm>
              <a:off x="5816600" y="68040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9 w 69"/>
                <a:gd name="T13" fmla="*/ 7 h 19"/>
                <a:gd name="T14" fmla="*/ 21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4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6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60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9 w 69"/>
                <a:gd name="T73" fmla="*/ 9 h 19"/>
                <a:gd name="T74" fmla="*/ 59 w 69"/>
                <a:gd name="T75" fmla="*/ 16 h 19"/>
                <a:gd name="T76" fmla="*/ 66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1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7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1" y="13"/>
                    <a:pt x="43" y="10"/>
                    <a:pt x="46" y="7"/>
                  </a:cubicBezTo>
                  <a:cubicBezTo>
                    <a:pt x="47" y="6"/>
                    <a:pt x="48" y="6"/>
                    <a:pt x="50" y="5"/>
                  </a:cubicBezTo>
                  <a:cubicBezTo>
                    <a:pt x="50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4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6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7"/>
                  </a:cubicBezTo>
                  <a:cubicBezTo>
                    <a:pt x="30" y="6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3"/>
                  </a:moveTo>
                  <a:cubicBezTo>
                    <a:pt x="9" y="5"/>
                    <a:pt x="7" y="7"/>
                    <a:pt x="4" y="9"/>
                  </a:cubicBezTo>
                  <a:cubicBezTo>
                    <a:pt x="4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4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1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2" y="3"/>
                  </a:cubicBezTo>
                  <a:cubicBezTo>
                    <a:pt x="17" y="6"/>
                    <a:pt x="15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6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9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3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1" y="5"/>
                  </a:cubicBezTo>
                  <a:cubicBezTo>
                    <a:pt x="18" y="8"/>
                    <a:pt x="16" y="11"/>
                    <a:pt x="14" y="14"/>
                  </a:cubicBezTo>
                  <a:cubicBezTo>
                    <a:pt x="13" y="14"/>
                    <a:pt x="13" y="14"/>
                    <a:pt x="14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20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1" y="8"/>
                    <a:pt x="20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5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5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6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5" y="11"/>
                    <a:pt x="58" y="8"/>
                    <a:pt x="60" y="5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2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3" y="7"/>
                    <a:pt x="61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3" y="5"/>
                    <a:pt x="51" y="7"/>
                    <a:pt x="49" y="9"/>
                  </a:cubicBezTo>
                  <a:cubicBezTo>
                    <a:pt x="49" y="9"/>
                    <a:pt x="48" y="10"/>
                    <a:pt x="48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6" y="4"/>
                    <a:pt x="59" y="4"/>
                  </a:cubicBezTo>
                  <a:cubicBezTo>
                    <a:pt x="56" y="7"/>
                    <a:pt x="53" y="9"/>
                    <a:pt x="50" y="12"/>
                  </a:cubicBezTo>
                  <a:cubicBezTo>
                    <a:pt x="50" y="12"/>
                    <a:pt x="51" y="12"/>
                    <a:pt x="51" y="11"/>
                  </a:cubicBezTo>
                  <a:cubicBezTo>
                    <a:pt x="52" y="9"/>
                    <a:pt x="54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8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9" y="5"/>
                    <a:pt x="59" y="5"/>
                    <a:pt x="57" y="7"/>
                  </a:cubicBezTo>
                  <a:cubicBezTo>
                    <a:pt x="57" y="8"/>
                    <a:pt x="56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9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1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9" y="9"/>
                  </a:cubicBezTo>
                  <a:close/>
                  <a:moveTo>
                    <a:pt x="63" y="9"/>
                  </a:moveTo>
                  <a:cubicBezTo>
                    <a:pt x="63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4" y="16"/>
                    <a:pt x="65" y="15"/>
                    <a:pt x="66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7" y="10"/>
                    <a:pt x="66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59" y="16"/>
                    <a:pt x="62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3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3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8" y="12"/>
                    <a:pt x="23" y="16"/>
                    <a:pt x="26" y="12"/>
                  </a:cubicBezTo>
                  <a:cubicBezTo>
                    <a:pt x="28" y="10"/>
                    <a:pt x="31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4" y="10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6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137"/>
            <p:cNvSpPr>
              <a:spLocks noEditPoints="1"/>
            </p:cNvSpPr>
            <p:nvPr/>
          </p:nvSpPr>
          <p:spPr bwMode="auto">
            <a:xfrm>
              <a:off x="5903913" y="6894513"/>
              <a:ext cx="66675" cy="63500"/>
            </a:xfrm>
            <a:custGeom>
              <a:avLst/>
              <a:gdLst>
                <a:gd name="T0" fmla="*/ 11 w 18"/>
                <a:gd name="T1" fmla="*/ 16 h 17"/>
                <a:gd name="T2" fmla="*/ 18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1 w 18"/>
                <a:gd name="T13" fmla="*/ 13 h 17"/>
                <a:gd name="T14" fmla="*/ 4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1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7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4 w 18"/>
                <a:gd name="T75" fmla="*/ 8 h 17"/>
                <a:gd name="T76" fmla="*/ 4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8" y="7"/>
                  </a:cubicBezTo>
                  <a:cubicBezTo>
                    <a:pt x="17" y="2"/>
                    <a:pt x="13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1" y="13"/>
                  </a:moveTo>
                  <a:cubicBezTo>
                    <a:pt x="7" y="14"/>
                    <a:pt x="4" y="12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7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8" y="13"/>
                    <a:pt x="8" y="13"/>
                  </a:cubicBezTo>
                  <a:cubicBezTo>
                    <a:pt x="10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3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1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7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6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5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138"/>
            <p:cNvSpPr>
              <a:spLocks noEditPoints="1"/>
            </p:cNvSpPr>
            <p:nvPr/>
          </p:nvSpPr>
          <p:spPr bwMode="auto">
            <a:xfrm>
              <a:off x="10928350" y="3324225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5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8 w 54"/>
                <a:gd name="T57" fmla="*/ 16 h 50"/>
                <a:gd name="T58" fmla="*/ 18 w 54"/>
                <a:gd name="T59" fmla="*/ 13 h 50"/>
                <a:gd name="T60" fmla="*/ 13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4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2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6" y="4"/>
                    <a:pt x="44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7" y="45"/>
                    <a:pt x="23" y="40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3" y="36"/>
                  </a:cubicBezTo>
                  <a:cubicBezTo>
                    <a:pt x="41" y="38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4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8" y="38"/>
                    <a:pt x="47" y="37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3"/>
                    <a:pt x="45" y="10"/>
                  </a:cubicBezTo>
                  <a:cubicBezTo>
                    <a:pt x="48" y="7"/>
                    <a:pt x="43" y="12"/>
                    <a:pt x="42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4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3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8" y="14"/>
                    <a:pt x="9" y="15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8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9" y="20"/>
                    <a:pt x="21" y="18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3"/>
                  </a:cubicBezTo>
                  <a:cubicBezTo>
                    <a:pt x="20" y="23"/>
                    <a:pt x="19" y="25"/>
                    <a:pt x="19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6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7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6" y="4"/>
                    <a:pt x="42" y="8"/>
                  </a:cubicBezTo>
                  <a:close/>
                  <a:moveTo>
                    <a:pt x="19" y="26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10"/>
                    <a:pt x="49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8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4"/>
                    <a:pt x="11" y="44"/>
                  </a:cubicBezTo>
                  <a:cubicBezTo>
                    <a:pt x="21" y="35"/>
                    <a:pt x="32" y="25"/>
                    <a:pt x="42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4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139"/>
            <p:cNvSpPr>
              <a:spLocks noEditPoints="1"/>
            </p:cNvSpPr>
            <p:nvPr/>
          </p:nvSpPr>
          <p:spPr bwMode="auto">
            <a:xfrm>
              <a:off x="8297863" y="66960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0 h 50"/>
                <a:gd name="T6" fmla="*/ 16 w 54"/>
                <a:gd name="T7" fmla="*/ 26 h 50"/>
                <a:gd name="T8" fmla="*/ 12 w 54"/>
                <a:gd name="T9" fmla="*/ 49 h 50"/>
                <a:gd name="T10" fmla="*/ 41 w 54"/>
                <a:gd name="T11" fmla="*/ 49 h 50"/>
                <a:gd name="T12" fmla="*/ 53 w 54"/>
                <a:gd name="T13" fmla="*/ 38 h 50"/>
                <a:gd name="T14" fmla="*/ 54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6 h 50"/>
                <a:gd name="T30" fmla="*/ 44 w 54"/>
                <a:gd name="T31" fmla="*/ 42 h 50"/>
                <a:gd name="T32" fmla="*/ 41 w 54"/>
                <a:gd name="T33" fmla="*/ 41 h 50"/>
                <a:gd name="T34" fmla="*/ 43 w 54"/>
                <a:gd name="T35" fmla="*/ 33 h 50"/>
                <a:gd name="T36" fmla="*/ 42 w 54"/>
                <a:gd name="T37" fmla="*/ 30 h 50"/>
                <a:gd name="T38" fmla="*/ 44 w 54"/>
                <a:gd name="T39" fmla="*/ 42 h 50"/>
                <a:gd name="T40" fmla="*/ 39 w 54"/>
                <a:gd name="T41" fmla="*/ 27 h 50"/>
                <a:gd name="T42" fmla="*/ 37 w 54"/>
                <a:gd name="T43" fmla="*/ 25 h 50"/>
                <a:gd name="T44" fmla="*/ 37 w 54"/>
                <a:gd name="T45" fmla="*/ 25 h 50"/>
                <a:gd name="T46" fmla="*/ 36 w 54"/>
                <a:gd name="T47" fmla="*/ 23 h 50"/>
                <a:gd name="T48" fmla="*/ 37 w 54"/>
                <a:gd name="T49" fmla="*/ 17 h 50"/>
                <a:gd name="T50" fmla="*/ 28 w 54"/>
                <a:gd name="T51" fmla="*/ 26 h 50"/>
                <a:gd name="T52" fmla="*/ 15 w 54"/>
                <a:gd name="T53" fmla="*/ 32 h 50"/>
                <a:gd name="T54" fmla="*/ 23 w 54"/>
                <a:gd name="T55" fmla="*/ 26 h 50"/>
                <a:gd name="T56" fmla="*/ 19 w 54"/>
                <a:gd name="T57" fmla="*/ 16 h 50"/>
                <a:gd name="T58" fmla="*/ 18 w 54"/>
                <a:gd name="T59" fmla="*/ 12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4 h 50"/>
                <a:gd name="T76" fmla="*/ 22 w 54"/>
                <a:gd name="T77" fmla="*/ 15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4 h 50"/>
                <a:gd name="T84" fmla="*/ 22 w 54"/>
                <a:gd name="T85" fmla="*/ 22 h 50"/>
                <a:gd name="T86" fmla="*/ 27 w 54"/>
                <a:gd name="T87" fmla="*/ 19 h 50"/>
                <a:gd name="T88" fmla="*/ 20 w 54"/>
                <a:gd name="T89" fmla="*/ 26 h 50"/>
                <a:gd name="T90" fmla="*/ 28 w 54"/>
                <a:gd name="T91" fmla="*/ 18 h 50"/>
                <a:gd name="T92" fmla="*/ 45 w 54"/>
                <a:gd name="T93" fmla="*/ 5 h 50"/>
                <a:gd name="T94" fmla="*/ 39 w 54"/>
                <a:gd name="T95" fmla="*/ 11 h 50"/>
                <a:gd name="T96" fmla="*/ 19 w 54"/>
                <a:gd name="T97" fmla="*/ 25 h 50"/>
                <a:gd name="T98" fmla="*/ 18 w 54"/>
                <a:gd name="T99" fmla="*/ 24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7 h 50"/>
                <a:gd name="T110" fmla="*/ 12 w 54"/>
                <a:gd name="T111" fmla="*/ 46 h 50"/>
                <a:gd name="T112" fmla="*/ 43 w 54"/>
                <a:gd name="T113" fmla="*/ 16 h 50"/>
                <a:gd name="T114" fmla="*/ 26 w 54"/>
                <a:gd name="T115" fmla="*/ 32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9"/>
                  </a:moveTo>
                  <a:cubicBezTo>
                    <a:pt x="50" y="6"/>
                    <a:pt x="47" y="4"/>
                    <a:pt x="44" y="0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0"/>
                    <a:pt x="18" y="5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8"/>
                    <a:pt x="1" y="9"/>
                    <a:pt x="1" y="9"/>
                  </a:cubicBezTo>
                  <a:cubicBezTo>
                    <a:pt x="0" y="10"/>
                    <a:pt x="1" y="10"/>
                    <a:pt x="1" y="11"/>
                  </a:cubicBezTo>
                  <a:cubicBezTo>
                    <a:pt x="6" y="15"/>
                    <a:pt x="11" y="21"/>
                    <a:pt x="16" y="26"/>
                  </a:cubicBezTo>
                  <a:cubicBezTo>
                    <a:pt x="12" y="31"/>
                    <a:pt x="7" y="35"/>
                    <a:pt x="3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1"/>
                    <a:pt x="2" y="41"/>
                    <a:pt x="3" y="42"/>
                  </a:cubicBezTo>
                  <a:cubicBezTo>
                    <a:pt x="5" y="45"/>
                    <a:pt x="8" y="47"/>
                    <a:pt x="12" y="49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4"/>
                    <a:pt x="23" y="40"/>
                    <a:pt x="28" y="35"/>
                  </a:cubicBezTo>
                  <a:cubicBezTo>
                    <a:pt x="32" y="40"/>
                    <a:pt x="36" y="45"/>
                    <a:pt x="41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2" y="50"/>
                    <a:pt x="42" y="50"/>
                    <a:pt x="43" y="49"/>
                  </a:cubicBezTo>
                  <a:cubicBezTo>
                    <a:pt x="46" y="46"/>
                    <a:pt x="50" y="43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3" y="38"/>
                    <a:pt x="52" y="38"/>
                  </a:cubicBezTo>
                  <a:cubicBezTo>
                    <a:pt x="48" y="33"/>
                    <a:pt x="44" y="28"/>
                    <a:pt x="39" y="23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4" y="11"/>
                    <a:pt x="54" y="11"/>
                  </a:cubicBezTo>
                  <a:cubicBezTo>
                    <a:pt x="54" y="11"/>
                    <a:pt x="54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4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39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3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40" y="37"/>
                    <a:pt x="38" y="38"/>
                    <a:pt x="36" y="41"/>
                  </a:cubicBezTo>
                  <a:cubicBezTo>
                    <a:pt x="36" y="40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7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1" y="34"/>
                  </a:moveTo>
                  <a:cubicBezTo>
                    <a:pt x="33" y="33"/>
                    <a:pt x="35" y="31"/>
                    <a:pt x="38" y="29"/>
                  </a:cubicBezTo>
                  <a:cubicBezTo>
                    <a:pt x="37" y="30"/>
                    <a:pt x="36" y="32"/>
                    <a:pt x="35" y="33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2" y="35"/>
                    <a:pt x="31" y="35"/>
                    <a:pt x="31" y="34"/>
                  </a:cubicBezTo>
                  <a:close/>
                  <a:moveTo>
                    <a:pt x="29" y="32"/>
                  </a:moveTo>
                  <a:cubicBezTo>
                    <a:pt x="29" y="32"/>
                    <a:pt x="28" y="32"/>
                    <a:pt x="28" y="32"/>
                  </a:cubicBezTo>
                  <a:cubicBezTo>
                    <a:pt x="31" y="30"/>
                    <a:pt x="34" y="28"/>
                    <a:pt x="36" y="26"/>
                  </a:cubicBezTo>
                  <a:cubicBezTo>
                    <a:pt x="35" y="27"/>
                    <a:pt x="34" y="29"/>
                    <a:pt x="33" y="30"/>
                  </a:cubicBezTo>
                  <a:cubicBezTo>
                    <a:pt x="32" y="31"/>
                    <a:pt x="31" y="32"/>
                    <a:pt x="30" y="33"/>
                  </a:cubicBezTo>
                  <a:cubicBezTo>
                    <a:pt x="29" y="33"/>
                    <a:pt x="29" y="33"/>
                    <a:pt x="29" y="32"/>
                  </a:cubicBezTo>
                  <a:close/>
                  <a:moveTo>
                    <a:pt x="44" y="42"/>
                  </a:moveTo>
                  <a:cubicBezTo>
                    <a:pt x="45" y="40"/>
                    <a:pt x="47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4"/>
                    <a:pt x="41" y="41"/>
                  </a:cubicBezTo>
                  <a:cubicBezTo>
                    <a:pt x="42" y="39"/>
                    <a:pt x="44" y="37"/>
                    <a:pt x="45" y="35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6"/>
                    <a:pt x="39" y="38"/>
                    <a:pt x="37" y="41"/>
                  </a:cubicBezTo>
                  <a:cubicBezTo>
                    <a:pt x="38" y="39"/>
                    <a:pt x="42" y="36"/>
                    <a:pt x="43" y="33"/>
                  </a:cubicBezTo>
                  <a:cubicBezTo>
                    <a:pt x="44" y="33"/>
                    <a:pt x="43" y="32"/>
                    <a:pt x="43" y="32"/>
                  </a:cubicBezTo>
                  <a:cubicBezTo>
                    <a:pt x="41" y="34"/>
                    <a:pt x="39" y="36"/>
                    <a:pt x="37" y="37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1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2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3"/>
                  </a:cubicBezTo>
                  <a:cubicBezTo>
                    <a:pt x="35" y="35"/>
                    <a:pt x="31" y="38"/>
                    <a:pt x="35" y="35"/>
                  </a:cubicBezTo>
                  <a:cubicBezTo>
                    <a:pt x="36" y="33"/>
                    <a:pt x="38" y="30"/>
                    <a:pt x="39" y="27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2"/>
                  </a:cubicBezTo>
                  <a:cubicBezTo>
                    <a:pt x="29" y="34"/>
                    <a:pt x="31" y="33"/>
                    <a:pt x="32" y="32"/>
                  </a:cubicBezTo>
                  <a:cubicBezTo>
                    <a:pt x="34" y="30"/>
                    <a:pt x="36" y="28"/>
                    <a:pt x="37" y="25"/>
                  </a:cubicBezTo>
                  <a:cubicBezTo>
                    <a:pt x="39" y="27"/>
                    <a:pt x="40" y="28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ubicBezTo>
                    <a:pt x="31" y="29"/>
                    <a:pt x="32" y="27"/>
                    <a:pt x="34" y="25"/>
                  </a:cubicBezTo>
                  <a:cubicBezTo>
                    <a:pt x="35" y="25"/>
                    <a:pt x="35" y="24"/>
                    <a:pt x="36" y="23"/>
                  </a:cubicBezTo>
                  <a:cubicBezTo>
                    <a:pt x="36" y="24"/>
                    <a:pt x="36" y="24"/>
                    <a:pt x="37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6" y="27"/>
                  </a:cubicBezTo>
                  <a:cubicBezTo>
                    <a:pt x="29" y="23"/>
                    <a:pt x="33" y="20"/>
                    <a:pt x="37" y="17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5"/>
                    <a:pt x="38" y="17"/>
                  </a:cubicBezTo>
                  <a:cubicBezTo>
                    <a:pt x="35" y="20"/>
                    <a:pt x="32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2" y="35"/>
                    <a:pt x="15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5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6"/>
                  </a:cubicBezTo>
                  <a:cubicBezTo>
                    <a:pt x="18" y="32"/>
                    <a:pt x="11" y="36"/>
                    <a:pt x="7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12" y="18"/>
                  </a:moveTo>
                  <a:cubicBezTo>
                    <a:pt x="15" y="17"/>
                    <a:pt x="17" y="17"/>
                    <a:pt x="19" y="16"/>
                  </a:cubicBezTo>
                  <a:cubicBezTo>
                    <a:pt x="17" y="17"/>
                    <a:pt x="15" y="18"/>
                    <a:pt x="13" y="19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6"/>
                  </a:moveTo>
                  <a:cubicBezTo>
                    <a:pt x="14" y="16"/>
                    <a:pt x="16" y="14"/>
                    <a:pt x="18" y="12"/>
                  </a:cubicBezTo>
                  <a:cubicBezTo>
                    <a:pt x="16" y="14"/>
                    <a:pt x="14" y="16"/>
                    <a:pt x="12" y="17"/>
                  </a:cubicBezTo>
                  <a:cubicBezTo>
                    <a:pt x="11" y="17"/>
                    <a:pt x="11" y="17"/>
                    <a:pt x="11" y="16"/>
                  </a:cubicBezTo>
                  <a:close/>
                  <a:moveTo>
                    <a:pt x="7" y="13"/>
                  </a:moveTo>
                  <a:cubicBezTo>
                    <a:pt x="10" y="11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2" y="13"/>
                    <a:pt x="13" y="12"/>
                    <a:pt x="15" y="11"/>
                  </a:cubicBezTo>
                  <a:cubicBezTo>
                    <a:pt x="13" y="12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1" y="7"/>
                    <a:pt x="10" y="7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1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4"/>
                    <a:pt x="13" y="5"/>
                  </a:cubicBezTo>
                  <a:cubicBezTo>
                    <a:pt x="10" y="6"/>
                    <a:pt x="7" y="8"/>
                    <a:pt x="5" y="10"/>
                  </a:cubicBezTo>
                  <a:cubicBezTo>
                    <a:pt x="5" y="10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0"/>
                    <a:pt x="13" y="11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7"/>
                    <a:pt x="15" y="7"/>
                  </a:cubicBezTo>
                  <a:cubicBezTo>
                    <a:pt x="12" y="8"/>
                    <a:pt x="10" y="10"/>
                    <a:pt x="7" y="12"/>
                  </a:cubicBezTo>
                  <a:cubicBezTo>
                    <a:pt x="10" y="10"/>
                    <a:pt x="12" y="7"/>
                    <a:pt x="14" y="5"/>
                  </a:cubicBezTo>
                  <a:cubicBezTo>
                    <a:pt x="16" y="7"/>
                    <a:pt x="17" y="9"/>
                    <a:pt x="19" y="11"/>
                  </a:cubicBezTo>
                  <a:cubicBezTo>
                    <a:pt x="16" y="13"/>
                    <a:pt x="14" y="14"/>
                    <a:pt x="11" y="16"/>
                  </a:cubicBezTo>
                  <a:cubicBezTo>
                    <a:pt x="13" y="15"/>
                    <a:pt x="16" y="12"/>
                    <a:pt x="17" y="10"/>
                  </a:cubicBezTo>
                  <a:cubicBezTo>
                    <a:pt x="17" y="10"/>
                    <a:pt x="17" y="9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20" y="14"/>
                  </a:cubicBezTo>
                  <a:cubicBezTo>
                    <a:pt x="18" y="15"/>
                    <a:pt x="16" y="16"/>
                    <a:pt x="14" y="17"/>
                  </a:cubicBezTo>
                  <a:cubicBezTo>
                    <a:pt x="11" y="18"/>
                    <a:pt x="15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9" y="17"/>
                    <a:pt x="17" y="18"/>
                    <a:pt x="14" y="20"/>
                  </a:cubicBezTo>
                  <a:cubicBezTo>
                    <a:pt x="16" y="19"/>
                    <a:pt x="19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4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3"/>
                    <a:pt x="37" y="8"/>
                    <a:pt x="43" y="3"/>
                  </a:cubicBezTo>
                  <a:cubicBezTo>
                    <a:pt x="43" y="4"/>
                    <a:pt x="43" y="4"/>
                    <a:pt x="44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7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4"/>
                    <a:pt x="19" y="24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1" y="25"/>
                    <a:pt x="22" y="24"/>
                  </a:cubicBezTo>
                  <a:cubicBezTo>
                    <a:pt x="22" y="24"/>
                    <a:pt x="22" y="23"/>
                    <a:pt x="22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30" y="17"/>
                    <a:pt x="32" y="16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2" y="7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20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lose/>
                  <a:moveTo>
                    <a:pt x="24" y="18"/>
                  </a:moveTo>
                  <a:cubicBezTo>
                    <a:pt x="22" y="20"/>
                    <a:pt x="20" y="22"/>
                    <a:pt x="18" y="24"/>
                  </a:cubicBezTo>
                  <a:cubicBezTo>
                    <a:pt x="18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8"/>
                  </a:cubicBezTo>
                  <a:close/>
                  <a:moveTo>
                    <a:pt x="14" y="40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2"/>
                    <a:pt x="25" y="29"/>
                    <a:pt x="29" y="26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19"/>
                    <a:pt x="26" y="30"/>
                    <a:pt x="14" y="41"/>
                  </a:cubicBezTo>
                  <a:cubicBezTo>
                    <a:pt x="14" y="41"/>
                    <a:pt x="14" y="41"/>
                    <a:pt x="14" y="40"/>
                  </a:cubicBezTo>
                  <a:close/>
                  <a:moveTo>
                    <a:pt x="47" y="7"/>
                  </a:moveTo>
                  <a:cubicBezTo>
                    <a:pt x="44" y="9"/>
                    <a:pt x="42" y="12"/>
                    <a:pt x="39" y="15"/>
                  </a:cubicBezTo>
                  <a:cubicBezTo>
                    <a:pt x="35" y="18"/>
                    <a:pt x="31" y="20"/>
                    <a:pt x="27" y="24"/>
                  </a:cubicBezTo>
                  <a:cubicBezTo>
                    <a:pt x="24" y="27"/>
                    <a:pt x="22" y="30"/>
                    <a:pt x="19" y="32"/>
                  </a:cubicBezTo>
                  <a:cubicBezTo>
                    <a:pt x="15" y="35"/>
                    <a:pt x="11" y="39"/>
                    <a:pt x="8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6"/>
                    <a:pt x="46" y="7"/>
                    <a:pt x="47" y="7"/>
                  </a:cubicBezTo>
                  <a:close/>
                  <a:moveTo>
                    <a:pt x="14" y="20"/>
                  </a:moveTo>
                  <a:cubicBezTo>
                    <a:pt x="16" y="19"/>
                    <a:pt x="18" y="18"/>
                    <a:pt x="20" y="17"/>
                  </a:cubicBezTo>
                  <a:cubicBezTo>
                    <a:pt x="23" y="16"/>
                    <a:pt x="20" y="18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1"/>
                    <a:pt x="15" y="21"/>
                    <a:pt x="14" y="20"/>
                  </a:cubicBezTo>
                  <a:close/>
                  <a:moveTo>
                    <a:pt x="12" y="46"/>
                  </a:moveTo>
                  <a:cubicBezTo>
                    <a:pt x="12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11" y="44"/>
                    <a:pt x="12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5" y="15"/>
                    <a:pt x="46" y="13"/>
                    <a:pt x="48" y="12"/>
                  </a:cubicBezTo>
                  <a:cubicBezTo>
                    <a:pt x="46" y="14"/>
                    <a:pt x="43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7" y="32"/>
                    <a:pt x="27" y="32"/>
                    <a:pt x="26" y="32"/>
                  </a:cubicBezTo>
                  <a:cubicBezTo>
                    <a:pt x="22" y="37"/>
                    <a:pt x="17" y="41"/>
                    <a:pt x="12" y="46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4" y="44"/>
                    <a:pt x="46" y="42"/>
                    <a:pt x="49" y="40"/>
                  </a:cubicBezTo>
                  <a:cubicBezTo>
                    <a:pt x="47" y="42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140"/>
            <p:cNvSpPr>
              <a:spLocks noEditPoints="1"/>
            </p:cNvSpPr>
            <p:nvPr/>
          </p:nvSpPr>
          <p:spPr bwMode="auto">
            <a:xfrm>
              <a:off x="11480800" y="1979613"/>
              <a:ext cx="198438" cy="187325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6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3 w 53"/>
                <a:gd name="T23" fmla="*/ 37 h 50"/>
                <a:gd name="T24" fmla="*/ 33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4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7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10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1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2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8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7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2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1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6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2" y="40"/>
                    <a:pt x="35" y="45"/>
                    <a:pt x="40" y="49"/>
                  </a:cubicBezTo>
                  <a:cubicBezTo>
                    <a:pt x="40" y="49"/>
                    <a:pt x="40" y="50"/>
                    <a:pt x="40" y="50"/>
                  </a:cubicBezTo>
                  <a:cubicBezTo>
                    <a:pt x="41" y="50"/>
                    <a:pt x="42" y="50"/>
                    <a:pt x="42" y="49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3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8" y="43"/>
                    <a:pt x="37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5"/>
                    <a:pt x="37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5" y="37"/>
                    <a:pt x="34" y="39"/>
                  </a:cubicBezTo>
                  <a:cubicBezTo>
                    <a:pt x="34" y="38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9"/>
                    <a:pt x="35" y="26"/>
                  </a:cubicBezTo>
                  <a:cubicBezTo>
                    <a:pt x="34" y="27"/>
                    <a:pt x="33" y="29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6"/>
                    <a:pt x="39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3" y="32"/>
                    <a:pt x="42" y="33"/>
                  </a:cubicBezTo>
                  <a:cubicBezTo>
                    <a:pt x="40" y="34"/>
                    <a:pt x="38" y="36"/>
                    <a:pt x="37" y="37"/>
                  </a:cubicBezTo>
                  <a:cubicBezTo>
                    <a:pt x="34" y="40"/>
                    <a:pt x="37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1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8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5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5" y="10"/>
                  </a:cubicBezTo>
                  <a:cubicBezTo>
                    <a:pt x="48" y="7"/>
                    <a:pt x="43" y="12"/>
                    <a:pt x="42" y="12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5" y="32"/>
                    <a:pt x="15" y="31"/>
                    <a:pt x="16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2" y="10"/>
                    <a:pt x="10" y="12"/>
                    <a:pt x="8" y="14"/>
                  </a:cubicBezTo>
                  <a:cubicBezTo>
                    <a:pt x="8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8" y="8"/>
                    <a:pt x="10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7"/>
                    <a:pt x="17" y="9"/>
                    <a:pt x="18" y="11"/>
                  </a:cubicBezTo>
                  <a:cubicBezTo>
                    <a:pt x="16" y="13"/>
                    <a:pt x="13" y="15"/>
                    <a:pt x="11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19" y="15"/>
                  </a:cubicBezTo>
                  <a:cubicBezTo>
                    <a:pt x="17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3" y="17"/>
                    <a:pt x="23" y="17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8" y="20"/>
                    <a:pt x="21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1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3" y="15"/>
                  </a:cubicBezTo>
                  <a:cubicBezTo>
                    <a:pt x="37" y="12"/>
                    <a:pt x="40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5" y="4"/>
                    <a:pt x="42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5"/>
                    <a:pt x="19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9"/>
                    <a:pt x="49" y="10"/>
                  </a:cubicBezTo>
                  <a:cubicBezTo>
                    <a:pt x="37" y="20"/>
                    <a:pt x="25" y="30"/>
                    <a:pt x="13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8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8" y="31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19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1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6" y="14"/>
                    <a:pt x="47" y="12"/>
                  </a:cubicBezTo>
                  <a:cubicBezTo>
                    <a:pt x="45" y="15"/>
                    <a:pt x="42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2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1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141"/>
            <p:cNvSpPr>
              <a:spLocks noEditPoints="1"/>
            </p:cNvSpPr>
            <p:nvPr/>
          </p:nvSpPr>
          <p:spPr bwMode="auto">
            <a:xfrm>
              <a:off x="11753850" y="4989513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4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4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2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7"/>
                    <a:pt x="38" y="36"/>
                  </a:cubicBezTo>
                  <a:cubicBezTo>
                    <a:pt x="39" y="35"/>
                    <a:pt x="40" y="33"/>
                    <a:pt x="41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1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7"/>
                    <a:pt x="40" y="29"/>
                    <a:pt x="41" y="31"/>
                  </a:cubicBezTo>
                  <a:cubicBezTo>
                    <a:pt x="41" y="30"/>
                    <a:pt x="41" y="30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4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7"/>
                  </a:cubicBezTo>
                  <a:cubicBezTo>
                    <a:pt x="18" y="32"/>
                    <a:pt x="10" y="36"/>
                    <a:pt x="7" y="43"/>
                  </a:cubicBezTo>
                  <a:cubicBezTo>
                    <a:pt x="7" y="42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2" y="14"/>
                    <a:pt x="13" y="13"/>
                    <a:pt x="15" y="11"/>
                  </a:cubicBezTo>
                  <a:cubicBezTo>
                    <a:pt x="13" y="13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2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1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1" y="19"/>
                    <a:pt x="14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0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7"/>
                    <a:pt x="11" y="46"/>
                    <a:pt x="10" y="46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142"/>
            <p:cNvSpPr>
              <a:spLocks noEditPoints="1"/>
            </p:cNvSpPr>
            <p:nvPr/>
          </p:nvSpPr>
          <p:spPr bwMode="auto">
            <a:xfrm>
              <a:off x="9420225" y="6600825"/>
              <a:ext cx="198438" cy="188913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0 h 50"/>
                <a:gd name="T6" fmla="*/ 15 w 53"/>
                <a:gd name="T7" fmla="*/ 26 h 50"/>
                <a:gd name="T8" fmla="*/ 11 w 53"/>
                <a:gd name="T9" fmla="*/ 49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39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3 w 53"/>
                <a:gd name="T31" fmla="*/ 41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0 h 50"/>
                <a:gd name="T38" fmla="*/ 43 w 53"/>
                <a:gd name="T39" fmla="*/ 41 h 50"/>
                <a:gd name="T40" fmla="*/ 38 w 53"/>
                <a:gd name="T41" fmla="*/ 27 h 50"/>
                <a:gd name="T42" fmla="*/ 36 w 53"/>
                <a:gd name="T43" fmla="*/ 25 h 50"/>
                <a:gd name="T44" fmla="*/ 36 w 53"/>
                <a:gd name="T45" fmla="*/ 25 h 50"/>
                <a:gd name="T46" fmla="*/ 35 w 53"/>
                <a:gd name="T47" fmla="*/ 23 h 50"/>
                <a:gd name="T48" fmla="*/ 36 w 53"/>
                <a:gd name="T49" fmla="*/ 17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6 h 50"/>
                <a:gd name="T56" fmla="*/ 18 w 53"/>
                <a:gd name="T57" fmla="*/ 16 h 50"/>
                <a:gd name="T58" fmla="*/ 18 w 53"/>
                <a:gd name="T59" fmla="*/ 12 h 50"/>
                <a:gd name="T60" fmla="*/ 13 w 53"/>
                <a:gd name="T61" fmla="*/ 8 h 50"/>
                <a:gd name="T62" fmla="*/ 9 w 53"/>
                <a:gd name="T63" fmla="*/ 15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5 h 50"/>
                <a:gd name="T74" fmla="*/ 19 w 53"/>
                <a:gd name="T75" fmla="*/ 14 h 50"/>
                <a:gd name="T76" fmla="*/ 22 w 53"/>
                <a:gd name="T77" fmla="*/ 15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4 h 50"/>
                <a:gd name="T84" fmla="*/ 21 w 53"/>
                <a:gd name="T85" fmla="*/ 22 h 50"/>
                <a:gd name="T86" fmla="*/ 26 w 53"/>
                <a:gd name="T87" fmla="*/ 18 h 50"/>
                <a:gd name="T88" fmla="*/ 19 w 53"/>
                <a:gd name="T89" fmla="*/ 26 h 50"/>
                <a:gd name="T90" fmla="*/ 28 w 53"/>
                <a:gd name="T91" fmla="*/ 18 h 50"/>
                <a:gd name="T92" fmla="*/ 44 w 53"/>
                <a:gd name="T93" fmla="*/ 5 h 50"/>
                <a:gd name="T94" fmla="*/ 39 w 53"/>
                <a:gd name="T95" fmla="*/ 11 h 50"/>
                <a:gd name="T96" fmla="*/ 18 w 53"/>
                <a:gd name="T97" fmla="*/ 25 h 50"/>
                <a:gd name="T98" fmla="*/ 17 w 53"/>
                <a:gd name="T99" fmla="*/ 24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4 h 50"/>
                <a:gd name="T108" fmla="*/ 19 w 53"/>
                <a:gd name="T109" fmla="*/ 17 h 50"/>
                <a:gd name="T110" fmla="*/ 11 w 53"/>
                <a:gd name="T111" fmla="*/ 46 h 50"/>
                <a:gd name="T112" fmla="*/ 42 w 53"/>
                <a:gd name="T113" fmla="*/ 16 h 50"/>
                <a:gd name="T114" fmla="*/ 26 w 53"/>
                <a:gd name="T115" fmla="*/ 32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9"/>
                  </a:moveTo>
                  <a:cubicBezTo>
                    <a:pt x="50" y="6"/>
                    <a:pt x="46" y="4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5" y="4"/>
                    <a:pt x="31" y="10"/>
                    <a:pt x="25" y="15"/>
                  </a:cubicBezTo>
                  <a:cubicBezTo>
                    <a:pt x="21" y="10"/>
                    <a:pt x="17" y="5"/>
                    <a:pt x="13" y="1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0"/>
                    <a:pt x="11" y="0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6" y="15"/>
                    <a:pt x="10" y="21"/>
                    <a:pt x="15" y="26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0"/>
                  </a:cubicBezTo>
                  <a:cubicBezTo>
                    <a:pt x="1" y="41"/>
                    <a:pt x="1" y="41"/>
                    <a:pt x="2" y="42"/>
                  </a:cubicBezTo>
                  <a:cubicBezTo>
                    <a:pt x="4" y="45"/>
                    <a:pt x="7" y="47"/>
                    <a:pt x="11" y="49"/>
                  </a:cubicBezTo>
                  <a:cubicBezTo>
                    <a:pt x="11" y="49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5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3"/>
                    <a:pt x="52" y="39"/>
                  </a:cubicBezTo>
                  <a:cubicBezTo>
                    <a:pt x="52" y="39"/>
                    <a:pt x="52" y="38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3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1"/>
                    <a:pt x="53" y="11"/>
                  </a:cubicBezTo>
                  <a:cubicBezTo>
                    <a:pt x="53" y="11"/>
                    <a:pt x="53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4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39"/>
                    <a:pt x="45" y="38"/>
                  </a:cubicBezTo>
                  <a:cubicBezTo>
                    <a:pt x="43" y="40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3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39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8"/>
                    <a:pt x="36" y="41"/>
                  </a:cubicBezTo>
                  <a:cubicBezTo>
                    <a:pt x="35" y="40"/>
                    <a:pt x="35" y="40"/>
                    <a:pt x="35" y="39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7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2"/>
                    <a:pt x="34" y="33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5"/>
                    <a:pt x="30" y="35"/>
                    <a:pt x="30" y="34"/>
                  </a:cubicBezTo>
                  <a:close/>
                  <a:moveTo>
                    <a:pt x="28" y="32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8"/>
                    <a:pt x="35" y="26"/>
                  </a:cubicBezTo>
                  <a:cubicBezTo>
                    <a:pt x="34" y="27"/>
                    <a:pt x="33" y="29"/>
                    <a:pt x="32" y="30"/>
                  </a:cubicBezTo>
                  <a:cubicBezTo>
                    <a:pt x="31" y="31"/>
                    <a:pt x="30" y="32"/>
                    <a:pt x="29" y="33"/>
                  </a:cubicBezTo>
                  <a:cubicBezTo>
                    <a:pt x="29" y="33"/>
                    <a:pt x="28" y="33"/>
                    <a:pt x="28" y="32"/>
                  </a:cubicBezTo>
                  <a:close/>
                  <a:moveTo>
                    <a:pt x="43" y="41"/>
                  </a:moveTo>
                  <a:cubicBezTo>
                    <a:pt x="44" y="40"/>
                    <a:pt x="46" y="39"/>
                    <a:pt x="47" y="3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1"/>
                    <a:pt x="38" y="44"/>
                    <a:pt x="40" y="41"/>
                  </a:cubicBezTo>
                  <a:cubicBezTo>
                    <a:pt x="41" y="39"/>
                    <a:pt x="43" y="37"/>
                    <a:pt x="45" y="35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8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2"/>
                    <a:pt x="42" y="32"/>
                    <a:pt x="42" y="32"/>
                  </a:cubicBezTo>
                  <a:cubicBezTo>
                    <a:pt x="40" y="34"/>
                    <a:pt x="38" y="35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8" y="34"/>
                    <a:pt x="40" y="32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2"/>
                  </a:cubicBezTo>
                  <a:cubicBezTo>
                    <a:pt x="38" y="46"/>
                    <a:pt x="42" y="43"/>
                    <a:pt x="43" y="41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3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7" y="30"/>
                    <a:pt x="38" y="27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2"/>
                  </a:cubicBezTo>
                  <a:cubicBezTo>
                    <a:pt x="29" y="34"/>
                    <a:pt x="30" y="33"/>
                    <a:pt x="31" y="32"/>
                  </a:cubicBezTo>
                  <a:cubicBezTo>
                    <a:pt x="34" y="30"/>
                    <a:pt x="35" y="28"/>
                    <a:pt x="36" y="25"/>
                  </a:cubicBezTo>
                  <a:cubicBezTo>
                    <a:pt x="38" y="27"/>
                    <a:pt x="39" y="28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0"/>
                  </a:cubicBezTo>
                  <a:cubicBezTo>
                    <a:pt x="30" y="29"/>
                    <a:pt x="31" y="27"/>
                    <a:pt x="33" y="25"/>
                  </a:cubicBezTo>
                  <a:cubicBezTo>
                    <a:pt x="34" y="25"/>
                    <a:pt x="34" y="24"/>
                    <a:pt x="35" y="23"/>
                  </a:cubicBezTo>
                  <a:cubicBezTo>
                    <a:pt x="35" y="24"/>
                    <a:pt x="35" y="24"/>
                    <a:pt x="36" y="25"/>
                  </a:cubicBezTo>
                  <a:close/>
                  <a:moveTo>
                    <a:pt x="7" y="43"/>
                  </a:moveTo>
                  <a:cubicBezTo>
                    <a:pt x="12" y="37"/>
                    <a:pt x="19" y="33"/>
                    <a:pt x="25" y="27"/>
                  </a:cubicBezTo>
                  <a:cubicBezTo>
                    <a:pt x="28" y="23"/>
                    <a:pt x="32" y="20"/>
                    <a:pt x="36" y="17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5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3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0"/>
                    <a:pt x="29" y="19"/>
                    <a:pt x="32" y="17"/>
                  </a:cubicBezTo>
                  <a:cubicBezTo>
                    <a:pt x="28" y="20"/>
                    <a:pt x="25" y="23"/>
                    <a:pt x="22" y="26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1"/>
                    <a:pt x="5" y="41"/>
                  </a:cubicBezTo>
                  <a:close/>
                  <a:moveTo>
                    <a:pt x="12" y="18"/>
                  </a:moveTo>
                  <a:cubicBezTo>
                    <a:pt x="14" y="17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8"/>
                    <a:pt x="12" y="1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4"/>
                    <a:pt x="18" y="12"/>
                  </a:cubicBezTo>
                  <a:cubicBezTo>
                    <a:pt x="15" y="14"/>
                    <a:pt x="13" y="15"/>
                    <a:pt x="11" y="17"/>
                  </a:cubicBezTo>
                  <a:cubicBezTo>
                    <a:pt x="10" y="17"/>
                    <a:pt x="10" y="17"/>
                    <a:pt x="10" y="16"/>
                  </a:cubicBezTo>
                  <a:close/>
                  <a:moveTo>
                    <a:pt x="7" y="13"/>
                  </a:moveTo>
                  <a:cubicBezTo>
                    <a:pt x="9" y="11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3"/>
                    <a:pt x="12" y="12"/>
                    <a:pt x="14" y="11"/>
                  </a:cubicBezTo>
                  <a:cubicBezTo>
                    <a:pt x="13" y="12"/>
                    <a:pt x="11" y="14"/>
                    <a:pt x="9" y="15"/>
                  </a:cubicBezTo>
                  <a:cubicBezTo>
                    <a:pt x="8" y="14"/>
                    <a:pt x="7" y="14"/>
                    <a:pt x="7" y="13"/>
                  </a:cubicBezTo>
                  <a:close/>
                  <a:moveTo>
                    <a:pt x="4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7"/>
                    <a:pt x="9" y="8"/>
                  </a:cubicBezTo>
                  <a:cubicBezTo>
                    <a:pt x="8" y="9"/>
                    <a:pt x="7" y="10"/>
                    <a:pt x="6" y="12"/>
                  </a:cubicBezTo>
                  <a:cubicBezTo>
                    <a:pt x="5" y="11"/>
                    <a:pt x="5" y="11"/>
                    <a:pt x="4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4"/>
                    <a:pt x="12" y="5"/>
                  </a:cubicBezTo>
                  <a:cubicBezTo>
                    <a:pt x="10" y="6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0"/>
                    <a:pt x="12" y="11"/>
                    <a:pt x="11" y="12"/>
                  </a:cubicBezTo>
                  <a:cubicBezTo>
                    <a:pt x="10" y="12"/>
                    <a:pt x="10" y="11"/>
                    <a:pt x="11" y="11"/>
                  </a:cubicBezTo>
                  <a:cubicBezTo>
                    <a:pt x="12" y="10"/>
                    <a:pt x="13" y="9"/>
                    <a:pt x="14" y="8"/>
                  </a:cubicBezTo>
                  <a:cubicBezTo>
                    <a:pt x="15" y="7"/>
                    <a:pt x="14" y="7"/>
                    <a:pt x="14" y="7"/>
                  </a:cubicBezTo>
                  <a:cubicBezTo>
                    <a:pt x="11" y="8"/>
                    <a:pt x="9" y="10"/>
                    <a:pt x="7" y="12"/>
                  </a:cubicBezTo>
                  <a:cubicBezTo>
                    <a:pt x="9" y="10"/>
                    <a:pt x="11" y="7"/>
                    <a:pt x="13" y="5"/>
                  </a:cubicBezTo>
                  <a:cubicBezTo>
                    <a:pt x="15" y="7"/>
                    <a:pt x="16" y="9"/>
                    <a:pt x="18" y="11"/>
                  </a:cubicBezTo>
                  <a:cubicBezTo>
                    <a:pt x="15" y="13"/>
                    <a:pt x="13" y="14"/>
                    <a:pt x="10" y="15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9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4"/>
                  </a:cubicBezTo>
                  <a:cubicBezTo>
                    <a:pt x="17" y="15"/>
                    <a:pt x="15" y="16"/>
                    <a:pt x="13" y="17"/>
                  </a:cubicBezTo>
                  <a:cubicBezTo>
                    <a:pt x="10" y="18"/>
                    <a:pt x="14" y="16"/>
                    <a:pt x="14" y="16"/>
                  </a:cubicBezTo>
                  <a:cubicBezTo>
                    <a:pt x="16" y="15"/>
                    <a:pt x="18" y="13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1" y="13"/>
                    <a:pt x="36" y="8"/>
                    <a:pt x="42" y="3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7" y="9"/>
                    <a:pt x="32" y="14"/>
                    <a:pt x="26" y="18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4"/>
                    <a:pt x="18" y="24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5"/>
                    <a:pt x="29" y="17"/>
                    <a:pt x="26" y="20"/>
                  </a:cubicBezTo>
                  <a:cubicBezTo>
                    <a:pt x="24" y="22"/>
                    <a:pt x="21" y="24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1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29" y="17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5"/>
                  </a:cubicBezTo>
                  <a:cubicBezTo>
                    <a:pt x="41" y="7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0"/>
                    <a:pt x="38" y="12"/>
                  </a:cubicBezTo>
                  <a:cubicBezTo>
                    <a:pt x="38" y="11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lose/>
                  <a:moveTo>
                    <a:pt x="23" y="18"/>
                  </a:moveTo>
                  <a:cubicBezTo>
                    <a:pt x="21" y="20"/>
                    <a:pt x="19" y="22"/>
                    <a:pt x="17" y="24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1"/>
                    <a:pt x="21" y="20"/>
                    <a:pt x="23" y="18"/>
                  </a:cubicBezTo>
                  <a:close/>
                  <a:moveTo>
                    <a:pt x="14" y="40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2"/>
                    <a:pt x="25" y="29"/>
                    <a:pt x="28" y="26"/>
                  </a:cubicBezTo>
                  <a:cubicBezTo>
                    <a:pt x="34" y="20"/>
                    <a:pt x="41" y="15"/>
                    <a:pt x="47" y="8"/>
                  </a:cubicBezTo>
                  <a:cubicBezTo>
                    <a:pt x="48" y="8"/>
                    <a:pt x="48" y="9"/>
                    <a:pt x="49" y="10"/>
                  </a:cubicBezTo>
                  <a:cubicBezTo>
                    <a:pt x="36" y="19"/>
                    <a:pt x="25" y="30"/>
                    <a:pt x="13" y="41"/>
                  </a:cubicBezTo>
                  <a:cubicBezTo>
                    <a:pt x="13" y="41"/>
                    <a:pt x="13" y="41"/>
                    <a:pt x="14" y="40"/>
                  </a:cubicBezTo>
                  <a:close/>
                  <a:moveTo>
                    <a:pt x="46" y="7"/>
                  </a:moveTo>
                  <a:cubicBezTo>
                    <a:pt x="43" y="9"/>
                    <a:pt x="41" y="12"/>
                    <a:pt x="38" y="14"/>
                  </a:cubicBezTo>
                  <a:cubicBezTo>
                    <a:pt x="34" y="18"/>
                    <a:pt x="30" y="20"/>
                    <a:pt x="26" y="24"/>
                  </a:cubicBezTo>
                  <a:cubicBezTo>
                    <a:pt x="23" y="27"/>
                    <a:pt x="21" y="30"/>
                    <a:pt x="18" y="32"/>
                  </a:cubicBezTo>
                  <a:cubicBezTo>
                    <a:pt x="14" y="35"/>
                    <a:pt x="10" y="38"/>
                    <a:pt x="7" y="42"/>
                  </a:cubicBezTo>
                  <a:cubicBezTo>
                    <a:pt x="9" y="40"/>
                    <a:pt x="12" y="36"/>
                    <a:pt x="14" y="34"/>
                  </a:cubicBezTo>
                  <a:cubicBezTo>
                    <a:pt x="18" y="31"/>
                    <a:pt x="21" y="28"/>
                    <a:pt x="24" y="24"/>
                  </a:cubicBezTo>
                  <a:cubicBezTo>
                    <a:pt x="31" y="18"/>
                    <a:pt x="38" y="13"/>
                    <a:pt x="44" y="6"/>
                  </a:cubicBezTo>
                  <a:cubicBezTo>
                    <a:pt x="45" y="6"/>
                    <a:pt x="46" y="7"/>
                    <a:pt x="46" y="7"/>
                  </a:cubicBezTo>
                  <a:close/>
                  <a:moveTo>
                    <a:pt x="13" y="20"/>
                  </a:moveTo>
                  <a:cubicBezTo>
                    <a:pt x="15" y="19"/>
                    <a:pt x="17" y="18"/>
                    <a:pt x="19" y="17"/>
                  </a:cubicBezTo>
                  <a:cubicBezTo>
                    <a:pt x="22" y="16"/>
                    <a:pt x="19" y="18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1"/>
                    <a:pt x="14" y="21"/>
                    <a:pt x="13" y="20"/>
                  </a:cubicBezTo>
                  <a:close/>
                  <a:moveTo>
                    <a:pt x="11" y="46"/>
                  </a:moveTo>
                  <a:cubicBezTo>
                    <a:pt x="11" y="46"/>
                    <a:pt x="10" y="45"/>
                    <a:pt x="10" y="45"/>
                  </a:cubicBezTo>
                  <a:cubicBezTo>
                    <a:pt x="10" y="45"/>
                    <a:pt x="10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4"/>
                    <a:pt x="31" y="25"/>
                    <a:pt x="42" y="16"/>
                  </a:cubicBezTo>
                  <a:cubicBezTo>
                    <a:pt x="44" y="15"/>
                    <a:pt x="45" y="13"/>
                    <a:pt x="47" y="12"/>
                  </a:cubicBezTo>
                  <a:cubicBezTo>
                    <a:pt x="45" y="14"/>
                    <a:pt x="42" y="16"/>
                    <a:pt x="39" y="18"/>
                  </a:cubicBezTo>
                  <a:cubicBezTo>
                    <a:pt x="35" y="22"/>
                    <a:pt x="30" y="27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1" y="37"/>
                    <a:pt x="16" y="41"/>
                    <a:pt x="11" y="46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143"/>
            <p:cNvSpPr>
              <a:spLocks noEditPoints="1"/>
            </p:cNvSpPr>
            <p:nvPr/>
          </p:nvSpPr>
          <p:spPr bwMode="auto">
            <a:xfrm>
              <a:off x="10655300" y="5905500"/>
              <a:ext cx="201613" cy="188913"/>
            </a:xfrm>
            <a:custGeom>
              <a:avLst/>
              <a:gdLst>
                <a:gd name="T0" fmla="*/ 43 w 54"/>
                <a:gd name="T1" fmla="*/ 1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5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8 h 50"/>
                <a:gd name="T24" fmla="*/ 33 w 54"/>
                <a:gd name="T25" fmla="*/ 38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4 h 50"/>
                <a:gd name="T36" fmla="*/ 42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5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7 h 50"/>
                <a:gd name="T80" fmla="*/ 23 w 54"/>
                <a:gd name="T81" fmla="*/ 17 h 50"/>
                <a:gd name="T82" fmla="*/ 43 w 54"/>
                <a:gd name="T83" fmla="*/ 5 h 50"/>
                <a:gd name="T84" fmla="*/ 22 w 54"/>
                <a:gd name="T85" fmla="*/ 23 h 50"/>
                <a:gd name="T86" fmla="*/ 27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2 h 50"/>
                <a:gd name="T104" fmla="*/ 27 w 54"/>
                <a:gd name="T105" fmla="*/ 25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0"/>
                    <a:pt x="43" y="1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4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1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5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7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8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40"/>
                  </a:cubicBezTo>
                  <a:cubicBezTo>
                    <a:pt x="34" y="39"/>
                    <a:pt x="34" y="38"/>
                    <a:pt x="33" y="38"/>
                  </a:cubicBezTo>
                  <a:close/>
                  <a:moveTo>
                    <a:pt x="31" y="35"/>
                  </a:moveTo>
                  <a:cubicBezTo>
                    <a:pt x="33" y="33"/>
                    <a:pt x="35" y="32"/>
                    <a:pt x="38" y="30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1" y="35"/>
                  </a:cubicBezTo>
                  <a:close/>
                  <a:moveTo>
                    <a:pt x="29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4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9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4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1"/>
                    <a:pt x="38" y="37"/>
                    <a:pt x="38" y="36"/>
                  </a:cubicBezTo>
                  <a:cubicBezTo>
                    <a:pt x="39" y="35"/>
                    <a:pt x="41" y="33"/>
                    <a:pt x="42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2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8"/>
                    <a:pt x="38" y="28"/>
                  </a:cubicBezTo>
                  <a:cubicBezTo>
                    <a:pt x="36" y="30"/>
                    <a:pt x="34" y="32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8"/>
                    <a:pt x="40" y="29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6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8"/>
                    <a:pt x="43" y="12"/>
                    <a:pt x="43" y="13"/>
                  </a:cubicBezTo>
                  <a:cubicBezTo>
                    <a:pt x="41" y="14"/>
                    <a:pt x="40" y="16"/>
                    <a:pt x="38" y="18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3"/>
                    <a:pt x="15" y="39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5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8"/>
                  </a:cubicBezTo>
                  <a:cubicBezTo>
                    <a:pt x="29" y="21"/>
                    <a:pt x="26" y="24"/>
                    <a:pt x="23" y="27"/>
                  </a:cubicBezTo>
                  <a:cubicBezTo>
                    <a:pt x="18" y="33"/>
                    <a:pt x="11" y="36"/>
                    <a:pt x="7" y="43"/>
                  </a:cubicBezTo>
                  <a:cubicBezTo>
                    <a:pt x="7" y="43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5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20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4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2" y="14"/>
                    <a:pt x="13" y="13"/>
                    <a:pt x="15" y="12"/>
                  </a:cubicBezTo>
                  <a:cubicBezTo>
                    <a:pt x="13" y="13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3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9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3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6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6"/>
                    <a:pt x="16" y="12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8"/>
                  </a:cubicBezTo>
                  <a:cubicBezTo>
                    <a:pt x="11" y="19"/>
                    <a:pt x="15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8"/>
                    <a:pt x="17" y="19"/>
                    <a:pt x="14" y="20"/>
                  </a:cubicBezTo>
                  <a:cubicBezTo>
                    <a:pt x="16" y="19"/>
                    <a:pt x="19" y="17"/>
                    <a:pt x="20" y="16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7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10"/>
                    <a:pt x="32" y="15"/>
                    <a:pt x="27" y="19"/>
                  </a:cubicBezTo>
                  <a:cubicBezTo>
                    <a:pt x="27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1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6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6"/>
                    <a:pt x="45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3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6"/>
                  </a:cubicBezTo>
                  <a:cubicBezTo>
                    <a:pt x="20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2" y="21"/>
                    <a:pt x="20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9"/>
                  </a:cubicBezTo>
                  <a:cubicBezTo>
                    <a:pt x="48" y="9"/>
                    <a:pt x="49" y="10"/>
                    <a:pt x="50" y="11"/>
                  </a:cubicBezTo>
                  <a:cubicBezTo>
                    <a:pt x="37" y="20"/>
                    <a:pt x="26" y="31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9"/>
                    <a:pt x="31" y="21"/>
                    <a:pt x="27" y="25"/>
                  </a:cubicBezTo>
                  <a:cubicBezTo>
                    <a:pt x="24" y="27"/>
                    <a:pt x="22" y="31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7"/>
                  </a:cubicBezTo>
                  <a:cubicBezTo>
                    <a:pt x="46" y="7"/>
                    <a:pt x="46" y="8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20"/>
                  </a:cubicBezTo>
                  <a:cubicBezTo>
                    <a:pt x="18" y="21"/>
                    <a:pt x="17" y="22"/>
                    <a:pt x="16" y="23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2" y="47"/>
                    <a:pt x="11" y="46"/>
                    <a:pt x="10" y="46"/>
                  </a:cubicBezTo>
                  <a:cubicBezTo>
                    <a:pt x="11" y="46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5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3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7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144"/>
            <p:cNvSpPr>
              <a:spLocks noEditPoints="1"/>
            </p:cNvSpPr>
            <p:nvPr/>
          </p:nvSpPr>
          <p:spPr bwMode="auto">
            <a:xfrm>
              <a:off x="10372725" y="571500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1 w 44"/>
                <a:gd name="T3" fmla="*/ 33 h 47"/>
                <a:gd name="T4" fmla="*/ 44 w 44"/>
                <a:gd name="T5" fmla="*/ 20 h 47"/>
                <a:gd name="T6" fmla="*/ 30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5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7 w 44"/>
                <a:gd name="T25" fmla="*/ 25 h 47"/>
                <a:gd name="T26" fmla="*/ 9 w 44"/>
                <a:gd name="T27" fmla="*/ 25 h 47"/>
                <a:gd name="T28" fmla="*/ 18 w 44"/>
                <a:gd name="T29" fmla="*/ 20 h 47"/>
                <a:gd name="T30" fmla="*/ 15 w 44"/>
                <a:gd name="T31" fmla="*/ 23 h 47"/>
                <a:gd name="T32" fmla="*/ 27 w 44"/>
                <a:gd name="T33" fmla="*/ 4 h 47"/>
                <a:gd name="T34" fmla="*/ 20 w 44"/>
                <a:gd name="T35" fmla="*/ 17 h 47"/>
                <a:gd name="T36" fmla="*/ 19 w 44"/>
                <a:gd name="T37" fmla="*/ 14 h 47"/>
                <a:gd name="T38" fmla="*/ 19 w 44"/>
                <a:gd name="T39" fmla="*/ 10 h 47"/>
                <a:gd name="T40" fmla="*/ 35 w 44"/>
                <a:gd name="T41" fmla="*/ 21 h 47"/>
                <a:gd name="T42" fmla="*/ 32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6 w 44"/>
                <a:gd name="T49" fmla="*/ 35 h 47"/>
                <a:gd name="T50" fmla="*/ 27 w 44"/>
                <a:gd name="T51" fmla="*/ 19 h 47"/>
                <a:gd name="T52" fmla="*/ 27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4 w 44"/>
                <a:gd name="T81" fmla="*/ 12 h 47"/>
                <a:gd name="T82" fmla="*/ 24 w 44"/>
                <a:gd name="T83" fmla="*/ 12 h 47"/>
                <a:gd name="T84" fmla="*/ 9 w 44"/>
                <a:gd name="T85" fmla="*/ 28 h 47"/>
                <a:gd name="T86" fmla="*/ 27 w 44"/>
                <a:gd name="T87" fmla="*/ 18 h 47"/>
                <a:gd name="T88" fmla="*/ 21 w 44"/>
                <a:gd name="T89" fmla="*/ 24 h 47"/>
                <a:gd name="T90" fmla="*/ 17 w 44"/>
                <a:gd name="T91" fmla="*/ 28 h 47"/>
                <a:gd name="T92" fmla="*/ 18 w 44"/>
                <a:gd name="T93" fmla="*/ 44 h 47"/>
                <a:gd name="T94" fmla="*/ 21 w 44"/>
                <a:gd name="T95" fmla="*/ 43 h 47"/>
                <a:gd name="T96" fmla="*/ 26 w 44"/>
                <a:gd name="T97" fmla="*/ 43 h 47"/>
                <a:gd name="T98" fmla="*/ 27 w 44"/>
                <a:gd name="T99" fmla="*/ 30 h 47"/>
                <a:gd name="T100" fmla="*/ 31 w 44"/>
                <a:gd name="T101" fmla="*/ 29 h 47"/>
                <a:gd name="T102" fmla="*/ 35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8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5" y="46"/>
                    <a:pt x="16" y="47"/>
                  </a:cubicBezTo>
                  <a:cubicBezTo>
                    <a:pt x="16" y="47"/>
                    <a:pt x="16" y="47"/>
                    <a:pt x="17" y="47"/>
                  </a:cubicBezTo>
                  <a:cubicBezTo>
                    <a:pt x="20" y="47"/>
                    <a:pt x="24" y="47"/>
                    <a:pt x="28" y="47"/>
                  </a:cubicBezTo>
                  <a:cubicBezTo>
                    <a:pt x="29" y="47"/>
                    <a:pt x="29" y="47"/>
                    <a:pt x="29" y="46"/>
                  </a:cubicBezTo>
                  <a:cubicBezTo>
                    <a:pt x="29" y="46"/>
                    <a:pt x="29" y="46"/>
                    <a:pt x="29" y="45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3" y="33"/>
                    <a:pt x="37" y="33"/>
                    <a:pt x="41" y="33"/>
                  </a:cubicBezTo>
                  <a:cubicBezTo>
                    <a:pt x="42" y="33"/>
                    <a:pt x="42" y="33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19"/>
                    <a:pt x="43" y="19"/>
                    <a:pt x="42" y="19"/>
                  </a:cubicBezTo>
                  <a:cubicBezTo>
                    <a:pt x="38" y="18"/>
                    <a:pt x="34" y="19"/>
                    <a:pt x="30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29" y="1"/>
                    <a:pt x="29" y="1"/>
                  </a:cubicBezTo>
                  <a:cubicBezTo>
                    <a:pt x="25" y="1"/>
                    <a:pt x="21" y="0"/>
                    <a:pt x="18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ubicBezTo>
                    <a:pt x="1" y="17"/>
                    <a:pt x="0" y="18"/>
                    <a:pt x="0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1"/>
                    <a:pt x="11" y="31"/>
                    <a:pt x="15" y="31"/>
                  </a:cubicBezTo>
                  <a:cubicBezTo>
                    <a:pt x="15" y="36"/>
                    <a:pt x="15" y="41"/>
                    <a:pt x="15" y="45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6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3" y="25"/>
                    <a:pt x="4" y="25"/>
                  </a:cubicBezTo>
                  <a:cubicBezTo>
                    <a:pt x="4" y="24"/>
                    <a:pt x="9" y="19"/>
                    <a:pt x="6" y="23"/>
                  </a:cubicBezTo>
                  <a:cubicBezTo>
                    <a:pt x="5" y="24"/>
                    <a:pt x="4" y="26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0"/>
                    <a:pt x="3" y="20"/>
                    <a:pt x="3" y="20"/>
                  </a:cubicBezTo>
                  <a:close/>
                  <a:moveTo>
                    <a:pt x="7" y="25"/>
                  </a:moveTo>
                  <a:cubicBezTo>
                    <a:pt x="8" y="24"/>
                    <a:pt x="10" y="22"/>
                    <a:pt x="11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9" y="25"/>
                  </a:cubicBezTo>
                  <a:cubicBezTo>
                    <a:pt x="9" y="25"/>
                    <a:pt x="5" y="29"/>
                    <a:pt x="7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7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0" y="18"/>
                    <a:pt x="21" y="18"/>
                    <a:pt x="22" y="17"/>
                  </a:cubicBezTo>
                  <a:cubicBezTo>
                    <a:pt x="20" y="19"/>
                    <a:pt x="17" y="21"/>
                    <a:pt x="15" y="23"/>
                  </a:cubicBezTo>
                  <a:cubicBezTo>
                    <a:pt x="13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7" y="4"/>
                  </a:moveTo>
                  <a:cubicBezTo>
                    <a:pt x="28" y="7"/>
                    <a:pt x="27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3" y="16"/>
                    <a:pt x="22" y="17"/>
                  </a:cubicBezTo>
                  <a:cubicBezTo>
                    <a:pt x="21" y="17"/>
                    <a:pt x="17" y="19"/>
                    <a:pt x="20" y="17"/>
                  </a:cubicBezTo>
                  <a:cubicBezTo>
                    <a:pt x="23" y="15"/>
                    <a:pt x="26" y="13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5" y="10"/>
                    <a:pt x="24" y="11"/>
                    <a:pt x="23" y="12"/>
                  </a:cubicBezTo>
                  <a:cubicBezTo>
                    <a:pt x="22" y="12"/>
                    <a:pt x="17" y="16"/>
                    <a:pt x="19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3" y="6"/>
                    <a:pt x="21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3" y="5"/>
                    <a:pt x="24" y="3"/>
                  </a:cubicBezTo>
                  <a:cubicBezTo>
                    <a:pt x="25" y="3"/>
                    <a:pt x="26" y="3"/>
                    <a:pt x="27" y="4"/>
                  </a:cubicBezTo>
                  <a:close/>
                  <a:moveTo>
                    <a:pt x="35" y="21"/>
                  </a:moveTo>
                  <a:cubicBezTo>
                    <a:pt x="33" y="23"/>
                    <a:pt x="31" y="25"/>
                    <a:pt x="29" y="27"/>
                  </a:cubicBezTo>
                  <a:cubicBezTo>
                    <a:pt x="28" y="28"/>
                    <a:pt x="27" y="29"/>
                    <a:pt x="26" y="30"/>
                  </a:cubicBezTo>
                  <a:cubicBezTo>
                    <a:pt x="27" y="29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3" y="21"/>
                    <a:pt x="34" y="21"/>
                    <a:pt x="35" y="21"/>
                  </a:cubicBezTo>
                  <a:close/>
                  <a:moveTo>
                    <a:pt x="40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0" y="21"/>
                  </a:cubicBezTo>
                  <a:cubicBezTo>
                    <a:pt x="40" y="21"/>
                    <a:pt x="41" y="21"/>
                    <a:pt x="41" y="21"/>
                  </a:cubicBezTo>
                  <a:cubicBezTo>
                    <a:pt x="41" y="23"/>
                    <a:pt x="40" y="25"/>
                    <a:pt x="40" y="26"/>
                  </a:cubicBezTo>
                  <a:close/>
                  <a:moveTo>
                    <a:pt x="22" y="42"/>
                  </a:moveTo>
                  <a:cubicBezTo>
                    <a:pt x="23" y="41"/>
                    <a:pt x="25" y="40"/>
                    <a:pt x="26" y="38"/>
                  </a:cubicBezTo>
                  <a:cubicBezTo>
                    <a:pt x="26" y="38"/>
                    <a:pt x="26" y="37"/>
                    <a:pt x="25" y="37"/>
                  </a:cubicBezTo>
                  <a:cubicBezTo>
                    <a:pt x="23" y="38"/>
                    <a:pt x="22" y="40"/>
                    <a:pt x="20" y="41"/>
                  </a:cubicBezTo>
                  <a:cubicBezTo>
                    <a:pt x="22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3" y="42"/>
                    <a:pt x="22" y="42"/>
                  </a:cubicBezTo>
                  <a:close/>
                  <a:moveTo>
                    <a:pt x="27" y="18"/>
                  </a:moveTo>
                  <a:cubicBezTo>
                    <a:pt x="27" y="19"/>
                    <a:pt x="27" y="19"/>
                    <a:pt x="27" y="19"/>
                  </a:cubicBezTo>
                  <a:cubicBezTo>
                    <a:pt x="27" y="19"/>
                    <a:pt x="27" y="19"/>
                    <a:pt x="27" y="20"/>
                  </a:cubicBezTo>
                  <a:cubicBezTo>
                    <a:pt x="27" y="20"/>
                    <a:pt x="28" y="20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4" y="21"/>
                    <a:pt x="27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5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6" y="34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6" y="32"/>
                  </a:cubicBezTo>
                  <a:cubicBezTo>
                    <a:pt x="26" y="32"/>
                    <a:pt x="26" y="33"/>
                    <a:pt x="26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0" y="40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0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2" y="32"/>
                    <a:pt x="20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8" y="23"/>
                    <a:pt x="29" y="23"/>
                  </a:cubicBezTo>
                  <a:cubicBezTo>
                    <a:pt x="29" y="22"/>
                    <a:pt x="30" y="22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0"/>
                    <a:pt x="20" y="31"/>
                    <a:pt x="19" y="32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0"/>
                    <a:pt x="21" y="29"/>
                    <a:pt x="22" y="29"/>
                  </a:cubicBezTo>
                  <a:cubicBezTo>
                    <a:pt x="25" y="26"/>
                    <a:pt x="27" y="24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4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19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1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4" y="12"/>
                  </a:moveTo>
                  <a:cubicBezTo>
                    <a:pt x="28" y="9"/>
                    <a:pt x="24" y="13"/>
                    <a:pt x="23" y="14"/>
                  </a:cubicBezTo>
                  <a:cubicBezTo>
                    <a:pt x="22" y="15"/>
                    <a:pt x="20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4" y="12"/>
                  </a:cubicBezTo>
                  <a:close/>
                  <a:moveTo>
                    <a:pt x="22" y="18"/>
                  </a:moveTo>
                  <a:cubicBezTo>
                    <a:pt x="19" y="21"/>
                    <a:pt x="15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0" y="28"/>
                    <a:pt x="9" y="28"/>
                  </a:cubicBezTo>
                  <a:cubicBezTo>
                    <a:pt x="14" y="25"/>
                    <a:pt x="19" y="21"/>
                    <a:pt x="22" y="18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7" y="16"/>
                    <a:pt x="27" y="17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7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17" y="26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0" y="26"/>
                    <a:pt x="18" y="29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2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0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4"/>
                    <a:pt x="21" y="43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2"/>
                    <a:pt x="24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3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7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4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0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5"/>
                  </a:cubicBezTo>
                  <a:cubicBezTo>
                    <a:pt x="37" y="24"/>
                    <a:pt x="40" y="22"/>
                    <a:pt x="38" y="25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7" y="21"/>
                  </a:moveTo>
                  <a:cubicBezTo>
                    <a:pt x="38" y="21"/>
                    <a:pt x="39" y="21"/>
                    <a:pt x="39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7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6" y="23"/>
                  </a:cubicBezTo>
                  <a:cubicBezTo>
                    <a:pt x="7" y="23"/>
                    <a:pt x="8" y="22"/>
                    <a:pt x="8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2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8" y="27"/>
                    <a:pt x="10" y="25"/>
                    <a:pt x="12" y="23"/>
                  </a:cubicBezTo>
                  <a:cubicBezTo>
                    <a:pt x="14" y="20"/>
                    <a:pt x="12" y="22"/>
                    <a:pt x="11" y="24"/>
                  </a:cubicBezTo>
                  <a:cubicBezTo>
                    <a:pt x="10" y="25"/>
                    <a:pt x="9" y="26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145"/>
            <p:cNvSpPr>
              <a:spLocks noEditPoints="1"/>
            </p:cNvSpPr>
            <p:nvPr/>
          </p:nvSpPr>
          <p:spPr bwMode="auto">
            <a:xfrm>
              <a:off x="8316913" y="6176963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8 w 44"/>
                <a:gd name="T25" fmla="*/ 25 h 47"/>
                <a:gd name="T26" fmla="*/ 10 w 44"/>
                <a:gd name="T27" fmla="*/ 24 h 47"/>
                <a:gd name="T28" fmla="*/ 18 w 44"/>
                <a:gd name="T29" fmla="*/ 20 h 47"/>
                <a:gd name="T30" fmla="*/ 15 w 44"/>
                <a:gd name="T31" fmla="*/ 22 h 47"/>
                <a:gd name="T32" fmla="*/ 28 w 44"/>
                <a:gd name="T33" fmla="*/ 3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7 w 44"/>
                <a:gd name="T49" fmla="*/ 34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0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5 w 44"/>
                <a:gd name="T81" fmla="*/ 11 h 47"/>
                <a:gd name="T82" fmla="*/ 25 w 44"/>
                <a:gd name="T83" fmla="*/ 11 h 47"/>
                <a:gd name="T84" fmla="*/ 9 w 44"/>
                <a:gd name="T85" fmla="*/ 28 h 47"/>
                <a:gd name="T86" fmla="*/ 28 w 44"/>
                <a:gd name="T87" fmla="*/ 17 h 47"/>
                <a:gd name="T88" fmla="*/ 21 w 44"/>
                <a:gd name="T89" fmla="*/ 23 h 47"/>
                <a:gd name="T90" fmla="*/ 18 w 44"/>
                <a:gd name="T91" fmla="*/ 28 h 47"/>
                <a:gd name="T92" fmla="*/ 18 w 44"/>
                <a:gd name="T93" fmla="*/ 44 h 47"/>
                <a:gd name="T94" fmla="*/ 22 w 44"/>
                <a:gd name="T95" fmla="*/ 43 h 47"/>
                <a:gd name="T96" fmla="*/ 26 w 44"/>
                <a:gd name="T97" fmla="*/ 43 h 47"/>
                <a:gd name="T98" fmla="*/ 28 w 44"/>
                <a:gd name="T99" fmla="*/ 30 h 47"/>
                <a:gd name="T100" fmla="*/ 31 w 44"/>
                <a:gd name="T101" fmla="*/ 29 h 47"/>
                <a:gd name="T102" fmla="*/ 36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6" y="46"/>
                    <a:pt x="16" y="46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4" y="47"/>
                    <a:pt x="28" y="47"/>
                  </a:cubicBezTo>
                  <a:cubicBezTo>
                    <a:pt x="29" y="47"/>
                    <a:pt x="29" y="46"/>
                    <a:pt x="29" y="46"/>
                  </a:cubicBezTo>
                  <a:cubicBezTo>
                    <a:pt x="29" y="46"/>
                    <a:pt x="29" y="45"/>
                    <a:pt x="29" y="45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3" y="19"/>
                    <a:pt x="43" y="19"/>
                  </a:cubicBezTo>
                  <a:cubicBezTo>
                    <a:pt x="39" y="18"/>
                    <a:pt x="35" y="18"/>
                    <a:pt x="31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0"/>
                  </a:cubicBezTo>
                  <a:cubicBezTo>
                    <a:pt x="17" y="0"/>
                    <a:pt x="17" y="1"/>
                    <a:pt x="17" y="1"/>
                  </a:cubicBezTo>
                  <a:cubicBezTo>
                    <a:pt x="17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0" y="18"/>
                    <a:pt x="0" y="18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0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5" y="31"/>
                  </a:cubicBezTo>
                  <a:cubicBezTo>
                    <a:pt x="15" y="36"/>
                    <a:pt x="16" y="40"/>
                    <a:pt x="15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8"/>
                    <a:pt x="6" y="23"/>
                  </a:cubicBezTo>
                  <a:cubicBezTo>
                    <a:pt x="5" y="24"/>
                    <a:pt x="4" y="25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3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0"/>
                  </a:cubicBezTo>
                  <a:cubicBezTo>
                    <a:pt x="12" y="20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10" y="24"/>
                  </a:cubicBezTo>
                  <a:cubicBezTo>
                    <a:pt x="9" y="25"/>
                    <a:pt x="5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2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3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7" y="14"/>
                    <a:pt x="27" y="15"/>
                  </a:cubicBezTo>
                  <a:cubicBezTo>
                    <a:pt x="25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3" y="15"/>
                    <a:pt x="26" y="13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6"/>
                  </a:cubicBezTo>
                  <a:cubicBezTo>
                    <a:pt x="23" y="5"/>
                    <a:pt x="24" y="4"/>
                    <a:pt x="24" y="3"/>
                  </a:cubicBezTo>
                  <a:cubicBezTo>
                    <a:pt x="25" y="3"/>
                    <a:pt x="27" y="3"/>
                    <a:pt x="28" y="3"/>
                  </a:cubicBezTo>
                  <a:close/>
                  <a:moveTo>
                    <a:pt x="36" y="21"/>
                  </a:moveTo>
                  <a:cubicBezTo>
                    <a:pt x="33" y="23"/>
                    <a:pt x="32" y="25"/>
                    <a:pt x="29" y="27"/>
                  </a:cubicBezTo>
                  <a:cubicBezTo>
                    <a:pt x="29" y="28"/>
                    <a:pt x="27" y="29"/>
                    <a:pt x="26" y="30"/>
                  </a:cubicBezTo>
                  <a:cubicBezTo>
                    <a:pt x="27" y="29"/>
                    <a:pt x="28" y="27"/>
                    <a:pt x="28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2" y="42"/>
                  </a:moveTo>
                  <a:cubicBezTo>
                    <a:pt x="24" y="41"/>
                    <a:pt x="25" y="39"/>
                    <a:pt x="26" y="38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4" y="38"/>
                    <a:pt x="22" y="40"/>
                    <a:pt x="20" y="41"/>
                  </a:cubicBezTo>
                  <a:cubicBezTo>
                    <a:pt x="23" y="39"/>
                    <a:pt x="25" y="37"/>
                    <a:pt x="27" y="34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1"/>
                    <a:pt x="22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29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7" y="31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1" y="39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0"/>
                  </a:move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6" y="31"/>
                    <a:pt x="26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1" y="34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30" y="22"/>
                    <a:pt x="30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0" y="31"/>
                    <a:pt x="19" y="32"/>
                  </a:cubicBezTo>
                  <a:cubicBezTo>
                    <a:pt x="18" y="33"/>
                    <a:pt x="18" y="32"/>
                    <a:pt x="20" y="31"/>
                  </a:cubicBezTo>
                  <a:cubicBezTo>
                    <a:pt x="21" y="30"/>
                    <a:pt x="21" y="29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5"/>
                    <a:pt x="22" y="5"/>
                  </a:cubicBezTo>
                  <a:cubicBezTo>
                    <a:pt x="25" y="3"/>
                    <a:pt x="22" y="5"/>
                    <a:pt x="21" y="6"/>
                  </a:cubicBezTo>
                  <a:close/>
                  <a:moveTo>
                    <a:pt x="25" y="7"/>
                  </a:moveTo>
                  <a:cubicBezTo>
                    <a:pt x="28" y="4"/>
                    <a:pt x="23" y="10"/>
                    <a:pt x="22" y="10"/>
                  </a:cubicBezTo>
                  <a:cubicBezTo>
                    <a:pt x="21" y="11"/>
                    <a:pt x="20" y="12"/>
                    <a:pt x="19" y="13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1"/>
                  </a:moveTo>
                  <a:cubicBezTo>
                    <a:pt x="28" y="9"/>
                    <a:pt x="24" y="13"/>
                    <a:pt x="24" y="14"/>
                  </a:cubicBezTo>
                  <a:cubicBezTo>
                    <a:pt x="22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1"/>
                  </a:cubicBezTo>
                  <a:close/>
                  <a:moveTo>
                    <a:pt x="23" y="17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1"/>
                    <a:pt x="23" y="17"/>
                  </a:cubicBezTo>
                  <a:close/>
                  <a:moveTo>
                    <a:pt x="27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3" y="20"/>
                    <a:pt x="19" y="23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6"/>
                    <a:pt x="19" y="25"/>
                    <a:pt x="21" y="23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1" y="26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1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3"/>
                    <a:pt x="22" y="43"/>
                  </a:cubicBezTo>
                  <a:cubicBezTo>
                    <a:pt x="22" y="43"/>
                    <a:pt x="23" y="43"/>
                    <a:pt x="23" y="42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4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5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4"/>
                  </a:cubicBezTo>
                  <a:cubicBezTo>
                    <a:pt x="38" y="24"/>
                    <a:pt x="40" y="22"/>
                    <a:pt x="38" y="24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6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1"/>
                    <a:pt x="39" y="21"/>
                    <a:pt x="40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3"/>
                  </a:cubicBezTo>
                  <a:cubicBezTo>
                    <a:pt x="7" y="22"/>
                    <a:pt x="8" y="21"/>
                    <a:pt x="9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3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0"/>
                    <a:pt x="13" y="22"/>
                    <a:pt x="11" y="24"/>
                  </a:cubicBezTo>
                  <a:cubicBezTo>
                    <a:pt x="10" y="25"/>
                    <a:pt x="9" y="26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146"/>
            <p:cNvSpPr>
              <a:spLocks noEditPoints="1"/>
            </p:cNvSpPr>
            <p:nvPr/>
          </p:nvSpPr>
          <p:spPr bwMode="auto">
            <a:xfrm>
              <a:off x="7112000" y="602615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3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8 w 44"/>
                <a:gd name="T17" fmla="*/ 25 h 47"/>
                <a:gd name="T18" fmla="*/ 4 w 44"/>
                <a:gd name="T19" fmla="*/ 25 h 47"/>
                <a:gd name="T20" fmla="*/ 4 w 44"/>
                <a:gd name="T21" fmla="*/ 24 h 47"/>
                <a:gd name="T22" fmla="*/ 4 w 44"/>
                <a:gd name="T23" fmla="*/ 20 h 47"/>
                <a:gd name="T24" fmla="*/ 8 w 44"/>
                <a:gd name="T25" fmla="*/ 25 h 47"/>
                <a:gd name="T26" fmla="*/ 10 w 44"/>
                <a:gd name="T27" fmla="*/ 25 h 47"/>
                <a:gd name="T28" fmla="*/ 19 w 44"/>
                <a:gd name="T29" fmla="*/ 20 h 47"/>
                <a:gd name="T30" fmla="*/ 16 w 44"/>
                <a:gd name="T31" fmla="*/ 23 h 47"/>
                <a:gd name="T32" fmla="*/ 28 w 44"/>
                <a:gd name="T33" fmla="*/ 4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3 w 44"/>
                <a:gd name="T47" fmla="*/ 42 h 47"/>
                <a:gd name="T48" fmla="*/ 27 w 44"/>
                <a:gd name="T49" fmla="*/ 35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9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1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3 w 44"/>
                <a:gd name="T79" fmla="*/ 10 h 47"/>
                <a:gd name="T80" fmla="*/ 25 w 44"/>
                <a:gd name="T81" fmla="*/ 12 h 47"/>
                <a:gd name="T82" fmla="*/ 25 w 44"/>
                <a:gd name="T83" fmla="*/ 12 h 47"/>
                <a:gd name="T84" fmla="*/ 10 w 44"/>
                <a:gd name="T85" fmla="*/ 28 h 47"/>
                <a:gd name="T86" fmla="*/ 28 w 44"/>
                <a:gd name="T87" fmla="*/ 18 h 47"/>
                <a:gd name="T88" fmla="*/ 21 w 44"/>
                <a:gd name="T89" fmla="*/ 24 h 47"/>
                <a:gd name="T90" fmla="*/ 18 w 44"/>
                <a:gd name="T91" fmla="*/ 28 h 47"/>
                <a:gd name="T92" fmla="*/ 19 w 44"/>
                <a:gd name="T93" fmla="*/ 44 h 47"/>
                <a:gd name="T94" fmla="*/ 22 w 44"/>
                <a:gd name="T95" fmla="*/ 43 h 47"/>
                <a:gd name="T96" fmla="*/ 27 w 44"/>
                <a:gd name="T97" fmla="*/ 43 h 47"/>
                <a:gd name="T98" fmla="*/ 28 w 44"/>
                <a:gd name="T99" fmla="*/ 30 h 47"/>
                <a:gd name="T100" fmla="*/ 32 w 44"/>
                <a:gd name="T101" fmla="*/ 29 h 47"/>
                <a:gd name="T102" fmla="*/ 36 w 44"/>
                <a:gd name="T103" fmla="*/ 29 h 47"/>
                <a:gd name="T104" fmla="*/ 41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6 w 44"/>
                <a:gd name="T111" fmla="*/ 26 h 47"/>
                <a:gd name="T112" fmla="*/ 6 w 44"/>
                <a:gd name="T113" fmla="*/ 23 h 47"/>
                <a:gd name="T114" fmla="*/ 7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6" y="45"/>
                  </a:moveTo>
                  <a:cubicBezTo>
                    <a:pt x="16" y="46"/>
                    <a:pt x="16" y="46"/>
                    <a:pt x="16" y="47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5" y="47"/>
                    <a:pt x="28" y="47"/>
                  </a:cubicBezTo>
                  <a:cubicBezTo>
                    <a:pt x="29" y="47"/>
                    <a:pt x="30" y="47"/>
                    <a:pt x="30" y="46"/>
                  </a:cubicBezTo>
                  <a:cubicBezTo>
                    <a:pt x="30" y="46"/>
                    <a:pt x="30" y="46"/>
                    <a:pt x="30" y="45"/>
                  </a:cubicBezTo>
                  <a:cubicBezTo>
                    <a:pt x="29" y="41"/>
                    <a:pt x="30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3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8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1" y="13"/>
                    <a:pt x="31" y="7"/>
                    <a:pt x="31" y="2"/>
                  </a:cubicBezTo>
                  <a:cubicBezTo>
                    <a:pt x="31" y="2"/>
                    <a:pt x="31" y="2"/>
                    <a:pt x="31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6" y="1"/>
                    <a:pt x="22" y="0"/>
                    <a:pt x="18" y="0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7" y="1"/>
                    <a:pt x="17" y="1"/>
                    <a:pt x="17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3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1" y="18"/>
                    <a:pt x="1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6" y="31"/>
                  </a:cubicBezTo>
                  <a:cubicBezTo>
                    <a:pt x="15" y="36"/>
                    <a:pt x="16" y="41"/>
                    <a:pt x="16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7" y="26"/>
                    <a:pt x="8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4" y="25"/>
                  </a:moveTo>
                  <a:cubicBezTo>
                    <a:pt x="4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4"/>
                    <a:pt x="4" y="26"/>
                    <a:pt x="4" y="27"/>
                  </a:cubicBezTo>
                  <a:cubicBezTo>
                    <a:pt x="4" y="26"/>
                    <a:pt x="4" y="26"/>
                    <a:pt x="4" y="25"/>
                  </a:cubicBezTo>
                  <a:close/>
                  <a:moveTo>
                    <a:pt x="4" y="24"/>
                  </a:moveTo>
                  <a:cubicBezTo>
                    <a:pt x="4" y="23"/>
                    <a:pt x="4" y="22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6" y="20"/>
                    <a:pt x="4" y="22"/>
                    <a:pt x="4" y="24"/>
                  </a:cubicBezTo>
                  <a:close/>
                  <a:moveTo>
                    <a:pt x="4" y="20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5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4" y="20"/>
                    <a:pt x="15" y="20"/>
                  </a:cubicBezTo>
                  <a:cubicBezTo>
                    <a:pt x="13" y="21"/>
                    <a:pt x="11" y="23"/>
                    <a:pt x="10" y="25"/>
                  </a:cubicBezTo>
                  <a:cubicBezTo>
                    <a:pt x="9" y="25"/>
                    <a:pt x="6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9" y="20"/>
                    <a:pt x="19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1" y="18"/>
                    <a:pt x="22" y="18"/>
                    <a:pt x="23" y="17"/>
                  </a:cubicBezTo>
                  <a:cubicBezTo>
                    <a:pt x="20" y="19"/>
                    <a:pt x="18" y="21"/>
                    <a:pt x="16" y="23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2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4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8" y="15"/>
                    <a:pt x="27" y="15"/>
                  </a:cubicBezTo>
                  <a:cubicBezTo>
                    <a:pt x="26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4" y="15"/>
                    <a:pt x="26" y="13"/>
                    <a:pt x="28" y="10"/>
                  </a:cubicBezTo>
                  <a:cubicBezTo>
                    <a:pt x="28" y="10"/>
                    <a:pt x="28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3" y="12"/>
                    <a:pt x="18" y="16"/>
                    <a:pt x="20" y="14"/>
                  </a:cubicBezTo>
                  <a:cubicBezTo>
                    <a:pt x="23" y="11"/>
                    <a:pt x="26" y="9"/>
                    <a:pt x="27" y="5"/>
                  </a:cubicBezTo>
                  <a:cubicBezTo>
                    <a:pt x="28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4" y="5"/>
                    <a:pt x="25" y="3"/>
                  </a:cubicBezTo>
                  <a:cubicBezTo>
                    <a:pt x="26" y="3"/>
                    <a:pt x="27" y="3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5"/>
                    <a:pt x="30" y="27"/>
                  </a:cubicBezTo>
                  <a:cubicBezTo>
                    <a:pt x="29" y="28"/>
                    <a:pt x="28" y="29"/>
                    <a:pt x="27" y="30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1" y="26"/>
                    <a:pt x="41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40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7" y="38"/>
                    <a:pt x="26" y="37"/>
                    <a:pt x="26" y="37"/>
                  </a:cubicBezTo>
                  <a:cubicBezTo>
                    <a:pt x="24" y="38"/>
                    <a:pt x="22" y="40"/>
                    <a:pt x="21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7" y="37"/>
                    <a:pt x="27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1"/>
                  </a:cubicBezTo>
                  <a:cubicBezTo>
                    <a:pt x="25" y="23"/>
                    <a:pt x="23" y="26"/>
                    <a:pt x="20" y="28"/>
                  </a:cubicBezTo>
                  <a:cubicBezTo>
                    <a:pt x="23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3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7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3" y="35"/>
                    <a:pt x="25" y="34"/>
                    <a:pt x="27" y="32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9" y="39"/>
                  </a:moveTo>
                  <a:cubicBezTo>
                    <a:pt x="21" y="38"/>
                    <a:pt x="23" y="36"/>
                    <a:pt x="26" y="35"/>
                  </a:cubicBezTo>
                  <a:cubicBezTo>
                    <a:pt x="24" y="38"/>
                    <a:pt x="21" y="40"/>
                    <a:pt x="19" y="42"/>
                  </a:cubicBezTo>
                  <a:cubicBezTo>
                    <a:pt x="19" y="41"/>
                    <a:pt x="19" y="40"/>
                    <a:pt x="19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6" y="32"/>
                  </a:moveTo>
                  <a:cubicBezTo>
                    <a:pt x="24" y="34"/>
                    <a:pt x="21" y="36"/>
                    <a:pt x="19" y="38"/>
                  </a:cubicBezTo>
                  <a:cubicBezTo>
                    <a:pt x="19" y="37"/>
                    <a:pt x="19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5" y="28"/>
                    <a:pt x="27" y="25"/>
                  </a:cubicBezTo>
                  <a:cubicBezTo>
                    <a:pt x="28" y="24"/>
                    <a:pt x="29" y="23"/>
                    <a:pt x="30" y="23"/>
                  </a:cubicBezTo>
                  <a:cubicBezTo>
                    <a:pt x="30" y="22"/>
                    <a:pt x="31" y="22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0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1" y="31"/>
                    <a:pt x="19" y="32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5" y="26"/>
                    <a:pt x="28" y="24"/>
                    <a:pt x="30" y="21"/>
                  </a:cubicBezTo>
                  <a:cubicBezTo>
                    <a:pt x="30" y="21"/>
                    <a:pt x="30" y="21"/>
                    <a:pt x="31" y="21"/>
                  </a:cubicBezTo>
                  <a:cubicBezTo>
                    <a:pt x="28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6"/>
                    <a:pt x="26" y="16"/>
                  </a:cubicBezTo>
                  <a:cubicBezTo>
                    <a:pt x="26" y="16"/>
                    <a:pt x="25" y="16"/>
                    <a:pt x="24" y="17"/>
                  </a:cubicBezTo>
                  <a:close/>
                  <a:moveTo>
                    <a:pt x="22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6" y="3"/>
                    <a:pt x="22" y="6"/>
                    <a:pt x="22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3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2"/>
                  </a:moveTo>
                  <a:cubicBezTo>
                    <a:pt x="29" y="9"/>
                    <a:pt x="25" y="13"/>
                    <a:pt x="24" y="14"/>
                  </a:cubicBezTo>
                  <a:cubicBezTo>
                    <a:pt x="23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14" y="25"/>
                    <a:pt x="19" y="21"/>
                    <a:pt x="23" y="18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4" y="21"/>
                    <a:pt x="20" y="24"/>
                    <a:pt x="16" y="27"/>
                  </a:cubicBezTo>
                  <a:cubicBezTo>
                    <a:pt x="16" y="28"/>
                    <a:pt x="16" y="28"/>
                    <a:pt x="17" y="28"/>
                  </a:cubicBezTo>
                  <a:cubicBezTo>
                    <a:pt x="18" y="26"/>
                    <a:pt x="19" y="25"/>
                    <a:pt x="21" y="24"/>
                  </a:cubicBezTo>
                  <a:cubicBezTo>
                    <a:pt x="22" y="23"/>
                    <a:pt x="23" y="22"/>
                    <a:pt x="25" y="21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3" y="23"/>
                    <a:pt x="21" y="26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8" y="15"/>
                  </a:cubicBezTo>
                  <a:close/>
                  <a:moveTo>
                    <a:pt x="19" y="44"/>
                  </a:moveTo>
                  <a:cubicBezTo>
                    <a:pt x="19" y="44"/>
                    <a:pt x="19" y="43"/>
                    <a:pt x="19" y="43"/>
                  </a:cubicBezTo>
                  <a:cubicBezTo>
                    <a:pt x="21" y="42"/>
                    <a:pt x="23" y="40"/>
                    <a:pt x="25" y="39"/>
                  </a:cubicBezTo>
                  <a:cubicBezTo>
                    <a:pt x="24" y="40"/>
                    <a:pt x="22" y="41"/>
                    <a:pt x="21" y="43"/>
                  </a:cubicBezTo>
                  <a:cubicBezTo>
                    <a:pt x="21" y="43"/>
                    <a:pt x="21" y="44"/>
                    <a:pt x="22" y="43"/>
                  </a:cubicBezTo>
                  <a:cubicBezTo>
                    <a:pt x="22" y="43"/>
                    <a:pt x="23" y="43"/>
                    <a:pt x="24" y="43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7" y="41"/>
                    <a:pt x="26" y="42"/>
                    <a:pt x="26" y="43"/>
                  </a:cubicBezTo>
                  <a:cubicBezTo>
                    <a:pt x="26" y="43"/>
                    <a:pt x="26" y="43"/>
                    <a:pt x="27" y="43"/>
                  </a:cubicBezTo>
                  <a:cubicBezTo>
                    <a:pt x="27" y="44"/>
                    <a:pt x="27" y="44"/>
                    <a:pt x="27" y="45"/>
                  </a:cubicBezTo>
                  <a:cubicBezTo>
                    <a:pt x="24" y="44"/>
                    <a:pt x="21" y="44"/>
                    <a:pt x="19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6" y="22"/>
                    <a:pt x="39" y="20"/>
                    <a:pt x="35" y="24"/>
                  </a:cubicBezTo>
                  <a:cubicBezTo>
                    <a:pt x="34" y="26"/>
                    <a:pt x="32" y="27"/>
                    <a:pt x="31" y="29"/>
                  </a:cubicBezTo>
                  <a:cubicBezTo>
                    <a:pt x="31" y="29"/>
                    <a:pt x="31" y="30"/>
                    <a:pt x="32" y="29"/>
                  </a:cubicBezTo>
                  <a:cubicBezTo>
                    <a:pt x="34" y="28"/>
                    <a:pt x="36" y="26"/>
                    <a:pt x="37" y="25"/>
                  </a:cubicBezTo>
                  <a:cubicBezTo>
                    <a:pt x="38" y="24"/>
                    <a:pt x="40" y="22"/>
                    <a:pt x="39" y="25"/>
                  </a:cubicBezTo>
                  <a:cubicBezTo>
                    <a:pt x="38" y="26"/>
                    <a:pt x="36" y="27"/>
                    <a:pt x="35" y="29"/>
                  </a:cubicBezTo>
                  <a:cubicBezTo>
                    <a:pt x="35" y="29"/>
                    <a:pt x="36" y="29"/>
                    <a:pt x="36" y="29"/>
                  </a:cubicBezTo>
                  <a:cubicBezTo>
                    <a:pt x="37" y="29"/>
                    <a:pt x="40" y="26"/>
                    <a:pt x="40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41" y="28"/>
                    <a:pt x="41" y="29"/>
                    <a:pt x="41" y="30"/>
                  </a:cubicBezTo>
                  <a:cubicBezTo>
                    <a:pt x="37" y="30"/>
                    <a:pt x="33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9" y="21"/>
                    <a:pt x="39" y="21"/>
                    <a:pt x="40" y="21"/>
                  </a:cubicBezTo>
                  <a:cubicBezTo>
                    <a:pt x="38" y="23"/>
                    <a:pt x="35" y="25"/>
                    <a:pt x="33" y="27"/>
                  </a:cubicBezTo>
                  <a:cubicBezTo>
                    <a:pt x="35" y="25"/>
                    <a:pt x="37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1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1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8" y="24"/>
                    <a:pt x="6" y="26"/>
                  </a:cubicBezTo>
                  <a:cubicBezTo>
                    <a:pt x="3" y="29"/>
                    <a:pt x="7" y="23"/>
                    <a:pt x="7" y="24"/>
                  </a:cubicBezTo>
                  <a:cubicBezTo>
                    <a:pt x="8" y="23"/>
                    <a:pt x="8" y="22"/>
                    <a:pt x="9" y="20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1"/>
                    <a:pt x="6" y="23"/>
                  </a:cubicBezTo>
                  <a:cubicBezTo>
                    <a:pt x="3" y="25"/>
                    <a:pt x="5" y="21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8" y="20"/>
                    <a:pt x="9" y="20"/>
                    <a:pt x="11" y="20"/>
                  </a:cubicBezTo>
                  <a:close/>
                  <a:moveTo>
                    <a:pt x="7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5" y="20"/>
                    <a:pt x="13" y="22"/>
                    <a:pt x="12" y="24"/>
                  </a:cubicBezTo>
                  <a:cubicBezTo>
                    <a:pt x="11" y="25"/>
                    <a:pt x="10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8"/>
                    <a:pt x="7" y="28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147"/>
            <p:cNvSpPr>
              <a:spLocks noEditPoints="1"/>
            </p:cNvSpPr>
            <p:nvPr/>
          </p:nvSpPr>
          <p:spPr bwMode="auto">
            <a:xfrm>
              <a:off x="9101138" y="3208338"/>
              <a:ext cx="468313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2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1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1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2 h 132"/>
                <a:gd name="T98" fmla="*/ 77 w 125"/>
                <a:gd name="T99" fmla="*/ 125 h 132"/>
                <a:gd name="T100" fmla="*/ 71 w 125"/>
                <a:gd name="T101" fmla="*/ 123 h 132"/>
                <a:gd name="T102" fmla="*/ 112 w 125"/>
                <a:gd name="T103" fmla="*/ 106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7"/>
                    <a:pt x="69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8"/>
                    <a:pt x="24" y="25"/>
                    <a:pt x="12" y="41"/>
                  </a:cubicBezTo>
                  <a:cubicBezTo>
                    <a:pt x="1" y="57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4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6" y="91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2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9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80"/>
                    <a:pt x="48" y="83"/>
                    <a:pt x="39" y="87"/>
                  </a:cubicBezTo>
                  <a:cubicBezTo>
                    <a:pt x="31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3"/>
                    <a:pt x="10" y="93"/>
                    <a:pt x="11" y="93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6" y="78"/>
                    <a:pt x="55" y="74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8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5"/>
                    <a:pt x="11" y="94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60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5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1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5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1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3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2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2"/>
                  </a:cubicBezTo>
                  <a:cubicBezTo>
                    <a:pt x="78" y="24"/>
                    <a:pt x="74" y="26"/>
                    <a:pt x="69" y="28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1"/>
                    <a:pt x="71" y="35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9"/>
                    <a:pt x="82" y="29"/>
                    <a:pt x="80" y="30"/>
                  </a:cubicBezTo>
                  <a:cubicBezTo>
                    <a:pt x="81" y="29"/>
                    <a:pt x="81" y="29"/>
                    <a:pt x="82" y="29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8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8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5"/>
                    <a:pt x="62" y="34"/>
                  </a:cubicBezTo>
                  <a:close/>
                  <a:moveTo>
                    <a:pt x="58" y="31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1"/>
                    <a:pt x="62" y="31"/>
                  </a:cubicBezTo>
                  <a:cubicBezTo>
                    <a:pt x="61" y="31"/>
                    <a:pt x="59" y="31"/>
                    <a:pt x="58" y="31"/>
                  </a:cubicBezTo>
                  <a:close/>
                  <a:moveTo>
                    <a:pt x="58" y="33"/>
                  </a:moveTo>
                  <a:cubicBezTo>
                    <a:pt x="53" y="36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5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1"/>
                    <a:pt x="67" y="31"/>
                  </a:cubicBezTo>
                  <a:cubicBezTo>
                    <a:pt x="66" y="31"/>
                    <a:pt x="66" y="32"/>
                    <a:pt x="66" y="32"/>
                  </a:cubicBezTo>
                  <a:cubicBezTo>
                    <a:pt x="65" y="32"/>
                    <a:pt x="64" y="32"/>
                    <a:pt x="63" y="32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7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2"/>
                    <a:pt x="70" y="32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9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7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5" y="29"/>
                    <a:pt x="54" y="29"/>
                    <a:pt x="53" y="29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2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5"/>
                    <a:pt x="63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8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8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2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3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3"/>
                    <a:pt x="82" y="44"/>
                  </a:cubicBezTo>
                  <a:cubicBezTo>
                    <a:pt x="78" y="46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7" y="66"/>
                    <a:pt x="31" y="64"/>
                  </a:cubicBezTo>
                  <a:cubicBezTo>
                    <a:pt x="42" y="59"/>
                    <a:pt x="53" y="53"/>
                    <a:pt x="64" y="49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2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6"/>
                    <a:pt x="57" y="55"/>
                    <a:pt x="58" y="55"/>
                  </a:cubicBezTo>
                  <a:cubicBezTo>
                    <a:pt x="57" y="55"/>
                    <a:pt x="56" y="56"/>
                    <a:pt x="54" y="57"/>
                  </a:cubicBezTo>
                  <a:cubicBezTo>
                    <a:pt x="45" y="61"/>
                    <a:pt x="36" y="65"/>
                    <a:pt x="28" y="70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3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7" y="51"/>
                  </a:cubicBezTo>
                  <a:cubicBezTo>
                    <a:pt x="92" y="49"/>
                    <a:pt x="97" y="47"/>
                    <a:pt x="101" y="45"/>
                  </a:cubicBezTo>
                  <a:cubicBezTo>
                    <a:pt x="102" y="44"/>
                    <a:pt x="103" y="44"/>
                    <a:pt x="103" y="44"/>
                  </a:cubicBezTo>
                  <a:close/>
                  <a:moveTo>
                    <a:pt x="109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1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3"/>
                    <a:pt x="113" y="44"/>
                  </a:cubicBezTo>
                  <a:cubicBezTo>
                    <a:pt x="110" y="45"/>
                    <a:pt x="108" y="47"/>
                    <a:pt x="105" y="48"/>
                  </a:cubicBezTo>
                  <a:cubicBezTo>
                    <a:pt x="105" y="49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7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5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3"/>
                    <a:pt x="20" y="92"/>
                  </a:cubicBezTo>
                  <a:cubicBezTo>
                    <a:pt x="26" y="89"/>
                    <a:pt x="32" y="84"/>
                    <a:pt x="40" y="82"/>
                  </a:cubicBezTo>
                  <a:cubicBezTo>
                    <a:pt x="53" y="77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8"/>
                    <a:pt x="108" y="95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5"/>
                    <a:pt x="108" y="94"/>
                  </a:cubicBezTo>
                  <a:cubicBezTo>
                    <a:pt x="104" y="96"/>
                    <a:pt x="100" y="98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1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2"/>
                    <a:pt x="89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100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8"/>
                    <a:pt x="56" y="110"/>
                    <a:pt x="50" y="113"/>
                  </a:cubicBezTo>
                  <a:cubicBezTo>
                    <a:pt x="47" y="115"/>
                    <a:pt x="43" y="116"/>
                    <a:pt x="40" y="118"/>
                  </a:cubicBezTo>
                  <a:cubicBezTo>
                    <a:pt x="38" y="119"/>
                    <a:pt x="37" y="120"/>
                    <a:pt x="35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4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7"/>
                  </a:cubicBezTo>
                  <a:cubicBezTo>
                    <a:pt x="89" y="93"/>
                    <a:pt x="97" y="90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3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4" y="120"/>
                  </a:cubicBezTo>
                  <a:cubicBezTo>
                    <a:pt x="33" y="120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3"/>
                    <a:pt x="30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2" y="92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1"/>
                    <a:pt x="93" y="91"/>
                    <a:pt x="92" y="92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4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7"/>
                    <a:pt x="76" y="97"/>
                    <a:pt x="75" y="98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3"/>
                    <a:pt x="63" y="103"/>
                    <a:pt x="62" y="103"/>
                  </a:cubicBezTo>
                  <a:cubicBezTo>
                    <a:pt x="54" y="107"/>
                    <a:pt x="46" y="110"/>
                    <a:pt x="38" y="114"/>
                  </a:cubicBezTo>
                  <a:cubicBezTo>
                    <a:pt x="36" y="115"/>
                    <a:pt x="34" y="116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4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90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7"/>
                    <a:pt x="119" y="78"/>
                  </a:cubicBezTo>
                  <a:cubicBezTo>
                    <a:pt x="117" y="79"/>
                    <a:pt x="114" y="81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8"/>
                    <a:pt x="71" y="93"/>
                    <a:pt x="57" y="99"/>
                  </a:cubicBezTo>
                  <a:cubicBezTo>
                    <a:pt x="51" y="102"/>
                    <a:pt x="45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1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3"/>
                    <a:pt x="108" y="73"/>
                  </a:cubicBezTo>
                  <a:cubicBezTo>
                    <a:pt x="103" y="75"/>
                    <a:pt x="99" y="77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90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5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7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3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8" y="68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3" y="68"/>
                    <a:pt x="89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60"/>
                    <a:pt x="111" y="60"/>
                    <a:pt x="109" y="61"/>
                  </a:cubicBezTo>
                  <a:cubicBezTo>
                    <a:pt x="96" y="65"/>
                    <a:pt x="83" y="70"/>
                    <a:pt x="70" y="77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100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4"/>
                    <a:pt x="105" y="61"/>
                  </a:cubicBezTo>
                  <a:cubicBezTo>
                    <a:pt x="107" y="60"/>
                    <a:pt x="110" y="60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6"/>
                  </a:cubicBezTo>
                  <a:cubicBezTo>
                    <a:pt x="118" y="56"/>
                    <a:pt x="118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6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4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4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3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2"/>
                  </a:moveTo>
                  <a:cubicBezTo>
                    <a:pt x="109" y="112"/>
                    <a:pt x="109" y="112"/>
                    <a:pt x="108" y="112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3"/>
                    <a:pt x="88" y="124"/>
                  </a:cubicBezTo>
                  <a:cubicBezTo>
                    <a:pt x="86" y="124"/>
                    <a:pt x="85" y="125"/>
                    <a:pt x="84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2"/>
                  </a:cubicBezTo>
                  <a:close/>
                  <a:moveTo>
                    <a:pt x="77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6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6"/>
                  </a:moveTo>
                  <a:cubicBezTo>
                    <a:pt x="105" y="111"/>
                    <a:pt x="96" y="115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6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6"/>
                  </a:cubicBezTo>
                  <a:cubicBezTo>
                    <a:pt x="112" y="105"/>
                    <a:pt x="112" y="105"/>
                    <a:pt x="112" y="106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3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3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8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1"/>
                  </a:cubicBezTo>
                  <a:cubicBezTo>
                    <a:pt x="62" y="121"/>
                    <a:pt x="62" y="121"/>
                    <a:pt x="62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1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4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1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9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6" y="74"/>
                  </a:cubicBezTo>
                  <a:cubicBezTo>
                    <a:pt x="19" y="77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2"/>
                    <a:pt x="9" y="80"/>
                    <a:pt x="10" y="80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4"/>
                    <a:pt x="25" y="72"/>
                  </a:cubicBezTo>
                  <a:cubicBezTo>
                    <a:pt x="39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5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1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3"/>
                    <a:pt x="47" y="22"/>
                  </a:cubicBezTo>
                  <a:cubicBezTo>
                    <a:pt x="45" y="23"/>
                    <a:pt x="42" y="24"/>
                    <a:pt x="40" y="26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5"/>
                    <a:pt x="46" y="23"/>
                    <a:pt x="50" y="22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3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8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148"/>
            <p:cNvSpPr>
              <a:spLocks noEditPoints="1"/>
            </p:cNvSpPr>
            <p:nvPr/>
          </p:nvSpPr>
          <p:spPr bwMode="auto">
            <a:xfrm>
              <a:off x="10204450" y="4549775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1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59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4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1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8 h 133"/>
                <a:gd name="T38" fmla="*/ 5 w 125"/>
                <a:gd name="T39" fmla="*/ 64 h 133"/>
                <a:gd name="T40" fmla="*/ 24 w 125"/>
                <a:gd name="T41" fmla="*/ 60 h 133"/>
                <a:gd name="T42" fmla="*/ 91 w 125"/>
                <a:gd name="T43" fmla="*/ 41 h 133"/>
                <a:gd name="T44" fmla="*/ 29 w 125"/>
                <a:gd name="T45" fmla="*/ 65 h 133"/>
                <a:gd name="T46" fmla="*/ 54 w 125"/>
                <a:gd name="T47" fmla="*/ 56 h 133"/>
                <a:gd name="T48" fmla="*/ 110 w 125"/>
                <a:gd name="T49" fmla="*/ 40 h 133"/>
                <a:gd name="T50" fmla="*/ 101 w 125"/>
                <a:gd name="T51" fmla="*/ 45 h 133"/>
                <a:gd name="T52" fmla="*/ 53 w 125"/>
                <a:gd name="T53" fmla="*/ 69 h 133"/>
                <a:gd name="T54" fmla="*/ 114 w 125"/>
                <a:gd name="T55" fmla="*/ 50 h 133"/>
                <a:gd name="T56" fmla="*/ 66 w 125"/>
                <a:gd name="T57" fmla="*/ 75 h 133"/>
                <a:gd name="T58" fmla="*/ 66 w 125"/>
                <a:gd name="T59" fmla="*/ 117 h 133"/>
                <a:gd name="T60" fmla="*/ 107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7 h 133"/>
                <a:gd name="T68" fmla="*/ 33 w 125"/>
                <a:gd name="T69" fmla="*/ 121 h 133"/>
                <a:gd name="T70" fmla="*/ 25 w 125"/>
                <a:gd name="T71" fmla="*/ 115 h 133"/>
                <a:gd name="T72" fmla="*/ 101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7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4 h 133"/>
                <a:gd name="T86" fmla="*/ 118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2 w 125"/>
                <a:gd name="T95" fmla="*/ 123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3 w 125"/>
                <a:gd name="T119" fmla="*/ 21 h 133"/>
                <a:gd name="T120" fmla="*/ 18 w 125"/>
                <a:gd name="T121" fmla="*/ 44 h 133"/>
                <a:gd name="T122" fmla="*/ 19 w 125"/>
                <a:gd name="T123" fmla="*/ 37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1"/>
                  </a:moveTo>
                  <a:cubicBezTo>
                    <a:pt x="38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6" y="131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1" y="131"/>
                    <a:pt x="63" y="131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29"/>
                    <a:pt x="66" y="128"/>
                  </a:cubicBezTo>
                  <a:cubicBezTo>
                    <a:pt x="66" y="128"/>
                    <a:pt x="66" y="127"/>
                    <a:pt x="66" y="127"/>
                  </a:cubicBezTo>
                  <a:cubicBezTo>
                    <a:pt x="67" y="127"/>
                    <a:pt x="68" y="126"/>
                    <a:pt x="67" y="125"/>
                  </a:cubicBezTo>
                  <a:cubicBezTo>
                    <a:pt x="76" y="129"/>
                    <a:pt x="86" y="131"/>
                    <a:pt x="95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3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7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8"/>
                    <a:pt x="23" y="25"/>
                    <a:pt x="11" y="41"/>
                  </a:cubicBezTo>
                  <a:cubicBezTo>
                    <a:pt x="0" y="57"/>
                    <a:pt x="0" y="78"/>
                    <a:pt x="8" y="95"/>
                  </a:cubicBezTo>
                  <a:cubicBezTo>
                    <a:pt x="12" y="106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4"/>
                    <a:pt x="41" y="98"/>
                  </a:cubicBezTo>
                  <a:cubicBezTo>
                    <a:pt x="35" y="102"/>
                    <a:pt x="26" y="104"/>
                    <a:pt x="21" y="110"/>
                  </a:cubicBezTo>
                  <a:cubicBezTo>
                    <a:pt x="20" y="109"/>
                    <a:pt x="19" y="108"/>
                    <a:pt x="18" y="106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3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79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5" y="101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5"/>
                    <a:pt x="19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2" y="85"/>
                    <a:pt x="53" y="81"/>
                    <a:pt x="63" y="77"/>
                  </a:cubicBezTo>
                  <a:cubicBezTo>
                    <a:pt x="64" y="76"/>
                    <a:pt x="66" y="76"/>
                    <a:pt x="67" y="75"/>
                  </a:cubicBezTo>
                  <a:cubicBezTo>
                    <a:pt x="66" y="76"/>
                    <a:pt x="65" y="76"/>
                    <a:pt x="65" y="76"/>
                  </a:cubicBezTo>
                  <a:cubicBezTo>
                    <a:pt x="56" y="80"/>
                    <a:pt x="47" y="83"/>
                    <a:pt x="38" y="88"/>
                  </a:cubicBezTo>
                  <a:cubicBezTo>
                    <a:pt x="30" y="92"/>
                    <a:pt x="21" y="95"/>
                    <a:pt x="13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6" y="69"/>
                    <a:pt x="68" y="68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5"/>
                    <a:pt x="25" y="88"/>
                    <a:pt x="22" y="90"/>
                  </a:cubicBezTo>
                  <a:cubicBezTo>
                    <a:pt x="18" y="92"/>
                    <a:pt x="14" y="93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8"/>
                  </a:cubicBezTo>
                  <a:cubicBezTo>
                    <a:pt x="49" y="72"/>
                    <a:pt x="63" y="65"/>
                    <a:pt x="78" y="60"/>
                  </a:cubicBezTo>
                  <a:cubicBezTo>
                    <a:pt x="84" y="58"/>
                    <a:pt x="89" y="56"/>
                    <a:pt x="95" y="53"/>
                  </a:cubicBezTo>
                  <a:cubicBezTo>
                    <a:pt x="93" y="54"/>
                    <a:pt x="92" y="55"/>
                    <a:pt x="90" y="56"/>
                  </a:cubicBezTo>
                  <a:cubicBezTo>
                    <a:pt x="80" y="60"/>
                    <a:pt x="70" y="64"/>
                    <a:pt x="60" y="69"/>
                  </a:cubicBezTo>
                  <a:cubicBezTo>
                    <a:pt x="52" y="72"/>
                    <a:pt x="44" y="76"/>
                    <a:pt x="35" y="80"/>
                  </a:cubicBezTo>
                  <a:cubicBezTo>
                    <a:pt x="32" y="82"/>
                    <a:pt x="27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2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8"/>
                    <a:pt x="15" y="87"/>
                    <a:pt x="18" y="85"/>
                  </a:cubicBezTo>
                  <a:close/>
                  <a:moveTo>
                    <a:pt x="59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4" y="42"/>
                    <a:pt x="15" y="42"/>
                  </a:cubicBezTo>
                  <a:cubicBezTo>
                    <a:pt x="16" y="41"/>
                    <a:pt x="18" y="40"/>
                    <a:pt x="19" y="39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0"/>
                    <a:pt x="59" y="20"/>
                  </a:cubicBezTo>
                  <a:close/>
                  <a:moveTo>
                    <a:pt x="13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3" y="28"/>
                    <a:pt x="48" y="26"/>
                  </a:cubicBezTo>
                  <a:cubicBezTo>
                    <a:pt x="49" y="26"/>
                    <a:pt x="51" y="25"/>
                    <a:pt x="53" y="24"/>
                  </a:cubicBezTo>
                  <a:cubicBezTo>
                    <a:pt x="38" y="32"/>
                    <a:pt x="24" y="40"/>
                    <a:pt x="11" y="48"/>
                  </a:cubicBezTo>
                  <a:cubicBezTo>
                    <a:pt x="12" y="47"/>
                    <a:pt x="12" y="45"/>
                    <a:pt x="13" y="44"/>
                  </a:cubicBezTo>
                  <a:close/>
                  <a:moveTo>
                    <a:pt x="10" y="50"/>
                  </a:moveTo>
                  <a:cubicBezTo>
                    <a:pt x="13" y="49"/>
                    <a:pt x="16" y="46"/>
                    <a:pt x="20" y="44"/>
                  </a:cubicBezTo>
                  <a:cubicBezTo>
                    <a:pt x="24" y="41"/>
                    <a:pt x="30" y="39"/>
                    <a:pt x="35" y="36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3"/>
                    <a:pt x="36" y="36"/>
                  </a:cubicBezTo>
                  <a:cubicBezTo>
                    <a:pt x="31" y="39"/>
                    <a:pt x="26" y="41"/>
                    <a:pt x="20" y="44"/>
                  </a:cubicBezTo>
                  <a:cubicBezTo>
                    <a:pt x="18" y="46"/>
                    <a:pt x="15" y="48"/>
                    <a:pt x="11" y="49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1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7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1"/>
                    <a:pt x="27" y="58"/>
                    <a:pt x="15" y="65"/>
                  </a:cubicBezTo>
                  <a:cubicBezTo>
                    <a:pt x="12" y="66"/>
                    <a:pt x="8" y="67"/>
                    <a:pt x="5" y="69"/>
                  </a:cubicBezTo>
                  <a:cubicBezTo>
                    <a:pt x="8" y="67"/>
                    <a:pt x="11" y="65"/>
                    <a:pt x="14" y="63"/>
                  </a:cubicBezTo>
                  <a:cubicBezTo>
                    <a:pt x="20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8"/>
                    <a:pt x="84" y="28"/>
                  </a:cubicBezTo>
                  <a:cubicBezTo>
                    <a:pt x="83" y="29"/>
                    <a:pt x="81" y="30"/>
                    <a:pt x="79" y="30"/>
                  </a:cubicBezTo>
                  <a:cubicBezTo>
                    <a:pt x="80" y="30"/>
                    <a:pt x="81" y="29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5"/>
                    <a:pt x="89" y="25"/>
                    <a:pt x="89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6" y="28"/>
                  </a:moveTo>
                  <a:cubicBezTo>
                    <a:pt x="96" y="28"/>
                    <a:pt x="96" y="28"/>
                    <a:pt x="95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2" y="34"/>
                    <a:pt x="84" y="33"/>
                    <a:pt x="86" y="32"/>
                  </a:cubicBezTo>
                  <a:cubicBezTo>
                    <a:pt x="89" y="31"/>
                    <a:pt x="91" y="31"/>
                    <a:pt x="93" y="30"/>
                  </a:cubicBezTo>
                  <a:cubicBezTo>
                    <a:pt x="94" y="29"/>
                    <a:pt x="96" y="28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1" y="46"/>
                    <a:pt x="29" y="52"/>
                  </a:cubicBezTo>
                  <a:cubicBezTo>
                    <a:pt x="40" y="46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4" y="30"/>
                    <a:pt x="63" y="31"/>
                    <a:pt x="61" y="32"/>
                  </a:cubicBezTo>
                  <a:cubicBezTo>
                    <a:pt x="60" y="31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3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5"/>
                    <a:pt x="16" y="54"/>
                    <a:pt x="19" y="52"/>
                  </a:cubicBezTo>
                  <a:cubicBezTo>
                    <a:pt x="26" y="48"/>
                    <a:pt x="32" y="45"/>
                    <a:pt x="39" y="41"/>
                  </a:cubicBezTo>
                  <a:cubicBezTo>
                    <a:pt x="44" y="39"/>
                    <a:pt x="49" y="36"/>
                    <a:pt x="54" y="33"/>
                  </a:cubicBezTo>
                  <a:cubicBezTo>
                    <a:pt x="55" y="33"/>
                    <a:pt x="56" y="33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1"/>
                  </a:cubicBezTo>
                  <a:cubicBezTo>
                    <a:pt x="66" y="32"/>
                    <a:pt x="65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7"/>
                    <a:pt x="69" y="30"/>
                  </a:cubicBezTo>
                  <a:cubicBezTo>
                    <a:pt x="69" y="29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3" y="28"/>
                    <a:pt x="78" y="26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3"/>
                    <a:pt x="86" y="23"/>
                    <a:pt x="88" y="24"/>
                  </a:cubicBezTo>
                  <a:cubicBezTo>
                    <a:pt x="86" y="25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0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6" y="30"/>
                    <a:pt x="56" y="30"/>
                  </a:cubicBezTo>
                  <a:cubicBezTo>
                    <a:pt x="59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6" y="29"/>
                    <a:pt x="55" y="30"/>
                  </a:cubicBezTo>
                  <a:cubicBezTo>
                    <a:pt x="54" y="30"/>
                    <a:pt x="53" y="29"/>
                    <a:pt x="53" y="29"/>
                  </a:cubicBezTo>
                  <a:cubicBezTo>
                    <a:pt x="51" y="28"/>
                    <a:pt x="50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49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3" y="44"/>
                    <a:pt x="29" y="41"/>
                    <a:pt x="35" y="37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6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8" y="48"/>
                  </a:cubicBezTo>
                  <a:cubicBezTo>
                    <a:pt x="24" y="45"/>
                    <a:pt x="30" y="42"/>
                    <a:pt x="36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8"/>
                    <a:pt x="15" y="55"/>
                    <a:pt x="20" y="53"/>
                  </a:cubicBezTo>
                  <a:cubicBezTo>
                    <a:pt x="26" y="49"/>
                    <a:pt x="32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1"/>
                    <a:pt x="10" y="62"/>
                  </a:cubicBezTo>
                  <a:cubicBezTo>
                    <a:pt x="9" y="63"/>
                    <a:pt x="7" y="64"/>
                    <a:pt x="5" y="64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1" y="62"/>
                  </a:moveTo>
                  <a:cubicBezTo>
                    <a:pt x="15" y="60"/>
                    <a:pt x="18" y="58"/>
                    <a:pt x="22" y="56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2" y="38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5" y="67"/>
                    <a:pt x="5" y="66"/>
                  </a:cubicBezTo>
                  <a:cubicBezTo>
                    <a:pt x="7" y="65"/>
                    <a:pt x="9" y="63"/>
                    <a:pt x="11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0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6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4"/>
                  </a:cubicBezTo>
                  <a:cubicBezTo>
                    <a:pt x="104" y="35"/>
                    <a:pt x="102" y="36"/>
                    <a:pt x="100" y="37"/>
                  </a:cubicBezTo>
                  <a:cubicBezTo>
                    <a:pt x="97" y="38"/>
                    <a:pt x="94" y="39"/>
                    <a:pt x="91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3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4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21" y="69"/>
                    <a:pt x="26" y="67"/>
                    <a:pt x="31" y="64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3" y="36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2"/>
                    <a:pt x="5" y="77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44" y="57"/>
                    <a:pt x="37" y="61"/>
                    <a:pt x="29" y="65"/>
                  </a:cubicBezTo>
                  <a:close/>
                  <a:moveTo>
                    <a:pt x="5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6"/>
                  </a:cubicBezTo>
                  <a:cubicBezTo>
                    <a:pt x="55" y="56"/>
                    <a:pt x="56" y="55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3"/>
                    <a:pt x="12" y="77"/>
                    <a:pt x="6" y="82"/>
                  </a:cubicBezTo>
                  <a:cubicBezTo>
                    <a:pt x="6" y="80"/>
                    <a:pt x="6" y="79"/>
                    <a:pt x="5" y="78"/>
                  </a:cubicBezTo>
                  <a:close/>
                  <a:moveTo>
                    <a:pt x="6" y="83"/>
                  </a:moveTo>
                  <a:cubicBezTo>
                    <a:pt x="13" y="81"/>
                    <a:pt x="19" y="78"/>
                    <a:pt x="25" y="75"/>
                  </a:cubicBezTo>
                  <a:cubicBezTo>
                    <a:pt x="34" y="70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8"/>
                    <a:pt x="74" y="56"/>
                    <a:pt x="55" y="64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39" y="71"/>
                    <a:pt x="35" y="73"/>
                    <a:pt x="30" y="75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4"/>
                    <a:pt x="6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5" y="48"/>
                    <a:pt x="91" y="49"/>
                    <a:pt x="87" y="51"/>
                  </a:cubicBezTo>
                  <a:cubicBezTo>
                    <a:pt x="91" y="49"/>
                    <a:pt x="96" y="47"/>
                    <a:pt x="101" y="45"/>
                  </a:cubicBezTo>
                  <a:cubicBezTo>
                    <a:pt x="101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8" y="42"/>
                    <a:pt x="109" y="42"/>
                    <a:pt x="109" y="42"/>
                  </a:cubicBezTo>
                  <a:cubicBezTo>
                    <a:pt x="109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0"/>
                  </a:cubicBezTo>
                  <a:cubicBezTo>
                    <a:pt x="111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86" y="56"/>
                    <a:pt x="69" y="62"/>
                    <a:pt x="53" y="69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3"/>
                  </a:cubicBezTo>
                  <a:cubicBezTo>
                    <a:pt x="76" y="55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8" y="47"/>
                    <a:pt x="109" y="47"/>
                    <a:pt x="110" y="46"/>
                  </a:cubicBezTo>
                  <a:cubicBezTo>
                    <a:pt x="113" y="44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6" y="55"/>
                    <a:pt x="116" y="56"/>
                  </a:cubicBezTo>
                  <a:cubicBezTo>
                    <a:pt x="116" y="55"/>
                    <a:pt x="116" y="56"/>
                    <a:pt x="115" y="56"/>
                  </a:cubicBezTo>
                  <a:cubicBezTo>
                    <a:pt x="115" y="56"/>
                    <a:pt x="114" y="56"/>
                    <a:pt x="114" y="56"/>
                  </a:cubicBezTo>
                  <a:cubicBezTo>
                    <a:pt x="113" y="57"/>
                    <a:pt x="111" y="58"/>
                    <a:pt x="110" y="58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3"/>
                    <a:pt x="96" y="64"/>
                    <a:pt x="94" y="64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8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6" y="95"/>
                  </a:cubicBezTo>
                  <a:cubicBezTo>
                    <a:pt x="13" y="96"/>
                    <a:pt x="13" y="96"/>
                    <a:pt x="15" y="94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2" y="77"/>
                    <a:pt x="65" y="70"/>
                    <a:pt x="78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6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5"/>
                    <a:pt x="69" y="115"/>
                  </a:cubicBezTo>
                  <a:cubicBezTo>
                    <a:pt x="74" y="111"/>
                    <a:pt x="80" y="108"/>
                    <a:pt x="85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2"/>
                    <a:pt x="92" y="101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6" y="90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7" y="99"/>
                    <a:pt x="100" y="97"/>
                    <a:pt x="102" y="96"/>
                  </a:cubicBezTo>
                  <a:cubicBezTo>
                    <a:pt x="104" y="96"/>
                    <a:pt x="106" y="95"/>
                    <a:pt x="107" y="94"/>
                  </a:cubicBezTo>
                  <a:cubicBezTo>
                    <a:pt x="103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89"/>
                    <a:pt x="116" y="90"/>
                  </a:cubicBezTo>
                  <a:cubicBezTo>
                    <a:pt x="116" y="89"/>
                    <a:pt x="116" y="90"/>
                    <a:pt x="115" y="90"/>
                  </a:cubicBezTo>
                  <a:cubicBezTo>
                    <a:pt x="115" y="90"/>
                    <a:pt x="114" y="91"/>
                    <a:pt x="114" y="91"/>
                  </a:cubicBezTo>
                  <a:cubicBezTo>
                    <a:pt x="113" y="91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4"/>
                  </a:cubicBezTo>
                  <a:cubicBezTo>
                    <a:pt x="100" y="96"/>
                    <a:pt x="96" y="98"/>
                    <a:pt x="92" y="100"/>
                  </a:cubicBezTo>
                  <a:cubicBezTo>
                    <a:pt x="91" y="101"/>
                    <a:pt x="89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2" y="109"/>
                    <a:pt x="66" y="112"/>
                    <a:pt x="59" y="115"/>
                  </a:cubicBezTo>
                  <a:cubicBezTo>
                    <a:pt x="56" y="117"/>
                    <a:pt x="53" y="118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5" y="122"/>
                  </a:cubicBezTo>
                  <a:cubicBezTo>
                    <a:pt x="48" y="120"/>
                    <a:pt x="51" y="118"/>
                    <a:pt x="53" y="116"/>
                  </a:cubicBezTo>
                  <a:cubicBezTo>
                    <a:pt x="56" y="114"/>
                    <a:pt x="59" y="112"/>
                    <a:pt x="62" y="111"/>
                  </a:cubicBezTo>
                  <a:cubicBezTo>
                    <a:pt x="69" y="107"/>
                    <a:pt x="76" y="104"/>
                    <a:pt x="83" y="100"/>
                  </a:cubicBezTo>
                  <a:cubicBezTo>
                    <a:pt x="83" y="100"/>
                    <a:pt x="84" y="100"/>
                    <a:pt x="84" y="100"/>
                  </a:cubicBezTo>
                  <a:cubicBezTo>
                    <a:pt x="96" y="95"/>
                    <a:pt x="107" y="91"/>
                    <a:pt x="118" y="85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5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8"/>
                    <a:pt x="37" y="118"/>
                  </a:cubicBezTo>
                  <a:cubicBezTo>
                    <a:pt x="43" y="113"/>
                    <a:pt x="50" y="111"/>
                    <a:pt x="56" y="107"/>
                  </a:cubicBezTo>
                  <a:cubicBezTo>
                    <a:pt x="58" y="106"/>
                    <a:pt x="60" y="105"/>
                    <a:pt x="63" y="104"/>
                  </a:cubicBezTo>
                  <a:cubicBezTo>
                    <a:pt x="68" y="102"/>
                    <a:pt x="73" y="100"/>
                    <a:pt x="78" y="97"/>
                  </a:cubicBezTo>
                  <a:cubicBezTo>
                    <a:pt x="78" y="97"/>
                    <a:pt x="79" y="97"/>
                    <a:pt x="79" y="97"/>
                  </a:cubicBezTo>
                  <a:cubicBezTo>
                    <a:pt x="88" y="93"/>
                    <a:pt x="97" y="90"/>
                    <a:pt x="105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1"/>
                    <a:pt x="118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0"/>
                    <a:pt x="56" y="107"/>
                  </a:cubicBezTo>
                  <a:cubicBezTo>
                    <a:pt x="55" y="108"/>
                    <a:pt x="53" y="109"/>
                    <a:pt x="51" y="109"/>
                  </a:cubicBezTo>
                  <a:cubicBezTo>
                    <a:pt x="48" y="111"/>
                    <a:pt x="44" y="113"/>
                    <a:pt x="41" y="115"/>
                  </a:cubicBezTo>
                  <a:cubicBezTo>
                    <a:pt x="38" y="116"/>
                    <a:pt x="35" y="118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3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6" y="89"/>
                  </a:cubicBezTo>
                  <a:cubicBezTo>
                    <a:pt x="81" y="92"/>
                    <a:pt x="75" y="93"/>
                    <a:pt x="70" y="95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0" y="110"/>
                    <a:pt x="33" y="113"/>
                    <a:pt x="29" y="118"/>
                  </a:cubicBezTo>
                  <a:cubicBezTo>
                    <a:pt x="28" y="117"/>
                    <a:pt x="26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2" y="91"/>
                    <a:pt x="94" y="91"/>
                    <a:pt x="95" y="90"/>
                  </a:cubicBezTo>
                  <a:cubicBezTo>
                    <a:pt x="94" y="91"/>
                    <a:pt x="92" y="91"/>
                    <a:pt x="91" y="92"/>
                  </a:cubicBezTo>
                  <a:close/>
                  <a:moveTo>
                    <a:pt x="113" y="82"/>
                  </a:moveTo>
                  <a:cubicBezTo>
                    <a:pt x="114" y="81"/>
                    <a:pt x="115" y="81"/>
                    <a:pt x="115" y="81"/>
                  </a:cubicBezTo>
                  <a:cubicBezTo>
                    <a:pt x="122" y="77"/>
                    <a:pt x="115" y="81"/>
                    <a:pt x="114" y="81"/>
                  </a:cubicBezTo>
                  <a:cubicBezTo>
                    <a:pt x="114" y="82"/>
                    <a:pt x="114" y="82"/>
                    <a:pt x="113" y="82"/>
                  </a:cubicBezTo>
                  <a:close/>
                  <a:moveTo>
                    <a:pt x="111" y="82"/>
                  </a:moveTo>
                  <a:cubicBezTo>
                    <a:pt x="109" y="83"/>
                    <a:pt x="108" y="84"/>
                    <a:pt x="106" y="85"/>
                  </a:cubicBezTo>
                  <a:cubicBezTo>
                    <a:pt x="104" y="85"/>
                    <a:pt x="103" y="86"/>
                    <a:pt x="101" y="87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7" y="97"/>
                    <a:pt x="76" y="97"/>
                    <a:pt x="75" y="98"/>
                  </a:cubicBezTo>
                  <a:cubicBezTo>
                    <a:pt x="71" y="100"/>
                    <a:pt x="67" y="101"/>
                    <a:pt x="63" y="103"/>
                  </a:cubicBezTo>
                  <a:cubicBezTo>
                    <a:pt x="63" y="103"/>
                    <a:pt x="62" y="103"/>
                    <a:pt x="61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5" y="115"/>
                    <a:pt x="34" y="116"/>
                    <a:pt x="32" y="117"/>
                  </a:cubicBezTo>
                  <a:cubicBezTo>
                    <a:pt x="28" y="119"/>
                    <a:pt x="32" y="116"/>
                    <a:pt x="33" y="115"/>
                  </a:cubicBezTo>
                  <a:cubicBezTo>
                    <a:pt x="35" y="114"/>
                    <a:pt x="37" y="113"/>
                    <a:pt x="39" y="112"/>
                  </a:cubicBezTo>
                  <a:cubicBezTo>
                    <a:pt x="46" y="108"/>
                    <a:pt x="52" y="104"/>
                    <a:pt x="58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2" y="86"/>
                    <a:pt x="99" y="84"/>
                  </a:cubicBezTo>
                  <a:cubicBezTo>
                    <a:pt x="101" y="83"/>
                    <a:pt x="103" y="82"/>
                    <a:pt x="106" y="80"/>
                  </a:cubicBezTo>
                  <a:cubicBezTo>
                    <a:pt x="110" y="78"/>
                    <a:pt x="115" y="76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8"/>
                  </a:cubicBezTo>
                  <a:cubicBezTo>
                    <a:pt x="116" y="79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2" y="76"/>
                    <a:pt x="109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0"/>
                    <a:pt x="101" y="81"/>
                    <a:pt x="98" y="83"/>
                  </a:cubicBezTo>
                  <a:cubicBezTo>
                    <a:pt x="84" y="88"/>
                    <a:pt x="70" y="94"/>
                    <a:pt x="56" y="99"/>
                  </a:cubicBezTo>
                  <a:cubicBezTo>
                    <a:pt x="50" y="102"/>
                    <a:pt x="44" y="105"/>
                    <a:pt x="38" y="107"/>
                  </a:cubicBezTo>
                  <a:cubicBezTo>
                    <a:pt x="35" y="109"/>
                    <a:pt x="33" y="111"/>
                    <a:pt x="30" y="112"/>
                  </a:cubicBezTo>
                  <a:cubicBezTo>
                    <a:pt x="29" y="113"/>
                    <a:pt x="23" y="115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1" y="89"/>
                  </a:cubicBezTo>
                  <a:cubicBezTo>
                    <a:pt x="74" y="88"/>
                    <a:pt x="76" y="87"/>
                    <a:pt x="79" y="86"/>
                  </a:cubicBezTo>
                  <a:cubicBezTo>
                    <a:pt x="84" y="84"/>
                    <a:pt x="90" y="81"/>
                    <a:pt x="95" y="79"/>
                  </a:cubicBezTo>
                  <a:cubicBezTo>
                    <a:pt x="103" y="75"/>
                    <a:pt x="112" y="73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7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3" y="74"/>
                    <a:pt x="96" y="77"/>
                  </a:cubicBezTo>
                  <a:cubicBezTo>
                    <a:pt x="89" y="80"/>
                    <a:pt x="82" y="83"/>
                    <a:pt x="76" y="87"/>
                  </a:cubicBezTo>
                  <a:cubicBezTo>
                    <a:pt x="65" y="91"/>
                    <a:pt x="55" y="95"/>
                    <a:pt x="44" y="99"/>
                  </a:cubicBezTo>
                  <a:cubicBezTo>
                    <a:pt x="38" y="102"/>
                    <a:pt x="32" y="105"/>
                    <a:pt x="25" y="108"/>
                  </a:cubicBezTo>
                  <a:cubicBezTo>
                    <a:pt x="24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2" y="104"/>
                    <a:pt x="35" y="102"/>
                  </a:cubicBezTo>
                  <a:cubicBezTo>
                    <a:pt x="48" y="96"/>
                    <a:pt x="61" y="89"/>
                    <a:pt x="73" y="83"/>
                  </a:cubicBezTo>
                  <a:cubicBezTo>
                    <a:pt x="88" y="77"/>
                    <a:pt x="102" y="71"/>
                    <a:pt x="116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3"/>
                  </a:cubicBezTo>
                  <a:cubicBezTo>
                    <a:pt x="119" y="64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5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6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2" y="82"/>
                  </a:cubicBezTo>
                  <a:cubicBezTo>
                    <a:pt x="59" y="88"/>
                    <a:pt x="46" y="93"/>
                    <a:pt x="32" y="100"/>
                  </a:cubicBezTo>
                  <a:cubicBezTo>
                    <a:pt x="29" y="101"/>
                    <a:pt x="25" y="103"/>
                    <a:pt x="21" y="104"/>
                  </a:cubicBezTo>
                  <a:cubicBezTo>
                    <a:pt x="20" y="105"/>
                    <a:pt x="19" y="105"/>
                    <a:pt x="18" y="106"/>
                  </a:cubicBezTo>
                  <a:cubicBezTo>
                    <a:pt x="19" y="105"/>
                    <a:pt x="21" y="104"/>
                    <a:pt x="22" y="103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5" y="85"/>
                    <a:pt x="70" y="79"/>
                    <a:pt x="84" y="73"/>
                  </a:cubicBezTo>
                  <a:cubicBezTo>
                    <a:pt x="91" y="70"/>
                    <a:pt x="97" y="68"/>
                    <a:pt x="103" y="65"/>
                  </a:cubicBezTo>
                  <a:cubicBezTo>
                    <a:pt x="106" y="64"/>
                    <a:pt x="110" y="63"/>
                    <a:pt x="112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59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8" y="61"/>
                    <a:pt x="118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7"/>
                  </a:moveTo>
                  <a:cubicBezTo>
                    <a:pt x="117" y="57"/>
                    <a:pt x="117" y="57"/>
                    <a:pt x="117" y="57"/>
                  </a:cubicBezTo>
                  <a:cubicBezTo>
                    <a:pt x="116" y="58"/>
                    <a:pt x="114" y="59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5" y="65"/>
                    <a:pt x="82" y="71"/>
                    <a:pt x="69" y="77"/>
                  </a:cubicBezTo>
                  <a:cubicBezTo>
                    <a:pt x="56" y="83"/>
                    <a:pt x="42" y="88"/>
                    <a:pt x="29" y="95"/>
                  </a:cubicBezTo>
                  <a:cubicBezTo>
                    <a:pt x="25" y="96"/>
                    <a:pt x="22" y="98"/>
                    <a:pt x="18" y="99"/>
                  </a:cubicBezTo>
                  <a:cubicBezTo>
                    <a:pt x="17" y="100"/>
                    <a:pt x="15" y="100"/>
                    <a:pt x="14" y="100"/>
                  </a:cubicBezTo>
                  <a:cubicBezTo>
                    <a:pt x="15" y="100"/>
                    <a:pt x="17" y="99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3" y="81"/>
                    <a:pt x="69" y="75"/>
                    <a:pt x="84" y="69"/>
                  </a:cubicBezTo>
                  <a:cubicBezTo>
                    <a:pt x="91" y="67"/>
                    <a:pt x="97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6" y="56"/>
                    <a:pt x="117" y="56"/>
                  </a:cubicBezTo>
                  <a:cubicBezTo>
                    <a:pt x="117" y="56"/>
                    <a:pt x="117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1" y="111"/>
                  </a:cubicBezTo>
                  <a:cubicBezTo>
                    <a:pt x="29" y="107"/>
                    <a:pt x="37" y="103"/>
                    <a:pt x="45" y="100"/>
                  </a:cubicBezTo>
                  <a:cubicBezTo>
                    <a:pt x="50" y="98"/>
                    <a:pt x="56" y="95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0" y="109"/>
                    <a:pt x="24" y="114"/>
                  </a:cubicBezTo>
                  <a:cubicBezTo>
                    <a:pt x="23" y="113"/>
                    <a:pt x="22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0" y="120"/>
                    <a:pt x="46" y="116"/>
                    <a:pt x="51" y="113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6" y="113"/>
                    <a:pt x="54" y="115"/>
                    <a:pt x="52" y="117"/>
                  </a:cubicBezTo>
                  <a:cubicBezTo>
                    <a:pt x="48" y="119"/>
                    <a:pt x="44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0" y="123"/>
                  </a:cubicBezTo>
                  <a:cubicBezTo>
                    <a:pt x="38" y="123"/>
                    <a:pt x="37" y="122"/>
                    <a:pt x="35" y="121"/>
                  </a:cubicBezTo>
                  <a:close/>
                  <a:moveTo>
                    <a:pt x="42" y="123"/>
                  </a:moveTo>
                  <a:cubicBezTo>
                    <a:pt x="50" y="121"/>
                    <a:pt x="57" y="117"/>
                    <a:pt x="64" y="114"/>
                  </a:cubicBezTo>
                  <a:cubicBezTo>
                    <a:pt x="70" y="111"/>
                    <a:pt x="77" y="108"/>
                    <a:pt x="83" y="106"/>
                  </a:cubicBezTo>
                  <a:cubicBezTo>
                    <a:pt x="78" y="109"/>
                    <a:pt x="73" y="111"/>
                    <a:pt x="68" y="114"/>
                  </a:cubicBezTo>
                  <a:cubicBezTo>
                    <a:pt x="65" y="116"/>
                    <a:pt x="63" y="118"/>
                    <a:pt x="61" y="120"/>
                  </a:cubicBezTo>
                  <a:cubicBezTo>
                    <a:pt x="59" y="120"/>
                    <a:pt x="57" y="121"/>
                    <a:pt x="56" y="122"/>
                  </a:cubicBezTo>
                  <a:cubicBezTo>
                    <a:pt x="52" y="123"/>
                    <a:pt x="47" y="124"/>
                    <a:pt x="42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4" y="100"/>
                    <a:pt x="114" y="101"/>
                  </a:cubicBezTo>
                  <a:cubicBezTo>
                    <a:pt x="112" y="102"/>
                    <a:pt x="109" y="103"/>
                    <a:pt x="107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4" y="120"/>
                    <a:pt x="75" y="120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4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6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8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6" y="121"/>
                    <a:pt x="91" y="118"/>
                  </a:cubicBezTo>
                  <a:cubicBezTo>
                    <a:pt x="95" y="116"/>
                    <a:pt x="100" y="114"/>
                    <a:pt x="104" y="111"/>
                  </a:cubicBezTo>
                  <a:cubicBezTo>
                    <a:pt x="101" y="113"/>
                    <a:pt x="99" y="115"/>
                    <a:pt x="96" y="117"/>
                  </a:cubicBezTo>
                  <a:cubicBezTo>
                    <a:pt x="92" y="120"/>
                    <a:pt x="86" y="122"/>
                    <a:pt x="82" y="126"/>
                  </a:cubicBezTo>
                  <a:cubicBezTo>
                    <a:pt x="80" y="126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0" y="109"/>
                    <a:pt x="99" y="110"/>
                    <a:pt x="97" y="111"/>
                  </a:cubicBezTo>
                  <a:cubicBezTo>
                    <a:pt x="90" y="115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1"/>
                    <a:pt x="95" y="115"/>
                    <a:pt x="88" y="119"/>
                  </a:cubicBezTo>
                  <a:cubicBezTo>
                    <a:pt x="85" y="121"/>
                    <a:pt x="79" y="123"/>
                    <a:pt x="77" y="125"/>
                  </a:cubicBezTo>
                  <a:cubicBezTo>
                    <a:pt x="82" y="122"/>
                    <a:pt x="86" y="118"/>
                    <a:pt x="91" y="115"/>
                  </a:cubicBezTo>
                  <a:cubicBezTo>
                    <a:pt x="95" y="113"/>
                    <a:pt x="99" y="111"/>
                    <a:pt x="103" y="108"/>
                  </a:cubicBezTo>
                  <a:cubicBezTo>
                    <a:pt x="105" y="107"/>
                    <a:pt x="107" y="106"/>
                    <a:pt x="108" y="105"/>
                  </a:cubicBezTo>
                  <a:cubicBezTo>
                    <a:pt x="109" y="105"/>
                    <a:pt x="109" y="104"/>
                    <a:pt x="109" y="104"/>
                  </a:cubicBezTo>
                  <a:cubicBezTo>
                    <a:pt x="111" y="103"/>
                    <a:pt x="112" y="103"/>
                    <a:pt x="113" y="102"/>
                  </a:cubicBezTo>
                  <a:cubicBezTo>
                    <a:pt x="113" y="103"/>
                    <a:pt x="112" y="105"/>
                    <a:pt x="112" y="106"/>
                  </a:cubicBezTo>
                  <a:cubicBezTo>
                    <a:pt x="111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8" y="122"/>
                    <a:pt x="67" y="121"/>
                    <a:pt x="66" y="121"/>
                  </a:cubicBezTo>
                  <a:cubicBezTo>
                    <a:pt x="72" y="118"/>
                    <a:pt x="79" y="115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4" y="115"/>
                    <a:pt x="105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5" y="115"/>
                    <a:pt x="104" y="116"/>
                    <a:pt x="103" y="117"/>
                  </a:cubicBezTo>
                  <a:cubicBezTo>
                    <a:pt x="99" y="120"/>
                    <a:pt x="96" y="122"/>
                    <a:pt x="93" y="124"/>
                  </a:cubicBezTo>
                  <a:cubicBezTo>
                    <a:pt x="93" y="124"/>
                    <a:pt x="93" y="124"/>
                    <a:pt x="93" y="125"/>
                  </a:cubicBezTo>
                  <a:cubicBezTo>
                    <a:pt x="90" y="125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7" y="122"/>
                    <a:pt x="100" y="121"/>
                    <a:pt x="102" y="119"/>
                  </a:cubicBezTo>
                  <a:cubicBezTo>
                    <a:pt x="101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5" y="96"/>
                  </a:move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13" y="97"/>
                    <a:pt x="113" y="97"/>
                    <a:pt x="113" y="98"/>
                  </a:cubicBezTo>
                  <a:cubicBezTo>
                    <a:pt x="106" y="101"/>
                    <a:pt x="99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20"/>
                    <a:pt x="63" y="120"/>
                  </a:cubicBezTo>
                  <a:cubicBezTo>
                    <a:pt x="63" y="120"/>
                    <a:pt x="63" y="120"/>
                    <a:pt x="62" y="120"/>
                  </a:cubicBezTo>
                  <a:cubicBezTo>
                    <a:pt x="62" y="120"/>
                    <a:pt x="61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0" y="121"/>
                    <a:pt x="60" y="121"/>
                    <a:pt x="59" y="122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4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6" y="93"/>
                    <a:pt x="116" y="93"/>
                  </a:cubicBezTo>
                  <a:cubicBezTo>
                    <a:pt x="116" y="94"/>
                    <a:pt x="116" y="95"/>
                    <a:pt x="115" y="96"/>
                  </a:cubicBezTo>
                  <a:close/>
                  <a:moveTo>
                    <a:pt x="115" y="49"/>
                  </a:moveTo>
                  <a:cubicBezTo>
                    <a:pt x="106" y="54"/>
                    <a:pt x="96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0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5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5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6" y="49"/>
                    <a:pt x="110" y="47"/>
                    <a:pt x="113" y="45"/>
                  </a:cubicBezTo>
                  <a:cubicBezTo>
                    <a:pt x="114" y="46"/>
                    <a:pt x="114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1"/>
                    <a:pt x="25" y="74"/>
                  </a:cubicBezTo>
                  <a:cubicBezTo>
                    <a:pt x="19" y="77"/>
                    <a:pt x="13" y="81"/>
                    <a:pt x="6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7" y="82"/>
                    <a:pt x="9" y="80"/>
                    <a:pt x="10" y="80"/>
                  </a:cubicBezTo>
                  <a:cubicBezTo>
                    <a:pt x="11" y="79"/>
                    <a:pt x="12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8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6" y="48"/>
                    <a:pt x="85" y="44"/>
                    <a:pt x="93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6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5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8"/>
                    <a:pt x="48" y="54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4"/>
                    <a:pt x="9" y="72"/>
                    <a:pt x="10" y="71"/>
                  </a:cubicBezTo>
                  <a:cubicBezTo>
                    <a:pt x="12" y="70"/>
                    <a:pt x="15" y="68"/>
                    <a:pt x="17" y="67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8" y="36"/>
                    <a:pt x="84" y="34"/>
                  </a:cubicBezTo>
                  <a:cubicBezTo>
                    <a:pt x="89" y="32"/>
                    <a:pt x="93" y="31"/>
                    <a:pt x="97" y="28"/>
                  </a:cubicBezTo>
                  <a:cubicBezTo>
                    <a:pt x="98" y="29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3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69" y="22"/>
                    <a:pt x="69" y="21"/>
                    <a:pt x="70" y="20"/>
                  </a:cubicBezTo>
                  <a:cubicBezTo>
                    <a:pt x="71" y="20"/>
                    <a:pt x="72" y="20"/>
                    <a:pt x="73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2" y="48"/>
                    <a:pt x="11" y="49"/>
                    <a:pt x="10" y="50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ubicBezTo>
                    <a:pt x="13" y="47"/>
                    <a:pt x="16" y="46"/>
                    <a:pt x="18" y="44"/>
                  </a:cubicBezTo>
                  <a:cubicBezTo>
                    <a:pt x="22" y="41"/>
                    <a:pt x="27" y="39"/>
                    <a:pt x="31" y="36"/>
                  </a:cubicBezTo>
                  <a:cubicBezTo>
                    <a:pt x="41" y="31"/>
                    <a:pt x="51" y="25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0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1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5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89"/>
                  </a:cubicBezTo>
                  <a:cubicBezTo>
                    <a:pt x="8" y="88"/>
                    <a:pt x="7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149"/>
            <p:cNvSpPr>
              <a:spLocks noEditPoints="1"/>
            </p:cNvSpPr>
            <p:nvPr/>
          </p:nvSpPr>
          <p:spPr bwMode="auto">
            <a:xfrm>
              <a:off x="6300788" y="4794250"/>
              <a:ext cx="506413" cy="357188"/>
            </a:xfrm>
            <a:custGeom>
              <a:avLst/>
              <a:gdLst>
                <a:gd name="T0" fmla="*/ 70 w 135"/>
                <a:gd name="T1" fmla="*/ 75 h 95"/>
                <a:gd name="T2" fmla="*/ 59 w 135"/>
                <a:gd name="T3" fmla="*/ 2 h 95"/>
                <a:gd name="T4" fmla="*/ 7 w 135"/>
                <a:gd name="T5" fmla="*/ 24 h 95"/>
                <a:gd name="T6" fmla="*/ 11 w 135"/>
                <a:gd name="T7" fmla="*/ 30 h 95"/>
                <a:gd name="T8" fmla="*/ 15 w 135"/>
                <a:gd name="T9" fmla="*/ 32 h 95"/>
                <a:gd name="T10" fmla="*/ 48 w 135"/>
                <a:gd name="T11" fmla="*/ 16 h 95"/>
                <a:gd name="T12" fmla="*/ 51 w 135"/>
                <a:gd name="T13" fmla="*/ 12 h 95"/>
                <a:gd name="T14" fmla="*/ 51 w 135"/>
                <a:gd name="T15" fmla="*/ 18 h 95"/>
                <a:gd name="T16" fmla="*/ 65 w 135"/>
                <a:gd name="T17" fmla="*/ 6 h 95"/>
                <a:gd name="T18" fmla="*/ 68 w 135"/>
                <a:gd name="T19" fmla="*/ 11 h 95"/>
                <a:gd name="T20" fmla="*/ 42 w 135"/>
                <a:gd name="T21" fmla="*/ 31 h 95"/>
                <a:gd name="T22" fmla="*/ 45 w 135"/>
                <a:gd name="T23" fmla="*/ 31 h 95"/>
                <a:gd name="T24" fmla="*/ 16 w 135"/>
                <a:gd name="T25" fmla="*/ 58 h 95"/>
                <a:gd name="T26" fmla="*/ 39 w 135"/>
                <a:gd name="T27" fmla="*/ 50 h 95"/>
                <a:gd name="T28" fmla="*/ 14 w 135"/>
                <a:gd name="T29" fmla="*/ 64 h 95"/>
                <a:gd name="T30" fmla="*/ 61 w 135"/>
                <a:gd name="T31" fmla="*/ 44 h 95"/>
                <a:gd name="T32" fmla="*/ 74 w 135"/>
                <a:gd name="T33" fmla="*/ 27 h 95"/>
                <a:gd name="T34" fmla="*/ 19 w 135"/>
                <a:gd name="T35" fmla="*/ 54 h 95"/>
                <a:gd name="T36" fmla="*/ 90 w 135"/>
                <a:gd name="T37" fmla="*/ 13 h 95"/>
                <a:gd name="T38" fmla="*/ 90 w 135"/>
                <a:gd name="T39" fmla="*/ 8 h 95"/>
                <a:gd name="T40" fmla="*/ 38 w 135"/>
                <a:gd name="T41" fmla="*/ 29 h 95"/>
                <a:gd name="T42" fmla="*/ 22 w 135"/>
                <a:gd name="T43" fmla="*/ 30 h 95"/>
                <a:gd name="T44" fmla="*/ 16 w 135"/>
                <a:gd name="T45" fmla="*/ 33 h 95"/>
                <a:gd name="T46" fmla="*/ 28 w 135"/>
                <a:gd name="T47" fmla="*/ 25 h 95"/>
                <a:gd name="T48" fmla="*/ 10 w 135"/>
                <a:gd name="T49" fmla="*/ 27 h 95"/>
                <a:gd name="T50" fmla="*/ 7 w 135"/>
                <a:gd name="T51" fmla="*/ 26 h 95"/>
                <a:gd name="T52" fmla="*/ 62 w 135"/>
                <a:gd name="T53" fmla="*/ 49 h 95"/>
                <a:gd name="T54" fmla="*/ 114 w 135"/>
                <a:gd name="T55" fmla="*/ 30 h 95"/>
                <a:gd name="T56" fmla="*/ 114 w 135"/>
                <a:gd name="T57" fmla="*/ 30 h 95"/>
                <a:gd name="T58" fmla="*/ 72 w 135"/>
                <a:gd name="T59" fmla="*/ 72 h 95"/>
                <a:gd name="T60" fmla="*/ 80 w 135"/>
                <a:gd name="T61" fmla="*/ 64 h 95"/>
                <a:gd name="T62" fmla="*/ 90 w 135"/>
                <a:gd name="T63" fmla="*/ 65 h 95"/>
                <a:gd name="T64" fmla="*/ 120 w 135"/>
                <a:gd name="T65" fmla="*/ 47 h 95"/>
                <a:gd name="T66" fmla="*/ 120 w 135"/>
                <a:gd name="T67" fmla="*/ 47 h 95"/>
                <a:gd name="T68" fmla="*/ 26 w 135"/>
                <a:gd name="T69" fmla="*/ 88 h 95"/>
                <a:gd name="T70" fmla="*/ 35 w 135"/>
                <a:gd name="T71" fmla="*/ 74 h 95"/>
                <a:gd name="T72" fmla="*/ 36 w 135"/>
                <a:gd name="T73" fmla="*/ 71 h 95"/>
                <a:gd name="T74" fmla="*/ 112 w 135"/>
                <a:gd name="T75" fmla="*/ 30 h 95"/>
                <a:gd name="T76" fmla="*/ 71 w 135"/>
                <a:gd name="T77" fmla="*/ 49 h 95"/>
                <a:gd name="T78" fmla="*/ 40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59 h 95"/>
                <a:gd name="T88" fmla="*/ 121 w 135"/>
                <a:gd name="T89" fmla="*/ 63 h 95"/>
                <a:gd name="T90" fmla="*/ 104 w 135"/>
                <a:gd name="T91" fmla="*/ 68 h 95"/>
                <a:gd name="T92" fmla="*/ 103 w 135"/>
                <a:gd name="T93" fmla="*/ 70 h 95"/>
                <a:gd name="T94" fmla="*/ 90 w 135"/>
                <a:gd name="T95" fmla="*/ 74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2 h 95"/>
                <a:gd name="T102" fmla="*/ 63 w 135"/>
                <a:gd name="T103" fmla="*/ 44 h 95"/>
                <a:gd name="T104" fmla="*/ 57 w 135"/>
                <a:gd name="T105" fmla="*/ 42 h 95"/>
                <a:gd name="T106" fmla="*/ 107 w 135"/>
                <a:gd name="T107" fmla="*/ 14 h 95"/>
                <a:gd name="T108" fmla="*/ 95 w 135"/>
                <a:gd name="T109" fmla="*/ 17 h 95"/>
                <a:gd name="T110" fmla="*/ 33 w 135"/>
                <a:gd name="T111" fmla="*/ 33 h 95"/>
                <a:gd name="T112" fmla="*/ 52 w 135"/>
                <a:gd name="T113" fmla="*/ 10 h 95"/>
                <a:gd name="T114" fmla="*/ 29 w 135"/>
                <a:gd name="T115" fmla="*/ 16 h 95"/>
                <a:gd name="T116" fmla="*/ 16 w 135"/>
                <a:gd name="T117" fmla="*/ 2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2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0"/>
                    <a:pt x="7" y="54"/>
                    <a:pt x="13" y="55"/>
                  </a:cubicBezTo>
                  <a:cubicBezTo>
                    <a:pt x="8" y="59"/>
                    <a:pt x="5" y="65"/>
                    <a:pt x="11" y="70"/>
                  </a:cubicBezTo>
                  <a:cubicBezTo>
                    <a:pt x="16" y="75"/>
                    <a:pt x="25" y="75"/>
                    <a:pt x="32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6" y="92"/>
                    <a:pt x="16" y="93"/>
                    <a:pt x="17" y="94"/>
                  </a:cubicBezTo>
                  <a:cubicBezTo>
                    <a:pt x="17" y="94"/>
                    <a:pt x="18" y="95"/>
                    <a:pt x="18" y="94"/>
                  </a:cubicBezTo>
                  <a:cubicBezTo>
                    <a:pt x="30" y="90"/>
                    <a:pt x="41" y="85"/>
                    <a:pt x="49" y="76"/>
                  </a:cubicBezTo>
                  <a:cubicBezTo>
                    <a:pt x="54" y="85"/>
                    <a:pt x="65" y="83"/>
                    <a:pt x="70" y="75"/>
                  </a:cubicBezTo>
                  <a:cubicBezTo>
                    <a:pt x="73" y="79"/>
                    <a:pt x="77" y="82"/>
                    <a:pt x="82" y="82"/>
                  </a:cubicBezTo>
                  <a:cubicBezTo>
                    <a:pt x="86" y="83"/>
                    <a:pt x="91" y="78"/>
                    <a:pt x="93" y="75"/>
                  </a:cubicBezTo>
                  <a:cubicBezTo>
                    <a:pt x="98" y="78"/>
                    <a:pt x="108" y="77"/>
                    <a:pt x="108" y="71"/>
                  </a:cubicBezTo>
                  <a:cubicBezTo>
                    <a:pt x="120" y="78"/>
                    <a:pt x="135" y="57"/>
                    <a:pt x="123" y="48"/>
                  </a:cubicBezTo>
                  <a:cubicBezTo>
                    <a:pt x="128" y="45"/>
                    <a:pt x="132" y="40"/>
                    <a:pt x="129" y="34"/>
                  </a:cubicBezTo>
                  <a:cubicBezTo>
                    <a:pt x="126" y="29"/>
                    <a:pt x="121" y="26"/>
                    <a:pt x="116" y="27"/>
                  </a:cubicBezTo>
                  <a:cubicBezTo>
                    <a:pt x="117" y="22"/>
                    <a:pt x="116" y="16"/>
                    <a:pt x="112" y="13"/>
                  </a:cubicBezTo>
                  <a:cubicBezTo>
                    <a:pt x="108" y="8"/>
                    <a:pt x="100" y="10"/>
                    <a:pt x="95" y="13"/>
                  </a:cubicBezTo>
                  <a:cubicBezTo>
                    <a:pt x="95" y="0"/>
                    <a:pt x="77" y="0"/>
                    <a:pt x="71" y="9"/>
                  </a:cubicBezTo>
                  <a:cubicBezTo>
                    <a:pt x="68" y="5"/>
                    <a:pt x="65" y="1"/>
                    <a:pt x="59" y="2"/>
                  </a:cubicBezTo>
                  <a:cubicBezTo>
                    <a:pt x="54" y="2"/>
                    <a:pt x="50" y="7"/>
                    <a:pt x="48" y="11"/>
                  </a:cubicBezTo>
                  <a:cubicBezTo>
                    <a:pt x="45" y="7"/>
                    <a:pt x="40" y="5"/>
                    <a:pt x="34" y="7"/>
                  </a:cubicBezTo>
                  <a:cubicBezTo>
                    <a:pt x="27" y="9"/>
                    <a:pt x="26" y="15"/>
                    <a:pt x="25" y="22"/>
                  </a:cubicBezTo>
                  <a:cubicBezTo>
                    <a:pt x="20" y="15"/>
                    <a:pt x="13" y="11"/>
                    <a:pt x="6" y="18"/>
                  </a:cubicBezTo>
                  <a:cubicBezTo>
                    <a:pt x="1" y="23"/>
                    <a:pt x="4" y="29"/>
                    <a:pt x="9" y="32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8" y="22"/>
                    <a:pt x="10" y="20"/>
                    <a:pt x="12" y="19"/>
                  </a:cubicBezTo>
                  <a:cubicBezTo>
                    <a:pt x="13" y="18"/>
                    <a:pt x="16" y="16"/>
                    <a:pt x="12" y="20"/>
                  </a:cubicBezTo>
                  <a:cubicBezTo>
                    <a:pt x="10" y="21"/>
                    <a:pt x="8" y="23"/>
                    <a:pt x="7" y="24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7" y="18"/>
                  </a:moveTo>
                  <a:cubicBezTo>
                    <a:pt x="16" y="19"/>
                    <a:pt x="14" y="20"/>
                    <a:pt x="13" y="21"/>
                  </a:cubicBezTo>
                  <a:cubicBezTo>
                    <a:pt x="11" y="22"/>
                    <a:pt x="8" y="24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9" y="22"/>
                    <a:pt x="13" y="21"/>
                    <a:pt x="15" y="18"/>
                  </a:cubicBezTo>
                  <a:cubicBezTo>
                    <a:pt x="16" y="18"/>
                    <a:pt x="16" y="18"/>
                    <a:pt x="17" y="18"/>
                  </a:cubicBezTo>
                  <a:close/>
                  <a:moveTo>
                    <a:pt x="22" y="25"/>
                  </a:moveTo>
                  <a:cubicBezTo>
                    <a:pt x="20" y="27"/>
                    <a:pt x="17" y="29"/>
                    <a:pt x="14" y="32"/>
                  </a:cubicBezTo>
                  <a:cubicBezTo>
                    <a:pt x="13" y="31"/>
                    <a:pt x="12" y="31"/>
                    <a:pt x="11" y="30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8" y="26"/>
                    <a:pt x="19" y="26"/>
                  </a:cubicBezTo>
                  <a:cubicBezTo>
                    <a:pt x="19" y="26"/>
                    <a:pt x="23" y="23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7"/>
                    <a:pt x="22" y="28"/>
                    <a:pt x="20" y="29"/>
                  </a:cubicBezTo>
                  <a:cubicBezTo>
                    <a:pt x="19" y="30"/>
                    <a:pt x="18" y="30"/>
                    <a:pt x="17" y="31"/>
                  </a:cubicBezTo>
                  <a:cubicBezTo>
                    <a:pt x="17" y="31"/>
                    <a:pt x="16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8" y="29"/>
                    <a:pt x="21" y="27"/>
                    <a:pt x="23" y="24"/>
                  </a:cubicBezTo>
                  <a:cubicBezTo>
                    <a:pt x="24" y="25"/>
                    <a:pt x="24" y="26"/>
                    <a:pt x="25" y="27"/>
                  </a:cubicBezTo>
                  <a:close/>
                  <a:moveTo>
                    <a:pt x="28" y="18"/>
                  </a:moveTo>
                  <a:cubicBezTo>
                    <a:pt x="31" y="16"/>
                    <a:pt x="33" y="15"/>
                    <a:pt x="35" y="14"/>
                  </a:cubicBezTo>
                  <a:cubicBezTo>
                    <a:pt x="37" y="13"/>
                    <a:pt x="38" y="12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3" y="16"/>
                    <a:pt x="30" y="18"/>
                    <a:pt x="28" y="21"/>
                  </a:cubicBezTo>
                  <a:cubicBezTo>
                    <a:pt x="28" y="20"/>
                    <a:pt x="28" y="19"/>
                    <a:pt x="28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7" y="15"/>
                    <a:pt x="48" y="16"/>
                  </a:cubicBezTo>
                  <a:cubicBezTo>
                    <a:pt x="44" y="18"/>
                    <a:pt x="40" y="19"/>
                    <a:pt x="37" y="21"/>
                  </a:cubicBezTo>
                  <a:cubicBezTo>
                    <a:pt x="34" y="23"/>
                    <a:pt x="31" y="25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1" y="24"/>
                    <a:pt x="34" y="22"/>
                    <a:pt x="37" y="20"/>
                  </a:cubicBezTo>
                  <a:cubicBezTo>
                    <a:pt x="39" y="19"/>
                    <a:pt x="41" y="17"/>
                    <a:pt x="43" y="16"/>
                  </a:cubicBezTo>
                  <a:cubicBezTo>
                    <a:pt x="43" y="16"/>
                    <a:pt x="44" y="16"/>
                    <a:pt x="44" y="15"/>
                  </a:cubicBezTo>
                  <a:cubicBezTo>
                    <a:pt x="45" y="15"/>
                    <a:pt x="46" y="14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0"/>
                    <a:pt x="51" y="12"/>
                  </a:cubicBezTo>
                  <a:cubicBezTo>
                    <a:pt x="51" y="12"/>
                    <a:pt x="52" y="11"/>
                    <a:pt x="52" y="11"/>
                  </a:cubicBezTo>
                  <a:cubicBezTo>
                    <a:pt x="53" y="10"/>
                    <a:pt x="54" y="9"/>
                    <a:pt x="56" y="8"/>
                  </a:cubicBezTo>
                  <a:cubicBezTo>
                    <a:pt x="58" y="7"/>
                    <a:pt x="60" y="6"/>
                    <a:pt x="62" y="4"/>
                  </a:cubicBezTo>
                  <a:cubicBezTo>
                    <a:pt x="63" y="5"/>
                    <a:pt x="63" y="5"/>
                    <a:pt x="64" y="6"/>
                  </a:cubicBezTo>
                  <a:close/>
                  <a:moveTo>
                    <a:pt x="66" y="8"/>
                  </a:moveTo>
                  <a:cubicBezTo>
                    <a:pt x="56" y="14"/>
                    <a:pt x="46" y="20"/>
                    <a:pt x="35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5"/>
                  </a:cubicBezTo>
                  <a:cubicBezTo>
                    <a:pt x="14" y="38"/>
                    <a:pt x="25" y="33"/>
                    <a:pt x="36" y="27"/>
                  </a:cubicBezTo>
                  <a:cubicBezTo>
                    <a:pt x="41" y="24"/>
                    <a:pt x="46" y="21"/>
                    <a:pt x="51" y="18"/>
                  </a:cubicBezTo>
                  <a:cubicBezTo>
                    <a:pt x="56" y="15"/>
                    <a:pt x="62" y="12"/>
                    <a:pt x="65" y="9"/>
                  </a:cubicBezTo>
                  <a:cubicBezTo>
                    <a:pt x="61" y="13"/>
                    <a:pt x="56" y="15"/>
                    <a:pt x="51" y="18"/>
                  </a:cubicBezTo>
                  <a:cubicBezTo>
                    <a:pt x="45" y="22"/>
                    <a:pt x="40" y="25"/>
                    <a:pt x="34" y="29"/>
                  </a:cubicBezTo>
                  <a:cubicBezTo>
                    <a:pt x="29" y="32"/>
                    <a:pt x="23" y="35"/>
                    <a:pt x="17" y="39"/>
                  </a:cubicBezTo>
                  <a:cubicBezTo>
                    <a:pt x="13" y="42"/>
                    <a:pt x="8" y="44"/>
                    <a:pt x="4" y="47"/>
                  </a:cubicBezTo>
                  <a:cubicBezTo>
                    <a:pt x="4" y="47"/>
                    <a:pt x="4" y="46"/>
                    <a:pt x="3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12" y="37"/>
                    <a:pt x="24" y="32"/>
                    <a:pt x="34" y="26"/>
                  </a:cubicBezTo>
                  <a:cubicBezTo>
                    <a:pt x="40" y="23"/>
                    <a:pt x="46" y="19"/>
                    <a:pt x="51" y="15"/>
                  </a:cubicBezTo>
                  <a:cubicBezTo>
                    <a:pt x="56" y="13"/>
                    <a:pt x="61" y="10"/>
                    <a:pt x="65" y="6"/>
                  </a:cubicBezTo>
                  <a:cubicBezTo>
                    <a:pt x="65" y="7"/>
                    <a:pt x="66" y="7"/>
                    <a:pt x="66" y="8"/>
                  </a:cubicBezTo>
                  <a:close/>
                  <a:moveTo>
                    <a:pt x="68" y="11"/>
                  </a:moveTo>
                  <a:cubicBezTo>
                    <a:pt x="63" y="13"/>
                    <a:pt x="59" y="16"/>
                    <a:pt x="55" y="19"/>
                  </a:cubicBezTo>
                  <a:cubicBezTo>
                    <a:pt x="49" y="22"/>
                    <a:pt x="43" y="25"/>
                    <a:pt x="38" y="28"/>
                  </a:cubicBezTo>
                  <a:cubicBezTo>
                    <a:pt x="32" y="31"/>
                    <a:pt x="27" y="34"/>
                    <a:pt x="21" y="37"/>
                  </a:cubicBezTo>
                  <a:cubicBezTo>
                    <a:pt x="19" y="39"/>
                    <a:pt x="16" y="40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21" y="37"/>
                    <a:pt x="30" y="32"/>
                    <a:pt x="38" y="27"/>
                  </a:cubicBezTo>
                  <a:cubicBezTo>
                    <a:pt x="47" y="21"/>
                    <a:pt x="58" y="16"/>
                    <a:pt x="67" y="9"/>
                  </a:cubicBezTo>
                  <a:cubicBezTo>
                    <a:pt x="67" y="9"/>
                    <a:pt x="68" y="10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1"/>
                    <a:pt x="72" y="14"/>
                    <a:pt x="69" y="16"/>
                  </a:cubicBezTo>
                  <a:cubicBezTo>
                    <a:pt x="62" y="20"/>
                    <a:pt x="55" y="24"/>
                    <a:pt x="48" y="28"/>
                  </a:cubicBezTo>
                  <a:cubicBezTo>
                    <a:pt x="41" y="32"/>
                    <a:pt x="34" y="36"/>
                    <a:pt x="28" y="40"/>
                  </a:cubicBezTo>
                  <a:cubicBezTo>
                    <a:pt x="21" y="43"/>
                    <a:pt x="16" y="48"/>
                    <a:pt x="9" y="51"/>
                  </a:cubicBezTo>
                  <a:cubicBezTo>
                    <a:pt x="9" y="51"/>
                    <a:pt x="8" y="51"/>
                    <a:pt x="7" y="50"/>
                  </a:cubicBezTo>
                  <a:cubicBezTo>
                    <a:pt x="12" y="49"/>
                    <a:pt x="17" y="45"/>
                    <a:pt x="22" y="42"/>
                  </a:cubicBezTo>
                  <a:cubicBezTo>
                    <a:pt x="29" y="38"/>
                    <a:pt x="35" y="35"/>
                    <a:pt x="42" y="31"/>
                  </a:cubicBezTo>
                  <a:cubicBezTo>
                    <a:pt x="49" y="27"/>
                    <a:pt x="56" y="24"/>
                    <a:pt x="63" y="20"/>
                  </a:cubicBezTo>
                  <a:cubicBezTo>
                    <a:pt x="69" y="16"/>
                    <a:pt x="74" y="11"/>
                    <a:pt x="81" y="8"/>
                  </a:cubicBezTo>
                  <a:close/>
                  <a:moveTo>
                    <a:pt x="90" y="7"/>
                  </a:moveTo>
                  <a:cubicBezTo>
                    <a:pt x="80" y="12"/>
                    <a:pt x="72" y="19"/>
                    <a:pt x="62" y="24"/>
                  </a:cubicBezTo>
                  <a:cubicBezTo>
                    <a:pt x="61" y="25"/>
                    <a:pt x="59" y="26"/>
                    <a:pt x="57" y="27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5"/>
                    <a:pt x="28" y="42"/>
                    <a:pt x="15" y="49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9" y="46"/>
                    <a:pt x="22" y="44"/>
                    <a:pt x="25" y="42"/>
                  </a:cubicBezTo>
                  <a:cubicBezTo>
                    <a:pt x="32" y="38"/>
                    <a:pt x="38" y="34"/>
                    <a:pt x="45" y="31"/>
                  </a:cubicBezTo>
                  <a:cubicBezTo>
                    <a:pt x="59" y="23"/>
                    <a:pt x="73" y="14"/>
                    <a:pt x="86" y="6"/>
                  </a:cubicBezTo>
                  <a:cubicBezTo>
                    <a:pt x="87" y="6"/>
                    <a:pt x="89" y="6"/>
                    <a:pt x="90" y="7"/>
                  </a:cubicBezTo>
                  <a:close/>
                  <a:moveTo>
                    <a:pt x="92" y="15"/>
                  </a:moveTo>
                  <a:cubicBezTo>
                    <a:pt x="92" y="15"/>
                    <a:pt x="93" y="16"/>
                    <a:pt x="93" y="16"/>
                  </a:cubicBezTo>
                  <a:cubicBezTo>
                    <a:pt x="92" y="16"/>
                    <a:pt x="92" y="17"/>
                    <a:pt x="91" y="17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88" y="19"/>
                    <a:pt x="85" y="20"/>
                    <a:pt x="82" y="22"/>
                  </a:cubicBezTo>
                  <a:cubicBezTo>
                    <a:pt x="75" y="25"/>
                    <a:pt x="69" y="29"/>
                    <a:pt x="62" y="33"/>
                  </a:cubicBezTo>
                  <a:cubicBezTo>
                    <a:pt x="49" y="39"/>
                    <a:pt x="36" y="45"/>
                    <a:pt x="23" y="53"/>
                  </a:cubicBezTo>
                  <a:cubicBezTo>
                    <a:pt x="21" y="55"/>
                    <a:pt x="18" y="56"/>
                    <a:pt x="16" y="58"/>
                  </a:cubicBezTo>
                  <a:cubicBezTo>
                    <a:pt x="15" y="59"/>
                    <a:pt x="14" y="59"/>
                    <a:pt x="13" y="60"/>
                  </a:cubicBezTo>
                  <a:cubicBezTo>
                    <a:pt x="15" y="59"/>
                    <a:pt x="16" y="57"/>
                    <a:pt x="18" y="56"/>
                  </a:cubicBezTo>
                  <a:cubicBezTo>
                    <a:pt x="18" y="56"/>
                    <a:pt x="18" y="56"/>
                    <a:pt x="18" y="55"/>
                  </a:cubicBezTo>
                  <a:cubicBezTo>
                    <a:pt x="18" y="55"/>
                    <a:pt x="19" y="55"/>
                    <a:pt x="19" y="55"/>
                  </a:cubicBezTo>
                  <a:cubicBezTo>
                    <a:pt x="22" y="52"/>
                    <a:pt x="25" y="50"/>
                    <a:pt x="29" y="48"/>
                  </a:cubicBezTo>
                  <a:cubicBezTo>
                    <a:pt x="38" y="42"/>
                    <a:pt x="48" y="37"/>
                    <a:pt x="57" y="31"/>
                  </a:cubicBezTo>
                  <a:cubicBezTo>
                    <a:pt x="69" y="25"/>
                    <a:pt x="81" y="20"/>
                    <a:pt x="92" y="12"/>
                  </a:cubicBezTo>
                  <a:cubicBezTo>
                    <a:pt x="93" y="13"/>
                    <a:pt x="93" y="14"/>
                    <a:pt x="92" y="15"/>
                  </a:cubicBezTo>
                  <a:close/>
                  <a:moveTo>
                    <a:pt x="16" y="63"/>
                  </a:moveTo>
                  <a:cubicBezTo>
                    <a:pt x="23" y="58"/>
                    <a:pt x="31" y="54"/>
                    <a:pt x="39" y="50"/>
                  </a:cubicBezTo>
                  <a:cubicBezTo>
                    <a:pt x="47" y="46"/>
                    <a:pt x="55" y="41"/>
                    <a:pt x="63" y="37"/>
                  </a:cubicBezTo>
                  <a:cubicBezTo>
                    <a:pt x="71" y="33"/>
                    <a:pt x="79" y="30"/>
                    <a:pt x="87" y="26"/>
                  </a:cubicBezTo>
                  <a:cubicBezTo>
                    <a:pt x="92" y="23"/>
                    <a:pt x="98" y="20"/>
                    <a:pt x="103" y="17"/>
                  </a:cubicBezTo>
                  <a:cubicBezTo>
                    <a:pt x="102" y="18"/>
                    <a:pt x="101" y="18"/>
                    <a:pt x="100" y="19"/>
                  </a:cubicBezTo>
                  <a:cubicBezTo>
                    <a:pt x="96" y="22"/>
                    <a:pt x="92" y="24"/>
                    <a:pt x="88" y="26"/>
                  </a:cubicBezTo>
                  <a:cubicBezTo>
                    <a:pt x="79" y="31"/>
                    <a:pt x="70" y="35"/>
                    <a:pt x="60" y="40"/>
                  </a:cubicBezTo>
                  <a:cubicBezTo>
                    <a:pt x="51" y="45"/>
                    <a:pt x="42" y="49"/>
                    <a:pt x="33" y="54"/>
                  </a:cubicBezTo>
                  <a:cubicBezTo>
                    <a:pt x="26" y="58"/>
                    <a:pt x="19" y="62"/>
                    <a:pt x="12" y="67"/>
                  </a:cubicBezTo>
                  <a:cubicBezTo>
                    <a:pt x="12" y="67"/>
                    <a:pt x="12" y="67"/>
                    <a:pt x="12" y="66"/>
                  </a:cubicBezTo>
                  <a:cubicBezTo>
                    <a:pt x="12" y="66"/>
                    <a:pt x="13" y="65"/>
                    <a:pt x="14" y="64"/>
                  </a:cubicBezTo>
                  <a:cubicBezTo>
                    <a:pt x="15" y="64"/>
                    <a:pt x="15" y="63"/>
                    <a:pt x="16" y="63"/>
                  </a:cubicBezTo>
                  <a:close/>
                  <a:moveTo>
                    <a:pt x="16" y="70"/>
                  </a:moveTo>
                  <a:cubicBezTo>
                    <a:pt x="15" y="69"/>
                    <a:pt x="14" y="69"/>
                    <a:pt x="13" y="68"/>
                  </a:cubicBezTo>
                  <a:cubicBezTo>
                    <a:pt x="20" y="63"/>
                    <a:pt x="28" y="59"/>
                    <a:pt x="35" y="56"/>
                  </a:cubicBezTo>
                  <a:cubicBezTo>
                    <a:pt x="44" y="52"/>
                    <a:pt x="53" y="47"/>
                    <a:pt x="62" y="43"/>
                  </a:cubicBezTo>
                  <a:cubicBezTo>
                    <a:pt x="71" y="39"/>
                    <a:pt x="79" y="35"/>
                    <a:pt x="88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5" y="25"/>
                    <a:pt x="95" y="28"/>
                    <a:pt x="88" y="31"/>
                  </a:cubicBezTo>
                  <a:cubicBezTo>
                    <a:pt x="79" y="36"/>
                    <a:pt x="70" y="40"/>
                    <a:pt x="61" y="44"/>
                  </a:cubicBezTo>
                  <a:cubicBezTo>
                    <a:pt x="45" y="52"/>
                    <a:pt x="30" y="60"/>
                    <a:pt x="16" y="70"/>
                  </a:cubicBezTo>
                  <a:close/>
                  <a:moveTo>
                    <a:pt x="13" y="64"/>
                  </a:moveTo>
                  <a:cubicBezTo>
                    <a:pt x="12" y="64"/>
                    <a:pt x="12" y="65"/>
                    <a:pt x="12" y="65"/>
                  </a:cubicBezTo>
                  <a:cubicBezTo>
                    <a:pt x="12" y="65"/>
                    <a:pt x="11" y="65"/>
                    <a:pt x="11" y="66"/>
                  </a:cubicBezTo>
                  <a:cubicBezTo>
                    <a:pt x="11" y="65"/>
                    <a:pt x="11" y="64"/>
                    <a:pt x="11" y="64"/>
                  </a:cubicBezTo>
                  <a:cubicBezTo>
                    <a:pt x="16" y="58"/>
                    <a:pt x="22" y="54"/>
                    <a:pt x="29" y="51"/>
                  </a:cubicBezTo>
                  <a:cubicBezTo>
                    <a:pt x="37" y="46"/>
                    <a:pt x="45" y="42"/>
                    <a:pt x="53" y="38"/>
                  </a:cubicBezTo>
                  <a:cubicBezTo>
                    <a:pt x="60" y="34"/>
                    <a:pt x="68" y="31"/>
                    <a:pt x="75" y="27"/>
                  </a:cubicBezTo>
                  <a:cubicBezTo>
                    <a:pt x="75" y="26"/>
                    <a:pt x="76" y="26"/>
                    <a:pt x="77" y="26"/>
                  </a:cubicBezTo>
                  <a:cubicBezTo>
                    <a:pt x="76" y="26"/>
                    <a:pt x="75" y="27"/>
                    <a:pt x="74" y="27"/>
                  </a:cubicBezTo>
                  <a:cubicBezTo>
                    <a:pt x="66" y="32"/>
                    <a:pt x="58" y="36"/>
                    <a:pt x="50" y="41"/>
                  </a:cubicBezTo>
                  <a:cubicBezTo>
                    <a:pt x="42" y="45"/>
                    <a:pt x="34" y="49"/>
                    <a:pt x="27" y="54"/>
                  </a:cubicBezTo>
                  <a:cubicBezTo>
                    <a:pt x="24" y="56"/>
                    <a:pt x="21" y="58"/>
                    <a:pt x="17" y="61"/>
                  </a:cubicBezTo>
                  <a:cubicBezTo>
                    <a:pt x="16" y="62"/>
                    <a:pt x="15" y="63"/>
                    <a:pt x="13" y="64"/>
                  </a:cubicBezTo>
                  <a:close/>
                  <a:moveTo>
                    <a:pt x="42" y="36"/>
                  </a:moveTo>
                  <a:cubicBezTo>
                    <a:pt x="33" y="41"/>
                    <a:pt x="24" y="47"/>
                    <a:pt x="15" y="53"/>
                  </a:cubicBezTo>
                  <a:cubicBezTo>
                    <a:pt x="14" y="53"/>
                    <a:pt x="12" y="52"/>
                    <a:pt x="10" y="52"/>
                  </a:cubicBezTo>
                  <a:cubicBezTo>
                    <a:pt x="21" y="47"/>
                    <a:pt x="31" y="42"/>
                    <a:pt x="42" y="36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8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22" y="50"/>
                    <a:pt x="27" y="47"/>
                    <a:pt x="31" y="44"/>
                  </a:cubicBezTo>
                  <a:cubicBezTo>
                    <a:pt x="36" y="42"/>
                    <a:pt x="40" y="40"/>
                    <a:pt x="45" y="37"/>
                  </a:cubicBezTo>
                  <a:cubicBezTo>
                    <a:pt x="36" y="42"/>
                    <a:pt x="27" y="47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2"/>
                    <a:pt x="79" y="19"/>
                    <a:pt x="84" y="16"/>
                  </a:cubicBezTo>
                  <a:cubicBezTo>
                    <a:pt x="86" y="15"/>
                    <a:pt x="87" y="14"/>
                    <a:pt x="88" y="13"/>
                  </a:cubicBezTo>
                  <a:cubicBezTo>
                    <a:pt x="88" y="13"/>
                    <a:pt x="94" y="11"/>
                    <a:pt x="90" y="13"/>
                  </a:cubicBezTo>
                  <a:cubicBezTo>
                    <a:pt x="87" y="15"/>
                    <a:pt x="83" y="17"/>
                    <a:pt x="80" y="19"/>
                  </a:cubicBezTo>
                  <a:cubicBezTo>
                    <a:pt x="75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4"/>
                    <a:pt x="61" y="28"/>
                    <a:pt x="55" y="32"/>
                  </a:cubicBezTo>
                  <a:cubicBezTo>
                    <a:pt x="50" y="34"/>
                    <a:pt x="44" y="37"/>
                    <a:pt x="39" y="39"/>
                  </a:cubicBezTo>
                  <a:cubicBezTo>
                    <a:pt x="31" y="44"/>
                    <a:pt x="24" y="48"/>
                    <a:pt x="17" y="53"/>
                  </a:cubicBezTo>
                  <a:cubicBezTo>
                    <a:pt x="25" y="47"/>
                    <a:pt x="33" y="42"/>
                    <a:pt x="42" y="37"/>
                  </a:cubicBezTo>
                  <a:cubicBezTo>
                    <a:pt x="51" y="31"/>
                    <a:pt x="60" y="27"/>
                    <a:pt x="69" y="22"/>
                  </a:cubicBezTo>
                  <a:cubicBezTo>
                    <a:pt x="76" y="17"/>
                    <a:pt x="84" y="14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1" y="9"/>
                    <a:pt x="92" y="10"/>
                    <a:pt x="92" y="11"/>
                  </a:cubicBezTo>
                  <a:cubicBezTo>
                    <a:pt x="86" y="12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4"/>
                    <a:pt x="83" y="12"/>
                    <a:pt x="87" y="9"/>
                  </a:cubicBezTo>
                  <a:cubicBezTo>
                    <a:pt x="87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6" y="11"/>
                    <a:pt x="84" y="12"/>
                    <a:pt x="83" y="13"/>
                  </a:cubicBezTo>
                  <a:cubicBezTo>
                    <a:pt x="81" y="14"/>
                    <a:pt x="78" y="15"/>
                    <a:pt x="76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8" y="29"/>
                  </a:cubicBezTo>
                  <a:cubicBezTo>
                    <a:pt x="40" y="28"/>
                    <a:pt x="42" y="27"/>
                    <a:pt x="44" y="25"/>
                  </a:cubicBezTo>
                  <a:cubicBezTo>
                    <a:pt x="42" y="27"/>
                    <a:pt x="39" y="29"/>
                    <a:pt x="36" y="30"/>
                  </a:cubicBezTo>
                  <a:cubicBezTo>
                    <a:pt x="25" y="36"/>
                    <a:pt x="15" y="42"/>
                    <a:pt x="6" y="49"/>
                  </a:cubicBezTo>
                  <a:cubicBezTo>
                    <a:pt x="6" y="49"/>
                    <a:pt x="5" y="48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7"/>
                    <a:pt x="14" y="35"/>
                  </a:cubicBezTo>
                  <a:cubicBezTo>
                    <a:pt x="14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6" y="34"/>
                    <a:pt x="16" y="34"/>
                  </a:cubicBezTo>
                  <a:cubicBezTo>
                    <a:pt x="18" y="33"/>
                    <a:pt x="21" y="32"/>
                    <a:pt x="22" y="30"/>
                  </a:cubicBezTo>
                  <a:cubicBezTo>
                    <a:pt x="24" y="29"/>
                    <a:pt x="25" y="29"/>
                    <a:pt x="26" y="28"/>
                  </a:cubicBezTo>
                  <a:cubicBezTo>
                    <a:pt x="27" y="28"/>
                    <a:pt x="27" y="28"/>
                    <a:pt x="28" y="27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0" y="20"/>
                    <a:pt x="45" y="18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3" y="20"/>
                    <a:pt x="38" y="23"/>
                    <a:pt x="33" y="26"/>
                  </a:cubicBezTo>
                  <a:cubicBezTo>
                    <a:pt x="23" y="32"/>
                    <a:pt x="12" y="37"/>
                    <a:pt x="3" y="45"/>
                  </a:cubicBezTo>
                  <a:cubicBezTo>
                    <a:pt x="3" y="44"/>
                    <a:pt x="3" y="43"/>
                    <a:pt x="3" y="43"/>
                  </a:cubicBezTo>
                  <a:close/>
                  <a:moveTo>
                    <a:pt x="16" y="33"/>
                  </a:moveTo>
                  <a:cubicBezTo>
                    <a:pt x="16" y="33"/>
                    <a:pt x="16" y="33"/>
                    <a:pt x="16" y="33"/>
                  </a:cubicBezTo>
                  <a:cubicBezTo>
                    <a:pt x="17" y="32"/>
                    <a:pt x="18" y="31"/>
                    <a:pt x="19" y="31"/>
                  </a:cubicBezTo>
                  <a:cubicBezTo>
                    <a:pt x="20" y="30"/>
                    <a:pt x="21" y="30"/>
                    <a:pt x="22" y="29"/>
                  </a:cubicBezTo>
                  <a:cubicBezTo>
                    <a:pt x="22" y="28"/>
                    <a:pt x="23" y="28"/>
                    <a:pt x="23" y="28"/>
                  </a:cubicBezTo>
                  <a:cubicBezTo>
                    <a:pt x="21" y="30"/>
                    <a:pt x="18" y="31"/>
                    <a:pt x="16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9"/>
                    <a:pt x="62" y="7"/>
                  </a:cubicBezTo>
                  <a:cubicBezTo>
                    <a:pt x="59" y="10"/>
                    <a:pt x="54" y="13"/>
                    <a:pt x="51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1" y="13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4"/>
                    <a:pt x="28" y="24"/>
                    <a:pt x="28" y="23"/>
                  </a:cubicBezTo>
                  <a:cubicBezTo>
                    <a:pt x="31" y="21"/>
                    <a:pt x="35" y="19"/>
                    <a:pt x="39" y="17"/>
                  </a:cubicBezTo>
                  <a:cubicBezTo>
                    <a:pt x="35" y="20"/>
                    <a:pt x="32" y="22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9" y="29"/>
                    <a:pt x="9" y="28"/>
                  </a:cubicBezTo>
                  <a:cubicBezTo>
                    <a:pt x="12" y="27"/>
                    <a:pt x="14" y="25"/>
                    <a:pt x="17" y="23"/>
                  </a:cubicBezTo>
                  <a:cubicBezTo>
                    <a:pt x="21" y="20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7"/>
                  </a:moveTo>
                  <a:cubicBezTo>
                    <a:pt x="9" y="27"/>
                    <a:pt x="9" y="26"/>
                    <a:pt x="10" y="26"/>
                  </a:cubicBezTo>
                  <a:cubicBezTo>
                    <a:pt x="11" y="25"/>
                    <a:pt x="12" y="25"/>
                    <a:pt x="12" y="24"/>
                  </a:cubicBezTo>
                  <a:cubicBezTo>
                    <a:pt x="14" y="22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0" y="20"/>
                  </a:cubicBezTo>
                  <a:cubicBezTo>
                    <a:pt x="16" y="22"/>
                    <a:pt x="14" y="25"/>
                    <a:pt x="10" y="27"/>
                  </a:cubicBezTo>
                  <a:close/>
                  <a:moveTo>
                    <a:pt x="7" y="26"/>
                  </a:moveTo>
                  <a:cubicBezTo>
                    <a:pt x="11" y="24"/>
                    <a:pt x="13" y="21"/>
                    <a:pt x="17" y="19"/>
                  </a:cubicBezTo>
                  <a:cubicBezTo>
                    <a:pt x="14" y="21"/>
                    <a:pt x="10" y="24"/>
                    <a:pt x="8" y="27"/>
                  </a:cubicBezTo>
                  <a:cubicBezTo>
                    <a:pt x="8" y="27"/>
                    <a:pt x="7" y="26"/>
                    <a:pt x="7" y="26"/>
                  </a:cubicBezTo>
                  <a:close/>
                  <a:moveTo>
                    <a:pt x="13" y="35"/>
                  </a:moveTo>
                  <a:cubicBezTo>
                    <a:pt x="10" y="37"/>
                    <a:pt x="6" y="39"/>
                    <a:pt x="3" y="42"/>
                  </a:cubicBezTo>
                  <a:cubicBezTo>
                    <a:pt x="4" y="37"/>
                    <a:pt x="9" y="34"/>
                    <a:pt x="13" y="35"/>
                  </a:cubicBezTo>
                  <a:close/>
                  <a:moveTo>
                    <a:pt x="16" y="57"/>
                  </a:moveTo>
                  <a:cubicBezTo>
                    <a:pt x="14" y="58"/>
                    <a:pt x="13" y="60"/>
                    <a:pt x="11" y="62"/>
                  </a:cubicBezTo>
                  <a:cubicBezTo>
                    <a:pt x="11" y="61"/>
                    <a:pt x="12" y="61"/>
                    <a:pt x="12" y="60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6"/>
                    <a:pt x="33" y="64"/>
                    <a:pt x="39" y="61"/>
                  </a:cubicBezTo>
                  <a:cubicBezTo>
                    <a:pt x="47" y="57"/>
                    <a:pt x="54" y="53"/>
                    <a:pt x="62" y="49"/>
                  </a:cubicBezTo>
                  <a:cubicBezTo>
                    <a:pt x="70" y="45"/>
                    <a:pt x="78" y="42"/>
                    <a:pt x="86" y="38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1" y="27"/>
                    <a:pt x="112" y="26"/>
                    <a:pt x="110" y="28"/>
                  </a:cubicBezTo>
                  <a:cubicBezTo>
                    <a:pt x="108" y="29"/>
                    <a:pt x="106" y="30"/>
                    <a:pt x="104" y="31"/>
                  </a:cubicBezTo>
                  <a:cubicBezTo>
                    <a:pt x="101" y="33"/>
                    <a:pt x="97" y="35"/>
                    <a:pt x="94" y="36"/>
                  </a:cubicBezTo>
                  <a:cubicBezTo>
                    <a:pt x="86" y="40"/>
                    <a:pt x="79" y="43"/>
                    <a:pt x="72" y="47"/>
                  </a:cubicBezTo>
                  <a:cubicBezTo>
                    <a:pt x="65" y="51"/>
                    <a:pt x="57" y="55"/>
                    <a:pt x="50" y="59"/>
                  </a:cubicBezTo>
                  <a:cubicBezTo>
                    <a:pt x="42" y="63"/>
                    <a:pt x="34" y="66"/>
                    <a:pt x="27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4" y="30"/>
                  </a:moveTo>
                  <a:cubicBezTo>
                    <a:pt x="112" y="32"/>
                    <a:pt x="109" y="34"/>
                    <a:pt x="107" y="35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3" y="52"/>
                    <a:pt x="60" y="59"/>
                    <a:pt x="47" y="65"/>
                  </a:cubicBezTo>
                  <a:cubicBezTo>
                    <a:pt x="45" y="66"/>
                    <a:pt x="43" y="66"/>
                    <a:pt x="42" y="67"/>
                  </a:cubicBezTo>
                  <a:cubicBezTo>
                    <a:pt x="40" y="68"/>
                    <a:pt x="38" y="69"/>
                    <a:pt x="36" y="70"/>
                  </a:cubicBezTo>
                  <a:cubicBezTo>
                    <a:pt x="36" y="70"/>
                    <a:pt x="36" y="70"/>
                    <a:pt x="36" y="69"/>
                  </a:cubicBezTo>
                  <a:cubicBezTo>
                    <a:pt x="39" y="68"/>
                    <a:pt x="42" y="67"/>
                    <a:pt x="45" y="65"/>
                  </a:cubicBezTo>
                  <a:cubicBezTo>
                    <a:pt x="52" y="62"/>
                    <a:pt x="59" y="58"/>
                    <a:pt x="66" y="55"/>
                  </a:cubicBezTo>
                  <a:cubicBezTo>
                    <a:pt x="80" y="49"/>
                    <a:pt x="94" y="42"/>
                    <a:pt x="107" y="35"/>
                  </a:cubicBezTo>
                  <a:cubicBezTo>
                    <a:pt x="110" y="33"/>
                    <a:pt x="112" y="32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lose/>
                  <a:moveTo>
                    <a:pt x="126" y="35"/>
                  </a:moveTo>
                  <a:cubicBezTo>
                    <a:pt x="126" y="36"/>
                    <a:pt x="127" y="37"/>
                    <a:pt x="127" y="38"/>
                  </a:cubicBezTo>
                  <a:cubicBezTo>
                    <a:pt x="111" y="44"/>
                    <a:pt x="94" y="50"/>
                    <a:pt x="78" y="57"/>
                  </a:cubicBezTo>
                  <a:cubicBezTo>
                    <a:pt x="70" y="60"/>
                    <a:pt x="62" y="64"/>
                    <a:pt x="53" y="68"/>
                  </a:cubicBezTo>
                  <a:cubicBezTo>
                    <a:pt x="49" y="70"/>
                    <a:pt x="46" y="72"/>
                    <a:pt x="42" y="74"/>
                  </a:cubicBezTo>
                  <a:cubicBezTo>
                    <a:pt x="54" y="67"/>
                    <a:pt x="67" y="60"/>
                    <a:pt x="80" y="55"/>
                  </a:cubicBezTo>
                  <a:cubicBezTo>
                    <a:pt x="95" y="48"/>
                    <a:pt x="111" y="43"/>
                    <a:pt x="126" y="35"/>
                  </a:cubicBezTo>
                  <a:close/>
                  <a:moveTo>
                    <a:pt x="73" y="74"/>
                  </a:moveTo>
                  <a:cubicBezTo>
                    <a:pt x="73" y="73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1"/>
                    <a:pt x="115" y="57"/>
                  </a:cubicBezTo>
                  <a:cubicBezTo>
                    <a:pt x="117" y="56"/>
                    <a:pt x="120" y="54"/>
                    <a:pt x="123" y="53"/>
                  </a:cubicBezTo>
                  <a:cubicBezTo>
                    <a:pt x="120" y="54"/>
                    <a:pt x="118" y="56"/>
                    <a:pt x="116" y="57"/>
                  </a:cubicBezTo>
                  <a:cubicBezTo>
                    <a:pt x="111" y="58"/>
                    <a:pt x="107" y="60"/>
                    <a:pt x="103" y="62"/>
                  </a:cubicBezTo>
                  <a:cubicBezTo>
                    <a:pt x="97" y="64"/>
                    <a:pt x="92" y="66"/>
                    <a:pt x="87" y="69"/>
                  </a:cubicBezTo>
                  <a:cubicBezTo>
                    <a:pt x="82" y="71"/>
                    <a:pt x="78" y="72"/>
                    <a:pt x="73" y="74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3"/>
                    <a:pt x="62" y="72"/>
                  </a:cubicBezTo>
                  <a:cubicBezTo>
                    <a:pt x="68" y="69"/>
                    <a:pt x="74" y="67"/>
                    <a:pt x="80" y="64"/>
                  </a:cubicBezTo>
                  <a:cubicBezTo>
                    <a:pt x="92" y="59"/>
                    <a:pt x="105" y="55"/>
                    <a:pt x="118" y="50"/>
                  </a:cubicBezTo>
                  <a:cubicBezTo>
                    <a:pt x="108" y="54"/>
                    <a:pt x="97" y="59"/>
                    <a:pt x="87" y="63"/>
                  </a:cubicBezTo>
                  <a:cubicBezTo>
                    <a:pt x="76" y="68"/>
                    <a:pt x="65" y="72"/>
                    <a:pt x="54" y="77"/>
                  </a:cubicBezTo>
                  <a:cubicBezTo>
                    <a:pt x="53" y="77"/>
                    <a:pt x="52" y="76"/>
                    <a:pt x="52" y="75"/>
                  </a:cubicBezTo>
                  <a:close/>
                  <a:moveTo>
                    <a:pt x="54" y="78"/>
                  </a:moveTo>
                  <a:cubicBezTo>
                    <a:pt x="59" y="76"/>
                    <a:pt x="64" y="74"/>
                    <a:pt x="69" y="72"/>
                  </a:cubicBezTo>
                  <a:cubicBezTo>
                    <a:pt x="69" y="72"/>
                    <a:pt x="69" y="72"/>
                    <a:pt x="69" y="73"/>
                  </a:cubicBezTo>
                  <a:cubicBezTo>
                    <a:pt x="64" y="74"/>
                    <a:pt x="59" y="76"/>
                    <a:pt x="54" y="78"/>
                  </a:cubicBezTo>
                  <a:close/>
                  <a:moveTo>
                    <a:pt x="108" y="58"/>
                  </a:moveTo>
                  <a:cubicBezTo>
                    <a:pt x="102" y="60"/>
                    <a:pt x="96" y="63"/>
                    <a:pt x="90" y="65"/>
                  </a:cubicBezTo>
                  <a:cubicBezTo>
                    <a:pt x="84" y="67"/>
                    <a:pt x="77" y="69"/>
                    <a:pt x="71" y="7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77" y="69"/>
                    <a:pt x="82" y="66"/>
                    <a:pt x="88" y="64"/>
                  </a:cubicBezTo>
                  <a:cubicBezTo>
                    <a:pt x="93" y="61"/>
                    <a:pt x="99" y="59"/>
                    <a:pt x="105" y="57"/>
                  </a:cubicBezTo>
                  <a:cubicBezTo>
                    <a:pt x="110" y="55"/>
                    <a:pt x="116" y="53"/>
                    <a:pt x="120" y="50"/>
                  </a:cubicBezTo>
                  <a:cubicBezTo>
                    <a:pt x="120" y="50"/>
                    <a:pt x="120" y="49"/>
                    <a:pt x="120" y="49"/>
                  </a:cubicBezTo>
                  <a:cubicBezTo>
                    <a:pt x="120" y="49"/>
                    <a:pt x="120" y="50"/>
                    <a:pt x="120" y="50"/>
                  </a:cubicBezTo>
                  <a:cubicBezTo>
                    <a:pt x="122" y="50"/>
                    <a:pt x="123" y="51"/>
                    <a:pt x="123" y="52"/>
                  </a:cubicBezTo>
                  <a:cubicBezTo>
                    <a:pt x="118" y="54"/>
                    <a:pt x="113" y="57"/>
                    <a:pt x="108" y="58"/>
                  </a:cubicBezTo>
                  <a:close/>
                  <a:moveTo>
                    <a:pt x="120" y="47"/>
                  </a:moveTo>
                  <a:cubicBezTo>
                    <a:pt x="120" y="48"/>
                    <a:pt x="119" y="49"/>
                    <a:pt x="120" y="49"/>
                  </a:cubicBezTo>
                  <a:cubicBezTo>
                    <a:pt x="120" y="49"/>
                    <a:pt x="120" y="49"/>
                    <a:pt x="119" y="49"/>
                  </a:cubicBezTo>
                  <a:cubicBezTo>
                    <a:pt x="107" y="54"/>
                    <a:pt x="94" y="58"/>
                    <a:pt x="81" y="63"/>
                  </a:cubicBezTo>
                  <a:cubicBezTo>
                    <a:pt x="76" y="65"/>
                    <a:pt x="70" y="67"/>
                    <a:pt x="65" y="69"/>
                  </a:cubicBezTo>
                  <a:cubicBezTo>
                    <a:pt x="62" y="71"/>
                    <a:pt x="59" y="72"/>
                    <a:pt x="56" y="73"/>
                  </a:cubicBezTo>
                  <a:cubicBezTo>
                    <a:pt x="56" y="73"/>
                    <a:pt x="51" y="75"/>
                    <a:pt x="53" y="74"/>
                  </a:cubicBezTo>
                  <a:cubicBezTo>
                    <a:pt x="54" y="73"/>
                    <a:pt x="56" y="72"/>
                    <a:pt x="58" y="72"/>
                  </a:cubicBezTo>
                  <a:cubicBezTo>
                    <a:pt x="71" y="66"/>
                    <a:pt x="84" y="62"/>
                    <a:pt x="96" y="57"/>
                  </a:cubicBezTo>
                  <a:cubicBezTo>
                    <a:pt x="104" y="53"/>
                    <a:pt x="113" y="51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lose/>
                  <a:moveTo>
                    <a:pt x="126" y="42"/>
                  </a:moveTo>
                  <a:cubicBezTo>
                    <a:pt x="119" y="44"/>
                    <a:pt x="113" y="48"/>
                    <a:pt x="106" y="50"/>
                  </a:cubicBezTo>
                  <a:cubicBezTo>
                    <a:pt x="100" y="52"/>
                    <a:pt x="94" y="54"/>
                    <a:pt x="87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0"/>
                    <a:pt x="85" y="57"/>
                    <a:pt x="92" y="54"/>
                  </a:cubicBezTo>
                  <a:cubicBezTo>
                    <a:pt x="99" y="51"/>
                    <a:pt x="105" y="49"/>
                    <a:pt x="111" y="46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6" y="41"/>
                    <a:pt x="126" y="42"/>
                  </a:cubicBezTo>
                  <a:close/>
                  <a:moveTo>
                    <a:pt x="25" y="88"/>
                  </a:moveTo>
                  <a:cubicBezTo>
                    <a:pt x="26" y="88"/>
                    <a:pt x="26" y="88"/>
                    <a:pt x="26" y="88"/>
                  </a:cubicBezTo>
                  <a:cubicBezTo>
                    <a:pt x="26" y="88"/>
                    <a:pt x="25" y="88"/>
                    <a:pt x="25" y="89"/>
                  </a:cubicBez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30" y="86"/>
                  </a:moveTo>
                  <a:cubicBezTo>
                    <a:pt x="29" y="87"/>
                    <a:pt x="28" y="87"/>
                    <a:pt x="26" y="87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3"/>
                    <a:pt x="33" y="85"/>
                    <a:pt x="30" y="86"/>
                  </a:cubicBezTo>
                  <a:close/>
                  <a:moveTo>
                    <a:pt x="76" y="56"/>
                  </a:moveTo>
                  <a:cubicBezTo>
                    <a:pt x="61" y="62"/>
                    <a:pt x="47" y="69"/>
                    <a:pt x="34" y="77"/>
                  </a:cubicBezTo>
                  <a:cubicBezTo>
                    <a:pt x="34" y="76"/>
                    <a:pt x="35" y="75"/>
                    <a:pt x="35" y="74"/>
                  </a:cubicBezTo>
                  <a:cubicBezTo>
                    <a:pt x="51" y="66"/>
                    <a:pt x="67" y="59"/>
                    <a:pt x="83" y="52"/>
                  </a:cubicBezTo>
                  <a:cubicBezTo>
                    <a:pt x="91" y="49"/>
                    <a:pt x="99" y="46"/>
                    <a:pt x="108" y="43"/>
                  </a:cubicBezTo>
                  <a:cubicBezTo>
                    <a:pt x="111" y="41"/>
                    <a:pt x="115" y="39"/>
                    <a:pt x="119" y="38"/>
                  </a:cubicBezTo>
                  <a:cubicBezTo>
                    <a:pt x="119" y="38"/>
                    <a:pt x="119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5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59"/>
                    <a:pt x="65" y="57"/>
                  </a:cubicBezTo>
                  <a:cubicBezTo>
                    <a:pt x="79" y="51"/>
                    <a:pt x="93" y="45"/>
                    <a:pt x="107" y="39"/>
                  </a:cubicBezTo>
                  <a:cubicBezTo>
                    <a:pt x="110" y="37"/>
                    <a:pt x="113" y="35"/>
                    <a:pt x="117" y="34"/>
                  </a:cubicBezTo>
                  <a:cubicBezTo>
                    <a:pt x="117" y="34"/>
                    <a:pt x="117" y="33"/>
                    <a:pt x="117" y="33"/>
                  </a:cubicBezTo>
                  <a:cubicBezTo>
                    <a:pt x="111" y="37"/>
                    <a:pt x="105" y="40"/>
                    <a:pt x="99" y="43"/>
                  </a:cubicBezTo>
                  <a:cubicBezTo>
                    <a:pt x="85" y="49"/>
                    <a:pt x="72" y="55"/>
                    <a:pt x="59" y="61"/>
                  </a:cubicBezTo>
                  <a:cubicBezTo>
                    <a:pt x="51" y="65"/>
                    <a:pt x="44" y="69"/>
                    <a:pt x="36" y="73"/>
                  </a:cubicBezTo>
                  <a:close/>
                  <a:moveTo>
                    <a:pt x="112" y="28"/>
                  </a:moveTo>
                  <a:cubicBezTo>
                    <a:pt x="112" y="29"/>
                    <a:pt x="112" y="29"/>
                    <a:pt x="112" y="30"/>
                  </a:cubicBezTo>
                  <a:cubicBezTo>
                    <a:pt x="112" y="30"/>
                    <a:pt x="112" y="30"/>
                    <a:pt x="113" y="30"/>
                  </a:cubicBezTo>
                  <a:cubicBezTo>
                    <a:pt x="108" y="33"/>
                    <a:pt x="104" y="36"/>
                    <a:pt x="99" y="38"/>
                  </a:cubicBezTo>
                  <a:cubicBezTo>
                    <a:pt x="91" y="42"/>
                    <a:pt x="84" y="46"/>
                    <a:pt x="76" y="50"/>
                  </a:cubicBezTo>
                  <a:cubicBezTo>
                    <a:pt x="68" y="53"/>
                    <a:pt x="60" y="57"/>
                    <a:pt x="52" y="61"/>
                  </a:cubicBezTo>
                  <a:cubicBezTo>
                    <a:pt x="47" y="63"/>
                    <a:pt x="41" y="66"/>
                    <a:pt x="35" y="69"/>
                  </a:cubicBezTo>
                  <a:cubicBezTo>
                    <a:pt x="35" y="69"/>
                    <a:pt x="34" y="69"/>
                    <a:pt x="34" y="69"/>
                  </a:cubicBezTo>
                  <a:cubicBezTo>
                    <a:pt x="33" y="70"/>
                    <a:pt x="31" y="70"/>
                    <a:pt x="30" y="71"/>
                  </a:cubicBezTo>
                  <a:cubicBezTo>
                    <a:pt x="32" y="69"/>
                    <a:pt x="35" y="67"/>
                    <a:pt x="37" y="66"/>
                  </a:cubicBezTo>
                  <a:cubicBezTo>
                    <a:pt x="41" y="64"/>
                    <a:pt x="45" y="62"/>
                    <a:pt x="48" y="60"/>
                  </a:cubicBezTo>
                  <a:cubicBezTo>
                    <a:pt x="56" y="56"/>
                    <a:pt x="63" y="53"/>
                    <a:pt x="71" y="49"/>
                  </a:cubicBezTo>
                  <a:cubicBezTo>
                    <a:pt x="78" y="45"/>
                    <a:pt x="85" y="41"/>
                    <a:pt x="93" y="38"/>
                  </a:cubicBezTo>
                  <a:cubicBezTo>
                    <a:pt x="99" y="35"/>
                    <a:pt x="107" y="31"/>
                    <a:pt x="113" y="27"/>
                  </a:cubicBezTo>
                  <a:cubicBezTo>
                    <a:pt x="113" y="27"/>
                    <a:pt x="112" y="28"/>
                    <a:pt x="112" y="28"/>
                  </a:cubicBezTo>
                  <a:close/>
                  <a:moveTo>
                    <a:pt x="40" y="80"/>
                  </a:moveTo>
                  <a:cubicBezTo>
                    <a:pt x="37" y="81"/>
                    <a:pt x="33" y="82"/>
                    <a:pt x="30" y="84"/>
                  </a:cubicBezTo>
                  <a:cubicBezTo>
                    <a:pt x="30" y="83"/>
                    <a:pt x="30" y="83"/>
                    <a:pt x="31" y="82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8" y="79"/>
                    <a:pt x="40" y="78"/>
                    <a:pt x="41" y="77"/>
                  </a:cubicBezTo>
                  <a:cubicBezTo>
                    <a:pt x="42" y="77"/>
                    <a:pt x="44" y="76"/>
                    <a:pt x="45" y="75"/>
                  </a:cubicBezTo>
                  <a:cubicBezTo>
                    <a:pt x="44" y="77"/>
                    <a:pt x="42" y="79"/>
                    <a:pt x="40" y="80"/>
                  </a:cubicBezTo>
                  <a:close/>
                  <a:moveTo>
                    <a:pt x="46" y="74"/>
                  </a:moveTo>
                  <a:cubicBezTo>
                    <a:pt x="46" y="74"/>
                    <a:pt x="46" y="74"/>
                    <a:pt x="46" y="74"/>
                  </a:cubicBezTo>
                  <a:cubicBezTo>
                    <a:pt x="41" y="76"/>
                    <a:pt x="37" y="80"/>
                    <a:pt x="31" y="81"/>
                  </a:cubicBezTo>
                  <a:cubicBezTo>
                    <a:pt x="32" y="81"/>
                    <a:pt x="32" y="80"/>
                    <a:pt x="33" y="79"/>
                  </a:cubicBezTo>
                  <a:cubicBezTo>
                    <a:pt x="38" y="77"/>
                    <a:pt x="43" y="74"/>
                    <a:pt x="49" y="71"/>
                  </a:cubicBezTo>
                  <a:cubicBezTo>
                    <a:pt x="55" y="68"/>
                    <a:pt x="62" y="65"/>
                    <a:pt x="69" y="62"/>
                  </a:cubicBezTo>
                  <a:cubicBezTo>
                    <a:pt x="83" y="55"/>
                    <a:pt x="97" y="50"/>
                    <a:pt x="112" y="44"/>
                  </a:cubicBezTo>
                  <a:cubicBezTo>
                    <a:pt x="115" y="43"/>
                    <a:pt x="118" y="42"/>
                    <a:pt x="121" y="41"/>
                  </a:cubicBezTo>
                  <a:cubicBezTo>
                    <a:pt x="122" y="40"/>
                    <a:pt x="124" y="40"/>
                    <a:pt x="126" y="39"/>
                  </a:cubicBezTo>
                  <a:cubicBezTo>
                    <a:pt x="128" y="38"/>
                    <a:pt x="121" y="41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5"/>
                    <a:pt x="73" y="61"/>
                    <a:pt x="60" y="68"/>
                  </a:cubicBezTo>
                  <a:cubicBezTo>
                    <a:pt x="60" y="68"/>
                    <a:pt x="59" y="68"/>
                    <a:pt x="59" y="68"/>
                  </a:cubicBezTo>
                  <a:cubicBezTo>
                    <a:pt x="56" y="69"/>
                    <a:pt x="53" y="71"/>
                    <a:pt x="50" y="72"/>
                  </a:cubicBezTo>
                  <a:cubicBezTo>
                    <a:pt x="50" y="72"/>
                    <a:pt x="50" y="72"/>
                    <a:pt x="49" y="72"/>
                  </a:cubicBezTo>
                  <a:cubicBezTo>
                    <a:pt x="49" y="72"/>
                    <a:pt x="48" y="72"/>
                    <a:pt x="48" y="73"/>
                  </a:cubicBezTo>
                  <a:cubicBezTo>
                    <a:pt x="47" y="73"/>
                    <a:pt x="47" y="74"/>
                    <a:pt x="46" y="74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69"/>
                  </a:cubicBezTo>
                  <a:cubicBezTo>
                    <a:pt x="58" y="69"/>
                    <a:pt x="59" y="69"/>
                    <a:pt x="59" y="69"/>
                  </a:cubicBezTo>
                  <a:cubicBezTo>
                    <a:pt x="66" y="66"/>
                    <a:pt x="72" y="64"/>
                    <a:pt x="79" y="61"/>
                  </a:cubicBezTo>
                  <a:cubicBezTo>
                    <a:pt x="86" y="59"/>
                    <a:pt x="93" y="55"/>
                    <a:pt x="100" y="53"/>
                  </a:cubicBezTo>
                  <a:cubicBezTo>
                    <a:pt x="107" y="50"/>
                    <a:pt x="113" y="48"/>
                    <a:pt x="120" y="45"/>
                  </a:cubicBezTo>
                  <a:cubicBezTo>
                    <a:pt x="120" y="45"/>
                    <a:pt x="125" y="43"/>
                    <a:pt x="125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4"/>
                    <a:pt x="124" y="44"/>
                    <a:pt x="124" y="44"/>
                  </a:cubicBezTo>
                  <a:cubicBezTo>
                    <a:pt x="123" y="45"/>
                    <a:pt x="121" y="46"/>
                    <a:pt x="120" y="46"/>
                  </a:cubicBezTo>
                  <a:cubicBezTo>
                    <a:pt x="117" y="48"/>
                    <a:pt x="114" y="49"/>
                    <a:pt x="110" y="51"/>
                  </a:cubicBezTo>
                  <a:cubicBezTo>
                    <a:pt x="103" y="53"/>
                    <a:pt x="96" y="56"/>
                    <a:pt x="89" y="59"/>
                  </a:cubicBezTo>
                  <a:cubicBezTo>
                    <a:pt x="76" y="64"/>
                    <a:pt x="63" y="68"/>
                    <a:pt x="51" y="74"/>
                  </a:cubicBezTo>
                  <a:cubicBezTo>
                    <a:pt x="51" y="74"/>
                    <a:pt x="51" y="73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59" y="77"/>
                    <a:pt x="63" y="75"/>
                    <a:pt x="67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5" y="78"/>
                    <a:pt x="59" y="80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1" y="69"/>
                    <a:pt x="100" y="66"/>
                  </a:cubicBezTo>
                  <a:cubicBezTo>
                    <a:pt x="104" y="65"/>
                    <a:pt x="108" y="63"/>
                    <a:pt x="113" y="62"/>
                  </a:cubicBezTo>
                  <a:cubicBezTo>
                    <a:pt x="115" y="61"/>
                    <a:pt x="117" y="60"/>
                    <a:pt x="120" y="59"/>
                  </a:cubicBezTo>
                  <a:cubicBezTo>
                    <a:pt x="120" y="59"/>
                    <a:pt x="125" y="57"/>
                    <a:pt x="122" y="59"/>
                  </a:cubicBezTo>
                  <a:cubicBezTo>
                    <a:pt x="112" y="64"/>
                    <a:pt x="102" y="67"/>
                    <a:pt x="92" y="71"/>
                  </a:cubicBezTo>
                  <a:cubicBezTo>
                    <a:pt x="92" y="71"/>
                    <a:pt x="92" y="71"/>
                    <a:pt x="91" y="72"/>
                  </a:cubicBezTo>
                  <a:cubicBezTo>
                    <a:pt x="87" y="74"/>
                    <a:pt x="82" y="76"/>
                    <a:pt x="78" y="78"/>
                  </a:cubicBezTo>
                  <a:cubicBezTo>
                    <a:pt x="76" y="77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4"/>
                  </a:cubicBezTo>
                  <a:cubicBezTo>
                    <a:pt x="119" y="64"/>
                    <a:pt x="120" y="63"/>
                    <a:pt x="121" y="63"/>
                  </a:cubicBezTo>
                  <a:cubicBezTo>
                    <a:pt x="124" y="61"/>
                    <a:pt x="121" y="64"/>
                    <a:pt x="120" y="64"/>
                  </a:cubicBezTo>
                  <a:cubicBezTo>
                    <a:pt x="117" y="66"/>
                    <a:pt x="113" y="66"/>
                    <a:pt x="110" y="69"/>
                  </a:cubicBezTo>
                  <a:close/>
                  <a:moveTo>
                    <a:pt x="123" y="61"/>
                  </a:moveTo>
                  <a:cubicBezTo>
                    <a:pt x="121" y="62"/>
                    <a:pt x="119" y="63"/>
                    <a:pt x="117" y="64"/>
                  </a:cubicBezTo>
                  <a:cubicBezTo>
                    <a:pt x="114" y="65"/>
                    <a:pt x="111" y="66"/>
                    <a:pt x="109" y="67"/>
                  </a:cubicBezTo>
                  <a:cubicBezTo>
                    <a:pt x="109" y="67"/>
                    <a:pt x="109" y="68"/>
                    <a:pt x="109" y="68"/>
                  </a:cubicBezTo>
                  <a:cubicBezTo>
                    <a:pt x="108" y="68"/>
                    <a:pt x="108" y="67"/>
                    <a:pt x="108" y="67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5" y="67"/>
                  </a:cubicBezTo>
                  <a:cubicBezTo>
                    <a:pt x="105" y="67"/>
                    <a:pt x="105" y="67"/>
                    <a:pt x="104" y="68"/>
                  </a:cubicBezTo>
                  <a:cubicBezTo>
                    <a:pt x="106" y="67"/>
                    <a:pt x="107" y="66"/>
                    <a:pt x="109" y="66"/>
                  </a:cubicBezTo>
                  <a:cubicBezTo>
                    <a:pt x="112" y="64"/>
                    <a:pt x="116" y="63"/>
                    <a:pt x="119" y="61"/>
                  </a:cubicBezTo>
                  <a:cubicBezTo>
                    <a:pt x="121" y="60"/>
                    <a:pt x="123" y="59"/>
                    <a:pt x="124" y="58"/>
                  </a:cubicBezTo>
                  <a:cubicBezTo>
                    <a:pt x="124" y="59"/>
                    <a:pt x="124" y="61"/>
                    <a:pt x="123" y="62"/>
                  </a:cubicBezTo>
                  <a:cubicBezTo>
                    <a:pt x="123" y="62"/>
                    <a:pt x="123" y="61"/>
                    <a:pt x="123" y="61"/>
                  </a:cubicBezTo>
                  <a:close/>
                  <a:moveTo>
                    <a:pt x="97" y="73"/>
                  </a:moveTo>
                  <a:cubicBezTo>
                    <a:pt x="96" y="73"/>
                    <a:pt x="95" y="73"/>
                    <a:pt x="95" y="72"/>
                  </a:cubicBezTo>
                  <a:cubicBezTo>
                    <a:pt x="95" y="72"/>
                    <a:pt x="96" y="71"/>
                    <a:pt x="97" y="71"/>
                  </a:cubicBezTo>
                  <a:cubicBezTo>
                    <a:pt x="99" y="70"/>
                    <a:pt x="101" y="69"/>
                    <a:pt x="103" y="69"/>
                  </a:cubicBezTo>
                  <a:cubicBezTo>
                    <a:pt x="104" y="68"/>
                    <a:pt x="105" y="69"/>
                    <a:pt x="103" y="70"/>
                  </a:cubicBezTo>
                  <a:cubicBezTo>
                    <a:pt x="101" y="71"/>
                    <a:pt x="99" y="71"/>
                    <a:pt x="97" y="73"/>
                  </a:cubicBezTo>
                  <a:cubicBezTo>
                    <a:pt x="97" y="73"/>
                    <a:pt x="97" y="73"/>
                    <a:pt x="97" y="73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0"/>
                    <a:pt x="105" y="69"/>
                  </a:cubicBezTo>
                  <a:cubicBezTo>
                    <a:pt x="105" y="70"/>
                    <a:pt x="105" y="70"/>
                    <a:pt x="105" y="71"/>
                  </a:cubicBezTo>
                  <a:cubicBezTo>
                    <a:pt x="104" y="71"/>
                    <a:pt x="103" y="72"/>
                    <a:pt x="101" y="72"/>
                  </a:cubicBezTo>
                  <a:cubicBezTo>
                    <a:pt x="100" y="73"/>
                    <a:pt x="97" y="73"/>
                    <a:pt x="100" y="72"/>
                  </a:cubicBezTo>
                  <a:close/>
                  <a:moveTo>
                    <a:pt x="82" y="79"/>
                  </a:moveTo>
                  <a:cubicBezTo>
                    <a:pt x="81" y="80"/>
                    <a:pt x="80" y="79"/>
                    <a:pt x="79" y="79"/>
                  </a:cubicBezTo>
                  <a:cubicBezTo>
                    <a:pt x="82" y="77"/>
                    <a:pt x="86" y="76"/>
                    <a:pt x="90" y="74"/>
                  </a:cubicBezTo>
                  <a:cubicBezTo>
                    <a:pt x="88" y="77"/>
                    <a:pt x="85" y="79"/>
                    <a:pt x="82" y="79"/>
                  </a:cubicBezTo>
                  <a:close/>
                  <a:moveTo>
                    <a:pt x="98" y="74"/>
                  </a:moveTo>
                  <a:cubicBezTo>
                    <a:pt x="100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69"/>
                  </a:moveTo>
                  <a:cubicBezTo>
                    <a:pt x="114" y="69"/>
                    <a:pt x="116" y="69"/>
                    <a:pt x="117" y="68"/>
                  </a:cubicBezTo>
                  <a:cubicBezTo>
                    <a:pt x="116" y="69"/>
                    <a:pt x="114" y="69"/>
                    <a:pt x="113" y="6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6"/>
                    <a:pt x="119" y="67"/>
                    <a:pt x="122" y="64"/>
                  </a:cubicBezTo>
                  <a:cubicBezTo>
                    <a:pt x="121" y="65"/>
                    <a:pt x="120" y="66"/>
                    <a:pt x="119" y="67"/>
                  </a:cubicBezTo>
                  <a:close/>
                  <a:moveTo>
                    <a:pt x="124" y="57"/>
                  </a:moveTo>
                  <a:cubicBezTo>
                    <a:pt x="115" y="60"/>
                    <a:pt x="106" y="64"/>
                    <a:pt x="96" y="67"/>
                  </a:cubicBezTo>
                  <a:cubicBezTo>
                    <a:pt x="93" y="68"/>
                    <a:pt x="89" y="69"/>
                    <a:pt x="86" y="70"/>
                  </a:cubicBezTo>
                  <a:cubicBezTo>
                    <a:pt x="92" y="68"/>
                    <a:pt x="97" y="65"/>
                    <a:pt x="103" y="62"/>
                  </a:cubicBezTo>
                  <a:cubicBezTo>
                    <a:pt x="110" y="59"/>
                    <a:pt x="118" y="58"/>
                    <a:pt x="124" y="53"/>
                  </a:cubicBezTo>
                  <a:cubicBezTo>
                    <a:pt x="124" y="54"/>
                    <a:pt x="124" y="56"/>
                    <a:pt x="124" y="57"/>
                  </a:cubicBezTo>
                  <a:close/>
                  <a:moveTo>
                    <a:pt x="126" y="34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8"/>
                    <a:pt x="62" y="61"/>
                  </a:cubicBezTo>
                  <a:cubicBezTo>
                    <a:pt x="68" y="58"/>
                    <a:pt x="74" y="55"/>
                    <a:pt x="80" y="52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3" y="32"/>
                    <a:pt x="125" y="33"/>
                    <a:pt x="126" y="34"/>
                  </a:cubicBezTo>
                  <a:close/>
                  <a:moveTo>
                    <a:pt x="121" y="30"/>
                  </a:moveTo>
                  <a:cubicBezTo>
                    <a:pt x="114" y="33"/>
                    <a:pt x="108" y="37"/>
                    <a:pt x="101" y="40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4" y="53"/>
                    <a:pt x="73" y="53"/>
                  </a:cubicBezTo>
                  <a:cubicBezTo>
                    <a:pt x="74" y="53"/>
                    <a:pt x="75" y="52"/>
                    <a:pt x="76" y="52"/>
                  </a:cubicBezTo>
                  <a:cubicBezTo>
                    <a:pt x="83" y="49"/>
                    <a:pt x="90" y="46"/>
                    <a:pt x="97" y="42"/>
                  </a:cubicBezTo>
                  <a:cubicBezTo>
                    <a:pt x="104" y="39"/>
                    <a:pt x="110" y="34"/>
                    <a:pt x="116" y="30"/>
                  </a:cubicBezTo>
                  <a:cubicBezTo>
                    <a:pt x="118" y="30"/>
                    <a:pt x="120" y="30"/>
                    <a:pt x="121" y="30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8"/>
                    <a:pt x="97" y="33"/>
                    <a:pt x="89" y="36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7" y="56"/>
                    <a:pt x="39" y="60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31" y="60"/>
                    <a:pt x="47" y="52"/>
                    <a:pt x="63" y="44"/>
                  </a:cubicBezTo>
                  <a:cubicBezTo>
                    <a:pt x="72" y="40"/>
                    <a:pt x="82" y="35"/>
                    <a:pt x="91" y="31"/>
                  </a:cubicBezTo>
                  <a:cubicBezTo>
                    <a:pt x="98" y="27"/>
                    <a:pt x="107" y="24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2" y="18"/>
                  </a:moveTo>
                  <a:cubicBezTo>
                    <a:pt x="110" y="19"/>
                    <a:pt x="109" y="20"/>
                    <a:pt x="107" y="21"/>
                  </a:cubicBezTo>
                  <a:cubicBezTo>
                    <a:pt x="104" y="23"/>
                    <a:pt x="101" y="24"/>
                    <a:pt x="98" y="26"/>
                  </a:cubicBezTo>
                  <a:cubicBezTo>
                    <a:pt x="91" y="29"/>
                    <a:pt x="85" y="31"/>
                    <a:pt x="78" y="34"/>
                  </a:cubicBezTo>
                  <a:cubicBezTo>
                    <a:pt x="65" y="41"/>
                    <a:pt x="52" y="47"/>
                    <a:pt x="38" y="54"/>
                  </a:cubicBezTo>
                  <a:cubicBezTo>
                    <a:pt x="33" y="56"/>
                    <a:pt x="27" y="59"/>
                    <a:pt x="21" y="62"/>
                  </a:cubicBezTo>
                  <a:cubicBezTo>
                    <a:pt x="33" y="55"/>
                    <a:pt x="45" y="49"/>
                    <a:pt x="57" y="42"/>
                  </a:cubicBezTo>
                  <a:cubicBezTo>
                    <a:pt x="70" y="35"/>
                    <a:pt x="84" y="29"/>
                    <a:pt x="96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7"/>
                    <a:pt x="104" y="17"/>
                    <a:pt x="105" y="16"/>
                  </a:cubicBezTo>
                  <a:cubicBezTo>
                    <a:pt x="106" y="16"/>
                    <a:pt x="106" y="15"/>
                    <a:pt x="107" y="15"/>
                  </a:cubicBezTo>
                  <a:cubicBezTo>
                    <a:pt x="108" y="15"/>
                    <a:pt x="108" y="14"/>
                    <a:pt x="109" y="14"/>
                  </a:cubicBezTo>
                  <a:cubicBezTo>
                    <a:pt x="110" y="14"/>
                    <a:pt x="110" y="15"/>
                    <a:pt x="111" y="15"/>
                  </a:cubicBezTo>
                  <a:cubicBezTo>
                    <a:pt x="111" y="16"/>
                    <a:pt x="112" y="17"/>
                    <a:pt x="112" y="18"/>
                  </a:cubicBezTo>
                  <a:close/>
                  <a:moveTo>
                    <a:pt x="108" y="13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6" y="14"/>
                    <a:pt x="104" y="15"/>
                    <a:pt x="103" y="16"/>
                  </a:cubicBezTo>
                  <a:cubicBezTo>
                    <a:pt x="97" y="20"/>
                    <a:pt x="91" y="23"/>
                    <a:pt x="85" y="26"/>
                  </a:cubicBezTo>
                  <a:cubicBezTo>
                    <a:pt x="72" y="32"/>
                    <a:pt x="59" y="38"/>
                    <a:pt x="47" y="45"/>
                  </a:cubicBezTo>
                  <a:cubicBezTo>
                    <a:pt x="40" y="49"/>
                    <a:pt x="34" y="52"/>
                    <a:pt x="28" y="55"/>
                  </a:cubicBezTo>
                  <a:cubicBezTo>
                    <a:pt x="25" y="57"/>
                    <a:pt x="23" y="58"/>
                    <a:pt x="21" y="59"/>
                  </a:cubicBezTo>
                  <a:cubicBezTo>
                    <a:pt x="42" y="44"/>
                    <a:pt x="65" y="33"/>
                    <a:pt x="88" y="20"/>
                  </a:cubicBezTo>
                  <a:cubicBezTo>
                    <a:pt x="89" y="19"/>
                    <a:pt x="91" y="18"/>
                    <a:pt x="92" y="17"/>
                  </a:cubicBezTo>
                  <a:cubicBezTo>
                    <a:pt x="93" y="17"/>
                    <a:pt x="93" y="17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4" y="17"/>
                    <a:pt x="95" y="17"/>
                    <a:pt x="95" y="17"/>
                  </a:cubicBezTo>
                  <a:cubicBezTo>
                    <a:pt x="99" y="14"/>
                    <a:pt x="104" y="11"/>
                    <a:pt x="108" y="13"/>
                  </a:cubicBezTo>
                  <a:close/>
                  <a:moveTo>
                    <a:pt x="84" y="5"/>
                  </a:moveTo>
                  <a:cubicBezTo>
                    <a:pt x="80" y="7"/>
                    <a:pt x="76" y="10"/>
                    <a:pt x="72" y="12"/>
                  </a:cubicBezTo>
                  <a:cubicBezTo>
                    <a:pt x="75" y="8"/>
                    <a:pt x="80" y="5"/>
                    <a:pt x="84" y="5"/>
                  </a:cubicBezTo>
                  <a:close/>
                  <a:moveTo>
                    <a:pt x="70" y="14"/>
                  </a:moveTo>
                  <a:cubicBezTo>
                    <a:pt x="65" y="17"/>
                    <a:pt x="59" y="21"/>
                    <a:pt x="53" y="24"/>
                  </a:cubicBezTo>
                  <a:cubicBezTo>
                    <a:pt x="41" y="32"/>
                    <a:pt x="28" y="38"/>
                    <a:pt x="15" y="45"/>
                  </a:cubicBezTo>
                  <a:cubicBezTo>
                    <a:pt x="12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6" y="36"/>
                    <a:pt x="33" y="33"/>
                  </a:cubicBezTo>
                  <a:cubicBezTo>
                    <a:pt x="39" y="29"/>
                    <a:pt x="46" y="26"/>
                    <a:pt x="52" y="22"/>
                  </a:cubicBezTo>
                  <a:cubicBezTo>
                    <a:pt x="57" y="19"/>
                    <a:pt x="61" y="16"/>
                    <a:pt x="66" y="13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9" y="12"/>
                    <a:pt x="69" y="12"/>
                    <a:pt x="69" y="13"/>
                  </a:cubicBezTo>
                  <a:cubicBezTo>
                    <a:pt x="69" y="13"/>
                    <a:pt x="70" y="14"/>
                    <a:pt x="70" y="14"/>
                  </a:cubicBezTo>
                  <a:close/>
                  <a:moveTo>
                    <a:pt x="57" y="5"/>
                  </a:moveTo>
                  <a:cubicBezTo>
                    <a:pt x="59" y="4"/>
                    <a:pt x="60" y="4"/>
                    <a:pt x="61" y="4"/>
                  </a:cubicBezTo>
                  <a:cubicBezTo>
                    <a:pt x="58" y="6"/>
                    <a:pt x="56" y="7"/>
                    <a:pt x="54" y="9"/>
                  </a:cubicBezTo>
                  <a:cubicBezTo>
                    <a:pt x="53" y="9"/>
                    <a:pt x="53" y="9"/>
                    <a:pt x="52" y="10"/>
                  </a:cubicBezTo>
                  <a:cubicBezTo>
                    <a:pt x="54" y="8"/>
                    <a:pt x="55" y="6"/>
                    <a:pt x="57" y="5"/>
                  </a:cubicBezTo>
                  <a:close/>
                  <a:moveTo>
                    <a:pt x="46" y="13"/>
                  </a:moveTo>
                  <a:cubicBezTo>
                    <a:pt x="45" y="14"/>
                    <a:pt x="45" y="14"/>
                    <a:pt x="44" y="15"/>
                  </a:cubicBezTo>
                  <a:cubicBezTo>
                    <a:pt x="39" y="17"/>
                    <a:pt x="33" y="19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2" y="19"/>
                    <a:pt x="38" y="15"/>
                    <a:pt x="42" y="11"/>
                  </a:cubicBezTo>
                  <a:cubicBezTo>
                    <a:pt x="42" y="11"/>
                    <a:pt x="42" y="10"/>
                    <a:pt x="42" y="10"/>
                  </a:cubicBezTo>
                  <a:cubicBezTo>
                    <a:pt x="37" y="11"/>
                    <a:pt x="33" y="14"/>
                    <a:pt x="29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5"/>
                    <a:pt x="31" y="14"/>
                    <a:pt x="32" y="13"/>
                  </a:cubicBezTo>
                  <a:cubicBezTo>
                    <a:pt x="34" y="12"/>
                    <a:pt x="37" y="10"/>
                    <a:pt x="39" y="9"/>
                  </a:cubicBezTo>
                  <a:cubicBezTo>
                    <a:pt x="42" y="9"/>
                    <a:pt x="44" y="11"/>
                    <a:pt x="46" y="13"/>
                  </a:cubicBezTo>
                  <a:close/>
                  <a:moveTo>
                    <a:pt x="34" y="10"/>
                  </a:moveTo>
                  <a:cubicBezTo>
                    <a:pt x="35" y="9"/>
                    <a:pt x="36" y="9"/>
                    <a:pt x="38" y="9"/>
                  </a:cubicBezTo>
                  <a:cubicBezTo>
                    <a:pt x="35" y="10"/>
                    <a:pt x="33" y="12"/>
                    <a:pt x="30" y="13"/>
                  </a:cubicBezTo>
                  <a:cubicBezTo>
                    <a:pt x="31" y="12"/>
                    <a:pt x="32" y="11"/>
                    <a:pt x="34" y="10"/>
                  </a:cubicBezTo>
                  <a:close/>
                  <a:moveTo>
                    <a:pt x="23" y="23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0" y="30"/>
                    <a:pt x="15" y="26"/>
                    <a:pt x="16" y="25"/>
                  </a:cubicBezTo>
                  <a:cubicBezTo>
                    <a:pt x="18" y="24"/>
                    <a:pt x="19" y="22"/>
                    <a:pt x="21" y="21"/>
                  </a:cubicBezTo>
                  <a:cubicBezTo>
                    <a:pt x="21" y="22"/>
                    <a:pt x="22" y="22"/>
                    <a:pt x="23" y="23"/>
                  </a:cubicBezTo>
                  <a:close/>
                  <a:moveTo>
                    <a:pt x="13" y="17"/>
                  </a:moveTo>
                  <a:cubicBezTo>
                    <a:pt x="11" y="19"/>
                    <a:pt x="9" y="20"/>
                    <a:pt x="7" y="22"/>
                  </a:cubicBezTo>
                  <a:cubicBezTo>
                    <a:pt x="7" y="22"/>
                    <a:pt x="7" y="21"/>
                    <a:pt x="7" y="21"/>
                  </a:cubicBezTo>
                  <a:cubicBezTo>
                    <a:pt x="9" y="19"/>
                    <a:pt x="11" y="18"/>
                    <a:pt x="13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150"/>
            <p:cNvSpPr>
              <a:spLocks noEditPoints="1"/>
            </p:cNvSpPr>
            <p:nvPr/>
          </p:nvSpPr>
          <p:spPr bwMode="auto">
            <a:xfrm>
              <a:off x="11753850" y="5259388"/>
              <a:ext cx="508000" cy="357188"/>
            </a:xfrm>
            <a:custGeom>
              <a:avLst/>
              <a:gdLst>
                <a:gd name="T0" fmla="*/ 71 w 135"/>
                <a:gd name="T1" fmla="*/ 76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9 h 95"/>
                <a:gd name="T70" fmla="*/ 36 w 135"/>
                <a:gd name="T71" fmla="*/ 75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1"/>
                    <a:pt x="41" y="86"/>
                    <a:pt x="49" y="76"/>
                  </a:cubicBezTo>
                  <a:cubicBezTo>
                    <a:pt x="54" y="85"/>
                    <a:pt x="65" y="83"/>
                    <a:pt x="71" y="76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3"/>
                    <a:pt x="116" y="17"/>
                    <a:pt x="113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6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8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8" y="19"/>
                  </a:moveTo>
                  <a:cubicBezTo>
                    <a:pt x="16" y="20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20" y="27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1" y="30"/>
                  </a:cubicBezTo>
                  <a:cubicBezTo>
                    <a:pt x="20" y="30"/>
                    <a:pt x="19" y="31"/>
                    <a:pt x="18" y="32"/>
                  </a:cubicBezTo>
                  <a:cubicBezTo>
                    <a:pt x="18" y="32"/>
                    <a:pt x="17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8" y="20"/>
                    <a:pt x="29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4" y="17"/>
                    <a:pt x="44" y="16"/>
                    <a:pt x="44" y="16"/>
                  </a:cubicBezTo>
                  <a:cubicBezTo>
                    <a:pt x="45" y="15"/>
                    <a:pt x="46" y="15"/>
                    <a:pt x="47" y="15"/>
                  </a:cubicBezTo>
                  <a:close/>
                  <a:moveTo>
                    <a:pt x="65" y="6"/>
                  </a:moveTo>
                  <a:cubicBezTo>
                    <a:pt x="65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6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4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20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3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8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2"/>
                    <a:pt x="8" y="51"/>
                    <a:pt x="8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30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9"/>
                  </a:cubicBezTo>
                  <a:cubicBezTo>
                    <a:pt x="20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8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3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3" y="68"/>
                    <a:pt x="12" y="67"/>
                    <a:pt x="12" y="67"/>
                  </a:cubicBezTo>
                  <a:cubicBezTo>
                    <a:pt x="13" y="66"/>
                    <a:pt x="14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4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2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1"/>
                    <a:pt x="62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9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6" y="43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7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1"/>
                  </a:moveTo>
                  <a:cubicBezTo>
                    <a:pt x="10" y="30"/>
                    <a:pt x="10" y="30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1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5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1" y="25"/>
                    <a:pt x="8" y="28"/>
                  </a:cubicBezTo>
                  <a:cubicBezTo>
                    <a:pt x="8" y="28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50"/>
                  </a:cubicBezTo>
                  <a:cubicBezTo>
                    <a:pt x="70" y="46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4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8"/>
                    <a:pt x="93" y="54"/>
                  </a:cubicBezTo>
                  <a:cubicBezTo>
                    <a:pt x="99" y="52"/>
                    <a:pt x="105" y="49"/>
                    <a:pt x="112" y="47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5"/>
                  </a:cubicBezTo>
                  <a:cubicBezTo>
                    <a:pt x="51" y="67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8"/>
                    <a:pt x="105" y="41"/>
                    <a:pt x="99" y="44"/>
                  </a:cubicBezTo>
                  <a:cubicBezTo>
                    <a:pt x="86" y="50"/>
                    <a:pt x="73" y="55"/>
                    <a:pt x="59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8"/>
                    <a:pt x="43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6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9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70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9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9"/>
                    <a:pt x="60" y="81"/>
                    <a:pt x="56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2"/>
                    <a:pt x="118" y="61"/>
                    <a:pt x="120" y="60"/>
                  </a:cubicBezTo>
                  <a:cubicBezTo>
                    <a:pt x="120" y="60"/>
                    <a:pt x="126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7"/>
                    <a:pt x="74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8"/>
                    <a:pt x="108" y="67"/>
                    <a:pt x="109" y="66"/>
                  </a:cubicBezTo>
                  <a:cubicBezTo>
                    <a:pt x="113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9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7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4" y="63"/>
                  </a:cubicBezTo>
                  <a:cubicBezTo>
                    <a:pt x="110" y="60"/>
                    <a:pt x="119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8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8" y="53"/>
                    <a:pt x="64" y="45"/>
                  </a:cubicBezTo>
                  <a:cubicBezTo>
                    <a:pt x="73" y="40"/>
                    <a:pt x="82" y="36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8"/>
                    <a:pt x="77" y="10"/>
                    <a:pt x="73" y="13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2"/>
                    <a:pt x="54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1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40" y="30"/>
                    <a:pt x="46" y="26"/>
                    <a:pt x="52" y="23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6" y="7"/>
                    <a:pt x="58" y="6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5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3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151"/>
            <p:cNvSpPr>
              <a:spLocks noEditPoints="1"/>
            </p:cNvSpPr>
            <p:nvPr/>
          </p:nvSpPr>
          <p:spPr bwMode="auto">
            <a:xfrm>
              <a:off x="9221788" y="4030663"/>
              <a:ext cx="506413" cy="357188"/>
            </a:xfrm>
            <a:custGeom>
              <a:avLst/>
              <a:gdLst>
                <a:gd name="T0" fmla="*/ 71 w 135"/>
                <a:gd name="T1" fmla="*/ 75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8 h 95"/>
                <a:gd name="T16" fmla="*/ 65 w 135"/>
                <a:gd name="T17" fmla="*/ 7 h 95"/>
                <a:gd name="T18" fmla="*/ 69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9 w 135"/>
                <a:gd name="T41" fmla="*/ 29 h 95"/>
                <a:gd name="T42" fmla="*/ 23 w 135"/>
                <a:gd name="T43" fmla="*/ 30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8 h 95"/>
                <a:gd name="T70" fmla="*/ 36 w 135"/>
                <a:gd name="T71" fmla="*/ 74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59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4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9" y="22"/>
                    <a:pt x="11" y="21"/>
                    <a:pt x="13" y="19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8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4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20" y="26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4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7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9" y="20"/>
                    <a:pt x="29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0"/>
                  </a:cubicBezTo>
                  <a:cubicBezTo>
                    <a:pt x="39" y="19"/>
                    <a:pt x="41" y="18"/>
                    <a:pt x="43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5" y="6"/>
                  </a:moveTo>
                  <a:cubicBezTo>
                    <a:pt x="65" y="6"/>
                    <a:pt x="65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1"/>
                  </a:cubicBezTo>
                  <a:cubicBezTo>
                    <a:pt x="53" y="10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5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8"/>
                  </a:cubicBezTo>
                  <a:cubicBezTo>
                    <a:pt x="56" y="16"/>
                    <a:pt x="62" y="12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5"/>
                    <a:pt x="18" y="39"/>
                  </a:cubicBezTo>
                  <a:cubicBezTo>
                    <a:pt x="14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9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6"/>
                    <a:pt x="67" y="9"/>
                  </a:cubicBezTo>
                  <a:cubicBezTo>
                    <a:pt x="68" y="10"/>
                    <a:pt x="68" y="10"/>
                    <a:pt x="69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3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20" y="46"/>
                    <a:pt x="23" y="44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19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5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2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6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8"/>
                    <a:pt x="19" y="63"/>
                    <a:pt x="13" y="68"/>
                  </a:cubicBezTo>
                  <a:cubicBezTo>
                    <a:pt x="13" y="67"/>
                    <a:pt x="12" y="67"/>
                    <a:pt x="12" y="67"/>
                  </a:cubicBezTo>
                  <a:cubicBezTo>
                    <a:pt x="13" y="66"/>
                    <a:pt x="14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4" y="68"/>
                  </a:cubicBezTo>
                  <a:cubicBezTo>
                    <a:pt x="20" y="63"/>
                    <a:pt x="29" y="60"/>
                    <a:pt x="36" y="56"/>
                  </a:cubicBezTo>
                  <a:cubicBezTo>
                    <a:pt x="45" y="52"/>
                    <a:pt x="54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2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2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6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2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4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9" y="29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7"/>
                    <a:pt x="39" y="29"/>
                    <a:pt x="36" y="31"/>
                  </a:cubicBezTo>
                  <a:cubicBezTo>
                    <a:pt x="26" y="36"/>
                    <a:pt x="16" y="42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7" y="35"/>
                    <a:pt x="17" y="34"/>
                  </a:cubicBezTo>
                  <a:cubicBezTo>
                    <a:pt x="19" y="33"/>
                    <a:pt x="21" y="32"/>
                    <a:pt x="23" y="30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4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1" y="21"/>
                  </a:cubicBezTo>
                  <a:cubicBezTo>
                    <a:pt x="17" y="22"/>
                    <a:pt x="14" y="25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1" y="25"/>
                    <a:pt x="8" y="28"/>
                  </a:cubicBezTo>
                  <a:cubicBezTo>
                    <a:pt x="8" y="27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39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5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5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1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8" y="55"/>
                    <a:pt x="50" y="59"/>
                  </a:cubicBezTo>
                  <a:cubicBezTo>
                    <a:pt x="43" y="63"/>
                    <a:pt x="35" y="66"/>
                    <a:pt x="28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6" y="66"/>
                    <a:pt x="44" y="67"/>
                    <a:pt x="42" y="68"/>
                  </a:cubicBezTo>
                  <a:cubicBezTo>
                    <a:pt x="41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5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0"/>
                    <a:pt x="46" y="72"/>
                    <a:pt x="43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5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4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5" y="58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20" y="45"/>
                    <a:pt x="113" y="48"/>
                    <a:pt x="107" y="50"/>
                  </a:cubicBezTo>
                  <a:cubicBezTo>
                    <a:pt x="100" y="52"/>
                    <a:pt x="94" y="55"/>
                    <a:pt x="88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2" y="46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7" y="88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1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1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4"/>
                  </a:cubicBezTo>
                  <a:cubicBezTo>
                    <a:pt x="51" y="66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7"/>
                    <a:pt x="105" y="41"/>
                    <a:pt x="99" y="44"/>
                  </a:cubicBezTo>
                  <a:cubicBezTo>
                    <a:pt x="86" y="50"/>
                    <a:pt x="73" y="55"/>
                    <a:pt x="60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0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1" y="57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5" y="77"/>
                    <a:pt x="46" y="76"/>
                  </a:cubicBezTo>
                  <a:cubicBezTo>
                    <a:pt x="44" y="77"/>
                    <a:pt x="43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79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1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69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8"/>
                    <a:pt x="60" y="81"/>
                    <a:pt x="56" y="78"/>
                  </a:cubicBezTo>
                  <a:close/>
                  <a:moveTo>
                    <a:pt x="75" y="75"/>
                  </a:moveTo>
                  <a:cubicBezTo>
                    <a:pt x="83" y="72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0"/>
                    <a:pt x="120" y="60"/>
                  </a:cubicBezTo>
                  <a:cubicBezTo>
                    <a:pt x="120" y="60"/>
                    <a:pt x="126" y="57"/>
                    <a:pt x="122" y="59"/>
                  </a:cubicBezTo>
                  <a:cubicBezTo>
                    <a:pt x="113" y="64"/>
                    <a:pt x="103" y="67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6"/>
                    <a:pt x="75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10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6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7"/>
                    <a:pt x="108" y="67"/>
                    <a:pt x="109" y="66"/>
                  </a:cubicBezTo>
                  <a:cubicBezTo>
                    <a:pt x="113" y="65"/>
                    <a:pt x="116" y="63"/>
                    <a:pt x="120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3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3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5" y="72"/>
                    <a:pt x="103" y="72"/>
                    <a:pt x="102" y="72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7" y="76"/>
                    <a:pt x="90" y="75"/>
                  </a:cubicBezTo>
                  <a:cubicBezTo>
                    <a:pt x="88" y="77"/>
                    <a:pt x="85" y="79"/>
                    <a:pt x="82" y="80"/>
                  </a:cubicBezTo>
                  <a:close/>
                  <a:moveTo>
                    <a:pt x="99" y="74"/>
                  </a:moveTo>
                  <a:cubicBezTo>
                    <a:pt x="101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9" y="74"/>
                  </a:cubicBezTo>
                  <a:close/>
                  <a:moveTo>
                    <a:pt x="113" y="70"/>
                  </a:moveTo>
                  <a:cubicBezTo>
                    <a:pt x="115" y="69"/>
                    <a:pt x="116" y="69"/>
                    <a:pt x="118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69"/>
                    <a:pt x="86" y="71"/>
                  </a:cubicBezTo>
                  <a:cubicBezTo>
                    <a:pt x="92" y="68"/>
                    <a:pt x="98" y="65"/>
                    <a:pt x="104" y="63"/>
                  </a:cubicBezTo>
                  <a:cubicBezTo>
                    <a:pt x="110" y="60"/>
                    <a:pt x="119" y="58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7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7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4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2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3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8" y="52"/>
                    <a:pt x="64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4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0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5"/>
                    <a:pt x="46" y="49"/>
                    <a:pt x="58" y="43"/>
                  </a:cubicBezTo>
                  <a:cubicBezTo>
                    <a:pt x="71" y="36"/>
                    <a:pt x="84" y="30"/>
                    <a:pt x="97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10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3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7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7"/>
                    <a:pt x="77" y="10"/>
                    <a:pt x="73" y="12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1"/>
                    <a:pt x="54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1" y="49"/>
                    <a:pt x="8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6"/>
                    <a:pt x="33" y="33"/>
                  </a:cubicBezTo>
                  <a:cubicBezTo>
                    <a:pt x="40" y="30"/>
                    <a:pt x="46" y="26"/>
                    <a:pt x="52" y="22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4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6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4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152"/>
            <p:cNvSpPr>
              <a:spLocks noEditPoints="1"/>
            </p:cNvSpPr>
            <p:nvPr/>
          </p:nvSpPr>
          <p:spPr bwMode="auto">
            <a:xfrm>
              <a:off x="1136650" y="5349875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6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8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6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0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39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3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0 w 221"/>
                <a:gd name="T85" fmla="*/ 153 h 187"/>
                <a:gd name="T86" fmla="*/ 112 w 221"/>
                <a:gd name="T87" fmla="*/ 153 h 187"/>
                <a:gd name="T88" fmla="*/ 87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2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5 w 221"/>
                <a:gd name="T109" fmla="*/ 97 h 187"/>
                <a:gd name="T110" fmla="*/ 25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8"/>
                    <a:pt x="215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6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3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3" y="19"/>
                    <a:pt x="76" y="39"/>
                    <a:pt x="57" y="59"/>
                  </a:cubicBezTo>
                  <a:cubicBezTo>
                    <a:pt x="41" y="77"/>
                    <a:pt x="23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19" y="144"/>
                    <a:pt x="25" y="147"/>
                  </a:cubicBezTo>
                  <a:cubicBezTo>
                    <a:pt x="35" y="153"/>
                    <a:pt x="45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6" y="186"/>
                    <a:pt x="107" y="186"/>
                    <a:pt x="107" y="186"/>
                  </a:cubicBezTo>
                  <a:cubicBezTo>
                    <a:pt x="121" y="169"/>
                    <a:pt x="137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6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39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7" y="127"/>
                  </a:cubicBezTo>
                  <a:cubicBezTo>
                    <a:pt x="21" y="135"/>
                    <a:pt x="36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3" y="67"/>
                    <a:pt x="149" y="64"/>
                    <a:pt x="163" y="61"/>
                  </a:cubicBezTo>
                  <a:cubicBezTo>
                    <a:pt x="171" y="59"/>
                    <a:pt x="179" y="56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2" y="56"/>
                    <a:pt x="202" y="56"/>
                    <a:pt x="201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5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4"/>
                    <a:pt x="113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4" y="8"/>
                  </a:cubicBezTo>
                  <a:cubicBezTo>
                    <a:pt x="113" y="9"/>
                    <a:pt x="111" y="9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2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2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3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7" y="10"/>
                    <a:pt x="121" y="9"/>
                    <a:pt x="125" y="7"/>
                  </a:cubicBezTo>
                  <a:cubicBezTo>
                    <a:pt x="126" y="7"/>
                    <a:pt x="127" y="7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6" y="14"/>
                  </a:cubicBezTo>
                  <a:cubicBezTo>
                    <a:pt x="110" y="16"/>
                    <a:pt x="103" y="17"/>
                    <a:pt x="97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5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6"/>
                  </a:cubicBezTo>
                  <a:cubicBezTo>
                    <a:pt x="112" y="19"/>
                    <a:pt x="104" y="22"/>
                    <a:pt x="96" y="24"/>
                  </a:cubicBezTo>
                  <a:cubicBezTo>
                    <a:pt x="95" y="24"/>
                    <a:pt x="93" y="24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1" y="22"/>
                    <a:pt x="106" y="20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1"/>
                    <a:pt x="138" y="12"/>
                    <a:pt x="139" y="12"/>
                  </a:cubicBezTo>
                  <a:close/>
                  <a:moveTo>
                    <a:pt x="150" y="17"/>
                  </a:moveTo>
                  <a:cubicBezTo>
                    <a:pt x="142" y="19"/>
                    <a:pt x="133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7" y="16"/>
                    <a:pt x="149" y="16"/>
                    <a:pt x="150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1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3" y="40"/>
                    <a:pt x="80" y="40"/>
                    <a:pt x="77" y="41"/>
                  </a:cubicBezTo>
                  <a:cubicBezTo>
                    <a:pt x="77" y="41"/>
                    <a:pt x="77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0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3" y="26"/>
                  </a:cubicBezTo>
                  <a:cubicBezTo>
                    <a:pt x="115" y="25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2" y="30"/>
                    <a:pt x="97" y="32"/>
                  </a:cubicBezTo>
                  <a:cubicBezTo>
                    <a:pt x="94" y="32"/>
                    <a:pt x="91" y="33"/>
                    <a:pt x="88" y="34"/>
                  </a:cubicBezTo>
                  <a:cubicBezTo>
                    <a:pt x="87" y="35"/>
                    <a:pt x="85" y="35"/>
                    <a:pt x="83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8"/>
                    <a:pt x="149" y="18"/>
                    <a:pt x="150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2" y="24"/>
                    <a:pt x="119" y="27"/>
                    <a:pt x="106" y="30"/>
                  </a:cubicBezTo>
                  <a:cubicBezTo>
                    <a:pt x="103" y="31"/>
                    <a:pt x="98" y="32"/>
                    <a:pt x="94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6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29"/>
                    <a:pt x="88" y="30"/>
                    <a:pt x="87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6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0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5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8" y="11"/>
                    <a:pt x="112" y="10"/>
                    <a:pt x="116" y="8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8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5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2" y="12"/>
                    <a:pt x="116" y="13"/>
                    <a:pt x="111" y="14"/>
                  </a:cubicBezTo>
                  <a:cubicBezTo>
                    <a:pt x="106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6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0" y="12"/>
                    <a:pt x="132" y="12"/>
                  </a:cubicBezTo>
                  <a:cubicBezTo>
                    <a:pt x="119" y="16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4" y="19"/>
                  </a:cubicBezTo>
                  <a:cubicBezTo>
                    <a:pt x="119" y="18"/>
                    <a:pt x="123" y="17"/>
                    <a:pt x="127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0" y="21"/>
                  </a:cubicBezTo>
                  <a:cubicBezTo>
                    <a:pt x="103" y="24"/>
                    <a:pt x="95" y="25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99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0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7" y="24"/>
                    <a:pt x="107" y="27"/>
                  </a:cubicBezTo>
                  <a:cubicBezTo>
                    <a:pt x="102" y="29"/>
                    <a:pt x="96" y="30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5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5"/>
                  </a:cubicBezTo>
                  <a:cubicBezTo>
                    <a:pt x="84" y="36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3" y="35"/>
                    <a:pt x="117" y="31"/>
                  </a:cubicBezTo>
                  <a:cubicBezTo>
                    <a:pt x="124" y="30"/>
                    <a:pt x="131" y="28"/>
                    <a:pt x="137" y="26"/>
                  </a:cubicBezTo>
                  <a:cubicBezTo>
                    <a:pt x="144" y="25"/>
                    <a:pt x="151" y="23"/>
                    <a:pt x="158" y="21"/>
                  </a:cubicBezTo>
                  <a:cubicBezTo>
                    <a:pt x="160" y="21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3" y="39"/>
                    <a:pt x="95" y="41"/>
                  </a:cubicBezTo>
                  <a:cubicBezTo>
                    <a:pt x="87" y="43"/>
                    <a:pt x="80" y="44"/>
                    <a:pt x="72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79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39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0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3" y="59"/>
                    <a:pt x="66" y="58"/>
                  </a:cubicBezTo>
                  <a:cubicBezTo>
                    <a:pt x="70" y="56"/>
                    <a:pt x="75" y="54"/>
                    <a:pt x="80" y="53"/>
                  </a:cubicBezTo>
                  <a:cubicBezTo>
                    <a:pt x="90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1" y="30"/>
                    <a:pt x="171" y="26"/>
                  </a:cubicBezTo>
                  <a:cubicBezTo>
                    <a:pt x="174" y="28"/>
                    <a:pt x="177" y="29"/>
                    <a:pt x="179" y="30"/>
                  </a:cubicBezTo>
                  <a:close/>
                  <a:moveTo>
                    <a:pt x="45" y="75"/>
                  </a:moveTo>
                  <a:cubicBezTo>
                    <a:pt x="45" y="75"/>
                    <a:pt x="45" y="75"/>
                    <a:pt x="46" y="75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6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59"/>
                    <a:pt x="102" y="56"/>
                    <a:pt x="115" y="52"/>
                  </a:cubicBezTo>
                  <a:cubicBezTo>
                    <a:pt x="127" y="49"/>
                    <a:pt x="139" y="45"/>
                    <a:pt x="152" y="42"/>
                  </a:cubicBezTo>
                  <a:cubicBezTo>
                    <a:pt x="163" y="39"/>
                    <a:pt x="175" y="37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2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5"/>
                    <a:pt x="60" y="65"/>
                    <a:pt x="62" y="64"/>
                  </a:cubicBezTo>
                  <a:cubicBezTo>
                    <a:pt x="68" y="63"/>
                    <a:pt x="73" y="61"/>
                    <a:pt x="79" y="59"/>
                  </a:cubicBezTo>
                  <a:cubicBezTo>
                    <a:pt x="90" y="56"/>
                    <a:pt x="102" y="52"/>
                    <a:pt x="113" y="48"/>
                  </a:cubicBezTo>
                  <a:cubicBezTo>
                    <a:pt x="124" y="45"/>
                    <a:pt x="135" y="43"/>
                    <a:pt x="147" y="40"/>
                  </a:cubicBezTo>
                  <a:cubicBezTo>
                    <a:pt x="158" y="37"/>
                    <a:pt x="169" y="35"/>
                    <a:pt x="179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7" y="45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2"/>
                    <a:pt x="70" y="53"/>
                    <a:pt x="68" y="54"/>
                  </a:cubicBezTo>
                  <a:cubicBezTo>
                    <a:pt x="67" y="54"/>
                    <a:pt x="66" y="54"/>
                    <a:pt x="65" y="54"/>
                  </a:cubicBezTo>
                  <a:cubicBezTo>
                    <a:pt x="65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6"/>
                    <a:pt x="134" y="33"/>
                    <a:pt x="143" y="31"/>
                  </a:cubicBezTo>
                  <a:cubicBezTo>
                    <a:pt x="150" y="29"/>
                    <a:pt x="158" y="27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1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0" y="27"/>
                    <a:pt x="154" y="26"/>
                    <a:pt x="157" y="25"/>
                  </a:cubicBezTo>
                  <a:cubicBezTo>
                    <a:pt x="159" y="24"/>
                    <a:pt x="162" y="24"/>
                    <a:pt x="163" y="24"/>
                  </a:cubicBezTo>
                  <a:cubicBezTo>
                    <a:pt x="161" y="25"/>
                    <a:pt x="158" y="26"/>
                    <a:pt x="156" y="27"/>
                  </a:cubicBezTo>
                  <a:cubicBezTo>
                    <a:pt x="149" y="29"/>
                    <a:pt x="142" y="30"/>
                    <a:pt x="134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0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1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0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1" y="29"/>
                    <a:pt x="164" y="28"/>
                  </a:cubicBezTo>
                  <a:cubicBezTo>
                    <a:pt x="164" y="28"/>
                    <a:pt x="164" y="28"/>
                    <a:pt x="165" y="28"/>
                  </a:cubicBezTo>
                  <a:cubicBezTo>
                    <a:pt x="156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3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6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3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0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8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6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8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7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5" y="73"/>
                    <a:pt x="67" y="71"/>
                    <a:pt x="78" y="67"/>
                  </a:cubicBezTo>
                  <a:cubicBezTo>
                    <a:pt x="90" y="63"/>
                    <a:pt x="102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2" y="36"/>
                    <a:pt x="194" y="37"/>
                  </a:cubicBezTo>
                  <a:cubicBezTo>
                    <a:pt x="168" y="42"/>
                    <a:pt x="142" y="49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7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4"/>
                    <a:pt x="66" y="73"/>
                    <a:pt x="40" y="81"/>
                  </a:cubicBezTo>
                  <a:cubicBezTo>
                    <a:pt x="40" y="81"/>
                    <a:pt x="40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6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8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2" y="40"/>
                    <a:pt x="205" y="41"/>
                    <a:pt x="207" y="43"/>
                  </a:cubicBezTo>
                  <a:close/>
                  <a:moveTo>
                    <a:pt x="39" y="82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3"/>
                    <a:pt x="183" y="42"/>
                  </a:cubicBezTo>
                  <a:cubicBezTo>
                    <a:pt x="186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39"/>
                  </a:cubicBezTo>
                  <a:cubicBezTo>
                    <a:pt x="198" y="40"/>
                    <a:pt x="195" y="40"/>
                    <a:pt x="195" y="40"/>
                  </a:cubicBezTo>
                  <a:cubicBezTo>
                    <a:pt x="189" y="42"/>
                    <a:pt x="182" y="44"/>
                    <a:pt x="176" y="45"/>
                  </a:cubicBezTo>
                  <a:cubicBezTo>
                    <a:pt x="169" y="47"/>
                    <a:pt x="162" y="49"/>
                    <a:pt x="154" y="51"/>
                  </a:cubicBezTo>
                  <a:cubicBezTo>
                    <a:pt x="140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2"/>
                  </a:cubicBezTo>
                  <a:close/>
                  <a:moveTo>
                    <a:pt x="34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8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199" y="48"/>
                    <a:pt x="193" y="50"/>
                  </a:cubicBezTo>
                  <a:cubicBezTo>
                    <a:pt x="185" y="52"/>
                    <a:pt x="177" y="53"/>
                    <a:pt x="170" y="54"/>
                  </a:cubicBezTo>
                  <a:cubicBezTo>
                    <a:pt x="154" y="58"/>
                    <a:pt x="138" y="61"/>
                    <a:pt x="122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4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59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6" y="62"/>
                    <a:pt x="152" y="59"/>
                    <a:pt x="168" y="55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1" y="47"/>
                    <a:pt x="210" y="48"/>
                    <a:pt x="208" y="50"/>
                  </a:cubicBezTo>
                  <a:cubicBezTo>
                    <a:pt x="194" y="53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5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49"/>
                    <a:pt x="213" y="50"/>
                    <a:pt x="213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08" y="55"/>
                    <a:pt x="203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7" y="98"/>
                    <a:pt x="166" y="99"/>
                  </a:cubicBezTo>
                  <a:cubicBezTo>
                    <a:pt x="181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4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2" y="85"/>
                    <a:pt x="146" y="86"/>
                  </a:cubicBezTo>
                  <a:cubicBezTo>
                    <a:pt x="139" y="88"/>
                    <a:pt x="132" y="91"/>
                    <a:pt x="126" y="92"/>
                  </a:cubicBezTo>
                  <a:cubicBezTo>
                    <a:pt x="118" y="94"/>
                    <a:pt x="111" y="96"/>
                    <a:pt x="104" y="97"/>
                  </a:cubicBezTo>
                  <a:cubicBezTo>
                    <a:pt x="90" y="100"/>
                    <a:pt x="76" y="104"/>
                    <a:pt x="63" y="108"/>
                  </a:cubicBezTo>
                  <a:cubicBezTo>
                    <a:pt x="56" y="110"/>
                    <a:pt x="49" y="112"/>
                    <a:pt x="42" y="113"/>
                  </a:cubicBezTo>
                  <a:cubicBezTo>
                    <a:pt x="35" y="114"/>
                    <a:pt x="28" y="115"/>
                    <a:pt x="21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09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5"/>
                    <a:pt x="159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8" y="88"/>
                  </a:cubicBezTo>
                  <a:cubicBezTo>
                    <a:pt x="134" y="92"/>
                    <a:pt x="120" y="95"/>
                    <a:pt x="106" y="98"/>
                  </a:cubicBezTo>
                  <a:cubicBezTo>
                    <a:pt x="92" y="101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8" y="117"/>
                  </a:cubicBezTo>
                  <a:cubicBezTo>
                    <a:pt x="25" y="114"/>
                    <a:pt x="32" y="113"/>
                    <a:pt x="39" y="111"/>
                  </a:cubicBezTo>
                  <a:cubicBezTo>
                    <a:pt x="47" y="110"/>
                    <a:pt x="54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1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3" y="123"/>
                  </a:cubicBezTo>
                  <a:cubicBezTo>
                    <a:pt x="32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2" y="124"/>
                  </a:cubicBezTo>
                  <a:cubicBezTo>
                    <a:pt x="42" y="123"/>
                    <a:pt x="52" y="120"/>
                    <a:pt x="61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8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7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4" y="124"/>
                    <a:pt x="60" y="123"/>
                    <a:pt x="65" y="122"/>
                  </a:cubicBezTo>
                  <a:cubicBezTo>
                    <a:pt x="76" y="119"/>
                    <a:pt x="87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1" y="106"/>
                    <a:pt x="124" y="108"/>
                  </a:cubicBezTo>
                  <a:cubicBezTo>
                    <a:pt x="109" y="112"/>
                    <a:pt x="95" y="116"/>
                    <a:pt x="80" y="121"/>
                  </a:cubicBezTo>
                  <a:cubicBezTo>
                    <a:pt x="76" y="122"/>
                    <a:pt x="72" y="123"/>
                    <a:pt x="68" y="124"/>
                  </a:cubicBezTo>
                  <a:cubicBezTo>
                    <a:pt x="67" y="124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8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6"/>
                    <a:pt x="59" y="127"/>
                  </a:cubicBezTo>
                  <a:cubicBezTo>
                    <a:pt x="56" y="128"/>
                    <a:pt x="53" y="129"/>
                    <a:pt x="49" y="130"/>
                  </a:cubicBezTo>
                  <a:cubicBezTo>
                    <a:pt x="48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8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6" y="111"/>
                    <a:pt x="137" y="110"/>
                    <a:pt x="138" y="110"/>
                  </a:cubicBezTo>
                  <a:cubicBezTo>
                    <a:pt x="110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49" y="132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6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1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1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3" y="143"/>
                  </a:cubicBezTo>
                  <a:cubicBezTo>
                    <a:pt x="118" y="144"/>
                    <a:pt x="111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1" y="137"/>
                    <a:pt x="111" y="139"/>
                    <a:pt x="101" y="141"/>
                  </a:cubicBezTo>
                  <a:cubicBezTo>
                    <a:pt x="96" y="143"/>
                    <a:pt x="91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25" y="131"/>
                    <a:pt x="113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39" y="125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6" y="126"/>
                    <a:pt x="126" y="126"/>
                  </a:cubicBezTo>
                  <a:cubicBezTo>
                    <a:pt x="125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5" y="132"/>
                    <a:pt x="88" y="134"/>
                    <a:pt x="80" y="135"/>
                  </a:cubicBezTo>
                  <a:cubicBezTo>
                    <a:pt x="76" y="135"/>
                    <a:pt x="72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1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3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3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19"/>
                    <a:pt x="111" y="121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59" y="134"/>
                    <a:pt x="57" y="134"/>
                  </a:cubicBezTo>
                  <a:cubicBezTo>
                    <a:pt x="53" y="135"/>
                    <a:pt x="59" y="133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8" y="104"/>
                    <a:pt x="159" y="104"/>
                  </a:cubicBezTo>
                  <a:cubicBezTo>
                    <a:pt x="157" y="106"/>
                    <a:pt x="155" y="108"/>
                    <a:pt x="153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99" y="125"/>
                  </a:cubicBezTo>
                  <a:cubicBezTo>
                    <a:pt x="105" y="124"/>
                    <a:pt x="110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2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1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7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5" y="131"/>
                    <a:pt x="104" y="132"/>
                  </a:cubicBezTo>
                  <a:cubicBezTo>
                    <a:pt x="96" y="134"/>
                    <a:pt x="89" y="135"/>
                    <a:pt x="82" y="137"/>
                  </a:cubicBezTo>
                  <a:cubicBezTo>
                    <a:pt x="79" y="138"/>
                    <a:pt x="76" y="139"/>
                    <a:pt x="74" y="139"/>
                  </a:cubicBezTo>
                  <a:cubicBezTo>
                    <a:pt x="71" y="140"/>
                    <a:pt x="69" y="140"/>
                    <a:pt x="67" y="141"/>
                  </a:cubicBezTo>
                  <a:cubicBezTo>
                    <a:pt x="66" y="140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1" y="136"/>
                  </a:moveTo>
                  <a:cubicBezTo>
                    <a:pt x="112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1" y="135"/>
                    <a:pt x="106" y="136"/>
                  </a:cubicBezTo>
                  <a:cubicBezTo>
                    <a:pt x="100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1" y="136"/>
                  </a:cubicBezTo>
                  <a:close/>
                  <a:moveTo>
                    <a:pt x="98" y="143"/>
                  </a:moveTo>
                  <a:cubicBezTo>
                    <a:pt x="107" y="141"/>
                    <a:pt x="117" y="138"/>
                    <a:pt x="126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7"/>
                    <a:pt x="125" y="137"/>
                    <a:pt x="124" y="137"/>
                  </a:cubicBezTo>
                  <a:cubicBezTo>
                    <a:pt x="120" y="139"/>
                    <a:pt x="115" y="141"/>
                    <a:pt x="111" y="142"/>
                  </a:cubicBezTo>
                  <a:cubicBezTo>
                    <a:pt x="106" y="143"/>
                    <a:pt x="102" y="145"/>
                    <a:pt x="97" y="146"/>
                  </a:cubicBezTo>
                  <a:cubicBezTo>
                    <a:pt x="93" y="147"/>
                    <a:pt x="88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4" y="145"/>
                    <a:pt x="113" y="146"/>
                    <a:pt x="112" y="146"/>
                  </a:cubicBezTo>
                  <a:cubicBezTo>
                    <a:pt x="104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0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2" y="149"/>
                    <a:pt x="117" y="148"/>
                  </a:cubicBezTo>
                  <a:cubicBezTo>
                    <a:pt x="122" y="147"/>
                    <a:pt x="114" y="149"/>
                    <a:pt x="114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3"/>
                    <a:pt x="97" y="156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95" y="155"/>
                    <a:pt x="94" y="155"/>
                    <a:pt x="92" y="154"/>
                  </a:cubicBezTo>
                  <a:cubicBezTo>
                    <a:pt x="96" y="153"/>
                    <a:pt x="99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3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6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0" y="111"/>
                    <a:pt x="119" y="113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8" y="122"/>
                    <a:pt x="83" y="120"/>
                    <a:pt x="87" y="119"/>
                  </a:cubicBezTo>
                  <a:cubicBezTo>
                    <a:pt x="102" y="115"/>
                    <a:pt x="116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4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6" y="96"/>
                  </a:moveTo>
                  <a:cubicBezTo>
                    <a:pt x="166" y="96"/>
                    <a:pt x="166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59" y="97"/>
                    <a:pt x="158" y="98"/>
                    <a:pt x="157" y="98"/>
                  </a:cubicBezTo>
                  <a:cubicBezTo>
                    <a:pt x="143" y="102"/>
                    <a:pt x="127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3" y="122"/>
                    <a:pt x="59" y="122"/>
                    <a:pt x="54" y="123"/>
                  </a:cubicBezTo>
                  <a:cubicBezTo>
                    <a:pt x="68" y="119"/>
                    <a:pt x="82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6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6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5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2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7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6" y="91"/>
                    <a:pt x="149" y="92"/>
                  </a:cubicBezTo>
                  <a:cubicBezTo>
                    <a:pt x="133" y="96"/>
                    <a:pt x="118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4"/>
                    <a:pt x="45" y="117"/>
                  </a:cubicBezTo>
                  <a:cubicBezTo>
                    <a:pt x="40" y="118"/>
                    <a:pt x="35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29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4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79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2" y="113"/>
                    <a:pt x="25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09"/>
                  </a:cubicBezTo>
                  <a:cubicBezTo>
                    <a:pt x="35" y="107"/>
                    <a:pt x="43" y="105"/>
                    <a:pt x="50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1" y="99"/>
                    <a:pt x="71" y="102"/>
                    <a:pt x="60" y="105"/>
                  </a:cubicBezTo>
                  <a:close/>
                  <a:moveTo>
                    <a:pt x="57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3" y="164"/>
                    <a:pt x="103" y="165"/>
                  </a:cubicBezTo>
                  <a:cubicBezTo>
                    <a:pt x="97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7" y="133"/>
                  </a:cubicBezTo>
                  <a:cubicBezTo>
                    <a:pt x="28" y="128"/>
                    <a:pt x="19" y="121"/>
                    <a:pt x="10" y="118"/>
                  </a:cubicBezTo>
                  <a:cubicBezTo>
                    <a:pt x="10" y="118"/>
                    <a:pt x="10" y="118"/>
                    <a:pt x="9" y="118"/>
                  </a:cubicBezTo>
                  <a:cubicBezTo>
                    <a:pt x="10" y="117"/>
                    <a:pt x="10" y="117"/>
                    <a:pt x="10" y="116"/>
                  </a:cubicBezTo>
                  <a:cubicBezTo>
                    <a:pt x="26" y="124"/>
                    <a:pt x="42" y="131"/>
                    <a:pt x="57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2" y="71"/>
                  </a:cubicBezTo>
                  <a:cubicBezTo>
                    <a:pt x="137" y="74"/>
                    <a:pt x="122" y="77"/>
                    <a:pt x="106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6" y="96"/>
                    <a:pt x="39" y="98"/>
                  </a:cubicBezTo>
                  <a:cubicBezTo>
                    <a:pt x="37" y="99"/>
                    <a:pt x="34" y="100"/>
                    <a:pt x="31" y="101"/>
                  </a:cubicBezTo>
                  <a:cubicBezTo>
                    <a:pt x="41" y="97"/>
                    <a:pt x="50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49" y="69"/>
                  </a:cubicBezTo>
                  <a:cubicBezTo>
                    <a:pt x="163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1" y="81"/>
                    <a:pt x="150" y="81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19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0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1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8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2" y="147"/>
                  </a:cubicBezTo>
                  <a:cubicBezTo>
                    <a:pt x="37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5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29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2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6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5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7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7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4"/>
                    <a:pt x="155" y="67"/>
                  </a:cubicBezTo>
                  <a:cubicBezTo>
                    <a:pt x="140" y="70"/>
                    <a:pt x="124" y="73"/>
                    <a:pt x="109" y="77"/>
                  </a:cubicBezTo>
                  <a:cubicBezTo>
                    <a:pt x="80" y="84"/>
                    <a:pt x="51" y="92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5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1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7" y="84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4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3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3" y="59"/>
                  </a:cubicBezTo>
                  <a:cubicBezTo>
                    <a:pt x="214" y="59"/>
                    <a:pt x="214" y="59"/>
                    <a:pt x="214" y="60"/>
                  </a:cubicBezTo>
                  <a:cubicBezTo>
                    <a:pt x="210" y="62"/>
                    <a:pt x="207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10" y="136"/>
                    <a:pt x="9" y="136"/>
                    <a:pt x="9" y="135"/>
                  </a:cubicBezTo>
                  <a:cubicBezTo>
                    <a:pt x="13" y="137"/>
                    <a:pt x="17" y="139"/>
                    <a:pt x="21" y="141"/>
                  </a:cubicBezTo>
                  <a:cubicBezTo>
                    <a:pt x="32" y="146"/>
                    <a:pt x="42" y="151"/>
                    <a:pt x="52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1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6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3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3"/>
                    <a:pt x="127" y="156"/>
                  </a:cubicBezTo>
                  <a:cubicBezTo>
                    <a:pt x="138" y="144"/>
                    <a:pt x="149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153"/>
            <p:cNvSpPr>
              <a:spLocks noEditPoints="1"/>
            </p:cNvSpPr>
            <p:nvPr/>
          </p:nvSpPr>
          <p:spPr bwMode="auto">
            <a:xfrm>
              <a:off x="9698038" y="5187950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7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9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7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1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40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1 w 221"/>
                <a:gd name="T85" fmla="*/ 153 h 187"/>
                <a:gd name="T86" fmla="*/ 112 w 221"/>
                <a:gd name="T87" fmla="*/ 154 h 187"/>
                <a:gd name="T88" fmla="*/ 88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3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9"/>
                    <a:pt x="216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7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4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4" y="19"/>
                    <a:pt x="76" y="39"/>
                    <a:pt x="57" y="59"/>
                  </a:cubicBezTo>
                  <a:cubicBezTo>
                    <a:pt x="41" y="77"/>
                    <a:pt x="24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20" y="145"/>
                    <a:pt x="25" y="147"/>
                  </a:cubicBezTo>
                  <a:cubicBezTo>
                    <a:pt x="35" y="153"/>
                    <a:pt x="46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7" y="186"/>
                    <a:pt x="107" y="186"/>
                    <a:pt x="107" y="186"/>
                  </a:cubicBezTo>
                  <a:cubicBezTo>
                    <a:pt x="121" y="169"/>
                    <a:pt x="138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40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8" y="127"/>
                  </a:cubicBezTo>
                  <a:cubicBezTo>
                    <a:pt x="21" y="135"/>
                    <a:pt x="37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4" y="67"/>
                    <a:pt x="149" y="64"/>
                    <a:pt x="164" y="61"/>
                  </a:cubicBezTo>
                  <a:cubicBezTo>
                    <a:pt x="171" y="59"/>
                    <a:pt x="179" y="57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3" y="56"/>
                    <a:pt x="202" y="56"/>
                    <a:pt x="202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6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5"/>
                    <a:pt x="114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5" y="8"/>
                  </a:cubicBezTo>
                  <a:cubicBezTo>
                    <a:pt x="113" y="9"/>
                    <a:pt x="111" y="9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3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3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4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8" y="10"/>
                    <a:pt x="122" y="9"/>
                    <a:pt x="125" y="7"/>
                  </a:cubicBezTo>
                  <a:cubicBezTo>
                    <a:pt x="126" y="7"/>
                    <a:pt x="128" y="8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7" y="14"/>
                  </a:cubicBezTo>
                  <a:cubicBezTo>
                    <a:pt x="111" y="16"/>
                    <a:pt x="103" y="17"/>
                    <a:pt x="98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6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6" y="24"/>
                  </a:cubicBezTo>
                  <a:cubicBezTo>
                    <a:pt x="95" y="24"/>
                    <a:pt x="94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2" y="22"/>
                    <a:pt x="106" y="21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2"/>
                    <a:pt x="138" y="12"/>
                    <a:pt x="139" y="12"/>
                  </a:cubicBezTo>
                  <a:close/>
                  <a:moveTo>
                    <a:pt x="151" y="17"/>
                  </a:moveTo>
                  <a:cubicBezTo>
                    <a:pt x="142" y="19"/>
                    <a:pt x="134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8" y="16"/>
                    <a:pt x="149" y="17"/>
                    <a:pt x="151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2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4" y="40"/>
                    <a:pt x="80" y="40"/>
                    <a:pt x="77" y="41"/>
                  </a:cubicBezTo>
                  <a:cubicBezTo>
                    <a:pt x="77" y="41"/>
                    <a:pt x="78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1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4" y="26"/>
                  </a:cubicBezTo>
                  <a:cubicBezTo>
                    <a:pt x="115" y="26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3" y="30"/>
                    <a:pt x="97" y="32"/>
                  </a:cubicBezTo>
                  <a:cubicBezTo>
                    <a:pt x="94" y="32"/>
                    <a:pt x="91" y="33"/>
                    <a:pt x="89" y="34"/>
                  </a:cubicBezTo>
                  <a:cubicBezTo>
                    <a:pt x="87" y="35"/>
                    <a:pt x="85" y="35"/>
                    <a:pt x="84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9"/>
                    <a:pt x="149" y="18"/>
                    <a:pt x="151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3" y="24"/>
                    <a:pt x="119" y="27"/>
                    <a:pt x="107" y="30"/>
                  </a:cubicBezTo>
                  <a:cubicBezTo>
                    <a:pt x="103" y="31"/>
                    <a:pt x="99" y="32"/>
                    <a:pt x="95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7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30"/>
                    <a:pt x="88" y="30"/>
                    <a:pt x="88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7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6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9" y="11"/>
                    <a:pt x="113" y="10"/>
                    <a:pt x="116" y="9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9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6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3" y="12"/>
                    <a:pt x="116" y="13"/>
                    <a:pt x="111" y="14"/>
                  </a:cubicBezTo>
                  <a:cubicBezTo>
                    <a:pt x="107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7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1" y="12"/>
                    <a:pt x="132" y="12"/>
                  </a:cubicBezTo>
                  <a:cubicBezTo>
                    <a:pt x="119" y="17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5" y="19"/>
                  </a:cubicBezTo>
                  <a:cubicBezTo>
                    <a:pt x="119" y="18"/>
                    <a:pt x="123" y="17"/>
                    <a:pt x="128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1" y="22"/>
                  </a:cubicBezTo>
                  <a:cubicBezTo>
                    <a:pt x="103" y="24"/>
                    <a:pt x="96" y="26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100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1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8" y="24"/>
                    <a:pt x="107" y="27"/>
                  </a:cubicBezTo>
                  <a:cubicBezTo>
                    <a:pt x="102" y="29"/>
                    <a:pt x="97" y="31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6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6"/>
                  </a:cubicBezTo>
                  <a:cubicBezTo>
                    <a:pt x="85" y="37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4" y="35"/>
                    <a:pt x="117" y="31"/>
                  </a:cubicBezTo>
                  <a:cubicBezTo>
                    <a:pt x="124" y="30"/>
                    <a:pt x="131" y="28"/>
                    <a:pt x="138" y="26"/>
                  </a:cubicBezTo>
                  <a:cubicBezTo>
                    <a:pt x="145" y="25"/>
                    <a:pt x="152" y="23"/>
                    <a:pt x="158" y="21"/>
                  </a:cubicBezTo>
                  <a:cubicBezTo>
                    <a:pt x="160" y="22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4" y="39"/>
                    <a:pt x="95" y="41"/>
                  </a:cubicBezTo>
                  <a:cubicBezTo>
                    <a:pt x="88" y="43"/>
                    <a:pt x="80" y="44"/>
                    <a:pt x="73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80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40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1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4" y="59"/>
                    <a:pt x="66" y="58"/>
                  </a:cubicBezTo>
                  <a:cubicBezTo>
                    <a:pt x="71" y="56"/>
                    <a:pt x="75" y="54"/>
                    <a:pt x="80" y="53"/>
                  </a:cubicBezTo>
                  <a:cubicBezTo>
                    <a:pt x="91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2" y="30"/>
                    <a:pt x="171" y="26"/>
                  </a:cubicBezTo>
                  <a:cubicBezTo>
                    <a:pt x="174" y="28"/>
                    <a:pt x="177" y="29"/>
                    <a:pt x="180" y="30"/>
                  </a:cubicBezTo>
                  <a:close/>
                  <a:moveTo>
                    <a:pt x="45" y="75"/>
                  </a:move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7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60"/>
                    <a:pt x="102" y="56"/>
                    <a:pt x="115" y="52"/>
                  </a:cubicBezTo>
                  <a:cubicBezTo>
                    <a:pt x="127" y="49"/>
                    <a:pt x="140" y="45"/>
                    <a:pt x="152" y="42"/>
                  </a:cubicBezTo>
                  <a:cubicBezTo>
                    <a:pt x="163" y="39"/>
                    <a:pt x="175" y="38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6"/>
                    <a:pt x="60" y="65"/>
                    <a:pt x="62" y="64"/>
                  </a:cubicBezTo>
                  <a:cubicBezTo>
                    <a:pt x="68" y="63"/>
                    <a:pt x="74" y="61"/>
                    <a:pt x="79" y="59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4" y="45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8" y="46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3"/>
                    <a:pt x="71" y="53"/>
                    <a:pt x="68" y="54"/>
                  </a:cubicBezTo>
                  <a:cubicBezTo>
                    <a:pt x="68" y="54"/>
                    <a:pt x="66" y="54"/>
                    <a:pt x="65" y="54"/>
                  </a:cubicBezTo>
                  <a:cubicBezTo>
                    <a:pt x="66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7"/>
                    <a:pt x="134" y="33"/>
                    <a:pt x="143" y="31"/>
                  </a:cubicBezTo>
                  <a:cubicBezTo>
                    <a:pt x="150" y="29"/>
                    <a:pt x="158" y="28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2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59" y="24"/>
                    <a:pt x="163" y="24"/>
                    <a:pt x="163" y="24"/>
                  </a:cubicBezTo>
                  <a:cubicBezTo>
                    <a:pt x="161" y="25"/>
                    <a:pt x="159" y="26"/>
                    <a:pt x="156" y="27"/>
                  </a:cubicBezTo>
                  <a:cubicBezTo>
                    <a:pt x="149" y="29"/>
                    <a:pt x="142" y="30"/>
                    <a:pt x="135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1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2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1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2" y="29"/>
                    <a:pt x="164" y="28"/>
                  </a:cubicBezTo>
                  <a:cubicBezTo>
                    <a:pt x="164" y="28"/>
                    <a:pt x="165" y="28"/>
                    <a:pt x="165" y="28"/>
                  </a:cubicBezTo>
                  <a:cubicBezTo>
                    <a:pt x="157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4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7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4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1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9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7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9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8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6" y="73"/>
                    <a:pt x="67" y="71"/>
                    <a:pt x="78" y="67"/>
                  </a:cubicBezTo>
                  <a:cubicBezTo>
                    <a:pt x="90" y="63"/>
                    <a:pt x="103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3" y="36"/>
                    <a:pt x="194" y="37"/>
                  </a:cubicBezTo>
                  <a:cubicBezTo>
                    <a:pt x="168" y="42"/>
                    <a:pt x="142" y="50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8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5"/>
                    <a:pt x="66" y="73"/>
                    <a:pt x="40" y="81"/>
                  </a:cubicBezTo>
                  <a:cubicBezTo>
                    <a:pt x="40" y="81"/>
                    <a:pt x="41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7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9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3" y="40"/>
                    <a:pt x="205" y="41"/>
                    <a:pt x="207" y="43"/>
                  </a:cubicBezTo>
                  <a:close/>
                  <a:moveTo>
                    <a:pt x="39" y="83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4"/>
                    <a:pt x="183" y="42"/>
                  </a:cubicBezTo>
                  <a:cubicBezTo>
                    <a:pt x="187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40"/>
                  </a:cubicBezTo>
                  <a:cubicBezTo>
                    <a:pt x="198" y="40"/>
                    <a:pt x="196" y="40"/>
                    <a:pt x="195" y="40"/>
                  </a:cubicBezTo>
                  <a:cubicBezTo>
                    <a:pt x="189" y="43"/>
                    <a:pt x="183" y="44"/>
                    <a:pt x="176" y="45"/>
                  </a:cubicBezTo>
                  <a:cubicBezTo>
                    <a:pt x="169" y="47"/>
                    <a:pt x="162" y="49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3"/>
                  </a:cubicBezTo>
                  <a:close/>
                  <a:moveTo>
                    <a:pt x="35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9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200" y="48"/>
                    <a:pt x="193" y="50"/>
                  </a:cubicBezTo>
                  <a:cubicBezTo>
                    <a:pt x="186" y="52"/>
                    <a:pt x="178" y="53"/>
                    <a:pt x="170" y="54"/>
                  </a:cubicBezTo>
                  <a:cubicBezTo>
                    <a:pt x="154" y="58"/>
                    <a:pt x="138" y="61"/>
                    <a:pt x="123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5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60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7" y="62"/>
                    <a:pt x="152" y="59"/>
                    <a:pt x="168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2" y="47"/>
                    <a:pt x="210" y="48"/>
                    <a:pt x="208" y="50"/>
                  </a:cubicBezTo>
                  <a:cubicBezTo>
                    <a:pt x="194" y="54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6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50"/>
                    <a:pt x="213" y="50"/>
                    <a:pt x="213" y="51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08" y="55"/>
                    <a:pt x="204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8" y="98"/>
                    <a:pt x="166" y="99"/>
                  </a:cubicBezTo>
                  <a:cubicBezTo>
                    <a:pt x="182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5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3" y="85"/>
                    <a:pt x="146" y="86"/>
                  </a:cubicBezTo>
                  <a:cubicBezTo>
                    <a:pt x="139" y="88"/>
                    <a:pt x="133" y="91"/>
                    <a:pt x="126" y="92"/>
                  </a:cubicBezTo>
                  <a:cubicBezTo>
                    <a:pt x="119" y="94"/>
                    <a:pt x="111" y="96"/>
                    <a:pt x="104" y="97"/>
                  </a:cubicBezTo>
                  <a:cubicBezTo>
                    <a:pt x="90" y="100"/>
                    <a:pt x="77" y="104"/>
                    <a:pt x="63" y="108"/>
                  </a:cubicBezTo>
                  <a:cubicBezTo>
                    <a:pt x="56" y="110"/>
                    <a:pt x="50" y="112"/>
                    <a:pt x="43" y="113"/>
                  </a:cubicBezTo>
                  <a:cubicBezTo>
                    <a:pt x="36" y="114"/>
                    <a:pt x="28" y="115"/>
                    <a:pt x="22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10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6"/>
                    <a:pt x="160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9" y="88"/>
                  </a:cubicBezTo>
                  <a:cubicBezTo>
                    <a:pt x="135" y="92"/>
                    <a:pt x="120" y="95"/>
                    <a:pt x="106" y="98"/>
                  </a:cubicBezTo>
                  <a:cubicBezTo>
                    <a:pt x="92" y="102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9" y="117"/>
                  </a:cubicBezTo>
                  <a:cubicBezTo>
                    <a:pt x="25" y="114"/>
                    <a:pt x="32" y="113"/>
                    <a:pt x="39" y="112"/>
                  </a:cubicBezTo>
                  <a:cubicBezTo>
                    <a:pt x="47" y="110"/>
                    <a:pt x="55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2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4" y="123"/>
                  </a:cubicBezTo>
                  <a:cubicBezTo>
                    <a:pt x="33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3" y="124"/>
                  </a:cubicBezTo>
                  <a:cubicBezTo>
                    <a:pt x="42" y="123"/>
                    <a:pt x="52" y="120"/>
                    <a:pt x="62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9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8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5" y="124"/>
                    <a:pt x="60" y="123"/>
                    <a:pt x="65" y="122"/>
                  </a:cubicBezTo>
                  <a:cubicBezTo>
                    <a:pt x="76" y="119"/>
                    <a:pt x="88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2" y="106"/>
                    <a:pt x="124" y="108"/>
                  </a:cubicBezTo>
                  <a:cubicBezTo>
                    <a:pt x="109" y="112"/>
                    <a:pt x="95" y="116"/>
                    <a:pt x="81" y="121"/>
                  </a:cubicBezTo>
                  <a:cubicBezTo>
                    <a:pt x="76" y="122"/>
                    <a:pt x="72" y="123"/>
                    <a:pt x="68" y="125"/>
                  </a:cubicBezTo>
                  <a:cubicBezTo>
                    <a:pt x="68" y="125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9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7"/>
                    <a:pt x="60" y="127"/>
                  </a:cubicBezTo>
                  <a:cubicBezTo>
                    <a:pt x="56" y="128"/>
                    <a:pt x="53" y="129"/>
                    <a:pt x="50" y="130"/>
                  </a:cubicBezTo>
                  <a:cubicBezTo>
                    <a:pt x="49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7" y="111"/>
                    <a:pt x="137" y="110"/>
                    <a:pt x="138" y="110"/>
                  </a:cubicBezTo>
                  <a:cubicBezTo>
                    <a:pt x="111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50" y="133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7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2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2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4" y="143"/>
                  </a:cubicBezTo>
                  <a:cubicBezTo>
                    <a:pt x="118" y="144"/>
                    <a:pt x="112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2" y="137"/>
                    <a:pt x="111" y="139"/>
                    <a:pt x="101" y="141"/>
                  </a:cubicBezTo>
                  <a:cubicBezTo>
                    <a:pt x="97" y="143"/>
                    <a:pt x="92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7" y="128"/>
                  </a:cubicBezTo>
                  <a:cubicBezTo>
                    <a:pt x="126" y="131"/>
                    <a:pt x="114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7" y="126"/>
                    <a:pt x="126" y="126"/>
                  </a:cubicBezTo>
                  <a:cubicBezTo>
                    <a:pt x="126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6" y="132"/>
                    <a:pt x="88" y="134"/>
                    <a:pt x="80" y="135"/>
                  </a:cubicBezTo>
                  <a:cubicBezTo>
                    <a:pt x="76" y="135"/>
                    <a:pt x="73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4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4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20"/>
                    <a:pt x="111" y="122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60" y="134"/>
                    <a:pt x="57" y="134"/>
                  </a:cubicBezTo>
                  <a:cubicBezTo>
                    <a:pt x="53" y="135"/>
                    <a:pt x="59" y="134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9" y="104"/>
                    <a:pt x="159" y="104"/>
                  </a:cubicBezTo>
                  <a:cubicBezTo>
                    <a:pt x="157" y="106"/>
                    <a:pt x="155" y="108"/>
                    <a:pt x="154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100" y="125"/>
                  </a:cubicBezTo>
                  <a:cubicBezTo>
                    <a:pt x="105" y="124"/>
                    <a:pt x="111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3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2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8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6" y="131"/>
                    <a:pt x="104" y="132"/>
                  </a:cubicBezTo>
                  <a:cubicBezTo>
                    <a:pt x="97" y="134"/>
                    <a:pt x="89" y="135"/>
                    <a:pt x="82" y="137"/>
                  </a:cubicBezTo>
                  <a:cubicBezTo>
                    <a:pt x="79" y="138"/>
                    <a:pt x="77" y="139"/>
                    <a:pt x="74" y="139"/>
                  </a:cubicBezTo>
                  <a:cubicBezTo>
                    <a:pt x="72" y="140"/>
                    <a:pt x="69" y="140"/>
                    <a:pt x="68" y="141"/>
                  </a:cubicBezTo>
                  <a:cubicBezTo>
                    <a:pt x="66" y="141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2" y="137"/>
                  </a:moveTo>
                  <a:cubicBezTo>
                    <a:pt x="113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2" y="135"/>
                    <a:pt x="106" y="136"/>
                  </a:cubicBezTo>
                  <a:cubicBezTo>
                    <a:pt x="101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2" y="137"/>
                  </a:cubicBezTo>
                  <a:close/>
                  <a:moveTo>
                    <a:pt x="98" y="143"/>
                  </a:moveTo>
                  <a:cubicBezTo>
                    <a:pt x="108" y="141"/>
                    <a:pt x="117" y="139"/>
                    <a:pt x="126" y="137"/>
                  </a:cubicBezTo>
                  <a:cubicBezTo>
                    <a:pt x="127" y="136"/>
                    <a:pt x="127" y="136"/>
                    <a:pt x="128" y="136"/>
                  </a:cubicBezTo>
                  <a:cubicBezTo>
                    <a:pt x="127" y="137"/>
                    <a:pt x="126" y="137"/>
                    <a:pt x="125" y="137"/>
                  </a:cubicBezTo>
                  <a:cubicBezTo>
                    <a:pt x="120" y="139"/>
                    <a:pt x="116" y="141"/>
                    <a:pt x="111" y="142"/>
                  </a:cubicBezTo>
                  <a:cubicBezTo>
                    <a:pt x="106" y="144"/>
                    <a:pt x="102" y="145"/>
                    <a:pt x="97" y="146"/>
                  </a:cubicBezTo>
                  <a:cubicBezTo>
                    <a:pt x="93" y="148"/>
                    <a:pt x="89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5" y="146"/>
                    <a:pt x="113" y="146"/>
                    <a:pt x="112" y="146"/>
                  </a:cubicBezTo>
                  <a:cubicBezTo>
                    <a:pt x="105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3" y="149"/>
                    <a:pt x="117" y="148"/>
                  </a:cubicBezTo>
                  <a:cubicBezTo>
                    <a:pt x="122" y="147"/>
                    <a:pt x="115" y="149"/>
                    <a:pt x="115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5" y="155"/>
                    <a:pt x="94" y="155"/>
                    <a:pt x="93" y="154"/>
                  </a:cubicBezTo>
                  <a:cubicBezTo>
                    <a:pt x="96" y="154"/>
                    <a:pt x="100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4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7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1" y="111"/>
                    <a:pt x="119" y="114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9" y="122"/>
                    <a:pt x="83" y="120"/>
                    <a:pt x="88" y="119"/>
                  </a:cubicBezTo>
                  <a:cubicBezTo>
                    <a:pt x="102" y="115"/>
                    <a:pt x="117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60" y="97"/>
                    <a:pt x="159" y="98"/>
                    <a:pt x="158" y="98"/>
                  </a:cubicBezTo>
                  <a:cubicBezTo>
                    <a:pt x="143" y="102"/>
                    <a:pt x="128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4" y="122"/>
                    <a:pt x="59" y="122"/>
                    <a:pt x="54" y="123"/>
                  </a:cubicBezTo>
                  <a:cubicBezTo>
                    <a:pt x="68" y="119"/>
                    <a:pt x="83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4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7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7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6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3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8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7" y="91"/>
                    <a:pt x="149" y="92"/>
                  </a:cubicBezTo>
                  <a:cubicBezTo>
                    <a:pt x="134" y="96"/>
                    <a:pt x="119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5"/>
                    <a:pt x="45" y="117"/>
                  </a:cubicBezTo>
                  <a:cubicBezTo>
                    <a:pt x="40" y="118"/>
                    <a:pt x="36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30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5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80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3" y="113"/>
                    <a:pt x="26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10"/>
                  </a:cubicBezTo>
                  <a:cubicBezTo>
                    <a:pt x="35" y="107"/>
                    <a:pt x="43" y="105"/>
                    <a:pt x="51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2" y="99"/>
                    <a:pt x="71" y="102"/>
                    <a:pt x="60" y="105"/>
                  </a:cubicBezTo>
                  <a:close/>
                  <a:moveTo>
                    <a:pt x="58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4" y="164"/>
                    <a:pt x="103" y="165"/>
                  </a:cubicBezTo>
                  <a:cubicBezTo>
                    <a:pt x="98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8" y="133"/>
                  </a:cubicBezTo>
                  <a:cubicBezTo>
                    <a:pt x="29" y="128"/>
                    <a:pt x="19" y="122"/>
                    <a:pt x="10" y="118"/>
                  </a:cubicBezTo>
                  <a:cubicBezTo>
                    <a:pt x="10" y="118"/>
                    <a:pt x="10" y="118"/>
                    <a:pt x="10" y="118"/>
                  </a:cubicBezTo>
                  <a:cubicBezTo>
                    <a:pt x="10" y="117"/>
                    <a:pt x="10" y="117"/>
                    <a:pt x="11" y="116"/>
                  </a:cubicBezTo>
                  <a:cubicBezTo>
                    <a:pt x="26" y="124"/>
                    <a:pt x="42" y="131"/>
                    <a:pt x="58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3" y="71"/>
                  </a:cubicBezTo>
                  <a:cubicBezTo>
                    <a:pt x="137" y="74"/>
                    <a:pt x="122" y="77"/>
                    <a:pt x="107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7" y="96"/>
                    <a:pt x="39" y="98"/>
                  </a:cubicBezTo>
                  <a:cubicBezTo>
                    <a:pt x="37" y="99"/>
                    <a:pt x="34" y="100"/>
                    <a:pt x="32" y="101"/>
                  </a:cubicBezTo>
                  <a:cubicBezTo>
                    <a:pt x="41" y="97"/>
                    <a:pt x="51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50" y="69"/>
                  </a:cubicBezTo>
                  <a:cubicBezTo>
                    <a:pt x="164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2" y="81"/>
                    <a:pt x="150" y="82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20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1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2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9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3" y="147"/>
                  </a:cubicBezTo>
                  <a:cubicBezTo>
                    <a:pt x="38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6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30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3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7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8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8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5"/>
                    <a:pt x="155" y="67"/>
                  </a:cubicBezTo>
                  <a:cubicBezTo>
                    <a:pt x="140" y="70"/>
                    <a:pt x="124" y="73"/>
                    <a:pt x="110" y="77"/>
                  </a:cubicBezTo>
                  <a:cubicBezTo>
                    <a:pt x="80" y="84"/>
                    <a:pt x="51" y="93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6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2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8" y="85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5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4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4" y="59"/>
                  </a:cubicBezTo>
                  <a:cubicBezTo>
                    <a:pt x="214" y="59"/>
                    <a:pt x="214" y="60"/>
                    <a:pt x="214" y="60"/>
                  </a:cubicBezTo>
                  <a:cubicBezTo>
                    <a:pt x="210" y="62"/>
                    <a:pt x="208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0" y="136"/>
                    <a:pt x="10" y="136"/>
                    <a:pt x="9" y="135"/>
                  </a:cubicBezTo>
                  <a:cubicBezTo>
                    <a:pt x="13" y="138"/>
                    <a:pt x="18" y="139"/>
                    <a:pt x="21" y="141"/>
                  </a:cubicBezTo>
                  <a:cubicBezTo>
                    <a:pt x="32" y="146"/>
                    <a:pt x="42" y="151"/>
                    <a:pt x="53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2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7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4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4"/>
                    <a:pt x="127" y="156"/>
                  </a:cubicBezTo>
                  <a:cubicBezTo>
                    <a:pt x="138" y="144"/>
                    <a:pt x="150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62" name="矩形 3"/>
          <p:cNvSpPr>
            <a:spLocks noChangeArrowheads="1"/>
          </p:cNvSpPr>
          <p:nvPr/>
        </p:nvSpPr>
        <p:spPr bwMode="auto">
          <a:xfrm>
            <a:off x="4988627" y="1179762"/>
            <a:ext cx="453361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图形化界面操作</a:t>
            </a:r>
          </a:p>
        </p:txBody>
      </p:sp>
      <p:sp>
        <p:nvSpPr>
          <p:cNvPr id="263" name="矩形 4"/>
          <p:cNvSpPr>
            <a:spLocks noChangeArrowheads="1"/>
          </p:cNvSpPr>
          <p:nvPr/>
        </p:nvSpPr>
        <p:spPr bwMode="auto">
          <a:xfrm>
            <a:off x="4967678" y="1931788"/>
            <a:ext cx="15428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1.VScode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4" name="矩形 263"/>
          <p:cNvSpPr/>
          <p:nvPr/>
        </p:nvSpPr>
        <p:spPr>
          <a:xfrm>
            <a:off x="5112710" y="1845260"/>
            <a:ext cx="1968105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5" name="矩形 6"/>
          <p:cNvSpPr>
            <a:spLocks noChangeArrowheads="1"/>
          </p:cNvSpPr>
          <p:nvPr/>
        </p:nvSpPr>
        <p:spPr bwMode="auto">
          <a:xfrm>
            <a:off x="4967678" y="2322313"/>
            <a:ext cx="235994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2.JetBrains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系列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3B168C-65F4-4282-B915-24E9D706D8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278"/>
          <a:stretch/>
        </p:blipFill>
        <p:spPr>
          <a:xfrm>
            <a:off x="1731028" y="953463"/>
            <a:ext cx="2929530" cy="201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8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675" name="图表 32"/>
          <p:cNvGraphicFramePr>
            <a:graphicFrameLocks/>
          </p:cNvGraphicFramePr>
          <p:nvPr/>
        </p:nvGraphicFramePr>
        <p:xfrm>
          <a:off x="4999038" y="2143125"/>
          <a:ext cx="2220912" cy="2398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0" name="图表" r:id="rId5" imgW="2225233" imgH="2408129" progId="">
                  <p:embed/>
                </p:oleObj>
              </mc:Choice>
              <mc:Fallback>
                <p:oleObj name="图表" r:id="rId5" imgW="2225233" imgH="2408129" progId="">
                  <p:embed/>
                  <p:pic>
                    <p:nvPicPr>
                      <p:cNvPr id="0" name="Picture 20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99038" y="2143125"/>
                        <a:ext cx="2220912" cy="23987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676" name="图表 20"/>
          <p:cNvGraphicFramePr>
            <a:graphicFrameLocks/>
          </p:cNvGraphicFramePr>
          <p:nvPr/>
        </p:nvGraphicFramePr>
        <p:xfrm>
          <a:off x="1168400" y="2143125"/>
          <a:ext cx="2220913" cy="2398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" name="图表" r:id="rId7" imgW="2225233" imgH="2408129" progId="">
                  <p:embed/>
                </p:oleObj>
              </mc:Choice>
              <mc:Fallback>
                <p:oleObj name="图表" r:id="rId7" imgW="2225233" imgH="2408129" progId="">
                  <p:embed/>
                  <p:pic>
                    <p:nvPicPr>
                      <p:cNvPr id="0" name="Picture 21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68400" y="2143125"/>
                        <a:ext cx="2220913" cy="23987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677" name="图表 27"/>
          <p:cNvGraphicFramePr>
            <a:graphicFrameLocks/>
          </p:cNvGraphicFramePr>
          <p:nvPr/>
        </p:nvGraphicFramePr>
        <p:xfrm>
          <a:off x="8774113" y="2143125"/>
          <a:ext cx="2219325" cy="2398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2" name="图表" r:id="rId9" imgW="2225233" imgH="2408129" progId="">
                  <p:embed/>
                </p:oleObj>
              </mc:Choice>
              <mc:Fallback>
                <p:oleObj name="图表" r:id="rId9" imgW="2225233" imgH="2408129" progId="">
                  <p:embed/>
                  <p:pic>
                    <p:nvPicPr>
                      <p:cNvPr id="0" name="Picture 22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74113" y="2143125"/>
                        <a:ext cx="2219325" cy="23987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8" name="矩形 29"/>
          <p:cNvSpPr>
            <a:spLocks noChangeArrowheads="1"/>
          </p:cNvSpPr>
          <p:nvPr/>
        </p:nvSpPr>
        <p:spPr bwMode="auto">
          <a:xfrm>
            <a:off x="1676400" y="3032125"/>
            <a:ext cx="1244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0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  <a:endParaRPr lang="zh-CN" altLang="en-US" sz="4000">
              <a:solidFill>
                <a:srgbClr val="203864"/>
              </a:solidFill>
            </a:endParaRPr>
          </a:p>
        </p:txBody>
      </p:sp>
      <p:sp>
        <p:nvSpPr>
          <p:cNvPr id="28679" name="矩形 30"/>
          <p:cNvSpPr>
            <a:spLocks noChangeArrowheads="1"/>
          </p:cNvSpPr>
          <p:nvPr/>
        </p:nvSpPr>
        <p:spPr bwMode="auto">
          <a:xfrm>
            <a:off x="5508625" y="3032125"/>
            <a:ext cx="12430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0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endParaRPr lang="zh-CN" altLang="en-US" sz="4000">
              <a:solidFill>
                <a:srgbClr val="203864"/>
              </a:solidFill>
            </a:endParaRPr>
          </a:p>
        </p:txBody>
      </p:sp>
      <p:sp>
        <p:nvSpPr>
          <p:cNvPr id="28680" name="矩形 30"/>
          <p:cNvSpPr>
            <a:spLocks noChangeArrowheads="1"/>
          </p:cNvSpPr>
          <p:nvPr/>
        </p:nvSpPr>
        <p:spPr bwMode="auto">
          <a:xfrm>
            <a:off x="9251950" y="3032125"/>
            <a:ext cx="1244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0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  <a:endParaRPr lang="zh-CN" altLang="en-US" sz="4000">
              <a:solidFill>
                <a:srgbClr val="203864"/>
              </a:solidFill>
            </a:endParaRPr>
          </a:p>
        </p:txBody>
      </p:sp>
      <p:sp>
        <p:nvSpPr>
          <p:cNvPr id="28681" name="矩形 30"/>
          <p:cNvSpPr>
            <a:spLocks noChangeArrowheads="1"/>
          </p:cNvSpPr>
          <p:nvPr/>
        </p:nvSpPr>
        <p:spPr bwMode="auto">
          <a:xfrm>
            <a:off x="1276350" y="4391025"/>
            <a:ext cx="20304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sp>
        <p:nvSpPr>
          <p:cNvPr id="28682" name="矩形 31"/>
          <p:cNvSpPr>
            <a:spLocks noChangeArrowheads="1"/>
          </p:cNvSpPr>
          <p:nvPr/>
        </p:nvSpPr>
        <p:spPr bwMode="auto">
          <a:xfrm>
            <a:off x="5080000" y="4392613"/>
            <a:ext cx="2032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sp>
        <p:nvSpPr>
          <p:cNvPr id="28683" name="矩形 32"/>
          <p:cNvSpPr>
            <a:spLocks noChangeArrowheads="1"/>
          </p:cNvSpPr>
          <p:nvPr/>
        </p:nvSpPr>
        <p:spPr bwMode="auto">
          <a:xfrm>
            <a:off x="8939213" y="4391025"/>
            <a:ext cx="20304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sp>
        <p:nvSpPr>
          <p:cNvPr id="43" name="矩形 33"/>
          <p:cNvSpPr>
            <a:spLocks noChangeArrowheads="1"/>
          </p:cNvSpPr>
          <p:nvPr/>
        </p:nvSpPr>
        <p:spPr bwMode="auto">
          <a:xfrm>
            <a:off x="1036638" y="5081588"/>
            <a:ext cx="2509837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34"/>
          <p:cNvSpPr>
            <a:spLocks noChangeArrowheads="1"/>
          </p:cNvSpPr>
          <p:nvPr/>
        </p:nvSpPr>
        <p:spPr bwMode="auto">
          <a:xfrm>
            <a:off x="4840288" y="5083175"/>
            <a:ext cx="2511425" cy="75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35"/>
          <p:cNvSpPr>
            <a:spLocks noChangeArrowheads="1"/>
          </p:cNvSpPr>
          <p:nvPr/>
        </p:nvSpPr>
        <p:spPr bwMode="auto">
          <a:xfrm>
            <a:off x="8699500" y="5081588"/>
            <a:ext cx="2509838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687" name="TextBox 15"/>
          <p:cNvSpPr txBox="1">
            <a:spLocks noChangeArrowheads="1"/>
          </p:cNvSpPr>
          <p:nvPr/>
        </p:nvSpPr>
        <p:spPr bwMode="auto">
          <a:xfrm>
            <a:off x="2978150" y="765175"/>
            <a:ext cx="6238875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研究过程</a:t>
            </a:r>
            <a:r>
              <a:rPr lang="en-US" altLang="zh-CN" sz="32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20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选题结果</a:t>
            </a:r>
          </a:p>
        </p:txBody>
      </p:sp>
      <p:sp>
        <p:nvSpPr>
          <p:cNvPr id="49" name="TextBox 15"/>
          <p:cNvSpPr txBox="1">
            <a:spLocks noChangeArrowheads="1"/>
          </p:cNvSpPr>
          <p:nvPr/>
        </p:nvSpPr>
        <p:spPr bwMode="auto">
          <a:xfrm>
            <a:off x="4217988" y="1279525"/>
            <a:ext cx="3744912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此处请输入您的副标题，或者删除此文本框</a:t>
            </a:r>
          </a:p>
        </p:txBody>
      </p:sp>
      <p:sp>
        <p:nvSpPr>
          <p:cNvPr id="29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0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31" name="矩形 4"/>
          <p:cNvSpPr>
            <a:spLocks noChangeArrowheads="1"/>
          </p:cNvSpPr>
          <p:nvPr/>
        </p:nvSpPr>
        <p:spPr bwMode="auto">
          <a:xfrm>
            <a:off x="11702880" y="6433552"/>
            <a:ext cx="48603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 eaLnBrk="1" hangingPunct="1"/>
              <a:t>17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MH_Number_1"/>
          <p:cNvSpPr/>
          <p:nvPr>
            <p:custDataLst>
              <p:tags r:id="rId2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04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MH_Entry_1"/>
          <p:cNvSpPr/>
          <p:nvPr>
            <p:custDataLst>
              <p:tags r:id="rId3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</a:p>
        </p:txBody>
      </p:sp>
      <p:sp>
        <p:nvSpPr>
          <p:cNvPr id="35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6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7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91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2281238" y="2687638"/>
            <a:ext cx="365125" cy="1557337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469900" y="4335463"/>
            <a:ext cx="11239500" cy="2060575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700" name="文本框 48"/>
          <p:cNvSpPr txBox="1">
            <a:spLocks noChangeArrowheads="1"/>
          </p:cNvSpPr>
          <p:nvPr/>
        </p:nvSpPr>
        <p:spPr bwMode="auto">
          <a:xfrm>
            <a:off x="2214563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01" name="文本框 49"/>
          <p:cNvSpPr txBox="1">
            <a:spLocks noChangeArrowheads="1"/>
          </p:cNvSpPr>
          <p:nvPr/>
        </p:nvSpPr>
        <p:spPr bwMode="auto">
          <a:xfrm>
            <a:off x="2879725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02" name="文本框 50"/>
          <p:cNvSpPr txBox="1">
            <a:spLocks noChangeArrowheads="1"/>
          </p:cNvSpPr>
          <p:nvPr/>
        </p:nvSpPr>
        <p:spPr bwMode="auto">
          <a:xfrm>
            <a:off x="3544888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03" name="文本框 51"/>
          <p:cNvSpPr txBox="1">
            <a:spLocks noChangeArrowheads="1"/>
          </p:cNvSpPr>
          <p:nvPr/>
        </p:nvSpPr>
        <p:spPr bwMode="auto">
          <a:xfrm>
            <a:off x="4210050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04" name="文本框 52"/>
          <p:cNvSpPr txBox="1">
            <a:spLocks noChangeArrowheads="1"/>
          </p:cNvSpPr>
          <p:nvPr/>
        </p:nvSpPr>
        <p:spPr bwMode="auto">
          <a:xfrm>
            <a:off x="4875213" y="4373563"/>
            <a:ext cx="500062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05" name="文本框 53"/>
          <p:cNvSpPr txBox="1">
            <a:spLocks noChangeArrowheads="1"/>
          </p:cNvSpPr>
          <p:nvPr/>
        </p:nvSpPr>
        <p:spPr bwMode="auto">
          <a:xfrm>
            <a:off x="5540375" y="4373563"/>
            <a:ext cx="500063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06" name="文本框 54"/>
          <p:cNvSpPr txBox="1">
            <a:spLocks noChangeArrowheads="1"/>
          </p:cNvSpPr>
          <p:nvPr/>
        </p:nvSpPr>
        <p:spPr bwMode="auto">
          <a:xfrm>
            <a:off x="6205538" y="4373563"/>
            <a:ext cx="500062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07" name="文本框 55"/>
          <p:cNvSpPr txBox="1">
            <a:spLocks noChangeArrowheads="1"/>
          </p:cNvSpPr>
          <p:nvPr/>
        </p:nvSpPr>
        <p:spPr bwMode="auto">
          <a:xfrm>
            <a:off x="6870700" y="4373563"/>
            <a:ext cx="500063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08" name="文本框 56"/>
          <p:cNvSpPr txBox="1">
            <a:spLocks noChangeArrowheads="1"/>
          </p:cNvSpPr>
          <p:nvPr/>
        </p:nvSpPr>
        <p:spPr bwMode="auto">
          <a:xfrm>
            <a:off x="7535863" y="4373563"/>
            <a:ext cx="500062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09" name="文本框 57"/>
          <p:cNvSpPr txBox="1">
            <a:spLocks noChangeArrowheads="1"/>
          </p:cNvSpPr>
          <p:nvPr/>
        </p:nvSpPr>
        <p:spPr bwMode="auto">
          <a:xfrm>
            <a:off x="8202613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10" name="文本框 58"/>
          <p:cNvSpPr txBox="1">
            <a:spLocks noChangeArrowheads="1"/>
          </p:cNvSpPr>
          <p:nvPr/>
        </p:nvSpPr>
        <p:spPr bwMode="auto">
          <a:xfrm>
            <a:off x="8867775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11" name="文本框 59"/>
          <p:cNvSpPr txBox="1">
            <a:spLocks noChangeArrowheads="1"/>
          </p:cNvSpPr>
          <p:nvPr/>
        </p:nvSpPr>
        <p:spPr bwMode="auto">
          <a:xfrm>
            <a:off x="9532938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12" name="文本框 60"/>
          <p:cNvSpPr txBox="1">
            <a:spLocks noChangeArrowheads="1"/>
          </p:cNvSpPr>
          <p:nvPr/>
        </p:nvSpPr>
        <p:spPr bwMode="auto">
          <a:xfrm>
            <a:off x="1525588" y="5021263"/>
            <a:ext cx="1852612" cy="78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r>
              <a:rPr lang="en-US" altLang="zh-CN" sz="3600">
                <a:solidFill>
                  <a:srgbClr val="FFFFFF"/>
                </a:solidFill>
                <a:latin typeface="Impact" panose="020B0806030902050204" pitchFamily="34" charset="0"/>
                <a:ea typeface="黑体" panose="02010609060101010101" pitchFamily="49" charset="-122"/>
              </a:rPr>
              <a:t>TOTAL</a:t>
            </a:r>
            <a:endParaRPr lang="zh-CN" altLang="en-US" sz="3600">
              <a:solidFill>
                <a:srgbClr val="FFFFFF"/>
              </a:solidFill>
              <a:latin typeface="Impact" panose="020B0806030902050204" pitchFamily="34" charset="0"/>
              <a:ea typeface="黑体" panose="02010609060101010101" pitchFamily="49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536950" y="5021263"/>
            <a:ext cx="1908175" cy="788987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1,920,000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714" name="文本框 62"/>
          <p:cNvSpPr txBox="1">
            <a:spLocks noChangeArrowheads="1"/>
          </p:cNvSpPr>
          <p:nvPr/>
        </p:nvSpPr>
        <p:spPr bwMode="auto">
          <a:xfrm>
            <a:off x="5711825" y="4964113"/>
            <a:ext cx="5494338" cy="109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毕业论文答辩的目的，就是检查毕业生是否是认真独立完成的毕业论文，考察毕业生综合分析能力，理论联系实际能力，专业方面的潜在能力。答辩老师结合毕业生现场答辩情况评定答辩成绩。亮亮图文旗舰店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5507038" y="5086350"/>
            <a:ext cx="0" cy="792163"/>
          </a:xfrm>
          <a:prstGeom prst="line">
            <a:avLst/>
          </a:prstGeom>
          <a:ln w="41275">
            <a:solidFill>
              <a:srgbClr val="FFFFF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>
          <a:xfrm>
            <a:off x="8227783" y="2737056"/>
            <a:ext cx="565287" cy="446577"/>
          </a:xfrm>
          <a:prstGeom prst="wedgeEllipseCallout">
            <a:avLst>
              <a:gd name="adj1" fmla="val -25046"/>
              <a:gd name="adj2" fmla="val 65698"/>
            </a:avLst>
          </a:prstGeom>
          <a:solidFill>
            <a:srgbClr val="1F4E7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70</a:t>
            </a:r>
            <a:endParaRPr lang="zh-CN" altLang="en-US" sz="1600" b="1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6" name="KSO_Shape"/>
          <p:cNvSpPr/>
          <p:nvPr/>
        </p:nvSpPr>
        <p:spPr>
          <a:xfrm>
            <a:off x="6206015" y="952487"/>
            <a:ext cx="565287" cy="446577"/>
          </a:xfrm>
          <a:prstGeom prst="wedgeEllipseCallout">
            <a:avLst>
              <a:gd name="adj1" fmla="val -25046"/>
              <a:gd name="adj2" fmla="val 65698"/>
            </a:avLst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240</a:t>
            </a:r>
            <a:endParaRPr lang="zh-CN" altLang="en-US" sz="1600" b="1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946400" y="3019425"/>
            <a:ext cx="365125" cy="1225550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3611563" y="2230438"/>
            <a:ext cx="365125" cy="2014537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4276725" y="2813050"/>
            <a:ext cx="365125" cy="1431925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4943475" y="1916113"/>
            <a:ext cx="363538" cy="2328862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5608638" y="2532063"/>
            <a:ext cx="365125" cy="1712912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6273800" y="1565275"/>
            <a:ext cx="365125" cy="2679700"/>
          </a:xfrm>
          <a:prstGeom prst="rect">
            <a:avLst/>
          </a:prstGeom>
          <a:solidFill>
            <a:srgbClr val="1F4E7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6938963" y="2432050"/>
            <a:ext cx="365125" cy="1812925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7604125" y="2087563"/>
            <a:ext cx="365125" cy="2157412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8270875" y="3470275"/>
            <a:ext cx="363538" cy="774700"/>
          </a:xfrm>
          <a:prstGeom prst="rect">
            <a:avLst/>
          </a:prstGeom>
          <a:solidFill>
            <a:srgbClr val="1F4E7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8936038" y="2606675"/>
            <a:ext cx="363537" cy="1638300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7" name="矩形 76"/>
          <p:cNvSpPr/>
          <p:nvPr/>
        </p:nvSpPr>
        <p:spPr>
          <a:xfrm>
            <a:off x="9601200" y="2206625"/>
            <a:ext cx="365125" cy="2038350"/>
          </a:xfrm>
          <a:prstGeom prst="rect">
            <a:avLst/>
          </a:prstGeom>
          <a:solidFill>
            <a:srgbClr val="5B6C8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50" name="矩形 4"/>
          <p:cNvSpPr>
            <a:spLocks noChangeArrowheads="1"/>
          </p:cNvSpPr>
          <p:nvPr/>
        </p:nvSpPr>
        <p:spPr bwMode="auto">
          <a:xfrm>
            <a:off x="11702880" y="6433552"/>
            <a:ext cx="48603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 eaLnBrk="1" hangingPunct="1"/>
              <a:t>18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04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3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</a:p>
        </p:txBody>
      </p:sp>
      <p:sp>
        <p:nvSpPr>
          <p:cNvPr id="54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5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6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18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矩形 81"/>
          <p:cNvSpPr/>
          <p:nvPr/>
        </p:nvSpPr>
        <p:spPr>
          <a:xfrm>
            <a:off x="482600" y="4362450"/>
            <a:ext cx="11239500" cy="2060575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0723" name="组合 16"/>
          <p:cNvGrpSpPr>
            <a:grpSpLocks/>
          </p:cNvGrpSpPr>
          <p:nvPr/>
        </p:nvGrpSpPr>
        <p:grpSpPr bwMode="auto">
          <a:xfrm>
            <a:off x="1104900" y="1263650"/>
            <a:ext cx="1497013" cy="1497013"/>
            <a:chOff x="811213" y="1901825"/>
            <a:chExt cx="1992312" cy="1990725"/>
          </a:xfrm>
        </p:grpSpPr>
        <p:sp>
          <p:nvSpPr>
            <p:cNvPr id="30780" name="Oval 5"/>
            <p:cNvSpPr>
              <a:spLocks noChangeArrowheads="1"/>
            </p:cNvSpPr>
            <p:nvPr/>
          </p:nvSpPr>
          <p:spPr bwMode="auto">
            <a:xfrm>
              <a:off x="811213" y="1901825"/>
              <a:ext cx="1992312" cy="1990725"/>
            </a:xfrm>
            <a:prstGeom prst="ellipse">
              <a:avLst/>
            </a:prstGeom>
            <a:solidFill>
              <a:srgbClr val="1F4E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81" name="Freeform 6"/>
            <p:cNvSpPr>
              <a:spLocks/>
            </p:cNvSpPr>
            <p:nvPr/>
          </p:nvSpPr>
          <p:spPr bwMode="auto">
            <a:xfrm>
              <a:off x="1246188" y="2247900"/>
              <a:ext cx="1104900" cy="573088"/>
            </a:xfrm>
            <a:custGeom>
              <a:avLst/>
              <a:gdLst>
                <a:gd name="T0" fmla="*/ 0 w 696"/>
                <a:gd name="T1" fmla="*/ 2147483646 h 361"/>
                <a:gd name="T2" fmla="*/ 2147483646 w 696"/>
                <a:gd name="T3" fmla="*/ 0 h 361"/>
                <a:gd name="T4" fmla="*/ 2147483646 w 696"/>
                <a:gd name="T5" fmla="*/ 2147483646 h 361"/>
                <a:gd name="T6" fmla="*/ 0 w 696"/>
                <a:gd name="T7" fmla="*/ 2147483646 h 36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6" h="361">
                  <a:moveTo>
                    <a:pt x="0" y="361"/>
                  </a:moveTo>
                  <a:lnTo>
                    <a:pt x="347" y="0"/>
                  </a:lnTo>
                  <a:lnTo>
                    <a:pt x="696" y="361"/>
                  </a:lnTo>
                  <a:lnTo>
                    <a:pt x="0" y="3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82" name="Freeform 7"/>
            <p:cNvSpPr>
              <a:spLocks/>
            </p:cNvSpPr>
            <p:nvPr/>
          </p:nvSpPr>
          <p:spPr bwMode="auto">
            <a:xfrm>
              <a:off x="1471613" y="2414588"/>
              <a:ext cx="635000" cy="301625"/>
            </a:xfrm>
            <a:custGeom>
              <a:avLst/>
              <a:gdLst>
                <a:gd name="T0" fmla="*/ 0 w 400"/>
                <a:gd name="T1" fmla="*/ 2147483646 h 190"/>
                <a:gd name="T2" fmla="*/ 2147483646 w 400"/>
                <a:gd name="T3" fmla="*/ 0 h 190"/>
                <a:gd name="T4" fmla="*/ 2147483646 w 400"/>
                <a:gd name="T5" fmla="*/ 2147483646 h 190"/>
                <a:gd name="T6" fmla="*/ 0 w 400"/>
                <a:gd name="T7" fmla="*/ 2147483646 h 19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00" h="190">
                  <a:moveTo>
                    <a:pt x="0" y="190"/>
                  </a:moveTo>
                  <a:lnTo>
                    <a:pt x="200" y="0"/>
                  </a:lnTo>
                  <a:lnTo>
                    <a:pt x="400" y="190"/>
                  </a:lnTo>
                  <a:lnTo>
                    <a:pt x="0" y="190"/>
                  </a:lnTo>
                  <a:close/>
                </a:path>
              </a:pathLst>
            </a:custGeom>
            <a:solidFill>
              <a:srgbClr val="1F4E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83" name="Rectangle 8"/>
            <p:cNvSpPr>
              <a:spLocks noChangeArrowheads="1"/>
            </p:cNvSpPr>
            <p:nvPr/>
          </p:nvSpPr>
          <p:spPr bwMode="auto">
            <a:xfrm>
              <a:off x="1295400" y="2840038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84" name="Rectangle 9"/>
            <p:cNvSpPr>
              <a:spLocks noChangeArrowheads="1"/>
            </p:cNvSpPr>
            <p:nvPr/>
          </p:nvSpPr>
          <p:spPr bwMode="auto">
            <a:xfrm>
              <a:off x="1657350" y="2840038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85" name="Rectangle 10"/>
            <p:cNvSpPr>
              <a:spLocks noChangeArrowheads="1"/>
            </p:cNvSpPr>
            <p:nvPr/>
          </p:nvSpPr>
          <p:spPr bwMode="auto">
            <a:xfrm>
              <a:off x="2019300" y="2840038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86" name="Rectangle 11"/>
            <p:cNvSpPr>
              <a:spLocks noChangeArrowheads="1"/>
            </p:cNvSpPr>
            <p:nvPr/>
          </p:nvSpPr>
          <p:spPr bwMode="auto">
            <a:xfrm>
              <a:off x="1295400" y="2900363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87" name="Rectangle 12"/>
            <p:cNvSpPr>
              <a:spLocks noChangeArrowheads="1"/>
            </p:cNvSpPr>
            <p:nvPr/>
          </p:nvSpPr>
          <p:spPr bwMode="auto">
            <a:xfrm>
              <a:off x="1657350" y="2900363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88" name="Rectangle 13"/>
            <p:cNvSpPr>
              <a:spLocks noChangeArrowheads="1"/>
            </p:cNvSpPr>
            <p:nvPr/>
          </p:nvSpPr>
          <p:spPr bwMode="auto">
            <a:xfrm>
              <a:off x="2019300" y="2900363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89" name="Rectangle 14"/>
            <p:cNvSpPr>
              <a:spLocks noChangeArrowheads="1"/>
            </p:cNvSpPr>
            <p:nvPr/>
          </p:nvSpPr>
          <p:spPr bwMode="auto">
            <a:xfrm>
              <a:off x="1295400" y="3322638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0" name="Rectangle 15"/>
            <p:cNvSpPr>
              <a:spLocks noChangeArrowheads="1"/>
            </p:cNvSpPr>
            <p:nvPr/>
          </p:nvSpPr>
          <p:spPr bwMode="auto">
            <a:xfrm>
              <a:off x="1657350" y="3322638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1" name="Rectangle 16"/>
            <p:cNvSpPr>
              <a:spLocks noChangeArrowheads="1"/>
            </p:cNvSpPr>
            <p:nvPr/>
          </p:nvSpPr>
          <p:spPr bwMode="auto">
            <a:xfrm>
              <a:off x="2019300" y="3322638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2" name="Rectangle 17"/>
            <p:cNvSpPr>
              <a:spLocks noChangeArrowheads="1"/>
            </p:cNvSpPr>
            <p:nvPr/>
          </p:nvSpPr>
          <p:spPr bwMode="auto">
            <a:xfrm>
              <a:off x="1295400" y="3382963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3" name="Rectangle 18"/>
            <p:cNvSpPr>
              <a:spLocks noChangeArrowheads="1"/>
            </p:cNvSpPr>
            <p:nvPr/>
          </p:nvSpPr>
          <p:spPr bwMode="auto">
            <a:xfrm>
              <a:off x="1657350" y="3382963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4" name="Rectangle 19"/>
            <p:cNvSpPr>
              <a:spLocks noChangeArrowheads="1"/>
            </p:cNvSpPr>
            <p:nvPr/>
          </p:nvSpPr>
          <p:spPr bwMode="auto">
            <a:xfrm>
              <a:off x="2019300" y="3382963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5" name="Rectangle 20"/>
            <p:cNvSpPr>
              <a:spLocks noChangeArrowheads="1"/>
            </p:cNvSpPr>
            <p:nvPr/>
          </p:nvSpPr>
          <p:spPr bwMode="auto">
            <a:xfrm>
              <a:off x="1355725" y="2933700"/>
              <a:ext cx="139700" cy="37782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6" name="Rectangle 21"/>
            <p:cNvSpPr>
              <a:spLocks noChangeArrowheads="1"/>
            </p:cNvSpPr>
            <p:nvPr/>
          </p:nvSpPr>
          <p:spPr bwMode="auto">
            <a:xfrm>
              <a:off x="1728788" y="2933700"/>
              <a:ext cx="139700" cy="37782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7" name="Rectangle 22"/>
            <p:cNvSpPr>
              <a:spLocks noChangeArrowheads="1"/>
            </p:cNvSpPr>
            <p:nvPr/>
          </p:nvSpPr>
          <p:spPr bwMode="auto">
            <a:xfrm>
              <a:off x="2090738" y="2933700"/>
              <a:ext cx="139700" cy="37782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8" name="Rectangle 23"/>
            <p:cNvSpPr>
              <a:spLocks noChangeArrowheads="1"/>
            </p:cNvSpPr>
            <p:nvPr/>
          </p:nvSpPr>
          <p:spPr bwMode="auto">
            <a:xfrm>
              <a:off x="1260475" y="3435350"/>
              <a:ext cx="1052512" cy="3492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99" name="Rectangle 24"/>
            <p:cNvSpPr>
              <a:spLocks noChangeArrowheads="1"/>
            </p:cNvSpPr>
            <p:nvPr/>
          </p:nvSpPr>
          <p:spPr bwMode="auto">
            <a:xfrm>
              <a:off x="1246188" y="3484563"/>
              <a:ext cx="1090612" cy="52388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grpSp>
        <p:nvGrpSpPr>
          <p:cNvPr id="30724" name="组合 4"/>
          <p:cNvGrpSpPr>
            <a:grpSpLocks/>
          </p:cNvGrpSpPr>
          <p:nvPr/>
        </p:nvGrpSpPr>
        <p:grpSpPr bwMode="auto">
          <a:xfrm>
            <a:off x="3948113" y="1263650"/>
            <a:ext cx="1497012" cy="1497013"/>
            <a:chOff x="4006850" y="1838325"/>
            <a:chExt cx="1992313" cy="1990725"/>
          </a:xfrm>
        </p:grpSpPr>
        <p:sp>
          <p:nvSpPr>
            <p:cNvPr id="30768" name="Oval 42"/>
            <p:cNvSpPr>
              <a:spLocks noChangeArrowheads="1"/>
            </p:cNvSpPr>
            <p:nvPr/>
          </p:nvSpPr>
          <p:spPr bwMode="auto">
            <a:xfrm>
              <a:off x="4006850" y="1838325"/>
              <a:ext cx="1992313" cy="1990725"/>
            </a:xfrm>
            <a:prstGeom prst="ellipse">
              <a:avLst/>
            </a:prstGeom>
            <a:solidFill>
              <a:srgbClr val="2358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69" name="Freeform 43"/>
            <p:cNvSpPr>
              <a:spLocks/>
            </p:cNvSpPr>
            <p:nvPr/>
          </p:nvSpPr>
          <p:spPr bwMode="auto">
            <a:xfrm>
              <a:off x="5119688" y="2559050"/>
              <a:ext cx="490538" cy="595313"/>
            </a:xfrm>
            <a:custGeom>
              <a:avLst/>
              <a:gdLst>
                <a:gd name="T0" fmla="*/ 2147483646 w 309"/>
                <a:gd name="T1" fmla="*/ 2147483646 h 375"/>
                <a:gd name="T2" fmla="*/ 2147483646 w 309"/>
                <a:gd name="T3" fmla="*/ 2147483646 h 375"/>
                <a:gd name="T4" fmla="*/ 0 w 309"/>
                <a:gd name="T5" fmla="*/ 2147483646 h 375"/>
                <a:gd name="T6" fmla="*/ 2147483646 w 309"/>
                <a:gd name="T7" fmla="*/ 0 h 375"/>
                <a:gd name="T8" fmla="*/ 2147483646 w 309"/>
                <a:gd name="T9" fmla="*/ 2147483646 h 3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9" h="375">
                  <a:moveTo>
                    <a:pt x="309" y="28"/>
                  </a:moveTo>
                  <a:lnTo>
                    <a:pt x="36" y="375"/>
                  </a:lnTo>
                  <a:lnTo>
                    <a:pt x="0" y="347"/>
                  </a:lnTo>
                  <a:lnTo>
                    <a:pt x="273" y="0"/>
                  </a:lnTo>
                  <a:lnTo>
                    <a:pt x="30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70" name="Freeform 44"/>
            <p:cNvSpPr>
              <a:spLocks/>
            </p:cNvSpPr>
            <p:nvPr/>
          </p:nvSpPr>
          <p:spPr bwMode="auto">
            <a:xfrm>
              <a:off x="4765675" y="2562225"/>
              <a:ext cx="444500" cy="627063"/>
            </a:xfrm>
            <a:custGeom>
              <a:avLst/>
              <a:gdLst>
                <a:gd name="T0" fmla="*/ 2147483646 w 280"/>
                <a:gd name="T1" fmla="*/ 2147483646 h 395"/>
                <a:gd name="T2" fmla="*/ 0 w 280"/>
                <a:gd name="T3" fmla="*/ 2147483646 h 395"/>
                <a:gd name="T4" fmla="*/ 2147483646 w 280"/>
                <a:gd name="T5" fmla="*/ 0 h 395"/>
                <a:gd name="T6" fmla="*/ 2147483646 w 280"/>
                <a:gd name="T7" fmla="*/ 2147483646 h 395"/>
                <a:gd name="T8" fmla="*/ 2147483646 w 280"/>
                <a:gd name="T9" fmla="*/ 2147483646 h 3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0" h="395">
                  <a:moveTo>
                    <a:pt x="242" y="395"/>
                  </a:moveTo>
                  <a:lnTo>
                    <a:pt x="0" y="24"/>
                  </a:lnTo>
                  <a:lnTo>
                    <a:pt x="38" y="0"/>
                  </a:lnTo>
                  <a:lnTo>
                    <a:pt x="280" y="371"/>
                  </a:lnTo>
                  <a:lnTo>
                    <a:pt x="242" y="39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71" name="Freeform 45"/>
            <p:cNvSpPr>
              <a:spLocks/>
            </p:cNvSpPr>
            <p:nvPr/>
          </p:nvSpPr>
          <p:spPr bwMode="auto">
            <a:xfrm>
              <a:off x="4297363" y="2646363"/>
              <a:ext cx="504825" cy="579438"/>
            </a:xfrm>
            <a:custGeom>
              <a:avLst/>
              <a:gdLst>
                <a:gd name="T0" fmla="*/ 0 w 318"/>
                <a:gd name="T1" fmla="*/ 2147483646 h 365"/>
                <a:gd name="T2" fmla="*/ 2147483646 w 318"/>
                <a:gd name="T3" fmla="*/ 0 h 365"/>
                <a:gd name="T4" fmla="*/ 2147483646 w 318"/>
                <a:gd name="T5" fmla="*/ 2147483646 h 365"/>
                <a:gd name="T6" fmla="*/ 2147483646 w 318"/>
                <a:gd name="T7" fmla="*/ 2147483646 h 365"/>
                <a:gd name="T8" fmla="*/ 0 w 318"/>
                <a:gd name="T9" fmla="*/ 2147483646 h 36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8" h="365">
                  <a:moveTo>
                    <a:pt x="0" y="337"/>
                  </a:moveTo>
                  <a:lnTo>
                    <a:pt x="285" y="0"/>
                  </a:lnTo>
                  <a:lnTo>
                    <a:pt x="318" y="28"/>
                  </a:lnTo>
                  <a:lnTo>
                    <a:pt x="33" y="365"/>
                  </a:lnTo>
                  <a:lnTo>
                    <a:pt x="0" y="3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72" name="Oval 46"/>
            <p:cNvSpPr>
              <a:spLocks noChangeArrowheads="1"/>
            </p:cNvSpPr>
            <p:nvPr/>
          </p:nvSpPr>
          <p:spPr bwMode="auto">
            <a:xfrm>
              <a:off x="4264025" y="2917825"/>
              <a:ext cx="346075" cy="346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73" name="Oval 47"/>
            <p:cNvSpPr>
              <a:spLocks noChangeArrowheads="1"/>
            </p:cNvSpPr>
            <p:nvPr/>
          </p:nvSpPr>
          <p:spPr bwMode="auto">
            <a:xfrm>
              <a:off x="4357688" y="2995613"/>
              <a:ext cx="153988" cy="155575"/>
            </a:xfrm>
            <a:prstGeom prst="ellipse">
              <a:avLst/>
            </a:prstGeom>
            <a:solidFill>
              <a:srgbClr val="2358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74" name="Oval 48"/>
            <p:cNvSpPr>
              <a:spLocks noChangeArrowheads="1"/>
            </p:cNvSpPr>
            <p:nvPr/>
          </p:nvSpPr>
          <p:spPr bwMode="auto">
            <a:xfrm>
              <a:off x="4640263" y="2449513"/>
              <a:ext cx="347663" cy="3476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75" name="Oval 49"/>
            <p:cNvSpPr>
              <a:spLocks noChangeArrowheads="1"/>
            </p:cNvSpPr>
            <p:nvPr/>
          </p:nvSpPr>
          <p:spPr bwMode="auto">
            <a:xfrm>
              <a:off x="5002213" y="2947988"/>
              <a:ext cx="347663" cy="346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76" name="Oval 50"/>
            <p:cNvSpPr>
              <a:spLocks noChangeArrowheads="1"/>
            </p:cNvSpPr>
            <p:nvPr/>
          </p:nvSpPr>
          <p:spPr bwMode="auto">
            <a:xfrm>
              <a:off x="5387975" y="2397125"/>
              <a:ext cx="347663" cy="346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77" name="Oval 51"/>
            <p:cNvSpPr>
              <a:spLocks noChangeArrowheads="1"/>
            </p:cNvSpPr>
            <p:nvPr/>
          </p:nvSpPr>
          <p:spPr bwMode="auto">
            <a:xfrm>
              <a:off x="4735513" y="2547938"/>
              <a:ext cx="158750" cy="153988"/>
            </a:xfrm>
            <a:prstGeom prst="ellipse">
              <a:avLst/>
            </a:prstGeom>
            <a:solidFill>
              <a:srgbClr val="2358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78" name="Oval 52"/>
            <p:cNvSpPr>
              <a:spLocks noChangeArrowheads="1"/>
            </p:cNvSpPr>
            <p:nvPr/>
          </p:nvSpPr>
          <p:spPr bwMode="auto">
            <a:xfrm>
              <a:off x="5097463" y="3041650"/>
              <a:ext cx="158750" cy="153988"/>
            </a:xfrm>
            <a:prstGeom prst="ellipse">
              <a:avLst/>
            </a:prstGeom>
            <a:solidFill>
              <a:srgbClr val="2358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79" name="Oval 53"/>
            <p:cNvSpPr>
              <a:spLocks noChangeArrowheads="1"/>
            </p:cNvSpPr>
            <p:nvPr/>
          </p:nvSpPr>
          <p:spPr bwMode="auto">
            <a:xfrm>
              <a:off x="5481638" y="2490788"/>
              <a:ext cx="158750" cy="158750"/>
            </a:xfrm>
            <a:prstGeom prst="ellipse">
              <a:avLst/>
            </a:prstGeom>
            <a:solidFill>
              <a:srgbClr val="2358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grpSp>
        <p:nvGrpSpPr>
          <p:cNvPr id="30725" name="组合 6"/>
          <p:cNvGrpSpPr>
            <a:grpSpLocks/>
          </p:cNvGrpSpPr>
          <p:nvPr/>
        </p:nvGrpSpPr>
        <p:grpSpPr bwMode="auto">
          <a:xfrm>
            <a:off x="9632950" y="1268413"/>
            <a:ext cx="1506538" cy="1508125"/>
            <a:chOff x="9339263" y="1700213"/>
            <a:chExt cx="2005012" cy="2006600"/>
          </a:xfrm>
        </p:grpSpPr>
        <p:sp>
          <p:nvSpPr>
            <p:cNvPr id="30757" name="Oval 57"/>
            <p:cNvSpPr>
              <a:spLocks noChangeArrowheads="1"/>
            </p:cNvSpPr>
            <p:nvPr/>
          </p:nvSpPr>
          <p:spPr bwMode="auto">
            <a:xfrm>
              <a:off x="9339263" y="1700213"/>
              <a:ext cx="2005012" cy="2006600"/>
            </a:xfrm>
            <a:prstGeom prst="ellipse">
              <a:avLst/>
            </a:prstGeom>
            <a:solidFill>
              <a:srgbClr val="2A3D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58" name="Freeform 58"/>
            <p:cNvSpPr>
              <a:spLocks/>
            </p:cNvSpPr>
            <p:nvPr/>
          </p:nvSpPr>
          <p:spPr bwMode="auto">
            <a:xfrm>
              <a:off x="9767888" y="2193926"/>
              <a:ext cx="265112" cy="271463"/>
            </a:xfrm>
            <a:custGeom>
              <a:avLst/>
              <a:gdLst>
                <a:gd name="T0" fmla="*/ 2147483646 w 167"/>
                <a:gd name="T1" fmla="*/ 2147483646 h 171"/>
                <a:gd name="T2" fmla="*/ 2147483646 w 167"/>
                <a:gd name="T3" fmla="*/ 2147483646 h 171"/>
                <a:gd name="T4" fmla="*/ 2147483646 w 167"/>
                <a:gd name="T5" fmla="*/ 2147483646 h 171"/>
                <a:gd name="T6" fmla="*/ 2147483646 w 167"/>
                <a:gd name="T7" fmla="*/ 2147483646 h 171"/>
                <a:gd name="T8" fmla="*/ 0 w 167"/>
                <a:gd name="T9" fmla="*/ 2147483646 h 171"/>
                <a:gd name="T10" fmla="*/ 2147483646 w 167"/>
                <a:gd name="T11" fmla="*/ 2147483646 h 171"/>
                <a:gd name="T12" fmla="*/ 2147483646 w 167"/>
                <a:gd name="T13" fmla="*/ 0 h 171"/>
                <a:gd name="T14" fmla="*/ 2147483646 w 167"/>
                <a:gd name="T15" fmla="*/ 2147483646 h 171"/>
                <a:gd name="T16" fmla="*/ 2147483646 w 167"/>
                <a:gd name="T17" fmla="*/ 2147483646 h 171"/>
                <a:gd name="T18" fmla="*/ 2147483646 w 167"/>
                <a:gd name="T19" fmla="*/ 2147483646 h 171"/>
                <a:gd name="T20" fmla="*/ 2147483646 w 167"/>
                <a:gd name="T21" fmla="*/ 2147483646 h 17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67" h="171">
                  <a:moveTo>
                    <a:pt x="167" y="131"/>
                  </a:moveTo>
                  <a:lnTo>
                    <a:pt x="107" y="124"/>
                  </a:lnTo>
                  <a:lnTo>
                    <a:pt x="69" y="171"/>
                  </a:lnTo>
                  <a:lnTo>
                    <a:pt x="57" y="112"/>
                  </a:lnTo>
                  <a:lnTo>
                    <a:pt x="0" y="91"/>
                  </a:lnTo>
                  <a:lnTo>
                    <a:pt x="53" y="60"/>
                  </a:lnTo>
                  <a:lnTo>
                    <a:pt x="57" y="0"/>
                  </a:lnTo>
                  <a:lnTo>
                    <a:pt x="102" y="41"/>
                  </a:lnTo>
                  <a:lnTo>
                    <a:pt x="159" y="26"/>
                  </a:lnTo>
                  <a:lnTo>
                    <a:pt x="136" y="81"/>
                  </a:lnTo>
                  <a:lnTo>
                    <a:pt x="167" y="13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59" name="Freeform 59"/>
            <p:cNvSpPr>
              <a:spLocks/>
            </p:cNvSpPr>
            <p:nvPr/>
          </p:nvSpPr>
          <p:spPr bwMode="auto">
            <a:xfrm>
              <a:off x="10688638" y="2379663"/>
              <a:ext cx="153987" cy="161925"/>
            </a:xfrm>
            <a:custGeom>
              <a:avLst/>
              <a:gdLst>
                <a:gd name="T0" fmla="*/ 2147483646 w 97"/>
                <a:gd name="T1" fmla="*/ 2147483646 h 102"/>
                <a:gd name="T2" fmla="*/ 2147483646 w 97"/>
                <a:gd name="T3" fmla="*/ 2147483646 h 102"/>
                <a:gd name="T4" fmla="*/ 2147483646 w 97"/>
                <a:gd name="T5" fmla="*/ 2147483646 h 102"/>
                <a:gd name="T6" fmla="*/ 2147483646 w 97"/>
                <a:gd name="T7" fmla="*/ 2147483646 h 102"/>
                <a:gd name="T8" fmla="*/ 0 w 97"/>
                <a:gd name="T9" fmla="*/ 2147483646 h 102"/>
                <a:gd name="T10" fmla="*/ 2147483646 w 97"/>
                <a:gd name="T11" fmla="*/ 2147483646 h 102"/>
                <a:gd name="T12" fmla="*/ 2147483646 w 97"/>
                <a:gd name="T13" fmla="*/ 0 h 102"/>
                <a:gd name="T14" fmla="*/ 2147483646 w 97"/>
                <a:gd name="T15" fmla="*/ 2147483646 h 102"/>
                <a:gd name="T16" fmla="*/ 2147483646 w 97"/>
                <a:gd name="T17" fmla="*/ 2147483646 h 102"/>
                <a:gd name="T18" fmla="*/ 2147483646 w 97"/>
                <a:gd name="T19" fmla="*/ 2147483646 h 102"/>
                <a:gd name="T20" fmla="*/ 2147483646 w 97"/>
                <a:gd name="T21" fmla="*/ 2147483646 h 10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7" h="102">
                  <a:moveTo>
                    <a:pt x="97" y="78"/>
                  </a:moveTo>
                  <a:lnTo>
                    <a:pt x="62" y="76"/>
                  </a:lnTo>
                  <a:lnTo>
                    <a:pt x="40" y="102"/>
                  </a:lnTo>
                  <a:lnTo>
                    <a:pt x="33" y="69"/>
                  </a:lnTo>
                  <a:lnTo>
                    <a:pt x="0" y="54"/>
                  </a:lnTo>
                  <a:lnTo>
                    <a:pt x="31" y="35"/>
                  </a:lnTo>
                  <a:lnTo>
                    <a:pt x="33" y="0"/>
                  </a:lnTo>
                  <a:lnTo>
                    <a:pt x="59" y="23"/>
                  </a:lnTo>
                  <a:lnTo>
                    <a:pt x="92" y="16"/>
                  </a:lnTo>
                  <a:lnTo>
                    <a:pt x="78" y="50"/>
                  </a:lnTo>
                  <a:lnTo>
                    <a:pt x="97" y="78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60" name="Freeform 60"/>
            <p:cNvSpPr>
              <a:spLocks/>
            </p:cNvSpPr>
            <p:nvPr/>
          </p:nvSpPr>
          <p:spPr bwMode="auto">
            <a:xfrm>
              <a:off x="10548938" y="2262188"/>
              <a:ext cx="87312" cy="90488"/>
            </a:xfrm>
            <a:custGeom>
              <a:avLst/>
              <a:gdLst>
                <a:gd name="T0" fmla="*/ 2147483646 w 55"/>
                <a:gd name="T1" fmla="*/ 2147483646 h 57"/>
                <a:gd name="T2" fmla="*/ 2147483646 w 55"/>
                <a:gd name="T3" fmla="*/ 2147483646 h 57"/>
                <a:gd name="T4" fmla="*/ 2147483646 w 55"/>
                <a:gd name="T5" fmla="*/ 2147483646 h 57"/>
                <a:gd name="T6" fmla="*/ 2147483646 w 55"/>
                <a:gd name="T7" fmla="*/ 2147483646 h 57"/>
                <a:gd name="T8" fmla="*/ 0 w 55"/>
                <a:gd name="T9" fmla="*/ 2147483646 h 57"/>
                <a:gd name="T10" fmla="*/ 2147483646 w 55"/>
                <a:gd name="T11" fmla="*/ 2147483646 h 57"/>
                <a:gd name="T12" fmla="*/ 2147483646 w 55"/>
                <a:gd name="T13" fmla="*/ 0 h 57"/>
                <a:gd name="T14" fmla="*/ 2147483646 w 55"/>
                <a:gd name="T15" fmla="*/ 2147483646 h 57"/>
                <a:gd name="T16" fmla="*/ 2147483646 w 55"/>
                <a:gd name="T17" fmla="*/ 2147483646 h 57"/>
                <a:gd name="T18" fmla="*/ 2147483646 w 55"/>
                <a:gd name="T19" fmla="*/ 2147483646 h 57"/>
                <a:gd name="T20" fmla="*/ 2147483646 w 55"/>
                <a:gd name="T21" fmla="*/ 2147483646 h 5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5" h="57">
                  <a:moveTo>
                    <a:pt x="55" y="45"/>
                  </a:moveTo>
                  <a:lnTo>
                    <a:pt x="36" y="43"/>
                  </a:lnTo>
                  <a:lnTo>
                    <a:pt x="24" y="57"/>
                  </a:lnTo>
                  <a:lnTo>
                    <a:pt x="19" y="38"/>
                  </a:lnTo>
                  <a:lnTo>
                    <a:pt x="0" y="31"/>
                  </a:lnTo>
                  <a:lnTo>
                    <a:pt x="17" y="21"/>
                  </a:lnTo>
                  <a:lnTo>
                    <a:pt x="19" y="0"/>
                  </a:lnTo>
                  <a:lnTo>
                    <a:pt x="33" y="14"/>
                  </a:lnTo>
                  <a:lnTo>
                    <a:pt x="52" y="10"/>
                  </a:lnTo>
                  <a:lnTo>
                    <a:pt x="45" y="29"/>
                  </a:lnTo>
                  <a:lnTo>
                    <a:pt x="55" y="45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61" name="Freeform 61"/>
            <p:cNvSpPr>
              <a:spLocks/>
            </p:cNvSpPr>
            <p:nvPr/>
          </p:nvSpPr>
          <p:spPr bwMode="auto">
            <a:xfrm>
              <a:off x="10050463" y="2114551"/>
              <a:ext cx="155575" cy="158750"/>
            </a:xfrm>
            <a:custGeom>
              <a:avLst/>
              <a:gdLst>
                <a:gd name="T0" fmla="*/ 2147483646 w 98"/>
                <a:gd name="T1" fmla="*/ 2147483646 h 100"/>
                <a:gd name="T2" fmla="*/ 2147483646 w 98"/>
                <a:gd name="T3" fmla="*/ 2147483646 h 100"/>
                <a:gd name="T4" fmla="*/ 2147483646 w 98"/>
                <a:gd name="T5" fmla="*/ 2147483646 h 100"/>
                <a:gd name="T6" fmla="*/ 2147483646 w 98"/>
                <a:gd name="T7" fmla="*/ 2147483646 h 100"/>
                <a:gd name="T8" fmla="*/ 0 w 98"/>
                <a:gd name="T9" fmla="*/ 2147483646 h 100"/>
                <a:gd name="T10" fmla="*/ 2147483646 w 98"/>
                <a:gd name="T11" fmla="*/ 2147483646 h 100"/>
                <a:gd name="T12" fmla="*/ 2147483646 w 98"/>
                <a:gd name="T13" fmla="*/ 0 h 100"/>
                <a:gd name="T14" fmla="*/ 2147483646 w 98"/>
                <a:gd name="T15" fmla="*/ 2147483646 h 100"/>
                <a:gd name="T16" fmla="*/ 2147483646 w 98"/>
                <a:gd name="T17" fmla="*/ 2147483646 h 100"/>
                <a:gd name="T18" fmla="*/ 2147483646 w 98"/>
                <a:gd name="T19" fmla="*/ 2147483646 h 100"/>
                <a:gd name="T20" fmla="*/ 2147483646 w 98"/>
                <a:gd name="T21" fmla="*/ 2147483646 h 1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8" h="100">
                  <a:moveTo>
                    <a:pt x="98" y="79"/>
                  </a:moveTo>
                  <a:lnTo>
                    <a:pt x="62" y="74"/>
                  </a:lnTo>
                  <a:lnTo>
                    <a:pt x="41" y="100"/>
                  </a:lnTo>
                  <a:lnTo>
                    <a:pt x="34" y="67"/>
                  </a:lnTo>
                  <a:lnTo>
                    <a:pt x="0" y="53"/>
                  </a:lnTo>
                  <a:lnTo>
                    <a:pt x="31" y="36"/>
                  </a:lnTo>
                  <a:lnTo>
                    <a:pt x="34" y="0"/>
                  </a:lnTo>
                  <a:lnTo>
                    <a:pt x="60" y="24"/>
                  </a:lnTo>
                  <a:lnTo>
                    <a:pt x="93" y="15"/>
                  </a:lnTo>
                  <a:lnTo>
                    <a:pt x="79" y="48"/>
                  </a:lnTo>
                  <a:lnTo>
                    <a:pt x="98" y="79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62" name="Freeform 62"/>
            <p:cNvSpPr>
              <a:spLocks/>
            </p:cNvSpPr>
            <p:nvPr/>
          </p:nvSpPr>
          <p:spPr bwMode="auto">
            <a:xfrm>
              <a:off x="10137775" y="2368551"/>
              <a:ext cx="419100" cy="165100"/>
            </a:xfrm>
            <a:custGeom>
              <a:avLst/>
              <a:gdLst>
                <a:gd name="T0" fmla="*/ 2147483646 w 264"/>
                <a:gd name="T1" fmla="*/ 0 h 104"/>
                <a:gd name="T2" fmla="*/ 2147483646 w 264"/>
                <a:gd name="T3" fmla="*/ 0 h 104"/>
                <a:gd name="T4" fmla="*/ 2147483646 w 264"/>
                <a:gd name="T5" fmla="*/ 2147483646 h 104"/>
                <a:gd name="T6" fmla="*/ 0 w 264"/>
                <a:gd name="T7" fmla="*/ 2147483646 h 104"/>
                <a:gd name="T8" fmla="*/ 2147483646 w 264"/>
                <a:gd name="T9" fmla="*/ 0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4" h="104">
                  <a:moveTo>
                    <a:pt x="33" y="0"/>
                  </a:moveTo>
                  <a:lnTo>
                    <a:pt x="228" y="0"/>
                  </a:lnTo>
                  <a:lnTo>
                    <a:pt x="264" y="104"/>
                  </a:lnTo>
                  <a:lnTo>
                    <a:pt x="0" y="104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63" name="Freeform 63"/>
            <p:cNvSpPr>
              <a:spLocks/>
            </p:cNvSpPr>
            <p:nvPr/>
          </p:nvSpPr>
          <p:spPr bwMode="auto">
            <a:xfrm>
              <a:off x="9855200" y="2579688"/>
              <a:ext cx="474662" cy="165100"/>
            </a:xfrm>
            <a:custGeom>
              <a:avLst/>
              <a:gdLst>
                <a:gd name="T0" fmla="*/ 2147483646 w 299"/>
                <a:gd name="T1" fmla="*/ 0 h 104"/>
                <a:gd name="T2" fmla="*/ 2147483646 w 299"/>
                <a:gd name="T3" fmla="*/ 0 h 104"/>
                <a:gd name="T4" fmla="*/ 2147483646 w 299"/>
                <a:gd name="T5" fmla="*/ 2147483646 h 104"/>
                <a:gd name="T6" fmla="*/ 0 w 299"/>
                <a:gd name="T7" fmla="*/ 2147483646 h 104"/>
                <a:gd name="T8" fmla="*/ 2147483646 w 299"/>
                <a:gd name="T9" fmla="*/ 0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9" h="104">
                  <a:moveTo>
                    <a:pt x="36" y="0"/>
                  </a:moveTo>
                  <a:lnTo>
                    <a:pt x="259" y="0"/>
                  </a:lnTo>
                  <a:lnTo>
                    <a:pt x="299" y="104"/>
                  </a:lnTo>
                  <a:lnTo>
                    <a:pt x="0" y="10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64" name="Freeform 64"/>
            <p:cNvSpPr>
              <a:spLocks/>
            </p:cNvSpPr>
            <p:nvPr/>
          </p:nvSpPr>
          <p:spPr bwMode="auto">
            <a:xfrm>
              <a:off x="10356850" y="2579688"/>
              <a:ext cx="477837" cy="165100"/>
            </a:xfrm>
            <a:custGeom>
              <a:avLst/>
              <a:gdLst>
                <a:gd name="T0" fmla="*/ 2147483646 w 301"/>
                <a:gd name="T1" fmla="*/ 0 h 104"/>
                <a:gd name="T2" fmla="*/ 2147483646 w 301"/>
                <a:gd name="T3" fmla="*/ 0 h 104"/>
                <a:gd name="T4" fmla="*/ 2147483646 w 301"/>
                <a:gd name="T5" fmla="*/ 2147483646 h 104"/>
                <a:gd name="T6" fmla="*/ 0 w 301"/>
                <a:gd name="T7" fmla="*/ 2147483646 h 104"/>
                <a:gd name="T8" fmla="*/ 2147483646 w 301"/>
                <a:gd name="T9" fmla="*/ 0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1" h="104">
                  <a:moveTo>
                    <a:pt x="38" y="0"/>
                  </a:moveTo>
                  <a:lnTo>
                    <a:pt x="261" y="0"/>
                  </a:lnTo>
                  <a:lnTo>
                    <a:pt x="301" y="104"/>
                  </a:lnTo>
                  <a:lnTo>
                    <a:pt x="0" y="10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65" name="Freeform 65"/>
            <p:cNvSpPr>
              <a:spLocks/>
            </p:cNvSpPr>
            <p:nvPr/>
          </p:nvSpPr>
          <p:spPr bwMode="auto">
            <a:xfrm>
              <a:off x="9605963" y="2801938"/>
              <a:ext cx="479425" cy="166688"/>
            </a:xfrm>
            <a:custGeom>
              <a:avLst/>
              <a:gdLst>
                <a:gd name="T0" fmla="*/ 2147483646 w 302"/>
                <a:gd name="T1" fmla="*/ 0 h 105"/>
                <a:gd name="T2" fmla="*/ 2147483646 w 302"/>
                <a:gd name="T3" fmla="*/ 0 h 105"/>
                <a:gd name="T4" fmla="*/ 2147483646 w 302"/>
                <a:gd name="T5" fmla="*/ 2147483646 h 105"/>
                <a:gd name="T6" fmla="*/ 0 w 302"/>
                <a:gd name="T7" fmla="*/ 2147483646 h 105"/>
                <a:gd name="T8" fmla="*/ 2147483646 w 302"/>
                <a:gd name="T9" fmla="*/ 0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2" h="105">
                  <a:moveTo>
                    <a:pt x="38" y="0"/>
                  </a:moveTo>
                  <a:lnTo>
                    <a:pt x="261" y="0"/>
                  </a:lnTo>
                  <a:lnTo>
                    <a:pt x="302" y="105"/>
                  </a:lnTo>
                  <a:lnTo>
                    <a:pt x="0" y="10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66" name="Freeform 66"/>
            <p:cNvSpPr>
              <a:spLocks/>
            </p:cNvSpPr>
            <p:nvPr/>
          </p:nvSpPr>
          <p:spPr bwMode="auto">
            <a:xfrm>
              <a:off x="10104438" y="2801938"/>
              <a:ext cx="477837" cy="166688"/>
            </a:xfrm>
            <a:custGeom>
              <a:avLst/>
              <a:gdLst>
                <a:gd name="T0" fmla="*/ 2147483646 w 301"/>
                <a:gd name="T1" fmla="*/ 0 h 105"/>
                <a:gd name="T2" fmla="*/ 2147483646 w 301"/>
                <a:gd name="T3" fmla="*/ 0 h 105"/>
                <a:gd name="T4" fmla="*/ 2147483646 w 301"/>
                <a:gd name="T5" fmla="*/ 2147483646 h 105"/>
                <a:gd name="T6" fmla="*/ 0 w 301"/>
                <a:gd name="T7" fmla="*/ 2147483646 h 105"/>
                <a:gd name="T8" fmla="*/ 2147483646 w 301"/>
                <a:gd name="T9" fmla="*/ 0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1" h="105">
                  <a:moveTo>
                    <a:pt x="38" y="0"/>
                  </a:moveTo>
                  <a:lnTo>
                    <a:pt x="261" y="0"/>
                  </a:lnTo>
                  <a:lnTo>
                    <a:pt x="301" y="105"/>
                  </a:lnTo>
                  <a:lnTo>
                    <a:pt x="0" y="10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67" name="Freeform 67"/>
            <p:cNvSpPr>
              <a:spLocks/>
            </p:cNvSpPr>
            <p:nvPr/>
          </p:nvSpPr>
          <p:spPr bwMode="auto">
            <a:xfrm>
              <a:off x="10601325" y="2801938"/>
              <a:ext cx="479425" cy="166688"/>
            </a:xfrm>
            <a:custGeom>
              <a:avLst/>
              <a:gdLst>
                <a:gd name="T0" fmla="*/ 2147483646 w 302"/>
                <a:gd name="T1" fmla="*/ 0 h 105"/>
                <a:gd name="T2" fmla="*/ 2147483646 w 302"/>
                <a:gd name="T3" fmla="*/ 0 h 105"/>
                <a:gd name="T4" fmla="*/ 2147483646 w 302"/>
                <a:gd name="T5" fmla="*/ 2147483646 h 105"/>
                <a:gd name="T6" fmla="*/ 0 w 302"/>
                <a:gd name="T7" fmla="*/ 2147483646 h 105"/>
                <a:gd name="T8" fmla="*/ 2147483646 w 302"/>
                <a:gd name="T9" fmla="*/ 0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2" h="105">
                  <a:moveTo>
                    <a:pt x="38" y="0"/>
                  </a:moveTo>
                  <a:lnTo>
                    <a:pt x="261" y="0"/>
                  </a:lnTo>
                  <a:lnTo>
                    <a:pt x="302" y="105"/>
                  </a:lnTo>
                  <a:lnTo>
                    <a:pt x="0" y="10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26" name="组合 5"/>
          <p:cNvGrpSpPr>
            <a:grpSpLocks/>
          </p:cNvGrpSpPr>
          <p:nvPr/>
        </p:nvGrpSpPr>
        <p:grpSpPr bwMode="auto">
          <a:xfrm>
            <a:off x="6789738" y="1263650"/>
            <a:ext cx="1498600" cy="1498600"/>
            <a:chOff x="6816725" y="1885156"/>
            <a:chExt cx="1990725" cy="1992313"/>
          </a:xfrm>
        </p:grpSpPr>
        <p:sp>
          <p:nvSpPr>
            <p:cNvPr id="30751" name="Oval 103"/>
            <p:cNvSpPr>
              <a:spLocks noChangeArrowheads="1"/>
            </p:cNvSpPr>
            <p:nvPr/>
          </p:nvSpPr>
          <p:spPr bwMode="auto">
            <a:xfrm>
              <a:off x="6816725" y="1885156"/>
              <a:ext cx="1990725" cy="1992313"/>
            </a:xfrm>
            <a:prstGeom prst="ellipse">
              <a:avLst/>
            </a:prstGeom>
            <a:solidFill>
              <a:srgbClr val="385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52" name="Rectangle 104"/>
            <p:cNvSpPr>
              <a:spLocks noChangeArrowheads="1"/>
            </p:cNvSpPr>
            <p:nvPr/>
          </p:nvSpPr>
          <p:spPr bwMode="auto">
            <a:xfrm>
              <a:off x="7383463" y="3145631"/>
              <a:ext cx="839788" cy="1063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53" name="Rectangle 105"/>
            <p:cNvSpPr>
              <a:spLocks noChangeArrowheads="1"/>
            </p:cNvSpPr>
            <p:nvPr/>
          </p:nvSpPr>
          <p:spPr bwMode="auto">
            <a:xfrm>
              <a:off x="7458075" y="2799556"/>
              <a:ext cx="106363" cy="301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54" name="Rectangle 106"/>
            <p:cNvSpPr>
              <a:spLocks noChangeArrowheads="1"/>
            </p:cNvSpPr>
            <p:nvPr/>
          </p:nvSpPr>
          <p:spPr bwMode="auto">
            <a:xfrm>
              <a:off x="7654925" y="2742406"/>
              <a:ext cx="104775" cy="3587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55" name="Rectangle 107"/>
            <p:cNvSpPr>
              <a:spLocks noChangeArrowheads="1"/>
            </p:cNvSpPr>
            <p:nvPr/>
          </p:nvSpPr>
          <p:spPr bwMode="auto">
            <a:xfrm>
              <a:off x="7835900" y="2655094"/>
              <a:ext cx="104775" cy="4460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0756" name="Rectangle 108"/>
            <p:cNvSpPr>
              <a:spLocks noChangeArrowheads="1"/>
            </p:cNvSpPr>
            <p:nvPr/>
          </p:nvSpPr>
          <p:spPr bwMode="auto">
            <a:xfrm>
              <a:off x="8027988" y="2561431"/>
              <a:ext cx="104775" cy="5397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sp>
        <p:nvSpPr>
          <p:cNvPr id="30727" name="矩形 117"/>
          <p:cNvSpPr>
            <a:spLocks noChangeArrowheads="1"/>
          </p:cNvSpPr>
          <p:nvPr/>
        </p:nvSpPr>
        <p:spPr bwMode="auto">
          <a:xfrm>
            <a:off x="1112838" y="2782888"/>
            <a:ext cx="14160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71" name="矩形 124"/>
          <p:cNvSpPr>
            <a:spLocks noChangeArrowheads="1"/>
          </p:cNvSpPr>
          <p:nvPr/>
        </p:nvSpPr>
        <p:spPr bwMode="auto">
          <a:xfrm>
            <a:off x="663575" y="3263900"/>
            <a:ext cx="2341563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125"/>
          <p:cNvSpPr>
            <a:spLocks noChangeArrowheads="1"/>
          </p:cNvSpPr>
          <p:nvPr/>
        </p:nvSpPr>
        <p:spPr bwMode="auto">
          <a:xfrm>
            <a:off x="3489325" y="3276600"/>
            <a:ext cx="2417763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毕业论文答辩的目的，就亮亮图文旗舰店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</a:p>
        </p:txBody>
      </p:sp>
      <p:sp>
        <p:nvSpPr>
          <p:cNvPr id="73" name="矩形 126"/>
          <p:cNvSpPr>
            <a:spLocks noChangeArrowheads="1"/>
          </p:cNvSpPr>
          <p:nvPr/>
        </p:nvSpPr>
        <p:spPr bwMode="auto">
          <a:xfrm>
            <a:off x="6372225" y="3276600"/>
            <a:ext cx="2382838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127"/>
          <p:cNvSpPr>
            <a:spLocks noChangeArrowheads="1"/>
          </p:cNvSpPr>
          <p:nvPr/>
        </p:nvSpPr>
        <p:spPr bwMode="auto">
          <a:xfrm>
            <a:off x="9191625" y="3276600"/>
            <a:ext cx="2390775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2" name="矩形 128"/>
          <p:cNvSpPr>
            <a:spLocks noChangeArrowheads="1"/>
          </p:cNvSpPr>
          <p:nvPr/>
        </p:nvSpPr>
        <p:spPr bwMode="auto">
          <a:xfrm>
            <a:off x="4013200" y="2782888"/>
            <a:ext cx="14160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0733" name="矩形 129"/>
          <p:cNvSpPr>
            <a:spLocks noChangeArrowheads="1"/>
          </p:cNvSpPr>
          <p:nvPr/>
        </p:nvSpPr>
        <p:spPr bwMode="auto">
          <a:xfrm>
            <a:off x="6846888" y="2782888"/>
            <a:ext cx="141446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0734" name="矩形 130"/>
          <p:cNvSpPr>
            <a:spLocks noChangeArrowheads="1"/>
          </p:cNvSpPr>
          <p:nvPr/>
        </p:nvSpPr>
        <p:spPr bwMode="auto">
          <a:xfrm>
            <a:off x="9747250" y="2782888"/>
            <a:ext cx="14160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2A3D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81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84" name="矩形 4"/>
          <p:cNvSpPr>
            <a:spLocks noChangeArrowheads="1"/>
          </p:cNvSpPr>
          <p:nvPr/>
        </p:nvSpPr>
        <p:spPr bwMode="auto">
          <a:xfrm>
            <a:off x="11702880" y="6433552"/>
            <a:ext cx="48603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 eaLnBrk="1" hangingPunct="1"/>
              <a:t>19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04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6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</a:p>
        </p:txBody>
      </p:sp>
      <p:sp>
        <p:nvSpPr>
          <p:cNvPr id="87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8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9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21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组合 168"/>
          <p:cNvGrpSpPr/>
          <p:nvPr/>
        </p:nvGrpSpPr>
        <p:grpSpPr>
          <a:xfrm>
            <a:off x="-309091" y="1428387"/>
            <a:ext cx="12585229" cy="5402301"/>
            <a:chOff x="371475" y="1847850"/>
            <a:chExt cx="11904663" cy="5110163"/>
          </a:xfrm>
        </p:grpSpPr>
        <p:sp>
          <p:nvSpPr>
            <p:cNvPr id="20" name="Freeform 5"/>
            <p:cNvSpPr>
              <a:spLocks noEditPoints="1"/>
            </p:cNvSpPr>
            <p:nvPr/>
          </p:nvSpPr>
          <p:spPr bwMode="auto">
            <a:xfrm>
              <a:off x="382588" y="5286375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7"/>
                    <a:pt x="71" y="161"/>
                    <a:pt x="76" y="160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1"/>
                  </a:cubicBezTo>
                  <a:cubicBezTo>
                    <a:pt x="99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6"/>
                    <a:pt x="96" y="43"/>
                    <a:pt x="95" y="39"/>
                  </a:cubicBezTo>
                  <a:cubicBezTo>
                    <a:pt x="93" y="31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0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4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3"/>
                  </a:cubicBezTo>
                  <a:cubicBezTo>
                    <a:pt x="61" y="54"/>
                    <a:pt x="67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8"/>
                    <a:pt x="96" y="63"/>
                    <a:pt x="97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8"/>
                  </a:cubicBezTo>
                  <a:cubicBezTo>
                    <a:pt x="89" y="116"/>
                    <a:pt x="84" y="114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6" y="113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8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5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9"/>
                    <a:pt x="112" y="47"/>
                  </a:cubicBezTo>
                  <a:close/>
                  <a:moveTo>
                    <a:pt x="58" y="43"/>
                  </a:moveTo>
                  <a:cubicBezTo>
                    <a:pt x="59" y="34"/>
                    <a:pt x="62" y="24"/>
                    <a:pt x="69" y="16"/>
                  </a:cubicBezTo>
                  <a:cubicBezTo>
                    <a:pt x="83" y="0"/>
                    <a:pt x="92" y="40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5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1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8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6"/>
            <p:cNvSpPr>
              <a:spLocks noEditPoints="1"/>
            </p:cNvSpPr>
            <p:nvPr/>
          </p:nvSpPr>
          <p:spPr bwMode="auto">
            <a:xfrm>
              <a:off x="2870200" y="61198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3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5 h 160"/>
                <a:gd name="T38" fmla="*/ 35 w 144"/>
                <a:gd name="T39" fmla="*/ 85 h 160"/>
                <a:gd name="T40" fmla="*/ 50 w 144"/>
                <a:gd name="T41" fmla="*/ 73 h 160"/>
                <a:gd name="T42" fmla="*/ 53 w 144"/>
                <a:gd name="T43" fmla="*/ 85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3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4 w 144"/>
                <a:gd name="T59" fmla="*/ 52 h 160"/>
                <a:gd name="T60" fmla="*/ 78 w 144"/>
                <a:gd name="T61" fmla="*/ 58 h 160"/>
                <a:gd name="T62" fmla="*/ 99 w 144"/>
                <a:gd name="T63" fmla="*/ 73 h 160"/>
                <a:gd name="T64" fmla="*/ 99 w 144"/>
                <a:gd name="T65" fmla="*/ 96 h 160"/>
                <a:gd name="T66" fmla="*/ 87 w 144"/>
                <a:gd name="T67" fmla="*/ 106 h 160"/>
                <a:gd name="T68" fmla="*/ 94 w 144"/>
                <a:gd name="T69" fmla="*/ 117 h 160"/>
                <a:gd name="T70" fmla="*/ 87 w 144"/>
                <a:gd name="T71" fmla="*/ 106 h 160"/>
                <a:gd name="T72" fmla="*/ 72 w 144"/>
                <a:gd name="T73" fmla="*/ 111 h 160"/>
                <a:gd name="T74" fmla="*/ 54 w 144"/>
                <a:gd name="T75" fmla="*/ 101 h 160"/>
                <a:gd name="T76" fmla="*/ 139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1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4 w 144"/>
                <a:gd name="T109" fmla="*/ 121 h 160"/>
                <a:gd name="T110" fmla="*/ 32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3" y="126"/>
                    <a:pt x="20" y="127"/>
                    <a:pt x="25" y="127"/>
                  </a:cubicBezTo>
                  <a:cubicBezTo>
                    <a:pt x="34" y="127"/>
                    <a:pt x="44" y="124"/>
                    <a:pt x="53" y="121"/>
                  </a:cubicBezTo>
                  <a:cubicBezTo>
                    <a:pt x="53" y="122"/>
                    <a:pt x="54" y="124"/>
                    <a:pt x="54" y="125"/>
                  </a:cubicBezTo>
                  <a:cubicBezTo>
                    <a:pt x="56" y="134"/>
                    <a:pt x="58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8" y="121"/>
                    <a:pt x="100" y="122"/>
                    <a:pt x="102" y="123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6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1" y="95"/>
                    <a:pt x="126" y="89"/>
                    <a:pt x="120" y="84"/>
                  </a:cubicBezTo>
                  <a:cubicBezTo>
                    <a:pt x="127" y="78"/>
                    <a:pt x="134" y="72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5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9"/>
                    <a:pt x="73" y="10"/>
                  </a:cubicBezTo>
                  <a:cubicBezTo>
                    <a:pt x="68" y="11"/>
                    <a:pt x="64" y="16"/>
                    <a:pt x="62" y="21"/>
                  </a:cubicBezTo>
                  <a:cubicBezTo>
                    <a:pt x="57" y="29"/>
                    <a:pt x="54" y="38"/>
                    <a:pt x="53" y="48"/>
                  </a:cubicBezTo>
                  <a:cubicBezTo>
                    <a:pt x="48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8" y="61"/>
                    <a:pt x="14" y="68"/>
                  </a:cubicBezTo>
                  <a:cubicBezTo>
                    <a:pt x="18" y="74"/>
                    <a:pt x="24" y="80"/>
                    <a:pt x="30" y="85"/>
                  </a:cubicBezTo>
                  <a:cubicBezTo>
                    <a:pt x="28" y="87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89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0" y="141"/>
                    <a:pt x="58" y="131"/>
                    <a:pt x="56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2" y="127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8"/>
                    <a:pt x="50" y="92"/>
                    <a:pt x="50" y="96"/>
                  </a:cubicBezTo>
                  <a:cubicBezTo>
                    <a:pt x="45" y="92"/>
                    <a:pt x="40" y="88"/>
                    <a:pt x="35" y="85"/>
                  </a:cubicBezTo>
                  <a:cubicBezTo>
                    <a:pt x="36" y="84"/>
                    <a:pt x="36" y="84"/>
                    <a:pt x="36" y="83"/>
                  </a:cubicBezTo>
                  <a:cubicBezTo>
                    <a:pt x="41" y="80"/>
                    <a:pt x="46" y="77"/>
                    <a:pt x="50" y="73"/>
                  </a:cubicBezTo>
                  <a:cubicBezTo>
                    <a:pt x="50" y="77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0" y="67"/>
                    <a:pt x="67" y="63"/>
                    <a:pt x="75" y="60"/>
                  </a:cubicBezTo>
                  <a:cubicBezTo>
                    <a:pt x="82" y="63"/>
                    <a:pt x="90" y="67"/>
                    <a:pt x="97" y="72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8" y="107"/>
                    <a:pt x="75" y="109"/>
                  </a:cubicBezTo>
                  <a:cubicBezTo>
                    <a:pt x="71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3" y="97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6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3" y="56"/>
                    <a:pt x="89" y="54"/>
                    <a:pt x="94" y="52"/>
                  </a:cubicBezTo>
                  <a:cubicBezTo>
                    <a:pt x="95" y="57"/>
                    <a:pt x="96" y="63"/>
                    <a:pt x="96" y="68"/>
                  </a:cubicBezTo>
                  <a:cubicBezTo>
                    <a:pt x="90" y="65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99" y="76"/>
                    <a:pt x="99" y="75"/>
                    <a:pt x="99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99" y="96"/>
                  </a:cubicBezTo>
                  <a:cubicBezTo>
                    <a:pt x="100" y="90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6"/>
                    <a:pt x="95" y="112"/>
                    <a:pt x="94" y="117"/>
                  </a:cubicBezTo>
                  <a:cubicBezTo>
                    <a:pt x="89" y="115"/>
                    <a:pt x="84" y="113"/>
                    <a:pt x="78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1"/>
                  </a:cubicBezTo>
                  <a:cubicBezTo>
                    <a:pt x="66" y="113"/>
                    <a:pt x="61" y="115"/>
                    <a:pt x="55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39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7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5" y="95"/>
                    <a:pt x="112" y="91"/>
                    <a:pt x="117" y="86"/>
                  </a:cubicBezTo>
                  <a:cubicBezTo>
                    <a:pt x="120" y="89"/>
                    <a:pt x="122" y="91"/>
                    <a:pt x="125" y="93"/>
                  </a:cubicBezTo>
                  <a:cubicBezTo>
                    <a:pt x="131" y="99"/>
                    <a:pt x="138" y="106"/>
                    <a:pt x="139" y="114"/>
                  </a:cubicBezTo>
                  <a:close/>
                  <a:moveTo>
                    <a:pt x="112" y="47"/>
                  </a:moveTo>
                  <a:cubicBezTo>
                    <a:pt x="119" y="45"/>
                    <a:pt x="131" y="43"/>
                    <a:pt x="137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3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2" y="0"/>
                    <a:pt x="92" y="39"/>
                    <a:pt x="93" y="47"/>
                  </a:cubicBezTo>
                  <a:cubicBezTo>
                    <a:pt x="94" y="48"/>
                    <a:pt x="94" y="48"/>
                    <a:pt x="94" y="49"/>
                  </a:cubicBezTo>
                  <a:cubicBezTo>
                    <a:pt x="94" y="49"/>
                    <a:pt x="93" y="49"/>
                    <a:pt x="93" y="50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2" y="51"/>
                    <a:pt x="56" y="49"/>
                  </a:cubicBezTo>
                  <a:cubicBezTo>
                    <a:pt x="56" y="47"/>
                    <a:pt x="57" y="45"/>
                    <a:pt x="57" y="42"/>
                  </a:cubicBezTo>
                  <a:close/>
                  <a:moveTo>
                    <a:pt x="30" y="81"/>
                  </a:moveTo>
                  <a:cubicBezTo>
                    <a:pt x="23" y="74"/>
                    <a:pt x="15" y="67"/>
                    <a:pt x="11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1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1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4" y="121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6"/>
                    <a:pt x="32" y="87"/>
                  </a:cubicBezTo>
                  <a:cubicBezTo>
                    <a:pt x="38" y="91"/>
                    <a:pt x="44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7"/>
            <p:cNvSpPr>
              <a:spLocks noEditPoints="1"/>
            </p:cNvSpPr>
            <p:nvPr/>
          </p:nvSpPr>
          <p:spPr bwMode="auto">
            <a:xfrm>
              <a:off x="6019800" y="5995988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3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9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1 h 161"/>
                <a:gd name="T36" fmla="*/ 50 w 144"/>
                <a:gd name="T37" fmla="*/ 85 h 161"/>
                <a:gd name="T38" fmla="*/ 35 w 144"/>
                <a:gd name="T39" fmla="*/ 85 h 161"/>
                <a:gd name="T40" fmla="*/ 50 w 144"/>
                <a:gd name="T41" fmla="*/ 74 h 161"/>
                <a:gd name="T42" fmla="*/ 53 w 144"/>
                <a:gd name="T43" fmla="*/ 85 h 161"/>
                <a:gd name="T44" fmla="*/ 75 w 144"/>
                <a:gd name="T45" fmla="*/ 61 h 161"/>
                <a:gd name="T46" fmla="*/ 97 w 144"/>
                <a:gd name="T47" fmla="*/ 98 h 161"/>
                <a:gd name="T48" fmla="*/ 75 w 144"/>
                <a:gd name="T49" fmla="*/ 110 h 161"/>
                <a:gd name="T50" fmla="*/ 53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4 w 144"/>
                <a:gd name="T59" fmla="*/ 53 h 161"/>
                <a:gd name="T60" fmla="*/ 78 w 144"/>
                <a:gd name="T61" fmla="*/ 59 h 161"/>
                <a:gd name="T62" fmla="*/ 99 w 144"/>
                <a:gd name="T63" fmla="*/ 74 h 161"/>
                <a:gd name="T64" fmla="*/ 99 w 144"/>
                <a:gd name="T65" fmla="*/ 96 h 161"/>
                <a:gd name="T66" fmla="*/ 87 w 144"/>
                <a:gd name="T67" fmla="*/ 107 h 161"/>
                <a:gd name="T68" fmla="*/ 94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2 h 161"/>
                <a:gd name="T76" fmla="*/ 139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8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8 h 161"/>
                <a:gd name="T92" fmla="*/ 68 w 144"/>
                <a:gd name="T93" fmla="*/ 17 h 161"/>
                <a:gd name="T94" fmla="*/ 94 w 144"/>
                <a:gd name="T95" fmla="*/ 50 h 161"/>
                <a:gd name="T96" fmla="*/ 75 w 144"/>
                <a:gd name="T97" fmla="*/ 58 h 161"/>
                <a:gd name="T98" fmla="*/ 57 w 144"/>
                <a:gd name="T99" fmla="*/ 43 h 161"/>
                <a:gd name="T100" fmla="*/ 12 w 144"/>
                <a:gd name="T101" fmla="*/ 59 h 161"/>
                <a:gd name="T102" fmla="*/ 52 w 144"/>
                <a:gd name="T103" fmla="*/ 52 h 161"/>
                <a:gd name="T104" fmla="*/ 33 w 144"/>
                <a:gd name="T105" fmla="*/ 83 h 161"/>
                <a:gd name="T106" fmla="*/ 51 w 144"/>
                <a:gd name="T107" fmla="*/ 100 h 161"/>
                <a:gd name="T108" fmla="*/ 44 w 144"/>
                <a:gd name="T109" fmla="*/ 121 h 161"/>
                <a:gd name="T110" fmla="*/ 32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1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3" y="127"/>
                    <a:pt x="20" y="127"/>
                    <a:pt x="25" y="127"/>
                  </a:cubicBezTo>
                  <a:cubicBezTo>
                    <a:pt x="34" y="127"/>
                    <a:pt x="44" y="125"/>
                    <a:pt x="53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5"/>
                    <a:pt x="58" y="144"/>
                    <a:pt x="64" y="152"/>
                  </a:cubicBezTo>
                  <a:cubicBezTo>
                    <a:pt x="66" y="157"/>
                    <a:pt x="71" y="161"/>
                    <a:pt x="76" y="161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2"/>
                  </a:cubicBezTo>
                  <a:cubicBezTo>
                    <a:pt x="98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9"/>
                  </a:cubicBezTo>
                  <a:cubicBezTo>
                    <a:pt x="144" y="113"/>
                    <a:pt x="139" y="106"/>
                    <a:pt x="136" y="102"/>
                  </a:cubicBezTo>
                  <a:cubicBezTo>
                    <a:pt x="131" y="96"/>
                    <a:pt x="126" y="90"/>
                    <a:pt x="120" y="85"/>
                  </a:cubicBezTo>
                  <a:cubicBezTo>
                    <a:pt x="127" y="79"/>
                    <a:pt x="134" y="72"/>
                    <a:pt x="139" y="64"/>
                  </a:cubicBezTo>
                  <a:cubicBezTo>
                    <a:pt x="142" y="60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5" y="43"/>
                    <a:pt x="106" y="46"/>
                    <a:pt x="97" y="49"/>
                  </a:cubicBezTo>
                  <a:cubicBezTo>
                    <a:pt x="96" y="46"/>
                    <a:pt x="95" y="43"/>
                    <a:pt x="95" y="40"/>
                  </a:cubicBezTo>
                  <a:cubicBezTo>
                    <a:pt x="93" y="32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30"/>
                    <a:pt x="54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5"/>
                  </a:cubicBezTo>
                  <a:cubicBezTo>
                    <a:pt x="3" y="49"/>
                    <a:pt x="9" y="62"/>
                    <a:pt x="14" y="69"/>
                  </a:cubicBezTo>
                  <a:cubicBezTo>
                    <a:pt x="18" y="75"/>
                    <a:pt x="24" y="81"/>
                    <a:pt x="30" y="86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7"/>
                    <a:pt x="12" y="103"/>
                    <a:pt x="9" y="111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50"/>
                    <a:pt x="80" y="156"/>
                  </a:cubicBezTo>
                  <a:cubicBezTo>
                    <a:pt x="74" y="161"/>
                    <a:pt x="68" y="155"/>
                    <a:pt x="65" y="149"/>
                  </a:cubicBezTo>
                  <a:cubicBezTo>
                    <a:pt x="60" y="142"/>
                    <a:pt x="58" y="132"/>
                    <a:pt x="56" y="123"/>
                  </a:cubicBezTo>
                  <a:cubicBezTo>
                    <a:pt x="56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1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0" y="93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6" y="84"/>
                  </a:cubicBezTo>
                  <a:cubicBezTo>
                    <a:pt x="41" y="81"/>
                    <a:pt x="46" y="77"/>
                    <a:pt x="50" y="74"/>
                  </a:cubicBezTo>
                  <a:cubicBezTo>
                    <a:pt x="50" y="78"/>
                    <a:pt x="50" y="82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7"/>
                    <a:pt x="54" y="72"/>
                  </a:cubicBezTo>
                  <a:cubicBezTo>
                    <a:pt x="60" y="68"/>
                    <a:pt x="68" y="64"/>
                    <a:pt x="75" y="61"/>
                  </a:cubicBezTo>
                  <a:cubicBezTo>
                    <a:pt x="82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5"/>
                  </a:cubicBezTo>
                  <a:cubicBezTo>
                    <a:pt x="82" y="106"/>
                    <a:pt x="78" y="108"/>
                    <a:pt x="75" y="110"/>
                  </a:cubicBezTo>
                  <a:cubicBezTo>
                    <a:pt x="71" y="108"/>
                    <a:pt x="68" y="106"/>
                    <a:pt x="65" y="105"/>
                  </a:cubicBezTo>
                  <a:cubicBezTo>
                    <a:pt x="61" y="102"/>
                    <a:pt x="57" y="100"/>
                    <a:pt x="53" y="98"/>
                  </a:cubicBezTo>
                  <a:cubicBezTo>
                    <a:pt x="53" y="94"/>
                    <a:pt x="53" y="90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4"/>
                    <a:pt x="55" y="58"/>
                    <a:pt x="56" y="53"/>
                  </a:cubicBezTo>
                  <a:cubicBezTo>
                    <a:pt x="61" y="55"/>
                    <a:pt x="66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3" y="57"/>
                    <a:pt x="89" y="55"/>
                    <a:pt x="94" y="53"/>
                  </a:cubicBezTo>
                  <a:cubicBezTo>
                    <a:pt x="95" y="58"/>
                    <a:pt x="96" y="63"/>
                    <a:pt x="96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7"/>
                    <a:pt x="99" y="75"/>
                    <a:pt x="99" y="74"/>
                  </a:cubicBezTo>
                  <a:cubicBezTo>
                    <a:pt x="105" y="78"/>
                    <a:pt x="110" y="81"/>
                    <a:pt x="115" y="85"/>
                  </a:cubicBezTo>
                  <a:cubicBezTo>
                    <a:pt x="110" y="89"/>
                    <a:pt x="105" y="93"/>
                    <a:pt x="99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7"/>
                    <a:pt x="95" y="112"/>
                    <a:pt x="94" y="118"/>
                  </a:cubicBezTo>
                  <a:cubicBezTo>
                    <a:pt x="89" y="116"/>
                    <a:pt x="84" y="114"/>
                    <a:pt x="78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9"/>
                    <a:pt x="69" y="110"/>
                    <a:pt x="72" y="111"/>
                  </a:cubicBezTo>
                  <a:cubicBezTo>
                    <a:pt x="66" y="114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2"/>
                  </a:cubicBezTo>
                  <a:cubicBezTo>
                    <a:pt x="57" y="104"/>
                    <a:pt x="60" y="105"/>
                    <a:pt x="63" y="107"/>
                  </a:cubicBezTo>
                  <a:close/>
                  <a:moveTo>
                    <a:pt x="139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7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5" y="96"/>
                    <a:pt x="112" y="92"/>
                    <a:pt x="117" y="87"/>
                  </a:cubicBezTo>
                  <a:cubicBezTo>
                    <a:pt x="120" y="89"/>
                    <a:pt x="123" y="92"/>
                    <a:pt x="125" y="94"/>
                  </a:cubicBezTo>
                  <a:cubicBezTo>
                    <a:pt x="131" y="99"/>
                    <a:pt x="138" y="107"/>
                    <a:pt x="139" y="115"/>
                  </a:cubicBezTo>
                  <a:close/>
                  <a:moveTo>
                    <a:pt x="112" y="48"/>
                  </a:moveTo>
                  <a:cubicBezTo>
                    <a:pt x="119" y="46"/>
                    <a:pt x="131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4"/>
                    <a:pt x="124" y="79"/>
                    <a:pt x="118" y="83"/>
                  </a:cubicBezTo>
                  <a:cubicBezTo>
                    <a:pt x="112" y="79"/>
                    <a:pt x="106" y="74"/>
                    <a:pt x="99" y="70"/>
                  </a:cubicBezTo>
                  <a:cubicBezTo>
                    <a:pt x="99" y="64"/>
                    <a:pt x="98" y="58"/>
                    <a:pt x="97" y="52"/>
                  </a:cubicBezTo>
                  <a:cubicBezTo>
                    <a:pt x="102" y="50"/>
                    <a:pt x="107" y="49"/>
                    <a:pt x="112" y="48"/>
                  </a:cubicBezTo>
                  <a:close/>
                  <a:moveTo>
                    <a:pt x="57" y="43"/>
                  </a:moveTo>
                  <a:cubicBezTo>
                    <a:pt x="59" y="34"/>
                    <a:pt x="62" y="24"/>
                    <a:pt x="68" y="17"/>
                  </a:cubicBezTo>
                  <a:cubicBezTo>
                    <a:pt x="82" y="0"/>
                    <a:pt x="92" y="40"/>
                    <a:pt x="93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8"/>
                  </a:cubicBezTo>
                  <a:cubicBezTo>
                    <a:pt x="69" y="55"/>
                    <a:pt x="62" y="52"/>
                    <a:pt x="56" y="50"/>
                  </a:cubicBezTo>
                  <a:cubicBezTo>
                    <a:pt x="56" y="48"/>
                    <a:pt x="57" y="45"/>
                    <a:pt x="57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2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1" y="58"/>
                    <a:pt x="51" y="65"/>
                    <a:pt x="51" y="71"/>
                  </a:cubicBezTo>
                  <a:cubicBezTo>
                    <a:pt x="44" y="75"/>
                    <a:pt x="38" y="79"/>
                    <a:pt x="33" y="83"/>
                  </a:cubicBezTo>
                  <a:cubicBezTo>
                    <a:pt x="32" y="83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9"/>
                  </a:cubicBezTo>
                  <a:cubicBezTo>
                    <a:pt x="50" y="120"/>
                    <a:pt x="47" y="120"/>
                    <a:pt x="44" y="121"/>
                  </a:cubicBezTo>
                  <a:cubicBezTo>
                    <a:pt x="36" y="124"/>
                    <a:pt x="25" y="126"/>
                    <a:pt x="16" y="123"/>
                  </a:cubicBezTo>
                  <a:cubicBezTo>
                    <a:pt x="0" y="118"/>
                    <a:pt x="22" y="96"/>
                    <a:pt x="32" y="87"/>
                  </a:cubicBezTo>
                  <a:cubicBezTo>
                    <a:pt x="38" y="92"/>
                    <a:pt x="44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8"/>
            <p:cNvSpPr>
              <a:spLocks/>
            </p:cNvSpPr>
            <p:nvPr/>
          </p:nvSpPr>
          <p:spPr bwMode="auto">
            <a:xfrm>
              <a:off x="1995488" y="4286250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2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5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1" y="15"/>
                    <a:pt x="31" y="20"/>
                  </a:cubicBezTo>
                  <a:cubicBezTo>
                    <a:pt x="33" y="31"/>
                    <a:pt x="32" y="43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5"/>
                    <a:pt x="24" y="63"/>
                    <a:pt x="22" y="70"/>
                  </a:cubicBezTo>
                  <a:cubicBezTo>
                    <a:pt x="21" y="72"/>
                    <a:pt x="24" y="73"/>
                    <a:pt x="25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1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3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9"/>
            <p:cNvSpPr>
              <a:spLocks noEditPoints="1"/>
            </p:cNvSpPr>
            <p:nvPr/>
          </p:nvSpPr>
          <p:spPr bwMode="auto">
            <a:xfrm>
              <a:off x="438150" y="3186113"/>
              <a:ext cx="695325" cy="706438"/>
            </a:xfrm>
            <a:custGeom>
              <a:avLst/>
              <a:gdLst>
                <a:gd name="T0" fmla="*/ 125 w 185"/>
                <a:gd name="T1" fmla="*/ 162 h 188"/>
                <a:gd name="T2" fmla="*/ 154 w 185"/>
                <a:gd name="T3" fmla="*/ 188 h 188"/>
                <a:gd name="T4" fmla="*/ 184 w 185"/>
                <a:gd name="T5" fmla="*/ 158 h 188"/>
                <a:gd name="T6" fmla="*/ 71 w 185"/>
                <a:gd name="T7" fmla="*/ 41 h 188"/>
                <a:gd name="T8" fmla="*/ 29 w 185"/>
                <a:gd name="T9" fmla="*/ 1 h 188"/>
                <a:gd name="T10" fmla="*/ 1 w 185"/>
                <a:gd name="T11" fmla="*/ 34 h 188"/>
                <a:gd name="T12" fmla="*/ 24 w 185"/>
                <a:gd name="T13" fmla="*/ 26 h 188"/>
                <a:gd name="T14" fmla="*/ 4 w 185"/>
                <a:gd name="T15" fmla="*/ 32 h 188"/>
                <a:gd name="T16" fmla="*/ 105 w 185"/>
                <a:gd name="T17" fmla="*/ 82 h 188"/>
                <a:gd name="T18" fmla="*/ 181 w 185"/>
                <a:gd name="T19" fmla="*/ 159 h 188"/>
                <a:gd name="T20" fmla="*/ 150 w 185"/>
                <a:gd name="T21" fmla="*/ 182 h 188"/>
                <a:gd name="T22" fmla="*/ 148 w 185"/>
                <a:gd name="T23" fmla="*/ 180 h 188"/>
                <a:gd name="T24" fmla="*/ 144 w 185"/>
                <a:gd name="T25" fmla="*/ 176 h 188"/>
                <a:gd name="T26" fmla="*/ 155 w 185"/>
                <a:gd name="T27" fmla="*/ 161 h 188"/>
                <a:gd name="T28" fmla="*/ 138 w 185"/>
                <a:gd name="T29" fmla="*/ 170 h 188"/>
                <a:gd name="T30" fmla="*/ 136 w 185"/>
                <a:gd name="T31" fmla="*/ 168 h 188"/>
                <a:gd name="T32" fmla="*/ 145 w 185"/>
                <a:gd name="T33" fmla="*/ 150 h 188"/>
                <a:gd name="T34" fmla="*/ 121 w 185"/>
                <a:gd name="T35" fmla="*/ 153 h 188"/>
                <a:gd name="T36" fmla="*/ 134 w 185"/>
                <a:gd name="T37" fmla="*/ 138 h 188"/>
                <a:gd name="T38" fmla="*/ 115 w 185"/>
                <a:gd name="T39" fmla="*/ 147 h 188"/>
                <a:gd name="T40" fmla="*/ 123 w 185"/>
                <a:gd name="T41" fmla="*/ 135 h 188"/>
                <a:gd name="T42" fmla="*/ 110 w 185"/>
                <a:gd name="T43" fmla="*/ 142 h 188"/>
                <a:gd name="T44" fmla="*/ 122 w 185"/>
                <a:gd name="T45" fmla="*/ 125 h 188"/>
                <a:gd name="T46" fmla="*/ 102 w 185"/>
                <a:gd name="T47" fmla="*/ 134 h 188"/>
                <a:gd name="T48" fmla="*/ 100 w 185"/>
                <a:gd name="T49" fmla="*/ 132 h 188"/>
                <a:gd name="T50" fmla="*/ 105 w 185"/>
                <a:gd name="T51" fmla="*/ 122 h 188"/>
                <a:gd name="T52" fmla="*/ 103 w 185"/>
                <a:gd name="T53" fmla="*/ 120 h 188"/>
                <a:gd name="T54" fmla="*/ 92 w 185"/>
                <a:gd name="T55" fmla="*/ 123 h 188"/>
                <a:gd name="T56" fmla="*/ 90 w 185"/>
                <a:gd name="T57" fmla="*/ 121 h 188"/>
                <a:gd name="T58" fmla="*/ 100 w 185"/>
                <a:gd name="T59" fmla="*/ 104 h 188"/>
                <a:gd name="T60" fmla="*/ 84 w 185"/>
                <a:gd name="T61" fmla="*/ 115 h 188"/>
                <a:gd name="T62" fmla="*/ 91 w 185"/>
                <a:gd name="T63" fmla="*/ 98 h 188"/>
                <a:gd name="T64" fmla="*/ 76 w 185"/>
                <a:gd name="T65" fmla="*/ 106 h 188"/>
                <a:gd name="T66" fmla="*/ 88 w 185"/>
                <a:gd name="T67" fmla="*/ 88 h 188"/>
                <a:gd name="T68" fmla="*/ 70 w 185"/>
                <a:gd name="T69" fmla="*/ 100 h 188"/>
                <a:gd name="T70" fmla="*/ 78 w 185"/>
                <a:gd name="T71" fmla="*/ 84 h 188"/>
                <a:gd name="T72" fmla="*/ 64 w 185"/>
                <a:gd name="T73" fmla="*/ 94 h 188"/>
                <a:gd name="T74" fmla="*/ 74 w 185"/>
                <a:gd name="T75" fmla="*/ 77 h 188"/>
                <a:gd name="T76" fmla="*/ 57 w 185"/>
                <a:gd name="T77" fmla="*/ 87 h 188"/>
                <a:gd name="T78" fmla="*/ 67 w 185"/>
                <a:gd name="T79" fmla="*/ 72 h 188"/>
                <a:gd name="T80" fmla="*/ 52 w 185"/>
                <a:gd name="T81" fmla="*/ 82 h 188"/>
                <a:gd name="T82" fmla="*/ 60 w 185"/>
                <a:gd name="T83" fmla="*/ 64 h 188"/>
                <a:gd name="T84" fmla="*/ 45 w 185"/>
                <a:gd name="T85" fmla="*/ 74 h 188"/>
                <a:gd name="T86" fmla="*/ 56 w 185"/>
                <a:gd name="T87" fmla="*/ 55 h 188"/>
                <a:gd name="T88" fmla="*/ 33 w 185"/>
                <a:gd name="T89" fmla="*/ 62 h 188"/>
                <a:gd name="T90" fmla="*/ 31 w 185"/>
                <a:gd name="T91" fmla="*/ 60 h 188"/>
                <a:gd name="T92" fmla="*/ 38 w 185"/>
                <a:gd name="T93" fmla="*/ 42 h 188"/>
                <a:gd name="T94" fmla="*/ 19 w 185"/>
                <a:gd name="T95" fmla="*/ 47 h 188"/>
                <a:gd name="T96" fmla="*/ 17 w 185"/>
                <a:gd name="T97" fmla="*/ 4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88">
                  <a:moveTo>
                    <a:pt x="33" y="66"/>
                  </a:moveTo>
                  <a:cubicBezTo>
                    <a:pt x="44" y="78"/>
                    <a:pt x="55" y="89"/>
                    <a:pt x="67" y="101"/>
                  </a:cubicBezTo>
                  <a:cubicBezTo>
                    <a:pt x="86" y="121"/>
                    <a:pt x="105" y="142"/>
                    <a:pt x="125" y="162"/>
                  </a:cubicBezTo>
                  <a:cubicBezTo>
                    <a:pt x="131" y="167"/>
                    <a:pt x="137" y="173"/>
                    <a:pt x="143" y="179"/>
                  </a:cubicBezTo>
                  <a:cubicBezTo>
                    <a:pt x="145" y="182"/>
                    <a:pt x="148" y="185"/>
                    <a:pt x="151" y="187"/>
                  </a:cubicBezTo>
                  <a:cubicBezTo>
                    <a:pt x="152" y="188"/>
                    <a:pt x="153" y="188"/>
                    <a:pt x="154" y="188"/>
                  </a:cubicBezTo>
                  <a:cubicBezTo>
                    <a:pt x="163" y="179"/>
                    <a:pt x="174" y="170"/>
                    <a:pt x="183" y="161"/>
                  </a:cubicBezTo>
                  <a:cubicBezTo>
                    <a:pt x="184" y="161"/>
                    <a:pt x="184" y="161"/>
                    <a:pt x="184" y="160"/>
                  </a:cubicBezTo>
                  <a:cubicBezTo>
                    <a:pt x="184" y="160"/>
                    <a:pt x="185" y="159"/>
                    <a:pt x="184" y="158"/>
                  </a:cubicBezTo>
                  <a:cubicBezTo>
                    <a:pt x="171" y="145"/>
                    <a:pt x="159" y="132"/>
                    <a:pt x="146" y="119"/>
                  </a:cubicBezTo>
                  <a:cubicBezTo>
                    <a:pt x="134" y="106"/>
                    <a:pt x="120" y="95"/>
                    <a:pt x="108" y="81"/>
                  </a:cubicBezTo>
                  <a:cubicBezTo>
                    <a:pt x="96" y="68"/>
                    <a:pt x="84" y="54"/>
                    <a:pt x="71" y="41"/>
                  </a:cubicBezTo>
                  <a:cubicBezTo>
                    <a:pt x="58" y="27"/>
                    <a:pt x="45" y="14"/>
                    <a:pt x="32" y="1"/>
                  </a:cubicBezTo>
                  <a:cubicBezTo>
                    <a:pt x="31" y="1"/>
                    <a:pt x="31" y="1"/>
                    <a:pt x="31" y="0"/>
                  </a:cubicBezTo>
                  <a:cubicBezTo>
                    <a:pt x="30" y="0"/>
                    <a:pt x="30" y="0"/>
                    <a:pt x="29" y="1"/>
                  </a:cubicBezTo>
                  <a:cubicBezTo>
                    <a:pt x="20" y="11"/>
                    <a:pt x="11" y="21"/>
                    <a:pt x="1" y="30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1" y="33"/>
                    <a:pt x="1" y="33"/>
                    <a:pt x="1" y="34"/>
                  </a:cubicBezTo>
                  <a:cubicBezTo>
                    <a:pt x="13" y="43"/>
                    <a:pt x="23" y="55"/>
                    <a:pt x="33" y="66"/>
                  </a:cubicBezTo>
                  <a:close/>
                  <a:moveTo>
                    <a:pt x="12" y="39"/>
                  </a:moveTo>
                  <a:cubicBezTo>
                    <a:pt x="16" y="35"/>
                    <a:pt x="21" y="31"/>
                    <a:pt x="24" y="26"/>
                  </a:cubicBezTo>
                  <a:cubicBezTo>
                    <a:pt x="25" y="24"/>
                    <a:pt x="22" y="23"/>
                    <a:pt x="21" y="24"/>
                  </a:cubicBezTo>
                  <a:cubicBezTo>
                    <a:pt x="18" y="29"/>
                    <a:pt x="14" y="33"/>
                    <a:pt x="10" y="37"/>
                  </a:cubicBezTo>
                  <a:cubicBezTo>
                    <a:pt x="8" y="35"/>
                    <a:pt x="6" y="34"/>
                    <a:pt x="4" y="32"/>
                  </a:cubicBezTo>
                  <a:cubicBezTo>
                    <a:pt x="13" y="23"/>
                    <a:pt x="22" y="13"/>
                    <a:pt x="31" y="4"/>
                  </a:cubicBezTo>
                  <a:cubicBezTo>
                    <a:pt x="43" y="17"/>
                    <a:pt x="55" y="29"/>
                    <a:pt x="68" y="42"/>
                  </a:cubicBezTo>
                  <a:cubicBezTo>
                    <a:pt x="81" y="55"/>
                    <a:pt x="93" y="68"/>
                    <a:pt x="105" y="82"/>
                  </a:cubicBezTo>
                  <a:cubicBezTo>
                    <a:pt x="117" y="95"/>
                    <a:pt x="130" y="107"/>
                    <a:pt x="143" y="120"/>
                  </a:cubicBezTo>
                  <a:cubicBezTo>
                    <a:pt x="156" y="133"/>
                    <a:pt x="168" y="146"/>
                    <a:pt x="181" y="159"/>
                  </a:cubicBezTo>
                  <a:cubicBezTo>
                    <a:pt x="181" y="159"/>
                    <a:pt x="181" y="159"/>
                    <a:pt x="181" y="159"/>
                  </a:cubicBezTo>
                  <a:cubicBezTo>
                    <a:pt x="172" y="168"/>
                    <a:pt x="162" y="176"/>
                    <a:pt x="153" y="184"/>
                  </a:cubicBezTo>
                  <a:cubicBezTo>
                    <a:pt x="152" y="184"/>
                    <a:pt x="151" y="183"/>
                    <a:pt x="150" y="182"/>
                  </a:cubicBezTo>
                  <a:cubicBezTo>
                    <a:pt x="150" y="182"/>
                    <a:pt x="150" y="182"/>
                    <a:pt x="150" y="182"/>
                  </a:cubicBezTo>
                  <a:cubicBezTo>
                    <a:pt x="153" y="178"/>
                    <a:pt x="158" y="176"/>
                    <a:pt x="161" y="172"/>
                  </a:cubicBezTo>
                  <a:cubicBezTo>
                    <a:pt x="162" y="170"/>
                    <a:pt x="159" y="169"/>
                    <a:pt x="158" y="170"/>
                  </a:cubicBezTo>
                  <a:cubicBezTo>
                    <a:pt x="155" y="174"/>
                    <a:pt x="151" y="176"/>
                    <a:pt x="148" y="180"/>
                  </a:cubicBezTo>
                  <a:cubicBezTo>
                    <a:pt x="148" y="180"/>
                    <a:pt x="148" y="180"/>
                    <a:pt x="148" y="180"/>
                  </a:cubicBezTo>
                  <a:cubicBezTo>
                    <a:pt x="147" y="180"/>
                    <a:pt x="147" y="179"/>
                    <a:pt x="146" y="179"/>
                  </a:cubicBezTo>
                  <a:cubicBezTo>
                    <a:pt x="146" y="178"/>
                    <a:pt x="145" y="177"/>
                    <a:pt x="144" y="176"/>
                  </a:cubicBezTo>
                  <a:cubicBezTo>
                    <a:pt x="144" y="176"/>
                    <a:pt x="145" y="176"/>
                    <a:pt x="145" y="176"/>
                  </a:cubicBezTo>
                  <a:cubicBezTo>
                    <a:pt x="149" y="172"/>
                    <a:pt x="154" y="168"/>
                    <a:pt x="158" y="162"/>
                  </a:cubicBezTo>
                  <a:cubicBezTo>
                    <a:pt x="159" y="161"/>
                    <a:pt x="156" y="159"/>
                    <a:pt x="155" y="161"/>
                  </a:cubicBezTo>
                  <a:cubicBezTo>
                    <a:pt x="152" y="166"/>
                    <a:pt x="147" y="170"/>
                    <a:pt x="143" y="174"/>
                  </a:cubicBezTo>
                  <a:cubicBezTo>
                    <a:pt x="143" y="174"/>
                    <a:pt x="142" y="175"/>
                    <a:pt x="142" y="175"/>
                  </a:cubicBezTo>
                  <a:cubicBezTo>
                    <a:pt x="141" y="173"/>
                    <a:pt x="139" y="172"/>
                    <a:pt x="138" y="170"/>
                  </a:cubicBezTo>
                  <a:cubicBezTo>
                    <a:pt x="142" y="167"/>
                    <a:pt x="147" y="164"/>
                    <a:pt x="150" y="160"/>
                  </a:cubicBezTo>
                  <a:cubicBezTo>
                    <a:pt x="151" y="158"/>
                    <a:pt x="148" y="157"/>
                    <a:pt x="147" y="158"/>
                  </a:cubicBezTo>
                  <a:cubicBezTo>
                    <a:pt x="145" y="163"/>
                    <a:pt x="140" y="165"/>
                    <a:pt x="136" y="168"/>
                  </a:cubicBezTo>
                  <a:cubicBezTo>
                    <a:pt x="135" y="167"/>
                    <a:pt x="133" y="166"/>
                    <a:pt x="132" y="165"/>
                  </a:cubicBezTo>
                  <a:cubicBezTo>
                    <a:pt x="132" y="164"/>
                    <a:pt x="131" y="164"/>
                    <a:pt x="131" y="164"/>
                  </a:cubicBezTo>
                  <a:cubicBezTo>
                    <a:pt x="137" y="160"/>
                    <a:pt x="141" y="155"/>
                    <a:pt x="145" y="150"/>
                  </a:cubicBezTo>
                  <a:cubicBezTo>
                    <a:pt x="147" y="149"/>
                    <a:pt x="145" y="147"/>
                    <a:pt x="143" y="148"/>
                  </a:cubicBezTo>
                  <a:cubicBezTo>
                    <a:pt x="139" y="153"/>
                    <a:pt x="135" y="158"/>
                    <a:pt x="129" y="161"/>
                  </a:cubicBezTo>
                  <a:cubicBezTo>
                    <a:pt x="126" y="159"/>
                    <a:pt x="124" y="156"/>
                    <a:pt x="121" y="153"/>
                  </a:cubicBezTo>
                  <a:cubicBezTo>
                    <a:pt x="121" y="153"/>
                    <a:pt x="122" y="153"/>
                    <a:pt x="122" y="153"/>
                  </a:cubicBezTo>
                  <a:cubicBezTo>
                    <a:pt x="127" y="149"/>
                    <a:pt x="131" y="144"/>
                    <a:pt x="136" y="140"/>
                  </a:cubicBezTo>
                  <a:cubicBezTo>
                    <a:pt x="137" y="139"/>
                    <a:pt x="135" y="137"/>
                    <a:pt x="134" y="138"/>
                  </a:cubicBezTo>
                  <a:cubicBezTo>
                    <a:pt x="129" y="142"/>
                    <a:pt x="125" y="147"/>
                    <a:pt x="120" y="151"/>
                  </a:cubicBezTo>
                  <a:cubicBezTo>
                    <a:pt x="120" y="151"/>
                    <a:pt x="120" y="152"/>
                    <a:pt x="120" y="152"/>
                  </a:cubicBezTo>
                  <a:cubicBezTo>
                    <a:pt x="118" y="150"/>
                    <a:pt x="116" y="149"/>
                    <a:pt x="115" y="147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8" y="143"/>
                    <a:pt x="123" y="140"/>
                    <a:pt x="126" y="136"/>
                  </a:cubicBezTo>
                  <a:cubicBezTo>
                    <a:pt x="127" y="135"/>
                    <a:pt x="124" y="133"/>
                    <a:pt x="123" y="135"/>
                  </a:cubicBezTo>
                  <a:cubicBezTo>
                    <a:pt x="120" y="138"/>
                    <a:pt x="116" y="141"/>
                    <a:pt x="113" y="145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4"/>
                    <a:pt x="111" y="143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5" y="137"/>
                    <a:pt x="120" y="132"/>
                    <a:pt x="124" y="126"/>
                  </a:cubicBezTo>
                  <a:cubicBezTo>
                    <a:pt x="126" y="125"/>
                    <a:pt x="123" y="123"/>
                    <a:pt x="122" y="125"/>
                  </a:cubicBezTo>
                  <a:cubicBezTo>
                    <a:pt x="118" y="130"/>
                    <a:pt x="113" y="135"/>
                    <a:pt x="108" y="139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6" y="138"/>
                    <a:pt x="104" y="136"/>
                    <a:pt x="102" y="134"/>
                  </a:cubicBezTo>
                  <a:cubicBezTo>
                    <a:pt x="107" y="130"/>
                    <a:pt x="112" y="127"/>
                    <a:pt x="115" y="122"/>
                  </a:cubicBezTo>
                  <a:cubicBezTo>
                    <a:pt x="116" y="120"/>
                    <a:pt x="114" y="119"/>
                    <a:pt x="113" y="120"/>
                  </a:cubicBezTo>
                  <a:cubicBezTo>
                    <a:pt x="110" y="125"/>
                    <a:pt x="104" y="128"/>
                    <a:pt x="100" y="132"/>
                  </a:cubicBezTo>
                  <a:cubicBezTo>
                    <a:pt x="99" y="131"/>
                    <a:pt x="99" y="130"/>
                    <a:pt x="98" y="130"/>
                  </a:cubicBezTo>
                  <a:cubicBezTo>
                    <a:pt x="98" y="130"/>
                    <a:pt x="99" y="129"/>
                    <a:pt x="99" y="129"/>
                  </a:cubicBezTo>
                  <a:cubicBezTo>
                    <a:pt x="100" y="126"/>
                    <a:pt x="103" y="124"/>
                    <a:pt x="105" y="122"/>
                  </a:cubicBezTo>
                  <a:cubicBezTo>
                    <a:pt x="108" y="120"/>
                    <a:pt x="110" y="117"/>
                    <a:pt x="113" y="114"/>
                  </a:cubicBezTo>
                  <a:cubicBezTo>
                    <a:pt x="114" y="113"/>
                    <a:pt x="112" y="111"/>
                    <a:pt x="111" y="112"/>
                  </a:cubicBezTo>
                  <a:cubicBezTo>
                    <a:pt x="108" y="115"/>
                    <a:pt x="106" y="117"/>
                    <a:pt x="103" y="120"/>
                  </a:cubicBezTo>
                  <a:cubicBezTo>
                    <a:pt x="101" y="123"/>
                    <a:pt x="98" y="125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5" y="126"/>
                    <a:pt x="93" y="125"/>
                    <a:pt x="92" y="123"/>
                  </a:cubicBezTo>
                  <a:cubicBezTo>
                    <a:pt x="96" y="119"/>
                    <a:pt x="100" y="116"/>
                    <a:pt x="104" y="112"/>
                  </a:cubicBezTo>
                  <a:cubicBezTo>
                    <a:pt x="105" y="111"/>
                    <a:pt x="103" y="109"/>
                    <a:pt x="102" y="110"/>
                  </a:cubicBezTo>
                  <a:cubicBezTo>
                    <a:pt x="98" y="114"/>
                    <a:pt x="94" y="117"/>
                    <a:pt x="90" y="121"/>
                  </a:cubicBezTo>
                  <a:cubicBezTo>
                    <a:pt x="88" y="120"/>
                    <a:pt x="87" y="118"/>
                    <a:pt x="86" y="117"/>
                  </a:cubicBezTo>
                  <a:cubicBezTo>
                    <a:pt x="88" y="115"/>
                    <a:pt x="91" y="113"/>
                    <a:pt x="93" y="112"/>
                  </a:cubicBezTo>
                  <a:cubicBezTo>
                    <a:pt x="96" y="109"/>
                    <a:pt x="98" y="106"/>
                    <a:pt x="100" y="104"/>
                  </a:cubicBezTo>
                  <a:cubicBezTo>
                    <a:pt x="102" y="103"/>
                    <a:pt x="100" y="101"/>
                    <a:pt x="98" y="102"/>
                  </a:cubicBezTo>
                  <a:cubicBezTo>
                    <a:pt x="96" y="104"/>
                    <a:pt x="94" y="106"/>
                    <a:pt x="92" y="109"/>
                  </a:cubicBezTo>
                  <a:cubicBezTo>
                    <a:pt x="90" y="111"/>
                    <a:pt x="86" y="112"/>
                    <a:pt x="84" y="115"/>
                  </a:cubicBezTo>
                  <a:cubicBezTo>
                    <a:pt x="82" y="113"/>
                    <a:pt x="79" y="110"/>
                    <a:pt x="77" y="108"/>
                  </a:cubicBezTo>
                  <a:cubicBezTo>
                    <a:pt x="77" y="108"/>
                    <a:pt x="78" y="108"/>
                    <a:pt x="78" y="107"/>
                  </a:cubicBezTo>
                  <a:cubicBezTo>
                    <a:pt x="82" y="104"/>
                    <a:pt x="86" y="101"/>
                    <a:pt x="91" y="98"/>
                  </a:cubicBezTo>
                  <a:cubicBezTo>
                    <a:pt x="93" y="96"/>
                    <a:pt x="91" y="94"/>
                    <a:pt x="90" y="95"/>
                  </a:cubicBezTo>
                  <a:cubicBezTo>
                    <a:pt x="85" y="98"/>
                    <a:pt x="80" y="101"/>
                    <a:pt x="76" y="105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4" y="105"/>
                    <a:pt x="73" y="103"/>
                    <a:pt x="71" y="102"/>
                  </a:cubicBezTo>
                  <a:cubicBezTo>
                    <a:pt x="72" y="102"/>
                    <a:pt x="72" y="102"/>
                    <a:pt x="72" y="102"/>
                  </a:cubicBezTo>
                  <a:cubicBezTo>
                    <a:pt x="77" y="97"/>
                    <a:pt x="82" y="92"/>
                    <a:pt x="88" y="88"/>
                  </a:cubicBezTo>
                  <a:cubicBezTo>
                    <a:pt x="89" y="87"/>
                    <a:pt x="87" y="85"/>
                    <a:pt x="86" y="86"/>
                  </a:cubicBezTo>
                  <a:cubicBezTo>
                    <a:pt x="80" y="90"/>
                    <a:pt x="75" y="95"/>
                    <a:pt x="70" y="100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68" y="99"/>
                    <a:pt x="67" y="98"/>
                    <a:pt x="66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71" y="92"/>
                    <a:pt x="75" y="89"/>
                    <a:pt x="78" y="84"/>
                  </a:cubicBezTo>
                  <a:cubicBezTo>
                    <a:pt x="79" y="82"/>
                    <a:pt x="77" y="81"/>
                    <a:pt x="76" y="83"/>
                  </a:cubicBezTo>
                  <a:cubicBezTo>
                    <a:pt x="73" y="87"/>
                    <a:pt x="68" y="91"/>
                    <a:pt x="64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2" y="93"/>
                    <a:pt x="61" y="91"/>
                    <a:pt x="59" y="89"/>
                  </a:cubicBezTo>
                  <a:cubicBezTo>
                    <a:pt x="59" y="89"/>
                    <a:pt x="59" y="89"/>
                    <a:pt x="59" y="88"/>
                  </a:cubicBezTo>
                  <a:cubicBezTo>
                    <a:pt x="64" y="84"/>
                    <a:pt x="68" y="80"/>
                    <a:pt x="74" y="77"/>
                  </a:cubicBezTo>
                  <a:cubicBezTo>
                    <a:pt x="75" y="76"/>
                    <a:pt x="74" y="73"/>
                    <a:pt x="72" y="74"/>
                  </a:cubicBezTo>
                  <a:cubicBezTo>
                    <a:pt x="67" y="78"/>
                    <a:pt x="62" y="82"/>
                    <a:pt x="57" y="86"/>
                  </a:cubicBezTo>
                  <a:cubicBezTo>
                    <a:pt x="57" y="86"/>
                    <a:pt x="57" y="87"/>
                    <a:pt x="57" y="87"/>
                  </a:cubicBezTo>
                  <a:cubicBezTo>
                    <a:pt x="56" y="86"/>
                    <a:pt x="55" y="85"/>
                    <a:pt x="54" y="84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8" y="79"/>
                    <a:pt x="63" y="76"/>
                    <a:pt x="67" y="72"/>
                  </a:cubicBezTo>
                  <a:cubicBezTo>
                    <a:pt x="68" y="71"/>
                    <a:pt x="66" y="68"/>
                    <a:pt x="65" y="70"/>
                  </a:cubicBezTo>
                  <a:cubicBezTo>
                    <a:pt x="61" y="74"/>
                    <a:pt x="56" y="77"/>
                    <a:pt x="52" y="81"/>
                  </a:cubicBezTo>
                  <a:cubicBezTo>
                    <a:pt x="52" y="81"/>
                    <a:pt x="52" y="81"/>
                    <a:pt x="52" y="82"/>
                  </a:cubicBezTo>
                  <a:cubicBezTo>
                    <a:pt x="50" y="80"/>
                    <a:pt x="48" y="78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52" y="72"/>
                    <a:pt x="56" y="68"/>
                    <a:pt x="60" y="64"/>
                  </a:cubicBezTo>
                  <a:cubicBezTo>
                    <a:pt x="61" y="63"/>
                    <a:pt x="59" y="61"/>
                    <a:pt x="58" y="62"/>
                  </a:cubicBezTo>
                  <a:cubicBezTo>
                    <a:pt x="54" y="66"/>
                    <a:pt x="50" y="70"/>
                    <a:pt x="46" y="73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4" y="73"/>
                    <a:pt x="43" y="72"/>
                    <a:pt x="42" y="71"/>
                  </a:cubicBezTo>
                  <a:cubicBezTo>
                    <a:pt x="41" y="70"/>
                    <a:pt x="41" y="70"/>
                    <a:pt x="40" y="69"/>
                  </a:cubicBezTo>
                  <a:cubicBezTo>
                    <a:pt x="45" y="64"/>
                    <a:pt x="51" y="60"/>
                    <a:pt x="56" y="55"/>
                  </a:cubicBezTo>
                  <a:cubicBezTo>
                    <a:pt x="57" y="54"/>
                    <a:pt x="55" y="52"/>
                    <a:pt x="54" y="53"/>
                  </a:cubicBezTo>
                  <a:cubicBezTo>
                    <a:pt x="49" y="58"/>
                    <a:pt x="43" y="62"/>
                    <a:pt x="38" y="67"/>
                  </a:cubicBezTo>
                  <a:cubicBezTo>
                    <a:pt x="37" y="65"/>
                    <a:pt x="35" y="64"/>
                    <a:pt x="33" y="62"/>
                  </a:cubicBezTo>
                  <a:cubicBezTo>
                    <a:pt x="38" y="58"/>
                    <a:pt x="43" y="55"/>
                    <a:pt x="46" y="50"/>
                  </a:cubicBezTo>
                  <a:cubicBezTo>
                    <a:pt x="47" y="48"/>
                    <a:pt x="44" y="46"/>
                    <a:pt x="43" y="48"/>
                  </a:cubicBezTo>
                  <a:cubicBezTo>
                    <a:pt x="41" y="53"/>
                    <a:pt x="35" y="56"/>
                    <a:pt x="31" y="60"/>
                  </a:cubicBezTo>
                  <a:cubicBezTo>
                    <a:pt x="29" y="58"/>
                    <a:pt x="27" y="56"/>
                    <a:pt x="25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9" y="49"/>
                    <a:pt x="34" y="45"/>
                    <a:pt x="38" y="42"/>
                  </a:cubicBezTo>
                  <a:cubicBezTo>
                    <a:pt x="40" y="41"/>
                    <a:pt x="38" y="38"/>
                    <a:pt x="37" y="39"/>
                  </a:cubicBezTo>
                  <a:cubicBezTo>
                    <a:pt x="32" y="43"/>
                    <a:pt x="27" y="47"/>
                    <a:pt x="23" y="52"/>
                  </a:cubicBezTo>
                  <a:cubicBezTo>
                    <a:pt x="22" y="50"/>
                    <a:pt x="20" y="48"/>
                    <a:pt x="19" y="47"/>
                  </a:cubicBezTo>
                  <a:cubicBezTo>
                    <a:pt x="23" y="43"/>
                    <a:pt x="26" y="39"/>
                    <a:pt x="30" y="35"/>
                  </a:cubicBezTo>
                  <a:cubicBezTo>
                    <a:pt x="32" y="34"/>
                    <a:pt x="30" y="32"/>
                    <a:pt x="28" y="33"/>
                  </a:cubicBezTo>
                  <a:cubicBezTo>
                    <a:pt x="24" y="37"/>
                    <a:pt x="21" y="41"/>
                    <a:pt x="17" y="45"/>
                  </a:cubicBezTo>
                  <a:cubicBezTo>
                    <a:pt x="15" y="43"/>
                    <a:pt x="13" y="41"/>
                    <a:pt x="12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0"/>
            <p:cNvSpPr>
              <a:spLocks/>
            </p:cNvSpPr>
            <p:nvPr/>
          </p:nvSpPr>
          <p:spPr bwMode="auto">
            <a:xfrm>
              <a:off x="900113" y="3727450"/>
              <a:ext cx="60325" cy="55563"/>
            </a:xfrm>
            <a:custGeom>
              <a:avLst/>
              <a:gdLst>
                <a:gd name="T0" fmla="*/ 4 w 16"/>
                <a:gd name="T1" fmla="*/ 13 h 15"/>
                <a:gd name="T2" fmla="*/ 15 w 16"/>
                <a:gd name="T3" fmla="*/ 3 h 15"/>
                <a:gd name="T4" fmla="*/ 13 w 16"/>
                <a:gd name="T5" fmla="*/ 1 h 15"/>
                <a:gd name="T6" fmla="*/ 2 w 16"/>
                <a:gd name="T7" fmla="*/ 11 h 15"/>
                <a:gd name="T8" fmla="*/ 4 w 16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4" y="13"/>
                  </a:moveTo>
                  <a:cubicBezTo>
                    <a:pt x="7" y="10"/>
                    <a:pt x="11" y="7"/>
                    <a:pt x="15" y="3"/>
                  </a:cubicBezTo>
                  <a:cubicBezTo>
                    <a:pt x="16" y="2"/>
                    <a:pt x="14" y="0"/>
                    <a:pt x="13" y="1"/>
                  </a:cubicBezTo>
                  <a:cubicBezTo>
                    <a:pt x="9" y="5"/>
                    <a:pt x="5" y="8"/>
                    <a:pt x="2" y="11"/>
                  </a:cubicBezTo>
                  <a:cubicBezTo>
                    <a:pt x="0" y="12"/>
                    <a:pt x="2" y="15"/>
                    <a:pt x="4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1"/>
            <p:cNvSpPr>
              <a:spLocks noEditPoints="1"/>
            </p:cNvSpPr>
            <p:nvPr/>
          </p:nvSpPr>
          <p:spPr bwMode="auto">
            <a:xfrm>
              <a:off x="412750" y="4129088"/>
              <a:ext cx="501650" cy="341313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1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7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30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4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1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8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6" y="1"/>
                    <a:pt x="45" y="1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9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30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6"/>
                    <a:pt x="130" y="7"/>
                  </a:cubicBezTo>
                  <a:cubicBezTo>
                    <a:pt x="131" y="14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5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4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5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2"/>
            <p:cNvSpPr>
              <a:spLocks noEditPoints="1"/>
            </p:cNvSpPr>
            <p:nvPr/>
          </p:nvSpPr>
          <p:spPr bwMode="auto">
            <a:xfrm>
              <a:off x="8636000" y="4959350"/>
              <a:ext cx="503238" cy="346075"/>
            </a:xfrm>
            <a:custGeom>
              <a:avLst/>
              <a:gdLst>
                <a:gd name="T0" fmla="*/ 68 w 134"/>
                <a:gd name="T1" fmla="*/ 91 h 92"/>
                <a:gd name="T2" fmla="*/ 132 w 134"/>
                <a:gd name="T3" fmla="*/ 91 h 92"/>
                <a:gd name="T4" fmla="*/ 132 w 134"/>
                <a:gd name="T5" fmla="*/ 91 h 92"/>
                <a:gd name="T6" fmla="*/ 132 w 134"/>
                <a:gd name="T7" fmla="*/ 51 h 92"/>
                <a:gd name="T8" fmla="*/ 133 w 134"/>
                <a:gd name="T9" fmla="*/ 3 h 92"/>
                <a:gd name="T10" fmla="*/ 100 w 134"/>
                <a:gd name="T11" fmla="*/ 3 h 92"/>
                <a:gd name="T12" fmla="*/ 34 w 134"/>
                <a:gd name="T13" fmla="*/ 1 h 92"/>
                <a:gd name="T14" fmla="*/ 2 w 134"/>
                <a:gd name="T15" fmla="*/ 2 h 92"/>
                <a:gd name="T16" fmla="*/ 1 w 134"/>
                <a:gd name="T17" fmla="*/ 14 h 92"/>
                <a:gd name="T18" fmla="*/ 5 w 134"/>
                <a:gd name="T19" fmla="*/ 86 h 92"/>
                <a:gd name="T20" fmla="*/ 8 w 134"/>
                <a:gd name="T21" fmla="*/ 88 h 92"/>
                <a:gd name="T22" fmla="*/ 38 w 134"/>
                <a:gd name="T23" fmla="*/ 87 h 92"/>
                <a:gd name="T24" fmla="*/ 29 w 134"/>
                <a:gd name="T25" fmla="*/ 72 h 92"/>
                <a:gd name="T26" fmla="*/ 55 w 134"/>
                <a:gd name="T27" fmla="*/ 47 h 92"/>
                <a:gd name="T28" fmla="*/ 70 w 134"/>
                <a:gd name="T29" fmla="*/ 58 h 92"/>
                <a:gd name="T30" fmla="*/ 81 w 134"/>
                <a:gd name="T31" fmla="*/ 49 h 92"/>
                <a:gd name="T32" fmla="*/ 129 w 134"/>
                <a:gd name="T33" fmla="*/ 89 h 92"/>
                <a:gd name="T34" fmla="*/ 38 w 134"/>
                <a:gd name="T35" fmla="*/ 87 h 92"/>
                <a:gd name="T36" fmla="*/ 130 w 134"/>
                <a:gd name="T37" fmla="*/ 51 h 92"/>
                <a:gd name="T38" fmla="*/ 88 w 134"/>
                <a:gd name="T39" fmla="*/ 43 h 92"/>
                <a:gd name="T40" fmla="*/ 130 w 134"/>
                <a:gd name="T41" fmla="*/ 8 h 92"/>
                <a:gd name="T42" fmla="*/ 32 w 134"/>
                <a:gd name="T43" fmla="*/ 4 h 92"/>
                <a:gd name="T44" fmla="*/ 102 w 134"/>
                <a:gd name="T45" fmla="*/ 6 h 92"/>
                <a:gd name="T46" fmla="*/ 98 w 134"/>
                <a:gd name="T47" fmla="*/ 31 h 92"/>
                <a:gd name="T48" fmla="*/ 69 w 134"/>
                <a:gd name="T49" fmla="*/ 55 h 92"/>
                <a:gd name="T50" fmla="*/ 33 w 134"/>
                <a:gd name="T51" fmla="*/ 24 h 92"/>
                <a:gd name="T52" fmla="*/ 32 w 134"/>
                <a:gd name="T53" fmla="*/ 4 h 92"/>
                <a:gd name="T54" fmla="*/ 4 w 134"/>
                <a:gd name="T55" fmla="*/ 17 h 92"/>
                <a:gd name="T56" fmla="*/ 31 w 134"/>
                <a:gd name="T57" fmla="*/ 26 h 92"/>
                <a:gd name="T58" fmla="*/ 53 w 134"/>
                <a:gd name="T59" fmla="*/ 45 h 92"/>
                <a:gd name="T60" fmla="*/ 9 w 134"/>
                <a:gd name="T61" fmla="*/ 85 h 92"/>
                <a:gd name="T62" fmla="*/ 5 w 134"/>
                <a:gd name="T63" fmla="*/ 3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2">
                  <a:moveTo>
                    <a:pt x="36" y="90"/>
                  </a:moveTo>
                  <a:cubicBezTo>
                    <a:pt x="47" y="90"/>
                    <a:pt x="57" y="90"/>
                    <a:pt x="68" y="91"/>
                  </a:cubicBezTo>
                  <a:cubicBezTo>
                    <a:pt x="89" y="91"/>
                    <a:pt x="110" y="92"/>
                    <a:pt x="131" y="92"/>
                  </a:cubicBezTo>
                  <a:cubicBezTo>
                    <a:pt x="132" y="92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1"/>
                    <a:pt x="133" y="91"/>
                    <a:pt x="133" y="90"/>
                  </a:cubicBezTo>
                  <a:cubicBezTo>
                    <a:pt x="133" y="77"/>
                    <a:pt x="132" y="64"/>
                    <a:pt x="132" y="51"/>
                  </a:cubicBezTo>
                  <a:cubicBezTo>
                    <a:pt x="133" y="42"/>
                    <a:pt x="133" y="34"/>
                    <a:pt x="133" y="26"/>
                  </a:cubicBezTo>
                  <a:cubicBezTo>
                    <a:pt x="134" y="18"/>
                    <a:pt x="134" y="11"/>
                    <a:pt x="133" y="3"/>
                  </a:cubicBezTo>
                  <a:cubicBezTo>
                    <a:pt x="133" y="2"/>
                    <a:pt x="132" y="1"/>
                    <a:pt x="131" y="2"/>
                  </a:cubicBezTo>
                  <a:cubicBezTo>
                    <a:pt x="120" y="3"/>
                    <a:pt x="110" y="3"/>
                    <a:pt x="100" y="3"/>
                  </a:cubicBezTo>
                  <a:cubicBezTo>
                    <a:pt x="89" y="2"/>
                    <a:pt x="78" y="2"/>
                    <a:pt x="67" y="2"/>
                  </a:cubicBezTo>
                  <a:cubicBezTo>
                    <a:pt x="56" y="2"/>
                    <a:pt x="45" y="1"/>
                    <a:pt x="34" y="1"/>
                  </a:cubicBezTo>
                  <a:cubicBezTo>
                    <a:pt x="23" y="0"/>
                    <a:pt x="13" y="2"/>
                    <a:pt x="3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6"/>
                    <a:pt x="1" y="11"/>
                    <a:pt x="1" y="14"/>
                  </a:cubicBezTo>
                  <a:cubicBezTo>
                    <a:pt x="1" y="21"/>
                    <a:pt x="2" y="28"/>
                    <a:pt x="2" y="35"/>
                  </a:cubicBezTo>
                  <a:cubicBezTo>
                    <a:pt x="3" y="52"/>
                    <a:pt x="3" y="69"/>
                    <a:pt x="5" y="86"/>
                  </a:cubicBezTo>
                  <a:cubicBezTo>
                    <a:pt x="6" y="87"/>
                    <a:pt x="7" y="88"/>
                    <a:pt x="7" y="88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17" y="89"/>
                    <a:pt x="27" y="89"/>
                    <a:pt x="36" y="90"/>
                  </a:cubicBezTo>
                  <a:close/>
                  <a:moveTo>
                    <a:pt x="38" y="87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6"/>
                    <a:pt x="29" y="72"/>
                  </a:cubicBezTo>
                  <a:cubicBezTo>
                    <a:pt x="38" y="64"/>
                    <a:pt x="48" y="57"/>
                    <a:pt x="55" y="48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1"/>
                    <a:pt x="63" y="55"/>
                    <a:pt x="68" y="58"/>
                  </a:cubicBezTo>
                  <a:cubicBezTo>
                    <a:pt x="69" y="59"/>
                    <a:pt x="70" y="58"/>
                    <a:pt x="70" y="58"/>
                  </a:cubicBezTo>
                  <a:cubicBezTo>
                    <a:pt x="71" y="58"/>
                    <a:pt x="71" y="58"/>
                    <a:pt x="71" y="57"/>
                  </a:cubicBezTo>
                  <a:cubicBezTo>
                    <a:pt x="74" y="54"/>
                    <a:pt x="78" y="51"/>
                    <a:pt x="81" y="49"/>
                  </a:cubicBezTo>
                  <a:cubicBezTo>
                    <a:pt x="82" y="47"/>
                    <a:pt x="84" y="46"/>
                    <a:pt x="86" y="44"/>
                  </a:cubicBezTo>
                  <a:cubicBezTo>
                    <a:pt x="102" y="57"/>
                    <a:pt x="115" y="73"/>
                    <a:pt x="129" y="89"/>
                  </a:cubicBezTo>
                  <a:cubicBezTo>
                    <a:pt x="109" y="89"/>
                    <a:pt x="89" y="88"/>
                    <a:pt x="70" y="88"/>
                  </a:cubicBezTo>
                  <a:cubicBezTo>
                    <a:pt x="59" y="87"/>
                    <a:pt x="49" y="87"/>
                    <a:pt x="38" y="87"/>
                  </a:cubicBezTo>
                  <a:close/>
                  <a:moveTo>
                    <a:pt x="130" y="27"/>
                  </a:moveTo>
                  <a:cubicBezTo>
                    <a:pt x="130" y="35"/>
                    <a:pt x="130" y="43"/>
                    <a:pt x="130" y="51"/>
                  </a:cubicBezTo>
                  <a:cubicBezTo>
                    <a:pt x="129" y="62"/>
                    <a:pt x="130" y="74"/>
                    <a:pt x="130" y="85"/>
                  </a:cubicBezTo>
                  <a:cubicBezTo>
                    <a:pt x="117" y="71"/>
                    <a:pt x="103" y="55"/>
                    <a:pt x="88" y="43"/>
                  </a:cubicBezTo>
                  <a:cubicBezTo>
                    <a:pt x="91" y="40"/>
                    <a:pt x="95" y="36"/>
                    <a:pt x="99" y="33"/>
                  </a:cubicBezTo>
                  <a:cubicBezTo>
                    <a:pt x="109" y="25"/>
                    <a:pt x="120" y="16"/>
                    <a:pt x="130" y="8"/>
                  </a:cubicBezTo>
                  <a:cubicBezTo>
                    <a:pt x="131" y="14"/>
                    <a:pt x="130" y="21"/>
                    <a:pt x="130" y="27"/>
                  </a:cubicBezTo>
                  <a:close/>
                  <a:moveTo>
                    <a:pt x="32" y="4"/>
                  </a:moveTo>
                  <a:cubicBezTo>
                    <a:pt x="43" y="4"/>
                    <a:pt x="55" y="4"/>
                    <a:pt x="67" y="5"/>
                  </a:cubicBezTo>
                  <a:cubicBezTo>
                    <a:pt x="78" y="5"/>
                    <a:pt x="90" y="5"/>
                    <a:pt x="102" y="6"/>
                  </a:cubicBezTo>
                  <a:cubicBezTo>
                    <a:pt x="111" y="6"/>
                    <a:pt x="120" y="6"/>
                    <a:pt x="129" y="5"/>
                  </a:cubicBezTo>
                  <a:cubicBezTo>
                    <a:pt x="119" y="13"/>
                    <a:pt x="108" y="22"/>
                    <a:pt x="98" y="31"/>
                  </a:cubicBezTo>
                  <a:cubicBezTo>
                    <a:pt x="91" y="36"/>
                    <a:pt x="85" y="41"/>
                    <a:pt x="79" y="46"/>
                  </a:cubicBezTo>
                  <a:cubicBezTo>
                    <a:pt x="76" y="49"/>
                    <a:pt x="72" y="52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4"/>
                    <a:pt x="33" y="24"/>
                  </a:cubicBezTo>
                  <a:cubicBezTo>
                    <a:pt x="25" y="18"/>
                    <a:pt x="16" y="11"/>
                    <a:pt x="8" y="4"/>
                  </a:cubicBezTo>
                  <a:cubicBezTo>
                    <a:pt x="16" y="4"/>
                    <a:pt x="24" y="3"/>
                    <a:pt x="32" y="4"/>
                  </a:cubicBezTo>
                  <a:close/>
                  <a:moveTo>
                    <a:pt x="5" y="36"/>
                  </a:moveTo>
                  <a:cubicBezTo>
                    <a:pt x="5" y="29"/>
                    <a:pt x="4" y="23"/>
                    <a:pt x="4" y="17"/>
                  </a:cubicBezTo>
                  <a:cubicBezTo>
                    <a:pt x="4" y="13"/>
                    <a:pt x="3" y="8"/>
                    <a:pt x="4" y="5"/>
                  </a:cubicBezTo>
                  <a:cubicBezTo>
                    <a:pt x="13" y="12"/>
                    <a:pt x="22" y="19"/>
                    <a:pt x="31" y="26"/>
                  </a:cubicBezTo>
                  <a:cubicBezTo>
                    <a:pt x="39" y="32"/>
                    <a:pt x="46" y="39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2"/>
                    <a:pt x="28" y="69"/>
                  </a:cubicBezTo>
                  <a:cubicBezTo>
                    <a:pt x="22" y="74"/>
                    <a:pt x="15" y="79"/>
                    <a:pt x="9" y="85"/>
                  </a:cubicBezTo>
                  <a:cubicBezTo>
                    <a:pt x="9" y="85"/>
                    <a:pt x="8" y="85"/>
                    <a:pt x="8" y="85"/>
                  </a:cubicBezTo>
                  <a:cubicBezTo>
                    <a:pt x="6" y="68"/>
                    <a:pt x="6" y="52"/>
                    <a:pt x="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3"/>
            <p:cNvSpPr>
              <a:spLocks noEditPoints="1"/>
            </p:cNvSpPr>
            <p:nvPr/>
          </p:nvSpPr>
          <p:spPr bwMode="auto">
            <a:xfrm>
              <a:off x="1811338" y="5924550"/>
              <a:ext cx="500063" cy="342900"/>
            </a:xfrm>
            <a:custGeom>
              <a:avLst/>
              <a:gdLst>
                <a:gd name="T0" fmla="*/ 67 w 133"/>
                <a:gd name="T1" fmla="*/ 90 h 91"/>
                <a:gd name="T2" fmla="*/ 132 w 133"/>
                <a:gd name="T3" fmla="*/ 90 h 91"/>
                <a:gd name="T4" fmla="*/ 132 w 133"/>
                <a:gd name="T5" fmla="*/ 90 h 91"/>
                <a:gd name="T6" fmla="*/ 132 w 133"/>
                <a:gd name="T7" fmla="*/ 50 h 91"/>
                <a:gd name="T8" fmla="*/ 132 w 133"/>
                <a:gd name="T9" fmla="*/ 3 h 91"/>
                <a:gd name="T10" fmla="*/ 99 w 133"/>
                <a:gd name="T11" fmla="*/ 2 h 91"/>
                <a:gd name="T12" fmla="*/ 33 w 133"/>
                <a:gd name="T13" fmla="*/ 0 h 91"/>
                <a:gd name="T14" fmla="*/ 1 w 133"/>
                <a:gd name="T15" fmla="*/ 1 h 91"/>
                <a:gd name="T16" fmla="*/ 0 w 133"/>
                <a:gd name="T17" fmla="*/ 14 h 91"/>
                <a:gd name="T18" fmla="*/ 5 w 133"/>
                <a:gd name="T19" fmla="*/ 85 h 91"/>
                <a:gd name="T20" fmla="*/ 7 w 133"/>
                <a:gd name="T21" fmla="*/ 87 h 91"/>
                <a:gd name="T22" fmla="*/ 37 w 133"/>
                <a:gd name="T23" fmla="*/ 86 h 91"/>
                <a:gd name="T24" fmla="*/ 29 w 133"/>
                <a:gd name="T25" fmla="*/ 71 h 91"/>
                <a:gd name="T26" fmla="*/ 54 w 133"/>
                <a:gd name="T27" fmla="*/ 46 h 91"/>
                <a:gd name="T28" fmla="*/ 69 w 133"/>
                <a:gd name="T29" fmla="*/ 57 h 91"/>
                <a:gd name="T30" fmla="*/ 80 w 133"/>
                <a:gd name="T31" fmla="*/ 48 h 91"/>
                <a:gd name="T32" fmla="*/ 128 w 133"/>
                <a:gd name="T33" fmla="*/ 88 h 91"/>
                <a:gd name="T34" fmla="*/ 37 w 133"/>
                <a:gd name="T35" fmla="*/ 86 h 91"/>
                <a:gd name="T36" fmla="*/ 129 w 133"/>
                <a:gd name="T37" fmla="*/ 50 h 91"/>
                <a:gd name="T38" fmla="*/ 87 w 133"/>
                <a:gd name="T39" fmla="*/ 42 h 91"/>
                <a:gd name="T40" fmla="*/ 130 w 133"/>
                <a:gd name="T41" fmla="*/ 7 h 91"/>
                <a:gd name="T42" fmla="*/ 31 w 133"/>
                <a:gd name="T43" fmla="*/ 3 h 91"/>
                <a:gd name="T44" fmla="*/ 101 w 133"/>
                <a:gd name="T45" fmla="*/ 5 h 91"/>
                <a:gd name="T46" fmla="*/ 97 w 133"/>
                <a:gd name="T47" fmla="*/ 30 h 91"/>
                <a:gd name="T48" fmla="*/ 69 w 133"/>
                <a:gd name="T49" fmla="*/ 54 h 91"/>
                <a:gd name="T50" fmla="*/ 32 w 133"/>
                <a:gd name="T51" fmla="*/ 23 h 91"/>
                <a:gd name="T52" fmla="*/ 31 w 133"/>
                <a:gd name="T53" fmla="*/ 3 h 91"/>
                <a:gd name="T54" fmla="*/ 3 w 133"/>
                <a:gd name="T55" fmla="*/ 16 h 91"/>
                <a:gd name="T56" fmla="*/ 30 w 133"/>
                <a:gd name="T57" fmla="*/ 25 h 91"/>
                <a:gd name="T58" fmla="*/ 52 w 133"/>
                <a:gd name="T59" fmla="*/ 45 h 91"/>
                <a:gd name="T60" fmla="*/ 8 w 133"/>
                <a:gd name="T61" fmla="*/ 84 h 91"/>
                <a:gd name="T62" fmla="*/ 4 w 133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3" h="91">
                  <a:moveTo>
                    <a:pt x="36" y="89"/>
                  </a:moveTo>
                  <a:cubicBezTo>
                    <a:pt x="46" y="89"/>
                    <a:pt x="57" y="90"/>
                    <a:pt x="67" y="90"/>
                  </a:cubicBezTo>
                  <a:cubicBezTo>
                    <a:pt x="88" y="90"/>
                    <a:pt x="109" y="91"/>
                    <a:pt x="131" y="91"/>
                  </a:cubicBezTo>
                  <a:cubicBezTo>
                    <a:pt x="131" y="91"/>
                    <a:pt x="131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1" y="63"/>
                    <a:pt x="132" y="50"/>
                  </a:cubicBezTo>
                  <a:cubicBezTo>
                    <a:pt x="132" y="41"/>
                    <a:pt x="132" y="33"/>
                    <a:pt x="132" y="25"/>
                  </a:cubicBezTo>
                  <a:cubicBezTo>
                    <a:pt x="133" y="17"/>
                    <a:pt x="133" y="10"/>
                    <a:pt x="132" y="3"/>
                  </a:cubicBezTo>
                  <a:cubicBezTo>
                    <a:pt x="132" y="2"/>
                    <a:pt x="131" y="1"/>
                    <a:pt x="130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1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2" y="1"/>
                    <a:pt x="2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1" y="20"/>
                    <a:pt x="1" y="27"/>
                    <a:pt x="1" y="34"/>
                  </a:cubicBezTo>
                  <a:cubicBezTo>
                    <a:pt x="2" y="51"/>
                    <a:pt x="3" y="68"/>
                    <a:pt x="5" y="85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16" y="88"/>
                    <a:pt x="26" y="88"/>
                    <a:pt x="36" y="89"/>
                  </a:cubicBezTo>
                  <a:close/>
                  <a:moveTo>
                    <a:pt x="37" y="86"/>
                  </a:moveTo>
                  <a:cubicBezTo>
                    <a:pt x="29" y="86"/>
                    <a:pt x="20" y="85"/>
                    <a:pt x="12" y="85"/>
                  </a:cubicBezTo>
                  <a:cubicBezTo>
                    <a:pt x="17" y="79"/>
                    <a:pt x="23" y="75"/>
                    <a:pt x="29" y="71"/>
                  </a:cubicBezTo>
                  <a:cubicBezTo>
                    <a:pt x="38" y="63"/>
                    <a:pt x="47" y="56"/>
                    <a:pt x="54" y="47"/>
                  </a:cubicBezTo>
                  <a:cubicBezTo>
                    <a:pt x="54" y="47"/>
                    <a:pt x="54" y="47"/>
                    <a:pt x="54" y="46"/>
                  </a:cubicBezTo>
                  <a:cubicBezTo>
                    <a:pt x="59" y="50"/>
                    <a:pt x="63" y="54"/>
                    <a:pt x="67" y="57"/>
                  </a:cubicBezTo>
                  <a:cubicBezTo>
                    <a:pt x="68" y="58"/>
                    <a:pt x="69" y="58"/>
                    <a:pt x="69" y="57"/>
                  </a:cubicBezTo>
                  <a:cubicBezTo>
                    <a:pt x="70" y="57"/>
                    <a:pt x="70" y="57"/>
                    <a:pt x="71" y="56"/>
                  </a:cubicBezTo>
                  <a:cubicBezTo>
                    <a:pt x="73" y="53"/>
                    <a:pt x="77" y="51"/>
                    <a:pt x="80" y="48"/>
                  </a:cubicBezTo>
                  <a:cubicBezTo>
                    <a:pt x="82" y="46"/>
                    <a:pt x="83" y="45"/>
                    <a:pt x="85" y="44"/>
                  </a:cubicBezTo>
                  <a:cubicBezTo>
                    <a:pt x="101" y="56"/>
                    <a:pt x="115" y="73"/>
                    <a:pt x="128" y="88"/>
                  </a:cubicBezTo>
                  <a:cubicBezTo>
                    <a:pt x="108" y="88"/>
                    <a:pt x="89" y="87"/>
                    <a:pt x="69" y="87"/>
                  </a:cubicBezTo>
                  <a:cubicBezTo>
                    <a:pt x="58" y="87"/>
                    <a:pt x="48" y="86"/>
                    <a:pt x="37" y="86"/>
                  </a:cubicBezTo>
                  <a:close/>
                  <a:moveTo>
                    <a:pt x="129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29" y="85"/>
                  </a:cubicBezTo>
                  <a:cubicBezTo>
                    <a:pt x="116" y="70"/>
                    <a:pt x="103" y="54"/>
                    <a:pt x="87" y="42"/>
                  </a:cubicBezTo>
                  <a:cubicBezTo>
                    <a:pt x="91" y="39"/>
                    <a:pt x="94" y="36"/>
                    <a:pt x="98" y="33"/>
                  </a:cubicBezTo>
                  <a:cubicBezTo>
                    <a:pt x="109" y="24"/>
                    <a:pt x="119" y="15"/>
                    <a:pt x="130" y="7"/>
                  </a:cubicBezTo>
                  <a:cubicBezTo>
                    <a:pt x="130" y="13"/>
                    <a:pt x="130" y="20"/>
                    <a:pt x="129" y="27"/>
                  </a:cubicBezTo>
                  <a:close/>
                  <a:moveTo>
                    <a:pt x="31" y="3"/>
                  </a:moveTo>
                  <a:cubicBezTo>
                    <a:pt x="43" y="3"/>
                    <a:pt x="54" y="4"/>
                    <a:pt x="66" y="4"/>
                  </a:cubicBezTo>
                  <a:cubicBezTo>
                    <a:pt x="77" y="4"/>
                    <a:pt x="89" y="4"/>
                    <a:pt x="101" y="5"/>
                  </a:cubicBezTo>
                  <a:cubicBezTo>
                    <a:pt x="110" y="5"/>
                    <a:pt x="119" y="5"/>
                    <a:pt x="129" y="4"/>
                  </a:cubicBezTo>
                  <a:cubicBezTo>
                    <a:pt x="118" y="12"/>
                    <a:pt x="107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5" y="48"/>
                    <a:pt x="71" y="51"/>
                    <a:pt x="69" y="54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56" y="45"/>
                    <a:pt x="45" y="33"/>
                    <a:pt x="32" y="23"/>
                  </a:cubicBezTo>
                  <a:cubicBezTo>
                    <a:pt x="24" y="17"/>
                    <a:pt x="16" y="10"/>
                    <a:pt x="7" y="3"/>
                  </a:cubicBezTo>
                  <a:cubicBezTo>
                    <a:pt x="15" y="4"/>
                    <a:pt x="23" y="2"/>
                    <a:pt x="31" y="3"/>
                  </a:cubicBezTo>
                  <a:close/>
                  <a:moveTo>
                    <a:pt x="4" y="35"/>
                  </a:moveTo>
                  <a:cubicBezTo>
                    <a:pt x="4" y="29"/>
                    <a:pt x="4" y="22"/>
                    <a:pt x="3" y="16"/>
                  </a:cubicBezTo>
                  <a:cubicBezTo>
                    <a:pt x="3" y="12"/>
                    <a:pt x="3" y="8"/>
                    <a:pt x="3" y="4"/>
                  </a:cubicBezTo>
                  <a:cubicBezTo>
                    <a:pt x="12" y="11"/>
                    <a:pt x="21" y="18"/>
                    <a:pt x="30" y="25"/>
                  </a:cubicBezTo>
                  <a:cubicBezTo>
                    <a:pt x="38" y="31"/>
                    <a:pt x="45" y="38"/>
                    <a:pt x="52" y="45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45" y="54"/>
                    <a:pt x="36" y="61"/>
                    <a:pt x="27" y="68"/>
                  </a:cubicBezTo>
                  <a:cubicBezTo>
                    <a:pt x="21" y="73"/>
                    <a:pt x="14" y="78"/>
                    <a:pt x="8" y="84"/>
                  </a:cubicBezTo>
                  <a:cubicBezTo>
                    <a:pt x="8" y="84"/>
                    <a:pt x="8" y="84"/>
                    <a:pt x="7" y="84"/>
                  </a:cubicBezTo>
                  <a:cubicBezTo>
                    <a:pt x="6" y="68"/>
                    <a:pt x="5" y="51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4"/>
            <p:cNvSpPr>
              <a:spLocks noEditPoints="1"/>
            </p:cNvSpPr>
            <p:nvPr/>
          </p:nvSpPr>
          <p:spPr bwMode="auto">
            <a:xfrm>
              <a:off x="5726113" y="487997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5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5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1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10" y="90"/>
                    <a:pt x="3" y="95"/>
                  </a:cubicBezTo>
                  <a:cubicBezTo>
                    <a:pt x="3" y="95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1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4"/>
                  </a:cubicBezTo>
                  <a:cubicBezTo>
                    <a:pt x="37" y="7"/>
                    <a:pt x="50" y="6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4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5"/>
            <p:cNvSpPr>
              <a:spLocks noEditPoints="1"/>
            </p:cNvSpPr>
            <p:nvPr/>
          </p:nvSpPr>
          <p:spPr bwMode="auto">
            <a:xfrm>
              <a:off x="5508625" y="630872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1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1 w 117"/>
                <a:gd name="T47" fmla="*/ 5 h 98"/>
                <a:gd name="T48" fmla="*/ 91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5" y="40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9" y="90"/>
                    <a:pt x="3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5"/>
                    <a:pt x="2" y="95"/>
                    <a:pt x="1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0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31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0" y="30"/>
                    <a:pt x="15" y="20"/>
                    <a:pt x="26" y="14"/>
                  </a:cubicBezTo>
                  <a:cubicBezTo>
                    <a:pt x="37" y="7"/>
                    <a:pt x="49" y="6"/>
                    <a:pt x="61" y="5"/>
                  </a:cubicBezTo>
                  <a:cubicBezTo>
                    <a:pt x="72" y="5"/>
                    <a:pt x="82" y="7"/>
                    <a:pt x="91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6"/>
            <p:cNvSpPr>
              <a:spLocks noEditPoints="1"/>
            </p:cNvSpPr>
            <p:nvPr/>
          </p:nvSpPr>
          <p:spPr bwMode="auto">
            <a:xfrm>
              <a:off x="5103813" y="4926013"/>
              <a:ext cx="382588" cy="668338"/>
            </a:xfrm>
            <a:custGeom>
              <a:avLst/>
              <a:gdLst>
                <a:gd name="T0" fmla="*/ 39 w 102"/>
                <a:gd name="T1" fmla="*/ 150 h 178"/>
                <a:gd name="T2" fmla="*/ 52 w 102"/>
                <a:gd name="T3" fmla="*/ 178 h 178"/>
                <a:gd name="T4" fmla="*/ 64 w 102"/>
                <a:gd name="T5" fmla="*/ 151 h 178"/>
                <a:gd name="T6" fmla="*/ 95 w 102"/>
                <a:gd name="T7" fmla="*/ 77 h 178"/>
                <a:gd name="T8" fmla="*/ 31 w 102"/>
                <a:gd name="T9" fmla="*/ 7 h 178"/>
                <a:gd name="T10" fmla="*/ 14 w 102"/>
                <a:gd name="T11" fmla="*/ 97 h 178"/>
                <a:gd name="T12" fmla="*/ 49 w 102"/>
                <a:gd name="T13" fmla="*/ 110 h 178"/>
                <a:gd name="T14" fmla="*/ 36 w 102"/>
                <a:gd name="T15" fmla="*/ 70 h 178"/>
                <a:gd name="T16" fmla="*/ 47 w 102"/>
                <a:gd name="T17" fmla="*/ 68 h 178"/>
                <a:gd name="T18" fmla="*/ 62 w 102"/>
                <a:gd name="T19" fmla="*/ 69 h 178"/>
                <a:gd name="T20" fmla="*/ 65 w 102"/>
                <a:gd name="T21" fmla="*/ 74 h 178"/>
                <a:gd name="T22" fmla="*/ 59 w 102"/>
                <a:gd name="T23" fmla="*/ 104 h 178"/>
                <a:gd name="T24" fmla="*/ 48 w 102"/>
                <a:gd name="T25" fmla="*/ 150 h 178"/>
                <a:gd name="T26" fmla="*/ 55 w 102"/>
                <a:gd name="T27" fmla="*/ 59 h 178"/>
                <a:gd name="T28" fmla="*/ 58 w 102"/>
                <a:gd name="T29" fmla="*/ 55 h 178"/>
                <a:gd name="T30" fmla="*/ 56 w 102"/>
                <a:gd name="T31" fmla="*/ 60 h 178"/>
                <a:gd name="T32" fmla="*/ 61 w 102"/>
                <a:gd name="T33" fmla="*/ 153 h 178"/>
                <a:gd name="T34" fmla="*/ 60 w 102"/>
                <a:gd name="T35" fmla="*/ 159 h 178"/>
                <a:gd name="T36" fmla="*/ 41 w 102"/>
                <a:gd name="T37" fmla="*/ 153 h 178"/>
                <a:gd name="T38" fmla="*/ 60 w 102"/>
                <a:gd name="T39" fmla="*/ 167 h 178"/>
                <a:gd name="T40" fmla="*/ 43 w 102"/>
                <a:gd name="T41" fmla="*/ 166 h 178"/>
                <a:gd name="T42" fmla="*/ 42 w 102"/>
                <a:gd name="T43" fmla="*/ 161 h 178"/>
                <a:gd name="T44" fmla="*/ 61 w 102"/>
                <a:gd name="T45" fmla="*/ 162 h 178"/>
                <a:gd name="T46" fmla="*/ 53 w 102"/>
                <a:gd name="T47" fmla="*/ 175 h 178"/>
                <a:gd name="T48" fmla="*/ 59 w 102"/>
                <a:gd name="T49" fmla="*/ 169 h 178"/>
                <a:gd name="T50" fmla="*/ 53 w 102"/>
                <a:gd name="T51" fmla="*/ 175 h 178"/>
                <a:gd name="T52" fmla="*/ 76 w 102"/>
                <a:gd name="T53" fmla="*/ 11 h 178"/>
                <a:gd name="T54" fmla="*/ 71 w 102"/>
                <a:gd name="T55" fmla="*/ 112 h 178"/>
                <a:gd name="T56" fmla="*/ 61 w 102"/>
                <a:gd name="T57" fmla="*/ 149 h 178"/>
                <a:gd name="T58" fmla="*/ 59 w 102"/>
                <a:gd name="T59" fmla="*/ 150 h 178"/>
                <a:gd name="T60" fmla="*/ 64 w 102"/>
                <a:gd name="T61" fmla="*/ 86 h 178"/>
                <a:gd name="T62" fmla="*/ 75 w 102"/>
                <a:gd name="T63" fmla="*/ 72 h 178"/>
                <a:gd name="T64" fmla="*/ 67 w 102"/>
                <a:gd name="T65" fmla="*/ 72 h 178"/>
                <a:gd name="T66" fmla="*/ 74 w 102"/>
                <a:gd name="T67" fmla="*/ 62 h 178"/>
                <a:gd name="T68" fmla="*/ 63 w 102"/>
                <a:gd name="T69" fmla="*/ 66 h 178"/>
                <a:gd name="T70" fmla="*/ 61 w 102"/>
                <a:gd name="T71" fmla="*/ 54 h 178"/>
                <a:gd name="T72" fmla="*/ 53 w 102"/>
                <a:gd name="T73" fmla="*/ 54 h 178"/>
                <a:gd name="T74" fmla="*/ 53 w 102"/>
                <a:gd name="T75" fmla="*/ 64 h 178"/>
                <a:gd name="T76" fmla="*/ 44 w 102"/>
                <a:gd name="T77" fmla="*/ 58 h 178"/>
                <a:gd name="T78" fmla="*/ 35 w 102"/>
                <a:gd name="T79" fmla="*/ 53 h 178"/>
                <a:gd name="T80" fmla="*/ 40 w 102"/>
                <a:gd name="T81" fmla="*/ 63 h 178"/>
                <a:gd name="T82" fmla="*/ 35 w 102"/>
                <a:gd name="T83" fmla="*/ 67 h 178"/>
                <a:gd name="T84" fmla="*/ 21 w 102"/>
                <a:gd name="T85" fmla="*/ 64 h 178"/>
                <a:gd name="T86" fmla="*/ 33 w 102"/>
                <a:gd name="T87" fmla="*/ 70 h 178"/>
                <a:gd name="T88" fmla="*/ 45 w 102"/>
                <a:gd name="T89" fmla="*/ 106 h 178"/>
                <a:gd name="T90" fmla="*/ 45 w 102"/>
                <a:gd name="T91" fmla="*/ 150 h 178"/>
                <a:gd name="T92" fmla="*/ 33 w 102"/>
                <a:gd name="T93" fmla="*/ 116 h 178"/>
                <a:gd name="T94" fmla="*/ 16 w 102"/>
                <a:gd name="T95" fmla="*/ 22 h 178"/>
                <a:gd name="T96" fmla="*/ 71 w 102"/>
                <a:gd name="T97" fmla="*/ 72 h 178"/>
                <a:gd name="T98" fmla="*/ 66 w 102"/>
                <a:gd name="T99" fmla="*/ 66 h 178"/>
                <a:gd name="T100" fmla="*/ 71 w 102"/>
                <a:gd name="T101" fmla="*/ 62 h 178"/>
                <a:gd name="T102" fmla="*/ 41 w 102"/>
                <a:gd name="T103" fmla="*/ 59 h 178"/>
                <a:gd name="T104" fmla="*/ 38 w 102"/>
                <a:gd name="T105" fmla="*/ 56 h 178"/>
                <a:gd name="T106" fmla="*/ 40 w 102"/>
                <a:gd name="T107" fmla="*/ 57 h 178"/>
                <a:gd name="T108" fmla="*/ 31 w 102"/>
                <a:gd name="T109" fmla="*/ 67 h 178"/>
                <a:gd name="T110" fmla="*/ 27 w 102"/>
                <a:gd name="T111" fmla="*/ 65 h 178"/>
                <a:gd name="T112" fmla="*/ 25 w 102"/>
                <a:gd name="T113" fmla="*/ 6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2" h="178">
                  <a:moveTo>
                    <a:pt x="32" y="120"/>
                  </a:moveTo>
                  <a:cubicBezTo>
                    <a:pt x="38" y="129"/>
                    <a:pt x="39" y="140"/>
                    <a:pt x="39" y="150"/>
                  </a:cubicBezTo>
                  <a:cubicBezTo>
                    <a:pt x="39" y="150"/>
                    <a:pt x="38" y="151"/>
                    <a:pt x="38" y="152"/>
                  </a:cubicBezTo>
                  <a:cubicBezTo>
                    <a:pt x="38" y="161"/>
                    <a:pt x="39" y="178"/>
                    <a:pt x="52" y="178"/>
                  </a:cubicBezTo>
                  <a:cubicBezTo>
                    <a:pt x="64" y="178"/>
                    <a:pt x="64" y="161"/>
                    <a:pt x="64" y="152"/>
                  </a:cubicBezTo>
                  <a:cubicBezTo>
                    <a:pt x="64" y="151"/>
                    <a:pt x="64" y="151"/>
                    <a:pt x="64" y="151"/>
                  </a:cubicBezTo>
                  <a:cubicBezTo>
                    <a:pt x="66" y="136"/>
                    <a:pt x="68" y="121"/>
                    <a:pt x="76" y="108"/>
                  </a:cubicBezTo>
                  <a:cubicBezTo>
                    <a:pt x="83" y="98"/>
                    <a:pt x="91" y="89"/>
                    <a:pt x="95" y="77"/>
                  </a:cubicBezTo>
                  <a:cubicBezTo>
                    <a:pt x="102" y="57"/>
                    <a:pt x="101" y="29"/>
                    <a:pt x="85" y="14"/>
                  </a:cubicBezTo>
                  <a:cubicBezTo>
                    <a:pt x="71" y="1"/>
                    <a:pt x="48" y="0"/>
                    <a:pt x="31" y="7"/>
                  </a:cubicBezTo>
                  <a:cubicBezTo>
                    <a:pt x="13" y="15"/>
                    <a:pt x="3" y="35"/>
                    <a:pt x="1" y="53"/>
                  </a:cubicBezTo>
                  <a:cubicBezTo>
                    <a:pt x="0" y="69"/>
                    <a:pt x="4" y="84"/>
                    <a:pt x="14" y="97"/>
                  </a:cubicBezTo>
                  <a:cubicBezTo>
                    <a:pt x="19" y="105"/>
                    <a:pt x="26" y="112"/>
                    <a:pt x="32" y="120"/>
                  </a:cubicBezTo>
                  <a:close/>
                  <a:moveTo>
                    <a:pt x="49" y="110"/>
                  </a:moveTo>
                  <a:cubicBezTo>
                    <a:pt x="47" y="98"/>
                    <a:pt x="44" y="84"/>
                    <a:pt x="38" y="72"/>
                  </a:cubicBezTo>
                  <a:cubicBezTo>
                    <a:pt x="37" y="72"/>
                    <a:pt x="37" y="71"/>
                    <a:pt x="36" y="70"/>
                  </a:cubicBezTo>
                  <a:cubicBezTo>
                    <a:pt x="39" y="69"/>
                    <a:pt x="41" y="67"/>
                    <a:pt x="42" y="65"/>
                  </a:cubicBezTo>
                  <a:cubicBezTo>
                    <a:pt x="44" y="66"/>
                    <a:pt x="46" y="67"/>
                    <a:pt x="47" y="68"/>
                  </a:cubicBezTo>
                  <a:cubicBezTo>
                    <a:pt x="50" y="68"/>
                    <a:pt x="53" y="67"/>
                    <a:pt x="55" y="65"/>
                  </a:cubicBezTo>
                  <a:cubicBezTo>
                    <a:pt x="57" y="67"/>
                    <a:pt x="59" y="69"/>
                    <a:pt x="62" y="69"/>
                  </a:cubicBezTo>
                  <a:cubicBezTo>
                    <a:pt x="62" y="70"/>
                    <a:pt x="62" y="70"/>
                    <a:pt x="62" y="71"/>
                  </a:cubicBezTo>
                  <a:cubicBezTo>
                    <a:pt x="63" y="72"/>
                    <a:pt x="63" y="73"/>
                    <a:pt x="65" y="74"/>
                  </a:cubicBezTo>
                  <a:cubicBezTo>
                    <a:pt x="63" y="76"/>
                    <a:pt x="62" y="79"/>
                    <a:pt x="61" y="82"/>
                  </a:cubicBezTo>
                  <a:cubicBezTo>
                    <a:pt x="60" y="90"/>
                    <a:pt x="59" y="97"/>
                    <a:pt x="59" y="104"/>
                  </a:cubicBezTo>
                  <a:cubicBezTo>
                    <a:pt x="59" y="119"/>
                    <a:pt x="56" y="134"/>
                    <a:pt x="56" y="150"/>
                  </a:cubicBezTo>
                  <a:cubicBezTo>
                    <a:pt x="53" y="150"/>
                    <a:pt x="50" y="150"/>
                    <a:pt x="48" y="150"/>
                  </a:cubicBezTo>
                  <a:cubicBezTo>
                    <a:pt x="50" y="137"/>
                    <a:pt x="51" y="124"/>
                    <a:pt x="49" y="110"/>
                  </a:cubicBezTo>
                  <a:close/>
                  <a:moveTo>
                    <a:pt x="55" y="59"/>
                  </a:moveTo>
                  <a:cubicBezTo>
                    <a:pt x="55" y="57"/>
                    <a:pt x="56" y="55"/>
                    <a:pt x="56" y="54"/>
                  </a:cubicBezTo>
                  <a:cubicBezTo>
                    <a:pt x="57" y="51"/>
                    <a:pt x="58" y="54"/>
                    <a:pt x="58" y="55"/>
                  </a:cubicBezTo>
                  <a:cubicBezTo>
                    <a:pt x="57" y="57"/>
                    <a:pt x="57" y="58"/>
                    <a:pt x="56" y="59"/>
                  </a:cubicBezTo>
                  <a:cubicBezTo>
                    <a:pt x="56" y="59"/>
                    <a:pt x="56" y="60"/>
                    <a:pt x="56" y="60"/>
                  </a:cubicBezTo>
                  <a:cubicBezTo>
                    <a:pt x="55" y="60"/>
                    <a:pt x="55" y="59"/>
                    <a:pt x="55" y="59"/>
                  </a:cubicBezTo>
                  <a:close/>
                  <a:moveTo>
                    <a:pt x="61" y="153"/>
                  </a:moveTo>
                  <a:cubicBezTo>
                    <a:pt x="61" y="155"/>
                    <a:pt x="61" y="157"/>
                    <a:pt x="61" y="159"/>
                  </a:cubicBezTo>
                  <a:cubicBezTo>
                    <a:pt x="61" y="159"/>
                    <a:pt x="61" y="159"/>
                    <a:pt x="60" y="159"/>
                  </a:cubicBezTo>
                  <a:cubicBezTo>
                    <a:pt x="54" y="159"/>
                    <a:pt x="48" y="158"/>
                    <a:pt x="41" y="158"/>
                  </a:cubicBezTo>
                  <a:cubicBezTo>
                    <a:pt x="41" y="156"/>
                    <a:pt x="41" y="155"/>
                    <a:pt x="41" y="153"/>
                  </a:cubicBezTo>
                  <a:cubicBezTo>
                    <a:pt x="48" y="153"/>
                    <a:pt x="54" y="153"/>
                    <a:pt x="61" y="153"/>
                  </a:cubicBezTo>
                  <a:close/>
                  <a:moveTo>
                    <a:pt x="60" y="167"/>
                  </a:moveTo>
                  <a:cubicBezTo>
                    <a:pt x="60" y="167"/>
                    <a:pt x="60" y="167"/>
                    <a:pt x="60" y="167"/>
                  </a:cubicBezTo>
                  <a:cubicBezTo>
                    <a:pt x="54" y="165"/>
                    <a:pt x="49" y="167"/>
                    <a:pt x="43" y="166"/>
                  </a:cubicBezTo>
                  <a:cubicBezTo>
                    <a:pt x="43" y="166"/>
                    <a:pt x="43" y="166"/>
                    <a:pt x="42" y="166"/>
                  </a:cubicBezTo>
                  <a:cubicBezTo>
                    <a:pt x="42" y="165"/>
                    <a:pt x="42" y="163"/>
                    <a:pt x="42" y="161"/>
                  </a:cubicBezTo>
                  <a:cubicBezTo>
                    <a:pt x="48" y="161"/>
                    <a:pt x="54" y="162"/>
                    <a:pt x="60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5"/>
                    <a:pt x="60" y="167"/>
                  </a:cubicBezTo>
                  <a:close/>
                  <a:moveTo>
                    <a:pt x="53" y="175"/>
                  </a:moveTo>
                  <a:cubicBezTo>
                    <a:pt x="48" y="176"/>
                    <a:pt x="45" y="173"/>
                    <a:pt x="43" y="169"/>
                  </a:cubicBezTo>
                  <a:cubicBezTo>
                    <a:pt x="49" y="170"/>
                    <a:pt x="54" y="168"/>
                    <a:pt x="59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8" y="172"/>
                    <a:pt x="56" y="175"/>
                    <a:pt x="53" y="175"/>
                  </a:cubicBezTo>
                  <a:close/>
                  <a:moveTo>
                    <a:pt x="16" y="22"/>
                  </a:moveTo>
                  <a:cubicBezTo>
                    <a:pt x="31" y="5"/>
                    <a:pt x="57" y="1"/>
                    <a:pt x="76" y="11"/>
                  </a:cubicBezTo>
                  <a:cubicBezTo>
                    <a:pt x="99" y="24"/>
                    <a:pt x="99" y="57"/>
                    <a:pt x="92" y="79"/>
                  </a:cubicBezTo>
                  <a:cubicBezTo>
                    <a:pt x="87" y="91"/>
                    <a:pt x="77" y="101"/>
                    <a:pt x="71" y="112"/>
                  </a:cubicBezTo>
                  <a:cubicBezTo>
                    <a:pt x="65" y="123"/>
                    <a:pt x="63" y="136"/>
                    <a:pt x="62" y="148"/>
                  </a:cubicBezTo>
                  <a:cubicBezTo>
                    <a:pt x="61" y="148"/>
                    <a:pt x="61" y="149"/>
                    <a:pt x="61" y="149"/>
                  </a:cubicBezTo>
                  <a:cubicBezTo>
                    <a:pt x="61" y="149"/>
                    <a:pt x="61" y="150"/>
                    <a:pt x="61" y="150"/>
                  </a:cubicBezTo>
                  <a:cubicBezTo>
                    <a:pt x="60" y="150"/>
                    <a:pt x="60" y="150"/>
                    <a:pt x="59" y="150"/>
                  </a:cubicBezTo>
                  <a:cubicBezTo>
                    <a:pt x="59" y="136"/>
                    <a:pt x="61" y="122"/>
                    <a:pt x="62" y="108"/>
                  </a:cubicBezTo>
                  <a:cubicBezTo>
                    <a:pt x="62" y="100"/>
                    <a:pt x="63" y="94"/>
                    <a:pt x="64" y="86"/>
                  </a:cubicBezTo>
                  <a:cubicBezTo>
                    <a:pt x="64" y="82"/>
                    <a:pt x="65" y="78"/>
                    <a:pt x="68" y="75"/>
                  </a:cubicBezTo>
                  <a:cubicBezTo>
                    <a:pt x="71" y="76"/>
                    <a:pt x="74" y="75"/>
                    <a:pt x="75" y="72"/>
                  </a:cubicBezTo>
                  <a:cubicBezTo>
                    <a:pt x="75" y="71"/>
                    <a:pt x="75" y="68"/>
                    <a:pt x="73" y="68"/>
                  </a:cubicBezTo>
                  <a:cubicBezTo>
                    <a:pt x="70" y="68"/>
                    <a:pt x="68" y="70"/>
                    <a:pt x="67" y="72"/>
                  </a:cubicBezTo>
                  <a:cubicBezTo>
                    <a:pt x="66" y="71"/>
                    <a:pt x="65" y="70"/>
                    <a:pt x="65" y="69"/>
                  </a:cubicBezTo>
                  <a:cubicBezTo>
                    <a:pt x="69" y="68"/>
                    <a:pt x="72" y="65"/>
                    <a:pt x="74" y="62"/>
                  </a:cubicBezTo>
                  <a:cubicBezTo>
                    <a:pt x="75" y="61"/>
                    <a:pt x="76" y="57"/>
                    <a:pt x="73" y="56"/>
                  </a:cubicBezTo>
                  <a:cubicBezTo>
                    <a:pt x="68" y="54"/>
                    <a:pt x="64" y="61"/>
                    <a:pt x="63" y="66"/>
                  </a:cubicBezTo>
                  <a:cubicBezTo>
                    <a:pt x="61" y="66"/>
                    <a:pt x="59" y="65"/>
                    <a:pt x="57" y="63"/>
                  </a:cubicBezTo>
                  <a:cubicBezTo>
                    <a:pt x="59" y="61"/>
                    <a:pt x="61" y="57"/>
                    <a:pt x="61" y="54"/>
                  </a:cubicBezTo>
                  <a:cubicBezTo>
                    <a:pt x="61" y="52"/>
                    <a:pt x="60" y="49"/>
                    <a:pt x="57" y="49"/>
                  </a:cubicBezTo>
                  <a:cubicBezTo>
                    <a:pt x="55" y="50"/>
                    <a:pt x="54" y="52"/>
                    <a:pt x="53" y="54"/>
                  </a:cubicBezTo>
                  <a:cubicBezTo>
                    <a:pt x="52" y="57"/>
                    <a:pt x="52" y="60"/>
                    <a:pt x="54" y="63"/>
                  </a:cubicBezTo>
                  <a:cubicBezTo>
                    <a:pt x="53" y="63"/>
                    <a:pt x="53" y="63"/>
                    <a:pt x="53" y="64"/>
                  </a:cubicBezTo>
                  <a:cubicBezTo>
                    <a:pt x="50" y="66"/>
                    <a:pt x="46" y="64"/>
                    <a:pt x="43" y="62"/>
                  </a:cubicBezTo>
                  <a:cubicBezTo>
                    <a:pt x="44" y="60"/>
                    <a:pt x="44" y="59"/>
                    <a:pt x="44" y="58"/>
                  </a:cubicBezTo>
                  <a:cubicBezTo>
                    <a:pt x="43" y="55"/>
                    <a:pt x="43" y="52"/>
                    <a:pt x="40" y="50"/>
                  </a:cubicBezTo>
                  <a:cubicBezTo>
                    <a:pt x="38" y="49"/>
                    <a:pt x="35" y="51"/>
                    <a:pt x="35" y="53"/>
                  </a:cubicBezTo>
                  <a:cubicBezTo>
                    <a:pt x="34" y="56"/>
                    <a:pt x="36" y="58"/>
                    <a:pt x="38" y="60"/>
                  </a:cubicBezTo>
                  <a:cubicBezTo>
                    <a:pt x="38" y="61"/>
                    <a:pt x="39" y="62"/>
                    <a:pt x="40" y="63"/>
                  </a:cubicBezTo>
                  <a:cubicBezTo>
                    <a:pt x="40" y="63"/>
                    <a:pt x="40" y="63"/>
                    <a:pt x="40" y="63"/>
                  </a:cubicBezTo>
                  <a:cubicBezTo>
                    <a:pt x="39" y="65"/>
                    <a:pt x="37" y="67"/>
                    <a:pt x="35" y="67"/>
                  </a:cubicBezTo>
                  <a:cubicBezTo>
                    <a:pt x="32" y="62"/>
                    <a:pt x="28" y="57"/>
                    <a:pt x="24" y="58"/>
                  </a:cubicBezTo>
                  <a:cubicBezTo>
                    <a:pt x="21" y="59"/>
                    <a:pt x="20" y="61"/>
                    <a:pt x="21" y="64"/>
                  </a:cubicBezTo>
                  <a:cubicBezTo>
                    <a:pt x="23" y="67"/>
                    <a:pt x="27" y="68"/>
                    <a:pt x="31" y="70"/>
                  </a:cubicBezTo>
                  <a:cubicBezTo>
                    <a:pt x="31" y="70"/>
                    <a:pt x="32" y="70"/>
                    <a:pt x="33" y="70"/>
                  </a:cubicBezTo>
                  <a:cubicBezTo>
                    <a:pt x="33" y="71"/>
                    <a:pt x="34" y="71"/>
                    <a:pt x="34" y="72"/>
                  </a:cubicBezTo>
                  <a:cubicBezTo>
                    <a:pt x="40" y="82"/>
                    <a:pt x="43" y="94"/>
                    <a:pt x="45" y="106"/>
                  </a:cubicBezTo>
                  <a:cubicBezTo>
                    <a:pt x="48" y="120"/>
                    <a:pt x="48" y="135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4" y="150"/>
                    <a:pt x="43" y="150"/>
                    <a:pt x="42" y="150"/>
                  </a:cubicBezTo>
                  <a:cubicBezTo>
                    <a:pt x="42" y="138"/>
                    <a:pt x="40" y="127"/>
                    <a:pt x="33" y="116"/>
                  </a:cubicBezTo>
                  <a:cubicBezTo>
                    <a:pt x="25" y="105"/>
                    <a:pt x="15" y="96"/>
                    <a:pt x="9" y="84"/>
                  </a:cubicBezTo>
                  <a:cubicBezTo>
                    <a:pt x="0" y="64"/>
                    <a:pt x="3" y="39"/>
                    <a:pt x="16" y="22"/>
                  </a:cubicBezTo>
                  <a:close/>
                  <a:moveTo>
                    <a:pt x="70" y="72"/>
                  </a:moveTo>
                  <a:cubicBezTo>
                    <a:pt x="71" y="72"/>
                    <a:pt x="71" y="72"/>
                    <a:pt x="71" y="72"/>
                  </a:cubicBezTo>
                  <a:cubicBezTo>
                    <a:pt x="72" y="71"/>
                    <a:pt x="72" y="72"/>
                    <a:pt x="70" y="72"/>
                  </a:cubicBezTo>
                  <a:close/>
                  <a:moveTo>
                    <a:pt x="66" y="66"/>
                  </a:moveTo>
                  <a:cubicBezTo>
                    <a:pt x="67" y="63"/>
                    <a:pt x="68" y="61"/>
                    <a:pt x="70" y="60"/>
                  </a:cubicBezTo>
                  <a:cubicBezTo>
                    <a:pt x="72" y="57"/>
                    <a:pt x="71" y="61"/>
                    <a:pt x="71" y="62"/>
                  </a:cubicBezTo>
                  <a:cubicBezTo>
                    <a:pt x="70" y="64"/>
                    <a:pt x="68" y="65"/>
                    <a:pt x="66" y="66"/>
                  </a:cubicBezTo>
                  <a:close/>
                  <a:moveTo>
                    <a:pt x="41" y="59"/>
                  </a:moveTo>
                  <a:cubicBezTo>
                    <a:pt x="40" y="59"/>
                    <a:pt x="40" y="58"/>
                    <a:pt x="39" y="58"/>
                  </a:cubicBezTo>
                  <a:cubicBezTo>
                    <a:pt x="39" y="57"/>
                    <a:pt x="39" y="57"/>
                    <a:pt x="38" y="56"/>
                  </a:cubicBezTo>
                  <a:cubicBezTo>
                    <a:pt x="37" y="55"/>
                    <a:pt x="38" y="55"/>
                    <a:pt x="40" y="54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1" y="58"/>
                    <a:pt x="41" y="58"/>
                    <a:pt x="41" y="59"/>
                  </a:cubicBezTo>
                  <a:close/>
                  <a:moveTo>
                    <a:pt x="31" y="67"/>
                  </a:moveTo>
                  <a:cubicBezTo>
                    <a:pt x="31" y="67"/>
                    <a:pt x="31" y="67"/>
                    <a:pt x="30" y="66"/>
                  </a:cubicBezTo>
                  <a:cubicBezTo>
                    <a:pt x="29" y="66"/>
                    <a:pt x="28" y="65"/>
                    <a:pt x="27" y="65"/>
                  </a:cubicBezTo>
                  <a:cubicBezTo>
                    <a:pt x="26" y="65"/>
                    <a:pt x="26" y="64"/>
                    <a:pt x="26" y="64"/>
                  </a:cubicBezTo>
                  <a:cubicBezTo>
                    <a:pt x="24" y="64"/>
                    <a:pt x="24" y="62"/>
                    <a:pt x="25" y="61"/>
                  </a:cubicBezTo>
                  <a:cubicBezTo>
                    <a:pt x="27" y="61"/>
                    <a:pt x="30" y="64"/>
                    <a:pt x="31" y="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7"/>
            <p:cNvSpPr>
              <a:spLocks noEditPoints="1"/>
            </p:cNvSpPr>
            <p:nvPr/>
          </p:nvSpPr>
          <p:spPr bwMode="auto">
            <a:xfrm>
              <a:off x="2405063" y="6545263"/>
              <a:ext cx="671513" cy="401638"/>
            </a:xfrm>
            <a:custGeom>
              <a:avLst/>
              <a:gdLst>
                <a:gd name="T0" fmla="*/ 146 w 179"/>
                <a:gd name="T1" fmla="*/ 84 h 107"/>
                <a:gd name="T2" fmla="*/ 176 w 179"/>
                <a:gd name="T3" fmla="*/ 78 h 107"/>
                <a:gd name="T4" fmla="*/ 151 w 179"/>
                <a:gd name="T5" fmla="*/ 60 h 107"/>
                <a:gd name="T6" fmla="*/ 85 w 179"/>
                <a:gd name="T7" fmla="*/ 15 h 107"/>
                <a:gd name="T8" fmla="*/ 4 w 179"/>
                <a:gd name="T9" fmla="*/ 64 h 107"/>
                <a:gd name="T10" fmla="*/ 88 w 179"/>
                <a:gd name="T11" fmla="*/ 99 h 107"/>
                <a:gd name="T12" fmla="*/ 109 w 179"/>
                <a:gd name="T13" fmla="*/ 67 h 107"/>
                <a:gd name="T14" fmla="*/ 66 w 179"/>
                <a:gd name="T15" fmla="*/ 71 h 107"/>
                <a:gd name="T16" fmla="*/ 67 w 179"/>
                <a:gd name="T17" fmla="*/ 60 h 107"/>
                <a:gd name="T18" fmla="*/ 71 w 179"/>
                <a:gd name="T19" fmla="*/ 46 h 107"/>
                <a:gd name="T20" fmla="*/ 76 w 179"/>
                <a:gd name="T21" fmla="*/ 44 h 107"/>
                <a:gd name="T22" fmla="*/ 105 w 179"/>
                <a:gd name="T23" fmla="*/ 56 h 107"/>
                <a:gd name="T24" fmla="*/ 148 w 179"/>
                <a:gd name="T25" fmla="*/ 76 h 107"/>
                <a:gd name="T26" fmla="*/ 60 w 179"/>
                <a:gd name="T27" fmla="*/ 51 h 107"/>
                <a:gd name="T28" fmla="*/ 57 w 179"/>
                <a:gd name="T29" fmla="*/ 47 h 107"/>
                <a:gd name="T30" fmla="*/ 61 w 179"/>
                <a:gd name="T31" fmla="*/ 51 h 107"/>
                <a:gd name="T32" fmla="*/ 153 w 179"/>
                <a:gd name="T33" fmla="*/ 63 h 107"/>
                <a:gd name="T34" fmla="*/ 159 w 179"/>
                <a:gd name="T35" fmla="*/ 65 h 107"/>
                <a:gd name="T36" fmla="*/ 149 w 179"/>
                <a:gd name="T37" fmla="*/ 83 h 107"/>
                <a:gd name="T38" fmla="*/ 166 w 179"/>
                <a:gd name="T39" fmla="*/ 67 h 107"/>
                <a:gd name="T40" fmla="*/ 162 w 179"/>
                <a:gd name="T41" fmla="*/ 83 h 107"/>
                <a:gd name="T42" fmla="*/ 157 w 179"/>
                <a:gd name="T43" fmla="*/ 84 h 107"/>
                <a:gd name="T44" fmla="*/ 162 w 179"/>
                <a:gd name="T45" fmla="*/ 65 h 107"/>
                <a:gd name="T46" fmla="*/ 173 w 179"/>
                <a:gd name="T47" fmla="*/ 76 h 107"/>
                <a:gd name="T48" fmla="*/ 169 w 179"/>
                <a:gd name="T49" fmla="*/ 68 h 107"/>
                <a:gd name="T50" fmla="*/ 173 w 179"/>
                <a:gd name="T51" fmla="*/ 76 h 107"/>
                <a:gd name="T52" fmla="*/ 17 w 179"/>
                <a:gd name="T53" fmla="*/ 21 h 107"/>
                <a:gd name="T54" fmla="*/ 115 w 179"/>
                <a:gd name="T55" fmla="*/ 46 h 107"/>
                <a:gd name="T56" fmla="*/ 149 w 179"/>
                <a:gd name="T57" fmla="*/ 63 h 107"/>
                <a:gd name="T58" fmla="*/ 149 w 179"/>
                <a:gd name="T59" fmla="*/ 65 h 107"/>
                <a:gd name="T60" fmla="*/ 88 w 179"/>
                <a:gd name="T61" fmla="*/ 48 h 107"/>
                <a:gd name="T62" fmla="*/ 77 w 179"/>
                <a:gd name="T63" fmla="*/ 34 h 107"/>
                <a:gd name="T64" fmla="*/ 74 w 179"/>
                <a:gd name="T65" fmla="*/ 42 h 107"/>
                <a:gd name="T66" fmla="*/ 67 w 179"/>
                <a:gd name="T67" fmla="*/ 33 h 107"/>
                <a:gd name="T68" fmla="*/ 68 w 179"/>
                <a:gd name="T69" fmla="*/ 45 h 107"/>
                <a:gd name="T70" fmla="*/ 56 w 179"/>
                <a:gd name="T71" fmla="*/ 44 h 107"/>
                <a:gd name="T72" fmla="*/ 54 w 179"/>
                <a:gd name="T73" fmla="*/ 52 h 107"/>
                <a:gd name="T74" fmla="*/ 64 w 179"/>
                <a:gd name="T75" fmla="*/ 54 h 107"/>
                <a:gd name="T76" fmla="*/ 56 w 179"/>
                <a:gd name="T77" fmla="*/ 62 h 107"/>
                <a:gd name="T78" fmla="*/ 50 w 179"/>
                <a:gd name="T79" fmla="*/ 69 h 107"/>
                <a:gd name="T80" fmla="*/ 60 w 179"/>
                <a:gd name="T81" fmla="*/ 66 h 107"/>
                <a:gd name="T82" fmla="*/ 63 w 179"/>
                <a:gd name="T83" fmla="*/ 72 h 107"/>
                <a:gd name="T84" fmla="*/ 57 w 179"/>
                <a:gd name="T85" fmla="*/ 85 h 107"/>
                <a:gd name="T86" fmla="*/ 66 w 179"/>
                <a:gd name="T87" fmla="*/ 75 h 107"/>
                <a:gd name="T88" fmla="*/ 104 w 179"/>
                <a:gd name="T89" fmla="*/ 70 h 107"/>
                <a:gd name="T90" fmla="*/ 147 w 179"/>
                <a:gd name="T91" fmla="*/ 79 h 107"/>
                <a:gd name="T92" fmla="*/ 111 w 179"/>
                <a:gd name="T93" fmla="*/ 84 h 107"/>
                <a:gd name="T94" fmla="*/ 16 w 179"/>
                <a:gd name="T95" fmla="*/ 81 h 107"/>
                <a:gd name="T96" fmla="*/ 76 w 179"/>
                <a:gd name="T97" fmla="*/ 38 h 107"/>
                <a:gd name="T98" fmla="*/ 68 w 179"/>
                <a:gd name="T99" fmla="*/ 42 h 107"/>
                <a:gd name="T100" fmla="*/ 66 w 179"/>
                <a:gd name="T101" fmla="*/ 36 h 107"/>
                <a:gd name="T102" fmla="*/ 57 w 179"/>
                <a:gd name="T103" fmla="*/ 65 h 107"/>
                <a:gd name="T104" fmla="*/ 54 w 179"/>
                <a:gd name="T105" fmla="*/ 67 h 107"/>
                <a:gd name="T106" fmla="*/ 55 w 179"/>
                <a:gd name="T107" fmla="*/ 65 h 107"/>
                <a:gd name="T108" fmla="*/ 63 w 179"/>
                <a:gd name="T109" fmla="*/ 76 h 107"/>
                <a:gd name="T110" fmla="*/ 60 w 179"/>
                <a:gd name="T111" fmla="*/ 80 h 107"/>
                <a:gd name="T112" fmla="*/ 56 w 179"/>
                <a:gd name="T113" fmla="*/ 8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9" h="107">
                  <a:moveTo>
                    <a:pt x="115" y="86"/>
                  </a:moveTo>
                  <a:cubicBezTo>
                    <a:pt x="125" y="81"/>
                    <a:pt x="136" y="82"/>
                    <a:pt x="146" y="84"/>
                  </a:cubicBezTo>
                  <a:cubicBezTo>
                    <a:pt x="146" y="85"/>
                    <a:pt x="146" y="85"/>
                    <a:pt x="147" y="86"/>
                  </a:cubicBezTo>
                  <a:cubicBezTo>
                    <a:pt x="156" y="87"/>
                    <a:pt x="173" y="90"/>
                    <a:pt x="176" y="78"/>
                  </a:cubicBezTo>
                  <a:cubicBezTo>
                    <a:pt x="179" y="65"/>
                    <a:pt x="162" y="62"/>
                    <a:pt x="152" y="60"/>
                  </a:cubicBezTo>
                  <a:cubicBezTo>
                    <a:pt x="152" y="60"/>
                    <a:pt x="152" y="60"/>
                    <a:pt x="151" y="60"/>
                  </a:cubicBezTo>
                  <a:cubicBezTo>
                    <a:pt x="137" y="55"/>
                    <a:pt x="123" y="50"/>
                    <a:pt x="112" y="39"/>
                  </a:cubicBezTo>
                  <a:cubicBezTo>
                    <a:pt x="103" y="31"/>
                    <a:pt x="96" y="21"/>
                    <a:pt x="85" y="15"/>
                  </a:cubicBezTo>
                  <a:cubicBezTo>
                    <a:pt x="67" y="4"/>
                    <a:pt x="40" y="0"/>
                    <a:pt x="21" y="13"/>
                  </a:cubicBezTo>
                  <a:cubicBezTo>
                    <a:pt x="6" y="24"/>
                    <a:pt x="0" y="46"/>
                    <a:pt x="4" y="64"/>
                  </a:cubicBezTo>
                  <a:cubicBezTo>
                    <a:pt x="9" y="83"/>
                    <a:pt x="25" y="97"/>
                    <a:pt x="44" y="102"/>
                  </a:cubicBezTo>
                  <a:cubicBezTo>
                    <a:pt x="59" y="107"/>
                    <a:pt x="74" y="105"/>
                    <a:pt x="88" y="99"/>
                  </a:cubicBezTo>
                  <a:cubicBezTo>
                    <a:pt x="98" y="95"/>
                    <a:pt x="106" y="89"/>
                    <a:pt x="115" y="86"/>
                  </a:cubicBezTo>
                  <a:close/>
                  <a:moveTo>
                    <a:pt x="109" y="67"/>
                  </a:moveTo>
                  <a:cubicBezTo>
                    <a:pt x="96" y="66"/>
                    <a:pt x="82" y="66"/>
                    <a:pt x="69" y="70"/>
                  </a:cubicBezTo>
                  <a:cubicBezTo>
                    <a:pt x="69" y="71"/>
                    <a:pt x="68" y="71"/>
                    <a:pt x="66" y="71"/>
                  </a:cubicBezTo>
                  <a:cubicBezTo>
                    <a:pt x="66" y="69"/>
                    <a:pt x="65" y="66"/>
                    <a:pt x="63" y="64"/>
                  </a:cubicBezTo>
                  <a:cubicBezTo>
                    <a:pt x="64" y="63"/>
                    <a:pt x="66" y="61"/>
                    <a:pt x="67" y="60"/>
                  </a:cubicBezTo>
                  <a:cubicBezTo>
                    <a:pt x="68" y="57"/>
                    <a:pt x="67" y="54"/>
                    <a:pt x="66" y="52"/>
                  </a:cubicBezTo>
                  <a:cubicBezTo>
                    <a:pt x="68" y="51"/>
                    <a:pt x="70" y="48"/>
                    <a:pt x="71" y="46"/>
                  </a:cubicBezTo>
                  <a:cubicBezTo>
                    <a:pt x="71" y="46"/>
                    <a:pt x="72" y="46"/>
                    <a:pt x="73" y="46"/>
                  </a:cubicBezTo>
                  <a:cubicBezTo>
                    <a:pt x="74" y="46"/>
                    <a:pt x="75" y="45"/>
                    <a:pt x="76" y="44"/>
                  </a:cubicBezTo>
                  <a:cubicBezTo>
                    <a:pt x="78" y="47"/>
                    <a:pt x="81" y="48"/>
                    <a:pt x="84" y="49"/>
                  </a:cubicBezTo>
                  <a:cubicBezTo>
                    <a:pt x="91" y="52"/>
                    <a:pt x="98" y="54"/>
                    <a:pt x="105" y="56"/>
                  </a:cubicBezTo>
                  <a:cubicBezTo>
                    <a:pt x="119" y="59"/>
                    <a:pt x="134" y="64"/>
                    <a:pt x="149" y="67"/>
                  </a:cubicBezTo>
                  <a:cubicBezTo>
                    <a:pt x="148" y="70"/>
                    <a:pt x="148" y="73"/>
                    <a:pt x="148" y="76"/>
                  </a:cubicBezTo>
                  <a:cubicBezTo>
                    <a:pt x="135" y="71"/>
                    <a:pt x="122" y="67"/>
                    <a:pt x="109" y="67"/>
                  </a:cubicBezTo>
                  <a:close/>
                  <a:moveTo>
                    <a:pt x="60" y="51"/>
                  </a:moveTo>
                  <a:cubicBezTo>
                    <a:pt x="58" y="50"/>
                    <a:pt x="56" y="49"/>
                    <a:pt x="55" y="49"/>
                  </a:cubicBezTo>
                  <a:cubicBezTo>
                    <a:pt x="53" y="47"/>
                    <a:pt x="55" y="47"/>
                    <a:pt x="57" y="47"/>
                  </a:cubicBezTo>
                  <a:cubicBezTo>
                    <a:pt x="58" y="48"/>
                    <a:pt x="59" y="49"/>
                    <a:pt x="60" y="50"/>
                  </a:cubicBezTo>
                  <a:cubicBezTo>
                    <a:pt x="60" y="50"/>
                    <a:pt x="60" y="50"/>
                    <a:pt x="61" y="51"/>
                  </a:cubicBezTo>
                  <a:cubicBezTo>
                    <a:pt x="60" y="51"/>
                    <a:pt x="60" y="51"/>
                    <a:pt x="60" y="51"/>
                  </a:cubicBezTo>
                  <a:close/>
                  <a:moveTo>
                    <a:pt x="153" y="63"/>
                  </a:moveTo>
                  <a:cubicBezTo>
                    <a:pt x="155" y="64"/>
                    <a:pt x="157" y="64"/>
                    <a:pt x="159" y="65"/>
                  </a:cubicBezTo>
                  <a:cubicBezTo>
                    <a:pt x="159" y="65"/>
                    <a:pt x="159" y="65"/>
                    <a:pt x="159" y="65"/>
                  </a:cubicBezTo>
                  <a:cubicBezTo>
                    <a:pt x="158" y="72"/>
                    <a:pt x="156" y="78"/>
                    <a:pt x="154" y="84"/>
                  </a:cubicBezTo>
                  <a:cubicBezTo>
                    <a:pt x="152" y="84"/>
                    <a:pt x="151" y="83"/>
                    <a:pt x="149" y="83"/>
                  </a:cubicBezTo>
                  <a:cubicBezTo>
                    <a:pt x="151" y="76"/>
                    <a:pt x="151" y="70"/>
                    <a:pt x="153" y="63"/>
                  </a:cubicBezTo>
                  <a:close/>
                  <a:moveTo>
                    <a:pt x="166" y="67"/>
                  </a:moveTo>
                  <a:cubicBezTo>
                    <a:pt x="166" y="67"/>
                    <a:pt x="166" y="67"/>
                    <a:pt x="166" y="67"/>
                  </a:cubicBezTo>
                  <a:cubicBezTo>
                    <a:pt x="163" y="72"/>
                    <a:pt x="165" y="78"/>
                    <a:pt x="162" y="83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1" y="84"/>
                    <a:pt x="159" y="84"/>
                    <a:pt x="157" y="84"/>
                  </a:cubicBezTo>
                  <a:cubicBezTo>
                    <a:pt x="159" y="78"/>
                    <a:pt x="160" y="72"/>
                    <a:pt x="162" y="66"/>
                  </a:cubicBezTo>
                  <a:cubicBezTo>
                    <a:pt x="162" y="66"/>
                    <a:pt x="162" y="65"/>
                    <a:pt x="162" y="65"/>
                  </a:cubicBezTo>
                  <a:cubicBezTo>
                    <a:pt x="163" y="66"/>
                    <a:pt x="165" y="66"/>
                    <a:pt x="166" y="67"/>
                  </a:cubicBezTo>
                  <a:close/>
                  <a:moveTo>
                    <a:pt x="173" y="76"/>
                  </a:moveTo>
                  <a:cubicBezTo>
                    <a:pt x="173" y="81"/>
                    <a:pt x="169" y="83"/>
                    <a:pt x="165" y="84"/>
                  </a:cubicBezTo>
                  <a:cubicBezTo>
                    <a:pt x="167" y="79"/>
                    <a:pt x="166" y="73"/>
                    <a:pt x="169" y="68"/>
                  </a:cubicBezTo>
                  <a:cubicBezTo>
                    <a:pt x="169" y="68"/>
                    <a:pt x="169" y="68"/>
                    <a:pt x="169" y="68"/>
                  </a:cubicBezTo>
                  <a:cubicBezTo>
                    <a:pt x="171" y="70"/>
                    <a:pt x="173" y="73"/>
                    <a:pt x="173" y="76"/>
                  </a:cubicBezTo>
                  <a:close/>
                  <a:moveTo>
                    <a:pt x="16" y="81"/>
                  </a:moveTo>
                  <a:cubicBezTo>
                    <a:pt x="2" y="64"/>
                    <a:pt x="3" y="38"/>
                    <a:pt x="17" y="21"/>
                  </a:cubicBezTo>
                  <a:cubicBezTo>
                    <a:pt x="34" y="1"/>
                    <a:pt x="66" y="7"/>
                    <a:pt x="86" y="19"/>
                  </a:cubicBezTo>
                  <a:cubicBezTo>
                    <a:pt x="98" y="26"/>
                    <a:pt x="105" y="37"/>
                    <a:pt x="115" y="46"/>
                  </a:cubicBezTo>
                  <a:cubicBezTo>
                    <a:pt x="124" y="54"/>
                    <a:pt x="137" y="58"/>
                    <a:pt x="148" y="62"/>
                  </a:cubicBezTo>
                  <a:cubicBezTo>
                    <a:pt x="149" y="62"/>
                    <a:pt x="149" y="63"/>
                    <a:pt x="149" y="63"/>
                  </a:cubicBezTo>
                  <a:cubicBezTo>
                    <a:pt x="150" y="63"/>
                    <a:pt x="150" y="63"/>
                    <a:pt x="150" y="63"/>
                  </a:cubicBezTo>
                  <a:cubicBezTo>
                    <a:pt x="150" y="63"/>
                    <a:pt x="150" y="64"/>
                    <a:pt x="149" y="65"/>
                  </a:cubicBezTo>
                  <a:cubicBezTo>
                    <a:pt x="136" y="62"/>
                    <a:pt x="122" y="57"/>
                    <a:pt x="109" y="54"/>
                  </a:cubicBezTo>
                  <a:cubicBezTo>
                    <a:pt x="102" y="52"/>
                    <a:pt x="95" y="50"/>
                    <a:pt x="88" y="48"/>
                  </a:cubicBezTo>
                  <a:cubicBezTo>
                    <a:pt x="84" y="46"/>
                    <a:pt x="81" y="45"/>
                    <a:pt x="78" y="42"/>
                  </a:cubicBezTo>
                  <a:cubicBezTo>
                    <a:pt x="79" y="39"/>
                    <a:pt x="79" y="35"/>
                    <a:pt x="77" y="34"/>
                  </a:cubicBezTo>
                  <a:cubicBezTo>
                    <a:pt x="75" y="33"/>
                    <a:pt x="73" y="33"/>
                    <a:pt x="72" y="35"/>
                  </a:cubicBezTo>
                  <a:cubicBezTo>
                    <a:pt x="72" y="37"/>
                    <a:pt x="73" y="40"/>
                    <a:pt x="74" y="42"/>
                  </a:cubicBezTo>
                  <a:cubicBezTo>
                    <a:pt x="74" y="43"/>
                    <a:pt x="73" y="43"/>
                    <a:pt x="71" y="43"/>
                  </a:cubicBezTo>
                  <a:cubicBezTo>
                    <a:pt x="71" y="39"/>
                    <a:pt x="69" y="35"/>
                    <a:pt x="67" y="33"/>
                  </a:cubicBezTo>
                  <a:cubicBezTo>
                    <a:pt x="65" y="32"/>
                    <a:pt x="61" y="30"/>
                    <a:pt x="60" y="32"/>
                  </a:cubicBezTo>
                  <a:cubicBezTo>
                    <a:pt x="58" y="37"/>
                    <a:pt x="63" y="42"/>
                    <a:pt x="68" y="45"/>
                  </a:cubicBezTo>
                  <a:cubicBezTo>
                    <a:pt x="68" y="47"/>
                    <a:pt x="66" y="48"/>
                    <a:pt x="64" y="49"/>
                  </a:cubicBezTo>
                  <a:cubicBezTo>
                    <a:pt x="62" y="47"/>
                    <a:pt x="59" y="45"/>
                    <a:pt x="56" y="44"/>
                  </a:cubicBezTo>
                  <a:cubicBezTo>
                    <a:pt x="54" y="44"/>
                    <a:pt x="51" y="44"/>
                    <a:pt x="51" y="47"/>
                  </a:cubicBezTo>
                  <a:cubicBezTo>
                    <a:pt x="50" y="49"/>
                    <a:pt x="52" y="50"/>
                    <a:pt x="54" y="52"/>
                  </a:cubicBezTo>
                  <a:cubicBezTo>
                    <a:pt x="57" y="53"/>
                    <a:pt x="60" y="54"/>
                    <a:pt x="63" y="53"/>
                  </a:cubicBezTo>
                  <a:cubicBezTo>
                    <a:pt x="63" y="53"/>
                    <a:pt x="64" y="54"/>
                    <a:pt x="64" y="54"/>
                  </a:cubicBezTo>
                  <a:cubicBezTo>
                    <a:pt x="66" y="57"/>
                    <a:pt x="63" y="60"/>
                    <a:pt x="60" y="63"/>
                  </a:cubicBezTo>
                  <a:cubicBezTo>
                    <a:pt x="59" y="62"/>
                    <a:pt x="57" y="62"/>
                    <a:pt x="56" y="62"/>
                  </a:cubicBezTo>
                  <a:cubicBezTo>
                    <a:pt x="53" y="62"/>
                    <a:pt x="50" y="62"/>
                    <a:pt x="48" y="64"/>
                  </a:cubicBezTo>
                  <a:cubicBezTo>
                    <a:pt x="47" y="65"/>
                    <a:pt x="48" y="69"/>
                    <a:pt x="50" y="69"/>
                  </a:cubicBezTo>
                  <a:cubicBezTo>
                    <a:pt x="53" y="71"/>
                    <a:pt x="55" y="69"/>
                    <a:pt x="58" y="68"/>
                  </a:cubicBezTo>
                  <a:cubicBezTo>
                    <a:pt x="59" y="67"/>
                    <a:pt x="59" y="67"/>
                    <a:pt x="60" y="66"/>
                  </a:cubicBezTo>
                  <a:cubicBezTo>
                    <a:pt x="60" y="66"/>
                    <a:pt x="60" y="66"/>
                    <a:pt x="61" y="66"/>
                  </a:cubicBezTo>
                  <a:cubicBezTo>
                    <a:pt x="63" y="68"/>
                    <a:pt x="64" y="70"/>
                    <a:pt x="63" y="72"/>
                  </a:cubicBezTo>
                  <a:cubicBezTo>
                    <a:pt x="58" y="74"/>
                    <a:pt x="52" y="77"/>
                    <a:pt x="52" y="81"/>
                  </a:cubicBezTo>
                  <a:cubicBezTo>
                    <a:pt x="53" y="84"/>
                    <a:pt x="55" y="86"/>
                    <a:pt x="57" y="85"/>
                  </a:cubicBezTo>
                  <a:cubicBezTo>
                    <a:pt x="61" y="84"/>
                    <a:pt x="63" y="80"/>
                    <a:pt x="65" y="77"/>
                  </a:cubicBezTo>
                  <a:cubicBezTo>
                    <a:pt x="66" y="76"/>
                    <a:pt x="66" y="75"/>
                    <a:pt x="66" y="75"/>
                  </a:cubicBezTo>
                  <a:cubicBezTo>
                    <a:pt x="67" y="74"/>
                    <a:pt x="67" y="74"/>
                    <a:pt x="68" y="74"/>
                  </a:cubicBezTo>
                  <a:cubicBezTo>
                    <a:pt x="80" y="70"/>
                    <a:pt x="92" y="70"/>
                    <a:pt x="104" y="70"/>
                  </a:cubicBezTo>
                  <a:cubicBezTo>
                    <a:pt x="118" y="69"/>
                    <a:pt x="133" y="73"/>
                    <a:pt x="146" y="79"/>
                  </a:cubicBezTo>
                  <a:cubicBezTo>
                    <a:pt x="147" y="79"/>
                    <a:pt x="147" y="79"/>
                    <a:pt x="147" y="79"/>
                  </a:cubicBezTo>
                  <a:cubicBezTo>
                    <a:pt x="147" y="80"/>
                    <a:pt x="147" y="81"/>
                    <a:pt x="146" y="82"/>
                  </a:cubicBezTo>
                  <a:cubicBezTo>
                    <a:pt x="134" y="79"/>
                    <a:pt x="123" y="79"/>
                    <a:pt x="111" y="84"/>
                  </a:cubicBezTo>
                  <a:cubicBezTo>
                    <a:pt x="99" y="89"/>
                    <a:pt x="88" y="98"/>
                    <a:pt x="75" y="101"/>
                  </a:cubicBezTo>
                  <a:cubicBezTo>
                    <a:pt x="54" y="106"/>
                    <a:pt x="30" y="98"/>
                    <a:pt x="16" y="81"/>
                  </a:cubicBezTo>
                  <a:close/>
                  <a:moveTo>
                    <a:pt x="76" y="38"/>
                  </a:moveTo>
                  <a:cubicBezTo>
                    <a:pt x="76" y="38"/>
                    <a:pt x="76" y="38"/>
                    <a:pt x="76" y="38"/>
                  </a:cubicBezTo>
                  <a:cubicBezTo>
                    <a:pt x="75" y="36"/>
                    <a:pt x="76" y="36"/>
                    <a:pt x="76" y="38"/>
                  </a:cubicBezTo>
                  <a:close/>
                  <a:moveTo>
                    <a:pt x="68" y="42"/>
                  </a:moveTo>
                  <a:cubicBezTo>
                    <a:pt x="66" y="40"/>
                    <a:pt x="64" y="38"/>
                    <a:pt x="63" y="36"/>
                  </a:cubicBezTo>
                  <a:cubicBezTo>
                    <a:pt x="62" y="33"/>
                    <a:pt x="65" y="36"/>
                    <a:pt x="66" y="36"/>
                  </a:cubicBezTo>
                  <a:cubicBezTo>
                    <a:pt x="67" y="37"/>
                    <a:pt x="68" y="40"/>
                    <a:pt x="68" y="42"/>
                  </a:cubicBezTo>
                  <a:close/>
                  <a:moveTo>
                    <a:pt x="57" y="65"/>
                  </a:moveTo>
                  <a:cubicBezTo>
                    <a:pt x="56" y="65"/>
                    <a:pt x="56" y="66"/>
                    <a:pt x="55" y="66"/>
                  </a:cubicBezTo>
                  <a:cubicBezTo>
                    <a:pt x="55" y="66"/>
                    <a:pt x="54" y="66"/>
                    <a:pt x="54" y="67"/>
                  </a:cubicBezTo>
                  <a:cubicBezTo>
                    <a:pt x="53" y="67"/>
                    <a:pt x="52" y="67"/>
                    <a:pt x="52" y="65"/>
                  </a:cubicBezTo>
                  <a:cubicBezTo>
                    <a:pt x="52" y="65"/>
                    <a:pt x="54" y="65"/>
                    <a:pt x="55" y="65"/>
                  </a:cubicBezTo>
                  <a:cubicBezTo>
                    <a:pt x="55" y="65"/>
                    <a:pt x="56" y="65"/>
                    <a:pt x="57" y="65"/>
                  </a:cubicBezTo>
                  <a:close/>
                  <a:moveTo>
                    <a:pt x="63" y="76"/>
                  </a:moveTo>
                  <a:cubicBezTo>
                    <a:pt x="62" y="76"/>
                    <a:pt x="62" y="76"/>
                    <a:pt x="62" y="77"/>
                  </a:cubicBezTo>
                  <a:cubicBezTo>
                    <a:pt x="61" y="78"/>
                    <a:pt x="61" y="79"/>
                    <a:pt x="60" y="80"/>
                  </a:cubicBezTo>
                  <a:cubicBezTo>
                    <a:pt x="60" y="80"/>
                    <a:pt x="59" y="80"/>
                    <a:pt x="59" y="81"/>
                  </a:cubicBezTo>
                  <a:cubicBezTo>
                    <a:pt x="58" y="82"/>
                    <a:pt x="57" y="82"/>
                    <a:pt x="56" y="81"/>
                  </a:cubicBezTo>
                  <a:cubicBezTo>
                    <a:pt x="56" y="78"/>
                    <a:pt x="59" y="77"/>
                    <a:pt x="6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8"/>
            <p:cNvSpPr>
              <a:spLocks noEditPoints="1"/>
            </p:cNvSpPr>
            <p:nvPr/>
          </p:nvSpPr>
          <p:spPr bwMode="auto">
            <a:xfrm>
              <a:off x="7981950" y="5338763"/>
              <a:ext cx="439738" cy="654050"/>
            </a:xfrm>
            <a:custGeom>
              <a:avLst/>
              <a:gdLst>
                <a:gd name="T0" fmla="*/ 82 w 117"/>
                <a:gd name="T1" fmla="*/ 148 h 174"/>
                <a:gd name="T2" fmla="*/ 105 w 117"/>
                <a:gd name="T3" fmla="*/ 168 h 174"/>
                <a:gd name="T4" fmla="*/ 105 w 117"/>
                <a:gd name="T5" fmla="*/ 138 h 174"/>
                <a:gd name="T6" fmla="*/ 102 w 117"/>
                <a:gd name="T7" fmla="*/ 58 h 174"/>
                <a:gd name="T8" fmla="*/ 14 w 117"/>
                <a:gd name="T9" fmla="*/ 22 h 174"/>
                <a:gd name="T10" fmla="*/ 36 w 117"/>
                <a:gd name="T11" fmla="*/ 111 h 174"/>
                <a:gd name="T12" fmla="*/ 74 w 117"/>
                <a:gd name="T13" fmla="*/ 108 h 174"/>
                <a:gd name="T14" fmla="*/ 45 w 117"/>
                <a:gd name="T15" fmla="*/ 77 h 174"/>
                <a:gd name="T16" fmla="*/ 55 w 117"/>
                <a:gd name="T17" fmla="*/ 70 h 174"/>
                <a:gd name="T18" fmla="*/ 68 w 117"/>
                <a:gd name="T19" fmla="*/ 65 h 174"/>
                <a:gd name="T20" fmla="*/ 73 w 117"/>
                <a:gd name="T21" fmla="*/ 68 h 174"/>
                <a:gd name="T22" fmla="*/ 80 w 117"/>
                <a:gd name="T23" fmla="*/ 98 h 174"/>
                <a:gd name="T24" fmla="*/ 89 w 117"/>
                <a:gd name="T25" fmla="*/ 145 h 174"/>
                <a:gd name="T26" fmla="*/ 58 w 117"/>
                <a:gd name="T27" fmla="*/ 59 h 174"/>
                <a:gd name="T28" fmla="*/ 59 w 117"/>
                <a:gd name="T29" fmla="*/ 55 h 174"/>
                <a:gd name="T30" fmla="*/ 59 w 117"/>
                <a:gd name="T31" fmla="*/ 60 h 174"/>
                <a:gd name="T32" fmla="*/ 103 w 117"/>
                <a:gd name="T33" fmla="*/ 141 h 174"/>
                <a:gd name="T34" fmla="*/ 105 w 117"/>
                <a:gd name="T35" fmla="*/ 148 h 174"/>
                <a:gd name="T36" fmla="*/ 85 w 117"/>
                <a:gd name="T37" fmla="*/ 150 h 174"/>
                <a:gd name="T38" fmla="*/ 108 w 117"/>
                <a:gd name="T39" fmla="*/ 154 h 174"/>
                <a:gd name="T40" fmla="*/ 92 w 117"/>
                <a:gd name="T41" fmla="*/ 161 h 174"/>
                <a:gd name="T42" fmla="*/ 89 w 117"/>
                <a:gd name="T43" fmla="*/ 157 h 174"/>
                <a:gd name="T44" fmla="*/ 107 w 117"/>
                <a:gd name="T45" fmla="*/ 150 h 174"/>
                <a:gd name="T46" fmla="*/ 105 w 117"/>
                <a:gd name="T47" fmla="*/ 165 h 174"/>
                <a:gd name="T48" fmla="*/ 108 w 117"/>
                <a:gd name="T49" fmla="*/ 157 h 174"/>
                <a:gd name="T50" fmla="*/ 105 w 117"/>
                <a:gd name="T51" fmla="*/ 165 h 174"/>
                <a:gd name="T52" fmla="*/ 57 w 117"/>
                <a:gd name="T53" fmla="*/ 7 h 174"/>
                <a:gd name="T54" fmla="*/ 94 w 117"/>
                <a:gd name="T55" fmla="*/ 101 h 174"/>
                <a:gd name="T56" fmla="*/ 101 w 117"/>
                <a:gd name="T57" fmla="*/ 138 h 174"/>
                <a:gd name="T58" fmla="*/ 100 w 117"/>
                <a:gd name="T59" fmla="*/ 139 h 174"/>
                <a:gd name="T60" fmla="*/ 77 w 117"/>
                <a:gd name="T61" fmla="*/ 80 h 174"/>
                <a:gd name="T62" fmla="*/ 81 w 117"/>
                <a:gd name="T63" fmla="*/ 63 h 174"/>
                <a:gd name="T64" fmla="*/ 74 w 117"/>
                <a:gd name="T65" fmla="*/ 66 h 174"/>
                <a:gd name="T66" fmla="*/ 76 w 117"/>
                <a:gd name="T67" fmla="*/ 54 h 174"/>
                <a:gd name="T68" fmla="*/ 68 w 117"/>
                <a:gd name="T69" fmla="*/ 62 h 174"/>
                <a:gd name="T70" fmla="*/ 61 w 117"/>
                <a:gd name="T71" fmla="*/ 52 h 174"/>
                <a:gd name="T72" fmla="*/ 54 w 117"/>
                <a:gd name="T73" fmla="*/ 55 h 174"/>
                <a:gd name="T74" fmla="*/ 58 w 117"/>
                <a:gd name="T75" fmla="*/ 64 h 174"/>
                <a:gd name="T76" fmla="*/ 47 w 117"/>
                <a:gd name="T77" fmla="*/ 63 h 174"/>
                <a:gd name="T78" fmla="*/ 37 w 117"/>
                <a:gd name="T79" fmla="*/ 62 h 174"/>
                <a:gd name="T80" fmla="*/ 46 w 117"/>
                <a:gd name="T81" fmla="*/ 69 h 174"/>
                <a:gd name="T82" fmla="*/ 43 w 117"/>
                <a:gd name="T83" fmla="*/ 75 h 174"/>
                <a:gd name="T84" fmla="*/ 29 w 117"/>
                <a:gd name="T85" fmla="*/ 78 h 174"/>
                <a:gd name="T86" fmla="*/ 42 w 117"/>
                <a:gd name="T87" fmla="*/ 78 h 174"/>
                <a:gd name="T88" fmla="*/ 69 w 117"/>
                <a:gd name="T89" fmla="*/ 106 h 174"/>
                <a:gd name="T90" fmla="*/ 87 w 117"/>
                <a:gd name="T91" fmla="*/ 146 h 174"/>
                <a:gd name="T92" fmla="*/ 61 w 117"/>
                <a:gd name="T93" fmla="*/ 120 h 174"/>
                <a:gd name="T94" fmla="*/ 7 w 117"/>
                <a:gd name="T95" fmla="*/ 42 h 174"/>
                <a:gd name="T96" fmla="*/ 77 w 117"/>
                <a:gd name="T97" fmla="*/ 64 h 174"/>
                <a:gd name="T98" fmla="*/ 70 w 117"/>
                <a:gd name="T99" fmla="*/ 60 h 174"/>
                <a:gd name="T100" fmla="*/ 73 w 117"/>
                <a:gd name="T101" fmla="*/ 55 h 174"/>
                <a:gd name="T102" fmla="*/ 45 w 117"/>
                <a:gd name="T103" fmla="*/ 65 h 174"/>
                <a:gd name="T104" fmla="*/ 41 w 117"/>
                <a:gd name="T105" fmla="*/ 64 h 174"/>
                <a:gd name="T106" fmla="*/ 44 w 117"/>
                <a:gd name="T107" fmla="*/ 63 h 174"/>
                <a:gd name="T108" fmla="*/ 39 w 117"/>
                <a:gd name="T109" fmla="*/ 76 h 174"/>
                <a:gd name="T110" fmla="*/ 34 w 117"/>
                <a:gd name="T111" fmla="*/ 76 h 174"/>
                <a:gd name="T112" fmla="*/ 31 w 117"/>
                <a:gd name="T113" fmla="*/ 7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7" h="174">
                  <a:moveTo>
                    <a:pt x="63" y="124"/>
                  </a:moveTo>
                  <a:cubicBezTo>
                    <a:pt x="72" y="130"/>
                    <a:pt x="77" y="139"/>
                    <a:pt x="82" y="148"/>
                  </a:cubicBezTo>
                  <a:cubicBezTo>
                    <a:pt x="81" y="149"/>
                    <a:pt x="81" y="149"/>
                    <a:pt x="82" y="150"/>
                  </a:cubicBezTo>
                  <a:cubicBezTo>
                    <a:pt x="86" y="159"/>
                    <a:pt x="93" y="174"/>
                    <a:pt x="105" y="168"/>
                  </a:cubicBezTo>
                  <a:cubicBezTo>
                    <a:pt x="117" y="163"/>
                    <a:pt x="109" y="148"/>
                    <a:pt x="105" y="139"/>
                  </a:cubicBezTo>
                  <a:cubicBezTo>
                    <a:pt x="105" y="139"/>
                    <a:pt x="105" y="139"/>
                    <a:pt x="105" y="138"/>
                  </a:cubicBezTo>
                  <a:cubicBezTo>
                    <a:pt x="100" y="124"/>
                    <a:pt x="96" y="110"/>
                    <a:pt x="98" y="95"/>
                  </a:cubicBezTo>
                  <a:cubicBezTo>
                    <a:pt x="100" y="82"/>
                    <a:pt x="103" y="71"/>
                    <a:pt x="102" y="58"/>
                  </a:cubicBezTo>
                  <a:cubicBezTo>
                    <a:pt x="99" y="37"/>
                    <a:pt x="87" y="13"/>
                    <a:pt x="66" y="6"/>
                  </a:cubicBezTo>
                  <a:cubicBezTo>
                    <a:pt x="47" y="0"/>
                    <a:pt x="26" y="8"/>
                    <a:pt x="14" y="22"/>
                  </a:cubicBezTo>
                  <a:cubicBezTo>
                    <a:pt x="1" y="37"/>
                    <a:pt x="0" y="59"/>
                    <a:pt x="7" y="77"/>
                  </a:cubicBezTo>
                  <a:cubicBezTo>
                    <a:pt x="12" y="92"/>
                    <a:pt x="22" y="103"/>
                    <a:pt x="36" y="111"/>
                  </a:cubicBezTo>
                  <a:cubicBezTo>
                    <a:pt x="45" y="116"/>
                    <a:pt x="54" y="119"/>
                    <a:pt x="63" y="124"/>
                  </a:cubicBezTo>
                  <a:close/>
                  <a:moveTo>
                    <a:pt x="74" y="108"/>
                  </a:moveTo>
                  <a:cubicBezTo>
                    <a:pt x="67" y="98"/>
                    <a:pt x="58" y="86"/>
                    <a:pt x="48" y="79"/>
                  </a:cubicBezTo>
                  <a:cubicBezTo>
                    <a:pt x="47" y="78"/>
                    <a:pt x="46" y="77"/>
                    <a:pt x="45" y="77"/>
                  </a:cubicBezTo>
                  <a:cubicBezTo>
                    <a:pt x="47" y="75"/>
                    <a:pt x="48" y="72"/>
                    <a:pt x="48" y="70"/>
                  </a:cubicBezTo>
                  <a:cubicBezTo>
                    <a:pt x="51" y="70"/>
                    <a:pt x="53" y="70"/>
                    <a:pt x="55" y="70"/>
                  </a:cubicBezTo>
                  <a:cubicBezTo>
                    <a:pt x="57" y="69"/>
                    <a:pt x="59" y="67"/>
                    <a:pt x="61" y="65"/>
                  </a:cubicBezTo>
                  <a:cubicBezTo>
                    <a:pt x="63" y="66"/>
                    <a:pt x="66" y="66"/>
                    <a:pt x="68" y="65"/>
                  </a:cubicBezTo>
                  <a:cubicBezTo>
                    <a:pt x="69" y="66"/>
                    <a:pt x="69" y="66"/>
                    <a:pt x="69" y="67"/>
                  </a:cubicBezTo>
                  <a:cubicBezTo>
                    <a:pt x="70" y="68"/>
                    <a:pt x="71" y="68"/>
                    <a:pt x="73" y="68"/>
                  </a:cubicBezTo>
                  <a:cubicBezTo>
                    <a:pt x="72" y="72"/>
                    <a:pt x="72" y="74"/>
                    <a:pt x="73" y="78"/>
                  </a:cubicBezTo>
                  <a:cubicBezTo>
                    <a:pt x="75" y="85"/>
                    <a:pt x="77" y="92"/>
                    <a:pt x="80" y="98"/>
                  </a:cubicBezTo>
                  <a:cubicBezTo>
                    <a:pt x="86" y="112"/>
                    <a:pt x="91" y="127"/>
                    <a:pt x="97" y="141"/>
                  </a:cubicBezTo>
                  <a:cubicBezTo>
                    <a:pt x="95" y="142"/>
                    <a:pt x="92" y="144"/>
                    <a:pt x="89" y="145"/>
                  </a:cubicBezTo>
                  <a:cubicBezTo>
                    <a:pt x="87" y="132"/>
                    <a:pt x="81" y="119"/>
                    <a:pt x="74" y="108"/>
                  </a:cubicBezTo>
                  <a:close/>
                  <a:moveTo>
                    <a:pt x="58" y="59"/>
                  </a:moveTo>
                  <a:cubicBezTo>
                    <a:pt x="57" y="58"/>
                    <a:pt x="57" y="56"/>
                    <a:pt x="57" y="54"/>
                  </a:cubicBezTo>
                  <a:cubicBezTo>
                    <a:pt x="56" y="51"/>
                    <a:pt x="58" y="53"/>
                    <a:pt x="59" y="55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59"/>
                    <a:pt x="59" y="59"/>
                    <a:pt x="59" y="60"/>
                  </a:cubicBezTo>
                  <a:cubicBezTo>
                    <a:pt x="58" y="60"/>
                    <a:pt x="58" y="59"/>
                    <a:pt x="58" y="59"/>
                  </a:cubicBezTo>
                  <a:close/>
                  <a:moveTo>
                    <a:pt x="103" y="141"/>
                  </a:moveTo>
                  <a:cubicBezTo>
                    <a:pt x="104" y="143"/>
                    <a:pt x="105" y="145"/>
                    <a:pt x="106" y="147"/>
                  </a:cubicBezTo>
                  <a:cubicBezTo>
                    <a:pt x="105" y="147"/>
                    <a:pt x="105" y="147"/>
                    <a:pt x="105" y="148"/>
                  </a:cubicBezTo>
                  <a:cubicBezTo>
                    <a:pt x="99" y="150"/>
                    <a:pt x="93" y="152"/>
                    <a:pt x="87" y="155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91" y="148"/>
                    <a:pt x="97" y="144"/>
                    <a:pt x="103" y="141"/>
                  </a:cubicBezTo>
                  <a:close/>
                  <a:moveTo>
                    <a:pt x="108" y="154"/>
                  </a:moveTo>
                  <a:cubicBezTo>
                    <a:pt x="108" y="154"/>
                    <a:pt x="108" y="154"/>
                    <a:pt x="108" y="154"/>
                  </a:cubicBezTo>
                  <a:cubicBezTo>
                    <a:pt x="102" y="155"/>
                    <a:pt x="98" y="160"/>
                    <a:pt x="92" y="161"/>
                  </a:cubicBezTo>
                  <a:cubicBezTo>
                    <a:pt x="92" y="161"/>
                    <a:pt x="92" y="161"/>
                    <a:pt x="92" y="162"/>
                  </a:cubicBezTo>
                  <a:cubicBezTo>
                    <a:pt x="91" y="160"/>
                    <a:pt x="90" y="159"/>
                    <a:pt x="89" y="157"/>
                  </a:cubicBezTo>
                  <a:cubicBezTo>
                    <a:pt x="94" y="155"/>
                    <a:pt x="100" y="153"/>
                    <a:pt x="106" y="150"/>
                  </a:cubicBezTo>
                  <a:cubicBezTo>
                    <a:pt x="106" y="150"/>
                    <a:pt x="106" y="150"/>
                    <a:pt x="107" y="150"/>
                  </a:cubicBezTo>
                  <a:cubicBezTo>
                    <a:pt x="107" y="151"/>
                    <a:pt x="108" y="153"/>
                    <a:pt x="108" y="154"/>
                  </a:cubicBezTo>
                  <a:close/>
                  <a:moveTo>
                    <a:pt x="105" y="165"/>
                  </a:moveTo>
                  <a:cubicBezTo>
                    <a:pt x="100" y="168"/>
                    <a:pt x="97" y="167"/>
                    <a:pt x="94" y="164"/>
                  </a:cubicBezTo>
                  <a:cubicBezTo>
                    <a:pt x="99" y="162"/>
                    <a:pt x="103" y="158"/>
                    <a:pt x="108" y="157"/>
                  </a:cubicBezTo>
                  <a:cubicBezTo>
                    <a:pt x="108" y="157"/>
                    <a:pt x="108" y="157"/>
                    <a:pt x="108" y="157"/>
                  </a:cubicBezTo>
                  <a:cubicBezTo>
                    <a:pt x="108" y="161"/>
                    <a:pt x="108" y="163"/>
                    <a:pt x="105" y="165"/>
                  </a:cubicBezTo>
                  <a:close/>
                  <a:moveTo>
                    <a:pt x="7" y="42"/>
                  </a:moveTo>
                  <a:cubicBezTo>
                    <a:pt x="13" y="20"/>
                    <a:pt x="34" y="5"/>
                    <a:pt x="57" y="7"/>
                  </a:cubicBezTo>
                  <a:cubicBezTo>
                    <a:pt x="83" y="9"/>
                    <a:pt x="97" y="38"/>
                    <a:pt x="99" y="61"/>
                  </a:cubicBezTo>
                  <a:cubicBezTo>
                    <a:pt x="100" y="75"/>
                    <a:pt x="95" y="87"/>
                    <a:pt x="94" y="101"/>
                  </a:cubicBezTo>
                  <a:cubicBezTo>
                    <a:pt x="93" y="113"/>
                    <a:pt x="97" y="125"/>
                    <a:pt x="101" y="137"/>
                  </a:cubicBezTo>
                  <a:cubicBezTo>
                    <a:pt x="101" y="137"/>
                    <a:pt x="101" y="138"/>
                    <a:pt x="101" y="138"/>
                  </a:cubicBezTo>
                  <a:cubicBezTo>
                    <a:pt x="101" y="138"/>
                    <a:pt x="101" y="139"/>
                    <a:pt x="101" y="139"/>
                  </a:cubicBezTo>
                  <a:cubicBezTo>
                    <a:pt x="101" y="139"/>
                    <a:pt x="100" y="139"/>
                    <a:pt x="100" y="139"/>
                  </a:cubicBezTo>
                  <a:cubicBezTo>
                    <a:pt x="94" y="127"/>
                    <a:pt x="89" y="113"/>
                    <a:pt x="84" y="100"/>
                  </a:cubicBezTo>
                  <a:cubicBezTo>
                    <a:pt x="82" y="94"/>
                    <a:pt x="79" y="87"/>
                    <a:pt x="77" y="80"/>
                  </a:cubicBezTo>
                  <a:cubicBezTo>
                    <a:pt x="76" y="76"/>
                    <a:pt x="75" y="72"/>
                    <a:pt x="76" y="68"/>
                  </a:cubicBezTo>
                  <a:cubicBezTo>
                    <a:pt x="79" y="68"/>
                    <a:pt x="82" y="66"/>
                    <a:pt x="81" y="63"/>
                  </a:cubicBezTo>
                  <a:cubicBezTo>
                    <a:pt x="81" y="61"/>
                    <a:pt x="80" y="59"/>
                    <a:pt x="78" y="60"/>
                  </a:cubicBezTo>
                  <a:cubicBezTo>
                    <a:pt x="76" y="61"/>
                    <a:pt x="74" y="63"/>
                    <a:pt x="74" y="66"/>
                  </a:cubicBezTo>
                  <a:cubicBezTo>
                    <a:pt x="73" y="66"/>
                    <a:pt x="72" y="65"/>
                    <a:pt x="71" y="64"/>
                  </a:cubicBezTo>
                  <a:cubicBezTo>
                    <a:pt x="74" y="62"/>
                    <a:pt x="76" y="58"/>
                    <a:pt x="76" y="54"/>
                  </a:cubicBezTo>
                  <a:cubicBezTo>
                    <a:pt x="76" y="52"/>
                    <a:pt x="75" y="48"/>
                    <a:pt x="73" y="48"/>
                  </a:cubicBezTo>
                  <a:cubicBezTo>
                    <a:pt x="68" y="49"/>
                    <a:pt x="67" y="57"/>
                    <a:pt x="68" y="62"/>
                  </a:cubicBezTo>
                  <a:cubicBezTo>
                    <a:pt x="66" y="63"/>
                    <a:pt x="63" y="63"/>
                    <a:pt x="61" y="62"/>
                  </a:cubicBezTo>
                  <a:cubicBezTo>
                    <a:pt x="62" y="59"/>
                    <a:pt x="62" y="55"/>
                    <a:pt x="61" y="52"/>
                  </a:cubicBezTo>
                  <a:cubicBezTo>
                    <a:pt x="60" y="50"/>
                    <a:pt x="58" y="48"/>
                    <a:pt x="56" y="49"/>
                  </a:cubicBezTo>
                  <a:cubicBezTo>
                    <a:pt x="54" y="51"/>
                    <a:pt x="54" y="53"/>
                    <a:pt x="54" y="55"/>
                  </a:cubicBezTo>
                  <a:cubicBezTo>
                    <a:pt x="54" y="59"/>
                    <a:pt x="56" y="61"/>
                    <a:pt x="58" y="63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7" y="68"/>
                    <a:pt x="52" y="68"/>
                    <a:pt x="48" y="66"/>
                  </a:cubicBezTo>
                  <a:cubicBezTo>
                    <a:pt x="48" y="65"/>
                    <a:pt x="47" y="64"/>
                    <a:pt x="47" y="63"/>
                  </a:cubicBezTo>
                  <a:cubicBezTo>
                    <a:pt x="45" y="60"/>
                    <a:pt x="43" y="58"/>
                    <a:pt x="41" y="58"/>
                  </a:cubicBezTo>
                  <a:cubicBezTo>
                    <a:pt x="38" y="57"/>
                    <a:pt x="36" y="60"/>
                    <a:pt x="37" y="62"/>
                  </a:cubicBezTo>
                  <a:cubicBezTo>
                    <a:pt x="38" y="65"/>
                    <a:pt x="40" y="66"/>
                    <a:pt x="43" y="68"/>
                  </a:cubicBezTo>
                  <a:cubicBezTo>
                    <a:pt x="44" y="68"/>
                    <a:pt x="45" y="68"/>
                    <a:pt x="46" y="69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6" y="72"/>
                    <a:pt x="44" y="74"/>
                    <a:pt x="43" y="75"/>
                  </a:cubicBezTo>
                  <a:cubicBezTo>
                    <a:pt x="38" y="72"/>
                    <a:pt x="32" y="68"/>
                    <a:pt x="29" y="71"/>
                  </a:cubicBezTo>
                  <a:cubicBezTo>
                    <a:pt x="27" y="73"/>
                    <a:pt x="27" y="76"/>
                    <a:pt x="29" y="78"/>
                  </a:cubicBezTo>
                  <a:cubicBezTo>
                    <a:pt x="32" y="80"/>
                    <a:pt x="36" y="79"/>
                    <a:pt x="40" y="79"/>
                  </a:cubicBezTo>
                  <a:cubicBezTo>
                    <a:pt x="41" y="79"/>
                    <a:pt x="42" y="79"/>
                    <a:pt x="42" y="78"/>
                  </a:cubicBezTo>
                  <a:cubicBezTo>
                    <a:pt x="43" y="79"/>
                    <a:pt x="43" y="79"/>
                    <a:pt x="44" y="79"/>
                  </a:cubicBezTo>
                  <a:cubicBezTo>
                    <a:pt x="54" y="87"/>
                    <a:pt x="62" y="96"/>
                    <a:pt x="69" y="106"/>
                  </a:cubicBezTo>
                  <a:cubicBezTo>
                    <a:pt x="78" y="118"/>
                    <a:pt x="83" y="131"/>
                    <a:pt x="87" y="145"/>
                  </a:cubicBezTo>
                  <a:cubicBezTo>
                    <a:pt x="87" y="146"/>
                    <a:pt x="87" y="146"/>
                    <a:pt x="87" y="146"/>
                  </a:cubicBezTo>
                  <a:cubicBezTo>
                    <a:pt x="86" y="146"/>
                    <a:pt x="85" y="147"/>
                    <a:pt x="84" y="147"/>
                  </a:cubicBezTo>
                  <a:cubicBezTo>
                    <a:pt x="79" y="136"/>
                    <a:pt x="72" y="127"/>
                    <a:pt x="61" y="120"/>
                  </a:cubicBezTo>
                  <a:cubicBezTo>
                    <a:pt x="50" y="114"/>
                    <a:pt x="37" y="109"/>
                    <a:pt x="26" y="101"/>
                  </a:cubicBezTo>
                  <a:cubicBezTo>
                    <a:pt x="10" y="87"/>
                    <a:pt x="2" y="63"/>
                    <a:pt x="7" y="42"/>
                  </a:cubicBezTo>
                  <a:close/>
                  <a:moveTo>
                    <a:pt x="77" y="65"/>
                  </a:moveTo>
                  <a:cubicBezTo>
                    <a:pt x="77" y="65"/>
                    <a:pt x="77" y="64"/>
                    <a:pt x="77" y="64"/>
                  </a:cubicBezTo>
                  <a:cubicBezTo>
                    <a:pt x="78" y="62"/>
                    <a:pt x="79" y="64"/>
                    <a:pt x="77" y="65"/>
                  </a:cubicBezTo>
                  <a:close/>
                  <a:moveTo>
                    <a:pt x="70" y="60"/>
                  </a:moveTo>
                  <a:cubicBezTo>
                    <a:pt x="70" y="58"/>
                    <a:pt x="71" y="55"/>
                    <a:pt x="72" y="53"/>
                  </a:cubicBezTo>
                  <a:cubicBezTo>
                    <a:pt x="73" y="50"/>
                    <a:pt x="73" y="54"/>
                    <a:pt x="73" y="55"/>
                  </a:cubicBezTo>
                  <a:cubicBezTo>
                    <a:pt x="73" y="57"/>
                    <a:pt x="72" y="59"/>
                    <a:pt x="70" y="60"/>
                  </a:cubicBezTo>
                  <a:close/>
                  <a:moveTo>
                    <a:pt x="45" y="65"/>
                  </a:moveTo>
                  <a:cubicBezTo>
                    <a:pt x="44" y="65"/>
                    <a:pt x="43" y="65"/>
                    <a:pt x="43" y="64"/>
                  </a:cubicBezTo>
                  <a:cubicBezTo>
                    <a:pt x="42" y="64"/>
                    <a:pt x="42" y="64"/>
                    <a:pt x="41" y="64"/>
                  </a:cubicBezTo>
                  <a:cubicBezTo>
                    <a:pt x="40" y="63"/>
                    <a:pt x="40" y="62"/>
                    <a:pt x="41" y="61"/>
                  </a:cubicBezTo>
                  <a:cubicBezTo>
                    <a:pt x="42" y="61"/>
                    <a:pt x="43" y="62"/>
                    <a:pt x="44" y="63"/>
                  </a:cubicBezTo>
                  <a:cubicBezTo>
                    <a:pt x="44" y="64"/>
                    <a:pt x="45" y="65"/>
                    <a:pt x="45" y="65"/>
                  </a:cubicBezTo>
                  <a:close/>
                  <a:moveTo>
                    <a:pt x="39" y="76"/>
                  </a:moveTo>
                  <a:cubicBezTo>
                    <a:pt x="39" y="76"/>
                    <a:pt x="39" y="76"/>
                    <a:pt x="38" y="76"/>
                  </a:cubicBezTo>
                  <a:cubicBezTo>
                    <a:pt x="37" y="76"/>
                    <a:pt x="36" y="76"/>
                    <a:pt x="34" y="76"/>
                  </a:cubicBezTo>
                  <a:cubicBezTo>
                    <a:pt x="34" y="76"/>
                    <a:pt x="34" y="76"/>
                    <a:pt x="33" y="76"/>
                  </a:cubicBezTo>
                  <a:cubicBezTo>
                    <a:pt x="31" y="76"/>
                    <a:pt x="31" y="75"/>
                    <a:pt x="31" y="73"/>
                  </a:cubicBezTo>
                  <a:cubicBezTo>
                    <a:pt x="34" y="73"/>
                    <a:pt x="37" y="74"/>
                    <a:pt x="39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9"/>
            <p:cNvSpPr>
              <a:spLocks noEditPoints="1"/>
            </p:cNvSpPr>
            <p:nvPr/>
          </p:nvSpPr>
          <p:spPr bwMode="auto">
            <a:xfrm>
              <a:off x="10625138" y="6240463"/>
              <a:ext cx="619125" cy="503238"/>
            </a:xfrm>
            <a:custGeom>
              <a:avLst/>
              <a:gdLst>
                <a:gd name="T0" fmla="*/ 128 w 165"/>
                <a:gd name="T1" fmla="*/ 119 h 134"/>
                <a:gd name="T2" fmla="*/ 158 w 165"/>
                <a:gd name="T3" fmla="*/ 123 h 134"/>
                <a:gd name="T4" fmla="*/ 142 w 165"/>
                <a:gd name="T5" fmla="*/ 98 h 134"/>
                <a:gd name="T6" fmla="*/ 96 w 165"/>
                <a:gd name="T7" fmla="*/ 32 h 134"/>
                <a:gd name="T8" fmla="*/ 3 w 165"/>
                <a:gd name="T9" fmla="*/ 49 h 134"/>
                <a:gd name="T10" fmla="*/ 69 w 165"/>
                <a:gd name="T11" fmla="*/ 112 h 134"/>
                <a:gd name="T12" fmla="*/ 100 w 165"/>
                <a:gd name="T13" fmla="*/ 89 h 134"/>
                <a:gd name="T14" fmla="*/ 58 w 165"/>
                <a:gd name="T15" fmla="*/ 78 h 134"/>
                <a:gd name="T16" fmla="*/ 63 w 165"/>
                <a:gd name="T17" fmla="*/ 67 h 134"/>
                <a:gd name="T18" fmla="*/ 72 w 165"/>
                <a:gd name="T19" fmla="*/ 55 h 134"/>
                <a:gd name="T20" fmla="*/ 77 w 165"/>
                <a:gd name="T21" fmla="*/ 56 h 134"/>
                <a:gd name="T22" fmla="*/ 99 w 165"/>
                <a:gd name="T23" fmla="*/ 77 h 134"/>
                <a:gd name="T24" fmla="*/ 132 w 165"/>
                <a:gd name="T25" fmla="*/ 112 h 134"/>
                <a:gd name="T26" fmla="*/ 60 w 165"/>
                <a:gd name="T27" fmla="*/ 56 h 134"/>
                <a:gd name="T28" fmla="*/ 58 w 165"/>
                <a:gd name="T29" fmla="*/ 52 h 134"/>
                <a:gd name="T30" fmla="*/ 61 w 165"/>
                <a:gd name="T31" fmla="*/ 57 h 134"/>
                <a:gd name="T32" fmla="*/ 142 w 165"/>
                <a:gd name="T33" fmla="*/ 102 h 134"/>
                <a:gd name="T34" fmla="*/ 147 w 165"/>
                <a:gd name="T35" fmla="*/ 106 h 134"/>
                <a:gd name="T36" fmla="*/ 131 w 165"/>
                <a:gd name="T37" fmla="*/ 119 h 134"/>
                <a:gd name="T38" fmla="*/ 153 w 165"/>
                <a:gd name="T39" fmla="*/ 110 h 134"/>
                <a:gd name="T40" fmla="*/ 143 w 165"/>
                <a:gd name="T41" fmla="*/ 124 h 134"/>
                <a:gd name="T42" fmla="*/ 138 w 165"/>
                <a:gd name="T43" fmla="*/ 123 h 134"/>
                <a:gd name="T44" fmla="*/ 149 w 165"/>
                <a:gd name="T45" fmla="*/ 107 h 134"/>
                <a:gd name="T46" fmla="*/ 156 w 165"/>
                <a:gd name="T47" fmla="*/ 121 h 134"/>
                <a:gd name="T48" fmla="*/ 155 w 165"/>
                <a:gd name="T49" fmla="*/ 112 h 134"/>
                <a:gd name="T50" fmla="*/ 156 w 165"/>
                <a:gd name="T51" fmla="*/ 121 h 134"/>
                <a:gd name="T52" fmla="*/ 31 w 165"/>
                <a:gd name="T53" fmla="*/ 13 h 134"/>
                <a:gd name="T54" fmla="*/ 113 w 165"/>
                <a:gd name="T55" fmla="*/ 72 h 134"/>
                <a:gd name="T56" fmla="*/ 139 w 165"/>
                <a:gd name="T57" fmla="*/ 100 h 134"/>
                <a:gd name="T58" fmla="*/ 138 w 165"/>
                <a:gd name="T59" fmla="*/ 102 h 134"/>
                <a:gd name="T60" fmla="*/ 87 w 165"/>
                <a:gd name="T61" fmla="*/ 64 h 134"/>
                <a:gd name="T62" fmla="*/ 81 w 165"/>
                <a:gd name="T63" fmla="*/ 47 h 134"/>
                <a:gd name="T64" fmla="*/ 76 w 165"/>
                <a:gd name="T65" fmla="*/ 53 h 134"/>
                <a:gd name="T66" fmla="*/ 72 w 165"/>
                <a:gd name="T67" fmla="*/ 42 h 134"/>
                <a:gd name="T68" fmla="*/ 70 w 165"/>
                <a:gd name="T69" fmla="*/ 54 h 134"/>
                <a:gd name="T70" fmla="*/ 58 w 165"/>
                <a:gd name="T71" fmla="*/ 49 h 134"/>
                <a:gd name="T72" fmla="*/ 54 w 165"/>
                <a:gd name="T73" fmla="*/ 55 h 134"/>
                <a:gd name="T74" fmla="*/ 62 w 165"/>
                <a:gd name="T75" fmla="*/ 61 h 134"/>
                <a:gd name="T76" fmla="*/ 52 w 165"/>
                <a:gd name="T77" fmla="*/ 65 h 134"/>
                <a:gd name="T78" fmla="*/ 43 w 165"/>
                <a:gd name="T79" fmla="*/ 70 h 134"/>
                <a:gd name="T80" fmla="*/ 55 w 165"/>
                <a:gd name="T81" fmla="*/ 71 h 134"/>
                <a:gd name="T82" fmla="*/ 55 w 165"/>
                <a:gd name="T83" fmla="*/ 78 h 134"/>
                <a:gd name="T84" fmla="*/ 45 w 165"/>
                <a:gd name="T85" fmla="*/ 87 h 134"/>
                <a:gd name="T86" fmla="*/ 57 w 165"/>
                <a:gd name="T87" fmla="*/ 81 h 134"/>
                <a:gd name="T88" fmla="*/ 94 w 165"/>
                <a:gd name="T89" fmla="*/ 90 h 134"/>
                <a:gd name="T90" fmla="*/ 131 w 165"/>
                <a:gd name="T91" fmla="*/ 114 h 134"/>
                <a:gd name="T92" fmla="*/ 95 w 165"/>
                <a:gd name="T93" fmla="*/ 106 h 134"/>
                <a:gd name="T94" fmla="*/ 8 w 165"/>
                <a:gd name="T95" fmla="*/ 69 h 134"/>
                <a:gd name="T96" fmla="*/ 79 w 165"/>
                <a:gd name="T97" fmla="*/ 50 h 134"/>
                <a:gd name="T98" fmla="*/ 71 w 165"/>
                <a:gd name="T99" fmla="*/ 51 h 134"/>
                <a:gd name="T100" fmla="*/ 70 w 165"/>
                <a:gd name="T101" fmla="*/ 45 h 134"/>
                <a:gd name="T102" fmla="*/ 52 w 165"/>
                <a:gd name="T103" fmla="*/ 68 h 134"/>
                <a:gd name="T104" fmla="*/ 48 w 165"/>
                <a:gd name="T105" fmla="*/ 69 h 134"/>
                <a:gd name="T106" fmla="*/ 50 w 165"/>
                <a:gd name="T107" fmla="*/ 67 h 134"/>
                <a:gd name="T108" fmla="*/ 53 w 165"/>
                <a:gd name="T109" fmla="*/ 81 h 134"/>
                <a:gd name="T110" fmla="*/ 49 w 165"/>
                <a:gd name="T111" fmla="*/ 83 h 134"/>
                <a:gd name="T112" fmla="*/ 45 w 165"/>
                <a:gd name="T113" fmla="*/ 8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5" h="134">
                  <a:moveTo>
                    <a:pt x="99" y="109"/>
                  </a:moveTo>
                  <a:cubicBezTo>
                    <a:pt x="109" y="109"/>
                    <a:pt x="119" y="113"/>
                    <a:pt x="128" y="119"/>
                  </a:cubicBezTo>
                  <a:cubicBezTo>
                    <a:pt x="128" y="119"/>
                    <a:pt x="128" y="120"/>
                    <a:pt x="128" y="120"/>
                  </a:cubicBezTo>
                  <a:cubicBezTo>
                    <a:pt x="136" y="125"/>
                    <a:pt x="151" y="134"/>
                    <a:pt x="158" y="123"/>
                  </a:cubicBezTo>
                  <a:cubicBezTo>
                    <a:pt x="165" y="113"/>
                    <a:pt x="150" y="104"/>
                    <a:pt x="142" y="99"/>
                  </a:cubicBezTo>
                  <a:cubicBezTo>
                    <a:pt x="142" y="98"/>
                    <a:pt x="142" y="98"/>
                    <a:pt x="142" y="98"/>
                  </a:cubicBezTo>
                  <a:cubicBezTo>
                    <a:pt x="130" y="88"/>
                    <a:pt x="119" y="79"/>
                    <a:pt x="112" y="65"/>
                  </a:cubicBezTo>
                  <a:cubicBezTo>
                    <a:pt x="107" y="53"/>
                    <a:pt x="104" y="42"/>
                    <a:pt x="96" y="32"/>
                  </a:cubicBezTo>
                  <a:cubicBezTo>
                    <a:pt x="83" y="15"/>
                    <a:pt x="59" y="2"/>
                    <a:pt x="38" y="7"/>
                  </a:cubicBezTo>
                  <a:cubicBezTo>
                    <a:pt x="19" y="12"/>
                    <a:pt x="6" y="30"/>
                    <a:pt x="3" y="49"/>
                  </a:cubicBezTo>
                  <a:cubicBezTo>
                    <a:pt x="0" y="68"/>
                    <a:pt x="11" y="87"/>
                    <a:pt x="26" y="99"/>
                  </a:cubicBezTo>
                  <a:cubicBezTo>
                    <a:pt x="38" y="108"/>
                    <a:pt x="53" y="112"/>
                    <a:pt x="69" y="112"/>
                  </a:cubicBezTo>
                  <a:cubicBezTo>
                    <a:pt x="79" y="111"/>
                    <a:pt x="89" y="109"/>
                    <a:pt x="99" y="109"/>
                  </a:cubicBezTo>
                  <a:close/>
                  <a:moveTo>
                    <a:pt x="100" y="89"/>
                  </a:moveTo>
                  <a:cubicBezTo>
                    <a:pt x="88" y="84"/>
                    <a:pt x="74" y="79"/>
                    <a:pt x="61" y="78"/>
                  </a:cubicBezTo>
                  <a:cubicBezTo>
                    <a:pt x="60" y="78"/>
                    <a:pt x="59" y="78"/>
                    <a:pt x="58" y="78"/>
                  </a:cubicBezTo>
                  <a:cubicBezTo>
                    <a:pt x="59" y="75"/>
                    <a:pt x="59" y="73"/>
                    <a:pt x="57" y="70"/>
                  </a:cubicBezTo>
                  <a:cubicBezTo>
                    <a:pt x="59" y="69"/>
                    <a:pt x="61" y="69"/>
                    <a:pt x="63" y="67"/>
                  </a:cubicBezTo>
                  <a:cubicBezTo>
                    <a:pt x="65" y="65"/>
                    <a:pt x="65" y="62"/>
                    <a:pt x="65" y="60"/>
                  </a:cubicBezTo>
                  <a:cubicBezTo>
                    <a:pt x="67" y="59"/>
                    <a:pt x="70" y="58"/>
                    <a:pt x="72" y="55"/>
                  </a:cubicBezTo>
                  <a:cubicBezTo>
                    <a:pt x="72" y="56"/>
                    <a:pt x="73" y="56"/>
                    <a:pt x="73" y="56"/>
                  </a:cubicBezTo>
                  <a:cubicBezTo>
                    <a:pt x="74" y="57"/>
                    <a:pt x="76" y="57"/>
                    <a:pt x="77" y="56"/>
                  </a:cubicBezTo>
                  <a:cubicBezTo>
                    <a:pt x="78" y="59"/>
                    <a:pt x="80" y="61"/>
                    <a:pt x="83" y="64"/>
                  </a:cubicBezTo>
                  <a:cubicBezTo>
                    <a:pt x="88" y="69"/>
                    <a:pt x="93" y="73"/>
                    <a:pt x="99" y="77"/>
                  </a:cubicBezTo>
                  <a:cubicBezTo>
                    <a:pt x="112" y="86"/>
                    <a:pt x="124" y="96"/>
                    <a:pt x="137" y="104"/>
                  </a:cubicBezTo>
                  <a:cubicBezTo>
                    <a:pt x="135" y="107"/>
                    <a:pt x="134" y="109"/>
                    <a:pt x="132" y="112"/>
                  </a:cubicBezTo>
                  <a:cubicBezTo>
                    <a:pt x="123" y="102"/>
                    <a:pt x="112" y="95"/>
                    <a:pt x="100" y="89"/>
                  </a:cubicBezTo>
                  <a:close/>
                  <a:moveTo>
                    <a:pt x="60" y="56"/>
                  </a:moveTo>
                  <a:cubicBezTo>
                    <a:pt x="58" y="55"/>
                    <a:pt x="57" y="54"/>
                    <a:pt x="56" y="53"/>
                  </a:cubicBezTo>
                  <a:cubicBezTo>
                    <a:pt x="54" y="50"/>
                    <a:pt x="57" y="51"/>
                    <a:pt x="58" y="52"/>
                  </a:cubicBezTo>
                  <a:cubicBezTo>
                    <a:pt x="59" y="53"/>
                    <a:pt x="59" y="54"/>
                    <a:pt x="60" y="55"/>
                  </a:cubicBezTo>
                  <a:cubicBezTo>
                    <a:pt x="60" y="56"/>
                    <a:pt x="60" y="56"/>
                    <a:pt x="61" y="57"/>
                  </a:cubicBezTo>
                  <a:cubicBezTo>
                    <a:pt x="60" y="56"/>
                    <a:pt x="60" y="56"/>
                    <a:pt x="60" y="56"/>
                  </a:cubicBezTo>
                  <a:close/>
                  <a:moveTo>
                    <a:pt x="142" y="102"/>
                  </a:moveTo>
                  <a:cubicBezTo>
                    <a:pt x="143" y="103"/>
                    <a:pt x="145" y="104"/>
                    <a:pt x="147" y="105"/>
                  </a:cubicBezTo>
                  <a:cubicBezTo>
                    <a:pt x="147" y="105"/>
                    <a:pt x="147" y="106"/>
                    <a:pt x="147" y="106"/>
                  </a:cubicBezTo>
                  <a:cubicBezTo>
                    <a:pt x="143" y="111"/>
                    <a:pt x="139" y="116"/>
                    <a:pt x="136" y="121"/>
                  </a:cubicBezTo>
                  <a:cubicBezTo>
                    <a:pt x="134" y="121"/>
                    <a:pt x="132" y="120"/>
                    <a:pt x="131" y="119"/>
                  </a:cubicBezTo>
                  <a:cubicBezTo>
                    <a:pt x="135" y="113"/>
                    <a:pt x="138" y="107"/>
                    <a:pt x="142" y="102"/>
                  </a:cubicBezTo>
                  <a:close/>
                  <a:moveTo>
                    <a:pt x="153" y="110"/>
                  </a:moveTo>
                  <a:cubicBezTo>
                    <a:pt x="153" y="110"/>
                    <a:pt x="153" y="110"/>
                    <a:pt x="153" y="110"/>
                  </a:cubicBezTo>
                  <a:cubicBezTo>
                    <a:pt x="148" y="114"/>
                    <a:pt x="147" y="120"/>
                    <a:pt x="143" y="124"/>
                  </a:cubicBezTo>
                  <a:cubicBezTo>
                    <a:pt x="143" y="124"/>
                    <a:pt x="143" y="124"/>
                    <a:pt x="143" y="125"/>
                  </a:cubicBezTo>
                  <a:cubicBezTo>
                    <a:pt x="141" y="124"/>
                    <a:pt x="140" y="124"/>
                    <a:pt x="138" y="123"/>
                  </a:cubicBezTo>
                  <a:cubicBezTo>
                    <a:pt x="142" y="118"/>
                    <a:pt x="146" y="113"/>
                    <a:pt x="149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1" y="108"/>
                    <a:pt x="152" y="109"/>
                    <a:pt x="153" y="110"/>
                  </a:cubicBezTo>
                  <a:close/>
                  <a:moveTo>
                    <a:pt x="156" y="121"/>
                  </a:moveTo>
                  <a:cubicBezTo>
                    <a:pt x="154" y="125"/>
                    <a:pt x="150" y="126"/>
                    <a:pt x="146" y="125"/>
                  </a:cubicBezTo>
                  <a:cubicBezTo>
                    <a:pt x="149" y="122"/>
                    <a:pt x="150" y="116"/>
                    <a:pt x="155" y="112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7" y="115"/>
                    <a:pt x="157" y="118"/>
                    <a:pt x="156" y="121"/>
                  </a:cubicBezTo>
                  <a:close/>
                  <a:moveTo>
                    <a:pt x="8" y="69"/>
                  </a:moveTo>
                  <a:cubicBezTo>
                    <a:pt x="1" y="48"/>
                    <a:pt x="11" y="23"/>
                    <a:pt x="31" y="13"/>
                  </a:cubicBezTo>
                  <a:cubicBezTo>
                    <a:pt x="54" y="0"/>
                    <a:pt x="82" y="18"/>
                    <a:pt x="96" y="36"/>
                  </a:cubicBezTo>
                  <a:cubicBezTo>
                    <a:pt x="104" y="47"/>
                    <a:pt x="106" y="60"/>
                    <a:pt x="113" y="72"/>
                  </a:cubicBezTo>
                  <a:cubicBezTo>
                    <a:pt x="119" y="83"/>
                    <a:pt x="128" y="91"/>
                    <a:pt x="138" y="99"/>
                  </a:cubicBezTo>
                  <a:cubicBezTo>
                    <a:pt x="138" y="99"/>
                    <a:pt x="138" y="100"/>
                    <a:pt x="139" y="100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39" y="101"/>
                    <a:pt x="138" y="101"/>
                    <a:pt x="138" y="102"/>
                  </a:cubicBezTo>
                  <a:cubicBezTo>
                    <a:pt x="126" y="94"/>
                    <a:pt x="115" y="85"/>
                    <a:pt x="104" y="77"/>
                  </a:cubicBezTo>
                  <a:cubicBezTo>
                    <a:pt x="98" y="73"/>
                    <a:pt x="93" y="69"/>
                    <a:pt x="87" y="64"/>
                  </a:cubicBezTo>
                  <a:cubicBezTo>
                    <a:pt x="84" y="61"/>
                    <a:pt x="81" y="58"/>
                    <a:pt x="80" y="54"/>
                  </a:cubicBezTo>
                  <a:cubicBezTo>
                    <a:pt x="82" y="52"/>
                    <a:pt x="83" y="49"/>
                    <a:pt x="81" y="47"/>
                  </a:cubicBezTo>
                  <a:cubicBezTo>
                    <a:pt x="80" y="46"/>
                    <a:pt x="78" y="44"/>
                    <a:pt x="77" y="46"/>
                  </a:cubicBezTo>
                  <a:cubicBezTo>
                    <a:pt x="76" y="48"/>
                    <a:pt x="76" y="51"/>
                    <a:pt x="76" y="53"/>
                  </a:cubicBezTo>
                  <a:cubicBezTo>
                    <a:pt x="75" y="54"/>
                    <a:pt x="74" y="54"/>
                    <a:pt x="73" y="53"/>
                  </a:cubicBezTo>
                  <a:cubicBezTo>
                    <a:pt x="75" y="50"/>
                    <a:pt x="74" y="46"/>
                    <a:pt x="72" y="42"/>
                  </a:cubicBezTo>
                  <a:cubicBezTo>
                    <a:pt x="71" y="41"/>
                    <a:pt x="69" y="38"/>
                    <a:pt x="67" y="39"/>
                  </a:cubicBezTo>
                  <a:cubicBezTo>
                    <a:pt x="63" y="43"/>
                    <a:pt x="66" y="49"/>
                    <a:pt x="70" y="54"/>
                  </a:cubicBezTo>
                  <a:cubicBezTo>
                    <a:pt x="68" y="55"/>
                    <a:pt x="66" y="56"/>
                    <a:pt x="64" y="57"/>
                  </a:cubicBezTo>
                  <a:cubicBezTo>
                    <a:pt x="63" y="53"/>
                    <a:pt x="61" y="50"/>
                    <a:pt x="58" y="49"/>
                  </a:cubicBezTo>
                  <a:cubicBezTo>
                    <a:pt x="57" y="48"/>
                    <a:pt x="54" y="47"/>
                    <a:pt x="53" y="49"/>
                  </a:cubicBezTo>
                  <a:cubicBezTo>
                    <a:pt x="51" y="51"/>
                    <a:pt x="53" y="53"/>
                    <a:pt x="54" y="55"/>
                  </a:cubicBezTo>
                  <a:cubicBezTo>
                    <a:pt x="56" y="58"/>
                    <a:pt x="59" y="59"/>
                    <a:pt x="62" y="60"/>
                  </a:cubicBezTo>
                  <a:cubicBezTo>
                    <a:pt x="62" y="60"/>
                    <a:pt x="62" y="60"/>
                    <a:pt x="62" y="61"/>
                  </a:cubicBezTo>
                  <a:cubicBezTo>
                    <a:pt x="63" y="64"/>
                    <a:pt x="59" y="66"/>
                    <a:pt x="55" y="68"/>
                  </a:cubicBezTo>
                  <a:cubicBezTo>
                    <a:pt x="55" y="67"/>
                    <a:pt x="53" y="66"/>
                    <a:pt x="52" y="65"/>
                  </a:cubicBezTo>
                  <a:cubicBezTo>
                    <a:pt x="50" y="64"/>
                    <a:pt x="47" y="63"/>
                    <a:pt x="44" y="64"/>
                  </a:cubicBezTo>
                  <a:cubicBezTo>
                    <a:pt x="42" y="65"/>
                    <a:pt x="42" y="69"/>
                    <a:pt x="43" y="70"/>
                  </a:cubicBezTo>
                  <a:cubicBezTo>
                    <a:pt x="46" y="72"/>
                    <a:pt x="49" y="72"/>
                    <a:pt x="51" y="72"/>
                  </a:cubicBezTo>
                  <a:cubicBezTo>
                    <a:pt x="52" y="71"/>
                    <a:pt x="53" y="71"/>
                    <a:pt x="55" y="71"/>
                  </a:cubicBezTo>
                  <a:cubicBezTo>
                    <a:pt x="55" y="71"/>
                    <a:pt x="55" y="71"/>
                    <a:pt x="55" y="71"/>
                  </a:cubicBezTo>
                  <a:cubicBezTo>
                    <a:pt x="56" y="73"/>
                    <a:pt x="56" y="76"/>
                    <a:pt x="55" y="78"/>
                  </a:cubicBezTo>
                  <a:cubicBezTo>
                    <a:pt x="50" y="77"/>
                    <a:pt x="43" y="78"/>
                    <a:pt x="42" y="82"/>
                  </a:cubicBezTo>
                  <a:cubicBezTo>
                    <a:pt x="41" y="84"/>
                    <a:pt x="43" y="87"/>
                    <a:pt x="45" y="87"/>
                  </a:cubicBezTo>
                  <a:cubicBezTo>
                    <a:pt x="49" y="88"/>
                    <a:pt x="52" y="85"/>
                    <a:pt x="55" y="83"/>
                  </a:cubicBezTo>
                  <a:cubicBezTo>
                    <a:pt x="56" y="82"/>
                    <a:pt x="56" y="81"/>
                    <a:pt x="57" y="81"/>
                  </a:cubicBezTo>
                  <a:cubicBezTo>
                    <a:pt x="57" y="81"/>
                    <a:pt x="58" y="81"/>
                    <a:pt x="59" y="81"/>
                  </a:cubicBezTo>
                  <a:cubicBezTo>
                    <a:pt x="71" y="82"/>
                    <a:pt x="83" y="86"/>
                    <a:pt x="94" y="90"/>
                  </a:cubicBezTo>
                  <a:cubicBezTo>
                    <a:pt x="107" y="95"/>
                    <a:pt x="120" y="104"/>
                    <a:pt x="130" y="114"/>
                  </a:cubicBezTo>
                  <a:cubicBezTo>
                    <a:pt x="130" y="114"/>
                    <a:pt x="130" y="114"/>
                    <a:pt x="131" y="114"/>
                  </a:cubicBezTo>
                  <a:cubicBezTo>
                    <a:pt x="130" y="115"/>
                    <a:pt x="130" y="116"/>
                    <a:pt x="129" y="116"/>
                  </a:cubicBezTo>
                  <a:cubicBezTo>
                    <a:pt x="118" y="110"/>
                    <a:pt x="108" y="106"/>
                    <a:pt x="95" y="106"/>
                  </a:cubicBezTo>
                  <a:cubicBezTo>
                    <a:pt x="82" y="107"/>
                    <a:pt x="69" y="110"/>
                    <a:pt x="55" y="108"/>
                  </a:cubicBezTo>
                  <a:cubicBezTo>
                    <a:pt x="34" y="105"/>
                    <a:pt x="15" y="89"/>
                    <a:pt x="8" y="69"/>
                  </a:cubicBezTo>
                  <a:close/>
                  <a:moveTo>
                    <a:pt x="79" y="51"/>
                  </a:moveTo>
                  <a:cubicBezTo>
                    <a:pt x="79" y="50"/>
                    <a:pt x="79" y="50"/>
                    <a:pt x="79" y="50"/>
                  </a:cubicBezTo>
                  <a:cubicBezTo>
                    <a:pt x="79" y="48"/>
                    <a:pt x="80" y="49"/>
                    <a:pt x="79" y="51"/>
                  </a:cubicBezTo>
                  <a:close/>
                  <a:moveTo>
                    <a:pt x="71" y="51"/>
                  </a:moveTo>
                  <a:cubicBezTo>
                    <a:pt x="69" y="49"/>
                    <a:pt x="68" y="46"/>
                    <a:pt x="68" y="44"/>
                  </a:cubicBezTo>
                  <a:cubicBezTo>
                    <a:pt x="68" y="41"/>
                    <a:pt x="70" y="44"/>
                    <a:pt x="70" y="45"/>
                  </a:cubicBezTo>
                  <a:cubicBezTo>
                    <a:pt x="71" y="47"/>
                    <a:pt x="71" y="49"/>
                    <a:pt x="71" y="51"/>
                  </a:cubicBezTo>
                  <a:close/>
                  <a:moveTo>
                    <a:pt x="52" y="68"/>
                  </a:moveTo>
                  <a:cubicBezTo>
                    <a:pt x="51" y="69"/>
                    <a:pt x="50" y="69"/>
                    <a:pt x="50" y="69"/>
                  </a:cubicBezTo>
                  <a:cubicBezTo>
                    <a:pt x="49" y="69"/>
                    <a:pt x="49" y="69"/>
                    <a:pt x="48" y="69"/>
                  </a:cubicBezTo>
                  <a:cubicBezTo>
                    <a:pt x="47" y="69"/>
                    <a:pt x="46" y="68"/>
                    <a:pt x="47" y="67"/>
                  </a:cubicBezTo>
                  <a:cubicBezTo>
                    <a:pt x="48" y="67"/>
                    <a:pt x="49" y="67"/>
                    <a:pt x="50" y="67"/>
                  </a:cubicBezTo>
                  <a:cubicBezTo>
                    <a:pt x="51" y="68"/>
                    <a:pt x="51" y="68"/>
                    <a:pt x="52" y="68"/>
                  </a:cubicBezTo>
                  <a:close/>
                  <a:moveTo>
                    <a:pt x="53" y="81"/>
                  </a:moveTo>
                  <a:cubicBezTo>
                    <a:pt x="53" y="81"/>
                    <a:pt x="53" y="81"/>
                    <a:pt x="52" y="81"/>
                  </a:cubicBezTo>
                  <a:cubicBezTo>
                    <a:pt x="51" y="82"/>
                    <a:pt x="50" y="83"/>
                    <a:pt x="49" y="83"/>
                  </a:cubicBezTo>
                  <a:cubicBezTo>
                    <a:pt x="49" y="84"/>
                    <a:pt x="48" y="84"/>
                    <a:pt x="48" y="84"/>
                  </a:cubicBezTo>
                  <a:cubicBezTo>
                    <a:pt x="47" y="85"/>
                    <a:pt x="45" y="84"/>
                    <a:pt x="45" y="83"/>
                  </a:cubicBezTo>
                  <a:cubicBezTo>
                    <a:pt x="46" y="81"/>
                    <a:pt x="50" y="80"/>
                    <a:pt x="53" y="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0"/>
            <p:cNvSpPr>
              <a:spLocks noEditPoints="1"/>
            </p:cNvSpPr>
            <p:nvPr/>
          </p:nvSpPr>
          <p:spPr bwMode="auto">
            <a:xfrm>
              <a:off x="3305175" y="4918075"/>
              <a:ext cx="631825" cy="803275"/>
            </a:xfrm>
            <a:custGeom>
              <a:avLst/>
              <a:gdLst>
                <a:gd name="T0" fmla="*/ 19 w 168"/>
                <a:gd name="T1" fmla="*/ 2 h 214"/>
                <a:gd name="T2" fmla="*/ 8 w 168"/>
                <a:gd name="T3" fmla="*/ 21 h 214"/>
                <a:gd name="T4" fmla="*/ 8 w 168"/>
                <a:gd name="T5" fmla="*/ 34 h 214"/>
                <a:gd name="T6" fmla="*/ 8 w 168"/>
                <a:gd name="T7" fmla="*/ 49 h 214"/>
                <a:gd name="T8" fmla="*/ 8 w 168"/>
                <a:gd name="T9" fmla="*/ 59 h 214"/>
                <a:gd name="T10" fmla="*/ 3 w 168"/>
                <a:gd name="T11" fmla="*/ 70 h 214"/>
                <a:gd name="T12" fmla="*/ 8 w 168"/>
                <a:gd name="T13" fmla="*/ 87 h 214"/>
                <a:gd name="T14" fmla="*/ 8 w 168"/>
                <a:gd name="T15" fmla="*/ 97 h 214"/>
                <a:gd name="T16" fmla="*/ 8 w 168"/>
                <a:gd name="T17" fmla="*/ 109 h 214"/>
                <a:gd name="T18" fmla="*/ 8 w 168"/>
                <a:gd name="T19" fmla="*/ 118 h 214"/>
                <a:gd name="T20" fmla="*/ 4 w 168"/>
                <a:gd name="T21" fmla="*/ 129 h 214"/>
                <a:gd name="T22" fmla="*/ 8 w 168"/>
                <a:gd name="T23" fmla="*/ 146 h 214"/>
                <a:gd name="T24" fmla="*/ 8 w 168"/>
                <a:gd name="T25" fmla="*/ 157 h 214"/>
                <a:gd name="T26" fmla="*/ 8 w 168"/>
                <a:gd name="T27" fmla="*/ 171 h 214"/>
                <a:gd name="T28" fmla="*/ 4 w 168"/>
                <a:gd name="T29" fmla="*/ 184 h 214"/>
                <a:gd name="T30" fmla="*/ 8 w 168"/>
                <a:gd name="T31" fmla="*/ 201 h 214"/>
                <a:gd name="T32" fmla="*/ 123 w 168"/>
                <a:gd name="T33" fmla="*/ 214 h 214"/>
                <a:gd name="T34" fmla="*/ 167 w 168"/>
                <a:gd name="T35" fmla="*/ 59 h 214"/>
                <a:gd name="T36" fmla="*/ 6 w 168"/>
                <a:gd name="T37" fmla="*/ 17 h 214"/>
                <a:gd name="T38" fmla="*/ 6 w 168"/>
                <a:gd name="T39" fmla="*/ 17 h 214"/>
                <a:gd name="T40" fmla="*/ 7 w 168"/>
                <a:gd name="T41" fmla="*/ 26 h 214"/>
                <a:gd name="T42" fmla="*/ 8 w 168"/>
                <a:gd name="T43" fmla="*/ 42 h 214"/>
                <a:gd name="T44" fmla="*/ 6 w 168"/>
                <a:gd name="T45" fmla="*/ 53 h 214"/>
                <a:gd name="T46" fmla="*/ 8 w 168"/>
                <a:gd name="T47" fmla="*/ 62 h 214"/>
                <a:gd name="T48" fmla="*/ 8 w 168"/>
                <a:gd name="T49" fmla="*/ 71 h 214"/>
                <a:gd name="T50" fmla="*/ 5 w 168"/>
                <a:gd name="T51" fmla="*/ 82 h 214"/>
                <a:gd name="T52" fmla="*/ 6 w 168"/>
                <a:gd name="T53" fmla="*/ 83 h 214"/>
                <a:gd name="T54" fmla="*/ 7 w 168"/>
                <a:gd name="T55" fmla="*/ 92 h 214"/>
                <a:gd name="T56" fmla="*/ 6 w 168"/>
                <a:gd name="T57" fmla="*/ 103 h 214"/>
                <a:gd name="T58" fmla="*/ 6 w 168"/>
                <a:gd name="T59" fmla="*/ 103 h 214"/>
                <a:gd name="T60" fmla="*/ 6 w 168"/>
                <a:gd name="T61" fmla="*/ 113 h 214"/>
                <a:gd name="T62" fmla="*/ 7 w 168"/>
                <a:gd name="T63" fmla="*/ 121 h 214"/>
                <a:gd name="T64" fmla="*/ 6 w 168"/>
                <a:gd name="T65" fmla="*/ 131 h 214"/>
                <a:gd name="T66" fmla="*/ 6 w 168"/>
                <a:gd name="T67" fmla="*/ 141 h 214"/>
                <a:gd name="T68" fmla="*/ 6 w 168"/>
                <a:gd name="T69" fmla="*/ 152 h 214"/>
                <a:gd name="T70" fmla="*/ 8 w 168"/>
                <a:gd name="T71" fmla="*/ 151 h 214"/>
                <a:gd name="T72" fmla="*/ 8 w 168"/>
                <a:gd name="T73" fmla="*/ 161 h 214"/>
                <a:gd name="T74" fmla="*/ 6 w 168"/>
                <a:gd name="T75" fmla="*/ 175 h 214"/>
                <a:gd name="T76" fmla="*/ 8 w 168"/>
                <a:gd name="T77" fmla="*/ 176 h 214"/>
                <a:gd name="T78" fmla="*/ 7 w 168"/>
                <a:gd name="T79" fmla="*/ 186 h 214"/>
                <a:gd name="T80" fmla="*/ 7 w 168"/>
                <a:gd name="T81" fmla="*/ 196 h 214"/>
                <a:gd name="T82" fmla="*/ 7 w 168"/>
                <a:gd name="T83" fmla="*/ 196 h 214"/>
                <a:gd name="T84" fmla="*/ 11 w 168"/>
                <a:gd name="T85" fmla="*/ 203 h 214"/>
                <a:gd name="T86" fmla="*/ 14 w 168"/>
                <a:gd name="T87" fmla="*/ 194 h 214"/>
                <a:gd name="T88" fmla="*/ 14 w 168"/>
                <a:gd name="T89" fmla="*/ 184 h 214"/>
                <a:gd name="T90" fmla="*/ 13 w 168"/>
                <a:gd name="T91" fmla="*/ 173 h 214"/>
                <a:gd name="T92" fmla="*/ 14 w 168"/>
                <a:gd name="T93" fmla="*/ 160 h 214"/>
                <a:gd name="T94" fmla="*/ 15 w 168"/>
                <a:gd name="T95" fmla="*/ 151 h 214"/>
                <a:gd name="T96" fmla="*/ 14 w 168"/>
                <a:gd name="T97" fmla="*/ 140 h 214"/>
                <a:gd name="T98" fmla="*/ 14 w 168"/>
                <a:gd name="T99" fmla="*/ 130 h 214"/>
                <a:gd name="T100" fmla="*/ 14 w 168"/>
                <a:gd name="T101" fmla="*/ 120 h 214"/>
                <a:gd name="T102" fmla="*/ 13 w 168"/>
                <a:gd name="T103" fmla="*/ 111 h 214"/>
                <a:gd name="T104" fmla="*/ 13 w 168"/>
                <a:gd name="T105" fmla="*/ 100 h 214"/>
                <a:gd name="T106" fmla="*/ 13 w 168"/>
                <a:gd name="T107" fmla="*/ 90 h 214"/>
                <a:gd name="T108" fmla="*/ 13 w 168"/>
                <a:gd name="T109" fmla="*/ 81 h 214"/>
                <a:gd name="T110" fmla="*/ 14 w 168"/>
                <a:gd name="T111" fmla="*/ 70 h 214"/>
                <a:gd name="T112" fmla="*/ 13 w 168"/>
                <a:gd name="T113" fmla="*/ 61 h 214"/>
                <a:gd name="T114" fmla="*/ 14 w 168"/>
                <a:gd name="T115" fmla="*/ 50 h 214"/>
                <a:gd name="T116" fmla="*/ 14 w 168"/>
                <a:gd name="T117" fmla="*/ 37 h 214"/>
                <a:gd name="T118" fmla="*/ 14 w 168"/>
                <a:gd name="T119" fmla="*/ 23 h 214"/>
                <a:gd name="T120" fmla="*/ 13 w 168"/>
                <a:gd name="T121" fmla="*/ 15 h 214"/>
                <a:gd name="T122" fmla="*/ 24 w 168"/>
                <a:gd name="T123" fmla="*/ 5 h 214"/>
                <a:gd name="T124" fmla="*/ 164 w 168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214">
                  <a:moveTo>
                    <a:pt x="145" y="2"/>
                  </a:moveTo>
                  <a:cubicBezTo>
                    <a:pt x="132" y="2"/>
                    <a:pt x="118" y="2"/>
                    <a:pt x="105" y="2"/>
                  </a:cubicBezTo>
                  <a:cubicBezTo>
                    <a:pt x="78" y="2"/>
                    <a:pt x="51" y="2"/>
                    <a:pt x="24" y="2"/>
                  </a:cubicBezTo>
                  <a:cubicBezTo>
                    <a:pt x="22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5" y="13"/>
                    <a:pt x="4" y="14"/>
                  </a:cubicBezTo>
                  <a:cubicBezTo>
                    <a:pt x="3" y="15"/>
                    <a:pt x="3" y="16"/>
                    <a:pt x="3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6" y="23"/>
                    <a:pt x="5" y="24"/>
                    <a:pt x="4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2"/>
                    <a:pt x="6" y="33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4" y="50"/>
                    <a:pt x="3" y="51"/>
                  </a:cubicBezTo>
                  <a:cubicBezTo>
                    <a:pt x="2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5" y="60"/>
                  </a:cubicBezTo>
                  <a:cubicBezTo>
                    <a:pt x="2" y="63"/>
                    <a:pt x="4" y="66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4" y="69"/>
                    <a:pt x="3" y="70"/>
                  </a:cubicBezTo>
                  <a:cubicBezTo>
                    <a:pt x="1" y="74"/>
                    <a:pt x="4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0"/>
                  </a:cubicBezTo>
                  <a:cubicBezTo>
                    <a:pt x="0" y="83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6" y="89"/>
                    <a:pt x="6" y="90"/>
                  </a:cubicBezTo>
                  <a:cubicBezTo>
                    <a:pt x="4" y="90"/>
                    <a:pt x="3" y="91"/>
                    <a:pt x="3" y="92"/>
                  </a:cubicBezTo>
                  <a:cubicBezTo>
                    <a:pt x="2" y="95"/>
                    <a:pt x="5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4" y="100"/>
                    <a:pt x="3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8"/>
                    <a:pt x="8" y="109"/>
                  </a:cubicBezTo>
                  <a:cubicBezTo>
                    <a:pt x="7" y="109"/>
                    <a:pt x="7" y="109"/>
                    <a:pt x="6" y="109"/>
                  </a:cubicBezTo>
                  <a:cubicBezTo>
                    <a:pt x="5" y="110"/>
                    <a:pt x="3" y="111"/>
                    <a:pt x="3" y="112"/>
                  </a:cubicBezTo>
                  <a:cubicBezTo>
                    <a:pt x="3" y="115"/>
                    <a:pt x="5" y="117"/>
                    <a:pt x="8" y="117"/>
                  </a:cubicBezTo>
                  <a:cubicBezTo>
                    <a:pt x="8" y="117"/>
                    <a:pt x="8" y="118"/>
                    <a:pt x="8" y="118"/>
                  </a:cubicBezTo>
                  <a:cubicBezTo>
                    <a:pt x="6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4" y="138"/>
                    <a:pt x="3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3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1" y="176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6" y="182"/>
                    <a:pt x="5" y="183"/>
                    <a:pt x="4" y="184"/>
                  </a:cubicBezTo>
                  <a:cubicBezTo>
                    <a:pt x="2" y="187"/>
                    <a:pt x="5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6" y="193"/>
                    <a:pt x="5" y="193"/>
                    <a:pt x="4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4" y="213"/>
                  </a:cubicBezTo>
                  <a:cubicBezTo>
                    <a:pt x="17" y="214"/>
                    <a:pt x="20" y="214"/>
                    <a:pt x="22" y="214"/>
                  </a:cubicBezTo>
                  <a:cubicBezTo>
                    <a:pt x="26" y="214"/>
                    <a:pt x="30" y="214"/>
                    <a:pt x="35" y="214"/>
                  </a:cubicBezTo>
                  <a:cubicBezTo>
                    <a:pt x="64" y="214"/>
                    <a:pt x="94" y="214"/>
                    <a:pt x="123" y="214"/>
                  </a:cubicBezTo>
                  <a:cubicBezTo>
                    <a:pt x="132" y="214"/>
                    <a:pt x="142" y="214"/>
                    <a:pt x="151" y="214"/>
                  </a:cubicBezTo>
                  <a:cubicBezTo>
                    <a:pt x="159" y="214"/>
                    <a:pt x="166" y="213"/>
                    <a:pt x="167" y="203"/>
                  </a:cubicBezTo>
                  <a:cubicBezTo>
                    <a:pt x="167" y="203"/>
                    <a:pt x="167" y="203"/>
                    <a:pt x="167" y="203"/>
                  </a:cubicBezTo>
                  <a:cubicBezTo>
                    <a:pt x="167" y="155"/>
                    <a:pt x="167" y="107"/>
                    <a:pt x="167" y="59"/>
                  </a:cubicBezTo>
                  <a:cubicBezTo>
                    <a:pt x="167" y="47"/>
                    <a:pt x="167" y="36"/>
                    <a:pt x="167" y="24"/>
                  </a:cubicBezTo>
                  <a:cubicBezTo>
                    <a:pt x="167" y="19"/>
                    <a:pt x="168" y="12"/>
                    <a:pt x="166" y="7"/>
                  </a:cubicBezTo>
                  <a:cubicBezTo>
                    <a:pt x="162" y="0"/>
                    <a:pt x="151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6" y="16"/>
                    <a:pt x="7" y="15"/>
                  </a:cubicBezTo>
                  <a:cubicBezTo>
                    <a:pt x="7" y="15"/>
                    <a:pt x="7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6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7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0"/>
                    <a:pt x="5" y="40"/>
                    <a:pt x="6" y="39"/>
                  </a:cubicBezTo>
                  <a:cubicBezTo>
                    <a:pt x="6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5" y="55"/>
                  </a:moveTo>
                  <a:cubicBezTo>
                    <a:pt x="5" y="54"/>
                    <a:pt x="5" y="54"/>
                    <a:pt x="5" y="54"/>
                  </a:cubicBezTo>
                  <a:cubicBezTo>
                    <a:pt x="5" y="54"/>
                    <a:pt x="5" y="53"/>
                    <a:pt x="6" y="53"/>
                  </a:cubicBezTo>
                  <a:cubicBezTo>
                    <a:pt x="6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5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6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4" y="73"/>
                    <a:pt x="6" y="72"/>
                  </a:cubicBezTo>
                  <a:close/>
                  <a:moveTo>
                    <a:pt x="6" y="83"/>
                  </a:moveTo>
                  <a:cubicBezTo>
                    <a:pt x="6" y="83"/>
                    <a:pt x="5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6" y="83"/>
                    <a:pt x="6" y="83"/>
                  </a:cubicBezTo>
                  <a:close/>
                  <a:moveTo>
                    <a:pt x="6" y="94"/>
                  </a:moveTo>
                  <a:cubicBezTo>
                    <a:pt x="6" y="94"/>
                    <a:pt x="6" y="93"/>
                    <a:pt x="6" y="93"/>
                  </a:cubicBezTo>
                  <a:cubicBezTo>
                    <a:pt x="6" y="93"/>
                    <a:pt x="6" y="93"/>
                    <a:pt x="5" y="93"/>
                  </a:cubicBezTo>
                  <a:cubicBezTo>
                    <a:pt x="6" y="92"/>
                    <a:pt x="7" y="92"/>
                    <a:pt x="7" y="92"/>
                  </a:cubicBezTo>
                  <a:cubicBezTo>
                    <a:pt x="7" y="92"/>
                    <a:pt x="8" y="92"/>
                    <a:pt x="8" y="92"/>
                  </a:cubicBezTo>
                  <a:cubicBezTo>
                    <a:pt x="8" y="93"/>
                    <a:pt x="8" y="93"/>
                    <a:pt x="8" y="94"/>
                  </a:cubicBezTo>
                  <a:cubicBezTo>
                    <a:pt x="7" y="94"/>
                    <a:pt x="7" y="94"/>
                    <a:pt x="6" y="94"/>
                  </a:cubicBezTo>
                  <a:close/>
                  <a:moveTo>
                    <a:pt x="6" y="103"/>
                  </a:moveTo>
                  <a:cubicBezTo>
                    <a:pt x="5" y="103"/>
                    <a:pt x="5" y="103"/>
                    <a:pt x="7" y="102"/>
                  </a:cubicBezTo>
                  <a:cubicBezTo>
                    <a:pt x="7" y="102"/>
                    <a:pt x="7" y="102"/>
                    <a:pt x="8" y="102"/>
                  </a:cubicBezTo>
                  <a:cubicBezTo>
                    <a:pt x="8" y="102"/>
                    <a:pt x="8" y="103"/>
                    <a:pt x="8" y="104"/>
                  </a:cubicBezTo>
                  <a:cubicBezTo>
                    <a:pt x="7" y="104"/>
                    <a:pt x="7" y="104"/>
                    <a:pt x="6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7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5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6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6" y="132"/>
                    <a:pt x="4" y="131"/>
                    <a:pt x="6" y="131"/>
                  </a:cubicBezTo>
                  <a:close/>
                  <a:moveTo>
                    <a:pt x="6" y="141"/>
                  </a:moveTo>
                  <a:cubicBezTo>
                    <a:pt x="7" y="140"/>
                    <a:pt x="7" y="140"/>
                    <a:pt x="8" y="140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6" y="142"/>
                    <a:pt x="4" y="141"/>
                    <a:pt x="6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6" y="153"/>
                    <a:pt x="6" y="153"/>
                  </a:cubicBezTo>
                  <a:cubicBezTo>
                    <a:pt x="6" y="153"/>
                    <a:pt x="6" y="152"/>
                    <a:pt x="6" y="153"/>
                  </a:cubicBezTo>
                  <a:cubicBezTo>
                    <a:pt x="6" y="153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7" y="152"/>
                  </a:cubicBezTo>
                  <a:cubicBezTo>
                    <a:pt x="7" y="151"/>
                    <a:pt x="7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7" y="153"/>
                    <a:pt x="7" y="153"/>
                    <a:pt x="7" y="153"/>
                  </a:cubicBezTo>
                  <a:close/>
                  <a:moveTo>
                    <a:pt x="5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6" y="164"/>
                    <a:pt x="5" y="164"/>
                    <a:pt x="5" y="162"/>
                  </a:cubicBezTo>
                  <a:close/>
                  <a:moveTo>
                    <a:pt x="7" y="176"/>
                  </a:move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4"/>
                    <a:pt x="6" y="174"/>
                  </a:cubicBezTo>
                  <a:cubicBezTo>
                    <a:pt x="7" y="174"/>
                    <a:pt x="7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7" y="176"/>
                    <a:pt x="7" y="176"/>
                    <a:pt x="7" y="176"/>
                  </a:cubicBezTo>
                  <a:close/>
                  <a:moveTo>
                    <a:pt x="7" y="186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7" y="187"/>
                    <a:pt x="7" y="187"/>
                    <a:pt x="7" y="186"/>
                  </a:cubicBezTo>
                  <a:close/>
                  <a:moveTo>
                    <a:pt x="7" y="196"/>
                  </a:moveTo>
                  <a:cubicBezTo>
                    <a:pt x="7" y="196"/>
                    <a:pt x="7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7" y="198"/>
                    <a:pt x="7" y="198"/>
                    <a:pt x="7" y="197"/>
                  </a:cubicBezTo>
                  <a:cubicBezTo>
                    <a:pt x="6" y="197"/>
                    <a:pt x="6" y="196"/>
                    <a:pt x="7" y="196"/>
                  </a:cubicBezTo>
                  <a:close/>
                  <a:moveTo>
                    <a:pt x="141" y="211"/>
                  </a:moveTo>
                  <a:cubicBezTo>
                    <a:pt x="127" y="211"/>
                    <a:pt x="113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6" y="211"/>
                    <a:pt x="11" y="210"/>
                    <a:pt x="11" y="203"/>
                  </a:cubicBezTo>
                  <a:cubicBezTo>
                    <a:pt x="10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1" y="196"/>
                    <a:pt x="12" y="197"/>
                    <a:pt x="12" y="197"/>
                  </a:cubicBezTo>
                  <a:cubicBezTo>
                    <a:pt x="14" y="198"/>
                    <a:pt x="15" y="196"/>
                    <a:pt x="14" y="194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1" y="186"/>
                    <a:pt x="12" y="186"/>
                    <a:pt x="13" y="186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1" y="175"/>
                    <a:pt x="12" y="175"/>
                    <a:pt x="13" y="175"/>
                  </a:cubicBezTo>
                  <a:cubicBezTo>
                    <a:pt x="14" y="176"/>
                    <a:pt x="15" y="173"/>
                    <a:pt x="13" y="173"/>
                  </a:cubicBezTo>
                  <a:cubicBezTo>
                    <a:pt x="12" y="172"/>
                    <a:pt x="11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2"/>
                    <a:pt x="13" y="163"/>
                    <a:pt x="13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59"/>
                    <a:pt x="11" y="159"/>
                  </a:cubicBezTo>
                  <a:cubicBezTo>
                    <a:pt x="11" y="156"/>
                    <a:pt x="11" y="154"/>
                    <a:pt x="11" y="151"/>
                  </a:cubicBezTo>
                  <a:cubicBezTo>
                    <a:pt x="11" y="151"/>
                    <a:pt x="12" y="152"/>
                    <a:pt x="12" y="153"/>
                  </a:cubicBezTo>
                  <a:cubicBezTo>
                    <a:pt x="13" y="154"/>
                    <a:pt x="16" y="153"/>
                    <a:pt x="15" y="151"/>
                  </a:cubicBezTo>
                  <a:cubicBezTo>
                    <a:pt x="14" y="150"/>
                    <a:pt x="12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1" y="142"/>
                    <a:pt x="12" y="142"/>
                    <a:pt x="13" y="142"/>
                  </a:cubicBezTo>
                  <a:cubicBezTo>
                    <a:pt x="14" y="144"/>
                    <a:pt x="15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1" y="132"/>
                    <a:pt x="12" y="132"/>
                    <a:pt x="12" y="132"/>
                  </a:cubicBezTo>
                  <a:cubicBezTo>
                    <a:pt x="14" y="133"/>
                    <a:pt x="15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1" y="122"/>
                    <a:pt x="12" y="123"/>
                    <a:pt x="13" y="123"/>
                  </a:cubicBezTo>
                  <a:cubicBezTo>
                    <a:pt x="15" y="124"/>
                    <a:pt x="15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1" y="113"/>
                    <a:pt x="12" y="113"/>
                    <a:pt x="12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1" y="102"/>
                    <a:pt x="12" y="103"/>
                    <a:pt x="13" y="103"/>
                  </a:cubicBezTo>
                  <a:cubicBezTo>
                    <a:pt x="14" y="104"/>
                    <a:pt x="15" y="101"/>
                    <a:pt x="13" y="100"/>
                  </a:cubicBezTo>
                  <a:cubicBezTo>
                    <a:pt x="12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1" y="93"/>
                    <a:pt x="12" y="93"/>
                  </a:cubicBezTo>
                  <a:cubicBezTo>
                    <a:pt x="14" y="94"/>
                    <a:pt x="14" y="91"/>
                    <a:pt x="13" y="90"/>
                  </a:cubicBezTo>
                  <a:cubicBezTo>
                    <a:pt x="12" y="90"/>
                    <a:pt x="11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3" y="85"/>
                    <a:pt x="15" y="83"/>
                    <a:pt x="13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1" y="72"/>
                    <a:pt x="12" y="72"/>
                    <a:pt x="12" y="72"/>
                  </a:cubicBezTo>
                  <a:cubicBezTo>
                    <a:pt x="14" y="73"/>
                    <a:pt x="15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3" y="64"/>
                    <a:pt x="15" y="62"/>
                    <a:pt x="13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1" y="52"/>
                    <a:pt x="12" y="53"/>
                    <a:pt x="12" y="53"/>
                  </a:cubicBezTo>
                  <a:cubicBezTo>
                    <a:pt x="14" y="54"/>
                    <a:pt x="15" y="52"/>
                    <a:pt x="14" y="50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1" y="39"/>
                    <a:pt x="12" y="39"/>
                    <a:pt x="13" y="39"/>
                  </a:cubicBezTo>
                  <a:cubicBezTo>
                    <a:pt x="14" y="40"/>
                    <a:pt x="16" y="38"/>
                    <a:pt x="14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1" y="26"/>
                    <a:pt x="12" y="26"/>
                    <a:pt x="13" y="26"/>
                  </a:cubicBezTo>
                  <a:cubicBezTo>
                    <a:pt x="15" y="26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4"/>
                    <a:pt x="11" y="14"/>
                  </a:cubicBezTo>
                  <a:cubicBezTo>
                    <a:pt x="11" y="14"/>
                    <a:pt x="12" y="14"/>
                    <a:pt x="13" y="15"/>
                  </a:cubicBezTo>
                  <a:cubicBezTo>
                    <a:pt x="15" y="16"/>
                    <a:pt x="16" y="13"/>
                    <a:pt x="15" y="12"/>
                  </a:cubicBezTo>
                  <a:cubicBezTo>
                    <a:pt x="14" y="12"/>
                    <a:pt x="12" y="11"/>
                    <a:pt x="11" y="11"/>
                  </a:cubicBezTo>
                  <a:cubicBezTo>
                    <a:pt x="12" y="8"/>
                    <a:pt x="14" y="5"/>
                    <a:pt x="19" y="5"/>
                  </a:cubicBezTo>
                  <a:cubicBezTo>
                    <a:pt x="20" y="5"/>
                    <a:pt x="22" y="5"/>
                    <a:pt x="24" y="5"/>
                  </a:cubicBezTo>
                  <a:cubicBezTo>
                    <a:pt x="35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4" y="3"/>
                    <a:pt x="164" y="13"/>
                  </a:cubicBezTo>
                  <a:cubicBezTo>
                    <a:pt x="164" y="19"/>
                    <a:pt x="164" y="25"/>
                    <a:pt x="164" y="31"/>
                  </a:cubicBezTo>
                  <a:cubicBezTo>
                    <a:pt x="164" y="85"/>
                    <a:pt x="164" y="140"/>
                    <a:pt x="164" y="194"/>
                  </a:cubicBezTo>
                  <a:cubicBezTo>
                    <a:pt x="164" y="197"/>
                    <a:pt x="164" y="200"/>
                    <a:pt x="164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1"/>
            <p:cNvSpPr>
              <a:spLocks noEditPoints="1"/>
            </p:cNvSpPr>
            <p:nvPr/>
          </p:nvSpPr>
          <p:spPr bwMode="auto">
            <a:xfrm>
              <a:off x="3475038" y="5060950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2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8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2 w 85"/>
                <a:gd name="T17" fmla="*/ 8 h 30"/>
                <a:gd name="T18" fmla="*/ 48 w 85"/>
                <a:gd name="T19" fmla="*/ 8 h 30"/>
                <a:gd name="T20" fmla="*/ 42 w 85"/>
                <a:gd name="T21" fmla="*/ 9 h 30"/>
                <a:gd name="T22" fmla="*/ 46 w 85"/>
                <a:gd name="T23" fmla="*/ 11 h 30"/>
                <a:gd name="T24" fmla="*/ 42 w 85"/>
                <a:gd name="T25" fmla="*/ 13 h 30"/>
                <a:gd name="T26" fmla="*/ 34 w 85"/>
                <a:gd name="T27" fmla="*/ 12 h 30"/>
                <a:gd name="T28" fmla="*/ 27 w 85"/>
                <a:gd name="T29" fmla="*/ 21 h 30"/>
                <a:gd name="T30" fmla="*/ 21 w 85"/>
                <a:gd name="T31" fmla="*/ 20 h 30"/>
                <a:gd name="T32" fmla="*/ 13 w 85"/>
                <a:gd name="T33" fmla="*/ 11 h 30"/>
                <a:gd name="T34" fmla="*/ 0 w 85"/>
                <a:gd name="T35" fmla="*/ 14 h 30"/>
                <a:gd name="T36" fmla="*/ 11 w 85"/>
                <a:gd name="T37" fmla="*/ 7 h 30"/>
                <a:gd name="T38" fmla="*/ 6 w 85"/>
                <a:gd name="T39" fmla="*/ 30 h 30"/>
                <a:gd name="T40" fmla="*/ 12 w 85"/>
                <a:gd name="T41" fmla="*/ 17 h 30"/>
                <a:gd name="T42" fmla="*/ 18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4 w 85"/>
                <a:gd name="T55" fmla="*/ 16 h 30"/>
                <a:gd name="T56" fmla="*/ 79 w 85"/>
                <a:gd name="T57" fmla="*/ 26 h 30"/>
                <a:gd name="T58" fmla="*/ 70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1 w 85"/>
                <a:gd name="T67" fmla="*/ 21 h 30"/>
                <a:gd name="T68" fmla="*/ 35 w 85"/>
                <a:gd name="T69" fmla="*/ 15 h 30"/>
                <a:gd name="T70" fmla="*/ 39 w 85"/>
                <a:gd name="T71" fmla="*/ 17 h 30"/>
                <a:gd name="T72" fmla="*/ 61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1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8" y="11"/>
                  </a:cubicBezTo>
                  <a:cubicBezTo>
                    <a:pt x="80" y="6"/>
                    <a:pt x="71" y="9"/>
                    <a:pt x="72" y="14"/>
                  </a:cubicBezTo>
                  <a:cubicBezTo>
                    <a:pt x="72" y="14"/>
                    <a:pt x="73" y="14"/>
                    <a:pt x="73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68" y="18"/>
                    <a:pt x="66" y="20"/>
                  </a:cubicBezTo>
                  <a:cubicBezTo>
                    <a:pt x="64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5" y="12"/>
                    <a:pt x="63" y="12"/>
                  </a:cubicBezTo>
                  <a:cubicBezTo>
                    <a:pt x="60" y="12"/>
                    <a:pt x="59" y="16"/>
                    <a:pt x="58" y="18"/>
                  </a:cubicBezTo>
                  <a:cubicBezTo>
                    <a:pt x="58" y="19"/>
                    <a:pt x="58" y="20"/>
                    <a:pt x="58" y="21"/>
                  </a:cubicBezTo>
                  <a:cubicBezTo>
                    <a:pt x="55" y="23"/>
                    <a:pt x="49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49" y="11"/>
                    <a:pt x="50" y="11"/>
                    <a:pt x="50" y="10"/>
                  </a:cubicBezTo>
                  <a:cubicBezTo>
                    <a:pt x="53" y="10"/>
                    <a:pt x="57" y="10"/>
                    <a:pt x="60" y="9"/>
                  </a:cubicBezTo>
                  <a:cubicBezTo>
                    <a:pt x="61" y="9"/>
                    <a:pt x="61" y="6"/>
                    <a:pt x="59" y="7"/>
                  </a:cubicBezTo>
                  <a:cubicBezTo>
                    <a:pt x="57" y="7"/>
                    <a:pt x="55" y="8"/>
                    <a:pt x="52" y="8"/>
                  </a:cubicBezTo>
                  <a:cubicBezTo>
                    <a:pt x="53" y="7"/>
                    <a:pt x="53" y="5"/>
                    <a:pt x="52" y="4"/>
                  </a:cubicBezTo>
                  <a:cubicBezTo>
                    <a:pt x="50" y="3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8"/>
                    <a:pt x="44" y="9"/>
                    <a:pt x="42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5" y="11"/>
                    <a:pt x="46" y="11"/>
                  </a:cubicBezTo>
                  <a:cubicBezTo>
                    <a:pt x="45" y="11"/>
                    <a:pt x="45" y="12"/>
                    <a:pt x="44" y="12"/>
                  </a:cubicBezTo>
                  <a:cubicBezTo>
                    <a:pt x="43" y="13"/>
                    <a:pt x="42" y="13"/>
                    <a:pt x="42" y="13"/>
                  </a:cubicBezTo>
                  <a:cubicBezTo>
                    <a:pt x="41" y="11"/>
                    <a:pt x="37" y="11"/>
                    <a:pt x="36" y="12"/>
                  </a:cubicBezTo>
                  <a:cubicBezTo>
                    <a:pt x="35" y="12"/>
                    <a:pt x="35" y="12"/>
                    <a:pt x="34" y="12"/>
                  </a:cubicBezTo>
                  <a:cubicBezTo>
                    <a:pt x="33" y="13"/>
                    <a:pt x="31" y="16"/>
                    <a:pt x="30" y="19"/>
                  </a:cubicBezTo>
                  <a:cubicBezTo>
                    <a:pt x="29" y="20"/>
                    <a:pt x="28" y="21"/>
                    <a:pt x="27" y="21"/>
                  </a:cubicBezTo>
                  <a:cubicBezTo>
                    <a:pt x="26" y="23"/>
                    <a:pt x="24" y="24"/>
                    <a:pt x="22" y="25"/>
                  </a:cubicBezTo>
                  <a:cubicBezTo>
                    <a:pt x="20" y="27"/>
                    <a:pt x="21" y="21"/>
                    <a:pt x="21" y="20"/>
                  </a:cubicBezTo>
                  <a:cubicBezTo>
                    <a:pt x="22" y="16"/>
                    <a:pt x="27" y="6"/>
                    <a:pt x="23" y="3"/>
                  </a:cubicBezTo>
                  <a:cubicBezTo>
                    <a:pt x="21" y="0"/>
                    <a:pt x="16" y="6"/>
                    <a:pt x="13" y="11"/>
                  </a:cubicBezTo>
                  <a:cubicBezTo>
                    <a:pt x="14" y="8"/>
                    <a:pt x="14" y="6"/>
                    <a:pt x="12" y="4"/>
                  </a:cubicBezTo>
                  <a:cubicBezTo>
                    <a:pt x="8" y="0"/>
                    <a:pt x="1" y="11"/>
                    <a:pt x="0" y="14"/>
                  </a:cubicBezTo>
                  <a:cubicBezTo>
                    <a:pt x="0" y="15"/>
                    <a:pt x="2" y="16"/>
                    <a:pt x="2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1" y="13"/>
                    <a:pt x="10" y="16"/>
                  </a:cubicBezTo>
                  <a:cubicBezTo>
                    <a:pt x="8" y="19"/>
                    <a:pt x="3" y="28"/>
                    <a:pt x="6" y="30"/>
                  </a:cubicBezTo>
                  <a:cubicBezTo>
                    <a:pt x="7" y="30"/>
                    <a:pt x="7" y="30"/>
                    <a:pt x="8" y="30"/>
                  </a:cubicBezTo>
                  <a:cubicBezTo>
                    <a:pt x="11" y="27"/>
                    <a:pt x="12" y="22"/>
                    <a:pt x="12" y="17"/>
                  </a:cubicBezTo>
                  <a:cubicBezTo>
                    <a:pt x="13" y="16"/>
                    <a:pt x="14" y="15"/>
                    <a:pt x="14" y="14"/>
                  </a:cubicBezTo>
                  <a:cubicBezTo>
                    <a:pt x="16" y="12"/>
                    <a:pt x="17" y="10"/>
                    <a:pt x="18" y="8"/>
                  </a:cubicBezTo>
                  <a:cubicBezTo>
                    <a:pt x="19" y="7"/>
                    <a:pt x="22" y="3"/>
                    <a:pt x="22" y="7"/>
                  </a:cubicBezTo>
                  <a:cubicBezTo>
                    <a:pt x="22" y="8"/>
                    <a:pt x="22" y="10"/>
                    <a:pt x="22" y="11"/>
                  </a:cubicBezTo>
                  <a:cubicBezTo>
                    <a:pt x="21" y="14"/>
                    <a:pt x="15" y="27"/>
                    <a:pt x="21" y="28"/>
                  </a:cubicBezTo>
                  <a:cubicBezTo>
                    <a:pt x="24" y="28"/>
                    <a:pt x="27" y="24"/>
                    <a:pt x="29" y="23"/>
                  </a:cubicBezTo>
                  <a:cubicBezTo>
                    <a:pt x="29" y="24"/>
                    <a:pt x="30" y="25"/>
                    <a:pt x="31" y="26"/>
                  </a:cubicBezTo>
                  <a:cubicBezTo>
                    <a:pt x="36" y="28"/>
                    <a:pt x="40" y="20"/>
                    <a:pt x="42" y="16"/>
                  </a:cubicBezTo>
                  <a:cubicBezTo>
                    <a:pt x="43" y="15"/>
                    <a:pt x="45" y="14"/>
                    <a:pt x="46" y="13"/>
                  </a:cubicBezTo>
                  <a:cubicBezTo>
                    <a:pt x="45" y="18"/>
                    <a:pt x="44" y="24"/>
                    <a:pt x="48" y="26"/>
                  </a:cubicBezTo>
                  <a:cubicBezTo>
                    <a:pt x="51" y="28"/>
                    <a:pt x="55" y="25"/>
                    <a:pt x="57" y="24"/>
                  </a:cubicBezTo>
                  <a:cubicBezTo>
                    <a:pt x="58" y="24"/>
                    <a:pt x="58" y="23"/>
                    <a:pt x="59" y="23"/>
                  </a:cubicBezTo>
                  <a:cubicBezTo>
                    <a:pt x="60" y="25"/>
                    <a:pt x="63" y="24"/>
                    <a:pt x="66" y="23"/>
                  </a:cubicBezTo>
                  <a:cubicBezTo>
                    <a:pt x="69" y="21"/>
                    <a:pt x="72" y="19"/>
                    <a:pt x="74" y="16"/>
                  </a:cubicBezTo>
                  <a:cubicBezTo>
                    <a:pt x="76" y="18"/>
                    <a:pt x="77" y="18"/>
                    <a:pt x="79" y="19"/>
                  </a:cubicBezTo>
                  <a:cubicBezTo>
                    <a:pt x="82" y="20"/>
                    <a:pt x="83" y="25"/>
                    <a:pt x="79" y="26"/>
                  </a:cubicBezTo>
                  <a:cubicBezTo>
                    <a:pt x="78" y="26"/>
                    <a:pt x="77" y="26"/>
                    <a:pt x="76" y="25"/>
                  </a:cubicBezTo>
                  <a:cubicBezTo>
                    <a:pt x="74" y="25"/>
                    <a:pt x="72" y="24"/>
                    <a:pt x="70" y="24"/>
                  </a:cubicBezTo>
                  <a:cubicBezTo>
                    <a:pt x="69" y="23"/>
                    <a:pt x="68" y="25"/>
                    <a:pt x="70" y="26"/>
                  </a:cubicBezTo>
                  <a:cubicBezTo>
                    <a:pt x="73" y="27"/>
                    <a:pt x="78" y="29"/>
                    <a:pt x="82" y="27"/>
                  </a:cubicBezTo>
                  <a:cubicBezTo>
                    <a:pt x="85" y="25"/>
                    <a:pt x="84" y="20"/>
                    <a:pt x="81" y="18"/>
                  </a:cubicBezTo>
                  <a:close/>
                  <a:moveTo>
                    <a:pt x="8" y="27"/>
                  </a:moveTo>
                  <a:cubicBezTo>
                    <a:pt x="8" y="26"/>
                    <a:pt x="8" y="25"/>
                    <a:pt x="9" y="24"/>
                  </a:cubicBezTo>
                  <a:cubicBezTo>
                    <a:pt x="8" y="25"/>
                    <a:pt x="7" y="29"/>
                    <a:pt x="8" y="27"/>
                  </a:cubicBezTo>
                  <a:close/>
                  <a:moveTo>
                    <a:pt x="38" y="19"/>
                  </a:moveTo>
                  <a:cubicBezTo>
                    <a:pt x="37" y="21"/>
                    <a:pt x="30" y="27"/>
                    <a:pt x="31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3" y="18"/>
                    <a:pt x="34" y="17"/>
                    <a:pt x="35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6" y="16"/>
                    <a:pt x="37" y="17"/>
                    <a:pt x="39" y="17"/>
                  </a:cubicBezTo>
                  <a:cubicBezTo>
                    <a:pt x="38" y="18"/>
                    <a:pt x="38" y="19"/>
                    <a:pt x="38" y="19"/>
                  </a:cubicBezTo>
                  <a:close/>
                  <a:moveTo>
                    <a:pt x="61" y="16"/>
                  </a:moveTo>
                  <a:cubicBezTo>
                    <a:pt x="61" y="15"/>
                    <a:pt x="62" y="14"/>
                    <a:pt x="63" y="15"/>
                  </a:cubicBezTo>
                  <a:cubicBezTo>
                    <a:pt x="62" y="16"/>
                    <a:pt x="61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8"/>
                    <a:pt x="61" y="18"/>
                  </a:cubicBezTo>
                  <a:cubicBezTo>
                    <a:pt x="61" y="18"/>
                    <a:pt x="61" y="17"/>
                    <a:pt x="61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2"/>
            <p:cNvSpPr>
              <a:spLocks noEditPoints="1"/>
            </p:cNvSpPr>
            <p:nvPr/>
          </p:nvSpPr>
          <p:spPr bwMode="auto">
            <a:xfrm>
              <a:off x="8655050" y="6102350"/>
              <a:ext cx="633413" cy="803275"/>
            </a:xfrm>
            <a:custGeom>
              <a:avLst/>
              <a:gdLst>
                <a:gd name="T0" fmla="*/ 19 w 169"/>
                <a:gd name="T1" fmla="*/ 2 h 214"/>
                <a:gd name="T2" fmla="*/ 8 w 169"/>
                <a:gd name="T3" fmla="*/ 21 h 214"/>
                <a:gd name="T4" fmla="*/ 8 w 169"/>
                <a:gd name="T5" fmla="*/ 34 h 214"/>
                <a:gd name="T6" fmla="*/ 8 w 169"/>
                <a:gd name="T7" fmla="*/ 49 h 214"/>
                <a:gd name="T8" fmla="*/ 8 w 169"/>
                <a:gd name="T9" fmla="*/ 59 h 214"/>
                <a:gd name="T10" fmla="*/ 4 w 169"/>
                <a:gd name="T11" fmla="*/ 70 h 214"/>
                <a:gd name="T12" fmla="*/ 8 w 169"/>
                <a:gd name="T13" fmla="*/ 87 h 214"/>
                <a:gd name="T14" fmla="*/ 8 w 169"/>
                <a:gd name="T15" fmla="*/ 97 h 214"/>
                <a:gd name="T16" fmla="*/ 8 w 169"/>
                <a:gd name="T17" fmla="*/ 109 h 214"/>
                <a:gd name="T18" fmla="*/ 8 w 169"/>
                <a:gd name="T19" fmla="*/ 118 h 214"/>
                <a:gd name="T20" fmla="*/ 4 w 169"/>
                <a:gd name="T21" fmla="*/ 129 h 214"/>
                <a:gd name="T22" fmla="*/ 8 w 169"/>
                <a:gd name="T23" fmla="*/ 146 h 214"/>
                <a:gd name="T24" fmla="*/ 8 w 169"/>
                <a:gd name="T25" fmla="*/ 157 h 214"/>
                <a:gd name="T26" fmla="*/ 8 w 169"/>
                <a:gd name="T27" fmla="*/ 171 h 214"/>
                <a:gd name="T28" fmla="*/ 5 w 169"/>
                <a:gd name="T29" fmla="*/ 184 h 214"/>
                <a:gd name="T30" fmla="*/ 8 w 169"/>
                <a:gd name="T31" fmla="*/ 201 h 214"/>
                <a:gd name="T32" fmla="*/ 124 w 169"/>
                <a:gd name="T33" fmla="*/ 214 h 214"/>
                <a:gd name="T34" fmla="*/ 168 w 169"/>
                <a:gd name="T35" fmla="*/ 59 h 214"/>
                <a:gd name="T36" fmla="*/ 6 w 169"/>
                <a:gd name="T37" fmla="*/ 17 h 214"/>
                <a:gd name="T38" fmla="*/ 6 w 169"/>
                <a:gd name="T39" fmla="*/ 17 h 214"/>
                <a:gd name="T40" fmla="*/ 7 w 169"/>
                <a:gd name="T41" fmla="*/ 26 h 214"/>
                <a:gd name="T42" fmla="*/ 8 w 169"/>
                <a:gd name="T43" fmla="*/ 42 h 214"/>
                <a:gd name="T44" fmla="*/ 6 w 169"/>
                <a:gd name="T45" fmla="*/ 53 h 214"/>
                <a:gd name="T46" fmla="*/ 8 w 169"/>
                <a:gd name="T47" fmla="*/ 62 h 214"/>
                <a:gd name="T48" fmla="*/ 8 w 169"/>
                <a:gd name="T49" fmla="*/ 71 h 214"/>
                <a:gd name="T50" fmla="*/ 5 w 169"/>
                <a:gd name="T51" fmla="*/ 82 h 214"/>
                <a:gd name="T52" fmla="*/ 6 w 169"/>
                <a:gd name="T53" fmla="*/ 83 h 214"/>
                <a:gd name="T54" fmla="*/ 8 w 169"/>
                <a:gd name="T55" fmla="*/ 92 h 214"/>
                <a:gd name="T56" fmla="*/ 7 w 169"/>
                <a:gd name="T57" fmla="*/ 103 h 214"/>
                <a:gd name="T58" fmla="*/ 7 w 169"/>
                <a:gd name="T59" fmla="*/ 103 h 214"/>
                <a:gd name="T60" fmla="*/ 6 w 169"/>
                <a:gd name="T61" fmla="*/ 113 h 214"/>
                <a:gd name="T62" fmla="*/ 7 w 169"/>
                <a:gd name="T63" fmla="*/ 121 h 214"/>
                <a:gd name="T64" fmla="*/ 6 w 169"/>
                <a:gd name="T65" fmla="*/ 131 h 214"/>
                <a:gd name="T66" fmla="*/ 7 w 169"/>
                <a:gd name="T67" fmla="*/ 141 h 214"/>
                <a:gd name="T68" fmla="*/ 6 w 169"/>
                <a:gd name="T69" fmla="*/ 152 h 214"/>
                <a:gd name="T70" fmla="*/ 8 w 169"/>
                <a:gd name="T71" fmla="*/ 151 h 214"/>
                <a:gd name="T72" fmla="*/ 8 w 169"/>
                <a:gd name="T73" fmla="*/ 161 h 214"/>
                <a:gd name="T74" fmla="*/ 6 w 169"/>
                <a:gd name="T75" fmla="*/ 175 h 214"/>
                <a:gd name="T76" fmla="*/ 8 w 169"/>
                <a:gd name="T77" fmla="*/ 176 h 214"/>
                <a:gd name="T78" fmla="*/ 7 w 169"/>
                <a:gd name="T79" fmla="*/ 186 h 214"/>
                <a:gd name="T80" fmla="*/ 8 w 169"/>
                <a:gd name="T81" fmla="*/ 196 h 214"/>
                <a:gd name="T82" fmla="*/ 8 w 169"/>
                <a:gd name="T83" fmla="*/ 196 h 214"/>
                <a:gd name="T84" fmla="*/ 11 w 169"/>
                <a:gd name="T85" fmla="*/ 203 h 214"/>
                <a:gd name="T86" fmla="*/ 14 w 169"/>
                <a:gd name="T87" fmla="*/ 195 h 214"/>
                <a:gd name="T88" fmla="*/ 14 w 169"/>
                <a:gd name="T89" fmla="*/ 184 h 214"/>
                <a:gd name="T90" fmla="*/ 14 w 169"/>
                <a:gd name="T91" fmla="*/ 173 h 214"/>
                <a:gd name="T92" fmla="*/ 14 w 169"/>
                <a:gd name="T93" fmla="*/ 160 h 214"/>
                <a:gd name="T94" fmla="*/ 15 w 169"/>
                <a:gd name="T95" fmla="*/ 151 h 214"/>
                <a:gd name="T96" fmla="*/ 14 w 169"/>
                <a:gd name="T97" fmla="*/ 140 h 214"/>
                <a:gd name="T98" fmla="*/ 14 w 169"/>
                <a:gd name="T99" fmla="*/ 130 h 214"/>
                <a:gd name="T100" fmla="*/ 14 w 169"/>
                <a:gd name="T101" fmla="*/ 120 h 214"/>
                <a:gd name="T102" fmla="*/ 13 w 169"/>
                <a:gd name="T103" fmla="*/ 111 h 214"/>
                <a:gd name="T104" fmla="*/ 14 w 169"/>
                <a:gd name="T105" fmla="*/ 100 h 214"/>
                <a:gd name="T106" fmla="*/ 13 w 169"/>
                <a:gd name="T107" fmla="*/ 90 h 214"/>
                <a:gd name="T108" fmla="*/ 14 w 169"/>
                <a:gd name="T109" fmla="*/ 81 h 214"/>
                <a:gd name="T110" fmla="*/ 14 w 169"/>
                <a:gd name="T111" fmla="*/ 70 h 214"/>
                <a:gd name="T112" fmla="*/ 14 w 169"/>
                <a:gd name="T113" fmla="*/ 61 h 214"/>
                <a:gd name="T114" fmla="*/ 14 w 169"/>
                <a:gd name="T115" fmla="*/ 51 h 214"/>
                <a:gd name="T116" fmla="*/ 15 w 169"/>
                <a:gd name="T117" fmla="*/ 37 h 214"/>
                <a:gd name="T118" fmla="*/ 14 w 169"/>
                <a:gd name="T119" fmla="*/ 23 h 214"/>
                <a:gd name="T120" fmla="*/ 14 w 169"/>
                <a:gd name="T121" fmla="*/ 15 h 214"/>
                <a:gd name="T122" fmla="*/ 24 w 169"/>
                <a:gd name="T123" fmla="*/ 5 h 214"/>
                <a:gd name="T124" fmla="*/ 165 w 169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9" h="214">
                  <a:moveTo>
                    <a:pt x="145" y="2"/>
                  </a:moveTo>
                  <a:cubicBezTo>
                    <a:pt x="132" y="2"/>
                    <a:pt x="119" y="2"/>
                    <a:pt x="106" y="2"/>
                  </a:cubicBezTo>
                  <a:cubicBezTo>
                    <a:pt x="79" y="2"/>
                    <a:pt x="51" y="2"/>
                    <a:pt x="24" y="2"/>
                  </a:cubicBezTo>
                  <a:cubicBezTo>
                    <a:pt x="23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6" y="13"/>
                    <a:pt x="5" y="14"/>
                  </a:cubicBezTo>
                  <a:cubicBezTo>
                    <a:pt x="4" y="15"/>
                    <a:pt x="3" y="16"/>
                    <a:pt x="4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7" y="23"/>
                    <a:pt x="5" y="24"/>
                    <a:pt x="4" y="25"/>
                  </a:cubicBezTo>
                  <a:cubicBezTo>
                    <a:pt x="3" y="26"/>
                    <a:pt x="2" y="29"/>
                    <a:pt x="3" y="30"/>
                  </a:cubicBezTo>
                  <a:cubicBezTo>
                    <a:pt x="4" y="32"/>
                    <a:pt x="6" y="34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5" y="50"/>
                    <a:pt x="4" y="52"/>
                  </a:cubicBezTo>
                  <a:cubicBezTo>
                    <a:pt x="3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6" y="60"/>
                  </a:cubicBezTo>
                  <a:cubicBezTo>
                    <a:pt x="3" y="63"/>
                    <a:pt x="5" y="67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5" y="69"/>
                    <a:pt x="4" y="70"/>
                  </a:cubicBezTo>
                  <a:cubicBezTo>
                    <a:pt x="1" y="74"/>
                    <a:pt x="5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1"/>
                  </a:cubicBezTo>
                  <a:cubicBezTo>
                    <a:pt x="1" y="84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7" y="89"/>
                    <a:pt x="6" y="90"/>
                  </a:cubicBezTo>
                  <a:cubicBezTo>
                    <a:pt x="5" y="90"/>
                    <a:pt x="3" y="91"/>
                    <a:pt x="3" y="92"/>
                  </a:cubicBezTo>
                  <a:cubicBezTo>
                    <a:pt x="3" y="95"/>
                    <a:pt x="6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5" y="100"/>
                    <a:pt x="4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9"/>
                    <a:pt x="8" y="109"/>
                  </a:cubicBezTo>
                  <a:cubicBezTo>
                    <a:pt x="8" y="109"/>
                    <a:pt x="7" y="109"/>
                    <a:pt x="7" y="109"/>
                  </a:cubicBezTo>
                  <a:cubicBezTo>
                    <a:pt x="5" y="110"/>
                    <a:pt x="4" y="111"/>
                    <a:pt x="4" y="112"/>
                  </a:cubicBezTo>
                  <a:cubicBezTo>
                    <a:pt x="3" y="115"/>
                    <a:pt x="6" y="117"/>
                    <a:pt x="8" y="117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7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5" y="138"/>
                    <a:pt x="4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4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2" y="177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7" y="182"/>
                    <a:pt x="6" y="183"/>
                    <a:pt x="5" y="184"/>
                  </a:cubicBezTo>
                  <a:cubicBezTo>
                    <a:pt x="3" y="187"/>
                    <a:pt x="6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7" y="193"/>
                    <a:pt x="6" y="193"/>
                    <a:pt x="5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5" y="213"/>
                  </a:cubicBezTo>
                  <a:cubicBezTo>
                    <a:pt x="17" y="214"/>
                    <a:pt x="20" y="214"/>
                    <a:pt x="23" y="214"/>
                  </a:cubicBezTo>
                  <a:cubicBezTo>
                    <a:pt x="27" y="214"/>
                    <a:pt x="31" y="214"/>
                    <a:pt x="35" y="214"/>
                  </a:cubicBezTo>
                  <a:cubicBezTo>
                    <a:pt x="64" y="214"/>
                    <a:pt x="94" y="214"/>
                    <a:pt x="124" y="214"/>
                  </a:cubicBezTo>
                  <a:cubicBezTo>
                    <a:pt x="133" y="214"/>
                    <a:pt x="142" y="214"/>
                    <a:pt x="151" y="214"/>
                  </a:cubicBezTo>
                  <a:cubicBezTo>
                    <a:pt x="159" y="214"/>
                    <a:pt x="167" y="213"/>
                    <a:pt x="168" y="203"/>
                  </a:cubicBezTo>
                  <a:cubicBezTo>
                    <a:pt x="168" y="203"/>
                    <a:pt x="168" y="203"/>
                    <a:pt x="168" y="203"/>
                  </a:cubicBezTo>
                  <a:cubicBezTo>
                    <a:pt x="168" y="155"/>
                    <a:pt x="168" y="107"/>
                    <a:pt x="168" y="59"/>
                  </a:cubicBezTo>
                  <a:cubicBezTo>
                    <a:pt x="168" y="47"/>
                    <a:pt x="168" y="36"/>
                    <a:pt x="168" y="25"/>
                  </a:cubicBezTo>
                  <a:cubicBezTo>
                    <a:pt x="168" y="19"/>
                    <a:pt x="169" y="12"/>
                    <a:pt x="166" y="7"/>
                  </a:cubicBezTo>
                  <a:cubicBezTo>
                    <a:pt x="163" y="0"/>
                    <a:pt x="152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7" y="16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7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8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1"/>
                    <a:pt x="5" y="40"/>
                    <a:pt x="6" y="39"/>
                  </a:cubicBezTo>
                  <a:cubicBezTo>
                    <a:pt x="7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7" y="41"/>
                    <a:pt x="6" y="41"/>
                  </a:cubicBezTo>
                  <a:close/>
                  <a:moveTo>
                    <a:pt x="6" y="55"/>
                  </a:moveTo>
                  <a:cubicBezTo>
                    <a:pt x="6" y="55"/>
                    <a:pt x="6" y="54"/>
                    <a:pt x="6" y="54"/>
                  </a:cubicBezTo>
                  <a:cubicBezTo>
                    <a:pt x="6" y="54"/>
                    <a:pt x="6" y="54"/>
                    <a:pt x="6" y="53"/>
                  </a:cubicBezTo>
                  <a:cubicBezTo>
                    <a:pt x="7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6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7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5" y="73"/>
                    <a:pt x="7" y="72"/>
                  </a:cubicBezTo>
                  <a:close/>
                  <a:moveTo>
                    <a:pt x="6" y="83"/>
                  </a:moveTo>
                  <a:cubicBezTo>
                    <a:pt x="6" y="83"/>
                    <a:pt x="6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7" y="83"/>
                    <a:pt x="6" y="83"/>
                  </a:cubicBezTo>
                  <a:close/>
                  <a:moveTo>
                    <a:pt x="7" y="94"/>
                  </a:moveTo>
                  <a:cubicBezTo>
                    <a:pt x="7" y="94"/>
                    <a:pt x="6" y="93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6" y="92"/>
                    <a:pt x="7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4"/>
                    <a:pt x="8" y="94"/>
                  </a:cubicBezTo>
                  <a:cubicBezTo>
                    <a:pt x="8" y="94"/>
                    <a:pt x="7" y="94"/>
                    <a:pt x="7" y="94"/>
                  </a:cubicBezTo>
                  <a:close/>
                  <a:moveTo>
                    <a:pt x="7" y="103"/>
                  </a:moveTo>
                  <a:cubicBezTo>
                    <a:pt x="6" y="103"/>
                    <a:pt x="6" y="103"/>
                    <a:pt x="7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8" y="103"/>
                    <a:pt x="8" y="103"/>
                    <a:pt x="8" y="104"/>
                  </a:cubicBezTo>
                  <a:cubicBezTo>
                    <a:pt x="8" y="104"/>
                    <a:pt x="7" y="104"/>
                    <a:pt x="7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8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6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7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7" y="132"/>
                    <a:pt x="5" y="131"/>
                    <a:pt x="6" y="131"/>
                  </a:cubicBezTo>
                  <a:close/>
                  <a:moveTo>
                    <a:pt x="7" y="141"/>
                  </a:moveTo>
                  <a:cubicBezTo>
                    <a:pt x="7" y="141"/>
                    <a:pt x="8" y="141"/>
                    <a:pt x="8" y="141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7" y="142"/>
                    <a:pt x="5" y="141"/>
                    <a:pt x="7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6" y="152"/>
                    <a:pt x="6" y="153"/>
                  </a:cubicBezTo>
                  <a:cubicBezTo>
                    <a:pt x="6" y="153"/>
                    <a:pt x="6" y="153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8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8" y="154"/>
                    <a:pt x="7" y="153"/>
                    <a:pt x="7" y="153"/>
                  </a:cubicBezTo>
                  <a:close/>
                  <a:moveTo>
                    <a:pt x="6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7" y="164"/>
                    <a:pt x="5" y="164"/>
                    <a:pt x="6" y="162"/>
                  </a:cubicBezTo>
                  <a:close/>
                  <a:moveTo>
                    <a:pt x="7" y="176"/>
                  </a:moveTo>
                  <a:cubicBezTo>
                    <a:pt x="7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7" y="175"/>
                    <a:pt x="7" y="174"/>
                  </a:cubicBezTo>
                  <a:cubicBezTo>
                    <a:pt x="7" y="174"/>
                    <a:pt x="8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8" y="176"/>
                    <a:pt x="7" y="176"/>
                    <a:pt x="7" y="176"/>
                  </a:cubicBezTo>
                  <a:close/>
                  <a:moveTo>
                    <a:pt x="7" y="187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8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8" y="187"/>
                    <a:pt x="8" y="187"/>
                    <a:pt x="7" y="187"/>
                  </a:cubicBezTo>
                  <a:close/>
                  <a:moveTo>
                    <a:pt x="8" y="196"/>
                  </a:moveTo>
                  <a:cubicBezTo>
                    <a:pt x="8" y="196"/>
                    <a:pt x="8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8" y="198"/>
                    <a:pt x="8" y="198"/>
                    <a:pt x="7" y="197"/>
                  </a:cubicBezTo>
                  <a:cubicBezTo>
                    <a:pt x="7" y="197"/>
                    <a:pt x="7" y="196"/>
                    <a:pt x="8" y="196"/>
                  </a:cubicBezTo>
                  <a:close/>
                  <a:moveTo>
                    <a:pt x="141" y="211"/>
                  </a:moveTo>
                  <a:cubicBezTo>
                    <a:pt x="128" y="211"/>
                    <a:pt x="114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7" y="211"/>
                    <a:pt x="11" y="210"/>
                    <a:pt x="11" y="203"/>
                  </a:cubicBezTo>
                  <a:cubicBezTo>
                    <a:pt x="11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2" y="196"/>
                    <a:pt x="12" y="197"/>
                    <a:pt x="13" y="197"/>
                  </a:cubicBezTo>
                  <a:cubicBezTo>
                    <a:pt x="14" y="198"/>
                    <a:pt x="16" y="196"/>
                    <a:pt x="14" y="195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2" y="186"/>
                    <a:pt x="13" y="186"/>
                    <a:pt x="14" y="187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2" y="175"/>
                    <a:pt x="12" y="175"/>
                    <a:pt x="13" y="176"/>
                  </a:cubicBezTo>
                  <a:cubicBezTo>
                    <a:pt x="15" y="176"/>
                    <a:pt x="15" y="173"/>
                    <a:pt x="14" y="173"/>
                  </a:cubicBezTo>
                  <a:cubicBezTo>
                    <a:pt x="13" y="172"/>
                    <a:pt x="12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3"/>
                    <a:pt x="13" y="163"/>
                    <a:pt x="14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60"/>
                    <a:pt x="11" y="159"/>
                  </a:cubicBezTo>
                  <a:cubicBezTo>
                    <a:pt x="11" y="157"/>
                    <a:pt x="11" y="154"/>
                    <a:pt x="11" y="151"/>
                  </a:cubicBezTo>
                  <a:cubicBezTo>
                    <a:pt x="12" y="151"/>
                    <a:pt x="12" y="152"/>
                    <a:pt x="13" y="153"/>
                  </a:cubicBezTo>
                  <a:cubicBezTo>
                    <a:pt x="14" y="154"/>
                    <a:pt x="16" y="153"/>
                    <a:pt x="15" y="151"/>
                  </a:cubicBezTo>
                  <a:cubicBezTo>
                    <a:pt x="14" y="150"/>
                    <a:pt x="13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2" y="142"/>
                    <a:pt x="12" y="142"/>
                    <a:pt x="13" y="142"/>
                  </a:cubicBezTo>
                  <a:cubicBezTo>
                    <a:pt x="14" y="144"/>
                    <a:pt x="16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2" y="132"/>
                    <a:pt x="12" y="132"/>
                    <a:pt x="13" y="132"/>
                  </a:cubicBezTo>
                  <a:cubicBezTo>
                    <a:pt x="14" y="134"/>
                    <a:pt x="16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2" y="122"/>
                    <a:pt x="12" y="123"/>
                    <a:pt x="13" y="123"/>
                  </a:cubicBezTo>
                  <a:cubicBezTo>
                    <a:pt x="15" y="124"/>
                    <a:pt x="16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2" y="113"/>
                    <a:pt x="12" y="113"/>
                    <a:pt x="13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3" y="110"/>
                    <a:pt x="12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2" y="102"/>
                    <a:pt x="12" y="103"/>
                    <a:pt x="13" y="103"/>
                  </a:cubicBezTo>
                  <a:cubicBezTo>
                    <a:pt x="15" y="104"/>
                    <a:pt x="15" y="101"/>
                    <a:pt x="14" y="100"/>
                  </a:cubicBezTo>
                  <a:cubicBezTo>
                    <a:pt x="13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2" y="93"/>
                    <a:pt x="12" y="93"/>
                  </a:cubicBezTo>
                  <a:cubicBezTo>
                    <a:pt x="14" y="94"/>
                    <a:pt x="15" y="91"/>
                    <a:pt x="13" y="90"/>
                  </a:cubicBezTo>
                  <a:cubicBezTo>
                    <a:pt x="12" y="90"/>
                    <a:pt x="12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2" y="83"/>
                  </a:cubicBezTo>
                  <a:cubicBezTo>
                    <a:pt x="13" y="85"/>
                    <a:pt x="15" y="83"/>
                    <a:pt x="14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2" y="72"/>
                    <a:pt x="12" y="72"/>
                    <a:pt x="13" y="72"/>
                  </a:cubicBezTo>
                  <a:cubicBezTo>
                    <a:pt x="14" y="73"/>
                    <a:pt x="16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4" y="64"/>
                    <a:pt x="15" y="62"/>
                    <a:pt x="14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2" y="52"/>
                    <a:pt x="12" y="53"/>
                    <a:pt x="13" y="53"/>
                  </a:cubicBezTo>
                  <a:cubicBezTo>
                    <a:pt x="14" y="54"/>
                    <a:pt x="16" y="52"/>
                    <a:pt x="14" y="51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2" y="39"/>
                    <a:pt x="12" y="39"/>
                    <a:pt x="13" y="39"/>
                  </a:cubicBezTo>
                  <a:cubicBezTo>
                    <a:pt x="15" y="40"/>
                    <a:pt x="16" y="38"/>
                    <a:pt x="15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5" y="27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5"/>
                    <a:pt x="11" y="14"/>
                  </a:cubicBezTo>
                  <a:cubicBezTo>
                    <a:pt x="12" y="14"/>
                    <a:pt x="13" y="14"/>
                    <a:pt x="14" y="15"/>
                  </a:cubicBezTo>
                  <a:cubicBezTo>
                    <a:pt x="15" y="16"/>
                    <a:pt x="17" y="13"/>
                    <a:pt x="15" y="12"/>
                  </a:cubicBezTo>
                  <a:cubicBezTo>
                    <a:pt x="14" y="12"/>
                    <a:pt x="13" y="11"/>
                    <a:pt x="11" y="11"/>
                  </a:cubicBezTo>
                  <a:cubicBezTo>
                    <a:pt x="12" y="8"/>
                    <a:pt x="15" y="5"/>
                    <a:pt x="19" y="5"/>
                  </a:cubicBezTo>
                  <a:cubicBezTo>
                    <a:pt x="21" y="5"/>
                    <a:pt x="23" y="5"/>
                    <a:pt x="24" y="5"/>
                  </a:cubicBezTo>
                  <a:cubicBezTo>
                    <a:pt x="36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5" y="3"/>
                    <a:pt x="165" y="13"/>
                  </a:cubicBezTo>
                  <a:cubicBezTo>
                    <a:pt x="165" y="19"/>
                    <a:pt x="165" y="25"/>
                    <a:pt x="165" y="31"/>
                  </a:cubicBezTo>
                  <a:cubicBezTo>
                    <a:pt x="165" y="85"/>
                    <a:pt x="165" y="140"/>
                    <a:pt x="165" y="194"/>
                  </a:cubicBezTo>
                  <a:cubicBezTo>
                    <a:pt x="165" y="197"/>
                    <a:pt x="165" y="200"/>
                    <a:pt x="165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3"/>
            <p:cNvSpPr>
              <a:spLocks noEditPoints="1"/>
            </p:cNvSpPr>
            <p:nvPr/>
          </p:nvSpPr>
          <p:spPr bwMode="auto">
            <a:xfrm>
              <a:off x="8823325" y="6245225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3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9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3 w 85"/>
                <a:gd name="T17" fmla="*/ 8 h 30"/>
                <a:gd name="T18" fmla="*/ 48 w 85"/>
                <a:gd name="T19" fmla="*/ 8 h 30"/>
                <a:gd name="T20" fmla="*/ 43 w 85"/>
                <a:gd name="T21" fmla="*/ 9 h 30"/>
                <a:gd name="T22" fmla="*/ 47 w 85"/>
                <a:gd name="T23" fmla="*/ 11 h 30"/>
                <a:gd name="T24" fmla="*/ 42 w 85"/>
                <a:gd name="T25" fmla="*/ 14 h 30"/>
                <a:gd name="T26" fmla="*/ 35 w 85"/>
                <a:gd name="T27" fmla="*/ 12 h 30"/>
                <a:gd name="T28" fmla="*/ 28 w 85"/>
                <a:gd name="T29" fmla="*/ 21 h 30"/>
                <a:gd name="T30" fmla="*/ 22 w 85"/>
                <a:gd name="T31" fmla="*/ 20 h 30"/>
                <a:gd name="T32" fmla="*/ 14 w 85"/>
                <a:gd name="T33" fmla="*/ 11 h 30"/>
                <a:gd name="T34" fmla="*/ 1 w 85"/>
                <a:gd name="T35" fmla="*/ 14 h 30"/>
                <a:gd name="T36" fmla="*/ 11 w 85"/>
                <a:gd name="T37" fmla="*/ 7 h 30"/>
                <a:gd name="T38" fmla="*/ 7 w 85"/>
                <a:gd name="T39" fmla="*/ 30 h 30"/>
                <a:gd name="T40" fmla="*/ 13 w 85"/>
                <a:gd name="T41" fmla="*/ 17 h 30"/>
                <a:gd name="T42" fmla="*/ 19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5 w 85"/>
                <a:gd name="T55" fmla="*/ 16 h 30"/>
                <a:gd name="T56" fmla="*/ 80 w 85"/>
                <a:gd name="T57" fmla="*/ 26 h 30"/>
                <a:gd name="T58" fmla="*/ 71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2 w 85"/>
                <a:gd name="T67" fmla="*/ 21 h 30"/>
                <a:gd name="T68" fmla="*/ 36 w 85"/>
                <a:gd name="T69" fmla="*/ 15 h 30"/>
                <a:gd name="T70" fmla="*/ 39 w 85"/>
                <a:gd name="T71" fmla="*/ 17 h 30"/>
                <a:gd name="T72" fmla="*/ 62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2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9" y="11"/>
                  </a:cubicBezTo>
                  <a:cubicBezTo>
                    <a:pt x="80" y="6"/>
                    <a:pt x="71" y="9"/>
                    <a:pt x="73" y="14"/>
                  </a:cubicBezTo>
                  <a:cubicBezTo>
                    <a:pt x="73" y="14"/>
                    <a:pt x="73" y="14"/>
                    <a:pt x="73" y="15"/>
                  </a:cubicBezTo>
                  <a:cubicBezTo>
                    <a:pt x="73" y="15"/>
                    <a:pt x="73" y="15"/>
                    <a:pt x="72" y="15"/>
                  </a:cubicBezTo>
                  <a:cubicBezTo>
                    <a:pt x="71" y="17"/>
                    <a:pt x="69" y="18"/>
                    <a:pt x="67" y="20"/>
                  </a:cubicBezTo>
                  <a:cubicBezTo>
                    <a:pt x="65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6" y="12"/>
                    <a:pt x="63" y="12"/>
                  </a:cubicBezTo>
                  <a:cubicBezTo>
                    <a:pt x="60" y="12"/>
                    <a:pt x="59" y="16"/>
                    <a:pt x="59" y="18"/>
                  </a:cubicBezTo>
                  <a:cubicBezTo>
                    <a:pt x="59" y="19"/>
                    <a:pt x="59" y="20"/>
                    <a:pt x="59" y="21"/>
                  </a:cubicBezTo>
                  <a:cubicBezTo>
                    <a:pt x="55" y="24"/>
                    <a:pt x="50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50" y="11"/>
                    <a:pt x="50" y="11"/>
                    <a:pt x="51" y="10"/>
                  </a:cubicBezTo>
                  <a:cubicBezTo>
                    <a:pt x="54" y="10"/>
                    <a:pt x="57" y="10"/>
                    <a:pt x="60" y="9"/>
                  </a:cubicBezTo>
                  <a:cubicBezTo>
                    <a:pt x="62" y="9"/>
                    <a:pt x="61" y="6"/>
                    <a:pt x="60" y="7"/>
                  </a:cubicBezTo>
                  <a:cubicBezTo>
                    <a:pt x="57" y="7"/>
                    <a:pt x="55" y="8"/>
                    <a:pt x="53" y="8"/>
                  </a:cubicBezTo>
                  <a:cubicBezTo>
                    <a:pt x="54" y="7"/>
                    <a:pt x="54" y="5"/>
                    <a:pt x="52" y="4"/>
                  </a:cubicBezTo>
                  <a:cubicBezTo>
                    <a:pt x="51" y="3"/>
                    <a:pt x="49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9"/>
                    <a:pt x="45" y="9"/>
                    <a:pt x="43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6" y="11"/>
                    <a:pt x="47" y="11"/>
                  </a:cubicBezTo>
                  <a:cubicBezTo>
                    <a:pt x="46" y="11"/>
                    <a:pt x="45" y="12"/>
                    <a:pt x="44" y="12"/>
                  </a:cubicBezTo>
                  <a:cubicBezTo>
                    <a:pt x="44" y="13"/>
                    <a:pt x="43" y="13"/>
                    <a:pt x="42" y="14"/>
                  </a:cubicBezTo>
                  <a:cubicBezTo>
                    <a:pt x="41" y="11"/>
                    <a:pt x="38" y="11"/>
                    <a:pt x="36" y="12"/>
                  </a:cubicBezTo>
                  <a:cubicBezTo>
                    <a:pt x="36" y="12"/>
                    <a:pt x="35" y="12"/>
                    <a:pt x="35" y="12"/>
                  </a:cubicBezTo>
                  <a:cubicBezTo>
                    <a:pt x="34" y="13"/>
                    <a:pt x="31" y="16"/>
                    <a:pt x="30" y="19"/>
                  </a:cubicBezTo>
                  <a:cubicBezTo>
                    <a:pt x="29" y="20"/>
                    <a:pt x="28" y="21"/>
                    <a:pt x="28" y="21"/>
                  </a:cubicBezTo>
                  <a:cubicBezTo>
                    <a:pt x="26" y="23"/>
                    <a:pt x="25" y="24"/>
                    <a:pt x="23" y="25"/>
                  </a:cubicBezTo>
                  <a:cubicBezTo>
                    <a:pt x="20" y="27"/>
                    <a:pt x="21" y="21"/>
                    <a:pt x="22" y="20"/>
                  </a:cubicBezTo>
                  <a:cubicBezTo>
                    <a:pt x="23" y="16"/>
                    <a:pt x="28" y="6"/>
                    <a:pt x="24" y="3"/>
                  </a:cubicBezTo>
                  <a:cubicBezTo>
                    <a:pt x="21" y="0"/>
                    <a:pt x="17" y="7"/>
                    <a:pt x="14" y="11"/>
                  </a:cubicBezTo>
                  <a:cubicBezTo>
                    <a:pt x="14" y="9"/>
                    <a:pt x="14" y="6"/>
                    <a:pt x="12" y="4"/>
                  </a:cubicBezTo>
                  <a:cubicBezTo>
                    <a:pt x="8" y="0"/>
                    <a:pt x="2" y="11"/>
                    <a:pt x="1" y="14"/>
                  </a:cubicBezTo>
                  <a:cubicBezTo>
                    <a:pt x="0" y="15"/>
                    <a:pt x="2" y="16"/>
                    <a:pt x="3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2" y="13"/>
                    <a:pt x="11" y="16"/>
                  </a:cubicBezTo>
                  <a:cubicBezTo>
                    <a:pt x="9" y="20"/>
                    <a:pt x="3" y="28"/>
                    <a:pt x="7" y="30"/>
                  </a:cubicBezTo>
                  <a:cubicBezTo>
                    <a:pt x="7" y="30"/>
                    <a:pt x="8" y="30"/>
                    <a:pt x="8" y="30"/>
                  </a:cubicBezTo>
                  <a:cubicBezTo>
                    <a:pt x="12" y="27"/>
                    <a:pt x="12" y="22"/>
                    <a:pt x="13" y="17"/>
                  </a:cubicBezTo>
                  <a:cubicBezTo>
                    <a:pt x="14" y="16"/>
                    <a:pt x="14" y="15"/>
                    <a:pt x="15" y="14"/>
                  </a:cubicBezTo>
                  <a:cubicBezTo>
                    <a:pt x="16" y="12"/>
                    <a:pt x="17" y="10"/>
                    <a:pt x="19" y="8"/>
                  </a:cubicBezTo>
                  <a:cubicBezTo>
                    <a:pt x="19" y="7"/>
                    <a:pt x="23" y="3"/>
                    <a:pt x="23" y="7"/>
                  </a:cubicBezTo>
                  <a:cubicBezTo>
                    <a:pt x="23" y="8"/>
                    <a:pt x="22" y="10"/>
                    <a:pt x="22" y="11"/>
                  </a:cubicBezTo>
                  <a:cubicBezTo>
                    <a:pt x="21" y="14"/>
                    <a:pt x="15" y="27"/>
                    <a:pt x="22" y="28"/>
                  </a:cubicBezTo>
                  <a:cubicBezTo>
                    <a:pt x="24" y="28"/>
                    <a:pt x="28" y="25"/>
                    <a:pt x="29" y="23"/>
                  </a:cubicBezTo>
                  <a:cubicBezTo>
                    <a:pt x="29" y="24"/>
                    <a:pt x="30" y="25"/>
                    <a:pt x="32" y="26"/>
                  </a:cubicBezTo>
                  <a:cubicBezTo>
                    <a:pt x="37" y="28"/>
                    <a:pt x="41" y="21"/>
                    <a:pt x="42" y="16"/>
                  </a:cubicBezTo>
                  <a:cubicBezTo>
                    <a:pt x="43" y="15"/>
                    <a:pt x="45" y="15"/>
                    <a:pt x="47" y="13"/>
                  </a:cubicBezTo>
                  <a:cubicBezTo>
                    <a:pt x="45" y="18"/>
                    <a:pt x="45" y="24"/>
                    <a:pt x="48" y="26"/>
                  </a:cubicBezTo>
                  <a:cubicBezTo>
                    <a:pt x="51" y="28"/>
                    <a:pt x="55" y="25"/>
                    <a:pt x="58" y="24"/>
                  </a:cubicBezTo>
                  <a:cubicBezTo>
                    <a:pt x="58" y="24"/>
                    <a:pt x="59" y="23"/>
                    <a:pt x="59" y="23"/>
                  </a:cubicBezTo>
                  <a:cubicBezTo>
                    <a:pt x="61" y="25"/>
                    <a:pt x="63" y="24"/>
                    <a:pt x="66" y="23"/>
                  </a:cubicBezTo>
                  <a:cubicBezTo>
                    <a:pt x="69" y="21"/>
                    <a:pt x="72" y="19"/>
                    <a:pt x="75" y="16"/>
                  </a:cubicBezTo>
                  <a:cubicBezTo>
                    <a:pt x="76" y="18"/>
                    <a:pt x="78" y="18"/>
                    <a:pt x="80" y="19"/>
                  </a:cubicBezTo>
                  <a:cubicBezTo>
                    <a:pt x="82" y="20"/>
                    <a:pt x="83" y="25"/>
                    <a:pt x="80" y="26"/>
                  </a:cubicBezTo>
                  <a:cubicBezTo>
                    <a:pt x="79" y="26"/>
                    <a:pt x="77" y="26"/>
                    <a:pt x="76" y="25"/>
                  </a:cubicBezTo>
                  <a:cubicBezTo>
                    <a:pt x="74" y="25"/>
                    <a:pt x="72" y="24"/>
                    <a:pt x="71" y="24"/>
                  </a:cubicBezTo>
                  <a:cubicBezTo>
                    <a:pt x="69" y="23"/>
                    <a:pt x="69" y="25"/>
                    <a:pt x="70" y="26"/>
                  </a:cubicBezTo>
                  <a:cubicBezTo>
                    <a:pt x="74" y="27"/>
                    <a:pt x="78" y="29"/>
                    <a:pt x="82" y="27"/>
                  </a:cubicBezTo>
                  <a:cubicBezTo>
                    <a:pt x="85" y="25"/>
                    <a:pt x="85" y="20"/>
                    <a:pt x="82" y="18"/>
                  </a:cubicBezTo>
                  <a:close/>
                  <a:moveTo>
                    <a:pt x="8" y="27"/>
                  </a:moveTo>
                  <a:cubicBezTo>
                    <a:pt x="8" y="26"/>
                    <a:pt x="9" y="25"/>
                    <a:pt x="9" y="24"/>
                  </a:cubicBezTo>
                  <a:cubicBezTo>
                    <a:pt x="9" y="25"/>
                    <a:pt x="8" y="29"/>
                    <a:pt x="8" y="27"/>
                  </a:cubicBezTo>
                  <a:close/>
                  <a:moveTo>
                    <a:pt x="38" y="20"/>
                  </a:moveTo>
                  <a:cubicBezTo>
                    <a:pt x="37" y="21"/>
                    <a:pt x="31" y="27"/>
                    <a:pt x="32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4" y="18"/>
                    <a:pt x="35" y="17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7"/>
                    <a:pt x="38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lose/>
                  <a:moveTo>
                    <a:pt x="62" y="16"/>
                  </a:moveTo>
                  <a:cubicBezTo>
                    <a:pt x="62" y="15"/>
                    <a:pt x="62" y="14"/>
                    <a:pt x="63" y="15"/>
                  </a:cubicBezTo>
                  <a:cubicBezTo>
                    <a:pt x="63" y="16"/>
                    <a:pt x="62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1" y="18"/>
                    <a:pt x="61" y="17"/>
                    <a:pt x="62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4"/>
            <p:cNvSpPr>
              <a:spLocks noEditPoints="1"/>
            </p:cNvSpPr>
            <p:nvPr/>
          </p:nvSpPr>
          <p:spPr bwMode="auto">
            <a:xfrm>
              <a:off x="2570163" y="4659313"/>
              <a:ext cx="668338" cy="322263"/>
            </a:xfrm>
            <a:custGeom>
              <a:avLst/>
              <a:gdLst>
                <a:gd name="T0" fmla="*/ 3 w 178"/>
                <a:gd name="T1" fmla="*/ 14 h 86"/>
                <a:gd name="T2" fmla="*/ 49 w 178"/>
                <a:gd name="T3" fmla="*/ 27 h 86"/>
                <a:gd name="T4" fmla="*/ 131 w 178"/>
                <a:gd name="T5" fmla="*/ 36 h 86"/>
                <a:gd name="T6" fmla="*/ 149 w 178"/>
                <a:gd name="T7" fmla="*/ 61 h 86"/>
                <a:gd name="T8" fmla="*/ 147 w 178"/>
                <a:gd name="T9" fmla="*/ 68 h 86"/>
                <a:gd name="T10" fmla="*/ 142 w 178"/>
                <a:gd name="T11" fmla="*/ 59 h 86"/>
                <a:gd name="T12" fmla="*/ 142 w 178"/>
                <a:gd name="T13" fmla="*/ 66 h 86"/>
                <a:gd name="T14" fmla="*/ 138 w 178"/>
                <a:gd name="T15" fmla="*/ 65 h 86"/>
                <a:gd name="T16" fmla="*/ 129 w 178"/>
                <a:gd name="T17" fmla="*/ 44 h 86"/>
                <a:gd name="T18" fmla="*/ 125 w 178"/>
                <a:gd name="T19" fmla="*/ 43 h 86"/>
                <a:gd name="T20" fmla="*/ 127 w 178"/>
                <a:gd name="T21" fmla="*/ 60 h 86"/>
                <a:gd name="T22" fmla="*/ 114 w 178"/>
                <a:gd name="T23" fmla="*/ 36 h 86"/>
                <a:gd name="T24" fmla="*/ 109 w 178"/>
                <a:gd name="T25" fmla="*/ 35 h 86"/>
                <a:gd name="T26" fmla="*/ 105 w 178"/>
                <a:gd name="T27" fmla="*/ 32 h 86"/>
                <a:gd name="T28" fmla="*/ 99 w 178"/>
                <a:gd name="T29" fmla="*/ 31 h 86"/>
                <a:gd name="T30" fmla="*/ 100 w 178"/>
                <a:gd name="T31" fmla="*/ 49 h 86"/>
                <a:gd name="T32" fmla="*/ 95 w 178"/>
                <a:gd name="T33" fmla="*/ 47 h 86"/>
                <a:gd name="T34" fmla="*/ 82 w 178"/>
                <a:gd name="T35" fmla="*/ 25 h 86"/>
                <a:gd name="T36" fmla="*/ 82 w 178"/>
                <a:gd name="T37" fmla="*/ 40 h 86"/>
                <a:gd name="T38" fmla="*/ 72 w 178"/>
                <a:gd name="T39" fmla="*/ 25 h 86"/>
                <a:gd name="T40" fmla="*/ 65 w 178"/>
                <a:gd name="T41" fmla="*/ 22 h 86"/>
                <a:gd name="T42" fmla="*/ 61 w 178"/>
                <a:gd name="T43" fmla="*/ 22 h 86"/>
                <a:gd name="T44" fmla="*/ 58 w 178"/>
                <a:gd name="T45" fmla="*/ 24 h 86"/>
                <a:gd name="T46" fmla="*/ 172 w 178"/>
                <a:gd name="T47" fmla="*/ 77 h 86"/>
                <a:gd name="T48" fmla="*/ 169 w 178"/>
                <a:gd name="T49" fmla="*/ 68 h 86"/>
                <a:gd name="T50" fmla="*/ 169 w 178"/>
                <a:gd name="T51" fmla="*/ 77 h 86"/>
                <a:gd name="T52" fmla="*/ 165 w 178"/>
                <a:gd name="T53" fmla="*/ 76 h 86"/>
                <a:gd name="T54" fmla="*/ 162 w 178"/>
                <a:gd name="T55" fmla="*/ 73 h 86"/>
                <a:gd name="T56" fmla="*/ 158 w 178"/>
                <a:gd name="T57" fmla="*/ 66 h 86"/>
                <a:gd name="T58" fmla="*/ 156 w 178"/>
                <a:gd name="T59" fmla="*/ 71 h 86"/>
                <a:gd name="T60" fmla="*/ 163 w 178"/>
                <a:gd name="T61" fmla="*/ 64 h 86"/>
                <a:gd name="T62" fmla="*/ 144 w 178"/>
                <a:gd name="T63" fmla="*/ 55 h 86"/>
                <a:gd name="T64" fmla="*/ 68 w 178"/>
                <a:gd name="T65" fmla="*/ 34 h 86"/>
                <a:gd name="T66" fmla="*/ 56 w 178"/>
                <a:gd name="T67" fmla="*/ 25 h 86"/>
                <a:gd name="T68" fmla="*/ 60 w 178"/>
                <a:gd name="T69" fmla="*/ 27 h 86"/>
                <a:gd name="T70" fmla="*/ 64 w 178"/>
                <a:gd name="T71" fmla="*/ 30 h 86"/>
                <a:gd name="T72" fmla="*/ 26 w 178"/>
                <a:gd name="T73" fmla="*/ 14 h 86"/>
                <a:gd name="T74" fmla="*/ 9 w 178"/>
                <a:gd name="T75" fmla="*/ 16 h 86"/>
                <a:gd name="T76" fmla="*/ 39 w 178"/>
                <a:gd name="T77" fmla="*/ 14 h 86"/>
                <a:gd name="T78" fmla="*/ 12 w 178"/>
                <a:gd name="T79" fmla="*/ 20 h 86"/>
                <a:gd name="T80" fmla="*/ 52 w 178"/>
                <a:gd name="T81" fmla="*/ 25 h 86"/>
                <a:gd name="T82" fmla="*/ 19 w 178"/>
                <a:gd name="T83" fmla="*/ 6 h 86"/>
                <a:gd name="T84" fmla="*/ 149 w 178"/>
                <a:gd name="T85" fmla="*/ 77 h 86"/>
                <a:gd name="T86" fmla="*/ 76 w 178"/>
                <a:gd name="T87" fmla="*/ 37 h 86"/>
                <a:gd name="T88" fmla="*/ 83 w 178"/>
                <a:gd name="T89" fmla="*/ 42 h 86"/>
                <a:gd name="T90" fmla="*/ 84 w 178"/>
                <a:gd name="T91" fmla="*/ 32 h 86"/>
                <a:gd name="T92" fmla="*/ 96 w 178"/>
                <a:gd name="T93" fmla="*/ 50 h 86"/>
                <a:gd name="T94" fmla="*/ 100 w 178"/>
                <a:gd name="T95" fmla="*/ 50 h 86"/>
                <a:gd name="T96" fmla="*/ 101 w 178"/>
                <a:gd name="T97" fmla="*/ 33 h 86"/>
                <a:gd name="T98" fmla="*/ 115 w 178"/>
                <a:gd name="T99" fmla="*/ 57 h 86"/>
                <a:gd name="T100" fmla="*/ 123 w 178"/>
                <a:gd name="T101" fmla="*/ 64 h 86"/>
                <a:gd name="T102" fmla="*/ 129 w 178"/>
                <a:gd name="T103" fmla="*/ 66 h 86"/>
                <a:gd name="T104" fmla="*/ 139 w 178"/>
                <a:gd name="T105" fmla="*/ 67 h 86"/>
                <a:gd name="T106" fmla="*/ 147 w 178"/>
                <a:gd name="T107" fmla="*/ 73 h 86"/>
                <a:gd name="T108" fmla="*/ 153 w 178"/>
                <a:gd name="T109" fmla="*/ 73 h 86"/>
                <a:gd name="T110" fmla="*/ 160 w 178"/>
                <a:gd name="T111" fmla="*/ 74 h 86"/>
                <a:gd name="T112" fmla="*/ 167 w 178"/>
                <a:gd name="T113" fmla="*/ 79 h 86"/>
                <a:gd name="T114" fmla="*/ 172 w 178"/>
                <a:gd name="T11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8" h="86">
                  <a:moveTo>
                    <a:pt x="58" y="16"/>
                  </a:moveTo>
                  <a:cubicBezTo>
                    <a:pt x="55" y="16"/>
                    <a:pt x="52" y="17"/>
                    <a:pt x="49" y="17"/>
                  </a:cubicBezTo>
                  <a:cubicBezTo>
                    <a:pt x="43" y="8"/>
                    <a:pt x="36" y="1"/>
                    <a:pt x="25" y="1"/>
                  </a:cubicBezTo>
                  <a:cubicBezTo>
                    <a:pt x="16" y="1"/>
                    <a:pt x="12" y="11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3" y="13"/>
                    <a:pt x="3" y="13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5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1" y="22"/>
                    <a:pt x="16" y="33"/>
                    <a:pt x="27" y="36"/>
                  </a:cubicBezTo>
                  <a:cubicBezTo>
                    <a:pt x="34" y="37"/>
                    <a:pt x="46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76" y="41"/>
                    <a:pt x="102" y="58"/>
                    <a:pt x="130" y="71"/>
                  </a:cubicBezTo>
                  <a:cubicBezTo>
                    <a:pt x="138" y="75"/>
                    <a:pt x="146" y="80"/>
                    <a:pt x="155" y="82"/>
                  </a:cubicBezTo>
                  <a:cubicBezTo>
                    <a:pt x="161" y="84"/>
                    <a:pt x="170" y="86"/>
                    <a:pt x="174" y="79"/>
                  </a:cubicBezTo>
                  <a:cubicBezTo>
                    <a:pt x="178" y="72"/>
                    <a:pt x="171" y="65"/>
                    <a:pt x="166" y="60"/>
                  </a:cubicBezTo>
                  <a:cubicBezTo>
                    <a:pt x="157" y="49"/>
                    <a:pt x="143" y="42"/>
                    <a:pt x="131" y="36"/>
                  </a:cubicBezTo>
                  <a:cubicBezTo>
                    <a:pt x="109" y="24"/>
                    <a:pt x="84" y="16"/>
                    <a:pt x="58" y="16"/>
                  </a:cubicBezTo>
                  <a:close/>
                  <a:moveTo>
                    <a:pt x="118" y="33"/>
                  </a:moveTo>
                  <a:cubicBezTo>
                    <a:pt x="129" y="38"/>
                    <a:pt x="140" y="43"/>
                    <a:pt x="150" y="50"/>
                  </a:cubicBezTo>
                  <a:cubicBezTo>
                    <a:pt x="151" y="56"/>
                    <a:pt x="152" y="63"/>
                    <a:pt x="153" y="69"/>
                  </a:cubicBezTo>
                  <a:cubicBezTo>
                    <a:pt x="153" y="72"/>
                    <a:pt x="151" y="67"/>
                    <a:pt x="151" y="67"/>
                  </a:cubicBezTo>
                  <a:cubicBezTo>
                    <a:pt x="150" y="65"/>
                    <a:pt x="149" y="63"/>
                    <a:pt x="149" y="61"/>
                  </a:cubicBezTo>
                  <a:cubicBezTo>
                    <a:pt x="148" y="58"/>
                    <a:pt x="148" y="55"/>
                    <a:pt x="147" y="52"/>
                  </a:cubicBezTo>
                  <a:cubicBezTo>
                    <a:pt x="147" y="51"/>
                    <a:pt x="146" y="52"/>
                    <a:pt x="146" y="52"/>
                  </a:cubicBezTo>
                  <a:cubicBezTo>
                    <a:pt x="147" y="56"/>
                    <a:pt x="148" y="59"/>
                    <a:pt x="148" y="63"/>
                  </a:cubicBezTo>
                  <a:cubicBezTo>
                    <a:pt x="149" y="65"/>
                    <a:pt x="149" y="67"/>
                    <a:pt x="149" y="69"/>
                  </a:cubicBezTo>
                  <a:cubicBezTo>
                    <a:pt x="150" y="70"/>
                    <a:pt x="151" y="76"/>
                    <a:pt x="149" y="73"/>
                  </a:cubicBezTo>
                  <a:cubicBezTo>
                    <a:pt x="148" y="71"/>
                    <a:pt x="148" y="70"/>
                    <a:pt x="147" y="68"/>
                  </a:cubicBezTo>
                  <a:cubicBezTo>
                    <a:pt x="147" y="62"/>
                    <a:pt x="146" y="56"/>
                    <a:pt x="143" y="51"/>
                  </a:cubicBezTo>
                  <a:cubicBezTo>
                    <a:pt x="143" y="50"/>
                    <a:pt x="142" y="51"/>
                    <a:pt x="142" y="51"/>
                  </a:cubicBezTo>
                  <a:cubicBezTo>
                    <a:pt x="143" y="57"/>
                    <a:pt x="144" y="62"/>
                    <a:pt x="146" y="68"/>
                  </a:cubicBezTo>
                  <a:cubicBezTo>
                    <a:pt x="146" y="68"/>
                    <a:pt x="146" y="69"/>
                    <a:pt x="146" y="69"/>
                  </a:cubicBezTo>
                  <a:cubicBezTo>
                    <a:pt x="146" y="72"/>
                    <a:pt x="147" y="73"/>
                    <a:pt x="146" y="70"/>
                  </a:cubicBezTo>
                  <a:cubicBezTo>
                    <a:pt x="144" y="67"/>
                    <a:pt x="143" y="63"/>
                    <a:pt x="142" y="59"/>
                  </a:cubicBezTo>
                  <a:cubicBezTo>
                    <a:pt x="141" y="58"/>
                    <a:pt x="141" y="56"/>
                    <a:pt x="141" y="55"/>
                  </a:cubicBezTo>
                  <a:cubicBezTo>
                    <a:pt x="140" y="52"/>
                    <a:pt x="139" y="50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40" y="55"/>
                    <a:pt x="142" y="60"/>
                    <a:pt x="142" y="66"/>
                  </a:cubicBezTo>
                  <a:cubicBezTo>
                    <a:pt x="142" y="69"/>
                    <a:pt x="139" y="64"/>
                    <a:pt x="139" y="63"/>
                  </a:cubicBezTo>
                  <a:cubicBezTo>
                    <a:pt x="139" y="63"/>
                    <a:pt x="138" y="62"/>
                    <a:pt x="138" y="62"/>
                  </a:cubicBezTo>
                  <a:cubicBezTo>
                    <a:pt x="137" y="56"/>
                    <a:pt x="135" y="50"/>
                    <a:pt x="134" y="44"/>
                  </a:cubicBezTo>
                  <a:cubicBezTo>
                    <a:pt x="134" y="44"/>
                    <a:pt x="133" y="44"/>
                    <a:pt x="133" y="44"/>
                  </a:cubicBezTo>
                  <a:cubicBezTo>
                    <a:pt x="135" y="50"/>
                    <a:pt x="135" y="57"/>
                    <a:pt x="138" y="62"/>
                  </a:cubicBezTo>
                  <a:cubicBezTo>
                    <a:pt x="138" y="63"/>
                    <a:pt x="138" y="64"/>
                    <a:pt x="138" y="65"/>
                  </a:cubicBezTo>
                  <a:cubicBezTo>
                    <a:pt x="138" y="66"/>
                    <a:pt x="136" y="63"/>
                    <a:pt x="136" y="62"/>
                  </a:cubicBezTo>
                  <a:cubicBezTo>
                    <a:pt x="135" y="60"/>
                    <a:pt x="134" y="58"/>
                    <a:pt x="133" y="56"/>
                  </a:cubicBezTo>
                  <a:cubicBezTo>
                    <a:pt x="133" y="56"/>
                    <a:pt x="133" y="55"/>
                    <a:pt x="133" y="55"/>
                  </a:cubicBezTo>
                  <a:cubicBezTo>
                    <a:pt x="133" y="53"/>
                    <a:pt x="132" y="51"/>
                    <a:pt x="131" y="49"/>
                  </a:cubicBezTo>
                  <a:cubicBezTo>
                    <a:pt x="131" y="47"/>
                    <a:pt x="130" y="46"/>
                    <a:pt x="129" y="44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30" y="48"/>
                    <a:pt x="131" y="51"/>
                    <a:pt x="132" y="55"/>
                  </a:cubicBezTo>
                  <a:cubicBezTo>
                    <a:pt x="133" y="57"/>
                    <a:pt x="133" y="60"/>
                    <a:pt x="134" y="62"/>
                  </a:cubicBezTo>
                  <a:cubicBezTo>
                    <a:pt x="134" y="65"/>
                    <a:pt x="134" y="68"/>
                    <a:pt x="132" y="63"/>
                  </a:cubicBezTo>
                  <a:cubicBezTo>
                    <a:pt x="131" y="61"/>
                    <a:pt x="130" y="58"/>
                    <a:pt x="129" y="56"/>
                  </a:cubicBezTo>
                  <a:cubicBezTo>
                    <a:pt x="128" y="52"/>
                    <a:pt x="127" y="48"/>
                    <a:pt x="125" y="44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2"/>
                    <a:pt x="125" y="42"/>
                    <a:pt x="124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6"/>
                    <a:pt x="126" y="51"/>
                    <a:pt x="128" y="55"/>
                  </a:cubicBezTo>
                  <a:cubicBezTo>
                    <a:pt x="128" y="56"/>
                    <a:pt x="128" y="57"/>
                    <a:pt x="129" y="58"/>
                  </a:cubicBezTo>
                  <a:cubicBezTo>
                    <a:pt x="129" y="60"/>
                    <a:pt x="129" y="62"/>
                    <a:pt x="129" y="64"/>
                  </a:cubicBezTo>
                  <a:cubicBezTo>
                    <a:pt x="129" y="63"/>
                    <a:pt x="127" y="61"/>
                    <a:pt x="127" y="60"/>
                  </a:cubicBezTo>
                  <a:cubicBezTo>
                    <a:pt x="124" y="51"/>
                    <a:pt x="122" y="43"/>
                    <a:pt x="117" y="35"/>
                  </a:cubicBezTo>
                  <a:cubicBezTo>
                    <a:pt x="117" y="35"/>
                    <a:pt x="117" y="35"/>
                    <a:pt x="117" y="36"/>
                  </a:cubicBezTo>
                  <a:cubicBezTo>
                    <a:pt x="118" y="45"/>
                    <a:pt x="123" y="53"/>
                    <a:pt x="123" y="62"/>
                  </a:cubicBezTo>
                  <a:cubicBezTo>
                    <a:pt x="123" y="60"/>
                    <a:pt x="122" y="58"/>
                    <a:pt x="121" y="56"/>
                  </a:cubicBezTo>
                  <a:cubicBezTo>
                    <a:pt x="120" y="53"/>
                    <a:pt x="120" y="51"/>
                    <a:pt x="119" y="49"/>
                  </a:cubicBezTo>
                  <a:cubicBezTo>
                    <a:pt x="118" y="44"/>
                    <a:pt x="116" y="40"/>
                    <a:pt x="114" y="36"/>
                  </a:cubicBezTo>
                  <a:cubicBezTo>
                    <a:pt x="114" y="36"/>
                    <a:pt x="113" y="36"/>
                    <a:pt x="113" y="37"/>
                  </a:cubicBezTo>
                  <a:cubicBezTo>
                    <a:pt x="116" y="44"/>
                    <a:pt x="119" y="51"/>
                    <a:pt x="120" y="59"/>
                  </a:cubicBezTo>
                  <a:cubicBezTo>
                    <a:pt x="121" y="63"/>
                    <a:pt x="118" y="58"/>
                    <a:pt x="118" y="58"/>
                  </a:cubicBezTo>
                  <a:cubicBezTo>
                    <a:pt x="117" y="56"/>
                    <a:pt x="117" y="54"/>
                    <a:pt x="116" y="52"/>
                  </a:cubicBezTo>
                  <a:cubicBezTo>
                    <a:pt x="115" y="49"/>
                    <a:pt x="114" y="45"/>
                    <a:pt x="112" y="41"/>
                  </a:cubicBezTo>
                  <a:cubicBezTo>
                    <a:pt x="111" y="39"/>
                    <a:pt x="110" y="37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7"/>
                    <a:pt x="110" y="39"/>
                    <a:pt x="111" y="41"/>
                  </a:cubicBezTo>
                  <a:cubicBezTo>
                    <a:pt x="111" y="42"/>
                    <a:pt x="112" y="42"/>
                    <a:pt x="112" y="43"/>
                  </a:cubicBezTo>
                  <a:cubicBezTo>
                    <a:pt x="113" y="45"/>
                    <a:pt x="113" y="48"/>
                    <a:pt x="114" y="51"/>
                  </a:cubicBezTo>
                  <a:cubicBezTo>
                    <a:pt x="114" y="52"/>
                    <a:pt x="114" y="55"/>
                    <a:pt x="114" y="56"/>
                  </a:cubicBezTo>
                  <a:cubicBezTo>
                    <a:pt x="110" y="49"/>
                    <a:pt x="108" y="39"/>
                    <a:pt x="105" y="32"/>
                  </a:cubicBezTo>
                  <a:cubicBezTo>
                    <a:pt x="105" y="31"/>
                    <a:pt x="104" y="31"/>
                    <a:pt x="105" y="32"/>
                  </a:cubicBezTo>
                  <a:cubicBezTo>
                    <a:pt x="105" y="35"/>
                    <a:pt x="106" y="39"/>
                    <a:pt x="108" y="42"/>
                  </a:cubicBezTo>
                  <a:cubicBezTo>
                    <a:pt x="108" y="45"/>
                    <a:pt x="109" y="47"/>
                    <a:pt x="110" y="50"/>
                  </a:cubicBezTo>
                  <a:cubicBezTo>
                    <a:pt x="110" y="52"/>
                    <a:pt x="110" y="54"/>
                    <a:pt x="108" y="52"/>
                  </a:cubicBezTo>
                  <a:cubicBezTo>
                    <a:pt x="104" y="45"/>
                    <a:pt x="104" y="37"/>
                    <a:pt x="100" y="30"/>
                  </a:cubicBezTo>
                  <a:cubicBezTo>
                    <a:pt x="100" y="30"/>
                    <a:pt x="99" y="30"/>
                    <a:pt x="99" y="31"/>
                  </a:cubicBezTo>
                  <a:cubicBezTo>
                    <a:pt x="100" y="34"/>
                    <a:pt x="101" y="38"/>
                    <a:pt x="102" y="41"/>
                  </a:cubicBezTo>
                  <a:cubicBezTo>
                    <a:pt x="102" y="43"/>
                    <a:pt x="103" y="45"/>
                    <a:pt x="103" y="46"/>
                  </a:cubicBezTo>
                  <a:cubicBezTo>
                    <a:pt x="104" y="48"/>
                    <a:pt x="104" y="49"/>
                    <a:pt x="103" y="47"/>
                  </a:cubicBezTo>
                  <a:cubicBezTo>
                    <a:pt x="100" y="42"/>
                    <a:pt x="98" y="35"/>
                    <a:pt x="96" y="28"/>
                  </a:cubicBezTo>
                  <a:cubicBezTo>
                    <a:pt x="96" y="28"/>
                    <a:pt x="95" y="28"/>
                    <a:pt x="95" y="29"/>
                  </a:cubicBezTo>
                  <a:cubicBezTo>
                    <a:pt x="97" y="35"/>
                    <a:pt x="99" y="42"/>
                    <a:pt x="100" y="49"/>
                  </a:cubicBezTo>
                  <a:cubicBezTo>
                    <a:pt x="100" y="48"/>
                    <a:pt x="98" y="45"/>
                    <a:pt x="98" y="44"/>
                  </a:cubicBezTo>
                  <a:cubicBezTo>
                    <a:pt x="97" y="42"/>
                    <a:pt x="96" y="40"/>
                    <a:pt x="95" y="38"/>
                  </a:cubicBezTo>
                  <a:cubicBezTo>
                    <a:pt x="94" y="35"/>
                    <a:pt x="93" y="32"/>
                    <a:pt x="92" y="29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36"/>
                    <a:pt x="95" y="41"/>
                    <a:pt x="96" y="47"/>
                  </a:cubicBezTo>
                  <a:cubicBezTo>
                    <a:pt x="97" y="49"/>
                    <a:pt x="96" y="47"/>
                    <a:pt x="95" y="47"/>
                  </a:cubicBezTo>
                  <a:cubicBezTo>
                    <a:pt x="94" y="44"/>
                    <a:pt x="93" y="42"/>
                    <a:pt x="92" y="39"/>
                  </a:cubicBezTo>
                  <a:cubicBezTo>
                    <a:pt x="91" y="35"/>
                    <a:pt x="89" y="32"/>
                    <a:pt x="88" y="28"/>
                  </a:cubicBezTo>
                  <a:cubicBezTo>
                    <a:pt x="88" y="27"/>
                    <a:pt x="87" y="28"/>
                    <a:pt x="87" y="28"/>
                  </a:cubicBezTo>
                  <a:cubicBezTo>
                    <a:pt x="87" y="30"/>
                    <a:pt x="88" y="33"/>
                    <a:pt x="88" y="35"/>
                  </a:cubicBezTo>
                  <a:cubicBezTo>
                    <a:pt x="89" y="37"/>
                    <a:pt x="89" y="42"/>
                    <a:pt x="90" y="43"/>
                  </a:cubicBezTo>
                  <a:cubicBezTo>
                    <a:pt x="86" y="38"/>
                    <a:pt x="85" y="31"/>
                    <a:pt x="82" y="25"/>
                  </a:cubicBezTo>
                  <a:cubicBezTo>
                    <a:pt x="81" y="25"/>
                    <a:pt x="81" y="25"/>
                    <a:pt x="81" y="26"/>
                  </a:cubicBezTo>
                  <a:cubicBezTo>
                    <a:pt x="82" y="28"/>
                    <a:pt x="83" y="31"/>
                    <a:pt x="83" y="33"/>
                  </a:cubicBezTo>
                  <a:cubicBezTo>
                    <a:pt x="84" y="35"/>
                    <a:pt x="85" y="38"/>
                    <a:pt x="86" y="39"/>
                  </a:cubicBezTo>
                  <a:cubicBezTo>
                    <a:pt x="82" y="34"/>
                    <a:pt x="80" y="28"/>
                    <a:pt x="78" y="23"/>
                  </a:cubicBezTo>
                  <a:cubicBezTo>
                    <a:pt x="77" y="22"/>
                    <a:pt x="77" y="22"/>
                    <a:pt x="77" y="23"/>
                  </a:cubicBezTo>
                  <a:cubicBezTo>
                    <a:pt x="78" y="29"/>
                    <a:pt x="81" y="34"/>
                    <a:pt x="82" y="40"/>
                  </a:cubicBezTo>
                  <a:cubicBezTo>
                    <a:pt x="82" y="38"/>
                    <a:pt x="80" y="35"/>
                    <a:pt x="78" y="33"/>
                  </a:cubicBezTo>
                  <a:cubicBezTo>
                    <a:pt x="77" y="30"/>
                    <a:pt x="76" y="26"/>
                    <a:pt x="75" y="23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75" y="28"/>
                    <a:pt x="77" y="33"/>
                    <a:pt x="78" y="37"/>
                  </a:cubicBezTo>
                  <a:cubicBezTo>
                    <a:pt x="77" y="33"/>
                    <a:pt x="75" y="28"/>
                    <a:pt x="72" y="24"/>
                  </a:cubicBezTo>
                  <a:cubicBezTo>
                    <a:pt x="72" y="24"/>
                    <a:pt x="71" y="24"/>
                    <a:pt x="72" y="25"/>
                  </a:cubicBezTo>
                  <a:cubicBezTo>
                    <a:pt x="72" y="28"/>
                    <a:pt x="73" y="34"/>
                    <a:pt x="75" y="36"/>
                  </a:cubicBezTo>
                  <a:cubicBezTo>
                    <a:pt x="72" y="33"/>
                    <a:pt x="71" y="27"/>
                    <a:pt x="68" y="23"/>
                  </a:cubicBezTo>
                  <a:cubicBezTo>
                    <a:pt x="68" y="23"/>
                    <a:pt x="67" y="23"/>
                    <a:pt x="67" y="24"/>
                  </a:cubicBezTo>
                  <a:cubicBezTo>
                    <a:pt x="68" y="26"/>
                    <a:pt x="69" y="28"/>
                    <a:pt x="69" y="30"/>
                  </a:cubicBezTo>
                  <a:cubicBezTo>
                    <a:pt x="69" y="31"/>
                    <a:pt x="72" y="37"/>
                    <a:pt x="70" y="33"/>
                  </a:cubicBezTo>
                  <a:cubicBezTo>
                    <a:pt x="69" y="29"/>
                    <a:pt x="68" y="25"/>
                    <a:pt x="65" y="22"/>
                  </a:cubicBezTo>
                  <a:cubicBezTo>
                    <a:pt x="65" y="21"/>
                    <a:pt x="64" y="22"/>
                    <a:pt x="64" y="22"/>
                  </a:cubicBezTo>
                  <a:cubicBezTo>
                    <a:pt x="65" y="24"/>
                    <a:pt x="66" y="27"/>
                    <a:pt x="66" y="29"/>
                  </a:cubicBezTo>
                  <a:cubicBezTo>
                    <a:pt x="66" y="27"/>
                    <a:pt x="64" y="24"/>
                    <a:pt x="63" y="22"/>
                  </a:cubicBezTo>
                  <a:cubicBezTo>
                    <a:pt x="63" y="22"/>
                    <a:pt x="62" y="22"/>
                    <a:pt x="62" y="22"/>
                  </a:cubicBezTo>
                  <a:cubicBezTo>
                    <a:pt x="62" y="24"/>
                    <a:pt x="63" y="26"/>
                    <a:pt x="63" y="29"/>
                  </a:cubicBezTo>
                  <a:cubicBezTo>
                    <a:pt x="63" y="27"/>
                    <a:pt x="61" y="24"/>
                    <a:pt x="61" y="22"/>
                  </a:cubicBezTo>
                  <a:cubicBezTo>
                    <a:pt x="61" y="21"/>
                    <a:pt x="60" y="22"/>
                    <a:pt x="60" y="22"/>
                  </a:cubicBezTo>
                  <a:cubicBezTo>
                    <a:pt x="60" y="22"/>
                    <a:pt x="60" y="23"/>
                    <a:pt x="60" y="23"/>
                  </a:cubicBezTo>
                  <a:cubicBezTo>
                    <a:pt x="60" y="23"/>
                    <a:pt x="60" y="23"/>
                    <a:pt x="60" y="22"/>
                  </a:cubicBezTo>
                  <a:cubicBezTo>
                    <a:pt x="60" y="22"/>
                    <a:pt x="59" y="22"/>
                    <a:pt x="59" y="22"/>
                  </a:cubicBezTo>
                  <a:cubicBezTo>
                    <a:pt x="59" y="23"/>
                    <a:pt x="59" y="23"/>
                    <a:pt x="58" y="24"/>
                  </a:cubicBezTo>
                  <a:cubicBezTo>
                    <a:pt x="58" y="23"/>
                    <a:pt x="58" y="23"/>
                    <a:pt x="58" y="24"/>
                  </a:cubicBezTo>
                  <a:cubicBezTo>
                    <a:pt x="57" y="25"/>
                    <a:pt x="57" y="25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7" y="22"/>
                    <a:pt x="57" y="21"/>
                    <a:pt x="56" y="19"/>
                  </a:cubicBezTo>
                  <a:cubicBezTo>
                    <a:pt x="78" y="19"/>
                    <a:pt x="98" y="24"/>
                    <a:pt x="118" y="33"/>
                  </a:cubicBezTo>
                  <a:close/>
                  <a:moveTo>
                    <a:pt x="172" y="74"/>
                  </a:moveTo>
                  <a:cubicBezTo>
                    <a:pt x="172" y="75"/>
                    <a:pt x="172" y="76"/>
                    <a:pt x="172" y="77"/>
                  </a:cubicBezTo>
                  <a:cubicBezTo>
                    <a:pt x="172" y="74"/>
                    <a:pt x="171" y="72"/>
                    <a:pt x="171" y="69"/>
                  </a:cubicBezTo>
                  <a:cubicBezTo>
                    <a:pt x="171" y="70"/>
                    <a:pt x="171" y="71"/>
                    <a:pt x="171" y="71"/>
                  </a:cubicBezTo>
                  <a:cubicBezTo>
                    <a:pt x="172" y="72"/>
                    <a:pt x="172" y="73"/>
                    <a:pt x="172" y="74"/>
                  </a:cubicBezTo>
                  <a:close/>
                  <a:moveTo>
                    <a:pt x="170" y="68"/>
                  </a:moveTo>
                  <a:cubicBezTo>
                    <a:pt x="170" y="68"/>
                    <a:pt x="170" y="68"/>
                    <a:pt x="170" y="68"/>
                  </a:cubicBezTo>
                  <a:cubicBezTo>
                    <a:pt x="170" y="68"/>
                    <a:pt x="170" y="68"/>
                    <a:pt x="169" y="68"/>
                  </a:cubicBezTo>
                  <a:cubicBezTo>
                    <a:pt x="170" y="68"/>
                    <a:pt x="170" y="68"/>
                    <a:pt x="170" y="68"/>
                  </a:cubicBezTo>
                  <a:close/>
                  <a:moveTo>
                    <a:pt x="153" y="52"/>
                  </a:moveTo>
                  <a:cubicBezTo>
                    <a:pt x="158" y="56"/>
                    <a:pt x="163" y="59"/>
                    <a:pt x="166" y="64"/>
                  </a:cubicBezTo>
                  <a:cubicBezTo>
                    <a:pt x="167" y="64"/>
                    <a:pt x="167" y="65"/>
                    <a:pt x="168" y="66"/>
                  </a:cubicBezTo>
                  <a:cubicBezTo>
                    <a:pt x="168" y="67"/>
                    <a:pt x="169" y="69"/>
                    <a:pt x="169" y="71"/>
                  </a:cubicBezTo>
                  <a:cubicBezTo>
                    <a:pt x="169" y="72"/>
                    <a:pt x="169" y="76"/>
                    <a:pt x="169" y="77"/>
                  </a:cubicBezTo>
                  <a:cubicBezTo>
                    <a:pt x="167" y="73"/>
                    <a:pt x="167" y="68"/>
                    <a:pt x="166" y="64"/>
                  </a:cubicBezTo>
                  <a:cubicBezTo>
                    <a:pt x="166" y="63"/>
                    <a:pt x="165" y="63"/>
                    <a:pt x="165" y="64"/>
                  </a:cubicBezTo>
                  <a:cubicBezTo>
                    <a:pt x="165" y="64"/>
                    <a:pt x="165" y="65"/>
                    <a:pt x="165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6" y="68"/>
                    <a:pt x="166" y="69"/>
                    <a:pt x="166" y="71"/>
                  </a:cubicBezTo>
                  <a:cubicBezTo>
                    <a:pt x="166" y="73"/>
                    <a:pt x="168" y="81"/>
                    <a:pt x="165" y="76"/>
                  </a:cubicBezTo>
                  <a:cubicBezTo>
                    <a:pt x="165" y="75"/>
                    <a:pt x="165" y="75"/>
                    <a:pt x="165" y="74"/>
                  </a:cubicBezTo>
                  <a:cubicBezTo>
                    <a:pt x="165" y="70"/>
                    <a:pt x="164" y="65"/>
                    <a:pt x="162" y="60"/>
                  </a:cubicBezTo>
                  <a:cubicBezTo>
                    <a:pt x="162" y="60"/>
                    <a:pt x="161" y="60"/>
                    <a:pt x="161" y="61"/>
                  </a:cubicBezTo>
                  <a:cubicBezTo>
                    <a:pt x="162" y="65"/>
                    <a:pt x="163" y="70"/>
                    <a:pt x="164" y="74"/>
                  </a:cubicBezTo>
                  <a:cubicBezTo>
                    <a:pt x="164" y="75"/>
                    <a:pt x="164" y="76"/>
                    <a:pt x="164" y="77"/>
                  </a:cubicBezTo>
                  <a:cubicBezTo>
                    <a:pt x="164" y="78"/>
                    <a:pt x="162" y="74"/>
                    <a:pt x="162" y="73"/>
                  </a:cubicBezTo>
                  <a:cubicBezTo>
                    <a:pt x="161" y="71"/>
                    <a:pt x="161" y="68"/>
                    <a:pt x="160" y="65"/>
                  </a:cubicBezTo>
                  <a:cubicBezTo>
                    <a:pt x="160" y="63"/>
                    <a:pt x="159" y="61"/>
                    <a:pt x="159" y="58"/>
                  </a:cubicBezTo>
                  <a:cubicBezTo>
                    <a:pt x="159" y="58"/>
                    <a:pt x="158" y="58"/>
                    <a:pt x="158" y="59"/>
                  </a:cubicBezTo>
                  <a:cubicBezTo>
                    <a:pt x="159" y="61"/>
                    <a:pt x="159" y="64"/>
                    <a:pt x="160" y="66"/>
                  </a:cubicBezTo>
                  <a:cubicBezTo>
                    <a:pt x="160" y="68"/>
                    <a:pt x="160" y="69"/>
                    <a:pt x="160" y="71"/>
                  </a:cubicBezTo>
                  <a:cubicBezTo>
                    <a:pt x="160" y="75"/>
                    <a:pt x="158" y="67"/>
                    <a:pt x="158" y="66"/>
                  </a:cubicBezTo>
                  <a:cubicBezTo>
                    <a:pt x="157" y="66"/>
                    <a:pt x="157" y="65"/>
                    <a:pt x="157" y="64"/>
                  </a:cubicBezTo>
                  <a:cubicBezTo>
                    <a:pt x="156" y="61"/>
                    <a:pt x="156" y="57"/>
                    <a:pt x="155" y="54"/>
                  </a:cubicBezTo>
                  <a:cubicBezTo>
                    <a:pt x="155" y="53"/>
                    <a:pt x="154" y="54"/>
                    <a:pt x="154" y="54"/>
                  </a:cubicBezTo>
                  <a:cubicBezTo>
                    <a:pt x="155" y="57"/>
                    <a:pt x="155" y="61"/>
                    <a:pt x="156" y="64"/>
                  </a:cubicBezTo>
                  <a:cubicBezTo>
                    <a:pt x="156" y="64"/>
                    <a:pt x="156" y="65"/>
                    <a:pt x="156" y="65"/>
                  </a:cubicBezTo>
                  <a:cubicBezTo>
                    <a:pt x="156" y="66"/>
                    <a:pt x="156" y="71"/>
                    <a:pt x="156" y="71"/>
                  </a:cubicBezTo>
                  <a:cubicBezTo>
                    <a:pt x="155" y="69"/>
                    <a:pt x="154" y="66"/>
                    <a:pt x="153" y="64"/>
                  </a:cubicBezTo>
                  <a:cubicBezTo>
                    <a:pt x="152" y="59"/>
                    <a:pt x="152" y="55"/>
                    <a:pt x="151" y="51"/>
                  </a:cubicBezTo>
                  <a:cubicBezTo>
                    <a:pt x="152" y="51"/>
                    <a:pt x="152" y="52"/>
                    <a:pt x="153" y="52"/>
                  </a:cubicBezTo>
                  <a:close/>
                  <a:moveTo>
                    <a:pt x="164" y="72"/>
                  </a:moveTo>
                  <a:cubicBezTo>
                    <a:pt x="164" y="70"/>
                    <a:pt x="163" y="68"/>
                    <a:pt x="163" y="66"/>
                  </a:cubicBezTo>
                  <a:cubicBezTo>
                    <a:pt x="163" y="65"/>
                    <a:pt x="163" y="65"/>
                    <a:pt x="163" y="64"/>
                  </a:cubicBezTo>
                  <a:cubicBezTo>
                    <a:pt x="163" y="66"/>
                    <a:pt x="164" y="69"/>
                    <a:pt x="164" y="71"/>
                  </a:cubicBezTo>
                  <a:cubicBezTo>
                    <a:pt x="164" y="72"/>
                    <a:pt x="164" y="72"/>
                    <a:pt x="164" y="72"/>
                  </a:cubicBezTo>
                  <a:close/>
                  <a:moveTo>
                    <a:pt x="146" y="65"/>
                  </a:moveTo>
                  <a:cubicBezTo>
                    <a:pt x="146" y="64"/>
                    <a:pt x="145" y="63"/>
                    <a:pt x="145" y="62"/>
                  </a:cubicBezTo>
                  <a:cubicBezTo>
                    <a:pt x="144" y="59"/>
                    <a:pt x="144" y="57"/>
                    <a:pt x="143" y="54"/>
                  </a:cubicBezTo>
                  <a:cubicBezTo>
                    <a:pt x="143" y="51"/>
                    <a:pt x="144" y="54"/>
                    <a:pt x="144" y="55"/>
                  </a:cubicBezTo>
                  <a:cubicBezTo>
                    <a:pt x="145" y="58"/>
                    <a:pt x="146" y="61"/>
                    <a:pt x="146" y="64"/>
                  </a:cubicBezTo>
                  <a:cubicBezTo>
                    <a:pt x="146" y="65"/>
                    <a:pt x="146" y="65"/>
                    <a:pt x="146" y="65"/>
                  </a:cubicBezTo>
                  <a:close/>
                  <a:moveTo>
                    <a:pt x="118" y="48"/>
                  </a:moveTo>
                  <a:cubicBezTo>
                    <a:pt x="117" y="44"/>
                    <a:pt x="115" y="40"/>
                    <a:pt x="114" y="38"/>
                  </a:cubicBezTo>
                  <a:cubicBezTo>
                    <a:pt x="116" y="41"/>
                    <a:pt x="117" y="44"/>
                    <a:pt x="118" y="48"/>
                  </a:cubicBezTo>
                  <a:close/>
                  <a:moveTo>
                    <a:pt x="68" y="34"/>
                  </a:moveTo>
                  <a:cubicBezTo>
                    <a:pt x="68" y="31"/>
                    <a:pt x="67" y="28"/>
                    <a:pt x="66" y="24"/>
                  </a:cubicBezTo>
                  <a:cubicBezTo>
                    <a:pt x="65" y="21"/>
                    <a:pt x="68" y="28"/>
                    <a:pt x="68" y="29"/>
                  </a:cubicBezTo>
                  <a:cubicBezTo>
                    <a:pt x="69" y="31"/>
                    <a:pt x="70" y="33"/>
                    <a:pt x="71" y="36"/>
                  </a:cubicBezTo>
                  <a:cubicBezTo>
                    <a:pt x="70" y="35"/>
                    <a:pt x="69" y="35"/>
                    <a:pt x="68" y="34"/>
                  </a:cubicBezTo>
                  <a:close/>
                  <a:moveTo>
                    <a:pt x="55" y="27"/>
                  </a:moveTo>
                  <a:cubicBezTo>
                    <a:pt x="55" y="26"/>
                    <a:pt x="56" y="25"/>
                    <a:pt x="56" y="25"/>
                  </a:cubicBezTo>
                  <a:cubicBezTo>
                    <a:pt x="56" y="25"/>
                    <a:pt x="56" y="26"/>
                    <a:pt x="57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4"/>
                    <a:pt x="58" y="27"/>
                    <a:pt x="58" y="28"/>
                  </a:cubicBezTo>
                  <a:cubicBezTo>
                    <a:pt x="58" y="28"/>
                    <a:pt x="59" y="28"/>
                    <a:pt x="59" y="28"/>
                  </a:cubicBezTo>
                  <a:cubicBezTo>
                    <a:pt x="59" y="27"/>
                    <a:pt x="59" y="25"/>
                    <a:pt x="59" y="24"/>
                  </a:cubicBezTo>
                  <a:cubicBezTo>
                    <a:pt x="60" y="25"/>
                    <a:pt x="60" y="26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61" y="28"/>
                    <a:pt x="61" y="29"/>
                    <a:pt x="61" y="29"/>
                  </a:cubicBezTo>
                  <a:cubicBezTo>
                    <a:pt x="61" y="30"/>
                    <a:pt x="62" y="29"/>
                    <a:pt x="62" y="29"/>
                  </a:cubicBezTo>
                  <a:cubicBezTo>
                    <a:pt x="61" y="28"/>
                    <a:pt x="60" y="21"/>
                    <a:pt x="61" y="25"/>
                  </a:cubicBezTo>
                  <a:cubicBezTo>
                    <a:pt x="62" y="27"/>
                    <a:pt x="62" y="28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28"/>
                    <a:pt x="64" y="27"/>
                    <a:pt x="64" y="26"/>
                  </a:cubicBezTo>
                  <a:cubicBezTo>
                    <a:pt x="63" y="25"/>
                    <a:pt x="62" y="21"/>
                    <a:pt x="64" y="25"/>
                  </a:cubicBezTo>
                  <a:cubicBezTo>
                    <a:pt x="65" y="28"/>
                    <a:pt x="66" y="31"/>
                    <a:pt x="67" y="34"/>
                  </a:cubicBezTo>
                  <a:cubicBezTo>
                    <a:pt x="63" y="31"/>
                    <a:pt x="59" y="29"/>
                    <a:pt x="55" y="27"/>
                  </a:cubicBezTo>
                  <a:close/>
                  <a:moveTo>
                    <a:pt x="10" y="16"/>
                  </a:moveTo>
                  <a:cubicBezTo>
                    <a:pt x="15" y="16"/>
                    <a:pt x="21" y="14"/>
                    <a:pt x="26" y="14"/>
                  </a:cubicBezTo>
                  <a:cubicBezTo>
                    <a:pt x="31" y="14"/>
                    <a:pt x="35" y="14"/>
                    <a:pt x="38" y="17"/>
                  </a:cubicBezTo>
                  <a:cubicBezTo>
                    <a:pt x="41" y="19"/>
                    <a:pt x="43" y="21"/>
                    <a:pt x="47" y="22"/>
                  </a:cubicBezTo>
                  <a:cubicBezTo>
                    <a:pt x="47" y="22"/>
                    <a:pt x="47" y="22"/>
                    <a:pt x="47" y="23"/>
                  </a:cubicBezTo>
                  <a:cubicBezTo>
                    <a:pt x="47" y="22"/>
                    <a:pt x="46" y="23"/>
                    <a:pt x="46" y="23"/>
                  </a:cubicBezTo>
                  <a:cubicBezTo>
                    <a:pt x="41" y="28"/>
                    <a:pt x="33" y="22"/>
                    <a:pt x="28" y="21"/>
                  </a:cubicBezTo>
                  <a:cubicBezTo>
                    <a:pt x="22" y="18"/>
                    <a:pt x="16" y="18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lose/>
                  <a:moveTo>
                    <a:pt x="37" y="13"/>
                  </a:moveTo>
                  <a:cubicBezTo>
                    <a:pt x="34" y="11"/>
                    <a:pt x="30" y="11"/>
                    <a:pt x="27" y="11"/>
                  </a:cubicBezTo>
                  <a:cubicBezTo>
                    <a:pt x="24" y="11"/>
                    <a:pt x="20" y="11"/>
                    <a:pt x="17" y="12"/>
                  </a:cubicBezTo>
                  <a:cubicBezTo>
                    <a:pt x="19" y="11"/>
                    <a:pt x="20" y="10"/>
                    <a:pt x="21" y="10"/>
                  </a:cubicBezTo>
                  <a:cubicBezTo>
                    <a:pt x="28" y="7"/>
                    <a:pt x="34" y="10"/>
                    <a:pt x="39" y="14"/>
                  </a:cubicBezTo>
                  <a:cubicBezTo>
                    <a:pt x="38" y="13"/>
                    <a:pt x="38" y="13"/>
                    <a:pt x="37" y="13"/>
                  </a:cubicBezTo>
                  <a:close/>
                  <a:moveTo>
                    <a:pt x="12" y="20"/>
                  </a:moveTo>
                  <a:cubicBezTo>
                    <a:pt x="19" y="22"/>
                    <a:pt x="25" y="22"/>
                    <a:pt x="32" y="25"/>
                  </a:cubicBezTo>
                  <a:cubicBezTo>
                    <a:pt x="35" y="26"/>
                    <a:pt x="38" y="28"/>
                    <a:pt x="41" y="28"/>
                  </a:cubicBezTo>
                  <a:cubicBezTo>
                    <a:pt x="36" y="31"/>
                    <a:pt x="31" y="31"/>
                    <a:pt x="26" y="29"/>
                  </a:cubicBezTo>
                  <a:cubicBezTo>
                    <a:pt x="21" y="27"/>
                    <a:pt x="17" y="24"/>
                    <a:pt x="12" y="20"/>
                  </a:cubicBezTo>
                  <a:close/>
                  <a:moveTo>
                    <a:pt x="50" y="24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0" y="23"/>
                    <a:pt x="50" y="21"/>
                    <a:pt x="50" y="20"/>
                  </a:cubicBezTo>
                  <a:cubicBezTo>
                    <a:pt x="51" y="20"/>
                    <a:pt x="52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2"/>
                    <a:pt x="53" y="24"/>
                    <a:pt x="52" y="25"/>
                  </a:cubicBezTo>
                  <a:cubicBezTo>
                    <a:pt x="52" y="25"/>
                    <a:pt x="51" y="24"/>
                    <a:pt x="50" y="24"/>
                  </a:cubicBezTo>
                  <a:close/>
                  <a:moveTo>
                    <a:pt x="41" y="12"/>
                  </a:moveTo>
                  <a:cubicBezTo>
                    <a:pt x="37" y="9"/>
                    <a:pt x="33" y="7"/>
                    <a:pt x="27" y="6"/>
                  </a:cubicBezTo>
                  <a:cubicBezTo>
                    <a:pt x="24" y="6"/>
                    <a:pt x="21" y="6"/>
                    <a:pt x="18" y="8"/>
                  </a:cubicBezTo>
                  <a:cubicBezTo>
                    <a:pt x="16" y="9"/>
                    <a:pt x="14" y="11"/>
                    <a:pt x="12" y="12"/>
                  </a:cubicBezTo>
                  <a:cubicBezTo>
                    <a:pt x="14" y="10"/>
                    <a:pt x="16" y="8"/>
                    <a:pt x="19" y="6"/>
                  </a:cubicBezTo>
                  <a:cubicBezTo>
                    <a:pt x="27" y="0"/>
                    <a:pt x="35" y="6"/>
                    <a:pt x="41" y="12"/>
                  </a:cubicBezTo>
                  <a:close/>
                  <a:moveTo>
                    <a:pt x="17" y="27"/>
                  </a:moveTo>
                  <a:cubicBezTo>
                    <a:pt x="20" y="29"/>
                    <a:pt x="23" y="31"/>
                    <a:pt x="26" y="32"/>
                  </a:cubicBezTo>
                  <a:cubicBezTo>
                    <a:pt x="25" y="32"/>
                    <a:pt x="24" y="32"/>
                    <a:pt x="23" y="31"/>
                  </a:cubicBezTo>
                  <a:cubicBezTo>
                    <a:pt x="20" y="30"/>
                    <a:pt x="18" y="29"/>
                    <a:pt x="17" y="27"/>
                  </a:cubicBezTo>
                  <a:close/>
                  <a:moveTo>
                    <a:pt x="149" y="77"/>
                  </a:moveTo>
                  <a:cubicBezTo>
                    <a:pt x="140" y="73"/>
                    <a:pt x="131" y="69"/>
                    <a:pt x="123" y="65"/>
                  </a:cubicBezTo>
                  <a:cubicBezTo>
                    <a:pt x="105" y="56"/>
                    <a:pt x="88" y="46"/>
                    <a:pt x="72" y="36"/>
                  </a:cubicBezTo>
                  <a:cubicBezTo>
                    <a:pt x="72" y="36"/>
                    <a:pt x="72" y="36"/>
                    <a:pt x="72" y="36"/>
                  </a:cubicBezTo>
                  <a:cubicBezTo>
                    <a:pt x="71" y="33"/>
                    <a:pt x="70" y="28"/>
                    <a:pt x="68" y="25"/>
                  </a:cubicBezTo>
                  <a:cubicBezTo>
                    <a:pt x="71" y="29"/>
                    <a:pt x="72" y="34"/>
                    <a:pt x="75" y="38"/>
                  </a:cubicBezTo>
                  <a:cubicBezTo>
                    <a:pt x="75" y="38"/>
                    <a:pt x="76" y="38"/>
                    <a:pt x="76" y="37"/>
                  </a:cubicBezTo>
                  <a:cubicBezTo>
                    <a:pt x="75" y="35"/>
                    <a:pt x="74" y="33"/>
                    <a:pt x="74" y="31"/>
                  </a:cubicBezTo>
                  <a:cubicBezTo>
                    <a:pt x="73" y="29"/>
                    <a:pt x="71" y="23"/>
                    <a:pt x="74" y="29"/>
                  </a:cubicBezTo>
                  <a:cubicBezTo>
                    <a:pt x="76" y="32"/>
                    <a:pt x="77" y="36"/>
                    <a:pt x="79" y="39"/>
                  </a:cubicBezTo>
                  <a:cubicBezTo>
                    <a:pt x="79" y="39"/>
                    <a:pt x="80" y="39"/>
                    <a:pt x="79" y="39"/>
                  </a:cubicBezTo>
                  <a:cubicBezTo>
                    <a:pt x="79" y="37"/>
                    <a:pt x="78" y="35"/>
                    <a:pt x="78" y="33"/>
                  </a:cubicBezTo>
                  <a:cubicBezTo>
                    <a:pt x="79" y="36"/>
                    <a:pt x="81" y="39"/>
                    <a:pt x="83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36"/>
                    <a:pt x="80" y="30"/>
                    <a:pt x="78" y="24"/>
                  </a:cubicBezTo>
                  <a:cubicBezTo>
                    <a:pt x="80" y="29"/>
                    <a:pt x="82" y="36"/>
                    <a:pt x="86" y="41"/>
                  </a:cubicBezTo>
                  <a:cubicBezTo>
                    <a:pt x="86" y="41"/>
                    <a:pt x="87" y="41"/>
                    <a:pt x="87" y="41"/>
                  </a:cubicBezTo>
                  <a:cubicBezTo>
                    <a:pt x="86" y="38"/>
                    <a:pt x="85" y="35"/>
                    <a:pt x="84" y="33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6" y="36"/>
                    <a:pt x="87" y="41"/>
                    <a:pt x="91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2"/>
                    <a:pt x="90" y="40"/>
                    <a:pt x="90" y="38"/>
                  </a:cubicBezTo>
                  <a:cubicBezTo>
                    <a:pt x="89" y="36"/>
                    <a:pt x="89" y="35"/>
                    <a:pt x="88" y="33"/>
                  </a:cubicBezTo>
                  <a:cubicBezTo>
                    <a:pt x="88" y="33"/>
                    <a:pt x="86" y="27"/>
                    <a:pt x="88" y="31"/>
                  </a:cubicBezTo>
                  <a:cubicBezTo>
                    <a:pt x="91" y="37"/>
                    <a:pt x="92" y="44"/>
                    <a:pt x="96" y="50"/>
                  </a:cubicBezTo>
                  <a:cubicBezTo>
                    <a:pt x="97" y="50"/>
                    <a:pt x="97" y="50"/>
                    <a:pt x="97" y="49"/>
                  </a:cubicBezTo>
                  <a:cubicBezTo>
                    <a:pt x="97" y="44"/>
                    <a:pt x="94" y="38"/>
                    <a:pt x="92" y="33"/>
                  </a:cubicBezTo>
                  <a:cubicBezTo>
                    <a:pt x="91" y="27"/>
                    <a:pt x="93" y="33"/>
                    <a:pt x="93" y="34"/>
                  </a:cubicBezTo>
                  <a:cubicBezTo>
                    <a:pt x="94" y="36"/>
                    <a:pt x="95" y="38"/>
                    <a:pt x="95" y="40"/>
                  </a:cubicBezTo>
                  <a:cubicBezTo>
                    <a:pt x="96" y="43"/>
                    <a:pt x="98" y="47"/>
                    <a:pt x="100" y="50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1" y="46"/>
                    <a:pt x="100" y="43"/>
                    <a:pt x="99" y="39"/>
                  </a:cubicBezTo>
                  <a:cubicBezTo>
                    <a:pt x="100" y="43"/>
                    <a:pt x="102" y="47"/>
                    <a:pt x="104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4" y="46"/>
                    <a:pt x="103" y="41"/>
                    <a:pt x="102" y="37"/>
                  </a:cubicBezTo>
                  <a:cubicBezTo>
                    <a:pt x="101" y="36"/>
                    <a:pt x="101" y="35"/>
                    <a:pt x="101" y="34"/>
                  </a:cubicBezTo>
                  <a:cubicBezTo>
                    <a:pt x="101" y="34"/>
                    <a:pt x="101" y="34"/>
                    <a:pt x="101" y="33"/>
                  </a:cubicBezTo>
                  <a:cubicBezTo>
                    <a:pt x="101" y="35"/>
                    <a:pt x="102" y="36"/>
                    <a:pt x="102" y="38"/>
                  </a:cubicBezTo>
                  <a:cubicBezTo>
                    <a:pt x="104" y="44"/>
                    <a:pt x="105" y="50"/>
                    <a:pt x="110" y="55"/>
                  </a:cubicBezTo>
                  <a:cubicBezTo>
                    <a:pt x="111" y="55"/>
                    <a:pt x="111" y="55"/>
                    <a:pt x="111" y="55"/>
                  </a:cubicBezTo>
                  <a:cubicBezTo>
                    <a:pt x="111" y="52"/>
                    <a:pt x="110" y="49"/>
                    <a:pt x="109" y="46"/>
                  </a:cubicBezTo>
                  <a:cubicBezTo>
                    <a:pt x="111" y="50"/>
                    <a:pt x="112" y="54"/>
                    <a:pt x="115" y="57"/>
                  </a:cubicBezTo>
                  <a:cubicBezTo>
                    <a:pt x="115" y="58"/>
                    <a:pt x="115" y="57"/>
                    <a:pt x="115" y="57"/>
                  </a:cubicBezTo>
                  <a:cubicBezTo>
                    <a:pt x="115" y="54"/>
                    <a:pt x="115" y="51"/>
                    <a:pt x="114" y="48"/>
                  </a:cubicBezTo>
                  <a:cubicBezTo>
                    <a:pt x="114" y="49"/>
                    <a:pt x="115" y="50"/>
                    <a:pt x="115" y="51"/>
                  </a:cubicBezTo>
                  <a:cubicBezTo>
                    <a:pt x="116" y="55"/>
                    <a:pt x="118" y="59"/>
                    <a:pt x="121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0"/>
                    <a:pt x="121" y="58"/>
                    <a:pt x="121" y="56"/>
                  </a:cubicBezTo>
                  <a:cubicBezTo>
                    <a:pt x="121" y="59"/>
                    <a:pt x="122" y="62"/>
                    <a:pt x="123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54"/>
                    <a:pt x="120" y="46"/>
                    <a:pt x="118" y="37"/>
                  </a:cubicBezTo>
                  <a:cubicBezTo>
                    <a:pt x="118" y="39"/>
                    <a:pt x="119" y="41"/>
                    <a:pt x="120" y="43"/>
                  </a:cubicBezTo>
                  <a:cubicBezTo>
                    <a:pt x="121" y="45"/>
                    <a:pt x="122" y="48"/>
                    <a:pt x="123" y="51"/>
                  </a:cubicBezTo>
                  <a:cubicBezTo>
                    <a:pt x="125" y="56"/>
                    <a:pt x="126" y="61"/>
                    <a:pt x="129" y="66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0" y="64"/>
                    <a:pt x="130" y="62"/>
                    <a:pt x="130" y="59"/>
                  </a:cubicBezTo>
                  <a:cubicBezTo>
                    <a:pt x="131" y="62"/>
                    <a:pt x="132" y="65"/>
                    <a:pt x="133" y="67"/>
                  </a:cubicBezTo>
                  <a:cubicBezTo>
                    <a:pt x="134" y="67"/>
                    <a:pt x="134" y="67"/>
                    <a:pt x="134" y="67"/>
                  </a:cubicBezTo>
                  <a:cubicBezTo>
                    <a:pt x="134" y="65"/>
                    <a:pt x="134" y="63"/>
                    <a:pt x="134" y="60"/>
                  </a:cubicBezTo>
                  <a:cubicBezTo>
                    <a:pt x="135" y="63"/>
                    <a:pt x="136" y="65"/>
                    <a:pt x="138" y="67"/>
                  </a:cubicBezTo>
                  <a:cubicBezTo>
                    <a:pt x="138" y="67"/>
                    <a:pt x="139" y="67"/>
                    <a:pt x="139" y="67"/>
                  </a:cubicBezTo>
                  <a:cubicBezTo>
                    <a:pt x="139" y="66"/>
                    <a:pt x="138" y="65"/>
                    <a:pt x="138" y="64"/>
                  </a:cubicBezTo>
                  <a:cubicBezTo>
                    <a:pt x="139" y="66"/>
                    <a:pt x="140" y="68"/>
                    <a:pt x="142" y="69"/>
                  </a:cubicBezTo>
                  <a:cubicBezTo>
                    <a:pt x="142" y="69"/>
                    <a:pt x="142" y="69"/>
                    <a:pt x="142" y="69"/>
                  </a:cubicBezTo>
                  <a:cubicBezTo>
                    <a:pt x="143" y="67"/>
                    <a:pt x="143" y="66"/>
                    <a:pt x="143" y="64"/>
                  </a:cubicBezTo>
                  <a:cubicBezTo>
                    <a:pt x="144" y="67"/>
                    <a:pt x="145" y="70"/>
                    <a:pt x="146" y="73"/>
                  </a:cubicBezTo>
                  <a:cubicBezTo>
                    <a:pt x="146" y="74"/>
                    <a:pt x="147" y="74"/>
                    <a:pt x="147" y="73"/>
                  </a:cubicBezTo>
                  <a:cubicBezTo>
                    <a:pt x="147" y="72"/>
                    <a:pt x="147" y="71"/>
                    <a:pt x="147" y="70"/>
                  </a:cubicBezTo>
                  <a:cubicBezTo>
                    <a:pt x="148" y="72"/>
                    <a:pt x="149" y="74"/>
                    <a:pt x="150" y="76"/>
                  </a:cubicBezTo>
                  <a:cubicBezTo>
                    <a:pt x="150" y="76"/>
                    <a:pt x="150" y="76"/>
                    <a:pt x="150" y="75"/>
                  </a:cubicBezTo>
                  <a:cubicBezTo>
                    <a:pt x="150" y="72"/>
                    <a:pt x="150" y="70"/>
                    <a:pt x="150" y="67"/>
                  </a:cubicBezTo>
                  <a:cubicBezTo>
                    <a:pt x="151" y="69"/>
                    <a:pt x="151" y="71"/>
                    <a:pt x="153" y="73"/>
                  </a:cubicBezTo>
                  <a:cubicBezTo>
                    <a:pt x="153" y="73"/>
                    <a:pt x="153" y="73"/>
                    <a:pt x="153" y="73"/>
                  </a:cubicBezTo>
                  <a:cubicBezTo>
                    <a:pt x="153" y="71"/>
                    <a:pt x="153" y="68"/>
                    <a:pt x="153" y="66"/>
                  </a:cubicBezTo>
                  <a:cubicBezTo>
                    <a:pt x="154" y="69"/>
                    <a:pt x="155" y="71"/>
                    <a:pt x="157" y="73"/>
                  </a:cubicBezTo>
                  <a:cubicBezTo>
                    <a:pt x="157" y="73"/>
                    <a:pt x="157" y="73"/>
                    <a:pt x="157" y="72"/>
                  </a:cubicBezTo>
                  <a:cubicBezTo>
                    <a:pt x="157" y="71"/>
                    <a:pt x="157" y="69"/>
                    <a:pt x="157" y="67"/>
                  </a:cubicBezTo>
                  <a:cubicBezTo>
                    <a:pt x="158" y="70"/>
                    <a:pt x="159" y="72"/>
                    <a:pt x="160" y="74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61" y="73"/>
                    <a:pt x="161" y="72"/>
                    <a:pt x="160" y="71"/>
                  </a:cubicBezTo>
                  <a:cubicBezTo>
                    <a:pt x="161" y="73"/>
                    <a:pt x="162" y="76"/>
                    <a:pt x="164" y="78"/>
                  </a:cubicBezTo>
                  <a:cubicBezTo>
                    <a:pt x="164" y="79"/>
                    <a:pt x="164" y="79"/>
                    <a:pt x="164" y="78"/>
                  </a:cubicBezTo>
                  <a:cubicBezTo>
                    <a:pt x="164" y="77"/>
                    <a:pt x="165" y="77"/>
                    <a:pt x="165" y="76"/>
                  </a:cubicBezTo>
                  <a:cubicBezTo>
                    <a:pt x="165" y="77"/>
                    <a:pt x="166" y="78"/>
                    <a:pt x="167" y="79"/>
                  </a:cubicBezTo>
                  <a:cubicBezTo>
                    <a:pt x="167" y="80"/>
                    <a:pt x="167" y="80"/>
                    <a:pt x="167" y="79"/>
                  </a:cubicBezTo>
                  <a:cubicBezTo>
                    <a:pt x="167" y="77"/>
                    <a:pt x="167" y="76"/>
                    <a:pt x="167" y="74"/>
                  </a:cubicBezTo>
                  <a:cubicBezTo>
                    <a:pt x="168" y="75"/>
                    <a:pt x="168" y="77"/>
                    <a:pt x="169" y="78"/>
                  </a:cubicBezTo>
                  <a:cubicBezTo>
                    <a:pt x="169" y="78"/>
                    <a:pt x="169" y="78"/>
                    <a:pt x="169" y="78"/>
                  </a:cubicBezTo>
                  <a:cubicBezTo>
                    <a:pt x="170" y="76"/>
                    <a:pt x="170" y="73"/>
                    <a:pt x="170" y="71"/>
                  </a:cubicBezTo>
                  <a:cubicBezTo>
                    <a:pt x="170" y="73"/>
                    <a:pt x="171" y="75"/>
                    <a:pt x="171" y="77"/>
                  </a:cubicBezTo>
                  <a:cubicBezTo>
                    <a:pt x="171" y="78"/>
                    <a:pt x="171" y="78"/>
                    <a:pt x="172" y="78"/>
                  </a:cubicBezTo>
                  <a:cubicBezTo>
                    <a:pt x="168" y="85"/>
                    <a:pt x="154" y="79"/>
                    <a:pt x="149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5"/>
            <p:cNvSpPr>
              <a:spLocks noEditPoints="1"/>
            </p:cNvSpPr>
            <p:nvPr/>
          </p:nvSpPr>
          <p:spPr bwMode="auto">
            <a:xfrm>
              <a:off x="922338" y="5965825"/>
              <a:ext cx="300038" cy="703263"/>
            </a:xfrm>
            <a:custGeom>
              <a:avLst/>
              <a:gdLst>
                <a:gd name="T0" fmla="*/ 61 w 80"/>
                <a:gd name="T1" fmla="*/ 168 h 187"/>
                <a:gd name="T2" fmla="*/ 77 w 80"/>
                <a:gd name="T3" fmla="*/ 143 h 187"/>
                <a:gd name="T4" fmla="*/ 65 w 80"/>
                <a:gd name="T5" fmla="*/ 104 h 187"/>
                <a:gd name="T6" fmla="*/ 26 w 80"/>
                <a:gd name="T7" fmla="*/ 0 h 187"/>
                <a:gd name="T8" fmla="*/ 1 w 80"/>
                <a:gd name="T9" fmla="*/ 11 h 187"/>
                <a:gd name="T10" fmla="*/ 47 w 80"/>
                <a:gd name="T11" fmla="*/ 153 h 187"/>
                <a:gd name="T12" fmla="*/ 61 w 80"/>
                <a:gd name="T13" fmla="*/ 140 h 187"/>
                <a:gd name="T14" fmla="*/ 52 w 80"/>
                <a:gd name="T15" fmla="*/ 110 h 187"/>
                <a:gd name="T16" fmla="*/ 53 w 80"/>
                <a:gd name="T17" fmla="*/ 123 h 187"/>
                <a:gd name="T18" fmla="*/ 55 w 80"/>
                <a:gd name="T19" fmla="*/ 130 h 187"/>
                <a:gd name="T20" fmla="*/ 57 w 80"/>
                <a:gd name="T21" fmla="*/ 136 h 187"/>
                <a:gd name="T22" fmla="*/ 58 w 80"/>
                <a:gd name="T23" fmla="*/ 140 h 187"/>
                <a:gd name="T24" fmla="*/ 63 w 80"/>
                <a:gd name="T25" fmla="*/ 138 h 187"/>
                <a:gd name="T26" fmla="*/ 60 w 80"/>
                <a:gd name="T27" fmla="*/ 136 h 187"/>
                <a:gd name="T28" fmla="*/ 58 w 80"/>
                <a:gd name="T29" fmla="*/ 130 h 187"/>
                <a:gd name="T30" fmla="*/ 55 w 80"/>
                <a:gd name="T31" fmla="*/ 126 h 187"/>
                <a:gd name="T32" fmla="*/ 54 w 80"/>
                <a:gd name="T33" fmla="*/ 115 h 187"/>
                <a:gd name="T34" fmla="*/ 51 w 80"/>
                <a:gd name="T35" fmla="*/ 101 h 187"/>
                <a:gd name="T36" fmla="*/ 49 w 80"/>
                <a:gd name="T37" fmla="*/ 93 h 187"/>
                <a:gd name="T38" fmla="*/ 46 w 80"/>
                <a:gd name="T39" fmla="*/ 88 h 187"/>
                <a:gd name="T40" fmla="*/ 44 w 80"/>
                <a:gd name="T41" fmla="*/ 81 h 187"/>
                <a:gd name="T42" fmla="*/ 41 w 80"/>
                <a:gd name="T43" fmla="*/ 78 h 187"/>
                <a:gd name="T44" fmla="*/ 38 w 80"/>
                <a:gd name="T45" fmla="*/ 73 h 187"/>
                <a:gd name="T46" fmla="*/ 36 w 80"/>
                <a:gd name="T47" fmla="*/ 66 h 187"/>
                <a:gd name="T48" fmla="*/ 34 w 80"/>
                <a:gd name="T49" fmla="*/ 59 h 187"/>
                <a:gd name="T50" fmla="*/ 32 w 80"/>
                <a:gd name="T51" fmla="*/ 51 h 187"/>
                <a:gd name="T52" fmla="*/ 31 w 80"/>
                <a:gd name="T53" fmla="*/ 42 h 187"/>
                <a:gd name="T54" fmla="*/ 29 w 80"/>
                <a:gd name="T55" fmla="*/ 36 h 187"/>
                <a:gd name="T56" fmla="*/ 23 w 80"/>
                <a:gd name="T57" fmla="*/ 33 h 187"/>
                <a:gd name="T58" fmla="*/ 23 w 80"/>
                <a:gd name="T59" fmla="*/ 21 h 187"/>
                <a:gd name="T60" fmla="*/ 20 w 80"/>
                <a:gd name="T61" fmla="*/ 14 h 187"/>
                <a:gd name="T62" fmla="*/ 16 w 80"/>
                <a:gd name="T63" fmla="*/ 12 h 187"/>
                <a:gd name="T64" fmla="*/ 14 w 80"/>
                <a:gd name="T65" fmla="*/ 9 h 187"/>
                <a:gd name="T66" fmla="*/ 14 w 80"/>
                <a:gd name="T67" fmla="*/ 11 h 187"/>
                <a:gd name="T68" fmla="*/ 19 w 80"/>
                <a:gd name="T69" fmla="*/ 11 h 187"/>
                <a:gd name="T70" fmla="*/ 18 w 80"/>
                <a:gd name="T71" fmla="*/ 20 h 187"/>
                <a:gd name="T72" fmla="*/ 20 w 80"/>
                <a:gd name="T73" fmla="*/ 24 h 187"/>
                <a:gd name="T74" fmla="*/ 22 w 80"/>
                <a:gd name="T75" fmla="*/ 30 h 187"/>
                <a:gd name="T76" fmla="*/ 26 w 80"/>
                <a:gd name="T77" fmla="*/ 33 h 187"/>
                <a:gd name="T78" fmla="*/ 28 w 80"/>
                <a:gd name="T79" fmla="*/ 41 h 187"/>
                <a:gd name="T80" fmla="*/ 28 w 80"/>
                <a:gd name="T81" fmla="*/ 50 h 187"/>
                <a:gd name="T82" fmla="*/ 31 w 80"/>
                <a:gd name="T83" fmla="*/ 57 h 187"/>
                <a:gd name="T84" fmla="*/ 33 w 80"/>
                <a:gd name="T85" fmla="*/ 63 h 187"/>
                <a:gd name="T86" fmla="*/ 38 w 80"/>
                <a:gd name="T87" fmla="*/ 68 h 187"/>
                <a:gd name="T88" fmla="*/ 39 w 80"/>
                <a:gd name="T89" fmla="*/ 80 h 187"/>
                <a:gd name="T90" fmla="*/ 42 w 80"/>
                <a:gd name="T91" fmla="*/ 86 h 187"/>
                <a:gd name="T92" fmla="*/ 45 w 80"/>
                <a:gd name="T93" fmla="*/ 90 h 187"/>
                <a:gd name="T94" fmla="*/ 48 w 80"/>
                <a:gd name="T95" fmla="*/ 95 h 187"/>
                <a:gd name="T96" fmla="*/ 12 w 80"/>
                <a:gd name="T97" fmla="*/ 7 h 187"/>
                <a:gd name="T98" fmla="*/ 46 w 80"/>
                <a:gd name="T99" fmla="*/ 106 h 187"/>
                <a:gd name="T100" fmla="*/ 46 w 80"/>
                <a:gd name="T101" fmla="*/ 106 h 187"/>
                <a:gd name="T102" fmla="*/ 55 w 80"/>
                <a:gd name="T103" fmla="*/ 144 h 187"/>
                <a:gd name="T104" fmla="*/ 26 w 80"/>
                <a:gd name="T105" fmla="*/ 84 h 187"/>
                <a:gd name="T106" fmla="*/ 19 w 80"/>
                <a:gd name="T107" fmla="*/ 41 h 187"/>
                <a:gd name="T108" fmla="*/ 56 w 80"/>
                <a:gd name="T109" fmla="*/ 149 h 187"/>
                <a:gd name="T110" fmla="*/ 59 w 80"/>
                <a:gd name="T111" fmla="*/ 155 h 187"/>
                <a:gd name="T112" fmla="*/ 62 w 80"/>
                <a:gd name="T113" fmla="*/ 154 h 187"/>
                <a:gd name="T114" fmla="*/ 72 w 80"/>
                <a:gd name="T115" fmla="*/ 151 h 187"/>
                <a:gd name="T116" fmla="*/ 75 w 80"/>
                <a:gd name="T117" fmla="*/ 169 h 187"/>
                <a:gd name="T118" fmla="*/ 74 w 80"/>
                <a:gd name="T119" fmla="*/ 182 h 187"/>
                <a:gd name="T120" fmla="*/ 73 w 80"/>
                <a:gd name="T121" fmla="*/ 138 h 187"/>
                <a:gd name="T122" fmla="*/ 46 w 80"/>
                <a:gd name="T123" fmla="*/ 75 h 187"/>
                <a:gd name="T124" fmla="*/ 50 w 80"/>
                <a:gd name="T125" fmla="*/ 7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187">
                  <a:moveTo>
                    <a:pt x="47" y="153"/>
                  </a:moveTo>
                  <a:cubicBezTo>
                    <a:pt x="47" y="153"/>
                    <a:pt x="47" y="153"/>
                    <a:pt x="47" y="153"/>
                  </a:cubicBezTo>
                  <a:cubicBezTo>
                    <a:pt x="47" y="153"/>
                    <a:pt x="47" y="153"/>
                    <a:pt x="48" y="153"/>
                  </a:cubicBezTo>
                  <a:cubicBezTo>
                    <a:pt x="51" y="159"/>
                    <a:pt x="56" y="163"/>
                    <a:pt x="61" y="168"/>
                  </a:cubicBezTo>
                  <a:cubicBezTo>
                    <a:pt x="65" y="174"/>
                    <a:pt x="69" y="181"/>
                    <a:pt x="74" y="186"/>
                  </a:cubicBezTo>
                  <a:cubicBezTo>
                    <a:pt x="75" y="187"/>
                    <a:pt x="76" y="186"/>
                    <a:pt x="76" y="185"/>
                  </a:cubicBezTo>
                  <a:cubicBezTo>
                    <a:pt x="76" y="185"/>
                    <a:pt x="77" y="185"/>
                    <a:pt x="77" y="184"/>
                  </a:cubicBezTo>
                  <a:cubicBezTo>
                    <a:pt x="80" y="171"/>
                    <a:pt x="76" y="157"/>
                    <a:pt x="77" y="143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7" y="142"/>
                    <a:pt x="77" y="141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3" y="128"/>
                    <a:pt x="70" y="116"/>
                    <a:pt x="65" y="104"/>
                  </a:cubicBezTo>
                  <a:cubicBezTo>
                    <a:pt x="61" y="91"/>
                    <a:pt x="56" y="78"/>
                    <a:pt x="51" y="66"/>
                  </a:cubicBezTo>
                  <a:cubicBezTo>
                    <a:pt x="47" y="53"/>
                    <a:pt x="43" y="41"/>
                    <a:pt x="38" y="29"/>
                  </a:cubicBezTo>
                  <a:cubicBezTo>
                    <a:pt x="35" y="20"/>
                    <a:pt x="34" y="10"/>
                    <a:pt x="28" y="2"/>
                  </a:cubicBezTo>
                  <a:cubicBezTo>
                    <a:pt x="28" y="1"/>
                    <a:pt x="28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7" y="3"/>
                    <a:pt x="8" y="4"/>
                    <a:pt x="1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0" y="11"/>
                    <a:pt x="0" y="12"/>
                    <a:pt x="0" y="12"/>
                  </a:cubicBezTo>
                  <a:cubicBezTo>
                    <a:pt x="8" y="36"/>
                    <a:pt x="15" y="59"/>
                    <a:pt x="23" y="83"/>
                  </a:cubicBezTo>
                  <a:cubicBezTo>
                    <a:pt x="27" y="95"/>
                    <a:pt x="31" y="107"/>
                    <a:pt x="35" y="119"/>
                  </a:cubicBezTo>
                  <a:cubicBezTo>
                    <a:pt x="39" y="130"/>
                    <a:pt x="43" y="141"/>
                    <a:pt x="47" y="153"/>
                  </a:cubicBezTo>
                  <a:close/>
                  <a:moveTo>
                    <a:pt x="44" y="76"/>
                  </a:moveTo>
                  <a:cubicBezTo>
                    <a:pt x="48" y="88"/>
                    <a:pt x="51" y="101"/>
                    <a:pt x="55" y="113"/>
                  </a:cubicBezTo>
                  <a:cubicBezTo>
                    <a:pt x="58" y="123"/>
                    <a:pt x="63" y="132"/>
                    <a:pt x="66" y="141"/>
                  </a:cubicBezTo>
                  <a:cubicBezTo>
                    <a:pt x="65" y="140"/>
                    <a:pt x="63" y="140"/>
                    <a:pt x="61" y="140"/>
                  </a:cubicBezTo>
                  <a:cubicBezTo>
                    <a:pt x="59" y="141"/>
                    <a:pt x="58" y="142"/>
                    <a:pt x="58" y="144"/>
                  </a:cubicBezTo>
                  <a:cubicBezTo>
                    <a:pt x="55" y="134"/>
                    <a:pt x="53" y="124"/>
                    <a:pt x="49" y="114"/>
                  </a:cubicBezTo>
                  <a:cubicBezTo>
                    <a:pt x="49" y="114"/>
                    <a:pt x="50" y="114"/>
                    <a:pt x="50" y="114"/>
                  </a:cubicBezTo>
                  <a:cubicBezTo>
                    <a:pt x="51" y="113"/>
                    <a:pt x="51" y="112"/>
                    <a:pt x="52" y="110"/>
                  </a:cubicBezTo>
                  <a:cubicBezTo>
                    <a:pt x="53" y="111"/>
                    <a:pt x="53" y="112"/>
                    <a:pt x="53" y="113"/>
                  </a:cubicBezTo>
                  <a:cubicBezTo>
                    <a:pt x="53" y="114"/>
                    <a:pt x="53" y="116"/>
                    <a:pt x="53" y="117"/>
                  </a:cubicBezTo>
                  <a:cubicBezTo>
                    <a:pt x="52" y="119"/>
                    <a:pt x="52" y="121"/>
                    <a:pt x="53" y="123"/>
                  </a:cubicBezTo>
                  <a:cubicBezTo>
                    <a:pt x="53" y="123"/>
                    <a:pt x="53" y="123"/>
                    <a:pt x="53" y="123"/>
                  </a:cubicBezTo>
                  <a:cubicBezTo>
                    <a:pt x="54" y="122"/>
                    <a:pt x="54" y="122"/>
                    <a:pt x="55" y="121"/>
                  </a:cubicBezTo>
                  <a:cubicBezTo>
                    <a:pt x="56" y="118"/>
                    <a:pt x="55" y="122"/>
                    <a:pt x="55" y="123"/>
                  </a:cubicBezTo>
                  <a:cubicBezTo>
                    <a:pt x="55" y="125"/>
                    <a:pt x="54" y="128"/>
                    <a:pt x="54" y="130"/>
                  </a:cubicBezTo>
                  <a:cubicBezTo>
                    <a:pt x="54" y="130"/>
                    <a:pt x="55" y="130"/>
                    <a:pt x="55" y="130"/>
                  </a:cubicBezTo>
                  <a:cubicBezTo>
                    <a:pt x="56" y="130"/>
                    <a:pt x="56" y="129"/>
                    <a:pt x="56" y="128"/>
                  </a:cubicBezTo>
                  <a:cubicBezTo>
                    <a:pt x="57" y="128"/>
                    <a:pt x="58" y="123"/>
                    <a:pt x="58" y="126"/>
                  </a:cubicBezTo>
                  <a:cubicBezTo>
                    <a:pt x="59" y="129"/>
                    <a:pt x="56" y="133"/>
                    <a:pt x="56" y="136"/>
                  </a:cubicBezTo>
                  <a:cubicBezTo>
                    <a:pt x="56" y="136"/>
                    <a:pt x="57" y="136"/>
                    <a:pt x="57" y="136"/>
                  </a:cubicBezTo>
                  <a:cubicBezTo>
                    <a:pt x="58" y="135"/>
                    <a:pt x="58" y="135"/>
                    <a:pt x="59" y="134"/>
                  </a:cubicBezTo>
                  <a:cubicBezTo>
                    <a:pt x="59" y="133"/>
                    <a:pt x="60" y="131"/>
                    <a:pt x="60" y="133"/>
                  </a:cubicBezTo>
                  <a:cubicBezTo>
                    <a:pt x="59" y="136"/>
                    <a:pt x="58" y="138"/>
                    <a:pt x="58" y="140"/>
                  </a:cubicBezTo>
                  <a:cubicBezTo>
                    <a:pt x="58" y="140"/>
                    <a:pt x="58" y="141"/>
                    <a:pt x="58" y="140"/>
                  </a:cubicBezTo>
                  <a:cubicBezTo>
                    <a:pt x="59" y="140"/>
                    <a:pt x="59" y="140"/>
                    <a:pt x="60" y="139"/>
                  </a:cubicBezTo>
                  <a:cubicBezTo>
                    <a:pt x="61" y="136"/>
                    <a:pt x="62" y="136"/>
                    <a:pt x="60" y="139"/>
                  </a:cubicBezTo>
                  <a:cubicBezTo>
                    <a:pt x="60" y="139"/>
                    <a:pt x="60" y="139"/>
                    <a:pt x="61" y="139"/>
                  </a:cubicBezTo>
                  <a:cubicBezTo>
                    <a:pt x="62" y="139"/>
                    <a:pt x="62" y="139"/>
                    <a:pt x="63" y="138"/>
                  </a:cubicBezTo>
                  <a:cubicBezTo>
                    <a:pt x="63" y="138"/>
                    <a:pt x="63" y="137"/>
                    <a:pt x="63" y="137"/>
                  </a:cubicBezTo>
                  <a:cubicBezTo>
                    <a:pt x="60" y="139"/>
                    <a:pt x="62" y="136"/>
                    <a:pt x="63" y="135"/>
                  </a:cubicBezTo>
                  <a:cubicBezTo>
                    <a:pt x="63" y="134"/>
                    <a:pt x="62" y="134"/>
                    <a:pt x="62" y="134"/>
                  </a:cubicBezTo>
                  <a:cubicBezTo>
                    <a:pt x="61" y="136"/>
                    <a:pt x="57" y="142"/>
                    <a:pt x="60" y="136"/>
                  </a:cubicBezTo>
                  <a:cubicBezTo>
                    <a:pt x="60" y="134"/>
                    <a:pt x="61" y="133"/>
                    <a:pt x="61" y="131"/>
                  </a:cubicBezTo>
                  <a:cubicBezTo>
                    <a:pt x="61" y="130"/>
                    <a:pt x="60" y="130"/>
                    <a:pt x="60" y="130"/>
                  </a:cubicBezTo>
                  <a:cubicBezTo>
                    <a:pt x="60" y="131"/>
                    <a:pt x="57" y="137"/>
                    <a:pt x="57" y="134"/>
                  </a:cubicBezTo>
                  <a:cubicBezTo>
                    <a:pt x="57" y="132"/>
                    <a:pt x="58" y="131"/>
                    <a:pt x="58" y="130"/>
                  </a:cubicBezTo>
                  <a:cubicBezTo>
                    <a:pt x="59" y="128"/>
                    <a:pt x="59" y="126"/>
                    <a:pt x="59" y="124"/>
                  </a:cubicBezTo>
                  <a:cubicBezTo>
                    <a:pt x="58" y="123"/>
                    <a:pt x="58" y="123"/>
                    <a:pt x="58" y="124"/>
                  </a:cubicBezTo>
                  <a:cubicBezTo>
                    <a:pt x="57" y="125"/>
                    <a:pt x="57" y="126"/>
                    <a:pt x="56" y="127"/>
                  </a:cubicBezTo>
                  <a:cubicBezTo>
                    <a:pt x="54" y="132"/>
                    <a:pt x="55" y="127"/>
                    <a:pt x="55" y="126"/>
                  </a:cubicBezTo>
                  <a:cubicBezTo>
                    <a:pt x="56" y="123"/>
                    <a:pt x="56" y="121"/>
                    <a:pt x="56" y="119"/>
                  </a:cubicBezTo>
                  <a:cubicBezTo>
                    <a:pt x="56" y="118"/>
                    <a:pt x="56" y="118"/>
                    <a:pt x="56" y="119"/>
                  </a:cubicBezTo>
                  <a:cubicBezTo>
                    <a:pt x="55" y="119"/>
                    <a:pt x="53" y="123"/>
                    <a:pt x="53" y="121"/>
                  </a:cubicBezTo>
                  <a:cubicBezTo>
                    <a:pt x="53" y="119"/>
                    <a:pt x="53" y="117"/>
                    <a:pt x="54" y="115"/>
                  </a:cubicBezTo>
                  <a:cubicBezTo>
                    <a:pt x="54" y="112"/>
                    <a:pt x="54" y="111"/>
                    <a:pt x="53" y="109"/>
                  </a:cubicBezTo>
                  <a:cubicBezTo>
                    <a:pt x="53" y="108"/>
                    <a:pt x="52" y="108"/>
                    <a:pt x="52" y="109"/>
                  </a:cubicBezTo>
                  <a:cubicBezTo>
                    <a:pt x="50" y="112"/>
                    <a:pt x="49" y="115"/>
                    <a:pt x="50" y="109"/>
                  </a:cubicBezTo>
                  <a:cubicBezTo>
                    <a:pt x="50" y="106"/>
                    <a:pt x="51" y="104"/>
                    <a:pt x="51" y="101"/>
                  </a:cubicBezTo>
                  <a:cubicBezTo>
                    <a:pt x="51" y="101"/>
                    <a:pt x="50" y="101"/>
                    <a:pt x="50" y="101"/>
                  </a:cubicBezTo>
                  <a:cubicBezTo>
                    <a:pt x="50" y="102"/>
                    <a:pt x="49" y="103"/>
                    <a:pt x="49" y="103"/>
                  </a:cubicBezTo>
                  <a:cubicBezTo>
                    <a:pt x="46" y="106"/>
                    <a:pt x="48" y="101"/>
                    <a:pt x="48" y="101"/>
                  </a:cubicBezTo>
                  <a:cubicBezTo>
                    <a:pt x="48" y="98"/>
                    <a:pt x="49" y="96"/>
                    <a:pt x="49" y="93"/>
                  </a:cubicBezTo>
                  <a:cubicBezTo>
                    <a:pt x="49" y="93"/>
                    <a:pt x="48" y="93"/>
                    <a:pt x="48" y="93"/>
                  </a:cubicBezTo>
                  <a:cubicBezTo>
                    <a:pt x="47" y="95"/>
                    <a:pt x="45" y="99"/>
                    <a:pt x="46" y="94"/>
                  </a:cubicBezTo>
                  <a:cubicBezTo>
                    <a:pt x="46" y="92"/>
                    <a:pt x="47" y="90"/>
                    <a:pt x="47" y="88"/>
                  </a:cubicBezTo>
                  <a:cubicBezTo>
                    <a:pt x="47" y="88"/>
                    <a:pt x="46" y="87"/>
                    <a:pt x="46" y="88"/>
                  </a:cubicBezTo>
                  <a:cubicBezTo>
                    <a:pt x="45" y="89"/>
                    <a:pt x="45" y="90"/>
                    <a:pt x="44" y="91"/>
                  </a:cubicBezTo>
                  <a:cubicBezTo>
                    <a:pt x="44" y="91"/>
                    <a:pt x="44" y="87"/>
                    <a:pt x="44" y="87"/>
                  </a:cubicBezTo>
                  <a:cubicBezTo>
                    <a:pt x="45" y="85"/>
                    <a:pt x="45" y="83"/>
                    <a:pt x="44" y="81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2" y="86"/>
                    <a:pt x="42" y="83"/>
                    <a:pt x="42" y="81"/>
                  </a:cubicBezTo>
                  <a:cubicBezTo>
                    <a:pt x="43" y="80"/>
                    <a:pt x="43" y="78"/>
                    <a:pt x="43" y="76"/>
                  </a:cubicBezTo>
                  <a:cubicBezTo>
                    <a:pt x="43" y="76"/>
                    <a:pt x="43" y="76"/>
                    <a:pt x="43" y="76"/>
                  </a:cubicBezTo>
                  <a:cubicBezTo>
                    <a:pt x="42" y="77"/>
                    <a:pt x="41" y="77"/>
                    <a:pt x="41" y="78"/>
                  </a:cubicBezTo>
                  <a:cubicBezTo>
                    <a:pt x="39" y="80"/>
                    <a:pt x="40" y="78"/>
                    <a:pt x="40" y="76"/>
                  </a:cubicBezTo>
                  <a:cubicBezTo>
                    <a:pt x="41" y="75"/>
                    <a:pt x="41" y="73"/>
                    <a:pt x="41" y="71"/>
                  </a:cubicBezTo>
                  <a:cubicBezTo>
                    <a:pt x="41" y="71"/>
                    <a:pt x="40" y="70"/>
                    <a:pt x="40" y="71"/>
                  </a:cubicBezTo>
                  <a:cubicBezTo>
                    <a:pt x="40" y="72"/>
                    <a:pt x="39" y="72"/>
                    <a:pt x="38" y="73"/>
                  </a:cubicBezTo>
                  <a:cubicBezTo>
                    <a:pt x="38" y="72"/>
                    <a:pt x="38" y="71"/>
                    <a:pt x="39" y="70"/>
                  </a:cubicBezTo>
                  <a:cubicBezTo>
                    <a:pt x="39" y="68"/>
                    <a:pt x="39" y="67"/>
                    <a:pt x="39" y="65"/>
                  </a:cubicBezTo>
                  <a:cubicBezTo>
                    <a:pt x="39" y="65"/>
                    <a:pt x="39" y="64"/>
                    <a:pt x="38" y="65"/>
                  </a:cubicBezTo>
                  <a:cubicBezTo>
                    <a:pt x="38" y="66"/>
                    <a:pt x="35" y="69"/>
                    <a:pt x="36" y="66"/>
                  </a:cubicBezTo>
                  <a:cubicBezTo>
                    <a:pt x="36" y="63"/>
                    <a:pt x="37" y="61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6" y="60"/>
                    <a:pt x="35" y="60"/>
                    <a:pt x="34" y="61"/>
                  </a:cubicBezTo>
                  <a:cubicBezTo>
                    <a:pt x="33" y="63"/>
                    <a:pt x="34" y="59"/>
                    <a:pt x="34" y="59"/>
                  </a:cubicBezTo>
                  <a:cubicBezTo>
                    <a:pt x="35" y="56"/>
                    <a:pt x="35" y="54"/>
                    <a:pt x="35" y="52"/>
                  </a:cubicBezTo>
                  <a:cubicBezTo>
                    <a:pt x="35" y="52"/>
                    <a:pt x="34" y="52"/>
                    <a:pt x="34" y="52"/>
                  </a:cubicBezTo>
                  <a:cubicBezTo>
                    <a:pt x="34" y="53"/>
                    <a:pt x="31" y="56"/>
                    <a:pt x="31" y="56"/>
                  </a:cubicBezTo>
                  <a:cubicBezTo>
                    <a:pt x="31" y="55"/>
                    <a:pt x="32" y="53"/>
                    <a:pt x="32" y="51"/>
                  </a:cubicBezTo>
                  <a:cubicBezTo>
                    <a:pt x="33" y="49"/>
                    <a:pt x="33" y="48"/>
                    <a:pt x="33" y="46"/>
                  </a:cubicBezTo>
                  <a:cubicBezTo>
                    <a:pt x="33" y="45"/>
                    <a:pt x="32" y="45"/>
                    <a:pt x="32" y="45"/>
                  </a:cubicBezTo>
                  <a:cubicBezTo>
                    <a:pt x="31" y="46"/>
                    <a:pt x="29" y="49"/>
                    <a:pt x="29" y="49"/>
                  </a:cubicBezTo>
                  <a:cubicBezTo>
                    <a:pt x="29" y="47"/>
                    <a:pt x="31" y="45"/>
                    <a:pt x="31" y="42"/>
                  </a:cubicBezTo>
                  <a:cubicBezTo>
                    <a:pt x="31" y="42"/>
                    <a:pt x="31" y="42"/>
                    <a:pt x="30" y="42"/>
                  </a:cubicBezTo>
                  <a:cubicBezTo>
                    <a:pt x="29" y="43"/>
                    <a:pt x="27" y="47"/>
                    <a:pt x="28" y="43"/>
                  </a:cubicBezTo>
                  <a:cubicBezTo>
                    <a:pt x="29" y="41"/>
                    <a:pt x="29" y="39"/>
                    <a:pt x="30" y="36"/>
                  </a:cubicBezTo>
                  <a:cubicBezTo>
                    <a:pt x="30" y="36"/>
                    <a:pt x="29" y="36"/>
                    <a:pt x="29" y="36"/>
                  </a:cubicBezTo>
                  <a:cubicBezTo>
                    <a:pt x="29" y="36"/>
                    <a:pt x="25" y="41"/>
                    <a:pt x="26" y="38"/>
                  </a:cubicBezTo>
                  <a:cubicBezTo>
                    <a:pt x="26" y="36"/>
                    <a:pt x="27" y="34"/>
                    <a:pt x="27" y="32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5" y="32"/>
                    <a:pt x="21" y="38"/>
                    <a:pt x="23" y="33"/>
                  </a:cubicBezTo>
                  <a:cubicBezTo>
                    <a:pt x="24" y="31"/>
                    <a:pt x="25" y="29"/>
                    <a:pt x="25" y="27"/>
                  </a:cubicBezTo>
                  <a:cubicBezTo>
                    <a:pt x="25" y="26"/>
                    <a:pt x="25" y="26"/>
                    <a:pt x="24" y="27"/>
                  </a:cubicBezTo>
                  <a:cubicBezTo>
                    <a:pt x="23" y="27"/>
                    <a:pt x="20" y="32"/>
                    <a:pt x="21" y="28"/>
                  </a:cubicBezTo>
                  <a:cubicBezTo>
                    <a:pt x="22" y="26"/>
                    <a:pt x="23" y="23"/>
                    <a:pt x="23" y="21"/>
                  </a:cubicBezTo>
                  <a:cubicBezTo>
                    <a:pt x="23" y="20"/>
                    <a:pt x="22" y="20"/>
                    <a:pt x="22" y="21"/>
                  </a:cubicBezTo>
                  <a:cubicBezTo>
                    <a:pt x="19" y="26"/>
                    <a:pt x="21" y="19"/>
                    <a:pt x="21" y="18"/>
                  </a:cubicBezTo>
                  <a:cubicBezTo>
                    <a:pt x="22" y="17"/>
                    <a:pt x="21" y="17"/>
                    <a:pt x="21" y="17"/>
                  </a:cubicBezTo>
                  <a:cubicBezTo>
                    <a:pt x="17" y="22"/>
                    <a:pt x="20" y="16"/>
                    <a:pt x="20" y="14"/>
                  </a:cubicBezTo>
                  <a:cubicBezTo>
                    <a:pt x="20" y="14"/>
                    <a:pt x="20" y="13"/>
                    <a:pt x="20" y="14"/>
                  </a:cubicBezTo>
                  <a:cubicBezTo>
                    <a:pt x="16" y="19"/>
                    <a:pt x="20" y="11"/>
                    <a:pt x="20" y="10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10"/>
                    <a:pt x="17" y="11"/>
                    <a:pt x="16" y="12"/>
                  </a:cubicBezTo>
                  <a:cubicBezTo>
                    <a:pt x="17" y="11"/>
                    <a:pt x="18" y="9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8"/>
                    <a:pt x="14" y="12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3" y="9"/>
                    <a:pt x="13" y="9"/>
                    <a:pt x="12" y="10"/>
                  </a:cubicBezTo>
                  <a:cubicBezTo>
                    <a:pt x="12" y="10"/>
                    <a:pt x="12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1"/>
                    <a:pt x="14" y="11"/>
                    <a:pt x="14" y="11"/>
                  </a:cubicBezTo>
                  <a:cubicBezTo>
                    <a:pt x="15" y="10"/>
                    <a:pt x="15" y="10"/>
                    <a:pt x="16" y="9"/>
                  </a:cubicBezTo>
                  <a:cubicBezTo>
                    <a:pt x="19" y="7"/>
                    <a:pt x="16" y="12"/>
                    <a:pt x="15" y="13"/>
                  </a:cubicBezTo>
                  <a:cubicBezTo>
                    <a:pt x="15" y="14"/>
                    <a:pt x="16" y="14"/>
                    <a:pt x="16" y="14"/>
                  </a:cubicBezTo>
                  <a:cubicBezTo>
                    <a:pt x="16" y="13"/>
                    <a:pt x="19" y="10"/>
                    <a:pt x="19" y="11"/>
                  </a:cubicBezTo>
                  <a:cubicBezTo>
                    <a:pt x="18" y="13"/>
                    <a:pt x="18" y="15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6"/>
                    <a:pt x="19" y="16"/>
                    <a:pt x="19" y="15"/>
                  </a:cubicBezTo>
                  <a:cubicBezTo>
                    <a:pt x="19" y="17"/>
                    <a:pt x="18" y="19"/>
                    <a:pt x="18" y="20"/>
                  </a:cubicBezTo>
                  <a:cubicBezTo>
                    <a:pt x="17" y="20"/>
                    <a:pt x="18" y="21"/>
                    <a:pt x="18" y="21"/>
                  </a:cubicBezTo>
                  <a:cubicBezTo>
                    <a:pt x="19" y="20"/>
                    <a:pt x="20" y="20"/>
                    <a:pt x="20" y="19"/>
                  </a:cubicBezTo>
                  <a:cubicBezTo>
                    <a:pt x="20" y="20"/>
                    <a:pt x="19" y="23"/>
                    <a:pt x="19" y="24"/>
                  </a:cubicBezTo>
                  <a:cubicBezTo>
                    <a:pt x="19" y="24"/>
                    <a:pt x="19" y="24"/>
                    <a:pt x="20" y="24"/>
                  </a:cubicBezTo>
                  <a:cubicBezTo>
                    <a:pt x="21" y="23"/>
                    <a:pt x="22" y="21"/>
                    <a:pt x="22" y="24"/>
                  </a:cubicBezTo>
                  <a:cubicBezTo>
                    <a:pt x="22" y="26"/>
                    <a:pt x="20" y="29"/>
                    <a:pt x="20" y="31"/>
                  </a:cubicBezTo>
                  <a:cubicBezTo>
                    <a:pt x="20" y="31"/>
                    <a:pt x="20" y="32"/>
                    <a:pt x="21" y="31"/>
                  </a:cubicBezTo>
                  <a:cubicBezTo>
                    <a:pt x="22" y="31"/>
                    <a:pt x="21" y="31"/>
                    <a:pt x="22" y="30"/>
                  </a:cubicBezTo>
                  <a:cubicBezTo>
                    <a:pt x="22" y="30"/>
                    <a:pt x="25" y="26"/>
                    <a:pt x="24" y="29"/>
                  </a:cubicBezTo>
                  <a:cubicBezTo>
                    <a:pt x="24" y="31"/>
                    <a:pt x="22" y="33"/>
                    <a:pt x="22" y="36"/>
                  </a:cubicBezTo>
                  <a:cubicBezTo>
                    <a:pt x="22" y="36"/>
                    <a:pt x="22" y="37"/>
                    <a:pt x="22" y="37"/>
                  </a:cubicBezTo>
                  <a:cubicBezTo>
                    <a:pt x="23" y="36"/>
                    <a:pt x="26" y="34"/>
                    <a:pt x="26" y="33"/>
                  </a:cubicBezTo>
                  <a:cubicBezTo>
                    <a:pt x="26" y="36"/>
                    <a:pt x="25" y="38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7" y="40"/>
                    <a:pt x="28" y="39"/>
                    <a:pt x="29" y="38"/>
                  </a:cubicBezTo>
                  <a:cubicBezTo>
                    <a:pt x="29" y="39"/>
                    <a:pt x="28" y="40"/>
                    <a:pt x="28" y="41"/>
                  </a:cubicBezTo>
                  <a:cubicBezTo>
                    <a:pt x="28" y="43"/>
                    <a:pt x="27" y="44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5"/>
                    <a:pt x="30" y="43"/>
                    <a:pt x="30" y="43"/>
                  </a:cubicBezTo>
                  <a:cubicBezTo>
                    <a:pt x="30" y="46"/>
                    <a:pt x="28" y="48"/>
                    <a:pt x="28" y="50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30" y="50"/>
                    <a:pt x="29" y="50"/>
                    <a:pt x="30" y="49"/>
                  </a:cubicBezTo>
                  <a:cubicBezTo>
                    <a:pt x="32" y="48"/>
                    <a:pt x="32" y="48"/>
                    <a:pt x="32" y="50"/>
                  </a:cubicBezTo>
                  <a:cubicBezTo>
                    <a:pt x="31" y="53"/>
                    <a:pt x="30" y="55"/>
                    <a:pt x="31" y="5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6"/>
                    <a:pt x="35" y="51"/>
                    <a:pt x="34" y="56"/>
                  </a:cubicBezTo>
                  <a:cubicBezTo>
                    <a:pt x="34" y="58"/>
                    <a:pt x="33" y="60"/>
                    <a:pt x="32" y="63"/>
                  </a:cubicBezTo>
                  <a:cubicBezTo>
                    <a:pt x="32" y="63"/>
                    <a:pt x="33" y="63"/>
                    <a:pt x="33" y="63"/>
                  </a:cubicBezTo>
                  <a:cubicBezTo>
                    <a:pt x="34" y="62"/>
                    <a:pt x="37" y="58"/>
                    <a:pt x="36" y="62"/>
                  </a:cubicBezTo>
                  <a:cubicBezTo>
                    <a:pt x="36" y="64"/>
                    <a:pt x="34" y="67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8" y="66"/>
                    <a:pt x="38" y="68"/>
                  </a:cubicBezTo>
                  <a:cubicBezTo>
                    <a:pt x="38" y="70"/>
                    <a:pt x="37" y="72"/>
                    <a:pt x="37" y="74"/>
                  </a:cubicBezTo>
                  <a:cubicBezTo>
                    <a:pt x="37" y="75"/>
                    <a:pt x="38" y="75"/>
                    <a:pt x="38" y="75"/>
                  </a:cubicBezTo>
                  <a:cubicBezTo>
                    <a:pt x="39" y="73"/>
                    <a:pt x="41" y="72"/>
                    <a:pt x="40" y="75"/>
                  </a:cubicBezTo>
                  <a:cubicBezTo>
                    <a:pt x="39" y="77"/>
                    <a:pt x="39" y="78"/>
                    <a:pt x="39" y="80"/>
                  </a:cubicBezTo>
                  <a:cubicBezTo>
                    <a:pt x="39" y="81"/>
                    <a:pt x="40" y="81"/>
                    <a:pt x="40" y="81"/>
                  </a:cubicBezTo>
                  <a:cubicBezTo>
                    <a:pt x="41" y="79"/>
                    <a:pt x="43" y="75"/>
                    <a:pt x="42" y="79"/>
                  </a:cubicBezTo>
                  <a:cubicBezTo>
                    <a:pt x="41" y="82"/>
                    <a:pt x="41" y="84"/>
                    <a:pt x="41" y="86"/>
                  </a:cubicBezTo>
                  <a:cubicBezTo>
                    <a:pt x="41" y="86"/>
                    <a:pt x="41" y="86"/>
                    <a:pt x="42" y="86"/>
                  </a:cubicBezTo>
                  <a:cubicBezTo>
                    <a:pt x="43" y="85"/>
                    <a:pt x="43" y="84"/>
                    <a:pt x="44" y="83"/>
                  </a:cubicBezTo>
                  <a:cubicBezTo>
                    <a:pt x="43" y="85"/>
                    <a:pt x="43" y="89"/>
                    <a:pt x="43" y="92"/>
                  </a:cubicBezTo>
                  <a:cubicBezTo>
                    <a:pt x="43" y="92"/>
                    <a:pt x="43" y="92"/>
                    <a:pt x="44" y="92"/>
                  </a:cubicBezTo>
                  <a:cubicBezTo>
                    <a:pt x="44" y="92"/>
                    <a:pt x="45" y="91"/>
                    <a:pt x="45" y="90"/>
                  </a:cubicBezTo>
                  <a:cubicBezTo>
                    <a:pt x="47" y="88"/>
                    <a:pt x="46" y="92"/>
                    <a:pt x="46" y="93"/>
                  </a:cubicBezTo>
                  <a:cubicBezTo>
                    <a:pt x="45" y="95"/>
                    <a:pt x="45" y="97"/>
                    <a:pt x="45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6" y="98"/>
                    <a:pt x="48" y="96"/>
                    <a:pt x="48" y="95"/>
                  </a:cubicBezTo>
                  <a:cubicBezTo>
                    <a:pt x="48" y="98"/>
                    <a:pt x="47" y="102"/>
                    <a:pt x="46" y="105"/>
                  </a:cubicBezTo>
                  <a:cubicBezTo>
                    <a:pt x="43" y="96"/>
                    <a:pt x="40" y="87"/>
                    <a:pt x="36" y="78"/>
                  </a:cubicBezTo>
                  <a:cubicBezTo>
                    <a:pt x="32" y="66"/>
                    <a:pt x="28" y="54"/>
                    <a:pt x="23" y="43"/>
                  </a:cubicBezTo>
                  <a:cubicBezTo>
                    <a:pt x="18" y="31"/>
                    <a:pt x="13" y="20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4" y="6"/>
                    <a:pt x="17" y="6"/>
                    <a:pt x="20" y="5"/>
                  </a:cubicBezTo>
                  <a:cubicBezTo>
                    <a:pt x="27" y="29"/>
                    <a:pt x="36" y="53"/>
                    <a:pt x="44" y="76"/>
                  </a:cubicBezTo>
                  <a:close/>
                  <a:moveTo>
                    <a:pt x="46" y="106"/>
                  </a:moveTo>
                  <a:cubicBezTo>
                    <a:pt x="47" y="106"/>
                    <a:pt x="47" y="106"/>
                    <a:pt x="47" y="106"/>
                  </a:cubicBezTo>
                  <a:cubicBezTo>
                    <a:pt x="49" y="104"/>
                    <a:pt x="51" y="100"/>
                    <a:pt x="50" y="106"/>
                  </a:cubicBezTo>
                  <a:cubicBezTo>
                    <a:pt x="49" y="109"/>
                    <a:pt x="49" y="111"/>
                    <a:pt x="49" y="113"/>
                  </a:cubicBezTo>
                  <a:cubicBezTo>
                    <a:pt x="48" y="111"/>
                    <a:pt x="47" y="108"/>
                    <a:pt x="46" y="106"/>
                  </a:cubicBezTo>
                  <a:close/>
                  <a:moveTo>
                    <a:pt x="19" y="41"/>
                  </a:moveTo>
                  <a:cubicBezTo>
                    <a:pt x="24" y="52"/>
                    <a:pt x="28" y="63"/>
                    <a:pt x="32" y="75"/>
                  </a:cubicBezTo>
                  <a:cubicBezTo>
                    <a:pt x="37" y="87"/>
                    <a:pt x="41" y="99"/>
                    <a:pt x="45" y="111"/>
                  </a:cubicBezTo>
                  <a:cubicBezTo>
                    <a:pt x="49" y="122"/>
                    <a:pt x="52" y="133"/>
                    <a:pt x="55" y="144"/>
                  </a:cubicBezTo>
                  <a:cubicBezTo>
                    <a:pt x="54" y="144"/>
                    <a:pt x="53" y="143"/>
                    <a:pt x="53" y="143"/>
                  </a:cubicBezTo>
                  <a:cubicBezTo>
                    <a:pt x="50" y="143"/>
                    <a:pt x="49" y="144"/>
                    <a:pt x="48" y="146"/>
                  </a:cubicBezTo>
                  <a:cubicBezTo>
                    <a:pt x="45" y="137"/>
                    <a:pt x="41" y="129"/>
                    <a:pt x="38" y="120"/>
                  </a:cubicBezTo>
                  <a:cubicBezTo>
                    <a:pt x="34" y="108"/>
                    <a:pt x="30" y="96"/>
                    <a:pt x="26" y="84"/>
                  </a:cubicBezTo>
                  <a:cubicBezTo>
                    <a:pt x="18" y="60"/>
                    <a:pt x="11" y="36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5" y="10"/>
                    <a:pt x="7" y="9"/>
                    <a:pt x="9" y="8"/>
                  </a:cubicBezTo>
                  <a:cubicBezTo>
                    <a:pt x="10" y="19"/>
                    <a:pt x="15" y="30"/>
                    <a:pt x="19" y="41"/>
                  </a:cubicBezTo>
                  <a:close/>
                  <a:moveTo>
                    <a:pt x="50" y="152"/>
                  </a:moveTo>
                  <a:cubicBezTo>
                    <a:pt x="50" y="152"/>
                    <a:pt x="50" y="152"/>
                    <a:pt x="50" y="151"/>
                  </a:cubicBezTo>
                  <a:cubicBezTo>
                    <a:pt x="50" y="150"/>
                    <a:pt x="50" y="149"/>
                    <a:pt x="50" y="148"/>
                  </a:cubicBezTo>
                  <a:cubicBezTo>
                    <a:pt x="51" y="143"/>
                    <a:pt x="56" y="149"/>
                    <a:pt x="56" y="149"/>
                  </a:cubicBezTo>
                  <a:cubicBezTo>
                    <a:pt x="56" y="149"/>
                    <a:pt x="56" y="149"/>
                    <a:pt x="56" y="150"/>
                  </a:cubicBezTo>
                  <a:cubicBezTo>
                    <a:pt x="56" y="150"/>
                    <a:pt x="57" y="150"/>
                    <a:pt x="57" y="150"/>
                  </a:cubicBezTo>
                  <a:cubicBezTo>
                    <a:pt x="57" y="150"/>
                    <a:pt x="57" y="151"/>
                    <a:pt x="57" y="151"/>
                  </a:cubicBezTo>
                  <a:cubicBezTo>
                    <a:pt x="58" y="152"/>
                    <a:pt x="58" y="154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0" y="157"/>
                    <a:pt x="62" y="155"/>
                    <a:pt x="62" y="154"/>
                  </a:cubicBezTo>
                  <a:cubicBezTo>
                    <a:pt x="61" y="151"/>
                    <a:pt x="60" y="147"/>
                    <a:pt x="61" y="144"/>
                  </a:cubicBezTo>
                  <a:cubicBezTo>
                    <a:pt x="63" y="140"/>
                    <a:pt x="67" y="146"/>
                    <a:pt x="67" y="147"/>
                  </a:cubicBezTo>
                  <a:cubicBezTo>
                    <a:pt x="68" y="149"/>
                    <a:pt x="69" y="151"/>
                    <a:pt x="70" y="152"/>
                  </a:cubicBezTo>
                  <a:cubicBezTo>
                    <a:pt x="70" y="154"/>
                    <a:pt x="73" y="153"/>
                    <a:pt x="72" y="151"/>
                  </a:cubicBezTo>
                  <a:cubicBezTo>
                    <a:pt x="72" y="150"/>
                    <a:pt x="71" y="148"/>
                    <a:pt x="71" y="147"/>
                  </a:cubicBezTo>
                  <a:cubicBezTo>
                    <a:pt x="71" y="145"/>
                    <a:pt x="72" y="139"/>
                    <a:pt x="75" y="143"/>
                  </a:cubicBezTo>
                  <a:cubicBezTo>
                    <a:pt x="74" y="151"/>
                    <a:pt x="75" y="160"/>
                    <a:pt x="75" y="169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2" y="170"/>
                    <a:pt x="69" y="171"/>
                    <a:pt x="67" y="172"/>
                  </a:cubicBezTo>
                  <a:cubicBezTo>
                    <a:pt x="66" y="170"/>
                    <a:pt x="64" y="168"/>
                    <a:pt x="63" y="167"/>
                  </a:cubicBezTo>
                  <a:cubicBezTo>
                    <a:pt x="59" y="162"/>
                    <a:pt x="54" y="158"/>
                    <a:pt x="50" y="152"/>
                  </a:cubicBezTo>
                  <a:close/>
                  <a:moveTo>
                    <a:pt x="74" y="182"/>
                  </a:moveTo>
                  <a:cubicBezTo>
                    <a:pt x="72" y="180"/>
                    <a:pt x="70" y="177"/>
                    <a:pt x="69" y="175"/>
                  </a:cubicBezTo>
                  <a:cubicBezTo>
                    <a:pt x="71" y="174"/>
                    <a:pt x="73" y="173"/>
                    <a:pt x="75" y="172"/>
                  </a:cubicBezTo>
                  <a:cubicBezTo>
                    <a:pt x="75" y="175"/>
                    <a:pt x="75" y="179"/>
                    <a:pt x="74" y="182"/>
                  </a:cubicBezTo>
                  <a:close/>
                  <a:moveTo>
                    <a:pt x="73" y="138"/>
                  </a:moveTo>
                  <a:cubicBezTo>
                    <a:pt x="72" y="138"/>
                    <a:pt x="71" y="139"/>
                    <a:pt x="71" y="140"/>
                  </a:cubicBezTo>
                  <a:cubicBezTo>
                    <a:pt x="70" y="140"/>
                    <a:pt x="70" y="141"/>
                    <a:pt x="69" y="142"/>
                  </a:cubicBezTo>
                  <a:cubicBezTo>
                    <a:pt x="66" y="132"/>
                    <a:pt x="61" y="122"/>
                    <a:pt x="58" y="112"/>
                  </a:cubicBezTo>
                  <a:cubicBezTo>
                    <a:pt x="54" y="100"/>
                    <a:pt x="50" y="88"/>
                    <a:pt x="46" y="75"/>
                  </a:cubicBezTo>
                  <a:cubicBezTo>
                    <a:pt x="39" y="52"/>
                    <a:pt x="30" y="28"/>
                    <a:pt x="22" y="4"/>
                  </a:cubicBezTo>
                  <a:cubicBezTo>
                    <a:pt x="23" y="4"/>
                    <a:pt x="25" y="4"/>
                    <a:pt x="26" y="3"/>
                  </a:cubicBezTo>
                  <a:cubicBezTo>
                    <a:pt x="33" y="12"/>
                    <a:pt x="34" y="25"/>
                    <a:pt x="37" y="35"/>
                  </a:cubicBezTo>
                  <a:cubicBezTo>
                    <a:pt x="42" y="46"/>
                    <a:pt x="46" y="58"/>
                    <a:pt x="50" y="70"/>
                  </a:cubicBezTo>
                  <a:cubicBezTo>
                    <a:pt x="54" y="82"/>
                    <a:pt x="59" y="94"/>
                    <a:pt x="63" y="106"/>
                  </a:cubicBezTo>
                  <a:cubicBezTo>
                    <a:pt x="67" y="117"/>
                    <a:pt x="70" y="128"/>
                    <a:pt x="73" y="1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6"/>
            <p:cNvSpPr>
              <a:spLocks noEditPoints="1"/>
            </p:cNvSpPr>
            <p:nvPr/>
          </p:nvSpPr>
          <p:spPr bwMode="auto">
            <a:xfrm>
              <a:off x="371475" y="5995988"/>
              <a:ext cx="457200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5 w 122"/>
                <a:gd name="T15" fmla="*/ 97 h 114"/>
                <a:gd name="T16" fmla="*/ 75 w 122"/>
                <a:gd name="T17" fmla="*/ 66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4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1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3 h 114"/>
                <a:gd name="T70" fmla="*/ 60 w 122"/>
                <a:gd name="T71" fmla="*/ 108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4 w 122"/>
                <a:gd name="T79" fmla="*/ 86 h 114"/>
                <a:gd name="T80" fmla="*/ 109 w 122"/>
                <a:gd name="T81" fmla="*/ 88 h 114"/>
                <a:gd name="T82" fmla="*/ 91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3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0" y="1"/>
                  </a:cubicBezTo>
                  <a:cubicBezTo>
                    <a:pt x="58" y="2"/>
                    <a:pt x="46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0" y="19"/>
                    <a:pt x="41" y="26"/>
                  </a:cubicBezTo>
                  <a:cubicBezTo>
                    <a:pt x="42" y="34"/>
                    <a:pt x="37" y="41"/>
                    <a:pt x="32" y="48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4" y="61"/>
                  </a:cubicBezTo>
                  <a:cubicBezTo>
                    <a:pt x="31" y="62"/>
                    <a:pt x="28" y="65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7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7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7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1"/>
                    <a:pt x="59" y="94"/>
                    <a:pt x="55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90"/>
                    <a:pt x="66" y="86"/>
                  </a:cubicBezTo>
                  <a:cubicBezTo>
                    <a:pt x="69" y="83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6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6"/>
                  </a:cubicBezTo>
                  <a:close/>
                  <a:moveTo>
                    <a:pt x="73" y="67"/>
                  </a:moveTo>
                  <a:cubicBezTo>
                    <a:pt x="71" y="69"/>
                    <a:pt x="69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1"/>
                    <a:pt x="30" y="93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1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6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8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1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5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5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4"/>
                  </a:cubicBezTo>
                  <a:cubicBezTo>
                    <a:pt x="6" y="94"/>
                    <a:pt x="6" y="94"/>
                    <a:pt x="6" y="94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3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5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1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5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9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3" y="106"/>
                  </a:cubicBezTo>
                  <a:cubicBezTo>
                    <a:pt x="12" y="106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3"/>
                  </a:cubicBezTo>
                  <a:cubicBezTo>
                    <a:pt x="38" y="88"/>
                    <a:pt x="43" y="83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3" y="96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1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8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7" y="81"/>
                    <a:pt x="62" y="78"/>
                  </a:cubicBezTo>
                  <a:cubicBezTo>
                    <a:pt x="65" y="76"/>
                    <a:pt x="67" y="74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4" y="91"/>
                  </a:cubicBezTo>
                  <a:cubicBezTo>
                    <a:pt x="62" y="84"/>
                    <a:pt x="69" y="77"/>
                    <a:pt x="76" y="71"/>
                  </a:cubicBezTo>
                  <a:cubicBezTo>
                    <a:pt x="77" y="70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7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6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7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80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8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2"/>
                    <a:pt x="95" y="76"/>
                  </a:cubicBezTo>
                  <a:cubicBezTo>
                    <a:pt x="96" y="75"/>
                    <a:pt x="97" y="74"/>
                    <a:pt x="99" y="73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8"/>
                  </a:cubicBezTo>
                  <a:cubicBezTo>
                    <a:pt x="74" y="101"/>
                    <a:pt x="71" y="105"/>
                    <a:pt x="68" y="108"/>
                  </a:cubicBezTo>
                  <a:cubicBezTo>
                    <a:pt x="65" y="108"/>
                    <a:pt x="63" y="108"/>
                    <a:pt x="60" y="108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4"/>
                    <a:pt x="102" y="77"/>
                    <a:pt x="101" y="78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90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4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2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6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1" y="109"/>
                  </a:cubicBezTo>
                  <a:cubicBezTo>
                    <a:pt x="91" y="109"/>
                    <a:pt x="91" y="109"/>
                    <a:pt x="91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5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2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5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0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8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3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1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100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5" y="90"/>
                    <a:pt x="102" y="94"/>
                  </a:cubicBezTo>
                  <a:cubicBezTo>
                    <a:pt x="98" y="99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8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7"/>
                    <a:pt x="100" y="80"/>
                    <a:pt x="106" y="74"/>
                  </a:cubicBezTo>
                  <a:cubicBezTo>
                    <a:pt x="106" y="74"/>
                    <a:pt x="105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8"/>
                    <a:pt x="88" y="87"/>
                    <a:pt x="88" y="86"/>
                  </a:cubicBezTo>
                  <a:cubicBezTo>
                    <a:pt x="92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8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4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2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3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7"/>
            <p:cNvSpPr>
              <a:spLocks noEditPoints="1"/>
            </p:cNvSpPr>
            <p:nvPr/>
          </p:nvSpPr>
          <p:spPr bwMode="auto">
            <a:xfrm>
              <a:off x="6958013" y="6503988"/>
              <a:ext cx="457200" cy="423863"/>
            </a:xfrm>
            <a:custGeom>
              <a:avLst/>
              <a:gdLst>
                <a:gd name="T0" fmla="*/ 102 w 122"/>
                <a:gd name="T1" fmla="*/ 63 h 113"/>
                <a:gd name="T2" fmla="*/ 35 w 122"/>
                <a:gd name="T3" fmla="*/ 2 h 113"/>
                <a:gd name="T4" fmla="*/ 5 w 122"/>
                <a:gd name="T5" fmla="*/ 102 h 113"/>
                <a:gd name="T6" fmla="*/ 22 w 122"/>
                <a:gd name="T7" fmla="*/ 65 h 113"/>
                <a:gd name="T8" fmla="*/ 39 w 122"/>
                <a:gd name="T9" fmla="*/ 61 h 113"/>
                <a:gd name="T10" fmla="*/ 97 w 122"/>
                <a:gd name="T11" fmla="*/ 65 h 113"/>
                <a:gd name="T12" fmla="*/ 92 w 122"/>
                <a:gd name="T13" fmla="*/ 67 h 113"/>
                <a:gd name="T14" fmla="*/ 55 w 122"/>
                <a:gd name="T15" fmla="*/ 96 h 113"/>
                <a:gd name="T16" fmla="*/ 75 w 122"/>
                <a:gd name="T17" fmla="*/ 65 h 113"/>
                <a:gd name="T18" fmla="*/ 37 w 122"/>
                <a:gd name="T19" fmla="*/ 105 h 113"/>
                <a:gd name="T20" fmla="*/ 58 w 122"/>
                <a:gd name="T21" fmla="*/ 79 h 113"/>
                <a:gd name="T22" fmla="*/ 27 w 122"/>
                <a:gd name="T23" fmla="*/ 94 h 113"/>
                <a:gd name="T24" fmla="*/ 51 w 122"/>
                <a:gd name="T25" fmla="*/ 72 h 113"/>
                <a:gd name="T26" fmla="*/ 38 w 122"/>
                <a:gd name="T27" fmla="*/ 91 h 113"/>
                <a:gd name="T28" fmla="*/ 11 w 122"/>
                <a:gd name="T29" fmla="*/ 101 h 113"/>
                <a:gd name="T30" fmla="*/ 44 w 122"/>
                <a:gd name="T31" fmla="*/ 69 h 113"/>
                <a:gd name="T32" fmla="*/ 46 w 122"/>
                <a:gd name="T33" fmla="*/ 67 h 113"/>
                <a:gd name="T34" fmla="*/ 6 w 122"/>
                <a:gd name="T35" fmla="*/ 93 h 113"/>
                <a:gd name="T36" fmla="*/ 35 w 122"/>
                <a:gd name="T37" fmla="*/ 64 h 113"/>
                <a:gd name="T38" fmla="*/ 8 w 122"/>
                <a:gd name="T39" fmla="*/ 86 h 113"/>
                <a:gd name="T40" fmla="*/ 6 w 122"/>
                <a:gd name="T41" fmla="*/ 99 h 113"/>
                <a:gd name="T42" fmla="*/ 39 w 122"/>
                <a:gd name="T43" fmla="*/ 74 h 113"/>
                <a:gd name="T44" fmla="*/ 49 w 122"/>
                <a:gd name="T45" fmla="*/ 73 h 113"/>
                <a:gd name="T46" fmla="*/ 10 w 122"/>
                <a:gd name="T47" fmla="*/ 103 h 113"/>
                <a:gd name="T48" fmla="*/ 39 w 122"/>
                <a:gd name="T49" fmla="*/ 89 h 113"/>
                <a:gd name="T50" fmla="*/ 58 w 122"/>
                <a:gd name="T51" fmla="*/ 77 h 113"/>
                <a:gd name="T52" fmla="*/ 50 w 122"/>
                <a:gd name="T53" fmla="*/ 88 h 113"/>
                <a:gd name="T54" fmla="*/ 35 w 122"/>
                <a:gd name="T55" fmla="*/ 106 h 113"/>
                <a:gd name="T56" fmla="*/ 45 w 122"/>
                <a:gd name="T57" fmla="*/ 92 h 113"/>
                <a:gd name="T58" fmla="*/ 76 w 122"/>
                <a:gd name="T59" fmla="*/ 70 h 113"/>
                <a:gd name="T60" fmla="*/ 45 w 122"/>
                <a:gd name="T61" fmla="*/ 106 h 113"/>
                <a:gd name="T62" fmla="*/ 87 w 122"/>
                <a:gd name="T63" fmla="*/ 67 h 113"/>
                <a:gd name="T64" fmla="*/ 57 w 122"/>
                <a:gd name="T65" fmla="*/ 103 h 113"/>
                <a:gd name="T66" fmla="*/ 59 w 122"/>
                <a:gd name="T67" fmla="*/ 107 h 113"/>
                <a:gd name="T68" fmla="*/ 99 w 122"/>
                <a:gd name="T69" fmla="*/ 72 h 113"/>
                <a:gd name="T70" fmla="*/ 60 w 122"/>
                <a:gd name="T71" fmla="*/ 107 h 113"/>
                <a:gd name="T72" fmla="*/ 74 w 122"/>
                <a:gd name="T73" fmla="*/ 107 h 113"/>
                <a:gd name="T74" fmla="*/ 83 w 122"/>
                <a:gd name="T75" fmla="*/ 105 h 113"/>
                <a:gd name="T76" fmla="*/ 99 w 122"/>
                <a:gd name="T77" fmla="*/ 78 h 113"/>
                <a:gd name="T78" fmla="*/ 104 w 122"/>
                <a:gd name="T79" fmla="*/ 85 h 113"/>
                <a:gd name="T80" fmla="*/ 109 w 122"/>
                <a:gd name="T81" fmla="*/ 87 h 113"/>
                <a:gd name="T82" fmla="*/ 91 w 122"/>
                <a:gd name="T83" fmla="*/ 108 h 113"/>
                <a:gd name="T84" fmla="*/ 99 w 122"/>
                <a:gd name="T85" fmla="*/ 108 h 113"/>
                <a:gd name="T86" fmla="*/ 111 w 122"/>
                <a:gd name="T87" fmla="*/ 98 h 113"/>
                <a:gd name="T88" fmla="*/ 109 w 122"/>
                <a:gd name="T89" fmla="*/ 93 h 113"/>
                <a:gd name="T90" fmla="*/ 115 w 122"/>
                <a:gd name="T91" fmla="*/ 95 h 113"/>
                <a:gd name="T92" fmla="*/ 109 w 122"/>
                <a:gd name="T93" fmla="*/ 106 h 113"/>
                <a:gd name="T94" fmla="*/ 116 w 122"/>
                <a:gd name="T95" fmla="*/ 99 h 113"/>
                <a:gd name="T96" fmla="*/ 114 w 122"/>
                <a:gd name="T97" fmla="*/ 98 h 113"/>
                <a:gd name="T98" fmla="*/ 106 w 122"/>
                <a:gd name="T99" fmla="*/ 100 h 113"/>
                <a:gd name="T100" fmla="*/ 101 w 122"/>
                <a:gd name="T101" fmla="*/ 99 h 113"/>
                <a:gd name="T102" fmla="*/ 111 w 122"/>
                <a:gd name="T103" fmla="*/ 79 h 113"/>
                <a:gd name="T104" fmla="*/ 118 w 122"/>
                <a:gd name="T105" fmla="*/ 93 h 113"/>
                <a:gd name="T106" fmla="*/ 105 w 122"/>
                <a:gd name="T107" fmla="*/ 73 h 113"/>
                <a:gd name="T108" fmla="*/ 71 w 122"/>
                <a:gd name="T109" fmla="*/ 96 h 113"/>
                <a:gd name="T110" fmla="*/ 39 w 122"/>
                <a:gd name="T111" fmla="*/ 41 h 113"/>
                <a:gd name="T112" fmla="*/ 93 w 122"/>
                <a:gd name="T113" fmla="*/ 63 h 113"/>
                <a:gd name="T114" fmla="*/ 15 w 122"/>
                <a:gd name="T115" fmla="*/ 74 h 113"/>
                <a:gd name="T116" fmla="*/ 17 w 122"/>
                <a:gd name="T117" fmla="*/ 7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3">
                  <a:moveTo>
                    <a:pt x="27" y="110"/>
                  </a:moveTo>
                  <a:cubicBezTo>
                    <a:pt x="31" y="110"/>
                    <a:pt x="36" y="109"/>
                    <a:pt x="41" y="109"/>
                  </a:cubicBezTo>
                  <a:cubicBezTo>
                    <a:pt x="49" y="109"/>
                    <a:pt x="57" y="109"/>
                    <a:pt x="65" y="110"/>
                  </a:cubicBezTo>
                  <a:cubicBezTo>
                    <a:pt x="78" y="111"/>
                    <a:pt x="91" y="113"/>
                    <a:pt x="104" y="110"/>
                  </a:cubicBezTo>
                  <a:cubicBezTo>
                    <a:pt x="113" y="108"/>
                    <a:pt x="122" y="101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3" y="55"/>
                    <a:pt x="83" y="48"/>
                    <a:pt x="75" y="39"/>
                  </a:cubicBezTo>
                  <a:cubicBezTo>
                    <a:pt x="70" y="34"/>
                    <a:pt x="66" y="28"/>
                    <a:pt x="66" y="21"/>
                  </a:cubicBezTo>
                  <a:cubicBezTo>
                    <a:pt x="66" y="15"/>
                    <a:pt x="69" y="9"/>
                    <a:pt x="72" y="3"/>
                  </a:cubicBezTo>
                  <a:cubicBezTo>
                    <a:pt x="73" y="3"/>
                    <a:pt x="72" y="2"/>
                    <a:pt x="72" y="1"/>
                  </a:cubicBezTo>
                  <a:cubicBezTo>
                    <a:pt x="72" y="1"/>
                    <a:pt x="71" y="1"/>
                    <a:pt x="70" y="1"/>
                  </a:cubicBezTo>
                  <a:cubicBezTo>
                    <a:pt x="58" y="1"/>
                    <a:pt x="46" y="0"/>
                    <a:pt x="35" y="2"/>
                  </a:cubicBezTo>
                  <a:cubicBezTo>
                    <a:pt x="33" y="2"/>
                    <a:pt x="33" y="3"/>
                    <a:pt x="34" y="4"/>
                  </a:cubicBezTo>
                  <a:cubicBezTo>
                    <a:pt x="33" y="4"/>
                    <a:pt x="33" y="5"/>
                    <a:pt x="34" y="5"/>
                  </a:cubicBezTo>
                  <a:cubicBezTo>
                    <a:pt x="37" y="11"/>
                    <a:pt x="40" y="18"/>
                    <a:pt x="41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4" y="57"/>
                    <a:pt x="17" y="67"/>
                    <a:pt x="10" y="77"/>
                  </a:cubicBezTo>
                  <a:cubicBezTo>
                    <a:pt x="5" y="84"/>
                    <a:pt x="0" y="94"/>
                    <a:pt x="5" y="102"/>
                  </a:cubicBezTo>
                  <a:cubicBezTo>
                    <a:pt x="9" y="109"/>
                    <a:pt x="19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2" y="65"/>
                    <a:pt x="23" y="64"/>
                    <a:pt x="23" y="64"/>
                  </a:cubicBezTo>
                  <a:cubicBezTo>
                    <a:pt x="25" y="63"/>
                    <a:pt x="27" y="62"/>
                    <a:pt x="29" y="62"/>
                  </a:cubicBezTo>
                  <a:cubicBezTo>
                    <a:pt x="25" y="64"/>
                    <a:pt x="22" y="67"/>
                    <a:pt x="19" y="69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0"/>
                    <a:pt x="33" y="60"/>
                    <a:pt x="34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4"/>
                    <a:pt x="29" y="62"/>
                    <a:pt x="31" y="61"/>
                  </a:cubicBezTo>
                  <a:close/>
                  <a:moveTo>
                    <a:pt x="37" y="60"/>
                  </a:moveTo>
                  <a:cubicBezTo>
                    <a:pt x="38" y="60"/>
                    <a:pt x="39" y="61"/>
                    <a:pt x="39" y="61"/>
                  </a:cubicBezTo>
                  <a:cubicBezTo>
                    <a:pt x="35" y="63"/>
                    <a:pt x="32" y="66"/>
                    <a:pt x="28" y="69"/>
                  </a:cubicBezTo>
                  <a:cubicBezTo>
                    <a:pt x="22" y="73"/>
                    <a:pt x="16" y="78"/>
                    <a:pt x="10" y="83"/>
                  </a:cubicBezTo>
                  <a:cubicBezTo>
                    <a:pt x="10" y="83"/>
                    <a:pt x="11" y="83"/>
                    <a:pt x="11" y="82"/>
                  </a:cubicBezTo>
                  <a:cubicBezTo>
                    <a:pt x="14" y="79"/>
                    <a:pt x="17" y="77"/>
                    <a:pt x="20" y="74"/>
                  </a:cubicBezTo>
                  <a:cubicBezTo>
                    <a:pt x="26" y="70"/>
                    <a:pt x="32" y="65"/>
                    <a:pt x="37" y="60"/>
                  </a:cubicBezTo>
                  <a:close/>
                  <a:moveTo>
                    <a:pt x="97" y="65"/>
                  </a:moveTo>
                  <a:cubicBezTo>
                    <a:pt x="90" y="71"/>
                    <a:pt x="83" y="77"/>
                    <a:pt x="76" y="84"/>
                  </a:cubicBezTo>
                  <a:cubicBezTo>
                    <a:pt x="72" y="87"/>
                    <a:pt x="68" y="91"/>
                    <a:pt x="64" y="94"/>
                  </a:cubicBezTo>
                  <a:cubicBezTo>
                    <a:pt x="67" y="91"/>
                    <a:pt x="70" y="89"/>
                    <a:pt x="73" y="86"/>
                  </a:cubicBezTo>
                  <a:cubicBezTo>
                    <a:pt x="79" y="80"/>
                    <a:pt x="84" y="74"/>
                    <a:pt x="88" y="67"/>
                  </a:cubicBezTo>
                  <a:cubicBezTo>
                    <a:pt x="88" y="67"/>
                    <a:pt x="89" y="68"/>
                    <a:pt x="89" y="68"/>
                  </a:cubicBezTo>
                  <a:cubicBezTo>
                    <a:pt x="90" y="68"/>
                    <a:pt x="92" y="68"/>
                    <a:pt x="92" y="67"/>
                  </a:cubicBezTo>
                  <a:cubicBezTo>
                    <a:pt x="94" y="67"/>
                    <a:pt x="96" y="64"/>
                    <a:pt x="97" y="65"/>
                  </a:cubicBezTo>
                  <a:close/>
                  <a:moveTo>
                    <a:pt x="82" y="65"/>
                  </a:moveTo>
                  <a:cubicBezTo>
                    <a:pt x="84" y="65"/>
                    <a:pt x="85" y="66"/>
                    <a:pt x="87" y="67"/>
                  </a:cubicBezTo>
                  <a:cubicBezTo>
                    <a:pt x="84" y="70"/>
                    <a:pt x="81" y="73"/>
                    <a:pt x="77" y="76"/>
                  </a:cubicBezTo>
                  <a:cubicBezTo>
                    <a:pt x="73" y="79"/>
                    <a:pt x="70" y="83"/>
                    <a:pt x="66" y="87"/>
                  </a:cubicBezTo>
                  <a:cubicBezTo>
                    <a:pt x="62" y="90"/>
                    <a:pt x="59" y="93"/>
                    <a:pt x="55" y="96"/>
                  </a:cubicBezTo>
                  <a:cubicBezTo>
                    <a:pt x="56" y="96"/>
                    <a:pt x="56" y="96"/>
                    <a:pt x="56" y="95"/>
                  </a:cubicBezTo>
                  <a:cubicBezTo>
                    <a:pt x="59" y="92"/>
                    <a:pt x="63" y="89"/>
                    <a:pt x="66" y="85"/>
                  </a:cubicBezTo>
                  <a:cubicBezTo>
                    <a:pt x="69" y="82"/>
                    <a:pt x="71" y="78"/>
                    <a:pt x="74" y="74"/>
                  </a:cubicBezTo>
                  <a:cubicBezTo>
                    <a:pt x="77" y="71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5" y="65"/>
                  </a:moveTo>
                  <a:cubicBezTo>
                    <a:pt x="77" y="64"/>
                    <a:pt x="78" y="64"/>
                    <a:pt x="80" y="64"/>
                  </a:cubicBezTo>
                  <a:cubicBezTo>
                    <a:pt x="80" y="64"/>
                    <a:pt x="81" y="64"/>
                    <a:pt x="81" y="64"/>
                  </a:cubicBezTo>
                  <a:cubicBezTo>
                    <a:pt x="74" y="69"/>
                    <a:pt x="68" y="76"/>
                    <a:pt x="62" y="83"/>
                  </a:cubicBezTo>
                  <a:cubicBezTo>
                    <a:pt x="55" y="89"/>
                    <a:pt x="47" y="95"/>
                    <a:pt x="40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9" y="103"/>
                    <a:pt x="41" y="101"/>
                    <a:pt x="43" y="99"/>
                  </a:cubicBezTo>
                  <a:cubicBezTo>
                    <a:pt x="47" y="96"/>
                    <a:pt x="51" y="92"/>
                    <a:pt x="55" y="88"/>
                  </a:cubicBezTo>
                  <a:cubicBezTo>
                    <a:pt x="62" y="81"/>
                    <a:pt x="69" y="73"/>
                    <a:pt x="75" y="65"/>
                  </a:cubicBezTo>
                  <a:close/>
                  <a:moveTo>
                    <a:pt x="73" y="66"/>
                  </a:moveTo>
                  <a:cubicBezTo>
                    <a:pt x="71" y="68"/>
                    <a:pt x="69" y="70"/>
                    <a:pt x="68" y="71"/>
                  </a:cubicBezTo>
                  <a:cubicBezTo>
                    <a:pt x="65" y="74"/>
                    <a:pt x="61" y="76"/>
                    <a:pt x="58" y="79"/>
                  </a:cubicBezTo>
                  <a:cubicBezTo>
                    <a:pt x="57" y="80"/>
                    <a:pt x="56" y="80"/>
                    <a:pt x="56" y="81"/>
                  </a:cubicBezTo>
                  <a:cubicBezTo>
                    <a:pt x="58" y="78"/>
                    <a:pt x="61" y="76"/>
                    <a:pt x="63" y="73"/>
                  </a:cubicBezTo>
                  <a:cubicBezTo>
                    <a:pt x="67" y="72"/>
                    <a:pt x="69" y="68"/>
                    <a:pt x="73" y="66"/>
                  </a:cubicBezTo>
                  <a:close/>
                  <a:moveTo>
                    <a:pt x="53" y="74"/>
                  </a:moveTo>
                  <a:cubicBezTo>
                    <a:pt x="47" y="77"/>
                    <a:pt x="42" y="82"/>
                    <a:pt x="36" y="87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3" y="97"/>
                    <a:pt x="20" y="101"/>
                    <a:pt x="16" y="104"/>
                  </a:cubicBezTo>
                  <a:cubicBezTo>
                    <a:pt x="14" y="106"/>
                    <a:pt x="16" y="104"/>
                    <a:pt x="16" y="103"/>
                  </a:cubicBezTo>
                  <a:cubicBezTo>
                    <a:pt x="18" y="101"/>
                    <a:pt x="20" y="100"/>
                    <a:pt x="21" y="98"/>
                  </a:cubicBezTo>
                  <a:cubicBezTo>
                    <a:pt x="25" y="95"/>
                    <a:pt x="29" y="92"/>
                    <a:pt x="32" y="90"/>
                  </a:cubicBezTo>
                  <a:cubicBezTo>
                    <a:pt x="39" y="84"/>
                    <a:pt x="45" y="78"/>
                    <a:pt x="51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4" y="74"/>
                    <a:pt x="56" y="75"/>
                    <a:pt x="60" y="74"/>
                  </a:cubicBezTo>
                  <a:cubicBezTo>
                    <a:pt x="55" y="78"/>
                    <a:pt x="51" y="81"/>
                    <a:pt x="46" y="85"/>
                  </a:cubicBezTo>
                  <a:cubicBezTo>
                    <a:pt x="40" y="91"/>
                    <a:pt x="33" y="96"/>
                    <a:pt x="27" y="102"/>
                  </a:cubicBezTo>
                  <a:cubicBezTo>
                    <a:pt x="27" y="102"/>
                    <a:pt x="23" y="106"/>
                    <a:pt x="24" y="105"/>
                  </a:cubicBezTo>
                  <a:cubicBezTo>
                    <a:pt x="25" y="103"/>
                    <a:pt x="27" y="101"/>
                    <a:pt x="28" y="100"/>
                  </a:cubicBezTo>
                  <a:cubicBezTo>
                    <a:pt x="32" y="97"/>
                    <a:pt x="35" y="94"/>
                    <a:pt x="38" y="91"/>
                  </a:cubicBezTo>
                  <a:cubicBezTo>
                    <a:pt x="41" y="88"/>
                    <a:pt x="44" y="85"/>
                    <a:pt x="47" y="82"/>
                  </a:cubicBezTo>
                  <a:cubicBezTo>
                    <a:pt x="49" y="80"/>
                    <a:pt x="52" y="77"/>
                    <a:pt x="54" y="74"/>
                  </a:cubicBezTo>
                  <a:cubicBezTo>
                    <a:pt x="54" y="74"/>
                    <a:pt x="54" y="73"/>
                    <a:pt x="53" y="74"/>
                  </a:cubicBezTo>
                  <a:close/>
                  <a:moveTo>
                    <a:pt x="47" y="68"/>
                  </a:moveTo>
                  <a:cubicBezTo>
                    <a:pt x="48" y="69"/>
                    <a:pt x="49" y="70"/>
                    <a:pt x="51" y="72"/>
                  </a:cubicBezTo>
                  <a:cubicBezTo>
                    <a:pt x="36" y="79"/>
                    <a:pt x="25" y="92"/>
                    <a:pt x="11" y="101"/>
                  </a:cubicBezTo>
                  <a:cubicBezTo>
                    <a:pt x="8" y="104"/>
                    <a:pt x="13" y="99"/>
                    <a:pt x="13" y="99"/>
                  </a:cubicBezTo>
                  <a:cubicBezTo>
                    <a:pt x="15" y="97"/>
                    <a:pt x="16" y="96"/>
                    <a:pt x="18" y="95"/>
                  </a:cubicBezTo>
                  <a:cubicBezTo>
                    <a:pt x="21" y="92"/>
                    <a:pt x="24" y="89"/>
                    <a:pt x="28" y="86"/>
                  </a:cubicBezTo>
                  <a:cubicBezTo>
                    <a:pt x="34" y="80"/>
                    <a:pt x="40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8"/>
                    <a:pt x="44" y="69"/>
                  </a:cubicBezTo>
                  <a:cubicBezTo>
                    <a:pt x="37" y="75"/>
                    <a:pt x="30" y="81"/>
                    <a:pt x="22" y="86"/>
                  </a:cubicBezTo>
                  <a:cubicBezTo>
                    <a:pt x="19" y="89"/>
                    <a:pt x="16" y="91"/>
                    <a:pt x="12" y="94"/>
                  </a:cubicBezTo>
                  <a:cubicBezTo>
                    <a:pt x="10" y="96"/>
                    <a:pt x="9" y="97"/>
                    <a:pt x="7" y="99"/>
                  </a:cubicBezTo>
                  <a:cubicBezTo>
                    <a:pt x="8" y="97"/>
                    <a:pt x="9" y="96"/>
                    <a:pt x="10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4" y="65"/>
                    <a:pt x="45" y="66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5" y="68"/>
                    <a:pt x="45" y="68"/>
                  </a:cubicBezTo>
                  <a:close/>
                  <a:moveTo>
                    <a:pt x="43" y="63"/>
                  </a:moveTo>
                  <a:cubicBezTo>
                    <a:pt x="37" y="68"/>
                    <a:pt x="30" y="73"/>
                    <a:pt x="24" y="78"/>
                  </a:cubicBezTo>
                  <a:cubicBezTo>
                    <a:pt x="21" y="80"/>
                    <a:pt x="18" y="83"/>
                    <a:pt x="15" y="86"/>
                  </a:cubicBezTo>
                  <a:cubicBezTo>
                    <a:pt x="12" y="88"/>
                    <a:pt x="7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1"/>
                    <a:pt x="30" y="73"/>
                    <a:pt x="41" y="62"/>
                  </a:cubicBezTo>
                  <a:cubicBezTo>
                    <a:pt x="42" y="62"/>
                    <a:pt x="42" y="63"/>
                    <a:pt x="43" y="63"/>
                  </a:cubicBezTo>
                  <a:close/>
                  <a:moveTo>
                    <a:pt x="8" y="86"/>
                  </a:moveTo>
                  <a:cubicBezTo>
                    <a:pt x="13" y="81"/>
                    <a:pt x="19" y="77"/>
                    <a:pt x="25" y="72"/>
                  </a:cubicBezTo>
                  <a:cubicBezTo>
                    <a:pt x="28" y="69"/>
                    <a:pt x="31" y="67"/>
                    <a:pt x="35" y="64"/>
                  </a:cubicBezTo>
                  <a:cubicBezTo>
                    <a:pt x="36" y="64"/>
                    <a:pt x="37" y="63"/>
                    <a:pt x="38" y="62"/>
                  </a:cubicBezTo>
                  <a:cubicBezTo>
                    <a:pt x="39" y="62"/>
                    <a:pt x="39" y="61"/>
                    <a:pt x="40" y="61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0" y="62"/>
                    <a:pt x="39" y="63"/>
                    <a:pt x="39" y="63"/>
                  </a:cubicBezTo>
                  <a:cubicBezTo>
                    <a:pt x="29" y="74"/>
                    <a:pt x="16" y="81"/>
                    <a:pt x="6" y="91"/>
                  </a:cubicBezTo>
                  <a:cubicBezTo>
                    <a:pt x="6" y="90"/>
                    <a:pt x="7" y="88"/>
                    <a:pt x="8" y="86"/>
                  </a:cubicBezTo>
                  <a:close/>
                  <a:moveTo>
                    <a:pt x="22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2" y="65"/>
                  </a:cubicBezTo>
                  <a:cubicBezTo>
                    <a:pt x="44" y="64"/>
                    <a:pt x="39" y="68"/>
                    <a:pt x="40" y="68"/>
                  </a:cubicBezTo>
                  <a:cubicBezTo>
                    <a:pt x="30" y="80"/>
                    <a:pt x="15" y="86"/>
                    <a:pt x="6" y="99"/>
                  </a:cubicBezTo>
                  <a:cubicBezTo>
                    <a:pt x="5" y="97"/>
                    <a:pt x="5" y="95"/>
                    <a:pt x="5" y="93"/>
                  </a:cubicBezTo>
                  <a:cubicBezTo>
                    <a:pt x="12" y="90"/>
                    <a:pt x="17" y="85"/>
                    <a:pt x="22" y="80"/>
                  </a:cubicBezTo>
                  <a:close/>
                  <a:moveTo>
                    <a:pt x="6" y="100"/>
                  </a:moveTo>
                  <a:cubicBezTo>
                    <a:pt x="13" y="94"/>
                    <a:pt x="20" y="89"/>
                    <a:pt x="27" y="83"/>
                  </a:cubicBezTo>
                  <a:cubicBezTo>
                    <a:pt x="31" y="81"/>
                    <a:pt x="34" y="78"/>
                    <a:pt x="37" y="76"/>
                  </a:cubicBezTo>
                  <a:cubicBezTo>
                    <a:pt x="38" y="75"/>
                    <a:pt x="38" y="75"/>
                    <a:pt x="39" y="74"/>
                  </a:cubicBezTo>
                  <a:cubicBezTo>
                    <a:pt x="35" y="78"/>
                    <a:pt x="30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6" y="100"/>
                  </a:cubicBezTo>
                  <a:close/>
                  <a:moveTo>
                    <a:pt x="10" y="103"/>
                  </a:moveTo>
                  <a:cubicBezTo>
                    <a:pt x="23" y="95"/>
                    <a:pt x="33" y="83"/>
                    <a:pt x="47" y="74"/>
                  </a:cubicBezTo>
                  <a:cubicBezTo>
                    <a:pt x="47" y="74"/>
                    <a:pt x="50" y="72"/>
                    <a:pt x="49" y="73"/>
                  </a:cubicBezTo>
                  <a:cubicBezTo>
                    <a:pt x="48" y="74"/>
                    <a:pt x="46" y="76"/>
                    <a:pt x="45" y="78"/>
                  </a:cubicBezTo>
                  <a:cubicBezTo>
                    <a:pt x="41" y="81"/>
                    <a:pt x="38" y="84"/>
                    <a:pt x="34" y="87"/>
                  </a:cubicBezTo>
                  <a:cubicBezTo>
                    <a:pt x="27" y="93"/>
                    <a:pt x="20" y="98"/>
                    <a:pt x="13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2" y="105"/>
                    <a:pt x="11" y="104"/>
                    <a:pt x="10" y="104"/>
                  </a:cubicBezTo>
                  <a:cubicBezTo>
                    <a:pt x="10" y="104"/>
                    <a:pt x="10" y="103"/>
                    <a:pt x="10" y="103"/>
                  </a:cubicBezTo>
                  <a:close/>
                  <a:moveTo>
                    <a:pt x="14" y="105"/>
                  </a:moveTo>
                  <a:cubicBezTo>
                    <a:pt x="21" y="102"/>
                    <a:pt x="26" y="96"/>
                    <a:pt x="31" y="92"/>
                  </a:cubicBezTo>
                  <a:cubicBezTo>
                    <a:pt x="38" y="87"/>
                    <a:pt x="43" y="82"/>
                    <a:pt x="49" y="77"/>
                  </a:cubicBezTo>
                  <a:cubicBezTo>
                    <a:pt x="50" y="77"/>
                    <a:pt x="52" y="75"/>
                    <a:pt x="52" y="75"/>
                  </a:cubicBezTo>
                  <a:cubicBezTo>
                    <a:pt x="51" y="77"/>
                    <a:pt x="49" y="79"/>
                    <a:pt x="47" y="81"/>
                  </a:cubicBezTo>
                  <a:cubicBezTo>
                    <a:pt x="44" y="83"/>
                    <a:pt x="42" y="86"/>
                    <a:pt x="39" y="89"/>
                  </a:cubicBezTo>
                  <a:cubicBezTo>
                    <a:pt x="33" y="95"/>
                    <a:pt x="27" y="99"/>
                    <a:pt x="22" y="106"/>
                  </a:cubicBezTo>
                  <a:cubicBezTo>
                    <a:pt x="22" y="106"/>
                    <a:pt x="22" y="106"/>
                    <a:pt x="23" y="106"/>
                  </a:cubicBezTo>
                  <a:cubicBezTo>
                    <a:pt x="29" y="102"/>
                    <a:pt x="34" y="96"/>
                    <a:pt x="40" y="92"/>
                  </a:cubicBezTo>
                  <a:cubicBezTo>
                    <a:pt x="47" y="85"/>
                    <a:pt x="54" y="80"/>
                    <a:pt x="61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0" y="75"/>
                    <a:pt x="59" y="76"/>
                    <a:pt x="58" y="77"/>
                  </a:cubicBezTo>
                  <a:cubicBezTo>
                    <a:pt x="55" y="81"/>
                    <a:pt x="51" y="84"/>
                    <a:pt x="48" y="87"/>
                  </a:cubicBezTo>
                  <a:cubicBezTo>
                    <a:pt x="41" y="94"/>
                    <a:pt x="34" y="99"/>
                    <a:pt x="28" y="106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9" y="106"/>
                    <a:pt x="29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7" y="100"/>
                    <a:pt x="44" y="94"/>
                    <a:pt x="50" y="88"/>
                  </a:cubicBezTo>
                  <a:cubicBezTo>
                    <a:pt x="54" y="84"/>
                    <a:pt x="57" y="80"/>
                    <a:pt x="62" y="77"/>
                  </a:cubicBezTo>
                  <a:cubicBezTo>
                    <a:pt x="65" y="75"/>
                    <a:pt x="67" y="73"/>
                    <a:pt x="70" y="70"/>
                  </a:cubicBezTo>
                  <a:cubicBezTo>
                    <a:pt x="69" y="71"/>
                    <a:pt x="69" y="71"/>
                    <a:pt x="68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8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28" y="107"/>
                    <a:pt x="21" y="108"/>
                    <a:pt x="14" y="105"/>
                  </a:cubicBezTo>
                  <a:close/>
                  <a:moveTo>
                    <a:pt x="47" y="90"/>
                  </a:moveTo>
                  <a:cubicBezTo>
                    <a:pt x="43" y="93"/>
                    <a:pt x="40" y="96"/>
                    <a:pt x="36" y="99"/>
                  </a:cubicBezTo>
                  <a:cubicBezTo>
                    <a:pt x="35" y="100"/>
                    <a:pt x="34" y="101"/>
                    <a:pt x="32" y="102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5" y="91"/>
                    <a:pt x="46" y="90"/>
                    <a:pt x="47" y="90"/>
                  </a:cubicBezTo>
                  <a:close/>
                  <a:moveTo>
                    <a:pt x="39" y="106"/>
                  </a:moveTo>
                  <a:cubicBezTo>
                    <a:pt x="38" y="106"/>
                    <a:pt x="37" y="106"/>
                    <a:pt x="36" y="106"/>
                  </a:cubicBezTo>
                  <a:cubicBezTo>
                    <a:pt x="39" y="105"/>
                    <a:pt x="41" y="102"/>
                    <a:pt x="44" y="100"/>
                  </a:cubicBezTo>
                  <a:cubicBezTo>
                    <a:pt x="47" y="96"/>
                    <a:pt x="51" y="93"/>
                    <a:pt x="54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79" y="68"/>
                    <a:pt x="77" y="71"/>
                    <a:pt x="75" y="73"/>
                  </a:cubicBezTo>
                  <a:cubicBezTo>
                    <a:pt x="71" y="76"/>
                    <a:pt x="69" y="80"/>
                    <a:pt x="66" y="84"/>
                  </a:cubicBezTo>
                  <a:cubicBezTo>
                    <a:pt x="63" y="87"/>
                    <a:pt x="60" y="90"/>
                    <a:pt x="57" y="94"/>
                  </a:cubicBezTo>
                  <a:cubicBezTo>
                    <a:pt x="53" y="98"/>
                    <a:pt x="50" y="102"/>
                    <a:pt x="45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3" y="106"/>
                    <a:pt x="41" y="106"/>
                    <a:pt x="39" y="106"/>
                  </a:cubicBezTo>
                  <a:close/>
                  <a:moveTo>
                    <a:pt x="45" y="106"/>
                  </a:moveTo>
                  <a:cubicBezTo>
                    <a:pt x="45" y="106"/>
                    <a:pt x="45" y="106"/>
                    <a:pt x="45" y="106"/>
                  </a:cubicBezTo>
                  <a:cubicBezTo>
                    <a:pt x="49" y="104"/>
                    <a:pt x="51" y="101"/>
                    <a:pt x="54" y="99"/>
                  </a:cubicBezTo>
                  <a:cubicBezTo>
                    <a:pt x="57" y="95"/>
                    <a:pt x="61" y="92"/>
                    <a:pt x="65" y="88"/>
                  </a:cubicBezTo>
                  <a:cubicBezTo>
                    <a:pt x="72" y="81"/>
                    <a:pt x="80" y="75"/>
                    <a:pt x="87" y="67"/>
                  </a:cubicBezTo>
                  <a:cubicBezTo>
                    <a:pt x="85" y="70"/>
                    <a:pt x="82" y="75"/>
                    <a:pt x="80" y="78"/>
                  </a:cubicBezTo>
                  <a:cubicBezTo>
                    <a:pt x="77" y="81"/>
                    <a:pt x="74" y="84"/>
                    <a:pt x="70" y="87"/>
                  </a:cubicBezTo>
                  <a:cubicBezTo>
                    <a:pt x="64" y="93"/>
                    <a:pt x="58" y="99"/>
                    <a:pt x="54" y="106"/>
                  </a:cubicBezTo>
                  <a:cubicBezTo>
                    <a:pt x="53" y="106"/>
                    <a:pt x="54" y="106"/>
                    <a:pt x="54" y="106"/>
                  </a:cubicBezTo>
                  <a:cubicBezTo>
                    <a:pt x="55" y="106"/>
                    <a:pt x="55" y="105"/>
                    <a:pt x="55" y="105"/>
                  </a:cubicBezTo>
                  <a:cubicBezTo>
                    <a:pt x="56" y="105"/>
                    <a:pt x="56" y="105"/>
                    <a:pt x="57" y="103"/>
                  </a:cubicBezTo>
                  <a:cubicBezTo>
                    <a:pt x="62" y="97"/>
                    <a:pt x="69" y="91"/>
                    <a:pt x="75" y="85"/>
                  </a:cubicBezTo>
                  <a:cubicBezTo>
                    <a:pt x="83" y="79"/>
                    <a:pt x="90" y="71"/>
                    <a:pt x="98" y="65"/>
                  </a:cubicBezTo>
                  <a:cubicBezTo>
                    <a:pt x="95" y="67"/>
                    <a:pt x="91" y="72"/>
                    <a:pt x="89" y="75"/>
                  </a:cubicBezTo>
                  <a:cubicBezTo>
                    <a:pt x="85" y="79"/>
                    <a:pt x="82" y="82"/>
                    <a:pt x="79" y="86"/>
                  </a:cubicBezTo>
                  <a:cubicBezTo>
                    <a:pt x="75" y="90"/>
                    <a:pt x="72" y="94"/>
                    <a:pt x="69" y="98"/>
                  </a:cubicBezTo>
                  <a:cubicBezTo>
                    <a:pt x="66" y="101"/>
                    <a:pt x="62" y="103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6"/>
                    <a:pt x="50" y="106"/>
                    <a:pt x="45" y="106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6" y="92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7" y="73"/>
                    <a:pt x="99" y="72"/>
                  </a:cubicBezTo>
                  <a:cubicBezTo>
                    <a:pt x="99" y="71"/>
                    <a:pt x="100" y="70"/>
                    <a:pt x="101" y="69"/>
                  </a:cubicBezTo>
                  <a:cubicBezTo>
                    <a:pt x="100" y="70"/>
                    <a:pt x="100" y="71"/>
                    <a:pt x="99" y="72"/>
                  </a:cubicBezTo>
                  <a:cubicBezTo>
                    <a:pt x="96" y="75"/>
                    <a:pt x="93" y="78"/>
                    <a:pt x="91" y="81"/>
                  </a:cubicBezTo>
                  <a:cubicBezTo>
                    <a:pt x="86" y="86"/>
                    <a:pt x="82" y="91"/>
                    <a:pt x="77" y="97"/>
                  </a:cubicBezTo>
                  <a:cubicBezTo>
                    <a:pt x="74" y="100"/>
                    <a:pt x="71" y="104"/>
                    <a:pt x="67" y="107"/>
                  </a:cubicBezTo>
                  <a:cubicBezTo>
                    <a:pt x="65" y="107"/>
                    <a:pt x="62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1" y="76"/>
                    <a:pt x="103" y="75"/>
                  </a:cubicBezTo>
                  <a:cubicBezTo>
                    <a:pt x="106" y="73"/>
                    <a:pt x="102" y="76"/>
                    <a:pt x="101" y="77"/>
                  </a:cubicBezTo>
                  <a:cubicBezTo>
                    <a:pt x="98" y="80"/>
                    <a:pt x="95" y="84"/>
                    <a:pt x="91" y="88"/>
                  </a:cubicBezTo>
                  <a:cubicBezTo>
                    <a:pt x="89" y="90"/>
                    <a:pt x="86" y="93"/>
                    <a:pt x="84" y="96"/>
                  </a:cubicBezTo>
                  <a:cubicBezTo>
                    <a:pt x="81" y="100"/>
                    <a:pt x="78" y="103"/>
                    <a:pt x="74" y="107"/>
                  </a:cubicBezTo>
                  <a:cubicBezTo>
                    <a:pt x="74" y="107"/>
                    <a:pt x="75" y="107"/>
                    <a:pt x="75" y="107"/>
                  </a:cubicBezTo>
                  <a:cubicBezTo>
                    <a:pt x="85" y="100"/>
                    <a:pt x="92" y="90"/>
                    <a:pt x="101" y="81"/>
                  </a:cubicBezTo>
                  <a:cubicBezTo>
                    <a:pt x="103" y="79"/>
                    <a:pt x="105" y="77"/>
                    <a:pt x="107" y="75"/>
                  </a:cubicBezTo>
                  <a:cubicBezTo>
                    <a:pt x="105" y="77"/>
                    <a:pt x="103" y="80"/>
                    <a:pt x="101" y="83"/>
                  </a:cubicBezTo>
                  <a:cubicBezTo>
                    <a:pt x="96" y="89"/>
                    <a:pt x="91" y="95"/>
                    <a:pt x="87" y="101"/>
                  </a:cubicBezTo>
                  <a:cubicBezTo>
                    <a:pt x="86" y="102"/>
                    <a:pt x="84" y="103"/>
                    <a:pt x="83" y="105"/>
                  </a:cubicBezTo>
                  <a:cubicBezTo>
                    <a:pt x="83" y="105"/>
                    <a:pt x="83" y="105"/>
                    <a:pt x="82" y="106"/>
                  </a:cubicBezTo>
                  <a:cubicBezTo>
                    <a:pt x="81" y="106"/>
                    <a:pt x="81" y="107"/>
                    <a:pt x="81" y="107"/>
                  </a:cubicBezTo>
                  <a:cubicBezTo>
                    <a:pt x="81" y="107"/>
                    <a:pt x="80" y="108"/>
                    <a:pt x="80" y="108"/>
                  </a:cubicBezTo>
                  <a:cubicBezTo>
                    <a:pt x="76" y="108"/>
                    <a:pt x="72" y="108"/>
                    <a:pt x="68" y="107"/>
                  </a:cubicBezTo>
                  <a:cubicBezTo>
                    <a:pt x="73" y="103"/>
                    <a:pt x="77" y="98"/>
                    <a:pt x="81" y="94"/>
                  </a:cubicBezTo>
                  <a:cubicBezTo>
                    <a:pt x="87" y="88"/>
                    <a:pt x="92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2" y="108"/>
                    <a:pt x="81" y="108"/>
                  </a:cubicBezTo>
                  <a:cubicBezTo>
                    <a:pt x="81" y="108"/>
                    <a:pt x="81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6" y="102"/>
                    <a:pt x="89" y="100"/>
                  </a:cubicBezTo>
                  <a:cubicBezTo>
                    <a:pt x="94" y="95"/>
                    <a:pt x="100" y="90"/>
                    <a:pt x="104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8" y="81"/>
                    <a:pt x="111" y="78"/>
                    <a:pt x="109" y="81"/>
                  </a:cubicBezTo>
                  <a:cubicBezTo>
                    <a:pt x="107" y="84"/>
                    <a:pt x="104" y="88"/>
                    <a:pt x="102" y="90"/>
                  </a:cubicBezTo>
                  <a:cubicBezTo>
                    <a:pt x="97" y="96"/>
                    <a:pt x="92" y="101"/>
                    <a:pt x="88" y="107"/>
                  </a:cubicBezTo>
                  <a:cubicBezTo>
                    <a:pt x="87" y="107"/>
                    <a:pt x="88" y="107"/>
                    <a:pt x="88" y="107"/>
                  </a:cubicBezTo>
                  <a:cubicBezTo>
                    <a:pt x="96" y="101"/>
                    <a:pt x="102" y="94"/>
                    <a:pt x="109" y="87"/>
                  </a:cubicBezTo>
                  <a:cubicBezTo>
                    <a:pt x="110" y="86"/>
                    <a:pt x="112" y="85"/>
                    <a:pt x="112" y="84"/>
                  </a:cubicBezTo>
                  <a:cubicBezTo>
                    <a:pt x="111" y="86"/>
                    <a:pt x="109" y="89"/>
                    <a:pt x="107" y="91"/>
                  </a:cubicBezTo>
                  <a:cubicBezTo>
                    <a:pt x="103" y="95"/>
                    <a:pt x="100" y="99"/>
                    <a:pt x="97" y="103"/>
                  </a:cubicBezTo>
                  <a:cubicBezTo>
                    <a:pt x="96" y="104"/>
                    <a:pt x="96" y="104"/>
                    <a:pt x="96" y="105"/>
                  </a:cubicBezTo>
                  <a:cubicBezTo>
                    <a:pt x="94" y="106"/>
                    <a:pt x="93" y="107"/>
                    <a:pt x="91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89" y="108"/>
                    <a:pt x="87" y="108"/>
                    <a:pt x="85" y="108"/>
                  </a:cubicBezTo>
                  <a:close/>
                  <a:moveTo>
                    <a:pt x="115" y="93"/>
                  </a:moveTo>
                  <a:cubicBezTo>
                    <a:pt x="114" y="94"/>
                    <a:pt x="114" y="94"/>
                    <a:pt x="113" y="95"/>
                  </a:cubicBezTo>
                  <a:cubicBezTo>
                    <a:pt x="109" y="99"/>
                    <a:pt x="105" y="103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99" y="108"/>
                  </a:cubicBezTo>
                  <a:cubicBezTo>
                    <a:pt x="104" y="104"/>
                    <a:pt x="108" y="99"/>
                    <a:pt x="113" y="94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1" y="98"/>
                  </a:moveTo>
                  <a:cubicBezTo>
                    <a:pt x="109" y="101"/>
                    <a:pt x="107" y="103"/>
                    <a:pt x="105" y="105"/>
                  </a:cubicBezTo>
                  <a:cubicBezTo>
                    <a:pt x="100" y="109"/>
                    <a:pt x="107" y="103"/>
                    <a:pt x="108" y="102"/>
                  </a:cubicBezTo>
                  <a:cubicBezTo>
                    <a:pt x="109" y="101"/>
                    <a:pt x="110" y="99"/>
                    <a:pt x="111" y="98"/>
                  </a:cubicBezTo>
                  <a:close/>
                  <a:moveTo>
                    <a:pt x="98" y="108"/>
                  </a:moveTo>
                  <a:cubicBezTo>
                    <a:pt x="96" y="108"/>
                    <a:pt x="94" y="108"/>
                    <a:pt x="93" y="10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94" y="108"/>
                    <a:pt x="94" y="108"/>
                    <a:pt x="94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1" y="100"/>
                    <a:pt x="105" y="96"/>
                    <a:pt x="109" y="93"/>
                  </a:cubicBezTo>
                  <a:cubicBezTo>
                    <a:pt x="109" y="92"/>
                    <a:pt x="115" y="86"/>
                    <a:pt x="113" y="90"/>
                  </a:cubicBezTo>
                  <a:cubicBezTo>
                    <a:pt x="111" y="92"/>
                    <a:pt x="109" y="94"/>
                    <a:pt x="107" y="96"/>
                  </a:cubicBezTo>
                  <a:cubicBezTo>
                    <a:pt x="104" y="100"/>
                    <a:pt x="101" y="104"/>
                    <a:pt x="98" y="108"/>
                  </a:cubicBezTo>
                  <a:close/>
                  <a:moveTo>
                    <a:pt x="103" y="107"/>
                  </a:moveTo>
                  <a:cubicBezTo>
                    <a:pt x="107" y="104"/>
                    <a:pt x="111" y="100"/>
                    <a:pt x="114" y="96"/>
                  </a:cubicBezTo>
                  <a:cubicBezTo>
                    <a:pt x="114" y="95"/>
                    <a:pt x="115" y="95"/>
                    <a:pt x="115" y="95"/>
                  </a:cubicBezTo>
                  <a:cubicBezTo>
                    <a:pt x="115" y="94"/>
                    <a:pt x="116" y="94"/>
                    <a:pt x="116" y="94"/>
                  </a:cubicBezTo>
                  <a:cubicBezTo>
                    <a:pt x="116" y="94"/>
                    <a:pt x="115" y="94"/>
                    <a:pt x="115" y="95"/>
                  </a:cubicBezTo>
                  <a:cubicBezTo>
                    <a:pt x="114" y="96"/>
                    <a:pt x="113" y="98"/>
                    <a:pt x="113" y="99"/>
                  </a:cubicBezTo>
                  <a:cubicBezTo>
                    <a:pt x="110" y="102"/>
                    <a:pt x="108" y="104"/>
                    <a:pt x="105" y="107"/>
                  </a:cubicBezTo>
                  <a:cubicBezTo>
                    <a:pt x="104" y="107"/>
                    <a:pt x="104" y="107"/>
                    <a:pt x="103" y="107"/>
                  </a:cubicBezTo>
                  <a:close/>
                  <a:moveTo>
                    <a:pt x="109" y="106"/>
                  </a:moveTo>
                  <a:cubicBezTo>
                    <a:pt x="108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10" y="104"/>
                    <a:pt x="112" y="101"/>
                    <a:pt x="114" y="99"/>
                  </a:cubicBezTo>
                  <a:cubicBezTo>
                    <a:pt x="115" y="98"/>
                    <a:pt x="118" y="94"/>
                    <a:pt x="116" y="99"/>
                  </a:cubicBezTo>
                  <a:cubicBezTo>
                    <a:pt x="114" y="101"/>
                    <a:pt x="112" y="104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1"/>
                    <a:pt x="117" y="99"/>
                    <a:pt x="118" y="95"/>
                  </a:cubicBezTo>
                  <a:cubicBezTo>
                    <a:pt x="118" y="95"/>
                    <a:pt x="117" y="95"/>
                    <a:pt x="117" y="95"/>
                  </a:cubicBezTo>
                  <a:cubicBezTo>
                    <a:pt x="116" y="96"/>
                    <a:pt x="115" y="97"/>
                    <a:pt x="114" y="98"/>
                  </a:cubicBezTo>
                  <a:cubicBezTo>
                    <a:pt x="115" y="97"/>
                    <a:pt x="116" y="95"/>
                    <a:pt x="117" y="92"/>
                  </a:cubicBezTo>
                  <a:cubicBezTo>
                    <a:pt x="117" y="92"/>
                    <a:pt x="117" y="92"/>
                    <a:pt x="117" y="92"/>
                  </a:cubicBezTo>
                  <a:cubicBezTo>
                    <a:pt x="116" y="92"/>
                    <a:pt x="116" y="93"/>
                    <a:pt x="115" y="93"/>
                  </a:cubicBezTo>
                  <a:cubicBezTo>
                    <a:pt x="116" y="93"/>
                    <a:pt x="116" y="92"/>
                    <a:pt x="116" y="91"/>
                  </a:cubicBezTo>
                  <a:cubicBezTo>
                    <a:pt x="116" y="91"/>
                    <a:pt x="116" y="90"/>
                    <a:pt x="116" y="91"/>
                  </a:cubicBezTo>
                  <a:cubicBezTo>
                    <a:pt x="112" y="94"/>
                    <a:pt x="109" y="97"/>
                    <a:pt x="106" y="100"/>
                  </a:cubicBezTo>
                  <a:cubicBezTo>
                    <a:pt x="105" y="102"/>
                    <a:pt x="103" y="103"/>
                    <a:pt x="101" y="105"/>
                  </a:cubicBezTo>
                  <a:cubicBezTo>
                    <a:pt x="101" y="105"/>
                    <a:pt x="101" y="106"/>
                    <a:pt x="100" y="106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0" y="94"/>
                    <a:pt x="113" y="91"/>
                    <a:pt x="115" y="88"/>
                  </a:cubicBezTo>
                  <a:cubicBezTo>
                    <a:pt x="115" y="87"/>
                    <a:pt x="115" y="87"/>
                    <a:pt x="114" y="87"/>
                  </a:cubicBezTo>
                  <a:cubicBezTo>
                    <a:pt x="109" y="91"/>
                    <a:pt x="105" y="95"/>
                    <a:pt x="101" y="99"/>
                  </a:cubicBezTo>
                  <a:cubicBezTo>
                    <a:pt x="102" y="99"/>
                    <a:pt x="102" y="98"/>
                    <a:pt x="102" y="98"/>
                  </a:cubicBezTo>
                  <a:cubicBezTo>
                    <a:pt x="106" y="93"/>
                    <a:pt x="111" y="88"/>
                    <a:pt x="114" y="83"/>
                  </a:cubicBezTo>
                  <a:cubicBezTo>
                    <a:pt x="114" y="82"/>
                    <a:pt x="114" y="82"/>
                    <a:pt x="113" y="82"/>
                  </a:cubicBezTo>
                  <a:cubicBezTo>
                    <a:pt x="109" y="86"/>
                    <a:pt x="105" y="90"/>
                    <a:pt x="102" y="93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7"/>
                    <a:pt x="105" y="89"/>
                    <a:pt x="111" y="79"/>
                  </a:cubicBezTo>
                  <a:cubicBezTo>
                    <a:pt x="112" y="79"/>
                    <a:pt x="111" y="78"/>
                    <a:pt x="111" y="78"/>
                  </a:cubicBezTo>
                  <a:cubicBezTo>
                    <a:pt x="106" y="82"/>
                    <a:pt x="101" y="87"/>
                    <a:pt x="97" y="92"/>
                  </a:cubicBezTo>
                  <a:cubicBezTo>
                    <a:pt x="94" y="94"/>
                    <a:pt x="91" y="97"/>
                    <a:pt x="89" y="99"/>
                  </a:cubicBezTo>
                  <a:cubicBezTo>
                    <a:pt x="95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7" y="86"/>
                    <a:pt x="118" y="93"/>
                  </a:cubicBezTo>
                  <a:cubicBezTo>
                    <a:pt x="118" y="98"/>
                    <a:pt x="116" y="101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0"/>
                    <a:pt x="92" y="90"/>
                    <a:pt x="84" y="98"/>
                  </a:cubicBezTo>
                  <a:cubicBezTo>
                    <a:pt x="85" y="96"/>
                    <a:pt x="87" y="94"/>
                    <a:pt x="88" y="92"/>
                  </a:cubicBezTo>
                  <a:cubicBezTo>
                    <a:pt x="94" y="86"/>
                    <a:pt x="100" y="79"/>
                    <a:pt x="106" y="73"/>
                  </a:cubicBezTo>
                  <a:cubicBezTo>
                    <a:pt x="106" y="73"/>
                    <a:pt x="105" y="72"/>
                    <a:pt x="105" y="73"/>
                  </a:cubicBezTo>
                  <a:cubicBezTo>
                    <a:pt x="98" y="77"/>
                    <a:pt x="92" y="82"/>
                    <a:pt x="86" y="87"/>
                  </a:cubicBezTo>
                  <a:cubicBezTo>
                    <a:pt x="87" y="87"/>
                    <a:pt x="87" y="86"/>
                    <a:pt x="88" y="85"/>
                  </a:cubicBezTo>
                  <a:cubicBezTo>
                    <a:pt x="92" y="80"/>
                    <a:pt x="99" y="75"/>
                    <a:pt x="102" y="68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95" y="74"/>
                    <a:pt x="88" y="81"/>
                    <a:pt x="81" y="87"/>
                  </a:cubicBezTo>
                  <a:cubicBezTo>
                    <a:pt x="78" y="90"/>
                    <a:pt x="74" y="93"/>
                    <a:pt x="71" y="96"/>
                  </a:cubicBezTo>
                  <a:cubicBezTo>
                    <a:pt x="71" y="96"/>
                    <a:pt x="71" y="96"/>
                    <a:pt x="71" y="95"/>
                  </a:cubicBezTo>
                  <a:cubicBezTo>
                    <a:pt x="75" y="92"/>
                    <a:pt x="78" y="88"/>
                    <a:pt x="81" y="84"/>
                  </a:cubicBezTo>
                  <a:cubicBezTo>
                    <a:pt x="87" y="78"/>
                    <a:pt x="94" y="72"/>
                    <a:pt x="99" y="65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102" y="67"/>
                    <a:pt x="106" y="70"/>
                    <a:pt x="108" y="74"/>
                  </a:cubicBezTo>
                  <a:close/>
                  <a:moveTo>
                    <a:pt x="39" y="41"/>
                  </a:moveTo>
                  <a:cubicBezTo>
                    <a:pt x="47" y="29"/>
                    <a:pt x="43" y="16"/>
                    <a:pt x="37" y="5"/>
                  </a:cubicBezTo>
                  <a:cubicBezTo>
                    <a:pt x="47" y="3"/>
                    <a:pt x="58" y="4"/>
                    <a:pt x="69" y="4"/>
                  </a:cubicBezTo>
                  <a:cubicBezTo>
                    <a:pt x="63" y="13"/>
                    <a:pt x="61" y="22"/>
                    <a:pt x="66" y="33"/>
                  </a:cubicBezTo>
                  <a:cubicBezTo>
                    <a:pt x="72" y="44"/>
                    <a:pt x="85" y="52"/>
                    <a:pt x="95" y="61"/>
                  </a:cubicBezTo>
                  <a:cubicBezTo>
                    <a:pt x="95" y="61"/>
                    <a:pt x="96" y="61"/>
                    <a:pt x="96" y="62"/>
                  </a:cubicBezTo>
                  <a:cubicBezTo>
                    <a:pt x="95" y="62"/>
                    <a:pt x="94" y="62"/>
                    <a:pt x="93" y="63"/>
                  </a:cubicBezTo>
                  <a:cubicBezTo>
                    <a:pt x="90" y="66"/>
                    <a:pt x="84" y="62"/>
                    <a:pt x="81" y="61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49" y="64"/>
                    <a:pt x="43" y="60"/>
                  </a:cubicBezTo>
                  <a:cubicBezTo>
                    <a:pt x="37" y="56"/>
                    <a:pt x="32" y="57"/>
                    <a:pt x="26" y="60"/>
                  </a:cubicBezTo>
                  <a:cubicBezTo>
                    <a:pt x="31" y="53"/>
                    <a:pt x="35" y="47"/>
                    <a:pt x="39" y="41"/>
                  </a:cubicBezTo>
                  <a:close/>
                  <a:moveTo>
                    <a:pt x="15" y="74"/>
                  </a:moveTo>
                  <a:cubicBezTo>
                    <a:pt x="19" y="72"/>
                    <a:pt x="22" y="69"/>
                    <a:pt x="25" y="66"/>
                  </a:cubicBezTo>
                  <a:cubicBezTo>
                    <a:pt x="27" y="65"/>
                    <a:pt x="29" y="64"/>
                    <a:pt x="31" y="62"/>
                  </a:cubicBezTo>
                  <a:cubicBezTo>
                    <a:pt x="33" y="61"/>
                    <a:pt x="35" y="61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1"/>
                    <a:pt x="34" y="62"/>
                    <a:pt x="34" y="63"/>
                  </a:cubicBezTo>
                  <a:cubicBezTo>
                    <a:pt x="29" y="67"/>
                    <a:pt x="23" y="72"/>
                    <a:pt x="17" y="75"/>
                  </a:cubicBezTo>
                  <a:cubicBezTo>
                    <a:pt x="14" y="77"/>
                    <a:pt x="12" y="80"/>
                    <a:pt x="10" y="83"/>
                  </a:cubicBezTo>
                  <a:cubicBezTo>
                    <a:pt x="12" y="79"/>
                    <a:pt x="14" y="76"/>
                    <a:pt x="15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8"/>
            <p:cNvSpPr>
              <a:spLocks noEditPoints="1"/>
            </p:cNvSpPr>
            <p:nvPr/>
          </p:nvSpPr>
          <p:spPr bwMode="auto">
            <a:xfrm>
              <a:off x="1504950" y="4741863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1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20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8 w 84"/>
                <a:gd name="T47" fmla="*/ 60 h 96"/>
                <a:gd name="T48" fmla="*/ 8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7 w 84"/>
                <a:gd name="T55" fmla="*/ 57 h 96"/>
                <a:gd name="T56" fmla="*/ 14 w 84"/>
                <a:gd name="T57" fmla="*/ 62 h 96"/>
                <a:gd name="T58" fmla="*/ 9 w 84"/>
                <a:gd name="T59" fmla="*/ 61 h 96"/>
                <a:gd name="T60" fmla="*/ 16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4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8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2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1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1" y="69"/>
                    <a:pt x="4" y="79"/>
                    <a:pt x="11" y="86"/>
                  </a:cubicBezTo>
                  <a:cubicBezTo>
                    <a:pt x="19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4" y="24"/>
                  </a:cubicBezTo>
                  <a:cubicBezTo>
                    <a:pt x="17" y="23"/>
                    <a:pt x="2" y="40"/>
                    <a:pt x="1" y="56"/>
                  </a:cubicBezTo>
                  <a:cubicBezTo>
                    <a:pt x="0" y="57"/>
                    <a:pt x="0" y="57"/>
                    <a:pt x="1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9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1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4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20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50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7" y="87"/>
                    <a:pt x="24" y="88"/>
                    <a:pt x="23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7" y="75"/>
                    <a:pt x="33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7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5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2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6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6" y="56"/>
                  </a:cubicBezTo>
                  <a:cubicBezTo>
                    <a:pt x="58" y="57"/>
                    <a:pt x="61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50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6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2" y="63"/>
                    <a:pt x="35" y="59"/>
                  </a:cubicBezTo>
                  <a:cubicBezTo>
                    <a:pt x="37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9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1"/>
                    <a:pt x="31" y="60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4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10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3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9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6" y="72"/>
                    <a:pt x="5" y="70"/>
                    <a:pt x="4" y="68"/>
                  </a:cubicBezTo>
                  <a:close/>
                  <a:moveTo>
                    <a:pt x="8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5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8" y="60"/>
                  </a:cubicBezTo>
                  <a:close/>
                  <a:moveTo>
                    <a:pt x="11" y="76"/>
                  </a:moveTo>
                  <a:cubicBezTo>
                    <a:pt x="11" y="76"/>
                    <a:pt x="10" y="77"/>
                    <a:pt x="9" y="77"/>
                  </a:cubicBezTo>
                  <a:cubicBezTo>
                    <a:pt x="10" y="77"/>
                    <a:pt x="11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30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5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8"/>
                    <a:pt x="16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7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6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8" y="69"/>
                    <a:pt x="7" y="70"/>
                  </a:cubicBezTo>
                  <a:cubicBezTo>
                    <a:pt x="9" y="67"/>
                    <a:pt x="11" y="64"/>
                    <a:pt x="14" y="62"/>
                  </a:cubicBezTo>
                  <a:cubicBezTo>
                    <a:pt x="16" y="60"/>
                    <a:pt x="18" y="59"/>
                    <a:pt x="19" y="56"/>
                  </a:cubicBezTo>
                  <a:cubicBezTo>
                    <a:pt x="19" y="56"/>
                    <a:pt x="18" y="55"/>
                    <a:pt x="18" y="55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5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6" y="62"/>
                  </a:cubicBezTo>
                  <a:close/>
                  <a:moveTo>
                    <a:pt x="5" y="61"/>
                  </a:moveTo>
                  <a:cubicBezTo>
                    <a:pt x="6" y="60"/>
                    <a:pt x="7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3" y="55"/>
                    <a:pt x="14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8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8" y="57"/>
                  </a:cubicBezTo>
                  <a:cubicBezTo>
                    <a:pt x="6" y="59"/>
                    <a:pt x="5" y="61"/>
                    <a:pt x="4" y="62"/>
                  </a:cubicBezTo>
                  <a:cubicBezTo>
                    <a:pt x="4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5" y="56"/>
                    <a:pt x="6" y="56"/>
                    <a:pt x="8" y="55"/>
                  </a:cubicBezTo>
                  <a:cubicBezTo>
                    <a:pt x="6" y="56"/>
                    <a:pt x="5" y="58"/>
                    <a:pt x="4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2" y="75"/>
                    <a:pt x="29" y="65"/>
                    <a:pt x="40" y="59"/>
                  </a:cubicBezTo>
                  <a:cubicBezTo>
                    <a:pt x="41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5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1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5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6" y="81"/>
                    <a:pt x="35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1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40" y="93"/>
                    <a:pt x="40" y="94"/>
                    <a:pt x="40" y="93"/>
                  </a:cubicBezTo>
                  <a:cubicBezTo>
                    <a:pt x="52" y="85"/>
                    <a:pt x="63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9" y="81"/>
                    <a:pt x="53" y="86"/>
                    <a:pt x="47" y="92"/>
                  </a:cubicBezTo>
                  <a:cubicBezTo>
                    <a:pt x="47" y="92"/>
                    <a:pt x="47" y="93"/>
                    <a:pt x="48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3"/>
                    <a:pt x="76" y="74"/>
                    <a:pt x="76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60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9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50" y="85"/>
                    <a:pt x="55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7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9" y="89"/>
                    <a:pt x="37" y="91"/>
                    <a:pt x="37" y="91"/>
                  </a:cubicBezTo>
                  <a:cubicBezTo>
                    <a:pt x="37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2" y="60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5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3" y="53"/>
                    <a:pt x="20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7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9"/>
            <p:cNvSpPr>
              <a:spLocks noEditPoints="1"/>
            </p:cNvSpPr>
            <p:nvPr/>
          </p:nvSpPr>
          <p:spPr bwMode="auto">
            <a:xfrm>
              <a:off x="3470275" y="653415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8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9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4 w 84"/>
                <a:gd name="T21" fmla="*/ 71 h 96"/>
                <a:gd name="T22" fmla="*/ 38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39 w 84"/>
                <a:gd name="T35" fmla="*/ 57 h 96"/>
                <a:gd name="T36" fmla="*/ 27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3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6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8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4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0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4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8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3" y="79"/>
                    <a:pt x="10" y="86"/>
                  </a:cubicBezTo>
                  <a:cubicBezTo>
                    <a:pt x="18" y="94"/>
                    <a:pt x="31" y="96"/>
                    <a:pt x="42" y="96"/>
                  </a:cubicBezTo>
                  <a:cubicBezTo>
                    <a:pt x="52" y="96"/>
                    <a:pt x="63" y="92"/>
                    <a:pt x="71" y="85"/>
                  </a:cubicBezTo>
                  <a:cubicBezTo>
                    <a:pt x="77" y="80"/>
                    <a:pt x="80" y="71"/>
                    <a:pt x="81" y="63"/>
                  </a:cubicBezTo>
                  <a:cubicBezTo>
                    <a:pt x="84" y="44"/>
                    <a:pt x="71" y="24"/>
                    <a:pt x="51" y="24"/>
                  </a:cubicBezTo>
                  <a:cubicBezTo>
                    <a:pt x="51" y="16"/>
                    <a:pt x="52" y="9"/>
                    <a:pt x="51" y="2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4" y="0"/>
                    <a:pt x="40" y="1"/>
                    <a:pt x="35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2" y="9"/>
                    <a:pt x="34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8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6" y="92"/>
                    <a:pt x="25" y="91"/>
                    <a:pt x="23" y="91"/>
                  </a:cubicBezTo>
                  <a:cubicBezTo>
                    <a:pt x="30" y="85"/>
                    <a:pt x="38" y="79"/>
                    <a:pt x="46" y="74"/>
                  </a:cubicBezTo>
                  <a:cubicBezTo>
                    <a:pt x="49" y="72"/>
                    <a:pt x="52" y="70"/>
                    <a:pt x="54" y="67"/>
                  </a:cubicBezTo>
                  <a:cubicBezTo>
                    <a:pt x="56" y="66"/>
                    <a:pt x="59" y="64"/>
                    <a:pt x="61" y="62"/>
                  </a:cubicBezTo>
                  <a:cubicBezTo>
                    <a:pt x="63" y="61"/>
                    <a:pt x="64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1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8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2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7" y="61"/>
                    <a:pt x="51" y="58"/>
                    <a:pt x="53" y="57"/>
                  </a:cubicBezTo>
                  <a:cubicBezTo>
                    <a:pt x="47" y="63"/>
                    <a:pt x="40" y="68"/>
                    <a:pt x="33" y="74"/>
                  </a:cubicBezTo>
                  <a:cubicBezTo>
                    <a:pt x="28" y="79"/>
                    <a:pt x="22" y="82"/>
                    <a:pt x="18" y="88"/>
                  </a:cubicBezTo>
                  <a:cubicBezTo>
                    <a:pt x="18" y="88"/>
                    <a:pt x="19" y="89"/>
                    <a:pt x="19" y="89"/>
                  </a:cubicBezTo>
                  <a:cubicBezTo>
                    <a:pt x="25" y="84"/>
                    <a:pt x="31" y="80"/>
                    <a:pt x="37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5" y="70"/>
                    <a:pt x="42" y="73"/>
                    <a:pt x="38" y="76"/>
                  </a:cubicBezTo>
                  <a:cubicBezTo>
                    <a:pt x="34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8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5" y="87"/>
                    <a:pt x="15" y="86"/>
                    <a:pt x="14" y="86"/>
                  </a:cubicBezTo>
                  <a:cubicBezTo>
                    <a:pt x="20" y="81"/>
                    <a:pt x="26" y="75"/>
                    <a:pt x="32" y="70"/>
                  </a:cubicBezTo>
                  <a:cubicBezTo>
                    <a:pt x="36" y="67"/>
                    <a:pt x="39" y="64"/>
                    <a:pt x="43" y="62"/>
                  </a:cubicBezTo>
                  <a:cubicBezTo>
                    <a:pt x="45" y="60"/>
                    <a:pt x="46" y="59"/>
                    <a:pt x="48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3" y="71"/>
                    <a:pt x="59" y="67"/>
                    <a:pt x="64" y="61"/>
                  </a:cubicBezTo>
                  <a:cubicBezTo>
                    <a:pt x="65" y="61"/>
                    <a:pt x="65" y="61"/>
                    <a:pt x="66" y="61"/>
                  </a:cubicBezTo>
                  <a:cubicBezTo>
                    <a:pt x="62" y="64"/>
                    <a:pt x="58" y="68"/>
                    <a:pt x="54" y="71"/>
                  </a:cubicBezTo>
                  <a:cubicBezTo>
                    <a:pt x="49" y="75"/>
                    <a:pt x="43" y="80"/>
                    <a:pt x="38" y="85"/>
                  </a:cubicBezTo>
                  <a:cubicBezTo>
                    <a:pt x="41" y="82"/>
                    <a:pt x="44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4" y="80"/>
                    <a:pt x="36" y="78"/>
                    <a:pt x="38" y="76"/>
                  </a:cubicBezTo>
                  <a:cubicBezTo>
                    <a:pt x="45" y="70"/>
                    <a:pt x="52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2" y="70"/>
                  </a:cubicBezTo>
                  <a:cubicBezTo>
                    <a:pt x="35" y="75"/>
                    <a:pt x="29" y="81"/>
                    <a:pt x="21" y="86"/>
                  </a:cubicBezTo>
                  <a:cubicBezTo>
                    <a:pt x="18" y="88"/>
                    <a:pt x="21" y="86"/>
                    <a:pt x="22" y="85"/>
                  </a:cubicBezTo>
                  <a:cubicBezTo>
                    <a:pt x="23" y="83"/>
                    <a:pt x="25" y="82"/>
                    <a:pt x="26" y="81"/>
                  </a:cubicBezTo>
                  <a:cubicBezTo>
                    <a:pt x="29" y="78"/>
                    <a:pt x="32" y="76"/>
                    <a:pt x="35" y="73"/>
                  </a:cubicBezTo>
                  <a:cubicBezTo>
                    <a:pt x="42" y="68"/>
                    <a:pt x="48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1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6" y="60"/>
                    <a:pt x="49" y="58"/>
                    <a:pt x="51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2" y="55"/>
                    <a:pt x="53" y="55"/>
                  </a:cubicBezTo>
                  <a:cubicBezTo>
                    <a:pt x="53" y="55"/>
                    <a:pt x="54" y="56"/>
                    <a:pt x="54" y="56"/>
                  </a:cubicBezTo>
                  <a:cubicBezTo>
                    <a:pt x="49" y="59"/>
                    <a:pt x="44" y="62"/>
                    <a:pt x="40" y="66"/>
                  </a:cubicBezTo>
                  <a:close/>
                  <a:moveTo>
                    <a:pt x="17" y="82"/>
                  </a:moveTo>
                  <a:cubicBezTo>
                    <a:pt x="17" y="82"/>
                    <a:pt x="16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2" y="67"/>
                    <a:pt x="39" y="62"/>
                    <a:pt x="45" y="57"/>
                  </a:cubicBezTo>
                  <a:cubicBezTo>
                    <a:pt x="45" y="56"/>
                    <a:pt x="45" y="56"/>
                    <a:pt x="44" y="56"/>
                  </a:cubicBezTo>
                  <a:cubicBezTo>
                    <a:pt x="32" y="60"/>
                    <a:pt x="23" y="72"/>
                    <a:pt x="13" y="80"/>
                  </a:cubicBezTo>
                  <a:cubicBezTo>
                    <a:pt x="13" y="80"/>
                    <a:pt x="11" y="81"/>
                    <a:pt x="10" y="81"/>
                  </a:cubicBezTo>
                  <a:cubicBezTo>
                    <a:pt x="11" y="80"/>
                    <a:pt x="13" y="78"/>
                    <a:pt x="14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4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2" y="76"/>
                    <a:pt x="17" y="72"/>
                    <a:pt x="21" y="69"/>
                  </a:cubicBezTo>
                  <a:cubicBezTo>
                    <a:pt x="23" y="67"/>
                    <a:pt x="25" y="65"/>
                    <a:pt x="27" y="63"/>
                  </a:cubicBezTo>
                  <a:cubicBezTo>
                    <a:pt x="29" y="61"/>
                    <a:pt x="30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26" y="67"/>
                    <a:pt x="15" y="72"/>
                    <a:pt x="10" y="81"/>
                  </a:cubicBezTo>
                  <a:cubicBezTo>
                    <a:pt x="9" y="80"/>
                    <a:pt x="8" y="79"/>
                    <a:pt x="8" y="78"/>
                  </a:cubicBezTo>
                  <a:close/>
                  <a:moveTo>
                    <a:pt x="6" y="76"/>
                  </a:moveTo>
                  <a:cubicBezTo>
                    <a:pt x="9" y="73"/>
                    <a:pt x="12" y="70"/>
                    <a:pt x="15" y="67"/>
                  </a:cubicBezTo>
                  <a:cubicBezTo>
                    <a:pt x="17" y="66"/>
                    <a:pt x="18" y="64"/>
                    <a:pt x="20" y="63"/>
                  </a:cubicBezTo>
                  <a:cubicBezTo>
                    <a:pt x="22" y="61"/>
                    <a:pt x="27" y="55"/>
                    <a:pt x="23" y="61"/>
                  </a:cubicBezTo>
                  <a:cubicBezTo>
                    <a:pt x="20" y="65"/>
                    <a:pt x="17" y="68"/>
                    <a:pt x="14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6" y="76"/>
                  </a:cubicBezTo>
                  <a:close/>
                  <a:moveTo>
                    <a:pt x="4" y="68"/>
                  </a:moveTo>
                  <a:cubicBezTo>
                    <a:pt x="8" y="64"/>
                    <a:pt x="12" y="60"/>
                    <a:pt x="17" y="57"/>
                  </a:cubicBezTo>
                  <a:cubicBezTo>
                    <a:pt x="16" y="57"/>
                    <a:pt x="14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6" y="69"/>
                    <a:pt x="5" y="71"/>
                  </a:cubicBezTo>
                  <a:cubicBezTo>
                    <a:pt x="5" y="71"/>
                    <a:pt x="5" y="72"/>
                    <a:pt x="5" y="72"/>
                  </a:cubicBezTo>
                  <a:cubicBezTo>
                    <a:pt x="8" y="70"/>
                    <a:pt x="11" y="67"/>
                    <a:pt x="13" y="65"/>
                  </a:cubicBezTo>
                  <a:cubicBezTo>
                    <a:pt x="15" y="63"/>
                    <a:pt x="16" y="62"/>
                    <a:pt x="18" y="60"/>
                  </a:cubicBezTo>
                  <a:cubicBezTo>
                    <a:pt x="18" y="60"/>
                    <a:pt x="22" y="55"/>
                    <a:pt x="20" y="59"/>
                  </a:cubicBezTo>
                  <a:cubicBezTo>
                    <a:pt x="16" y="65"/>
                    <a:pt x="10" y="69"/>
                    <a:pt x="6" y="74"/>
                  </a:cubicBezTo>
                  <a:cubicBezTo>
                    <a:pt x="5" y="72"/>
                    <a:pt x="4" y="70"/>
                    <a:pt x="4" y="68"/>
                  </a:cubicBezTo>
                  <a:close/>
                  <a:moveTo>
                    <a:pt x="7" y="60"/>
                  </a:moveTo>
                  <a:cubicBezTo>
                    <a:pt x="8" y="59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5" y="63"/>
                    <a:pt x="3" y="66"/>
                  </a:cubicBezTo>
                  <a:cubicBezTo>
                    <a:pt x="3" y="65"/>
                    <a:pt x="3" y="64"/>
                    <a:pt x="3" y="64"/>
                  </a:cubicBezTo>
                  <a:cubicBezTo>
                    <a:pt x="4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9" y="77"/>
                    <a:pt x="8" y="77"/>
                  </a:cubicBezTo>
                  <a:cubicBezTo>
                    <a:pt x="9" y="77"/>
                    <a:pt x="10" y="75"/>
                    <a:pt x="11" y="75"/>
                  </a:cubicBezTo>
                  <a:cubicBezTo>
                    <a:pt x="12" y="73"/>
                    <a:pt x="14" y="72"/>
                    <a:pt x="16" y="70"/>
                  </a:cubicBezTo>
                  <a:cubicBezTo>
                    <a:pt x="20" y="67"/>
                    <a:pt x="23" y="62"/>
                    <a:pt x="26" y="58"/>
                  </a:cubicBezTo>
                  <a:cubicBezTo>
                    <a:pt x="26" y="58"/>
                    <a:pt x="26" y="58"/>
                    <a:pt x="26" y="57"/>
                  </a:cubicBezTo>
                  <a:cubicBezTo>
                    <a:pt x="28" y="58"/>
                    <a:pt x="29" y="59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8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0" y="60"/>
                    <a:pt x="22" y="56"/>
                  </a:cubicBezTo>
                  <a:cubicBezTo>
                    <a:pt x="23" y="56"/>
                    <a:pt x="23" y="56"/>
                    <a:pt x="22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2" y="65"/>
                    <a:pt x="11" y="66"/>
                  </a:cubicBezTo>
                  <a:cubicBezTo>
                    <a:pt x="9" y="68"/>
                    <a:pt x="7" y="69"/>
                    <a:pt x="6" y="70"/>
                  </a:cubicBezTo>
                  <a:cubicBezTo>
                    <a:pt x="8" y="67"/>
                    <a:pt x="10" y="64"/>
                    <a:pt x="13" y="62"/>
                  </a:cubicBezTo>
                  <a:cubicBezTo>
                    <a:pt x="15" y="60"/>
                    <a:pt x="17" y="59"/>
                    <a:pt x="18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3" y="58"/>
                    <a:pt x="9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6" y="63"/>
                    <a:pt x="7" y="62"/>
                    <a:pt x="8" y="61"/>
                  </a:cubicBezTo>
                  <a:cubicBezTo>
                    <a:pt x="10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19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19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5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7" y="56"/>
                    <a:pt x="8" y="55"/>
                    <a:pt x="8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8" y="56"/>
                    <a:pt x="8" y="56"/>
                    <a:pt x="7" y="57"/>
                  </a:cubicBezTo>
                  <a:cubicBezTo>
                    <a:pt x="6" y="59"/>
                    <a:pt x="4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5" y="56"/>
                    <a:pt x="7" y="55"/>
                  </a:cubicBezTo>
                  <a:cubicBezTo>
                    <a:pt x="6" y="56"/>
                    <a:pt x="4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0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2" y="84"/>
                    <a:pt x="11" y="83"/>
                    <a:pt x="10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2"/>
                  </a:cubicBezTo>
                  <a:cubicBezTo>
                    <a:pt x="30" y="92"/>
                    <a:pt x="31" y="91"/>
                    <a:pt x="31" y="91"/>
                  </a:cubicBezTo>
                  <a:cubicBezTo>
                    <a:pt x="32" y="90"/>
                    <a:pt x="33" y="89"/>
                    <a:pt x="34" y="89"/>
                  </a:cubicBezTo>
                  <a:cubicBezTo>
                    <a:pt x="40" y="84"/>
                    <a:pt x="46" y="79"/>
                    <a:pt x="52" y="74"/>
                  </a:cubicBezTo>
                  <a:cubicBezTo>
                    <a:pt x="55" y="71"/>
                    <a:pt x="58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1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7" y="76"/>
                  </a:cubicBezTo>
                  <a:cubicBezTo>
                    <a:pt x="51" y="82"/>
                    <a:pt x="45" y="87"/>
                    <a:pt x="39" y="93"/>
                  </a:cubicBezTo>
                  <a:cubicBezTo>
                    <a:pt x="39" y="93"/>
                    <a:pt x="39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2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2" y="86"/>
                    <a:pt x="47" y="92"/>
                  </a:cubicBezTo>
                  <a:cubicBezTo>
                    <a:pt x="46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6" y="67"/>
                  </a:cubicBezTo>
                  <a:cubicBezTo>
                    <a:pt x="75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61" y="87"/>
                    <a:pt x="67" y="81"/>
                    <a:pt x="72" y="76"/>
                  </a:cubicBezTo>
                  <a:cubicBezTo>
                    <a:pt x="73" y="76"/>
                    <a:pt x="74" y="74"/>
                    <a:pt x="76" y="73"/>
                  </a:cubicBezTo>
                  <a:cubicBezTo>
                    <a:pt x="75" y="73"/>
                    <a:pt x="75" y="74"/>
                    <a:pt x="75" y="74"/>
                  </a:cubicBezTo>
                  <a:cubicBezTo>
                    <a:pt x="74" y="76"/>
                    <a:pt x="72" y="77"/>
                    <a:pt x="70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5" y="92"/>
                    <a:pt x="49" y="93"/>
                    <a:pt x="42" y="93"/>
                  </a:cubicBezTo>
                  <a:cubicBezTo>
                    <a:pt x="38" y="94"/>
                    <a:pt x="33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1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2" y="84"/>
                    <a:pt x="60" y="86"/>
                  </a:cubicBezTo>
                  <a:cubicBezTo>
                    <a:pt x="59" y="87"/>
                    <a:pt x="53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7" y="65"/>
                    <a:pt x="77" y="66"/>
                  </a:cubicBezTo>
                  <a:cubicBezTo>
                    <a:pt x="73" y="70"/>
                    <a:pt x="68" y="73"/>
                    <a:pt x="63" y="78"/>
                  </a:cubicBezTo>
                  <a:cubicBezTo>
                    <a:pt x="61" y="80"/>
                    <a:pt x="58" y="82"/>
                    <a:pt x="56" y="85"/>
                  </a:cubicBezTo>
                  <a:cubicBezTo>
                    <a:pt x="54" y="87"/>
                    <a:pt x="50" y="90"/>
                    <a:pt x="48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8" y="62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2" y="83"/>
                    <a:pt x="49" y="86"/>
                  </a:cubicBezTo>
                  <a:cubicBezTo>
                    <a:pt x="47" y="87"/>
                    <a:pt x="46" y="88"/>
                    <a:pt x="44" y="90"/>
                  </a:cubicBezTo>
                  <a:cubicBezTo>
                    <a:pt x="49" y="85"/>
                    <a:pt x="54" y="80"/>
                    <a:pt x="59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5" y="59"/>
                  </a:cubicBezTo>
                  <a:cubicBezTo>
                    <a:pt x="69" y="65"/>
                    <a:pt x="62" y="70"/>
                    <a:pt x="56" y="76"/>
                  </a:cubicBezTo>
                  <a:cubicBezTo>
                    <a:pt x="52" y="79"/>
                    <a:pt x="48" y="82"/>
                    <a:pt x="44" y="85"/>
                  </a:cubicBezTo>
                  <a:cubicBezTo>
                    <a:pt x="42" y="86"/>
                    <a:pt x="40" y="88"/>
                    <a:pt x="38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6" y="91"/>
                    <a:pt x="37" y="90"/>
                  </a:cubicBezTo>
                  <a:cubicBezTo>
                    <a:pt x="43" y="85"/>
                    <a:pt x="49" y="80"/>
                    <a:pt x="55" y="74"/>
                  </a:cubicBezTo>
                  <a:cubicBezTo>
                    <a:pt x="61" y="69"/>
                    <a:pt x="66" y="65"/>
                    <a:pt x="71" y="60"/>
                  </a:cubicBezTo>
                  <a:cubicBezTo>
                    <a:pt x="73" y="58"/>
                    <a:pt x="76" y="57"/>
                    <a:pt x="78" y="58"/>
                  </a:cubicBezTo>
                  <a:cubicBezTo>
                    <a:pt x="78" y="58"/>
                    <a:pt x="79" y="58"/>
                    <a:pt x="79" y="58"/>
                  </a:cubicBezTo>
                  <a:cubicBezTo>
                    <a:pt x="79" y="59"/>
                    <a:pt x="79" y="60"/>
                    <a:pt x="78" y="61"/>
                  </a:cubicBezTo>
                  <a:cubicBezTo>
                    <a:pt x="78" y="65"/>
                    <a:pt x="77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7"/>
                  </a:cubicBezTo>
                  <a:cubicBezTo>
                    <a:pt x="35" y="27"/>
                    <a:pt x="35" y="26"/>
                    <a:pt x="36" y="26"/>
                  </a:cubicBezTo>
                  <a:cubicBezTo>
                    <a:pt x="37" y="18"/>
                    <a:pt x="35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49" y="10"/>
                    <a:pt x="48" y="18"/>
                    <a:pt x="48" y="25"/>
                  </a:cubicBezTo>
                  <a:cubicBezTo>
                    <a:pt x="48" y="26"/>
                    <a:pt x="48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8" y="55"/>
                  </a:cubicBezTo>
                  <a:cubicBezTo>
                    <a:pt x="76" y="55"/>
                    <a:pt x="74" y="55"/>
                    <a:pt x="72" y="56"/>
                  </a:cubicBezTo>
                  <a:cubicBezTo>
                    <a:pt x="67" y="58"/>
                    <a:pt x="64" y="58"/>
                    <a:pt x="60" y="55"/>
                  </a:cubicBezTo>
                  <a:cubicBezTo>
                    <a:pt x="53" y="51"/>
                    <a:pt x="45" y="52"/>
                    <a:pt x="38" y="54"/>
                  </a:cubicBezTo>
                  <a:cubicBezTo>
                    <a:pt x="33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2"/>
                    <a:pt x="7" y="52"/>
                    <a:pt x="3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0"/>
            <p:cNvSpPr>
              <a:spLocks noEditPoints="1"/>
            </p:cNvSpPr>
            <p:nvPr/>
          </p:nvSpPr>
          <p:spPr bwMode="auto">
            <a:xfrm>
              <a:off x="6856413" y="487680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19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1" y="86"/>
                  </a:cubicBezTo>
                  <a:cubicBezTo>
                    <a:pt x="18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0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19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6" y="75"/>
                    <a:pt x="32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6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5" y="74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49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2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2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5" y="65"/>
                    <a:pt x="28" y="63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2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5" y="72"/>
                    <a:pt x="5" y="70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4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10" y="77"/>
                    <a:pt x="9" y="77"/>
                  </a:cubicBezTo>
                  <a:cubicBezTo>
                    <a:pt x="10" y="77"/>
                    <a:pt x="10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7" y="69"/>
                    <a:pt x="7" y="70"/>
                  </a:cubicBezTo>
                  <a:cubicBezTo>
                    <a:pt x="9" y="67"/>
                    <a:pt x="11" y="65"/>
                    <a:pt x="13" y="62"/>
                  </a:cubicBezTo>
                  <a:cubicBezTo>
                    <a:pt x="16" y="60"/>
                    <a:pt x="17" y="59"/>
                    <a:pt x="19" y="56"/>
                  </a:cubicBezTo>
                  <a:cubicBezTo>
                    <a:pt x="19" y="56"/>
                    <a:pt x="18" y="55"/>
                    <a:pt x="18" y="56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7"/>
                  </a:cubicBezTo>
                  <a:cubicBezTo>
                    <a:pt x="6" y="59"/>
                    <a:pt x="5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0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4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4"/>
                    <a:pt x="76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8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8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49" y="85"/>
                    <a:pt x="54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2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60"/>
                  </a:cubicBezTo>
                  <a:cubicBezTo>
                    <a:pt x="74" y="59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1"/>
            <p:cNvSpPr>
              <a:spLocks noEditPoints="1"/>
            </p:cNvSpPr>
            <p:nvPr/>
          </p:nvSpPr>
          <p:spPr bwMode="auto">
            <a:xfrm>
              <a:off x="2212975" y="4538663"/>
              <a:ext cx="266700" cy="406400"/>
            </a:xfrm>
            <a:custGeom>
              <a:avLst/>
              <a:gdLst>
                <a:gd name="T0" fmla="*/ 40 w 71"/>
                <a:gd name="T1" fmla="*/ 86 h 108"/>
                <a:gd name="T2" fmla="*/ 68 w 71"/>
                <a:gd name="T3" fmla="*/ 21 h 108"/>
                <a:gd name="T4" fmla="*/ 51 w 71"/>
                <a:gd name="T5" fmla="*/ 1 h 108"/>
                <a:gd name="T6" fmla="*/ 38 w 71"/>
                <a:gd name="T7" fmla="*/ 20 h 108"/>
                <a:gd name="T8" fmla="*/ 6 w 71"/>
                <a:gd name="T9" fmla="*/ 83 h 108"/>
                <a:gd name="T10" fmla="*/ 20 w 71"/>
                <a:gd name="T11" fmla="*/ 81 h 108"/>
                <a:gd name="T12" fmla="*/ 7 w 71"/>
                <a:gd name="T13" fmla="*/ 97 h 108"/>
                <a:gd name="T14" fmla="*/ 9 w 71"/>
                <a:gd name="T15" fmla="*/ 97 h 108"/>
                <a:gd name="T16" fmla="*/ 9 w 71"/>
                <a:gd name="T17" fmla="*/ 99 h 108"/>
                <a:gd name="T18" fmla="*/ 25 w 71"/>
                <a:gd name="T19" fmla="*/ 84 h 108"/>
                <a:gd name="T20" fmla="*/ 30 w 71"/>
                <a:gd name="T21" fmla="*/ 85 h 108"/>
                <a:gd name="T22" fmla="*/ 16 w 71"/>
                <a:gd name="T23" fmla="*/ 102 h 108"/>
                <a:gd name="T24" fmla="*/ 19 w 71"/>
                <a:gd name="T25" fmla="*/ 103 h 108"/>
                <a:gd name="T26" fmla="*/ 5 w 71"/>
                <a:gd name="T27" fmla="*/ 91 h 108"/>
                <a:gd name="T28" fmla="*/ 17 w 71"/>
                <a:gd name="T29" fmla="*/ 81 h 108"/>
                <a:gd name="T30" fmla="*/ 16 w 71"/>
                <a:gd name="T31" fmla="*/ 84 h 108"/>
                <a:gd name="T32" fmla="*/ 28 w 71"/>
                <a:gd name="T33" fmla="*/ 81 h 108"/>
                <a:gd name="T34" fmla="*/ 24 w 71"/>
                <a:gd name="T35" fmla="*/ 81 h 108"/>
                <a:gd name="T36" fmla="*/ 15 w 71"/>
                <a:gd name="T37" fmla="*/ 99 h 108"/>
                <a:gd name="T38" fmla="*/ 32 w 71"/>
                <a:gd name="T39" fmla="*/ 82 h 108"/>
                <a:gd name="T40" fmla="*/ 27 w 71"/>
                <a:gd name="T41" fmla="*/ 92 h 108"/>
                <a:gd name="T42" fmla="*/ 33 w 71"/>
                <a:gd name="T43" fmla="*/ 82 h 108"/>
                <a:gd name="T44" fmla="*/ 27 w 71"/>
                <a:gd name="T45" fmla="*/ 101 h 108"/>
                <a:gd name="T46" fmla="*/ 31 w 71"/>
                <a:gd name="T47" fmla="*/ 94 h 108"/>
                <a:gd name="T48" fmla="*/ 30 w 71"/>
                <a:gd name="T49" fmla="*/ 94 h 108"/>
                <a:gd name="T50" fmla="*/ 35 w 71"/>
                <a:gd name="T51" fmla="*/ 83 h 108"/>
                <a:gd name="T52" fmla="*/ 27 w 71"/>
                <a:gd name="T53" fmla="*/ 103 h 108"/>
                <a:gd name="T54" fmla="*/ 31 w 71"/>
                <a:gd name="T55" fmla="*/ 102 h 108"/>
                <a:gd name="T56" fmla="*/ 38 w 71"/>
                <a:gd name="T57" fmla="*/ 97 h 108"/>
                <a:gd name="T58" fmla="*/ 37 w 71"/>
                <a:gd name="T59" fmla="*/ 94 h 108"/>
                <a:gd name="T60" fmla="*/ 35 w 71"/>
                <a:gd name="T61" fmla="*/ 93 h 108"/>
                <a:gd name="T62" fmla="*/ 38 w 71"/>
                <a:gd name="T63" fmla="*/ 87 h 108"/>
                <a:gd name="T64" fmla="*/ 44 w 71"/>
                <a:gd name="T65" fmla="*/ 4 h 108"/>
                <a:gd name="T66" fmla="*/ 40 w 71"/>
                <a:gd name="T67" fmla="*/ 8 h 108"/>
                <a:gd name="T68" fmla="*/ 46 w 71"/>
                <a:gd name="T69" fmla="*/ 9 h 108"/>
                <a:gd name="T70" fmla="*/ 40 w 71"/>
                <a:gd name="T71" fmla="*/ 11 h 108"/>
                <a:gd name="T72" fmla="*/ 40 w 71"/>
                <a:gd name="T73" fmla="*/ 11 h 108"/>
                <a:gd name="T74" fmla="*/ 49 w 71"/>
                <a:gd name="T75" fmla="*/ 12 h 108"/>
                <a:gd name="T76" fmla="*/ 47 w 71"/>
                <a:gd name="T77" fmla="*/ 20 h 108"/>
                <a:gd name="T78" fmla="*/ 47 w 71"/>
                <a:gd name="T79" fmla="*/ 20 h 108"/>
                <a:gd name="T80" fmla="*/ 48 w 71"/>
                <a:gd name="T81" fmla="*/ 20 h 108"/>
                <a:gd name="T82" fmla="*/ 56 w 71"/>
                <a:gd name="T83" fmla="*/ 20 h 108"/>
                <a:gd name="T84" fmla="*/ 64 w 71"/>
                <a:gd name="T85" fmla="*/ 20 h 108"/>
                <a:gd name="T86" fmla="*/ 61 w 71"/>
                <a:gd name="T87" fmla="*/ 20 h 108"/>
                <a:gd name="T88" fmla="*/ 58 w 71"/>
                <a:gd name="T89" fmla="*/ 19 h 108"/>
                <a:gd name="T90" fmla="*/ 64 w 71"/>
                <a:gd name="T91" fmla="*/ 20 h 108"/>
                <a:gd name="T92" fmla="*/ 62 w 71"/>
                <a:gd name="T93" fmla="*/ 17 h 108"/>
                <a:gd name="T94" fmla="*/ 67 w 71"/>
                <a:gd name="T95" fmla="*/ 5 h 108"/>
                <a:gd name="T96" fmla="*/ 51 w 71"/>
                <a:gd name="T97" fmla="*/ 16 h 108"/>
                <a:gd name="T98" fmla="*/ 48 w 71"/>
                <a:gd name="T99" fmla="*/ 14 h 108"/>
                <a:gd name="T100" fmla="*/ 43 w 71"/>
                <a:gd name="T101" fmla="*/ 16 h 108"/>
                <a:gd name="T102" fmla="*/ 42 w 71"/>
                <a:gd name="T103" fmla="*/ 12 h 108"/>
                <a:gd name="T104" fmla="*/ 47 w 71"/>
                <a:gd name="T105" fmla="*/ 5 h 108"/>
                <a:gd name="T106" fmla="*/ 40 w 71"/>
                <a:gd name="T107" fmla="*/ 9 h 108"/>
                <a:gd name="T108" fmla="*/ 24 w 71"/>
                <a:gd name="T109" fmla="*/ 80 h 108"/>
                <a:gd name="T110" fmla="*/ 24 w 71"/>
                <a:gd name="T111" fmla="*/ 80 h 108"/>
                <a:gd name="T112" fmla="*/ 11 w 71"/>
                <a:gd name="T113" fmla="*/ 8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8">
                  <a:moveTo>
                    <a:pt x="8" y="103"/>
                  </a:moveTo>
                  <a:cubicBezTo>
                    <a:pt x="15" y="107"/>
                    <a:pt x="25" y="108"/>
                    <a:pt x="32" y="105"/>
                  </a:cubicBezTo>
                  <a:cubicBezTo>
                    <a:pt x="41" y="101"/>
                    <a:pt x="43" y="93"/>
                    <a:pt x="40" y="8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2" y="65"/>
                    <a:pt x="41" y="43"/>
                    <a:pt x="40" y="22"/>
                  </a:cubicBezTo>
                  <a:cubicBezTo>
                    <a:pt x="49" y="23"/>
                    <a:pt x="58" y="22"/>
                    <a:pt x="66" y="23"/>
                  </a:cubicBezTo>
                  <a:cubicBezTo>
                    <a:pt x="67" y="24"/>
                    <a:pt x="68" y="22"/>
                    <a:pt x="68" y="22"/>
                  </a:cubicBezTo>
                  <a:cubicBezTo>
                    <a:pt x="68" y="22"/>
                    <a:pt x="68" y="21"/>
                    <a:pt x="68" y="21"/>
                  </a:cubicBezTo>
                  <a:cubicBezTo>
                    <a:pt x="68" y="15"/>
                    <a:pt x="71" y="10"/>
                    <a:pt x="71" y="4"/>
                  </a:cubicBezTo>
                  <a:cubicBezTo>
                    <a:pt x="71" y="2"/>
                    <a:pt x="70" y="2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62" y="2"/>
                    <a:pt x="56" y="2"/>
                    <a:pt x="51" y="1"/>
                  </a:cubicBezTo>
                  <a:cubicBezTo>
                    <a:pt x="46" y="1"/>
                    <a:pt x="42" y="0"/>
                    <a:pt x="38" y="3"/>
                  </a:cubicBezTo>
                  <a:cubicBezTo>
                    <a:pt x="37" y="3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10"/>
                    <a:pt x="37" y="15"/>
                    <a:pt x="38" y="20"/>
                  </a:cubicBezTo>
                  <a:cubicBezTo>
                    <a:pt x="37" y="20"/>
                    <a:pt x="37" y="21"/>
                    <a:pt x="38" y="21"/>
                  </a:cubicBezTo>
                  <a:cubicBezTo>
                    <a:pt x="38" y="41"/>
                    <a:pt x="39" y="62"/>
                    <a:pt x="38" y="81"/>
                  </a:cubicBezTo>
                  <a:cubicBezTo>
                    <a:pt x="38" y="81"/>
                    <a:pt x="37" y="80"/>
                    <a:pt x="37" y="80"/>
                  </a:cubicBezTo>
                  <a:cubicBezTo>
                    <a:pt x="27" y="77"/>
                    <a:pt x="14" y="76"/>
                    <a:pt x="6" y="83"/>
                  </a:cubicBezTo>
                  <a:cubicBezTo>
                    <a:pt x="0" y="90"/>
                    <a:pt x="1" y="98"/>
                    <a:pt x="8" y="103"/>
                  </a:cubicBezTo>
                  <a:close/>
                  <a:moveTo>
                    <a:pt x="5" y="95"/>
                  </a:moveTo>
                  <a:cubicBezTo>
                    <a:pt x="10" y="91"/>
                    <a:pt x="14" y="86"/>
                    <a:pt x="19" y="82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1"/>
                    <a:pt x="20" y="81"/>
                    <a:pt x="20" y="82"/>
                  </a:cubicBezTo>
                  <a:cubicBezTo>
                    <a:pt x="19" y="83"/>
                    <a:pt x="18" y="84"/>
                    <a:pt x="17" y="86"/>
                  </a:cubicBezTo>
                  <a:cubicBezTo>
                    <a:pt x="15" y="88"/>
                    <a:pt x="13" y="91"/>
                    <a:pt x="11" y="93"/>
                  </a:cubicBezTo>
                  <a:cubicBezTo>
                    <a:pt x="10" y="95"/>
                    <a:pt x="9" y="96"/>
                    <a:pt x="7" y="97"/>
                  </a:cubicBezTo>
                  <a:cubicBezTo>
                    <a:pt x="7" y="98"/>
                    <a:pt x="8" y="98"/>
                    <a:pt x="8" y="98"/>
                  </a:cubicBezTo>
                  <a:cubicBezTo>
                    <a:pt x="8" y="98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10" y="96"/>
                    <a:pt x="11" y="95"/>
                    <a:pt x="12" y="94"/>
                  </a:cubicBezTo>
                  <a:cubicBezTo>
                    <a:pt x="13" y="93"/>
                    <a:pt x="14" y="91"/>
                    <a:pt x="15" y="90"/>
                  </a:cubicBezTo>
                  <a:cubicBezTo>
                    <a:pt x="17" y="87"/>
                    <a:pt x="21" y="84"/>
                    <a:pt x="23" y="82"/>
                  </a:cubicBezTo>
                  <a:cubicBezTo>
                    <a:pt x="18" y="88"/>
                    <a:pt x="13" y="92"/>
                    <a:pt x="9" y="99"/>
                  </a:cubicBezTo>
                  <a:cubicBezTo>
                    <a:pt x="9" y="99"/>
                    <a:pt x="9" y="100"/>
                    <a:pt x="10" y="99"/>
                  </a:cubicBezTo>
                  <a:cubicBezTo>
                    <a:pt x="16" y="95"/>
                    <a:pt x="20" y="89"/>
                    <a:pt x="26" y="83"/>
                  </a:cubicBezTo>
                  <a:cubicBezTo>
                    <a:pt x="26" y="83"/>
                    <a:pt x="26" y="83"/>
                    <a:pt x="27" y="83"/>
                  </a:cubicBezTo>
                  <a:cubicBezTo>
                    <a:pt x="26" y="83"/>
                    <a:pt x="26" y="84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4"/>
                    <a:pt x="15" y="97"/>
                    <a:pt x="13" y="100"/>
                  </a:cubicBezTo>
                  <a:cubicBezTo>
                    <a:pt x="12" y="101"/>
                    <a:pt x="13" y="101"/>
                    <a:pt x="13" y="101"/>
                  </a:cubicBezTo>
                  <a:cubicBezTo>
                    <a:pt x="20" y="97"/>
                    <a:pt x="24" y="90"/>
                    <a:pt x="30" y="85"/>
                  </a:cubicBezTo>
                  <a:cubicBezTo>
                    <a:pt x="31" y="84"/>
                    <a:pt x="33" y="81"/>
                    <a:pt x="31" y="84"/>
                  </a:cubicBezTo>
                  <a:cubicBezTo>
                    <a:pt x="29" y="87"/>
                    <a:pt x="27" y="89"/>
                    <a:pt x="26" y="91"/>
                  </a:cubicBezTo>
                  <a:cubicBezTo>
                    <a:pt x="23" y="95"/>
                    <a:pt x="19" y="98"/>
                    <a:pt x="16" y="102"/>
                  </a:cubicBezTo>
                  <a:cubicBezTo>
                    <a:pt x="15" y="102"/>
                    <a:pt x="16" y="103"/>
                    <a:pt x="16" y="102"/>
                  </a:cubicBezTo>
                  <a:cubicBezTo>
                    <a:pt x="23" y="98"/>
                    <a:pt x="28" y="92"/>
                    <a:pt x="33" y="86"/>
                  </a:cubicBezTo>
                  <a:cubicBezTo>
                    <a:pt x="35" y="83"/>
                    <a:pt x="33" y="86"/>
                    <a:pt x="32" y="87"/>
                  </a:cubicBezTo>
                  <a:cubicBezTo>
                    <a:pt x="31" y="89"/>
                    <a:pt x="29" y="92"/>
                    <a:pt x="27" y="94"/>
                  </a:cubicBezTo>
                  <a:cubicBezTo>
                    <a:pt x="24" y="97"/>
                    <a:pt x="21" y="100"/>
                    <a:pt x="19" y="103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16" y="103"/>
                    <a:pt x="12" y="102"/>
                    <a:pt x="9" y="100"/>
                  </a:cubicBezTo>
                  <a:cubicBezTo>
                    <a:pt x="7" y="99"/>
                    <a:pt x="6" y="97"/>
                    <a:pt x="5" y="95"/>
                  </a:cubicBezTo>
                  <a:close/>
                  <a:moveTo>
                    <a:pt x="5" y="91"/>
                  </a:moveTo>
                  <a:cubicBezTo>
                    <a:pt x="7" y="89"/>
                    <a:pt x="8" y="88"/>
                    <a:pt x="10" y="87"/>
                  </a:cubicBezTo>
                  <a:cubicBezTo>
                    <a:pt x="11" y="85"/>
                    <a:pt x="13" y="84"/>
                    <a:pt x="15" y="82"/>
                  </a:cubicBezTo>
                  <a:cubicBezTo>
                    <a:pt x="14" y="83"/>
                    <a:pt x="16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4" y="86"/>
                    <a:pt x="9" y="90"/>
                    <a:pt x="5" y="94"/>
                  </a:cubicBezTo>
                  <a:cubicBezTo>
                    <a:pt x="5" y="93"/>
                    <a:pt x="5" y="92"/>
                    <a:pt x="5" y="91"/>
                  </a:cubicBezTo>
                  <a:close/>
                  <a:moveTo>
                    <a:pt x="20" y="80"/>
                  </a:moveTo>
                  <a:cubicBezTo>
                    <a:pt x="19" y="82"/>
                    <a:pt x="17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19" y="81"/>
                    <a:pt x="19" y="81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1"/>
                    <a:pt x="28" y="81"/>
                  </a:cubicBezTo>
                  <a:cubicBezTo>
                    <a:pt x="23" y="85"/>
                    <a:pt x="19" y="90"/>
                    <a:pt x="14" y="95"/>
                  </a:cubicBezTo>
                  <a:cubicBezTo>
                    <a:pt x="13" y="96"/>
                    <a:pt x="9" y="100"/>
                    <a:pt x="11" y="97"/>
                  </a:cubicBezTo>
                  <a:cubicBezTo>
                    <a:pt x="13" y="95"/>
                    <a:pt x="14" y="93"/>
                    <a:pt x="16" y="91"/>
                  </a:cubicBezTo>
                  <a:cubicBezTo>
                    <a:pt x="19" y="87"/>
                    <a:pt x="22" y="84"/>
                    <a:pt x="24" y="81"/>
                  </a:cubicBezTo>
                  <a:cubicBezTo>
                    <a:pt x="25" y="81"/>
                    <a:pt x="24" y="81"/>
                    <a:pt x="24" y="80"/>
                  </a:cubicBezTo>
                  <a:close/>
                  <a:moveTo>
                    <a:pt x="32" y="82"/>
                  </a:moveTo>
                  <a:cubicBezTo>
                    <a:pt x="27" y="86"/>
                    <a:pt x="23" y="92"/>
                    <a:pt x="18" y="97"/>
                  </a:cubicBezTo>
                  <a:cubicBezTo>
                    <a:pt x="17" y="97"/>
                    <a:pt x="16" y="98"/>
                    <a:pt x="15" y="99"/>
                  </a:cubicBezTo>
                  <a:cubicBezTo>
                    <a:pt x="14" y="100"/>
                    <a:pt x="14" y="100"/>
                    <a:pt x="14" y="99"/>
                  </a:cubicBezTo>
                  <a:cubicBezTo>
                    <a:pt x="16" y="97"/>
                    <a:pt x="18" y="95"/>
                    <a:pt x="20" y="92"/>
                  </a:cubicBezTo>
                  <a:cubicBezTo>
                    <a:pt x="23" y="88"/>
                    <a:pt x="26" y="85"/>
                    <a:pt x="29" y="81"/>
                  </a:cubicBezTo>
                  <a:cubicBezTo>
                    <a:pt x="30" y="81"/>
                    <a:pt x="31" y="81"/>
                    <a:pt x="32" y="82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3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2" y="86"/>
                    <a:pt x="29" y="89"/>
                    <a:pt x="27" y="92"/>
                  </a:cubicBezTo>
                  <a:cubicBezTo>
                    <a:pt x="26" y="94"/>
                    <a:pt x="24" y="95"/>
                    <a:pt x="23" y="96"/>
                  </a:cubicBezTo>
                  <a:cubicBezTo>
                    <a:pt x="21" y="98"/>
                    <a:pt x="18" y="100"/>
                    <a:pt x="17" y="101"/>
                  </a:cubicBezTo>
                  <a:cubicBezTo>
                    <a:pt x="19" y="98"/>
                    <a:pt x="23" y="96"/>
                    <a:pt x="25" y="93"/>
                  </a:cubicBezTo>
                  <a:cubicBezTo>
                    <a:pt x="28" y="90"/>
                    <a:pt x="31" y="86"/>
                    <a:pt x="33" y="82"/>
                  </a:cubicBezTo>
                  <a:cubicBezTo>
                    <a:pt x="33" y="82"/>
                    <a:pt x="34" y="82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4"/>
                  </a:cubicBezTo>
                  <a:cubicBezTo>
                    <a:pt x="26" y="103"/>
                    <a:pt x="26" y="102"/>
                    <a:pt x="27" y="101"/>
                  </a:cubicBezTo>
                  <a:cubicBezTo>
                    <a:pt x="27" y="102"/>
                    <a:pt x="27" y="102"/>
                    <a:pt x="26" y="103"/>
                  </a:cubicBezTo>
                  <a:cubicBezTo>
                    <a:pt x="26" y="103"/>
                    <a:pt x="26" y="103"/>
                    <a:pt x="26" y="103"/>
                  </a:cubicBezTo>
                  <a:close/>
                  <a:moveTo>
                    <a:pt x="20" y="103"/>
                  </a:moveTo>
                  <a:cubicBezTo>
                    <a:pt x="24" y="101"/>
                    <a:pt x="27" y="97"/>
                    <a:pt x="31" y="94"/>
                  </a:cubicBezTo>
                  <a:cubicBezTo>
                    <a:pt x="30" y="94"/>
                    <a:pt x="30" y="95"/>
                    <a:pt x="30" y="95"/>
                  </a:cubicBezTo>
                  <a:cubicBezTo>
                    <a:pt x="27" y="98"/>
                    <a:pt x="25" y="101"/>
                    <a:pt x="23" y="104"/>
                  </a:cubicBezTo>
                  <a:cubicBezTo>
                    <a:pt x="22" y="104"/>
                    <a:pt x="21" y="103"/>
                    <a:pt x="20" y="103"/>
                  </a:cubicBezTo>
                  <a:close/>
                  <a:moveTo>
                    <a:pt x="30" y="94"/>
                  </a:moveTo>
                  <a:cubicBezTo>
                    <a:pt x="28" y="95"/>
                    <a:pt x="27" y="97"/>
                    <a:pt x="25" y="98"/>
                  </a:cubicBezTo>
                  <a:cubicBezTo>
                    <a:pt x="24" y="99"/>
                    <a:pt x="19" y="104"/>
                    <a:pt x="21" y="101"/>
                  </a:cubicBezTo>
                  <a:cubicBezTo>
                    <a:pt x="26" y="95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9"/>
                    <a:pt x="32" y="91"/>
                    <a:pt x="30" y="94"/>
                  </a:cubicBezTo>
                  <a:close/>
                  <a:moveTo>
                    <a:pt x="29" y="103"/>
                  </a:moveTo>
                  <a:cubicBezTo>
                    <a:pt x="28" y="103"/>
                    <a:pt x="27" y="103"/>
                    <a:pt x="27" y="103"/>
                  </a:cubicBezTo>
                  <a:cubicBezTo>
                    <a:pt x="29" y="101"/>
                    <a:pt x="32" y="99"/>
                    <a:pt x="34" y="97"/>
                  </a:cubicBezTo>
                  <a:cubicBezTo>
                    <a:pt x="35" y="96"/>
                    <a:pt x="39" y="92"/>
                    <a:pt x="35" y="97"/>
                  </a:cubicBezTo>
                  <a:cubicBezTo>
                    <a:pt x="33" y="99"/>
                    <a:pt x="32" y="100"/>
                    <a:pt x="31" y="101"/>
                  </a:cubicBezTo>
                  <a:cubicBezTo>
                    <a:pt x="30" y="102"/>
                    <a:pt x="31" y="102"/>
                    <a:pt x="31" y="102"/>
                  </a:cubicBezTo>
                  <a:cubicBezTo>
                    <a:pt x="33" y="100"/>
                    <a:pt x="35" y="99"/>
                    <a:pt x="37" y="98"/>
                  </a:cubicBezTo>
                  <a:cubicBezTo>
                    <a:pt x="35" y="100"/>
                    <a:pt x="32" y="102"/>
                    <a:pt x="29" y="103"/>
                  </a:cubicBezTo>
                  <a:close/>
                  <a:moveTo>
                    <a:pt x="39" y="95"/>
                  </a:moveTo>
                  <a:cubicBezTo>
                    <a:pt x="38" y="96"/>
                    <a:pt x="38" y="96"/>
                    <a:pt x="38" y="97"/>
                  </a:cubicBezTo>
                  <a:cubicBezTo>
                    <a:pt x="38" y="97"/>
                    <a:pt x="37" y="97"/>
                    <a:pt x="37" y="97"/>
                  </a:cubicBezTo>
                  <a:cubicBezTo>
                    <a:pt x="36" y="98"/>
                    <a:pt x="35" y="99"/>
                    <a:pt x="33" y="99"/>
                  </a:cubicBezTo>
                  <a:cubicBezTo>
                    <a:pt x="35" y="98"/>
                    <a:pt x="37" y="96"/>
                    <a:pt x="38" y="94"/>
                  </a:cubicBezTo>
                  <a:cubicBezTo>
                    <a:pt x="38" y="94"/>
                    <a:pt x="37" y="93"/>
                    <a:pt x="37" y="94"/>
                  </a:cubicBezTo>
                  <a:cubicBezTo>
                    <a:pt x="34" y="96"/>
                    <a:pt x="31" y="99"/>
                    <a:pt x="28" y="102"/>
                  </a:cubicBezTo>
                  <a:cubicBezTo>
                    <a:pt x="30" y="99"/>
                    <a:pt x="34" y="95"/>
                    <a:pt x="36" y="92"/>
                  </a:cubicBezTo>
                  <a:cubicBezTo>
                    <a:pt x="37" y="92"/>
                    <a:pt x="36" y="91"/>
                    <a:pt x="36" y="92"/>
                  </a:cubicBezTo>
                  <a:cubicBezTo>
                    <a:pt x="36" y="92"/>
                    <a:pt x="35" y="92"/>
                    <a:pt x="35" y="93"/>
                  </a:cubicBezTo>
                  <a:cubicBezTo>
                    <a:pt x="35" y="93"/>
                    <a:pt x="34" y="93"/>
                    <a:pt x="34" y="94"/>
                  </a:cubicBezTo>
                  <a:cubicBezTo>
                    <a:pt x="31" y="97"/>
                    <a:pt x="26" y="101"/>
                    <a:pt x="24" y="104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8" y="98"/>
                    <a:pt x="33" y="92"/>
                    <a:pt x="38" y="87"/>
                  </a:cubicBezTo>
                  <a:cubicBezTo>
                    <a:pt x="39" y="89"/>
                    <a:pt x="39" y="92"/>
                    <a:pt x="39" y="95"/>
                  </a:cubicBezTo>
                  <a:close/>
                  <a:moveTo>
                    <a:pt x="40" y="6"/>
                  </a:moveTo>
                  <a:cubicBezTo>
                    <a:pt x="40" y="5"/>
                    <a:pt x="40" y="5"/>
                    <a:pt x="40" y="5"/>
                  </a:cubicBezTo>
                  <a:cubicBezTo>
                    <a:pt x="41" y="4"/>
                    <a:pt x="42" y="4"/>
                    <a:pt x="44" y="4"/>
                  </a:cubicBezTo>
                  <a:cubicBezTo>
                    <a:pt x="43" y="5"/>
                    <a:pt x="41" y="5"/>
                    <a:pt x="40" y="6"/>
                  </a:cubicBezTo>
                  <a:close/>
                  <a:moveTo>
                    <a:pt x="40" y="6"/>
                  </a:moveTo>
                  <a:cubicBezTo>
                    <a:pt x="41" y="6"/>
                    <a:pt x="41" y="6"/>
                    <a:pt x="42" y="6"/>
                  </a:cubicBezTo>
                  <a:cubicBezTo>
                    <a:pt x="41" y="6"/>
                    <a:pt x="41" y="7"/>
                    <a:pt x="40" y="8"/>
                  </a:cubicBezTo>
                  <a:cubicBezTo>
                    <a:pt x="40" y="7"/>
                    <a:pt x="40" y="7"/>
                    <a:pt x="40" y="6"/>
                  </a:cubicBezTo>
                  <a:close/>
                  <a:moveTo>
                    <a:pt x="40" y="15"/>
                  </a:moveTo>
                  <a:cubicBezTo>
                    <a:pt x="42" y="13"/>
                    <a:pt x="43" y="12"/>
                    <a:pt x="44" y="11"/>
                  </a:cubicBezTo>
                  <a:cubicBezTo>
                    <a:pt x="45" y="10"/>
                    <a:pt x="45" y="9"/>
                    <a:pt x="46" y="9"/>
                  </a:cubicBezTo>
                  <a:cubicBezTo>
                    <a:pt x="47" y="8"/>
                    <a:pt x="51" y="4"/>
                    <a:pt x="49" y="7"/>
                  </a:cubicBezTo>
                  <a:cubicBezTo>
                    <a:pt x="46" y="11"/>
                    <a:pt x="43" y="14"/>
                    <a:pt x="40" y="17"/>
                  </a:cubicBezTo>
                  <a:cubicBezTo>
                    <a:pt x="40" y="16"/>
                    <a:pt x="40" y="16"/>
                    <a:pt x="40" y="15"/>
                  </a:cubicBezTo>
                  <a:close/>
                  <a:moveTo>
                    <a:pt x="40" y="11"/>
                  </a:moveTo>
                  <a:cubicBezTo>
                    <a:pt x="41" y="10"/>
                    <a:pt x="42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2" y="9"/>
                    <a:pt x="41" y="11"/>
                    <a:pt x="40" y="12"/>
                  </a:cubicBezTo>
                  <a:cubicBezTo>
                    <a:pt x="40" y="12"/>
                    <a:pt x="40" y="11"/>
                    <a:pt x="40" y="11"/>
                  </a:cubicBezTo>
                  <a:close/>
                  <a:moveTo>
                    <a:pt x="40" y="19"/>
                  </a:moveTo>
                  <a:cubicBezTo>
                    <a:pt x="44" y="16"/>
                    <a:pt x="47" y="12"/>
                    <a:pt x="51" y="9"/>
                  </a:cubicBezTo>
                  <a:cubicBezTo>
                    <a:pt x="51" y="9"/>
                    <a:pt x="55" y="5"/>
                    <a:pt x="54" y="7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5"/>
                    <a:pt x="45" y="17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9"/>
                    <a:pt x="40" y="19"/>
                    <a:pt x="40" y="19"/>
                  </a:cubicBezTo>
                  <a:close/>
                  <a:moveTo>
                    <a:pt x="47" y="20"/>
                  </a:moveTo>
                  <a:cubicBezTo>
                    <a:pt x="46" y="20"/>
                    <a:pt x="45" y="20"/>
                    <a:pt x="44" y="20"/>
                  </a:cubicBezTo>
                  <a:cubicBezTo>
                    <a:pt x="48" y="16"/>
                    <a:pt x="52" y="12"/>
                    <a:pt x="56" y="9"/>
                  </a:cubicBezTo>
                  <a:cubicBezTo>
                    <a:pt x="54" y="10"/>
                    <a:pt x="53" y="11"/>
                    <a:pt x="52" y="13"/>
                  </a:cubicBezTo>
                  <a:cubicBezTo>
                    <a:pt x="51" y="15"/>
                    <a:pt x="49" y="17"/>
                    <a:pt x="47" y="20"/>
                  </a:cubicBezTo>
                  <a:close/>
                  <a:moveTo>
                    <a:pt x="48" y="20"/>
                  </a:moveTo>
                  <a:cubicBezTo>
                    <a:pt x="53" y="16"/>
                    <a:pt x="57" y="11"/>
                    <a:pt x="61" y="7"/>
                  </a:cubicBezTo>
                  <a:cubicBezTo>
                    <a:pt x="58" y="10"/>
                    <a:pt x="56" y="16"/>
                    <a:pt x="52" y="20"/>
                  </a:cubicBezTo>
                  <a:cubicBezTo>
                    <a:pt x="50" y="20"/>
                    <a:pt x="49" y="20"/>
                    <a:pt x="48" y="20"/>
                  </a:cubicBezTo>
                  <a:close/>
                  <a:moveTo>
                    <a:pt x="53" y="20"/>
                  </a:moveTo>
                  <a:cubicBezTo>
                    <a:pt x="57" y="16"/>
                    <a:pt x="60" y="13"/>
                    <a:pt x="64" y="9"/>
                  </a:cubicBezTo>
                  <a:cubicBezTo>
                    <a:pt x="63" y="10"/>
                    <a:pt x="62" y="11"/>
                    <a:pt x="62" y="11"/>
                  </a:cubicBezTo>
                  <a:cubicBezTo>
                    <a:pt x="60" y="14"/>
                    <a:pt x="58" y="17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5" y="20"/>
                    <a:pt x="54" y="20"/>
                    <a:pt x="53" y="20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4" y="20"/>
                  </a:cubicBezTo>
                  <a:cubicBezTo>
                    <a:pt x="64" y="20"/>
                    <a:pt x="65" y="19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2" y="19"/>
                    <a:pt x="61" y="20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20"/>
                    <a:pt x="61" y="19"/>
                    <a:pt x="61" y="19"/>
                  </a:cubicBezTo>
                  <a:cubicBezTo>
                    <a:pt x="63" y="16"/>
                    <a:pt x="65" y="14"/>
                    <a:pt x="67" y="12"/>
                  </a:cubicBezTo>
                  <a:cubicBezTo>
                    <a:pt x="67" y="11"/>
                    <a:pt x="66" y="11"/>
                    <a:pt x="66" y="11"/>
                  </a:cubicBezTo>
                  <a:cubicBezTo>
                    <a:pt x="64" y="13"/>
                    <a:pt x="59" y="16"/>
                    <a:pt x="58" y="19"/>
                  </a:cubicBezTo>
                  <a:cubicBezTo>
                    <a:pt x="60" y="14"/>
                    <a:pt x="64" y="10"/>
                    <a:pt x="68" y="6"/>
                  </a:cubicBezTo>
                  <a:cubicBezTo>
                    <a:pt x="67" y="11"/>
                    <a:pt x="66" y="15"/>
                    <a:pt x="65" y="20"/>
                  </a:cubicBezTo>
                  <a:close/>
                  <a:moveTo>
                    <a:pt x="62" y="20"/>
                  </a:moveTo>
                  <a:cubicBezTo>
                    <a:pt x="63" y="19"/>
                    <a:pt x="64" y="19"/>
                    <a:pt x="64" y="20"/>
                  </a:cubicBezTo>
                  <a:cubicBezTo>
                    <a:pt x="63" y="20"/>
                    <a:pt x="63" y="20"/>
                    <a:pt x="62" y="20"/>
                  </a:cubicBezTo>
                  <a:close/>
                  <a:moveTo>
                    <a:pt x="57" y="20"/>
                  </a:moveTo>
                  <a:cubicBezTo>
                    <a:pt x="60" y="18"/>
                    <a:pt x="62" y="16"/>
                    <a:pt x="64" y="14"/>
                  </a:cubicBezTo>
                  <a:cubicBezTo>
                    <a:pt x="68" y="11"/>
                    <a:pt x="62" y="16"/>
                    <a:pt x="62" y="17"/>
                  </a:cubicBezTo>
                  <a:cubicBezTo>
                    <a:pt x="61" y="18"/>
                    <a:pt x="60" y="19"/>
                    <a:pt x="60" y="20"/>
                  </a:cubicBezTo>
                  <a:cubicBezTo>
                    <a:pt x="59" y="20"/>
                    <a:pt x="58" y="20"/>
                    <a:pt x="57" y="20"/>
                  </a:cubicBezTo>
                  <a:close/>
                  <a:moveTo>
                    <a:pt x="52" y="4"/>
                  </a:moveTo>
                  <a:cubicBezTo>
                    <a:pt x="57" y="5"/>
                    <a:pt x="62" y="5"/>
                    <a:pt x="67" y="5"/>
                  </a:cubicBezTo>
                  <a:cubicBezTo>
                    <a:pt x="63" y="8"/>
                    <a:pt x="60" y="12"/>
                    <a:pt x="56" y="15"/>
                  </a:cubicBezTo>
                  <a:cubicBezTo>
                    <a:pt x="59" y="12"/>
                    <a:pt x="61" y="9"/>
                    <a:pt x="63" y="6"/>
                  </a:cubicBezTo>
                  <a:cubicBezTo>
                    <a:pt x="63" y="6"/>
                    <a:pt x="62" y="5"/>
                    <a:pt x="62" y="5"/>
                  </a:cubicBezTo>
                  <a:cubicBezTo>
                    <a:pt x="58" y="9"/>
                    <a:pt x="54" y="13"/>
                    <a:pt x="51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1"/>
                    <a:pt x="57" y="8"/>
                    <a:pt x="59" y="6"/>
                  </a:cubicBezTo>
                  <a:cubicBezTo>
                    <a:pt x="60" y="6"/>
                    <a:pt x="59" y="5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5"/>
                    <a:pt x="55" y="5"/>
                    <a:pt x="55" y="5"/>
                  </a:cubicBezTo>
                  <a:cubicBezTo>
                    <a:pt x="50" y="8"/>
                    <a:pt x="47" y="12"/>
                    <a:pt x="43" y="16"/>
                  </a:cubicBezTo>
                  <a:cubicBezTo>
                    <a:pt x="38" y="20"/>
                    <a:pt x="45" y="13"/>
                    <a:pt x="46" y="11"/>
                  </a:cubicBezTo>
                  <a:cubicBezTo>
                    <a:pt x="48" y="9"/>
                    <a:pt x="49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47" y="7"/>
                    <a:pt x="44" y="9"/>
                    <a:pt x="42" y="12"/>
                  </a:cubicBezTo>
                  <a:cubicBezTo>
                    <a:pt x="41" y="13"/>
                    <a:pt x="41" y="13"/>
                    <a:pt x="40" y="14"/>
                  </a:cubicBezTo>
                  <a:cubicBezTo>
                    <a:pt x="40" y="14"/>
                    <a:pt x="40" y="14"/>
                    <a:pt x="40" y="13"/>
                  </a:cubicBezTo>
                  <a:cubicBezTo>
                    <a:pt x="41" y="13"/>
                    <a:pt x="41" y="13"/>
                    <a:pt x="41" y="12"/>
                  </a:cubicBezTo>
                  <a:cubicBezTo>
                    <a:pt x="43" y="9"/>
                    <a:pt x="45" y="7"/>
                    <a:pt x="47" y="5"/>
                  </a:cubicBezTo>
                  <a:cubicBezTo>
                    <a:pt x="47" y="5"/>
                    <a:pt x="47" y="4"/>
                    <a:pt x="46" y="4"/>
                  </a:cubicBezTo>
                  <a:cubicBezTo>
                    <a:pt x="45" y="6"/>
                    <a:pt x="43" y="7"/>
                    <a:pt x="42" y="8"/>
                  </a:cubicBezTo>
                  <a:cubicBezTo>
                    <a:pt x="41" y="9"/>
                    <a:pt x="41" y="9"/>
                    <a:pt x="40" y="10"/>
                  </a:cubicBezTo>
                  <a:cubicBezTo>
                    <a:pt x="40" y="10"/>
                    <a:pt x="40" y="9"/>
                    <a:pt x="40" y="9"/>
                  </a:cubicBezTo>
                  <a:cubicBezTo>
                    <a:pt x="41" y="7"/>
                    <a:pt x="43" y="6"/>
                    <a:pt x="44" y="5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7" y="4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5"/>
                    <a:pt x="17" y="87"/>
                  </a:cubicBezTo>
                  <a:cubicBezTo>
                    <a:pt x="18" y="85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4"/>
                  </a:moveTo>
                  <a:cubicBezTo>
                    <a:pt x="12" y="83"/>
                    <a:pt x="13" y="82"/>
                    <a:pt x="14" y="82"/>
                  </a:cubicBezTo>
                  <a:cubicBezTo>
                    <a:pt x="11" y="84"/>
                    <a:pt x="9" y="86"/>
                    <a:pt x="6" y="89"/>
                  </a:cubicBezTo>
                  <a:cubicBezTo>
                    <a:pt x="7" y="87"/>
                    <a:pt x="9" y="85"/>
                    <a:pt x="11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2"/>
            <p:cNvSpPr>
              <a:spLocks noEditPoints="1"/>
            </p:cNvSpPr>
            <p:nvPr/>
          </p:nvSpPr>
          <p:spPr bwMode="auto">
            <a:xfrm>
              <a:off x="1147763" y="4410075"/>
              <a:ext cx="225425" cy="808038"/>
            </a:xfrm>
            <a:custGeom>
              <a:avLst/>
              <a:gdLst>
                <a:gd name="T0" fmla="*/ 44 w 60"/>
                <a:gd name="T1" fmla="*/ 205 h 215"/>
                <a:gd name="T2" fmla="*/ 42 w 60"/>
                <a:gd name="T3" fmla="*/ 68 h 215"/>
                <a:gd name="T4" fmla="*/ 7 w 60"/>
                <a:gd name="T5" fmla="*/ 67 h 215"/>
                <a:gd name="T6" fmla="*/ 32 w 60"/>
                <a:gd name="T7" fmla="*/ 165 h 215"/>
                <a:gd name="T8" fmla="*/ 37 w 60"/>
                <a:gd name="T9" fmla="*/ 166 h 215"/>
                <a:gd name="T10" fmla="*/ 27 w 60"/>
                <a:gd name="T11" fmla="*/ 153 h 215"/>
                <a:gd name="T12" fmla="*/ 37 w 60"/>
                <a:gd name="T13" fmla="*/ 138 h 215"/>
                <a:gd name="T14" fmla="*/ 36 w 60"/>
                <a:gd name="T15" fmla="*/ 136 h 215"/>
                <a:gd name="T16" fmla="*/ 34 w 60"/>
                <a:gd name="T17" fmla="*/ 133 h 215"/>
                <a:gd name="T18" fmla="*/ 22 w 60"/>
                <a:gd name="T19" fmla="*/ 62 h 215"/>
                <a:gd name="T20" fmla="*/ 31 w 60"/>
                <a:gd name="T21" fmla="*/ 22 h 215"/>
                <a:gd name="T22" fmla="*/ 30 w 60"/>
                <a:gd name="T23" fmla="*/ 36 h 215"/>
                <a:gd name="T24" fmla="*/ 35 w 60"/>
                <a:gd name="T25" fmla="*/ 27 h 215"/>
                <a:gd name="T26" fmla="*/ 26 w 60"/>
                <a:gd name="T27" fmla="*/ 31 h 215"/>
                <a:gd name="T28" fmla="*/ 6 w 60"/>
                <a:gd name="T29" fmla="*/ 62 h 215"/>
                <a:gd name="T30" fmla="*/ 38 w 60"/>
                <a:gd name="T31" fmla="*/ 89 h 215"/>
                <a:gd name="T32" fmla="*/ 13 w 60"/>
                <a:gd name="T33" fmla="*/ 98 h 215"/>
                <a:gd name="T34" fmla="*/ 15 w 60"/>
                <a:gd name="T35" fmla="*/ 96 h 215"/>
                <a:gd name="T36" fmla="*/ 25 w 60"/>
                <a:gd name="T37" fmla="*/ 94 h 215"/>
                <a:gd name="T38" fmla="*/ 39 w 60"/>
                <a:gd name="T39" fmla="*/ 62 h 215"/>
                <a:gd name="T40" fmla="*/ 18 w 60"/>
                <a:gd name="T41" fmla="*/ 92 h 215"/>
                <a:gd name="T42" fmla="*/ 39 w 60"/>
                <a:gd name="T43" fmla="*/ 67 h 215"/>
                <a:gd name="T44" fmla="*/ 35 w 60"/>
                <a:gd name="T45" fmla="*/ 84 h 215"/>
                <a:gd name="T46" fmla="*/ 38 w 60"/>
                <a:gd name="T47" fmla="*/ 51 h 215"/>
                <a:gd name="T48" fmla="*/ 24 w 60"/>
                <a:gd name="T49" fmla="*/ 70 h 215"/>
                <a:gd name="T50" fmla="*/ 38 w 60"/>
                <a:gd name="T51" fmla="*/ 51 h 215"/>
                <a:gd name="T52" fmla="*/ 33 w 60"/>
                <a:gd name="T53" fmla="*/ 66 h 215"/>
                <a:gd name="T54" fmla="*/ 10 w 60"/>
                <a:gd name="T55" fmla="*/ 84 h 215"/>
                <a:gd name="T56" fmla="*/ 41 w 60"/>
                <a:gd name="T57" fmla="*/ 134 h 215"/>
                <a:gd name="T58" fmla="*/ 32 w 60"/>
                <a:gd name="T59" fmla="*/ 134 h 215"/>
                <a:gd name="T60" fmla="*/ 41 w 60"/>
                <a:gd name="T61" fmla="*/ 133 h 215"/>
                <a:gd name="T62" fmla="*/ 39 w 60"/>
                <a:gd name="T63" fmla="*/ 117 h 215"/>
                <a:gd name="T64" fmla="*/ 38 w 60"/>
                <a:gd name="T65" fmla="*/ 122 h 215"/>
                <a:gd name="T66" fmla="*/ 39 w 60"/>
                <a:gd name="T67" fmla="*/ 106 h 215"/>
                <a:gd name="T68" fmla="*/ 30 w 60"/>
                <a:gd name="T69" fmla="*/ 103 h 215"/>
                <a:gd name="T70" fmla="*/ 16 w 60"/>
                <a:gd name="T71" fmla="*/ 115 h 215"/>
                <a:gd name="T72" fmla="*/ 17 w 60"/>
                <a:gd name="T73" fmla="*/ 119 h 215"/>
                <a:gd name="T74" fmla="*/ 20 w 60"/>
                <a:gd name="T75" fmla="*/ 130 h 215"/>
                <a:gd name="T76" fmla="*/ 41 w 60"/>
                <a:gd name="T77" fmla="*/ 154 h 215"/>
                <a:gd name="T78" fmla="*/ 28 w 60"/>
                <a:gd name="T79" fmla="*/ 152 h 215"/>
                <a:gd name="T80" fmla="*/ 31 w 60"/>
                <a:gd name="T81" fmla="*/ 93 h 215"/>
                <a:gd name="T82" fmla="*/ 39 w 60"/>
                <a:gd name="T83" fmla="*/ 49 h 215"/>
                <a:gd name="T84" fmla="*/ 39 w 60"/>
                <a:gd name="T85" fmla="*/ 49 h 215"/>
                <a:gd name="T86" fmla="*/ 38 w 60"/>
                <a:gd name="T87" fmla="*/ 30 h 215"/>
                <a:gd name="T88" fmla="*/ 13 w 60"/>
                <a:gd name="T89" fmla="*/ 45 h 215"/>
                <a:gd name="T90" fmla="*/ 34 w 60"/>
                <a:gd name="T91" fmla="*/ 19 h 215"/>
                <a:gd name="T92" fmla="*/ 33 w 60"/>
                <a:gd name="T93" fmla="*/ 15 h 215"/>
                <a:gd name="T94" fmla="*/ 4 w 60"/>
                <a:gd name="T95" fmla="*/ 32 h 215"/>
                <a:gd name="T96" fmla="*/ 24 w 60"/>
                <a:gd name="T97" fmla="*/ 11 h 215"/>
                <a:gd name="T98" fmla="*/ 5 w 60"/>
                <a:gd name="T99" fmla="*/ 23 h 215"/>
                <a:gd name="T100" fmla="*/ 15 w 60"/>
                <a:gd name="T101" fmla="*/ 111 h 215"/>
                <a:gd name="T102" fmla="*/ 51 w 60"/>
                <a:gd name="T103" fmla="*/ 207 h 215"/>
                <a:gd name="T104" fmla="*/ 34 w 60"/>
                <a:gd name="T105" fmla="*/ 170 h 215"/>
                <a:gd name="T106" fmla="*/ 43 w 60"/>
                <a:gd name="T107" fmla="*/ 169 h 215"/>
                <a:gd name="T108" fmla="*/ 30 w 60"/>
                <a:gd name="T109" fmla="*/ 11 h 215"/>
                <a:gd name="T110" fmla="*/ 5 w 60"/>
                <a:gd name="T111" fmla="*/ 30 h 215"/>
                <a:gd name="T112" fmla="*/ 23 w 60"/>
                <a:gd name="T113" fmla="*/ 8 h 215"/>
                <a:gd name="T114" fmla="*/ 26 w 60"/>
                <a:gd name="T115" fmla="*/ 7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0" h="215">
                  <a:moveTo>
                    <a:pt x="6" y="10"/>
                  </a:moveTo>
                  <a:cubicBezTo>
                    <a:pt x="0" y="20"/>
                    <a:pt x="0" y="31"/>
                    <a:pt x="1" y="41"/>
                  </a:cubicBezTo>
                  <a:cubicBezTo>
                    <a:pt x="2" y="55"/>
                    <a:pt x="4" y="68"/>
                    <a:pt x="6" y="82"/>
                  </a:cubicBezTo>
                  <a:cubicBezTo>
                    <a:pt x="12" y="113"/>
                    <a:pt x="20" y="145"/>
                    <a:pt x="32" y="174"/>
                  </a:cubicBezTo>
                  <a:cubicBezTo>
                    <a:pt x="32" y="174"/>
                    <a:pt x="32" y="174"/>
                    <a:pt x="32" y="175"/>
                  </a:cubicBezTo>
                  <a:cubicBezTo>
                    <a:pt x="32" y="183"/>
                    <a:pt x="33" y="192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2"/>
                    <a:pt x="34" y="203"/>
                    <a:pt x="35" y="203"/>
                  </a:cubicBezTo>
                  <a:cubicBezTo>
                    <a:pt x="38" y="204"/>
                    <a:pt x="41" y="204"/>
                    <a:pt x="44" y="205"/>
                  </a:cubicBezTo>
                  <a:cubicBezTo>
                    <a:pt x="47" y="207"/>
                    <a:pt x="50" y="210"/>
                    <a:pt x="51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2" y="215"/>
                    <a:pt x="54" y="215"/>
                    <a:pt x="54" y="213"/>
                  </a:cubicBezTo>
                  <a:cubicBezTo>
                    <a:pt x="53" y="208"/>
                    <a:pt x="53" y="201"/>
                    <a:pt x="58" y="198"/>
                  </a:cubicBezTo>
                  <a:cubicBezTo>
                    <a:pt x="60" y="197"/>
                    <a:pt x="59" y="196"/>
                    <a:pt x="59" y="196"/>
                  </a:cubicBezTo>
                  <a:cubicBezTo>
                    <a:pt x="55" y="187"/>
                    <a:pt x="50" y="180"/>
                    <a:pt x="46" y="171"/>
                  </a:cubicBezTo>
                  <a:cubicBezTo>
                    <a:pt x="46" y="171"/>
                    <a:pt x="46" y="171"/>
                    <a:pt x="46" y="170"/>
                  </a:cubicBezTo>
                  <a:cubicBezTo>
                    <a:pt x="44" y="156"/>
                    <a:pt x="44" y="140"/>
                    <a:pt x="43" y="125"/>
                  </a:cubicBezTo>
                  <a:cubicBezTo>
                    <a:pt x="42" y="106"/>
                    <a:pt x="42" y="87"/>
                    <a:pt x="42" y="68"/>
                  </a:cubicBezTo>
                  <a:cubicBezTo>
                    <a:pt x="41" y="54"/>
                    <a:pt x="43" y="39"/>
                    <a:pt x="39" y="24"/>
                  </a:cubicBezTo>
                  <a:cubicBezTo>
                    <a:pt x="37" y="16"/>
                    <a:pt x="33" y="7"/>
                    <a:pt x="25" y="4"/>
                  </a:cubicBezTo>
                  <a:cubicBezTo>
                    <a:pt x="17" y="0"/>
                    <a:pt x="10" y="3"/>
                    <a:pt x="6" y="10"/>
                  </a:cubicBezTo>
                  <a:close/>
                  <a:moveTo>
                    <a:pt x="38" y="36"/>
                  </a:moveTo>
                  <a:cubicBezTo>
                    <a:pt x="39" y="37"/>
                    <a:pt x="39" y="39"/>
                    <a:pt x="39" y="41"/>
                  </a:cubicBezTo>
                  <a:cubicBezTo>
                    <a:pt x="33" y="44"/>
                    <a:pt x="28" y="49"/>
                    <a:pt x="23" y="53"/>
                  </a:cubicBezTo>
                  <a:cubicBezTo>
                    <a:pt x="20" y="56"/>
                    <a:pt x="18" y="58"/>
                    <a:pt x="15" y="61"/>
                  </a:cubicBezTo>
                  <a:cubicBezTo>
                    <a:pt x="12" y="63"/>
                    <a:pt x="9" y="65"/>
                    <a:pt x="7" y="67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16" y="55"/>
                    <a:pt x="29" y="47"/>
                    <a:pt x="38" y="35"/>
                  </a:cubicBezTo>
                  <a:cubicBezTo>
                    <a:pt x="38" y="35"/>
                    <a:pt x="38" y="35"/>
                    <a:pt x="38" y="36"/>
                  </a:cubicBezTo>
                  <a:close/>
                  <a:moveTo>
                    <a:pt x="32" y="165"/>
                  </a:moveTo>
                  <a:cubicBezTo>
                    <a:pt x="35" y="164"/>
                    <a:pt x="39" y="163"/>
                    <a:pt x="41" y="161"/>
                  </a:cubicBezTo>
                  <a:cubicBezTo>
                    <a:pt x="38" y="164"/>
                    <a:pt x="35" y="165"/>
                    <a:pt x="32" y="168"/>
                  </a:cubicBezTo>
                  <a:cubicBezTo>
                    <a:pt x="32" y="166"/>
                    <a:pt x="31" y="164"/>
                    <a:pt x="31" y="163"/>
                  </a:cubicBezTo>
                  <a:cubicBezTo>
                    <a:pt x="31" y="163"/>
                    <a:pt x="31" y="163"/>
                    <a:pt x="31" y="163"/>
                  </a:cubicBezTo>
                  <a:cubicBezTo>
                    <a:pt x="34" y="162"/>
                    <a:pt x="37" y="160"/>
                    <a:pt x="41" y="158"/>
                  </a:cubicBezTo>
                  <a:cubicBezTo>
                    <a:pt x="38" y="159"/>
                    <a:pt x="34" y="162"/>
                    <a:pt x="32" y="165"/>
                  </a:cubicBezTo>
                  <a:cubicBezTo>
                    <a:pt x="31" y="165"/>
                    <a:pt x="32" y="165"/>
                    <a:pt x="32" y="165"/>
                  </a:cubicBezTo>
                  <a:close/>
                  <a:moveTo>
                    <a:pt x="37" y="171"/>
                  </a:moveTo>
                  <a:cubicBezTo>
                    <a:pt x="36" y="172"/>
                    <a:pt x="35" y="172"/>
                    <a:pt x="34" y="172"/>
                  </a:cubicBezTo>
                  <a:cubicBezTo>
                    <a:pt x="34" y="172"/>
                    <a:pt x="34" y="172"/>
                    <a:pt x="34" y="171"/>
                  </a:cubicBezTo>
                  <a:cubicBezTo>
                    <a:pt x="35" y="171"/>
                    <a:pt x="37" y="170"/>
                    <a:pt x="38" y="169"/>
                  </a:cubicBezTo>
                  <a:cubicBezTo>
                    <a:pt x="44" y="166"/>
                    <a:pt x="38" y="170"/>
                    <a:pt x="37" y="171"/>
                  </a:cubicBezTo>
                  <a:cubicBezTo>
                    <a:pt x="37" y="171"/>
                    <a:pt x="37" y="171"/>
                    <a:pt x="37" y="171"/>
                  </a:cubicBezTo>
                  <a:close/>
                  <a:moveTo>
                    <a:pt x="33" y="168"/>
                  </a:moveTo>
                  <a:cubicBezTo>
                    <a:pt x="34" y="168"/>
                    <a:pt x="36" y="167"/>
                    <a:pt x="37" y="166"/>
                  </a:cubicBezTo>
                  <a:cubicBezTo>
                    <a:pt x="38" y="166"/>
                    <a:pt x="42" y="163"/>
                    <a:pt x="39" y="165"/>
                  </a:cubicBezTo>
                  <a:cubicBezTo>
                    <a:pt x="37" y="167"/>
                    <a:pt x="35" y="168"/>
                    <a:pt x="33" y="170"/>
                  </a:cubicBezTo>
                  <a:cubicBezTo>
                    <a:pt x="33" y="170"/>
                    <a:pt x="33" y="169"/>
                    <a:pt x="33" y="168"/>
                  </a:cubicBezTo>
                  <a:close/>
                  <a:moveTo>
                    <a:pt x="29" y="160"/>
                  </a:moveTo>
                  <a:cubicBezTo>
                    <a:pt x="33" y="158"/>
                    <a:pt x="36" y="156"/>
                    <a:pt x="40" y="154"/>
                  </a:cubicBezTo>
                  <a:cubicBezTo>
                    <a:pt x="38" y="155"/>
                    <a:pt x="33" y="160"/>
                    <a:pt x="30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0" y="161"/>
                    <a:pt x="30" y="160"/>
                    <a:pt x="29" y="160"/>
                  </a:cubicBezTo>
                  <a:close/>
                  <a:moveTo>
                    <a:pt x="27" y="153"/>
                  </a:moveTo>
                  <a:cubicBezTo>
                    <a:pt x="31" y="152"/>
                    <a:pt x="35" y="149"/>
                    <a:pt x="39" y="147"/>
                  </a:cubicBezTo>
                  <a:cubicBezTo>
                    <a:pt x="36" y="149"/>
                    <a:pt x="31" y="153"/>
                    <a:pt x="28" y="156"/>
                  </a:cubicBezTo>
                  <a:cubicBezTo>
                    <a:pt x="28" y="155"/>
                    <a:pt x="28" y="154"/>
                    <a:pt x="27" y="153"/>
                  </a:cubicBezTo>
                  <a:close/>
                  <a:moveTo>
                    <a:pt x="26" y="149"/>
                  </a:moveTo>
                  <a:cubicBezTo>
                    <a:pt x="30" y="147"/>
                    <a:pt x="36" y="144"/>
                    <a:pt x="39" y="141"/>
                  </a:cubicBezTo>
                  <a:cubicBezTo>
                    <a:pt x="35" y="145"/>
                    <a:pt x="31" y="148"/>
                    <a:pt x="27" y="152"/>
                  </a:cubicBezTo>
                  <a:cubicBezTo>
                    <a:pt x="27" y="151"/>
                    <a:pt x="26" y="150"/>
                    <a:pt x="26" y="149"/>
                  </a:cubicBezTo>
                  <a:close/>
                  <a:moveTo>
                    <a:pt x="25" y="145"/>
                  </a:moveTo>
                  <a:cubicBezTo>
                    <a:pt x="29" y="144"/>
                    <a:pt x="33" y="141"/>
                    <a:pt x="37" y="138"/>
                  </a:cubicBezTo>
                  <a:cubicBezTo>
                    <a:pt x="39" y="137"/>
                    <a:pt x="39" y="137"/>
                    <a:pt x="37" y="139"/>
                  </a:cubicBezTo>
                  <a:cubicBezTo>
                    <a:pt x="36" y="140"/>
                    <a:pt x="35" y="141"/>
                    <a:pt x="34" y="142"/>
                  </a:cubicBezTo>
                  <a:cubicBezTo>
                    <a:pt x="31" y="144"/>
                    <a:pt x="28" y="147"/>
                    <a:pt x="26" y="149"/>
                  </a:cubicBezTo>
                  <a:cubicBezTo>
                    <a:pt x="25" y="148"/>
                    <a:pt x="25" y="147"/>
                    <a:pt x="25" y="145"/>
                  </a:cubicBezTo>
                  <a:close/>
                  <a:moveTo>
                    <a:pt x="23" y="141"/>
                  </a:moveTo>
                  <a:cubicBezTo>
                    <a:pt x="23" y="141"/>
                    <a:pt x="23" y="141"/>
                    <a:pt x="23" y="141"/>
                  </a:cubicBezTo>
                  <a:cubicBezTo>
                    <a:pt x="26" y="140"/>
                    <a:pt x="28" y="139"/>
                    <a:pt x="31" y="138"/>
                  </a:cubicBezTo>
                  <a:cubicBezTo>
                    <a:pt x="32" y="137"/>
                    <a:pt x="33" y="137"/>
                    <a:pt x="35" y="136"/>
                  </a:cubicBezTo>
                  <a:cubicBezTo>
                    <a:pt x="35" y="136"/>
                    <a:pt x="36" y="136"/>
                    <a:pt x="36" y="136"/>
                  </a:cubicBezTo>
                  <a:cubicBezTo>
                    <a:pt x="32" y="138"/>
                    <a:pt x="29" y="142"/>
                    <a:pt x="24" y="145"/>
                  </a:cubicBezTo>
                  <a:cubicBezTo>
                    <a:pt x="24" y="143"/>
                    <a:pt x="24" y="142"/>
                    <a:pt x="23" y="141"/>
                  </a:cubicBezTo>
                  <a:close/>
                  <a:moveTo>
                    <a:pt x="21" y="135"/>
                  </a:moveTo>
                  <a:cubicBezTo>
                    <a:pt x="24" y="134"/>
                    <a:pt x="26" y="133"/>
                    <a:pt x="28" y="131"/>
                  </a:cubicBezTo>
                  <a:cubicBezTo>
                    <a:pt x="30" y="131"/>
                    <a:pt x="31" y="130"/>
                    <a:pt x="33" y="129"/>
                  </a:cubicBezTo>
                  <a:cubicBezTo>
                    <a:pt x="34" y="128"/>
                    <a:pt x="38" y="127"/>
                    <a:pt x="39" y="126"/>
                  </a:cubicBezTo>
                  <a:cubicBezTo>
                    <a:pt x="35" y="131"/>
                    <a:pt x="28" y="134"/>
                    <a:pt x="23" y="137"/>
                  </a:cubicBezTo>
                  <a:cubicBezTo>
                    <a:pt x="22" y="138"/>
                    <a:pt x="22" y="138"/>
                    <a:pt x="23" y="138"/>
                  </a:cubicBezTo>
                  <a:cubicBezTo>
                    <a:pt x="27" y="137"/>
                    <a:pt x="30" y="135"/>
                    <a:pt x="34" y="133"/>
                  </a:cubicBezTo>
                  <a:cubicBezTo>
                    <a:pt x="33" y="134"/>
                    <a:pt x="32" y="134"/>
                    <a:pt x="31" y="135"/>
                  </a:cubicBezTo>
                  <a:cubicBezTo>
                    <a:pt x="29" y="137"/>
                    <a:pt x="26" y="138"/>
                    <a:pt x="23" y="140"/>
                  </a:cubicBezTo>
                  <a:cubicBezTo>
                    <a:pt x="23" y="138"/>
                    <a:pt x="22" y="136"/>
                    <a:pt x="21" y="135"/>
                  </a:cubicBezTo>
                  <a:close/>
                  <a:moveTo>
                    <a:pt x="21" y="131"/>
                  </a:moveTo>
                  <a:cubicBezTo>
                    <a:pt x="24" y="130"/>
                    <a:pt x="28" y="128"/>
                    <a:pt x="32" y="126"/>
                  </a:cubicBezTo>
                  <a:cubicBezTo>
                    <a:pt x="28" y="129"/>
                    <a:pt x="25" y="131"/>
                    <a:pt x="21" y="134"/>
                  </a:cubicBezTo>
                  <a:cubicBezTo>
                    <a:pt x="21" y="133"/>
                    <a:pt x="21" y="132"/>
                    <a:pt x="21" y="131"/>
                  </a:cubicBezTo>
                  <a:close/>
                  <a:moveTo>
                    <a:pt x="8" y="73"/>
                  </a:moveTo>
                  <a:cubicBezTo>
                    <a:pt x="13" y="70"/>
                    <a:pt x="18" y="66"/>
                    <a:pt x="22" y="62"/>
                  </a:cubicBezTo>
                  <a:cubicBezTo>
                    <a:pt x="25" y="60"/>
                    <a:pt x="28" y="58"/>
                    <a:pt x="31" y="56"/>
                  </a:cubicBezTo>
                  <a:cubicBezTo>
                    <a:pt x="23" y="63"/>
                    <a:pt x="15" y="70"/>
                    <a:pt x="8" y="78"/>
                  </a:cubicBezTo>
                  <a:cubicBezTo>
                    <a:pt x="8" y="76"/>
                    <a:pt x="8" y="75"/>
                    <a:pt x="8" y="73"/>
                  </a:cubicBezTo>
                  <a:close/>
                  <a:moveTo>
                    <a:pt x="4" y="42"/>
                  </a:moveTo>
                  <a:cubicBezTo>
                    <a:pt x="9" y="39"/>
                    <a:pt x="14" y="34"/>
                    <a:pt x="18" y="30"/>
                  </a:cubicBezTo>
                  <a:cubicBezTo>
                    <a:pt x="21" y="28"/>
                    <a:pt x="24" y="26"/>
                    <a:pt x="27" y="24"/>
                  </a:cubicBezTo>
                  <a:cubicBezTo>
                    <a:pt x="29" y="23"/>
                    <a:pt x="30" y="22"/>
                    <a:pt x="31" y="22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31" y="21"/>
                    <a:pt x="31" y="22"/>
                    <a:pt x="31" y="22"/>
                  </a:cubicBezTo>
                  <a:cubicBezTo>
                    <a:pt x="27" y="26"/>
                    <a:pt x="22" y="29"/>
                    <a:pt x="18" y="33"/>
                  </a:cubicBezTo>
                  <a:cubicBezTo>
                    <a:pt x="13" y="36"/>
                    <a:pt x="8" y="40"/>
                    <a:pt x="4" y="44"/>
                  </a:cubicBezTo>
                  <a:cubicBezTo>
                    <a:pt x="4" y="44"/>
                    <a:pt x="4" y="43"/>
                    <a:pt x="4" y="42"/>
                  </a:cubicBezTo>
                  <a:close/>
                  <a:moveTo>
                    <a:pt x="5" y="58"/>
                  </a:moveTo>
                  <a:cubicBezTo>
                    <a:pt x="10" y="54"/>
                    <a:pt x="14" y="50"/>
                    <a:pt x="19" y="46"/>
                  </a:cubicBezTo>
                  <a:cubicBezTo>
                    <a:pt x="21" y="43"/>
                    <a:pt x="24" y="41"/>
                    <a:pt x="27" y="39"/>
                  </a:cubicBezTo>
                  <a:cubicBezTo>
                    <a:pt x="30" y="36"/>
                    <a:pt x="32" y="34"/>
                    <a:pt x="35" y="31"/>
                  </a:cubicBezTo>
                  <a:cubicBezTo>
                    <a:pt x="38" y="30"/>
                    <a:pt x="35" y="31"/>
                    <a:pt x="35" y="32"/>
                  </a:cubicBezTo>
                  <a:cubicBezTo>
                    <a:pt x="33" y="34"/>
                    <a:pt x="32" y="35"/>
                    <a:pt x="30" y="36"/>
                  </a:cubicBezTo>
                  <a:cubicBezTo>
                    <a:pt x="27" y="39"/>
                    <a:pt x="24" y="41"/>
                    <a:pt x="21" y="44"/>
                  </a:cubicBezTo>
                  <a:cubicBezTo>
                    <a:pt x="16" y="49"/>
                    <a:pt x="11" y="55"/>
                    <a:pt x="6" y="61"/>
                  </a:cubicBezTo>
                  <a:cubicBezTo>
                    <a:pt x="6" y="60"/>
                    <a:pt x="6" y="59"/>
                    <a:pt x="5" y="58"/>
                  </a:cubicBezTo>
                  <a:close/>
                  <a:moveTo>
                    <a:pt x="5" y="56"/>
                  </a:moveTo>
                  <a:cubicBezTo>
                    <a:pt x="5" y="55"/>
                    <a:pt x="5" y="54"/>
                    <a:pt x="5" y="53"/>
                  </a:cubicBezTo>
                  <a:cubicBezTo>
                    <a:pt x="10" y="48"/>
                    <a:pt x="16" y="43"/>
                    <a:pt x="22" y="38"/>
                  </a:cubicBezTo>
                  <a:cubicBezTo>
                    <a:pt x="25" y="36"/>
                    <a:pt x="27" y="34"/>
                    <a:pt x="29" y="32"/>
                  </a:cubicBezTo>
                  <a:cubicBezTo>
                    <a:pt x="30" y="31"/>
                    <a:pt x="31" y="30"/>
                    <a:pt x="32" y="29"/>
                  </a:cubicBezTo>
                  <a:cubicBezTo>
                    <a:pt x="33" y="28"/>
                    <a:pt x="38" y="25"/>
                    <a:pt x="35" y="27"/>
                  </a:cubicBezTo>
                  <a:cubicBezTo>
                    <a:pt x="29" y="33"/>
                    <a:pt x="24" y="38"/>
                    <a:pt x="18" y="43"/>
                  </a:cubicBezTo>
                  <a:cubicBezTo>
                    <a:pt x="16" y="46"/>
                    <a:pt x="14" y="49"/>
                    <a:pt x="11" y="51"/>
                  </a:cubicBezTo>
                  <a:cubicBezTo>
                    <a:pt x="10" y="53"/>
                    <a:pt x="7" y="55"/>
                    <a:pt x="5" y="56"/>
                  </a:cubicBezTo>
                  <a:close/>
                  <a:moveTo>
                    <a:pt x="6" y="50"/>
                  </a:moveTo>
                  <a:cubicBezTo>
                    <a:pt x="6" y="51"/>
                    <a:pt x="5" y="51"/>
                    <a:pt x="5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0"/>
                    <a:pt x="4" y="48"/>
                    <a:pt x="4" y="46"/>
                  </a:cubicBezTo>
                  <a:cubicBezTo>
                    <a:pt x="14" y="39"/>
                    <a:pt x="22" y="30"/>
                    <a:pt x="32" y="25"/>
                  </a:cubicBezTo>
                  <a:cubicBezTo>
                    <a:pt x="30" y="26"/>
                    <a:pt x="28" y="29"/>
                    <a:pt x="26" y="31"/>
                  </a:cubicBezTo>
                  <a:cubicBezTo>
                    <a:pt x="24" y="34"/>
                    <a:pt x="21" y="36"/>
                    <a:pt x="19" y="38"/>
                  </a:cubicBezTo>
                  <a:cubicBezTo>
                    <a:pt x="15" y="42"/>
                    <a:pt x="10" y="46"/>
                    <a:pt x="6" y="50"/>
                  </a:cubicBezTo>
                  <a:close/>
                  <a:moveTo>
                    <a:pt x="6" y="62"/>
                  </a:moveTo>
                  <a:cubicBezTo>
                    <a:pt x="12" y="58"/>
                    <a:pt x="17" y="54"/>
                    <a:pt x="22" y="49"/>
                  </a:cubicBezTo>
                  <a:cubicBezTo>
                    <a:pt x="25" y="46"/>
                    <a:pt x="28" y="44"/>
                    <a:pt x="31" y="41"/>
                  </a:cubicBezTo>
                  <a:cubicBezTo>
                    <a:pt x="32" y="40"/>
                    <a:pt x="34" y="38"/>
                    <a:pt x="36" y="37"/>
                  </a:cubicBezTo>
                  <a:cubicBezTo>
                    <a:pt x="39" y="34"/>
                    <a:pt x="36" y="37"/>
                    <a:pt x="35" y="38"/>
                  </a:cubicBezTo>
                  <a:cubicBezTo>
                    <a:pt x="26" y="48"/>
                    <a:pt x="15" y="55"/>
                    <a:pt x="7" y="66"/>
                  </a:cubicBezTo>
                  <a:cubicBezTo>
                    <a:pt x="6" y="65"/>
                    <a:pt x="6" y="63"/>
                    <a:pt x="6" y="62"/>
                  </a:cubicBezTo>
                  <a:close/>
                  <a:moveTo>
                    <a:pt x="7" y="68"/>
                  </a:moveTo>
                  <a:cubicBezTo>
                    <a:pt x="12" y="64"/>
                    <a:pt x="17" y="60"/>
                    <a:pt x="21" y="56"/>
                  </a:cubicBezTo>
                  <a:cubicBezTo>
                    <a:pt x="24" y="53"/>
                    <a:pt x="27" y="51"/>
                    <a:pt x="29" y="48"/>
                  </a:cubicBezTo>
                  <a:cubicBezTo>
                    <a:pt x="31" y="47"/>
                    <a:pt x="33" y="46"/>
                    <a:pt x="34" y="45"/>
                  </a:cubicBezTo>
                  <a:cubicBezTo>
                    <a:pt x="30" y="49"/>
                    <a:pt x="26" y="53"/>
                    <a:pt x="22" y="57"/>
                  </a:cubicBezTo>
                  <a:cubicBezTo>
                    <a:pt x="19" y="59"/>
                    <a:pt x="16" y="62"/>
                    <a:pt x="14" y="65"/>
                  </a:cubicBezTo>
                  <a:cubicBezTo>
                    <a:pt x="12" y="68"/>
                    <a:pt x="9" y="70"/>
                    <a:pt x="7" y="72"/>
                  </a:cubicBezTo>
                  <a:cubicBezTo>
                    <a:pt x="7" y="71"/>
                    <a:pt x="7" y="69"/>
                    <a:pt x="7" y="68"/>
                  </a:cubicBezTo>
                  <a:close/>
                  <a:moveTo>
                    <a:pt x="38" y="89"/>
                  </a:moveTo>
                  <a:cubicBezTo>
                    <a:pt x="36" y="90"/>
                    <a:pt x="33" y="91"/>
                    <a:pt x="33" y="92"/>
                  </a:cubicBezTo>
                  <a:cubicBezTo>
                    <a:pt x="35" y="90"/>
                    <a:pt x="37" y="88"/>
                    <a:pt x="39" y="86"/>
                  </a:cubicBezTo>
                  <a:cubicBezTo>
                    <a:pt x="39" y="88"/>
                    <a:pt x="39" y="90"/>
                    <a:pt x="39" y="92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7" y="92"/>
                    <a:pt x="38" y="92"/>
                    <a:pt x="36" y="93"/>
                  </a:cubicBezTo>
                  <a:cubicBezTo>
                    <a:pt x="37" y="92"/>
                    <a:pt x="38" y="90"/>
                    <a:pt x="39" y="90"/>
                  </a:cubicBezTo>
                  <a:cubicBezTo>
                    <a:pt x="39" y="89"/>
                    <a:pt x="38" y="89"/>
                    <a:pt x="38" y="89"/>
                  </a:cubicBezTo>
                  <a:close/>
                  <a:moveTo>
                    <a:pt x="25" y="94"/>
                  </a:moveTo>
                  <a:cubicBezTo>
                    <a:pt x="21" y="94"/>
                    <a:pt x="16" y="96"/>
                    <a:pt x="13" y="98"/>
                  </a:cubicBezTo>
                  <a:cubicBezTo>
                    <a:pt x="12" y="97"/>
                    <a:pt x="12" y="95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6" y="91"/>
                    <a:pt x="20" y="87"/>
                    <a:pt x="24" y="83"/>
                  </a:cubicBezTo>
                  <a:cubicBezTo>
                    <a:pt x="28" y="80"/>
                    <a:pt x="33" y="76"/>
                    <a:pt x="37" y="73"/>
                  </a:cubicBezTo>
                  <a:cubicBezTo>
                    <a:pt x="33" y="76"/>
                    <a:pt x="30" y="81"/>
                    <a:pt x="26" y="84"/>
                  </a:cubicBezTo>
                  <a:cubicBezTo>
                    <a:pt x="21" y="88"/>
                    <a:pt x="17" y="92"/>
                    <a:pt x="13" y="97"/>
                  </a:cubicBezTo>
                  <a:cubicBezTo>
                    <a:pt x="13" y="97"/>
                    <a:pt x="13" y="98"/>
                    <a:pt x="13" y="97"/>
                  </a:cubicBezTo>
                  <a:cubicBezTo>
                    <a:pt x="14" y="97"/>
                    <a:pt x="14" y="97"/>
                    <a:pt x="15" y="96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8" y="93"/>
                    <a:pt x="22" y="90"/>
                    <a:pt x="25" y="87"/>
                  </a:cubicBezTo>
                  <a:cubicBezTo>
                    <a:pt x="29" y="84"/>
                    <a:pt x="32" y="81"/>
                    <a:pt x="36" y="78"/>
                  </a:cubicBezTo>
                  <a:cubicBezTo>
                    <a:pt x="39" y="76"/>
                    <a:pt x="35" y="79"/>
                    <a:pt x="34" y="80"/>
                  </a:cubicBezTo>
                  <a:cubicBezTo>
                    <a:pt x="32" y="82"/>
                    <a:pt x="30" y="85"/>
                    <a:pt x="28" y="87"/>
                  </a:cubicBezTo>
                  <a:cubicBezTo>
                    <a:pt x="25" y="90"/>
                    <a:pt x="21" y="91"/>
                    <a:pt x="19" y="94"/>
                  </a:cubicBezTo>
                  <a:cubicBezTo>
                    <a:pt x="19" y="95"/>
                    <a:pt x="19" y="95"/>
                    <a:pt x="20" y="95"/>
                  </a:cubicBezTo>
                  <a:cubicBezTo>
                    <a:pt x="23" y="92"/>
                    <a:pt x="27" y="90"/>
                    <a:pt x="31" y="87"/>
                  </a:cubicBezTo>
                  <a:cubicBezTo>
                    <a:pt x="29" y="89"/>
                    <a:pt x="27" y="91"/>
                    <a:pt x="25" y="94"/>
                  </a:cubicBezTo>
                  <a:cubicBezTo>
                    <a:pt x="25" y="94"/>
                    <a:pt x="25" y="94"/>
                    <a:pt x="25" y="94"/>
                  </a:cubicBezTo>
                  <a:close/>
                  <a:moveTo>
                    <a:pt x="39" y="62"/>
                  </a:moveTo>
                  <a:cubicBezTo>
                    <a:pt x="39" y="62"/>
                    <a:pt x="39" y="62"/>
                    <a:pt x="39" y="62"/>
                  </a:cubicBezTo>
                  <a:cubicBezTo>
                    <a:pt x="39" y="64"/>
                    <a:pt x="39" y="65"/>
                    <a:pt x="39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4" y="70"/>
                    <a:pt x="29" y="73"/>
                    <a:pt x="25" y="77"/>
                  </a:cubicBezTo>
                  <a:cubicBezTo>
                    <a:pt x="23" y="79"/>
                    <a:pt x="20" y="80"/>
                    <a:pt x="18" y="82"/>
                  </a:cubicBezTo>
                  <a:cubicBezTo>
                    <a:pt x="17" y="83"/>
                    <a:pt x="16" y="84"/>
                    <a:pt x="15" y="85"/>
                  </a:cubicBezTo>
                  <a:cubicBezTo>
                    <a:pt x="18" y="81"/>
                    <a:pt x="22" y="78"/>
                    <a:pt x="26" y="75"/>
                  </a:cubicBezTo>
                  <a:cubicBezTo>
                    <a:pt x="30" y="71"/>
                    <a:pt x="34" y="66"/>
                    <a:pt x="39" y="62"/>
                  </a:cubicBezTo>
                  <a:close/>
                  <a:moveTo>
                    <a:pt x="35" y="83"/>
                  </a:moveTo>
                  <a:cubicBezTo>
                    <a:pt x="34" y="84"/>
                    <a:pt x="33" y="85"/>
                    <a:pt x="32" y="85"/>
                  </a:cubicBezTo>
                  <a:cubicBezTo>
                    <a:pt x="29" y="87"/>
                    <a:pt x="26" y="89"/>
                    <a:pt x="23" y="91"/>
                  </a:cubicBezTo>
                  <a:cubicBezTo>
                    <a:pt x="23" y="91"/>
                    <a:pt x="20" y="95"/>
                    <a:pt x="21" y="93"/>
                  </a:cubicBezTo>
                  <a:cubicBezTo>
                    <a:pt x="22" y="92"/>
                    <a:pt x="24" y="91"/>
                    <a:pt x="25" y="90"/>
                  </a:cubicBezTo>
                  <a:cubicBezTo>
                    <a:pt x="31" y="86"/>
                    <a:pt x="34" y="81"/>
                    <a:pt x="39" y="77"/>
                  </a:cubicBezTo>
                  <a:cubicBezTo>
                    <a:pt x="39" y="76"/>
                    <a:pt x="38" y="76"/>
                    <a:pt x="38" y="76"/>
                  </a:cubicBezTo>
                  <a:cubicBezTo>
                    <a:pt x="33" y="78"/>
                    <a:pt x="30" y="83"/>
                    <a:pt x="26" y="86"/>
                  </a:cubicBezTo>
                  <a:cubicBezTo>
                    <a:pt x="23" y="88"/>
                    <a:pt x="21" y="90"/>
                    <a:pt x="18" y="92"/>
                  </a:cubicBezTo>
                  <a:cubicBezTo>
                    <a:pt x="19" y="92"/>
                    <a:pt x="19" y="91"/>
                    <a:pt x="19" y="91"/>
                  </a:cubicBezTo>
                  <a:cubicBezTo>
                    <a:pt x="21" y="89"/>
                    <a:pt x="24" y="87"/>
                    <a:pt x="26" y="85"/>
                  </a:cubicBezTo>
                  <a:cubicBezTo>
                    <a:pt x="31" y="81"/>
                    <a:pt x="34" y="76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9" y="75"/>
                    <a:pt x="39" y="78"/>
                    <a:pt x="39" y="80"/>
                  </a:cubicBezTo>
                  <a:cubicBezTo>
                    <a:pt x="39" y="80"/>
                    <a:pt x="39" y="80"/>
                    <a:pt x="39" y="80"/>
                  </a:cubicBezTo>
                  <a:cubicBezTo>
                    <a:pt x="37" y="81"/>
                    <a:pt x="36" y="82"/>
                    <a:pt x="35" y="83"/>
                  </a:cubicBezTo>
                  <a:close/>
                  <a:moveTo>
                    <a:pt x="39" y="67"/>
                  </a:moveTo>
                  <a:cubicBezTo>
                    <a:pt x="39" y="67"/>
                    <a:pt x="39" y="67"/>
                    <a:pt x="39" y="67"/>
                  </a:cubicBezTo>
                  <a:cubicBezTo>
                    <a:pt x="39" y="69"/>
                    <a:pt x="39" y="70"/>
                    <a:pt x="39" y="72"/>
                  </a:cubicBezTo>
                  <a:cubicBezTo>
                    <a:pt x="39" y="72"/>
                    <a:pt x="38" y="71"/>
                    <a:pt x="38" y="72"/>
                  </a:cubicBezTo>
                  <a:cubicBezTo>
                    <a:pt x="29" y="77"/>
                    <a:pt x="21" y="86"/>
                    <a:pt x="13" y="92"/>
                  </a:cubicBezTo>
                  <a:cubicBezTo>
                    <a:pt x="14" y="91"/>
                    <a:pt x="16" y="89"/>
                    <a:pt x="18" y="87"/>
                  </a:cubicBezTo>
                  <a:cubicBezTo>
                    <a:pt x="20" y="85"/>
                    <a:pt x="22" y="83"/>
                    <a:pt x="25" y="81"/>
                  </a:cubicBezTo>
                  <a:cubicBezTo>
                    <a:pt x="30" y="77"/>
                    <a:pt x="34" y="72"/>
                    <a:pt x="39" y="67"/>
                  </a:cubicBezTo>
                  <a:close/>
                  <a:moveTo>
                    <a:pt x="28" y="92"/>
                  </a:moveTo>
                  <a:cubicBezTo>
                    <a:pt x="30" y="89"/>
                    <a:pt x="32" y="87"/>
                    <a:pt x="35" y="84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4"/>
                    <a:pt x="36" y="83"/>
                    <a:pt x="36" y="83"/>
                  </a:cubicBezTo>
                  <a:cubicBezTo>
                    <a:pt x="38" y="83"/>
                    <a:pt x="38" y="82"/>
                    <a:pt x="38" y="82"/>
                  </a:cubicBezTo>
                  <a:cubicBezTo>
                    <a:pt x="38" y="82"/>
                    <a:pt x="38" y="81"/>
                    <a:pt x="39" y="81"/>
                  </a:cubicBezTo>
                  <a:cubicBezTo>
                    <a:pt x="39" y="82"/>
                    <a:pt x="39" y="84"/>
                    <a:pt x="39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6" y="86"/>
                    <a:pt x="34" y="88"/>
                    <a:pt x="32" y="90"/>
                  </a:cubicBezTo>
                  <a:cubicBezTo>
                    <a:pt x="31" y="90"/>
                    <a:pt x="29" y="91"/>
                    <a:pt x="28" y="92"/>
                  </a:cubicBezTo>
                  <a:cubicBezTo>
                    <a:pt x="26" y="93"/>
                    <a:pt x="26" y="94"/>
                    <a:pt x="28" y="92"/>
                  </a:cubicBezTo>
                  <a:close/>
                  <a:moveTo>
                    <a:pt x="38" y="51"/>
                  </a:moveTo>
                  <a:cubicBezTo>
                    <a:pt x="38" y="51"/>
                    <a:pt x="39" y="51"/>
                    <a:pt x="39" y="51"/>
                  </a:cubicBezTo>
                  <a:cubicBezTo>
                    <a:pt x="39" y="52"/>
                    <a:pt x="39" y="54"/>
                    <a:pt x="39" y="55"/>
                  </a:cubicBezTo>
                  <a:cubicBezTo>
                    <a:pt x="39" y="57"/>
                    <a:pt x="39" y="59"/>
                    <a:pt x="39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7" y="62"/>
                    <a:pt x="37" y="62"/>
                  </a:cubicBezTo>
                  <a:cubicBezTo>
                    <a:pt x="36" y="62"/>
                    <a:pt x="36" y="63"/>
                    <a:pt x="36" y="63"/>
                  </a:cubicBezTo>
                  <a:cubicBezTo>
                    <a:pt x="31" y="66"/>
                    <a:pt x="27" y="70"/>
                    <a:pt x="23" y="73"/>
                  </a:cubicBezTo>
                  <a:cubicBezTo>
                    <a:pt x="20" y="75"/>
                    <a:pt x="18" y="76"/>
                    <a:pt x="16" y="77"/>
                  </a:cubicBezTo>
                  <a:cubicBezTo>
                    <a:pt x="19" y="75"/>
                    <a:pt x="21" y="72"/>
                    <a:pt x="24" y="70"/>
                  </a:cubicBezTo>
                  <a:cubicBezTo>
                    <a:pt x="29" y="66"/>
                    <a:pt x="33" y="60"/>
                    <a:pt x="38" y="57"/>
                  </a:cubicBezTo>
                  <a:cubicBezTo>
                    <a:pt x="39" y="57"/>
                    <a:pt x="38" y="56"/>
                    <a:pt x="38" y="56"/>
                  </a:cubicBezTo>
                  <a:cubicBezTo>
                    <a:pt x="33" y="59"/>
                    <a:pt x="29" y="64"/>
                    <a:pt x="23" y="68"/>
                  </a:cubicBezTo>
                  <a:cubicBezTo>
                    <a:pt x="21" y="69"/>
                    <a:pt x="19" y="71"/>
                    <a:pt x="17" y="72"/>
                  </a:cubicBezTo>
                  <a:cubicBezTo>
                    <a:pt x="15" y="74"/>
                    <a:pt x="11" y="76"/>
                    <a:pt x="10" y="78"/>
                  </a:cubicBezTo>
                  <a:cubicBezTo>
                    <a:pt x="14" y="73"/>
                    <a:pt x="19" y="68"/>
                    <a:pt x="24" y="63"/>
                  </a:cubicBezTo>
                  <a:cubicBezTo>
                    <a:pt x="26" y="61"/>
                    <a:pt x="29" y="59"/>
                    <a:pt x="32" y="57"/>
                  </a:cubicBezTo>
                  <a:cubicBezTo>
                    <a:pt x="33" y="55"/>
                    <a:pt x="34" y="54"/>
                    <a:pt x="35" y="53"/>
                  </a:cubicBezTo>
                  <a:cubicBezTo>
                    <a:pt x="36" y="53"/>
                    <a:pt x="37" y="52"/>
                    <a:pt x="38" y="51"/>
                  </a:cubicBezTo>
                  <a:cubicBezTo>
                    <a:pt x="38" y="51"/>
                    <a:pt x="38" y="51"/>
                    <a:pt x="38" y="51"/>
                  </a:cubicBezTo>
                  <a:close/>
                  <a:moveTo>
                    <a:pt x="9" y="79"/>
                  </a:moveTo>
                  <a:cubicBezTo>
                    <a:pt x="15" y="76"/>
                    <a:pt x="19" y="71"/>
                    <a:pt x="25" y="67"/>
                  </a:cubicBezTo>
                  <a:cubicBezTo>
                    <a:pt x="26" y="67"/>
                    <a:pt x="27" y="66"/>
                    <a:pt x="28" y="65"/>
                  </a:cubicBezTo>
                  <a:cubicBezTo>
                    <a:pt x="26" y="67"/>
                    <a:pt x="25" y="69"/>
                    <a:pt x="23" y="70"/>
                  </a:cubicBezTo>
                  <a:cubicBezTo>
                    <a:pt x="18" y="74"/>
                    <a:pt x="14" y="79"/>
                    <a:pt x="9" y="83"/>
                  </a:cubicBezTo>
                  <a:cubicBezTo>
                    <a:pt x="9" y="82"/>
                    <a:pt x="9" y="80"/>
                    <a:pt x="9" y="79"/>
                  </a:cubicBezTo>
                  <a:close/>
                  <a:moveTo>
                    <a:pt x="22" y="75"/>
                  </a:moveTo>
                  <a:cubicBezTo>
                    <a:pt x="26" y="72"/>
                    <a:pt x="29" y="69"/>
                    <a:pt x="33" y="66"/>
                  </a:cubicBezTo>
                  <a:cubicBezTo>
                    <a:pt x="33" y="66"/>
                    <a:pt x="32" y="67"/>
                    <a:pt x="32" y="67"/>
                  </a:cubicBezTo>
                  <a:cubicBezTo>
                    <a:pt x="30" y="70"/>
                    <a:pt x="28" y="72"/>
                    <a:pt x="25" y="74"/>
                  </a:cubicBezTo>
                  <a:cubicBezTo>
                    <a:pt x="20" y="79"/>
                    <a:pt x="15" y="83"/>
                    <a:pt x="11" y="88"/>
                  </a:cubicBezTo>
                  <a:cubicBezTo>
                    <a:pt x="11" y="88"/>
                    <a:pt x="11" y="89"/>
                    <a:pt x="11" y="89"/>
                  </a:cubicBezTo>
                  <a:cubicBezTo>
                    <a:pt x="16" y="85"/>
                    <a:pt x="21" y="81"/>
                    <a:pt x="25" y="77"/>
                  </a:cubicBezTo>
                  <a:cubicBezTo>
                    <a:pt x="28" y="75"/>
                    <a:pt x="31" y="73"/>
                    <a:pt x="34" y="71"/>
                  </a:cubicBezTo>
                  <a:cubicBezTo>
                    <a:pt x="30" y="75"/>
                    <a:pt x="26" y="79"/>
                    <a:pt x="22" y="82"/>
                  </a:cubicBezTo>
                  <a:cubicBezTo>
                    <a:pt x="18" y="86"/>
                    <a:pt x="14" y="89"/>
                    <a:pt x="11" y="93"/>
                  </a:cubicBezTo>
                  <a:cubicBezTo>
                    <a:pt x="11" y="90"/>
                    <a:pt x="10" y="87"/>
                    <a:pt x="10" y="84"/>
                  </a:cubicBezTo>
                  <a:cubicBezTo>
                    <a:pt x="14" y="82"/>
                    <a:pt x="17" y="78"/>
                    <a:pt x="22" y="75"/>
                  </a:cubicBezTo>
                  <a:close/>
                  <a:moveTo>
                    <a:pt x="13" y="101"/>
                  </a:moveTo>
                  <a:cubicBezTo>
                    <a:pt x="21" y="96"/>
                    <a:pt x="31" y="96"/>
                    <a:pt x="39" y="99"/>
                  </a:cubicBezTo>
                  <a:cubicBezTo>
                    <a:pt x="39" y="100"/>
                    <a:pt x="39" y="101"/>
                    <a:pt x="39" y="103"/>
                  </a:cubicBezTo>
                  <a:cubicBezTo>
                    <a:pt x="31" y="98"/>
                    <a:pt x="22" y="101"/>
                    <a:pt x="14" y="105"/>
                  </a:cubicBezTo>
                  <a:cubicBezTo>
                    <a:pt x="14" y="104"/>
                    <a:pt x="13" y="103"/>
                    <a:pt x="13" y="101"/>
                  </a:cubicBezTo>
                  <a:close/>
                  <a:moveTo>
                    <a:pt x="40" y="136"/>
                  </a:moveTo>
                  <a:cubicBezTo>
                    <a:pt x="34" y="139"/>
                    <a:pt x="30" y="142"/>
                    <a:pt x="25" y="145"/>
                  </a:cubicBezTo>
                  <a:cubicBezTo>
                    <a:pt x="31" y="142"/>
                    <a:pt x="35" y="136"/>
                    <a:pt x="41" y="134"/>
                  </a:cubicBezTo>
                  <a:cubicBezTo>
                    <a:pt x="41" y="136"/>
                    <a:pt x="41" y="138"/>
                    <a:pt x="41" y="140"/>
                  </a:cubicBezTo>
                  <a:cubicBezTo>
                    <a:pt x="41" y="140"/>
                    <a:pt x="41" y="140"/>
                    <a:pt x="41" y="140"/>
                  </a:cubicBezTo>
                  <a:cubicBezTo>
                    <a:pt x="37" y="141"/>
                    <a:pt x="34" y="144"/>
                    <a:pt x="31" y="146"/>
                  </a:cubicBezTo>
                  <a:cubicBezTo>
                    <a:pt x="31" y="145"/>
                    <a:pt x="31" y="145"/>
                    <a:pt x="32" y="145"/>
                  </a:cubicBezTo>
                  <a:cubicBezTo>
                    <a:pt x="35" y="142"/>
                    <a:pt x="37" y="140"/>
                    <a:pt x="40" y="137"/>
                  </a:cubicBezTo>
                  <a:cubicBezTo>
                    <a:pt x="40" y="137"/>
                    <a:pt x="40" y="136"/>
                    <a:pt x="40" y="136"/>
                  </a:cubicBezTo>
                  <a:close/>
                  <a:moveTo>
                    <a:pt x="40" y="130"/>
                  </a:moveTo>
                  <a:cubicBezTo>
                    <a:pt x="40" y="130"/>
                    <a:pt x="40" y="129"/>
                    <a:pt x="40" y="129"/>
                  </a:cubicBezTo>
                  <a:cubicBezTo>
                    <a:pt x="37" y="131"/>
                    <a:pt x="34" y="132"/>
                    <a:pt x="32" y="134"/>
                  </a:cubicBezTo>
                  <a:cubicBezTo>
                    <a:pt x="31" y="134"/>
                    <a:pt x="29" y="135"/>
                    <a:pt x="28" y="136"/>
                  </a:cubicBezTo>
                  <a:cubicBezTo>
                    <a:pt x="28" y="136"/>
                    <a:pt x="22" y="139"/>
                    <a:pt x="25" y="137"/>
                  </a:cubicBezTo>
                  <a:cubicBezTo>
                    <a:pt x="31" y="133"/>
                    <a:pt x="36" y="130"/>
                    <a:pt x="40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34" y="127"/>
                    <a:pt x="28" y="131"/>
                    <a:pt x="22" y="134"/>
                  </a:cubicBezTo>
                  <a:cubicBezTo>
                    <a:pt x="27" y="132"/>
                    <a:pt x="33" y="126"/>
                    <a:pt x="38" y="123"/>
                  </a:cubicBezTo>
                  <a:cubicBezTo>
                    <a:pt x="39" y="122"/>
                    <a:pt x="39" y="122"/>
                    <a:pt x="40" y="122"/>
                  </a:cubicBezTo>
                  <a:cubicBezTo>
                    <a:pt x="40" y="122"/>
                    <a:pt x="40" y="121"/>
                    <a:pt x="40" y="121"/>
                  </a:cubicBezTo>
                  <a:cubicBezTo>
                    <a:pt x="40" y="125"/>
                    <a:pt x="40" y="129"/>
                    <a:pt x="41" y="133"/>
                  </a:cubicBezTo>
                  <a:cubicBezTo>
                    <a:pt x="35" y="135"/>
                    <a:pt x="29" y="137"/>
                    <a:pt x="25" y="140"/>
                  </a:cubicBezTo>
                  <a:cubicBezTo>
                    <a:pt x="30" y="136"/>
                    <a:pt x="35" y="134"/>
                    <a:pt x="40" y="130"/>
                  </a:cubicBezTo>
                  <a:close/>
                  <a:moveTo>
                    <a:pt x="38" y="122"/>
                  </a:moveTo>
                  <a:cubicBezTo>
                    <a:pt x="37" y="122"/>
                    <a:pt x="36" y="123"/>
                    <a:pt x="35" y="123"/>
                  </a:cubicBezTo>
                  <a:cubicBezTo>
                    <a:pt x="34" y="124"/>
                    <a:pt x="32" y="125"/>
                    <a:pt x="31" y="126"/>
                  </a:cubicBezTo>
                  <a:cubicBezTo>
                    <a:pt x="29" y="127"/>
                    <a:pt x="27" y="127"/>
                    <a:pt x="26" y="128"/>
                  </a:cubicBezTo>
                  <a:cubicBezTo>
                    <a:pt x="25" y="129"/>
                    <a:pt x="19" y="132"/>
                    <a:pt x="22" y="130"/>
                  </a:cubicBezTo>
                  <a:cubicBezTo>
                    <a:pt x="28" y="126"/>
                    <a:pt x="33" y="121"/>
                    <a:pt x="39" y="118"/>
                  </a:cubicBezTo>
                  <a:cubicBezTo>
                    <a:pt x="40" y="118"/>
                    <a:pt x="40" y="117"/>
                    <a:pt x="39" y="117"/>
                  </a:cubicBezTo>
                  <a:cubicBezTo>
                    <a:pt x="36" y="118"/>
                    <a:pt x="33" y="120"/>
                    <a:pt x="30" y="121"/>
                  </a:cubicBezTo>
                  <a:cubicBezTo>
                    <a:pt x="28" y="122"/>
                    <a:pt x="26" y="123"/>
                    <a:pt x="24" y="124"/>
                  </a:cubicBezTo>
                  <a:cubicBezTo>
                    <a:pt x="23" y="124"/>
                    <a:pt x="17" y="128"/>
                    <a:pt x="20" y="125"/>
                  </a:cubicBezTo>
                  <a:cubicBezTo>
                    <a:pt x="23" y="122"/>
                    <a:pt x="28" y="121"/>
                    <a:pt x="31" y="118"/>
                  </a:cubicBezTo>
                  <a:cubicBezTo>
                    <a:pt x="34" y="116"/>
                    <a:pt x="37" y="114"/>
                    <a:pt x="40" y="112"/>
                  </a:cubicBezTo>
                  <a:cubicBezTo>
                    <a:pt x="40" y="113"/>
                    <a:pt x="40" y="115"/>
                    <a:pt x="40" y="116"/>
                  </a:cubicBezTo>
                  <a:cubicBezTo>
                    <a:pt x="40" y="118"/>
                    <a:pt x="40" y="119"/>
                    <a:pt x="40" y="121"/>
                  </a:cubicBezTo>
                  <a:cubicBezTo>
                    <a:pt x="40" y="121"/>
                    <a:pt x="40" y="121"/>
                    <a:pt x="40" y="121"/>
                  </a:cubicBezTo>
                  <a:cubicBezTo>
                    <a:pt x="39" y="121"/>
                    <a:pt x="39" y="122"/>
                    <a:pt x="38" y="122"/>
                  </a:cubicBezTo>
                  <a:cubicBezTo>
                    <a:pt x="38" y="122"/>
                    <a:pt x="38" y="122"/>
                    <a:pt x="38" y="122"/>
                  </a:cubicBezTo>
                  <a:close/>
                  <a:moveTo>
                    <a:pt x="28" y="115"/>
                  </a:moveTo>
                  <a:cubicBezTo>
                    <a:pt x="31" y="113"/>
                    <a:pt x="35" y="110"/>
                    <a:pt x="38" y="107"/>
                  </a:cubicBezTo>
                  <a:cubicBezTo>
                    <a:pt x="38" y="107"/>
                    <a:pt x="37" y="106"/>
                    <a:pt x="37" y="106"/>
                  </a:cubicBezTo>
                  <a:cubicBezTo>
                    <a:pt x="30" y="110"/>
                    <a:pt x="24" y="115"/>
                    <a:pt x="17" y="118"/>
                  </a:cubicBezTo>
                  <a:cubicBezTo>
                    <a:pt x="20" y="116"/>
                    <a:pt x="23" y="113"/>
                    <a:pt x="26" y="111"/>
                  </a:cubicBezTo>
                  <a:cubicBezTo>
                    <a:pt x="29" y="109"/>
                    <a:pt x="33" y="107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7" y="105"/>
                    <a:pt x="38" y="105"/>
                    <a:pt x="39" y="106"/>
                  </a:cubicBezTo>
                  <a:cubicBezTo>
                    <a:pt x="40" y="108"/>
                    <a:pt x="40" y="109"/>
                    <a:pt x="40" y="111"/>
                  </a:cubicBezTo>
                  <a:cubicBezTo>
                    <a:pt x="33" y="114"/>
                    <a:pt x="27" y="119"/>
                    <a:pt x="20" y="122"/>
                  </a:cubicBezTo>
                  <a:cubicBezTo>
                    <a:pt x="16" y="123"/>
                    <a:pt x="23" y="119"/>
                    <a:pt x="23" y="119"/>
                  </a:cubicBezTo>
                  <a:cubicBezTo>
                    <a:pt x="24" y="118"/>
                    <a:pt x="26" y="117"/>
                    <a:pt x="28" y="115"/>
                  </a:cubicBezTo>
                  <a:close/>
                  <a:moveTo>
                    <a:pt x="35" y="104"/>
                  </a:moveTo>
                  <a:cubicBezTo>
                    <a:pt x="29" y="107"/>
                    <a:pt x="23" y="110"/>
                    <a:pt x="18" y="114"/>
                  </a:cubicBezTo>
                  <a:cubicBezTo>
                    <a:pt x="16" y="115"/>
                    <a:pt x="17" y="115"/>
                    <a:pt x="18" y="114"/>
                  </a:cubicBezTo>
                  <a:cubicBezTo>
                    <a:pt x="19" y="112"/>
                    <a:pt x="21" y="110"/>
                    <a:pt x="23" y="109"/>
                  </a:cubicBezTo>
                  <a:cubicBezTo>
                    <a:pt x="26" y="107"/>
                    <a:pt x="28" y="106"/>
                    <a:pt x="30" y="103"/>
                  </a:cubicBezTo>
                  <a:cubicBezTo>
                    <a:pt x="32" y="103"/>
                    <a:pt x="33" y="103"/>
                    <a:pt x="35" y="104"/>
                  </a:cubicBezTo>
                  <a:close/>
                  <a:moveTo>
                    <a:pt x="27" y="106"/>
                  </a:moveTo>
                  <a:cubicBezTo>
                    <a:pt x="25" y="107"/>
                    <a:pt x="23" y="107"/>
                    <a:pt x="21" y="109"/>
                  </a:cubicBezTo>
                  <a:cubicBezTo>
                    <a:pt x="19" y="111"/>
                    <a:pt x="18" y="112"/>
                    <a:pt x="16" y="114"/>
                  </a:cubicBezTo>
                  <a:cubicBezTo>
                    <a:pt x="16" y="113"/>
                    <a:pt x="16" y="113"/>
                    <a:pt x="16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8" y="110"/>
                    <a:pt x="21" y="108"/>
                    <a:pt x="23" y="106"/>
                  </a:cubicBezTo>
                  <a:cubicBezTo>
                    <a:pt x="25" y="106"/>
                    <a:pt x="32" y="101"/>
                    <a:pt x="27" y="106"/>
                  </a:cubicBezTo>
                  <a:close/>
                  <a:moveTo>
                    <a:pt x="16" y="115"/>
                  </a:moveTo>
                  <a:cubicBezTo>
                    <a:pt x="19" y="114"/>
                    <a:pt x="22" y="112"/>
                    <a:pt x="25" y="110"/>
                  </a:cubicBezTo>
                  <a:cubicBezTo>
                    <a:pt x="27" y="108"/>
                    <a:pt x="31" y="106"/>
                    <a:pt x="34" y="105"/>
                  </a:cubicBezTo>
                  <a:cubicBezTo>
                    <a:pt x="28" y="108"/>
                    <a:pt x="22" y="113"/>
                    <a:pt x="17" y="117"/>
                  </a:cubicBezTo>
                  <a:cubicBezTo>
                    <a:pt x="17" y="117"/>
                    <a:pt x="17" y="116"/>
                    <a:pt x="16" y="115"/>
                  </a:cubicBezTo>
                  <a:close/>
                  <a:moveTo>
                    <a:pt x="17" y="119"/>
                  </a:moveTo>
                  <a:cubicBezTo>
                    <a:pt x="24" y="116"/>
                    <a:pt x="30" y="111"/>
                    <a:pt x="36" y="108"/>
                  </a:cubicBezTo>
                  <a:cubicBezTo>
                    <a:pt x="33" y="110"/>
                    <a:pt x="29" y="113"/>
                    <a:pt x="26" y="116"/>
                  </a:cubicBezTo>
                  <a:cubicBezTo>
                    <a:pt x="23" y="118"/>
                    <a:pt x="21" y="120"/>
                    <a:pt x="18" y="122"/>
                  </a:cubicBezTo>
                  <a:cubicBezTo>
                    <a:pt x="18" y="121"/>
                    <a:pt x="18" y="120"/>
                    <a:pt x="17" y="119"/>
                  </a:cubicBezTo>
                  <a:close/>
                  <a:moveTo>
                    <a:pt x="38" y="112"/>
                  </a:moveTo>
                  <a:cubicBezTo>
                    <a:pt x="41" y="110"/>
                    <a:pt x="34" y="115"/>
                    <a:pt x="34" y="116"/>
                  </a:cubicBezTo>
                  <a:cubicBezTo>
                    <a:pt x="31" y="117"/>
                    <a:pt x="29" y="119"/>
                    <a:pt x="27" y="120"/>
                  </a:cubicBezTo>
                  <a:cubicBezTo>
                    <a:pt x="24" y="122"/>
                    <a:pt x="21" y="123"/>
                    <a:pt x="19" y="125"/>
                  </a:cubicBezTo>
                  <a:cubicBezTo>
                    <a:pt x="19" y="125"/>
                    <a:pt x="19" y="124"/>
                    <a:pt x="18" y="123"/>
                  </a:cubicBezTo>
                  <a:cubicBezTo>
                    <a:pt x="26" y="121"/>
                    <a:pt x="31" y="115"/>
                    <a:pt x="38" y="112"/>
                  </a:cubicBezTo>
                  <a:close/>
                  <a:moveTo>
                    <a:pt x="19" y="127"/>
                  </a:moveTo>
                  <a:cubicBezTo>
                    <a:pt x="26" y="124"/>
                    <a:pt x="32" y="121"/>
                    <a:pt x="38" y="118"/>
                  </a:cubicBezTo>
                  <a:cubicBezTo>
                    <a:pt x="32" y="122"/>
                    <a:pt x="26" y="127"/>
                    <a:pt x="20" y="130"/>
                  </a:cubicBezTo>
                  <a:cubicBezTo>
                    <a:pt x="20" y="129"/>
                    <a:pt x="20" y="128"/>
                    <a:pt x="19" y="127"/>
                  </a:cubicBezTo>
                  <a:close/>
                  <a:moveTo>
                    <a:pt x="28" y="156"/>
                  </a:moveTo>
                  <a:cubicBezTo>
                    <a:pt x="30" y="155"/>
                    <a:pt x="32" y="154"/>
                    <a:pt x="33" y="154"/>
                  </a:cubicBezTo>
                  <a:cubicBezTo>
                    <a:pt x="35" y="153"/>
                    <a:pt x="36" y="152"/>
                    <a:pt x="37" y="152"/>
                  </a:cubicBezTo>
                  <a:cubicBezTo>
                    <a:pt x="34" y="154"/>
                    <a:pt x="31" y="156"/>
                    <a:pt x="29" y="159"/>
                  </a:cubicBezTo>
                  <a:cubicBezTo>
                    <a:pt x="29" y="158"/>
                    <a:pt x="29" y="157"/>
                    <a:pt x="28" y="156"/>
                  </a:cubicBezTo>
                  <a:close/>
                  <a:moveTo>
                    <a:pt x="36" y="160"/>
                  </a:moveTo>
                  <a:cubicBezTo>
                    <a:pt x="35" y="160"/>
                    <a:pt x="30" y="164"/>
                    <a:pt x="33" y="161"/>
                  </a:cubicBezTo>
                  <a:cubicBezTo>
                    <a:pt x="36" y="159"/>
                    <a:pt x="39" y="156"/>
                    <a:pt x="41" y="154"/>
                  </a:cubicBezTo>
                  <a:cubicBezTo>
                    <a:pt x="42" y="153"/>
                    <a:pt x="41" y="153"/>
                    <a:pt x="41" y="153"/>
                  </a:cubicBezTo>
                  <a:cubicBezTo>
                    <a:pt x="38" y="155"/>
                    <a:pt x="32" y="156"/>
                    <a:pt x="30" y="159"/>
                  </a:cubicBezTo>
                  <a:cubicBezTo>
                    <a:pt x="33" y="155"/>
                    <a:pt x="37" y="153"/>
                    <a:pt x="40" y="151"/>
                  </a:cubicBezTo>
                  <a:cubicBezTo>
                    <a:pt x="41" y="150"/>
                    <a:pt x="41" y="150"/>
                    <a:pt x="40" y="150"/>
                  </a:cubicBezTo>
                  <a:cubicBezTo>
                    <a:pt x="36" y="151"/>
                    <a:pt x="33" y="153"/>
                    <a:pt x="29" y="155"/>
                  </a:cubicBezTo>
                  <a:cubicBezTo>
                    <a:pt x="33" y="153"/>
                    <a:pt x="37" y="150"/>
                    <a:pt x="41" y="146"/>
                  </a:cubicBezTo>
                  <a:cubicBezTo>
                    <a:pt x="41" y="146"/>
                    <a:pt x="41" y="146"/>
                    <a:pt x="41" y="146"/>
                  </a:cubicBezTo>
                  <a:cubicBezTo>
                    <a:pt x="38" y="147"/>
                    <a:pt x="36" y="148"/>
                    <a:pt x="33" y="149"/>
                  </a:cubicBezTo>
                  <a:cubicBezTo>
                    <a:pt x="32" y="150"/>
                    <a:pt x="29" y="151"/>
                    <a:pt x="28" y="152"/>
                  </a:cubicBezTo>
                  <a:cubicBezTo>
                    <a:pt x="32" y="148"/>
                    <a:pt x="36" y="144"/>
                    <a:pt x="41" y="141"/>
                  </a:cubicBezTo>
                  <a:cubicBezTo>
                    <a:pt x="41" y="146"/>
                    <a:pt x="41" y="151"/>
                    <a:pt x="42" y="156"/>
                  </a:cubicBezTo>
                  <a:cubicBezTo>
                    <a:pt x="42" y="156"/>
                    <a:pt x="42" y="156"/>
                    <a:pt x="41" y="156"/>
                  </a:cubicBezTo>
                  <a:cubicBezTo>
                    <a:pt x="40" y="157"/>
                    <a:pt x="38" y="159"/>
                    <a:pt x="36" y="160"/>
                  </a:cubicBezTo>
                  <a:close/>
                  <a:moveTo>
                    <a:pt x="27" y="94"/>
                  </a:moveTo>
                  <a:cubicBezTo>
                    <a:pt x="29" y="92"/>
                    <a:pt x="32" y="90"/>
                    <a:pt x="35" y="88"/>
                  </a:cubicBezTo>
                  <a:cubicBezTo>
                    <a:pt x="36" y="88"/>
                    <a:pt x="39" y="85"/>
                    <a:pt x="36" y="88"/>
                  </a:cubicBezTo>
                  <a:cubicBezTo>
                    <a:pt x="34" y="89"/>
                    <a:pt x="32" y="91"/>
                    <a:pt x="31" y="92"/>
                  </a:cubicBezTo>
                  <a:cubicBezTo>
                    <a:pt x="30" y="93"/>
                    <a:pt x="31" y="93"/>
                    <a:pt x="31" y="93"/>
                  </a:cubicBezTo>
                  <a:cubicBezTo>
                    <a:pt x="33" y="92"/>
                    <a:pt x="35" y="91"/>
                    <a:pt x="37" y="90"/>
                  </a:cubicBezTo>
                  <a:cubicBezTo>
                    <a:pt x="36" y="91"/>
                    <a:pt x="35" y="92"/>
                    <a:pt x="35" y="94"/>
                  </a:cubicBezTo>
                  <a:cubicBezTo>
                    <a:pt x="34" y="94"/>
                    <a:pt x="35" y="94"/>
                    <a:pt x="35" y="94"/>
                  </a:cubicBezTo>
                  <a:cubicBezTo>
                    <a:pt x="37" y="93"/>
                    <a:pt x="39" y="91"/>
                    <a:pt x="37" y="94"/>
                  </a:cubicBezTo>
                  <a:cubicBezTo>
                    <a:pt x="37" y="95"/>
                    <a:pt x="38" y="95"/>
                    <a:pt x="38" y="95"/>
                  </a:cubicBezTo>
                  <a:cubicBezTo>
                    <a:pt x="38" y="94"/>
                    <a:pt x="39" y="93"/>
                    <a:pt x="39" y="93"/>
                  </a:cubicBezTo>
                  <a:cubicBezTo>
                    <a:pt x="39" y="94"/>
                    <a:pt x="39" y="95"/>
                    <a:pt x="39" y="96"/>
                  </a:cubicBezTo>
                  <a:cubicBezTo>
                    <a:pt x="35" y="95"/>
                    <a:pt x="31" y="94"/>
                    <a:pt x="27" y="94"/>
                  </a:cubicBezTo>
                  <a:close/>
                  <a:moveTo>
                    <a:pt x="39" y="49"/>
                  </a:moveTo>
                  <a:cubicBezTo>
                    <a:pt x="38" y="50"/>
                    <a:pt x="36" y="51"/>
                    <a:pt x="35" y="52"/>
                  </a:cubicBezTo>
                  <a:cubicBezTo>
                    <a:pt x="31" y="55"/>
                    <a:pt x="27" y="58"/>
                    <a:pt x="23" y="61"/>
                  </a:cubicBezTo>
                  <a:cubicBezTo>
                    <a:pt x="21" y="63"/>
                    <a:pt x="18" y="65"/>
                    <a:pt x="16" y="67"/>
                  </a:cubicBezTo>
                  <a:cubicBezTo>
                    <a:pt x="14" y="68"/>
                    <a:pt x="12" y="69"/>
                    <a:pt x="11" y="71"/>
                  </a:cubicBezTo>
                  <a:cubicBezTo>
                    <a:pt x="10" y="71"/>
                    <a:pt x="9" y="72"/>
                    <a:pt x="8" y="72"/>
                  </a:cubicBezTo>
                  <a:cubicBezTo>
                    <a:pt x="9" y="72"/>
                    <a:pt x="9" y="71"/>
                    <a:pt x="10" y="70"/>
                  </a:cubicBezTo>
                  <a:cubicBezTo>
                    <a:pt x="15" y="66"/>
                    <a:pt x="18" y="61"/>
                    <a:pt x="23" y="57"/>
                  </a:cubicBezTo>
                  <a:cubicBezTo>
                    <a:pt x="29" y="52"/>
                    <a:pt x="33" y="46"/>
                    <a:pt x="39" y="42"/>
                  </a:cubicBezTo>
                  <a:cubicBezTo>
                    <a:pt x="39" y="44"/>
                    <a:pt x="39" y="47"/>
                    <a:pt x="39" y="49"/>
                  </a:cubicBezTo>
                  <a:close/>
                  <a:moveTo>
                    <a:pt x="38" y="34"/>
                  </a:moveTo>
                  <a:cubicBezTo>
                    <a:pt x="33" y="38"/>
                    <a:pt x="27" y="43"/>
                    <a:pt x="23" y="47"/>
                  </a:cubicBezTo>
                  <a:cubicBezTo>
                    <a:pt x="17" y="52"/>
                    <a:pt x="11" y="57"/>
                    <a:pt x="6" y="62"/>
                  </a:cubicBezTo>
                  <a:cubicBezTo>
                    <a:pt x="12" y="56"/>
                    <a:pt x="16" y="50"/>
                    <a:pt x="22" y="44"/>
                  </a:cubicBezTo>
                  <a:cubicBezTo>
                    <a:pt x="27" y="39"/>
                    <a:pt x="33" y="35"/>
                    <a:pt x="38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8" y="31"/>
                    <a:pt x="38" y="33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lose/>
                  <a:moveTo>
                    <a:pt x="38" y="30"/>
                  </a:moveTo>
                  <a:cubicBezTo>
                    <a:pt x="38" y="29"/>
                    <a:pt x="37" y="29"/>
                    <a:pt x="37" y="29"/>
                  </a:cubicBezTo>
                  <a:cubicBezTo>
                    <a:pt x="31" y="32"/>
                    <a:pt x="27" y="38"/>
                    <a:pt x="22" y="42"/>
                  </a:cubicBezTo>
                  <a:cubicBezTo>
                    <a:pt x="20" y="44"/>
                    <a:pt x="18" y="45"/>
                    <a:pt x="16" y="47"/>
                  </a:cubicBezTo>
                  <a:cubicBezTo>
                    <a:pt x="17" y="46"/>
                    <a:pt x="18" y="45"/>
                    <a:pt x="19" y="43"/>
                  </a:cubicBezTo>
                  <a:cubicBezTo>
                    <a:pt x="22" y="40"/>
                    <a:pt x="25" y="38"/>
                    <a:pt x="28" y="35"/>
                  </a:cubicBezTo>
                  <a:cubicBezTo>
                    <a:pt x="31" y="32"/>
                    <a:pt x="34" y="29"/>
                    <a:pt x="37" y="26"/>
                  </a:cubicBezTo>
                  <a:cubicBezTo>
                    <a:pt x="37" y="27"/>
                    <a:pt x="37" y="29"/>
                    <a:pt x="38" y="30"/>
                  </a:cubicBezTo>
                  <a:close/>
                  <a:moveTo>
                    <a:pt x="26" y="34"/>
                  </a:moveTo>
                  <a:cubicBezTo>
                    <a:pt x="22" y="38"/>
                    <a:pt x="17" y="41"/>
                    <a:pt x="13" y="45"/>
                  </a:cubicBezTo>
                  <a:cubicBezTo>
                    <a:pt x="15" y="43"/>
                    <a:pt x="16" y="42"/>
                    <a:pt x="18" y="40"/>
                  </a:cubicBezTo>
                  <a:cubicBezTo>
                    <a:pt x="23" y="35"/>
                    <a:pt x="29" y="30"/>
                    <a:pt x="33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27" y="26"/>
                    <a:pt x="22" y="30"/>
                    <a:pt x="18" y="34"/>
                  </a:cubicBezTo>
                  <a:cubicBezTo>
                    <a:pt x="15" y="36"/>
                    <a:pt x="13" y="38"/>
                    <a:pt x="11" y="40"/>
                  </a:cubicBezTo>
                  <a:cubicBezTo>
                    <a:pt x="9" y="41"/>
                    <a:pt x="7" y="43"/>
                    <a:pt x="6" y="44"/>
                  </a:cubicBezTo>
                  <a:cubicBezTo>
                    <a:pt x="3" y="46"/>
                    <a:pt x="6" y="44"/>
                    <a:pt x="7" y="43"/>
                  </a:cubicBezTo>
                  <a:cubicBezTo>
                    <a:pt x="12" y="39"/>
                    <a:pt x="17" y="34"/>
                    <a:pt x="22" y="30"/>
                  </a:cubicBezTo>
                  <a:cubicBezTo>
                    <a:pt x="26" y="27"/>
                    <a:pt x="31" y="24"/>
                    <a:pt x="34" y="19"/>
                  </a:cubicBezTo>
                  <a:cubicBezTo>
                    <a:pt x="34" y="19"/>
                    <a:pt x="33" y="19"/>
                    <a:pt x="33" y="19"/>
                  </a:cubicBezTo>
                  <a:cubicBezTo>
                    <a:pt x="29" y="23"/>
                    <a:pt x="24" y="25"/>
                    <a:pt x="19" y="29"/>
                  </a:cubicBezTo>
                  <a:cubicBezTo>
                    <a:pt x="17" y="31"/>
                    <a:pt x="14" y="33"/>
                    <a:pt x="12" y="35"/>
                  </a:cubicBezTo>
                  <a:cubicBezTo>
                    <a:pt x="10" y="36"/>
                    <a:pt x="9" y="37"/>
                    <a:pt x="8" y="39"/>
                  </a:cubicBezTo>
                  <a:cubicBezTo>
                    <a:pt x="9" y="38"/>
                    <a:pt x="5" y="42"/>
                    <a:pt x="4" y="42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8" y="36"/>
                    <a:pt x="13" y="32"/>
                    <a:pt x="17" y="28"/>
                  </a:cubicBezTo>
                  <a:cubicBezTo>
                    <a:pt x="22" y="24"/>
                    <a:pt x="27" y="19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8"/>
                    <a:pt x="36" y="22"/>
                    <a:pt x="37" y="25"/>
                  </a:cubicBezTo>
                  <a:cubicBezTo>
                    <a:pt x="32" y="27"/>
                    <a:pt x="29" y="31"/>
                    <a:pt x="26" y="34"/>
                  </a:cubicBezTo>
                  <a:close/>
                  <a:moveTo>
                    <a:pt x="13" y="31"/>
                  </a:moveTo>
                  <a:cubicBezTo>
                    <a:pt x="10" y="34"/>
                    <a:pt x="7" y="37"/>
                    <a:pt x="4" y="40"/>
                  </a:cubicBezTo>
                  <a:cubicBezTo>
                    <a:pt x="4" y="39"/>
                    <a:pt x="4" y="38"/>
                    <a:pt x="4" y="37"/>
                  </a:cubicBezTo>
                  <a:cubicBezTo>
                    <a:pt x="8" y="34"/>
                    <a:pt x="13" y="31"/>
                    <a:pt x="17" y="27"/>
                  </a:cubicBezTo>
                  <a:cubicBezTo>
                    <a:pt x="16" y="29"/>
                    <a:pt x="15" y="30"/>
                    <a:pt x="13" y="31"/>
                  </a:cubicBezTo>
                  <a:close/>
                  <a:moveTo>
                    <a:pt x="4" y="32"/>
                  </a:moveTo>
                  <a:cubicBezTo>
                    <a:pt x="8" y="28"/>
                    <a:pt x="13" y="25"/>
                    <a:pt x="18" y="21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15" y="24"/>
                    <a:pt x="8" y="29"/>
                    <a:pt x="4" y="36"/>
                  </a:cubicBezTo>
                  <a:cubicBezTo>
                    <a:pt x="4" y="34"/>
                    <a:pt x="4" y="33"/>
                    <a:pt x="4" y="32"/>
                  </a:cubicBezTo>
                  <a:close/>
                  <a:moveTo>
                    <a:pt x="4" y="27"/>
                  </a:moveTo>
                  <a:cubicBezTo>
                    <a:pt x="7" y="24"/>
                    <a:pt x="10" y="22"/>
                    <a:pt x="14" y="19"/>
                  </a:cubicBezTo>
                  <a:cubicBezTo>
                    <a:pt x="16" y="17"/>
                    <a:pt x="18" y="15"/>
                    <a:pt x="21" y="13"/>
                  </a:cubicBezTo>
                  <a:cubicBezTo>
                    <a:pt x="22" y="13"/>
                    <a:pt x="23" y="12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3" y="12"/>
                  </a:cubicBezTo>
                  <a:cubicBezTo>
                    <a:pt x="19" y="15"/>
                    <a:pt x="16" y="19"/>
                    <a:pt x="12" y="23"/>
                  </a:cubicBezTo>
                  <a:cubicBezTo>
                    <a:pt x="9" y="25"/>
                    <a:pt x="6" y="27"/>
                    <a:pt x="4" y="30"/>
                  </a:cubicBezTo>
                  <a:cubicBezTo>
                    <a:pt x="4" y="29"/>
                    <a:pt x="4" y="28"/>
                    <a:pt x="4" y="27"/>
                  </a:cubicBezTo>
                  <a:close/>
                  <a:moveTo>
                    <a:pt x="5" y="23"/>
                  </a:moveTo>
                  <a:cubicBezTo>
                    <a:pt x="6" y="21"/>
                    <a:pt x="8" y="20"/>
                    <a:pt x="10" y="19"/>
                  </a:cubicBezTo>
                  <a:cubicBezTo>
                    <a:pt x="8" y="21"/>
                    <a:pt x="6" y="23"/>
                    <a:pt x="4" y="25"/>
                  </a:cubicBezTo>
                  <a:cubicBezTo>
                    <a:pt x="4" y="24"/>
                    <a:pt x="4" y="24"/>
                    <a:pt x="4" y="23"/>
                  </a:cubicBezTo>
                  <a:cubicBezTo>
                    <a:pt x="4" y="23"/>
                    <a:pt x="4" y="23"/>
                    <a:pt x="5" y="23"/>
                  </a:cubicBezTo>
                  <a:close/>
                  <a:moveTo>
                    <a:pt x="6" y="17"/>
                  </a:moveTo>
                  <a:cubicBezTo>
                    <a:pt x="8" y="15"/>
                    <a:pt x="10" y="13"/>
                    <a:pt x="12" y="12"/>
                  </a:cubicBezTo>
                  <a:cubicBezTo>
                    <a:pt x="13" y="11"/>
                    <a:pt x="14" y="10"/>
                    <a:pt x="15" y="9"/>
                  </a:cubicBezTo>
                  <a:cubicBezTo>
                    <a:pt x="17" y="8"/>
                    <a:pt x="19" y="4"/>
                    <a:pt x="15" y="9"/>
                  </a:cubicBezTo>
                  <a:cubicBezTo>
                    <a:pt x="12" y="13"/>
                    <a:pt x="9" y="16"/>
                    <a:pt x="5" y="19"/>
                  </a:cubicBezTo>
                  <a:cubicBezTo>
                    <a:pt x="5" y="19"/>
                    <a:pt x="6" y="18"/>
                    <a:pt x="6" y="17"/>
                  </a:cubicBezTo>
                  <a:close/>
                  <a:moveTo>
                    <a:pt x="15" y="108"/>
                  </a:moveTo>
                  <a:cubicBezTo>
                    <a:pt x="19" y="106"/>
                    <a:pt x="23" y="104"/>
                    <a:pt x="28" y="103"/>
                  </a:cubicBezTo>
                  <a:cubicBezTo>
                    <a:pt x="23" y="105"/>
                    <a:pt x="19" y="108"/>
                    <a:pt x="15" y="111"/>
                  </a:cubicBezTo>
                  <a:cubicBezTo>
                    <a:pt x="15" y="111"/>
                    <a:pt x="15" y="110"/>
                    <a:pt x="15" y="110"/>
                  </a:cubicBezTo>
                  <a:cubicBezTo>
                    <a:pt x="15" y="109"/>
                    <a:pt x="15" y="109"/>
                    <a:pt x="15" y="108"/>
                  </a:cubicBezTo>
                  <a:close/>
                  <a:moveTo>
                    <a:pt x="51" y="207"/>
                  </a:moveTo>
                  <a:cubicBezTo>
                    <a:pt x="49" y="206"/>
                    <a:pt x="48" y="205"/>
                    <a:pt x="47" y="204"/>
                  </a:cubicBezTo>
                  <a:cubicBezTo>
                    <a:pt x="44" y="202"/>
                    <a:pt x="40" y="201"/>
                    <a:pt x="37" y="200"/>
                  </a:cubicBezTo>
                  <a:cubicBezTo>
                    <a:pt x="36" y="192"/>
                    <a:pt x="35" y="183"/>
                    <a:pt x="35" y="175"/>
                  </a:cubicBezTo>
                  <a:cubicBezTo>
                    <a:pt x="38" y="174"/>
                    <a:pt x="41" y="173"/>
                    <a:pt x="43" y="172"/>
                  </a:cubicBezTo>
                  <a:cubicBezTo>
                    <a:pt x="47" y="180"/>
                    <a:pt x="52" y="188"/>
                    <a:pt x="56" y="196"/>
                  </a:cubicBezTo>
                  <a:cubicBezTo>
                    <a:pt x="52" y="198"/>
                    <a:pt x="51" y="203"/>
                    <a:pt x="51" y="207"/>
                  </a:cubicBezTo>
                  <a:close/>
                  <a:moveTo>
                    <a:pt x="43" y="169"/>
                  </a:moveTo>
                  <a:cubicBezTo>
                    <a:pt x="43" y="169"/>
                    <a:pt x="43" y="169"/>
                    <a:pt x="42" y="169"/>
                  </a:cubicBezTo>
                  <a:cubicBezTo>
                    <a:pt x="43" y="169"/>
                    <a:pt x="42" y="169"/>
                    <a:pt x="42" y="169"/>
                  </a:cubicBezTo>
                  <a:cubicBezTo>
                    <a:pt x="42" y="169"/>
                    <a:pt x="40" y="170"/>
                    <a:pt x="39" y="170"/>
                  </a:cubicBezTo>
                  <a:cubicBezTo>
                    <a:pt x="39" y="170"/>
                    <a:pt x="39" y="170"/>
                    <a:pt x="39" y="171"/>
                  </a:cubicBezTo>
                  <a:cubicBezTo>
                    <a:pt x="39" y="170"/>
                    <a:pt x="39" y="170"/>
                    <a:pt x="39" y="170"/>
                  </a:cubicBezTo>
                  <a:cubicBezTo>
                    <a:pt x="41" y="169"/>
                    <a:pt x="41" y="169"/>
                    <a:pt x="42" y="168"/>
                  </a:cubicBezTo>
                  <a:cubicBezTo>
                    <a:pt x="43" y="167"/>
                    <a:pt x="42" y="167"/>
                    <a:pt x="42" y="167"/>
                  </a:cubicBezTo>
                  <a:cubicBezTo>
                    <a:pt x="40" y="167"/>
                    <a:pt x="35" y="169"/>
                    <a:pt x="34" y="170"/>
                  </a:cubicBezTo>
                  <a:cubicBezTo>
                    <a:pt x="36" y="168"/>
                    <a:pt x="39" y="166"/>
                    <a:pt x="42" y="164"/>
                  </a:cubicBezTo>
                  <a:cubicBezTo>
                    <a:pt x="42" y="164"/>
                    <a:pt x="42" y="163"/>
                    <a:pt x="41" y="164"/>
                  </a:cubicBezTo>
                  <a:cubicBezTo>
                    <a:pt x="40" y="164"/>
                    <a:pt x="38" y="165"/>
                    <a:pt x="37" y="166"/>
                  </a:cubicBezTo>
                  <a:cubicBezTo>
                    <a:pt x="35" y="166"/>
                    <a:pt x="31" y="169"/>
                    <a:pt x="35" y="166"/>
                  </a:cubicBezTo>
                  <a:cubicBezTo>
                    <a:pt x="38" y="164"/>
                    <a:pt x="40" y="163"/>
                    <a:pt x="42" y="161"/>
                  </a:cubicBezTo>
                  <a:cubicBezTo>
                    <a:pt x="42" y="161"/>
                    <a:pt x="42" y="160"/>
                    <a:pt x="42" y="160"/>
                  </a:cubicBezTo>
                  <a:cubicBezTo>
                    <a:pt x="39" y="161"/>
                    <a:pt x="35" y="162"/>
                    <a:pt x="33" y="164"/>
                  </a:cubicBezTo>
                  <a:cubicBezTo>
                    <a:pt x="36" y="162"/>
                    <a:pt x="39" y="160"/>
                    <a:pt x="42" y="157"/>
                  </a:cubicBezTo>
                  <a:cubicBezTo>
                    <a:pt x="42" y="161"/>
                    <a:pt x="43" y="165"/>
                    <a:pt x="43" y="169"/>
                  </a:cubicBezTo>
                  <a:close/>
                  <a:moveTo>
                    <a:pt x="33" y="15"/>
                  </a:moveTo>
                  <a:cubicBezTo>
                    <a:pt x="33" y="14"/>
                    <a:pt x="32" y="14"/>
                    <a:pt x="32" y="14"/>
                  </a:cubicBezTo>
                  <a:cubicBezTo>
                    <a:pt x="27" y="18"/>
                    <a:pt x="23" y="22"/>
                    <a:pt x="18" y="26"/>
                  </a:cubicBezTo>
                  <a:cubicBezTo>
                    <a:pt x="15" y="28"/>
                    <a:pt x="13" y="30"/>
                    <a:pt x="10" y="32"/>
                  </a:cubicBezTo>
                  <a:cubicBezTo>
                    <a:pt x="8" y="33"/>
                    <a:pt x="7" y="34"/>
                    <a:pt x="6" y="35"/>
                  </a:cubicBezTo>
                  <a:cubicBezTo>
                    <a:pt x="4" y="36"/>
                    <a:pt x="3" y="37"/>
                    <a:pt x="5" y="35"/>
                  </a:cubicBezTo>
                  <a:cubicBezTo>
                    <a:pt x="11" y="26"/>
                    <a:pt x="21" y="21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2"/>
                    <a:pt x="30" y="12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2"/>
                    <a:pt x="32" y="13"/>
                    <a:pt x="33" y="15"/>
                  </a:cubicBezTo>
                  <a:close/>
                  <a:moveTo>
                    <a:pt x="26" y="7"/>
                  </a:moveTo>
                  <a:cubicBezTo>
                    <a:pt x="27" y="8"/>
                    <a:pt x="29" y="9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5" y="15"/>
                    <a:pt x="21" y="18"/>
                    <a:pt x="16" y="22"/>
                  </a:cubicBezTo>
                  <a:cubicBezTo>
                    <a:pt x="14" y="23"/>
                    <a:pt x="12" y="25"/>
                    <a:pt x="10" y="26"/>
                  </a:cubicBezTo>
                  <a:cubicBezTo>
                    <a:pt x="9" y="27"/>
                    <a:pt x="8" y="28"/>
                    <a:pt x="7" y="28"/>
                  </a:cubicBezTo>
                  <a:cubicBezTo>
                    <a:pt x="7" y="28"/>
                    <a:pt x="3" y="32"/>
                    <a:pt x="5" y="30"/>
                  </a:cubicBezTo>
                  <a:cubicBezTo>
                    <a:pt x="7" y="27"/>
                    <a:pt x="11" y="25"/>
                    <a:pt x="14" y="22"/>
                  </a:cubicBezTo>
                  <a:cubicBezTo>
                    <a:pt x="18" y="18"/>
                    <a:pt x="22" y="14"/>
                    <a:pt x="26" y="10"/>
                  </a:cubicBezTo>
                  <a:cubicBezTo>
                    <a:pt x="27" y="9"/>
                    <a:pt x="26" y="9"/>
                    <a:pt x="26" y="9"/>
                  </a:cubicBezTo>
                  <a:cubicBezTo>
                    <a:pt x="18" y="14"/>
                    <a:pt x="12" y="20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7" y="24"/>
                    <a:pt x="10" y="20"/>
                    <a:pt x="12" y="17"/>
                  </a:cubicBezTo>
                  <a:cubicBezTo>
                    <a:pt x="15" y="15"/>
                    <a:pt x="17" y="13"/>
                    <a:pt x="20" y="11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8"/>
                    <a:pt x="23" y="8"/>
                    <a:pt x="23" y="8"/>
                  </a:cubicBezTo>
                  <a:cubicBezTo>
                    <a:pt x="23" y="8"/>
                    <a:pt x="23" y="7"/>
                    <a:pt x="23" y="7"/>
                  </a:cubicBezTo>
                  <a:cubicBezTo>
                    <a:pt x="16" y="12"/>
                    <a:pt x="11" y="17"/>
                    <a:pt x="5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0"/>
                    <a:pt x="7" y="19"/>
                    <a:pt x="7" y="18"/>
                  </a:cubicBezTo>
                  <a:cubicBezTo>
                    <a:pt x="9" y="17"/>
                    <a:pt x="10" y="15"/>
                    <a:pt x="12" y="14"/>
                  </a:cubicBezTo>
                  <a:cubicBezTo>
                    <a:pt x="14" y="11"/>
                    <a:pt x="17" y="9"/>
                    <a:pt x="19" y="6"/>
                  </a:cubicBezTo>
                  <a:cubicBezTo>
                    <a:pt x="19" y="5"/>
                    <a:pt x="18" y="5"/>
                    <a:pt x="18" y="5"/>
                  </a:cubicBezTo>
                  <a:cubicBezTo>
                    <a:pt x="14" y="9"/>
                    <a:pt x="10" y="12"/>
                    <a:pt x="7" y="15"/>
                  </a:cubicBezTo>
                  <a:cubicBezTo>
                    <a:pt x="10" y="8"/>
                    <a:pt x="16" y="2"/>
                    <a:pt x="2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1309688" y="5113338"/>
              <a:ext cx="22225" cy="41275"/>
            </a:xfrm>
            <a:custGeom>
              <a:avLst/>
              <a:gdLst>
                <a:gd name="T0" fmla="*/ 3 w 6"/>
                <a:gd name="T1" fmla="*/ 2 h 11"/>
                <a:gd name="T2" fmla="*/ 0 w 6"/>
                <a:gd name="T3" fmla="*/ 2 h 11"/>
                <a:gd name="T4" fmla="*/ 3 w 6"/>
                <a:gd name="T5" fmla="*/ 9 h 11"/>
                <a:gd name="T6" fmla="*/ 5 w 6"/>
                <a:gd name="T7" fmla="*/ 8 h 11"/>
                <a:gd name="T8" fmla="*/ 3 w 6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1">
                  <a:moveTo>
                    <a:pt x="3" y="2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1" y="5"/>
                    <a:pt x="1" y="7"/>
                    <a:pt x="3" y="9"/>
                  </a:cubicBezTo>
                  <a:cubicBezTo>
                    <a:pt x="4" y="11"/>
                    <a:pt x="6" y="9"/>
                    <a:pt x="5" y="8"/>
                  </a:cubicBezTo>
                  <a:cubicBezTo>
                    <a:pt x="4" y="6"/>
                    <a:pt x="4" y="4"/>
                    <a:pt x="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4"/>
            <p:cNvSpPr>
              <a:spLocks noEditPoints="1"/>
            </p:cNvSpPr>
            <p:nvPr/>
          </p:nvSpPr>
          <p:spPr bwMode="auto">
            <a:xfrm>
              <a:off x="10628313" y="3714750"/>
              <a:ext cx="811213" cy="207963"/>
            </a:xfrm>
            <a:custGeom>
              <a:avLst/>
              <a:gdLst>
                <a:gd name="T0" fmla="*/ 10 w 216"/>
                <a:gd name="T1" fmla="*/ 39 h 55"/>
                <a:gd name="T2" fmla="*/ 147 w 216"/>
                <a:gd name="T3" fmla="*/ 40 h 55"/>
                <a:gd name="T4" fmla="*/ 149 w 216"/>
                <a:gd name="T5" fmla="*/ 5 h 55"/>
                <a:gd name="T6" fmla="*/ 51 w 216"/>
                <a:gd name="T7" fmla="*/ 28 h 55"/>
                <a:gd name="T8" fmla="*/ 49 w 216"/>
                <a:gd name="T9" fmla="*/ 33 h 55"/>
                <a:gd name="T10" fmla="*/ 62 w 216"/>
                <a:gd name="T11" fmla="*/ 24 h 55"/>
                <a:gd name="T12" fmla="*/ 77 w 216"/>
                <a:gd name="T13" fmla="*/ 34 h 55"/>
                <a:gd name="T14" fmla="*/ 80 w 216"/>
                <a:gd name="T15" fmla="*/ 33 h 55"/>
                <a:gd name="T16" fmla="*/ 82 w 216"/>
                <a:gd name="T17" fmla="*/ 31 h 55"/>
                <a:gd name="T18" fmla="*/ 153 w 216"/>
                <a:gd name="T19" fmla="*/ 21 h 55"/>
                <a:gd name="T20" fmla="*/ 193 w 216"/>
                <a:gd name="T21" fmla="*/ 30 h 55"/>
                <a:gd name="T22" fmla="*/ 179 w 216"/>
                <a:gd name="T23" fmla="*/ 29 h 55"/>
                <a:gd name="T24" fmla="*/ 188 w 216"/>
                <a:gd name="T25" fmla="*/ 34 h 55"/>
                <a:gd name="T26" fmla="*/ 184 w 216"/>
                <a:gd name="T27" fmla="*/ 25 h 55"/>
                <a:gd name="T28" fmla="*/ 154 w 216"/>
                <a:gd name="T29" fmla="*/ 4 h 55"/>
                <a:gd name="T30" fmla="*/ 126 w 216"/>
                <a:gd name="T31" fmla="*/ 36 h 55"/>
                <a:gd name="T32" fmla="*/ 117 w 216"/>
                <a:gd name="T33" fmla="*/ 10 h 55"/>
                <a:gd name="T34" fmla="*/ 120 w 216"/>
                <a:gd name="T35" fmla="*/ 13 h 55"/>
                <a:gd name="T36" fmla="*/ 121 w 216"/>
                <a:gd name="T37" fmla="*/ 23 h 55"/>
                <a:gd name="T38" fmla="*/ 153 w 216"/>
                <a:gd name="T39" fmla="*/ 37 h 55"/>
                <a:gd name="T40" fmla="*/ 124 w 216"/>
                <a:gd name="T41" fmla="*/ 16 h 55"/>
                <a:gd name="T42" fmla="*/ 148 w 216"/>
                <a:gd name="T43" fmla="*/ 37 h 55"/>
                <a:gd name="T44" fmla="*/ 131 w 216"/>
                <a:gd name="T45" fmla="*/ 33 h 55"/>
                <a:gd name="T46" fmla="*/ 164 w 216"/>
                <a:gd name="T47" fmla="*/ 37 h 55"/>
                <a:gd name="T48" fmla="*/ 146 w 216"/>
                <a:gd name="T49" fmla="*/ 22 h 55"/>
                <a:gd name="T50" fmla="*/ 164 w 216"/>
                <a:gd name="T51" fmla="*/ 36 h 55"/>
                <a:gd name="T52" fmla="*/ 149 w 216"/>
                <a:gd name="T53" fmla="*/ 31 h 55"/>
                <a:gd name="T54" fmla="*/ 131 w 216"/>
                <a:gd name="T55" fmla="*/ 8 h 55"/>
                <a:gd name="T56" fmla="*/ 81 w 216"/>
                <a:gd name="T57" fmla="*/ 37 h 55"/>
                <a:gd name="T58" fmla="*/ 82 w 216"/>
                <a:gd name="T59" fmla="*/ 29 h 55"/>
                <a:gd name="T60" fmla="*/ 82 w 216"/>
                <a:gd name="T61" fmla="*/ 37 h 55"/>
                <a:gd name="T62" fmla="*/ 98 w 216"/>
                <a:gd name="T63" fmla="*/ 36 h 55"/>
                <a:gd name="T64" fmla="*/ 93 w 216"/>
                <a:gd name="T65" fmla="*/ 35 h 55"/>
                <a:gd name="T66" fmla="*/ 109 w 216"/>
                <a:gd name="T67" fmla="*/ 37 h 55"/>
                <a:gd name="T68" fmla="*/ 112 w 216"/>
                <a:gd name="T69" fmla="*/ 28 h 55"/>
                <a:gd name="T70" fmla="*/ 100 w 216"/>
                <a:gd name="T71" fmla="*/ 14 h 55"/>
                <a:gd name="T72" fmla="*/ 97 w 216"/>
                <a:gd name="T73" fmla="*/ 14 h 55"/>
                <a:gd name="T74" fmla="*/ 85 w 216"/>
                <a:gd name="T75" fmla="*/ 17 h 55"/>
                <a:gd name="T76" fmla="*/ 62 w 216"/>
                <a:gd name="T77" fmla="*/ 38 h 55"/>
                <a:gd name="T78" fmla="*/ 63 w 216"/>
                <a:gd name="T79" fmla="*/ 24 h 55"/>
                <a:gd name="T80" fmla="*/ 122 w 216"/>
                <a:gd name="T81" fmla="*/ 29 h 55"/>
                <a:gd name="T82" fmla="*/ 166 w 216"/>
                <a:gd name="T83" fmla="*/ 37 h 55"/>
                <a:gd name="T84" fmla="*/ 166 w 216"/>
                <a:gd name="T85" fmla="*/ 37 h 55"/>
                <a:gd name="T86" fmla="*/ 185 w 216"/>
                <a:gd name="T87" fmla="*/ 37 h 55"/>
                <a:gd name="T88" fmla="*/ 171 w 216"/>
                <a:gd name="T89" fmla="*/ 12 h 55"/>
                <a:gd name="T90" fmla="*/ 196 w 216"/>
                <a:gd name="T91" fmla="*/ 33 h 55"/>
                <a:gd name="T92" fmla="*/ 200 w 216"/>
                <a:gd name="T93" fmla="*/ 32 h 55"/>
                <a:gd name="T94" fmla="*/ 184 w 216"/>
                <a:gd name="T95" fmla="*/ 3 h 55"/>
                <a:gd name="T96" fmla="*/ 205 w 216"/>
                <a:gd name="T97" fmla="*/ 24 h 55"/>
                <a:gd name="T98" fmla="*/ 193 w 216"/>
                <a:gd name="T99" fmla="*/ 4 h 55"/>
                <a:gd name="T100" fmla="*/ 104 w 216"/>
                <a:gd name="T101" fmla="*/ 13 h 55"/>
                <a:gd name="T102" fmla="*/ 8 w 216"/>
                <a:gd name="T103" fmla="*/ 46 h 55"/>
                <a:gd name="T104" fmla="*/ 45 w 216"/>
                <a:gd name="T105" fmla="*/ 30 h 55"/>
                <a:gd name="T106" fmla="*/ 46 w 216"/>
                <a:gd name="T107" fmla="*/ 39 h 55"/>
                <a:gd name="T108" fmla="*/ 204 w 216"/>
                <a:gd name="T109" fmla="*/ 30 h 55"/>
                <a:gd name="T110" fmla="*/ 186 w 216"/>
                <a:gd name="T111" fmla="*/ 4 h 55"/>
                <a:gd name="T112" fmla="*/ 208 w 216"/>
                <a:gd name="T113" fmla="*/ 23 h 55"/>
                <a:gd name="T114" fmla="*/ 208 w 216"/>
                <a:gd name="T115" fmla="*/ 2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6" h="55">
                  <a:moveTo>
                    <a:pt x="205" y="5"/>
                  </a:moveTo>
                  <a:cubicBezTo>
                    <a:pt x="196" y="0"/>
                    <a:pt x="185" y="0"/>
                    <a:pt x="175" y="0"/>
                  </a:cubicBezTo>
                  <a:cubicBezTo>
                    <a:pt x="161" y="0"/>
                    <a:pt x="147" y="2"/>
                    <a:pt x="134" y="4"/>
                  </a:cubicBezTo>
                  <a:cubicBezTo>
                    <a:pt x="103" y="9"/>
                    <a:pt x="71" y="16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2" y="28"/>
                    <a:pt x="23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29"/>
                    <a:pt x="13" y="29"/>
                    <a:pt x="12" y="30"/>
                  </a:cubicBezTo>
                  <a:cubicBezTo>
                    <a:pt x="12" y="33"/>
                    <a:pt x="11" y="36"/>
                    <a:pt x="10" y="39"/>
                  </a:cubicBezTo>
                  <a:cubicBezTo>
                    <a:pt x="8" y="42"/>
                    <a:pt x="5" y="45"/>
                    <a:pt x="1" y="46"/>
                  </a:cubicBezTo>
                  <a:cubicBezTo>
                    <a:pt x="1" y="46"/>
                    <a:pt x="1" y="46"/>
                    <a:pt x="0" y="46"/>
                  </a:cubicBezTo>
                  <a:cubicBezTo>
                    <a:pt x="0" y="47"/>
                    <a:pt x="0" y="49"/>
                    <a:pt x="1" y="49"/>
                  </a:cubicBezTo>
                  <a:cubicBezTo>
                    <a:pt x="7" y="48"/>
                    <a:pt x="14" y="48"/>
                    <a:pt x="17" y="54"/>
                  </a:cubicBezTo>
                  <a:cubicBezTo>
                    <a:pt x="17" y="55"/>
                    <a:pt x="18" y="55"/>
                    <a:pt x="19" y="54"/>
                  </a:cubicBezTo>
                  <a:cubicBezTo>
                    <a:pt x="28" y="51"/>
                    <a:pt x="35" y="45"/>
                    <a:pt x="44" y="42"/>
                  </a:cubicBezTo>
                  <a:cubicBezTo>
                    <a:pt x="44" y="42"/>
                    <a:pt x="44" y="42"/>
                    <a:pt x="45" y="42"/>
                  </a:cubicBezTo>
                  <a:cubicBezTo>
                    <a:pt x="60" y="41"/>
                    <a:pt x="75" y="41"/>
                    <a:pt x="90" y="40"/>
                  </a:cubicBezTo>
                  <a:cubicBezTo>
                    <a:pt x="109" y="40"/>
                    <a:pt x="128" y="40"/>
                    <a:pt x="147" y="40"/>
                  </a:cubicBezTo>
                  <a:cubicBezTo>
                    <a:pt x="162" y="40"/>
                    <a:pt x="176" y="42"/>
                    <a:pt x="191" y="39"/>
                  </a:cubicBezTo>
                  <a:cubicBezTo>
                    <a:pt x="199" y="37"/>
                    <a:pt x="208" y="33"/>
                    <a:pt x="212" y="25"/>
                  </a:cubicBezTo>
                  <a:cubicBezTo>
                    <a:pt x="216" y="17"/>
                    <a:pt x="212" y="9"/>
                    <a:pt x="205" y="5"/>
                  </a:cubicBezTo>
                  <a:close/>
                  <a:moveTo>
                    <a:pt x="179" y="37"/>
                  </a:moveTo>
                  <a:cubicBezTo>
                    <a:pt x="178" y="38"/>
                    <a:pt x="176" y="38"/>
                    <a:pt x="174" y="38"/>
                  </a:cubicBezTo>
                  <a:cubicBezTo>
                    <a:pt x="171" y="32"/>
                    <a:pt x="167" y="27"/>
                    <a:pt x="162" y="22"/>
                  </a:cubicBezTo>
                  <a:cubicBezTo>
                    <a:pt x="160" y="19"/>
                    <a:pt x="157" y="16"/>
                    <a:pt x="155" y="13"/>
                  </a:cubicBezTo>
                  <a:cubicBezTo>
                    <a:pt x="153" y="11"/>
                    <a:pt x="151" y="7"/>
                    <a:pt x="149" y="5"/>
                  </a:cubicBezTo>
                  <a:cubicBezTo>
                    <a:pt x="149" y="5"/>
                    <a:pt x="149" y="5"/>
                    <a:pt x="149" y="5"/>
                  </a:cubicBezTo>
                  <a:cubicBezTo>
                    <a:pt x="161" y="14"/>
                    <a:pt x="169" y="28"/>
                    <a:pt x="180" y="37"/>
                  </a:cubicBezTo>
                  <a:cubicBezTo>
                    <a:pt x="180" y="37"/>
                    <a:pt x="180" y="37"/>
                    <a:pt x="179" y="37"/>
                  </a:cubicBezTo>
                  <a:close/>
                  <a:moveTo>
                    <a:pt x="50" y="28"/>
                  </a:moveTo>
                  <a:cubicBezTo>
                    <a:pt x="51" y="31"/>
                    <a:pt x="52" y="35"/>
                    <a:pt x="54" y="37"/>
                  </a:cubicBezTo>
                  <a:cubicBezTo>
                    <a:pt x="51" y="34"/>
                    <a:pt x="50" y="31"/>
                    <a:pt x="48" y="28"/>
                  </a:cubicBezTo>
                  <a:cubicBezTo>
                    <a:pt x="49" y="28"/>
                    <a:pt x="51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30"/>
                    <a:pt x="55" y="34"/>
                    <a:pt x="57" y="37"/>
                  </a:cubicBezTo>
                  <a:cubicBezTo>
                    <a:pt x="56" y="34"/>
                    <a:pt x="53" y="31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lose/>
                  <a:moveTo>
                    <a:pt x="44" y="33"/>
                  </a:moveTo>
                  <a:cubicBezTo>
                    <a:pt x="44" y="32"/>
                    <a:pt x="43" y="31"/>
                    <a:pt x="43" y="30"/>
                  </a:cubicBezTo>
                  <a:cubicBezTo>
                    <a:pt x="43" y="30"/>
                    <a:pt x="44" y="30"/>
                    <a:pt x="44" y="30"/>
                  </a:cubicBezTo>
                  <a:cubicBezTo>
                    <a:pt x="45" y="31"/>
                    <a:pt x="45" y="33"/>
                    <a:pt x="46" y="34"/>
                  </a:cubicBezTo>
                  <a:cubicBezTo>
                    <a:pt x="49" y="40"/>
                    <a:pt x="45" y="34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lose/>
                  <a:moveTo>
                    <a:pt x="47" y="29"/>
                  </a:moveTo>
                  <a:cubicBezTo>
                    <a:pt x="48" y="30"/>
                    <a:pt x="48" y="32"/>
                    <a:pt x="49" y="33"/>
                  </a:cubicBezTo>
                  <a:cubicBezTo>
                    <a:pt x="49" y="34"/>
                    <a:pt x="52" y="38"/>
                    <a:pt x="50" y="35"/>
                  </a:cubicBezTo>
                  <a:cubicBezTo>
                    <a:pt x="48" y="33"/>
                    <a:pt x="47" y="31"/>
                    <a:pt x="45" y="29"/>
                  </a:cubicBezTo>
                  <a:cubicBezTo>
                    <a:pt x="46" y="29"/>
                    <a:pt x="46" y="29"/>
                    <a:pt x="47" y="29"/>
                  </a:cubicBezTo>
                  <a:close/>
                  <a:moveTo>
                    <a:pt x="56" y="26"/>
                  </a:moveTo>
                  <a:cubicBezTo>
                    <a:pt x="58" y="29"/>
                    <a:pt x="59" y="33"/>
                    <a:pt x="61" y="36"/>
                  </a:cubicBezTo>
                  <a:cubicBezTo>
                    <a:pt x="60" y="34"/>
                    <a:pt x="55" y="30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6"/>
                    <a:pt x="55" y="26"/>
                    <a:pt x="56" y="26"/>
                  </a:cubicBezTo>
                  <a:close/>
                  <a:moveTo>
                    <a:pt x="62" y="24"/>
                  </a:moveTo>
                  <a:cubicBezTo>
                    <a:pt x="64" y="28"/>
                    <a:pt x="66" y="32"/>
                    <a:pt x="68" y="36"/>
                  </a:cubicBezTo>
                  <a:cubicBezTo>
                    <a:pt x="66" y="32"/>
                    <a:pt x="63" y="28"/>
                    <a:pt x="60" y="24"/>
                  </a:cubicBezTo>
                  <a:cubicBezTo>
                    <a:pt x="60" y="24"/>
                    <a:pt x="61" y="24"/>
                    <a:pt x="62" y="24"/>
                  </a:cubicBezTo>
                  <a:close/>
                  <a:moveTo>
                    <a:pt x="66" y="22"/>
                  </a:moveTo>
                  <a:cubicBezTo>
                    <a:pt x="68" y="27"/>
                    <a:pt x="71" y="32"/>
                    <a:pt x="74" y="36"/>
                  </a:cubicBezTo>
                  <a:cubicBezTo>
                    <a:pt x="71" y="32"/>
                    <a:pt x="67" y="27"/>
                    <a:pt x="63" y="23"/>
                  </a:cubicBezTo>
                  <a:cubicBezTo>
                    <a:pt x="64" y="23"/>
                    <a:pt x="65" y="23"/>
                    <a:pt x="66" y="22"/>
                  </a:cubicBezTo>
                  <a:close/>
                  <a:moveTo>
                    <a:pt x="70" y="21"/>
                  </a:moveTo>
                  <a:cubicBezTo>
                    <a:pt x="72" y="26"/>
                    <a:pt x="75" y="30"/>
                    <a:pt x="77" y="34"/>
                  </a:cubicBezTo>
                  <a:cubicBezTo>
                    <a:pt x="78" y="36"/>
                    <a:pt x="78" y="35"/>
                    <a:pt x="76" y="34"/>
                  </a:cubicBezTo>
                  <a:cubicBezTo>
                    <a:pt x="75" y="33"/>
                    <a:pt x="74" y="32"/>
                    <a:pt x="73" y="30"/>
                  </a:cubicBezTo>
                  <a:cubicBezTo>
                    <a:pt x="71" y="28"/>
                    <a:pt x="69" y="25"/>
                    <a:pt x="67" y="22"/>
                  </a:cubicBezTo>
                  <a:cubicBezTo>
                    <a:pt x="68" y="22"/>
                    <a:pt x="69" y="22"/>
                    <a:pt x="70" y="21"/>
                  </a:cubicBezTo>
                  <a:close/>
                  <a:moveTo>
                    <a:pt x="74" y="20"/>
                  </a:moveTo>
                  <a:cubicBezTo>
                    <a:pt x="74" y="20"/>
                    <a:pt x="74" y="20"/>
                    <a:pt x="74" y="20"/>
                  </a:cubicBezTo>
                  <a:cubicBezTo>
                    <a:pt x="75" y="23"/>
                    <a:pt x="76" y="25"/>
                    <a:pt x="77" y="27"/>
                  </a:cubicBezTo>
                  <a:cubicBezTo>
                    <a:pt x="78" y="29"/>
                    <a:pt x="79" y="30"/>
                    <a:pt x="79" y="32"/>
                  </a:cubicBezTo>
                  <a:cubicBezTo>
                    <a:pt x="79" y="32"/>
                    <a:pt x="80" y="32"/>
                    <a:pt x="80" y="33"/>
                  </a:cubicBezTo>
                  <a:cubicBezTo>
                    <a:pt x="77" y="29"/>
                    <a:pt x="74" y="25"/>
                    <a:pt x="71" y="21"/>
                  </a:cubicBezTo>
                  <a:cubicBezTo>
                    <a:pt x="72" y="21"/>
                    <a:pt x="73" y="20"/>
                    <a:pt x="74" y="20"/>
                  </a:cubicBezTo>
                  <a:close/>
                  <a:moveTo>
                    <a:pt x="81" y="18"/>
                  </a:moveTo>
                  <a:cubicBezTo>
                    <a:pt x="82" y="21"/>
                    <a:pt x="83" y="23"/>
                    <a:pt x="84" y="25"/>
                  </a:cubicBezTo>
                  <a:cubicBezTo>
                    <a:pt x="85" y="27"/>
                    <a:pt x="85" y="28"/>
                    <a:pt x="86" y="30"/>
                  </a:cubicBezTo>
                  <a:cubicBezTo>
                    <a:pt x="87" y="31"/>
                    <a:pt x="88" y="35"/>
                    <a:pt x="89" y="36"/>
                  </a:cubicBezTo>
                  <a:cubicBezTo>
                    <a:pt x="84" y="32"/>
                    <a:pt x="81" y="25"/>
                    <a:pt x="78" y="19"/>
                  </a:cubicBezTo>
                  <a:cubicBezTo>
                    <a:pt x="78" y="19"/>
                    <a:pt x="77" y="19"/>
                    <a:pt x="77" y="20"/>
                  </a:cubicBezTo>
                  <a:cubicBezTo>
                    <a:pt x="78" y="24"/>
                    <a:pt x="80" y="27"/>
                    <a:pt x="82" y="31"/>
                  </a:cubicBezTo>
                  <a:cubicBezTo>
                    <a:pt x="82" y="30"/>
                    <a:pt x="81" y="29"/>
                    <a:pt x="81" y="28"/>
                  </a:cubicBezTo>
                  <a:cubicBezTo>
                    <a:pt x="79" y="25"/>
                    <a:pt x="77" y="23"/>
                    <a:pt x="75" y="20"/>
                  </a:cubicBezTo>
                  <a:cubicBezTo>
                    <a:pt x="77" y="19"/>
                    <a:pt x="79" y="19"/>
                    <a:pt x="81" y="18"/>
                  </a:cubicBezTo>
                  <a:close/>
                  <a:moveTo>
                    <a:pt x="84" y="17"/>
                  </a:moveTo>
                  <a:cubicBezTo>
                    <a:pt x="86" y="21"/>
                    <a:pt x="88" y="25"/>
                    <a:pt x="89" y="29"/>
                  </a:cubicBezTo>
                  <a:cubicBezTo>
                    <a:pt x="87" y="25"/>
                    <a:pt x="84" y="22"/>
                    <a:pt x="82" y="18"/>
                  </a:cubicBezTo>
                  <a:cubicBezTo>
                    <a:pt x="83" y="18"/>
                    <a:pt x="83" y="18"/>
                    <a:pt x="84" y="17"/>
                  </a:cubicBezTo>
                  <a:close/>
                  <a:moveTo>
                    <a:pt x="143" y="6"/>
                  </a:moveTo>
                  <a:cubicBezTo>
                    <a:pt x="146" y="11"/>
                    <a:pt x="150" y="16"/>
                    <a:pt x="153" y="21"/>
                  </a:cubicBezTo>
                  <a:cubicBezTo>
                    <a:pt x="155" y="23"/>
                    <a:pt x="157" y="26"/>
                    <a:pt x="159" y="29"/>
                  </a:cubicBezTo>
                  <a:cubicBezTo>
                    <a:pt x="152" y="21"/>
                    <a:pt x="146" y="13"/>
                    <a:pt x="138" y="7"/>
                  </a:cubicBezTo>
                  <a:cubicBezTo>
                    <a:pt x="139" y="6"/>
                    <a:pt x="141" y="6"/>
                    <a:pt x="143" y="6"/>
                  </a:cubicBezTo>
                  <a:close/>
                  <a:moveTo>
                    <a:pt x="174" y="3"/>
                  </a:moveTo>
                  <a:cubicBezTo>
                    <a:pt x="177" y="8"/>
                    <a:pt x="181" y="13"/>
                    <a:pt x="185" y="18"/>
                  </a:cubicBezTo>
                  <a:cubicBezTo>
                    <a:pt x="188" y="20"/>
                    <a:pt x="189" y="23"/>
                    <a:pt x="191" y="27"/>
                  </a:cubicBezTo>
                  <a:cubicBezTo>
                    <a:pt x="192" y="28"/>
                    <a:pt x="193" y="29"/>
                    <a:pt x="194" y="30"/>
                  </a:cubicBezTo>
                  <a:cubicBezTo>
                    <a:pt x="194" y="31"/>
                    <a:pt x="194" y="31"/>
                    <a:pt x="194" y="31"/>
                  </a:cubicBezTo>
                  <a:cubicBezTo>
                    <a:pt x="194" y="31"/>
                    <a:pt x="194" y="30"/>
                    <a:pt x="193" y="30"/>
                  </a:cubicBezTo>
                  <a:cubicBezTo>
                    <a:pt x="189" y="26"/>
                    <a:pt x="187" y="21"/>
                    <a:pt x="183" y="17"/>
                  </a:cubicBezTo>
                  <a:cubicBezTo>
                    <a:pt x="179" y="12"/>
                    <a:pt x="176" y="7"/>
                    <a:pt x="171" y="3"/>
                  </a:cubicBezTo>
                  <a:cubicBezTo>
                    <a:pt x="172" y="3"/>
                    <a:pt x="173" y="3"/>
                    <a:pt x="174" y="3"/>
                  </a:cubicBezTo>
                  <a:close/>
                  <a:moveTo>
                    <a:pt x="158" y="4"/>
                  </a:moveTo>
                  <a:cubicBezTo>
                    <a:pt x="162" y="9"/>
                    <a:pt x="166" y="13"/>
                    <a:pt x="170" y="17"/>
                  </a:cubicBezTo>
                  <a:cubicBezTo>
                    <a:pt x="172" y="20"/>
                    <a:pt x="174" y="23"/>
                    <a:pt x="176" y="26"/>
                  </a:cubicBezTo>
                  <a:cubicBezTo>
                    <a:pt x="179" y="28"/>
                    <a:pt x="182" y="31"/>
                    <a:pt x="184" y="34"/>
                  </a:cubicBezTo>
                  <a:cubicBezTo>
                    <a:pt x="185" y="37"/>
                    <a:pt x="184" y="34"/>
                    <a:pt x="183" y="34"/>
                  </a:cubicBezTo>
                  <a:cubicBezTo>
                    <a:pt x="182" y="32"/>
                    <a:pt x="180" y="31"/>
                    <a:pt x="179" y="29"/>
                  </a:cubicBezTo>
                  <a:cubicBezTo>
                    <a:pt x="177" y="26"/>
                    <a:pt x="174" y="23"/>
                    <a:pt x="172" y="20"/>
                  </a:cubicBezTo>
                  <a:cubicBezTo>
                    <a:pt x="167" y="14"/>
                    <a:pt x="161" y="10"/>
                    <a:pt x="155" y="4"/>
                  </a:cubicBezTo>
                  <a:cubicBezTo>
                    <a:pt x="156" y="4"/>
                    <a:pt x="157" y="4"/>
                    <a:pt x="158" y="4"/>
                  </a:cubicBezTo>
                  <a:close/>
                  <a:moveTo>
                    <a:pt x="160" y="4"/>
                  </a:moveTo>
                  <a:cubicBezTo>
                    <a:pt x="161" y="4"/>
                    <a:pt x="162" y="4"/>
                    <a:pt x="163" y="4"/>
                  </a:cubicBezTo>
                  <a:cubicBezTo>
                    <a:pt x="168" y="9"/>
                    <a:pt x="173" y="15"/>
                    <a:pt x="177" y="21"/>
                  </a:cubicBezTo>
                  <a:cubicBezTo>
                    <a:pt x="179" y="24"/>
                    <a:pt x="181" y="26"/>
                    <a:pt x="183" y="28"/>
                  </a:cubicBezTo>
                  <a:cubicBezTo>
                    <a:pt x="184" y="29"/>
                    <a:pt x="185" y="30"/>
                    <a:pt x="186" y="31"/>
                  </a:cubicBezTo>
                  <a:cubicBezTo>
                    <a:pt x="187" y="32"/>
                    <a:pt x="191" y="37"/>
                    <a:pt x="188" y="34"/>
                  </a:cubicBezTo>
                  <a:cubicBezTo>
                    <a:pt x="183" y="28"/>
                    <a:pt x="178" y="22"/>
                    <a:pt x="173" y="17"/>
                  </a:cubicBezTo>
                  <a:cubicBezTo>
                    <a:pt x="170" y="15"/>
                    <a:pt x="167" y="13"/>
                    <a:pt x="164" y="10"/>
                  </a:cubicBezTo>
                  <a:cubicBezTo>
                    <a:pt x="162" y="8"/>
                    <a:pt x="161" y="6"/>
                    <a:pt x="160" y="4"/>
                  </a:cubicBezTo>
                  <a:close/>
                  <a:moveTo>
                    <a:pt x="165" y="5"/>
                  </a:moveTo>
                  <a:cubicBezTo>
                    <a:pt x="165" y="4"/>
                    <a:pt x="165" y="4"/>
                    <a:pt x="164" y="4"/>
                  </a:cubicBezTo>
                  <a:cubicBezTo>
                    <a:pt x="164" y="4"/>
                    <a:pt x="164" y="4"/>
                    <a:pt x="164" y="3"/>
                  </a:cubicBezTo>
                  <a:cubicBezTo>
                    <a:pt x="166" y="3"/>
                    <a:pt x="168" y="3"/>
                    <a:pt x="170" y="3"/>
                  </a:cubicBezTo>
                  <a:cubicBezTo>
                    <a:pt x="176" y="13"/>
                    <a:pt x="185" y="21"/>
                    <a:pt x="191" y="31"/>
                  </a:cubicBezTo>
                  <a:cubicBezTo>
                    <a:pt x="190" y="29"/>
                    <a:pt x="186" y="27"/>
                    <a:pt x="184" y="25"/>
                  </a:cubicBezTo>
                  <a:cubicBezTo>
                    <a:pt x="182" y="23"/>
                    <a:pt x="180" y="20"/>
                    <a:pt x="177" y="18"/>
                  </a:cubicBezTo>
                  <a:cubicBezTo>
                    <a:pt x="173" y="13"/>
                    <a:pt x="169" y="9"/>
                    <a:pt x="165" y="5"/>
                  </a:cubicBezTo>
                  <a:close/>
                  <a:moveTo>
                    <a:pt x="154" y="4"/>
                  </a:moveTo>
                  <a:cubicBezTo>
                    <a:pt x="157" y="10"/>
                    <a:pt x="162" y="15"/>
                    <a:pt x="167" y="20"/>
                  </a:cubicBezTo>
                  <a:cubicBezTo>
                    <a:pt x="169" y="23"/>
                    <a:pt x="172" y="26"/>
                    <a:pt x="174" y="29"/>
                  </a:cubicBezTo>
                  <a:cubicBezTo>
                    <a:pt x="176" y="31"/>
                    <a:pt x="177" y="33"/>
                    <a:pt x="178" y="35"/>
                  </a:cubicBezTo>
                  <a:cubicBezTo>
                    <a:pt x="181" y="38"/>
                    <a:pt x="178" y="35"/>
                    <a:pt x="177" y="34"/>
                  </a:cubicBezTo>
                  <a:cubicBezTo>
                    <a:pt x="167" y="25"/>
                    <a:pt x="160" y="13"/>
                    <a:pt x="150" y="5"/>
                  </a:cubicBezTo>
                  <a:cubicBezTo>
                    <a:pt x="151" y="5"/>
                    <a:pt x="152" y="5"/>
                    <a:pt x="154" y="4"/>
                  </a:cubicBezTo>
                  <a:close/>
                  <a:moveTo>
                    <a:pt x="148" y="5"/>
                  </a:moveTo>
                  <a:cubicBezTo>
                    <a:pt x="152" y="10"/>
                    <a:pt x="156" y="15"/>
                    <a:pt x="160" y="20"/>
                  </a:cubicBezTo>
                  <a:cubicBezTo>
                    <a:pt x="162" y="22"/>
                    <a:pt x="165" y="25"/>
                    <a:pt x="167" y="28"/>
                  </a:cubicBezTo>
                  <a:cubicBezTo>
                    <a:pt x="168" y="30"/>
                    <a:pt x="169" y="31"/>
                    <a:pt x="171" y="33"/>
                  </a:cubicBezTo>
                  <a:cubicBezTo>
                    <a:pt x="167" y="29"/>
                    <a:pt x="162" y="25"/>
                    <a:pt x="158" y="20"/>
                  </a:cubicBezTo>
                  <a:cubicBezTo>
                    <a:pt x="156" y="17"/>
                    <a:pt x="153" y="15"/>
                    <a:pt x="150" y="12"/>
                  </a:cubicBezTo>
                  <a:cubicBezTo>
                    <a:pt x="148" y="10"/>
                    <a:pt x="146" y="8"/>
                    <a:pt x="144" y="6"/>
                  </a:cubicBezTo>
                  <a:cubicBezTo>
                    <a:pt x="145" y="5"/>
                    <a:pt x="147" y="5"/>
                    <a:pt x="148" y="5"/>
                  </a:cubicBezTo>
                  <a:close/>
                  <a:moveTo>
                    <a:pt x="126" y="36"/>
                  </a:moveTo>
                  <a:cubicBezTo>
                    <a:pt x="125" y="34"/>
                    <a:pt x="124" y="31"/>
                    <a:pt x="123" y="30"/>
                  </a:cubicBezTo>
                  <a:cubicBezTo>
                    <a:pt x="125" y="32"/>
                    <a:pt x="127" y="35"/>
                    <a:pt x="129" y="37"/>
                  </a:cubicBezTo>
                  <a:cubicBezTo>
                    <a:pt x="127" y="37"/>
                    <a:pt x="125" y="37"/>
                    <a:pt x="123" y="37"/>
                  </a:cubicBezTo>
                  <a:cubicBezTo>
                    <a:pt x="123" y="37"/>
                    <a:pt x="123" y="37"/>
                    <a:pt x="123" y="36"/>
                  </a:cubicBezTo>
                  <a:cubicBezTo>
                    <a:pt x="123" y="35"/>
                    <a:pt x="123" y="35"/>
                    <a:pt x="122" y="34"/>
                  </a:cubicBezTo>
                  <a:cubicBezTo>
                    <a:pt x="123" y="34"/>
                    <a:pt x="125" y="36"/>
                    <a:pt x="126" y="36"/>
                  </a:cubicBezTo>
                  <a:cubicBezTo>
                    <a:pt x="126" y="37"/>
                    <a:pt x="126" y="36"/>
                    <a:pt x="126" y="36"/>
                  </a:cubicBezTo>
                  <a:close/>
                  <a:moveTo>
                    <a:pt x="121" y="23"/>
                  </a:moveTo>
                  <a:cubicBezTo>
                    <a:pt x="121" y="18"/>
                    <a:pt x="120" y="14"/>
                    <a:pt x="117" y="10"/>
                  </a:cubicBezTo>
                  <a:cubicBezTo>
                    <a:pt x="119" y="10"/>
                    <a:pt x="120" y="10"/>
                    <a:pt x="122" y="9"/>
                  </a:cubicBezTo>
                  <a:cubicBezTo>
                    <a:pt x="122" y="9"/>
                    <a:pt x="122" y="10"/>
                    <a:pt x="122" y="10"/>
                  </a:cubicBezTo>
                  <a:cubicBezTo>
                    <a:pt x="125" y="14"/>
                    <a:pt x="129" y="18"/>
                    <a:pt x="132" y="22"/>
                  </a:cubicBezTo>
                  <a:cubicBezTo>
                    <a:pt x="136" y="26"/>
                    <a:pt x="139" y="32"/>
                    <a:pt x="142" y="35"/>
                  </a:cubicBezTo>
                  <a:cubicBezTo>
                    <a:pt x="139" y="31"/>
                    <a:pt x="135" y="28"/>
                    <a:pt x="131" y="24"/>
                  </a:cubicBezTo>
                  <a:cubicBezTo>
                    <a:pt x="127" y="19"/>
                    <a:pt x="124" y="14"/>
                    <a:pt x="119" y="10"/>
                  </a:cubicBezTo>
                  <a:cubicBezTo>
                    <a:pt x="119" y="10"/>
                    <a:pt x="118" y="11"/>
                    <a:pt x="118" y="11"/>
                  </a:cubicBezTo>
                  <a:cubicBezTo>
                    <a:pt x="119" y="11"/>
                    <a:pt x="119" y="12"/>
                    <a:pt x="120" y="12"/>
                  </a:cubicBezTo>
                  <a:cubicBezTo>
                    <a:pt x="120" y="12"/>
                    <a:pt x="120" y="13"/>
                    <a:pt x="120" y="13"/>
                  </a:cubicBezTo>
                  <a:cubicBezTo>
                    <a:pt x="123" y="16"/>
                    <a:pt x="126" y="19"/>
                    <a:pt x="128" y="23"/>
                  </a:cubicBezTo>
                  <a:cubicBezTo>
                    <a:pt x="131" y="27"/>
                    <a:pt x="135" y="30"/>
                    <a:pt x="137" y="34"/>
                  </a:cubicBezTo>
                  <a:cubicBezTo>
                    <a:pt x="139" y="37"/>
                    <a:pt x="136" y="33"/>
                    <a:pt x="135" y="32"/>
                  </a:cubicBezTo>
                  <a:cubicBezTo>
                    <a:pt x="133" y="30"/>
                    <a:pt x="131" y="28"/>
                    <a:pt x="129" y="26"/>
                  </a:cubicBezTo>
                  <a:cubicBezTo>
                    <a:pt x="126" y="23"/>
                    <a:pt x="125" y="19"/>
                    <a:pt x="121" y="17"/>
                  </a:cubicBezTo>
                  <a:cubicBezTo>
                    <a:pt x="121" y="17"/>
                    <a:pt x="120" y="17"/>
                    <a:pt x="121" y="17"/>
                  </a:cubicBezTo>
                  <a:cubicBezTo>
                    <a:pt x="123" y="21"/>
                    <a:pt x="126" y="25"/>
                    <a:pt x="128" y="29"/>
                  </a:cubicBezTo>
                  <a:cubicBezTo>
                    <a:pt x="126" y="27"/>
                    <a:pt x="124" y="25"/>
                    <a:pt x="121" y="23"/>
                  </a:cubicBezTo>
                  <a:cubicBezTo>
                    <a:pt x="121" y="23"/>
                    <a:pt x="121" y="23"/>
                    <a:pt x="121" y="23"/>
                  </a:cubicBezTo>
                  <a:close/>
                  <a:moveTo>
                    <a:pt x="153" y="37"/>
                  </a:moveTo>
                  <a:cubicBezTo>
                    <a:pt x="153" y="37"/>
                    <a:pt x="153" y="37"/>
                    <a:pt x="153" y="37"/>
                  </a:cubicBezTo>
                  <a:cubicBezTo>
                    <a:pt x="152" y="37"/>
                    <a:pt x="150" y="37"/>
                    <a:pt x="148" y="37"/>
                  </a:cubicBezTo>
                  <a:cubicBezTo>
                    <a:pt x="148" y="37"/>
                    <a:pt x="149" y="37"/>
                    <a:pt x="148" y="36"/>
                  </a:cubicBezTo>
                  <a:cubicBezTo>
                    <a:pt x="145" y="32"/>
                    <a:pt x="142" y="27"/>
                    <a:pt x="139" y="23"/>
                  </a:cubicBezTo>
                  <a:cubicBezTo>
                    <a:pt x="137" y="21"/>
                    <a:pt x="135" y="18"/>
                    <a:pt x="133" y="16"/>
                  </a:cubicBezTo>
                  <a:cubicBezTo>
                    <a:pt x="132" y="15"/>
                    <a:pt x="132" y="14"/>
                    <a:pt x="131" y="13"/>
                  </a:cubicBezTo>
                  <a:cubicBezTo>
                    <a:pt x="134" y="16"/>
                    <a:pt x="137" y="20"/>
                    <a:pt x="140" y="24"/>
                  </a:cubicBezTo>
                  <a:cubicBezTo>
                    <a:pt x="145" y="28"/>
                    <a:pt x="149" y="32"/>
                    <a:pt x="153" y="37"/>
                  </a:cubicBezTo>
                  <a:close/>
                  <a:moveTo>
                    <a:pt x="132" y="32"/>
                  </a:moveTo>
                  <a:cubicBezTo>
                    <a:pt x="131" y="32"/>
                    <a:pt x="131" y="31"/>
                    <a:pt x="130" y="30"/>
                  </a:cubicBezTo>
                  <a:cubicBezTo>
                    <a:pt x="128" y="27"/>
                    <a:pt x="126" y="24"/>
                    <a:pt x="124" y="21"/>
                  </a:cubicBezTo>
                  <a:cubicBezTo>
                    <a:pt x="124" y="21"/>
                    <a:pt x="121" y="17"/>
                    <a:pt x="122" y="19"/>
                  </a:cubicBezTo>
                  <a:cubicBezTo>
                    <a:pt x="124" y="20"/>
                    <a:pt x="125" y="22"/>
                    <a:pt x="126" y="23"/>
                  </a:cubicBezTo>
                  <a:cubicBezTo>
                    <a:pt x="129" y="28"/>
                    <a:pt x="134" y="32"/>
                    <a:pt x="139" y="37"/>
                  </a:cubicBezTo>
                  <a:cubicBezTo>
                    <a:pt x="139" y="37"/>
                    <a:pt x="139" y="37"/>
                    <a:pt x="139" y="36"/>
                  </a:cubicBezTo>
                  <a:cubicBezTo>
                    <a:pt x="137" y="31"/>
                    <a:pt x="133" y="28"/>
                    <a:pt x="130" y="24"/>
                  </a:cubicBezTo>
                  <a:cubicBezTo>
                    <a:pt x="128" y="21"/>
                    <a:pt x="126" y="19"/>
                    <a:pt x="124" y="16"/>
                  </a:cubicBezTo>
                  <a:cubicBezTo>
                    <a:pt x="124" y="16"/>
                    <a:pt x="124" y="16"/>
                    <a:pt x="124" y="17"/>
                  </a:cubicBezTo>
                  <a:cubicBezTo>
                    <a:pt x="126" y="19"/>
                    <a:pt x="129" y="21"/>
                    <a:pt x="131" y="24"/>
                  </a:cubicBezTo>
                  <a:cubicBezTo>
                    <a:pt x="134" y="29"/>
                    <a:pt x="139" y="32"/>
                    <a:pt x="143" y="37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0" y="37"/>
                    <a:pt x="138" y="37"/>
                    <a:pt x="135" y="37"/>
                  </a:cubicBezTo>
                  <a:cubicBezTo>
                    <a:pt x="135" y="37"/>
                    <a:pt x="135" y="37"/>
                    <a:pt x="135" y="37"/>
                  </a:cubicBezTo>
                  <a:cubicBezTo>
                    <a:pt x="134" y="35"/>
                    <a:pt x="133" y="34"/>
                    <a:pt x="132" y="32"/>
                  </a:cubicBezTo>
                  <a:close/>
                  <a:moveTo>
                    <a:pt x="148" y="37"/>
                  </a:moveTo>
                  <a:cubicBezTo>
                    <a:pt x="148" y="37"/>
                    <a:pt x="148" y="37"/>
                    <a:pt x="148" y="37"/>
                  </a:cubicBezTo>
                  <a:cubicBezTo>
                    <a:pt x="146" y="37"/>
                    <a:pt x="145" y="37"/>
                    <a:pt x="143" y="37"/>
                  </a:cubicBezTo>
                  <a:cubicBezTo>
                    <a:pt x="144" y="37"/>
                    <a:pt x="144" y="36"/>
                    <a:pt x="144" y="36"/>
                  </a:cubicBezTo>
                  <a:cubicBezTo>
                    <a:pt x="138" y="27"/>
                    <a:pt x="130" y="19"/>
                    <a:pt x="123" y="10"/>
                  </a:cubicBezTo>
                  <a:cubicBezTo>
                    <a:pt x="124" y="12"/>
                    <a:pt x="127" y="14"/>
                    <a:pt x="129" y="16"/>
                  </a:cubicBezTo>
                  <a:cubicBezTo>
                    <a:pt x="131" y="18"/>
                    <a:pt x="133" y="20"/>
                    <a:pt x="135" y="23"/>
                  </a:cubicBezTo>
                  <a:cubicBezTo>
                    <a:pt x="139" y="28"/>
                    <a:pt x="144" y="32"/>
                    <a:pt x="148" y="37"/>
                  </a:cubicBezTo>
                  <a:close/>
                  <a:moveTo>
                    <a:pt x="123" y="25"/>
                  </a:moveTo>
                  <a:cubicBezTo>
                    <a:pt x="126" y="27"/>
                    <a:pt x="129" y="30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2" y="33"/>
                    <a:pt x="132" y="34"/>
                    <a:pt x="132" y="34"/>
                  </a:cubicBezTo>
                  <a:cubicBezTo>
                    <a:pt x="133" y="36"/>
                    <a:pt x="133" y="36"/>
                    <a:pt x="133" y="36"/>
                  </a:cubicBezTo>
                  <a:cubicBezTo>
                    <a:pt x="134" y="36"/>
                    <a:pt x="134" y="36"/>
                    <a:pt x="134" y="37"/>
                  </a:cubicBezTo>
                  <a:cubicBezTo>
                    <a:pt x="133" y="37"/>
                    <a:pt x="131" y="37"/>
                    <a:pt x="130" y="37"/>
                  </a:cubicBezTo>
                  <a:cubicBezTo>
                    <a:pt x="130" y="37"/>
                    <a:pt x="130" y="37"/>
                    <a:pt x="130" y="36"/>
                  </a:cubicBezTo>
                  <a:cubicBezTo>
                    <a:pt x="129" y="34"/>
                    <a:pt x="127" y="32"/>
                    <a:pt x="126" y="30"/>
                  </a:cubicBezTo>
                  <a:cubicBezTo>
                    <a:pt x="125" y="28"/>
                    <a:pt x="124" y="27"/>
                    <a:pt x="123" y="26"/>
                  </a:cubicBezTo>
                  <a:cubicBezTo>
                    <a:pt x="122" y="24"/>
                    <a:pt x="122" y="24"/>
                    <a:pt x="123" y="25"/>
                  </a:cubicBezTo>
                  <a:close/>
                  <a:moveTo>
                    <a:pt x="164" y="37"/>
                  </a:moveTo>
                  <a:cubicBezTo>
                    <a:pt x="164" y="37"/>
                    <a:pt x="164" y="37"/>
                    <a:pt x="164" y="37"/>
                  </a:cubicBezTo>
                  <a:cubicBezTo>
                    <a:pt x="163" y="37"/>
                    <a:pt x="161" y="37"/>
                    <a:pt x="160" y="37"/>
                  </a:cubicBezTo>
                  <a:cubicBezTo>
                    <a:pt x="158" y="37"/>
                    <a:pt x="156" y="37"/>
                    <a:pt x="154" y="37"/>
                  </a:cubicBezTo>
                  <a:cubicBezTo>
                    <a:pt x="154" y="37"/>
                    <a:pt x="154" y="37"/>
                    <a:pt x="154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3" y="35"/>
                    <a:pt x="153" y="35"/>
                    <a:pt x="152" y="34"/>
                  </a:cubicBezTo>
                  <a:cubicBezTo>
                    <a:pt x="149" y="30"/>
                    <a:pt x="145" y="26"/>
                    <a:pt x="142" y="21"/>
                  </a:cubicBezTo>
                  <a:cubicBezTo>
                    <a:pt x="141" y="19"/>
                    <a:pt x="140" y="16"/>
                    <a:pt x="138" y="14"/>
                  </a:cubicBezTo>
                  <a:cubicBezTo>
                    <a:pt x="141" y="17"/>
                    <a:pt x="143" y="19"/>
                    <a:pt x="146" y="22"/>
                  </a:cubicBezTo>
                  <a:cubicBezTo>
                    <a:pt x="149" y="28"/>
                    <a:pt x="155" y="31"/>
                    <a:pt x="158" y="37"/>
                  </a:cubicBezTo>
                  <a:cubicBezTo>
                    <a:pt x="159" y="37"/>
                    <a:pt x="159" y="37"/>
                    <a:pt x="159" y="37"/>
                  </a:cubicBezTo>
                  <a:cubicBezTo>
                    <a:pt x="156" y="31"/>
                    <a:pt x="151" y="27"/>
                    <a:pt x="148" y="22"/>
                  </a:cubicBezTo>
                  <a:cubicBezTo>
                    <a:pt x="146" y="19"/>
                    <a:pt x="145" y="17"/>
                    <a:pt x="143" y="15"/>
                  </a:cubicBezTo>
                  <a:cubicBezTo>
                    <a:pt x="142" y="13"/>
                    <a:pt x="139" y="9"/>
                    <a:pt x="138" y="8"/>
                  </a:cubicBezTo>
                  <a:cubicBezTo>
                    <a:pt x="143" y="12"/>
                    <a:pt x="148" y="17"/>
                    <a:pt x="152" y="22"/>
                  </a:cubicBezTo>
                  <a:cubicBezTo>
                    <a:pt x="154" y="25"/>
                    <a:pt x="157" y="27"/>
                    <a:pt x="159" y="30"/>
                  </a:cubicBezTo>
                  <a:cubicBezTo>
                    <a:pt x="160" y="31"/>
                    <a:pt x="161" y="33"/>
                    <a:pt x="162" y="34"/>
                  </a:cubicBezTo>
                  <a:cubicBezTo>
                    <a:pt x="163" y="35"/>
                    <a:pt x="163" y="36"/>
                    <a:pt x="164" y="36"/>
                  </a:cubicBezTo>
                  <a:cubicBezTo>
                    <a:pt x="164" y="36"/>
                    <a:pt x="164" y="37"/>
                    <a:pt x="164" y="37"/>
                  </a:cubicBezTo>
                  <a:close/>
                  <a:moveTo>
                    <a:pt x="137" y="7"/>
                  </a:moveTo>
                  <a:cubicBezTo>
                    <a:pt x="140" y="13"/>
                    <a:pt x="145" y="18"/>
                    <a:pt x="148" y="23"/>
                  </a:cubicBezTo>
                  <a:cubicBezTo>
                    <a:pt x="149" y="24"/>
                    <a:pt x="150" y="25"/>
                    <a:pt x="151" y="27"/>
                  </a:cubicBezTo>
                  <a:cubicBezTo>
                    <a:pt x="149" y="25"/>
                    <a:pt x="147" y="23"/>
                    <a:pt x="145" y="21"/>
                  </a:cubicBezTo>
                  <a:cubicBezTo>
                    <a:pt x="142" y="16"/>
                    <a:pt x="136" y="12"/>
                    <a:pt x="132" y="7"/>
                  </a:cubicBezTo>
                  <a:cubicBezTo>
                    <a:pt x="134" y="7"/>
                    <a:pt x="135" y="7"/>
                    <a:pt x="137" y="7"/>
                  </a:cubicBezTo>
                  <a:close/>
                  <a:moveTo>
                    <a:pt x="141" y="20"/>
                  </a:moveTo>
                  <a:cubicBezTo>
                    <a:pt x="143" y="24"/>
                    <a:pt x="146" y="28"/>
                    <a:pt x="149" y="31"/>
                  </a:cubicBezTo>
                  <a:cubicBezTo>
                    <a:pt x="149" y="31"/>
                    <a:pt x="148" y="31"/>
                    <a:pt x="148" y="30"/>
                  </a:cubicBezTo>
                  <a:cubicBezTo>
                    <a:pt x="146" y="28"/>
                    <a:pt x="143" y="26"/>
                    <a:pt x="141" y="23"/>
                  </a:cubicBezTo>
                  <a:cubicBezTo>
                    <a:pt x="136" y="18"/>
                    <a:pt x="132" y="13"/>
                    <a:pt x="128" y="9"/>
                  </a:cubicBezTo>
                  <a:cubicBezTo>
                    <a:pt x="127" y="8"/>
                    <a:pt x="127" y="9"/>
                    <a:pt x="127" y="9"/>
                  </a:cubicBezTo>
                  <a:cubicBezTo>
                    <a:pt x="131" y="14"/>
                    <a:pt x="135" y="19"/>
                    <a:pt x="138" y="24"/>
                  </a:cubicBezTo>
                  <a:cubicBezTo>
                    <a:pt x="140" y="26"/>
                    <a:pt x="142" y="29"/>
                    <a:pt x="144" y="32"/>
                  </a:cubicBezTo>
                  <a:cubicBezTo>
                    <a:pt x="141" y="28"/>
                    <a:pt x="137" y="24"/>
                    <a:pt x="133" y="20"/>
                  </a:cubicBezTo>
                  <a:cubicBezTo>
                    <a:pt x="130" y="16"/>
                    <a:pt x="127" y="12"/>
                    <a:pt x="122" y="9"/>
                  </a:cubicBezTo>
                  <a:cubicBezTo>
                    <a:pt x="125" y="9"/>
                    <a:pt x="128" y="8"/>
                    <a:pt x="131" y="8"/>
                  </a:cubicBezTo>
                  <a:cubicBezTo>
                    <a:pt x="134" y="12"/>
                    <a:pt x="138" y="15"/>
                    <a:pt x="141" y="20"/>
                  </a:cubicBezTo>
                  <a:close/>
                  <a:moveTo>
                    <a:pt x="114" y="11"/>
                  </a:moveTo>
                  <a:cubicBezTo>
                    <a:pt x="119" y="18"/>
                    <a:pt x="120" y="29"/>
                    <a:pt x="116" y="37"/>
                  </a:cubicBezTo>
                  <a:cubicBezTo>
                    <a:pt x="115" y="37"/>
                    <a:pt x="114" y="37"/>
                    <a:pt x="113" y="37"/>
                  </a:cubicBezTo>
                  <a:cubicBezTo>
                    <a:pt x="117" y="29"/>
                    <a:pt x="115" y="19"/>
                    <a:pt x="111" y="12"/>
                  </a:cubicBezTo>
                  <a:cubicBezTo>
                    <a:pt x="112" y="11"/>
                    <a:pt x="113" y="11"/>
                    <a:pt x="114" y="11"/>
                  </a:cubicBezTo>
                  <a:close/>
                  <a:moveTo>
                    <a:pt x="79" y="36"/>
                  </a:moveTo>
                  <a:cubicBezTo>
                    <a:pt x="76" y="31"/>
                    <a:pt x="73" y="27"/>
                    <a:pt x="70" y="22"/>
                  </a:cubicBezTo>
                  <a:cubicBezTo>
                    <a:pt x="74" y="27"/>
                    <a:pt x="79" y="31"/>
                    <a:pt x="81" y="37"/>
                  </a:cubicBezTo>
                  <a:cubicBezTo>
                    <a:pt x="79" y="37"/>
                    <a:pt x="77" y="37"/>
                    <a:pt x="75" y="38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4" y="34"/>
                    <a:pt x="72" y="30"/>
                    <a:pt x="70" y="27"/>
                  </a:cubicBezTo>
                  <a:cubicBezTo>
                    <a:pt x="70" y="28"/>
                    <a:pt x="70" y="28"/>
                    <a:pt x="71" y="28"/>
                  </a:cubicBezTo>
                  <a:cubicBezTo>
                    <a:pt x="73" y="31"/>
                    <a:pt x="75" y="34"/>
                    <a:pt x="78" y="37"/>
                  </a:cubicBezTo>
                  <a:cubicBezTo>
                    <a:pt x="78" y="37"/>
                    <a:pt x="79" y="37"/>
                    <a:pt x="79" y="36"/>
                  </a:cubicBezTo>
                  <a:close/>
                  <a:moveTo>
                    <a:pt x="85" y="37"/>
                  </a:moveTo>
                  <a:cubicBezTo>
                    <a:pt x="86" y="37"/>
                    <a:pt x="86" y="37"/>
                    <a:pt x="86" y="36"/>
                  </a:cubicBezTo>
                  <a:cubicBezTo>
                    <a:pt x="85" y="34"/>
                    <a:pt x="83" y="31"/>
                    <a:pt x="82" y="29"/>
                  </a:cubicBezTo>
                  <a:cubicBezTo>
                    <a:pt x="81" y="27"/>
                    <a:pt x="80" y="26"/>
                    <a:pt x="80" y="25"/>
                  </a:cubicBezTo>
                  <a:cubicBezTo>
                    <a:pt x="80" y="25"/>
                    <a:pt x="77" y="18"/>
                    <a:pt x="79" y="22"/>
                  </a:cubicBezTo>
                  <a:cubicBezTo>
                    <a:pt x="82" y="27"/>
                    <a:pt x="85" y="33"/>
                    <a:pt x="90" y="37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88" y="31"/>
                    <a:pt x="84" y="25"/>
                    <a:pt x="82" y="19"/>
                  </a:cubicBezTo>
                  <a:cubicBezTo>
                    <a:pt x="84" y="24"/>
                    <a:pt x="90" y="30"/>
                    <a:pt x="93" y="35"/>
                  </a:cubicBezTo>
                  <a:cubicBezTo>
                    <a:pt x="93" y="36"/>
                    <a:pt x="93" y="36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0" y="37"/>
                    <a:pt x="86" y="37"/>
                    <a:pt x="82" y="37"/>
                  </a:cubicBezTo>
                  <a:cubicBezTo>
                    <a:pt x="80" y="32"/>
                    <a:pt x="78" y="25"/>
                    <a:pt x="75" y="21"/>
                  </a:cubicBezTo>
                  <a:cubicBezTo>
                    <a:pt x="79" y="27"/>
                    <a:pt x="82" y="32"/>
                    <a:pt x="85" y="37"/>
                  </a:cubicBezTo>
                  <a:close/>
                  <a:moveTo>
                    <a:pt x="93" y="35"/>
                  </a:moveTo>
                  <a:cubicBezTo>
                    <a:pt x="93" y="34"/>
                    <a:pt x="92" y="33"/>
                    <a:pt x="92" y="32"/>
                  </a:cubicBezTo>
                  <a:cubicBezTo>
                    <a:pt x="91" y="31"/>
                    <a:pt x="90" y="29"/>
                    <a:pt x="89" y="28"/>
                  </a:cubicBezTo>
                  <a:cubicBezTo>
                    <a:pt x="89" y="26"/>
                    <a:pt x="88" y="24"/>
                    <a:pt x="87" y="23"/>
                  </a:cubicBezTo>
                  <a:cubicBezTo>
                    <a:pt x="87" y="22"/>
                    <a:pt x="83" y="16"/>
                    <a:pt x="86" y="19"/>
                  </a:cubicBezTo>
                  <a:cubicBezTo>
                    <a:pt x="89" y="25"/>
                    <a:pt x="94" y="30"/>
                    <a:pt x="97" y="37"/>
                  </a:cubicBezTo>
                  <a:cubicBezTo>
                    <a:pt x="98" y="37"/>
                    <a:pt x="98" y="37"/>
                    <a:pt x="98" y="36"/>
                  </a:cubicBezTo>
                  <a:cubicBezTo>
                    <a:pt x="97" y="33"/>
                    <a:pt x="96" y="30"/>
                    <a:pt x="94" y="27"/>
                  </a:cubicBezTo>
                  <a:cubicBezTo>
                    <a:pt x="93" y="25"/>
                    <a:pt x="92" y="23"/>
                    <a:pt x="91" y="21"/>
                  </a:cubicBezTo>
                  <a:cubicBezTo>
                    <a:pt x="91" y="20"/>
                    <a:pt x="88" y="14"/>
                    <a:pt x="90" y="17"/>
                  </a:cubicBezTo>
                  <a:cubicBezTo>
                    <a:pt x="93" y="20"/>
                    <a:pt x="95" y="25"/>
                    <a:pt x="97" y="28"/>
                  </a:cubicBezTo>
                  <a:cubicBezTo>
                    <a:pt x="99" y="31"/>
                    <a:pt x="101" y="34"/>
                    <a:pt x="103" y="37"/>
                  </a:cubicBezTo>
                  <a:cubicBezTo>
                    <a:pt x="102" y="37"/>
                    <a:pt x="101" y="37"/>
                    <a:pt x="99" y="37"/>
                  </a:cubicBezTo>
                  <a:cubicBezTo>
                    <a:pt x="97" y="37"/>
                    <a:pt x="96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6"/>
                    <a:pt x="94" y="36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lose/>
                  <a:moveTo>
                    <a:pt x="100" y="25"/>
                  </a:moveTo>
                  <a:cubicBezTo>
                    <a:pt x="103" y="29"/>
                    <a:pt x="105" y="32"/>
                    <a:pt x="108" y="35"/>
                  </a:cubicBezTo>
                  <a:cubicBezTo>
                    <a:pt x="108" y="35"/>
                    <a:pt x="109" y="35"/>
                    <a:pt x="109" y="35"/>
                  </a:cubicBezTo>
                  <a:cubicBezTo>
                    <a:pt x="106" y="28"/>
                    <a:pt x="101" y="22"/>
                    <a:pt x="98" y="15"/>
                  </a:cubicBezTo>
                  <a:cubicBezTo>
                    <a:pt x="99" y="18"/>
                    <a:pt x="102" y="21"/>
                    <a:pt x="104" y="23"/>
                  </a:cubicBezTo>
                  <a:cubicBezTo>
                    <a:pt x="106" y="27"/>
                    <a:pt x="109" y="30"/>
                    <a:pt x="111" y="33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1" y="34"/>
                    <a:pt x="110" y="36"/>
                    <a:pt x="109" y="37"/>
                  </a:cubicBezTo>
                  <a:cubicBezTo>
                    <a:pt x="107" y="37"/>
                    <a:pt x="106" y="37"/>
                    <a:pt x="104" y="37"/>
                  </a:cubicBezTo>
                  <a:cubicBezTo>
                    <a:pt x="102" y="30"/>
                    <a:pt x="97" y="24"/>
                    <a:pt x="94" y="17"/>
                  </a:cubicBezTo>
                  <a:cubicBezTo>
                    <a:pt x="92" y="13"/>
                    <a:pt x="97" y="20"/>
                    <a:pt x="96" y="20"/>
                  </a:cubicBezTo>
                  <a:cubicBezTo>
                    <a:pt x="98" y="21"/>
                    <a:pt x="99" y="23"/>
                    <a:pt x="100" y="25"/>
                  </a:cubicBezTo>
                  <a:close/>
                  <a:moveTo>
                    <a:pt x="111" y="32"/>
                  </a:moveTo>
                  <a:cubicBezTo>
                    <a:pt x="109" y="26"/>
                    <a:pt x="105" y="21"/>
                    <a:pt x="102" y="15"/>
                  </a:cubicBezTo>
                  <a:cubicBezTo>
                    <a:pt x="100" y="13"/>
                    <a:pt x="101" y="14"/>
                    <a:pt x="102" y="15"/>
                  </a:cubicBezTo>
                  <a:cubicBezTo>
                    <a:pt x="104" y="17"/>
                    <a:pt x="105" y="18"/>
                    <a:pt x="107" y="20"/>
                  </a:cubicBezTo>
                  <a:cubicBezTo>
                    <a:pt x="109" y="23"/>
                    <a:pt x="110" y="26"/>
                    <a:pt x="112" y="28"/>
                  </a:cubicBezTo>
                  <a:cubicBezTo>
                    <a:pt x="112" y="29"/>
                    <a:pt x="112" y="31"/>
                    <a:pt x="111" y="32"/>
                  </a:cubicBezTo>
                  <a:close/>
                  <a:moveTo>
                    <a:pt x="110" y="24"/>
                  </a:moveTo>
                  <a:cubicBezTo>
                    <a:pt x="109" y="22"/>
                    <a:pt x="108" y="20"/>
                    <a:pt x="107" y="19"/>
                  </a:cubicBezTo>
                  <a:cubicBezTo>
                    <a:pt x="105" y="17"/>
                    <a:pt x="103" y="15"/>
                    <a:pt x="101" y="13"/>
                  </a:cubicBezTo>
                  <a:cubicBezTo>
                    <a:pt x="102" y="13"/>
                    <a:pt x="103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6" y="16"/>
                    <a:pt x="107" y="18"/>
                    <a:pt x="109" y="21"/>
                  </a:cubicBezTo>
                  <a:cubicBezTo>
                    <a:pt x="110" y="22"/>
                    <a:pt x="114" y="30"/>
                    <a:pt x="110" y="24"/>
                  </a:cubicBezTo>
                  <a:close/>
                  <a:moveTo>
                    <a:pt x="100" y="14"/>
                  </a:moveTo>
                  <a:cubicBezTo>
                    <a:pt x="102" y="17"/>
                    <a:pt x="104" y="19"/>
                    <a:pt x="106" y="22"/>
                  </a:cubicBezTo>
                  <a:cubicBezTo>
                    <a:pt x="108" y="25"/>
                    <a:pt x="109" y="28"/>
                    <a:pt x="110" y="32"/>
                  </a:cubicBezTo>
                  <a:cubicBezTo>
                    <a:pt x="108" y="26"/>
                    <a:pt x="103" y="19"/>
                    <a:pt x="98" y="14"/>
                  </a:cubicBezTo>
                  <a:cubicBezTo>
                    <a:pt x="99" y="14"/>
                    <a:pt x="100" y="14"/>
                    <a:pt x="100" y="14"/>
                  </a:cubicBezTo>
                  <a:close/>
                  <a:moveTo>
                    <a:pt x="97" y="14"/>
                  </a:moveTo>
                  <a:cubicBezTo>
                    <a:pt x="100" y="21"/>
                    <a:pt x="104" y="27"/>
                    <a:pt x="107" y="34"/>
                  </a:cubicBezTo>
                  <a:cubicBezTo>
                    <a:pt x="106" y="30"/>
                    <a:pt x="102" y="27"/>
                    <a:pt x="100" y="23"/>
                  </a:cubicBezTo>
                  <a:cubicBezTo>
                    <a:pt x="98" y="21"/>
                    <a:pt x="96" y="18"/>
                    <a:pt x="94" y="15"/>
                  </a:cubicBezTo>
                  <a:cubicBezTo>
                    <a:pt x="95" y="15"/>
                    <a:pt x="96" y="15"/>
                    <a:pt x="97" y="14"/>
                  </a:cubicBezTo>
                  <a:close/>
                  <a:moveTo>
                    <a:pt x="103" y="35"/>
                  </a:moveTo>
                  <a:cubicBezTo>
                    <a:pt x="105" y="39"/>
                    <a:pt x="100" y="32"/>
                    <a:pt x="100" y="31"/>
                  </a:cubicBezTo>
                  <a:cubicBezTo>
                    <a:pt x="98" y="29"/>
                    <a:pt x="97" y="26"/>
                    <a:pt x="95" y="24"/>
                  </a:cubicBezTo>
                  <a:cubicBezTo>
                    <a:pt x="94" y="21"/>
                    <a:pt x="92" y="18"/>
                    <a:pt x="90" y="16"/>
                  </a:cubicBezTo>
                  <a:cubicBezTo>
                    <a:pt x="91" y="16"/>
                    <a:pt x="92" y="16"/>
                    <a:pt x="93" y="15"/>
                  </a:cubicBezTo>
                  <a:cubicBezTo>
                    <a:pt x="95" y="23"/>
                    <a:pt x="100" y="29"/>
                    <a:pt x="103" y="35"/>
                  </a:cubicBezTo>
                  <a:close/>
                  <a:moveTo>
                    <a:pt x="89" y="16"/>
                  </a:moveTo>
                  <a:cubicBezTo>
                    <a:pt x="91" y="23"/>
                    <a:pt x="94" y="30"/>
                    <a:pt x="97" y="35"/>
                  </a:cubicBezTo>
                  <a:cubicBezTo>
                    <a:pt x="94" y="29"/>
                    <a:pt x="89" y="23"/>
                    <a:pt x="85" y="17"/>
                  </a:cubicBezTo>
                  <a:cubicBezTo>
                    <a:pt x="86" y="17"/>
                    <a:pt x="87" y="17"/>
                    <a:pt x="89" y="16"/>
                  </a:cubicBezTo>
                  <a:close/>
                  <a:moveTo>
                    <a:pt x="59" y="25"/>
                  </a:moveTo>
                  <a:cubicBezTo>
                    <a:pt x="60" y="26"/>
                    <a:pt x="61" y="28"/>
                    <a:pt x="62" y="30"/>
                  </a:cubicBezTo>
                  <a:cubicBezTo>
                    <a:pt x="62" y="31"/>
                    <a:pt x="63" y="32"/>
                    <a:pt x="63" y="34"/>
                  </a:cubicBezTo>
                  <a:cubicBezTo>
                    <a:pt x="61" y="31"/>
                    <a:pt x="59" y="28"/>
                    <a:pt x="57" y="25"/>
                  </a:cubicBezTo>
                  <a:cubicBezTo>
                    <a:pt x="58" y="25"/>
                    <a:pt x="58" y="25"/>
                    <a:pt x="59" y="25"/>
                  </a:cubicBezTo>
                  <a:close/>
                  <a:moveTo>
                    <a:pt x="56" y="32"/>
                  </a:moveTo>
                  <a:cubicBezTo>
                    <a:pt x="55" y="31"/>
                    <a:pt x="52" y="26"/>
                    <a:pt x="54" y="29"/>
                  </a:cubicBezTo>
                  <a:cubicBezTo>
                    <a:pt x="56" y="32"/>
                    <a:pt x="59" y="35"/>
                    <a:pt x="62" y="38"/>
                  </a:cubicBezTo>
                  <a:cubicBezTo>
                    <a:pt x="62" y="38"/>
                    <a:pt x="62" y="38"/>
                    <a:pt x="62" y="37"/>
                  </a:cubicBezTo>
                  <a:cubicBezTo>
                    <a:pt x="61" y="34"/>
                    <a:pt x="59" y="28"/>
                    <a:pt x="57" y="26"/>
                  </a:cubicBezTo>
                  <a:cubicBezTo>
                    <a:pt x="60" y="29"/>
                    <a:pt x="62" y="33"/>
                    <a:pt x="64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4" y="33"/>
                    <a:pt x="62" y="29"/>
                    <a:pt x="60" y="25"/>
                  </a:cubicBezTo>
                  <a:cubicBezTo>
                    <a:pt x="62" y="29"/>
                    <a:pt x="66" y="34"/>
                    <a:pt x="69" y="38"/>
                  </a:cubicBezTo>
                  <a:cubicBezTo>
                    <a:pt x="69" y="38"/>
                    <a:pt x="70" y="37"/>
                    <a:pt x="69" y="37"/>
                  </a:cubicBezTo>
                  <a:cubicBezTo>
                    <a:pt x="68" y="35"/>
                    <a:pt x="67" y="32"/>
                    <a:pt x="66" y="30"/>
                  </a:cubicBezTo>
                  <a:cubicBezTo>
                    <a:pt x="65" y="29"/>
                    <a:pt x="64" y="25"/>
                    <a:pt x="63" y="24"/>
                  </a:cubicBezTo>
                  <a:cubicBezTo>
                    <a:pt x="67" y="28"/>
                    <a:pt x="71" y="33"/>
                    <a:pt x="75" y="38"/>
                  </a:cubicBezTo>
                  <a:cubicBezTo>
                    <a:pt x="69" y="38"/>
                    <a:pt x="64" y="38"/>
                    <a:pt x="59" y="38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6"/>
                    <a:pt x="57" y="34"/>
                    <a:pt x="56" y="32"/>
                  </a:cubicBezTo>
                  <a:close/>
                  <a:moveTo>
                    <a:pt x="121" y="24"/>
                  </a:moveTo>
                  <a:cubicBezTo>
                    <a:pt x="123" y="27"/>
                    <a:pt x="125" y="30"/>
                    <a:pt x="127" y="33"/>
                  </a:cubicBezTo>
                  <a:cubicBezTo>
                    <a:pt x="128" y="34"/>
                    <a:pt x="130" y="37"/>
                    <a:pt x="128" y="34"/>
                  </a:cubicBezTo>
                  <a:cubicBezTo>
                    <a:pt x="126" y="32"/>
                    <a:pt x="124" y="30"/>
                    <a:pt x="123" y="28"/>
                  </a:cubicBezTo>
                  <a:cubicBezTo>
                    <a:pt x="123" y="28"/>
                    <a:pt x="122" y="29"/>
                    <a:pt x="122" y="29"/>
                  </a:cubicBezTo>
                  <a:cubicBezTo>
                    <a:pt x="123" y="31"/>
                    <a:pt x="124" y="33"/>
                    <a:pt x="125" y="35"/>
                  </a:cubicBezTo>
                  <a:cubicBezTo>
                    <a:pt x="125" y="34"/>
                    <a:pt x="123" y="33"/>
                    <a:pt x="122" y="32"/>
                  </a:cubicBezTo>
                  <a:cubicBezTo>
                    <a:pt x="121" y="32"/>
                    <a:pt x="121" y="32"/>
                    <a:pt x="121" y="33"/>
                  </a:cubicBezTo>
                  <a:cubicBezTo>
                    <a:pt x="122" y="34"/>
                    <a:pt x="124" y="37"/>
                    <a:pt x="121" y="35"/>
                  </a:cubicBezTo>
                  <a:cubicBezTo>
                    <a:pt x="120" y="35"/>
                    <a:pt x="120" y="36"/>
                    <a:pt x="120" y="36"/>
                  </a:cubicBezTo>
                  <a:cubicBezTo>
                    <a:pt x="121" y="36"/>
                    <a:pt x="122" y="36"/>
                    <a:pt x="123" y="37"/>
                  </a:cubicBezTo>
                  <a:cubicBezTo>
                    <a:pt x="121" y="37"/>
                    <a:pt x="120" y="37"/>
                    <a:pt x="119" y="37"/>
                  </a:cubicBezTo>
                  <a:cubicBezTo>
                    <a:pt x="121" y="33"/>
                    <a:pt x="121" y="29"/>
                    <a:pt x="121" y="24"/>
                  </a:cubicBezTo>
                  <a:close/>
                  <a:moveTo>
                    <a:pt x="166" y="37"/>
                  </a:moveTo>
                  <a:cubicBezTo>
                    <a:pt x="165" y="36"/>
                    <a:pt x="164" y="35"/>
                    <a:pt x="163" y="34"/>
                  </a:cubicBezTo>
                  <a:cubicBezTo>
                    <a:pt x="160" y="30"/>
                    <a:pt x="158" y="25"/>
                    <a:pt x="155" y="22"/>
                  </a:cubicBezTo>
                  <a:cubicBezTo>
                    <a:pt x="153" y="19"/>
                    <a:pt x="151" y="16"/>
                    <a:pt x="149" y="14"/>
                  </a:cubicBezTo>
                  <a:cubicBezTo>
                    <a:pt x="148" y="12"/>
                    <a:pt x="146" y="11"/>
                    <a:pt x="145" y="9"/>
                  </a:cubicBezTo>
                  <a:cubicBezTo>
                    <a:pt x="145" y="8"/>
                    <a:pt x="144" y="7"/>
                    <a:pt x="144" y="6"/>
                  </a:cubicBezTo>
                  <a:cubicBezTo>
                    <a:pt x="144" y="7"/>
                    <a:pt x="145" y="8"/>
                    <a:pt x="145" y="8"/>
                  </a:cubicBezTo>
                  <a:cubicBezTo>
                    <a:pt x="150" y="13"/>
                    <a:pt x="155" y="17"/>
                    <a:pt x="159" y="22"/>
                  </a:cubicBezTo>
                  <a:cubicBezTo>
                    <a:pt x="163" y="28"/>
                    <a:pt x="169" y="32"/>
                    <a:pt x="173" y="38"/>
                  </a:cubicBezTo>
                  <a:cubicBezTo>
                    <a:pt x="171" y="38"/>
                    <a:pt x="168" y="38"/>
                    <a:pt x="166" y="37"/>
                  </a:cubicBezTo>
                  <a:close/>
                  <a:moveTo>
                    <a:pt x="181" y="37"/>
                  </a:moveTo>
                  <a:cubicBezTo>
                    <a:pt x="177" y="31"/>
                    <a:pt x="173" y="26"/>
                    <a:pt x="168" y="21"/>
                  </a:cubicBezTo>
                  <a:cubicBezTo>
                    <a:pt x="164" y="16"/>
                    <a:pt x="159" y="9"/>
                    <a:pt x="154" y="5"/>
                  </a:cubicBezTo>
                  <a:cubicBezTo>
                    <a:pt x="160" y="10"/>
                    <a:pt x="166" y="15"/>
                    <a:pt x="171" y="21"/>
                  </a:cubicBezTo>
                  <a:cubicBezTo>
                    <a:pt x="176" y="26"/>
                    <a:pt x="180" y="32"/>
                    <a:pt x="185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4" y="37"/>
                    <a:pt x="182" y="37"/>
                    <a:pt x="181" y="37"/>
                  </a:cubicBezTo>
                  <a:cubicBezTo>
                    <a:pt x="181" y="37"/>
                    <a:pt x="181" y="37"/>
                    <a:pt x="181" y="37"/>
                  </a:cubicBezTo>
                  <a:close/>
                  <a:moveTo>
                    <a:pt x="185" y="37"/>
                  </a:moveTo>
                  <a:cubicBezTo>
                    <a:pt x="186" y="37"/>
                    <a:pt x="186" y="36"/>
                    <a:pt x="186" y="36"/>
                  </a:cubicBezTo>
                  <a:cubicBezTo>
                    <a:pt x="183" y="30"/>
                    <a:pt x="177" y="26"/>
                    <a:pt x="173" y="21"/>
                  </a:cubicBezTo>
                  <a:cubicBezTo>
                    <a:pt x="172" y="19"/>
                    <a:pt x="170" y="17"/>
                    <a:pt x="168" y="15"/>
                  </a:cubicBezTo>
                  <a:cubicBezTo>
                    <a:pt x="170" y="16"/>
                    <a:pt x="171" y="17"/>
                    <a:pt x="172" y="18"/>
                  </a:cubicBezTo>
                  <a:cubicBezTo>
                    <a:pt x="175" y="20"/>
                    <a:pt x="178" y="24"/>
                    <a:pt x="180" y="27"/>
                  </a:cubicBezTo>
                  <a:cubicBezTo>
                    <a:pt x="183" y="30"/>
                    <a:pt x="186" y="33"/>
                    <a:pt x="189" y="36"/>
                  </a:cubicBezTo>
                  <a:cubicBezTo>
                    <a:pt x="188" y="36"/>
                    <a:pt x="187" y="37"/>
                    <a:pt x="185" y="37"/>
                  </a:cubicBezTo>
                  <a:close/>
                  <a:moveTo>
                    <a:pt x="181" y="25"/>
                  </a:moveTo>
                  <a:cubicBezTo>
                    <a:pt x="177" y="21"/>
                    <a:pt x="174" y="16"/>
                    <a:pt x="171" y="12"/>
                  </a:cubicBezTo>
                  <a:cubicBezTo>
                    <a:pt x="172" y="13"/>
                    <a:pt x="174" y="15"/>
                    <a:pt x="175" y="17"/>
                  </a:cubicBezTo>
                  <a:cubicBezTo>
                    <a:pt x="181" y="22"/>
                    <a:pt x="186" y="28"/>
                    <a:pt x="191" y="32"/>
                  </a:cubicBezTo>
                  <a:cubicBezTo>
                    <a:pt x="192" y="33"/>
                    <a:pt x="192" y="32"/>
                    <a:pt x="192" y="32"/>
                  </a:cubicBezTo>
                  <a:cubicBezTo>
                    <a:pt x="189" y="26"/>
                    <a:pt x="185" y="22"/>
                    <a:pt x="181" y="17"/>
                  </a:cubicBezTo>
                  <a:cubicBezTo>
                    <a:pt x="179" y="14"/>
                    <a:pt x="177" y="12"/>
                    <a:pt x="176" y="10"/>
                  </a:cubicBezTo>
                  <a:cubicBezTo>
                    <a:pt x="174" y="8"/>
                    <a:pt x="173" y="6"/>
                    <a:pt x="172" y="5"/>
                  </a:cubicBezTo>
                  <a:cubicBezTo>
                    <a:pt x="170" y="1"/>
                    <a:pt x="172" y="5"/>
                    <a:pt x="173" y="6"/>
                  </a:cubicBezTo>
                  <a:cubicBezTo>
                    <a:pt x="177" y="11"/>
                    <a:pt x="182" y="16"/>
                    <a:pt x="186" y="21"/>
                  </a:cubicBezTo>
                  <a:cubicBezTo>
                    <a:pt x="189" y="26"/>
                    <a:pt x="191" y="30"/>
                    <a:pt x="196" y="33"/>
                  </a:cubicBezTo>
                  <a:cubicBezTo>
                    <a:pt x="196" y="33"/>
                    <a:pt x="197" y="33"/>
                    <a:pt x="196" y="32"/>
                  </a:cubicBezTo>
                  <a:cubicBezTo>
                    <a:pt x="193" y="28"/>
                    <a:pt x="190" y="23"/>
                    <a:pt x="187" y="18"/>
                  </a:cubicBezTo>
                  <a:cubicBezTo>
                    <a:pt x="185" y="16"/>
                    <a:pt x="183" y="13"/>
                    <a:pt x="180" y="11"/>
                  </a:cubicBezTo>
                  <a:cubicBezTo>
                    <a:pt x="179" y="9"/>
                    <a:pt x="178" y="8"/>
                    <a:pt x="177" y="7"/>
                  </a:cubicBezTo>
                  <a:cubicBezTo>
                    <a:pt x="178" y="8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5" y="3"/>
                    <a:pt x="175" y="3"/>
                  </a:cubicBezTo>
                  <a:cubicBezTo>
                    <a:pt x="179" y="7"/>
                    <a:pt x="183" y="12"/>
                    <a:pt x="187" y="16"/>
                  </a:cubicBezTo>
                  <a:cubicBezTo>
                    <a:pt x="192" y="21"/>
                    <a:pt x="196" y="27"/>
                    <a:pt x="200" y="32"/>
                  </a:cubicBezTo>
                  <a:cubicBezTo>
                    <a:pt x="200" y="32"/>
                    <a:pt x="200" y="32"/>
                    <a:pt x="201" y="32"/>
                  </a:cubicBezTo>
                  <a:cubicBezTo>
                    <a:pt x="197" y="34"/>
                    <a:pt x="194" y="35"/>
                    <a:pt x="190" y="36"/>
                  </a:cubicBezTo>
                  <a:cubicBezTo>
                    <a:pt x="188" y="31"/>
                    <a:pt x="184" y="28"/>
                    <a:pt x="181" y="25"/>
                  </a:cubicBezTo>
                  <a:close/>
                  <a:moveTo>
                    <a:pt x="185" y="12"/>
                  </a:moveTo>
                  <a:cubicBezTo>
                    <a:pt x="181" y="9"/>
                    <a:pt x="179" y="6"/>
                    <a:pt x="175" y="3"/>
                  </a:cubicBezTo>
                  <a:cubicBezTo>
                    <a:pt x="176" y="3"/>
                    <a:pt x="177" y="3"/>
                    <a:pt x="178" y="3"/>
                  </a:cubicBezTo>
                  <a:cubicBezTo>
                    <a:pt x="182" y="7"/>
                    <a:pt x="185" y="12"/>
                    <a:pt x="188" y="16"/>
                  </a:cubicBezTo>
                  <a:cubicBezTo>
                    <a:pt x="187" y="15"/>
                    <a:pt x="186" y="14"/>
                    <a:pt x="185" y="12"/>
                  </a:cubicBezTo>
                  <a:close/>
                  <a:moveTo>
                    <a:pt x="184" y="3"/>
                  </a:moveTo>
                  <a:cubicBezTo>
                    <a:pt x="187" y="8"/>
                    <a:pt x="191" y="12"/>
                    <a:pt x="194" y="17"/>
                  </a:cubicBezTo>
                  <a:cubicBezTo>
                    <a:pt x="195" y="18"/>
                    <a:pt x="196" y="20"/>
                    <a:pt x="197" y="21"/>
                  </a:cubicBezTo>
                  <a:cubicBezTo>
                    <a:pt x="192" y="14"/>
                    <a:pt x="187" y="8"/>
                    <a:pt x="180" y="3"/>
                  </a:cubicBezTo>
                  <a:cubicBezTo>
                    <a:pt x="182" y="3"/>
                    <a:pt x="183" y="3"/>
                    <a:pt x="184" y="3"/>
                  </a:cubicBezTo>
                  <a:close/>
                  <a:moveTo>
                    <a:pt x="189" y="3"/>
                  </a:moveTo>
                  <a:cubicBezTo>
                    <a:pt x="191" y="7"/>
                    <a:pt x="194" y="10"/>
                    <a:pt x="197" y="13"/>
                  </a:cubicBezTo>
                  <a:cubicBezTo>
                    <a:pt x="199" y="15"/>
                    <a:pt x="201" y="18"/>
                    <a:pt x="202" y="20"/>
                  </a:cubicBezTo>
                  <a:cubicBezTo>
                    <a:pt x="203" y="21"/>
                    <a:pt x="204" y="22"/>
                    <a:pt x="204" y="23"/>
                  </a:cubicBezTo>
                  <a:cubicBezTo>
                    <a:pt x="204" y="23"/>
                    <a:pt x="204" y="24"/>
                    <a:pt x="205" y="24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0" y="19"/>
                    <a:pt x="196" y="15"/>
                    <a:pt x="193" y="11"/>
                  </a:cubicBezTo>
                  <a:cubicBezTo>
                    <a:pt x="190" y="8"/>
                    <a:pt x="189" y="5"/>
                    <a:pt x="186" y="3"/>
                  </a:cubicBezTo>
                  <a:cubicBezTo>
                    <a:pt x="187" y="3"/>
                    <a:pt x="188" y="3"/>
                    <a:pt x="189" y="3"/>
                  </a:cubicBezTo>
                  <a:close/>
                  <a:moveTo>
                    <a:pt x="193" y="4"/>
                  </a:moveTo>
                  <a:cubicBezTo>
                    <a:pt x="194" y="6"/>
                    <a:pt x="196" y="7"/>
                    <a:pt x="197" y="9"/>
                  </a:cubicBezTo>
                  <a:cubicBezTo>
                    <a:pt x="195" y="7"/>
                    <a:pt x="193" y="5"/>
                    <a:pt x="191" y="3"/>
                  </a:cubicBezTo>
                  <a:cubicBezTo>
                    <a:pt x="192" y="3"/>
                    <a:pt x="192" y="4"/>
                    <a:pt x="193" y="4"/>
                  </a:cubicBezTo>
                  <a:cubicBezTo>
                    <a:pt x="193" y="4"/>
                    <a:pt x="193" y="4"/>
                    <a:pt x="193" y="4"/>
                  </a:cubicBezTo>
                  <a:close/>
                  <a:moveTo>
                    <a:pt x="199" y="5"/>
                  </a:moveTo>
                  <a:cubicBezTo>
                    <a:pt x="201" y="7"/>
                    <a:pt x="202" y="9"/>
                    <a:pt x="204" y="11"/>
                  </a:cubicBezTo>
                  <a:cubicBezTo>
                    <a:pt x="205" y="12"/>
                    <a:pt x="206" y="14"/>
                    <a:pt x="207" y="15"/>
                  </a:cubicBezTo>
                  <a:cubicBezTo>
                    <a:pt x="208" y="16"/>
                    <a:pt x="211" y="19"/>
                    <a:pt x="207" y="15"/>
                  </a:cubicBezTo>
                  <a:cubicBezTo>
                    <a:pt x="203" y="12"/>
                    <a:pt x="200" y="8"/>
                    <a:pt x="196" y="5"/>
                  </a:cubicBezTo>
                  <a:cubicBezTo>
                    <a:pt x="197" y="5"/>
                    <a:pt x="198" y="5"/>
                    <a:pt x="199" y="5"/>
                  </a:cubicBezTo>
                  <a:close/>
                  <a:moveTo>
                    <a:pt x="108" y="12"/>
                  </a:moveTo>
                  <a:cubicBezTo>
                    <a:pt x="110" y="16"/>
                    <a:pt x="112" y="21"/>
                    <a:pt x="112" y="25"/>
                  </a:cubicBezTo>
                  <a:cubicBezTo>
                    <a:pt x="110" y="21"/>
                    <a:pt x="107" y="17"/>
                    <a:pt x="104" y="13"/>
                  </a:cubicBezTo>
                  <a:cubicBezTo>
                    <a:pt x="105" y="13"/>
                    <a:pt x="106" y="13"/>
                    <a:pt x="106" y="12"/>
                  </a:cubicBezTo>
                  <a:cubicBezTo>
                    <a:pt x="107" y="12"/>
                    <a:pt x="107" y="12"/>
                    <a:pt x="108" y="12"/>
                  </a:cubicBezTo>
                  <a:close/>
                  <a:moveTo>
                    <a:pt x="8" y="46"/>
                  </a:moveTo>
                  <a:cubicBezTo>
                    <a:pt x="9" y="45"/>
                    <a:pt x="10" y="44"/>
                    <a:pt x="11" y="42"/>
                  </a:cubicBezTo>
                  <a:cubicBezTo>
                    <a:pt x="14" y="39"/>
                    <a:pt x="14" y="36"/>
                    <a:pt x="15" y="32"/>
                  </a:cubicBezTo>
                  <a:cubicBezTo>
                    <a:pt x="23" y="31"/>
                    <a:pt x="32" y="30"/>
                    <a:pt x="40" y="31"/>
                  </a:cubicBezTo>
                  <a:cubicBezTo>
                    <a:pt x="41" y="34"/>
                    <a:pt x="42" y="37"/>
                    <a:pt x="43" y="40"/>
                  </a:cubicBezTo>
                  <a:cubicBezTo>
                    <a:pt x="35" y="43"/>
                    <a:pt x="27" y="48"/>
                    <a:pt x="19" y="51"/>
                  </a:cubicBezTo>
                  <a:cubicBezTo>
                    <a:pt x="16" y="47"/>
                    <a:pt x="12" y="46"/>
                    <a:pt x="8" y="46"/>
                  </a:cubicBezTo>
                  <a:close/>
                  <a:moveTo>
                    <a:pt x="46" y="39"/>
                  </a:moveTo>
                  <a:cubicBezTo>
                    <a:pt x="46" y="39"/>
                    <a:pt x="46" y="39"/>
                    <a:pt x="46" y="39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6" y="38"/>
                    <a:pt x="45" y="36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7"/>
                    <a:pt x="47" y="38"/>
                    <a:pt x="48" y="38"/>
                  </a:cubicBezTo>
                  <a:cubicBezTo>
                    <a:pt x="48" y="39"/>
                    <a:pt x="48" y="39"/>
                    <a:pt x="48" y="38"/>
                  </a:cubicBezTo>
                  <a:cubicBezTo>
                    <a:pt x="48" y="36"/>
                    <a:pt x="47" y="31"/>
                    <a:pt x="45" y="30"/>
                  </a:cubicBezTo>
                  <a:cubicBezTo>
                    <a:pt x="47" y="32"/>
                    <a:pt x="49" y="35"/>
                    <a:pt x="51" y="38"/>
                  </a:cubicBezTo>
                  <a:cubicBezTo>
                    <a:pt x="51" y="38"/>
                    <a:pt x="52" y="38"/>
                    <a:pt x="51" y="38"/>
                  </a:cubicBezTo>
                  <a:cubicBezTo>
                    <a:pt x="51" y="36"/>
                    <a:pt x="50" y="35"/>
                    <a:pt x="49" y="33"/>
                  </a:cubicBezTo>
                  <a:cubicBezTo>
                    <a:pt x="49" y="31"/>
                    <a:pt x="46" y="27"/>
                    <a:pt x="49" y="32"/>
                  </a:cubicBezTo>
                  <a:cubicBezTo>
                    <a:pt x="51" y="34"/>
                    <a:pt x="52" y="36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4" y="35"/>
                    <a:pt x="53" y="31"/>
                    <a:pt x="51" y="29"/>
                  </a:cubicBezTo>
                  <a:cubicBezTo>
                    <a:pt x="54" y="32"/>
                    <a:pt x="55" y="36"/>
                    <a:pt x="58" y="38"/>
                  </a:cubicBezTo>
                  <a:cubicBezTo>
                    <a:pt x="54" y="38"/>
                    <a:pt x="50" y="39"/>
                    <a:pt x="46" y="39"/>
                  </a:cubicBezTo>
                  <a:close/>
                  <a:moveTo>
                    <a:pt x="201" y="32"/>
                  </a:moveTo>
                  <a:cubicBezTo>
                    <a:pt x="201" y="32"/>
                    <a:pt x="201" y="32"/>
                    <a:pt x="201" y="32"/>
                  </a:cubicBezTo>
                  <a:cubicBezTo>
                    <a:pt x="197" y="27"/>
                    <a:pt x="194" y="22"/>
                    <a:pt x="190" y="17"/>
                  </a:cubicBezTo>
                  <a:cubicBezTo>
                    <a:pt x="188" y="15"/>
                    <a:pt x="186" y="12"/>
                    <a:pt x="184" y="9"/>
                  </a:cubicBezTo>
                  <a:cubicBezTo>
                    <a:pt x="183" y="7"/>
                    <a:pt x="182" y="6"/>
                    <a:pt x="181" y="5"/>
                  </a:cubicBezTo>
                  <a:cubicBezTo>
                    <a:pt x="180" y="3"/>
                    <a:pt x="179" y="2"/>
                    <a:pt x="181" y="4"/>
                  </a:cubicBezTo>
                  <a:cubicBezTo>
                    <a:pt x="189" y="10"/>
                    <a:pt x="195" y="20"/>
                    <a:pt x="202" y="28"/>
                  </a:cubicBezTo>
                  <a:cubicBezTo>
                    <a:pt x="202" y="28"/>
                    <a:pt x="203" y="28"/>
                    <a:pt x="203" y="28"/>
                  </a:cubicBezTo>
                  <a:cubicBezTo>
                    <a:pt x="203" y="29"/>
                    <a:pt x="204" y="29"/>
                    <a:pt x="204" y="30"/>
                  </a:cubicBezTo>
                  <a:cubicBezTo>
                    <a:pt x="204" y="30"/>
                    <a:pt x="204" y="30"/>
                    <a:pt x="204" y="30"/>
                  </a:cubicBezTo>
                  <a:cubicBezTo>
                    <a:pt x="203" y="31"/>
                    <a:pt x="202" y="31"/>
                    <a:pt x="201" y="32"/>
                  </a:cubicBezTo>
                  <a:close/>
                  <a:moveTo>
                    <a:pt x="208" y="25"/>
                  </a:moveTo>
                  <a:cubicBezTo>
                    <a:pt x="207" y="27"/>
                    <a:pt x="206" y="28"/>
                    <a:pt x="205" y="29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201" y="25"/>
                    <a:pt x="197" y="20"/>
                    <a:pt x="194" y="15"/>
                  </a:cubicBezTo>
                  <a:cubicBezTo>
                    <a:pt x="192" y="13"/>
                    <a:pt x="191" y="11"/>
                    <a:pt x="189" y="9"/>
                  </a:cubicBezTo>
                  <a:cubicBezTo>
                    <a:pt x="189" y="8"/>
                    <a:pt x="188" y="7"/>
                    <a:pt x="187" y="6"/>
                  </a:cubicBezTo>
                  <a:cubicBezTo>
                    <a:pt x="187" y="6"/>
                    <a:pt x="184" y="2"/>
                    <a:pt x="186" y="4"/>
                  </a:cubicBezTo>
                  <a:cubicBezTo>
                    <a:pt x="189" y="6"/>
                    <a:pt x="191" y="10"/>
                    <a:pt x="194" y="13"/>
                  </a:cubicBezTo>
                  <a:cubicBezTo>
                    <a:pt x="198" y="17"/>
                    <a:pt x="202" y="22"/>
                    <a:pt x="206" y="26"/>
                  </a:cubicBezTo>
                  <a:cubicBezTo>
                    <a:pt x="206" y="26"/>
                    <a:pt x="206" y="26"/>
                    <a:pt x="206" y="26"/>
                  </a:cubicBezTo>
                  <a:cubicBezTo>
                    <a:pt x="202" y="17"/>
                    <a:pt x="195" y="11"/>
                    <a:pt x="190" y="3"/>
                  </a:cubicBezTo>
                  <a:cubicBezTo>
                    <a:pt x="190" y="3"/>
                    <a:pt x="190" y="3"/>
                    <a:pt x="190" y="3"/>
                  </a:cubicBezTo>
                  <a:cubicBezTo>
                    <a:pt x="192" y="6"/>
                    <a:pt x="196" y="9"/>
                    <a:pt x="199" y="12"/>
                  </a:cubicBezTo>
                  <a:cubicBezTo>
                    <a:pt x="201" y="14"/>
                    <a:pt x="203" y="17"/>
                    <a:pt x="205" y="19"/>
                  </a:cubicBezTo>
                  <a:cubicBezTo>
                    <a:pt x="205" y="21"/>
                    <a:pt x="206" y="21"/>
                    <a:pt x="207" y="21"/>
                  </a:cubicBezTo>
                  <a:cubicBezTo>
                    <a:pt x="207" y="22"/>
                    <a:pt x="207" y="22"/>
                    <a:pt x="208" y="23"/>
                  </a:cubicBezTo>
                  <a:cubicBezTo>
                    <a:pt x="208" y="23"/>
                    <a:pt x="209" y="22"/>
                    <a:pt x="208" y="22"/>
                  </a:cubicBezTo>
                  <a:cubicBezTo>
                    <a:pt x="204" y="16"/>
                    <a:pt x="199" y="10"/>
                    <a:pt x="194" y="4"/>
                  </a:cubicBezTo>
                  <a:cubicBezTo>
                    <a:pt x="194" y="4"/>
                    <a:pt x="195" y="4"/>
                    <a:pt x="195" y="4"/>
                  </a:cubicBezTo>
                  <a:cubicBezTo>
                    <a:pt x="196" y="5"/>
                    <a:pt x="197" y="6"/>
                    <a:pt x="198" y="7"/>
                  </a:cubicBezTo>
                  <a:cubicBezTo>
                    <a:pt x="199" y="8"/>
                    <a:pt x="201" y="10"/>
                    <a:pt x="202" y="11"/>
                  </a:cubicBezTo>
                  <a:cubicBezTo>
                    <a:pt x="204" y="14"/>
                    <a:pt x="207" y="16"/>
                    <a:pt x="210" y="18"/>
                  </a:cubicBezTo>
                  <a:cubicBezTo>
                    <a:pt x="210" y="19"/>
                    <a:pt x="210" y="18"/>
                    <a:pt x="210" y="18"/>
                  </a:cubicBezTo>
                  <a:cubicBezTo>
                    <a:pt x="207" y="14"/>
                    <a:pt x="204" y="10"/>
                    <a:pt x="200" y="6"/>
                  </a:cubicBezTo>
                  <a:cubicBezTo>
                    <a:pt x="208" y="9"/>
                    <a:pt x="214" y="16"/>
                    <a:pt x="208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0691813" y="3862388"/>
              <a:ext cx="41275" cy="22225"/>
            </a:xfrm>
            <a:custGeom>
              <a:avLst/>
              <a:gdLst>
                <a:gd name="T0" fmla="*/ 9 w 11"/>
                <a:gd name="T1" fmla="*/ 3 h 6"/>
                <a:gd name="T2" fmla="*/ 9 w 11"/>
                <a:gd name="T3" fmla="*/ 0 h 6"/>
                <a:gd name="T4" fmla="*/ 2 w 11"/>
                <a:gd name="T5" fmla="*/ 2 h 6"/>
                <a:gd name="T6" fmla="*/ 3 w 11"/>
                <a:gd name="T7" fmla="*/ 5 h 6"/>
                <a:gd name="T8" fmla="*/ 9 w 11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9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6" y="1"/>
                    <a:pt x="4" y="1"/>
                    <a:pt x="2" y="2"/>
                  </a:cubicBezTo>
                  <a:cubicBezTo>
                    <a:pt x="0" y="3"/>
                    <a:pt x="2" y="6"/>
                    <a:pt x="3" y="5"/>
                  </a:cubicBezTo>
                  <a:cubicBezTo>
                    <a:pt x="5" y="3"/>
                    <a:pt x="7" y="3"/>
                    <a:pt x="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444625" y="49149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37"/>
            <p:cNvSpPr>
              <a:spLocks noEditPoints="1"/>
            </p:cNvSpPr>
            <p:nvPr/>
          </p:nvSpPr>
          <p:spPr bwMode="auto">
            <a:xfrm>
              <a:off x="4000500" y="5053013"/>
              <a:ext cx="209550" cy="236538"/>
            </a:xfrm>
            <a:custGeom>
              <a:avLst/>
              <a:gdLst>
                <a:gd name="T0" fmla="*/ 17 w 56"/>
                <a:gd name="T1" fmla="*/ 2 h 63"/>
                <a:gd name="T2" fmla="*/ 26 w 56"/>
                <a:gd name="T3" fmla="*/ 63 h 63"/>
                <a:gd name="T4" fmla="*/ 55 w 56"/>
                <a:gd name="T5" fmla="*/ 10 h 63"/>
                <a:gd name="T6" fmla="*/ 27 w 56"/>
                <a:gd name="T7" fmla="*/ 59 h 63"/>
                <a:gd name="T8" fmla="*/ 30 w 56"/>
                <a:gd name="T9" fmla="*/ 50 h 63"/>
                <a:gd name="T10" fmla="*/ 35 w 56"/>
                <a:gd name="T11" fmla="*/ 47 h 63"/>
                <a:gd name="T12" fmla="*/ 37 w 56"/>
                <a:gd name="T13" fmla="*/ 45 h 63"/>
                <a:gd name="T14" fmla="*/ 24 w 56"/>
                <a:gd name="T15" fmla="*/ 55 h 63"/>
                <a:gd name="T16" fmla="*/ 24 w 56"/>
                <a:gd name="T17" fmla="*/ 55 h 63"/>
                <a:gd name="T18" fmla="*/ 21 w 56"/>
                <a:gd name="T19" fmla="*/ 51 h 63"/>
                <a:gd name="T20" fmla="*/ 34 w 56"/>
                <a:gd name="T21" fmla="*/ 41 h 63"/>
                <a:gd name="T22" fmla="*/ 37 w 56"/>
                <a:gd name="T23" fmla="*/ 35 h 63"/>
                <a:gd name="T24" fmla="*/ 16 w 56"/>
                <a:gd name="T25" fmla="*/ 41 h 63"/>
                <a:gd name="T26" fmla="*/ 18 w 56"/>
                <a:gd name="T27" fmla="*/ 45 h 63"/>
                <a:gd name="T28" fmla="*/ 51 w 56"/>
                <a:gd name="T29" fmla="*/ 14 h 63"/>
                <a:gd name="T30" fmla="*/ 35 w 56"/>
                <a:gd name="T31" fmla="*/ 30 h 63"/>
                <a:gd name="T32" fmla="*/ 37 w 56"/>
                <a:gd name="T33" fmla="*/ 24 h 63"/>
                <a:gd name="T34" fmla="*/ 52 w 56"/>
                <a:gd name="T35" fmla="*/ 12 h 63"/>
                <a:gd name="T36" fmla="*/ 21 w 56"/>
                <a:gd name="T37" fmla="*/ 32 h 63"/>
                <a:gd name="T38" fmla="*/ 50 w 56"/>
                <a:gd name="T39" fmla="*/ 7 h 63"/>
                <a:gd name="T40" fmla="*/ 26 w 56"/>
                <a:gd name="T41" fmla="*/ 40 h 63"/>
                <a:gd name="T42" fmla="*/ 48 w 56"/>
                <a:gd name="T43" fmla="*/ 26 h 63"/>
                <a:gd name="T44" fmla="*/ 35 w 56"/>
                <a:gd name="T45" fmla="*/ 43 h 63"/>
                <a:gd name="T46" fmla="*/ 43 w 56"/>
                <a:gd name="T47" fmla="*/ 35 h 63"/>
                <a:gd name="T48" fmla="*/ 21 w 56"/>
                <a:gd name="T49" fmla="*/ 50 h 63"/>
                <a:gd name="T50" fmla="*/ 46 w 56"/>
                <a:gd name="T51" fmla="*/ 30 h 63"/>
                <a:gd name="T52" fmla="*/ 20 w 56"/>
                <a:gd name="T53" fmla="*/ 47 h 63"/>
                <a:gd name="T54" fmla="*/ 50 w 56"/>
                <a:gd name="T55" fmla="*/ 6 h 63"/>
                <a:gd name="T56" fmla="*/ 17 w 56"/>
                <a:gd name="T57" fmla="*/ 31 h 63"/>
                <a:gd name="T58" fmla="*/ 48 w 56"/>
                <a:gd name="T59" fmla="*/ 5 h 63"/>
                <a:gd name="T60" fmla="*/ 12 w 56"/>
                <a:gd name="T61" fmla="*/ 35 h 63"/>
                <a:gd name="T62" fmla="*/ 25 w 56"/>
                <a:gd name="T63" fmla="*/ 19 h 63"/>
                <a:gd name="T64" fmla="*/ 21 w 56"/>
                <a:gd name="T65" fmla="*/ 18 h 63"/>
                <a:gd name="T66" fmla="*/ 8 w 56"/>
                <a:gd name="T67" fmla="*/ 26 h 63"/>
                <a:gd name="T68" fmla="*/ 15 w 56"/>
                <a:gd name="T69" fmla="*/ 19 h 63"/>
                <a:gd name="T70" fmla="*/ 13 w 56"/>
                <a:gd name="T71" fmla="*/ 15 h 63"/>
                <a:gd name="T72" fmla="*/ 6 w 56"/>
                <a:gd name="T73" fmla="*/ 19 h 63"/>
                <a:gd name="T74" fmla="*/ 5 w 56"/>
                <a:gd name="T75" fmla="*/ 15 h 63"/>
                <a:gd name="T76" fmla="*/ 16 w 56"/>
                <a:gd name="T77" fmla="*/ 8 h 63"/>
                <a:gd name="T78" fmla="*/ 22 w 56"/>
                <a:gd name="T79" fmla="*/ 12 h 63"/>
                <a:gd name="T80" fmla="*/ 21 w 56"/>
                <a:gd name="T81" fmla="*/ 9 h 63"/>
                <a:gd name="T82" fmla="*/ 10 w 56"/>
                <a:gd name="T83" fmla="*/ 24 h 63"/>
                <a:gd name="T84" fmla="*/ 25 w 56"/>
                <a:gd name="T85" fmla="*/ 19 h 63"/>
                <a:gd name="T86" fmla="*/ 26 w 56"/>
                <a:gd name="T87" fmla="*/ 20 h 63"/>
                <a:gd name="T88" fmla="*/ 22 w 56"/>
                <a:gd name="T89" fmla="*/ 26 h 63"/>
                <a:gd name="T90" fmla="*/ 26 w 56"/>
                <a:gd name="T91" fmla="*/ 20 h 63"/>
                <a:gd name="T92" fmla="*/ 36 w 56"/>
                <a:gd name="T93" fmla="*/ 14 h 63"/>
                <a:gd name="T94" fmla="*/ 28 w 56"/>
                <a:gd name="T95" fmla="*/ 22 h 63"/>
                <a:gd name="T96" fmla="*/ 36 w 56"/>
                <a:gd name="T97" fmla="*/ 15 h 63"/>
                <a:gd name="T98" fmla="*/ 46 w 56"/>
                <a:gd name="T99" fmla="*/ 7 h 63"/>
                <a:gd name="T100" fmla="*/ 30 w 56"/>
                <a:gd name="T101" fmla="*/ 19 h 63"/>
                <a:gd name="T102" fmla="*/ 36 w 56"/>
                <a:gd name="T103" fmla="*/ 13 h 63"/>
                <a:gd name="T104" fmla="*/ 41 w 56"/>
                <a:gd name="T105" fmla="*/ 6 h 63"/>
                <a:gd name="T106" fmla="*/ 6 w 56"/>
                <a:gd name="T107" fmla="*/ 19 h 63"/>
                <a:gd name="T108" fmla="*/ 5 w 56"/>
                <a:gd name="T109" fmla="*/ 15 h 63"/>
                <a:gd name="T110" fmla="*/ 18 w 56"/>
                <a:gd name="T111" fmla="*/ 6 h 63"/>
                <a:gd name="T112" fmla="*/ 13 w 56"/>
                <a:gd name="T113" fmla="*/ 36 h 63"/>
                <a:gd name="T114" fmla="*/ 35 w 56"/>
                <a:gd name="T115" fmla="*/ 26 h 63"/>
                <a:gd name="T116" fmla="*/ 16 w 56"/>
                <a:gd name="T117" fmla="*/ 4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3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3"/>
                    <a:pt x="31" y="10"/>
                    <a:pt x="28" y="17"/>
                  </a:cubicBezTo>
                  <a:cubicBezTo>
                    <a:pt x="25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1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7" y="63"/>
                    <a:pt x="28" y="63"/>
                  </a:cubicBezTo>
                  <a:cubicBezTo>
                    <a:pt x="28" y="63"/>
                    <a:pt x="28" y="63"/>
                    <a:pt x="28" y="62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2"/>
                    <a:pt x="29" y="51"/>
                    <a:pt x="31" y="50"/>
                  </a:cubicBezTo>
                  <a:cubicBezTo>
                    <a:pt x="31" y="50"/>
                    <a:pt x="31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8"/>
                    <a:pt x="37" y="35"/>
                  </a:cubicBezTo>
                  <a:cubicBezTo>
                    <a:pt x="39" y="34"/>
                    <a:pt x="40" y="32"/>
                    <a:pt x="42" y="31"/>
                  </a:cubicBezTo>
                  <a:cubicBezTo>
                    <a:pt x="35" y="37"/>
                    <a:pt x="26" y="40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4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3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1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6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7" y="24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7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8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49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2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5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3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4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4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6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6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0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6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1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2"/>
                    <a:pt x="11" y="35"/>
                    <a:pt x="13" y="32"/>
                  </a:cubicBezTo>
                  <a:cubicBezTo>
                    <a:pt x="17" y="27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6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4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3"/>
                    <a:pt x="16" y="35"/>
                    <a:pt x="15" y="37"/>
                  </a:cubicBezTo>
                  <a:cubicBezTo>
                    <a:pt x="14" y="37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1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38"/>
            <p:cNvSpPr>
              <a:spLocks noEditPoints="1"/>
            </p:cNvSpPr>
            <p:nvPr/>
          </p:nvSpPr>
          <p:spPr bwMode="auto">
            <a:xfrm>
              <a:off x="11022013" y="5929313"/>
              <a:ext cx="211138" cy="239713"/>
            </a:xfrm>
            <a:custGeom>
              <a:avLst/>
              <a:gdLst>
                <a:gd name="T0" fmla="*/ 16 w 56"/>
                <a:gd name="T1" fmla="*/ 3 h 64"/>
                <a:gd name="T2" fmla="*/ 25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6 w 56"/>
                <a:gd name="T23" fmla="*/ 35 h 64"/>
                <a:gd name="T24" fmla="*/ 15 w 56"/>
                <a:gd name="T25" fmla="*/ 42 h 64"/>
                <a:gd name="T26" fmla="*/ 17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19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5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20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6 h 64"/>
                <a:gd name="T114" fmla="*/ 34 w 56"/>
                <a:gd name="T115" fmla="*/ 27 h 64"/>
                <a:gd name="T116" fmla="*/ 15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8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5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6" y="60"/>
                    <a:pt x="26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7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7" y="45"/>
                    <a:pt x="37" y="45"/>
                    <a:pt x="37" y="45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7" y="49"/>
                    <a:pt x="24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0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5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8" y="35"/>
                    <a:pt x="35" y="31"/>
                  </a:cubicBezTo>
                  <a:cubicBezTo>
                    <a:pt x="34" y="31"/>
                    <a:pt x="34" y="32"/>
                    <a:pt x="33" y="32"/>
                  </a:cubicBezTo>
                  <a:cubicBezTo>
                    <a:pt x="28" y="36"/>
                    <a:pt x="23" y="40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3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5" y="21"/>
                    <a:pt x="40" y="27"/>
                    <a:pt x="34" y="30"/>
                  </a:cubicBezTo>
                  <a:cubicBezTo>
                    <a:pt x="31" y="33"/>
                    <a:pt x="27" y="35"/>
                    <a:pt x="23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3"/>
                  </a:cubicBezTo>
                  <a:close/>
                  <a:moveTo>
                    <a:pt x="51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1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6"/>
                  </a:cubicBezTo>
                  <a:close/>
                  <a:moveTo>
                    <a:pt x="41" y="40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6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29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6" y="45"/>
                    <a:pt x="24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2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3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2" y="29"/>
                    <a:pt x="15" y="27"/>
                    <a:pt x="17" y="25"/>
                  </a:cubicBezTo>
                  <a:cubicBezTo>
                    <a:pt x="19" y="24"/>
                    <a:pt x="23" y="22"/>
                    <a:pt x="25" y="20"/>
                  </a:cubicBezTo>
                  <a:cubicBezTo>
                    <a:pt x="21" y="25"/>
                    <a:pt x="15" y="29"/>
                    <a:pt x="11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1" y="18"/>
                  </a:cubicBezTo>
                  <a:cubicBezTo>
                    <a:pt x="21" y="18"/>
                    <a:pt x="24" y="16"/>
                    <a:pt x="21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3"/>
                  </a:moveTo>
                  <a:cubicBezTo>
                    <a:pt x="12" y="21"/>
                    <a:pt x="16" y="17"/>
                    <a:pt x="20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6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7" y="25"/>
                    <a:pt x="7" y="24"/>
                    <a:pt x="7" y="23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0"/>
                    <a:pt x="9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7"/>
                  </a:cubicBezTo>
                  <a:cubicBezTo>
                    <a:pt x="9" y="15"/>
                    <a:pt x="12" y="11"/>
                    <a:pt x="16" y="8"/>
                  </a:cubicBezTo>
                  <a:cubicBezTo>
                    <a:pt x="19" y="6"/>
                    <a:pt x="14" y="12"/>
                    <a:pt x="13" y="13"/>
                  </a:cubicBezTo>
                  <a:cubicBezTo>
                    <a:pt x="11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2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1"/>
                    <a:pt x="24" y="17"/>
                  </a:cubicBezTo>
                  <a:cubicBezTo>
                    <a:pt x="24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4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9" y="12"/>
                    <a:pt x="37" y="14"/>
                    <a:pt x="35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2"/>
                    <a:pt x="27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4" y="8"/>
                    <a:pt x="45" y="7"/>
                  </a:cubicBezTo>
                  <a:cubicBezTo>
                    <a:pt x="46" y="6"/>
                    <a:pt x="46" y="6"/>
                    <a:pt x="47" y="6"/>
                  </a:cubicBezTo>
                  <a:cubicBezTo>
                    <a:pt x="47" y="6"/>
                    <a:pt x="47" y="7"/>
                    <a:pt x="46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29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6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2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4" y="5"/>
                  </a:cubicBezTo>
                  <a:close/>
                  <a:moveTo>
                    <a:pt x="13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4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1" y="36"/>
                    <a:pt x="16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0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9"/>
            <p:cNvSpPr>
              <a:spLocks noEditPoints="1"/>
            </p:cNvSpPr>
            <p:nvPr/>
          </p:nvSpPr>
          <p:spPr bwMode="auto">
            <a:xfrm>
              <a:off x="11469688" y="2290763"/>
              <a:ext cx="209550" cy="241300"/>
            </a:xfrm>
            <a:custGeom>
              <a:avLst/>
              <a:gdLst>
                <a:gd name="T0" fmla="*/ 17 w 56"/>
                <a:gd name="T1" fmla="*/ 3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6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2 h 64"/>
                <a:gd name="T26" fmla="*/ 18 w 56"/>
                <a:gd name="T27" fmla="*/ 45 h 64"/>
                <a:gd name="T28" fmla="*/ 51 w 56"/>
                <a:gd name="T29" fmla="*/ 15 h 64"/>
                <a:gd name="T30" fmla="*/ 35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7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20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9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20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7 h 64"/>
                <a:gd name="T114" fmla="*/ 35 w 56"/>
                <a:gd name="T115" fmla="*/ 27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3" y="5"/>
                    <a:pt x="17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9" y="52"/>
                    <a:pt x="25" y="63"/>
                  </a:cubicBezTo>
                  <a:cubicBezTo>
                    <a:pt x="25" y="63"/>
                    <a:pt x="25" y="63"/>
                    <a:pt x="26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7" y="60"/>
                    <a:pt x="27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5" y="56"/>
                  </a:moveTo>
                  <a:cubicBezTo>
                    <a:pt x="25" y="56"/>
                    <a:pt x="27" y="55"/>
                    <a:pt x="27" y="54"/>
                  </a:cubicBezTo>
                  <a:cubicBezTo>
                    <a:pt x="28" y="53"/>
                    <a:pt x="29" y="52"/>
                    <a:pt x="31" y="51"/>
                  </a:cubicBezTo>
                  <a:cubicBezTo>
                    <a:pt x="31" y="51"/>
                    <a:pt x="31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8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9" y="50"/>
                    <a:pt x="34" y="46"/>
                    <a:pt x="40" y="42"/>
                  </a:cubicBezTo>
                  <a:cubicBezTo>
                    <a:pt x="40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9"/>
                    <a:pt x="29" y="47"/>
                  </a:cubicBezTo>
                  <a:cubicBezTo>
                    <a:pt x="27" y="49"/>
                    <a:pt x="25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9" y="46"/>
                    <a:pt x="36" y="40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5" y="43"/>
                    <a:pt x="30" y="39"/>
                    <a:pt x="37" y="35"/>
                  </a:cubicBezTo>
                  <a:cubicBezTo>
                    <a:pt x="39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6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9" y="35"/>
                    <a:pt x="35" y="31"/>
                  </a:cubicBezTo>
                  <a:cubicBezTo>
                    <a:pt x="34" y="31"/>
                    <a:pt x="34" y="32"/>
                    <a:pt x="34" y="32"/>
                  </a:cubicBezTo>
                  <a:cubicBezTo>
                    <a:pt x="28" y="36"/>
                    <a:pt x="23" y="40"/>
                    <a:pt x="18" y="45"/>
                  </a:cubicBezTo>
                  <a:cubicBezTo>
                    <a:pt x="17" y="44"/>
                    <a:pt x="16" y="43"/>
                    <a:pt x="16" y="42"/>
                  </a:cubicBezTo>
                  <a:close/>
                  <a:moveTo>
                    <a:pt x="39" y="24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2" y="17"/>
                  </a:cubicBezTo>
                  <a:cubicBezTo>
                    <a:pt x="52" y="17"/>
                    <a:pt x="52" y="18"/>
                    <a:pt x="51" y="18"/>
                  </a:cubicBezTo>
                  <a:cubicBezTo>
                    <a:pt x="45" y="21"/>
                    <a:pt x="41" y="27"/>
                    <a:pt x="35" y="30"/>
                  </a:cubicBezTo>
                  <a:cubicBezTo>
                    <a:pt x="31" y="33"/>
                    <a:pt x="27" y="35"/>
                    <a:pt x="24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6" y="34"/>
                    <a:pt x="32" y="30"/>
                    <a:pt x="37" y="25"/>
                  </a:cubicBezTo>
                  <a:cubicBezTo>
                    <a:pt x="38" y="25"/>
                    <a:pt x="39" y="24"/>
                    <a:pt x="39" y="24"/>
                  </a:cubicBezTo>
                  <a:close/>
                  <a:moveTo>
                    <a:pt x="51" y="8"/>
                  </a:moveTo>
                  <a:cubicBezTo>
                    <a:pt x="52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2" y="24"/>
                  </a:cubicBezTo>
                  <a:close/>
                  <a:moveTo>
                    <a:pt x="48" y="27"/>
                  </a:moveTo>
                  <a:cubicBezTo>
                    <a:pt x="44" y="30"/>
                    <a:pt x="40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30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1" y="40"/>
                  </a:moveTo>
                  <a:cubicBezTo>
                    <a:pt x="38" y="42"/>
                    <a:pt x="34" y="45"/>
                    <a:pt x="31" y="48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4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6"/>
                    <a:pt x="42" y="36"/>
                  </a:cubicBezTo>
                  <a:cubicBezTo>
                    <a:pt x="40" y="38"/>
                    <a:pt x="37" y="40"/>
                    <a:pt x="35" y="43"/>
                  </a:cubicBezTo>
                  <a:cubicBezTo>
                    <a:pt x="32" y="44"/>
                    <a:pt x="30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4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1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7" y="45"/>
                    <a:pt x="24" y="46"/>
                  </a:cubicBezTo>
                  <a:cubicBezTo>
                    <a:pt x="24" y="46"/>
                    <a:pt x="19" y="48"/>
                    <a:pt x="20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7" y="30"/>
                    <a:pt x="46" y="30"/>
                  </a:cubicBezTo>
                  <a:close/>
                  <a:moveTo>
                    <a:pt x="50" y="7"/>
                  </a:moveTo>
                  <a:cubicBezTo>
                    <a:pt x="44" y="13"/>
                    <a:pt x="37" y="19"/>
                    <a:pt x="31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3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4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3" y="29"/>
                    <a:pt x="15" y="27"/>
                    <a:pt x="17" y="26"/>
                  </a:cubicBezTo>
                  <a:cubicBezTo>
                    <a:pt x="20" y="24"/>
                    <a:pt x="23" y="22"/>
                    <a:pt x="25" y="20"/>
                  </a:cubicBezTo>
                  <a:cubicBezTo>
                    <a:pt x="21" y="25"/>
                    <a:pt x="16" y="29"/>
                    <a:pt x="12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8"/>
                    <a:pt x="24" y="16"/>
                    <a:pt x="22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10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4"/>
                  </a:moveTo>
                  <a:cubicBezTo>
                    <a:pt x="12" y="21"/>
                    <a:pt x="16" y="17"/>
                    <a:pt x="21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7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8" y="25"/>
                    <a:pt x="7" y="24"/>
                    <a:pt x="7" y="24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7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7" y="12"/>
                    <a:pt x="8" y="10"/>
                    <a:pt x="10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20" y="6"/>
                    <a:pt x="14" y="12"/>
                    <a:pt x="13" y="13"/>
                  </a:cubicBezTo>
                  <a:cubicBezTo>
                    <a:pt x="11" y="15"/>
                    <a:pt x="8" y="17"/>
                    <a:pt x="6" y="19"/>
                  </a:cubicBezTo>
                  <a:cubicBezTo>
                    <a:pt x="6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3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4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1"/>
                    <a:pt x="24" y="17"/>
                  </a:cubicBezTo>
                  <a:cubicBezTo>
                    <a:pt x="25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5" y="24"/>
                  </a:cubicBezTo>
                  <a:cubicBezTo>
                    <a:pt x="24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5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7"/>
                  </a:moveTo>
                  <a:cubicBezTo>
                    <a:pt x="35" y="15"/>
                    <a:pt x="37" y="13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7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3"/>
                    <a:pt x="27" y="23"/>
                  </a:cubicBezTo>
                  <a:cubicBezTo>
                    <a:pt x="27" y="23"/>
                    <a:pt x="28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5" y="8"/>
                    <a:pt x="46" y="7"/>
                  </a:cubicBezTo>
                  <a:cubicBezTo>
                    <a:pt x="46" y="6"/>
                    <a:pt x="47" y="6"/>
                    <a:pt x="47" y="6"/>
                  </a:cubicBezTo>
                  <a:cubicBezTo>
                    <a:pt x="47" y="6"/>
                    <a:pt x="47" y="7"/>
                    <a:pt x="47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30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6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1" y="10"/>
                    <a:pt x="38" y="11"/>
                    <a:pt x="36" y="13"/>
                  </a:cubicBezTo>
                  <a:cubicBezTo>
                    <a:pt x="34" y="14"/>
                    <a:pt x="33" y="14"/>
                    <a:pt x="33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7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6"/>
                    <a:pt x="15" y="12"/>
                    <a:pt x="19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3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5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5" y="5"/>
                  </a:cubicBezTo>
                  <a:close/>
                  <a:moveTo>
                    <a:pt x="13" y="37"/>
                  </a:moveTo>
                  <a:cubicBezTo>
                    <a:pt x="16" y="35"/>
                    <a:pt x="18" y="34"/>
                    <a:pt x="20" y="32"/>
                  </a:cubicBezTo>
                  <a:cubicBezTo>
                    <a:pt x="18" y="34"/>
                    <a:pt x="17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5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2" y="36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0"/>
                  </a:cubicBezTo>
                  <a:cubicBezTo>
                    <a:pt x="14" y="39"/>
                    <a:pt x="14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0"/>
            <p:cNvSpPr>
              <a:spLocks noEditPoints="1"/>
            </p:cNvSpPr>
            <p:nvPr/>
          </p:nvSpPr>
          <p:spPr bwMode="auto">
            <a:xfrm>
              <a:off x="1962150" y="5105400"/>
              <a:ext cx="420688" cy="225425"/>
            </a:xfrm>
            <a:custGeom>
              <a:avLst/>
              <a:gdLst>
                <a:gd name="T0" fmla="*/ 76 w 112"/>
                <a:gd name="T1" fmla="*/ 0 h 60"/>
                <a:gd name="T2" fmla="*/ 6 w 112"/>
                <a:gd name="T3" fmla="*/ 47 h 60"/>
                <a:gd name="T4" fmla="*/ 82 w 112"/>
                <a:gd name="T5" fmla="*/ 36 h 60"/>
                <a:gd name="T6" fmla="*/ 81 w 112"/>
                <a:gd name="T7" fmla="*/ 32 h 60"/>
                <a:gd name="T8" fmla="*/ 89 w 112"/>
                <a:gd name="T9" fmla="*/ 25 h 60"/>
                <a:gd name="T10" fmla="*/ 6 w 112"/>
                <a:gd name="T11" fmla="*/ 20 h 60"/>
                <a:gd name="T12" fmla="*/ 15 w 112"/>
                <a:gd name="T13" fmla="*/ 20 h 60"/>
                <a:gd name="T14" fmla="*/ 13 w 112"/>
                <a:gd name="T15" fmla="*/ 31 h 60"/>
                <a:gd name="T16" fmla="*/ 13 w 112"/>
                <a:gd name="T17" fmla="*/ 33 h 60"/>
                <a:gd name="T18" fmla="*/ 23 w 112"/>
                <a:gd name="T19" fmla="*/ 30 h 60"/>
                <a:gd name="T20" fmla="*/ 14 w 112"/>
                <a:gd name="T21" fmla="*/ 40 h 60"/>
                <a:gd name="T22" fmla="*/ 48 w 112"/>
                <a:gd name="T23" fmla="*/ 26 h 60"/>
                <a:gd name="T24" fmla="*/ 60 w 112"/>
                <a:gd name="T25" fmla="*/ 19 h 60"/>
                <a:gd name="T26" fmla="*/ 36 w 112"/>
                <a:gd name="T27" fmla="*/ 34 h 60"/>
                <a:gd name="T28" fmla="*/ 90 w 112"/>
                <a:gd name="T29" fmla="*/ 15 h 60"/>
                <a:gd name="T30" fmla="*/ 79 w 112"/>
                <a:gd name="T31" fmla="*/ 14 h 60"/>
                <a:gd name="T32" fmla="*/ 79 w 112"/>
                <a:gd name="T33" fmla="*/ 6 h 60"/>
                <a:gd name="T34" fmla="*/ 49 w 112"/>
                <a:gd name="T35" fmla="*/ 32 h 60"/>
                <a:gd name="T36" fmla="*/ 76 w 112"/>
                <a:gd name="T37" fmla="*/ 18 h 60"/>
                <a:gd name="T38" fmla="*/ 79 w 112"/>
                <a:gd name="T39" fmla="*/ 19 h 60"/>
                <a:gd name="T40" fmla="*/ 81 w 112"/>
                <a:gd name="T41" fmla="*/ 21 h 60"/>
                <a:gd name="T42" fmla="*/ 80 w 112"/>
                <a:gd name="T43" fmla="*/ 18 h 60"/>
                <a:gd name="T44" fmla="*/ 77 w 112"/>
                <a:gd name="T45" fmla="*/ 14 h 60"/>
                <a:gd name="T46" fmla="*/ 77 w 112"/>
                <a:gd name="T47" fmla="*/ 4 h 60"/>
                <a:gd name="T48" fmla="*/ 10 w 112"/>
                <a:gd name="T49" fmla="*/ 41 h 60"/>
                <a:gd name="T50" fmla="*/ 10 w 112"/>
                <a:gd name="T51" fmla="*/ 35 h 60"/>
                <a:gd name="T52" fmla="*/ 10 w 112"/>
                <a:gd name="T53" fmla="*/ 43 h 60"/>
                <a:gd name="T54" fmla="*/ 35 w 112"/>
                <a:gd name="T55" fmla="*/ 25 h 60"/>
                <a:gd name="T56" fmla="*/ 10 w 112"/>
                <a:gd name="T57" fmla="*/ 34 h 60"/>
                <a:gd name="T58" fmla="*/ 9 w 112"/>
                <a:gd name="T59" fmla="*/ 30 h 60"/>
                <a:gd name="T60" fmla="*/ 15 w 112"/>
                <a:gd name="T61" fmla="*/ 25 h 60"/>
                <a:gd name="T62" fmla="*/ 7 w 112"/>
                <a:gd name="T63" fmla="*/ 23 h 60"/>
                <a:gd name="T64" fmla="*/ 17 w 112"/>
                <a:gd name="T65" fmla="*/ 46 h 60"/>
                <a:gd name="T66" fmla="*/ 67 w 112"/>
                <a:gd name="T67" fmla="*/ 21 h 60"/>
                <a:gd name="T68" fmla="*/ 78 w 112"/>
                <a:gd name="T69" fmla="*/ 19 h 60"/>
                <a:gd name="T70" fmla="*/ 48 w 112"/>
                <a:gd name="T71" fmla="*/ 39 h 60"/>
                <a:gd name="T72" fmla="*/ 49 w 112"/>
                <a:gd name="T73" fmla="*/ 43 h 60"/>
                <a:gd name="T74" fmla="*/ 94 w 112"/>
                <a:gd name="T75" fmla="*/ 18 h 60"/>
                <a:gd name="T76" fmla="*/ 42 w 112"/>
                <a:gd name="T77" fmla="*/ 44 h 60"/>
                <a:gd name="T78" fmla="*/ 66 w 112"/>
                <a:gd name="T79" fmla="*/ 41 h 60"/>
                <a:gd name="T80" fmla="*/ 84 w 112"/>
                <a:gd name="T81" fmla="*/ 29 h 60"/>
                <a:gd name="T82" fmla="*/ 74 w 112"/>
                <a:gd name="T83" fmla="*/ 38 h 60"/>
                <a:gd name="T84" fmla="*/ 99 w 112"/>
                <a:gd name="T85" fmla="*/ 24 h 60"/>
                <a:gd name="T86" fmla="*/ 43 w 112"/>
                <a:gd name="T87" fmla="*/ 44 h 60"/>
                <a:gd name="T88" fmla="*/ 79 w 112"/>
                <a:gd name="T89" fmla="*/ 31 h 60"/>
                <a:gd name="T90" fmla="*/ 78 w 112"/>
                <a:gd name="T91" fmla="*/ 51 h 60"/>
                <a:gd name="T92" fmla="*/ 98 w 112"/>
                <a:gd name="T93" fmla="*/ 35 h 60"/>
                <a:gd name="T94" fmla="*/ 78 w 112"/>
                <a:gd name="T95" fmla="*/ 46 h 60"/>
                <a:gd name="T96" fmla="*/ 99 w 112"/>
                <a:gd name="T97" fmla="*/ 30 h 60"/>
                <a:gd name="T98" fmla="*/ 97 w 112"/>
                <a:gd name="T99" fmla="*/ 39 h 60"/>
                <a:gd name="T100" fmla="*/ 89 w 112"/>
                <a:gd name="T101" fmla="*/ 44 h 60"/>
                <a:gd name="T102" fmla="*/ 107 w 112"/>
                <a:gd name="T103" fmla="*/ 30 h 60"/>
                <a:gd name="T104" fmla="*/ 104 w 112"/>
                <a:gd name="T105" fmla="*/ 30 h 60"/>
                <a:gd name="T106" fmla="*/ 78 w 112"/>
                <a:gd name="T107" fmla="*/ 44 h 60"/>
                <a:gd name="T108" fmla="*/ 77 w 112"/>
                <a:gd name="T109" fmla="*/ 41 h 60"/>
                <a:gd name="T110" fmla="*/ 91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8" y="60"/>
                  </a:moveTo>
                  <a:cubicBezTo>
                    <a:pt x="78" y="60"/>
                    <a:pt x="79" y="60"/>
                    <a:pt x="79" y="59"/>
                  </a:cubicBezTo>
                  <a:cubicBezTo>
                    <a:pt x="89" y="49"/>
                    <a:pt x="101" y="41"/>
                    <a:pt x="111" y="30"/>
                  </a:cubicBezTo>
                  <a:cubicBezTo>
                    <a:pt x="112" y="30"/>
                    <a:pt x="112" y="29"/>
                    <a:pt x="112" y="29"/>
                  </a:cubicBezTo>
                  <a:cubicBezTo>
                    <a:pt x="112" y="29"/>
                    <a:pt x="112" y="29"/>
                    <a:pt x="111" y="28"/>
                  </a:cubicBezTo>
                  <a:cubicBezTo>
                    <a:pt x="106" y="23"/>
                    <a:pt x="99" y="18"/>
                    <a:pt x="93" y="13"/>
                  </a:cubicBezTo>
                  <a:cubicBezTo>
                    <a:pt x="87" y="9"/>
                    <a:pt x="82" y="4"/>
                    <a:pt x="76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4" y="0"/>
                    <a:pt x="73" y="1"/>
                    <a:pt x="73" y="2"/>
                  </a:cubicBezTo>
                  <a:cubicBezTo>
                    <a:pt x="74" y="6"/>
                    <a:pt x="73" y="11"/>
                    <a:pt x="73" y="16"/>
                  </a:cubicBezTo>
                  <a:cubicBezTo>
                    <a:pt x="49" y="16"/>
                    <a:pt x="25" y="19"/>
                    <a:pt x="2" y="15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ubicBezTo>
                    <a:pt x="7" y="25"/>
                    <a:pt x="9" y="37"/>
                    <a:pt x="6" y="47"/>
                  </a:cubicBezTo>
                  <a:cubicBezTo>
                    <a:pt x="6" y="47"/>
                    <a:pt x="6" y="48"/>
                    <a:pt x="6" y="48"/>
                  </a:cubicBezTo>
                  <a:cubicBezTo>
                    <a:pt x="6" y="48"/>
                    <a:pt x="7" y="49"/>
                    <a:pt x="7" y="49"/>
                  </a:cubicBezTo>
                  <a:cubicBezTo>
                    <a:pt x="30" y="49"/>
                    <a:pt x="53" y="46"/>
                    <a:pt x="76" y="46"/>
                  </a:cubicBezTo>
                  <a:cubicBezTo>
                    <a:pt x="76" y="50"/>
                    <a:pt x="76" y="54"/>
                    <a:pt x="76" y="58"/>
                  </a:cubicBezTo>
                  <a:cubicBezTo>
                    <a:pt x="76" y="60"/>
                    <a:pt x="77" y="60"/>
                    <a:pt x="78" y="60"/>
                  </a:cubicBezTo>
                  <a:close/>
                  <a:moveTo>
                    <a:pt x="69" y="43"/>
                  </a:moveTo>
                  <a:cubicBezTo>
                    <a:pt x="74" y="42"/>
                    <a:pt x="78" y="38"/>
                    <a:pt x="82" y="36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79" y="38"/>
                    <a:pt x="76" y="40"/>
                    <a:pt x="73" y="43"/>
                  </a:cubicBezTo>
                  <a:cubicBezTo>
                    <a:pt x="72" y="43"/>
                    <a:pt x="71" y="43"/>
                    <a:pt x="69" y="43"/>
                  </a:cubicBezTo>
                  <a:close/>
                  <a:moveTo>
                    <a:pt x="58" y="43"/>
                  </a:moveTo>
                  <a:cubicBezTo>
                    <a:pt x="64" y="41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7" y="28"/>
                    <a:pt x="84" y="30"/>
                    <a:pt x="81" y="32"/>
                  </a:cubicBezTo>
                  <a:cubicBezTo>
                    <a:pt x="75" y="35"/>
                    <a:pt x="68" y="39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1" y="43"/>
                    <a:pt x="60" y="43"/>
                    <a:pt x="58" y="43"/>
                  </a:cubicBezTo>
                  <a:close/>
                  <a:moveTo>
                    <a:pt x="49" y="44"/>
                  </a:moveTo>
                  <a:cubicBezTo>
                    <a:pt x="64" y="38"/>
                    <a:pt x="78" y="29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3"/>
                    <a:pt x="91" y="24"/>
                    <a:pt x="89" y="25"/>
                  </a:cubicBezTo>
                  <a:cubicBezTo>
                    <a:pt x="85" y="27"/>
                    <a:pt x="81" y="29"/>
                    <a:pt x="77" y="31"/>
                  </a:cubicBezTo>
                  <a:cubicBezTo>
                    <a:pt x="70" y="35"/>
                    <a:pt x="64" y="40"/>
                    <a:pt x="56" y="44"/>
                  </a:cubicBezTo>
                  <a:cubicBezTo>
                    <a:pt x="54" y="44"/>
                    <a:pt x="51" y="44"/>
                    <a:pt x="49" y="44"/>
                  </a:cubicBezTo>
                  <a:close/>
                  <a:moveTo>
                    <a:pt x="5" y="18"/>
                  </a:moveTo>
                  <a:cubicBezTo>
                    <a:pt x="6" y="18"/>
                    <a:pt x="7" y="19"/>
                    <a:pt x="9" y="19"/>
                  </a:cubicBezTo>
                  <a:cubicBezTo>
                    <a:pt x="8" y="19"/>
                    <a:pt x="7" y="19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11" y="18"/>
                    <a:pt x="9" y="20"/>
                  </a:cubicBezTo>
                  <a:cubicBezTo>
                    <a:pt x="8" y="21"/>
                    <a:pt x="8" y="21"/>
                    <a:pt x="7" y="22"/>
                  </a:cubicBezTo>
                  <a:cubicBezTo>
                    <a:pt x="6" y="21"/>
                    <a:pt x="6" y="19"/>
                    <a:pt x="5" y="18"/>
                  </a:cubicBezTo>
                  <a:close/>
                  <a:moveTo>
                    <a:pt x="21" y="20"/>
                  </a:moveTo>
                  <a:cubicBezTo>
                    <a:pt x="18" y="21"/>
                    <a:pt x="16" y="22"/>
                    <a:pt x="14" y="24"/>
                  </a:cubicBezTo>
                  <a:cubicBezTo>
                    <a:pt x="13" y="24"/>
                    <a:pt x="9" y="27"/>
                    <a:pt x="10" y="26"/>
                  </a:cubicBezTo>
                  <a:cubicBezTo>
                    <a:pt x="11" y="24"/>
                    <a:pt x="13" y="22"/>
                    <a:pt x="15" y="20"/>
                  </a:cubicBezTo>
                  <a:cubicBezTo>
                    <a:pt x="15" y="20"/>
                    <a:pt x="15" y="19"/>
                    <a:pt x="15" y="20"/>
                  </a:cubicBezTo>
                  <a:cubicBezTo>
                    <a:pt x="12" y="20"/>
                    <a:pt x="10" y="21"/>
                    <a:pt x="8" y="22"/>
                  </a:cubicBezTo>
                  <a:cubicBezTo>
                    <a:pt x="7" y="22"/>
                    <a:pt x="9" y="21"/>
                    <a:pt x="9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4" y="19"/>
                    <a:pt x="17" y="19"/>
                    <a:pt x="21" y="20"/>
                  </a:cubicBezTo>
                  <a:close/>
                  <a:moveTo>
                    <a:pt x="31" y="20"/>
                  </a:moveTo>
                  <a:cubicBezTo>
                    <a:pt x="24" y="23"/>
                    <a:pt x="19" y="28"/>
                    <a:pt x="13" y="31"/>
                  </a:cubicBezTo>
                  <a:cubicBezTo>
                    <a:pt x="9" y="32"/>
                    <a:pt x="12" y="30"/>
                    <a:pt x="14" y="29"/>
                  </a:cubicBezTo>
                  <a:cubicBezTo>
                    <a:pt x="16" y="28"/>
                    <a:pt x="18" y="27"/>
                    <a:pt x="20" y="26"/>
                  </a:cubicBezTo>
                  <a:cubicBezTo>
                    <a:pt x="24" y="24"/>
                    <a:pt x="27" y="22"/>
                    <a:pt x="29" y="20"/>
                  </a:cubicBezTo>
                  <a:cubicBezTo>
                    <a:pt x="30" y="20"/>
                    <a:pt x="30" y="20"/>
                    <a:pt x="31" y="20"/>
                  </a:cubicBezTo>
                  <a:close/>
                  <a:moveTo>
                    <a:pt x="39" y="20"/>
                  </a:moveTo>
                  <a:cubicBezTo>
                    <a:pt x="29" y="23"/>
                    <a:pt x="22" y="29"/>
                    <a:pt x="13" y="33"/>
                  </a:cubicBezTo>
                  <a:cubicBezTo>
                    <a:pt x="9" y="35"/>
                    <a:pt x="10" y="34"/>
                    <a:pt x="13" y="33"/>
                  </a:cubicBezTo>
                  <a:cubicBezTo>
                    <a:pt x="16" y="31"/>
                    <a:pt x="19" y="30"/>
                    <a:pt x="22" y="28"/>
                  </a:cubicBezTo>
                  <a:cubicBezTo>
                    <a:pt x="26" y="26"/>
                    <a:pt x="30" y="23"/>
                    <a:pt x="34" y="20"/>
                  </a:cubicBezTo>
                  <a:cubicBezTo>
                    <a:pt x="36" y="20"/>
                    <a:pt x="37" y="20"/>
                    <a:pt x="39" y="20"/>
                  </a:cubicBezTo>
                  <a:close/>
                  <a:moveTo>
                    <a:pt x="44" y="20"/>
                  </a:moveTo>
                  <a:cubicBezTo>
                    <a:pt x="33" y="25"/>
                    <a:pt x="24" y="32"/>
                    <a:pt x="13" y="37"/>
                  </a:cubicBezTo>
                  <a:cubicBezTo>
                    <a:pt x="7" y="39"/>
                    <a:pt x="12" y="37"/>
                    <a:pt x="14" y="35"/>
                  </a:cubicBezTo>
                  <a:cubicBezTo>
                    <a:pt x="17" y="33"/>
                    <a:pt x="20" y="31"/>
                    <a:pt x="23" y="30"/>
                  </a:cubicBezTo>
                  <a:cubicBezTo>
                    <a:pt x="30" y="27"/>
                    <a:pt x="35" y="23"/>
                    <a:pt x="41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3" y="20"/>
                    <a:pt x="44" y="20"/>
                  </a:cubicBezTo>
                  <a:close/>
                  <a:moveTo>
                    <a:pt x="51" y="19"/>
                  </a:moveTo>
                  <a:cubicBezTo>
                    <a:pt x="45" y="22"/>
                    <a:pt x="40" y="25"/>
                    <a:pt x="35" y="29"/>
                  </a:cubicBezTo>
                  <a:cubicBezTo>
                    <a:pt x="32" y="30"/>
                    <a:pt x="28" y="32"/>
                    <a:pt x="25" y="33"/>
                  </a:cubicBezTo>
                  <a:cubicBezTo>
                    <a:pt x="21" y="35"/>
                    <a:pt x="17" y="37"/>
                    <a:pt x="14" y="40"/>
                  </a:cubicBezTo>
                  <a:cubicBezTo>
                    <a:pt x="13" y="40"/>
                    <a:pt x="11" y="41"/>
                    <a:pt x="10" y="42"/>
                  </a:cubicBezTo>
                  <a:cubicBezTo>
                    <a:pt x="12" y="40"/>
                    <a:pt x="14" y="39"/>
                    <a:pt x="16" y="37"/>
                  </a:cubicBezTo>
                  <a:cubicBezTo>
                    <a:pt x="19" y="35"/>
                    <a:pt x="23" y="33"/>
                    <a:pt x="27" y="31"/>
                  </a:cubicBezTo>
                  <a:cubicBezTo>
                    <a:pt x="33" y="27"/>
                    <a:pt x="40" y="24"/>
                    <a:pt x="46" y="19"/>
                  </a:cubicBezTo>
                  <a:cubicBezTo>
                    <a:pt x="48" y="19"/>
                    <a:pt x="50" y="19"/>
                    <a:pt x="51" y="19"/>
                  </a:cubicBezTo>
                  <a:close/>
                  <a:moveTo>
                    <a:pt x="60" y="19"/>
                  </a:moveTo>
                  <a:cubicBezTo>
                    <a:pt x="56" y="21"/>
                    <a:pt x="52" y="23"/>
                    <a:pt x="48" y="26"/>
                  </a:cubicBezTo>
                  <a:cubicBezTo>
                    <a:pt x="46" y="27"/>
                    <a:pt x="43" y="29"/>
                    <a:pt x="40" y="30"/>
                  </a:cubicBezTo>
                  <a:cubicBezTo>
                    <a:pt x="31" y="34"/>
                    <a:pt x="24" y="39"/>
                    <a:pt x="15" y="43"/>
                  </a:cubicBezTo>
                  <a:cubicBezTo>
                    <a:pt x="15" y="43"/>
                    <a:pt x="14" y="44"/>
                    <a:pt x="13" y="44"/>
                  </a:cubicBezTo>
                  <a:cubicBezTo>
                    <a:pt x="14" y="43"/>
                    <a:pt x="15" y="43"/>
                    <a:pt x="17" y="42"/>
                  </a:cubicBezTo>
                  <a:cubicBezTo>
                    <a:pt x="21" y="39"/>
                    <a:pt x="25" y="36"/>
                    <a:pt x="29" y="34"/>
                  </a:cubicBezTo>
                  <a:cubicBezTo>
                    <a:pt x="37" y="28"/>
                    <a:pt x="45" y="23"/>
                    <a:pt x="54" y="19"/>
                  </a:cubicBezTo>
                  <a:cubicBezTo>
                    <a:pt x="56" y="19"/>
                    <a:pt x="58" y="19"/>
                    <a:pt x="60" y="19"/>
                  </a:cubicBezTo>
                  <a:close/>
                  <a:moveTo>
                    <a:pt x="70" y="19"/>
                  </a:moveTo>
                  <a:cubicBezTo>
                    <a:pt x="63" y="21"/>
                    <a:pt x="58" y="25"/>
                    <a:pt x="52" y="28"/>
                  </a:cubicBezTo>
                  <a:cubicBezTo>
                    <a:pt x="48" y="30"/>
                    <a:pt x="44" y="32"/>
                    <a:pt x="40" y="34"/>
                  </a:cubicBezTo>
                  <a:cubicBezTo>
                    <a:pt x="36" y="36"/>
                    <a:pt x="31" y="39"/>
                    <a:pt x="27" y="41"/>
                  </a:cubicBezTo>
                  <a:cubicBezTo>
                    <a:pt x="24" y="43"/>
                    <a:pt x="22" y="44"/>
                    <a:pt x="19" y="45"/>
                  </a:cubicBezTo>
                  <a:cubicBezTo>
                    <a:pt x="20" y="44"/>
                    <a:pt x="22" y="43"/>
                    <a:pt x="24" y="42"/>
                  </a:cubicBezTo>
                  <a:cubicBezTo>
                    <a:pt x="28" y="40"/>
                    <a:pt x="32" y="37"/>
                    <a:pt x="36" y="34"/>
                  </a:cubicBezTo>
                  <a:cubicBezTo>
                    <a:pt x="40" y="32"/>
                    <a:pt x="43" y="30"/>
                    <a:pt x="47" y="27"/>
                  </a:cubicBezTo>
                  <a:cubicBezTo>
                    <a:pt x="47" y="27"/>
                    <a:pt x="48" y="27"/>
                    <a:pt x="48" y="27"/>
                  </a:cubicBezTo>
                  <a:cubicBezTo>
                    <a:pt x="53" y="24"/>
                    <a:pt x="57" y="21"/>
                    <a:pt x="62" y="19"/>
                  </a:cubicBezTo>
                  <a:cubicBezTo>
                    <a:pt x="64" y="19"/>
                    <a:pt x="67" y="19"/>
                    <a:pt x="70" y="19"/>
                  </a:cubicBezTo>
                  <a:close/>
                  <a:moveTo>
                    <a:pt x="92" y="16"/>
                  </a:moveTo>
                  <a:cubicBezTo>
                    <a:pt x="90" y="16"/>
                    <a:pt x="89" y="16"/>
                    <a:pt x="88" y="16"/>
                  </a:cubicBezTo>
                  <a:cubicBezTo>
                    <a:pt x="89" y="16"/>
                    <a:pt x="89" y="15"/>
                    <a:pt x="90" y="15"/>
                  </a:cubicBezTo>
                  <a:cubicBezTo>
                    <a:pt x="90" y="15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8"/>
                    <a:pt x="78" y="17"/>
                  </a:cubicBezTo>
                  <a:cubicBezTo>
                    <a:pt x="80" y="15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3"/>
                    <a:pt x="80" y="14"/>
                    <a:pt x="78" y="15"/>
                  </a:cubicBezTo>
                  <a:cubicBezTo>
                    <a:pt x="74" y="17"/>
                    <a:pt x="79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8" y="12"/>
                    <a:pt x="79" y="11"/>
                    <a:pt x="80" y="10"/>
                  </a:cubicBezTo>
                  <a:cubicBezTo>
                    <a:pt x="80" y="10"/>
                    <a:pt x="80" y="9"/>
                    <a:pt x="80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7" y="7"/>
                    <a:pt x="77" y="6"/>
                    <a:pt x="77" y="5"/>
                  </a:cubicBezTo>
                  <a:cubicBezTo>
                    <a:pt x="82" y="8"/>
                    <a:pt x="87" y="12"/>
                    <a:pt x="92" y="16"/>
                  </a:cubicBezTo>
                  <a:close/>
                  <a:moveTo>
                    <a:pt x="80" y="18"/>
                  </a:moveTo>
                  <a:cubicBezTo>
                    <a:pt x="64" y="24"/>
                    <a:pt x="50" y="34"/>
                    <a:pt x="34" y="42"/>
                  </a:cubicBezTo>
                  <a:cubicBezTo>
                    <a:pt x="33" y="42"/>
                    <a:pt x="27" y="46"/>
                    <a:pt x="31" y="43"/>
                  </a:cubicBezTo>
                  <a:cubicBezTo>
                    <a:pt x="33" y="42"/>
                    <a:pt x="35" y="41"/>
                    <a:pt x="37" y="39"/>
                  </a:cubicBezTo>
                  <a:cubicBezTo>
                    <a:pt x="41" y="37"/>
                    <a:pt x="45" y="34"/>
                    <a:pt x="49" y="32"/>
                  </a:cubicBezTo>
                  <a:cubicBezTo>
                    <a:pt x="57" y="28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8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9" y="15"/>
                    <a:pt x="88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4" y="17"/>
                    <a:pt x="84" y="17"/>
                    <a:pt x="84" y="18"/>
                  </a:cubicBezTo>
                  <a:cubicBezTo>
                    <a:pt x="82" y="18"/>
                    <a:pt x="81" y="19"/>
                    <a:pt x="79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6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7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1" y="21"/>
                  </a:cubicBezTo>
                  <a:cubicBezTo>
                    <a:pt x="76" y="23"/>
                    <a:pt x="72" y="27"/>
                    <a:pt x="68" y="29"/>
                  </a:cubicBezTo>
                  <a:cubicBezTo>
                    <a:pt x="63" y="32"/>
                    <a:pt x="57" y="34"/>
                    <a:pt x="52" y="37"/>
                  </a:cubicBezTo>
                  <a:cubicBezTo>
                    <a:pt x="47" y="39"/>
                    <a:pt x="43" y="42"/>
                    <a:pt x="38" y="43"/>
                  </a:cubicBezTo>
                  <a:cubicBezTo>
                    <a:pt x="34" y="45"/>
                    <a:pt x="40" y="42"/>
                    <a:pt x="41" y="41"/>
                  </a:cubicBezTo>
                  <a:cubicBezTo>
                    <a:pt x="44" y="40"/>
                    <a:pt x="46" y="38"/>
                    <a:pt x="49" y="36"/>
                  </a:cubicBezTo>
                  <a:cubicBezTo>
                    <a:pt x="59" y="30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7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9"/>
                    <a:pt x="76" y="8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4"/>
                  </a:cubicBezTo>
                  <a:cubicBezTo>
                    <a:pt x="77" y="15"/>
                    <a:pt x="76" y="15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1"/>
                    <a:pt x="79" y="11"/>
                  </a:cubicBezTo>
                  <a:cubicBezTo>
                    <a:pt x="78" y="11"/>
                    <a:pt x="77" y="12"/>
                    <a:pt x="76" y="14"/>
                  </a:cubicBezTo>
                  <a:cubicBezTo>
                    <a:pt x="76" y="13"/>
                    <a:pt x="76" y="12"/>
                    <a:pt x="76" y="12"/>
                  </a:cubicBezTo>
                  <a:close/>
                  <a:moveTo>
                    <a:pt x="77" y="4"/>
                  </a:moveTo>
                  <a:cubicBezTo>
                    <a:pt x="77" y="5"/>
                    <a:pt x="76" y="5"/>
                    <a:pt x="76" y="5"/>
                  </a:cubicBezTo>
                  <a:cubicBezTo>
                    <a:pt x="76" y="5"/>
                    <a:pt x="76" y="4"/>
                    <a:pt x="76" y="4"/>
                  </a:cubicBezTo>
                  <a:cubicBezTo>
                    <a:pt x="76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0" y="39"/>
                  </a:moveTo>
                  <a:cubicBezTo>
                    <a:pt x="12" y="38"/>
                    <a:pt x="15" y="37"/>
                    <a:pt x="17" y="36"/>
                  </a:cubicBezTo>
                  <a:cubicBezTo>
                    <a:pt x="14" y="37"/>
                    <a:pt x="12" y="39"/>
                    <a:pt x="10" y="41"/>
                  </a:cubicBezTo>
                  <a:cubicBezTo>
                    <a:pt x="10" y="40"/>
                    <a:pt x="10" y="39"/>
                    <a:pt x="10" y="39"/>
                  </a:cubicBezTo>
                  <a:close/>
                  <a:moveTo>
                    <a:pt x="10" y="35"/>
                  </a:moveTo>
                  <a:cubicBezTo>
                    <a:pt x="20" y="32"/>
                    <a:pt x="28" y="25"/>
                    <a:pt x="37" y="21"/>
                  </a:cubicBezTo>
                  <a:cubicBezTo>
                    <a:pt x="36" y="21"/>
                    <a:pt x="35" y="22"/>
                    <a:pt x="35" y="22"/>
                  </a:cubicBezTo>
                  <a:cubicBezTo>
                    <a:pt x="32" y="24"/>
                    <a:pt x="29" y="26"/>
                    <a:pt x="26" y="28"/>
                  </a:cubicBezTo>
                  <a:cubicBezTo>
                    <a:pt x="21" y="31"/>
                    <a:pt x="15" y="34"/>
                    <a:pt x="10" y="37"/>
                  </a:cubicBezTo>
                  <a:cubicBezTo>
                    <a:pt x="10" y="36"/>
                    <a:pt x="10" y="36"/>
                    <a:pt x="10" y="35"/>
                  </a:cubicBezTo>
                  <a:close/>
                  <a:moveTo>
                    <a:pt x="9" y="27"/>
                  </a:moveTo>
                  <a:cubicBezTo>
                    <a:pt x="13" y="26"/>
                    <a:pt x="16" y="23"/>
                    <a:pt x="19" y="21"/>
                  </a:cubicBezTo>
                  <a:cubicBezTo>
                    <a:pt x="20" y="21"/>
                    <a:pt x="20" y="21"/>
                    <a:pt x="21" y="20"/>
                  </a:cubicBezTo>
                  <a:cubicBezTo>
                    <a:pt x="19" y="21"/>
                    <a:pt x="18" y="23"/>
                    <a:pt x="16" y="24"/>
                  </a:cubicBezTo>
                  <a:cubicBezTo>
                    <a:pt x="14" y="26"/>
                    <a:pt x="12" y="27"/>
                    <a:pt x="9" y="29"/>
                  </a:cubicBezTo>
                  <a:cubicBezTo>
                    <a:pt x="9" y="28"/>
                    <a:pt x="9" y="27"/>
                    <a:pt x="9" y="27"/>
                  </a:cubicBezTo>
                  <a:close/>
                  <a:moveTo>
                    <a:pt x="10" y="43"/>
                  </a:moveTo>
                  <a:cubicBezTo>
                    <a:pt x="12" y="42"/>
                    <a:pt x="14" y="40"/>
                    <a:pt x="17" y="39"/>
                  </a:cubicBezTo>
                  <a:cubicBezTo>
                    <a:pt x="20" y="36"/>
                    <a:pt x="24" y="34"/>
                    <a:pt x="28" y="33"/>
                  </a:cubicBezTo>
                  <a:cubicBezTo>
                    <a:pt x="33" y="30"/>
                    <a:pt x="38" y="27"/>
                    <a:pt x="43" y="24"/>
                  </a:cubicBezTo>
                  <a:cubicBezTo>
                    <a:pt x="39" y="27"/>
                    <a:pt x="36" y="29"/>
                    <a:pt x="32" y="31"/>
                  </a:cubicBezTo>
                  <a:cubicBezTo>
                    <a:pt x="24" y="36"/>
                    <a:pt x="17" y="41"/>
                    <a:pt x="9" y="45"/>
                  </a:cubicBezTo>
                  <a:cubicBezTo>
                    <a:pt x="9" y="44"/>
                    <a:pt x="10" y="43"/>
                    <a:pt x="10" y="43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6" y="25"/>
                  </a:cubicBezTo>
                  <a:cubicBezTo>
                    <a:pt x="37" y="24"/>
                    <a:pt x="39" y="23"/>
                    <a:pt x="40" y="22"/>
                  </a:cubicBezTo>
                  <a:cubicBezTo>
                    <a:pt x="41" y="22"/>
                    <a:pt x="47" y="18"/>
                    <a:pt x="44" y="20"/>
                  </a:cubicBezTo>
                  <a:cubicBezTo>
                    <a:pt x="41" y="22"/>
                    <a:pt x="38" y="24"/>
                    <a:pt x="35" y="25"/>
                  </a:cubicBezTo>
                  <a:close/>
                  <a:moveTo>
                    <a:pt x="31" y="22"/>
                  </a:moveTo>
                  <a:cubicBezTo>
                    <a:pt x="29" y="23"/>
                    <a:pt x="26" y="25"/>
                    <a:pt x="24" y="26"/>
                  </a:cubicBezTo>
                  <a:cubicBezTo>
                    <a:pt x="19" y="29"/>
                    <a:pt x="15" y="31"/>
                    <a:pt x="10" y="34"/>
                  </a:cubicBezTo>
                  <a:cubicBezTo>
                    <a:pt x="10" y="33"/>
                    <a:pt x="10" y="32"/>
                    <a:pt x="10" y="32"/>
                  </a:cubicBezTo>
                  <a:cubicBezTo>
                    <a:pt x="17" y="31"/>
                    <a:pt x="23" y="25"/>
                    <a:pt x="29" y="21"/>
                  </a:cubicBezTo>
                  <a:cubicBezTo>
                    <a:pt x="30" y="21"/>
                    <a:pt x="31" y="20"/>
                    <a:pt x="32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2" y="21"/>
                    <a:pt x="31" y="22"/>
                  </a:cubicBezTo>
                  <a:close/>
                  <a:moveTo>
                    <a:pt x="10" y="31"/>
                  </a:moveTo>
                  <a:cubicBezTo>
                    <a:pt x="10" y="30"/>
                    <a:pt x="9" y="30"/>
                    <a:pt x="9" y="30"/>
                  </a:cubicBezTo>
                  <a:cubicBezTo>
                    <a:pt x="13" y="29"/>
                    <a:pt x="16" y="27"/>
                    <a:pt x="19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1"/>
                    <a:pt x="27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3" y="25"/>
                    <a:pt x="16" y="27"/>
                    <a:pt x="10" y="31"/>
                  </a:cubicBezTo>
                  <a:close/>
                  <a:moveTo>
                    <a:pt x="13" y="28"/>
                  </a:moveTo>
                  <a:cubicBezTo>
                    <a:pt x="6" y="31"/>
                    <a:pt x="14" y="27"/>
                    <a:pt x="15" y="25"/>
                  </a:cubicBezTo>
                  <a:cubicBezTo>
                    <a:pt x="18" y="24"/>
                    <a:pt x="20" y="22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5" y="20"/>
                    <a:pt x="26" y="20"/>
                  </a:cubicBezTo>
                  <a:cubicBezTo>
                    <a:pt x="22" y="22"/>
                    <a:pt x="18" y="25"/>
                    <a:pt x="13" y="28"/>
                  </a:cubicBezTo>
                  <a:close/>
                  <a:moveTo>
                    <a:pt x="14" y="21"/>
                  </a:moveTo>
                  <a:cubicBezTo>
                    <a:pt x="13" y="21"/>
                    <a:pt x="10" y="24"/>
                    <a:pt x="8" y="26"/>
                  </a:cubicBezTo>
                  <a:cubicBezTo>
                    <a:pt x="8" y="25"/>
                    <a:pt x="8" y="24"/>
                    <a:pt x="7" y="23"/>
                  </a:cubicBezTo>
                  <a:cubicBezTo>
                    <a:pt x="9" y="22"/>
                    <a:pt x="11" y="21"/>
                    <a:pt x="14" y="21"/>
                  </a:cubicBezTo>
                  <a:close/>
                  <a:moveTo>
                    <a:pt x="20" y="41"/>
                  </a:moveTo>
                  <a:cubicBezTo>
                    <a:pt x="24" y="39"/>
                    <a:pt x="29" y="36"/>
                    <a:pt x="34" y="34"/>
                  </a:cubicBezTo>
                  <a:cubicBezTo>
                    <a:pt x="37" y="32"/>
                    <a:pt x="40" y="31"/>
                    <a:pt x="43" y="29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34" y="35"/>
                    <a:pt x="25" y="41"/>
                    <a:pt x="17" y="45"/>
                  </a:cubicBezTo>
                  <a:cubicBezTo>
                    <a:pt x="17" y="45"/>
                    <a:pt x="17" y="46"/>
                    <a:pt x="17" y="46"/>
                  </a:cubicBezTo>
                  <a:cubicBezTo>
                    <a:pt x="15" y="46"/>
                    <a:pt x="12" y="46"/>
                    <a:pt x="10" y="46"/>
                  </a:cubicBezTo>
                  <a:cubicBezTo>
                    <a:pt x="13" y="45"/>
                    <a:pt x="16" y="43"/>
                    <a:pt x="20" y="41"/>
                  </a:cubicBezTo>
                  <a:close/>
                  <a:moveTo>
                    <a:pt x="41" y="35"/>
                  </a:moveTo>
                  <a:cubicBezTo>
                    <a:pt x="44" y="32"/>
                    <a:pt x="48" y="31"/>
                    <a:pt x="52" y="29"/>
                  </a:cubicBezTo>
                  <a:cubicBezTo>
                    <a:pt x="57" y="27"/>
                    <a:pt x="60" y="24"/>
                    <a:pt x="65" y="22"/>
                  </a:cubicBezTo>
                  <a:cubicBezTo>
                    <a:pt x="66" y="21"/>
                    <a:pt x="68" y="20"/>
                    <a:pt x="70" y="19"/>
                  </a:cubicBezTo>
                  <a:cubicBezTo>
                    <a:pt x="69" y="20"/>
                    <a:pt x="68" y="20"/>
                    <a:pt x="67" y="21"/>
                  </a:cubicBezTo>
                  <a:cubicBezTo>
                    <a:pt x="62" y="23"/>
                    <a:pt x="58" y="26"/>
                    <a:pt x="53" y="29"/>
                  </a:cubicBezTo>
                  <a:cubicBezTo>
                    <a:pt x="45" y="34"/>
                    <a:pt x="36" y="39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5" y="45"/>
                    <a:pt x="21" y="46"/>
                    <a:pt x="18" y="46"/>
                  </a:cubicBezTo>
                  <a:cubicBezTo>
                    <a:pt x="26" y="43"/>
                    <a:pt x="33" y="39"/>
                    <a:pt x="41" y="35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2"/>
                  </a:cubicBezTo>
                  <a:cubicBezTo>
                    <a:pt x="68" y="25"/>
                    <a:pt x="63" y="27"/>
                    <a:pt x="59" y="29"/>
                  </a:cubicBezTo>
                  <a:cubicBezTo>
                    <a:pt x="51" y="34"/>
                    <a:pt x="43" y="40"/>
                    <a:pt x="35" y="44"/>
                  </a:cubicBezTo>
                  <a:cubicBezTo>
                    <a:pt x="34" y="44"/>
                    <a:pt x="34" y="45"/>
                    <a:pt x="35" y="45"/>
                  </a:cubicBezTo>
                  <a:cubicBezTo>
                    <a:pt x="33" y="45"/>
                    <a:pt x="31" y="45"/>
                    <a:pt x="29" y="45"/>
                  </a:cubicBezTo>
                  <a:cubicBezTo>
                    <a:pt x="44" y="39"/>
                    <a:pt x="58" y="28"/>
                    <a:pt x="74" y="21"/>
                  </a:cubicBezTo>
                  <a:close/>
                  <a:moveTo>
                    <a:pt x="48" y="39"/>
                  </a:moveTo>
                  <a:cubicBezTo>
                    <a:pt x="53" y="37"/>
                    <a:pt x="58" y="34"/>
                    <a:pt x="63" y="32"/>
                  </a:cubicBezTo>
                  <a:cubicBezTo>
                    <a:pt x="68" y="30"/>
                    <a:pt x="73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6" y="19"/>
                  </a:cubicBezTo>
                  <a:cubicBezTo>
                    <a:pt x="90" y="22"/>
                    <a:pt x="84" y="26"/>
                    <a:pt x="78" y="29"/>
                  </a:cubicBezTo>
                  <a:cubicBezTo>
                    <a:pt x="69" y="34"/>
                    <a:pt x="61" y="38"/>
                    <a:pt x="52" y="42"/>
                  </a:cubicBezTo>
                  <a:cubicBezTo>
                    <a:pt x="51" y="42"/>
                    <a:pt x="50" y="43"/>
                    <a:pt x="49" y="43"/>
                  </a:cubicBezTo>
                  <a:cubicBezTo>
                    <a:pt x="50" y="42"/>
                    <a:pt x="51" y="42"/>
                    <a:pt x="53" y="41"/>
                  </a:cubicBezTo>
                  <a:cubicBezTo>
                    <a:pt x="54" y="40"/>
                    <a:pt x="56" y="38"/>
                    <a:pt x="58" y="37"/>
                  </a:cubicBezTo>
                  <a:cubicBezTo>
                    <a:pt x="61" y="36"/>
                    <a:pt x="64" y="34"/>
                    <a:pt x="67" y="33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73" y="30"/>
                    <a:pt x="78" y="27"/>
                    <a:pt x="83" y="24"/>
                  </a:cubicBezTo>
                  <a:cubicBezTo>
                    <a:pt x="87" y="22"/>
                    <a:pt x="91" y="20"/>
                    <a:pt x="95" y="19"/>
                  </a:cubicBezTo>
                  <a:cubicBezTo>
                    <a:pt x="95" y="19"/>
                    <a:pt x="95" y="18"/>
                    <a:pt x="94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8" y="31"/>
                  </a:cubicBezTo>
                  <a:cubicBezTo>
                    <a:pt x="68" y="32"/>
                    <a:pt x="68" y="32"/>
                    <a:pt x="67" y="32"/>
                  </a:cubicBezTo>
                  <a:cubicBezTo>
                    <a:pt x="59" y="36"/>
                    <a:pt x="50" y="39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0" y="45"/>
                    <a:pt x="38" y="45"/>
                    <a:pt x="35" y="45"/>
                  </a:cubicBezTo>
                  <a:cubicBezTo>
                    <a:pt x="40" y="44"/>
                    <a:pt x="44" y="42"/>
                    <a:pt x="48" y="39"/>
                  </a:cubicBezTo>
                  <a:close/>
                  <a:moveTo>
                    <a:pt x="101" y="23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4" y="37"/>
                    <a:pt x="70" y="39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7" y="41"/>
                  </a:cubicBezTo>
                  <a:cubicBezTo>
                    <a:pt x="69" y="40"/>
                    <a:pt x="71" y="39"/>
                    <a:pt x="73" y="37"/>
                  </a:cubicBezTo>
                  <a:cubicBezTo>
                    <a:pt x="80" y="33"/>
                    <a:pt x="88" y="29"/>
                    <a:pt x="95" y="24"/>
                  </a:cubicBezTo>
                  <a:cubicBezTo>
                    <a:pt x="96" y="24"/>
                    <a:pt x="96" y="23"/>
                    <a:pt x="96" y="23"/>
                  </a:cubicBezTo>
                  <a:cubicBezTo>
                    <a:pt x="96" y="23"/>
                    <a:pt x="97" y="22"/>
                    <a:pt x="97" y="22"/>
                  </a:cubicBezTo>
                  <a:cubicBezTo>
                    <a:pt x="98" y="22"/>
                    <a:pt x="98" y="21"/>
                    <a:pt x="97" y="21"/>
                  </a:cubicBezTo>
                  <a:cubicBezTo>
                    <a:pt x="93" y="24"/>
                    <a:pt x="88" y="26"/>
                    <a:pt x="84" y="29"/>
                  </a:cubicBezTo>
                  <a:cubicBezTo>
                    <a:pt x="89" y="26"/>
                    <a:pt x="93" y="23"/>
                    <a:pt x="97" y="20"/>
                  </a:cubicBezTo>
                  <a:cubicBezTo>
                    <a:pt x="98" y="21"/>
                    <a:pt x="100" y="22"/>
                    <a:pt x="101" y="23"/>
                  </a:cubicBezTo>
                  <a:close/>
                  <a:moveTo>
                    <a:pt x="103" y="24"/>
                  </a:moveTo>
                  <a:cubicBezTo>
                    <a:pt x="97" y="27"/>
                    <a:pt x="92" y="29"/>
                    <a:pt x="87" y="33"/>
                  </a:cubicBezTo>
                  <a:cubicBezTo>
                    <a:pt x="84" y="34"/>
                    <a:pt x="80" y="36"/>
                    <a:pt x="77" y="38"/>
                  </a:cubicBezTo>
                  <a:cubicBezTo>
                    <a:pt x="75" y="39"/>
                    <a:pt x="74" y="40"/>
                    <a:pt x="72" y="41"/>
                  </a:cubicBezTo>
                  <a:cubicBezTo>
                    <a:pt x="66" y="45"/>
                    <a:pt x="72" y="40"/>
                    <a:pt x="74" y="38"/>
                  </a:cubicBezTo>
                  <a:cubicBezTo>
                    <a:pt x="75" y="38"/>
                    <a:pt x="76" y="37"/>
                    <a:pt x="77" y="36"/>
                  </a:cubicBezTo>
                  <a:cubicBezTo>
                    <a:pt x="79" y="35"/>
                    <a:pt x="80" y="35"/>
                    <a:pt x="82" y="34"/>
                  </a:cubicBezTo>
                  <a:cubicBezTo>
                    <a:pt x="88" y="30"/>
                    <a:pt x="95" y="27"/>
                    <a:pt x="102" y="23"/>
                  </a:cubicBezTo>
                  <a:cubicBezTo>
                    <a:pt x="102" y="24"/>
                    <a:pt x="103" y="24"/>
                    <a:pt x="103" y="24"/>
                  </a:cubicBezTo>
                  <a:close/>
                  <a:moveTo>
                    <a:pt x="86" y="31"/>
                  </a:moveTo>
                  <a:cubicBezTo>
                    <a:pt x="90" y="28"/>
                    <a:pt x="94" y="26"/>
                    <a:pt x="98" y="25"/>
                  </a:cubicBezTo>
                  <a:cubicBezTo>
                    <a:pt x="98" y="24"/>
                    <a:pt x="98" y="24"/>
                    <a:pt x="99" y="24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6" y="26"/>
                    <a:pt x="94" y="27"/>
                    <a:pt x="92" y="28"/>
                  </a:cubicBezTo>
                  <a:cubicBezTo>
                    <a:pt x="90" y="29"/>
                    <a:pt x="88" y="30"/>
                    <a:pt x="86" y="31"/>
                  </a:cubicBezTo>
                  <a:close/>
                  <a:moveTo>
                    <a:pt x="56" y="38"/>
                  </a:moveTo>
                  <a:cubicBezTo>
                    <a:pt x="53" y="39"/>
                    <a:pt x="50" y="41"/>
                    <a:pt x="48" y="44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6" y="44"/>
                    <a:pt x="45" y="44"/>
                    <a:pt x="43" y="44"/>
                  </a:cubicBezTo>
                  <a:cubicBezTo>
                    <a:pt x="47" y="42"/>
                    <a:pt x="52" y="40"/>
                    <a:pt x="56" y="38"/>
                  </a:cubicBezTo>
                  <a:close/>
                  <a:moveTo>
                    <a:pt x="80" y="31"/>
                  </a:moveTo>
                  <a:cubicBezTo>
                    <a:pt x="78" y="31"/>
                    <a:pt x="77" y="32"/>
                    <a:pt x="76" y="33"/>
                  </a:cubicBezTo>
                  <a:cubicBezTo>
                    <a:pt x="73" y="35"/>
                    <a:pt x="69" y="37"/>
                    <a:pt x="66" y="39"/>
                  </a:cubicBezTo>
                  <a:cubicBezTo>
                    <a:pt x="66" y="39"/>
                    <a:pt x="65" y="39"/>
                    <a:pt x="65" y="39"/>
                  </a:cubicBezTo>
                  <a:cubicBezTo>
                    <a:pt x="66" y="38"/>
                    <a:pt x="67" y="37"/>
                    <a:pt x="69" y="37"/>
                  </a:cubicBezTo>
                  <a:cubicBezTo>
                    <a:pt x="72" y="35"/>
                    <a:pt x="75" y="33"/>
                    <a:pt x="79" y="31"/>
                  </a:cubicBezTo>
                  <a:cubicBezTo>
                    <a:pt x="79" y="31"/>
                    <a:pt x="79" y="31"/>
                    <a:pt x="80" y="31"/>
                  </a:cubicBezTo>
                  <a:close/>
                  <a:moveTo>
                    <a:pt x="72" y="39"/>
                  </a:moveTo>
                  <a:cubicBezTo>
                    <a:pt x="70" y="40"/>
                    <a:pt x="69" y="42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6" y="43"/>
                    <a:pt x="65" y="43"/>
                    <a:pt x="64" y="43"/>
                  </a:cubicBezTo>
                  <a:cubicBezTo>
                    <a:pt x="66" y="42"/>
                    <a:pt x="69" y="41"/>
                    <a:pt x="72" y="39"/>
                  </a:cubicBezTo>
                  <a:close/>
                  <a:moveTo>
                    <a:pt x="78" y="51"/>
                  </a:moveTo>
                  <a:cubicBezTo>
                    <a:pt x="83" y="48"/>
                    <a:pt x="88" y="45"/>
                    <a:pt x="93" y="42"/>
                  </a:cubicBezTo>
                  <a:cubicBezTo>
                    <a:pt x="92" y="43"/>
                    <a:pt x="90" y="44"/>
                    <a:pt x="89" y="45"/>
                  </a:cubicBezTo>
                  <a:cubicBezTo>
                    <a:pt x="85" y="48"/>
                    <a:pt x="82" y="50"/>
                    <a:pt x="78" y="54"/>
                  </a:cubicBezTo>
                  <a:cubicBezTo>
                    <a:pt x="78" y="53"/>
                    <a:pt x="78" y="52"/>
                    <a:pt x="78" y="51"/>
                  </a:cubicBezTo>
                  <a:close/>
                  <a:moveTo>
                    <a:pt x="78" y="47"/>
                  </a:moveTo>
                  <a:cubicBezTo>
                    <a:pt x="83" y="46"/>
                    <a:pt x="87" y="43"/>
                    <a:pt x="90" y="40"/>
                  </a:cubicBezTo>
                  <a:cubicBezTo>
                    <a:pt x="93" y="38"/>
                    <a:pt x="95" y="36"/>
                    <a:pt x="98" y="35"/>
                  </a:cubicBezTo>
                  <a:cubicBezTo>
                    <a:pt x="98" y="35"/>
                    <a:pt x="99" y="35"/>
                    <a:pt x="99" y="34"/>
                  </a:cubicBezTo>
                  <a:cubicBezTo>
                    <a:pt x="96" y="36"/>
                    <a:pt x="93" y="38"/>
                    <a:pt x="91" y="41"/>
                  </a:cubicBezTo>
                  <a:cubicBezTo>
                    <a:pt x="87" y="44"/>
                    <a:pt x="82" y="46"/>
                    <a:pt x="78" y="49"/>
                  </a:cubicBezTo>
                  <a:cubicBezTo>
                    <a:pt x="78" y="49"/>
                    <a:pt x="78" y="48"/>
                    <a:pt x="78" y="47"/>
                  </a:cubicBezTo>
                  <a:close/>
                  <a:moveTo>
                    <a:pt x="78" y="44"/>
                  </a:moveTo>
                  <a:cubicBezTo>
                    <a:pt x="81" y="43"/>
                    <a:pt x="83" y="42"/>
                    <a:pt x="85" y="40"/>
                  </a:cubicBezTo>
                  <a:cubicBezTo>
                    <a:pt x="83" y="42"/>
                    <a:pt x="81" y="44"/>
                    <a:pt x="78" y="46"/>
                  </a:cubicBezTo>
                  <a:cubicBezTo>
                    <a:pt x="78" y="45"/>
                    <a:pt x="78" y="45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lose/>
                  <a:moveTo>
                    <a:pt x="78" y="43"/>
                  </a:moveTo>
                  <a:cubicBezTo>
                    <a:pt x="78" y="43"/>
                    <a:pt x="77" y="43"/>
                    <a:pt x="77" y="43"/>
                  </a:cubicBezTo>
                  <a:cubicBezTo>
                    <a:pt x="76" y="43"/>
                    <a:pt x="76" y="43"/>
                    <a:pt x="75" y="43"/>
                  </a:cubicBezTo>
                  <a:cubicBezTo>
                    <a:pt x="78" y="42"/>
                    <a:pt x="81" y="40"/>
                    <a:pt x="84" y="38"/>
                  </a:cubicBezTo>
                  <a:cubicBezTo>
                    <a:pt x="89" y="35"/>
                    <a:pt x="94" y="32"/>
                    <a:pt x="99" y="30"/>
                  </a:cubicBezTo>
                  <a:cubicBezTo>
                    <a:pt x="98" y="30"/>
                    <a:pt x="98" y="31"/>
                    <a:pt x="97" y="31"/>
                  </a:cubicBezTo>
                  <a:cubicBezTo>
                    <a:pt x="94" y="32"/>
                    <a:pt x="92" y="33"/>
                    <a:pt x="90" y="35"/>
                  </a:cubicBezTo>
                  <a:cubicBezTo>
                    <a:pt x="86" y="37"/>
                    <a:pt x="82" y="40"/>
                    <a:pt x="78" y="43"/>
                  </a:cubicBezTo>
                  <a:close/>
                  <a:moveTo>
                    <a:pt x="78" y="56"/>
                  </a:moveTo>
                  <a:cubicBezTo>
                    <a:pt x="78" y="56"/>
                    <a:pt x="78" y="55"/>
                    <a:pt x="78" y="55"/>
                  </a:cubicBezTo>
                  <a:cubicBezTo>
                    <a:pt x="81" y="52"/>
                    <a:pt x="85" y="49"/>
                    <a:pt x="88" y="47"/>
                  </a:cubicBezTo>
                  <a:cubicBezTo>
                    <a:pt x="91" y="44"/>
                    <a:pt x="94" y="42"/>
                    <a:pt x="97" y="39"/>
                  </a:cubicBezTo>
                  <a:cubicBezTo>
                    <a:pt x="98" y="39"/>
                    <a:pt x="98" y="38"/>
                    <a:pt x="99" y="38"/>
                  </a:cubicBezTo>
                  <a:cubicBezTo>
                    <a:pt x="92" y="44"/>
                    <a:pt x="85" y="50"/>
                    <a:pt x="78" y="56"/>
                  </a:cubicBezTo>
                  <a:close/>
                  <a:moveTo>
                    <a:pt x="108" y="29"/>
                  </a:moveTo>
                  <a:cubicBezTo>
                    <a:pt x="108" y="30"/>
                    <a:pt x="107" y="31"/>
                    <a:pt x="106" y="32"/>
                  </a:cubicBezTo>
                  <a:cubicBezTo>
                    <a:pt x="106" y="32"/>
                    <a:pt x="106" y="32"/>
                    <a:pt x="105" y="32"/>
                  </a:cubicBezTo>
                  <a:cubicBezTo>
                    <a:pt x="103" y="34"/>
                    <a:pt x="100" y="36"/>
                    <a:pt x="98" y="38"/>
                  </a:cubicBezTo>
                  <a:cubicBezTo>
                    <a:pt x="95" y="40"/>
                    <a:pt x="92" y="42"/>
                    <a:pt x="89" y="44"/>
                  </a:cubicBezTo>
                  <a:cubicBezTo>
                    <a:pt x="86" y="46"/>
                    <a:pt x="83" y="48"/>
                    <a:pt x="79" y="50"/>
                  </a:cubicBezTo>
                  <a:cubicBezTo>
                    <a:pt x="80" y="49"/>
                    <a:pt x="82" y="48"/>
                    <a:pt x="83" y="47"/>
                  </a:cubicBezTo>
                  <a:cubicBezTo>
                    <a:pt x="84" y="46"/>
                    <a:pt x="86" y="45"/>
                    <a:pt x="88" y="44"/>
                  </a:cubicBezTo>
                  <a:cubicBezTo>
                    <a:pt x="90" y="42"/>
                    <a:pt x="93" y="40"/>
                    <a:pt x="95" y="38"/>
                  </a:cubicBezTo>
                  <a:cubicBezTo>
                    <a:pt x="98" y="36"/>
                    <a:pt x="101" y="34"/>
                    <a:pt x="105" y="32"/>
                  </a:cubicBezTo>
                  <a:cubicBezTo>
                    <a:pt x="105" y="31"/>
                    <a:pt x="106" y="31"/>
                    <a:pt x="106" y="31"/>
                  </a:cubicBezTo>
                  <a:cubicBezTo>
                    <a:pt x="106" y="30"/>
                    <a:pt x="107" y="30"/>
                    <a:pt x="107" y="30"/>
                  </a:cubicBezTo>
                  <a:cubicBezTo>
                    <a:pt x="108" y="30"/>
                    <a:pt x="107" y="29"/>
                    <a:pt x="107" y="29"/>
                  </a:cubicBezTo>
                  <a:cubicBezTo>
                    <a:pt x="102" y="32"/>
                    <a:pt x="98" y="34"/>
                    <a:pt x="94" y="37"/>
                  </a:cubicBezTo>
                  <a:cubicBezTo>
                    <a:pt x="89" y="40"/>
                    <a:pt x="85" y="43"/>
                    <a:pt x="80" y="45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81" y="44"/>
                    <a:pt x="83" y="43"/>
                    <a:pt x="85" y="42"/>
                  </a:cubicBezTo>
                  <a:cubicBezTo>
                    <a:pt x="87" y="40"/>
                    <a:pt x="89" y="38"/>
                    <a:pt x="92" y="37"/>
                  </a:cubicBezTo>
                  <a:cubicBezTo>
                    <a:pt x="96" y="34"/>
                    <a:pt x="100" y="32"/>
                    <a:pt x="104" y="30"/>
                  </a:cubicBezTo>
                  <a:cubicBezTo>
                    <a:pt x="104" y="30"/>
                    <a:pt x="105" y="30"/>
                    <a:pt x="105" y="29"/>
                  </a:cubicBezTo>
                  <a:cubicBezTo>
                    <a:pt x="105" y="29"/>
                    <a:pt x="106" y="29"/>
                    <a:pt x="106" y="28"/>
                  </a:cubicBezTo>
                  <a:cubicBezTo>
                    <a:pt x="107" y="28"/>
                    <a:pt x="106" y="28"/>
                    <a:pt x="106" y="28"/>
                  </a:cubicBezTo>
                  <a:cubicBezTo>
                    <a:pt x="102" y="30"/>
                    <a:pt x="97" y="31"/>
                    <a:pt x="93" y="34"/>
                  </a:cubicBezTo>
                  <a:cubicBezTo>
                    <a:pt x="89" y="37"/>
                    <a:pt x="85" y="40"/>
                    <a:pt x="80" y="43"/>
                  </a:cubicBezTo>
                  <a:cubicBezTo>
                    <a:pt x="79" y="43"/>
                    <a:pt x="79" y="43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80" y="42"/>
                    <a:pt x="82" y="41"/>
                    <a:pt x="83" y="40"/>
                  </a:cubicBezTo>
                  <a:cubicBezTo>
                    <a:pt x="86" y="38"/>
                    <a:pt x="88" y="37"/>
                    <a:pt x="90" y="35"/>
                  </a:cubicBezTo>
                  <a:cubicBezTo>
                    <a:pt x="95" y="32"/>
                    <a:pt x="100" y="31"/>
                    <a:pt x="104" y="28"/>
                  </a:cubicBezTo>
                  <a:cubicBezTo>
                    <a:pt x="104" y="28"/>
                    <a:pt x="104" y="27"/>
                    <a:pt x="104" y="27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0" y="40"/>
                    <a:pt x="78" y="41"/>
                    <a:pt x="76" y="42"/>
                  </a:cubicBezTo>
                  <a:cubicBezTo>
                    <a:pt x="71" y="45"/>
                    <a:pt x="76" y="42"/>
                    <a:pt x="77" y="41"/>
                  </a:cubicBezTo>
                  <a:cubicBezTo>
                    <a:pt x="80" y="38"/>
                    <a:pt x="83" y="36"/>
                    <a:pt x="87" y="34"/>
                  </a:cubicBezTo>
                  <a:cubicBezTo>
                    <a:pt x="92" y="31"/>
                    <a:pt x="98" y="28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5" y="26"/>
                    <a:pt x="107" y="28"/>
                    <a:pt x="108" y="29"/>
                  </a:cubicBezTo>
                  <a:close/>
                  <a:moveTo>
                    <a:pt x="88" y="38"/>
                  </a:moveTo>
                  <a:cubicBezTo>
                    <a:pt x="91" y="37"/>
                    <a:pt x="93" y="35"/>
                    <a:pt x="95" y="34"/>
                  </a:cubicBezTo>
                  <a:cubicBezTo>
                    <a:pt x="94" y="35"/>
                    <a:pt x="92" y="35"/>
                    <a:pt x="91" y="36"/>
                  </a:cubicBezTo>
                  <a:cubicBezTo>
                    <a:pt x="90" y="37"/>
                    <a:pt x="89" y="37"/>
                    <a:pt x="88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1"/>
            <p:cNvSpPr>
              <a:spLocks noEditPoints="1"/>
            </p:cNvSpPr>
            <p:nvPr/>
          </p:nvSpPr>
          <p:spPr bwMode="auto">
            <a:xfrm>
              <a:off x="847725" y="5195888"/>
              <a:ext cx="220663" cy="68263"/>
            </a:xfrm>
            <a:custGeom>
              <a:avLst/>
              <a:gdLst>
                <a:gd name="T0" fmla="*/ 10 w 59"/>
                <a:gd name="T1" fmla="*/ 17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2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4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4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2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8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1 w 59"/>
                <a:gd name="T93" fmla="*/ 10 h 18"/>
                <a:gd name="T94" fmla="*/ 14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4" y="17"/>
                    <a:pt x="8" y="17"/>
                    <a:pt x="10" y="17"/>
                  </a:cubicBezTo>
                  <a:cubicBezTo>
                    <a:pt x="16" y="17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7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2"/>
                    <a:pt x="58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8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5" y="1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1"/>
                    <a:pt x="3" y="11"/>
                    <a:pt x="3" y="10"/>
                  </a:cubicBezTo>
                  <a:cubicBezTo>
                    <a:pt x="5" y="8"/>
                    <a:pt x="7" y="6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5" y="14"/>
                    <a:pt x="6" y="14"/>
                    <a:pt x="6" y="14"/>
                  </a:cubicBezTo>
                  <a:cubicBezTo>
                    <a:pt x="10" y="12"/>
                    <a:pt x="14" y="8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4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4"/>
                    <a:pt x="5" y="14"/>
                    <a:pt x="3" y="15"/>
                  </a:cubicBezTo>
                  <a:close/>
                  <a:moveTo>
                    <a:pt x="14" y="15"/>
                  </a:moveTo>
                  <a:cubicBezTo>
                    <a:pt x="19" y="12"/>
                    <a:pt x="22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6" y="10"/>
                    <a:pt x="25" y="13"/>
                    <a:pt x="23" y="15"/>
                  </a:cubicBezTo>
                  <a:cubicBezTo>
                    <a:pt x="19" y="15"/>
                    <a:pt x="15" y="15"/>
                    <a:pt x="10" y="15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2"/>
                  </a:cubicBezTo>
                  <a:cubicBezTo>
                    <a:pt x="19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9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4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0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4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3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2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0"/>
                    <a:pt x="56" y="13"/>
                    <a:pt x="55" y="15"/>
                  </a:cubicBezTo>
                  <a:cubicBezTo>
                    <a:pt x="48" y="15"/>
                    <a:pt x="40" y="15"/>
                    <a:pt x="33" y="15"/>
                  </a:cubicBezTo>
                  <a:cubicBezTo>
                    <a:pt x="38" y="13"/>
                    <a:pt x="42" y="10"/>
                    <a:pt x="46" y="7"/>
                  </a:cubicBezTo>
                  <a:cubicBezTo>
                    <a:pt x="50" y="4"/>
                    <a:pt x="47" y="7"/>
                    <a:pt x="45" y="8"/>
                  </a:cubicBezTo>
                  <a:cubicBezTo>
                    <a:pt x="42" y="10"/>
                    <a:pt x="40" y="12"/>
                    <a:pt x="38" y="14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1" y="9"/>
                    <a:pt x="49" y="11"/>
                  </a:cubicBezTo>
                  <a:cubicBezTo>
                    <a:pt x="48" y="12"/>
                    <a:pt x="47" y="12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0"/>
                    <a:pt x="52" y="9"/>
                    <a:pt x="54" y="5"/>
                  </a:cubicBezTo>
                  <a:cubicBezTo>
                    <a:pt x="54" y="5"/>
                    <a:pt x="54" y="4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4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4"/>
                    <a:pt x="45" y="4"/>
                  </a:cubicBezTo>
                  <a:cubicBezTo>
                    <a:pt x="46" y="4"/>
                    <a:pt x="47" y="4"/>
                    <a:pt x="49" y="4"/>
                  </a:cubicBezTo>
                  <a:cubicBezTo>
                    <a:pt x="43" y="7"/>
                    <a:pt x="39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2" y="4"/>
                    <a:pt x="44" y="4"/>
                  </a:cubicBezTo>
                  <a:cubicBezTo>
                    <a:pt x="40" y="6"/>
                    <a:pt x="36" y="9"/>
                    <a:pt x="32" y="12"/>
                  </a:cubicBezTo>
                  <a:cubicBezTo>
                    <a:pt x="35" y="10"/>
                    <a:pt x="38" y="7"/>
                    <a:pt x="40" y="5"/>
                  </a:cubicBezTo>
                  <a:cubicBezTo>
                    <a:pt x="40" y="5"/>
                    <a:pt x="40" y="4"/>
                    <a:pt x="40" y="4"/>
                  </a:cubicBezTo>
                  <a:close/>
                  <a:moveTo>
                    <a:pt x="34" y="5"/>
                  </a:moveTo>
                  <a:cubicBezTo>
                    <a:pt x="34" y="5"/>
                    <a:pt x="34" y="4"/>
                    <a:pt x="34" y="4"/>
                  </a:cubicBezTo>
                  <a:cubicBezTo>
                    <a:pt x="36" y="4"/>
                    <a:pt x="37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29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29" y="13"/>
                    <a:pt x="28" y="14"/>
                  </a:cubicBezTo>
                  <a:cubicBezTo>
                    <a:pt x="28" y="14"/>
                    <a:pt x="28" y="15"/>
                    <a:pt x="28" y="15"/>
                  </a:cubicBezTo>
                  <a:cubicBezTo>
                    <a:pt x="33" y="12"/>
                    <a:pt x="37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39" y="9"/>
                    <a:pt x="38" y="10"/>
                  </a:cubicBezTo>
                  <a:cubicBezTo>
                    <a:pt x="36" y="12"/>
                    <a:pt x="34" y="13"/>
                    <a:pt x="32" y="14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0" y="8"/>
                    <a:pt x="16" y="11"/>
                    <a:pt x="11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5"/>
                    <a:pt x="14" y="7"/>
                    <a:pt x="11" y="10"/>
                  </a:cubicBezTo>
                  <a:cubicBezTo>
                    <a:pt x="10" y="10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8"/>
                    <a:pt x="13" y="7"/>
                    <a:pt x="14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1" y="7"/>
                    <a:pt x="6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7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2"/>
            <p:cNvSpPr>
              <a:spLocks noEditPoints="1"/>
            </p:cNvSpPr>
            <p:nvPr/>
          </p:nvSpPr>
          <p:spPr bwMode="auto">
            <a:xfrm>
              <a:off x="1076325" y="396398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5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8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8 w 25"/>
                <a:gd name="T59" fmla="*/ 14 h 22"/>
                <a:gd name="T60" fmla="*/ 16 w 25"/>
                <a:gd name="T61" fmla="*/ 16 h 22"/>
                <a:gd name="T62" fmla="*/ 16 w 25"/>
                <a:gd name="T63" fmla="*/ 17 h 22"/>
                <a:gd name="T64" fmla="*/ 20 w 25"/>
                <a:gd name="T65" fmla="*/ 14 h 22"/>
                <a:gd name="T66" fmla="*/ 19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19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2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5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9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1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8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4" y="17"/>
                    <a:pt x="16" y="16"/>
                    <a:pt x="18" y="14"/>
                  </a:cubicBezTo>
                  <a:cubicBezTo>
                    <a:pt x="18" y="15"/>
                    <a:pt x="17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19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0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8"/>
                    <a:pt x="21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3"/>
            <p:cNvSpPr>
              <a:spLocks noEditPoints="1"/>
            </p:cNvSpPr>
            <p:nvPr/>
          </p:nvSpPr>
          <p:spPr bwMode="auto">
            <a:xfrm>
              <a:off x="1001713" y="40608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0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19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4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2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7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5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6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29" y="7"/>
                    <a:pt x="29" y="8"/>
                  </a:cubicBezTo>
                  <a:cubicBezTo>
                    <a:pt x="27" y="10"/>
                    <a:pt x="25" y="12"/>
                    <a:pt x="22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0" y="11"/>
                    <a:pt x="9" y="12"/>
                    <a:pt x="7" y="14"/>
                  </a:cubicBezTo>
                  <a:cubicBezTo>
                    <a:pt x="6" y="14"/>
                    <a:pt x="4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4" y="8"/>
                  </a:cubicBezTo>
                  <a:cubicBezTo>
                    <a:pt x="5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4" y="3"/>
                  </a:cubicBezTo>
                  <a:cubicBezTo>
                    <a:pt x="23" y="4"/>
                    <a:pt x="21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0" y="12"/>
                  </a:cubicBezTo>
                  <a:cubicBezTo>
                    <a:pt x="10" y="13"/>
                    <a:pt x="7" y="15"/>
                    <a:pt x="9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3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6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1" y="4"/>
                    <a:pt x="12" y="4"/>
                    <a:pt x="11" y="5"/>
                  </a:cubicBezTo>
                  <a:cubicBezTo>
                    <a:pt x="8" y="8"/>
                    <a:pt x="5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5" y="3"/>
                    <a:pt x="17" y="3"/>
                  </a:cubicBezTo>
                  <a:cubicBezTo>
                    <a:pt x="12" y="6"/>
                    <a:pt x="8" y="10"/>
                    <a:pt x="4" y="13"/>
                  </a:cubicBezTo>
                  <a:cubicBezTo>
                    <a:pt x="7" y="11"/>
                    <a:pt x="10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6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1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1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19" y="15"/>
                  </a:moveTo>
                  <a:cubicBezTo>
                    <a:pt x="18" y="15"/>
                    <a:pt x="18" y="14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5" y="7"/>
                    <a:pt x="24" y="8"/>
                  </a:cubicBezTo>
                  <a:cubicBezTo>
                    <a:pt x="22" y="10"/>
                    <a:pt x="21" y="12"/>
                    <a:pt x="19" y="14"/>
                  </a:cubicBezTo>
                  <a:cubicBezTo>
                    <a:pt x="19" y="14"/>
                    <a:pt x="19" y="14"/>
                    <a:pt x="19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29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5"/>
                  </a:cubicBezTo>
                  <a:cubicBezTo>
                    <a:pt x="43" y="3"/>
                    <a:pt x="39" y="7"/>
                    <a:pt x="39" y="8"/>
                  </a:cubicBezTo>
                  <a:cubicBezTo>
                    <a:pt x="37" y="10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4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1" y="5"/>
                    <a:pt x="61" y="5"/>
                  </a:cubicBezTo>
                  <a:close/>
                  <a:moveTo>
                    <a:pt x="54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8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0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4" y="4"/>
                  </a:cubicBezTo>
                  <a:close/>
                  <a:moveTo>
                    <a:pt x="50" y="8"/>
                  </a:moveTo>
                  <a:cubicBezTo>
                    <a:pt x="51" y="7"/>
                    <a:pt x="52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3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1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5" y="13"/>
                    <a:pt x="48" y="11"/>
                    <a:pt x="50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6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0" y="16"/>
                  </a:cubicBezTo>
                  <a:cubicBezTo>
                    <a:pt x="53" y="14"/>
                    <a:pt x="56" y="11"/>
                    <a:pt x="58" y="9"/>
                  </a:cubicBezTo>
                  <a:close/>
                  <a:moveTo>
                    <a:pt x="62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2" y="11"/>
                    <a:pt x="61" y="13"/>
                    <a:pt x="59" y="15"/>
                  </a:cubicBezTo>
                  <a:cubicBezTo>
                    <a:pt x="58" y="16"/>
                    <a:pt x="59" y="16"/>
                    <a:pt x="59" y="16"/>
                  </a:cubicBezTo>
                  <a:cubicBezTo>
                    <a:pt x="60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5"/>
                    <a:pt x="62" y="16"/>
                    <a:pt x="62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4" y="11"/>
                    <a:pt x="63" y="12"/>
                  </a:cubicBezTo>
                  <a:cubicBezTo>
                    <a:pt x="62" y="12"/>
                    <a:pt x="59" y="16"/>
                    <a:pt x="61" y="13"/>
                  </a:cubicBezTo>
                  <a:cubicBezTo>
                    <a:pt x="63" y="11"/>
                    <a:pt x="64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2" y="9"/>
                  </a:cubicBezTo>
                  <a:close/>
                  <a:moveTo>
                    <a:pt x="36" y="3"/>
                  </a:moveTo>
                  <a:cubicBezTo>
                    <a:pt x="41" y="3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6" y="4"/>
                    <a:pt x="46" y="4"/>
                  </a:cubicBezTo>
                  <a:cubicBezTo>
                    <a:pt x="42" y="6"/>
                    <a:pt x="40" y="9"/>
                    <a:pt x="36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8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5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6" y="8"/>
                    <a:pt x="24" y="11"/>
                  </a:cubicBezTo>
                  <a:cubicBezTo>
                    <a:pt x="23" y="11"/>
                    <a:pt x="22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5" y="8"/>
                    <a:pt x="27" y="6"/>
                    <a:pt x="29" y="4"/>
                  </a:cubicBezTo>
                  <a:cubicBezTo>
                    <a:pt x="29" y="4"/>
                    <a:pt x="29" y="3"/>
                    <a:pt x="29" y="4"/>
                  </a:cubicBezTo>
                  <a:cubicBezTo>
                    <a:pt x="25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7" y="13"/>
                    <a:pt x="18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5" y="4"/>
                    <a:pt x="25" y="3"/>
                    <a:pt x="25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4"/>
            <p:cNvSpPr>
              <a:spLocks noEditPoints="1"/>
            </p:cNvSpPr>
            <p:nvPr/>
          </p:nvSpPr>
          <p:spPr bwMode="auto">
            <a:xfrm>
              <a:off x="1087438" y="415131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0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4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3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1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0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9" y="4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5" y="5"/>
                  </a:cubicBezTo>
                  <a:cubicBezTo>
                    <a:pt x="6" y="5"/>
                    <a:pt x="7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5"/>
            <p:cNvSpPr>
              <a:spLocks noEditPoints="1"/>
            </p:cNvSpPr>
            <p:nvPr/>
          </p:nvSpPr>
          <p:spPr bwMode="auto">
            <a:xfrm>
              <a:off x="6245225" y="5673725"/>
              <a:ext cx="93663" cy="77788"/>
            </a:xfrm>
            <a:custGeom>
              <a:avLst/>
              <a:gdLst>
                <a:gd name="T0" fmla="*/ 13 w 25"/>
                <a:gd name="T1" fmla="*/ 21 h 21"/>
                <a:gd name="T2" fmla="*/ 13 w 25"/>
                <a:gd name="T3" fmla="*/ 21 h 21"/>
                <a:gd name="T4" fmla="*/ 25 w 25"/>
                <a:gd name="T5" fmla="*/ 12 h 21"/>
                <a:gd name="T6" fmla="*/ 16 w 25"/>
                <a:gd name="T7" fmla="*/ 1 h 21"/>
                <a:gd name="T8" fmla="*/ 13 w 25"/>
                <a:gd name="T9" fmla="*/ 21 h 21"/>
                <a:gd name="T10" fmla="*/ 8 w 25"/>
                <a:gd name="T11" fmla="*/ 10 h 21"/>
                <a:gd name="T12" fmla="*/ 8 w 25"/>
                <a:gd name="T13" fmla="*/ 10 h 21"/>
                <a:gd name="T14" fmla="*/ 15 w 25"/>
                <a:gd name="T15" fmla="*/ 6 h 21"/>
                <a:gd name="T16" fmla="*/ 8 w 25"/>
                <a:gd name="T17" fmla="*/ 12 h 21"/>
                <a:gd name="T18" fmla="*/ 8 w 25"/>
                <a:gd name="T19" fmla="*/ 10 h 21"/>
                <a:gd name="T20" fmla="*/ 20 w 25"/>
                <a:gd name="T21" fmla="*/ 6 h 21"/>
                <a:gd name="T22" fmla="*/ 8 w 25"/>
                <a:gd name="T23" fmla="*/ 13 h 21"/>
                <a:gd name="T24" fmla="*/ 8 w 25"/>
                <a:gd name="T25" fmla="*/ 13 h 21"/>
                <a:gd name="T26" fmla="*/ 16 w 25"/>
                <a:gd name="T27" fmla="*/ 5 h 21"/>
                <a:gd name="T28" fmla="*/ 16 w 25"/>
                <a:gd name="T29" fmla="*/ 4 h 21"/>
                <a:gd name="T30" fmla="*/ 20 w 25"/>
                <a:gd name="T31" fmla="*/ 6 h 21"/>
                <a:gd name="T32" fmla="*/ 20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8 w 25"/>
                <a:gd name="T39" fmla="*/ 13 h 21"/>
                <a:gd name="T40" fmla="*/ 17 w 25"/>
                <a:gd name="T41" fmla="*/ 8 h 21"/>
                <a:gd name="T42" fmla="*/ 10 w 25"/>
                <a:gd name="T43" fmla="*/ 16 h 21"/>
                <a:gd name="T44" fmla="*/ 17 w 25"/>
                <a:gd name="T45" fmla="*/ 12 h 21"/>
                <a:gd name="T46" fmla="*/ 12 w 25"/>
                <a:gd name="T47" fmla="*/ 17 h 21"/>
                <a:gd name="T48" fmla="*/ 12 w 25"/>
                <a:gd name="T49" fmla="*/ 18 h 21"/>
                <a:gd name="T50" fmla="*/ 10 w 25"/>
                <a:gd name="T51" fmla="*/ 16 h 21"/>
                <a:gd name="T52" fmla="*/ 22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7 w 25"/>
                <a:gd name="T61" fmla="*/ 16 h 21"/>
                <a:gd name="T62" fmla="*/ 17 w 25"/>
                <a:gd name="T63" fmla="*/ 16 h 21"/>
                <a:gd name="T64" fmla="*/ 21 w 25"/>
                <a:gd name="T65" fmla="*/ 13 h 21"/>
                <a:gd name="T66" fmla="*/ 20 w 25"/>
                <a:gd name="T67" fmla="*/ 12 h 21"/>
                <a:gd name="T68" fmla="*/ 14 w 25"/>
                <a:gd name="T69" fmla="*/ 16 h 21"/>
                <a:gd name="T70" fmla="*/ 20 w 25"/>
                <a:gd name="T71" fmla="*/ 11 h 21"/>
                <a:gd name="T72" fmla="*/ 20 w 25"/>
                <a:gd name="T73" fmla="*/ 10 h 21"/>
                <a:gd name="T74" fmla="*/ 11 w 25"/>
                <a:gd name="T75" fmla="*/ 15 h 21"/>
                <a:gd name="T76" fmla="*/ 20 w 25"/>
                <a:gd name="T77" fmla="*/ 7 h 21"/>
                <a:gd name="T78" fmla="*/ 20 w 25"/>
                <a:gd name="T79" fmla="*/ 6 h 21"/>
                <a:gd name="T80" fmla="*/ 22 w 25"/>
                <a:gd name="T81" fmla="*/ 12 h 21"/>
                <a:gd name="T82" fmla="*/ 15 w 25"/>
                <a:gd name="T83" fmla="*/ 4 h 21"/>
                <a:gd name="T84" fmla="*/ 16 w 25"/>
                <a:gd name="T85" fmla="*/ 4 h 21"/>
                <a:gd name="T86" fmla="*/ 8 w 25"/>
                <a:gd name="T87" fmla="*/ 9 h 21"/>
                <a:gd name="T88" fmla="*/ 15 w 25"/>
                <a:gd name="T8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3" y="21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9" y="21"/>
                    <a:pt x="24" y="17"/>
                    <a:pt x="25" y="12"/>
                  </a:cubicBezTo>
                  <a:cubicBezTo>
                    <a:pt x="25" y="6"/>
                    <a:pt x="21" y="2"/>
                    <a:pt x="16" y="1"/>
                  </a:cubicBezTo>
                  <a:cubicBezTo>
                    <a:pt x="3" y="0"/>
                    <a:pt x="0" y="19"/>
                    <a:pt x="13" y="21"/>
                  </a:cubicBezTo>
                  <a:close/>
                  <a:moveTo>
                    <a:pt x="8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10" y="9"/>
                    <a:pt x="12" y="7"/>
                    <a:pt x="15" y="6"/>
                  </a:cubicBezTo>
                  <a:cubicBezTo>
                    <a:pt x="13" y="8"/>
                    <a:pt x="10" y="10"/>
                    <a:pt x="8" y="12"/>
                  </a:cubicBezTo>
                  <a:cubicBezTo>
                    <a:pt x="8" y="11"/>
                    <a:pt x="8" y="11"/>
                    <a:pt x="8" y="10"/>
                  </a:cubicBezTo>
                  <a:close/>
                  <a:moveTo>
                    <a:pt x="20" y="6"/>
                  </a:moveTo>
                  <a:cubicBezTo>
                    <a:pt x="15" y="8"/>
                    <a:pt x="12" y="11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11" y="10"/>
                    <a:pt x="14" y="8"/>
                    <a:pt x="16" y="5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8" y="5"/>
                    <a:pt x="19" y="5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lose/>
                  <a:moveTo>
                    <a:pt x="17" y="8"/>
                  </a:moveTo>
                  <a:cubicBezTo>
                    <a:pt x="15" y="10"/>
                    <a:pt x="12" y="13"/>
                    <a:pt x="9" y="16"/>
                  </a:cubicBezTo>
                  <a:cubicBezTo>
                    <a:pt x="9" y="15"/>
                    <a:pt x="8" y="14"/>
                    <a:pt x="8" y="13"/>
                  </a:cubicBezTo>
                  <a:cubicBezTo>
                    <a:pt x="11" y="12"/>
                    <a:pt x="14" y="10"/>
                    <a:pt x="17" y="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3"/>
                    <a:pt x="17" y="12"/>
                  </a:cubicBezTo>
                  <a:cubicBezTo>
                    <a:pt x="15" y="14"/>
                    <a:pt x="13" y="15"/>
                    <a:pt x="12" y="17"/>
                  </a:cubicBezTo>
                  <a:cubicBezTo>
                    <a:pt x="12" y="17"/>
                    <a:pt x="12" y="17"/>
                    <a:pt x="12" y="18"/>
                  </a:cubicBezTo>
                  <a:cubicBezTo>
                    <a:pt x="11" y="17"/>
                    <a:pt x="10" y="17"/>
                    <a:pt x="10" y="16"/>
                  </a:cubicBezTo>
                  <a:close/>
                  <a:moveTo>
                    <a:pt x="22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3" y="18"/>
                    <a:pt x="12" y="18"/>
                  </a:cubicBezTo>
                  <a:cubicBezTo>
                    <a:pt x="15" y="17"/>
                    <a:pt x="17" y="15"/>
                    <a:pt x="19" y="14"/>
                  </a:cubicBezTo>
                  <a:cubicBezTo>
                    <a:pt x="19" y="15"/>
                    <a:pt x="18" y="15"/>
                    <a:pt x="17" y="16"/>
                  </a:cubicBezTo>
                  <a:cubicBezTo>
                    <a:pt x="16" y="16"/>
                    <a:pt x="17" y="17"/>
                    <a:pt x="17" y="16"/>
                  </a:cubicBezTo>
                  <a:cubicBezTo>
                    <a:pt x="19" y="15"/>
                    <a:pt x="20" y="14"/>
                    <a:pt x="21" y="13"/>
                  </a:cubicBezTo>
                  <a:cubicBezTo>
                    <a:pt x="21" y="13"/>
                    <a:pt x="20" y="12"/>
                    <a:pt x="20" y="12"/>
                  </a:cubicBezTo>
                  <a:cubicBezTo>
                    <a:pt x="18" y="14"/>
                    <a:pt x="16" y="15"/>
                    <a:pt x="14" y="16"/>
                  </a:cubicBezTo>
                  <a:cubicBezTo>
                    <a:pt x="16" y="14"/>
                    <a:pt x="18" y="12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7" y="11"/>
                    <a:pt x="14" y="14"/>
                    <a:pt x="11" y="15"/>
                  </a:cubicBezTo>
                  <a:cubicBezTo>
                    <a:pt x="14" y="12"/>
                    <a:pt x="17" y="9"/>
                    <a:pt x="20" y="7"/>
                  </a:cubicBezTo>
                  <a:cubicBezTo>
                    <a:pt x="20" y="7"/>
                    <a:pt x="20" y="7"/>
                    <a:pt x="20" y="6"/>
                  </a:cubicBezTo>
                  <a:cubicBezTo>
                    <a:pt x="21" y="8"/>
                    <a:pt x="22" y="9"/>
                    <a:pt x="22" y="12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6" y="4"/>
                  </a:cubicBezTo>
                  <a:cubicBezTo>
                    <a:pt x="13" y="6"/>
                    <a:pt x="10" y="8"/>
                    <a:pt x="8" y="9"/>
                  </a:cubicBezTo>
                  <a:cubicBezTo>
                    <a:pt x="9" y="6"/>
                    <a:pt x="11" y="4"/>
                    <a:pt x="15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46"/>
            <p:cNvSpPr>
              <a:spLocks noEditPoints="1"/>
            </p:cNvSpPr>
            <p:nvPr/>
          </p:nvSpPr>
          <p:spPr bwMode="auto">
            <a:xfrm>
              <a:off x="6169025" y="5767388"/>
              <a:ext cx="263525" cy="71438"/>
            </a:xfrm>
            <a:custGeom>
              <a:avLst/>
              <a:gdLst>
                <a:gd name="T0" fmla="*/ 70 w 70"/>
                <a:gd name="T1" fmla="*/ 4 h 19"/>
                <a:gd name="T2" fmla="*/ 1 w 70"/>
                <a:gd name="T3" fmla="*/ 1 h 19"/>
                <a:gd name="T4" fmla="*/ 2 w 70"/>
                <a:gd name="T5" fmla="*/ 17 h 19"/>
                <a:gd name="T6" fmla="*/ 47 w 70"/>
                <a:gd name="T7" fmla="*/ 7 h 19"/>
                <a:gd name="T8" fmla="*/ 38 w 70"/>
                <a:gd name="T9" fmla="*/ 16 h 19"/>
                <a:gd name="T10" fmla="*/ 43 w 70"/>
                <a:gd name="T11" fmla="*/ 9 h 19"/>
                <a:gd name="T12" fmla="*/ 29 w 70"/>
                <a:gd name="T13" fmla="*/ 8 h 19"/>
                <a:gd name="T14" fmla="*/ 21 w 70"/>
                <a:gd name="T15" fmla="*/ 15 h 19"/>
                <a:gd name="T16" fmla="*/ 8 w 70"/>
                <a:gd name="T17" fmla="*/ 14 h 19"/>
                <a:gd name="T18" fmla="*/ 4 w 70"/>
                <a:gd name="T19" fmla="*/ 10 h 19"/>
                <a:gd name="T20" fmla="*/ 12 w 70"/>
                <a:gd name="T21" fmla="*/ 4 h 19"/>
                <a:gd name="T22" fmla="*/ 23 w 70"/>
                <a:gd name="T23" fmla="*/ 4 h 19"/>
                <a:gd name="T24" fmla="*/ 11 w 70"/>
                <a:gd name="T25" fmla="*/ 13 h 19"/>
                <a:gd name="T26" fmla="*/ 18 w 70"/>
                <a:gd name="T27" fmla="*/ 4 h 19"/>
                <a:gd name="T28" fmla="*/ 3 w 70"/>
                <a:gd name="T29" fmla="*/ 8 h 19"/>
                <a:gd name="T30" fmla="*/ 11 w 70"/>
                <a:gd name="T31" fmla="*/ 6 h 19"/>
                <a:gd name="T32" fmla="*/ 14 w 70"/>
                <a:gd name="T33" fmla="*/ 4 h 19"/>
                <a:gd name="T34" fmla="*/ 3 w 70"/>
                <a:gd name="T35" fmla="*/ 7 h 19"/>
                <a:gd name="T36" fmla="*/ 17 w 70"/>
                <a:gd name="T37" fmla="*/ 9 h 19"/>
                <a:gd name="T38" fmla="*/ 14 w 70"/>
                <a:gd name="T39" fmla="*/ 15 h 19"/>
                <a:gd name="T40" fmla="*/ 24 w 70"/>
                <a:gd name="T41" fmla="*/ 5 h 19"/>
                <a:gd name="T42" fmla="*/ 16 w 70"/>
                <a:gd name="T43" fmla="*/ 15 h 19"/>
                <a:gd name="T44" fmla="*/ 17 w 70"/>
                <a:gd name="T45" fmla="*/ 15 h 19"/>
                <a:gd name="T46" fmla="*/ 20 w 70"/>
                <a:gd name="T47" fmla="*/ 15 h 19"/>
                <a:gd name="T48" fmla="*/ 36 w 70"/>
                <a:gd name="T49" fmla="*/ 6 h 19"/>
                <a:gd name="T50" fmla="*/ 33 w 70"/>
                <a:gd name="T51" fmla="*/ 15 h 19"/>
                <a:gd name="T52" fmla="*/ 39 w 70"/>
                <a:gd name="T53" fmla="*/ 8 h 19"/>
                <a:gd name="T54" fmla="*/ 60 w 70"/>
                <a:gd name="T55" fmla="*/ 5 h 19"/>
                <a:gd name="T56" fmla="*/ 59 w 70"/>
                <a:gd name="T57" fmla="*/ 13 h 19"/>
                <a:gd name="T58" fmla="*/ 55 w 70"/>
                <a:gd name="T59" fmla="*/ 4 h 19"/>
                <a:gd name="T60" fmla="*/ 51 w 70"/>
                <a:gd name="T61" fmla="*/ 4 h 19"/>
                <a:gd name="T62" fmla="*/ 56 w 70"/>
                <a:gd name="T63" fmla="*/ 5 h 19"/>
                <a:gd name="T64" fmla="*/ 52 w 70"/>
                <a:gd name="T65" fmla="*/ 8 h 19"/>
                <a:gd name="T66" fmla="*/ 58 w 70"/>
                <a:gd name="T67" fmla="*/ 7 h 19"/>
                <a:gd name="T68" fmla="*/ 43 w 70"/>
                <a:gd name="T69" fmla="*/ 16 h 19"/>
                <a:gd name="T70" fmla="*/ 60 w 70"/>
                <a:gd name="T71" fmla="*/ 10 h 19"/>
                <a:gd name="T72" fmla="*/ 59 w 70"/>
                <a:gd name="T73" fmla="*/ 9 h 19"/>
                <a:gd name="T74" fmla="*/ 60 w 70"/>
                <a:gd name="T75" fmla="*/ 16 h 19"/>
                <a:gd name="T76" fmla="*/ 66 w 70"/>
                <a:gd name="T77" fmla="*/ 16 h 19"/>
                <a:gd name="T78" fmla="*/ 66 w 70"/>
                <a:gd name="T79" fmla="*/ 10 h 19"/>
                <a:gd name="T80" fmla="*/ 66 w 70"/>
                <a:gd name="T81" fmla="*/ 5 h 19"/>
                <a:gd name="T82" fmla="*/ 63 w 70"/>
                <a:gd name="T83" fmla="*/ 9 h 19"/>
                <a:gd name="T84" fmla="*/ 47 w 70"/>
                <a:gd name="T85" fmla="*/ 5 h 19"/>
                <a:gd name="T86" fmla="*/ 43 w 70"/>
                <a:gd name="T87" fmla="*/ 4 h 19"/>
                <a:gd name="T88" fmla="*/ 38 w 70"/>
                <a:gd name="T89" fmla="*/ 5 h 19"/>
                <a:gd name="T90" fmla="*/ 33 w 70"/>
                <a:gd name="T91" fmla="*/ 4 h 19"/>
                <a:gd name="T92" fmla="*/ 24 w 70"/>
                <a:gd name="T93" fmla="*/ 10 h 19"/>
                <a:gd name="T94" fmla="*/ 18 w 70"/>
                <a:gd name="T95" fmla="*/ 14 h 19"/>
                <a:gd name="T96" fmla="*/ 37 w 70"/>
                <a:gd name="T9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" h="19">
                  <a:moveTo>
                    <a:pt x="68" y="19"/>
                  </a:moveTo>
                  <a:cubicBezTo>
                    <a:pt x="69" y="19"/>
                    <a:pt x="70" y="19"/>
                    <a:pt x="70" y="18"/>
                  </a:cubicBezTo>
                  <a:cubicBezTo>
                    <a:pt x="70" y="13"/>
                    <a:pt x="70" y="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69" y="3"/>
                    <a:pt x="69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8" y="0"/>
                    <a:pt x="1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1" y="11"/>
                    <a:pt x="1" y="16"/>
                  </a:cubicBezTo>
                  <a:cubicBezTo>
                    <a:pt x="1" y="16"/>
                    <a:pt x="1" y="17"/>
                    <a:pt x="1" y="17"/>
                  </a:cubicBezTo>
                  <a:cubicBezTo>
                    <a:pt x="1" y="17"/>
                    <a:pt x="2" y="17"/>
                    <a:pt x="2" y="17"/>
                  </a:cubicBezTo>
                  <a:cubicBezTo>
                    <a:pt x="24" y="17"/>
                    <a:pt x="45" y="19"/>
                    <a:pt x="67" y="19"/>
                  </a:cubicBezTo>
                  <a:cubicBezTo>
                    <a:pt x="67" y="19"/>
                    <a:pt x="67" y="19"/>
                    <a:pt x="68" y="19"/>
                  </a:cubicBezTo>
                  <a:close/>
                  <a:moveTo>
                    <a:pt x="38" y="16"/>
                  </a:moveTo>
                  <a:cubicBezTo>
                    <a:pt x="41" y="13"/>
                    <a:pt x="44" y="10"/>
                    <a:pt x="47" y="7"/>
                  </a:cubicBezTo>
                  <a:cubicBezTo>
                    <a:pt x="48" y="7"/>
                    <a:pt x="49" y="6"/>
                    <a:pt x="50" y="5"/>
                  </a:cubicBezTo>
                  <a:cubicBezTo>
                    <a:pt x="50" y="5"/>
                    <a:pt x="49" y="8"/>
                    <a:pt x="48" y="9"/>
                  </a:cubicBezTo>
                  <a:cubicBezTo>
                    <a:pt x="47" y="11"/>
                    <a:pt x="45" y="14"/>
                    <a:pt x="42" y="16"/>
                  </a:cubicBezTo>
                  <a:cubicBezTo>
                    <a:pt x="41" y="16"/>
                    <a:pt x="39" y="16"/>
                    <a:pt x="38" y="16"/>
                  </a:cubicBezTo>
                  <a:close/>
                  <a:moveTo>
                    <a:pt x="34" y="15"/>
                  </a:moveTo>
                  <a:cubicBezTo>
                    <a:pt x="37" y="13"/>
                    <a:pt x="40" y="11"/>
                    <a:pt x="43" y="8"/>
                  </a:cubicBezTo>
                  <a:cubicBezTo>
                    <a:pt x="44" y="7"/>
                    <a:pt x="45" y="6"/>
                    <a:pt x="46" y="6"/>
                  </a:cubicBezTo>
                  <a:cubicBezTo>
                    <a:pt x="45" y="6"/>
                    <a:pt x="44" y="8"/>
                    <a:pt x="43" y="9"/>
                  </a:cubicBezTo>
                  <a:cubicBezTo>
                    <a:pt x="41" y="12"/>
                    <a:pt x="39" y="14"/>
                    <a:pt x="37" y="15"/>
                  </a:cubicBezTo>
                  <a:cubicBezTo>
                    <a:pt x="36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8"/>
                  </a:cubicBezTo>
                  <a:cubicBezTo>
                    <a:pt x="30" y="7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3"/>
                    <a:pt x="23" y="15"/>
                  </a:cubicBezTo>
                  <a:cubicBezTo>
                    <a:pt x="22" y="15"/>
                    <a:pt x="22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2" y="9"/>
                    <a:pt x="16" y="6"/>
                  </a:cubicBezTo>
                  <a:cubicBezTo>
                    <a:pt x="19" y="3"/>
                    <a:pt x="14" y="9"/>
                    <a:pt x="13" y="9"/>
                  </a:cubicBezTo>
                  <a:cubicBezTo>
                    <a:pt x="11" y="11"/>
                    <a:pt x="9" y="13"/>
                    <a:pt x="8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4"/>
                  </a:moveTo>
                  <a:cubicBezTo>
                    <a:pt x="9" y="5"/>
                    <a:pt x="7" y="7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5" y="9"/>
                    <a:pt x="5" y="8"/>
                  </a:cubicBezTo>
                  <a:cubicBezTo>
                    <a:pt x="6" y="7"/>
                    <a:pt x="7" y="5"/>
                    <a:pt x="8" y="4"/>
                  </a:cubicBezTo>
                  <a:cubicBezTo>
                    <a:pt x="10" y="4"/>
                    <a:pt x="11" y="4"/>
                    <a:pt x="12" y="4"/>
                  </a:cubicBezTo>
                  <a:close/>
                  <a:moveTo>
                    <a:pt x="23" y="4"/>
                  </a:moveTo>
                  <a:cubicBezTo>
                    <a:pt x="24" y="4"/>
                    <a:pt x="24" y="4"/>
                    <a:pt x="25" y="4"/>
                  </a:cubicBezTo>
                  <a:cubicBezTo>
                    <a:pt x="24" y="4"/>
                    <a:pt x="22" y="5"/>
                    <a:pt x="21" y="6"/>
                  </a:cubicBezTo>
                  <a:cubicBezTo>
                    <a:pt x="21" y="6"/>
                    <a:pt x="22" y="5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lose/>
                  <a:moveTo>
                    <a:pt x="18" y="4"/>
                  </a:moveTo>
                  <a:cubicBezTo>
                    <a:pt x="20" y="4"/>
                    <a:pt x="21" y="4"/>
                    <a:pt x="22" y="4"/>
                  </a:cubicBezTo>
                  <a:cubicBezTo>
                    <a:pt x="18" y="6"/>
                    <a:pt x="15" y="10"/>
                    <a:pt x="11" y="13"/>
                  </a:cubicBezTo>
                  <a:cubicBezTo>
                    <a:pt x="11" y="13"/>
                    <a:pt x="8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7"/>
                    <a:pt x="4" y="8"/>
                    <a:pt x="4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4" y="11"/>
                  </a:moveTo>
                  <a:cubicBezTo>
                    <a:pt x="5" y="10"/>
                    <a:pt x="6" y="9"/>
                    <a:pt x="7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4"/>
                    <a:pt x="12" y="4"/>
                    <a:pt x="11" y="6"/>
                  </a:cubicBezTo>
                  <a:cubicBezTo>
                    <a:pt x="9" y="9"/>
                    <a:pt x="6" y="11"/>
                    <a:pt x="4" y="14"/>
                  </a:cubicBezTo>
                  <a:cubicBezTo>
                    <a:pt x="4" y="13"/>
                    <a:pt x="4" y="12"/>
                    <a:pt x="4" y="11"/>
                  </a:cubicBezTo>
                  <a:close/>
                  <a:moveTo>
                    <a:pt x="13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4"/>
                    <a:pt x="17" y="4"/>
                  </a:cubicBezTo>
                  <a:cubicBezTo>
                    <a:pt x="13" y="7"/>
                    <a:pt x="9" y="10"/>
                    <a:pt x="5" y="13"/>
                  </a:cubicBezTo>
                  <a:cubicBezTo>
                    <a:pt x="8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6" y="4"/>
                    <a:pt x="7" y="4"/>
                  </a:cubicBezTo>
                  <a:cubicBezTo>
                    <a:pt x="5" y="5"/>
                    <a:pt x="4" y="6"/>
                    <a:pt x="3" y="7"/>
                  </a:cubicBezTo>
                  <a:close/>
                  <a:moveTo>
                    <a:pt x="17" y="9"/>
                  </a:moveTo>
                  <a:cubicBezTo>
                    <a:pt x="17" y="8"/>
                    <a:pt x="18" y="8"/>
                    <a:pt x="18" y="7"/>
                  </a:cubicBezTo>
                  <a:cubicBezTo>
                    <a:pt x="19" y="7"/>
                    <a:pt x="22" y="3"/>
                    <a:pt x="21" y="5"/>
                  </a:cubicBezTo>
                  <a:cubicBezTo>
                    <a:pt x="19" y="8"/>
                    <a:pt x="16" y="11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2" y="15"/>
                    <a:pt x="11" y="15"/>
                    <a:pt x="9" y="15"/>
                  </a:cubicBezTo>
                  <a:cubicBezTo>
                    <a:pt x="12" y="13"/>
                    <a:pt x="14" y="11"/>
                    <a:pt x="17" y="9"/>
                  </a:cubicBezTo>
                  <a:close/>
                  <a:moveTo>
                    <a:pt x="14" y="15"/>
                  </a:moveTo>
                  <a:cubicBezTo>
                    <a:pt x="17" y="11"/>
                    <a:pt x="20" y="8"/>
                    <a:pt x="24" y="5"/>
                  </a:cubicBezTo>
                  <a:cubicBezTo>
                    <a:pt x="25" y="4"/>
                    <a:pt x="25" y="4"/>
                    <a:pt x="23" y="6"/>
                  </a:cubicBezTo>
                  <a:cubicBezTo>
                    <a:pt x="22" y="7"/>
                    <a:pt x="21" y="8"/>
                    <a:pt x="20" y="9"/>
                  </a:cubicBezTo>
                  <a:cubicBezTo>
                    <a:pt x="19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5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1" y="13"/>
                    <a:pt x="23" y="10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2" y="12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5"/>
                  </a:moveTo>
                  <a:cubicBezTo>
                    <a:pt x="28" y="15"/>
                    <a:pt x="26" y="15"/>
                    <a:pt x="25" y="15"/>
                  </a:cubicBezTo>
                  <a:cubicBezTo>
                    <a:pt x="28" y="14"/>
                    <a:pt x="30" y="11"/>
                    <a:pt x="33" y="9"/>
                  </a:cubicBezTo>
                  <a:cubicBezTo>
                    <a:pt x="34" y="8"/>
                    <a:pt x="35" y="7"/>
                    <a:pt x="36" y="6"/>
                  </a:cubicBezTo>
                  <a:cubicBezTo>
                    <a:pt x="38" y="4"/>
                    <a:pt x="36" y="7"/>
                    <a:pt x="36" y="7"/>
                  </a:cubicBezTo>
                  <a:cubicBezTo>
                    <a:pt x="33" y="10"/>
                    <a:pt x="32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4"/>
                    <a:pt x="40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2" y="5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5" y="12"/>
                    <a:pt x="58" y="9"/>
                    <a:pt x="60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2" y="5"/>
                    <a:pt x="64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3" y="8"/>
                    <a:pt x="61" y="10"/>
                    <a:pt x="59" y="13"/>
                  </a:cubicBezTo>
                  <a:cubicBezTo>
                    <a:pt x="59" y="12"/>
                    <a:pt x="59" y="12"/>
                    <a:pt x="59" y="11"/>
                  </a:cubicBezTo>
                  <a:cubicBezTo>
                    <a:pt x="61" y="10"/>
                    <a:pt x="62" y="8"/>
                    <a:pt x="62" y="6"/>
                  </a:cubicBezTo>
                  <a:cubicBezTo>
                    <a:pt x="63" y="5"/>
                    <a:pt x="62" y="5"/>
                    <a:pt x="62" y="5"/>
                  </a:cubicBezTo>
                  <a:close/>
                  <a:moveTo>
                    <a:pt x="55" y="4"/>
                  </a:moveTo>
                  <a:cubicBezTo>
                    <a:pt x="53" y="6"/>
                    <a:pt x="51" y="7"/>
                    <a:pt x="50" y="9"/>
                  </a:cubicBezTo>
                  <a:cubicBezTo>
                    <a:pt x="49" y="9"/>
                    <a:pt x="48" y="10"/>
                    <a:pt x="48" y="11"/>
                  </a:cubicBezTo>
                  <a:cubicBezTo>
                    <a:pt x="49" y="9"/>
                    <a:pt x="51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7" y="4"/>
                    <a:pt x="59" y="5"/>
                  </a:cubicBezTo>
                  <a:cubicBezTo>
                    <a:pt x="56" y="7"/>
                    <a:pt x="53" y="10"/>
                    <a:pt x="50" y="13"/>
                  </a:cubicBezTo>
                  <a:cubicBezTo>
                    <a:pt x="51" y="12"/>
                    <a:pt x="51" y="12"/>
                    <a:pt x="51" y="11"/>
                  </a:cubicBezTo>
                  <a:cubicBezTo>
                    <a:pt x="53" y="9"/>
                    <a:pt x="54" y="7"/>
                    <a:pt x="56" y="5"/>
                  </a:cubicBezTo>
                  <a:cubicBezTo>
                    <a:pt x="56" y="5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7"/>
                    <a:pt x="54" y="6"/>
                  </a:cubicBezTo>
                  <a:cubicBezTo>
                    <a:pt x="54" y="6"/>
                    <a:pt x="53" y="8"/>
                    <a:pt x="52" y="8"/>
                  </a:cubicBezTo>
                  <a:cubicBezTo>
                    <a:pt x="51" y="11"/>
                    <a:pt x="49" y="13"/>
                    <a:pt x="48" y="15"/>
                  </a:cubicBezTo>
                  <a:cubicBezTo>
                    <a:pt x="47" y="15"/>
                    <a:pt x="48" y="16"/>
                    <a:pt x="48" y="16"/>
                  </a:cubicBezTo>
                  <a:cubicBezTo>
                    <a:pt x="51" y="13"/>
                    <a:pt x="54" y="9"/>
                    <a:pt x="57" y="7"/>
                  </a:cubicBezTo>
                  <a:cubicBezTo>
                    <a:pt x="59" y="5"/>
                    <a:pt x="59" y="5"/>
                    <a:pt x="58" y="7"/>
                  </a:cubicBezTo>
                  <a:cubicBezTo>
                    <a:pt x="57" y="8"/>
                    <a:pt x="56" y="10"/>
                    <a:pt x="55" y="11"/>
                  </a:cubicBezTo>
                  <a:cubicBezTo>
                    <a:pt x="54" y="12"/>
                    <a:pt x="52" y="14"/>
                    <a:pt x="51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48" y="16"/>
                    <a:pt x="46" y="16"/>
                    <a:pt x="43" y="16"/>
                  </a:cubicBezTo>
                  <a:cubicBezTo>
                    <a:pt x="46" y="14"/>
                    <a:pt x="49" y="11"/>
                    <a:pt x="51" y="8"/>
                  </a:cubicBezTo>
                  <a:close/>
                  <a:moveTo>
                    <a:pt x="59" y="9"/>
                  </a:moveTo>
                  <a:cubicBezTo>
                    <a:pt x="60" y="8"/>
                    <a:pt x="60" y="7"/>
                    <a:pt x="61" y="7"/>
                  </a:cubicBezTo>
                  <a:cubicBezTo>
                    <a:pt x="61" y="8"/>
                    <a:pt x="60" y="9"/>
                    <a:pt x="60" y="10"/>
                  </a:cubicBezTo>
                  <a:cubicBezTo>
                    <a:pt x="58" y="12"/>
                    <a:pt x="56" y="14"/>
                    <a:pt x="55" y="16"/>
                  </a:cubicBezTo>
                  <a:cubicBezTo>
                    <a:pt x="55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7" y="11"/>
                    <a:pt x="59" y="9"/>
                  </a:cubicBezTo>
                  <a:close/>
                  <a:moveTo>
                    <a:pt x="63" y="9"/>
                  </a:moveTo>
                  <a:cubicBezTo>
                    <a:pt x="64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60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3"/>
                    <a:pt x="67" y="11"/>
                    <a:pt x="63" y="15"/>
                  </a:cubicBezTo>
                  <a:cubicBezTo>
                    <a:pt x="63" y="16"/>
                    <a:pt x="63" y="16"/>
                    <a:pt x="63" y="16"/>
                  </a:cubicBezTo>
                  <a:cubicBezTo>
                    <a:pt x="64" y="16"/>
                    <a:pt x="65" y="16"/>
                    <a:pt x="66" y="16"/>
                  </a:cubicBezTo>
                  <a:cubicBezTo>
                    <a:pt x="66" y="16"/>
                    <a:pt x="66" y="15"/>
                    <a:pt x="66" y="15"/>
                  </a:cubicBezTo>
                  <a:cubicBezTo>
                    <a:pt x="65" y="15"/>
                    <a:pt x="64" y="16"/>
                    <a:pt x="64" y="15"/>
                  </a:cubicBezTo>
                  <a:cubicBezTo>
                    <a:pt x="66" y="14"/>
                    <a:pt x="66" y="12"/>
                    <a:pt x="67" y="11"/>
                  </a:cubicBezTo>
                  <a:cubicBezTo>
                    <a:pt x="67" y="10"/>
                    <a:pt x="67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60" y="17"/>
                    <a:pt x="62" y="14"/>
                  </a:cubicBezTo>
                  <a:cubicBezTo>
                    <a:pt x="64" y="11"/>
                    <a:pt x="65" y="9"/>
                    <a:pt x="66" y="6"/>
                  </a:cubicBezTo>
                  <a:cubicBezTo>
                    <a:pt x="66" y="6"/>
                    <a:pt x="66" y="6"/>
                    <a:pt x="66" y="5"/>
                  </a:cubicBezTo>
                  <a:cubicBezTo>
                    <a:pt x="66" y="5"/>
                    <a:pt x="67" y="5"/>
                    <a:pt x="67" y="5"/>
                  </a:cubicBezTo>
                  <a:cubicBezTo>
                    <a:pt x="67" y="9"/>
                    <a:pt x="67" y="13"/>
                    <a:pt x="67" y="16"/>
                  </a:cubicBezTo>
                  <a:cubicBezTo>
                    <a:pt x="63" y="16"/>
                    <a:pt x="59" y="16"/>
                    <a:pt x="56" y="16"/>
                  </a:cubicBezTo>
                  <a:cubicBezTo>
                    <a:pt x="58" y="14"/>
                    <a:pt x="61" y="11"/>
                    <a:pt x="63" y="9"/>
                  </a:cubicBezTo>
                  <a:close/>
                  <a:moveTo>
                    <a:pt x="37" y="4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7"/>
                    <a:pt x="45" y="8"/>
                  </a:cubicBezTo>
                  <a:cubicBezTo>
                    <a:pt x="46" y="7"/>
                    <a:pt x="47" y="6"/>
                    <a:pt x="47" y="5"/>
                  </a:cubicBezTo>
                  <a:cubicBezTo>
                    <a:pt x="48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8" y="12"/>
                    <a:pt x="38" y="11"/>
                  </a:cubicBezTo>
                  <a:cubicBezTo>
                    <a:pt x="40" y="9"/>
                    <a:pt x="42" y="7"/>
                    <a:pt x="43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9" y="6"/>
                    <a:pt x="36" y="8"/>
                    <a:pt x="33" y="11"/>
                  </a:cubicBezTo>
                  <a:cubicBezTo>
                    <a:pt x="33" y="12"/>
                    <a:pt x="30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5"/>
                    <a:pt x="38" y="4"/>
                    <a:pt x="38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9" y="12"/>
                    <a:pt x="23" y="16"/>
                    <a:pt x="26" y="13"/>
                  </a:cubicBezTo>
                  <a:cubicBezTo>
                    <a:pt x="29" y="10"/>
                    <a:pt x="31" y="7"/>
                    <a:pt x="33" y="4"/>
                  </a:cubicBezTo>
                  <a:cubicBezTo>
                    <a:pt x="34" y="4"/>
                    <a:pt x="33" y="4"/>
                    <a:pt x="33" y="4"/>
                  </a:cubicBezTo>
                  <a:cubicBezTo>
                    <a:pt x="30" y="6"/>
                    <a:pt x="27" y="8"/>
                    <a:pt x="25" y="11"/>
                  </a:cubicBezTo>
                  <a:cubicBezTo>
                    <a:pt x="24" y="12"/>
                    <a:pt x="23" y="12"/>
                    <a:pt x="22" y="13"/>
                  </a:cubicBezTo>
                  <a:cubicBezTo>
                    <a:pt x="20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6" y="6"/>
                    <a:pt x="23" y="9"/>
                    <a:pt x="21" y="11"/>
                  </a:cubicBezTo>
                  <a:cubicBezTo>
                    <a:pt x="20" y="12"/>
                    <a:pt x="19" y="13"/>
                    <a:pt x="18" y="14"/>
                  </a:cubicBezTo>
                  <a:cubicBezTo>
                    <a:pt x="18" y="13"/>
                    <a:pt x="19" y="12"/>
                    <a:pt x="20" y="11"/>
                  </a:cubicBezTo>
                  <a:cubicBezTo>
                    <a:pt x="21" y="8"/>
                    <a:pt x="24" y="6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30" y="3"/>
                    <a:pt x="33" y="4"/>
                    <a:pt x="37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7"/>
            <p:cNvSpPr>
              <a:spLocks noEditPoints="1"/>
            </p:cNvSpPr>
            <p:nvPr/>
          </p:nvSpPr>
          <p:spPr bwMode="auto">
            <a:xfrm>
              <a:off x="6259513" y="5857875"/>
              <a:ext cx="68263" cy="63500"/>
            </a:xfrm>
            <a:custGeom>
              <a:avLst/>
              <a:gdLst>
                <a:gd name="T0" fmla="*/ 10 w 18"/>
                <a:gd name="T1" fmla="*/ 16 h 17"/>
                <a:gd name="T2" fmla="*/ 17 w 18"/>
                <a:gd name="T3" fmla="*/ 7 h 17"/>
                <a:gd name="T4" fmla="*/ 7 w 18"/>
                <a:gd name="T5" fmla="*/ 1 h 17"/>
                <a:gd name="T6" fmla="*/ 7 w 18"/>
                <a:gd name="T7" fmla="*/ 1 h 17"/>
                <a:gd name="T8" fmla="*/ 0 w 18"/>
                <a:gd name="T9" fmla="*/ 9 h 17"/>
                <a:gd name="T10" fmla="*/ 10 w 18"/>
                <a:gd name="T11" fmla="*/ 16 h 17"/>
                <a:gd name="T12" fmla="*/ 10 w 18"/>
                <a:gd name="T13" fmla="*/ 14 h 17"/>
                <a:gd name="T14" fmla="*/ 3 w 18"/>
                <a:gd name="T15" fmla="*/ 9 h 17"/>
                <a:gd name="T16" fmla="*/ 3 w 18"/>
                <a:gd name="T17" fmla="*/ 9 h 17"/>
                <a:gd name="T18" fmla="*/ 10 w 18"/>
                <a:gd name="T19" fmla="*/ 6 h 17"/>
                <a:gd name="T20" fmla="*/ 4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7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4 h 17"/>
                <a:gd name="T38" fmla="*/ 11 w 18"/>
                <a:gd name="T39" fmla="*/ 13 h 17"/>
                <a:gd name="T40" fmla="*/ 14 w 18"/>
                <a:gd name="T41" fmla="*/ 10 h 17"/>
                <a:gd name="T42" fmla="*/ 13 w 18"/>
                <a:gd name="T43" fmla="*/ 9 h 17"/>
                <a:gd name="T44" fmla="*/ 8 w 18"/>
                <a:gd name="T45" fmla="*/ 12 h 17"/>
                <a:gd name="T46" fmla="*/ 12 w 18"/>
                <a:gd name="T47" fmla="*/ 7 h 17"/>
                <a:gd name="T48" fmla="*/ 12 w 18"/>
                <a:gd name="T49" fmla="*/ 6 h 17"/>
                <a:gd name="T50" fmla="*/ 7 w 18"/>
                <a:gd name="T51" fmla="*/ 9 h 17"/>
                <a:gd name="T52" fmla="*/ 11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9 w 18"/>
                <a:gd name="T59" fmla="*/ 4 h 17"/>
                <a:gd name="T60" fmla="*/ 11 w 18"/>
                <a:gd name="T61" fmla="*/ 13 h 17"/>
                <a:gd name="T62" fmla="*/ 7 w 18"/>
                <a:gd name="T63" fmla="*/ 4 h 17"/>
                <a:gd name="T64" fmla="*/ 4 w 18"/>
                <a:gd name="T65" fmla="*/ 5 h 17"/>
                <a:gd name="T66" fmla="*/ 7 w 18"/>
                <a:gd name="T67" fmla="*/ 4 h 17"/>
                <a:gd name="T68" fmla="*/ 4 w 18"/>
                <a:gd name="T69" fmla="*/ 5 h 17"/>
                <a:gd name="T70" fmla="*/ 4 w 18"/>
                <a:gd name="T71" fmla="*/ 6 h 17"/>
                <a:gd name="T72" fmla="*/ 8 w 18"/>
                <a:gd name="T73" fmla="*/ 4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0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3"/>
                    <a:pt x="12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3" y="1"/>
                    <a:pt x="0" y="4"/>
                    <a:pt x="0" y="9"/>
                  </a:cubicBezTo>
                  <a:cubicBezTo>
                    <a:pt x="0" y="14"/>
                    <a:pt x="5" y="17"/>
                    <a:pt x="10" y="16"/>
                  </a:cubicBezTo>
                  <a:close/>
                  <a:moveTo>
                    <a:pt x="10" y="14"/>
                  </a:moveTo>
                  <a:cubicBezTo>
                    <a:pt x="7" y="14"/>
                    <a:pt x="3" y="12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6" y="8"/>
                    <a:pt x="7" y="7"/>
                    <a:pt x="10" y="6"/>
                  </a:cubicBezTo>
                  <a:cubicBezTo>
                    <a:pt x="8" y="8"/>
                    <a:pt x="6" y="9"/>
                    <a:pt x="4" y="11"/>
                  </a:cubicBezTo>
                  <a:cubicBezTo>
                    <a:pt x="4" y="11"/>
                    <a:pt x="4" y="12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0" y="14"/>
                    <a:pt x="10" y="14"/>
                  </a:cubicBezTo>
                  <a:close/>
                  <a:moveTo>
                    <a:pt x="11" y="13"/>
                  </a:moveTo>
                  <a:cubicBezTo>
                    <a:pt x="12" y="12"/>
                    <a:pt x="13" y="11"/>
                    <a:pt x="14" y="10"/>
                  </a:cubicBezTo>
                  <a:cubicBezTo>
                    <a:pt x="14" y="10"/>
                    <a:pt x="14" y="9"/>
                    <a:pt x="13" y="9"/>
                  </a:cubicBezTo>
                  <a:cubicBezTo>
                    <a:pt x="11" y="10"/>
                    <a:pt x="10" y="11"/>
                    <a:pt x="8" y="12"/>
                  </a:cubicBezTo>
                  <a:cubicBezTo>
                    <a:pt x="9" y="10"/>
                    <a:pt x="11" y="9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0" y="7"/>
                    <a:pt x="9" y="8"/>
                    <a:pt x="7" y="9"/>
                  </a:cubicBezTo>
                  <a:cubicBezTo>
                    <a:pt x="9" y="8"/>
                    <a:pt x="10" y="7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8" y="5"/>
                    <a:pt x="9" y="4"/>
                  </a:cubicBezTo>
                  <a:cubicBezTo>
                    <a:pt x="14" y="4"/>
                    <a:pt x="16" y="11"/>
                    <a:pt x="11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4"/>
                    <a:pt x="4" y="5"/>
                  </a:cubicBezTo>
                  <a:cubicBezTo>
                    <a:pt x="5" y="4"/>
                    <a:pt x="6" y="4"/>
                    <a:pt x="7" y="4"/>
                  </a:cubicBezTo>
                  <a:close/>
                  <a:moveTo>
                    <a:pt x="4" y="5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6" y="5"/>
                    <a:pt x="7" y="4"/>
                    <a:pt x="8" y="4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48"/>
            <p:cNvSpPr>
              <a:spLocks noEditPoints="1"/>
            </p:cNvSpPr>
            <p:nvPr/>
          </p:nvSpPr>
          <p:spPr bwMode="auto">
            <a:xfrm>
              <a:off x="1335088" y="3700463"/>
              <a:ext cx="200025" cy="187325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7 h 50"/>
                <a:gd name="T30" fmla="*/ 43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3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8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1"/>
                    <a:pt x="11" y="1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5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1"/>
                  </a:cubicBezTo>
                  <a:cubicBezTo>
                    <a:pt x="1" y="41"/>
                    <a:pt x="1" y="42"/>
                    <a:pt x="2" y="42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40"/>
                    <a:pt x="45" y="39"/>
                  </a:cubicBezTo>
                  <a:cubicBezTo>
                    <a:pt x="43" y="41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40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8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6"/>
                    <a:pt x="30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2"/>
                    <a:pt x="28" y="32"/>
                  </a:cubicBezTo>
                  <a:cubicBezTo>
                    <a:pt x="30" y="30"/>
                    <a:pt x="33" y="29"/>
                    <a:pt x="35" y="27"/>
                  </a:cubicBezTo>
                  <a:cubicBezTo>
                    <a:pt x="34" y="27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3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2" y="32"/>
                    <a:pt x="42" y="33"/>
                  </a:cubicBezTo>
                  <a:cubicBezTo>
                    <a:pt x="40" y="34"/>
                    <a:pt x="38" y="36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2" y="43"/>
                    <a:pt x="43" y="42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3"/>
                  </a:cubicBezTo>
                  <a:cubicBezTo>
                    <a:pt x="29" y="35"/>
                    <a:pt x="30" y="33"/>
                    <a:pt x="32" y="32"/>
                  </a:cubicBezTo>
                  <a:cubicBezTo>
                    <a:pt x="34" y="30"/>
                    <a:pt x="35" y="28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30" y="29"/>
                    <a:pt x="31" y="27"/>
                    <a:pt x="33" y="26"/>
                  </a:cubicBezTo>
                  <a:cubicBezTo>
                    <a:pt x="34" y="25"/>
                    <a:pt x="34" y="24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6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7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5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1" y="11"/>
                  </a:cubicBezTo>
                  <a:cubicBezTo>
                    <a:pt x="12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1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6" y="10"/>
                    <a:pt x="18" y="12"/>
                  </a:cubicBezTo>
                  <a:cubicBezTo>
                    <a:pt x="15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5"/>
                  </a:cubicBezTo>
                  <a:cubicBezTo>
                    <a:pt x="17" y="16"/>
                    <a:pt x="15" y="16"/>
                    <a:pt x="13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1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6"/>
                  </a:cubicBezTo>
                  <a:cubicBezTo>
                    <a:pt x="41" y="8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1"/>
                    <a:pt x="38" y="12"/>
                  </a:cubicBezTo>
                  <a:cubicBezTo>
                    <a:pt x="38" y="12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4" y="21"/>
                    <a:pt x="41" y="15"/>
                    <a:pt x="47" y="8"/>
                  </a:cubicBezTo>
                  <a:cubicBezTo>
                    <a:pt x="48" y="9"/>
                    <a:pt x="48" y="9"/>
                    <a:pt x="49" y="10"/>
                  </a:cubicBezTo>
                  <a:cubicBezTo>
                    <a:pt x="36" y="20"/>
                    <a:pt x="25" y="30"/>
                    <a:pt x="13" y="41"/>
                  </a:cubicBezTo>
                  <a:cubicBezTo>
                    <a:pt x="13" y="41"/>
                    <a:pt x="13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2"/>
                    <a:pt x="38" y="15"/>
                  </a:cubicBezTo>
                  <a:cubicBezTo>
                    <a:pt x="34" y="18"/>
                    <a:pt x="30" y="21"/>
                    <a:pt x="26" y="24"/>
                  </a:cubicBezTo>
                  <a:cubicBezTo>
                    <a:pt x="23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0"/>
                    <a:pt x="12" y="37"/>
                    <a:pt x="14" y="34"/>
                  </a:cubicBezTo>
                  <a:cubicBezTo>
                    <a:pt x="18" y="31"/>
                    <a:pt x="21" y="28"/>
                    <a:pt x="24" y="25"/>
                  </a:cubicBezTo>
                  <a:cubicBezTo>
                    <a:pt x="31" y="18"/>
                    <a:pt x="38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3" y="20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2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2"/>
                    <a:pt x="14" y="21"/>
                    <a:pt x="13" y="20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0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5" y="14"/>
                    <a:pt x="47" y="12"/>
                  </a:cubicBezTo>
                  <a:cubicBezTo>
                    <a:pt x="45" y="15"/>
                    <a:pt x="42" y="16"/>
                    <a:pt x="39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1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49"/>
            <p:cNvSpPr>
              <a:spLocks noEditPoints="1"/>
            </p:cNvSpPr>
            <p:nvPr/>
          </p:nvSpPr>
          <p:spPr bwMode="auto">
            <a:xfrm>
              <a:off x="6800850" y="6262688"/>
              <a:ext cx="198438" cy="188913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50 h 50"/>
                <a:gd name="T12" fmla="*/ 52 w 53"/>
                <a:gd name="T13" fmla="*/ 39 h 50"/>
                <a:gd name="T14" fmla="*/ 53 w 53"/>
                <a:gd name="T15" fmla="*/ 12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7 h 50"/>
                <a:gd name="T28" fmla="*/ 35 w 53"/>
                <a:gd name="T29" fmla="*/ 27 h 50"/>
                <a:gd name="T30" fmla="*/ 44 w 53"/>
                <a:gd name="T31" fmla="*/ 42 h 50"/>
                <a:gd name="T32" fmla="*/ 40 w 53"/>
                <a:gd name="T33" fmla="*/ 42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3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9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8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3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7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7"/>
                    <a:pt x="46" y="4"/>
                    <a:pt x="43" y="1"/>
                  </a:cubicBezTo>
                  <a:cubicBezTo>
                    <a:pt x="43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1"/>
                  </a:cubicBezTo>
                  <a:cubicBezTo>
                    <a:pt x="36" y="5"/>
                    <a:pt x="31" y="11"/>
                    <a:pt x="25" y="16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8" y="3"/>
                    <a:pt x="4" y="6"/>
                    <a:pt x="1" y="9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2"/>
                    <a:pt x="15" y="27"/>
                  </a:cubicBezTo>
                  <a:cubicBezTo>
                    <a:pt x="11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1" y="41"/>
                    <a:pt x="2" y="42"/>
                    <a:pt x="2" y="42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50"/>
                  </a:cubicBezTo>
                  <a:cubicBezTo>
                    <a:pt x="17" y="45"/>
                    <a:pt x="22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9"/>
                    <a:pt x="39" y="24"/>
                  </a:cubicBezTo>
                  <a:cubicBezTo>
                    <a:pt x="43" y="20"/>
                    <a:pt x="48" y="16"/>
                    <a:pt x="52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4" y="40"/>
                    <a:pt x="45" y="39"/>
                  </a:cubicBezTo>
                  <a:cubicBezTo>
                    <a:pt x="43" y="41"/>
                    <a:pt x="41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9"/>
                    <a:pt x="39" y="41"/>
                    <a:pt x="38" y="44"/>
                  </a:cubicBezTo>
                  <a:cubicBezTo>
                    <a:pt x="37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39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5" y="38"/>
                    <a:pt x="34" y="39"/>
                  </a:cubicBezTo>
                  <a:cubicBezTo>
                    <a:pt x="34" y="39"/>
                    <a:pt x="33" y="38"/>
                    <a:pt x="32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5"/>
                    <a:pt x="33" y="36"/>
                    <a:pt x="32" y="37"/>
                  </a:cubicBezTo>
                  <a:cubicBezTo>
                    <a:pt x="31" y="36"/>
                    <a:pt x="30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0" y="31"/>
                    <a:pt x="33" y="29"/>
                    <a:pt x="35" y="27"/>
                  </a:cubicBezTo>
                  <a:cubicBezTo>
                    <a:pt x="34" y="28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8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2" y="33"/>
                  </a:cubicBezTo>
                  <a:cubicBezTo>
                    <a:pt x="40" y="34"/>
                    <a:pt x="38" y="36"/>
                    <a:pt x="36" y="38"/>
                  </a:cubicBezTo>
                  <a:cubicBezTo>
                    <a:pt x="34" y="40"/>
                    <a:pt x="37" y="37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4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7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7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4" y="25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6"/>
                    <a:pt x="42" y="13"/>
                    <a:pt x="44" y="10"/>
                  </a:cubicBezTo>
                  <a:cubicBezTo>
                    <a:pt x="47" y="7"/>
                    <a:pt x="43" y="12"/>
                    <a:pt x="42" y="13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5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4" y="32"/>
                    <a:pt x="15" y="32"/>
                    <a:pt x="16" y="31"/>
                  </a:cubicBezTo>
                  <a:cubicBezTo>
                    <a:pt x="18" y="28"/>
                    <a:pt x="21" y="26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9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10"/>
                    <a:pt x="8" y="9"/>
                    <a:pt x="10" y="7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8"/>
                  </a:cubicBezTo>
                  <a:cubicBezTo>
                    <a:pt x="12" y="9"/>
                    <a:pt x="9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19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7"/>
                    <a:pt x="23" y="17"/>
                    <a:pt x="23" y="18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9"/>
                    <a:pt x="22" y="16"/>
                  </a:cubicBezTo>
                  <a:close/>
                  <a:moveTo>
                    <a:pt x="26" y="19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20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3"/>
                  </a:cubicBezTo>
                  <a:cubicBezTo>
                    <a:pt x="20" y="24"/>
                    <a:pt x="18" y="25"/>
                    <a:pt x="18" y="25"/>
                  </a:cubicBezTo>
                  <a:cubicBezTo>
                    <a:pt x="20" y="22"/>
                    <a:pt x="22" y="21"/>
                    <a:pt x="24" y="18"/>
                  </a:cubicBezTo>
                  <a:cubicBezTo>
                    <a:pt x="24" y="18"/>
                    <a:pt x="24" y="19"/>
                    <a:pt x="24" y="19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8"/>
                    <a:pt x="26" y="20"/>
                  </a:cubicBezTo>
                  <a:cubicBezTo>
                    <a:pt x="24" y="22"/>
                    <a:pt x="21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29" y="18"/>
                    <a:pt x="31" y="17"/>
                    <a:pt x="33" y="15"/>
                  </a:cubicBezTo>
                  <a:cubicBezTo>
                    <a:pt x="36" y="12"/>
                    <a:pt x="40" y="9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6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39" y="11"/>
                    <a:pt x="38" y="12"/>
                  </a:cubicBezTo>
                  <a:cubicBezTo>
                    <a:pt x="38" y="12"/>
                    <a:pt x="38" y="12"/>
                    <a:pt x="39" y="11"/>
                  </a:cubicBezTo>
                  <a:cubicBezTo>
                    <a:pt x="40" y="10"/>
                    <a:pt x="45" y="5"/>
                    <a:pt x="42" y="8"/>
                  </a:cubicBezTo>
                  <a:close/>
                  <a:moveTo>
                    <a:pt x="18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4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8" y="10"/>
                    <a:pt x="49" y="10"/>
                  </a:cubicBezTo>
                  <a:cubicBezTo>
                    <a:pt x="36" y="20"/>
                    <a:pt x="25" y="31"/>
                    <a:pt x="13" y="41"/>
                  </a:cubicBezTo>
                  <a:cubicBezTo>
                    <a:pt x="13" y="41"/>
                    <a:pt x="14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3"/>
                    <a:pt x="38" y="15"/>
                  </a:cubicBezTo>
                  <a:cubicBezTo>
                    <a:pt x="35" y="18"/>
                    <a:pt x="30" y="21"/>
                    <a:pt x="26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1"/>
                    <a:pt x="12" y="37"/>
                    <a:pt x="14" y="35"/>
                  </a:cubicBezTo>
                  <a:cubicBezTo>
                    <a:pt x="18" y="32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4" y="21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3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6"/>
                  </a:cubicBezTo>
                  <a:cubicBezTo>
                    <a:pt x="10" y="45"/>
                    <a:pt x="10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1" y="35"/>
                    <a:pt x="31" y="25"/>
                    <a:pt x="42" y="17"/>
                  </a:cubicBezTo>
                  <a:cubicBezTo>
                    <a:pt x="44" y="15"/>
                    <a:pt x="46" y="14"/>
                    <a:pt x="47" y="13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3"/>
                    <a:pt x="26" y="33"/>
                  </a:cubicBezTo>
                  <a:cubicBezTo>
                    <a:pt x="21" y="38"/>
                    <a:pt x="16" y="42"/>
                    <a:pt x="11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0"/>
            <p:cNvSpPr>
              <a:spLocks noEditPoints="1"/>
            </p:cNvSpPr>
            <p:nvPr/>
          </p:nvSpPr>
          <p:spPr bwMode="auto">
            <a:xfrm>
              <a:off x="1860550" y="64547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49 h 50"/>
                <a:gd name="T12" fmla="*/ 53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1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2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2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6"/>
                    <a:pt x="47" y="4"/>
                    <a:pt x="44" y="1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1"/>
                    <a:pt x="12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9"/>
                    <a:pt x="1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1"/>
                    <a:pt x="6" y="35"/>
                    <a:pt x="3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5"/>
                    <a:pt x="23" y="40"/>
                    <a:pt x="27" y="36"/>
                  </a:cubicBezTo>
                  <a:cubicBezTo>
                    <a:pt x="32" y="40"/>
                    <a:pt x="36" y="46"/>
                    <a:pt x="41" y="49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49"/>
                  </a:cubicBezTo>
                  <a:cubicBezTo>
                    <a:pt x="46" y="46"/>
                    <a:pt x="50" y="44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2" y="38"/>
                    <a:pt x="52" y="38"/>
                  </a:cubicBezTo>
                  <a:cubicBezTo>
                    <a:pt x="48" y="33"/>
                    <a:pt x="44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4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2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2"/>
                  </a:cubicBezTo>
                  <a:cubicBezTo>
                    <a:pt x="31" y="30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5"/>
                    <a:pt x="40" y="41"/>
                  </a:cubicBezTo>
                  <a:cubicBezTo>
                    <a:pt x="42" y="39"/>
                    <a:pt x="44" y="37"/>
                    <a:pt x="45" y="36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7"/>
                    <a:pt x="39" y="39"/>
                    <a:pt x="37" y="41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2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2" y="31"/>
                    <a:pt x="42" y="31"/>
                    <a:pt x="41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3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5" y="35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7"/>
                    <a:pt x="34" y="26"/>
                  </a:cubicBezTo>
                  <a:cubicBezTo>
                    <a:pt x="34" y="25"/>
                    <a:pt x="35" y="24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1" y="35"/>
                    <a:pt x="14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2" y="27"/>
                  </a:cubicBezTo>
                  <a:cubicBezTo>
                    <a:pt x="18" y="32"/>
                    <a:pt x="10" y="36"/>
                    <a:pt x="7" y="42"/>
                  </a:cubicBezTo>
                  <a:cubicBezTo>
                    <a:pt x="7" y="42"/>
                    <a:pt x="6" y="42"/>
                    <a:pt x="6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7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2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0" y="7"/>
                    <a:pt x="7" y="8"/>
                    <a:pt x="5" y="10"/>
                  </a:cubicBezTo>
                  <a:cubicBezTo>
                    <a:pt x="5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0"/>
                    <a:pt x="7" y="12"/>
                  </a:cubicBezTo>
                  <a:cubicBezTo>
                    <a:pt x="10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0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1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3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4" y="5"/>
                  </a:cubicBezTo>
                  <a:cubicBezTo>
                    <a:pt x="44" y="4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5"/>
                    <a:pt x="19" y="25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7"/>
                  </a:cubicBezTo>
                  <a:cubicBezTo>
                    <a:pt x="20" y="27"/>
                    <a:pt x="20" y="27"/>
                    <a:pt x="20" y="26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2" y="17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5" y="6"/>
                  </a:cubicBezTo>
                  <a:cubicBezTo>
                    <a:pt x="42" y="8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2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5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2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4"/>
                    <a:pt x="11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3" y="16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7" y="32"/>
                    <a:pt x="27" y="32"/>
                    <a:pt x="26" y="33"/>
                  </a:cubicBezTo>
                  <a:cubicBezTo>
                    <a:pt x="22" y="37"/>
                    <a:pt x="17" y="42"/>
                    <a:pt x="12" y="47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0"/>
                  </a:cubicBezTo>
                  <a:cubicBezTo>
                    <a:pt x="47" y="43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1"/>
            <p:cNvSpPr>
              <a:spLocks noEditPoints="1"/>
            </p:cNvSpPr>
            <p:nvPr/>
          </p:nvSpPr>
          <p:spPr bwMode="auto">
            <a:xfrm>
              <a:off x="3211513" y="5872163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9 h 50"/>
                <a:gd name="T14" fmla="*/ 53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1" y="9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1" y="39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39" y="37"/>
                    <a:pt x="38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9" y="45"/>
                    <a:pt x="40" y="42"/>
                  </a:cubicBezTo>
                  <a:cubicBezTo>
                    <a:pt x="42" y="39"/>
                    <a:pt x="43" y="38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4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1" y="32"/>
                    <a:pt x="15" y="38"/>
                    <a:pt x="10" y="45"/>
                  </a:cubicBezTo>
                  <a:cubicBezTo>
                    <a:pt x="9" y="45"/>
                    <a:pt x="8" y="44"/>
                    <a:pt x="7" y="43"/>
                  </a:cubicBezTo>
                  <a:close/>
                  <a:moveTo>
                    <a:pt x="6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6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4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8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5" y="11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7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9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20"/>
                  </a:cubicBezTo>
                  <a:cubicBezTo>
                    <a:pt x="25" y="20"/>
                    <a:pt x="24" y="21"/>
                    <a:pt x="24" y="21"/>
                  </a:cubicBezTo>
                  <a:cubicBezTo>
                    <a:pt x="23" y="21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4" y="18"/>
                  </a:cubicBezTo>
                  <a:cubicBezTo>
                    <a:pt x="24" y="18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7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8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8" y="12"/>
                    <a:pt x="39" y="12"/>
                    <a:pt x="39" y="11"/>
                  </a:cubicBezTo>
                  <a:cubicBezTo>
                    <a:pt x="40" y="10"/>
                    <a:pt x="46" y="5"/>
                    <a:pt x="42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2" y="15"/>
                    <a:pt x="47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3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2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6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2" y="35"/>
                    <a:pt x="32" y="25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5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2"/>
                    <a:pt x="26" y="33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2"/>
            <p:cNvSpPr>
              <a:spLocks noEditPoints="1"/>
            </p:cNvSpPr>
            <p:nvPr/>
          </p:nvSpPr>
          <p:spPr bwMode="auto">
            <a:xfrm>
              <a:off x="438150" y="3727450"/>
              <a:ext cx="165100" cy="179388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0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5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9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0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2 w 44"/>
                <a:gd name="T43" fmla="*/ 21 h 48"/>
                <a:gd name="T44" fmla="*/ 38 w 44"/>
                <a:gd name="T45" fmla="*/ 26 h 48"/>
                <a:gd name="T46" fmla="*/ 22 w 44"/>
                <a:gd name="T47" fmla="*/ 43 h 48"/>
                <a:gd name="T48" fmla="*/ 26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7 w 44"/>
                <a:gd name="T91" fmla="*/ 29 h 48"/>
                <a:gd name="T92" fmla="*/ 18 w 44"/>
                <a:gd name="T93" fmla="*/ 45 h 48"/>
                <a:gd name="T94" fmla="*/ 21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5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5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8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2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0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1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2" y="18"/>
                  </a:cubicBezTo>
                  <a:cubicBezTo>
                    <a:pt x="1" y="18"/>
                    <a:pt x="0" y="18"/>
                    <a:pt x="0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1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2"/>
                    <a:pt x="11" y="23"/>
                    <a:pt x="9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1" y="18"/>
                    <a:pt x="23" y="18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0" y="18"/>
                  </a:cubicBezTo>
                  <a:cubicBezTo>
                    <a:pt x="23" y="16"/>
                    <a:pt x="26" y="14"/>
                    <a:pt x="27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4" y="11"/>
                    <a:pt x="23" y="12"/>
                  </a:cubicBezTo>
                  <a:cubicBezTo>
                    <a:pt x="22" y="13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5" y="4"/>
                    <a:pt x="26" y="4"/>
                    <a:pt x="28" y="4"/>
                  </a:cubicBezTo>
                  <a:close/>
                  <a:moveTo>
                    <a:pt x="36" y="21"/>
                  </a:moveTo>
                  <a:cubicBezTo>
                    <a:pt x="33" y="23"/>
                    <a:pt x="31" y="26"/>
                    <a:pt x="29" y="28"/>
                  </a:cubicBezTo>
                  <a:cubicBezTo>
                    <a:pt x="28" y="29"/>
                    <a:pt x="27" y="30"/>
                    <a:pt x="26" y="30"/>
                  </a:cubicBezTo>
                  <a:cubicBezTo>
                    <a:pt x="27" y="30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0" y="27"/>
                  </a:moveTo>
                  <a:cubicBezTo>
                    <a:pt x="40" y="27"/>
                    <a:pt x="40" y="27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0" y="27"/>
                  </a:cubicBezTo>
                  <a:close/>
                  <a:moveTo>
                    <a:pt x="22" y="43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2" y="43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6" y="35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7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6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5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0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29" y="23"/>
                    <a:pt x="30" y="22"/>
                    <a:pt x="31" y="21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4"/>
                    <a:pt x="25" y="27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5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6"/>
                    <a:pt x="28" y="17"/>
                    <a:pt x="28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5" y="28"/>
                    <a:pt x="16" y="29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4"/>
                    <a:pt x="20" y="27"/>
                    <a:pt x="18" y="29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7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1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4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0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5" y="30"/>
                  </a:cubicBezTo>
                  <a:cubicBezTo>
                    <a:pt x="37" y="29"/>
                    <a:pt x="40" y="27"/>
                    <a:pt x="39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2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4"/>
                    <a:pt x="38" y="22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1"/>
                    <a:pt x="8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3"/>
                    <a:pt x="11" y="24"/>
                  </a:cubicBezTo>
                  <a:cubicBezTo>
                    <a:pt x="10" y="26"/>
                    <a:pt x="9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9"/>
                    <a:pt x="7" y="29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53"/>
            <p:cNvSpPr>
              <a:spLocks noEditPoints="1"/>
            </p:cNvSpPr>
            <p:nvPr/>
          </p:nvSpPr>
          <p:spPr bwMode="auto">
            <a:xfrm>
              <a:off x="3155950" y="6743700"/>
              <a:ext cx="165100" cy="180975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1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6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10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1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3 w 44"/>
                <a:gd name="T43" fmla="*/ 21 h 48"/>
                <a:gd name="T44" fmla="*/ 38 w 44"/>
                <a:gd name="T45" fmla="*/ 26 h 48"/>
                <a:gd name="T46" fmla="*/ 23 w 44"/>
                <a:gd name="T47" fmla="*/ 42 h 48"/>
                <a:gd name="T48" fmla="*/ 27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8 w 44"/>
                <a:gd name="T91" fmla="*/ 28 h 48"/>
                <a:gd name="T92" fmla="*/ 18 w 44"/>
                <a:gd name="T93" fmla="*/ 45 h 48"/>
                <a:gd name="T94" fmla="*/ 22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6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6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9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1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8"/>
                    <a:pt x="0" y="18"/>
                    <a:pt x="1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3" y="22"/>
                    <a:pt x="11" y="23"/>
                    <a:pt x="10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8" y="15"/>
                  </a:cubicBezTo>
                  <a:cubicBezTo>
                    <a:pt x="28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1" y="18"/>
                  </a:cubicBezTo>
                  <a:cubicBezTo>
                    <a:pt x="23" y="16"/>
                    <a:pt x="26" y="14"/>
                    <a:pt x="28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6" y="4"/>
                    <a:pt x="27" y="4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6"/>
                    <a:pt x="30" y="28"/>
                  </a:cubicBezTo>
                  <a:cubicBezTo>
                    <a:pt x="29" y="29"/>
                    <a:pt x="27" y="30"/>
                    <a:pt x="26" y="30"/>
                  </a:cubicBezTo>
                  <a:cubicBezTo>
                    <a:pt x="27" y="30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7"/>
                  </a:moveTo>
                  <a:cubicBezTo>
                    <a:pt x="40" y="27"/>
                    <a:pt x="40" y="26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1" y="27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7" y="35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7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1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30" y="23"/>
                    <a:pt x="31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1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7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8" y="16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5" y="21"/>
                  </a:cubicBezTo>
                  <a:cubicBezTo>
                    <a:pt x="22" y="24"/>
                    <a:pt x="21" y="27"/>
                    <a:pt x="18" y="29"/>
                  </a:cubicBezTo>
                  <a:cubicBezTo>
                    <a:pt x="18" y="29"/>
                    <a:pt x="18" y="29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8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2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5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1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6" y="30"/>
                  </a:cubicBezTo>
                  <a:cubicBezTo>
                    <a:pt x="37" y="29"/>
                    <a:pt x="40" y="27"/>
                    <a:pt x="40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7" y="24"/>
                    <a:pt x="38" y="21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6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2"/>
                    <a:pt x="11" y="24"/>
                  </a:cubicBezTo>
                  <a:cubicBezTo>
                    <a:pt x="10" y="25"/>
                    <a:pt x="9" y="27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54"/>
            <p:cNvSpPr>
              <a:spLocks noEditPoints="1"/>
            </p:cNvSpPr>
            <p:nvPr/>
          </p:nvSpPr>
          <p:spPr bwMode="auto">
            <a:xfrm>
              <a:off x="8770938" y="4387850"/>
              <a:ext cx="77788" cy="71438"/>
            </a:xfrm>
            <a:custGeom>
              <a:avLst/>
              <a:gdLst>
                <a:gd name="T0" fmla="*/ 5 w 21"/>
                <a:gd name="T1" fmla="*/ 18 h 19"/>
                <a:gd name="T2" fmla="*/ 15 w 21"/>
                <a:gd name="T3" fmla="*/ 12 h 19"/>
                <a:gd name="T4" fmla="*/ 21 w 21"/>
                <a:gd name="T5" fmla="*/ 1 h 19"/>
                <a:gd name="T6" fmla="*/ 20 w 21"/>
                <a:gd name="T7" fmla="*/ 0 h 19"/>
                <a:gd name="T8" fmla="*/ 18 w 21"/>
                <a:gd name="T9" fmla="*/ 0 h 19"/>
                <a:gd name="T10" fmla="*/ 10 w 21"/>
                <a:gd name="T11" fmla="*/ 2 h 19"/>
                <a:gd name="T12" fmla="*/ 5 w 21"/>
                <a:gd name="T13" fmla="*/ 8 h 19"/>
                <a:gd name="T14" fmla="*/ 5 w 21"/>
                <a:gd name="T15" fmla="*/ 18 h 19"/>
                <a:gd name="T16" fmla="*/ 14 w 21"/>
                <a:gd name="T17" fmla="*/ 9 h 19"/>
                <a:gd name="T18" fmla="*/ 12 w 21"/>
                <a:gd name="T19" fmla="*/ 12 h 19"/>
                <a:gd name="T20" fmla="*/ 7 w 21"/>
                <a:gd name="T21" fmla="*/ 11 h 19"/>
                <a:gd name="T22" fmla="*/ 15 w 21"/>
                <a:gd name="T23" fmla="*/ 8 h 19"/>
                <a:gd name="T24" fmla="*/ 14 w 21"/>
                <a:gd name="T25" fmla="*/ 7 h 19"/>
                <a:gd name="T26" fmla="*/ 9 w 21"/>
                <a:gd name="T27" fmla="*/ 8 h 19"/>
                <a:gd name="T28" fmla="*/ 9 w 21"/>
                <a:gd name="T29" fmla="*/ 7 h 19"/>
                <a:gd name="T30" fmla="*/ 17 w 21"/>
                <a:gd name="T31" fmla="*/ 5 h 19"/>
                <a:gd name="T32" fmla="*/ 14 w 21"/>
                <a:gd name="T33" fmla="*/ 9 h 19"/>
                <a:gd name="T34" fmla="*/ 18 w 21"/>
                <a:gd name="T35" fmla="*/ 4 h 19"/>
                <a:gd name="T36" fmla="*/ 18 w 21"/>
                <a:gd name="T37" fmla="*/ 4 h 19"/>
                <a:gd name="T38" fmla="*/ 17 w 21"/>
                <a:gd name="T39" fmla="*/ 4 h 19"/>
                <a:gd name="T40" fmla="*/ 18 w 21"/>
                <a:gd name="T41" fmla="*/ 4 h 19"/>
                <a:gd name="T42" fmla="*/ 18 w 21"/>
                <a:gd name="T43" fmla="*/ 4 h 19"/>
                <a:gd name="T44" fmla="*/ 11 w 21"/>
                <a:gd name="T45" fmla="*/ 6 h 19"/>
                <a:gd name="T46" fmla="*/ 16 w 21"/>
                <a:gd name="T47" fmla="*/ 5 h 19"/>
                <a:gd name="T48" fmla="*/ 10 w 21"/>
                <a:gd name="T49" fmla="*/ 6 h 19"/>
                <a:gd name="T50" fmla="*/ 11 w 21"/>
                <a:gd name="T51" fmla="*/ 6 h 19"/>
                <a:gd name="T52" fmla="*/ 9 w 21"/>
                <a:gd name="T53" fmla="*/ 8 h 19"/>
                <a:gd name="T54" fmla="*/ 14 w 21"/>
                <a:gd name="T55" fmla="*/ 8 h 19"/>
                <a:gd name="T56" fmla="*/ 7 w 21"/>
                <a:gd name="T57" fmla="*/ 11 h 19"/>
                <a:gd name="T58" fmla="*/ 9 w 21"/>
                <a:gd name="T59" fmla="*/ 8 h 19"/>
                <a:gd name="T60" fmla="*/ 6 w 21"/>
                <a:gd name="T61" fmla="*/ 12 h 19"/>
                <a:gd name="T62" fmla="*/ 6 w 21"/>
                <a:gd name="T63" fmla="*/ 12 h 19"/>
                <a:gd name="T64" fmla="*/ 11 w 21"/>
                <a:gd name="T65" fmla="*/ 12 h 19"/>
                <a:gd name="T66" fmla="*/ 9 w 21"/>
                <a:gd name="T67" fmla="*/ 14 h 19"/>
                <a:gd name="T68" fmla="*/ 6 w 21"/>
                <a:gd name="T69" fmla="*/ 15 h 19"/>
                <a:gd name="T70" fmla="*/ 6 w 21"/>
                <a:gd name="T71" fmla="*/ 15 h 19"/>
                <a:gd name="T72" fmla="*/ 6 w 21"/>
                <a:gd name="T7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19">
                  <a:moveTo>
                    <a:pt x="5" y="18"/>
                  </a:moveTo>
                  <a:cubicBezTo>
                    <a:pt x="9" y="19"/>
                    <a:pt x="13" y="14"/>
                    <a:pt x="15" y="12"/>
                  </a:cubicBezTo>
                  <a:cubicBezTo>
                    <a:pt x="18" y="9"/>
                    <a:pt x="21" y="5"/>
                    <a:pt x="21" y="1"/>
                  </a:cubicBezTo>
                  <a:cubicBezTo>
                    <a:pt x="21" y="1"/>
                    <a:pt x="21" y="0"/>
                    <a:pt x="20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6" y="2"/>
                    <a:pt x="13" y="1"/>
                    <a:pt x="10" y="2"/>
                  </a:cubicBezTo>
                  <a:cubicBezTo>
                    <a:pt x="8" y="3"/>
                    <a:pt x="7" y="6"/>
                    <a:pt x="5" y="8"/>
                  </a:cubicBezTo>
                  <a:cubicBezTo>
                    <a:pt x="3" y="11"/>
                    <a:pt x="0" y="16"/>
                    <a:pt x="5" y="18"/>
                  </a:cubicBezTo>
                  <a:close/>
                  <a:moveTo>
                    <a:pt x="14" y="9"/>
                  </a:moveTo>
                  <a:cubicBezTo>
                    <a:pt x="13" y="10"/>
                    <a:pt x="12" y="11"/>
                    <a:pt x="12" y="12"/>
                  </a:cubicBezTo>
                  <a:cubicBezTo>
                    <a:pt x="10" y="11"/>
                    <a:pt x="9" y="12"/>
                    <a:pt x="7" y="11"/>
                  </a:cubicBezTo>
                  <a:cubicBezTo>
                    <a:pt x="10" y="10"/>
                    <a:pt x="13" y="10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3" y="7"/>
                    <a:pt x="11" y="8"/>
                    <a:pt x="9" y="8"/>
                  </a:cubicBezTo>
                  <a:cubicBezTo>
                    <a:pt x="9" y="8"/>
                    <a:pt x="9" y="7"/>
                    <a:pt x="9" y="7"/>
                  </a:cubicBezTo>
                  <a:cubicBezTo>
                    <a:pt x="12" y="7"/>
                    <a:pt x="15" y="6"/>
                    <a:pt x="17" y="5"/>
                  </a:cubicBezTo>
                  <a:cubicBezTo>
                    <a:pt x="16" y="6"/>
                    <a:pt x="15" y="8"/>
                    <a:pt x="14" y="9"/>
                  </a:cubicBezTo>
                  <a:close/>
                  <a:moveTo>
                    <a:pt x="18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11" y="6"/>
                  </a:moveTo>
                  <a:cubicBezTo>
                    <a:pt x="12" y="5"/>
                    <a:pt x="14" y="5"/>
                    <a:pt x="16" y="5"/>
                  </a:cubicBezTo>
                  <a:cubicBezTo>
                    <a:pt x="14" y="6"/>
                    <a:pt x="12" y="6"/>
                    <a:pt x="10" y="6"/>
                  </a:cubicBezTo>
                  <a:cubicBezTo>
                    <a:pt x="10" y="6"/>
                    <a:pt x="10" y="6"/>
                    <a:pt x="11" y="6"/>
                  </a:cubicBezTo>
                  <a:close/>
                  <a:moveTo>
                    <a:pt x="9" y="8"/>
                  </a:moveTo>
                  <a:cubicBezTo>
                    <a:pt x="10" y="9"/>
                    <a:pt x="12" y="8"/>
                    <a:pt x="14" y="8"/>
                  </a:cubicBezTo>
                  <a:cubicBezTo>
                    <a:pt x="12" y="10"/>
                    <a:pt x="9" y="10"/>
                    <a:pt x="7" y="11"/>
                  </a:cubicBezTo>
                  <a:cubicBezTo>
                    <a:pt x="7" y="10"/>
                    <a:pt x="8" y="9"/>
                    <a:pt x="9" y="8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9" y="12"/>
                    <a:pt x="11" y="12"/>
                  </a:cubicBezTo>
                  <a:cubicBezTo>
                    <a:pt x="10" y="13"/>
                    <a:pt x="10" y="13"/>
                    <a:pt x="9" y="14"/>
                  </a:cubicBezTo>
                  <a:cubicBezTo>
                    <a:pt x="8" y="14"/>
                    <a:pt x="7" y="14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5"/>
                    <a:pt x="5" y="13"/>
                    <a:pt x="6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55"/>
            <p:cNvSpPr>
              <a:spLocks noEditPoints="1"/>
            </p:cNvSpPr>
            <p:nvPr/>
          </p:nvSpPr>
          <p:spPr bwMode="auto">
            <a:xfrm>
              <a:off x="8253413" y="3768725"/>
              <a:ext cx="877888" cy="1050925"/>
            </a:xfrm>
            <a:custGeom>
              <a:avLst/>
              <a:gdLst>
                <a:gd name="T0" fmla="*/ 154 w 234"/>
                <a:gd name="T1" fmla="*/ 20 h 280"/>
                <a:gd name="T2" fmla="*/ 185 w 234"/>
                <a:gd name="T3" fmla="*/ 89 h 280"/>
                <a:gd name="T4" fmla="*/ 179 w 234"/>
                <a:gd name="T5" fmla="*/ 108 h 280"/>
                <a:gd name="T6" fmla="*/ 180 w 234"/>
                <a:gd name="T7" fmla="*/ 92 h 280"/>
                <a:gd name="T8" fmla="*/ 123 w 234"/>
                <a:gd name="T9" fmla="*/ 103 h 280"/>
                <a:gd name="T10" fmla="*/ 170 w 234"/>
                <a:gd name="T11" fmla="*/ 98 h 280"/>
                <a:gd name="T12" fmla="*/ 123 w 234"/>
                <a:gd name="T13" fmla="*/ 120 h 280"/>
                <a:gd name="T14" fmla="*/ 171 w 234"/>
                <a:gd name="T15" fmla="*/ 123 h 280"/>
                <a:gd name="T16" fmla="*/ 103 w 234"/>
                <a:gd name="T17" fmla="*/ 155 h 280"/>
                <a:gd name="T18" fmla="*/ 139 w 234"/>
                <a:gd name="T19" fmla="*/ 156 h 280"/>
                <a:gd name="T20" fmla="*/ 127 w 234"/>
                <a:gd name="T21" fmla="*/ 168 h 280"/>
                <a:gd name="T22" fmla="*/ 156 w 234"/>
                <a:gd name="T23" fmla="*/ 144 h 280"/>
                <a:gd name="T24" fmla="*/ 139 w 234"/>
                <a:gd name="T25" fmla="*/ 140 h 280"/>
                <a:gd name="T26" fmla="*/ 165 w 234"/>
                <a:gd name="T27" fmla="*/ 122 h 280"/>
                <a:gd name="T28" fmla="*/ 161 w 234"/>
                <a:gd name="T29" fmla="*/ 116 h 280"/>
                <a:gd name="T30" fmla="*/ 112 w 234"/>
                <a:gd name="T31" fmla="*/ 121 h 280"/>
                <a:gd name="T32" fmla="*/ 118 w 234"/>
                <a:gd name="T33" fmla="*/ 109 h 280"/>
                <a:gd name="T34" fmla="*/ 174 w 234"/>
                <a:gd name="T35" fmla="*/ 82 h 280"/>
                <a:gd name="T36" fmla="*/ 209 w 234"/>
                <a:gd name="T37" fmla="*/ 93 h 280"/>
                <a:gd name="T38" fmla="*/ 214 w 234"/>
                <a:gd name="T39" fmla="*/ 113 h 280"/>
                <a:gd name="T40" fmla="*/ 203 w 234"/>
                <a:gd name="T41" fmla="*/ 88 h 280"/>
                <a:gd name="T42" fmla="*/ 153 w 234"/>
                <a:gd name="T43" fmla="*/ 82 h 280"/>
                <a:gd name="T44" fmla="*/ 87 w 234"/>
                <a:gd name="T45" fmla="*/ 65 h 280"/>
                <a:gd name="T46" fmla="*/ 89 w 234"/>
                <a:gd name="T47" fmla="*/ 62 h 280"/>
                <a:gd name="T48" fmla="*/ 171 w 234"/>
                <a:gd name="T49" fmla="*/ 36 h 280"/>
                <a:gd name="T50" fmla="*/ 180 w 234"/>
                <a:gd name="T51" fmla="*/ 44 h 280"/>
                <a:gd name="T52" fmla="*/ 166 w 234"/>
                <a:gd name="T53" fmla="*/ 58 h 280"/>
                <a:gd name="T54" fmla="*/ 167 w 234"/>
                <a:gd name="T55" fmla="*/ 73 h 280"/>
                <a:gd name="T56" fmla="*/ 154 w 234"/>
                <a:gd name="T57" fmla="*/ 70 h 280"/>
                <a:gd name="T58" fmla="*/ 145 w 234"/>
                <a:gd name="T59" fmla="*/ 61 h 280"/>
                <a:gd name="T60" fmla="*/ 112 w 234"/>
                <a:gd name="T61" fmla="*/ 63 h 280"/>
                <a:gd name="T62" fmla="*/ 97 w 234"/>
                <a:gd name="T63" fmla="*/ 87 h 280"/>
                <a:gd name="T64" fmla="*/ 110 w 234"/>
                <a:gd name="T65" fmla="*/ 93 h 280"/>
                <a:gd name="T66" fmla="*/ 195 w 234"/>
                <a:gd name="T67" fmla="*/ 56 h 280"/>
                <a:gd name="T68" fmla="*/ 178 w 234"/>
                <a:gd name="T69" fmla="*/ 39 h 280"/>
                <a:gd name="T70" fmla="*/ 151 w 234"/>
                <a:gd name="T71" fmla="*/ 39 h 280"/>
                <a:gd name="T72" fmla="*/ 142 w 234"/>
                <a:gd name="T73" fmla="*/ 34 h 280"/>
                <a:gd name="T74" fmla="*/ 137 w 234"/>
                <a:gd name="T75" fmla="*/ 30 h 280"/>
                <a:gd name="T76" fmla="*/ 124 w 234"/>
                <a:gd name="T77" fmla="*/ 38 h 280"/>
                <a:gd name="T78" fmla="*/ 147 w 234"/>
                <a:gd name="T79" fmla="*/ 36 h 280"/>
                <a:gd name="T80" fmla="*/ 12 w 234"/>
                <a:gd name="T81" fmla="*/ 128 h 280"/>
                <a:gd name="T82" fmla="*/ 15 w 234"/>
                <a:gd name="T83" fmla="*/ 130 h 280"/>
                <a:gd name="T84" fmla="*/ 24 w 234"/>
                <a:gd name="T85" fmla="*/ 64 h 280"/>
                <a:gd name="T86" fmla="*/ 13 w 234"/>
                <a:gd name="T87" fmla="*/ 90 h 280"/>
                <a:gd name="T88" fmla="*/ 10 w 234"/>
                <a:gd name="T89" fmla="*/ 113 h 280"/>
                <a:gd name="T90" fmla="*/ 28 w 234"/>
                <a:gd name="T91" fmla="*/ 119 h 280"/>
                <a:gd name="T92" fmla="*/ 16 w 234"/>
                <a:gd name="T93" fmla="*/ 100 h 280"/>
                <a:gd name="T94" fmla="*/ 21 w 234"/>
                <a:gd name="T95" fmla="*/ 74 h 280"/>
                <a:gd name="T96" fmla="*/ 20 w 234"/>
                <a:gd name="T97" fmla="*/ 127 h 280"/>
                <a:gd name="T98" fmla="*/ 157 w 234"/>
                <a:gd name="T99" fmla="*/ 54 h 280"/>
                <a:gd name="T100" fmla="*/ 175 w 234"/>
                <a:gd name="T101" fmla="*/ 110 h 280"/>
                <a:gd name="T102" fmla="*/ 119 w 234"/>
                <a:gd name="T103" fmla="*/ 227 h 280"/>
                <a:gd name="T104" fmla="*/ 100 w 234"/>
                <a:gd name="T105" fmla="*/ 262 h 280"/>
                <a:gd name="T106" fmla="*/ 172 w 234"/>
                <a:gd name="T107" fmla="*/ 260 h 280"/>
                <a:gd name="T108" fmla="*/ 167 w 234"/>
                <a:gd name="T109" fmla="*/ 258 h 280"/>
                <a:gd name="T110" fmla="*/ 120 w 234"/>
                <a:gd name="T111" fmla="*/ 265 h 280"/>
                <a:gd name="T112" fmla="*/ 115 w 234"/>
                <a:gd name="T113" fmla="*/ 232 h 280"/>
                <a:gd name="T114" fmla="*/ 102 w 234"/>
                <a:gd name="T115" fmla="*/ 240 h 280"/>
                <a:gd name="T116" fmla="*/ 106 w 234"/>
                <a:gd name="T117" fmla="*/ 246 h 280"/>
                <a:gd name="T118" fmla="*/ 112 w 234"/>
                <a:gd name="T119" fmla="*/ 263 h 280"/>
                <a:gd name="T120" fmla="*/ 176 w 234"/>
                <a:gd name="T121" fmla="*/ 263 h 280"/>
                <a:gd name="T122" fmla="*/ 104 w 234"/>
                <a:gd name="T123" fmla="*/ 23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80">
                  <a:moveTo>
                    <a:pt x="205" y="44"/>
                  </a:moveTo>
                  <a:cubicBezTo>
                    <a:pt x="194" y="28"/>
                    <a:pt x="179" y="19"/>
                    <a:pt x="163" y="10"/>
                  </a:cubicBezTo>
                  <a:cubicBezTo>
                    <a:pt x="163" y="10"/>
                    <a:pt x="163" y="10"/>
                    <a:pt x="162" y="10"/>
                  </a:cubicBezTo>
                  <a:cubicBezTo>
                    <a:pt x="163" y="8"/>
                    <a:pt x="162" y="6"/>
                    <a:pt x="159" y="5"/>
                  </a:cubicBezTo>
                  <a:cubicBezTo>
                    <a:pt x="151" y="0"/>
                    <a:pt x="149" y="12"/>
                    <a:pt x="147" y="17"/>
                  </a:cubicBezTo>
                  <a:cubicBezTo>
                    <a:pt x="147" y="17"/>
                    <a:pt x="147" y="17"/>
                    <a:pt x="147" y="18"/>
                  </a:cubicBezTo>
                  <a:cubicBezTo>
                    <a:pt x="106" y="4"/>
                    <a:pt x="59" y="16"/>
                    <a:pt x="31" y="48"/>
                  </a:cubicBezTo>
                  <a:cubicBezTo>
                    <a:pt x="3" y="81"/>
                    <a:pt x="0" y="128"/>
                    <a:pt x="22" y="164"/>
                  </a:cubicBezTo>
                  <a:cubicBezTo>
                    <a:pt x="33" y="181"/>
                    <a:pt x="49" y="194"/>
                    <a:pt x="67" y="202"/>
                  </a:cubicBezTo>
                  <a:cubicBezTo>
                    <a:pt x="65" y="207"/>
                    <a:pt x="54" y="217"/>
                    <a:pt x="61" y="221"/>
                  </a:cubicBezTo>
                  <a:cubicBezTo>
                    <a:pt x="65" y="225"/>
                    <a:pt x="69" y="220"/>
                    <a:pt x="72" y="215"/>
                  </a:cubicBezTo>
                  <a:cubicBezTo>
                    <a:pt x="82" y="220"/>
                    <a:pt x="93" y="221"/>
                    <a:pt x="104" y="221"/>
                  </a:cubicBezTo>
                  <a:cubicBezTo>
                    <a:pt x="102" y="228"/>
                    <a:pt x="97" y="236"/>
                    <a:pt x="100" y="243"/>
                  </a:cubicBezTo>
                  <a:cubicBezTo>
                    <a:pt x="100" y="243"/>
                    <a:pt x="100" y="243"/>
                    <a:pt x="100" y="243"/>
                  </a:cubicBezTo>
                  <a:cubicBezTo>
                    <a:pt x="93" y="245"/>
                    <a:pt x="87" y="246"/>
                    <a:pt x="80" y="248"/>
                  </a:cubicBezTo>
                  <a:cubicBezTo>
                    <a:pt x="71" y="250"/>
                    <a:pt x="62" y="253"/>
                    <a:pt x="54" y="258"/>
                  </a:cubicBezTo>
                  <a:cubicBezTo>
                    <a:pt x="51" y="260"/>
                    <a:pt x="42" y="266"/>
                    <a:pt x="45" y="271"/>
                  </a:cubicBezTo>
                  <a:cubicBezTo>
                    <a:pt x="47" y="275"/>
                    <a:pt x="56" y="275"/>
                    <a:pt x="61" y="276"/>
                  </a:cubicBezTo>
                  <a:cubicBezTo>
                    <a:pt x="78" y="278"/>
                    <a:pt x="96" y="279"/>
                    <a:pt x="113" y="279"/>
                  </a:cubicBezTo>
                  <a:cubicBezTo>
                    <a:pt x="131" y="280"/>
                    <a:pt x="150" y="279"/>
                    <a:pt x="168" y="276"/>
                  </a:cubicBezTo>
                  <a:cubicBezTo>
                    <a:pt x="172" y="275"/>
                    <a:pt x="178" y="275"/>
                    <a:pt x="181" y="272"/>
                  </a:cubicBezTo>
                  <a:cubicBezTo>
                    <a:pt x="185" y="268"/>
                    <a:pt x="182" y="264"/>
                    <a:pt x="178" y="261"/>
                  </a:cubicBezTo>
                  <a:cubicBezTo>
                    <a:pt x="163" y="250"/>
                    <a:pt x="142" y="246"/>
                    <a:pt x="124" y="243"/>
                  </a:cubicBezTo>
                  <a:cubicBezTo>
                    <a:pt x="125" y="236"/>
                    <a:pt x="123" y="228"/>
                    <a:pt x="120" y="222"/>
                  </a:cubicBezTo>
                  <a:cubicBezTo>
                    <a:pt x="127" y="221"/>
                    <a:pt x="134" y="220"/>
                    <a:pt x="141" y="219"/>
                  </a:cubicBezTo>
                  <a:cubicBezTo>
                    <a:pt x="157" y="216"/>
                    <a:pt x="173" y="209"/>
                    <a:pt x="186" y="199"/>
                  </a:cubicBezTo>
                  <a:cubicBezTo>
                    <a:pt x="218" y="176"/>
                    <a:pt x="234" y="133"/>
                    <a:pt x="227" y="94"/>
                  </a:cubicBezTo>
                  <a:cubicBezTo>
                    <a:pt x="224" y="76"/>
                    <a:pt x="216" y="58"/>
                    <a:pt x="205" y="44"/>
                  </a:cubicBezTo>
                  <a:close/>
                  <a:moveTo>
                    <a:pt x="157" y="7"/>
                  </a:moveTo>
                  <a:cubicBezTo>
                    <a:pt x="163" y="8"/>
                    <a:pt x="156" y="17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ubicBezTo>
                    <a:pt x="151" y="15"/>
                    <a:pt x="152" y="6"/>
                    <a:pt x="157" y="7"/>
                  </a:cubicBezTo>
                  <a:close/>
                  <a:moveTo>
                    <a:pt x="176" y="85"/>
                  </a:moveTo>
                  <a:cubicBezTo>
                    <a:pt x="177" y="84"/>
                    <a:pt x="185" y="83"/>
                    <a:pt x="182" y="84"/>
                  </a:cubicBezTo>
                  <a:cubicBezTo>
                    <a:pt x="180" y="85"/>
                    <a:pt x="178" y="85"/>
                    <a:pt x="176" y="86"/>
                  </a:cubicBezTo>
                  <a:cubicBezTo>
                    <a:pt x="176" y="86"/>
                    <a:pt x="176" y="85"/>
                    <a:pt x="176" y="85"/>
                  </a:cubicBezTo>
                  <a:close/>
                  <a:moveTo>
                    <a:pt x="178" y="100"/>
                  </a:moveTo>
                  <a:cubicBezTo>
                    <a:pt x="179" y="100"/>
                    <a:pt x="181" y="100"/>
                    <a:pt x="183" y="100"/>
                  </a:cubicBezTo>
                  <a:cubicBezTo>
                    <a:pt x="184" y="99"/>
                    <a:pt x="186" y="99"/>
                    <a:pt x="187" y="99"/>
                  </a:cubicBezTo>
                  <a:cubicBezTo>
                    <a:pt x="188" y="99"/>
                    <a:pt x="193" y="98"/>
                    <a:pt x="189" y="99"/>
                  </a:cubicBezTo>
                  <a:cubicBezTo>
                    <a:pt x="185" y="100"/>
                    <a:pt x="181" y="100"/>
                    <a:pt x="178" y="101"/>
                  </a:cubicBezTo>
                  <a:cubicBezTo>
                    <a:pt x="178" y="101"/>
                    <a:pt x="178" y="100"/>
                    <a:pt x="178" y="100"/>
                  </a:cubicBezTo>
                  <a:close/>
                  <a:moveTo>
                    <a:pt x="178" y="97"/>
                  </a:moveTo>
                  <a:cubicBezTo>
                    <a:pt x="179" y="97"/>
                    <a:pt x="180" y="97"/>
                    <a:pt x="182" y="96"/>
                  </a:cubicBezTo>
                  <a:cubicBezTo>
                    <a:pt x="183" y="96"/>
                    <a:pt x="187" y="96"/>
                    <a:pt x="188" y="95"/>
                  </a:cubicBezTo>
                  <a:cubicBezTo>
                    <a:pt x="185" y="97"/>
                    <a:pt x="181" y="98"/>
                    <a:pt x="178" y="99"/>
                  </a:cubicBezTo>
                  <a:cubicBezTo>
                    <a:pt x="178" y="98"/>
                    <a:pt x="178" y="98"/>
                    <a:pt x="178" y="98"/>
                  </a:cubicBezTo>
                  <a:cubicBezTo>
                    <a:pt x="178" y="98"/>
                    <a:pt x="178" y="98"/>
                    <a:pt x="178" y="97"/>
                  </a:cubicBezTo>
                  <a:close/>
                  <a:moveTo>
                    <a:pt x="178" y="93"/>
                  </a:moveTo>
                  <a:cubicBezTo>
                    <a:pt x="181" y="93"/>
                    <a:pt x="184" y="93"/>
                    <a:pt x="186" y="92"/>
                  </a:cubicBezTo>
                  <a:cubicBezTo>
                    <a:pt x="183" y="93"/>
                    <a:pt x="180" y="95"/>
                    <a:pt x="178" y="96"/>
                  </a:cubicBezTo>
                  <a:cubicBezTo>
                    <a:pt x="178" y="95"/>
                    <a:pt x="178" y="94"/>
                    <a:pt x="178" y="93"/>
                  </a:cubicBezTo>
                  <a:close/>
                  <a:moveTo>
                    <a:pt x="177" y="92"/>
                  </a:moveTo>
                  <a:cubicBezTo>
                    <a:pt x="177" y="91"/>
                    <a:pt x="177" y="91"/>
                    <a:pt x="177" y="90"/>
                  </a:cubicBezTo>
                  <a:cubicBezTo>
                    <a:pt x="178" y="90"/>
                    <a:pt x="179" y="90"/>
                    <a:pt x="180" y="90"/>
                  </a:cubicBezTo>
                  <a:cubicBezTo>
                    <a:pt x="180" y="90"/>
                    <a:pt x="185" y="89"/>
                    <a:pt x="183" y="90"/>
                  </a:cubicBezTo>
                  <a:cubicBezTo>
                    <a:pt x="181" y="91"/>
                    <a:pt x="179" y="91"/>
                    <a:pt x="177" y="92"/>
                  </a:cubicBezTo>
                  <a:close/>
                  <a:moveTo>
                    <a:pt x="177" y="90"/>
                  </a:moveTo>
                  <a:cubicBezTo>
                    <a:pt x="179" y="90"/>
                    <a:pt x="183" y="88"/>
                    <a:pt x="184" y="87"/>
                  </a:cubicBezTo>
                  <a:cubicBezTo>
                    <a:pt x="185" y="87"/>
                    <a:pt x="185" y="88"/>
                    <a:pt x="185" y="89"/>
                  </a:cubicBezTo>
                  <a:cubicBezTo>
                    <a:pt x="182" y="89"/>
                    <a:pt x="180" y="90"/>
                    <a:pt x="177" y="90"/>
                  </a:cubicBezTo>
                  <a:close/>
                  <a:moveTo>
                    <a:pt x="184" y="85"/>
                  </a:moveTo>
                  <a:cubicBezTo>
                    <a:pt x="184" y="86"/>
                    <a:pt x="184" y="86"/>
                    <a:pt x="184" y="86"/>
                  </a:cubicBezTo>
                  <a:cubicBezTo>
                    <a:pt x="182" y="86"/>
                    <a:pt x="181" y="86"/>
                    <a:pt x="179" y="87"/>
                  </a:cubicBezTo>
                  <a:cubicBezTo>
                    <a:pt x="174" y="88"/>
                    <a:pt x="179" y="86"/>
                    <a:pt x="180" y="85"/>
                  </a:cubicBezTo>
                  <a:cubicBezTo>
                    <a:pt x="182" y="85"/>
                    <a:pt x="183" y="84"/>
                    <a:pt x="185" y="84"/>
                  </a:cubicBezTo>
                  <a:cubicBezTo>
                    <a:pt x="185" y="84"/>
                    <a:pt x="185" y="84"/>
                    <a:pt x="185" y="84"/>
                  </a:cubicBezTo>
                  <a:cubicBezTo>
                    <a:pt x="184" y="84"/>
                    <a:pt x="184" y="85"/>
                    <a:pt x="184" y="85"/>
                  </a:cubicBezTo>
                  <a:close/>
                  <a:moveTo>
                    <a:pt x="181" y="87"/>
                  </a:moveTo>
                  <a:cubicBezTo>
                    <a:pt x="183" y="86"/>
                    <a:pt x="179" y="88"/>
                    <a:pt x="179" y="88"/>
                  </a:cubicBezTo>
                  <a:cubicBezTo>
                    <a:pt x="178" y="88"/>
                    <a:pt x="178" y="88"/>
                    <a:pt x="177" y="89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8" y="88"/>
                    <a:pt x="180" y="87"/>
                    <a:pt x="181" y="87"/>
                  </a:cubicBezTo>
                  <a:close/>
                  <a:moveTo>
                    <a:pt x="178" y="104"/>
                  </a:moveTo>
                  <a:cubicBezTo>
                    <a:pt x="181" y="104"/>
                    <a:pt x="185" y="103"/>
                    <a:pt x="189" y="102"/>
                  </a:cubicBezTo>
                  <a:cubicBezTo>
                    <a:pt x="194" y="102"/>
                    <a:pt x="191" y="103"/>
                    <a:pt x="190" y="103"/>
                  </a:cubicBezTo>
                  <a:cubicBezTo>
                    <a:pt x="188" y="104"/>
                    <a:pt x="186" y="105"/>
                    <a:pt x="185" y="105"/>
                  </a:cubicBezTo>
                  <a:cubicBezTo>
                    <a:pt x="183" y="106"/>
                    <a:pt x="181" y="106"/>
                    <a:pt x="178" y="107"/>
                  </a:cubicBezTo>
                  <a:cubicBezTo>
                    <a:pt x="178" y="106"/>
                    <a:pt x="178" y="105"/>
                    <a:pt x="178" y="104"/>
                  </a:cubicBezTo>
                  <a:close/>
                  <a:moveTo>
                    <a:pt x="191" y="107"/>
                  </a:moveTo>
                  <a:cubicBezTo>
                    <a:pt x="190" y="108"/>
                    <a:pt x="189" y="109"/>
                    <a:pt x="187" y="109"/>
                  </a:cubicBezTo>
                  <a:cubicBezTo>
                    <a:pt x="186" y="109"/>
                    <a:pt x="184" y="109"/>
                    <a:pt x="184" y="109"/>
                  </a:cubicBezTo>
                  <a:cubicBezTo>
                    <a:pt x="182" y="109"/>
                    <a:pt x="181" y="109"/>
                    <a:pt x="180" y="108"/>
                  </a:cubicBezTo>
                  <a:cubicBezTo>
                    <a:pt x="182" y="108"/>
                    <a:pt x="184" y="108"/>
                    <a:pt x="186" y="107"/>
                  </a:cubicBezTo>
                  <a:cubicBezTo>
                    <a:pt x="187" y="107"/>
                    <a:pt x="187" y="107"/>
                    <a:pt x="188" y="107"/>
                  </a:cubicBezTo>
                  <a:cubicBezTo>
                    <a:pt x="188" y="107"/>
                    <a:pt x="193" y="106"/>
                    <a:pt x="191" y="107"/>
                  </a:cubicBezTo>
                  <a:close/>
                  <a:moveTo>
                    <a:pt x="194" y="106"/>
                  </a:moveTo>
                  <a:cubicBezTo>
                    <a:pt x="194" y="106"/>
                    <a:pt x="193" y="106"/>
                    <a:pt x="193" y="106"/>
                  </a:cubicBezTo>
                  <a:cubicBezTo>
                    <a:pt x="190" y="106"/>
                    <a:pt x="187" y="106"/>
                    <a:pt x="184" y="107"/>
                  </a:cubicBezTo>
                  <a:cubicBezTo>
                    <a:pt x="183" y="107"/>
                    <a:pt x="181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7"/>
                    <a:pt x="179" y="107"/>
                  </a:cubicBezTo>
                  <a:cubicBezTo>
                    <a:pt x="179" y="107"/>
                    <a:pt x="181" y="107"/>
                    <a:pt x="181" y="107"/>
                  </a:cubicBezTo>
                  <a:cubicBezTo>
                    <a:pt x="185" y="106"/>
                    <a:pt x="190" y="105"/>
                    <a:pt x="193" y="102"/>
                  </a:cubicBezTo>
                  <a:cubicBezTo>
                    <a:pt x="193" y="102"/>
                    <a:pt x="193" y="102"/>
                    <a:pt x="193" y="102"/>
                  </a:cubicBezTo>
                  <a:cubicBezTo>
                    <a:pt x="194" y="102"/>
                    <a:pt x="194" y="102"/>
                    <a:pt x="194" y="103"/>
                  </a:cubicBezTo>
                  <a:cubicBezTo>
                    <a:pt x="194" y="104"/>
                    <a:pt x="194" y="105"/>
                    <a:pt x="194" y="106"/>
                  </a:cubicBezTo>
                  <a:close/>
                  <a:moveTo>
                    <a:pt x="193" y="101"/>
                  </a:moveTo>
                  <a:cubicBezTo>
                    <a:pt x="190" y="101"/>
                    <a:pt x="188" y="102"/>
                    <a:pt x="185" y="102"/>
                  </a:cubicBezTo>
                  <a:cubicBezTo>
                    <a:pt x="183" y="103"/>
                    <a:pt x="181" y="103"/>
                    <a:pt x="179" y="103"/>
                  </a:cubicBezTo>
                  <a:cubicBezTo>
                    <a:pt x="179" y="103"/>
                    <a:pt x="178" y="103"/>
                    <a:pt x="178" y="103"/>
                  </a:cubicBezTo>
                  <a:cubicBezTo>
                    <a:pt x="178" y="103"/>
                    <a:pt x="178" y="103"/>
                    <a:pt x="178" y="102"/>
                  </a:cubicBezTo>
                  <a:cubicBezTo>
                    <a:pt x="178" y="102"/>
                    <a:pt x="180" y="101"/>
                    <a:pt x="180" y="101"/>
                  </a:cubicBezTo>
                  <a:cubicBezTo>
                    <a:pt x="184" y="100"/>
                    <a:pt x="188" y="101"/>
                    <a:pt x="192" y="99"/>
                  </a:cubicBezTo>
                  <a:cubicBezTo>
                    <a:pt x="192" y="100"/>
                    <a:pt x="193" y="100"/>
                    <a:pt x="193" y="101"/>
                  </a:cubicBezTo>
                  <a:cubicBezTo>
                    <a:pt x="193" y="101"/>
                    <a:pt x="193" y="101"/>
                    <a:pt x="193" y="101"/>
                  </a:cubicBezTo>
                  <a:close/>
                  <a:moveTo>
                    <a:pt x="179" y="99"/>
                  </a:moveTo>
                  <a:cubicBezTo>
                    <a:pt x="177" y="99"/>
                    <a:pt x="177" y="99"/>
                    <a:pt x="179" y="99"/>
                  </a:cubicBezTo>
                  <a:cubicBezTo>
                    <a:pt x="181" y="99"/>
                    <a:pt x="182" y="98"/>
                    <a:pt x="184" y="98"/>
                  </a:cubicBezTo>
                  <a:cubicBezTo>
                    <a:pt x="186" y="97"/>
                    <a:pt x="188" y="96"/>
                    <a:pt x="189" y="95"/>
                  </a:cubicBezTo>
                  <a:cubicBezTo>
                    <a:pt x="189" y="95"/>
                    <a:pt x="190" y="96"/>
                    <a:pt x="190" y="96"/>
                  </a:cubicBezTo>
                  <a:cubicBezTo>
                    <a:pt x="190" y="96"/>
                    <a:pt x="190" y="97"/>
                    <a:pt x="191" y="97"/>
                  </a:cubicBezTo>
                  <a:cubicBezTo>
                    <a:pt x="187" y="98"/>
                    <a:pt x="183" y="99"/>
                    <a:pt x="179" y="99"/>
                  </a:cubicBezTo>
                  <a:close/>
                  <a:moveTo>
                    <a:pt x="180" y="96"/>
                  </a:moveTo>
                  <a:cubicBezTo>
                    <a:pt x="176" y="97"/>
                    <a:pt x="180" y="96"/>
                    <a:pt x="181" y="95"/>
                  </a:cubicBezTo>
                  <a:cubicBezTo>
                    <a:pt x="183" y="94"/>
                    <a:pt x="185" y="94"/>
                    <a:pt x="187" y="93"/>
                  </a:cubicBezTo>
                  <a:cubicBezTo>
                    <a:pt x="188" y="93"/>
                    <a:pt x="188" y="94"/>
                    <a:pt x="189" y="94"/>
                  </a:cubicBezTo>
                  <a:cubicBezTo>
                    <a:pt x="186" y="95"/>
                    <a:pt x="183" y="95"/>
                    <a:pt x="180" y="96"/>
                  </a:cubicBezTo>
                  <a:close/>
                  <a:moveTo>
                    <a:pt x="181" y="93"/>
                  </a:moveTo>
                  <a:cubicBezTo>
                    <a:pt x="180" y="93"/>
                    <a:pt x="176" y="93"/>
                    <a:pt x="180" y="92"/>
                  </a:cubicBezTo>
                  <a:cubicBezTo>
                    <a:pt x="182" y="91"/>
                    <a:pt x="184" y="91"/>
                    <a:pt x="185" y="90"/>
                  </a:cubicBezTo>
                  <a:cubicBezTo>
                    <a:pt x="186" y="90"/>
                    <a:pt x="186" y="91"/>
                    <a:pt x="187" y="92"/>
                  </a:cubicBezTo>
                  <a:cubicBezTo>
                    <a:pt x="185" y="92"/>
                    <a:pt x="183" y="92"/>
                    <a:pt x="181" y="93"/>
                  </a:cubicBezTo>
                  <a:close/>
                  <a:moveTo>
                    <a:pt x="185" y="83"/>
                  </a:moveTo>
                  <a:cubicBezTo>
                    <a:pt x="185" y="83"/>
                    <a:pt x="185" y="83"/>
                    <a:pt x="184" y="83"/>
                  </a:cubicBezTo>
                  <a:cubicBezTo>
                    <a:pt x="181" y="83"/>
                    <a:pt x="179" y="84"/>
                    <a:pt x="176" y="84"/>
                  </a:cubicBezTo>
                  <a:cubicBezTo>
                    <a:pt x="176" y="84"/>
                    <a:pt x="175" y="84"/>
                    <a:pt x="175" y="84"/>
                  </a:cubicBezTo>
                  <a:cubicBezTo>
                    <a:pt x="175" y="84"/>
                    <a:pt x="175" y="84"/>
                    <a:pt x="175" y="84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82" y="82"/>
                    <a:pt x="190" y="79"/>
                    <a:pt x="197" y="78"/>
                  </a:cubicBezTo>
                  <a:cubicBezTo>
                    <a:pt x="199" y="78"/>
                    <a:pt x="200" y="78"/>
                    <a:pt x="201" y="78"/>
                  </a:cubicBezTo>
                  <a:cubicBezTo>
                    <a:pt x="202" y="78"/>
                    <a:pt x="207" y="76"/>
                    <a:pt x="203" y="77"/>
                  </a:cubicBezTo>
                  <a:cubicBezTo>
                    <a:pt x="199" y="79"/>
                    <a:pt x="195" y="80"/>
                    <a:pt x="191" y="81"/>
                  </a:cubicBezTo>
                  <a:cubicBezTo>
                    <a:pt x="190" y="81"/>
                    <a:pt x="190" y="81"/>
                    <a:pt x="189" y="81"/>
                  </a:cubicBezTo>
                  <a:cubicBezTo>
                    <a:pt x="187" y="80"/>
                    <a:pt x="185" y="81"/>
                    <a:pt x="185" y="83"/>
                  </a:cubicBezTo>
                  <a:close/>
                  <a:moveTo>
                    <a:pt x="167" y="89"/>
                  </a:moveTo>
                  <a:cubicBezTo>
                    <a:pt x="167" y="89"/>
                    <a:pt x="167" y="89"/>
                    <a:pt x="167" y="89"/>
                  </a:cubicBezTo>
                  <a:cubicBezTo>
                    <a:pt x="167" y="90"/>
                    <a:pt x="167" y="90"/>
                    <a:pt x="167" y="90"/>
                  </a:cubicBezTo>
                  <a:cubicBezTo>
                    <a:pt x="167" y="91"/>
                    <a:pt x="167" y="91"/>
                    <a:pt x="168" y="92"/>
                  </a:cubicBezTo>
                  <a:cubicBezTo>
                    <a:pt x="166" y="92"/>
                    <a:pt x="164" y="93"/>
                    <a:pt x="162" y="93"/>
                  </a:cubicBezTo>
                  <a:cubicBezTo>
                    <a:pt x="156" y="95"/>
                    <a:pt x="151" y="97"/>
                    <a:pt x="145" y="99"/>
                  </a:cubicBezTo>
                  <a:cubicBezTo>
                    <a:pt x="139" y="100"/>
                    <a:pt x="132" y="101"/>
                    <a:pt x="126" y="103"/>
                  </a:cubicBezTo>
                  <a:cubicBezTo>
                    <a:pt x="123" y="104"/>
                    <a:pt x="121" y="105"/>
                    <a:pt x="118" y="106"/>
                  </a:cubicBezTo>
                  <a:cubicBezTo>
                    <a:pt x="118" y="106"/>
                    <a:pt x="115" y="107"/>
                    <a:pt x="115" y="107"/>
                  </a:cubicBezTo>
                  <a:cubicBezTo>
                    <a:pt x="115" y="107"/>
                    <a:pt x="115" y="107"/>
                    <a:pt x="115" y="106"/>
                  </a:cubicBezTo>
                  <a:cubicBezTo>
                    <a:pt x="117" y="105"/>
                    <a:pt x="119" y="105"/>
                    <a:pt x="121" y="104"/>
                  </a:cubicBezTo>
                  <a:cubicBezTo>
                    <a:pt x="130" y="102"/>
                    <a:pt x="139" y="98"/>
                    <a:pt x="149" y="95"/>
                  </a:cubicBezTo>
                  <a:cubicBezTo>
                    <a:pt x="155" y="93"/>
                    <a:pt x="161" y="91"/>
                    <a:pt x="167" y="89"/>
                  </a:cubicBezTo>
                  <a:close/>
                  <a:moveTo>
                    <a:pt x="138" y="98"/>
                  </a:moveTo>
                  <a:cubicBezTo>
                    <a:pt x="133" y="100"/>
                    <a:pt x="128" y="101"/>
                    <a:pt x="123" y="103"/>
                  </a:cubicBezTo>
                  <a:cubicBezTo>
                    <a:pt x="120" y="104"/>
                    <a:pt x="118" y="104"/>
                    <a:pt x="115" y="106"/>
                  </a:cubicBezTo>
                  <a:cubicBezTo>
                    <a:pt x="115" y="105"/>
                    <a:pt x="115" y="104"/>
                    <a:pt x="115" y="103"/>
                  </a:cubicBezTo>
                  <a:cubicBezTo>
                    <a:pt x="123" y="103"/>
                    <a:pt x="131" y="100"/>
                    <a:pt x="138" y="98"/>
                  </a:cubicBezTo>
                  <a:cubicBezTo>
                    <a:pt x="140" y="97"/>
                    <a:pt x="142" y="97"/>
                    <a:pt x="144" y="96"/>
                  </a:cubicBezTo>
                  <a:cubicBezTo>
                    <a:pt x="142" y="97"/>
                    <a:pt x="140" y="98"/>
                    <a:pt x="138" y="98"/>
                  </a:cubicBezTo>
                  <a:close/>
                  <a:moveTo>
                    <a:pt x="114" y="99"/>
                  </a:moveTo>
                  <a:cubicBezTo>
                    <a:pt x="122" y="96"/>
                    <a:pt x="131" y="94"/>
                    <a:pt x="139" y="92"/>
                  </a:cubicBezTo>
                  <a:cubicBezTo>
                    <a:pt x="147" y="90"/>
                    <a:pt x="158" y="89"/>
                    <a:pt x="164" y="85"/>
                  </a:cubicBezTo>
                  <a:cubicBezTo>
                    <a:pt x="156" y="90"/>
                    <a:pt x="145" y="92"/>
                    <a:pt x="136" y="95"/>
                  </a:cubicBezTo>
                  <a:cubicBezTo>
                    <a:pt x="132" y="97"/>
                    <a:pt x="127" y="98"/>
                    <a:pt x="123" y="100"/>
                  </a:cubicBezTo>
                  <a:cubicBezTo>
                    <a:pt x="120" y="100"/>
                    <a:pt x="117" y="101"/>
                    <a:pt x="115" y="102"/>
                  </a:cubicBezTo>
                  <a:cubicBezTo>
                    <a:pt x="115" y="101"/>
                    <a:pt x="114" y="100"/>
                    <a:pt x="114" y="99"/>
                  </a:cubicBezTo>
                  <a:close/>
                  <a:moveTo>
                    <a:pt x="115" y="107"/>
                  </a:moveTo>
                  <a:cubicBezTo>
                    <a:pt x="118" y="107"/>
                    <a:pt x="121" y="106"/>
                    <a:pt x="124" y="105"/>
                  </a:cubicBezTo>
                  <a:cubicBezTo>
                    <a:pt x="128" y="103"/>
                    <a:pt x="132" y="102"/>
                    <a:pt x="136" y="101"/>
                  </a:cubicBezTo>
                  <a:cubicBezTo>
                    <a:pt x="144" y="100"/>
                    <a:pt x="151" y="98"/>
                    <a:pt x="158" y="95"/>
                  </a:cubicBezTo>
                  <a:cubicBezTo>
                    <a:pt x="153" y="98"/>
                    <a:pt x="147" y="99"/>
                    <a:pt x="141" y="101"/>
                  </a:cubicBezTo>
                  <a:cubicBezTo>
                    <a:pt x="136" y="102"/>
                    <a:pt x="131" y="104"/>
                    <a:pt x="126" y="106"/>
                  </a:cubicBezTo>
                  <a:cubicBezTo>
                    <a:pt x="122" y="107"/>
                    <a:pt x="118" y="108"/>
                    <a:pt x="114" y="109"/>
                  </a:cubicBezTo>
                  <a:cubicBezTo>
                    <a:pt x="114" y="109"/>
                    <a:pt x="115" y="108"/>
                    <a:pt x="115" y="107"/>
                  </a:cubicBezTo>
                  <a:close/>
                  <a:moveTo>
                    <a:pt x="114" y="111"/>
                  </a:moveTo>
                  <a:cubicBezTo>
                    <a:pt x="117" y="111"/>
                    <a:pt x="121" y="110"/>
                    <a:pt x="124" y="108"/>
                  </a:cubicBezTo>
                  <a:cubicBezTo>
                    <a:pt x="128" y="107"/>
                    <a:pt x="132" y="106"/>
                    <a:pt x="136" y="105"/>
                  </a:cubicBezTo>
                  <a:cubicBezTo>
                    <a:pt x="132" y="106"/>
                    <a:pt x="129" y="108"/>
                    <a:pt x="125" y="110"/>
                  </a:cubicBezTo>
                  <a:cubicBezTo>
                    <a:pt x="121" y="111"/>
                    <a:pt x="117" y="111"/>
                    <a:pt x="113" y="113"/>
                  </a:cubicBezTo>
                  <a:cubicBezTo>
                    <a:pt x="113" y="112"/>
                    <a:pt x="113" y="112"/>
                    <a:pt x="114" y="111"/>
                  </a:cubicBezTo>
                  <a:close/>
                  <a:moveTo>
                    <a:pt x="112" y="115"/>
                  </a:moveTo>
                  <a:cubicBezTo>
                    <a:pt x="116" y="114"/>
                    <a:pt x="119" y="113"/>
                    <a:pt x="123" y="112"/>
                  </a:cubicBezTo>
                  <a:cubicBezTo>
                    <a:pt x="128" y="111"/>
                    <a:pt x="133" y="110"/>
                    <a:pt x="138" y="108"/>
                  </a:cubicBezTo>
                  <a:cubicBezTo>
                    <a:pt x="149" y="105"/>
                    <a:pt x="160" y="102"/>
                    <a:pt x="170" y="98"/>
                  </a:cubicBezTo>
                  <a:cubicBezTo>
                    <a:pt x="171" y="98"/>
                    <a:pt x="171" y="99"/>
                    <a:pt x="171" y="99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60" y="103"/>
                    <a:pt x="149" y="105"/>
                    <a:pt x="139" y="108"/>
                  </a:cubicBezTo>
                  <a:cubicBezTo>
                    <a:pt x="130" y="111"/>
                    <a:pt x="120" y="113"/>
                    <a:pt x="111" y="117"/>
                  </a:cubicBezTo>
                  <a:cubicBezTo>
                    <a:pt x="112" y="116"/>
                    <a:pt x="112" y="116"/>
                    <a:pt x="112" y="115"/>
                  </a:cubicBezTo>
                  <a:close/>
                  <a:moveTo>
                    <a:pt x="111" y="118"/>
                  </a:moveTo>
                  <a:cubicBezTo>
                    <a:pt x="120" y="113"/>
                    <a:pt x="131" y="111"/>
                    <a:pt x="141" y="108"/>
                  </a:cubicBezTo>
                  <a:cubicBezTo>
                    <a:pt x="146" y="107"/>
                    <a:pt x="150" y="105"/>
                    <a:pt x="155" y="104"/>
                  </a:cubicBezTo>
                  <a:cubicBezTo>
                    <a:pt x="156" y="104"/>
                    <a:pt x="157" y="104"/>
                    <a:pt x="158" y="104"/>
                  </a:cubicBezTo>
                  <a:cubicBezTo>
                    <a:pt x="151" y="106"/>
                    <a:pt x="144" y="108"/>
                    <a:pt x="137" y="111"/>
                  </a:cubicBezTo>
                  <a:cubicBezTo>
                    <a:pt x="128" y="113"/>
                    <a:pt x="119" y="116"/>
                    <a:pt x="110" y="121"/>
                  </a:cubicBezTo>
                  <a:cubicBezTo>
                    <a:pt x="110" y="120"/>
                    <a:pt x="111" y="119"/>
                    <a:pt x="111" y="118"/>
                  </a:cubicBezTo>
                  <a:close/>
                  <a:moveTo>
                    <a:pt x="172" y="108"/>
                  </a:moveTo>
                  <a:cubicBezTo>
                    <a:pt x="172" y="109"/>
                    <a:pt x="172" y="109"/>
                    <a:pt x="172" y="110"/>
                  </a:cubicBezTo>
                  <a:cubicBezTo>
                    <a:pt x="167" y="112"/>
                    <a:pt x="162" y="113"/>
                    <a:pt x="158" y="114"/>
                  </a:cubicBezTo>
                  <a:cubicBezTo>
                    <a:pt x="152" y="116"/>
                    <a:pt x="146" y="118"/>
                    <a:pt x="140" y="120"/>
                  </a:cubicBezTo>
                  <a:cubicBezTo>
                    <a:pt x="130" y="122"/>
                    <a:pt x="121" y="126"/>
                    <a:pt x="111" y="130"/>
                  </a:cubicBezTo>
                  <a:cubicBezTo>
                    <a:pt x="111" y="129"/>
                    <a:pt x="111" y="128"/>
                    <a:pt x="111" y="127"/>
                  </a:cubicBezTo>
                  <a:cubicBezTo>
                    <a:pt x="112" y="126"/>
                    <a:pt x="114" y="125"/>
                    <a:pt x="116" y="124"/>
                  </a:cubicBezTo>
                  <a:cubicBezTo>
                    <a:pt x="119" y="123"/>
                    <a:pt x="122" y="122"/>
                    <a:pt x="125" y="121"/>
                  </a:cubicBezTo>
                  <a:cubicBezTo>
                    <a:pt x="132" y="120"/>
                    <a:pt x="138" y="118"/>
                    <a:pt x="144" y="116"/>
                  </a:cubicBezTo>
                  <a:cubicBezTo>
                    <a:pt x="150" y="114"/>
                    <a:pt x="157" y="113"/>
                    <a:pt x="163" y="111"/>
                  </a:cubicBezTo>
                  <a:cubicBezTo>
                    <a:pt x="166" y="110"/>
                    <a:pt x="169" y="110"/>
                    <a:pt x="172" y="108"/>
                  </a:cubicBezTo>
                  <a:close/>
                  <a:moveTo>
                    <a:pt x="110" y="122"/>
                  </a:moveTo>
                  <a:cubicBezTo>
                    <a:pt x="121" y="120"/>
                    <a:pt x="130" y="116"/>
                    <a:pt x="140" y="113"/>
                  </a:cubicBezTo>
                  <a:cubicBezTo>
                    <a:pt x="146" y="111"/>
                    <a:pt x="151" y="110"/>
                    <a:pt x="156" y="109"/>
                  </a:cubicBezTo>
                  <a:cubicBezTo>
                    <a:pt x="156" y="109"/>
                    <a:pt x="157" y="109"/>
                    <a:pt x="157" y="109"/>
                  </a:cubicBezTo>
                  <a:cubicBezTo>
                    <a:pt x="156" y="109"/>
                    <a:pt x="155" y="109"/>
                    <a:pt x="154" y="110"/>
                  </a:cubicBezTo>
                  <a:cubicBezTo>
                    <a:pt x="149" y="111"/>
                    <a:pt x="143" y="113"/>
                    <a:pt x="138" y="115"/>
                  </a:cubicBezTo>
                  <a:cubicBezTo>
                    <a:pt x="133" y="116"/>
                    <a:pt x="128" y="118"/>
                    <a:pt x="123" y="120"/>
                  </a:cubicBezTo>
                  <a:cubicBezTo>
                    <a:pt x="119" y="122"/>
                    <a:pt x="114" y="123"/>
                    <a:pt x="111" y="125"/>
                  </a:cubicBezTo>
                  <a:cubicBezTo>
                    <a:pt x="110" y="124"/>
                    <a:pt x="110" y="123"/>
                    <a:pt x="110" y="122"/>
                  </a:cubicBezTo>
                  <a:close/>
                  <a:moveTo>
                    <a:pt x="111" y="132"/>
                  </a:moveTo>
                  <a:cubicBezTo>
                    <a:pt x="111" y="131"/>
                    <a:pt x="111" y="131"/>
                    <a:pt x="111" y="131"/>
                  </a:cubicBezTo>
                  <a:cubicBezTo>
                    <a:pt x="114" y="131"/>
                    <a:pt x="116" y="130"/>
                    <a:pt x="119" y="129"/>
                  </a:cubicBezTo>
                  <a:cubicBezTo>
                    <a:pt x="116" y="130"/>
                    <a:pt x="113" y="132"/>
                    <a:pt x="111" y="134"/>
                  </a:cubicBezTo>
                  <a:cubicBezTo>
                    <a:pt x="111" y="133"/>
                    <a:pt x="111" y="132"/>
                    <a:pt x="111" y="132"/>
                  </a:cubicBezTo>
                  <a:close/>
                  <a:moveTo>
                    <a:pt x="109" y="138"/>
                  </a:moveTo>
                  <a:cubicBezTo>
                    <a:pt x="109" y="138"/>
                    <a:pt x="109" y="137"/>
                    <a:pt x="110" y="136"/>
                  </a:cubicBezTo>
                  <a:cubicBezTo>
                    <a:pt x="114" y="135"/>
                    <a:pt x="118" y="133"/>
                    <a:pt x="122" y="132"/>
                  </a:cubicBezTo>
                  <a:cubicBezTo>
                    <a:pt x="126" y="130"/>
                    <a:pt x="130" y="129"/>
                    <a:pt x="134" y="128"/>
                  </a:cubicBezTo>
                  <a:cubicBezTo>
                    <a:pt x="125" y="131"/>
                    <a:pt x="117" y="134"/>
                    <a:pt x="109" y="139"/>
                  </a:cubicBezTo>
                  <a:cubicBezTo>
                    <a:pt x="109" y="138"/>
                    <a:pt x="109" y="138"/>
                    <a:pt x="109" y="138"/>
                  </a:cubicBezTo>
                  <a:close/>
                  <a:moveTo>
                    <a:pt x="108" y="141"/>
                  </a:moveTo>
                  <a:cubicBezTo>
                    <a:pt x="112" y="140"/>
                    <a:pt x="115" y="138"/>
                    <a:pt x="119" y="136"/>
                  </a:cubicBezTo>
                  <a:cubicBezTo>
                    <a:pt x="126" y="133"/>
                    <a:pt x="134" y="131"/>
                    <a:pt x="141" y="129"/>
                  </a:cubicBezTo>
                  <a:cubicBezTo>
                    <a:pt x="143" y="128"/>
                    <a:pt x="145" y="128"/>
                    <a:pt x="146" y="127"/>
                  </a:cubicBezTo>
                  <a:cubicBezTo>
                    <a:pt x="143" y="128"/>
                    <a:pt x="140" y="129"/>
                    <a:pt x="137" y="130"/>
                  </a:cubicBezTo>
                  <a:cubicBezTo>
                    <a:pt x="131" y="132"/>
                    <a:pt x="125" y="135"/>
                    <a:pt x="120" y="137"/>
                  </a:cubicBezTo>
                  <a:cubicBezTo>
                    <a:pt x="116" y="139"/>
                    <a:pt x="111" y="139"/>
                    <a:pt x="107" y="141"/>
                  </a:cubicBezTo>
                  <a:cubicBezTo>
                    <a:pt x="107" y="141"/>
                    <a:pt x="107" y="141"/>
                    <a:pt x="108" y="141"/>
                  </a:cubicBezTo>
                  <a:close/>
                  <a:moveTo>
                    <a:pt x="106" y="143"/>
                  </a:moveTo>
                  <a:cubicBezTo>
                    <a:pt x="111" y="143"/>
                    <a:pt x="116" y="141"/>
                    <a:pt x="121" y="139"/>
                  </a:cubicBezTo>
                  <a:cubicBezTo>
                    <a:pt x="127" y="137"/>
                    <a:pt x="133" y="135"/>
                    <a:pt x="139" y="133"/>
                  </a:cubicBezTo>
                  <a:cubicBezTo>
                    <a:pt x="139" y="134"/>
                    <a:pt x="138" y="134"/>
                    <a:pt x="138" y="134"/>
                  </a:cubicBezTo>
                  <a:cubicBezTo>
                    <a:pt x="131" y="136"/>
                    <a:pt x="125" y="139"/>
                    <a:pt x="118" y="142"/>
                  </a:cubicBezTo>
                  <a:cubicBezTo>
                    <a:pt x="114" y="143"/>
                    <a:pt x="109" y="145"/>
                    <a:pt x="105" y="147"/>
                  </a:cubicBezTo>
                  <a:cubicBezTo>
                    <a:pt x="105" y="146"/>
                    <a:pt x="106" y="145"/>
                    <a:pt x="106" y="143"/>
                  </a:cubicBezTo>
                  <a:close/>
                  <a:moveTo>
                    <a:pt x="161" y="126"/>
                  </a:moveTo>
                  <a:cubicBezTo>
                    <a:pt x="165" y="125"/>
                    <a:pt x="168" y="124"/>
                    <a:pt x="171" y="123"/>
                  </a:cubicBezTo>
                  <a:cubicBezTo>
                    <a:pt x="171" y="123"/>
                    <a:pt x="172" y="123"/>
                    <a:pt x="172" y="122"/>
                  </a:cubicBezTo>
                  <a:cubicBezTo>
                    <a:pt x="174" y="122"/>
                    <a:pt x="176" y="121"/>
                    <a:pt x="178" y="121"/>
                  </a:cubicBezTo>
                  <a:cubicBezTo>
                    <a:pt x="178" y="121"/>
                    <a:pt x="178" y="122"/>
                    <a:pt x="178" y="123"/>
                  </a:cubicBezTo>
                  <a:cubicBezTo>
                    <a:pt x="173" y="124"/>
                    <a:pt x="167" y="126"/>
                    <a:pt x="161" y="128"/>
                  </a:cubicBezTo>
                  <a:cubicBezTo>
                    <a:pt x="155" y="131"/>
                    <a:pt x="148" y="133"/>
                    <a:pt x="141" y="135"/>
                  </a:cubicBezTo>
                  <a:cubicBezTo>
                    <a:pt x="135" y="137"/>
                    <a:pt x="128" y="139"/>
                    <a:pt x="122" y="141"/>
                  </a:cubicBezTo>
                  <a:cubicBezTo>
                    <a:pt x="116" y="143"/>
                    <a:pt x="110" y="145"/>
                    <a:pt x="105" y="148"/>
                  </a:cubicBezTo>
                  <a:cubicBezTo>
                    <a:pt x="105" y="148"/>
                    <a:pt x="105" y="148"/>
                    <a:pt x="105" y="148"/>
                  </a:cubicBezTo>
                  <a:cubicBezTo>
                    <a:pt x="110" y="145"/>
                    <a:pt x="116" y="143"/>
                    <a:pt x="122" y="141"/>
                  </a:cubicBezTo>
                  <a:cubicBezTo>
                    <a:pt x="128" y="139"/>
                    <a:pt x="135" y="136"/>
                    <a:pt x="141" y="134"/>
                  </a:cubicBezTo>
                  <a:cubicBezTo>
                    <a:pt x="146" y="132"/>
                    <a:pt x="150" y="131"/>
                    <a:pt x="154" y="129"/>
                  </a:cubicBezTo>
                  <a:cubicBezTo>
                    <a:pt x="156" y="128"/>
                    <a:pt x="159" y="127"/>
                    <a:pt x="161" y="126"/>
                  </a:cubicBezTo>
                  <a:close/>
                  <a:moveTo>
                    <a:pt x="169" y="126"/>
                  </a:moveTo>
                  <a:cubicBezTo>
                    <a:pt x="166" y="128"/>
                    <a:pt x="162" y="129"/>
                    <a:pt x="159" y="130"/>
                  </a:cubicBezTo>
                  <a:cubicBezTo>
                    <a:pt x="159" y="130"/>
                    <a:pt x="158" y="130"/>
                    <a:pt x="158" y="130"/>
                  </a:cubicBezTo>
                  <a:cubicBezTo>
                    <a:pt x="159" y="130"/>
                    <a:pt x="159" y="130"/>
                    <a:pt x="160" y="130"/>
                  </a:cubicBezTo>
                  <a:cubicBezTo>
                    <a:pt x="163" y="128"/>
                    <a:pt x="166" y="127"/>
                    <a:pt x="169" y="126"/>
                  </a:cubicBezTo>
                  <a:close/>
                  <a:moveTo>
                    <a:pt x="104" y="149"/>
                  </a:moveTo>
                  <a:cubicBezTo>
                    <a:pt x="106" y="148"/>
                    <a:pt x="107" y="148"/>
                    <a:pt x="109" y="147"/>
                  </a:cubicBezTo>
                  <a:cubicBezTo>
                    <a:pt x="112" y="145"/>
                    <a:pt x="116" y="144"/>
                    <a:pt x="119" y="143"/>
                  </a:cubicBezTo>
                  <a:cubicBezTo>
                    <a:pt x="126" y="141"/>
                    <a:pt x="133" y="139"/>
                    <a:pt x="139" y="136"/>
                  </a:cubicBezTo>
                  <a:cubicBezTo>
                    <a:pt x="144" y="135"/>
                    <a:pt x="148" y="134"/>
                    <a:pt x="152" y="132"/>
                  </a:cubicBezTo>
                  <a:cubicBezTo>
                    <a:pt x="148" y="134"/>
                    <a:pt x="143" y="136"/>
                    <a:pt x="139" y="137"/>
                  </a:cubicBezTo>
                  <a:cubicBezTo>
                    <a:pt x="127" y="142"/>
                    <a:pt x="115" y="146"/>
                    <a:pt x="103" y="153"/>
                  </a:cubicBezTo>
                  <a:cubicBezTo>
                    <a:pt x="104" y="151"/>
                    <a:pt x="104" y="150"/>
                    <a:pt x="104" y="149"/>
                  </a:cubicBezTo>
                  <a:close/>
                  <a:moveTo>
                    <a:pt x="176" y="127"/>
                  </a:moveTo>
                  <a:cubicBezTo>
                    <a:pt x="171" y="131"/>
                    <a:pt x="163" y="132"/>
                    <a:pt x="157" y="135"/>
                  </a:cubicBezTo>
                  <a:cubicBezTo>
                    <a:pt x="151" y="137"/>
                    <a:pt x="144" y="140"/>
                    <a:pt x="137" y="143"/>
                  </a:cubicBezTo>
                  <a:cubicBezTo>
                    <a:pt x="126" y="148"/>
                    <a:pt x="114" y="152"/>
                    <a:pt x="102" y="158"/>
                  </a:cubicBezTo>
                  <a:cubicBezTo>
                    <a:pt x="102" y="157"/>
                    <a:pt x="103" y="156"/>
                    <a:pt x="103" y="155"/>
                  </a:cubicBezTo>
                  <a:cubicBezTo>
                    <a:pt x="109" y="152"/>
                    <a:pt x="115" y="150"/>
                    <a:pt x="121" y="148"/>
                  </a:cubicBezTo>
                  <a:cubicBezTo>
                    <a:pt x="128" y="146"/>
                    <a:pt x="134" y="143"/>
                    <a:pt x="141" y="140"/>
                  </a:cubicBezTo>
                  <a:cubicBezTo>
                    <a:pt x="148" y="138"/>
                    <a:pt x="154" y="135"/>
                    <a:pt x="161" y="132"/>
                  </a:cubicBezTo>
                  <a:cubicBezTo>
                    <a:pt x="164" y="131"/>
                    <a:pt x="168" y="130"/>
                    <a:pt x="171" y="129"/>
                  </a:cubicBezTo>
                  <a:cubicBezTo>
                    <a:pt x="173" y="129"/>
                    <a:pt x="180" y="125"/>
                    <a:pt x="176" y="127"/>
                  </a:cubicBezTo>
                  <a:close/>
                  <a:moveTo>
                    <a:pt x="102" y="160"/>
                  </a:moveTo>
                  <a:cubicBezTo>
                    <a:pt x="107" y="158"/>
                    <a:pt x="112" y="156"/>
                    <a:pt x="118" y="154"/>
                  </a:cubicBezTo>
                  <a:cubicBezTo>
                    <a:pt x="124" y="151"/>
                    <a:pt x="132" y="149"/>
                    <a:pt x="138" y="147"/>
                  </a:cubicBezTo>
                  <a:cubicBezTo>
                    <a:pt x="140" y="146"/>
                    <a:pt x="142" y="145"/>
                    <a:pt x="144" y="145"/>
                  </a:cubicBezTo>
                  <a:cubicBezTo>
                    <a:pt x="142" y="146"/>
                    <a:pt x="140" y="147"/>
                    <a:pt x="137" y="148"/>
                  </a:cubicBezTo>
                  <a:cubicBezTo>
                    <a:pt x="131" y="151"/>
                    <a:pt x="124" y="154"/>
                    <a:pt x="118" y="157"/>
                  </a:cubicBezTo>
                  <a:cubicBezTo>
                    <a:pt x="113" y="159"/>
                    <a:pt x="107" y="161"/>
                    <a:pt x="102" y="164"/>
                  </a:cubicBezTo>
                  <a:cubicBezTo>
                    <a:pt x="102" y="162"/>
                    <a:pt x="102" y="161"/>
                    <a:pt x="102" y="160"/>
                  </a:cubicBezTo>
                  <a:close/>
                  <a:moveTo>
                    <a:pt x="105" y="163"/>
                  </a:moveTo>
                  <a:cubicBezTo>
                    <a:pt x="105" y="163"/>
                    <a:pt x="105" y="163"/>
                    <a:pt x="105" y="163"/>
                  </a:cubicBezTo>
                  <a:cubicBezTo>
                    <a:pt x="105" y="163"/>
                    <a:pt x="105" y="163"/>
                    <a:pt x="105" y="163"/>
                  </a:cubicBezTo>
                  <a:close/>
                  <a:moveTo>
                    <a:pt x="104" y="163"/>
                  </a:moveTo>
                  <a:cubicBezTo>
                    <a:pt x="104" y="163"/>
                    <a:pt x="104" y="163"/>
                    <a:pt x="103" y="164"/>
                  </a:cubicBezTo>
                  <a:cubicBezTo>
                    <a:pt x="104" y="163"/>
                    <a:pt x="104" y="163"/>
                    <a:pt x="104" y="163"/>
                  </a:cubicBezTo>
                  <a:close/>
                  <a:moveTo>
                    <a:pt x="130" y="154"/>
                  </a:moveTo>
                  <a:cubicBezTo>
                    <a:pt x="132" y="154"/>
                    <a:pt x="135" y="153"/>
                    <a:pt x="137" y="152"/>
                  </a:cubicBezTo>
                  <a:cubicBezTo>
                    <a:pt x="133" y="154"/>
                    <a:pt x="129" y="155"/>
                    <a:pt x="125" y="157"/>
                  </a:cubicBezTo>
                  <a:cubicBezTo>
                    <a:pt x="119" y="159"/>
                    <a:pt x="114" y="162"/>
                    <a:pt x="108" y="164"/>
                  </a:cubicBezTo>
                  <a:cubicBezTo>
                    <a:pt x="106" y="165"/>
                    <a:pt x="103" y="166"/>
                    <a:pt x="102" y="168"/>
                  </a:cubicBezTo>
                  <a:cubicBezTo>
                    <a:pt x="102" y="167"/>
                    <a:pt x="102" y="166"/>
                    <a:pt x="102" y="165"/>
                  </a:cubicBezTo>
                  <a:cubicBezTo>
                    <a:pt x="111" y="161"/>
                    <a:pt x="120" y="158"/>
                    <a:pt x="130" y="154"/>
                  </a:cubicBezTo>
                  <a:close/>
                  <a:moveTo>
                    <a:pt x="113" y="164"/>
                  </a:moveTo>
                  <a:cubicBezTo>
                    <a:pt x="118" y="162"/>
                    <a:pt x="123" y="161"/>
                    <a:pt x="129" y="160"/>
                  </a:cubicBezTo>
                  <a:cubicBezTo>
                    <a:pt x="133" y="158"/>
                    <a:pt x="137" y="157"/>
                    <a:pt x="141" y="155"/>
                  </a:cubicBezTo>
                  <a:cubicBezTo>
                    <a:pt x="140" y="156"/>
                    <a:pt x="140" y="156"/>
                    <a:pt x="139" y="156"/>
                  </a:cubicBezTo>
                  <a:cubicBezTo>
                    <a:pt x="134" y="158"/>
                    <a:pt x="129" y="160"/>
                    <a:pt x="125" y="162"/>
                  </a:cubicBezTo>
                  <a:cubicBezTo>
                    <a:pt x="120" y="164"/>
                    <a:pt x="115" y="166"/>
                    <a:pt x="110" y="168"/>
                  </a:cubicBezTo>
                  <a:cubicBezTo>
                    <a:pt x="108" y="170"/>
                    <a:pt x="105" y="170"/>
                    <a:pt x="103" y="172"/>
                  </a:cubicBezTo>
                  <a:cubicBezTo>
                    <a:pt x="103" y="171"/>
                    <a:pt x="102" y="170"/>
                    <a:pt x="102" y="169"/>
                  </a:cubicBezTo>
                  <a:cubicBezTo>
                    <a:pt x="106" y="168"/>
                    <a:pt x="109" y="166"/>
                    <a:pt x="113" y="164"/>
                  </a:cubicBezTo>
                  <a:close/>
                  <a:moveTo>
                    <a:pt x="142" y="160"/>
                  </a:moveTo>
                  <a:cubicBezTo>
                    <a:pt x="140" y="161"/>
                    <a:pt x="138" y="161"/>
                    <a:pt x="136" y="162"/>
                  </a:cubicBezTo>
                  <a:cubicBezTo>
                    <a:pt x="132" y="163"/>
                    <a:pt x="127" y="165"/>
                    <a:pt x="123" y="167"/>
                  </a:cubicBezTo>
                  <a:cubicBezTo>
                    <a:pt x="120" y="168"/>
                    <a:pt x="117" y="170"/>
                    <a:pt x="114" y="171"/>
                  </a:cubicBezTo>
                  <a:cubicBezTo>
                    <a:pt x="112" y="172"/>
                    <a:pt x="109" y="173"/>
                    <a:pt x="107" y="175"/>
                  </a:cubicBezTo>
                  <a:cubicBezTo>
                    <a:pt x="106" y="175"/>
                    <a:pt x="107" y="175"/>
                    <a:pt x="107" y="175"/>
                  </a:cubicBezTo>
                  <a:cubicBezTo>
                    <a:pt x="109" y="176"/>
                    <a:pt x="110" y="175"/>
                    <a:pt x="112" y="174"/>
                  </a:cubicBezTo>
                  <a:cubicBezTo>
                    <a:pt x="116" y="173"/>
                    <a:pt x="119" y="172"/>
                    <a:pt x="123" y="170"/>
                  </a:cubicBezTo>
                  <a:cubicBezTo>
                    <a:pt x="122" y="170"/>
                    <a:pt x="127" y="168"/>
                    <a:pt x="125" y="170"/>
                  </a:cubicBezTo>
                  <a:cubicBezTo>
                    <a:pt x="124" y="171"/>
                    <a:pt x="122" y="171"/>
                    <a:pt x="120" y="172"/>
                  </a:cubicBezTo>
                  <a:cubicBezTo>
                    <a:pt x="118" y="173"/>
                    <a:pt x="116" y="173"/>
                    <a:pt x="114" y="175"/>
                  </a:cubicBezTo>
                  <a:cubicBezTo>
                    <a:pt x="114" y="175"/>
                    <a:pt x="114" y="176"/>
                    <a:pt x="114" y="176"/>
                  </a:cubicBezTo>
                  <a:cubicBezTo>
                    <a:pt x="115" y="176"/>
                    <a:pt x="115" y="176"/>
                    <a:pt x="115" y="176"/>
                  </a:cubicBezTo>
                  <a:cubicBezTo>
                    <a:pt x="115" y="176"/>
                    <a:pt x="115" y="175"/>
                    <a:pt x="115" y="175"/>
                  </a:cubicBezTo>
                  <a:cubicBezTo>
                    <a:pt x="115" y="175"/>
                    <a:pt x="119" y="173"/>
                    <a:pt x="119" y="173"/>
                  </a:cubicBezTo>
                  <a:cubicBezTo>
                    <a:pt x="120" y="172"/>
                    <a:pt x="121" y="172"/>
                    <a:pt x="122" y="172"/>
                  </a:cubicBezTo>
                  <a:cubicBezTo>
                    <a:pt x="123" y="171"/>
                    <a:pt x="124" y="171"/>
                    <a:pt x="124" y="171"/>
                  </a:cubicBezTo>
                  <a:cubicBezTo>
                    <a:pt x="120" y="174"/>
                    <a:pt x="114" y="177"/>
                    <a:pt x="108" y="176"/>
                  </a:cubicBezTo>
                  <a:cubicBezTo>
                    <a:pt x="106" y="176"/>
                    <a:pt x="104" y="175"/>
                    <a:pt x="103" y="173"/>
                  </a:cubicBezTo>
                  <a:cubicBezTo>
                    <a:pt x="111" y="172"/>
                    <a:pt x="117" y="169"/>
                    <a:pt x="124" y="166"/>
                  </a:cubicBezTo>
                  <a:cubicBezTo>
                    <a:pt x="128" y="164"/>
                    <a:pt x="132" y="163"/>
                    <a:pt x="136" y="162"/>
                  </a:cubicBezTo>
                  <a:cubicBezTo>
                    <a:pt x="138" y="161"/>
                    <a:pt x="141" y="160"/>
                    <a:pt x="144" y="159"/>
                  </a:cubicBezTo>
                  <a:cubicBezTo>
                    <a:pt x="143" y="160"/>
                    <a:pt x="143" y="160"/>
                    <a:pt x="142" y="160"/>
                  </a:cubicBezTo>
                  <a:close/>
                  <a:moveTo>
                    <a:pt x="128" y="168"/>
                  </a:moveTo>
                  <a:cubicBezTo>
                    <a:pt x="128" y="168"/>
                    <a:pt x="127" y="168"/>
                    <a:pt x="127" y="168"/>
                  </a:cubicBezTo>
                  <a:cubicBezTo>
                    <a:pt x="123" y="169"/>
                    <a:pt x="118" y="171"/>
                    <a:pt x="114" y="173"/>
                  </a:cubicBezTo>
                  <a:cubicBezTo>
                    <a:pt x="113" y="173"/>
                    <a:pt x="112" y="174"/>
                    <a:pt x="111" y="174"/>
                  </a:cubicBezTo>
                  <a:cubicBezTo>
                    <a:pt x="110" y="175"/>
                    <a:pt x="107" y="175"/>
                    <a:pt x="111" y="173"/>
                  </a:cubicBezTo>
                  <a:cubicBezTo>
                    <a:pt x="113" y="172"/>
                    <a:pt x="115" y="171"/>
                    <a:pt x="117" y="170"/>
                  </a:cubicBezTo>
                  <a:cubicBezTo>
                    <a:pt x="123" y="168"/>
                    <a:pt x="129" y="165"/>
                    <a:pt x="135" y="163"/>
                  </a:cubicBezTo>
                  <a:cubicBezTo>
                    <a:pt x="136" y="163"/>
                    <a:pt x="137" y="163"/>
                    <a:pt x="138" y="162"/>
                  </a:cubicBezTo>
                  <a:cubicBezTo>
                    <a:pt x="134" y="164"/>
                    <a:pt x="131" y="166"/>
                    <a:pt x="128" y="168"/>
                  </a:cubicBezTo>
                  <a:close/>
                  <a:moveTo>
                    <a:pt x="148" y="157"/>
                  </a:moveTo>
                  <a:cubicBezTo>
                    <a:pt x="140" y="159"/>
                    <a:pt x="132" y="162"/>
                    <a:pt x="125" y="165"/>
                  </a:cubicBezTo>
                  <a:cubicBezTo>
                    <a:pt x="121" y="166"/>
                    <a:pt x="118" y="168"/>
                    <a:pt x="114" y="170"/>
                  </a:cubicBezTo>
                  <a:cubicBezTo>
                    <a:pt x="112" y="171"/>
                    <a:pt x="110" y="171"/>
                    <a:pt x="107" y="172"/>
                  </a:cubicBezTo>
                  <a:cubicBezTo>
                    <a:pt x="106" y="172"/>
                    <a:pt x="105" y="172"/>
                    <a:pt x="104" y="172"/>
                  </a:cubicBezTo>
                  <a:cubicBezTo>
                    <a:pt x="105" y="171"/>
                    <a:pt x="106" y="171"/>
                    <a:pt x="107" y="170"/>
                  </a:cubicBezTo>
                  <a:cubicBezTo>
                    <a:pt x="115" y="168"/>
                    <a:pt x="122" y="163"/>
                    <a:pt x="130" y="160"/>
                  </a:cubicBezTo>
                  <a:cubicBezTo>
                    <a:pt x="138" y="157"/>
                    <a:pt x="147" y="155"/>
                    <a:pt x="155" y="151"/>
                  </a:cubicBezTo>
                  <a:cubicBezTo>
                    <a:pt x="154" y="154"/>
                    <a:pt x="151" y="156"/>
                    <a:pt x="148" y="157"/>
                  </a:cubicBezTo>
                  <a:close/>
                  <a:moveTo>
                    <a:pt x="155" y="150"/>
                  </a:moveTo>
                  <a:cubicBezTo>
                    <a:pt x="155" y="150"/>
                    <a:pt x="155" y="150"/>
                    <a:pt x="154" y="150"/>
                  </a:cubicBezTo>
                  <a:cubicBezTo>
                    <a:pt x="146" y="154"/>
                    <a:pt x="136" y="157"/>
                    <a:pt x="127" y="159"/>
                  </a:cubicBezTo>
                  <a:cubicBezTo>
                    <a:pt x="122" y="161"/>
                    <a:pt x="116" y="162"/>
                    <a:pt x="111" y="164"/>
                  </a:cubicBezTo>
                  <a:cubicBezTo>
                    <a:pt x="110" y="165"/>
                    <a:pt x="108" y="166"/>
                    <a:pt x="107" y="166"/>
                  </a:cubicBezTo>
                  <a:cubicBezTo>
                    <a:pt x="105" y="167"/>
                    <a:pt x="104" y="168"/>
                    <a:pt x="103" y="168"/>
                  </a:cubicBezTo>
                  <a:cubicBezTo>
                    <a:pt x="103" y="168"/>
                    <a:pt x="104" y="167"/>
                    <a:pt x="105" y="166"/>
                  </a:cubicBezTo>
                  <a:cubicBezTo>
                    <a:pt x="115" y="161"/>
                    <a:pt x="125" y="157"/>
                    <a:pt x="135" y="153"/>
                  </a:cubicBezTo>
                  <a:cubicBezTo>
                    <a:pt x="140" y="152"/>
                    <a:pt x="144" y="150"/>
                    <a:pt x="148" y="148"/>
                  </a:cubicBezTo>
                  <a:cubicBezTo>
                    <a:pt x="149" y="148"/>
                    <a:pt x="150" y="147"/>
                    <a:pt x="151" y="147"/>
                  </a:cubicBezTo>
                  <a:cubicBezTo>
                    <a:pt x="152" y="146"/>
                    <a:pt x="154" y="146"/>
                    <a:pt x="156" y="145"/>
                  </a:cubicBezTo>
                  <a:cubicBezTo>
                    <a:pt x="156" y="145"/>
                    <a:pt x="156" y="146"/>
                    <a:pt x="156" y="146"/>
                  </a:cubicBezTo>
                  <a:cubicBezTo>
                    <a:pt x="156" y="148"/>
                    <a:pt x="155" y="149"/>
                    <a:pt x="155" y="150"/>
                  </a:cubicBezTo>
                  <a:close/>
                  <a:moveTo>
                    <a:pt x="156" y="144"/>
                  </a:moveTo>
                  <a:cubicBezTo>
                    <a:pt x="155" y="144"/>
                    <a:pt x="155" y="144"/>
                    <a:pt x="154" y="145"/>
                  </a:cubicBezTo>
                  <a:cubicBezTo>
                    <a:pt x="154" y="144"/>
                    <a:pt x="154" y="145"/>
                    <a:pt x="153" y="145"/>
                  </a:cubicBezTo>
                  <a:cubicBezTo>
                    <a:pt x="151" y="146"/>
                    <a:pt x="149" y="147"/>
                    <a:pt x="146" y="148"/>
                  </a:cubicBezTo>
                  <a:cubicBezTo>
                    <a:pt x="137" y="152"/>
                    <a:pt x="127" y="155"/>
                    <a:pt x="117" y="158"/>
                  </a:cubicBezTo>
                  <a:cubicBezTo>
                    <a:pt x="126" y="154"/>
                    <a:pt x="135" y="150"/>
                    <a:pt x="144" y="146"/>
                  </a:cubicBezTo>
                  <a:cubicBezTo>
                    <a:pt x="146" y="145"/>
                    <a:pt x="147" y="144"/>
                    <a:pt x="148" y="144"/>
                  </a:cubicBezTo>
                  <a:cubicBezTo>
                    <a:pt x="151" y="143"/>
                    <a:pt x="153" y="142"/>
                    <a:pt x="156" y="141"/>
                  </a:cubicBezTo>
                  <a:cubicBezTo>
                    <a:pt x="156" y="141"/>
                    <a:pt x="156" y="141"/>
                    <a:pt x="156" y="141"/>
                  </a:cubicBezTo>
                  <a:cubicBezTo>
                    <a:pt x="156" y="142"/>
                    <a:pt x="156" y="143"/>
                    <a:pt x="156" y="144"/>
                  </a:cubicBezTo>
                  <a:close/>
                  <a:moveTo>
                    <a:pt x="157" y="140"/>
                  </a:moveTo>
                  <a:cubicBezTo>
                    <a:pt x="155" y="141"/>
                    <a:pt x="153" y="142"/>
                    <a:pt x="151" y="142"/>
                  </a:cubicBezTo>
                  <a:cubicBezTo>
                    <a:pt x="153" y="141"/>
                    <a:pt x="155" y="140"/>
                    <a:pt x="158" y="139"/>
                  </a:cubicBezTo>
                  <a:cubicBezTo>
                    <a:pt x="157" y="139"/>
                    <a:pt x="157" y="140"/>
                    <a:pt x="157" y="140"/>
                  </a:cubicBezTo>
                  <a:close/>
                  <a:moveTo>
                    <a:pt x="160" y="137"/>
                  </a:moveTo>
                  <a:cubicBezTo>
                    <a:pt x="160" y="137"/>
                    <a:pt x="159" y="137"/>
                    <a:pt x="159" y="137"/>
                  </a:cubicBezTo>
                  <a:cubicBezTo>
                    <a:pt x="158" y="138"/>
                    <a:pt x="158" y="138"/>
                    <a:pt x="157" y="138"/>
                  </a:cubicBezTo>
                  <a:cubicBezTo>
                    <a:pt x="153" y="140"/>
                    <a:pt x="150" y="142"/>
                    <a:pt x="147" y="143"/>
                  </a:cubicBezTo>
                  <a:cubicBezTo>
                    <a:pt x="144" y="144"/>
                    <a:pt x="141" y="145"/>
                    <a:pt x="138" y="146"/>
                  </a:cubicBezTo>
                  <a:cubicBezTo>
                    <a:pt x="131" y="148"/>
                    <a:pt x="124" y="151"/>
                    <a:pt x="117" y="153"/>
                  </a:cubicBezTo>
                  <a:cubicBezTo>
                    <a:pt x="114" y="154"/>
                    <a:pt x="111" y="156"/>
                    <a:pt x="108" y="157"/>
                  </a:cubicBezTo>
                  <a:cubicBezTo>
                    <a:pt x="107" y="157"/>
                    <a:pt x="105" y="158"/>
                    <a:pt x="104" y="158"/>
                  </a:cubicBezTo>
                  <a:cubicBezTo>
                    <a:pt x="103" y="159"/>
                    <a:pt x="102" y="159"/>
                    <a:pt x="102" y="159"/>
                  </a:cubicBezTo>
                  <a:cubicBezTo>
                    <a:pt x="103" y="159"/>
                    <a:pt x="103" y="158"/>
                    <a:pt x="104" y="158"/>
                  </a:cubicBezTo>
                  <a:cubicBezTo>
                    <a:pt x="117" y="151"/>
                    <a:pt x="131" y="146"/>
                    <a:pt x="144" y="141"/>
                  </a:cubicBezTo>
                  <a:cubicBezTo>
                    <a:pt x="151" y="138"/>
                    <a:pt x="157" y="135"/>
                    <a:pt x="164" y="133"/>
                  </a:cubicBezTo>
                  <a:cubicBezTo>
                    <a:pt x="168" y="131"/>
                    <a:pt x="173" y="130"/>
                    <a:pt x="177" y="128"/>
                  </a:cubicBezTo>
                  <a:cubicBezTo>
                    <a:pt x="173" y="132"/>
                    <a:pt x="164" y="134"/>
                    <a:pt x="160" y="137"/>
                  </a:cubicBezTo>
                  <a:close/>
                  <a:moveTo>
                    <a:pt x="178" y="126"/>
                  </a:moveTo>
                  <a:cubicBezTo>
                    <a:pt x="172" y="128"/>
                    <a:pt x="166" y="130"/>
                    <a:pt x="159" y="132"/>
                  </a:cubicBezTo>
                  <a:cubicBezTo>
                    <a:pt x="152" y="134"/>
                    <a:pt x="146" y="137"/>
                    <a:pt x="139" y="140"/>
                  </a:cubicBezTo>
                  <a:cubicBezTo>
                    <a:pt x="132" y="143"/>
                    <a:pt x="126" y="146"/>
                    <a:pt x="119" y="148"/>
                  </a:cubicBezTo>
                  <a:cubicBezTo>
                    <a:pt x="114" y="150"/>
                    <a:pt x="108" y="152"/>
                    <a:pt x="103" y="154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15" y="147"/>
                    <a:pt x="128" y="143"/>
                    <a:pt x="141" y="137"/>
                  </a:cubicBezTo>
                  <a:cubicBezTo>
                    <a:pt x="147" y="135"/>
                    <a:pt x="154" y="132"/>
                    <a:pt x="161" y="130"/>
                  </a:cubicBezTo>
                  <a:cubicBezTo>
                    <a:pt x="166" y="129"/>
                    <a:pt x="172" y="126"/>
                    <a:pt x="177" y="124"/>
                  </a:cubicBezTo>
                  <a:cubicBezTo>
                    <a:pt x="177" y="124"/>
                    <a:pt x="178" y="124"/>
                    <a:pt x="178" y="124"/>
                  </a:cubicBezTo>
                  <a:cubicBezTo>
                    <a:pt x="178" y="124"/>
                    <a:pt x="178" y="124"/>
                    <a:pt x="178" y="123"/>
                  </a:cubicBezTo>
                  <a:cubicBezTo>
                    <a:pt x="178" y="124"/>
                    <a:pt x="178" y="125"/>
                    <a:pt x="178" y="126"/>
                  </a:cubicBezTo>
                  <a:close/>
                  <a:moveTo>
                    <a:pt x="176" y="121"/>
                  </a:moveTo>
                  <a:cubicBezTo>
                    <a:pt x="176" y="121"/>
                    <a:pt x="176" y="121"/>
                    <a:pt x="176" y="121"/>
                  </a:cubicBezTo>
                  <a:cubicBezTo>
                    <a:pt x="167" y="123"/>
                    <a:pt x="158" y="127"/>
                    <a:pt x="149" y="130"/>
                  </a:cubicBezTo>
                  <a:cubicBezTo>
                    <a:pt x="145" y="131"/>
                    <a:pt x="141" y="132"/>
                    <a:pt x="137" y="133"/>
                  </a:cubicBezTo>
                  <a:cubicBezTo>
                    <a:pt x="130" y="136"/>
                    <a:pt x="123" y="138"/>
                    <a:pt x="116" y="140"/>
                  </a:cubicBezTo>
                  <a:cubicBezTo>
                    <a:pt x="114" y="141"/>
                    <a:pt x="113" y="141"/>
                    <a:pt x="111" y="142"/>
                  </a:cubicBezTo>
                  <a:cubicBezTo>
                    <a:pt x="111" y="142"/>
                    <a:pt x="110" y="142"/>
                    <a:pt x="110" y="142"/>
                  </a:cubicBezTo>
                  <a:cubicBezTo>
                    <a:pt x="109" y="143"/>
                    <a:pt x="108" y="143"/>
                    <a:pt x="107" y="142"/>
                  </a:cubicBezTo>
                  <a:cubicBezTo>
                    <a:pt x="110" y="140"/>
                    <a:pt x="114" y="140"/>
                    <a:pt x="117" y="139"/>
                  </a:cubicBezTo>
                  <a:cubicBezTo>
                    <a:pt x="124" y="137"/>
                    <a:pt x="129" y="134"/>
                    <a:pt x="136" y="132"/>
                  </a:cubicBezTo>
                  <a:cubicBezTo>
                    <a:pt x="143" y="129"/>
                    <a:pt x="150" y="127"/>
                    <a:pt x="158" y="124"/>
                  </a:cubicBezTo>
                  <a:cubicBezTo>
                    <a:pt x="158" y="124"/>
                    <a:pt x="159" y="124"/>
                    <a:pt x="159" y="123"/>
                  </a:cubicBezTo>
                  <a:cubicBezTo>
                    <a:pt x="160" y="123"/>
                    <a:pt x="160" y="123"/>
                    <a:pt x="161" y="123"/>
                  </a:cubicBezTo>
                  <a:cubicBezTo>
                    <a:pt x="166" y="122"/>
                    <a:pt x="172" y="121"/>
                    <a:pt x="177" y="118"/>
                  </a:cubicBezTo>
                  <a:cubicBezTo>
                    <a:pt x="177" y="119"/>
                    <a:pt x="178" y="119"/>
                    <a:pt x="178" y="120"/>
                  </a:cubicBezTo>
                  <a:cubicBezTo>
                    <a:pt x="177" y="120"/>
                    <a:pt x="177" y="120"/>
                    <a:pt x="176" y="121"/>
                  </a:cubicBezTo>
                  <a:close/>
                  <a:moveTo>
                    <a:pt x="165" y="122"/>
                  </a:moveTo>
                  <a:cubicBezTo>
                    <a:pt x="166" y="121"/>
                    <a:pt x="166" y="121"/>
                    <a:pt x="167" y="121"/>
                  </a:cubicBezTo>
                  <a:cubicBezTo>
                    <a:pt x="169" y="120"/>
                    <a:pt x="171" y="120"/>
                    <a:pt x="172" y="119"/>
                  </a:cubicBezTo>
                  <a:cubicBezTo>
                    <a:pt x="173" y="119"/>
                    <a:pt x="178" y="117"/>
                    <a:pt x="174" y="119"/>
                  </a:cubicBezTo>
                  <a:cubicBezTo>
                    <a:pt x="171" y="120"/>
                    <a:pt x="168" y="121"/>
                    <a:pt x="165" y="122"/>
                  </a:cubicBezTo>
                  <a:close/>
                  <a:moveTo>
                    <a:pt x="155" y="124"/>
                  </a:moveTo>
                  <a:cubicBezTo>
                    <a:pt x="155" y="124"/>
                    <a:pt x="155" y="124"/>
                    <a:pt x="154" y="124"/>
                  </a:cubicBezTo>
                  <a:cubicBezTo>
                    <a:pt x="141" y="127"/>
                    <a:pt x="127" y="131"/>
                    <a:pt x="115" y="137"/>
                  </a:cubicBezTo>
                  <a:cubicBezTo>
                    <a:pt x="113" y="138"/>
                    <a:pt x="111" y="139"/>
                    <a:pt x="109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9" y="139"/>
                    <a:pt x="111" y="138"/>
                    <a:pt x="111" y="138"/>
                  </a:cubicBezTo>
                  <a:cubicBezTo>
                    <a:pt x="114" y="136"/>
                    <a:pt x="118" y="135"/>
                    <a:pt x="122" y="133"/>
                  </a:cubicBezTo>
                  <a:cubicBezTo>
                    <a:pt x="129" y="130"/>
                    <a:pt x="136" y="128"/>
                    <a:pt x="143" y="125"/>
                  </a:cubicBezTo>
                  <a:cubicBezTo>
                    <a:pt x="145" y="124"/>
                    <a:pt x="148" y="123"/>
                    <a:pt x="151" y="123"/>
                  </a:cubicBezTo>
                  <a:cubicBezTo>
                    <a:pt x="159" y="121"/>
                    <a:pt x="168" y="119"/>
                    <a:pt x="175" y="116"/>
                  </a:cubicBezTo>
                  <a:cubicBezTo>
                    <a:pt x="176" y="116"/>
                    <a:pt x="176" y="117"/>
                    <a:pt x="177" y="118"/>
                  </a:cubicBezTo>
                  <a:cubicBezTo>
                    <a:pt x="169" y="119"/>
                    <a:pt x="162" y="121"/>
                    <a:pt x="155" y="124"/>
                  </a:cubicBezTo>
                  <a:close/>
                  <a:moveTo>
                    <a:pt x="168" y="117"/>
                  </a:moveTo>
                  <a:cubicBezTo>
                    <a:pt x="170" y="117"/>
                    <a:pt x="172" y="116"/>
                    <a:pt x="174" y="116"/>
                  </a:cubicBezTo>
                  <a:cubicBezTo>
                    <a:pt x="172" y="116"/>
                    <a:pt x="170" y="117"/>
                    <a:pt x="168" y="117"/>
                  </a:cubicBezTo>
                  <a:close/>
                  <a:moveTo>
                    <a:pt x="158" y="120"/>
                  </a:moveTo>
                  <a:cubicBezTo>
                    <a:pt x="158" y="120"/>
                    <a:pt x="158" y="120"/>
                    <a:pt x="157" y="120"/>
                  </a:cubicBezTo>
                  <a:cubicBezTo>
                    <a:pt x="145" y="123"/>
                    <a:pt x="132" y="127"/>
                    <a:pt x="120" y="131"/>
                  </a:cubicBezTo>
                  <a:cubicBezTo>
                    <a:pt x="117" y="132"/>
                    <a:pt x="114" y="134"/>
                    <a:pt x="112" y="135"/>
                  </a:cubicBezTo>
                  <a:cubicBezTo>
                    <a:pt x="111" y="135"/>
                    <a:pt x="111" y="135"/>
                    <a:pt x="110" y="136"/>
                  </a:cubicBezTo>
                  <a:cubicBezTo>
                    <a:pt x="110" y="135"/>
                    <a:pt x="110" y="135"/>
                    <a:pt x="110" y="135"/>
                  </a:cubicBezTo>
                  <a:cubicBezTo>
                    <a:pt x="111" y="134"/>
                    <a:pt x="113" y="133"/>
                    <a:pt x="114" y="133"/>
                  </a:cubicBezTo>
                  <a:cubicBezTo>
                    <a:pt x="120" y="129"/>
                    <a:pt x="127" y="127"/>
                    <a:pt x="134" y="125"/>
                  </a:cubicBezTo>
                  <a:cubicBezTo>
                    <a:pt x="147" y="121"/>
                    <a:pt x="161" y="118"/>
                    <a:pt x="173" y="113"/>
                  </a:cubicBezTo>
                  <a:cubicBezTo>
                    <a:pt x="174" y="113"/>
                    <a:pt x="174" y="114"/>
                    <a:pt x="175" y="115"/>
                  </a:cubicBezTo>
                  <a:cubicBezTo>
                    <a:pt x="169" y="116"/>
                    <a:pt x="164" y="118"/>
                    <a:pt x="158" y="120"/>
                  </a:cubicBezTo>
                  <a:close/>
                  <a:moveTo>
                    <a:pt x="147" y="120"/>
                  </a:moveTo>
                  <a:cubicBezTo>
                    <a:pt x="151" y="119"/>
                    <a:pt x="155" y="118"/>
                    <a:pt x="158" y="117"/>
                  </a:cubicBezTo>
                  <a:cubicBezTo>
                    <a:pt x="159" y="117"/>
                    <a:pt x="160" y="117"/>
                    <a:pt x="161" y="116"/>
                  </a:cubicBezTo>
                  <a:cubicBezTo>
                    <a:pt x="156" y="118"/>
                    <a:pt x="152" y="119"/>
                    <a:pt x="147" y="120"/>
                  </a:cubicBezTo>
                  <a:close/>
                  <a:moveTo>
                    <a:pt x="142" y="121"/>
                  </a:moveTo>
                  <a:cubicBezTo>
                    <a:pt x="137" y="122"/>
                    <a:pt x="132" y="124"/>
                    <a:pt x="127" y="126"/>
                  </a:cubicBezTo>
                  <a:cubicBezTo>
                    <a:pt x="124" y="126"/>
                    <a:pt x="122" y="127"/>
                    <a:pt x="119" y="128"/>
                  </a:cubicBezTo>
                  <a:cubicBezTo>
                    <a:pt x="117" y="129"/>
                    <a:pt x="114" y="129"/>
                    <a:pt x="112" y="130"/>
                  </a:cubicBezTo>
                  <a:cubicBezTo>
                    <a:pt x="122" y="126"/>
                    <a:pt x="133" y="122"/>
                    <a:pt x="144" y="119"/>
                  </a:cubicBezTo>
                  <a:cubicBezTo>
                    <a:pt x="149" y="118"/>
                    <a:pt x="154" y="116"/>
                    <a:pt x="159" y="114"/>
                  </a:cubicBezTo>
                  <a:cubicBezTo>
                    <a:pt x="164" y="113"/>
                    <a:pt x="168" y="112"/>
                    <a:pt x="172" y="110"/>
                  </a:cubicBezTo>
                  <a:cubicBezTo>
                    <a:pt x="172" y="111"/>
                    <a:pt x="172" y="111"/>
                    <a:pt x="173" y="112"/>
                  </a:cubicBezTo>
                  <a:cubicBezTo>
                    <a:pt x="163" y="115"/>
                    <a:pt x="152" y="118"/>
                    <a:pt x="142" y="121"/>
                  </a:cubicBezTo>
                  <a:close/>
                  <a:moveTo>
                    <a:pt x="170" y="108"/>
                  </a:moveTo>
                  <a:cubicBezTo>
                    <a:pt x="170" y="108"/>
                    <a:pt x="170" y="108"/>
                    <a:pt x="170" y="108"/>
                  </a:cubicBezTo>
                  <a:cubicBezTo>
                    <a:pt x="169" y="109"/>
                    <a:pt x="168" y="109"/>
                    <a:pt x="167" y="109"/>
                  </a:cubicBezTo>
                  <a:cubicBezTo>
                    <a:pt x="165" y="110"/>
                    <a:pt x="163" y="110"/>
                    <a:pt x="161" y="111"/>
                  </a:cubicBezTo>
                  <a:cubicBezTo>
                    <a:pt x="155" y="112"/>
                    <a:pt x="150" y="114"/>
                    <a:pt x="144" y="115"/>
                  </a:cubicBezTo>
                  <a:cubicBezTo>
                    <a:pt x="134" y="118"/>
                    <a:pt x="122" y="120"/>
                    <a:pt x="113" y="125"/>
                  </a:cubicBezTo>
                  <a:cubicBezTo>
                    <a:pt x="112" y="125"/>
                    <a:pt x="111" y="126"/>
                    <a:pt x="111" y="126"/>
                  </a:cubicBezTo>
                  <a:cubicBezTo>
                    <a:pt x="111" y="126"/>
                    <a:pt x="111" y="126"/>
                    <a:pt x="111" y="126"/>
                  </a:cubicBezTo>
                  <a:cubicBezTo>
                    <a:pt x="111" y="126"/>
                    <a:pt x="113" y="125"/>
                    <a:pt x="114" y="124"/>
                  </a:cubicBezTo>
                  <a:cubicBezTo>
                    <a:pt x="117" y="123"/>
                    <a:pt x="120" y="122"/>
                    <a:pt x="123" y="121"/>
                  </a:cubicBezTo>
                  <a:cubicBezTo>
                    <a:pt x="129" y="119"/>
                    <a:pt x="134" y="117"/>
                    <a:pt x="140" y="115"/>
                  </a:cubicBezTo>
                  <a:cubicBezTo>
                    <a:pt x="145" y="113"/>
                    <a:pt x="151" y="112"/>
                    <a:pt x="156" y="110"/>
                  </a:cubicBezTo>
                  <a:cubicBezTo>
                    <a:pt x="161" y="108"/>
                    <a:pt x="166" y="105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1" y="105"/>
                    <a:pt x="171" y="106"/>
                    <a:pt x="171" y="107"/>
                  </a:cubicBezTo>
                  <a:cubicBezTo>
                    <a:pt x="171" y="107"/>
                    <a:pt x="171" y="107"/>
                    <a:pt x="170" y="108"/>
                  </a:cubicBezTo>
                  <a:close/>
                  <a:moveTo>
                    <a:pt x="171" y="103"/>
                  </a:moveTo>
                  <a:cubicBezTo>
                    <a:pt x="167" y="104"/>
                    <a:pt x="162" y="106"/>
                    <a:pt x="158" y="108"/>
                  </a:cubicBezTo>
                  <a:cubicBezTo>
                    <a:pt x="153" y="109"/>
                    <a:pt x="147" y="110"/>
                    <a:pt x="142" y="112"/>
                  </a:cubicBezTo>
                  <a:cubicBezTo>
                    <a:pt x="132" y="114"/>
                    <a:pt x="122" y="119"/>
                    <a:pt x="112" y="121"/>
                  </a:cubicBezTo>
                  <a:cubicBezTo>
                    <a:pt x="108" y="122"/>
                    <a:pt x="113" y="120"/>
                    <a:pt x="114" y="120"/>
                  </a:cubicBezTo>
                  <a:cubicBezTo>
                    <a:pt x="117" y="118"/>
                    <a:pt x="120" y="117"/>
                    <a:pt x="123" y="116"/>
                  </a:cubicBezTo>
                  <a:cubicBezTo>
                    <a:pt x="128" y="114"/>
                    <a:pt x="133" y="112"/>
                    <a:pt x="139" y="111"/>
                  </a:cubicBezTo>
                  <a:cubicBezTo>
                    <a:pt x="148" y="107"/>
                    <a:pt x="158" y="104"/>
                    <a:pt x="168" y="101"/>
                  </a:cubicBezTo>
                  <a:cubicBezTo>
                    <a:pt x="169" y="101"/>
                    <a:pt x="169" y="101"/>
                    <a:pt x="169" y="101"/>
                  </a:cubicBezTo>
                  <a:cubicBezTo>
                    <a:pt x="170" y="100"/>
                    <a:pt x="170" y="100"/>
                    <a:pt x="171" y="100"/>
                  </a:cubicBezTo>
                  <a:cubicBezTo>
                    <a:pt x="171" y="100"/>
                    <a:pt x="171" y="100"/>
                    <a:pt x="171" y="100"/>
                  </a:cubicBezTo>
                  <a:cubicBezTo>
                    <a:pt x="171" y="101"/>
                    <a:pt x="171" y="102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lose/>
                  <a:moveTo>
                    <a:pt x="127" y="110"/>
                  </a:moveTo>
                  <a:cubicBezTo>
                    <a:pt x="124" y="111"/>
                    <a:pt x="121" y="112"/>
                    <a:pt x="118" y="113"/>
                  </a:cubicBezTo>
                  <a:cubicBezTo>
                    <a:pt x="116" y="114"/>
                    <a:pt x="113" y="114"/>
                    <a:pt x="112" y="114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3" y="114"/>
                    <a:pt x="114" y="113"/>
                    <a:pt x="116" y="113"/>
                  </a:cubicBezTo>
                  <a:cubicBezTo>
                    <a:pt x="122" y="111"/>
                    <a:pt x="129" y="109"/>
                    <a:pt x="135" y="106"/>
                  </a:cubicBezTo>
                  <a:cubicBezTo>
                    <a:pt x="138" y="105"/>
                    <a:pt x="142" y="104"/>
                    <a:pt x="145" y="102"/>
                  </a:cubicBezTo>
                  <a:cubicBezTo>
                    <a:pt x="153" y="100"/>
                    <a:pt x="161" y="98"/>
                    <a:pt x="169" y="95"/>
                  </a:cubicBezTo>
                  <a:cubicBezTo>
                    <a:pt x="170" y="96"/>
                    <a:pt x="170" y="97"/>
                    <a:pt x="170" y="97"/>
                  </a:cubicBezTo>
                  <a:cubicBezTo>
                    <a:pt x="156" y="102"/>
                    <a:pt x="142" y="107"/>
                    <a:pt x="127" y="110"/>
                  </a:cubicBezTo>
                  <a:close/>
                  <a:moveTo>
                    <a:pt x="162" y="97"/>
                  </a:moveTo>
                  <a:cubicBezTo>
                    <a:pt x="163" y="97"/>
                    <a:pt x="164" y="96"/>
                    <a:pt x="164" y="96"/>
                  </a:cubicBezTo>
                  <a:cubicBezTo>
                    <a:pt x="165" y="96"/>
                    <a:pt x="166" y="96"/>
                    <a:pt x="167" y="95"/>
                  </a:cubicBezTo>
                  <a:cubicBezTo>
                    <a:pt x="166" y="96"/>
                    <a:pt x="164" y="96"/>
                    <a:pt x="162" y="97"/>
                  </a:cubicBezTo>
                  <a:close/>
                  <a:moveTo>
                    <a:pt x="158" y="98"/>
                  </a:moveTo>
                  <a:cubicBezTo>
                    <a:pt x="153" y="100"/>
                    <a:pt x="147" y="101"/>
                    <a:pt x="142" y="102"/>
                  </a:cubicBezTo>
                  <a:cubicBezTo>
                    <a:pt x="142" y="103"/>
                    <a:pt x="141" y="103"/>
                    <a:pt x="141" y="103"/>
                  </a:cubicBezTo>
                  <a:cubicBezTo>
                    <a:pt x="134" y="105"/>
                    <a:pt x="127" y="107"/>
                    <a:pt x="120" y="109"/>
                  </a:cubicBezTo>
                  <a:cubicBezTo>
                    <a:pt x="118" y="110"/>
                    <a:pt x="116" y="110"/>
                    <a:pt x="114" y="110"/>
                  </a:cubicBezTo>
                  <a:cubicBezTo>
                    <a:pt x="114" y="110"/>
                    <a:pt x="114" y="110"/>
                    <a:pt x="114" y="110"/>
                  </a:cubicBezTo>
                  <a:cubicBezTo>
                    <a:pt x="115" y="110"/>
                    <a:pt x="117" y="109"/>
                    <a:pt x="118" y="109"/>
                  </a:cubicBezTo>
                  <a:cubicBezTo>
                    <a:pt x="121" y="108"/>
                    <a:pt x="125" y="107"/>
                    <a:pt x="128" y="106"/>
                  </a:cubicBezTo>
                  <a:cubicBezTo>
                    <a:pt x="135" y="103"/>
                    <a:pt x="142" y="101"/>
                    <a:pt x="150" y="99"/>
                  </a:cubicBezTo>
                  <a:cubicBezTo>
                    <a:pt x="153" y="98"/>
                    <a:pt x="155" y="98"/>
                    <a:pt x="158" y="96"/>
                  </a:cubicBezTo>
                  <a:cubicBezTo>
                    <a:pt x="159" y="96"/>
                    <a:pt x="160" y="95"/>
                    <a:pt x="161" y="94"/>
                  </a:cubicBezTo>
                  <a:cubicBezTo>
                    <a:pt x="164" y="94"/>
                    <a:pt x="166" y="93"/>
                    <a:pt x="168" y="92"/>
                  </a:cubicBezTo>
                  <a:cubicBezTo>
                    <a:pt x="168" y="93"/>
                    <a:pt x="169" y="94"/>
                    <a:pt x="169" y="95"/>
                  </a:cubicBezTo>
                  <a:cubicBezTo>
                    <a:pt x="165" y="95"/>
                    <a:pt x="161" y="97"/>
                    <a:pt x="158" y="98"/>
                  </a:cubicBezTo>
                  <a:close/>
                  <a:moveTo>
                    <a:pt x="167" y="88"/>
                  </a:moveTo>
                  <a:cubicBezTo>
                    <a:pt x="167" y="88"/>
                    <a:pt x="167" y="88"/>
                    <a:pt x="166" y="88"/>
                  </a:cubicBezTo>
                  <a:cubicBezTo>
                    <a:pt x="162" y="89"/>
                    <a:pt x="157" y="91"/>
                    <a:pt x="153" y="93"/>
                  </a:cubicBezTo>
                  <a:cubicBezTo>
                    <a:pt x="150" y="94"/>
                    <a:pt x="147" y="95"/>
                    <a:pt x="143" y="96"/>
                  </a:cubicBezTo>
                  <a:cubicBezTo>
                    <a:pt x="134" y="98"/>
                    <a:pt x="125" y="101"/>
                    <a:pt x="115" y="102"/>
                  </a:cubicBezTo>
                  <a:cubicBezTo>
                    <a:pt x="124" y="102"/>
                    <a:pt x="132" y="97"/>
                    <a:pt x="140" y="95"/>
                  </a:cubicBezTo>
                  <a:cubicBezTo>
                    <a:pt x="149" y="91"/>
                    <a:pt x="158" y="89"/>
                    <a:pt x="166" y="84"/>
                  </a:cubicBezTo>
                  <a:cubicBezTo>
                    <a:pt x="166" y="84"/>
                    <a:pt x="166" y="83"/>
                    <a:pt x="166" y="84"/>
                  </a:cubicBezTo>
                  <a:cubicBezTo>
                    <a:pt x="156" y="87"/>
                    <a:pt x="147" y="90"/>
                    <a:pt x="137" y="92"/>
                  </a:cubicBezTo>
                  <a:cubicBezTo>
                    <a:pt x="129" y="94"/>
                    <a:pt x="121" y="95"/>
                    <a:pt x="114" y="99"/>
                  </a:cubicBezTo>
                  <a:cubicBezTo>
                    <a:pt x="113" y="98"/>
                    <a:pt x="113" y="97"/>
                    <a:pt x="112" y="97"/>
                  </a:cubicBezTo>
                  <a:cubicBezTo>
                    <a:pt x="128" y="92"/>
                    <a:pt x="144" y="87"/>
                    <a:pt x="160" y="82"/>
                  </a:cubicBezTo>
                  <a:cubicBezTo>
                    <a:pt x="163" y="82"/>
                    <a:pt x="165" y="81"/>
                    <a:pt x="168" y="80"/>
                  </a:cubicBezTo>
                  <a:cubicBezTo>
                    <a:pt x="166" y="82"/>
                    <a:pt x="166" y="86"/>
                    <a:pt x="167" y="88"/>
                  </a:cubicBezTo>
                  <a:close/>
                  <a:moveTo>
                    <a:pt x="160" y="82"/>
                  </a:moveTo>
                  <a:cubicBezTo>
                    <a:pt x="144" y="86"/>
                    <a:pt x="128" y="92"/>
                    <a:pt x="112" y="96"/>
                  </a:cubicBezTo>
                  <a:cubicBezTo>
                    <a:pt x="116" y="93"/>
                    <a:pt x="122" y="92"/>
                    <a:pt x="127" y="91"/>
                  </a:cubicBezTo>
                  <a:cubicBezTo>
                    <a:pt x="135" y="89"/>
                    <a:pt x="143" y="86"/>
                    <a:pt x="151" y="84"/>
                  </a:cubicBezTo>
                  <a:cubicBezTo>
                    <a:pt x="167" y="78"/>
                    <a:pt x="183" y="71"/>
                    <a:pt x="200" y="70"/>
                  </a:cubicBezTo>
                  <a:cubicBezTo>
                    <a:pt x="205" y="70"/>
                    <a:pt x="196" y="72"/>
                    <a:pt x="195" y="72"/>
                  </a:cubicBezTo>
                  <a:cubicBezTo>
                    <a:pt x="191" y="73"/>
                    <a:pt x="188" y="74"/>
                    <a:pt x="184" y="75"/>
                  </a:cubicBezTo>
                  <a:cubicBezTo>
                    <a:pt x="176" y="78"/>
                    <a:pt x="168" y="79"/>
                    <a:pt x="160" y="82"/>
                  </a:cubicBezTo>
                  <a:close/>
                  <a:moveTo>
                    <a:pt x="174" y="82"/>
                  </a:moveTo>
                  <a:cubicBezTo>
                    <a:pt x="174" y="81"/>
                    <a:pt x="173" y="81"/>
                    <a:pt x="173" y="80"/>
                  </a:cubicBezTo>
                  <a:cubicBezTo>
                    <a:pt x="177" y="79"/>
                    <a:pt x="182" y="78"/>
                    <a:pt x="187" y="77"/>
                  </a:cubicBezTo>
                  <a:cubicBezTo>
                    <a:pt x="192" y="76"/>
                    <a:pt x="196" y="75"/>
                    <a:pt x="201" y="73"/>
                  </a:cubicBezTo>
                  <a:cubicBezTo>
                    <a:pt x="203" y="73"/>
                    <a:pt x="203" y="73"/>
                    <a:pt x="201" y="74"/>
                  </a:cubicBezTo>
                  <a:cubicBezTo>
                    <a:pt x="200" y="74"/>
                    <a:pt x="198" y="75"/>
                    <a:pt x="197" y="76"/>
                  </a:cubicBezTo>
                  <a:cubicBezTo>
                    <a:pt x="194" y="77"/>
                    <a:pt x="192" y="77"/>
                    <a:pt x="189" y="78"/>
                  </a:cubicBezTo>
                  <a:cubicBezTo>
                    <a:pt x="184" y="80"/>
                    <a:pt x="179" y="81"/>
                    <a:pt x="174" y="82"/>
                  </a:cubicBezTo>
                  <a:close/>
                  <a:moveTo>
                    <a:pt x="192" y="82"/>
                  </a:moveTo>
                  <a:cubicBezTo>
                    <a:pt x="196" y="82"/>
                    <a:pt x="199" y="81"/>
                    <a:pt x="203" y="80"/>
                  </a:cubicBezTo>
                  <a:cubicBezTo>
                    <a:pt x="208" y="79"/>
                    <a:pt x="200" y="81"/>
                    <a:pt x="199" y="82"/>
                  </a:cubicBezTo>
                  <a:cubicBezTo>
                    <a:pt x="197" y="82"/>
                    <a:pt x="195" y="83"/>
                    <a:pt x="193" y="84"/>
                  </a:cubicBezTo>
                  <a:cubicBezTo>
                    <a:pt x="193" y="83"/>
                    <a:pt x="192" y="83"/>
                    <a:pt x="192" y="82"/>
                  </a:cubicBezTo>
                  <a:close/>
                  <a:moveTo>
                    <a:pt x="194" y="85"/>
                  </a:moveTo>
                  <a:cubicBezTo>
                    <a:pt x="198" y="84"/>
                    <a:pt x="201" y="83"/>
                    <a:pt x="205" y="82"/>
                  </a:cubicBezTo>
                  <a:cubicBezTo>
                    <a:pt x="208" y="81"/>
                    <a:pt x="202" y="84"/>
                    <a:pt x="202" y="84"/>
                  </a:cubicBezTo>
                  <a:cubicBezTo>
                    <a:pt x="200" y="85"/>
                    <a:pt x="198" y="86"/>
                    <a:pt x="196" y="87"/>
                  </a:cubicBezTo>
                  <a:cubicBezTo>
                    <a:pt x="195" y="86"/>
                    <a:pt x="195" y="85"/>
                    <a:pt x="194" y="85"/>
                  </a:cubicBezTo>
                  <a:close/>
                  <a:moveTo>
                    <a:pt x="197" y="89"/>
                  </a:moveTo>
                  <a:cubicBezTo>
                    <a:pt x="197" y="89"/>
                    <a:pt x="197" y="89"/>
                    <a:pt x="196" y="88"/>
                  </a:cubicBezTo>
                  <a:cubicBezTo>
                    <a:pt x="200" y="88"/>
                    <a:pt x="203" y="87"/>
                    <a:pt x="206" y="86"/>
                  </a:cubicBezTo>
                  <a:cubicBezTo>
                    <a:pt x="210" y="85"/>
                    <a:pt x="205" y="87"/>
                    <a:pt x="205" y="87"/>
                  </a:cubicBezTo>
                  <a:cubicBezTo>
                    <a:pt x="202" y="88"/>
                    <a:pt x="200" y="89"/>
                    <a:pt x="198" y="91"/>
                  </a:cubicBezTo>
                  <a:cubicBezTo>
                    <a:pt x="197" y="90"/>
                    <a:pt x="197" y="90"/>
                    <a:pt x="197" y="89"/>
                  </a:cubicBezTo>
                  <a:close/>
                  <a:moveTo>
                    <a:pt x="198" y="92"/>
                  </a:moveTo>
                  <a:cubicBezTo>
                    <a:pt x="199" y="92"/>
                    <a:pt x="200" y="91"/>
                    <a:pt x="202" y="91"/>
                  </a:cubicBezTo>
                  <a:cubicBezTo>
                    <a:pt x="203" y="91"/>
                    <a:pt x="208" y="90"/>
                    <a:pt x="209" y="90"/>
                  </a:cubicBezTo>
                  <a:cubicBezTo>
                    <a:pt x="206" y="91"/>
                    <a:pt x="203" y="93"/>
                    <a:pt x="200" y="95"/>
                  </a:cubicBezTo>
                  <a:cubicBezTo>
                    <a:pt x="199" y="94"/>
                    <a:pt x="199" y="93"/>
                    <a:pt x="198" y="92"/>
                  </a:cubicBezTo>
                  <a:close/>
                  <a:moveTo>
                    <a:pt x="201" y="96"/>
                  </a:moveTo>
                  <a:cubicBezTo>
                    <a:pt x="203" y="96"/>
                    <a:pt x="206" y="94"/>
                    <a:pt x="209" y="93"/>
                  </a:cubicBezTo>
                  <a:cubicBezTo>
                    <a:pt x="212" y="92"/>
                    <a:pt x="207" y="95"/>
                    <a:pt x="207" y="95"/>
                  </a:cubicBezTo>
                  <a:cubicBezTo>
                    <a:pt x="205" y="96"/>
                    <a:pt x="204" y="97"/>
                    <a:pt x="202" y="98"/>
                  </a:cubicBezTo>
                  <a:cubicBezTo>
                    <a:pt x="201" y="97"/>
                    <a:pt x="201" y="96"/>
                    <a:pt x="201" y="96"/>
                  </a:cubicBezTo>
                  <a:close/>
                  <a:moveTo>
                    <a:pt x="204" y="100"/>
                  </a:moveTo>
                  <a:cubicBezTo>
                    <a:pt x="203" y="100"/>
                    <a:pt x="203" y="99"/>
                    <a:pt x="203" y="99"/>
                  </a:cubicBezTo>
                  <a:cubicBezTo>
                    <a:pt x="203" y="99"/>
                    <a:pt x="203" y="99"/>
                    <a:pt x="203" y="99"/>
                  </a:cubicBezTo>
                  <a:cubicBezTo>
                    <a:pt x="204" y="99"/>
                    <a:pt x="206" y="98"/>
                    <a:pt x="208" y="98"/>
                  </a:cubicBezTo>
                  <a:cubicBezTo>
                    <a:pt x="211" y="97"/>
                    <a:pt x="208" y="98"/>
                    <a:pt x="207" y="98"/>
                  </a:cubicBezTo>
                  <a:cubicBezTo>
                    <a:pt x="206" y="99"/>
                    <a:pt x="205" y="99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lose/>
                  <a:moveTo>
                    <a:pt x="206" y="102"/>
                  </a:moveTo>
                  <a:cubicBezTo>
                    <a:pt x="205" y="102"/>
                    <a:pt x="205" y="101"/>
                    <a:pt x="204" y="101"/>
                  </a:cubicBezTo>
                  <a:cubicBezTo>
                    <a:pt x="206" y="101"/>
                    <a:pt x="207" y="100"/>
                    <a:pt x="209" y="100"/>
                  </a:cubicBezTo>
                  <a:cubicBezTo>
                    <a:pt x="210" y="100"/>
                    <a:pt x="210" y="101"/>
                    <a:pt x="208" y="101"/>
                  </a:cubicBezTo>
                  <a:cubicBezTo>
                    <a:pt x="208" y="102"/>
                    <a:pt x="207" y="102"/>
                    <a:pt x="206" y="102"/>
                  </a:cubicBezTo>
                  <a:close/>
                  <a:moveTo>
                    <a:pt x="211" y="103"/>
                  </a:moveTo>
                  <a:cubicBezTo>
                    <a:pt x="210" y="103"/>
                    <a:pt x="209" y="104"/>
                    <a:pt x="209" y="105"/>
                  </a:cubicBezTo>
                  <a:cubicBezTo>
                    <a:pt x="208" y="104"/>
                    <a:pt x="207" y="104"/>
                    <a:pt x="207" y="103"/>
                  </a:cubicBezTo>
                  <a:cubicBezTo>
                    <a:pt x="208" y="103"/>
                    <a:pt x="210" y="103"/>
                    <a:pt x="211" y="103"/>
                  </a:cubicBezTo>
                  <a:close/>
                  <a:moveTo>
                    <a:pt x="210" y="106"/>
                  </a:moveTo>
                  <a:cubicBezTo>
                    <a:pt x="210" y="106"/>
                    <a:pt x="209" y="106"/>
                    <a:pt x="209" y="106"/>
                  </a:cubicBezTo>
                  <a:cubicBezTo>
                    <a:pt x="211" y="105"/>
                    <a:pt x="212" y="105"/>
                    <a:pt x="211" y="108"/>
                  </a:cubicBezTo>
                  <a:cubicBezTo>
                    <a:pt x="210" y="107"/>
                    <a:pt x="210" y="107"/>
                    <a:pt x="210" y="106"/>
                  </a:cubicBezTo>
                  <a:close/>
                  <a:moveTo>
                    <a:pt x="213" y="108"/>
                  </a:moveTo>
                  <a:cubicBezTo>
                    <a:pt x="213" y="108"/>
                    <a:pt x="213" y="109"/>
                    <a:pt x="212" y="110"/>
                  </a:cubicBezTo>
                  <a:cubicBezTo>
                    <a:pt x="212" y="110"/>
                    <a:pt x="212" y="109"/>
                    <a:pt x="211" y="108"/>
                  </a:cubicBezTo>
                  <a:cubicBezTo>
                    <a:pt x="212" y="108"/>
                    <a:pt x="212" y="108"/>
                    <a:pt x="213" y="108"/>
                  </a:cubicBezTo>
                  <a:close/>
                  <a:moveTo>
                    <a:pt x="214" y="110"/>
                  </a:moveTo>
                  <a:cubicBezTo>
                    <a:pt x="214" y="110"/>
                    <a:pt x="214" y="111"/>
                    <a:pt x="214" y="112"/>
                  </a:cubicBezTo>
                  <a:cubicBezTo>
                    <a:pt x="214" y="112"/>
                    <a:pt x="214" y="112"/>
                    <a:pt x="214" y="113"/>
                  </a:cubicBezTo>
                  <a:cubicBezTo>
                    <a:pt x="213" y="112"/>
                    <a:pt x="213" y="112"/>
                    <a:pt x="213" y="111"/>
                  </a:cubicBezTo>
                  <a:cubicBezTo>
                    <a:pt x="213" y="111"/>
                    <a:pt x="213" y="110"/>
                    <a:pt x="214" y="110"/>
                  </a:cubicBezTo>
                  <a:close/>
                  <a:moveTo>
                    <a:pt x="213" y="105"/>
                  </a:moveTo>
                  <a:cubicBezTo>
                    <a:pt x="213" y="104"/>
                    <a:pt x="213" y="104"/>
                    <a:pt x="212" y="104"/>
                  </a:cubicBezTo>
                  <a:cubicBezTo>
                    <a:pt x="212" y="104"/>
                    <a:pt x="208" y="106"/>
                    <a:pt x="210" y="104"/>
                  </a:cubicBezTo>
                  <a:cubicBezTo>
                    <a:pt x="211" y="104"/>
                    <a:pt x="212" y="103"/>
                    <a:pt x="212" y="102"/>
                  </a:cubicBezTo>
                  <a:cubicBezTo>
                    <a:pt x="212" y="102"/>
                    <a:pt x="212" y="101"/>
                    <a:pt x="212" y="101"/>
                  </a:cubicBezTo>
                  <a:cubicBezTo>
                    <a:pt x="210" y="102"/>
                    <a:pt x="210" y="101"/>
                    <a:pt x="209" y="102"/>
                  </a:cubicBezTo>
                  <a:cubicBezTo>
                    <a:pt x="209" y="102"/>
                    <a:pt x="208" y="102"/>
                    <a:pt x="208" y="102"/>
                  </a:cubicBezTo>
                  <a:cubicBezTo>
                    <a:pt x="210" y="101"/>
                    <a:pt x="211" y="101"/>
                    <a:pt x="211" y="100"/>
                  </a:cubicBezTo>
                  <a:cubicBezTo>
                    <a:pt x="212" y="99"/>
                    <a:pt x="211" y="99"/>
                    <a:pt x="211" y="99"/>
                  </a:cubicBezTo>
                  <a:cubicBezTo>
                    <a:pt x="209" y="99"/>
                    <a:pt x="207" y="99"/>
                    <a:pt x="205" y="100"/>
                  </a:cubicBezTo>
                  <a:cubicBezTo>
                    <a:pt x="207" y="99"/>
                    <a:pt x="209" y="98"/>
                    <a:pt x="211" y="97"/>
                  </a:cubicBezTo>
                  <a:cubicBezTo>
                    <a:pt x="211" y="97"/>
                    <a:pt x="211" y="96"/>
                    <a:pt x="210" y="97"/>
                  </a:cubicBezTo>
                  <a:cubicBezTo>
                    <a:pt x="209" y="97"/>
                    <a:pt x="208" y="97"/>
                    <a:pt x="207" y="97"/>
                  </a:cubicBezTo>
                  <a:cubicBezTo>
                    <a:pt x="205" y="98"/>
                    <a:pt x="201" y="99"/>
                    <a:pt x="204" y="97"/>
                  </a:cubicBezTo>
                  <a:cubicBezTo>
                    <a:pt x="207" y="96"/>
                    <a:pt x="209" y="95"/>
                    <a:pt x="211" y="93"/>
                  </a:cubicBezTo>
                  <a:cubicBezTo>
                    <a:pt x="211" y="93"/>
                    <a:pt x="211" y="93"/>
                    <a:pt x="211" y="92"/>
                  </a:cubicBezTo>
                  <a:cubicBezTo>
                    <a:pt x="213" y="97"/>
                    <a:pt x="213" y="102"/>
                    <a:pt x="213" y="107"/>
                  </a:cubicBezTo>
                  <a:cubicBezTo>
                    <a:pt x="211" y="108"/>
                    <a:pt x="212" y="106"/>
                    <a:pt x="213" y="105"/>
                  </a:cubicBezTo>
                  <a:close/>
                  <a:moveTo>
                    <a:pt x="211" y="92"/>
                  </a:moveTo>
                  <a:cubicBezTo>
                    <a:pt x="208" y="93"/>
                    <a:pt x="205" y="95"/>
                    <a:pt x="201" y="95"/>
                  </a:cubicBezTo>
                  <a:cubicBezTo>
                    <a:pt x="202" y="95"/>
                    <a:pt x="205" y="93"/>
                    <a:pt x="206" y="92"/>
                  </a:cubicBezTo>
                  <a:cubicBezTo>
                    <a:pt x="208" y="91"/>
                    <a:pt x="209" y="90"/>
                    <a:pt x="211" y="89"/>
                  </a:cubicBezTo>
                  <a:cubicBezTo>
                    <a:pt x="211" y="89"/>
                    <a:pt x="211" y="89"/>
                    <a:pt x="211" y="89"/>
                  </a:cubicBezTo>
                  <a:cubicBezTo>
                    <a:pt x="211" y="90"/>
                    <a:pt x="211" y="91"/>
                    <a:pt x="211" y="92"/>
                  </a:cubicBezTo>
                  <a:cubicBezTo>
                    <a:pt x="211" y="92"/>
                    <a:pt x="211" y="92"/>
                    <a:pt x="211" y="92"/>
                  </a:cubicBezTo>
                  <a:close/>
                  <a:moveTo>
                    <a:pt x="210" y="89"/>
                  </a:moveTo>
                  <a:cubicBezTo>
                    <a:pt x="206" y="89"/>
                    <a:pt x="203" y="91"/>
                    <a:pt x="198" y="91"/>
                  </a:cubicBezTo>
                  <a:cubicBezTo>
                    <a:pt x="200" y="91"/>
                    <a:pt x="202" y="89"/>
                    <a:pt x="203" y="88"/>
                  </a:cubicBezTo>
                  <a:cubicBezTo>
                    <a:pt x="205" y="87"/>
                    <a:pt x="208" y="86"/>
                    <a:pt x="210" y="85"/>
                  </a:cubicBezTo>
                  <a:cubicBezTo>
                    <a:pt x="210" y="86"/>
                    <a:pt x="210" y="88"/>
                    <a:pt x="211" y="89"/>
                  </a:cubicBezTo>
                  <a:cubicBezTo>
                    <a:pt x="211" y="89"/>
                    <a:pt x="211" y="89"/>
                    <a:pt x="210" y="89"/>
                  </a:cubicBezTo>
                  <a:close/>
                  <a:moveTo>
                    <a:pt x="203" y="86"/>
                  </a:moveTo>
                  <a:cubicBezTo>
                    <a:pt x="201" y="87"/>
                    <a:pt x="198" y="87"/>
                    <a:pt x="196" y="88"/>
                  </a:cubicBezTo>
                  <a:cubicBezTo>
                    <a:pt x="200" y="86"/>
                    <a:pt x="204" y="84"/>
                    <a:pt x="208" y="81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4" y="81"/>
                    <a:pt x="200" y="83"/>
                    <a:pt x="196" y="84"/>
                  </a:cubicBezTo>
                  <a:cubicBezTo>
                    <a:pt x="192" y="85"/>
                    <a:pt x="200" y="82"/>
                    <a:pt x="201" y="82"/>
                  </a:cubicBezTo>
                  <a:cubicBezTo>
                    <a:pt x="203" y="81"/>
                    <a:pt x="205" y="80"/>
                    <a:pt x="206" y="79"/>
                  </a:cubicBezTo>
                  <a:cubicBezTo>
                    <a:pt x="207" y="79"/>
                    <a:pt x="207" y="78"/>
                    <a:pt x="206" y="78"/>
                  </a:cubicBezTo>
                  <a:cubicBezTo>
                    <a:pt x="201" y="79"/>
                    <a:pt x="196" y="80"/>
                    <a:pt x="192" y="82"/>
                  </a:cubicBezTo>
                  <a:cubicBezTo>
                    <a:pt x="197" y="80"/>
                    <a:pt x="202" y="79"/>
                    <a:pt x="206" y="77"/>
                  </a:cubicBezTo>
                  <a:cubicBezTo>
                    <a:pt x="206" y="77"/>
                    <a:pt x="207" y="77"/>
                    <a:pt x="207" y="77"/>
                  </a:cubicBezTo>
                  <a:cubicBezTo>
                    <a:pt x="208" y="79"/>
                    <a:pt x="209" y="82"/>
                    <a:pt x="209" y="85"/>
                  </a:cubicBezTo>
                  <a:cubicBezTo>
                    <a:pt x="207" y="85"/>
                    <a:pt x="205" y="86"/>
                    <a:pt x="203" y="86"/>
                  </a:cubicBezTo>
                  <a:close/>
                  <a:moveTo>
                    <a:pt x="206" y="76"/>
                  </a:moveTo>
                  <a:cubicBezTo>
                    <a:pt x="201" y="77"/>
                    <a:pt x="195" y="78"/>
                    <a:pt x="190" y="79"/>
                  </a:cubicBezTo>
                  <a:cubicBezTo>
                    <a:pt x="187" y="80"/>
                    <a:pt x="184" y="80"/>
                    <a:pt x="182" y="81"/>
                  </a:cubicBezTo>
                  <a:cubicBezTo>
                    <a:pt x="181" y="81"/>
                    <a:pt x="180" y="81"/>
                    <a:pt x="179" y="81"/>
                  </a:cubicBezTo>
                  <a:cubicBezTo>
                    <a:pt x="188" y="79"/>
                    <a:pt x="196" y="77"/>
                    <a:pt x="205" y="73"/>
                  </a:cubicBezTo>
                  <a:cubicBezTo>
                    <a:pt x="205" y="73"/>
                    <a:pt x="205" y="72"/>
                    <a:pt x="204" y="72"/>
                  </a:cubicBezTo>
                  <a:cubicBezTo>
                    <a:pt x="199" y="73"/>
                    <a:pt x="195" y="75"/>
                    <a:pt x="190" y="76"/>
                  </a:cubicBezTo>
                  <a:cubicBezTo>
                    <a:pt x="184" y="78"/>
                    <a:pt x="178" y="78"/>
                    <a:pt x="172" y="80"/>
                  </a:cubicBezTo>
                  <a:cubicBezTo>
                    <a:pt x="172" y="80"/>
                    <a:pt x="171" y="80"/>
                    <a:pt x="171" y="79"/>
                  </a:cubicBezTo>
                  <a:cubicBezTo>
                    <a:pt x="175" y="78"/>
                    <a:pt x="180" y="77"/>
                    <a:pt x="184" y="76"/>
                  </a:cubicBezTo>
                  <a:cubicBezTo>
                    <a:pt x="190" y="74"/>
                    <a:pt x="198" y="73"/>
                    <a:pt x="203" y="70"/>
                  </a:cubicBezTo>
                  <a:cubicBezTo>
                    <a:pt x="204" y="70"/>
                    <a:pt x="203" y="69"/>
                    <a:pt x="203" y="69"/>
                  </a:cubicBezTo>
                  <a:cubicBezTo>
                    <a:pt x="195" y="69"/>
                    <a:pt x="188" y="71"/>
                    <a:pt x="181" y="73"/>
                  </a:cubicBezTo>
                  <a:cubicBezTo>
                    <a:pt x="171" y="76"/>
                    <a:pt x="162" y="79"/>
                    <a:pt x="153" y="82"/>
                  </a:cubicBezTo>
                  <a:cubicBezTo>
                    <a:pt x="144" y="85"/>
                    <a:pt x="135" y="88"/>
                    <a:pt x="126" y="91"/>
                  </a:cubicBezTo>
                  <a:cubicBezTo>
                    <a:pt x="121" y="92"/>
                    <a:pt x="115" y="93"/>
                    <a:pt x="111" y="96"/>
                  </a:cubicBezTo>
                  <a:cubicBezTo>
                    <a:pt x="110" y="95"/>
                    <a:pt x="109" y="95"/>
                    <a:pt x="108" y="94"/>
                  </a:cubicBezTo>
                  <a:cubicBezTo>
                    <a:pt x="110" y="94"/>
                    <a:pt x="112" y="93"/>
                    <a:pt x="114" y="93"/>
                  </a:cubicBezTo>
                  <a:cubicBezTo>
                    <a:pt x="119" y="91"/>
                    <a:pt x="123" y="90"/>
                    <a:pt x="128" y="89"/>
                  </a:cubicBezTo>
                  <a:cubicBezTo>
                    <a:pt x="137" y="87"/>
                    <a:pt x="145" y="84"/>
                    <a:pt x="154" y="81"/>
                  </a:cubicBezTo>
                  <a:cubicBezTo>
                    <a:pt x="162" y="78"/>
                    <a:pt x="170" y="75"/>
                    <a:pt x="179" y="73"/>
                  </a:cubicBezTo>
                  <a:cubicBezTo>
                    <a:pt x="186" y="71"/>
                    <a:pt x="194" y="69"/>
                    <a:pt x="201" y="66"/>
                  </a:cubicBezTo>
                  <a:cubicBezTo>
                    <a:pt x="203" y="69"/>
                    <a:pt x="205" y="73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lose/>
                  <a:moveTo>
                    <a:pt x="87" y="65"/>
                  </a:moveTo>
                  <a:cubicBezTo>
                    <a:pt x="88" y="64"/>
                    <a:pt x="89" y="64"/>
                    <a:pt x="90" y="64"/>
                  </a:cubicBezTo>
                  <a:cubicBezTo>
                    <a:pt x="91" y="63"/>
                    <a:pt x="94" y="62"/>
                    <a:pt x="96" y="62"/>
                  </a:cubicBezTo>
                  <a:cubicBezTo>
                    <a:pt x="100" y="60"/>
                    <a:pt x="105" y="59"/>
                    <a:pt x="110" y="59"/>
                  </a:cubicBezTo>
                  <a:cubicBezTo>
                    <a:pt x="118" y="57"/>
                    <a:pt x="127" y="55"/>
                    <a:pt x="134" y="51"/>
                  </a:cubicBezTo>
                  <a:cubicBezTo>
                    <a:pt x="135" y="51"/>
                    <a:pt x="135" y="51"/>
                    <a:pt x="134" y="51"/>
                  </a:cubicBezTo>
                  <a:cubicBezTo>
                    <a:pt x="127" y="52"/>
                    <a:pt x="119" y="54"/>
                    <a:pt x="112" y="56"/>
                  </a:cubicBezTo>
                  <a:cubicBezTo>
                    <a:pt x="108" y="57"/>
                    <a:pt x="103" y="58"/>
                    <a:pt x="99" y="59"/>
                  </a:cubicBezTo>
                  <a:cubicBezTo>
                    <a:pt x="96" y="59"/>
                    <a:pt x="93" y="61"/>
                    <a:pt x="90" y="61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1" y="60"/>
                    <a:pt x="92" y="60"/>
                    <a:pt x="91" y="60"/>
                  </a:cubicBezTo>
                  <a:cubicBezTo>
                    <a:pt x="94" y="60"/>
                    <a:pt x="96" y="59"/>
                    <a:pt x="98" y="58"/>
                  </a:cubicBezTo>
                  <a:cubicBezTo>
                    <a:pt x="102" y="57"/>
                    <a:pt x="106" y="56"/>
                    <a:pt x="110" y="54"/>
                  </a:cubicBezTo>
                  <a:cubicBezTo>
                    <a:pt x="117" y="53"/>
                    <a:pt x="125" y="51"/>
                    <a:pt x="132" y="49"/>
                  </a:cubicBezTo>
                  <a:cubicBezTo>
                    <a:pt x="134" y="50"/>
                    <a:pt x="136" y="52"/>
                    <a:pt x="137" y="54"/>
                  </a:cubicBezTo>
                  <a:cubicBezTo>
                    <a:pt x="129" y="55"/>
                    <a:pt x="121" y="58"/>
                    <a:pt x="112" y="59"/>
                  </a:cubicBezTo>
                  <a:cubicBezTo>
                    <a:pt x="108" y="60"/>
                    <a:pt x="103" y="61"/>
                    <a:pt x="98" y="62"/>
                  </a:cubicBezTo>
                  <a:cubicBezTo>
                    <a:pt x="94" y="63"/>
                    <a:pt x="91" y="65"/>
                    <a:pt x="87" y="66"/>
                  </a:cubicBezTo>
                  <a:cubicBezTo>
                    <a:pt x="87" y="66"/>
                    <a:pt x="86" y="66"/>
                    <a:pt x="86" y="66"/>
                  </a:cubicBezTo>
                  <a:cubicBezTo>
                    <a:pt x="86" y="66"/>
                    <a:pt x="87" y="65"/>
                    <a:pt x="87" y="65"/>
                  </a:cubicBezTo>
                  <a:close/>
                  <a:moveTo>
                    <a:pt x="114" y="51"/>
                  </a:moveTo>
                  <a:cubicBezTo>
                    <a:pt x="108" y="53"/>
                    <a:pt x="102" y="55"/>
                    <a:pt x="96" y="57"/>
                  </a:cubicBezTo>
                  <a:cubicBezTo>
                    <a:pt x="91" y="58"/>
                    <a:pt x="101" y="54"/>
                    <a:pt x="101" y="54"/>
                  </a:cubicBezTo>
                  <a:cubicBezTo>
                    <a:pt x="103" y="53"/>
                    <a:pt x="106" y="52"/>
                    <a:pt x="109" y="51"/>
                  </a:cubicBezTo>
                  <a:cubicBezTo>
                    <a:pt x="115" y="50"/>
                    <a:pt x="121" y="49"/>
                    <a:pt x="127" y="47"/>
                  </a:cubicBezTo>
                  <a:cubicBezTo>
                    <a:pt x="128" y="46"/>
                    <a:pt x="128" y="46"/>
                    <a:pt x="127" y="46"/>
                  </a:cubicBezTo>
                  <a:cubicBezTo>
                    <a:pt x="129" y="46"/>
                    <a:pt x="130" y="47"/>
                    <a:pt x="131" y="48"/>
                  </a:cubicBezTo>
                  <a:cubicBezTo>
                    <a:pt x="126" y="49"/>
                    <a:pt x="120" y="50"/>
                    <a:pt x="114" y="51"/>
                  </a:cubicBezTo>
                  <a:close/>
                  <a:moveTo>
                    <a:pt x="127" y="46"/>
                  </a:moveTo>
                  <a:cubicBezTo>
                    <a:pt x="120" y="46"/>
                    <a:pt x="112" y="48"/>
                    <a:pt x="105" y="50"/>
                  </a:cubicBezTo>
                  <a:cubicBezTo>
                    <a:pt x="110" y="47"/>
                    <a:pt x="115" y="46"/>
                    <a:pt x="120" y="45"/>
                  </a:cubicBezTo>
                  <a:cubicBezTo>
                    <a:pt x="123" y="45"/>
                    <a:pt x="125" y="45"/>
                    <a:pt x="127" y="46"/>
                  </a:cubicBezTo>
                  <a:cubicBezTo>
                    <a:pt x="127" y="46"/>
                    <a:pt x="127" y="46"/>
                    <a:pt x="127" y="46"/>
                  </a:cubicBezTo>
                  <a:close/>
                  <a:moveTo>
                    <a:pt x="103" y="51"/>
                  </a:moveTo>
                  <a:cubicBezTo>
                    <a:pt x="107" y="50"/>
                    <a:pt x="112" y="49"/>
                    <a:pt x="116" y="49"/>
                  </a:cubicBezTo>
                  <a:cubicBezTo>
                    <a:pt x="118" y="48"/>
                    <a:pt x="120" y="48"/>
                    <a:pt x="123" y="47"/>
                  </a:cubicBezTo>
                  <a:cubicBezTo>
                    <a:pt x="124" y="47"/>
                    <a:pt x="125" y="47"/>
                    <a:pt x="126" y="47"/>
                  </a:cubicBezTo>
                  <a:cubicBezTo>
                    <a:pt x="124" y="47"/>
                    <a:pt x="122" y="48"/>
                    <a:pt x="121" y="48"/>
                  </a:cubicBezTo>
                  <a:cubicBezTo>
                    <a:pt x="116" y="49"/>
                    <a:pt x="110" y="50"/>
                    <a:pt x="105" y="52"/>
                  </a:cubicBezTo>
                  <a:cubicBezTo>
                    <a:pt x="102" y="53"/>
                    <a:pt x="99" y="54"/>
                    <a:pt x="96" y="56"/>
                  </a:cubicBezTo>
                  <a:cubicBezTo>
                    <a:pt x="98" y="54"/>
                    <a:pt x="100" y="52"/>
                    <a:pt x="103" y="51"/>
                  </a:cubicBezTo>
                  <a:close/>
                  <a:moveTo>
                    <a:pt x="93" y="58"/>
                  </a:moveTo>
                  <a:cubicBezTo>
                    <a:pt x="100" y="57"/>
                    <a:pt x="106" y="54"/>
                    <a:pt x="113" y="53"/>
                  </a:cubicBezTo>
                  <a:cubicBezTo>
                    <a:pt x="116" y="52"/>
                    <a:pt x="120" y="51"/>
                    <a:pt x="123" y="50"/>
                  </a:cubicBezTo>
                  <a:cubicBezTo>
                    <a:pt x="124" y="50"/>
                    <a:pt x="125" y="50"/>
                    <a:pt x="126" y="50"/>
                  </a:cubicBezTo>
                  <a:cubicBezTo>
                    <a:pt x="120" y="52"/>
                    <a:pt x="114" y="53"/>
                    <a:pt x="108" y="54"/>
                  </a:cubicBezTo>
                  <a:cubicBezTo>
                    <a:pt x="102" y="56"/>
                    <a:pt x="97" y="58"/>
                    <a:pt x="91" y="60"/>
                  </a:cubicBezTo>
                  <a:cubicBezTo>
                    <a:pt x="92" y="59"/>
                    <a:pt x="93" y="58"/>
                    <a:pt x="93" y="58"/>
                  </a:cubicBezTo>
                  <a:close/>
                  <a:moveTo>
                    <a:pt x="88" y="63"/>
                  </a:moveTo>
                  <a:cubicBezTo>
                    <a:pt x="88" y="63"/>
                    <a:pt x="89" y="63"/>
                    <a:pt x="89" y="62"/>
                  </a:cubicBezTo>
                  <a:cubicBezTo>
                    <a:pt x="91" y="62"/>
                    <a:pt x="92" y="62"/>
                    <a:pt x="94" y="61"/>
                  </a:cubicBezTo>
                  <a:cubicBezTo>
                    <a:pt x="98" y="60"/>
                    <a:pt x="102" y="59"/>
                    <a:pt x="107" y="58"/>
                  </a:cubicBezTo>
                  <a:cubicBezTo>
                    <a:pt x="111" y="57"/>
                    <a:pt x="116" y="55"/>
                    <a:pt x="121" y="54"/>
                  </a:cubicBezTo>
                  <a:cubicBezTo>
                    <a:pt x="124" y="53"/>
                    <a:pt x="129" y="53"/>
                    <a:pt x="133" y="51"/>
                  </a:cubicBezTo>
                  <a:cubicBezTo>
                    <a:pt x="118" y="58"/>
                    <a:pt x="102" y="58"/>
                    <a:pt x="87" y="64"/>
                  </a:cubicBezTo>
                  <a:cubicBezTo>
                    <a:pt x="88" y="64"/>
                    <a:pt x="88" y="63"/>
                    <a:pt x="88" y="63"/>
                  </a:cubicBezTo>
                  <a:close/>
                  <a:moveTo>
                    <a:pt x="86" y="67"/>
                  </a:moveTo>
                  <a:cubicBezTo>
                    <a:pt x="88" y="66"/>
                    <a:pt x="90" y="66"/>
                    <a:pt x="92" y="65"/>
                  </a:cubicBezTo>
                  <a:cubicBezTo>
                    <a:pt x="97" y="64"/>
                    <a:pt x="101" y="63"/>
                    <a:pt x="105" y="62"/>
                  </a:cubicBezTo>
                  <a:cubicBezTo>
                    <a:pt x="116" y="59"/>
                    <a:pt x="127" y="56"/>
                    <a:pt x="138" y="54"/>
                  </a:cubicBezTo>
                  <a:cubicBezTo>
                    <a:pt x="139" y="55"/>
                    <a:pt x="139" y="56"/>
                    <a:pt x="140" y="56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30" y="58"/>
                    <a:pt x="121" y="60"/>
                    <a:pt x="111" y="63"/>
                  </a:cubicBezTo>
                  <a:cubicBezTo>
                    <a:pt x="102" y="65"/>
                    <a:pt x="93" y="68"/>
                    <a:pt x="84" y="69"/>
                  </a:cubicBezTo>
                  <a:cubicBezTo>
                    <a:pt x="85" y="68"/>
                    <a:pt x="85" y="67"/>
                    <a:pt x="86" y="67"/>
                  </a:cubicBezTo>
                  <a:close/>
                  <a:moveTo>
                    <a:pt x="153" y="41"/>
                  </a:moveTo>
                  <a:cubicBezTo>
                    <a:pt x="153" y="41"/>
                    <a:pt x="152" y="41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5" y="38"/>
                    <a:pt x="158" y="37"/>
                    <a:pt x="161" y="35"/>
                  </a:cubicBezTo>
                  <a:cubicBezTo>
                    <a:pt x="161" y="35"/>
                    <a:pt x="160" y="36"/>
                    <a:pt x="160" y="36"/>
                  </a:cubicBezTo>
                  <a:cubicBezTo>
                    <a:pt x="158" y="38"/>
                    <a:pt x="155" y="40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lose/>
                  <a:moveTo>
                    <a:pt x="153" y="42"/>
                  </a:moveTo>
                  <a:cubicBezTo>
                    <a:pt x="156" y="41"/>
                    <a:pt x="159" y="39"/>
                    <a:pt x="162" y="38"/>
                  </a:cubicBezTo>
                  <a:cubicBezTo>
                    <a:pt x="159" y="39"/>
                    <a:pt x="156" y="41"/>
                    <a:pt x="154" y="44"/>
                  </a:cubicBezTo>
                  <a:cubicBezTo>
                    <a:pt x="154" y="43"/>
                    <a:pt x="153" y="43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close/>
                  <a:moveTo>
                    <a:pt x="162" y="39"/>
                  </a:moveTo>
                  <a:cubicBezTo>
                    <a:pt x="164" y="39"/>
                    <a:pt x="165" y="38"/>
                    <a:pt x="167" y="37"/>
                  </a:cubicBezTo>
                  <a:cubicBezTo>
                    <a:pt x="167" y="37"/>
                    <a:pt x="173" y="34"/>
                    <a:pt x="171" y="36"/>
                  </a:cubicBezTo>
                  <a:cubicBezTo>
                    <a:pt x="169" y="38"/>
                    <a:pt x="166" y="39"/>
                    <a:pt x="163" y="41"/>
                  </a:cubicBezTo>
                  <a:cubicBezTo>
                    <a:pt x="160" y="43"/>
                    <a:pt x="158" y="45"/>
                    <a:pt x="155" y="47"/>
                  </a:cubicBezTo>
                  <a:cubicBezTo>
                    <a:pt x="155" y="46"/>
                    <a:pt x="155" y="45"/>
                    <a:pt x="154" y="44"/>
                  </a:cubicBezTo>
                  <a:cubicBezTo>
                    <a:pt x="157" y="43"/>
                    <a:pt x="160" y="41"/>
                    <a:pt x="162" y="39"/>
                  </a:cubicBezTo>
                  <a:close/>
                  <a:moveTo>
                    <a:pt x="156" y="47"/>
                  </a:moveTo>
                  <a:cubicBezTo>
                    <a:pt x="160" y="45"/>
                    <a:pt x="164" y="43"/>
                    <a:pt x="168" y="41"/>
                  </a:cubicBezTo>
                  <a:cubicBezTo>
                    <a:pt x="170" y="40"/>
                    <a:pt x="172" y="39"/>
                    <a:pt x="175" y="38"/>
                  </a:cubicBezTo>
                  <a:cubicBezTo>
                    <a:pt x="173" y="39"/>
                    <a:pt x="171" y="41"/>
                    <a:pt x="169" y="42"/>
                  </a:cubicBezTo>
                  <a:cubicBezTo>
                    <a:pt x="167" y="44"/>
                    <a:pt x="164" y="45"/>
                    <a:pt x="162" y="47"/>
                  </a:cubicBezTo>
                  <a:cubicBezTo>
                    <a:pt x="160" y="48"/>
                    <a:pt x="158" y="49"/>
                    <a:pt x="157" y="50"/>
                  </a:cubicBezTo>
                  <a:cubicBezTo>
                    <a:pt x="157" y="49"/>
                    <a:pt x="157" y="49"/>
                    <a:pt x="156" y="49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7"/>
                    <a:pt x="156" y="47"/>
                    <a:pt x="156" y="47"/>
                  </a:cubicBezTo>
                  <a:close/>
                  <a:moveTo>
                    <a:pt x="158" y="50"/>
                  </a:moveTo>
                  <a:cubicBezTo>
                    <a:pt x="158" y="50"/>
                    <a:pt x="158" y="50"/>
                    <a:pt x="159" y="49"/>
                  </a:cubicBezTo>
                  <a:cubicBezTo>
                    <a:pt x="160" y="49"/>
                    <a:pt x="161" y="48"/>
                    <a:pt x="162" y="47"/>
                  </a:cubicBezTo>
                  <a:cubicBezTo>
                    <a:pt x="164" y="46"/>
                    <a:pt x="167" y="45"/>
                    <a:pt x="169" y="44"/>
                  </a:cubicBezTo>
                  <a:cubicBezTo>
                    <a:pt x="171" y="43"/>
                    <a:pt x="173" y="42"/>
                    <a:pt x="175" y="41"/>
                  </a:cubicBezTo>
                  <a:cubicBezTo>
                    <a:pt x="177" y="40"/>
                    <a:pt x="177" y="40"/>
                    <a:pt x="175" y="41"/>
                  </a:cubicBezTo>
                  <a:cubicBezTo>
                    <a:pt x="174" y="42"/>
                    <a:pt x="173" y="43"/>
                    <a:pt x="171" y="44"/>
                  </a:cubicBezTo>
                  <a:cubicBezTo>
                    <a:pt x="170" y="45"/>
                    <a:pt x="169" y="46"/>
                    <a:pt x="167" y="47"/>
                  </a:cubicBezTo>
                  <a:cubicBezTo>
                    <a:pt x="167" y="47"/>
                    <a:pt x="166" y="48"/>
                    <a:pt x="165" y="48"/>
                  </a:cubicBezTo>
                  <a:cubicBezTo>
                    <a:pt x="165" y="48"/>
                    <a:pt x="164" y="49"/>
                    <a:pt x="163" y="49"/>
                  </a:cubicBezTo>
                  <a:cubicBezTo>
                    <a:pt x="161" y="50"/>
                    <a:pt x="159" y="52"/>
                    <a:pt x="157" y="50"/>
                  </a:cubicBezTo>
                  <a:cubicBezTo>
                    <a:pt x="158" y="50"/>
                    <a:pt x="158" y="50"/>
                    <a:pt x="158" y="50"/>
                  </a:cubicBezTo>
                  <a:close/>
                  <a:moveTo>
                    <a:pt x="167" y="48"/>
                  </a:move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9" y="47"/>
                    <a:pt x="170" y="47"/>
                  </a:cubicBezTo>
                  <a:cubicBezTo>
                    <a:pt x="172" y="46"/>
                    <a:pt x="173" y="45"/>
                    <a:pt x="175" y="44"/>
                  </a:cubicBezTo>
                  <a:cubicBezTo>
                    <a:pt x="176" y="44"/>
                    <a:pt x="183" y="40"/>
                    <a:pt x="180" y="44"/>
                  </a:cubicBezTo>
                  <a:cubicBezTo>
                    <a:pt x="177" y="46"/>
                    <a:pt x="174" y="48"/>
                    <a:pt x="171" y="50"/>
                  </a:cubicBezTo>
                  <a:cubicBezTo>
                    <a:pt x="169" y="49"/>
                    <a:pt x="168" y="49"/>
                    <a:pt x="167" y="49"/>
                  </a:cubicBezTo>
                  <a:cubicBezTo>
                    <a:pt x="167" y="48"/>
                    <a:pt x="167" y="48"/>
                    <a:pt x="167" y="48"/>
                  </a:cubicBezTo>
                  <a:close/>
                  <a:moveTo>
                    <a:pt x="181" y="47"/>
                  </a:moveTo>
                  <a:cubicBezTo>
                    <a:pt x="185" y="45"/>
                    <a:pt x="182" y="47"/>
                    <a:pt x="180" y="48"/>
                  </a:cubicBezTo>
                  <a:cubicBezTo>
                    <a:pt x="178" y="49"/>
                    <a:pt x="176" y="50"/>
                    <a:pt x="175" y="52"/>
                  </a:cubicBezTo>
                  <a:cubicBezTo>
                    <a:pt x="174" y="51"/>
                    <a:pt x="173" y="51"/>
                    <a:pt x="172" y="50"/>
                  </a:cubicBezTo>
                  <a:cubicBezTo>
                    <a:pt x="175" y="49"/>
                    <a:pt x="178" y="48"/>
                    <a:pt x="181" y="47"/>
                  </a:cubicBezTo>
                  <a:close/>
                  <a:moveTo>
                    <a:pt x="176" y="52"/>
                  </a:moveTo>
                  <a:cubicBezTo>
                    <a:pt x="179" y="52"/>
                    <a:pt x="184" y="50"/>
                    <a:pt x="186" y="48"/>
                  </a:cubicBezTo>
                  <a:cubicBezTo>
                    <a:pt x="183" y="51"/>
                    <a:pt x="180" y="52"/>
                    <a:pt x="178" y="54"/>
                  </a:cubicBezTo>
                  <a:cubicBezTo>
                    <a:pt x="177" y="53"/>
                    <a:pt x="176" y="53"/>
                    <a:pt x="176" y="52"/>
                  </a:cubicBezTo>
                  <a:close/>
                  <a:moveTo>
                    <a:pt x="180" y="58"/>
                  </a:moveTo>
                  <a:cubicBezTo>
                    <a:pt x="180" y="58"/>
                    <a:pt x="180" y="58"/>
                    <a:pt x="180" y="57"/>
                  </a:cubicBezTo>
                  <a:cubicBezTo>
                    <a:pt x="182" y="57"/>
                    <a:pt x="184" y="56"/>
                    <a:pt x="186" y="55"/>
                  </a:cubicBezTo>
                  <a:cubicBezTo>
                    <a:pt x="184" y="56"/>
                    <a:pt x="182" y="57"/>
                    <a:pt x="180" y="58"/>
                  </a:cubicBezTo>
                  <a:close/>
                  <a:moveTo>
                    <a:pt x="173" y="63"/>
                  </a:moveTo>
                  <a:cubicBezTo>
                    <a:pt x="173" y="63"/>
                    <a:pt x="174" y="63"/>
                    <a:pt x="174" y="63"/>
                  </a:cubicBezTo>
                  <a:cubicBezTo>
                    <a:pt x="174" y="63"/>
                    <a:pt x="173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lose/>
                  <a:moveTo>
                    <a:pt x="171" y="61"/>
                  </a:moveTo>
                  <a:cubicBezTo>
                    <a:pt x="171" y="61"/>
                    <a:pt x="171" y="62"/>
                    <a:pt x="172" y="62"/>
                  </a:cubicBezTo>
                  <a:cubicBezTo>
                    <a:pt x="171" y="62"/>
                    <a:pt x="171" y="62"/>
                    <a:pt x="171" y="61"/>
                  </a:cubicBezTo>
                  <a:close/>
                  <a:moveTo>
                    <a:pt x="169" y="59"/>
                  </a:moveTo>
                  <a:cubicBezTo>
                    <a:pt x="169" y="60"/>
                    <a:pt x="170" y="60"/>
                    <a:pt x="170" y="60"/>
                  </a:cubicBezTo>
                  <a:cubicBezTo>
                    <a:pt x="169" y="61"/>
                    <a:pt x="167" y="61"/>
                    <a:pt x="169" y="60"/>
                  </a:cubicBezTo>
                  <a:cubicBezTo>
                    <a:pt x="169" y="60"/>
                    <a:pt x="169" y="59"/>
                    <a:pt x="169" y="59"/>
                  </a:cubicBezTo>
                  <a:close/>
                  <a:moveTo>
                    <a:pt x="168" y="59"/>
                  </a:moveTo>
                  <a:cubicBezTo>
                    <a:pt x="168" y="59"/>
                    <a:pt x="167" y="59"/>
                    <a:pt x="166" y="60"/>
                  </a:cubicBezTo>
                  <a:cubicBezTo>
                    <a:pt x="166" y="59"/>
                    <a:pt x="166" y="58"/>
                    <a:pt x="166" y="58"/>
                  </a:cubicBezTo>
                  <a:cubicBezTo>
                    <a:pt x="167" y="58"/>
                    <a:pt x="168" y="58"/>
                    <a:pt x="168" y="59"/>
                  </a:cubicBezTo>
                  <a:cubicBezTo>
                    <a:pt x="168" y="59"/>
                    <a:pt x="169" y="59"/>
                    <a:pt x="169" y="59"/>
                  </a:cubicBezTo>
                  <a:cubicBezTo>
                    <a:pt x="169" y="59"/>
                    <a:pt x="169" y="59"/>
                    <a:pt x="168" y="59"/>
                  </a:cubicBezTo>
                  <a:close/>
                  <a:moveTo>
                    <a:pt x="166" y="60"/>
                  </a:moveTo>
                  <a:cubicBezTo>
                    <a:pt x="167" y="60"/>
                    <a:pt x="168" y="60"/>
                    <a:pt x="166" y="61"/>
                  </a:cubicBezTo>
                  <a:cubicBezTo>
                    <a:pt x="166" y="61"/>
                    <a:pt x="166" y="61"/>
                    <a:pt x="166" y="61"/>
                  </a:cubicBezTo>
                  <a:cubicBezTo>
                    <a:pt x="166" y="61"/>
                    <a:pt x="166" y="61"/>
                    <a:pt x="166" y="60"/>
                  </a:cubicBezTo>
                  <a:cubicBezTo>
                    <a:pt x="166" y="60"/>
                    <a:pt x="166" y="60"/>
                    <a:pt x="166" y="60"/>
                  </a:cubicBezTo>
                  <a:close/>
                  <a:moveTo>
                    <a:pt x="169" y="62"/>
                  </a:moveTo>
                  <a:cubicBezTo>
                    <a:pt x="169" y="62"/>
                    <a:pt x="169" y="62"/>
                    <a:pt x="169" y="62"/>
                  </a:cubicBezTo>
                  <a:cubicBezTo>
                    <a:pt x="169" y="62"/>
                    <a:pt x="169" y="62"/>
                    <a:pt x="169" y="62"/>
                  </a:cubicBezTo>
                  <a:cubicBezTo>
                    <a:pt x="168" y="62"/>
                    <a:pt x="168" y="62"/>
                    <a:pt x="167" y="61"/>
                  </a:cubicBezTo>
                  <a:cubicBezTo>
                    <a:pt x="168" y="61"/>
                    <a:pt x="170" y="61"/>
                    <a:pt x="169" y="62"/>
                  </a:cubicBezTo>
                  <a:close/>
                  <a:moveTo>
                    <a:pt x="171" y="63"/>
                  </a:moveTo>
                  <a:cubicBezTo>
                    <a:pt x="171" y="63"/>
                    <a:pt x="171" y="63"/>
                    <a:pt x="170" y="63"/>
                  </a:cubicBezTo>
                  <a:cubicBezTo>
                    <a:pt x="172" y="62"/>
                    <a:pt x="173" y="62"/>
                    <a:pt x="171" y="63"/>
                  </a:cubicBezTo>
                  <a:close/>
                  <a:moveTo>
                    <a:pt x="194" y="57"/>
                  </a:moveTo>
                  <a:cubicBezTo>
                    <a:pt x="191" y="58"/>
                    <a:pt x="187" y="61"/>
                    <a:pt x="184" y="62"/>
                  </a:cubicBezTo>
                  <a:cubicBezTo>
                    <a:pt x="181" y="63"/>
                    <a:pt x="178" y="65"/>
                    <a:pt x="175" y="67"/>
                  </a:cubicBezTo>
                  <a:cubicBezTo>
                    <a:pt x="174" y="66"/>
                    <a:pt x="174" y="65"/>
                    <a:pt x="173" y="64"/>
                  </a:cubicBezTo>
                  <a:cubicBezTo>
                    <a:pt x="180" y="63"/>
                    <a:pt x="187" y="59"/>
                    <a:pt x="194" y="57"/>
                  </a:cubicBezTo>
                  <a:close/>
                  <a:moveTo>
                    <a:pt x="175" y="68"/>
                  </a:moveTo>
                  <a:cubicBezTo>
                    <a:pt x="179" y="66"/>
                    <a:pt x="184" y="64"/>
                    <a:pt x="188" y="62"/>
                  </a:cubicBezTo>
                  <a:cubicBezTo>
                    <a:pt x="190" y="62"/>
                    <a:pt x="192" y="61"/>
                    <a:pt x="194" y="60"/>
                  </a:cubicBezTo>
                  <a:cubicBezTo>
                    <a:pt x="193" y="61"/>
                    <a:pt x="191" y="63"/>
                    <a:pt x="189" y="63"/>
                  </a:cubicBezTo>
                  <a:cubicBezTo>
                    <a:pt x="185" y="65"/>
                    <a:pt x="181" y="67"/>
                    <a:pt x="177" y="69"/>
                  </a:cubicBezTo>
                  <a:cubicBezTo>
                    <a:pt x="176" y="69"/>
                    <a:pt x="176" y="69"/>
                    <a:pt x="175" y="69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69"/>
                    <a:pt x="175" y="68"/>
                    <a:pt x="175" y="68"/>
                  </a:cubicBezTo>
                  <a:close/>
                  <a:moveTo>
                    <a:pt x="167" y="73"/>
                  </a:moveTo>
                  <a:cubicBezTo>
                    <a:pt x="167" y="73"/>
                    <a:pt x="167" y="73"/>
                    <a:pt x="167" y="73"/>
                  </a:cubicBezTo>
                  <a:cubicBezTo>
                    <a:pt x="160" y="76"/>
                    <a:pt x="152" y="78"/>
                    <a:pt x="144" y="81"/>
                  </a:cubicBezTo>
                  <a:cubicBezTo>
                    <a:pt x="147" y="80"/>
                    <a:pt x="151" y="78"/>
                    <a:pt x="155" y="77"/>
                  </a:cubicBezTo>
                  <a:cubicBezTo>
                    <a:pt x="157" y="76"/>
                    <a:pt x="159" y="75"/>
                    <a:pt x="162" y="74"/>
                  </a:cubicBezTo>
                  <a:cubicBezTo>
                    <a:pt x="163" y="74"/>
                    <a:pt x="165" y="73"/>
                    <a:pt x="166" y="73"/>
                  </a:cubicBezTo>
                  <a:cubicBezTo>
                    <a:pt x="166" y="73"/>
                    <a:pt x="167" y="73"/>
                    <a:pt x="167" y="73"/>
                  </a:cubicBezTo>
                  <a:close/>
                  <a:moveTo>
                    <a:pt x="154" y="76"/>
                  </a:moveTo>
                  <a:cubicBezTo>
                    <a:pt x="148" y="79"/>
                    <a:pt x="141" y="81"/>
                    <a:pt x="134" y="83"/>
                  </a:cubicBezTo>
                  <a:cubicBezTo>
                    <a:pt x="127" y="85"/>
                    <a:pt x="119" y="87"/>
                    <a:pt x="112" y="89"/>
                  </a:cubicBezTo>
                  <a:cubicBezTo>
                    <a:pt x="110" y="90"/>
                    <a:pt x="105" y="91"/>
                    <a:pt x="104" y="92"/>
                  </a:cubicBezTo>
                  <a:cubicBezTo>
                    <a:pt x="106" y="90"/>
                    <a:pt x="111" y="89"/>
                    <a:pt x="114" y="88"/>
                  </a:cubicBezTo>
                  <a:cubicBezTo>
                    <a:pt x="119" y="86"/>
                    <a:pt x="124" y="84"/>
                    <a:pt x="129" y="82"/>
                  </a:cubicBezTo>
                  <a:cubicBezTo>
                    <a:pt x="141" y="79"/>
                    <a:pt x="152" y="76"/>
                    <a:pt x="163" y="71"/>
                  </a:cubicBezTo>
                  <a:cubicBezTo>
                    <a:pt x="163" y="71"/>
                    <a:pt x="163" y="71"/>
                    <a:pt x="164" y="71"/>
                  </a:cubicBezTo>
                  <a:cubicBezTo>
                    <a:pt x="164" y="71"/>
                    <a:pt x="165" y="72"/>
                    <a:pt x="166" y="72"/>
                  </a:cubicBezTo>
                  <a:cubicBezTo>
                    <a:pt x="162" y="73"/>
                    <a:pt x="158" y="75"/>
                    <a:pt x="154" y="76"/>
                  </a:cubicBezTo>
                  <a:close/>
                  <a:moveTo>
                    <a:pt x="140" y="78"/>
                  </a:moveTo>
                  <a:cubicBezTo>
                    <a:pt x="144" y="77"/>
                    <a:pt x="148" y="76"/>
                    <a:pt x="152" y="74"/>
                  </a:cubicBezTo>
                  <a:cubicBezTo>
                    <a:pt x="155" y="73"/>
                    <a:pt x="159" y="72"/>
                    <a:pt x="162" y="71"/>
                  </a:cubicBezTo>
                  <a:cubicBezTo>
                    <a:pt x="158" y="72"/>
                    <a:pt x="155" y="74"/>
                    <a:pt x="152" y="75"/>
                  </a:cubicBezTo>
                  <a:cubicBezTo>
                    <a:pt x="148" y="76"/>
                    <a:pt x="144" y="77"/>
                    <a:pt x="140" y="78"/>
                  </a:cubicBezTo>
                  <a:close/>
                  <a:moveTo>
                    <a:pt x="147" y="75"/>
                  </a:moveTo>
                  <a:cubicBezTo>
                    <a:pt x="141" y="78"/>
                    <a:pt x="135" y="79"/>
                    <a:pt x="129" y="81"/>
                  </a:cubicBezTo>
                  <a:cubicBezTo>
                    <a:pt x="129" y="81"/>
                    <a:pt x="128" y="82"/>
                    <a:pt x="128" y="82"/>
                  </a:cubicBezTo>
                  <a:cubicBezTo>
                    <a:pt x="121" y="84"/>
                    <a:pt x="115" y="86"/>
                    <a:pt x="108" y="88"/>
                  </a:cubicBezTo>
                  <a:cubicBezTo>
                    <a:pt x="105" y="89"/>
                    <a:pt x="102" y="90"/>
                    <a:pt x="98" y="91"/>
                  </a:cubicBezTo>
                  <a:cubicBezTo>
                    <a:pt x="96" y="91"/>
                    <a:pt x="101" y="90"/>
                    <a:pt x="100" y="90"/>
                  </a:cubicBezTo>
                  <a:cubicBezTo>
                    <a:pt x="102" y="89"/>
                    <a:pt x="103" y="89"/>
                    <a:pt x="105" y="89"/>
                  </a:cubicBezTo>
                  <a:cubicBezTo>
                    <a:pt x="118" y="84"/>
                    <a:pt x="132" y="78"/>
                    <a:pt x="146" y="73"/>
                  </a:cubicBezTo>
                  <a:cubicBezTo>
                    <a:pt x="148" y="72"/>
                    <a:pt x="151" y="71"/>
                    <a:pt x="154" y="70"/>
                  </a:cubicBezTo>
                  <a:cubicBezTo>
                    <a:pt x="154" y="70"/>
                    <a:pt x="155" y="70"/>
                    <a:pt x="155" y="70"/>
                  </a:cubicBezTo>
                  <a:cubicBezTo>
                    <a:pt x="155" y="70"/>
                    <a:pt x="156" y="70"/>
                    <a:pt x="156" y="70"/>
                  </a:cubicBezTo>
                  <a:cubicBezTo>
                    <a:pt x="156" y="70"/>
                    <a:pt x="156" y="70"/>
                    <a:pt x="156" y="70"/>
                  </a:cubicBezTo>
                  <a:cubicBezTo>
                    <a:pt x="157" y="69"/>
                    <a:pt x="158" y="69"/>
                    <a:pt x="159" y="69"/>
                  </a:cubicBezTo>
                  <a:cubicBezTo>
                    <a:pt x="160" y="70"/>
                    <a:pt x="161" y="70"/>
                    <a:pt x="162" y="71"/>
                  </a:cubicBezTo>
                  <a:cubicBezTo>
                    <a:pt x="157" y="71"/>
                    <a:pt x="152" y="73"/>
                    <a:pt x="147" y="75"/>
                  </a:cubicBezTo>
                  <a:close/>
                  <a:moveTo>
                    <a:pt x="157" y="69"/>
                  </a:moveTo>
                  <a:cubicBezTo>
                    <a:pt x="156" y="69"/>
                    <a:pt x="155" y="69"/>
                    <a:pt x="154" y="69"/>
                  </a:cubicBezTo>
                  <a:cubicBezTo>
                    <a:pt x="147" y="70"/>
                    <a:pt x="140" y="73"/>
                    <a:pt x="134" y="75"/>
                  </a:cubicBezTo>
                  <a:cubicBezTo>
                    <a:pt x="128" y="77"/>
                    <a:pt x="122" y="79"/>
                    <a:pt x="116" y="81"/>
                  </a:cubicBezTo>
                  <a:cubicBezTo>
                    <a:pt x="119" y="80"/>
                    <a:pt x="122" y="79"/>
                    <a:pt x="124" y="78"/>
                  </a:cubicBezTo>
                  <a:cubicBezTo>
                    <a:pt x="134" y="75"/>
                    <a:pt x="144" y="71"/>
                    <a:pt x="154" y="67"/>
                  </a:cubicBezTo>
                  <a:cubicBezTo>
                    <a:pt x="155" y="67"/>
                    <a:pt x="156" y="68"/>
                    <a:pt x="158" y="69"/>
                  </a:cubicBezTo>
                  <a:cubicBezTo>
                    <a:pt x="158" y="69"/>
                    <a:pt x="157" y="69"/>
                    <a:pt x="157" y="69"/>
                  </a:cubicBezTo>
                  <a:close/>
                  <a:moveTo>
                    <a:pt x="122" y="75"/>
                  </a:moveTo>
                  <a:cubicBezTo>
                    <a:pt x="116" y="77"/>
                    <a:pt x="111" y="79"/>
                    <a:pt x="105" y="80"/>
                  </a:cubicBezTo>
                  <a:cubicBezTo>
                    <a:pt x="100" y="82"/>
                    <a:pt x="95" y="84"/>
                    <a:pt x="89" y="86"/>
                  </a:cubicBezTo>
                  <a:cubicBezTo>
                    <a:pt x="87" y="87"/>
                    <a:pt x="84" y="88"/>
                    <a:pt x="90" y="86"/>
                  </a:cubicBezTo>
                  <a:cubicBezTo>
                    <a:pt x="92" y="84"/>
                    <a:pt x="95" y="84"/>
                    <a:pt x="98" y="83"/>
                  </a:cubicBezTo>
                  <a:cubicBezTo>
                    <a:pt x="103" y="81"/>
                    <a:pt x="109" y="79"/>
                    <a:pt x="114" y="77"/>
                  </a:cubicBezTo>
                  <a:cubicBezTo>
                    <a:pt x="126" y="73"/>
                    <a:pt x="137" y="68"/>
                    <a:pt x="148" y="64"/>
                  </a:cubicBezTo>
                  <a:cubicBezTo>
                    <a:pt x="150" y="65"/>
                    <a:pt x="151" y="65"/>
                    <a:pt x="153" y="66"/>
                  </a:cubicBezTo>
                  <a:cubicBezTo>
                    <a:pt x="143" y="70"/>
                    <a:pt x="132" y="72"/>
                    <a:pt x="122" y="75"/>
                  </a:cubicBezTo>
                  <a:close/>
                  <a:moveTo>
                    <a:pt x="116" y="72"/>
                  </a:moveTo>
                  <a:cubicBezTo>
                    <a:pt x="106" y="75"/>
                    <a:pt x="96" y="80"/>
                    <a:pt x="86" y="82"/>
                  </a:cubicBezTo>
                  <a:cubicBezTo>
                    <a:pt x="80" y="84"/>
                    <a:pt x="89" y="81"/>
                    <a:pt x="90" y="81"/>
                  </a:cubicBezTo>
                  <a:cubicBezTo>
                    <a:pt x="93" y="80"/>
                    <a:pt x="95" y="79"/>
                    <a:pt x="98" y="78"/>
                  </a:cubicBezTo>
                  <a:cubicBezTo>
                    <a:pt x="103" y="77"/>
                    <a:pt x="109" y="75"/>
                    <a:pt x="114" y="73"/>
                  </a:cubicBezTo>
                  <a:cubicBezTo>
                    <a:pt x="124" y="69"/>
                    <a:pt x="135" y="66"/>
                    <a:pt x="145" y="62"/>
                  </a:cubicBezTo>
                  <a:cubicBezTo>
                    <a:pt x="145" y="62"/>
                    <a:pt x="145" y="61"/>
                    <a:pt x="145" y="61"/>
                  </a:cubicBezTo>
                  <a:cubicBezTo>
                    <a:pt x="146" y="62"/>
                    <a:pt x="146" y="62"/>
                    <a:pt x="147" y="63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37" y="66"/>
                    <a:pt x="127" y="69"/>
                    <a:pt x="116" y="72"/>
                  </a:cubicBezTo>
                  <a:close/>
                  <a:moveTo>
                    <a:pt x="145" y="61"/>
                  </a:moveTo>
                  <a:cubicBezTo>
                    <a:pt x="134" y="63"/>
                    <a:pt x="124" y="67"/>
                    <a:pt x="114" y="70"/>
                  </a:cubicBezTo>
                  <a:cubicBezTo>
                    <a:pt x="112" y="70"/>
                    <a:pt x="110" y="71"/>
                    <a:pt x="109" y="71"/>
                  </a:cubicBezTo>
                  <a:cubicBezTo>
                    <a:pt x="110" y="71"/>
                    <a:pt x="111" y="70"/>
                    <a:pt x="112" y="70"/>
                  </a:cubicBezTo>
                  <a:cubicBezTo>
                    <a:pt x="122" y="67"/>
                    <a:pt x="133" y="64"/>
                    <a:pt x="142" y="59"/>
                  </a:cubicBezTo>
                  <a:cubicBezTo>
                    <a:pt x="143" y="59"/>
                    <a:pt x="142" y="59"/>
                    <a:pt x="142" y="59"/>
                  </a:cubicBezTo>
                  <a:cubicBezTo>
                    <a:pt x="132" y="60"/>
                    <a:pt x="123" y="64"/>
                    <a:pt x="113" y="66"/>
                  </a:cubicBezTo>
                  <a:cubicBezTo>
                    <a:pt x="108" y="68"/>
                    <a:pt x="102" y="70"/>
                    <a:pt x="97" y="71"/>
                  </a:cubicBezTo>
                  <a:cubicBezTo>
                    <a:pt x="92" y="72"/>
                    <a:pt x="86" y="73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90" y="70"/>
                    <a:pt x="101" y="69"/>
                    <a:pt x="110" y="66"/>
                  </a:cubicBezTo>
                  <a:cubicBezTo>
                    <a:pt x="116" y="64"/>
                    <a:pt x="121" y="62"/>
                    <a:pt x="126" y="61"/>
                  </a:cubicBezTo>
                  <a:cubicBezTo>
                    <a:pt x="131" y="60"/>
                    <a:pt x="135" y="59"/>
                    <a:pt x="140" y="57"/>
                  </a:cubicBezTo>
                  <a:cubicBezTo>
                    <a:pt x="140" y="57"/>
                    <a:pt x="140" y="57"/>
                    <a:pt x="140" y="57"/>
                  </a:cubicBezTo>
                  <a:cubicBezTo>
                    <a:pt x="142" y="58"/>
                    <a:pt x="143" y="60"/>
                    <a:pt x="145" y="61"/>
                  </a:cubicBezTo>
                  <a:cubicBezTo>
                    <a:pt x="145" y="61"/>
                    <a:pt x="145" y="61"/>
                    <a:pt x="145" y="61"/>
                  </a:cubicBezTo>
                  <a:close/>
                  <a:moveTo>
                    <a:pt x="82" y="76"/>
                  </a:moveTo>
                  <a:cubicBezTo>
                    <a:pt x="92" y="73"/>
                    <a:pt x="102" y="71"/>
                    <a:pt x="111" y="68"/>
                  </a:cubicBezTo>
                  <a:cubicBezTo>
                    <a:pt x="117" y="66"/>
                    <a:pt x="122" y="64"/>
                    <a:pt x="127" y="63"/>
                  </a:cubicBezTo>
                  <a:cubicBezTo>
                    <a:pt x="131" y="62"/>
                    <a:pt x="137" y="61"/>
                    <a:pt x="140" y="60"/>
                  </a:cubicBezTo>
                  <a:cubicBezTo>
                    <a:pt x="131" y="64"/>
                    <a:pt x="120" y="67"/>
                    <a:pt x="110" y="70"/>
                  </a:cubicBezTo>
                  <a:cubicBezTo>
                    <a:pt x="101" y="73"/>
                    <a:pt x="92" y="76"/>
                    <a:pt x="83" y="78"/>
                  </a:cubicBezTo>
                  <a:cubicBezTo>
                    <a:pt x="82" y="78"/>
                    <a:pt x="82" y="79"/>
                    <a:pt x="82" y="79"/>
                  </a:cubicBezTo>
                  <a:cubicBezTo>
                    <a:pt x="82" y="79"/>
                    <a:pt x="82" y="79"/>
                    <a:pt x="82" y="79"/>
                  </a:cubicBezTo>
                  <a:cubicBezTo>
                    <a:pt x="82" y="78"/>
                    <a:pt x="82" y="77"/>
                    <a:pt x="82" y="76"/>
                  </a:cubicBezTo>
                  <a:close/>
                  <a:moveTo>
                    <a:pt x="84" y="70"/>
                  </a:moveTo>
                  <a:cubicBezTo>
                    <a:pt x="93" y="68"/>
                    <a:pt x="102" y="66"/>
                    <a:pt x="112" y="63"/>
                  </a:cubicBezTo>
                  <a:cubicBezTo>
                    <a:pt x="117" y="62"/>
                    <a:pt x="122" y="61"/>
                    <a:pt x="127" y="60"/>
                  </a:cubicBezTo>
                  <a:cubicBezTo>
                    <a:pt x="129" y="59"/>
                    <a:pt x="131" y="59"/>
                    <a:pt x="133" y="58"/>
                  </a:cubicBezTo>
                  <a:cubicBezTo>
                    <a:pt x="129" y="59"/>
                    <a:pt x="125" y="60"/>
                    <a:pt x="121" y="61"/>
                  </a:cubicBezTo>
                  <a:cubicBezTo>
                    <a:pt x="116" y="63"/>
                    <a:pt x="110" y="65"/>
                    <a:pt x="105" y="67"/>
                  </a:cubicBezTo>
                  <a:cubicBezTo>
                    <a:pt x="97" y="70"/>
                    <a:pt x="89" y="71"/>
                    <a:pt x="82" y="74"/>
                  </a:cubicBezTo>
                  <a:cubicBezTo>
                    <a:pt x="82" y="73"/>
                    <a:pt x="83" y="71"/>
                    <a:pt x="84" y="70"/>
                  </a:cubicBezTo>
                  <a:close/>
                  <a:moveTo>
                    <a:pt x="112" y="71"/>
                  </a:moveTo>
                  <a:cubicBezTo>
                    <a:pt x="117" y="69"/>
                    <a:pt x="122" y="68"/>
                    <a:pt x="127" y="66"/>
                  </a:cubicBezTo>
                  <a:cubicBezTo>
                    <a:pt x="132" y="65"/>
                    <a:pt x="139" y="64"/>
                    <a:pt x="143" y="62"/>
                  </a:cubicBezTo>
                  <a:cubicBezTo>
                    <a:pt x="133" y="67"/>
                    <a:pt x="121" y="70"/>
                    <a:pt x="110" y="73"/>
                  </a:cubicBezTo>
                  <a:cubicBezTo>
                    <a:pt x="106" y="75"/>
                    <a:pt x="101" y="77"/>
                    <a:pt x="96" y="78"/>
                  </a:cubicBezTo>
                  <a:cubicBezTo>
                    <a:pt x="92" y="80"/>
                    <a:pt x="87" y="81"/>
                    <a:pt x="83" y="82"/>
                  </a:cubicBezTo>
                  <a:cubicBezTo>
                    <a:pt x="83" y="82"/>
                    <a:pt x="82" y="82"/>
                    <a:pt x="82" y="82"/>
                  </a:cubicBezTo>
                  <a:cubicBezTo>
                    <a:pt x="82" y="81"/>
                    <a:pt x="82" y="80"/>
                    <a:pt x="82" y="80"/>
                  </a:cubicBezTo>
                  <a:cubicBezTo>
                    <a:pt x="92" y="77"/>
                    <a:pt x="102" y="74"/>
                    <a:pt x="112" y="71"/>
                  </a:cubicBezTo>
                  <a:close/>
                  <a:moveTo>
                    <a:pt x="94" y="80"/>
                  </a:moveTo>
                  <a:cubicBezTo>
                    <a:pt x="99" y="78"/>
                    <a:pt x="105" y="77"/>
                    <a:pt x="110" y="75"/>
                  </a:cubicBezTo>
                  <a:cubicBezTo>
                    <a:pt x="119" y="72"/>
                    <a:pt x="128" y="70"/>
                    <a:pt x="137" y="67"/>
                  </a:cubicBezTo>
                  <a:cubicBezTo>
                    <a:pt x="136" y="67"/>
                    <a:pt x="136" y="68"/>
                    <a:pt x="135" y="68"/>
                  </a:cubicBezTo>
                  <a:cubicBezTo>
                    <a:pt x="129" y="70"/>
                    <a:pt x="123" y="73"/>
                    <a:pt x="118" y="75"/>
                  </a:cubicBezTo>
                  <a:cubicBezTo>
                    <a:pt x="107" y="79"/>
                    <a:pt x="96" y="82"/>
                    <a:pt x="86" y="87"/>
                  </a:cubicBezTo>
                  <a:cubicBezTo>
                    <a:pt x="85" y="86"/>
                    <a:pt x="84" y="85"/>
                    <a:pt x="83" y="83"/>
                  </a:cubicBezTo>
                  <a:cubicBezTo>
                    <a:pt x="87" y="83"/>
                    <a:pt x="91" y="82"/>
                    <a:pt x="94" y="80"/>
                  </a:cubicBezTo>
                  <a:close/>
                  <a:moveTo>
                    <a:pt x="107" y="81"/>
                  </a:moveTo>
                  <a:cubicBezTo>
                    <a:pt x="115" y="78"/>
                    <a:pt x="124" y="76"/>
                    <a:pt x="132" y="73"/>
                  </a:cubicBezTo>
                  <a:cubicBezTo>
                    <a:pt x="136" y="72"/>
                    <a:pt x="140" y="71"/>
                    <a:pt x="144" y="70"/>
                  </a:cubicBezTo>
                  <a:cubicBezTo>
                    <a:pt x="145" y="69"/>
                    <a:pt x="146" y="69"/>
                    <a:pt x="147" y="69"/>
                  </a:cubicBezTo>
                  <a:cubicBezTo>
                    <a:pt x="140" y="72"/>
                    <a:pt x="133" y="75"/>
                    <a:pt x="126" y="77"/>
                  </a:cubicBezTo>
                  <a:cubicBezTo>
                    <a:pt x="118" y="80"/>
                    <a:pt x="110" y="82"/>
                    <a:pt x="102" y="85"/>
                  </a:cubicBezTo>
                  <a:cubicBezTo>
                    <a:pt x="100" y="86"/>
                    <a:pt x="99" y="86"/>
                    <a:pt x="97" y="87"/>
                  </a:cubicBezTo>
                  <a:cubicBezTo>
                    <a:pt x="96" y="87"/>
                    <a:pt x="95" y="88"/>
                    <a:pt x="95" y="88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93" y="88"/>
                    <a:pt x="92" y="88"/>
                    <a:pt x="92" y="89"/>
                  </a:cubicBezTo>
                  <a:cubicBezTo>
                    <a:pt x="92" y="89"/>
                    <a:pt x="91" y="89"/>
                    <a:pt x="91" y="89"/>
                  </a:cubicBezTo>
                  <a:cubicBezTo>
                    <a:pt x="89" y="89"/>
                    <a:pt x="88" y="88"/>
                    <a:pt x="87" y="87"/>
                  </a:cubicBezTo>
                  <a:cubicBezTo>
                    <a:pt x="93" y="86"/>
                    <a:pt x="100" y="82"/>
                    <a:pt x="107" y="81"/>
                  </a:cubicBezTo>
                  <a:close/>
                  <a:moveTo>
                    <a:pt x="99" y="87"/>
                  </a:moveTo>
                  <a:cubicBezTo>
                    <a:pt x="101" y="86"/>
                    <a:pt x="103" y="86"/>
                    <a:pt x="106" y="85"/>
                  </a:cubicBezTo>
                  <a:cubicBezTo>
                    <a:pt x="115" y="82"/>
                    <a:pt x="123" y="80"/>
                    <a:pt x="132" y="77"/>
                  </a:cubicBezTo>
                  <a:cubicBezTo>
                    <a:pt x="137" y="75"/>
                    <a:pt x="143" y="73"/>
                    <a:pt x="148" y="71"/>
                  </a:cubicBezTo>
                  <a:cubicBezTo>
                    <a:pt x="147" y="72"/>
                    <a:pt x="146" y="72"/>
                    <a:pt x="145" y="72"/>
                  </a:cubicBezTo>
                  <a:cubicBezTo>
                    <a:pt x="139" y="75"/>
                    <a:pt x="134" y="77"/>
                    <a:pt x="127" y="79"/>
                  </a:cubicBezTo>
                  <a:cubicBezTo>
                    <a:pt x="121" y="82"/>
                    <a:pt x="115" y="83"/>
                    <a:pt x="109" y="86"/>
                  </a:cubicBezTo>
                  <a:cubicBezTo>
                    <a:pt x="105" y="88"/>
                    <a:pt x="100" y="89"/>
                    <a:pt x="96" y="91"/>
                  </a:cubicBezTo>
                  <a:cubicBezTo>
                    <a:pt x="94" y="90"/>
                    <a:pt x="93" y="90"/>
                    <a:pt x="92" y="90"/>
                  </a:cubicBezTo>
                  <a:cubicBezTo>
                    <a:pt x="94" y="89"/>
                    <a:pt x="96" y="88"/>
                    <a:pt x="99" y="87"/>
                  </a:cubicBezTo>
                  <a:close/>
                  <a:moveTo>
                    <a:pt x="110" y="88"/>
                  </a:moveTo>
                  <a:cubicBezTo>
                    <a:pt x="114" y="87"/>
                    <a:pt x="117" y="86"/>
                    <a:pt x="120" y="85"/>
                  </a:cubicBezTo>
                  <a:cubicBezTo>
                    <a:pt x="118" y="86"/>
                    <a:pt x="115" y="87"/>
                    <a:pt x="112" y="88"/>
                  </a:cubicBezTo>
                  <a:cubicBezTo>
                    <a:pt x="109" y="89"/>
                    <a:pt x="105" y="90"/>
                    <a:pt x="102" y="92"/>
                  </a:cubicBezTo>
                  <a:cubicBezTo>
                    <a:pt x="101" y="92"/>
                    <a:pt x="100" y="92"/>
                    <a:pt x="99" y="91"/>
                  </a:cubicBezTo>
                  <a:cubicBezTo>
                    <a:pt x="103" y="91"/>
                    <a:pt x="107" y="89"/>
                    <a:pt x="110" y="88"/>
                  </a:cubicBezTo>
                  <a:close/>
                  <a:moveTo>
                    <a:pt x="127" y="86"/>
                  </a:moveTo>
                  <a:cubicBezTo>
                    <a:pt x="123" y="87"/>
                    <a:pt x="118" y="89"/>
                    <a:pt x="114" y="90"/>
                  </a:cubicBezTo>
                  <a:cubicBezTo>
                    <a:pt x="111" y="91"/>
                    <a:pt x="108" y="91"/>
                    <a:pt x="106" y="93"/>
                  </a:cubicBezTo>
                  <a:cubicBezTo>
                    <a:pt x="105" y="93"/>
                    <a:pt x="104" y="93"/>
                    <a:pt x="104" y="93"/>
                  </a:cubicBezTo>
                  <a:cubicBezTo>
                    <a:pt x="112" y="90"/>
                    <a:pt x="120" y="88"/>
                    <a:pt x="127" y="86"/>
                  </a:cubicBezTo>
                  <a:close/>
                  <a:moveTo>
                    <a:pt x="160" y="78"/>
                  </a:moveTo>
                  <a:cubicBezTo>
                    <a:pt x="147" y="83"/>
                    <a:pt x="133" y="87"/>
                    <a:pt x="119" y="90"/>
                  </a:cubicBezTo>
                  <a:cubicBezTo>
                    <a:pt x="116" y="91"/>
                    <a:pt x="113" y="92"/>
                    <a:pt x="110" y="93"/>
                  </a:cubicBezTo>
                  <a:cubicBezTo>
                    <a:pt x="108" y="94"/>
                    <a:pt x="107" y="94"/>
                    <a:pt x="107" y="94"/>
                  </a:cubicBezTo>
                  <a:cubicBezTo>
                    <a:pt x="107" y="94"/>
                    <a:pt x="107" y="94"/>
                    <a:pt x="107" y="94"/>
                  </a:cubicBezTo>
                  <a:cubicBezTo>
                    <a:pt x="107" y="93"/>
                    <a:pt x="111" y="92"/>
                    <a:pt x="112" y="91"/>
                  </a:cubicBezTo>
                  <a:cubicBezTo>
                    <a:pt x="119" y="89"/>
                    <a:pt x="125" y="87"/>
                    <a:pt x="131" y="85"/>
                  </a:cubicBezTo>
                  <a:cubicBezTo>
                    <a:pt x="138" y="83"/>
                    <a:pt x="144" y="81"/>
                    <a:pt x="151" y="80"/>
                  </a:cubicBezTo>
                  <a:cubicBezTo>
                    <a:pt x="157" y="78"/>
                    <a:pt x="163" y="76"/>
                    <a:pt x="168" y="73"/>
                  </a:cubicBezTo>
                  <a:cubicBezTo>
                    <a:pt x="168" y="73"/>
                    <a:pt x="169" y="73"/>
                    <a:pt x="169" y="74"/>
                  </a:cubicBezTo>
                  <a:cubicBezTo>
                    <a:pt x="169" y="74"/>
                    <a:pt x="170" y="74"/>
                    <a:pt x="170" y="73"/>
                  </a:cubicBezTo>
                  <a:cubicBezTo>
                    <a:pt x="171" y="73"/>
                    <a:pt x="172" y="73"/>
                    <a:pt x="173" y="73"/>
                  </a:cubicBezTo>
                  <a:cubicBezTo>
                    <a:pt x="182" y="71"/>
                    <a:pt x="191" y="66"/>
                    <a:pt x="199" y="63"/>
                  </a:cubicBezTo>
                  <a:cubicBezTo>
                    <a:pt x="200" y="63"/>
                    <a:pt x="200" y="64"/>
                    <a:pt x="201" y="65"/>
                  </a:cubicBezTo>
                  <a:cubicBezTo>
                    <a:pt x="188" y="71"/>
                    <a:pt x="174" y="73"/>
                    <a:pt x="160" y="78"/>
                  </a:cubicBezTo>
                  <a:close/>
                  <a:moveTo>
                    <a:pt x="184" y="68"/>
                  </a:moveTo>
                  <a:cubicBezTo>
                    <a:pt x="182" y="69"/>
                    <a:pt x="179" y="70"/>
                    <a:pt x="176" y="71"/>
                  </a:cubicBezTo>
                  <a:cubicBezTo>
                    <a:pt x="176" y="71"/>
                    <a:pt x="176" y="71"/>
                    <a:pt x="175" y="71"/>
                  </a:cubicBezTo>
                  <a:cubicBezTo>
                    <a:pt x="175" y="71"/>
                    <a:pt x="175" y="70"/>
                    <a:pt x="175" y="70"/>
                  </a:cubicBezTo>
                  <a:cubicBezTo>
                    <a:pt x="182" y="67"/>
                    <a:pt x="190" y="65"/>
                    <a:pt x="196" y="60"/>
                  </a:cubicBezTo>
                  <a:cubicBezTo>
                    <a:pt x="197" y="59"/>
                    <a:pt x="196" y="59"/>
                    <a:pt x="196" y="59"/>
                  </a:cubicBezTo>
                  <a:cubicBezTo>
                    <a:pt x="190" y="61"/>
                    <a:pt x="182" y="63"/>
                    <a:pt x="176" y="67"/>
                  </a:cubicBezTo>
                  <a:cubicBezTo>
                    <a:pt x="182" y="63"/>
                    <a:pt x="190" y="61"/>
                    <a:pt x="196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7" y="58"/>
                    <a:pt x="198" y="60"/>
                    <a:pt x="199" y="62"/>
                  </a:cubicBezTo>
                  <a:cubicBezTo>
                    <a:pt x="194" y="64"/>
                    <a:pt x="189" y="66"/>
                    <a:pt x="184" y="68"/>
                  </a:cubicBezTo>
                  <a:close/>
                  <a:moveTo>
                    <a:pt x="182" y="61"/>
                  </a:moveTo>
                  <a:cubicBezTo>
                    <a:pt x="181" y="61"/>
                    <a:pt x="180" y="61"/>
                    <a:pt x="179" y="62"/>
                  </a:cubicBezTo>
                  <a:cubicBezTo>
                    <a:pt x="179" y="61"/>
                    <a:pt x="179" y="61"/>
                    <a:pt x="179" y="60"/>
                  </a:cubicBezTo>
                  <a:cubicBezTo>
                    <a:pt x="180" y="60"/>
                    <a:pt x="180" y="60"/>
                    <a:pt x="180" y="60"/>
                  </a:cubicBezTo>
                  <a:cubicBezTo>
                    <a:pt x="184" y="59"/>
                    <a:pt x="189" y="56"/>
                    <a:pt x="193" y="55"/>
                  </a:cubicBezTo>
                  <a:cubicBezTo>
                    <a:pt x="194" y="55"/>
                    <a:pt x="194" y="54"/>
                    <a:pt x="194" y="54"/>
                  </a:cubicBezTo>
                  <a:cubicBezTo>
                    <a:pt x="194" y="55"/>
                    <a:pt x="195" y="56"/>
                    <a:pt x="195" y="56"/>
                  </a:cubicBezTo>
                  <a:cubicBezTo>
                    <a:pt x="191" y="57"/>
                    <a:pt x="186" y="59"/>
                    <a:pt x="182" y="61"/>
                  </a:cubicBezTo>
                  <a:close/>
                  <a:moveTo>
                    <a:pt x="193" y="54"/>
                  </a:moveTo>
                  <a:cubicBezTo>
                    <a:pt x="189" y="56"/>
                    <a:pt x="185" y="58"/>
                    <a:pt x="180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4" y="57"/>
                    <a:pt x="188" y="55"/>
                    <a:pt x="193" y="53"/>
                  </a:cubicBezTo>
                  <a:cubicBezTo>
                    <a:pt x="193" y="53"/>
                    <a:pt x="193" y="54"/>
                    <a:pt x="194" y="54"/>
                  </a:cubicBezTo>
                  <a:cubicBezTo>
                    <a:pt x="193" y="54"/>
                    <a:pt x="193" y="54"/>
                    <a:pt x="193" y="54"/>
                  </a:cubicBezTo>
                  <a:close/>
                  <a:moveTo>
                    <a:pt x="179" y="57"/>
                  </a:moveTo>
                  <a:cubicBezTo>
                    <a:pt x="179" y="56"/>
                    <a:pt x="179" y="56"/>
                    <a:pt x="179" y="55"/>
                  </a:cubicBezTo>
                  <a:cubicBezTo>
                    <a:pt x="183" y="54"/>
                    <a:pt x="186" y="52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51"/>
                    <a:pt x="191" y="51"/>
                    <a:pt x="192" y="52"/>
                  </a:cubicBezTo>
                  <a:cubicBezTo>
                    <a:pt x="188" y="54"/>
                    <a:pt x="184" y="55"/>
                    <a:pt x="179" y="57"/>
                  </a:cubicBezTo>
                  <a:close/>
                  <a:moveTo>
                    <a:pt x="178" y="54"/>
                  </a:moveTo>
                  <a:cubicBezTo>
                    <a:pt x="181" y="54"/>
                    <a:pt x="185" y="50"/>
                    <a:pt x="187" y="48"/>
                  </a:cubicBezTo>
                  <a:cubicBezTo>
                    <a:pt x="187" y="48"/>
                    <a:pt x="187" y="47"/>
                    <a:pt x="187" y="47"/>
                  </a:cubicBezTo>
                  <a:cubicBezTo>
                    <a:pt x="185" y="48"/>
                    <a:pt x="184" y="48"/>
                    <a:pt x="182" y="49"/>
                  </a:cubicBezTo>
                  <a:cubicBezTo>
                    <a:pt x="181" y="50"/>
                    <a:pt x="179" y="50"/>
                    <a:pt x="177" y="51"/>
                  </a:cubicBezTo>
                  <a:cubicBezTo>
                    <a:pt x="176" y="51"/>
                    <a:pt x="174" y="53"/>
                    <a:pt x="177" y="51"/>
                  </a:cubicBezTo>
                  <a:cubicBezTo>
                    <a:pt x="180" y="49"/>
                    <a:pt x="183" y="48"/>
                    <a:pt x="185" y="45"/>
                  </a:cubicBezTo>
                  <a:cubicBezTo>
                    <a:pt x="187" y="46"/>
                    <a:pt x="188" y="48"/>
                    <a:pt x="190" y="49"/>
                  </a:cubicBezTo>
                  <a:cubicBezTo>
                    <a:pt x="186" y="51"/>
                    <a:pt x="182" y="53"/>
                    <a:pt x="178" y="54"/>
                  </a:cubicBezTo>
                  <a:close/>
                  <a:moveTo>
                    <a:pt x="177" y="47"/>
                  </a:moveTo>
                  <a:cubicBezTo>
                    <a:pt x="176" y="48"/>
                    <a:pt x="175" y="49"/>
                    <a:pt x="173" y="49"/>
                  </a:cubicBezTo>
                  <a:cubicBezTo>
                    <a:pt x="176" y="47"/>
                    <a:pt x="180" y="45"/>
                    <a:pt x="182" y="42"/>
                  </a:cubicBezTo>
                  <a:cubicBezTo>
                    <a:pt x="183" y="42"/>
                    <a:pt x="184" y="43"/>
                    <a:pt x="185" y="44"/>
                  </a:cubicBezTo>
                  <a:cubicBezTo>
                    <a:pt x="182" y="45"/>
                    <a:pt x="180" y="46"/>
                    <a:pt x="177" y="47"/>
                  </a:cubicBezTo>
                  <a:close/>
                  <a:moveTo>
                    <a:pt x="172" y="45"/>
                  </a:moveTo>
                  <a:cubicBezTo>
                    <a:pt x="174" y="43"/>
                    <a:pt x="176" y="41"/>
                    <a:pt x="178" y="40"/>
                  </a:cubicBezTo>
                  <a:cubicBezTo>
                    <a:pt x="178" y="39"/>
                    <a:pt x="178" y="39"/>
                    <a:pt x="178" y="39"/>
                  </a:cubicBezTo>
                  <a:cubicBezTo>
                    <a:pt x="174" y="40"/>
                    <a:pt x="171" y="42"/>
                    <a:pt x="168" y="44"/>
                  </a:cubicBezTo>
                  <a:cubicBezTo>
                    <a:pt x="171" y="42"/>
                    <a:pt x="174" y="39"/>
                    <a:pt x="176" y="37"/>
                  </a:cubicBezTo>
                  <a:cubicBezTo>
                    <a:pt x="176" y="37"/>
                    <a:pt x="176" y="37"/>
                    <a:pt x="176" y="37"/>
                  </a:cubicBezTo>
                  <a:cubicBezTo>
                    <a:pt x="177" y="37"/>
                    <a:pt x="177" y="38"/>
                    <a:pt x="178" y="38"/>
                  </a:cubicBezTo>
                  <a:cubicBezTo>
                    <a:pt x="179" y="39"/>
                    <a:pt x="180" y="40"/>
                    <a:pt x="182" y="41"/>
                  </a:cubicBezTo>
                  <a:cubicBezTo>
                    <a:pt x="178" y="42"/>
                    <a:pt x="175" y="43"/>
                    <a:pt x="172" y="45"/>
                  </a:cubicBezTo>
                  <a:close/>
                  <a:moveTo>
                    <a:pt x="176" y="37"/>
                  </a:moveTo>
                  <a:cubicBezTo>
                    <a:pt x="172" y="38"/>
                    <a:pt x="168" y="40"/>
                    <a:pt x="165" y="42"/>
                  </a:cubicBezTo>
                  <a:cubicBezTo>
                    <a:pt x="163" y="43"/>
                    <a:pt x="162" y="44"/>
                    <a:pt x="160" y="44"/>
                  </a:cubicBezTo>
                  <a:cubicBezTo>
                    <a:pt x="159" y="45"/>
                    <a:pt x="155" y="48"/>
                    <a:pt x="158" y="45"/>
                  </a:cubicBezTo>
                  <a:cubicBezTo>
                    <a:pt x="163" y="42"/>
                    <a:pt x="169" y="39"/>
                    <a:pt x="173" y="34"/>
                  </a:cubicBezTo>
                  <a:cubicBezTo>
                    <a:pt x="173" y="34"/>
                    <a:pt x="173" y="34"/>
                    <a:pt x="173" y="34"/>
                  </a:cubicBezTo>
                  <a:cubicBezTo>
                    <a:pt x="174" y="35"/>
                    <a:pt x="175" y="36"/>
                    <a:pt x="176" y="37"/>
                  </a:cubicBezTo>
                  <a:cubicBezTo>
                    <a:pt x="176" y="36"/>
                    <a:pt x="176" y="36"/>
                    <a:pt x="176" y="37"/>
                  </a:cubicBezTo>
                  <a:close/>
                  <a:moveTo>
                    <a:pt x="172" y="34"/>
                  </a:moveTo>
                  <a:cubicBezTo>
                    <a:pt x="169" y="35"/>
                    <a:pt x="166" y="36"/>
                    <a:pt x="164" y="38"/>
                  </a:cubicBezTo>
                  <a:cubicBezTo>
                    <a:pt x="166" y="36"/>
                    <a:pt x="168" y="34"/>
                    <a:pt x="170" y="33"/>
                  </a:cubicBezTo>
                  <a:cubicBezTo>
                    <a:pt x="170" y="33"/>
                    <a:pt x="171" y="33"/>
                    <a:pt x="170" y="33"/>
                  </a:cubicBezTo>
                  <a:cubicBezTo>
                    <a:pt x="171" y="33"/>
                    <a:pt x="172" y="33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lose/>
                  <a:moveTo>
                    <a:pt x="170" y="32"/>
                  </a:moveTo>
                  <a:cubicBezTo>
                    <a:pt x="165" y="35"/>
                    <a:pt x="160" y="38"/>
                    <a:pt x="155" y="41"/>
                  </a:cubicBezTo>
                  <a:cubicBezTo>
                    <a:pt x="159" y="39"/>
                    <a:pt x="163" y="34"/>
                    <a:pt x="167" y="31"/>
                  </a:cubicBezTo>
                  <a:cubicBezTo>
                    <a:pt x="168" y="31"/>
                    <a:pt x="167" y="31"/>
                    <a:pt x="167" y="31"/>
                  </a:cubicBezTo>
                  <a:cubicBezTo>
                    <a:pt x="166" y="31"/>
                    <a:pt x="166" y="31"/>
                    <a:pt x="165" y="32"/>
                  </a:cubicBezTo>
                  <a:cubicBezTo>
                    <a:pt x="165" y="32"/>
                    <a:pt x="165" y="32"/>
                    <a:pt x="165" y="32"/>
                  </a:cubicBezTo>
                  <a:cubicBezTo>
                    <a:pt x="163" y="33"/>
                    <a:pt x="162" y="34"/>
                    <a:pt x="160" y="35"/>
                  </a:cubicBezTo>
                  <a:cubicBezTo>
                    <a:pt x="158" y="36"/>
                    <a:pt x="155" y="38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56" y="37"/>
                    <a:pt x="160" y="33"/>
                    <a:pt x="166" y="30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1" y="31"/>
                    <a:pt x="158" y="34"/>
                    <a:pt x="154" y="36"/>
                  </a:cubicBezTo>
                  <a:cubicBezTo>
                    <a:pt x="153" y="37"/>
                    <a:pt x="152" y="37"/>
                    <a:pt x="151" y="38"/>
                  </a:cubicBezTo>
                  <a:cubicBezTo>
                    <a:pt x="151" y="38"/>
                    <a:pt x="150" y="38"/>
                    <a:pt x="150" y="38"/>
                  </a:cubicBezTo>
                  <a:cubicBezTo>
                    <a:pt x="150" y="38"/>
                    <a:pt x="150" y="38"/>
                    <a:pt x="150" y="38"/>
                  </a:cubicBezTo>
                  <a:cubicBezTo>
                    <a:pt x="150" y="38"/>
                    <a:pt x="151" y="38"/>
                    <a:pt x="151" y="38"/>
                  </a:cubicBezTo>
                  <a:cubicBezTo>
                    <a:pt x="152" y="37"/>
                    <a:pt x="154" y="36"/>
                    <a:pt x="155" y="34"/>
                  </a:cubicBezTo>
                  <a:cubicBezTo>
                    <a:pt x="155" y="34"/>
                    <a:pt x="155" y="34"/>
                    <a:pt x="156" y="34"/>
                  </a:cubicBezTo>
                  <a:cubicBezTo>
                    <a:pt x="158" y="34"/>
                    <a:pt x="159" y="33"/>
                    <a:pt x="159" y="31"/>
                  </a:cubicBezTo>
                  <a:cubicBezTo>
                    <a:pt x="160" y="30"/>
                    <a:pt x="162" y="30"/>
                    <a:pt x="163" y="29"/>
                  </a:cubicBezTo>
                  <a:cubicBezTo>
                    <a:pt x="163" y="29"/>
                    <a:pt x="163" y="28"/>
                    <a:pt x="163" y="28"/>
                  </a:cubicBezTo>
                  <a:cubicBezTo>
                    <a:pt x="161" y="29"/>
                    <a:pt x="160" y="29"/>
                    <a:pt x="159" y="29"/>
                  </a:cubicBezTo>
                  <a:cubicBezTo>
                    <a:pt x="160" y="29"/>
                    <a:pt x="161" y="28"/>
                    <a:pt x="161" y="28"/>
                  </a:cubicBezTo>
                  <a:cubicBezTo>
                    <a:pt x="162" y="28"/>
                    <a:pt x="161" y="27"/>
                    <a:pt x="161" y="27"/>
                  </a:cubicBezTo>
                  <a:cubicBezTo>
                    <a:pt x="160" y="27"/>
                    <a:pt x="158" y="27"/>
                    <a:pt x="157" y="28"/>
                  </a:cubicBezTo>
                  <a:cubicBezTo>
                    <a:pt x="157" y="28"/>
                    <a:pt x="157" y="27"/>
                    <a:pt x="157" y="27"/>
                  </a:cubicBezTo>
                  <a:cubicBezTo>
                    <a:pt x="157" y="27"/>
                    <a:pt x="157" y="27"/>
                    <a:pt x="157" y="26"/>
                  </a:cubicBezTo>
                  <a:cubicBezTo>
                    <a:pt x="158" y="26"/>
                    <a:pt x="158" y="26"/>
                    <a:pt x="157" y="26"/>
                  </a:cubicBezTo>
                  <a:cubicBezTo>
                    <a:pt x="156" y="26"/>
                    <a:pt x="155" y="26"/>
                    <a:pt x="154" y="27"/>
                  </a:cubicBezTo>
                  <a:cubicBezTo>
                    <a:pt x="155" y="26"/>
                    <a:pt x="156" y="26"/>
                    <a:pt x="157" y="26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61" y="27"/>
                    <a:pt x="166" y="29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6" y="38"/>
                    <a:pt x="136" y="38"/>
                  </a:cubicBezTo>
                  <a:cubicBezTo>
                    <a:pt x="138" y="37"/>
                    <a:pt x="140" y="36"/>
                    <a:pt x="141" y="34"/>
                  </a:cubicBezTo>
                  <a:cubicBezTo>
                    <a:pt x="141" y="34"/>
                    <a:pt x="142" y="34"/>
                    <a:pt x="142" y="34"/>
                  </a:cubicBezTo>
                  <a:cubicBezTo>
                    <a:pt x="143" y="33"/>
                    <a:pt x="148" y="31"/>
                    <a:pt x="144" y="34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39" y="37"/>
                    <a:pt x="138" y="37"/>
                    <a:pt x="137" y="38"/>
                  </a:cubicBezTo>
                  <a:close/>
                  <a:moveTo>
                    <a:pt x="141" y="34"/>
                  </a:moveTo>
                  <a:cubicBezTo>
                    <a:pt x="141" y="34"/>
                    <a:pt x="141" y="34"/>
                    <a:pt x="141" y="34"/>
                  </a:cubicBezTo>
                  <a:cubicBezTo>
                    <a:pt x="141" y="34"/>
                    <a:pt x="141" y="34"/>
                    <a:pt x="141" y="34"/>
                  </a:cubicBezTo>
                  <a:close/>
                  <a:moveTo>
                    <a:pt x="143" y="32"/>
                  </a:moveTo>
                  <a:cubicBezTo>
                    <a:pt x="143" y="33"/>
                    <a:pt x="143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3" y="33"/>
                    <a:pt x="142" y="32"/>
                    <a:pt x="142" y="32"/>
                  </a:cubicBezTo>
                  <a:cubicBezTo>
                    <a:pt x="141" y="33"/>
                    <a:pt x="140" y="33"/>
                    <a:pt x="140" y="34"/>
                  </a:cubicBezTo>
                  <a:cubicBezTo>
                    <a:pt x="140" y="33"/>
                    <a:pt x="140" y="33"/>
                    <a:pt x="140" y="33"/>
                  </a:cubicBezTo>
                  <a:cubicBezTo>
                    <a:pt x="141" y="32"/>
                    <a:pt x="141" y="32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3" y="31"/>
                    <a:pt x="144" y="31"/>
                    <a:pt x="145" y="32"/>
                  </a:cubicBezTo>
                  <a:cubicBezTo>
                    <a:pt x="144" y="32"/>
                    <a:pt x="144" y="32"/>
                    <a:pt x="143" y="32"/>
                  </a:cubicBezTo>
                  <a:close/>
                  <a:moveTo>
                    <a:pt x="142" y="30"/>
                  </a:moveTo>
                  <a:cubicBezTo>
                    <a:pt x="136" y="32"/>
                    <a:pt x="139" y="30"/>
                    <a:pt x="140" y="29"/>
                  </a:cubicBezTo>
                  <a:cubicBezTo>
                    <a:pt x="140" y="29"/>
                    <a:pt x="140" y="28"/>
                    <a:pt x="140" y="28"/>
                  </a:cubicBezTo>
                  <a:cubicBezTo>
                    <a:pt x="141" y="29"/>
                    <a:pt x="141" y="29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8"/>
                    <a:pt x="137" y="28"/>
                  </a:cubicBezTo>
                  <a:cubicBezTo>
                    <a:pt x="137" y="27"/>
                    <a:pt x="137" y="27"/>
                    <a:pt x="139" y="27"/>
                  </a:cubicBezTo>
                  <a:cubicBezTo>
                    <a:pt x="139" y="28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37" y="30"/>
                  </a:moveTo>
                  <a:cubicBezTo>
                    <a:pt x="137" y="30"/>
                    <a:pt x="137" y="30"/>
                    <a:pt x="137" y="29"/>
                  </a:cubicBezTo>
                  <a:cubicBezTo>
                    <a:pt x="138" y="29"/>
                    <a:pt x="138" y="29"/>
                    <a:pt x="137" y="30"/>
                  </a:cubicBezTo>
                  <a:close/>
                  <a:moveTo>
                    <a:pt x="137" y="34"/>
                  </a:moveTo>
                  <a:cubicBezTo>
                    <a:pt x="138" y="33"/>
                    <a:pt x="138" y="32"/>
                    <a:pt x="138" y="32"/>
                  </a:cubicBezTo>
                  <a:cubicBezTo>
                    <a:pt x="139" y="31"/>
                    <a:pt x="141" y="31"/>
                    <a:pt x="140" y="32"/>
                  </a:cubicBezTo>
                  <a:cubicBezTo>
                    <a:pt x="139" y="33"/>
                    <a:pt x="138" y="34"/>
                    <a:pt x="137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7"/>
                    <a:pt x="132" y="38"/>
                    <a:pt x="130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31" y="38"/>
                    <a:pt x="131" y="37"/>
                  </a:cubicBezTo>
                  <a:cubicBezTo>
                    <a:pt x="132" y="37"/>
                    <a:pt x="132" y="37"/>
                    <a:pt x="132" y="36"/>
                  </a:cubicBezTo>
                  <a:cubicBezTo>
                    <a:pt x="134" y="36"/>
                    <a:pt x="136" y="36"/>
                    <a:pt x="137" y="34"/>
                  </a:cubicBezTo>
                  <a:close/>
                  <a:moveTo>
                    <a:pt x="128" y="35"/>
                  </a:moveTo>
                  <a:cubicBezTo>
                    <a:pt x="129" y="36"/>
                    <a:pt x="130" y="36"/>
                    <a:pt x="130" y="36"/>
                  </a:cubicBezTo>
                  <a:cubicBezTo>
                    <a:pt x="129" y="37"/>
                    <a:pt x="128" y="37"/>
                    <a:pt x="126" y="38"/>
                  </a:cubicBezTo>
                  <a:cubicBezTo>
                    <a:pt x="127" y="37"/>
                    <a:pt x="128" y="36"/>
                    <a:pt x="128" y="36"/>
                  </a:cubicBezTo>
                  <a:cubicBezTo>
                    <a:pt x="128" y="36"/>
                    <a:pt x="128" y="35"/>
                    <a:pt x="128" y="35"/>
                  </a:cubicBezTo>
                  <a:close/>
                  <a:moveTo>
                    <a:pt x="125" y="36"/>
                  </a:moveTo>
                  <a:cubicBezTo>
                    <a:pt x="122" y="38"/>
                    <a:pt x="124" y="36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6" y="35"/>
                    <a:pt x="127" y="35"/>
                    <a:pt x="128" y="35"/>
                  </a:cubicBezTo>
                  <a:cubicBezTo>
                    <a:pt x="126" y="36"/>
                    <a:pt x="126" y="36"/>
                    <a:pt x="125" y="36"/>
                  </a:cubicBezTo>
                  <a:close/>
                  <a:moveTo>
                    <a:pt x="122" y="36"/>
                  </a:moveTo>
                  <a:cubicBezTo>
                    <a:pt x="122" y="36"/>
                    <a:pt x="122" y="36"/>
                    <a:pt x="121" y="36"/>
                  </a:cubicBezTo>
                  <a:cubicBezTo>
                    <a:pt x="121" y="35"/>
                    <a:pt x="122" y="35"/>
                    <a:pt x="124" y="35"/>
                  </a:cubicBezTo>
                  <a:cubicBezTo>
                    <a:pt x="123" y="35"/>
                    <a:pt x="123" y="36"/>
                    <a:pt x="122" y="36"/>
                  </a:cubicBezTo>
                  <a:close/>
                  <a:moveTo>
                    <a:pt x="123" y="37"/>
                  </a:moveTo>
                  <a:cubicBezTo>
                    <a:pt x="122" y="37"/>
                    <a:pt x="122" y="37"/>
                    <a:pt x="122" y="37"/>
                  </a:cubicBezTo>
                  <a:cubicBezTo>
                    <a:pt x="124" y="36"/>
                    <a:pt x="124" y="36"/>
                    <a:pt x="123" y="37"/>
                  </a:cubicBezTo>
                  <a:close/>
                  <a:moveTo>
                    <a:pt x="125" y="38"/>
                  </a:moveTo>
                  <a:cubicBezTo>
                    <a:pt x="124" y="38"/>
                    <a:pt x="124" y="38"/>
                    <a:pt x="124" y="38"/>
                  </a:cubicBezTo>
                  <a:cubicBezTo>
                    <a:pt x="125" y="37"/>
                    <a:pt x="126" y="37"/>
                    <a:pt x="125" y="38"/>
                  </a:cubicBezTo>
                  <a:close/>
                  <a:moveTo>
                    <a:pt x="131" y="36"/>
                  </a:moveTo>
                  <a:cubicBezTo>
                    <a:pt x="131" y="37"/>
                    <a:pt x="129" y="38"/>
                    <a:pt x="128" y="39"/>
                  </a:cubicBezTo>
                  <a:cubicBezTo>
                    <a:pt x="128" y="39"/>
                    <a:pt x="127" y="39"/>
                    <a:pt x="126" y="38"/>
                  </a:cubicBezTo>
                  <a:cubicBezTo>
                    <a:pt x="128" y="38"/>
                    <a:pt x="129" y="37"/>
                    <a:pt x="131" y="36"/>
                  </a:cubicBezTo>
                  <a:close/>
                  <a:moveTo>
                    <a:pt x="138" y="35"/>
                  </a:moveTo>
                  <a:cubicBezTo>
                    <a:pt x="139" y="35"/>
                    <a:pt x="139" y="35"/>
                    <a:pt x="139" y="35"/>
                  </a:cubicBezTo>
                  <a:cubicBezTo>
                    <a:pt x="138" y="36"/>
                    <a:pt x="137" y="37"/>
                    <a:pt x="137" y="37"/>
                  </a:cubicBezTo>
                  <a:cubicBezTo>
                    <a:pt x="136" y="38"/>
                    <a:pt x="134" y="39"/>
                    <a:pt x="133" y="40"/>
                  </a:cubicBezTo>
                  <a:cubicBezTo>
                    <a:pt x="132" y="40"/>
                    <a:pt x="132" y="40"/>
                    <a:pt x="131" y="39"/>
                  </a:cubicBezTo>
                  <a:cubicBezTo>
                    <a:pt x="133" y="38"/>
                    <a:pt x="136" y="37"/>
                    <a:pt x="138" y="35"/>
                  </a:cubicBezTo>
                  <a:close/>
                  <a:moveTo>
                    <a:pt x="147" y="33"/>
                  </a:moveTo>
                  <a:cubicBezTo>
                    <a:pt x="147" y="33"/>
                    <a:pt x="148" y="33"/>
                    <a:pt x="149" y="33"/>
                  </a:cubicBezTo>
                  <a:cubicBezTo>
                    <a:pt x="147" y="34"/>
                    <a:pt x="146" y="35"/>
                    <a:pt x="144" y="36"/>
                  </a:cubicBezTo>
                  <a:cubicBezTo>
                    <a:pt x="144" y="36"/>
                    <a:pt x="144" y="36"/>
                    <a:pt x="144" y="36"/>
                  </a:cubicBezTo>
                  <a:cubicBezTo>
                    <a:pt x="144" y="36"/>
                    <a:pt x="143" y="36"/>
                    <a:pt x="143" y="36"/>
                  </a:cubicBezTo>
                  <a:cubicBezTo>
                    <a:pt x="144" y="35"/>
                    <a:pt x="146" y="34"/>
                    <a:pt x="147" y="33"/>
                  </a:cubicBezTo>
                  <a:close/>
                  <a:moveTo>
                    <a:pt x="151" y="27"/>
                  </a:moveTo>
                  <a:cubicBezTo>
                    <a:pt x="152" y="26"/>
                    <a:pt x="154" y="25"/>
                    <a:pt x="156" y="25"/>
                  </a:cubicBezTo>
                  <a:cubicBezTo>
                    <a:pt x="154" y="26"/>
                    <a:pt x="154" y="26"/>
                    <a:pt x="153" y="27"/>
                  </a:cubicBezTo>
                  <a:cubicBezTo>
                    <a:pt x="152" y="27"/>
                    <a:pt x="150" y="27"/>
                    <a:pt x="151" y="27"/>
                  </a:cubicBezTo>
                  <a:close/>
                  <a:moveTo>
                    <a:pt x="158" y="28"/>
                  </a:moveTo>
                  <a:cubicBezTo>
                    <a:pt x="158" y="28"/>
                    <a:pt x="159" y="28"/>
                    <a:pt x="160" y="28"/>
                  </a:cubicBezTo>
                  <a:cubicBezTo>
                    <a:pt x="159" y="28"/>
                    <a:pt x="159" y="29"/>
                    <a:pt x="158" y="29"/>
                  </a:cubicBezTo>
                  <a:cubicBezTo>
                    <a:pt x="158" y="29"/>
                    <a:pt x="158" y="28"/>
                    <a:pt x="158" y="28"/>
                  </a:cubicBezTo>
                  <a:close/>
                  <a:moveTo>
                    <a:pt x="156" y="27"/>
                  </a:moveTo>
                  <a:cubicBezTo>
                    <a:pt x="156" y="27"/>
                    <a:pt x="155" y="27"/>
                    <a:pt x="155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6" y="27"/>
                    <a:pt x="156" y="27"/>
                    <a:pt x="156" y="27"/>
                  </a:cubicBezTo>
                  <a:close/>
                  <a:moveTo>
                    <a:pt x="147" y="36"/>
                  </a:moveTo>
                  <a:cubicBezTo>
                    <a:pt x="147" y="36"/>
                    <a:pt x="147" y="36"/>
                    <a:pt x="147" y="36"/>
                  </a:cubicBezTo>
                  <a:cubicBezTo>
                    <a:pt x="147" y="36"/>
                    <a:pt x="147" y="36"/>
                    <a:pt x="148" y="36"/>
                  </a:cubicBezTo>
                  <a:cubicBezTo>
                    <a:pt x="148" y="35"/>
                    <a:pt x="149" y="34"/>
                    <a:pt x="150" y="34"/>
                  </a:cubicBezTo>
                  <a:cubicBezTo>
                    <a:pt x="150" y="34"/>
                    <a:pt x="151" y="34"/>
                    <a:pt x="152" y="34"/>
                  </a:cubicBezTo>
                  <a:cubicBezTo>
                    <a:pt x="151" y="34"/>
                    <a:pt x="151" y="35"/>
                    <a:pt x="150" y="35"/>
                  </a:cubicBezTo>
                  <a:cubicBezTo>
                    <a:pt x="150" y="35"/>
                    <a:pt x="148" y="36"/>
                    <a:pt x="147" y="36"/>
                  </a:cubicBezTo>
                  <a:close/>
                  <a:moveTo>
                    <a:pt x="149" y="34"/>
                  </a:moveTo>
                  <a:cubicBezTo>
                    <a:pt x="148" y="35"/>
                    <a:pt x="147" y="35"/>
                    <a:pt x="146" y="36"/>
                  </a:cubicBezTo>
                  <a:cubicBezTo>
                    <a:pt x="146" y="36"/>
                    <a:pt x="146" y="36"/>
                    <a:pt x="145" y="36"/>
                  </a:cubicBezTo>
                  <a:cubicBezTo>
                    <a:pt x="146" y="35"/>
                    <a:pt x="148" y="35"/>
                    <a:pt x="149" y="34"/>
                  </a:cubicBezTo>
                  <a:close/>
                  <a:moveTo>
                    <a:pt x="152" y="35"/>
                  </a:moveTo>
                  <a:cubicBezTo>
                    <a:pt x="152" y="35"/>
                    <a:pt x="153" y="34"/>
                    <a:pt x="153" y="34"/>
                  </a:cubicBezTo>
                  <a:cubicBezTo>
                    <a:pt x="153" y="34"/>
                    <a:pt x="153" y="34"/>
                    <a:pt x="154" y="34"/>
                  </a:cubicBezTo>
                  <a:cubicBezTo>
                    <a:pt x="154" y="34"/>
                    <a:pt x="154" y="34"/>
                    <a:pt x="153" y="35"/>
                  </a:cubicBezTo>
                  <a:cubicBezTo>
                    <a:pt x="152" y="36"/>
                    <a:pt x="151" y="37"/>
                    <a:pt x="150" y="38"/>
                  </a:cubicBezTo>
                  <a:cubicBezTo>
                    <a:pt x="149" y="37"/>
                    <a:pt x="149" y="37"/>
                    <a:pt x="148" y="37"/>
                  </a:cubicBezTo>
                  <a:cubicBezTo>
                    <a:pt x="149" y="36"/>
                    <a:pt x="151" y="36"/>
                    <a:pt x="152" y="35"/>
                  </a:cubicBezTo>
                  <a:close/>
                  <a:moveTo>
                    <a:pt x="12" y="131"/>
                  </a:moveTo>
                  <a:cubicBezTo>
                    <a:pt x="12" y="131"/>
                    <a:pt x="12" y="131"/>
                    <a:pt x="12" y="131"/>
                  </a:cubicBezTo>
                  <a:cubicBezTo>
                    <a:pt x="13" y="131"/>
                    <a:pt x="17" y="129"/>
                    <a:pt x="15" y="131"/>
                  </a:cubicBezTo>
                  <a:cubicBezTo>
                    <a:pt x="14" y="132"/>
                    <a:pt x="13" y="133"/>
                    <a:pt x="13" y="134"/>
                  </a:cubicBezTo>
                  <a:cubicBezTo>
                    <a:pt x="12" y="133"/>
                    <a:pt x="12" y="132"/>
                    <a:pt x="12" y="131"/>
                  </a:cubicBezTo>
                  <a:close/>
                  <a:moveTo>
                    <a:pt x="11" y="124"/>
                  </a:moveTo>
                  <a:cubicBezTo>
                    <a:pt x="12" y="123"/>
                    <a:pt x="14" y="123"/>
                    <a:pt x="15" y="122"/>
                  </a:cubicBezTo>
                  <a:cubicBezTo>
                    <a:pt x="16" y="122"/>
                    <a:pt x="16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6" y="123"/>
                    <a:pt x="16" y="123"/>
                    <a:pt x="16" y="123"/>
                  </a:cubicBezTo>
                  <a:cubicBezTo>
                    <a:pt x="14" y="125"/>
                    <a:pt x="13" y="126"/>
                    <a:pt x="11" y="127"/>
                  </a:cubicBezTo>
                  <a:cubicBezTo>
                    <a:pt x="11" y="126"/>
                    <a:pt x="11" y="125"/>
                    <a:pt x="11" y="124"/>
                  </a:cubicBezTo>
                  <a:close/>
                  <a:moveTo>
                    <a:pt x="12" y="128"/>
                  </a:moveTo>
                  <a:cubicBezTo>
                    <a:pt x="12" y="128"/>
                    <a:pt x="13" y="127"/>
                    <a:pt x="13" y="127"/>
                  </a:cubicBezTo>
                  <a:cubicBezTo>
                    <a:pt x="14" y="126"/>
                    <a:pt x="15" y="126"/>
                    <a:pt x="16" y="126"/>
                  </a:cubicBezTo>
                  <a:cubicBezTo>
                    <a:pt x="15" y="128"/>
                    <a:pt x="13" y="129"/>
                    <a:pt x="12" y="130"/>
                  </a:cubicBezTo>
                  <a:cubicBezTo>
                    <a:pt x="12" y="130"/>
                    <a:pt x="12" y="130"/>
                    <a:pt x="12" y="130"/>
                  </a:cubicBezTo>
                  <a:cubicBezTo>
                    <a:pt x="12" y="130"/>
                    <a:pt x="12" y="129"/>
                    <a:pt x="11" y="128"/>
                  </a:cubicBezTo>
                  <a:cubicBezTo>
                    <a:pt x="11" y="128"/>
                    <a:pt x="11" y="128"/>
                    <a:pt x="12" y="128"/>
                  </a:cubicBezTo>
                  <a:close/>
                  <a:moveTo>
                    <a:pt x="17" y="133"/>
                  </a:moveTo>
                  <a:cubicBezTo>
                    <a:pt x="17" y="133"/>
                    <a:pt x="17" y="133"/>
                    <a:pt x="17" y="133"/>
                  </a:cubicBezTo>
                  <a:cubicBezTo>
                    <a:pt x="16" y="133"/>
                    <a:pt x="13" y="134"/>
                    <a:pt x="15" y="132"/>
                  </a:cubicBezTo>
                  <a:cubicBezTo>
                    <a:pt x="16" y="132"/>
                    <a:pt x="16" y="131"/>
                    <a:pt x="17" y="130"/>
                  </a:cubicBezTo>
                  <a:cubicBezTo>
                    <a:pt x="17" y="131"/>
                    <a:pt x="17" y="132"/>
                    <a:pt x="17" y="133"/>
                  </a:cubicBezTo>
                  <a:close/>
                  <a:moveTo>
                    <a:pt x="13" y="135"/>
                  </a:moveTo>
                  <a:cubicBezTo>
                    <a:pt x="14" y="134"/>
                    <a:pt x="17" y="133"/>
                    <a:pt x="16" y="135"/>
                  </a:cubicBezTo>
                  <a:cubicBezTo>
                    <a:pt x="16" y="135"/>
                    <a:pt x="15" y="136"/>
                    <a:pt x="14" y="136"/>
                  </a:cubicBezTo>
                  <a:cubicBezTo>
                    <a:pt x="14" y="137"/>
                    <a:pt x="14" y="138"/>
                    <a:pt x="14" y="138"/>
                  </a:cubicBezTo>
                  <a:cubicBezTo>
                    <a:pt x="14" y="137"/>
                    <a:pt x="13" y="136"/>
                    <a:pt x="13" y="135"/>
                  </a:cubicBezTo>
                  <a:cubicBezTo>
                    <a:pt x="13" y="135"/>
                    <a:pt x="13" y="135"/>
                    <a:pt x="13" y="135"/>
                  </a:cubicBezTo>
                  <a:close/>
                  <a:moveTo>
                    <a:pt x="15" y="140"/>
                  </a:moveTo>
                  <a:cubicBezTo>
                    <a:pt x="15" y="140"/>
                    <a:pt x="15" y="140"/>
                    <a:pt x="15" y="140"/>
                  </a:cubicBezTo>
                  <a:cubicBezTo>
                    <a:pt x="15" y="140"/>
                    <a:pt x="15" y="140"/>
                    <a:pt x="15" y="140"/>
                  </a:cubicBezTo>
                  <a:cubicBezTo>
                    <a:pt x="14" y="140"/>
                    <a:pt x="14" y="140"/>
                    <a:pt x="14" y="139"/>
                  </a:cubicBezTo>
                  <a:cubicBezTo>
                    <a:pt x="14" y="140"/>
                    <a:pt x="14" y="140"/>
                    <a:pt x="15" y="140"/>
                  </a:cubicBezTo>
                  <a:close/>
                  <a:moveTo>
                    <a:pt x="15" y="139"/>
                  </a:moveTo>
                  <a:cubicBezTo>
                    <a:pt x="14" y="138"/>
                    <a:pt x="15" y="136"/>
                    <a:pt x="16" y="135"/>
                  </a:cubicBezTo>
                  <a:cubicBezTo>
                    <a:pt x="16" y="136"/>
                    <a:pt x="16" y="136"/>
                    <a:pt x="16" y="137"/>
                  </a:cubicBezTo>
                  <a:cubicBezTo>
                    <a:pt x="16" y="137"/>
                    <a:pt x="15" y="138"/>
                    <a:pt x="15" y="139"/>
                  </a:cubicBezTo>
                  <a:close/>
                  <a:moveTo>
                    <a:pt x="17" y="127"/>
                  </a:moveTo>
                  <a:cubicBezTo>
                    <a:pt x="17" y="128"/>
                    <a:pt x="17" y="128"/>
                    <a:pt x="17" y="129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9"/>
                    <a:pt x="15" y="129"/>
                    <a:pt x="15" y="130"/>
                  </a:cubicBezTo>
                  <a:cubicBezTo>
                    <a:pt x="12" y="131"/>
                    <a:pt x="14" y="129"/>
                    <a:pt x="15" y="128"/>
                  </a:cubicBezTo>
                  <a:cubicBezTo>
                    <a:pt x="15" y="128"/>
                    <a:pt x="16" y="127"/>
                    <a:pt x="17" y="127"/>
                  </a:cubicBezTo>
                  <a:cubicBezTo>
                    <a:pt x="17" y="127"/>
                    <a:pt x="17" y="127"/>
                    <a:pt x="17" y="127"/>
                  </a:cubicBezTo>
                  <a:close/>
                  <a:moveTo>
                    <a:pt x="17" y="125"/>
                  </a:moveTo>
                  <a:cubicBezTo>
                    <a:pt x="16" y="125"/>
                    <a:pt x="16" y="125"/>
                    <a:pt x="15" y="125"/>
                  </a:cubicBezTo>
                  <a:cubicBezTo>
                    <a:pt x="14" y="126"/>
                    <a:pt x="14" y="126"/>
                    <a:pt x="13" y="126"/>
                  </a:cubicBezTo>
                  <a:cubicBezTo>
                    <a:pt x="12" y="127"/>
                    <a:pt x="12" y="127"/>
                    <a:pt x="13" y="126"/>
                  </a:cubicBezTo>
                  <a:cubicBezTo>
                    <a:pt x="14" y="125"/>
                    <a:pt x="15" y="124"/>
                    <a:pt x="17" y="123"/>
                  </a:cubicBezTo>
                  <a:cubicBezTo>
                    <a:pt x="17" y="124"/>
                    <a:pt x="17" y="124"/>
                    <a:pt x="17" y="125"/>
                  </a:cubicBezTo>
                  <a:close/>
                  <a:moveTo>
                    <a:pt x="17" y="121"/>
                  </a:moveTo>
                  <a:cubicBezTo>
                    <a:pt x="15" y="122"/>
                    <a:pt x="13" y="122"/>
                    <a:pt x="11" y="123"/>
                  </a:cubicBezTo>
                  <a:cubicBezTo>
                    <a:pt x="11" y="123"/>
                    <a:pt x="11" y="122"/>
                    <a:pt x="11" y="121"/>
                  </a:cubicBezTo>
                  <a:cubicBezTo>
                    <a:pt x="15" y="120"/>
                    <a:pt x="18" y="118"/>
                    <a:pt x="22" y="116"/>
                  </a:cubicBezTo>
                  <a:cubicBezTo>
                    <a:pt x="23" y="116"/>
                    <a:pt x="25" y="115"/>
                    <a:pt x="26" y="114"/>
                  </a:cubicBezTo>
                  <a:cubicBezTo>
                    <a:pt x="28" y="113"/>
                    <a:pt x="28" y="114"/>
                    <a:pt x="26" y="115"/>
                  </a:cubicBezTo>
                  <a:cubicBezTo>
                    <a:pt x="25" y="116"/>
                    <a:pt x="24" y="117"/>
                    <a:pt x="22" y="118"/>
                  </a:cubicBezTo>
                  <a:cubicBezTo>
                    <a:pt x="21" y="117"/>
                    <a:pt x="21" y="117"/>
                    <a:pt x="20" y="118"/>
                  </a:cubicBezTo>
                  <a:cubicBezTo>
                    <a:pt x="19" y="119"/>
                    <a:pt x="18" y="120"/>
                    <a:pt x="17" y="121"/>
                  </a:cubicBezTo>
                  <a:close/>
                  <a:moveTo>
                    <a:pt x="17" y="77"/>
                  </a:moveTo>
                  <a:cubicBezTo>
                    <a:pt x="18" y="76"/>
                    <a:pt x="20" y="76"/>
                    <a:pt x="21" y="76"/>
                  </a:cubicBezTo>
                  <a:cubicBezTo>
                    <a:pt x="21" y="75"/>
                    <a:pt x="26" y="72"/>
                    <a:pt x="22" y="75"/>
                  </a:cubicBezTo>
                  <a:cubicBezTo>
                    <a:pt x="21" y="76"/>
                    <a:pt x="19" y="77"/>
                    <a:pt x="17" y="78"/>
                  </a:cubicBezTo>
                  <a:cubicBezTo>
                    <a:pt x="17" y="78"/>
                    <a:pt x="17" y="77"/>
                    <a:pt x="17" y="77"/>
                  </a:cubicBezTo>
                  <a:close/>
                  <a:moveTo>
                    <a:pt x="26" y="61"/>
                  </a:moveTo>
                  <a:cubicBezTo>
                    <a:pt x="27" y="60"/>
                    <a:pt x="28" y="60"/>
                    <a:pt x="25" y="61"/>
                  </a:cubicBezTo>
                  <a:cubicBezTo>
                    <a:pt x="26" y="61"/>
                    <a:pt x="26" y="61"/>
                    <a:pt x="26" y="61"/>
                  </a:cubicBezTo>
                  <a:close/>
                  <a:moveTo>
                    <a:pt x="24" y="63"/>
                  </a:moveTo>
                  <a:cubicBezTo>
                    <a:pt x="26" y="62"/>
                    <a:pt x="27" y="62"/>
                    <a:pt x="28" y="61"/>
                  </a:cubicBezTo>
                  <a:cubicBezTo>
                    <a:pt x="27" y="62"/>
                    <a:pt x="26" y="63"/>
                    <a:pt x="25" y="63"/>
                  </a:cubicBezTo>
                  <a:cubicBezTo>
                    <a:pt x="25" y="64"/>
                    <a:pt x="24" y="64"/>
                    <a:pt x="24" y="64"/>
                  </a:cubicBezTo>
                  <a:cubicBezTo>
                    <a:pt x="24" y="64"/>
                    <a:pt x="24" y="63"/>
                    <a:pt x="24" y="63"/>
                  </a:cubicBezTo>
                  <a:close/>
                  <a:moveTo>
                    <a:pt x="22" y="67"/>
                  </a:moveTo>
                  <a:cubicBezTo>
                    <a:pt x="22" y="67"/>
                    <a:pt x="23" y="67"/>
                    <a:pt x="24" y="66"/>
                  </a:cubicBezTo>
                  <a:cubicBezTo>
                    <a:pt x="25" y="66"/>
                    <a:pt x="31" y="63"/>
                    <a:pt x="27" y="66"/>
                  </a:cubicBezTo>
                  <a:cubicBezTo>
                    <a:pt x="25" y="68"/>
                    <a:pt x="22" y="69"/>
                    <a:pt x="20" y="70"/>
                  </a:cubicBezTo>
                  <a:cubicBezTo>
                    <a:pt x="21" y="69"/>
                    <a:pt x="21" y="68"/>
                    <a:pt x="22" y="67"/>
                  </a:cubicBezTo>
                  <a:close/>
                  <a:moveTo>
                    <a:pt x="19" y="72"/>
                  </a:moveTo>
                  <a:cubicBezTo>
                    <a:pt x="21" y="72"/>
                    <a:pt x="22" y="72"/>
                    <a:pt x="23" y="71"/>
                  </a:cubicBezTo>
                  <a:cubicBezTo>
                    <a:pt x="24" y="70"/>
                    <a:pt x="26" y="70"/>
                    <a:pt x="28" y="69"/>
                  </a:cubicBezTo>
                  <a:cubicBezTo>
                    <a:pt x="27" y="69"/>
                    <a:pt x="26" y="70"/>
                    <a:pt x="25" y="70"/>
                  </a:cubicBezTo>
                  <a:cubicBezTo>
                    <a:pt x="23" y="71"/>
                    <a:pt x="20" y="72"/>
                    <a:pt x="19" y="74"/>
                  </a:cubicBezTo>
                  <a:cubicBezTo>
                    <a:pt x="19" y="73"/>
                    <a:pt x="19" y="73"/>
                    <a:pt x="19" y="72"/>
                  </a:cubicBezTo>
                  <a:close/>
                  <a:moveTo>
                    <a:pt x="16" y="81"/>
                  </a:moveTo>
                  <a:cubicBezTo>
                    <a:pt x="17" y="80"/>
                    <a:pt x="18" y="80"/>
                    <a:pt x="20" y="79"/>
                  </a:cubicBezTo>
                  <a:cubicBezTo>
                    <a:pt x="21" y="79"/>
                    <a:pt x="27" y="76"/>
                    <a:pt x="23" y="79"/>
                  </a:cubicBezTo>
                  <a:cubicBezTo>
                    <a:pt x="20" y="81"/>
                    <a:pt x="17" y="82"/>
                    <a:pt x="15" y="84"/>
                  </a:cubicBezTo>
                  <a:cubicBezTo>
                    <a:pt x="15" y="83"/>
                    <a:pt x="15" y="82"/>
                    <a:pt x="16" y="81"/>
                  </a:cubicBezTo>
                  <a:close/>
                  <a:moveTo>
                    <a:pt x="26" y="80"/>
                  </a:moveTo>
                  <a:cubicBezTo>
                    <a:pt x="25" y="80"/>
                    <a:pt x="23" y="81"/>
                    <a:pt x="22" y="82"/>
                  </a:cubicBezTo>
                  <a:cubicBezTo>
                    <a:pt x="21" y="82"/>
                    <a:pt x="20" y="82"/>
                    <a:pt x="19" y="83"/>
                  </a:cubicBezTo>
                  <a:cubicBezTo>
                    <a:pt x="20" y="82"/>
                    <a:pt x="13" y="86"/>
                    <a:pt x="15" y="84"/>
                  </a:cubicBezTo>
                  <a:cubicBezTo>
                    <a:pt x="19" y="82"/>
                    <a:pt x="23" y="81"/>
                    <a:pt x="25" y="78"/>
                  </a:cubicBezTo>
                  <a:cubicBezTo>
                    <a:pt x="26" y="79"/>
                    <a:pt x="26" y="79"/>
                    <a:pt x="26" y="80"/>
                  </a:cubicBezTo>
                  <a:close/>
                  <a:moveTo>
                    <a:pt x="14" y="85"/>
                  </a:moveTo>
                  <a:cubicBezTo>
                    <a:pt x="16" y="85"/>
                    <a:pt x="18" y="84"/>
                    <a:pt x="19" y="83"/>
                  </a:cubicBezTo>
                  <a:cubicBezTo>
                    <a:pt x="21" y="83"/>
                    <a:pt x="23" y="82"/>
                    <a:pt x="25" y="81"/>
                  </a:cubicBezTo>
                  <a:cubicBezTo>
                    <a:pt x="27" y="80"/>
                    <a:pt x="26" y="81"/>
                    <a:pt x="25" y="81"/>
                  </a:cubicBezTo>
                  <a:cubicBezTo>
                    <a:pt x="21" y="84"/>
                    <a:pt x="17" y="85"/>
                    <a:pt x="14" y="88"/>
                  </a:cubicBezTo>
                  <a:cubicBezTo>
                    <a:pt x="14" y="87"/>
                    <a:pt x="14" y="86"/>
                    <a:pt x="14" y="85"/>
                  </a:cubicBezTo>
                  <a:close/>
                  <a:moveTo>
                    <a:pt x="13" y="90"/>
                  </a:moveTo>
                  <a:cubicBezTo>
                    <a:pt x="15" y="89"/>
                    <a:pt x="17" y="88"/>
                    <a:pt x="20" y="87"/>
                  </a:cubicBezTo>
                  <a:cubicBezTo>
                    <a:pt x="21" y="86"/>
                    <a:pt x="23" y="85"/>
                    <a:pt x="25" y="85"/>
                  </a:cubicBezTo>
                  <a:cubicBezTo>
                    <a:pt x="26" y="84"/>
                    <a:pt x="30" y="83"/>
                    <a:pt x="27" y="85"/>
                  </a:cubicBezTo>
                  <a:cubicBezTo>
                    <a:pt x="22" y="88"/>
                    <a:pt x="17" y="89"/>
                    <a:pt x="12" y="93"/>
                  </a:cubicBezTo>
                  <a:cubicBezTo>
                    <a:pt x="13" y="92"/>
                    <a:pt x="13" y="91"/>
                    <a:pt x="13" y="90"/>
                  </a:cubicBezTo>
                  <a:close/>
                  <a:moveTo>
                    <a:pt x="12" y="94"/>
                  </a:moveTo>
                  <a:cubicBezTo>
                    <a:pt x="15" y="93"/>
                    <a:pt x="18" y="92"/>
                    <a:pt x="22" y="90"/>
                  </a:cubicBezTo>
                  <a:cubicBezTo>
                    <a:pt x="24" y="89"/>
                    <a:pt x="27" y="88"/>
                    <a:pt x="30" y="87"/>
                  </a:cubicBezTo>
                  <a:cubicBezTo>
                    <a:pt x="34" y="86"/>
                    <a:pt x="29" y="88"/>
                    <a:pt x="28" y="88"/>
                  </a:cubicBezTo>
                  <a:cubicBezTo>
                    <a:pt x="23" y="92"/>
                    <a:pt x="16" y="93"/>
                    <a:pt x="11" y="97"/>
                  </a:cubicBezTo>
                  <a:cubicBezTo>
                    <a:pt x="12" y="96"/>
                    <a:pt x="12" y="95"/>
                    <a:pt x="12" y="94"/>
                  </a:cubicBezTo>
                  <a:close/>
                  <a:moveTo>
                    <a:pt x="11" y="99"/>
                  </a:moveTo>
                  <a:cubicBezTo>
                    <a:pt x="14" y="98"/>
                    <a:pt x="17" y="96"/>
                    <a:pt x="20" y="95"/>
                  </a:cubicBezTo>
                  <a:cubicBezTo>
                    <a:pt x="22" y="94"/>
                    <a:pt x="25" y="93"/>
                    <a:pt x="27" y="92"/>
                  </a:cubicBezTo>
                  <a:cubicBezTo>
                    <a:pt x="28" y="92"/>
                    <a:pt x="29" y="91"/>
                    <a:pt x="30" y="91"/>
                  </a:cubicBezTo>
                  <a:cubicBezTo>
                    <a:pt x="30" y="91"/>
                    <a:pt x="29" y="92"/>
                    <a:pt x="28" y="92"/>
                  </a:cubicBezTo>
                  <a:cubicBezTo>
                    <a:pt x="25" y="94"/>
                    <a:pt x="22" y="96"/>
                    <a:pt x="19" y="98"/>
                  </a:cubicBezTo>
                  <a:cubicBezTo>
                    <a:pt x="16" y="99"/>
                    <a:pt x="13" y="100"/>
                    <a:pt x="11" y="102"/>
                  </a:cubicBezTo>
                  <a:cubicBezTo>
                    <a:pt x="11" y="101"/>
                    <a:pt x="11" y="100"/>
                    <a:pt x="11" y="99"/>
                  </a:cubicBezTo>
                  <a:close/>
                  <a:moveTo>
                    <a:pt x="11" y="103"/>
                  </a:moveTo>
                  <a:cubicBezTo>
                    <a:pt x="11" y="103"/>
                    <a:pt x="11" y="103"/>
                    <a:pt x="11" y="103"/>
                  </a:cubicBezTo>
                  <a:cubicBezTo>
                    <a:pt x="15" y="101"/>
                    <a:pt x="19" y="100"/>
                    <a:pt x="22" y="98"/>
                  </a:cubicBezTo>
                  <a:cubicBezTo>
                    <a:pt x="24" y="97"/>
                    <a:pt x="26" y="97"/>
                    <a:pt x="28" y="96"/>
                  </a:cubicBezTo>
                  <a:cubicBezTo>
                    <a:pt x="29" y="95"/>
                    <a:pt x="35" y="92"/>
                    <a:pt x="31" y="95"/>
                  </a:cubicBezTo>
                  <a:cubicBezTo>
                    <a:pt x="24" y="99"/>
                    <a:pt x="16" y="102"/>
                    <a:pt x="10" y="106"/>
                  </a:cubicBezTo>
                  <a:cubicBezTo>
                    <a:pt x="10" y="105"/>
                    <a:pt x="11" y="104"/>
                    <a:pt x="11" y="103"/>
                  </a:cubicBezTo>
                  <a:close/>
                  <a:moveTo>
                    <a:pt x="19" y="110"/>
                  </a:moveTo>
                  <a:cubicBezTo>
                    <a:pt x="16" y="112"/>
                    <a:pt x="13" y="113"/>
                    <a:pt x="10" y="116"/>
                  </a:cubicBezTo>
                  <a:cubicBezTo>
                    <a:pt x="10" y="115"/>
                    <a:pt x="10" y="114"/>
                    <a:pt x="10" y="113"/>
                  </a:cubicBezTo>
                  <a:cubicBezTo>
                    <a:pt x="10" y="113"/>
                    <a:pt x="10" y="113"/>
                    <a:pt x="10" y="113"/>
                  </a:cubicBezTo>
                  <a:cubicBezTo>
                    <a:pt x="18" y="111"/>
                    <a:pt x="24" y="107"/>
                    <a:pt x="31" y="103"/>
                  </a:cubicBezTo>
                  <a:cubicBezTo>
                    <a:pt x="27" y="106"/>
                    <a:pt x="23" y="108"/>
                    <a:pt x="19" y="110"/>
                  </a:cubicBezTo>
                  <a:close/>
                  <a:moveTo>
                    <a:pt x="10" y="112"/>
                  </a:moveTo>
                  <a:cubicBezTo>
                    <a:pt x="10" y="111"/>
                    <a:pt x="10" y="109"/>
                    <a:pt x="10" y="107"/>
                  </a:cubicBezTo>
                  <a:cubicBezTo>
                    <a:pt x="15" y="106"/>
                    <a:pt x="19" y="104"/>
                    <a:pt x="24" y="102"/>
                  </a:cubicBezTo>
                  <a:cubicBezTo>
                    <a:pt x="26" y="101"/>
                    <a:pt x="27" y="101"/>
                    <a:pt x="28" y="100"/>
                  </a:cubicBezTo>
                  <a:cubicBezTo>
                    <a:pt x="30" y="100"/>
                    <a:pt x="31" y="99"/>
                    <a:pt x="33" y="99"/>
                  </a:cubicBezTo>
                  <a:cubicBezTo>
                    <a:pt x="33" y="98"/>
                    <a:pt x="33" y="98"/>
                    <a:pt x="33" y="98"/>
                  </a:cubicBezTo>
                  <a:cubicBezTo>
                    <a:pt x="33" y="98"/>
                    <a:pt x="33" y="98"/>
                    <a:pt x="33" y="99"/>
                  </a:cubicBezTo>
                  <a:cubicBezTo>
                    <a:pt x="29" y="101"/>
                    <a:pt x="25" y="102"/>
                    <a:pt x="21" y="105"/>
                  </a:cubicBezTo>
                  <a:cubicBezTo>
                    <a:pt x="17" y="107"/>
                    <a:pt x="13" y="109"/>
                    <a:pt x="10" y="112"/>
                  </a:cubicBezTo>
                  <a:close/>
                  <a:moveTo>
                    <a:pt x="10" y="117"/>
                  </a:moveTo>
                  <a:cubicBezTo>
                    <a:pt x="10" y="117"/>
                    <a:pt x="10" y="117"/>
                    <a:pt x="10" y="117"/>
                  </a:cubicBezTo>
                  <a:cubicBezTo>
                    <a:pt x="13" y="116"/>
                    <a:pt x="15" y="115"/>
                    <a:pt x="18" y="114"/>
                  </a:cubicBezTo>
                  <a:cubicBezTo>
                    <a:pt x="21" y="112"/>
                    <a:pt x="25" y="111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2" y="112"/>
                    <a:pt x="17" y="117"/>
                    <a:pt x="11" y="120"/>
                  </a:cubicBezTo>
                  <a:cubicBezTo>
                    <a:pt x="10" y="119"/>
                    <a:pt x="10" y="118"/>
                    <a:pt x="10" y="117"/>
                  </a:cubicBezTo>
                  <a:close/>
                  <a:moveTo>
                    <a:pt x="26" y="120"/>
                  </a:moveTo>
                  <a:cubicBezTo>
                    <a:pt x="26" y="120"/>
                    <a:pt x="27" y="120"/>
                    <a:pt x="27" y="119"/>
                  </a:cubicBezTo>
                  <a:cubicBezTo>
                    <a:pt x="27" y="120"/>
                    <a:pt x="26" y="121"/>
                    <a:pt x="25" y="120"/>
                  </a:cubicBezTo>
                  <a:cubicBezTo>
                    <a:pt x="24" y="119"/>
                    <a:pt x="24" y="119"/>
                    <a:pt x="23" y="119"/>
                  </a:cubicBezTo>
                  <a:cubicBezTo>
                    <a:pt x="25" y="118"/>
                    <a:pt x="26" y="118"/>
                    <a:pt x="25" y="119"/>
                  </a:cubicBezTo>
                  <a:cubicBezTo>
                    <a:pt x="25" y="119"/>
                    <a:pt x="25" y="120"/>
                    <a:pt x="26" y="120"/>
                  </a:cubicBezTo>
                  <a:close/>
                  <a:moveTo>
                    <a:pt x="28" y="119"/>
                  </a:moveTo>
                  <a:cubicBezTo>
                    <a:pt x="26" y="119"/>
                    <a:pt x="27" y="119"/>
                    <a:pt x="27" y="118"/>
                  </a:cubicBezTo>
                  <a:cubicBezTo>
                    <a:pt x="28" y="117"/>
                    <a:pt x="27" y="117"/>
                    <a:pt x="27" y="117"/>
                  </a:cubicBezTo>
                  <a:cubicBezTo>
                    <a:pt x="26" y="117"/>
                    <a:pt x="22" y="119"/>
                    <a:pt x="24" y="117"/>
                  </a:cubicBezTo>
                  <a:cubicBezTo>
                    <a:pt x="26" y="116"/>
                    <a:pt x="27" y="115"/>
                    <a:pt x="28" y="114"/>
                  </a:cubicBezTo>
                  <a:cubicBezTo>
                    <a:pt x="28" y="115"/>
                    <a:pt x="28" y="117"/>
                    <a:pt x="28" y="119"/>
                  </a:cubicBezTo>
                  <a:close/>
                  <a:moveTo>
                    <a:pt x="29" y="113"/>
                  </a:moveTo>
                  <a:cubicBezTo>
                    <a:pt x="26" y="114"/>
                    <a:pt x="23" y="115"/>
                    <a:pt x="20" y="116"/>
                  </a:cubicBezTo>
                  <a:cubicBezTo>
                    <a:pt x="19" y="117"/>
                    <a:pt x="17" y="118"/>
                    <a:pt x="16" y="119"/>
                  </a:cubicBezTo>
                  <a:cubicBezTo>
                    <a:pt x="16" y="119"/>
                    <a:pt x="9" y="122"/>
                    <a:pt x="13" y="120"/>
                  </a:cubicBezTo>
                  <a:cubicBezTo>
                    <a:pt x="18" y="117"/>
                    <a:pt x="24" y="114"/>
                    <a:pt x="29" y="110"/>
                  </a:cubicBezTo>
                  <a:cubicBezTo>
                    <a:pt x="29" y="111"/>
                    <a:pt x="29" y="112"/>
                    <a:pt x="29" y="113"/>
                  </a:cubicBezTo>
                  <a:close/>
                  <a:moveTo>
                    <a:pt x="29" y="107"/>
                  </a:moveTo>
                  <a:cubicBezTo>
                    <a:pt x="29" y="107"/>
                    <a:pt x="29" y="108"/>
                    <a:pt x="29" y="108"/>
                  </a:cubicBezTo>
                  <a:cubicBezTo>
                    <a:pt x="26" y="110"/>
                    <a:pt x="23" y="111"/>
                    <a:pt x="20" y="112"/>
                  </a:cubicBezTo>
                  <a:cubicBezTo>
                    <a:pt x="19" y="113"/>
                    <a:pt x="18" y="113"/>
                    <a:pt x="16" y="114"/>
                  </a:cubicBezTo>
                  <a:cubicBezTo>
                    <a:pt x="16" y="114"/>
                    <a:pt x="11" y="116"/>
                    <a:pt x="12" y="115"/>
                  </a:cubicBezTo>
                  <a:cubicBezTo>
                    <a:pt x="14" y="113"/>
                    <a:pt x="19" y="111"/>
                    <a:pt x="22" y="109"/>
                  </a:cubicBezTo>
                  <a:cubicBezTo>
                    <a:pt x="25" y="108"/>
                    <a:pt x="28" y="106"/>
                    <a:pt x="31" y="104"/>
                  </a:cubicBezTo>
                  <a:cubicBezTo>
                    <a:pt x="30" y="105"/>
                    <a:pt x="29" y="106"/>
                    <a:pt x="29" y="107"/>
                  </a:cubicBezTo>
                  <a:close/>
                  <a:moveTo>
                    <a:pt x="33" y="102"/>
                  </a:moveTo>
                  <a:cubicBezTo>
                    <a:pt x="33" y="102"/>
                    <a:pt x="33" y="102"/>
                    <a:pt x="33" y="102"/>
                  </a:cubicBezTo>
                  <a:cubicBezTo>
                    <a:pt x="29" y="104"/>
                    <a:pt x="26" y="106"/>
                    <a:pt x="23" y="108"/>
                  </a:cubicBezTo>
                  <a:cubicBezTo>
                    <a:pt x="20" y="109"/>
                    <a:pt x="18" y="110"/>
                    <a:pt x="15" y="111"/>
                  </a:cubicBezTo>
                  <a:cubicBezTo>
                    <a:pt x="13" y="111"/>
                    <a:pt x="10" y="113"/>
                    <a:pt x="14" y="110"/>
                  </a:cubicBezTo>
                  <a:cubicBezTo>
                    <a:pt x="21" y="105"/>
                    <a:pt x="29" y="102"/>
                    <a:pt x="35" y="98"/>
                  </a:cubicBezTo>
                  <a:cubicBezTo>
                    <a:pt x="35" y="99"/>
                    <a:pt x="34" y="101"/>
                    <a:pt x="33" y="102"/>
                  </a:cubicBezTo>
                  <a:close/>
                  <a:moveTo>
                    <a:pt x="11" y="106"/>
                  </a:moveTo>
                  <a:cubicBezTo>
                    <a:pt x="13" y="106"/>
                    <a:pt x="15" y="104"/>
                    <a:pt x="17" y="103"/>
                  </a:cubicBezTo>
                  <a:cubicBezTo>
                    <a:pt x="19" y="102"/>
                    <a:pt x="20" y="101"/>
                    <a:pt x="22" y="100"/>
                  </a:cubicBezTo>
                  <a:cubicBezTo>
                    <a:pt x="26" y="98"/>
                    <a:pt x="30" y="96"/>
                    <a:pt x="33" y="94"/>
                  </a:cubicBezTo>
                  <a:cubicBezTo>
                    <a:pt x="34" y="95"/>
                    <a:pt x="34" y="95"/>
                    <a:pt x="35" y="96"/>
                  </a:cubicBezTo>
                  <a:cubicBezTo>
                    <a:pt x="35" y="96"/>
                    <a:pt x="35" y="96"/>
                    <a:pt x="35" y="97"/>
                  </a:cubicBezTo>
                  <a:cubicBezTo>
                    <a:pt x="27" y="99"/>
                    <a:pt x="20" y="104"/>
                    <a:pt x="11" y="106"/>
                  </a:cubicBezTo>
                  <a:close/>
                  <a:moveTo>
                    <a:pt x="24" y="97"/>
                  </a:moveTo>
                  <a:cubicBezTo>
                    <a:pt x="21" y="98"/>
                    <a:pt x="18" y="99"/>
                    <a:pt x="16" y="100"/>
                  </a:cubicBezTo>
                  <a:cubicBezTo>
                    <a:pt x="15" y="100"/>
                    <a:pt x="11" y="103"/>
                    <a:pt x="13" y="101"/>
                  </a:cubicBezTo>
                  <a:cubicBezTo>
                    <a:pt x="19" y="97"/>
                    <a:pt x="26" y="95"/>
                    <a:pt x="32" y="90"/>
                  </a:cubicBezTo>
                  <a:cubicBezTo>
                    <a:pt x="33" y="90"/>
                    <a:pt x="32" y="90"/>
                    <a:pt x="32" y="90"/>
                  </a:cubicBezTo>
                  <a:cubicBezTo>
                    <a:pt x="29" y="91"/>
                    <a:pt x="25" y="92"/>
                    <a:pt x="22" y="93"/>
                  </a:cubicBezTo>
                  <a:cubicBezTo>
                    <a:pt x="20" y="94"/>
                    <a:pt x="18" y="95"/>
                    <a:pt x="16" y="96"/>
                  </a:cubicBezTo>
                  <a:cubicBezTo>
                    <a:pt x="15" y="97"/>
                    <a:pt x="9" y="100"/>
                    <a:pt x="14" y="96"/>
                  </a:cubicBezTo>
                  <a:cubicBezTo>
                    <a:pt x="20" y="92"/>
                    <a:pt x="27" y="90"/>
                    <a:pt x="33" y="86"/>
                  </a:cubicBezTo>
                  <a:cubicBezTo>
                    <a:pt x="33" y="87"/>
                    <a:pt x="33" y="89"/>
                    <a:pt x="32" y="90"/>
                  </a:cubicBezTo>
                  <a:cubicBezTo>
                    <a:pt x="32" y="91"/>
                    <a:pt x="32" y="92"/>
                    <a:pt x="33" y="93"/>
                  </a:cubicBezTo>
                  <a:cubicBezTo>
                    <a:pt x="30" y="94"/>
                    <a:pt x="27" y="96"/>
                    <a:pt x="24" y="97"/>
                  </a:cubicBezTo>
                  <a:close/>
                  <a:moveTo>
                    <a:pt x="23" y="89"/>
                  </a:moveTo>
                  <a:cubicBezTo>
                    <a:pt x="21" y="90"/>
                    <a:pt x="19" y="91"/>
                    <a:pt x="16" y="92"/>
                  </a:cubicBezTo>
                  <a:cubicBezTo>
                    <a:pt x="15" y="92"/>
                    <a:pt x="10" y="95"/>
                    <a:pt x="15" y="92"/>
                  </a:cubicBezTo>
                  <a:cubicBezTo>
                    <a:pt x="20" y="88"/>
                    <a:pt x="26" y="87"/>
                    <a:pt x="31" y="83"/>
                  </a:cubicBezTo>
                  <a:cubicBezTo>
                    <a:pt x="32" y="84"/>
                    <a:pt x="32" y="85"/>
                    <a:pt x="32" y="85"/>
                  </a:cubicBezTo>
                  <a:cubicBezTo>
                    <a:pt x="29" y="86"/>
                    <a:pt x="26" y="88"/>
                    <a:pt x="23" y="89"/>
                  </a:cubicBezTo>
                  <a:close/>
                  <a:moveTo>
                    <a:pt x="15" y="88"/>
                  </a:moveTo>
                  <a:cubicBezTo>
                    <a:pt x="11" y="90"/>
                    <a:pt x="16" y="87"/>
                    <a:pt x="16" y="87"/>
                  </a:cubicBezTo>
                  <a:cubicBezTo>
                    <a:pt x="17" y="86"/>
                    <a:pt x="19" y="86"/>
                    <a:pt x="20" y="85"/>
                  </a:cubicBezTo>
                  <a:cubicBezTo>
                    <a:pt x="22" y="84"/>
                    <a:pt x="25" y="82"/>
                    <a:pt x="27" y="81"/>
                  </a:cubicBezTo>
                  <a:cubicBezTo>
                    <a:pt x="27" y="82"/>
                    <a:pt x="28" y="82"/>
                    <a:pt x="29" y="82"/>
                  </a:cubicBezTo>
                  <a:cubicBezTo>
                    <a:pt x="29" y="83"/>
                    <a:pt x="29" y="83"/>
                    <a:pt x="30" y="83"/>
                  </a:cubicBezTo>
                  <a:cubicBezTo>
                    <a:pt x="24" y="84"/>
                    <a:pt x="20" y="86"/>
                    <a:pt x="15" y="88"/>
                  </a:cubicBezTo>
                  <a:close/>
                  <a:moveTo>
                    <a:pt x="26" y="74"/>
                  </a:moveTo>
                  <a:cubicBezTo>
                    <a:pt x="26" y="74"/>
                    <a:pt x="25" y="76"/>
                    <a:pt x="25" y="77"/>
                  </a:cubicBezTo>
                  <a:cubicBezTo>
                    <a:pt x="22" y="78"/>
                    <a:pt x="19" y="79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20" y="78"/>
                    <a:pt x="23" y="75"/>
                    <a:pt x="26" y="73"/>
                  </a:cubicBezTo>
                  <a:cubicBezTo>
                    <a:pt x="26" y="73"/>
                    <a:pt x="26" y="73"/>
                    <a:pt x="25" y="73"/>
                  </a:cubicBezTo>
                  <a:cubicBezTo>
                    <a:pt x="24" y="73"/>
                    <a:pt x="23" y="74"/>
                    <a:pt x="21" y="74"/>
                  </a:cubicBezTo>
                  <a:cubicBezTo>
                    <a:pt x="20" y="75"/>
                    <a:pt x="19" y="75"/>
                    <a:pt x="18" y="76"/>
                  </a:cubicBezTo>
                  <a:cubicBezTo>
                    <a:pt x="18" y="76"/>
                    <a:pt x="18" y="75"/>
                    <a:pt x="18" y="75"/>
                  </a:cubicBezTo>
                  <a:cubicBezTo>
                    <a:pt x="19" y="74"/>
                    <a:pt x="20" y="73"/>
                    <a:pt x="21" y="73"/>
                  </a:cubicBezTo>
                  <a:cubicBezTo>
                    <a:pt x="23" y="72"/>
                    <a:pt x="26" y="71"/>
                    <a:pt x="28" y="70"/>
                  </a:cubicBezTo>
                  <a:cubicBezTo>
                    <a:pt x="27" y="71"/>
                    <a:pt x="26" y="72"/>
                    <a:pt x="26" y="74"/>
                  </a:cubicBezTo>
                  <a:close/>
                  <a:moveTo>
                    <a:pt x="28" y="68"/>
                  </a:moveTo>
                  <a:cubicBezTo>
                    <a:pt x="27" y="68"/>
                    <a:pt x="26" y="69"/>
                    <a:pt x="25" y="69"/>
                  </a:cubicBezTo>
                  <a:cubicBezTo>
                    <a:pt x="23" y="70"/>
                    <a:pt x="19" y="72"/>
                    <a:pt x="23" y="69"/>
                  </a:cubicBezTo>
                  <a:cubicBezTo>
                    <a:pt x="25" y="68"/>
                    <a:pt x="28" y="67"/>
                    <a:pt x="29" y="65"/>
                  </a:cubicBezTo>
                  <a:cubicBezTo>
                    <a:pt x="29" y="66"/>
                    <a:pt x="29" y="67"/>
                    <a:pt x="28" y="68"/>
                  </a:cubicBezTo>
                  <a:close/>
                  <a:moveTo>
                    <a:pt x="29" y="62"/>
                  </a:moveTo>
                  <a:cubicBezTo>
                    <a:pt x="29" y="63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8" y="64"/>
                    <a:pt x="27" y="64"/>
                    <a:pt x="26" y="65"/>
                  </a:cubicBezTo>
                  <a:cubicBezTo>
                    <a:pt x="25" y="65"/>
                    <a:pt x="24" y="66"/>
                    <a:pt x="22" y="66"/>
                  </a:cubicBezTo>
                  <a:cubicBezTo>
                    <a:pt x="23" y="66"/>
                    <a:pt x="23" y="66"/>
                    <a:pt x="23" y="65"/>
                  </a:cubicBezTo>
                  <a:cubicBezTo>
                    <a:pt x="25" y="64"/>
                    <a:pt x="27" y="63"/>
                    <a:pt x="29" y="61"/>
                  </a:cubicBezTo>
                  <a:cubicBezTo>
                    <a:pt x="29" y="62"/>
                    <a:pt x="29" y="62"/>
                    <a:pt x="29" y="62"/>
                  </a:cubicBezTo>
                  <a:close/>
                  <a:moveTo>
                    <a:pt x="29" y="60"/>
                  </a:moveTo>
                  <a:cubicBezTo>
                    <a:pt x="28" y="61"/>
                    <a:pt x="27" y="61"/>
                    <a:pt x="27" y="61"/>
                  </a:cubicBezTo>
                  <a:cubicBezTo>
                    <a:pt x="27" y="61"/>
                    <a:pt x="28" y="60"/>
                    <a:pt x="29" y="60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8" y="59"/>
                    <a:pt x="27" y="59"/>
                    <a:pt x="26" y="60"/>
                  </a:cubicBezTo>
                  <a:cubicBezTo>
                    <a:pt x="27" y="58"/>
                    <a:pt x="28" y="57"/>
                    <a:pt x="29" y="56"/>
                  </a:cubicBezTo>
                  <a:cubicBezTo>
                    <a:pt x="29" y="58"/>
                    <a:pt x="29" y="59"/>
                    <a:pt x="29" y="60"/>
                  </a:cubicBezTo>
                  <a:close/>
                  <a:moveTo>
                    <a:pt x="20" y="153"/>
                  </a:moveTo>
                  <a:cubicBezTo>
                    <a:pt x="19" y="151"/>
                    <a:pt x="17" y="148"/>
                    <a:pt x="16" y="145"/>
                  </a:cubicBezTo>
                  <a:cubicBezTo>
                    <a:pt x="16" y="145"/>
                    <a:pt x="17" y="145"/>
                    <a:pt x="17" y="144"/>
                  </a:cubicBezTo>
                  <a:cubicBezTo>
                    <a:pt x="17" y="141"/>
                    <a:pt x="19" y="138"/>
                    <a:pt x="20" y="135"/>
                  </a:cubicBezTo>
                  <a:cubicBezTo>
                    <a:pt x="20" y="132"/>
                    <a:pt x="20" y="130"/>
                    <a:pt x="20" y="127"/>
                  </a:cubicBezTo>
                  <a:cubicBezTo>
                    <a:pt x="19" y="125"/>
                    <a:pt x="19" y="119"/>
                    <a:pt x="22" y="121"/>
                  </a:cubicBezTo>
                  <a:cubicBezTo>
                    <a:pt x="23" y="122"/>
                    <a:pt x="24" y="123"/>
                    <a:pt x="25" y="123"/>
                  </a:cubicBezTo>
                  <a:cubicBezTo>
                    <a:pt x="27" y="124"/>
                    <a:pt x="30" y="123"/>
                    <a:pt x="30" y="120"/>
                  </a:cubicBezTo>
                  <a:cubicBezTo>
                    <a:pt x="31" y="118"/>
                    <a:pt x="31" y="117"/>
                    <a:pt x="31" y="115"/>
                  </a:cubicBezTo>
                  <a:cubicBezTo>
                    <a:pt x="32" y="110"/>
                    <a:pt x="32" y="108"/>
                    <a:pt x="35" y="104"/>
                  </a:cubicBezTo>
                  <a:cubicBezTo>
                    <a:pt x="37" y="102"/>
                    <a:pt x="40" y="98"/>
                    <a:pt x="38" y="95"/>
                  </a:cubicBezTo>
                  <a:cubicBezTo>
                    <a:pt x="37" y="93"/>
                    <a:pt x="35" y="93"/>
                    <a:pt x="35" y="91"/>
                  </a:cubicBezTo>
                  <a:cubicBezTo>
                    <a:pt x="36" y="89"/>
                    <a:pt x="36" y="87"/>
                    <a:pt x="36" y="85"/>
                  </a:cubicBezTo>
                  <a:cubicBezTo>
                    <a:pt x="35" y="83"/>
                    <a:pt x="35" y="82"/>
                    <a:pt x="33" y="81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27" y="79"/>
                    <a:pt x="29" y="74"/>
                    <a:pt x="30" y="71"/>
                  </a:cubicBezTo>
                  <a:cubicBezTo>
                    <a:pt x="31" y="69"/>
                    <a:pt x="32" y="67"/>
                    <a:pt x="32" y="64"/>
                  </a:cubicBezTo>
                  <a:cubicBezTo>
                    <a:pt x="32" y="60"/>
                    <a:pt x="31" y="56"/>
                    <a:pt x="31" y="53"/>
                  </a:cubicBezTo>
                  <a:cubicBezTo>
                    <a:pt x="37" y="46"/>
                    <a:pt x="43" y="40"/>
                    <a:pt x="50" y="34"/>
                  </a:cubicBezTo>
                  <a:cubicBezTo>
                    <a:pt x="80" y="13"/>
                    <a:pt x="119" y="9"/>
                    <a:pt x="152" y="23"/>
                  </a:cubicBezTo>
                  <a:cubicBezTo>
                    <a:pt x="151" y="23"/>
                    <a:pt x="149" y="24"/>
                    <a:pt x="148" y="25"/>
                  </a:cubicBezTo>
                  <a:cubicBezTo>
                    <a:pt x="146" y="27"/>
                    <a:pt x="148" y="29"/>
                    <a:pt x="150" y="30"/>
                  </a:cubicBezTo>
                  <a:cubicBezTo>
                    <a:pt x="151" y="30"/>
                    <a:pt x="152" y="30"/>
                    <a:pt x="152" y="30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4" y="29"/>
                    <a:pt x="155" y="30"/>
                    <a:pt x="155" y="31"/>
                  </a:cubicBezTo>
                  <a:cubicBezTo>
                    <a:pt x="152" y="32"/>
                    <a:pt x="148" y="30"/>
                    <a:pt x="145" y="28"/>
                  </a:cubicBezTo>
                  <a:cubicBezTo>
                    <a:pt x="143" y="27"/>
                    <a:pt x="139" y="22"/>
                    <a:pt x="136" y="25"/>
                  </a:cubicBezTo>
                  <a:cubicBezTo>
                    <a:pt x="135" y="26"/>
                    <a:pt x="134" y="27"/>
                    <a:pt x="134" y="28"/>
                  </a:cubicBezTo>
                  <a:cubicBezTo>
                    <a:pt x="134" y="30"/>
                    <a:pt x="136" y="33"/>
                    <a:pt x="133" y="33"/>
                  </a:cubicBezTo>
                  <a:cubicBezTo>
                    <a:pt x="130" y="34"/>
                    <a:pt x="127" y="32"/>
                    <a:pt x="123" y="32"/>
                  </a:cubicBezTo>
                  <a:cubicBezTo>
                    <a:pt x="117" y="31"/>
                    <a:pt x="117" y="38"/>
                    <a:pt x="122" y="40"/>
                  </a:cubicBezTo>
                  <a:cubicBezTo>
                    <a:pt x="125" y="42"/>
                    <a:pt x="130" y="43"/>
                    <a:pt x="133" y="43"/>
                  </a:cubicBezTo>
                  <a:cubicBezTo>
                    <a:pt x="135" y="43"/>
                    <a:pt x="136" y="42"/>
                    <a:pt x="137" y="41"/>
                  </a:cubicBezTo>
                  <a:cubicBezTo>
                    <a:pt x="142" y="39"/>
                    <a:pt x="145" y="38"/>
                    <a:pt x="149" y="41"/>
                  </a:cubicBezTo>
                  <a:cubicBezTo>
                    <a:pt x="153" y="45"/>
                    <a:pt x="153" y="51"/>
                    <a:pt x="157" y="54"/>
                  </a:cubicBezTo>
                  <a:cubicBezTo>
                    <a:pt x="161" y="56"/>
                    <a:pt x="163" y="51"/>
                    <a:pt x="167" y="51"/>
                  </a:cubicBezTo>
                  <a:cubicBezTo>
                    <a:pt x="169" y="52"/>
                    <a:pt x="171" y="53"/>
                    <a:pt x="173" y="54"/>
                  </a:cubicBezTo>
                  <a:cubicBezTo>
                    <a:pt x="174" y="55"/>
                    <a:pt x="175" y="55"/>
                    <a:pt x="176" y="56"/>
                  </a:cubicBezTo>
                  <a:cubicBezTo>
                    <a:pt x="176" y="57"/>
                    <a:pt x="178" y="62"/>
                    <a:pt x="175" y="60"/>
                  </a:cubicBezTo>
                  <a:cubicBezTo>
                    <a:pt x="172" y="59"/>
                    <a:pt x="170" y="55"/>
                    <a:pt x="166" y="55"/>
                  </a:cubicBezTo>
                  <a:cubicBezTo>
                    <a:pt x="163" y="55"/>
                    <a:pt x="162" y="57"/>
                    <a:pt x="162" y="59"/>
                  </a:cubicBezTo>
                  <a:cubicBezTo>
                    <a:pt x="162" y="63"/>
                    <a:pt x="167" y="64"/>
                    <a:pt x="169" y="65"/>
                  </a:cubicBezTo>
                  <a:cubicBezTo>
                    <a:pt x="170" y="66"/>
                    <a:pt x="170" y="66"/>
                    <a:pt x="170" y="66"/>
                  </a:cubicBezTo>
                  <a:cubicBezTo>
                    <a:pt x="172" y="67"/>
                    <a:pt x="172" y="68"/>
                    <a:pt x="169" y="70"/>
                  </a:cubicBezTo>
                  <a:cubicBezTo>
                    <a:pt x="169" y="70"/>
                    <a:pt x="169" y="70"/>
                    <a:pt x="169" y="70"/>
                  </a:cubicBezTo>
                  <a:cubicBezTo>
                    <a:pt x="164" y="68"/>
                    <a:pt x="159" y="66"/>
                    <a:pt x="154" y="63"/>
                  </a:cubicBezTo>
                  <a:cubicBezTo>
                    <a:pt x="148" y="60"/>
                    <a:pt x="143" y="56"/>
                    <a:pt x="139" y="51"/>
                  </a:cubicBezTo>
                  <a:cubicBezTo>
                    <a:pt x="136" y="48"/>
                    <a:pt x="133" y="45"/>
                    <a:pt x="129" y="43"/>
                  </a:cubicBezTo>
                  <a:cubicBezTo>
                    <a:pt x="124" y="41"/>
                    <a:pt x="119" y="42"/>
                    <a:pt x="115" y="43"/>
                  </a:cubicBezTo>
                  <a:cubicBezTo>
                    <a:pt x="99" y="47"/>
                    <a:pt x="71" y="66"/>
                    <a:pt x="81" y="85"/>
                  </a:cubicBezTo>
                  <a:cubicBezTo>
                    <a:pt x="85" y="95"/>
                    <a:pt x="100" y="93"/>
                    <a:pt x="108" y="97"/>
                  </a:cubicBezTo>
                  <a:cubicBezTo>
                    <a:pt x="115" y="101"/>
                    <a:pt x="112" y="108"/>
                    <a:pt x="110" y="114"/>
                  </a:cubicBezTo>
                  <a:cubicBezTo>
                    <a:pt x="109" y="116"/>
                    <a:pt x="108" y="118"/>
                    <a:pt x="108" y="121"/>
                  </a:cubicBezTo>
                  <a:cubicBezTo>
                    <a:pt x="107" y="124"/>
                    <a:pt x="108" y="127"/>
                    <a:pt x="108" y="130"/>
                  </a:cubicBezTo>
                  <a:cubicBezTo>
                    <a:pt x="109" y="135"/>
                    <a:pt x="105" y="139"/>
                    <a:pt x="103" y="144"/>
                  </a:cubicBezTo>
                  <a:cubicBezTo>
                    <a:pt x="102" y="147"/>
                    <a:pt x="101" y="150"/>
                    <a:pt x="100" y="154"/>
                  </a:cubicBezTo>
                  <a:cubicBezTo>
                    <a:pt x="99" y="160"/>
                    <a:pt x="98" y="167"/>
                    <a:pt x="100" y="173"/>
                  </a:cubicBezTo>
                  <a:cubicBezTo>
                    <a:pt x="103" y="179"/>
                    <a:pt x="108" y="180"/>
                    <a:pt x="114" y="179"/>
                  </a:cubicBezTo>
                  <a:cubicBezTo>
                    <a:pt x="119" y="178"/>
                    <a:pt x="123" y="175"/>
                    <a:pt x="127" y="172"/>
                  </a:cubicBezTo>
                  <a:cubicBezTo>
                    <a:pt x="133" y="168"/>
                    <a:pt x="139" y="165"/>
                    <a:pt x="146" y="162"/>
                  </a:cubicBezTo>
                  <a:cubicBezTo>
                    <a:pt x="150" y="160"/>
                    <a:pt x="154" y="158"/>
                    <a:pt x="157" y="154"/>
                  </a:cubicBezTo>
                  <a:cubicBezTo>
                    <a:pt x="160" y="149"/>
                    <a:pt x="157" y="143"/>
                    <a:pt x="162" y="139"/>
                  </a:cubicBezTo>
                  <a:cubicBezTo>
                    <a:pt x="168" y="134"/>
                    <a:pt x="177" y="134"/>
                    <a:pt x="180" y="127"/>
                  </a:cubicBezTo>
                  <a:cubicBezTo>
                    <a:pt x="182" y="124"/>
                    <a:pt x="181" y="120"/>
                    <a:pt x="180" y="117"/>
                  </a:cubicBezTo>
                  <a:cubicBezTo>
                    <a:pt x="178" y="115"/>
                    <a:pt x="176" y="113"/>
                    <a:pt x="175" y="110"/>
                  </a:cubicBezTo>
                  <a:cubicBezTo>
                    <a:pt x="174" y="107"/>
                    <a:pt x="175" y="103"/>
                    <a:pt x="174" y="100"/>
                  </a:cubicBezTo>
                  <a:cubicBezTo>
                    <a:pt x="174" y="97"/>
                    <a:pt x="172" y="95"/>
                    <a:pt x="171" y="93"/>
                  </a:cubicBezTo>
                  <a:cubicBezTo>
                    <a:pt x="171" y="91"/>
                    <a:pt x="170" y="90"/>
                    <a:pt x="170" y="88"/>
                  </a:cubicBezTo>
                  <a:cubicBezTo>
                    <a:pt x="169" y="88"/>
                    <a:pt x="169" y="88"/>
                    <a:pt x="169" y="87"/>
                  </a:cubicBezTo>
                  <a:cubicBezTo>
                    <a:pt x="168" y="85"/>
                    <a:pt x="169" y="84"/>
                    <a:pt x="172" y="84"/>
                  </a:cubicBezTo>
                  <a:cubicBezTo>
                    <a:pt x="175" y="89"/>
                    <a:pt x="175" y="96"/>
                    <a:pt x="175" y="101"/>
                  </a:cubicBezTo>
                  <a:cubicBezTo>
                    <a:pt x="175" y="104"/>
                    <a:pt x="175" y="108"/>
                    <a:pt x="177" y="110"/>
                  </a:cubicBezTo>
                  <a:cubicBezTo>
                    <a:pt x="179" y="113"/>
                    <a:pt x="184" y="112"/>
                    <a:pt x="187" y="112"/>
                  </a:cubicBezTo>
                  <a:cubicBezTo>
                    <a:pt x="190" y="111"/>
                    <a:pt x="195" y="110"/>
                    <a:pt x="196" y="106"/>
                  </a:cubicBezTo>
                  <a:cubicBezTo>
                    <a:pt x="198" y="102"/>
                    <a:pt x="195" y="98"/>
                    <a:pt x="192" y="94"/>
                  </a:cubicBezTo>
                  <a:cubicBezTo>
                    <a:pt x="191" y="93"/>
                    <a:pt x="190" y="92"/>
                    <a:pt x="190" y="91"/>
                  </a:cubicBezTo>
                  <a:cubicBezTo>
                    <a:pt x="189" y="90"/>
                    <a:pt x="189" y="89"/>
                    <a:pt x="188" y="89"/>
                  </a:cubicBezTo>
                  <a:cubicBezTo>
                    <a:pt x="189" y="89"/>
                    <a:pt x="185" y="82"/>
                    <a:pt x="189" y="84"/>
                  </a:cubicBezTo>
                  <a:cubicBezTo>
                    <a:pt x="193" y="86"/>
                    <a:pt x="195" y="92"/>
                    <a:pt x="197" y="96"/>
                  </a:cubicBezTo>
                  <a:cubicBezTo>
                    <a:pt x="200" y="100"/>
                    <a:pt x="202" y="103"/>
                    <a:pt x="205" y="106"/>
                  </a:cubicBezTo>
                  <a:cubicBezTo>
                    <a:pt x="210" y="110"/>
                    <a:pt x="212" y="115"/>
                    <a:pt x="213" y="121"/>
                  </a:cubicBezTo>
                  <a:cubicBezTo>
                    <a:pt x="213" y="121"/>
                    <a:pt x="213" y="121"/>
                    <a:pt x="213" y="122"/>
                  </a:cubicBezTo>
                  <a:cubicBezTo>
                    <a:pt x="208" y="163"/>
                    <a:pt x="176" y="197"/>
                    <a:pt x="135" y="206"/>
                  </a:cubicBezTo>
                  <a:cubicBezTo>
                    <a:pt x="89" y="216"/>
                    <a:pt x="41" y="195"/>
                    <a:pt x="20" y="153"/>
                  </a:cubicBezTo>
                  <a:close/>
                  <a:moveTo>
                    <a:pt x="62" y="219"/>
                  </a:moveTo>
                  <a:cubicBezTo>
                    <a:pt x="61" y="216"/>
                    <a:pt x="65" y="211"/>
                    <a:pt x="66" y="209"/>
                  </a:cubicBezTo>
                  <a:cubicBezTo>
                    <a:pt x="67" y="207"/>
                    <a:pt x="69" y="205"/>
                    <a:pt x="70" y="203"/>
                  </a:cubicBezTo>
                  <a:cubicBezTo>
                    <a:pt x="71" y="204"/>
                    <a:pt x="72" y="204"/>
                    <a:pt x="74" y="204"/>
                  </a:cubicBezTo>
                  <a:cubicBezTo>
                    <a:pt x="72" y="209"/>
                    <a:pt x="65" y="224"/>
                    <a:pt x="62" y="219"/>
                  </a:cubicBezTo>
                  <a:close/>
                  <a:moveTo>
                    <a:pt x="108" y="222"/>
                  </a:moveTo>
                  <a:cubicBezTo>
                    <a:pt x="111" y="222"/>
                    <a:pt x="113" y="222"/>
                    <a:pt x="116" y="222"/>
                  </a:cubicBezTo>
                  <a:cubicBezTo>
                    <a:pt x="113" y="222"/>
                    <a:pt x="109" y="223"/>
                    <a:pt x="106" y="224"/>
                  </a:cubicBezTo>
                  <a:cubicBezTo>
                    <a:pt x="106" y="223"/>
                    <a:pt x="107" y="222"/>
                    <a:pt x="107" y="222"/>
                  </a:cubicBezTo>
                  <a:cubicBezTo>
                    <a:pt x="107" y="222"/>
                    <a:pt x="108" y="222"/>
                    <a:pt x="108" y="222"/>
                  </a:cubicBezTo>
                  <a:close/>
                  <a:moveTo>
                    <a:pt x="119" y="227"/>
                  </a:moveTo>
                  <a:cubicBezTo>
                    <a:pt x="119" y="228"/>
                    <a:pt x="120" y="229"/>
                    <a:pt x="120" y="229"/>
                  </a:cubicBezTo>
                  <a:cubicBezTo>
                    <a:pt x="114" y="231"/>
                    <a:pt x="109" y="233"/>
                    <a:pt x="104" y="234"/>
                  </a:cubicBezTo>
                  <a:cubicBezTo>
                    <a:pt x="103" y="235"/>
                    <a:pt x="103" y="235"/>
                    <a:pt x="103" y="235"/>
                  </a:cubicBezTo>
                  <a:cubicBezTo>
                    <a:pt x="103" y="235"/>
                    <a:pt x="104" y="234"/>
                    <a:pt x="104" y="234"/>
                  </a:cubicBezTo>
                  <a:cubicBezTo>
                    <a:pt x="105" y="233"/>
                    <a:pt x="107" y="233"/>
                    <a:pt x="108" y="232"/>
                  </a:cubicBezTo>
                  <a:cubicBezTo>
                    <a:pt x="112" y="230"/>
                    <a:pt x="115" y="229"/>
                    <a:pt x="119" y="227"/>
                  </a:cubicBezTo>
                  <a:cubicBezTo>
                    <a:pt x="119" y="227"/>
                    <a:pt x="119" y="227"/>
                    <a:pt x="119" y="227"/>
                  </a:cubicBezTo>
                  <a:close/>
                  <a:moveTo>
                    <a:pt x="121" y="234"/>
                  </a:moveTo>
                  <a:cubicBezTo>
                    <a:pt x="121" y="234"/>
                    <a:pt x="121" y="234"/>
                    <a:pt x="121" y="234"/>
                  </a:cubicBezTo>
                  <a:cubicBezTo>
                    <a:pt x="114" y="235"/>
                    <a:pt x="108" y="238"/>
                    <a:pt x="102" y="238"/>
                  </a:cubicBezTo>
                  <a:cubicBezTo>
                    <a:pt x="102" y="238"/>
                    <a:pt x="102" y="238"/>
                    <a:pt x="102" y="238"/>
                  </a:cubicBezTo>
                  <a:cubicBezTo>
                    <a:pt x="105" y="237"/>
                    <a:pt x="108" y="235"/>
                    <a:pt x="110" y="234"/>
                  </a:cubicBezTo>
                  <a:cubicBezTo>
                    <a:pt x="114" y="233"/>
                    <a:pt x="117" y="232"/>
                    <a:pt x="120" y="230"/>
                  </a:cubicBezTo>
                  <a:cubicBezTo>
                    <a:pt x="120" y="231"/>
                    <a:pt x="121" y="232"/>
                    <a:pt x="121" y="234"/>
                  </a:cubicBezTo>
                  <a:close/>
                  <a:moveTo>
                    <a:pt x="135" y="248"/>
                  </a:moveTo>
                  <a:cubicBezTo>
                    <a:pt x="131" y="250"/>
                    <a:pt x="128" y="251"/>
                    <a:pt x="124" y="252"/>
                  </a:cubicBezTo>
                  <a:cubicBezTo>
                    <a:pt x="122" y="253"/>
                    <a:pt x="119" y="253"/>
                    <a:pt x="117" y="254"/>
                  </a:cubicBezTo>
                  <a:cubicBezTo>
                    <a:pt x="110" y="255"/>
                    <a:pt x="104" y="258"/>
                    <a:pt x="97" y="260"/>
                  </a:cubicBezTo>
                  <a:cubicBezTo>
                    <a:pt x="84" y="264"/>
                    <a:pt x="70" y="269"/>
                    <a:pt x="57" y="272"/>
                  </a:cubicBezTo>
                  <a:cubicBezTo>
                    <a:pt x="62" y="271"/>
                    <a:pt x="68" y="268"/>
                    <a:pt x="74" y="266"/>
                  </a:cubicBezTo>
                  <a:cubicBezTo>
                    <a:pt x="80" y="264"/>
                    <a:pt x="86" y="261"/>
                    <a:pt x="93" y="259"/>
                  </a:cubicBezTo>
                  <a:cubicBezTo>
                    <a:pt x="104" y="255"/>
                    <a:pt x="115" y="253"/>
                    <a:pt x="125" y="246"/>
                  </a:cubicBezTo>
                  <a:cubicBezTo>
                    <a:pt x="128" y="247"/>
                    <a:pt x="132" y="248"/>
                    <a:pt x="135" y="248"/>
                  </a:cubicBezTo>
                  <a:close/>
                  <a:moveTo>
                    <a:pt x="144" y="250"/>
                  </a:moveTo>
                  <a:cubicBezTo>
                    <a:pt x="132" y="253"/>
                    <a:pt x="119" y="257"/>
                    <a:pt x="107" y="261"/>
                  </a:cubicBezTo>
                  <a:cubicBezTo>
                    <a:pt x="95" y="265"/>
                    <a:pt x="82" y="270"/>
                    <a:pt x="69" y="273"/>
                  </a:cubicBezTo>
                  <a:cubicBezTo>
                    <a:pt x="68" y="273"/>
                    <a:pt x="66" y="273"/>
                    <a:pt x="65" y="273"/>
                  </a:cubicBezTo>
                  <a:cubicBezTo>
                    <a:pt x="67" y="273"/>
                    <a:pt x="69" y="272"/>
                    <a:pt x="70" y="272"/>
                  </a:cubicBezTo>
                  <a:cubicBezTo>
                    <a:pt x="73" y="270"/>
                    <a:pt x="77" y="269"/>
                    <a:pt x="80" y="268"/>
                  </a:cubicBezTo>
                  <a:cubicBezTo>
                    <a:pt x="87" y="266"/>
                    <a:pt x="93" y="264"/>
                    <a:pt x="100" y="262"/>
                  </a:cubicBezTo>
                  <a:cubicBezTo>
                    <a:pt x="106" y="259"/>
                    <a:pt x="112" y="257"/>
                    <a:pt x="118" y="255"/>
                  </a:cubicBezTo>
                  <a:cubicBezTo>
                    <a:pt x="121" y="254"/>
                    <a:pt x="123" y="254"/>
                    <a:pt x="125" y="253"/>
                  </a:cubicBezTo>
                  <a:cubicBezTo>
                    <a:pt x="129" y="252"/>
                    <a:pt x="133" y="251"/>
                    <a:pt x="136" y="249"/>
                  </a:cubicBezTo>
                  <a:cubicBezTo>
                    <a:pt x="139" y="249"/>
                    <a:pt x="142" y="250"/>
                    <a:pt x="144" y="250"/>
                  </a:cubicBezTo>
                  <a:close/>
                  <a:moveTo>
                    <a:pt x="151" y="252"/>
                  </a:moveTo>
                  <a:cubicBezTo>
                    <a:pt x="139" y="255"/>
                    <a:pt x="128" y="259"/>
                    <a:pt x="116" y="263"/>
                  </a:cubicBezTo>
                  <a:cubicBezTo>
                    <a:pt x="111" y="265"/>
                    <a:pt x="105" y="267"/>
                    <a:pt x="99" y="268"/>
                  </a:cubicBezTo>
                  <a:cubicBezTo>
                    <a:pt x="93" y="270"/>
                    <a:pt x="88" y="272"/>
                    <a:pt x="82" y="273"/>
                  </a:cubicBezTo>
                  <a:cubicBezTo>
                    <a:pt x="77" y="275"/>
                    <a:pt x="84" y="272"/>
                    <a:pt x="84" y="272"/>
                  </a:cubicBezTo>
                  <a:cubicBezTo>
                    <a:pt x="87" y="271"/>
                    <a:pt x="90" y="270"/>
                    <a:pt x="92" y="270"/>
                  </a:cubicBezTo>
                  <a:cubicBezTo>
                    <a:pt x="98" y="268"/>
                    <a:pt x="104" y="266"/>
                    <a:pt x="110" y="264"/>
                  </a:cubicBezTo>
                  <a:cubicBezTo>
                    <a:pt x="122" y="259"/>
                    <a:pt x="133" y="254"/>
                    <a:pt x="146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1"/>
                    <a:pt x="149" y="252"/>
                    <a:pt x="151" y="252"/>
                  </a:cubicBezTo>
                  <a:close/>
                  <a:moveTo>
                    <a:pt x="167" y="258"/>
                  </a:moveTo>
                  <a:cubicBezTo>
                    <a:pt x="157" y="261"/>
                    <a:pt x="148" y="265"/>
                    <a:pt x="139" y="268"/>
                  </a:cubicBezTo>
                  <a:cubicBezTo>
                    <a:pt x="134" y="269"/>
                    <a:pt x="130" y="270"/>
                    <a:pt x="126" y="271"/>
                  </a:cubicBezTo>
                  <a:cubicBezTo>
                    <a:pt x="131" y="270"/>
                    <a:pt x="135" y="268"/>
                    <a:pt x="140" y="266"/>
                  </a:cubicBezTo>
                  <a:cubicBezTo>
                    <a:pt x="144" y="264"/>
                    <a:pt x="149" y="261"/>
                    <a:pt x="153" y="259"/>
                  </a:cubicBezTo>
                  <a:cubicBezTo>
                    <a:pt x="156" y="258"/>
                    <a:pt x="159" y="258"/>
                    <a:pt x="162" y="256"/>
                  </a:cubicBezTo>
                  <a:cubicBezTo>
                    <a:pt x="164" y="257"/>
                    <a:pt x="165" y="257"/>
                    <a:pt x="167" y="258"/>
                  </a:cubicBezTo>
                  <a:close/>
                  <a:moveTo>
                    <a:pt x="175" y="262"/>
                  </a:moveTo>
                  <a:cubicBezTo>
                    <a:pt x="175" y="262"/>
                    <a:pt x="175" y="262"/>
                    <a:pt x="175" y="262"/>
                  </a:cubicBezTo>
                  <a:cubicBezTo>
                    <a:pt x="173" y="263"/>
                    <a:pt x="171" y="265"/>
                    <a:pt x="168" y="266"/>
                  </a:cubicBezTo>
                  <a:cubicBezTo>
                    <a:pt x="168" y="266"/>
                    <a:pt x="168" y="266"/>
                    <a:pt x="168" y="266"/>
                  </a:cubicBezTo>
                  <a:cubicBezTo>
                    <a:pt x="163" y="268"/>
                    <a:pt x="158" y="269"/>
                    <a:pt x="153" y="271"/>
                  </a:cubicBezTo>
                  <a:cubicBezTo>
                    <a:pt x="150" y="272"/>
                    <a:pt x="148" y="273"/>
                    <a:pt x="145" y="274"/>
                  </a:cubicBezTo>
                  <a:cubicBezTo>
                    <a:pt x="143" y="275"/>
                    <a:pt x="141" y="275"/>
                    <a:pt x="140" y="276"/>
                  </a:cubicBezTo>
                  <a:cubicBezTo>
                    <a:pt x="141" y="276"/>
                    <a:pt x="142" y="274"/>
                    <a:pt x="143" y="274"/>
                  </a:cubicBezTo>
                  <a:cubicBezTo>
                    <a:pt x="152" y="268"/>
                    <a:pt x="163" y="266"/>
                    <a:pt x="172" y="260"/>
                  </a:cubicBezTo>
                  <a:cubicBezTo>
                    <a:pt x="173" y="261"/>
                    <a:pt x="174" y="261"/>
                    <a:pt x="175" y="262"/>
                  </a:cubicBezTo>
                  <a:close/>
                  <a:moveTo>
                    <a:pt x="180" y="267"/>
                  </a:moveTo>
                  <a:cubicBezTo>
                    <a:pt x="180" y="267"/>
                    <a:pt x="180" y="268"/>
                    <a:pt x="180" y="268"/>
                  </a:cubicBezTo>
                  <a:cubicBezTo>
                    <a:pt x="180" y="268"/>
                    <a:pt x="180" y="268"/>
                    <a:pt x="180" y="268"/>
                  </a:cubicBezTo>
                  <a:cubicBezTo>
                    <a:pt x="177" y="269"/>
                    <a:pt x="175" y="270"/>
                    <a:pt x="172" y="271"/>
                  </a:cubicBezTo>
                  <a:cubicBezTo>
                    <a:pt x="171" y="272"/>
                    <a:pt x="169" y="272"/>
                    <a:pt x="168" y="273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172" y="271"/>
                    <a:pt x="176" y="269"/>
                    <a:pt x="179" y="266"/>
                  </a:cubicBezTo>
                  <a:cubicBezTo>
                    <a:pt x="180" y="266"/>
                    <a:pt x="180" y="267"/>
                    <a:pt x="180" y="267"/>
                  </a:cubicBezTo>
                  <a:close/>
                  <a:moveTo>
                    <a:pt x="177" y="267"/>
                  </a:moveTo>
                  <a:cubicBezTo>
                    <a:pt x="176" y="268"/>
                    <a:pt x="175" y="268"/>
                    <a:pt x="174" y="269"/>
                  </a:cubicBezTo>
                  <a:cubicBezTo>
                    <a:pt x="171" y="271"/>
                    <a:pt x="168" y="272"/>
                    <a:pt x="165" y="273"/>
                  </a:cubicBezTo>
                  <a:cubicBezTo>
                    <a:pt x="164" y="273"/>
                    <a:pt x="164" y="274"/>
                    <a:pt x="165" y="274"/>
                  </a:cubicBezTo>
                  <a:cubicBezTo>
                    <a:pt x="161" y="274"/>
                    <a:pt x="157" y="275"/>
                    <a:pt x="153" y="275"/>
                  </a:cubicBezTo>
                  <a:cubicBezTo>
                    <a:pt x="160" y="272"/>
                    <a:pt x="167" y="270"/>
                    <a:pt x="174" y="268"/>
                  </a:cubicBezTo>
                  <a:cubicBezTo>
                    <a:pt x="175" y="267"/>
                    <a:pt x="176" y="267"/>
                    <a:pt x="178" y="267"/>
                  </a:cubicBezTo>
                  <a:cubicBezTo>
                    <a:pt x="177" y="267"/>
                    <a:pt x="177" y="267"/>
                    <a:pt x="177" y="267"/>
                  </a:cubicBezTo>
                  <a:close/>
                  <a:moveTo>
                    <a:pt x="151" y="275"/>
                  </a:moveTo>
                  <a:cubicBezTo>
                    <a:pt x="151" y="275"/>
                    <a:pt x="151" y="275"/>
                    <a:pt x="151" y="275"/>
                  </a:cubicBezTo>
                  <a:cubicBezTo>
                    <a:pt x="151" y="275"/>
                    <a:pt x="150" y="275"/>
                    <a:pt x="150" y="275"/>
                  </a:cubicBezTo>
                  <a:cubicBezTo>
                    <a:pt x="148" y="276"/>
                    <a:pt x="145" y="276"/>
                    <a:pt x="142" y="276"/>
                  </a:cubicBezTo>
                  <a:cubicBezTo>
                    <a:pt x="148" y="274"/>
                    <a:pt x="154" y="271"/>
                    <a:pt x="160" y="269"/>
                  </a:cubicBezTo>
                  <a:cubicBezTo>
                    <a:pt x="161" y="268"/>
                    <a:pt x="163" y="268"/>
                    <a:pt x="165" y="267"/>
                  </a:cubicBezTo>
                  <a:cubicBezTo>
                    <a:pt x="160" y="270"/>
                    <a:pt x="156" y="272"/>
                    <a:pt x="151" y="275"/>
                  </a:cubicBezTo>
                  <a:close/>
                  <a:moveTo>
                    <a:pt x="125" y="276"/>
                  </a:moveTo>
                  <a:cubicBezTo>
                    <a:pt x="125" y="276"/>
                    <a:pt x="125" y="276"/>
                    <a:pt x="125" y="276"/>
                  </a:cubicBezTo>
                  <a:cubicBezTo>
                    <a:pt x="125" y="276"/>
                    <a:pt x="125" y="276"/>
                    <a:pt x="126" y="276"/>
                  </a:cubicBezTo>
                  <a:cubicBezTo>
                    <a:pt x="129" y="275"/>
                    <a:pt x="131" y="274"/>
                    <a:pt x="133" y="273"/>
                  </a:cubicBezTo>
                  <a:cubicBezTo>
                    <a:pt x="137" y="271"/>
                    <a:pt x="140" y="270"/>
                    <a:pt x="144" y="268"/>
                  </a:cubicBezTo>
                  <a:cubicBezTo>
                    <a:pt x="152" y="265"/>
                    <a:pt x="160" y="262"/>
                    <a:pt x="167" y="258"/>
                  </a:cubicBezTo>
                  <a:cubicBezTo>
                    <a:pt x="168" y="258"/>
                    <a:pt x="168" y="258"/>
                    <a:pt x="168" y="258"/>
                  </a:cubicBezTo>
                  <a:cubicBezTo>
                    <a:pt x="169" y="258"/>
                    <a:pt x="170" y="259"/>
                    <a:pt x="171" y="260"/>
                  </a:cubicBezTo>
                  <a:cubicBezTo>
                    <a:pt x="156" y="265"/>
                    <a:pt x="142" y="273"/>
                    <a:pt x="126" y="276"/>
                  </a:cubicBezTo>
                  <a:cubicBezTo>
                    <a:pt x="126" y="276"/>
                    <a:pt x="125" y="276"/>
                    <a:pt x="125" y="276"/>
                  </a:cubicBezTo>
                  <a:close/>
                  <a:moveTo>
                    <a:pt x="143" y="264"/>
                  </a:moveTo>
                  <a:cubicBezTo>
                    <a:pt x="132" y="269"/>
                    <a:pt x="121" y="273"/>
                    <a:pt x="111" y="276"/>
                  </a:cubicBezTo>
                  <a:cubicBezTo>
                    <a:pt x="107" y="276"/>
                    <a:pt x="104" y="276"/>
                    <a:pt x="101" y="276"/>
                  </a:cubicBezTo>
                  <a:cubicBezTo>
                    <a:pt x="103" y="276"/>
                    <a:pt x="105" y="275"/>
                    <a:pt x="107" y="274"/>
                  </a:cubicBezTo>
                  <a:cubicBezTo>
                    <a:pt x="112" y="272"/>
                    <a:pt x="117" y="270"/>
                    <a:pt x="123" y="269"/>
                  </a:cubicBezTo>
                  <a:cubicBezTo>
                    <a:pt x="132" y="266"/>
                    <a:pt x="142" y="263"/>
                    <a:pt x="151" y="260"/>
                  </a:cubicBezTo>
                  <a:cubicBezTo>
                    <a:pt x="148" y="261"/>
                    <a:pt x="145" y="262"/>
                    <a:pt x="143" y="264"/>
                  </a:cubicBezTo>
                  <a:close/>
                  <a:moveTo>
                    <a:pt x="90" y="276"/>
                  </a:moveTo>
                  <a:cubicBezTo>
                    <a:pt x="101" y="272"/>
                    <a:pt x="111" y="269"/>
                    <a:pt x="122" y="265"/>
                  </a:cubicBezTo>
                  <a:cubicBezTo>
                    <a:pt x="133" y="261"/>
                    <a:pt x="143" y="256"/>
                    <a:pt x="154" y="254"/>
                  </a:cubicBezTo>
                  <a:cubicBezTo>
                    <a:pt x="152" y="254"/>
                    <a:pt x="149" y="256"/>
                    <a:pt x="147" y="257"/>
                  </a:cubicBezTo>
                  <a:cubicBezTo>
                    <a:pt x="144" y="258"/>
                    <a:pt x="141" y="259"/>
                    <a:pt x="138" y="260"/>
                  </a:cubicBezTo>
                  <a:cubicBezTo>
                    <a:pt x="132" y="262"/>
                    <a:pt x="127" y="264"/>
                    <a:pt x="121" y="266"/>
                  </a:cubicBezTo>
                  <a:cubicBezTo>
                    <a:pt x="112" y="269"/>
                    <a:pt x="103" y="271"/>
                    <a:pt x="95" y="276"/>
                  </a:cubicBezTo>
                  <a:cubicBezTo>
                    <a:pt x="93" y="276"/>
                    <a:pt x="91" y="276"/>
                    <a:pt x="90" y="276"/>
                  </a:cubicBezTo>
                  <a:close/>
                  <a:moveTo>
                    <a:pt x="78" y="275"/>
                  </a:moveTo>
                  <a:cubicBezTo>
                    <a:pt x="83" y="274"/>
                    <a:pt x="87" y="273"/>
                    <a:pt x="91" y="271"/>
                  </a:cubicBezTo>
                  <a:cubicBezTo>
                    <a:pt x="97" y="269"/>
                    <a:pt x="104" y="268"/>
                    <a:pt x="110" y="266"/>
                  </a:cubicBezTo>
                  <a:cubicBezTo>
                    <a:pt x="122" y="262"/>
                    <a:pt x="134" y="257"/>
                    <a:pt x="147" y="254"/>
                  </a:cubicBezTo>
                  <a:cubicBezTo>
                    <a:pt x="148" y="254"/>
                    <a:pt x="149" y="253"/>
                    <a:pt x="150" y="253"/>
                  </a:cubicBezTo>
                  <a:cubicBezTo>
                    <a:pt x="150" y="253"/>
                    <a:pt x="147" y="254"/>
                    <a:pt x="146" y="255"/>
                  </a:cubicBezTo>
                  <a:cubicBezTo>
                    <a:pt x="142" y="256"/>
                    <a:pt x="139" y="257"/>
                    <a:pt x="136" y="258"/>
                  </a:cubicBezTo>
                  <a:cubicBezTo>
                    <a:pt x="130" y="260"/>
                    <a:pt x="124" y="262"/>
                    <a:pt x="118" y="265"/>
                  </a:cubicBezTo>
                  <a:cubicBezTo>
                    <a:pt x="108" y="268"/>
                    <a:pt x="97" y="270"/>
                    <a:pt x="87" y="275"/>
                  </a:cubicBezTo>
                  <a:cubicBezTo>
                    <a:pt x="84" y="275"/>
                    <a:pt x="81" y="275"/>
                    <a:pt x="78" y="275"/>
                  </a:cubicBezTo>
                  <a:close/>
                  <a:moveTo>
                    <a:pt x="120" y="265"/>
                  </a:moveTo>
                  <a:cubicBezTo>
                    <a:pt x="124" y="263"/>
                    <a:pt x="128" y="262"/>
                    <a:pt x="132" y="261"/>
                  </a:cubicBezTo>
                  <a:cubicBezTo>
                    <a:pt x="129" y="262"/>
                    <a:pt x="127" y="263"/>
                    <a:pt x="124" y="264"/>
                  </a:cubicBezTo>
                  <a:cubicBezTo>
                    <a:pt x="118" y="266"/>
                    <a:pt x="112" y="268"/>
                    <a:pt x="106" y="270"/>
                  </a:cubicBezTo>
                  <a:cubicBezTo>
                    <a:pt x="100" y="271"/>
                    <a:pt x="94" y="273"/>
                    <a:pt x="89" y="275"/>
                  </a:cubicBezTo>
                  <a:cubicBezTo>
                    <a:pt x="89" y="275"/>
                    <a:pt x="89" y="275"/>
                    <a:pt x="89" y="275"/>
                  </a:cubicBezTo>
                  <a:cubicBezTo>
                    <a:pt x="98" y="270"/>
                    <a:pt x="110" y="268"/>
                    <a:pt x="120" y="265"/>
                  </a:cubicBezTo>
                  <a:close/>
                  <a:moveTo>
                    <a:pt x="148" y="255"/>
                  </a:moveTo>
                  <a:cubicBezTo>
                    <a:pt x="149" y="254"/>
                    <a:pt x="151" y="253"/>
                    <a:pt x="152" y="253"/>
                  </a:cubicBezTo>
                  <a:cubicBezTo>
                    <a:pt x="152" y="253"/>
                    <a:pt x="152" y="253"/>
                    <a:pt x="152" y="252"/>
                  </a:cubicBezTo>
                  <a:cubicBezTo>
                    <a:pt x="153" y="253"/>
                    <a:pt x="153" y="253"/>
                    <a:pt x="154" y="253"/>
                  </a:cubicBezTo>
                  <a:cubicBezTo>
                    <a:pt x="152" y="253"/>
                    <a:pt x="150" y="254"/>
                    <a:pt x="148" y="255"/>
                  </a:cubicBezTo>
                  <a:close/>
                  <a:moveTo>
                    <a:pt x="51" y="271"/>
                  </a:moveTo>
                  <a:cubicBezTo>
                    <a:pt x="58" y="268"/>
                    <a:pt x="66" y="265"/>
                    <a:pt x="74" y="263"/>
                  </a:cubicBezTo>
                  <a:cubicBezTo>
                    <a:pt x="80" y="261"/>
                    <a:pt x="85" y="259"/>
                    <a:pt x="91" y="258"/>
                  </a:cubicBezTo>
                  <a:cubicBezTo>
                    <a:pt x="97" y="256"/>
                    <a:pt x="103" y="254"/>
                    <a:pt x="109" y="252"/>
                  </a:cubicBezTo>
                  <a:cubicBezTo>
                    <a:pt x="112" y="251"/>
                    <a:pt x="115" y="251"/>
                    <a:pt x="117" y="250"/>
                  </a:cubicBezTo>
                  <a:cubicBezTo>
                    <a:pt x="118" y="249"/>
                    <a:pt x="119" y="249"/>
                    <a:pt x="120" y="248"/>
                  </a:cubicBezTo>
                  <a:cubicBezTo>
                    <a:pt x="110" y="253"/>
                    <a:pt x="99" y="256"/>
                    <a:pt x="89" y="259"/>
                  </a:cubicBezTo>
                  <a:cubicBezTo>
                    <a:pt x="84" y="261"/>
                    <a:pt x="78" y="264"/>
                    <a:pt x="72" y="266"/>
                  </a:cubicBezTo>
                  <a:cubicBezTo>
                    <a:pt x="66" y="268"/>
                    <a:pt x="61" y="270"/>
                    <a:pt x="55" y="272"/>
                  </a:cubicBezTo>
                  <a:cubicBezTo>
                    <a:pt x="54" y="272"/>
                    <a:pt x="52" y="271"/>
                    <a:pt x="51" y="271"/>
                  </a:cubicBezTo>
                  <a:close/>
                  <a:moveTo>
                    <a:pt x="90" y="257"/>
                  </a:moveTo>
                  <a:cubicBezTo>
                    <a:pt x="99" y="254"/>
                    <a:pt x="107" y="251"/>
                    <a:pt x="116" y="247"/>
                  </a:cubicBezTo>
                  <a:cubicBezTo>
                    <a:pt x="116" y="247"/>
                    <a:pt x="117" y="247"/>
                    <a:pt x="117" y="247"/>
                  </a:cubicBezTo>
                  <a:cubicBezTo>
                    <a:pt x="119" y="247"/>
                    <a:pt x="121" y="247"/>
                    <a:pt x="122" y="246"/>
                  </a:cubicBezTo>
                  <a:cubicBezTo>
                    <a:pt x="123" y="246"/>
                    <a:pt x="123" y="246"/>
                    <a:pt x="123" y="246"/>
                  </a:cubicBezTo>
                  <a:cubicBezTo>
                    <a:pt x="123" y="246"/>
                    <a:pt x="124" y="246"/>
                    <a:pt x="124" y="246"/>
                  </a:cubicBezTo>
                  <a:cubicBezTo>
                    <a:pt x="113" y="251"/>
                    <a:pt x="101" y="254"/>
                    <a:pt x="90" y="257"/>
                  </a:cubicBezTo>
                  <a:close/>
                  <a:moveTo>
                    <a:pt x="102" y="235"/>
                  </a:moveTo>
                  <a:cubicBezTo>
                    <a:pt x="107" y="235"/>
                    <a:pt x="111" y="233"/>
                    <a:pt x="115" y="232"/>
                  </a:cubicBezTo>
                  <a:cubicBezTo>
                    <a:pt x="113" y="232"/>
                    <a:pt x="112" y="233"/>
                    <a:pt x="110" y="234"/>
                  </a:cubicBezTo>
                  <a:cubicBezTo>
                    <a:pt x="107" y="235"/>
                    <a:pt x="105" y="236"/>
                    <a:pt x="102" y="237"/>
                  </a:cubicBezTo>
                  <a:cubicBezTo>
                    <a:pt x="102" y="237"/>
                    <a:pt x="102" y="236"/>
                    <a:pt x="102" y="235"/>
                  </a:cubicBezTo>
                  <a:close/>
                  <a:moveTo>
                    <a:pt x="114" y="247"/>
                  </a:moveTo>
                  <a:cubicBezTo>
                    <a:pt x="106" y="250"/>
                    <a:pt x="97" y="251"/>
                    <a:pt x="89" y="254"/>
                  </a:cubicBezTo>
                  <a:cubicBezTo>
                    <a:pt x="95" y="252"/>
                    <a:pt x="101" y="249"/>
                    <a:pt x="107" y="246"/>
                  </a:cubicBezTo>
                  <a:cubicBezTo>
                    <a:pt x="109" y="247"/>
                    <a:pt x="112" y="247"/>
                    <a:pt x="114" y="247"/>
                  </a:cubicBezTo>
                  <a:close/>
                  <a:moveTo>
                    <a:pt x="121" y="244"/>
                  </a:moveTo>
                  <a:cubicBezTo>
                    <a:pt x="121" y="244"/>
                    <a:pt x="120" y="244"/>
                    <a:pt x="120" y="244"/>
                  </a:cubicBezTo>
                  <a:cubicBezTo>
                    <a:pt x="120" y="243"/>
                    <a:pt x="120" y="243"/>
                    <a:pt x="120" y="243"/>
                  </a:cubicBezTo>
                  <a:cubicBezTo>
                    <a:pt x="119" y="243"/>
                    <a:pt x="116" y="243"/>
                    <a:pt x="116" y="243"/>
                  </a:cubicBezTo>
                  <a:cubicBezTo>
                    <a:pt x="118" y="242"/>
                    <a:pt x="120" y="242"/>
                    <a:pt x="121" y="241"/>
                  </a:cubicBezTo>
                  <a:cubicBezTo>
                    <a:pt x="121" y="242"/>
                    <a:pt x="121" y="243"/>
                    <a:pt x="121" y="244"/>
                  </a:cubicBezTo>
                  <a:close/>
                  <a:moveTo>
                    <a:pt x="114" y="243"/>
                  </a:moveTo>
                  <a:cubicBezTo>
                    <a:pt x="114" y="243"/>
                    <a:pt x="114" y="244"/>
                    <a:pt x="114" y="244"/>
                  </a:cubicBezTo>
                  <a:cubicBezTo>
                    <a:pt x="111" y="244"/>
                    <a:pt x="108" y="244"/>
                    <a:pt x="106" y="243"/>
                  </a:cubicBezTo>
                  <a:cubicBezTo>
                    <a:pt x="108" y="243"/>
                    <a:pt x="110" y="242"/>
                    <a:pt x="112" y="242"/>
                  </a:cubicBezTo>
                  <a:cubicBezTo>
                    <a:pt x="115" y="241"/>
                    <a:pt x="117" y="241"/>
                    <a:pt x="120" y="241"/>
                  </a:cubicBezTo>
                  <a:cubicBezTo>
                    <a:pt x="118" y="241"/>
                    <a:pt x="116" y="243"/>
                    <a:pt x="114" y="243"/>
                  </a:cubicBezTo>
                  <a:close/>
                  <a:moveTo>
                    <a:pt x="102" y="243"/>
                  </a:moveTo>
                  <a:cubicBezTo>
                    <a:pt x="102" y="243"/>
                    <a:pt x="102" y="243"/>
                    <a:pt x="102" y="242"/>
                  </a:cubicBezTo>
                  <a:cubicBezTo>
                    <a:pt x="102" y="242"/>
                    <a:pt x="102" y="242"/>
                    <a:pt x="102" y="242"/>
                  </a:cubicBezTo>
                  <a:cubicBezTo>
                    <a:pt x="107" y="241"/>
                    <a:pt x="112" y="239"/>
                    <a:pt x="117" y="238"/>
                  </a:cubicBezTo>
                  <a:cubicBezTo>
                    <a:pt x="121" y="237"/>
                    <a:pt x="115" y="239"/>
                    <a:pt x="115" y="239"/>
                  </a:cubicBezTo>
                  <a:cubicBezTo>
                    <a:pt x="114" y="240"/>
                    <a:pt x="112" y="240"/>
                    <a:pt x="110" y="241"/>
                  </a:cubicBezTo>
                  <a:cubicBezTo>
                    <a:pt x="108" y="241"/>
                    <a:pt x="105" y="242"/>
                    <a:pt x="102" y="243"/>
                  </a:cubicBezTo>
                  <a:close/>
                  <a:moveTo>
                    <a:pt x="102" y="239"/>
                  </a:moveTo>
                  <a:cubicBezTo>
                    <a:pt x="105" y="239"/>
                    <a:pt x="107" y="238"/>
                    <a:pt x="110" y="237"/>
                  </a:cubicBezTo>
                  <a:cubicBezTo>
                    <a:pt x="110" y="237"/>
                    <a:pt x="110" y="237"/>
                    <a:pt x="110" y="237"/>
                  </a:cubicBezTo>
                  <a:cubicBezTo>
                    <a:pt x="107" y="238"/>
                    <a:pt x="104" y="239"/>
                    <a:pt x="102" y="240"/>
                  </a:cubicBezTo>
                  <a:cubicBezTo>
                    <a:pt x="102" y="240"/>
                    <a:pt x="102" y="239"/>
                    <a:pt x="102" y="239"/>
                  </a:cubicBezTo>
                  <a:close/>
                  <a:moveTo>
                    <a:pt x="116" y="228"/>
                  </a:moveTo>
                  <a:cubicBezTo>
                    <a:pt x="111" y="230"/>
                    <a:pt x="107" y="232"/>
                    <a:pt x="103" y="234"/>
                  </a:cubicBezTo>
                  <a:cubicBezTo>
                    <a:pt x="103" y="233"/>
                    <a:pt x="103" y="232"/>
                    <a:pt x="103" y="231"/>
                  </a:cubicBezTo>
                  <a:cubicBezTo>
                    <a:pt x="106" y="231"/>
                    <a:pt x="108" y="230"/>
                    <a:pt x="110" y="229"/>
                  </a:cubicBezTo>
                  <a:cubicBezTo>
                    <a:pt x="112" y="229"/>
                    <a:pt x="113" y="229"/>
                    <a:pt x="115" y="228"/>
                  </a:cubicBezTo>
                  <a:cubicBezTo>
                    <a:pt x="115" y="228"/>
                    <a:pt x="119" y="226"/>
                    <a:pt x="116" y="228"/>
                  </a:cubicBezTo>
                  <a:close/>
                  <a:moveTo>
                    <a:pt x="105" y="228"/>
                  </a:moveTo>
                  <a:cubicBezTo>
                    <a:pt x="108" y="227"/>
                    <a:pt x="113" y="226"/>
                    <a:pt x="115" y="225"/>
                  </a:cubicBezTo>
                  <a:cubicBezTo>
                    <a:pt x="112" y="227"/>
                    <a:pt x="108" y="228"/>
                    <a:pt x="104" y="230"/>
                  </a:cubicBezTo>
                  <a:cubicBezTo>
                    <a:pt x="104" y="229"/>
                    <a:pt x="105" y="228"/>
                    <a:pt x="105" y="228"/>
                  </a:cubicBezTo>
                  <a:close/>
                  <a:moveTo>
                    <a:pt x="106" y="224"/>
                  </a:moveTo>
                  <a:cubicBezTo>
                    <a:pt x="108" y="224"/>
                    <a:pt x="110" y="224"/>
                    <a:pt x="112" y="223"/>
                  </a:cubicBezTo>
                  <a:cubicBezTo>
                    <a:pt x="112" y="223"/>
                    <a:pt x="113" y="223"/>
                    <a:pt x="114" y="223"/>
                  </a:cubicBezTo>
                  <a:cubicBezTo>
                    <a:pt x="113" y="223"/>
                    <a:pt x="113" y="223"/>
                    <a:pt x="113" y="223"/>
                  </a:cubicBezTo>
                  <a:cubicBezTo>
                    <a:pt x="110" y="224"/>
                    <a:pt x="108" y="225"/>
                    <a:pt x="105" y="226"/>
                  </a:cubicBezTo>
                  <a:cubicBezTo>
                    <a:pt x="106" y="225"/>
                    <a:pt x="106" y="225"/>
                    <a:pt x="106" y="224"/>
                  </a:cubicBezTo>
                  <a:close/>
                  <a:moveTo>
                    <a:pt x="81" y="250"/>
                  </a:moveTo>
                  <a:cubicBezTo>
                    <a:pt x="88" y="249"/>
                    <a:pt x="95" y="248"/>
                    <a:pt x="101" y="246"/>
                  </a:cubicBezTo>
                  <a:cubicBezTo>
                    <a:pt x="101" y="246"/>
                    <a:pt x="102" y="246"/>
                    <a:pt x="102" y="246"/>
                  </a:cubicBezTo>
                  <a:cubicBezTo>
                    <a:pt x="96" y="248"/>
                    <a:pt x="90" y="250"/>
                    <a:pt x="83" y="252"/>
                  </a:cubicBezTo>
                  <a:cubicBezTo>
                    <a:pt x="74" y="254"/>
                    <a:pt x="65" y="257"/>
                    <a:pt x="57" y="260"/>
                  </a:cubicBezTo>
                  <a:cubicBezTo>
                    <a:pt x="64" y="255"/>
                    <a:pt x="73" y="252"/>
                    <a:pt x="81" y="250"/>
                  </a:cubicBezTo>
                  <a:close/>
                  <a:moveTo>
                    <a:pt x="54" y="261"/>
                  </a:moveTo>
                  <a:cubicBezTo>
                    <a:pt x="55" y="261"/>
                    <a:pt x="55" y="261"/>
                    <a:pt x="56" y="261"/>
                  </a:cubicBezTo>
                  <a:cubicBezTo>
                    <a:pt x="56" y="261"/>
                    <a:pt x="56" y="261"/>
                    <a:pt x="56" y="261"/>
                  </a:cubicBezTo>
                  <a:cubicBezTo>
                    <a:pt x="66" y="257"/>
                    <a:pt x="77" y="254"/>
                    <a:pt x="87" y="252"/>
                  </a:cubicBezTo>
                  <a:cubicBezTo>
                    <a:pt x="92" y="250"/>
                    <a:pt x="97" y="248"/>
                    <a:pt x="102" y="247"/>
                  </a:cubicBezTo>
                  <a:cubicBezTo>
                    <a:pt x="103" y="247"/>
                    <a:pt x="103" y="246"/>
                    <a:pt x="104" y="246"/>
                  </a:cubicBezTo>
                  <a:cubicBezTo>
                    <a:pt x="105" y="246"/>
                    <a:pt x="105" y="246"/>
                    <a:pt x="106" y="246"/>
                  </a:cubicBezTo>
                  <a:cubicBezTo>
                    <a:pt x="105" y="247"/>
                    <a:pt x="103" y="247"/>
                    <a:pt x="102" y="248"/>
                  </a:cubicBezTo>
                  <a:cubicBezTo>
                    <a:pt x="85" y="256"/>
                    <a:pt x="65" y="259"/>
                    <a:pt x="48" y="268"/>
                  </a:cubicBezTo>
                  <a:cubicBezTo>
                    <a:pt x="49" y="265"/>
                    <a:pt x="54" y="262"/>
                    <a:pt x="54" y="261"/>
                  </a:cubicBezTo>
                  <a:close/>
                  <a:moveTo>
                    <a:pt x="75" y="258"/>
                  </a:moveTo>
                  <a:cubicBezTo>
                    <a:pt x="66" y="261"/>
                    <a:pt x="58" y="265"/>
                    <a:pt x="50" y="267"/>
                  </a:cubicBezTo>
                  <a:cubicBezTo>
                    <a:pt x="51" y="267"/>
                    <a:pt x="51" y="267"/>
                    <a:pt x="52" y="266"/>
                  </a:cubicBezTo>
                  <a:cubicBezTo>
                    <a:pt x="55" y="265"/>
                    <a:pt x="59" y="264"/>
                    <a:pt x="62" y="262"/>
                  </a:cubicBezTo>
                  <a:cubicBezTo>
                    <a:pt x="66" y="261"/>
                    <a:pt x="70" y="260"/>
                    <a:pt x="75" y="258"/>
                  </a:cubicBezTo>
                  <a:close/>
                  <a:moveTo>
                    <a:pt x="47" y="269"/>
                  </a:moveTo>
                  <a:cubicBezTo>
                    <a:pt x="59" y="266"/>
                    <a:pt x="70" y="260"/>
                    <a:pt x="81" y="257"/>
                  </a:cubicBezTo>
                  <a:cubicBezTo>
                    <a:pt x="88" y="255"/>
                    <a:pt x="94" y="253"/>
                    <a:pt x="100" y="252"/>
                  </a:cubicBezTo>
                  <a:cubicBezTo>
                    <a:pt x="103" y="251"/>
                    <a:pt x="106" y="250"/>
                    <a:pt x="109" y="249"/>
                  </a:cubicBezTo>
                  <a:cubicBezTo>
                    <a:pt x="109" y="249"/>
                    <a:pt x="110" y="249"/>
                    <a:pt x="111" y="249"/>
                  </a:cubicBezTo>
                  <a:cubicBezTo>
                    <a:pt x="101" y="253"/>
                    <a:pt x="90" y="257"/>
                    <a:pt x="80" y="260"/>
                  </a:cubicBezTo>
                  <a:cubicBezTo>
                    <a:pt x="76" y="261"/>
                    <a:pt x="73" y="262"/>
                    <a:pt x="69" y="263"/>
                  </a:cubicBezTo>
                  <a:cubicBezTo>
                    <a:pt x="63" y="265"/>
                    <a:pt x="56" y="268"/>
                    <a:pt x="50" y="271"/>
                  </a:cubicBezTo>
                  <a:cubicBezTo>
                    <a:pt x="49" y="270"/>
                    <a:pt x="48" y="270"/>
                    <a:pt x="48" y="270"/>
                  </a:cubicBezTo>
                  <a:cubicBezTo>
                    <a:pt x="47" y="269"/>
                    <a:pt x="47" y="269"/>
                    <a:pt x="47" y="269"/>
                  </a:cubicBezTo>
                  <a:close/>
                  <a:moveTo>
                    <a:pt x="57" y="272"/>
                  </a:moveTo>
                  <a:cubicBezTo>
                    <a:pt x="71" y="269"/>
                    <a:pt x="85" y="264"/>
                    <a:pt x="99" y="260"/>
                  </a:cubicBezTo>
                  <a:cubicBezTo>
                    <a:pt x="106" y="258"/>
                    <a:pt x="112" y="256"/>
                    <a:pt x="119" y="254"/>
                  </a:cubicBezTo>
                  <a:cubicBezTo>
                    <a:pt x="113" y="256"/>
                    <a:pt x="106" y="259"/>
                    <a:pt x="100" y="261"/>
                  </a:cubicBezTo>
                  <a:cubicBezTo>
                    <a:pt x="88" y="265"/>
                    <a:pt x="75" y="269"/>
                    <a:pt x="64" y="273"/>
                  </a:cubicBezTo>
                  <a:cubicBezTo>
                    <a:pt x="63" y="273"/>
                    <a:pt x="63" y="273"/>
                    <a:pt x="63" y="273"/>
                  </a:cubicBezTo>
                  <a:cubicBezTo>
                    <a:pt x="61" y="273"/>
                    <a:pt x="59" y="273"/>
                    <a:pt x="57" y="272"/>
                  </a:cubicBezTo>
                  <a:close/>
                  <a:moveTo>
                    <a:pt x="66" y="274"/>
                  </a:moveTo>
                  <a:cubicBezTo>
                    <a:pt x="78" y="272"/>
                    <a:pt x="88" y="268"/>
                    <a:pt x="99" y="264"/>
                  </a:cubicBezTo>
                  <a:cubicBezTo>
                    <a:pt x="112" y="260"/>
                    <a:pt x="124" y="256"/>
                    <a:pt x="137" y="253"/>
                  </a:cubicBezTo>
                  <a:cubicBezTo>
                    <a:pt x="135" y="253"/>
                    <a:pt x="134" y="254"/>
                    <a:pt x="132" y="255"/>
                  </a:cubicBezTo>
                  <a:cubicBezTo>
                    <a:pt x="125" y="257"/>
                    <a:pt x="118" y="260"/>
                    <a:pt x="112" y="263"/>
                  </a:cubicBezTo>
                  <a:cubicBezTo>
                    <a:pt x="100" y="267"/>
                    <a:pt x="88" y="269"/>
                    <a:pt x="77" y="274"/>
                  </a:cubicBezTo>
                  <a:cubicBezTo>
                    <a:pt x="76" y="274"/>
                    <a:pt x="76" y="274"/>
                    <a:pt x="76" y="275"/>
                  </a:cubicBezTo>
                  <a:cubicBezTo>
                    <a:pt x="76" y="274"/>
                    <a:pt x="75" y="274"/>
                    <a:pt x="75" y="274"/>
                  </a:cubicBezTo>
                  <a:cubicBezTo>
                    <a:pt x="72" y="274"/>
                    <a:pt x="69" y="274"/>
                    <a:pt x="66" y="274"/>
                  </a:cubicBezTo>
                  <a:close/>
                  <a:moveTo>
                    <a:pt x="113" y="276"/>
                  </a:moveTo>
                  <a:cubicBezTo>
                    <a:pt x="121" y="274"/>
                    <a:pt x="129" y="271"/>
                    <a:pt x="137" y="269"/>
                  </a:cubicBezTo>
                  <a:cubicBezTo>
                    <a:pt x="145" y="266"/>
                    <a:pt x="153" y="263"/>
                    <a:pt x="162" y="260"/>
                  </a:cubicBezTo>
                  <a:cubicBezTo>
                    <a:pt x="161" y="261"/>
                    <a:pt x="160" y="261"/>
                    <a:pt x="159" y="262"/>
                  </a:cubicBezTo>
                  <a:cubicBezTo>
                    <a:pt x="154" y="264"/>
                    <a:pt x="149" y="266"/>
                    <a:pt x="144" y="268"/>
                  </a:cubicBezTo>
                  <a:cubicBezTo>
                    <a:pt x="137" y="270"/>
                    <a:pt x="130" y="273"/>
                    <a:pt x="123" y="276"/>
                  </a:cubicBezTo>
                  <a:cubicBezTo>
                    <a:pt x="120" y="276"/>
                    <a:pt x="116" y="277"/>
                    <a:pt x="113" y="276"/>
                  </a:cubicBezTo>
                  <a:close/>
                  <a:moveTo>
                    <a:pt x="128" y="276"/>
                  </a:moveTo>
                  <a:cubicBezTo>
                    <a:pt x="134" y="275"/>
                    <a:pt x="140" y="273"/>
                    <a:pt x="146" y="270"/>
                  </a:cubicBezTo>
                  <a:cubicBezTo>
                    <a:pt x="153" y="268"/>
                    <a:pt x="159" y="266"/>
                    <a:pt x="166" y="263"/>
                  </a:cubicBezTo>
                  <a:cubicBezTo>
                    <a:pt x="167" y="262"/>
                    <a:pt x="169" y="261"/>
                    <a:pt x="170" y="260"/>
                  </a:cubicBezTo>
                  <a:cubicBezTo>
                    <a:pt x="169" y="261"/>
                    <a:pt x="167" y="262"/>
                    <a:pt x="165" y="263"/>
                  </a:cubicBezTo>
                  <a:cubicBezTo>
                    <a:pt x="162" y="265"/>
                    <a:pt x="158" y="266"/>
                    <a:pt x="155" y="268"/>
                  </a:cubicBezTo>
                  <a:cubicBezTo>
                    <a:pt x="149" y="270"/>
                    <a:pt x="143" y="272"/>
                    <a:pt x="138" y="276"/>
                  </a:cubicBezTo>
                  <a:cubicBezTo>
                    <a:pt x="138" y="276"/>
                    <a:pt x="137" y="276"/>
                    <a:pt x="136" y="276"/>
                  </a:cubicBezTo>
                  <a:cubicBezTo>
                    <a:pt x="134" y="276"/>
                    <a:pt x="131" y="276"/>
                    <a:pt x="128" y="276"/>
                  </a:cubicBezTo>
                  <a:close/>
                  <a:moveTo>
                    <a:pt x="170" y="273"/>
                  </a:moveTo>
                  <a:cubicBezTo>
                    <a:pt x="173" y="272"/>
                    <a:pt x="176" y="271"/>
                    <a:pt x="179" y="269"/>
                  </a:cubicBezTo>
                  <a:cubicBezTo>
                    <a:pt x="178" y="271"/>
                    <a:pt x="174" y="272"/>
                    <a:pt x="170" y="273"/>
                  </a:cubicBezTo>
                  <a:close/>
                  <a:moveTo>
                    <a:pt x="179" y="265"/>
                  </a:moveTo>
                  <a:cubicBezTo>
                    <a:pt x="174" y="267"/>
                    <a:pt x="169" y="269"/>
                    <a:pt x="164" y="270"/>
                  </a:cubicBezTo>
                  <a:cubicBezTo>
                    <a:pt x="162" y="271"/>
                    <a:pt x="159" y="272"/>
                    <a:pt x="156" y="273"/>
                  </a:cubicBezTo>
                  <a:cubicBezTo>
                    <a:pt x="156" y="273"/>
                    <a:pt x="155" y="273"/>
                    <a:pt x="154" y="274"/>
                  </a:cubicBezTo>
                  <a:cubicBezTo>
                    <a:pt x="158" y="271"/>
                    <a:pt x="162" y="270"/>
                    <a:pt x="166" y="268"/>
                  </a:cubicBezTo>
                  <a:cubicBezTo>
                    <a:pt x="167" y="267"/>
                    <a:pt x="169" y="266"/>
                    <a:pt x="170" y="266"/>
                  </a:cubicBezTo>
                  <a:cubicBezTo>
                    <a:pt x="172" y="265"/>
                    <a:pt x="174" y="264"/>
                    <a:pt x="176" y="263"/>
                  </a:cubicBezTo>
                  <a:cubicBezTo>
                    <a:pt x="176" y="263"/>
                    <a:pt x="176" y="263"/>
                    <a:pt x="176" y="263"/>
                  </a:cubicBezTo>
                  <a:cubicBezTo>
                    <a:pt x="177" y="263"/>
                    <a:pt x="178" y="264"/>
                    <a:pt x="179" y="265"/>
                  </a:cubicBezTo>
                  <a:close/>
                  <a:moveTo>
                    <a:pt x="161" y="255"/>
                  </a:moveTo>
                  <a:cubicBezTo>
                    <a:pt x="150" y="259"/>
                    <a:pt x="140" y="263"/>
                    <a:pt x="130" y="266"/>
                  </a:cubicBezTo>
                  <a:cubicBezTo>
                    <a:pt x="124" y="268"/>
                    <a:pt x="118" y="269"/>
                    <a:pt x="113" y="271"/>
                  </a:cubicBezTo>
                  <a:cubicBezTo>
                    <a:pt x="108" y="273"/>
                    <a:pt x="103" y="275"/>
                    <a:pt x="98" y="276"/>
                  </a:cubicBezTo>
                  <a:cubicBezTo>
                    <a:pt x="97" y="276"/>
                    <a:pt x="97" y="276"/>
                    <a:pt x="97" y="276"/>
                  </a:cubicBezTo>
                  <a:cubicBezTo>
                    <a:pt x="98" y="275"/>
                    <a:pt x="100" y="274"/>
                    <a:pt x="101" y="273"/>
                  </a:cubicBezTo>
                  <a:cubicBezTo>
                    <a:pt x="103" y="272"/>
                    <a:pt x="106" y="271"/>
                    <a:pt x="109" y="270"/>
                  </a:cubicBezTo>
                  <a:cubicBezTo>
                    <a:pt x="114" y="269"/>
                    <a:pt x="118" y="268"/>
                    <a:pt x="123" y="266"/>
                  </a:cubicBezTo>
                  <a:cubicBezTo>
                    <a:pt x="134" y="263"/>
                    <a:pt x="145" y="259"/>
                    <a:pt x="155" y="254"/>
                  </a:cubicBezTo>
                  <a:cubicBezTo>
                    <a:pt x="155" y="254"/>
                    <a:pt x="155" y="254"/>
                    <a:pt x="155" y="254"/>
                  </a:cubicBezTo>
                  <a:cubicBezTo>
                    <a:pt x="156" y="254"/>
                    <a:pt x="157" y="254"/>
                    <a:pt x="158" y="254"/>
                  </a:cubicBezTo>
                  <a:cubicBezTo>
                    <a:pt x="159" y="255"/>
                    <a:pt x="160" y="255"/>
                    <a:pt x="161" y="255"/>
                  </a:cubicBezTo>
                  <a:close/>
                  <a:moveTo>
                    <a:pt x="121" y="240"/>
                  </a:moveTo>
                  <a:cubicBezTo>
                    <a:pt x="118" y="240"/>
                    <a:pt x="115" y="240"/>
                    <a:pt x="112" y="241"/>
                  </a:cubicBezTo>
                  <a:cubicBezTo>
                    <a:pt x="111" y="242"/>
                    <a:pt x="109" y="242"/>
                    <a:pt x="108" y="242"/>
                  </a:cubicBezTo>
                  <a:cubicBezTo>
                    <a:pt x="107" y="242"/>
                    <a:pt x="105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9" y="241"/>
                    <a:pt x="115" y="241"/>
                    <a:pt x="120" y="238"/>
                  </a:cubicBezTo>
                  <a:cubicBezTo>
                    <a:pt x="120" y="237"/>
                    <a:pt x="120" y="237"/>
                    <a:pt x="120" y="237"/>
                  </a:cubicBezTo>
                  <a:cubicBezTo>
                    <a:pt x="114" y="238"/>
                    <a:pt x="108" y="240"/>
                    <a:pt x="102" y="241"/>
                  </a:cubicBezTo>
                  <a:cubicBezTo>
                    <a:pt x="102" y="241"/>
                    <a:pt x="102" y="241"/>
                    <a:pt x="102" y="241"/>
                  </a:cubicBezTo>
                  <a:cubicBezTo>
                    <a:pt x="105" y="240"/>
                    <a:pt x="109" y="239"/>
                    <a:pt x="111" y="238"/>
                  </a:cubicBezTo>
                  <a:cubicBezTo>
                    <a:pt x="115" y="237"/>
                    <a:pt x="118" y="236"/>
                    <a:pt x="121" y="234"/>
                  </a:cubicBezTo>
                  <a:cubicBezTo>
                    <a:pt x="121" y="236"/>
                    <a:pt x="121" y="238"/>
                    <a:pt x="121" y="240"/>
                  </a:cubicBezTo>
                  <a:close/>
                  <a:moveTo>
                    <a:pt x="119" y="227"/>
                  </a:moveTo>
                  <a:cubicBezTo>
                    <a:pt x="119" y="227"/>
                    <a:pt x="119" y="227"/>
                    <a:pt x="119" y="227"/>
                  </a:cubicBezTo>
                  <a:cubicBezTo>
                    <a:pt x="114" y="227"/>
                    <a:pt x="109" y="229"/>
                    <a:pt x="104" y="230"/>
                  </a:cubicBezTo>
                  <a:cubicBezTo>
                    <a:pt x="106" y="230"/>
                    <a:pt x="109" y="228"/>
                    <a:pt x="111" y="228"/>
                  </a:cubicBezTo>
                  <a:cubicBezTo>
                    <a:pt x="113" y="227"/>
                    <a:pt x="115" y="226"/>
                    <a:pt x="117" y="225"/>
                  </a:cubicBezTo>
                  <a:cubicBezTo>
                    <a:pt x="117" y="225"/>
                    <a:pt x="117" y="224"/>
                    <a:pt x="117" y="224"/>
                  </a:cubicBezTo>
                  <a:cubicBezTo>
                    <a:pt x="115" y="225"/>
                    <a:pt x="113" y="225"/>
                    <a:pt x="111" y="226"/>
                  </a:cubicBezTo>
                  <a:cubicBezTo>
                    <a:pt x="109" y="226"/>
                    <a:pt x="107" y="226"/>
                    <a:pt x="105" y="227"/>
                  </a:cubicBezTo>
                  <a:cubicBezTo>
                    <a:pt x="105" y="227"/>
                    <a:pt x="105" y="227"/>
                    <a:pt x="105" y="227"/>
                  </a:cubicBezTo>
                  <a:cubicBezTo>
                    <a:pt x="109" y="225"/>
                    <a:pt x="113" y="224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8" y="223"/>
                    <a:pt x="118" y="225"/>
                    <a:pt x="119" y="227"/>
                  </a:cubicBezTo>
                  <a:close/>
                  <a:moveTo>
                    <a:pt x="216" y="159"/>
                  </a:moveTo>
                  <a:cubicBezTo>
                    <a:pt x="202" y="189"/>
                    <a:pt x="174" y="209"/>
                    <a:pt x="141" y="216"/>
                  </a:cubicBezTo>
                  <a:cubicBezTo>
                    <a:pt x="131" y="218"/>
                    <a:pt x="121" y="219"/>
                    <a:pt x="111" y="219"/>
                  </a:cubicBezTo>
                  <a:cubicBezTo>
                    <a:pt x="99" y="219"/>
                    <a:pt x="85" y="218"/>
                    <a:pt x="73" y="213"/>
                  </a:cubicBezTo>
                  <a:cubicBezTo>
                    <a:pt x="75" y="210"/>
                    <a:pt x="76" y="207"/>
                    <a:pt x="76" y="205"/>
                  </a:cubicBezTo>
                  <a:cubicBezTo>
                    <a:pt x="94" y="212"/>
                    <a:pt x="114" y="213"/>
                    <a:pt x="133" y="210"/>
                  </a:cubicBezTo>
                  <a:cubicBezTo>
                    <a:pt x="180" y="201"/>
                    <a:pt x="216" y="160"/>
                    <a:pt x="216" y="112"/>
                  </a:cubicBezTo>
                  <a:cubicBezTo>
                    <a:pt x="216" y="72"/>
                    <a:pt x="192" y="38"/>
                    <a:pt x="156" y="21"/>
                  </a:cubicBezTo>
                  <a:cubicBezTo>
                    <a:pt x="158" y="19"/>
                    <a:pt x="160" y="16"/>
                    <a:pt x="162" y="13"/>
                  </a:cubicBezTo>
                  <a:cubicBezTo>
                    <a:pt x="174" y="19"/>
                    <a:pt x="186" y="26"/>
                    <a:pt x="196" y="36"/>
                  </a:cubicBezTo>
                  <a:cubicBezTo>
                    <a:pt x="206" y="47"/>
                    <a:pt x="212" y="60"/>
                    <a:pt x="218" y="74"/>
                  </a:cubicBezTo>
                  <a:cubicBezTo>
                    <a:pt x="229" y="102"/>
                    <a:pt x="228" y="131"/>
                    <a:pt x="216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56"/>
            <p:cNvSpPr>
              <a:spLocks noEditPoints="1"/>
            </p:cNvSpPr>
            <p:nvPr/>
          </p:nvSpPr>
          <p:spPr bwMode="auto">
            <a:xfrm>
              <a:off x="11582400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57"/>
            <p:cNvSpPr>
              <a:spLocks noEditPoints="1"/>
            </p:cNvSpPr>
            <p:nvPr/>
          </p:nvSpPr>
          <p:spPr bwMode="auto">
            <a:xfrm>
              <a:off x="11299825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8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7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7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7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0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0"/>
                    <a:pt x="68" y="60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0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69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69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6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6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69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7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7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7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6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58"/>
            <p:cNvSpPr>
              <a:spLocks noEditPoints="1"/>
            </p:cNvSpPr>
            <p:nvPr/>
          </p:nvSpPr>
          <p:spPr bwMode="auto">
            <a:xfrm>
              <a:off x="7697788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9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59"/>
            <p:cNvSpPr>
              <a:spLocks noEditPoints="1"/>
            </p:cNvSpPr>
            <p:nvPr/>
          </p:nvSpPr>
          <p:spPr bwMode="auto">
            <a:xfrm>
              <a:off x="7415213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9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70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8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8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7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60"/>
            <p:cNvSpPr>
              <a:spLocks noEditPoints="1"/>
            </p:cNvSpPr>
            <p:nvPr/>
          </p:nvSpPr>
          <p:spPr bwMode="auto">
            <a:xfrm>
              <a:off x="2668588" y="5624513"/>
              <a:ext cx="82550" cy="74613"/>
            </a:xfrm>
            <a:custGeom>
              <a:avLst/>
              <a:gdLst>
                <a:gd name="T0" fmla="*/ 16 w 22"/>
                <a:gd name="T1" fmla="*/ 9 h 20"/>
                <a:gd name="T2" fmla="*/ 12 w 22"/>
                <a:gd name="T3" fmla="*/ 3 h 20"/>
                <a:gd name="T4" fmla="*/ 4 w 22"/>
                <a:gd name="T5" fmla="*/ 1 h 20"/>
                <a:gd name="T6" fmla="*/ 2 w 22"/>
                <a:gd name="T7" fmla="*/ 1 h 20"/>
                <a:gd name="T8" fmla="*/ 0 w 22"/>
                <a:gd name="T9" fmla="*/ 2 h 20"/>
                <a:gd name="T10" fmla="*/ 6 w 22"/>
                <a:gd name="T11" fmla="*/ 13 h 20"/>
                <a:gd name="T12" fmla="*/ 17 w 22"/>
                <a:gd name="T13" fmla="*/ 19 h 20"/>
                <a:gd name="T14" fmla="*/ 16 w 22"/>
                <a:gd name="T15" fmla="*/ 9 h 20"/>
                <a:gd name="T16" fmla="*/ 5 w 22"/>
                <a:gd name="T17" fmla="*/ 6 h 20"/>
                <a:gd name="T18" fmla="*/ 12 w 22"/>
                <a:gd name="T19" fmla="*/ 8 h 20"/>
                <a:gd name="T20" fmla="*/ 13 w 22"/>
                <a:gd name="T21" fmla="*/ 9 h 20"/>
                <a:gd name="T22" fmla="*/ 7 w 22"/>
                <a:gd name="T23" fmla="*/ 8 h 20"/>
                <a:gd name="T24" fmla="*/ 7 w 22"/>
                <a:gd name="T25" fmla="*/ 9 h 20"/>
                <a:gd name="T26" fmla="*/ 14 w 22"/>
                <a:gd name="T27" fmla="*/ 12 h 20"/>
                <a:gd name="T28" fmla="*/ 10 w 22"/>
                <a:gd name="T29" fmla="*/ 12 h 20"/>
                <a:gd name="T30" fmla="*/ 8 w 22"/>
                <a:gd name="T31" fmla="*/ 10 h 20"/>
                <a:gd name="T32" fmla="*/ 5 w 22"/>
                <a:gd name="T33" fmla="*/ 6 h 20"/>
                <a:gd name="T34" fmla="*/ 4 w 22"/>
                <a:gd name="T35" fmla="*/ 4 h 20"/>
                <a:gd name="T36" fmla="*/ 5 w 22"/>
                <a:gd name="T37" fmla="*/ 5 h 20"/>
                <a:gd name="T38" fmla="*/ 4 w 22"/>
                <a:gd name="T39" fmla="*/ 5 h 20"/>
                <a:gd name="T40" fmla="*/ 4 w 22"/>
                <a:gd name="T41" fmla="*/ 5 h 20"/>
                <a:gd name="T42" fmla="*/ 4 w 22"/>
                <a:gd name="T43" fmla="*/ 4 h 20"/>
                <a:gd name="T44" fmla="*/ 12 w 22"/>
                <a:gd name="T45" fmla="*/ 7 h 20"/>
                <a:gd name="T46" fmla="*/ 6 w 22"/>
                <a:gd name="T47" fmla="*/ 6 h 20"/>
                <a:gd name="T48" fmla="*/ 11 w 22"/>
                <a:gd name="T49" fmla="*/ 6 h 20"/>
                <a:gd name="T50" fmla="*/ 12 w 22"/>
                <a:gd name="T51" fmla="*/ 7 h 20"/>
                <a:gd name="T52" fmla="*/ 15 w 22"/>
                <a:gd name="T53" fmla="*/ 12 h 20"/>
                <a:gd name="T54" fmla="*/ 8 w 22"/>
                <a:gd name="T55" fmla="*/ 9 h 20"/>
                <a:gd name="T56" fmla="*/ 13 w 22"/>
                <a:gd name="T57" fmla="*/ 9 h 20"/>
                <a:gd name="T58" fmla="*/ 15 w 22"/>
                <a:gd name="T59" fmla="*/ 12 h 20"/>
                <a:gd name="T60" fmla="*/ 16 w 22"/>
                <a:gd name="T61" fmla="*/ 16 h 20"/>
                <a:gd name="T62" fmla="*/ 15 w 22"/>
                <a:gd name="T63" fmla="*/ 16 h 20"/>
                <a:gd name="T64" fmla="*/ 13 w 22"/>
                <a:gd name="T65" fmla="*/ 14 h 20"/>
                <a:gd name="T66" fmla="*/ 11 w 22"/>
                <a:gd name="T67" fmla="*/ 13 h 20"/>
                <a:gd name="T68" fmla="*/ 15 w 22"/>
                <a:gd name="T69" fmla="*/ 12 h 20"/>
                <a:gd name="T70" fmla="*/ 15 w 22"/>
                <a:gd name="T71" fmla="*/ 12 h 20"/>
                <a:gd name="T72" fmla="*/ 16 w 22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" h="20">
                  <a:moveTo>
                    <a:pt x="16" y="9"/>
                  </a:moveTo>
                  <a:cubicBezTo>
                    <a:pt x="15" y="7"/>
                    <a:pt x="14" y="4"/>
                    <a:pt x="12" y="3"/>
                  </a:cubicBezTo>
                  <a:cubicBezTo>
                    <a:pt x="9" y="2"/>
                    <a:pt x="6" y="3"/>
                    <a:pt x="4" y="1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6"/>
                    <a:pt x="4" y="10"/>
                    <a:pt x="6" y="13"/>
                  </a:cubicBezTo>
                  <a:cubicBezTo>
                    <a:pt x="9" y="15"/>
                    <a:pt x="13" y="20"/>
                    <a:pt x="17" y="19"/>
                  </a:cubicBezTo>
                  <a:cubicBezTo>
                    <a:pt x="22" y="17"/>
                    <a:pt x="18" y="11"/>
                    <a:pt x="16" y="9"/>
                  </a:cubicBezTo>
                  <a:close/>
                  <a:moveTo>
                    <a:pt x="5" y="6"/>
                  </a:moveTo>
                  <a:cubicBezTo>
                    <a:pt x="7" y="7"/>
                    <a:pt x="10" y="7"/>
                    <a:pt x="12" y="8"/>
                  </a:cubicBezTo>
                  <a:cubicBezTo>
                    <a:pt x="12" y="8"/>
                    <a:pt x="13" y="8"/>
                    <a:pt x="13" y="9"/>
                  </a:cubicBezTo>
                  <a:cubicBezTo>
                    <a:pt x="11" y="9"/>
                    <a:pt x="9" y="8"/>
                    <a:pt x="7" y="8"/>
                  </a:cubicBezTo>
                  <a:cubicBezTo>
                    <a:pt x="7" y="8"/>
                    <a:pt x="7" y="9"/>
                    <a:pt x="7" y="9"/>
                  </a:cubicBezTo>
                  <a:cubicBezTo>
                    <a:pt x="9" y="11"/>
                    <a:pt x="12" y="11"/>
                    <a:pt x="14" y="12"/>
                  </a:cubicBezTo>
                  <a:cubicBezTo>
                    <a:pt x="13" y="12"/>
                    <a:pt x="11" y="12"/>
                    <a:pt x="10" y="12"/>
                  </a:cubicBezTo>
                  <a:cubicBezTo>
                    <a:pt x="9" y="11"/>
                    <a:pt x="8" y="10"/>
                    <a:pt x="8" y="10"/>
                  </a:cubicBezTo>
                  <a:cubicBezTo>
                    <a:pt x="7" y="9"/>
                    <a:pt x="5" y="7"/>
                    <a:pt x="5" y="6"/>
                  </a:cubicBezTo>
                  <a:close/>
                  <a:moveTo>
                    <a:pt x="4" y="4"/>
                  </a:moveTo>
                  <a:cubicBezTo>
                    <a:pt x="4" y="4"/>
                    <a:pt x="4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  <a:moveTo>
                    <a:pt x="12" y="7"/>
                  </a:moveTo>
                  <a:cubicBezTo>
                    <a:pt x="10" y="7"/>
                    <a:pt x="8" y="6"/>
                    <a:pt x="6" y="6"/>
                  </a:cubicBezTo>
                  <a:cubicBezTo>
                    <a:pt x="7" y="6"/>
                    <a:pt x="9" y="6"/>
                    <a:pt x="11" y="6"/>
                  </a:cubicBezTo>
                  <a:cubicBezTo>
                    <a:pt x="11" y="7"/>
                    <a:pt x="11" y="7"/>
                    <a:pt x="12" y="7"/>
                  </a:cubicBezTo>
                  <a:close/>
                  <a:moveTo>
                    <a:pt x="15" y="12"/>
                  </a:moveTo>
                  <a:cubicBezTo>
                    <a:pt x="13" y="11"/>
                    <a:pt x="10" y="10"/>
                    <a:pt x="8" y="9"/>
                  </a:cubicBezTo>
                  <a:cubicBezTo>
                    <a:pt x="10" y="9"/>
                    <a:pt x="11" y="9"/>
                    <a:pt x="13" y="9"/>
                  </a:cubicBezTo>
                  <a:cubicBezTo>
                    <a:pt x="14" y="10"/>
                    <a:pt x="14" y="11"/>
                    <a:pt x="15" y="12"/>
                  </a:cubicBezTo>
                  <a:close/>
                  <a:moveTo>
                    <a:pt x="16" y="16"/>
                  </a:moveTo>
                  <a:cubicBezTo>
                    <a:pt x="16" y="16"/>
                    <a:pt x="15" y="16"/>
                    <a:pt x="15" y="16"/>
                  </a:cubicBezTo>
                  <a:cubicBezTo>
                    <a:pt x="15" y="15"/>
                    <a:pt x="14" y="15"/>
                    <a:pt x="13" y="14"/>
                  </a:cubicBezTo>
                  <a:cubicBezTo>
                    <a:pt x="12" y="14"/>
                    <a:pt x="11" y="14"/>
                    <a:pt x="11" y="13"/>
                  </a:cubicBezTo>
                  <a:cubicBezTo>
                    <a:pt x="12" y="13"/>
                    <a:pt x="14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7" y="16"/>
                    <a:pt x="16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61"/>
            <p:cNvSpPr>
              <a:spLocks noEditPoints="1"/>
            </p:cNvSpPr>
            <p:nvPr/>
          </p:nvSpPr>
          <p:spPr bwMode="auto">
            <a:xfrm>
              <a:off x="2390775" y="5008563"/>
              <a:ext cx="877888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8 w 234"/>
                <a:gd name="T7" fmla="*/ 89 h 279"/>
                <a:gd name="T8" fmla="*/ 95 w 234"/>
                <a:gd name="T9" fmla="*/ 97 h 279"/>
                <a:gd name="T10" fmla="*/ 63 w 234"/>
                <a:gd name="T11" fmla="*/ 99 h 279"/>
                <a:gd name="T12" fmla="*/ 93 w 234"/>
                <a:gd name="T13" fmla="*/ 113 h 279"/>
                <a:gd name="T14" fmla="*/ 92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7 w 234"/>
                <a:gd name="T23" fmla="*/ 141 h 279"/>
                <a:gd name="T24" fmla="*/ 57 w 234"/>
                <a:gd name="T25" fmla="*/ 124 h 279"/>
                <a:gd name="T26" fmla="*/ 60 w 234"/>
                <a:gd name="T27" fmla="*/ 119 h 279"/>
                <a:gd name="T28" fmla="*/ 86 w 234"/>
                <a:gd name="T29" fmla="*/ 120 h 279"/>
                <a:gd name="T30" fmla="*/ 64 w 234"/>
                <a:gd name="T31" fmla="*/ 101 h 279"/>
                <a:gd name="T32" fmla="*/ 116 w 234"/>
                <a:gd name="T33" fmla="*/ 109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2 h 279"/>
                <a:gd name="T40" fmla="*/ 30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0 w 234"/>
                <a:gd name="T49" fmla="*/ 41 h 279"/>
                <a:gd name="T50" fmla="*/ 64 w 234"/>
                <a:gd name="T51" fmla="*/ 47 h 279"/>
                <a:gd name="T52" fmla="*/ 67 w 234"/>
                <a:gd name="T53" fmla="*/ 58 h 279"/>
                <a:gd name="T54" fmla="*/ 67 w 234"/>
                <a:gd name="T55" fmla="*/ 73 h 279"/>
                <a:gd name="T56" fmla="*/ 133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1 w 234"/>
                <a:gd name="T63" fmla="*/ 85 h 279"/>
                <a:gd name="T64" fmla="*/ 60 w 234"/>
                <a:gd name="T65" fmla="*/ 72 h 279"/>
                <a:gd name="T66" fmla="*/ 52 w 234"/>
                <a:gd name="T67" fmla="*/ 60 h 279"/>
                <a:gd name="T68" fmla="*/ 57 w 234"/>
                <a:gd name="T69" fmla="*/ 37 h 279"/>
                <a:gd name="T70" fmla="*/ 73 w 234"/>
                <a:gd name="T71" fmla="*/ 27 h 279"/>
                <a:gd name="T72" fmla="*/ 97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3 w 234"/>
                <a:gd name="T79" fmla="*/ 35 h 279"/>
                <a:gd name="T80" fmla="*/ 222 w 234"/>
                <a:gd name="T81" fmla="*/ 128 h 279"/>
                <a:gd name="T82" fmla="*/ 217 w 234"/>
                <a:gd name="T83" fmla="*/ 129 h 279"/>
                <a:gd name="T84" fmla="*/ 209 w 234"/>
                <a:gd name="T85" fmla="*/ 62 h 279"/>
                <a:gd name="T86" fmla="*/ 221 w 234"/>
                <a:gd name="T87" fmla="*/ 93 h 279"/>
                <a:gd name="T88" fmla="*/ 223 w 234"/>
                <a:gd name="T89" fmla="*/ 116 h 279"/>
                <a:gd name="T90" fmla="*/ 205 w 234"/>
                <a:gd name="T91" fmla="*/ 114 h 279"/>
                <a:gd name="T92" fmla="*/ 201 w 234"/>
                <a:gd name="T93" fmla="*/ 90 h 279"/>
                <a:gd name="T94" fmla="*/ 208 w 234"/>
                <a:gd name="T95" fmla="*/ 73 h 279"/>
                <a:gd name="T96" fmla="*/ 36 w 234"/>
                <a:gd name="T97" fmla="*/ 96 h 279"/>
                <a:gd name="T98" fmla="*/ 119 w 234"/>
                <a:gd name="T99" fmla="*/ 43 h 279"/>
                <a:gd name="T100" fmla="*/ 183 w 234"/>
                <a:gd name="T101" fmla="*/ 34 h 279"/>
                <a:gd name="T102" fmla="*/ 115 w 234"/>
                <a:gd name="T103" fmla="*/ 227 h 279"/>
                <a:gd name="T104" fmla="*/ 168 w 234"/>
                <a:gd name="T105" fmla="*/ 273 h 279"/>
                <a:gd name="T106" fmla="*/ 58 w 234"/>
                <a:gd name="T107" fmla="*/ 262 h 279"/>
                <a:gd name="T108" fmla="*/ 100 w 234"/>
                <a:gd name="T109" fmla="*/ 272 h 279"/>
                <a:gd name="T110" fmla="*/ 145 w 234"/>
                <a:gd name="T111" fmla="*/ 275 h 279"/>
                <a:gd name="T112" fmla="*/ 123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5" y="176"/>
                    <a:pt x="47" y="199"/>
                  </a:cubicBezTo>
                  <a:cubicBezTo>
                    <a:pt x="61" y="209"/>
                    <a:pt x="76" y="215"/>
                    <a:pt x="93" y="219"/>
                  </a:cubicBezTo>
                  <a:cubicBezTo>
                    <a:pt x="100" y="220"/>
                    <a:pt x="106" y="221"/>
                    <a:pt x="113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0" y="250"/>
                    <a:pt x="55" y="261"/>
                  </a:cubicBezTo>
                  <a:cubicBezTo>
                    <a:pt x="52" y="263"/>
                    <a:pt x="48" y="268"/>
                    <a:pt x="52" y="271"/>
                  </a:cubicBezTo>
                  <a:cubicBezTo>
                    <a:pt x="56" y="274"/>
                    <a:pt x="62" y="275"/>
                    <a:pt x="66" y="276"/>
                  </a:cubicBezTo>
                  <a:cubicBezTo>
                    <a:pt x="84" y="279"/>
                    <a:pt x="102" y="279"/>
                    <a:pt x="120" y="279"/>
                  </a:cubicBezTo>
                  <a:cubicBezTo>
                    <a:pt x="138" y="279"/>
                    <a:pt x="156" y="278"/>
                    <a:pt x="173" y="276"/>
                  </a:cubicBezTo>
                  <a:cubicBezTo>
                    <a:pt x="177" y="275"/>
                    <a:pt x="186" y="275"/>
                    <a:pt x="189" y="271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3" y="247"/>
                  </a:cubicBezTo>
                  <a:cubicBezTo>
                    <a:pt x="147" y="246"/>
                    <a:pt x="140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1" y="228"/>
                    <a:pt x="130" y="221"/>
                  </a:cubicBezTo>
                  <a:cubicBezTo>
                    <a:pt x="140" y="221"/>
                    <a:pt x="152" y="219"/>
                    <a:pt x="161" y="215"/>
                  </a:cubicBezTo>
                  <a:cubicBezTo>
                    <a:pt x="164" y="220"/>
                    <a:pt x="168" y="225"/>
                    <a:pt x="173" y="221"/>
                  </a:cubicBezTo>
                  <a:cubicBezTo>
                    <a:pt x="179" y="217"/>
                    <a:pt x="168" y="206"/>
                    <a:pt x="166" y="202"/>
                  </a:cubicBezTo>
                  <a:cubicBezTo>
                    <a:pt x="184" y="194"/>
                    <a:pt x="200" y="181"/>
                    <a:pt x="211" y="163"/>
                  </a:cubicBezTo>
                  <a:cubicBezTo>
                    <a:pt x="234" y="128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4" y="12"/>
                    <a:pt x="83" y="0"/>
                    <a:pt x="74" y="5"/>
                  </a:cubicBezTo>
                  <a:cubicBezTo>
                    <a:pt x="72" y="6"/>
                    <a:pt x="71" y="8"/>
                    <a:pt x="71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4" y="18"/>
                    <a:pt x="39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4" y="18"/>
                  </a:moveTo>
                  <a:cubicBezTo>
                    <a:pt x="83" y="19"/>
                    <a:pt x="81" y="19"/>
                    <a:pt x="80" y="20"/>
                  </a:cubicBezTo>
                  <a:cubicBezTo>
                    <a:pt x="78" y="17"/>
                    <a:pt x="70" y="8"/>
                    <a:pt x="77" y="7"/>
                  </a:cubicBezTo>
                  <a:cubicBezTo>
                    <a:pt x="82" y="6"/>
                    <a:pt x="83" y="15"/>
                    <a:pt x="84" y="18"/>
                  </a:cubicBezTo>
                  <a:close/>
                  <a:moveTo>
                    <a:pt x="57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7" y="86"/>
                  </a:cubicBezTo>
                  <a:close/>
                  <a:moveTo>
                    <a:pt x="56" y="101"/>
                  </a:moveTo>
                  <a:cubicBezTo>
                    <a:pt x="53" y="100"/>
                    <a:pt x="48" y="100"/>
                    <a:pt x="45" y="99"/>
                  </a:cubicBezTo>
                  <a:cubicBezTo>
                    <a:pt x="40" y="97"/>
                    <a:pt x="45" y="98"/>
                    <a:pt x="46" y="99"/>
                  </a:cubicBezTo>
                  <a:cubicBezTo>
                    <a:pt x="48" y="99"/>
                    <a:pt x="49" y="99"/>
                    <a:pt x="51" y="99"/>
                  </a:cubicBezTo>
                  <a:cubicBezTo>
                    <a:pt x="53" y="100"/>
                    <a:pt x="54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9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0" y="96"/>
                    <a:pt x="52" y="96"/>
                  </a:cubicBezTo>
                  <a:cubicBezTo>
                    <a:pt x="53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3" y="94"/>
                    <a:pt x="50" y="93"/>
                    <a:pt x="47" y="92"/>
                  </a:cubicBezTo>
                  <a:cubicBezTo>
                    <a:pt x="50" y="93"/>
                    <a:pt x="53" y="93"/>
                    <a:pt x="56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6" y="90"/>
                  </a:cubicBezTo>
                  <a:cubicBezTo>
                    <a:pt x="56" y="91"/>
                    <a:pt x="56" y="91"/>
                    <a:pt x="56" y="92"/>
                  </a:cubicBezTo>
                  <a:cubicBezTo>
                    <a:pt x="54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49" y="87"/>
                  </a:cubicBezTo>
                  <a:cubicBezTo>
                    <a:pt x="51" y="88"/>
                    <a:pt x="55" y="89"/>
                    <a:pt x="57" y="89"/>
                  </a:cubicBezTo>
                  <a:cubicBezTo>
                    <a:pt x="54" y="89"/>
                    <a:pt x="51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49" y="83"/>
                  </a:cubicBezTo>
                  <a:cubicBezTo>
                    <a:pt x="50" y="84"/>
                    <a:pt x="52" y="85"/>
                    <a:pt x="53" y="85"/>
                  </a:cubicBezTo>
                  <a:cubicBezTo>
                    <a:pt x="54" y="86"/>
                    <a:pt x="60" y="88"/>
                    <a:pt x="55" y="87"/>
                  </a:cubicBezTo>
                  <a:cubicBezTo>
                    <a:pt x="53" y="86"/>
                    <a:pt x="51" y="86"/>
                    <a:pt x="49" y="86"/>
                  </a:cubicBezTo>
                  <a:cubicBezTo>
                    <a:pt x="49" y="86"/>
                    <a:pt x="49" y="85"/>
                    <a:pt x="49" y="85"/>
                  </a:cubicBezTo>
                  <a:cubicBezTo>
                    <a:pt x="49" y="84"/>
                    <a:pt x="49" y="84"/>
                    <a:pt x="49" y="83"/>
                  </a:cubicBezTo>
                  <a:close/>
                  <a:moveTo>
                    <a:pt x="57" y="88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5" y="88"/>
                    <a:pt x="54" y="88"/>
                  </a:cubicBezTo>
                  <a:cubicBezTo>
                    <a:pt x="54" y="88"/>
                    <a:pt x="50" y="86"/>
                    <a:pt x="53" y="87"/>
                  </a:cubicBezTo>
                  <a:cubicBezTo>
                    <a:pt x="54" y="87"/>
                    <a:pt x="55" y="88"/>
                    <a:pt x="57" y="88"/>
                  </a:cubicBezTo>
                  <a:close/>
                  <a:moveTo>
                    <a:pt x="55" y="107"/>
                  </a:moveTo>
                  <a:cubicBezTo>
                    <a:pt x="53" y="106"/>
                    <a:pt x="51" y="106"/>
                    <a:pt x="49" y="105"/>
                  </a:cubicBezTo>
                  <a:cubicBezTo>
                    <a:pt x="47" y="105"/>
                    <a:pt x="45" y="104"/>
                    <a:pt x="44" y="103"/>
                  </a:cubicBezTo>
                  <a:cubicBezTo>
                    <a:pt x="42" y="102"/>
                    <a:pt x="40" y="101"/>
                    <a:pt x="44" y="102"/>
                  </a:cubicBezTo>
                  <a:cubicBezTo>
                    <a:pt x="48" y="103"/>
                    <a:pt x="52" y="104"/>
                    <a:pt x="56" y="104"/>
                  </a:cubicBezTo>
                  <a:cubicBezTo>
                    <a:pt x="56" y="105"/>
                    <a:pt x="56" y="106"/>
                    <a:pt x="55" y="107"/>
                  </a:cubicBezTo>
                  <a:close/>
                  <a:moveTo>
                    <a:pt x="45" y="107"/>
                  </a:moveTo>
                  <a:cubicBezTo>
                    <a:pt x="46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49" y="109"/>
                    <a:pt x="48" y="109"/>
                    <a:pt x="47" y="109"/>
                  </a:cubicBezTo>
                  <a:cubicBezTo>
                    <a:pt x="45" y="108"/>
                    <a:pt x="43" y="108"/>
                    <a:pt x="42" y="107"/>
                  </a:cubicBezTo>
                  <a:cubicBezTo>
                    <a:pt x="40" y="106"/>
                    <a:pt x="45" y="107"/>
                    <a:pt x="45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0" y="102"/>
                    <a:pt x="40" y="102"/>
                  </a:cubicBezTo>
                  <a:cubicBezTo>
                    <a:pt x="40" y="102"/>
                    <a:pt x="40" y="102"/>
                    <a:pt x="40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4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4" y="107"/>
                  </a:cubicBezTo>
                  <a:cubicBezTo>
                    <a:pt x="53" y="107"/>
                    <a:pt x="51" y="107"/>
                    <a:pt x="49" y="107"/>
                  </a:cubicBezTo>
                  <a:cubicBezTo>
                    <a:pt x="46" y="106"/>
                    <a:pt x="43" y="106"/>
                    <a:pt x="40" y="105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39" y="104"/>
                    <a:pt x="40" y="102"/>
                  </a:cubicBezTo>
                  <a:close/>
                  <a:moveTo>
                    <a:pt x="40" y="101"/>
                  </a:moveTo>
                  <a:cubicBezTo>
                    <a:pt x="41" y="100"/>
                    <a:pt x="41" y="99"/>
                    <a:pt x="42" y="98"/>
                  </a:cubicBezTo>
                  <a:cubicBezTo>
                    <a:pt x="45" y="101"/>
                    <a:pt x="50" y="100"/>
                    <a:pt x="53" y="101"/>
                  </a:cubicBezTo>
                  <a:cubicBezTo>
                    <a:pt x="54" y="101"/>
                    <a:pt x="55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4" y="103"/>
                  </a:cubicBezTo>
                  <a:cubicBezTo>
                    <a:pt x="52" y="103"/>
                    <a:pt x="51" y="103"/>
                    <a:pt x="49" y="102"/>
                  </a:cubicBezTo>
                  <a:cubicBezTo>
                    <a:pt x="46" y="102"/>
                    <a:pt x="43" y="101"/>
                    <a:pt x="41" y="101"/>
                  </a:cubicBezTo>
                  <a:cubicBezTo>
                    <a:pt x="41" y="101"/>
                    <a:pt x="41" y="101"/>
                    <a:pt x="40" y="101"/>
                  </a:cubicBezTo>
                  <a:close/>
                  <a:moveTo>
                    <a:pt x="43" y="97"/>
                  </a:moveTo>
                  <a:cubicBezTo>
                    <a:pt x="43" y="97"/>
                    <a:pt x="44" y="96"/>
                    <a:pt x="44" y="96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6" y="96"/>
                    <a:pt x="48" y="97"/>
                    <a:pt x="50" y="97"/>
                  </a:cubicBezTo>
                  <a:cubicBezTo>
                    <a:pt x="51" y="98"/>
                    <a:pt x="53" y="98"/>
                    <a:pt x="54" y="99"/>
                  </a:cubicBezTo>
                  <a:cubicBezTo>
                    <a:pt x="56" y="99"/>
                    <a:pt x="56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5" y="94"/>
                    <a:pt x="46" y="93"/>
                    <a:pt x="46" y="93"/>
                  </a:cubicBezTo>
                  <a:cubicBezTo>
                    <a:pt x="48" y="93"/>
                    <a:pt x="51" y="94"/>
                    <a:pt x="53" y="95"/>
                  </a:cubicBezTo>
                  <a:cubicBezTo>
                    <a:pt x="54" y="96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7" y="91"/>
                    <a:pt x="48" y="90"/>
                    <a:pt x="48" y="89"/>
                  </a:cubicBezTo>
                  <a:cubicBezTo>
                    <a:pt x="50" y="91"/>
                    <a:pt x="52" y="91"/>
                    <a:pt x="54" y="92"/>
                  </a:cubicBezTo>
                  <a:cubicBezTo>
                    <a:pt x="58" y="93"/>
                    <a:pt x="54" y="92"/>
                    <a:pt x="52" y="92"/>
                  </a:cubicBezTo>
                  <a:cubicBezTo>
                    <a:pt x="50" y="92"/>
                    <a:pt x="49" y="92"/>
                    <a:pt x="47" y="92"/>
                  </a:cubicBezTo>
                  <a:close/>
                  <a:moveTo>
                    <a:pt x="44" y="81"/>
                  </a:moveTo>
                  <a:cubicBezTo>
                    <a:pt x="44" y="81"/>
                    <a:pt x="43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1" y="77"/>
                    <a:pt x="33" y="78"/>
                  </a:cubicBezTo>
                  <a:cubicBezTo>
                    <a:pt x="34" y="78"/>
                    <a:pt x="35" y="78"/>
                    <a:pt x="36" y="78"/>
                  </a:cubicBezTo>
                  <a:cubicBezTo>
                    <a:pt x="44" y="79"/>
                    <a:pt x="51" y="82"/>
                    <a:pt x="59" y="82"/>
                  </a:cubicBezTo>
                  <a:cubicBezTo>
                    <a:pt x="59" y="83"/>
                    <a:pt x="59" y="83"/>
                    <a:pt x="58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5" y="83"/>
                    <a:pt x="52" y="83"/>
                    <a:pt x="49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8" y="81"/>
                    <a:pt x="47" y="80"/>
                    <a:pt x="44" y="81"/>
                  </a:cubicBezTo>
                  <a:close/>
                  <a:moveTo>
                    <a:pt x="85" y="95"/>
                  </a:moveTo>
                  <a:cubicBezTo>
                    <a:pt x="94" y="98"/>
                    <a:pt x="103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8" y="107"/>
                    <a:pt x="115" y="106"/>
                    <a:pt x="115" y="106"/>
                  </a:cubicBezTo>
                  <a:cubicBezTo>
                    <a:pt x="113" y="105"/>
                    <a:pt x="110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2"/>
                  </a:cubicBezTo>
                  <a:cubicBezTo>
                    <a:pt x="66" y="91"/>
                    <a:pt x="66" y="91"/>
                    <a:pt x="66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7"/>
                    <a:pt x="93" y="97"/>
                    <a:pt x="95" y="97"/>
                  </a:cubicBezTo>
                  <a:cubicBezTo>
                    <a:pt x="103" y="99"/>
                    <a:pt x="111" y="102"/>
                    <a:pt x="119" y="103"/>
                  </a:cubicBezTo>
                  <a:cubicBezTo>
                    <a:pt x="118" y="103"/>
                    <a:pt x="119" y="104"/>
                    <a:pt x="119" y="105"/>
                  </a:cubicBezTo>
                  <a:cubicBezTo>
                    <a:pt x="116" y="104"/>
                    <a:pt x="113" y="104"/>
                    <a:pt x="110" y="103"/>
                  </a:cubicBezTo>
                  <a:cubicBezTo>
                    <a:pt x="105" y="101"/>
                    <a:pt x="100" y="100"/>
                    <a:pt x="95" y="98"/>
                  </a:cubicBezTo>
                  <a:cubicBezTo>
                    <a:pt x="93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6" y="100"/>
                    <a:pt x="114" y="100"/>
                    <a:pt x="111" y="100"/>
                  </a:cubicBezTo>
                  <a:cubicBezTo>
                    <a:pt x="106" y="98"/>
                    <a:pt x="102" y="97"/>
                    <a:pt x="97" y="95"/>
                  </a:cubicBezTo>
                  <a:cubicBezTo>
                    <a:pt x="88" y="92"/>
                    <a:pt x="77" y="90"/>
                    <a:pt x="70" y="84"/>
                  </a:cubicBezTo>
                  <a:cubicBezTo>
                    <a:pt x="76" y="89"/>
                    <a:pt x="87" y="90"/>
                    <a:pt x="94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19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1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7" y="101"/>
                  </a:cubicBezTo>
                  <a:cubicBezTo>
                    <a:pt x="102" y="102"/>
                    <a:pt x="106" y="103"/>
                    <a:pt x="110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19" y="108"/>
                    <a:pt x="119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5" y="108"/>
                    <a:pt x="101" y="106"/>
                    <a:pt x="98" y="105"/>
                  </a:cubicBezTo>
                  <a:cubicBezTo>
                    <a:pt x="102" y="106"/>
                    <a:pt x="105" y="107"/>
                    <a:pt x="109" y="108"/>
                  </a:cubicBezTo>
                  <a:cubicBezTo>
                    <a:pt x="113" y="109"/>
                    <a:pt x="116" y="111"/>
                    <a:pt x="120" y="111"/>
                  </a:cubicBezTo>
                  <a:cubicBezTo>
                    <a:pt x="120" y="111"/>
                    <a:pt x="121" y="112"/>
                    <a:pt x="121" y="113"/>
                  </a:cubicBezTo>
                  <a:close/>
                  <a:moveTo>
                    <a:pt x="122" y="117"/>
                  </a:moveTo>
                  <a:cubicBezTo>
                    <a:pt x="114" y="113"/>
                    <a:pt x="104" y="111"/>
                    <a:pt x="95" y="108"/>
                  </a:cubicBezTo>
                  <a:cubicBezTo>
                    <a:pt x="84" y="105"/>
                    <a:pt x="73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3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4" y="113"/>
                    <a:pt x="118" y="114"/>
                    <a:pt x="122" y="115"/>
                  </a:cubicBezTo>
                  <a:cubicBezTo>
                    <a:pt x="122" y="115"/>
                    <a:pt x="122" y="116"/>
                    <a:pt x="122" y="117"/>
                  </a:cubicBezTo>
                  <a:close/>
                  <a:moveTo>
                    <a:pt x="123" y="121"/>
                  </a:moveTo>
                  <a:cubicBezTo>
                    <a:pt x="115" y="116"/>
                    <a:pt x="106" y="113"/>
                    <a:pt x="97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83" y="105"/>
                    <a:pt x="88" y="107"/>
                    <a:pt x="93" y="108"/>
                  </a:cubicBezTo>
                  <a:cubicBezTo>
                    <a:pt x="103" y="111"/>
                    <a:pt x="113" y="113"/>
                    <a:pt x="123" y="118"/>
                  </a:cubicBezTo>
                  <a:cubicBezTo>
                    <a:pt x="123" y="119"/>
                    <a:pt x="123" y="120"/>
                    <a:pt x="123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3" y="114"/>
                    <a:pt x="90" y="116"/>
                  </a:cubicBezTo>
                  <a:cubicBezTo>
                    <a:pt x="96" y="118"/>
                    <a:pt x="102" y="120"/>
                    <a:pt x="108" y="121"/>
                  </a:cubicBezTo>
                  <a:cubicBezTo>
                    <a:pt x="111" y="122"/>
                    <a:pt x="115" y="123"/>
                    <a:pt x="118" y="124"/>
                  </a:cubicBezTo>
                  <a:cubicBezTo>
                    <a:pt x="120" y="125"/>
                    <a:pt x="121" y="126"/>
                    <a:pt x="123" y="126"/>
                  </a:cubicBezTo>
                  <a:cubicBezTo>
                    <a:pt x="123" y="128"/>
                    <a:pt x="123" y="129"/>
                    <a:pt x="123" y="130"/>
                  </a:cubicBezTo>
                  <a:cubicBezTo>
                    <a:pt x="113" y="126"/>
                    <a:pt x="103" y="122"/>
                    <a:pt x="93" y="119"/>
                  </a:cubicBezTo>
                  <a:cubicBezTo>
                    <a:pt x="88" y="118"/>
                    <a:pt x="82" y="116"/>
                    <a:pt x="76" y="114"/>
                  </a:cubicBezTo>
                  <a:cubicBezTo>
                    <a:pt x="71" y="113"/>
                    <a:pt x="66" y="112"/>
                    <a:pt x="62" y="109"/>
                  </a:cubicBezTo>
                  <a:cubicBezTo>
                    <a:pt x="62" y="109"/>
                    <a:pt x="62" y="109"/>
                    <a:pt x="62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3" y="125"/>
                  </a:moveTo>
                  <a:cubicBezTo>
                    <a:pt x="119" y="123"/>
                    <a:pt x="115" y="122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0" y="113"/>
                    <a:pt x="85" y="111"/>
                    <a:pt x="79" y="109"/>
                  </a:cubicBezTo>
                  <a:cubicBezTo>
                    <a:pt x="78" y="109"/>
                    <a:pt x="78" y="109"/>
                    <a:pt x="77" y="108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83" y="110"/>
                    <a:pt x="88" y="111"/>
                    <a:pt x="93" y="113"/>
                  </a:cubicBezTo>
                  <a:cubicBezTo>
                    <a:pt x="103" y="116"/>
                    <a:pt x="113" y="120"/>
                    <a:pt x="123" y="122"/>
                  </a:cubicBezTo>
                  <a:cubicBezTo>
                    <a:pt x="123" y="123"/>
                    <a:pt x="123" y="124"/>
                    <a:pt x="123" y="125"/>
                  </a:cubicBezTo>
                  <a:close/>
                  <a:moveTo>
                    <a:pt x="123" y="133"/>
                  </a:moveTo>
                  <a:cubicBezTo>
                    <a:pt x="120" y="132"/>
                    <a:pt x="118" y="130"/>
                    <a:pt x="115" y="129"/>
                  </a:cubicBezTo>
                  <a:cubicBezTo>
                    <a:pt x="117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2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8" y="131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4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6" y="141"/>
                  </a:moveTo>
                  <a:cubicBezTo>
                    <a:pt x="122" y="139"/>
                    <a:pt x="118" y="139"/>
                    <a:pt x="114" y="137"/>
                  </a:cubicBezTo>
                  <a:cubicBezTo>
                    <a:pt x="108" y="134"/>
                    <a:pt x="102" y="132"/>
                    <a:pt x="97" y="130"/>
                  </a:cubicBezTo>
                  <a:cubicBezTo>
                    <a:pt x="93" y="129"/>
                    <a:pt x="90" y="128"/>
                    <a:pt x="87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0" y="131"/>
                    <a:pt x="108" y="132"/>
                    <a:pt x="114" y="136"/>
                  </a:cubicBezTo>
                  <a:cubicBezTo>
                    <a:pt x="118" y="138"/>
                    <a:pt x="122" y="140"/>
                    <a:pt x="126" y="140"/>
                  </a:cubicBezTo>
                  <a:cubicBezTo>
                    <a:pt x="126" y="141"/>
                    <a:pt x="126" y="141"/>
                    <a:pt x="126" y="141"/>
                  </a:cubicBezTo>
                  <a:close/>
                  <a:moveTo>
                    <a:pt x="129" y="147"/>
                  </a:moveTo>
                  <a:cubicBezTo>
                    <a:pt x="124" y="145"/>
                    <a:pt x="120" y="143"/>
                    <a:pt x="116" y="142"/>
                  </a:cubicBezTo>
                  <a:cubicBezTo>
                    <a:pt x="109" y="139"/>
                    <a:pt x="102" y="136"/>
                    <a:pt x="96" y="134"/>
                  </a:cubicBezTo>
                  <a:cubicBezTo>
                    <a:pt x="95" y="134"/>
                    <a:pt x="95" y="133"/>
                    <a:pt x="94" y="133"/>
                  </a:cubicBezTo>
                  <a:cubicBezTo>
                    <a:pt x="100" y="135"/>
                    <a:pt x="107" y="137"/>
                    <a:pt x="113" y="139"/>
                  </a:cubicBezTo>
                  <a:cubicBezTo>
                    <a:pt x="117" y="141"/>
                    <a:pt x="122" y="142"/>
                    <a:pt x="127" y="143"/>
                  </a:cubicBezTo>
                  <a:cubicBezTo>
                    <a:pt x="128" y="144"/>
                    <a:pt x="128" y="146"/>
                    <a:pt x="129" y="147"/>
                  </a:cubicBezTo>
                  <a:close/>
                  <a:moveTo>
                    <a:pt x="80" y="129"/>
                  </a:moveTo>
                  <a:cubicBezTo>
                    <a:pt x="84" y="131"/>
                    <a:pt x="88" y="132"/>
                    <a:pt x="92" y="133"/>
                  </a:cubicBezTo>
                  <a:cubicBezTo>
                    <a:pt x="99" y="136"/>
                    <a:pt x="105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7" y="143"/>
                    <a:pt x="112" y="141"/>
                  </a:cubicBezTo>
                  <a:cubicBezTo>
                    <a:pt x="105" y="139"/>
                    <a:pt x="99" y="137"/>
                    <a:pt x="93" y="135"/>
                  </a:cubicBezTo>
                  <a:cubicBezTo>
                    <a:pt x="86" y="133"/>
                    <a:pt x="79" y="131"/>
                    <a:pt x="72" y="128"/>
                  </a:cubicBezTo>
                  <a:cubicBezTo>
                    <a:pt x="67" y="126"/>
                    <a:pt x="61" y="124"/>
                    <a:pt x="55" y="122"/>
                  </a:cubicBezTo>
                  <a:cubicBezTo>
                    <a:pt x="55" y="122"/>
                    <a:pt x="55" y="121"/>
                    <a:pt x="55" y="121"/>
                  </a:cubicBezTo>
                  <a:cubicBezTo>
                    <a:pt x="57" y="121"/>
                    <a:pt x="59" y="122"/>
                    <a:pt x="61" y="122"/>
                  </a:cubicBezTo>
                  <a:cubicBezTo>
                    <a:pt x="62" y="122"/>
                    <a:pt x="62" y="123"/>
                    <a:pt x="63" y="123"/>
                  </a:cubicBezTo>
                  <a:cubicBezTo>
                    <a:pt x="66" y="124"/>
                    <a:pt x="69" y="125"/>
                    <a:pt x="72" y="126"/>
                  </a:cubicBezTo>
                  <a:cubicBezTo>
                    <a:pt x="75" y="127"/>
                    <a:pt x="77" y="128"/>
                    <a:pt x="80" y="129"/>
                  </a:cubicBezTo>
                  <a:close/>
                  <a:moveTo>
                    <a:pt x="74" y="129"/>
                  </a:moveTo>
                  <a:cubicBezTo>
                    <a:pt x="74" y="130"/>
                    <a:pt x="75" y="130"/>
                    <a:pt x="75" y="130"/>
                  </a:cubicBezTo>
                  <a:cubicBezTo>
                    <a:pt x="75" y="130"/>
                    <a:pt x="75" y="130"/>
                    <a:pt x="75" y="130"/>
                  </a:cubicBezTo>
                  <a:cubicBezTo>
                    <a:pt x="71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0" y="152"/>
                  </a:moveTo>
                  <a:cubicBezTo>
                    <a:pt x="119" y="146"/>
                    <a:pt x="107" y="142"/>
                    <a:pt x="95" y="137"/>
                  </a:cubicBezTo>
                  <a:cubicBezTo>
                    <a:pt x="90" y="136"/>
                    <a:pt x="86" y="134"/>
                    <a:pt x="81" y="132"/>
                  </a:cubicBezTo>
                  <a:cubicBezTo>
                    <a:pt x="86" y="133"/>
                    <a:pt x="90" y="135"/>
                    <a:pt x="94" y="136"/>
                  </a:cubicBezTo>
                  <a:cubicBezTo>
                    <a:pt x="101" y="138"/>
                    <a:pt x="108" y="141"/>
                    <a:pt x="114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6" y="147"/>
                    <a:pt x="128" y="148"/>
                    <a:pt x="129" y="148"/>
                  </a:cubicBezTo>
                  <a:cubicBezTo>
                    <a:pt x="130" y="150"/>
                    <a:pt x="130" y="151"/>
                    <a:pt x="130" y="152"/>
                  </a:cubicBezTo>
                  <a:close/>
                  <a:moveTo>
                    <a:pt x="62" y="129"/>
                  </a:moveTo>
                  <a:cubicBezTo>
                    <a:pt x="66" y="130"/>
                    <a:pt x="69" y="131"/>
                    <a:pt x="73" y="132"/>
                  </a:cubicBezTo>
                  <a:cubicBezTo>
                    <a:pt x="79" y="134"/>
                    <a:pt x="86" y="137"/>
                    <a:pt x="93" y="140"/>
                  </a:cubicBezTo>
                  <a:cubicBezTo>
                    <a:pt x="99" y="143"/>
                    <a:pt x="106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1" y="157"/>
                    <a:pt x="131" y="158"/>
                  </a:cubicBezTo>
                  <a:cubicBezTo>
                    <a:pt x="120" y="152"/>
                    <a:pt x="108" y="147"/>
                    <a:pt x="96" y="142"/>
                  </a:cubicBezTo>
                  <a:cubicBezTo>
                    <a:pt x="90" y="140"/>
                    <a:pt x="83" y="137"/>
                    <a:pt x="76" y="134"/>
                  </a:cubicBezTo>
                  <a:cubicBezTo>
                    <a:pt x="70" y="132"/>
                    <a:pt x="63" y="131"/>
                    <a:pt x="57" y="127"/>
                  </a:cubicBezTo>
                  <a:cubicBezTo>
                    <a:pt x="54" y="124"/>
                    <a:pt x="61" y="129"/>
                    <a:pt x="62" y="129"/>
                  </a:cubicBezTo>
                  <a:close/>
                  <a:moveTo>
                    <a:pt x="132" y="164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09" y="154"/>
                    <a:pt x="103" y="151"/>
                    <a:pt x="96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3" y="146"/>
                    <a:pt x="95" y="147"/>
                  </a:cubicBezTo>
                  <a:cubicBezTo>
                    <a:pt x="102" y="149"/>
                    <a:pt x="109" y="151"/>
                    <a:pt x="116" y="154"/>
                  </a:cubicBezTo>
                  <a:cubicBezTo>
                    <a:pt x="121" y="156"/>
                    <a:pt x="126" y="158"/>
                    <a:pt x="132" y="159"/>
                  </a:cubicBezTo>
                  <a:cubicBezTo>
                    <a:pt x="132" y="161"/>
                    <a:pt x="132" y="162"/>
                    <a:pt x="132" y="164"/>
                  </a:cubicBezTo>
                  <a:close/>
                  <a:moveTo>
                    <a:pt x="129" y="162"/>
                  </a:moveTo>
                  <a:cubicBezTo>
                    <a:pt x="128" y="162"/>
                    <a:pt x="128" y="162"/>
                    <a:pt x="128" y="162"/>
                  </a:cubicBezTo>
                  <a:cubicBezTo>
                    <a:pt x="128" y="162"/>
                    <a:pt x="128" y="162"/>
                    <a:pt x="129" y="162"/>
                  </a:cubicBezTo>
                  <a:close/>
                  <a:moveTo>
                    <a:pt x="130" y="163"/>
                  </a:moveTo>
                  <a:cubicBezTo>
                    <a:pt x="130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0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0" y="166"/>
                    <a:pt x="128" y="165"/>
                    <a:pt x="126" y="164"/>
                  </a:cubicBezTo>
                  <a:cubicBezTo>
                    <a:pt x="120" y="161"/>
                    <a:pt x="114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3" y="158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1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3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4" y="160"/>
                    <a:pt x="100" y="158"/>
                    <a:pt x="95" y="156"/>
                  </a:cubicBezTo>
                  <a:cubicBezTo>
                    <a:pt x="94" y="156"/>
                    <a:pt x="93" y="156"/>
                    <a:pt x="92" y="155"/>
                  </a:cubicBezTo>
                  <a:cubicBezTo>
                    <a:pt x="97" y="157"/>
                    <a:pt x="101" y="158"/>
                    <a:pt x="105" y="159"/>
                  </a:cubicBezTo>
                  <a:cubicBezTo>
                    <a:pt x="110" y="161"/>
                    <a:pt x="116" y="162"/>
                    <a:pt x="121" y="164"/>
                  </a:cubicBezTo>
                  <a:cubicBezTo>
                    <a:pt x="124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2" y="160"/>
                    <a:pt x="95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0" y="173"/>
                  </a:cubicBezTo>
                  <a:cubicBezTo>
                    <a:pt x="129" y="175"/>
                    <a:pt x="128" y="176"/>
                    <a:pt x="125" y="176"/>
                  </a:cubicBezTo>
                  <a:cubicBezTo>
                    <a:pt x="119" y="177"/>
                    <a:pt x="114" y="174"/>
                    <a:pt x="109" y="171"/>
                  </a:cubicBezTo>
                  <a:cubicBezTo>
                    <a:pt x="110" y="171"/>
                    <a:pt x="111" y="171"/>
                    <a:pt x="111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8" y="175"/>
                    <a:pt x="118" y="176"/>
                    <a:pt x="119" y="176"/>
                  </a:cubicBezTo>
                  <a:cubicBezTo>
                    <a:pt x="119" y="176"/>
                    <a:pt x="119" y="176"/>
                    <a:pt x="119" y="176"/>
                  </a:cubicBezTo>
                  <a:cubicBezTo>
                    <a:pt x="120" y="176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8" y="169"/>
                  </a:cubicBezTo>
                  <a:cubicBezTo>
                    <a:pt x="106" y="168"/>
                    <a:pt x="111" y="170"/>
                    <a:pt x="111" y="170"/>
                  </a:cubicBezTo>
                  <a:cubicBezTo>
                    <a:pt x="114" y="171"/>
                    <a:pt x="118" y="173"/>
                    <a:pt x="121" y="174"/>
                  </a:cubicBezTo>
                  <a:cubicBezTo>
                    <a:pt x="123" y="175"/>
                    <a:pt x="125" y="176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70"/>
                    <a:pt x="114" y="168"/>
                    <a:pt x="110" y="167"/>
                  </a:cubicBezTo>
                  <a:cubicBezTo>
                    <a:pt x="106" y="165"/>
                    <a:pt x="102" y="163"/>
                    <a:pt x="98" y="162"/>
                  </a:cubicBezTo>
                  <a:cubicBezTo>
                    <a:pt x="96" y="161"/>
                    <a:pt x="93" y="161"/>
                    <a:pt x="91" y="160"/>
                  </a:cubicBezTo>
                  <a:cubicBezTo>
                    <a:pt x="91" y="160"/>
                    <a:pt x="90" y="160"/>
                    <a:pt x="90" y="159"/>
                  </a:cubicBezTo>
                  <a:close/>
                  <a:moveTo>
                    <a:pt x="95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6" y="170"/>
                  </a:cubicBezTo>
                  <a:cubicBezTo>
                    <a:pt x="118" y="171"/>
                    <a:pt x="121" y="172"/>
                    <a:pt x="123" y="173"/>
                  </a:cubicBezTo>
                  <a:cubicBezTo>
                    <a:pt x="127" y="175"/>
                    <a:pt x="124" y="175"/>
                    <a:pt x="123" y="174"/>
                  </a:cubicBezTo>
                  <a:cubicBezTo>
                    <a:pt x="122" y="174"/>
                    <a:pt x="121" y="173"/>
                    <a:pt x="119" y="173"/>
                  </a:cubicBezTo>
                  <a:cubicBezTo>
                    <a:pt x="115" y="171"/>
                    <a:pt x="111" y="169"/>
                    <a:pt x="107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3" y="166"/>
                    <a:pt x="99" y="164"/>
                    <a:pt x="95" y="162"/>
                  </a:cubicBezTo>
                  <a:close/>
                  <a:moveTo>
                    <a:pt x="79" y="151"/>
                  </a:moveTo>
                  <a:cubicBezTo>
                    <a:pt x="86" y="155"/>
                    <a:pt x="95" y="157"/>
                    <a:pt x="103" y="160"/>
                  </a:cubicBezTo>
                  <a:cubicBezTo>
                    <a:pt x="111" y="163"/>
                    <a:pt x="119" y="167"/>
                    <a:pt x="126" y="170"/>
                  </a:cubicBezTo>
                  <a:cubicBezTo>
                    <a:pt x="128" y="171"/>
                    <a:pt x="128" y="171"/>
                    <a:pt x="129" y="172"/>
                  </a:cubicBezTo>
                  <a:cubicBezTo>
                    <a:pt x="128" y="172"/>
                    <a:pt x="127" y="172"/>
                    <a:pt x="126" y="172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2" y="166"/>
                    <a:pt x="109" y="165"/>
                  </a:cubicBezTo>
                  <a:cubicBezTo>
                    <a:pt x="101" y="162"/>
                    <a:pt x="93" y="159"/>
                    <a:pt x="85" y="157"/>
                  </a:cubicBezTo>
                  <a:cubicBezTo>
                    <a:pt x="83" y="156"/>
                    <a:pt x="80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1" y="146"/>
                    <a:pt x="83" y="147"/>
                  </a:cubicBezTo>
                  <a:cubicBezTo>
                    <a:pt x="84" y="147"/>
                    <a:pt x="84" y="148"/>
                    <a:pt x="85" y="148"/>
                  </a:cubicBezTo>
                  <a:cubicBezTo>
                    <a:pt x="90" y="150"/>
                    <a:pt x="94" y="152"/>
                    <a:pt x="98" y="153"/>
                  </a:cubicBezTo>
                  <a:cubicBezTo>
                    <a:pt x="108" y="157"/>
                    <a:pt x="119" y="161"/>
                    <a:pt x="128" y="166"/>
                  </a:cubicBezTo>
                  <a:cubicBezTo>
                    <a:pt x="129" y="166"/>
                    <a:pt x="130" y="168"/>
                    <a:pt x="131" y="168"/>
                  </a:cubicBezTo>
                  <a:cubicBezTo>
                    <a:pt x="130" y="168"/>
                    <a:pt x="128" y="167"/>
                    <a:pt x="127" y="166"/>
                  </a:cubicBezTo>
                  <a:cubicBezTo>
                    <a:pt x="125" y="166"/>
                    <a:pt x="124" y="165"/>
                    <a:pt x="122" y="164"/>
                  </a:cubicBezTo>
                  <a:cubicBezTo>
                    <a:pt x="117" y="162"/>
                    <a:pt x="112" y="161"/>
                    <a:pt x="107" y="159"/>
                  </a:cubicBezTo>
                  <a:cubicBezTo>
                    <a:pt x="98" y="156"/>
                    <a:pt x="88" y="154"/>
                    <a:pt x="79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8" y="149"/>
                    <a:pt x="78" y="147"/>
                    <a:pt x="78" y="146"/>
                  </a:cubicBezTo>
                  <a:close/>
                  <a:moveTo>
                    <a:pt x="77" y="141"/>
                  </a:moveTo>
                  <a:cubicBezTo>
                    <a:pt x="77" y="141"/>
                    <a:pt x="77" y="141"/>
                    <a:pt x="78" y="141"/>
                  </a:cubicBezTo>
                  <a:cubicBezTo>
                    <a:pt x="80" y="142"/>
                    <a:pt x="83" y="143"/>
                    <a:pt x="85" y="143"/>
                  </a:cubicBezTo>
                  <a:cubicBezTo>
                    <a:pt x="87" y="144"/>
                    <a:pt x="88" y="145"/>
                    <a:pt x="89" y="145"/>
                  </a:cubicBezTo>
                  <a:cubicBezTo>
                    <a:pt x="98" y="150"/>
                    <a:pt x="107" y="154"/>
                    <a:pt x="117" y="158"/>
                  </a:cubicBezTo>
                  <a:cubicBezTo>
                    <a:pt x="107" y="154"/>
                    <a:pt x="97" y="152"/>
                    <a:pt x="87" y="148"/>
                  </a:cubicBezTo>
                  <a:cubicBezTo>
                    <a:pt x="85" y="147"/>
                    <a:pt x="83" y="146"/>
                    <a:pt x="80" y="145"/>
                  </a:cubicBezTo>
                  <a:cubicBezTo>
                    <a:pt x="80" y="144"/>
                    <a:pt x="80" y="144"/>
                    <a:pt x="79" y="144"/>
                  </a:cubicBezTo>
                  <a:cubicBezTo>
                    <a:pt x="79" y="144"/>
                    <a:pt x="78" y="144"/>
                    <a:pt x="78" y="144"/>
                  </a:cubicBezTo>
                  <a:cubicBezTo>
                    <a:pt x="78" y="143"/>
                    <a:pt x="78" y="142"/>
                    <a:pt x="77" y="141"/>
                  </a:cubicBezTo>
                  <a:close/>
                  <a:moveTo>
                    <a:pt x="76" y="139"/>
                  </a:moveTo>
                  <a:cubicBezTo>
                    <a:pt x="78" y="140"/>
                    <a:pt x="80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6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5" y="131"/>
                    <a:pt x="70" y="133"/>
                  </a:cubicBezTo>
                  <a:cubicBezTo>
                    <a:pt x="76" y="135"/>
                    <a:pt x="83" y="138"/>
                    <a:pt x="89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0" y="158"/>
                    <a:pt x="131" y="159"/>
                    <a:pt x="131" y="159"/>
                  </a:cubicBezTo>
                  <a:cubicBezTo>
                    <a:pt x="131" y="159"/>
                    <a:pt x="131" y="158"/>
                    <a:pt x="130" y="158"/>
                  </a:cubicBezTo>
                  <a:cubicBezTo>
                    <a:pt x="128" y="158"/>
                    <a:pt x="127" y="157"/>
                    <a:pt x="125" y="157"/>
                  </a:cubicBezTo>
                  <a:cubicBezTo>
                    <a:pt x="122" y="155"/>
                    <a:pt x="119" y="154"/>
                    <a:pt x="116" y="153"/>
                  </a:cubicBezTo>
                  <a:cubicBezTo>
                    <a:pt x="109" y="150"/>
                    <a:pt x="102" y="148"/>
                    <a:pt x="95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0" y="140"/>
                    <a:pt x="77" y="138"/>
                  </a:cubicBezTo>
                  <a:cubicBezTo>
                    <a:pt x="76" y="138"/>
                    <a:pt x="75" y="138"/>
                    <a:pt x="74" y="137"/>
                  </a:cubicBezTo>
                  <a:cubicBezTo>
                    <a:pt x="74" y="137"/>
                    <a:pt x="74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5" y="123"/>
                  </a:moveTo>
                  <a:cubicBezTo>
                    <a:pt x="55" y="123"/>
                    <a:pt x="56" y="123"/>
                    <a:pt x="56" y="123"/>
                  </a:cubicBezTo>
                  <a:cubicBezTo>
                    <a:pt x="56" y="124"/>
                    <a:pt x="56" y="124"/>
                    <a:pt x="57" y="124"/>
                  </a:cubicBezTo>
                  <a:cubicBezTo>
                    <a:pt x="62" y="126"/>
                    <a:pt x="67" y="128"/>
                    <a:pt x="73" y="130"/>
                  </a:cubicBezTo>
                  <a:cubicBezTo>
                    <a:pt x="80" y="132"/>
                    <a:pt x="86" y="135"/>
                    <a:pt x="93" y="137"/>
                  </a:cubicBezTo>
                  <a:cubicBezTo>
                    <a:pt x="105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5" y="152"/>
                    <a:pt x="120" y="150"/>
                    <a:pt x="115" y="148"/>
                  </a:cubicBezTo>
                  <a:cubicBezTo>
                    <a:pt x="108" y="145"/>
                    <a:pt x="101" y="143"/>
                    <a:pt x="95" y="140"/>
                  </a:cubicBezTo>
                  <a:cubicBezTo>
                    <a:pt x="88" y="137"/>
                    <a:pt x="81" y="134"/>
                    <a:pt x="74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5" y="124"/>
                    <a:pt x="55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6" y="119"/>
                    <a:pt x="57" y="118"/>
                  </a:cubicBezTo>
                  <a:cubicBezTo>
                    <a:pt x="62" y="120"/>
                    <a:pt x="67" y="122"/>
                    <a:pt x="73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5" y="123"/>
                    <a:pt x="75" y="124"/>
                    <a:pt x="76" y="124"/>
                  </a:cubicBezTo>
                  <a:cubicBezTo>
                    <a:pt x="83" y="126"/>
                    <a:pt x="91" y="129"/>
                    <a:pt x="98" y="131"/>
                  </a:cubicBezTo>
                  <a:cubicBezTo>
                    <a:pt x="104" y="134"/>
                    <a:pt x="110" y="137"/>
                    <a:pt x="116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3" y="142"/>
                    <a:pt x="123" y="142"/>
                    <a:pt x="122" y="142"/>
                  </a:cubicBezTo>
                  <a:cubicBezTo>
                    <a:pt x="121" y="141"/>
                    <a:pt x="119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8" y="131"/>
                    <a:pt x="84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7" y="120"/>
                  </a:cubicBezTo>
                  <a:cubicBezTo>
                    <a:pt x="57" y="120"/>
                    <a:pt x="56" y="120"/>
                    <a:pt x="56" y="120"/>
                  </a:cubicBezTo>
                  <a:close/>
                  <a:moveTo>
                    <a:pt x="60" y="119"/>
                  </a:moveTo>
                  <a:cubicBezTo>
                    <a:pt x="56" y="117"/>
                    <a:pt x="61" y="119"/>
                    <a:pt x="61" y="119"/>
                  </a:cubicBezTo>
                  <a:cubicBezTo>
                    <a:pt x="63" y="119"/>
                    <a:pt x="65" y="120"/>
                    <a:pt x="66" y="120"/>
                  </a:cubicBezTo>
                  <a:cubicBezTo>
                    <a:pt x="67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9"/>
                  </a:cubicBezTo>
                  <a:close/>
                  <a:moveTo>
                    <a:pt x="57" y="117"/>
                  </a:moveTo>
                  <a:cubicBezTo>
                    <a:pt x="57" y="117"/>
                    <a:pt x="58" y="116"/>
                    <a:pt x="58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8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19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5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6" y="131"/>
                    <a:pt x="93" y="127"/>
                    <a:pt x="79" y="124"/>
                  </a:cubicBezTo>
                  <a:cubicBezTo>
                    <a:pt x="79" y="124"/>
                    <a:pt x="79" y="124"/>
                    <a:pt x="78" y="123"/>
                  </a:cubicBezTo>
                  <a:cubicBezTo>
                    <a:pt x="71" y="121"/>
                    <a:pt x="64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5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59" y="114"/>
                    <a:pt x="60" y="113"/>
                    <a:pt x="60" y="112"/>
                  </a:cubicBezTo>
                  <a:cubicBezTo>
                    <a:pt x="73" y="118"/>
                    <a:pt x="87" y="120"/>
                    <a:pt x="100" y="125"/>
                  </a:cubicBezTo>
                  <a:cubicBezTo>
                    <a:pt x="106" y="127"/>
                    <a:pt x="113" y="129"/>
                    <a:pt x="120" y="132"/>
                  </a:cubicBezTo>
                  <a:cubicBezTo>
                    <a:pt x="121" y="133"/>
                    <a:pt x="122" y="134"/>
                    <a:pt x="123" y="135"/>
                  </a:cubicBezTo>
                  <a:cubicBezTo>
                    <a:pt x="123" y="135"/>
                    <a:pt x="124" y="135"/>
                    <a:pt x="124" y="135"/>
                  </a:cubicBezTo>
                  <a:cubicBezTo>
                    <a:pt x="123" y="135"/>
                    <a:pt x="122" y="135"/>
                    <a:pt x="122" y="135"/>
                  </a:cubicBezTo>
                  <a:cubicBezTo>
                    <a:pt x="119" y="134"/>
                    <a:pt x="116" y="132"/>
                    <a:pt x="113" y="131"/>
                  </a:cubicBezTo>
                  <a:cubicBezTo>
                    <a:pt x="101" y="127"/>
                    <a:pt x="89" y="123"/>
                    <a:pt x="76" y="120"/>
                  </a:cubicBezTo>
                  <a:cubicBezTo>
                    <a:pt x="76" y="120"/>
                    <a:pt x="76" y="120"/>
                    <a:pt x="75" y="120"/>
                  </a:cubicBezTo>
                  <a:cubicBezTo>
                    <a:pt x="70" y="118"/>
                    <a:pt x="64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79" y="118"/>
                    <a:pt x="83" y="119"/>
                    <a:pt x="86" y="120"/>
                  </a:cubicBezTo>
                  <a:cubicBezTo>
                    <a:pt x="82" y="119"/>
                    <a:pt x="77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1" y="111"/>
                    <a:pt x="61" y="111"/>
                    <a:pt x="62" y="110"/>
                  </a:cubicBezTo>
                  <a:cubicBezTo>
                    <a:pt x="66" y="112"/>
                    <a:pt x="70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1" y="126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1" y="121"/>
                  </a:cubicBezTo>
                  <a:cubicBezTo>
                    <a:pt x="81" y="118"/>
                    <a:pt x="71" y="115"/>
                    <a:pt x="61" y="112"/>
                  </a:cubicBezTo>
                  <a:close/>
                  <a:moveTo>
                    <a:pt x="62" y="107"/>
                  </a:moveTo>
                  <a:cubicBezTo>
                    <a:pt x="62" y="106"/>
                    <a:pt x="62" y="104"/>
                    <a:pt x="62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8" y="105"/>
                    <a:pt x="72" y="108"/>
                    <a:pt x="78" y="110"/>
                  </a:cubicBezTo>
                  <a:cubicBezTo>
                    <a:pt x="83" y="111"/>
                    <a:pt x="88" y="113"/>
                    <a:pt x="94" y="115"/>
                  </a:cubicBezTo>
                  <a:cubicBezTo>
                    <a:pt x="99" y="116"/>
                    <a:pt x="105" y="119"/>
                    <a:pt x="110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2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1" y="120"/>
                    <a:pt x="100" y="118"/>
                    <a:pt x="90" y="115"/>
                  </a:cubicBezTo>
                  <a:cubicBezTo>
                    <a:pt x="84" y="114"/>
                    <a:pt x="78" y="112"/>
                    <a:pt x="72" y="110"/>
                  </a:cubicBezTo>
                  <a:cubicBezTo>
                    <a:pt x="70" y="110"/>
                    <a:pt x="68" y="109"/>
                    <a:pt x="66" y="109"/>
                  </a:cubicBezTo>
                  <a:cubicBezTo>
                    <a:pt x="66" y="109"/>
                    <a:pt x="64" y="108"/>
                    <a:pt x="63" y="108"/>
                  </a:cubicBezTo>
                  <a:cubicBezTo>
                    <a:pt x="64" y="108"/>
                    <a:pt x="64" y="107"/>
                    <a:pt x="63" y="107"/>
                  </a:cubicBezTo>
                  <a:cubicBezTo>
                    <a:pt x="63" y="107"/>
                    <a:pt x="63" y="107"/>
                    <a:pt x="62" y="107"/>
                  </a:cubicBezTo>
                  <a:close/>
                  <a:moveTo>
                    <a:pt x="62" y="103"/>
                  </a:moveTo>
                  <a:cubicBezTo>
                    <a:pt x="62" y="102"/>
                    <a:pt x="62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3" y="100"/>
                    <a:pt x="64" y="100"/>
                    <a:pt x="64" y="101"/>
                  </a:cubicBezTo>
                  <a:cubicBezTo>
                    <a:pt x="64" y="101"/>
                    <a:pt x="65" y="101"/>
                    <a:pt x="66" y="101"/>
                  </a:cubicBezTo>
                  <a:cubicBezTo>
                    <a:pt x="76" y="104"/>
                    <a:pt x="85" y="107"/>
                    <a:pt x="95" y="110"/>
                  </a:cubicBezTo>
                  <a:cubicBezTo>
                    <a:pt x="100" y="112"/>
                    <a:pt x="105" y="114"/>
                    <a:pt x="110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5" y="122"/>
                    <a:pt x="121" y="121"/>
                  </a:cubicBezTo>
                  <a:cubicBezTo>
                    <a:pt x="111" y="118"/>
                    <a:pt x="102" y="114"/>
                    <a:pt x="92" y="112"/>
                  </a:cubicBezTo>
                  <a:cubicBezTo>
                    <a:pt x="86" y="110"/>
                    <a:pt x="81" y="109"/>
                    <a:pt x="76" y="107"/>
                  </a:cubicBezTo>
                  <a:cubicBezTo>
                    <a:pt x="71" y="106"/>
                    <a:pt x="67" y="104"/>
                    <a:pt x="63" y="102"/>
                  </a:cubicBezTo>
                  <a:cubicBezTo>
                    <a:pt x="63" y="102"/>
                    <a:pt x="62" y="102"/>
                    <a:pt x="62" y="103"/>
                  </a:cubicBezTo>
                  <a:close/>
                  <a:moveTo>
                    <a:pt x="63" y="97"/>
                  </a:moveTo>
                  <a:cubicBezTo>
                    <a:pt x="64" y="96"/>
                    <a:pt x="64" y="96"/>
                    <a:pt x="64" y="95"/>
                  </a:cubicBezTo>
                  <a:cubicBezTo>
                    <a:pt x="72" y="98"/>
                    <a:pt x="80" y="100"/>
                    <a:pt x="88" y="102"/>
                  </a:cubicBezTo>
                  <a:cubicBezTo>
                    <a:pt x="92" y="103"/>
                    <a:pt x="95" y="105"/>
                    <a:pt x="99" y="106"/>
                  </a:cubicBezTo>
                  <a:cubicBezTo>
                    <a:pt x="105" y="109"/>
                    <a:pt x="111" y="111"/>
                    <a:pt x="118" y="113"/>
                  </a:cubicBezTo>
                  <a:cubicBezTo>
                    <a:pt x="120" y="113"/>
                    <a:pt x="121" y="113"/>
                    <a:pt x="121" y="114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2" y="107"/>
                    <a:pt x="78" y="102"/>
                    <a:pt x="63" y="97"/>
                  </a:cubicBezTo>
                  <a:close/>
                  <a:moveTo>
                    <a:pt x="66" y="95"/>
                  </a:moveTo>
                  <a:cubicBezTo>
                    <a:pt x="67" y="95"/>
                    <a:pt x="68" y="96"/>
                    <a:pt x="69" y="96"/>
                  </a:cubicBezTo>
                  <a:cubicBezTo>
                    <a:pt x="70" y="96"/>
                    <a:pt x="71" y="96"/>
                    <a:pt x="71" y="97"/>
                  </a:cubicBezTo>
                  <a:cubicBezTo>
                    <a:pt x="70" y="96"/>
                    <a:pt x="68" y="96"/>
                    <a:pt x="66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5" y="93"/>
                    <a:pt x="66" y="92"/>
                  </a:cubicBezTo>
                  <a:cubicBezTo>
                    <a:pt x="68" y="93"/>
                    <a:pt x="70" y="93"/>
                    <a:pt x="72" y="94"/>
                  </a:cubicBezTo>
                  <a:cubicBezTo>
                    <a:pt x="73" y="95"/>
                    <a:pt x="75" y="96"/>
                    <a:pt x="76" y="96"/>
                  </a:cubicBezTo>
                  <a:cubicBezTo>
                    <a:pt x="78" y="97"/>
                    <a:pt x="81" y="98"/>
                    <a:pt x="84" y="99"/>
                  </a:cubicBezTo>
                  <a:cubicBezTo>
                    <a:pt x="91" y="101"/>
                    <a:pt x="99" y="103"/>
                    <a:pt x="106" y="106"/>
                  </a:cubicBezTo>
                  <a:cubicBezTo>
                    <a:pt x="109" y="107"/>
                    <a:pt x="112" y="108"/>
                    <a:pt x="116" y="109"/>
                  </a:cubicBezTo>
                  <a:cubicBezTo>
                    <a:pt x="117" y="109"/>
                    <a:pt x="118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4" y="109"/>
                  </a:cubicBezTo>
                  <a:cubicBezTo>
                    <a:pt x="107" y="107"/>
                    <a:pt x="100" y="105"/>
                    <a:pt x="93" y="103"/>
                  </a:cubicBezTo>
                  <a:cubicBezTo>
                    <a:pt x="92" y="103"/>
                    <a:pt x="92" y="102"/>
                    <a:pt x="91" y="102"/>
                  </a:cubicBezTo>
                  <a:cubicBezTo>
                    <a:pt x="86" y="101"/>
                    <a:pt x="81" y="100"/>
                    <a:pt x="76" y="98"/>
                  </a:cubicBezTo>
                  <a:cubicBezTo>
                    <a:pt x="72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8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4" y="94"/>
                    <a:pt x="96" y="92"/>
                  </a:cubicBezTo>
                  <a:cubicBezTo>
                    <a:pt x="87" y="90"/>
                    <a:pt x="77" y="87"/>
                    <a:pt x="68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5" y="89"/>
                    <a:pt x="85" y="91"/>
                    <a:pt x="93" y="94"/>
                  </a:cubicBezTo>
                  <a:cubicBezTo>
                    <a:pt x="101" y="97"/>
                    <a:pt x="110" y="101"/>
                    <a:pt x="118" y="102"/>
                  </a:cubicBezTo>
                  <a:cubicBezTo>
                    <a:pt x="109" y="101"/>
                    <a:pt x="99" y="98"/>
                    <a:pt x="90" y="95"/>
                  </a:cubicBezTo>
                  <a:cubicBezTo>
                    <a:pt x="87" y="94"/>
                    <a:pt x="84" y="93"/>
                    <a:pt x="81" y="93"/>
                  </a:cubicBezTo>
                  <a:cubicBezTo>
                    <a:pt x="76" y="91"/>
                    <a:pt x="72" y="89"/>
                    <a:pt x="67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6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0" y="71"/>
                    <a:pt x="67" y="78"/>
                    <a:pt x="83" y="83"/>
                  </a:cubicBezTo>
                  <a:cubicBezTo>
                    <a:pt x="91" y="86"/>
                    <a:pt x="98" y="89"/>
                    <a:pt x="107" y="91"/>
                  </a:cubicBezTo>
                  <a:cubicBezTo>
                    <a:pt x="111" y="92"/>
                    <a:pt x="117" y="93"/>
                    <a:pt x="121" y="96"/>
                  </a:cubicBezTo>
                  <a:cubicBezTo>
                    <a:pt x="105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39" y="76"/>
                    <a:pt x="37" y="75"/>
                  </a:cubicBezTo>
                  <a:cubicBezTo>
                    <a:pt x="35" y="75"/>
                    <a:pt x="34" y="74"/>
                    <a:pt x="32" y="74"/>
                  </a:cubicBezTo>
                  <a:cubicBezTo>
                    <a:pt x="30" y="73"/>
                    <a:pt x="30" y="73"/>
                    <a:pt x="32" y="73"/>
                  </a:cubicBezTo>
                  <a:cubicBezTo>
                    <a:pt x="37" y="74"/>
                    <a:pt x="42" y="76"/>
                    <a:pt x="47" y="77"/>
                  </a:cubicBezTo>
                  <a:cubicBezTo>
                    <a:pt x="52" y="78"/>
                    <a:pt x="56" y="79"/>
                    <a:pt x="61" y="80"/>
                  </a:cubicBezTo>
                  <a:cubicBezTo>
                    <a:pt x="60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0" y="84"/>
                  </a:moveTo>
                  <a:cubicBezTo>
                    <a:pt x="38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80"/>
                  </a:cubicBezTo>
                  <a:cubicBezTo>
                    <a:pt x="34" y="80"/>
                    <a:pt x="38" y="81"/>
                    <a:pt x="42" y="82"/>
                  </a:cubicBezTo>
                  <a:cubicBezTo>
                    <a:pt x="41" y="83"/>
                    <a:pt x="41" y="83"/>
                    <a:pt x="40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1" y="84"/>
                    <a:pt x="25" y="81"/>
                    <a:pt x="29" y="82"/>
                  </a:cubicBezTo>
                  <a:cubicBezTo>
                    <a:pt x="32" y="82"/>
                    <a:pt x="36" y="84"/>
                    <a:pt x="40" y="84"/>
                  </a:cubicBezTo>
                  <a:cubicBezTo>
                    <a:pt x="39" y="85"/>
                    <a:pt x="38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1" y="88"/>
                    <a:pt x="29" y="87"/>
                  </a:cubicBezTo>
                  <a:cubicBezTo>
                    <a:pt x="28" y="86"/>
                    <a:pt x="23" y="85"/>
                    <a:pt x="27" y="86"/>
                  </a:cubicBezTo>
                  <a:cubicBezTo>
                    <a:pt x="31" y="87"/>
                    <a:pt x="34" y="88"/>
                    <a:pt x="37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6" y="89"/>
                    <a:pt x="36" y="90"/>
                    <a:pt x="36" y="90"/>
                  </a:cubicBezTo>
                  <a:close/>
                  <a:moveTo>
                    <a:pt x="34" y="95"/>
                  </a:moveTo>
                  <a:cubicBezTo>
                    <a:pt x="31" y="92"/>
                    <a:pt x="27" y="91"/>
                    <a:pt x="24" y="89"/>
                  </a:cubicBezTo>
                  <a:cubicBezTo>
                    <a:pt x="26" y="90"/>
                    <a:pt x="30" y="91"/>
                    <a:pt x="32" y="91"/>
                  </a:cubicBezTo>
                  <a:cubicBezTo>
                    <a:pt x="33" y="91"/>
                    <a:pt x="34" y="91"/>
                    <a:pt x="35" y="92"/>
                  </a:cubicBezTo>
                  <a:cubicBezTo>
                    <a:pt x="35" y="93"/>
                    <a:pt x="34" y="94"/>
                    <a:pt x="34" y="95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6" y="95"/>
                    <a:pt x="21" y="92"/>
                    <a:pt x="25" y="93"/>
                  </a:cubicBezTo>
                  <a:cubicBezTo>
                    <a:pt x="27" y="94"/>
                    <a:pt x="30" y="95"/>
                    <a:pt x="33" y="95"/>
                  </a:cubicBezTo>
                  <a:cubicBezTo>
                    <a:pt x="33" y="96"/>
                    <a:pt x="32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6" y="98"/>
                  </a:cubicBezTo>
                  <a:cubicBezTo>
                    <a:pt x="26" y="98"/>
                    <a:pt x="22" y="97"/>
                    <a:pt x="25" y="98"/>
                  </a:cubicBezTo>
                  <a:cubicBezTo>
                    <a:pt x="27" y="98"/>
                    <a:pt x="29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5" y="101"/>
                  </a:moveTo>
                  <a:cubicBezTo>
                    <a:pt x="24" y="101"/>
                    <a:pt x="24" y="100"/>
                    <a:pt x="25" y="100"/>
                  </a:cubicBezTo>
                  <a:cubicBezTo>
                    <a:pt x="27" y="100"/>
                    <a:pt x="28" y="100"/>
                    <a:pt x="29" y="101"/>
                  </a:cubicBezTo>
                  <a:cubicBezTo>
                    <a:pt x="29" y="101"/>
                    <a:pt x="28" y="102"/>
                    <a:pt x="28" y="102"/>
                  </a:cubicBezTo>
                  <a:cubicBezTo>
                    <a:pt x="27" y="102"/>
                    <a:pt x="26" y="101"/>
                    <a:pt x="25" y="101"/>
                  </a:cubicBezTo>
                  <a:close/>
                  <a:moveTo>
                    <a:pt x="27" y="103"/>
                  </a:moveTo>
                  <a:cubicBezTo>
                    <a:pt x="26" y="104"/>
                    <a:pt x="26" y="104"/>
                    <a:pt x="25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3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4" y="106"/>
                  </a:cubicBezTo>
                  <a:cubicBezTo>
                    <a:pt x="24" y="106"/>
                    <a:pt x="24" y="106"/>
                    <a:pt x="24" y="106"/>
                  </a:cubicBezTo>
                  <a:cubicBezTo>
                    <a:pt x="24" y="106"/>
                    <a:pt x="23" y="107"/>
                    <a:pt x="23" y="107"/>
                  </a:cubicBezTo>
                  <a:close/>
                  <a:moveTo>
                    <a:pt x="22" y="108"/>
                  </a:moveTo>
                  <a:cubicBezTo>
                    <a:pt x="22" y="109"/>
                    <a:pt x="21" y="110"/>
                    <a:pt x="21" y="110"/>
                  </a:cubicBezTo>
                  <a:cubicBezTo>
                    <a:pt x="21" y="109"/>
                    <a:pt x="20" y="108"/>
                    <a:pt x="21" y="108"/>
                  </a:cubicBezTo>
                  <a:cubicBezTo>
                    <a:pt x="22" y="108"/>
                    <a:pt x="22" y="108"/>
                    <a:pt x="22" y="108"/>
                  </a:cubicBezTo>
                  <a:close/>
                  <a:moveTo>
                    <a:pt x="21" y="111"/>
                  </a:moveTo>
                  <a:cubicBezTo>
                    <a:pt x="20" y="112"/>
                    <a:pt x="20" y="112"/>
                    <a:pt x="20" y="113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0" y="110"/>
                    <a:pt x="21" y="111"/>
                    <a:pt x="21" y="111"/>
                  </a:cubicBezTo>
                  <a:close/>
                  <a:moveTo>
                    <a:pt x="20" y="107"/>
                  </a:moveTo>
                  <a:cubicBezTo>
                    <a:pt x="20" y="102"/>
                    <a:pt x="21" y="97"/>
                    <a:pt x="22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4" y="94"/>
                    <a:pt x="27" y="96"/>
                    <a:pt x="29" y="97"/>
                  </a:cubicBezTo>
                  <a:cubicBezTo>
                    <a:pt x="33" y="99"/>
                    <a:pt x="28" y="98"/>
                    <a:pt x="27" y="97"/>
                  </a:cubicBezTo>
                  <a:cubicBezTo>
                    <a:pt x="26" y="97"/>
                    <a:pt x="25" y="97"/>
                    <a:pt x="23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8" y="100"/>
                  </a:cubicBezTo>
                  <a:cubicBezTo>
                    <a:pt x="27" y="99"/>
                    <a:pt x="24" y="99"/>
                    <a:pt x="23" y="99"/>
                  </a:cubicBezTo>
                  <a:cubicBezTo>
                    <a:pt x="22" y="99"/>
                    <a:pt x="22" y="99"/>
                    <a:pt x="22" y="99"/>
                  </a:cubicBezTo>
                  <a:cubicBezTo>
                    <a:pt x="23" y="101"/>
                    <a:pt x="24" y="101"/>
                    <a:pt x="25" y="102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3" y="101"/>
                    <a:pt x="24" y="101"/>
                    <a:pt x="22" y="101"/>
                  </a:cubicBezTo>
                  <a:cubicBezTo>
                    <a:pt x="22" y="101"/>
                    <a:pt x="21" y="101"/>
                    <a:pt x="22" y="102"/>
                  </a:cubicBezTo>
                  <a:cubicBezTo>
                    <a:pt x="22" y="103"/>
                    <a:pt x="22" y="103"/>
                    <a:pt x="23" y="104"/>
                  </a:cubicBezTo>
                  <a:cubicBezTo>
                    <a:pt x="25" y="106"/>
                    <a:pt x="22" y="104"/>
                    <a:pt x="21" y="104"/>
                  </a:cubicBezTo>
                  <a:cubicBezTo>
                    <a:pt x="21" y="104"/>
                    <a:pt x="21" y="104"/>
                    <a:pt x="21" y="105"/>
                  </a:cubicBezTo>
                  <a:cubicBezTo>
                    <a:pt x="21" y="106"/>
                    <a:pt x="22" y="108"/>
                    <a:pt x="20" y="107"/>
                  </a:cubicBezTo>
                  <a:close/>
                  <a:moveTo>
                    <a:pt x="22" y="92"/>
                  </a:moveTo>
                  <a:cubicBezTo>
                    <a:pt x="22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6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29" y="94"/>
                    <a:pt x="26" y="93"/>
                    <a:pt x="23" y="92"/>
                  </a:cubicBezTo>
                  <a:cubicBezTo>
                    <a:pt x="22" y="92"/>
                    <a:pt x="22" y="92"/>
                    <a:pt x="22" y="92"/>
                  </a:cubicBezTo>
                  <a:close/>
                  <a:moveTo>
                    <a:pt x="23" y="89"/>
                  </a:moveTo>
                  <a:cubicBezTo>
                    <a:pt x="23" y="87"/>
                    <a:pt x="24" y="86"/>
                    <a:pt x="24" y="85"/>
                  </a:cubicBezTo>
                  <a:cubicBezTo>
                    <a:pt x="26" y="86"/>
                    <a:pt x="28" y="87"/>
                    <a:pt x="30" y="88"/>
                  </a:cubicBezTo>
                  <a:cubicBezTo>
                    <a:pt x="32" y="89"/>
                    <a:pt x="34" y="91"/>
                    <a:pt x="35" y="91"/>
                  </a:cubicBezTo>
                  <a:cubicBezTo>
                    <a:pt x="31" y="90"/>
                    <a:pt x="27" y="89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lose/>
                  <a:moveTo>
                    <a:pt x="24" y="84"/>
                  </a:moveTo>
                  <a:cubicBezTo>
                    <a:pt x="25" y="82"/>
                    <a:pt x="26" y="79"/>
                    <a:pt x="27" y="77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7" y="80"/>
                    <a:pt x="32" y="79"/>
                    <a:pt x="27" y="78"/>
                  </a:cubicBezTo>
                  <a:cubicBezTo>
                    <a:pt x="27" y="78"/>
                    <a:pt x="27" y="79"/>
                    <a:pt x="27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1" y="84"/>
                    <a:pt x="38" y="83"/>
                  </a:cubicBezTo>
                  <a:cubicBezTo>
                    <a:pt x="34" y="82"/>
                    <a:pt x="30" y="81"/>
                    <a:pt x="26" y="81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29" y="84"/>
                    <a:pt x="33" y="86"/>
                    <a:pt x="37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6"/>
                    <a:pt x="26" y="85"/>
                    <a:pt x="24" y="84"/>
                  </a:cubicBezTo>
                  <a:close/>
                  <a:moveTo>
                    <a:pt x="27" y="76"/>
                  </a:moveTo>
                  <a:cubicBezTo>
                    <a:pt x="29" y="72"/>
                    <a:pt x="30" y="69"/>
                    <a:pt x="32" y="65"/>
                  </a:cubicBezTo>
                  <a:cubicBezTo>
                    <a:pt x="40" y="69"/>
                    <a:pt x="47" y="71"/>
                    <a:pt x="55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8" y="83"/>
                    <a:pt x="97" y="86"/>
                    <a:pt x="106" y="89"/>
                  </a:cubicBezTo>
                  <a:cubicBezTo>
                    <a:pt x="110" y="90"/>
                    <a:pt x="115" y="91"/>
                    <a:pt x="119" y="92"/>
                  </a:cubicBezTo>
                  <a:cubicBezTo>
                    <a:pt x="121" y="93"/>
                    <a:pt x="123" y="94"/>
                    <a:pt x="126" y="94"/>
                  </a:cubicBezTo>
                  <a:cubicBezTo>
                    <a:pt x="125" y="95"/>
                    <a:pt x="123" y="95"/>
                    <a:pt x="123" y="96"/>
                  </a:cubicBezTo>
                  <a:cubicBezTo>
                    <a:pt x="119" y="92"/>
                    <a:pt x="113" y="92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2" y="76"/>
                    <a:pt x="53" y="73"/>
                  </a:cubicBezTo>
                  <a:cubicBezTo>
                    <a:pt x="46" y="71"/>
                    <a:pt x="38" y="69"/>
                    <a:pt x="31" y="69"/>
                  </a:cubicBezTo>
                  <a:cubicBezTo>
                    <a:pt x="30" y="69"/>
                    <a:pt x="30" y="70"/>
                    <a:pt x="30" y="70"/>
                  </a:cubicBezTo>
                  <a:cubicBezTo>
                    <a:pt x="36" y="73"/>
                    <a:pt x="43" y="74"/>
                    <a:pt x="50" y="76"/>
                  </a:cubicBezTo>
                  <a:cubicBezTo>
                    <a:pt x="54" y="77"/>
                    <a:pt x="58" y="78"/>
                    <a:pt x="63" y="79"/>
                  </a:cubicBezTo>
                  <a:cubicBezTo>
                    <a:pt x="62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4" y="73"/>
                    <a:pt x="29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7" y="77"/>
                    <a:pt x="46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49" y="80"/>
                    <a:pt x="46" y="79"/>
                    <a:pt x="43" y="79"/>
                  </a:cubicBezTo>
                  <a:cubicBezTo>
                    <a:pt x="38" y="77"/>
                    <a:pt x="33" y="77"/>
                    <a:pt x="27" y="76"/>
                  </a:cubicBezTo>
                  <a:cubicBezTo>
                    <a:pt x="27" y="76"/>
                    <a:pt x="27" y="76"/>
                    <a:pt x="27" y="76"/>
                  </a:cubicBezTo>
                  <a:close/>
                  <a:moveTo>
                    <a:pt x="148" y="66"/>
                  </a:moveTo>
                  <a:cubicBezTo>
                    <a:pt x="147" y="66"/>
                    <a:pt x="147" y="66"/>
                    <a:pt x="147" y="66"/>
                  </a:cubicBezTo>
                  <a:cubicBezTo>
                    <a:pt x="143" y="65"/>
                    <a:pt x="139" y="63"/>
                    <a:pt x="136" y="62"/>
                  </a:cubicBezTo>
                  <a:cubicBezTo>
                    <a:pt x="131" y="61"/>
                    <a:pt x="126" y="60"/>
                    <a:pt x="121" y="59"/>
                  </a:cubicBezTo>
                  <a:cubicBezTo>
                    <a:pt x="113" y="57"/>
                    <a:pt x="105" y="55"/>
                    <a:pt x="96" y="54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6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2" y="60"/>
                  </a:cubicBezTo>
                  <a:cubicBezTo>
                    <a:pt x="142" y="60"/>
                    <a:pt x="143" y="60"/>
                    <a:pt x="143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4" y="59"/>
                  </a:cubicBezTo>
                  <a:cubicBezTo>
                    <a:pt x="130" y="58"/>
                    <a:pt x="126" y="56"/>
                    <a:pt x="122" y="56"/>
                  </a:cubicBezTo>
                  <a:cubicBezTo>
                    <a:pt x="114" y="54"/>
                    <a:pt x="107" y="52"/>
                    <a:pt x="99" y="51"/>
                  </a:cubicBezTo>
                  <a:cubicBezTo>
                    <a:pt x="99" y="50"/>
                    <a:pt x="99" y="51"/>
                    <a:pt x="99" y="51"/>
                  </a:cubicBezTo>
                  <a:cubicBezTo>
                    <a:pt x="107" y="55"/>
                    <a:pt x="115" y="57"/>
                    <a:pt x="124" y="58"/>
                  </a:cubicBezTo>
                  <a:cubicBezTo>
                    <a:pt x="129" y="59"/>
                    <a:pt x="133" y="60"/>
                    <a:pt x="138" y="62"/>
                  </a:cubicBezTo>
                  <a:cubicBezTo>
                    <a:pt x="140" y="62"/>
                    <a:pt x="142" y="63"/>
                    <a:pt x="144" y="64"/>
                  </a:cubicBezTo>
                  <a:cubicBezTo>
                    <a:pt x="144" y="64"/>
                    <a:pt x="146" y="64"/>
                    <a:pt x="147" y="65"/>
                  </a:cubicBezTo>
                  <a:cubicBezTo>
                    <a:pt x="147" y="65"/>
                    <a:pt x="147" y="65"/>
                    <a:pt x="148" y="66"/>
                  </a:cubicBezTo>
                  <a:close/>
                  <a:moveTo>
                    <a:pt x="102" y="48"/>
                  </a:moveTo>
                  <a:cubicBezTo>
                    <a:pt x="104" y="47"/>
                    <a:pt x="105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12" y="49"/>
                    <a:pt x="119" y="49"/>
                    <a:pt x="125" y="51"/>
                  </a:cubicBezTo>
                  <a:cubicBezTo>
                    <a:pt x="128" y="52"/>
                    <a:pt x="130" y="53"/>
                    <a:pt x="133" y="54"/>
                  </a:cubicBezTo>
                  <a:cubicBezTo>
                    <a:pt x="133" y="54"/>
                    <a:pt x="143" y="58"/>
                    <a:pt x="138" y="56"/>
                  </a:cubicBezTo>
                  <a:cubicBezTo>
                    <a:pt x="131" y="55"/>
                    <a:pt x="125" y="53"/>
                    <a:pt x="119" y="51"/>
                  </a:cubicBezTo>
                  <a:cubicBezTo>
                    <a:pt x="114" y="50"/>
                    <a:pt x="108" y="49"/>
                    <a:pt x="102" y="48"/>
                  </a:cubicBezTo>
                  <a:close/>
                  <a:moveTo>
                    <a:pt x="106" y="46"/>
                  </a:moveTo>
                  <a:cubicBezTo>
                    <a:pt x="109" y="45"/>
                    <a:pt x="111" y="45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1" y="48"/>
                    <a:pt x="114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8" y="52"/>
                  </a:cubicBezTo>
                  <a:cubicBezTo>
                    <a:pt x="123" y="50"/>
                    <a:pt x="118" y="49"/>
                    <a:pt x="113" y="48"/>
                  </a:cubicBezTo>
                  <a:cubicBezTo>
                    <a:pt x="111" y="47"/>
                    <a:pt x="110" y="47"/>
                    <a:pt x="108" y="46"/>
                  </a:cubicBezTo>
                  <a:cubicBezTo>
                    <a:pt x="109" y="47"/>
                    <a:pt x="110" y="47"/>
                    <a:pt x="111" y="47"/>
                  </a:cubicBezTo>
                  <a:cubicBezTo>
                    <a:pt x="113" y="48"/>
                    <a:pt x="116" y="48"/>
                    <a:pt x="118" y="48"/>
                  </a:cubicBezTo>
                  <a:cubicBezTo>
                    <a:pt x="122" y="49"/>
                    <a:pt x="127" y="50"/>
                    <a:pt x="131" y="51"/>
                  </a:cubicBezTo>
                  <a:cubicBezTo>
                    <a:pt x="133" y="52"/>
                    <a:pt x="136" y="54"/>
                    <a:pt x="138" y="55"/>
                  </a:cubicBezTo>
                  <a:close/>
                  <a:moveTo>
                    <a:pt x="142" y="59"/>
                  </a:moveTo>
                  <a:cubicBezTo>
                    <a:pt x="137" y="58"/>
                    <a:pt x="131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09" y="50"/>
                    <a:pt x="110" y="50"/>
                  </a:cubicBezTo>
                  <a:cubicBezTo>
                    <a:pt x="114" y="51"/>
                    <a:pt x="117" y="51"/>
                    <a:pt x="121" y="52"/>
                  </a:cubicBezTo>
                  <a:cubicBezTo>
                    <a:pt x="127" y="54"/>
                    <a:pt x="134" y="57"/>
                    <a:pt x="140" y="58"/>
                  </a:cubicBezTo>
                  <a:cubicBezTo>
                    <a:pt x="141" y="58"/>
                    <a:pt x="142" y="59"/>
                    <a:pt x="142" y="59"/>
                  </a:cubicBezTo>
                  <a:close/>
                  <a:moveTo>
                    <a:pt x="146" y="64"/>
                  </a:moveTo>
                  <a:cubicBezTo>
                    <a:pt x="132" y="58"/>
                    <a:pt x="115" y="58"/>
                    <a:pt x="101" y="51"/>
                  </a:cubicBezTo>
                  <a:cubicBezTo>
                    <a:pt x="104" y="53"/>
                    <a:pt x="109" y="53"/>
                    <a:pt x="113" y="54"/>
                  </a:cubicBezTo>
                  <a:cubicBezTo>
                    <a:pt x="118" y="55"/>
                    <a:pt x="122" y="56"/>
                    <a:pt x="127" y="57"/>
                  </a:cubicBezTo>
                  <a:cubicBezTo>
                    <a:pt x="131" y="59"/>
                    <a:pt x="135" y="59"/>
                    <a:pt x="140" y="61"/>
                  </a:cubicBezTo>
                  <a:cubicBezTo>
                    <a:pt x="141" y="61"/>
                    <a:pt x="143" y="62"/>
                    <a:pt x="145" y="62"/>
                  </a:cubicBezTo>
                  <a:cubicBezTo>
                    <a:pt x="145" y="62"/>
                    <a:pt x="145" y="63"/>
                    <a:pt x="146" y="63"/>
                  </a:cubicBezTo>
                  <a:cubicBezTo>
                    <a:pt x="146" y="63"/>
                    <a:pt x="146" y="64"/>
                    <a:pt x="146" y="64"/>
                  </a:cubicBezTo>
                  <a:close/>
                  <a:moveTo>
                    <a:pt x="150" y="69"/>
                  </a:moveTo>
                  <a:cubicBezTo>
                    <a:pt x="140" y="67"/>
                    <a:pt x="131" y="65"/>
                    <a:pt x="122" y="62"/>
                  </a:cubicBezTo>
                  <a:cubicBezTo>
                    <a:pt x="113" y="60"/>
                    <a:pt x="103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4" y="55"/>
                    <a:pt x="95" y="55"/>
                    <a:pt x="96" y="54"/>
                  </a:cubicBezTo>
                  <a:cubicBezTo>
                    <a:pt x="107" y="56"/>
                    <a:pt x="117" y="59"/>
                    <a:pt x="128" y="61"/>
                  </a:cubicBezTo>
                  <a:cubicBezTo>
                    <a:pt x="133" y="62"/>
                    <a:pt x="137" y="63"/>
                    <a:pt x="141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8" y="39"/>
                    <a:pt x="76" y="38"/>
                    <a:pt x="74" y="36"/>
                  </a:cubicBezTo>
                  <a:cubicBezTo>
                    <a:pt x="73" y="35"/>
                    <a:pt x="73" y="35"/>
                    <a:pt x="72" y="35"/>
                  </a:cubicBezTo>
                  <a:cubicBezTo>
                    <a:pt x="75" y="36"/>
                    <a:pt x="78" y="38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0" y="42"/>
                  </a:moveTo>
                  <a:cubicBezTo>
                    <a:pt x="80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8"/>
                  </a:cubicBezTo>
                  <a:cubicBezTo>
                    <a:pt x="75" y="39"/>
                    <a:pt x="78" y="41"/>
                    <a:pt x="80" y="42"/>
                  </a:cubicBezTo>
                  <a:cubicBezTo>
                    <a:pt x="80" y="42"/>
                    <a:pt x="80" y="42"/>
                    <a:pt x="80" y="42"/>
                  </a:cubicBezTo>
                  <a:close/>
                  <a:moveTo>
                    <a:pt x="79" y="44"/>
                  </a:moveTo>
                  <a:cubicBezTo>
                    <a:pt x="79" y="45"/>
                    <a:pt x="79" y="46"/>
                    <a:pt x="78" y="47"/>
                  </a:cubicBezTo>
                  <a:cubicBezTo>
                    <a:pt x="76" y="44"/>
                    <a:pt x="73" y="42"/>
                    <a:pt x="70" y="41"/>
                  </a:cubicBezTo>
                  <a:cubicBezTo>
                    <a:pt x="68" y="39"/>
                    <a:pt x="65" y="38"/>
                    <a:pt x="63" y="36"/>
                  </a:cubicBezTo>
                  <a:cubicBezTo>
                    <a:pt x="61" y="34"/>
                    <a:pt x="66" y="37"/>
                    <a:pt x="67" y="37"/>
                  </a:cubicBezTo>
                  <a:cubicBezTo>
                    <a:pt x="68" y="38"/>
                    <a:pt x="70" y="38"/>
                    <a:pt x="71" y="39"/>
                  </a:cubicBezTo>
                  <a:cubicBezTo>
                    <a:pt x="74" y="41"/>
                    <a:pt x="77" y="42"/>
                    <a:pt x="79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7" y="48"/>
                    <a:pt x="77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5" y="48"/>
                    <a:pt x="74" y="47"/>
                    <a:pt x="72" y="47"/>
                  </a:cubicBezTo>
                  <a:cubicBezTo>
                    <a:pt x="69" y="45"/>
                    <a:pt x="67" y="43"/>
                    <a:pt x="65" y="42"/>
                  </a:cubicBezTo>
                  <a:cubicBezTo>
                    <a:pt x="63" y="40"/>
                    <a:pt x="61" y="38"/>
                    <a:pt x="59" y="38"/>
                  </a:cubicBezTo>
                  <a:cubicBezTo>
                    <a:pt x="61" y="39"/>
                    <a:pt x="63" y="40"/>
                    <a:pt x="65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6" y="50"/>
                  </a:moveTo>
                  <a:cubicBezTo>
                    <a:pt x="74" y="52"/>
                    <a:pt x="73" y="50"/>
                    <a:pt x="70" y="49"/>
                  </a:cubicBezTo>
                  <a:cubicBezTo>
                    <a:pt x="70" y="48"/>
                    <a:pt x="69" y="48"/>
                    <a:pt x="68" y="48"/>
                  </a:cubicBezTo>
                  <a:cubicBezTo>
                    <a:pt x="68" y="48"/>
                    <a:pt x="67" y="47"/>
                    <a:pt x="66" y="47"/>
                  </a:cubicBezTo>
                  <a:cubicBezTo>
                    <a:pt x="65" y="46"/>
                    <a:pt x="64" y="45"/>
                    <a:pt x="62" y="44"/>
                  </a:cubicBezTo>
                  <a:cubicBezTo>
                    <a:pt x="61" y="43"/>
                    <a:pt x="60" y="42"/>
                    <a:pt x="59" y="41"/>
                  </a:cubicBezTo>
                  <a:cubicBezTo>
                    <a:pt x="57" y="40"/>
                    <a:pt x="57" y="40"/>
                    <a:pt x="58" y="41"/>
                  </a:cubicBezTo>
                  <a:cubicBezTo>
                    <a:pt x="60" y="42"/>
                    <a:pt x="62" y="43"/>
                    <a:pt x="64" y="43"/>
                  </a:cubicBezTo>
                  <a:cubicBezTo>
                    <a:pt x="67" y="45"/>
                    <a:pt x="69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5" y="50"/>
                    <a:pt x="76" y="50"/>
                    <a:pt x="76" y="50"/>
                  </a:cubicBezTo>
                  <a:cubicBezTo>
                    <a:pt x="76" y="50"/>
                    <a:pt x="76" y="50"/>
                    <a:pt x="76" y="50"/>
                  </a:cubicBezTo>
                  <a:close/>
                  <a:moveTo>
                    <a:pt x="67" y="48"/>
                  </a:moveTo>
                  <a:cubicBezTo>
                    <a:pt x="66" y="49"/>
                    <a:pt x="64" y="49"/>
                    <a:pt x="63" y="50"/>
                  </a:cubicBezTo>
                  <a:cubicBezTo>
                    <a:pt x="60" y="48"/>
                    <a:pt x="56" y="46"/>
                    <a:pt x="54" y="43"/>
                  </a:cubicBezTo>
                  <a:cubicBezTo>
                    <a:pt x="50" y="40"/>
                    <a:pt x="58" y="44"/>
                    <a:pt x="58" y="44"/>
                  </a:cubicBezTo>
                  <a:cubicBezTo>
                    <a:pt x="60" y="45"/>
                    <a:pt x="62" y="46"/>
                    <a:pt x="64" y="47"/>
                  </a:cubicBezTo>
                  <a:cubicBezTo>
                    <a:pt x="65" y="47"/>
                    <a:pt x="66" y="47"/>
                    <a:pt x="66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1" y="50"/>
                  </a:moveTo>
                  <a:cubicBezTo>
                    <a:pt x="61" y="51"/>
                    <a:pt x="60" y="51"/>
                    <a:pt x="59" y="52"/>
                  </a:cubicBezTo>
                  <a:cubicBezTo>
                    <a:pt x="57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8" y="49"/>
                    <a:pt x="61" y="50"/>
                  </a:cubicBezTo>
                  <a:close/>
                  <a:moveTo>
                    <a:pt x="56" y="54"/>
                  </a:moveTo>
                  <a:cubicBezTo>
                    <a:pt x="53" y="52"/>
                    <a:pt x="50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7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1" y="63"/>
                  </a:moveTo>
                  <a:cubicBezTo>
                    <a:pt x="61" y="63"/>
                    <a:pt x="60" y="63"/>
                    <a:pt x="59" y="63"/>
                  </a:cubicBezTo>
                  <a:cubicBezTo>
                    <a:pt x="60" y="63"/>
                    <a:pt x="60" y="63"/>
                    <a:pt x="61" y="63"/>
                  </a:cubicBezTo>
                  <a:cubicBezTo>
                    <a:pt x="61" y="63"/>
                    <a:pt x="61" y="63"/>
                    <a:pt x="61" y="63"/>
                  </a:cubicBezTo>
                  <a:close/>
                  <a:moveTo>
                    <a:pt x="62" y="62"/>
                  </a:moveTo>
                  <a:cubicBezTo>
                    <a:pt x="62" y="61"/>
                    <a:pt x="62" y="61"/>
                    <a:pt x="63" y="61"/>
                  </a:cubicBezTo>
                  <a:cubicBezTo>
                    <a:pt x="63" y="62"/>
                    <a:pt x="63" y="62"/>
                    <a:pt x="62" y="62"/>
                  </a:cubicBezTo>
                  <a:close/>
                  <a:moveTo>
                    <a:pt x="65" y="60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4" y="59"/>
                    <a:pt x="65" y="59"/>
                  </a:cubicBezTo>
                  <a:cubicBezTo>
                    <a:pt x="65" y="59"/>
                    <a:pt x="65" y="59"/>
                    <a:pt x="65" y="60"/>
                  </a:cubicBezTo>
                  <a:close/>
                  <a:moveTo>
                    <a:pt x="65" y="59"/>
                  </a:moveTo>
                  <a:cubicBezTo>
                    <a:pt x="65" y="59"/>
                    <a:pt x="65" y="59"/>
                    <a:pt x="65" y="59"/>
                  </a:cubicBezTo>
                  <a:cubicBezTo>
                    <a:pt x="66" y="58"/>
                    <a:pt x="66" y="58"/>
                    <a:pt x="67" y="58"/>
                  </a:cubicBezTo>
                  <a:cubicBezTo>
                    <a:pt x="67" y="58"/>
                    <a:pt x="67" y="59"/>
                    <a:pt x="68" y="59"/>
                  </a:cubicBezTo>
                  <a:cubicBezTo>
                    <a:pt x="67" y="59"/>
                    <a:pt x="66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7" y="60"/>
                    <a:pt x="67" y="61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6" y="61"/>
                  </a:moveTo>
                  <a:cubicBezTo>
                    <a:pt x="66" y="61"/>
                    <a:pt x="65" y="62"/>
                    <a:pt x="65" y="62"/>
                  </a:cubicBezTo>
                  <a:cubicBezTo>
                    <a:pt x="65" y="62"/>
                    <a:pt x="65" y="62"/>
                    <a:pt x="64" y="62"/>
                  </a:cubicBezTo>
                  <a:cubicBezTo>
                    <a:pt x="64" y="62"/>
                    <a:pt x="64" y="62"/>
                    <a:pt x="64" y="62"/>
                  </a:cubicBezTo>
                  <a:cubicBezTo>
                    <a:pt x="64" y="61"/>
                    <a:pt x="65" y="61"/>
                    <a:pt x="66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2" y="63"/>
                  </a:cubicBezTo>
                  <a:cubicBezTo>
                    <a:pt x="61" y="62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59" y="66"/>
                    <a:pt x="59" y="67"/>
                  </a:cubicBezTo>
                  <a:cubicBezTo>
                    <a:pt x="56" y="65"/>
                    <a:pt x="52" y="63"/>
                    <a:pt x="49" y="62"/>
                  </a:cubicBezTo>
                  <a:cubicBezTo>
                    <a:pt x="46" y="60"/>
                    <a:pt x="42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8" y="69"/>
                  </a:moveTo>
                  <a:cubicBezTo>
                    <a:pt x="58" y="69"/>
                    <a:pt x="58" y="69"/>
                    <a:pt x="58" y="69"/>
                  </a:cubicBezTo>
                  <a:cubicBezTo>
                    <a:pt x="58" y="69"/>
                    <a:pt x="57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39" y="60"/>
                  </a:cubicBezTo>
                  <a:cubicBezTo>
                    <a:pt x="41" y="61"/>
                    <a:pt x="44" y="61"/>
                    <a:pt x="46" y="62"/>
                  </a:cubicBezTo>
                  <a:cubicBezTo>
                    <a:pt x="50" y="64"/>
                    <a:pt x="54" y="66"/>
                    <a:pt x="59" y="67"/>
                  </a:cubicBezTo>
                  <a:cubicBezTo>
                    <a:pt x="58" y="68"/>
                    <a:pt x="58" y="68"/>
                    <a:pt x="58" y="69"/>
                  </a:cubicBezTo>
                  <a:close/>
                  <a:moveTo>
                    <a:pt x="67" y="73"/>
                  </a:moveTo>
                  <a:cubicBezTo>
                    <a:pt x="69" y="73"/>
                    <a:pt x="70" y="73"/>
                    <a:pt x="72" y="74"/>
                  </a:cubicBezTo>
                  <a:cubicBezTo>
                    <a:pt x="74" y="75"/>
                    <a:pt x="77" y="76"/>
                    <a:pt x="79" y="77"/>
                  </a:cubicBezTo>
                  <a:cubicBezTo>
                    <a:pt x="83" y="78"/>
                    <a:pt x="86" y="79"/>
                    <a:pt x="90" y="81"/>
                  </a:cubicBezTo>
                  <a:cubicBezTo>
                    <a:pt x="82" y="78"/>
                    <a:pt x="74" y="76"/>
                    <a:pt x="66" y="73"/>
                  </a:cubicBezTo>
                  <a:cubicBezTo>
                    <a:pt x="66" y="73"/>
                    <a:pt x="67" y="72"/>
                    <a:pt x="67" y="72"/>
                  </a:cubicBezTo>
                  <a:cubicBezTo>
                    <a:pt x="67" y="72"/>
                    <a:pt x="67" y="73"/>
                    <a:pt x="67" y="73"/>
                  </a:cubicBezTo>
                  <a:close/>
                  <a:moveTo>
                    <a:pt x="68" y="72"/>
                  </a:moveTo>
                  <a:cubicBezTo>
                    <a:pt x="68" y="72"/>
                    <a:pt x="69" y="71"/>
                    <a:pt x="70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81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7" y="90"/>
                    <a:pt x="130" y="92"/>
                  </a:cubicBezTo>
                  <a:cubicBezTo>
                    <a:pt x="128" y="91"/>
                    <a:pt x="124" y="90"/>
                    <a:pt x="121" y="89"/>
                  </a:cubicBezTo>
                  <a:cubicBezTo>
                    <a:pt x="114" y="87"/>
                    <a:pt x="107" y="85"/>
                    <a:pt x="100" y="83"/>
                  </a:cubicBezTo>
                  <a:cubicBezTo>
                    <a:pt x="93" y="81"/>
                    <a:pt x="86" y="79"/>
                    <a:pt x="79" y="76"/>
                  </a:cubicBezTo>
                  <a:cubicBezTo>
                    <a:pt x="75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5" y="72"/>
                    <a:pt x="72" y="71"/>
                  </a:cubicBezTo>
                  <a:cubicBezTo>
                    <a:pt x="75" y="72"/>
                    <a:pt x="78" y="73"/>
                    <a:pt x="81" y="74"/>
                  </a:cubicBezTo>
                  <a:cubicBezTo>
                    <a:pt x="85" y="76"/>
                    <a:pt x="89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1" y="70"/>
                  </a:moveTo>
                  <a:cubicBezTo>
                    <a:pt x="72" y="70"/>
                    <a:pt x="73" y="69"/>
                    <a:pt x="74" y="69"/>
                  </a:cubicBezTo>
                  <a:cubicBezTo>
                    <a:pt x="75" y="69"/>
                    <a:pt x="76" y="69"/>
                    <a:pt x="77" y="69"/>
                  </a:cubicBezTo>
                  <a:cubicBezTo>
                    <a:pt x="77" y="69"/>
                    <a:pt x="78" y="69"/>
                    <a:pt x="78" y="70"/>
                  </a:cubicBezTo>
                  <a:cubicBezTo>
                    <a:pt x="78" y="70"/>
                    <a:pt x="78" y="70"/>
                    <a:pt x="79" y="70"/>
                  </a:cubicBezTo>
                  <a:cubicBezTo>
                    <a:pt x="79" y="70"/>
                    <a:pt x="79" y="70"/>
                    <a:pt x="80" y="70"/>
                  </a:cubicBezTo>
                  <a:cubicBezTo>
                    <a:pt x="82" y="71"/>
                    <a:pt x="85" y="72"/>
                    <a:pt x="88" y="73"/>
                  </a:cubicBezTo>
                  <a:cubicBezTo>
                    <a:pt x="102" y="78"/>
                    <a:pt x="115" y="83"/>
                    <a:pt x="129" y="88"/>
                  </a:cubicBezTo>
                  <a:cubicBezTo>
                    <a:pt x="130" y="89"/>
                    <a:pt x="132" y="89"/>
                    <a:pt x="133" y="90"/>
                  </a:cubicBezTo>
                  <a:cubicBezTo>
                    <a:pt x="133" y="90"/>
                    <a:pt x="137" y="91"/>
                    <a:pt x="135" y="91"/>
                  </a:cubicBezTo>
                  <a:cubicBezTo>
                    <a:pt x="132" y="90"/>
                    <a:pt x="129" y="89"/>
                    <a:pt x="125" y="87"/>
                  </a:cubicBezTo>
                  <a:cubicBezTo>
                    <a:pt x="119" y="85"/>
                    <a:pt x="112" y="83"/>
                    <a:pt x="106" y="82"/>
                  </a:cubicBezTo>
                  <a:cubicBezTo>
                    <a:pt x="105" y="81"/>
                    <a:pt x="105" y="81"/>
                    <a:pt x="104" y="81"/>
                  </a:cubicBezTo>
                  <a:cubicBezTo>
                    <a:pt x="98" y="79"/>
                    <a:pt x="92" y="77"/>
                    <a:pt x="86" y="75"/>
                  </a:cubicBezTo>
                  <a:cubicBezTo>
                    <a:pt x="81" y="73"/>
                    <a:pt x="77" y="71"/>
                    <a:pt x="71" y="70"/>
                  </a:cubicBezTo>
                  <a:close/>
                  <a:moveTo>
                    <a:pt x="76" y="68"/>
                  </a:moveTo>
                  <a:cubicBezTo>
                    <a:pt x="77" y="68"/>
                    <a:pt x="79" y="67"/>
                    <a:pt x="80" y="66"/>
                  </a:cubicBezTo>
                  <a:cubicBezTo>
                    <a:pt x="89" y="71"/>
                    <a:pt x="100" y="75"/>
                    <a:pt x="109" y="78"/>
                  </a:cubicBezTo>
                  <a:cubicBezTo>
                    <a:pt x="112" y="79"/>
                    <a:pt x="115" y="80"/>
                    <a:pt x="117" y="81"/>
                  </a:cubicBezTo>
                  <a:cubicBezTo>
                    <a:pt x="112" y="79"/>
                    <a:pt x="106" y="77"/>
                    <a:pt x="100" y="75"/>
                  </a:cubicBezTo>
                  <a:cubicBezTo>
                    <a:pt x="93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6" y="69"/>
                    <a:pt x="76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2" y="65"/>
                    <a:pt x="84" y="64"/>
                    <a:pt x="85" y="63"/>
                  </a:cubicBezTo>
                  <a:cubicBezTo>
                    <a:pt x="97" y="68"/>
                    <a:pt x="108" y="72"/>
                    <a:pt x="119" y="77"/>
                  </a:cubicBezTo>
                  <a:cubicBezTo>
                    <a:pt x="125" y="79"/>
                    <a:pt x="130" y="81"/>
                    <a:pt x="136" y="82"/>
                  </a:cubicBezTo>
                  <a:cubicBezTo>
                    <a:pt x="139" y="83"/>
                    <a:pt x="141" y="84"/>
                    <a:pt x="144" y="85"/>
                  </a:cubicBezTo>
                  <a:cubicBezTo>
                    <a:pt x="150" y="88"/>
                    <a:pt x="146" y="86"/>
                    <a:pt x="144" y="86"/>
                  </a:cubicBezTo>
                  <a:cubicBezTo>
                    <a:pt x="139" y="84"/>
                    <a:pt x="134" y="82"/>
                    <a:pt x="129" y="80"/>
                  </a:cubicBezTo>
                  <a:cubicBezTo>
                    <a:pt x="123" y="79"/>
                    <a:pt x="117" y="77"/>
                    <a:pt x="111" y="75"/>
                  </a:cubicBezTo>
                  <a:cubicBezTo>
                    <a:pt x="101" y="72"/>
                    <a:pt x="91" y="70"/>
                    <a:pt x="81" y="66"/>
                  </a:cubicBezTo>
                  <a:close/>
                  <a:moveTo>
                    <a:pt x="86" y="63"/>
                  </a:moveTo>
                  <a:cubicBezTo>
                    <a:pt x="86" y="63"/>
                    <a:pt x="87" y="63"/>
                    <a:pt x="87" y="63"/>
                  </a:cubicBezTo>
                  <a:cubicBezTo>
                    <a:pt x="87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09" y="69"/>
                    <a:pt x="120" y="73"/>
                  </a:cubicBezTo>
                  <a:cubicBezTo>
                    <a:pt x="125" y="74"/>
                    <a:pt x="130" y="77"/>
                    <a:pt x="136" y="78"/>
                  </a:cubicBezTo>
                  <a:cubicBezTo>
                    <a:pt x="138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7" y="80"/>
                    <a:pt x="127" y="75"/>
                    <a:pt x="117" y="72"/>
                  </a:cubicBezTo>
                  <a:cubicBezTo>
                    <a:pt x="107" y="69"/>
                    <a:pt x="96" y="66"/>
                    <a:pt x="86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8" y="58"/>
                    <a:pt x="103" y="59"/>
                    <a:pt x="107" y="61"/>
                  </a:cubicBezTo>
                  <a:cubicBezTo>
                    <a:pt x="113" y="62"/>
                    <a:pt x="118" y="64"/>
                    <a:pt x="123" y="66"/>
                  </a:cubicBezTo>
                  <a:cubicBezTo>
                    <a:pt x="132" y="69"/>
                    <a:pt x="143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101" y="64"/>
                    <a:pt x="111" y="67"/>
                    <a:pt x="121" y="70"/>
                  </a:cubicBezTo>
                  <a:cubicBezTo>
                    <a:pt x="123" y="70"/>
                    <a:pt x="124" y="71"/>
                    <a:pt x="125" y="71"/>
                  </a:cubicBezTo>
                  <a:cubicBezTo>
                    <a:pt x="123" y="70"/>
                    <a:pt x="122" y="70"/>
                    <a:pt x="120" y="70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1" y="78"/>
                    <a:pt x="150" y="78"/>
                  </a:cubicBezTo>
                  <a:cubicBezTo>
                    <a:pt x="141" y="76"/>
                    <a:pt x="132" y="72"/>
                    <a:pt x="123" y="70"/>
                  </a:cubicBezTo>
                  <a:cubicBezTo>
                    <a:pt x="113" y="66"/>
                    <a:pt x="103" y="64"/>
                    <a:pt x="93" y="59"/>
                  </a:cubicBezTo>
                  <a:cubicBezTo>
                    <a:pt x="97" y="61"/>
                    <a:pt x="102" y="61"/>
                    <a:pt x="106" y="63"/>
                  </a:cubicBezTo>
                  <a:cubicBezTo>
                    <a:pt x="112" y="64"/>
                    <a:pt x="117" y="66"/>
                    <a:pt x="122" y="68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4" y="71"/>
                    <a:pt x="136" y="69"/>
                    <a:pt x="129" y="67"/>
                  </a:cubicBezTo>
                  <a:cubicBezTo>
                    <a:pt x="123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6" y="59"/>
                  </a:cubicBezTo>
                  <a:cubicBezTo>
                    <a:pt x="112" y="61"/>
                    <a:pt x="117" y="62"/>
                    <a:pt x="122" y="63"/>
                  </a:cubicBezTo>
                  <a:cubicBezTo>
                    <a:pt x="131" y="66"/>
                    <a:pt x="140" y="68"/>
                    <a:pt x="150" y="70"/>
                  </a:cubicBezTo>
                  <a:cubicBezTo>
                    <a:pt x="151" y="71"/>
                    <a:pt x="151" y="73"/>
                    <a:pt x="152" y="74"/>
                  </a:cubicBezTo>
                  <a:close/>
                  <a:moveTo>
                    <a:pt x="152" y="80"/>
                  </a:moveTo>
                  <a:cubicBezTo>
                    <a:pt x="152" y="80"/>
                    <a:pt x="152" y="81"/>
                    <a:pt x="151" y="82"/>
                  </a:cubicBezTo>
                  <a:cubicBezTo>
                    <a:pt x="151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3" y="73"/>
                  </a:cubicBezTo>
                  <a:cubicBezTo>
                    <a:pt x="112" y="69"/>
                    <a:pt x="101" y="67"/>
                    <a:pt x="91" y="62"/>
                  </a:cubicBezTo>
                  <a:cubicBezTo>
                    <a:pt x="95" y="64"/>
                    <a:pt x="101" y="65"/>
                    <a:pt x="106" y="66"/>
                  </a:cubicBezTo>
                  <a:cubicBezTo>
                    <a:pt x="111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80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0" y="72"/>
                    <a:pt x="104" y="70"/>
                    <a:pt x="99" y="68"/>
                  </a:cubicBezTo>
                  <a:cubicBezTo>
                    <a:pt x="98" y="68"/>
                    <a:pt x="97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29" y="77"/>
                    <a:pt x="134" y="78"/>
                    <a:pt x="140" y="80"/>
                  </a:cubicBezTo>
                  <a:cubicBezTo>
                    <a:pt x="143" y="82"/>
                    <a:pt x="147" y="83"/>
                    <a:pt x="151" y="83"/>
                  </a:cubicBezTo>
                  <a:close/>
                  <a:moveTo>
                    <a:pt x="147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39" y="88"/>
                    <a:pt x="139" y="88"/>
                  </a:cubicBezTo>
                  <a:cubicBezTo>
                    <a:pt x="138" y="87"/>
                    <a:pt x="137" y="87"/>
                    <a:pt x="137" y="87"/>
                  </a:cubicBezTo>
                  <a:cubicBezTo>
                    <a:pt x="135" y="86"/>
                    <a:pt x="133" y="86"/>
                    <a:pt x="131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3" y="72"/>
                    <a:pt x="86" y="69"/>
                  </a:cubicBezTo>
                  <a:cubicBezTo>
                    <a:pt x="87" y="69"/>
                    <a:pt x="88" y="69"/>
                    <a:pt x="90" y="70"/>
                  </a:cubicBezTo>
                  <a:cubicBezTo>
                    <a:pt x="93" y="71"/>
                    <a:pt x="97" y="71"/>
                    <a:pt x="101" y="73"/>
                  </a:cubicBezTo>
                  <a:cubicBezTo>
                    <a:pt x="110" y="75"/>
                    <a:pt x="118" y="78"/>
                    <a:pt x="127" y="80"/>
                  </a:cubicBezTo>
                  <a:cubicBezTo>
                    <a:pt x="134" y="82"/>
                    <a:pt x="140" y="86"/>
                    <a:pt x="147" y="87"/>
                  </a:cubicBezTo>
                  <a:close/>
                  <a:moveTo>
                    <a:pt x="142" y="90"/>
                  </a:moveTo>
                  <a:cubicBezTo>
                    <a:pt x="141" y="90"/>
                    <a:pt x="139" y="90"/>
                    <a:pt x="138" y="91"/>
                  </a:cubicBezTo>
                  <a:cubicBezTo>
                    <a:pt x="134" y="89"/>
                    <a:pt x="129" y="87"/>
                    <a:pt x="124" y="86"/>
                  </a:cubicBezTo>
                  <a:cubicBezTo>
                    <a:pt x="118" y="83"/>
                    <a:pt x="112" y="81"/>
                    <a:pt x="106" y="79"/>
                  </a:cubicBezTo>
                  <a:cubicBezTo>
                    <a:pt x="100" y="77"/>
                    <a:pt x="94" y="75"/>
                    <a:pt x="88" y="72"/>
                  </a:cubicBezTo>
                  <a:cubicBezTo>
                    <a:pt x="87" y="72"/>
                    <a:pt x="86" y="72"/>
                    <a:pt x="86" y="71"/>
                  </a:cubicBezTo>
                  <a:cubicBezTo>
                    <a:pt x="91" y="73"/>
                    <a:pt x="96" y="75"/>
                    <a:pt x="102" y="77"/>
                  </a:cubicBezTo>
                  <a:cubicBezTo>
                    <a:pt x="110" y="79"/>
                    <a:pt x="119" y="82"/>
                    <a:pt x="128" y="85"/>
                  </a:cubicBezTo>
                  <a:cubicBezTo>
                    <a:pt x="130" y="86"/>
                    <a:pt x="133" y="86"/>
                    <a:pt x="135" y="87"/>
                  </a:cubicBezTo>
                  <a:cubicBezTo>
                    <a:pt x="137" y="88"/>
                    <a:pt x="140" y="89"/>
                    <a:pt x="142" y="90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6" y="86"/>
                    <a:pt x="113" y="85"/>
                  </a:cubicBezTo>
                  <a:cubicBezTo>
                    <a:pt x="117" y="86"/>
                    <a:pt x="120" y="87"/>
                    <a:pt x="123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29" y="93"/>
                    <a:pt x="129" y="93"/>
                    <a:pt x="128" y="93"/>
                  </a:cubicBezTo>
                  <a:cubicBezTo>
                    <a:pt x="126" y="91"/>
                    <a:pt x="122" y="91"/>
                    <a:pt x="120" y="90"/>
                  </a:cubicBezTo>
                  <a:cubicBezTo>
                    <a:pt x="115" y="88"/>
                    <a:pt x="111" y="87"/>
                    <a:pt x="106" y="86"/>
                  </a:cubicBezTo>
                  <a:cubicBezTo>
                    <a:pt x="114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3" y="64"/>
                    <a:pt x="34" y="63"/>
                    <a:pt x="34" y="62"/>
                  </a:cubicBezTo>
                  <a:cubicBezTo>
                    <a:pt x="43" y="65"/>
                    <a:pt x="51" y="70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4" y="74"/>
                    <a:pt x="64" y="74"/>
                    <a:pt x="65" y="73"/>
                  </a:cubicBezTo>
                  <a:cubicBezTo>
                    <a:pt x="65" y="73"/>
                    <a:pt x="65" y="73"/>
                    <a:pt x="65" y="73"/>
                  </a:cubicBezTo>
                  <a:cubicBezTo>
                    <a:pt x="71" y="76"/>
                    <a:pt x="77" y="78"/>
                    <a:pt x="82" y="79"/>
                  </a:cubicBezTo>
                  <a:cubicBezTo>
                    <a:pt x="89" y="81"/>
                    <a:pt x="96" y="83"/>
                    <a:pt x="102" y="85"/>
                  </a:cubicBezTo>
                  <a:cubicBezTo>
                    <a:pt x="109" y="87"/>
                    <a:pt x="115" y="89"/>
                    <a:pt x="121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4"/>
                  </a:cubicBezTo>
                  <a:cubicBezTo>
                    <a:pt x="126" y="94"/>
                    <a:pt x="125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3"/>
                    <a:pt x="73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44" y="61"/>
                    <a:pt x="51" y="63"/>
                    <a:pt x="57" y="66"/>
                  </a:cubicBezTo>
                  <a:cubicBezTo>
                    <a:pt x="52" y="63"/>
                    <a:pt x="44" y="61"/>
                    <a:pt x="38" y="59"/>
                  </a:cubicBezTo>
                  <a:cubicBezTo>
                    <a:pt x="37" y="59"/>
                    <a:pt x="37" y="59"/>
                    <a:pt x="37" y="60"/>
                  </a:cubicBezTo>
                  <a:cubicBezTo>
                    <a:pt x="43" y="65"/>
                    <a:pt x="51" y="67"/>
                    <a:pt x="58" y="70"/>
                  </a:cubicBezTo>
                  <a:cubicBezTo>
                    <a:pt x="58" y="70"/>
                    <a:pt x="59" y="71"/>
                    <a:pt x="59" y="71"/>
                  </a:cubicBezTo>
                  <a:cubicBezTo>
                    <a:pt x="58" y="71"/>
                    <a:pt x="57" y="71"/>
                    <a:pt x="57" y="71"/>
                  </a:cubicBezTo>
                  <a:cubicBezTo>
                    <a:pt x="55" y="70"/>
                    <a:pt x="52" y="69"/>
                    <a:pt x="50" y="68"/>
                  </a:cubicBezTo>
                  <a:cubicBezTo>
                    <a:pt x="45" y="66"/>
                    <a:pt x="40" y="64"/>
                    <a:pt x="35" y="62"/>
                  </a:cubicBezTo>
                  <a:close/>
                  <a:moveTo>
                    <a:pt x="38" y="56"/>
                  </a:moveTo>
                  <a:cubicBezTo>
                    <a:pt x="39" y="55"/>
                    <a:pt x="39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5" y="56"/>
                    <a:pt x="49" y="59"/>
                    <a:pt x="54" y="60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4" y="61"/>
                    <a:pt x="55" y="61"/>
                    <a:pt x="55" y="62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8" y="56"/>
                  </a:cubicBezTo>
                  <a:close/>
                  <a:moveTo>
                    <a:pt x="40" y="54"/>
                  </a:moveTo>
                  <a:cubicBezTo>
                    <a:pt x="40" y="53"/>
                    <a:pt x="41" y="53"/>
                    <a:pt x="41" y="52"/>
                  </a:cubicBezTo>
                  <a:cubicBezTo>
                    <a:pt x="45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49" y="58"/>
                    <a:pt x="45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lose/>
                  <a:moveTo>
                    <a:pt x="42" y="52"/>
                  </a:moveTo>
                  <a:cubicBezTo>
                    <a:pt x="42" y="51"/>
                    <a:pt x="43" y="51"/>
                    <a:pt x="43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7" y="52"/>
                    <a:pt x="51" y="54"/>
                    <a:pt x="55" y="55"/>
                  </a:cubicBezTo>
                  <a:cubicBezTo>
                    <a:pt x="55" y="55"/>
                    <a:pt x="54" y="56"/>
                    <a:pt x="54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5" y="48"/>
                    <a:pt x="47" y="46"/>
                    <a:pt x="48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59" y="52"/>
                    <a:pt x="57" y="51"/>
                    <a:pt x="56" y="51"/>
                  </a:cubicBezTo>
                  <a:cubicBezTo>
                    <a:pt x="55" y="50"/>
                    <a:pt x="53" y="50"/>
                    <a:pt x="52" y="49"/>
                  </a:cubicBezTo>
                  <a:cubicBezTo>
                    <a:pt x="50" y="48"/>
                    <a:pt x="48" y="48"/>
                    <a:pt x="47" y="47"/>
                  </a:cubicBezTo>
                  <a:cubicBezTo>
                    <a:pt x="46" y="47"/>
                    <a:pt x="46" y="47"/>
                    <a:pt x="46" y="48"/>
                  </a:cubicBezTo>
                  <a:cubicBezTo>
                    <a:pt x="49" y="50"/>
                    <a:pt x="53" y="53"/>
                    <a:pt x="55" y="54"/>
                  </a:cubicBezTo>
                  <a:cubicBezTo>
                    <a:pt x="51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7" y="47"/>
                    <a:pt x="61" y="49"/>
                  </a:cubicBezTo>
                  <a:cubicBezTo>
                    <a:pt x="59" y="49"/>
                    <a:pt x="58" y="48"/>
                    <a:pt x="56" y="47"/>
                  </a:cubicBezTo>
                  <a:cubicBezTo>
                    <a:pt x="54" y="46"/>
                    <a:pt x="51" y="45"/>
                    <a:pt x="49" y="44"/>
                  </a:cubicBezTo>
                  <a:close/>
                  <a:moveTo>
                    <a:pt x="52" y="41"/>
                  </a:moveTo>
                  <a:cubicBezTo>
                    <a:pt x="53" y="40"/>
                    <a:pt x="54" y="39"/>
                    <a:pt x="56" y="38"/>
                  </a:cubicBezTo>
                  <a:cubicBezTo>
                    <a:pt x="56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59" y="40"/>
                    <a:pt x="56" y="39"/>
                  </a:cubicBezTo>
                  <a:cubicBezTo>
                    <a:pt x="56" y="39"/>
                    <a:pt x="55" y="39"/>
                    <a:pt x="55" y="39"/>
                  </a:cubicBezTo>
                  <a:cubicBezTo>
                    <a:pt x="57" y="41"/>
                    <a:pt x="60" y="43"/>
                    <a:pt x="62" y="45"/>
                  </a:cubicBezTo>
                  <a:cubicBezTo>
                    <a:pt x="59" y="43"/>
                    <a:pt x="55" y="42"/>
                    <a:pt x="52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4" y="39"/>
                    <a:pt x="71" y="41"/>
                    <a:pt x="75" y="45"/>
                  </a:cubicBezTo>
                  <a:cubicBezTo>
                    <a:pt x="78" y="48"/>
                    <a:pt x="75" y="45"/>
                    <a:pt x="74" y="44"/>
                  </a:cubicBezTo>
                  <a:cubicBezTo>
                    <a:pt x="72" y="43"/>
                    <a:pt x="70" y="42"/>
                    <a:pt x="69" y="42"/>
                  </a:cubicBezTo>
                  <a:cubicBezTo>
                    <a:pt x="65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1" y="34"/>
                  </a:moveTo>
                  <a:cubicBezTo>
                    <a:pt x="62" y="33"/>
                    <a:pt x="62" y="33"/>
                    <a:pt x="63" y="32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7" y="36"/>
                    <a:pt x="64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2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6" y="26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76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5" y="27"/>
                    <a:pt x="74" y="27"/>
                    <a:pt x="73" y="27"/>
                  </a:cubicBezTo>
                  <a:cubicBezTo>
                    <a:pt x="72" y="27"/>
                    <a:pt x="72" y="27"/>
                    <a:pt x="72" y="28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3" y="29"/>
                    <a:pt x="72" y="28"/>
                    <a:pt x="71" y="28"/>
                  </a:cubicBezTo>
                  <a:cubicBezTo>
                    <a:pt x="71" y="28"/>
                    <a:pt x="70" y="29"/>
                    <a:pt x="71" y="29"/>
                  </a:cubicBezTo>
                  <a:cubicBezTo>
                    <a:pt x="72" y="29"/>
                    <a:pt x="73" y="30"/>
                    <a:pt x="75" y="30"/>
                  </a:cubicBezTo>
                  <a:cubicBezTo>
                    <a:pt x="74" y="33"/>
                    <a:pt x="76" y="34"/>
                    <a:pt x="78" y="34"/>
                  </a:cubicBezTo>
                  <a:cubicBezTo>
                    <a:pt x="78" y="34"/>
                    <a:pt x="79" y="34"/>
                    <a:pt x="79" y="34"/>
                  </a:cubicBezTo>
                  <a:cubicBezTo>
                    <a:pt x="80" y="35"/>
                    <a:pt x="81" y="36"/>
                    <a:pt x="83" y="37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1" y="37"/>
                    <a:pt x="80" y="37"/>
                    <a:pt x="79" y="36"/>
                  </a:cubicBezTo>
                  <a:cubicBezTo>
                    <a:pt x="76" y="34"/>
                    <a:pt x="72" y="31"/>
                    <a:pt x="68" y="30"/>
                  </a:cubicBezTo>
                  <a:cubicBezTo>
                    <a:pt x="68" y="29"/>
                    <a:pt x="67" y="30"/>
                    <a:pt x="68" y="30"/>
                  </a:cubicBezTo>
                  <a:cubicBezTo>
                    <a:pt x="73" y="32"/>
                    <a:pt x="77" y="37"/>
                    <a:pt x="83" y="38"/>
                  </a:cubicBezTo>
                  <a:cubicBezTo>
                    <a:pt x="83" y="39"/>
                    <a:pt x="82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3" y="35"/>
                  </a:cubicBezTo>
                  <a:cubicBezTo>
                    <a:pt x="72" y="34"/>
                    <a:pt x="70" y="33"/>
                    <a:pt x="69" y="32"/>
                  </a:cubicBezTo>
                  <a:cubicBezTo>
                    <a:pt x="69" y="32"/>
                    <a:pt x="69" y="32"/>
                    <a:pt x="68" y="31"/>
                  </a:cubicBezTo>
                  <a:cubicBezTo>
                    <a:pt x="68" y="31"/>
                    <a:pt x="67" y="31"/>
                    <a:pt x="67" y="31"/>
                  </a:cubicBezTo>
                  <a:cubicBezTo>
                    <a:pt x="66" y="30"/>
                    <a:pt x="66" y="31"/>
                    <a:pt x="66" y="31"/>
                  </a:cubicBezTo>
                  <a:cubicBezTo>
                    <a:pt x="70" y="34"/>
                    <a:pt x="75" y="39"/>
                    <a:pt x="79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4" y="36"/>
                    <a:pt x="95" y="37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4" y="37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2" y="31"/>
                    <a:pt x="93" y="32"/>
                    <a:pt x="94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3" y="33"/>
                    <a:pt x="92" y="33"/>
                    <a:pt x="92" y="32"/>
                  </a:cubicBezTo>
                  <a:cubicBezTo>
                    <a:pt x="91" y="32"/>
                    <a:pt x="91" y="32"/>
                    <a:pt x="91" y="33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91" y="33"/>
                    <a:pt x="91" y="32"/>
                    <a:pt x="90" y="32"/>
                  </a:cubicBezTo>
                  <a:cubicBezTo>
                    <a:pt x="90" y="32"/>
                    <a:pt x="89" y="32"/>
                    <a:pt x="89" y="32"/>
                  </a:cubicBezTo>
                  <a:close/>
                  <a:moveTo>
                    <a:pt x="92" y="30"/>
                  </a:moveTo>
                  <a:cubicBezTo>
                    <a:pt x="92" y="30"/>
                    <a:pt x="92" y="29"/>
                    <a:pt x="92" y="29"/>
                  </a:cubicBezTo>
                  <a:cubicBezTo>
                    <a:pt x="92" y="29"/>
                    <a:pt x="93" y="29"/>
                    <a:pt x="94" y="28"/>
                  </a:cubicBezTo>
                  <a:cubicBezTo>
                    <a:pt x="93" y="28"/>
                    <a:pt x="93" y="28"/>
                    <a:pt x="94" y="29"/>
                  </a:cubicBezTo>
                  <a:cubicBezTo>
                    <a:pt x="95" y="30"/>
                    <a:pt x="97" y="32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lose/>
                  <a:moveTo>
                    <a:pt x="94" y="28"/>
                  </a:moveTo>
                  <a:cubicBezTo>
                    <a:pt x="94" y="28"/>
                    <a:pt x="95" y="27"/>
                    <a:pt x="95" y="27"/>
                  </a:cubicBezTo>
                  <a:cubicBezTo>
                    <a:pt x="96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6" y="29"/>
                    <a:pt x="96" y="30"/>
                    <a:pt x="96" y="30"/>
                  </a:cubicBezTo>
                  <a:cubicBezTo>
                    <a:pt x="96" y="29"/>
                    <a:pt x="95" y="29"/>
                    <a:pt x="97" y="29"/>
                  </a:cubicBezTo>
                  <a:close/>
                  <a:moveTo>
                    <a:pt x="101" y="36"/>
                  </a:moveTo>
                  <a:cubicBezTo>
                    <a:pt x="102" y="36"/>
                    <a:pt x="102" y="37"/>
                    <a:pt x="102" y="37"/>
                  </a:cubicBezTo>
                  <a:cubicBezTo>
                    <a:pt x="103" y="37"/>
                    <a:pt x="104" y="39"/>
                    <a:pt x="105" y="39"/>
                  </a:cubicBezTo>
                  <a:cubicBezTo>
                    <a:pt x="105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1" y="38"/>
                    <a:pt x="99" y="37"/>
                    <a:pt x="96" y="35"/>
                  </a:cubicBezTo>
                  <a:cubicBezTo>
                    <a:pt x="96" y="35"/>
                    <a:pt x="97" y="35"/>
                    <a:pt x="96" y="35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2" y="30"/>
                    <a:pt x="95" y="31"/>
                    <a:pt x="96" y="32"/>
                  </a:cubicBezTo>
                  <a:cubicBezTo>
                    <a:pt x="96" y="32"/>
                    <a:pt x="96" y="33"/>
                    <a:pt x="96" y="33"/>
                  </a:cubicBezTo>
                  <a:cubicBezTo>
                    <a:pt x="97" y="35"/>
                    <a:pt x="99" y="36"/>
                    <a:pt x="101" y="36"/>
                  </a:cubicBezTo>
                  <a:close/>
                  <a:moveTo>
                    <a:pt x="105" y="36"/>
                  </a:moveTo>
                  <a:cubicBezTo>
                    <a:pt x="106" y="36"/>
                    <a:pt x="107" y="37"/>
                    <a:pt x="107" y="38"/>
                  </a:cubicBezTo>
                  <a:cubicBezTo>
                    <a:pt x="106" y="37"/>
                    <a:pt x="105" y="36"/>
                    <a:pt x="103" y="36"/>
                  </a:cubicBezTo>
                  <a:cubicBezTo>
                    <a:pt x="104" y="36"/>
                    <a:pt x="105" y="35"/>
                    <a:pt x="105" y="35"/>
                  </a:cubicBezTo>
                  <a:cubicBezTo>
                    <a:pt x="105" y="35"/>
                    <a:pt x="105" y="35"/>
                    <a:pt x="105" y="36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6"/>
                    <a:pt x="111" y="38"/>
                    <a:pt x="109" y="36"/>
                  </a:cubicBezTo>
                  <a:cubicBezTo>
                    <a:pt x="107" y="36"/>
                    <a:pt x="107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1" y="34"/>
                    <a:pt x="112" y="35"/>
                    <a:pt x="112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1" y="35"/>
                    <a:pt x="110" y="35"/>
                    <a:pt x="110" y="35"/>
                  </a:cubicBezTo>
                  <a:close/>
                  <a:moveTo>
                    <a:pt x="111" y="36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0" y="36"/>
                    <a:pt x="110" y="35"/>
                    <a:pt x="111" y="36"/>
                  </a:cubicBezTo>
                  <a:close/>
                  <a:moveTo>
                    <a:pt x="110" y="38"/>
                  </a:moveTo>
                  <a:cubicBezTo>
                    <a:pt x="110" y="38"/>
                    <a:pt x="109" y="38"/>
                    <a:pt x="109" y="38"/>
                  </a:cubicBezTo>
                  <a:cubicBezTo>
                    <a:pt x="107" y="36"/>
                    <a:pt x="109" y="37"/>
                    <a:pt x="110" y="38"/>
                  </a:cubicBezTo>
                  <a:close/>
                  <a:moveTo>
                    <a:pt x="107" y="38"/>
                  </a:moveTo>
                  <a:cubicBezTo>
                    <a:pt x="107" y="38"/>
                    <a:pt x="106" y="39"/>
                    <a:pt x="105" y="39"/>
                  </a:cubicBezTo>
                  <a:cubicBezTo>
                    <a:pt x="104" y="38"/>
                    <a:pt x="103" y="36"/>
                    <a:pt x="103" y="36"/>
                  </a:cubicBezTo>
                  <a:cubicBezTo>
                    <a:pt x="104" y="37"/>
                    <a:pt x="106" y="38"/>
                    <a:pt x="107" y="38"/>
                  </a:cubicBezTo>
                  <a:close/>
                  <a:moveTo>
                    <a:pt x="103" y="39"/>
                  </a:moveTo>
                  <a:cubicBezTo>
                    <a:pt x="102" y="39"/>
                    <a:pt x="101" y="39"/>
                    <a:pt x="100" y="39"/>
                  </a:cubicBezTo>
                  <a:cubicBezTo>
                    <a:pt x="99" y="39"/>
                    <a:pt x="98" y="38"/>
                    <a:pt x="97" y="37"/>
                  </a:cubicBezTo>
                  <a:cubicBezTo>
                    <a:pt x="96" y="37"/>
                    <a:pt x="95" y="36"/>
                    <a:pt x="94" y="35"/>
                  </a:cubicBezTo>
                  <a:cubicBezTo>
                    <a:pt x="95" y="35"/>
                    <a:pt x="95" y="35"/>
                    <a:pt x="95" y="35"/>
                  </a:cubicBezTo>
                  <a:cubicBezTo>
                    <a:pt x="98" y="37"/>
                    <a:pt x="100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0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5"/>
                    <a:pt x="87" y="34"/>
                    <a:pt x="85" y="33"/>
                  </a:cubicBezTo>
                  <a:cubicBezTo>
                    <a:pt x="86" y="33"/>
                    <a:pt x="86" y="33"/>
                    <a:pt x="87" y="32"/>
                  </a:cubicBezTo>
                  <a:cubicBezTo>
                    <a:pt x="88" y="34"/>
                    <a:pt x="89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0" y="26"/>
                    <a:pt x="79" y="25"/>
                    <a:pt x="78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3" y="26"/>
                    <a:pt x="82" y="27"/>
                    <a:pt x="81" y="27"/>
                  </a:cubicBezTo>
                  <a:close/>
                  <a:moveTo>
                    <a:pt x="75" y="29"/>
                  </a:moveTo>
                  <a:cubicBezTo>
                    <a:pt x="75" y="28"/>
                    <a:pt x="74" y="28"/>
                    <a:pt x="74" y="28"/>
                  </a:cubicBezTo>
                  <a:cubicBezTo>
                    <a:pt x="74" y="28"/>
                    <a:pt x="75" y="28"/>
                    <a:pt x="76" y="28"/>
                  </a:cubicBezTo>
                  <a:cubicBezTo>
                    <a:pt x="76" y="28"/>
                    <a:pt x="76" y="28"/>
                    <a:pt x="75" y="29"/>
                  </a:cubicBezTo>
                  <a:close/>
                  <a:moveTo>
                    <a:pt x="77" y="27"/>
                  </a:move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7" y="27"/>
                  </a:cubicBezTo>
                  <a:close/>
                  <a:moveTo>
                    <a:pt x="83" y="35"/>
                  </a:moveTo>
                  <a:cubicBezTo>
                    <a:pt x="83" y="34"/>
                    <a:pt x="82" y="34"/>
                    <a:pt x="82" y="34"/>
                  </a:cubicBezTo>
                  <a:cubicBezTo>
                    <a:pt x="82" y="34"/>
                    <a:pt x="83" y="34"/>
                    <a:pt x="84" y="33"/>
                  </a:cubicBezTo>
                  <a:cubicBezTo>
                    <a:pt x="85" y="34"/>
                    <a:pt x="85" y="35"/>
                    <a:pt x="86" y="36"/>
                  </a:cubicBezTo>
                  <a:cubicBezTo>
                    <a:pt x="86" y="36"/>
                    <a:pt x="86" y="36"/>
                    <a:pt x="87" y="36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85" y="36"/>
                    <a:pt x="84" y="35"/>
                    <a:pt x="83" y="35"/>
                  </a:cubicBez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7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7" y="35"/>
                    <a:pt x="88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4" y="37"/>
                    <a:pt x="84" y="38"/>
                  </a:cubicBezTo>
                  <a:cubicBezTo>
                    <a:pt x="83" y="37"/>
                    <a:pt x="81" y="36"/>
                    <a:pt x="80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4"/>
                    <a:pt x="80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4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0" y="133"/>
                    <a:pt x="219" y="132"/>
                    <a:pt x="218" y="131"/>
                  </a:cubicBezTo>
                  <a:cubicBezTo>
                    <a:pt x="216" y="129"/>
                    <a:pt x="220" y="130"/>
                    <a:pt x="221" y="131"/>
                  </a:cubicBezTo>
                  <a:cubicBezTo>
                    <a:pt x="221" y="131"/>
                    <a:pt x="222" y="131"/>
                    <a:pt x="222" y="130"/>
                  </a:cubicBezTo>
                  <a:cubicBezTo>
                    <a:pt x="221" y="132"/>
                    <a:pt x="221" y="133"/>
                    <a:pt x="221" y="134"/>
                  </a:cubicBezTo>
                  <a:close/>
                  <a:moveTo>
                    <a:pt x="222" y="127"/>
                  </a:moveTo>
                  <a:cubicBezTo>
                    <a:pt x="221" y="125"/>
                    <a:pt x="220" y="124"/>
                    <a:pt x="218" y="123"/>
                  </a:cubicBezTo>
                  <a:cubicBezTo>
                    <a:pt x="218" y="123"/>
                    <a:pt x="217" y="123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7" y="122"/>
                    <a:pt x="218" y="122"/>
                    <a:pt x="218" y="122"/>
                  </a:cubicBezTo>
                  <a:cubicBezTo>
                    <a:pt x="220" y="122"/>
                    <a:pt x="221" y="123"/>
                    <a:pt x="223" y="124"/>
                  </a:cubicBezTo>
                  <a:cubicBezTo>
                    <a:pt x="223" y="125"/>
                    <a:pt x="222" y="126"/>
                    <a:pt x="222" y="127"/>
                  </a:cubicBezTo>
                  <a:close/>
                  <a:moveTo>
                    <a:pt x="222" y="128"/>
                  </a:moveTo>
                  <a:cubicBezTo>
                    <a:pt x="222" y="129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0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0" y="127"/>
                  </a:cubicBezTo>
                  <a:cubicBezTo>
                    <a:pt x="221" y="127"/>
                    <a:pt x="221" y="127"/>
                    <a:pt x="222" y="128"/>
                  </a:cubicBezTo>
                  <a:cubicBezTo>
                    <a:pt x="222" y="128"/>
                    <a:pt x="222" y="128"/>
                    <a:pt x="222" y="128"/>
                  </a:cubicBezTo>
                  <a:close/>
                  <a:moveTo>
                    <a:pt x="217" y="130"/>
                  </a:moveTo>
                  <a:cubicBezTo>
                    <a:pt x="217" y="131"/>
                    <a:pt x="218" y="131"/>
                    <a:pt x="219" y="132"/>
                  </a:cubicBezTo>
                  <a:cubicBezTo>
                    <a:pt x="220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0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19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6" y="132"/>
                    <a:pt x="220" y="134"/>
                    <a:pt x="221" y="134"/>
                  </a:cubicBezTo>
                  <a:cubicBezTo>
                    <a:pt x="221" y="135"/>
                    <a:pt x="221" y="134"/>
                    <a:pt x="221" y="134"/>
                  </a:cubicBezTo>
                  <a:close/>
                  <a:moveTo>
                    <a:pt x="219" y="139"/>
                  </a:move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39"/>
                    <a:pt x="219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7" y="136"/>
                    <a:pt x="217" y="135"/>
                  </a:cubicBezTo>
                  <a:cubicBezTo>
                    <a:pt x="218" y="136"/>
                    <a:pt x="219" y="137"/>
                    <a:pt x="219" y="139"/>
                  </a:cubicBezTo>
                  <a:cubicBezTo>
                    <a:pt x="218" y="138"/>
                    <a:pt x="218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8" y="128"/>
                    <a:pt x="219" y="128"/>
                  </a:cubicBezTo>
                  <a:cubicBezTo>
                    <a:pt x="220" y="129"/>
                    <a:pt x="222" y="131"/>
                    <a:pt x="219" y="129"/>
                  </a:cubicBezTo>
                  <a:cubicBezTo>
                    <a:pt x="218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8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8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19" y="125"/>
                    <a:pt x="219" y="125"/>
                  </a:cubicBezTo>
                  <a:cubicBezTo>
                    <a:pt x="218" y="125"/>
                    <a:pt x="218" y="125"/>
                    <a:pt x="217" y="125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2" y="117"/>
                    <a:pt x="212" y="118"/>
                  </a:cubicBezTo>
                  <a:cubicBezTo>
                    <a:pt x="210" y="117"/>
                    <a:pt x="209" y="116"/>
                    <a:pt x="207" y="115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0" y="115"/>
                    <a:pt x="212" y="116"/>
                  </a:cubicBezTo>
                  <a:cubicBezTo>
                    <a:pt x="215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6" y="121"/>
                  </a:cubicBezTo>
                  <a:cubicBezTo>
                    <a:pt x="216" y="120"/>
                    <a:pt x="215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1" y="75"/>
                  </a:cubicBezTo>
                  <a:cubicBezTo>
                    <a:pt x="208" y="72"/>
                    <a:pt x="212" y="75"/>
                    <a:pt x="213" y="75"/>
                  </a:cubicBezTo>
                  <a:cubicBezTo>
                    <a:pt x="214" y="76"/>
                    <a:pt x="215" y="76"/>
                    <a:pt x="216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8" y="61"/>
                  </a:moveTo>
                  <a:cubicBezTo>
                    <a:pt x="206" y="60"/>
                    <a:pt x="206" y="60"/>
                    <a:pt x="208" y="60"/>
                  </a:cubicBezTo>
                  <a:cubicBezTo>
                    <a:pt x="208" y="61"/>
                    <a:pt x="208" y="61"/>
                    <a:pt x="208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09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09" y="62"/>
                  </a:cubicBezTo>
                  <a:cubicBezTo>
                    <a:pt x="209" y="63"/>
                    <a:pt x="210" y="63"/>
                    <a:pt x="210" y="64"/>
                  </a:cubicBezTo>
                  <a:close/>
                  <a:moveTo>
                    <a:pt x="213" y="70"/>
                  </a:moveTo>
                  <a:cubicBezTo>
                    <a:pt x="211" y="69"/>
                    <a:pt x="209" y="68"/>
                    <a:pt x="207" y="66"/>
                  </a:cubicBezTo>
                  <a:cubicBezTo>
                    <a:pt x="203" y="63"/>
                    <a:pt x="208" y="66"/>
                    <a:pt x="210" y="66"/>
                  </a:cubicBezTo>
                  <a:cubicBezTo>
                    <a:pt x="210" y="67"/>
                    <a:pt x="211" y="67"/>
                    <a:pt x="212" y="67"/>
                  </a:cubicBezTo>
                  <a:cubicBezTo>
                    <a:pt x="212" y="68"/>
                    <a:pt x="213" y="69"/>
                    <a:pt x="213" y="70"/>
                  </a:cubicBezTo>
                  <a:close/>
                  <a:moveTo>
                    <a:pt x="215" y="74"/>
                  </a:moveTo>
                  <a:cubicBezTo>
                    <a:pt x="213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09" y="70"/>
                    <a:pt x="211" y="71"/>
                  </a:cubicBezTo>
                  <a:cubicBezTo>
                    <a:pt x="212" y="71"/>
                    <a:pt x="213" y="72"/>
                    <a:pt x="214" y="72"/>
                  </a:cubicBezTo>
                  <a:cubicBezTo>
                    <a:pt x="214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6" y="82"/>
                    <a:pt x="213" y="81"/>
                    <a:pt x="211" y="79"/>
                  </a:cubicBezTo>
                  <a:cubicBezTo>
                    <a:pt x="206" y="76"/>
                    <a:pt x="213" y="79"/>
                    <a:pt x="214" y="79"/>
                  </a:cubicBezTo>
                  <a:cubicBezTo>
                    <a:pt x="215" y="80"/>
                    <a:pt x="216" y="80"/>
                    <a:pt x="218" y="80"/>
                  </a:cubicBezTo>
                  <a:cubicBezTo>
                    <a:pt x="218" y="81"/>
                    <a:pt x="218" y="82"/>
                    <a:pt x="219" y="83"/>
                  </a:cubicBezTo>
                  <a:close/>
                  <a:moveTo>
                    <a:pt x="208" y="78"/>
                  </a:moveTo>
                  <a:cubicBezTo>
                    <a:pt x="211" y="81"/>
                    <a:pt x="215" y="81"/>
                    <a:pt x="218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09" y="80"/>
                    <a:pt x="208" y="80"/>
                  </a:cubicBezTo>
                  <a:cubicBezTo>
                    <a:pt x="208" y="79"/>
                    <a:pt x="208" y="78"/>
                    <a:pt x="208" y="78"/>
                  </a:cubicBezTo>
                  <a:close/>
                  <a:moveTo>
                    <a:pt x="220" y="88"/>
                  </a:moveTo>
                  <a:cubicBezTo>
                    <a:pt x="217" y="85"/>
                    <a:pt x="212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19" y="85"/>
                  </a:cubicBezTo>
                  <a:cubicBezTo>
                    <a:pt x="220" y="86"/>
                    <a:pt x="220" y="87"/>
                    <a:pt x="220" y="88"/>
                  </a:cubicBezTo>
                  <a:close/>
                  <a:moveTo>
                    <a:pt x="221" y="93"/>
                  </a:moveTo>
                  <a:cubicBezTo>
                    <a:pt x="217" y="89"/>
                    <a:pt x="211" y="88"/>
                    <a:pt x="206" y="85"/>
                  </a:cubicBezTo>
                  <a:cubicBezTo>
                    <a:pt x="203" y="83"/>
                    <a:pt x="208" y="84"/>
                    <a:pt x="209" y="84"/>
                  </a:cubicBezTo>
                  <a:cubicBezTo>
                    <a:pt x="210" y="85"/>
                    <a:pt x="212" y="86"/>
                    <a:pt x="214" y="87"/>
                  </a:cubicBezTo>
                  <a:cubicBezTo>
                    <a:pt x="216" y="88"/>
                    <a:pt x="218" y="89"/>
                    <a:pt x="221" y="89"/>
                  </a:cubicBezTo>
                  <a:cubicBezTo>
                    <a:pt x="221" y="90"/>
                    <a:pt x="221" y="92"/>
                    <a:pt x="221" y="93"/>
                  </a:cubicBezTo>
                  <a:close/>
                  <a:moveTo>
                    <a:pt x="222" y="97"/>
                  </a:moveTo>
                  <a:cubicBezTo>
                    <a:pt x="217" y="93"/>
                    <a:pt x="211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09" y="89"/>
                    <a:pt x="212" y="90"/>
                  </a:cubicBezTo>
                  <a:cubicBezTo>
                    <a:pt x="215" y="92"/>
                    <a:pt x="218" y="93"/>
                    <a:pt x="222" y="94"/>
                  </a:cubicBezTo>
                  <a:cubicBezTo>
                    <a:pt x="222" y="95"/>
                    <a:pt x="222" y="96"/>
                    <a:pt x="222" y="97"/>
                  </a:cubicBezTo>
                  <a:close/>
                  <a:moveTo>
                    <a:pt x="223" y="102"/>
                  </a:moveTo>
                  <a:cubicBezTo>
                    <a:pt x="220" y="100"/>
                    <a:pt x="217" y="99"/>
                    <a:pt x="215" y="97"/>
                  </a:cubicBezTo>
                  <a:cubicBezTo>
                    <a:pt x="212" y="96"/>
                    <a:pt x="208" y="94"/>
                    <a:pt x="206" y="92"/>
                  </a:cubicBezTo>
                  <a:cubicBezTo>
                    <a:pt x="205" y="92"/>
                    <a:pt x="204" y="91"/>
                    <a:pt x="203" y="91"/>
                  </a:cubicBezTo>
                  <a:cubicBezTo>
                    <a:pt x="204" y="91"/>
                    <a:pt x="205" y="92"/>
                    <a:pt x="206" y="92"/>
                  </a:cubicBezTo>
                  <a:cubicBezTo>
                    <a:pt x="209" y="93"/>
                    <a:pt x="212" y="94"/>
                    <a:pt x="214" y="95"/>
                  </a:cubicBezTo>
                  <a:cubicBezTo>
                    <a:pt x="217" y="96"/>
                    <a:pt x="219" y="97"/>
                    <a:pt x="222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3" y="106"/>
                  </a:moveTo>
                  <a:cubicBezTo>
                    <a:pt x="217" y="101"/>
                    <a:pt x="210" y="98"/>
                    <a:pt x="203" y="95"/>
                  </a:cubicBezTo>
                  <a:cubicBezTo>
                    <a:pt x="199" y="92"/>
                    <a:pt x="204" y="95"/>
                    <a:pt x="205" y="95"/>
                  </a:cubicBezTo>
                  <a:cubicBezTo>
                    <a:pt x="207" y="96"/>
                    <a:pt x="209" y="97"/>
                    <a:pt x="211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3" y="105"/>
                    <a:pt x="223" y="106"/>
                  </a:cubicBezTo>
                  <a:close/>
                  <a:moveTo>
                    <a:pt x="203" y="103"/>
                  </a:moveTo>
                  <a:cubicBezTo>
                    <a:pt x="209" y="107"/>
                    <a:pt x="216" y="111"/>
                    <a:pt x="223" y="113"/>
                  </a:cubicBezTo>
                  <a:cubicBezTo>
                    <a:pt x="223" y="113"/>
                    <a:pt x="223" y="113"/>
                    <a:pt x="223" y="112"/>
                  </a:cubicBezTo>
                  <a:cubicBezTo>
                    <a:pt x="223" y="114"/>
                    <a:pt x="223" y="115"/>
                    <a:pt x="223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0" y="98"/>
                    <a:pt x="200" y="98"/>
                  </a:cubicBezTo>
                  <a:cubicBezTo>
                    <a:pt x="200" y="98"/>
                    <a:pt x="201" y="98"/>
                    <a:pt x="201" y="98"/>
                  </a:cubicBezTo>
                  <a:cubicBezTo>
                    <a:pt x="202" y="99"/>
                    <a:pt x="204" y="99"/>
                    <a:pt x="205" y="100"/>
                  </a:cubicBezTo>
                  <a:cubicBezTo>
                    <a:pt x="207" y="101"/>
                    <a:pt x="208" y="101"/>
                    <a:pt x="210" y="102"/>
                  </a:cubicBezTo>
                  <a:cubicBezTo>
                    <a:pt x="214" y="104"/>
                    <a:pt x="218" y="106"/>
                    <a:pt x="223" y="107"/>
                  </a:cubicBezTo>
                  <a:cubicBezTo>
                    <a:pt x="223" y="109"/>
                    <a:pt x="223" y="110"/>
                    <a:pt x="223" y="112"/>
                  </a:cubicBezTo>
                  <a:cubicBezTo>
                    <a:pt x="220" y="109"/>
                    <a:pt x="217" y="107"/>
                    <a:pt x="213" y="104"/>
                  </a:cubicBezTo>
                  <a:close/>
                  <a:moveTo>
                    <a:pt x="223" y="120"/>
                  </a:moveTo>
                  <a:cubicBezTo>
                    <a:pt x="217" y="116"/>
                    <a:pt x="211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8" y="111"/>
                    <a:pt x="212" y="112"/>
                    <a:pt x="216" y="114"/>
                  </a:cubicBezTo>
                  <a:cubicBezTo>
                    <a:pt x="218" y="115"/>
                    <a:pt x="221" y="116"/>
                    <a:pt x="223" y="116"/>
                  </a:cubicBezTo>
                  <a:cubicBezTo>
                    <a:pt x="223" y="116"/>
                    <a:pt x="223" y="116"/>
                    <a:pt x="223" y="116"/>
                  </a:cubicBezTo>
                  <a:cubicBezTo>
                    <a:pt x="223" y="118"/>
                    <a:pt x="223" y="119"/>
                    <a:pt x="223" y="120"/>
                  </a:cubicBezTo>
                  <a:close/>
                  <a:moveTo>
                    <a:pt x="208" y="119"/>
                  </a:moveTo>
                  <a:cubicBezTo>
                    <a:pt x="208" y="118"/>
                    <a:pt x="209" y="118"/>
                    <a:pt x="210" y="118"/>
                  </a:cubicBezTo>
                  <a:cubicBezTo>
                    <a:pt x="210" y="119"/>
                    <a:pt x="209" y="119"/>
                    <a:pt x="209" y="120"/>
                  </a:cubicBezTo>
                  <a:cubicBezTo>
                    <a:pt x="208" y="121"/>
                    <a:pt x="207" y="120"/>
                    <a:pt x="206" y="119"/>
                  </a:cubicBezTo>
                  <a:cubicBezTo>
                    <a:pt x="207" y="119"/>
                    <a:pt x="207" y="120"/>
                    <a:pt x="208" y="120"/>
                  </a:cubicBezTo>
                  <a:cubicBezTo>
                    <a:pt x="208" y="120"/>
                    <a:pt x="209" y="119"/>
                    <a:pt x="208" y="119"/>
                  </a:cubicBezTo>
                  <a:close/>
                  <a:moveTo>
                    <a:pt x="205" y="114"/>
                  </a:moveTo>
                  <a:cubicBezTo>
                    <a:pt x="207" y="115"/>
                    <a:pt x="208" y="116"/>
                    <a:pt x="209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6" y="117"/>
                    <a:pt x="206" y="117"/>
                    <a:pt x="206" y="118"/>
                  </a:cubicBezTo>
                  <a:cubicBezTo>
                    <a:pt x="207" y="119"/>
                    <a:pt x="207" y="119"/>
                    <a:pt x="206" y="118"/>
                  </a:cubicBezTo>
                  <a:cubicBezTo>
                    <a:pt x="205" y="117"/>
                    <a:pt x="205" y="115"/>
                    <a:pt x="205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6" y="118"/>
                    <a:pt x="215" y="117"/>
                    <a:pt x="214" y="116"/>
                  </a:cubicBezTo>
                  <a:cubicBezTo>
                    <a:pt x="211" y="115"/>
                    <a:pt x="208" y="114"/>
                    <a:pt x="205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3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3"/>
                    <a:pt x="222" y="115"/>
                  </a:cubicBezTo>
                  <a:cubicBezTo>
                    <a:pt x="223" y="116"/>
                    <a:pt x="217" y="114"/>
                    <a:pt x="217" y="114"/>
                  </a:cubicBezTo>
                  <a:cubicBezTo>
                    <a:pt x="216" y="113"/>
                    <a:pt x="215" y="113"/>
                    <a:pt x="214" y="112"/>
                  </a:cubicBezTo>
                  <a:cubicBezTo>
                    <a:pt x="211" y="111"/>
                    <a:pt x="208" y="110"/>
                    <a:pt x="205" y="108"/>
                  </a:cubicBezTo>
                  <a:cubicBezTo>
                    <a:pt x="205" y="108"/>
                    <a:pt x="205" y="107"/>
                    <a:pt x="204" y="107"/>
                  </a:cubicBezTo>
                  <a:cubicBezTo>
                    <a:pt x="204" y="106"/>
                    <a:pt x="204" y="105"/>
                    <a:pt x="203" y="104"/>
                  </a:cubicBezTo>
                  <a:close/>
                  <a:moveTo>
                    <a:pt x="198" y="98"/>
                  </a:moveTo>
                  <a:cubicBezTo>
                    <a:pt x="205" y="102"/>
                    <a:pt x="213" y="105"/>
                    <a:pt x="219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6" y="110"/>
                    <a:pt x="214" y="109"/>
                    <a:pt x="211" y="107"/>
                  </a:cubicBezTo>
                  <a:cubicBezTo>
                    <a:pt x="208" y="106"/>
                    <a:pt x="205" y="104"/>
                    <a:pt x="201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8" y="99"/>
                    <a:pt x="198" y="98"/>
                  </a:cubicBezTo>
                  <a:close/>
                  <a:moveTo>
                    <a:pt x="198" y="97"/>
                  </a:moveTo>
                  <a:cubicBezTo>
                    <a:pt x="198" y="96"/>
                    <a:pt x="199" y="96"/>
                    <a:pt x="199" y="95"/>
                  </a:cubicBezTo>
                  <a:cubicBezTo>
                    <a:pt x="199" y="95"/>
                    <a:pt x="200" y="94"/>
                    <a:pt x="200" y="94"/>
                  </a:cubicBezTo>
                  <a:cubicBezTo>
                    <a:pt x="204" y="96"/>
                    <a:pt x="208" y="98"/>
                    <a:pt x="211" y="100"/>
                  </a:cubicBezTo>
                  <a:cubicBezTo>
                    <a:pt x="213" y="101"/>
                    <a:pt x="215" y="102"/>
                    <a:pt x="217" y="103"/>
                  </a:cubicBezTo>
                  <a:cubicBezTo>
                    <a:pt x="219" y="104"/>
                    <a:pt x="221" y="106"/>
                    <a:pt x="222" y="106"/>
                  </a:cubicBezTo>
                  <a:cubicBezTo>
                    <a:pt x="214" y="104"/>
                    <a:pt x="207" y="99"/>
                    <a:pt x="198" y="97"/>
                  </a:cubicBezTo>
                  <a:close/>
                  <a:moveTo>
                    <a:pt x="201" y="93"/>
                  </a:moveTo>
                  <a:cubicBezTo>
                    <a:pt x="201" y="92"/>
                    <a:pt x="201" y="91"/>
                    <a:pt x="201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19" y="96"/>
                  </a:cubicBezTo>
                  <a:cubicBezTo>
                    <a:pt x="225" y="100"/>
                    <a:pt x="219" y="96"/>
                    <a:pt x="217" y="96"/>
                  </a:cubicBezTo>
                  <a:cubicBezTo>
                    <a:pt x="215" y="95"/>
                    <a:pt x="213" y="94"/>
                    <a:pt x="211" y="93"/>
                  </a:cubicBezTo>
                  <a:cubicBezTo>
                    <a:pt x="208" y="91"/>
                    <a:pt x="205" y="91"/>
                    <a:pt x="202" y="90"/>
                  </a:cubicBezTo>
                  <a:cubicBezTo>
                    <a:pt x="201" y="89"/>
                    <a:pt x="201" y="90"/>
                    <a:pt x="201" y="90"/>
                  </a:cubicBezTo>
                  <a:cubicBezTo>
                    <a:pt x="207" y="95"/>
                    <a:pt x="215" y="97"/>
                    <a:pt x="221" y="101"/>
                  </a:cubicBezTo>
                  <a:cubicBezTo>
                    <a:pt x="223" y="103"/>
                    <a:pt x="218" y="100"/>
                    <a:pt x="218" y="100"/>
                  </a:cubicBezTo>
                  <a:cubicBezTo>
                    <a:pt x="215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1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3" y="95"/>
                    <a:pt x="219" y="92"/>
                    <a:pt x="217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4" y="86"/>
                    <a:pt x="201" y="85"/>
                  </a:cubicBezTo>
                  <a:close/>
                  <a:moveTo>
                    <a:pt x="204" y="83"/>
                  </a:moveTo>
                  <a:cubicBezTo>
                    <a:pt x="204" y="82"/>
                    <a:pt x="205" y="82"/>
                    <a:pt x="205" y="82"/>
                  </a:cubicBezTo>
                  <a:cubicBezTo>
                    <a:pt x="206" y="82"/>
                    <a:pt x="206" y="82"/>
                    <a:pt x="207" y="81"/>
                  </a:cubicBezTo>
                  <a:cubicBezTo>
                    <a:pt x="209" y="82"/>
                    <a:pt x="211" y="83"/>
                    <a:pt x="214" y="85"/>
                  </a:cubicBezTo>
                  <a:cubicBezTo>
                    <a:pt x="215" y="85"/>
                    <a:pt x="216" y="86"/>
                    <a:pt x="218" y="87"/>
                  </a:cubicBezTo>
                  <a:cubicBezTo>
                    <a:pt x="218" y="87"/>
                    <a:pt x="222" y="89"/>
                    <a:pt x="219" y="88"/>
                  </a:cubicBezTo>
                  <a:cubicBezTo>
                    <a:pt x="214" y="86"/>
                    <a:pt x="209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0" y="71"/>
                    <a:pt x="213" y="73"/>
                  </a:cubicBezTo>
                  <a:cubicBezTo>
                    <a:pt x="214" y="73"/>
                    <a:pt x="214" y="74"/>
                    <a:pt x="215" y="75"/>
                  </a:cubicBezTo>
                  <a:cubicBezTo>
                    <a:pt x="215" y="75"/>
                    <a:pt x="216" y="75"/>
                    <a:pt x="216" y="76"/>
                  </a:cubicBezTo>
                  <a:cubicBezTo>
                    <a:pt x="214" y="75"/>
                    <a:pt x="213" y="75"/>
                    <a:pt x="212" y="74"/>
                  </a:cubicBezTo>
                  <a:cubicBezTo>
                    <a:pt x="211" y="73"/>
                    <a:pt x="210" y="73"/>
                    <a:pt x="208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4" y="78"/>
                    <a:pt x="217" y="79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14" y="79"/>
                    <a:pt x="211" y="77"/>
                    <a:pt x="208" y="77"/>
                  </a:cubicBezTo>
                  <a:cubicBezTo>
                    <a:pt x="208" y="75"/>
                    <a:pt x="208" y="74"/>
                    <a:pt x="208" y="73"/>
                  </a:cubicBezTo>
                  <a:cubicBezTo>
                    <a:pt x="207" y="72"/>
                    <a:pt x="207" y="71"/>
                    <a:pt x="206" y="69"/>
                  </a:cubicBezTo>
                  <a:close/>
                  <a:moveTo>
                    <a:pt x="204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5" y="72"/>
                    <a:pt x="211" y="70"/>
                    <a:pt x="209" y="69"/>
                  </a:cubicBezTo>
                  <a:cubicBezTo>
                    <a:pt x="208" y="69"/>
                    <a:pt x="206" y="68"/>
                    <a:pt x="205" y="68"/>
                  </a:cubicBezTo>
                  <a:cubicBezTo>
                    <a:pt x="205" y="67"/>
                    <a:pt x="205" y="66"/>
                    <a:pt x="204" y="65"/>
                  </a:cubicBezTo>
                  <a:close/>
                  <a:moveTo>
                    <a:pt x="204" y="61"/>
                  </a:moveTo>
                  <a:cubicBezTo>
                    <a:pt x="206" y="63"/>
                    <a:pt x="209" y="64"/>
                    <a:pt x="211" y="65"/>
                  </a:cubicBezTo>
                  <a:cubicBezTo>
                    <a:pt x="211" y="65"/>
                    <a:pt x="211" y="66"/>
                    <a:pt x="211" y="66"/>
                  </a:cubicBezTo>
                  <a:cubicBezTo>
                    <a:pt x="210" y="66"/>
                    <a:pt x="209" y="65"/>
                    <a:pt x="207" y="64"/>
                  </a:cubicBezTo>
                  <a:cubicBezTo>
                    <a:pt x="206" y="64"/>
                    <a:pt x="205" y="64"/>
                    <a:pt x="204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3"/>
                    <a:pt x="204" y="63"/>
                    <a:pt x="204" y="62"/>
                  </a:cubicBezTo>
                  <a:cubicBezTo>
                    <a:pt x="204" y="62"/>
                    <a:pt x="204" y="62"/>
                    <a:pt x="204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7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4" y="59"/>
                    <a:pt x="205" y="60"/>
                  </a:cubicBezTo>
                  <a:cubicBezTo>
                    <a:pt x="205" y="60"/>
                    <a:pt x="206" y="61"/>
                    <a:pt x="207" y="61"/>
                  </a:cubicBezTo>
                  <a:cubicBezTo>
                    <a:pt x="206" y="61"/>
                    <a:pt x="205" y="61"/>
                    <a:pt x="204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5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8" y="106"/>
                  </a:cubicBezTo>
                  <a:cubicBezTo>
                    <a:pt x="31" y="103"/>
                    <a:pt x="34" y="100"/>
                    <a:pt x="36" y="96"/>
                  </a:cubicBezTo>
                  <a:cubicBezTo>
                    <a:pt x="38" y="92"/>
                    <a:pt x="40" y="86"/>
                    <a:pt x="45" y="84"/>
                  </a:cubicBezTo>
                  <a:cubicBezTo>
                    <a:pt x="48" y="82"/>
                    <a:pt x="45" y="89"/>
                    <a:pt x="45" y="88"/>
                  </a:cubicBezTo>
                  <a:cubicBezTo>
                    <a:pt x="45" y="89"/>
                    <a:pt x="44" y="90"/>
                    <a:pt x="44" y="90"/>
                  </a:cubicBezTo>
                  <a:cubicBezTo>
                    <a:pt x="43" y="92"/>
                    <a:pt x="42" y="93"/>
                    <a:pt x="41" y="94"/>
                  </a:cubicBezTo>
                  <a:cubicBezTo>
                    <a:pt x="39" y="98"/>
                    <a:pt x="36" y="102"/>
                    <a:pt x="37" y="106"/>
                  </a:cubicBezTo>
                  <a:cubicBezTo>
                    <a:pt x="38" y="110"/>
                    <a:pt x="43" y="111"/>
                    <a:pt x="46" y="112"/>
                  </a:cubicBezTo>
                  <a:cubicBezTo>
                    <a:pt x="49" y="112"/>
                    <a:pt x="54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8" y="88"/>
                    <a:pt x="61" y="84"/>
                  </a:cubicBezTo>
                  <a:cubicBezTo>
                    <a:pt x="64" y="84"/>
                    <a:pt x="65" y="85"/>
                    <a:pt x="64" y="87"/>
                  </a:cubicBezTo>
                  <a:cubicBezTo>
                    <a:pt x="64" y="87"/>
                    <a:pt x="64" y="88"/>
                    <a:pt x="64" y="88"/>
                  </a:cubicBezTo>
                  <a:cubicBezTo>
                    <a:pt x="64" y="90"/>
                    <a:pt x="63" y="91"/>
                    <a:pt x="62" y="93"/>
                  </a:cubicBezTo>
                  <a:cubicBezTo>
                    <a:pt x="61" y="95"/>
                    <a:pt x="60" y="97"/>
                    <a:pt x="60" y="99"/>
                  </a:cubicBezTo>
                  <a:cubicBezTo>
                    <a:pt x="59" y="103"/>
                    <a:pt x="60" y="107"/>
                    <a:pt x="59" y="110"/>
                  </a:cubicBezTo>
                  <a:cubicBezTo>
                    <a:pt x="58" y="113"/>
                    <a:pt x="55" y="115"/>
                    <a:pt x="54" y="117"/>
                  </a:cubicBezTo>
                  <a:cubicBezTo>
                    <a:pt x="52" y="120"/>
                    <a:pt x="52" y="124"/>
                    <a:pt x="53" y="127"/>
                  </a:cubicBezTo>
                  <a:cubicBezTo>
                    <a:pt x="57" y="134"/>
                    <a:pt x="66" y="134"/>
                    <a:pt x="71" y="138"/>
                  </a:cubicBezTo>
                  <a:cubicBezTo>
                    <a:pt x="77" y="142"/>
                    <a:pt x="73" y="148"/>
                    <a:pt x="77" y="153"/>
                  </a:cubicBezTo>
                  <a:cubicBezTo>
                    <a:pt x="79" y="157"/>
                    <a:pt x="83" y="160"/>
                    <a:pt x="88" y="162"/>
                  </a:cubicBezTo>
                  <a:cubicBezTo>
                    <a:pt x="94" y="165"/>
                    <a:pt x="100" y="168"/>
                    <a:pt x="106" y="172"/>
                  </a:cubicBezTo>
                  <a:cubicBezTo>
                    <a:pt x="110" y="175"/>
                    <a:pt x="115" y="178"/>
                    <a:pt x="120" y="179"/>
                  </a:cubicBezTo>
                  <a:cubicBezTo>
                    <a:pt x="126" y="180"/>
                    <a:pt x="131" y="178"/>
                    <a:pt x="133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5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5" y="97"/>
                  </a:cubicBezTo>
                  <a:cubicBezTo>
                    <a:pt x="134" y="93"/>
                    <a:pt x="148" y="95"/>
                    <a:pt x="153" y="85"/>
                  </a:cubicBezTo>
                  <a:cubicBezTo>
                    <a:pt x="162" y="66"/>
                    <a:pt x="135" y="46"/>
                    <a:pt x="119" y="43"/>
                  </a:cubicBezTo>
                  <a:cubicBezTo>
                    <a:pt x="114" y="42"/>
                    <a:pt x="109" y="41"/>
                    <a:pt x="105" y="43"/>
                  </a:cubicBezTo>
                  <a:cubicBezTo>
                    <a:pt x="101" y="44"/>
                    <a:pt x="97" y="48"/>
                    <a:pt x="95" y="51"/>
                  </a:cubicBezTo>
                  <a:cubicBezTo>
                    <a:pt x="90" y="56"/>
                    <a:pt x="86" y="60"/>
                    <a:pt x="80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1" y="67"/>
                    <a:pt x="64" y="66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67" y="64"/>
                    <a:pt x="71" y="63"/>
                    <a:pt x="71" y="59"/>
                  </a:cubicBezTo>
                  <a:cubicBezTo>
                    <a:pt x="71" y="56"/>
                    <a:pt x="70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5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0" y="51"/>
                    <a:pt x="73" y="56"/>
                    <a:pt x="77" y="54"/>
                  </a:cubicBezTo>
                  <a:cubicBezTo>
                    <a:pt x="81" y="50"/>
                    <a:pt x="80" y="44"/>
                    <a:pt x="84" y="41"/>
                  </a:cubicBezTo>
                  <a:cubicBezTo>
                    <a:pt x="88" y="37"/>
                    <a:pt x="92" y="38"/>
                    <a:pt x="96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8" y="41"/>
                    <a:pt x="111" y="40"/>
                  </a:cubicBezTo>
                  <a:cubicBezTo>
                    <a:pt x="116" y="38"/>
                    <a:pt x="116" y="31"/>
                    <a:pt x="110" y="31"/>
                  </a:cubicBezTo>
                  <a:cubicBezTo>
                    <a:pt x="107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99" y="27"/>
                    <a:pt x="99" y="26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2" y="31"/>
                    <a:pt x="79" y="31"/>
                  </a:cubicBezTo>
                  <a:cubicBezTo>
                    <a:pt x="79" y="30"/>
                    <a:pt x="79" y="29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1" y="23"/>
                  </a:cubicBezTo>
                  <a:cubicBezTo>
                    <a:pt x="114" y="9"/>
                    <a:pt x="154" y="13"/>
                    <a:pt x="183" y="34"/>
                  </a:cubicBezTo>
                  <a:cubicBezTo>
                    <a:pt x="190" y="40"/>
                    <a:pt x="197" y="46"/>
                    <a:pt x="202" y="52"/>
                  </a:cubicBezTo>
                  <a:cubicBezTo>
                    <a:pt x="202" y="56"/>
                    <a:pt x="201" y="60"/>
                    <a:pt x="201" y="64"/>
                  </a:cubicBezTo>
                  <a:cubicBezTo>
                    <a:pt x="201" y="66"/>
                    <a:pt x="203" y="69"/>
                    <a:pt x="204" y="71"/>
                  </a:cubicBezTo>
                  <a:cubicBezTo>
                    <a:pt x="205" y="74"/>
                    <a:pt x="206" y="79"/>
                    <a:pt x="203" y="80"/>
                  </a:cubicBezTo>
                  <a:cubicBezTo>
                    <a:pt x="202" y="80"/>
                    <a:pt x="201" y="80"/>
                    <a:pt x="200" y="81"/>
                  </a:cubicBezTo>
                  <a:cubicBezTo>
                    <a:pt x="199" y="82"/>
                    <a:pt x="198" y="83"/>
                    <a:pt x="198" y="85"/>
                  </a:cubicBezTo>
                  <a:cubicBezTo>
                    <a:pt x="197" y="87"/>
                    <a:pt x="198" y="89"/>
                    <a:pt x="198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6" y="102"/>
                    <a:pt x="198" y="104"/>
                  </a:cubicBezTo>
                  <a:cubicBezTo>
                    <a:pt x="202" y="107"/>
                    <a:pt x="202" y="110"/>
                    <a:pt x="202" y="114"/>
                  </a:cubicBezTo>
                  <a:cubicBezTo>
                    <a:pt x="202" y="116"/>
                    <a:pt x="203" y="118"/>
                    <a:pt x="203" y="120"/>
                  </a:cubicBezTo>
                  <a:cubicBezTo>
                    <a:pt x="204" y="122"/>
                    <a:pt x="206" y="124"/>
                    <a:pt x="209" y="123"/>
                  </a:cubicBezTo>
                  <a:cubicBezTo>
                    <a:pt x="210" y="123"/>
                    <a:pt x="211" y="122"/>
                    <a:pt x="211" y="121"/>
                  </a:cubicBezTo>
                  <a:cubicBezTo>
                    <a:pt x="214" y="119"/>
                    <a:pt x="214" y="125"/>
                    <a:pt x="214" y="127"/>
                  </a:cubicBezTo>
                  <a:cubicBezTo>
                    <a:pt x="214" y="129"/>
                    <a:pt x="213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7" y="145"/>
                    <a:pt x="217" y="145"/>
                  </a:cubicBezTo>
                  <a:cubicBezTo>
                    <a:pt x="216" y="148"/>
                    <a:pt x="215" y="150"/>
                    <a:pt x="214" y="153"/>
                  </a:cubicBezTo>
                  <a:cubicBezTo>
                    <a:pt x="193" y="194"/>
                    <a:pt x="144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1" y="204"/>
                    <a:pt x="162" y="203"/>
                    <a:pt x="164" y="203"/>
                  </a:cubicBezTo>
                  <a:cubicBezTo>
                    <a:pt x="165" y="205"/>
                    <a:pt x="166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8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7" y="223"/>
                    <a:pt x="127" y="224"/>
                  </a:cubicBezTo>
                  <a:cubicBezTo>
                    <a:pt x="124" y="223"/>
                    <a:pt x="121" y="222"/>
                    <a:pt x="118" y="222"/>
                  </a:cubicBezTo>
                  <a:cubicBezTo>
                    <a:pt x="120" y="222"/>
                    <a:pt x="123" y="222"/>
                    <a:pt x="126" y="221"/>
                  </a:cubicBezTo>
                  <a:cubicBezTo>
                    <a:pt x="126" y="221"/>
                    <a:pt x="126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8" y="229"/>
                    <a:pt x="122" y="230"/>
                    <a:pt x="125" y="232"/>
                  </a:cubicBezTo>
                  <a:cubicBezTo>
                    <a:pt x="127" y="233"/>
                    <a:pt x="128" y="233"/>
                    <a:pt x="130" y="234"/>
                  </a:cubicBezTo>
                  <a:cubicBezTo>
                    <a:pt x="130" y="234"/>
                    <a:pt x="130" y="234"/>
                    <a:pt x="131" y="23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24" y="233"/>
                    <a:pt x="119" y="231"/>
                    <a:pt x="114" y="229"/>
                  </a:cubicBezTo>
                  <a:cubicBezTo>
                    <a:pt x="114" y="228"/>
                    <a:pt x="114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2"/>
                    <a:pt x="120" y="233"/>
                    <a:pt x="123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5" y="237"/>
                    <a:pt x="119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3" y="232"/>
                    <a:pt x="113" y="231"/>
                    <a:pt x="114" y="230"/>
                  </a:cubicBezTo>
                  <a:close/>
                  <a:moveTo>
                    <a:pt x="108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7" y="261"/>
                    <a:pt x="153" y="264"/>
                    <a:pt x="160" y="266"/>
                  </a:cubicBezTo>
                  <a:cubicBezTo>
                    <a:pt x="165" y="268"/>
                    <a:pt x="172" y="271"/>
                    <a:pt x="177" y="272"/>
                  </a:cubicBezTo>
                  <a:cubicBezTo>
                    <a:pt x="163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2" y="249"/>
                    <a:pt x="99" y="248"/>
                  </a:cubicBezTo>
                  <a:cubicBezTo>
                    <a:pt x="102" y="247"/>
                    <a:pt x="105" y="247"/>
                    <a:pt x="108" y="246"/>
                  </a:cubicBezTo>
                  <a:close/>
                  <a:moveTo>
                    <a:pt x="97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5" y="255"/>
                  </a:cubicBezTo>
                  <a:cubicBezTo>
                    <a:pt x="121" y="257"/>
                    <a:pt x="128" y="259"/>
                    <a:pt x="134" y="261"/>
                  </a:cubicBezTo>
                  <a:cubicBezTo>
                    <a:pt x="140" y="264"/>
                    <a:pt x="147" y="266"/>
                    <a:pt x="153" y="268"/>
                  </a:cubicBezTo>
                  <a:cubicBezTo>
                    <a:pt x="157" y="269"/>
                    <a:pt x="160" y="270"/>
                    <a:pt x="163" y="271"/>
                  </a:cubicBezTo>
                  <a:cubicBezTo>
                    <a:pt x="165" y="272"/>
                    <a:pt x="167" y="272"/>
                    <a:pt x="168" y="273"/>
                  </a:cubicBezTo>
                  <a:cubicBezTo>
                    <a:pt x="167" y="273"/>
                    <a:pt x="166" y="272"/>
                    <a:pt x="165" y="272"/>
                  </a:cubicBezTo>
                  <a:cubicBezTo>
                    <a:pt x="152" y="270"/>
                    <a:pt x="139" y="265"/>
                    <a:pt x="126" y="261"/>
                  </a:cubicBezTo>
                  <a:cubicBezTo>
                    <a:pt x="114" y="257"/>
                    <a:pt x="102" y="253"/>
                    <a:pt x="89" y="250"/>
                  </a:cubicBezTo>
                  <a:cubicBezTo>
                    <a:pt x="92" y="249"/>
                    <a:pt x="95" y="249"/>
                    <a:pt x="97" y="248"/>
                  </a:cubicBezTo>
                  <a:close/>
                  <a:moveTo>
                    <a:pt x="88" y="250"/>
                  </a:moveTo>
                  <a:cubicBezTo>
                    <a:pt x="88" y="251"/>
                    <a:pt x="88" y="251"/>
                    <a:pt x="88" y="251"/>
                  </a:cubicBezTo>
                  <a:cubicBezTo>
                    <a:pt x="100" y="254"/>
                    <a:pt x="112" y="259"/>
                    <a:pt x="123" y="264"/>
                  </a:cubicBezTo>
                  <a:cubicBezTo>
                    <a:pt x="129" y="266"/>
                    <a:pt x="135" y="268"/>
                    <a:pt x="141" y="270"/>
                  </a:cubicBezTo>
                  <a:cubicBezTo>
                    <a:pt x="144" y="270"/>
                    <a:pt x="147" y="271"/>
                    <a:pt x="149" y="272"/>
                  </a:cubicBezTo>
                  <a:cubicBezTo>
                    <a:pt x="150" y="272"/>
                    <a:pt x="157" y="274"/>
                    <a:pt x="152" y="273"/>
                  </a:cubicBezTo>
                  <a:cubicBezTo>
                    <a:pt x="146" y="272"/>
                    <a:pt x="140" y="269"/>
                    <a:pt x="134" y="268"/>
                  </a:cubicBezTo>
                  <a:cubicBezTo>
                    <a:pt x="128" y="266"/>
                    <a:pt x="123" y="265"/>
                    <a:pt x="117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4" y="251"/>
                    <a:pt x="86" y="251"/>
                    <a:pt x="88" y="250"/>
                  </a:cubicBezTo>
                  <a:close/>
                  <a:moveTo>
                    <a:pt x="71" y="256"/>
                  </a:moveTo>
                  <a:cubicBezTo>
                    <a:pt x="74" y="257"/>
                    <a:pt x="77" y="258"/>
                    <a:pt x="80" y="259"/>
                  </a:cubicBezTo>
                  <a:cubicBezTo>
                    <a:pt x="85" y="261"/>
                    <a:pt x="89" y="264"/>
                    <a:pt x="94" y="266"/>
                  </a:cubicBezTo>
                  <a:cubicBezTo>
                    <a:pt x="98" y="268"/>
                    <a:pt x="103" y="269"/>
                    <a:pt x="107" y="271"/>
                  </a:cubicBezTo>
                  <a:cubicBezTo>
                    <a:pt x="103" y="270"/>
                    <a:pt x="99" y="269"/>
                    <a:pt x="95" y="267"/>
                  </a:cubicBezTo>
                  <a:cubicBezTo>
                    <a:pt x="85" y="265"/>
                    <a:pt x="76" y="260"/>
                    <a:pt x="67" y="258"/>
                  </a:cubicBezTo>
                  <a:cubicBezTo>
                    <a:pt x="68" y="257"/>
                    <a:pt x="70" y="256"/>
                    <a:pt x="71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2" y="275"/>
                    <a:pt x="91" y="275"/>
                    <a:pt x="89" y="274"/>
                  </a:cubicBezTo>
                  <a:cubicBezTo>
                    <a:pt x="86" y="273"/>
                    <a:pt x="83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5" y="266"/>
                    <a:pt x="65" y="266"/>
                  </a:cubicBezTo>
                  <a:cubicBezTo>
                    <a:pt x="63" y="264"/>
                    <a:pt x="61" y="263"/>
                    <a:pt x="58" y="262"/>
                  </a:cubicBezTo>
                  <a:cubicBezTo>
                    <a:pt x="58" y="262"/>
                    <a:pt x="58" y="262"/>
                    <a:pt x="58" y="262"/>
                  </a:cubicBezTo>
                  <a:cubicBezTo>
                    <a:pt x="59" y="261"/>
                    <a:pt x="61" y="260"/>
                    <a:pt x="62" y="260"/>
                  </a:cubicBezTo>
                  <a:close/>
                  <a:moveTo>
                    <a:pt x="54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4" y="272"/>
                    <a:pt x="63" y="272"/>
                    <a:pt x="61" y="271"/>
                  </a:cubicBezTo>
                  <a:cubicBezTo>
                    <a:pt x="59" y="270"/>
                    <a:pt x="56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3" y="268"/>
                    <a:pt x="53" y="267"/>
                    <a:pt x="54" y="267"/>
                  </a:cubicBezTo>
                  <a:cubicBezTo>
                    <a:pt x="54" y="266"/>
                    <a:pt x="54" y="266"/>
                    <a:pt x="54" y="266"/>
                  </a:cubicBezTo>
                  <a:close/>
                  <a:moveTo>
                    <a:pt x="56" y="266"/>
                  </a:moveTo>
                  <a:cubicBezTo>
                    <a:pt x="57" y="267"/>
                    <a:pt x="59" y="267"/>
                    <a:pt x="60" y="268"/>
                  </a:cubicBezTo>
                  <a:cubicBezTo>
                    <a:pt x="67" y="270"/>
                    <a:pt x="74" y="272"/>
                    <a:pt x="81" y="275"/>
                  </a:cubicBezTo>
                  <a:cubicBezTo>
                    <a:pt x="77" y="275"/>
                    <a:pt x="73" y="274"/>
                    <a:pt x="69" y="274"/>
                  </a:cubicBezTo>
                  <a:cubicBezTo>
                    <a:pt x="69" y="273"/>
                    <a:pt x="69" y="273"/>
                    <a:pt x="69" y="273"/>
                  </a:cubicBezTo>
                  <a:cubicBezTo>
                    <a:pt x="66" y="272"/>
                    <a:pt x="62" y="270"/>
                    <a:pt x="59" y="269"/>
                  </a:cubicBezTo>
                  <a:cubicBezTo>
                    <a:pt x="58" y="268"/>
                    <a:pt x="58" y="268"/>
                    <a:pt x="57" y="267"/>
                  </a:cubicBezTo>
                  <a:cubicBezTo>
                    <a:pt x="57" y="267"/>
                    <a:pt x="56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0" y="268"/>
                    <a:pt x="72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6"/>
                    <a:pt x="86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83" y="275"/>
                    <a:pt x="83" y="275"/>
                    <a:pt x="82" y="275"/>
                  </a:cubicBezTo>
                  <a:cubicBezTo>
                    <a:pt x="78" y="272"/>
                    <a:pt x="73" y="269"/>
                    <a:pt x="69" y="267"/>
                  </a:cubicBezTo>
                  <a:close/>
                  <a:moveTo>
                    <a:pt x="107" y="276"/>
                  </a:moveTo>
                  <a:cubicBezTo>
                    <a:pt x="92" y="272"/>
                    <a:pt x="77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6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3" y="270"/>
                    <a:pt x="97" y="271"/>
                    <a:pt x="100" y="272"/>
                  </a:cubicBezTo>
                  <a:cubicBezTo>
                    <a:pt x="103" y="273"/>
                    <a:pt x="105" y="274"/>
                    <a:pt x="108" y="276"/>
                  </a:cubicBezTo>
                  <a:cubicBezTo>
                    <a:pt x="108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7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1" y="266"/>
                    <a:pt x="111" y="269"/>
                  </a:cubicBezTo>
                  <a:cubicBezTo>
                    <a:pt x="116" y="270"/>
                    <a:pt x="121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29" y="276"/>
                    <a:pt x="126" y="276"/>
                    <a:pt x="123" y="276"/>
                  </a:cubicBezTo>
                  <a:cubicBezTo>
                    <a:pt x="112" y="272"/>
                    <a:pt x="101" y="269"/>
                    <a:pt x="91" y="264"/>
                  </a:cubicBezTo>
                  <a:cubicBezTo>
                    <a:pt x="88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1"/>
                    <a:pt x="121" y="269"/>
                    <a:pt x="112" y="266"/>
                  </a:cubicBezTo>
                  <a:cubicBezTo>
                    <a:pt x="107" y="264"/>
                    <a:pt x="101" y="262"/>
                    <a:pt x="96" y="260"/>
                  </a:cubicBezTo>
                  <a:cubicBezTo>
                    <a:pt x="93" y="259"/>
                    <a:pt x="89" y="258"/>
                    <a:pt x="86" y="256"/>
                  </a:cubicBezTo>
                  <a:cubicBezTo>
                    <a:pt x="84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1" y="265"/>
                  </a:cubicBezTo>
                  <a:cubicBezTo>
                    <a:pt x="122" y="269"/>
                    <a:pt x="133" y="272"/>
                    <a:pt x="144" y="275"/>
                  </a:cubicBezTo>
                  <a:cubicBezTo>
                    <a:pt x="142" y="275"/>
                    <a:pt x="140" y="276"/>
                    <a:pt x="139" y="276"/>
                  </a:cubicBezTo>
                  <a:close/>
                  <a:moveTo>
                    <a:pt x="146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4" y="257"/>
                    <a:pt x="91" y="256"/>
                    <a:pt x="88" y="254"/>
                  </a:cubicBezTo>
                  <a:cubicBezTo>
                    <a:pt x="87" y="254"/>
                    <a:pt x="83" y="253"/>
                    <a:pt x="83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99" y="257"/>
                    <a:pt x="111" y="262"/>
                    <a:pt x="124" y="266"/>
                  </a:cubicBezTo>
                  <a:cubicBezTo>
                    <a:pt x="130" y="268"/>
                    <a:pt x="136" y="269"/>
                    <a:pt x="142" y="271"/>
                  </a:cubicBezTo>
                  <a:cubicBezTo>
                    <a:pt x="146" y="272"/>
                    <a:pt x="151" y="274"/>
                    <a:pt x="155" y="275"/>
                  </a:cubicBezTo>
                  <a:cubicBezTo>
                    <a:pt x="152" y="275"/>
                    <a:pt x="149" y="275"/>
                    <a:pt x="146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3" y="271"/>
                    <a:pt x="128" y="269"/>
                  </a:cubicBezTo>
                  <a:cubicBezTo>
                    <a:pt x="122" y="268"/>
                    <a:pt x="116" y="266"/>
                    <a:pt x="110" y="263"/>
                  </a:cubicBezTo>
                  <a:cubicBezTo>
                    <a:pt x="107" y="263"/>
                    <a:pt x="104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5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0" y="253"/>
                    <a:pt x="81" y="253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4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8" y="272"/>
                  </a:moveTo>
                  <a:cubicBezTo>
                    <a:pt x="173" y="269"/>
                    <a:pt x="167" y="267"/>
                    <a:pt x="161" y="266"/>
                  </a:cubicBezTo>
                  <a:cubicBezTo>
                    <a:pt x="156" y="264"/>
                    <a:pt x="150" y="261"/>
                    <a:pt x="144" y="259"/>
                  </a:cubicBezTo>
                  <a:cubicBezTo>
                    <a:pt x="134" y="256"/>
                    <a:pt x="123" y="253"/>
                    <a:pt x="114" y="248"/>
                  </a:cubicBezTo>
                  <a:cubicBezTo>
                    <a:pt x="114" y="249"/>
                    <a:pt x="115" y="249"/>
                    <a:pt x="116" y="249"/>
                  </a:cubicBezTo>
                  <a:cubicBezTo>
                    <a:pt x="119" y="250"/>
                    <a:pt x="122" y="251"/>
                    <a:pt x="124" y="252"/>
                  </a:cubicBezTo>
                  <a:cubicBezTo>
                    <a:pt x="130" y="254"/>
                    <a:pt x="136" y="256"/>
                    <a:pt x="142" y="257"/>
                  </a:cubicBezTo>
                  <a:cubicBezTo>
                    <a:pt x="148" y="259"/>
                    <a:pt x="154" y="261"/>
                    <a:pt x="160" y="262"/>
                  </a:cubicBezTo>
                  <a:cubicBezTo>
                    <a:pt x="168" y="265"/>
                    <a:pt x="175" y="268"/>
                    <a:pt x="183" y="271"/>
                  </a:cubicBezTo>
                  <a:cubicBezTo>
                    <a:pt x="182" y="271"/>
                    <a:pt x="180" y="272"/>
                    <a:pt x="178" y="272"/>
                  </a:cubicBezTo>
                  <a:close/>
                  <a:moveTo>
                    <a:pt x="110" y="246"/>
                  </a:moveTo>
                  <a:cubicBezTo>
                    <a:pt x="110" y="246"/>
                    <a:pt x="110" y="246"/>
                    <a:pt x="111" y="246"/>
                  </a:cubicBezTo>
                  <a:cubicBezTo>
                    <a:pt x="111" y="246"/>
                    <a:pt x="111" y="246"/>
                    <a:pt x="111" y="246"/>
                  </a:cubicBezTo>
                  <a:cubicBezTo>
                    <a:pt x="113" y="246"/>
                    <a:pt x="115" y="247"/>
                    <a:pt x="117" y="247"/>
                  </a:cubicBezTo>
                  <a:cubicBezTo>
                    <a:pt x="117" y="247"/>
                    <a:pt x="117" y="247"/>
                    <a:pt x="118" y="247"/>
                  </a:cubicBezTo>
                  <a:cubicBezTo>
                    <a:pt x="126" y="251"/>
                    <a:pt x="135" y="254"/>
                    <a:pt x="144" y="257"/>
                  </a:cubicBezTo>
                  <a:cubicBezTo>
                    <a:pt x="132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6" y="235"/>
                    <a:pt x="123" y="234"/>
                  </a:cubicBezTo>
                  <a:cubicBezTo>
                    <a:pt x="122" y="233"/>
                    <a:pt x="120" y="232"/>
                    <a:pt x="119" y="231"/>
                  </a:cubicBezTo>
                  <a:cubicBezTo>
                    <a:pt x="123" y="233"/>
                    <a:pt x="127" y="234"/>
                    <a:pt x="131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6" y="246"/>
                  </a:moveTo>
                  <a:cubicBezTo>
                    <a:pt x="132" y="249"/>
                    <a:pt x="139" y="251"/>
                    <a:pt x="145" y="254"/>
                  </a:cubicBezTo>
                  <a:cubicBezTo>
                    <a:pt x="136" y="251"/>
                    <a:pt x="128" y="250"/>
                    <a:pt x="120" y="247"/>
                  </a:cubicBezTo>
                  <a:cubicBezTo>
                    <a:pt x="122" y="247"/>
                    <a:pt x="124" y="246"/>
                    <a:pt x="126" y="246"/>
                  </a:cubicBezTo>
                  <a:close/>
                  <a:moveTo>
                    <a:pt x="112" y="240"/>
                  </a:moveTo>
                  <a:cubicBezTo>
                    <a:pt x="114" y="241"/>
                    <a:pt x="116" y="242"/>
                    <a:pt x="118" y="243"/>
                  </a:cubicBezTo>
                  <a:cubicBezTo>
                    <a:pt x="117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4" y="244"/>
                  </a:cubicBezTo>
                  <a:cubicBezTo>
                    <a:pt x="113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2" y="240"/>
                  </a:cubicBezTo>
                  <a:close/>
                  <a:moveTo>
                    <a:pt x="114" y="240"/>
                  </a:moveTo>
                  <a:cubicBezTo>
                    <a:pt x="116" y="241"/>
                    <a:pt x="119" y="241"/>
                    <a:pt x="121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5" y="243"/>
                    <a:pt x="122" y="244"/>
                    <a:pt x="119" y="244"/>
                  </a:cubicBezTo>
                  <a:cubicBezTo>
                    <a:pt x="120" y="244"/>
                    <a:pt x="120" y="243"/>
                    <a:pt x="119" y="243"/>
                  </a:cubicBezTo>
                  <a:cubicBezTo>
                    <a:pt x="118" y="242"/>
                    <a:pt x="115" y="241"/>
                    <a:pt x="114" y="240"/>
                  </a:cubicBezTo>
                  <a:close/>
                  <a:moveTo>
                    <a:pt x="123" y="240"/>
                  </a:moveTo>
                  <a:cubicBezTo>
                    <a:pt x="122" y="240"/>
                    <a:pt x="120" y="240"/>
                    <a:pt x="118" y="239"/>
                  </a:cubicBezTo>
                  <a:cubicBezTo>
                    <a:pt x="119" y="239"/>
                    <a:pt x="112" y="237"/>
                    <a:pt x="116" y="238"/>
                  </a:cubicBezTo>
                  <a:cubicBezTo>
                    <a:pt x="121" y="239"/>
                    <a:pt x="126" y="241"/>
                    <a:pt x="131" y="241"/>
                  </a:cubicBezTo>
                  <a:cubicBezTo>
                    <a:pt x="131" y="242"/>
                    <a:pt x="131" y="242"/>
                    <a:pt x="131" y="242"/>
                  </a:cubicBezTo>
                  <a:cubicBezTo>
                    <a:pt x="131" y="242"/>
                    <a:pt x="131" y="243"/>
                    <a:pt x="131" y="243"/>
                  </a:cubicBezTo>
                  <a:cubicBezTo>
                    <a:pt x="129" y="242"/>
                    <a:pt x="126" y="241"/>
                    <a:pt x="123" y="240"/>
                  </a:cubicBezTo>
                  <a:close/>
                  <a:moveTo>
                    <a:pt x="132" y="240"/>
                  </a:moveTo>
                  <a:cubicBezTo>
                    <a:pt x="129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6" y="238"/>
                    <a:pt x="129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3" y="229"/>
                  </a:cubicBezTo>
                  <a:cubicBezTo>
                    <a:pt x="126" y="230"/>
                    <a:pt x="128" y="231"/>
                    <a:pt x="130" y="231"/>
                  </a:cubicBezTo>
                  <a:cubicBezTo>
                    <a:pt x="130" y="232"/>
                    <a:pt x="131" y="233"/>
                    <a:pt x="131" y="234"/>
                  </a:cubicBezTo>
                  <a:cubicBezTo>
                    <a:pt x="127" y="232"/>
                    <a:pt x="122" y="230"/>
                    <a:pt x="118" y="228"/>
                  </a:cubicBezTo>
                  <a:cubicBezTo>
                    <a:pt x="114" y="226"/>
                    <a:pt x="118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8"/>
                    <a:pt x="122" y="227"/>
                    <a:pt x="118" y="225"/>
                  </a:cubicBezTo>
                  <a:cubicBezTo>
                    <a:pt x="121" y="226"/>
                    <a:pt x="125" y="227"/>
                    <a:pt x="129" y="228"/>
                  </a:cubicBezTo>
                  <a:cubicBezTo>
                    <a:pt x="129" y="228"/>
                    <a:pt x="129" y="229"/>
                    <a:pt x="130" y="230"/>
                  </a:cubicBezTo>
                  <a:close/>
                  <a:moveTo>
                    <a:pt x="128" y="226"/>
                  </a:moveTo>
                  <a:cubicBezTo>
                    <a:pt x="126" y="225"/>
                    <a:pt x="123" y="224"/>
                    <a:pt x="121" y="223"/>
                  </a:cubicBezTo>
                  <a:cubicBezTo>
                    <a:pt x="120" y="223"/>
                    <a:pt x="120" y="223"/>
                    <a:pt x="120" y="223"/>
                  </a:cubicBezTo>
                  <a:cubicBezTo>
                    <a:pt x="121" y="223"/>
                    <a:pt x="121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8" y="226"/>
                  </a:cubicBezTo>
                  <a:close/>
                  <a:moveTo>
                    <a:pt x="177" y="260"/>
                  </a:moveTo>
                  <a:cubicBezTo>
                    <a:pt x="168" y="256"/>
                    <a:pt x="159" y="254"/>
                    <a:pt x="150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2" y="246"/>
                    <a:pt x="132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8" y="259"/>
                    <a:pt x="149" y="256"/>
                    <a:pt x="131" y="248"/>
                  </a:cubicBezTo>
                  <a:cubicBezTo>
                    <a:pt x="130" y="247"/>
                    <a:pt x="129" y="247"/>
                    <a:pt x="128" y="246"/>
                  </a:cubicBezTo>
                  <a:cubicBezTo>
                    <a:pt x="128" y="246"/>
                    <a:pt x="129" y="246"/>
                    <a:pt x="129" y="246"/>
                  </a:cubicBezTo>
                  <a:cubicBezTo>
                    <a:pt x="130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8" y="260"/>
                  </a:cubicBezTo>
                  <a:cubicBezTo>
                    <a:pt x="178" y="261"/>
                    <a:pt x="179" y="261"/>
                    <a:pt x="179" y="261"/>
                  </a:cubicBezTo>
                  <a:cubicBezTo>
                    <a:pt x="180" y="262"/>
                    <a:pt x="184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8" y="265"/>
                    <a:pt x="181" y="266"/>
                  </a:cubicBezTo>
                  <a:cubicBezTo>
                    <a:pt x="182" y="266"/>
                    <a:pt x="183" y="267"/>
                    <a:pt x="184" y="267"/>
                  </a:cubicBezTo>
                  <a:cubicBezTo>
                    <a:pt x="175" y="265"/>
                    <a:pt x="167" y="261"/>
                    <a:pt x="159" y="258"/>
                  </a:cubicBezTo>
                  <a:cubicBezTo>
                    <a:pt x="163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5" y="270"/>
                    <a:pt x="185" y="270"/>
                    <a:pt x="184" y="270"/>
                  </a:cubicBezTo>
                  <a:cubicBezTo>
                    <a:pt x="178" y="268"/>
                    <a:pt x="171" y="265"/>
                    <a:pt x="164" y="263"/>
                  </a:cubicBezTo>
                  <a:cubicBezTo>
                    <a:pt x="161" y="262"/>
                    <a:pt x="157" y="261"/>
                    <a:pt x="154" y="260"/>
                  </a:cubicBezTo>
                  <a:cubicBezTo>
                    <a:pt x="143" y="256"/>
                    <a:pt x="133" y="253"/>
                    <a:pt x="123" y="248"/>
                  </a:cubicBezTo>
                  <a:cubicBezTo>
                    <a:pt x="123" y="249"/>
                    <a:pt x="124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2" y="256"/>
                  </a:cubicBezTo>
                  <a:cubicBezTo>
                    <a:pt x="164" y="260"/>
                    <a:pt x="175" y="265"/>
                    <a:pt x="186" y="269"/>
                  </a:cubicBezTo>
                  <a:cubicBezTo>
                    <a:pt x="186" y="269"/>
                    <a:pt x="186" y="269"/>
                    <a:pt x="186" y="269"/>
                  </a:cubicBezTo>
                  <a:close/>
                  <a:moveTo>
                    <a:pt x="170" y="273"/>
                  </a:moveTo>
                  <a:cubicBezTo>
                    <a:pt x="170" y="273"/>
                    <a:pt x="170" y="273"/>
                    <a:pt x="170" y="273"/>
                  </a:cubicBezTo>
                  <a:cubicBezTo>
                    <a:pt x="158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1" y="256"/>
                    <a:pt x="128" y="257"/>
                    <a:pt x="135" y="260"/>
                  </a:cubicBezTo>
                  <a:cubicBezTo>
                    <a:pt x="148" y="264"/>
                    <a:pt x="162" y="269"/>
                    <a:pt x="176" y="272"/>
                  </a:cubicBezTo>
                  <a:cubicBezTo>
                    <a:pt x="174" y="273"/>
                    <a:pt x="172" y="273"/>
                    <a:pt x="170" y="273"/>
                  </a:cubicBezTo>
                  <a:close/>
                  <a:moveTo>
                    <a:pt x="159" y="274"/>
                  </a:moveTo>
                  <a:cubicBezTo>
                    <a:pt x="158" y="274"/>
                    <a:pt x="158" y="274"/>
                    <a:pt x="157" y="274"/>
                  </a:cubicBezTo>
                  <a:cubicBezTo>
                    <a:pt x="157" y="274"/>
                    <a:pt x="157" y="274"/>
                    <a:pt x="157" y="274"/>
                  </a:cubicBezTo>
                  <a:cubicBezTo>
                    <a:pt x="146" y="269"/>
                    <a:pt x="133" y="267"/>
                    <a:pt x="122" y="262"/>
                  </a:cubicBezTo>
                  <a:cubicBezTo>
                    <a:pt x="115" y="260"/>
                    <a:pt x="109" y="257"/>
                    <a:pt x="102" y="254"/>
                  </a:cubicBezTo>
                  <a:cubicBezTo>
                    <a:pt x="100" y="254"/>
                    <a:pt x="98" y="253"/>
                    <a:pt x="97" y="253"/>
                  </a:cubicBezTo>
                  <a:cubicBezTo>
                    <a:pt x="109" y="256"/>
                    <a:pt x="122" y="260"/>
                    <a:pt x="134" y="264"/>
                  </a:cubicBezTo>
                  <a:cubicBezTo>
                    <a:pt x="145" y="268"/>
                    <a:pt x="156" y="272"/>
                    <a:pt x="167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0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4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0" y="263"/>
                    <a:pt x="88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7" y="276"/>
                    <a:pt x="114" y="276"/>
                    <a:pt x="110" y="276"/>
                  </a:cubicBezTo>
                  <a:close/>
                  <a:moveTo>
                    <a:pt x="97" y="276"/>
                  </a:moveTo>
                  <a:cubicBezTo>
                    <a:pt x="97" y="276"/>
                    <a:pt x="96" y="276"/>
                    <a:pt x="95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5" y="266"/>
                    <a:pt x="72" y="265"/>
                    <a:pt x="68" y="263"/>
                  </a:cubicBezTo>
                  <a:cubicBezTo>
                    <a:pt x="67" y="262"/>
                    <a:pt x="65" y="261"/>
                    <a:pt x="63" y="260"/>
                  </a:cubicBezTo>
                  <a:cubicBezTo>
                    <a:pt x="65" y="261"/>
                    <a:pt x="66" y="262"/>
                    <a:pt x="68" y="262"/>
                  </a:cubicBezTo>
                  <a:cubicBezTo>
                    <a:pt x="74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0" y="276"/>
                    <a:pt x="97" y="276"/>
                  </a:cubicBezTo>
                  <a:close/>
                  <a:moveTo>
                    <a:pt x="54" y="269"/>
                  </a:moveTo>
                  <a:cubicBezTo>
                    <a:pt x="57" y="270"/>
                    <a:pt x="60" y="272"/>
                    <a:pt x="64" y="273"/>
                  </a:cubicBezTo>
                  <a:cubicBezTo>
                    <a:pt x="60" y="272"/>
                    <a:pt x="56" y="271"/>
                    <a:pt x="54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3"/>
                    <a:pt x="58" y="263"/>
                  </a:cubicBezTo>
                  <a:cubicBezTo>
                    <a:pt x="60" y="264"/>
                    <a:pt x="61" y="265"/>
                    <a:pt x="63" y="265"/>
                  </a:cubicBezTo>
                  <a:cubicBezTo>
                    <a:pt x="65" y="266"/>
                    <a:pt x="66" y="267"/>
                    <a:pt x="68" y="268"/>
                  </a:cubicBezTo>
                  <a:cubicBezTo>
                    <a:pt x="72" y="269"/>
                    <a:pt x="76" y="271"/>
                    <a:pt x="79" y="273"/>
                  </a:cubicBezTo>
                  <a:cubicBezTo>
                    <a:pt x="79" y="273"/>
                    <a:pt x="78" y="273"/>
                    <a:pt x="77" y="273"/>
                  </a:cubicBezTo>
                  <a:cubicBezTo>
                    <a:pt x="75" y="272"/>
                    <a:pt x="72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6" y="254"/>
                    <a:pt x="77" y="254"/>
                    <a:pt x="78" y="253"/>
                  </a:cubicBezTo>
                  <a:cubicBezTo>
                    <a:pt x="78" y="253"/>
                    <a:pt x="78" y="253"/>
                    <a:pt x="78" y="253"/>
                  </a:cubicBezTo>
                  <a:cubicBezTo>
                    <a:pt x="89" y="259"/>
                    <a:pt x="99" y="262"/>
                    <a:pt x="110" y="266"/>
                  </a:cubicBezTo>
                  <a:cubicBezTo>
                    <a:pt x="115" y="267"/>
                    <a:pt x="120" y="269"/>
                    <a:pt x="125" y="270"/>
                  </a:cubicBezTo>
                  <a:cubicBezTo>
                    <a:pt x="127" y="271"/>
                    <a:pt x="130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6" y="276"/>
                    <a:pt x="136" y="276"/>
                  </a:cubicBezTo>
                  <a:cubicBezTo>
                    <a:pt x="131" y="275"/>
                    <a:pt x="126" y="273"/>
                    <a:pt x="121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3" y="263"/>
                    <a:pt x="83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2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3" y="237"/>
                    <a:pt x="113" y="237"/>
                    <a:pt x="114" y="237"/>
                  </a:cubicBezTo>
                  <a:cubicBezTo>
                    <a:pt x="118" y="241"/>
                    <a:pt x="124" y="241"/>
                    <a:pt x="129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8" y="243"/>
                    <a:pt x="126" y="242"/>
                    <a:pt x="126" y="242"/>
                  </a:cubicBezTo>
                  <a:cubicBezTo>
                    <a:pt x="124" y="242"/>
                    <a:pt x="123" y="241"/>
                    <a:pt x="121" y="241"/>
                  </a:cubicBezTo>
                  <a:cubicBezTo>
                    <a:pt x="118" y="240"/>
                    <a:pt x="115" y="240"/>
                    <a:pt x="112" y="240"/>
                  </a:cubicBezTo>
                  <a:cubicBezTo>
                    <a:pt x="112" y="238"/>
                    <a:pt x="112" y="236"/>
                    <a:pt x="113" y="234"/>
                  </a:cubicBezTo>
                  <a:close/>
                  <a:moveTo>
                    <a:pt x="116" y="221"/>
                  </a:moveTo>
                  <a:cubicBezTo>
                    <a:pt x="116" y="221"/>
                    <a:pt x="116" y="221"/>
                    <a:pt x="116" y="221"/>
                  </a:cubicBezTo>
                  <a:cubicBezTo>
                    <a:pt x="116" y="222"/>
                    <a:pt x="116" y="222"/>
                    <a:pt x="117" y="222"/>
                  </a:cubicBezTo>
                  <a:cubicBezTo>
                    <a:pt x="120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4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6" y="224"/>
                    <a:pt x="116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5" y="228"/>
                    <a:pt x="128" y="230"/>
                    <a:pt x="129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5" y="225"/>
                    <a:pt x="116" y="223"/>
                    <a:pt x="116" y="221"/>
                  </a:cubicBezTo>
                  <a:close/>
                  <a:moveTo>
                    <a:pt x="16" y="74"/>
                  </a:moveTo>
                  <a:cubicBezTo>
                    <a:pt x="21" y="60"/>
                    <a:pt x="28" y="47"/>
                    <a:pt x="38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3" y="16"/>
                    <a:pt x="76" y="19"/>
                    <a:pt x="77" y="21"/>
                  </a:cubicBezTo>
                  <a:cubicBezTo>
                    <a:pt x="42" y="37"/>
                    <a:pt x="17" y="72"/>
                    <a:pt x="17" y="112"/>
                  </a:cubicBezTo>
                  <a:cubicBezTo>
                    <a:pt x="17" y="160"/>
                    <a:pt x="54" y="201"/>
                    <a:pt x="101" y="209"/>
                  </a:cubicBezTo>
                  <a:cubicBezTo>
                    <a:pt x="120" y="213"/>
                    <a:pt x="139" y="211"/>
                    <a:pt x="157" y="205"/>
                  </a:cubicBezTo>
                  <a:cubicBezTo>
                    <a:pt x="158" y="207"/>
                    <a:pt x="159" y="210"/>
                    <a:pt x="160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2" y="219"/>
                    <a:pt x="102" y="218"/>
                    <a:pt x="92" y="216"/>
                  </a:cubicBezTo>
                  <a:cubicBezTo>
                    <a:pt x="60" y="209"/>
                    <a:pt x="32" y="189"/>
                    <a:pt x="18" y="158"/>
                  </a:cubicBezTo>
                  <a:cubicBezTo>
                    <a:pt x="6" y="131"/>
                    <a:pt x="4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62"/>
            <p:cNvSpPr>
              <a:spLocks noEditPoints="1"/>
            </p:cNvSpPr>
            <p:nvPr/>
          </p:nvSpPr>
          <p:spPr bwMode="auto">
            <a:xfrm>
              <a:off x="1425575" y="4049713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2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60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5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2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9 h 133"/>
                <a:gd name="T38" fmla="*/ 6 w 125"/>
                <a:gd name="T39" fmla="*/ 65 h 133"/>
                <a:gd name="T40" fmla="*/ 24 w 125"/>
                <a:gd name="T41" fmla="*/ 60 h 133"/>
                <a:gd name="T42" fmla="*/ 92 w 125"/>
                <a:gd name="T43" fmla="*/ 41 h 133"/>
                <a:gd name="T44" fmla="*/ 29 w 125"/>
                <a:gd name="T45" fmla="*/ 65 h 133"/>
                <a:gd name="T46" fmla="*/ 54 w 125"/>
                <a:gd name="T47" fmla="*/ 57 h 133"/>
                <a:gd name="T48" fmla="*/ 110 w 125"/>
                <a:gd name="T49" fmla="*/ 40 h 133"/>
                <a:gd name="T50" fmla="*/ 101 w 125"/>
                <a:gd name="T51" fmla="*/ 45 h 133"/>
                <a:gd name="T52" fmla="*/ 54 w 125"/>
                <a:gd name="T53" fmla="*/ 70 h 133"/>
                <a:gd name="T54" fmla="*/ 114 w 125"/>
                <a:gd name="T55" fmla="*/ 51 h 133"/>
                <a:gd name="T56" fmla="*/ 66 w 125"/>
                <a:gd name="T57" fmla="*/ 75 h 133"/>
                <a:gd name="T58" fmla="*/ 66 w 125"/>
                <a:gd name="T59" fmla="*/ 117 h 133"/>
                <a:gd name="T60" fmla="*/ 108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8 h 133"/>
                <a:gd name="T68" fmla="*/ 33 w 125"/>
                <a:gd name="T69" fmla="*/ 121 h 133"/>
                <a:gd name="T70" fmla="*/ 25 w 125"/>
                <a:gd name="T71" fmla="*/ 115 h 133"/>
                <a:gd name="T72" fmla="*/ 102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8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5 h 133"/>
                <a:gd name="T86" fmla="*/ 119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3 w 125"/>
                <a:gd name="T95" fmla="*/ 124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4 w 125"/>
                <a:gd name="T119" fmla="*/ 21 h 133"/>
                <a:gd name="T120" fmla="*/ 18 w 125"/>
                <a:gd name="T121" fmla="*/ 44 h 133"/>
                <a:gd name="T122" fmla="*/ 19 w 125"/>
                <a:gd name="T123" fmla="*/ 38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2"/>
                  </a:moveTo>
                  <a:cubicBezTo>
                    <a:pt x="39" y="128"/>
                    <a:pt x="49" y="127"/>
                    <a:pt x="60" y="125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7" y="132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30"/>
                    <a:pt x="61" y="130"/>
                  </a:cubicBezTo>
                  <a:cubicBezTo>
                    <a:pt x="62" y="131"/>
                    <a:pt x="64" y="131"/>
                    <a:pt x="64" y="130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30"/>
                    <a:pt x="66" y="128"/>
                  </a:cubicBezTo>
                  <a:cubicBezTo>
                    <a:pt x="66" y="128"/>
                    <a:pt x="66" y="128"/>
                    <a:pt x="66" y="127"/>
                  </a:cubicBezTo>
                  <a:cubicBezTo>
                    <a:pt x="67" y="127"/>
                    <a:pt x="68" y="126"/>
                    <a:pt x="68" y="125"/>
                  </a:cubicBezTo>
                  <a:cubicBezTo>
                    <a:pt x="76" y="129"/>
                    <a:pt x="86" y="131"/>
                    <a:pt x="96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4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8" y="18"/>
                  </a:cubicBezTo>
                  <a:cubicBezTo>
                    <a:pt x="66" y="18"/>
                    <a:pt x="64" y="18"/>
                    <a:pt x="62" y="18"/>
                  </a:cubicBezTo>
                  <a:cubicBezTo>
                    <a:pt x="43" y="18"/>
                    <a:pt x="23" y="25"/>
                    <a:pt x="12" y="41"/>
                  </a:cubicBezTo>
                  <a:cubicBezTo>
                    <a:pt x="0" y="57"/>
                    <a:pt x="0" y="78"/>
                    <a:pt x="8" y="96"/>
                  </a:cubicBezTo>
                  <a:cubicBezTo>
                    <a:pt x="12" y="106"/>
                    <a:pt x="20" y="115"/>
                    <a:pt x="29" y="122"/>
                  </a:cubicBezTo>
                  <a:close/>
                  <a:moveTo>
                    <a:pt x="18" y="107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5"/>
                    <a:pt x="41" y="98"/>
                  </a:cubicBezTo>
                  <a:cubicBezTo>
                    <a:pt x="35" y="102"/>
                    <a:pt x="26" y="105"/>
                    <a:pt x="21" y="110"/>
                  </a:cubicBezTo>
                  <a:cubicBezTo>
                    <a:pt x="20" y="109"/>
                    <a:pt x="19" y="108"/>
                    <a:pt x="18" y="107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4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80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6" y="102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6"/>
                    <a:pt x="20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3" y="85"/>
                    <a:pt x="53" y="81"/>
                    <a:pt x="63" y="77"/>
                  </a:cubicBezTo>
                  <a:cubicBezTo>
                    <a:pt x="65" y="76"/>
                    <a:pt x="66" y="76"/>
                    <a:pt x="68" y="75"/>
                  </a:cubicBezTo>
                  <a:cubicBezTo>
                    <a:pt x="67" y="76"/>
                    <a:pt x="66" y="76"/>
                    <a:pt x="65" y="77"/>
                  </a:cubicBezTo>
                  <a:cubicBezTo>
                    <a:pt x="56" y="80"/>
                    <a:pt x="47" y="84"/>
                    <a:pt x="39" y="88"/>
                  </a:cubicBezTo>
                  <a:cubicBezTo>
                    <a:pt x="30" y="92"/>
                    <a:pt x="21" y="95"/>
                    <a:pt x="14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9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7" y="69"/>
                    <a:pt x="68" y="69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6"/>
                    <a:pt x="25" y="88"/>
                    <a:pt x="22" y="90"/>
                  </a:cubicBezTo>
                  <a:cubicBezTo>
                    <a:pt x="18" y="92"/>
                    <a:pt x="15" y="94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9"/>
                  </a:cubicBezTo>
                  <a:cubicBezTo>
                    <a:pt x="49" y="72"/>
                    <a:pt x="64" y="66"/>
                    <a:pt x="78" y="60"/>
                  </a:cubicBezTo>
                  <a:cubicBezTo>
                    <a:pt x="84" y="58"/>
                    <a:pt x="90" y="56"/>
                    <a:pt x="95" y="54"/>
                  </a:cubicBezTo>
                  <a:cubicBezTo>
                    <a:pt x="94" y="54"/>
                    <a:pt x="92" y="55"/>
                    <a:pt x="90" y="56"/>
                  </a:cubicBezTo>
                  <a:cubicBezTo>
                    <a:pt x="81" y="61"/>
                    <a:pt x="71" y="65"/>
                    <a:pt x="61" y="69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3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9"/>
                    <a:pt x="15" y="87"/>
                    <a:pt x="18" y="85"/>
                  </a:cubicBezTo>
                  <a:close/>
                  <a:moveTo>
                    <a:pt x="60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5" y="42"/>
                    <a:pt x="15" y="42"/>
                  </a:cubicBezTo>
                  <a:cubicBezTo>
                    <a:pt x="16" y="41"/>
                    <a:pt x="18" y="40"/>
                    <a:pt x="20" y="39"/>
                  </a:cubicBezTo>
                  <a:cubicBezTo>
                    <a:pt x="23" y="37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1"/>
                    <a:pt x="60" y="20"/>
                  </a:cubicBezTo>
                  <a:close/>
                  <a:moveTo>
                    <a:pt x="14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4" y="29"/>
                    <a:pt x="48" y="26"/>
                  </a:cubicBezTo>
                  <a:cubicBezTo>
                    <a:pt x="50" y="26"/>
                    <a:pt x="51" y="25"/>
                    <a:pt x="53" y="24"/>
                  </a:cubicBezTo>
                  <a:cubicBezTo>
                    <a:pt x="38" y="32"/>
                    <a:pt x="25" y="40"/>
                    <a:pt x="11" y="48"/>
                  </a:cubicBezTo>
                  <a:cubicBezTo>
                    <a:pt x="12" y="47"/>
                    <a:pt x="13" y="45"/>
                    <a:pt x="14" y="44"/>
                  </a:cubicBezTo>
                  <a:close/>
                  <a:moveTo>
                    <a:pt x="10" y="50"/>
                  </a:moveTo>
                  <a:cubicBezTo>
                    <a:pt x="14" y="49"/>
                    <a:pt x="17" y="47"/>
                    <a:pt x="20" y="45"/>
                  </a:cubicBezTo>
                  <a:cubicBezTo>
                    <a:pt x="25" y="42"/>
                    <a:pt x="30" y="39"/>
                    <a:pt x="35" y="37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4"/>
                    <a:pt x="36" y="36"/>
                  </a:cubicBezTo>
                  <a:cubicBezTo>
                    <a:pt x="31" y="39"/>
                    <a:pt x="26" y="42"/>
                    <a:pt x="21" y="45"/>
                  </a:cubicBezTo>
                  <a:cubicBezTo>
                    <a:pt x="18" y="46"/>
                    <a:pt x="15" y="48"/>
                    <a:pt x="12" y="50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2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5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8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2"/>
                    <a:pt x="28" y="58"/>
                    <a:pt x="15" y="65"/>
                  </a:cubicBezTo>
                  <a:cubicBezTo>
                    <a:pt x="12" y="66"/>
                    <a:pt x="8" y="68"/>
                    <a:pt x="6" y="69"/>
                  </a:cubicBezTo>
                  <a:cubicBezTo>
                    <a:pt x="8" y="67"/>
                    <a:pt x="11" y="65"/>
                    <a:pt x="14" y="64"/>
                  </a:cubicBezTo>
                  <a:cubicBezTo>
                    <a:pt x="21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5"/>
                    <a:pt x="80" y="33"/>
                    <a:pt x="85" y="31"/>
                  </a:cubicBezTo>
                  <a:cubicBezTo>
                    <a:pt x="87" y="31"/>
                    <a:pt x="86" y="28"/>
                    <a:pt x="85" y="28"/>
                  </a:cubicBezTo>
                  <a:cubicBezTo>
                    <a:pt x="83" y="29"/>
                    <a:pt x="81" y="30"/>
                    <a:pt x="80" y="30"/>
                  </a:cubicBezTo>
                  <a:cubicBezTo>
                    <a:pt x="80" y="30"/>
                    <a:pt x="81" y="30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6"/>
                    <a:pt x="89" y="25"/>
                    <a:pt x="89" y="25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92" y="25"/>
                    <a:pt x="94" y="26"/>
                    <a:pt x="96" y="28"/>
                  </a:cubicBezTo>
                  <a:close/>
                  <a:moveTo>
                    <a:pt x="97" y="28"/>
                  </a:moveTo>
                  <a:cubicBezTo>
                    <a:pt x="97" y="28"/>
                    <a:pt x="96" y="28"/>
                    <a:pt x="96" y="29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3"/>
                  </a:cubicBezTo>
                  <a:cubicBezTo>
                    <a:pt x="89" y="32"/>
                    <a:pt x="91" y="31"/>
                    <a:pt x="93" y="30"/>
                  </a:cubicBezTo>
                  <a:cubicBezTo>
                    <a:pt x="94" y="29"/>
                    <a:pt x="96" y="28"/>
                    <a:pt x="97" y="28"/>
                  </a:cubicBezTo>
                  <a:cubicBezTo>
                    <a:pt x="97" y="28"/>
                    <a:pt x="97" y="28"/>
                    <a:pt x="97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2" y="46"/>
                    <a:pt x="29" y="52"/>
                  </a:cubicBezTo>
                  <a:cubicBezTo>
                    <a:pt x="40" y="47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1"/>
                    <a:pt x="61" y="32"/>
                  </a:cubicBezTo>
                  <a:cubicBezTo>
                    <a:pt x="60" y="32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4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6"/>
                    <a:pt x="17" y="54"/>
                    <a:pt x="20" y="52"/>
                  </a:cubicBezTo>
                  <a:cubicBezTo>
                    <a:pt x="26" y="48"/>
                    <a:pt x="32" y="45"/>
                    <a:pt x="39" y="42"/>
                  </a:cubicBezTo>
                  <a:cubicBezTo>
                    <a:pt x="44" y="39"/>
                    <a:pt x="49" y="36"/>
                    <a:pt x="55" y="33"/>
                  </a:cubicBezTo>
                  <a:cubicBezTo>
                    <a:pt x="55" y="33"/>
                    <a:pt x="56" y="34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8"/>
                    <a:pt x="69" y="30"/>
                  </a:cubicBezTo>
                  <a:cubicBezTo>
                    <a:pt x="69" y="30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4" y="29"/>
                    <a:pt x="78" y="26"/>
                    <a:pt x="82" y="23"/>
                  </a:cubicBezTo>
                  <a:cubicBezTo>
                    <a:pt x="82" y="23"/>
                    <a:pt x="82" y="22"/>
                    <a:pt x="82" y="22"/>
                  </a:cubicBezTo>
                  <a:cubicBezTo>
                    <a:pt x="84" y="23"/>
                    <a:pt x="86" y="23"/>
                    <a:pt x="89" y="24"/>
                  </a:cubicBezTo>
                  <a:cubicBezTo>
                    <a:pt x="86" y="26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4"/>
                    <a:pt x="69" y="24"/>
                    <a:pt x="69" y="24"/>
                  </a:cubicBezTo>
                  <a:cubicBezTo>
                    <a:pt x="71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7" y="31"/>
                    <a:pt x="56" y="30"/>
                  </a:cubicBezTo>
                  <a:cubicBezTo>
                    <a:pt x="60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7" y="29"/>
                    <a:pt x="55" y="30"/>
                  </a:cubicBezTo>
                  <a:cubicBezTo>
                    <a:pt x="54" y="30"/>
                    <a:pt x="54" y="29"/>
                    <a:pt x="53" y="29"/>
                  </a:cubicBezTo>
                  <a:cubicBezTo>
                    <a:pt x="51" y="28"/>
                    <a:pt x="50" y="31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50"/>
                    <a:pt x="10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50"/>
                    <a:pt x="16" y="48"/>
                    <a:pt x="18" y="47"/>
                  </a:cubicBezTo>
                  <a:cubicBezTo>
                    <a:pt x="24" y="44"/>
                    <a:pt x="29" y="41"/>
                    <a:pt x="35" y="38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7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9" y="48"/>
                  </a:cubicBezTo>
                  <a:cubicBezTo>
                    <a:pt x="25" y="45"/>
                    <a:pt x="31" y="42"/>
                    <a:pt x="37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3"/>
                  </a:cubicBezTo>
                  <a:cubicBezTo>
                    <a:pt x="38" y="41"/>
                    <a:pt x="22" y="49"/>
                    <a:pt x="7" y="59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9"/>
                    <a:pt x="15" y="55"/>
                    <a:pt x="20" y="53"/>
                  </a:cubicBezTo>
                  <a:cubicBezTo>
                    <a:pt x="26" y="50"/>
                    <a:pt x="33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5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9"/>
                    <a:pt x="25" y="54"/>
                    <a:pt x="16" y="59"/>
                  </a:cubicBezTo>
                  <a:cubicBezTo>
                    <a:pt x="14" y="60"/>
                    <a:pt x="12" y="61"/>
                    <a:pt x="10" y="62"/>
                  </a:cubicBezTo>
                  <a:cubicBezTo>
                    <a:pt x="9" y="63"/>
                    <a:pt x="7" y="64"/>
                    <a:pt x="6" y="65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7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3" y="38"/>
                  </a:cubicBezTo>
                  <a:cubicBezTo>
                    <a:pt x="43" y="48"/>
                    <a:pt x="23" y="56"/>
                    <a:pt x="5" y="69"/>
                  </a:cubicBezTo>
                  <a:cubicBezTo>
                    <a:pt x="5" y="68"/>
                    <a:pt x="5" y="67"/>
                    <a:pt x="5" y="66"/>
                  </a:cubicBezTo>
                  <a:cubicBezTo>
                    <a:pt x="8" y="65"/>
                    <a:pt x="9" y="63"/>
                    <a:pt x="12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1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7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5"/>
                  </a:cubicBezTo>
                  <a:cubicBezTo>
                    <a:pt x="104" y="35"/>
                    <a:pt x="102" y="36"/>
                    <a:pt x="101" y="37"/>
                  </a:cubicBezTo>
                  <a:cubicBezTo>
                    <a:pt x="98" y="38"/>
                    <a:pt x="95" y="39"/>
                    <a:pt x="92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4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5"/>
                    <a:pt x="18" y="71"/>
                  </a:cubicBezTo>
                  <a:cubicBezTo>
                    <a:pt x="18" y="71"/>
                    <a:pt x="17" y="71"/>
                    <a:pt x="17" y="72"/>
                  </a:cubicBezTo>
                  <a:cubicBezTo>
                    <a:pt x="22" y="69"/>
                    <a:pt x="26" y="67"/>
                    <a:pt x="31" y="65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4" y="37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3"/>
                    <a:pt x="6" y="78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3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3" y="53"/>
                    <a:pt x="53" y="53"/>
                  </a:cubicBezTo>
                  <a:cubicBezTo>
                    <a:pt x="45" y="57"/>
                    <a:pt x="37" y="61"/>
                    <a:pt x="29" y="65"/>
                  </a:cubicBezTo>
                  <a:close/>
                  <a:moveTo>
                    <a:pt x="6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7"/>
                  </a:cubicBezTo>
                  <a:cubicBezTo>
                    <a:pt x="56" y="56"/>
                    <a:pt x="57" y="56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4"/>
                    <a:pt x="13" y="77"/>
                    <a:pt x="6" y="82"/>
                  </a:cubicBezTo>
                  <a:cubicBezTo>
                    <a:pt x="6" y="81"/>
                    <a:pt x="6" y="80"/>
                    <a:pt x="6" y="78"/>
                  </a:cubicBezTo>
                  <a:close/>
                  <a:moveTo>
                    <a:pt x="7" y="83"/>
                  </a:moveTo>
                  <a:cubicBezTo>
                    <a:pt x="13" y="82"/>
                    <a:pt x="19" y="78"/>
                    <a:pt x="26" y="75"/>
                  </a:cubicBezTo>
                  <a:cubicBezTo>
                    <a:pt x="35" y="71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9"/>
                    <a:pt x="74" y="57"/>
                    <a:pt x="55" y="64"/>
                  </a:cubicBezTo>
                  <a:cubicBezTo>
                    <a:pt x="51" y="66"/>
                    <a:pt x="48" y="68"/>
                    <a:pt x="44" y="69"/>
                  </a:cubicBezTo>
                  <a:cubicBezTo>
                    <a:pt x="40" y="72"/>
                    <a:pt x="35" y="73"/>
                    <a:pt x="30" y="75"/>
                  </a:cubicBezTo>
                  <a:cubicBezTo>
                    <a:pt x="22" y="78"/>
                    <a:pt x="14" y="80"/>
                    <a:pt x="7" y="85"/>
                  </a:cubicBezTo>
                  <a:cubicBezTo>
                    <a:pt x="7" y="84"/>
                    <a:pt x="7" y="84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6" y="48"/>
                    <a:pt x="91" y="50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2"/>
                    <a:pt x="109" y="42"/>
                  </a:cubicBezTo>
                  <a:cubicBezTo>
                    <a:pt x="110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2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50"/>
                    <a:pt x="103" y="50"/>
                    <a:pt x="102" y="50"/>
                  </a:cubicBezTo>
                  <a:cubicBezTo>
                    <a:pt x="86" y="57"/>
                    <a:pt x="70" y="63"/>
                    <a:pt x="54" y="70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4"/>
                  </a:cubicBezTo>
                  <a:cubicBezTo>
                    <a:pt x="76" y="56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9" y="47"/>
                    <a:pt x="109" y="47"/>
                    <a:pt x="110" y="46"/>
                  </a:cubicBezTo>
                  <a:cubicBezTo>
                    <a:pt x="113" y="45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1"/>
                  </a:cubicBezTo>
                  <a:cubicBezTo>
                    <a:pt x="115" y="50"/>
                    <a:pt x="115" y="50"/>
                    <a:pt x="116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7" y="56"/>
                    <a:pt x="116" y="56"/>
                  </a:cubicBezTo>
                  <a:cubicBezTo>
                    <a:pt x="116" y="56"/>
                    <a:pt x="116" y="56"/>
                    <a:pt x="115" y="56"/>
                  </a:cubicBezTo>
                  <a:cubicBezTo>
                    <a:pt x="115" y="56"/>
                    <a:pt x="115" y="57"/>
                    <a:pt x="114" y="57"/>
                  </a:cubicBezTo>
                  <a:cubicBezTo>
                    <a:pt x="113" y="57"/>
                    <a:pt x="111" y="58"/>
                    <a:pt x="110" y="59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4"/>
                    <a:pt x="96" y="64"/>
                    <a:pt x="95" y="65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9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7" y="95"/>
                  </a:cubicBezTo>
                  <a:cubicBezTo>
                    <a:pt x="13" y="97"/>
                    <a:pt x="13" y="96"/>
                    <a:pt x="15" y="95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3" y="77"/>
                    <a:pt x="65" y="70"/>
                    <a:pt x="79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7" y="96"/>
                    <a:pt x="97" y="101"/>
                    <a:pt x="87" y="107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6"/>
                    <a:pt x="69" y="115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3"/>
                  </a:cubicBezTo>
                  <a:cubicBezTo>
                    <a:pt x="91" y="102"/>
                    <a:pt x="92" y="102"/>
                    <a:pt x="93" y="102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7" y="91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8" y="99"/>
                    <a:pt x="100" y="98"/>
                    <a:pt x="102" y="97"/>
                  </a:cubicBezTo>
                  <a:cubicBezTo>
                    <a:pt x="104" y="96"/>
                    <a:pt x="106" y="95"/>
                    <a:pt x="108" y="94"/>
                  </a:cubicBezTo>
                  <a:cubicBezTo>
                    <a:pt x="104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90"/>
                    <a:pt x="117" y="90"/>
                  </a:cubicBezTo>
                  <a:cubicBezTo>
                    <a:pt x="116" y="90"/>
                    <a:pt x="116" y="90"/>
                    <a:pt x="115" y="90"/>
                  </a:cubicBezTo>
                  <a:cubicBezTo>
                    <a:pt x="115" y="91"/>
                    <a:pt x="115" y="91"/>
                    <a:pt x="114" y="91"/>
                  </a:cubicBezTo>
                  <a:cubicBezTo>
                    <a:pt x="113" y="92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5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3" y="110"/>
                    <a:pt x="66" y="112"/>
                    <a:pt x="60" y="115"/>
                  </a:cubicBezTo>
                  <a:cubicBezTo>
                    <a:pt x="57" y="117"/>
                    <a:pt x="54" y="119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6" y="122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3"/>
                    <a:pt x="63" y="111"/>
                  </a:cubicBezTo>
                  <a:cubicBezTo>
                    <a:pt x="69" y="107"/>
                    <a:pt x="76" y="104"/>
                    <a:pt x="83" y="101"/>
                  </a:cubicBezTo>
                  <a:cubicBezTo>
                    <a:pt x="83" y="100"/>
                    <a:pt x="84" y="100"/>
                    <a:pt x="85" y="100"/>
                  </a:cubicBezTo>
                  <a:cubicBezTo>
                    <a:pt x="96" y="95"/>
                    <a:pt x="107" y="91"/>
                    <a:pt x="118" y="86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6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9"/>
                    <a:pt x="37" y="118"/>
                  </a:cubicBezTo>
                  <a:cubicBezTo>
                    <a:pt x="43" y="113"/>
                    <a:pt x="50" y="111"/>
                    <a:pt x="56" y="108"/>
                  </a:cubicBezTo>
                  <a:cubicBezTo>
                    <a:pt x="58" y="106"/>
                    <a:pt x="61" y="105"/>
                    <a:pt x="63" y="104"/>
                  </a:cubicBezTo>
                  <a:cubicBezTo>
                    <a:pt x="68" y="102"/>
                    <a:pt x="73" y="100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4"/>
                    <a:pt x="97" y="90"/>
                    <a:pt x="106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2"/>
                    <a:pt x="119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1"/>
                    <a:pt x="56" y="107"/>
                  </a:cubicBezTo>
                  <a:cubicBezTo>
                    <a:pt x="55" y="108"/>
                    <a:pt x="53" y="109"/>
                    <a:pt x="52" y="110"/>
                  </a:cubicBezTo>
                  <a:cubicBezTo>
                    <a:pt x="48" y="112"/>
                    <a:pt x="44" y="113"/>
                    <a:pt x="41" y="115"/>
                  </a:cubicBezTo>
                  <a:cubicBezTo>
                    <a:pt x="38" y="116"/>
                    <a:pt x="36" y="119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7" y="89"/>
                  </a:cubicBezTo>
                  <a:cubicBezTo>
                    <a:pt x="81" y="92"/>
                    <a:pt x="75" y="94"/>
                    <a:pt x="70" y="96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1" y="110"/>
                    <a:pt x="33" y="113"/>
                    <a:pt x="29" y="118"/>
                  </a:cubicBezTo>
                  <a:cubicBezTo>
                    <a:pt x="28" y="117"/>
                    <a:pt x="27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3" y="92"/>
                    <a:pt x="94" y="91"/>
                    <a:pt x="95" y="90"/>
                  </a:cubicBezTo>
                  <a:cubicBezTo>
                    <a:pt x="94" y="91"/>
                    <a:pt x="93" y="92"/>
                    <a:pt x="91" y="92"/>
                  </a:cubicBezTo>
                  <a:close/>
                  <a:moveTo>
                    <a:pt x="114" y="82"/>
                  </a:moveTo>
                  <a:cubicBezTo>
                    <a:pt x="114" y="82"/>
                    <a:pt x="115" y="81"/>
                    <a:pt x="116" y="81"/>
                  </a:cubicBezTo>
                  <a:cubicBezTo>
                    <a:pt x="122" y="77"/>
                    <a:pt x="115" y="81"/>
                    <a:pt x="115" y="82"/>
                  </a:cubicBezTo>
                  <a:cubicBezTo>
                    <a:pt x="114" y="82"/>
                    <a:pt x="114" y="82"/>
                    <a:pt x="114" y="82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5"/>
                  </a:cubicBezTo>
                  <a:cubicBezTo>
                    <a:pt x="105" y="86"/>
                    <a:pt x="103" y="86"/>
                    <a:pt x="102" y="87"/>
                  </a:cubicBezTo>
                  <a:cubicBezTo>
                    <a:pt x="94" y="90"/>
                    <a:pt x="86" y="93"/>
                    <a:pt x="79" y="97"/>
                  </a:cubicBezTo>
                  <a:cubicBezTo>
                    <a:pt x="77" y="97"/>
                    <a:pt x="76" y="98"/>
                    <a:pt x="75" y="98"/>
                  </a:cubicBezTo>
                  <a:cubicBezTo>
                    <a:pt x="71" y="100"/>
                    <a:pt x="67" y="101"/>
                    <a:pt x="64" y="103"/>
                  </a:cubicBezTo>
                  <a:cubicBezTo>
                    <a:pt x="63" y="103"/>
                    <a:pt x="62" y="103"/>
                    <a:pt x="62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6" y="115"/>
                    <a:pt x="34" y="116"/>
                    <a:pt x="32" y="117"/>
                  </a:cubicBezTo>
                  <a:cubicBezTo>
                    <a:pt x="29" y="119"/>
                    <a:pt x="32" y="116"/>
                    <a:pt x="33" y="116"/>
                  </a:cubicBezTo>
                  <a:cubicBezTo>
                    <a:pt x="35" y="114"/>
                    <a:pt x="37" y="113"/>
                    <a:pt x="40" y="112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3" y="87"/>
                    <a:pt x="99" y="84"/>
                  </a:cubicBezTo>
                  <a:cubicBezTo>
                    <a:pt x="101" y="83"/>
                    <a:pt x="104" y="82"/>
                    <a:pt x="106" y="81"/>
                  </a:cubicBezTo>
                  <a:cubicBezTo>
                    <a:pt x="110" y="79"/>
                    <a:pt x="115" y="77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9"/>
                  </a:cubicBezTo>
                  <a:cubicBezTo>
                    <a:pt x="116" y="80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3" y="76"/>
                    <a:pt x="110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1"/>
                    <a:pt x="101" y="82"/>
                    <a:pt x="98" y="83"/>
                  </a:cubicBezTo>
                  <a:cubicBezTo>
                    <a:pt x="84" y="88"/>
                    <a:pt x="70" y="94"/>
                    <a:pt x="56" y="100"/>
                  </a:cubicBezTo>
                  <a:cubicBezTo>
                    <a:pt x="50" y="102"/>
                    <a:pt x="44" y="105"/>
                    <a:pt x="39" y="108"/>
                  </a:cubicBezTo>
                  <a:cubicBezTo>
                    <a:pt x="36" y="109"/>
                    <a:pt x="33" y="111"/>
                    <a:pt x="30" y="112"/>
                  </a:cubicBezTo>
                  <a:cubicBezTo>
                    <a:pt x="29" y="113"/>
                    <a:pt x="23" y="116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2" y="90"/>
                  </a:cubicBezTo>
                  <a:cubicBezTo>
                    <a:pt x="74" y="89"/>
                    <a:pt x="77" y="87"/>
                    <a:pt x="79" y="86"/>
                  </a:cubicBezTo>
                  <a:cubicBezTo>
                    <a:pt x="85" y="84"/>
                    <a:pt x="90" y="81"/>
                    <a:pt x="96" y="79"/>
                  </a:cubicBezTo>
                  <a:cubicBezTo>
                    <a:pt x="104" y="75"/>
                    <a:pt x="112" y="73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70"/>
                    <a:pt x="119" y="72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8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4" y="74"/>
                    <a:pt x="96" y="77"/>
                  </a:cubicBezTo>
                  <a:cubicBezTo>
                    <a:pt x="89" y="80"/>
                    <a:pt x="83" y="84"/>
                    <a:pt x="76" y="87"/>
                  </a:cubicBezTo>
                  <a:cubicBezTo>
                    <a:pt x="65" y="91"/>
                    <a:pt x="55" y="95"/>
                    <a:pt x="44" y="100"/>
                  </a:cubicBezTo>
                  <a:cubicBezTo>
                    <a:pt x="38" y="102"/>
                    <a:pt x="32" y="106"/>
                    <a:pt x="26" y="108"/>
                  </a:cubicBezTo>
                  <a:cubicBezTo>
                    <a:pt x="25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3" y="104"/>
                    <a:pt x="36" y="102"/>
                  </a:cubicBezTo>
                  <a:cubicBezTo>
                    <a:pt x="48" y="96"/>
                    <a:pt x="61" y="89"/>
                    <a:pt x="74" y="83"/>
                  </a:cubicBezTo>
                  <a:cubicBezTo>
                    <a:pt x="88" y="77"/>
                    <a:pt x="103" y="71"/>
                    <a:pt x="117" y="65"/>
                  </a:cubicBezTo>
                  <a:cubicBezTo>
                    <a:pt x="117" y="65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19" y="65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6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7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3" y="83"/>
                  </a:cubicBezTo>
                  <a:cubicBezTo>
                    <a:pt x="59" y="88"/>
                    <a:pt x="46" y="94"/>
                    <a:pt x="33" y="100"/>
                  </a:cubicBezTo>
                  <a:cubicBezTo>
                    <a:pt x="29" y="102"/>
                    <a:pt x="25" y="103"/>
                    <a:pt x="21" y="105"/>
                  </a:cubicBezTo>
                  <a:cubicBezTo>
                    <a:pt x="20" y="105"/>
                    <a:pt x="19" y="106"/>
                    <a:pt x="18" y="106"/>
                  </a:cubicBezTo>
                  <a:cubicBezTo>
                    <a:pt x="19" y="105"/>
                    <a:pt x="21" y="104"/>
                    <a:pt x="22" y="104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6" y="85"/>
                    <a:pt x="70" y="79"/>
                    <a:pt x="84" y="73"/>
                  </a:cubicBezTo>
                  <a:cubicBezTo>
                    <a:pt x="91" y="71"/>
                    <a:pt x="97" y="68"/>
                    <a:pt x="103" y="65"/>
                  </a:cubicBezTo>
                  <a:cubicBezTo>
                    <a:pt x="107" y="64"/>
                    <a:pt x="110" y="63"/>
                    <a:pt x="113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60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60"/>
                    <a:pt x="118" y="61"/>
                    <a:pt x="119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8"/>
                  </a:moveTo>
                  <a:cubicBezTo>
                    <a:pt x="118" y="57"/>
                    <a:pt x="118" y="57"/>
                    <a:pt x="117" y="58"/>
                  </a:cubicBezTo>
                  <a:cubicBezTo>
                    <a:pt x="116" y="58"/>
                    <a:pt x="115" y="59"/>
                    <a:pt x="113" y="60"/>
                  </a:cubicBezTo>
                  <a:cubicBezTo>
                    <a:pt x="112" y="60"/>
                    <a:pt x="110" y="61"/>
                    <a:pt x="109" y="61"/>
                  </a:cubicBezTo>
                  <a:cubicBezTo>
                    <a:pt x="96" y="66"/>
                    <a:pt x="82" y="71"/>
                    <a:pt x="70" y="77"/>
                  </a:cubicBezTo>
                  <a:cubicBezTo>
                    <a:pt x="56" y="84"/>
                    <a:pt x="42" y="89"/>
                    <a:pt x="29" y="95"/>
                  </a:cubicBezTo>
                  <a:cubicBezTo>
                    <a:pt x="26" y="97"/>
                    <a:pt x="22" y="98"/>
                    <a:pt x="18" y="100"/>
                  </a:cubicBezTo>
                  <a:cubicBezTo>
                    <a:pt x="17" y="100"/>
                    <a:pt x="15" y="100"/>
                    <a:pt x="14" y="101"/>
                  </a:cubicBezTo>
                  <a:cubicBezTo>
                    <a:pt x="16" y="100"/>
                    <a:pt x="17" y="99"/>
                    <a:pt x="18" y="98"/>
                  </a:cubicBezTo>
                  <a:cubicBezTo>
                    <a:pt x="25" y="95"/>
                    <a:pt x="32" y="92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7"/>
                    <a:pt x="98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7" y="56"/>
                    <a:pt x="117" y="56"/>
                  </a:cubicBezTo>
                  <a:cubicBezTo>
                    <a:pt x="117" y="57"/>
                    <a:pt x="118" y="57"/>
                    <a:pt x="118" y="58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2" y="111"/>
                  </a:cubicBezTo>
                  <a:cubicBezTo>
                    <a:pt x="29" y="108"/>
                    <a:pt x="37" y="104"/>
                    <a:pt x="45" y="100"/>
                  </a:cubicBezTo>
                  <a:cubicBezTo>
                    <a:pt x="50" y="98"/>
                    <a:pt x="56" y="96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1" y="109"/>
                    <a:pt x="25" y="114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2"/>
                  </a:moveTo>
                  <a:cubicBezTo>
                    <a:pt x="41" y="120"/>
                    <a:pt x="46" y="116"/>
                    <a:pt x="51" y="114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7" y="113"/>
                    <a:pt x="54" y="115"/>
                    <a:pt x="52" y="117"/>
                  </a:cubicBezTo>
                  <a:cubicBezTo>
                    <a:pt x="48" y="120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2"/>
                  </a:cubicBezTo>
                  <a:close/>
                  <a:moveTo>
                    <a:pt x="43" y="124"/>
                  </a:moveTo>
                  <a:cubicBezTo>
                    <a:pt x="50" y="121"/>
                    <a:pt x="57" y="117"/>
                    <a:pt x="65" y="114"/>
                  </a:cubicBezTo>
                  <a:cubicBezTo>
                    <a:pt x="71" y="111"/>
                    <a:pt x="77" y="109"/>
                    <a:pt x="83" y="106"/>
                  </a:cubicBezTo>
                  <a:cubicBezTo>
                    <a:pt x="78" y="109"/>
                    <a:pt x="73" y="112"/>
                    <a:pt x="68" y="114"/>
                  </a:cubicBezTo>
                  <a:cubicBezTo>
                    <a:pt x="66" y="116"/>
                    <a:pt x="63" y="118"/>
                    <a:pt x="61" y="120"/>
                  </a:cubicBezTo>
                  <a:cubicBezTo>
                    <a:pt x="59" y="121"/>
                    <a:pt x="58" y="121"/>
                    <a:pt x="56" y="122"/>
                  </a:cubicBezTo>
                  <a:cubicBezTo>
                    <a:pt x="52" y="123"/>
                    <a:pt x="47" y="124"/>
                    <a:pt x="43" y="124"/>
                  </a:cubicBezTo>
                  <a:close/>
                  <a:moveTo>
                    <a:pt x="115" y="97"/>
                  </a:moveTo>
                  <a:cubicBezTo>
                    <a:pt x="115" y="99"/>
                    <a:pt x="114" y="100"/>
                    <a:pt x="114" y="101"/>
                  </a:cubicBezTo>
                  <a:cubicBezTo>
                    <a:pt x="112" y="102"/>
                    <a:pt x="110" y="103"/>
                    <a:pt x="108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4"/>
                    <a:pt x="75" y="120"/>
                    <a:pt x="75" y="120"/>
                  </a:cubicBezTo>
                  <a:cubicBezTo>
                    <a:pt x="77" y="119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5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7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9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7" y="121"/>
                    <a:pt x="91" y="119"/>
                  </a:cubicBezTo>
                  <a:cubicBezTo>
                    <a:pt x="95" y="116"/>
                    <a:pt x="100" y="114"/>
                    <a:pt x="104" y="112"/>
                  </a:cubicBezTo>
                  <a:cubicBezTo>
                    <a:pt x="102" y="113"/>
                    <a:pt x="99" y="115"/>
                    <a:pt x="97" y="117"/>
                  </a:cubicBezTo>
                  <a:cubicBezTo>
                    <a:pt x="92" y="120"/>
                    <a:pt x="87" y="122"/>
                    <a:pt x="82" y="126"/>
                  </a:cubicBezTo>
                  <a:cubicBezTo>
                    <a:pt x="81" y="126"/>
                    <a:pt x="79" y="126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1" y="109"/>
                    <a:pt x="99" y="110"/>
                    <a:pt x="97" y="111"/>
                  </a:cubicBezTo>
                  <a:cubicBezTo>
                    <a:pt x="90" y="116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2"/>
                    <a:pt x="96" y="115"/>
                    <a:pt x="88" y="120"/>
                  </a:cubicBezTo>
                  <a:cubicBezTo>
                    <a:pt x="85" y="121"/>
                    <a:pt x="79" y="124"/>
                    <a:pt x="77" y="125"/>
                  </a:cubicBezTo>
                  <a:cubicBezTo>
                    <a:pt x="82" y="122"/>
                    <a:pt x="87" y="119"/>
                    <a:pt x="91" y="116"/>
                  </a:cubicBezTo>
                  <a:cubicBezTo>
                    <a:pt x="95" y="113"/>
                    <a:pt x="100" y="111"/>
                    <a:pt x="104" y="108"/>
                  </a:cubicBezTo>
                  <a:cubicBezTo>
                    <a:pt x="105" y="107"/>
                    <a:pt x="107" y="106"/>
                    <a:pt x="109" y="105"/>
                  </a:cubicBezTo>
                  <a:cubicBezTo>
                    <a:pt x="109" y="105"/>
                    <a:pt x="109" y="105"/>
                    <a:pt x="109" y="104"/>
                  </a:cubicBezTo>
                  <a:cubicBezTo>
                    <a:pt x="111" y="104"/>
                    <a:pt x="112" y="103"/>
                    <a:pt x="113" y="102"/>
                  </a:cubicBezTo>
                  <a:cubicBezTo>
                    <a:pt x="113" y="104"/>
                    <a:pt x="112" y="105"/>
                    <a:pt x="112" y="106"/>
                  </a:cubicBezTo>
                  <a:cubicBezTo>
                    <a:pt x="112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9" y="122"/>
                    <a:pt x="67" y="122"/>
                    <a:pt x="66" y="121"/>
                  </a:cubicBezTo>
                  <a:cubicBezTo>
                    <a:pt x="72" y="118"/>
                    <a:pt x="79" y="116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5" y="115"/>
                    <a:pt x="106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20"/>
                    <a:pt x="97" y="122"/>
                    <a:pt x="93" y="124"/>
                  </a:cubicBezTo>
                  <a:cubicBezTo>
                    <a:pt x="93" y="124"/>
                    <a:pt x="93" y="125"/>
                    <a:pt x="93" y="125"/>
                  </a:cubicBezTo>
                  <a:cubicBezTo>
                    <a:pt x="90" y="126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8" y="122"/>
                    <a:pt x="100" y="121"/>
                    <a:pt x="102" y="119"/>
                  </a:cubicBezTo>
                  <a:cubicBezTo>
                    <a:pt x="102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6" y="97"/>
                  </a:moveTo>
                  <a:cubicBezTo>
                    <a:pt x="115" y="97"/>
                    <a:pt x="115" y="97"/>
                    <a:pt x="115" y="97"/>
                  </a:cubicBezTo>
                  <a:cubicBezTo>
                    <a:pt x="115" y="97"/>
                    <a:pt x="114" y="97"/>
                    <a:pt x="114" y="97"/>
                  </a:cubicBezTo>
                  <a:cubicBezTo>
                    <a:pt x="113" y="97"/>
                    <a:pt x="113" y="98"/>
                    <a:pt x="113" y="98"/>
                  </a:cubicBezTo>
                  <a:cubicBezTo>
                    <a:pt x="106" y="101"/>
                    <a:pt x="100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20"/>
                    <a:pt x="63" y="120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1" y="121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2"/>
                    <a:pt x="59" y="122"/>
                  </a:cubicBezTo>
                  <a:cubicBezTo>
                    <a:pt x="59" y="122"/>
                    <a:pt x="59" y="122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5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7" y="93"/>
                    <a:pt x="116" y="93"/>
                  </a:cubicBezTo>
                  <a:cubicBezTo>
                    <a:pt x="116" y="95"/>
                    <a:pt x="116" y="96"/>
                    <a:pt x="116" y="97"/>
                  </a:cubicBezTo>
                  <a:close/>
                  <a:moveTo>
                    <a:pt x="115" y="49"/>
                  </a:moveTo>
                  <a:cubicBezTo>
                    <a:pt x="106" y="54"/>
                    <a:pt x="97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1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6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6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7" y="49"/>
                    <a:pt x="110" y="48"/>
                    <a:pt x="113" y="45"/>
                  </a:cubicBezTo>
                  <a:cubicBezTo>
                    <a:pt x="114" y="46"/>
                    <a:pt x="115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2"/>
                    <a:pt x="25" y="74"/>
                  </a:cubicBezTo>
                  <a:cubicBezTo>
                    <a:pt x="19" y="77"/>
                    <a:pt x="13" y="81"/>
                    <a:pt x="6" y="8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7" y="82"/>
                    <a:pt x="9" y="81"/>
                    <a:pt x="10" y="80"/>
                  </a:cubicBezTo>
                  <a:cubicBezTo>
                    <a:pt x="11" y="79"/>
                    <a:pt x="13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9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7" y="48"/>
                    <a:pt x="85" y="44"/>
                    <a:pt x="94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8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7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6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9"/>
                    <a:pt x="49" y="54"/>
                    <a:pt x="37" y="59"/>
                  </a:cubicBezTo>
                  <a:cubicBezTo>
                    <a:pt x="32" y="61"/>
                    <a:pt x="27" y="63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5"/>
                    <a:pt x="9" y="72"/>
                    <a:pt x="10" y="71"/>
                  </a:cubicBezTo>
                  <a:cubicBezTo>
                    <a:pt x="13" y="70"/>
                    <a:pt x="15" y="68"/>
                    <a:pt x="17" y="67"/>
                  </a:cubicBezTo>
                  <a:cubicBezTo>
                    <a:pt x="23" y="64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9" y="37"/>
                    <a:pt x="84" y="34"/>
                  </a:cubicBezTo>
                  <a:cubicBezTo>
                    <a:pt x="89" y="33"/>
                    <a:pt x="93" y="31"/>
                    <a:pt x="97" y="28"/>
                  </a:cubicBezTo>
                  <a:cubicBezTo>
                    <a:pt x="98" y="29"/>
                    <a:pt x="99" y="29"/>
                    <a:pt x="100" y="30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4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70" y="22"/>
                    <a:pt x="70" y="21"/>
                    <a:pt x="70" y="20"/>
                  </a:cubicBezTo>
                  <a:cubicBezTo>
                    <a:pt x="71" y="20"/>
                    <a:pt x="72" y="21"/>
                    <a:pt x="74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1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3" y="48"/>
                    <a:pt x="11" y="49"/>
                    <a:pt x="10" y="50"/>
                  </a:cubicBezTo>
                  <a:cubicBezTo>
                    <a:pt x="10" y="50"/>
                    <a:pt x="10" y="50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4" y="47"/>
                    <a:pt x="16" y="46"/>
                    <a:pt x="18" y="44"/>
                  </a:cubicBezTo>
                  <a:cubicBezTo>
                    <a:pt x="22" y="42"/>
                    <a:pt x="27" y="39"/>
                    <a:pt x="32" y="36"/>
                  </a:cubicBezTo>
                  <a:cubicBezTo>
                    <a:pt x="41" y="31"/>
                    <a:pt x="52" y="26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1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2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2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6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90"/>
                  </a:cubicBezTo>
                  <a:cubicBezTo>
                    <a:pt x="8" y="88"/>
                    <a:pt x="8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63"/>
            <p:cNvSpPr>
              <a:spLocks noEditPoints="1"/>
            </p:cNvSpPr>
            <p:nvPr/>
          </p:nvSpPr>
          <p:spPr bwMode="auto">
            <a:xfrm>
              <a:off x="611188" y="6446838"/>
              <a:ext cx="468313" cy="496888"/>
            </a:xfrm>
            <a:custGeom>
              <a:avLst/>
              <a:gdLst>
                <a:gd name="T0" fmla="*/ 67 w 125"/>
                <a:gd name="T1" fmla="*/ 126 h 132"/>
                <a:gd name="T2" fmla="*/ 12 w 125"/>
                <a:gd name="T3" fmla="*/ 40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4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59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8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7 h 132"/>
                <a:gd name="T90" fmla="*/ 45 w 125"/>
                <a:gd name="T91" fmla="*/ 99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7 w 125"/>
                <a:gd name="T99" fmla="*/ 124 h 132"/>
                <a:gd name="T100" fmla="*/ 71 w 125"/>
                <a:gd name="T101" fmla="*/ 122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0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8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7"/>
                    <a:pt x="50" y="126"/>
                    <a:pt x="60" y="124"/>
                  </a:cubicBezTo>
                  <a:cubicBezTo>
                    <a:pt x="59" y="125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0"/>
                  </a:cubicBezTo>
                  <a:cubicBezTo>
                    <a:pt x="61" y="130"/>
                    <a:pt x="61" y="129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8"/>
                    <a:pt x="64" y="128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6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8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1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0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0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4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0"/>
                    <a:pt x="49" y="94"/>
                    <a:pt x="42" y="97"/>
                  </a:cubicBezTo>
                  <a:cubicBezTo>
                    <a:pt x="35" y="101"/>
                    <a:pt x="27" y="104"/>
                    <a:pt x="21" y="109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5"/>
                    <a:pt x="83" y="71"/>
                    <a:pt x="93" y="67"/>
                  </a:cubicBezTo>
                  <a:cubicBezTo>
                    <a:pt x="98" y="65"/>
                    <a:pt x="104" y="63"/>
                    <a:pt x="109" y="61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1"/>
                  </a:cubicBezTo>
                  <a:cubicBezTo>
                    <a:pt x="38" y="93"/>
                    <a:pt x="34" y="96"/>
                    <a:pt x="30" y="98"/>
                  </a:cubicBezTo>
                  <a:cubicBezTo>
                    <a:pt x="26" y="101"/>
                    <a:pt x="22" y="102"/>
                    <a:pt x="18" y="105"/>
                  </a:cubicBezTo>
                  <a:cubicBezTo>
                    <a:pt x="17" y="103"/>
                    <a:pt x="16" y="102"/>
                    <a:pt x="15" y="101"/>
                  </a:cubicBezTo>
                  <a:close/>
                  <a:moveTo>
                    <a:pt x="12" y="96"/>
                  </a:moveTo>
                  <a:cubicBezTo>
                    <a:pt x="15" y="96"/>
                    <a:pt x="17" y="95"/>
                    <a:pt x="20" y="93"/>
                  </a:cubicBezTo>
                  <a:cubicBezTo>
                    <a:pt x="24" y="91"/>
                    <a:pt x="29" y="90"/>
                    <a:pt x="33" y="88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7" y="75"/>
                    <a:pt x="68" y="74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1" y="91"/>
                    <a:pt x="22" y="94"/>
                    <a:pt x="14" y="99"/>
                  </a:cubicBezTo>
                  <a:cubicBezTo>
                    <a:pt x="13" y="98"/>
                    <a:pt x="13" y="97"/>
                    <a:pt x="12" y="96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1"/>
                    <a:pt x="18" y="89"/>
                    <a:pt x="21" y="88"/>
                  </a:cubicBezTo>
                  <a:cubicBezTo>
                    <a:pt x="26" y="85"/>
                    <a:pt x="31" y="83"/>
                    <a:pt x="36" y="81"/>
                  </a:cubicBezTo>
                  <a:cubicBezTo>
                    <a:pt x="46" y="77"/>
                    <a:pt x="55" y="73"/>
                    <a:pt x="64" y="69"/>
                  </a:cubicBezTo>
                  <a:cubicBezTo>
                    <a:pt x="66" y="69"/>
                    <a:pt x="67" y="68"/>
                    <a:pt x="68" y="68"/>
                  </a:cubicBezTo>
                  <a:cubicBezTo>
                    <a:pt x="66" y="69"/>
                    <a:pt x="63" y="70"/>
                    <a:pt x="60" y="71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89"/>
                  </a:cubicBezTo>
                  <a:cubicBezTo>
                    <a:pt x="19" y="91"/>
                    <a:pt x="15" y="93"/>
                    <a:pt x="12" y="95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4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1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3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79"/>
                  </a:cubicBezTo>
                  <a:cubicBezTo>
                    <a:pt x="32" y="81"/>
                    <a:pt x="28" y="82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89"/>
                  </a:cubicBezTo>
                  <a:cubicBezTo>
                    <a:pt x="12" y="88"/>
                    <a:pt x="15" y="86"/>
                    <a:pt x="18" y="84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1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1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3"/>
                  </a:cubicBezTo>
                  <a:cubicBezTo>
                    <a:pt x="39" y="31"/>
                    <a:pt x="25" y="39"/>
                    <a:pt x="11" y="47"/>
                  </a:cubicBezTo>
                  <a:cubicBezTo>
                    <a:pt x="12" y="46"/>
                    <a:pt x="13" y="44"/>
                    <a:pt x="14" y="43"/>
                  </a:cubicBezTo>
                  <a:close/>
                  <a:moveTo>
                    <a:pt x="10" y="49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8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5"/>
                    <a:pt x="15" y="48"/>
                    <a:pt x="12" y="49"/>
                  </a:cubicBezTo>
                  <a:cubicBezTo>
                    <a:pt x="11" y="49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lose/>
                  <a:moveTo>
                    <a:pt x="75" y="20"/>
                  </a:moveTo>
                  <a:cubicBezTo>
                    <a:pt x="78" y="20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1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5"/>
                    <a:pt x="8" y="67"/>
                    <a:pt x="6" y="68"/>
                  </a:cubicBezTo>
                  <a:cubicBezTo>
                    <a:pt x="9" y="66"/>
                    <a:pt x="12" y="65"/>
                    <a:pt x="15" y="63"/>
                  </a:cubicBezTo>
                  <a:cubicBezTo>
                    <a:pt x="21" y="59"/>
                    <a:pt x="28" y="55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2"/>
                    <a:pt x="86" y="30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29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1" y="31"/>
                    <a:pt x="86" y="32"/>
                    <a:pt x="81" y="34"/>
                  </a:cubicBezTo>
                  <a:cubicBezTo>
                    <a:pt x="83" y="33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4"/>
                    <a:pt x="67" y="34"/>
                  </a:cubicBezTo>
                  <a:cubicBezTo>
                    <a:pt x="55" y="40"/>
                    <a:pt x="42" y="45"/>
                    <a:pt x="29" y="51"/>
                  </a:cubicBezTo>
                  <a:cubicBezTo>
                    <a:pt x="40" y="46"/>
                    <a:pt x="51" y="40"/>
                    <a:pt x="61" y="35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5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29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7"/>
                    <a:pt x="44" y="40"/>
                  </a:cubicBezTo>
                  <a:cubicBezTo>
                    <a:pt x="33" y="45"/>
                    <a:pt x="21" y="50"/>
                    <a:pt x="11" y="57"/>
                  </a:cubicBezTo>
                  <a:cubicBezTo>
                    <a:pt x="11" y="57"/>
                    <a:pt x="11" y="57"/>
                    <a:pt x="11" y="56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2"/>
                    <a:pt x="57" y="33"/>
                    <a:pt x="58" y="33"/>
                  </a:cubicBezTo>
                  <a:close/>
                  <a:moveTo>
                    <a:pt x="67" y="29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5" y="31"/>
                  </a:cubicBezTo>
                  <a:cubicBezTo>
                    <a:pt x="65" y="31"/>
                    <a:pt x="64" y="31"/>
                    <a:pt x="63" y="31"/>
                  </a:cubicBezTo>
                  <a:cubicBezTo>
                    <a:pt x="64" y="31"/>
                    <a:pt x="65" y="30"/>
                    <a:pt x="67" y="29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4"/>
                    <a:pt x="81" y="23"/>
                  </a:cubicBezTo>
                  <a:cubicBezTo>
                    <a:pt x="77" y="24"/>
                    <a:pt x="73" y="27"/>
                    <a:pt x="69" y="29"/>
                  </a:cubicBezTo>
                  <a:cubicBezTo>
                    <a:pt x="69" y="29"/>
                    <a:pt x="69" y="28"/>
                    <a:pt x="69" y="28"/>
                  </a:cubicBezTo>
                  <a:close/>
                  <a:moveTo>
                    <a:pt x="82" y="27"/>
                  </a:moveTo>
                  <a:cubicBezTo>
                    <a:pt x="80" y="29"/>
                    <a:pt x="78" y="30"/>
                    <a:pt x="76" y="30"/>
                  </a:cubicBezTo>
                  <a:cubicBezTo>
                    <a:pt x="74" y="31"/>
                    <a:pt x="72" y="31"/>
                    <a:pt x="70" y="31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2" y="21"/>
                  </a:cubicBezTo>
                  <a:cubicBezTo>
                    <a:pt x="85" y="22"/>
                    <a:pt x="87" y="23"/>
                    <a:pt x="89" y="23"/>
                  </a:cubicBezTo>
                  <a:cubicBezTo>
                    <a:pt x="87" y="25"/>
                    <a:pt x="84" y="26"/>
                    <a:pt x="82" y="27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6"/>
                    <a:pt x="61" y="28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4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6"/>
                  </a:moveTo>
                  <a:cubicBezTo>
                    <a:pt x="59" y="27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7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0"/>
                  </a:cubicBezTo>
                  <a:cubicBezTo>
                    <a:pt x="10" y="50"/>
                    <a:pt x="10" y="50"/>
                    <a:pt x="10" y="51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2" y="50"/>
                    <a:pt x="12" y="49"/>
                  </a:cubicBezTo>
                  <a:cubicBezTo>
                    <a:pt x="14" y="49"/>
                    <a:pt x="16" y="47"/>
                    <a:pt x="18" y="46"/>
                  </a:cubicBezTo>
                  <a:cubicBezTo>
                    <a:pt x="24" y="43"/>
                    <a:pt x="30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5"/>
                    <a:pt x="60" y="26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1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3" y="31"/>
                    <a:pt x="54" y="32"/>
                    <a:pt x="54" y="32"/>
                  </a:cubicBezTo>
                  <a:cubicBezTo>
                    <a:pt x="39" y="40"/>
                    <a:pt x="23" y="49"/>
                    <a:pt x="7" y="58"/>
                  </a:cubicBezTo>
                  <a:cubicBezTo>
                    <a:pt x="8" y="56"/>
                    <a:pt x="9" y="53"/>
                    <a:pt x="9" y="51"/>
                  </a:cubicBezTo>
                  <a:close/>
                  <a:moveTo>
                    <a:pt x="7" y="59"/>
                  </a:moveTo>
                  <a:cubicBezTo>
                    <a:pt x="11" y="58"/>
                    <a:pt x="16" y="54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39"/>
                    <a:pt x="52" y="36"/>
                    <a:pt x="59" y="33"/>
                  </a:cubicBezTo>
                  <a:cubicBezTo>
                    <a:pt x="59" y="33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59"/>
                  </a:cubicBezTo>
                  <a:close/>
                  <a:moveTo>
                    <a:pt x="12" y="61"/>
                  </a:moveTo>
                  <a:cubicBezTo>
                    <a:pt x="15" y="59"/>
                    <a:pt x="19" y="57"/>
                    <a:pt x="23" y="56"/>
                  </a:cubicBezTo>
                  <a:cubicBezTo>
                    <a:pt x="30" y="52"/>
                    <a:pt x="38" y="48"/>
                    <a:pt x="46" y="44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5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2"/>
                    <a:pt x="12" y="61"/>
                  </a:cubicBezTo>
                  <a:close/>
                  <a:moveTo>
                    <a:pt x="6" y="69"/>
                  </a:moveTo>
                  <a:cubicBezTo>
                    <a:pt x="12" y="66"/>
                    <a:pt x="18" y="63"/>
                    <a:pt x="25" y="59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6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2"/>
                  </a:cubicBezTo>
                  <a:cubicBezTo>
                    <a:pt x="5" y="71"/>
                    <a:pt x="5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4"/>
                    <a:pt x="103" y="35"/>
                    <a:pt x="101" y="36"/>
                  </a:cubicBezTo>
                  <a:cubicBezTo>
                    <a:pt x="98" y="37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1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0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8"/>
                    <a:pt x="52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4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6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4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2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3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3"/>
                    <a:pt x="7" y="83"/>
                    <a:pt x="7" y="82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4"/>
                    <a:pt x="100" y="45"/>
                  </a:cubicBezTo>
                  <a:cubicBezTo>
                    <a:pt x="96" y="47"/>
                    <a:pt x="92" y="49"/>
                    <a:pt x="87" y="50"/>
                  </a:cubicBezTo>
                  <a:cubicBezTo>
                    <a:pt x="92" y="48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0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3"/>
                  </a:cubicBezTo>
                  <a:cubicBezTo>
                    <a:pt x="110" y="44"/>
                    <a:pt x="108" y="46"/>
                    <a:pt x="105" y="48"/>
                  </a:cubicBezTo>
                  <a:cubicBezTo>
                    <a:pt x="104" y="48"/>
                    <a:pt x="104" y="48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2"/>
                    <a:pt x="38" y="76"/>
                    <a:pt x="29" y="79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9" y="41"/>
                  </a:cubicBezTo>
                  <a:close/>
                  <a:moveTo>
                    <a:pt x="109" y="46"/>
                  </a:moveTo>
                  <a:cubicBezTo>
                    <a:pt x="109" y="46"/>
                    <a:pt x="109" y="46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6"/>
                  </a:cubicBezTo>
                  <a:close/>
                  <a:moveTo>
                    <a:pt x="114" y="50"/>
                  </a:moveTo>
                  <a:cubicBezTo>
                    <a:pt x="114" y="50"/>
                    <a:pt x="115" y="50"/>
                    <a:pt x="115" y="50"/>
                  </a:cubicBezTo>
                  <a:cubicBezTo>
                    <a:pt x="115" y="50"/>
                    <a:pt x="115" y="49"/>
                    <a:pt x="116" y="49"/>
                  </a:cubicBezTo>
                  <a:cubicBezTo>
                    <a:pt x="117" y="51"/>
                    <a:pt x="117" y="53"/>
                    <a:pt x="118" y="54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5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6"/>
                    <a:pt x="112" y="57"/>
                    <a:pt x="110" y="58"/>
                  </a:cubicBezTo>
                  <a:cubicBezTo>
                    <a:pt x="106" y="59"/>
                    <a:pt x="102" y="61"/>
                    <a:pt x="99" y="62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4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79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6" y="88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6"/>
                    <a:pt x="114" y="50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09"/>
                    <a:pt x="73" y="113"/>
                    <a:pt x="66" y="116"/>
                  </a:cubicBezTo>
                  <a:cubicBezTo>
                    <a:pt x="67" y="115"/>
                    <a:pt x="68" y="115"/>
                    <a:pt x="69" y="114"/>
                  </a:cubicBezTo>
                  <a:cubicBezTo>
                    <a:pt x="74" y="110"/>
                    <a:pt x="80" y="107"/>
                    <a:pt x="86" y="104"/>
                  </a:cubicBezTo>
                  <a:cubicBezTo>
                    <a:pt x="87" y="103"/>
                    <a:pt x="89" y="103"/>
                    <a:pt x="91" y="102"/>
                  </a:cubicBezTo>
                  <a:cubicBezTo>
                    <a:pt x="91" y="101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0"/>
                  </a:cubicBezTo>
                  <a:cubicBezTo>
                    <a:pt x="116" y="90"/>
                    <a:pt x="117" y="90"/>
                    <a:pt x="118" y="89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5"/>
                    <a:pt x="100" y="97"/>
                    <a:pt x="96" y="99"/>
                  </a:cubicBezTo>
                  <a:close/>
                  <a:moveTo>
                    <a:pt x="118" y="88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89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2"/>
                    <a:pt x="107" y="93"/>
                    <a:pt x="105" y="94"/>
                  </a:cubicBezTo>
                  <a:cubicBezTo>
                    <a:pt x="101" y="95"/>
                    <a:pt x="97" y="97"/>
                    <a:pt x="93" y="100"/>
                  </a:cubicBezTo>
                  <a:cubicBezTo>
                    <a:pt x="91" y="100"/>
                    <a:pt x="90" y="101"/>
                    <a:pt x="89" y="102"/>
                  </a:cubicBezTo>
                  <a:cubicBezTo>
                    <a:pt x="85" y="103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19"/>
                    <a:pt x="51" y="117"/>
                    <a:pt x="54" y="115"/>
                  </a:cubicBezTo>
                  <a:cubicBezTo>
                    <a:pt x="57" y="113"/>
                    <a:pt x="60" y="112"/>
                    <a:pt x="63" y="110"/>
                  </a:cubicBezTo>
                  <a:cubicBezTo>
                    <a:pt x="70" y="106"/>
                    <a:pt x="76" y="103"/>
                    <a:pt x="83" y="100"/>
                  </a:cubicBezTo>
                  <a:cubicBezTo>
                    <a:pt x="84" y="99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8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99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4"/>
                    <a:pt x="43" y="116"/>
                    <a:pt x="40" y="117"/>
                  </a:cubicBezTo>
                  <a:cubicBezTo>
                    <a:pt x="38" y="118"/>
                    <a:pt x="37" y="119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2"/>
                    <a:pt x="51" y="110"/>
                    <a:pt x="57" y="107"/>
                  </a:cubicBezTo>
                  <a:cubicBezTo>
                    <a:pt x="59" y="105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6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0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7"/>
                    <a:pt x="45" y="104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3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1"/>
                    <a:pt x="46" y="106"/>
                  </a:cubicBezTo>
                  <a:cubicBezTo>
                    <a:pt x="41" y="109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0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2"/>
                    <a:pt x="108" y="83"/>
                    <a:pt x="107" y="84"/>
                  </a:cubicBezTo>
                  <a:cubicBezTo>
                    <a:pt x="105" y="85"/>
                    <a:pt x="103" y="85"/>
                    <a:pt x="102" y="86"/>
                  </a:cubicBezTo>
                  <a:cubicBezTo>
                    <a:pt x="94" y="89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0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4"/>
                    <a:pt x="34" y="115"/>
                    <a:pt x="33" y="116"/>
                  </a:cubicBezTo>
                  <a:cubicBezTo>
                    <a:pt x="29" y="118"/>
                    <a:pt x="32" y="115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3"/>
                    <a:pt x="59" y="101"/>
                  </a:cubicBezTo>
                  <a:cubicBezTo>
                    <a:pt x="66" y="97"/>
                    <a:pt x="73" y="94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2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7"/>
                    <a:pt x="108" y="78"/>
                    <a:pt x="107" y="78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1"/>
                  </a:cubicBezTo>
                  <a:cubicBezTo>
                    <a:pt x="29" y="112"/>
                    <a:pt x="24" y="115"/>
                    <a:pt x="27" y="112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6"/>
                    <a:pt x="79" y="85"/>
                  </a:cubicBezTo>
                  <a:cubicBezTo>
                    <a:pt x="85" y="83"/>
                    <a:pt x="90" y="80"/>
                    <a:pt x="96" y="78"/>
                  </a:cubicBezTo>
                  <a:cubicBezTo>
                    <a:pt x="104" y="74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2"/>
                    <a:pt x="119" y="72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2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89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8" y="101"/>
                    <a:pt x="32" y="105"/>
                    <a:pt x="26" y="108"/>
                  </a:cubicBezTo>
                  <a:cubicBezTo>
                    <a:pt x="25" y="108"/>
                    <a:pt x="23" y="108"/>
                    <a:pt x="22" y="109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1"/>
                  </a:cubicBezTo>
                  <a:cubicBezTo>
                    <a:pt x="49" y="95"/>
                    <a:pt x="61" y="88"/>
                    <a:pt x="74" y="82"/>
                  </a:cubicBezTo>
                  <a:cubicBezTo>
                    <a:pt x="88" y="76"/>
                    <a:pt x="103" y="70"/>
                    <a:pt x="117" y="64"/>
                  </a:cubicBezTo>
                  <a:cubicBezTo>
                    <a:pt x="117" y="64"/>
                    <a:pt x="118" y="64"/>
                    <a:pt x="118" y="63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3"/>
                    <a:pt x="96" y="72"/>
                  </a:cubicBezTo>
                  <a:cubicBezTo>
                    <a:pt x="99" y="70"/>
                    <a:pt x="103" y="69"/>
                    <a:pt x="107" y="67"/>
                  </a:cubicBezTo>
                  <a:cubicBezTo>
                    <a:pt x="109" y="66"/>
                    <a:pt x="111" y="66"/>
                    <a:pt x="112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1"/>
                  </a:moveTo>
                  <a:cubicBezTo>
                    <a:pt x="74" y="81"/>
                    <a:pt x="73" y="82"/>
                    <a:pt x="73" y="82"/>
                  </a:cubicBezTo>
                  <a:cubicBezTo>
                    <a:pt x="60" y="87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4"/>
                    <a:pt x="21" y="103"/>
                    <a:pt x="23" y="103"/>
                  </a:cubicBezTo>
                  <a:cubicBezTo>
                    <a:pt x="29" y="99"/>
                    <a:pt x="36" y="95"/>
                    <a:pt x="42" y="92"/>
                  </a:cubicBezTo>
                  <a:cubicBezTo>
                    <a:pt x="56" y="84"/>
                    <a:pt x="70" y="78"/>
                    <a:pt x="85" y="72"/>
                  </a:cubicBezTo>
                  <a:cubicBezTo>
                    <a:pt x="91" y="70"/>
                    <a:pt x="98" y="67"/>
                    <a:pt x="104" y="64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59"/>
                  </a:cubicBezTo>
                  <a:cubicBezTo>
                    <a:pt x="115" y="59"/>
                    <a:pt x="117" y="58"/>
                    <a:pt x="118" y="57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0"/>
                    <a:pt x="119" y="62"/>
                  </a:cubicBezTo>
                  <a:cubicBezTo>
                    <a:pt x="103" y="67"/>
                    <a:pt x="89" y="74"/>
                    <a:pt x="74" y="81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7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0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7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99"/>
                  </a:cubicBezTo>
                  <a:cubicBezTo>
                    <a:pt x="51" y="97"/>
                    <a:pt x="56" y="95"/>
                    <a:pt x="62" y="92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2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0"/>
                    <a:pt x="58" y="116"/>
                    <a:pt x="65" y="113"/>
                  </a:cubicBezTo>
                  <a:cubicBezTo>
                    <a:pt x="71" y="110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6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0"/>
                  </a:cubicBezTo>
                  <a:cubicBezTo>
                    <a:pt x="112" y="101"/>
                    <a:pt x="110" y="102"/>
                    <a:pt x="108" y="103"/>
                  </a:cubicBezTo>
                  <a:cubicBezTo>
                    <a:pt x="101" y="107"/>
                    <a:pt x="93" y="110"/>
                    <a:pt x="86" y="114"/>
                  </a:cubicBezTo>
                  <a:cubicBezTo>
                    <a:pt x="82" y="116"/>
                    <a:pt x="77" y="118"/>
                    <a:pt x="73" y="121"/>
                  </a:cubicBezTo>
                  <a:cubicBezTo>
                    <a:pt x="69" y="123"/>
                    <a:pt x="75" y="119"/>
                    <a:pt x="76" y="119"/>
                  </a:cubicBezTo>
                  <a:cubicBezTo>
                    <a:pt x="78" y="118"/>
                    <a:pt x="79" y="117"/>
                    <a:pt x="81" y="115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8" y="111"/>
                    <a:pt x="108" y="111"/>
                  </a:cubicBezTo>
                  <a:cubicBezTo>
                    <a:pt x="104" y="114"/>
                    <a:pt x="99" y="117"/>
                    <a:pt x="95" y="119"/>
                  </a:cubicBezTo>
                  <a:cubicBezTo>
                    <a:pt x="93" y="121"/>
                    <a:pt x="90" y="122"/>
                    <a:pt x="88" y="123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7"/>
                    <a:pt x="104" y="112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7" y="124"/>
                  </a:moveTo>
                  <a:cubicBezTo>
                    <a:pt x="83" y="123"/>
                    <a:pt x="87" y="120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2"/>
                    <a:pt x="99" y="114"/>
                    <a:pt x="97" y="116"/>
                  </a:cubicBezTo>
                  <a:cubicBezTo>
                    <a:pt x="92" y="119"/>
                    <a:pt x="87" y="121"/>
                    <a:pt x="83" y="125"/>
                  </a:cubicBezTo>
                  <a:cubicBezTo>
                    <a:pt x="81" y="125"/>
                    <a:pt x="79" y="125"/>
                    <a:pt x="77" y="124"/>
                  </a:cubicBezTo>
                  <a:close/>
                  <a:moveTo>
                    <a:pt x="71" y="122"/>
                  </a:moveTo>
                  <a:cubicBezTo>
                    <a:pt x="82" y="117"/>
                    <a:pt x="92" y="112"/>
                    <a:pt x="103" y="107"/>
                  </a:cubicBezTo>
                  <a:cubicBezTo>
                    <a:pt x="101" y="108"/>
                    <a:pt x="99" y="109"/>
                    <a:pt x="98" y="110"/>
                  </a:cubicBezTo>
                  <a:cubicBezTo>
                    <a:pt x="90" y="115"/>
                    <a:pt x="83" y="119"/>
                    <a:pt x="76" y="124"/>
                  </a:cubicBezTo>
                  <a:cubicBezTo>
                    <a:pt x="74" y="124"/>
                    <a:pt x="73" y="123"/>
                    <a:pt x="71" y="122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7"/>
                  </a:cubicBezTo>
                  <a:cubicBezTo>
                    <a:pt x="106" y="106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3"/>
                  </a:cubicBezTo>
                  <a:cubicBezTo>
                    <a:pt x="111" y="103"/>
                    <a:pt x="112" y="102"/>
                    <a:pt x="114" y="101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1"/>
                    <a:pt x="68" y="121"/>
                    <a:pt x="66" y="120"/>
                  </a:cubicBezTo>
                  <a:cubicBezTo>
                    <a:pt x="73" y="117"/>
                    <a:pt x="79" y="115"/>
                    <a:pt x="85" y="112"/>
                  </a:cubicBezTo>
                  <a:cubicBezTo>
                    <a:pt x="80" y="115"/>
                    <a:pt x="75" y="118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4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4"/>
                    <a:pt x="104" y="115"/>
                    <a:pt x="103" y="116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1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1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0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8"/>
                  </a:moveTo>
                  <a:cubicBezTo>
                    <a:pt x="107" y="53"/>
                    <a:pt x="97" y="56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1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8"/>
                    <a:pt x="47" y="74"/>
                    <a:pt x="54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8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5"/>
                    <a:pt x="115" y="47"/>
                    <a:pt x="116" y="48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3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8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8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5" y="43"/>
                    <a:pt x="94" y="40"/>
                  </a:cubicBezTo>
                  <a:cubicBezTo>
                    <a:pt x="95" y="39"/>
                    <a:pt x="97" y="39"/>
                    <a:pt x="98" y="38"/>
                  </a:cubicBezTo>
                  <a:cubicBezTo>
                    <a:pt x="99" y="38"/>
                    <a:pt x="100" y="37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6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0"/>
                    <a:pt x="7" y="72"/>
                  </a:cubicBezTo>
                  <a:cubicBezTo>
                    <a:pt x="3" y="74"/>
                    <a:pt x="10" y="71"/>
                    <a:pt x="11" y="70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3"/>
                  </a:cubicBezTo>
                  <a:cubicBezTo>
                    <a:pt x="89" y="32"/>
                    <a:pt x="94" y="30"/>
                    <a:pt x="98" y="27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29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0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19"/>
                  </a:moveTo>
                  <a:cubicBezTo>
                    <a:pt x="66" y="19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7"/>
                    <a:pt x="11" y="48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8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19"/>
                  </a:cubicBezTo>
                  <a:cubicBezTo>
                    <a:pt x="63" y="19"/>
                    <a:pt x="65" y="19"/>
                    <a:pt x="66" y="19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1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29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0" y="21"/>
                    <a:pt x="51" y="21"/>
                    <a:pt x="52" y="20"/>
                  </a:cubicBezTo>
                  <a:cubicBezTo>
                    <a:pt x="52" y="20"/>
                    <a:pt x="52" y="20"/>
                    <a:pt x="53" y="20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4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7"/>
                    <a:pt x="54" y="65"/>
                    <a:pt x="60" y="62"/>
                  </a:cubicBezTo>
                  <a:cubicBezTo>
                    <a:pt x="46" y="69"/>
                    <a:pt x="34" y="76"/>
                    <a:pt x="20" y="83"/>
                  </a:cubicBezTo>
                  <a:cubicBezTo>
                    <a:pt x="19" y="83"/>
                    <a:pt x="18" y="83"/>
                    <a:pt x="17" y="84"/>
                  </a:cubicBezTo>
                  <a:cubicBezTo>
                    <a:pt x="14" y="85"/>
                    <a:pt x="12" y="87"/>
                    <a:pt x="9" y="89"/>
                  </a:cubicBezTo>
                  <a:cubicBezTo>
                    <a:pt x="8" y="87"/>
                    <a:pt x="8" y="86"/>
                    <a:pt x="7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64"/>
            <p:cNvSpPr>
              <a:spLocks noEditPoints="1"/>
            </p:cNvSpPr>
            <p:nvPr/>
          </p:nvSpPr>
          <p:spPr bwMode="auto">
            <a:xfrm>
              <a:off x="3552825" y="5868988"/>
              <a:ext cx="469900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8 w 125"/>
                <a:gd name="T99" fmla="*/ 125 h 132"/>
                <a:gd name="T100" fmla="*/ 71 w 125"/>
                <a:gd name="T101" fmla="*/ 123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29"/>
                    <a:pt x="62" y="129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1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3" y="87"/>
                  </a:cubicBezTo>
                  <a:cubicBezTo>
                    <a:pt x="56" y="90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8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8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8" y="83"/>
                    <a:pt x="39" y="87"/>
                  </a:cubicBezTo>
                  <a:cubicBezTo>
                    <a:pt x="31" y="91"/>
                    <a:pt x="22" y="95"/>
                    <a:pt x="14" y="99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1"/>
                  </a:cubicBezTo>
                  <a:cubicBezTo>
                    <a:pt x="46" y="78"/>
                    <a:pt x="55" y="73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0"/>
                    <a:pt x="60" y="72"/>
                  </a:cubicBezTo>
                  <a:cubicBezTo>
                    <a:pt x="51" y="76"/>
                    <a:pt x="42" y="79"/>
                    <a:pt x="34" y="83"/>
                  </a:cubicBezTo>
                  <a:cubicBezTo>
                    <a:pt x="30" y="85"/>
                    <a:pt x="26" y="87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80"/>
                  </a:cubicBezTo>
                  <a:cubicBezTo>
                    <a:pt x="32" y="81"/>
                    <a:pt x="28" y="83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8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49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3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8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30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5"/>
                    <a:pt x="67" y="35"/>
                  </a:cubicBezTo>
                  <a:cubicBezTo>
                    <a:pt x="55" y="40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6" y="32"/>
                  </a:cubicBezTo>
                  <a:cubicBezTo>
                    <a:pt x="65" y="32"/>
                    <a:pt x="64" y="31"/>
                    <a:pt x="63" y="31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1"/>
                    <a:pt x="70" y="32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8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6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6"/>
                    <a:pt x="60" y="27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1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3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1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1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1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9"/>
                    <a:pt x="53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3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6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8" y="51"/>
                  </a:cubicBezTo>
                  <a:cubicBezTo>
                    <a:pt x="92" y="49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2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4"/>
                  </a:cubicBezTo>
                  <a:cubicBezTo>
                    <a:pt x="110" y="44"/>
                    <a:pt x="108" y="47"/>
                    <a:pt x="105" y="48"/>
                  </a:cubicBezTo>
                  <a:cubicBezTo>
                    <a:pt x="105" y="48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6"/>
                    <a:pt x="29" y="79"/>
                  </a:cubicBezTo>
                  <a:cubicBezTo>
                    <a:pt x="28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7" y="89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4"/>
                  </a:cubicBezTo>
                  <a:cubicBezTo>
                    <a:pt x="88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7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1"/>
                    <a:pt x="89" y="102"/>
                  </a:cubicBezTo>
                  <a:cubicBezTo>
                    <a:pt x="86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5"/>
                    <a:pt x="44" y="116"/>
                    <a:pt x="40" y="118"/>
                  </a:cubicBezTo>
                  <a:cubicBezTo>
                    <a:pt x="38" y="119"/>
                    <a:pt x="37" y="120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8"/>
                    <a:pt x="45" y="105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3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5"/>
                    <a:pt x="34" y="115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20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80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90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9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3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0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4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8"/>
                    <a:pt x="85" y="72"/>
                  </a:cubicBezTo>
                  <a:cubicBezTo>
                    <a:pt x="91" y="70"/>
                    <a:pt x="98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4" y="67"/>
                    <a:pt x="89" y="74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9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9" y="111"/>
                    <a:pt x="108" y="111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8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5"/>
                  </a:cubicBezTo>
                  <a:cubicBezTo>
                    <a:pt x="81" y="125"/>
                    <a:pt x="79" y="125"/>
                    <a:pt x="78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8"/>
                  </a:cubicBezTo>
                  <a:cubicBezTo>
                    <a:pt x="106" y="107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3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2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9"/>
                    <a:pt x="47" y="74"/>
                    <a:pt x="55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2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9" y="65"/>
                    <a:pt x="53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8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30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1" y="21"/>
                    <a:pt x="51" y="21"/>
                    <a:pt x="52" y="21"/>
                  </a:cubicBezTo>
                  <a:cubicBezTo>
                    <a:pt x="52" y="21"/>
                    <a:pt x="53" y="21"/>
                    <a:pt x="53" y="21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6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7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65"/>
            <p:cNvSpPr>
              <a:spLocks noEditPoints="1"/>
            </p:cNvSpPr>
            <p:nvPr/>
          </p:nvSpPr>
          <p:spPr bwMode="auto">
            <a:xfrm>
              <a:off x="9007475" y="5473700"/>
              <a:ext cx="468313" cy="496888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7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69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4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8 w 125"/>
                <a:gd name="T67" fmla="*/ 97 h 132"/>
                <a:gd name="T68" fmla="*/ 33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8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8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8 w 125"/>
                <a:gd name="T97" fmla="*/ 111 h 132"/>
                <a:gd name="T98" fmla="*/ 77 w 125"/>
                <a:gd name="T99" fmla="*/ 125 h 132"/>
                <a:gd name="T100" fmla="*/ 71 w 125"/>
                <a:gd name="T101" fmla="*/ 123 h 132"/>
                <a:gd name="T102" fmla="*/ 111 w 125"/>
                <a:gd name="T103" fmla="*/ 105 h 132"/>
                <a:gd name="T104" fmla="*/ 93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0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2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19 w 125"/>
                <a:gd name="T123" fmla="*/ 37 h 132"/>
                <a:gd name="T124" fmla="*/ 59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29" y="121"/>
                  </a:moveTo>
                  <a:cubicBezTo>
                    <a:pt x="39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0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7" y="127"/>
                    <a:pt x="68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6" y="121"/>
                    <a:pt x="112" y="112"/>
                    <a:pt x="117" y="102"/>
                  </a:cubicBezTo>
                  <a:cubicBezTo>
                    <a:pt x="124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2" y="11"/>
                    <a:pt x="76" y="6"/>
                    <a:pt x="80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7"/>
                    <a:pt x="23" y="24"/>
                    <a:pt x="12" y="41"/>
                  </a:cubicBezTo>
                  <a:cubicBezTo>
                    <a:pt x="0" y="56"/>
                    <a:pt x="0" y="78"/>
                    <a:pt x="8" y="95"/>
                  </a:cubicBezTo>
                  <a:cubicBezTo>
                    <a:pt x="13" y="105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0"/>
                    <a:pt x="39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1"/>
                    <a:pt x="48" y="94"/>
                    <a:pt x="42" y="98"/>
                  </a:cubicBezTo>
                  <a:cubicBezTo>
                    <a:pt x="35" y="101"/>
                    <a:pt x="26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2" y="100"/>
                    <a:pt x="31" y="94"/>
                    <a:pt x="37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3" y="76"/>
                    <a:pt x="83" y="71"/>
                    <a:pt x="93" y="67"/>
                  </a:cubicBezTo>
                  <a:cubicBezTo>
                    <a:pt x="98" y="65"/>
                    <a:pt x="103" y="64"/>
                    <a:pt x="109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4" y="72"/>
                    <a:pt x="76" y="75"/>
                    <a:pt x="67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7" y="94"/>
                    <a:pt x="33" y="96"/>
                    <a:pt x="30" y="99"/>
                  </a:cubicBezTo>
                  <a:cubicBezTo>
                    <a:pt x="26" y="101"/>
                    <a:pt x="21" y="103"/>
                    <a:pt x="17" y="105"/>
                  </a:cubicBezTo>
                  <a:cubicBezTo>
                    <a:pt x="16" y="104"/>
                    <a:pt x="15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8" y="90"/>
                    <a:pt x="33" y="89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6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0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3"/>
                    <a:pt x="10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2"/>
                  </a:cubicBezTo>
                  <a:cubicBezTo>
                    <a:pt x="45" y="78"/>
                    <a:pt x="55" y="74"/>
                    <a:pt x="64" y="70"/>
                  </a:cubicBezTo>
                  <a:cubicBezTo>
                    <a:pt x="65" y="69"/>
                    <a:pt x="67" y="69"/>
                    <a:pt x="68" y="68"/>
                  </a:cubicBezTo>
                  <a:cubicBezTo>
                    <a:pt x="65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90"/>
                  </a:cubicBezTo>
                  <a:cubicBezTo>
                    <a:pt x="18" y="92"/>
                    <a:pt x="15" y="93"/>
                    <a:pt x="12" y="96"/>
                  </a:cubicBezTo>
                  <a:cubicBezTo>
                    <a:pt x="11" y="95"/>
                    <a:pt x="10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5" y="78"/>
                  </a:cubicBezTo>
                  <a:cubicBezTo>
                    <a:pt x="50" y="72"/>
                    <a:pt x="64" y="65"/>
                    <a:pt x="78" y="59"/>
                  </a:cubicBezTo>
                  <a:cubicBezTo>
                    <a:pt x="84" y="57"/>
                    <a:pt x="90" y="55"/>
                    <a:pt x="95" y="53"/>
                  </a:cubicBezTo>
                  <a:cubicBezTo>
                    <a:pt x="94" y="54"/>
                    <a:pt x="92" y="55"/>
                    <a:pt x="90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5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0" y="35"/>
                    <a:pt x="16" y="42"/>
                  </a:cubicBezTo>
                  <a:cubicBezTo>
                    <a:pt x="15" y="42"/>
                    <a:pt x="15" y="42"/>
                    <a:pt x="14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1"/>
                    <a:pt x="18" y="39"/>
                    <a:pt x="20" y="38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1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1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7" y="21"/>
                    <a:pt x="79" y="21"/>
                    <a:pt x="82" y="22"/>
                  </a:cubicBezTo>
                  <a:cubicBezTo>
                    <a:pt x="77" y="23"/>
                    <a:pt x="73" y="25"/>
                    <a:pt x="69" y="27"/>
                  </a:cubicBezTo>
                  <a:cubicBezTo>
                    <a:pt x="69" y="26"/>
                    <a:pt x="69" y="25"/>
                    <a:pt x="69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6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1" y="65"/>
                    <a:pt x="14" y="63"/>
                  </a:cubicBezTo>
                  <a:cubicBezTo>
                    <a:pt x="21" y="59"/>
                    <a:pt x="27" y="56"/>
                    <a:pt x="34" y="52"/>
                  </a:cubicBezTo>
                  <a:cubicBezTo>
                    <a:pt x="46" y="46"/>
                    <a:pt x="58" y="41"/>
                    <a:pt x="70" y="34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7"/>
                    <a:pt x="85" y="28"/>
                  </a:cubicBezTo>
                  <a:cubicBezTo>
                    <a:pt x="83" y="28"/>
                    <a:pt x="81" y="29"/>
                    <a:pt x="80" y="30"/>
                  </a:cubicBezTo>
                  <a:cubicBezTo>
                    <a:pt x="80" y="29"/>
                    <a:pt x="81" y="29"/>
                    <a:pt x="82" y="29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89" y="24"/>
                    <a:pt x="90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6" y="28"/>
                    <a:pt x="96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3" y="29"/>
                  </a:cubicBezTo>
                  <a:cubicBezTo>
                    <a:pt x="94" y="29"/>
                    <a:pt x="96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0"/>
                    <a:pt x="61" y="31"/>
                  </a:cubicBezTo>
                  <a:cubicBezTo>
                    <a:pt x="60" y="31"/>
                    <a:pt x="59" y="31"/>
                    <a:pt x="58" y="30"/>
                  </a:cubicBezTo>
                  <a:close/>
                  <a:moveTo>
                    <a:pt x="57" y="33"/>
                  </a:moveTo>
                  <a:cubicBezTo>
                    <a:pt x="53" y="35"/>
                    <a:pt x="48" y="38"/>
                    <a:pt x="44" y="40"/>
                  </a:cubicBezTo>
                  <a:cubicBezTo>
                    <a:pt x="32" y="45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7" y="33"/>
                  </a:cubicBezTo>
                  <a:close/>
                  <a:moveTo>
                    <a:pt x="66" y="30"/>
                  </a:moveTo>
                  <a:cubicBezTo>
                    <a:pt x="66" y="30"/>
                    <a:pt x="66" y="31"/>
                    <a:pt x="66" y="31"/>
                  </a:cubicBezTo>
                  <a:cubicBezTo>
                    <a:pt x="66" y="31"/>
                    <a:pt x="66" y="31"/>
                    <a:pt x="65" y="32"/>
                  </a:cubicBezTo>
                  <a:cubicBezTo>
                    <a:pt x="64" y="32"/>
                    <a:pt x="63" y="32"/>
                    <a:pt x="63" y="31"/>
                  </a:cubicBezTo>
                  <a:cubicBezTo>
                    <a:pt x="64" y="31"/>
                    <a:pt x="65" y="30"/>
                    <a:pt x="66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0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1"/>
                    <a:pt x="71" y="32"/>
                    <a:pt x="69" y="32"/>
                  </a:cubicBezTo>
                  <a:cubicBezTo>
                    <a:pt x="69" y="31"/>
                    <a:pt x="69" y="31"/>
                    <a:pt x="69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2"/>
                    <a:pt x="87" y="23"/>
                    <a:pt x="89" y="24"/>
                  </a:cubicBezTo>
                  <a:cubicBezTo>
                    <a:pt x="86" y="25"/>
                    <a:pt x="84" y="26"/>
                    <a:pt x="82" y="28"/>
                  </a:cubicBezTo>
                  <a:close/>
                  <a:moveTo>
                    <a:pt x="69" y="23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69" y="23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8"/>
                    <a:pt x="57" y="30"/>
                  </a:cubicBezTo>
                  <a:cubicBezTo>
                    <a:pt x="57" y="30"/>
                    <a:pt x="57" y="30"/>
                    <a:pt x="56" y="30"/>
                  </a:cubicBezTo>
                  <a:cubicBezTo>
                    <a:pt x="60" y="28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4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29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4" y="24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7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8" y="56"/>
                    <a:pt x="8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0"/>
                    <a:pt x="11" y="61"/>
                  </a:cubicBezTo>
                  <a:cubicBezTo>
                    <a:pt x="9" y="62"/>
                    <a:pt x="7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5" y="69"/>
                  </a:moveTo>
                  <a:cubicBezTo>
                    <a:pt x="12" y="67"/>
                    <a:pt x="18" y="63"/>
                    <a:pt x="24" y="60"/>
                  </a:cubicBezTo>
                  <a:cubicBezTo>
                    <a:pt x="32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6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2" y="69"/>
                    <a:pt x="5" y="73"/>
                  </a:cubicBezTo>
                  <a:cubicBezTo>
                    <a:pt x="5" y="72"/>
                    <a:pt x="5" y="70"/>
                    <a:pt x="5" y="69"/>
                  </a:cubicBezTo>
                  <a:close/>
                  <a:moveTo>
                    <a:pt x="104" y="32"/>
                  </a:moveTo>
                  <a:cubicBezTo>
                    <a:pt x="104" y="33"/>
                    <a:pt x="105" y="33"/>
                    <a:pt x="106" y="34"/>
                  </a:cubicBezTo>
                  <a:cubicBezTo>
                    <a:pt x="104" y="35"/>
                    <a:pt x="102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8" y="41"/>
                    <a:pt x="85" y="42"/>
                    <a:pt x="81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6" y="66"/>
                    <a:pt x="31" y="64"/>
                  </a:cubicBezTo>
                  <a:cubicBezTo>
                    <a:pt x="42" y="59"/>
                    <a:pt x="52" y="53"/>
                    <a:pt x="63" y="49"/>
                  </a:cubicBezTo>
                  <a:cubicBezTo>
                    <a:pt x="73" y="44"/>
                    <a:pt x="84" y="40"/>
                    <a:pt x="94" y="36"/>
                  </a:cubicBezTo>
                  <a:cubicBezTo>
                    <a:pt x="97" y="35"/>
                    <a:pt x="100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8" y="77"/>
                    <a:pt x="11" y="75"/>
                    <a:pt x="13" y="74"/>
                  </a:cubicBezTo>
                  <a:cubicBezTo>
                    <a:pt x="17" y="71"/>
                    <a:pt x="21" y="70"/>
                    <a:pt x="25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5" y="56"/>
                    <a:pt x="54" y="56"/>
                  </a:cubicBezTo>
                  <a:cubicBezTo>
                    <a:pt x="45" y="61"/>
                    <a:pt x="36" y="65"/>
                    <a:pt x="27" y="70"/>
                  </a:cubicBezTo>
                  <a:cubicBezTo>
                    <a:pt x="20" y="73"/>
                    <a:pt x="13" y="76"/>
                    <a:pt x="6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3" y="81"/>
                    <a:pt x="19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0" y="40"/>
                  </a:cubicBezTo>
                  <a:cubicBezTo>
                    <a:pt x="92" y="48"/>
                    <a:pt x="74" y="56"/>
                    <a:pt x="55" y="63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1" y="49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4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0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2" y="42"/>
                    <a:pt x="113" y="44"/>
                  </a:cubicBezTo>
                  <a:cubicBezTo>
                    <a:pt x="110" y="44"/>
                    <a:pt x="107" y="47"/>
                    <a:pt x="105" y="48"/>
                  </a:cubicBezTo>
                  <a:cubicBezTo>
                    <a:pt x="104" y="48"/>
                    <a:pt x="104" y="49"/>
                    <a:pt x="103" y="49"/>
                  </a:cubicBezTo>
                  <a:cubicBezTo>
                    <a:pt x="103" y="49"/>
                    <a:pt x="103" y="49"/>
                    <a:pt x="102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7" y="76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8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8" y="47"/>
                    <a:pt x="108" y="47"/>
                  </a:cubicBezTo>
                  <a:cubicBezTo>
                    <a:pt x="109" y="47"/>
                    <a:pt x="109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0"/>
                    <a:pt x="115" y="50"/>
                  </a:cubicBezTo>
                  <a:cubicBezTo>
                    <a:pt x="115" y="50"/>
                    <a:pt x="115" y="50"/>
                    <a:pt x="116" y="49"/>
                  </a:cubicBezTo>
                  <a:cubicBezTo>
                    <a:pt x="116" y="51"/>
                    <a:pt x="117" y="53"/>
                    <a:pt x="117" y="55"/>
                  </a:cubicBezTo>
                  <a:cubicBezTo>
                    <a:pt x="117" y="55"/>
                    <a:pt x="117" y="55"/>
                    <a:pt x="116" y="55"/>
                  </a:cubicBezTo>
                  <a:cubicBezTo>
                    <a:pt x="116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1" y="57"/>
                    <a:pt x="110" y="58"/>
                  </a:cubicBezTo>
                  <a:cubicBezTo>
                    <a:pt x="106" y="60"/>
                    <a:pt x="102" y="61"/>
                    <a:pt x="98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5" y="71"/>
                    <a:pt x="67" y="74"/>
                  </a:cubicBezTo>
                  <a:cubicBezTo>
                    <a:pt x="52" y="80"/>
                    <a:pt x="38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6" y="93"/>
                    <a:pt x="18" y="93"/>
                    <a:pt x="19" y="92"/>
                  </a:cubicBezTo>
                  <a:cubicBezTo>
                    <a:pt x="26" y="89"/>
                    <a:pt x="32" y="84"/>
                    <a:pt x="39" y="82"/>
                  </a:cubicBezTo>
                  <a:cubicBezTo>
                    <a:pt x="53" y="76"/>
                    <a:pt x="65" y="70"/>
                    <a:pt x="79" y="64"/>
                  </a:cubicBezTo>
                  <a:cubicBezTo>
                    <a:pt x="90" y="60"/>
                    <a:pt x="102" y="57"/>
                    <a:pt x="113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0" y="97"/>
                    <a:pt x="108" y="95"/>
                    <a:pt x="115" y="91"/>
                  </a:cubicBezTo>
                  <a:cubicBezTo>
                    <a:pt x="116" y="90"/>
                    <a:pt x="117" y="90"/>
                    <a:pt x="117" y="90"/>
                  </a:cubicBezTo>
                  <a:cubicBezTo>
                    <a:pt x="117" y="90"/>
                    <a:pt x="117" y="90"/>
                    <a:pt x="117" y="90"/>
                  </a:cubicBezTo>
                  <a:close/>
                  <a:moveTo>
                    <a:pt x="95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8"/>
                    <a:pt x="95" y="99"/>
                  </a:cubicBezTo>
                  <a:close/>
                  <a:moveTo>
                    <a:pt x="118" y="89"/>
                  </a:moveTo>
                  <a:cubicBezTo>
                    <a:pt x="117" y="89"/>
                    <a:pt x="117" y="89"/>
                    <a:pt x="117" y="89"/>
                  </a:cubicBezTo>
                  <a:cubicBezTo>
                    <a:pt x="116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4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6" y="121"/>
                    <a:pt x="44" y="122"/>
                  </a:cubicBezTo>
                  <a:cubicBezTo>
                    <a:pt x="40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2"/>
                    <a:pt x="63" y="110"/>
                  </a:cubicBezTo>
                  <a:cubicBezTo>
                    <a:pt x="69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7" y="90"/>
                    <a:pt x="118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8" y="84"/>
                  </a:moveTo>
                  <a:cubicBezTo>
                    <a:pt x="108" y="88"/>
                    <a:pt x="98" y="92"/>
                    <a:pt x="88" y="97"/>
                  </a:cubicBezTo>
                  <a:cubicBezTo>
                    <a:pt x="81" y="100"/>
                    <a:pt x="74" y="102"/>
                    <a:pt x="68" y="105"/>
                  </a:cubicBezTo>
                  <a:cubicBezTo>
                    <a:pt x="61" y="107"/>
                    <a:pt x="55" y="110"/>
                    <a:pt x="50" y="113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3"/>
                  </a:cubicBezTo>
                  <a:cubicBezTo>
                    <a:pt x="68" y="101"/>
                    <a:pt x="73" y="99"/>
                    <a:pt x="78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3"/>
                    <a:pt x="97" y="90"/>
                    <a:pt x="106" y="85"/>
                  </a:cubicBezTo>
                  <a:cubicBezTo>
                    <a:pt x="108" y="84"/>
                    <a:pt x="111" y="83"/>
                    <a:pt x="113" y="82"/>
                  </a:cubicBezTo>
                  <a:cubicBezTo>
                    <a:pt x="116" y="81"/>
                    <a:pt x="117" y="81"/>
                    <a:pt x="119" y="79"/>
                  </a:cubicBezTo>
                  <a:cubicBezTo>
                    <a:pt x="119" y="81"/>
                    <a:pt x="119" y="83"/>
                    <a:pt x="118" y="84"/>
                  </a:cubicBezTo>
                  <a:close/>
                  <a:moveTo>
                    <a:pt x="30" y="118"/>
                  </a:moveTo>
                  <a:cubicBezTo>
                    <a:pt x="39" y="114"/>
                    <a:pt x="48" y="110"/>
                    <a:pt x="56" y="106"/>
                  </a:cubicBezTo>
                  <a:cubicBezTo>
                    <a:pt x="55" y="107"/>
                    <a:pt x="53" y="108"/>
                    <a:pt x="52" y="109"/>
                  </a:cubicBezTo>
                  <a:cubicBezTo>
                    <a:pt x="48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3" y="120"/>
                  </a:cubicBezTo>
                  <a:cubicBezTo>
                    <a:pt x="32" y="120"/>
                    <a:pt x="31" y="119"/>
                    <a:pt x="30" y="118"/>
                  </a:cubicBezTo>
                  <a:close/>
                  <a:moveTo>
                    <a:pt x="26" y="114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8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1" y="91"/>
                    <a:pt x="76" y="93"/>
                    <a:pt x="70" y="95"/>
                  </a:cubicBezTo>
                  <a:cubicBezTo>
                    <a:pt x="62" y="98"/>
                    <a:pt x="53" y="102"/>
                    <a:pt x="46" y="106"/>
                  </a:cubicBezTo>
                  <a:cubicBezTo>
                    <a:pt x="41" y="110"/>
                    <a:pt x="33" y="112"/>
                    <a:pt x="29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1" y="92"/>
                  </a:moveTo>
                  <a:cubicBezTo>
                    <a:pt x="93" y="91"/>
                    <a:pt x="94" y="90"/>
                    <a:pt x="95" y="90"/>
                  </a:cubicBezTo>
                  <a:cubicBezTo>
                    <a:pt x="94" y="90"/>
                    <a:pt x="93" y="91"/>
                    <a:pt x="91" y="92"/>
                  </a:cubicBezTo>
                  <a:close/>
                  <a:moveTo>
                    <a:pt x="114" y="81"/>
                  </a:moveTo>
                  <a:cubicBezTo>
                    <a:pt x="114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4" y="81"/>
                    <a:pt x="114" y="81"/>
                    <a:pt x="114" y="81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4"/>
                  </a:cubicBezTo>
                  <a:cubicBezTo>
                    <a:pt x="105" y="85"/>
                    <a:pt x="103" y="86"/>
                    <a:pt x="102" y="86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8" y="96"/>
                    <a:pt x="76" y="97"/>
                    <a:pt x="75" y="98"/>
                  </a:cubicBezTo>
                  <a:cubicBezTo>
                    <a:pt x="71" y="99"/>
                    <a:pt x="67" y="101"/>
                    <a:pt x="64" y="102"/>
                  </a:cubicBezTo>
                  <a:cubicBezTo>
                    <a:pt x="63" y="102"/>
                    <a:pt x="62" y="103"/>
                    <a:pt x="62" y="103"/>
                  </a:cubicBezTo>
                  <a:cubicBezTo>
                    <a:pt x="54" y="107"/>
                    <a:pt x="45" y="110"/>
                    <a:pt x="37" y="114"/>
                  </a:cubicBezTo>
                  <a:cubicBezTo>
                    <a:pt x="36" y="115"/>
                    <a:pt x="34" y="116"/>
                    <a:pt x="32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1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5"/>
                    <a:pt x="119" y="76"/>
                    <a:pt x="119" y="78"/>
                  </a:cubicBezTo>
                  <a:cubicBezTo>
                    <a:pt x="116" y="79"/>
                    <a:pt x="114" y="80"/>
                    <a:pt x="111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7" y="79"/>
                  </a:cubicBezTo>
                  <a:cubicBezTo>
                    <a:pt x="104" y="80"/>
                    <a:pt x="101" y="81"/>
                    <a:pt x="98" y="82"/>
                  </a:cubicBezTo>
                  <a:cubicBezTo>
                    <a:pt x="84" y="88"/>
                    <a:pt x="70" y="93"/>
                    <a:pt x="56" y="99"/>
                  </a:cubicBezTo>
                  <a:cubicBezTo>
                    <a:pt x="50" y="101"/>
                    <a:pt x="44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0" y="110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3" y="74"/>
                    <a:pt x="108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5"/>
                    <a:pt x="98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89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3" y="108"/>
                    <a:pt x="25" y="107"/>
                    <a:pt x="27" y="106"/>
                  </a:cubicBezTo>
                  <a:cubicBezTo>
                    <a:pt x="29" y="104"/>
                    <a:pt x="33" y="103"/>
                    <a:pt x="36" y="102"/>
                  </a:cubicBezTo>
                  <a:cubicBezTo>
                    <a:pt x="48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3"/>
                    <a:pt x="118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6" y="76"/>
                  </a:moveTo>
                  <a:cubicBezTo>
                    <a:pt x="89" y="75"/>
                    <a:pt x="92" y="74"/>
                    <a:pt x="95" y="72"/>
                  </a:cubicBezTo>
                  <a:cubicBezTo>
                    <a:pt x="99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2" y="65"/>
                  </a:cubicBezTo>
                  <a:cubicBezTo>
                    <a:pt x="112" y="65"/>
                    <a:pt x="112" y="65"/>
                    <a:pt x="113" y="65"/>
                  </a:cubicBezTo>
                  <a:cubicBezTo>
                    <a:pt x="104" y="69"/>
                    <a:pt x="95" y="73"/>
                    <a:pt x="86" y="76"/>
                  </a:cubicBezTo>
                  <a:close/>
                  <a:moveTo>
                    <a:pt x="74" y="82"/>
                  </a:moveTo>
                  <a:cubicBezTo>
                    <a:pt x="73" y="82"/>
                    <a:pt x="73" y="82"/>
                    <a:pt x="73" y="82"/>
                  </a:cubicBezTo>
                  <a:cubicBezTo>
                    <a:pt x="59" y="88"/>
                    <a:pt x="46" y="93"/>
                    <a:pt x="33" y="99"/>
                  </a:cubicBezTo>
                  <a:cubicBezTo>
                    <a:pt x="29" y="101"/>
                    <a:pt x="25" y="103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5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7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3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9" y="61"/>
                    <a:pt x="119" y="62"/>
                  </a:cubicBezTo>
                  <a:cubicBezTo>
                    <a:pt x="103" y="68"/>
                    <a:pt x="88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6" y="65"/>
                    <a:pt x="82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8" y="99"/>
                  </a:cubicBezTo>
                  <a:cubicBezTo>
                    <a:pt x="18" y="99"/>
                    <a:pt x="15" y="100"/>
                    <a:pt x="14" y="100"/>
                  </a:cubicBezTo>
                  <a:cubicBezTo>
                    <a:pt x="16" y="99"/>
                    <a:pt x="17" y="98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6"/>
                    <a:pt x="98" y="64"/>
                    <a:pt x="104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6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2"/>
                    <a:pt x="23" y="111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1" y="113"/>
                  </a:cubicBezTo>
                  <a:cubicBezTo>
                    <a:pt x="59" y="109"/>
                    <a:pt x="67" y="106"/>
                    <a:pt x="76" y="103"/>
                  </a:cubicBezTo>
                  <a:cubicBezTo>
                    <a:pt x="70" y="105"/>
                    <a:pt x="65" y="108"/>
                    <a:pt x="59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0" y="121"/>
                    <a:pt x="57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3" y="111"/>
                    <a:pt x="69" y="114"/>
                  </a:cubicBezTo>
                  <a:cubicBezTo>
                    <a:pt x="66" y="115"/>
                    <a:pt x="63" y="117"/>
                    <a:pt x="61" y="119"/>
                  </a:cubicBezTo>
                  <a:cubicBezTo>
                    <a:pt x="59" y="120"/>
                    <a:pt x="58" y="121"/>
                    <a:pt x="56" y="122"/>
                  </a:cubicBezTo>
                  <a:cubicBezTo>
                    <a:pt x="52" y="123"/>
                    <a:pt x="47" y="123"/>
                    <a:pt x="43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0" y="107"/>
                    <a:pt x="93" y="111"/>
                    <a:pt x="86" y="114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5" y="97"/>
                  </a:cubicBezTo>
                  <a:close/>
                  <a:moveTo>
                    <a:pt x="108" y="111"/>
                  </a:moveTo>
                  <a:cubicBezTo>
                    <a:pt x="108" y="111"/>
                    <a:pt x="108" y="111"/>
                    <a:pt x="108" y="112"/>
                  </a:cubicBezTo>
                  <a:cubicBezTo>
                    <a:pt x="103" y="114"/>
                    <a:pt x="99" y="117"/>
                    <a:pt x="95" y="120"/>
                  </a:cubicBezTo>
                  <a:cubicBezTo>
                    <a:pt x="92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8" y="111"/>
                  </a:cubicBezTo>
                  <a:close/>
                  <a:moveTo>
                    <a:pt x="77" y="125"/>
                  </a:moveTo>
                  <a:cubicBezTo>
                    <a:pt x="82" y="123"/>
                    <a:pt x="87" y="121"/>
                    <a:pt x="91" y="118"/>
                  </a:cubicBezTo>
                  <a:cubicBezTo>
                    <a:pt x="95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2" y="125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7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1" y="105"/>
                  </a:moveTo>
                  <a:cubicBezTo>
                    <a:pt x="104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5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2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1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7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3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2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5" y="96"/>
                    <a:pt x="115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3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7" y="116"/>
                  </a:cubicBezTo>
                  <a:cubicBezTo>
                    <a:pt x="71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3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6" y="94"/>
                    <a:pt x="116" y="95"/>
                    <a:pt x="116" y="96"/>
                  </a:cubicBezTo>
                  <a:close/>
                  <a:moveTo>
                    <a:pt x="115" y="49"/>
                  </a:moveTo>
                  <a:cubicBezTo>
                    <a:pt x="106" y="53"/>
                    <a:pt x="97" y="57"/>
                    <a:pt x="87" y="60"/>
                  </a:cubicBezTo>
                  <a:cubicBezTo>
                    <a:pt x="85" y="61"/>
                    <a:pt x="82" y="62"/>
                    <a:pt x="79" y="63"/>
                  </a:cubicBezTo>
                  <a:cubicBezTo>
                    <a:pt x="76" y="64"/>
                    <a:pt x="73" y="65"/>
                    <a:pt x="70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0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5" y="59"/>
                    <a:pt x="93" y="55"/>
                    <a:pt x="100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3" y="44"/>
                  </a:cubicBezTo>
                  <a:cubicBezTo>
                    <a:pt x="114" y="46"/>
                    <a:pt x="115" y="47"/>
                    <a:pt x="115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5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80"/>
                  </a:cubicBezTo>
                  <a:cubicBezTo>
                    <a:pt x="11" y="79"/>
                    <a:pt x="13" y="78"/>
                    <a:pt x="14" y="77"/>
                  </a:cubicBezTo>
                  <a:cubicBezTo>
                    <a:pt x="18" y="75"/>
                    <a:pt x="21" y="73"/>
                    <a:pt x="24" y="72"/>
                  </a:cubicBezTo>
                  <a:cubicBezTo>
                    <a:pt x="38" y="65"/>
                    <a:pt x="52" y="58"/>
                    <a:pt x="66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5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99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3" y="39"/>
                    <a:pt x="78" y="41"/>
                    <a:pt x="72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7"/>
                    <a:pt x="13" y="71"/>
                    <a:pt x="7" y="73"/>
                  </a:cubicBezTo>
                  <a:cubicBezTo>
                    <a:pt x="3" y="74"/>
                    <a:pt x="9" y="71"/>
                    <a:pt x="10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1"/>
                    <a:pt x="56" y="46"/>
                    <a:pt x="67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8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2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5" y="20"/>
                    <a:pt x="65" y="20"/>
                  </a:cubicBezTo>
                  <a:cubicBezTo>
                    <a:pt x="48" y="28"/>
                    <a:pt x="30" y="37"/>
                    <a:pt x="13" y="47"/>
                  </a:cubicBezTo>
                  <a:cubicBezTo>
                    <a:pt x="13" y="48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4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39" y="26"/>
                  </a:cubicBezTo>
                  <a:cubicBezTo>
                    <a:pt x="33" y="29"/>
                    <a:pt x="26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49" y="21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59" y="63"/>
                  </a:cubicBezTo>
                  <a:cubicBezTo>
                    <a:pt x="46" y="69"/>
                    <a:pt x="33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1" y="87"/>
                    <a:pt x="9" y="89"/>
                  </a:cubicBezTo>
                  <a:cubicBezTo>
                    <a:pt x="8" y="88"/>
                    <a:pt x="8" y="86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66"/>
            <p:cNvSpPr>
              <a:spLocks noEditPoints="1"/>
            </p:cNvSpPr>
            <p:nvPr/>
          </p:nvSpPr>
          <p:spPr bwMode="auto">
            <a:xfrm>
              <a:off x="419100" y="4733925"/>
              <a:ext cx="508000" cy="357188"/>
            </a:xfrm>
            <a:custGeom>
              <a:avLst/>
              <a:gdLst>
                <a:gd name="T0" fmla="*/ 71 w 135"/>
                <a:gd name="T1" fmla="*/ 75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29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7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8 h 95"/>
                <a:gd name="T70" fmla="*/ 35 w 135"/>
                <a:gd name="T71" fmla="*/ 74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7" y="82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1" y="27"/>
                    <a:pt x="116" y="27"/>
                  </a:cubicBezTo>
                  <a:cubicBezTo>
                    <a:pt x="117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7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1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3"/>
                    <a:pt x="7" y="23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3" y="19"/>
                    <a:pt x="16" y="16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1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19" y="26"/>
                    <a:pt x="24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5" y="32"/>
                    <a:pt x="15" y="32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4" y="18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3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0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19" y="46"/>
                    <a:pt x="22" y="45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8" y="42"/>
                    <a:pt x="48" y="37"/>
                    <a:pt x="57" y="32"/>
                  </a:cubicBezTo>
                  <a:cubicBezTo>
                    <a:pt x="69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6"/>
                    <a:pt x="13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8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3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1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3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5"/>
                    <a:pt x="38" y="29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2"/>
                    <a:pt x="6" y="50"/>
                  </a:cubicBezTo>
                  <a:cubicBezTo>
                    <a:pt x="6" y="49"/>
                    <a:pt x="5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9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4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0" y="25"/>
                    <a:pt x="8" y="28"/>
                  </a:cubicBezTo>
                  <a:cubicBezTo>
                    <a:pt x="8" y="27"/>
                    <a:pt x="8" y="27"/>
                    <a:pt x="7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6" y="39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9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0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4"/>
                  </a:cubicBezTo>
                  <a:cubicBezTo>
                    <a:pt x="51" y="67"/>
                    <a:pt x="67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7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5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8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7"/>
                    <a:pt x="42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4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8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1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8"/>
                    <a:pt x="60" y="81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2" y="70"/>
                    <a:pt x="100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1"/>
                    <a:pt x="120" y="60"/>
                  </a:cubicBezTo>
                  <a:cubicBezTo>
                    <a:pt x="120" y="60"/>
                    <a:pt x="125" y="57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7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5" y="73"/>
                    <a:pt x="95" y="73"/>
                  </a:cubicBezTo>
                  <a:cubicBezTo>
                    <a:pt x="96" y="72"/>
                    <a:pt x="97" y="72"/>
                    <a:pt x="97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7" y="52"/>
                    <a:pt x="63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2" y="18"/>
                  </a:cubicBezTo>
                  <a:cubicBezTo>
                    <a:pt x="93" y="17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4" y="12"/>
                    <a:pt x="109" y="14"/>
                  </a:cubicBezTo>
                  <a:close/>
                  <a:moveTo>
                    <a:pt x="84" y="6"/>
                  </a:moveTo>
                  <a:cubicBezTo>
                    <a:pt x="80" y="7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2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0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5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67"/>
            <p:cNvSpPr>
              <a:spLocks noEditPoints="1"/>
            </p:cNvSpPr>
            <p:nvPr/>
          </p:nvSpPr>
          <p:spPr bwMode="auto">
            <a:xfrm>
              <a:off x="6405563" y="6542088"/>
              <a:ext cx="506413" cy="355600"/>
            </a:xfrm>
            <a:custGeom>
              <a:avLst/>
              <a:gdLst>
                <a:gd name="T0" fmla="*/ 71 w 135"/>
                <a:gd name="T1" fmla="*/ 76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1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6 h 95"/>
                <a:gd name="T48" fmla="*/ 10 w 135"/>
                <a:gd name="T49" fmla="*/ 28 h 95"/>
                <a:gd name="T50" fmla="*/ 7 w 135"/>
                <a:gd name="T51" fmla="*/ 27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9 h 95"/>
                <a:gd name="T70" fmla="*/ 35 w 135"/>
                <a:gd name="T71" fmla="*/ 75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2 h 95"/>
                <a:gd name="T82" fmla="*/ 59 w 135"/>
                <a:gd name="T83" fmla="*/ 70 h 95"/>
                <a:gd name="T84" fmla="*/ 51 w 135"/>
                <a:gd name="T85" fmla="*/ 75 h 95"/>
                <a:gd name="T86" fmla="*/ 120 w 135"/>
                <a:gd name="T87" fmla="*/ 60 h 95"/>
                <a:gd name="T88" fmla="*/ 121 w 135"/>
                <a:gd name="T89" fmla="*/ 64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70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1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3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1"/>
                    <a:pt x="41" y="86"/>
                    <a:pt x="49" y="76"/>
                  </a:cubicBezTo>
                  <a:cubicBezTo>
                    <a:pt x="54" y="85"/>
                    <a:pt x="65" y="84"/>
                    <a:pt x="71" y="76"/>
                  </a:cubicBezTo>
                  <a:cubicBezTo>
                    <a:pt x="74" y="79"/>
                    <a:pt x="77" y="83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8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30"/>
                    <a:pt x="121" y="27"/>
                    <a:pt x="116" y="28"/>
                  </a:cubicBezTo>
                  <a:cubicBezTo>
                    <a:pt x="117" y="23"/>
                    <a:pt x="116" y="17"/>
                    <a:pt x="112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7" y="0"/>
                    <a:pt x="71" y="10"/>
                  </a:cubicBezTo>
                  <a:cubicBezTo>
                    <a:pt x="69" y="6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5" y="8"/>
                    <a:pt x="40" y="5"/>
                    <a:pt x="35" y="7"/>
                  </a:cubicBezTo>
                  <a:cubicBezTo>
                    <a:pt x="27" y="10"/>
                    <a:pt x="26" y="16"/>
                    <a:pt x="25" y="22"/>
                  </a:cubicBezTo>
                  <a:cubicBezTo>
                    <a:pt x="21" y="16"/>
                    <a:pt x="13" y="12"/>
                    <a:pt x="6" y="19"/>
                  </a:cubicBezTo>
                  <a:cubicBezTo>
                    <a:pt x="1" y="23"/>
                    <a:pt x="4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0" y="21"/>
                    <a:pt x="12" y="20"/>
                  </a:cubicBezTo>
                  <a:cubicBezTo>
                    <a:pt x="13" y="19"/>
                    <a:pt x="16" y="17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20"/>
                    <a:pt x="15" y="20"/>
                    <a:pt x="13" y="22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2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19" y="27"/>
                    <a:pt x="23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0" y="30"/>
                  </a:cubicBezTo>
                  <a:cubicBezTo>
                    <a:pt x="19" y="30"/>
                    <a:pt x="19" y="31"/>
                    <a:pt x="18" y="32"/>
                  </a:cubicBezTo>
                  <a:cubicBezTo>
                    <a:pt x="18" y="32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5" y="33"/>
                    <a:pt x="15" y="33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7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4" y="19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7"/>
                    <a:pt x="44" y="16"/>
                    <a:pt x="44" y="16"/>
                  </a:cubicBezTo>
                  <a:cubicBezTo>
                    <a:pt x="45" y="16"/>
                    <a:pt x="46" y="15"/>
                    <a:pt x="47" y="15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9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8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6" y="9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6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1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1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3"/>
                    <a:pt x="23" y="36"/>
                    <a:pt x="18" y="39"/>
                  </a:cubicBezTo>
                  <a:cubicBezTo>
                    <a:pt x="13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4" y="33"/>
                    <a:pt x="35" y="27"/>
                  </a:cubicBezTo>
                  <a:cubicBezTo>
                    <a:pt x="40" y="23"/>
                    <a:pt x="46" y="20"/>
                    <a:pt x="51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6" y="9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21" y="38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3"/>
                    <a:pt x="35" y="36"/>
                    <a:pt x="28" y="40"/>
                  </a:cubicBezTo>
                  <a:cubicBezTo>
                    <a:pt x="22" y="44"/>
                    <a:pt x="16" y="49"/>
                    <a:pt x="10" y="52"/>
                  </a:cubicBezTo>
                  <a:cubicBezTo>
                    <a:pt x="9" y="52"/>
                    <a:pt x="8" y="51"/>
                    <a:pt x="7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49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9"/>
                    <a:pt x="55" y="29"/>
                    <a:pt x="54" y="30"/>
                  </a:cubicBezTo>
                  <a:cubicBezTo>
                    <a:pt x="41" y="36"/>
                    <a:pt x="28" y="43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9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7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6" y="58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1"/>
                    <a:pt x="29" y="48"/>
                  </a:cubicBezTo>
                  <a:cubicBezTo>
                    <a:pt x="38" y="43"/>
                    <a:pt x="48" y="37"/>
                    <a:pt x="57" y="32"/>
                  </a:cubicBezTo>
                  <a:cubicBezTo>
                    <a:pt x="69" y="26"/>
                    <a:pt x="82" y="21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1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6" y="59"/>
                    <a:pt x="19" y="63"/>
                    <a:pt x="13" y="68"/>
                  </a:cubicBezTo>
                  <a:cubicBezTo>
                    <a:pt x="12" y="68"/>
                    <a:pt x="12" y="67"/>
                    <a:pt x="12" y="67"/>
                  </a:cubicBezTo>
                  <a:cubicBezTo>
                    <a:pt x="13" y="66"/>
                    <a:pt x="13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4"/>
                    <a:pt x="28" y="60"/>
                    <a:pt x="36" y="56"/>
                  </a:cubicBezTo>
                  <a:cubicBezTo>
                    <a:pt x="44" y="52"/>
                    <a:pt x="53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1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5" y="25"/>
                    <a:pt x="95" y="29"/>
                    <a:pt x="88" y="32"/>
                  </a:cubicBezTo>
                  <a:cubicBezTo>
                    <a:pt x="79" y="36"/>
                    <a:pt x="70" y="41"/>
                    <a:pt x="61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5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1" y="66"/>
                  </a:cubicBezTo>
                  <a:cubicBezTo>
                    <a:pt x="11" y="66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9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8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5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8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5"/>
                    <a:pt x="19" y="54"/>
                    <a:pt x="19" y="54"/>
                  </a:cubicBezTo>
                  <a:cubicBezTo>
                    <a:pt x="19" y="54"/>
                    <a:pt x="18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3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9"/>
                    <a:pt x="55" y="32"/>
                  </a:cubicBezTo>
                  <a:cubicBezTo>
                    <a:pt x="50" y="35"/>
                    <a:pt x="45" y="37"/>
                    <a:pt x="39" y="40"/>
                  </a:cubicBezTo>
                  <a:cubicBezTo>
                    <a:pt x="32" y="44"/>
                    <a:pt x="24" y="49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6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2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9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3"/>
                    <a:pt x="6" y="50"/>
                  </a:cubicBezTo>
                  <a:cubicBezTo>
                    <a:pt x="6" y="50"/>
                    <a:pt x="5" y="49"/>
                    <a:pt x="5" y="49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8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5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8" y="32"/>
                    <a:pt x="19" y="32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28" y="26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6"/>
                  </a:cubicBezTo>
                  <a:close/>
                  <a:moveTo>
                    <a:pt x="11" y="31"/>
                  </a:moveTo>
                  <a:cubicBezTo>
                    <a:pt x="10" y="30"/>
                    <a:pt x="9" y="30"/>
                    <a:pt x="9" y="29"/>
                  </a:cubicBezTo>
                  <a:cubicBezTo>
                    <a:pt x="12" y="28"/>
                    <a:pt x="15" y="26"/>
                    <a:pt x="18" y="24"/>
                  </a:cubicBezTo>
                  <a:cubicBezTo>
                    <a:pt x="21" y="21"/>
                    <a:pt x="19" y="23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1"/>
                    <a:pt x="11" y="31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0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7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0" y="25"/>
                    <a:pt x="8" y="28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8"/>
                  </a:moveTo>
                  <a:cubicBezTo>
                    <a:pt x="14" y="59"/>
                    <a:pt x="13" y="61"/>
                    <a:pt x="11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60"/>
                    <a:pt x="14" y="58"/>
                    <a:pt x="16" y="58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4" y="54"/>
                    <a:pt x="62" y="50"/>
                  </a:cubicBezTo>
                  <a:cubicBezTo>
                    <a:pt x="70" y="46"/>
                    <a:pt x="78" y="42"/>
                    <a:pt x="86" y="39"/>
                  </a:cubicBezTo>
                  <a:cubicBezTo>
                    <a:pt x="94" y="36"/>
                    <a:pt x="102" y="31"/>
                    <a:pt x="110" y="28"/>
                  </a:cubicBezTo>
                  <a:cubicBezTo>
                    <a:pt x="112" y="28"/>
                    <a:pt x="112" y="27"/>
                    <a:pt x="110" y="28"/>
                  </a:cubicBezTo>
                  <a:cubicBezTo>
                    <a:pt x="108" y="29"/>
                    <a:pt x="106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2" y="63"/>
                    <a:pt x="34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3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3"/>
                    <a:pt x="59" y="59"/>
                    <a:pt x="66" y="56"/>
                  </a:cubicBezTo>
                  <a:cubicBezTo>
                    <a:pt x="80" y="49"/>
                    <a:pt x="94" y="43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8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5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7"/>
                    <a:pt x="116" y="57"/>
                  </a:cubicBezTo>
                  <a:cubicBezTo>
                    <a:pt x="112" y="59"/>
                    <a:pt x="107" y="61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5" y="56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70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5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6"/>
                    <a:pt x="71" y="68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5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7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1"/>
                    <a:pt x="85" y="58"/>
                    <a:pt x="93" y="55"/>
                  </a:cubicBezTo>
                  <a:cubicBezTo>
                    <a:pt x="99" y="52"/>
                    <a:pt x="105" y="50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4"/>
                    <a:pt x="33" y="86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5"/>
                  </a:cubicBezTo>
                  <a:cubicBezTo>
                    <a:pt x="51" y="67"/>
                    <a:pt x="67" y="60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1" y="42"/>
                    <a:pt x="115" y="40"/>
                    <a:pt x="119" y="39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3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70"/>
                    <a:pt x="47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0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8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6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2" y="31"/>
                    <a:pt x="113" y="31"/>
                    <a:pt x="113" y="31"/>
                  </a:cubicBezTo>
                  <a:cubicBezTo>
                    <a:pt x="108" y="33"/>
                    <a:pt x="104" y="37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70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2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99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80"/>
                    <a:pt x="40" y="79"/>
                    <a:pt x="41" y="78"/>
                  </a:cubicBezTo>
                  <a:cubicBezTo>
                    <a:pt x="42" y="77"/>
                    <a:pt x="44" y="77"/>
                    <a:pt x="46" y="76"/>
                  </a:cubicBezTo>
                  <a:cubicBezTo>
                    <a:pt x="44" y="78"/>
                    <a:pt x="42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7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6"/>
                    <a:pt x="69" y="63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2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9"/>
                    <a:pt x="59" y="69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3"/>
                    <a:pt x="50" y="73"/>
                    <a:pt x="49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4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5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9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3" y="68"/>
                    <a:pt x="51" y="75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9"/>
                  </a:moveTo>
                  <a:cubicBezTo>
                    <a:pt x="60" y="77"/>
                    <a:pt x="63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9"/>
                    <a:pt x="60" y="81"/>
                    <a:pt x="55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0" y="67"/>
                  </a:cubicBezTo>
                  <a:cubicBezTo>
                    <a:pt x="105" y="66"/>
                    <a:pt x="109" y="64"/>
                    <a:pt x="113" y="62"/>
                  </a:cubicBezTo>
                  <a:cubicBezTo>
                    <a:pt x="115" y="62"/>
                    <a:pt x="117" y="61"/>
                    <a:pt x="120" y="60"/>
                  </a:cubicBezTo>
                  <a:cubicBezTo>
                    <a:pt x="120" y="60"/>
                    <a:pt x="125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2" y="76"/>
                    <a:pt x="78" y="79"/>
                  </a:cubicBezTo>
                  <a:cubicBezTo>
                    <a:pt x="77" y="78"/>
                    <a:pt x="75" y="77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9"/>
                    <a:pt x="109" y="69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4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8" y="68"/>
                    <a:pt x="108" y="68"/>
                  </a:cubicBezTo>
                  <a:cubicBezTo>
                    <a:pt x="108" y="67"/>
                    <a:pt x="107" y="67"/>
                    <a:pt x="107" y="68"/>
                  </a:cubicBezTo>
                  <a:cubicBezTo>
                    <a:pt x="106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8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1"/>
                    <a:pt x="123" y="60"/>
                    <a:pt x="125" y="59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4"/>
                    <a:pt x="95" y="73"/>
                    <a:pt x="95" y="73"/>
                  </a:cubicBezTo>
                  <a:cubicBezTo>
                    <a:pt x="96" y="72"/>
                    <a:pt x="97" y="72"/>
                    <a:pt x="97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1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0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3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70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9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8"/>
                    <a:pt x="78" y="54"/>
                  </a:cubicBezTo>
                  <a:cubicBezTo>
                    <a:pt x="73" y="57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2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89" y="37"/>
                  </a:cubicBezTo>
                  <a:cubicBezTo>
                    <a:pt x="81" y="40"/>
                    <a:pt x="73" y="44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7" y="53"/>
                    <a:pt x="63" y="45"/>
                  </a:cubicBezTo>
                  <a:cubicBezTo>
                    <a:pt x="73" y="40"/>
                    <a:pt x="82" y="36"/>
                    <a:pt x="91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9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4"/>
                    <a:pt x="101" y="25"/>
                    <a:pt x="98" y="26"/>
                  </a:cubicBezTo>
                  <a:cubicBezTo>
                    <a:pt x="92" y="30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3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2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0" y="15"/>
                    <a:pt x="111" y="16"/>
                  </a:cubicBezTo>
                  <a:cubicBezTo>
                    <a:pt x="112" y="17"/>
                    <a:pt x="112" y="18"/>
                    <a:pt x="113" y="19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0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89" y="20"/>
                    <a:pt x="91" y="19"/>
                    <a:pt x="92" y="18"/>
                  </a:cubicBezTo>
                  <a:cubicBezTo>
                    <a:pt x="93" y="18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8"/>
                    <a:pt x="95" y="18"/>
                    <a:pt x="96" y="17"/>
                  </a:cubicBezTo>
                  <a:cubicBezTo>
                    <a:pt x="99" y="14"/>
                    <a:pt x="104" y="12"/>
                    <a:pt x="108" y="14"/>
                  </a:cubicBezTo>
                  <a:close/>
                  <a:moveTo>
                    <a:pt x="84" y="6"/>
                  </a:moveTo>
                  <a:cubicBezTo>
                    <a:pt x="80" y="8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3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3"/>
                    <a:pt x="68" y="12"/>
                    <a:pt x="69" y="12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4"/>
                    <a:pt x="70" y="14"/>
                    <a:pt x="70" y="14"/>
                  </a:cubicBezTo>
                  <a:close/>
                  <a:moveTo>
                    <a:pt x="57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6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5" y="7"/>
                    <a:pt x="57" y="6"/>
                  </a:cubicBezTo>
                  <a:close/>
                  <a:moveTo>
                    <a:pt x="46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20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2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6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0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5"/>
                    <a:pt x="19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20"/>
                    <a:pt x="9" y="21"/>
                    <a:pt x="7" y="23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68"/>
            <p:cNvSpPr>
              <a:spLocks noEditPoints="1"/>
            </p:cNvSpPr>
            <p:nvPr/>
          </p:nvSpPr>
          <p:spPr bwMode="auto">
            <a:xfrm>
              <a:off x="7367588" y="4102100"/>
              <a:ext cx="828675" cy="703263"/>
            </a:xfrm>
            <a:custGeom>
              <a:avLst/>
              <a:gdLst>
                <a:gd name="T0" fmla="*/ 26 w 221"/>
                <a:gd name="T1" fmla="*/ 148 h 187"/>
                <a:gd name="T2" fmla="*/ 8 w 221"/>
                <a:gd name="T3" fmla="*/ 132 h 187"/>
                <a:gd name="T4" fmla="*/ 203 w 221"/>
                <a:gd name="T5" fmla="*/ 56 h 187"/>
                <a:gd name="T6" fmla="*/ 109 w 221"/>
                <a:gd name="T7" fmla="*/ 11 h 187"/>
                <a:gd name="T8" fmla="*/ 117 w 221"/>
                <a:gd name="T9" fmla="*/ 15 h 187"/>
                <a:gd name="T10" fmla="*/ 111 w 221"/>
                <a:gd name="T11" fmla="*/ 19 h 187"/>
                <a:gd name="T12" fmla="*/ 78 w 221"/>
                <a:gd name="T13" fmla="*/ 41 h 187"/>
                <a:gd name="T14" fmla="*/ 89 w 221"/>
                <a:gd name="T15" fmla="*/ 35 h 187"/>
                <a:gd name="T16" fmla="*/ 145 w 221"/>
                <a:gd name="T17" fmla="*/ 15 h 187"/>
                <a:gd name="T18" fmla="*/ 107 w 221"/>
                <a:gd name="T19" fmla="*/ 11 h 187"/>
                <a:gd name="T20" fmla="*/ 128 w 221"/>
                <a:gd name="T21" fmla="*/ 10 h 187"/>
                <a:gd name="T22" fmla="*/ 139 w 221"/>
                <a:gd name="T23" fmla="*/ 14 h 187"/>
                <a:gd name="T24" fmla="*/ 92 w 221"/>
                <a:gd name="T25" fmla="*/ 33 h 187"/>
                <a:gd name="T26" fmla="*/ 121 w 221"/>
                <a:gd name="T27" fmla="*/ 35 h 187"/>
                <a:gd name="T28" fmla="*/ 66 w 221"/>
                <a:gd name="T29" fmla="*/ 58 h 187"/>
                <a:gd name="T30" fmla="*/ 117 w 221"/>
                <a:gd name="T31" fmla="*/ 55 h 187"/>
                <a:gd name="T32" fmla="*/ 55 w 221"/>
                <a:gd name="T33" fmla="*/ 67 h 187"/>
                <a:gd name="T34" fmla="*/ 66 w 221"/>
                <a:gd name="T35" fmla="*/ 55 h 187"/>
                <a:gd name="T36" fmla="*/ 147 w 221"/>
                <a:gd name="T37" fmla="*/ 28 h 187"/>
                <a:gd name="T38" fmla="*/ 157 w 221"/>
                <a:gd name="T39" fmla="*/ 31 h 187"/>
                <a:gd name="T40" fmla="*/ 171 w 221"/>
                <a:gd name="T41" fmla="*/ 33 h 187"/>
                <a:gd name="T42" fmla="*/ 145 w 221"/>
                <a:gd name="T43" fmla="*/ 44 h 187"/>
                <a:gd name="T44" fmla="*/ 42 w 221"/>
                <a:gd name="T45" fmla="*/ 79 h 187"/>
                <a:gd name="T46" fmla="*/ 125 w 221"/>
                <a:gd name="T47" fmla="*/ 63 h 187"/>
                <a:gd name="T48" fmla="*/ 199 w 221"/>
                <a:gd name="T49" fmla="*/ 40 h 187"/>
                <a:gd name="T50" fmla="*/ 194 w 221"/>
                <a:gd name="T51" fmla="*/ 50 h 187"/>
                <a:gd name="T52" fmla="*/ 213 w 221"/>
                <a:gd name="T53" fmla="*/ 46 h 187"/>
                <a:gd name="T54" fmla="*/ 200 w 221"/>
                <a:gd name="T55" fmla="*/ 65 h 187"/>
                <a:gd name="T56" fmla="*/ 63 w 221"/>
                <a:gd name="T57" fmla="*/ 108 h 187"/>
                <a:gd name="T58" fmla="*/ 25 w 221"/>
                <a:gd name="T59" fmla="*/ 121 h 187"/>
                <a:gd name="T60" fmla="*/ 32 w 221"/>
                <a:gd name="T61" fmla="*/ 124 h 187"/>
                <a:gd name="T62" fmla="*/ 147 w 221"/>
                <a:gd name="T63" fmla="*/ 103 h 187"/>
                <a:gd name="T64" fmla="*/ 47 w 221"/>
                <a:gd name="T65" fmla="*/ 132 h 187"/>
                <a:gd name="T66" fmla="*/ 109 w 221"/>
                <a:gd name="T67" fmla="*/ 159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4 w 221"/>
                <a:gd name="T75" fmla="*/ 131 h 187"/>
                <a:gd name="T76" fmla="*/ 129 w 221"/>
                <a:gd name="T77" fmla="*/ 118 h 187"/>
                <a:gd name="T78" fmla="*/ 117 w 221"/>
                <a:gd name="T79" fmla="*/ 122 h 187"/>
                <a:gd name="T80" fmla="*/ 74 w 221"/>
                <a:gd name="T81" fmla="*/ 140 h 187"/>
                <a:gd name="T82" fmla="*/ 99 w 221"/>
                <a:gd name="T83" fmla="*/ 143 h 187"/>
                <a:gd name="T84" fmla="*/ 91 w 221"/>
                <a:gd name="T85" fmla="*/ 154 h 187"/>
                <a:gd name="T86" fmla="*/ 113 w 221"/>
                <a:gd name="T87" fmla="*/ 154 h 187"/>
                <a:gd name="T88" fmla="*/ 88 w 221"/>
                <a:gd name="T89" fmla="*/ 120 h 187"/>
                <a:gd name="T90" fmla="*/ 69 w 221"/>
                <a:gd name="T91" fmla="*/ 121 h 187"/>
                <a:gd name="T92" fmla="*/ 36 w 221"/>
                <a:gd name="T93" fmla="*/ 124 h 187"/>
                <a:gd name="T94" fmla="*/ 153 w 221"/>
                <a:gd name="T95" fmla="*/ 93 h 187"/>
                <a:gd name="T96" fmla="*/ 35 w 221"/>
                <a:gd name="T97" fmla="*/ 118 h 187"/>
                <a:gd name="T98" fmla="*/ 93 w 221"/>
                <a:gd name="T99" fmla="*/ 96 h 187"/>
                <a:gd name="T100" fmla="*/ 198 w 221"/>
                <a:gd name="T101" fmla="*/ 62 h 187"/>
                <a:gd name="T102" fmla="*/ 190 w 221"/>
                <a:gd name="T103" fmla="*/ 71 h 187"/>
                <a:gd name="T104" fmla="*/ 190 w 221"/>
                <a:gd name="T105" fmla="*/ 66 h 187"/>
                <a:gd name="T106" fmla="*/ 106 w 221"/>
                <a:gd name="T107" fmla="*/ 168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7 h 187"/>
                <a:gd name="T116" fmla="*/ 114 w 221"/>
                <a:gd name="T117" fmla="*/ 17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1" y="63"/>
                  </a:moveTo>
                  <a:cubicBezTo>
                    <a:pt x="220" y="63"/>
                    <a:pt x="220" y="63"/>
                    <a:pt x="220" y="63"/>
                  </a:cubicBezTo>
                  <a:cubicBezTo>
                    <a:pt x="218" y="63"/>
                    <a:pt x="216" y="59"/>
                    <a:pt x="216" y="58"/>
                  </a:cubicBezTo>
                  <a:cubicBezTo>
                    <a:pt x="215" y="54"/>
                    <a:pt x="215" y="50"/>
                    <a:pt x="217" y="46"/>
                  </a:cubicBezTo>
                  <a:cubicBezTo>
                    <a:pt x="217" y="46"/>
                    <a:pt x="217" y="46"/>
                    <a:pt x="217" y="45"/>
                  </a:cubicBezTo>
                  <a:cubicBezTo>
                    <a:pt x="217" y="45"/>
                    <a:pt x="217" y="45"/>
                    <a:pt x="217" y="44"/>
                  </a:cubicBezTo>
                  <a:cubicBezTo>
                    <a:pt x="201" y="38"/>
                    <a:pt x="186" y="31"/>
                    <a:pt x="171" y="24"/>
                  </a:cubicBezTo>
                  <a:cubicBezTo>
                    <a:pt x="153" y="16"/>
                    <a:pt x="134" y="7"/>
                    <a:pt x="115" y="1"/>
                  </a:cubicBezTo>
                  <a:cubicBezTo>
                    <a:pt x="114" y="0"/>
                    <a:pt x="114" y="1"/>
                    <a:pt x="114" y="1"/>
                  </a:cubicBezTo>
                  <a:cubicBezTo>
                    <a:pt x="94" y="19"/>
                    <a:pt x="76" y="40"/>
                    <a:pt x="58" y="59"/>
                  </a:cubicBezTo>
                  <a:cubicBezTo>
                    <a:pt x="41" y="77"/>
                    <a:pt x="24" y="95"/>
                    <a:pt x="8" y="114"/>
                  </a:cubicBezTo>
                  <a:cubicBezTo>
                    <a:pt x="2" y="118"/>
                    <a:pt x="0" y="135"/>
                    <a:pt x="9" y="139"/>
                  </a:cubicBezTo>
                  <a:cubicBezTo>
                    <a:pt x="14" y="142"/>
                    <a:pt x="20" y="145"/>
                    <a:pt x="26" y="148"/>
                  </a:cubicBezTo>
                  <a:cubicBezTo>
                    <a:pt x="36" y="153"/>
                    <a:pt x="46" y="159"/>
                    <a:pt x="56" y="164"/>
                  </a:cubicBezTo>
                  <a:cubicBezTo>
                    <a:pt x="72" y="172"/>
                    <a:pt x="89" y="181"/>
                    <a:pt x="105" y="187"/>
                  </a:cubicBezTo>
                  <a:cubicBezTo>
                    <a:pt x="106" y="187"/>
                    <a:pt x="107" y="187"/>
                    <a:pt x="107" y="187"/>
                  </a:cubicBezTo>
                  <a:cubicBezTo>
                    <a:pt x="107" y="187"/>
                    <a:pt x="107" y="187"/>
                    <a:pt x="107" y="186"/>
                  </a:cubicBezTo>
                  <a:cubicBezTo>
                    <a:pt x="122" y="169"/>
                    <a:pt x="138" y="154"/>
                    <a:pt x="153" y="138"/>
                  </a:cubicBezTo>
                  <a:cubicBezTo>
                    <a:pt x="174" y="116"/>
                    <a:pt x="194" y="95"/>
                    <a:pt x="213" y="74"/>
                  </a:cubicBezTo>
                  <a:cubicBezTo>
                    <a:pt x="216" y="71"/>
                    <a:pt x="220" y="68"/>
                    <a:pt x="221" y="64"/>
                  </a:cubicBezTo>
                  <a:cubicBezTo>
                    <a:pt x="221" y="64"/>
                    <a:pt x="221" y="63"/>
                    <a:pt x="221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7" y="160"/>
                    <a:pt x="56" y="155"/>
                  </a:cubicBezTo>
                  <a:cubicBezTo>
                    <a:pt x="45" y="150"/>
                    <a:pt x="35" y="145"/>
                    <a:pt x="24" y="140"/>
                  </a:cubicBezTo>
                  <a:cubicBezTo>
                    <a:pt x="20" y="138"/>
                    <a:pt x="12" y="135"/>
                    <a:pt x="9" y="132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8" y="130"/>
                    <a:pt x="8" y="129"/>
                    <a:pt x="8" y="127"/>
                  </a:cubicBezTo>
                  <a:cubicBezTo>
                    <a:pt x="22" y="136"/>
                    <a:pt x="37" y="143"/>
                    <a:pt x="52" y="150"/>
                  </a:cubicBezTo>
                  <a:cubicBezTo>
                    <a:pt x="68" y="157"/>
                    <a:pt x="85" y="165"/>
                    <a:pt x="102" y="173"/>
                  </a:cubicBezTo>
                  <a:cubicBezTo>
                    <a:pt x="101" y="175"/>
                    <a:pt x="101" y="176"/>
                    <a:pt x="101" y="177"/>
                  </a:cubicBezTo>
                  <a:cubicBezTo>
                    <a:pt x="97" y="175"/>
                    <a:pt x="92" y="173"/>
                    <a:pt x="87" y="170"/>
                  </a:cubicBezTo>
                  <a:close/>
                  <a:moveTo>
                    <a:pt x="29" y="94"/>
                  </a:moveTo>
                  <a:cubicBezTo>
                    <a:pt x="29" y="94"/>
                    <a:pt x="29" y="94"/>
                    <a:pt x="30" y="94"/>
                  </a:cubicBezTo>
                  <a:cubicBezTo>
                    <a:pt x="44" y="89"/>
                    <a:pt x="59" y="86"/>
                    <a:pt x="74" y="82"/>
                  </a:cubicBezTo>
                  <a:cubicBezTo>
                    <a:pt x="89" y="79"/>
                    <a:pt x="104" y="75"/>
                    <a:pt x="119" y="71"/>
                  </a:cubicBezTo>
                  <a:cubicBezTo>
                    <a:pt x="134" y="68"/>
                    <a:pt x="149" y="65"/>
                    <a:pt x="164" y="61"/>
                  </a:cubicBezTo>
                  <a:cubicBezTo>
                    <a:pt x="172" y="59"/>
                    <a:pt x="179" y="57"/>
                    <a:pt x="187" y="56"/>
                  </a:cubicBezTo>
                  <a:cubicBezTo>
                    <a:pt x="194" y="54"/>
                    <a:pt x="201" y="53"/>
                    <a:pt x="208" y="51"/>
                  </a:cubicBezTo>
                  <a:cubicBezTo>
                    <a:pt x="206" y="53"/>
                    <a:pt x="205" y="55"/>
                    <a:pt x="203" y="56"/>
                  </a:cubicBezTo>
                  <a:cubicBezTo>
                    <a:pt x="203" y="56"/>
                    <a:pt x="203" y="56"/>
                    <a:pt x="202" y="57"/>
                  </a:cubicBezTo>
                  <a:cubicBezTo>
                    <a:pt x="202" y="56"/>
                    <a:pt x="202" y="56"/>
                    <a:pt x="201" y="57"/>
                  </a:cubicBezTo>
                  <a:cubicBezTo>
                    <a:pt x="173" y="63"/>
                    <a:pt x="144" y="68"/>
                    <a:pt x="115" y="74"/>
                  </a:cubicBezTo>
                  <a:cubicBezTo>
                    <a:pt x="85" y="80"/>
                    <a:pt x="56" y="89"/>
                    <a:pt x="27" y="96"/>
                  </a:cubicBezTo>
                  <a:cubicBezTo>
                    <a:pt x="28" y="95"/>
                    <a:pt x="29" y="95"/>
                    <a:pt x="29" y="94"/>
                  </a:cubicBezTo>
                  <a:close/>
                  <a:moveTo>
                    <a:pt x="115" y="3"/>
                  </a:moveTo>
                  <a:cubicBezTo>
                    <a:pt x="116" y="4"/>
                    <a:pt x="118" y="4"/>
                    <a:pt x="119" y="5"/>
                  </a:cubicBezTo>
                  <a:cubicBezTo>
                    <a:pt x="117" y="5"/>
                    <a:pt x="114" y="6"/>
                    <a:pt x="111" y="6"/>
                  </a:cubicBezTo>
                  <a:cubicBezTo>
                    <a:pt x="113" y="5"/>
                    <a:pt x="114" y="4"/>
                    <a:pt x="115" y="3"/>
                  </a:cubicBezTo>
                  <a:close/>
                  <a:moveTo>
                    <a:pt x="124" y="7"/>
                  </a:moveTo>
                  <a:cubicBezTo>
                    <a:pt x="121" y="7"/>
                    <a:pt x="118" y="8"/>
                    <a:pt x="115" y="9"/>
                  </a:cubicBezTo>
                  <a:cubicBezTo>
                    <a:pt x="113" y="9"/>
                    <a:pt x="112" y="10"/>
                    <a:pt x="110" y="10"/>
                  </a:cubicBezTo>
                  <a:cubicBezTo>
                    <a:pt x="110" y="10"/>
                    <a:pt x="110" y="11"/>
                    <a:pt x="109" y="11"/>
                  </a:cubicBezTo>
                  <a:cubicBezTo>
                    <a:pt x="110" y="10"/>
                    <a:pt x="112" y="9"/>
                    <a:pt x="113" y="9"/>
                  </a:cubicBezTo>
                  <a:cubicBezTo>
                    <a:pt x="116" y="8"/>
                    <a:pt x="119" y="7"/>
                    <a:pt x="121" y="5"/>
                  </a:cubicBezTo>
                  <a:cubicBezTo>
                    <a:pt x="122" y="6"/>
                    <a:pt x="123" y="6"/>
                    <a:pt x="124" y="7"/>
                  </a:cubicBezTo>
                  <a:close/>
                  <a:moveTo>
                    <a:pt x="129" y="9"/>
                  </a:moveTo>
                  <a:cubicBezTo>
                    <a:pt x="125" y="9"/>
                    <a:pt x="122" y="11"/>
                    <a:pt x="118" y="12"/>
                  </a:cubicBezTo>
                  <a:cubicBezTo>
                    <a:pt x="113" y="13"/>
                    <a:pt x="108" y="14"/>
                    <a:pt x="102" y="15"/>
                  </a:cubicBezTo>
                  <a:cubicBezTo>
                    <a:pt x="103" y="15"/>
                    <a:pt x="103" y="15"/>
                    <a:pt x="103" y="15"/>
                  </a:cubicBezTo>
                  <a:cubicBezTo>
                    <a:pt x="104" y="14"/>
                    <a:pt x="106" y="14"/>
                    <a:pt x="107" y="13"/>
                  </a:cubicBezTo>
                  <a:cubicBezTo>
                    <a:pt x="109" y="13"/>
                    <a:pt x="111" y="12"/>
                    <a:pt x="114" y="12"/>
                  </a:cubicBezTo>
                  <a:cubicBezTo>
                    <a:pt x="118" y="11"/>
                    <a:pt x="122" y="10"/>
                    <a:pt x="126" y="7"/>
                  </a:cubicBezTo>
                  <a:cubicBezTo>
                    <a:pt x="127" y="8"/>
                    <a:pt x="128" y="8"/>
                    <a:pt x="129" y="9"/>
                  </a:cubicBezTo>
                  <a:close/>
                  <a:moveTo>
                    <a:pt x="136" y="11"/>
                  </a:moveTo>
                  <a:cubicBezTo>
                    <a:pt x="129" y="12"/>
                    <a:pt x="123" y="13"/>
                    <a:pt x="117" y="15"/>
                  </a:cubicBezTo>
                  <a:cubicBezTo>
                    <a:pt x="111" y="16"/>
                    <a:pt x="103" y="18"/>
                    <a:pt x="98" y="20"/>
                  </a:cubicBezTo>
                  <a:cubicBezTo>
                    <a:pt x="104" y="18"/>
                    <a:pt x="110" y="16"/>
                    <a:pt x="116" y="14"/>
                  </a:cubicBezTo>
                  <a:cubicBezTo>
                    <a:pt x="121" y="13"/>
                    <a:pt x="126" y="12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32" y="10"/>
                    <a:pt x="134" y="10"/>
                    <a:pt x="136" y="11"/>
                  </a:cubicBezTo>
                  <a:close/>
                  <a:moveTo>
                    <a:pt x="140" y="13"/>
                  </a:moveTo>
                  <a:cubicBezTo>
                    <a:pt x="137" y="13"/>
                    <a:pt x="135" y="14"/>
                    <a:pt x="133" y="15"/>
                  </a:cubicBezTo>
                  <a:cubicBezTo>
                    <a:pt x="129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7" y="24"/>
                  </a:cubicBezTo>
                  <a:cubicBezTo>
                    <a:pt x="95" y="25"/>
                    <a:pt x="94" y="25"/>
                    <a:pt x="93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4" y="25"/>
                    <a:pt x="96" y="24"/>
                    <a:pt x="97" y="24"/>
                  </a:cubicBezTo>
                  <a:cubicBezTo>
                    <a:pt x="102" y="22"/>
                    <a:pt x="107" y="21"/>
                    <a:pt x="111" y="19"/>
                  </a:cubicBezTo>
                  <a:cubicBezTo>
                    <a:pt x="120" y="17"/>
                    <a:pt x="128" y="15"/>
                    <a:pt x="137" y="12"/>
                  </a:cubicBezTo>
                  <a:cubicBezTo>
                    <a:pt x="137" y="12"/>
                    <a:pt x="137" y="12"/>
                    <a:pt x="137" y="12"/>
                  </a:cubicBezTo>
                  <a:cubicBezTo>
                    <a:pt x="138" y="12"/>
                    <a:pt x="139" y="12"/>
                    <a:pt x="140" y="13"/>
                  </a:cubicBezTo>
                  <a:close/>
                  <a:moveTo>
                    <a:pt x="151" y="18"/>
                  </a:moveTo>
                  <a:cubicBezTo>
                    <a:pt x="143" y="20"/>
                    <a:pt x="134" y="21"/>
                    <a:pt x="126" y="23"/>
                  </a:cubicBezTo>
                  <a:cubicBezTo>
                    <a:pt x="133" y="21"/>
                    <a:pt x="140" y="19"/>
                    <a:pt x="147" y="16"/>
                  </a:cubicBezTo>
                  <a:cubicBezTo>
                    <a:pt x="148" y="16"/>
                    <a:pt x="150" y="17"/>
                    <a:pt x="151" y="18"/>
                  </a:cubicBezTo>
                  <a:close/>
                  <a:moveTo>
                    <a:pt x="158" y="21"/>
                  </a:moveTo>
                  <a:cubicBezTo>
                    <a:pt x="152" y="23"/>
                    <a:pt x="146" y="24"/>
                    <a:pt x="139" y="26"/>
                  </a:cubicBezTo>
                  <a:cubicBezTo>
                    <a:pt x="132" y="27"/>
                    <a:pt x="125" y="29"/>
                    <a:pt x="117" y="31"/>
                  </a:cubicBezTo>
                  <a:cubicBezTo>
                    <a:pt x="110" y="33"/>
                    <a:pt x="103" y="35"/>
                    <a:pt x="96" y="37"/>
                  </a:cubicBezTo>
                  <a:cubicBezTo>
                    <a:pt x="93" y="38"/>
                    <a:pt x="90" y="39"/>
                    <a:pt x="86" y="40"/>
                  </a:cubicBezTo>
                  <a:cubicBezTo>
                    <a:pt x="84" y="40"/>
                    <a:pt x="80" y="41"/>
                    <a:pt x="78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3" y="38"/>
                    <a:pt x="89" y="37"/>
                    <a:pt x="94" y="35"/>
                  </a:cubicBezTo>
                  <a:cubicBezTo>
                    <a:pt x="101" y="33"/>
                    <a:pt x="108" y="31"/>
                    <a:pt x="114" y="29"/>
                  </a:cubicBezTo>
                  <a:cubicBezTo>
                    <a:pt x="121" y="27"/>
                    <a:pt x="128" y="26"/>
                    <a:pt x="135" y="24"/>
                  </a:cubicBezTo>
                  <a:cubicBezTo>
                    <a:pt x="141" y="22"/>
                    <a:pt x="147" y="21"/>
                    <a:pt x="152" y="18"/>
                  </a:cubicBezTo>
                  <a:cubicBezTo>
                    <a:pt x="154" y="19"/>
                    <a:pt x="156" y="20"/>
                    <a:pt x="158" y="21"/>
                  </a:cubicBezTo>
                  <a:close/>
                  <a:moveTo>
                    <a:pt x="83" y="36"/>
                  </a:moveTo>
                  <a:cubicBezTo>
                    <a:pt x="87" y="34"/>
                    <a:pt x="92" y="33"/>
                    <a:pt x="97" y="32"/>
                  </a:cubicBezTo>
                  <a:cubicBezTo>
                    <a:pt x="103" y="30"/>
                    <a:pt x="108" y="28"/>
                    <a:pt x="114" y="26"/>
                  </a:cubicBezTo>
                  <a:cubicBezTo>
                    <a:pt x="115" y="26"/>
                    <a:pt x="116" y="26"/>
                    <a:pt x="117" y="26"/>
                  </a:cubicBezTo>
                  <a:cubicBezTo>
                    <a:pt x="116" y="26"/>
                    <a:pt x="115" y="26"/>
                    <a:pt x="114" y="26"/>
                  </a:cubicBezTo>
                  <a:cubicBezTo>
                    <a:pt x="109" y="28"/>
                    <a:pt x="103" y="30"/>
                    <a:pt x="97" y="32"/>
                  </a:cubicBezTo>
                  <a:cubicBezTo>
                    <a:pt x="94" y="33"/>
                    <a:pt x="92" y="34"/>
                    <a:pt x="89" y="35"/>
                  </a:cubicBezTo>
                  <a:cubicBezTo>
                    <a:pt x="87" y="35"/>
                    <a:pt x="86" y="36"/>
                    <a:pt x="84" y="36"/>
                  </a:cubicBezTo>
                  <a:cubicBezTo>
                    <a:pt x="84" y="36"/>
                    <a:pt x="83" y="37"/>
                    <a:pt x="82" y="37"/>
                  </a:cubicBezTo>
                  <a:cubicBezTo>
                    <a:pt x="82" y="37"/>
                    <a:pt x="82" y="36"/>
                    <a:pt x="83" y="36"/>
                  </a:cubicBezTo>
                  <a:close/>
                  <a:moveTo>
                    <a:pt x="116" y="27"/>
                  </a:moveTo>
                  <a:cubicBezTo>
                    <a:pt x="123" y="24"/>
                    <a:pt x="130" y="23"/>
                    <a:pt x="136" y="22"/>
                  </a:cubicBezTo>
                  <a:cubicBezTo>
                    <a:pt x="140" y="21"/>
                    <a:pt x="144" y="20"/>
                    <a:pt x="147" y="19"/>
                  </a:cubicBezTo>
                  <a:cubicBezTo>
                    <a:pt x="148" y="19"/>
                    <a:pt x="150" y="19"/>
                    <a:pt x="151" y="18"/>
                  </a:cubicBezTo>
                  <a:cubicBezTo>
                    <a:pt x="149" y="19"/>
                    <a:pt x="147" y="20"/>
                    <a:pt x="145" y="20"/>
                  </a:cubicBezTo>
                  <a:cubicBezTo>
                    <a:pt x="133" y="25"/>
                    <a:pt x="120" y="27"/>
                    <a:pt x="107" y="31"/>
                  </a:cubicBezTo>
                  <a:cubicBezTo>
                    <a:pt x="103" y="32"/>
                    <a:pt x="99" y="33"/>
                    <a:pt x="95" y="34"/>
                  </a:cubicBezTo>
                  <a:cubicBezTo>
                    <a:pt x="102" y="32"/>
                    <a:pt x="109" y="29"/>
                    <a:pt x="116" y="27"/>
                  </a:cubicBezTo>
                  <a:close/>
                  <a:moveTo>
                    <a:pt x="141" y="13"/>
                  </a:moveTo>
                  <a:cubicBezTo>
                    <a:pt x="143" y="14"/>
                    <a:pt x="144" y="15"/>
                    <a:pt x="145" y="15"/>
                  </a:cubicBezTo>
                  <a:cubicBezTo>
                    <a:pt x="136" y="18"/>
                    <a:pt x="127" y="19"/>
                    <a:pt x="118" y="21"/>
                  </a:cubicBezTo>
                  <a:cubicBezTo>
                    <a:pt x="108" y="23"/>
                    <a:pt x="100" y="27"/>
                    <a:pt x="91" y="30"/>
                  </a:cubicBezTo>
                  <a:cubicBezTo>
                    <a:pt x="90" y="30"/>
                    <a:pt x="89" y="30"/>
                    <a:pt x="88" y="31"/>
                  </a:cubicBezTo>
                  <a:cubicBezTo>
                    <a:pt x="90" y="30"/>
                    <a:pt x="91" y="29"/>
                    <a:pt x="93" y="28"/>
                  </a:cubicBezTo>
                  <a:cubicBezTo>
                    <a:pt x="95" y="28"/>
                    <a:pt x="97" y="27"/>
                    <a:pt x="99" y="26"/>
                  </a:cubicBezTo>
                  <a:cubicBezTo>
                    <a:pt x="104" y="24"/>
                    <a:pt x="110" y="23"/>
                    <a:pt x="115" y="22"/>
                  </a:cubicBezTo>
                  <a:cubicBezTo>
                    <a:pt x="123" y="19"/>
                    <a:pt x="133" y="18"/>
                    <a:pt x="141" y="14"/>
                  </a:cubicBezTo>
                  <a:cubicBezTo>
                    <a:pt x="141" y="14"/>
                    <a:pt x="141" y="14"/>
                    <a:pt x="141" y="13"/>
                  </a:cubicBezTo>
                  <a:close/>
                  <a:moveTo>
                    <a:pt x="110" y="7"/>
                  </a:moveTo>
                  <a:cubicBezTo>
                    <a:pt x="112" y="7"/>
                    <a:pt x="113" y="7"/>
                    <a:pt x="115" y="6"/>
                  </a:cubicBezTo>
                  <a:cubicBezTo>
                    <a:pt x="116" y="6"/>
                    <a:pt x="118" y="6"/>
                    <a:pt x="120" y="5"/>
                  </a:cubicBezTo>
                  <a:cubicBezTo>
                    <a:pt x="122" y="5"/>
                    <a:pt x="116" y="7"/>
                    <a:pt x="116" y="7"/>
                  </a:cubicBezTo>
                  <a:cubicBezTo>
                    <a:pt x="113" y="8"/>
                    <a:pt x="110" y="10"/>
                    <a:pt x="107" y="11"/>
                  </a:cubicBezTo>
                  <a:cubicBezTo>
                    <a:pt x="108" y="10"/>
                    <a:pt x="109" y="9"/>
                    <a:pt x="110" y="7"/>
                  </a:cubicBezTo>
                  <a:close/>
                  <a:moveTo>
                    <a:pt x="105" y="13"/>
                  </a:moveTo>
                  <a:cubicBezTo>
                    <a:pt x="109" y="11"/>
                    <a:pt x="113" y="10"/>
                    <a:pt x="117" y="9"/>
                  </a:cubicBezTo>
                  <a:cubicBezTo>
                    <a:pt x="119" y="8"/>
                    <a:pt x="121" y="8"/>
                    <a:pt x="124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2" y="9"/>
                    <a:pt x="120" y="9"/>
                    <a:pt x="119" y="10"/>
                  </a:cubicBezTo>
                  <a:cubicBezTo>
                    <a:pt x="114" y="11"/>
                    <a:pt x="109" y="12"/>
                    <a:pt x="104" y="14"/>
                  </a:cubicBezTo>
                  <a:cubicBezTo>
                    <a:pt x="104" y="13"/>
                    <a:pt x="105" y="13"/>
                    <a:pt x="105" y="13"/>
                  </a:cubicBezTo>
                  <a:close/>
                  <a:moveTo>
                    <a:pt x="101" y="16"/>
                  </a:moveTo>
                  <a:cubicBezTo>
                    <a:pt x="105" y="16"/>
                    <a:pt x="109" y="14"/>
                    <a:pt x="113" y="13"/>
                  </a:cubicBezTo>
                  <a:cubicBezTo>
                    <a:pt x="116" y="13"/>
                    <a:pt x="119" y="12"/>
                    <a:pt x="121" y="11"/>
                  </a:cubicBezTo>
                  <a:cubicBezTo>
                    <a:pt x="123" y="11"/>
                    <a:pt x="124" y="10"/>
                    <a:pt x="126" y="10"/>
                  </a:cubicBezTo>
                  <a:cubicBezTo>
                    <a:pt x="126" y="10"/>
                    <a:pt x="131" y="8"/>
                    <a:pt x="128" y="10"/>
                  </a:cubicBezTo>
                  <a:cubicBezTo>
                    <a:pt x="123" y="13"/>
                    <a:pt x="117" y="13"/>
                    <a:pt x="111" y="15"/>
                  </a:cubicBezTo>
                  <a:cubicBezTo>
                    <a:pt x="107" y="16"/>
                    <a:pt x="103" y="17"/>
                    <a:pt x="99" y="19"/>
                  </a:cubicBezTo>
                  <a:cubicBezTo>
                    <a:pt x="100" y="18"/>
                    <a:pt x="100" y="17"/>
                    <a:pt x="101" y="16"/>
                  </a:cubicBezTo>
                  <a:close/>
                  <a:moveTo>
                    <a:pt x="97" y="21"/>
                  </a:moveTo>
                  <a:cubicBezTo>
                    <a:pt x="104" y="19"/>
                    <a:pt x="110" y="17"/>
                    <a:pt x="117" y="15"/>
                  </a:cubicBezTo>
                  <a:cubicBezTo>
                    <a:pt x="121" y="15"/>
                    <a:pt x="124" y="14"/>
                    <a:pt x="128" y="13"/>
                  </a:cubicBezTo>
                  <a:cubicBezTo>
                    <a:pt x="129" y="13"/>
                    <a:pt x="131" y="13"/>
                    <a:pt x="133" y="12"/>
                  </a:cubicBezTo>
                  <a:cubicBezTo>
                    <a:pt x="120" y="17"/>
                    <a:pt x="106" y="20"/>
                    <a:pt x="93" y="25"/>
                  </a:cubicBezTo>
                  <a:cubicBezTo>
                    <a:pt x="95" y="23"/>
                    <a:pt x="96" y="22"/>
                    <a:pt x="97" y="21"/>
                  </a:cubicBezTo>
                  <a:close/>
                  <a:moveTo>
                    <a:pt x="92" y="26"/>
                  </a:moveTo>
                  <a:cubicBezTo>
                    <a:pt x="100" y="25"/>
                    <a:pt x="107" y="22"/>
                    <a:pt x="115" y="20"/>
                  </a:cubicBezTo>
                  <a:cubicBezTo>
                    <a:pt x="119" y="18"/>
                    <a:pt x="124" y="17"/>
                    <a:pt x="128" y="16"/>
                  </a:cubicBezTo>
                  <a:cubicBezTo>
                    <a:pt x="131" y="16"/>
                    <a:pt x="136" y="15"/>
                    <a:pt x="139" y="14"/>
                  </a:cubicBezTo>
                  <a:cubicBezTo>
                    <a:pt x="135" y="16"/>
                    <a:pt x="130" y="17"/>
                    <a:pt x="126" y="18"/>
                  </a:cubicBezTo>
                  <a:cubicBezTo>
                    <a:pt x="121" y="19"/>
                    <a:pt x="116" y="21"/>
                    <a:pt x="111" y="22"/>
                  </a:cubicBezTo>
                  <a:cubicBezTo>
                    <a:pt x="103" y="24"/>
                    <a:pt x="96" y="26"/>
                    <a:pt x="89" y="29"/>
                  </a:cubicBezTo>
                  <a:cubicBezTo>
                    <a:pt x="90" y="28"/>
                    <a:pt x="91" y="27"/>
                    <a:pt x="92" y="26"/>
                  </a:cubicBezTo>
                  <a:close/>
                  <a:moveTo>
                    <a:pt x="87" y="31"/>
                  </a:moveTo>
                  <a:cubicBezTo>
                    <a:pt x="92" y="31"/>
                    <a:pt x="96" y="29"/>
                    <a:pt x="100" y="27"/>
                  </a:cubicBezTo>
                  <a:cubicBezTo>
                    <a:pt x="105" y="25"/>
                    <a:pt x="111" y="24"/>
                    <a:pt x="116" y="23"/>
                  </a:cubicBezTo>
                  <a:cubicBezTo>
                    <a:pt x="122" y="21"/>
                    <a:pt x="128" y="20"/>
                    <a:pt x="134" y="19"/>
                  </a:cubicBezTo>
                  <a:cubicBezTo>
                    <a:pt x="137" y="18"/>
                    <a:pt x="140" y="17"/>
                    <a:pt x="143" y="16"/>
                  </a:cubicBezTo>
                  <a:cubicBezTo>
                    <a:pt x="143" y="16"/>
                    <a:pt x="144" y="16"/>
                    <a:pt x="144" y="17"/>
                  </a:cubicBezTo>
                  <a:cubicBezTo>
                    <a:pt x="142" y="17"/>
                    <a:pt x="141" y="18"/>
                    <a:pt x="139" y="18"/>
                  </a:cubicBezTo>
                  <a:cubicBezTo>
                    <a:pt x="129" y="22"/>
                    <a:pt x="118" y="24"/>
                    <a:pt x="107" y="28"/>
                  </a:cubicBezTo>
                  <a:cubicBezTo>
                    <a:pt x="102" y="29"/>
                    <a:pt x="97" y="31"/>
                    <a:pt x="92" y="33"/>
                  </a:cubicBezTo>
                  <a:cubicBezTo>
                    <a:pt x="89" y="33"/>
                    <a:pt x="86" y="34"/>
                    <a:pt x="84" y="35"/>
                  </a:cubicBezTo>
                  <a:cubicBezTo>
                    <a:pt x="85" y="34"/>
                    <a:pt x="86" y="32"/>
                    <a:pt x="87" y="31"/>
                  </a:cubicBezTo>
                  <a:close/>
                  <a:moveTo>
                    <a:pt x="81" y="38"/>
                  </a:moveTo>
                  <a:cubicBezTo>
                    <a:pt x="84" y="37"/>
                    <a:pt x="86" y="37"/>
                    <a:pt x="88" y="36"/>
                  </a:cubicBezTo>
                  <a:cubicBezTo>
                    <a:pt x="85" y="37"/>
                    <a:pt x="82" y="38"/>
                    <a:pt x="79" y="40"/>
                  </a:cubicBezTo>
                  <a:cubicBezTo>
                    <a:pt x="80" y="39"/>
                    <a:pt x="81" y="38"/>
                    <a:pt x="81" y="38"/>
                  </a:cubicBezTo>
                  <a:close/>
                  <a:moveTo>
                    <a:pt x="77" y="43"/>
                  </a:moveTo>
                  <a:cubicBezTo>
                    <a:pt x="90" y="40"/>
                    <a:pt x="104" y="35"/>
                    <a:pt x="118" y="32"/>
                  </a:cubicBezTo>
                  <a:cubicBezTo>
                    <a:pt x="124" y="30"/>
                    <a:pt x="131" y="28"/>
                    <a:pt x="138" y="27"/>
                  </a:cubicBezTo>
                  <a:cubicBezTo>
                    <a:pt x="145" y="25"/>
                    <a:pt x="152" y="24"/>
                    <a:pt x="159" y="21"/>
                  </a:cubicBezTo>
                  <a:cubicBezTo>
                    <a:pt x="161" y="22"/>
                    <a:pt x="163" y="23"/>
                    <a:pt x="165" y="24"/>
                  </a:cubicBezTo>
                  <a:cubicBezTo>
                    <a:pt x="158" y="23"/>
                    <a:pt x="152" y="27"/>
                    <a:pt x="145" y="28"/>
                  </a:cubicBezTo>
                  <a:cubicBezTo>
                    <a:pt x="137" y="31"/>
                    <a:pt x="129" y="33"/>
                    <a:pt x="121" y="35"/>
                  </a:cubicBezTo>
                  <a:cubicBezTo>
                    <a:pt x="112" y="37"/>
                    <a:pt x="104" y="40"/>
                    <a:pt x="96" y="42"/>
                  </a:cubicBezTo>
                  <a:cubicBezTo>
                    <a:pt x="88" y="43"/>
                    <a:pt x="80" y="45"/>
                    <a:pt x="73" y="47"/>
                  </a:cubicBezTo>
                  <a:cubicBezTo>
                    <a:pt x="74" y="45"/>
                    <a:pt x="75" y="44"/>
                    <a:pt x="77" y="43"/>
                  </a:cubicBezTo>
                  <a:close/>
                  <a:moveTo>
                    <a:pt x="180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70" y="33"/>
                    <a:pt x="161" y="35"/>
                    <a:pt x="151" y="38"/>
                  </a:cubicBezTo>
                  <a:cubicBezTo>
                    <a:pt x="141" y="40"/>
                    <a:pt x="131" y="42"/>
                    <a:pt x="120" y="45"/>
                  </a:cubicBezTo>
                  <a:cubicBezTo>
                    <a:pt x="101" y="49"/>
                    <a:pt x="81" y="55"/>
                    <a:pt x="62" y="61"/>
                  </a:cubicBezTo>
                  <a:cubicBezTo>
                    <a:pt x="61" y="61"/>
                    <a:pt x="60" y="62"/>
                    <a:pt x="59" y="62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59" y="62"/>
                    <a:pt x="59" y="62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2" y="60"/>
                    <a:pt x="64" y="59"/>
                    <a:pt x="66" y="58"/>
                  </a:cubicBezTo>
                  <a:cubicBezTo>
                    <a:pt x="71" y="56"/>
                    <a:pt x="76" y="55"/>
                    <a:pt x="81" y="53"/>
                  </a:cubicBezTo>
                  <a:cubicBezTo>
                    <a:pt x="91" y="50"/>
                    <a:pt x="101" y="47"/>
                    <a:pt x="112" y="44"/>
                  </a:cubicBezTo>
                  <a:cubicBezTo>
                    <a:pt x="122" y="41"/>
                    <a:pt x="132" y="38"/>
                    <a:pt x="142" y="35"/>
                  </a:cubicBezTo>
                  <a:cubicBezTo>
                    <a:pt x="152" y="33"/>
                    <a:pt x="162" y="31"/>
                    <a:pt x="172" y="27"/>
                  </a:cubicBezTo>
                  <a:cubicBezTo>
                    <a:pt x="174" y="28"/>
                    <a:pt x="177" y="29"/>
                    <a:pt x="180" y="31"/>
                  </a:cubicBezTo>
                  <a:close/>
                  <a:moveTo>
                    <a:pt x="46" y="76"/>
                  </a:move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lose/>
                  <a:moveTo>
                    <a:pt x="186" y="34"/>
                  </a:moveTo>
                  <a:cubicBezTo>
                    <a:pt x="186" y="34"/>
                    <a:pt x="186" y="34"/>
                    <a:pt x="186" y="33"/>
                  </a:cubicBezTo>
                  <a:cubicBezTo>
                    <a:pt x="187" y="34"/>
                    <a:pt x="188" y="34"/>
                    <a:pt x="189" y="35"/>
                  </a:cubicBezTo>
                  <a:cubicBezTo>
                    <a:pt x="165" y="41"/>
                    <a:pt x="141" y="47"/>
                    <a:pt x="117" y="55"/>
                  </a:cubicBezTo>
                  <a:cubicBezTo>
                    <a:pt x="105" y="58"/>
                    <a:pt x="92" y="62"/>
                    <a:pt x="80" y="66"/>
                  </a:cubicBezTo>
                  <a:cubicBezTo>
                    <a:pt x="71" y="69"/>
                    <a:pt x="61" y="72"/>
                    <a:pt x="52" y="74"/>
                  </a:cubicBezTo>
                  <a:cubicBezTo>
                    <a:pt x="54" y="73"/>
                    <a:pt x="57" y="73"/>
                    <a:pt x="59" y="72"/>
                  </a:cubicBezTo>
                  <a:cubicBezTo>
                    <a:pt x="66" y="69"/>
                    <a:pt x="72" y="67"/>
                    <a:pt x="78" y="64"/>
                  </a:cubicBezTo>
                  <a:cubicBezTo>
                    <a:pt x="91" y="60"/>
                    <a:pt x="103" y="57"/>
                    <a:pt x="115" y="53"/>
                  </a:cubicBezTo>
                  <a:cubicBezTo>
                    <a:pt x="128" y="49"/>
                    <a:pt x="140" y="46"/>
                    <a:pt x="153" y="43"/>
                  </a:cubicBezTo>
                  <a:cubicBezTo>
                    <a:pt x="164" y="40"/>
                    <a:pt x="176" y="38"/>
                    <a:pt x="186" y="34"/>
                  </a:cubicBezTo>
                  <a:close/>
                  <a:moveTo>
                    <a:pt x="120" y="49"/>
                  </a:moveTo>
                  <a:cubicBezTo>
                    <a:pt x="109" y="52"/>
                    <a:pt x="97" y="56"/>
                    <a:pt x="86" y="59"/>
                  </a:cubicBezTo>
                  <a:cubicBezTo>
                    <a:pt x="75" y="62"/>
                    <a:pt x="64" y="66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8"/>
                    <a:pt x="54" y="68"/>
                    <a:pt x="54" y="67"/>
                  </a:cubicBezTo>
                  <a:cubicBezTo>
                    <a:pt x="54" y="67"/>
                    <a:pt x="55" y="67"/>
                    <a:pt x="55" y="67"/>
                  </a:cubicBezTo>
                  <a:cubicBezTo>
                    <a:pt x="58" y="66"/>
                    <a:pt x="60" y="66"/>
                    <a:pt x="63" y="65"/>
                  </a:cubicBezTo>
                  <a:cubicBezTo>
                    <a:pt x="68" y="64"/>
                    <a:pt x="74" y="62"/>
                    <a:pt x="80" y="60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5" y="46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1"/>
                    <a:pt x="180" y="31"/>
                  </a:cubicBezTo>
                  <a:cubicBezTo>
                    <a:pt x="182" y="31"/>
                    <a:pt x="184" y="32"/>
                    <a:pt x="185" y="33"/>
                  </a:cubicBezTo>
                  <a:cubicBezTo>
                    <a:pt x="164" y="38"/>
                    <a:pt x="142" y="43"/>
                    <a:pt x="120" y="49"/>
                  </a:cubicBezTo>
                  <a:close/>
                  <a:moveTo>
                    <a:pt x="116" y="41"/>
                  </a:moveTo>
                  <a:cubicBezTo>
                    <a:pt x="107" y="43"/>
                    <a:pt x="98" y="46"/>
                    <a:pt x="89" y="49"/>
                  </a:cubicBezTo>
                  <a:cubicBezTo>
                    <a:pt x="85" y="50"/>
                    <a:pt x="80" y="51"/>
                    <a:pt x="76" y="53"/>
                  </a:cubicBezTo>
                  <a:cubicBezTo>
                    <a:pt x="73" y="53"/>
                    <a:pt x="71" y="54"/>
                    <a:pt x="69" y="54"/>
                  </a:cubicBezTo>
                  <a:cubicBezTo>
                    <a:pt x="68" y="54"/>
                    <a:pt x="66" y="55"/>
                    <a:pt x="66" y="55"/>
                  </a:cubicBezTo>
                  <a:cubicBezTo>
                    <a:pt x="66" y="54"/>
                    <a:pt x="66" y="54"/>
                    <a:pt x="67" y="53"/>
                  </a:cubicBezTo>
                  <a:cubicBezTo>
                    <a:pt x="69" y="52"/>
                    <a:pt x="73" y="52"/>
                    <a:pt x="76" y="51"/>
                  </a:cubicBezTo>
                  <a:cubicBezTo>
                    <a:pt x="80" y="50"/>
                    <a:pt x="85" y="48"/>
                    <a:pt x="89" y="47"/>
                  </a:cubicBezTo>
                  <a:cubicBezTo>
                    <a:pt x="99" y="45"/>
                    <a:pt x="108" y="43"/>
                    <a:pt x="117" y="40"/>
                  </a:cubicBezTo>
                  <a:cubicBezTo>
                    <a:pt x="126" y="37"/>
                    <a:pt x="135" y="34"/>
                    <a:pt x="143" y="32"/>
                  </a:cubicBezTo>
                  <a:cubicBezTo>
                    <a:pt x="151" y="30"/>
                    <a:pt x="158" y="28"/>
                    <a:pt x="165" y="25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5"/>
                    <a:pt x="169" y="26"/>
                    <a:pt x="170" y="26"/>
                  </a:cubicBezTo>
                  <a:cubicBezTo>
                    <a:pt x="152" y="31"/>
                    <a:pt x="134" y="35"/>
                    <a:pt x="116" y="41"/>
                  </a:cubicBezTo>
                  <a:close/>
                  <a:moveTo>
                    <a:pt x="72" y="48"/>
                  </a:moveTo>
                  <a:cubicBezTo>
                    <a:pt x="80" y="45"/>
                    <a:pt x="88" y="44"/>
                    <a:pt x="96" y="42"/>
                  </a:cubicBezTo>
                  <a:cubicBezTo>
                    <a:pt x="105" y="40"/>
                    <a:pt x="114" y="37"/>
                    <a:pt x="123" y="35"/>
                  </a:cubicBezTo>
                  <a:cubicBezTo>
                    <a:pt x="131" y="33"/>
                    <a:pt x="139" y="31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60" y="25"/>
                    <a:pt x="163" y="25"/>
                    <a:pt x="164" y="25"/>
                  </a:cubicBezTo>
                  <a:cubicBezTo>
                    <a:pt x="161" y="26"/>
                    <a:pt x="159" y="27"/>
                    <a:pt x="157" y="27"/>
                  </a:cubicBezTo>
                  <a:cubicBezTo>
                    <a:pt x="150" y="30"/>
                    <a:pt x="142" y="31"/>
                    <a:pt x="135" y="33"/>
                  </a:cubicBezTo>
                  <a:cubicBezTo>
                    <a:pt x="126" y="36"/>
                    <a:pt x="117" y="39"/>
                    <a:pt x="108" y="42"/>
                  </a:cubicBezTo>
                  <a:cubicBezTo>
                    <a:pt x="100" y="44"/>
                    <a:pt x="91" y="46"/>
                    <a:pt x="82" y="48"/>
                  </a:cubicBezTo>
                  <a:cubicBezTo>
                    <a:pt x="78" y="50"/>
                    <a:pt x="72" y="50"/>
                    <a:pt x="68" y="52"/>
                  </a:cubicBezTo>
                  <a:cubicBezTo>
                    <a:pt x="69" y="51"/>
                    <a:pt x="71" y="49"/>
                    <a:pt x="72" y="48"/>
                  </a:cubicBezTo>
                  <a:close/>
                  <a:moveTo>
                    <a:pt x="65" y="55"/>
                  </a:moveTo>
                  <a:cubicBezTo>
                    <a:pt x="71" y="56"/>
                    <a:pt x="78" y="53"/>
                    <a:pt x="84" y="51"/>
                  </a:cubicBezTo>
                  <a:cubicBezTo>
                    <a:pt x="94" y="48"/>
                    <a:pt x="104" y="45"/>
                    <a:pt x="114" y="42"/>
                  </a:cubicBezTo>
                  <a:cubicBezTo>
                    <a:pt x="124" y="39"/>
                    <a:pt x="133" y="37"/>
                    <a:pt x="143" y="34"/>
                  </a:cubicBezTo>
                  <a:cubicBezTo>
                    <a:pt x="148" y="33"/>
                    <a:pt x="152" y="32"/>
                    <a:pt x="157" y="31"/>
                  </a:cubicBezTo>
                  <a:cubicBezTo>
                    <a:pt x="160" y="30"/>
                    <a:pt x="162" y="29"/>
                    <a:pt x="164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57" y="31"/>
                    <a:pt x="149" y="33"/>
                    <a:pt x="140" y="35"/>
                  </a:cubicBezTo>
                  <a:cubicBezTo>
                    <a:pt x="130" y="37"/>
                    <a:pt x="120" y="41"/>
                    <a:pt x="110" y="44"/>
                  </a:cubicBezTo>
                  <a:cubicBezTo>
                    <a:pt x="100" y="47"/>
                    <a:pt x="90" y="50"/>
                    <a:pt x="81" y="53"/>
                  </a:cubicBezTo>
                  <a:cubicBezTo>
                    <a:pt x="74" y="55"/>
                    <a:pt x="67" y="57"/>
                    <a:pt x="61" y="60"/>
                  </a:cubicBezTo>
                  <a:cubicBezTo>
                    <a:pt x="62" y="58"/>
                    <a:pt x="64" y="57"/>
                    <a:pt x="65" y="55"/>
                  </a:cubicBezTo>
                  <a:close/>
                  <a:moveTo>
                    <a:pt x="58" y="63"/>
                  </a:moveTo>
                  <a:cubicBezTo>
                    <a:pt x="68" y="60"/>
                    <a:pt x="77" y="57"/>
                    <a:pt x="87" y="54"/>
                  </a:cubicBezTo>
                  <a:cubicBezTo>
                    <a:pt x="98" y="51"/>
                    <a:pt x="108" y="48"/>
                    <a:pt x="119" y="46"/>
                  </a:cubicBezTo>
                  <a:cubicBezTo>
                    <a:pt x="129" y="43"/>
                    <a:pt x="140" y="41"/>
                    <a:pt x="151" y="38"/>
                  </a:cubicBezTo>
                  <a:cubicBezTo>
                    <a:pt x="156" y="37"/>
                    <a:pt x="162" y="35"/>
                    <a:pt x="167" y="34"/>
                  </a:cubicBezTo>
                  <a:cubicBezTo>
                    <a:pt x="168" y="34"/>
                    <a:pt x="170" y="34"/>
                    <a:pt x="171" y="33"/>
                  </a:cubicBezTo>
                  <a:cubicBezTo>
                    <a:pt x="151" y="39"/>
                    <a:pt x="130" y="43"/>
                    <a:pt x="110" y="49"/>
                  </a:cubicBezTo>
                  <a:cubicBezTo>
                    <a:pt x="99" y="53"/>
                    <a:pt x="88" y="56"/>
                    <a:pt x="78" y="60"/>
                  </a:cubicBezTo>
                  <a:cubicBezTo>
                    <a:pt x="73" y="61"/>
                    <a:pt x="68" y="63"/>
                    <a:pt x="62" y="64"/>
                  </a:cubicBezTo>
                  <a:cubicBezTo>
                    <a:pt x="60" y="65"/>
                    <a:pt x="57" y="66"/>
                    <a:pt x="55" y="66"/>
                  </a:cubicBezTo>
                  <a:cubicBezTo>
                    <a:pt x="56" y="65"/>
                    <a:pt x="57" y="64"/>
                    <a:pt x="58" y="63"/>
                  </a:cubicBezTo>
                  <a:close/>
                  <a:moveTo>
                    <a:pt x="52" y="69"/>
                  </a:moveTo>
                  <a:cubicBezTo>
                    <a:pt x="63" y="67"/>
                    <a:pt x="74" y="63"/>
                    <a:pt x="84" y="60"/>
                  </a:cubicBezTo>
                  <a:cubicBezTo>
                    <a:pt x="96" y="57"/>
                    <a:pt x="109" y="53"/>
                    <a:pt x="121" y="50"/>
                  </a:cubicBezTo>
                  <a:cubicBezTo>
                    <a:pt x="133" y="46"/>
                    <a:pt x="145" y="43"/>
                    <a:pt x="157" y="40"/>
                  </a:cubicBezTo>
                  <a:cubicBezTo>
                    <a:pt x="163" y="39"/>
                    <a:pt x="169" y="37"/>
                    <a:pt x="175" y="36"/>
                  </a:cubicBezTo>
                  <a:cubicBezTo>
                    <a:pt x="177" y="36"/>
                    <a:pt x="179" y="35"/>
                    <a:pt x="181" y="35"/>
                  </a:cubicBezTo>
                  <a:cubicBezTo>
                    <a:pt x="180" y="35"/>
                    <a:pt x="179" y="35"/>
                    <a:pt x="178" y="36"/>
                  </a:cubicBezTo>
                  <a:cubicBezTo>
                    <a:pt x="168" y="39"/>
                    <a:pt x="156" y="41"/>
                    <a:pt x="145" y="44"/>
                  </a:cubicBezTo>
                  <a:cubicBezTo>
                    <a:pt x="133" y="47"/>
                    <a:pt x="122" y="50"/>
                    <a:pt x="110" y="54"/>
                  </a:cubicBezTo>
                  <a:cubicBezTo>
                    <a:pt x="98" y="57"/>
                    <a:pt x="86" y="61"/>
                    <a:pt x="75" y="65"/>
                  </a:cubicBezTo>
                  <a:cubicBezTo>
                    <a:pt x="69" y="67"/>
                    <a:pt x="63" y="69"/>
                    <a:pt x="58" y="72"/>
                  </a:cubicBezTo>
                  <a:cubicBezTo>
                    <a:pt x="54" y="73"/>
                    <a:pt x="50" y="74"/>
                    <a:pt x="46" y="75"/>
                  </a:cubicBezTo>
                  <a:cubicBezTo>
                    <a:pt x="48" y="73"/>
                    <a:pt x="50" y="71"/>
                    <a:pt x="52" y="69"/>
                  </a:cubicBezTo>
                  <a:close/>
                  <a:moveTo>
                    <a:pt x="45" y="77"/>
                  </a:moveTo>
                  <a:cubicBezTo>
                    <a:pt x="56" y="74"/>
                    <a:pt x="67" y="71"/>
                    <a:pt x="78" y="68"/>
                  </a:cubicBezTo>
                  <a:cubicBezTo>
                    <a:pt x="91" y="64"/>
                    <a:pt x="103" y="59"/>
                    <a:pt x="115" y="56"/>
                  </a:cubicBezTo>
                  <a:cubicBezTo>
                    <a:pt x="140" y="49"/>
                    <a:pt x="165" y="42"/>
                    <a:pt x="190" y="35"/>
                  </a:cubicBezTo>
                  <a:cubicBezTo>
                    <a:pt x="191" y="36"/>
                    <a:pt x="193" y="36"/>
                    <a:pt x="195" y="37"/>
                  </a:cubicBezTo>
                  <a:cubicBezTo>
                    <a:pt x="168" y="43"/>
                    <a:pt x="142" y="50"/>
                    <a:pt x="116" y="58"/>
                  </a:cubicBezTo>
                  <a:cubicBezTo>
                    <a:pt x="104" y="62"/>
                    <a:pt x="91" y="65"/>
                    <a:pt x="78" y="69"/>
                  </a:cubicBezTo>
                  <a:cubicBezTo>
                    <a:pt x="66" y="73"/>
                    <a:pt x="54" y="75"/>
                    <a:pt x="42" y="79"/>
                  </a:cubicBezTo>
                  <a:cubicBezTo>
                    <a:pt x="43" y="79"/>
                    <a:pt x="44" y="78"/>
                    <a:pt x="45" y="77"/>
                  </a:cubicBezTo>
                  <a:close/>
                  <a:moveTo>
                    <a:pt x="41" y="81"/>
                  </a:moveTo>
                  <a:cubicBezTo>
                    <a:pt x="53" y="76"/>
                    <a:pt x="65" y="74"/>
                    <a:pt x="76" y="71"/>
                  </a:cubicBezTo>
                  <a:cubicBezTo>
                    <a:pt x="90" y="67"/>
                    <a:pt x="103" y="62"/>
                    <a:pt x="117" y="58"/>
                  </a:cubicBezTo>
                  <a:cubicBezTo>
                    <a:pt x="143" y="51"/>
                    <a:pt x="169" y="44"/>
                    <a:pt x="195" y="38"/>
                  </a:cubicBezTo>
                  <a:cubicBezTo>
                    <a:pt x="195" y="38"/>
                    <a:pt x="195" y="38"/>
                    <a:pt x="195" y="38"/>
                  </a:cubicBezTo>
                  <a:cubicBezTo>
                    <a:pt x="197" y="38"/>
                    <a:pt x="198" y="39"/>
                    <a:pt x="199" y="39"/>
                  </a:cubicBezTo>
                  <a:cubicBezTo>
                    <a:pt x="187" y="42"/>
                    <a:pt x="175" y="44"/>
                    <a:pt x="162" y="47"/>
                  </a:cubicBezTo>
                  <a:cubicBezTo>
                    <a:pt x="149" y="51"/>
                    <a:pt x="135" y="55"/>
                    <a:pt x="121" y="58"/>
                  </a:cubicBezTo>
                  <a:cubicBezTo>
                    <a:pt x="94" y="65"/>
                    <a:pt x="67" y="74"/>
                    <a:pt x="40" y="82"/>
                  </a:cubicBezTo>
                  <a:cubicBezTo>
                    <a:pt x="41" y="82"/>
                    <a:pt x="41" y="81"/>
                    <a:pt x="41" y="81"/>
                  </a:cubicBezTo>
                  <a:close/>
                  <a:moveTo>
                    <a:pt x="208" y="43"/>
                  </a:moveTo>
                  <a:cubicBezTo>
                    <a:pt x="180" y="48"/>
                    <a:pt x="152" y="56"/>
                    <a:pt x="125" y="63"/>
                  </a:cubicBezTo>
                  <a:cubicBezTo>
                    <a:pt x="98" y="70"/>
                    <a:pt x="72" y="77"/>
                    <a:pt x="45" y="84"/>
                  </a:cubicBezTo>
                  <a:cubicBezTo>
                    <a:pt x="47" y="84"/>
                    <a:pt x="48" y="83"/>
                    <a:pt x="50" y="83"/>
                  </a:cubicBezTo>
                  <a:cubicBezTo>
                    <a:pt x="57" y="81"/>
                    <a:pt x="64" y="78"/>
                    <a:pt x="72" y="76"/>
                  </a:cubicBezTo>
                  <a:cubicBezTo>
                    <a:pt x="86" y="72"/>
                    <a:pt x="101" y="68"/>
                    <a:pt x="115" y="63"/>
                  </a:cubicBezTo>
                  <a:cubicBezTo>
                    <a:pt x="130" y="59"/>
                    <a:pt x="144" y="55"/>
                    <a:pt x="159" y="51"/>
                  </a:cubicBezTo>
                  <a:cubicBezTo>
                    <a:pt x="173" y="47"/>
                    <a:pt x="187" y="45"/>
                    <a:pt x="200" y="40"/>
                  </a:cubicBezTo>
                  <a:cubicBezTo>
                    <a:pt x="203" y="41"/>
                    <a:pt x="205" y="42"/>
                    <a:pt x="208" y="43"/>
                  </a:cubicBezTo>
                  <a:close/>
                  <a:moveTo>
                    <a:pt x="39" y="83"/>
                  </a:moveTo>
                  <a:cubicBezTo>
                    <a:pt x="67" y="74"/>
                    <a:pt x="95" y="66"/>
                    <a:pt x="123" y="59"/>
                  </a:cubicBezTo>
                  <a:cubicBezTo>
                    <a:pt x="137" y="55"/>
                    <a:pt x="150" y="51"/>
                    <a:pt x="164" y="48"/>
                  </a:cubicBezTo>
                  <a:cubicBezTo>
                    <a:pt x="171" y="46"/>
                    <a:pt x="177" y="44"/>
                    <a:pt x="184" y="43"/>
                  </a:cubicBezTo>
                  <a:cubicBezTo>
                    <a:pt x="187" y="42"/>
                    <a:pt x="190" y="42"/>
                    <a:pt x="194" y="41"/>
                  </a:cubicBezTo>
                  <a:cubicBezTo>
                    <a:pt x="195" y="41"/>
                    <a:pt x="197" y="40"/>
                    <a:pt x="199" y="40"/>
                  </a:cubicBezTo>
                  <a:cubicBezTo>
                    <a:pt x="199" y="40"/>
                    <a:pt x="196" y="41"/>
                    <a:pt x="195" y="41"/>
                  </a:cubicBezTo>
                  <a:cubicBezTo>
                    <a:pt x="189" y="43"/>
                    <a:pt x="183" y="44"/>
                    <a:pt x="177" y="46"/>
                  </a:cubicBezTo>
                  <a:cubicBezTo>
                    <a:pt x="169" y="47"/>
                    <a:pt x="162" y="50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6"/>
                  </a:cubicBezTo>
                  <a:cubicBezTo>
                    <a:pt x="65" y="78"/>
                    <a:pt x="58" y="80"/>
                    <a:pt x="51" y="82"/>
                  </a:cubicBezTo>
                  <a:cubicBezTo>
                    <a:pt x="46" y="83"/>
                    <a:pt x="41" y="84"/>
                    <a:pt x="36" y="86"/>
                  </a:cubicBezTo>
                  <a:cubicBezTo>
                    <a:pt x="37" y="85"/>
                    <a:pt x="38" y="84"/>
                    <a:pt x="39" y="83"/>
                  </a:cubicBezTo>
                  <a:close/>
                  <a:moveTo>
                    <a:pt x="35" y="88"/>
                  </a:moveTo>
                  <a:cubicBezTo>
                    <a:pt x="64" y="80"/>
                    <a:pt x="92" y="72"/>
                    <a:pt x="121" y="65"/>
                  </a:cubicBezTo>
                  <a:cubicBezTo>
                    <a:pt x="151" y="58"/>
                    <a:pt x="179" y="49"/>
                    <a:pt x="209" y="44"/>
                  </a:cubicBezTo>
                  <a:cubicBezTo>
                    <a:pt x="210" y="44"/>
                    <a:pt x="211" y="45"/>
                    <a:pt x="213" y="45"/>
                  </a:cubicBezTo>
                  <a:cubicBezTo>
                    <a:pt x="206" y="47"/>
                    <a:pt x="200" y="49"/>
                    <a:pt x="194" y="50"/>
                  </a:cubicBezTo>
                  <a:cubicBezTo>
                    <a:pt x="186" y="52"/>
                    <a:pt x="178" y="53"/>
                    <a:pt x="170" y="55"/>
                  </a:cubicBezTo>
                  <a:cubicBezTo>
                    <a:pt x="155" y="58"/>
                    <a:pt x="139" y="62"/>
                    <a:pt x="123" y="65"/>
                  </a:cubicBezTo>
                  <a:cubicBezTo>
                    <a:pt x="107" y="69"/>
                    <a:pt x="92" y="73"/>
                    <a:pt x="76" y="78"/>
                  </a:cubicBezTo>
                  <a:cubicBezTo>
                    <a:pt x="69" y="80"/>
                    <a:pt x="62" y="82"/>
                    <a:pt x="54" y="84"/>
                  </a:cubicBezTo>
                  <a:cubicBezTo>
                    <a:pt x="47" y="85"/>
                    <a:pt x="40" y="87"/>
                    <a:pt x="33" y="90"/>
                  </a:cubicBezTo>
                  <a:cubicBezTo>
                    <a:pt x="34" y="89"/>
                    <a:pt x="34" y="88"/>
                    <a:pt x="35" y="88"/>
                  </a:cubicBezTo>
                  <a:close/>
                  <a:moveTo>
                    <a:pt x="32" y="91"/>
                  </a:moveTo>
                  <a:cubicBezTo>
                    <a:pt x="39" y="88"/>
                    <a:pt x="46" y="86"/>
                    <a:pt x="52" y="85"/>
                  </a:cubicBezTo>
                  <a:cubicBezTo>
                    <a:pt x="60" y="83"/>
                    <a:pt x="67" y="81"/>
                    <a:pt x="75" y="79"/>
                  </a:cubicBezTo>
                  <a:cubicBezTo>
                    <a:pt x="90" y="74"/>
                    <a:pt x="106" y="70"/>
                    <a:pt x="121" y="66"/>
                  </a:cubicBezTo>
                  <a:cubicBezTo>
                    <a:pt x="137" y="63"/>
                    <a:pt x="153" y="59"/>
                    <a:pt x="169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50"/>
                    <a:pt x="206" y="47"/>
                    <a:pt x="213" y="46"/>
                  </a:cubicBezTo>
                  <a:cubicBezTo>
                    <a:pt x="213" y="46"/>
                    <a:pt x="213" y="46"/>
                    <a:pt x="214" y="46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2" y="47"/>
                    <a:pt x="210" y="49"/>
                    <a:pt x="209" y="50"/>
                  </a:cubicBezTo>
                  <a:cubicBezTo>
                    <a:pt x="195" y="54"/>
                    <a:pt x="180" y="56"/>
                    <a:pt x="166" y="60"/>
                  </a:cubicBezTo>
                  <a:cubicBezTo>
                    <a:pt x="151" y="64"/>
                    <a:pt x="136" y="67"/>
                    <a:pt x="121" y="70"/>
                  </a:cubicBezTo>
                  <a:cubicBezTo>
                    <a:pt x="106" y="74"/>
                    <a:pt x="91" y="77"/>
                    <a:pt x="76" y="81"/>
                  </a:cubicBezTo>
                  <a:cubicBezTo>
                    <a:pt x="61" y="85"/>
                    <a:pt x="45" y="88"/>
                    <a:pt x="30" y="93"/>
                  </a:cubicBezTo>
                  <a:cubicBezTo>
                    <a:pt x="31" y="92"/>
                    <a:pt x="31" y="91"/>
                    <a:pt x="32" y="91"/>
                  </a:cubicBezTo>
                  <a:close/>
                  <a:moveTo>
                    <a:pt x="213" y="50"/>
                  </a:moveTo>
                  <a:cubicBezTo>
                    <a:pt x="213" y="50"/>
                    <a:pt x="213" y="50"/>
                    <a:pt x="213" y="50"/>
                  </a:cubicBezTo>
                  <a:cubicBezTo>
                    <a:pt x="213" y="50"/>
                    <a:pt x="213" y="51"/>
                    <a:pt x="213" y="51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08" y="56"/>
                    <a:pt x="204" y="61"/>
                    <a:pt x="200" y="65"/>
                  </a:cubicBezTo>
                  <a:cubicBezTo>
                    <a:pt x="190" y="76"/>
                    <a:pt x="180" y="86"/>
                    <a:pt x="170" y="96"/>
                  </a:cubicBezTo>
                  <a:cubicBezTo>
                    <a:pt x="169" y="97"/>
                    <a:pt x="168" y="99"/>
                    <a:pt x="167" y="100"/>
                  </a:cubicBezTo>
                  <a:cubicBezTo>
                    <a:pt x="182" y="83"/>
                    <a:pt x="197" y="66"/>
                    <a:pt x="213" y="50"/>
                  </a:cubicBezTo>
                  <a:close/>
                  <a:moveTo>
                    <a:pt x="147" y="84"/>
                  </a:moveTo>
                  <a:cubicBezTo>
                    <a:pt x="148" y="83"/>
                    <a:pt x="149" y="83"/>
                    <a:pt x="150" y="83"/>
                  </a:cubicBezTo>
                  <a:cubicBezTo>
                    <a:pt x="158" y="81"/>
                    <a:pt x="165" y="79"/>
                    <a:pt x="172" y="77"/>
                  </a:cubicBezTo>
                  <a:cubicBezTo>
                    <a:pt x="177" y="76"/>
                    <a:pt x="184" y="75"/>
                    <a:pt x="189" y="72"/>
                  </a:cubicBezTo>
                  <a:cubicBezTo>
                    <a:pt x="188" y="74"/>
                    <a:pt x="186" y="75"/>
                    <a:pt x="185" y="76"/>
                  </a:cubicBezTo>
                  <a:cubicBezTo>
                    <a:pt x="179" y="78"/>
                    <a:pt x="173" y="80"/>
                    <a:pt x="167" y="82"/>
                  </a:cubicBezTo>
                  <a:cubicBezTo>
                    <a:pt x="160" y="84"/>
                    <a:pt x="153" y="85"/>
                    <a:pt x="146" y="87"/>
                  </a:cubicBezTo>
                  <a:cubicBezTo>
                    <a:pt x="139" y="89"/>
                    <a:pt x="133" y="91"/>
                    <a:pt x="126" y="93"/>
                  </a:cubicBezTo>
                  <a:cubicBezTo>
                    <a:pt x="119" y="95"/>
                    <a:pt x="112" y="96"/>
                    <a:pt x="104" y="98"/>
                  </a:cubicBezTo>
                  <a:cubicBezTo>
                    <a:pt x="91" y="101"/>
                    <a:pt x="77" y="105"/>
                    <a:pt x="63" y="108"/>
                  </a:cubicBezTo>
                  <a:cubicBezTo>
                    <a:pt x="57" y="110"/>
                    <a:pt x="50" y="112"/>
                    <a:pt x="43" y="113"/>
                  </a:cubicBezTo>
                  <a:cubicBezTo>
                    <a:pt x="36" y="115"/>
                    <a:pt x="29" y="116"/>
                    <a:pt x="22" y="117"/>
                  </a:cubicBezTo>
                  <a:cubicBezTo>
                    <a:pt x="22" y="117"/>
                    <a:pt x="22" y="118"/>
                    <a:pt x="22" y="118"/>
                  </a:cubicBezTo>
                  <a:cubicBezTo>
                    <a:pt x="35" y="115"/>
                    <a:pt x="48" y="114"/>
                    <a:pt x="60" y="110"/>
                  </a:cubicBezTo>
                  <a:cubicBezTo>
                    <a:pt x="74" y="106"/>
                    <a:pt x="87" y="103"/>
                    <a:pt x="101" y="99"/>
                  </a:cubicBezTo>
                  <a:cubicBezTo>
                    <a:pt x="114" y="96"/>
                    <a:pt x="128" y="93"/>
                    <a:pt x="141" y="89"/>
                  </a:cubicBezTo>
                  <a:cubicBezTo>
                    <a:pt x="148" y="87"/>
                    <a:pt x="154" y="86"/>
                    <a:pt x="160" y="85"/>
                  </a:cubicBezTo>
                  <a:cubicBezTo>
                    <a:pt x="166" y="83"/>
                    <a:pt x="171" y="81"/>
                    <a:pt x="176" y="80"/>
                  </a:cubicBezTo>
                  <a:cubicBezTo>
                    <a:pt x="174" y="80"/>
                    <a:pt x="172" y="81"/>
                    <a:pt x="170" y="82"/>
                  </a:cubicBezTo>
                  <a:cubicBezTo>
                    <a:pt x="163" y="85"/>
                    <a:pt x="156" y="87"/>
                    <a:pt x="149" y="89"/>
                  </a:cubicBezTo>
                  <a:cubicBezTo>
                    <a:pt x="135" y="92"/>
                    <a:pt x="121" y="96"/>
                    <a:pt x="107" y="99"/>
                  </a:cubicBezTo>
                  <a:cubicBezTo>
                    <a:pt x="93" y="102"/>
                    <a:pt x="79" y="105"/>
                    <a:pt x="65" y="109"/>
                  </a:cubicBezTo>
                  <a:cubicBezTo>
                    <a:pt x="51" y="112"/>
                    <a:pt x="38" y="116"/>
                    <a:pt x="25" y="121"/>
                  </a:cubicBezTo>
                  <a:cubicBezTo>
                    <a:pt x="23" y="120"/>
                    <a:pt x="21" y="119"/>
                    <a:pt x="19" y="118"/>
                  </a:cubicBezTo>
                  <a:cubicBezTo>
                    <a:pt x="26" y="115"/>
                    <a:pt x="33" y="114"/>
                    <a:pt x="40" y="112"/>
                  </a:cubicBezTo>
                  <a:cubicBezTo>
                    <a:pt x="48" y="110"/>
                    <a:pt x="55" y="108"/>
                    <a:pt x="63" y="106"/>
                  </a:cubicBezTo>
                  <a:cubicBezTo>
                    <a:pt x="77" y="102"/>
                    <a:pt x="91" y="97"/>
                    <a:pt x="106" y="94"/>
                  </a:cubicBezTo>
                  <a:cubicBezTo>
                    <a:pt x="109" y="93"/>
                    <a:pt x="113" y="92"/>
                    <a:pt x="116" y="91"/>
                  </a:cubicBezTo>
                  <a:cubicBezTo>
                    <a:pt x="126" y="89"/>
                    <a:pt x="137" y="86"/>
                    <a:pt x="147" y="84"/>
                  </a:cubicBezTo>
                  <a:close/>
                  <a:moveTo>
                    <a:pt x="32" y="124"/>
                  </a:moveTo>
                  <a:cubicBezTo>
                    <a:pt x="32" y="124"/>
                    <a:pt x="32" y="124"/>
                    <a:pt x="32" y="124"/>
                  </a:cubicBezTo>
                  <a:cubicBezTo>
                    <a:pt x="30" y="123"/>
                    <a:pt x="28" y="122"/>
                    <a:pt x="26" y="122"/>
                  </a:cubicBezTo>
                  <a:cubicBezTo>
                    <a:pt x="47" y="119"/>
                    <a:pt x="68" y="113"/>
                    <a:pt x="89" y="108"/>
                  </a:cubicBezTo>
                  <a:cubicBezTo>
                    <a:pt x="82" y="110"/>
                    <a:pt x="75" y="112"/>
                    <a:pt x="67" y="114"/>
                  </a:cubicBezTo>
                  <a:cubicBezTo>
                    <a:pt x="56" y="117"/>
                    <a:pt x="45" y="120"/>
                    <a:pt x="34" y="124"/>
                  </a:cubicBezTo>
                  <a:cubicBezTo>
                    <a:pt x="33" y="123"/>
                    <a:pt x="32" y="124"/>
                    <a:pt x="32" y="124"/>
                  </a:cubicBezTo>
                  <a:close/>
                  <a:moveTo>
                    <a:pt x="38" y="127"/>
                  </a:moveTo>
                  <a:cubicBezTo>
                    <a:pt x="36" y="127"/>
                    <a:pt x="35" y="126"/>
                    <a:pt x="33" y="125"/>
                  </a:cubicBezTo>
                  <a:cubicBezTo>
                    <a:pt x="43" y="124"/>
                    <a:pt x="52" y="121"/>
                    <a:pt x="62" y="118"/>
                  </a:cubicBezTo>
                  <a:cubicBezTo>
                    <a:pt x="73" y="116"/>
                    <a:pt x="85" y="113"/>
                    <a:pt x="96" y="109"/>
                  </a:cubicBezTo>
                  <a:cubicBezTo>
                    <a:pt x="113" y="104"/>
                    <a:pt x="131" y="102"/>
                    <a:pt x="149" y="98"/>
                  </a:cubicBezTo>
                  <a:cubicBezTo>
                    <a:pt x="147" y="99"/>
                    <a:pt x="144" y="99"/>
                    <a:pt x="142" y="100"/>
                  </a:cubicBezTo>
                  <a:cubicBezTo>
                    <a:pt x="131" y="103"/>
                    <a:pt x="119" y="104"/>
                    <a:pt x="108" y="107"/>
                  </a:cubicBezTo>
                  <a:cubicBezTo>
                    <a:pt x="84" y="113"/>
                    <a:pt x="62" y="121"/>
                    <a:pt x="38" y="127"/>
                  </a:cubicBezTo>
                  <a:close/>
                  <a:moveTo>
                    <a:pt x="50" y="126"/>
                  </a:moveTo>
                  <a:cubicBezTo>
                    <a:pt x="55" y="124"/>
                    <a:pt x="60" y="124"/>
                    <a:pt x="66" y="122"/>
                  </a:cubicBezTo>
                  <a:cubicBezTo>
                    <a:pt x="77" y="120"/>
                    <a:pt x="88" y="116"/>
                    <a:pt x="99" y="113"/>
                  </a:cubicBezTo>
                  <a:cubicBezTo>
                    <a:pt x="117" y="107"/>
                    <a:pt x="136" y="104"/>
                    <a:pt x="154" y="100"/>
                  </a:cubicBezTo>
                  <a:cubicBezTo>
                    <a:pt x="152" y="101"/>
                    <a:pt x="149" y="102"/>
                    <a:pt x="147" y="103"/>
                  </a:cubicBezTo>
                  <a:cubicBezTo>
                    <a:pt x="140" y="105"/>
                    <a:pt x="132" y="106"/>
                    <a:pt x="124" y="108"/>
                  </a:cubicBezTo>
                  <a:cubicBezTo>
                    <a:pt x="110" y="112"/>
                    <a:pt x="95" y="117"/>
                    <a:pt x="81" y="121"/>
                  </a:cubicBezTo>
                  <a:cubicBezTo>
                    <a:pt x="77" y="123"/>
                    <a:pt x="72" y="124"/>
                    <a:pt x="68" y="125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0" y="126"/>
                    <a:pt x="53" y="127"/>
                    <a:pt x="46" y="131"/>
                  </a:cubicBezTo>
                  <a:cubicBezTo>
                    <a:pt x="44" y="130"/>
                    <a:pt x="42" y="129"/>
                    <a:pt x="40" y="128"/>
                  </a:cubicBezTo>
                  <a:cubicBezTo>
                    <a:pt x="43" y="128"/>
                    <a:pt x="47" y="127"/>
                    <a:pt x="50" y="126"/>
                  </a:cubicBezTo>
                  <a:close/>
                  <a:moveTo>
                    <a:pt x="47" y="132"/>
                  </a:moveTo>
                  <a:cubicBezTo>
                    <a:pt x="49" y="131"/>
                    <a:pt x="50" y="130"/>
                    <a:pt x="52" y="129"/>
                  </a:cubicBezTo>
                  <a:cubicBezTo>
                    <a:pt x="56" y="128"/>
                    <a:pt x="59" y="127"/>
                    <a:pt x="62" y="127"/>
                  </a:cubicBezTo>
                  <a:cubicBezTo>
                    <a:pt x="62" y="127"/>
                    <a:pt x="61" y="127"/>
                    <a:pt x="60" y="127"/>
                  </a:cubicBezTo>
                  <a:cubicBezTo>
                    <a:pt x="57" y="128"/>
                    <a:pt x="53" y="129"/>
                    <a:pt x="50" y="131"/>
                  </a:cubicBezTo>
                  <a:cubicBezTo>
                    <a:pt x="49" y="131"/>
                    <a:pt x="48" y="131"/>
                    <a:pt x="47" y="132"/>
                  </a:cubicBezTo>
                  <a:cubicBezTo>
                    <a:pt x="47" y="132"/>
                    <a:pt x="47" y="132"/>
                    <a:pt x="47" y="132"/>
                  </a:cubicBezTo>
                  <a:close/>
                  <a:moveTo>
                    <a:pt x="65" y="127"/>
                  </a:moveTo>
                  <a:cubicBezTo>
                    <a:pt x="67" y="126"/>
                    <a:pt x="68" y="126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77" y="124"/>
                    <a:pt x="84" y="123"/>
                    <a:pt x="92" y="121"/>
                  </a:cubicBezTo>
                  <a:cubicBezTo>
                    <a:pt x="107" y="118"/>
                    <a:pt x="122" y="115"/>
                    <a:pt x="136" y="111"/>
                  </a:cubicBezTo>
                  <a:cubicBezTo>
                    <a:pt x="137" y="111"/>
                    <a:pt x="138" y="111"/>
                    <a:pt x="138" y="111"/>
                  </a:cubicBezTo>
                  <a:cubicBezTo>
                    <a:pt x="111" y="120"/>
                    <a:pt x="83" y="125"/>
                    <a:pt x="56" y="135"/>
                  </a:cubicBezTo>
                  <a:cubicBezTo>
                    <a:pt x="55" y="135"/>
                    <a:pt x="55" y="135"/>
                    <a:pt x="54" y="135"/>
                  </a:cubicBezTo>
                  <a:cubicBezTo>
                    <a:pt x="52" y="134"/>
                    <a:pt x="50" y="133"/>
                    <a:pt x="48" y="132"/>
                  </a:cubicBezTo>
                  <a:cubicBezTo>
                    <a:pt x="54" y="130"/>
                    <a:pt x="59" y="128"/>
                    <a:pt x="65" y="127"/>
                  </a:cubicBezTo>
                  <a:close/>
                  <a:moveTo>
                    <a:pt x="109" y="159"/>
                  </a:moveTo>
                  <a:cubicBezTo>
                    <a:pt x="109" y="159"/>
                    <a:pt x="109" y="159"/>
                    <a:pt x="109" y="159"/>
                  </a:cubicBezTo>
                  <a:cubicBezTo>
                    <a:pt x="109" y="159"/>
                    <a:pt x="109" y="159"/>
                    <a:pt x="109" y="159"/>
                  </a:cubicBezTo>
                  <a:cubicBezTo>
                    <a:pt x="107" y="159"/>
                    <a:pt x="108" y="159"/>
                    <a:pt x="106" y="159"/>
                  </a:cubicBezTo>
                  <a:cubicBezTo>
                    <a:pt x="102" y="159"/>
                    <a:pt x="107" y="157"/>
                    <a:pt x="108" y="156"/>
                  </a:cubicBezTo>
                  <a:cubicBezTo>
                    <a:pt x="110" y="156"/>
                    <a:pt x="111" y="155"/>
                    <a:pt x="113" y="155"/>
                  </a:cubicBezTo>
                  <a:cubicBezTo>
                    <a:pt x="112" y="156"/>
                    <a:pt x="110" y="157"/>
                    <a:pt x="109" y="159"/>
                  </a:cubicBezTo>
                  <a:close/>
                  <a:moveTo>
                    <a:pt x="114" y="153"/>
                  </a:moveTo>
                  <a:cubicBezTo>
                    <a:pt x="111" y="153"/>
                    <a:pt x="109" y="154"/>
                    <a:pt x="106" y="155"/>
                  </a:cubicBezTo>
                  <a:cubicBezTo>
                    <a:pt x="104" y="155"/>
                    <a:pt x="103" y="156"/>
                    <a:pt x="101" y="156"/>
                  </a:cubicBezTo>
                  <a:cubicBezTo>
                    <a:pt x="95" y="157"/>
                    <a:pt x="101" y="155"/>
                    <a:pt x="102" y="155"/>
                  </a:cubicBezTo>
                  <a:cubicBezTo>
                    <a:pt x="108" y="153"/>
                    <a:pt x="114" y="151"/>
                    <a:pt x="119" y="149"/>
                  </a:cubicBezTo>
                  <a:cubicBezTo>
                    <a:pt x="117" y="150"/>
                    <a:pt x="116" y="152"/>
                    <a:pt x="114" y="153"/>
                  </a:cubicBezTo>
                  <a:close/>
                  <a:moveTo>
                    <a:pt x="121" y="147"/>
                  </a:moveTo>
                  <a:cubicBezTo>
                    <a:pt x="116" y="148"/>
                    <a:pt x="111" y="149"/>
                    <a:pt x="106" y="150"/>
                  </a:cubicBezTo>
                  <a:cubicBezTo>
                    <a:pt x="104" y="151"/>
                    <a:pt x="101" y="152"/>
                    <a:pt x="99" y="153"/>
                  </a:cubicBezTo>
                  <a:cubicBezTo>
                    <a:pt x="98" y="153"/>
                    <a:pt x="97" y="153"/>
                    <a:pt x="96" y="153"/>
                  </a:cubicBezTo>
                  <a:cubicBezTo>
                    <a:pt x="93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4" y="154"/>
                    <a:pt x="94" y="154"/>
                  </a:cubicBezTo>
                  <a:cubicBezTo>
                    <a:pt x="104" y="150"/>
                    <a:pt x="113" y="148"/>
                    <a:pt x="123" y="145"/>
                  </a:cubicBezTo>
                  <a:cubicBezTo>
                    <a:pt x="122" y="145"/>
                    <a:pt x="121" y="146"/>
                    <a:pt x="121" y="147"/>
                  </a:cubicBezTo>
                  <a:close/>
                  <a:moveTo>
                    <a:pt x="106" y="147"/>
                  </a:moveTo>
                  <a:cubicBezTo>
                    <a:pt x="103" y="148"/>
                    <a:pt x="99" y="148"/>
                    <a:pt x="96" y="149"/>
                  </a:cubicBezTo>
                  <a:cubicBezTo>
                    <a:pt x="94" y="149"/>
                    <a:pt x="93" y="149"/>
                    <a:pt x="91" y="150"/>
                  </a:cubicBezTo>
                  <a:cubicBezTo>
                    <a:pt x="90" y="150"/>
                    <a:pt x="83" y="152"/>
                    <a:pt x="88" y="150"/>
                  </a:cubicBezTo>
                  <a:cubicBezTo>
                    <a:pt x="102" y="146"/>
                    <a:pt x="116" y="142"/>
                    <a:pt x="130" y="137"/>
                  </a:cubicBezTo>
                  <a:cubicBezTo>
                    <a:pt x="128" y="139"/>
                    <a:pt x="126" y="141"/>
                    <a:pt x="124" y="143"/>
                  </a:cubicBezTo>
                  <a:cubicBezTo>
                    <a:pt x="118" y="145"/>
                    <a:pt x="112" y="146"/>
                    <a:pt x="106" y="147"/>
                  </a:cubicBezTo>
                  <a:close/>
                  <a:moveTo>
                    <a:pt x="132" y="135"/>
                  </a:moveTo>
                  <a:cubicBezTo>
                    <a:pt x="122" y="138"/>
                    <a:pt x="112" y="140"/>
                    <a:pt x="102" y="142"/>
                  </a:cubicBezTo>
                  <a:cubicBezTo>
                    <a:pt x="97" y="143"/>
                    <a:pt x="92" y="144"/>
                    <a:pt x="87" y="145"/>
                  </a:cubicBezTo>
                  <a:cubicBezTo>
                    <a:pt x="84" y="145"/>
                    <a:pt x="81" y="146"/>
                    <a:pt x="79" y="146"/>
                  </a:cubicBezTo>
                  <a:cubicBezTo>
                    <a:pt x="75" y="146"/>
                    <a:pt x="82" y="145"/>
                    <a:pt x="83" y="145"/>
                  </a:cubicBezTo>
                  <a:cubicBezTo>
                    <a:pt x="93" y="143"/>
                    <a:pt x="102" y="138"/>
                    <a:pt x="112" y="136"/>
                  </a:cubicBezTo>
                  <a:cubicBezTo>
                    <a:pt x="120" y="135"/>
                    <a:pt x="129" y="133"/>
                    <a:pt x="137" y="130"/>
                  </a:cubicBezTo>
                  <a:cubicBezTo>
                    <a:pt x="135" y="131"/>
                    <a:pt x="133" y="133"/>
                    <a:pt x="132" y="135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8" y="128"/>
                  </a:cubicBezTo>
                  <a:cubicBezTo>
                    <a:pt x="126" y="132"/>
                    <a:pt x="114" y="134"/>
                    <a:pt x="102" y="136"/>
                  </a:cubicBezTo>
                  <a:cubicBezTo>
                    <a:pt x="95" y="138"/>
                    <a:pt x="89" y="139"/>
                    <a:pt x="82" y="140"/>
                  </a:cubicBezTo>
                  <a:cubicBezTo>
                    <a:pt x="79" y="141"/>
                    <a:pt x="75" y="141"/>
                    <a:pt x="72" y="142"/>
                  </a:cubicBezTo>
                  <a:cubicBezTo>
                    <a:pt x="71" y="142"/>
                    <a:pt x="66" y="143"/>
                    <a:pt x="71" y="141"/>
                  </a:cubicBezTo>
                  <a:cubicBezTo>
                    <a:pt x="72" y="141"/>
                    <a:pt x="73" y="141"/>
                    <a:pt x="74" y="141"/>
                  </a:cubicBezTo>
                  <a:cubicBezTo>
                    <a:pt x="87" y="138"/>
                    <a:pt x="99" y="134"/>
                    <a:pt x="112" y="131"/>
                  </a:cubicBezTo>
                  <a:cubicBezTo>
                    <a:pt x="122" y="128"/>
                    <a:pt x="134" y="126"/>
                    <a:pt x="144" y="122"/>
                  </a:cubicBezTo>
                  <a:cubicBezTo>
                    <a:pt x="142" y="124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5" y="121"/>
                    <a:pt x="145" y="121"/>
                    <a:pt x="144" y="121"/>
                  </a:cubicBezTo>
                  <a:cubicBezTo>
                    <a:pt x="144" y="120"/>
                    <a:pt x="143" y="121"/>
                    <a:pt x="142" y="122"/>
                  </a:cubicBezTo>
                  <a:cubicBezTo>
                    <a:pt x="137" y="123"/>
                    <a:pt x="132" y="125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6" y="126"/>
                    <a:pt x="125" y="127"/>
                    <a:pt x="124" y="127"/>
                  </a:cubicBezTo>
                  <a:cubicBezTo>
                    <a:pt x="118" y="128"/>
                    <a:pt x="111" y="130"/>
                    <a:pt x="104" y="131"/>
                  </a:cubicBezTo>
                  <a:cubicBezTo>
                    <a:pt x="96" y="133"/>
                    <a:pt x="88" y="134"/>
                    <a:pt x="80" y="135"/>
                  </a:cubicBezTo>
                  <a:cubicBezTo>
                    <a:pt x="77" y="136"/>
                    <a:pt x="73" y="137"/>
                    <a:pt x="69" y="137"/>
                  </a:cubicBezTo>
                  <a:cubicBezTo>
                    <a:pt x="69" y="137"/>
                    <a:pt x="68" y="138"/>
                    <a:pt x="68" y="138"/>
                  </a:cubicBezTo>
                  <a:cubicBezTo>
                    <a:pt x="82" y="133"/>
                    <a:pt x="96" y="129"/>
                    <a:pt x="110" y="125"/>
                  </a:cubicBezTo>
                  <a:cubicBezTo>
                    <a:pt x="116" y="123"/>
                    <a:pt x="122" y="121"/>
                    <a:pt x="128" y="119"/>
                  </a:cubicBezTo>
                  <a:cubicBezTo>
                    <a:pt x="133" y="118"/>
                    <a:pt x="137" y="116"/>
                    <a:pt x="142" y="115"/>
                  </a:cubicBezTo>
                  <a:cubicBezTo>
                    <a:pt x="145" y="114"/>
                    <a:pt x="148" y="113"/>
                    <a:pt x="152" y="112"/>
                  </a:cubicBezTo>
                  <a:cubicBezTo>
                    <a:pt x="152" y="112"/>
                    <a:pt x="152" y="112"/>
                    <a:pt x="153" y="112"/>
                  </a:cubicBezTo>
                  <a:cubicBezTo>
                    <a:pt x="150" y="115"/>
                    <a:pt x="148" y="118"/>
                    <a:pt x="145" y="120"/>
                  </a:cubicBezTo>
                  <a:close/>
                  <a:moveTo>
                    <a:pt x="154" y="111"/>
                  </a:moveTo>
                  <a:cubicBezTo>
                    <a:pt x="149" y="112"/>
                    <a:pt x="144" y="114"/>
                    <a:pt x="139" y="115"/>
                  </a:cubicBezTo>
                  <a:cubicBezTo>
                    <a:pt x="138" y="115"/>
                    <a:pt x="136" y="116"/>
                    <a:pt x="134" y="116"/>
                  </a:cubicBezTo>
                  <a:cubicBezTo>
                    <a:pt x="132" y="117"/>
                    <a:pt x="130" y="117"/>
                    <a:pt x="129" y="118"/>
                  </a:cubicBezTo>
                  <a:cubicBezTo>
                    <a:pt x="120" y="120"/>
                    <a:pt x="112" y="122"/>
                    <a:pt x="103" y="124"/>
                  </a:cubicBezTo>
                  <a:cubicBezTo>
                    <a:pt x="95" y="126"/>
                    <a:pt x="86" y="129"/>
                    <a:pt x="77" y="130"/>
                  </a:cubicBezTo>
                  <a:cubicBezTo>
                    <a:pt x="73" y="131"/>
                    <a:pt x="69" y="132"/>
                    <a:pt x="65" y="133"/>
                  </a:cubicBezTo>
                  <a:cubicBezTo>
                    <a:pt x="62" y="134"/>
                    <a:pt x="60" y="134"/>
                    <a:pt x="58" y="135"/>
                  </a:cubicBezTo>
                  <a:cubicBezTo>
                    <a:pt x="53" y="136"/>
                    <a:pt x="60" y="134"/>
                    <a:pt x="61" y="134"/>
                  </a:cubicBezTo>
                  <a:cubicBezTo>
                    <a:pt x="78" y="129"/>
                    <a:pt x="95" y="124"/>
                    <a:pt x="113" y="119"/>
                  </a:cubicBezTo>
                  <a:cubicBezTo>
                    <a:pt x="122" y="116"/>
                    <a:pt x="130" y="114"/>
                    <a:pt x="139" y="111"/>
                  </a:cubicBezTo>
                  <a:cubicBezTo>
                    <a:pt x="146" y="109"/>
                    <a:pt x="152" y="108"/>
                    <a:pt x="159" y="105"/>
                  </a:cubicBezTo>
                  <a:cubicBezTo>
                    <a:pt x="159" y="105"/>
                    <a:pt x="159" y="105"/>
                    <a:pt x="159" y="105"/>
                  </a:cubicBezTo>
                  <a:cubicBezTo>
                    <a:pt x="157" y="107"/>
                    <a:pt x="156" y="109"/>
                    <a:pt x="154" y="111"/>
                  </a:cubicBezTo>
                  <a:close/>
                  <a:moveTo>
                    <a:pt x="75" y="132"/>
                  </a:moveTo>
                  <a:cubicBezTo>
                    <a:pt x="83" y="130"/>
                    <a:pt x="92" y="128"/>
                    <a:pt x="100" y="126"/>
                  </a:cubicBezTo>
                  <a:cubicBezTo>
                    <a:pt x="105" y="124"/>
                    <a:pt x="111" y="123"/>
                    <a:pt x="117" y="122"/>
                  </a:cubicBezTo>
                  <a:cubicBezTo>
                    <a:pt x="114" y="123"/>
                    <a:pt x="112" y="123"/>
                    <a:pt x="110" y="124"/>
                  </a:cubicBezTo>
                  <a:cubicBezTo>
                    <a:pt x="101" y="126"/>
                    <a:pt x="93" y="129"/>
                    <a:pt x="85" y="131"/>
                  </a:cubicBezTo>
                  <a:cubicBezTo>
                    <a:pt x="78" y="133"/>
                    <a:pt x="70" y="136"/>
                    <a:pt x="63" y="138"/>
                  </a:cubicBezTo>
                  <a:cubicBezTo>
                    <a:pt x="63" y="138"/>
                    <a:pt x="62" y="138"/>
                    <a:pt x="62" y="139"/>
                  </a:cubicBezTo>
                  <a:cubicBezTo>
                    <a:pt x="62" y="139"/>
                    <a:pt x="62" y="139"/>
                    <a:pt x="62" y="139"/>
                  </a:cubicBezTo>
                  <a:cubicBezTo>
                    <a:pt x="61" y="139"/>
                    <a:pt x="61" y="138"/>
                    <a:pt x="60" y="138"/>
                  </a:cubicBezTo>
                  <a:cubicBezTo>
                    <a:pt x="59" y="137"/>
                    <a:pt x="57" y="137"/>
                    <a:pt x="56" y="136"/>
                  </a:cubicBezTo>
                  <a:cubicBezTo>
                    <a:pt x="62" y="135"/>
                    <a:pt x="69" y="133"/>
                    <a:pt x="75" y="132"/>
                  </a:cubicBezTo>
                  <a:close/>
                  <a:moveTo>
                    <a:pt x="104" y="132"/>
                  </a:moveTo>
                  <a:cubicBezTo>
                    <a:pt x="106" y="132"/>
                    <a:pt x="108" y="131"/>
                    <a:pt x="110" y="131"/>
                  </a:cubicBezTo>
                  <a:cubicBezTo>
                    <a:pt x="108" y="131"/>
                    <a:pt x="106" y="132"/>
                    <a:pt x="104" y="132"/>
                  </a:cubicBezTo>
                  <a:cubicBezTo>
                    <a:pt x="97" y="134"/>
                    <a:pt x="90" y="136"/>
                    <a:pt x="82" y="138"/>
                  </a:cubicBezTo>
                  <a:cubicBezTo>
                    <a:pt x="80" y="138"/>
                    <a:pt x="77" y="139"/>
                    <a:pt x="74" y="140"/>
                  </a:cubicBezTo>
                  <a:cubicBezTo>
                    <a:pt x="72" y="140"/>
                    <a:pt x="70" y="141"/>
                    <a:pt x="68" y="142"/>
                  </a:cubicBezTo>
                  <a:cubicBezTo>
                    <a:pt x="66" y="141"/>
                    <a:pt x="65" y="140"/>
                    <a:pt x="63" y="139"/>
                  </a:cubicBezTo>
                  <a:cubicBezTo>
                    <a:pt x="76" y="137"/>
                    <a:pt x="90" y="135"/>
                    <a:pt x="104" y="132"/>
                  </a:cubicBezTo>
                  <a:close/>
                  <a:moveTo>
                    <a:pt x="102" y="137"/>
                  </a:moveTo>
                  <a:cubicBezTo>
                    <a:pt x="113" y="135"/>
                    <a:pt x="124" y="133"/>
                    <a:pt x="135" y="130"/>
                  </a:cubicBezTo>
                  <a:cubicBezTo>
                    <a:pt x="133" y="130"/>
                    <a:pt x="132" y="131"/>
                    <a:pt x="130" y="131"/>
                  </a:cubicBezTo>
                  <a:cubicBezTo>
                    <a:pt x="128" y="132"/>
                    <a:pt x="125" y="133"/>
                    <a:pt x="123" y="133"/>
                  </a:cubicBezTo>
                  <a:cubicBezTo>
                    <a:pt x="117" y="135"/>
                    <a:pt x="112" y="136"/>
                    <a:pt x="107" y="137"/>
                  </a:cubicBezTo>
                  <a:cubicBezTo>
                    <a:pt x="101" y="138"/>
                    <a:pt x="96" y="140"/>
                    <a:pt x="90" y="142"/>
                  </a:cubicBezTo>
                  <a:cubicBezTo>
                    <a:pt x="86" y="144"/>
                    <a:pt x="80" y="144"/>
                    <a:pt x="76" y="146"/>
                  </a:cubicBezTo>
                  <a:cubicBezTo>
                    <a:pt x="74" y="145"/>
                    <a:pt x="72" y="144"/>
                    <a:pt x="69" y="143"/>
                  </a:cubicBezTo>
                  <a:cubicBezTo>
                    <a:pt x="80" y="142"/>
                    <a:pt x="91" y="139"/>
                    <a:pt x="102" y="137"/>
                  </a:cubicBezTo>
                  <a:close/>
                  <a:moveTo>
                    <a:pt x="99" y="143"/>
                  </a:moveTo>
                  <a:cubicBezTo>
                    <a:pt x="108" y="142"/>
                    <a:pt x="117" y="139"/>
                    <a:pt x="127" y="137"/>
                  </a:cubicBezTo>
                  <a:cubicBezTo>
                    <a:pt x="127" y="137"/>
                    <a:pt x="128" y="137"/>
                    <a:pt x="128" y="137"/>
                  </a:cubicBezTo>
                  <a:cubicBezTo>
                    <a:pt x="127" y="137"/>
                    <a:pt x="126" y="138"/>
                    <a:pt x="125" y="138"/>
                  </a:cubicBezTo>
                  <a:cubicBezTo>
                    <a:pt x="121" y="140"/>
                    <a:pt x="116" y="141"/>
                    <a:pt x="111" y="143"/>
                  </a:cubicBezTo>
                  <a:cubicBezTo>
                    <a:pt x="107" y="144"/>
                    <a:pt x="102" y="145"/>
                    <a:pt x="97" y="147"/>
                  </a:cubicBezTo>
                  <a:cubicBezTo>
                    <a:pt x="93" y="148"/>
                    <a:pt x="89" y="149"/>
                    <a:pt x="85" y="151"/>
                  </a:cubicBezTo>
                  <a:cubicBezTo>
                    <a:pt x="83" y="149"/>
                    <a:pt x="80" y="148"/>
                    <a:pt x="78" y="147"/>
                  </a:cubicBezTo>
                  <a:cubicBezTo>
                    <a:pt x="84" y="147"/>
                    <a:pt x="92" y="145"/>
                    <a:pt x="99" y="143"/>
                  </a:cubicBezTo>
                  <a:close/>
                  <a:moveTo>
                    <a:pt x="101" y="149"/>
                  </a:moveTo>
                  <a:cubicBezTo>
                    <a:pt x="106" y="148"/>
                    <a:pt x="111" y="147"/>
                    <a:pt x="116" y="146"/>
                  </a:cubicBezTo>
                  <a:cubicBezTo>
                    <a:pt x="115" y="146"/>
                    <a:pt x="114" y="146"/>
                    <a:pt x="112" y="147"/>
                  </a:cubicBezTo>
                  <a:cubicBezTo>
                    <a:pt x="105" y="149"/>
                    <a:pt x="98" y="151"/>
                    <a:pt x="92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0" y="153"/>
                    <a:pt x="88" y="152"/>
                    <a:pt x="87" y="152"/>
                  </a:cubicBezTo>
                  <a:cubicBezTo>
                    <a:pt x="92" y="151"/>
                    <a:pt x="97" y="149"/>
                    <a:pt x="101" y="149"/>
                  </a:cubicBezTo>
                  <a:close/>
                  <a:moveTo>
                    <a:pt x="103" y="152"/>
                  </a:moveTo>
                  <a:cubicBezTo>
                    <a:pt x="108" y="150"/>
                    <a:pt x="113" y="149"/>
                    <a:pt x="118" y="148"/>
                  </a:cubicBezTo>
                  <a:cubicBezTo>
                    <a:pt x="123" y="147"/>
                    <a:pt x="115" y="150"/>
                    <a:pt x="115" y="150"/>
                  </a:cubicBezTo>
                  <a:cubicBezTo>
                    <a:pt x="112" y="151"/>
                    <a:pt x="110" y="151"/>
                    <a:pt x="107" y="152"/>
                  </a:cubicBezTo>
                  <a:cubicBezTo>
                    <a:pt x="104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6" y="156"/>
                    <a:pt x="94" y="155"/>
                    <a:pt x="93" y="155"/>
                  </a:cubicBezTo>
                  <a:cubicBezTo>
                    <a:pt x="97" y="154"/>
                    <a:pt x="100" y="153"/>
                    <a:pt x="103" y="152"/>
                  </a:cubicBezTo>
                  <a:close/>
                  <a:moveTo>
                    <a:pt x="104" y="156"/>
                  </a:moveTo>
                  <a:cubicBezTo>
                    <a:pt x="106" y="156"/>
                    <a:pt x="107" y="155"/>
                    <a:pt x="109" y="155"/>
                  </a:cubicBezTo>
                  <a:cubicBezTo>
                    <a:pt x="109" y="155"/>
                    <a:pt x="115" y="153"/>
                    <a:pt x="113" y="154"/>
                  </a:cubicBezTo>
                  <a:cubicBezTo>
                    <a:pt x="109" y="155"/>
                    <a:pt x="105" y="156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9"/>
                    <a:pt x="100" y="158"/>
                    <a:pt x="98" y="157"/>
                  </a:cubicBezTo>
                  <a:cubicBezTo>
                    <a:pt x="100" y="157"/>
                    <a:pt x="102" y="157"/>
                    <a:pt x="104" y="156"/>
                  </a:cubicBezTo>
                  <a:close/>
                  <a:moveTo>
                    <a:pt x="103" y="160"/>
                  </a:moveTo>
                  <a:cubicBezTo>
                    <a:pt x="103" y="160"/>
                    <a:pt x="107" y="159"/>
                    <a:pt x="107" y="160"/>
                  </a:cubicBezTo>
                  <a:cubicBezTo>
                    <a:pt x="107" y="161"/>
                    <a:pt x="106" y="161"/>
                    <a:pt x="106" y="162"/>
                  </a:cubicBezTo>
                  <a:cubicBezTo>
                    <a:pt x="105" y="161"/>
                    <a:pt x="104" y="160"/>
                    <a:pt x="103" y="160"/>
                  </a:cubicBezTo>
                  <a:cubicBezTo>
                    <a:pt x="103" y="160"/>
                    <a:pt x="103" y="160"/>
                    <a:pt x="103" y="160"/>
                  </a:cubicBezTo>
                  <a:close/>
                  <a:moveTo>
                    <a:pt x="161" y="103"/>
                  </a:moveTo>
                  <a:cubicBezTo>
                    <a:pt x="141" y="111"/>
                    <a:pt x="119" y="114"/>
                    <a:pt x="99" y="119"/>
                  </a:cubicBezTo>
                  <a:cubicBezTo>
                    <a:pt x="91" y="121"/>
                    <a:pt x="83" y="122"/>
                    <a:pt x="75" y="124"/>
                  </a:cubicBezTo>
                  <a:cubicBezTo>
                    <a:pt x="79" y="123"/>
                    <a:pt x="84" y="121"/>
                    <a:pt x="88" y="120"/>
                  </a:cubicBezTo>
                  <a:cubicBezTo>
                    <a:pt x="102" y="115"/>
                    <a:pt x="117" y="111"/>
                    <a:pt x="132" y="107"/>
                  </a:cubicBezTo>
                  <a:cubicBezTo>
                    <a:pt x="139" y="106"/>
                    <a:pt x="146" y="104"/>
                    <a:pt x="152" y="102"/>
                  </a:cubicBezTo>
                  <a:cubicBezTo>
                    <a:pt x="156" y="101"/>
                    <a:pt x="159" y="99"/>
                    <a:pt x="162" y="98"/>
                  </a:cubicBezTo>
                  <a:cubicBezTo>
                    <a:pt x="162" y="98"/>
                    <a:pt x="163" y="98"/>
                    <a:pt x="164" y="98"/>
                  </a:cubicBezTo>
                  <a:cubicBezTo>
                    <a:pt x="165" y="98"/>
                    <a:pt x="165" y="98"/>
                    <a:pt x="165" y="97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4" y="99"/>
                    <a:pt x="163" y="101"/>
                    <a:pt x="161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7" y="96"/>
                  </a:cubicBezTo>
                  <a:cubicBezTo>
                    <a:pt x="165" y="97"/>
                    <a:pt x="163" y="97"/>
                    <a:pt x="161" y="98"/>
                  </a:cubicBezTo>
                  <a:cubicBezTo>
                    <a:pt x="160" y="98"/>
                    <a:pt x="159" y="98"/>
                    <a:pt x="158" y="99"/>
                  </a:cubicBezTo>
                  <a:cubicBezTo>
                    <a:pt x="143" y="102"/>
                    <a:pt x="128" y="104"/>
                    <a:pt x="113" y="108"/>
                  </a:cubicBezTo>
                  <a:cubicBezTo>
                    <a:pt x="98" y="112"/>
                    <a:pt x="84" y="116"/>
                    <a:pt x="69" y="121"/>
                  </a:cubicBezTo>
                  <a:cubicBezTo>
                    <a:pt x="64" y="122"/>
                    <a:pt x="59" y="123"/>
                    <a:pt x="54" y="124"/>
                  </a:cubicBezTo>
                  <a:cubicBezTo>
                    <a:pt x="69" y="119"/>
                    <a:pt x="83" y="115"/>
                    <a:pt x="97" y="111"/>
                  </a:cubicBezTo>
                  <a:cubicBezTo>
                    <a:pt x="112" y="106"/>
                    <a:pt x="127" y="104"/>
                    <a:pt x="142" y="101"/>
                  </a:cubicBezTo>
                  <a:cubicBezTo>
                    <a:pt x="151" y="99"/>
                    <a:pt x="159" y="96"/>
                    <a:pt x="167" y="94"/>
                  </a:cubicBezTo>
                  <a:cubicBezTo>
                    <a:pt x="168" y="94"/>
                    <a:pt x="169" y="94"/>
                    <a:pt x="169" y="94"/>
                  </a:cubicBezTo>
                  <a:cubicBezTo>
                    <a:pt x="169" y="93"/>
                    <a:pt x="169" y="93"/>
                    <a:pt x="170" y="93"/>
                  </a:cubicBezTo>
                  <a:cubicBezTo>
                    <a:pt x="169" y="94"/>
                    <a:pt x="168" y="95"/>
                    <a:pt x="167" y="96"/>
                  </a:cubicBezTo>
                  <a:close/>
                  <a:moveTo>
                    <a:pt x="171" y="92"/>
                  </a:moveTo>
                  <a:cubicBezTo>
                    <a:pt x="171" y="92"/>
                    <a:pt x="170" y="92"/>
                    <a:pt x="170" y="92"/>
                  </a:cubicBezTo>
                  <a:cubicBezTo>
                    <a:pt x="156" y="96"/>
                    <a:pt x="141" y="99"/>
                    <a:pt x="126" y="102"/>
                  </a:cubicBezTo>
                  <a:cubicBezTo>
                    <a:pt x="111" y="105"/>
                    <a:pt x="96" y="109"/>
                    <a:pt x="81" y="113"/>
                  </a:cubicBezTo>
                  <a:cubicBezTo>
                    <a:pt x="67" y="117"/>
                    <a:pt x="52" y="121"/>
                    <a:pt x="37" y="124"/>
                  </a:cubicBezTo>
                  <a:cubicBezTo>
                    <a:pt x="37" y="124"/>
                    <a:pt x="36" y="124"/>
                    <a:pt x="36" y="124"/>
                  </a:cubicBezTo>
                  <a:cubicBezTo>
                    <a:pt x="36" y="124"/>
                    <a:pt x="36" y="124"/>
                    <a:pt x="35" y="124"/>
                  </a:cubicBezTo>
                  <a:cubicBezTo>
                    <a:pt x="36" y="124"/>
                    <a:pt x="37" y="123"/>
                    <a:pt x="37" y="123"/>
                  </a:cubicBezTo>
                  <a:cubicBezTo>
                    <a:pt x="41" y="122"/>
                    <a:pt x="44" y="121"/>
                    <a:pt x="48" y="120"/>
                  </a:cubicBezTo>
                  <a:cubicBezTo>
                    <a:pt x="55" y="117"/>
                    <a:pt x="63" y="116"/>
                    <a:pt x="71" y="114"/>
                  </a:cubicBezTo>
                  <a:cubicBezTo>
                    <a:pt x="86" y="110"/>
                    <a:pt x="101" y="105"/>
                    <a:pt x="116" y="102"/>
                  </a:cubicBezTo>
                  <a:cubicBezTo>
                    <a:pt x="131" y="99"/>
                    <a:pt x="146" y="96"/>
                    <a:pt x="161" y="91"/>
                  </a:cubicBezTo>
                  <a:cubicBezTo>
                    <a:pt x="164" y="90"/>
                    <a:pt x="168" y="89"/>
                    <a:pt x="171" y="88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7"/>
                    <a:pt x="175" y="86"/>
                    <a:pt x="176" y="86"/>
                  </a:cubicBezTo>
                  <a:cubicBezTo>
                    <a:pt x="174" y="88"/>
                    <a:pt x="172" y="90"/>
                    <a:pt x="171" y="92"/>
                  </a:cubicBezTo>
                  <a:close/>
                  <a:moveTo>
                    <a:pt x="107" y="103"/>
                  </a:moveTo>
                  <a:cubicBezTo>
                    <a:pt x="118" y="100"/>
                    <a:pt x="128" y="98"/>
                    <a:pt x="139" y="96"/>
                  </a:cubicBezTo>
                  <a:cubicBezTo>
                    <a:pt x="144" y="95"/>
                    <a:pt x="148" y="94"/>
                    <a:pt x="153" y="93"/>
                  </a:cubicBezTo>
                  <a:cubicBezTo>
                    <a:pt x="150" y="94"/>
                    <a:pt x="146" y="95"/>
                    <a:pt x="143" y="95"/>
                  </a:cubicBezTo>
                  <a:cubicBezTo>
                    <a:pt x="131" y="98"/>
                    <a:pt x="119" y="101"/>
                    <a:pt x="107" y="103"/>
                  </a:cubicBezTo>
                  <a:close/>
                  <a:moveTo>
                    <a:pt x="177" y="85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6" y="85"/>
                    <a:pt x="174" y="86"/>
                    <a:pt x="173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64" y="89"/>
                    <a:pt x="157" y="91"/>
                    <a:pt x="149" y="93"/>
                  </a:cubicBezTo>
                  <a:cubicBezTo>
                    <a:pt x="134" y="96"/>
                    <a:pt x="119" y="99"/>
                    <a:pt x="104" y="103"/>
                  </a:cubicBezTo>
                  <a:cubicBezTo>
                    <a:pt x="94" y="105"/>
                    <a:pt x="85" y="108"/>
                    <a:pt x="75" y="111"/>
                  </a:cubicBezTo>
                  <a:cubicBezTo>
                    <a:pt x="66" y="113"/>
                    <a:pt x="56" y="115"/>
                    <a:pt x="45" y="117"/>
                  </a:cubicBezTo>
                  <a:cubicBezTo>
                    <a:pt x="41" y="118"/>
                    <a:pt x="36" y="119"/>
                    <a:pt x="31" y="120"/>
                  </a:cubicBezTo>
                  <a:cubicBezTo>
                    <a:pt x="30" y="120"/>
                    <a:pt x="23" y="122"/>
                    <a:pt x="28" y="120"/>
                  </a:cubicBezTo>
                  <a:cubicBezTo>
                    <a:pt x="30" y="120"/>
                    <a:pt x="32" y="119"/>
                    <a:pt x="35" y="118"/>
                  </a:cubicBezTo>
                  <a:cubicBezTo>
                    <a:pt x="45" y="115"/>
                    <a:pt x="55" y="112"/>
                    <a:pt x="65" y="110"/>
                  </a:cubicBezTo>
                  <a:cubicBezTo>
                    <a:pt x="85" y="104"/>
                    <a:pt x="105" y="100"/>
                    <a:pt x="125" y="95"/>
                  </a:cubicBezTo>
                  <a:cubicBezTo>
                    <a:pt x="136" y="93"/>
                    <a:pt x="146" y="90"/>
                    <a:pt x="157" y="87"/>
                  </a:cubicBezTo>
                  <a:cubicBezTo>
                    <a:pt x="166" y="85"/>
                    <a:pt x="175" y="81"/>
                    <a:pt x="184" y="78"/>
                  </a:cubicBezTo>
                  <a:cubicBezTo>
                    <a:pt x="182" y="80"/>
                    <a:pt x="179" y="82"/>
                    <a:pt x="177" y="85"/>
                  </a:cubicBezTo>
                  <a:close/>
                  <a:moveTo>
                    <a:pt x="61" y="106"/>
                  </a:moveTo>
                  <a:cubicBezTo>
                    <a:pt x="54" y="107"/>
                    <a:pt x="47" y="109"/>
                    <a:pt x="40" y="111"/>
                  </a:cubicBezTo>
                  <a:cubicBezTo>
                    <a:pt x="33" y="113"/>
                    <a:pt x="26" y="114"/>
                    <a:pt x="20" y="117"/>
                  </a:cubicBezTo>
                  <a:cubicBezTo>
                    <a:pt x="19" y="117"/>
                    <a:pt x="19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8" y="114"/>
                    <a:pt x="23" y="112"/>
                    <a:pt x="28" y="110"/>
                  </a:cubicBezTo>
                  <a:cubicBezTo>
                    <a:pt x="36" y="107"/>
                    <a:pt x="43" y="106"/>
                    <a:pt x="51" y="104"/>
                  </a:cubicBezTo>
                  <a:cubicBezTo>
                    <a:pt x="65" y="101"/>
                    <a:pt x="79" y="99"/>
                    <a:pt x="93" y="96"/>
                  </a:cubicBezTo>
                  <a:cubicBezTo>
                    <a:pt x="82" y="99"/>
                    <a:pt x="71" y="103"/>
                    <a:pt x="61" y="106"/>
                  </a:cubicBezTo>
                  <a:close/>
                  <a:moveTo>
                    <a:pt x="58" y="140"/>
                  </a:moveTo>
                  <a:cubicBezTo>
                    <a:pt x="68" y="145"/>
                    <a:pt x="78" y="150"/>
                    <a:pt x="88" y="155"/>
                  </a:cubicBezTo>
                  <a:cubicBezTo>
                    <a:pt x="93" y="158"/>
                    <a:pt x="100" y="160"/>
                    <a:pt x="104" y="164"/>
                  </a:cubicBezTo>
                  <a:cubicBezTo>
                    <a:pt x="104" y="164"/>
                    <a:pt x="104" y="165"/>
                    <a:pt x="104" y="166"/>
                  </a:cubicBezTo>
                  <a:cubicBezTo>
                    <a:pt x="98" y="163"/>
                    <a:pt x="92" y="160"/>
                    <a:pt x="87" y="157"/>
                  </a:cubicBezTo>
                  <a:cubicBezTo>
                    <a:pt x="77" y="152"/>
                    <a:pt x="67" y="147"/>
                    <a:pt x="57" y="143"/>
                  </a:cubicBezTo>
                  <a:cubicBezTo>
                    <a:pt x="51" y="139"/>
                    <a:pt x="44" y="137"/>
                    <a:pt x="38" y="133"/>
                  </a:cubicBezTo>
                  <a:cubicBezTo>
                    <a:pt x="29" y="128"/>
                    <a:pt x="20" y="122"/>
                    <a:pt x="10" y="119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10" y="118"/>
                    <a:pt x="11" y="117"/>
                    <a:pt x="11" y="116"/>
                  </a:cubicBezTo>
                  <a:cubicBezTo>
                    <a:pt x="26" y="125"/>
                    <a:pt x="42" y="132"/>
                    <a:pt x="58" y="140"/>
                  </a:cubicBezTo>
                  <a:close/>
                  <a:moveTo>
                    <a:pt x="198" y="62"/>
                  </a:moveTo>
                  <a:cubicBezTo>
                    <a:pt x="198" y="62"/>
                    <a:pt x="198" y="62"/>
                    <a:pt x="198" y="63"/>
                  </a:cubicBezTo>
                  <a:cubicBezTo>
                    <a:pt x="183" y="65"/>
                    <a:pt x="168" y="69"/>
                    <a:pt x="153" y="71"/>
                  </a:cubicBezTo>
                  <a:cubicBezTo>
                    <a:pt x="138" y="74"/>
                    <a:pt x="122" y="77"/>
                    <a:pt x="107" y="81"/>
                  </a:cubicBezTo>
                  <a:cubicBezTo>
                    <a:pt x="92" y="84"/>
                    <a:pt x="77" y="89"/>
                    <a:pt x="61" y="93"/>
                  </a:cubicBezTo>
                  <a:cubicBezTo>
                    <a:pt x="54" y="95"/>
                    <a:pt x="47" y="97"/>
                    <a:pt x="40" y="99"/>
                  </a:cubicBezTo>
                  <a:cubicBezTo>
                    <a:pt x="37" y="100"/>
                    <a:pt x="35" y="101"/>
                    <a:pt x="32" y="101"/>
                  </a:cubicBezTo>
                  <a:cubicBezTo>
                    <a:pt x="42" y="98"/>
                    <a:pt x="51" y="94"/>
                    <a:pt x="61" y="92"/>
                  </a:cubicBezTo>
                  <a:cubicBezTo>
                    <a:pt x="75" y="87"/>
                    <a:pt x="90" y="83"/>
                    <a:pt x="105" y="79"/>
                  </a:cubicBezTo>
                  <a:cubicBezTo>
                    <a:pt x="120" y="75"/>
                    <a:pt x="135" y="72"/>
                    <a:pt x="150" y="69"/>
                  </a:cubicBezTo>
                  <a:cubicBezTo>
                    <a:pt x="164" y="67"/>
                    <a:pt x="178" y="65"/>
                    <a:pt x="192" y="61"/>
                  </a:cubicBezTo>
                  <a:cubicBezTo>
                    <a:pt x="195" y="60"/>
                    <a:pt x="199" y="59"/>
                    <a:pt x="202" y="58"/>
                  </a:cubicBezTo>
                  <a:cubicBezTo>
                    <a:pt x="201" y="59"/>
                    <a:pt x="200" y="61"/>
                    <a:pt x="198" y="62"/>
                  </a:cubicBezTo>
                  <a:close/>
                  <a:moveTo>
                    <a:pt x="190" y="71"/>
                  </a:moveTo>
                  <a:cubicBezTo>
                    <a:pt x="178" y="74"/>
                    <a:pt x="166" y="78"/>
                    <a:pt x="154" y="81"/>
                  </a:cubicBezTo>
                  <a:cubicBezTo>
                    <a:pt x="152" y="82"/>
                    <a:pt x="150" y="82"/>
                    <a:pt x="148" y="83"/>
                  </a:cubicBezTo>
                  <a:cubicBezTo>
                    <a:pt x="136" y="85"/>
                    <a:pt x="124" y="89"/>
                    <a:pt x="112" y="92"/>
                  </a:cubicBezTo>
                  <a:cubicBezTo>
                    <a:pt x="108" y="92"/>
                    <a:pt x="104" y="93"/>
                    <a:pt x="101" y="94"/>
                  </a:cubicBezTo>
                  <a:cubicBezTo>
                    <a:pt x="85" y="97"/>
                    <a:pt x="70" y="100"/>
                    <a:pt x="54" y="103"/>
                  </a:cubicBezTo>
                  <a:cubicBezTo>
                    <a:pt x="47" y="104"/>
                    <a:pt x="40" y="105"/>
                    <a:pt x="33" y="108"/>
                  </a:cubicBezTo>
                  <a:cubicBezTo>
                    <a:pt x="30" y="109"/>
                    <a:pt x="27" y="110"/>
                    <a:pt x="23" y="111"/>
                  </a:cubicBezTo>
                  <a:cubicBezTo>
                    <a:pt x="22" y="112"/>
                    <a:pt x="20" y="112"/>
                    <a:pt x="18" y="113"/>
                  </a:cubicBezTo>
                  <a:cubicBezTo>
                    <a:pt x="16" y="113"/>
                    <a:pt x="14" y="113"/>
                    <a:pt x="12" y="114"/>
                  </a:cubicBezTo>
                  <a:cubicBezTo>
                    <a:pt x="18" y="111"/>
                    <a:pt x="25" y="108"/>
                    <a:pt x="32" y="106"/>
                  </a:cubicBezTo>
                  <a:cubicBezTo>
                    <a:pt x="40" y="104"/>
                    <a:pt x="48" y="102"/>
                    <a:pt x="55" y="99"/>
                  </a:cubicBezTo>
                  <a:cubicBezTo>
                    <a:pt x="71" y="95"/>
                    <a:pt x="86" y="91"/>
                    <a:pt x="101" y="88"/>
                  </a:cubicBezTo>
                  <a:cubicBezTo>
                    <a:pt x="130" y="80"/>
                    <a:pt x="161" y="75"/>
                    <a:pt x="190" y="66"/>
                  </a:cubicBezTo>
                  <a:cubicBezTo>
                    <a:pt x="192" y="65"/>
                    <a:pt x="194" y="65"/>
                    <a:pt x="196" y="64"/>
                  </a:cubicBezTo>
                  <a:cubicBezTo>
                    <a:pt x="194" y="66"/>
                    <a:pt x="192" y="68"/>
                    <a:pt x="190" y="71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10" y="121"/>
                  </a:cubicBezTo>
                  <a:cubicBezTo>
                    <a:pt x="19" y="124"/>
                    <a:pt x="28" y="131"/>
                    <a:pt x="38" y="136"/>
                  </a:cubicBezTo>
                  <a:cubicBezTo>
                    <a:pt x="44" y="139"/>
                    <a:pt x="50" y="142"/>
                    <a:pt x="57" y="145"/>
                  </a:cubicBezTo>
                  <a:cubicBezTo>
                    <a:pt x="67" y="150"/>
                    <a:pt x="77" y="155"/>
                    <a:pt x="86" y="160"/>
                  </a:cubicBezTo>
                  <a:cubicBezTo>
                    <a:pt x="92" y="162"/>
                    <a:pt x="97" y="166"/>
                    <a:pt x="103" y="168"/>
                  </a:cubicBezTo>
                  <a:cubicBezTo>
                    <a:pt x="103" y="169"/>
                    <a:pt x="103" y="170"/>
                    <a:pt x="102" y="171"/>
                  </a:cubicBezTo>
                  <a:cubicBezTo>
                    <a:pt x="86" y="163"/>
                    <a:pt x="69" y="155"/>
                    <a:pt x="53" y="147"/>
                  </a:cubicBezTo>
                  <a:cubicBezTo>
                    <a:pt x="38" y="140"/>
                    <a:pt x="23" y="133"/>
                    <a:pt x="8" y="125"/>
                  </a:cubicBezTo>
                  <a:cubicBezTo>
                    <a:pt x="9" y="123"/>
                    <a:pt x="9" y="122"/>
                    <a:pt x="9" y="121"/>
                  </a:cubicBezTo>
                  <a:close/>
                  <a:moveTo>
                    <a:pt x="106" y="168"/>
                  </a:moveTo>
                  <a:cubicBezTo>
                    <a:pt x="106" y="168"/>
                    <a:pt x="106" y="168"/>
                    <a:pt x="106" y="167"/>
                  </a:cubicBezTo>
                  <a:cubicBezTo>
                    <a:pt x="111" y="163"/>
                    <a:pt x="116" y="158"/>
                    <a:pt x="120" y="153"/>
                  </a:cubicBezTo>
                  <a:cubicBezTo>
                    <a:pt x="130" y="142"/>
                    <a:pt x="140" y="132"/>
                    <a:pt x="150" y="122"/>
                  </a:cubicBezTo>
                  <a:cubicBezTo>
                    <a:pt x="169" y="101"/>
                    <a:pt x="189" y="80"/>
                    <a:pt x="208" y="60"/>
                  </a:cubicBezTo>
                  <a:cubicBezTo>
                    <a:pt x="210" y="58"/>
                    <a:pt x="211" y="56"/>
                    <a:pt x="213" y="55"/>
                  </a:cubicBezTo>
                  <a:cubicBezTo>
                    <a:pt x="213" y="55"/>
                    <a:pt x="213" y="56"/>
                    <a:pt x="213" y="57"/>
                  </a:cubicBezTo>
                  <a:cubicBezTo>
                    <a:pt x="213" y="57"/>
                    <a:pt x="213" y="57"/>
                    <a:pt x="213" y="57"/>
                  </a:cubicBezTo>
                  <a:cubicBezTo>
                    <a:pt x="205" y="65"/>
                    <a:pt x="197" y="74"/>
                    <a:pt x="189" y="82"/>
                  </a:cubicBezTo>
                  <a:cubicBezTo>
                    <a:pt x="181" y="91"/>
                    <a:pt x="174" y="99"/>
                    <a:pt x="166" y="107"/>
                  </a:cubicBezTo>
                  <a:cubicBezTo>
                    <a:pt x="147" y="126"/>
                    <a:pt x="130" y="145"/>
                    <a:pt x="112" y="164"/>
                  </a:cubicBezTo>
                  <a:cubicBezTo>
                    <a:pt x="109" y="166"/>
                    <a:pt x="107" y="169"/>
                    <a:pt x="105" y="171"/>
                  </a:cubicBezTo>
                  <a:cubicBezTo>
                    <a:pt x="105" y="170"/>
                    <a:pt x="105" y="169"/>
                    <a:pt x="106" y="168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7" y="74"/>
                  </a:cubicBezTo>
                  <a:cubicBezTo>
                    <a:pt x="132" y="71"/>
                    <a:pt x="148" y="68"/>
                    <a:pt x="164" y="65"/>
                  </a:cubicBezTo>
                  <a:cubicBezTo>
                    <a:pt x="171" y="64"/>
                    <a:pt x="179" y="62"/>
                    <a:pt x="186" y="61"/>
                  </a:cubicBezTo>
                  <a:cubicBezTo>
                    <a:pt x="190" y="60"/>
                    <a:pt x="193" y="59"/>
                    <a:pt x="197" y="59"/>
                  </a:cubicBezTo>
                  <a:cubicBezTo>
                    <a:pt x="198" y="58"/>
                    <a:pt x="199" y="58"/>
                    <a:pt x="200" y="58"/>
                  </a:cubicBezTo>
                  <a:cubicBezTo>
                    <a:pt x="200" y="58"/>
                    <a:pt x="199" y="58"/>
                    <a:pt x="199" y="58"/>
                  </a:cubicBezTo>
                  <a:cubicBezTo>
                    <a:pt x="198" y="59"/>
                    <a:pt x="197" y="59"/>
                    <a:pt x="196" y="59"/>
                  </a:cubicBezTo>
                  <a:cubicBezTo>
                    <a:pt x="183" y="64"/>
                    <a:pt x="169" y="65"/>
                    <a:pt x="155" y="68"/>
                  </a:cubicBezTo>
                  <a:cubicBezTo>
                    <a:pt x="140" y="71"/>
                    <a:pt x="125" y="73"/>
                    <a:pt x="110" y="77"/>
                  </a:cubicBezTo>
                  <a:cubicBezTo>
                    <a:pt x="81" y="85"/>
                    <a:pt x="51" y="93"/>
                    <a:pt x="23" y="104"/>
                  </a:cubicBezTo>
                  <a:cubicBezTo>
                    <a:pt x="22" y="104"/>
                    <a:pt x="21" y="104"/>
                    <a:pt x="19" y="105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22" y="102"/>
                    <a:pt x="24" y="100"/>
                    <a:pt x="26" y="97"/>
                  </a:cubicBezTo>
                  <a:close/>
                  <a:moveTo>
                    <a:pt x="18" y="106"/>
                  </a:moveTo>
                  <a:cubicBezTo>
                    <a:pt x="48" y="97"/>
                    <a:pt x="77" y="89"/>
                    <a:pt x="107" y="81"/>
                  </a:cubicBezTo>
                  <a:cubicBezTo>
                    <a:pt x="122" y="78"/>
                    <a:pt x="138" y="75"/>
                    <a:pt x="153" y="72"/>
                  </a:cubicBezTo>
                  <a:cubicBezTo>
                    <a:pt x="161" y="71"/>
                    <a:pt x="168" y="69"/>
                    <a:pt x="175" y="68"/>
                  </a:cubicBezTo>
                  <a:cubicBezTo>
                    <a:pt x="182" y="66"/>
                    <a:pt x="190" y="65"/>
                    <a:pt x="197" y="63"/>
                  </a:cubicBezTo>
                  <a:cubicBezTo>
                    <a:pt x="168" y="73"/>
                    <a:pt x="137" y="78"/>
                    <a:pt x="108" y="85"/>
                  </a:cubicBezTo>
                  <a:cubicBezTo>
                    <a:pt x="93" y="89"/>
                    <a:pt x="78" y="93"/>
                    <a:pt x="63" y="97"/>
                  </a:cubicBezTo>
                  <a:cubicBezTo>
                    <a:pt x="48" y="101"/>
                    <a:pt x="33" y="104"/>
                    <a:pt x="20" y="110"/>
                  </a:cubicBezTo>
                  <a:cubicBezTo>
                    <a:pt x="17" y="111"/>
                    <a:pt x="15" y="112"/>
                    <a:pt x="13" y="112"/>
                  </a:cubicBezTo>
                  <a:cubicBezTo>
                    <a:pt x="15" y="110"/>
                    <a:pt x="16" y="108"/>
                    <a:pt x="18" y="106"/>
                  </a:cubicBezTo>
                  <a:close/>
                  <a:moveTo>
                    <a:pt x="104" y="177"/>
                  </a:moveTo>
                  <a:cubicBezTo>
                    <a:pt x="104" y="177"/>
                    <a:pt x="104" y="176"/>
                    <a:pt x="104" y="176"/>
                  </a:cubicBezTo>
                  <a:cubicBezTo>
                    <a:pt x="104" y="176"/>
                    <a:pt x="104" y="175"/>
                    <a:pt x="104" y="175"/>
                  </a:cubicBezTo>
                  <a:cubicBezTo>
                    <a:pt x="137" y="139"/>
                    <a:pt x="171" y="105"/>
                    <a:pt x="205" y="70"/>
                  </a:cubicBezTo>
                  <a:cubicBezTo>
                    <a:pt x="208" y="66"/>
                    <a:pt x="211" y="63"/>
                    <a:pt x="214" y="60"/>
                  </a:cubicBezTo>
                  <a:cubicBezTo>
                    <a:pt x="214" y="60"/>
                    <a:pt x="214" y="60"/>
                    <a:pt x="214" y="60"/>
                  </a:cubicBezTo>
                  <a:cubicBezTo>
                    <a:pt x="211" y="63"/>
                    <a:pt x="208" y="67"/>
                    <a:pt x="205" y="70"/>
                  </a:cubicBezTo>
                  <a:cubicBezTo>
                    <a:pt x="199" y="76"/>
                    <a:pt x="194" y="82"/>
                    <a:pt x="188" y="89"/>
                  </a:cubicBezTo>
                  <a:cubicBezTo>
                    <a:pt x="180" y="98"/>
                    <a:pt x="172" y="107"/>
                    <a:pt x="163" y="115"/>
                  </a:cubicBezTo>
                  <a:cubicBezTo>
                    <a:pt x="143" y="136"/>
                    <a:pt x="123" y="156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lose/>
                  <a:moveTo>
                    <a:pt x="8" y="118"/>
                  </a:moveTo>
                  <a:cubicBezTo>
                    <a:pt x="7" y="121"/>
                    <a:pt x="5" y="126"/>
                    <a:pt x="5" y="130"/>
                  </a:cubicBezTo>
                  <a:cubicBezTo>
                    <a:pt x="5" y="126"/>
                    <a:pt x="6" y="121"/>
                    <a:pt x="8" y="118"/>
                  </a:cubicBezTo>
                  <a:close/>
                  <a:moveTo>
                    <a:pt x="27" y="146"/>
                  </a:moveTo>
                  <a:cubicBezTo>
                    <a:pt x="21" y="143"/>
                    <a:pt x="15" y="140"/>
                    <a:pt x="10" y="137"/>
                  </a:cubicBezTo>
                  <a:cubicBezTo>
                    <a:pt x="10" y="137"/>
                    <a:pt x="10" y="137"/>
                    <a:pt x="10" y="137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4" y="138"/>
                    <a:pt x="18" y="140"/>
                    <a:pt x="22" y="142"/>
                  </a:cubicBezTo>
                  <a:cubicBezTo>
                    <a:pt x="32" y="147"/>
                    <a:pt x="43" y="152"/>
                    <a:pt x="53" y="157"/>
                  </a:cubicBezTo>
                  <a:cubicBezTo>
                    <a:pt x="64" y="162"/>
                    <a:pt x="74" y="167"/>
                    <a:pt x="85" y="172"/>
                  </a:cubicBezTo>
                  <a:cubicBezTo>
                    <a:pt x="90" y="175"/>
                    <a:pt x="96" y="177"/>
                    <a:pt x="101" y="180"/>
                  </a:cubicBezTo>
                  <a:cubicBezTo>
                    <a:pt x="101" y="180"/>
                    <a:pt x="102" y="180"/>
                    <a:pt x="102" y="180"/>
                  </a:cubicBezTo>
                  <a:cubicBezTo>
                    <a:pt x="102" y="182"/>
                    <a:pt x="102" y="183"/>
                    <a:pt x="103" y="184"/>
                  </a:cubicBezTo>
                  <a:cubicBezTo>
                    <a:pt x="88" y="177"/>
                    <a:pt x="73" y="169"/>
                    <a:pt x="58" y="162"/>
                  </a:cubicBezTo>
                  <a:cubicBezTo>
                    <a:pt x="47" y="156"/>
                    <a:pt x="37" y="151"/>
                    <a:pt x="27" y="146"/>
                  </a:cubicBezTo>
                  <a:close/>
                  <a:moveTo>
                    <a:pt x="205" y="79"/>
                  </a:moveTo>
                  <a:cubicBezTo>
                    <a:pt x="195" y="90"/>
                    <a:pt x="185" y="101"/>
                    <a:pt x="175" y="111"/>
                  </a:cubicBezTo>
                  <a:cubicBezTo>
                    <a:pt x="155" y="133"/>
                    <a:pt x="134" y="154"/>
                    <a:pt x="114" y="176"/>
                  </a:cubicBezTo>
                  <a:cubicBezTo>
                    <a:pt x="111" y="178"/>
                    <a:pt x="109" y="181"/>
                    <a:pt x="106" y="184"/>
                  </a:cubicBezTo>
                  <a:cubicBezTo>
                    <a:pt x="105" y="183"/>
                    <a:pt x="105" y="181"/>
                    <a:pt x="104" y="180"/>
                  </a:cubicBezTo>
                  <a:cubicBezTo>
                    <a:pt x="104" y="180"/>
                    <a:pt x="105" y="180"/>
                    <a:pt x="105" y="180"/>
                  </a:cubicBezTo>
                  <a:cubicBezTo>
                    <a:pt x="112" y="172"/>
                    <a:pt x="120" y="164"/>
                    <a:pt x="127" y="156"/>
                  </a:cubicBezTo>
                  <a:cubicBezTo>
                    <a:pt x="139" y="144"/>
                    <a:pt x="150" y="132"/>
                    <a:pt x="162" y="121"/>
                  </a:cubicBezTo>
                  <a:cubicBezTo>
                    <a:pt x="180" y="102"/>
                    <a:pt x="196" y="81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3"/>
                    <a:pt x="217" y="64"/>
                    <a:pt x="218" y="65"/>
                  </a:cubicBezTo>
                  <a:cubicBezTo>
                    <a:pt x="217" y="66"/>
                    <a:pt x="215" y="68"/>
                    <a:pt x="215" y="69"/>
                  </a:cubicBezTo>
                  <a:cubicBezTo>
                    <a:pt x="211" y="72"/>
                    <a:pt x="208" y="76"/>
                    <a:pt x="205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69"/>
            <p:cNvSpPr>
              <a:spLocks noEditPoints="1"/>
            </p:cNvSpPr>
            <p:nvPr/>
          </p:nvSpPr>
          <p:spPr bwMode="auto">
            <a:xfrm>
              <a:off x="4105275" y="5072063"/>
              <a:ext cx="1006475" cy="1250950"/>
            </a:xfrm>
            <a:custGeom>
              <a:avLst/>
              <a:gdLst>
                <a:gd name="T0" fmla="*/ 196 w 268"/>
                <a:gd name="T1" fmla="*/ 287 h 333"/>
                <a:gd name="T2" fmla="*/ 192 w 268"/>
                <a:gd name="T3" fmla="*/ 87 h 333"/>
                <a:gd name="T4" fmla="*/ 172 w 268"/>
                <a:gd name="T5" fmla="*/ 88 h 333"/>
                <a:gd name="T6" fmla="*/ 201 w 268"/>
                <a:gd name="T7" fmla="*/ 243 h 333"/>
                <a:gd name="T8" fmla="*/ 263 w 268"/>
                <a:gd name="T9" fmla="*/ 253 h 333"/>
                <a:gd name="T10" fmla="*/ 212 w 268"/>
                <a:gd name="T11" fmla="*/ 299 h 333"/>
                <a:gd name="T12" fmla="*/ 246 w 268"/>
                <a:gd name="T13" fmla="*/ 271 h 333"/>
                <a:gd name="T14" fmla="*/ 245 w 268"/>
                <a:gd name="T15" fmla="*/ 214 h 333"/>
                <a:gd name="T16" fmla="*/ 204 w 268"/>
                <a:gd name="T17" fmla="*/ 199 h 333"/>
                <a:gd name="T18" fmla="*/ 210 w 268"/>
                <a:gd name="T19" fmla="*/ 220 h 333"/>
                <a:gd name="T20" fmla="*/ 207 w 268"/>
                <a:gd name="T21" fmla="*/ 166 h 333"/>
                <a:gd name="T22" fmla="*/ 238 w 268"/>
                <a:gd name="T23" fmla="*/ 164 h 333"/>
                <a:gd name="T24" fmla="*/ 219 w 268"/>
                <a:gd name="T25" fmla="*/ 176 h 333"/>
                <a:gd name="T26" fmla="*/ 203 w 268"/>
                <a:gd name="T27" fmla="*/ 212 h 333"/>
                <a:gd name="T28" fmla="*/ 217 w 268"/>
                <a:gd name="T29" fmla="*/ 265 h 333"/>
                <a:gd name="T30" fmla="*/ 232 w 268"/>
                <a:gd name="T31" fmla="*/ 236 h 333"/>
                <a:gd name="T32" fmla="*/ 207 w 268"/>
                <a:gd name="T33" fmla="*/ 157 h 333"/>
                <a:gd name="T34" fmla="*/ 159 w 268"/>
                <a:gd name="T35" fmla="*/ 312 h 333"/>
                <a:gd name="T36" fmla="*/ 134 w 268"/>
                <a:gd name="T37" fmla="*/ 305 h 333"/>
                <a:gd name="T38" fmla="*/ 166 w 268"/>
                <a:gd name="T39" fmla="*/ 259 h 333"/>
                <a:gd name="T40" fmla="*/ 156 w 268"/>
                <a:gd name="T41" fmla="*/ 223 h 333"/>
                <a:gd name="T42" fmla="*/ 98 w 268"/>
                <a:gd name="T43" fmla="*/ 283 h 333"/>
                <a:gd name="T44" fmla="*/ 109 w 268"/>
                <a:gd name="T45" fmla="*/ 264 h 333"/>
                <a:gd name="T46" fmla="*/ 170 w 268"/>
                <a:gd name="T47" fmla="*/ 239 h 333"/>
                <a:gd name="T48" fmla="*/ 174 w 268"/>
                <a:gd name="T49" fmla="*/ 200 h 333"/>
                <a:gd name="T50" fmla="*/ 130 w 268"/>
                <a:gd name="T51" fmla="*/ 215 h 333"/>
                <a:gd name="T52" fmla="*/ 129 w 268"/>
                <a:gd name="T53" fmla="*/ 193 h 333"/>
                <a:gd name="T54" fmla="*/ 138 w 268"/>
                <a:gd name="T55" fmla="*/ 177 h 333"/>
                <a:gd name="T56" fmla="*/ 126 w 268"/>
                <a:gd name="T57" fmla="*/ 190 h 333"/>
                <a:gd name="T58" fmla="*/ 118 w 268"/>
                <a:gd name="T59" fmla="*/ 184 h 333"/>
                <a:gd name="T60" fmla="*/ 176 w 268"/>
                <a:gd name="T61" fmla="*/ 166 h 333"/>
                <a:gd name="T62" fmla="*/ 160 w 268"/>
                <a:gd name="T63" fmla="*/ 173 h 333"/>
                <a:gd name="T64" fmla="*/ 97 w 268"/>
                <a:gd name="T65" fmla="*/ 200 h 333"/>
                <a:gd name="T66" fmla="*/ 170 w 268"/>
                <a:gd name="T67" fmla="*/ 255 h 333"/>
                <a:gd name="T68" fmla="*/ 135 w 268"/>
                <a:gd name="T69" fmla="*/ 303 h 333"/>
                <a:gd name="T70" fmla="*/ 163 w 268"/>
                <a:gd name="T71" fmla="*/ 303 h 333"/>
                <a:gd name="T72" fmla="*/ 193 w 268"/>
                <a:gd name="T73" fmla="*/ 311 h 333"/>
                <a:gd name="T74" fmla="*/ 258 w 268"/>
                <a:gd name="T75" fmla="*/ 275 h 333"/>
                <a:gd name="T76" fmla="*/ 207 w 268"/>
                <a:gd name="T77" fmla="*/ 259 h 333"/>
                <a:gd name="T78" fmla="*/ 107 w 268"/>
                <a:gd name="T79" fmla="*/ 133 h 333"/>
                <a:gd name="T80" fmla="*/ 30 w 268"/>
                <a:gd name="T81" fmla="*/ 256 h 333"/>
                <a:gd name="T82" fmla="*/ 49 w 268"/>
                <a:gd name="T83" fmla="*/ 75 h 333"/>
                <a:gd name="T84" fmla="*/ 121 w 268"/>
                <a:gd name="T85" fmla="*/ 14 h 333"/>
                <a:gd name="T86" fmla="*/ 99 w 268"/>
                <a:gd name="T87" fmla="*/ 45 h 333"/>
                <a:gd name="T88" fmla="*/ 139 w 268"/>
                <a:gd name="T89" fmla="*/ 35 h 333"/>
                <a:gd name="T90" fmla="*/ 38 w 268"/>
                <a:gd name="T91" fmla="*/ 168 h 333"/>
                <a:gd name="T92" fmla="*/ 15 w 268"/>
                <a:gd name="T93" fmla="*/ 153 h 333"/>
                <a:gd name="T94" fmla="*/ 42 w 268"/>
                <a:gd name="T95" fmla="*/ 123 h 333"/>
                <a:gd name="T96" fmla="*/ 34 w 268"/>
                <a:gd name="T97" fmla="*/ 154 h 333"/>
                <a:gd name="T98" fmla="*/ 37 w 268"/>
                <a:gd name="T99" fmla="*/ 105 h 333"/>
                <a:gd name="T100" fmla="*/ 35 w 268"/>
                <a:gd name="T101" fmla="*/ 85 h 333"/>
                <a:gd name="T102" fmla="*/ 24 w 268"/>
                <a:gd name="T103" fmla="*/ 120 h 333"/>
                <a:gd name="T104" fmla="*/ 27 w 268"/>
                <a:gd name="T105" fmla="*/ 139 h 333"/>
                <a:gd name="T106" fmla="*/ 21 w 268"/>
                <a:gd name="T107" fmla="*/ 177 h 333"/>
                <a:gd name="T108" fmla="*/ 8 w 268"/>
                <a:gd name="T109" fmla="*/ 209 h 333"/>
                <a:gd name="T110" fmla="*/ 19 w 268"/>
                <a:gd name="T111" fmla="*/ 214 h 333"/>
                <a:gd name="T112" fmla="*/ 36 w 268"/>
                <a:gd name="T113" fmla="*/ 181 h 333"/>
                <a:gd name="T114" fmla="*/ 10 w 268"/>
                <a:gd name="T115" fmla="*/ 205 h 333"/>
                <a:gd name="T116" fmla="*/ 31 w 268"/>
                <a:gd name="T117" fmla="*/ 230 h 333"/>
                <a:gd name="T118" fmla="*/ 33 w 268"/>
                <a:gd name="T119" fmla="*/ 249 h 333"/>
                <a:gd name="T120" fmla="*/ 145 w 268"/>
                <a:gd name="T121" fmla="*/ 30 h 333"/>
                <a:gd name="T122" fmla="*/ 6 w 268"/>
                <a:gd name="T123" fmla="*/ 256 h 333"/>
                <a:gd name="T124" fmla="*/ 80 w 268"/>
                <a:gd name="T125" fmla="*/ 29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3">
                  <a:moveTo>
                    <a:pt x="261" y="169"/>
                  </a:moveTo>
                  <a:cubicBezTo>
                    <a:pt x="262" y="169"/>
                    <a:pt x="261" y="169"/>
                    <a:pt x="261" y="169"/>
                  </a:cubicBezTo>
                  <a:cubicBezTo>
                    <a:pt x="261" y="167"/>
                    <a:pt x="261" y="165"/>
                    <a:pt x="261" y="163"/>
                  </a:cubicBezTo>
                  <a:cubicBezTo>
                    <a:pt x="259" y="151"/>
                    <a:pt x="256" y="138"/>
                    <a:pt x="252" y="126"/>
                  </a:cubicBezTo>
                  <a:cubicBezTo>
                    <a:pt x="250" y="124"/>
                    <a:pt x="249" y="121"/>
                    <a:pt x="248" y="118"/>
                  </a:cubicBezTo>
                  <a:cubicBezTo>
                    <a:pt x="248" y="118"/>
                    <a:pt x="248" y="118"/>
                    <a:pt x="248" y="117"/>
                  </a:cubicBezTo>
                  <a:cubicBezTo>
                    <a:pt x="238" y="98"/>
                    <a:pt x="223" y="81"/>
                    <a:pt x="206" y="68"/>
                  </a:cubicBezTo>
                  <a:cubicBezTo>
                    <a:pt x="190" y="55"/>
                    <a:pt x="172" y="46"/>
                    <a:pt x="153" y="41"/>
                  </a:cubicBezTo>
                  <a:cubicBezTo>
                    <a:pt x="152" y="37"/>
                    <a:pt x="152" y="32"/>
                    <a:pt x="149" y="29"/>
                  </a:cubicBezTo>
                  <a:cubicBezTo>
                    <a:pt x="144" y="24"/>
                    <a:pt x="138" y="25"/>
                    <a:pt x="132" y="24"/>
                  </a:cubicBezTo>
                  <a:cubicBezTo>
                    <a:pt x="124" y="22"/>
                    <a:pt x="124" y="10"/>
                    <a:pt x="118" y="5"/>
                  </a:cubicBezTo>
                  <a:cubicBezTo>
                    <a:pt x="111" y="0"/>
                    <a:pt x="104" y="7"/>
                    <a:pt x="100" y="13"/>
                  </a:cubicBezTo>
                  <a:cubicBezTo>
                    <a:pt x="97" y="19"/>
                    <a:pt x="93" y="24"/>
                    <a:pt x="91" y="29"/>
                  </a:cubicBezTo>
                  <a:cubicBezTo>
                    <a:pt x="88" y="35"/>
                    <a:pt x="90" y="41"/>
                    <a:pt x="90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77" y="48"/>
                    <a:pt x="64" y="52"/>
                    <a:pt x="53" y="59"/>
                  </a:cubicBezTo>
                  <a:cubicBezTo>
                    <a:pt x="43" y="65"/>
                    <a:pt x="36" y="75"/>
                    <a:pt x="32" y="85"/>
                  </a:cubicBezTo>
                  <a:cubicBezTo>
                    <a:pt x="26" y="99"/>
                    <a:pt x="23" y="113"/>
                    <a:pt x="19" y="126"/>
                  </a:cubicBezTo>
                  <a:cubicBezTo>
                    <a:pt x="14" y="141"/>
                    <a:pt x="11" y="156"/>
                    <a:pt x="8" y="171"/>
                  </a:cubicBezTo>
                  <a:cubicBezTo>
                    <a:pt x="5" y="186"/>
                    <a:pt x="5" y="201"/>
                    <a:pt x="5" y="215"/>
                  </a:cubicBezTo>
                  <a:cubicBezTo>
                    <a:pt x="5" y="223"/>
                    <a:pt x="4" y="230"/>
                    <a:pt x="2" y="238"/>
                  </a:cubicBezTo>
                  <a:cubicBezTo>
                    <a:pt x="1" y="244"/>
                    <a:pt x="0" y="250"/>
                    <a:pt x="2" y="256"/>
                  </a:cubicBezTo>
                  <a:cubicBezTo>
                    <a:pt x="3" y="262"/>
                    <a:pt x="8" y="266"/>
                    <a:pt x="13" y="268"/>
                  </a:cubicBezTo>
                  <a:cubicBezTo>
                    <a:pt x="13" y="268"/>
                    <a:pt x="13" y="268"/>
                    <a:pt x="13" y="268"/>
                  </a:cubicBezTo>
                  <a:cubicBezTo>
                    <a:pt x="16" y="275"/>
                    <a:pt x="18" y="283"/>
                    <a:pt x="25" y="287"/>
                  </a:cubicBezTo>
                  <a:cubicBezTo>
                    <a:pt x="32" y="290"/>
                    <a:pt x="42" y="284"/>
                    <a:pt x="48" y="290"/>
                  </a:cubicBezTo>
                  <a:cubicBezTo>
                    <a:pt x="48" y="290"/>
                    <a:pt x="48" y="290"/>
                    <a:pt x="49" y="290"/>
                  </a:cubicBezTo>
                  <a:cubicBezTo>
                    <a:pt x="49" y="291"/>
                    <a:pt x="49" y="291"/>
                    <a:pt x="50" y="291"/>
                  </a:cubicBezTo>
                  <a:cubicBezTo>
                    <a:pt x="55" y="301"/>
                    <a:pt x="61" y="308"/>
                    <a:pt x="70" y="315"/>
                  </a:cubicBezTo>
                  <a:cubicBezTo>
                    <a:pt x="87" y="327"/>
                    <a:pt x="110" y="329"/>
                    <a:pt x="130" y="329"/>
                  </a:cubicBezTo>
                  <a:cubicBezTo>
                    <a:pt x="144" y="329"/>
                    <a:pt x="159" y="329"/>
                    <a:pt x="174" y="330"/>
                  </a:cubicBezTo>
                  <a:cubicBezTo>
                    <a:pt x="188" y="331"/>
                    <a:pt x="201" y="333"/>
                    <a:pt x="215" y="328"/>
                  </a:cubicBezTo>
                  <a:cubicBezTo>
                    <a:pt x="236" y="320"/>
                    <a:pt x="250" y="301"/>
                    <a:pt x="258" y="282"/>
                  </a:cubicBezTo>
                  <a:cubicBezTo>
                    <a:pt x="263" y="272"/>
                    <a:pt x="266" y="260"/>
                    <a:pt x="267" y="249"/>
                  </a:cubicBezTo>
                  <a:cubicBezTo>
                    <a:pt x="268" y="234"/>
                    <a:pt x="265" y="219"/>
                    <a:pt x="264" y="204"/>
                  </a:cubicBezTo>
                  <a:cubicBezTo>
                    <a:pt x="263" y="192"/>
                    <a:pt x="263" y="181"/>
                    <a:pt x="261" y="169"/>
                  </a:cubicBezTo>
                  <a:close/>
                  <a:moveTo>
                    <a:pt x="261" y="263"/>
                  </a:moveTo>
                  <a:cubicBezTo>
                    <a:pt x="261" y="263"/>
                    <a:pt x="261" y="263"/>
                    <a:pt x="261" y="263"/>
                  </a:cubicBezTo>
                  <a:cubicBezTo>
                    <a:pt x="256" y="264"/>
                    <a:pt x="251" y="267"/>
                    <a:pt x="246" y="269"/>
                  </a:cubicBezTo>
                  <a:cubicBezTo>
                    <a:pt x="239" y="272"/>
                    <a:pt x="233" y="274"/>
                    <a:pt x="227" y="276"/>
                  </a:cubicBezTo>
                  <a:cubicBezTo>
                    <a:pt x="221" y="278"/>
                    <a:pt x="216" y="281"/>
                    <a:pt x="210" y="283"/>
                  </a:cubicBezTo>
                  <a:cubicBezTo>
                    <a:pt x="205" y="284"/>
                    <a:pt x="201" y="285"/>
                    <a:pt x="196" y="287"/>
                  </a:cubicBezTo>
                  <a:cubicBezTo>
                    <a:pt x="197" y="286"/>
                    <a:pt x="197" y="285"/>
                    <a:pt x="197" y="284"/>
                  </a:cubicBezTo>
                  <a:cubicBezTo>
                    <a:pt x="202" y="284"/>
                    <a:pt x="207" y="282"/>
                    <a:pt x="212" y="280"/>
                  </a:cubicBezTo>
                  <a:cubicBezTo>
                    <a:pt x="218" y="277"/>
                    <a:pt x="224" y="276"/>
                    <a:pt x="230" y="274"/>
                  </a:cubicBezTo>
                  <a:cubicBezTo>
                    <a:pt x="236" y="273"/>
                    <a:pt x="241" y="271"/>
                    <a:pt x="247" y="269"/>
                  </a:cubicBezTo>
                  <a:cubicBezTo>
                    <a:pt x="251" y="266"/>
                    <a:pt x="257" y="264"/>
                    <a:pt x="262" y="262"/>
                  </a:cubicBezTo>
                  <a:cubicBezTo>
                    <a:pt x="262" y="262"/>
                    <a:pt x="261" y="263"/>
                    <a:pt x="261" y="263"/>
                  </a:cubicBezTo>
                  <a:close/>
                  <a:moveTo>
                    <a:pt x="260" y="268"/>
                  </a:moveTo>
                  <a:cubicBezTo>
                    <a:pt x="260" y="268"/>
                    <a:pt x="260" y="268"/>
                    <a:pt x="260" y="268"/>
                  </a:cubicBezTo>
                  <a:cubicBezTo>
                    <a:pt x="255" y="272"/>
                    <a:pt x="249" y="273"/>
                    <a:pt x="244" y="274"/>
                  </a:cubicBezTo>
                  <a:cubicBezTo>
                    <a:pt x="238" y="277"/>
                    <a:pt x="232" y="279"/>
                    <a:pt x="226" y="281"/>
                  </a:cubicBezTo>
                  <a:cubicBezTo>
                    <a:pt x="220" y="283"/>
                    <a:pt x="214" y="285"/>
                    <a:pt x="208" y="287"/>
                  </a:cubicBezTo>
                  <a:cubicBezTo>
                    <a:pt x="206" y="288"/>
                    <a:pt x="203" y="289"/>
                    <a:pt x="201" y="290"/>
                  </a:cubicBezTo>
                  <a:cubicBezTo>
                    <a:pt x="199" y="291"/>
                    <a:pt x="198" y="291"/>
                    <a:pt x="196" y="291"/>
                  </a:cubicBezTo>
                  <a:cubicBezTo>
                    <a:pt x="198" y="291"/>
                    <a:pt x="199" y="290"/>
                    <a:pt x="201" y="289"/>
                  </a:cubicBezTo>
                  <a:cubicBezTo>
                    <a:pt x="207" y="286"/>
                    <a:pt x="213" y="284"/>
                    <a:pt x="219" y="282"/>
                  </a:cubicBezTo>
                  <a:cubicBezTo>
                    <a:pt x="225" y="280"/>
                    <a:pt x="231" y="278"/>
                    <a:pt x="237" y="275"/>
                  </a:cubicBezTo>
                  <a:cubicBezTo>
                    <a:pt x="242" y="273"/>
                    <a:pt x="247" y="271"/>
                    <a:pt x="252" y="269"/>
                  </a:cubicBezTo>
                  <a:cubicBezTo>
                    <a:pt x="256" y="268"/>
                    <a:pt x="259" y="266"/>
                    <a:pt x="261" y="264"/>
                  </a:cubicBezTo>
                  <a:cubicBezTo>
                    <a:pt x="261" y="265"/>
                    <a:pt x="260" y="267"/>
                    <a:pt x="260" y="268"/>
                  </a:cubicBezTo>
                  <a:close/>
                  <a:moveTo>
                    <a:pt x="204" y="91"/>
                  </a:moveTo>
                  <a:cubicBezTo>
                    <a:pt x="207" y="92"/>
                    <a:pt x="209" y="93"/>
                    <a:pt x="211" y="94"/>
                  </a:cubicBezTo>
                  <a:cubicBezTo>
                    <a:pt x="209" y="94"/>
                    <a:pt x="207" y="93"/>
                    <a:pt x="205" y="92"/>
                  </a:cubicBezTo>
                  <a:cubicBezTo>
                    <a:pt x="204" y="92"/>
                    <a:pt x="204" y="92"/>
                    <a:pt x="203" y="92"/>
                  </a:cubicBezTo>
                  <a:cubicBezTo>
                    <a:pt x="204" y="91"/>
                    <a:pt x="204" y="91"/>
                    <a:pt x="204" y="91"/>
                  </a:cubicBezTo>
                  <a:close/>
                  <a:moveTo>
                    <a:pt x="202" y="91"/>
                  </a:moveTo>
                  <a:cubicBezTo>
                    <a:pt x="201" y="91"/>
                    <a:pt x="201" y="91"/>
                    <a:pt x="200" y="91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1" y="90"/>
                    <a:pt x="201" y="91"/>
                    <a:pt x="202" y="91"/>
                  </a:cubicBezTo>
                  <a:close/>
                  <a:moveTo>
                    <a:pt x="197" y="90"/>
                  </a:moveTo>
                  <a:cubicBezTo>
                    <a:pt x="197" y="90"/>
                    <a:pt x="197" y="90"/>
                    <a:pt x="197" y="90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90"/>
                    <a:pt x="197" y="90"/>
                  </a:cubicBezTo>
                  <a:close/>
                  <a:moveTo>
                    <a:pt x="194" y="89"/>
                  </a:moveTo>
                  <a:cubicBezTo>
                    <a:pt x="193" y="89"/>
                    <a:pt x="193" y="89"/>
                    <a:pt x="192" y="89"/>
                  </a:cubicBezTo>
                  <a:cubicBezTo>
                    <a:pt x="192" y="88"/>
                    <a:pt x="192" y="88"/>
                    <a:pt x="192" y="87"/>
                  </a:cubicBezTo>
                  <a:cubicBezTo>
                    <a:pt x="193" y="88"/>
                    <a:pt x="193" y="88"/>
                    <a:pt x="194" y="88"/>
                  </a:cubicBezTo>
                  <a:cubicBezTo>
                    <a:pt x="194" y="88"/>
                    <a:pt x="194" y="89"/>
                    <a:pt x="194" y="89"/>
                  </a:cubicBezTo>
                  <a:cubicBezTo>
                    <a:pt x="194" y="89"/>
                    <a:pt x="194" y="89"/>
                    <a:pt x="194" y="89"/>
                  </a:cubicBezTo>
                  <a:close/>
                  <a:moveTo>
                    <a:pt x="189" y="88"/>
                  </a:moveTo>
                  <a:cubicBezTo>
                    <a:pt x="189" y="88"/>
                    <a:pt x="188" y="88"/>
                    <a:pt x="187" y="88"/>
                  </a:cubicBezTo>
                  <a:cubicBezTo>
                    <a:pt x="187" y="88"/>
                    <a:pt x="187" y="87"/>
                    <a:pt x="187" y="87"/>
                  </a:cubicBezTo>
                  <a:cubicBezTo>
                    <a:pt x="188" y="87"/>
                    <a:pt x="189" y="87"/>
                    <a:pt x="189" y="87"/>
                  </a:cubicBezTo>
                  <a:cubicBezTo>
                    <a:pt x="189" y="87"/>
                    <a:pt x="189" y="88"/>
                    <a:pt x="189" y="88"/>
                  </a:cubicBezTo>
                  <a:close/>
                  <a:moveTo>
                    <a:pt x="184" y="87"/>
                  </a:moveTo>
                  <a:cubicBezTo>
                    <a:pt x="184" y="87"/>
                    <a:pt x="184" y="87"/>
                    <a:pt x="184" y="87"/>
                  </a:cubicBezTo>
                  <a:cubicBezTo>
                    <a:pt x="184" y="87"/>
                    <a:pt x="184" y="87"/>
                    <a:pt x="185" y="88"/>
                  </a:cubicBezTo>
                  <a:cubicBezTo>
                    <a:pt x="184" y="88"/>
                    <a:pt x="184" y="88"/>
                    <a:pt x="183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4" y="87"/>
                    <a:pt x="184" y="87"/>
                    <a:pt x="184" y="87"/>
                  </a:cubicBezTo>
                  <a:close/>
                  <a:moveTo>
                    <a:pt x="180" y="87"/>
                  </a:move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0" y="87"/>
                    <a:pt x="180" y="88"/>
                    <a:pt x="181" y="87"/>
                  </a:cubicBezTo>
                  <a:cubicBezTo>
                    <a:pt x="180" y="87"/>
                    <a:pt x="180" y="87"/>
                    <a:pt x="180" y="88"/>
                  </a:cubicBezTo>
                  <a:cubicBezTo>
                    <a:pt x="180" y="88"/>
                    <a:pt x="180" y="88"/>
                    <a:pt x="180" y="88"/>
                  </a:cubicBezTo>
                  <a:cubicBezTo>
                    <a:pt x="180" y="87"/>
                    <a:pt x="180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76" y="87"/>
                  </a:move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7" y="87"/>
                  </a:cubicBezTo>
                  <a:cubicBezTo>
                    <a:pt x="177" y="87"/>
                    <a:pt x="177" y="88"/>
                    <a:pt x="177" y="88"/>
                  </a:cubicBezTo>
                  <a:cubicBezTo>
                    <a:pt x="177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5" y="88"/>
                  </a:cubicBezTo>
                  <a:cubicBezTo>
                    <a:pt x="175" y="88"/>
                    <a:pt x="175" y="87"/>
                    <a:pt x="175" y="87"/>
                  </a:cubicBezTo>
                  <a:cubicBezTo>
                    <a:pt x="175" y="87"/>
                    <a:pt x="176" y="87"/>
                    <a:pt x="176" y="87"/>
                  </a:cubicBezTo>
                  <a:close/>
                  <a:moveTo>
                    <a:pt x="172" y="88"/>
                  </a:move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1" y="88"/>
                  </a:cubicBezTo>
                  <a:cubicBezTo>
                    <a:pt x="171" y="88"/>
                    <a:pt x="171" y="88"/>
                    <a:pt x="171" y="88"/>
                  </a:cubicBezTo>
                  <a:cubicBezTo>
                    <a:pt x="172" y="88"/>
                    <a:pt x="172" y="88"/>
                    <a:pt x="172" y="88"/>
                  </a:cubicBezTo>
                  <a:close/>
                  <a:moveTo>
                    <a:pt x="166" y="101"/>
                  </a:moveTo>
                  <a:cubicBezTo>
                    <a:pt x="167" y="98"/>
                    <a:pt x="167" y="96"/>
                    <a:pt x="168" y="93"/>
                  </a:cubicBezTo>
                  <a:cubicBezTo>
                    <a:pt x="168" y="96"/>
                    <a:pt x="169" y="98"/>
                    <a:pt x="169" y="100"/>
                  </a:cubicBezTo>
                  <a:cubicBezTo>
                    <a:pt x="170" y="104"/>
                    <a:pt x="171" y="110"/>
                    <a:pt x="168" y="113"/>
                  </a:cubicBezTo>
                  <a:cubicBezTo>
                    <a:pt x="166" y="115"/>
                    <a:pt x="165" y="110"/>
                    <a:pt x="165" y="109"/>
                  </a:cubicBezTo>
                  <a:cubicBezTo>
                    <a:pt x="165" y="106"/>
                    <a:pt x="166" y="103"/>
                    <a:pt x="166" y="101"/>
                  </a:cubicBezTo>
                  <a:close/>
                  <a:moveTo>
                    <a:pt x="171" y="93"/>
                  </a:moveTo>
                  <a:cubicBezTo>
                    <a:pt x="175" y="95"/>
                    <a:pt x="179" y="98"/>
                    <a:pt x="182" y="101"/>
                  </a:cubicBezTo>
                  <a:cubicBezTo>
                    <a:pt x="184" y="102"/>
                    <a:pt x="185" y="105"/>
                    <a:pt x="186" y="107"/>
                  </a:cubicBezTo>
                  <a:cubicBezTo>
                    <a:pt x="187" y="110"/>
                    <a:pt x="185" y="113"/>
                    <a:pt x="182" y="113"/>
                  </a:cubicBezTo>
                  <a:cubicBezTo>
                    <a:pt x="178" y="113"/>
                    <a:pt x="175" y="105"/>
                    <a:pt x="174" y="102"/>
                  </a:cubicBezTo>
                  <a:cubicBezTo>
                    <a:pt x="173" y="99"/>
                    <a:pt x="172" y="96"/>
                    <a:pt x="171" y="93"/>
                  </a:cubicBezTo>
                  <a:close/>
                  <a:moveTo>
                    <a:pt x="168" y="85"/>
                  </a:moveTo>
                  <a:cubicBezTo>
                    <a:pt x="168" y="84"/>
                    <a:pt x="170" y="84"/>
                    <a:pt x="170" y="84"/>
                  </a:cubicBezTo>
                  <a:cubicBezTo>
                    <a:pt x="171" y="84"/>
                    <a:pt x="172" y="84"/>
                    <a:pt x="172" y="84"/>
                  </a:cubicBezTo>
                  <a:cubicBezTo>
                    <a:pt x="170" y="85"/>
                    <a:pt x="169" y="85"/>
                    <a:pt x="168" y="85"/>
                  </a:cubicBezTo>
                  <a:close/>
                  <a:moveTo>
                    <a:pt x="165" y="89"/>
                  </a:moveTo>
                  <a:cubicBezTo>
                    <a:pt x="165" y="89"/>
                    <a:pt x="165" y="89"/>
                    <a:pt x="165" y="89"/>
                  </a:cubicBezTo>
                  <a:cubicBezTo>
                    <a:pt x="163" y="90"/>
                    <a:pt x="162" y="90"/>
                    <a:pt x="160" y="91"/>
                  </a:cubicBezTo>
                  <a:cubicBezTo>
                    <a:pt x="162" y="90"/>
                    <a:pt x="163" y="90"/>
                    <a:pt x="165" y="89"/>
                  </a:cubicBezTo>
                  <a:close/>
                  <a:moveTo>
                    <a:pt x="134" y="164"/>
                  </a:move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4"/>
                  </a:cubicBezTo>
                  <a:cubicBezTo>
                    <a:pt x="133" y="164"/>
                    <a:pt x="134" y="164"/>
                    <a:pt x="134" y="164"/>
                  </a:cubicBezTo>
                  <a:close/>
                  <a:moveTo>
                    <a:pt x="262" y="215"/>
                  </a:moveTo>
                  <a:cubicBezTo>
                    <a:pt x="262" y="215"/>
                    <a:pt x="262" y="215"/>
                    <a:pt x="262" y="215"/>
                  </a:cubicBezTo>
                  <a:cubicBezTo>
                    <a:pt x="252" y="220"/>
                    <a:pt x="240" y="225"/>
                    <a:pt x="229" y="229"/>
                  </a:cubicBezTo>
                  <a:cubicBezTo>
                    <a:pt x="224" y="232"/>
                    <a:pt x="219" y="234"/>
                    <a:pt x="213" y="237"/>
                  </a:cubicBezTo>
                  <a:cubicBezTo>
                    <a:pt x="211" y="238"/>
                    <a:pt x="208" y="239"/>
                    <a:pt x="206" y="240"/>
                  </a:cubicBezTo>
                  <a:cubicBezTo>
                    <a:pt x="204" y="241"/>
                    <a:pt x="203" y="242"/>
                    <a:pt x="201" y="242"/>
                  </a:cubicBezTo>
                  <a:cubicBezTo>
                    <a:pt x="202" y="242"/>
                    <a:pt x="204" y="241"/>
                    <a:pt x="205" y="241"/>
                  </a:cubicBezTo>
                  <a:cubicBezTo>
                    <a:pt x="209" y="238"/>
                    <a:pt x="214" y="235"/>
                    <a:pt x="219" y="233"/>
                  </a:cubicBezTo>
                  <a:cubicBezTo>
                    <a:pt x="224" y="231"/>
                    <a:pt x="229" y="228"/>
                    <a:pt x="234" y="226"/>
                  </a:cubicBezTo>
                  <a:cubicBezTo>
                    <a:pt x="243" y="222"/>
                    <a:pt x="254" y="217"/>
                    <a:pt x="262" y="211"/>
                  </a:cubicBezTo>
                  <a:cubicBezTo>
                    <a:pt x="262" y="212"/>
                    <a:pt x="262" y="214"/>
                    <a:pt x="262" y="215"/>
                  </a:cubicBezTo>
                  <a:close/>
                  <a:moveTo>
                    <a:pt x="263" y="220"/>
                  </a:moveTo>
                  <a:cubicBezTo>
                    <a:pt x="263" y="220"/>
                    <a:pt x="263" y="220"/>
                    <a:pt x="263" y="220"/>
                  </a:cubicBezTo>
                  <a:cubicBezTo>
                    <a:pt x="252" y="224"/>
                    <a:pt x="241" y="228"/>
                    <a:pt x="231" y="232"/>
                  </a:cubicBezTo>
                  <a:cubicBezTo>
                    <a:pt x="220" y="235"/>
                    <a:pt x="211" y="240"/>
                    <a:pt x="201" y="245"/>
                  </a:cubicBezTo>
                  <a:cubicBezTo>
                    <a:pt x="201" y="244"/>
                    <a:pt x="201" y="244"/>
                    <a:pt x="201" y="243"/>
                  </a:cubicBezTo>
                  <a:cubicBezTo>
                    <a:pt x="205" y="242"/>
                    <a:pt x="210" y="239"/>
                    <a:pt x="214" y="237"/>
                  </a:cubicBezTo>
                  <a:cubicBezTo>
                    <a:pt x="219" y="234"/>
                    <a:pt x="224" y="232"/>
                    <a:pt x="230" y="230"/>
                  </a:cubicBezTo>
                  <a:cubicBezTo>
                    <a:pt x="241" y="225"/>
                    <a:pt x="252" y="221"/>
                    <a:pt x="262" y="215"/>
                  </a:cubicBezTo>
                  <a:cubicBezTo>
                    <a:pt x="262" y="215"/>
                    <a:pt x="262" y="215"/>
                    <a:pt x="262" y="215"/>
                  </a:cubicBezTo>
                  <a:cubicBezTo>
                    <a:pt x="262" y="217"/>
                    <a:pt x="263" y="219"/>
                    <a:pt x="263" y="220"/>
                  </a:cubicBezTo>
                  <a:close/>
                  <a:moveTo>
                    <a:pt x="264" y="230"/>
                  </a:moveTo>
                  <a:cubicBezTo>
                    <a:pt x="264" y="230"/>
                    <a:pt x="264" y="230"/>
                    <a:pt x="264" y="230"/>
                  </a:cubicBezTo>
                  <a:cubicBezTo>
                    <a:pt x="252" y="234"/>
                    <a:pt x="241" y="239"/>
                    <a:pt x="229" y="243"/>
                  </a:cubicBezTo>
                  <a:cubicBezTo>
                    <a:pt x="224" y="244"/>
                    <a:pt x="219" y="246"/>
                    <a:pt x="215" y="248"/>
                  </a:cubicBezTo>
                  <a:cubicBezTo>
                    <a:pt x="212" y="249"/>
                    <a:pt x="210" y="250"/>
                    <a:pt x="207" y="251"/>
                  </a:cubicBezTo>
                  <a:cubicBezTo>
                    <a:pt x="208" y="251"/>
                    <a:pt x="208" y="250"/>
                    <a:pt x="209" y="250"/>
                  </a:cubicBezTo>
                  <a:cubicBezTo>
                    <a:pt x="211" y="249"/>
                    <a:pt x="214" y="247"/>
                    <a:pt x="216" y="246"/>
                  </a:cubicBezTo>
                  <a:cubicBezTo>
                    <a:pt x="222" y="243"/>
                    <a:pt x="227" y="241"/>
                    <a:pt x="233" y="239"/>
                  </a:cubicBezTo>
                  <a:cubicBezTo>
                    <a:pt x="243" y="234"/>
                    <a:pt x="253" y="230"/>
                    <a:pt x="263" y="226"/>
                  </a:cubicBezTo>
                  <a:cubicBezTo>
                    <a:pt x="263" y="227"/>
                    <a:pt x="264" y="229"/>
                    <a:pt x="264" y="230"/>
                  </a:cubicBezTo>
                  <a:close/>
                  <a:moveTo>
                    <a:pt x="264" y="248"/>
                  </a:moveTo>
                  <a:cubicBezTo>
                    <a:pt x="264" y="249"/>
                    <a:pt x="264" y="250"/>
                    <a:pt x="263" y="251"/>
                  </a:cubicBezTo>
                  <a:cubicBezTo>
                    <a:pt x="253" y="255"/>
                    <a:pt x="243" y="259"/>
                    <a:pt x="233" y="262"/>
                  </a:cubicBezTo>
                  <a:cubicBezTo>
                    <a:pt x="229" y="264"/>
                    <a:pt x="226" y="265"/>
                    <a:pt x="223" y="266"/>
                  </a:cubicBezTo>
                  <a:cubicBezTo>
                    <a:pt x="216" y="268"/>
                    <a:pt x="209" y="271"/>
                    <a:pt x="203" y="273"/>
                  </a:cubicBezTo>
                  <a:cubicBezTo>
                    <a:pt x="202" y="273"/>
                    <a:pt x="200" y="274"/>
                    <a:pt x="199" y="274"/>
                  </a:cubicBezTo>
                  <a:cubicBezTo>
                    <a:pt x="201" y="273"/>
                    <a:pt x="203" y="273"/>
                    <a:pt x="204" y="272"/>
                  </a:cubicBezTo>
                  <a:cubicBezTo>
                    <a:pt x="207" y="271"/>
                    <a:pt x="210" y="269"/>
                    <a:pt x="213" y="268"/>
                  </a:cubicBezTo>
                  <a:cubicBezTo>
                    <a:pt x="223" y="262"/>
                    <a:pt x="234" y="259"/>
                    <a:pt x="245" y="255"/>
                  </a:cubicBezTo>
                  <a:cubicBezTo>
                    <a:pt x="251" y="253"/>
                    <a:pt x="258" y="251"/>
                    <a:pt x="264" y="248"/>
                  </a:cubicBezTo>
                  <a:close/>
                  <a:moveTo>
                    <a:pt x="260" y="249"/>
                  </a:moveTo>
                  <a:cubicBezTo>
                    <a:pt x="260" y="249"/>
                    <a:pt x="260" y="249"/>
                    <a:pt x="260" y="249"/>
                  </a:cubicBezTo>
                  <a:cubicBezTo>
                    <a:pt x="260" y="249"/>
                    <a:pt x="260" y="249"/>
                    <a:pt x="260" y="249"/>
                  </a:cubicBezTo>
                  <a:close/>
                  <a:moveTo>
                    <a:pt x="260" y="249"/>
                  </a:moveTo>
                  <a:cubicBezTo>
                    <a:pt x="261" y="249"/>
                    <a:pt x="261" y="249"/>
                    <a:pt x="261" y="248"/>
                  </a:cubicBezTo>
                  <a:cubicBezTo>
                    <a:pt x="261" y="249"/>
                    <a:pt x="261" y="249"/>
                    <a:pt x="260" y="249"/>
                  </a:cubicBezTo>
                  <a:close/>
                  <a:moveTo>
                    <a:pt x="263" y="253"/>
                  </a:moveTo>
                  <a:cubicBezTo>
                    <a:pt x="250" y="261"/>
                    <a:pt x="236" y="265"/>
                    <a:pt x="221" y="270"/>
                  </a:cubicBezTo>
                  <a:cubicBezTo>
                    <a:pt x="214" y="272"/>
                    <a:pt x="207" y="275"/>
                    <a:pt x="201" y="277"/>
                  </a:cubicBezTo>
                  <a:cubicBezTo>
                    <a:pt x="197" y="278"/>
                    <a:pt x="200" y="276"/>
                    <a:pt x="201" y="276"/>
                  </a:cubicBezTo>
                  <a:cubicBezTo>
                    <a:pt x="202" y="275"/>
                    <a:pt x="204" y="275"/>
                    <a:pt x="206" y="274"/>
                  </a:cubicBezTo>
                  <a:cubicBezTo>
                    <a:pt x="209" y="273"/>
                    <a:pt x="212" y="272"/>
                    <a:pt x="215" y="270"/>
                  </a:cubicBezTo>
                  <a:cubicBezTo>
                    <a:pt x="221" y="268"/>
                    <a:pt x="227" y="265"/>
                    <a:pt x="234" y="263"/>
                  </a:cubicBezTo>
                  <a:cubicBezTo>
                    <a:pt x="243" y="260"/>
                    <a:pt x="252" y="256"/>
                    <a:pt x="261" y="252"/>
                  </a:cubicBezTo>
                  <a:cubicBezTo>
                    <a:pt x="262" y="252"/>
                    <a:pt x="263" y="252"/>
                    <a:pt x="263" y="252"/>
                  </a:cubicBezTo>
                  <a:cubicBezTo>
                    <a:pt x="263" y="252"/>
                    <a:pt x="263" y="252"/>
                    <a:pt x="263" y="251"/>
                  </a:cubicBezTo>
                  <a:cubicBezTo>
                    <a:pt x="263" y="252"/>
                    <a:pt x="263" y="253"/>
                    <a:pt x="263" y="253"/>
                  </a:cubicBezTo>
                  <a:close/>
                  <a:moveTo>
                    <a:pt x="231" y="270"/>
                  </a:moveTo>
                  <a:cubicBezTo>
                    <a:pt x="241" y="267"/>
                    <a:pt x="250" y="263"/>
                    <a:pt x="260" y="259"/>
                  </a:cubicBezTo>
                  <a:cubicBezTo>
                    <a:pt x="261" y="259"/>
                    <a:pt x="261" y="258"/>
                    <a:pt x="261" y="258"/>
                  </a:cubicBezTo>
                  <a:cubicBezTo>
                    <a:pt x="262" y="258"/>
                    <a:pt x="262" y="257"/>
                    <a:pt x="263" y="257"/>
                  </a:cubicBezTo>
                  <a:cubicBezTo>
                    <a:pt x="262" y="258"/>
                    <a:pt x="262" y="260"/>
                    <a:pt x="262" y="261"/>
                  </a:cubicBezTo>
                  <a:cubicBezTo>
                    <a:pt x="257" y="263"/>
                    <a:pt x="252" y="265"/>
                    <a:pt x="248" y="267"/>
                  </a:cubicBezTo>
                  <a:cubicBezTo>
                    <a:pt x="242" y="270"/>
                    <a:pt x="236" y="272"/>
                    <a:pt x="230" y="274"/>
                  </a:cubicBezTo>
                  <a:cubicBezTo>
                    <a:pt x="224" y="275"/>
                    <a:pt x="218" y="276"/>
                    <a:pt x="213" y="279"/>
                  </a:cubicBezTo>
                  <a:cubicBezTo>
                    <a:pt x="210" y="279"/>
                    <a:pt x="208" y="280"/>
                    <a:pt x="205" y="281"/>
                  </a:cubicBezTo>
                  <a:cubicBezTo>
                    <a:pt x="203" y="282"/>
                    <a:pt x="199" y="282"/>
                    <a:pt x="198" y="284"/>
                  </a:cubicBezTo>
                  <a:cubicBezTo>
                    <a:pt x="200" y="282"/>
                    <a:pt x="203" y="280"/>
                    <a:pt x="206" y="279"/>
                  </a:cubicBezTo>
                  <a:cubicBezTo>
                    <a:pt x="214" y="276"/>
                    <a:pt x="223" y="273"/>
                    <a:pt x="231" y="270"/>
                  </a:cubicBezTo>
                  <a:close/>
                  <a:moveTo>
                    <a:pt x="197" y="283"/>
                  </a:moveTo>
                  <a:cubicBezTo>
                    <a:pt x="197" y="283"/>
                    <a:pt x="197" y="283"/>
                    <a:pt x="197" y="282"/>
                  </a:cubicBezTo>
                  <a:cubicBezTo>
                    <a:pt x="198" y="282"/>
                    <a:pt x="200" y="281"/>
                    <a:pt x="201" y="281"/>
                  </a:cubicBezTo>
                  <a:cubicBezTo>
                    <a:pt x="200" y="282"/>
                    <a:pt x="198" y="282"/>
                    <a:pt x="197" y="283"/>
                  </a:cubicBezTo>
                  <a:close/>
                  <a:moveTo>
                    <a:pt x="194" y="307"/>
                  </a:moveTo>
                  <a:cubicBezTo>
                    <a:pt x="194" y="307"/>
                    <a:pt x="194" y="307"/>
                    <a:pt x="194" y="307"/>
                  </a:cubicBezTo>
                  <a:cubicBezTo>
                    <a:pt x="198" y="307"/>
                    <a:pt x="202" y="306"/>
                    <a:pt x="205" y="305"/>
                  </a:cubicBezTo>
                  <a:cubicBezTo>
                    <a:pt x="211" y="303"/>
                    <a:pt x="216" y="301"/>
                    <a:pt x="222" y="299"/>
                  </a:cubicBezTo>
                  <a:cubicBezTo>
                    <a:pt x="228" y="297"/>
                    <a:pt x="233" y="296"/>
                    <a:pt x="239" y="294"/>
                  </a:cubicBezTo>
                  <a:cubicBezTo>
                    <a:pt x="241" y="293"/>
                    <a:pt x="243" y="291"/>
                    <a:pt x="246" y="290"/>
                  </a:cubicBezTo>
                  <a:cubicBezTo>
                    <a:pt x="247" y="289"/>
                    <a:pt x="249" y="288"/>
                    <a:pt x="251" y="287"/>
                  </a:cubicBezTo>
                  <a:cubicBezTo>
                    <a:pt x="251" y="287"/>
                    <a:pt x="252" y="287"/>
                    <a:pt x="252" y="287"/>
                  </a:cubicBezTo>
                  <a:cubicBezTo>
                    <a:pt x="252" y="287"/>
                    <a:pt x="251" y="288"/>
                    <a:pt x="251" y="289"/>
                  </a:cubicBezTo>
                  <a:cubicBezTo>
                    <a:pt x="249" y="292"/>
                    <a:pt x="243" y="293"/>
                    <a:pt x="240" y="294"/>
                  </a:cubicBezTo>
                  <a:cubicBezTo>
                    <a:pt x="233" y="296"/>
                    <a:pt x="227" y="298"/>
                    <a:pt x="221" y="300"/>
                  </a:cubicBezTo>
                  <a:cubicBezTo>
                    <a:pt x="214" y="302"/>
                    <a:pt x="208" y="304"/>
                    <a:pt x="202" y="306"/>
                  </a:cubicBezTo>
                  <a:cubicBezTo>
                    <a:pt x="199" y="307"/>
                    <a:pt x="196" y="308"/>
                    <a:pt x="193" y="310"/>
                  </a:cubicBezTo>
                  <a:cubicBezTo>
                    <a:pt x="194" y="309"/>
                    <a:pt x="194" y="308"/>
                    <a:pt x="194" y="307"/>
                  </a:cubicBezTo>
                  <a:close/>
                  <a:moveTo>
                    <a:pt x="208" y="301"/>
                  </a:moveTo>
                  <a:cubicBezTo>
                    <a:pt x="213" y="300"/>
                    <a:pt x="219" y="298"/>
                    <a:pt x="224" y="296"/>
                  </a:cubicBezTo>
                  <a:cubicBezTo>
                    <a:pt x="229" y="295"/>
                    <a:pt x="235" y="293"/>
                    <a:pt x="240" y="292"/>
                  </a:cubicBezTo>
                  <a:cubicBezTo>
                    <a:pt x="241" y="292"/>
                    <a:pt x="241" y="291"/>
                    <a:pt x="242" y="291"/>
                  </a:cubicBezTo>
                  <a:cubicBezTo>
                    <a:pt x="237" y="294"/>
                    <a:pt x="231" y="295"/>
                    <a:pt x="225" y="297"/>
                  </a:cubicBezTo>
                  <a:cubicBezTo>
                    <a:pt x="220" y="299"/>
                    <a:pt x="215" y="301"/>
                    <a:pt x="210" y="302"/>
                  </a:cubicBezTo>
                  <a:cubicBezTo>
                    <a:pt x="205" y="303"/>
                    <a:pt x="201" y="305"/>
                    <a:pt x="197" y="306"/>
                  </a:cubicBezTo>
                  <a:cubicBezTo>
                    <a:pt x="192" y="307"/>
                    <a:pt x="197" y="305"/>
                    <a:pt x="198" y="305"/>
                  </a:cubicBezTo>
                  <a:cubicBezTo>
                    <a:pt x="201" y="303"/>
                    <a:pt x="205" y="302"/>
                    <a:pt x="208" y="301"/>
                  </a:cubicBezTo>
                  <a:close/>
                  <a:moveTo>
                    <a:pt x="238" y="292"/>
                  </a:moveTo>
                  <a:cubicBezTo>
                    <a:pt x="233" y="293"/>
                    <a:pt x="228" y="294"/>
                    <a:pt x="222" y="296"/>
                  </a:cubicBezTo>
                  <a:cubicBezTo>
                    <a:pt x="219" y="297"/>
                    <a:pt x="215" y="298"/>
                    <a:pt x="212" y="299"/>
                  </a:cubicBezTo>
                  <a:cubicBezTo>
                    <a:pt x="214" y="298"/>
                    <a:pt x="217" y="297"/>
                    <a:pt x="220" y="297"/>
                  </a:cubicBezTo>
                  <a:cubicBezTo>
                    <a:pt x="229" y="294"/>
                    <a:pt x="238" y="291"/>
                    <a:pt x="247" y="288"/>
                  </a:cubicBezTo>
                  <a:cubicBezTo>
                    <a:pt x="244" y="289"/>
                    <a:pt x="241" y="291"/>
                    <a:pt x="238" y="292"/>
                  </a:cubicBezTo>
                  <a:close/>
                  <a:moveTo>
                    <a:pt x="194" y="306"/>
                  </a:moveTo>
                  <a:cubicBezTo>
                    <a:pt x="194" y="306"/>
                    <a:pt x="194" y="305"/>
                    <a:pt x="194" y="304"/>
                  </a:cubicBezTo>
                  <a:cubicBezTo>
                    <a:pt x="197" y="304"/>
                    <a:pt x="199" y="304"/>
                    <a:pt x="201" y="303"/>
                  </a:cubicBezTo>
                  <a:cubicBezTo>
                    <a:pt x="198" y="304"/>
                    <a:pt x="196" y="305"/>
                    <a:pt x="194" y="306"/>
                  </a:cubicBezTo>
                  <a:close/>
                  <a:moveTo>
                    <a:pt x="195" y="301"/>
                  </a:moveTo>
                  <a:cubicBezTo>
                    <a:pt x="200" y="300"/>
                    <a:pt x="205" y="297"/>
                    <a:pt x="210" y="296"/>
                  </a:cubicBezTo>
                  <a:cubicBezTo>
                    <a:pt x="216" y="294"/>
                    <a:pt x="222" y="293"/>
                    <a:pt x="227" y="291"/>
                  </a:cubicBezTo>
                  <a:cubicBezTo>
                    <a:pt x="228" y="291"/>
                    <a:pt x="229" y="291"/>
                    <a:pt x="230" y="290"/>
                  </a:cubicBezTo>
                  <a:cubicBezTo>
                    <a:pt x="218" y="295"/>
                    <a:pt x="206" y="299"/>
                    <a:pt x="194" y="303"/>
                  </a:cubicBezTo>
                  <a:cubicBezTo>
                    <a:pt x="195" y="303"/>
                    <a:pt x="195" y="302"/>
                    <a:pt x="195" y="301"/>
                  </a:cubicBezTo>
                  <a:close/>
                  <a:moveTo>
                    <a:pt x="195" y="296"/>
                  </a:moveTo>
                  <a:cubicBezTo>
                    <a:pt x="200" y="295"/>
                    <a:pt x="205" y="293"/>
                    <a:pt x="210" y="291"/>
                  </a:cubicBezTo>
                  <a:cubicBezTo>
                    <a:pt x="215" y="289"/>
                    <a:pt x="221" y="288"/>
                    <a:pt x="227" y="286"/>
                  </a:cubicBezTo>
                  <a:cubicBezTo>
                    <a:pt x="232" y="284"/>
                    <a:pt x="238" y="282"/>
                    <a:pt x="244" y="280"/>
                  </a:cubicBezTo>
                  <a:cubicBezTo>
                    <a:pt x="247" y="279"/>
                    <a:pt x="249" y="278"/>
                    <a:pt x="252" y="277"/>
                  </a:cubicBezTo>
                  <a:cubicBezTo>
                    <a:pt x="253" y="276"/>
                    <a:pt x="255" y="276"/>
                    <a:pt x="256" y="275"/>
                  </a:cubicBezTo>
                  <a:cubicBezTo>
                    <a:pt x="256" y="275"/>
                    <a:pt x="257" y="275"/>
                    <a:pt x="257" y="275"/>
                  </a:cubicBezTo>
                  <a:cubicBezTo>
                    <a:pt x="257" y="275"/>
                    <a:pt x="257" y="275"/>
                    <a:pt x="257" y="275"/>
                  </a:cubicBezTo>
                  <a:cubicBezTo>
                    <a:pt x="253" y="277"/>
                    <a:pt x="248" y="280"/>
                    <a:pt x="243" y="282"/>
                  </a:cubicBezTo>
                  <a:cubicBezTo>
                    <a:pt x="237" y="284"/>
                    <a:pt x="231" y="286"/>
                    <a:pt x="225" y="289"/>
                  </a:cubicBezTo>
                  <a:cubicBezTo>
                    <a:pt x="215" y="292"/>
                    <a:pt x="204" y="295"/>
                    <a:pt x="195" y="300"/>
                  </a:cubicBezTo>
                  <a:cubicBezTo>
                    <a:pt x="195" y="299"/>
                    <a:pt x="195" y="297"/>
                    <a:pt x="195" y="296"/>
                  </a:cubicBezTo>
                  <a:close/>
                  <a:moveTo>
                    <a:pt x="196" y="292"/>
                  </a:moveTo>
                  <a:cubicBezTo>
                    <a:pt x="200" y="291"/>
                    <a:pt x="204" y="289"/>
                    <a:pt x="208" y="288"/>
                  </a:cubicBezTo>
                  <a:cubicBezTo>
                    <a:pt x="215" y="286"/>
                    <a:pt x="221" y="283"/>
                    <a:pt x="228" y="281"/>
                  </a:cubicBezTo>
                  <a:cubicBezTo>
                    <a:pt x="234" y="279"/>
                    <a:pt x="239" y="277"/>
                    <a:pt x="245" y="275"/>
                  </a:cubicBezTo>
                  <a:cubicBezTo>
                    <a:pt x="249" y="274"/>
                    <a:pt x="253" y="273"/>
                    <a:pt x="257" y="271"/>
                  </a:cubicBezTo>
                  <a:cubicBezTo>
                    <a:pt x="254" y="273"/>
                    <a:pt x="250" y="274"/>
                    <a:pt x="246" y="275"/>
                  </a:cubicBezTo>
                  <a:cubicBezTo>
                    <a:pt x="240" y="278"/>
                    <a:pt x="233" y="280"/>
                    <a:pt x="226" y="283"/>
                  </a:cubicBezTo>
                  <a:cubicBezTo>
                    <a:pt x="216" y="287"/>
                    <a:pt x="205" y="290"/>
                    <a:pt x="195" y="295"/>
                  </a:cubicBezTo>
                  <a:cubicBezTo>
                    <a:pt x="196" y="294"/>
                    <a:pt x="196" y="293"/>
                    <a:pt x="196" y="292"/>
                  </a:cubicBezTo>
                  <a:close/>
                  <a:moveTo>
                    <a:pt x="196" y="288"/>
                  </a:moveTo>
                  <a:cubicBezTo>
                    <a:pt x="201" y="286"/>
                    <a:pt x="206" y="285"/>
                    <a:pt x="211" y="283"/>
                  </a:cubicBezTo>
                  <a:cubicBezTo>
                    <a:pt x="218" y="281"/>
                    <a:pt x="224" y="278"/>
                    <a:pt x="231" y="276"/>
                  </a:cubicBezTo>
                  <a:cubicBezTo>
                    <a:pt x="236" y="273"/>
                    <a:pt x="242" y="271"/>
                    <a:pt x="247" y="269"/>
                  </a:cubicBezTo>
                  <a:cubicBezTo>
                    <a:pt x="250" y="268"/>
                    <a:pt x="253" y="267"/>
                    <a:pt x="255" y="266"/>
                  </a:cubicBezTo>
                  <a:cubicBezTo>
                    <a:pt x="256" y="266"/>
                    <a:pt x="258" y="265"/>
                    <a:pt x="258" y="265"/>
                  </a:cubicBezTo>
                  <a:cubicBezTo>
                    <a:pt x="263" y="262"/>
                    <a:pt x="259" y="265"/>
                    <a:pt x="258" y="266"/>
                  </a:cubicBezTo>
                  <a:cubicBezTo>
                    <a:pt x="254" y="268"/>
                    <a:pt x="250" y="269"/>
                    <a:pt x="246" y="271"/>
                  </a:cubicBezTo>
                  <a:cubicBezTo>
                    <a:pt x="240" y="274"/>
                    <a:pt x="233" y="276"/>
                    <a:pt x="227" y="278"/>
                  </a:cubicBezTo>
                  <a:cubicBezTo>
                    <a:pt x="222" y="281"/>
                    <a:pt x="216" y="282"/>
                    <a:pt x="210" y="284"/>
                  </a:cubicBezTo>
                  <a:cubicBezTo>
                    <a:pt x="205" y="286"/>
                    <a:pt x="201" y="288"/>
                    <a:pt x="196" y="291"/>
                  </a:cubicBezTo>
                  <a:cubicBezTo>
                    <a:pt x="196" y="290"/>
                    <a:pt x="196" y="289"/>
                    <a:pt x="196" y="288"/>
                  </a:cubicBezTo>
                  <a:close/>
                  <a:moveTo>
                    <a:pt x="210" y="161"/>
                  </a:moveTo>
                  <a:cubicBezTo>
                    <a:pt x="209" y="161"/>
                    <a:pt x="208" y="162"/>
                    <a:pt x="207" y="162"/>
                  </a:cubicBezTo>
                  <a:cubicBezTo>
                    <a:pt x="207" y="161"/>
                    <a:pt x="207" y="161"/>
                    <a:pt x="207" y="160"/>
                  </a:cubicBezTo>
                  <a:cubicBezTo>
                    <a:pt x="208" y="161"/>
                    <a:pt x="209" y="161"/>
                    <a:pt x="210" y="161"/>
                  </a:cubicBezTo>
                  <a:close/>
                  <a:moveTo>
                    <a:pt x="201" y="246"/>
                  </a:moveTo>
                  <a:cubicBezTo>
                    <a:pt x="212" y="241"/>
                    <a:pt x="223" y="236"/>
                    <a:pt x="234" y="231"/>
                  </a:cubicBezTo>
                  <a:cubicBezTo>
                    <a:pt x="240" y="229"/>
                    <a:pt x="245" y="227"/>
                    <a:pt x="251" y="225"/>
                  </a:cubicBezTo>
                  <a:cubicBezTo>
                    <a:pt x="253" y="224"/>
                    <a:pt x="255" y="224"/>
                    <a:pt x="257" y="223"/>
                  </a:cubicBezTo>
                  <a:cubicBezTo>
                    <a:pt x="257" y="223"/>
                    <a:pt x="256" y="223"/>
                    <a:pt x="256" y="223"/>
                  </a:cubicBezTo>
                  <a:cubicBezTo>
                    <a:pt x="245" y="228"/>
                    <a:pt x="234" y="232"/>
                    <a:pt x="224" y="237"/>
                  </a:cubicBezTo>
                  <a:cubicBezTo>
                    <a:pt x="219" y="240"/>
                    <a:pt x="214" y="242"/>
                    <a:pt x="209" y="244"/>
                  </a:cubicBezTo>
                  <a:cubicBezTo>
                    <a:pt x="206" y="245"/>
                    <a:pt x="203" y="247"/>
                    <a:pt x="201" y="249"/>
                  </a:cubicBezTo>
                  <a:cubicBezTo>
                    <a:pt x="201" y="248"/>
                    <a:pt x="201" y="247"/>
                    <a:pt x="201" y="246"/>
                  </a:cubicBezTo>
                  <a:close/>
                  <a:moveTo>
                    <a:pt x="201" y="240"/>
                  </a:moveTo>
                  <a:cubicBezTo>
                    <a:pt x="205" y="238"/>
                    <a:pt x="209" y="236"/>
                    <a:pt x="212" y="234"/>
                  </a:cubicBezTo>
                  <a:cubicBezTo>
                    <a:pt x="218" y="231"/>
                    <a:pt x="223" y="229"/>
                    <a:pt x="228" y="227"/>
                  </a:cubicBezTo>
                  <a:cubicBezTo>
                    <a:pt x="233" y="224"/>
                    <a:pt x="239" y="222"/>
                    <a:pt x="244" y="220"/>
                  </a:cubicBezTo>
                  <a:cubicBezTo>
                    <a:pt x="246" y="218"/>
                    <a:pt x="249" y="217"/>
                    <a:pt x="251" y="216"/>
                  </a:cubicBezTo>
                  <a:cubicBezTo>
                    <a:pt x="253" y="215"/>
                    <a:pt x="254" y="214"/>
                    <a:pt x="256" y="213"/>
                  </a:cubicBezTo>
                  <a:cubicBezTo>
                    <a:pt x="257" y="213"/>
                    <a:pt x="262" y="210"/>
                    <a:pt x="259" y="212"/>
                  </a:cubicBezTo>
                  <a:cubicBezTo>
                    <a:pt x="250" y="219"/>
                    <a:pt x="238" y="223"/>
                    <a:pt x="227" y="228"/>
                  </a:cubicBezTo>
                  <a:cubicBezTo>
                    <a:pt x="219" y="233"/>
                    <a:pt x="209" y="236"/>
                    <a:pt x="201" y="242"/>
                  </a:cubicBezTo>
                  <a:cubicBezTo>
                    <a:pt x="201" y="241"/>
                    <a:pt x="201" y="240"/>
                    <a:pt x="201" y="240"/>
                  </a:cubicBezTo>
                  <a:close/>
                  <a:moveTo>
                    <a:pt x="208" y="235"/>
                  </a:moveTo>
                  <a:cubicBezTo>
                    <a:pt x="207" y="236"/>
                    <a:pt x="200" y="240"/>
                    <a:pt x="204" y="238"/>
                  </a:cubicBezTo>
                  <a:cubicBezTo>
                    <a:pt x="205" y="236"/>
                    <a:pt x="207" y="235"/>
                    <a:pt x="209" y="235"/>
                  </a:cubicBezTo>
                  <a:cubicBezTo>
                    <a:pt x="209" y="235"/>
                    <a:pt x="208" y="235"/>
                    <a:pt x="208" y="235"/>
                  </a:cubicBezTo>
                  <a:close/>
                  <a:moveTo>
                    <a:pt x="213" y="232"/>
                  </a:moveTo>
                  <a:cubicBezTo>
                    <a:pt x="209" y="234"/>
                    <a:pt x="205" y="236"/>
                    <a:pt x="201" y="238"/>
                  </a:cubicBezTo>
                  <a:cubicBezTo>
                    <a:pt x="201" y="238"/>
                    <a:pt x="201" y="237"/>
                    <a:pt x="201" y="237"/>
                  </a:cubicBezTo>
                  <a:cubicBezTo>
                    <a:pt x="201" y="236"/>
                    <a:pt x="201" y="236"/>
                    <a:pt x="201" y="235"/>
                  </a:cubicBezTo>
                  <a:cubicBezTo>
                    <a:pt x="211" y="231"/>
                    <a:pt x="220" y="225"/>
                    <a:pt x="229" y="221"/>
                  </a:cubicBezTo>
                  <a:cubicBezTo>
                    <a:pt x="235" y="218"/>
                    <a:pt x="241" y="216"/>
                    <a:pt x="247" y="213"/>
                  </a:cubicBezTo>
                  <a:cubicBezTo>
                    <a:pt x="249" y="212"/>
                    <a:pt x="252" y="210"/>
                    <a:pt x="254" y="209"/>
                  </a:cubicBezTo>
                  <a:cubicBezTo>
                    <a:pt x="256" y="208"/>
                    <a:pt x="257" y="207"/>
                    <a:pt x="258" y="206"/>
                  </a:cubicBezTo>
                  <a:cubicBezTo>
                    <a:pt x="258" y="206"/>
                    <a:pt x="258" y="206"/>
                    <a:pt x="259" y="206"/>
                  </a:cubicBezTo>
                  <a:cubicBezTo>
                    <a:pt x="259" y="206"/>
                    <a:pt x="259" y="206"/>
                    <a:pt x="259" y="206"/>
                  </a:cubicBezTo>
                  <a:cubicBezTo>
                    <a:pt x="255" y="210"/>
                    <a:pt x="250" y="212"/>
                    <a:pt x="245" y="214"/>
                  </a:cubicBezTo>
                  <a:cubicBezTo>
                    <a:pt x="240" y="218"/>
                    <a:pt x="234" y="220"/>
                    <a:pt x="229" y="223"/>
                  </a:cubicBezTo>
                  <a:cubicBezTo>
                    <a:pt x="223" y="226"/>
                    <a:pt x="218" y="229"/>
                    <a:pt x="213" y="232"/>
                  </a:cubicBezTo>
                  <a:close/>
                  <a:moveTo>
                    <a:pt x="248" y="212"/>
                  </a:moveTo>
                  <a:cubicBezTo>
                    <a:pt x="243" y="214"/>
                    <a:pt x="237" y="216"/>
                    <a:pt x="232" y="219"/>
                  </a:cubicBezTo>
                  <a:cubicBezTo>
                    <a:pt x="224" y="222"/>
                    <a:pt x="217" y="226"/>
                    <a:pt x="210" y="230"/>
                  </a:cubicBezTo>
                  <a:cubicBezTo>
                    <a:pt x="211" y="229"/>
                    <a:pt x="212" y="229"/>
                    <a:pt x="213" y="228"/>
                  </a:cubicBezTo>
                  <a:cubicBezTo>
                    <a:pt x="218" y="225"/>
                    <a:pt x="223" y="222"/>
                    <a:pt x="229" y="219"/>
                  </a:cubicBezTo>
                  <a:cubicBezTo>
                    <a:pt x="240" y="214"/>
                    <a:pt x="250" y="208"/>
                    <a:pt x="261" y="202"/>
                  </a:cubicBezTo>
                  <a:cubicBezTo>
                    <a:pt x="261" y="203"/>
                    <a:pt x="261" y="203"/>
                    <a:pt x="261" y="204"/>
                  </a:cubicBezTo>
                  <a:cubicBezTo>
                    <a:pt x="261" y="204"/>
                    <a:pt x="261" y="204"/>
                    <a:pt x="261" y="204"/>
                  </a:cubicBezTo>
                  <a:cubicBezTo>
                    <a:pt x="256" y="207"/>
                    <a:pt x="252" y="209"/>
                    <a:pt x="248" y="212"/>
                  </a:cubicBezTo>
                  <a:close/>
                  <a:moveTo>
                    <a:pt x="259" y="186"/>
                  </a:moveTo>
                  <a:cubicBezTo>
                    <a:pt x="250" y="191"/>
                    <a:pt x="240" y="194"/>
                    <a:pt x="230" y="199"/>
                  </a:cubicBezTo>
                  <a:cubicBezTo>
                    <a:pt x="225" y="201"/>
                    <a:pt x="220" y="203"/>
                    <a:pt x="216" y="206"/>
                  </a:cubicBezTo>
                  <a:cubicBezTo>
                    <a:pt x="214" y="207"/>
                    <a:pt x="212" y="208"/>
                    <a:pt x="211" y="209"/>
                  </a:cubicBezTo>
                  <a:cubicBezTo>
                    <a:pt x="208" y="210"/>
                    <a:pt x="205" y="211"/>
                    <a:pt x="203" y="212"/>
                  </a:cubicBezTo>
                  <a:cubicBezTo>
                    <a:pt x="211" y="207"/>
                    <a:pt x="220" y="202"/>
                    <a:pt x="229" y="197"/>
                  </a:cubicBezTo>
                  <a:cubicBezTo>
                    <a:pt x="234" y="195"/>
                    <a:pt x="239" y="193"/>
                    <a:pt x="244" y="190"/>
                  </a:cubicBezTo>
                  <a:cubicBezTo>
                    <a:pt x="246" y="189"/>
                    <a:pt x="249" y="188"/>
                    <a:pt x="252" y="187"/>
                  </a:cubicBezTo>
                  <a:cubicBezTo>
                    <a:pt x="253" y="186"/>
                    <a:pt x="254" y="185"/>
                    <a:pt x="255" y="185"/>
                  </a:cubicBezTo>
                  <a:cubicBezTo>
                    <a:pt x="256" y="185"/>
                    <a:pt x="256" y="184"/>
                    <a:pt x="257" y="184"/>
                  </a:cubicBezTo>
                  <a:cubicBezTo>
                    <a:pt x="258" y="184"/>
                    <a:pt x="258" y="184"/>
                    <a:pt x="258" y="183"/>
                  </a:cubicBezTo>
                  <a:cubicBezTo>
                    <a:pt x="259" y="183"/>
                    <a:pt x="259" y="183"/>
                    <a:pt x="259" y="183"/>
                  </a:cubicBezTo>
                  <a:cubicBezTo>
                    <a:pt x="260" y="185"/>
                    <a:pt x="260" y="188"/>
                    <a:pt x="260" y="190"/>
                  </a:cubicBezTo>
                  <a:cubicBezTo>
                    <a:pt x="250" y="194"/>
                    <a:pt x="241" y="199"/>
                    <a:pt x="231" y="203"/>
                  </a:cubicBezTo>
                  <a:cubicBezTo>
                    <a:pt x="226" y="205"/>
                    <a:pt x="221" y="208"/>
                    <a:pt x="216" y="211"/>
                  </a:cubicBezTo>
                  <a:cubicBezTo>
                    <a:pt x="213" y="212"/>
                    <a:pt x="211" y="213"/>
                    <a:pt x="208" y="215"/>
                  </a:cubicBezTo>
                  <a:cubicBezTo>
                    <a:pt x="208" y="215"/>
                    <a:pt x="207" y="216"/>
                    <a:pt x="206" y="217"/>
                  </a:cubicBezTo>
                  <a:cubicBezTo>
                    <a:pt x="205" y="217"/>
                    <a:pt x="201" y="220"/>
                    <a:pt x="204" y="217"/>
                  </a:cubicBezTo>
                  <a:cubicBezTo>
                    <a:pt x="213" y="211"/>
                    <a:pt x="223" y="205"/>
                    <a:pt x="232" y="200"/>
                  </a:cubicBezTo>
                  <a:cubicBezTo>
                    <a:pt x="237" y="198"/>
                    <a:pt x="242" y="195"/>
                    <a:pt x="247" y="193"/>
                  </a:cubicBezTo>
                  <a:cubicBezTo>
                    <a:pt x="251" y="191"/>
                    <a:pt x="256" y="190"/>
                    <a:pt x="259" y="187"/>
                  </a:cubicBezTo>
                  <a:cubicBezTo>
                    <a:pt x="260" y="186"/>
                    <a:pt x="259" y="186"/>
                    <a:pt x="259" y="186"/>
                  </a:cubicBezTo>
                  <a:close/>
                  <a:moveTo>
                    <a:pt x="203" y="205"/>
                  </a:moveTo>
                  <a:cubicBezTo>
                    <a:pt x="213" y="201"/>
                    <a:pt x="222" y="197"/>
                    <a:pt x="231" y="192"/>
                  </a:cubicBezTo>
                  <a:cubicBezTo>
                    <a:pt x="236" y="190"/>
                    <a:pt x="240" y="187"/>
                    <a:pt x="245" y="185"/>
                  </a:cubicBezTo>
                  <a:cubicBezTo>
                    <a:pt x="248" y="184"/>
                    <a:pt x="251" y="183"/>
                    <a:pt x="253" y="182"/>
                  </a:cubicBezTo>
                  <a:cubicBezTo>
                    <a:pt x="253" y="182"/>
                    <a:pt x="254" y="181"/>
                    <a:pt x="254" y="181"/>
                  </a:cubicBezTo>
                  <a:cubicBezTo>
                    <a:pt x="246" y="186"/>
                    <a:pt x="238" y="189"/>
                    <a:pt x="230" y="193"/>
                  </a:cubicBezTo>
                  <a:cubicBezTo>
                    <a:pt x="220" y="197"/>
                    <a:pt x="212" y="203"/>
                    <a:pt x="203" y="209"/>
                  </a:cubicBezTo>
                  <a:cubicBezTo>
                    <a:pt x="203" y="208"/>
                    <a:pt x="203" y="206"/>
                    <a:pt x="203" y="205"/>
                  </a:cubicBezTo>
                  <a:close/>
                  <a:moveTo>
                    <a:pt x="204" y="199"/>
                  </a:moveTo>
                  <a:cubicBezTo>
                    <a:pt x="204" y="199"/>
                    <a:pt x="204" y="199"/>
                    <a:pt x="204" y="199"/>
                  </a:cubicBezTo>
                  <a:cubicBezTo>
                    <a:pt x="212" y="193"/>
                    <a:pt x="221" y="189"/>
                    <a:pt x="231" y="185"/>
                  </a:cubicBezTo>
                  <a:cubicBezTo>
                    <a:pt x="240" y="181"/>
                    <a:pt x="249" y="176"/>
                    <a:pt x="258" y="172"/>
                  </a:cubicBezTo>
                  <a:cubicBezTo>
                    <a:pt x="258" y="172"/>
                    <a:pt x="258" y="172"/>
                    <a:pt x="259" y="172"/>
                  </a:cubicBezTo>
                  <a:cubicBezTo>
                    <a:pt x="259" y="173"/>
                    <a:pt x="259" y="173"/>
                    <a:pt x="259" y="173"/>
                  </a:cubicBezTo>
                  <a:cubicBezTo>
                    <a:pt x="259" y="173"/>
                    <a:pt x="258" y="173"/>
                    <a:pt x="258" y="173"/>
                  </a:cubicBezTo>
                  <a:cubicBezTo>
                    <a:pt x="249" y="178"/>
                    <a:pt x="240" y="183"/>
                    <a:pt x="231" y="187"/>
                  </a:cubicBezTo>
                  <a:cubicBezTo>
                    <a:pt x="226" y="189"/>
                    <a:pt x="221" y="192"/>
                    <a:pt x="216" y="194"/>
                  </a:cubicBezTo>
                  <a:cubicBezTo>
                    <a:pt x="212" y="196"/>
                    <a:pt x="208" y="198"/>
                    <a:pt x="204" y="200"/>
                  </a:cubicBezTo>
                  <a:cubicBezTo>
                    <a:pt x="204" y="200"/>
                    <a:pt x="204" y="199"/>
                    <a:pt x="204" y="199"/>
                  </a:cubicBezTo>
                  <a:close/>
                  <a:moveTo>
                    <a:pt x="259" y="174"/>
                  </a:moveTo>
                  <a:cubicBezTo>
                    <a:pt x="259" y="175"/>
                    <a:pt x="259" y="177"/>
                    <a:pt x="259" y="178"/>
                  </a:cubicBezTo>
                  <a:cubicBezTo>
                    <a:pt x="259" y="178"/>
                    <a:pt x="259" y="178"/>
                    <a:pt x="259" y="178"/>
                  </a:cubicBezTo>
                  <a:cubicBezTo>
                    <a:pt x="250" y="183"/>
                    <a:pt x="240" y="187"/>
                    <a:pt x="230" y="192"/>
                  </a:cubicBezTo>
                  <a:cubicBezTo>
                    <a:pt x="225" y="194"/>
                    <a:pt x="220" y="197"/>
                    <a:pt x="215" y="199"/>
                  </a:cubicBezTo>
                  <a:cubicBezTo>
                    <a:pt x="212" y="200"/>
                    <a:pt x="210" y="202"/>
                    <a:pt x="207" y="203"/>
                  </a:cubicBezTo>
                  <a:cubicBezTo>
                    <a:pt x="200" y="206"/>
                    <a:pt x="205" y="204"/>
                    <a:pt x="207" y="202"/>
                  </a:cubicBezTo>
                  <a:cubicBezTo>
                    <a:pt x="216" y="197"/>
                    <a:pt x="225" y="192"/>
                    <a:pt x="234" y="188"/>
                  </a:cubicBezTo>
                  <a:cubicBezTo>
                    <a:pt x="242" y="184"/>
                    <a:pt x="252" y="180"/>
                    <a:pt x="259" y="174"/>
                  </a:cubicBezTo>
                  <a:close/>
                  <a:moveTo>
                    <a:pt x="232" y="193"/>
                  </a:moveTo>
                  <a:cubicBezTo>
                    <a:pt x="241" y="189"/>
                    <a:pt x="251" y="185"/>
                    <a:pt x="259" y="179"/>
                  </a:cubicBezTo>
                  <a:cubicBezTo>
                    <a:pt x="259" y="179"/>
                    <a:pt x="259" y="179"/>
                    <a:pt x="259" y="179"/>
                  </a:cubicBezTo>
                  <a:cubicBezTo>
                    <a:pt x="259" y="180"/>
                    <a:pt x="259" y="181"/>
                    <a:pt x="259" y="182"/>
                  </a:cubicBezTo>
                  <a:cubicBezTo>
                    <a:pt x="257" y="183"/>
                    <a:pt x="255" y="184"/>
                    <a:pt x="253" y="185"/>
                  </a:cubicBezTo>
                  <a:cubicBezTo>
                    <a:pt x="245" y="189"/>
                    <a:pt x="237" y="192"/>
                    <a:pt x="229" y="196"/>
                  </a:cubicBezTo>
                  <a:cubicBezTo>
                    <a:pt x="224" y="198"/>
                    <a:pt x="219" y="200"/>
                    <a:pt x="215" y="203"/>
                  </a:cubicBezTo>
                  <a:cubicBezTo>
                    <a:pt x="213" y="204"/>
                    <a:pt x="211" y="205"/>
                    <a:pt x="208" y="206"/>
                  </a:cubicBezTo>
                  <a:cubicBezTo>
                    <a:pt x="208" y="206"/>
                    <a:pt x="208" y="207"/>
                    <a:pt x="207" y="207"/>
                  </a:cubicBezTo>
                  <a:cubicBezTo>
                    <a:pt x="215" y="202"/>
                    <a:pt x="223" y="197"/>
                    <a:pt x="232" y="193"/>
                  </a:cubicBezTo>
                  <a:close/>
                  <a:moveTo>
                    <a:pt x="228" y="205"/>
                  </a:moveTo>
                  <a:cubicBezTo>
                    <a:pt x="233" y="203"/>
                    <a:pt x="238" y="201"/>
                    <a:pt x="243" y="199"/>
                  </a:cubicBezTo>
                  <a:cubicBezTo>
                    <a:pt x="248" y="196"/>
                    <a:pt x="254" y="194"/>
                    <a:pt x="258" y="191"/>
                  </a:cubicBezTo>
                  <a:cubicBezTo>
                    <a:pt x="249" y="197"/>
                    <a:pt x="239" y="201"/>
                    <a:pt x="229" y="206"/>
                  </a:cubicBezTo>
                  <a:cubicBezTo>
                    <a:pt x="220" y="211"/>
                    <a:pt x="211" y="216"/>
                    <a:pt x="202" y="222"/>
                  </a:cubicBezTo>
                  <a:cubicBezTo>
                    <a:pt x="202" y="221"/>
                    <a:pt x="202" y="220"/>
                    <a:pt x="202" y="219"/>
                  </a:cubicBezTo>
                  <a:cubicBezTo>
                    <a:pt x="211" y="215"/>
                    <a:pt x="219" y="209"/>
                    <a:pt x="228" y="205"/>
                  </a:cubicBezTo>
                  <a:close/>
                  <a:moveTo>
                    <a:pt x="202" y="223"/>
                  </a:moveTo>
                  <a:cubicBezTo>
                    <a:pt x="206" y="222"/>
                    <a:pt x="210" y="219"/>
                    <a:pt x="213" y="217"/>
                  </a:cubicBezTo>
                  <a:cubicBezTo>
                    <a:pt x="219" y="214"/>
                    <a:pt x="224" y="212"/>
                    <a:pt x="229" y="209"/>
                  </a:cubicBezTo>
                  <a:cubicBezTo>
                    <a:pt x="232" y="208"/>
                    <a:pt x="235" y="206"/>
                    <a:pt x="238" y="205"/>
                  </a:cubicBezTo>
                  <a:cubicBezTo>
                    <a:pt x="234" y="207"/>
                    <a:pt x="229" y="209"/>
                    <a:pt x="225" y="211"/>
                  </a:cubicBezTo>
                  <a:cubicBezTo>
                    <a:pt x="220" y="214"/>
                    <a:pt x="215" y="217"/>
                    <a:pt x="210" y="220"/>
                  </a:cubicBezTo>
                  <a:cubicBezTo>
                    <a:pt x="208" y="222"/>
                    <a:pt x="205" y="223"/>
                    <a:pt x="202" y="225"/>
                  </a:cubicBezTo>
                  <a:cubicBezTo>
                    <a:pt x="202" y="225"/>
                    <a:pt x="202" y="224"/>
                    <a:pt x="202" y="223"/>
                  </a:cubicBezTo>
                  <a:close/>
                  <a:moveTo>
                    <a:pt x="202" y="227"/>
                  </a:moveTo>
                  <a:cubicBezTo>
                    <a:pt x="211" y="224"/>
                    <a:pt x="220" y="218"/>
                    <a:pt x="229" y="214"/>
                  </a:cubicBezTo>
                  <a:cubicBezTo>
                    <a:pt x="234" y="211"/>
                    <a:pt x="240" y="209"/>
                    <a:pt x="245" y="206"/>
                  </a:cubicBezTo>
                  <a:cubicBezTo>
                    <a:pt x="247" y="205"/>
                    <a:pt x="250" y="204"/>
                    <a:pt x="252" y="203"/>
                  </a:cubicBezTo>
                  <a:cubicBezTo>
                    <a:pt x="244" y="208"/>
                    <a:pt x="235" y="212"/>
                    <a:pt x="226" y="216"/>
                  </a:cubicBezTo>
                  <a:cubicBezTo>
                    <a:pt x="221" y="218"/>
                    <a:pt x="216" y="221"/>
                    <a:pt x="211" y="224"/>
                  </a:cubicBezTo>
                  <a:cubicBezTo>
                    <a:pt x="208" y="226"/>
                    <a:pt x="204" y="228"/>
                    <a:pt x="202" y="230"/>
                  </a:cubicBezTo>
                  <a:cubicBezTo>
                    <a:pt x="202" y="229"/>
                    <a:pt x="202" y="228"/>
                    <a:pt x="202" y="227"/>
                  </a:cubicBezTo>
                  <a:close/>
                  <a:moveTo>
                    <a:pt x="214" y="223"/>
                  </a:moveTo>
                  <a:cubicBezTo>
                    <a:pt x="219" y="220"/>
                    <a:pt x="225" y="218"/>
                    <a:pt x="230" y="215"/>
                  </a:cubicBezTo>
                  <a:cubicBezTo>
                    <a:pt x="240" y="210"/>
                    <a:pt x="250" y="205"/>
                    <a:pt x="260" y="199"/>
                  </a:cubicBezTo>
                  <a:cubicBezTo>
                    <a:pt x="261" y="199"/>
                    <a:pt x="260" y="198"/>
                    <a:pt x="260" y="199"/>
                  </a:cubicBezTo>
                  <a:cubicBezTo>
                    <a:pt x="249" y="203"/>
                    <a:pt x="239" y="209"/>
                    <a:pt x="228" y="213"/>
                  </a:cubicBezTo>
                  <a:cubicBezTo>
                    <a:pt x="224" y="215"/>
                    <a:pt x="219" y="218"/>
                    <a:pt x="214" y="220"/>
                  </a:cubicBezTo>
                  <a:cubicBezTo>
                    <a:pt x="212" y="222"/>
                    <a:pt x="209" y="223"/>
                    <a:pt x="207" y="224"/>
                  </a:cubicBezTo>
                  <a:cubicBezTo>
                    <a:pt x="205" y="225"/>
                    <a:pt x="204" y="226"/>
                    <a:pt x="202" y="226"/>
                  </a:cubicBezTo>
                  <a:cubicBezTo>
                    <a:pt x="202" y="226"/>
                    <a:pt x="202" y="226"/>
                    <a:pt x="202" y="226"/>
                  </a:cubicBezTo>
                  <a:cubicBezTo>
                    <a:pt x="203" y="226"/>
                    <a:pt x="204" y="225"/>
                    <a:pt x="204" y="225"/>
                  </a:cubicBezTo>
                  <a:cubicBezTo>
                    <a:pt x="213" y="220"/>
                    <a:pt x="221" y="214"/>
                    <a:pt x="230" y="210"/>
                  </a:cubicBezTo>
                  <a:cubicBezTo>
                    <a:pt x="240" y="205"/>
                    <a:pt x="250" y="200"/>
                    <a:pt x="260" y="194"/>
                  </a:cubicBezTo>
                  <a:cubicBezTo>
                    <a:pt x="260" y="194"/>
                    <a:pt x="260" y="194"/>
                    <a:pt x="259" y="194"/>
                  </a:cubicBezTo>
                  <a:cubicBezTo>
                    <a:pt x="250" y="198"/>
                    <a:pt x="240" y="203"/>
                    <a:pt x="230" y="208"/>
                  </a:cubicBezTo>
                  <a:cubicBezTo>
                    <a:pt x="221" y="212"/>
                    <a:pt x="211" y="217"/>
                    <a:pt x="203" y="222"/>
                  </a:cubicBezTo>
                  <a:cubicBezTo>
                    <a:pt x="212" y="217"/>
                    <a:pt x="221" y="211"/>
                    <a:pt x="231" y="206"/>
                  </a:cubicBezTo>
                  <a:cubicBezTo>
                    <a:pt x="241" y="201"/>
                    <a:pt x="251" y="197"/>
                    <a:pt x="260" y="191"/>
                  </a:cubicBezTo>
                  <a:cubicBezTo>
                    <a:pt x="260" y="192"/>
                    <a:pt x="260" y="193"/>
                    <a:pt x="260" y="195"/>
                  </a:cubicBezTo>
                  <a:cubicBezTo>
                    <a:pt x="260" y="197"/>
                    <a:pt x="261" y="199"/>
                    <a:pt x="261" y="201"/>
                  </a:cubicBezTo>
                  <a:cubicBezTo>
                    <a:pt x="261" y="201"/>
                    <a:pt x="261" y="201"/>
                    <a:pt x="261" y="201"/>
                  </a:cubicBezTo>
                  <a:cubicBezTo>
                    <a:pt x="260" y="202"/>
                    <a:pt x="259" y="202"/>
                    <a:pt x="259" y="202"/>
                  </a:cubicBezTo>
                  <a:cubicBezTo>
                    <a:pt x="259" y="202"/>
                    <a:pt x="258" y="202"/>
                    <a:pt x="258" y="203"/>
                  </a:cubicBezTo>
                  <a:cubicBezTo>
                    <a:pt x="248" y="208"/>
                    <a:pt x="239" y="212"/>
                    <a:pt x="229" y="217"/>
                  </a:cubicBezTo>
                  <a:cubicBezTo>
                    <a:pt x="224" y="219"/>
                    <a:pt x="220" y="222"/>
                    <a:pt x="215" y="224"/>
                  </a:cubicBezTo>
                  <a:cubicBezTo>
                    <a:pt x="213" y="225"/>
                    <a:pt x="211" y="227"/>
                    <a:pt x="209" y="228"/>
                  </a:cubicBezTo>
                  <a:cubicBezTo>
                    <a:pt x="207" y="229"/>
                    <a:pt x="203" y="230"/>
                    <a:pt x="202" y="231"/>
                  </a:cubicBezTo>
                  <a:cubicBezTo>
                    <a:pt x="205" y="228"/>
                    <a:pt x="210" y="226"/>
                    <a:pt x="214" y="223"/>
                  </a:cubicBezTo>
                  <a:close/>
                  <a:moveTo>
                    <a:pt x="207" y="163"/>
                  </a:moveTo>
                  <a:cubicBezTo>
                    <a:pt x="208" y="162"/>
                    <a:pt x="209" y="162"/>
                    <a:pt x="210" y="162"/>
                  </a:cubicBezTo>
                  <a:cubicBezTo>
                    <a:pt x="209" y="163"/>
                    <a:pt x="208" y="163"/>
                    <a:pt x="207" y="164"/>
                  </a:cubicBezTo>
                  <a:cubicBezTo>
                    <a:pt x="207" y="164"/>
                    <a:pt x="207" y="163"/>
                    <a:pt x="207" y="163"/>
                  </a:cubicBezTo>
                  <a:close/>
                  <a:moveTo>
                    <a:pt x="207" y="166"/>
                  </a:moveTo>
                  <a:cubicBezTo>
                    <a:pt x="209" y="165"/>
                    <a:pt x="213" y="164"/>
                    <a:pt x="215" y="162"/>
                  </a:cubicBezTo>
                  <a:cubicBezTo>
                    <a:pt x="212" y="164"/>
                    <a:pt x="209" y="166"/>
                    <a:pt x="207" y="168"/>
                  </a:cubicBezTo>
                  <a:cubicBezTo>
                    <a:pt x="207" y="168"/>
                    <a:pt x="207" y="167"/>
                    <a:pt x="207" y="166"/>
                  </a:cubicBezTo>
                  <a:close/>
                  <a:moveTo>
                    <a:pt x="207" y="170"/>
                  </a:moveTo>
                  <a:cubicBezTo>
                    <a:pt x="211" y="168"/>
                    <a:pt x="217" y="165"/>
                    <a:pt x="220" y="163"/>
                  </a:cubicBezTo>
                  <a:cubicBezTo>
                    <a:pt x="215" y="166"/>
                    <a:pt x="211" y="169"/>
                    <a:pt x="206" y="172"/>
                  </a:cubicBezTo>
                  <a:cubicBezTo>
                    <a:pt x="206" y="172"/>
                    <a:pt x="206" y="171"/>
                    <a:pt x="207" y="170"/>
                  </a:cubicBezTo>
                  <a:close/>
                  <a:moveTo>
                    <a:pt x="206" y="174"/>
                  </a:moveTo>
                  <a:cubicBezTo>
                    <a:pt x="213" y="172"/>
                    <a:pt x="219" y="167"/>
                    <a:pt x="226" y="164"/>
                  </a:cubicBezTo>
                  <a:cubicBezTo>
                    <a:pt x="219" y="167"/>
                    <a:pt x="213" y="173"/>
                    <a:pt x="206" y="178"/>
                  </a:cubicBezTo>
                  <a:cubicBezTo>
                    <a:pt x="206" y="177"/>
                    <a:pt x="206" y="175"/>
                    <a:pt x="206" y="174"/>
                  </a:cubicBezTo>
                  <a:close/>
                  <a:moveTo>
                    <a:pt x="228" y="163"/>
                  </a:moveTo>
                  <a:cubicBezTo>
                    <a:pt x="229" y="163"/>
                    <a:pt x="230" y="163"/>
                    <a:pt x="231" y="163"/>
                  </a:cubicBezTo>
                  <a:cubicBezTo>
                    <a:pt x="225" y="165"/>
                    <a:pt x="220" y="168"/>
                    <a:pt x="216" y="171"/>
                  </a:cubicBezTo>
                  <a:cubicBezTo>
                    <a:pt x="220" y="169"/>
                    <a:pt x="224" y="166"/>
                    <a:pt x="228" y="163"/>
                  </a:cubicBezTo>
                  <a:cubicBezTo>
                    <a:pt x="228" y="163"/>
                    <a:pt x="228" y="163"/>
                    <a:pt x="228" y="163"/>
                  </a:cubicBezTo>
                  <a:close/>
                  <a:moveTo>
                    <a:pt x="206" y="179"/>
                  </a:moveTo>
                  <a:cubicBezTo>
                    <a:pt x="206" y="179"/>
                    <a:pt x="207" y="179"/>
                    <a:pt x="207" y="178"/>
                  </a:cubicBezTo>
                  <a:cubicBezTo>
                    <a:pt x="210" y="176"/>
                    <a:pt x="214" y="174"/>
                    <a:pt x="217" y="171"/>
                  </a:cubicBezTo>
                  <a:cubicBezTo>
                    <a:pt x="219" y="170"/>
                    <a:pt x="222" y="168"/>
                    <a:pt x="224" y="167"/>
                  </a:cubicBezTo>
                  <a:cubicBezTo>
                    <a:pt x="226" y="166"/>
                    <a:pt x="230" y="165"/>
                    <a:pt x="231" y="164"/>
                  </a:cubicBezTo>
                  <a:cubicBezTo>
                    <a:pt x="227" y="167"/>
                    <a:pt x="222" y="170"/>
                    <a:pt x="218" y="173"/>
                  </a:cubicBezTo>
                  <a:cubicBezTo>
                    <a:pt x="214" y="175"/>
                    <a:pt x="210" y="178"/>
                    <a:pt x="206" y="181"/>
                  </a:cubicBezTo>
                  <a:cubicBezTo>
                    <a:pt x="206" y="180"/>
                    <a:pt x="206" y="180"/>
                    <a:pt x="206" y="179"/>
                  </a:cubicBezTo>
                  <a:cubicBezTo>
                    <a:pt x="206" y="179"/>
                    <a:pt x="206" y="179"/>
                    <a:pt x="206" y="179"/>
                  </a:cubicBezTo>
                  <a:close/>
                  <a:moveTo>
                    <a:pt x="210" y="179"/>
                  </a:moveTo>
                  <a:cubicBezTo>
                    <a:pt x="213" y="177"/>
                    <a:pt x="215" y="175"/>
                    <a:pt x="218" y="173"/>
                  </a:cubicBezTo>
                  <a:cubicBezTo>
                    <a:pt x="223" y="170"/>
                    <a:pt x="228" y="167"/>
                    <a:pt x="233" y="163"/>
                  </a:cubicBezTo>
                  <a:cubicBezTo>
                    <a:pt x="234" y="163"/>
                    <a:pt x="235" y="164"/>
                    <a:pt x="237" y="164"/>
                  </a:cubicBezTo>
                  <a:cubicBezTo>
                    <a:pt x="232" y="167"/>
                    <a:pt x="228" y="168"/>
                    <a:pt x="223" y="171"/>
                  </a:cubicBezTo>
                  <a:cubicBezTo>
                    <a:pt x="218" y="174"/>
                    <a:pt x="214" y="177"/>
                    <a:pt x="209" y="180"/>
                  </a:cubicBezTo>
                  <a:cubicBezTo>
                    <a:pt x="209" y="179"/>
                    <a:pt x="210" y="179"/>
                    <a:pt x="210" y="179"/>
                  </a:cubicBezTo>
                  <a:close/>
                  <a:moveTo>
                    <a:pt x="238" y="164"/>
                  </a:moveTo>
                  <a:cubicBezTo>
                    <a:pt x="239" y="164"/>
                    <a:pt x="241" y="164"/>
                    <a:pt x="242" y="165"/>
                  </a:cubicBezTo>
                  <a:cubicBezTo>
                    <a:pt x="240" y="166"/>
                    <a:pt x="238" y="167"/>
                    <a:pt x="236" y="169"/>
                  </a:cubicBezTo>
                  <a:cubicBezTo>
                    <a:pt x="232" y="171"/>
                    <a:pt x="229" y="172"/>
                    <a:pt x="225" y="174"/>
                  </a:cubicBezTo>
                  <a:cubicBezTo>
                    <a:pt x="219" y="178"/>
                    <a:pt x="213" y="182"/>
                    <a:pt x="206" y="185"/>
                  </a:cubicBezTo>
                  <a:cubicBezTo>
                    <a:pt x="206" y="186"/>
                    <a:pt x="205" y="186"/>
                    <a:pt x="205" y="186"/>
                  </a:cubicBezTo>
                  <a:cubicBezTo>
                    <a:pt x="205" y="186"/>
                    <a:pt x="205" y="186"/>
                    <a:pt x="205" y="186"/>
                  </a:cubicBezTo>
                  <a:cubicBezTo>
                    <a:pt x="206" y="185"/>
                    <a:pt x="211" y="182"/>
                    <a:pt x="211" y="182"/>
                  </a:cubicBezTo>
                  <a:cubicBezTo>
                    <a:pt x="215" y="180"/>
                    <a:pt x="218" y="178"/>
                    <a:pt x="221" y="175"/>
                  </a:cubicBezTo>
                  <a:cubicBezTo>
                    <a:pt x="227" y="171"/>
                    <a:pt x="233" y="168"/>
                    <a:pt x="238" y="164"/>
                  </a:cubicBezTo>
                  <a:close/>
                  <a:moveTo>
                    <a:pt x="205" y="187"/>
                  </a:moveTo>
                  <a:cubicBezTo>
                    <a:pt x="211" y="184"/>
                    <a:pt x="217" y="180"/>
                    <a:pt x="223" y="176"/>
                  </a:cubicBezTo>
                  <a:cubicBezTo>
                    <a:pt x="229" y="172"/>
                    <a:pt x="236" y="170"/>
                    <a:pt x="242" y="166"/>
                  </a:cubicBezTo>
                  <a:cubicBezTo>
                    <a:pt x="230" y="173"/>
                    <a:pt x="217" y="181"/>
                    <a:pt x="205" y="189"/>
                  </a:cubicBezTo>
                  <a:cubicBezTo>
                    <a:pt x="205" y="188"/>
                    <a:pt x="205" y="187"/>
                    <a:pt x="205" y="187"/>
                  </a:cubicBezTo>
                  <a:close/>
                  <a:moveTo>
                    <a:pt x="205" y="190"/>
                  </a:moveTo>
                  <a:cubicBezTo>
                    <a:pt x="207" y="188"/>
                    <a:pt x="209" y="187"/>
                    <a:pt x="211" y="186"/>
                  </a:cubicBezTo>
                  <a:cubicBezTo>
                    <a:pt x="214" y="183"/>
                    <a:pt x="218" y="181"/>
                    <a:pt x="221" y="179"/>
                  </a:cubicBezTo>
                  <a:cubicBezTo>
                    <a:pt x="229" y="174"/>
                    <a:pt x="236" y="170"/>
                    <a:pt x="243" y="165"/>
                  </a:cubicBezTo>
                  <a:cubicBezTo>
                    <a:pt x="243" y="165"/>
                    <a:pt x="243" y="165"/>
                    <a:pt x="243" y="165"/>
                  </a:cubicBezTo>
                  <a:cubicBezTo>
                    <a:pt x="245" y="165"/>
                    <a:pt x="247" y="166"/>
                    <a:pt x="248" y="166"/>
                  </a:cubicBezTo>
                  <a:cubicBezTo>
                    <a:pt x="242" y="170"/>
                    <a:pt x="235" y="173"/>
                    <a:pt x="229" y="176"/>
                  </a:cubicBezTo>
                  <a:cubicBezTo>
                    <a:pt x="221" y="180"/>
                    <a:pt x="215" y="184"/>
                    <a:pt x="208" y="188"/>
                  </a:cubicBezTo>
                  <a:cubicBezTo>
                    <a:pt x="207" y="188"/>
                    <a:pt x="204" y="190"/>
                    <a:pt x="205" y="190"/>
                  </a:cubicBezTo>
                  <a:close/>
                  <a:moveTo>
                    <a:pt x="206" y="174"/>
                  </a:moveTo>
                  <a:cubicBezTo>
                    <a:pt x="206" y="174"/>
                    <a:pt x="206" y="174"/>
                    <a:pt x="206" y="174"/>
                  </a:cubicBezTo>
                  <a:cubicBezTo>
                    <a:pt x="209" y="172"/>
                    <a:pt x="212" y="169"/>
                    <a:pt x="215" y="167"/>
                  </a:cubicBezTo>
                  <a:cubicBezTo>
                    <a:pt x="217" y="166"/>
                    <a:pt x="220" y="164"/>
                    <a:pt x="222" y="162"/>
                  </a:cubicBezTo>
                  <a:cubicBezTo>
                    <a:pt x="224" y="162"/>
                    <a:pt x="225" y="163"/>
                    <a:pt x="227" y="163"/>
                  </a:cubicBezTo>
                  <a:cubicBezTo>
                    <a:pt x="220" y="166"/>
                    <a:pt x="214" y="171"/>
                    <a:pt x="206" y="174"/>
                  </a:cubicBezTo>
                  <a:close/>
                  <a:moveTo>
                    <a:pt x="210" y="167"/>
                  </a:moveTo>
                  <a:cubicBezTo>
                    <a:pt x="210" y="168"/>
                    <a:pt x="209" y="168"/>
                    <a:pt x="208" y="169"/>
                  </a:cubicBezTo>
                  <a:cubicBezTo>
                    <a:pt x="204" y="171"/>
                    <a:pt x="211" y="166"/>
                    <a:pt x="210" y="166"/>
                  </a:cubicBezTo>
                  <a:cubicBezTo>
                    <a:pt x="212" y="165"/>
                    <a:pt x="214" y="163"/>
                    <a:pt x="216" y="161"/>
                  </a:cubicBezTo>
                  <a:cubicBezTo>
                    <a:pt x="216" y="161"/>
                    <a:pt x="217" y="161"/>
                    <a:pt x="217" y="161"/>
                  </a:cubicBezTo>
                  <a:cubicBezTo>
                    <a:pt x="218" y="161"/>
                    <a:pt x="219" y="162"/>
                    <a:pt x="220" y="162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17" y="163"/>
                    <a:pt x="214" y="166"/>
                    <a:pt x="210" y="167"/>
                  </a:cubicBezTo>
                  <a:close/>
                  <a:moveTo>
                    <a:pt x="215" y="161"/>
                  </a:moveTo>
                  <a:cubicBezTo>
                    <a:pt x="213" y="162"/>
                    <a:pt x="210" y="163"/>
                    <a:pt x="208" y="164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8" y="164"/>
                    <a:pt x="208" y="164"/>
                  </a:cubicBezTo>
                  <a:cubicBezTo>
                    <a:pt x="209" y="163"/>
                    <a:pt x="210" y="162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2" y="161"/>
                    <a:pt x="214" y="161"/>
                    <a:pt x="215" y="161"/>
                  </a:cubicBezTo>
                  <a:close/>
                  <a:moveTo>
                    <a:pt x="205" y="183"/>
                  </a:moveTo>
                  <a:cubicBezTo>
                    <a:pt x="211" y="180"/>
                    <a:pt x="216" y="176"/>
                    <a:pt x="221" y="173"/>
                  </a:cubicBezTo>
                  <a:cubicBezTo>
                    <a:pt x="224" y="171"/>
                    <a:pt x="229" y="169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8"/>
                    <a:pt x="229" y="169"/>
                    <a:pt x="228" y="170"/>
                  </a:cubicBezTo>
                  <a:cubicBezTo>
                    <a:pt x="225" y="172"/>
                    <a:pt x="222" y="174"/>
                    <a:pt x="219" y="176"/>
                  </a:cubicBezTo>
                  <a:cubicBezTo>
                    <a:pt x="215" y="179"/>
                    <a:pt x="210" y="182"/>
                    <a:pt x="205" y="185"/>
                  </a:cubicBezTo>
                  <a:cubicBezTo>
                    <a:pt x="205" y="184"/>
                    <a:pt x="205" y="183"/>
                    <a:pt x="205" y="183"/>
                  </a:cubicBezTo>
                  <a:close/>
                  <a:moveTo>
                    <a:pt x="205" y="190"/>
                  </a:moveTo>
                  <a:cubicBezTo>
                    <a:pt x="212" y="187"/>
                    <a:pt x="219" y="183"/>
                    <a:pt x="226" y="179"/>
                  </a:cubicBezTo>
                  <a:cubicBezTo>
                    <a:pt x="233" y="174"/>
                    <a:pt x="242" y="172"/>
                    <a:pt x="249" y="167"/>
                  </a:cubicBezTo>
                  <a:cubicBezTo>
                    <a:pt x="249" y="167"/>
                    <a:pt x="249" y="167"/>
                    <a:pt x="249" y="166"/>
                  </a:cubicBezTo>
                  <a:cubicBezTo>
                    <a:pt x="249" y="167"/>
                    <a:pt x="250" y="167"/>
                    <a:pt x="250" y="167"/>
                  </a:cubicBezTo>
                  <a:cubicBezTo>
                    <a:pt x="247" y="169"/>
                    <a:pt x="245" y="171"/>
                    <a:pt x="242" y="172"/>
                  </a:cubicBezTo>
                  <a:cubicBezTo>
                    <a:pt x="237" y="174"/>
                    <a:pt x="233" y="176"/>
                    <a:pt x="229" y="179"/>
                  </a:cubicBezTo>
                  <a:cubicBezTo>
                    <a:pt x="221" y="184"/>
                    <a:pt x="213" y="188"/>
                    <a:pt x="205" y="192"/>
                  </a:cubicBezTo>
                  <a:cubicBezTo>
                    <a:pt x="204" y="192"/>
                    <a:pt x="205" y="193"/>
                    <a:pt x="205" y="192"/>
                  </a:cubicBezTo>
                  <a:cubicBezTo>
                    <a:pt x="213" y="188"/>
                    <a:pt x="221" y="184"/>
                    <a:pt x="229" y="180"/>
                  </a:cubicBezTo>
                  <a:cubicBezTo>
                    <a:pt x="233" y="177"/>
                    <a:pt x="237" y="175"/>
                    <a:pt x="240" y="173"/>
                  </a:cubicBezTo>
                  <a:cubicBezTo>
                    <a:pt x="242" y="172"/>
                    <a:pt x="244" y="172"/>
                    <a:pt x="246" y="170"/>
                  </a:cubicBezTo>
                  <a:cubicBezTo>
                    <a:pt x="248" y="169"/>
                    <a:pt x="249" y="168"/>
                    <a:pt x="251" y="167"/>
                  </a:cubicBezTo>
                  <a:cubicBezTo>
                    <a:pt x="252" y="168"/>
                    <a:pt x="254" y="169"/>
                    <a:pt x="255" y="170"/>
                  </a:cubicBezTo>
                  <a:cubicBezTo>
                    <a:pt x="239" y="179"/>
                    <a:pt x="221" y="186"/>
                    <a:pt x="204" y="195"/>
                  </a:cubicBezTo>
                  <a:cubicBezTo>
                    <a:pt x="204" y="196"/>
                    <a:pt x="204" y="196"/>
                    <a:pt x="205" y="196"/>
                  </a:cubicBezTo>
                  <a:cubicBezTo>
                    <a:pt x="221" y="187"/>
                    <a:pt x="239" y="179"/>
                    <a:pt x="256" y="170"/>
                  </a:cubicBezTo>
                  <a:cubicBezTo>
                    <a:pt x="256" y="171"/>
                    <a:pt x="257" y="171"/>
                    <a:pt x="257" y="171"/>
                  </a:cubicBezTo>
                  <a:cubicBezTo>
                    <a:pt x="248" y="176"/>
                    <a:pt x="239" y="180"/>
                    <a:pt x="230" y="185"/>
                  </a:cubicBezTo>
                  <a:cubicBezTo>
                    <a:pt x="221" y="188"/>
                    <a:pt x="212" y="192"/>
                    <a:pt x="204" y="198"/>
                  </a:cubicBezTo>
                  <a:cubicBezTo>
                    <a:pt x="204" y="197"/>
                    <a:pt x="204" y="196"/>
                    <a:pt x="204" y="195"/>
                  </a:cubicBezTo>
                  <a:cubicBezTo>
                    <a:pt x="211" y="190"/>
                    <a:pt x="219" y="187"/>
                    <a:pt x="227" y="183"/>
                  </a:cubicBezTo>
                  <a:cubicBezTo>
                    <a:pt x="236" y="179"/>
                    <a:pt x="245" y="174"/>
                    <a:pt x="254" y="170"/>
                  </a:cubicBezTo>
                  <a:cubicBezTo>
                    <a:pt x="254" y="169"/>
                    <a:pt x="254" y="169"/>
                    <a:pt x="253" y="169"/>
                  </a:cubicBezTo>
                  <a:cubicBezTo>
                    <a:pt x="244" y="173"/>
                    <a:pt x="236" y="178"/>
                    <a:pt x="227" y="182"/>
                  </a:cubicBezTo>
                  <a:cubicBezTo>
                    <a:pt x="219" y="186"/>
                    <a:pt x="211" y="189"/>
                    <a:pt x="204" y="194"/>
                  </a:cubicBezTo>
                  <a:cubicBezTo>
                    <a:pt x="204" y="193"/>
                    <a:pt x="204" y="192"/>
                    <a:pt x="205" y="190"/>
                  </a:cubicBezTo>
                  <a:close/>
                  <a:moveTo>
                    <a:pt x="204" y="201"/>
                  </a:moveTo>
                  <a:cubicBezTo>
                    <a:pt x="208" y="199"/>
                    <a:pt x="212" y="196"/>
                    <a:pt x="216" y="194"/>
                  </a:cubicBezTo>
                  <a:cubicBezTo>
                    <a:pt x="221" y="192"/>
                    <a:pt x="226" y="190"/>
                    <a:pt x="231" y="188"/>
                  </a:cubicBezTo>
                  <a:cubicBezTo>
                    <a:pt x="236" y="185"/>
                    <a:pt x="241" y="183"/>
                    <a:pt x="246" y="180"/>
                  </a:cubicBezTo>
                  <a:cubicBezTo>
                    <a:pt x="248" y="179"/>
                    <a:pt x="250" y="178"/>
                    <a:pt x="252" y="177"/>
                  </a:cubicBezTo>
                  <a:cubicBezTo>
                    <a:pt x="254" y="177"/>
                    <a:pt x="260" y="172"/>
                    <a:pt x="255" y="176"/>
                  </a:cubicBezTo>
                  <a:cubicBezTo>
                    <a:pt x="247" y="182"/>
                    <a:pt x="238" y="186"/>
                    <a:pt x="229" y="190"/>
                  </a:cubicBezTo>
                  <a:cubicBezTo>
                    <a:pt x="220" y="194"/>
                    <a:pt x="211" y="198"/>
                    <a:pt x="203" y="204"/>
                  </a:cubicBezTo>
                  <a:cubicBezTo>
                    <a:pt x="203" y="203"/>
                    <a:pt x="204" y="202"/>
                    <a:pt x="204" y="201"/>
                  </a:cubicBezTo>
                  <a:close/>
                  <a:moveTo>
                    <a:pt x="203" y="210"/>
                  </a:moveTo>
                  <a:cubicBezTo>
                    <a:pt x="213" y="205"/>
                    <a:pt x="222" y="200"/>
                    <a:pt x="231" y="196"/>
                  </a:cubicBezTo>
                  <a:cubicBezTo>
                    <a:pt x="233" y="195"/>
                    <a:pt x="234" y="194"/>
                    <a:pt x="236" y="194"/>
                  </a:cubicBezTo>
                  <a:cubicBezTo>
                    <a:pt x="224" y="199"/>
                    <a:pt x="213" y="205"/>
                    <a:pt x="203" y="212"/>
                  </a:cubicBezTo>
                  <a:cubicBezTo>
                    <a:pt x="203" y="211"/>
                    <a:pt x="203" y="210"/>
                    <a:pt x="203" y="210"/>
                  </a:cubicBezTo>
                  <a:close/>
                  <a:moveTo>
                    <a:pt x="203" y="213"/>
                  </a:moveTo>
                  <a:cubicBezTo>
                    <a:pt x="206" y="212"/>
                    <a:pt x="208" y="211"/>
                    <a:pt x="211" y="209"/>
                  </a:cubicBezTo>
                  <a:cubicBezTo>
                    <a:pt x="216" y="207"/>
                    <a:pt x="221" y="204"/>
                    <a:pt x="226" y="202"/>
                  </a:cubicBezTo>
                  <a:cubicBezTo>
                    <a:pt x="236" y="197"/>
                    <a:pt x="247" y="193"/>
                    <a:pt x="258" y="187"/>
                  </a:cubicBezTo>
                  <a:cubicBezTo>
                    <a:pt x="239" y="197"/>
                    <a:pt x="219" y="205"/>
                    <a:pt x="202" y="218"/>
                  </a:cubicBezTo>
                  <a:cubicBezTo>
                    <a:pt x="203" y="216"/>
                    <a:pt x="203" y="215"/>
                    <a:pt x="203" y="213"/>
                  </a:cubicBezTo>
                  <a:close/>
                  <a:moveTo>
                    <a:pt x="202" y="232"/>
                  </a:moveTo>
                  <a:cubicBezTo>
                    <a:pt x="205" y="231"/>
                    <a:pt x="208" y="229"/>
                    <a:pt x="212" y="227"/>
                  </a:cubicBezTo>
                  <a:cubicBezTo>
                    <a:pt x="216" y="224"/>
                    <a:pt x="221" y="221"/>
                    <a:pt x="226" y="219"/>
                  </a:cubicBezTo>
                  <a:cubicBezTo>
                    <a:pt x="234" y="215"/>
                    <a:pt x="242" y="212"/>
                    <a:pt x="249" y="208"/>
                  </a:cubicBezTo>
                  <a:cubicBezTo>
                    <a:pt x="248" y="209"/>
                    <a:pt x="246" y="210"/>
                    <a:pt x="245" y="210"/>
                  </a:cubicBezTo>
                  <a:cubicBezTo>
                    <a:pt x="239" y="213"/>
                    <a:pt x="234" y="216"/>
                    <a:pt x="228" y="219"/>
                  </a:cubicBezTo>
                  <a:cubicBezTo>
                    <a:pt x="223" y="221"/>
                    <a:pt x="218" y="224"/>
                    <a:pt x="213" y="227"/>
                  </a:cubicBezTo>
                  <a:cubicBezTo>
                    <a:pt x="209" y="230"/>
                    <a:pt x="205" y="231"/>
                    <a:pt x="201" y="234"/>
                  </a:cubicBezTo>
                  <a:cubicBezTo>
                    <a:pt x="202" y="233"/>
                    <a:pt x="202" y="232"/>
                    <a:pt x="202" y="232"/>
                  </a:cubicBezTo>
                  <a:close/>
                  <a:moveTo>
                    <a:pt x="200" y="250"/>
                  </a:moveTo>
                  <a:cubicBezTo>
                    <a:pt x="211" y="245"/>
                    <a:pt x="222" y="240"/>
                    <a:pt x="233" y="236"/>
                  </a:cubicBezTo>
                  <a:cubicBezTo>
                    <a:pt x="239" y="234"/>
                    <a:pt x="244" y="233"/>
                    <a:pt x="250" y="231"/>
                  </a:cubicBezTo>
                  <a:cubicBezTo>
                    <a:pt x="243" y="234"/>
                    <a:pt x="236" y="236"/>
                    <a:pt x="229" y="239"/>
                  </a:cubicBezTo>
                  <a:cubicBezTo>
                    <a:pt x="223" y="242"/>
                    <a:pt x="218" y="244"/>
                    <a:pt x="213" y="247"/>
                  </a:cubicBezTo>
                  <a:cubicBezTo>
                    <a:pt x="209" y="249"/>
                    <a:pt x="204" y="251"/>
                    <a:pt x="200" y="253"/>
                  </a:cubicBezTo>
                  <a:cubicBezTo>
                    <a:pt x="200" y="252"/>
                    <a:pt x="200" y="251"/>
                    <a:pt x="200" y="250"/>
                  </a:cubicBezTo>
                  <a:close/>
                  <a:moveTo>
                    <a:pt x="205" y="252"/>
                  </a:moveTo>
                  <a:cubicBezTo>
                    <a:pt x="204" y="252"/>
                    <a:pt x="198" y="255"/>
                    <a:pt x="202" y="253"/>
                  </a:cubicBezTo>
                  <a:cubicBezTo>
                    <a:pt x="203" y="253"/>
                    <a:pt x="204" y="252"/>
                    <a:pt x="205" y="252"/>
                  </a:cubicBezTo>
                  <a:close/>
                  <a:moveTo>
                    <a:pt x="198" y="275"/>
                  </a:moveTo>
                  <a:cubicBezTo>
                    <a:pt x="204" y="274"/>
                    <a:pt x="209" y="272"/>
                    <a:pt x="214" y="269"/>
                  </a:cubicBezTo>
                  <a:cubicBezTo>
                    <a:pt x="217" y="268"/>
                    <a:pt x="219" y="267"/>
                    <a:pt x="222" y="267"/>
                  </a:cubicBezTo>
                  <a:cubicBezTo>
                    <a:pt x="217" y="269"/>
                    <a:pt x="213" y="271"/>
                    <a:pt x="208" y="272"/>
                  </a:cubicBezTo>
                  <a:cubicBezTo>
                    <a:pt x="205" y="274"/>
                    <a:pt x="201" y="275"/>
                    <a:pt x="198" y="277"/>
                  </a:cubicBezTo>
                  <a:cubicBezTo>
                    <a:pt x="198" y="276"/>
                    <a:pt x="198" y="276"/>
                    <a:pt x="198" y="275"/>
                  </a:cubicBezTo>
                  <a:close/>
                  <a:moveTo>
                    <a:pt x="197" y="281"/>
                  </a:moveTo>
                  <a:cubicBezTo>
                    <a:pt x="197" y="280"/>
                    <a:pt x="197" y="279"/>
                    <a:pt x="198" y="278"/>
                  </a:cubicBezTo>
                  <a:cubicBezTo>
                    <a:pt x="203" y="277"/>
                    <a:pt x="209" y="275"/>
                    <a:pt x="214" y="273"/>
                  </a:cubicBezTo>
                  <a:cubicBezTo>
                    <a:pt x="221" y="271"/>
                    <a:pt x="227" y="269"/>
                    <a:pt x="234" y="267"/>
                  </a:cubicBezTo>
                  <a:cubicBezTo>
                    <a:pt x="237" y="265"/>
                    <a:pt x="240" y="264"/>
                    <a:pt x="243" y="263"/>
                  </a:cubicBezTo>
                  <a:cubicBezTo>
                    <a:pt x="228" y="269"/>
                    <a:pt x="212" y="273"/>
                    <a:pt x="197" y="281"/>
                  </a:cubicBezTo>
                  <a:close/>
                  <a:moveTo>
                    <a:pt x="212" y="267"/>
                  </a:moveTo>
                  <a:cubicBezTo>
                    <a:pt x="208" y="270"/>
                    <a:pt x="202" y="271"/>
                    <a:pt x="198" y="274"/>
                  </a:cubicBezTo>
                  <a:cubicBezTo>
                    <a:pt x="198" y="274"/>
                    <a:pt x="198" y="273"/>
                    <a:pt x="198" y="272"/>
                  </a:cubicBezTo>
                  <a:cubicBezTo>
                    <a:pt x="204" y="270"/>
                    <a:pt x="210" y="267"/>
                    <a:pt x="217" y="265"/>
                  </a:cubicBezTo>
                  <a:cubicBezTo>
                    <a:pt x="215" y="266"/>
                    <a:pt x="214" y="266"/>
                    <a:pt x="212" y="267"/>
                  </a:cubicBezTo>
                  <a:close/>
                  <a:moveTo>
                    <a:pt x="198" y="271"/>
                  </a:moveTo>
                  <a:cubicBezTo>
                    <a:pt x="199" y="270"/>
                    <a:pt x="199" y="269"/>
                    <a:pt x="199" y="268"/>
                  </a:cubicBezTo>
                  <a:cubicBezTo>
                    <a:pt x="203" y="267"/>
                    <a:pt x="208" y="264"/>
                    <a:pt x="212" y="262"/>
                  </a:cubicBezTo>
                  <a:cubicBezTo>
                    <a:pt x="218" y="259"/>
                    <a:pt x="224" y="257"/>
                    <a:pt x="231" y="255"/>
                  </a:cubicBezTo>
                  <a:cubicBezTo>
                    <a:pt x="241" y="251"/>
                    <a:pt x="253" y="246"/>
                    <a:pt x="263" y="243"/>
                  </a:cubicBezTo>
                  <a:cubicBezTo>
                    <a:pt x="258" y="245"/>
                    <a:pt x="253" y="247"/>
                    <a:pt x="249" y="249"/>
                  </a:cubicBezTo>
                  <a:cubicBezTo>
                    <a:pt x="242" y="252"/>
                    <a:pt x="236" y="254"/>
                    <a:pt x="229" y="257"/>
                  </a:cubicBezTo>
                  <a:cubicBezTo>
                    <a:pt x="219" y="261"/>
                    <a:pt x="208" y="266"/>
                    <a:pt x="198" y="271"/>
                  </a:cubicBezTo>
                  <a:close/>
                  <a:moveTo>
                    <a:pt x="205" y="265"/>
                  </a:moveTo>
                  <a:cubicBezTo>
                    <a:pt x="203" y="266"/>
                    <a:pt x="201" y="266"/>
                    <a:pt x="199" y="267"/>
                  </a:cubicBezTo>
                  <a:cubicBezTo>
                    <a:pt x="200" y="267"/>
                    <a:pt x="202" y="265"/>
                    <a:pt x="203" y="265"/>
                  </a:cubicBezTo>
                  <a:cubicBezTo>
                    <a:pt x="206" y="264"/>
                    <a:pt x="209" y="263"/>
                    <a:pt x="212" y="262"/>
                  </a:cubicBezTo>
                  <a:cubicBezTo>
                    <a:pt x="213" y="261"/>
                    <a:pt x="213" y="261"/>
                    <a:pt x="214" y="261"/>
                  </a:cubicBezTo>
                  <a:cubicBezTo>
                    <a:pt x="211" y="262"/>
                    <a:pt x="208" y="263"/>
                    <a:pt x="205" y="265"/>
                  </a:cubicBezTo>
                  <a:close/>
                  <a:moveTo>
                    <a:pt x="210" y="262"/>
                  </a:moveTo>
                  <a:cubicBezTo>
                    <a:pt x="206" y="263"/>
                    <a:pt x="202" y="264"/>
                    <a:pt x="199" y="266"/>
                  </a:cubicBezTo>
                  <a:cubicBezTo>
                    <a:pt x="199" y="265"/>
                    <a:pt x="199" y="264"/>
                    <a:pt x="199" y="263"/>
                  </a:cubicBezTo>
                  <a:cubicBezTo>
                    <a:pt x="205" y="262"/>
                    <a:pt x="210" y="258"/>
                    <a:pt x="215" y="256"/>
                  </a:cubicBezTo>
                  <a:cubicBezTo>
                    <a:pt x="221" y="254"/>
                    <a:pt x="227" y="252"/>
                    <a:pt x="233" y="250"/>
                  </a:cubicBezTo>
                  <a:cubicBezTo>
                    <a:pt x="239" y="248"/>
                    <a:pt x="246" y="246"/>
                    <a:pt x="252" y="244"/>
                  </a:cubicBezTo>
                  <a:cubicBezTo>
                    <a:pt x="252" y="244"/>
                    <a:pt x="253" y="244"/>
                    <a:pt x="253" y="244"/>
                  </a:cubicBezTo>
                  <a:cubicBezTo>
                    <a:pt x="252" y="244"/>
                    <a:pt x="251" y="245"/>
                    <a:pt x="250" y="245"/>
                  </a:cubicBezTo>
                  <a:cubicBezTo>
                    <a:pt x="243" y="249"/>
                    <a:pt x="236" y="251"/>
                    <a:pt x="229" y="254"/>
                  </a:cubicBezTo>
                  <a:cubicBezTo>
                    <a:pt x="223" y="256"/>
                    <a:pt x="216" y="259"/>
                    <a:pt x="210" y="262"/>
                  </a:cubicBezTo>
                  <a:close/>
                  <a:moveTo>
                    <a:pt x="199" y="262"/>
                  </a:moveTo>
                  <a:cubicBezTo>
                    <a:pt x="200" y="261"/>
                    <a:pt x="200" y="260"/>
                    <a:pt x="200" y="259"/>
                  </a:cubicBezTo>
                  <a:cubicBezTo>
                    <a:pt x="205" y="257"/>
                    <a:pt x="210" y="255"/>
                    <a:pt x="214" y="253"/>
                  </a:cubicBezTo>
                  <a:cubicBezTo>
                    <a:pt x="220" y="250"/>
                    <a:pt x="226" y="249"/>
                    <a:pt x="232" y="247"/>
                  </a:cubicBezTo>
                  <a:cubicBezTo>
                    <a:pt x="238" y="245"/>
                    <a:pt x="244" y="243"/>
                    <a:pt x="249" y="241"/>
                  </a:cubicBezTo>
                  <a:cubicBezTo>
                    <a:pt x="244" y="243"/>
                    <a:pt x="238" y="245"/>
                    <a:pt x="232" y="247"/>
                  </a:cubicBezTo>
                  <a:cubicBezTo>
                    <a:pt x="221" y="251"/>
                    <a:pt x="210" y="257"/>
                    <a:pt x="199" y="262"/>
                  </a:cubicBezTo>
                  <a:close/>
                  <a:moveTo>
                    <a:pt x="200" y="254"/>
                  </a:moveTo>
                  <a:cubicBezTo>
                    <a:pt x="210" y="250"/>
                    <a:pt x="221" y="246"/>
                    <a:pt x="231" y="243"/>
                  </a:cubicBezTo>
                  <a:cubicBezTo>
                    <a:pt x="237" y="241"/>
                    <a:pt x="242" y="239"/>
                    <a:pt x="248" y="237"/>
                  </a:cubicBezTo>
                  <a:cubicBezTo>
                    <a:pt x="251" y="236"/>
                    <a:pt x="254" y="235"/>
                    <a:pt x="257" y="233"/>
                  </a:cubicBezTo>
                  <a:cubicBezTo>
                    <a:pt x="257" y="233"/>
                    <a:pt x="257" y="233"/>
                    <a:pt x="257" y="233"/>
                  </a:cubicBezTo>
                  <a:cubicBezTo>
                    <a:pt x="247" y="238"/>
                    <a:pt x="238" y="242"/>
                    <a:pt x="227" y="246"/>
                  </a:cubicBezTo>
                  <a:cubicBezTo>
                    <a:pt x="218" y="249"/>
                    <a:pt x="208" y="252"/>
                    <a:pt x="200" y="257"/>
                  </a:cubicBezTo>
                  <a:cubicBezTo>
                    <a:pt x="200" y="256"/>
                    <a:pt x="200" y="255"/>
                    <a:pt x="200" y="254"/>
                  </a:cubicBezTo>
                  <a:close/>
                  <a:moveTo>
                    <a:pt x="248" y="230"/>
                  </a:moveTo>
                  <a:cubicBezTo>
                    <a:pt x="243" y="232"/>
                    <a:pt x="237" y="234"/>
                    <a:pt x="232" y="236"/>
                  </a:cubicBezTo>
                  <a:cubicBezTo>
                    <a:pt x="226" y="238"/>
                    <a:pt x="221" y="240"/>
                    <a:pt x="216" y="242"/>
                  </a:cubicBezTo>
                  <a:cubicBezTo>
                    <a:pt x="213" y="243"/>
                    <a:pt x="210" y="245"/>
                    <a:pt x="208" y="246"/>
                  </a:cubicBezTo>
                  <a:cubicBezTo>
                    <a:pt x="206" y="246"/>
                    <a:pt x="205" y="247"/>
                    <a:pt x="204" y="247"/>
                  </a:cubicBezTo>
                  <a:cubicBezTo>
                    <a:pt x="204" y="247"/>
                    <a:pt x="200" y="250"/>
                    <a:pt x="202" y="249"/>
                  </a:cubicBezTo>
                  <a:cubicBezTo>
                    <a:pt x="206" y="246"/>
                    <a:pt x="211" y="244"/>
                    <a:pt x="216" y="242"/>
                  </a:cubicBezTo>
                  <a:cubicBezTo>
                    <a:pt x="220" y="240"/>
                    <a:pt x="224" y="238"/>
                    <a:pt x="229" y="236"/>
                  </a:cubicBezTo>
                  <a:cubicBezTo>
                    <a:pt x="239" y="231"/>
                    <a:pt x="250" y="227"/>
                    <a:pt x="260" y="222"/>
                  </a:cubicBezTo>
                  <a:cubicBezTo>
                    <a:pt x="261" y="222"/>
                    <a:pt x="261" y="222"/>
                    <a:pt x="261" y="222"/>
                  </a:cubicBezTo>
                  <a:cubicBezTo>
                    <a:pt x="262" y="221"/>
                    <a:pt x="262" y="221"/>
                    <a:pt x="263" y="221"/>
                  </a:cubicBezTo>
                  <a:cubicBezTo>
                    <a:pt x="263" y="222"/>
                    <a:pt x="263" y="224"/>
                    <a:pt x="263" y="225"/>
                  </a:cubicBezTo>
                  <a:cubicBezTo>
                    <a:pt x="258" y="226"/>
                    <a:pt x="253" y="229"/>
                    <a:pt x="248" y="230"/>
                  </a:cubicBezTo>
                  <a:close/>
                  <a:moveTo>
                    <a:pt x="262" y="210"/>
                  </a:moveTo>
                  <a:cubicBezTo>
                    <a:pt x="257" y="212"/>
                    <a:pt x="252" y="214"/>
                    <a:pt x="248" y="217"/>
                  </a:cubicBezTo>
                  <a:cubicBezTo>
                    <a:pt x="242" y="220"/>
                    <a:pt x="237" y="222"/>
                    <a:pt x="231" y="225"/>
                  </a:cubicBezTo>
                  <a:cubicBezTo>
                    <a:pt x="225" y="227"/>
                    <a:pt x="220" y="230"/>
                    <a:pt x="214" y="232"/>
                  </a:cubicBezTo>
                  <a:cubicBezTo>
                    <a:pt x="215" y="232"/>
                    <a:pt x="216" y="231"/>
                    <a:pt x="218" y="231"/>
                  </a:cubicBezTo>
                  <a:cubicBezTo>
                    <a:pt x="223" y="228"/>
                    <a:pt x="228" y="224"/>
                    <a:pt x="234" y="222"/>
                  </a:cubicBezTo>
                  <a:cubicBezTo>
                    <a:pt x="239" y="219"/>
                    <a:pt x="244" y="216"/>
                    <a:pt x="249" y="213"/>
                  </a:cubicBezTo>
                  <a:cubicBezTo>
                    <a:pt x="254" y="211"/>
                    <a:pt x="258" y="208"/>
                    <a:pt x="261" y="205"/>
                  </a:cubicBezTo>
                  <a:cubicBezTo>
                    <a:pt x="261" y="205"/>
                    <a:pt x="261" y="205"/>
                    <a:pt x="261" y="205"/>
                  </a:cubicBezTo>
                  <a:cubicBezTo>
                    <a:pt x="261" y="206"/>
                    <a:pt x="261" y="208"/>
                    <a:pt x="262" y="210"/>
                  </a:cubicBezTo>
                  <a:cubicBezTo>
                    <a:pt x="262" y="210"/>
                    <a:pt x="262" y="210"/>
                    <a:pt x="262" y="210"/>
                  </a:cubicBezTo>
                  <a:close/>
                  <a:moveTo>
                    <a:pt x="224" y="160"/>
                  </a:moveTo>
                  <a:cubicBezTo>
                    <a:pt x="222" y="159"/>
                    <a:pt x="220" y="159"/>
                    <a:pt x="217" y="159"/>
                  </a:cubicBezTo>
                  <a:cubicBezTo>
                    <a:pt x="217" y="159"/>
                    <a:pt x="217" y="158"/>
                    <a:pt x="217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18" y="158"/>
                    <a:pt x="218" y="158"/>
                    <a:pt x="219" y="158"/>
                  </a:cubicBezTo>
                  <a:cubicBezTo>
                    <a:pt x="222" y="159"/>
                    <a:pt x="224" y="159"/>
                    <a:pt x="227" y="160"/>
                  </a:cubicBezTo>
                  <a:cubicBezTo>
                    <a:pt x="226" y="160"/>
                    <a:pt x="225" y="160"/>
                    <a:pt x="224" y="160"/>
                  </a:cubicBezTo>
                  <a:close/>
                  <a:moveTo>
                    <a:pt x="215" y="158"/>
                  </a:moveTo>
                  <a:cubicBezTo>
                    <a:pt x="213" y="158"/>
                    <a:pt x="212" y="158"/>
                    <a:pt x="210" y="158"/>
                  </a:cubicBezTo>
                  <a:cubicBezTo>
                    <a:pt x="210" y="157"/>
                    <a:pt x="210" y="157"/>
                    <a:pt x="210" y="156"/>
                  </a:cubicBezTo>
                  <a:cubicBezTo>
                    <a:pt x="211" y="157"/>
                    <a:pt x="213" y="157"/>
                    <a:pt x="215" y="157"/>
                  </a:cubicBezTo>
                  <a:cubicBezTo>
                    <a:pt x="215" y="157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7" y="157"/>
                  </a:moveTo>
                  <a:cubicBezTo>
                    <a:pt x="207" y="157"/>
                    <a:pt x="207" y="157"/>
                    <a:pt x="207" y="158"/>
                  </a:cubicBezTo>
                  <a:cubicBezTo>
                    <a:pt x="206" y="158"/>
                    <a:pt x="205" y="157"/>
                    <a:pt x="205" y="157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5" y="157"/>
                    <a:pt x="205" y="156"/>
                    <a:pt x="205" y="156"/>
                  </a:cubicBezTo>
                  <a:cubicBezTo>
                    <a:pt x="205" y="156"/>
                    <a:pt x="206" y="156"/>
                    <a:pt x="207" y="156"/>
                  </a:cubicBezTo>
                  <a:cubicBezTo>
                    <a:pt x="207" y="156"/>
                    <a:pt x="207" y="157"/>
                    <a:pt x="207" y="157"/>
                  </a:cubicBezTo>
                  <a:close/>
                  <a:moveTo>
                    <a:pt x="202" y="157"/>
                  </a:moveTo>
                  <a:cubicBezTo>
                    <a:pt x="201" y="157"/>
                    <a:pt x="201" y="157"/>
                    <a:pt x="201" y="157"/>
                  </a:cubicBezTo>
                  <a:cubicBezTo>
                    <a:pt x="200" y="157"/>
                    <a:pt x="199" y="157"/>
                    <a:pt x="199" y="157"/>
                  </a:cubicBezTo>
                  <a:cubicBezTo>
                    <a:pt x="199" y="157"/>
                    <a:pt x="199" y="156"/>
                    <a:pt x="199" y="155"/>
                  </a:cubicBezTo>
                  <a:cubicBezTo>
                    <a:pt x="200" y="155"/>
                    <a:pt x="201" y="155"/>
                    <a:pt x="202" y="156"/>
                  </a:cubicBezTo>
                  <a:cubicBezTo>
                    <a:pt x="202" y="156"/>
                    <a:pt x="202" y="157"/>
                    <a:pt x="202" y="157"/>
                  </a:cubicBezTo>
                  <a:close/>
                  <a:moveTo>
                    <a:pt x="196" y="157"/>
                  </a:moveTo>
                  <a:cubicBezTo>
                    <a:pt x="195" y="157"/>
                    <a:pt x="194" y="158"/>
                    <a:pt x="193" y="158"/>
                  </a:cubicBezTo>
                  <a:cubicBezTo>
                    <a:pt x="193" y="157"/>
                    <a:pt x="193" y="156"/>
                    <a:pt x="193" y="155"/>
                  </a:cubicBezTo>
                  <a:cubicBezTo>
                    <a:pt x="194" y="155"/>
                    <a:pt x="195" y="155"/>
                    <a:pt x="196" y="155"/>
                  </a:cubicBezTo>
                  <a:cubicBezTo>
                    <a:pt x="196" y="156"/>
                    <a:pt x="196" y="157"/>
                    <a:pt x="196" y="157"/>
                  </a:cubicBezTo>
                  <a:close/>
                  <a:moveTo>
                    <a:pt x="190" y="156"/>
                  </a:moveTo>
                  <a:cubicBezTo>
                    <a:pt x="190" y="156"/>
                    <a:pt x="190" y="157"/>
                    <a:pt x="190" y="158"/>
                  </a:cubicBezTo>
                  <a:cubicBezTo>
                    <a:pt x="190" y="158"/>
                    <a:pt x="189" y="158"/>
                    <a:pt x="189" y="158"/>
                  </a:cubicBezTo>
                  <a:cubicBezTo>
                    <a:pt x="189" y="157"/>
                    <a:pt x="189" y="156"/>
                    <a:pt x="189" y="156"/>
                  </a:cubicBezTo>
                  <a:cubicBezTo>
                    <a:pt x="189" y="156"/>
                    <a:pt x="190" y="156"/>
                    <a:pt x="190" y="156"/>
                  </a:cubicBezTo>
                  <a:close/>
                  <a:moveTo>
                    <a:pt x="186" y="158"/>
                  </a:moveTo>
                  <a:cubicBezTo>
                    <a:pt x="185" y="158"/>
                    <a:pt x="184" y="158"/>
                    <a:pt x="182" y="158"/>
                  </a:cubicBezTo>
                  <a:cubicBezTo>
                    <a:pt x="182" y="158"/>
                    <a:pt x="183" y="157"/>
                    <a:pt x="183" y="156"/>
                  </a:cubicBezTo>
                  <a:cubicBezTo>
                    <a:pt x="184" y="156"/>
                    <a:pt x="185" y="156"/>
                    <a:pt x="186" y="156"/>
                  </a:cubicBezTo>
                  <a:cubicBezTo>
                    <a:pt x="186" y="157"/>
                    <a:pt x="186" y="157"/>
                    <a:pt x="186" y="158"/>
                  </a:cubicBezTo>
                  <a:close/>
                  <a:moveTo>
                    <a:pt x="179" y="159"/>
                  </a:moveTo>
                  <a:cubicBezTo>
                    <a:pt x="179" y="159"/>
                    <a:pt x="179" y="159"/>
                    <a:pt x="179" y="159"/>
                  </a:cubicBezTo>
                  <a:cubicBezTo>
                    <a:pt x="178" y="159"/>
                    <a:pt x="177" y="159"/>
                    <a:pt x="176" y="159"/>
                  </a:cubicBezTo>
                  <a:cubicBezTo>
                    <a:pt x="176" y="159"/>
                    <a:pt x="176" y="158"/>
                    <a:pt x="177" y="157"/>
                  </a:cubicBezTo>
                  <a:cubicBezTo>
                    <a:pt x="177" y="157"/>
                    <a:pt x="177" y="157"/>
                    <a:pt x="177" y="157"/>
                  </a:cubicBezTo>
                  <a:cubicBezTo>
                    <a:pt x="178" y="157"/>
                    <a:pt x="179" y="157"/>
                    <a:pt x="180" y="157"/>
                  </a:cubicBezTo>
                  <a:cubicBezTo>
                    <a:pt x="180" y="157"/>
                    <a:pt x="180" y="158"/>
                    <a:pt x="179" y="159"/>
                  </a:cubicBezTo>
                  <a:close/>
                  <a:moveTo>
                    <a:pt x="163" y="313"/>
                  </a:moveTo>
                  <a:cubicBezTo>
                    <a:pt x="164" y="312"/>
                    <a:pt x="164" y="312"/>
                    <a:pt x="165" y="311"/>
                  </a:cubicBezTo>
                  <a:cubicBezTo>
                    <a:pt x="165" y="312"/>
                    <a:pt x="165" y="313"/>
                    <a:pt x="165" y="313"/>
                  </a:cubicBezTo>
                  <a:cubicBezTo>
                    <a:pt x="163" y="314"/>
                    <a:pt x="159" y="316"/>
                    <a:pt x="163" y="313"/>
                  </a:cubicBezTo>
                  <a:close/>
                  <a:moveTo>
                    <a:pt x="154" y="312"/>
                  </a:moveTo>
                  <a:cubicBezTo>
                    <a:pt x="153" y="313"/>
                    <a:pt x="151" y="314"/>
                    <a:pt x="150" y="315"/>
                  </a:cubicBezTo>
                  <a:cubicBezTo>
                    <a:pt x="155" y="310"/>
                    <a:pt x="161" y="307"/>
                    <a:pt x="166" y="302"/>
                  </a:cubicBezTo>
                  <a:cubicBezTo>
                    <a:pt x="166" y="303"/>
                    <a:pt x="166" y="304"/>
                    <a:pt x="165" y="305"/>
                  </a:cubicBezTo>
                  <a:cubicBezTo>
                    <a:pt x="163" y="306"/>
                    <a:pt x="160" y="308"/>
                    <a:pt x="158" y="309"/>
                  </a:cubicBezTo>
                  <a:cubicBezTo>
                    <a:pt x="157" y="309"/>
                    <a:pt x="155" y="312"/>
                    <a:pt x="154" y="312"/>
                  </a:cubicBezTo>
                  <a:close/>
                  <a:moveTo>
                    <a:pt x="165" y="306"/>
                  </a:moveTo>
                  <a:cubicBezTo>
                    <a:pt x="165" y="307"/>
                    <a:pt x="165" y="308"/>
                    <a:pt x="165" y="309"/>
                  </a:cubicBezTo>
                  <a:cubicBezTo>
                    <a:pt x="164" y="309"/>
                    <a:pt x="163" y="310"/>
                    <a:pt x="162" y="310"/>
                  </a:cubicBezTo>
                  <a:cubicBezTo>
                    <a:pt x="161" y="311"/>
                    <a:pt x="160" y="312"/>
                    <a:pt x="159" y="312"/>
                  </a:cubicBezTo>
                  <a:cubicBezTo>
                    <a:pt x="159" y="312"/>
                    <a:pt x="155" y="315"/>
                    <a:pt x="157" y="313"/>
                  </a:cubicBezTo>
                  <a:cubicBezTo>
                    <a:pt x="159" y="310"/>
                    <a:pt x="163" y="308"/>
                    <a:pt x="165" y="306"/>
                  </a:cubicBezTo>
                  <a:close/>
                  <a:moveTo>
                    <a:pt x="166" y="301"/>
                  </a:moveTo>
                  <a:cubicBezTo>
                    <a:pt x="166" y="301"/>
                    <a:pt x="166" y="301"/>
                    <a:pt x="166" y="301"/>
                  </a:cubicBezTo>
                  <a:cubicBezTo>
                    <a:pt x="162" y="303"/>
                    <a:pt x="157" y="305"/>
                    <a:pt x="153" y="308"/>
                  </a:cubicBezTo>
                  <a:cubicBezTo>
                    <a:pt x="151" y="310"/>
                    <a:pt x="149" y="311"/>
                    <a:pt x="147" y="313"/>
                  </a:cubicBezTo>
                  <a:cubicBezTo>
                    <a:pt x="146" y="313"/>
                    <a:pt x="145" y="315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15"/>
                    <a:pt x="144" y="315"/>
                    <a:pt x="144" y="314"/>
                  </a:cubicBezTo>
                  <a:cubicBezTo>
                    <a:pt x="152" y="308"/>
                    <a:pt x="160" y="304"/>
                    <a:pt x="167" y="297"/>
                  </a:cubicBezTo>
                  <a:cubicBezTo>
                    <a:pt x="166" y="298"/>
                    <a:pt x="166" y="299"/>
                    <a:pt x="166" y="301"/>
                  </a:cubicBezTo>
                  <a:close/>
                  <a:moveTo>
                    <a:pt x="167" y="296"/>
                  </a:moveTo>
                  <a:cubicBezTo>
                    <a:pt x="162" y="299"/>
                    <a:pt x="157" y="302"/>
                    <a:pt x="152" y="305"/>
                  </a:cubicBezTo>
                  <a:cubicBezTo>
                    <a:pt x="149" y="306"/>
                    <a:pt x="147" y="308"/>
                    <a:pt x="144" y="310"/>
                  </a:cubicBezTo>
                  <a:cubicBezTo>
                    <a:pt x="143" y="310"/>
                    <a:pt x="142" y="311"/>
                    <a:pt x="141" y="312"/>
                  </a:cubicBezTo>
                  <a:cubicBezTo>
                    <a:pt x="149" y="305"/>
                    <a:pt x="159" y="301"/>
                    <a:pt x="167" y="293"/>
                  </a:cubicBezTo>
                  <a:cubicBezTo>
                    <a:pt x="167" y="293"/>
                    <a:pt x="167" y="293"/>
                    <a:pt x="167" y="293"/>
                  </a:cubicBezTo>
                  <a:cubicBezTo>
                    <a:pt x="167" y="294"/>
                    <a:pt x="167" y="295"/>
                    <a:pt x="167" y="296"/>
                  </a:cubicBezTo>
                  <a:close/>
                  <a:moveTo>
                    <a:pt x="167" y="293"/>
                  </a:moveTo>
                  <a:cubicBezTo>
                    <a:pt x="167" y="292"/>
                    <a:pt x="167" y="292"/>
                    <a:pt x="167" y="292"/>
                  </a:cubicBezTo>
                  <a:cubicBezTo>
                    <a:pt x="160" y="296"/>
                    <a:pt x="154" y="300"/>
                    <a:pt x="147" y="304"/>
                  </a:cubicBezTo>
                  <a:cubicBezTo>
                    <a:pt x="145" y="305"/>
                    <a:pt x="142" y="307"/>
                    <a:pt x="139" y="309"/>
                  </a:cubicBezTo>
                  <a:cubicBezTo>
                    <a:pt x="138" y="310"/>
                    <a:pt x="137" y="311"/>
                    <a:pt x="136" y="312"/>
                  </a:cubicBezTo>
                  <a:cubicBezTo>
                    <a:pt x="135" y="313"/>
                    <a:pt x="132" y="315"/>
                    <a:pt x="135" y="312"/>
                  </a:cubicBezTo>
                  <a:cubicBezTo>
                    <a:pt x="141" y="307"/>
                    <a:pt x="148" y="302"/>
                    <a:pt x="155" y="298"/>
                  </a:cubicBezTo>
                  <a:cubicBezTo>
                    <a:pt x="159" y="295"/>
                    <a:pt x="164" y="293"/>
                    <a:pt x="168" y="289"/>
                  </a:cubicBezTo>
                  <a:cubicBezTo>
                    <a:pt x="168" y="290"/>
                    <a:pt x="167" y="291"/>
                    <a:pt x="167" y="293"/>
                  </a:cubicBezTo>
                  <a:close/>
                  <a:moveTo>
                    <a:pt x="163" y="292"/>
                  </a:moveTo>
                  <a:cubicBezTo>
                    <a:pt x="164" y="291"/>
                    <a:pt x="165" y="290"/>
                    <a:pt x="167" y="290"/>
                  </a:cubicBezTo>
                  <a:cubicBezTo>
                    <a:pt x="165" y="290"/>
                    <a:pt x="164" y="292"/>
                    <a:pt x="164" y="291"/>
                  </a:cubicBezTo>
                  <a:cubicBezTo>
                    <a:pt x="164" y="291"/>
                    <a:pt x="163" y="292"/>
                    <a:pt x="163" y="292"/>
                  </a:cubicBezTo>
                  <a:close/>
                  <a:moveTo>
                    <a:pt x="168" y="288"/>
                  </a:moveTo>
                  <a:cubicBezTo>
                    <a:pt x="161" y="292"/>
                    <a:pt x="154" y="296"/>
                    <a:pt x="148" y="300"/>
                  </a:cubicBezTo>
                  <a:cubicBezTo>
                    <a:pt x="144" y="302"/>
                    <a:pt x="141" y="304"/>
                    <a:pt x="137" y="306"/>
                  </a:cubicBezTo>
                  <a:cubicBezTo>
                    <a:pt x="137" y="307"/>
                    <a:pt x="136" y="307"/>
                    <a:pt x="136" y="307"/>
                  </a:cubicBezTo>
                  <a:cubicBezTo>
                    <a:pt x="141" y="303"/>
                    <a:pt x="146" y="299"/>
                    <a:pt x="152" y="296"/>
                  </a:cubicBezTo>
                  <a:cubicBezTo>
                    <a:pt x="158" y="292"/>
                    <a:pt x="163" y="289"/>
                    <a:pt x="168" y="284"/>
                  </a:cubicBezTo>
                  <a:cubicBezTo>
                    <a:pt x="168" y="286"/>
                    <a:pt x="168" y="287"/>
                    <a:pt x="168" y="288"/>
                  </a:cubicBezTo>
                  <a:close/>
                  <a:moveTo>
                    <a:pt x="168" y="283"/>
                  </a:moveTo>
                  <a:cubicBezTo>
                    <a:pt x="162" y="288"/>
                    <a:pt x="154" y="292"/>
                    <a:pt x="147" y="296"/>
                  </a:cubicBezTo>
                  <a:cubicBezTo>
                    <a:pt x="141" y="300"/>
                    <a:pt x="136" y="303"/>
                    <a:pt x="131" y="307"/>
                  </a:cubicBezTo>
                  <a:cubicBezTo>
                    <a:pt x="132" y="306"/>
                    <a:pt x="133" y="306"/>
                    <a:pt x="134" y="305"/>
                  </a:cubicBezTo>
                  <a:cubicBezTo>
                    <a:pt x="138" y="301"/>
                    <a:pt x="143" y="297"/>
                    <a:pt x="148" y="294"/>
                  </a:cubicBezTo>
                  <a:cubicBezTo>
                    <a:pt x="155" y="290"/>
                    <a:pt x="163" y="285"/>
                    <a:pt x="169" y="279"/>
                  </a:cubicBezTo>
                  <a:cubicBezTo>
                    <a:pt x="169" y="281"/>
                    <a:pt x="169" y="282"/>
                    <a:pt x="168" y="283"/>
                  </a:cubicBezTo>
                  <a:close/>
                  <a:moveTo>
                    <a:pt x="169" y="277"/>
                  </a:moveTo>
                  <a:cubicBezTo>
                    <a:pt x="169" y="277"/>
                    <a:pt x="169" y="278"/>
                    <a:pt x="169" y="278"/>
                  </a:cubicBezTo>
                  <a:cubicBezTo>
                    <a:pt x="161" y="285"/>
                    <a:pt x="152" y="289"/>
                    <a:pt x="144" y="295"/>
                  </a:cubicBezTo>
                  <a:cubicBezTo>
                    <a:pt x="138" y="298"/>
                    <a:pt x="133" y="302"/>
                    <a:pt x="127" y="305"/>
                  </a:cubicBezTo>
                  <a:cubicBezTo>
                    <a:pt x="128" y="305"/>
                    <a:pt x="129" y="304"/>
                    <a:pt x="130" y="303"/>
                  </a:cubicBezTo>
                  <a:cubicBezTo>
                    <a:pt x="134" y="300"/>
                    <a:pt x="139" y="296"/>
                    <a:pt x="144" y="293"/>
                  </a:cubicBezTo>
                  <a:cubicBezTo>
                    <a:pt x="152" y="287"/>
                    <a:pt x="162" y="282"/>
                    <a:pt x="169" y="275"/>
                  </a:cubicBezTo>
                  <a:cubicBezTo>
                    <a:pt x="169" y="276"/>
                    <a:pt x="169" y="276"/>
                    <a:pt x="169" y="277"/>
                  </a:cubicBezTo>
                  <a:close/>
                  <a:moveTo>
                    <a:pt x="169" y="274"/>
                  </a:moveTo>
                  <a:cubicBezTo>
                    <a:pt x="159" y="282"/>
                    <a:pt x="149" y="288"/>
                    <a:pt x="138" y="294"/>
                  </a:cubicBezTo>
                  <a:cubicBezTo>
                    <a:pt x="134" y="296"/>
                    <a:pt x="131" y="298"/>
                    <a:pt x="128" y="300"/>
                  </a:cubicBezTo>
                  <a:cubicBezTo>
                    <a:pt x="134" y="296"/>
                    <a:pt x="139" y="292"/>
                    <a:pt x="145" y="288"/>
                  </a:cubicBezTo>
                  <a:cubicBezTo>
                    <a:pt x="150" y="285"/>
                    <a:pt x="154" y="282"/>
                    <a:pt x="159" y="279"/>
                  </a:cubicBezTo>
                  <a:cubicBezTo>
                    <a:pt x="162" y="276"/>
                    <a:pt x="166" y="274"/>
                    <a:pt x="169" y="270"/>
                  </a:cubicBezTo>
                  <a:cubicBezTo>
                    <a:pt x="169" y="271"/>
                    <a:pt x="169" y="273"/>
                    <a:pt x="169" y="274"/>
                  </a:cubicBezTo>
                  <a:close/>
                  <a:moveTo>
                    <a:pt x="169" y="269"/>
                  </a:moveTo>
                  <a:cubicBezTo>
                    <a:pt x="160" y="278"/>
                    <a:pt x="148" y="284"/>
                    <a:pt x="137" y="290"/>
                  </a:cubicBezTo>
                  <a:cubicBezTo>
                    <a:pt x="131" y="294"/>
                    <a:pt x="126" y="297"/>
                    <a:pt x="120" y="300"/>
                  </a:cubicBezTo>
                  <a:cubicBezTo>
                    <a:pt x="123" y="298"/>
                    <a:pt x="127" y="295"/>
                    <a:pt x="130" y="293"/>
                  </a:cubicBezTo>
                  <a:cubicBezTo>
                    <a:pt x="136" y="289"/>
                    <a:pt x="141" y="286"/>
                    <a:pt x="146" y="282"/>
                  </a:cubicBezTo>
                  <a:cubicBezTo>
                    <a:pt x="154" y="277"/>
                    <a:pt x="164" y="272"/>
                    <a:pt x="170" y="264"/>
                  </a:cubicBezTo>
                  <a:cubicBezTo>
                    <a:pt x="170" y="265"/>
                    <a:pt x="169" y="267"/>
                    <a:pt x="169" y="269"/>
                  </a:cubicBezTo>
                  <a:close/>
                  <a:moveTo>
                    <a:pt x="170" y="262"/>
                  </a:moveTo>
                  <a:cubicBezTo>
                    <a:pt x="161" y="268"/>
                    <a:pt x="154" y="275"/>
                    <a:pt x="146" y="280"/>
                  </a:cubicBezTo>
                  <a:cubicBezTo>
                    <a:pt x="137" y="286"/>
                    <a:pt x="127" y="291"/>
                    <a:pt x="118" y="296"/>
                  </a:cubicBezTo>
                  <a:cubicBezTo>
                    <a:pt x="114" y="299"/>
                    <a:pt x="110" y="302"/>
                    <a:pt x="105" y="304"/>
                  </a:cubicBezTo>
                  <a:cubicBezTo>
                    <a:pt x="104" y="305"/>
                    <a:pt x="103" y="305"/>
                    <a:pt x="102" y="306"/>
                  </a:cubicBezTo>
                  <a:cubicBezTo>
                    <a:pt x="102" y="306"/>
                    <a:pt x="102" y="305"/>
                    <a:pt x="102" y="305"/>
                  </a:cubicBezTo>
                  <a:cubicBezTo>
                    <a:pt x="108" y="303"/>
                    <a:pt x="113" y="299"/>
                    <a:pt x="118" y="295"/>
                  </a:cubicBezTo>
                  <a:cubicBezTo>
                    <a:pt x="125" y="290"/>
                    <a:pt x="132" y="286"/>
                    <a:pt x="139" y="281"/>
                  </a:cubicBezTo>
                  <a:cubicBezTo>
                    <a:pt x="146" y="276"/>
                    <a:pt x="153" y="271"/>
                    <a:pt x="159" y="266"/>
                  </a:cubicBezTo>
                  <a:cubicBezTo>
                    <a:pt x="162" y="264"/>
                    <a:pt x="168" y="261"/>
                    <a:pt x="170" y="257"/>
                  </a:cubicBezTo>
                  <a:cubicBezTo>
                    <a:pt x="170" y="259"/>
                    <a:pt x="170" y="261"/>
                    <a:pt x="170" y="262"/>
                  </a:cubicBezTo>
                  <a:close/>
                  <a:moveTo>
                    <a:pt x="104" y="304"/>
                  </a:moveTo>
                  <a:cubicBezTo>
                    <a:pt x="104" y="304"/>
                    <a:pt x="104" y="304"/>
                    <a:pt x="105" y="303"/>
                  </a:cubicBezTo>
                  <a:cubicBezTo>
                    <a:pt x="106" y="302"/>
                    <a:pt x="109" y="300"/>
                    <a:pt x="111" y="299"/>
                  </a:cubicBezTo>
                  <a:cubicBezTo>
                    <a:pt x="120" y="292"/>
                    <a:pt x="129" y="285"/>
                    <a:pt x="138" y="279"/>
                  </a:cubicBezTo>
                  <a:cubicBezTo>
                    <a:pt x="146" y="273"/>
                    <a:pt x="155" y="267"/>
                    <a:pt x="163" y="261"/>
                  </a:cubicBezTo>
                  <a:cubicBezTo>
                    <a:pt x="164" y="260"/>
                    <a:pt x="165" y="260"/>
                    <a:pt x="166" y="259"/>
                  </a:cubicBezTo>
                  <a:cubicBezTo>
                    <a:pt x="167" y="258"/>
                    <a:pt x="168" y="257"/>
                    <a:pt x="169" y="256"/>
                  </a:cubicBezTo>
                  <a:cubicBezTo>
                    <a:pt x="169" y="256"/>
                    <a:pt x="169" y="257"/>
                    <a:pt x="169" y="257"/>
                  </a:cubicBezTo>
                  <a:cubicBezTo>
                    <a:pt x="168" y="258"/>
                    <a:pt x="167" y="259"/>
                    <a:pt x="166" y="260"/>
                  </a:cubicBezTo>
                  <a:cubicBezTo>
                    <a:pt x="162" y="263"/>
                    <a:pt x="158" y="266"/>
                    <a:pt x="154" y="269"/>
                  </a:cubicBezTo>
                  <a:cubicBezTo>
                    <a:pt x="145" y="276"/>
                    <a:pt x="136" y="282"/>
                    <a:pt x="126" y="289"/>
                  </a:cubicBezTo>
                  <a:cubicBezTo>
                    <a:pt x="119" y="293"/>
                    <a:pt x="112" y="300"/>
                    <a:pt x="104" y="304"/>
                  </a:cubicBezTo>
                  <a:close/>
                  <a:moveTo>
                    <a:pt x="99" y="304"/>
                  </a:moveTo>
                  <a:cubicBezTo>
                    <a:pt x="99" y="304"/>
                    <a:pt x="99" y="304"/>
                    <a:pt x="99" y="303"/>
                  </a:cubicBezTo>
                  <a:cubicBezTo>
                    <a:pt x="111" y="292"/>
                    <a:pt x="125" y="282"/>
                    <a:pt x="138" y="272"/>
                  </a:cubicBezTo>
                  <a:cubicBezTo>
                    <a:pt x="144" y="267"/>
                    <a:pt x="151" y="262"/>
                    <a:pt x="157" y="257"/>
                  </a:cubicBezTo>
                  <a:cubicBezTo>
                    <a:pt x="162" y="253"/>
                    <a:pt x="167" y="249"/>
                    <a:pt x="171" y="244"/>
                  </a:cubicBezTo>
                  <a:cubicBezTo>
                    <a:pt x="171" y="245"/>
                    <a:pt x="171" y="247"/>
                    <a:pt x="170" y="248"/>
                  </a:cubicBezTo>
                  <a:cubicBezTo>
                    <a:pt x="166" y="252"/>
                    <a:pt x="160" y="255"/>
                    <a:pt x="155" y="260"/>
                  </a:cubicBezTo>
                  <a:cubicBezTo>
                    <a:pt x="149" y="265"/>
                    <a:pt x="143" y="271"/>
                    <a:pt x="136" y="276"/>
                  </a:cubicBezTo>
                  <a:cubicBezTo>
                    <a:pt x="129" y="281"/>
                    <a:pt x="122" y="287"/>
                    <a:pt x="116" y="292"/>
                  </a:cubicBezTo>
                  <a:cubicBezTo>
                    <a:pt x="112" y="295"/>
                    <a:pt x="109" y="297"/>
                    <a:pt x="105" y="300"/>
                  </a:cubicBezTo>
                  <a:cubicBezTo>
                    <a:pt x="104" y="301"/>
                    <a:pt x="102" y="302"/>
                    <a:pt x="101" y="303"/>
                  </a:cubicBezTo>
                  <a:cubicBezTo>
                    <a:pt x="100" y="303"/>
                    <a:pt x="100" y="304"/>
                    <a:pt x="99" y="304"/>
                  </a:cubicBezTo>
                  <a:cubicBezTo>
                    <a:pt x="99" y="304"/>
                    <a:pt x="99" y="304"/>
                    <a:pt x="99" y="304"/>
                  </a:cubicBezTo>
                  <a:close/>
                  <a:moveTo>
                    <a:pt x="98" y="267"/>
                  </a:moveTo>
                  <a:cubicBezTo>
                    <a:pt x="101" y="265"/>
                    <a:pt x="103" y="263"/>
                    <a:pt x="105" y="261"/>
                  </a:cubicBezTo>
                  <a:cubicBezTo>
                    <a:pt x="111" y="255"/>
                    <a:pt x="118" y="251"/>
                    <a:pt x="124" y="246"/>
                  </a:cubicBezTo>
                  <a:cubicBezTo>
                    <a:pt x="133" y="240"/>
                    <a:pt x="142" y="234"/>
                    <a:pt x="151" y="228"/>
                  </a:cubicBezTo>
                  <a:cubicBezTo>
                    <a:pt x="155" y="225"/>
                    <a:pt x="158" y="222"/>
                    <a:pt x="162" y="219"/>
                  </a:cubicBezTo>
                  <a:cubicBezTo>
                    <a:pt x="164" y="217"/>
                    <a:pt x="166" y="215"/>
                    <a:pt x="168" y="214"/>
                  </a:cubicBezTo>
                  <a:cubicBezTo>
                    <a:pt x="169" y="213"/>
                    <a:pt x="170" y="212"/>
                    <a:pt x="171" y="211"/>
                  </a:cubicBezTo>
                  <a:cubicBezTo>
                    <a:pt x="171" y="211"/>
                    <a:pt x="171" y="211"/>
                    <a:pt x="171" y="211"/>
                  </a:cubicBezTo>
                  <a:cubicBezTo>
                    <a:pt x="172" y="211"/>
                    <a:pt x="173" y="210"/>
                    <a:pt x="174" y="209"/>
                  </a:cubicBezTo>
                  <a:cubicBezTo>
                    <a:pt x="173" y="211"/>
                    <a:pt x="173" y="212"/>
                    <a:pt x="173" y="213"/>
                  </a:cubicBezTo>
                  <a:cubicBezTo>
                    <a:pt x="171" y="214"/>
                    <a:pt x="170" y="216"/>
                    <a:pt x="168" y="217"/>
                  </a:cubicBezTo>
                  <a:cubicBezTo>
                    <a:pt x="165" y="220"/>
                    <a:pt x="161" y="223"/>
                    <a:pt x="158" y="225"/>
                  </a:cubicBezTo>
                  <a:cubicBezTo>
                    <a:pt x="157" y="227"/>
                    <a:pt x="155" y="228"/>
                    <a:pt x="154" y="229"/>
                  </a:cubicBezTo>
                  <a:cubicBezTo>
                    <a:pt x="145" y="234"/>
                    <a:pt x="136" y="240"/>
                    <a:pt x="127" y="246"/>
                  </a:cubicBezTo>
                  <a:cubicBezTo>
                    <a:pt x="116" y="253"/>
                    <a:pt x="105" y="262"/>
                    <a:pt x="95" y="270"/>
                  </a:cubicBezTo>
                  <a:cubicBezTo>
                    <a:pt x="90" y="275"/>
                    <a:pt x="97" y="268"/>
                    <a:pt x="98" y="267"/>
                  </a:cubicBezTo>
                  <a:close/>
                  <a:moveTo>
                    <a:pt x="93" y="271"/>
                  </a:moveTo>
                  <a:cubicBezTo>
                    <a:pt x="93" y="270"/>
                    <a:pt x="93" y="268"/>
                    <a:pt x="93" y="267"/>
                  </a:cubicBezTo>
                  <a:cubicBezTo>
                    <a:pt x="95" y="266"/>
                    <a:pt x="97" y="264"/>
                    <a:pt x="100" y="262"/>
                  </a:cubicBezTo>
                  <a:cubicBezTo>
                    <a:pt x="103" y="260"/>
                    <a:pt x="106" y="257"/>
                    <a:pt x="109" y="255"/>
                  </a:cubicBezTo>
                  <a:cubicBezTo>
                    <a:pt x="116" y="250"/>
                    <a:pt x="123" y="245"/>
                    <a:pt x="130" y="241"/>
                  </a:cubicBezTo>
                  <a:cubicBezTo>
                    <a:pt x="142" y="233"/>
                    <a:pt x="153" y="225"/>
                    <a:pt x="164" y="216"/>
                  </a:cubicBezTo>
                  <a:cubicBezTo>
                    <a:pt x="161" y="219"/>
                    <a:pt x="159" y="221"/>
                    <a:pt x="156" y="223"/>
                  </a:cubicBezTo>
                  <a:cubicBezTo>
                    <a:pt x="149" y="230"/>
                    <a:pt x="140" y="235"/>
                    <a:pt x="131" y="240"/>
                  </a:cubicBezTo>
                  <a:cubicBezTo>
                    <a:pt x="118" y="249"/>
                    <a:pt x="104" y="259"/>
                    <a:pt x="93" y="271"/>
                  </a:cubicBezTo>
                  <a:close/>
                  <a:moveTo>
                    <a:pt x="173" y="214"/>
                  </a:moveTo>
                  <a:cubicBezTo>
                    <a:pt x="173" y="214"/>
                    <a:pt x="173" y="215"/>
                    <a:pt x="173" y="215"/>
                  </a:cubicBezTo>
                  <a:cubicBezTo>
                    <a:pt x="173" y="215"/>
                    <a:pt x="173" y="214"/>
                    <a:pt x="173" y="214"/>
                  </a:cubicBezTo>
                  <a:close/>
                  <a:moveTo>
                    <a:pt x="158" y="226"/>
                  </a:moveTo>
                  <a:cubicBezTo>
                    <a:pt x="163" y="223"/>
                    <a:pt x="169" y="220"/>
                    <a:pt x="173" y="215"/>
                  </a:cubicBezTo>
                  <a:cubicBezTo>
                    <a:pt x="173" y="216"/>
                    <a:pt x="173" y="216"/>
                    <a:pt x="173" y="217"/>
                  </a:cubicBezTo>
                  <a:cubicBezTo>
                    <a:pt x="162" y="225"/>
                    <a:pt x="151" y="234"/>
                    <a:pt x="140" y="241"/>
                  </a:cubicBezTo>
                  <a:cubicBezTo>
                    <a:pt x="128" y="250"/>
                    <a:pt x="116" y="258"/>
                    <a:pt x="105" y="267"/>
                  </a:cubicBezTo>
                  <a:cubicBezTo>
                    <a:pt x="102" y="270"/>
                    <a:pt x="100" y="272"/>
                    <a:pt x="97" y="274"/>
                  </a:cubicBezTo>
                  <a:cubicBezTo>
                    <a:pt x="98" y="274"/>
                    <a:pt x="92" y="278"/>
                    <a:pt x="95" y="275"/>
                  </a:cubicBezTo>
                  <a:cubicBezTo>
                    <a:pt x="97" y="273"/>
                    <a:pt x="98" y="272"/>
                    <a:pt x="99" y="271"/>
                  </a:cubicBezTo>
                  <a:cubicBezTo>
                    <a:pt x="104" y="265"/>
                    <a:pt x="111" y="261"/>
                    <a:pt x="117" y="256"/>
                  </a:cubicBezTo>
                  <a:cubicBezTo>
                    <a:pt x="129" y="247"/>
                    <a:pt x="141" y="239"/>
                    <a:pt x="153" y="230"/>
                  </a:cubicBezTo>
                  <a:cubicBezTo>
                    <a:pt x="155" y="229"/>
                    <a:pt x="156" y="228"/>
                    <a:pt x="158" y="226"/>
                  </a:cubicBezTo>
                  <a:close/>
                  <a:moveTo>
                    <a:pt x="96" y="299"/>
                  </a:moveTo>
                  <a:cubicBezTo>
                    <a:pt x="96" y="297"/>
                    <a:pt x="95" y="296"/>
                    <a:pt x="95" y="294"/>
                  </a:cubicBezTo>
                  <a:cubicBezTo>
                    <a:pt x="98" y="293"/>
                    <a:pt x="99" y="291"/>
                    <a:pt x="101" y="289"/>
                  </a:cubicBezTo>
                  <a:cubicBezTo>
                    <a:pt x="104" y="286"/>
                    <a:pt x="108" y="284"/>
                    <a:pt x="111" y="281"/>
                  </a:cubicBezTo>
                  <a:cubicBezTo>
                    <a:pt x="118" y="275"/>
                    <a:pt x="125" y="268"/>
                    <a:pt x="132" y="263"/>
                  </a:cubicBezTo>
                  <a:cubicBezTo>
                    <a:pt x="140" y="257"/>
                    <a:pt x="147" y="252"/>
                    <a:pt x="154" y="247"/>
                  </a:cubicBezTo>
                  <a:cubicBezTo>
                    <a:pt x="157" y="244"/>
                    <a:pt x="161" y="242"/>
                    <a:pt x="164" y="239"/>
                  </a:cubicBezTo>
                  <a:cubicBezTo>
                    <a:pt x="160" y="243"/>
                    <a:pt x="156" y="247"/>
                    <a:pt x="151" y="250"/>
                  </a:cubicBezTo>
                  <a:cubicBezTo>
                    <a:pt x="144" y="256"/>
                    <a:pt x="137" y="262"/>
                    <a:pt x="130" y="268"/>
                  </a:cubicBezTo>
                  <a:cubicBezTo>
                    <a:pt x="123" y="274"/>
                    <a:pt x="117" y="279"/>
                    <a:pt x="110" y="286"/>
                  </a:cubicBezTo>
                  <a:cubicBezTo>
                    <a:pt x="106" y="290"/>
                    <a:pt x="100" y="294"/>
                    <a:pt x="96" y="299"/>
                  </a:cubicBezTo>
                  <a:close/>
                  <a:moveTo>
                    <a:pt x="172" y="231"/>
                  </a:moveTo>
                  <a:cubicBezTo>
                    <a:pt x="172" y="232"/>
                    <a:pt x="171" y="232"/>
                    <a:pt x="171" y="232"/>
                  </a:cubicBezTo>
                  <a:cubicBezTo>
                    <a:pt x="158" y="243"/>
                    <a:pt x="144" y="253"/>
                    <a:pt x="131" y="263"/>
                  </a:cubicBezTo>
                  <a:cubicBezTo>
                    <a:pt x="124" y="268"/>
                    <a:pt x="118" y="274"/>
                    <a:pt x="112" y="279"/>
                  </a:cubicBezTo>
                  <a:cubicBezTo>
                    <a:pt x="109" y="282"/>
                    <a:pt x="106" y="284"/>
                    <a:pt x="103" y="287"/>
                  </a:cubicBezTo>
                  <a:cubicBezTo>
                    <a:pt x="101" y="288"/>
                    <a:pt x="100" y="290"/>
                    <a:pt x="99" y="291"/>
                  </a:cubicBezTo>
                  <a:cubicBezTo>
                    <a:pt x="97" y="292"/>
                    <a:pt x="94" y="295"/>
                    <a:pt x="97" y="292"/>
                  </a:cubicBezTo>
                  <a:cubicBezTo>
                    <a:pt x="109" y="279"/>
                    <a:pt x="123" y="267"/>
                    <a:pt x="136" y="256"/>
                  </a:cubicBezTo>
                  <a:cubicBezTo>
                    <a:pt x="149" y="246"/>
                    <a:pt x="162" y="237"/>
                    <a:pt x="172" y="225"/>
                  </a:cubicBezTo>
                  <a:cubicBezTo>
                    <a:pt x="172" y="227"/>
                    <a:pt x="172" y="229"/>
                    <a:pt x="172" y="231"/>
                  </a:cubicBezTo>
                  <a:close/>
                  <a:moveTo>
                    <a:pt x="172" y="224"/>
                  </a:moveTo>
                  <a:cubicBezTo>
                    <a:pt x="170" y="225"/>
                    <a:pt x="169" y="226"/>
                    <a:pt x="167" y="228"/>
                  </a:cubicBezTo>
                  <a:cubicBezTo>
                    <a:pt x="165" y="231"/>
                    <a:pt x="162" y="233"/>
                    <a:pt x="160" y="235"/>
                  </a:cubicBezTo>
                  <a:cubicBezTo>
                    <a:pt x="152" y="241"/>
                    <a:pt x="145" y="246"/>
                    <a:pt x="137" y="252"/>
                  </a:cubicBezTo>
                  <a:cubicBezTo>
                    <a:pt x="124" y="261"/>
                    <a:pt x="111" y="273"/>
                    <a:pt x="98" y="283"/>
                  </a:cubicBezTo>
                  <a:cubicBezTo>
                    <a:pt x="98" y="284"/>
                    <a:pt x="93" y="288"/>
                    <a:pt x="96" y="285"/>
                  </a:cubicBezTo>
                  <a:cubicBezTo>
                    <a:pt x="98" y="283"/>
                    <a:pt x="100" y="281"/>
                    <a:pt x="101" y="280"/>
                  </a:cubicBezTo>
                  <a:cubicBezTo>
                    <a:pt x="104" y="277"/>
                    <a:pt x="107" y="274"/>
                    <a:pt x="110" y="272"/>
                  </a:cubicBezTo>
                  <a:cubicBezTo>
                    <a:pt x="118" y="265"/>
                    <a:pt x="125" y="260"/>
                    <a:pt x="133" y="254"/>
                  </a:cubicBezTo>
                  <a:cubicBezTo>
                    <a:pt x="146" y="243"/>
                    <a:pt x="160" y="233"/>
                    <a:pt x="172" y="222"/>
                  </a:cubicBezTo>
                  <a:cubicBezTo>
                    <a:pt x="172" y="222"/>
                    <a:pt x="172" y="223"/>
                    <a:pt x="172" y="224"/>
                  </a:cubicBezTo>
                  <a:close/>
                  <a:moveTo>
                    <a:pt x="94" y="282"/>
                  </a:moveTo>
                  <a:cubicBezTo>
                    <a:pt x="96" y="282"/>
                    <a:pt x="96" y="281"/>
                    <a:pt x="98" y="280"/>
                  </a:cubicBezTo>
                  <a:cubicBezTo>
                    <a:pt x="100" y="277"/>
                    <a:pt x="103" y="275"/>
                    <a:pt x="106" y="272"/>
                  </a:cubicBezTo>
                  <a:cubicBezTo>
                    <a:pt x="113" y="266"/>
                    <a:pt x="121" y="260"/>
                    <a:pt x="128" y="254"/>
                  </a:cubicBezTo>
                  <a:cubicBezTo>
                    <a:pt x="136" y="249"/>
                    <a:pt x="143" y="244"/>
                    <a:pt x="150" y="239"/>
                  </a:cubicBezTo>
                  <a:cubicBezTo>
                    <a:pt x="144" y="244"/>
                    <a:pt x="138" y="249"/>
                    <a:pt x="132" y="253"/>
                  </a:cubicBezTo>
                  <a:cubicBezTo>
                    <a:pt x="119" y="263"/>
                    <a:pt x="105" y="273"/>
                    <a:pt x="94" y="285"/>
                  </a:cubicBezTo>
                  <a:cubicBezTo>
                    <a:pt x="94" y="284"/>
                    <a:pt x="94" y="283"/>
                    <a:pt x="94" y="282"/>
                  </a:cubicBezTo>
                  <a:close/>
                  <a:moveTo>
                    <a:pt x="172" y="222"/>
                  </a:moveTo>
                  <a:cubicBezTo>
                    <a:pt x="170" y="223"/>
                    <a:pt x="168" y="225"/>
                    <a:pt x="166" y="226"/>
                  </a:cubicBezTo>
                  <a:cubicBezTo>
                    <a:pt x="165" y="227"/>
                    <a:pt x="164" y="229"/>
                    <a:pt x="162" y="230"/>
                  </a:cubicBezTo>
                  <a:cubicBezTo>
                    <a:pt x="164" y="228"/>
                    <a:pt x="166" y="226"/>
                    <a:pt x="169" y="224"/>
                  </a:cubicBezTo>
                  <a:cubicBezTo>
                    <a:pt x="168" y="224"/>
                    <a:pt x="173" y="220"/>
                    <a:pt x="172" y="222"/>
                  </a:cubicBezTo>
                  <a:close/>
                  <a:moveTo>
                    <a:pt x="156" y="234"/>
                  </a:moveTo>
                  <a:cubicBezTo>
                    <a:pt x="148" y="241"/>
                    <a:pt x="139" y="246"/>
                    <a:pt x="131" y="252"/>
                  </a:cubicBezTo>
                  <a:cubicBezTo>
                    <a:pt x="124" y="256"/>
                    <a:pt x="117" y="261"/>
                    <a:pt x="111" y="267"/>
                  </a:cubicBezTo>
                  <a:cubicBezTo>
                    <a:pt x="107" y="270"/>
                    <a:pt x="104" y="273"/>
                    <a:pt x="100" y="276"/>
                  </a:cubicBezTo>
                  <a:cubicBezTo>
                    <a:pt x="99" y="278"/>
                    <a:pt x="97" y="279"/>
                    <a:pt x="96" y="280"/>
                  </a:cubicBezTo>
                  <a:cubicBezTo>
                    <a:pt x="94" y="281"/>
                    <a:pt x="94" y="281"/>
                    <a:pt x="96" y="280"/>
                  </a:cubicBezTo>
                  <a:cubicBezTo>
                    <a:pt x="97" y="279"/>
                    <a:pt x="97" y="278"/>
                    <a:pt x="98" y="276"/>
                  </a:cubicBezTo>
                  <a:cubicBezTo>
                    <a:pt x="101" y="274"/>
                    <a:pt x="104" y="272"/>
                    <a:pt x="107" y="269"/>
                  </a:cubicBezTo>
                  <a:cubicBezTo>
                    <a:pt x="110" y="266"/>
                    <a:pt x="114" y="263"/>
                    <a:pt x="117" y="260"/>
                  </a:cubicBezTo>
                  <a:cubicBezTo>
                    <a:pt x="124" y="254"/>
                    <a:pt x="133" y="248"/>
                    <a:pt x="141" y="243"/>
                  </a:cubicBezTo>
                  <a:cubicBezTo>
                    <a:pt x="147" y="238"/>
                    <a:pt x="154" y="233"/>
                    <a:pt x="160" y="229"/>
                  </a:cubicBezTo>
                  <a:cubicBezTo>
                    <a:pt x="162" y="228"/>
                    <a:pt x="164" y="226"/>
                    <a:pt x="166" y="225"/>
                  </a:cubicBezTo>
                  <a:cubicBezTo>
                    <a:pt x="162" y="228"/>
                    <a:pt x="159" y="232"/>
                    <a:pt x="156" y="234"/>
                  </a:cubicBezTo>
                  <a:close/>
                  <a:moveTo>
                    <a:pt x="173" y="218"/>
                  </a:moveTo>
                  <a:cubicBezTo>
                    <a:pt x="172" y="219"/>
                    <a:pt x="172" y="219"/>
                    <a:pt x="171" y="220"/>
                  </a:cubicBezTo>
                  <a:cubicBezTo>
                    <a:pt x="166" y="225"/>
                    <a:pt x="160" y="228"/>
                    <a:pt x="154" y="233"/>
                  </a:cubicBezTo>
                  <a:cubicBezTo>
                    <a:pt x="154" y="232"/>
                    <a:pt x="155" y="232"/>
                    <a:pt x="155" y="232"/>
                  </a:cubicBezTo>
                  <a:cubicBezTo>
                    <a:pt x="158" y="229"/>
                    <a:pt x="162" y="226"/>
                    <a:pt x="165" y="223"/>
                  </a:cubicBezTo>
                  <a:cubicBezTo>
                    <a:pt x="168" y="222"/>
                    <a:pt x="170" y="220"/>
                    <a:pt x="172" y="218"/>
                  </a:cubicBezTo>
                  <a:cubicBezTo>
                    <a:pt x="172" y="218"/>
                    <a:pt x="173" y="218"/>
                    <a:pt x="173" y="218"/>
                  </a:cubicBezTo>
                  <a:cubicBezTo>
                    <a:pt x="173" y="218"/>
                    <a:pt x="173" y="218"/>
                    <a:pt x="173" y="218"/>
                  </a:cubicBezTo>
                  <a:close/>
                  <a:moveTo>
                    <a:pt x="99" y="273"/>
                  </a:moveTo>
                  <a:cubicBezTo>
                    <a:pt x="102" y="270"/>
                    <a:pt x="106" y="267"/>
                    <a:pt x="109" y="264"/>
                  </a:cubicBezTo>
                  <a:cubicBezTo>
                    <a:pt x="117" y="258"/>
                    <a:pt x="126" y="252"/>
                    <a:pt x="134" y="246"/>
                  </a:cubicBezTo>
                  <a:cubicBezTo>
                    <a:pt x="139" y="243"/>
                    <a:pt x="143" y="240"/>
                    <a:pt x="148" y="237"/>
                  </a:cubicBezTo>
                  <a:cubicBezTo>
                    <a:pt x="142" y="241"/>
                    <a:pt x="136" y="245"/>
                    <a:pt x="130" y="249"/>
                  </a:cubicBezTo>
                  <a:cubicBezTo>
                    <a:pt x="123" y="254"/>
                    <a:pt x="117" y="260"/>
                    <a:pt x="110" y="265"/>
                  </a:cubicBezTo>
                  <a:cubicBezTo>
                    <a:pt x="105" y="271"/>
                    <a:pt x="99" y="275"/>
                    <a:pt x="94" y="281"/>
                  </a:cubicBezTo>
                  <a:cubicBezTo>
                    <a:pt x="94" y="280"/>
                    <a:pt x="94" y="278"/>
                    <a:pt x="94" y="277"/>
                  </a:cubicBezTo>
                  <a:cubicBezTo>
                    <a:pt x="96" y="276"/>
                    <a:pt x="97" y="275"/>
                    <a:pt x="99" y="273"/>
                  </a:cubicBezTo>
                  <a:close/>
                  <a:moveTo>
                    <a:pt x="100" y="283"/>
                  </a:moveTo>
                  <a:cubicBezTo>
                    <a:pt x="104" y="280"/>
                    <a:pt x="107" y="277"/>
                    <a:pt x="111" y="274"/>
                  </a:cubicBezTo>
                  <a:cubicBezTo>
                    <a:pt x="118" y="267"/>
                    <a:pt x="125" y="261"/>
                    <a:pt x="133" y="255"/>
                  </a:cubicBezTo>
                  <a:cubicBezTo>
                    <a:pt x="140" y="250"/>
                    <a:pt x="148" y="245"/>
                    <a:pt x="155" y="240"/>
                  </a:cubicBezTo>
                  <a:cubicBezTo>
                    <a:pt x="158" y="237"/>
                    <a:pt x="161" y="235"/>
                    <a:pt x="164" y="232"/>
                  </a:cubicBezTo>
                  <a:cubicBezTo>
                    <a:pt x="167" y="230"/>
                    <a:pt x="169" y="227"/>
                    <a:pt x="172" y="224"/>
                  </a:cubicBezTo>
                  <a:cubicBezTo>
                    <a:pt x="172" y="224"/>
                    <a:pt x="172" y="224"/>
                    <a:pt x="172" y="224"/>
                  </a:cubicBezTo>
                  <a:cubicBezTo>
                    <a:pt x="170" y="226"/>
                    <a:pt x="168" y="229"/>
                    <a:pt x="165" y="231"/>
                  </a:cubicBezTo>
                  <a:cubicBezTo>
                    <a:pt x="162" y="235"/>
                    <a:pt x="159" y="237"/>
                    <a:pt x="155" y="240"/>
                  </a:cubicBezTo>
                  <a:cubicBezTo>
                    <a:pt x="149" y="246"/>
                    <a:pt x="141" y="251"/>
                    <a:pt x="135" y="257"/>
                  </a:cubicBezTo>
                  <a:cubicBezTo>
                    <a:pt x="121" y="268"/>
                    <a:pt x="107" y="280"/>
                    <a:pt x="95" y="293"/>
                  </a:cubicBezTo>
                  <a:cubicBezTo>
                    <a:pt x="95" y="291"/>
                    <a:pt x="95" y="289"/>
                    <a:pt x="95" y="287"/>
                  </a:cubicBezTo>
                  <a:cubicBezTo>
                    <a:pt x="97" y="286"/>
                    <a:pt x="98" y="285"/>
                    <a:pt x="100" y="283"/>
                  </a:cubicBezTo>
                  <a:close/>
                  <a:moveTo>
                    <a:pt x="96" y="301"/>
                  </a:moveTo>
                  <a:cubicBezTo>
                    <a:pt x="96" y="301"/>
                    <a:pt x="96" y="300"/>
                    <a:pt x="96" y="300"/>
                  </a:cubicBezTo>
                  <a:cubicBezTo>
                    <a:pt x="96" y="300"/>
                    <a:pt x="96" y="301"/>
                    <a:pt x="96" y="301"/>
                  </a:cubicBezTo>
                  <a:cubicBezTo>
                    <a:pt x="96" y="301"/>
                    <a:pt x="96" y="301"/>
                    <a:pt x="96" y="301"/>
                  </a:cubicBezTo>
                  <a:close/>
                  <a:moveTo>
                    <a:pt x="99" y="298"/>
                  </a:moveTo>
                  <a:cubicBezTo>
                    <a:pt x="103" y="295"/>
                    <a:pt x="107" y="291"/>
                    <a:pt x="111" y="288"/>
                  </a:cubicBezTo>
                  <a:cubicBezTo>
                    <a:pt x="114" y="286"/>
                    <a:pt x="117" y="284"/>
                    <a:pt x="119" y="281"/>
                  </a:cubicBezTo>
                  <a:cubicBezTo>
                    <a:pt x="126" y="275"/>
                    <a:pt x="133" y="270"/>
                    <a:pt x="141" y="264"/>
                  </a:cubicBezTo>
                  <a:cubicBezTo>
                    <a:pt x="148" y="259"/>
                    <a:pt x="155" y="253"/>
                    <a:pt x="162" y="248"/>
                  </a:cubicBezTo>
                  <a:cubicBezTo>
                    <a:pt x="165" y="245"/>
                    <a:pt x="169" y="242"/>
                    <a:pt x="171" y="238"/>
                  </a:cubicBezTo>
                  <a:cubicBezTo>
                    <a:pt x="171" y="239"/>
                    <a:pt x="171" y="241"/>
                    <a:pt x="171" y="242"/>
                  </a:cubicBezTo>
                  <a:cubicBezTo>
                    <a:pt x="157" y="252"/>
                    <a:pt x="144" y="264"/>
                    <a:pt x="131" y="275"/>
                  </a:cubicBezTo>
                  <a:cubicBezTo>
                    <a:pt x="124" y="281"/>
                    <a:pt x="117" y="287"/>
                    <a:pt x="109" y="293"/>
                  </a:cubicBezTo>
                  <a:cubicBezTo>
                    <a:pt x="107" y="294"/>
                    <a:pt x="104" y="296"/>
                    <a:pt x="102" y="298"/>
                  </a:cubicBezTo>
                  <a:cubicBezTo>
                    <a:pt x="100" y="300"/>
                    <a:pt x="98" y="301"/>
                    <a:pt x="96" y="302"/>
                  </a:cubicBezTo>
                  <a:cubicBezTo>
                    <a:pt x="96" y="302"/>
                    <a:pt x="98" y="299"/>
                    <a:pt x="99" y="298"/>
                  </a:cubicBezTo>
                  <a:close/>
                  <a:moveTo>
                    <a:pt x="123" y="277"/>
                  </a:moveTo>
                  <a:cubicBezTo>
                    <a:pt x="127" y="274"/>
                    <a:pt x="130" y="271"/>
                    <a:pt x="134" y="268"/>
                  </a:cubicBezTo>
                  <a:cubicBezTo>
                    <a:pt x="141" y="261"/>
                    <a:pt x="147" y="255"/>
                    <a:pt x="155" y="249"/>
                  </a:cubicBezTo>
                  <a:cubicBezTo>
                    <a:pt x="158" y="247"/>
                    <a:pt x="161" y="245"/>
                    <a:pt x="165" y="243"/>
                  </a:cubicBezTo>
                  <a:cubicBezTo>
                    <a:pt x="166" y="242"/>
                    <a:pt x="167" y="241"/>
                    <a:pt x="168" y="240"/>
                  </a:cubicBezTo>
                  <a:cubicBezTo>
                    <a:pt x="169" y="239"/>
                    <a:pt x="171" y="236"/>
                    <a:pt x="170" y="239"/>
                  </a:cubicBezTo>
                  <a:cubicBezTo>
                    <a:pt x="166" y="245"/>
                    <a:pt x="159" y="249"/>
                    <a:pt x="153" y="253"/>
                  </a:cubicBezTo>
                  <a:cubicBezTo>
                    <a:pt x="146" y="259"/>
                    <a:pt x="139" y="265"/>
                    <a:pt x="131" y="271"/>
                  </a:cubicBezTo>
                  <a:cubicBezTo>
                    <a:pt x="129" y="273"/>
                    <a:pt x="126" y="275"/>
                    <a:pt x="123" y="277"/>
                  </a:cubicBezTo>
                  <a:close/>
                  <a:moveTo>
                    <a:pt x="169" y="245"/>
                  </a:moveTo>
                  <a:cubicBezTo>
                    <a:pt x="172" y="242"/>
                    <a:pt x="169" y="245"/>
                    <a:pt x="168" y="246"/>
                  </a:cubicBezTo>
                  <a:cubicBezTo>
                    <a:pt x="167" y="247"/>
                    <a:pt x="165" y="249"/>
                    <a:pt x="164" y="250"/>
                  </a:cubicBezTo>
                  <a:cubicBezTo>
                    <a:pt x="161" y="253"/>
                    <a:pt x="158" y="255"/>
                    <a:pt x="155" y="257"/>
                  </a:cubicBezTo>
                  <a:cubicBezTo>
                    <a:pt x="149" y="262"/>
                    <a:pt x="142" y="268"/>
                    <a:pt x="136" y="273"/>
                  </a:cubicBezTo>
                  <a:cubicBezTo>
                    <a:pt x="133" y="275"/>
                    <a:pt x="129" y="278"/>
                    <a:pt x="126" y="280"/>
                  </a:cubicBezTo>
                  <a:cubicBezTo>
                    <a:pt x="127" y="280"/>
                    <a:pt x="127" y="279"/>
                    <a:pt x="128" y="279"/>
                  </a:cubicBezTo>
                  <a:cubicBezTo>
                    <a:pt x="141" y="267"/>
                    <a:pt x="154" y="255"/>
                    <a:pt x="169" y="245"/>
                  </a:cubicBezTo>
                  <a:close/>
                  <a:moveTo>
                    <a:pt x="171" y="236"/>
                  </a:moveTo>
                  <a:cubicBezTo>
                    <a:pt x="171" y="236"/>
                    <a:pt x="171" y="236"/>
                    <a:pt x="171" y="236"/>
                  </a:cubicBezTo>
                  <a:cubicBezTo>
                    <a:pt x="166" y="241"/>
                    <a:pt x="159" y="245"/>
                    <a:pt x="153" y="250"/>
                  </a:cubicBezTo>
                  <a:cubicBezTo>
                    <a:pt x="146" y="255"/>
                    <a:pt x="140" y="261"/>
                    <a:pt x="133" y="267"/>
                  </a:cubicBezTo>
                  <a:cubicBezTo>
                    <a:pt x="127" y="273"/>
                    <a:pt x="120" y="279"/>
                    <a:pt x="113" y="285"/>
                  </a:cubicBezTo>
                  <a:cubicBezTo>
                    <a:pt x="110" y="288"/>
                    <a:pt x="107" y="290"/>
                    <a:pt x="104" y="293"/>
                  </a:cubicBezTo>
                  <a:cubicBezTo>
                    <a:pt x="102" y="294"/>
                    <a:pt x="98" y="297"/>
                    <a:pt x="96" y="299"/>
                  </a:cubicBezTo>
                  <a:cubicBezTo>
                    <a:pt x="98" y="296"/>
                    <a:pt x="101" y="294"/>
                    <a:pt x="104" y="292"/>
                  </a:cubicBezTo>
                  <a:cubicBezTo>
                    <a:pt x="107" y="290"/>
                    <a:pt x="110" y="287"/>
                    <a:pt x="113" y="284"/>
                  </a:cubicBezTo>
                  <a:cubicBezTo>
                    <a:pt x="120" y="278"/>
                    <a:pt x="127" y="272"/>
                    <a:pt x="133" y="266"/>
                  </a:cubicBezTo>
                  <a:cubicBezTo>
                    <a:pt x="140" y="260"/>
                    <a:pt x="147" y="254"/>
                    <a:pt x="155" y="249"/>
                  </a:cubicBezTo>
                  <a:cubicBezTo>
                    <a:pt x="161" y="244"/>
                    <a:pt x="166" y="238"/>
                    <a:pt x="172" y="233"/>
                  </a:cubicBezTo>
                  <a:cubicBezTo>
                    <a:pt x="171" y="234"/>
                    <a:pt x="171" y="235"/>
                    <a:pt x="171" y="236"/>
                  </a:cubicBezTo>
                  <a:close/>
                  <a:moveTo>
                    <a:pt x="173" y="221"/>
                  </a:moveTo>
                  <a:cubicBezTo>
                    <a:pt x="171" y="221"/>
                    <a:pt x="170" y="222"/>
                    <a:pt x="169" y="223"/>
                  </a:cubicBezTo>
                  <a:cubicBezTo>
                    <a:pt x="170" y="222"/>
                    <a:pt x="172" y="220"/>
                    <a:pt x="173" y="219"/>
                  </a:cubicBezTo>
                  <a:cubicBezTo>
                    <a:pt x="173" y="220"/>
                    <a:pt x="173" y="220"/>
                    <a:pt x="173" y="221"/>
                  </a:cubicBezTo>
                  <a:close/>
                  <a:moveTo>
                    <a:pt x="174" y="208"/>
                  </a:moveTo>
                  <a:cubicBezTo>
                    <a:pt x="173" y="209"/>
                    <a:pt x="172" y="209"/>
                    <a:pt x="172" y="210"/>
                  </a:cubicBezTo>
                  <a:cubicBezTo>
                    <a:pt x="172" y="210"/>
                    <a:pt x="171" y="210"/>
                    <a:pt x="171" y="210"/>
                  </a:cubicBezTo>
                  <a:cubicBezTo>
                    <a:pt x="161" y="217"/>
                    <a:pt x="152" y="225"/>
                    <a:pt x="143" y="232"/>
                  </a:cubicBezTo>
                  <a:cubicBezTo>
                    <a:pt x="133" y="238"/>
                    <a:pt x="123" y="245"/>
                    <a:pt x="113" y="251"/>
                  </a:cubicBezTo>
                  <a:cubicBezTo>
                    <a:pt x="109" y="254"/>
                    <a:pt x="105" y="258"/>
                    <a:pt x="101" y="261"/>
                  </a:cubicBezTo>
                  <a:cubicBezTo>
                    <a:pt x="98" y="262"/>
                    <a:pt x="96" y="264"/>
                    <a:pt x="94" y="265"/>
                  </a:cubicBezTo>
                  <a:cubicBezTo>
                    <a:pt x="93" y="266"/>
                    <a:pt x="93" y="266"/>
                    <a:pt x="94" y="265"/>
                  </a:cubicBezTo>
                  <a:cubicBezTo>
                    <a:pt x="96" y="263"/>
                    <a:pt x="98" y="262"/>
                    <a:pt x="99" y="261"/>
                  </a:cubicBezTo>
                  <a:cubicBezTo>
                    <a:pt x="108" y="254"/>
                    <a:pt x="116" y="248"/>
                    <a:pt x="125" y="242"/>
                  </a:cubicBezTo>
                  <a:cubicBezTo>
                    <a:pt x="141" y="228"/>
                    <a:pt x="159" y="217"/>
                    <a:pt x="174" y="202"/>
                  </a:cubicBezTo>
                  <a:cubicBezTo>
                    <a:pt x="174" y="204"/>
                    <a:pt x="174" y="206"/>
                    <a:pt x="174" y="208"/>
                  </a:cubicBezTo>
                  <a:close/>
                  <a:moveTo>
                    <a:pt x="175" y="198"/>
                  </a:moveTo>
                  <a:cubicBezTo>
                    <a:pt x="175" y="199"/>
                    <a:pt x="174" y="200"/>
                    <a:pt x="174" y="200"/>
                  </a:cubicBezTo>
                  <a:cubicBezTo>
                    <a:pt x="168" y="204"/>
                    <a:pt x="162" y="210"/>
                    <a:pt x="156" y="215"/>
                  </a:cubicBezTo>
                  <a:cubicBezTo>
                    <a:pt x="149" y="221"/>
                    <a:pt x="141" y="226"/>
                    <a:pt x="134" y="231"/>
                  </a:cubicBezTo>
                  <a:cubicBezTo>
                    <a:pt x="127" y="235"/>
                    <a:pt x="121" y="240"/>
                    <a:pt x="115" y="244"/>
                  </a:cubicBezTo>
                  <a:cubicBezTo>
                    <a:pt x="121" y="239"/>
                    <a:pt x="128" y="234"/>
                    <a:pt x="134" y="229"/>
                  </a:cubicBezTo>
                  <a:cubicBezTo>
                    <a:pt x="148" y="218"/>
                    <a:pt x="162" y="207"/>
                    <a:pt x="175" y="195"/>
                  </a:cubicBezTo>
                  <a:cubicBezTo>
                    <a:pt x="175" y="196"/>
                    <a:pt x="175" y="197"/>
                    <a:pt x="175" y="198"/>
                  </a:cubicBezTo>
                  <a:close/>
                  <a:moveTo>
                    <a:pt x="103" y="246"/>
                  </a:moveTo>
                  <a:cubicBezTo>
                    <a:pt x="100" y="248"/>
                    <a:pt x="97" y="250"/>
                    <a:pt x="95" y="252"/>
                  </a:cubicBezTo>
                  <a:cubicBezTo>
                    <a:pt x="95" y="252"/>
                    <a:pt x="93" y="253"/>
                    <a:pt x="92" y="254"/>
                  </a:cubicBezTo>
                  <a:cubicBezTo>
                    <a:pt x="92" y="254"/>
                    <a:pt x="92" y="254"/>
                    <a:pt x="92" y="254"/>
                  </a:cubicBezTo>
                  <a:cubicBezTo>
                    <a:pt x="94" y="253"/>
                    <a:pt x="95" y="252"/>
                    <a:pt x="96" y="250"/>
                  </a:cubicBezTo>
                  <a:cubicBezTo>
                    <a:pt x="102" y="246"/>
                    <a:pt x="107" y="241"/>
                    <a:pt x="112" y="236"/>
                  </a:cubicBezTo>
                  <a:cubicBezTo>
                    <a:pt x="117" y="232"/>
                    <a:pt x="123" y="228"/>
                    <a:pt x="129" y="224"/>
                  </a:cubicBezTo>
                  <a:cubicBezTo>
                    <a:pt x="135" y="218"/>
                    <a:pt x="142" y="213"/>
                    <a:pt x="149" y="208"/>
                  </a:cubicBezTo>
                  <a:cubicBezTo>
                    <a:pt x="154" y="204"/>
                    <a:pt x="159" y="200"/>
                    <a:pt x="165" y="196"/>
                  </a:cubicBezTo>
                  <a:cubicBezTo>
                    <a:pt x="166" y="195"/>
                    <a:pt x="168" y="194"/>
                    <a:pt x="170" y="192"/>
                  </a:cubicBezTo>
                  <a:cubicBezTo>
                    <a:pt x="172" y="191"/>
                    <a:pt x="173" y="190"/>
                    <a:pt x="175" y="188"/>
                  </a:cubicBezTo>
                  <a:cubicBezTo>
                    <a:pt x="175" y="188"/>
                    <a:pt x="176" y="188"/>
                    <a:pt x="176" y="188"/>
                  </a:cubicBezTo>
                  <a:cubicBezTo>
                    <a:pt x="175" y="190"/>
                    <a:pt x="175" y="192"/>
                    <a:pt x="175" y="193"/>
                  </a:cubicBezTo>
                  <a:cubicBezTo>
                    <a:pt x="152" y="212"/>
                    <a:pt x="127" y="228"/>
                    <a:pt x="103" y="246"/>
                  </a:cubicBezTo>
                  <a:close/>
                  <a:moveTo>
                    <a:pt x="176" y="187"/>
                  </a:moveTo>
                  <a:cubicBezTo>
                    <a:pt x="175" y="188"/>
                    <a:pt x="173" y="189"/>
                    <a:pt x="172" y="190"/>
                  </a:cubicBezTo>
                  <a:cubicBezTo>
                    <a:pt x="171" y="190"/>
                    <a:pt x="171" y="191"/>
                    <a:pt x="170" y="191"/>
                  </a:cubicBezTo>
                  <a:cubicBezTo>
                    <a:pt x="158" y="199"/>
                    <a:pt x="146" y="208"/>
                    <a:pt x="134" y="217"/>
                  </a:cubicBezTo>
                  <a:cubicBezTo>
                    <a:pt x="122" y="225"/>
                    <a:pt x="110" y="233"/>
                    <a:pt x="99" y="243"/>
                  </a:cubicBezTo>
                  <a:cubicBezTo>
                    <a:pt x="97" y="244"/>
                    <a:pt x="95" y="246"/>
                    <a:pt x="92" y="248"/>
                  </a:cubicBezTo>
                  <a:cubicBezTo>
                    <a:pt x="94" y="247"/>
                    <a:pt x="96" y="245"/>
                    <a:pt x="98" y="243"/>
                  </a:cubicBezTo>
                  <a:cubicBezTo>
                    <a:pt x="103" y="239"/>
                    <a:pt x="108" y="233"/>
                    <a:pt x="114" y="229"/>
                  </a:cubicBezTo>
                  <a:cubicBezTo>
                    <a:pt x="125" y="220"/>
                    <a:pt x="136" y="212"/>
                    <a:pt x="147" y="203"/>
                  </a:cubicBezTo>
                  <a:cubicBezTo>
                    <a:pt x="157" y="196"/>
                    <a:pt x="168" y="188"/>
                    <a:pt x="176" y="179"/>
                  </a:cubicBezTo>
                  <a:cubicBezTo>
                    <a:pt x="176" y="182"/>
                    <a:pt x="176" y="184"/>
                    <a:pt x="176" y="187"/>
                  </a:cubicBezTo>
                  <a:close/>
                  <a:moveTo>
                    <a:pt x="130" y="215"/>
                  </a:moveTo>
                  <a:cubicBezTo>
                    <a:pt x="123" y="221"/>
                    <a:pt x="115" y="226"/>
                    <a:pt x="108" y="233"/>
                  </a:cubicBezTo>
                  <a:cubicBezTo>
                    <a:pt x="105" y="236"/>
                    <a:pt x="102" y="239"/>
                    <a:pt x="98" y="242"/>
                  </a:cubicBezTo>
                  <a:cubicBezTo>
                    <a:pt x="96" y="244"/>
                    <a:pt x="94" y="245"/>
                    <a:pt x="92" y="247"/>
                  </a:cubicBezTo>
                  <a:cubicBezTo>
                    <a:pt x="92" y="246"/>
                    <a:pt x="92" y="244"/>
                    <a:pt x="92" y="243"/>
                  </a:cubicBezTo>
                  <a:cubicBezTo>
                    <a:pt x="99" y="239"/>
                    <a:pt x="104" y="233"/>
                    <a:pt x="110" y="228"/>
                  </a:cubicBezTo>
                  <a:cubicBezTo>
                    <a:pt x="118" y="221"/>
                    <a:pt x="127" y="214"/>
                    <a:pt x="136" y="208"/>
                  </a:cubicBezTo>
                  <a:cubicBezTo>
                    <a:pt x="143" y="202"/>
                    <a:pt x="151" y="197"/>
                    <a:pt x="159" y="191"/>
                  </a:cubicBezTo>
                  <a:cubicBezTo>
                    <a:pt x="163" y="189"/>
                    <a:pt x="166" y="186"/>
                    <a:pt x="170" y="183"/>
                  </a:cubicBezTo>
                  <a:cubicBezTo>
                    <a:pt x="171" y="182"/>
                    <a:pt x="172" y="182"/>
                    <a:pt x="173" y="181"/>
                  </a:cubicBezTo>
                  <a:cubicBezTo>
                    <a:pt x="161" y="194"/>
                    <a:pt x="145" y="203"/>
                    <a:pt x="130" y="215"/>
                  </a:cubicBezTo>
                  <a:close/>
                  <a:moveTo>
                    <a:pt x="92" y="249"/>
                  </a:moveTo>
                  <a:cubicBezTo>
                    <a:pt x="94" y="248"/>
                    <a:pt x="96" y="246"/>
                    <a:pt x="99" y="244"/>
                  </a:cubicBezTo>
                  <a:cubicBezTo>
                    <a:pt x="102" y="241"/>
                    <a:pt x="107" y="238"/>
                    <a:pt x="111" y="234"/>
                  </a:cubicBezTo>
                  <a:cubicBezTo>
                    <a:pt x="119" y="229"/>
                    <a:pt x="127" y="223"/>
                    <a:pt x="135" y="217"/>
                  </a:cubicBezTo>
                  <a:cubicBezTo>
                    <a:pt x="142" y="212"/>
                    <a:pt x="150" y="206"/>
                    <a:pt x="158" y="200"/>
                  </a:cubicBezTo>
                  <a:cubicBezTo>
                    <a:pt x="160" y="199"/>
                    <a:pt x="162" y="198"/>
                    <a:pt x="164" y="196"/>
                  </a:cubicBezTo>
                  <a:cubicBezTo>
                    <a:pt x="140" y="215"/>
                    <a:pt x="115" y="233"/>
                    <a:pt x="92" y="253"/>
                  </a:cubicBezTo>
                  <a:cubicBezTo>
                    <a:pt x="92" y="252"/>
                    <a:pt x="92" y="250"/>
                    <a:pt x="92" y="249"/>
                  </a:cubicBezTo>
                  <a:close/>
                  <a:moveTo>
                    <a:pt x="92" y="254"/>
                  </a:moveTo>
                  <a:cubicBezTo>
                    <a:pt x="99" y="251"/>
                    <a:pt x="105" y="245"/>
                    <a:pt x="111" y="241"/>
                  </a:cubicBezTo>
                  <a:cubicBezTo>
                    <a:pt x="119" y="235"/>
                    <a:pt x="126" y="230"/>
                    <a:pt x="133" y="225"/>
                  </a:cubicBezTo>
                  <a:cubicBezTo>
                    <a:pt x="141" y="220"/>
                    <a:pt x="148" y="214"/>
                    <a:pt x="155" y="209"/>
                  </a:cubicBezTo>
                  <a:cubicBezTo>
                    <a:pt x="159" y="206"/>
                    <a:pt x="163" y="203"/>
                    <a:pt x="167" y="200"/>
                  </a:cubicBezTo>
                  <a:cubicBezTo>
                    <a:pt x="168" y="200"/>
                    <a:pt x="169" y="199"/>
                    <a:pt x="169" y="199"/>
                  </a:cubicBezTo>
                  <a:cubicBezTo>
                    <a:pt x="157" y="210"/>
                    <a:pt x="144" y="220"/>
                    <a:pt x="131" y="231"/>
                  </a:cubicBezTo>
                  <a:cubicBezTo>
                    <a:pt x="124" y="236"/>
                    <a:pt x="118" y="241"/>
                    <a:pt x="111" y="246"/>
                  </a:cubicBezTo>
                  <a:cubicBezTo>
                    <a:pt x="105" y="251"/>
                    <a:pt x="98" y="254"/>
                    <a:pt x="93" y="260"/>
                  </a:cubicBezTo>
                  <a:cubicBezTo>
                    <a:pt x="93" y="258"/>
                    <a:pt x="92" y="256"/>
                    <a:pt x="92" y="254"/>
                  </a:cubicBezTo>
                  <a:close/>
                  <a:moveTo>
                    <a:pt x="93" y="261"/>
                  </a:moveTo>
                  <a:cubicBezTo>
                    <a:pt x="96" y="257"/>
                    <a:pt x="100" y="254"/>
                    <a:pt x="105" y="251"/>
                  </a:cubicBezTo>
                  <a:cubicBezTo>
                    <a:pt x="103" y="252"/>
                    <a:pt x="102" y="253"/>
                    <a:pt x="101" y="254"/>
                  </a:cubicBezTo>
                  <a:cubicBezTo>
                    <a:pt x="99" y="256"/>
                    <a:pt x="95" y="259"/>
                    <a:pt x="93" y="261"/>
                  </a:cubicBezTo>
                  <a:cubicBezTo>
                    <a:pt x="93" y="261"/>
                    <a:pt x="93" y="261"/>
                    <a:pt x="93" y="261"/>
                  </a:cubicBezTo>
                  <a:close/>
                  <a:moveTo>
                    <a:pt x="93" y="195"/>
                  </a:moveTo>
                  <a:cubicBezTo>
                    <a:pt x="95" y="192"/>
                    <a:pt x="99" y="189"/>
                    <a:pt x="102" y="187"/>
                  </a:cubicBezTo>
                  <a:cubicBezTo>
                    <a:pt x="99" y="190"/>
                    <a:pt x="95" y="193"/>
                    <a:pt x="92" y="196"/>
                  </a:cubicBezTo>
                  <a:cubicBezTo>
                    <a:pt x="92" y="196"/>
                    <a:pt x="92" y="196"/>
                    <a:pt x="92" y="196"/>
                  </a:cubicBezTo>
                  <a:cubicBezTo>
                    <a:pt x="92" y="196"/>
                    <a:pt x="92" y="196"/>
                    <a:pt x="93" y="195"/>
                  </a:cubicBezTo>
                  <a:close/>
                  <a:moveTo>
                    <a:pt x="152" y="166"/>
                  </a:moveTo>
                  <a:cubicBezTo>
                    <a:pt x="147" y="170"/>
                    <a:pt x="141" y="174"/>
                    <a:pt x="135" y="178"/>
                  </a:cubicBezTo>
                  <a:cubicBezTo>
                    <a:pt x="136" y="177"/>
                    <a:pt x="136" y="175"/>
                    <a:pt x="136" y="174"/>
                  </a:cubicBezTo>
                  <a:cubicBezTo>
                    <a:pt x="137" y="173"/>
                    <a:pt x="139" y="171"/>
                    <a:pt x="140" y="169"/>
                  </a:cubicBezTo>
                  <a:cubicBezTo>
                    <a:pt x="144" y="168"/>
                    <a:pt x="148" y="167"/>
                    <a:pt x="152" y="166"/>
                  </a:cubicBezTo>
                  <a:close/>
                  <a:moveTo>
                    <a:pt x="161" y="164"/>
                  </a:moveTo>
                  <a:cubicBezTo>
                    <a:pt x="153" y="171"/>
                    <a:pt x="144" y="178"/>
                    <a:pt x="135" y="184"/>
                  </a:cubicBezTo>
                  <a:cubicBezTo>
                    <a:pt x="135" y="184"/>
                    <a:pt x="135" y="184"/>
                    <a:pt x="135" y="183"/>
                  </a:cubicBezTo>
                  <a:cubicBezTo>
                    <a:pt x="141" y="178"/>
                    <a:pt x="148" y="173"/>
                    <a:pt x="153" y="166"/>
                  </a:cubicBezTo>
                  <a:cubicBezTo>
                    <a:pt x="153" y="166"/>
                    <a:pt x="153" y="166"/>
                    <a:pt x="153" y="166"/>
                  </a:cubicBezTo>
                  <a:cubicBezTo>
                    <a:pt x="156" y="165"/>
                    <a:pt x="158" y="165"/>
                    <a:pt x="161" y="164"/>
                  </a:cubicBezTo>
                  <a:close/>
                  <a:moveTo>
                    <a:pt x="168" y="163"/>
                  </a:moveTo>
                  <a:cubicBezTo>
                    <a:pt x="155" y="173"/>
                    <a:pt x="142" y="184"/>
                    <a:pt x="129" y="193"/>
                  </a:cubicBezTo>
                  <a:cubicBezTo>
                    <a:pt x="129" y="193"/>
                    <a:pt x="129" y="193"/>
                    <a:pt x="129" y="193"/>
                  </a:cubicBezTo>
                  <a:cubicBezTo>
                    <a:pt x="127" y="195"/>
                    <a:pt x="125" y="197"/>
                    <a:pt x="123" y="198"/>
                  </a:cubicBezTo>
                  <a:cubicBezTo>
                    <a:pt x="116" y="203"/>
                    <a:pt x="110" y="208"/>
                    <a:pt x="104" y="213"/>
                  </a:cubicBezTo>
                  <a:cubicBezTo>
                    <a:pt x="103" y="215"/>
                    <a:pt x="101" y="217"/>
                    <a:pt x="99" y="219"/>
                  </a:cubicBezTo>
                  <a:cubicBezTo>
                    <a:pt x="97" y="221"/>
                    <a:pt x="94" y="223"/>
                    <a:pt x="92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94" y="223"/>
                    <a:pt x="97" y="219"/>
                    <a:pt x="99" y="217"/>
                  </a:cubicBezTo>
                  <a:cubicBezTo>
                    <a:pt x="102" y="214"/>
                    <a:pt x="104" y="211"/>
                    <a:pt x="107" y="209"/>
                  </a:cubicBezTo>
                  <a:cubicBezTo>
                    <a:pt x="113" y="203"/>
                    <a:pt x="120" y="198"/>
                    <a:pt x="126" y="193"/>
                  </a:cubicBezTo>
                  <a:cubicBezTo>
                    <a:pt x="128" y="192"/>
                    <a:pt x="129" y="192"/>
                    <a:pt x="130" y="191"/>
                  </a:cubicBezTo>
                  <a:cubicBezTo>
                    <a:pt x="131" y="190"/>
                    <a:pt x="132" y="190"/>
                    <a:pt x="133" y="189"/>
                  </a:cubicBezTo>
                  <a:cubicBezTo>
                    <a:pt x="143" y="181"/>
                    <a:pt x="153" y="174"/>
                    <a:pt x="162" y="164"/>
                  </a:cubicBezTo>
                  <a:cubicBezTo>
                    <a:pt x="162" y="164"/>
                    <a:pt x="162" y="164"/>
                    <a:pt x="162" y="164"/>
                  </a:cubicBezTo>
                  <a:cubicBezTo>
                    <a:pt x="164" y="164"/>
                    <a:pt x="166" y="164"/>
                    <a:pt x="168" y="163"/>
                  </a:cubicBezTo>
                  <a:close/>
                  <a:moveTo>
                    <a:pt x="140" y="169"/>
                  </a:moveTo>
                  <a:cubicBezTo>
                    <a:pt x="139" y="170"/>
                    <a:pt x="138" y="171"/>
                    <a:pt x="138" y="171"/>
                  </a:cubicBezTo>
                  <a:cubicBezTo>
                    <a:pt x="137" y="172"/>
                    <a:pt x="136" y="173"/>
                    <a:pt x="136" y="173"/>
                  </a:cubicBezTo>
                  <a:cubicBezTo>
                    <a:pt x="136" y="172"/>
                    <a:pt x="136" y="172"/>
                    <a:pt x="136" y="171"/>
                  </a:cubicBezTo>
                  <a:cubicBezTo>
                    <a:pt x="136" y="171"/>
                    <a:pt x="136" y="171"/>
                    <a:pt x="136" y="171"/>
                  </a:cubicBezTo>
                  <a:cubicBezTo>
                    <a:pt x="136" y="170"/>
                    <a:pt x="137" y="170"/>
                    <a:pt x="137" y="170"/>
                  </a:cubicBezTo>
                  <a:cubicBezTo>
                    <a:pt x="138" y="170"/>
                    <a:pt x="139" y="170"/>
                    <a:pt x="140" y="169"/>
                  </a:cubicBezTo>
                  <a:close/>
                  <a:moveTo>
                    <a:pt x="133" y="172"/>
                  </a:moveTo>
                  <a:cubicBezTo>
                    <a:pt x="132" y="172"/>
                    <a:pt x="132" y="172"/>
                    <a:pt x="132" y="173"/>
                  </a:cubicBezTo>
                  <a:cubicBezTo>
                    <a:pt x="132" y="172"/>
                    <a:pt x="132" y="172"/>
                    <a:pt x="133" y="172"/>
                  </a:cubicBezTo>
                  <a:cubicBezTo>
                    <a:pt x="133" y="172"/>
                    <a:pt x="133" y="172"/>
                    <a:pt x="133" y="172"/>
                  </a:cubicBezTo>
                  <a:close/>
                  <a:moveTo>
                    <a:pt x="131" y="174"/>
                  </a:moveTo>
                  <a:cubicBezTo>
                    <a:pt x="132" y="174"/>
                    <a:pt x="132" y="173"/>
                    <a:pt x="133" y="173"/>
                  </a:cubicBezTo>
                  <a:cubicBezTo>
                    <a:pt x="133" y="174"/>
                    <a:pt x="133" y="175"/>
                    <a:pt x="133" y="176"/>
                  </a:cubicBezTo>
                  <a:cubicBezTo>
                    <a:pt x="132" y="177"/>
                    <a:pt x="130" y="178"/>
                    <a:pt x="129" y="179"/>
                  </a:cubicBezTo>
                  <a:cubicBezTo>
                    <a:pt x="129" y="177"/>
                    <a:pt x="130" y="176"/>
                    <a:pt x="131" y="174"/>
                  </a:cubicBezTo>
                  <a:close/>
                  <a:moveTo>
                    <a:pt x="131" y="177"/>
                  </a:moveTo>
                  <a:cubicBezTo>
                    <a:pt x="132" y="177"/>
                    <a:pt x="132" y="177"/>
                    <a:pt x="133" y="176"/>
                  </a:cubicBezTo>
                  <a:cubicBezTo>
                    <a:pt x="133" y="178"/>
                    <a:pt x="133" y="179"/>
                    <a:pt x="133" y="180"/>
                  </a:cubicBezTo>
                  <a:cubicBezTo>
                    <a:pt x="131" y="182"/>
                    <a:pt x="129" y="183"/>
                    <a:pt x="128" y="184"/>
                  </a:cubicBezTo>
                  <a:cubicBezTo>
                    <a:pt x="128" y="182"/>
                    <a:pt x="128" y="180"/>
                    <a:pt x="129" y="179"/>
                  </a:cubicBezTo>
                  <a:cubicBezTo>
                    <a:pt x="130" y="179"/>
                    <a:pt x="131" y="178"/>
                    <a:pt x="131" y="177"/>
                  </a:cubicBezTo>
                  <a:close/>
                  <a:moveTo>
                    <a:pt x="132" y="185"/>
                  </a:moveTo>
                  <a:cubicBezTo>
                    <a:pt x="130" y="186"/>
                    <a:pt x="129" y="187"/>
                    <a:pt x="128" y="188"/>
                  </a:cubicBezTo>
                  <a:cubicBezTo>
                    <a:pt x="127" y="187"/>
                    <a:pt x="127" y="186"/>
                    <a:pt x="127" y="185"/>
                  </a:cubicBezTo>
                  <a:cubicBezTo>
                    <a:pt x="129" y="184"/>
                    <a:pt x="131" y="183"/>
                    <a:pt x="133" y="181"/>
                  </a:cubicBezTo>
                  <a:cubicBezTo>
                    <a:pt x="132" y="183"/>
                    <a:pt x="132" y="184"/>
                    <a:pt x="132" y="185"/>
                  </a:cubicBezTo>
                  <a:close/>
                  <a:moveTo>
                    <a:pt x="135" y="179"/>
                  </a:moveTo>
                  <a:cubicBezTo>
                    <a:pt x="136" y="178"/>
                    <a:pt x="137" y="178"/>
                    <a:pt x="138" y="177"/>
                  </a:cubicBezTo>
                  <a:cubicBezTo>
                    <a:pt x="141" y="175"/>
                    <a:pt x="144" y="173"/>
                    <a:pt x="147" y="171"/>
                  </a:cubicBezTo>
                  <a:cubicBezTo>
                    <a:pt x="148" y="170"/>
                    <a:pt x="150" y="169"/>
                    <a:pt x="151" y="168"/>
                  </a:cubicBezTo>
                  <a:cubicBezTo>
                    <a:pt x="151" y="168"/>
                    <a:pt x="151" y="168"/>
                    <a:pt x="151" y="168"/>
                  </a:cubicBezTo>
                  <a:cubicBezTo>
                    <a:pt x="150" y="169"/>
                    <a:pt x="149" y="170"/>
                    <a:pt x="148" y="170"/>
                  </a:cubicBezTo>
                  <a:cubicBezTo>
                    <a:pt x="144" y="175"/>
                    <a:pt x="140" y="179"/>
                    <a:pt x="135" y="182"/>
                  </a:cubicBezTo>
                  <a:cubicBezTo>
                    <a:pt x="135" y="181"/>
                    <a:pt x="135" y="180"/>
                    <a:pt x="135" y="179"/>
                  </a:cubicBezTo>
                  <a:close/>
                  <a:moveTo>
                    <a:pt x="127" y="191"/>
                  </a:moveTo>
                  <a:cubicBezTo>
                    <a:pt x="128" y="191"/>
                    <a:pt x="128" y="191"/>
                    <a:pt x="129" y="191"/>
                  </a:cubicBezTo>
                  <a:cubicBezTo>
                    <a:pt x="126" y="193"/>
                    <a:pt x="123" y="195"/>
                    <a:pt x="121" y="197"/>
                  </a:cubicBezTo>
                  <a:cubicBezTo>
                    <a:pt x="115" y="201"/>
                    <a:pt x="109" y="205"/>
                    <a:pt x="104" y="210"/>
                  </a:cubicBezTo>
                  <a:cubicBezTo>
                    <a:pt x="101" y="213"/>
                    <a:pt x="99" y="216"/>
                    <a:pt x="96" y="219"/>
                  </a:cubicBezTo>
                  <a:cubicBezTo>
                    <a:pt x="95" y="220"/>
                    <a:pt x="93" y="222"/>
                    <a:pt x="92" y="223"/>
                  </a:cubicBezTo>
                  <a:cubicBezTo>
                    <a:pt x="92" y="222"/>
                    <a:pt x="92" y="221"/>
                    <a:pt x="92" y="220"/>
                  </a:cubicBezTo>
                  <a:cubicBezTo>
                    <a:pt x="97" y="217"/>
                    <a:pt x="101" y="212"/>
                    <a:pt x="105" y="208"/>
                  </a:cubicBezTo>
                  <a:cubicBezTo>
                    <a:pt x="112" y="202"/>
                    <a:pt x="119" y="197"/>
                    <a:pt x="126" y="192"/>
                  </a:cubicBezTo>
                  <a:cubicBezTo>
                    <a:pt x="126" y="191"/>
                    <a:pt x="127" y="191"/>
                    <a:pt x="127" y="191"/>
                  </a:cubicBezTo>
                  <a:cubicBezTo>
                    <a:pt x="127" y="191"/>
                    <a:pt x="127" y="191"/>
                    <a:pt x="127" y="191"/>
                  </a:cubicBezTo>
                  <a:close/>
                  <a:moveTo>
                    <a:pt x="134" y="185"/>
                  </a:moveTo>
                  <a:cubicBezTo>
                    <a:pt x="138" y="182"/>
                    <a:pt x="142" y="180"/>
                    <a:pt x="146" y="177"/>
                  </a:cubicBezTo>
                  <a:cubicBezTo>
                    <a:pt x="149" y="174"/>
                    <a:pt x="152" y="172"/>
                    <a:pt x="155" y="170"/>
                  </a:cubicBezTo>
                  <a:cubicBezTo>
                    <a:pt x="156" y="169"/>
                    <a:pt x="157" y="169"/>
                    <a:pt x="157" y="168"/>
                  </a:cubicBezTo>
                  <a:cubicBezTo>
                    <a:pt x="150" y="175"/>
                    <a:pt x="142" y="181"/>
                    <a:pt x="134" y="187"/>
                  </a:cubicBezTo>
                  <a:cubicBezTo>
                    <a:pt x="134" y="187"/>
                    <a:pt x="134" y="186"/>
                    <a:pt x="134" y="185"/>
                  </a:cubicBezTo>
                  <a:close/>
                  <a:moveTo>
                    <a:pt x="92" y="213"/>
                  </a:moveTo>
                  <a:cubicBezTo>
                    <a:pt x="96" y="211"/>
                    <a:pt x="99" y="207"/>
                    <a:pt x="103" y="204"/>
                  </a:cubicBezTo>
                  <a:cubicBezTo>
                    <a:pt x="108" y="199"/>
                    <a:pt x="114" y="194"/>
                    <a:pt x="121" y="190"/>
                  </a:cubicBezTo>
                  <a:cubicBezTo>
                    <a:pt x="122" y="189"/>
                    <a:pt x="123" y="188"/>
                    <a:pt x="124" y="187"/>
                  </a:cubicBezTo>
                  <a:cubicBezTo>
                    <a:pt x="124" y="188"/>
                    <a:pt x="125" y="189"/>
                    <a:pt x="125" y="190"/>
                  </a:cubicBezTo>
                  <a:cubicBezTo>
                    <a:pt x="122" y="192"/>
                    <a:pt x="119" y="194"/>
                    <a:pt x="116" y="196"/>
                  </a:cubicBezTo>
                  <a:cubicBezTo>
                    <a:pt x="111" y="200"/>
                    <a:pt x="107" y="204"/>
                    <a:pt x="102" y="208"/>
                  </a:cubicBezTo>
                  <a:cubicBezTo>
                    <a:pt x="99" y="211"/>
                    <a:pt x="95" y="214"/>
                    <a:pt x="92" y="218"/>
                  </a:cubicBezTo>
                  <a:cubicBezTo>
                    <a:pt x="92" y="216"/>
                    <a:pt x="92" y="215"/>
                    <a:pt x="92" y="213"/>
                  </a:cubicBezTo>
                  <a:close/>
                  <a:moveTo>
                    <a:pt x="124" y="192"/>
                  </a:moveTo>
                  <a:cubicBezTo>
                    <a:pt x="118" y="196"/>
                    <a:pt x="113" y="201"/>
                    <a:pt x="107" y="205"/>
                  </a:cubicBezTo>
                  <a:cubicBezTo>
                    <a:pt x="105" y="207"/>
                    <a:pt x="102" y="210"/>
                    <a:pt x="99" y="212"/>
                  </a:cubicBezTo>
                  <a:cubicBezTo>
                    <a:pt x="98" y="213"/>
                    <a:pt x="97" y="214"/>
                    <a:pt x="96" y="215"/>
                  </a:cubicBezTo>
                  <a:cubicBezTo>
                    <a:pt x="95" y="217"/>
                    <a:pt x="93" y="218"/>
                    <a:pt x="92" y="219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3" y="217"/>
                    <a:pt x="96" y="215"/>
                    <a:pt x="98" y="213"/>
                  </a:cubicBezTo>
                  <a:cubicBezTo>
                    <a:pt x="100" y="210"/>
                    <a:pt x="103" y="208"/>
                    <a:pt x="105" y="206"/>
                  </a:cubicBezTo>
                  <a:cubicBezTo>
                    <a:pt x="111" y="201"/>
                    <a:pt x="117" y="197"/>
                    <a:pt x="123" y="192"/>
                  </a:cubicBezTo>
                  <a:cubicBezTo>
                    <a:pt x="124" y="192"/>
                    <a:pt x="125" y="191"/>
                    <a:pt x="126" y="190"/>
                  </a:cubicBezTo>
                  <a:cubicBezTo>
                    <a:pt x="126" y="190"/>
                    <a:pt x="126" y="190"/>
                    <a:pt x="126" y="190"/>
                  </a:cubicBezTo>
                  <a:cubicBezTo>
                    <a:pt x="126" y="191"/>
                    <a:pt x="125" y="191"/>
                    <a:pt x="124" y="192"/>
                  </a:cubicBezTo>
                  <a:close/>
                  <a:moveTo>
                    <a:pt x="129" y="188"/>
                  </a:moveTo>
                  <a:cubicBezTo>
                    <a:pt x="129" y="188"/>
                    <a:pt x="129" y="188"/>
                    <a:pt x="128" y="188"/>
                  </a:cubicBezTo>
                  <a:cubicBezTo>
                    <a:pt x="129" y="188"/>
                    <a:pt x="130" y="187"/>
                    <a:pt x="131" y="186"/>
                  </a:cubicBezTo>
                  <a:cubicBezTo>
                    <a:pt x="130" y="187"/>
                    <a:pt x="130" y="187"/>
                    <a:pt x="129" y="188"/>
                  </a:cubicBezTo>
                  <a:close/>
                  <a:moveTo>
                    <a:pt x="124" y="187"/>
                  </a:moveTo>
                  <a:cubicBezTo>
                    <a:pt x="123" y="187"/>
                    <a:pt x="122" y="188"/>
                    <a:pt x="120" y="189"/>
                  </a:cubicBezTo>
                  <a:cubicBezTo>
                    <a:pt x="115" y="193"/>
                    <a:pt x="111" y="196"/>
                    <a:pt x="106" y="200"/>
                  </a:cubicBezTo>
                  <a:cubicBezTo>
                    <a:pt x="101" y="204"/>
                    <a:pt x="97" y="208"/>
                    <a:pt x="93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3" y="211"/>
                    <a:pt x="95" y="209"/>
                    <a:pt x="95" y="208"/>
                  </a:cubicBezTo>
                  <a:cubicBezTo>
                    <a:pt x="97" y="206"/>
                    <a:pt x="100" y="204"/>
                    <a:pt x="102" y="201"/>
                  </a:cubicBezTo>
                  <a:cubicBezTo>
                    <a:pt x="106" y="197"/>
                    <a:pt x="111" y="193"/>
                    <a:pt x="116" y="189"/>
                  </a:cubicBezTo>
                  <a:cubicBezTo>
                    <a:pt x="119" y="187"/>
                    <a:pt x="122" y="185"/>
                    <a:pt x="124" y="183"/>
                  </a:cubicBezTo>
                  <a:cubicBezTo>
                    <a:pt x="124" y="184"/>
                    <a:pt x="124" y="185"/>
                    <a:pt x="124" y="187"/>
                  </a:cubicBezTo>
                  <a:close/>
                  <a:moveTo>
                    <a:pt x="92" y="229"/>
                  </a:moveTo>
                  <a:cubicBezTo>
                    <a:pt x="93" y="228"/>
                    <a:pt x="94" y="227"/>
                    <a:pt x="96" y="226"/>
                  </a:cubicBezTo>
                  <a:cubicBezTo>
                    <a:pt x="94" y="228"/>
                    <a:pt x="93" y="229"/>
                    <a:pt x="92" y="231"/>
                  </a:cubicBezTo>
                  <a:cubicBezTo>
                    <a:pt x="92" y="230"/>
                    <a:pt x="92" y="230"/>
                    <a:pt x="92" y="229"/>
                  </a:cubicBezTo>
                  <a:close/>
                  <a:moveTo>
                    <a:pt x="92" y="225"/>
                  </a:moveTo>
                  <a:cubicBezTo>
                    <a:pt x="93" y="225"/>
                    <a:pt x="94" y="224"/>
                    <a:pt x="95" y="223"/>
                  </a:cubicBezTo>
                  <a:cubicBezTo>
                    <a:pt x="94" y="225"/>
                    <a:pt x="93" y="226"/>
                    <a:pt x="92" y="227"/>
                  </a:cubicBezTo>
                  <a:cubicBezTo>
                    <a:pt x="92" y="226"/>
                    <a:pt x="92" y="226"/>
                    <a:pt x="92" y="225"/>
                  </a:cubicBezTo>
                  <a:close/>
                  <a:moveTo>
                    <a:pt x="92" y="197"/>
                  </a:moveTo>
                  <a:cubicBezTo>
                    <a:pt x="96" y="193"/>
                    <a:pt x="101" y="189"/>
                    <a:pt x="106" y="185"/>
                  </a:cubicBezTo>
                  <a:cubicBezTo>
                    <a:pt x="107" y="184"/>
                    <a:pt x="108" y="184"/>
                    <a:pt x="108" y="183"/>
                  </a:cubicBezTo>
                  <a:cubicBezTo>
                    <a:pt x="110" y="182"/>
                    <a:pt x="112" y="181"/>
                    <a:pt x="114" y="180"/>
                  </a:cubicBezTo>
                  <a:cubicBezTo>
                    <a:pt x="107" y="186"/>
                    <a:pt x="99" y="192"/>
                    <a:pt x="92" y="200"/>
                  </a:cubicBezTo>
                  <a:cubicBezTo>
                    <a:pt x="92" y="199"/>
                    <a:pt x="92" y="198"/>
                    <a:pt x="92" y="197"/>
                  </a:cubicBezTo>
                  <a:close/>
                  <a:moveTo>
                    <a:pt x="92" y="200"/>
                  </a:moveTo>
                  <a:cubicBezTo>
                    <a:pt x="93" y="199"/>
                    <a:pt x="94" y="198"/>
                    <a:pt x="95" y="197"/>
                  </a:cubicBezTo>
                  <a:cubicBezTo>
                    <a:pt x="98" y="194"/>
                    <a:pt x="101" y="192"/>
                    <a:pt x="104" y="189"/>
                  </a:cubicBezTo>
                  <a:cubicBezTo>
                    <a:pt x="108" y="186"/>
                    <a:pt x="112" y="182"/>
                    <a:pt x="117" y="179"/>
                  </a:cubicBezTo>
                  <a:cubicBezTo>
                    <a:pt x="118" y="178"/>
                    <a:pt x="119" y="178"/>
                    <a:pt x="120" y="177"/>
                  </a:cubicBezTo>
                  <a:cubicBezTo>
                    <a:pt x="118" y="179"/>
                    <a:pt x="116" y="181"/>
                    <a:pt x="113" y="182"/>
                  </a:cubicBezTo>
                  <a:cubicBezTo>
                    <a:pt x="107" y="187"/>
                    <a:pt x="101" y="192"/>
                    <a:pt x="96" y="197"/>
                  </a:cubicBezTo>
                  <a:cubicBezTo>
                    <a:pt x="94" y="199"/>
                    <a:pt x="93" y="200"/>
                    <a:pt x="92" y="200"/>
                  </a:cubicBezTo>
                  <a:cubicBezTo>
                    <a:pt x="92" y="200"/>
                    <a:pt x="92" y="200"/>
                    <a:pt x="92" y="200"/>
                  </a:cubicBezTo>
                  <a:close/>
                  <a:moveTo>
                    <a:pt x="127" y="177"/>
                  </a:moveTo>
                  <a:cubicBezTo>
                    <a:pt x="124" y="179"/>
                    <a:pt x="121" y="181"/>
                    <a:pt x="118" y="184"/>
                  </a:cubicBezTo>
                  <a:cubicBezTo>
                    <a:pt x="110" y="190"/>
                    <a:pt x="102" y="197"/>
                    <a:pt x="95" y="204"/>
                  </a:cubicBezTo>
                  <a:cubicBezTo>
                    <a:pt x="94" y="205"/>
                    <a:pt x="93" y="206"/>
                    <a:pt x="92" y="207"/>
                  </a:cubicBezTo>
                  <a:cubicBezTo>
                    <a:pt x="92" y="207"/>
                    <a:pt x="92" y="206"/>
                    <a:pt x="92" y="206"/>
                  </a:cubicBezTo>
                  <a:cubicBezTo>
                    <a:pt x="92" y="206"/>
                    <a:pt x="92" y="206"/>
                    <a:pt x="92" y="206"/>
                  </a:cubicBezTo>
                  <a:cubicBezTo>
                    <a:pt x="94" y="204"/>
                    <a:pt x="96" y="202"/>
                    <a:pt x="98" y="201"/>
                  </a:cubicBezTo>
                  <a:cubicBezTo>
                    <a:pt x="101" y="197"/>
                    <a:pt x="105" y="194"/>
                    <a:pt x="109" y="191"/>
                  </a:cubicBezTo>
                  <a:cubicBezTo>
                    <a:pt x="115" y="185"/>
                    <a:pt x="122" y="180"/>
                    <a:pt x="128" y="173"/>
                  </a:cubicBezTo>
                  <a:cubicBezTo>
                    <a:pt x="128" y="174"/>
                    <a:pt x="127" y="176"/>
                    <a:pt x="127" y="177"/>
                  </a:cubicBezTo>
                  <a:close/>
                  <a:moveTo>
                    <a:pt x="115" y="187"/>
                  </a:moveTo>
                  <a:cubicBezTo>
                    <a:pt x="119" y="184"/>
                    <a:pt x="122" y="181"/>
                    <a:pt x="126" y="178"/>
                  </a:cubicBezTo>
                  <a:cubicBezTo>
                    <a:pt x="125" y="180"/>
                    <a:pt x="125" y="181"/>
                    <a:pt x="125" y="182"/>
                  </a:cubicBezTo>
                  <a:cubicBezTo>
                    <a:pt x="121" y="185"/>
                    <a:pt x="117" y="188"/>
                    <a:pt x="113" y="191"/>
                  </a:cubicBezTo>
                  <a:cubicBezTo>
                    <a:pt x="108" y="194"/>
                    <a:pt x="104" y="198"/>
                    <a:pt x="100" y="202"/>
                  </a:cubicBezTo>
                  <a:cubicBezTo>
                    <a:pt x="97" y="205"/>
                    <a:pt x="94" y="207"/>
                    <a:pt x="92" y="210"/>
                  </a:cubicBezTo>
                  <a:cubicBezTo>
                    <a:pt x="92" y="209"/>
                    <a:pt x="92" y="209"/>
                    <a:pt x="92" y="208"/>
                  </a:cubicBezTo>
                  <a:cubicBezTo>
                    <a:pt x="100" y="201"/>
                    <a:pt x="107" y="194"/>
                    <a:pt x="115" y="187"/>
                  </a:cubicBezTo>
                  <a:close/>
                  <a:moveTo>
                    <a:pt x="92" y="233"/>
                  </a:moveTo>
                  <a:cubicBezTo>
                    <a:pt x="94" y="231"/>
                    <a:pt x="96" y="229"/>
                    <a:pt x="98" y="227"/>
                  </a:cubicBezTo>
                  <a:cubicBezTo>
                    <a:pt x="102" y="223"/>
                    <a:pt x="106" y="221"/>
                    <a:pt x="110" y="217"/>
                  </a:cubicBezTo>
                  <a:cubicBezTo>
                    <a:pt x="118" y="211"/>
                    <a:pt x="126" y="205"/>
                    <a:pt x="135" y="199"/>
                  </a:cubicBezTo>
                  <a:cubicBezTo>
                    <a:pt x="139" y="196"/>
                    <a:pt x="143" y="193"/>
                    <a:pt x="147" y="190"/>
                  </a:cubicBezTo>
                  <a:cubicBezTo>
                    <a:pt x="141" y="195"/>
                    <a:pt x="134" y="200"/>
                    <a:pt x="128" y="205"/>
                  </a:cubicBezTo>
                  <a:cubicBezTo>
                    <a:pt x="120" y="211"/>
                    <a:pt x="113" y="216"/>
                    <a:pt x="106" y="223"/>
                  </a:cubicBezTo>
                  <a:cubicBezTo>
                    <a:pt x="103" y="226"/>
                    <a:pt x="100" y="229"/>
                    <a:pt x="97" y="232"/>
                  </a:cubicBezTo>
                  <a:cubicBezTo>
                    <a:pt x="95" y="234"/>
                    <a:pt x="93" y="235"/>
                    <a:pt x="92" y="237"/>
                  </a:cubicBezTo>
                  <a:cubicBezTo>
                    <a:pt x="92" y="235"/>
                    <a:pt x="92" y="234"/>
                    <a:pt x="92" y="233"/>
                  </a:cubicBezTo>
                  <a:close/>
                  <a:moveTo>
                    <a:pt x="92" y="238"/>
                  </a:moveTo>
                  <a:cubicBezTo>
                    <a:pt x="92" y="237"/>
                    <a:pt x="93" y="236"/>
                    <a:pt x="93" y="236"/>
                  </a:cubicBezTo>
                  <a:cubicBezTo>
                    <a:pt x="94" y="235"/>
                    <a:pt x="95" y="234"/>
                    <a:pt x="96" y="233"/>
                  </a:cubicBezTo>
                  <a:cubicBezTo>
                    <a:pt x="99" y="231"/>
                    <a:pt x="102" y="229"/>
                    <a:pt x="104" y="226"/>
                  </a:cubicBezTo>
                  <a:cubicBezTo>
                    <a:pt x="115" y="215"/>
                    <a:pt x="128" y="206"/>
                    <a:pt x="140" y="197"/>
                  </a:cubicBezTo>
                  <a:cubicBezTo>
                    <a:pt x="151" y="188"/>
                    <a:pt x="162" y="179"/>
                    <a:pt x="173" y="170"/>
                  </a:cubicBezTo>
                  <a:cubicBezTo>
                    <a:pt x="173" y="170"/>
                    <a:pt x="173" y="170"/>
                    <a:pt x="174" y="169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5" y="169"/>
                    <a:pt x="175" y="168"/>
                    <a:pt x="175" y="168"/>
                  </a:cubicBezTo>
                  <a:cubicBezTo>
                    <a:pt x="175" y="168"/>
                    <a:pt x="176" y="167"/>
                    <a:pt x="176" y="167"/>
                  </a:cubicBezTo>
                  <a:cubicBezTo>
                    <a:pt x="176" y="169"/>
                    <a:pt x="176" y="171"/>
                    <a:pt x="176" y="173"/>
                  </a:cubicBezTo>
                  <a:cubicBezTo>
                    <a:pt x="154" y="192"/>
                    <a:pt x="128" y="207"/>
                    <a:pt x="105" y="226"/>
                  </a:cubicBezTo>
                  <a:cubicBezTo>
                    <a:pt x="101" y="230"/>
                    <a:pt x="97" y="235"/>
                    <a:pt x="92" y="239"/>
                  </a:cubicBezTo>
                  <a:cubicBezTo>
                    <a:pt x="92" y="238"/>
                    <a:pt x="92" y="238"/>
                    <a:pt x="92" y="238"/>
                  </a:cubicBezTo>
                  <a:close/>
                  <a:moveTo>
                    <a:pt x="175" y="163"/>
                  </a:moveTo>
                  <a:cubicBezTo>
                    <a:pt x="175" y="164"/>
                    <a:pt x="176" y="165"/>
                    <a:pt x="176" y="166"/>
                  </a:cubicBezTo>
                  <a:cubicBezTo>
                    <a:pt x="175" y="167"/>
                    <a:pt x="173" y="169"/>
                    <a:pt x="172" y="170"/>
                  </a:cubicBezTo>
                  <a:cubicBezTo>
                    <a:pt x="172" y="170"/>
                    <a:pt x="171" y="170"/>
                    <a:pt x="171" y="171"/>
                  </a:cubicBezTo>
                  <a:cubicBezTo>
                    <a:pt x="169" y="172"/>
                    <a:pt x="167" y="173"/>
                    <a:pt x="165" y="175"/>
                  </a:cubicBezTo>
                  <a:cubicBezTo>
                    <a:pt x="158" y="180"/>
                    <a:pt x="152" y="186"/>
                    <a:pt x="145" y="191"/>
                  </a:cubicBezTo>
                  <a:cubicBezTo>
                    <a:pt x="133" y="199"/>
                    <a:pt x="120" y="207"/>
                    <a:pt x="109" y="217"/>
                  </a:cubicBezTo>
                  <a:cubicBezTo>
                    <a:pt x="104" y="222"/>
                    <a:pt x="98" y="227"/>
                    <a:pt x="93" y="231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1"/>
                    <a:pt x="93" y="231"/>
                    <a:pt x="93" y="231"/>
                  </a:cubicBezTo>
                  <a:cubicBezTo>
                    <a:pt x="94" y="229"/>
                    <a:pt x="95" y="228"/>
                    <a:pt x="96" y="227"/>
                  </a:cubicBezTo>
                  <a:cubicBezTo>
                    <a:pt x="99" y="224"/>
                    <a:pt x="102" y="221"/>
                    <a:pt x="105" y="218"/>
                  </a:cubicBezTo>
                  <a:cubicBezTo>
                    <a:pt x="115" y="208"/>
                    <a:pt x="127" y="199"/>
                    <a:pt x="139" y="190"/>
                  </a:cubicBezTo>
                  <a:cubicBezTo>
                    <a:pt x="144" y="187"/>
                    <a:pt x="148" y="184"/>
                    <a:pt x="153" y="180"/>
                  </a:cubicBezTo>
                  <a:cubicBezTo>
                    <a:pt x="156" y="177"/>
                    <a:pt x="160" y="175"/>
                    <a:pt x="163" y="172"/>
                  </a:cubicBezTo>
                  <a:cubicBezTo>
                    <a:pt x="165" y="171"/>
                    <a:pt x="167" y="169"/>
                    <a:pt x="168" y="168"/>
                  </a:cubicBezTo>
                  <a:cubicBezTo>
                    <a:pt x="170" y="167"/>
                    <a:pt x="171" y="166"/>
                    <a:pt x="172" y="165"/>
                  </a:cubicBezTo>
                  <a:cubicBezTo>
                    <a:pt x="173" y="165"/>
                    <a:pt x="173" y="164"/>
                    <a:pt x="173" y="164"/>
                  </a:cubicBezTo>
                  <a:cubicBezTo>
                    <a:pt x="174" y="164"/>
                    <a:pt x="174" y="163"/>
                    <a:pt x="175" y="163"/>
                  </a:cubicBezTo>
                  <a:cubicBezTo>
                    <a:pt x="175" y="163"/>
                    <a:pt x="175" y="162"/>
                    <a:pt x="174" y="162"/>
                  </a:cubicBezTo>
                  <a:cubicBezTo>
                    <a:pt x="174" y="163"/>
                    <a:pt x="173" y="163"/>
                    <a:pt x="173" y="163"/>
                  </a:cubicBezTo>
                  <a:cubicBezTo>
                    <a:pt x="173" y="163"/>
                    <a:pt x="173" y="163"/>
                    <a:pt x="173" y="163"/>
                  </a:cubicBezTo>
                  <a:cubicBezTo>
                    <a:pt x="166" y="168"/>
                    <a:pt x="160" y="173"/>
                    <a:pt x="153" y="178"/>
                  </a:cubicBezTo>
                  <a:cubicBezTo>
                    <a:pt x="148" y="183"/>
                    <a:pt x="142" y="187"/>
                    <a:pt x="136" y="192"/>
                  </a:cubicBezTo>
                  <a:cubicBezTo>
                    <a:pt x="135" y="192"/>
                    <a:pt x="134" y="193"/>
                    <a:pt x="133" y="194"/>
                  </a:cubicBezTo>
                  <a:cubicBezTo>
                    <a:pt x="119" y="204"/>
                    <a:pt x="106" y="216"/>
                    <a:pt x="93" y="227"/>
                  </a:cubicBezTo>
                  <a:cubicBezTo>
                    <a:pt x="93" y="228"/>
                    <a:pt x="92" y="228"/>
                    <a:pt x="92" y="229"/>
                  </a:cubicBezTo>
                  <a:cubicBezTo>
                    <a:pt x="92" y="228"/>
                    <a:pt x="92" y="228"/>
                    <a:pt x="92" y="228"/>
                  </a:cubicBezTo>
                  <a:cubicBezTo>
                    <a:pt x="92" y="228"/>
                    <a:pt x="93" y="227"/>
                    <a:pt x="93" y="226"/>
                  </a:cubicBezTo>
                  <a:cubicBezTo>
                    <a:pt x="94" y="225"/>
                    <a:pt x="96" y="224"/>
                    <a:pt x="97" y="222"/>
                  </a:cubicBezTo>
                  <a:cubicBezTo>
                    <a:pt x="99" y="221"/>
                    <a:pt x="100" y="219"/>
                    <a:pt x="102" y="217"/>
                  </a:cubicBezTo>
                  <a:cubicBezTo>
                    <a:pt x="104" y="215"/>
                    <a:pt x="105" y="213"/>
                    <a:pt x="107" y="212"/>
                  </a:cubicBezTo>
                  <a:cubicBezTo>
                    <a:pt x="114" y="206"/>
                    <a:pt x="121" y="200"/>
                    <a:pt x="129" y="195"/>
                  </a:cubicBezTo>
                  <a:cubicBezTo>
                    <a:pt x="129" y="195"/>
                    <a:pt x="129" y="195"/>
                    <a:pt x="129" y="195"/>
                  </a:cubicBezTo>
                  <a:cubicBezTo>
                    <a:pt x="134" y="191"/>
                    <a:pt x="138" y="188"/>
                    <a:pt x="143" y="184"/>
                  </a:cubicBezTo>
                  <a:cubicBezTo>
                    <a:pt x="144" y="183"/>
                    <a:pt x="145" y="182"/>
                    <a:pt x="146" y="182"/>
                  </a:cubicBezTo>
                  <a:cubicBezTo>
                    <a:pt x="147" y="181"/>
                    <a:pt x="148" y="180"/>
                    <a:pt x="149" y="179"/>
                  </a:cubicBezTo>
                  <a:cubicBezTo>
                    <a:pt x="156" y="174"/>
                    <a:pt x="163" y="169"/>
                    <a:pt x="169" y="163"/>
                  </a:cubicBezTo>
                  <a:cubicBezTo>
                    <a:pt x="170" y="163"/>
                    <a:pt x="170" y="163"/>
                    <a:pt x="171" y="163"/>
                  </a:cubicBezTo>
                  <a:cubicBezTo>
                    <a:pt x="172" y="163"/>
                    <a:pt x="174" y="163"/>
                    <a:pt x="175" y="162"/>
                  </a:cubicBezTo>
                  <a:cubicBezTo>
                    <a:pt x="175" y="163"/>
                    <a:pt x="175" y="163"/>
                    <a:pt x="175" y="163"/>
                  </a:cubicBezTo>
                  <a:close/>
                  <a:moveTo>
                    <a:pt x="154" y="178"/>
                  </a:moveTo>
                  <a:cubicBezTo>
                    <a:pt x="156" y="177"/>
                    <a:pt x="158" y="175"/>
                    <a:pt x="160" y="173"/>
                  </a:cubicBezTo>
                  <a:cubicBezTo>
                    <a:pt x="159" y="175"/>
                    <a:pt x="157" y="176"/>
                    <a:pt x="155" y="177"/>
                  </a:cubicBezTo>
                  <a:cubicBezTo>
                    <a:pt x="155" y="178"/>
                    <a:pt x="154" y="178"/>
                    <a:pt x="154" y="178"/>
                  </a:cubicBezTo>
                  <a:close/>
                  <a:moveTo>
                    <a:pt x="173" y="159"/>
                  </a:moveTo>
                  <a:cubicBezTo>
                    <a:pt x="173" y="159"/>
                    <a:pt x="173" y="159"/>
                    <a:pt x="173" y="160"/>
                  </a:cubicBezTo>
                  <a:cubicBezTo>
                    <a:pt x="172" y="160"/>
                    <a:pt x="171" y="160"/>
                    <a:pt x="170" y="160"/>
                  </a:cubicBezTo>
                  <a:cubicBezTo>
                    <a:pt x="171" y="159"/>
                    <a:pt x="171" y="159"/>
                    <a:pt x="171" y="158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2" y="158"/>
                    <a:pt x="173" y="158"/>
                    <a:pt x="174" y="158"/>
                  </a:cubicBezTo>
                  <a:cubicBezTo>
                    <a:pt x="174" y="158"/>
                    <a:pt x="173" y="158"/>
                    <a:pt x="173" y="159"/>
                  </a:cubicBezTo>
                  <a:close/>
                  <a:moveTo>
                    <a:pt x="168" y="159"/>
                  </a:moveTo>
                  <a:cubicBezTo>
                    <a:pt x="167" y="160"/>
                    <a:pt x="167" y="160"/>
                    <a:pt x="167" y="160"/>
                  </a:cubicBezTo>
                  <a:cubicBezTo>
                    <a:pt x="167" y="161"/>
                    <a:pt x="166" y="161"/>
                    <a:pt x="165" y="161"/>
                  </a:cubicBezTo>
                  <a:cubicBezTo>
                    <a:pt x="165" y="160"/>
                    <a:pt x="165" y="160"/>
                    <a:pt x="165" y="159"/>
                  </a:cubicBezTo>
                  <a:cubicBezTo>
                    <a:pt x="166" y="159"/>
                    <a:pt x="167" y="159"/>
                    <a:pt x="168" y="159"/>
                  </a:cubicBezTo>
                  <a:cubicBezTo>
                    <a:pt x="168" y="159"/>
                    <a:pt x="168" y="159"/>
                    <a:pt x="168" y="159"/>
                  </a:cubicBezTo>
                  <a:close/>
                  <a:moveTo>
                    <a:pt x="163" y="161"/>
                  </a:moveTo>
                  <a:cubicBezTo>
                    <a:pt x="161" y="161"/>
                    <a:pt x="160" y="162"/>
                    <a:pt x="159" y="162"/>
                  </a:cubicBezTo>
                  <a:cubicBezTo>
                    <a:pt x="159" y="161"/>
                    <a:pt x="159" y="161"/>
                    <a:pt x="159" y="161"/>
                  </a:cubicBezTo>
                  <a:cubicBezTo>
                    <a:pt x="161" y="160"/>
                    <a:pt x="162" y="160"/>
                    <a:pt x="163" y="160"/>
                  </a:cubicBezTo>
                  <a:cubicBezTo>
                    <a:pt x="163" y="160"/>
                    <a:pt x="163" y="161"/>
                    <a:pt x="163" y="161"/>
                  </a:cubicBezTo>
                  <a:close/>
                  <a:moveTo>
                    <a:pt x="156" y="162"/>
                  </a:moveTo>
                  <a:cubicBezTo>
                    <a:pt x="155" y="163"/>
                    <a:pt x="154" y="163"/>
                    <a:pt x="152" y="163"/>
                  </a:cubicBezTo>
                  <a:cubicBezTo>
                    <a:pt x="152" y="163"/>
                    <a:pt x="152" y="163"/>
                    <a:pt x="152" y="162"/>
                  </a:cubicBezTo>
                  <a:cubicBezTo>
                    <a:pt x="154" y="162"/>
                    <a:pt x="155" y="162"/>
                    <a:pt x="156" y="161"/>
                  </a:cubicBezTo>
                  <a:cubicBezTo>
                    <a:pt x="156" y="162"/>
                    <a:pt x="156" y="162"/>
                    <a:pt x="156" y="162"/>
                  </a:cubicBezTo>
                  <a:close/>
                  <a:moveTo>
                    <a:pt x="149" y="164"/>
                  </a:moveTo>
                  <a:cubicBezTo>
                    <a:pt x="146" y="164"/>
                    <a:pt x="142" y="165"/>
                    <a:pt x="139" y="166"/>
                  </a:cubicBezTo>
                  <a:cubicBezTo>
                    <a:pt x="142" y="165"/>
                    <a:pt x="146" y="164"/>
                    <a:pt x="149" y="163"/>
                  </a:cubicBezTo>
                  <a:cubicBezTo>
                    <a:pt x="149" y="163"/>
                    <a:pt x="149" y="163"/>
                    <a:pt x="149" y="164"/>
                  </a:cubicBezTo>
                  <a:close/>
                  <a:moveTo>
                    <a:pt x="93" y="191"/>
                  </a:moveTo>
                  <a:cubicBezTo>
                    <a:pt x="93" y="191"/>
                    <a:pt x="93" y="191"/>
                    <a:pt x="93" y="191"/>
                  </a:cubicBezTo>
                  <a:cubicBezTo>
                    <a:pt x="93" y="190"/>
                    <a:pt x="94" y="190"/>
                    <a:pt x="95" y="189"/>
                  </a:cubicBezTo>
                  <a:cubicBezTo>
                    <a:pt x="94" y="190"/>
                    <a:pt x="93" y="191"/>
                    <a:pt x="93" y="191"/>
                  </a:cubicBezTo>
                  <a:close/>
                  <a:moveTo>
                    <a:pt x="92" y="201"/>
                  </a:moveTo>
                  <a:cubicBezTo>
                    <a:pt x="94" y="200"/>
                    <a:pt x="96" y="198"/>
                    <a:pt x="98" y="196"/>
                  </a:cubicBezTo>
                  <a:cubicBezTo>
                    <a:pt x="102" y="192"/>
                    <a:pt x="106" y="189"/>
                    <a:pt x="110" y="186"/>
                  </a:cubicBezTo>
                  <a:cubicBezTo>
                    <a:pt x="113" y="184"/>
                    <a:pt x="116" y="181"/>
                    <a:pt x="119" y="179"/>
                  </a:cubicBezTo>
                  <a:cubicBezTo>
                    <a:pt x="121" y="177"/>
                    <a:pt x="122" y="176"/>
                    <a:pt x="124" y="175"/>
                  </a:cubicBezTo>
                  <a:cubicBezTo>
                    <a:pt x="124" y="175"/>
                    <a:pt x="125" y="175"/>
                    <a:pt x="126" y="174"/>
                  </a:cubicBezTo>
                  <a:cubicBezTo>
                    <a:pt x="126" y="174"/>
                    <a:pt x="127" y="174"/>
                    <a:pt x="127" y="174"/>
                  </a:cubicBezTo>
                  <a:cubicBezTo>
                    <a:pt x="121" y="180"/>
                    <a:pt x="114" y="186"/>
                    <a:pt x="107" y="191"/>
                  </a:cubicBezTo>
                  <a:cubicBezTo>
                    <a:pt x="103" y="194"/>
                    <a:pt x="100" y="197"/>
                    <a:pt x="97" y="200"/>
                  </a:cubicBezTo>
                  <a:cubicBezTo>
                    <a:pt x="96" y="202"/>
                    <a:pt x="94" y="203"/>
                    <a:pt x="92" y="205"/>
                  </a:cubicBezTo>
                  <a:cubicBezTo>
                    <a:pt x="92" y="204"/>
                    <a:pt x="92" y="203"/>
                    <a:pt x="92" y="201"/>
                  </a:cubicBezTo>
                  <a:close/>
                  <a:moveTo>
                    <a:pt x="96" y="236"/>
                  </a:moveTo>
                  <a:cubicBezTo>
                    <a:pt x="99" y="233"/>
                    <a:pt x="101" y="230"/>
                    <a:pt x="104" y="228"/>
                  </a:cubicBezTo>
                  <a:cubicBezTo>
                    <a:pt x="112" y="221"/>
                    <a:pt x="121" y="214"/>
                    <a:pt x="130" y="208"/>
                  </a:cubicBezTo>
                  <a:cubicBezTo>
                    <a:pt x="146" y="197"/>
                    <a:pt x="162" y="186"/>
                    <a:pt x="176" y="173"/>
                  </a:cubicBezTo>
                  <a:cubicBezTo>
                    <a:pt x="177" y="175"/>
                    <a:pt x="176" y="176"/>
                    <a:pt x="176" y="178"/>
                  </a:cubicBezTo>
                  <a:cubicBezTo>
                    <a:pt x="174" y="180"/>
                    <a:pt x="171" y="181"/>
                    <a:pt x="168" y="184"/>
                  </a:cubicBezTo>
                  <a:cubicBezTo>
                    <a:pt x="164" y="187"/>
                    <a:pt x="160" y="190"/>
                    <a:pt x="156" y="193"/>
                  </a:cubicBezTo>
                  <a:cubicBezTo>
                    <a:pt x="148" y="198"/>
                    <a:pt x="140" y="204"/>
                    <a:pt x="133" y="210"/>
                  </a:cubicBezTo>
                  <a:cubicBezTo>
                    <a:pt x="126" y="215"/>
                    <a:pt x="119" y="220"/>
                    <a:pt x="112" y="225"/>
                  </a:cubicBezTo>
                  <a:cubicBezTo>
                    <a:pt x="106" y="231"/>
                    <a:pt x="99" y="237"/>
                    <a:pt x="92" y="242"/>
                  </a:cubicBezTo>
                  <a:cubicBezTo>
                    <a:pt x="92" y="241"/>
                    <a:pt x="92" y="240"/>
                    <a:pt x="92" y="240"/>
                  </a:cubicBezTo>
                  <a:cubicBezTo>
                    <a:pt x="93" y="239"/>
                    <a:pt x="95" y="237"/>
                    <a:pt x="96" y="236"/>
                  </a:cubicBezTo>
                  <a:close/>
                  <a:moveTo>
                    <a:pt x="98" y="258"/>
                  </a:moveTo>
                  <a:cubicBezTo>
                    <a:pt x="102" y="254"/>
                    <a:pt x="106" y="251"/>
                    <a:pt x="110" y="248"/>
                  </a:cubicBezTo>
                  <a:cubicBezTo>
                    <a:pt x="117" y="243"/>
                    <a:pt x="125" y="238"/>
                    <a:pt x="133" y="233"/>
                  </a:cubicBezTo>
                  <a:cubicBezTo>
                    <a:pt x="147" y="223"/>
                    <a:pt x="162" y="213"/>
                    <a:pt x="174" y="201"/>
                  </a:cubicBezTo>
                  <a:cubicBezTo>
                    <a:pt x="161" y="214"/>
                    <a:pt x="147" y="224"/>
                    <a:pt x="133" y="235"/>
                  </a:cubicBezTo>
                  <a:cubicBezTo>
                    <a:pt x="126" y="240"/>
                    <a:pt x="119" y="245"/>
                    <a:pt x="111" y="251"/>
                  </a:cubicBezTo>
                  <a:cubicBezTo>
                    <a:pt x="105" y="255"/>
                    <a:pt x="98" y="260"/>
                    <a:pt x="93" y="265"/>
                  </a:cubicBezTo>
                  <a:cubicBezTo>
                    <a:pt x="93" y="264"/>
                    <a:pt x="93" y="263"/>
                    <a:pt x="93" y="262"/>
                  </a:cubicBezTo>
                  <a:cubicBezTo>
                    <a:pt x="95" y="261"/>
                    <a:pt x="96" y="259"/>
                    <a:pt x="98" y="258"/>
                  </a:cubicBezTo>
                  <a:close/>
                  <a:moveTo>
                    <a:pt x="110" y="259"/>
                  </a:moveTo>
                  <a:cubicBezTo>
                    <a:pt x="118" y="253"/>
                    <a:pt x="126" y="248"/>
                    <a:pt x="134" y="243"/>
                  </a:cubicBezTo>
                  <a:cubicBezTo>
                    <a:pt x="135" y="242"/>
                    <a:pt x="137" y="241"/>
                    <a:pt x="138" y="240"/>
                  </a:cubicBezTo>
                  <a:cubicBezTo>
                    <a:pt x="137" y="241"/>
                    <a:pt x="135" y="242"/>
                    <a:pt x="133" y="243"/>
                  </a:cubicBezTo>
                  <a:cubicBezTo>
                    <a:pt x="119" y="253"/>
                    <a:pt x="105" y="263"/>
                    <a:pt x="94" y="276"/>
                  </a:cubicBezTo>
                  <a:cubicBezTo>
                    <a:pt x="94" y="275"/>
                    <a:pt x="94" y="274"/>
                    <a:pt x="93" y="273"/>
                  </a:cubicBezTo>
                  <a:cubicBezTo>
                    <a:pt x="99" y="269"/>
                    <a:pt x="105" y="263"/>
                    <a:pt x="110" y="259"/>
                  </a:cubicBezTo>
                  <a:close/>
                  <a:moveTo>
                    <a:pt x="101" y="300"/>
                  </a:moveTo>
                  <a:cubicBezTo>
                    <a:pt x="104" y="298"/>
                    <a:pt x="106" y="295"/>
                    <a:pt x="109" y="293"/>
                  </a:cubicBezTo>
                  <a:cubicBezTo>
                    <a:pt x="110" y="293"/>
                    <a:pt x="110" y="293"/>
                    <a:pt x="110" y="293"/>
                  </a:cubicBezTo>
                  <a:cubicBezTo>
                    <a:pt x="106" y="296"/>
                    <a:pt x="102" y="300"/>
                    <a:pt x="98" y="304"/>
                  </a:cubicBezTo>
                  <a:cubicBezTo>
                    <a:pt x="97" y="303"/>
                    <a:pt x="97" y="303"/>
                    <a:pt x="96" y="303"/>
                  </a:cubicBezTo>
                  <a:cubicBezTo>
                    <a:pt x="96" y="303"/>
                    <a:pt x="96" y="303"/>
                    <a:pt x="96" y="303"/>
                  </a:cubicBezTo>
                  <a:cubicBezTo>
                    <a:pt x="98" y="302"/>
                    <a:pt x="99" y="301"/>
                    <a:pt x="101" y="300"/>
                  </a:cubicBezTo>
                  <a:close/>
                  <a:moveTo>
                    <a:pt x="115" y="293"/>
                  </a:moveTo>
                  <a:cubicBezTo>
                    <a:pt x="122" y="288"/>
                    <a:pt x="129" y="283"/>
                    <a:pt x="135" y="277"/>
                  </a:cubicBezTo>
                  <a:cubicBezTo>
                    <a:pt x="142" y="272"/>
                    <a:pt x="148" y="267"/>
                    <a:pt x="154" y="261"/>
                  </a:cubicBezTo>
                  <a:cubicBezTo>
                    <a:pt x="159" y="257"/>
                    <a:pt x="165" y="254"/>
                    <a:pt x="170" y="249"/>
                  </a:cubicBezTo>
                  <a:cubicBezTo>
                    <a:pt x="170" y="251"/>
                    <a:pt x="170" y="253"/>
                    <a:pt x="170" y="255"/>
                  </a:cubicBezTo>
                  <a:cubicBezTo>
                    <a:pt x="168" y="256"/>
                    <a:pt x="166" y="258"/>
                    <a:pt x="164" y="260"/>
                  </a:cubicBezTo>
                  <a:cubicBezTo>
                    <a:pt x="161" y="262"/>
                    <a:pt x="157" y="264"/>
                    <a:pt x="154" y="267"/>
                  </a:cubicBezTo>
                  <a:cubicBezTo>
                    <a:pt x="148" y="271"/>
                    <a:pt x="141" y="276"/>
                    <a:pt x="135" y="280"/>
                  </a:cubicBezTo>
                  <a:cubicBezTo>
                    <a:pt x="124" y="288"/>
                    <a:pt x="112" y="295"/>
                    <a:pt x="102" y="305"/>
                  </a:cubicBezTo>
                  <a:cubicBezTo>
                    <a:pt x="102" y="305"/>
                    <a:pt x="101" y="305"/>
                    <a:pt x="101" y="305"/>
                  </a:cubicBezTo>
                  <a:cubicBezTo>
                    <a:pt x="100" y="305"/>
                    <a:pt x="100" y="305"/>
                    <a:pt x="99" y="304"/>
                  </a:cubicBezTo>
                  <a:cubicBezTo>
                    <a:pt x="105" y="301"/>
                    <a:pt x="110" y="297"/>
                    <a:pt x="115" y="293"/>
                  </a:cubicBezTo>
                  <a:close/>
                  <a:moveTo>
                    <a:pt x="114" y="300"/>
                  </a:moveTo>
                  <a:cubicBezTo>
                    <a:pt x="120" y="296"/>
                    <a:pt x="126" y="293"/>
                    <a:pt x="133" y="289"/>
                  </a:cubicBezTo>
                  <a:cubicBezTo>
                    <a:pt x="139" y="285"/>
                    <a:pt x="145" y="282"/>
                    <a:pt x="151" y="278"/>
                  </a:cubicBezTo>
                  <a:cubicBezTo>
                    <a:pt x="156" y="274"/>
                    <a:pt x="162" y="269"/>
                    <a:pt x="167" y="265"/>
                  </a:cubicBezTo>
                  <a:cubicBezTo>
                    <a:pt x="169" y="264"/>
                    <a:pt x="171" y="262"/>
                    <a:pt x="167" y="266"/>
                  </a:cubicBezTo>
                  <a:cubicBezTo>
                    <a:pt x="167" y="267"/>
                    <a:pt x="165" y="268"/>
                    <a:pt x="164" y="269"/>
                  </a:cubicBezTo>
                  <a:cubicBezTo>
                    <a:pt x="162" y="271"/>
                    <a:pt x="159" y="273"/>
                    <a:pt x="156" y="275"/>
                  </a:cubicBezTo>
                  <a:cubicBezTo>
                    <a:pt x="150" y="278"/>
                    <a:pt x="145" y="283"/>
                    <a:pt x="139" y="286"/>
                  </a:cubicBezTo>
                  <a:cubicBezTo>
                    <a:pt x="133" y="290"/>
                    <a:pt x="127" y="294"/>
                    <a:pt x="121" y="298"/>
                  </a:cubicBezTo>
                  <a:cubicBezTo>
                    <a:pt x="116" y="302"/>
                    <a:pt x="111" y="304"/>
                    <a:pt x="107" y="308"/>
                  </a:cubicBezTo>
                  <a:cubicBezTo>
                    <a:pt x="107" y="308"/>
                    <a:pt x="107" y="308"/>
                    <a:pt x="107" y="308"/>
                  </a:cubicBezTo>
                  <a:cubicBezTo>
                    <a:pt x="106" y="307"/>
                    <a:pt x="104" y="307"/>
                    <a:pt x="103" y="306"/>
                  </a:cubicBezTo>
                  <a:cubicBezTo>
                    <a:pt x="107" y="305"/>
                    <a:pt x="111" y="302"/>
                    <a:pt x="114" y="300"/>
                  </a:cubicBezTo>
                  <a:close/>
                  <a:moveTo>
                    <a:pt x="140" y="289"/>
                  </a:moveTo>
                  <a:cubicBezTo>
                    <a:pt x="146" y="286"/>
                    <a:pt x="152" y="283"/>
                    <a:pt x="157" y="279"/>
                  </a:cubicBezTo>
                  <a:cubicBezTo>
                    <a:pt x="152" y="283"/>
                    <a:pt x="147" y="286"/>
                    <a:pt x="142" y="290"/>
                  </a:cubicBezTo>
                  <a:cubicBezTo>
                    <a:pt x="131" y="296"/>
                    <a:pt x="122" y="303"/>
                    <a:pt x="112" y="310"/>
                  </a:cubicBezTo>
                  <a:cubicBezTo>
                    <a:pt x="110" y="309"/>
                    <a:pt x="109" y="309"/>
                    <a:pt x="108" y="308"/>
                  </a:cubicBezTo>
                  <a:cubicBezTo>
                    <a:pt x="118" y="302"/>
                    <a:pt x="129" y="295"/>
                    <a:pt x="140" y="289"/>
                  </a:cubicBezTo>
                  <a:close/>
                  <a:moveTo>
                    <a:pt x="149" y="288"/>
                  </a:moveTo>
                  <a:cubicBezTo>
                    <a:pt x="153" y="286"/>
                    <a:pt x="158" y="283"/>
                    <a:pt x="162" y="280"/>
                  </a:cubicBezTo>
                  <a:cubicBezTo>
                    <a:pt x="160" y="282"/>
                    <a:pt x="157" y="284"/>
                    <a:pt x="154" y="285"/>
                  </a:cubicBezTo>
                  <a:cubicBezTo>
                    <a:pt x="142" y="293"/>
                    <a:pt x="130" y="301"/>
                    <a:pt x="120" y="310"/>
                  </a:cubicBezTo>
                  <a:cubicBezTo>
                    <a:pt x="120" y="310"/>
                    <a:pt x="119" y="310"/>
                    <a:pt x="119" y="310"/>
                  </a:cubicBezTo>
                  <a:cubicBezTo>
                    <a:pt x="119" y="311"/>
                    <a:pt x="118" y="311"/>
                    <a:pt x="118" y="312"/>
                  </a:cubicBezTo>
                  <a:cubicBezTo>
                    <a:pt x="116" y="311"/>
                    <a:pt x="114" y="311"/>
                    <a:pt x="113" y="310"/>
                  </a:cubicBezTo>
                  <a:cubicBezTo>
                    <a:pt x="125" y="303"/>
                    <a:pt x="137" y="296"/>
                    <a:pt x="149" y="288"/>
                  </a:cubicBezTo>
                  <a:close/>
                  <a:moveTo>
                    <a:pt x="121" y="310"/>
                  </a:moveTo>
                  <a:cubicBezTo>
                    <a:pt x="122" y="310"/>
                    <a:pt x="122" y="309"/>
                    <a:pt x="123" y="309"/>
                  </a:cubicBezTo>
                  <a:cubicBezTo>
                    <a:pt x="124" y="308"/>
                    <a:pt x="126" y="307"/>
                    <a:pt x="127" y="306"/>
                  </a:cubicBezTo>
                  <a:cubicBezTo>
                    <a:pt x="130" y="304"/>
                    <a:pt x="133" y="302"/>
                    <a:pt x="136" y="300"/>
                  </a:cubicBezTo>
                  <a:cubicBezTo>
                    <a:pt x="143" y="296"/>
                    <a:pt x="150" y="292"/>
                    <a:pt x="156" y="288"/>
                  </a:cubicBezTo>
                  <a:cubicBezTo>
                    <a:pt x="158" y="287"/>
                    <a:pt x="161" y="285"/>
                    <a:pt x="163" y="284"/>
                  </a:cubicBezTo>
                  <a:cubicBezTo>
                    <a:pt x="159" y="287"/>
                    <a:pt x="154" y="289"/>
                    <a:pt x="150" y="292"/>
                  </a:cubicBezTo>
                  <a:cubicBezTo>
                    <a:pt x="145" y="295"/>
                    <a:pt x="140" y="299"/>
                    <a:pt x="135" y="303"/>
                  </a:cubicBezTo>
                  <a:cubicBezTo>
                    <a:pt x="132" y="305"/>
                    <a:pt x="130" y="307"/>
                    <a:pt x="128" y="309"/>
                  </a:cubicBezTo>
                  <a:cubicBezTo>
                    <a:pt x="128" y="309"/>
                    <a:pt x="127" y="309"/>
                    <a:pt x="127" y="310"/>
                  </a:cubicBezTo>
                  <a:cubicBezTo>
                    <a:pt x="126" y="310"/>
                    <a:pt x="126" y="310"/>
                    <a:pt x="126" y="311"/>
                  </a:cubicBezTo>
                  <a:cubicBezTo>
                    <a:pt x="125" y="312"/>
                    <a:pt x="124" y="312"/>
                    <a:pt x="123" y="313"/>
                  </a:cubicBezTo>
                  <a:cubicBezTo>
                    <a:pt x="123" y="313"/>
                    <a:pt x="123" y="313"/>
                    <a:pt x="123" y="313"/>
                  </a:cubicBezTo>
                  <a:cubicBezTo>
                    <a:pt x="122" y="313"/>
                    <a:pt x="120" y="312"/>
                    <a:pt x="119" y="312"/>
                  </a:cubicBezTo>
                  <a:cubicBezTo>
                    <a:pt x="119" y="311"/>
                    <a:pt x="120" y="311"/>
                    <a:pt x="121" y="310"/>
                  </a:cubicBezTo>
                  <a:close/>
                  <a:moveTo>
                    <a:pt x="125" y="312"/>
                  </a:moveTo>
                  <a:cubicBezTo>
                    <a:pt x="125" y="312"/>
                    <a:pt x="125" y="312"/>
                    <a:pt x="125" y="312"/>
                  </a:cubicBezTo>
                  <a:cubicBezTo>
                    <a:pt x="127" y="311"/>
                    <a:pt x="129" y="309"/>
                    <a:pt x="131" y="308"/>
                  </a:cubicBezTo>
                  <a:cubicBezTo>
                    <a:pt x="137" y="304"/>
                    <a:pt x="143" y="300"/>
                    <a:pt x="149" y="296"/>
                  </a:cubicBezTo>
                  <a:cubicBezTo>
                    <a:pt x="154" y="293"/>
                    <a:pt x="159" y="290"/>
                    <a:pt x="164" y="287"/>
                  </a:cubicBezTo>
                  <a:cubicBezTo>
                    <a:pt x="163" y="288"/>
                    <a:pt x="162" y="288"/>
                    <a:pt x="162" y="289"/>
                  </a:cubicBezTo>
                  <a:cubicBezTo>
                    <a:pt x="159" y="290"/>
                    <a:pt x="157" y="292"/>
                    <a:pt x="154" y="294"/>
                  </a:cubicBezTo>
                  <a:cubicBezTo>
                    <a:pt x="148" y="297"/>
                    <a:pt x="143" y="300"/>
                    <a:pt x="138" y="304"/>
                  </a:cubicBezTo>
                  <a:cubicBezTo>
                    <a:pt x="135" y="307"/>
                    <a:pt x="131" y="310"/>
                    <a:pt x="127" y="313"/>
                  </a:cubicBezTo>
                  <a:cubicBezTo>
                    <a:pt x="127" y="313"/>
                    <a:pt x="127" y="313"/>
                    <a:pt x="127" y="314"/>
                  </a:cubicBezTo>
                  <a:cubicBezTo>
                    <a:pt x="126" y="313"/>
                    <a:pt x="125" y="313"/>
                    <a:pt x="124" y="313"/>
                  </a:cubicBezTo>
                  <a:cubicBezTo>
                    <a:pt x="124" y="313"/>
                    <a:pt x="125" y="312"/>
                    <a:pt x="125" y="312"/>
                  </a:cubicBezTo>
                  <a:close/>
                  <a:moveTo>
                    <a:pt x="129" y="313"/>
                  </a:moveTo>
                  <a:cubicBezTo>
                    <a:pt x="130" y="313"/>
                    <a:pt x="130" y="313"/>
                    <a:pt x="131" y="312"/>
                  </a:cubicBezTo>
                  <a:cubicBezTo>
                    <a:pt x="138" y="307"/>
                    <a:pt x="146" y="302"/>
                    <a:pt x="154" y="297"/>
                  </a:cubicBezTo>
                  <a:cubicBezTo>
                    <a:pt x="153" y="298"/>
                    <a:pt x="151" y="299"/>
                    <a:pt x="150" y="300"/>
                  </a:cubicBezTo>
                  <a:cubicBezTo>
                    <a:pt x="144" y="305"/>
                    <a:pt x="137" y="309"/>
                    <a:pt x="132" y="314"/>
                  </a:cubicBezTo>
                  <a:cubicBezTo>
                    <a:pt x="131" y="314"/>
                    <a:pt x="129" y="314"/>
                    <a:pt x="128" y="314"/>
                  </a:cubicBezTo>
                  <a:cubicBezTo>
                    <a:pt x="129" y="313"/>
                    <a:pt x="129" y="313"/>
                    <a:pt x="129" y="313"/>
                  </a:cubicBezTo>
                  <a:close/>
                  <a:moveTo>
                    <a:pt x="146" y="305"/>
                  </a:moveTo>
                  <a:cubicBezTo>
                    <a:pt x="152" y="302"/>
                    <a:pt x="158" y="298"/>
                    <a:pt x="164" y="294"/>
                  </a:cubicBezTo>
                  <a:cubicBezTo>
                    <a:pt x="165" y="294"/>
                    <a:pt x="165" y="294"/>
                    <a:pt x="165" y="294"/>
                  </a:cubicBezTo>
                  <a:cubicBezTo>
                    <a:pt x="165" y="294"/>
                    <a:pt x="165" y="294"/>
                    <a:pt x="164" y="294"/>
                  </a:cubicBezTo>
                  <a:cubicBezTo>
                    <a:pt x="163" y="296"/>
                    <a:pt x="161" y="297"/>
                    <a:pt x="159" y="298"/>
                  </a:cubicBezTo>
                  <a:cubicBezTo>
                    <a:pt x="157" y="300"/>
                    <a:pt x="154" y="302"/>
                    <a:pt x="151" y="304"/>
                  </a:cubicBezTo>
                  <a:cubicBezTo>
                    <a:pt x="146" y="307"/>
                    <a:pt x="141" y="310"/>
                    <a:pt x="137" y="315"/>
                  </a:cubicBezTo>
                  <a:cubicBezTo>
                    <a:pt x="135" y="315"/>
                    <a:pt x="134" y="315"/>
                    <a:pt x="133" y="314"/>
                  </a:cubicBezTo>
                  <a:cubicBezTo>
                    <a:pt x="138" y="312"/>
                    <a:pt x="142" y="308"/>
                    <a:pt x="146" y="305"/>
                  </a:cubicBezTo>
                  <a:close/>
                  <a:moveTo>
                    <a:pt x="152" y="306"/>
                  </a:moveTo>
                  <a:cubicBezTo>
                    <a:pt x="157" y="303"/>
                    <a:pt x="163" y="300"/>
                    <a:pt x="166" y="296"/>
                  </a:cubicBezTo>
                  <a:cubicBezTo>
                    <a:pt x="160" y="304"/>
                    <a:pt x="150" y="308"/>
                    <a:pt x="143" y="315"/>
                  </a:cubicBezTo>
                  <a:cubicBezTo>
                    <a:pt x="141" y="315"/>
                    <a:pt x="139" y="315"/>
                    <a:pt x="138" y="315"/>
                  </a:cubicBezTo>
                  <a:cubicBezTo>
                    <a:pt x="143" y="312"/>
                    <a:pt x="147" y="309"/>
                    <a:pt x="152" y="306"/>
                  </a:cubicBezTo>
                  <a:close/>
                  <a:moveTo>
                    <a:pt x="152" y="310"/>
                  </a:moveTo>
                  <a:cubicBezTo>
                    <a:pt x="156" y="307"/>
                    <a:pt x="160" y="305"/>
                    <a:pt x="163" y="303"/>
                  </a:cubicBezTo>
                  <a:cubicBezTo>
                    <a:pt x="164" y="303"/>
                    <a:pt x="164" y="303"/>
                    <a:pt x="164" y="303"/>
                  </a:cubicBezTo>
                  <a:cubicBezTo>
                    <a:pt x="164" y="303"/>
                    <a:pt x="163" y="303"/>
                    <a:pt x="163" y="304"/>
                  </a:cubicBezTo>
                  <a:cubicBezTo>
                    <a:pt x="161" y="305"/>
                    <a:pt x="159" y="307"/>
                    <a:pt x="156" y="308"/>
                  </a:cubicBezTo>
                  <a:cubicBezTo>
                    <a:pt x="154" y="310"/>
                    <a:pt x="151" y="313"/>
                    <a:pt x="148" y="315"/>
                  </a:cubicBezTo>
                  <a:cubicBezTo>
                    <a:pt x="148" y="315"/>
                    <a:pt x="148" y="315"/>
                    <a:pt x="148" y="315"/>
                  </a:cubicBezTo>
                  <a:cubicBezTo>
                    <a:pt x="147" y="315"/>
                    <a:pt x="146" y="315"/>
                    <a:pt x="144" y="315"/>
                  </a:cubicBezTo>
                  <a:cubicBezTo>
                    <a:pt x="147" y="314"/>
                    <a:pt x="150" y="312"/>
                    <a:pt x="152" y="310"/>
                  </a:cubicBezTo>
                  <a:close/>
                  <a:moveTo>
                    <a:pt x="155" y="313"/>
                  </a:moveTo>
                  <a:cubicBezTo>
                    <a:pt x="157" y="311"/>
                    <a:pt x="160" y="309"/>
                    <a:pt x="163" y="307"/>
                  </a:cubicBezTo>
                  <a:cubicBezTo>
                    <a:pt x="162" y="308"/>
                    <a:pt x="161" y="308"/>
                    <a:pt x="160" y="309"/>
                  </a:cubicBezTo>
                  <a:cubicBezTo>
                    <a:pt x="158" y="311"/>
                    <a:pt x="156" y="312"/>
                    <a:pt x="155" y="315"/>
                  </a:cubicBezTo>
                  <a:cubicBezTo>
                    <a:pt x="155" y="315"/>
                    <a:pt x="155" y="315"/>
                    <a:pt x="155" y="315"/>
                  </a:cubicBezTo>
                  <a:cubicBezTo>
                    <a:pt x="158" y="314"/>
                    <a:pt x="161" y="312"/>
                    <a:pt x="164" y="310"/>
                  </a:cubicBezTo>
                  <a:cubicBezTo>
                    <a:pt x="166" y="309"/>
                    <a:pt x="162" y="312"/>
                    <a:pt x="161" y="313"/>
                  </a:cubicBezTo>
                  <a:cubicBezTo>
                    <a:pt x="161" y="313"/>
                    <a:pt x="160" y="314"/>
                    <a:pt x="159" y="315"/>
                  </a:cubicBezTo>
                  <a:cubicBezTo>
                    <a:pt x="159" y="315"/>
                    <a:pt x="159" y="315"/>
                    <a:pt x="160" y="315"/>
                  </a:cubicBezTo>
                  <a:cubicBezTo>
                    <a:pt x="156" y="315"/>
                    <a:pt x="153" y="315"/>
                    <a:pt x="150" y="315"/>
                  </a:cubicBezTo>
                  <a:cubicBezTo>
                    <a:pt x="152" y="315"/>
                    <a:pt x="153" y="314"/>
                    <a:pt x="155" y="313"/>
                  </a:cubicBezTo>
                  <a:close/>
                  <a:moveTo>
                    <a:pt x="162" y="315"/>
                  </a:moveTo>
                  <a:cubicBezTo>
                    <a:pt x="162" y="315"/>
                    <a:pt x="164" y="314"/>
                    <a:pt x="164" y="314"/>
                  </a:cubicBezTo>
                  <a:cubicBezTo>
                    <a:pt x="164" y="314"/>
                    <a:pt x="165" y="315"/>
                    <a:pt x="165" y="315"/>
                  </a:cubicBezTo>
                  <a:cubicBezTo>
                    <a:pt x="165" y="315"/>
                    <a:pt x="164" y="315"/>
                    <a:pt x="165" y="315"/>
                  </a:cubicBezTo>
                  <a:cubicBezTo>
                    <a:pt x="164" y="315"/>
                    <a:pt x="163" y="315"/>
                    <a:pt x="163" y="315"/>
                  </a:cubicBezTo>
                  <a:cubicBezTo>
                    <a:pt x="162" y="315"/>
                    <a:pt x="162" y="315"/>
                    <a:pt x="162" y="315"/>
                  </a:cubicBezTo>
                  <a:cubicBezTo>
                    <a:pt x="162" y="315"/>
                    <a:pt x="162" y="315"/>
                    <a:pt x="162" y="315"/>
                  </a:cubicBezTo>
                  <a:close/>
                  <a:moveTo>
                    <a:pt x="167" y="314"/>
                  </a:moveTo>
                  <a:cubicBezTo>
                    <a:pt x="168" y="302"/>
                    <a:pt x="171" y="289"/>
                    <a:pt x="172" y="277"/>
                  </a:cubicBezTo>
                  <a:cubicBezTo>
                    <a:pt x="173" y="263"/>
                    <a:pt x="173" y="250"/>
                    <a:pt x="174" y="237"/>
                  </a:cubicBezTo>
                  <a:cubicBezTo>
                    <a:pt x="175" y="224"/>
                    <a:pt x="176" y="211"/>
                    <a:pt x="178" y="198"/>
                  </a:cubicBezTo>
                  <a:cubicBezTo>
                    <a:pt x="179" y="186"/>
                    <a:pt x="181" y="174"/>
                    <a:pt x="178" y="162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87" y="161"/>
                    <a:pt x="195" y="160"/>
                    <a:pt x="204" y="160"/>
                  </a:cubicBezTo>
                  <a:cubicBezTo>
                    <a:pt x="204" y="172"/>
                    <a:pt x="202" y="183"/>
                    <a:pt x="201" y="195"/>
                  </a:cubicBezTo>
                  <a:cubicBezTo>
                    <a:pt x="200" y="208"/>
                    <a:pt x="199" y="220"/>
                    <a:pt x="199" y="233"/>
                  </a:cubicBezTo>
                  <a:cubicBezTo>
                    <a:pt x="198" y="246"/>
                    <a:pt x="197" y="259"/>
                    <a:pt x="195" y="272"/>
                  </a:cubicBezTo>
                  <a:cubicBezTo>
                    <a:pt x="194" y="285"/>
                    <a:pt x="193" y="299"/>
                    <a:pt x="190" y="311"/>
                  </a:cubicBezTo>
                  <a:cubicBezTo>
                    <a:pt x="190" y="312"/>
                    <a:pt x="190" y="312"/>
                    <a:pt x="190" y="312"/>
                  </a:cubicBezTo>
                  <a:cubicBezTo>
                    <a:pt x="183" y="313"/>
                    <a:pt x="175" y="314"/>
                    <a:pt x="167" y="315"/>
                  </a:cubicBezTo>
                  <a:cubicBezTo>
                    <a:pt x="167" y="315"/>
                    <a:pt x="167" y="314"/>
                    <a:pt x="167" y="314"/>
                  </a:cubicBezTo>
                  <a:close/>
                  <a:moveTo>
                    <a:pt x="193" y="311"/>
                  </a:moveTo>
                  <a:cubicBezTo>
                    <a:pt x="194" y="311"/>
                    <a:pt x="195" y="311"/>
                    <a:pt x="196" y="311"/>
                  </a:cubicBezTo>
                  <a:cubicBezTo>
                    <a:pt x="195" y="311"/>
                    <a:pt x="194" y="311"/>
                    <a:pt x="193" y="311"/>
                  </a:cubicBezTo>
                  <a:cubicBezTo>
                    <a:pt x="193" y="311"/>
                    <a:pt x="193" y="311"/>
                    <a:pt x="193" y="311"/>
                  </a:cubicBezTo>
                  <a:close/>
                  <a:moveTo>
                    <a:pt x="250" y="293"/>
                  </a:moveTo>
                  <a:cubicBezTo>
                    <a:pt x="250" y="293"/>
                    <a:pt x="249" y="293"/>
                    <a:pt x="249" y="293"/>
                  </a:cubicBezTo>
                  <a:cubicBezTo>
                    <a:pt x="249" y="292"/>
                    <a:pt x="248" y="292"/>
                    <a:pt x="248" y="293"/>
                  </a:cubicBezTo>
                  <a:cubicBezTo>
                    <a:pt x="246" y="293"/>
                    <a:pt x="244" y="294"/>
                    <a:pt x="243" y="295"/>
                  </a:cubicBezTo>
                  <a:cubicBezTo>
                    <a:pt x="234" y="297"/>
                    <a:pt x="226" y="299"/>
                    <a:pt x="218" y="302"/>
                  </a:cubicBezTo>
                  <a:cubicBezTo>
                    <a:pt x="213" y="303"/>
                    <a:pt x="209" y="305"/>
                    <a:pt x="205" y="307"/>
                  </a:cubicBezTo>
                  <a:cubicBezTo>
                    <a:pt x="203" y="308"/>
                    <a:pt x="200" y="309"/>
                    <a:pt x="198" y="309"/>
                  </a:cubicBezTo>
                  <a:cubicBezTo>
                    <a:pt x="194" y="311"/>
                    <a:pt x="194" y="309"/>
                    <a:pt x="198" y="308"/>
                  </a:cubicBezTo>
                  <a:cubicBezTo>
                    <a:pt x="203" y="306"/>
                    <a:pt x="208" y="305"/>
                    <a:pt x="212" y="304"/>
                  </a:cubicBezTo>
                  <a:cubicBezTo>
                    <a:pt x="218" y="302"/>
                    <a:pt x="224" y="300"/>
                    <a:pt x="229" y="298"/>
                  </a:cubicBezTo>
                  <a:cubicBezTo>
                    <a:pt x="235" y="296"/>
                    <a:pt x="241" y="294"/>
                    <a:pt x="247" y="292"/>
                  </a:cubicBezTo>
                  <a:cubicBezTo>
                    <a:pt x="248" y="292"/>
                    <a:pt x="250" y="292"/>
                    <a:pt x="251" y="291"/>
                  </a:cubicBezTo>
                  <a:cubicBezTo>
                    <a:pt x="251" y="290"/>
                    <a:pt x="252" y="289"/>
                    <a:pt x="252" y="288"/>
                  </a:cubicBezTo>
                  <a:cubicBezTo>
                    <a:pt x="252" y="289"/>
                    <a:pt x="251" y="291"/>
                    <a:pt x="250" y="293"/>
                  </a:cubicBezTo>
                  <a:close/>
                  <a:moveTo>
                    <a:pt x="238" y="297"/>
                  </a:moveTo>
                  <a:cubicBezTo>
                    <a:pt x="225" y="303"/>
                    <a:pt x="212" y="307"/>
                    <a:pt x="198" y="310"/>
                  </a:cubicBezTo>
                  <a:cubicBezTo>
                    <a:pt x="200" y="310"/>
                    <a:pt x="201" y="309"/>
                    <a:pt x="202" y="309"/>
                  </a:cubicBezTo>
                  <a:cubicBezTo>
                    <a:pt x="207" y="307"/>
                    <a:pt x="211" y="305"/>
                    <a:pt x="216" y="303"/>
                  </a:cubicBezTo>
                  <a:cubicBezTo>
                    <a:pt x="223" y="301"/>
                    <a:pt x="231" y="299"/>
                    <a:pt x="238" y="297"/>
                  </a:cubicBezTo>
                  <a:close/>
                  <a:moveTo>
                    <a:pt x="254" y="285"/>
                  </a:moveTo>
                  <a:cubicBezTo>
                    <a:pt x="253" y="285"/>
                    <a:pt x="253" y="286"/>
                    <a:pt x="252" y="286"/>
                  </a:cubicBezTo>
                  <a:cubicBezTo>
                    <a:pt x="252" y="286"/>
                    <a:pt x="252" y="286"/>
                    <a:pt x="251" y="286"/>
                  </a:cubicBezTo>
                  <a:cubicBezTo>
                    <a:pt x="241" y="289"/>
                    <a:pt x="231" y="292"/>
                    <a:pt x="221" y="295"/>
                  </a:cubicBezTo>
                  <a:cubicBezTo>
                    <a:pt x="216" y="297"/>
                    <a:pt x="211" y="298"/>
                    <a:pt x="206" y="300"/>
                  </a:cubicBezTo>
                  <a:cubicBezTo>
                    <a:pt x="204" y="301"/>
                    <a:pt x="201" y="302"/>
                    <a:pt x="199" y="303"/>
                  </a:cubicBezTo>
                  <a:cubicBezTo>
                    <a:pt x="198" y="303"/>
                    <a:pt x="197" y="303"/>
                    <a:pt x="196" y="304"/>
                  </a:cubicBezTo>
                  <a:cubicBezTo>
                    <a:pt x="193" y="304"/>
                    <a:pt x="199" y="302"/>
                    <a:pt x="199" y="302"/>
                  </a:cubicBezTo>
                  <a:cubicBezTo>
                    <a:pt x="209" y="298"/>
                    <a:pt x="220" y="295"/>
                    <a:pt x="231" y="291"/>
                  </a:cubicBezTo>
                  <a:cubicBezTo>
                    <a:pt x="233" y="290"/>
                    <a:pt x="235" y="289"/>
                    <a:pt x="237" y="289"/>
                  </a:cubicBezTo>
                  <a:cubicBezTo>
                    <a:pt x="244" y="287"/>
                    <a:pt x="250" y="285"/>
                    <a:pt x="255" y="282"/>
                  </a:cubicBezTo>
                  <a:cubicBezTo>
                    <a:pt x="255" y="283"/>
                    <a:pt x="254" y="284"/>
                    <a:pt x="254" y="285"/>
                  </a:cubicBezTo>
                  <a:close/>
                  <a:moveTo>
                    <a:pt x="257" y="278"/>
                  </a:moveTo>
                  <a:cubicBezTo>
                    <a:pt x="256" y="279"/>
                    <a:pt x="256" y="280"/>
                    <a:pt x="256" y="281"/>
                  </a:cubicBezTo>
                  <a:cubicBezTo>
                    <a:pt x="249" y="283"/>
                    <a:pt x="243" y="286"/>
                    <a:pt x="237" y="288"/>
                  </a:cubicBezTo>
                  <a:cubicBezTo>
                    <a:pt x="231" y="290"/>
                    <a:pt x="226" y="291"/>
                    <a:pt x="220" y="292"/>
                  </a:cubicBezTo>
                  <a:cubicBezTo>
                    <a:pt x="215" y="294"/>
                    <a:pt x="210" y="295"/>
                    <a:pt x="205" y="297"/>
                  </a:cubicBezTo>
                  <a:cubicBezTo>
                    <a:pt x="202" y="298"/>
                    <a:pt x="200" y="299"/>
                    <a:pt x="197" y="300"/>
                  </a:cubicBezTo>
                  <a:cubicBezTo>
                    <a:pt x="192" y="301"/>
                    <a:pt x="199" y="299"/>
                    <a:pt x="200" y="298"/>
                  </a:cubicBezTo>
                  <a:cubicBezTo>
                    <a:pt x="211" y="293"/>
                    <a:pt x="222" y="290"/>
                    <a:pt x="234" y="286"/>
                  </a:cubicBezTo>
                  <a:cubicBezTo>
                    <a:pt x="239" y="284"/>
                    <a:pt x="244" y="282"/>
                    <a:pt x="248" y="280"/>
                  </a:cubicBezTo>
                  <a:cubicBezTo>
                    <a:pt x="251" y="278"/>
                    <a:pt x="255" y="277"/>
                    <a:pt x="258" y="275"/>
                  </a:cubicBezTo>
                  <a:cubicBezTo>
                    <a:pt x="257" y="276"/>
                    <a:pt x="257" y="277"/>
                    <a:pt x="257" y="278"/>
                  </a:cubicBezTo>
                  <a:close/>
                  <a:moveTo>
                    <a:pt x="258" y="273"/>
                  </a:moveTo>
                  <a:cubicBezTo>
                    <a:pt x="247" y="278"/>
                    <a:pt x="235" y="282"/>
                    <a:pt x="223" y="286"/>
                  </a:cubicBezTo>
                  <a:cubicBezTo>
                    <a:pt x="217" y="288"/>
                    <a:pt x="212" y="290"/>
                    <a:pt x="206" y="292"/>
                  </a:cubicBezTo>
                  <a:cubicBezTo>
                    <a:pt x="203" y="293"/>
                    <a:pt x="200" y="294"/>
                    <a:pt x="198" y="295"/>
                  </a:cubicBezTo>
                  <a:cubicBezTo>
                    <a:pt x="193" y="296"/>
                    <a:pt x="200" y="294"/>
                    <a:pt x="201" y="294"/>
                  </a:cubicBezTo>
                  <a:cubicBezTo>
                    <a:pt x="212" y="289"/>
                    <a:pt x="224" y="285"/>
                    <a:pt x="235" y="280"/>
                  </a:cubicBezTo>
                  <a:cubicBezTo>
                    <a:pt x="240" y="279"/>
                    <a:pt x="245" y="276"/>
                    <a:pt x="250" y="274"/>
                  </a:cubicBezTo>
                  <a:cubicBezTo>
                    <a:pt x="254" y="273"/>
                    <a:pt x="257" y="272"/>
                    <a:pt x="260" y="269"/>
                  </a:cubicBezTo>
                  <a:cubicBezTo>
                    <a:pt x="259" y="271"/>
                    <a:pt x="259" y="272"/>
                    <a:pt x="258" y="273"/>
                  </a:cubicBezTo>
                  <a:close/>
                  <a:moveTo>
                    <a:pt x="257" y="271"/>
                  </a:moveTo>
                  <a:cubicBezTo>
                    <a:pt x="258" y="270"/>
                    <a:pt x="258" y="270"/>
                    <a:pt x="259" y="270"/>
                  </a:cubicBezTo>
                  <a:cubicBezTo>
                    <a:pt x="258" y="270"/>
                    <a:pt x="258" y="270"/>
                    <a:pt x="257" y="271"/>
                  </a:cubicBezTo>
                  <a:close/>
                  <a:moveTo>
                    <a:pt x="263" y="256"/>
                  </a:moveTo>
                  <a:cubicBezTo>
                    <a:pt x="263" y="256"/>
                    <a:pt x="263" y="256"/>
                    <a:pt x="263" y="256"/>
                  </a:cubicBezTo>
                  <a:cubicBezTo>
                    <a:pt x="247" y="264"/>
                    <a:pt x="229" y="268"/>
                    <a:pt x="212" y="275"/>
                  </a:cubicBezTo>
                  <a:cubicBezTo>
                    <a:pt x="211" y="276"/>
                    <a:pt x="210" y="276"/>
                    <a:pt x="208" y="277"/>
                  </a:cubicBezTo>
                  <a:cubicBezTo>
                    <a:pt x="206" y="278"/>
                    <a:pt x="203" y="279"/>
                    <a:pt x="201" y="280"/>
                  </a:cubicBezTo>
                  <a:cubicBezTo>
                    <a:pt x="202" y="279"/>
                    <a:pt x="203" y="279"/>
                    <a:pt x="204" y="278"/>
                  </a:cubicBezTo>
                  <a:cubicBezTo>
                    <a:pt x="223" y="269"/>
                    <a:pt x="245" y="266"/>
                    <a:pt x="263" y="254"/>
                  </a:cubicBezTo>
                  <a:cubicBezTo>
                    <a:pt x="263" y="255"/>
                    <a:pt x="263" y="256"/>
                    <a:pt x="263" y="256"/>
                  </a:cubicBezTo>
                  <a:close/>
                  <a:moveTo>
                    <a:pt x="264" y="247"/>
                  </a:moveTo>
                  <a:cubicBezTo>
                    <a:pt x="258" y="249"/>
                    <a:pt x="253" y="251"/>
                    <a:pt x="248" y="254"/>
                  </a:cubicBezTo>
                  <a:cubicBezTo>
                    <a:pt x="242" y="255"/>
                    <a:pt x="236" y="257"/>
                    <a:pt x="230" y="259"/>
                  </a:cubicBezTo>
                  <a:cubicBezTo>
                    <a:pt x="223" y="262"/>
                    <a:pt x="216" y="264"/>
                    <a:pt x="210" y="267"/>
                  </a:cubicBezTo>
                  <a:cubicBezTo>
                    <a:pt x="208" y="267"/>
                    <a:pt x="206" y="268"/>
                    <a:pt x="205" y="269"/>
                  </a:cubicBezTo>
                  <a:cubicBezTo>
                    <a:pt x="205" y="268"/>
                    <a:pt x="206" y="268"/>
                    <a:pt x="207" y="267"/>
                  </a:cubicBezTo>
                  <a:cubicBezTo>
                    <a:pt x="216" y="263"/>
                    <a:pt x="226" y="259"/>
                    <a:pt x="236" y="255"/>
                  </a:cubicBezTo>
                  <a:cubicBezTo>
                    <a:pt x="245" y="252"/>
                    <a:pt x="254" y="247"/>
                    <a:pt x="264" y="243"/>
                  </a:cubicBezTo>
                  <a:cubicBezTo>
                    <a:pt x="264" y="244"/>
                    <a:pt x="264" y="246"/>
                    <a:pt x="264" y="247"/>
                  </a:cubicBezTo>
                  <a:close/>
                  <a:moveTo>
                    <a:pt x="264" y="242"/>
                  </a:moveTo>
                  <a:cubicBezTo>
                    <a:pt x="258" y="244"/>
                    <a:pt x="252" y="247"/>
                    <a:pt x="246" y="249"/>
                  </a:cubicBezTo>
                  <a:cubicBezTo>
                    <a:pt x="242" y="250"/>
                    <a:pt x="238" y="252"/>
                    <a:pt x="234" y="253"/>
                  </a:cubicBezTo>
                  <a:cubicBezTo>
                    <a:pt x="240" y="251"/>
                    <a:pt x="246" y="248"/>
                    <a:pt x="252" y="245"/>
                  </a:cubicBezTo>
                  <a:cubicBezTo>
                    <a:pt x="254" y="244"/>
                    <a:pt x="255" y="243"/>
                    <a:pt x="257" y="243"/>
                  </a:cubicBezTo>
                  <a:cubicBezTo>
                    <a:pt x="260" y="242"/>
                    <a:pt x="262" y="241"/>
                    <a:pt x="264" y="240"/>
                  </a:cubicBezTo>
                  <a:cubicBezTo>
                    <a:pt x="264" y="241"/>
                    <a:pt x="264" y="242"/>
                    <a:pt x="264" y="242"/>
                  </a:cubicBezTo>
                  <a:close/>
                  <a:moveTo>
                    <a:pt x="264" y="239"/>
                  </a:moveTo>
                  <a:cubicBezTo>
                    <a:pt x="262" y="240"/>
                    <a:pt x="261" y="240"/>
                    <a:pt x="259" y="241"/>
                  </a:cubicBezTo>
                  <a:cubicBezTo>
                    <a:pt x="252" y="243"/>
                    <a:pt x="245" y="245"/>
                    <a:pt x="238" y="247"/>
                  </a:cubicBezTo>
                  <a:cubicBezTo>
                    <a:pt x="231" y="249"/>
                    <a:pt x="225" y="252"/>
                    <a:pt x="218" y="254"/>
                  </a:cubicBezTo>
                  <a:cubicBezTo>
                    <a:pt x="214" y="255"/>
                    <a:pt x="211" y="257"/>
                    <a:pt x="207" y="259"/>
                  </a:cubicBezTo>
                  <a:cubicBezTo>
                    <a:pt x="211" y="257"/>
                    <a:pt x="215" y="255"/>
                    <a:pt x="219" y="253"/>
                  </a:cubicBezTo>
                  <a:cubicBezTo>
                    <a:pt x="226" y="250"/>
                    <a:pt x="234" y="247"/>
                    <a:pt x="242" y="244"/>
                  </a:cubicBezTo>
                  <a:cubicBezTo>
                    <a:pt x="248" y="242"/>
                    <a:pt x="252" y="240"/>
                    <a:pt x="257" y="237"/>
                  </a:cubicBezTo>
                  <a:cubicBezTo>
                    <a:pt x="260" y="236"/>
                    <a:pt x="262" y="235"/>
                    <a:pt x="264" y="234"/>
                  </a:cubicBezTo>
                  <a:cubicBezTo>
                    <a:pt x="264" y="236"/>
                    <a:pt x="264" y="238"/>
                    <a:pt x="264" y="239"/>
                  </a:cubicBezTo>
                  <a:close/>
                  <a:moveTo>
                    <a:pt x="259" y="236"/>
                  </a:moveTo>
                  <a:cubicBezTo>
                    <a:pt x="256" y="237"/>
                    <a:pt x="254" y="238"/>
                    <a:pt x="251" y="239"/>
                  </a:cubicBezTo>
                  <a:cubicBezTo>
                    <a:pt x="237" y="245"/>
                    <a:pt x="222" y="249"/>
                    <a:pt x="208" y="255"/>
                  </a:cubicBezTo>
                  <a:cubicBezTo>
                    <a:pt x="206" y="256"/>
                    <a:pt x="204" y="257"/>
                    <a:pt x="202" y="257"/>
                  </a:cubicBezTo>
                  <a:cubicBezTo>
                    <a:pt x="200" y="258"/>
                    <a:pt x="200" y="258"/>
                    <a:pt x="202" y="257"/>
                  </a:cubicBezTo>
                  <a:cubicBezTo>
                    <a:pt x="205" y="255"/>
                    <a:pt x="208" y="254"/>
                    <a:pt x="211" y="253"/>
                  </a:cubicBezTo>
                  <a:cubicBezTo>
                    <a:pt x="217" y="251"/>
                    <a:pt x="223" y="248"/>
                    <a:pt x="229" y="246"/>
                  </a:cubicBezTo>
                  <a:cubicBezTo>
                    <a:pt x="235" y="244"/>
                    <a:pt x="241" y="242"/>
                    <a:pt x="246" y="239"/>
                  </a:cubicBezTo>
                  <a:cubicBezTo>
                    <a:pt x="252" y="236"/>
                    <a:pt x="258" y="234"/>
                    <a:pt x="264" y="231"/>
                  </a:cubicBezTo>
                  <a:cubicBezTo>
                    <a:pt x="264" y="232"/>
                    <a:pt x="264" y="233"/>
                    <a:pt x="264" y="234"/>
                  </a:cubicBezTo>
                  <a:cubicBezTo>
                    <a:pt x="262" y="234"/>
                    <a:pt x="260" y="235"/>
                    <a:pt x="259" y="236"/>
                  </a:cubicBezTo>
                  <a:close/>
                  <a:moveTo>
                    <a:pt x="258" y="167"/>
                  </a:moveTo>
                  <a:cubicBezTo>
                    <a:pt x="246" y="161"/>
                    <a:pt x="232" y="159"/>
                    <a:pt x="219" y="155"/>
                  </a:cubicBezTo>
                  <a:cubicBezTo>
                    <a:pt x="204" y="151"/>
                    <a:pt x="189" y="152"/>
                    <a:pt x="174" y="155"/>
                  </a:cubicBezTo>
                  <a:cubicBezTo>
                    <a:pt x="162" y="157"/>
                    <a:pt x="149" y="160"/>
                    <a:pt x="137" y="164"/>
                  </a:cubicBezTo>
                  <a:cubicBezTo>
                    <a:pt x="137" y="162"/>
                    <a:pt x="137" y="161"/>
                    <a:pt x="135" y="161"/>
                  </a:cubicBezTo>
                  <a:cubicBezTo>
                    <a:pt x="134" y="160"/>
                    <a:pt x="132" y="161"/>
                    <a:pt x="131" y="163"/>
                  </a:cubicBezTo>
                  <a:cubicBezTo>
                    <a:pt x="130" y="164"/>
                    <a:pt x="130" y="165"/>
                    <a:pt x="130" y="166"/>
                  </a:cubicBezTo>
                  <a:cubicBezTo>
                    <a:pt x="117" y="171"/>
                    <a:pt x="104" y="178"/>
                    <a:pt x="93" y="187"/>
                  </a:cubicBezTo>
                  <a:cubicBezTo>
                    <a:pt x="95" y="169"/>
                    <a:pt x="102" y="151"/>
                    <a:pt x="109" y="134"/>
                  </a:cubicBezTo>
                  <a:cubicBezTo>
                    <a:pt x="112" y="127"/>
                    <a:pt x="116" y="120"/>
                    <a:pt x="122" y="114"/>
                  </a:cubicBezTo>
                  <a:cubicBezTo>
                    <a:pt x="129" y="108"/>
                    <a:pt x="137" y="103"/>
                    <a:pt x="145" y="99"/>
                  </a:cubicBezTo>
                  <a:cubicBezTo>
                    <a:pt x="152" y="96"/>
                    <a:pt x="158" y="94"/>
                    <a:pt x="165" y="92"/>
                  </a:cubicBezTo>
                  <a:cubicBezTo>
                    <a:pt x="163" y="101"/>
                    <a:pt x="159" y="118"/>
                    <a:pt x="168" y="116"/>
                  </a:cubicBezTo>
                  <a:cubicBezTo>
                    <a:pt x="172" y="115"/>
                    <a:pt x="173" y="112"/>
                    <a:pt x="173" y="107"/>
                  </a:cubicBezTo>
                  <a:cubicBezTo>
                    <a:pt x="176" y="113"/>
                    <a:pt x="180" y="117"/>
                    <a:pt x="185" y="115"/>
                  </a:cubicBezTo>
                  <a:cubicBezTo>
                    <a:pt x="191" y="112"/>
                    <a:pt x="190" y="105"/>
                    <a:pt x="186" y="101"/>
                  </a:cubicBezTo>
                  <a:cubicBezTo>
                    <a:pt x="183" y="97"/>
                    <a:pt x="178" y="93"/>
                    <a:pt x="174" y="91"/>
                  </a:cubicBezTo>
                  <a:cubicBezTo>
                    <a:pt x="174" y="91"/>
                    <a:pt x="174" y="91"/>
                    <a:pt x="175" y="91"/>
                  </a:cubicBezTo>
                  <a:cubicBezTo>
                    <a:pt x="185" y="90"/>
                    <a:pt x="194" y="91"/>
                    <a:pt x="203" y="94"/>
                  </a:cubicBezTo>
                  <a:cubicBezTo>
                    <a:pt x="211" y="97"/>
                    <a:pt x="220" y="100"/>
                    <a:pt x="228" y="105"/>
                  </a:cubicBezTo>
                  <a:cubicBezTo>
                    <a:pt x="233" y="108"/>
                    <a:pt x="237" y="112"/>
                    <a:pt x="242" y="116"/>
                  </a:cubicBezTo>
                  <a:cubicBezTo>
                    <a:pt x="243" y="118"/>
                    <a:pt x="245" y="120"/>
                    <a:pt x="246" y="122"/>
                  </a:cubicBezTo>
                  <a:cubicBezTo>
                    <a:pt x="246" y="122"/>
                    <a:pt x="246" y="122"/>
                    <a:pt x="247" y="122"/>
                  </a:cubicBezTo>
                  <a:cubicBezTo>
                    <a:pt x="253" y="136"/>
                    <a:pt x="256" y="151"/>
                    <a:pt x="258" y="167"/>
                  </a:cubicBezTo>
                  <a:close/>
                  <a:moveTo>
                    <a:pt x="97" y="157"/>
                  </a:moveTo>
                  <a:cubicBezTo>
                    <a:pt x="99" y="149"/>
                    <a:pt x="102" y="140"/>
                    <a:pt x="107" y="133"/>
                  </a:cubicBezTo>
                  <a:cubicBezTo>
                    <a:pt x="103" y="141"/>
                    <a:pt x="100" y="149"/>
                    <a:pt x="97" y="157"/>
                  </a:cubicBezTo>
                  <a:close/>
                  <a:moveTo>
                    <a:pt x="241" y="111"/>
                  </a:moveTo>
                  <a:cubicBezTo>
                    <a:pt x="237" y="107"/>
                    <a:pt x="233" y="105"/>
                    <a:pt x="229" y="102"/>
                  </a:cubicBezTo>
                  <a:cubicBezTo>
                    <a:pt x="216" y="93"/>
                    <a:pt x="202" y="85"/>
                    <a:pt x="185" y="84"/>
                  </a:cubicBezTo>
                  <a:cubicBezTo>
                    <a:pt x="182" y="84"/>
                    <a:pt x="178" y="84"/>
                    <a:pt x="175" y="84"/>
                  </a:cubicBezTo>
                  <a:cubicBezTo>
                    <a:pt x="174" y="82"/>
                    <a:pt x="173" y="81"/>
                    <a:pt x="171" y="81"/>
                  </a:cubicBezTo>
                  <a:cubicBezTo>
                    <a:pt x="168" y="81"/>
                    <a:pt x="166" y="83"/>
                    <a:pt x="165" y="85"/>
                  </a:cubicBezTo>
                  <a:cubicBezTo>
                    <a:pt x="164" y="85"/>
                    <a:pt x="164" y="86"/>
                    <a:pt x="164" y="86"/>
                  </a:cubicBezTo>
                  <a:cubicBezTo>
                    <a:pt x="147" y="90"/>
                    <a:pt x="130" y="101"/>
                    <a:pt x="118" y="113"/>
                  </a:cubicBezTo>
                  <a:cubicBezTo>
                    <a:pt x="99" y="131"/>
                    <a:pt x="93" y="156"/>
                    <a:pt x="91" y="181"/>
                  </a:cubicBezTo>
                  <a:cubicBezTo>
                    <a:pt x="88" y="213"/>
                    <a:pt x="88" y="244"/>
                    <a:pt x="91" y="276"/>
                  </a:cubicBezTo>
                  <a:cubicBezTo>
                    <a:pt x="91" y="284"/>
                    <a:pt x="92" y="292"/>
                    <a:pt x="93" y="301"/>
                  </a:cubicBezTo>
                  <a:cubicBezTo>
                    <a:pt x="86" y="296"/>
                    <a:pt x="80" y="289"/>
                    <a:pt x="77" y="281"/>
                  </a:cubicBezTo>
                  <a:cubicBezTo>
                    <a:pt x="72" y="269"/>
                    <a:pt x="74" y="257"/>
                    <a:pt x="75" y="245"/>
                  </a:cubicBezTo>
                  <a:cubicBezTo>
                    <a:pt x="77" y="230"/>
                    <a:pt x="76" y="215"/>
                    <a:pt x="77" y="200"/>
                  </a:cubicBezTo>
                  <a:cubicBezTo>
                    <a:pt x="78" y="193"/>
                    <a:pt x="79" y="186"/>
                    <a:pt x="80" y="178"/>
                  </a:cubicBezTo>
                  <a:cubicBezTo>
                    <a:pt x="80" y="172"/>
                    <a:pt x="79" y="165"/>
                    <a:pt x="78" y="158"/>
                  </a:cubicBezTo>
                  <a:cubicBezTo>
                    <a:pt x="76" y="143"/>
                    <a:pt x="72" y="129"/>
                    <a:pt x="75" y="114"/>
                  </a:cubicBezTo>
                  <a:cubicBezTo>
                    <a:pt x="78" y="100"/>
                    <a:pt x="86" y="88"/>
                    <a:pt x="97" y="78"/>
                  </a:cubicBezTo>
                  <a:cubicBezTo>
                    <a:pt x="107" y="69"/>
                    <a:pt x="120" y="64"/>
                    <a:pt x="134" y="62"/>
                  </a:cubicBezTo>
                  <a:cubicBezTo>
                    <a:pt x="142" y="60"/>
                    <a:pt x="151" y="60"/>
                    <a:pt x="159" y="59"/>
                  </a:cubicBezTo>
                  <a:cubicBezTo>
                    <a:pt x="167" y="59"/>
                    <a:pt x="174" y="57"/>
                    <a:pt x="181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4" y="56"/>
                    <a:pt x="186" y="58"/>
                    <a:pt x="189" y="59"/>
                  </a:cubicBezTo>
                  <a:cubicBezTo>
                    <a:pt x="210" y="72"/>
                    <a:pt x="228" y="90"/>
                    <a:pt x="241" y="111"/>
                  </a:cubicBezTo>
                  <a:close/>
                  <a:moveTo>
                    <a:pt x="41" y="228"/>
                  </a:moveTo>
                  <a:cubicBezTo>
                    <a:pt x="40" y="242"/>
                    <a:pt x="39" y="257"/>
                    <a:pt x="38" y="271"/>
                  </a:cubicBezTo>
                  <a:cubicBezTo>
                    <a:pt x="38" y="271"/>
                    <a:pt x="38" y="272"/>
                    <a:pt x="38" y="272"/>
                  </a:cubicBezTo>
                  <a:cubicBezTo>
                    <a:pt x="39" y="274"/>
                    <a:pt x="40" y="277"/>
                    <a:pt x="41" y="279"/>
                  </a:cubicBezTo>
                  <a:cubicBezTo>
                    <a:pt x="33" y="277"/>
                    <a:pt x="24" y="274"/>
                    <a:pt x="29" y="266"/>
                  </a:cubicBezTo>
                  <a:cubicBezTo>
                    <a:pt x="29" y="265"/>
                    <a:pt x="29" y="265"/>
                    <a:pt x="29" y="265"/>
                  </a:cubicBezTo>
                  <a:cubicBezTo>
                    <a:pt x="34" y="262"/>
                    <a:pt x="36" y="255"/>
                    <a:pt x="36" y="249"/>
                  </a:cubicBezTo>
                  <a:cubicBezTo>
                    <a:pt x="36" y="243"/>
                    <a:pt x="34" y="236"/>
                    <a:pt x="34" y="230"/>
                  </a:cubicBezTo>
                  <a:cubicBezTo>
                    <a:pt x="34" y="221"/>
                    <a:pt x="36" y="212"/>
                    <a:pt x="38" y="203"/>
                  </a:cubicBezTo>
                  <a:cubicBezTo>
                    <a:pt x="40" y="188"/>
                    <a:pt x="39" y="174"/>
                    <a:pt x="43" y="159"/>
                  </a:cubicBezTo>
                  <a:cubicBezTo>
                    <a:pt x="43" y="168"/>
                    <a:pt x="44" y="178"/>
                    <a:pt x="44" y="187"/>
                  </a:cubicBezTo>
                  <a:cubicBezTo>
                    <a:pt x="44" y="188"/>
                    <a:pt x="44" y="188"/>
                    <a:pt x="44" y="189"/>
                  </a:cubicBezTo>
                  <a:cubicBezTo>
                    <a:pt x="44" y="189"/>
                    <a:pt x="44" y="189"/>
                    <a:pt x="44" y="190"/>
                  </a:cubicBezTo>
                  <a:cubicBezTo>
                    <a:pt x="44" y="202"/>
                    <a:pt x="42" y="215"/>
                    <a:pt x="41" y="228"/>
                  </a:cubicBezTo>
                  <a:close/>
                  <a:moveTo>
                    <a:pt x="15" y="265"/>
                  </a:moveTo>
                  <a:cubicBezTo>
                    <a:pt x="20" y="264"/>
                    <a:pt x="23" y="261"/>
                    <a:pt x="26" y="258"/>
                  </a:cubicBezTo>
                  <a:cubicBezTo>
                    <a:pt x="27" y="258"/>
                    <a:pt x="33" y="252"/>
                    <a:pt x="30" y="256"/>
                  </a:cubicBezTo>
                  <a:cubicBezTo>
                    <a:pt x="28" y="259"/>
                    <a:pt x="25" y="261"/>
                    <a:pt x="22" y="264"/>
                  </a:cubicBezTo>
                  <a:cubicBezTo>
                    <a:pt x="22" y="264"/>
                    <a:pt x="22" y="265"/>
                    <a:pt x="23" y="265"/>
                  </a:cubicBezTo>
                  <a:cubicBezTo>
                    <a:pt x="26" y="264"/>
                    <a:pt x="28" y="261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29" y="263"/>
                    <a:pt x="25" y="265"/>
                    <a:pt x="20" y="266"/>
                  </a:cubicBezTo>
                  <a:cubicBezTo>
                    <a:pt x="18" y="266"/>
                    <a:pt x="17" y="266"/>
                    <a:pt x="15" y="265"/>
                  </a:cubicBezTo>
                  <a:close/>
                  <a:moveTo>
                    <a:pt x="9" y="186"/>
                  </a:moveTo>
                  <a:cubicBezTo>
                    <a:pt x="9" y="186"/>
                    <a:pt x="9" y="186"/>
                    <a:pt x="9" y="186"/>
                  </a:cubicBezTo>
                  <a:cubicBezTo>
                    <a:pt x="14" y="183"/>
                    <a:pt x="19" y="181"/>
                    <a:pt x="24" y="179"/>
                  </a:cubicBezTo>
                  <a:cubicBezTo>
                    <a:pt x="27" y="178"/>
                    <a:pt x="29" y="177"/>
                    <a:pt x="31" y="176"/>
                  </a:cubicBezTo>
                  <a:cubicBezTo>
                    <a:pt x="33" y="175"/>
                    <a:pt x="34" y="175"/>
                    <a:pt x="36" y="174"/>
                  </a:cubicBezTo>
                  <a:cubicBezTo>
                    <a:pt x="35" y="174"/>
                    <a:pt x="34" y="175"/>
                    <a:pt x="33" y="176"/>
                  </a:cubicBezTo>
                  <a:cubicBezTo>
                    <a:pt x="25" y="181"/>
                    <a:pt x="16" y="183"/>
                    <a:pt x="8" y="189"/>
                  </a:cubicBezTo>
                  <a:cubicBezTo>
                    <a:pt x="8" y="188"/>
                    <a:pt x="8" y="187"/>
                    <a:pt x="9" y="186"/>
                  </a:cubicBezTo>
                  <a:close/>
                  <a:moveTo>
                    <a:pt x="46" y="69"/>
                  </a:moveTo>
                  <a:cubicBezTo>
                    <a:pt x="51" y="65"/>
                    <a:pt x="56" y="62"/>
                    <a:pt x="62" y="59"/>
                  </a:cubicBezTo>
                  <a:cubicBezTo>
                    <a:pt x="65" y="58"/>
                    <a:pt x="68" y="56"/>
                    <a:pt x="72" y="55"/>
                  </a:cubicBezTo>
                  <a:cubicBezTo>
                    <a:pt x="72" y="55"/>
                    <a:pt x="72" y="54"/>
                    <a:pt x="72" y="54"/>
                  </a:cubicBezTo>
                  <a:cubicBezTo>
                    <a:pt x="62" y="60"/>
                    <a:pt x="51" y="66"/>
                    <a:pt x="42" y="73"/>
                  </a:cubicBezTo>
                  <a:cubicBezTo>
                    <a:pt x="43" y="72"/>
                    <a:pt x="44" y="70"/>
                    <a:pt x="46" y="69"/>
                  </a:cubicBezTo>
                  <a:close/>
                  <a:moveTo>
                    <a:pt x="83" y="50"/>
                  </a:moveTo>
                  <a:cubicBezTo>
                    <a:pt x="83" y="51"/>
                    <a:pt x="82" y="52"/>
                    <a:pt x="81" y="52"/>
                  </a:cubicBezTo>
                  <a:cubicBezTo>
                    <a:pt x="76" y="54"/>
                    <a:pt x="72" y="57"/>
                    <a:pt x="68" y="59"/>
                  </a:cubicBezTo>
                  <a:cubicBezTo>
                    <a:pt x="60" y="63"/>
                    <a:pt x="52" y="68"/>
                    <a:pt x="44" y="72"/>
                  </a:cubicBezTo>
                  <a:cubicBezTo>
                    <a:pt x="45" y="72"/>
                    <a:pt x="45" y="72"/>
                    <a:pt x="45" y="71"/>
                  </a:cubicBezTo>
                  <a:cubicBezTo>
                    <a:pt x="49" y="69"/>
                    <a:pt x="53" y="66"/>
                    <a:pt x="57" y="64"/>
                  </a:cubicBezTo>
                  <a:cubicBezTo>
                    <a:pt x="64" y="59"/>
                    <a:pt x="72" y="56"/>
                    <a:pt x="79" y="51"/>
                  </a:cubicBezTo>
                  <a:cubicBezTo>
                    <a:pt x="80" y="51"/>
                    <a:pt x="82" y="51"/>
                    <a:pt x="83" y="50"/>
                  </a:cubicBezTo>
                  <a:close/>
                  <a:moveTo>
                    <a:pt x="40" y="76"/>
                  </a:moveTo>
                  <a:cubicBezTo>
                    <a:pt x="40" y="76"/>
                    <a:pt x="41" y="76"/>
                    <a:pt x="41" y="75"/>
                  </a:cubicBezTo>
                  <a:cubicBezTo>
                    <a:pt x="48" y="71"/>
                    <a:pt x="56" y="66"/>
                    <a:pt x="63" y="62"/>
                  </a:cubicBezTo>
                  <a:cubicBezTo>
                    <a:pt x="68" y="60"/>
                    <a:pt x="72" y="57"/>
                    <a:pt x="76" y="55"/>
                  </a:cubicBezTo>
                  <a:cubicBezTo>
                    <a:pt x="78" y="54"/>
                    <a:pt x="81" y="53"/>
                    <a:pt x="83" y="52"/>
                  </a:cubicBezTo>
                  <a:cubicBezTo>
                    <a:pt x="83" y="51"/>
                    <a:pt x="84" y="51"/>
                    <a:pt x="85" y="50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5" y="50"/>
                    <a:pt x="86" y="50"/>
                    <a:pt x="86" y="50"/>
                  </a:cubicBezTo>
                  <a:cubicBezTo>
                    <a:pt x="85" y="50"/>
                    <a:pt x="85" y="51"/>
                    <a:pt x="85" y="51"/>
                  </a:cubicBezTo>
                  <a:cubicBezTo>
                    <a:pt x="77" y="56"/>
                    <a:pt x="68" y="60"/>
                    <a:pt x="60" y="65"/>
                  </a:cubicBezTo>
                  <a:cubicBezTo>
                    <a:pt x="52" y="69"/>
                    <a:pt x="45" y="74"/>
                    <a:pt x="38" y="79"/>
                  </a:cubicBezTo>
                  <a:cubicBezTo>
                    <a:pt x="39" y="78"/>
                    <a:pt x="40" y="77"/>
                    <a:pt x="40" y="76"/>
                  </a:cubicBezTo>
                  <a:close/>
                  <a:moveTo>
                    <a:pt x="37" y="81"/>
                  </a:moveTo>
                  <a:cubicBezTo>
                    <a:pt x="41" y="80"/>
                    <a:pt x="45" y="77"/>
                    <a:pt x="49" y="75"/>
                  </a:cubicBezTo>
                  <a:cubicBezTo>
                    <a:pt x="54" y="73"/>
                    <a:pt x="59" y="70"/>
                    <a:pt x="64" y="67"/>
                  </a:cubicBezTo>
                  <a:cubicBezTo>
                    <a:pt x="66" y="66"/>
                    <a:pt x="68" y="65"/>
                    <a:pt x="70" y="63"/>
                  </a:cubicBezTo>
                  <a:cubicBezTo>
                    <a:pt x="68" y="65"/>
                    <a:pt x="67" y="67"/>
                    <a:pt x="65" y="69"/>
                  </a:cubicBezTo>
                  <a:cubicBezTo>
                    <a:pt x="55" y="74"/>
                    <a:pt x="46" y="79"/>
                    <a:pt x="36" y="83"/>
                  </a:cubicBezTo>
                  <a:cubicBezTo>
                    <a:pt x="36" y="83"/>
                    <a:pt x="37" y="82"/>
                    <a:pt x="37" y="81"/>
                  </a:cubicBezTo>
                  <a:close/>
                  <a:moveTo>
                    <a:pt x="106" y="10"/>
                  </a:moveTo>
                  <a:cubicBezTo>
                    <a:pt x="107" y="10"/>
                    <a:pt x="108" y="10"/>
                    <a:pt x="109" y="10"/>
                  </a:cubicBezTo>
                  <a:cubicBezTo>
                    <a:pt x="109" y="9"/>
                    <a:pt x="110" y="9"/>
                    <a:pt x="111" y="9"/>
                  </a:cubicBezTo>
                  <a:cubicBezTo>
                    <a:pt x="112" y="8"/>
                    <a:pt x="116" y="6"/>
                    <a:pt x="113" y="7"/>
                  </a:cubicBezTo>
                  <a:cubicBezTo>
                    <a:pt x="111" y="9"/>
                    <a:pt x="107" y="10"/>
                    <a:pt x="104" y="12"/>
                  </a:cubicBezTo>
                  <a:cubicBezTo>
                    <a:pt x="105" y="11"/>
                    <a:pt x="105" y="11"/>
                    <a:pt x="106" y="10"/>
                  </a:cubicBezTo>
                  <a:close/>
                  <a:moveTo>
                    <a:pt x="117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4" y="9"/>
                    <a:pt x="112" y="10"/>
                    <a:pt x="110" y="11"/>
                  </a:cubicBezTo>
                  <a:cubicBezTo>
                    <a:pt x="108" y="11"/>
                    <a:pt x="107" y="12"/>
                    <a:pt x="105" y="12"/>
                  </a:cubicBezTo>
                  <a:cubicBezTo>
                    <a:pt x="105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1"/>
                    <a:pt x="112" y="10"/>
                    <a:pt x="115" y="7"/>
                  </a:cubicBezTo>
                  <a:cubicBezTo>
                    <a:pt x="116" y="7"/>
                    <a:pt x="116" y="8"/>
                    <a:pt x="117" y="8"/>
                  </a:cubicBezTo>
                  <a:close/>
                  <a:moveTo>
                    <a:pt x="103" y="14"/>
                  </a:moveTo>
                  <a:cubicBezTo>
                    <a:pt x="105" y="13"/>
                    <a:pt x="107" y="13"/>
                    <a:pt x="108" y="12"/>
                  </a:cubicBezTo>
                  <a:cubicBezTo>
                    <a:pt x="110" y="12"/>
                    <a:pt x="111" y="11"/>
                    <a:pt x="113" y="10"/>
                  </a:cubicBezTo>
                  <a:cubicBezTo>
                    <a:pt x="114" y="10"/>
                    <a:pt x="117" y="9"/>
                    <a:pt x="114" y="10"/>
                  </a:cubicBezTo>
                  <a:cubicBezTo>
                    <a:pt x="110" y="12"/>
                    <a:pt x="106" y="13"/>
                    <a:pt x="102" y="15"/>
                  </a:cubicBezTo>
                  <a:cubicBezTo>
                    <a:pt x="103" y="15"/>
                    <a:pt x="103" y="14"/>
                    <a:pt x="103" y="14"/>
                  </a:cubicBezTo>
                  <a:close/>
                  <a:moveTo>
                    <a:pt x="101" y="18"/>
                  </a:moveTo>
                  <a:cubicBezTo>
                    <a:pt x="103" y="17"/>
                    <a:pt x="105" y="17"/>
                    <a:pt x="107" y="16"/>
                  </a:cubicBezTo>
                  <a:cubicBezTo>
                    <a:pt x="107" y="16"/>
                    <a:pt x="106" y="17"/>
                    <a:pt x="105" y="18"/>
                  </a:cubicBezTo>
                  <a:cubicBezTo>
                    <a:pt x="103" y="19"/>
                    <a:pt x="102" y="19"/>
                    <a:pt x="100" y="20"/>
                  </a:cubicBezTo>
                  <a:cubicBezTo>
                    <a:pt x="100" y="19"/>
                    <a:pt x="101" y="19"/>
                    <a:pt x="101" y="18"/>
                  </a:cubicBezTo>
                  <a:close/>
                  <a:moveTo>
                    <a:pt x="119" y="11"/>
                  </a:moveTo>
                  <a:cubicBezTo>
                    <a:pt x="120" y="12"/>
                    <a:pt x="120" y="12"/>
                    <a:pt x="120" y="13"/>
                  </a:cubicBezTo>
                  <a:cubicBezTo>
                    <a:pt x="119" y="13"/>
                    <a:pt x="117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4" y="14"/>
                    <a:pt x="114" y="14"/>
                  </a:cubicBezTo>
                  <a:cubicBezTo>
                    <a:pt x="114" y="14"/>
                    <a:pt x="115" y="14"/>
                    <a:pt x="115" y="14"/>
                  </a:cubicBezTo>
                  <a:cubicBezTo>
                    <a:pt x="116" y="13"/>
                    <a:pt x="118" y="12"/>
                    <a:pt x="119" y="11"/>
                  </a:cubicBezTo>
                  <a:cubicBezTo>
                    <a:pt x="119" y="11"/>
                    <a:pt x="119" y="11"/>
                    <a:pt x="119" y="11"/>
                  </a:cubicBezTo>
                  <a:close/>
                  <a:moveTo>
                    <a:pt x="123" y="18"/>
                  </a:moveTo>
                  <a:cubicBezTo>
                    <a:pt x="122" y="18"/>
                    <a:pt x="122" y="18"/>
                    <a:pt x="122" y="17"/>
                  </a:cubicBezTo>
                  <a:cubicBezTo>
                    <a:pt x="122" y="17"/>
                    <a:pt x="122" y="17"/>
                    <a:pt x="122" y="17"/>
                  </a:cubicBezTo>
                  <a:cubicBezTo>
                    <a:pt x="120" y="16"/>
                    <a:pt x="119" y="16"/>
                    <a:pt x="121" y="14"/>
                  </a:cubicBezTo>
                  <a:cubicBezTo>
                    <a:pt x="121" y="15"/>
                    <a:pt x="122" y="17"/>
                    <a:pt x="123" y="18"/>
                  </a:cubicBezTo>
                  <a:close/>
                  <a:moveTo>
                    <a:pt x="143" y="40"/>
                  </a:moveTo>
                  <a:cubicBezTo>
                    <a:pt x="142" y="39"/>
                    <a:pt x="141" y="39"/>
                    <a:pt x="140" y="39"/>
                  </a:cubicBezTo>
                  <a:cubicBezTo>
                    <a:pt x="140" y="39"/>
                    <a:pt x="140" y="39"/>
                    <a:pt x="140" y="38"/>
                  </a:cubicBezTo>
                  <a:cubicBezTo>
                    <a:pt x="142" y="38"/>
                    <a:pt x="145" y="36"/>
                    <a:pt x="148" y="36"/>
                  </a:cubicBezTo>
                  <a:cubicBezTo>
                    <a:pt x="148" y="36"/>
                    <a:pt x="145" y="38"/>
                    <a:pt x="145" y="38"/>
                  </a:cubicBezTo>
                  <a:cubicBezTo>
                    <a:pt x="144" y="39"/>
                    <a:pt x="143" y="39"/>
                    <a:pt x="143" y="40"/>
                  </a:cubicBezTo>
                  <a:close/>
                  <a:moveTo>
                    <a:pt x="105" y="43"/>
                  </a:moveTo>
                  <a:cubicBezTo>
                    <a:pt x="105" y="36"/>
                    <a:pt x="103" y="23"/>
                    <a:pt x="110" y="18"/>
                  </a:cubicBezTo>
                  <a:cubicBezTo>
                    <a:pt x="114" y="15"/>
                    <a:pt x="122" y="21"/>
                    <a:pt x="125" y="23"/>
                  </a:cubicBezTo>
                  <a:cubicBezTo>
                    <a:pt x="131" y="27"/>
                    <a:pt x="137" y="32"/>
                    <a:pt x="137" y="39"/>
                  </a:cubicBezTo>
                  <a:cubicBezTo>
                    <a:pt x="126" y="38"/>
                    <a:pt x="115" y="40"/>
                    <a:pt x="105" y="43"/>
                  </a:cubicBezTo>
                  <a:close/>
                  <a:moveTo>
                    <a:pt x="92" y="41"/>
                  </a:moveTo>
                  <a:cubicBezTo>
                    <a:pt x="95" y="40"/>
                    <a:pt x="97" y="39"/>
                    <a:pt x="99" y="38"/>
                  </a:cubicBezTo>
                  <a:cubicBezTo>
                    <a:pt x="98" y="39"/>
                    <a:pt x="98" y="40"/>
                    <a:pt x="98" y="41"/>
                  </a:cubicBezTo>
                  <a:cubicBezTo>
                    <a:pt x="97" y="41"/>
                    <a:pt x="97" y="41"/>
                    <a:pt x="96" y="42"/>
                  </a:cubicBezTo>
                  <a:cubicBezTo>
                    <a:pt x="95" y="42"/>
                    <a:pt x="94" y="43"/>
                    <a:pt x="93" y="44"/>
                  </a:cubicBezTo>
                  <a:cubicBezTo>
                    <a:pt x="93" y="43"/>
                    <a:pt x="93" y="42"/>
                    <a:pt x="92" y="41"/>
                  </a:cubicBezTo>
                  <a:close/>
                  <a:moveTo>
                    <a:pt x="92" y="40"/>
                  </a:moveTo>
                  <a:cubicBezTo>
                    <a:pt x="92" y="39"/>
                    <a:pt x="92" y="39"/>
                    <a:pt x="92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3" y="38"/>
                    <a:pt x="94" y="37"/>
                    <a:pt x="95" y="37"/>
                  </a:cubicBezTo>
                  <a:cubicBezTo>
                    <a:pt x="96" y="37"/>
                    <a:pt x="101" y="35"/>
                    <a:pt x="98" y="37"/>
                  </a:cubicBezTo>
                  <a:cubicBezTo>
                    <a:pt x="96" y="38"/>
                    <a:pt x="94" y="39"/>
                    <a:pt x="92" y="40"/>
                  </a:cubicBezTo>
                  <a:close/>
                  <a:moveTo>
                    <a:pt x="94" y="37"/>
                  </a:moveTo>
                  <a:cubicBezTo>
                    <a:pt x="95" y="36"/>
                    <a:pt x="96" y="36"/>
                    <a:pt x="97" y="35"/>
                  </a:cubicBezTo>
                  <a:cubicBezTo>
                    <a:pt x="95" y="36"/>
                    <a:pt x="92" y="38"/>
                    <a:pt x="94" y="37"/>
                  </a:cubicBezTo>
                  <a:close/>
                  <a:moveTo>
                    <a:pt x="92" y="37"/>
                  </a:moveTo>
                  <a:cubicBezTo>
                    <a:pt x="92" y="36"/>
                    <a:pt x="92" y="36"/>
                    <a:pt x="92" y="35"/>
                  </a:cubicBezTo>
                  <a:cubicBezTo>
                    <a:pt x="93" y="35"/>
                    <a:pt x="94" y="34"/>
                    <a:pt x="95" y="34"/>
                  </a:cubicBezTo>
                  <a:cubicBezTo>
                    <a:pt x="96" y="34"/>
                    <a:pt x="103" y="30"/>
                    <a:pt x="99" y="33"/>
                  </a:cubicBezTo>
                  <a:cubicBezTo>
                    <a:pt x="97" y="35"/>
                    <a:pt x="94" y="36"/>
                    <a:pt x="92" y="37"/>
                  </a:cubicBezTo>
                  <a:close/>
                  <a:moveTo>
                    <a:pt x="94" y="48"/>
                  </a:moveTo>
                  <a:cubicBezTo>
                    <a:pt x="93" y="47"/>
                    <a:pt x="93" y="46"/>
                    <a:pt x="93" y="45"/>
                  </a:cubicBezTo>
                  <a:cubicBezTo>
                    <a:pt x="94" y="44"/>
                    <a:pt x="96" y="44"/>
                    <a:pt x="97" y="43"/>
                  </a:cubicBezTo>
                  <a:cubicBezTo>
                    <a:pt x="98" y="43"/>
                    <a:pt x="99" y="43"/>
                    <a:pt x="100" y="43"/>
                  </a:cubicBezTo>
                  <a:cubicBezTo>
                    <a:pt x="99" y="44"/>
                    <a:pt x="98" y="45"/>
                    <a:pt x="97" y="45"/>
                  </a:cubicBezTo>
                  <a:cubicBezTo>
                    <a:pt x="96" y="46"/>
                    <a:pt x="96" y="46"/>
                    <a:pt x="95" y="47"/>
                  </a:cubicBezTo>
                  <a:cubicBezTo>
                    <a:pt x="95" y="47"/>
                    <a:pt x="95" y="47"/>
                    <a:pt x="95" y="47"/>
                  </a:cubicBezTo>
                  <a:cubicBezTo>
                    <a:pt x="94" y="48"/>
                    <a:pt x="94" y="48"/>
                    <a:pt x="94" y="48"/>
                  </a:cubicBezTo>
                  <a:close/>
                  <a:moveTo>
                    <a:pt x="100" y="45"/>
                  </a:move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100" y="44"/>
                    <a:pt x="101" y="44"/>
                    <a:pt x="102" y="42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0" y="41"/>
                    <a:pt x="99" y="42"/>
                    <a:pt x="98" y="42"/>
                  </a:cubicBezTo>
                  <a:cubicBezTo>
                    <a:pt x="97" y="42"/>
                    <a:pt x="92" y="45"/>
                    <a:pt x="94" y="44"/>
                  </a:cubicBezTo>
                  <a:cubicBezTo>
                    <a:pt x="97" y="42"/>
                    <a:pt x="100" y="41"/>
                    <a:pt x="101" y="38"/>
                  </a:cubicBezTo>
                  <a:cubicBezTo>
                    <a:pt x="101" y="38"/>
                    <a:pt x="101" y="38"/>
                    <a:pt x="100" y="38"/>
                  </a:cubicBezTo>
                  <a:cubicBezTo>
                    <a:pt x="99" y="37"/>
                    <a:pt x="96" y="38"/>
                    <a:pt x="95" y="39"/>
                  </a:cubicBezTo>
                  <a:cubicBezTo>
                    <a:pt x="97" y="38"/>
                    <a:pt x="100" y="37"/>
                    <a:pt x="102" y="34"/>
                  </a:cubicBezTo>
                  <a:cubicBezTo>
                    <a:pt x="102" y="34"/>
                    <a:pt x="102" y="34"/>
                    <a:pt x="101" y="34"/>
                  </a:cubicBezTo>
                  <a:cubicBezTo>
                    <a:pt x="100" y="34"/>
                    <a:pt x="100" y="34"/>
                    <a:pt x="98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100" y="34"/>
                    <a:pt x="101" y="33"/>
                    <a:pt x="102" y="31"/>
                  </a:cubicBezTo>
                  <a:cubicBezTo>
                    <a:pt x="102" y="31"/>
                    <a:pt x="102" y="31"/>
                    <a:pt x="101" y="31"/>
                  </a:cubicBezTo>
                  <a:cubicBezTo>
                    <a:pt x="100" y="31"/>
                    <a:pt x="99" y="32"/>
                    <a:pt x="97" y="32"/>
                  </a:cubicBezTo>
                  <a:cubicBezTo>
                    <a:pt x="96" y="33"/>
                    <a:pt x="90" y="36"/>
                    <a:pt x="95" y="32"/>
                  </a:cubicBezTo>
                  <a:cubicBezTo>
                    <a:pt x="97" y="31"/>
                    <a:pt x="100" y="30"/>
                    <a:pt x="102" y="27"/>
                  </a:cubicBezTo>
                  <a:cubicBezTo>
                    <a:pt x="102" y="27"/>
                    <a:pt x="102" y="26"/>
                    <a:pt x="102" y="26"/>
                  </a:cubicBezTo>
                  <a:cubicBezTo>
                    <a:pt x="101" y="27"/>
                    <a:pt x="100" y="27"/>
                    <a:pt x="99" y="27"/>
                  </a:cubicBezTo>
                  <a:cubicBezTo>
                    <a:pt x="98" y="27"/>
                    <a:pt x="96" y="28"/>
                    <a:pt x="94" y="29"/>
                  </a:cubicBezTo>
                  <a:cubicBezTo>
                    <a:pt x="94" y="29"/>
                    <a:pt x="95" y="28"/>
                    <a:pt x="95" y="28"/>
                  </a:cubicBezTo>
                  <a:cubicBezTo>
                    <a:pt x="98" y="26"/>
                    <a:pt x="101" y="25"/>
                    <a:pt x="103" y="23"/>
                  </a:cubicBezTo>
                  <a:cubicBezTo>
                    <a:pt x="103" y="23"/>
                    <a:pt x="103" y="22"/>
                    <a:pt x="103" y="22"/>
                  </a:cubicBezTo>
                  <a:cubicBezTo>
                    <a:pt x="102" y="23"/>
                    <a:pt x="100" y="23"/>
                    <a:pt x="99" y="23"/>
                  </a:cubicBezTo>
                  <a:cubicBezTo>
                    <a:pt x="99" y="24"/>
                    <a:pt x="98" y="24"/>
                    <a:pt x="97" y="25"/>
                  </a:cubicBezTo>
                  <a:cubicBezTo>
                    <a:pt x="97" y="25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9" y="23"/>
                    <a:pt x="102" y="22"/>
                    <a:pt x="104" y="20"/>
                  </a:cubicBezTo>
                  <a:cubicBezTo>
                    <a:pt x="101" y="27"/>
                    <a:pt x="102" y="38"/>
                    <a:pt x="102" y="43"/>
                  </a:cubicBezTo>
                  <a:cubicBezTo>
                    <a:pt x="102" y="44"/>
                    <a:pt x="102" y="44"/>
                    <a:pt x="103" y="44"/>
                  </a:cubicBezTo>
                  <a:cubicBezTo>
                    <a:pt x="102" y="44"/>
                    <a:pt x="101" y="45"/>
                    <a:pt x="100" y="45"/>
                  </a:cubicBezTo>
                  <a:close/>
                  <a:moveTo>
                    <a:pt x="118" y="15"/>
                  </a:moveTo>
                  <a:cubicBezTo>
                    <a:pt x="117" y="15"/>
                    <a:pt x="117" y="15"/>
                    <a:pt x="116" y="15"/>
                  </a:cubicBezTo>
                  <a:cubicBezTo>
                    <a:pt x="116" y="15"/>
                    <a:pt x="116" y="15"/>
                    <a:pt x="117" y="14"/>
                  </a:cubicBezTo>
                  <a:cubicBezTo>
                    <a:pt x="117" y="14"/>
                    <a:pt x="118" y="14"/>
                    <a:pt x="119" y="14"/>
                  </a:cubicBezTo>
                  <a:cubicBezTo>
                    <a:pt x="119" y="15"/>
                    <a:pt x="118" y="15"/>
                    <a:pt x="118" y="15"/>
                  </a:cubicBezTo>
                  <a:close/>
                  <a:moveTo>
                    <a:pt x="139" y="35"/>
                  </a:moveTo>
                  <a:cubicBezTo>
                    <a:pt x="142" y="34"/>
                    <a:pt x="144" y="33"/>
                    <a:pt x="147" y="33"/>
                  </a:cubicBezTo>
                  <a:cubicBezTo>
                    <a:pt x="146" y="33"/>
                    <a:pt x="145" y="35"/>
                    <a:pt x="144" y="35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41" y="36"/>
                    <a:pt x="140" y="37"/>
                    <a:pt x="139" y="37"/>
                  </a:cubicBezTo>
                  <a:cubicBezTo>
                    <a:pt x="139" y="36"/>
                    <a:pt x="139" y="35"/>
                    <a:pt x="139" y="35"/>
                  </a:cubicBezTo>
                  <a:close/>
                  <a:moveTo>
                    <a:pt x="138" y="32"/>
                  </a:moveTo>
                  <a:cubicBezTo>
                    <a:pt x="139" y="32"/>
                    <a:pt x="139" y="32"/>
                    <a:pt x="140" y="31"/>
                  </a:cubicBezTo>
                  <a:cubicBezTo>
                    <a:pt x="140" y="31"/>
                    <a:pt x="145" y="30"/>
                    <a:pt x="145" y="30"/>
                  </a:cubicBezTo>
                  <a:cubicBezTo>
                    <a:pt x="144" y="32"/>
                    <a:pt x="141" y="33"/>
                    <a:pt x="139" y="34"/>
                  </a:cubicBezTo>
                  <a:cubicBezTo>
                    <a:pt x="139" y="33"/>
                    <a:pt x="138" y="32"/>
                    <a:pt x="138" y="32"/>
                  </a:cubicBezTo>
                  <a:close/>
                  <a:moveTo>
                    <a:pt x="138" y="31"/>
                  </a:moveTo>
                  <a:cubicBezTo>
                    <a:pt x="138" y="31"/>
                    <a:pt x="138" y="31"/>
                    <a:pt x="137" y="31"/>
                  </a:cubicBezTo>
                  <a:cubicBezTo>
                    <a:pt x="138" y="30"/>
                    <a:pt x="139" y="29"/>
                    <a:pt x="140" y="29"/>
                  </a:cubicBezTo>
                  <a:cubicBezTo>
                    <a:pt x="140" y="29"/>
                    <a:pt x="141" y="28"/>
                    <a:pt x="141" y="28"/>
                  </a:cubicBezTo>
                  <a:cubicBezTo>
                    <a:pt x="142" y="28"/>
                    <a:pt x="143" y="28"/>
                    <a:pt x="144" y="29"/>
                  </a:cubicBezTo>
                  <a:cubicBezTo>
                    <a:pt x="142" y="29"/>
                    <a:pt x="140" y="31"/>
                    <a:pt x="138" y="31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9"/>
                    <a:pt x="138" y="29"/>
                  </a:cubicBezTo>
                  <a:cubicBezTo>
                    <a:pt x="137" y="30"/>
                    <a:pt x="137" y="30"/>
                    <a:pt x="137" y="30"/>
                  </a:cubicBezTo>
                  <a:cubicBezTo>
                    <a:pt x="137" y="29"/>
                    <a:pt x="136" y="29"/>
                    <a:pt x="136" y="29"/>
                  </a:cubicBezTo>
                  <a:cubicBezTo>
                    <a:pt x="137" y="29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17" y="12"/>
                  </a:moveTo>
                  <a:cubicBezTo>
                    <a:pt x="116" y="13"/>
                    <a:pt x="114" y="13"/>
                    <a:pt x="113" y="14"/>
                  </a:cubicBezTo>
                  <a:cubicBezTo>
                    <a:pt x="113" y="14"/>
                    <a:pt x="112" y="14"/>
                    <a:pt x="112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2" y="14"/>
                    <a:pt x="113" y="13"/>
                    <a:pt x="114" y="13"/>
                  </a:cubicBezTo>
                  <a:cubicBezTo>
                    <a:pt x="115" y="13"/>
                    <a:pt x="116" y="12"/>
                    <a:pt x="116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lose/>
                  <a:moveTo>
                    <a:pt x="99" y="21"/>
                  </a:moveTo>
                  <a:cubicBezTo>
                    <a:pt x="100" y="21"/>
                    <a:pt x="101" y="20"/>
                    <a:pt x="103" y="20"/>
                  </a:cubicBezTo>
                  <a:cubicBezTo>
                    <a:pt x="106" y="18"/>
                    <a:pt x="103" y="20"/>
                    <a:pt x="102" y="20"/>
                  </a:cubicBezTo>
                  <a:cubicBezTo>
                    <a:pt x="101" y="21"/>
                    <a:pt x="99" y="22"/>
                    <a:pt x="98" y="23"/>
                  </a:cubicBezTo>
                  <a:cubicBezTo>
                    <a:pt x="98" y="22"/>
                    <a:pt x="99" y="22"/>
                    <a:pt x="99" y="21"/>
                  </a:cubicBezTo>
                  <a:close/>
                  <a:moveTo>
                    <a:pt x="96" y="25"/>
                  </a:moveTo>
                  <a:cubicBezTo>
                    <a:pt x="97" y="25"/>
                    <a:pt x="98" y="25"/>
                    <a:pt x="99" y="25"/>
                  </a:cubicBezTo>
                  <a:cubicBezTo>
                    <a:pt x="101" y="23"/>
                    <a:pt x="103" y="23"/>
                    <a:pt x="100" y="25"/>
                  </a:cubicBezTo>
                  <a:cubicBezTo>
                    <a:pt x="98" y="25"/>
                    <a:pt x="97" y="26"/>
                    <a:pt x="95" y="27"/>
                  </a:cubicBezTo>
                  <a:cubicBezTo>
                    <a:pt x="96" y="26"/>
                    <a:pt x="96" y="26"/>
                    <a:pt x="96" y="25"/>
                  </a:cubicBezTo>
                  <a:close/>
                  <a:moveTo>
                    <a:pt x="94" y="30"/>
                  </a:moveTo>
                  <a:cubicBezTo>
                    <a:pt x="95" y="30"/>
                    <a:pt x="96" y="29"/>
                    <a:pt x="97" y="29"/>
                  </a:cubicBezTo>
                  <a:cubicBezTo>
                    <a:pt x="98" y="28"/>
                    <a:pt x="99" y="28"/>
                    <a:pt x="100" y="28"/>
                  </a:cubicBezTo>
                  <a:cubicBezTo>
                    <a:pt x="98" y="30"/>
                    <a:pt x="95" y="32"/>
                    <a:pt x="92" y="33"/>
                  </a:cubicBezTo>
                  <a:cubicBezTo>
                    <a:pt x="93" y="33"/>
                    <a:pt x="93" y="32"/>
                    <a:pt x="93" y="31"/>
                  </a:cubicBezTo>
                  <a:cubicBezTo>
                    <a:pt x="94" y="31"/>
                    <a:pt x="94" y="30"/>
                    <a:pt x="94" y="30"/>
                  </a:cubicBezTo>
                  <a:close/>
                  <a:moveTo>
                    <a:pt x="38" y="168"/>
                  </a:moveTo>
                  <a:cubicBezTo>
                    <a:pt x="33" y="170"/>
                    <a:pt x="29" y="172"/>
                    <a:pt x="24" y="175"/>
                  </a:cubicBezTo>
                  <a:cubicBezTo>
                    <a:pt x="22" y="176"/>
                    <a:pt x="19" y="177"/>
                    <a:pt x="17" y="179"/>
                  </a:cubicBezTo>
                  <a:cubicBezTo>
                    <a:pt x="16" y="179"/>
                    <a:pt x="15" y="180"/>
                    <a:pt x="13" y="181"/>
                  </a:cubicBezTo>
                  <a:cubicBezTo>
                    <a:pt x="12" y="181"/>
                    <a:pt x="8" y="185"/>
                    <a:pt x="12" y="181"/>
                  </a:cubicBezTo>
                  <a:cubicBezTo>
                    <a:pt x="17" y="178"/>
                    <a:pt x="23" y="174"/>
                    <a:pt x="28" y="171"/>
                  </a:cubicBezTo>
                  <a:cubicBezTo>
                    <a:pt x="31" y="168"/>
                    <a:pt x="35" y="166"/>
                    <a:pt x="39" y="163"/>
                  </a:cubicBezTo>
                  <a:cubicBezTo>
                    <a:pt x="38" y="165"/>
                    <a:pt x="38" y="166"/>
                    <a:pt x="38" y="168"/>
                  </a:cubicBezTo>
                  <a:close/>
                  <a:moveTo>
                    <a:pt x="9" y="178"/>
                  </a:moveTo>
                  <a:cubicBezTo>
                    <a:pt x="15" y="176"/>
                    <a:pt x="20" y="173"/>
                    <a:pt x="25" y="170"/>
                  </a:cubicBezTo>
                  <a:cubicBezTo>
                    <a:pt x="28" y="169"/>
                    <a:pt x="30" y="168"/>
                    <a:pt x="33" y="166"/>
                  </a:cubicBezTo>
                  <a:cubicBezTo>
                    <a:pt x="33" y="166"/>
                    <a:pt x="34" y="166"/>
                    <a:pt x="34" y="166"/>
                  </a:cubicBezTo>
                  <a:cubicBezTo>
                    <a:pt x="26" y="171"/>
                    <a:pt x="17" y="176"/>
                    <a:pt x="9" y="183"/>
                  </a:cubicBezTo>
                  <a:cubicBezTo>
                    <a:pt x="9" y="181"/>
                    <a:pt x="9" y="180"/>
                    <a:pt x="9" y="178"/>
                  </a:cubicBezTo>
                  <a:close/>
                  <a:moveTo>
                    <a:pt x="39" y="162"/>
                  </a:moveTo>
                  <a:cubicBezTo>
                    <a:pt x="34" y="165"/>
                    <a:pt x="29" y="167"/>
                    <a:pt x="25" y="170"/>
                  </a:cubicBezTo>
                  <a:cubicBezTo>
                    <a:pt x="22" y="171"/>
                    <a:pt x="19" y="173"/>
                    <a:pt x="17" y="174"/>
                  </a:cubicBezTo>
                  <a:cubicBezTo>
                    <a:pt x="15" y="175"/>
                    <a:pt x="14" y="176"/>
                    <a:pt x="12" y="177"/>
                  </a:cubicBezTo>
                  <a:cubicBezTo>
                    <a:pt x="8" y="178"/>
                    <a:pt x="12" y="176"/>
                    <a:pt x="13" y="176"/>
                  </a:cubicBezTo>
                  <a:cubicBezTo>
                    <a:pt x="22" y="170"/>
                    <a:pt x="31" y="164"/>
                    <a:pt x="40" y="158"/>
                  </a:cubicBezTo>
                  <a:cubicBezTo>
                    <a:pt x="39" y="159"/>
                    <a:pt x="39" y="161"/>
                    <a:pt x="39" y="162"/>
                  </a:cubicBezTo>
                  <a:close/>
                  <a:moveTo>
                    <a:pt x="40" y="157"/>
                  </a:moveTo>
                  <a:cubicBezTo>
                    <a:pt x="33" y="161"/>
                    <a:pt x="25" y="164"/>
                    <a:pt x="18" y="168"/>
                  </a:cubicBezTo>
                  <a:cubicBezTo>
                    <a:pt x="16" y="169"/>
                    <a:pt x="14" y="170"/>
                    <a:pt x="12" y="172"/>
                  </a:cubicBezTo>
                  <a:cubicBezTo>
                    <a:pt x="13" y="171"/>
                    <a:pt x="13" y="171"/>
                    <a:pt x="13" y="171"/>
                  </a:cubicBezTo>
                  <a:cubicBezTo>
                    <a:pt x="17" y="168"/>
                    <a:pt x="21" y="166"/>
                    <a:pt x="25" y="163"/>
                  </a:cubicBezTo>
                  <a:cubicBezTo>
                    <a:pt x="28" y="162"/>
                    <a:pt x="30" y="160"/>
                    <a:pt x="33" y="158"/>
                  </a:cubicBezTo>
                  <a:cubicBezTo>
                    <a:pt x="36" y="156"/>
                    <a:pt x="39" y="154"/>
                    <a:pt x="41" y="152"/>
                  </a:cubicBezTo>
                  <a:cubicBezTo>
                    <a:pt x="41" y="154"/>
                    <a:pt x="40" y="155"/>
                    <a:pt x="40" y="157"/>
                  </a:cubicBezTo>
                  <a:close/>
                  <a:moveTo>
                    <a:pt x="11" y="170"/>
                  </a:moveTo>
                  <a:cubicBezTo>
                    <a:pt x="16" y="169"/>
                    <a:pt x="21" y="165"/>
                    <a:pt x="26" y="162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0" y="166"/>
                    <a:pt x="15" y="168"/>
                    <a:pt x="10" y="173"/>
                  </a:cubicBezTo>
                  <a:cubicBezTo>
                    <a:pt x="11" y="172"/>
                    <a:pt x="11" y="171"/>
                    <a:pt x="11" y="170"/>
                  </a:cubicBezTo>
                  <a:close/>
                  <a:moveTo>
                    <a:pt x="14" y="158"/>
                  </a:moveTo>
                  <a:cubicBezTo>
                    <a:pt x="14" y="158"/>
                    <a:pt x="14" y="158"/>
                    <a:pt x="14" y="157"/>
                  </a:cubicBezTo>
                  <a:cubicBezTo>
                    <a:pt x="14" y="158"/>
                    <a:pt x="15" y="157"/>
                    <a:pt x="15" y="157"/>
                  </a:cubicBezTo>
                  <a:cubicBezTo>
                    <a:pt x="19" y="155"/>
                    <a:pt x="23" y="153"/>
                    <a:pt x="27" y="151"/>
                  </a:cubicBezTo>
                  <a:cubicBezTo>
                    <a:pt x="30" y="149"/>
                    <a:pt x="33" y="148"/>
                    <a:pt x="36" y="146"/>
                  </a:cubicBezTo>
                  <a:cubicBezTo>
                    <a:pt x="32" y="149"/>
                    <a:pt x="29" y="151"/>
                    <a:pt x="25" y="154"/>
                  </a:cubicBezTo>
                  <a:cubicBezTo>
                    <a:pt x="21" y="156"/>
                    <a:pt x="16" y="158"/>
                    <a:pt x="13" y="161"/>
                  </a:cubicBezTo>
                  <a:cubicBezTo>
                    <a:pt x="13" y="160"/>
                    <a:pt x="13" y="159"/>
                    <a:pt x="14" y="158"/>
                  </a:cubicBezTo>
                  <a:close/>
                  <a:moveTo>
                    <a:pt x="15" y="153"/>
                  </a:moveTo>
                  <a:cubicBezTo>
                    <a:pt x="15" y="153"/>
                    <a:pt x="15" y="152"/>
                    <a:pt x="16" y="152"/>
                  </a:cubicBezTo>
                  <a:cubicBezTo>
                    <a:pt x="17" y="151"/>
                    <a:pt x="19" y="150"/>
                    <a:pt x="20" y="149"/>
                  </a:cubicBezTo>
                  <a:cubicBezTo>
                    <a:pt x="22" y="147"/>
                    <a:pt x="25" y="146"/>
                    <a:pt x="27" y="145"/>
                  </a:cubicBezTo>
                  <a:cubicBezTo>
                    <a:pt x="32" y="142"/>
                    <a:pt x="36" y="138"/>
                    <a:pt x="41" y="136"/>
                  </a:cubicBezTo>
                  <a:cubicBezTo>
                    <a:pt x="41" y="136"/>
                    <a:pt x="41" y="137"/>
                    <a:pt x="41" y="138"/>
                  </a:cubicBezTo>
                  <a:cubicBezTo>
                    <a:pt x="37" y="140"/>
                    <a:pt x="33" y="143"/>
                    <a:pt x="29" y="145"/>
                  </a:cubicBezTo>
                  <a:cubicBezTo>
                    <a:pt x="25" y="147"/>
                    <a:pt x="20" y="150"/>
                    <a:pt x="16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close/>
                  <a:moveTo>
                    <a:pt x="17" y="145"/>
                  </a:moveTo>
                  <a:cubicBezTo>
                    <a:pt x="17" y="145"/>
                    <a:pt x="17" y="145"/>
                    <a:pt x="17" y="145"/>
                  </a:cubicBezTo>
                  <a:cubicBezTo>
                    <a:pt x="17" y="144"/>
                    <a:pt x="19" y="143"/>
                    <a:pt x="19" y="143"/>
                  </a:cubicBezTo>
                  <a:cubicBezTo>
                    <a:pt x="23" y="140"/>
                    <a:pt x="28" y="137"/>
                    <a:pt x="32" y="135"/>
                  </a:cubicBezTo>
                  <a:cubicBezTo>
                    <a:pt x="35" y="133"/>
                    <a:pt x="39" y="131"/>
                    <a:pt x="41" y="129"/>
                  </a:cubicBezTo>
                  <a:cubicBezTo>
                    <a:pt x="41" y="130"/>
                    <a:pt x="41" y="131"/>
                    <a:pt x="41" y="131"/>
                  </a:cubicBezTo>
                  <a:cubicBezTo>
                    <a:pt x="37" y="133"/>
                    <a:pt x="33" y="135"/>
                    <a:pt x="28" y="138"/>
                  </a:cubicBezTo>
                  <a:cubicBezTo>
                    <a:pt x="26" y="139"/>
                    <a:pt x="24" y="141"/>
                    <a:pt x="22" y="142"/>
                  </a:cubicBezTo>
                  <a:cubicBezTo>
                    <a:pt x="21" y="143"/>
                    <a:pt x="20" y="143"/>
                    <a:pt x="19" y="144"/>
                  </a:cubicBezTo>
                  <a:cubicBezTo>
                    <a:pt x="18" y="144"/>
                    <a:pt x="17" y="145"/>
                    <a:pt x="17" y="145"/>
                  </a:cubicBezTo>
                  <a:cubicBezTo>
                    <a:pt x="17" y="145"/>
                    <a:pt x="17" y="145"/>
                    <a:pt x="17" y="145"/>
                  </a:cubicBezTo>
                  <a:close/>
                  <a:moveTo>
                    <a:pt x="42" y="115"/>
                  </a:moveTo>
                  <a:cubicBezTo>
                    <a:pt x="42" y="115"/>
                    <a:pt x="43" y="115"/>
                    <a:pt x="43" y="115"/>
                  </a:cubicBezTo>
                  <a:cubicBezTo>
                    <a:pt x="43" y="114"/>
                    <a:pt x="43" y="114"/>
                    <a:pt x="43" y="114"/>
                  </a:cubicBezTo>
                  <a:cubicBezTo>
                    <a:pt x="43" y="115"/>
                    <a:pt x="43" y="116"/>
                    <a:pt x="42" y="117"/>
                  </a:cubicBezTo>
                  <a:cubicBezTo>
                    <a:pt x="39" y="118"/>
                    <a:pt x="37" y="120"/>
                    <a:pt x="34" y="121"/>
                  </a:cubicBezTo>
                  <a:cubicBezTo>
                    <a:pt x="32" y="123"/>
                    <a:pt x="29" y="124"/>
                    <a:pt x="26" y="126"/>
                  </a:cubicBezTo>
                  <a:cubicBezTo>
                    <a:pt x="28" y="125"/>
                    <a:pt x="30" y="124"/>
                    <a:pt x="31" y="123"/>
                  </a:cubicBezTo>
                  <a:cubicBezTo>
                    <a:pt x="35" y="120"/>
                    <a:pt x="38" y="118"/>
                    <a:pt x="42" y="115"/>
                  </a:cubicBezTo>
                  <a:close/>
                  <a:moveTo>
                    <a:pt x="42" y="121"/>
                  </a:moveTo>
                  <a:cubicBezTo>
                    <a:pt x="38" y="123"/>
                    <a:pt x="34" y="125"/>
                    <a:pt x="31" y="128"/>
                  </a:cubicBezTo>
                  <a:cubicBezTo>
                    <a:pt x="29" y="129"/>
                    <a:pt x="26" y="130"/>
                    <a:pt x="24" y="131"/>
                  </a:cubicBezTo>
                  <a:cubicBezTo>
                    <a:pt x="23" y="132"/>
                    <a:pt x="22" y="132"/>
                    <a:pt x="21" y="133"/>
                  </a:cubicBezTo>
                  <a:cubicBezTo>
                    <a:pt x="20" y="133"/>
                    <a:pt x="20" y="133"/>
                    <a:pt x="20" y="134"/>
                  </a:cubicBezTo>
                  <a:cubicBezTo>
                    <a:pt x="20" y="134"/>
                    <a:pt x="20" y="133"/>
                    <a:pt x="21" y="133"/>
                  </a:cubicBezTo>
                  <a:cubicBezTo>
                    <a:pt x="24" y="129"/>
                    <a:pt x="27" y="128"/>
                    <a:pt x="31" y="126"/>
                  </a:cubicBezTo>
                  <a:cubicBezTo>
                    <a:pt x="35" y="123"/>
                    <a:pt x="39" y="121"/>
                    <a:pt x="42" y="118"/>
                  </a:cubicBezTo>
                  <a:cubicBezTo>
                    <a:pt x="42" y="119"/>
                    <a:pt x="42" y="120"/>
                    <a:pt x="42" y="121"/>
                  </a:cubicBezTo>
                  <a:close/>
                  <a:moveTo>
                    <a:pt x="42" y="125"/>
                  </a:moveTo>
                  <a:cubicBezTo>
                    <a:pt x="38" y="128"/>
                    <a:pt x="34" y="131"/>
                    <a:pt x="30" y="133"/>
                  </a:cubicBezTo>
                  <a:cubicBezTo>
                    <a:pt x="28" y="134"/>
                    <a:pt x="25" y="135"/>
                    <a:pt x="23" y="137"/>
                  </a:cubicBezTo>
                  <a:cubicBezTo>
                    <a:pt x="22" y="137"/>
                    <a:pt x="17" y="141"/>
                    <a:pt x="20" y="138"/>
                  </a:cubicBezTo>
                  <a:cubicBezTo>
                    <a:pt x="26" y="132"/>
                    <a:pt x="35" y="129"/>
                    <a:pt x="42" y="123"/>
                  </a:cubicBezTo>
                  <a:cubicBezTo>
                    <a:pt x="42" y="124"/>
                    <a:pt x="42" y="125"/>
                    <a:pt x="42" y="125"/>
                  </a:cubicBezTo>
                  <a:close/>
                  <a:moveTo>
                    <a:pt x="41" y="126"/>
                  </a:move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0" y="127"/>
                    <a:pt x="40" y="128"/>
                  </a:cubicBezTo>
                  <a:cubicBezTo>
                    <a:pt x="40" y="127"/>
                    <a:pt x="41" y="127"/>
                    <a:pt x="41" y="126"/>
                  </a:cubicBezTo>
                  <a:close/>
                  <a:moveTo>
                    <a:pt x="41" y="135"/>
                  </a:moveTo>
                  <a:cubicBezTo>
                    <a:pt x="37" y="136"/>
                    <a:pt x="33" y="139"/>
                    <a:pt x="29" y="141"/>
                  </a:cubicBezTo>
                  <a:cubicBezTo>
                    <a:pt x="26" y="142"/>
                    <a:pt x="24" y="144"/>
                    <a:pt x="22" y="145"/>
                  </a:cubicBezTo>
                  <a:cubicBezTo>
                    <a:pt x="21" y="146"/>
                    <a:pt x="20" y="146"/>
                    <a:pt x="19" y="147"/>
                  </a:cubicBezTo>
                  <a:cubicBezTo>
                    <a:pt x="18" y="147"/>
                    <a:pt x="14" y="150"/>
                    <a:pt x="17" y="147"/>
                  </a:cubicBezTo>
                  <a:cubicBezTo>
                    <a:pt x="22" y="144"/>
                    <a:pt x="27" y="142"/>
                    <a:pt x="31" y="138"/>
                  </a:cubicBezTo>
                  <a:cubicBezTo>
                    <a:pt x="34" y="136"/>
                    <a:pt x="38" y="135"/>
                    <a:pt x="41" y="133"/>
                  </a:cubicBezTo>
                  <a:cubicBezTo>
                    <a:pt x="41" y="133"/>
                    <a:pt x="41" y="134"/>
                    <a:pt x="41" y="135"/>
                  </a:cubicBezTo>
                  <a:close/>
                  <a:moveTo>
                    <a:pt x="41" y="143"/>
                  </a:move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39" y="144"/>
                    <a:pt x="38" y="145"/>
                    <a:pt x="36" y="145"/>
                  </a:cubicBezTo>
                  <a:cubicBezTo>
                    <a:pt x="31" y="148"/>
                    <a:pt x="26" y="150"/>
                    <a:pt x="22" y="153"/>
                  </a:cubicBezTo>
                  <a:cubicBezTo>
                    <a:pt x="21" y="153"/>
                    <a:pt x="20" y="154"/>
                    <a:pt x="19" y="154"/>
                  </a:cubicBezTo>
                  <a:cubicBezTo>
                    <a:pt x="19" y="154"/>
                    <a:pt x="19" y="154"/>
                    <a:pt x="20" y="154"/>
                  </a:cubicBezTo>
                  <a:cubicBezTo>
                    <a:pt x="27" y="149"/>
                    <a:pt x="36" y="146"/>
                    <a:pt x="41" y="139"/>
                  </a:cubicBezTo>
                  <a:cubicBezTo>
                    <a:pt x="41" y="141"/>
                    <a:pt x="41" y="142"/>
                    <a:pt x="41" y="143"/>
                  </a:cubicBezTo>
                  <a:close/>
                  <a:moveTo>
                    <a:pt x="17" y="159"/>
                  </a:moveTo>
                  <a:cubicBezTo>
                    <a:pt x="21" y="156"/>
                    <a:pt x="25" y="155"/>
                    <a:pt x="29" y="152"/>
                  </a:cubicBezTo>
                  <a:cubicBezTo>
                    <a:pt x="31" y="150"/>
                    <a:pt x="34" y="148"/>
                    <a:pt x="36" y="147"/>
                  </a:cubicBezTo>
                  <a:cubicBezTo>
                    <a:pt x="38" y="146"/>
                    <a:pt x="39" y="145"/>
                    <a:pt x="41" y="144"/>
                  </a:cubicBezTo>
                  <a:cubicBezTo>
                    <a:pt x="41" y="144"/>
                    <a:pt x="41" y="144"/>
                    <a:pt x="41" y="144"/>
                  </a:cubicBezTo>
                  <a:cubicBezTo>
                    <a:pt x="41" y="144"/>
                    <a:pt x="41" y="144"/>
                    <a:pt x="42" y="144"/>
                  </a:cubicBezTo>
                  <a:cubicBezTo>
                    <a:pt x="42" y="144"/>
                    <a:pt x="42" y="145"/>
                    <a:pt x="42" y="146"/>
                  </a:cubicBezTo>
                  <a:cubicBezTo>
                    <a:pt x="36" y="149"/>
                    <a:pt x="31" y="152"/>
                    <a:pt x="25" y="155"/>
                  </a:cubicBezTo>
                  <a:cubicBezTo>
                    <a:pt x="23" y="156"/>
                    <a:pt x="20" y="158"/>
                    <a:pt x="17" y="159"/>
                  </a:cubicBezTo>
                  <a:cubicBezTo>
                    <a:pt x="16" y="160"/>
                    <a:pt x="15" y="160"/>
                    <a:pt x="14" y="161"/>
                  </a:cubicBezTo>
                  <a:cubicBezTo>
                    <a:pt x="12" y="162"/>
                    <a:pt x="18" y="158"/>
                    <a:pt x="17" y="159"/>
                  </a:cubicBezTo>
                  <a:close/>
                  <a:moveTo>
                    <a:pt x="42" y="148"/>
                  </a:moveTo>
                  <a:cubicBezTo>
                    <a:pt x="40" y="149"/>
                    <a:pt x="37" y="151"/>
                    <a:pt x="35" y="152"/>
                  </a:cubicBezTo>
                  <a:cubicBezTo>
                    <a:pt x="32" y="154"/>
                    <a:pt x="28" y="156"/>
                    <a:pt x="25" y="158"/>
                  </a:cubicBezTo>
                  <a:cubicBezTo>
                    <a:pt x="21" y="161"/>
                    <a:pt x="17" y="163"/>
                    <a:pt x="13" y="165"/>
                  </a:cubicBezTo>
                  <a:cubicBezTo>
                    <a:pt x="9" y="167"/>
                    <a:pt x="14" y="164"/>
                    <a:pt x="15" y="164"/>
                  </a:cubicBezTo>
                  <a:cubicBezTo>
                    <a:pt x="18" y="162"/>
                    <a:pt x="20" y="161"/>
                    <a:pt x="22" y="159"/>
                  </a:cubicBezTo>
                  <a:cubicBezTo>
                    <a:pt x="28" y="155"/>
                    <a:pt x="36" y="152"/>
                    <a:pt x="42" y="147"/>
                  </a:cubicBezTo>
                  <a:cubicBezTo>
                    <a:pt x="42" y="147"/>
                    <a:pt x="42" y="148"/>
                    <a:pt x="42" y="148"/>
                  </a:cubicBezTo>
                  <a:close/>
                  <a:moveTo>
                    <a:pt x="34" y="154"/>
                  </a:moveTo>
                  <a:cubicBezTo>
                    <a:pt x="35" y="153"/>
                    <a:pt x="36" y="153"/>
                    <a:pt x="36" y="153"/>
                  </a:cubicBezTo>
                  <a:cubicBezTo>
                    <a:pt x="38" y="151"/>
                    <a:pt x="40" y="150"/>
                    <a:pt x="42" y="149"/>
                  </a:cubicBezTo>
                  <a:cubicBezTo>
                    <a:pt x="42" y="150"/>
                    <a:pt x="42" y="150"/>
                    <a:pt x="42" y="151"/>
                  </a:cubicBezTo>
                  <a:cubicBezTo>
                    <a:pt x="39" y="153"/>
                    <a:pt x="36" y="155"/>
                    <a:pt x="33" y="157"/>
                  </a:cubicBezTo>
                  <a:cubicBezTo>
                    <a:pt x="30" y="159"/>
                    <a:pt x="27" y="161"/>
                    <a:pt x="24" y="163"/>
                  </a:cubicBezTo>
                  <a:cubicBezTo>
                    <a:pt x="22" y="164"/>
                    <a:pt x="20" y="165"/>
                    <a:pt x="18" y="166"/>
                  </a:cubicBezTo>
                  <a:cubicBezTo>
                    <a:pt x="16" y="167"/>
                    <a:pt x="12" y="168"/>
                    <a:pt x="11" y="170"/>
                  </a:cubicBezTo>
                  <a:cubicBezTo>
                    <a:pt x="14" y="167"/>
                    <a:pt x="19" y="165"/>
                    <a:pt x="22" y="162"/>
                  </a:cubicBezTo>
                  <a:cubicBezTo>
                    <a:pt x="26" y="159"/>
                    <a:pt x="30" y="156"/>
                    <a:pt x="34" y="154"/>
                  </a:cubicBezTo>
                  <a:close/>
                  <a:moveTo>
                    <a:pt x="43" y="112"/>
                  </a:moveTo>
                  <a:cubicBezTo>
                    <a:pt x="43" y="112"/>
                    <a:pt x="43" y="113"/>
                    <a:pt x="43" y="113"/>
                  </a:cubicBezTo>
                  <a:cubicBezTo>
                    <a:pt x="39" y="115"/>
                    <a:pt x="35" y="117"/>
                    <a:pt x="31" y="119"/>
                  </a:cubicBezTo>
                  <a:cubicBezTo>
                    <a:pt x="29" y="120"/>
                    <a:pt x="27" y="121"/>
                    <a:pt x="26" y="122"/>
                  </a:cubicBezTo>
                  <a:cubicBezTo>
                    <a:pt x="25" y="123"/>
                    <a:pt x="24" y="123"/>
                    <a:pt x="23" y="124"/>
                  </a:cubicBezTo>
                  <a:cubicBezTo>
                    <a:pt x="23" y="123"/>
                    <a:pt x="24" y="122"/>
                    <a:pt x="25" y="122"/>
                  </a:cubicBezTo>
                  <a:cubicBezTo>
                    <a:pt x="31" y="117"/>
                    <a:pt x="38" y="114"/>
                    <a:pt x="44" y="109"/>
                  </a:cubicBezTo>
                  <a:cubicBezTo>
                    <a:pt x="44" y="110"/>
                    <a:pt x="43" y="111"/>
                    <a:pt x="43" y="112"/>
                  </a:cubicBezTo>
                  <a:close/>
                  <a:moveTo>
                    <a:pt x="44" y="108"/>
                  </a:moveTo>
                  <a:cubicBezTo>
                    <a:pt x="40" y="111"/>
                    <a:pt x="36" y="113"/>
                    <a:pt x="32" y="115"/>
                  </a:cubicBezTo>
                  <a:cubicBezTo>
                    <a:pt x="30" y="116"/>
                    <a:pt x="27" y="117"/>
                    <a:pt x="24" y="119"/>
                  </a:cubicBezTo>
                  <a:cubicBezTo>
                    <a:pt x="24" y="119"/>
                    <a:pt x="24" y="118"/>
                    <a:pt x="24" y="118"/>
                  </a:cubicBezTo>
                  <a:cubicBezTo>
                    <a:pt x="27" y="116"/>
                    <a:pt x="30" y="115"/>
                    <a:pt x="33" y="113"/>
                  </a:cubicBezTo>
                  <a:cubicBezTo>
                    <a:pt x="37" y="111"/>
                    <a:pt x="41" y="108"/>
                    <a:pt x="45" y="106"/>
                  </a:cubicBezTo>
                  <a:cubicBezTo>
                    <a:pt x="44" y="107"/>
                    <a:pt x="44" y="107"/>
                    <a:pt x="44" y="108"/>
                  </a:cubicBezTo>
                  <a:close/>
                  <a:moveTo>
                    <a:pt x="25" y="115"/>
                  </a:moveTo>
                  <a:cubicBezTo>
                    <a:pt x="29" y="114"/>
                    <a:pt x="32" y="112"/>
                    <a:pt x="35" y="110"/>
                  </a:cubicBezTo>
                  <a:cubicBezTo>
                    <a:pt x="36" y="109"/>
                    <a:pt x="38" y="108"/>
                    <a:pt x="40" y="108"/>
                  </a:cubicBezTo>
                  <a:cubicBezTo>
                    <a:pt x="40" y="108"/>
                    <a:pt x="41" y="107"/>
                    <a:pt x="41" y="107"/>
                  </a:cubicBezTo>
                  <a:cubicBezTo>
                    <a:pt x="37" y="110"/>
                    <a:pt x="34" y="112"/>
                    <a:pt x="30" y="114"/>
                  </a:cubicBezTo>
                  <a:cubicBezTo>
                    <a:pt x="28" y="115"/>
                    <a:pt x="26" y="116"/>
                    <a:pt x="24" y="117"/>
                  </a:cubicBezTo>
                  <a:cubicBezTo>
                    <a:pt x="25" y="117"/>
                    <a:pt x="25" y="116"/>
                    <a:pt x="25" y="115"/>
                  </a:cubicBezTo>
                  <a:close/>
                  <a:moveTo>
                    <a:pt x="45" y="105"/>
                  </a:moveTo>
                  <a:cubicBezTo>
                    <a:pt x="42" y="106"/>
                    <a:pt x="39" y="107"/>
                    <a:pt x="36" y="109"/>
                  </a:cubicBezTo>
                  <a:cubicBezTo>
                    <a:pt x="34" y="110"/>
                    <a:pt x="32" y="111"/>
                    <a:pt x="30" y="112"/>
                  </a:cubicBezTo>
                  <a:cubicBezTo>
                    <a:pt x="29" y="113"/>
                    <a:pt x="28" y="113"/>
                    <a:pt x="26" y="114"/>
                  </a:cubicBezTo>
                  <a:cubicBezTo>
                    <a:pt x="26" y="114"/>
                    <a:pt x="26" y="114"/>
                    <a:pt x="25" y="114"/>
                  </a:cubicBezTo>
                  <a:cubicBezTo>
                    <a:pt x="26" y="114"/>
                    <a:pt x="26" y="114"/>
                    <a:pt x="26" y="113"/>
                  </a:cubicBezTo>
                  <a:cubicBezTo>
                    <a:pt x="26" y="113"/>
                    <a:pt x="28" y="112"/>
                    <a:pt x="28" y="112"/>
                  </a:cubicBezTo>
                  <a:cubicBezTo>
                    <a:pt x="33" y="108"/>
                    <a:pt x="40" y="106"/>
                    <a:pt x="46" y="102"/>
                  </a:cubicBezTo>
                  <a:cubicBezTo>
                    <a:pt x="46" y="103"/>
                    <a:pt x="45" y="104"/>
                    <a:pt x="45" y="105"/>
                  </a:cubicBezTo>
                  <a:close/>
                  <a:moveTo>
                    <a:pt x="46" y="100"/>
                  </a:moveTo>
                  <a:cubicBezTo>
                    <a:pt x="43" y="102"/>
                    <a:pt x="40" y="103"/>
                    <a:pt x="37" y="105"/>
                  </a:cubicBezTo>
                  <a:cubicBezTo>
                    <a:pt x="34" y="106"/>
                    <a:pt x="32" y="107"/>
                    <a:pt x="30" y="107"/>
                  </a:cubicBezTo>
                  <a:cubicBezTo>
                    <a:pt x="25" y="109"/>
                    <a:pt x="33" y="105"/>
                    <a:pt x="33" y="105"/>
                  </a:cubicBezTo>
                  <a:cubicBezTo>
                    <a:pt x="38" y="103"/>
                    <a:pt x="43" y="101"/>
                    <a:pt x="48" y="97"/>
                  </a:cubicBezTo>
                  <a:cubicBezTo>
                    <a:pt x="47" y="98"/>
                    <a:pt x="47" y="99"/>
                    <a:pt x="46" y="100"/>
                  </a:cubicBezTo>
                  <a:close/>
                  <a:moveTo>
                    <a:pt x="48" y="95"/>
                  </a:moveTo>
                  <a:cubicBezTo>
                    <a:pt x="45" y="96"/>
                    <a:pt x="42" y="98"/>
                    <a:pt x="38" y="99"/>
                  </a:cubicBezTo>
                  <a:cubicBezTo>
                    <a:pt x="36" y="100"/>
                    <a:pt x="34" y="101"/>
                    <a:pt x="32" y="102"/>
                  </a:cubicBezTo>
                  <a:cubicBezTo>
                    <a:pt x="31" y="103"/>
                    <a:pt x="30" y="103"/>
                    <a:pt x="29" y="104"/>
                  </a:cubicBezTo>
                  <a:cubicBezTo>
                    <a:pt x="30" y="104"/>
                    <a:pt x="31" y="103"/>
                    <a:pt x="32" y="103"/>
                  </a:cubicBezTo>
                  <a:cubicBezTo>
                    <a:pt x="37" y="100"/>
                    <a:pt x="44" y="97"/>
                    <a:pt x="49" y="93"/>
                  </a:cubicBezTo>
                  <a:cubicBezTo>
                    <a:pt x="49" y="94"/>
                    <a:pt x="49" y="94"/>
                    <a:pt x="48" y="95"/>
                  </a:cubicBezTo>
                  <a:close/>
                  <a:moveTo>
                    <a:pt x="50" y="90"/>
                  </a:moveTo>
                  <a:cubicBezTo>
                    <a:pt x="47" y="92"/>
                    <a:pt x="44" y="94"/>
                    <a:pt x="41" y="95"/>
                  </a:cubicBezTo>
                  <a:cubicBezTo>
                    <a:pt x="39" y="96"/>
                    <a:pt x="37" y="97"/>
                    <a:pt x="35" y="98"/>
                  </a:cubicBezTo>
                  <a:cubicBezTo>
                    <a:pt x="34" y="99"/>
                    <a:pt x="26" y="103"/>
                    <a:pt x="32" y="99"/>
                  </a:cubicBezTo>
                  <a:cubicBezTo>
                    <a:pt x="38" y="95"/>
                    <a:pt x="46" y="93"/>
                    <a:pt x="52" y="88"/>
                  </a:cubicBezTo>
                  <a:cubicBezTo>
                    <a:pt x="51" y="89"/>
                    <a:pt x="51" y="90"/>
                    <a:pt x="50" y="90"/>
                  </a:cubicBezTo>
                  <a:close/>
                  <a:moveTo>
                    <a:pt x="31" y="97"/>
                  </a:moveTo>
                  <a:cubicBezTo>
                    <a:pt x="34" y="96"/>
                    <a:pt x="38" y="95"/>
                    <a:pt x="41" y="93"/>
                  </a:cubicBezTo>
                  <a:cubicBezTo>
                    <a:pt x="43" y="92"/>
                    <a:pt x="45" y="91"/>
                    <a:pt x="47" y="90"/>
                  </a:cubicBezTo>
                  <a:cubicBezTo>
                    <a:pt x="48" y="89"/>
                    <a:pt x="54" y="85"/>
                    <a:pt x="49" y="89"/>
                  </a:cubicBezTo>
                  <a:cubicBezTo>
                    <a:pt x="43" y="93"/>
                    <a:pt x="35" y="95"/>
                    <a:pt x="30" y="99"/>
                  </a:cubicBezTo>
                  <a:cubicBezTo>
                    <a:pt x="30" y="99"/>
                    <a:pt x="30" y="98"/>
                    <a:pt x="31" y="97"/>
                  </a:cubicBezTo>
                  <a:close/>
                  <a:moveTo>
                    <a:pt x="52" y="86"/>
                  </a:moveTo>
                  <a:cubicBezTo>
                    <a:pt x="52" y="86"/>
                    <a:pt x="52" y="86"/>
                    <a:pt x="52" y="86"/>
                  </a:cubicBezTo>
                  <a:cubicBezTo>
                    <a:pt x="48" y="88"/>
                    <a:pt x="45" y="90"/>
                    <a:pt x="41" y="92"/>
                  </a:cubicBezTo>
                  <a:cubicBezTo>
                    <a:pt x="39" y="93"/>
                    <a:pt x="36" y="94"/>
                    <a:pt x="34" y="95"/>
                  </a:cubicBezTo>
                  <a:cubicBezTo>
                    <a:pt x="33" y="96"/>
                    <a:pt x="29" y="98"/>
                    <a:pt x="32" y="96"/>
                  </a:cubicBezTo>
                  <a:cubicBezTo>
                    <a:pt x="39" y="91"/>
                    <a:pt x="47" y="88"/>
                    <a:pt x="54" y="83"/>
                  </a:cubicBezTo>
                  <a:cubicBezTo>
                    <a:pt x="54" y="84"/>
                    <a:pt x="53" y="85"/>
                    <a:pt x="52" y="86"/>
                  </a:cubicBezTo>
                  <a:close/>
                  <a:moveTo>
                    <a:pt x="55" y="81"/>
                  </a:moveTo>
                  <a:cubicBezTo>
                    <a:pt x="52" y="82"/>
                    <a:pt x="49" y="84"/>
                    <a:pt x="46" y="86"/>
                  </a:cubicBezTo>
                  <a:cubicBezTo>
                    <a:pt x="41" y="88"/>
                    <a:pt x="36" y="90"/>
                    <a:pt x="3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40" y="87"/>
                    <a:pt x="49" y="83"/>
                    <a:pt x="57" y="78"/>
                  </a:cubicBezTo>
                  <a:cubicBezTo>
                    <a:pt x="57" y="79"/>
                    <a:pt x="56" y="80"/>
                    <a:pt x="55" y="81"/>
                  </a:cubicBezTo>
                  <a:close/>
                  <a:moveTo>
                    <a:pt x="59" y="76"/>
                  </a:moveTo>
                  <a:cubicBezTo>
                    <a:pt x="55" y="77"/>
                    <a:pt x="51" y="78"/>
                    <a:pt x="48" y="80"/>
                  </a:cubicBezTo>
                  <a:cubicBezTo>
                    <a:pt x="45" y="81"/>
                    <a:pt x="42" y="83"/>
                    <a:pt x="39" y="84"/>
                  </a:cubicBezTo>
                  <a:cubicBezTo>
                    <a:pt x="38" y="84"/>
                    <a:pt x="37" y="85"/>
                    <a:pt x="36" y="85"/>
                  </a:cubicBezTo>
                  <a:cubicBezTo>
                    <a:pt x="36" y="85"/>
                    <a:pt x="35" y="85"/>
                    <a:pt x="35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6" y="85"/>
                    <a:pt x="38" y="84"/>
                    <a:pt x="38" y="84"/>
                  </a:cubicBezTo>
                  <a:cubicBezTo>
                    <a:pt x="47" y="80"/>
                    <a:pt x="55" y="76"/>
                    <a:pt x="63" y="71"/>
                  </a:cubicBezTo>
                  <a:cubicBezTo>
                    <a:pt x="61" y="73"/>
                    <a:pt x="60" y="74"/>
                    <a:pt x="59" y="76"/>
                  </a:cubicBezTo>
                  <a:close/>
                  <a:moveTo>
                    <a:pt x="42" y="81"/>
                  </a:moveTo>
                  <a:cubicBezTo>
                    <a:pt x="45" y="80"/>
                    <a:pt x="48" y="79"/>
                    <a:pt x="51" y="77"/>
                  </a:cubicBezTo>
                  <a:cubicBezTo>
                    <a:pt x="51" y="77"/>
                    <a:pt x="52" y="77"/>
                    <a:pt x="52" y="76"/>
                  </a:cubicBezTo>
                  <a:cubicBezTo>
                    <a:pt x="51" y="77"/>
                    <a:pt x="49" y="78"/>
                    <a:pt x="47" y="79"/>
                  </a:cubicBezTo>
                  <a:cubicBezTo>
                    <a:pt x="45" y="80"/>
                    <a:pt x="44" y="81"/>
                    <a:pt x="42" y="81"/>
                  </a:cubicBezTo>
                  <a:close/>
                  <a:moveTo>
                    <a:pt x="35" y="86"/>
                  </a:moveTo>
                  <a:cubicBezTo>
                    <a:pt x="38" y="85"/>
                    <a:pt x="42" y="84"/>
                    <a:pt x="45" y="82"/>
                  </a:cubicBezTo>
                  <a:cubicBezTo>
                    <a:pt x="49" y="80"/>
                    <a:pt x="55" y="79"/>
                    <a:pt x="59" y="77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0" y="82"/>
                    <a:pt x="41" y="86"/>
                    <a:pt x="33" y="91"/>
                  </a:cubicBezTo>
                  <a:cubicBezTo>
                    <a:pt x="33" y="90"/>
                    <a:pt x="34" y="88"/>
                    <a:pt x="35" y="86"/>
                  </a:cubicBezTo>
                  <a:close/>
                  <a:moveTo>
                    <a:pt x="32" y="93"/>
                  </a:moveTo>
                  <a:cubicBezTo>
                    <a:pt x="36" y="91"/>
                    <a:pt x="39" y="89"/>
                    <a:pt x="43" y="88"/>
                  </a:cubicBezTo>
                  <a:cubicBezTo>
                    <a:pt x="46" y="86"/>
                    <a:pt x="52" y="84"/>
                    <a:pt x="55" y="82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47" y="87"/>
                    <a:pt x="39" y="90"/>
                    <a:pt x="31" y="95"/>
                  </a:cubicBezTo>
                  <a:cubicBezTo>
                    <a:pt x="32" y="95"/>
                    <a:pt x="32" y="94"/>
                    <a:pt x="32" y="93"/>
                  </a:cubicBezTo>
                  <a:close/>
                  <a:moveTo>
                    <a:pt x="29" y="101"/>
                  </a:moveTo>
                  <a:cubicBezTo>
                    <a:pt x="33" y="100"/>
                    <a:pt x="36" y="98"/>
                    <a:pt x="40" y="96"/>
                  </a:cubicBezTo>
                  <a:cubicBezTo>
                    <a:pt x="43" y="95"/>
                    <a:pt x="47" y="94"/>
                    <a:pt x="50" y="91"/>
                  </a:cubicBezTo>
                  <a:cubicBezTo>
                    <a:pt x="50" y="91"/>
                    <a:pt x="50" y="92"/>
                    <a:pt x="50" y="92"/>
                  </a:cubicBezTo>
                  <a:cubicBezTo>
                    <a:pt x="47" y="94"/>
                    <a:pt x="43" y="96"/>
                    <a:pt x="40" y="97"/>
                  </a:cubicBezTo>
                  <a:cubicBezTo>
                    <a:pt x="36" y="99"/>
                    <a:pt x="32" y="101"/>
                    <a:pt x="29" y="104"/>
                  </a:cubicBezTo>
                  <a:cubicBezTo>
                    <a:pt x="29" y="103"/>
                    <a:pt x="29" y="102"/>
                    <a:pt x="29" y="101"/>
                  </a:cubicBezTo>
                  <a:close/>
                  <a:moveTo>
                    <a:pt x="28" y="105"/>
                  </a:moveTo>
                  <a:cubicBezTo>
                    <a:pt x="31" y="104"/>
                    <a:pt x="34" y="102"/>
                    <a:pt x="37" y="101"/>
                  </a:cubicBezTo>
                  <a:cubicBezTo>
                    <a:pt x="39" y="100"/>
                    <a:pt x="41" y="99"/>
                    <a:pt x="43" y="98"/>
                  </a:cubicBezTo>
                  <a:cubicBezTo>
                    <a:pt x="44" y="98"/>
                    <a:pt x="49" y="94"/>
                    <a:pt x="47" y="96"/>
                  </a:cubicBezTo>
                  <a:cubicBezTo>
                    <a:pt x="42" y="102"/>
                    <a:pt x="34" y="103"/>
                    <a:pt x="28" y="107"/>
                  </a:cubicBezTo>
                  <a:cubicBezTo>
                    <a:pt x="28" y="106"/>
                    <a:pt x="28" y="106"/>
                    <a:pt x="28" y="105"/>
                  </a:cubicBezTo>
                  <a:close/>
                  <a:moveTo>
                    <a:pt x="27" y="109"/>
                  </a:moveTo>
                  <a:cubicBezTo>
                    <a:pt x="30" y="108"/>
                    <a:pt x="32" y="107"/>
                    <a:pt x="34" y="106"/>
                  </a:cubicBezTo>
                  <a:cubicBezTo>
                    <a:pt x="37" y="105"/>
                    <a:pt x="39" y="104"/>
                    <a:pt x="41" y="103"/>
                  </a:cubicBezTo>
                  <a:cubicBezTo>
                    <a:pt x="42" y="103"/>
                    <a:pt x="42" y="103"/>
                    <a:pt x="43" y="103"/>
                  </a:cubicBezTo>
                  <a:cubicBezTo>
                    <a:pt x="43" y="103"/>
                    <a:pt x="47" y="100"/>
                    <a:pt x="45" y="102"/>
                  </a:cubicBezTo>
                  <a:cubicBezTo>
                    <a:pt x="42" y="104"/>
                    <a:pt x="38" y="105"/>
                    <a:pt x="34" y="107"/>
                  </a:cubicBezTo>
                  <a:cubicBezTo>
                    <a:pt x="31" y="109"/>
                    <a:pt x="28" y="111"/>
                    <a:pt x="26" y="113"/>
                  </a:cubicBezTo>
                  <a:cubicBezTo>
                    <a:pt x="26" y="111"/>
                    <a:pt x="27" y="110"/>
                    <a:pt x="27" y="109"/>
                  </a:cubicBezTo>
                  <a:close/>
                  <a:moveTo>
                    <a:pt x="24" y="120"/>
                  </a:moveTo>
                  <a:cubicBezTo>
                    <a:pt x="27" y="117"/>
                    <a:pt x="31" y="116"/>
                    <a:pt x="35" y="114"/>
                  </a:cubicBezTo>
                  <a:cubicBezTo>
                    <a:pt x="36" y="114"/>
                    <a:pt x="36" y="114"/>
                    <a:pt x="37" y="113"/>
                  </a:cubicBezTo>
                  <a:cubicBezTo>
                    <a:pt x="32" y="116"/>
                    <a:pt x="27" y="119"/>
                    <a:pt x="23" y="123"/>
                  </a:cubicBezTo>
                  <a:cubicBezTo>
                    <a:pt x="23" y="122"/>
                    <a:pt x="23" y="121"/>
                    <a:pt x="24" y="120"/>
                  </a:cubicBezTo>
                  <a:close/>
                  <a:moveTo>
                    <a:pt x="22" y="125"/>
                  </a:moveTo>
                  <a:cubicBezTo>
                    <a:pt x="26" y="123"/>
                    <a:pt x="29" y="121"/>
                    <a:pt x="32" y="120"/>
                  </a:cubicBezTo>
                  <a:cubicBezTo>
                    <a:pt x="34" y="119"/>
                    <a:pt x="36" y="118"/>
                    <a:pt x="38" y="117"/>
                  </a:cubicBezTo>
                  <a:cubicBezTo>
                    <a:pt x="38" y="116"/>
                    <a:pt x="39" y="116"/>
                    <a:pt x="39" y="116"/>
                  </a:cubicBezTo>
                  <a:cubicBezTo>
                    <a:pt x="36" y="118"/>
                    <a:pt x="33" y="120"/>
                    <a:pt x="31" y="122"/>
                  </a:cubicBezTo>
                  <a:cubicBezTo>
                    <a:pt x="28" y="124"/>
                    <a:pt x="24" y="126"/>
                    <a:pt x="21" y="128"/>
                  </a:cubicBezTo>
                  <a:cubicBezTo>
                    <a:pt x="22" y="127"/>
                    <a:pt x="22" y="126"/>
                    <a:pt x="22" y="125"/>
                  </a:cubicBezTo>
                  <a:close/>
                  <a:moveTo>
                    <a:pt x="21" y="129"/>
                  </a:moveTo>
                  <a:cubicBezTo>
                    <a:pt x="25" y="127"/>
                    <a:pt x="29" y="125"/>
                    <a:pt x="34" y="123"/>
                  </a:cubicBezTo>
                  <a:cubicBezTo>
                    <a:pt x="35" y="122"/>
                    <a:pt x="37" y="121"/>
                    <a:pt x="38" y="120"/>
                  </a:cubicBezTo>
                  <a:cubicBezTo>
                    <a:pt x="39" y="119"/>
                    <a:pt x="40" y="119"/>
                    <a:pt x="41" y="118"/>
                  </a:cubicBezTo>
                  <a:cubicBezTo>
                    <a:pt x="43" y="117"/>
                    <a:pt x="39" y="119"/>
                    <a:pt x="39" y="120"/>
                  </a:cubicBezTo>
                  <a:cubicBezTo>
                    <a:pt x="35" y="122"/>
                    <a:pt x="31" y="125"/>
                    <a:pt x="27" y="127"/>
                  </a:cubicBezTo>
                  <a:cubicBezTo>
                    <a:pt x="24" y="128"/>
                    <a:pt x="22" y="130"/>
                    <a:pt x="20" y="132"/>
                  </a:cubicBezTo>
                  <a:cubicBezTo>
                    <a:pt x="20" y="131"/>
                    <a:pt x="21" y="130"/>
                    <a:pt x="21" y="129"/>
                  </a:cubicBezTo>
                  <a:close/>
                  <a:moveTo>
                    <a:pt x="20" y="134"/>
                  </a:moveTo>
                  <a:cubicBezTo>
                    <a:pt x="24" y="132"/>
                    <a:pt x="28" y="130"/>
                    <a:pt x="32" y="127"/>
                  </a:cubicBezTo>
                  <a:cubicBezTo>
                    <a:pt x="35" y="126"/>
                    <a:pt x="37" y="125"/>
                    <a:pt x="39" y="124"/>
                  </a:cubicBezTo>
                  <a:cubicBezTo>
                    <a:pt x="40" y="123"/>
                    <a:pt x="41" y="123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1" y="123"/>
                    <a:pt x="38" y="125"/>
                    <a:pt x="39" y="124"/>
                  </a:cubicBezTo>
                  <a:cubicBezTo>
                    <a:pt x="32" y="129"/>
                    <a:pt x="25" y="132"/>
                    <a:pt x="19" y="138"/>
                  </a:cubicBezTo>
                  <a:cubicBezTo>
                    <a:pt x="19" y="137"/>
                    <a:pt x="19" y="135"/>
                    <a:pt x="20" y="134"/>
                  </a:cubicBezTo>
                  <a:close/>
                  <a:moveTo>
                    <a:pt x="18" y="140"/>
                  </a:moveTo>
                  <a:cubicBezTo>
                    <a:pt x="18" y="140"/>
                    <a:pt x="18" y="140"/>
                    <a:pt x="19" y="140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40"/>
                    <a:pt x="18" y="140"/>
                    <a:pt x="18" y="140"/>
                  </a:cubicBezTo>
                  <a:close/>
                  <a:moveTo>
                    <a:pt x="18" y="142"/>
                  </a:moveTo>
                  <a:cubicBezTo>
                    <a:pt x="21" y="139"/>
                    <a:pt x="24" y="137"/>
                    <a:pt x="28" y="135"/>
                  </a:cubicBezTo>
                  <a:cubicBezTo>
                    <a:pt x="30" y="134"/>
                    <a:pt x="32" y="133"/>
                    <a:pt x="34" y="132"/>
                  </a:cubicBezTo>
                  <a:cubicBezTo>
                    <a:pt x="35" y="131"/>
                    <a:pt x="36" y="130"/>
                    <a:pt x="37" y="130"/>
                  </a:cubicBezTo>
                  <a:cubicBezTo>
                    <a:pt x="37" y="129"/>
                    <a:pt x="41" y="128"/>
                    <a:pt x="41" y="128"/>
                  </a:cubicBezTo>
                  <a:cubicBezTo>
                    <a:pt x="38" y="132"/>
                    <a:pt x="32" y="134"/>
                    <a:pt x="28" y="136"/>
                  </a:cubicBezTo>
                  <a:cubicBezTo>
                    <a:pt x="24" y="138"/>
                    <a:pt x="20" y="141"/>
                    <a:pt x="17" y="144"/>
                  </a:cubicBezTo>
                  <a:cubicBezTo>
                    <a:pt x="17" y="143"/>
                    <a:pt x="17" y="142"/>
                    <a:pt x="18" y="142"/>
                  </a:cubicBezTo>
                  <a:close/>
                  <a:moveTo>
                    <a:pt x="17" y="146"/>
                  </a:moveTo>
                  <a:cubicBezTo>
                    <a:pt x="21" y="144"/>
                    <a:pt x="24" y="142"/>
                    <a:pt x="27" y="139"/>
                  </a:cubicBezTo>
                  <a:cubicBezTo>
                    <a:pt x="30" y="138"/>
                    <a:pt x="32" y="137"/>
                    <a:pt x="34" y="135"/>
                  </a:cubicBezTo>
                  <a:cubicBezTo>
                    <a:pt x="35" y="135"/>
                    <a:pt x="37" y="134"/>
                    <a:pt x="38" y="134"/>
                  </a:cubicBezTo>
                  <a:cubicBezTo>
                    <a:pt x="38" y="134"/>
                    <a:pt x="42" y="131"/>
                    <a:pt x="40" y="133"/>
                  </a:cubicBezTo>
                  <a:cubicBezTo>
                    <a:pt x="38" y="134"/>
                    <a:pt x="36" y="135"/>
                    <a:pt x="34" y="136"/>
                  </a:cubicBezTo>
                  <a:cubicBezTo>
                    <a:pt x="31" y="137"/>
                    <a:pt x="29" y="139"/>
                    <a:pt x="26" y="141"/>
                  </a:cubicBezTo>
                  <a:cubicBezTo>
                    <a:pt x="23" y="143"/>
                    <a:pt x="19" y="145"/>
                    <a:pt x="16" y="148"/>
                  </a:cubicBezTo>
                  <a:cubicBezTo>
                    <a:pt x="16" y="147"/>
                    <a:pt x="16" y="146"/>
                    <a:pt x="17" y="146"/>
                  </a:cubicBezTo>
                  <a:close/>
                  <a:moveTo>
                    <a:pt x="16" y="149"/>
                  </a:moveTo>
                  <a:cubicBezTo>
                    <a:pt x="20" y="147"/>
                    <a:pt x="25" y="144"/>
                    <a:pt x="29" y="142"/>
                  </a:cubicBezTo>
                  <a:cubicBezTo>
                    <a:pt x="31" y="140"/>
                    <a:pt x="34" y="139"/>
                    <a:pt x="36" y="138"/>
                  </a:cubicBezTo>
                  <a:cubicBezTo>
                    <a:pt x="36" y="137"/>
                    <a:pt x="37" y="137"/>
                    <a:pt x="37" y="137"/>
                  </a:cubicBezTo>
                  <a:cubicBezTo>
                    <a:pt x="33" y="140"/>
                    <a:pt x="28" y="143"/>
                    <a:pt x="24" y="146"/>
                  </a:cubicBezTo>
                  <a:cubicBezTo>
                    <a:pt x="21" y="148"/>
                    <a:pt x="18" y="149"/>
                    <a:pt x="15" y="152"/>
                  </a:cubicBezTo>
                  <a:cubicBezTo>
                    <a:pt x="15" y="151"/>
                    <a:pt x="15" y="150"/>
                    <a:pt x="16" y="149"/>
                  </a:cubicBezTo>
                  <a:close/>
                  <a:moveTo>
                    <a:pt x="15" y="154"/>
                  </a:moveTo>
                  <a:cubicBezTo>
                    <a:pt x="19" y="152"/>
                    <a:pt x="23" y="149"/>
                    <a:pt x="27" y="147"/>
                  </a:cubicBezTo>
                  <a:cubicBezTo>
                    <a:pt x="29" y="146"/>
                    <a:pt x="32" y="144"/>
                    <a:pt x="34" y="143"/>
                  </a:cubicBezTo>
                  <a:cubicBezTo>
                    <a:pt x="35" y="142"/>
                    <a:pt x="37" y="141"/>
                    <a:pt x="38" y="140"/>
                  </a:cubicBezTo>
                  <a:cubicBezTo>
                    <a:pt x="39" y="140"/>
                    <a:pt x="43" y="137"/>
                    <a:pt x="40" y="140"/>
                  </a:cubicBezTo>
                  <a:cubicBezTo>
                    <a:pt x="37" y="144"/>
                    <a:pt x="31" y="146"/>
                    <a:pt x="26" y="148"/>
                  </a:cubicBezTo>
                  <a:cubicBezTo>
                    <a:pt x="22" y="151"/>
                    <a:pt x="18" y="154"/>
                    <a:pt x="14" y="157"/>
                  </a:cubicBezTo>
                  <a:cubicBezTo>
                    <a:pt x="14" y="156"/>
                    <a:pt x="14" y="155"/>
                    <a:pt x="15" y="154"/>
                  </a:cubicBezTo>
                  <a:close/>
                  <a:moveTo>
                    <a:pt x="12" y="163"/>
                  </a:moveTo>
                  <a:cubicBezTo>
                    <a:pt x="13" y="163"/>
                    <a:pt x="13" y="163"/>
                    <a:pt x="13" y="162"/>
                  </a:cubicBezTo>
                  <a:cubicBezTo>
                    <a:pt x="18" y="159"/>
                    <a:pt x="24" y="156"/>
                    <a:pt x="29" y="153"/>
                  </a:cubicBezTo>
                  <a:cubicBezTo>
                    <a:pt x="32" y="152"/>
                    <a:pt x="35" y="150"/>
                    <a:pt x="37" y="149"/>
                  </a:cubicBezTo>
                  <a:cubicBezTo>
                    <a:pt x="39" y="148"/>
                    <a:pt x="40" y="147"/>
                    <a:pt x="41" y="146"/>
                  </a:cubicBezTo>
                  <a:cubicBezTo>
                    <a:pt x="39" y="148"/>
                    <a:pt x="38" y="149"/>
                    <a:pt x="36" y="150"/>
                  </a:cubicBezTo>
                  <a:cubicBezTo>
                    <a:pt x="28" y="155"/>
                    <a:pt x="19" y="159"/>
                    <a:pt x="12" y="166"/>
                  </a:cubicBezTo>
                  <a:cubicBezTo>
                    <a:pt x="12" y="165"/>
                    <a:pt x="12" y="164"/>
                    <a:pt x="12" y="163"/>
                  </a:cubicBezTo>
                  <a:close/>
                  <a:moveTo>
                    <a:pt x="11" y="167"/>
                  </a:moveTo>
                  <a:cubicBezTo>
                    <a:pt x="14" y="166"/>
                    <a:pt x="17" y="164"/>
                    <a:pt x="19" y="163"/>
                  </a:cubicBezTo>
                  <a:cubicBezTo>
                    <a:pt x="17" y="165"/>
                    <a:pt x="14" y="167"/>
                    <a:pt x="11" y="169"/>
                  </a:cubicBezTo>
                  <a:cubicBezTo>
                    <a:pt x="11" y="168"/>
                    <a:pt x="11" y="168"/>
                    <a:pt x="11" y="167"/>
                  </a:cubicBezTo>
                  <a:close/>
                  <a:moveTo>
                    <a:pt x="10" y="174"/>
                  </a:moveTo>
                  <a:cubicBezTo>
                    <a:pt x="15" y="171"/>
                    <a:pt x="20" y="168"/>
                    <a:pt x="26" y="165"/>
                  </a:cubicBezTo>
                  <a:cubicBezTo>
                    <a:pt x="28" y="164"/>
                    <a:pt x="31" y="163"/>
                    <a:pt x="33" y="162"/>
                  </a:cubicBezTo>
                  <a:cubicBezTo>
                    <a:pt x="25" y="167"/>
                    <a:pt x="17" y="172"/>
                    <a:pt x="10" y="177"/>
                  </a:cubicBezTo>
                  <a:cubicBezTo>
                    <a:pt x="10" y="176"/>
                    <a:pt x="10" y="175"/>
                    <a:pt x="10" y="174"/>
                  </a:cubicBezTo>
                  <a:close/>
                  <a:moveTo>
                    <a:pt x="9" y="183"/>
                  </a:moveTo>
                  <a:cubicBezTo>
                    <a:pt x="9" y="183"/>
                    <a:pt x="9" y="184"/>
                    <a:pt x="9" y="183"/>
                  </a:cubicBezTo>
                  <a:cubicBezTo>
                    <a:pt x="14" y="182"/>
                    <a:pt x="17" y="179"/>
                    <a:pt x="21" y="177"/>
                  </a:cubicBezTo>
                  <a:cubicBezTo>
                    <a:pt x="27" y="174"/>
                    <a:pt x="32" y="171"/>
                    <a:pt x="38" y="168"/>
                  </a:cubicBezTo>
                  <a:cubicBezTo>
                    <a:pt x="38" y="170"/>
                    <a:pt x="37" y="171"/>
                    <a:pt x="37" y="173"/>
                  </a:cubicBezTo>
                  <a:cubicBezTo>
                    <a:pt x="32" y="175"/>
                    <a:pt x="27" y="178"/>
                    <a:pt x="21" y="180"/>
                  </a:cubicBezTo>
                  <a:cubicBezTo>
                    <a:pt x="17" y="181"/>
                    <a:pt x="13" y="182"/>
                    <a:pt x="9" y="185"/>
                  </a:cubicBezTo>
                  <a:cubicBezTo>
                    <a:pt x="9" y="184"/>
                    <a:pt x="9" y="184"/>
                    <a:pt x="9" y="183"/>
                  </a:cubicBezTo>
                  <a:close/>
                  <a:moveTo>
                    <a:pt x="4" y="244"/>
                  </a:moveTo>
                  <a:cubicBezTo>
                    <a:pt x="4" y="244"/>
                    <a:pt x="4" y="244"/>
                    <a:pt x="4" y="244"/>
                  </a:cubicBezTo>
                  <a:cubicBezTo>
                    <a:pt x="6" y="243"/>
                    <a:pt x="9" y="240"/>
                    <a:pt x="10" y="239"/>
                  </a:cubicBezTo>
                  <a:cubicBezTo>
                    <a:pt x="13" y="237"/>
                    <a:pt x="16" y="236"/>
                    <a:pt x="18" y="234"/>
                  </a:cubicBezTo>
                  <a:cubicBezTo>
                    <a:pt x="23" y="231"/>
                    <a:pt x="27" y="229"/>
                    <a:pt x="31" y="225"/>
                  </a:cubicBezTo>
                  <a:cubicBezTo>
                    <a:pt x="31" y="226"/>
                    <a:pt x="31" y="227"/>
                    <a:pt x="31" y="228"/>
                  </a:cubicBezTo>
                  <a:cubicBezTo>
                    <a:pt x="22" y="233"/>
                    <a:pt x="14" y="241"/>
                    <a:pt x="4" y="244"/>
                  </a:cubicBezTo>
                  <a:close/>
                  <a:moveTo>
                    <a:pt x="5" y="237"/>
                  </a:moveTo>
                  <a:cubicBezTo>
                    <a:pt x="5" y="237"/>
                    <a:pt x="6" y="237"/>
                    <a:pt x="7" y="236"/>
                  </a:cubicBezTo>
                  <a:cubicBezTo>
                    <a:pt x="14" y="230"/>
                    <a:pt x="24" y="227"/>
                    <a:pt x="31" y="221"/>
                  </a:cubicBezTo>
                  <a:cubicBezTo>
                    <a:pt x="31" y="222"/>
                    <a:pt x="31" y="223"/>
                    <a:pt x="31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27" y="226"/>
                    <a:pt x="22" y="228"/>
                    <a:pt x="18" y="231"/>
                  </a:cubicBezTo>
                  <a:cubicBezTo>
                    <a:pt x="16" y="232"/>
                    <a:pt x="13" y="233"/>
                    <a:pt x="11" y="235"/>
                  </a:cubicBezTo>
                  <a:cubicBezTo>
                    <a:pt x="10" y="235"/>
                    <a:pt x="6" y="238"/>
                    <a:pt x="5" y="238"/>
                  </a:cubicBezTo>
                  <a:cubicBezTo>
                    <a:pt x="5" y="238"/>
                    <a:pt x="5" y="237"/>
                    <a:pt x="5" y="237"/>
                  </a:cubicBezTo>
                  <a:close/>
                  <a:moveTo>
                    <a:pt x="32" y="219"/>
                  </a:moveTo>
                  <a:cubicBezTo>
                    <a:pt x="27" y="221"/>
                    <a:pt x="23" y="223"/>
                    <a:pt x="19" y="225"/>
                  </a:cubicBezTo>
                  <a:cubicBezTo>
                    <a:pt x="16" y="226"/>
                    <a:pt x="14" y="227"/>
                    <a:pt x="11" y="229"/>
                  </a:cubicBezTo>
                  <a:cubicBezTo>
                    <a:pt x="10" y="229"/>
                    <a:pt x="5" y="233"/>
                    <a:pt x="8" y="230"/>
                  </a:cubicBezTo>
                  <a:cubicBezTo>
                    <a:pt x="16" y="225"/>
                    <a:pt x="25" y="221"/>
                    <a:pt x="32" y="216"/>
                  </a:cubicBezTo>
                  <a:cubicBezTo>
                    <a:pt x="32" y="217"/>
                    <a:pt x="32" y="218"/>
                    <a:pt x="32" y="219"/>
                  </a:cubicBezTo>
                  <a:close/>
                  <a:moveTo>
                    <a:pt x="32" y="215"/>
                  </a:moveTo>
                  <a:cubicBezTo>
                    <a:pt x="24" y="217"/>
                    <a:pt x="16" y="223"/>
                    <a:pt x="8" y="226"/>
                  </a:cubicBezTo>
                  <a:cubicBezTo>
                    <a:pt x="9" y="225"/>
                    <a:pt x="11" y="224"/>
                    <a:pt x="12" y="223"/>
                  </a:cubicBezTo>
                  <a:cubicBezTo>
                    <a:pt x="15" y="222"/>
                    <a:pt x="17" y="221"/>
                    <a:pt x="19" y="219"/>
                  </a:cubicBezTo>
                  <a:cubicBezTo>
                    <a:pt x="24" y="217"/>
                    <a:pt x="28" y="214"/>
                    <a:pt x="33" y="212"/>
                  </a:cubicBezTo>
                  <a:cubicBezTo>
                    <a:pt x="33" y="213"/>
                    <a:pt x="33" y="214"/>
                    <a:pt x="32" y="215"/>
                  </a:cubicBezTo>
                  <a:close/>
                  <a:moveTo>
                    <a:pt x="33" y="211"/>
                  </a:moveTo>
                  <a:cubicBezTo>
                    <a:pt x="29" y="212"/>
                    <a:pt x="26" y="213"/>
                    <a:pt x="22" y="215"/>
                  </a:cubicBezTo>
                  <a:cubicBezTo>
                    <a:pt x="18" y="217"/>
                    <a:pt x="14" y="220"/>
                    <a:pt x="10" y="222"/>
                  </a:cubicBezTo>
                  <a:cubicBezTo>
                    <a:pt x="13" y="220"/>
                    <a:pt x="17" y="217"/>
                    <a:pt x="21" y="215"/>
                  </a:cubicBezTo>
                  <a:cubicBezTo>
                    <a:pt x="25" y="213"/>
                    <a:pt x="29" y="210"/>
                    <a:pt x="34" y="208"/>
                  </a:cubicBezTo>
                  <a:cubicBezTo>
                    <a:pt x="33" y="209"/>
                    <a:pt x="33" y="210"/>
                    <a:pt x="33" y="211"/>
                  </a:cubicBezTo>
                  <a:close/>
                  <a:moveTo>
                    <a:pt x="24" y="200"/>
                  </a:moveTo>
                  <a:cubicBezTo>
                    <a:pt x="24" y="200"/>
                    <a:pt x="23" y="200"/>
                    <a:pt x="23" y="200"/>
                  </a:cubicBezTo>
                  <a:cubicBezTo>
                    <a:pt x="18" y="203"/>
                    <a:pt x="13" y="205"/>
                    <a:pt x="8" y="209"/>
                  </a:cubicBezTo>
                  <a:cubicBezTo>
                    <a:pt x="8" y="208"/>
                    <a:pt x="8" y="207"/>
                    <a:pt x="8" y="206"/>
                  </a:cubicBezTo>
                  <a:cubicBezTo>
                    <a:pt x="13" y="204"/>
                    <a:pt x="19" y="202"/>
                    <a:pt x="24" y="200"/>
                  </a:cubicBezTo>
                  <a:close/>
                  <a:moveTo>
                    <a:pt x="33" y="196"/>
                  </a:moveTo>
                  <a:cubicBezTo>
                    <a:pt x="34" y="196"/>
                    <a:pt x="35" y="196"/>
                    <a:pt x="35" y="195"/>
                  </a:cubicBezTo>
                  <a:cubicBezTo>
                    <a:pt x="35" y="195"/>
                    <a:pt x="35" y="195"/>
                    <a:pt x="36" y="195"/>
                  </a:cubicBezTo>
                  <a:cubicBezTo>
                    <a:pt x="36" y="196"/>
                    <a:pt x="36" y="196"/>
                    <a:pt x="35" y="197"/>
                  </a:cubicBezTo>
                  <a:cubicBezTo>
                    <a:pt x="31" y="199"/>
                    <a:pt x="27" y="201"/>
                    <a:pt x="22" y="203"/>
                  </a:cubicBezTo>
                  <a:cubicBezTo>
                    <a:pt x="18" y="204"/>
                    <a:pt x="13" y="206"/>
                    <a:pt x="10" y="208"/>
                  </a:cubicBezTo>
                  <a:cubicBezTo>
                    <a:pt x="13" y="206"/>
                    <a:pt x="18" y="204"/>
                    <a:pt x="22" y="202"/>
                  </a:cubicBezTo>
                  <a:cubicBezTo>
                    <a:pt x="24" y="201"/>
                    <a:pt x="26" y="200"/>
                    <a:pt x="27" y="198"/>
                  </a:cubicBezTo>
                  <a:cubicBezTo>
                    <a:pt x="28" y="198"/>
                    <a:pt x="28" y="198"/>
                    <a:pt x="29" y="198"/>
                  </a:cubicBezTo>
                  <a:cubicBezTo>
                    <a:pt x="30" y="197"/>
                    <a:pt x="31" y="197"/>
                    <a:pt x="33" y="196"/>
                  </a:cubicBezTo>
                  <a:close/>
                  <a:moveTo>
                    <a:pt x="10" y="210"/>
                  </a:moveTo>
                  <a:cubicBezTo>
                    <a:pt x="9" y="210"/>
                    <a:pt x="9" y="211"/>
                    <a:pt x="9" y="211"/>
                  </a:cubicBezTo>
                  <a:cubicBezTo>
                    <a:pt x="9" y="211"/>
                    <a:pt x="8" y="211"/>
                    <a:pt x="8" y="211"/>
                  </a:cubicBezTo>
                  <a:cubicBezTo>
                    <a:pt x="8" y="211"/>
                    <a:pt x="8" y="210"/>
                    <a:pt x="8" y="210"/>
                  </a:cubicBezTo>
                  <a:cubicBezTo>
                    <a:pt x="17" y="206"/>
                    <a:pt x="26" y="202"/>
                    <a:pt x="35" y="198"/>
                  </a:cubicBezTo>
                  <a:cubicBezTo>
                    <a:pt x="26" y="202"/>
                    <a:pt x="18" y="206"/>
                    <a:pt x="10" y="210"/>
                  </a:cubicBezTo>
                  <a:close/>
                  <a:moveTo>
                    <a:pt x="8" y="212"/>
                  </a:moveTo>
                  <a:cubicBezTo>
                    <a:pt x="12" y="210"/>
                    <a:pt x="17" y="208"/>
                    <a:pt x="22" y="206"/>
                  </a:cubicBezTo>
                  <a:cubicBezTo>
                    <a:pt x="24" y="204"/>
                    <a:pt x="27" y="203"/>
                    <a:pt x="30" y="202"/>
                  </a:cubicBezTo>
                  <a:cubicBezTo>
                    <a:pt x="30" y="202"/>
                    <a:pt x="31" y="202"/>
                    <a:pt x="32" y="202"/>
                  </a:cubicBezTo>
                  <a:cubicBezTo>
                    <a:pt x="28" y="204"/>
                    <a:pt x="24" y="206"/>
                    <a:pt x="20" y="208"/>
                  </a:cubicBezTo>
                  <a:cubicBezTo>
                    <a:pt x="16" y="210"/>
                    <a:pt x="12" y="212"/>
                    <a:pt x="8" y="214"/>
                  </a:cubicBezTo>
                  <a:cubicBezTo>
                    <a:pt x="8" y="214"/>
                    <a:pt x="8" y="213"/>
                    <a:pt x="8" y="212"/>
                  </a:cubicBezTo>
                  <a:close/>
                  <a:moveTo>
                    <a:pt x="30" y="202"/>
                  </a:moveTo>
                  <a:cubicBezTo>
                    <a:pt x="32" y="201"/>
                    <a:pt x="34" y="200"/>
                    <a:pt x="35" y="198"/>
                  </a:cubicBezTo>
                  <a:cubicBezTo>
                    <a:pt x="35" y="199"/>
                    <a:pt x="35" y="199"/>
                    <a:pt x="35" y="200"/>
                  </a:cubicBezTo>
                  <a:cubicBezTo>
                    <a:pt x="33" y="201"/>
                    <a:pt x="31" y="201"/>
                    <a:pt x="30" y="202"/>
                  </a:cubicBezTo>
                  <a:close/>
                  <a:moveTo>
                    <a:pt x="8" y="215"/>
                  </a:moveTo>
                  <a:cubicBezTo>
                    <a:pt x="12" y="214"/>
                    <a:pt x="16" y="213"/>
                    <a:pt x="19" y="212"/>
                  </a:cubicBezTo>
                  <a:cubicBezTo>
                    <a:pt x="15" y="213"/>
                    <a:pt x="11" y="215"/>
                    <a:pt x="8" y="218"/>
                  </a:cubicBezTo>
                  <a:cubicBezTo>
                    <a:pt x="8" y="217"/>
                    <a:pt x="8" y="216"/>
                    <a:pt x="8" y="215"/>
                  </a:cubicBezTo>
                  <a:close/>
                  <a:moveTo>
                    <a:pt x="34" y="205"/>
                  </a:moveTo>
                  <a:cubicBezTo>
                    <a:pt x="34" y="206"/>
                    <a:pt x="34" y="206"/>
                    <a:pt x="34" y="207"/>
                  </a:cubicBezTo>
                  <a:cubicBezTo>
                    <a:pt x="26" y="210"/>
                    <a:pt x="18" y="213"/>
                    <a:pt x="11" y="217"/>
                  </a:cubicBezTo>
                  <a:cubicBezTo>
                    <a:pt x="7" y="219"/>
                    <a:pt x="12" y="216"/>
                    <a:pt x="12" y="216"/>
                  </a:cubicBezTo>
                  <a:cubicBezTo>
                    <a:pt x="15" y="215"/>
                    <a:pt x="17" y="214"/>
                    <a:pt x="19" y="212"/>
                  </a:cubicBezTo>
                  <a:cubicBezTo>
                    <a:pt x="23" y="211"/>
                    <a:pt x="27" y="209"/>
                    <a:pt x="31" y="206"/>
                  </a:cubicBezTo>
                  <a:cubicBezTo>
                    <a:pt x="32" y="206"/>
                    <a:pt x="33" y="205"/>
                    <a:pt x="34" y="205"/>
                  </a:cubicBezTo>
                  <a:close/>
                  <a:moveTo>
                    <a:pt x="8" y="219"/>
                  </a:moveTo>
                  <a:cubicBezTo>
                    <a:pt x="12" y="217"/>
                    <a:pt x="15" y="215"/>
                    <a:pt x="19" y="214"/>
                  </a:cubicBezTo>
                  <a:cubicBezTo>
                    <a:pt x="22" y="213"/>
                    <a:pt x="25" y="212"/>
                    <a:pt x="27" y="211"/>
                  </a:cubicBezTo>
                  <a:cubicBezTo>
                    <a:pt x="25" y="212"/>
                    <a:pt x="23" y="213"/>
                    <a:pt x="21" y="214"/>
                  </a:cubicBezTo>
                  <a:cubicBezTo>
                    <a:pt x="16" y="217"/>
                    <a:pt x="12" y="219"/>
                    <a:pt x="7" y="222"/>
                  </a:cubicBezTo>
                  <a:cubicBezTo>
                    <a:pt x="8" y="221"/>
                    <a:pt x="8" y="220"/>
                    <a:pt x="8" y="219"/>
                  </a:cubicBezTo>
                  <a:close/>
                  <a:moveTo>
                    <a:pt x="34" y="204"/>
                  </a:moveTo>
                  <a:cubicBezTo>
                    <a:pt x="33" y="204"/>
                    <a:pt x="32" y="205"/>
                    <a:pt x="31" y="206"/>
                  </a:cubicBezTo>
                  <a:cubicBezTo>
                    <a:pt x="30" y="206"/>
                    <a:pt x="29" y="206"/>
                    <a:pt x="29" y="206"/>
                  </a:cubicBezTo>
                  <a:cubicBezTo>
                    <a:pt x="27" y="207"/>
                    <a:pt x="25" y="209"/>
                    <a:pt x="22" y="210"/>
                  </a:cubicBezTo>
                  <a:cubicBezTo>
                    <a:pt x="18" y="211"/>
                    <a:pt x="14" y="213"/>
                    <a:pt x="9" y="214"/>
                  </a:cubicBezTo>
                  <a:cubicBezTo>
                    <a:pt x="10" y="214"/>
                    <a:pt x="12" y="213"/>
                    <a:pt x="13" y="212"/>
                  </a:cubicBezTo>
                  <a:cubicBezTo>
                    <a:pt x="15" y="211"/>
                    <a:pt x="18" y="210"/>
                    <a:pt x="20" y="209"/>
                  </a:cubicBezTo>
                  <a:cubicBezTo>
                    <a:pt x="25" y="206"/>
                    <a:pt x="30" y="203"/>
                    <a:pt x="35" y="201"/>
                  </a:cubicBezTo>
                  <a:cubicBezTo>
                    <a:pt x="35" y="202"/>
                    <a:pt x="35" y="203"/>
                    <a:pt x="34" y="204"/>
                  </a:cubicBezTo>
                  <a:close/>
                  <a:moveTo>
                    <a:pt x="36" y="192"/>
                  </a:moveTo>
                  <a:cubicBezTo>
                    <a:pt x="36" y="193"/>
                    <a:pt x="36" y="193"/>
                    <a:pt x="36" y="194"/>
                  </a:cubicBezTo>
                  <a:cubicBezTo>
                    <a:pt x="33" y="195"/>
                    <a:pt x="30" y="196"/>
                    <a:pt x="28" y="197"/>
                  </a:cubicBezTo>
                  <a:cubicBezTo>
                    <a:pt x="25" y="198"/>
                    <a:pt x="23" y="199"/>
                    <a:pt x="20" y="201"/>
                  </a:cubicBezTo>
                  <a:cubicBezTo>
                    <a:pt x="19" y="201"/>
                    <a:pt x="18" y="201"/>
                    <a:pt x="17" y="202"/>
                  </a:cubicBezTo>
                  <a:cubicBezTo>
                    <a:pt x="18" y="201"/>
                    <a:pt x="20" y="200"/>
                    <a:pt x="21" y="199"/>
                  </a:cubicBezTo>
                  <a:cubicBezTo>
                    <a:pt x="25" y="197"/>
                    <a:pt x="28" y="195"/>
                    <a:pt x="33" y="193"/>
                  </a:cubicBezTo>
                  <a:cubicBezTo>
                    <a:pt x="34" y="192"/>
                    <a:pt x="35" y="192"/>
                    <a:pt x="36" y="192"/>
                  </a:cubicBezTo>
                  <a:cubicBezTo>
                    <a:pt x="36" y="192"/>
                    <a:pt x="36" y="192"/>
                    <a:pt x="36" y="192"/>
                  </a:cubicBezTo>
                  <a:close/>
                  <a:moveTo>
                    <a:pt x="36" y="191"/>
                  </a:moveTo>
                  <a:cubicBezTo>
                    <a:pt x="35" y="191"/>
                    <a:pt x="33" y="192"/>
                    <a:pt x="32" y="192"/>
                  </a:cubicBezTo>
                  <a:cubicBezTo>
                    <a:pt x="32" y="192"/>
                    <a:pt x="31" y="192"/>
                    <a:pt x="31" y="192"/>
                  </a:cubicBezTo>
                  <a:cubicBezTo>
                    <a:pt x="29" y="193"/>
                    <a:pt x="27" y="194"/>
                    <a:pt x="25" y="195"/>
                  </a:cubicBezTo>
                  <a:cubicBezTo>
                    <a:pt x="21" y="196"/>
                    <a:pt x="16" y="198"/>
                    <a:pt x="12" y="200"/>
                  </a:cubicBezTo>
                  <a:cubicBezTo>
                    <a:pt x="6" y="203"/>
                    <a:pt x="11" y="200"/>
                    <a:pt x="12" y="199"/>
                  </a:cubicBezTo>
                  <a:cubicBezTo>
                    <a:pt x="15" y="198"/>
                    <a:pt x="17" y="196"/>
                    <a:pt x="19" y="195"/>
                  </a:cubicBezTo>
                  <a:cubicBezTo>
                    <a:pt x="24" y="192"/>
                    <a:pt x="29" y="190"/>
                    <a:pt x="34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5" y="187"/>
                    <a:pt x="35" y="187"/>
                    <a:pt x="36" y="187"/>
                  </a:cubicBezTo>
                  <a:cubicBezTo>
                    <a:pt x="36" y="188"/>
                    <a:pt x="36" y="190"/>
                    <a:pt x="36" y="191"/>
                  </a:cubicBezTo>
                  <a:close/>
                  <a:moveTo>
                    <a:pt x="35" y="186"/>
                  </a:moveTo>
                  <a:cubicBezTo>
                    <a:pt x="35" y="186"/>
                    <a:pt x="34" y="186"/>
                    <a:pt x="33" y="187"/>
                  </a:cubicBezTo>
                  <a:cubicBezTo>
                    <a:pt x="32" y="187"/>
                    <a:pt x="31" y="188"/>
                    <a:pt x="30" y="188"/>
                  </a:cubicBezTo>
                  <a:cubicBezTo>
                    <a:pt x="27" y="189"/>
                    <a:pt x="25" y="190"/>
                    <a:pt x="22" y="191"/>
                  </a:cubicBezTo>
                  <a:cubicBezTo>
                    <a:pt x="17" y="193"/>
                    <a:pt x="13" y="194"/>
                    <a:pt x="9" y="197"/>
                  </a:cubicBezTo>
                  <a:cubicBezTo>
                    <a:pt x="18" y="192"/>
                    <a:pt x="27" y="187"/>
                    <a:pt x="36" y="182"/>
                  </a:cubicBezTo>
                  <a:cubicBezTo>
                    <a:pt x="36" y="183"/>
                    <a:pt x="36" y="185"/>
                    <a:pt x="36" y="186"/>
                  </a:cubicBezTo>
                  <a:cubicBezTo>
                    <a:pt x="36" y="186"/>
                    <a:pt x="35" y="186"/>
                    <a:pt x="35" y="186"/>
                  </a:cubicBezTo>
                  <a:close/>
                  <a:moveTo>
                    <a:pt x="36" y="181"/>
                  </a:moveTo>
                  <a:cubicBezTo>
                    <a:pt x="36" y="181"/>
                    <a:pt x="36" y="181"/>
                    <a:pt x="36" y="181"/>
                  </a:cubicBezTo>
                  <a:cubicBezTo>
                    <a:pt x="31" y="182"/>
                    <a:pt x="26" y="184"/>
                    <a:pt x="22" y="186"/>
                  </a:cubicBezTo>
                  <a:cubicBezTo>
                    <a:pt x="20" y="187"/>
                    <a:pt x="19" y="187"/>
                    <a:pt x="17" y="188"/>
                  </a:cubicBezTo>
                  <a:cubicBezTo>
                    <a:pt x="20" y="187"/>
                    <a:pt x="22" y="186"/>
                    <a:pt x="25" y="185"/>
                  </a:cubicBezTo>
                  <a:cubicBezTo>
                    <a:pt x="29" y="183"/>
                    <a:pt x="33" y="181"/>
                    <a:pt x="37" y="179"/>
                  </a:cubicBezTo>
                  <a:cubicBezTo>
                    <a:pt x="37" y="180"/>
                    <a:pt x="37" y="180"/>
                    <a:pt x="36" y="181"/>
                  </a:cubicBezTo>
                  <a:close/>
                  <a:moveTo>
                    <a:pt x="22" y="185"/>
                  </a:moveTo>
                  <a:cubicBezTo>
                    <a:pt x="18" y="187"/>
                    <a:pt x="14" y="189"/>
                    <a:pt x="10" y="191"/>
                  </a:cubicBezTo>
                  <a:cubicBezTo>
                    <a:pt x="9" y="191"/>
                    <a:pt x="9" y="191"/>
                    <a:pt x="9" y="192"/>
                  </a:cubicBezTo>
                  <a:cubicBezTo>
                    <a:pt x="9" y="192"/>
                    <a:pt x="8" y="192"/>
                    <a:pt x="8" y="192"/>
                  </a:cubicBezTo>
                  <a:cubicBezTo>
                    <a:pt x="8" y="192"/>
                    <a:pt x="8" y="192"/>
                    <a:pt x="8" y="192"/>
                  </a:cubicBezTo>
                  <a:cubicBezTo>
                    <a:pt x="8" y="191"/>
                    <a:pt x="8" y="191"/>
                    <a:pt x="8" y="190"/>
                  </a:cubicBezTo>
                  <a:cubicBezTo>
                    <a:pt x="13" y="188"/>
                    <a:pt x="18" y="185"/>
                    <a:pt x="23" y="183"/>
                  </a:cubicBezTo>
                  <a:cubicBezTo>
                    <a:pt x="27" y="182"/>
                    <a:pt x="32" y="181"/>
                    <a:pt x="35" y="179"/>
                  </a:cubicBezTo>
                  <a:cubicBezTo>
                    <a:pt x="31" y="182"/>
                    <a:pt x="26" y="183"/>
                    <a:pt x="22" y="185"/>
                  </a:cubicBezTo>
                  <a:close/>
                  <a:moveTo>
                    <a:pt x="8" y="193"/>
                  </a:moveTo>
                  <a:cubicBezTo>
                    <a:pt x="13" y="191"/>
                    <a:pt x="18" y="188"/>
                    <a:pt x="23" y="186"/>
                  </a:cubicBezTo>
                  <a:cubicBezTo>
                    <a:pt x="26" y="185"/>
                    <a:pt x="28" y="184"/>
                    <a:pt x="30" y="184"/>
                  </a:cubicBezTo>
                  <a:cubicBezTo>
                    <a:pt x="31" y="183"/>
                    <a:pt x="32" y="183"/>
                    <a:pt x="33" y="183"/>
                  </a:cubicBezTo>
                  <a:cubicBezTo>
                    <a:pt x="34" y="183"/>
                    <a:pt x="34" y="182"/>
                    <a:pt x="34" y="182"/>
                  </a:cubicBezTo>
                  <a:cubicBezTo>
                    <a:pt x="34" y="182"/>
                    <a:pt x="34" y="183"/>
                    <a:pt x="33" y="183"/>
                  </a:cubicBezTo>
                  <a:cubicBezTo>
                    <a:pt x="25" y="188"/>
                    <a:pt x="15" y="191"/>
                    <a:pt x="8" y="197"/>
                  </a:cubicBezTo>
                  <a:cubicBezTo>
                    <a:pt x="8" y="195"/>
                    <a:pt x="8" y="194"/>
                    <a:pt x="8" y="193"/>
                  </a:cubicBezTo>
                  <a:close/>
                  <a:moveTo>
                    <a:pt x="8" y="198"/>
                  </a:moveTo>
                  <a:cubicBezTo>
                    <a:pt x="14" y="195"/>
                    <a:pt x="21" y="192"/>
                    <a:pt x="27" y="190"/>
                  </a:cubicBezTo>
                  <a:cubicBezTo>
                    <a:pt x="25" y="191"/>
                    <a:pt x="24" y="192"/>
                    <a:pt x="22" y="193"/>
                  </a:cubicBezTo>
                  <a:cubicBezTo>
                    <a:pt x="17" y="195"/>
                    <a:pt x="12" y="198"/>
                    <a:pt x="8" y="201"/>
                  </a:cubicBezTo>
                  <a:cubicBezTo>
                    <a:pt x="8" y="200"/>
                    <a:pt x="8" y="199"/>
                    <a:pt x="8" y="198"/>
                  </a:cubicBezTo>
                  <a:close/>
                  <a:moveTo>
                    <a:pt x="37" y="178"/>
                  </a:moveTo>
                  <a:cubicBezTo>
                    <a:pt x="37" y="178"/>
                    <a:pt x="37" y="178"/>
                    <a:pt x="37" y="178"/>
                  </a:cubicBezTo>
                  <a:cubicBezTo>
                    <a:pt x="31" y="181"/>
                    <a:pt x="25" y="182"/>
                    <a:pt x="20" y="184"/>
                  </a:cubicBezTo>
                  <a:cubicBezTo>
                    <a:pt x="18" y="185"/>
                    <a:pt x="16" y="186"/>
                    <a:pt x="14" y="187"/>
                  </a:cubicBezTo>
                  <a:cubicBezTo>
                    <a:pt x="12" y="187"/>
                    <a:pt x="11" y="188"/>
                    <a:pt x="10" y="188"/>
                  </a:cubicBezTo>
                  <a:cubicBezTo>
                    <a:pt x="6" y="190"/>
                    <a:pt x="11" y="188"/>
                    <a:pt x="12" y="187"/>
                  </a:cubicBezTo>
                  <a:cubicBezTo>
                    <a:pt x="20" y="182"/>
                    <a:pt x="30" y="180"/>
                    <a:pt x="37" y="174"/>
                  </a:cubicBezTo>
                  <a:cubicBezTo>
                    <a:pt x="37" y="175"/>
                    <a:pt x="37" y="177"/>
                    <a:pt x="37" y="178"/>
                  </a:cubicBezTo>
                  <a:close/>
                  <a:moveTo>
                    <a:pt x="8" y="202"/>
                  </a:moveTo>
                  <a:cubicBezTo>
                    <a:pt x="8" y="202"/>
                    <a:pt x="8" y="202"/>
                    <a:pt x="8" y="202"/>
                  </a:cubicBezTo>
                  <a:cubicBezTo>
                    <a:pt x="13" y="201"/>
                    <a:pt x="17" y="198"/>
                    <a:pt x="22" y="196"/>
                  </a:cubicBezTo>
                  <a:cubicBezTo>
                    <a:pt x="24" y="196"/>
                    <a:pt x="26" y="195"/>
                    <a:pt x="28" y="194"/>
                  </a:cubicBezTo>
                  <a:cubicBezTo>
                    <a:pt x="26" y="195"/>
                    <a:pt x="25" y="196"/>
                    <a:pt x="23" y="197"/>
                  </a:cubicBezTo>
                  <a:cubicBezTo>
                    <a:pt x="19" y="200"/>
                    <a:pt x="14" y="202"/>
                    <a:pt x="10" y="205"/>
                  </a:cubicBezTo>
                  <a:cubicBezTo>
                    <a:pt x="9" y="205"/>
                    <a:pt x="9" y="205"/>
                    <a:pt x="8" y="205"/>
                  </a:cubicBezTo>
                  <a:cubicBezTo>
                    <a:pt x="8" y="205"/>
                    <a:pt x="8" y="205"/>
                    <a:pt x="8" y="205"/>
                  </a:cubicBezTo>
                  <a:cubicBezTo>
                    <a:pt x="8" y="204"/>
                    <a:pt x="8" y="203"/>
                    <a:pt x="8" y="202"/>
                  </a:cubicBezTo>
                  <a:close/>
                  <a:moveTo>
                    <a:pt x="7" y="223"/>
                  </a:moveTo>
                  <a:cubicBezTo>
                    <a:pt x="7" y="223"/>
                    <a:pt x="7" y="223"/>
                    <a:pt x="7" y="223"/>
                  </a:cubicBezTo>
                  <a:cubicBezTo>
                    <a:pt x="12" y="222"/>
                    <a:pt x="15" y="220"/>
                    <a:pt x="19" y="218"/>
                  </a:cubicBezTo>
                  <a:cubicBezTo>
                    <a:pt x="21" y="216"/>
                    <a:pt x="23" y="215"/>
                    <a:pt x="25" y="215"/>
                  </a:cubicBezTo>
                  <a:cubicBezTo>
                    <a:pt x="23" y="216"/>
                    <a:pt x="20" y="218"/>
                    <a:pt x="17" y="220"/>
                  </a:cubicBezTo>
                  <a:cubicBezTo>
                    <a:pt x="14" y="222"/>
                    <a:pt x="10" y="223"/>
                    <a:pt x="7" y="225"/>
                  </a:cubicBezTo>
                  <a:cubicBezTo>
                    <a:pt x="7" y="224"/>
                    <a:pt x="7" y="224"/>
                    <a:pt x="7" y="223"/>
                  </a:cubicBezTo>
                  <a:close/>
                  <a:moveTo>
                    <a:pt x="7" y="227"/>
                  </a:moveTo>
                  <a:cubicBezTo>
                    <a:pt x="16" y="224"/>
                    <a:pt x="23" y="218"/>
                    <a:pt x="32" y="215"/>
                  </a:cubicBezTo>
                  <a:cubicBezTo>
                    <a:pt x="30" y="216"/>
                    <a:pt x="28" y="218"/>
                    <a:pt x="26" y="219"/>
                  </a:cubicBezTo>
                  <a:cubicBezTo>
                    <a:pt x="24" y="220"/>
                    <a:pt x="22" y="222"/>
                    <a:pt x="19" y="223"/>
                  </a:cubicBezTo>
                  <a:cubicBezTo>
                    <a:pt x="15" y="225"/>
                    <a:pt x="11" y="228"/>
                    <a:pt x="6" y="231"/>
                  </a:cubicBezTo>
                  <a:cubicBezTo>
                    <a:pt x="7" y="229"/>
                    <a:pt x="7" y="228"/>
                    <a:pt x="7" y="227"/>
                  </a:cubicBezTo>
                  <a:close/>
                  <a:moveTo>
                    <a:pt x="6" y="235"/>
                  </a:moveTo>
                  <a:cubicBezTo>
                    <a:pt x="6" y="234"/>
                    <a:pt x="6" y="233"/>
                    <a:pt x="6" y="232"/>
                  </a:cubicBezTo>
                  <a:cubicBezTo>
                    <a:pt x="10" y="231"/>
                    <a:pt x="14" y="228"/>
                    <a:pt x="18" y="226"/>
                  </a:cubicBezTo>
                  <a:cubicBezTo>
                    <a:pt x="21" y="225"/>
                    <a:pt x="23" y="224"/>
                    <a:pt x="26" y="223"/>
                  </a:cubicBezTo>
                  <a:cubicBezTo>
                    <a:pt x="28" y="222"/>
                    <a:pt x="29" y="221"/>
                    <a:pt x="31" y="221"/>
                  </a:cubicBezTo>
                  <a:cubicBezTo>
                    <a:pt x="32" y="220"/>
                    <a:pt x="26" y="224"/>
                    <a:pt x="28" y="223"/>
                  </a:cubicBezTo>
                  <a:cubicBezTo>
                    <a:pt x="21" y="228"/>
                    <a:pt x="12" y="231"/>
                    <a:pt x="5" y="236"/>
                  </a:cubicBezTo>
                  <a:cubicBezTo>
                    <a:pt x="5" y="236"/>
                    <a:pt x="5" y="236"/>
                    <a:pt x="6" y="235"/>
                  </a:cubicBezTo>
                  <a:close/>
                  <a:moveTo>
                    <a:pt x="5" y="238"/>
                  </a:moveTo>
                  <a:cubicBezTo>
                    <a:pt x="9" y="236"/>
                    <a:pt x="13" y="234"/>
                    <a:pt x="17" y="232"/>
                  </a:cubicBezTo>
                  <a:cubicBezTo>
                    <a:pt x="20" y="231"/>
                    <a:pt x="22" y="230"/>
                    <a:pt x="24" y="228"/>
                  </a:cubicBezTo>
                  <a:cubicBezTo>
                    <a:pt x="26" y="227"/>
                    <a:pt x="34" y="223"/>
                    <a:pt x="27" y="227"/>
                  </a:cubicBezTo>
                  <a:cubicBezTo>
                    <a:pt x="20" y="233"/>
                    <a:pt x="11" y="237"/>
                    <a:pt x="4" y="242"/>
                  </a:cubicBezTo>
                  <a:cubicBezTo>
                    <a:pt x="4" y="241"/>
                    <a:pt x="5" y="240"/>
                    <a:pt x="5" y="238"/>
                  </a:cubicBezTo>
                  <a:close/>
                  <a:moveTo>
                    <a:pt x="4" y="244"/>
                  </a:moveTo>
                  <a:cubicBezTo>
                    <a:pt x="9" y="243"/>
                    <a:pt x="13" y="240"/>
                    <a:pt x="17" y="237"/>
                  </a:cubicBezTo>
                  <a:cubicBezTo>
                    <a:pt x="20" y="236"/>
                    <a:pt x="22" y="235"/>
                    <a:pt x="24" y="233"/>
                  </a:cubicBezTo>
                  <a:cubicBezTo>
                    <a:pt x="26" y="232"/>
                    <a:pt x="27" y="231"/>
                    <a:pt x="28" y="231"/>
                  </a:cubicBezTo>
                  <a:cubicBezTo>
                    <a:pt x="28" y="230"/>
                    <a:pt x="32" y="228"/>
                    <a:pt x="30" y="230"/>
                  </a:cubicBezTo>
                  <a:cubicBezTo>
                    <a:pt x="28" y="232"/>
                    <a:pt x="24" y="233"/>
                    <a:pt x="22" y="235"/>
                  </a:cubicBezTo>
                  <a:cubicBezTo>
                    <a:pt x="19" y="236"/>
                    <a:pt x="17" y="239"/>
                    <a:pt x="14" y="240"/>
                  </a:cubicBezTo>
                  <a:cubicBezTo>
                    <a:pt x="11" y="243"/>
                    <a:pt x="7" y="245"/>
                    <a:pt x="3" y="248"/>
                  </a:cubicBezTo>
                  <a:cubicBezTo>
                    <a:pt x="3" y="247"/>
                    <a:pt x="4" y="246"/>
                    <a:pt x="4" y="244"/>
                  </a:cubicBezTo>
                  <a:close/>
                  <a:moveTo>
                    <a:pt x="5" y="247"/>
                  </a:moveTo>
                  <a:cubicBezTo>
                    <a:pt x="10" y="243"/>
                    <a:pt x="16" y="240"/>
                    <a:pt x="21" y="236"/>
                  </a:cubicBezTo>
                  <a:cubicBezTo>
                    <a:pt x="24" y="234"/>
                    <a:pt x="28" y="233"/>
                    <a:pt x="31" y="230"/>
                  </a:cubicBezTo>
                  <a:cubicBezTo>
                    <a:pt x="31" y="230"/>
                    <a:pt x="31" y="231"/>
                    <a:pt x="31" y="231"/>
                  </a:cubicBezTo>
                  <a:cubicBezTo>
                    <a:pt x="26" y="234"/>
                    <a:pt x="21" y="238"/>
                    <a:pt x="16" y="241"/>
                  </a:cubicBezTo>
                  <a:cubicBezTo>
                    <a:pt x="13" y="243"/>
                    <a:pt x="10" y="245"/>
                    <a:pt x="8" y="247"/>
                  </a:cubicBezTo>
                  <a:cubicBezTo>
                    <a:pt x="6" y="248"/>
                    <a:pt x="1" y="251"/>
                    <a:pt x="5" y="247"/>
                  </a:cubicBezTo>
                  <a:close/>
                  <a:moveTo>
                    <a:pt x="32" y="234"/>
                  </a:moveTo>
                  <a:cubicBezTo>
                    <a:pt x="32" y="234"/>
                    <a:pt x="32" y="234"/>
                    <a:pt x="32" y="235"/>
                  </a:cubicBezTo>
                  <a:cubicBezTo>
                    <a:pt x="25" y="239"/>
                    <a:pt x="19" y="244"/>
                    <a:pt x="13" y="248"/>
                  </a:cubicBezTo>
                  <a:cubicBezTo>
                    <a:pt x="20" y="243"/>
                    <a:pt x="26" y="238"/>
                    <a:pt x="31" y="232"/>
                  </a:cubicBezTo>
                  <a:cubicBezTo>
                    <a:pt x="31" y="233"/>
                    <a:pt x="31" y="233"/>
                    <a:pt x="32" y="234"/>
                  </a:cubicBezTo>
                  <a:close/>
                  <a:moveTo>
                    <a:pt x="30" y="237"/>
                  </a:moveTo>
                  <a:cubicBezTo>
                    <a:pt x="29" y="238"/>
                    <a:pt x="28" y="240"/>
                    <a:pt x="26" y="241"/>
                  </a:cubicBezTo>
                  <a:cubicBezTo>
                    <a:pt x="24" y="242"/>
                    <a:pt x="22" y="243"/>
                    <a:pt x="20" y="245"/>
                  </a:cubicBezTo>
                  <a:cubicBezTo>
                    <a:pt x="20" y="245"/>
                    <a:pt x="19" y="246"/>
                    <a:pt x="18" y="246"/>
                  </a:cubicBezTo>
                  <a:cubicBezTo>
                    <a:pt x="22" y="243"/>
                    <a:pt x="26" y="240"/>
                    <a:pt x="30" y="237"/>
                  </a:cubicBezTo>
                  <a:cubicBezTo>
                    <a:pt x="31" y="236"/>
                    <a:pt x="31" y="236"/>
                    <a:pt x="30" y="237"/>
                  </a:cubicBezTo>
                  <a:close/>
                  <a:moveTo>
                    <a:pt x="23" y="244"/>
                  </a:moveTo>
                  <a:cubicBezTo>
                    <a:pt x="26" y="242"/>
                    <a:pt x="30" y="239"/>
                    <a:pt x="32" y="236"/>
                  </a:cubicBezTo>
                  <a:cubicBezTo>
                    <a:pt x="32" y="237"/>
                    <a:pt x="32" y="238"/>
                    <a:pt x="32" y="239"/>
                  </a:cubicBezTo>
                  <a:cubicBezTo>
                    <a:pt x="28" y="242"/>
                    <a:pt x="23" y="245"/>
                    <a:pt x="19" y="249"/>
                  </a:cubicBezTo>
                  <a:cubicBezTo>
                    <a:pt x="16" y="250"/>
                    <a:pt x="14" y="252"/>
                    <a:pt x="12" y="253"/>
                  </a:cubicBezTo>
                  <a:cubicBezTo>
                    <a:pt x="11" y="253"/>
                    <a:pt x="10" y="254"/>
                    <a:pt x="9" y="255"/>
                  </a:cubicBezTo>
                  <a:cubicBezTo>
                    <a:pt x="8" y="255"/>
                    <a:pt x="8" y="255"/>
                    <a:pt x="8" y="255"/>
                  </a:cubicBezTo>
                  <a:cubicBezTo>
                    <a:pt x="13" y="251"/>
                    <a:pt x="18" y="247"/>
                    <a:pt x="23" y="244"/>
                  </a:cubicBezTo>
                  <a:close/>
                  <a:moveTo>
                    <a:pt x="32" y="240"/>
                  </a:moveTo>
                  <a:cubicBezTo>
                    <a:pt x="33" y="241"/>
                    <a:pt x="33" y="242"/>
                    <a:pt x="33" y="243"/>
                  </a:cubicBezTo>
                  <a:cubicBezTo>
                    <a:pt x="33" y="243"/>
                    <a:pt x="33" y="243"/>
                    <a:pt x="33" y="243"/>
                  </a:cubicBezTo>
                  <a:cubicBezTo>
                    <a:pt x="28" y="246"/>
                    <a:pt x="24" y="249"/>
                    <a:pt x="20" y="252"/>
                  </a:cubicBezTo>
                  <a:cubicBezTo>
                    <a:pt x="18" y="253"/>
                    <a:pt x="16" y="255"/>
                    <a:pt x="13" y="256"/>
                  </a:cubicBezTo>
                  <a:cubicBezTo>
                    <a:pt x="12" y="257"/>
                    <a:pt x="7" y="260"/>
                    <a:pt x="11" y="257"/>
                  </a:cubicBezTo>
                  <a:cubicBezTo>
                    <a:pt x="17" y="251"/>
                    <a:pt x="26" y="246"/>
                    <a:pt x="32" y="240"/>
                  </a:cubicBezTo>
                  <a:close/>
                  <a:moveTo>
                    <a:pt x="33" y="244"/>
                  </a:moveTo>
                  <a:cubicBezTo>
                    <a:pt x="33" y="245"/>
                    <a:pt x="33" y="247"/>
                    <a:pt x="33" y="248"/>
                  </a:cubicBezTo>
                  <a:cubicBezTo>
                    <a:pt x="29" y="250"/>
                    <a:pt x="26" y="253"/>
                    <a:pt x="22" y="255"/>
                  </a:cubicBezTo>
                  <a:cubicBezTo>
                    <a:pt x="19" y="257"/>
                    <a:pt x="15" y="260"/>
                    <a:pt x="13" y="262"/>
                  </a:cubicBezTo>
                  <a:cubicBezTo>
                    <a:pt x="16" y="259"/>
                    <a:pt x="19" y="256"/>
                    <a:pt x="22" y="253"/>
                  </a:cubicBezTo>
                  <a:cubicBezTo>
                    <a:pt x="26" y="250"/>
                    <a:pt x="29" y="247"/>
                    <a:pt x="33" y="244"/>
                  </a:cubicBezTo>
                  <a:close/>
                  <a:moveTo>
                    <a:pt x="33" y="253"/>
                  </a:moveTo>
                  <a:cubicBezTo>
                    <a:pt x="33" y="253"/>
                    <a:pt x="32" y="253"/>
                    <a:pt x="32" y="253"/>
                  </a:cubicBezTo>
                  <a:cubicBezTo>
                    <a:pt x="26" y="256"/>
                    <a:pt x="22" y="262"/>
                    <a:pt x="16" y="265"/>
                  </a:cubicBezTo>
                  <a:cubicBezTo>
                    <a:pt x="17" y="264"/>
                    <a:pt x="18" y="262"/>
                    <a:pt x="19" y="262"/>
                  </a:cubicBezTo>
                  <a:cubicBezTo>
                    <a:pt x="21" y="260"/>
                    <a:pt x="22" y="259"/>
                    <a:pt x="24" y="257"/>
                  </a:cubicBezTo>
                  <a:cubicBezTo>
                    <a:pt x="27" y="255"/>
                    <a:pt x="30" y="252"/>
                    <a:pt x="33" y="249"/>
                  </a:cubicBezTo>
                  <a:cubicBezTo>
                    <a:pt x="33" y="251"/>
                    <a:pt x="33" y="252"/>
                    <a:pt x="33" y="253"/>
                  </a:cubicBezTo>
                  <a:close/>
                  <a:moveTo>
                    <a:pt x="33" y="253"/>
                  </a:moveTo>
                  <a:cubicBezTo>
                    <a:pt x="32" y="255"/>
                    <a:pt x="32" y="257"/>
                    <a:pt x="31" y="259"/>
                  </a:cubicBezTo>
                  <a:cubicBezTo>
                    <a:pt x="31" y="259"/>
                    <a:pt x="30" y="258"/>
                    <a:pt x="30" y="259"/>
                  </a:cubicBezTo>
                  <a:cubicBezTo>
                    <a:pt x="29" y="260"/>
                    <a:pt x="28" y="261"/>
                    <a:pt x="26" y="262"/>
                  </a:cubicBezTo>
                  <a:cubicBezTo>
                    <a:pt x="21" y="267"/>
                    <a:pt x="25" y="263"/>
                    <a:pt x="26" y="261"/>
                  </a:cubicBezTo>
                  <a:cubicBezTo>
                    <a:pt x="29" y="259"/>
                    <a:pt x="31" y="257"/>
                    <a:pt x="33" y="253"/>
                  </a:cubicBezTo>
                  <a:cubicBezTo>
                    <a:pt x="33" y="253"/>
                    <a:pt x="33" y="253"/>
                    <a:pt x="33" y="253"/>
                  </a:cubicBezTo>
                  <a:close/>
                  <a:moveTo>
                    <a:pt x="47" y="178"/>
                  </a:moveTo>
                  <a:cubicBezTo>
                    <a:pt x="46" y="150"/>
                    <a:pt x="40" y="123"/>
                    <a:pt x="51" y="96"/>
                  </a:cubicBezTo>
                  <a:cubicBezTo>
                    <a:pt x="61" y="70"/>
                    <a:pt x="85" y="52"/>
                    <a:pt x="111" y="45"/>
                  </a:cubicBezTo>
                  <a:cubicBezTo>
                    <a:pt x="120" y="42"/>
                    <a:pt x="129" y="41"/>
                    <a:pt x="138" y="42"/>
                  </a:cubicBezTo>
                  <a:cubicBezTo>
                    <a:pt x="138" y="42"/>
                    <a:pt x="138" y="42"/>
                    <a:pt x="139" y="42"/>
                  </a:cubicBezTo>
                  <a:cubicBezTo>
                    <a:pt x="152" y="43"/>
                    <a:pt x="165" y="47"/>
                    <a:pt x="177" y="53"/>
                  </a:cubicBezTo>
                  <a:cubicBezTo>
                    <a:pt x="171" y="54"/>
                    <a:pt x="165" y="56"/>
                    <a:pt x="159" y="56"/>
                  </a:cubicBezTo>
                  <a:cubicBezTo>
                    <a:pt x="151" y="57"/>
                    <a:pt x="143" y="57"/>
                    <a:pt x="136" y="58"/>
                  </a:cubicBezTo>
                  <a:cubicBezTo>
                    <a:pt x="124" y="60"/>
                    <a:pt x="112" y="64"/>
                    <a:pt x="102" y="71"/>
                  </a:cubicBezTo>
                  <a:cubicBezTo>
                    <a:pt x="81" y="84"/>
                    <a:pt x="69" y="107"/>
                    <a:pt x="71" y="132"/>
                  </a:cubicBezTo>
                  <a:cubicBezTo>
                    <a:pt x="72" y="146"/>
                    <a:pt x="77" y="159"/>
                    <a:pt x="77" y="173"/>
                  </a:cubicBezTo>
                  <a:cubicBezTo>
                    <a:pt x="77" y="180"/>
                    <a:pt x="76" y="188"/>
                    <a:pt x="75" y="195"/>
                  </a:cubicBezTo>
                  <a:cubicBezTo>
                    <a:pt x="75" y="197"/>
                    <a:pt x="75" y="200"/>
                    <a:pt x="74" y="203"/>
                  </a:cubicBezTo>
                  <a:cubicBezTo>
                    <a:pt x="74" y="203"/>
                    <a:pt x="74" y="202"/>
                    <a:pt x="73" y="203"/>
                  </a:cubicBezTo>
                  <a:cubicBezTo>
                    <a:pt x="62" y="206"/>
                    <a:pt x="52" y="198"/>
                    <a:pt x="47" y="189"/>
                  </a:cubicBezTo>
                  <a:cubicBezTo>
                    <a:pt x="47" y="185"/>
                    <a:pt x="47" y="181"/>
                    <a:pt x="47" y="178"/>
                  </a:cubicBezTo>
                  <a:close/>
                  <a:moveTo>
                    <a:pt x="146" y="40"/>
                  </a:moveTo>
                  <a:cubicBezTo>
                    <a:pt x="148" y="40"/>
                    <a:pt x="149" y="40"/>
                    <a:pt x="149" y="41"/>
                  </a:cubicBezTo>
                  <a:cubicBezTo>
                    <a:pt x="148" y="40"/>
                    <a:pt x="147" y="40"/>
                    <a:pt x="146" y="40"/>
                  </a:cubicBezTo>
                  <a:close/>
                  <a:moveTo>
                    <a:pt x="148" y="33"/>
                  </a:moveTo>
                  <a:cubicBezTo>
                    <a:pt x="149" y="35"/>
                    <a:pt x="150" y="38"/>
                    <a:pt x="150" y="41"/>
                  </a:cubicBezTo>
                  <a:cubicBezTo>
                    <a:pt x="150" y="41"/>
                    <a:pt x="150" y="41"/>
                    <a:pt x="149" y="41"/>
                  </a:cubicBezTo>
                  <a:cubicBezTo>
                    <a:pt x="149" y="41"/>
                    <a:pt x="149" y="41"/>
                    <a:pt x="150" y="41"/>
                  </a:cubicBezTo>
                  <a:cubicBezTo>
                    <a:pt x="150" y="39"/>
                    <a:pt x="147" y="39"/>
                    <a:pt x="146" y="39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4" y="40"/>
                    <a:pt x="144" y="40"/>
                    <a:pt x="143" y="40"/>
                  </a:cubicBezTo>
                  <a:cubicBezTo>
                    <a:pt x="144" y="40"/>
                    <a:pt x="144" y="39"/>
                    <a:pt x="145" y="39"/>
                  </a:cubicBezTo>
                  <a:cubicBezTo>
                    <a:pt x="146" y="38"/>
                    <a:pt x="148" y="38"/>
                    <a:pt x="149" y="37"/>
                  </a:cubicBezTo>
                  <a:cubicBezTo>
                    <a:pt x="149" y="36"/>
                    <a:pt x="149" y="36"/>
                    <a:pt x="149" y="36"/>
                  </a:cubicBezTo>
                  <a:cubicBezTo>
                    <a:pt x="146" y="35"/>
                    <a:pt x="143" y="37"/>
                    <a:pt x="140" y="38"/>
                  </a:cubicBezTo>
                  <a:cubicBezTo>
                    <a:pt x="142" y="36"/>
                    <a:pt x="145" y="36"/>
                    <a:pt x="147" y="34"/>
                  </a:cubicBezTo>
                  <a:cubicBezTo>
                    <a:pt x="148" y="33"/>
                    <a:pt x="148" y="33"/>
                    <a:pt x="147" y="33"/>
                  </a:cubicBezTo>
                  <a:cubicBezTo>
                    <a:pt x="145" y="32"/>
                    <a:pt x="142" y="34"/>
                    <a:pt x="139" y="34"/>
                  </a:cubicBezTo>
                  <a:cubicBezTo>
                    <a:pt x="142" y="33"/>
                    <a:pt x="144" y="32"/>
                    <a:pt x="145" y="30"/>
                  </a:cubicBezTo>
                  <a:cubicBezTo>
                    <a:pt x="146" y="30"/>
                    <a:pt x="147" y="31"/>
                    <a:pt x="148" y="33"/>
                  </a:cubicBezTo>
                  <a:close/>
                  <a:moveTo>
                    <a:pt x="138" y="27"/>
                  </a:moveTo>
                  <a:cubicBezTo>
                    <a:pt x="137" y="28"/>
                    <a:pt x="136" y="28"/>
                    <a:pt x="135" y="28"/>
                  </a:cubicBezTo>
                  <a:cubicBezTo>
                    <a:pt x="135" y="28"/>
                    <a:pt x="135" y="27"/>
                    <a:pt x="135" y="27"/>
                  </a:cubicBezTo>
                  <a:cubicBezTo>
                    <a:pt x="136" y="27"/>
                    <a:pt x="137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lose/>
                  <a:moveTo>
                    <a:pt x="119" y="10"/>
                  </a:moveTo>
                  <a:cubicBezTo>
                    <a:pt x="119" y="10"/>
                    <a:pt x="119" y="11"/>
                    <a:pt x="119" y="11"/>
                  </a:cubicBezTo>
                  <a:cubicBezTo>
                    <a:pt x="116" y="11"/>
                    <a:pt x="113" y="12"/>
                    <a:pt x="111" y="13"/>
                  </a:cubicBezTo>
                  <a:cubicBezTo>
                    <a:pt x="109" y="14"/>
                    <a:pt x="106" y="15"/>
                    <a:pt x="104" y="16"/>
                  </a:cubicBezTo>
                  <a:cubicBezTo>
                    <a:pt x="104" y="16"/>
                    <a:pt x="102" y="17"/>
                    <a:pt x="101" y="17"/>
                  </a:cubicBezTo>
                  <a:cubicBezTo>
                    <a:pt x="101" y="17"/>
                    <a:pt x="102" y="17"/>
                    <a:pt x="102" y="17"/>
                  </a:cubicBezTo>
                  <a:cubicBezTo>
                    <a:pt x="107" y="14"/>
                    <a:pt x="113" y="13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8" y="9"/>
                    <a:pt x="118" y="10"/>
                    <a:pt x="119" y="10"/>
                  </a:cubicBezTo>
                  <a:close/>
                  <a:moveTo>
                    <a:pt x="109" y="7"/>
                  </a:moveTo>
                  <a:cubicBezTo>
                    <a:pt x="110" y="6"/>
                    <a:pt x="112" y="6"/>
                    <a:pt x="114" y="7"/>
                  </a:cubicBezTo>
                  <a:cubicBezTo>
                    <a:pt x="111" y="8"/>
                    <a:pt x="109" y="9"/>
                    <a:pt x="106" y="9"/>
                  </a:cubicBezTo>
                  <a:cubicBezTo>
                    <a:pt x="107" y="9"/>
                    <a:pt x="108" y="8"/>
                    <a:pt x="109" y="7"/>
                  </a:cubicBezTo>
                  <a:close/>
                  <a:moveTo>
                    <a:pt x="91" y="49"/>
                  </a:moveTo>
                  <a:cubicBezTo>
                    <a:pt x="91" y="49"/>
                    <a:pt x="91" y="49"/>
                    <a:pt x="91" y="49"/>
                  </a:cubicBezTo>
                  <a:cubicBezTo>
                    <a:pt x="86" y="52"/>
                    <a:pt x="81" y="55"/>
                    <a:pt x="76" y="59"/>
                  </a:cubicBezTo>
                  <a:cubicBezTo>
                    <a:pt x="76" y="59"/>
                    <a:pt x="75" y="59"/>
                    <a:pt x="75" y="59"/>
                  </a:cubicBezTo>
                  <a:cubicBezTo>
                    <a:pt x="72" y="61"/>
                    <a:pt x="69" y="63"/>
                    <a:pt x="66" y="65"/>
                  </a:cubicBezTo>
                  <a:cubicBezTo>
                    <a:pt x="57" y="71"/>
                    <a:pt x="47" y="74"/>
                    <a:pt x="38" y="80"/>
                  </a:cubicBezTo>
                  <a:cubicBezTo>
                    <a:pt x="39" y="79"/>
                    <a:pt x="41" y="78"/>
                    <a:pt x="41" y="78"/>
                  </a:cubicBezTo>
                  <a:cubicBezTo>
                    <a:pt x="43" y="76"/>
                    <a:pt x="46" y="75"/>
                    <a:pt x="48" y="73"/>
                  </a:cubicBezTo>
                  <a:cubicBezTo>
                    <a:pt x="53" y="70"/>
                    <a:pt x="58" y="67"/>
                    <a:pt x="63" y="64"/>
                  </a:cubicBezTo>
                  <a:cubicBezTo>
                    <a:pt x="71" y="59"/>
                    <a:pt x="80" y="55"/>
                    <a:pt x="87" y="50"/>
                  </a:cubicBezTo>
                  <a:cubicBezTo>
                    <a:pt x="88" y="50"/>
                    <a:pt x="90" y="49"/>
                    <a:pt x="91" y="49"/>
                  </a:cubicBezTo>
                  <a:close/>
                  <a:moveTo>
                    <a:pt x="75" y="52"/>
                  </a:moveTo>
                  <a:cubicBezTo>
                    <a:pt x="65" y="57"/>
                    <a:pt x="56" y="61"/>
                    <a:pt x="47" y="67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55" y="59"/>
                    <a:pt x="65" y="55"/>
                    <a:pt x="75" y="52"/>
                  </a:cubicBezTo>
                  <a:close/>
                  <a:moveTo>
                    <a:pt x="6" y="258"/>
                  </a:moveTo>
                  <a:cubicBezTo>
                    <a:pt x="4" y="256"/>
                    <a:pt x="4" y="253"/>
                    <a:pt x="3" y="250"/>
                  </a:cubicBezTo>
                  <a:cubicBezTo>
                    <a:pt x="13" y="245"/>
                    <a:pt x="21" y="237"/>
                    <a:pt x="31" y="232"/>
                  </a:cubicBezTo>
                  <a:cubicBezTo>
                    <a:pt x="27" y="234"/>
                    <a:pt x="23" y="238"/>
                    <a:pt x="20" y="242"/>
                  </a:cubicBezTo>
                  <a:cubicBezTo>
                    <a:pt x="15" y="246"/>
                    <a:pt x="9" y="250"/>
                    <a:pt x="4" y="253"/>
                  </a:cubicBezTo>
                  <a:cubicBezTo>
                    <a:pt x="4" y="253"/>
                    <a:pt x="4" y="254"/>
                    <a:pt x="5" y="254"/>
                  </a:cubicBezTo>
                  <a:cubicBezTo>
                    <a:pt x="9" y="253"/>
                    <a:pt x="12" y="250"/>
                    <a:pt x="16" y="248"/>
                  </a:cubicBezTo>
                  <a:cubicBezTo>
                    <a:pt x="12" y="250"/>
                    <a:pt x="9" y="253"/>
                    <a:pt x="6" y="256"/>
                  </a:cubicBezTo>
                  <a:cubicBezTo>
                    <a:pt x="5" y="256"/>
                    <a:pt x="5" y="257"/>
                    <a:pt x="6" y="257"/>
                  </a:cubicBezTo>
                  <a:cubicBezTo>
                    <a:pt x="10" y="256"/>
                    <a:pt x="14" y="252"/>
                    <a:pt x="18" y="250"/>
                  </a:cubicBezTo>
                  <a:cubicBezTo>
                    <a:pt x="19" y="249"/>
                    <a:pt x="21" y="248"/>
                    <a:pt x="23" y="246"/>
                  </a:cubicBezTo>
                  <a:cubicBezTo>
                    <a:pt x="22" y="248"/>
                    <a:pt x="20" y="249"/>
                    <a:pt x="19" y="250"/>
                  </a:cubicBezTo>
                  <a:cubicBezTo>
                    <a:pt x="15" y="253"/>
                    <a:pt x="10" y="255"/>
                    <a:pt x="7" y="259"/>
                  </a:cubicBezTo>
                  <a:cubicBezTo>
                    <a:pt x="7" y="260"/>
                    <a:pt x="8" y="260"/>
                    <a:pt x="8" y="260"/>
                  </a:cubicBezTo>
                  <a:cubicBezTo>
                    <a:pt x="16" y="256"/>
                    <a:pt x="24" y="250"/>
                    <a:pt x="32" y="245"/>
                  </a:cubicBezTo>
                  <a:cubicBezTo>
                    <a:pt x="29" y="247"/>
                    <a:pt x="25" y="250"/>
                    <a:pt x="22" y="253"/>
                  </a:cubicBezTo>
                  <a:cubicBezTo>
                    <a:pt x="18" y="256"/>
                    <a:pt x="15" y="260"/>
                    <a:pt x="11" y="263"/>
                  </a:cubicBezTo>
                  <a:cubicBezTo>
                    <a:pt x="11" y="263"/>
                    <a:pt x="11" y="263"/>
                    <a:pt x="11" y="263"/>
                  </a:cubicBezTo>
                  <a:cubicBezTo>
                    <a:pt x="14" y="262"/>
                    <a:pt x="17" y="260"/>
                    <a:pt x="19" y="259"/>
                  </a:cubicBezTo>
                  <a:cubicBezTo>
                    <a:pt x="23" y="256"/>
                    <a:pt x="27" y="253"/>
                    <a:pt x="30" y="251"/>
                  </a:cubicBezTo>
                  <a:cubicBezTo>
                    <a:pt x="31" y="250"/>
                    <a:pt x="34" y="247"/>
                    <a:pt x="31" y="250"/>
                  </a:cubicBezTo>
                  <a:cubicBezTo>
                    <a:pt x="30" y="252"/>
                    <a:pt x="28" y="253"/>
                    <a:pt x="26" y="255"/>
                  </a:cubicBezTo>
                  <a:cubicBezTo>
                    <a:pt x="22" y="258"/>
                    <a:pt x="18" y="261"/>
                    <a:pt x="15" y="265"/>
                  </a:cubicBezTo>
                  <a:cubicBezTo>
                    <a:pt x="14" y="265"/>
                    <a:pt x="14" y="265"/>
                    <a:pt x="14" y="265"/>
                  </a:cubicBezTo>
                  <a:cubicBezTo>
                    <a:pt x="11" y="264"/>
                    <a:pt x="8" y="261"/>
                    <a:pt x="6" y="258"/>
                  </a:cubicBezTo>
                  <a:close/>
                  <a:moveTo>
                    <a:pt x="33" y="285"/>
                  </a:moveTo>
                  <a:cubicBezTo>
                    <a:pt x="23" y="285"/>
                    <a:pt x="19" y="277"/>
                    <a:pt x="16" y="268"/>
                  </a:cubicBezTo>
                  <a:cubicBezTo>
                    <a:pt x="18" y="269"/>
                    <a:pt x="19" y="269"/>
                    <a:pt x="21" y="269"/>
                  </a:cubicBezTo>
                  <a:cubicBezTo>
                    <a:pt x="23" y="268"/>
                    <a:pt x="24" y="268"/>
                    <a:pt x="25" y="268"/>
                  </a:cubicBezTo>
                  <a:cubicBezTo>
                    <a:pt x="24" y="272"/>
                    <a:pt x="26" y="275"/>
                    <a:pt x="30" y="278"/>
                  </a:cubicBezTo>
                  <a:cubicBezTo>
                    <a:pt x="33" y="281"/>
                    <a:pt x="39" y="281"/>
                    <a:pt x="43" y="284"/>
                  </a:cubicBezTo>
                  <a:cubicBezTo>
                    <a:pt x="43" y="284"/>
                    <a:pt x="43" y="284"/>
                    <a:pt x="43" y="284"/>
                  </a:cubicBezTo>
                  <a:cubicBezTo>
                    <a:pt x="43" y="284"/>
                    <a:pt x="43" y="284"/>
                    <a:pt x="44" y="284"/>
                  </a:cubicBezTo>
                  <a:cubicBezTo>
                    <a:pt x="40" y="284"/>
                    <a:pt x="37" y="284"/>
                    <a:pt x="33" y="285"/>
                  </a:cubicBezTo>
                  <a:close/>
                  <a:moveTo>
                    <a:pt x="61" y="303"/>
                  </a:moveTo>
                  <a:cubicBezTo>
                    <a:pt x="56" y="298"/>
                    <a:pt x="54" y="291"/>
                    <a:pt x="49" y="286"/>
                  </a:cubicBezTo>
                  <a:cubicBezTo>
                    <a:pt x="48" y="285"/>
                    <a:pt x="48" y="284"/>
                    <a:pt x="47" y="284"/>
                  </a:cubicBezTo>
                  <a:cubicBezTo>
                    <a:pt x="47" y="284"/>
                    <a:pt x="47" y="283"/>
                    <a:pt x="47" y="283"/>
                  </a:cubicBezTo>
                  <a:cubicBezTo>
                    <a:pt x="46" y="283"/>
                    <a:pt x="46" y="282"/>
                    <a:pt x="45" y="282"/>
                  </a:cubicBezTo>
                  <a:cubicBezTo>
                    <a:pt x="45" y="282"/>
                    <a:pt x="45" y="282"/>
                    <a:pt x="45" y="282"/>
                  </a:cubicBezTo>
                  <a:cubicBezTo>
                    <a:pt x="43" y="279"/>
                    <a:pt x="42" y="275"/>
                    <a:pt x="41" y="271"/>
                  </a:cubicBezTo>
                  <a:cubicBezTo>
                    <a:pt x="42" y="255"/>
                    <a:pt x="43" y="240"/>
                    <a:pt x="44" y="224"/>
                  </a:cubicBezTo>
                  <a:cubicBezTo>
                    <a:pt x="45" y="214"/>
                    <a:pt x="46" y="204"/>
                    <a:pt x="47" y="194"/>
                  </a:cubicBezTo>
                  <a:cubicBezTo>
                    <a:pt x="53" y="203"/>
                    <a:pt x="63" y="209"/>
                    <a:pt x="74" y="205"/>
                  </a:cubicBezTo>
                  <a:cubicBezTo>
                    <a:pt x="74" y="205"/>
                    <a:pt x="74" y="205"/>
                    <a:pt x="74" y="205"/>
                  </a:cubicBezTo>
                  <a:cubicBezTo>
                    <a:pt x="74" y="210"/>
                    <a:pt x="74" y="214"/>
                    <a:pt x="74" y="218"/>
                  </a:cubicBezTo>
                  <a:cubicBezTo>
                    <a:pt x="74" y="226"/>
                    <a:pt x="74" y="233"/>
                    <a:pt x="73" y="240"/>
                  </a:cubicBezTo>
                  <a:cubicBezTo>
                    <a:pt x="72" y="247"/>
                    <a:pt x="71" y="254"/>
                    <a:pt x="70" y="262"/>
                  </a:cubicBezTo>
                  <a:cubicBezTo>
                    <a:pt x="70" y="271"/>
                    <a:pt x="72" y="281"/>
                    <a:pt x="77" y="289"/>
                  </a:cubicBezTo>
                  <a:cubicBezTo>
                    <a:pt x="78" y="290"/>
                    <a:pt x="79" y="292"/>
                    <a:pt x="80" y="293"/>
                  </a:cubicBezTo>
                  <a:cubicBezTo>
                    <a:pt x="80" y="299"/>
                    <a:pt x="77" y="312"/>
                    <a:pt x="69" y="311"/>
                  </a:cubicBezTo>
                  <a:cubicBezTo>
                    <a:pt x="66" y="308"/>
                    <a:pt x="64" y="306"/>
                    <a:pt x="61" y="303"/>
                  </a:cubicBezTo>
                  <a:close/>
                  <a:moveTo>
                    <a:pt x="207" y="328"/>
                  </a:moveTo>
                  <a:cubicBezTo>
                    <a:pt x="197" y="330"/>
                    <a:pt x="187" y="328"/>
                    <a:pt x="177" y="327"/>
                  </a:cubicBezTo>
                  <a:cubicBezTo>
                    <a:pt x="167" y="326"/>
                    <a:pt x="156" y="326"/>
                    <a:pt x="146" y="326"/>
                  </a:cubicBezTo>
                  <a:cubicBezTo>
                    <a:pt x="130" y="326"/>
                    <a:pt x="114" y="326"/>
                    <a:pt x="98" y="323"/>
                  </a:cubicBezTo>
                  <a:cubicBezTo>
                    <a:pt x="89" y="321"/>
                    <a:pt x="81" y="318"/>
                    <a:pt x="73" y="313"/>
                  </a:cubicBezTo>
                  <a:cubicBezTo>
                    <a:pt x="79" y="311"/>
                    <a:pt x="82" y="303"/>
                    <a:pt x="83" y="296"/>
                  </a:cubicBezTo>
                  <a:cubicBezTo>
                    <a:pt x="97" y="312"/>
                    <a:pt x="122" y="317"/>
                    <a:pt x="142" y="318"/>
                  </a:cubicBezTo>
                  <a:cubicBezTo>
                    <a:pt x="179" y="319"/>
                    <a:pt x="215" y="312"/>
                    <a:pt x="248" y="296"/>
                  </a:cubicBezTo>
                  <a:cubicBezTo>
                    <a:pt x="238" y="311"/>
                    <a:pt x="225" y="324"/>
                    <a:pt x="207" y="3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70"/>
            <p:cNvSpPr>
              <a:spLocks noEditPoints="1"/>
            </p:cNvSpPr>
            <p:nvPr/>
          </p:nvSpPr>
          <p:spPr bwMode="auto">
            <a:xfrm>
              <a:off x="10658475" y="4519613"/>
              <a:ext cx="1006475" cy="1255713"/>
            </a:xfrm>
            <a:custGeom>
              <a:avLst/>
              <a:gdLst>
                <a:gd name="T0" fmla="*/ 71 w 268"/>
                <a:gd name="T1" fmla="*/ 288 h 334"/>
                <a:gd name="T2" fmla="*/ 75 w 268"/>
                <a:gd name="T3" fmla="*/ 88 h 334"/>
                <a:gd name="T4" fmla="*/ 96 w 268"/>
                <a:gd name="T5" fmla="*/ 88 h 334"/>
                <a:gd name="T6" fmla="*/ 67 w 268"/>
                <a:gd name="T7" fmla="*/ 243 h 334"/>
                <a:gd name="T8" fmla="*/ 4 w 268"/>
                <a:gd name="T9" fmla="*/ 252 h 334"/>
                <a:gd name="T10" fmla="*/ 56 w 268"/>
                <a:gd name="T11" fmla="*/ 299 h 334"/>
                <a:gd name="T12" fmla="*/ 20 w 268"/>
                <a:gd name="T13" fmla="*/ 270 h 334"/>
                <a:gd name="T14" fmla="*/ 66 w 268"/>
                <a:gd name="T15" fmla="*/ 239 h 334"/>
                <a:gd name="T16" fmla="*/ 64 w 268"/>
                <a:gd name="T17" fmla="*/ 200 h 334"/>
                <a:gd name="T18" fmla="*/ 54 w 268"/>
                <a:gd name="T19" fmla="*/ 217 h 334"/>
                <a:gd name="T20" fmla="*/ 61 w 268"/>
                <a:gd name="T21" fmla="*/ 169 h 334"/>
                <a:gd name="T22" fmla="*/ 46 w 268"/>
                <a:gd name="T23" fmla="*/ 176 h 334"/>
                <a:gd name="T24" fmla="*/ 47 w 268"/>
                <a:gd name="T25" fmla="*/ 174 h 334"/>
                <a:gd name="T26" fmla="*/ 65 w 268"/>
                <a:gd name="T27" fmla="*/ 210 h 334"/>
                <a:gd name="T28" fmla="*/ 55 w 268"/>
                <a:gd name="T29" fmla="*/ 268 h 334"/>
                <a:gd name="T30" fmla="*/ 5 w 268"/>
                <a:gd name="T31" fmla="*/ 221 h 334"/>
                <a:gd name="T32" fmla="*/ 61 w 268"/>
                <a:gd name="T33" fmla="*/ 156 h 334"/>
                <a:gd name="T34" fmla="*/ 103 w 268"/>
                <a:gd name="T35" fmla="*/ 309 h 334"/>
                <a:gd name="T36" fmla="*/ 136 w 268"/>
                <a:gd name="T37" fmla="*/ 307 h 334"/>
                <a:gd name="T38" fmla="*/ 101 w 268"/>
                <a:gd name="T39" fmla="*/ 259 h 334"/>
                <a:gd name="T40" fmla="*/ 174 w 268"/>
                <a:gd name="T41" fmla="*/ 267 h 334"/>
                <a:gd name="T42" fmla="*/ 171 w 268"/>
                <a:gd name="T43" fmla="*/ 285 h 334"/>
                <a:gd name="T44" fmla="*/ 173 w 268"/>
                <a:gd name="T45" fmla="*/ 281 h 334"/>
                <a:gd name="T46" fmla="*/ 113 w 268"/>
                <a:gd name="T47" fmla="*/ 250 h 334"/>
                <a:gd name="T48" fmla="*/ 133 w 268"/>
                <a:gd name="T49" fmla="*/ 229 h 334"/>
                <a:gd name="T50" fmla="*/ 94 w 268"/>
                <a:gd name="T51" fmla="*/ 181 h 334"/>
                <a:gd name="T52" fmla="*/ 135 w 268"/>
                <a:gd name="T53" fmla="*/ 189 h 334"/>
                <a:gd name="T54" fmla="*/ 119 w 268"/>
                <a:gd name="T55" fmla="*/ 171 h 334"/>
                <a:gd name="T56" fmla="*/ 160 w 268"/>
                <a:gd name="T57" fmla="*/ 206 h 334"/>
                <a:gd name="T58" fmla="*/ 159 w 268"/>
                <a:gd name="T59" fmla="*/ 191 h 334"/>
                <a:gd name="T60" fmla="*/ 97 w 268"/>
                <a:gd name="T61" fmla="*/ 163 h 334"/>
                <a:gd name="T62" fmla="*/ 107 w 268"/>
                <a:gd name="T63" fmla="*/ 174 h 334"/>
                <a:gd name="T64" fmla="*/ 170 w 268"/>
                <a:gd name="T65" fmla="*/ 196 h 334"/>
                <a:gd name="T66" fmla="*/ 114 w 268"/>
                <a:gd name="T67" fmla="*/ 267 h 334"/>
                <a:gd name="T68" fmla="*/ 117 w 268"/>
                <a:gd name="T69" fmla="*/ 292 h 334"/>
                <a:gd name="T70" fmla="*/ 119 w 268"/>
                <a:gd name="T71" fmla="*/ 316 h 334"/>
                <a:gd name="T72" fmla="*/ 74 w 268"/>
                <a:gd name="T73" fmla="*/ 311 h 334"/>
                <a:gd name="T74" fmla="*/ 11 w 268"/>
                <a:gd name="T75" fmla="*/ 279 h 334"/>
                <a:gd name="T76" fmla="*/ 61 w 268"/>
                <a:gd name="T77" fmla="*/ 260 h 334"/>
                <a:gd name="T78" fmla="*/ 170 w 268"/>
                <a:gd name="T79" fmla="*/ 158 h 334"/>
                <a:gd name="T80" fmla="*/ 237 w 268"/>
                <a:gd name="T81" fmla="*/ 260 h 334"/>
                <a:gd name="T82" fmla="*/ 203 w 268"/>
                <a:gd name="T83" fmla="*/ 69 h 334"/>
                <a:gd name="T84" fmla="*/ 145 w 268"/>
                <a:gd name="T85" fmla="*/ 18 h 334"/>
                <a:gd name="T86" fmla="*/ 165 w 268"/>
                <a:gd name="T87" fmla="*/ 44 h 334"/>
                <a:gd name="T88" fmla="*/ 128 w 268"/>
                <a:gd name="T89" fmla="*/ 37 h 334"/>
                <a:gd name="T90" fmla="*/ 229 w 268"/>
                <a:gd name="T91" fmla="*/ 164 h 334"/>
                <a:gd name="T92" fmla="*/ 253 w 268"/>
                <a:gd name="T93" fmla="*/ 153 h 334"/>
                <a:gd name="T94" fmla="*/ 226 w 268"/>
                <a:gd name="T95" fmla="*/ 126 h 334"/>
                <a:gd name="T96" fmla="*/ 245 w 268"/>
                <a:gd name="T97" fmla="*/ 162 h 334"/>
                <a:gd name="T98" fmla="*/ 235 w 268"/>
                <a:gd name="T99" fmla="*/ 106 h 334"/>
                <a:gd name="T100" fmla="*/ 228 w 268"/>
                <a:gd name="T101" fmla="*/ 84 h 334"/>
                <a:gd name="T102" fmla="*/ 245 w 268"/>
                <a:gd name="T103" fmla="*/ 123 h 334"/>
                <a:gd name="T104" fmla="*/ 241 w 268"/>
                <a:gd name="T105" fmla="*/ 141 h 334"/>
                <a:gd name="T106" fmla="*/ 230 w 268"/>
                <a:gd name="T107" fmla="*/ 173 h 334"/>
                <a:gd name="T108" fmla="*/ 245 w 268"/>
                <a:gd name="T109" fmla="*/ 201 h 334"/>
                <a:gd name="T110" fmla="*/ 247 w 268"/>
                <a:gd name="T111" fmla="*/ 215 h 334"/>
                <a:gd name="T112" fmla="*/ 231 w 268"/>
                <a:gd name="T113" fmla="*/ 179 h 334"/>
                <a:gd name="T114" fmla="*/ 246 w 268"/>
                <a:gd name="T115" fmla="*/ 197 h 334"/>
                <a:gd name="T116" fmla="*/ 236 w 268"/>
                <a:gd name="T117" fmla="*/ 231 h 334"/>
                <a:gd name="T118" fmla="*/ 235 w 268"/>
                <a:gd name="T119" fmla="*/ 254 h 334"/>
                <a:gd name="T120" fmla="*/ 120 w 268"/>
                <a:gd name="T121" fmla="*/ 33 h 334"/>
                <a:gd name="T122" fmla="*/ 256 w 268"/>
                <a:gd name="T123" fmla="*/ 263 h 334"/>
                <a:gd name="T124" fmla="*/ 218 w 268"/>
                <a:gd name="T125" fmla="*/ 28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4">
                  <a:moveTo>
                    <a:pt x="4" y="204"/>
                  </a:moveTo>
                  <a:cubicBezTo>
                    <a:pt x="2" y="219"/>
                    <a:pt x="0" y="234"/>
                    <a:pt x="1" y="250"/>
                  </a:cubicBezTo>
                  <a:cubicBezTo>
                    <a:pt x="2" y="261"/>
                    <a:pt x="5" y="272"/>
                    <a:pt x="9" y="282"/>
                  </a:cubicBezTo>
                  <a:cubicBezTo>
                    <a:pt x="18" y="302"/>
                    <a:pt x="32" y="321"/>
                    <a:pt x="52" y="328"/>
                  </a:cubicBezTo>
                  <a:cubicBezTo>
                    <a:pt x="66" y="334"/>
                    <a:pt x="80" y="331"/>
                    <a:pt x="94" y="330"/>
                  </a:cubicBezTo>
                  <a:cubicBezTo>
                    <a:pt x="108" y="329"/>
                    <a:pt x="123" y="329"/>
                    <a:pt x="138" y="329"/>
                  </a:cubicBezTo>
                  <a:cubicBezTo>
                    <a:pt x="158" y="329"/>
                    <a:pt x="180" y="327"/>
                    <a:pt x="198" y="315"/>
                  </a:cubicBezTo>
                  <a:cubicBezTo>
                    <a:pt x="206" y="309"/>
                    <a:pt x="212" y="301"/>
                    <a:pt x="218" y="292"/>
                  </a:cubicBezTo>
                  <a:cubicBezTo>
                    <a:pt x="218" y="291"/>
                    <a:pt x="219" y="291"/>
                    <a:pt x="219" y="290"/>
                  </a:cubicBezTo>
                  <a:cubicBezTo>
                    <a:pt x="219" y="290"/>
                    <a:pt x="219" y="290"/>
                    <a:pt x="220" y="290"/>
                  </a:cubicBezTo>
                  <a:cubicBezTo>
                    <a:pt x="225" y="284"/>
                    <a:pt x="235" y="290"/>
                    <a:pt x="242" y="287"/>
                  </a:cubicBezTo>
                  <a:cubicBezTo>
                    <a:pt x="249" y="284"/>
                    <a:pt x="252" y="276"/>
                    <a:pt x="254" y="269"/>
                  </a:cubicBezTo>
                  <a:cubicBezTo>
                    <a:pt x="254" y="268"/>
                    <a:pt x="254" y="268"/>
                    <a:pt x="254" y="268"/>
                  </a:cubicBezTo>
                  <a:cubicBezTo>
                    <a:pt x="260" y="266"/>
                    <a:pt x="264" y="262"/>
                    <a:pt x="266" y="256"/>
                  </a:cubicBezTo>
                  <a:cubicBezTo>
                    <a:pt x="268" y="250"/>
                    <a:pt x="267" y="244"/>
                    <a:pt x="266" y="238"/>
                  </a:cubicBezTo>
                  <a:cubicBezTo>
                    <a:pt x="264" y="231"/>
                    <a:pt x="263" y="224"/>
                    <a:pt x="263" y="216"/>
                  </a:cubicBezTo>
                  <a:cubicBezTo>
                    <a:pt x="262" y="201"/>
                    <a:pt x="262" y="186"/>
                    <a:pt x="260" y="172"/>
                  </a:cubicBezTo>
                  <a:cubicBezTo>
                    <a:pt x="257" y="156"/>
                    <a:pt x="253" y="142"/>
                    <a:pt x="249" y="127"/>
                  </a:cubicBezTo>
                  <a:cubicBezTo>
                    <a:pt x="245" y="113"/>
                    <a:pt x="241" y="99"/>
                    <a:pt x="236" y="86"/>
                  </a:cubicBezTo>
                  <a:cubicBezTo>
                    <a:pt x="231" y="75"/>
                    <a:pt x="225" y="65"/>
                    <a:pt x="215" y="59"/>
                  </a:cubicBezTo>
                  <a:cubicBezTo>
                    <a:pt x="204" y="52"/>
                    <a:pt x="191" y="49"/>
                    <a:pt x="178" y="47"/>
                  </a:cubicBezTo>
                  <a:cubicBezTo>
                    <a:pt x="178" y="47"/>
                    <a:pt x="177" y="47"/>
                    <a:pt x="177" y="47"/>
                  </a:cubicBezTo>
                  <a:cubicBezTo>
                    <a:pt x="178" y="41"/>
                    <a:pt x="179" y="35"/>
                    <a:pt x="177" y="29"/>
                  </a:cubicBezTo>
                  <a:cubicBezTo>
                    <a:pt x="174" y="24"/>
                    <a:pt x="170" y="19"/>
                    <a:pt x="167" y="14"/>
                  </a:cubicBezTo>
                  <a:cubicBezTo>
                    <a:pt x="164" y="7"/>
                    <a:pt x="157" y="0"/>
                    <a:pt x="150" y="6"/>
                  </a:cubicBezTo>
                  <a:cubicBezTo>
                    <a:pt x="144" y="10"/>
                    <a:pt x="143" y="22"/>
                    <a:pt x="135" y="24"/>
                  </a:cubicBezTo>
                  <a:cubicBezTo>
                    <a:pt x="130" y="25"/>
                    <a:pt x="123" y="24"/>
                    <a:pt x="119" y="29"/>
                  </a:cubicBezTo>
                  <a:cubicBezTo>
                    <a:pt x="116" y="32"/>
                    <a:pt x="115" y="37"/>
                    <a:pt x="115" y="42"/>
                  </a:cubicBezTo>
                  <a:cubicBezTo>
                    <a:pt x="95" y="46"/>
                    <a:pt x="77" y="56"/>
                    <a:pt x="62" y="68"/>
                  </a:cubicBezTo>
                  <a:cubicBezTo>
                    <a:pt x="44" y="81"/>
                    <a:pt x="30" y="98"/>
                    <a:pt x="20" y="118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8" y="121"/>
                    <a:pt x="17" y="124"/>
                    <a:pt x="16" y="127"/>
                  </a:cubicBezTo>
                  <a:cubicBezTo>
                    <a:pt x="11" y="138"/>
                    <a:pt x="8" y="151"/>
                    <a:pt x="7" y="163"/>
                  </a:cubicBezTo>
                  <a:cubicBezTo>
                    <a:pt x="7" y="165"/>
                    <a:pt x="6" y="167"/>
                    <a:pt x="6" y="169"/>
                  </a:cubicBezTo>
                  <a:cubicBezTo>
                    <a:pt x="6" y="169"/>
                    <a:pt x="6" y="169"/>
                    <a:pt x="6" y="170"/>
                  </a:cubicBezTo>
                  <a:cubicBezTo>
                    <a:pt x="5" y="181"/>
                    <a:pt x="5" y="193"/>
                    <a:pt x="4" y="204"/>
                  </a:cubicBezTo>
                  <a:close/>
                  <a:moveTo>
                    <a:pt x="6" y="262"/>
                  </a:moveTo>
                  <a:cubicBezTo>
                    <a:pt x="11" y="265"/>
                    <a:pt x="16" y="266"/>
                    <a:pt x="21" y="269"/>
                  </a:cubicBezTo>
                  <a:cubicBezTo>
                    <a:pt x="26" y="271"/>
                    <a:pt x="32" y="273"/>
                    <a:pt x="37" y="275"/>
                  </a:cubicBezTo>
                  <a:cubicBezTo>
                    <a:pt x="44" y="276"/>
                    <a:pt x="50" y="278"/>
                    <a:pt x="56" y="280"/>
                  </a:cubicBezTo>
                  <a:cubicBezTo>
                    <a:pt x="61" y="282"/>
                    <a:pt x="66" y="284"/>
                    <a:pt x="71" y="285"/>
                  </a:cubicBezTo>
                  <a:cubicBezTo>
                    <a:pt x="71" y="286"/>
                    <a:pt x="71" y="287"/>
                    <a:pt x="71" y="288"/>
                  </a:cubicBezTo>
                  <a:cubicBezTo>
                    <a:pt x="67" y="286"/>
                    <a:pt x="62" y="285"/>
                    <a:pt x="58" y="283"/>
                  </a:cubicBezTo>
                  <a:cubicBezTo>
                    <a:pt x="52" y="281"/>
                    <a:pt x="46" y="279"/>
                    <a:pt x="41" y="277"/>
                  </a:cubicBezTo>
                  <a:cubicBezTo>
                    <a:pt x="34" y="274"/>
                    <a:pt x="28" y="272"/>
                    <a:pt x="22" y="269"/>
                  </a:cubicBezTo>
                  <a:cubicBezTo>
                    <a:pt x="17" y="267"/>
                    <a:pt x="12" y="265"/>
                    <a:pt x="7" y="263"/>
                  </a:cubicBezTo>
                  <a:cubicBezTo>
                    <a:pt x="6" y="263"/>
                    <a:pt x="6" y="263"/>
                    <a:pt x="6" y="263"/>
                  </a:cubicBezTo>
                  <a:cubicBezTo>
                    <a:pt x="6" y="263"/>
                    <a:pt x="6" y="263"/>
                    <a:pt x="6" y="262"/>
                  </a:cubicBezTo>
                  <a:close/>
                  <a:moveTo>
                    <a:pt x="6" y="264"/>
                  </a:moveTo>
                  <a:cubicBezTo>
                    <a:pt x="9" y="267"/>
                    <a:pt x="12" y="268"/>
                    <a:pt x="15" y="269"/>
                  </a:cubicBezTo>
                  <a:cubicBezTo>
                    <a:pt x="20" y="271"/>
                    <a:pt x="25" y="274"/>
                    <a:pt x="31" y="276"/>
                  </a:cubicBezTo>
                  <a:cubicBezTo>
                    <a:pt x="37" y="278"/>
                    <a:pt x="43" y="280"/>
                    <a:pt x="49" y="282"/>
                  </a:cubicBezTo>
                  <a:cubicBezTo>
                    <a:pt x="55" y="284"/>
                    <a:pt x="61" y="286"/>
                    <a:pt x="67" y="289"/>
                  </a:cubicBezTo>
                  <a:cubicBezTo>
                    <a:pt x="68" y="290"/>
                    <a:pt x="70" y="291"/>
                    <a:pt x="71" y="292"/>
                  </a:cubicBezTo>
                  <a:cubicBezTo>
                    <a:pt x="70" y="291"/>
                    <a:pt x="68" y="291"/>
                    <a:pt x="67" y="290"/>
                  </a:cubicBezTo>
                  <a:cubicBezTo>
                    <a:pt x="65" y="289"/>
                    <a:pt x="62" y="288"/>
                    <a:pt x="59" y="287"/>
                  </a:cubicBezTo>
                  <a:cubicBezTo>
                    <a:pt x="54" y="285"/>
                    <a:pt x="48" y="283"/>
                    <a:pt x="42" y="281"/>
                  </a:cubicBezTo>
                  <a:cubicBezTo>
                    <a:pt x="35" y="279"/>
                    <a:pt x="29" y="277"/>
                    <a:pt x="23" y="275"/>
                  </a:cubicBezTo>
                  <a:cubicBezTo>
                    <a:pt x="18" y="273"/>
                    <a:pt x="12" y="272"/>
                    <a:pt x="8" y="269"/>
                  </a:cubicBezTo>
                  <a:cubicBezTo>
                    <a:pt x="8" y="269"/>
                    <a:pt x="8" y="269"/>
                    <a:pt x="8" y="269"/>
                  </a:cubicBezTo>
                  <a:cubicBezTo>
                    <a:pt x="7" y="267"/>
                    <a:pt x="7" y="265"/>
                    <a:pt x="6" y="264"/>
                  </a:cubicBezTo>
                  <a:close/>
                  <a:moveTo>
                    <a:pt x="64" y="92"/>
                  </a:moveTo>
                  <a:cubicBezTo>
                    <a:pt x="64" y="92"/>
                    <a:pt x="63" y="92"/>
                    <a:pt x="63" y="92"/>
                  </a:cubicBezTo>
                  <a:cubicBezTo>
                    <a:pt x="61" y="93"/>
                    <a:pt x="58" y="94"/>
                    <a:pt x="56" y="95"/>
                  </a:cubicBezTo>
                  <a:cubicBezTo>
                    <a:pt x="59" y="93"/>
                    <a:pt x="61" y="92"/>
                    <a:pt x="64" y="91"/>
                  </a:cubicBezTo>
                  <a:cubicBezTo>
                    <a:pt x="64" y="92"/>
                    <a:pt x="64" y="92"/>
                    <a:pt x="64" y="92"/>
                  </a:cubicBezTo>
                  <a:close/>
                  <a:moveTo>
                    <a:pt x="66" y="90"/>
                  </a:move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1"/>
                    <a:pt x="67" y="91"/>
                  </a:cubicBezTo>
                  <a:cubicBezTo>
                    <a:pt x="67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0"/>
                  </a:cubicBezTo>
                  <a:close/>
                  <a:moveTo>
                    <a:pt x="70" y="90"/>
                  </a:move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1" y="90"/>
                    <a:pt x="71" y="90"/>
                    <a:pt x="70" y="90"/>
                  </a:cubicBezTo>
                  <a:cubicBezTo>
                    <a:pt x="70" y="90"/>
                    <a:pt x="70" y="90"/>
                    <a:pt x="70" y="90"/>
                  </a:cubicBezTo>
                  <a:close/>
                  <a:moveTo>
                    <a:pt x="74" y="89"/>
                  </a:moveTo>
                  <a:cubicBezTo>
                    <a:pt x="74" y="89"/>
                    <a:pt x="74" y="89"/>
                    <a:pt x="74" y="88"/>
                  </a:cubicBezTo>
                  <a:cubicBezTo>
                    <a:pt x="74" y="88"/>
                    <a:pt x="75" y="88"/>
                    <a:pt x="75" y="88"/>
                  </a:cubicBezTo>
                  <a:cubicBezTo>
                    <a:pt x="76" y="88"/>
                    <a:pt x="75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4" y="89"/>
                    <a:pt x="74" y="89"/>
                    <a:pt x="74" y="89"/>
                  </a:cubicBezTo>
                  <a:close/>
                  <a:moveTo>
                    <a:pt x="78" y="87"/>
                  </a:moveTo>
                  <a:cubicBezTo>
                    <a:pt x="79" y="87"/>
                    <a:pt x="80" y="87"/>
                    <a:pt x="80" y="87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88"/>
                    <a:pt x="79" y="88"/>
                    <a:pt x="78" y="88"/>
                  </a:cubicBezTo>
                  <a:cubicBezTo>
                    <a:pt x="78" y="88"/>
                    <a:pt x="78" y="88"/>
                    <a:pt x="78" y="87"/>
                  </a:cubicBezTo>
                  <a:close/>
                  <a:moveTo>
                    <a:pt x="84" y="87"/>
                  </a:moveTo>
                  <a:cubicBezTo>
                    <a:pt x="84" y="87"/>
                    <a:pt x="84" y="88"/>
                    <a:pt x="84" y="88"/>
                  </a:cubicBezTo>
                  <a:cubicBezTo>
                    <a:pt x="84" y="88"/>
                    <a:pt x="83" y="88"/>
                    <a:pt x="83" y="88"/>
                  </a:cubicBezTo>
                  <a:cubicBezTo>
                    <a:pt x="83" y="88"/>
                    <a:pt x="83" y="88"/>
                    <a:pt x="83" y="87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4" y="87"/>
                    <a:pt x="84" y="87"/>
                    <a:pt x="84" y="87"/>
                  </a:cubicBezTo>
                  <a:close/>
                  <a:moveTo>
                    <a:pt x="88" y="87"/>
                  </a:move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8"/>
                    <a:pt x="88" y="88"/>
                  </a:cubicBezTo>
                  <a:cubicBezTo>
                    <a:pt x="88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8" y="87"/>
                    <a:pt x="88" y="87"/>
                    <a:pt x="88" y="87"/>
                  </a:cubicBezTo>
                  <a:close/>
                  <a:moveTo>
                    <a:pt x="93" y="87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2" y="88"/>
                    <a:pt x="92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7"/>
                    <a:pt x="91" y="87"/>
                  </a:cubicBezTo>
                  <a:cubicBezTo>
                    <a:pt x="91" y="87"/>
                    <a:pt x="91" y="87"/>
                    <a:pt x="91" y="87"/>
                  </a:cubicBezTo>
                  <a:cubicBezTo>
                    <a:pt x="92" y="87"/>
                    <a:pt x="92" y="87"/>
                    <a:pt x="93" y="87"/>
                  </a:cubicBezTo>
                  <a:close/>
                  <a:moveTo>
                    <a:pt x="96" y="88"/>
                  </a:moveTo>
                  <a:cubicBezTo>
                    <a:pt x="96" y="88"/>
                    <a:pt x="96" y="88"/>
                    <a:pt x="96" y="88"/>
                  </a:cubicBezTo>
                  <a:cubicBezTo>
                    <a:pt x="96" y="88"/>
                    <a:pt x="96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6" y="88"/>
                    <a:pt x="96" y="88"/>
                    <a:pt x="96" y="88"/>
                  </a:cubicBezTo>
                  <a:close/>
                  <a:moveTo>
                    <a:pt x="102" y="109"/>
                  </a:moveTo>
                  <a:cubicBezTo>
                    <a:pt x="102" y="110"/>
                    <a:pt x="101" y="116"/>
                    <a:pt x="99" y="113"/>
                  </a:cubicBezTo>
                  <a:cubicBezTo>
                    <a:pt x="97" y="110"/>
                    <a:pt x="98" y="104"/>
                    <a:pt x="98" y="101"/>
                  </a:cubicBezTo>
                  <a:cubicBezTo>
                    <a:pt x="99" y="98"/>
                    <a:pt x="99" y="96"/>
                    <a:pt x="100" y="93"/>
                  </a:cubicBezTo>
                  <a:cubicBezTo>
                    <a:pt x="100" y="96"/>
                    <a:pt x="101" y="99"/>
                    <a:pt x="101" y="101"/>
                  </a:cubicBezTo>
                  <a:cubicBezTo>
                    <a:pt x="102" y="104"/>
                    <a:pt x="102" y="106"/>
                    <a:pt x="102" y="109"/>
                  </a:cubicBezTo>
                  <a:close/>
                  <a:moveTo>
                    <a:pt x="93" y="102"/>
                  </a:moveTo>
                  <a:cubicBezTo>
                    <a:pt x="92" y="105"/>
                    <a:pt x="89" y="113"/>
                    <a:pt x="85" y="113"/>
                  </a:cubicBezTo>
                  <a:cubicBezTo>
                    <a:pt x="83" y="113"/>
                    <a:pt x="81" y="110"/>
                    <a:pt x="81" y="108"/>
                  </a:cubicBezTo>
                  <a:cubicBezTo>
                    <a:pt x="82" y="105"/>
                    <a:pt x="84" y="103"/>
                    <a:pt x="86" y="101"/>
                  </a:cubicBezTo>
                  <a:cubicBezTo>
                    <a:pt x="89" y="98"/>
                    <a:pt x="92" y="95"/>
                    <a:pt x="96" y="93"/>
                  </a:cubicBezTo>
                  <a:cubicBezTo>
                    <a:pt x="95" y="96"/>
                    <a:pt x="94" y="99"/>
                    <a:pt x="93" y="102"/>
                  </a:cubicBezTo>
                  <a:close/>
                  <a:moveTo>
                    <a:pt x="96" y="85"/>
                  </a:moveTo>
                  <a:cubicBezTo>
                    <a:pt x="96" y="84"/>
                    <a:pt x="96" y="84"/>
                    <a:pt x="97" y="84"/>
                  </a:cubicBezTo>
                  <a:cubicBezTo>
                    <a:pt x="98" y="84"/>
                    <a:pt x="99" y="85"/>
                    <a:pt x="100" y="85"/>
                  </a:cubicBezTo>
                  <a:cubicBezTo>
                    <a:pt x="98" y="85"/>
                    <a:pt x="97" y="85"/>
                    <a:pt x="96" y="85"/>
                  </a:cubicBezTo>
                  <a:close/>
                  <a:moveTo>
                    <a:pt x="108" y="91"/>
                  </a:moveTo>
                  <a:cubicBezTo>
                    <a:pt x="106" y="90"/>
                    <a:pt x="104" y="90"/>
                    <a:pt x="103" y="90"/>
                  </a:cubicBezTo>
                  <a:cubicBezTo>
                    <a:pt x="103" y="90"/>
                    <a:pt x="103" y="90"/>
                    <a:pt x="103" y="90"/>
                  </a:cubicBezTo>
                  <a:cubicBezTo>
                    <a:pt x="104" y="90"/>
                    <a:pt x="106" y="90"/>
                    <a:pt x="108" y="91"/>
                  </a:cubicBezTo>
                  <a:close/>
                  <a:moveTo>
                    <a:pt x="134" y="165"/>
                  </a:moveTo>
                  <a:cubicBezTo>
                    <a:pt x="135" y="165"/>
                    <a:pt x="135" y="165"/>
                    <a:pt x="135" y="166"/>
                  </a:cubicBezTo>
                  <a:cubicBezTo>
                    <a:pt x="134" y="165"/>
                    <a:pt x="134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4" y="164"/>
                    <a:pt x="134" y="164"/>
                    <a:pt x="134" y="165"/>
                  </a:cubicBezTo>
                  <a:close/>
                  <a:moveTo>
                    <a:pt x="6" y="211"/>
                  </a:moveTo>
                  <a:cubicBezTo>
                    <a:pt x="14" y="218"/>
                    <a:pt x="24" y="222"/>
                    <a:pt x="33" y="226"/>
                  </a:cubicBezTo>
                  <a:cubicBezTo>
                    <a:pt x="38" y="229"/>
                    <a:pt x="44" y="231"/>
                    <a:pt x="49" y="233"/>
                  </a:cubicBezTo>
                  <a:cubicBezTo>
                    <a:pt x="54" y="236"/>
                    <a:pt x="58" y="238"/>
                    <a:pt x="63" y="241"/>
                  </a:cubicBezTo>
                  <a:cubicBezTo>
                    <a:pt x="64" y="242"/>
                    <a:pt x="65" y="242"/>
                    <a:pt x="66" y="243"/>
                  </a:cubicBezTo>
                  <a:cubicBezTo>
                    <a:pt x="65" y="242"/>
                    <a:pt x="63" y="241"/>
                    <a:pt x="62" y="241"/>
                  </a:cubicBezTo>
                  <a:cubicBezTo>
                    <a:pt x="59" y="239"/>
                    <a:pt x="57" y="238"/>
                    <a:pt x="54" y="237"/>
                  </a:cubicBezTo>
                  <a:cubicBezTo>
                    <a:pt x="49" y="234"/>
                    <a:pt x="43" y="232"/>
                    <a:pt x="38" y="230"/>
                  </a:cubicBezTo>
                  <a:cubicBezTo>
                    <a:pt x="27" y="225"/>
                    <a:pt x="16" y="221"/>
                    <a:pt x="6" y="215"/>
                  </a:cubicBezTo>
                  <a:cubicBezTo>
                    <a:pt x="6" y="215"/>
                    <a:pt x="5" y="215"/>
                    <a:pt x="5" y="215"/>
                  </a:cubicBezTo>
                  <a:cubicBezTo>
                    <a:pt x="6" y="214"/>
                    <a:pt x="6" y="213"/>
                    <a:pt x="6" y="211"/>
                  </a:cubicBezTo>
                  <a:close/>
                  <a:moveTo>
                    <a:pt x="5" y="216"/>
                  </a:moveTo>
                  <a:cubicBezTo>
                    <a:pt x="5" y="216"/>
                    <a:pt x="5" y="216"/>
                    <a:pt x="5" y="216"/>
                  </a:cubicBezTo>
                  <a:cubicBezTo>
                    <a:pt x="16" y="221"/>
                    <a:pt x="27" y="226"/>
                    <a:pt x="38" y="230"/>
                  </a:cubicBezTo>
                  <a:cubicBezTo>
                    <a:pt x="43" y="233"/>
                    <a:pt x="49" y="235"/>
                    <a:pt x="54" y="237"/>
                  </a:cubicBezTo>
                  <a:cubicBezTo>
                    <a:pt x="58" y="240"/>
                    <a:pt x="62" y="242"/>
                    <a:pt x="67" y="243"/>
                  </a:cubicBezTo>
                  <a:cubicBezTo>
                    <a:pt x="67" y="244"/>
                    <a:pt x="67" y="245"/>
                    <a:pt x="67" y="245"/>
                  </a:cubicBezTo>
                  <a:cubicBezTo>
                    <a:pt x="57" y="241"/>
                    <a:pt x="47" y="236"/>
                    <a:pt x="37" y="232"/>
                  </a:cubicBezTo>
                  <a:cubicBezTo>
                    <a:pt x="26" y="228"/>
                    <a:pt x="16" y="224"/>
                    <a:pt x="5" y="221"/>
                  </a:cubicBezTo>
                  <a:cubicBezTo>
                    <a:pt x="5" y="221"/>
                    <a:pt x="5" y="221"/>
                    <a:pt x="5" y="221"/>
                  </a:cubicBezTo>
                  <a:cubicBezTo>
                    <a:pt x="5" y="219"/>
                    <a:pt x="5" y="217"/>
                    <a:pt x="5" y="216"/>
                  </a:cubicBezTo>
                  <a:close/>
                  <a:moveTo>
                    <a:pt x="4" y="226"/>
                  </a:moveTo>
                  <a:cubicBezTo>
                    <a:pt x="14" y="230"/>
                    <a:pt x="25" y="235"/>
                    <a:pt x="35" y="239"/>
                  </a:cubicBezTo>
                  <a:cubicBezTo>
                    <a:pt x="40" y="241"/>
                    <a:pt x="46" y="244"/>
                    <a:pt x="51" y="246"/>
                  </a:cubicBezTo>
                  <a:cubicBezTo>
                    <a:pt x="54" y="248"/>
                    <a:pt x="56" y="249"/>
                    <a:pt x="59" y="250"/>
                  </a:cubicBezTo>
                  <a:cubicBezTo>
                    <a:pt x="59" y="251"/>
                    <a:pt x="60" y="251"/>
                    <a:pt x="60" y="251"/>
                  </a:cubicBezTo>
                  <a:cubicBezTo>
                    <a:pt x="58" y="250"/>
                    <a:pt x="55" y="249"/>
                    <a:pt x="53" y="248"/>
                  </a:cubicBezTo>
                  <a:cubicBezTo>
                    <a:pt x="48" y="246"/>
                    <a:pt x="43" y="244"/>
                    <a:pt x="38" y="243"/>
                  </a:cubicBezTo>
                  <a:cubicBezTo>
                    <a:pt x="27" y="239"/>
                    <a:pt x="15" y="234"/>
                    <a:pt x="4" y="231"/>
                  </a:cubicBezTo>
                  <a:cubicBezTo>
                    <a:pt x="4" y="231"/>
                    <a:pt x="4" y="231"/>
                    <a:pt x="4" y="231"/>
                  </a:cubicBezTo>
                  <a:cubicBezTo>
                    <a:pt x="4" y="229"/>
                    <a:pt x="4" y="228"/>
                    <a:pt x="4" y="226"/>
                  </a:cubicBezTo>
                  <a:close/>
                  <a:moveTo>
                    <a:pt x="23" y="256"/>
                  </a:moveTo>
                  <a:cubicBezTo>
                    <a:pt x="33" y="259"/>
                    <a:pt x="45" y="262"/>
                    <a:pt x="55" y="268"/>
                  </a:cubicBezTo>
                  <a:cubicBezTo>
                    <a:pt x="58" y="270"/>
                    <a:pt x="60" y="271"/>
                    <a:pt x="63" y="272"/>
                  </a:cubicBezTo>
                  <a:cubicBezTo>
                    <a:pt x="65" y="273"/>
                    <a:pt x="67" y="274"/>
                    <a:pt x="68" y="275"/>
                  </a:cubicBezTo>
                  <a:cubicBezTo>
                    <a:pt x="67" y="274"/>
                    <a:pt x="66" y="274"/>
                    <a:pt x="65" y="273"/>
                  </a:cubicBezTo>
                  <a:cubicBezTo>
                    <a:pt x="58" y="271"/>
                    <a:pt x="52" y="268"/>
                    <a:pt x="45" y="266"/>
                  </a:cubicBezTo>
                  <a:cubicBezTo>
                    <a:pt x="42" y="265"/>
                    <a:pt x="38" y="264"/>
                    <a:pt x="35" y="263"/>
                  </a:cubicBezTo>
                  <a:cubicBezTo>
                    <a:pt x="25" y="259"/>
                    <a:pt x="14" y="255"/>
                    <a:pt x="4" y="251"/>
                  </a:cubicBezTo>
                  <a:cubicBezTo>
                    <a:pt x="4" y="250"/>
                    <a:pt x="4" y="249"/>
                    <a:pt x="4" y="248"/>
                  </a:cubicBezTo>
                  <a:cubicBezTo>
                    <a:pt x="10" y="251"/>
                    <a:pt x="16" y="254"/>
                    <a:pt x="23" y="256"/>
                  </a:cubicBezTo>
                  <a:close/>
                  <a:moveTo>
                    <a:pt x="8" y="249"/>
                  </a:moveTo>
                  <a:cubicBezTo>
                    <a:pt x="8" y="249"/>
                    <a:pt x="8" y="250"/>
                    <a:pt x="8" y="250"/>
                  </a:cubicBezTo>
                  <a:cubicBezTo>
                    <a:pt x="8" y="250"/>
                    <a:pt x="8" y="249"/>
                    <a:pt x="8" y="249"/>
                  </a:cubicBezTo>
                  <a:close/>
                  <a:moveTo>
                    <a:pt x="6" y="249"/>
                  </a:moveTo>
                  <a:cubicBezTo>
                    <a:pt x="7" y="249"/>
                    <a:pt x="7" y="249"/>
                    <a:pt x="7" y="249"/>
                  </a:cubicBezTo>
                  <a:cubicBezTo>
                    <a:pt x="7" y="249"/>
                    <a:pt x="7" y="249"/>
                    <a:pt x="6" y="249"/>
                  </a:cubicBezTo>
                  <a:close/>
                  <a:moveTo>
                    <a:pt x="4" y="252"/>
                  </a:moveTo>
                  <a:cubicBezTo>
                    <a:pt x="4" y="252"/>
                    <a:pt x="5" y="252"/>
                    <a:pt x="5" y="252"/>
                  </a:cubicBezTo>
                  <a:cubicBezTo>
                    <a:pt x="5" y="252"/>
                    <a:pt x="5" y="253"/>
                    <a:pt x="6" y="253"/>
                  </a:cubicBezTo>
                  <a:cubicBezTo>
                    <a:pt x="15" y="257"/>
                    <a:pt x="24" y="260"/>
                    <a:pt x="34" y="263"/>
                  </a:cubicBezTo>
                  <a:cubicBezTo>
                    <a:pt x="40" y="266"/>
                    <a:pt x="47" y="268"/>
                    <a:pt x="53" y="271"/>
                  </a:cubicBezTo>
                  <a:cubicBezTo>
                    <a:pt x="56" y="272"/>
                    <a:pt x="59" y="273"/>
                    <a:pt x="62" y="274"/>
                  </a:cubicBezTo>
                  <a:cubicBezTo>
                    <a:pt x="64" y="275"/>
                    <a:pt x="65" y="275"/>
                    <a:pt x="67" y="276"/>
                  </a:cubicBezTo>
                  <a:cubicBezTo>
                    <a:pt x="68" y="277"/>
                    <a:pt x="71" y="278"/>
                    <a:pt x="67" y="277"/>
                  </a:cubicBezTo>
                  <a:cubicBezTo>
                    <a:pt x="60" y="275"/>
                    <a:pt x="53" y="273"/>
                    <a:pt x="47" y="270"/>
                  </a:cubicBezTo>
                  <a:cubicBezTo>
                    <a:pt x="32" y="266"/>
                    <a:pt x="18" y="261"/>
                    <a:pt x="4" y="254"/>
                  </a:cubicBezTo>
                  <a:cubicBezTo>
                    <a:pt x="4" y="253"/>
                    <a:pt x="4" y="252"/>
                    <a:pt x="4" y="252"/>
                  </a:cubicBezTo>
                  <a:close/>
                  <a:moveTo>
                    <a:pt x="61" y="279"/>
                  </a:moveTo>
                  <a:cubicBezTo>
                    <a:pt x="64" y="281"/>
                    <a:pt x="67" y="282"/>
                    <a:pt x="70" y="284"/>
                  </a:cubicBezTo>
                  <a:cubicBezTo>
                    <a:pt x="68" y="283"/>
                    <a:pt x="64" y="283"/>
                    <a:pt x="62" y="282"/>
                  </a:cubicBezTo>
                  <a:cubicBezTo>
                    <a:pt x="60" y="281"/>
                    <a:pt x="57" y="280"/>
                    <a:pt x="55" y="279"/>
                  </a:cubicBezTo>
                  <a:cubicBezTo>
                    <a:pt x="49" y="277"/>
                    <a:pt x="43" y="275"/>
                    <a:pt x="38" y="274"/>
                  </a:cubicBezTo>
                  <a:cubicBezTo>
                    <a:pt x="31" y="272"/>
                    <a:pt x="26" y="270"/>
                    <a:pt x="20" y="267"/>
                  </a:cubicBezTo>
                  <a:cubicBezTo>
                    <a:pt x="15" y="265"/>
                    <a:pt x="10" y="264"/>
                    <a:pt x="6" y="261"/>
                  </a:cubicBezTo>
                  <a:cubicBezTo>
                    <a:pt x="5" y="260"/>
                    <a:pt x="5" y="259"/>
                    <a:pt x="5" y="258"/>
                  </a:cubicBezTo>
                  <a:cubicBezTo>
                    <a:pt x="5" y="258"/>
                    <a:pt x="6" y="258"/>
                    <a:pt x="6" y="258"/>
                  </a:cubicBezTo>
                  <a:cubicBezTo>
                    <a:pt x="6" y="259"/>
                    <a:pt x="7" y="259"/>
                    <a:pt x="8" y="259"/>
                  </a:cubicBezTo>
                  <a:cubicBezTo>
                    <a:pt x="17" y="263"/>
                    <a:pt x="27" y="267"/>
                    <a:pt x="37" y="270"/>
                  </a:cubicBezTo>
                  <a:cubicBezTo>
                    <a:pt x="45" y="273"/>
                    <a:pt x="53" y="276"/>
                    <a:pt x="61" y="279"/>
                  </a:cubicBezTo>
                  <a:close/>
                  <a:moveTo>
                    <a:pt x="66" y="281"/>
                  </a:moveTo>
                  <a:cubicBezTo>
                    <a:pt x="68" y="282"/>
                    <a:pt x="69" y="282"/>
                    <a:pt x="70" y="283"/>
                  </a:cubicBezTo>
                  <a:cubicBezTo>
                    <a:pt x="71" y="283"/>
                    <a:pt x="71" y="283"/>
                    <a:pt x="71" y="284"/>
                  </a:cubicBezTo>
                  <a:cubicBezTo>
                    <a:pt x="69" y="283"/>
                    <a:pt x="68" y="282"/>
                    <a:pt x="66" y="281"/>
                  </a:cubicBezTo>
                  <a:close/>
                  <a:moveTo>
                    <a:pt x="74" y="310"/>
                  </a:moveTo>
                  <a:cubicBezTo>
                    <a:pt x="72" y="308"/>
                    <a:pt x="69" y="307"/>
                    <a:pt x="66" y="306"/>
                  </a:cubicBezTo>
                  <a:cubicBezTo>
                    <a:pt x="59" y="305"/>
                    <a:pt x="53" y="303"/>
                    <a:pt x="47" y="300"/>
                  </a:cubicBezTo>
                  <a:cubicBezTo>
                    <a:pt x="41" y="298"/>
                    <a:pt x="34" y="296"/>
                    <a:pt x="28" y="294"/>
                  </a:cubicBezTo>
                  <a:cubicBezTo>
                    <a:pt x="24" y="293"/>
                    <a:pt x="18" y="292"/>
                    <a:pt x="16" y="289"/>
                  </a:cubicBezTo>
                  <a:cubicBezTo>
                    <a:pt x="16" y="288"/>
                    <a:pt x="16" y="288"/>
                    <a:pt x="15" y="287"/>
                  </a:cubicBezTo>
                  <a:cubicBezTo>
                    <a:pt x="16" y="287"/>
                    <a:pt x="16" y="287"/>
                    <a:pt x="17" y="288"/>
                  </a:cubicBezTo>
                  <a:cubicBezTo>
                    <a:pt x="18" y="289"/>
                    <a:pt x="20" y="289"/>
                    <a:pt x="22" y="290"/>
                  </a:cubicBezTo>
                  <a:cubicBezTo>
                    <a:pt x="24" y="291"/>
                    <a:pt x="27" y="293"/>
                    <a:pt x="29" y="294"/>
                  </a:cubicBezTo>
                  <a:cubicBezTo>
                    <a:pt x="34" y="296"/>
                    <a:pt x="40" y="298"/>
                    <a:pt x="45" y="299"/>
                  </a:cubicBezTo>
                  <a:cubicBezTo>
                    <a:pt x="51" y="301"/>
                    <a:pt x="57" y="303"/>
                    <a:pt x="62" y="305"/>
                  </a:cubicBezTo>
                  <a:cubicBezTo>
                    <a:pt x="66" y="306"/>
                    <a:pt x="70" y="308"/>
                    <a:pt x="74" y="307"/>
                  </a:cubicBezTo>
                  <a:cubicBezTo>
                    <a:pt x="74" y="307"/>
                    <a:pt x="74" y="307"/>
                    <a:pt x="74" y="307"/>
                  </a:cubicBezTo>
                  <a:cubicBezTo>
                    <a:pt x="74" y="308"/>
                    <a:pt x="74" y="309"/>
                    <a:pt x="74" y="310"/>
                  </a:cubicBezTo>
                  <a:close/>
                  <a:moveTo>
                    <a:pt x="69" y="305"/>
                  </a:moveTo>
                  <a:cubicBezTo>
                    <a:pt x="70" y="306"/>
                    <a:pt x="75" y="308"/>
                    <a:pt x="70" y="307"/>
                  </a:cubicBezTo>
                  <a:cubicBezTo>
                    <a:pt x="66" y="306"/>
                    <a:pt x="62" y="304"/>
                    <a:pt x="58" y="303"/>
                  </a:cubicBezTo>
                  <a:cubicBezTo>
                    <a:pt x="53" y="301"/>
                    <a:pt x="47" y="299"/>
                    <a:pt x="42" y="298"/>
                  </a:cubicBezTo>
                  <a:cubicBezTo>
                    <a:pt x="36" y="296"/>
                    <a:pt x="31" y="294"/>
                    <a:pt x="26" y="291"/>
                  </a:cubicBezTo>
                  <a:cubicBezTo>
                    <a:pt x="26" y="292"/>
                    <a:pt x="27" y="292"/>
                    <a:pt x="28" y="292"/>
                  </a:cubicBezTo>
                  <a:cubicBezTo>
                    <a:pt x="33" y="294"/>
                    <a:pt x="38" y="295"/>
                    <a:pt x="43" y="296"/>
                  </a:cubicBezTo>
                  <a:cubicBezTo>
                    <a:pt x="49" y="298"/>
                    <a:pt x="54" y="300"/>
                    <a:pt x="60" y="302"/>
                  </a:cubicBezTo>
                  <a:cubicBezTo>
                    <a:pt x="63" y="303"/>
                    <a:pt x="66" y="304"/>
                    <a:pt x="69" y="305"/>
                  </a:cubicBezTo>
                  <a:close/>
                  <a:moveTo>
                    <a:pt x="21" y="289"/>
                  </a:moveTo>
                  <a:cubicBezTo>
                    <a:pt x="30" y="292"/>
                    <a:pt x="39" y="294"/>
                    <a:pt x="48" y="297"/>
                  </a:cubicBezTo>
                  <a:cubicBezTo>
                    <a:pt x="51" y="298"/>
                    <a:pt x="53" y="299"/>
                    <a:pt x="56" y="299"/>
                  </a:cubicBezTo>
                  <a:cubicBezTo>
                    <a:pt x="52" y="298"/>
                    <a:pt x="49" y="297"/>
                    <a:pt x="45" y="296"/>
                  </a:cubicBezTo>
                  <a:cubicBezTo>
                    <a:pt x="40" y="295"/>
                    <a:pt x="35" y="294"/>
                    <a:pt x="29" y="292"/>
                  </a:cubicBezTo>
                  <a:cubicBezTo>
                    <a:pt x="26" y="291"/>
                    <a:pt x="24" y="290"/>
                    <a:pt x="21" y="289"/>
                  </a:cubicBezTo>
                  <a:close/>
                  <a:moveTo>
                    <a:pt x="67" y="303"/>
                  </a:moveTo>
                  <a:cubicBezTo>
                    <a:pt x="69" y="304"/>
                    <a:pt x="71" y="305"/>
                    <a:pt x="73" y="305"/>
                  </a:cubicBezTo>
                  <a:cubicBezTo>
                    <a:pt x="73" y="305"/>
                    <a:pt x="73" y="306"/>
                    <a:pt x="74" y="307"/>
                  </a:cubicBezTo>
                  <a:cubicBezTo>
                    <a:pt x="71" y="305"/>
                    <a:pt x="69" y="304"/>
                    <a:pt x="67" y="303"/>
                  </a:cubicBezTo>
                  <a:close/>
                  <a:moveTo>
                    <a:pt x="73" y="304"/>
                  </a:moveTo>
                  <a:cubicBezTo>
                    <a:pt x="61" y="299"/>
                    <a:pt x="49" y="295"/>
                    <a:pt x="37" y="291"/>
                  </a:cubicBezTo>
                  <a:cubicBezTo>
                    <a:pt x="38" y="291"/>
                    <a:pt x="39" y="291"/>
                    <a:pt x="40" y="291"/>
                  </a:cubicBezTo>
                  <a:cubicBezTo>
                    <a:pt x="46" y="293"/>
                    <a:pt x="52" y="294"/>
                    <a:pt x="57" y="296"/>
                  </a:cubicBezTo>
                  <a:cubicBezTo>
                    <a:pt x="63" y="298"/>
                    <a:pt x="68" y="300"/>
                    <a:pt x="73" y="301"/>
                  </a:cubicBezTo>
                  <a:cubicBezTo>
                    <a:pt x="73" y="302"/>
                    <a:pt x="73" y="303"/>
                    <a:pt x="73" y="304"/>
                  </a:cubicBezTo>
                  <a:close/>
                  <a:moveTo>
                    <a:pt x="73" y="300"/>
                  </a:moveTo>
                  <a:cubicBezTo>
                    <a:pt x="63" y="295"/>
                    <a:pt x="53" y="293"/>
                    <a:pt x="43" y="289"/>
                  </a:cubicBezTo>
                  <a:cubicBezTo>
                    <a:pt x="37" y="287"/>
                    <a:pt x="30" y="285"/>
                    <a:pt x="24" y="282"/>
                  </a:cubicBezTo>
                  <a:cubicBezTo>
                    <a:pt x="20" y="280"/>
                    <a:pt x="15" y="278"/>
                    <a:pt x="11" y="275"/>
                  </a:cubicBezTo>
                  <a:cubicBezTo>
                    <a:pt x="11" y="275"/>
                    <a:pt x="11" y="275"/>
                    <a:pt x="11" y="275"/>
                  </a:cubicBezTo>
                  <a:cubicBezTo>
                    <a:pt x="11" y="275"/>
                    <a:pt x="11" y="275"/>
                    <a:pt x="12" y="276"/>
                  </a:cubicBezTo>
                  <a:cubicBezTo>
                    <a:pt x="13" y="276"/>
                    <a:pt x="14" y="277"/>
                    <a:pt x="15" y="277"/>
                  </a:cubicBezTo>
                  <a:cubicBezTo>
                    <a:pt x="18" y="278"/>
                    <a:pt x="21" y="279"/>
                    <a:pt x="24" y="280"/>
                  </a:cubicBezTo>
                  <a:cubicBezTo>
                    <a:pt x="29" y="282"/>
                    <a:pt x="35" y="284"/>
                    <a:pt x="41" y="286"/>
                  </a:cubicBezTo>
                  <a:cubicBezTo>
                    <a:pt x="47" y="288"/>
                    <a:pt x="52" y="290"/>
                    <a:pt x="58" y="292"/>
                  </a:cubicBezTo>
                  <a:cubicBezTo>
                    <a:pt x="63" y="293"/>
                    <a:pt x="67" y="295"/>
                    <a:pt x="72" y="297"/>
                  </a:cubicBezTo>
                  <a:cubicBezTo>
                    <a:pt x="72" y="298"/>
                    <a:pt x="72" y="299"/>
                    <a:pt x="73" y="300"/>
                  </a:cubicBezTo>
                  <a:close/>
                  <a:moveTo>
                    <a:pt x="72" y="295"/>
                  </a:moveTo>
                  <a:cubicBezTo>
                    <a:pt x="62" y="291"/>
                    <a:pt x="51" y="287"/>
                    <a:pt x="41" y="283"/>
                  </a:cubicBezTo>
                  <a:cubicBezTo>
                    <a:pt x="35" y="281"/>
                    <a:pt x="28" y="278"/>
                    <a:pt x="22" y="276"/>
                  </a:cubicBezTo>
                  <a:cubicBezTo>
                    <a:pt x="18" y="274"/>
                    <a:pt x="14" y="273"/>
                    <a:pt x="10" y="271"/>
                  </a:cubicBezTo>
                  <a:cubicBezTo>
                    <a:pt x="14" y="273"/>
                    <a:pt x="19" y="274"/>
                    <a:pt x="23" y="275"/>
                  </a:cubicBezTo>
                  <a:cubicBezTo>
                    <a:pt x="28" y="277"/>
                    <a:pt x="34" y="280"/>
                    <a:pt x="40" y="282"/>
                  </a:cubicBezTo>
                  <a:cubicBezTo>
                    <a:pt x="46" y="284"/>
                    <a:pt x="53" y="286"/>
                    <a:pt x="59" y="288"/>
                  </a:cubicBezTo>
                  <a:cubicBezTo>
                    <a:pt x="63" y="289"/>
                    <a:pt x="67" y="292"/>
                    <a:pt x="72" y="292"/>
                  </a:cubicBezTo>
                  <a:cubicBezTo>
                    <a:pt x="72" y="293"/>
                    <a:pt x="72" y="294"/>
                    <a:pt x="72" y="295"/>
                  </a:cubicBezTo>
                  <a:close/>
                  <a:moveTo>
                    <a:pt x="72" y="291"/>
                  </a:moveTo>
                  <a:cubicBezTo>
                    <a:pt x="67" y="289"/>
                    <a:pt x="62" y="286"/>
                    <a:pt x="57" y="285"/>
                  </a:cubicBezTo>
                  <a:cubicBezTo>
                    <a:pt x="52" y="283"/>
                    <a:pt x="46" y="281"/>
                    <a:pt x="40" y="279"/>
                  </a:cubicBezTo>
                  <a:cubicBezTo>
                    <a:pt x="34" y="276"/>
                    <a:pt x="27" y="274"/>
                    <a:pt x="21" y="271"/>
                  </a:cubicBezTo>
                  <a:cubicBezTo>
                    <a:pt x="17" y="269"/>
                    <a:pt x="13" y="268"/>
                    <a:pt x="10" y="266"/>
                  </a:cubicBezTo>
                  <a:cubicBezTo>
                    <a:pt x="9" y="265"/>
                    <a:pt x="5" y="263"/>
                    <a:pt x="9" y="265"/>
                  </a:cubicBezTo>
                  <a:cubicBezTo>
                    <a:pt x="10" y="265"/>
                    <a:pt x="11" y="266"/>
                    <a:pt x="12" y="266"/>
                  </a:cubicBezTo>
                  <a:cubicBezTo>
                    <a:pt x="15" y="267"/>
                    <a:pt x="17" y="268"/>
                    <a:pt x="20" y="270"/>
                  </a:cubicBezTo>
                  <a:cubicBezTo>
                    <a:pt x="26" y="272"/>
                    <a:pt x="31" y="274"/>
                    <a:pt x="37" y="276"/>
                  </a:cubicBezTo>
                  <a:cubicBezTo>
                    <a:pt x="43" y="278"/>
                    <a:pt x="50" y="281"/>
                    <a:pt x="56" y="283"/>
                  </a:cubicBezTo>
                  <a:cubicBezTo>
                    <a:pt x="61" y="285"/>
                    <a:pt x="66" y="286"/>
                    <a:pt x="71" y="288"/>
                  </a:cubicBezTo>
                  <a:cubicBezTo>
                    <a:pt x="71" y="289"/>
                    <a:pt x="71" y="290"/>
                    <a:pt x="72" y="291"/>
                  </a:cubicBezTo>
                  <a:close/>
                  <a:moveTo>
                    <a:pt x="61" y="161"/>
                  </a:moveTo>
                  <a:cubicBezTo>
                    <a:pt x="61" y="161"/>
                    <a:pt x="61" y="162"/>
                    <a:pt x="61" y="162"/>
                  </a:cubicBezTo>
                  <a:cubicBezTo>
                    <a:pt x="60" y="162"/>
                    <a:pt x="59" y="161"/>
                    <a:pt x="57" y="161"/>
                  </a:cubicBezTo>
                  <a:cubicBezTo>
                    <a:pt x="59" y="161"/>
                    <a:pt x="60" y="161"/>
                    <a:pt x="61" y="161"/>
                  </a:cubicBezTo>
                  <a:close/>
                  <a:moveTo>
                    <a:pt x="67" y="249"/>
                  </a:moveTo>
                  <a:cubicBezTo>
                    <a:pt x="64" y="247"/>
                    <a:pt x="62" y="246"/>
                    <a:pt x="59" y="244"/>
                  </a:cubicBezTo>
                  <a:cubicBezTo>
                    <a:pt x="54" y="242"/>
                    <a:pt x="49" y="240"/>
                    <a:pt x="44" y="238"/>
                  </a:cubicBezTo>
                  <a:cubicBezTo>
                    <a:pt x="33" y="232"/>
                    <a:pt x="22" y="229"/>
                    <a:pt x="11" y="224"/>
                  </a:cubicBezTo>
                  <a:cubicBezTo>
                    <a:pt x="11" y="224"/>
                    <a:pt x="11" y="223"/>
                    <a:pt x="11" y="223"/>
                  </a:cubicBezTo>
                  <a:cubicBezTo>
                    <a:pt x="13" y="224"/>
                    <a:pt x="15" y="225"/>
                    <a:pt x="17" y="225"/>
                  </a:cubicBezTo>
                  <a:cubicBezTo>
                    <a:pt x="22" y="227"/>
                    <a:pt x="28" y="229"/>
                    <a:pt x="33" y="232"/>
                  </a:cubicBezTo>
                  <a:cubicBezTo>
                    <a:pt x="45" y="236"/>
                    <a:pt x="56" y="241"/>
                    <a:pt x="67" y="246"/>
                  </a:cubicBezTo>
                  <a:cubicBezTo>
                    <a:pt x="67" y="247"/>
                    <a:pt x="67" y="248"/>
                    <a:pt x="67" y="249"/>
                  </a:cubicBezTo>
                  <a:close/>
                  <a:moveTo>
                    <a:pt x="67" y="242"/>
                  </a:moveTo>
                  <a:cubicBezTo>
                    <a:pt x="59" y="236"/>
                    <a:pt x="49" y="233"/>
                    <a:pt x="40" y="229"/>
                  </a:cubicBezTo>
                  <a:cubicBezTo>
                    <a:pt x="30" y="224"/>
                    <a:pt x="18" y="219"/>
                    <a:pt x="8" y="212"/>
                  </a:cubicBezTo>
                  <a:cubicBezTo>
                    <a:pt x="5" y="210"/>
                    <a:pt x="11" y="213"/>
                    <a:pt x="12" y="214"/>
                  </a:cubicBezTo>
                  <a:cubicBezTo>
                    <a:pt x="13" y="214"/>
                    <a:pt x="15" y="215"/>
                    <a:pt x="16" y="216"/>
                  </a:cubicBezTo>
                  <a:cubicBezTo>
                    <a:pt x="19" y="217"/>
                    <a:pt x="21" y="219"/>
                    <a:pt x="24" y="220"/>
                  </a:cubicBezTo>
                  <a:cubicBezTo>
                    <a:pt x="29" y="223"/>
                    <a:pt x="34" y="225"/>
                    <a:pt x="40" y="227"/>
                  </a:cubicBezTo>
                  <a:cubicBezTo>
                    <a:pt x="45" y="229"/>
                    <a:pt x="50" y="232"/>
                    <a:pt x="55" y="234"/>
                  </a:cubicBezTo>
                  <a:cubicBezTo>
                    <a:pt x="59" y="236"/>
                    <a:pt x="63" y="238"/>
                    <a:pt x="66" y="240"/>
                  </a:cubicBezTo>
                  <a:cubicBezTo>
                    <a:pt x="66" y="241"/>
                    <a:pt x="66" y="241"/>
                    <a:pt x="67" y="242"/>
                  </a:cubicBezTo>
                  <a:close/>
                  <a:moveTo>
                    <a:pt x="58" y="235"/>
                  </a:moveTo>
                  <a:cubicBezTo>
                    <a:pt x="60" y="236"/>
                    <a:pt x="62" y="237"/>
                    <a:pt x="64" y="238"/>
                  </a:cubicBezTo>
                  <a:cubicBezTo>
                    <a:pt x="68" y="240"/>
                    <a:pt x="61" y="236"/>
                    <a:pt x="60" y="236"/>
                  </a:cubicBezTo>
                  <a:cubicBezTo>
                    <a:pt x="59" y="235"/>
                    <a:pt x="59" y="235"/>
                    <a:pt x="58" y="235"/>
                  </a:cubicBezTo>
                  <a:close/>
                  <a:moveTo>
                    <a:pt x="39" y="224"/>
                  </a:moveTo>
                  <a:cubicBezTo>
                    <a:pt x="33" y="221"/>
                    <a:pt x="28" y="218"/>
                    <a:pt x="22" y="215"/>
                  </a:cubicBezTo>
                  <a:cubicBezTo>
                    <a:pt x="18" y="212"/>
                    <a:pt x="13" y="210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11" y="208"/>
                    <a:pt x="12" y="209"/>
                    <a:pt x="13" y="209"/>
                  </a:cubicBezTo>
                  <a:cubicBezTo>
                    <a:pt x="16" y="211"/>
                    <a:pt x="18" y="212"/>
                    <a:pt x="21" y="213"/>
                  </a:cubicBezTo>
                  <a:cubicBezTo>
                    <a:pt x="27" y="216"/>
                    <a:pt x="33" y="218"/>
                    <a:pt x="38" y="221"/>
                  </a:cubicBezTo>
                  <a:cubicBezTo>
                    <a:pt x="48" y="226"/>
                    <a:pt x="57" y="231"/>
                    <a:pt x="66" y="235"/>
                  </a:cubicBezTo>
                  <a:cubicBezTo>
                    <a:pt x="66" y="236"/>
                    <a:pt x="66" y="237"/>
                    <a:pt x="66" y="237"/>
                  </a:cubicBezTo>
                  <a:cubicBezTo>
                    <a:pt x="66" y="238"/>
                    <a:pt x="66" y="238"/>
                    <a:pt x="66" y="239"/>
                  </a:cubicBezTo>
                  <a:cubicBezTo>
                    <a:pt x="63" y="236"/>
                    <a:pt x="59" y="234"/>
                    <a:pt x="55" y="232"/>
                  </a:cubicBezTo>
                  <a:cubicBezTo>
                    <a:pt x="49" y="230"/>
                    <a:pt x="44" y="227"/>
                    <a:pt x="39" y="224"/>
                  </a:cubicBezTo>
                  <a:close/>
                  <a:moveTo>
                    <a:pt x="7" y="204"/>
                  </a:moveTo>
                  <a:cubicBezTo>
                    <a:pt x="7" y="204"/>
                    <a:pt x="7" y="204"/>
                    <a:pt x="7" y="205"/>
                  </a:cubicBezTo>
                  <a:cubicBezTo>
                    <a:pt x="7" y="204"/>
                    <a:pt x="7" y="203"/>
                    <a:pt x="7" y="202"/>
                  </a:cubicBezTo>
                  <a:cubicBezTo>
                    <a:pt x="17" y="209"/>
                    <a:pt x="28" y="214"/>
                    <a:pt x="39" y="220"/>
                  </a:cubicBezTo>
                  <a:cubicBezTo>
                    <a:pt x="44" y="222"/>
                    <a:pt x="49" y="225"/>
                    <a:pt x="54" y="228"/>
                  </a:cubicBezTo>
                  <a:cubicBezTo>
                    <a:pt x="55" y="229"/>
                    <a:pt x="56" y="230"/>
                    <a:pt x="58" y="230"/>
                  </a:cubicBezTo>
                  <a:cubicBezTo>
                    <a:pt x="50" y="227"/>
                    <a:pt x="43" y="223"/>
                    <a:pt x="36" y="219"/>
                  </a:cubicBezTo>
                  <a:cubicBezTo>
                    <a:pt x="30" y="217"/>
                    <a:pt x="25" y="215"/>
                    <a:pt x="20" y="212"/>
                  </a:cubicBezTo>
                  <a:cubicBezTo>
                    <a:pt x="15" y="210"/>
                    <a:pt x="11" y="207"/>
                    <a:pt x="7" y="204"/>
                  </a:cubicBezTo>
                  <a:close/>
                  <a:moveTo>
                    <a:pt x="8" y="187"/>
                  </a:moveTo>
                  <a:cubicBezTo>
                    <a:pt x="12" y="190"/>
                    <a:pt x="16" y="191"/>
                    <a:pt x="20" y="193"/>
                  </a:cubicBezTo>
                  <a:cubicBezTo>
                    <a:pt x="25" y="196"/>
                    <a:pt x="30" y="198"/>
                    <a:pt x="35" y="201"/>
                  </a:cubicBezTo>
                  <a:cubicBezTo>
                    <a:pt x="45" y="206"/>
                    <a:pt x="55" y="211"/>
                    <a:pt x="63" y="218"/>
                  </a:cubicBezTo>
                  <a:cubicBezTo>
                    <a:pt x="67" y="220"/>
                    <a:pt x="63" y="217"/>
                    <a:pt x="62" y="217"/>
                  </a:cubicBezTo>
                  <a:cubicBezTo>
                    <a:pt x="61" y="216"/>
                    <a:pt x="60" y="216"/>
                    <a:pt x="59" y="215"/>
                  </a:cubicBezTo>
                  <a:cubicBezTo>
                    <a:pt x="57" y="214"/>
                    <a:pt x="54" y="212"/>
                    <a:pt x="52" y="211"/>
                  </a:cubicBezTo>
                  <a:cubicBezTo>
                    <a:pt x="47" y="208"/>
                    <a:pt x="42" y="206"/>
                    <a:pt x="36" y="203"/>
                  </a:cubicBezTo>
                  <a:cubicBezTo>
                    <a:pt x="27" y="199"/>
                    <a:pt x="18" y="194"/>
                    <a:pt x="8" y="191"/>
                  </a:cubicBezTo>
                  <a:cubicBezTo>
                    <a:pt x="8" y="188"/>
                    <a:pt x="8" y="186"/>
                    <a:pt x="8" y="183"/>
                  </a:cubicBezTo>
                  <a:cubicBezTo>
                    <a:pt x="8" y="183"/>
                    <a:pt x="9" y="183"/>
                    <a:pt x="9" y="184"/>
                  </a:cubicBezTo>
                  <a:cubicBezTo>
                    <a:pt x="9" y="184"/>
                    <a:pt x="10" y="184"/>
                    <a:pt x="11" y="184"/>
                  </a:cubicBezTo>
                  <a:cubicBezTo>
                    <a:pt x="11" y="185"/>
                    <a:pt x="12" y="185"/>
                    <a:pt x="12" y="185"/>
                  </a:cubicBezTo>
                  <a:cubicBezTo>
                    <a:pt x="13" y="186"/>
                    <a:pt x="15" y="186"/>
                    <a:pt x="16" y="187"/>
                  </a:cubicBezTo>
                  <a:cubicBezTo>
                    <a:pt x="18" y="188"/>
                    <a:pt x="21" y="189"/>
                    <a:pt x="24" y="191"/>
                  </a:cubicBezTo>
                  <a:cubicBezTo>
                    <a:pt x="29" y="193"/>
                    <a:pt x="34" y="195"/>
                    <a:pt x="39" y="198"/>
                  </a:cubicBezTo>
                  <a:cubicBezTo>
                    <a:pt x="47" y="203"/>
                    <a:pt x="56" y="207"/>
                    <a:pt x="64" y="213"/>
                  </a:cubicBezTo>
                  <a:cubicBezTo>
                    <a:pt x="62" y="211"/>
                    <a:pt x="59" y="211"/>
                    <a:pt x="57" y="209"/>
                  </a:cubicBezTo>
                  <a:cubicBezTo>
                    <a:pt x="55" y="208"/>
                    <a:pt x="54" y="207"/>
                    <a:pt x="52" y="206"/>
                  </a:cubicBezTo>
                  <a:cubicBezTo>
                    <a:pt x="47" y="203"/>
                    <a:pt x="42" y="201"/>
                    <a:pt x="37" y="199"/>
                  </a:cubicBezTo>
                  <a:cubicBezTo>
                    <a:pt x="28" y="195"/>
                    <a:pt x="18" y="191"/>
                    <a:pt x="9" y="186"/>
                  </a:cubicBezTo>
                  <a:cubicBezTo>
                    <a:pt x="8" y="186"/>
                    <a:pt x="8" y="187"/>
                    <a:pt x="8" y="187"/>
                  </a:cubicBezTo>
                  <a:close/>
                  <a:moveTo>
                    <a:pt x="65" y="209"/>
                  </a:moveTo>
                  <a:cubicBezTo>
                    <a:pt x="56" y="203"/>
                    <a:pt x="47" y="197"/>
                    <a:pt x="37" y="193"/>
                  </a:cubicBezTo>
                  <a:cubicBezTo>
                    <a:pt x="30" y="190"/>
                    <a:pt x="21" y="186"/>
                    <a:pt x="14" y="182"/>
                  </a:cubicBezTo>
                  <a:cubicBezTo>
                    <a:pt x="14" y="182"/>
                    <a:pt x="14" y="182"/>
                    <a:pt x="14" y="182"/>
                  </a:cubicBezTo>
                  <a:cubicBezTo>
                    <a:pt x="17" y="183"/>
                    <a:pt x="20" y="184"/>
                    <a:pt x="22" y="186"/>
                  </a:cubicBezTo>
                  <a:cubicBezTo>
                    <a:pt x="27" y="188"/>
                    <a:pt x="32" y="190"/>
                    <a:pt x="37" y="193"/>
                  </a:cubicBezTo>
                  <a:cubicBezTo>
                    <a:pt x="46" y="197"/>
                    <a:pt x="55" y="202"/>
                    <a:pt x="64" y="206"/>
                  </a:cubicBezTo>
                  <a:cubicBezTo>
                    <a:pt x="64" y="207"/>
                    <a:pt x="64" y="208"/>
                    <a:pt x="65" y="209"/>
                  </a:cubicBezTo>
                  <a:close/>
                  <a:moveTo>
                    <a:pt x="64" y="200"/>
                  </a:moveTo>
                  <a:cubicBezTo>
                    <a:pt x="60" y="199"/>
                    <a:pt x="56" y="196"/>
                    <a:pt x="52" y="194"/>
                  </a:cubicBezTo>
                  <a:cubicBezTo>
                    <a:pt x="47" y="192"/>
                    <a:pt x="42" y="190"/>
                    <a:pt x="36" y="187"/>
                  </a:cubicBezTo>
                  <a:cubicBezTo>
                    <a:pt x="27" y="183"/>
                    <a:pt x="18" y="179"/>
                    <a:pt x="9" y="174"/>
                  </a:cubicBezTo>
                  <a:cubicBezTo>
                    <a:pt x="9" y="174"/>
                    <a:pt x="9" y="174"/>
                    <a:pt x="9" y="174"/>
                  </a:cubicBezTo>
                  <a:cubicBezTo>
                    <a:pt x="9" y="173"/>
                    <a:pt x="9" y="173"/>
                    <a:pt x="9" y="173"/>
                  </a:cubicBezTo>
                  <a:cubicBezTo>
                    <a:pt x="9" y="172"/>
                    <a:pt x="10" y="172"/>
                    <a:pt x="10" y="172"/>
                  </a:cubicBezTo>
                  <a:cubicBezTo>
                    <a:pt x="19" y="176"/>
                    <a:pt x="28" y="181"/>
                    <a:pt x="37" y="185"/>
                  </a:cubicBezTo>
                  <a:cubicBezTo>
                    <a:pt x="46" y="189"/>
                    <a:pt x="55" y="194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200"/>
                    <a:pt x="64" y="200"/>
                  </a:cubicBezTo>
                  <a:close/>
                  <a:moveTo>
                    <a:pt x="33" y="188"/>
                  </a:moveTo>
                  <a:cubicBezTo>
                    <a:pt x="42" y="193"/>
                    <a:pt x="52" y="197"/>
                    <a:pt x="60" y="203"/>
                  </a:cubicBezTo>
                  <a:cubicBezTo>
                    <a:pt x="63" y="204"/>
                    <a:pt x="68" y="206"/>
                    <a:pt x="61" y="203"/>
                  </a:cubicBezTo>
                  <a:cubicBezTo>
                    <a:pt x="58" y="202"/>
                    <a:pt x="55" y="201"/>
                    <a:pt x="52" y="199"/>
                  </a:cubicBezTo>
                  <a:cubicBezTo>
                    <a:pt x="47" y="197"/>
                    <a:pt x="42" y="194"/>
                    <a:pt x="37" y="192"/>
                  </a:cubicBezTo>
                  <a:cubicBezTo>
                    <a:pt x="28" y="187"/>
                    <a:pt x="18" y="183"/>
                    <a:pt x="9" y="178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9" y="177"/>
                    <a:pt x="9" y="176"/>
                    <a:pt x="9" y="174"/>
                  </a:cubicBezTo>
                  <a:cubicBezTo>
                    <a:pt x="16" y="181"/>
                    <a:pt x="25" y="184"/>
                    <a:pt x="33" y="188"/>
                  </a:cubicBezTo>
                  <a:close/>
                  <a:moveTo>
                    <a:pt x="60" y="207"/>
                  </a:moveTo>
                  <a:cubicBezTo>
                    <a:pt x="60" y="207"/>
                    <a:pt x="59" y="207"/>
                    <a:pt x="59" y="207"/>
                  </a:cubicBezTo>
                  <a:cubicBezTo>
                    <a:pt x="57" y="205"/>
                    <a:pt x="55" y="204"/>
                    <a:pt x="53" y="203"/>
                  </a:cubicBezTo>
                  <a:cubicBezTo>
                    <a:pt x="48" y="201"/>
                    <a:pt x="43" y="198"/>
                    <a:pt x="38" y="196"/>
                  </a:cubicBezTo>
                  <a:cubicBezTo>
                    <a:pt x="31" y="193"/>
                    <a:pt x="23" y="189"/>
                    <a:pt x="15" y="186"/>
                  </a:cubicBezTo>
                  <a:cubicBezTo>
                    <a:pt x="13" y="185"/>
                    <a:pt x="10" y="183"/>
                    <a:pt x="8" y="182"/>
                  </a:cubicBezTo>
                  <a:cubicBezTo>
                    <a:pt x="8" y="181"/>
                    <a:pt x="8" y="180"/>
                    <a:pt x="8" y="179"/>
                  </a:cubicBezTo>
                  <a:cubicBezTo>
                    <a:pt x="8" y="179"/>
                    <a:pt x="9" y="179"/>
                    <a:pt x="9" y="179"/>
                  </a:cubicBezTo>
                  <a:cubicBezTo>
                    <a:pt x="17" y="185"/>
                    <a:pt x="26" y="189"/>
                    <a:pt x="36" y="193"/>
                  </a:cubicBezTo>
                  <a:cubicBezTo>
                    <a:pt x="44" y="197"/>
                    <a:pt x="52" y="202"/>
                    <a:pt x="60" y="207"/>
                  </a:cubicBezTo>
                  <a:close/>
                  <a:moveTo>
                    <a:pt x="65" y="219"/>
                  </a:moveTo>
                  <a:cubicBezTo>
                    <a:pt x="65" y="220"/>
                    <a:pt x="65" y="221"/>
                    <a:pt x="65" y="222"/>
                  </a:cubicBezTo>
                  <a:cubicBezTo>
                    <a:pt x="56" y="217"/>
                    <a:pt x="48" y="211"/>
                    <a:pt x="39" y="206"/>
                  </a:cubicBezTo>
                  <a:cubicBezTo>
                    <a:pt x="29" y="202"/>
                    <a:pt x="18" y="197"/>
                    <a:pt x="9" y="191"/>
                  </a:cubicBezTo>
                  <a:cubicBezTo>
                    <a:pt x="13" y="194"/>
                    <a:pt x="20" y="197"/>
                    <a:pt x="25" y="199"/>
                  </a:cubicBezTo>
                  <a:cubicBezTo>
                    <a:pt x="30" y="201"/>
                    <a:pt x="34" y="203"/>
                    <a:pt x="39" y="205"/>
                  </a:cubicBezTo>
                  <a:cubicBezTo>
                    <a:pt x="48" y="209"/>
                    <a:pt x="56" y="215"/>
                    <a:pt x="65" y="219"/>
                  </a:cubicBezTo>
                  <a:close/>
                  <a:moveTo>
                    <a:pt x="66" y="226"/>
                  </a:moveTo>
                  <a:cubicBezTo>
                    <a:pt x="63" y="224"/>
                    <a:pt x="60" y="222"/>
                    <a:pt x="57" y="221"/>
                  </a:cubicBezTo>
                  <a:cubicBezTo>
                    <a:pt x="53" y="217"/>
                    <a:pt x="48" y="214"/>
                    <a:pt x="43" y="212"/>
                  </a:cubicBezTo>
                  <a:cubicBezTo>
                    <a:pt x="38" y="209"/>
                    <a:pt x="34" y="207"/>
                    <a:pt x="29" y="205"/>
                  </a:cubicBezTo>
                  <a:cubicBezTo>
                    <a:pt x="32" y="206"/>
                    <a:pt x="35" y="208"/>
                    <a:pt x="39" y="209"/>
                  </a:cubicBezTo>
                  <a:cubicBezTo>
                    <a:pt x="44" y="212"/>
                    <a:pt x="49" y="215"/>
                    <a:pt x="54" y="217"/>
                  </a:cubicBezTo>
                  <a:cubicBezTo>
                    <a:pt x="58" y="219"/>
                    <a:pt x="61" y="222"/>
                    <a:pt x="65" y="223"/>
                  </a:cubicBezTo>
                  <a:cubicBezTo>
                    <a:pt x="65" y="224"/>
                    <a:pt x="66" y="225"/>
                    <a:pt x="66" y="226"/>
                  </a:cubicBezTo>
                  <a:close/>
                  <a:moveTo>
                    <a:pt x="66" y="231"/>
                  </a:moveTo>
                  <a:cubicBezTo>
                    <a:pt x="63" y="228"/>
                    <a:pt x="60" y="227"/>
                    <a:pt x="57" y="225"/>
                  </a:cubicBezTo>
                  <a:cubicBezTo>
                    <a:pt x="52" y="222"/>
                    <a:pt x="47" y="219"/>
                    <a:pt x="41" y="216"/>
                  </a:cubicBezTo>
                  <a:cubicBezTo>
                    <a:pt x="33" y="212"/>
                    <a:pt x="24" y="208"/>
                    <a:pt x="16" y="203"/>
                  </a:cubicBezTo>
                  <a:cubicBezTo>
                    <a:pt x="18" y="205"/>
                    <a:pt x="20" y="206"/>
                    <a:pt x="22" y="207"/>
                  </a:cubicBezTo>
                  <a:cubicBezTo>
                    <a:pt x="28" y="209"/>
                    <a:pt x="33" y="212"/>
                    <a:pt x="39" y="214"/>
                  </a:cubicBezTo>
                  <a:cubicBezTo>
                    <a:pt x="48" y="218"/>
                    <a:pt x="56" y="224"/>
                    <a:pt x="66" y="228"/>
                  </a:cubicBezTo>
                  <a:cubicBezTo>
                    <a:pt x="66" y="229"/>
                    <a:pt x="66" y="230"/>
                    <a:pt x="66" y="231"/>
                  </a:cubicBezTo>
                  <a:close/>
                  <a:moveTo>
                    <a:pt x="66" y="231"/>
                  </a:moveTo>
                  <a:cubicBezTo>
                    <a:pt x="64" y="230"/>
                    <a:pt x="61" y="229"/>
                    <a:pt x="59" y="228"/>
                  </a:cubicBezTo>
                  <a:cubicBezTo>
                    <a:pt x="57" y="227"/>
                    <a:pt x="55" y="226"/>
                    <a:pt x="53" y="224"/>
                  </a:cubicBezTo>
                  <a:cubicBezTo>
                    <a:pt x="48" y="222"/>
                    <a:pt x="43" y="219"/>
                    <a:pt x="38" y="217"/>
                  </a:cubicBezTo>
                  <a:cubicBezTo>
                    <a:pt x="29" y="212"/>
                    <a:pt x="19" y="208"/>
                    <a:pt x="10" y="203"/>
                  </a:cubicBezTo>
                  <a:cubicBezTo>
                    <a:pt x="9" y="203"/>
                    <a:pt x="9" y="202"/>
                    <a:pt x="9" y="202"/>
                  </a:cubicBezTo>
                  <a:cubicBezTo>
                    <a:pt x="8" y="202"/>
                    <a:pt x="8" y="202"/>
                    <a:pt x="7" y="202"/>
                  </a:cubicBezTo>
                  <a:cubicBezTo>
                    <a:pt x="7" y="202"/>
                    <a:pt x="7" y="202"/>
                    <a:pt x="7" y="201"/>
                  </a:cubicBezTo>
                  <a:cubicBezTo>
                    <a:pt x="7" y="199"/>
                    <a:pt x="7" y="197"/>
                    <a:pt x="7" y="195"/>
                  </a:cubicBezTo>
                  <a:cubicBezTo>
                    <a:pt x="7" y="194"/>
                    <a:pt x="7" y="193"/>
                    <a:pt x="8" y="191"/>
                  </a:cubicBezTo>
                  <a:cubicBezTo>
                    <a:pt x="17" y="197"/>
                    <a:pt x="27" y="202"/>
                    <a:pt x="37" y="206"/>
                  </a:cubicBezTo>
                  <a:cubicBezTo>
                    <a:pt x="46" y="211"/>
                    <a:pt x="55" y="217"/>
                    <a:pt x="65" y="222"/>
                  </a:cubicBezTo>
                  <a:cubicBezTo>
                    <a:pt x="57" y="218"/>
                    <a:pt x="46" y="212"/>
                    <a:pt x="37" y="208"/>
                  </a:cubicBezTo>
                  <a:cubicBezTo>
                    <a:pt x="28" y="203"/>
                    <a:pt x="18" y="199"/>
                    <a:pt x="8" y="194"/>
                  </a:cubicBezTo>
                  <a:cubicBezTo>
                    <a:pt x="8" y="194"/>
                    <a:pt x="7" y="195"/>
                    <a:pt x="8" y="195"/>
                  </a:cubicBezTo>
                  <a:cubicBezTo>
                    <a:pt x="18" y="200"/>
                    <a:pt x="28" y="205"/>
                    <a:pt x="38" y="210"/>
                  </a:cubicBezTo>
                  <a:cubicBezTo>
                    <a:pt x="47" y="214"/>
                    <a:pt x="55" y="220"/>
                    <a:pt x="63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6" y="227"/>
                    <a:pt x="66" y="227"/>
                    <a:pt x="66" y="227"/>
                  </a:cubicBezTo>
                  <a:cubicBezTo>
                    <a:pt x="64" y="226"/>
                    <a:pt x="62" y="225"/>
                    <a:pt x="61" y="225"/>
                  </a:cubicBezTo>
                  <a:cubicBezTo>
                    <a:pt x="58" y="223"/>
                    <a:pt x="56" y="222"/>
                    <a:pt x="53" y="221"/>
                  </a:cubicBezTo>
                  <a:cubicBezTo>
                    <a:pt x="49" y="218"/>
                    <a:pt x="44" y="216"/>
                    <a:pt x="39" y="214"/>
                  </a:cubicBezTo>
                  <a:cubicBezTo>
                    <a:pt x="29" y="209"/>
                    <a:pt x="18" y="204"/>
                    <a:pt x="8" y="199"/>
                  </a:cubicBezTo>
                  <a:cubicBezTo>
                    <a:pt x="7" y="199"/>
                    <a:pt x="7" y="199"/>
                    <a:pt x="7" y="200"/>
                  </a:cubicBezTo>
                  <a:cubicBezTo>
                    <a:pt x="17" y="205"/>
                    <a:pt x="27" y="210"/>
                    <a:pt x="38" y="215"/>
                  </a:cubicBezTo>
                  <a:cubicBezTo>
                    <a:pt x="43" y="218"/>
                    <a:pt x="48" y="221"/>
                    <a:pt x="53" y="224"/>
                  </a:cubicBezTo>
                  <a:cubicBezTo>
                    <a:pt x="57" y="226"/>
                    <a:pt x="62" y="228"/>
                    <a:pt x="66" y="231"/>
                  </a:cubicBezTo>
                  <a:close/>
                  <a:moveTo>
                    <a:pt x="61" y="165"/>
                  </a:moveTo>
                  <a:cubicBezTo>
                    <a:pt x="60" y="164"/>
                    <a:pt x="59" y="163"/>
                    <a:pt x="58" y="162"/>
                  </a:cubicBezTo>
                  <a:cubicBezTo>
                    <a:pt x="58" y="162"/>
                    <a:pt x="60" y="163"/>
                    <a:pt x="61" y="163"/>
                  </a:cubicBezTo>
                  <a:cubicBezTo>
                    <a:pt x="61" y="164"/>
                    <a:pt x="61" y="164"/>
                    <a:pt x="61" y="165"/>
                  </a:cubicBezTo>
                  <a:close/>
                  <a:moveTo>
                    <a:pt x="61" y="169"/>
                  </a:moveTo>
                  <a:cubicBezTo>
                    <a:pt x="58" y="166"/>
                    <a:pt x="55" y="165"/>
                    <a:pt x="53" y="162"/>
                  </a:cubicBezTo>
                  <a:cubicBezTo>
                    <a:pt x="55" y="164"/>
                    <a:pt x="58" y="165"/>
                    <a:pt x="61" y="166"/>
                  </a:cubicBezTo>
                  <a:cubicBezTo>
                    <a:pt x="61" y="167"/>
                    <a:pt x="61" y="168"/>
                    <a:pt x="61" y="169"/>
                  </a:cubicBezTo>
                  <a:close/>
                  <a:moveTo>
                    <a:pt x="61" y="173"/>
                  </a:moveTo>
                  <a:cubicBezTo>
                    <a:pt x="57" y="169"/>
                    <a:pt x="52" y="167"/>
                    <a:pt x="48" y="163"/>
                  </a:cubicBezTo>
                  <a:cubicBezTo>
                    <a:pt x="51" y="166"/>
                    <a:pt x="56" y="169"/>
                    <a:pt x="61" y="170"/>
                  </a:cubicBezTo>
                  <a:cubicBezTo>
                    <a:pt x="61" y="171"/>
                    <a:pt x="61" y="172"/>
                    <a:pt x="61" y="173"/>
                  </a:cubicBezTo>
                  <a:close/>
                  <a:moveTo>
                    <a:pt x="62" y="178"/>
                  </a:moveTo>
                  <a:cubicBezTo>
                    <a:pt x="55" y="173"/>
                    <a:pt x="48" y="167"/>
                    <a:pt x="41" y="164"/>
                  </a:cubicBezTo>
                  <a:cubicBezTo>
                    <a:pt x="48" y="167"/>
                    <a:pt x="54" y="172"/>
                    <a:pt x="61" y="175"/>
                  </a:cubicBezTo>
                  <a:cubicBezTo>
                    <a:pt x="61" y="176"/>
                    <a:pt x="61" y="177"/>
                    <a:pt x="62" y="178"/>
                  </a:cubicBezTo>
                  <a:close/>
                  <a:moveTo>
                    <a:pt x="40" y="163"/>
                  </a:moveTo>
                  <a:cubicBezTo>
                    <a:pt x="44" y="166"/>
                    <a:pt x="48" y="169"/>
                    <a:pt x="52" y="172"/>
                  </a:cubicBezTo>
                  <a:cubicBezTo>
                    <a:pt x="47" y="169"/>
                    <a:pt x="42" y="166"/>
                    <a:pt x="37" y="163"/>
                  </a:cubicBezTo>
                  <a:cubicBezTo>
                    <a:pt x="38" y="163"/>
                    <a:pt x="39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lose/>
                  <a:moveTo>
                    <a:pt x="62" y="179"/>
                  </a:moveTo>
                  <a:cubicBezTo>
                    <a:pt x="62" y="180"/>
                    <a:pt x="62" y="181"/>
                    <a:pt x="62" y="182"/>
                  </a:cubicBezTo>
                  <a:cubicBezTo>
                    <a:pt x="58" y="179"/>
                    <a:pt x="54" y="176"/>
                    <a:pt x="50" y="173"/>
                  </a:cubicBezTo>
                  <a:cubicBezTo>
                    <a:pt x="45" y="170"/>
                    <a:pt x="40" y="167"/>
                    <a:pt x="36" y="164"/>
                  </a:cubicBezTo>
                  <a:cubicBezTo>
                    <a:pt x="38" y="165"/>
                    <a:pt x="41" y="166"/>
                    <a:pt x="44" y="167"/>
                  </a:cubicBezTo>
                  <a:cubicBezTo>
                    <a:pt x="46" y="169"/>
                    <a:pt x="48" y="170"/>
                    <a:pt x="51" y="172"/>
                  </a:cubicBezTo>
                  <a:cubicBezTo>
                    <a:pt x="54" y="174"/>
                    <a:pt x="57" y="176"/>
                    <a:pt x="60" y="178"/>
                  </a:cubicBezTo>
                  <a:cubicBezTo>
                    <a:pt x="61" y="179"/>
                    <a:pt x="61" y="179"/>
                    <a:pt x="62" y="179"/>
                  </a:cubicBezTo>
                  <a:cubicBezTo>
                    <a:pt x="62" y="179"/>
                    <a:pt x="62" y="179"/>
                    <a:pt x="62" y="179"/>
                  </a:cubicBezTo>
                  <a:close/>
                  <a:moveTo>
                    <a:pt x="58" y="180"/>
                  </a:moveTo>
                  <a:cubicBezTo>
                    <a:pt x="54" y="177"/>
                    <a:pt x="49" y="174"/>
                    <a:pt x="45" y="171"/>
                  </a:cubicBezTo>
                  <a:cubicBezTo>
                    <a:pt x="40" y="169"/>
                    <a:pt x="35" y="167"/>
                    <a:pt x="31" y="164"/>
                  </a:cubicBezTo>
                  <a:cubicBezTo>
                    <a:pt x="32" y="164"/>
                    <a:pt x="34" y="164"/>
                    <a:pt x="35" y="164"/>
                  </a:cubicBezTo>
                  <a:cubicBezTo>
                    <a:pt x="39" y="167"/>
                    <a:pt x="44" y="170"/>
                    <a:pt x="49" y="174"/>
                  </a:cubicBezTo>
                  <a:cubicBezTo>
                    <a:pt x="52" y="176"/>
                    <a:pt x="55" y="178"/>
                    <a:pt x="58" y="180"/>
                  </a:cubicBezTo>
                  <a:cubicBezTo>
                    <a:pt x="58" y="180"/>
                    <a:pt x="58" y="180"/>
                    <a:pt x="58" y="180"/>
                  </a:cubicBezTo>
                  <a:close/>
                  <a:moveTo>
                    <a:pt x="46" y="176"/>
                  </a:moveTo>
                  <a:cubicBezTo>
                    <a:pt x="50" y="178"/>
                    <a:pt x="53" y="180"/>
                    <a:pt x="56" y="182"/>
                  </a:cubicBezTo>
                  <a:cubicBezTo>
                    <a:pt x="57" y="182"/>
                    <a:pt x="61" y="185"/>
                    <a:pt x="62" y="186"/>
                  </a:cubicBezTo>
                  <a:cubicBezTo>
                    <a:pt x="62" y="186"/>
                    <a:pt x="62" y="186"/>
                    <a:pt x="62" y="186"/>
                  </a:cubicBezTo>
                  <a:cubicBezTo>
                    <a:pt x="62" y="186"/>
                    <a:pt x="62" y="186"/>
                    <a:pt x="61" y="186"/>
                  </a:cubicBezTo>
                  <a:cubicBezTo>
                    <a:pt x="55" y="182"/>
                    <a:pt x="49" y="178"/>
                    <a:pt x="42" y="174"/>
                  </a:cubicBezTo>
                  <a:cubicBezTo>
                    <a:pt x="39" y="172"/>
                    <a:pt x="35" y="171"/>
                    <a:pt x="32" y="169"/>
                  </a:cubicBezTo>
                  <a:cubicBezTo>
                    <a:pt x="30" y="168"/>
                    <a:pt x="28" y="166"/>
                    <a:pt x="25" y="165"/>
                  </a:cubicBezTo>
                  <a:cubicBezTo>
                    <a:pt x="27" y="165"/>
                    <a:pt x="28" y="164"/>
                    <a:pt x="30" y="164"/>
                  </a:cubicBezTo>
                  <a:cubicBezTo>
                    <a:pt x="35" y="169"/>
                    <a:pt x="41" y="172"/>
                    <a:pt x="46" y="176"/>
                  </a:cubicBezTo>
                  <a:close/>
                  <a:moveTo>
                    <a:pt x="63" y="189"/>
                  </a:moveTo>
                  <a:cubicBezTo>
                    <a:pt x="51" y="181"/>
                    <a:pt x="38" y="174"/>
                    <a:pt x="26" y="166"/>
                  </a:cubicBezTo>
                  <a:cubicBezTo>
                    <a:pt x="32" y="170"/>
                    <a:pt x="39" y="173"/>
                    <a:pt x="45" y="177"/>
                  </a:cubicBezTo>
                  <a:cubicBezTo>
                    <a:pt x="51" y="180"/>
                    <a:pt x="56" y="184"/>
                    <a:pt x="63" y="187"/>
                  </a:cubicBezTo>
                  <a:cubicBezTo>
                    <a:pt x="63" y="188"/>
                    <a:pt x="63" y="189"/>
                    <a:pt x="63" y="189"/>
                  </a:cubicBezTo>
                  <a:close/>
                  <a:moveTo>
                    <a:pt x="60" y="188"/>
                  </a:moveTo>
                  <a:cubicBezTo>
                    <a:pt x="53" y="185"/>
                    <a:pt x="46" y="180"/>
                    <a:pt x="39" y="177"/>
                  </a:cubicBezTo>
                  <a:cubicBezTo>
                    <a:pt x="33" y="173"/>
                    <a:pt x="25" y="171"/>
                    <a:pt x="19" y="167"/>
                  </a:cubicBezTo>
                  <a:cubicBezTo>
                    <a:pt x="21" y="166"/>
                    <a:pt x="23" y="166"/>
                    <a:pt x="24" y="165"/>
                  </a:cubicBezTo>
                  <a:cubicBezTo>
                    <a:pt x="24" y="165"/>
                    <a:pt x="24" y="165"/>
                    <a:pt x="24" y="165"/>
                  </a:cubicBezTo>
                  <a:cubicBezTo>
                    <a:pt x="31" y="171"/>
                    <a:pt x="39" y="174"/>
                    <a:pt x="46" y="179"/>
                  </a:cubicBezTo>
                  <a:cubicBezTo>
                    <a:pt x="50" y="181"/>
                    <a:pt x="53" y="184"/>
                    <a:pt x="57" y="186"/>
                  </a:cubicBezTo>
                  <a:cubicBezTo>
                    <a:pt x="59" y="187"/>
                    <a:pt x="61" y="189"/>
                    <a:pt x="63" y="190"/>
                  </a:cubicBezTo>
                  <a:cubicBezTo>
                    <a:pt x="63" y="191"/>
                    <a:pt x="60" y="189"/>
                    <a:pt x="60" y="188"/>
                  </a:cubicBezTo>
                  <a:close/>
                  <a:moveTo>
                    <a:pt x="41" y="163"/>
                  </a:moveTo>
                  <a:cubicBezTo>
                    <a:pt x="42" y="163"/>
                    <a:pt x="44" y="163"/>
                    <a:pt x="45" y="162"/>
                  </a:cubicBezTo>
                  <a:cubicBezTo>
                    <a:pt x="48" y="164"/>
                    <a:pt x="50" y="166"/>
                    <a:pt x="53" y="168"/>
                  </a:cubicBezTo>
                  <a:cubicBezTo>
                    <a:pt x="55" y="169"/>
                    <a:pt x="58" y="173"/>
                    <a:pt x="61" y="174"/>
                  </a:cubicBezTo>
                  <a:cubicBezTo>
                    <a:pt x="61" y="174"/>
                    <a:pt x="61" y="174"/>
                    <a:pt x="61" y="174"/>
                  </a:cubicBezTo>
                  <a:cubicBezTo>
                    <a:pt x="54" y="171"/>
                    <a:pt x="48" y="166"/>
                    <a:pt x="41" y="163"/>
                  </a:cubicBezTo>
                  <a:close/>
                  <a:moveTo>
                    <a:pt x="47" y="162"/>
                  </a:moveTo>
                  <a:cubicBezTo>
                    <a:pt x="47" y="162"/>
                    <a:pt x="47" y="162"/>
                    <a:pt x="47" y="162"/>
                  </a:cubicBezTo>
                  <a:cubicBezTo>
                    <a:pt x="48" y="162"/>
                    <a:pt x="50" y="162"/>
                    <a:pt x="51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53" y="163"/>
                    <a:pt x="55" y="165"/>
                    <a:pt x="57" y="167"/>
                  </a:cubicBezTo>
                  <a:cubicBezTo>
                    <a:pt x="57" y="166"/>
                    <a:pt x="64" y="171"/>
                    <a:pt x="60" y="169"/>
                  </a:cubicBezTo>
                  <a:cubicBezTo>
                    <a:pt x="59" y="169"/>
                    <a:pt x="58" y="168"/>
                    <a:pt x="57" y="168"/>
                  </a:cubicBezTo>
                  <a:cubicBezTo>
                    <a:pt x="54" y="166"/>
                    <a:pt x="51" y="164"/>
                    <a:pt x="47" y="162"/>
                  </a:cubicBezTo>
                  <a:close/>
                  <a:moveTo>
                    <a:pt x="56" y="161"/>
                  </a:moveTo>
                  <a:cubicBezTo>
                    <a:pt x="56" y="161"/>
                    <a:pt x="56" y="161"/>
                    <a:pt x="57" y="161"/>
                  </a:cubicBezTo>
                  <a:cubicBezTo>
                    <a:pt x="57" y="162"/>
                    <a:pt x="58" y="163"/>
                    <a:pt x="59" y="164"/>
                  </a:cubicBezTo>
                  <a:cubicBezTo>
                    <a:pt x="60" y="164"/>
                    <a:pt x="60" y="165"/>
                    <a:pt x="61" y="165"/>
                  </a:cubicBezTo>
                  <a:cubicBezTo>
                    <a:pt x="61" y="165"/>
                    <a:pt x="61" y="165"/>
                    <a:pt x="61" y="165"/>
                  </a:cubicBezTo>
                  <a:cubicBezTo>
                    <a:pt x="61" y="165"/>
                    <a:pt x="60" y="165"/>
                    <a:pt x="59" y="165"/>
                  </a:cubicBezTo>
                  <a:cubicBezTo>
                    <a:pt x="57" y="164"/>
                    <a:pt x="55" y="162"/>
                    <a:pt x="52" y="161"/>
                  </a:cubicBezTo>
                  <a:cubicBezTo>
                    <a:pt x="54" y="161"/>
                    <a:pt x="55" y="161"/>
                    <a:pt x="56" y="161"/>
                  </a:cubicBezTo>
                  <a:close/>
                  <a:moveTo>
                    <a:pt x="62" y="185"/>
                  </a:moveTo>
                  <a:cubicBezTo>
                    <a:pt x="58" y="182"/>
                    <a:pt x="53" y="179"/>
                    <a:pt x="48" y="176"/>
                  </a:cubicBezTo>
                  <a:cubicBezTo>
                    <a:pt x="45" y="174"/>
                    <a:pt x="43" y="172"/>
                    <a:pt x="40" y="170"/>
                  </a:cubicBezTo>
                  <a:cubicBezTo>
                    <a:pt x="38" y="169"/>
                    <a:pt x="37" y="169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9" y="169"/>
                    <a:pt x="43" y="171"/>
                    <a:pt x="47" y="174"/>
                  </a:cubicBezTo>
                  <a:cubicBezTo>
                    <a:pt x="52" y="177"/>
                    <a:pt x="57" y="180"/>
                    <a:pt x="62" y="183"/>
                  </a:cubicBezTo>
                  <a:cubicBezTo>
                    <a:pt x="62" y="184"/>
                    <a:pt x="62" y="185"/>
                    <a:pt x="62" y="185"/>
                  </a:cubicBezTo>
                  <a:close/>
                  <a:moveTo>
                    <a:pt x="63" y="194"/>
                  </a:moveTo>
                  <a:cubicBezTo>
                    <a:pt x="56" y="190"/>
                    <a:pt x="48" y="186"/>
                    <a:pt x="41" y="183"/>
                  </a:cubicBezTo>
                  <a:cubicBezTo>
                    <a:pt x="32" y="178"/>
                    <a:pt x="23" y="174"/>
                    <a:pt x="14" y="169"/>
                  </a:cubicBezTo>
                  <a:cubicBezTo>
                    <a:pt x="14" y="169"/>
                    <a:pt x="14" y="170"/>
                    <a:pt x="14" y="170"/>
                  </a:cubicBezTo>
                  <a:cubicBezTo>
                    <a:pt x="23" y="174"/>
                    <a:pt x="32" y="179"/>
                    <a:pt x="40" y="183"/>
                  </a:cubicBezTo>
                  <a:cubicBezTo>
                    <a:pt x="48" y="187"/>
                    <a:pt x="56" y="190"/>
                    <a:pt x="63" y="195"/>
                  </a:cubicBezTo>
                  <a:cubicBezTo>
                    <a:pt x="64" y="196"/>
                    <a:pt x="64" y="197"/>
                    <a:pt x="64" y="198"/>
                  </a:cubicBezTo>
                  <a:cubicBezTo>
                    <a:pt x="55" y="193"/>
                    <a:pt x="46" y="189"/>
                    <a:pt x="37" y="185"/>
                  </a:cubicBezTo>
                  <a:cubicBezTo>
                    <a:pt x="28" y="181"/>
                    <a:pt x="19" y="176"/>
                    <a:pt x="10" y="171"/>
                  </a:cubicBezTo>
                  <a:cubicBezTo>
                    <a:pt x="11" y="171"/>
                    <a:pt x="11" y="171"/>
                    <a:pt x="12" y="171"/>
                  </a:cubicBezTo>
                  <a:cubicBezTo>
                    <a:pt x="28" y="180"/>
                    <a:pt x="46" y="187"/>
                    <a:pt x="63" y="196"/>
                  </a:cubicBezTo>
                  <a:cubicBezTo>
                    <a:pt x="63" y="197"/>
                    <a:pt x="64" y="196"/>
                    <a:pt x="63" y="196"/>
                  </a:cubicBezTo>
                  <a:cubicBezTo>
                    <a:pt x="47" y="186"/>
                    <a:pt x="29" y="179"/>
                    <a:pt x="12" y="170"/>
                  </a:cubicBezTo>
                  <a:cubicBezTo>
                    <a:pt x="14" y="169"/>
                    <a:pt x="15" y="168"/>
                    <a:pt x="17" y="168"/>
                  </a:cubicBezTo>
                  <a:cubicBezTo>
                    <a:pt x="18" y="168"/>
                    <a:pt x="20" y="170"/>
                    <a:pt x="21" y="171"/>
                  </a:cubicBezTo>
                  <a:cubicBezTo>
                    <a:pt x="23" y="172"/>
                    <a:pt x="25" y="173"/>
                    <a:pt x="27" y="174"/>
                  </a:cubicBezTo>
                  <a:cubicBezTo>
                    <a:pt x="31" y="176"/>
                    <a:pt x="35" y="178"/>
                    <a:pt x="38" y="180"/>
                  </a:cubicBezTo>
                  <a:cubicBezTo>
                    <a:pt x="46" y="184"/>
                    <a:pt x="54" y="189"/>
                    <a:pt x="62" y="193"/>
                  </a:cubicBezTo>
                  <a:cubicBezTo>
                    <a:pt x="63" y="193"/>
                    <a:pt x="63" y="192"/>
                    <a:pt x="63" y="192"/>
                  </a:cubicBezTo>
                  <a:cubicBezTo>
                    <a:pt x="55" y="188"/>
                    <a:pt x="47" y="184"/>
                    <a:pt x="39" y="179"/>
                  </a:cubicBezTo>
                  <a:cubicBezTo>
                    <a:pt x="34" y="177"/>
                    <a:pt x="30" y="174"/>
                    <a:pt x="26" y="172"/>
                  </a:cubicBezTo>
                  <a:cubicBezTo>
                    <a:pt x="23" y="171"/>
                    <a:pt x="20" y="169"/>
                    <a:pt x="18" y="167"/>
                  </a:cubicBezTo>
                  <a:cubicBezTo>
                    <a:pt x="18" y="167"/>
                    <a:pt x="18" y="167"/>
                    <a:pt x="19" y="167"/>
                  </a:cubicBezTo>
                  <a:cubicBezTo>
                    <a:pt x="19" y="167"/>
                    <a:pt x="19" y="167"/>
                    <a:pt x="19" y="167"/>
                  </a:cubicBezTo>
                  <a:cubicBezTo>
                    <a:pt x="26" y="172"/>
                    <a:pt x="34" y="175"/>
                    <a:pt x="42" y="179"/>
                  </a:cubicBezTo>
                  <a:cubicBezTo>
                    <a:pt x="49" y="183"/>
                    <a:pt x="56" y="187"/>
                    <a:pt x="63" y="191"/>
                  </a:cubicBezTo>
                  <a:cubicBezTo>
                    <a:pt x="63" y="192"/>
                    <a:pt x="63" y="193"/>
                    <a:pt x="63" y="194"/>
                  </a:cubicBezTo>
                  <a:close/>
                  <a:moveTo>
                    <a:pt x="64" y="204"/>
                  </a:moveTo>
                  <a:cubicBezTo>
                    <a:pt x="56" y="199"/>
                    <a:pt x="47" y="194"/>
                    <a:pt x="39" y="190"/>
                  </a:cubicBezTo>
                  <a:cubicBezTo>
                    <a:pt x="30" y="186"/>
                    <a:pt x="20" y="182"/>
                    <a:pt x="12" y="176"/>
                  </a:cubicBezTo>
                  <a:cubicBezTo>
                    <a:pt x="7" y="173"/>
                    <a:pt x="14" y="177"/>
                    <a:pt x="15" y="178"/>
                  </a:cubicBezTo>
                  <a:cubicBezTo>
                    <a:pt x="17" y="179"/>
                    <a:pt x="19" y="180"/>
                    <a:pt x="21" y="181"/>
                  </a:cubicBezTo>
                  <a:cubicBezTo>
                    <a:pt x="26" y="183"/>
                    <a:pt x="31" y="186"/>
                    <a:pt x="36" y="188"/>
                  </a:cubicBezTo>
                  <a:cubicBezTo>
                    <a:pt x="41" y="190"/>
                    <a:pt x="46" y="192"/>
                    <a:pt x="51" y="195"/>
                  </a:cubicBezTo>
                  <a:cubicBezTo>
                    <a:pt x="56" y="197"/>
                    <a:pt x="60" y="199"/>
                    <a:pt x="64" y="201"/>
                  </a:cubicBezTo>
                  <a:cubicBezTo>
                    <a:pt x="64" y="202"/>
                    <a:pt x="64" y="203"/>
                    <a:pt x="64" y="204"/>
                  </a:cubicBezTo>
                  <a:close/>
                  <a:moveTo>
                    <a:pt x="65" y="212"/>
                  </a:moveTo>
                  <a:cubicBezTo>
                    <a:pt x="54" y="205"/>
                    <a:pt x="43" y="199"/>
                    <a:pt x="32" y="194"/>
                  </a:cubicBezTo>
                  <a:cubicBezTo>
                    <a:pt x="33" y="195"/>
                    <a:pt x="35" y="195"/>
                    <a:pt x="36" y="196"/>
                  </a:cubicBezTo>
                  <a:cubicBezTo>
                    <a:pt x="46" y="200"/>
                    <a:pt x="55" y="206"/>
                    <a:pt x="65" y="210"/>
                  </a:cubicBezTo>
                  <a:cubicBezTo>
                    <a:pt x="65" y="211"/>
                    <a:pt x="65" y="211"/>
                    <a:pt x="65" y="212"/>
                  </a:cubicBezTo>
                  <a:close/>
                  <a:moveTo>
                    <a:pt x="65" y="218"/>
                  </a:moveTo>
                  <a:cubicBezTo>
                    <a:pt x="48" y="205"/>
                    <a:pt x="29" y="197"/>
                    <a:pt x="10" y="188"/>
                  </a:cubicBezTo>
                  <a:cubicBezTo>
                    <a:pt x="20" y="193"/>
                    <a:pt x="31" y="197"/>
                    <a:pt x="42" y="202"/>
                  </a:cubicBezTo>
                  <a:cubicBezTo>
                    <a:pt x="47" y="204"/>
                    <a:pt x="52" y="207"/>
                    <a:pt x="56" y="210"/>
                  </a:cubicBezTo>
                  <a:cubicBezTo>
                    <a:pt x="59" y="211"/>
                    <a:pt x="62" y="213"/>
                    <a:pt x="65" y="213"/>
                  </a:cubicBezTo>
                  <a:cubicBezTo>
                    <a:pt x="65" y="215"/>
                    <a:pt x="65" y="216"/>
                    <a:pt x="65" y="218"/>
                  </a:cubicBezTo>
                  <a:close/>
                  <a:moveTo>
                    <a:pt x="66" y="234"/>
                  </a:moveTo>
                  <a:cubicBezTo>
                    <a:pt x="62" y="232"/>
                    <a:pt x="58" y="230"/>
                    <a:pt x="54" y="228"/>
                  </a:cubicBezTo>
                  <a:cubicBezTo>
                    <a:pt x="50" y="224"/>
                    <a:pt x="45" y="221"/>
                    <a:pt x="39" y="219"/>
                  </a:cubicBezTo>
                  <a:cubicBezTo>
                    <a:pt x="34" y="216"/>
                    <a:pt x="28" y="214"/>
                    <a:pt x="23" y="211"/>
                  </a:cubicBezTo>
                  <a:cubicBezTo>
                    <a:pt x="21" y="210"/>
                    <a:pt x="20" y="209"/>
                    <a:pt x="18" y="208"/>
                  </a:cubicBezTo>
                  <a:cubicBezTo>
                    <a:pt x="26" y="212"/>
                    <a:pt x="34" y="215"/>
                    <a:pt x="41" y="219"/>
                  </a:cubicBezTo>
                  <a:cubicBezTo>
                    <a:pt x="46" y="222"/>
                    <a:pt x="51" y="224"/>
                    <a:pt x="56" y="227"/>
                  </a:cubicBezTo>
                  <a:cubicBezTo>
                    <a:pt x="59" y="229"/>
                    <a:pt x="62" y="231"/>
                    <a:pt x="66" y="232"/>
                  </a:cubicBezTo>
                  <a:cubicBezTo>
                    <a:pt x="66" y="233"/>
                    <a:pt x="66" y="233"/>
                    <a:pt x="66" y="234"/>
                  </a:cubicBezTo>
                  <a:close/>
                  <a:moveTo>
                    <a:pt x="67" y="254"/>
                  </a:moveTo>
                  <a:cubicBezTo>
                    <a:pt x="63" y="251"/>
                    <a:pt x="59" y="249"/>
                    <a:pt x="55" y="247"/>
                  </a:cubicBezTo>
                  <a:cubicBezTo>
                    <a:pt x="49" y="244"/>
                    <a:pt x="44" y="242"/>
                    <a:pt x="39" y="240"/>
                  </a:cubicBezTo>
                  <a:cubicBezTo>
                    <a:pt x="32" y="237"/>
                    <a:pt x="25" y="234"/>
                    <a:pt x="18" y="231"/>
                  </a:cubicBezTo>
                  <a:cubicBezTo>
                    <a:pt x="23" y="233"/>
                    <a:pt x="29" y="234"/>
                    <a:pt x="34" y="236"/>
                  </a:cubicBezTo>
                  <a:cubicBezTo>
                    <a:pt x="45" y="240"/>
                    <a:pt x="56" y="245"/>
                    <a:pt x="67" y="250"/>
                  </a:cubicBezTo>
                  <a:cubicBezTo>
                    <a:pt x="67" y="251"/>
                    <a:pt x="67" y="252"/>
                    <a:pt x="67" y="254"/>
                  </a:cubicBezTo>
                  <a:close/>
                  <a:moveTo>
                    <a:pt x="66" y="254"/>
                  </a:moveTo>
                  <a:cubicBezTo>
                    <a:pt x="69" y="255"/>
                    <a:pt x="64" y="253"/>
                    <a:pt x="62" y="252"/>
                  </a:cubicBezTo>
                  <a:cubicBezTo>
                    <a:pt x="64" y="253"/>
                    <a:pt x="65" y="253"/>
                    <a:pt x="66" y="254"/>
                  </a:cubicBezTo>
                  <a:close/>
                  <a:moveTo>
                    <a:pt x="70" y="277"/>
                  </a:moveTo>
                  <a:cubicBezTo>
                    <a:pt x="67" y="275"/>
                    <a:pt x="63" y="274"/>
                    <a:pt x="59" y="273"/>
                  </a:cubicBezTo>
                  <a:cubicBezTo>
                    <a:pt x="55" y="271"/>
                    <a:pt x="50" y="269"/>
                    <a:pt x="46" y="267"/>
                  </a:cubicBezTo>
                  <a:cubicBezTo>
                    <a:pt x="48" y="268"/>
                    <a:pt x="51" y="269"/>
                    <a:pt x="53" y="270"/>
                  </a:cubicBezTo>
                  <a:cubicBezTo>
                    <a:pt x="59" y="272"/>
                    <a:pt x="64" y="274"/>
                    <a:pt x="70" y="275"/>
                  </a:cubicBezTo>
                  <a:cubicBezTo>
                    <a:pt x="70" y="276"/>
                    <a:pt x="70" y="277"/>
                    <a:pt x="70" y="277"/>
                  </a:cubicBezTo>
                  <a:close/>
                  <a:moveTo>
                    <a:pt x="24" y="264"/>
                  </a:moveTo>
                  <a:cubicBezTo>
                    <a:pt x="28" y="265"/>
                    <a:pt x="31" y="266"/>
                    <a:pt x="34" y="267"/>
                  </a:cubicBezTo>
                  <a:cubicBezTo>
                    <a:pt x="40" y="269"/>
                    <a:pt x="47" y="271"/>
                    <a:pt x="53" y="273"/>
                  </a:cubicBezTo>
                  <a:cubicBezTo>
                    <a:pt x="59" y="275"/>
                    <a:pt x="64" y="277"/>
                    <a:pt x="70" y="278"/>
                  </a:cubicBezTo>
                  <a:cubicBezTo>
                    <a:pt x="70" y="279"/>
                    <a:pt x="70" y="281"/>
                    <a:pt x="70" y="282"/>
                  </a:cubicBezTo>
                  <a:cubicBezTo>
                    <a:pt x="56" y="273"/>
                    <a:pt x="40" y="270"/>
                    <a:pt x="24" y="264"/>
                  </a:cubicBezTo>
                  <a:close/>
                  <a:moveTo>
                    <a:pt x="51" y="265"/>
                  </a:moveTo>
                  <a:cubicBezTo>
                    <a:pt x="57" y="267"/>
                    <a:pt x="63" y="270"/>
                    <a:pt x="69" y="273"/>
                  </a:cubicBezTo>
                  <a:cubicBezTo>
                    <a:pt x="69" y="273"/>
                    <a:pt x="69" y="274"/>
                    <a:pt x="69" y="275"/>
                  </a:cubicBezTo>
                  <a:cubicBezTo>
                    <a:pt x="65" y="272"/>
                    <a:pt x="60" y="270"/>
                    <a:pt x="55" y="268"/>
                  </a:cubicBezTo>
                  <a:cubicBezTo>
                    <a:pt x="54" y="267"/>
                    <a:pt x="52" y="266"/>
                    <a:pt x="51" y="265"/>
                  </a:cubicBezTo>
                  <a:close/>
                  <a:moveTo>
                    <a:pt x="38" y="257"/>
                  </a:moveTo>
                  <a:cubicBezTo>
                    <a:pt x="32" y="255"/>
                    <a:pt x="25" y="252"/>
                    <a:pt x="19" y="250"/>
                  </a:cubicBezTo>
                  <a:cubicBezTo>
                    <a:pt x="14" y="247"/>
                    <a:pt x="10" y="245"/>
                    <a:pt x="5" y="243"/>
                  </a:cubicBezTo>
                  <a:cubicBezTo>
                    <a:pt x="14" y="247"/>
                    <a:pt x="26" y="251"/>
                    <a:pt x="37" y="255"/>
                  </a:cubicBezTo>
                  <a:cubicBezTo>
                    <a:pt x="43" y="257"/>
                    <a:pt x="50" y="260"/>
                    <a:pt x="56" y="263"/>
                  </a:cubicBezTo>
                  <a:cubicBezTo>
                    <a:pt x="60" y="265"/>
                    <a:pt x="64" y="267"/>
                    <a:pt x="69" y="268"/>
                  </a:cubicBezTo>
                  <a:cubicBezTo>
                    <a:pt x="69" y="269"/>
                    <a:pt x="69" y="270"/>
                    <a:pt x="69" y="272"/>
                  </a:cubicBezTo>
                  <a:cubicBezTo>
                    <a:pt x="59" y="266"/>
                    <a:pt x="49" y="261"/>
                    <a:pt x="38" y="257"/>
                  </a:cubicBezTo>
                  <a:close/>
                  <a:moveTo>
                    <a:pt x="54" y="261"/>
                  </a:moveTo>
                  <a:cubicBezTo>
                    <a:pt x="54" y="261"/>
                    <a:pt x="55" y="262"/>
                    <a:pt x="56" y="262"/>
                  </a:cubicBezTo>
                  <a:cubicBezTo>
                    <a:pt x="58" y="263"/>
                    <a:pt x="61" y="264"/>
                    <a:pt x="64" y="265"/>
                  </a:cubicBezTo>
                  <a:cubicBezTo>
                    <a:pt x="65" y="265"/>
                    <a:pt x="67" y="267"/>
                    <a:pt x="69" y="267"/>
                  </a:cubicBezTo>
                  <a:cubicBezTo>
                    <a:pt x="66" y="267"/>
                    <a:pt x="64" y="266"/>
                    <a:pt x="62" y="265"/>
                  </a:cubicBezTo>
                  <a:cubicBezTo>
                    <a:pt x="59" y="264"/>
                    <a:pt x="56" y="262"/>
                    <a:pt x="54" y="261"/>
                  </a:cubicBezTo>
                  <a:close/>
                  <a:moveTo>
                    <a:pt x="38" y="254"/>
                  </a:moveTo>
                  <a:cubicBezTo>
                    <a:pt x="31" y="251"/>
                    <a:pt x="24" y="249"/>
                    <a:pt x="17" y="246"/>
                  </a:cubicBezTo>
                  <a:cubicBezTo>
                    <a:pt x="16" y="245"/>
                    <a:pt x="15" y="245"/>
                    <a:pt x="14" y="244"/>
                  </a:cubicBezTo>
                  <a:cubicBezTo>
                    <a:pt x="15" y="244"/>
                    <a:pt x="15" y="244"/>
                    <a:pt x="16" y="244"/>
                  </a:cubicBezTo>
                  <a:cubicBezTo>
                    <a:pt x="22" y="246"/>
                    <a:pt x="28" y="248"/>
                    <a:pt x="34" y="250"/>
                  </a:cubicBezTo>
                  <a:cubicBezTo>
                    <a:pt x="40" y="252"/>
                    <a:pt x="46" y="254"/>
                    <a:pt x="52" y="256"/>
                  </a:cubicBezTo>
                  <a:cubicBezTo>
                    <a:pt x="58" y="259"/>
                    <a:pt x="63" y="262"/>
                    <a:pt x="68" y="263"/>
                  </a:cubicBezTo>
                  <a:cubicBezTo>
                    <a:pt x="68" y="264"/>
                    <a:pt x="68" y="265"/>
                    <a:pt x="68" y="266"/>
                  </a:cubicBezTo>
                  <a:cubicBezTo>
                    <a:pt x="65" y="264"/>
                    <a:pt x="61" y="263"/>
                    <a:pt x="58" y="262"/>
                  </a:cubicBezTo>
                  <a:cubicBezTo>
                    <a:pt x="51" y="259"/>
                    <a:pt x="45" y="256"/>
                    <a:pt x="38" y="254"/>
                  </a:cubicBezTo>
                  <a:close/>
                  <a:moveTo>
                    <a:pt x="36" y="248"/>
                  </a:moveTo>
                  <a:cubicBezTo>
                    <a:pt x="30" y="245"/>
                    <a:pt x="24" y="244"/>
                    <a:pt x="18" y="241"/>
                  </a:cubicBezTo>
                  <a:cubicBezTo>
                    <a:pt x="24" y="243"/>
                    <a:pt x="30" y="245"/>
                    <a:pt x="35" y="247"/>
                  </a:cubicBezTo>
                  <a:cubicBezTo>
                    <a:pt x="41" y="249"/>
                    <a:pt x="47" y="251"/>
                    <a:pt x="53" y="253"/>
                  </a:cubicBezTo>
                  <a:cubicBezTo>
                    <a:pt x="58" y="255"/>
                    <a:pt x="63" y="258"/>
                    <a:pt x="68" y="259"/>
                  </a:cubicBezTo>
                  <a:cubicBezTo>
                    <a:pt x="68" y="260"/>
                    <a:pt x="68" y="261"/>
                    <a:pt x="68" y="262"/>
                  </a:cubicBezTo>
                  <a:cubicBezTo>
                    <a:pt x="57" y="257"/>
                    <a:pt x="47" y="252"/>
                    <a:pt x="36" y="248"/>
                  </a:cubicBezTo>
                  <a:close/>
                  <a:moveTo>
                    <a:pt x="68" y="258"/>
                  </a:moveTo>
                  <a:cubicBezTo>
                    <a:pt x="59" y="253"/>
                    <a:pt x="49" y="250"/>
                    <a:pt x="40" y="246"/>
                  </a:cubicBezTo>
                  <a:cubicBezTo>
                    <a:pt x="30" y="242"/>
                    <a:pt x="20" y="238"/>
                    <a:pt x="10" y="234"/>
                  </a:cubicBezTo>
                  <a:cubicBezTo>
                    <a:pt x="10" y="234"/>
                    <a:pt x="11" y="234"/>
                    <a:pt x="11" y="234"/>
                  </a:cubicBezTo>
                  <a:cubicBezTo>
                    <a:pt x="14" y="235"/>
                    <a:pt x="17" y="236"/>
                    <a:pt x="20" y="237"/>
                  </a:cubicBezTo>
                  <a:cubicBezTo>
                    <a:pt x="25" y="239"/>
                    <a:pt x="31" y="241"/>
                    <a:pt x="36" y="243"/>
                  </a:cubicBezTo>
                  <a:cubicBezTo>
                    <a:pt x="47" y="246"/>
                    <a:pt x="57" y="251"/>
                    <a:pt x="67" y="255"/>
                  </a:cubicBezTo>
                  <a:cubicBezTo>
                    <a:pt x="67" y="256"/>
                    <a:pt x="68" y="257"/>
                    <a:pt x="68" y="258"/>
                  </a:cubicBezTo>
                  <a:close/>
                  <a:moveTo>
                    <a:pt x="4" y="225"/>
                  </a:moveTo>
                  <a:cubicBezTo>
                    <a:pt x="4" y="224"/>
                    <a:pt x="5" y="223"/>
                    <a:pt x="5" y="221"/>
                  </a:cubicBezTo>
                  <a:cubicBezTo>
                    <a:pt x="5" y="222"/>
                    <a:pt x="6" y="222"/>
                    <a:pt x="6" y="222"/>
                  </a:cubicBezTo>
                  <a:cubicBezTo>
                    <a:pt x="7" y="222"/>
                    <a:pt x="7" y="222"/>
                    <a:pt x="7" y="222"/>
                  </a:cubicBezTo>
                  <a:cubicBezTo>
                    <a:pt x="17" y="227"/>
                    <a:pt x="28" y="231"/>
                    <a:pt x="39" y="236"/>
                  </a:cubicBezTo>
                  <a:cubicBezTo>
                    <a:pt x="43" y="238"/>
                    <a:pt x="47" y="240"/>
                    <a:pt x="52" y="242"/>
                  </a:cubicBezTo>
                  <a:cubicBezTo>
                    <a:pt x="57" y="244"/>
                    <a:pt x="62" y="246"/>
                    <a:pt x="66" y="249"/>
                  </a:cubicBezTo>
                  <a:cubicBezTo>
                    <a:pt x="68" y="251"/>
                    <a:pt x="63" y="248"/>
                    <a:pt x="63" y="248"/>
                  </a:cubicBezTo>
                  <a:cubicBezTo>
                    <a:pt x="62" y="247"/>
                    <a:pt x="61" y="247"/>
                    <a:pt x="60" y="246"/>
                  </a:cubicBezTo>
                  <a:cubicBezTo>
                    <a:pt x="57" y="245"/>
                    <a:pt x="54" y="244"/>
                    <a:pt x="51" y="242"/>
                  </a:cubicBezTo>
                  <a:cubicBezTo>
                    <a:pt x="46" y="240"/>
                    <a:pt x="41" y="238"/>
                    <a:pt x="36" y="236"/>
                  </a:cubicBezTo>
                  <a:cubicBezTo>
                    <a:pt x="30" y="234"/>
                    <a:pt x="25" y="233"/>
                    <a:pt x="19" y="231"/>
                  </a:cubicBezTo>
                  <a:cubicBezTo>
                    <a:pt x="14" y="229"/>
                    <a:pt x="9" y="227"/>
                    <a:pt x="4" y="225"/>
                  </a:cubicBezTo>
                  <a:close/>
                  <a:moveTo>
                    <a:pt x="6" y="211"/>
                  </a:moveTo>
                  <a:cubicBezTo>
                    <a:pt x="6" y="209"/>
                    <a:pt x="6" y="207"/>
                    <a:pt x="6" y="205"/>
                  </a:cubicBezTo>
                  <a:cubicBezTo>
                    <a:pt x="6" y="205"/>
                    <a:pt x="6" y="205"/>
                    <a:pt x="7" y="205"/>
                  </a:cubicBezTo>
                  <a:cubicBezTo>
                    <a:pt x="10" y="209"/>
                    <a:pt x="14" y="211"/>
                    <a:pt x="18" y="213"/>
                  </a:cubicBezTo>
                  <a:cubicBezTo>
                    <a:pt x="23" y="216"/>
                    <a:pt x="29" y="219"/>
                    <a:pt x="34" y="222"/>
                  </a:cubicBezTo>
                  <a:cubicBezTo>
                    <a:pt x="39" y="225"/>
                    <a:pt x="44" y="228"/>
                    <a:pt x="50" y="231"/>
                  </a:cubicBezTo>
                  <a:cubicBezTo>
                    <a:pt x="51" y="231"/>
                    <a:pt x="52" y="232"/>
                    <a:pt x="54" y="233"/>
                  </a:cubicBezTo>
                  <a:cubicBezTo>
                    <a:pt x="48" y="230"/>
                    <a:pt x="42" y="228"/>
                    <a:pt x="37" y="225"/>
                  </a:cubicBezTo>
                  <a:cubicBezTo>
                    <a:pt x="31" y="222"/>
                    <a:pt x="25" y="220"/>
                    <a:pt x="20" y="217"/>
                  </a:cubicBezTo>
                  <a:cubicBezTo>
                    <a:pt x="15" y="215"/>
                    <a:pt x="11" y="212"/>
                    <a:pt x="6" y="211"/>
                  </a:cubicBezTo>
                  <a:cubicBezTo>
                    <a:pt x="6" y="211"/>
                    <a:pt x="6" y="211"/>
                    <a:pt x="6" y="211"/>
                  </a:cubicBezTo>
                  <a:close/>
                  <a:moveTo>
                    <a:pt x="40" y="160"/>
                  </a:moveTo>
                  <a:cubicBezTo>
                    <a:pt x="43" y="160"/>
                    <a:pt x="46" y="159"/>
                    <a:pt x="49" y="158"/>
                  </a:cubicBezTo>
                  <a:cubicBezTo>
                    <a:pt x="49" y="158"/>
                    <a:pt x="50" y="158"/>
                    <a:pt x="50" y="158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50" y="159"/>
                    <a:pt x="50" y="159"/>
                    <a:pt x="50" y="159"/>
                  </a:cubicBezTo>
                  <a:cubicBezTo>
                    <a:pt x="48" y="159"/>
                    <a:pt x="45" y="160"/>
                    <a:pt x="43" y="160"/>
                  </a:cubicBezTo>
                  <a:cubicBezTo>
                    <a:pt x="42" y="160"/>
                    <a:pt x="41" y="160"/>
                    <a:pt x="40" y="160"/>
                  </a:cubicBezTo>
                  <a:close/>
                  <a:moveTo>
                    <a:pt x="53" y="158"/>
                  </a:moveTo>
                  <a:cubicBezTo>
                    <a:pt x="53" y="158"/>
                    <a:pt x="53" y="158"/>
                    <a:pt x="53" y="157"/>
                  </a:cubicBezTo>
                  <a:cubicBezTo>
                    <a:pt x="55" y="157"/>
                    <a:pt x="56" y="157"/>
                    <a:pt x="58" y="157"/>
                  </a:cubicBezTo>
                  <a:cubicBezTo>
                    <a:pt x="58" y="157"/>
                    <a:pt x="58" y="158"/>
                    <a:pt x="58" y="158"/>
                  </a:cubicBezTo>
                  <a:cubicBezTo>
                    <a:pt x="56" y="158"/>
                    <a:pt x="54" y="158"/>
                    <a:pt x="53" y="159"/>
                  </a:cubicBezTo>
                  <a:cubicBezTo>
                    <a:pt x="53" y="159"/>
                    <a:pt x="53" y="158"/>
                    <a:pt x="53" y="158"/>
                  </a:cubicBezTo>
                  <a:close/>
                  <a:moveTo>
                    <a:pt x="61" y="156"/>
                  </a:moveTo>
                  <a:cubicBezTo>
                    <a:pt x="61" y="156"/>
                    <a:pt x="62" y="156"/>
                    <a:pt x="63" y="156"/>
                  </a:cubicBezTo>
                  <a:cubicBezTo>
                    <a:pt x="63" y="157"/>
                    <a:pt x="63" y="157"/>
                    <a:pt x="63" y="158"/>
                  </a:cubicBezTo>
                  <a:cubicBezTo>
                    <a:pt x="63" y="158"/>
                    <a:pt x="63" y="158"/>
                    <a:pt x="63" y="158"/>
                  </a:cubicBezTo>
                  <a:cubicBezTo>
                    <a:pt x="62" y="158"/>
                    <a:pt x="61" y="158"/>
                    <a:pt x="60" y="158"/>
                  </a:cubicBezTo>
                  <a:cubicBezTo>
                    <a:pt x="60" y="158"/>
                    <a:pt x="60" y="157"/>
                    <a:pt x="61" y="157"/>
                  </a:cubicBezTo>
                  <a:cubicBezTo>
                    <a:pt x="61" y="157"/>
                    <a:pt x="61" y="157"/>
                    <a:pt x="61" y="156"/>
                  </a:cubicBezTo>
                  <a:close/>
                  <a:moveTo>
                    <a:pt x="66" y="156"/>
                  </a:moveTo>
                  <a:cubicBezTo>
                    <a:pt x="67" y="156"/>
                    <a:pt x="68" y="156"/>
                    <a:pt x="69" y="156"/>
                  </a:cubicBezTo>
                  <a:cubicBezTo>
                    <a:pt x="69" y="156"/>
                    <a:pt x="69" y="157"/>
                    <a:pt x="69" y="158"/>
                  </a:cubicBezTo>
                  <a:cubicBezTo>
                    <a:pt x="68" y="158"/>
                    <a:pt x="68" y="158"/>
                    <a:pt x="67" y="158"/>
                  </a:cubicBezTo>
                  <a:cubicBezTo>
                    <a:pt x="67" y="158"/>
                    <a:pt x="66" y="158"/>
                    <a:pt x="66" y="158"/>
                  </a:cubicBezTo>
                  <a:cubicBezTo>
                    <a:pt x="66" y="157"/>
                    <a:pt x="66" y="156"/>
                    <a:pt x="66" y="156"/>
                  </a:cubicBezTo>
                  <a:close/>
                  <a:moveTo>
                    <a:pt x="72" y="156"/>
                  </a:moveTo>
                  <a:cubicBezTo>
                    <a:pt x="73" y="156"/>
                    <a:pt x="74" y="156"/>
                    <a:pt x="74" y="156"/>
                  </a:cubicBezTo>
                  <a:cubicBezTo>
                    <a:pt x="74" y="156"/>
                    <a:pt x="74" y="157"/>
                    <a:pt x="74" y="158"/>
                  </a:cubicBezTo>
                  <a:cubicBezTo>
                    <a:pt x="73" y="158"/>
                    <a:pt x="73" y="158"/>
                    <a:pt x="72" y="158"/>
                  </a:cubicBezTo>
                  <a:cubicBezTo>
                    <a:pt x="72" y="157"/>
                    <a:pt x="72" y="156"/>
                    <a:pt x="72" y="156"/>
                  </a:cubicBezTo>
                  <a:close/>
                  <a:moveTo>
                    <a:pt x="79" y="156"/>
                  </a:moveTo>
                  <a:cubicBezTo>
                    <a:pt x="79" y="157"/>
                    <a:pt x="79" y="157"/>
                    <a:pt x="79" y="158"/>
                  </a:cubicBezTo>
                  <a:cubicBezTo>
                    <a:pt x="78" y="158"/>
                    <a:pt x="78" y="158"/>
                    <a:pt x="77" y="158"/>
                  </a:cubicBezTo>
                  <a:cubicBezTo>
                    <a:pt x="77" y="157"/>
                    <a:pt x="77" y="157"/>
                    <a:pt x="77" y="156"/>
                  </a:cubicBezTo>
                  <a:cubicBezTo>
                    <a:pt x="78" y="156"/>
                    <a:pt x="78" y="156"/>
                    <a:pt x="79" y="156"/>
                  </a:cubicBezTo>
                  <a:close/>
                  <a:moveTo>
                    <a:pt x="81" y="156"/>
                  </a:moveTo>
                  <a:cubicBezTo>
                    <a:pt x="83" y="156"/>
                    <a:pt x="84" y="156"/>
                    <a:pt x="85" y="156"/>
                  </a:cubicBezTo>
                  <a:cubicBezTo>
                    <a:pt x="85" y="157"/>
                    <a:pt x="85" y="158"/>
                    <a:pt x="85" y="159"/>
                  </a:cubicBezTo>
                  <a:cubicBezTo>
                    <a:pt x="84" y="159"/>
                    <a:pt x="83" y="159"/>
                    <a:pt x="82" y="158"/>
                  </a:cubicBezTo>
                  <a:cubicBezTo>
                    <a:pt x="82" y="158"/>
                    <a:pt x="82" y="157"/>
                    <a:pt x="81" y="156"/>
                  </a:cubicBezTo>
                  <a:close/>
                  <a:moveTo>
                    <a:pt x="88" y="157"/>
                  </a:moveTo>
                  <a:cubicBezTo>
                    <a:pt x="89" y="157"/>
                    <a:pt x="90" y="157"/>
                    <a:pt x="91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1" y="158"/>
                    <a:pt x="91" y="159"/>
                    <a:pt x="91" y="160"/>
                  </a:cubicBezTo>
                  <a:cubicBezTo>
                    <a:pt x="90" y="159"/>
                    <a:pt x="89" y="159"/>
                    <a:pt x="88" y="159"/>
                  </a:cubicBezTo>
                  <a:cubicBezTo>
                    <a:pt x="88" y="159"/>
                    <a:pt x="88" y="159"/>
                    <a:pt x="88" y="159"/>
                  </a:cubicBezTo>
                  <a:cubicBezTo>
                    <a:pt x="88" y="158"/>
                    <a:pt x="88" y="158"/>
                    <a:pt x="88" y="157"/>
                  </a:cubicBezTo>
                  <a:close/>
                  <a:moveTo>
                    <a:pt x="103" y="314"/>
                  </a:moveTo>
                  <a:cubicBezTo>
                    <a:pt x="103" y="313"/>
                    <a:pt x="103" y="312"/>
                    <a:pt x="103" y="311"/>
                  </a:cubicBezTo>
                  <a:cubicBezTo>
                    <a:pt x="103" y="312"/>
                    <a:pt x="104" y="312"/>
                    <a:pt x="105" y="313"/>
                  </a:cubicBezTo>
                  <a:cubicBezTo>
                    <a:pt x="109" y="316"/>
                    <a:pt x="105" y="314"/>
                    <a:pt x="103" y="314"/>
                  </a:cubicBezTo>
                  <a:close/>
                  <a:moveTo>
                    <a:pt x="110" y="310"/>
                  </a:moveTo>
                  <a:cubicBezTo>
                    <a:pt x="107" y="308"/>
                    <a:pt x="105" y="307"/>
                    <a:pt x="102" y="305"/>
                  </a:cubicBezTo>
                  <a:cubicBezTo>
                    <a:pt x="102" y="304"/>
                    <a:pt x="102" y="303"/>
                    <a:pt x="102" y="302"/>
                  </a:cubicBezTo>
                  <a:cubicBezTo>
                    <a:pt x="107" y="307"/>
                    <a:pt x="113" y="310"/>
                    <a:pt x="118" y="315"/>
                  </a:cubicBezTo>
                  <a:cubicBezTo>
                    <a:pt x="117" y="314"/>
                    <a:pt x="115" y="313"/>
                    <a:pt x="113" y="312"/>
                  </a:cubicBezTo>
                  <a:cubicBezTo>
                    <a:pt x="113" y="312"/>
                    <a:pt x="110" y="310"/>
                    <a:pt x="110" y="310"/>
                  </a:cubicBezTo>
                  <a:close/>
                  <a:moveTo>
                    <a:pt x="111" y="313"/>
                  </a:moveTo>
                  <a:cubicBezTo>
                    <a:pt x="112" y="316"/>
                    <a:pt x="108" y="313"/>
                    <a:pt x="108" y="313"/>
                  </a:cubicBezTo>
                  <a:cubicBezTo>
                    <a:pt x="107" y="312"/>
                    <a:pt x="107" y="311"/>
                    <a:pt x="106" y="311"/>
                  </a:cubicBezTo>
                  <a:cubicBezTo>
                    <a:pt x="105" y="310"/>
                    <a:pt x="104" y="310"/>
                    <a:pt x="103" y="309"/>
                  </a:cubicBezTo>
                  <a:cubicBezTo>
                    <a:pt x="102" y="308"/>
                    <a:pt x="102" y="307"/>
                    <a:pt x="102" y="306"/>
                  </a:cubicBezTo>
                  <a:cubicBezTo>
                    <a:pt x="105" y="309"/>
                    <a:pt x="108" y="311"/>
                    <a:pt x="111" y="313"/>
                  </a:cubicBezTo>
                  <a:close/>
                  <a:moveTo>
                    <a:pt x="101" y="297"/>
                  </a:moveTo>
                  <a:cubicBezTo>
                    <a:pt x="108" y="304"/>
                    <a:pt x="116" y="309"/>
                    <a:pt x="123" y="315"/>
                  </a:cubicBezTo>
                  <a:cubicBezTo>
                    <a:pt x="124" y="315"/>
                    <a:pt x="124" y="315"/>
                    <a:pt x="124" y="316"/>
                  </a:cubicBezTo>
                  <a:cubicBezTo>
                    <a:pt x="124" y="316"/>
                    <a:pt x="124" y="316"/>
                    <a:pt x="124" y="316"/>
                  </a:cubicBezTo>
                  <a:cubicBezTo>
                    <a:pt x="123" y="315"/>
                    <a:pt x="121" y="314"/>
                    <a:pt x="121" y="313"/>
                  </a:cubicBezTo>
                  <a:cubicBezTo>
                    <a:pt x="119" y="312"/>
                    <a:pt x="117" y="310"/>
                    <a:pt x="114" y="309"/>
                  </a:cubicBezTo>
                  <a:cubicBezTo>
                    <a:pt x="110" y="306"/>
                    <a:pt x="106" y="304"/>
                    <a:pt x="102" y="301"/>
                  </a:cubicBezTo>
                  <a:cubicBezTo>
                    <a:pt x="102" y="301"/>
                    <a:pt x="102" y="301"/>
                    <a:pt x="102" y="301"/>
                  </a:cubicBezTo>
                  <a:cubicBezTo>
                    <a:pt x="101" y="300"/>
                    <a:pt x="101" y="299"/>
                    <a:pt x="101" y="297"/>
                  </a:cubicBezTo>
                  <a:close/>
                  <a:moveTo>
                    <a:pt x="100" y="293"/>
                  </a:moveTo>
                  <a:cubicBezTo>
                    <a:pt x="100" y="293"/>
                    <a:pt x="100" y="293"/>
                    <a:pt x="100" y="293"/>
                  </a:cubicBezTo>
                  <a:cubicBezTo>
                    <a:pt x="108" y="301"/>
                    <a:pt x="118" y="305"/>
                    <a:pt x="127" y="312"/>
                  </a:cubicBezTo>
                  <a:cubicBezTo>
                    <a:pt x="125" y="311"/>
                    <a:pt x="124" y="311"/>
                    <a:pt x="123" y="310"/>
                  </a:cubicBezTo>
                  <a:cubicBezTo>
                    <a:pt x="121" y="308"/>
                    <a:pt x="118" y="307"/>
                    <a:pt x="116" y="305"/>
                  </a:cubicBezTo>
                  <a:cubicBezTo>
                    <a:pt x="111" y="302"/>
                    <a:pt x="106" y="299"/>
                    <a:pt x="101" y="296"/>
                  </a:cubicBezTo>
                  <a:cubicBezTo>
                    <a:pt x="101" y="295"/>
                    <a:pt x="100" y="294"/>
                    <a:pt x="100" y="293"/>
                  </a:cubicBezTo>
                  <a:close/>
                  <a:moveTo>
                    <a:pt x="100" y="289"/>
                  </a:moveTo>
                  <a:cubicBezTo>
                    <a:pt x="103" y="293"/>
                    <a:pt x="108" y="295"/>
                    <a:pt x="113" y="298"/>
                  </a:cubicBezTo>
                  <a:cubicBezTo>
                    <a:pt x="119" y="303"/>
                    <a:pt x="127" y="307"/>
                    <a:pt x="133" y="313"/>
                  </a:cubicBezTo>
                  <a:cubicBezTo>
                    <a:pt x="136" y="316"/>
                    <a:pt x="133" y="313"/>
                    <a:pt x="132" y="312"/>
                  </a:cubicBezTo>
                  <a:cubicBezTo>
                    <a:pt x="131" y="311"/>
                    <a:pt x="130" y="310"/>
                    <a:pt x="128" y="310"/>
                  </a:cubicBezTo>
                  <a:cubicBezTo>
                    <a:pt x="126" y="308"/>
                    <a:pt x="123" y="306"/>
                    <a:pt x="120" y="304"/>
                  </a:cubicBezTo>
                  <a:cubicBezTo>
                    <a:pt x="114" y="300"/>
                    <a:pt x="108" y="296"/>
                    <a:pt x="101" y="293"/>
                  </a:cubicBezTo>
                  <a:cubicBezTo>
                    <a:pt x="101" y="292"/>
                    <a:pt x="100" y="293"/>
                    <a:pt x="100" y="293"/>
                  </a:cubicBezTo>
                  <a:cubicBezTo>
                    <a:pt x="100" y="292"/>
                    <a:pt x="100" y="291"/>
                    <a:pt x="100" y="289"/>
                  </a:cubicBezTo>
                  <a:close/>
                  <a:moveTo>
                    <a:pt x="103" y="291"/>
                  </a:moveTo>
                  <a:cubicBezTo>
                    <a:pt x="104" y="292"/>
                    <a:pt x="102" y="291"/>
                    <a:pt x="101" y="290"/>
                  </a:cubicBezTo>
                  <a:cubicBezTo>
                    <a:pt x="102" y="291"/>
                    <a:pt x="103" y="291"/>
                    <a:pt x="105" y="292"/>
                  </a:cubicBezTo>
                  <a:cubicBezTo>
                    <a:pt x="104" y="292"/>
                    <a:pt x="104" y="292"/>
                    <a:pt x="103" y="291"/>
                  </a:cubicBezTo>
                  <a:close/>
                  <a:moveTo>
                    <a:pt x="99" y="285"/>
                  </a:moveTo>
                  <a:cubicBezTo>
                    <a:pt x="104" y="289"/>
                    <a:pt x="110" y="293"/>
                    <a:pt x="116" y="296"/>
                  </a:cubicBezTo>
                  <a:cubicBezTo>
                    <a:pt x="121" y="300"/>
                    <a:pt x="126" y="304"/>
                    <a:pt x="132" y="308"/>
                  </a:cubicBezTo>
                  <a:cubicBezTo>
                    <a:pt x="131" y="307"/>
                    <a:pt x="131" y="307"/>
                    <a:pt x="130" y="307"/>
                  </a:cubicBezTo>
                  <a:cubicBezTo>
                    <a:pt x="127" y="305"/>
                    <a:pt x="123" y="303"/>
                    <a:pt x="120" y="301"/>
                  </a:cubicBezTo>
                  <a:cubicBezTo>
                    <a:pt x="113" y="297"/>
                    <a:pt x="106" y="293"/>
                    <a:pt x="100" y="288"/>
                  </a:cubicBezTo>
                  <a:cubicBezTo>
                    <a:pt x="100" y="287"/>
                    <a:pt x="99" y="286"/>
                    <a:pt x="99" y="285"/>
                  </a:cubicBezTo>
                  <a:close/>
                  <a:moveTo>
                    <a:pt x="99" y="280"/>
                  </a:moveTo>
                  <a:cubicBezTo>
                    <a:pt x="104" y="286"/>
                    <a:pt x="113" y="290"/>
                    <a:pt x="119" y="295"/>
                  </a:cubicBezTo>
                  <a:cubicBezTo>
                    <a:pt x="124" y="298"/>
                    <a:pt x="129" y="301"/>
                    <a:pt x="134" y="305"/>
                  </a:cubicBezTo>
                  <a:cubicBezTo>
                    <a:pt x="135" y="306"/>
                    <a:pt x="135" y="307"/>
                    <a:pt x="136" y="307"/>
                  </a:cubicBezTo>
                  <a:cubicBezTo>
                    <a:pt x="131" y="304"/>
                    <a:pt x="126" y="300"/>
                    <a:pt x="121" y="297"/>
                  </a:cubicBezTo>
                  <a:cubicBezTo>
                    <a:pt x="114" y="292"/>
                    <a:pt x="106" y="289"/>
                    <a:pt x="99" y="284"/>
                  </a:cubicBezTo>
                  <a:cubicBezTo>
                    <a:pt x="99" y="282"/>
                    <a:pt x="99" y="281"/>
                    <a:pt x="99" y="280"/>
                  </a:cubicBezTo>
                  <a:close/>
                  <a:moveTo>
                    <a:pt x="99" y="275"/>
                  </a:moveTo>
                  <a:cubicBezTo>
                    <a:pt x="106" y="282"/>
                    <a:pt x="115" y="287"/>
                    <a:pt x="123" y="293"/>
                  </a:cubicBezTo>
                  <a:cubicBezTo>
                    <a:pt x="128" y="297"/>
                    <a:pt x="133" y="300"/>
                    <a:pt x="138" y="304"/>
                  </a:cubicBezTo>
                  <a:cubicBezTo>
                    <a:pt x="139" y="304"/>
                    <a:pt x="140" y="305"/>
                    <a:pt x="140" y="306"/>
                  </a:cubicBezTo>
                  <a:cubicBezTo>
                    <a:pt x="135" y="302"/>
                    <a:pt x="129" y="298"/>
                    <a:pt x="124" y="295"/>
                  </a:cubicBezTo>
                  <a:cubicBezTo>
                    <a:pt x="115" y="290"/>
                    <a:pt x="106" y="285"/>
                    <a:pt x="99" y="278"/>
                  </a:cubicBezTo>
                  <a:cubicBezTo>
                    <a:pt x="99" y="278"/>
                    <a:pt x="99" y="277"/>
                    <a:pt x="99" y="277"/>
                  </a:cubicBezTo>
                  <a:cubicBezTo>
                    <a:pt x="99" y="276"/>
                    <a:pt x="99" y="276"/>
                    <a:pt x="99" y="275"/>
                  </a:cubicBezTo>
                  <a:close/>
                  <a:moveTo>
                    <a:pt x="98" y="270"/>
                  </a:moveTo>
                  <a:cubicBezTo>
                    <a:pt x="101" y="274"/>
                    <a:pt x="106" y="277"/>
                    <a:pt x="109" y="279"/>
                  </a:cubicBezTo>
                  <a:cubicBezTo>
                    <a:pt x="113" y="283"/>
                    <a:pt x="118" y="286"/>
                    <a:pt x="122" y="289"/>
                  </a:cubicBezTo>
                  <a:cubicBezTo>
                    <a:pt x="128" y="292"/>
                    <a:pt x="134" y="296"/>
                    <a:pt x="139" y="300"/>
                  </a:cubicBezTo>
                  <a:cubicBezTo>
                    <a:pt x="136" y="298"/>
                    <a:pt x="133" y="296"/>
                    <a:pt x="130" y="294"/>
                  </a:cubicBezTo>
                  <a:cubicBezTo>
                    <a:pt x="119" y="288"/>
                    <a:pt x="108" y="282"/>
                    <a:pt x="98" y="274"/>
                  </a:cubicBezTo>
                  <a:cubicBezTo>
                    <a:pt x="98" y="273"/>
                    <a:pt x="98" y="272"/>
                    <a:pt x="98" y="270"/>
                  </a:cubicBezTo>
                  <a:close/>
                  <a:moveTo>
                    <a:pt x="98" y="264"/>
                  </a:moveTo>
                  <a:cubicBezTo>
                    <a:pt x="103" y="272"/>
                    <a:pt x="114" y="277"/>
                    <a:pt x="121" y="282"/>
                  </a:cubicBezTo>
                  <a:cubicBezTo>
                    <a:pt x="126" y="286"/>
                    <a:pt x="132" y="290"/>
                    <a:pt x="137" y="293"/>
                  </a:cubicBezTo>
                  <a:cubicBezTo>
                    <a:pt x="141" y="296"/>
                    <a:pt x="144" y="298"/>
                    <a:pt x="147" y="300"/>
                  </a:cubicBezTo>
                  <a:cubicBezTo>
                    <a:pt x="142" y="297"/>
                    <a:pt x="136" y="294"/>
                    <a:pt x="131" y="291"/>
                  </a:cubicBezTo>
                  <a:cubicBezTo>
                    <a:pt x="120" y="284"/>
                    <a:pt x="107" y="278"/>
                    <a:pt x="98" y="269"/>
                  </a:cubicBezTo>
                  <a:cubicBezTo>
                    <a:pt x="98" y="267"/>
                    <a:pt x="98" y="266"/>
                    <a:pt x="98" y="264"/>
                  </a:cubicBezTo>
                  <a:close/>
                  <a:moveTo>
                    <a:pt x="98" y="258"/>
                  </a:moveTo>
                  <a:cubicBezTo>
                    <a:pt x="100" y="261"/>
                    <a:pt x="105" y="264"/>
                    <a:pt x="108" y="267"/>
                  </a:cubicBezTo>
                  <a:cubicBezTo>
                    <a:pt x="115" y="272"/>
                    <a:pt x="121" y="276"/>
                    <a:pt x="128" y="281"/>
                  </a:cubicBezTo>
                  <a:cubicBezTo>
                    <a:pt x="135" y="286"/>
                    <a:pt x="143" y="291"/>
                    <a:pt x="150" y="296"/>
                  </a:cubicBezTo>
                  <a:cubicBezTo>
                    <a:pt x="155" y="299"/>
                    <a:pt x="160" y="303"/>
                    <a:pt x="165" y="306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64" y="306"/>
                    <a:pt x="163" y="305"/>
                    <a:pt x="163" y="305"/>
                  </a:cubicBezTo>
                  <a:cubicBezTo>
                    <a:pt x="158" y="302"/>
                    <a:pt x="154" y="299"/>
                    <a:pt x="149" y="297"/>
                  </a:cubicBezTo>
                  <a:cubicBezTo>
                    <a:pt x="140" y="291"/>
                    <a:pt x="130" y="286"/>
                    <a:pt x="122" y="280"/>
                  </a:cubicBezTo>
                  <a:cubicBezTo>
                    <a:pt x="113" y="275"/>
                    <a:pt x="106" y="268"/>
                    <a:pt x="98" y="263"/>
                  </a:cubicBezTo>
                  <a:cubicBezTo>
                    <a:pt x="98" y="261"/>
                    <a:pt x="98" y="259"/>
                    <a:pt x="98" y="258"/>
                  </a:cubicBezTo>
                  <a:close/>
                  <a:moveTo>
                    <a:pt x="141" y="289"/>
                  </a:moveTo>
                  <a:cubicBezTo>
                    <a:pt x="132" y="283"/>
                    <a:pt x="122" y="276"/>
                    <a:pt x="113" y="269"/>
                  </a:cubicBezTo>
                  <a:cubicBezTo>
                    <a:pt x="109" y="266"/>
                    <a:pt x="105" y="264"/>
                    <a:pt x="102" y="261"/>
                  </a:cubicBezTo>
                  <a:cubicBezTo>
                    <a:pt x="100" y="260"/>
                    <a:pt x="99" y="259"/>
                    <a:pt x="98" y="257"/>
                  </a:cubicBezTo>
                  <a:cubicBezTo>
                    <a:pt x="98" y="257"/>
                    <a:pt x="98" y="257"/>
                    <a:pt x="98" y="256"/>
                  </a:cubicBezTo>
                  <a:cubicBezTo>
                    <a:pt x="99" y="257"/>
                    <a:pt x="100" y="258"/>
                    <a:pt x="101" y="259"/>
                  </a:cubicBezTo>
                  <a:cubicBezTo>
                    <a:pt x="102" y="260"/>
                    <a:pt x="104" y="261"/>
                    <a:pt x="105" y="262"/>
                  </a:cubicBezTo>
                  <a:cubicBezTo>
                    <a:pt x="113" y="268"/>
                    <a:pt x="121" y="273"/>
                    <a:pt x="129" y="279"/>
                  </a:cubicBezTo>
                  <a:cubicBezTo>
                    <a:pt x="139" y="286"/>
                    <a:pt x="148" y="292"/>
                    <a:pt x="157" y="299"/>
                  </a:cubicBezTo>
                  <a:cubicBezTo>
                    <a:pt x="159" y="301"/>
                    <a:pt x="161" y="302"/>
                    <a:pt x="163" y="304"/>
                  </a:cubicBezTo>
                  <a:cubicBezTo>
                    <a:pt x="163" y="304"/>
                    <a:pt x="163" y="304"/>
                    <a:pt x="163" y="304"/>
                  </a:cubicBezTo>
                  <a:cubicBezTo>
                    <a:pt x="155" y="300"/>
                    <a:pt x="148" y="294"/>
                    <a:pt x="141" y="289"/>
                  </a:cubicBezTo>
                  <a:close/>
                  <a:moveTo>
                    <a:pt x="169" y="305"/>
                  </a:moveTo>
                  <a:cubicBezTo>
                    <a:pt x="168" y="304"/>
                    <a:pt x="167" y="303"/>
                    <a:pt x="167" y="303"/>
                  </a:cubicBezTo>
                  <a:cubicBezTo>
                    <a:pt x="165" y="302"/>
                    <a:pt x="164" y="301"/>
                    <a:pt x="162" y="300"/>
                  </a:cubicBezTo>
                  <a:cubicBezTo>
                    <a:pt x="159" y="298"/>
                    <a:pt x="155" y="295"/>
                    <a:pt x="152" y="292"/>
                  </a:cubicBezTo>
                  <a:cubicBezTo>
                    <a:pt x="145" y="287"/>
                    <a:pt x="138" y="282"/>
                    <a:pt x="131" y="276"/>
                  </a:cubicBezTo>
                  <a:cubicBezTo>
                    <a:pt x="125" y="271"/>
                    <a:pt x="119" y="265"/>
                    <a:pt x="113" y="260"/>
                  </a:cubicBezTo>
                  <a:cubicBezTo>
                    <a:pt x="108" y="256"/>
                    <a:pt x="102" y="253"/>
                    <a:pt x="97" y="249"/>
                  </a:cubicBezTo>
                  <a:cubicBezTo>
                    <a:pt x="97" y="247"/>
                    <a:pt x="97" y="245"/>
                    <a:pt x="97" y="244"/>
                  </a:cubicBezTo>
                  <a:cubicBezTo>
                    <a:pt x="101" y="249"/>
                    <a:pt x="106" y="253"/>
                    <a:pt x="111" y="257"/>
                  </a:cubicBezTo>
                  <a:cubicBezTo>
                    <a:pt x="117" y="262"/>
                    <a:pt x="123" y="267"/>
                    <a:pt x="130" y="273"/>
                  </a:cubicBezTo>
                  <a:cubicBezTo>
                    <a:pt x="143" y="283"/>
                    <a:pt x="156" y="292"/>
                    <a:pt x="168" y="304"/>
                  </a:cubicBezTo>
                  <a:cubicBezTo>
                    <a:pt x="168" y="304"/>
                    <a:pt x="169" y="304"/>
                    <a:pt x="169" y="304"/>
                  </a:cubicBezTo>
                  <a:cubicBezTo>
                    <a:pt x="169" y="304"/>
                    <a:pt x="169" y="305"/>
                    <a:pt x="169" y="305"/>
                  </a:cubicBezTo>
                  <a:close/>
                  <a:moveTo>
                    <a:pt x="172" y="271"/>
                  </a:moveTo>
                  <a:cubicBezTo>
                    <a:pt x="162" y="262"/>
                    <a:pt x="151" y="254"/>
                    <a:pt x="140" y="246"/>
                  </a:cubicBezTo>
                  <a:cubicBezTo>
                    <a:pt x="131" y="240"/>
                    <a:pt x="122" y="235"/>
                    <a:pt x="114" y="229"/>
                  </a:cubicBezTo>
                  <a:cubicBezTo>
                    <a:pt x="112" y="228"/>
                    <a:pt x="111" y="227"/>
                    <a:pt x="110" y="226"/>
                  </a:cubicBezTo>
                  <a:cubicBezTo>
                    <a:pt x="106" y="223"/>
                    <a:pt x="102" y="221"/>
                    <a:pt x="99" y="218"/>
                  </a:cubicBezTo>
                  <a:cubicBezTo>
                    <a:pt x="97" y="216"/>
                    <a:pt x="96" y="215"/>
                    <a:pt x="94" y="214"/>
                  </a:cubicBezTo>
                  <a:cubicBezTo>
                    <a:pt x="94" y="212"/>
                    <a:pt x="94" y="211"/>
                    <a:pt x="94" y="210"/>
                  </a:cubicBezTo>
                  <a:cubicBezTo>
                    <a:pt x="95" y="210"/>
                    <a:pt x="96" y="211"/>
                    <a:pt x="97" y="211"/>
                  </a:cubicBezTo>
                  <a:cubicBezTo>
                    <a:pt x="97" y="212"/>
                    <a:pt x="97" y="212"/>
                    <a:pt x="97" y="212"/>
                  </a:cubicBezTo>
                  <a:cubicBezTo>
                    <a:pt x="98" y="213"/>
                    <a:pt x="99" y="213"/>
                    <a:pt x="100" y="214"/>
                  </a:cubicBezTo>
                  <a:cubicBezTo>
                    <a:pt x="102" y="216"/>
                    <a:pt x="104" y="218"/>
                    <a:pt x="106" y="220"/>
                  </a:cubicBezTo>
                  <a:cubicBezTo>
                    <a:pt x="109" y="223"/>
                    <a:pt x="113" y="226"/>
                    <a:pt x="116" y="228"/>
                  </a:cubicBezTo>
                  <a:cubicBezTo>
                    <a:pt x="125" y="235"/>
                    <a:pt x="134" y="240"/>
                    <a:pt x="143" y="246"/>
                  </a:cubicBezTo>
                  <a:cubicBezTo>
                    <a:pt x="150" y="251"/>
                    <a:pt x="156" y="256"/>
                    <a:pt x="162" y="261"/>
                  </a:cubicBezTo>
                  <a:cubicBezTo>
                    <a:pt x="165" y="263"/>
                    <a:pt x="167" y="265"/>
                    <a:pt x="169" y="268"/>
                  </a:cubicBezTo>
                  <a:cubicBezTo>
                    <a:pt x="170" y="269"/>
                    <a:pt x="177" y="275"/>
                    <a:pt x="172" y="271"/>
                  </a:cubicBezTo>
                  <a:close/>
                  <a:moveTo>
                    <a:pt x="136" y="241"/>
                  </a:moveTo>
                  <a:cubicBezTo>
                    <a:pt x="128" y="235"/>
                    <a:pt x="119" y="230"/>
                    <a:pt x="111" y="223"/>
                  </a:cubicBezTo>
                  <a:cubicBezTo>
                    <a:pt x="109" y="221"/>
                    <a:pt x="106" y="219"/>
                    <a:pt x="104" y="217"/>
                  </a:cubicBezTo>
                  <a:cubicBezTo>
                    <a:pt x="115" y="225"/>
                    <a:pt x="126" y="233"/>
                    <a:pt x="137" y="241"/>
                  </a:cubicBezTo>
                  <a:cubicBezTo>
                    <a:pt x="144" y="246"/>
                    <a:pt x="151" y="250"/>
                    <a:pt x="158" y="255"/>
                  </a:cubicBezTo>
                  <a:cubicBezTo>
                    <a:pt x="162" y="258"/>
                    <a:pt x="165" y="260"/>
                    <a:pt x="168" y="263"/>
                  </a:cubicBezTo>
                  <a:cubicBezTo>
                    <a:pt x="170" y="264"/>
                    <a:pt x="172" y="266"/>
                    <a:pt x="174" y="267"/>
                  </a:cubicBezTo>
                  <a:cubicBezTo>
                    <a:pt x="174" y="269"/>
                    <a:pt x="174" y="270"/>
                    <a:pt x="174" y="272"/>
                  </a:cubicBezTo>
                  <a:cubicBezTo>
                    <a:pt x="163" y="260"/>
                    <a:pt x="150" y="250"/>
                    <a:pt x="136" y="241"/>
                  </a:cubicBezTo>
                  <a:close/>
                  <a:moveTo>
                    <a:pt x="95" y="215"/>
                  </a:moveTo>
                  <a:cubicBezTo>
                    <a:pt x="95" y="215"/>
                    <a:pt x="95" y="215"/>
                    <a:pt x="95" y="215"/>
                  </a:cubicBezTo>
                  <a:cubicBezTo>
                    <a:pt x="95" y="215"/>
                    <a:pt x="95" y="215"/>
                    <a:pt x="95" y="215"/>
                  </a:cubicBezTo>
                  <a:close/>
                  <a:moveTo>
                    <a:pt x="115" y="231"/>
                  </a:moveTo>
                  <a:cubicBezTo>
                    <a:pt x="127" y="239"/>
                    <a:pt x="139" y="247"/>
                    <a:pt x="151" y="256"/>
                  </a:cubicBezTo>
                  <a:cubicBezTo>
                    <a:pt x="157" y="261"/>
                    <a:pt x="163" y="266"/>
                    <a:pt x="169" y="271"/>
                  </a:cubicBezTo>
                  <a:cubicBezTo>
                    <a:pt x="170" y="273"/>
                    <a:pt x="171" y="274"/>
                    <a:pt x="172" y="275"/>
                  </a:cubicBezTo>
                  <a:cubicBezTo>
                    <a:pt x="175" y="279"/>
                    <a:pt x="170" y="274"/>
                    <a:pt x="170" y="274"/>
                  </a:cubicBezTo>
                  <a:cubicBezTo>
                    <a:pt x="168" y="272"/>
                    <a:pt x="165" y="270"/>
                    <a:pt x="163" y="268"/>
                  </a:cubicBezTo>
                  <a:cubicBezTo>
                    <a:pt x="152" y="258"/>
                    <a:pt x="140" y="250"/>
                    <a:pt x="128" y="242"/>
                  </a:cubicBezTo>
                  <a:cubicBezTo>
                    <a:pt x="116" y="234"/>
                    <a:pt x="106" y="225"/>
                    <a:pt x="95" y="217"/>
                  </a:cubicBezTo>
                  <a:cubicBezTo>
                    <a:pt x="95" y="217"/>
                    <a:pt x="95" y="216"/>
                    <a:pt x="94" y="216"/>
                  </a:cubicBezTo>
                  <a:cubicBezTo>
                    <a:pt x="99" y="220"/>
                    <a:pt x="104" y="223"/>
                    <a:pt x="109" y="227"/>
                  </a:cubicBezTo>
                  <a:cubicBezTo>
                    <a:pt x="111" y="228"/>
                    <a:pt x="113" y="229"/>
                    <a:pt x="115" y="231"/>
                  </a:cubicBezTo>
                  <a:close/>
                  <a:moveTo>
                    <a:pt x="157" y="286"/>
                  </a:moveTo>
                  <a:cubicBezTo>
                    <a:pt x="151" y="280"/>
                    <a:pt x="144" y="274"/>
                    <a:pt x="137" y="268"/>
                  </a:cubicBezTo>
                  <a:cubicBezTo>
                    <a:pt x="130" y="262"/>
                    <a:pt x="123" y="256"/>
                    <a:pt x="116" y="251"/>
                  </a:cubicBezTo>
                  <a:cubicBezTo>
                    <a:pt x="112" y="247"/>
                    <a:pt x="108" y="243"/>
                    <a:pt x="104" y="239"/>
                  </a:cubicBezTo>
                  <a:cubicBezTo>
                    <a:pt x="107" y="242"/>
                    <a:pt x="110" y="245"/>
                    <a:pt x="114" y="247"/>
                  </a:cubicBezTo>
                  <a:cubicBezTo>
                    <a:pt x="121" y="253"/>
                    <a:pt x="128" y="258"/>
                    <a:pt x="135" y="263"/>
                  </a:cubicBezTo>
                  <a:cubicBezTo>
                    <a:pt x="143" y="269"/>
                    <a:pt x="150" y="275"/>
                    <a:pt x="157" y="281"/>
                  </a:cubicBezTo>
                  <a:cubicBezTo>
                    <a:pt x="160" y="284"/>
                    <a:pt x="163" y="287"/>
                    <a:pt x="166" y="290"/>
                  </a:cubicBezTo>
                  <a:cubicBezTo>
                    <a:pt x="168" y="292"/>
                    <a:pt x="170" y="293"/>
                    <a:pt x="172" y="295"/>
                  </a:cubicBezTo>
                  <a:cubicBezTo>
                    <a:pt x="172" y="296"/>
                    <a:pt x="172" y="298"/>
                    <a:pt x="172" y="299"/>
                  </a:cubicBezTo>
                  <a:cubicBezTo>
                    <a:pt x="168" y="294"/>
                    <a:pt x="162" y="290"/>
                    <a:pt x="157" y="286"/>
                  </a:cubicBezTo>
                  <a:close/>
                  <a:moveTo>
                    <a:pt x="95" y="226"/>
                  </a:moveTo>
                  <a:cubicBezTo>
                    <a:pt x="106" y="237"/>
                    <a:pt x="119" y="247"/>
                    <a:pt x="131" y="256"/>
                  </a:cubicBezTo>
                  <a:cubicBezTo>
                    <a:pt x="145" y="267"/>
                    <a:pt x="158" y="279"/>
                    <a:pt x="170" y="292"/>
                  </a:cubicBezTo>
                  <a:cubicBezTo>
                    <a:pt x="174" y="296"/>
                    <a:pt x="170" y="292"/>
                    <a:pt x="169" y="291"/>
                  </a:cubicBezTo>
                  <a:cubicBezTo>
                    <a:pt x="168" y="290"/>
                    <a:pt x="166" y="289"/>
                    <a:pt x="165" y="287"/>
                  </a:cubicBezTo>
                  <a:cubicBezTo>
                    <a:pt x="162" y="285"/>
                    <a:pt x="159" y="282"/>
                    <a:pt x="156" y="279"/>
                  </a:cubicBezTo>
                  <a:cubicBezTo>
                    <a:pt x="150" y="274"/>
                    <a:pt x="143" y="269"/>
                    <a:pt x="137" y="264"/>
                  </a:cubicBezTo>
                  <a:cubicBezTo>
                    <a:pt x="123" y="253"/>
                    <a:pt x="109" y="243"/>
                    <a:pt x="96" y="232"/>
                  </a:cubicBezTo>
                  <a:cubicBezTo>
                    <a:pt x="96" y="232"/>
                    <a:pt x="96" y="232"/>
                    <a:pt x="96" y="232"/>
                  </a:cubicBezTo>
                  <a:cubicBezTo>
                    <a:pt x="96" y="230"/>
                    <a:pt x="96" y="228"/>
                    <a:pt x="95" y="226"/>
                  </a:cubicBezTo>
                  <a:close/>
                  <a:moveTo>
                    <a:pt x="95" y="222"/>
                  </a:moveTo>
                  <a:cubicBezTo>
                    <a:pt x="108" y="233"/>
                    <a:pt x="121" y="244"/>
                    <a:pt x="135" y="254"/>
                  </a:cubicBezTo>
                  <a:cubicBezTo>
                    <a:pt x="142" y="260"/>
                    <a:pt x="150" y="266"/>
                    <a:pt x="157" y="272"/>
                  </a:cubicBezTo>
                  <a:cubicBezTo>
                    <a:pt x="160" y="274"/>
                    <a:pt x="163" y="277"/>
                    <a:pt x="166" y="280"/>
                  </a:cubicBezTo>
                  <a:cubicBezTo>
                    <a:pt x="168" y="282"/>
                    <a:pt x="170" y="283"/>
                    <a:pt x="171" y="285"/>
                  </a:cubicBezTo>
                  <a:cubicBezTo>
                    <a:pt x="174" y="288"/>
                    <a:pt x="170" y="284"/>
                    <a:pt x="169" y="284"/>
                  </a:cubicBezTo>
                  <a:cubicBezTo>
                    <a:pt x="156" y="273"/>
                    <a:pt x="144" y="262"/>
                    <a:pt x="130" y="252"/>
                  </a:cubicBezTo>
                  <a:cubicBezTo>
                    <a:pt x="123" y="246"/>
                    <a:pt x="115" y="241"/>
                    <a:pt x="108" y="235"/>
                  </a:cubicBezTo>
                  <a:cubicBezTo>
                    <a:pt x="105" y="233"/>
                    <a:pt x="102" y="231"/>
                    <a:pt x="100" y="228"/>
                  </a:cubicBezTo>
                  <a:cubicBezTo>
                    <a:pt x="99" y="227"/>
                    <a:pt x="97" y="225"/>
                    <a:pt x="95" y="224"/>
                  </a:cubicBezTo>
                  <a:cubicBezTo>
                    <a:pt x="95" y="223"/>
                    <a:pt x="95" y="223"/>
                    <a:pt x="95" y="222"/>
                  </a:cubicBezTo>
                  <a:close/>
                  <a:moveTo>
                    <a:pt x="173" y="286"/>
                  </a:moveTo>
                  <a:cubicBezTo>
                    <a:pt x="163" y="273"/>
                    <a:pt x="148" y="263"/>
                    <a:pt x="135" y="253"/>
                  </a:cubicBezTo>
                  <a:cubicBezTo>
                    <a:pt x="129" y="249"/>
                    <a:pt x="123" y="244"/>
                    <a:pt x="117" y="240"/>
                  </a:cubicBezTo>
                  <a:cubicBezTo>
                    <a:pt x="124" y="245"/>
                    <a:pt x="132" y="250"/>
                    <a:pt x="139" y="255"/>
                  </a:cubicBezTo>
                  <a:cubicBezTo>
                    <a:pt x="147" y="260"/>
                    <a:pt x="154" y="266"/>
                    <a:pt x="161" y="272"/>
                  </a:cubicBezTo>
                  <a:cubicBezTo>
                    <a:pt x="164" y="275"/>
                    <a:pt x="167" y="278"/>
                    <a:pt x="170" y="280"/>
                  </a:cubicBezTo>
                  <a:cubicBezTo>
                    <a:pt x="171" y="281"/>
                    <a:pt x="172" y="282"/>
                    <a:pt x="173" y="283"/>
                  </a:cubicBezTo>
                  <a:cubicBezTo>
                    <a:pt x="173" y="284"/>
                    <a:pt x="173" y="285"/>
                    <a:pt x="173" y="286"/>
                  </a:cubicBezTo>
                  <a:close/>
                  <a:moveTo>
                    <a:pt x="99" y="224"/>
                  </a:moveTo>
                  <a:cubicBezTo>
                    <a:pt x="101" y="226"/>
                    <a:pt x="103" y="228"/>
                    <a:pt x="105" y="230"/>
                  </a:cubicBezTo>
                  <a:cubicBezTo>
                    <a:pt x="104" y="229"/>
                    <a:pt x="103" y="228"/>
                    <a:pt x="101" y="227"/>
                  </a:cubicBezTo>
                  <a:cubicBezTo>
                    <a:pt x="99" y="225"/>
                    <a:pt x="98" y="223"/>
                    <a:pt x="96" y="222"/>
                  </a:cubicBezTo>
                  <a:cubicBezTo>
                    <a:pt x="94" y="220"/>
                    <a:pt x="99" y="225"/>
                    <a:pt x="99" y="224"/>
                  </a:cubicBezTo>
                  <a:close/>
                  <a:moveTo>
                    <a:pt x="102" y="225"/>
                  </a:moveTo>
                  <a:cubicBezTo>
                    <a:pt x="103" y="227"/>
                    <a:pt x="105" y="228"/>
                    <a:pt x="107" y="229"/>
                  </a:cubicBezTo>
                  <a:cubicBezTo>
                    <a:pt x="114" y="234"/>
                    <a:pt x="120" y="239"/>
                    <a:pt x="127" y="243"/>
                  </a:cubicBezTo>
                  <a:cubicBezTo>
                    <a:pt x="135" y="249"/>
                    <a:pt x="143" y="254"/>
                    <a:pt x="151" y="261"/>
                  </a:cubicBezTo>
                  <a:cubicBezTo>
                    <a:pt x="154" y="264"/>
                    <a:pt x="157" y="267"/>
                    <a:pt x="161" y="270"/>
                  </a:cubicBezTo>
                  <a:cubicBezTo>
                    <a:pt x="163" y="272"/>
                    <a:pt x="167" y="274"/>
                    <a:pt x="169" y="277"/>
                  </a:cubicBezTo>
                  <a:cubicBezTo>
                    <a:pt x="170" y="278"/>
                    <a:pt x="171" y="279"/>
                    <a:pt x="172" y="280"/>
                  </a:cubicBezTo>
                  <a:cubicBezTo>
                    <a:pt x="173" y="281"/>
                    <a:pt x="173" y="282"/>
                    <a:pt x="171" y="281"/>
                  </a:cubicBezTo>
                  <a:cubicBezTo>
                    <a:pt x="170" y="279"/>
                    <a:pt x="169" y="278"/>
                    <a:pt x="167" y="277"/>
                  </a:cubicBezTo>
                  <a:cubicBezTo>
                    <a:pt x="164" y="274"/>
                    <a:pt x="160" y="270"/>
                    <a:pt x="157" y="267"/>
                  </a:cubicBezTo>
                  <a:cubicBezTo>
                    <a:pt x="150" y="262"/>
                    <a:pt x="144" y="257"/>
                    <a:pt x="137" y="252"/>
                  </a:cubicBezTo>
                  <a:cubicBezTo>
                    <a:pt x="128" y="246"/>
                    <a:pt x="120" y="241"/>
                    <a:pt x="112" y="235"/>
                  </a:cubicBezTo>
                  <a:cubicBezTo>
                    <a:pt x="108" y="232"/>
                    <a:pt x="105" y="228"/>
                    <a:pt x="102" y="225"/>
                  </a:cubicBezTo>
                  <a:close/>
                  <a:moveTo>
                    <a:pt x="95" y="218"/>
                  </a:moveTo>
                  <a:cubicBezTo>
                    <a:pt x="95" y="218"/>
                    <a:pt x="95" y="218"/>
                    <a:pt x="96" y="219"/>
                  </a:cubicBezTo>
                  <a:cubicBezTo>
                    <a:pt x="98" y="220"/>
                    <a:pt x="100" y="222"/>
                    <a:pt x="102" y="224"/>
                  </a:cubicBezTo>
                  <a:cubicBezTo>
                    <a:pt x="106" y="226"/>
                    <a:pt x="109" y="229"/>
                    <a:pt x="113" y="232"/>
                  </a:cubicBezTo>
                  <a:cubicBezTo>
                    <a:pt x="113" y="232"/>
                    <a:pt x="113" y="233"/>
                    <a:pt x="114" y="233"/>
                  </a:cubicBezTo>
                  <a:cubicBezTo>
                    <a:pt x="108" y="229"/>
                    <a:pt x="101" y="225"/>
                    <a:pt x="96" y="220"/>
                  </a:cubicBezTo>
                  <a:cubicBezTo>
                    <a:pt x="96" y="220"/>
                    <a:pt x="95" y="219"/>
                    <a:pt x="95" y="219"/>
                  </a:cubicBezTo>
                  <a:cubicBezTo>
                    <a:pt x="95" y="218"/>
                    <a:pt x="95" y="218"/>
                    <a:pt x="95" y="218"/>
                  </a:cubicBezTo>
                  <a:close/>
                  <a:moveTo>
                    <a:pt x="174" y="277"/>
                  </a:moveTo>
                  <a:cubicBezTo>
                    <a:pt x="174" y="279"/>
                    <a:pt x="174" y="280"/>
                    <a:pt x="173" y="281"/>
                  </a:cubicBezTo>
                  <a:cubicBezTo>
                    <a:pt x="169" y="275"/>
                    <a:pt x="163" y="271"/>
                    <a:pt x="157" y="266"/>
                  </a:cubicBezTo>
                  <a:cubicBezTo>
                    <a:pt x="151" y="260"/>
                    <a:pt x="145" y="254"/>
                    <a:pt x="138" y="250"/>
                  </a:cubicBezTo>
                  <a:cubicBezTo>
                    <a:pt x="132" y="245"/>
                    <a:pt x="126" y="241"/>
                    <a:pt x="120" y="237"/>
                  </a:cubicBezTo>
                  <a:cubicBezTo>
                    <a:pt x="124" y="240"/>
                    <a:pt x="129" y="243"/>
                    <a:pt x="133" y="246"/>
                  </a:cubicBezTo>
                  <a:cubicBezTo>
                    <a:pt x="142" y="252"/>
                    <a:pt x="150" y="258"/>
                    <a:pt x="158" y="265"/>
                  </a:cubicBezTo>
                  <a:cubicBezTo>
                    <a:pt x="162" y="268"/>
                    <a:pt x="165" y="271"/>
                    <a:pt x="169" y="274"/>
                  </a:cubicBezTo>
                  <a:cubicBezTo>
                    <a:pt x="170" y="275"/>
                    <a:pt x="172" y="277"/>
                    <a:pt x="174" y="277"/>
                  </a:cubicBezTo>
                  <a:close/>
                  <a:moveTo>
                    <a:pt x="173" y="287"/>
                  </a:moveTo>
                  <a:cubicBezTo>
                    <a:pt x="173" y="289"/>
                    <a:pt x="173" y="291"/>
                    <a:pt x="172" y="293"/>
                  </a:cubicBezTo>
                  <a:cubicBezTo>
                    <a:pt x="160" y="280"/>
                    <a:pt x="147" y="268"/>
                    <a:pt x="133" y="257"/>
                  </a:cubicBezTo>
                  <a:cubicBezTo>
                    <a:pt x="126" y="251"/>
                    <a:pt x="119" y="246"/>
                    <a:pt x="112" y="240"/>
                  </a:cubicBezTo>
                  <a:cubicBezTo>
                    <a:pt x="109" y="238"/>
                    <a:pt x="105" y="235"/>
                    <a:pt x="102" y="232"/>
                  </a:cubicBezTo>
                  <a:cubicBezTo>
                    <a:pt x="100" y="230"/>
                    <a:pt x="98" y="227"/>
                    <a:pt x="95" y="225"/>
                  </a:cubicBezTo>
                  <a:cubicBezTo>
                    <a:pt x="95" y="225"/>
                    <a:pt x="95" y="225"/>
                    <a:pt x="95" y="225"/>
                  </a:cubicBezTo>
                  <a:cubicBezTo>
                    <a:pt x="98" y="227"/>
                    <a:pt x="100" y="230"/>
                    <a:pt x="103" y="233"/>
                  </a:cubicBezTo>
                  <a:cubicBezTo>
                    <a:pt x="106" y="235"/>
                    <a:pt x="110" y="238"/>
                    <a:pt x="113" y="240"/>
                  </a:cubicBezTo>
                  <a:cubicBezTo>
                    <a:pt x="120" y="245"/>
                    <a:pt x="127" y="250"/>
                    <a:pt x="134" y="256"/>
                  </a:cubicBezTo>
                  <a:cubicBezTo>
                    <a:pt x="142" y="261"/>
                    <a:pt x="150" y="268"/>
                    <a:pt x="157" y="274"/>
                  </a:cubicBezTo>
                  <a:cubicBezTo>
                    <a:pt x="160" y="277"/>
                    <a:pt x="164" y="280"/>
                    <a:pt x="168" y="283"/>
                  </a:cubicBezTo>
                  <a:cubicBezTo>
                    <a:pt x="169" y="285"/>
                    <a:pt x="171" y="286"/>
                    <a:pt x="173" y="287"/>
                  </a:cubicBezTo>
                  <a:close/>
                  <a:moveTo>
                    <a:pt x="172" y="301"/>
                  </a:moveTo>
                  <a:cubicBezTo>
                    <a:pt x="172" y="301"/>
                    <a:pt x="171" y="301"/>
                    <a:pt x="171" y="301"/>
                  </a:cubicBezTo>
                  <a:cubicBezTo>
                    <a:pt x="171" y="301"/>
                    <a:pt x="172" y="301"/>
                    <a:pt x="172" y="301"/>
                  </a:cubicBezTo>
                  <a:cubicBezTo>
                    <a:pt x="172" y="301"/>
                    <a:pt x="172" y="301"/>
                    <a:pt x="172" y="301"/>
                  </a:cubicBezTo>
                  <a:close/>
                  <a:moveTo>
                    <a:pt x="171" y="302"/>
                  </a:moveTo>
                  <a:cubicBezTo>
                    <a:pt x="169" y="302"/>
                    <a:pt x="167" y="300"/>
                    <a:pt x="165" y="298"/>
                  </a:cubicBezTo>
                  <a:cubicBezTo>
                    <a:pt x="163" y="296"/>
                    <a:pt x="161" y="295"/>
                    <a:pt x="158" y="293"/>
                  </a:cubicBezTo>
                  <a:cubicBezTo>
                    <a:pt x="151" y="288"/>
                    <a:pt x="143" y="282"/>
                    <a:pt x="136" y="275"/>
                  </a:cubicBezTo>
                  <a:cubicBezTo>
                    <a:pt x="124" y="264"/>
                    <a:pt x="111" y="252"/>
                    <a:pt x="97" y="242"/>
                  </a:cubicBezTo>
                  <a:cubicBezTo>
                    <a:pt x="97" y="241"/>
                    <a:pt x="96" y="239"/>
                    <a:pt x="96" y="238"/>
                  </a:cubicBezTo>
                  <a:cubicBezTo>
                    <a:pt x="98" y="242"/>
                    <a:pt x="102" y="245"/>
                    <a:pt x="106" y="248"/>
                  </a:cubicBezTo>
                  <a:cubicBezTo>
                    <a:pt x="113" y="253"/>
                    <a:pt x="120" y="259"/>
                    <a:pt x="127" y="265"/>
                  </a:cubicBezTo>
                  <a:cubicBezTo>
                    <a:pt x="134" y="270"/>
                    <a:pt x="141" y="276"/>
                    <a:pt x="148" y="282"/>
                  </a:cubicBezTo>
                  <a:cubicBezTo>
                    <a:pt x="151" y="284"/>
                    <a:pt x="154" y="286"/>
                    <a:pt x="156" y="288"/>
                  </a:cubicBezTo>
                  <a:cubicBezTo>
                    <a:pt x="160" y="292"/>
                    <a:pt x="164" y="295"/>
                    <a:pt x="168" y="298"/>
                  </a:cubicBezTo>
                  <a:cubicBezTo>
                    <a:pt x="169" y="299"/>
                    <a:pt x="171" y="302"/>
                    <a:pt x="171" y="302"/>
                  </a:cubicBezTo>
                  <a:close/>
                  <a:moveTo>
                    <a:pt x="136" y="271"/>
                  </a:moveTo>
                  <a:cubicBezTo>
                    <a:pt x="129" y="265"/>
                    <a:pt x="121" y="260"/>
                    <a:pt x="114" y="254"/>
                  </a:cubicBezTo>
                  <a:cubicBezTo>
                    <a:pt x="109" y="249"/>
                    <a:pt x="101" y="245"/>
                    <a:pt x="98" y="239"/>
                  </a:cubicBezTo>
                  <a:cubicBezTo>
                    <a:pt x="96" y="236"/>
                    <a:pt x="99" y="239"/>
                    <a:pt x="99" y="240"/>
                  </a:cubicBezTo>
                  <a:cubicBezTo>
                    <a:pt x="101" y="241"/>
                    <a:pt x="102" y="242"/>
                    <a:pt x="103" y="243"/>
                  </a:cubicBezTo>
                  <a:cubicBezTo>
                    <a:pt x="106" y="246"/>
                    <a:pt x="110" y="247"/>
                    <a:pt x="113" y="250"/>
                  </a:cubicBezTo>
                  <a:cubicBezTo>
                    <a:pt x="120" y="255"/>
                    <a:pt x="127" y="262"/>
                    <a:pt x="134" y="268"/>
                  </a:cubicBezTo>
                  <a:cubicBezTo>
                    <a:pt x="137" y="271"/>
                    <a:pt x="141" y="274"/>
                    <a:pt x="144" y="278"/>
                  </a:cubicBezTo>
                  <a:cubicBezTo>
                    <a:pt x="142" y="275"/>
                    <a:pt x="139" y="273"/>
                    <a:pt x="136" y="271"/>
                  </a:cubicBezTo>
                  <a:close/>
                  <a:moveTo>
                    <a:pt x="140" y="279"/>
                  </a:moveTo>
                  <a:cubicBezTo>
                    <a:pt x="140" y="280"/>
                    <a:pt x="141" y="280"/>
                    <a:pt x="141" y="280"/>
                  </a:cubicBezTo>
                  <a:cubicBezTo>
                    <a:pt x="138" y="278"/>
                    <a:pt x="135" y="276"/>
                    <a:pt x="132" y="273"/>
                  </a:cubicBezTo>
                  <a:cubicBezTo>
                    <a:pt x="125" y="268"/>
                    <a:pt x="119" y="263"/>
                    <a:pt x="112" y="257"/>
                  </a:cubicBezTo>
                  <a:cubicBezTo>
                    <a:pt x="109" y="255"/>
                    <a:pt x="106" y="253"/>
                    <a:pt x="104" y="250"/>
                  </a:cubicBezTo>
                  <a:cubicBezTo>
                    <a:pt x="102" y="249"/>
                    <a:pt x="101" y="247"/>
                    <a:pt x="99" y="246"/>
                  </a:cubicBezTo>
                  <a:cubicBezTo>
                    <a:pt x="99" y="245"/>
                    <a:pt x="95" y="242"/>
                    <a:pt x="99" y="245"/>
                  </a:cubicBezTo>
                  <a:cubicBezTo>
                    <a:pt x="113" y="256"/>
                    <a:pt x="126" y="268"/>
                    <a:pt x="140" y="279"/>
                  </a:cubicBezTo>
                  <a:close/>
                  <a:moveTo>
                    <a:pt x="96" y="233"/>
                  </a:moveTo>
                  <a:cubicBezTo>
                    <a:pt x="102" y="239"/>
                    <a:pt x="107" y="244"/>
                    <a:pt x="113" y="249"/>
                  </a:cubicBezTo>
                  <a:cubicBezTo>
                    <a:pt x="120" y="255"/>
                    <a:pt x="127" y="260"/>
                    <a:pt x="134" y="266"/>
                  </a:cubicBezTo>
                  <a:cubicBezTo>
                    <a:pt x="141" y="272"/>
                    <a:pt x="148" y="278"/>
                    <a:pt x="154" y="284"/>
                  </a:cubicBezTo>
                  <a:cubicBezTo>
                    <a:pt x="157" y="287"/>
                    <a:pt x="160" y="290"/>
                    <a:pt x="163" y="293"/>
                  </a:cubicBezTo>
                  <a:cubicBezTo>
                    <a:pt x="166" y="295"/>
                    <a:pt x="169" y="297"/>
                    <a:pt x="171" y="300"/>
                  </a:cubicBezTo>
                  <a:cubicBezTo>
                    <a:pt x="170" y="297"/>
                    <a:pt x="166" y="295"/>
                    <a:pt x="164" y="293"/>
                  </a:cubicBezTo>
                  <a:cubicBezTo>
                    <a:pt x="160" y="290"/>
                    <a:pt x="157" y="288"/>
                    <a:pt x="154" y="285"/>
                  </a:cubicBezTo>
                  <a:cubicBezTo>
                    <a:pt x="148" y="279"/>
                    <a:pt x="141" y="273"/>
                    <a:pt x="134" y="267"/>
                  </a:cubicBezTo>
                  <a:cubicBezTo>
                    <a:pt x="128" y="262"/>
                    <a:pt x="121" y="256"/>
                    <a:pt x="114" y="250"/>
                  </a:cubicBezTo>
                  <a:cubicBezTo>
                    <a:pt x="108" y="245"/>
                    <a:pt x="102" y="242"/>
                    <a:pt x="96" y="236"/>
                  </a:cubicBezTo>
                  <a:cubicBezTo>
                    <a:pt x="96" y="236"/>
                    <a:pt x="96" y="236"/>
                    <a:pt x="96" y="236"/>
                  </a:cubicBezTo>
                  <a:cubicBezTo>
                    <a:pt x="96" y="235"/>
                    <a:pt x="96" y="234"/>
                    <a:pt x="96" y="233"/>
                  </a:cubicBezTo>
                  <a:close/>
                  <a:moveTo>
                    <a:pt x="95" y="219"/>
                  </a:moveTo>
                  <a:cubicBezTo>
                    <a:pt x="96" y="221"/>
                    <a:pt x="97" y="222"/>
                    <a:pt x="98" y="223"/>
                  </a:cubicBezTo>
                  <a:cubicBezTo>
                    <a:pt x="97" y="222"/>
                    <a:pt x="96" y="222"/>
                    <a:pt x="95" y="221"/>
                  </a:cubicBezTo>
                  <a:cubicBezTo>
                    <a:pt x="95" y="220"/>
                    <a:pt x="95" y="220"/>
                    <a:pt x="95" y="219"/>
                  </a:cubicBezTo>
                  <a:close/>
                  <a:moveTo>
                    <a:pt x="93" y="202"/>
                  </a:moveTo>
                  <a:cubicBezTo>
                    <a:pt x="108" y="217"/>
                    <a:pt x="126" y="229"/>
                    <a:pt x="143" y="242"/>
                  </a:cubicBezTo>
                  <a:cubicBezTo>
                    <a:pt x="151" y="248"/>
                    <a:pt x="160" y="254"/>
                    <a:pt x="168" y="261"/>
                  </a:cubicBezTo>
                  <a:cubicBezTo>
                    <a:pt x="170" y="262"/>
                    <a:pt x="172" y="264"/>
                    <a:pt x="173" y="265"/>
                  </a:cubicBezTo>
                  <a:cubicBezTo>
                    <a:pt x="175" y="266"/>
                    <a:pt x="175" y="267"/>
                    <a:pt x="173" y="266"/>
                  </a:cubicBezTo>
                  <a:cubicBezTo>
                    <a:pt x="171" y="264"/>
                    <a:pt x="169" y="262"/>
                    <a:pt x="167" y="261"/>
                  </a:cubicBezTo>
                  <a:cubicBezTo>
                    <a:pt x="163" y="258"/>
                    <a:pt x="159" y="255"/>
                    <a:pt x="154" y="252"/>
                  </a:cubicBezTo>
                  <a:cubicBezTo>
                    <a:pt x="145" y="245"/>
                    <a:pt x="135" y="239"/>
                    <a:pt x="125" y="232"/>
                  </a:cubicBezTo>
                  <a:cubicBezTo>
                    <a:pt x="115" y="225"/>
                    <a:pt x="106" y="217"/>
                    <a:pt x="96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5" y="210"/>
                    <a:pt x="95" y="209"/>
                    <a:pt x="94" y="209"/>
                  </a:cubicBezTo>
                  <a:cubicBezTo>
                    <a:pt x="94" y="206"/>
                    <a:pt x="93" y="204"/>
                    <a:pt x="93" y="202"/>
                  </a:cubicBezTo>
                  <a:close/>
                  <a:moveTo>
                    <a:pt x="93" y="195"/>
                  </a:moveTo>
                  <a:cubicBezTo>
                    <a:pt x="106" y="207"/>
                    <a:pt x="119" y="218"/>
                    <a:pt x="133" y="229"/>
                  </a:cubicBezTo>
                  <a:cubicBezTo>
                    <a:pt x="140" y="234"/>
                    <a:pt x="146" y="239"/>
                    <a:pt x="153" y="244"/>
                  </a:cubicBezTo>
                  <a:cubicBezTo>
                    <a:pt x="146" y="240"/>
                    <a:pt x="140" y="236"/>
                    <a:pt x="134" y="231"/>
                  </a:cubicBezTo>
                  <a:cubicBezTo>
                    <a:pt x="126" y="226"/>
                    <a:pt x="119" y="221"/>
                    <a:pt x="112" y="215"/>
                  </a:cubicBezTo>
                  <a:cubicBezTo>
                    <a:pt x="105" y="211"/>
                    <a:pt x="100" y="205"/>
                    <a:pt x="93" y="201"/>
                  </a:cubicBezTo>
                  <a:cubicBezTo>
                    <a:pt x="93" y="200"/>
                    <a:pt x="93" y="199"/>
                    <a:pt x="93" y="198"/>
                  </a:cubicBezTo>
                  <a:cubicBezTo>
                    <a:pt x="93" y="197"/>
                    <a:pt x="93" y="196"/>
                    <a:pt x="93" y="195"/>
                  </a:cubicBezTo>
                  <a:close/>
                  <a:moveTo>
                    <a:pt x="92" y="194"/>
                  </a:moveTo>
                  <a:cubicBezTo>
                    <a:pt x="92" y="192"/>
                    <a:pt x="92" y="190"/>
                    <a:pt x="92" y="188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94" y="190"/>
                    <a:pt x="96" y="191"/>
                    <a:pt x="98" y="193"/>
                  </a:cubicBezTo>
                  <a:cubicBezTo>
                    <a:pt x="99" y="194"/>
                    <a:pt x="101" y="195"/>
                    <a:pt x="103" y="197"/>
                  </a:cubicBezTo>
                  <a:cubicBezTo>
                    <a:pt x="108" y="201"/>
                    <a:pt x="113" y="205"/>
                    <a:pt x="119" y="209"/>
                  </a:cubicBezTo>
                  <a:cubicBezTo>
                    <a:pt x="125" y="214"/>
                    <a:pt x="132" y="219"/>
                    <a:pt x="139" y="224"/>
                  </a:cubicBezTo>
                  <a:cubicBezTo>
                    <a:pt x="144" y="228"/>
                    <a:pt x="150" y="232"/>
                    <a:pt x="155" y="237"/>
                  </a:cubicBezTo>
                  <a:cubicBezTo>
                    <a:pt x="160" y="242"/>
                    <a:pt x="166" y="246"/>
                    <a:pt x="171" y="251"/>
                  </a:cubicBezTo>
                  <a:cubicBezTo>
                    <a:pt x="173" y="252"/>
                    <a:pt x="174" y="253"/>
                    <a:pt x="175" y="254"/>
                  </a:cubicBezTo>
                  <a:cubicBezTo>
                    <a:pt x="175" y="254"/>
                    <a:pt x="175" y="254"/>
                    <a:pt x="175" y="254"/>
                  </a:cubicBezTo>
                  <a:cubicBezTo>
                    <a:pt x="175" y="254"/>
                    <a:pt x="173" y="252"/>
                    <a:pt x="173" y="252"/>
                  </a:cubicBezTo>
                  <a:cubicBezTo>
                    <a:pt x="170" y="250"/>
                    <a:pt x="168" y="248"/>
                    <a:pt x="165" y="246"/>
                  </a:cubicBezTo>
                  <a:cubicBezTo>
                    <a:pt x="141" y="229"/>
                    <a:pt x="116" y="212"/>
                    <a:pt x="92" y="194"/>
                  </a:cubicBezTo>
                  <a:close/>
                  <a:moveTo>
                    <a:pt x="91" y="179"/>
                  </a:moveTo>
                  <a:cubicBezTo>
                    <a:pt x="100" y="188"/>
                    <a:pt x="110" y="196"/>
                    <a:pt x="120" y="204"/>
                  </a:cubicBezTo>
                  <a:cubicBezTo>
                    <a:pt x="132" y="212"/>
                    <a:pt x="143" y="220"/>
                    <a:pt x="154" y="229"/>
                  </a:cubicBezTo>
                  <a:cubicBezTo>
                    <a:pt x="159" y="234"/>
                    <a:pt x="164" y="239"/>
                    <a:pt x="170" y="244"/>
                  </a:cubicBezTo>
                  <a:cubicBezTo>
                    <a:pt x="172" y="245"/>
                    <a:pt x="173" y="247"/>
                    <a:pt x="175" y="248"/>
                  </a:cubicBezTo>
                  <a:cubicBezTo>
                    <a:pt x="173" y="247"/>
                    <a:pt x="171" y="245"/>
                    <a:pt x="168" y="243"/>
                  </a:cubicBezTo>
                  <a:cubicBezTo>
                    <a:pt x="157" y="234"/>
                    <a:pt x="145" y="225"/>
                    <a:pt x="133" y="217"/>
                  </a:cubicBezTo>
                  <a:cubicBezTo>
                    <a:pt x="121" y="209"/>
                    <a:pt x="110" y="199"/>
                    <a:pt x="98" y="191"/>
                  </a:cubicBezTo>
                  <a:cubicBezTo>
                    <a:pt x="97" y="191"/>
                    <a:pt x="96" y="191"/>
                    <a:pt x="96" y="190"/>
                  </a:cubicBezTo>
                  <a:cubicBezTo>
                    <a:pt x="94" y="189"/>
                    <a:pt x="93" y="188"/>
                    <a:pt x="92" y="187"/>
                  </a:cubicBezTo>
                  <a:cubicBezTo>
                    <a:pt x="91" y="184"/>
                    <a:pt x="91" y="182"/>
                    <a:pt x="91" y="179"/>
                  </a:cubicBezTo>
                  <a:close/>
                  <a:moveTo>
                    <a:pt x="94" y="181"/>
                  </a:moveTo>
                  <a:cubicBezTo>
                    <a:pt x="95" y="182"/>
                    <a:pt x="96" y="183"/>
                    <a:pt x="98" y="184"/>
                  </a:cubicBezTo>
                  <a:cubicBezTo>
                    <a:pt x="101" y="186"/>
                    <a:pt x="105" y="189"/>
                    <a:pt x="108" y="192"/>
                  </a:cubicBezTo>
                  <a:cubicBezTo>
                    <a:pt x="116" y="197"/>
                    <a:pt x="124" y="203"/>
                    <a:pt x="132" y="208"/>
                  </a:cubicBezTo>
                  <a:cubicBezTo>
                    <a:pt x="140" y="215"/>
                    <a:pt x="149" y="222"/>
                    <a:pt x="157" y="228"/>
                  </a:cubicBezTo>
                  <a:cubicBezTo>
                    <a:pt x="163" y="234"/>
                    <a:pt x="169" y="239"/>
                    <a:pt x="176" y="243"/>
                  </a:cubicBezTo>
                  <a:cubicBezTo>
                    <a:pt x="176" y="245"/>
                    <a:pt x="175" y="246"/>
                    <a:pt x="175" y="247"/>
                  </a:cubicBezTo>
                  <a:cubicBezTo>
                    <a:pt x="174" y="245"/>
                    <a:pt x="171" y="244"/>
                    <a:pt x="169" y="242"/>
                  </a:cubicBezTo>
                  <a:cubicBezTo>
                    <a:pt x="166" y="239"/>
                    <a:pt x="163" y="236"/>
                    <a:pt x="159" y="233"/>
                  </a:cubicBezTo>
                  <a:cubicBezTo>
                    <a:pt x="152" y="227"/>
                    <a:pt x="145" y="221"/>
                    <a:pt x="137" y="215"/>
                  </a:cubicBezTo>
                  <a:cubicBezTo>
                    <a:pt x="123" y="204"/>
                    <a:pt x="107" y="194"/>
                    <a:pt x="94" y="181"/>
                  </a:cubicBezTo>
                  <a:close/>
                  <a:moveTo>
                    <a:pt x="175" y="253"/>
                  </a:moveTo>
                  <a:cubicBezTo>
                    <a:pt x="153" y="233"/>
                    <a:pt x="128" y="215"/>
                    <a:pt x="104" y="197"/>
                  </a:cubicBezTo>
                  <a:cubicBezTo>
                    <a:pt x="106" y="198"/>
                    <a:pt x="108" y="199"/>
                    <a:pt x="109" y="200"/>
                  </a:cubicBezTo>
                  <a:cubicBezTo>
                    <a:pt x="117" y="206"/>
                    <a:pt x="125" y="212"/>
                    <a:pt x="133" y="218"/>
                  </a:cubicBezTo>
                  <a:cubicBezTo>
                    <a:pt x="141" y="223"/>
                    <a:pt x="149" y="229"/>
                    <a:pt x="157" y="235"/>
                  </a:cubicBezTo>
                  <a:cubicBezTo>
                    <a:pt x="161" y="238"/>
                    <a:pt x="165" y="241"/>
                    <a:pt x="169" y="244"/>
                  </a:cubicBezTo>
                  <a:cubicBezTo>
                    <a:pt x="171" y="246"/>
                    <a:pt x="173" y="248"/>
                    <a:pt x="175" y="249"/>
                  </a:cubicBezTo>
                  <a:cubicBezTo>
                    <a:pt x="175" y="251"/>
                    <a:pt x="175" y="252"/>
                    <a:pt x="175" y="253"/>
                  </a:cubicBezTo>
                  <a:close/>
                  <a:moveTo>
                    <a:pt x="175" y="260"/>
                  </a:moveTo>
                  <a:cubicBezTo>
                    <a:pt x="169" y="255"/>
                    <a:pt x="162" y="251"/>
                    <a:pt x="156" y="246"/>
                  </a:cubicBezTo>
                  <a:cubicBezTo>
                    <a:pt x="150" y="241"/>
                    <a:pt x="143" y="236"/>
                    <a:pt x="137" y="231"/>
                  </a:cubicBezTo>
                  <a:cubicBezTo>
                    <a:pt x="123" y="221"/>
                    <a:pt x="111" y="210"/>
                    <a:pt x="98" y="199"/>
                  </a:cubicBezTo>
                  <a:cubicBezTo>
                    <a:pt x="99" y="200"/>
                    <a:pt x="100" y="200"/>
                    <a:pt x="101" y="201"/>
                  </a:cubicBezTo>
                  <a:cubicBezTo>
                    <a:pt x="104" y="204"/>
                    <a:pt x="108" y="206"/>
                    <a:pt x="112" y="209"/>
                  </a:cubicBezTo>
                  <a:cubicBezTo>
                    <a:pt x="119" y="215"/>
                    <a:pt x="127" y="220"/>
                    <a:pt x="134" y="225"/>
                  </a:cubicBezTo>
                  <a:cubicBezTo>
                    <a:pt x="141" y="231"/>
                    <a:pt x="149" y="236"/>
                    <a:pt x="156" y="241"/>
                  </a:cubicBezTo>
                  <a:cubicBezTo>
                    <a:pt x="162" y="245"/>
                    <a:pt x="168" y="251"/>
                    <a:pt x="175" y="255"/>
                  </a:cubicBezTo>
                  <a:cubicBezTo>
                    <a:pt x="175" y="257"/>
                    <a:pt x="175" y="258"/>
                    <a:pt x="175" y="260"/>
                  </a:cubicBezTo>
                  <a:close/>
                  <a:moveTo>
                    <a:pt x="175" y="261"/>
                  </a:moveTo>
                  <a:cubicBezTo>
                    <a:pt x="173" y="259"/>
                    <a:pt x="169" y="256"/>
                    <a:pt x="166" y="254"/>
                  </a:cubicBezTo>
                  <a:cubicBezTo>
                    <a:pt x="165" y="253"/>
                    <a:pt x="164" y="253"/>
                    <a:pt x="163" y="252"/>
                  </a:cubicBezTo>
                  <a:cubicBezTo>
                    <a:pt x="167" y="255"/>
                    <a:pt x="172" y="258"/>
                    <a:pt x="175" y="261"/>
                  </a:cubicBezTo>
                  <a:cubicBezTo>
                    <a:pt x="175" y="261"/>
                    <a:pt x="175" y="261"/>
                    <a:pt x="175" y="261"/>
                  </a:cubicBezTo>
                  <a:close/>
                  <a:moveTo>
                    <a:pt x="175" y="196"/>
                  </a:moveTo>
                  <a:cubicBezTo>
                    <a:pt x="175" y="196"/>
                    <a:pt x="175" y="196"/>
                    <a:pt x="175" y="197"/>
                  </a:cubicBezTo>
                  <a:cubicBezTo>
                    <a:pt x="172" y="193"/>
                    <a:pt x="169" y="190"/>
                    <a:pt x="165" y="187"/>
                  </a:cubicBezTo>
                  <a:cubicBezTo>
                    <a:pt x="169" y="190"/>
                    <a:pt x="172" y="193"/>
                    <a:pt x="175" y="196"/>
                  </a:cubicBezTo>
                  <a:cubicBezTo>
                    <a:pt x="175" y="196"/>
                    <a:pt x="175" y="196"/>
                    <a:pt x="175" y="196"/>
                  </a:cubicBezTo>
                  <a:close/>
                  <a:moveTo>
                    <a:pt x="127" y="169"/>
                  </a:moveTo>
                  <a:cubicBezTo>
                    <a:pt x="128" y="171"/>
                    <a:pt x="130" y="173"/>
                    <a:pt x="132" y="174"/>
                  </a:cubicBezTo>
                  <a:cubicBezTo>
                    <a:pt x="132" y="176"/>
                    <a:pt x="132" y="177"/>
                    <a:pt x="132" y="179"/>
                  </a:cubicBezTo>
                  <a:cubicBezTo>
                    <a:pt x="126" y="174"/>
                    <a:pt x="121" y="170"/>
                    <a:pt x="115" y="166"/>
                  </a:cubicBezTo>
                  <a:cubicBezTo>
                    <a:pt x="119" y="167"/>
                    <a:pt x="123" y="168"/>
                    <a:pt x="127" y="169"/>
                  </a:cubicBezTo>
                  <a:close/>
                  <a:moveTo>
                    <a:pt x="114" y="166"/>
                  </a:moveTo>
                  <a:cubicBezTo>
                    <a:pt x="114" y="166"/>
                    <a:pt x="114" y="166"/>
                    <a:pt x="114" y="167"/>
                  </a:cubicBezTo>
                  <a:cubicBezTo>
                    <a:pt x="120" y="173"/>
                    <a:pt x="126" y="178"/>
                    <a:pt x="133" y="184"/>
                  </a:cubicBezTo>
                  <a:cubicBezTo>
                    <a:pt x="133" y="184"/>
                    <a:pt x="133" y="184"/>
                    <a:pt x="133" y="185"/>
                  </a:cubicBezTo>
                  <a:cubicBezTo>
                    <a:pt x="124" y="178"/>
                    <a:pt x="115" y="172"/>
                    <a:pt x="107" y="165"/>
                  </a:cubicBezTo>
                  <a:cubicBezTo>
                    <a:pt x="109" y="165"/>
                    <a:pt x="112" y="166"/>
                    <a:pt x="114" y="166"/>
                  </a:cubicBezTo>
                  <a:close/>
                  <a:moveTo>
                    <a:pt x="105" y="165"/>
                  </a:moveTo>
                  <a:cubicBezTo>
                    <a:pt x="105" y="165"/>
                    <a:pt x="105" y="165"/>
                    <a:pt x="105" y="165"/>
                  </a:cubicBezTo>
                  <a:cubicBezTo>
                    <a:pt x="114" y="174"/>
                    <a:pt x="124" y="182"/>
                    <a:pt x="135" y="189"/>
                  </a:cubicBezTo>
                  <a:cubicBezTo>
                    <a:pt x="135" y="190"/>
                    <a:pt x="136" y="191"/>
                    <a:pt x="137" y="191"/>
                  </a:cubicBezTo>
                  <a:cubicBezTo>
                    <a:pt x="139" y="192"/>
                    <a:pt x="140" y="193"/>
                    <a:pt x="141" y="194"/>
                  </a:cubicBezTo>
                  <a:cubicBezTo>
                    <a:pt x="148" y="198"/>
                    <a:pt x="154" y="203"/>
                    <a:pt x="160" y="209"/>
                  </a:cubicBezTo>
                  <a:cubicBezTo>
                    <a:pt x="163" y="212"/>
                    <a:pt x="166" y="214"/>
                    <a:pt x="169" y="217"/>
                  </a:cubicBezTo>
                  <a:cubicBezTo>
                    <a:pt x="171" y="220"/>
                    <a:pt x="173" y="223"/>
                    <a:pt x="176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3" y="223"/>
                    <a:pt x="171" y="221"/>
                    <a:pt x="169" y="219"/>
                  </a:cubicBezTo>
                  <a:cubicBezTo>
                    <a:pt x="167" y="217"/>
                    <a:pt x="165" y="215"/>
                    <a:pt x="163" y="214"/>
                  </a:cubicBezTo>
                  <a:cubicBezTo>
                    <a:pt x="158" y="208"/>
                    <a:pt x="151" y="203"/>
                    <a:pt x="145" y="198"/>
                  </a:cubicBezTo>
                  <a:cubicBezTo>
                    <a:pt x="143" y="197"/>
                    <a:pt x="141" y="195"/>
                    <a:pt x="138" y="194"/>
                  </a:cubicBezTo>
                  <a:cubicBezTo>
                    <a:pt x="138" y="194"/>
                    <a:pt x="138" y="194"/>
                    <a:pt x="138" y="194"/>
                  </a:cubicBezTo>
                  <a:cubicBezTo>
                    <a:pt x="125" y="184"/>
                    <a:pt x="113" y="174"/>
                    <a:pt x="100" y="164"/>
                  </a:cubicBezTo>
                  <a:cubicBezTo>
                    <a:pt x="102" y="164"/>
                    <a:pt x="103" y="164"/>
                    <a:pt x="105" y="165"/>
                  </a:cubicBezTo>
                  <a:close/>
                  <a:moveTo>
                    <a:pt x="131" y="170"/>
                  </a:moveTo>
                  <a:cubicBezTo>
                    <a:pt x="131" y="171"/>
                    <a:pt x="131" y="171"/>
                    <a:pt x="132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2" y="172"/>
                    <a:pt x="132" y="173"/>
                    <a:pt x="132" y="174"/>
                  </a:cubicBezTo>
                  <a:cubicBezTo>
                    <a:pt x="131" y="173"/>
                    <a:pt x="130" y="172"/>
                    <a:pt x="130" y="171"/>
                  </a:cubicBezTo>
                  <a:cubicBezTo>
                    <a:pt x="130" y="171"/>
                    <a:pt x="129" y="170"/>
                    <a:pt x="128" y="170"/>
                  </a:cubicBezTo>
                  <a:cubicBezTo>
                    <a:pt x="129" y="170"/>
                    <a:pt x="130" y="170"/>
                    <a:pt x="131" y="170"/>
                  </a:cubicBezTo>
                  <a:close/>
                  <a:moveTo>
                    <a:pt x="135" y="172"/>
                  </a:moveTo>
                  <a:cubicBezTo>
                    <a:pt x="135" y="172"/>
                    <a:pt x="135" y="173"/>
                    <a:pt x="135" y="173"/>
                  </a:cubicBezTo>
                  <a:cubicBezTo>
                    <a:pt x="135" y="173"/>
                    <a:pt x="135" y="173"/>
                    <a:pt x="135" y="172"/>
                  </a:cubicBezTo>
                  <a:cubicBezTo>
                    <a:pt x="135" y="172"/>
                    <a:pt x="135" y="172"/>
                    <a:pt x="135" y="172"/>
                  </a:cubicBezTo>
                  <a:close/>
                  <a:moveTo>
                    <a:pt x="139" y="179"/>
                  </a:moveTo>
                  <a:cubicBezTo>
                    <a:pt x="137" y="178"/>
                    <a:pt x="136" y="177"/>
                    <a:pt x="135" y="176"/>
                  </a:cubicBezTo>
                  <a:cubicBezTo>
                    <a:pt x="135" y="175"/>
                    <a:pt x="135" y="174"/>
                    <a:pt x="135" y="173"/>
                  </a:cubicBezTo>
                  <a:cubicBezTo>
                    <a:pt x="135" y="174"/>
                    <a:pt x="136" y="174"/>
                    <a:pt x="136" y="174"/>
                  </a:cubicBezTo>
                  <a:cubicBezTo>
                    <a:pt x="137" y="176"/>
                    <a:pt x="138" y="178"/>
                    <a:pt x="139" y="179"/>
                  </a:cubicBezTo>
                  <a:close/>
                  <a:moveTo>
                    <a:pt x="139" y="180"/>
                  </a:moveTo>
                  <a:cubicBezTo>
                    <a:pt x="139" y="181"/>
                    <a:pt x="140" y="183"/>
                    <a:pt x="140" y="184"/>
                  </a:cubicBezTo>
                  <a:cubicBezTo>
                    <a:pt x="138" y="183"/>
                    <a:pt x="137" y="182"/>
                    <a:pt x="135" y="181"/>
                  </a:cubicBezTo>
                  <a:cubicBezTo>
                    <a:pt x="135" y="179"/>
                    <a:pt x="135" y="178"/>
                    <a:pt x="135" y="177"/>
                  </a:cubicBezTo>
                  <a:cubicBezTo>
                    <a:pt x="135" y="177"/>
                    <a:pt x="136" y="177"/>
                    <a:pt x="136" y="178"/>
                  </a:cubicBezTo>
                  <a:cubicBezTo>
                    <a:pt x="137" y="178"/>
                    <a:pt x="138" y="179"/>
                    <a:pt x="139" y="180"/>
                  </a:cubicBezTo>
                  <a:close/>
                  <a:moveTo>
                    <a:pt x="135" y="182"/>
                  </a:moveTo>
                  <a:cubicBezTo>
                    <a:pt x="137" y="183"/>
                    <a:pt x="138" y="184"/>
                    <a:pt x="140" y="185"/>
                  </a:cubicBezTo>
                  <a:cubicBezTo>
                    <a:pt x="140" y="187"/>
                    <a:pt x="140" y="188"/>
                    <a:pt x="140" y="188"/>
                  </a:cubicBezTo>
                  <a:cubicBezTo>
                    <a:pt x="138" y="187"/>
                    <a:pt x="137" y="186"/>
                    <a:pt x="136" y="185"/>
                  </a:cubicBezTo>
                  <a:cubicBezTo>
                    <a:pt x="135" y="184"/>
                    <a:pt x="135" y="183"/>
                    <a:pt x="135" y="182"/>
                  </a:cubicBezTo>
                  <a:close/>
                  <a:moveTo>
                    <a:pt x="132" y="183"/>
                  </a:moveTo>
                  <a:cubicBezTo>
                    <a:pt x="128" y="179"/>
                    <a:pt x="123" y="175"/>
                    <a:pt x="119" y="171"/>
                  </a:cubicBezTo>
                  <a:cubicBezTo>
                    <a:pt x="118" y="170"/>
                    <a:pt x="118" y="169"/>
                    <a:pt x="117" y="168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9"/>
                    <a:pt x="119" y="170"/>
                    <a:pt x="120" y="171"/>
                  </a:cubicBezTo>
                  <a:cubicBezTo>
                    <a:pt x="123" y="173"/>
                    <a:pt x="126" y="175"/>
                    <a:pt x="129" y="177"/>
                  </a:cubicBezTo>
                  <a:cubicBezTo>
                    <a:pt x="130" y="178"/>
                    <a:pt x="131" y="179"/>
                    <a:pt x="132" y="180"/>
                  </a:cubicBezTo>
                  <a:cubicBezTo>
                    <a:pt x="132" y="181"/>
                    <a:pt x="132" y="182"/>
                    <a:pt x="132" y="183"/>
                  </a:cubicBezTo>
                  <a:close/>
                  <a:moveTo>
                    <a:pt x="140" y="191"/>
                  </a:moveTo>
                  <a:cubicBezTo>
                    <a:pt x="141" y="191"/>
                    <a:pt x="141" y="192"/>
                    <a:pt x="142" y="192"/>
                  </a:cubicBezTo>
                  <a:cubicBezTo>
                    <a:pt x="149" y="197"/>
                    <a:pt x="156" y="202"/>
                    <a:pt x="162" y="208"/>
                  </a:cubicBezTo>
                  <a:cubicBezTo>
                    <a:pt x="167" y="212"/>
                    <a:pt x="171" y="217"/>
                    <a:pt x="176" y="221"/>
                  </a:cubicBezTo>
                  <a:cubicBezTo>
                    <a:pt x="176" y="222"/>
                    <a:pt x="176" y="223"/>
                    <a:pt x="176" y="224"/>
                  </a:cubicBezTo>
                  <a:cubicBezTo>
                    <a:pt x="174" y="222"/>
                    <a:pt x="173" y="220"/>
                    <a:pt x="171" y="219"/>
                  </a:cubicBezTo>
                  <a:cubicBezTo>
                    <a:pt x="169" y="216"/>
                    <a:pt x="166" y="213"/>
                    <a:pt x="163" y="211"/>
                  </a:cubicBezTo>
                  <a:cubicBezTo>
                    <a:pt x="158" y="206"/>
                    <a:pt x="153" y="201"/>
                    <a:pt x="147" y="197"/>
                  </a:cubicBezTo>
                  <a:cubicBezTo>
                    <a:pt x="144" y="195"/>
                    <a:pt x="142" y="193"/>
                    <a:pt x="139" y="191"/>
                  </a:cubicBezTo>
                  <a:cubicBezTo>
                    <a:pt x="139" y="191"/>
                    <a:pt x="140" y="191"/>
                    <a:pt x="140" y="191"/>
                  </a:cubicBezTo>
                  <a:cubicBezTo>
                    <a:pt x="140" y="191"/>
                    <a:pt x="140" y="191"/>
                    <a:pt x="140" y="191"/>
                  </a:cubicBezTo>
                  <a:close/>
                  <a:moveTo>
                    <a:pt x="134" y="188"/>
                  </a:moveTo>
                  <a:cubicBezTo>
                    <a:pt x="126" y="182"/>
                    <a:pt x="117" y="176"/>
                    <a:pt x="110" y="169"/>
                  </a:cubicBezTo>
                  <a:cubicBezTo>
                    <a:pt x="111" y="169"/>
                    <a:pt x="112" y="170"/>
                    <a:pt x="112" y="170"/>
                  </a:cubicBezTo>
                  <a:cubicBezTo>
                    <a:pt x="115" y="173"/>
                    <a:pt x="118" y="175"/>
                    <a:pt x="121" y="177"/>
                  </a:cubicBezTo>
                  <a:cubicBezTo>
                    <a:pt x="125" y="180"/>
                    <a:pt x="129" y="183"/>
                    <a:pt x="133" y="186"/>
                  </a:cubicBezTo>
                  <a:cubicBezTo>
                    <a:pt x="133" y="186"/>
                    <a:pt x="134" y="187"/>
                    <a:pt x="134" y="188"/>
                  </a:cubicBezTo>
                  <a:close/>
                  <a:moveTo>
                    <a:pt x="176" y="218"/>
                  </a:moveTo>
                  <a:cubicBezTo>
                    <a:pt x="173" y="214"/>
                    <a:pt x="169" y="211"/>
                    <a:pt x="165" y="208"/>
                  </a:cubicBezTo>
                  <a:cubicBezTo>
                    <a:pt x="161" y="204"/>
                    <a:pt x="156" y="200"/>
                    <a:pt x="151" y="197"/>
                  </a:cubicBezTo>
                  <a:cubicBezTo>
                    <a:pt x="148" y="194"/>
                    <a:pt x="145" y="192"/>
                    <a:pt x="142" y="190"/>
                  </a:cubicBezTo>
                  <a:cubicBezTo>
                    <a:pt x="143" y="189"/>
                    <a:pt x="143" y="189"/>
                    <a:pt x="143" y="188"/>
                  </a:cubicBezTo>
                  <a:cubicBezTo>
                    <a:pt x="145" y="189"/>
                    <a:pt x="146" y="189"/>
                    <a:pt x="147" y="190"/>
                  </a:cubicBezTo>
                  <a:cubicBezTo>
                    <a:pt x="153" y="195"/>
                    <a:pt x="159" y="199"/>
                    <a:pt x="165" y="204"/>
                  </a:cubicBezTo>
                  <a:cubicBezTo>
                    <a:pt x="169" y="207"/>
                    <a:pt x="172" y="211"/>
                    <a:pt x="176" y="213"/>
                  </a:cubicBezTo>
                  <a:cubicBezTo>
                    <a:pt x="176" y="215"/>
                    <a:pt x="176" y="217"/>
                    <a:pt x="176" y="218"/>
                  </a:cubicBezTo>
                  <a:close/>
                  <a:moveTo>
                    <a:pt x="141" y="191"/>
                  </a:moveTo>
                  <a:cubicBezTo>
                    <a:pt x="141" y="191"/>
                    <a:pt x="142" y="191"/>
                    <a:pt x="142" y="190"/>
                  </a:cubicBezTo>
                  <a:cubicBezTo>
                    <a:pt x="143" y="191"/>
                    <a:pt x="144" y="192"/>
                    <a:pt x="145" y="193"/>
                  </a:cubicBezTo>
                  <a:cubicBezTo>
                    <a:pt x="151" y="197"/>
                    <a:pt x="157" y="201"/>
                    <a:pt x="162" y="206"/>
                  </a:cubicBezTo>
                  <a:cubicBezTo>
                    <a:pt x="165" y="208"/>
                    <a:pt x="167" y="211"/>
                    <a:pt x="170" y="213"/>
                  </a:cubicBezTo>
                  <a:cubicBezTo>
                    <a:pt x="172" y="215"/>
                    <a:pt x="174" y="217"/>
                    <a:pt x="176" y="219"/>
                  </a:cubicBezTo>
                  <a:cubicBezTo>
                    <a:pt x="176" y="219"/>
                    <a:pt x="176" y="219"/>
                    <a:pt x="176" y="219"/>
                  </a:cubicBezTo>
                  <a:cubicBezTo>
                    <a:pt x="175" y="218"/>
                    <a:pt x="173" y="217"/>
                    <a:pt x="172" y="216"/>
                  </a:cubicBezTo>
                  <a:cubicBezTo>
                    <a:pt x="170" y="215"/>
                    <a:pt x="169" y="213"/>
                    <a:pt x="168" y="212"/>
                  </a:cubicBezTo>
                  <a:cubicBezTo>
                    <a:pt x="166" y="210"/>
                    <a:pt x="163" y="208"/>
                    <a:pt x="160" y="206"/>
                  </a:cubicBezTo>
                  <a:cubicBezTo>
                    <a:pt x="155" y="201"/>
                    <a:pt x="149" y="197"/>
                    <a:pt x="143" y="192"/>
                  </a:cubicBezTo>
                  <a:cubicBezTo>
                    <a:pt x="143" y="192"/>
                    <a:pt x="142" y="191"/>
                    <a:pt x="141" y="191"/>
                  </a:cubicBezTo>
                  <a:close/>
                  <a:moveTo>
                    <a:pt x="137" y="187"/>
                  </a:moveTo>
                  <a:cubicBezTo>
                    <a:pt x="137" y="187"/>
                    <a:pt x="138" y="188"/>
                    <a:pt x="139" y="189"/>
                  </a:cubicBezTo>
                  <a:cubicBezTo>
                    <a:pt x="139" y="188"/>
                    <a:pt x="138" y="188"/>
                    <a:pt x="138" y="188"/>
                  </a:cubicBezTo>
                  <a:cubicBezTo>
                    <a:pt x="138" y="188"/>
                    <a:pt x="137" y="187"/>
                    <a:pt x="137" y="187"/>
                  </a:cubicBezTo>
                  <a:close/>
                  <a:moveTo>
                    <a:pt x="143" y="183"/>
                  </a:moveTo>
                  <a:cubicBezTo>
                    <a:pt x="146" y="185"/>
                    <a:pt x="149" y="187"/>
                    <a:pt x="151" y="189"/>
                  </a:cubicBezTo>
                  <a:cubicBezTo>
                    <a:pt x="156" y="193"/>
                    <a:pt x="161" y="197"/>
                    <a:pt x="166" y="202"/>
                  </a:cubicBezTo>
                  <a:cubicBezTo>
                    <a:pt x="168" y="204"/>
                    <a:pt x="170" y="206"/>
                    <a:pt x="172" y="209"/>
                  </a:cubicBezTo>
                  <a:cubicBezTo>
                    <a:pt x="173" y="209"/>
                    <a:pt x="175" y="211"/>
                    <a:pt x="176" y="212"/>
                  </a:cubicBezTo>
                  <a:cubicBezTo>
                    <a:pt x="176" y="212"/>
                    <a:pt x="176" y="212"/>
                    <a:pt x="176" y="212"/>
                  </a:cubicBezTo>
                  <a:cubicBezTo>
                    <a:pt x="176" y="212"/>
                    <a:pt x="175" y="212"/>
                    <a:pt x="175" y="212"/>
                  </a:cubicBezTo>
                  <a:cubicBezTo>
                    <a:pt x="170" y="209"/>
                    <a:pt x="166" y="204"/>
                    <a:pt x="161" y="200"/>
                  </a:cubicBezTo>
                  <a:cubicBezTo>
                    <a:pt x="157" y="197"/>
                    <a:pt x="152" y="193"/>
                    <a:pt x="147" y="190"/>
                  </a:cubicBezTo>
                  <a:cubicBezTo>
                    <a:pt x="146" y="189"/>
                    <a:pt x="145" y="188"/>
                    <a:pt x="144" y="187"/>
                  </a:cubicBezTo>
                  <a:cubicBezTo>
                    <a:pt x="144" y="186"/>
                    <a:pt x="143" y="184"/>
                    <a:pt x="143" y="183"/>
                  </a:cubicBezTo>
                  <a:close/>
                  <a:moveTo>
                    <a:pt x="176" y="231"/>
                  </a:moveTo>
                  <a:cubicBezTo>
                    <a:pt x="175" y="230"/>
                    <a:pt x="173" y="228"/>
                    <a:pt x="172" y="227"/>
                  </a:cubicBezTo>
                  <a:cubicBezTo>
                    <a:pt x="173" y="228"/>
                    <a:pt x="175" y="229"/>
                    <a:pt x="176" y="230"/>
                  </a:cubicBezTo>
                  <a:cubicBezTo>
                    <a:pt x="176" y="230"/>
                    <a:pt x="176" y="231"/>
                    <a:pt x="176" y="231"/>
                  </a:cubicBezTo>
                  <a:close/>
                  <a:moveTo>
                    <a:pt x="176" y="227"/>
                  </a:moveTo>
                  <a:cubicBezTo>
                    <a:pt x="175" y="226"/>
                    <a:pt x="174" y="225"/>
                    <a:pt x="173" y="224"/>
                  </a:cubicBezTo>
                  <a:cubicBezTo>
                    <a:pt x="174" y="224"/>
                    <a:pt x="175" y="225"/>
                    <a:pt x="176" y="226"/>
                  </a:cubicBezTo>
                  <a:cubicBezTo>
                    <a:pt x="176" y="226"/>
                    <a:pt x="176" y="227"/>
                    <a:pt x="176" y="227"/>
                  </a:cubicBezTo>
                  <a:close/>
                  <a:moveTo>
                    <a:pt x="175" y="200"/>
                  </a:moveTo>
                  <a:cubicBezTo>
                    <a:pt x="169" y="193"/>
                    <a:pt x="161" y="187"/>
                    <a:pt x="153" y="180"/>
                  </a:cubicBezTo>
                  <a:cubicBezTo>
                    <a:pt x="155" y="181"/>
                    <a:pt x="157" y="182"/>
                    <a:pt x="159" y="183"/>
                  </a:cubicBezTo>
                  <a:cubicBezTo>
                    <a:pt x="160" y="184"/>
                    <a:pt x="161" y="185"/>
                    <a:pt x="162" y="185"/>
                  </a:cubicBezTo>
                  <a:cubicBezTo>
                    <a:pt x="167" y="189"/>
                    <a:pt x="171" y="193"/>
                    <a:pt x="175" y="198"/>
                  </a:cubicBezTo>
                  <a:cubicBezTo>
                    <a:pt x="175" y="198"/>
                    <a:pt x="175" y="199"/>
                    <a:pt x="175" y="200"/>
                  </a:cubicBezTo>
                  <a:close/>
                  <a:moveTo>
                    <a:pt x="175" y="201"/>
                  </a:moveTo>
                  <a:cubicBezTo>
                    <a:pt x="174" y="200"/>
                    <a:pt x="173" y="199"/>
                    <a:pt x="172" y="198"/>
                  </a:cubicBezTo>
                  <a:cubicBezTo>
                    <a:pt x="167" y="192"/>
                    <a:pt x="160" y="187"/>
                    <a:pt x="154" y="183"/>
                  </a:cubicBezTo>
                  <a:cubicBezTo>
                    <a:pt x="152" y="181"/>
                    <a:pt x="150" y="179"/>
                    <a:pt x="148" y="177"/>
                  </a:cubicBezTo>
                  <a:cubicBezTo>
                    <a:pt x="149" y="178"/>
                    <a:pt x="150" y="178"/>
                    <a:pt x="151" y="179"/>
                  </a:cubicBezTo>
                  <a:cubicBezTo>
                    <a:pt x="155" y="182"/>
                    <a:pt x="159" y="186"/>
                    <a:pt x="163" y="189"/>
                  </a:cubicBezTo>
                  <a:cubicBezTo>
                    <a:pt x="166" y="192"/>
                    <a:pt x="170" y="195"/>
                    <a:pt x="172" y="198"/>
                  </a:cubicBezTo>
                  <a:cubicBezTo>
                    <a:pt x="173" y="199"/>
                    <a:pt x="174" y="200"/>
                    <a:pt x="175" y="201"/>
                  </a:cubicBezTo>
                  <a:cubicBezTo>
                    <a:pt x="175" y="201"/>
                    <a:pt x="175" y="201"/>
                    <a:pt x="175" y="201"/>
                  </a:cubicBezTo>
                  <a:close/>
                  <a:moveTo>
                    <a:pt x="139" y="173"/>
                  </a:moveTo>
                  <a:cubicBezTo>
                    <a:pt x="145" y="180"/>
                    <a:pt x="152" y="185"/>
                    <a:pt x="159" y="191"/>
                  </a:cubicBezTo>
                  <a:cubicBezTo>
                    <a:pt x="163" y="194"/>
                    <a:pt x="166" y="198"/>
                    <a:pt x="170" y="201"/>
                  </a:cubicBezTo>
                  <a:cubicBezTo>
                    <a:pt x="171" y="203"/>
                    <a:pt x="174" y="204"/>
                    <a:pt x="175" y="206"/>
                  </a:cubicBezTo>
                  <a:cubicBezTo>
                    <a:pt x="175" y="206"/>
                    <a:pt x="175" y="206"/>
                    <a:pt x="176" y="207"/>
                  </a:cubicBezTo>
                  <a:cubicBezTo>
                    <a:pt x="176" y="207"/>
                    <a:pt x="176" y="207"/>
                    <a:pt x="176" y="207"/>
                  </a:cubicBezTo>
                  <a:cubicBezTo>
                    <a:pt x="175" y="206"/>
                    <a:pt x="173" y="205"/>
                    <a:pt x="173" y="205"/>
                  </a:cubicBezTo>
                  <a:cubicBezTo>
                    <a:pt x="165" y="197"/>
                    <a:pt x="157" y="191"/>
                    <a:pt x="149" y="184"/>
                  </a:cubicBezTo>
                  <a:cubicBezTo>
                    <a:pt x="146" y="182"/>
                    <a:pt x="144" y="179"/>
                    <a:pt x="141" y="177"/>
                  </a:cubicBezTo>
                  <a:cubicBezTo>
                    <a:pt x="140" y="176"/>
                    <a:pt x="140" y="175"/>
                    <a:pt x="139" y="173"/>
                  </a:cubicBezTo>
                  <a:close/>
                  <a:moveTo>
                    <a:pt x="176" y="208"/>
                  </a:moveTo>
                  <a:cubicBezTo>
                    <a:pt x="176" y="209"/>
                    <a:pt x="176" y="210"/>
                    <a:pt x="176" y="211"/>
                  </a:cubicBezTo>
                  <a:cubicBezTo>
                    <a:pt x="173" y="208"/>
                    <a:pt x="170" y="205"/>
                    <a:pt x="167" y="202"/>
                  </a:cubicBezTo>
                  <a:cubicBezTo>
                    <a:pt x="163" y="199"/>
                    <a:pt x="159" y="195"/>
                    <a:pt x="155" y="191"/>
                  </a:cubicBezTo>
                  <a:cubicBezTo>
                    <a:pt x="151" y="188"/>
                    <a:pt x="147" y="185"/>
                    <a:pt x="143" y="182"/>
                  </a:cubicBezTo>
                  <a:cubicBezTo>
                    <a:pt x="143" y="181"/>
                    <a:pt x="142" y="180"/>
                    <a:pt x="142" y="179"/>
                  </a:cubicBezTo>
                  <a:cubicBezTo>
                    <a:pt x="145" y="182"/>
                    <a:pt x="149" y="185"/>
                    <a:pt x="153" y="188"/>
                  </a:cubicBezTo>
                  <a:cubicBezTo>
                    <a:pt x="161" y="194"/>
                    <a:pt x="168" y="202"/>
                    <a:pt x="176" y="208"/>
                  </a:cubicBezTo>
                  <a:close/>
                  <a:moveTo>
                    <a:pt x="176" y="237"/>
                  </a:moveTo>
                  <a:cubicBezTo>
                    <a:pt x="174" y="235"/>
                    <a:pt x="172" y="234"/>
                    <a:pt x="171" y="232"/>
                  </a:cubicBezTo>
                  <a:cubicBezTo>
                    <a:pt x="167" y="230"/>
                    <a:pt x="164" y="226"/>
                    <a:pt x="161" y="223"/>
                  </a:cubicBezTo>
                  <a:cubicBezTo>
                    <a:pt x="155" y="217"/>
                    <a:pt x="147" y="211"/>
                    <a:pt x="140" y="205"/>
                  </a:cubicBezTo>
                  <a:cubicBezTo>
                    <a:pt x="133" y="200"/>
                    <a:pt x="127" y="195"/>
                    <a:pt x="121" y="190"/>
                  </a:cubicBezTo>
                  <a:cubicBezTo>
                    <a:pt x="125" y="193"/>
                    <a:pt x="129" y="196"/>
                    <a:pt x="133" y="199"/>
                  </a:cubicBezTo>
                  <a:cubicBezTo>
                    <a:pt x="142" y="205"/>
                    <a:pt x="150" y="211"/>
                    <a:pt x="158" y="218"/>
                  </a:cubicBezTo>
                  <a:cubicBezTo>
                    <a:pt x="162" y="221"/>
                    <a:pt x="166" y="224"/>
                    <a:pt x="169" y="227"/>
                  </a:cubicBezTo>
                  <a:cubicBezTo>
                    <a:pt x="171" y="229"/>
                    <a:pt x="173" y="231"/>
                    <a:pt x="176" y="233"/>
                  </a:cubicBezTo>
                  <a:cubicBezTo>
                    <a:pt x="176" y="234"/>
                    <a:pt x="176" y="236"/>
                    <a:pt x="176" y="237"/>
                  </a:cubicBezTo>
                  <a:close/>
                  <a:moveTo>
                    <a:pt x="176" y="239"/>
                  </a:moveTo>
                  <a:cubicBezTo>
                    <a:pt x="171" y="235"/>
                    <a:pt x="167" y="230"/>
                    <a:pt x="162" y="226"/>
                  </a:cubicBezTo>
                  <a:cubicBezTo>
                    <a:pt x="140" y="207"/>
                    <a:pt x="114" y="192"/>
                    <a:pt x="91" y="173"/>
                  </a:cubicBezTo>
                  <a:cubicBezTo>
                    <a:pt x="91" y="171"/>
                    <a:pt x="91" y="169"/>
                    <a:pt x="92" y="167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69"/>
                    <a:pt x="93" y="169"/>
                    <a:pt x="94" y="169"/>
                  </a:cubicBezTo>
                  <a:cubicBezTo>
                    <a:pt x="94" y="169"/>
                    <a:pt x="94" y="170"/>
                    <a:pt x="94" y="170"/>
                  </a:cubicBezTo>
                  <a:cubicBezTo>
                    <a:pt x="94" y="170"/>
                    <a:pt x="95" y="170"/>
                    <a:pt x="95" y="170"/>
                  </a:cubicBezTo>
                  <a:cubicBezTo>
                    <a:pt x="106" y="180"/>
                    <a:pt x="117" y="189"/>
                    <a:pt x="128" y="197"/>
                  </a:cubicBezTo>
                  <a:cubicBezTo>
                    <a:pt x="140" y="207"/>
                    <a:pt x="152" y="215"/>
                    <a:pt x="163" y="226"/>
                  </a:cubicBezTo>
                  <a:cubicBezTo>
                    <a:pt x="166" y="229"/>
                    <a:pt x="168" y="231"/>
                    <a:pt x="171" y="234"/>
                  </a:cubicBezTo>
                  <a:cubicBezTo>
                    <a:pt x="172" y="235"/>
                    <a:pt x="173" y="236"/>
                    <a:pt x="174" y="237"/>
                  </a:cubicBezTo>
                  <a:cubicBezTo>
                    <a:pt x="175" y="237"/>
                    <a:pt x="175" y="237"/>
                    <a:pt x="176" y="238"/>
                  </a:cubicBezTo>
                  <a:cubicBezTo>
                    <a:pt x="176" y="238"/>
                    <a:pt x="176" y="239"/>
                    <a:pt x="176" y="239"/>
                  </a:cubicBezTo>
                  <a:close/>
                  <a:moveTo>
                    <a:pt x="92" y="163"/>
                  </a:moveTo>
                  <a:cubicBezTo>
                    <a:pt x="94" y="163"/>
                    <a:pt x="95" y="163"/>
                    <a:pt x="97" y="163"/>
                  </a:cubicBezTo>
                  <a:cubicBezTo>
                    <a:pt x="97" y="163"/>
                    <a:pt x="98" y="163"/>
                    <a:pt x="98" y="163"/>
                  </a:cubicBezTo>
                  <a:cubicBezTo>
                    <a:pt x="105" y="169"/>
                    <a:pt x="111" y="174"/>
                    <a:pt x="118" y="179"/>
                  </a:cubicBezTo>
                  <a:cubicBezTo>
                    <a:pt x="119" y="180"/>
                    <a:pt x="120" y="181"/>
                    <a:pt x="122" y="182"/>
                  </a:cubicBezTo>
                  <a:cubicBezTo>
                    <a:pt x="123" y="183"/>
                    <a:pt x="124" y="184"/>
                    <a:pt x="125" y="184"/>
                  </a:cubicBezTo>
                  <a:cubicBezTo>
                    <a:pt x="129" y="188"/>
                    <a:pt x="134" y="192"/>
                    <a:pt x="139" y="195"/>
                  </a:cubicBezTo>
                  <a:cubicBezTo>
                    <a:pt x="139" y="195"/>
                    <a:pt x="139" y="195"/>
                    <a:pt x="139" y="195"/>
                  </a:cubicBezTo>
                  <a:cubicBezTo>
                    <a:pt x="146" y="200"/>
                    <a:pt x="154" y="206"/>
                    <a:pt x="161" y="212"/>
                  </a:cubicBezTo>
                  <a:cubicBezTo>
                    <a:pt x="162" y="214"/>
                    <a:pt x="164" y="216"/>
                    <a:pt x="166" y="217"/>
                  </a:cubicBezTo>
                  <a:cubicBezTo>
                    <a:pt x="167" y="219"/>
                    <a:pt x="169" y="221"/>
                    <a:pt x="170" y="223"/>
                  </a:cubicBezTo>
                  <a:cubicBezTo>
                    <a:pt x="172" y="224"/>
                    <a:pt x="173" y="225"/>
                    <a:pt x="174" y="227"/>
                  </a:cubicBezTo>
                  <a:cubicBezTo>
                    <a:pt x="175" y="227"/>
                    <a:pt x="175" y="228"/>
                    <a:pt x="176" y="228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175" y="229"/>
                    <a:pt x="175" y="228"/>
                    <a:pt x="174" y="227"/>
                  </a:cubicBezTo>
                  <a:cubicBezTo>
                    <a:pt x="161" y="216"/>
                    <a:pt x="149" y="205"/>
                    <a:pt x="135" y="194"/>
                  </a:cubicBezTo>
                  <a:cubicBezTo>
                    <a:pt x="134" y="194"/>
                    <a:pt x="133" y="193"/>
                    <a:pt x="131" y="192"/>
                  </a:cubicBezTo>
                  <a:cubicBezTo>
                    <a:pt x="126" y="188"/>
                    <a:pt x="120" y="183"/>
                    <a:pt x="114" y="179"/>
                  </a:cubicBezTo>
                  <a:cubicBezTo>
                    <a:pt x="108" y="174"/>
                    <a:pt x="102" y="168"/>
                    <a:pt x="95" y="164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4" y="163"/>
                    <a:pt x="94" y="163"/>
                    <a:pt x="93" y="163"/>
                  </a:cubicBezTo>
                  <a:cubicBezTo>
                    <a:pt x="93" y="163"/>
                    <a:pt x="92" y="163"/>
                    <a:pt x="93" y="163"/>
                  </a:cubicBezTo>
                  <a:cubicBezTo>
                    <a:pt x="93" y="164"/>
                    <a:pt x="94" y="164"/>
                    <a:pt x="94" y="164"/>
                  </a:cubicBezTo>
                  <a:cubicBezTo>
                    <a:pt x="94" y="165"/>
                    <a:pt x="95" y="165"/>
                    <a:pt x="96" y="165"/>
                  </a:cubicBezTo>
                  <a:cubicBezTo>
                    <a:pt x="97" y="166"/>
                    <a:pt x="98" y="167"/>
                    <a:pt x="99" y="168"/>
                  </a:cubicBezTo>
                  <a:cubicBezTo>
                    <a:pt x="101" y="170"/>
                    <a:pt x="103" y="171"/>
                    <a:pt x="105" y="173"/>
                  </a:cubicBezTo>
                  <a:cubicBezTo>
                    <a:pt x="108" y="175"/>
                    <a:pt x="111" y="178"/>
                    <a:pt x="115" y="180"/>
                  </a:cubicBezTo>
                  <a:cubicBezTo>
                    <a:pt x="119" y="184"/>
                    <a:pt x="124" y="187"/>
                    <a:pt x="129" y="191"/>
                  </a:cubicBezTo>
                  <a:cubicBezTo>
                    <a:pt x="140" y="200"/>
                    <a:pt x="152" y="209"/>
                    <a:pt x="163" y="219"/>
                  </a:cubicBezTo>
                  <a:cubicBezTo>
                    <a:pt x="166" y="221"/>
                    <a:pt x="169" y="224"/>
                    <a:pt x="171" y="227"/>
                  </a:cubicBezTo>
                  <a:cubicBezTo>
                    <a:pt x="172" y="228"/>
                    <a:pt x="174" y="230"/>
                    <a:pt x="175" y="231"/>
                  </a:cubicBezTo>
                  <a:cubicBezTo>
                    <a:pt x="175" y="231"/>
                    <a:pt x="175" y="232"/>
                    <a:pt x="176" y="232"/>
                  </a:cubicBezTo>
                  <a:cubicBezTo>
                    <a:pt x="176" y="232"/>
                    <a:pt x="176" y="232"/>
                    <a:pt x="176" y="232"/>
                  </a:cubicBezTo>
                  <a:cubicBezTo>
                    <a:pt x="176" y="232"/>
                    <a:pt x="175" y="232"/>
                    <a:pt x="175" y="232"/>
                  </a:cubicBezTo>
                  <a:cubicBezTo>
                    <a:pt x="169" y="227"/>
                    <a:pt x="164" y="222"/>
                    <a:pt x="158" y="217"/>
                  </a:cubicBezTo>
                  <a:cubicBezTo>
                    <a:pt x="147" y="208"/>
                    <a:pt x="135" y="200"/>
                    <a:pt x="123" y="191"/>
                  </a:cubicBezTo>
                  <a:cubicBezTo>
                    <a:pt x="116" y="186"/>
                    <a:pt x="109" y="181"/>
                    <a:pt x="103" y="175"/>
                  </a:cubicBezTo>
                  <a:cubicBezTo>
                    <a:pt x="101" y="174"/>
                    <a:pt x="99" y="172"/>
                    <a:pt x="97" y="171"/>
                  </a:cubicBezTo>
                  <a:cubicBezTo>
                    <a:pt x="96" y="171"/>
                    <a:pt x="96" y="170"/>
                    <a:pt x="96" y="170"/>
                  </a:cubicBezTo>
                  <a:cubicBezTo>
                    <a:pt x="94" y="169"/>
                    <a:pt x="93" y="168"/>
                    <a:pt x="92" y="167"/>
                  </a:cubicBezTo>
                  <a:cubicBezTo>
                    <a:pt x="92" y="165"/>
                    <a:pt x="92" y="164"/>
                    <a:pt x="92" y="163"/>
                  </a:cubicBezTo>
                  <a:cubicBezTo>
                    <a:pt x="92" y="163"/>
                    <a:pt x="92" y="163"/>
                    <a:pt x="92" y="163"/>
                  </a:cubicBezTo>
                  <a:close/>
                  <a:moveTo>
                    <a:pt x="112" y="178"/>
                  </a:moveTo>
                  <a:cubicBezTo>
                    <a:pt x="110" y="176"/>
                    <a:pt x="109" y="175"/>
                    <a:pt x="107" y="174"/>
                  </a:cubicBezTo>
                  <a:cubicBezTo>
                    <a:pt x="109" y="175"/>
                    <a:pt x="112" y="177"/>
                    <a:pt x="114" y="179"/>
                  </a:cubicBezTo>
                  <a:cubicBezTo>
                    <a:pt x="113" y="178"/>
                    <a:pt x="113" y="178"/>
                    <a:pt x="112" y="178"/>
                  </a:cubicBezTo>
                  <a:close/>
                  <a:moveTo>
                    <a:pt x="94" y="158"/>
                  </a:moveTo>
                  <a:cubicBezTo>
                    <a:pt x="95" y="158"/>
                    <a:pt x="96" y="158"/>
                    <a:pt x="96" y="158"/>
                  </a:cubicBezTo>
                  <a:cubicBezTo>
                    <a:pt x="97" y="158"/>
                    <a:pt x="97" y="158"/>
                    <a:pt x="97" y="158"/>
                  </a:cubicBezTo>
                  <a:cubicBezTo>
                    <a:pt x="97" y="159"/>
                    <a:pt x="97" y="160"/>
                    <a:pt x="97" y="160"/>
                  </a:cubicBezTo>
                  <a:cubicBezTo>
                    <a:pt x="96" y="160"/>
                    <a:pt x="96" y="160"/>
                    <a:pt x="95" y="160"/>
                  </a:cubicBezTo>
                  <a:cubicBezTo>
                    <a:pt x="95" y="160"/>
                    <a:pt x="95" y="160"/>
                    <a:pt x="94" y="159"/>
                  </a:cubicBezTo>
                  <a:cubicBezTo>
                    <a:pt x="94" y="159"/>
                    <a:pt x="94" y="158"/>
                    <a:pt x="94" y="158"/>
                  </a:cubicBezTo>
                  <a:close/>
                  <a:moveTo>
                    <a:pt x="100" y="159"/>
                  </a:moveTo>
                  <a:cubicBezTo>
                    <a:pt x="101" y="159"/>
                    <a:pt x="101" y="159"/>
                    <a:pt x="102" y="159"/>
                  </a:cubicBezTo>
                  <a:cubicBezTo>
                    <a:pt x="102" y="160"/>
                    <a:pt x="102" y="161"/>
                    <a:pt x="102" y="161"/>
                  </a:cubicBezTo>
                  <a:cubicBezTo>
                    <a:pt x="101" y="161"/>
                    <a:pt x="101" y="161"/>
                    <a:pt x="100" y="161"/>
                  </a:cubicBezTo>
                  <a:cubicBezTo>
                    <a:pt x="100" y="160"/>
                    <a:pt x="100" y="160"/>
                    <a:pt x="100" y="160"/>
                  </a:cubicBezTo>
                  <a:cubicBezTo>
                    <a:pt x="100" y="159"/>
                    <a:pt x="100" y="159"/>
                    <a:pt x="100" y="159"/>
                  </a:cubicBezTo>
                  <a:close/>
                  <a:moveTo>
                    <a:pt x="105" y="160"/>
                  </a:moveTo>
                  <a:cubicBezTo>
                    <a:pt x="106" y="160"/>
                    <a:pt x="107" y="161"/>
                    <a:pt x="108" y="161"/>
                  </a:cubicBezTo>
                  <a:cubicBezTo>
                    <a:pt x="108" y="161"/>
                    <a:pt x="108" y="162"/>
                    <a:pt x="108" y="162"/>
                  </a:cubicBezTo>
                  <a:cubicBezTo>
                    <a:pt x="107" y="162"/>
                    <a:pt x="106" y="162"/>
                    <a:pt x="105" y="162"/>
                  </a:cubicBezTo>
                  <a:cubicBezTo>
                    <a:pt x="105" y="161"/>
                    <a:pt x="105" y="161"/>
                    <a:pt x="105" y="160"/>
                  </a:cubicBezTo>
                  <a:close/>
                  <a:moveTo>
                    <a:pt x="111" y="162"/>
                  </a:moveTo>
                  <a:cubicBezTo>
                    <a:pt x="112" y="162"/>
                    <a:pt x="114" y="162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3"/>
                    <a:pt x="113" y="163"/>
                    <a:pt x="111" y="163"/>
                  </a:cubicBezTo>
                  <a:cubicBezTo>
                    <a:pt x="111" y="162"/>
                    <a:pt x="111" y="162"/>
                    <a:pt x="111" y="162"/>
                  </a:cubicBezTo>
                  <a:close/>
                  <a:moveTo>
                    <a:pt x="118" y="163"/>
                  </a:moveTo>
                  <a:cubicBezTo>
                    <a:pt x="122" y="164"/>
                    <a:pt x="125" y="165"/>
                    <a:pt x="128" y="167"/>
                  </a:cubicBezTo>
                  <a:cubicBezTo>
                    <a:pt x="125" y="166"/>
                    <a:pt x="122" y="165"/>
                    <a:pt x="118" y="164"/>
                  </a:cubicBezTo>
                  <a:cubicBezTo>
                    <a:pt x="118" y="164"/>
                    <a:pt x="118" y="164"/>
                    <a:pt x="118" y="163"/>
                  </a:cubicBezTo>
                  <a:close/>
                  <a:moveTo>
                    <a:pt x="173" y="190"/>
                  </a:moveTo>
                  <a:cubicBezTo>
                    <a:pt x="174" y="190"/>
                    <a:pt x="174" y="191"/>
                    <a:pt x="175" y="191"/>
                  </a:cubicBezTo>
                  <a:cubicBezTo>
                    <a:pt x="175" y="191"/>
                    <a:pt x="175" y="191"/>
                    <a:pt x="175" y="192"/>
                  </a:cubicBezTo>
                  <a:cubicBezTo>
                    <a:pt x="174" y="191"/>
                    <a:pt x="174" y="190"/>
                    <a:pt x="173" y="190"/>
                  </a:cubicBezTo>
                  <a:close/>
                  <a:moveTo>
                    <a:pt x="176" y="206"/>
                  </a:moveTo>
                  <a:cubicBezTo>
                    <a:pt x="174" y="204"/>
                    <a:pt x="172" y="202"/>
                    <a:pt x="170" y="200"/>
                  </a:cubicBezTo>
                  <a:cubicBezTo>
                    <a:pt x="167" y="197"/>
                    <a:pt x="164" y="194"/>
                    <a:pt x="161" y="192"/>
                  </a:cubicBezTo>
                  <a:cubicBezTo>
                    <a:pt x="154" y="186"/>
                    <a:pt x="147" y="181"/>
                    <a:pt x="141" y="174"/>
                  </a:cubicBezTo>
                  <a:cubicBezTo>
                    <a:pt x="141" y="174"/>
                    <a:pt x="141" y="174"/>
                    <a:pt x="142" y="175"/>
                  </a:cubicBezTo>
                  <a:cubicBezTo>
                    <a:pt x="142" y="175"/>
                    <a:pt x="143" y="175"/>
                    <a:pt x="144" y="176"/>
                  </a:cubicBezTo>
                  <a:cubicBezTo>
                    <a:pt x="145" y="177"/>
                    <a:pt x="147" y="178"/>
                    <a:pt x="148" y="179"/>
                  </a:cubicBezTo>
                  <a:cubicBezTo>
                    <a:pt x="151" y="181"/>
                    <a:pt x="154" y="184"/>
                    <a:pt x="158" y="186"/>
                  </a:cubicBezTo>
                  <a:cubicBezTo>
                    <a:pt x="162" y="190"/>
                    <a:pt x="166" y="193"/>
                    <a:pt x="170" y="196"/>
                  </a:cubicBezTo>
                  <a:cubicBezTo>
                    <a:pt x="171" y="198"/>
                    <a:pt x="173" y="200"/>
                    <a:pt x="175" y="202"/>
                  </a:cubicBezTo>
                  <a:cubicBezTo>
                    <a:pt x="175" y="203"/>
                    <a:pt x="175" y="204"/>
                    <a:pt x="176" y="206"/>
                  </a:cubicBezTo>
                  <a:close/>
                  <a:moveTo>
                    <a:pt x="176" y="240"/>
                  </a:moveTo>
                  <a:cubicBezTo>
                    <a:pt x="176" y="241"/>
                    <a:pt x="176" y="242"/>
                    <a:pt x="176" y="243"/>
                  </a:cubicBezTo>
                  <a:cubicBezTo>
                    <a:pt x="168" y="238"/>
                    <a:pt x="162" y="231"/>
                    <a:pt x="155" y="226"/>
                  </a:cubicBezTo>
                  <a:cubicBezTo>
                    <a:pt x="148" y="220"/>
                    <a:pt x="142" y="215"/>
                    <a:pt x="135" y="210"/>
                  </a:cubicBezTo>
                  <a:cubicBezTo>
                    <a:pt x="127" y="204"/>
                    <a:pt x="119" y="199"/>
                    <a:pt x="112" y="193"/>
                  </a:cubicBezTo>
                  <a:cubicBezTo>
                    <a:pt x="107" y="190"/>
                    <a:pt x="103" y="187"/>
                    <a:pt x="99" y="184"/>
                  </a:cubicBezTo>
                  <a:cubicBezTo>
                    <a:pt x="97" y="182"/>
                    <a:pt x="94" y="180"/>
                    <a:pt x="91" y="178"/>
                  </a:cubicBezTo>
                  <a:cubicBezTo>
                    <a:pt x="91" y="177"/>
                    <a:pt x="91" y="175"/>
                    <a:pt x="91" y="174"/>
                  </a:cubicBezTo>
                  <a:cubicBezTo>
                    <a:pt x="106" y="186"/>
                    <a:pt x="122" y="197"/>
                    <a:pt x="138" y="208"/>
                  </a:cubicBezTo>
                  <a:cubicBezTo>
                    <a:pt x="147" y="214"/>
                    <a:pt x="155" y="221"/>
                    <a:pt x="163" y="228"/>
                  </a:cubicBezTo>
                  <a:cubicBezTo>
                    <a:pt x="166" y="231"/>
                    <a:pt x="169" y="233"/>
                    <a:pt x="172" y="236"/>
                  </a:cubicBezTo>
                  <a:cubicBezTo>
                    <a:pt x="173" y="238"/>
                    <a:pt x="174" y="239"/>
                    <a:pt x="176" y="240"/>
                  </a:cubicBezTo>
                  <a:close/>
                  <a:moveTo>
                    <a:pt x="175" y="262"/>
                  </a:moveTo>
                  <a:cubicBezTo>
                    <a:pt x="175" y="263"/>
                    <a:pt x="175" y="264"/>
                    <a:pt x="175" y="265"/>
                  </a:cubicBezTo>
                  <a:cubicBezTo>
                    <a:pt x="169" y="260"/>
                    <a:pt x="162" y="256"/>
                    <a:pt x="156" y="251"/>
                  </a:cubicBezTo>
                  <a:cubicBezTo>
                    <a:pt x="149" y="246"/>
                    <a:pt x="142" y="240"/>
                    <a:pt x="135" y="235"/>
                  </a:cubicBezTo>
                  <a:cubicBezTo>
                    <a:pt x="121" y="224"/>
                    <a:pt x="106" y="214"/>
                    <a:pt x="94" y="202"/>
                  </a:cubicBezTo>
                  <a:cubicBezTo>
                    <a:pt x="105" y="213"/>
                    <a:pt x="121" y="223"/>
                    <a:pt x="135" y="233"/>
                  </a:cubicBezTo>
                  <a:cubicBezTo>
                    <a:pt x="143" y="238"/>
                    <a:pt x="150" y="243"/>
                    <a:pt x="158" y="249"/>
                  </a:cubicBezTo>
                  <a:cubicBezTo>
                    <a:pt x="162" y="252"/>
                    <a:pt x="166" y="254"/>
                    <a:pt x="170" y="258"/>
                  </a:cubicBezTo>
                  <a:cubicBezTo>
                    <a:pt x="171" y="259"/>
                    <a:pt x="173" y="261"/>
                    <a:pt x="175" y="262"/>
                  </a:cubicBezTo>
                  <a:close/>
                  <a:moveTo>
                    <a:pt x="174" y="273"/>
                  </a:moveTo>
                  <a:cubicBezTo>
                    <a:pt x="174" y="274"/>
                    <a:pt x="174" y="275"/>
                    <a:pt x="174" y="276"/>
                  </a:cubicBezTo>
                  <a:cubicBezTo>
                    <a:pt x="163" y="263"/>
                    <a:pt x="148" y="253"/>
                    <a:pt x="134" y="243"/>
                  </a:cubicBezTo>
                  <a:cubicBezTo>
                    <a:pt x="133" y="242"/>
                    <a:pt x="131" y="241"/>
                    <a:pt x="129" y="240"/>
                  </a:cubicBezTo>
                  <a:cubicBezTo>
                    <a:pt x="131" y="241"/>
                    <a:pt x="132" y="242"/>
                    <a:pt x="134" y="243"/>
                  </a:cubicBezTo>
                  <a:cubicBezTo>
                    <a:pt x="142" y="248"/>
                    <a:pt x="149" y="254"/>
                    <a:pt x="157" y="259"/>
                  </a:cubicBezTo>
                  <a:cubicBezTo>
                    <a:pt x="163" y="264"/>
                    <a:pt x="168" y="269"/>
                    <a:pt x="174" y="273"/>
                  </a:cubicBezTo>
                  <a:close/>
                  <a:moveTo>
                    <a:pt x="171" y="303"/>
                  </a:moveTo>
                  <a:cubicBezTo>
                    <a:pt x="171" y="303"/>
                    <a:pt x="171" y="303"/>
                    <a:pt x="171" y="303"/>
                  </a:cubicBezTo>
                  <a:cubicBezTo>
                    <a:pt x="171" y="303"/>
                    <a:pt x="170" y="304"/>
                    <a:pt x="170" y="304"/>
                  </a:cubicBezTo>
                  <a:cubicBezTo>
                    <a:pt x="166" y="300"/>
                    <a:pt x="162" y="297"/>
                    <a:pt x="158" y="293"/>
                  </a:cubicBezTo>
                  <a:cubicBezTo>
                    <a:pt x="158" y="293"/>
                    <a:pt x="158" y="294"/>
                    <a:pt x="158" y="294"/>
                  </a:cubicBezTo>
                  <a:cubicBezTo>
                    <a:pt x="161" y="296"/>
                    <a:pt x="164" y="298"/>
                    <a:pt x="167" y="300"/>
                  </a:cubicBezTo>
                  <a:cubicBezTo>
                    <a:pt x="168" y="302"/>
                    <a:pt x="170" y="303"/>
                    <a:pt x="171" y="303"/>
                  </a:cubicBezTo>
                  <a:close/>
                  <a:moveTo>
                    <a:pt x="168" y="305"/>
                  </a:moveTo>
                  <a:cubicBezTo>
                    <a:pt x="168" y="305"/>
                    <a:pt x="167" y="305"/>
                    <a:pt x="167" y="306"/>
                  </a:cubicBezTo>
                  <a:cubicBezTo>
                    <a:pt x="166" y="305"/>
                    <a:pt x="166" y="305"/>
                    <a:pt x="165" y="305"/>
                  </a:cubicBezTo>
                  <a:cubicBezTo>
                    <a:pt x="156" y="296"/>
                    <a:pt x="144" y="288"/>
                    <a:pt x="133" y="281"/>
                  </a:cubicBezTo>
                  <a:cubicBezTo>
                    <a:pt x="126" y="276"/>
                    <a:pt x="120" y="272"/>
                    <a:pt x="114" y="267"/>
                  </a:cubicBezTo>
                  <a:cubicBezTo>
                    <a:pt x="110" y="265"/>
                    <a:pt x="107" y="262"/>
                    <a:pt x="104" y="260"/>
                  </a:cubicBezTo>
                  <a:cubicBezTo>
                    <a:pt x="102" y="258"/>
                    <a:pt x="100" y="256"/>
                    <a:pt x="97" y="255"/>
                  </a:cubicBezTo>
                  <a:cubicBezTo>
                    <a:pt x="97" y="253"/>
                    <a:pt x="97" y="251"/>
                    <a:pt x="97" y="250"/>
                  </a:cubicBezTo>
                  <a:cubicBezTo>
                    <a:pt x="102" y="254"/>
                    <a:pt x="108" y="257"/>
                    <a:pt x="113" y="262"/>
                  </a:cubicBezTo>
                  <a:cubicBezTo>
                    <a:pt x="120" y="267"/>
                    <a:pt x="126" y="273"/>
                    <a:pt x="132" y="278"/>
                  </a:cubicBezTo>
                  <a:cubicBezTo>
                    <a:pt x="139" y="283"/>
                    <a:pt x="146" y="288"/>
                    <a:pt x="153" y="294"/>
                  </a:cubicBezTo>
                  <a:cubicBezTo>
                    <a:pt x="158" y="298"/>
                    <a:pt x="163" y="302"/>
                    <a:pt x="168" y="305"/>
                  </a:cubicBezTo>
                  <a:close/>
                  <a:moveTo>
                    <a:pt x="164" y="307"/>
                  </a:moveTo>
                  <a:cubicBezTo>
                    <a:pt x="163" y="307"/>
                    <a:pt x="162" y="308"/>
                    <a:pt x="161" y="308"/>
                  </a:cubicBezTo>
                  <a:cubicBezTo>
                    <a:pt x="161" y="308"/>
                    <a:pt x="161" y="308"/>
                    <a:pt x="161" y="308"/>
                  </a:cubicBezTo>
                  <a:cubicBezTo>
                    <a:pt x="157" y="304"/>
                    <a:pt x="151" y="302"/>
                    <a:pt x="147" y="299"/>
                  </a:cubicBezTo>
                  <a:cubicBezTo>
                    <a:pt x="141" y="295"/>
                    <a:pt x="135" y="291"/>
                    <a:pt x="129" y="287"/>
                  </a:cubicBezTo>
                  <a:cubicBezTo>
                    <a:pt x="123" y="283"/>
                    <a:pt x="117" y="279"/>
                    <a:pt x="111" y="275"/>
                  </a:cubicBezTo>
                  <a:cubicBezTo>
                    <a:pt x="109" y="273"/>
                    <a:pt x="106" y="271"/>
                    <a:pt x="103" y="269"/>
                  </a:cubicBezTo>
                  <a:cubicBezTo>
                    <a:pt x="102" y="268"/>
                    <a:pt x="101" y="267"/>
                    <a:pt x="100" y="266"/>
                  </a:cubicBezTo>
                  <a:cubicBezTo>
                    <a:pt x="97" y="262"/>
                    <a:pt x="99" y="264"/>
                    <a:pt x="100" y="265"/>
                  </a:cubicBezTo>
                  <a:cubicBezTo>
                    <a:pt x="106" y="269"/>
                    <a:pt x="111" y="274"/>
                    <a:pt x="117" y="278"/>
                  </a:cubicBezTo>
                  <a:cubicBezTo>
                    <a:pt x="123" y="282"/>
                    <a:pt x="129" y="286"/>
                    <a:pt x="135" y="289"/>
                  </a:cubicBezTo>
                  <a:cubicBezTo>
                    <a:pt x="141" y="293"/>
                    <a:pt x="147" y="297"/>
                    <a:pt x="153" y="300"/>
                  </a:cubicBezTo>
                  <a:cubicBezTo>
                    <a:pt x="157" y="302"/>
                    <a:pt x="161" y="306"/>
                    <a:pt x="164" y="307"/>
                  </a:cubicBezTo>
                  <a:close/>
                  <a:moveTo>
                    <a:pt x="160" y="309"/>
                  </a:moveTo>
                  <a:cubicBezTo>
                    <a:pt x="159" y="309"/>
                    <a:pt x="157" y="310"/>
                    <a:pt x="156" y="310"/>
                  </a:cubicBezTo>
                  <a:cubicBezTo>
                    <a:pt x="146" y="304"/>
                    <a:pt x="136" y="296"/>
                    <a:pt x="126" y="290"/>
                  </a:cubicBezTo>
                  <a:cubicBezTo>
                    <a:pt x="121" y="287"/>
                    <a:pt x="115" y="283"/>
                    <a:pt x="111" y="280"/>
                  </a:cubicBezTo>
                  <a:cubicBezTo>
                    <a:pt x="116" y="283"/>
                    <a:pt x="122" y="286"/>
                    <a:pt x="127" y="289"/>
                  </a:cubicBezTo>
                  <a:cubicBezTo>
                    <a:pt x="138" y="296"/>
                    <a:pt x="149" y="302"/>
                    <a:pt x="160" y="309"/>
                  </a:cubicBezTo>
                  <a:close/>
                  <a:moveTo>
                    <a:pt x="155" y="310"/>
                  </a:moveTo>
                  <a:cubicBezTo>
                    <a:pt x="153" y="311"/>
                    <a:pt x="151" y="311"/>
                    <a:pt x="150" y="312"/>
                  </a:cubicBezTo>
                  <a:cubicBezTo>
                    <a:pt x="149" y="311"/>
                    <a:pt x="149" y="311"/>
                    <a:pt x="148" y="311"/>
                  </a:cubicBezTo>
                  <a:cubicBezTo>
                    <a:pt x="148" y="311"/>
                    <a:pt x="148" y="310"/>
                    <a:pt x="148" y="310"/>
                  </a:cubicBezTo>
                  <a:cubicBezTo>
                    <a:pt x="137" y="301"/>
                    <a:pt x="125" y="293"/>
                    <a:pt x="114" y="286"/>
                  </a:cubicBezTo>
                  <a:cubicBezTo>
                    <a:pt x="111" y="284"/>
                    <a:pt x="108" y="282"/>
                    <a:pt x="105" y="280"/>
                  </a:cubicBezTo>
                  <a:cubicBezTo>
                    <a:pt x="110" y="283"/>
                    <a:pt x="114" y="286"/>
                    <a:pt x="119" y="289"/>
                  </a:cubicBezTo>
                  <a:cubicBezTo>
                    <a:pt x="131" y="296"/>
                    <a:pt x="143" y="303"/>
                    <a:pt x="155" y="310"/>
                  </a:cubicBezTo>
                  <a:close/>
                  <a:moveTo>
                    <a:pt x="149" y="312"/>
                  </a:moveTo>
                  <a:cubicBezTo>
                    <a:pt x="147" y="312"/>
                    <a:pt x="146" y="313"/>
                    <a:pt x="144" y="313"/>
                  </a:cubicBezTo>
                  <a:cubicBezTo>
                    <a:pt x="144" y="313"/>
                    <a:pt x="144" y="313"/>
                    <a:pt x="144" y="313"/>
                  </a:cubicBezTo>
                  <a:cubicBezTo>
                    <a:pt x="143" y="312"/>
                    <a:pt x="143" y="312"/>
                    <a:pt x="142" y="311"/>
                  </a:cubicBezTo>
                  <a:cubicBezTo>
                    <a:pt x="142" y="311"/>
                    <a:pt x="141" y="310"/>
                    <a:pt x="141" y="310"/>
                  </a:cubicBezTo>
                  <a:cubicBezTo>
                    <a:pt x="140" y="310"/>
                    <a:pt x="140" y="309"/>
                    <a:pt x="139" y="309"/>
                  </a:cubicBezTo>
                  <a:cubicBezTo>
                    <a:pt x="137" y="307"/>
                    <a:pt x="135" y="305"/>
                    <a:pt x="133" y="304"/>
                  </a:cubicBezTo>
                  <a:cubicBezTo>
                    <a:pt x="128" y="300"/>
                    <a:pt x="123" y="296"/>
                    <a:pt x="117" y="292"/>
                  </a:cubicBezTo>
                  <a:cubicBezTo>
                    <a:pt x="113" y="290"/>
                    <a:pt x="109" y="287"/>
                    <a:pt x="105" y="284"/>
                  </a:cubicBezTo>
                  <a:cubicBezTo>
                    <a:pt x="107" y="285"/>
                    <a:pt x="109" y="287"/>
                    <a:pt x="111" y="288"/>
                  </a:cubicBezTo>
                  <a:cubicBezTo>
                    <a:pt x="118" y="292"/>
                    <a:pt x="125" y="296"/>
                    <a:pt x="131" y="300"/>
                  </a:cubicBezTo>
                  <a:cubicBezTo>
                    <a:pt x="134" y="302"/>
                    <a:pt x="137" y="304"/>
                    <a:pt x="140" y="306"/>
                  </a:cubicBezTo>
                  <a:cubicBezTo>
                    <a:pt x="142" y="307"/>
                    <a:pt x="143" y="308"/>
                    <a:pt x="145" y="309"/>
                  </a:cubicBezTo>
                  <a:cubicBezTo>
                    <a:pt x="145" y="309"/>
                    <a:pt x="146" y="310"/>
                    <a:pt x="146" y="310"/>
                  </a:cubicBezTo>
                  <a:cubicBezTo>
                    <a:pt x="147" y="311"/>
                    <a:pt x="148" y="312"/>
                    <a:pt x="149" y="312"/>
                  </a:cubicBezTo>
                  <a:close/>
                  <a:moveTo>
                    <a:pt x="143" y="313"/>
                  </a:moveTo>
                  <a:cubicBezTo>
                    <a:pt x="142" y="314"/>
                    <a:pt x="141" y="314"/>
                    <a:pt x="140" y="314"/>
                  </a:cubicBezTo>
                  <a:cubicBezTo>
                    <a:pt x="140" y="314"/>
                    <a:pt x="140" y="314"/>
                    <a:pt x="140" y="314"/>
                  </a:cubicBezTo>
                  <a:cubicBezTo>
                    <a:pt x="136" y="311"/>
                    <a:pt x="133" y="308"/>
                    <a:pt x="129" y="305"/>
                  </a:cubicBezTo>
                  <a:cubicBezTo>
                    <a:pt x="124" y="301"/>
                    <a:pt x="119" y="297"/>
                    <a:pt x="114" y="294"/>
                  </a:cubicBezTo>
                  <a:cubicBezTo>
                    <a:pt x="111" y="292"/>
                    <a:pt x="108" y="291"/>
                    <a:pt x="106" y="289"/>
                  </a:cubicBezTo>
                  <a:cubicBezTo>
                    <a:pt x="105" y="289"/>
                    <a:pt x="104" y="288"/>
                    <a:pt x="104" y="288"/>
                  </a:cubicBezTo>
                  <a:cubicBezTo>
                    <a:pt x="109" y="291"/>
                    <a:pt x="114" y="293"/>
                    <a:pt x="119" y="296"/>
                  </a:cubicBezTo>
                  <a:cubicBezTo>
                    <a:pt x="125" y="300"/>
                    <a:pt x="131" y="304"/>
                    <a:pt x="137" y="308"/>
                  </a:cubicBezTo>
                  <a:cubicBezTo>
                    <a:pt x="138" y="310"/>
                    <a:pt x="140" y="311"/>
                    <a:pt x="142" y="313"/>
                  </a:cubicBezTo>
                  <a:cubicBezTo>
                    <a:pt x="142" y="313"/>
                    <a:pt x="142" y="312"/>
                    <a:pt x="142" y="312"/>
                  </a:cubicBezTo>
                  <a:cubicBezTo>
                    <a:pt x="143" y="313"/>
                    <a:pt x="143" y="313"/>
                    <a:pt x="143" y="313"/>
                  </a:cubicBezTo>
                  <a:close/>
                  <a:moveTo>
                    <a:pt x="139" y="314"/>
                  </a:moveTo>
                  <a:cubicBezTo>
                    <a:pt x="138" y="314"/>
                    <a:pt x="137" y="314"/>
                    <a:pt x="136" y="315"/>
                  </a:cubicBezTo>
                  <a:cubicBezTo>
                    <a:pt x="130" y="309"/>
                    <a:pt x="124" y="305"/>
                    <a:pt x="117" y="300"/>
                  </a:cubicBezTo>
                  <a:cubicBezTo>
                    <a:pt x="116" y="300"/>
                    <a:pt x="115" y="299"/>
                    <a:pt x="114" y="298"/>
                  </a:cubicBezTo>
                  <a:cubicBezTo>
                    <a:pt x="122" y="302"/>
                    <a:pt x="130" y="307"/>
                    <a:pt x="137" y="312"/>
                  </a:cubicBezTo>
                  <a:cubicBezTo>
                    <a:pt x="137" y="313"/>
                    <a:pt x="138" y="313"/>
                    <a:pt x="138" y="313"/>
                  </a:cubicBezTo>
                  <a:cubicBezTo>
                    <a:pt x="139" y="313"/>
                    <a:pt x="139" y="314"/>
                    <a:pt x="139" y="314"/>
                  </a:cubicBezTo>
                  <a:close/>
                  <a:moveTo>
                    <a:pt x="135" y="315"/>
                  </a:moveTo>
                  <a:cubicBezTo>
                    <a:pt x="133" y="315"/>
                    <a:pt x="132" y="315"/>
                    <a:pt x="131" y="315"/>
                  </a:cubicBezTo>
                  <a:cubicBezTo>
                    <a:pt x="126" y="311"/>
                    <a:pt x="121" y="307"/>
                    <a:pt x="116" y="304"/>
                  </a:cubicBezTo>
                  <a:cubicBezTo>
                    <a:pt x="113" y="302"/>
                    <a:pt x="111" y="300"/>
                    <a:pt x="108" y="299"/>
                  </a:cubicBezTo>
                  <a:cubicBezTo>
                    <a:pt x="106" y="297"/>
                    <a:pt x="105" y="296"/>
                    <a:pt x="103" y="295"/>
                  </a:cubicBezTo>
                  <a:cubicBezTo>
                    <a:pt x="103" y="294"/>
                    <a:pt x="103" y="294"/>
                    <a:pt x="102" y="294"/>
                  </a:cubicBezTo>
                  <a:cubicBezTo>
                    <a:pt x="103" y="294"/>
                    <a:pt x="103" y="294"/>
                    <a:pt x="104" y="295"/>
                  </a:cubicBezTo>
                  <a:cubicBezTo>
                    <a:pt x="110" y="298"/>
                    <a:pt x="115" y="302"/>
                    <a:pt x="121" y="306"/>
                  </a:cubicBezTo>
                  <a:cubicBezTo>
                    <a:pt x="126" y="308"/>
                    <a:pt x="130" y="312"/>
                    <a:pt x="135" y="315"/>
                  </a:cubicBezTo>
                  <a:close/>
                  <a:moveTo>
                    <a:pt x="130" y="315"/>
                  </a:moveTo>
                  <a:cubicBezTo>
                    <a:pt x="128" y="315"/>
                    <a:pt x="127" y="315"/>
                    <a:pt x="125" y="315"/>
                  </a:cubicBezTo>
                  <a:cubicBezTo>
                    <a:pt x="117" y="309"/>
                    <a:pt x="108" y="304"/>
                    <a:pt x="101" y="297"/>
                  </a:cubicBezTo>
                  <a:cubicBezTo>
                    <a:pt x="105" y="300"/>
                    <a:pt x="111" y="303"/>
                    <a:pt x="115" y="306"/>
                  </a:cubicBezTo>
                  <a:cubicBezTo>
                    <a:pt x="120" y="309"/>
                    <a:pt x="125" y="312"/>
                    <a:pt x="130" y="315"/>
                  </a:cubicBezTo>
                  <a:close/>
                  <a:moveTo>
                    <a:pt x="123" y="316"/>
                  </a:moveTo>
                  <a:cubicBezTo>
                    <a:pt x="122" y="316"/>
                    <a:pt x="121" y="316"/>
                    <a:pt x="119" y="316"/>
                  </a:cubicBezTo>
                  <a:cubicBezTo>
                    <a:pt x="119" y="316"/>
                    <a:pt x="119" y="316"/>
                    <a:pt x="119" y="316"/>
                  </a:cubicBezTo>
                  <a:cubicBezTo>
                    <a:pt x="117" y="313"/>
                    <a:pt x="114" y="311"/>
                    <a:pt x="111" y="309"/>
                  </a:cubicBezTo>
                  <a:cubicBezTo>
                    <a:pt x="109" y="307"/>
                    <a:pt x="107" y="306"/>
                    <a:pt x="105" y="304"/>
                  </a:cubicBezTo>
                  <a:cubicBezTo>
                    <a:pt x="104" y="304"/>
                    <a:pt x="104" y="303"/>
                    <a:pt x="103" y="303"/>
                  </a:cubicBezTo>
                  <a:cubicBezTo>
                    <a:pt x="103" y="303"/>
                    <a:pt x="104" y="303"/>
                    <a:pt x="104" y="303"/>
                  </a:cubicBezTo>
                  <a:cubicBezTo>
                    <a:pt x="108" y="306"/>
                    <a:pt x="112" y="307"/>
                    <a:pt x="115" y="310"/>
                  </a:cubicBezTo>
                  <a:cubicBezTo>
                    <a:pt x="118" y="312"/>
                    <a:pt x="120" y="314"/>
                    <a:pt x="123" y="316"/>
                  </a:cubicBezTo>
                  <a:close/>
                  <a:moveTo>
                    <a:pt x="118" y="316"/>
                  </a:moveTo>
                  <a:cubicBezTo>
                    <a:pt x="114" y="316"/>
                    <a:pt x="111" y="316"/>
                    <a:pt x="108" y="316"/>
                  </a:cubicBezTo>
                  <a:cubicBezTo>
                    <a:pt x="108" y="315"/>
                    <a:pt x="108" y="315"/>
                    <a:pt x="108" y="315"/>
                  </a:cubicBezTo>
                  <a:cubicBezTo>
                    <a:pt x="107" y="314"/>
                    <a:pt x="107" y="314"/>
                    <a:pt x="106" y="313"/>
                  </a:cubicBezTo>
                  <a:cubicBezTo>
                    <a:pt x="105" y="313"/>
                    <a:pt x="102" y="309"/>
                    <a:pt x="104" y="311"/>
                  </a:cubicBezTo>
                  <a:cubicBezTo>
                    <a:pt x="107" y="312"/>
                    <a:pt x="109" y="314"/>
                    <a:pt x="112" y="315"/>
                  </a:cubicBezTo>
                  <a:cubicBezTo>
                    <a:pt x="112" y="316"/>
                    <a:pt x="113" y="315"/>
                    <a:pt x="113" y="315"/>
                  </a:cubicBezTo>
                  <a:cubicBezTo>
                    <a:pt x="111" y="313"/>
                    <a:pt x="109" y="311"/>
                    <a:pt x="107" y="309"/>
                  </a:cubicBezTo>
                  <a:cubicBezTo>
                    <a:pt x="106" y="309"/>
                    <a:pt x="106" y="308"/>
                    <a:pt x="105" y="308"/>
                  </a:cubicBezTo>
                  <a:cubicBezTo>
                    <a:pt x="108" y="309"/>
                    <a:pt x="110" y="311"/>
                    <a:pt x="113" y="313"/>
                  </a:cubicBezTo>
                  <a:cubicBezTo>
                    <a:pt x="114" y="314"/>
                    <a:pt x="116" y="315"/>
                    <a:pt x="118" y="316"/>
                  </a:cubicBezTo>
                  <a:close/>
                  <a:moveTo>
                    <a:pt x="106" y="315"/>
                  </a:moveTo>
                  <a:cubicBezTo>
                    <a:pt x="106" y="315"/>
                    <a:pt x="105" y="315"/>
                    <a:pt x="105" y="315"/>
                  </a:cubicBezTo>
                  <a:cubicBezTo>
                    <a:pt x="104" y="315"/>
                    <a:pt x="104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4" y="314"/>
                    <a:pt x="106" y="315"/>
                    <a:pt x="106" y="315"/>
                  </a:cubicBezTo>
                  <a:cubicBezTo>
                    <a:pt x="106" y="315"/>
                    <a:pt x="106" y="315"/>
                    <a:pt x="106" y="315"/>
                  </a:cubicBezTo>
                  <a:close/>
                  <a:moveTo>
                    <a:pt x="100" y="315"/>
                  </a:moveTo>
                  <a:cubicBezTo>
                    <a:pt x="93" y="315"/>
                    <a:pt x="85" y="314"/>
                    <a:pt x="77" y="312"/>
                  </a:cubicBezTo>
                  <a:cubicBezTo>
                    <a:pt x="77" y="312"/>
                    <a:pt x="77" y="312"/>
                    <a:pt x="77" y="312"/>
                  </a:cubicBezTo>
                  <a:cubicBezTo>
                    <a:pt x="75" y="299"/>
                    <a:pt x="74" y="286"/>
                    <a:pt x="72" y="273"/>
                  </a:cubicBezTo>
                  <a:cubicBezTo>
                    <a:pt x="70" y="260"/>
                    <a:pt x="70" y="247"/>
                    <a:pt x="69" y="233"/>
                  </a:cubicBezTo>
                  <a:cubicBezTo>
                    <a:pt x="68" y="221"/>
                    <a:pt x="67" y="208"/>
                    <a:pt x="66" y="195"/>
                  </a:cubicBezTo>
                  <a:cubicBezTo>
                    <a:pt x="65" y="184"/>
                    <a:pt x="63" y="172"/>
                    <a:pt x="64" y="161"/>
                  </a:cubicBezTo>
                  <a:cubicBezTo>
                    <a:pt x="72" y="161"/>
                    <a:pt x="81" y="161"/>
                    <a:pt x="90" y="162"/>
                  </a:cubicBezTo>
                  <a:cubicBezTo>
                    <a:pt x="90" y="162"/>
                    <a:pt x="90" y="162"/>
                    <a:pt x="90" y="163"/>
                  </a:cubicBezTo>
                  <a:cubicBezTo>
                    <a:pt x="87" y="174"/>
                    <a:pt x="89" y="187"/>
                    <a:pt x="90" y="198"/>
                  </a:cubicBezTo>
                  <a:cubicBezTo>
                    <a:pt x="91" y="211"/>
                    <a:pt x="92" y="224"/>
                    <a:pt x="93" y="237"/>
                  </a:cubicBezTo>
                  <a:cubicBezTo>
                    <a:pt x="94" y="251"/>
                    <a:pt x="95" y="264"/>
                    <a:pt x="96" y="277"/>
                  </a:cubicBezTo>
                  <a:cubicBezTo>
                    <a:pt x="96" y="290"/>
                    <a:pt x="99" y="302"/>
                    <a:pt x="100" y="314"/>
                  </a:cubicBezTo>
                  <a:cubicBezTo>
                    <a:pt x="100" y="315"/>
                    <a:pt x="100" y="315"/>
                    <a:pt x="100" y="315"/>
                  </a:cubicBezTo>
                  <a:close/>
                  <a:moveTo>
                    <a:pt x="74" y="312"/>
                  </a:moveTo>
                  <a:cubicBezTo>
                    <a:pt x="74" y="311"/>
                    <a:pt x="73" y="311"/>
                    <a:pt x="72" y="311"/>
                  </a:cubicBezTo>
                  <a:cubicBezTo>
                    <a:pt x="73" y="311"/>
                    <a:pt x="73" y="311"/>
                    <a:pt x="74" y="311"/>
                  </a:cubicBezTo>
                  <a:cubicBezTo>
                    <a:pt x="74" y="311"/>
                    <a:pt x="74" y="311"/>
                    <a:pt x="74" y="312"/>
                  </a:cubicBezTo>
                  <a:close/>
                  <a:moveTo>
                    <a:pt x="15" y="288"/>
                  </a:moveTo>
                  <a:cubicBezTo>
                    <a:pt x="16" y="289"/>
                    <a:pt x="16" y="290"/>
                    <a:pt x="17" y="291"/>
                  </a:cubicBezTo>
                  <a:cubicBezTo>
                    <a:pt x="18" y="292"/>
                    <a:pt x="20" y="293"/>
                    <a:pt x="21" y="293"/>
                  </a:cubicBezTo>
                  <a:cubicBezTo>
                    <a:pt x="27" y="294"/>
                    <a:pt x="32" y="296"/>
                    <a:pt x="38" y="298"/>
                  </a:cubicBezTo>
                  <a:cubicBezTo>
                    <a:pt x="44" y="300"/>
                    <a:pt x="49" y="302"/>
                    <a:pt x="55" y="304"/>
                  </a:cubicBezTo>
                  <a:cubicBezTo>
                    <a:pt x="60" y="306"/>
                    <a:pt x="65" y="307"/>
                    <a:pt x="69" y="308"/>
                  </a:cubicBezTo>
                  <a:cubicBezTo>
                    <a:pt x="73" y="310"/>
                    <a:pt x="73" y="311"/>
                    <a:pt x="69" y="310"/>
                  </a:cubicBezTo>
                  <a:cubicBezTo>
                    <a:pt x="67" y="309"/>
                    <a:pt x="65" y="308"/>
                    <a:pt x="63" y="307"/>
                  </a:cubicBezTo>
                  <a:cubicBezTo>
                    <a:pt x="58" y="305"/>
                    <a:pt x="54" y="304"/>
                    <a:pt x="50" y="302"/>
                  </a:cubicBezTo>
                  <a:cubicBezTo>
                    <a:pt x="42" y="300"/>
                    <a:pt x="33" y="298"/>
                    <a:pt x="25" y="295"/>
                  </a:cubicBezTo>
                  <a:cubicBezTo>
                    <a:pt x="23" y="294"/>
                    <a:pt x="22" y="294"/>
                    <a:pt x="20" y="293"/>
                  </a:cubicBezTo>
                  <a:cubicBezTo>
                    <a:pt x="19" y="293"/>
                    <a:pt x="19" y="293"/>
                    <a:pt x="18" y="293"/>
                  </a:cubicBezTo>
                  <a:cubicBezTo>
                    <a:pt x="18" y="293"/>
                    <a:pt x="18" y="293"/>
                    <a:pt x="18" y="293"/>
                  </a:cubicBezTo>
                  <a:cubicBezTo>
                    <a:pt x="17" y="291"/>
                    <a:pt x="16" y="290"/>
                    <a:pt x="15" y="288"/>
                  </a:cubicBezTo>
                  <a:close/>
                  <a:moveTo>
                    <a:pt x="51" y="304"/>
                  </a:moveTo>
                  <a:cubicBezTo>
                    <a:pt x="56" y="305"/>
                    <a:pt x="61" y="307"/>
                    <a:pt x="66" y="309"/>
                  </a:cubicBezTo>
                  <a:cubicBezTo>
                    <a:pt x="67" y="310"/>
                    <a:pt x="68" y="310"/>
                    <a:pt x="69" y="310"/>
                  </a:cubicBezTo>
                  <a:cubicBezTo>
                    <a:pt x="56" y="307"/>
                    <a:pt x="42" y="303"/>
                    <a:pt x="30" y="297"/>
                  </a:cubicBezTo>
                  <a:cubicBezTo>
                    <a:pt x="37" y="299"/>
                    <a:pt x="44" y="301"/>
                    <a:pt x="51" y="304"/>
                  </a:cubicBezTo>
                  <a:close/>
                  <a:moveTo>
                    <a:pt x="13" y="283"/>
                  </a:moveTo>
                  <a:cubicBezTo>
                    <a:pt x="18" y="286"/>
                    <a:pt x="24" y="287"/>
                    <a:pt x="30" y="289"/>
                  </a:cubicBezTo>
                  <a:cubicBezTo>
                    <a:pt x="32" y="290"/>
                    <a:pt x="34" y="290"/>
                    <a:pt x="36" y="291"/>
                  </a:cubicBezTo>
                  <a:cubicBezTo>
                    <a:pt x="47" y="295"/>
                    <a:pt x="58" y="298"/>
                    <a:pt x="69" y="303"/>
                  </a:cubicBezTo>
                  <a:cubicBezTo>
                    <a:pt x="69" y="303"/>
                    <a:pt x="74" y="305"/>
                    <a:pt x="71" y="304"/>
                  </a:cubicBezTo>
                  <a:cubicBezTo>
                    <a:pt x="70" y="304"/>
                    <a:pt x="69" y="303"/>
                    <a:pt x="68" y="303"/>
                  </a:cubicBezTo>
                  <a:cubicBezTo>
                    <a:pt x="66" y="302"/>
                    <a:pt x="64" y="301"/>
                    <a:pt x="61" y="301"/>
                  </a:cubicBezTo>
                  <a:cubicBezTo>
                    <a:pt x="56" y="299"/>
                    <a:pt x="51" y="297"/>
                    <a:pt x="46" y="296"/>
                  </a:cubicBezTo>
                  <a:cubicBezTo>
                    <a:pt x="36" y="293"/>
                    <a:pt x="26" y="290"/>
                    <a:pt x="16" y="286"/>
                  </a:cubicBezTo>
                  <a:cubicBezTo>
                    <a:pt x="16" y="286"/>
                    <a:pt x="16" y="286"/>
                    <a:pt x="15" y="286"/>
                  </a:cubicBezTo>
                  <a:cubicBezTo>
                    <a:pt x="15" y="286"/>
                    <a:pt x="14" y="286"/>
                    <a:pt x="14" y="286"/>
                  </a:cubicBezTo>
                  <a:cubicBezTo>
                    <a:pt x="13" y="285"/>
                    <a:pt x="13" y="284"/>
                    <a:pt x="13" y="283"/>
                  </a:cubicBezTo>
                  <a:close/>
                  <a:moveTo>
                    <a:pt x="10" y="275"/>
                  </a:moveTo>
                  <a:cubicBezTo>
                    <a:pt x="12" y="277"/>
                    <a:pt x="16" y="279"/>
                    <a:pt x="19" y="280"/>
                  </a:cubicBezTo>
                  <a:cubicBezTo>
                    <a:pt x="24" y="283"/>
                    <a:pt x="29" y="285"/>
                    <a:pt x="34" y="286"/>
                  </a:cubicBezTo>
                  <a:cubicBezTo>
                    <a:pt x="45" y="291"/>
                    <a:pt x="57" y="294"/>
                    <a:pt x="68" y="299"/>
                  </a:cubicBezTo>
                  <a:cubicBezTo>
                    <a:pt x="69" y="299"/>
                    <a:pt x="75" y="301"/>
                    <a:pt x="71" y="300"/>
                  </a:cubicBezTo>
                  <a:cubicBezTo>
                    <a:pt x="68" y="299"/>
                    <a:pt x="65" y="298"/>
                    <a:pt x="62" y="297"/>
                  </a:cubicBezTo>
                  <a:cubicBezTo>
                    <a:pt x="58" y="295"/>
                    <a:pt x="52" y="294"/>
                    <a:pt x="47" y="293"/>
                  </a:cubicBezTo>
                  <a:cubicBezTo>
                    <a:pt x="42" y="291"/>
                    <a:pt x="36" y="290"/>
                    <a:pt x="31" y="288"/>
                  </a:cubicBezTo>
                  <a:cubicBezTo>
                    <a:pt x="24" y="286"/>
                    <a:pt x="18" y="284"/>
                    <a:pt x="12" y="281"/>
                  </a:cubicBezTo>
                  <a:cubicBezTo>
                    <a:pt x="12" y="280"/>
                    <a:pt x="11" y="279"/>
                    <a:pt x="11" y="279"/>
                  </a:cubicBezTo>
                  <a:cubicBezTo>
                    <a:pt x="10" y="277"/>
                    <a:pt x="10" y="276"/>
                    <a:pt x="10" y="275"/>
                  </a:cubicBezTo>
                  <a:close/>
                  <a:moveTo>
                    <a:pt x="8" y="270"/>
                  </a:moveTo>
                  <a:cubicBezTo>
                    <a:pt x="11" y="272"/>
                    <a:pt x="14" y="273"/>
                    <a:pt x="17" y="275"/>
                  </a:cubicBezTo>
                  <a:cubicBezTo>
                    <a:pt x="22" y="277"/>
                    <a:pt x="27" y="279"/>
                    <a:pt x="32" y="281"/>
                  </a:cubicBezTo>
                  <a:cubicBezTo>
                    <a:pt x="44" y="285"/>
                    <a:pt x="56" y="289"/>
                    <a:pt x="67" y="294"/>
                  </a:cubicBezTo>
                  <a:cubicBezTo>
                    <a:pt x="68" y="294"/>
                    <a:pt x="75" y="297"/>
                    <a:pt x="70" y="295"/>
                  </a:cubicBezTo>
                  <a:cubicBezTo>
                    <a:pt x="67" y="294"/>
                    <a:pt x="64" y="293"/>
                    <a:pt x="61" y="292"/>
                  </a:cubicBezTo>
                  <a:cubicBezTo>
                    <a:pt x="56" y="290"/>
                    <a:pt x="50" y="288"/>
                    <a:pt x="44" y="286"/>
                  </a:cubicBezTo>
                  <a:cubicBezTo>
                    <a:pt x="33" y="283"/>
                    <a:pt x="21" y="279"/>
                    <a:pt x="9" y="274"/>
                  </a:cubicBezTo>
                  <a:cubicBezTo>
                    <a:pt x="9" y="272"/>
                    <a:pt x="8" y="271"/>
                    <a:pt x="8" y="270"/>
                  </a:cubicBezTo>
                  <a:close/>
                  <a:moveTo>
                    <a:pt x="9" y="270"/>
                  </a:moveTo>
                  <a:cubicBezTo>
                    <a:pt x="9" y="271"/>
                    <a:pt x="10" y="271"/>
                    <a:pt x="10" y="271"/>
                  </a:cubicBezTo>
                  <a:cubicBezTo>
                    <a:pt x="10" y="271"/>
                    <a:pt x="9" y="271"/>
                    <a:pt x="9" y="270"/>
                  </a:cubicBezTo>
                  <a:close/>
                  <a:moveTo>
                    <a:pt x="5" y="255"/>
                  </a:moveTo>
                  <a:cubicBezTo>
                    <a:pt x="23" y="266"/>
                    <a:pt x="44" y="269"/>
                    <a:pt x="64" y="279"/>
                  </a:cubicBezTo>
                  <a:cubicBezTo>
                    <a:pt x="65" y="279"/>
                    <a:pt x="66" y="280"/>
                    <a:pt x="66" y="280"/>
                  </a:cubicBezTo>
                  <a:cubicBezTo>
                    <a:pt x="64" y="279"/>
                    <a:pt x="62" y="278"/>
                    <a:pt x="59" y="277"/>
                  </a:cubicBezTo>
                  <a:cubicBezTo>
                    <a:pt x="58" y="277"/>
                    <a:pt x="57" y="276"/>
                    <a:pt x="55" y="276"/>
                  </a:cubicBezTo>
                  <a:cubicBezTo>
                    <a:pt x="39" y="269"/>
                    <a:pt x="21" y="265"/>
                    <a:pt x="5" y="257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5" y="256"/>
                    <a:pt x="5" y="255"/>
                    <a:pt x="5" y="255"/>
                  </a:cubicBezTo>
                  <a:close/>
                  <a:moveTo>
                    <a:pt x="4" y="243"/>
                  </a:moveTo>
                  <a:cubicBezTo>
                    <a:pt x="13" y="247"/>
                    <a:pt x="22" y="252"/>
                    <a:pt x="32" y="256"/>
                  </a:cubicBezTo>
                  <a:cubicBezTo>
                    <a:pt x="41" y="259"/>
                    <a:pt x="51" y="263"/>
                    <a:pt x="60" y="268"/>
                  </a:cubicBezTo>
                  <a:cubicBezTo>
                    <a:pt x="61" y="268"/>
                    <a:pt x="62" y="269"/>
                    <a:pt x="63" y="269"/>
                  </a:cubicBezTo>
                  <a:cubicBezTo>
                    <a:pt x="61" y="268"/>
                    <a:pt x="60" y="268"/>
                    <a:pt x="58" y="267"/>
                  </a:cubicBezTo>
                  <a:cubicBezTo>
                    <a:pt x="51" y="264"/>
                    <a:pt x="44" y="262"/>
                    <a:pt x="37" y="260"/>
                  </a:cubicBezTo>
                  <a:cubicBezTo>
                    <a:pt x="32" y="258"/>
                    <a:pt x="26" y="256"/>
                    <a:pt x="20" y="254"/>
                  </a:cubicBezTo>
                  <a:cubicBezTo>
                    <a:pt x="14" y="252"/>
                    <a:pt x="9" y="249"/>
                    <a:pt x="4" y="247"/>
                  </a:cubicBezTo>
                  <a:cubicBezTo>
                    <a:pt x="4" y="246"/>
                    <a:pt x="4" y="245"/>
                    <a:pt x="4" y="243"/>
                  </a:cubicBezTo>
                  <a:close/>
                  <a:moveTo>
                    <a:pt x="4" y="241"/>
                  </a:moveTo>
                  <a:cubicBezTo>
                    <a:pt x="6" y="242"/>
                    <a:pt x="8" y="242"/>
                    <a:pt x="10" y="243"/>
                  </a:cubicBezTo>
                  <a:cubicBezTo>
                    <a:pt x="12" y="244"/>
                    <a:pt x="14" y="245"/>
                    <a:pt x="15" y="245"/>
                  </a:cubicBezTo>
                  <a:cubicBezTo>
                    <a:pt x="21" y="248"/>
                    <a:pt x="27" y="251"/>
                    <a:pt x="33" y="253"/>
                  </a:cubicBezTo>
                  <a:cubicBezTo>
                    <a:pt x="29" y="252"/>
                    <a:pt x="26" y="251"/>
                    <a:pt x="22" y="249"/>
                  </a:cubicBezTo>
                  <a:cubicBezTo>
                    <a:pt x="16" y="247"/>
                    <a:pt x="10" y="244"/>
                    <a:pt x="4" y="243"/>
                  </a:cubicBezTo>
                  <a:cubicBezTo>
                    <a:pt x="4" y="242"/>
                    <a:pt x="4" y="241"/>
                    <a:pt x="4" y="241"/>
                  </a:cubicBezTo>
                  <a:close/>
                  <a:moveTo>
                    <a:pt x="4" y="235"/>
                  </a:moveTo>
                  <a:cubicBezTo>
                    <a:pt x="6" y="236"/>
                    <a:pt x="8" y="236"/>
                    <a:pt x="10" y="237"/>
                  </a:cubicBezTo>
                  <a:cubicBezTo>
                    <a:pt x="15" y="240"/>
                    <a:pt x="20" y="243"/>
                    <a:pt x="25" y="245"/>
                  </a:cubicBezTo>
                  <a:cubicBezTo>
                    <a:pt x="33" y="247"/>
                    <a:pt x="41" y="250"/>
                    <a:pt x="49" y="254"/>
                  </a:cubicBezTo>
                  <a:cubicBezTo>
                    <a:pt x="53" y="255"/>
                    <a:pt x="57" y="258"/>
                    <a:pt x="61" y="260"/>
                  </a:cubicBezTo>
                  <a:cubicBezTo>
                    <a:pt x="57" y="258"/>
                    <a:pt x="53" y="256"/>
                    <a:pt x="49" y="254"/>
                  </a:cubicBezTo>
                  <a:cubicBezTo>
                    <a:pt x="43" y="252"/>
                    <a:pt x="36" y="250"/>
                    <a:pt x="30" y="248"/>
                  </a:cubicBezTo>
                  <a:cubicBezTo>
                    <a:pt x="23" y="246"/>
                    <a:pt x="15" y="243"/>
                    <a:pt x="8" y="241"/>
                  </a:cubicBezTo>
                  <a:cubicBezTo>
                    <a:pt x="7" y="241"/>
                    <a:pt x="5" y="240"/>
                    <a:pt x="4" y="239"/>
                  </a:cubicBezTo>
                  <a:cubicBezTo>
                    <a:pt x="4" y="238"/>
                    <a:pt x="4" y="236"/>
                    <a:pt x="4" y="235"/>
                  </a:cubicBezTo>
                  <a:close/>
                  <a:moveTo>
                    <a:pt x="4" y="234"/>
                  </a:moveTo>
                  <a:cubicBezTo>
                    <a:pt x="4" y="233"/>
                    <a:pt x="4" y="232"/>
                    <a:pt x="4" y="231"/>
                  </a:cubicBezTo>
                  <a:cubicBezTo>
                    <a:pt x="10" y="234"/>
                    <a:pt x="16" y="237"/>
                    <a:pt x="21" y="239"/>
                  </a:cubicBezTo>
                  <a:cubicBezTo>
                    <a:pt x="27" y="242"/>
                    <a:pt x="33" y="244"/>
                    <a:pt x="38" y="246"/>
                  </a:cubicBezTo>
                  <a:cubicBezTo>
                    <a:pt x="44" y="249"/>
                    <a:pt x="50" y="251"/>
                    <a:pt x="56" y="253"/>
                  </a:cubicBezTo>
                  <a:cubicBezTo>
                    <a:pt x="60" y="254"/>
                    <a:pt x="63" y="256"/>
                    <a:pt x="66" y="258"/>
                  </a:cubicBezTo>
                  <a:cubicBezTo>
                    <a:pt x="68" y="259"/>
                    <a:pt x="68" y="258"/>
                    <a:pt x="66" y="258"/>
                  </a:cubicBezTo>
                  <a:cubicBezTo>
                    <a:pt x="64" y="257"/>
                    <a:pt x="62" y="256"/>
                    <a:pt x="59" y="255"/>
                  </a:cubicBezTo>
                  <a:cubicBezTo>
                    <a:pt x="46" y="249"/>
                    <a:pt x="31" y="246"/>
                    <a:pt x="17" y="239"/>
                  </a:cubicBezTo>
                  <a:cubicBezTo>
                    <a:pt x="14" y="238"/>
                    <a:pt x="11" y="237"/>
                    <a:pt x="9" y="236"/>
                  </a:cubicBezTo>
                  <a:cubicBezTo>
                    <a:pt x="7" y="235"/>
                    <a:pt x="5" y="234"/>
                    <a:pt x="4" y="234"/>
                  </a:cubicBezTo>
                  <a:close/>
                  <a:moveTo>
                    <a:pt x="21" y="123"/>
                  </a:moveTo>
                  <a:cubicBezTo>
                    <a:pt x="21" y="122"/>
                    <a:pt x="21" y="122"/>
                    <a:pt x="22" y="122"/>
                  </a:cubicBezTo>
                  <a:cubicBezTo>
                    <a:pt x="23" y="120"/>
                    <a:pt x="24" y="118"/>
                    <a:pt x="25" y="117"/>
                  </a:cubicBezTo>
                  <a:cubicBezTo>
                    <a:pt x="30" y="113"/>
                    <a:pt x="35" y="109"/>
                    <a:pt x="40" y="105"/>
                  </a:cubicBezTo>
                  <a:cubicBezTo>
                    <a:pt x="48" y="101"/>
                    <a:pt x="56" y="98"/>
                    <a:pt x="65" y="95"/>
                  </a:cubicBezTo>
                  <a:cubicBezTo>
                    <a:pt x="74" y="92"/>
                    <a:pt x="83" y="90"/>
                    <a:pt x="93" y="91"/>
                  </a:cubicBezTo>
                  <a:cubicBezTo>
                    <a:pt x="93" y="91"/>
                    <a:pt x="94" y="91"/>
                    <a:pt x="94" y="91"/>
                  </a:cubicBezTo>
                  <a:cubicBezTo>
                    <a:pt x="89" y="94"/>
                    <a:pt x="85" y="97"/>
                    <a:pt x="81" y="101"/>
                  </a:cubicBezTo>
                  <a:cubicBezTo>
                    <a:pt x="78" y="106"/>
                    <a:pt x="77" y="112"/>
                    <a:pt x="83" y="115"/>
                  </a:cubicBezTo>
                  <a:cubicBezTo>
                    <a:pt x="88" y="118"/>
                    <a:pt x="92" y="113"/>
                    <a:pt x="94" y="107"/>
                  </a:cubicBezTo>
                  <a:cubicBezTo>
                    <a:pt x="94" y="112"/>
                    <a:pt x="96" y="116"/>
                    <a:pt x="99" y="117"/>
                  </a:cubicBezTo>
                  <a:cubicBezTo>
                    <a:pt x="108" y="119"/>
                    <a:pt x="104" y="101"/>
                    <a:pt x="103" y="93"/>
                  </a:cubicBezTo>
                  <a:cubicBezTo>
                    <a:pt x="110" y="94"/>
                    <a:pt x="116" y="97"/>
                    <a:pt x="122" y="100"/>
                  </a:cubicBezTo>
                  <a:cubicBezTo>
                    <a:pt x="130" y="103"/>
                    <a:pt x="139" y="108"/>
                    <a:pt x="145" y="114"/>
                  </a:cubicBezTo>
                  <a:cubicBezTo>
                    <a:pt x="151" y="120"/>
                    <a:pt x="155" y="127"/>
                    <a:pt x="159" y="135"/>
                  </a:cubicBezTo>
                  <a:cubicBezTo>
                    <a:pt x="166" y="151"/>
                    <a:pt x="173" y="169"/>
                    <a:pt x="174" y="187"/>
                  </a:cubicBezTo>
                  <a:cubicBezTo>
                    <a:pt x="163" y="178"/>
                    <a:pt x="151" y="172"/>
                    <a:pt x="138" y="167"/>
                  </a:cubicBezTo>
                  <a:cubicBezTo>
                    <a:pt x="138" y="165"/>
                    <a:pt x="137" y="164"/>
                    <a:pt x="137" y="163"/>
                  </a:cubicBezTo>
                  <a:cubicBezTo>
                    <a:pt x="136" y="161"/>
                    <a:pt x="134" y="161"/>
                    <a:pt x="132" y="161"/>
                  </a:cubicBezTo>
                  <a:cubicBezTo>
                    <a:pt x="131" y="162"/>
                    <a:pt x="130" y="163"/>
                    <a:pt x="130" y="164"/>
                  </a:cubicBezTo>
                  <a:cubicBezTo>
                    <a:pt x="118" y="160"/>
                    <a:pt x="106" y="157"/>
                    <a:pt x="94" y="155"/>
                  </a:cubicBezTo>
                  <a:cubicBezTo>
                    <a:pt x="79" y="152"/>
                    <a:pt x="63" y="152"/>
                    <a:pt x="48" y="156"/>
                  </a:cubicBezTo>
                  <a:cubicBezTo>
                    <a:pt x="35" y="159"/>
                    <a:pt x="22" y="161"/>
                    <a:pt x="10" y="167"/>
                  </a:cubicBezTo>
                  <a:cubicBezTo>
                    <a:pt x="11" y="152"/>
                    <a:pt x="14" y="137"/>
                    <a:pt x="21" y="123"/>
                  </a:cubicBezTo>
                  <a:close/>
                  <a:moveTo>
                    <a:pt x="161" y="133"/>
                  </a:moveTo>
                  <a:cubicBezTo>
                    <a:pt x="165" y="141"/>
                    <a:pt x="168" y="149"/>
                    <a:pt x="170" y="158"/>
                  </a:cubicBezTo>
                  <a:cubicBezTo>
                    <a:pt x="168" y="149"/>
                    <a:pt x="165" y="141"/>
                    <a:pt x="161" y="133"/>
                  </a:cubicBezTo>
                  <a:close/>
                  <a:moveTo>
                    <a:pt x="79" y="60"/>
                  </a:moveTo>
                  <a:cubicBezTo>
                    <a:pt x="81" y="58"/>
                    <a:pt x="84" y="57"/>
                    <a:pt x="86" y="55"/>
                  </a:cubicBezTo>
                  <a:cubicBezTo>
                    <a:pt x="86" y="55"/>
                    <a:pt x="87" y="55"/>
                    <a:pt x="87" y="55"/>
                  </a:cubicBezTo>
                  <a:cubicBezTo>
                    <a:pt x="94" y="57"/>
                    <a:pt x="101" y="59"/>
                    <a:pt x="108" y="60"/>
                  </a:cubicBezTo>
                  <a:cubicBezTo>
                    <a:pt x="117" y="60"/>
                    <a:pt x="125" y="60"/>
                    <a:pt x="133" y="62"/>
                  </a:cubicBezTo>
                  <a:cubicBezTo>
                    <a:pt x="147" y="64"/>
                    <a:pt x="160" y="69"/>
                    <a:pt x="171" y="79"/>
                  </a:cubicBezTo>
                  <a:cubicBezTo>
                    <a:pt x="182" y="88"/>
                    <a:pt x="190" y="100"/>
                    <a:pt x="193" y="114"/>
                  </a:cubicBezTo>
                  <a:cubicBezTo>
                    <a:pt x="195" y="129"/>
                    <a:pt x="191" y="143"/>
                    <a:pt x="189" y="158"/>
                  </a:cubicBezTo>
                  <a:cubicBezTo>
                    <a:pt x="188" y="165"/>
                    <a:pt x="188" y="172"/>
                    <a:pt x="188" y="179"/>
                  </a:cubicBezTo>
                  <a:cubicBezTo>
                    <a:pt x="188" y="186"/>
                    <a:pt x="190" y="193"/>
                    <a:pt x="190" y="201"/>
                  </a:cubicBezTo>
                  <a:cubicBezTo>
                    <a:pt x="191" y="216"/>
                    <a:pt x="190" y="230"/>
                    <a:pt x="192" y="245"/>
                  </a:cubicBezTo>
                  <a:cubicBezTo>
                    <a:pt x="194" y="257"/>
                    <a:pt x="196" y="269"/>
                    <a:pt x="191" y="281"/>
                  </a:cubicBezTo>
                  <a:cubicBezTo>
                    <a:pt x="188" y="289"/>
                    <a:pt x="182" y="296"/>
                    <a:pt x="175" y="301"/>
                  </a:cubicBezTo>
                  <a:cubicBezTo>
                    <a:pt x="175" y="293"/>
                    <a:pt x="176" y="284"/>
                    <a:pt x="177" y="276"/>
                  </a:cubicBezTo>
                  <a:cubicBezTo>
                    <a:pt x="179" y="245"/>
                    <a:pt x="180" y="213"/>
                    <a:pt x="177" y="182"/>
                  </a:cubicBezTo>
                  <a:cubicBezTo>
                    <a:pt x="175" y="157"/>
                    <a:pt x="168" y="131"/>
                    <a:pt x="150" y="113"/>
                  </a:cubicBezTo>
                  <a:cubicBezTo>
                    <a:pt x="138" y="101"/>
                    <a:pt x="121" y="91"/>
                    <a:pt x="103" y="86"/>
                  </a:cubicBezTo>
                  <a:cubicBezTo>
                    <a:pt x="103" y="86"/>
                    <a:pt x="103" y="86"/>
                    <a:pt x="103" y="85"/>
                  </a:cubicBezTo>
                  <a:cubicBezTo>
                    <a:pt x="102" y="83"/>
                    <a:pt x="99" y="81"/>
                    <a:pt x="97" y="81"/>
                  </a:cubicBezTo>
                  <a:cubicBezTo>
                    <a:pt x="95" y="82"/>
                    <a:pt x="93" y="83"/>
                    <a:pt x="93" y="84"/>
                  </a:cubicBezTo>
                  <a:cubicBezTo>
                    <a:pt x="89" y="84"/>
                    <a:pt x="86" y="84"/>
                    <a:pt x="83" y="84"/>
                  </a:cubicBezTo>
                  <a:cubicBezTo>
                    <a:pt x="66" y="85"/>
                    <a:pt x="51" y="93"/>
                    <a:pt x="38" y="103"/>
                  </a:cubicBezTo>
                  <a:cubicBezTo>
                    <a:pt x="34" y="105"/>
                    <a:pt x="30" y="108"/>
                    <a:pt x="27" y="111"/>
                  </a:cubicBezTo>
                  <a:cubicBezTo>
                    <a:pt x="39" y="90"/>
                    <a:pt x="58" y="72"/>
                    <a:pt x="79" y="60"/>
                  </a:cubicBezTo>
                  <a:close/>
                  <a:moveTo>
                    <a:pt x="223" y="190"/>
                  </a:moveTo>
                  <a:cubicBezTo>
                    <a:pt x="223" y="190"/>
                    <a:pt x="223" y="190"/>
                    <a:pt x="223" y="190"/>
                  </a:cubicBezTo>
                  <a:cubicBezTo>
                    <a:pt x="223" y="189"/>
                    <a:pt x="223" y="188"/>
                    <a:pt x="223" y="187"/>
                  </a:cubicBezTo>
                  <a:cubicBezTo>
                    <a:pt x="223" y="178"/>
                    <a:pt x="224" y="169"/>
                    <a:pt x="225" y="159"/>
                  </a:cubicBezTo>
                  <a:cubicBezTo>
                    <a:pt x="228" y="174"/>
                    <a:pt x="228" y="189"/>
                    <a:pt x="230" y="203"/>
                  </a:cubicBezTo>
                  <a:cubicBezTo>
                    <a:pt x="231" y="212"/>
                    <a:pt x="234" y="221"/>
                    <a:pt x="233" y="230"/>
                  </a:cubicBezTo>
                  <a:cubicBezTo>
                    <a:pt x="233" y="237"/>
                    <a:pt x="231" y="243"/>
                    <a:pt x="231" y="249"/>
                  </a:cubicBezTo>
                  <a:cubicBezTo>
                    <a:pt x="232" y="256"/>
                    <a:pt x="234" y="262"/>
                    <a:pt x="239" y="266"/>
                  </a:cubicBezTo>
                  <a:cubicBezTo>
                    <a:pt x="239" y="266"/>
                    <a:pt x="239" y="266"/>
                    <a:pt x="239" y="266"/>
                  </a:cubicBezTo>
                  <a:cubicBezTo>
                    <a:pt x="243" y="275"/>
                    <a:pt x="234" y="277"/>
                    <a:pt x="227" y="280"/>
                  </a:cubicBezTo>
                  <a:cubicBezTo>
                    <a:pt x="228" y="277"/>
                    <a:pt x="229" y="275"/>
                    <a:pt x="229" y="272"/>
                  </a:cubicBezTo>
                  <a:cubicBezTo>
                    <a:pt x="229" y="272"/>
                    <a:pt x="229" y="272"/>
                    <a:pt x="229" y="272"/>
                  </a:cubicBezTo>
                  <a:cubicBezTo>
                    <a:pt x="229" y="257"/>
                    <a:pt x="228" y="243"/>
                    <a:pt x="226" y="228"/>
                  </a:cubicBezTo>
                  <a:cubicBezTo>
                    <a:pt x="225" y="215"/>
                    <a:pt x="223" y="203"/>
                    <a:pt x="223" y="190"/>
                  </a:cubicBezTo>
                  <a:close/>
                  <a:moveTo>
                    <a:pt x="248" y="266"/>
                  </a:moveTo>
                  <a:cubicBezTo>
                    <a:pt x="242" y="265"/>
                    <a:pt x="239" y="263"/>
                    <a:pt x="237" y="259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40" y="262"/>
                    <a:pt x="242" y="264"/>
                    <a:pt x="245" y="265"/>
                  </a:cubicBezTo>
                  <a:cubicBezTo>
                    <a:pt x="245" y="265"/>
                    <a:pt x="246" y="265"/>
                    <a:pt x="245" y="264"/>
                  </a:cubicBezTo>
                  <a:cubicBezTo>
                    <a:pt x="243" y="262"/>
                    <a:pt x="239" y="259"/>
                    <a:pt x="237" y="256"/>
                  </a:cubicBezTo>
                  <a:cubicBezTo>
                    <a:pt x="235" y="252"/>
                    <a:pt x="240" y="258"/>
                    <a:pt x="241" y="259"/>
                  </a:cubicBezTo>
                  <a:cubicBezTo>
                    <a:pt x="245" y="262"/>
                    <a:pt x="248" y="265"/>
                    <a:pt x="252" y="266"/>
                  </a:cubicBezTo>
                  <a:cubicBezTo>
                    <a:pt x="251" y="266"/>
                    <a:pt x="249" y="266"/>
                    <a:pt x="248" y="266"/>
                  </a:cubicBezTo>
                  <a:close/>
                  <a:moveTo>
                    <a:pt x="259" y="189"/>
                  </a:moveTo>
                  <a:cubicBezTo>
                    <a:pt x="252" y="184"/>
                    <a:pt x="243" y="181"/>
                    <a:pt x="235" y="176"/>
                  </a:cubicBezTo>
                  <a:cubicBezTo>
                    <a:pt x="234" y="176"/>
                    <a:pt x="233" y="175"/>
                    <a:pt x="232" y="174"/>
                  </a:cubicBezTo>
                  <a:cubicBezTo>
                    <a:pt x="233" y="175"/>
                    <a:pt x="235" y="176"/>
                    <a:pt x="237" y="176"/>
                  </a:cubicBezTo>
                  <a:cubicBezTo>
                    <a:pt x="239" y="178"/>
                    <a:pt x="241" y="179"/>
                    <a:pt x="243" y="180"/>
                  </a:cubicBezTo>
                  <a:cubicBezTo>
                    <a:pt x="248" y="181"/>
                    <a:pt x="254" y="183"/>
                    <a:pt x="259" y="186"/>
                  </a:cubicBezTo>
                  <a:cubicBezTo>
                    <a:pt x="259" y="186"/>
                    <a:pt x="259" y="186"/>
                    <a:pt x="259" y="186"/>
                  </a:cubicBezTo>
                  <a:cubicBezTo>
                    <a:pt x="259" y="187"/>
                    <a:pt x="259" y="188"/>
                    <a:pt x="259" y="189"/>
                  </a:cubicBezTo>
                  <a:close/>
                  <a:moveTo>
                    <a:pt x="226" y="74"/>
                  </a:moveTo>
                  <a:cubicBezTo>
                    <a:pt x="216" y="66"/>
                    <a:pt x="206" y="60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9" y="56"/>
                    <a:pt x="202" y="58"/>
                    <a:pt x="206" y="60"/>
                  </a:cubicBezTo>
                  <a:cubicBezTo>
                    <a:pt x="211" y="63"/>
                    <a:pt x="217" y="66"/>
                    <a:pt x="222" y="69"/>
                  </a:cubicBezTo>
                  <a:cubicBezTo>
                    <a:pt x="223" y="70"/>
                    <a:pt x="224" y="72"/>
                    <a:pt x="226" y="74"/>
                  </a:cubicBezTo>
                  <a:close/>
                  <a:moveTo>
                    <a:pt x="189" y="52"/>
                  </a:moveTo>
                  <a:cubicBezTo>
                    <a:pt x="196" y="56"/>
                    <a:pt x="203" y="60"/>
                    <a:pt x="210" y="64"/>
                  </a:cubicBezTo>
                  <a:cubicBezTo>
                    <a:pt x="214" y="67"/>
                    <a:pt x="218" y="69"/>
                    <a:pt x="222" y="72"/>
                  </a:cubicBezTo>
                  <a:cubicBezTo>
                    <a:pt x="222" y="72"/>
                    <a:pt x="223" y="72"/>
                    <a:pt x="223" y="73"/>
                  </a:cubicBezTo>
                  <a:cubicBezTo>
                    <a:pt x="216" y="68"/>
                    <a:pt x="208" y="64"/>
                    <a:pt x="200" y="59"/>
                  </a:cubicBezTo>
                  <a:cubicBezTo>
                    <a:pt x="196" y="57"/>
                    <a:pt x="191" y="55"/>
                    <a:pt x="187" y="52"/>
                  </a:cubicBezTo>
                  <a:cubicBezTo>
                    <a:pt x="186" y="52"/>
                    <a:pt x="185" y="51"/>
                    <a:pt x="184" y="51"/>
                  </a:cubicBezTo>
                  <a:cubicBezTo>
                    <a:pt x="186" y="51"/>
                    <a:pt x="187" y="51"/>
                    <a:pt x="189" y="52"/>
                  </a:cubicBezTo>
                  <a:close/>
                  <a:moveTo>
                    <a:pt x="229" y="80"/>
                  </a:moveTo>
                  <a:cubicBezTo>
                    <a:pt x="222" y="75"/>
                    <a:pt x="215" y="70"/>
                    <a:pt x="208" y="65"/>
                  </a:cubicBezTo>
                  <a:cubicBezTo>
                    <a:pt x="200" y="60"/>
                    <a:pt x="191" y="56"/>
                    <a:pt x="183" y="51"/>
                  </a:cubicBezTo>
                  <a:cubicBezTo>
                    <a:pt x="183" y="51"/>
                    <a:pt x="182" y="51"/>
                    <a:pt x="182" y="50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2" y="50"/>
                    <a:pt x="182" y="51"/>
                    <a:pt x="183" y="51"/>
                  </a:cubicBezTo>
                  <a:cubicBezTo>
                    <a:pt x="183" y="51"/>
                    <a:pt x="184" y="52"/>
                    <a:pt x="185" y="52"/>
                  </a:cubicBezTo>
                  <a:cubicBezTo>
                    <a:pt x="187" y="53"/>
                    <a:pt x="189" y="54"/>
                    <a:pt x="191" y="56"/>
                  </a:cubicBezTo>
                  <a:cubicBezTo>
                    <a:pt x="196" y="58"/>
                    <a:pt x="200" y="60"/>
                    <a:pt x="204" y="63"/>
                  </a:cubicBezTo>
                  <a:cubicBezTo>
                    <a:pt x="212" y="67"/>
                    <a:pt x="219" y="71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8" y="77"/>
                    <a:pt x="229" y="78"/>
                    <a:pt x="229" y="80"/>
                  </a:cubicBezTo>
                  <a:close/>
                  <a:moveTo>
                    <a:pt x="231" y="84"/>
                  </a:moveTo>
                  <a:cubicBezTo>
                    <a:pt x="222" y="79"/>
                    <a:pt x="212" y="74"/>
                    <a:pt x="203" y="69"/>
                  </a:cubicBezTo>
                  <a:cubicBezTo>
                    <a:pt x="201" y="67"/>
                    <a:pt x="199" y="65"/>
                    <a:pt x="197" y="64"/>
                  </a:cubicBezTo>
                  <a:cubicBezTo>
                    <a:pt x="199" y="65"/>
                    <a:pt x="202" y="66"/>
                    <a:pt x="204" y="68"/>
                  </a:cubicBezTo>
                  <a:cubicBezTo>
                    <a:pt x="209" y="71"/>
                    <a:pt x="214" y="73"/>
                    <a:pt x="219" y="76"/>
                  </a:cubicBezTo>
                  <a:cubicBezTo>
                    <a:pt x="223" y="77"/>
                    <a:pt x="227" y="80"/>
                    <a:pt x="230" y="82"/>
                  </a:cubicBezTo>
                  <a:cubicBezTo>
                    <a:pt x="231" y="82"/>
                    <a:pt x="231" y="83"/>
                    <a:pt x="231" y="84"/>
                  </a:cubicBezTo>
                  <a:close/>
                  <a:moveTo>
                    <a:pt x="163" y="12"/>
                  </a:moveTo>
                  <a:cubicBezTo>
                    <a:pt x="160" y="11"/>
                    <a:pt x="157" y="10"/>
                    <a:pt x="154" y="8"/>
                  </a:cubicBezTo>
                  <a:cubicBezTo>
                    <a:pt x="152" y="6"/>
                    <a:pt x="156" y="9"/>
                    <a:pt x="157" y="9"/>
                  </a:cubicBezTo>
                  <a:cubicBezTo>
                    <a:pt x="157" y="9"/>
                    <a:pt x="158" y="10"/>
                    <a:pt x="159" y="10"/>
                  </a:cubicBezTo>
                  <a:cubicBezTo>
                    <a:pt x="160" y="10"/>
                    <a:pt x="161" y="11"/>
                    <a:pt x="162" y="11"/>
                  </a:cubicBezTo>
                  <a:cubicBezTo>
                    <a:pt x="162" y="11"/>
                    <a:pt x="163" y="12"/>
                    <a:pt x="163" y="12"/>
                  </a:cubicBezTo>
                  <a:close/>
                  <a:moveTo>
                    <a:pt x="153" y="7"/>
                  </a:moveTo>
                  <a:cubicBezTo>
                    <a:pt x="156" y="10"/>
                    <a:pt x="160" y="11"/>
                    <a:pt x="164" y="13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3" y="13"/>
                    <a:pt x="162" y="13"/>
                    <a:pt x="162" y="13"/>
                  </a:cubicBezTo>
                  <a:cubicBezTo>
                    <a:pt x="161" y="12"/>
                    <a:pt x="159" y="12"/>
                    <a:pt x="158" y="11"/>
                  </a:cubicBezTo>
                  <a:cubicBezTo>
                    <a:pt x="156" y="10"/>
                    <a:pt x="153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8"/>
                    <a:pt x="152" y="8"/>
                    <a:pt x="153" y="7"/>
                  </a:cubicBezTo>
                  <a:close/>
                  <a:moveTo>
                    <a:pt x="165" y="16"/>
                  </a:moveTo>
                  <a:cubicBezTo>
                    <a:pt x="162" y="14"/>
                    <a:pt x="158" y="13"/>
                    <a:pt x="154" y="11"/>
                  </a:cubicBezTo>
                  <a:cubicBezTo>
                    <a:pt x="151" y="9"/>
                    <a:pt x="153" y="10"/>
                    <a:pt x="155" y="11"/>
                  </a:cubicBezTo>
                  <a:cubicBezTo>
                    <a:pt x="156" y="11"/>
                    <a:pt x="158" y="12"/>
                    <a:pt x="159" y="12"/>
                  </a:cubicBezTo>
                  <a:cubicBezTo>
                    <a:pt x="161" y="13"/>
                    <a:pt x="163" y="14"/>
                    <a:pt x="164" y="14"/>
                  </a:cubicBezTo>
                  <a:cubicBezTo>
                    <a:pt x="165" y="15"/>
                    <a:pt x="165" y="15"/>
                    <a:pt x="165" y="16"/>
                  </a:cubicBezTo>
                  <a:close/>
                  <a:moveTo>
                    <a:pt x="168" y="20"/>
                  </a:moveTo>
                  <a:cubicBezTo>
                    <a:pt x="166" y="20"/>
                    <a:pt x="164" y="19"/>
                    <a:pt x="162" y="19"/>
                  </a:cubicBezTo>
                  <a:cubicBezTo>
                    <a:pt x="162" y="18"/>
                    <a:pt x="161" y="17"/>
                    <a:pt x="160" y="16"/>
                  </a:cubicBezTo>
                  <a:cubicBezTo>
                    <a:pt x="162" y="17"/>
                    <a:pt x="164" y="18"/>
                    <a:pt x="167" y="18"/>
                  </a:cubicBezTo>
                  <a:cubicBezTo>
                    <a:pt x="167" y="19"/>
                    <a:pt x="167" y="20"/>
                    <a:pt x="168" y="20"/>
                  </a:cubicBezTo>
                  <a:close/>
                  <a:moveTo>
                    <a:pt x="148" y="12"/>
                  </a:moveTo>
                  <a:cubicBezTo>
                    <a:pt x="150" y="12"/>
                    <a:pt x="151" y="13"/>
                    <a:pt x="153" y="14"/>
                  </a:cubicBezTo>
                  <a:cubicBezTo>
                    <a:pt x="153" y="14"/>
                    <a:pt x="153" y="14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2" y="15"/>
                    <a:pt x="152" y="15"/>
                  </a:cubicBezTo>
                  <a:cubicBezTo>
                    <a:pt x="151" y="14"/>
                    <a:pt x="149" y="13"/>
                    <a:pt x="147" y="13"/>
                  </a:cubicBezTo>
                  <a:cubicBezTo>
                    <a:pt x="148" y="13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7" y="14"/>
                  </a:moveTo>
                  <a:cubicBezTo>
                    <a:pt x="148" y="16"/>
                    <a:pt x="148" y="16"/>
                    <a:pt x="146" y="17"/>
                  </a:cubicBezTo>
                  <a:cubicBezTo>
                    <a:pt x="145" y="17"/>
                    <a:pt x="145" y="18"/>
                    <a:pt x="146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7"/>
                    <a:pt x="146" y="16"/>
                    <a:pt x="147" y="14"/>
                  </a:cubicBezTo>
                  <a:close/>
                  <a:moveTo>
                    <a:pt x="123" y="39"/>
                  </a:moveTo>
                  <a:cubicBezTo>
                    <a:pt x="122" y="38"/>
                    <a:pt x="119" y="37"/>
                    <a:pt x="120" y="37"/>
                  </a:cubicBezTo>
                  <a:cubicBezTo>
                    <a:pt x="123" y="36"/>
                    <a:pt x="125" y="38"/>
                    <a:pt x="128" y="39"/>
                  </a:cubicBezTo>
                  <a:cubicBezTo>
                    <a:pt x="128" y="39"/>
                    <a:pt x="128" y="39"/>
                    <a:pt x="128" y="40"/>
                  </a:cubicBezTo>
                  <a:cubicBezTo>
                    <a:pt x="127" y="40"/>
                    <a:pt x="126" y="40"/>
                    <a:pt x="125" y="40"/>
                  </a:cubicBezTo>
                  <a:cubicBezTo>
                    <a:pt x="124" y="39"/>
                    <a:pt x="124" y="39"/>
                    <a:pt x="123" y="39"/>
                  </a:cubicBezTo>
                  <a:close/>
                  <a:moveTo>
                    <a:pt x="131" y="39"/>
                  </a:moveTo>
                  <a:cubicBezTo>
                    <a:pt x="130" y="32"/>
                    <a:pt x="137" y="28"/>
                    <a:pt x="142" y="24"/>
                  </a:cubicBezTo>
                  <a:cubicBezTo>
                    <a:pt x="146" y="21"/>
                    <a:pt x="153" y="15"/>
                    <a:pt x="158" y="18"/>
                  </a:cubicBezTo>
                  <a:cubicBezTo>
                    <a:pt x="164" y="23"/>
                    <a:pt x="162" y="36"/>
                    <a:pt x="162" y="44"/>
                  </a:cubicBezTo>
                  <a:cubicBezTo>
                    <a:pt x="152" y="40"/>
                    <a:pt x="142" y="39"/>
                    <a:pt x="131" y="39"/>
                  </a:cubicBezTo>
                  <a:close/>
                  <a:moveTo>
                    <a:pt x="175" y="44"/>
                  </a:moveTo>
                  <a:cubicBezTo>
                    <a:pt x="174" y="43"/>
                    <a:pt x="173" y="43"/>
                    <a:pt x="172" y="42"/>
                  </a:cubicBezTo>
                  <a:cubicBezTo>
                    <a:pt x="171" y="42"/>
                    <a:pt x="170" y="41"/>
                    <a:pt x="170" y="41"/>
                  </a:cubicBezTo>
                  <a:cubicBezTo>
                    <a:pt x="169" y="40"/>
                    <a:pt x="169" y="39"/>
                    <a:pt x="169" y="39"/>
                  </a:cubicBezTo>
                  <a:cubicBezTo>
                    <a:pt x="171" y="40"/>
                    <a:pt x="173" y="41"/>
                    <a:pt x="175" y="42"/>
                  </a:cubicBezTo>
                  <a:cubicBezTo>
                    <a:pt x="175" y="42"/>
                    <a:pt x="175" y="43"/>
                    <a:pt x="175" y="44"/>
                  </a:cubicBezTo>
                  <a:close/>
                  <a:moveTo>
                    <a:pt x="170" y="37"/>
                  </a:moveTo>
                  <a:cubicBezTo>
                    <a:pt x="167" y="35"/>
                    <a:pt x="172" y="37"/>
                    <a:pt x="173" y="37"/>
                  </a:cubicBezTo>
                  <a:cubicBezTo>
                    <a:pt x="174" y="38"/>
                    <a:pt x="174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9"/>
                    <a:pt x="175" y="40"/>
                    <a:pt x="175" y="41"/>
                  </a:cubicBezTo>
                  <a:cubicBezTo>
                    <a:pt x="174" y="39"/>
                    <a:pt x="171" y="38"/>
                    <a:pt x="170" y="37"/>
                  </a:cubicBezTo>
                  <a:close/>
                  <a:moveTo>
                    <a:pt x="171" y="36"/>
                  </a:moveTo>
                  <a:cubicBezTo>
                    <a:pt x="172" y="36"/>
                    <a:pt x="173" y="36"/>
                    <a:pt x="173" y="37"/>
                  </a:cubicBezTo>
                  <a:cubicBezTo>
                    <a:pt x="176" y="38"/>
                    <a:pt x="173" y="37"/>
                    <a:pt x="171" y="36"/>
                  </a:cubicBezTo>
                  <a:close/>
                  <a:moveTo>
                    <a:pt x="168" y="34"/>
                  </a:moveTo>
                  <a:cubicBezTo>
                    <a:pt x="165" y="31"/>
                    <a:pt x="172" y="34"/>
                    <a:pt x="173" y="34"/>
                  </a:cubicBezTo>
                  <a:cubicBezTo>
                    <a:pt x="174" y="35"/>
                    <a:pt x="174" y="35"/>
                    <a:pt x="175" y="35"/>
                  </a:cubicBezTo>
                  <a:cubicBezTo>
                    <a:pt x="175" y="36"/>
                    <a:pt x="175" y="37"/>
                    <a:pt x="175" y="37"/>
                  </a:cubicBezTo>
                  <a:cubicBezTo>
                    <a:pt x="173" y="36"/>
                    <a:pt x="171" y="35"/>
                    <a:pt x="168" y="34"/>
                  </a:cubicBezTo>
                  <a:close/>
                  <a:moveTo>
                    <a:pt x="173" y="48"/>
                  </a:moveTo>
                  <a:cubicBezTo>
                    <a:pt x="173" y="48"/>
                    <a:pt x="173" y="47"/>
                    <a:pt x="173" y="47"/>
                  </a:cubicBezTo>
                  <a:cubicBezTo>
                    <a:pt x="172" y="47"/>
                    <a:pt x="171" y="46"/>
                    <a:pt x="170" y="46"/>
                  </a:cubicBezTo>
                  <a:cubicBezTo>
                    <a:pt x="169" y="45"/>
                    <a:pt x="168" y="44"/>
                    <a:pt x="167" y="44"/>
                  </a:cubicBezTo>
                  <a:cubicBezTo>
                    <a:pt x="168" y="44"/>
                    <a:pt x="169" y="44"/>
                    <a:pt x="170" y="43"/>
                  </a:cubicBezTo>
                  <a:cubicBezTo>
                    <a:pt x="172" y="44"/>
                    <a:pt x="173" y="45"/>
                    <a:pt x="175" y="45"/>
                  </a:cubicBezTo>
                  <a:cubicBezTo>
                    <a:pt x="174" y="46"/>
                    <a:pt x="174" y="47"/>
                    <a:pt x="174" y="48"/>
                  </a:cubicBezTo>
                  <a:cubicBezTo>
                    <a:pt x="174" y="48"/>
                    <a:pt x="173" y="48"/>
                    <a:pt x="173" y="48"/>
                  </a:cubicBezTo>
                  <a:close/>
                  <a:moveTo>
                    <a:pt x="165" y="44"/>
                  </a:moveTo>
                  <a:cubicBezTo>
                    <a:pt x="165" y="44"/>
                    <a:pt x="165" y="44"/>
                    <a:pt x="165" y="44"/>
                  </a:cubicBezTo>
                  <a:cubicBezTo>
                    <a:pt x="165" y="39"/>
                    <a:pt x="166" y="27"/>
                    <a:pt x="163" y="20"/>
                  </a:cubicBezTo>
                  <a:cubicBezTo>
                    <a:pt x="166" y="22"/>
                    <a:pt x="168" y="23"/>
                    <a:pt x="170" y="25"/>
                  </a:cubicBezTo>
                  <a:cubicBezTo>
                    <a:pt x="170" y="25"/>
                    <a:pt x="170" y="25"/>
                    <a:pt x="170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0" y="25"/>
                    <a:pt x="169" y="24"/>
                    <a:pt x="168" y="24"/>
                  </a:cubicBezTo>
                  <a:cubicBezTo>
                    <a:pt x="167" y="23"/>
                    <a:pt x="166" y="23"/>
                    <a:pt x="165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7" y="25"/>
                    <a:pt x="170" y="26"/>
                    <a:pt x="173" y="28"/>
                  </a:cubicBezTo>
                  <a:cubicBezTo>
                    <a:pt x="173" y="28"/>
                    <a:pt x="173" y="29"/>
                    <a:pt x="173" y="29"/>
                  </a:cubicBezTo>
                  <a:cubicBezTo>
                    <a:pt x="172" y="29"/>
                    <a:pt x="169" y="28"/>
                    <a:pt x="169" y="27"/>
                  </a:cubicBezTo>
                  <a:cubicBezTo>
                    <a:pt x="168" y="27"/>
                    <a:pt x="167" y="27"/>
                    <a:pt x="166" y="27"/>
                  </a:cubicBezTo>
                  <a:cubicBezTo>
                    <a:pt x="166" y="27"/>
                    <a:pt x="165" y="27"/>
                    <a:pt x="166" y="27"/>
                  </a:cubicBezTo>
                  <a:cubicBezTo>
                    <a:pt x="167" y="30"/>
                    <a:pt x="170" y="31"/>
                    <a:pt x="173" y="33"/>
                  </a:cubicBezTo>
                  <a:cubicBezTo>
                    <a:pt x="177" y="36"/>
                    <a:pt x="172" y="33"/>
                    <a:pt x="170" y="33"/>
                  </a:cubicBezTo>
                  <a:cubicBezTo>
                    <a:pt x="169" y="32"/>
                    <a:pt x="168" y="31"/>
                    <a:pt x="166" y="31"/>
                  </a:cubicBezTo>
                  <a:cubicBezTo>
                    <a:pt x="166" y="31"/>
                    <a:pt x="166" y="31"/>
                    <a:pt x="166" y="32"/>
                  </a:cubicBezTo>
                  <a:cubicBezTo>
                    <a:pt x="167" y="33"/>
                    <a:pt x="168" y="34"/>
                    <a:pt x="169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8" y="34"/>
                    <a:pt x="167" y="34"/>
                    <a:pt x="166" y="34"/>
                  </a:cubicBezTo>
                  <a:cubicBezTo>
                    <a:pt x="166" y="34"/>
                    <a:pt x="166" y="34"/>
                    <a:pt x="166" y="35"/>
                  </a:cubicBezTo>
                  <a:cubicBezTo>
                    <a:pt x="168" y="37"/>
                    <a:pt x="170" y="38"/>
                    <a:pt x="173" y="40"/>
                  </a:cubicBezTo>
                  <a:cubicBezTo>
                    <a:pt x="171" y="39"/>
                    <a:pt x="169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41"/>
                    <a:pt x="171" y="42"/>
                    <a:pt x="173" y="44"/>
                  </a:cubicBezTo>
                  <a:cubicBezTo>
                    <a:pt x="176" y="45"/>
                    <a:pt x="170" y="42"/>
                    <a:pt x="169" y="42"/>
                  </a:cubicBezTo>
                  <a:cubicBezTo>
                    <a:pt x="168" y="42"/>
                    <a:pt x="167" y="42"/>
                    <a:pt x="166" y="42"/>
                  </a:cubicBezTo>
                  <a:cubicBezTo>
                    <a:pt x="166" y="42"/>
                    <a:pt x="166" y="42"/>
                    <a:pt x="166" y="43"/>
                  </a:cubicBezTo>
                  <a:cubicBezTo>
                    <a:pt x="166" y="44"/>
                    <a:pt x="167" y="45"/>
                    <a:pt x="169" y="46"/>
                  </a:cubicBezTo>
                  <a:cubicBezTo>
                    <a:pt x="169" y="45"/>
                    <a:pt x="168" y="45"/>
                    <a:pt x="168" y="45"/>
                  </a:cubicBezTo>
                  <a:cubicBezTo>
                    <a:pt x="168" y="45"/>
                    <a:pt x="168" y="45"/>
                    <a:pt x="168" y="46"/>
                  </a:cubicBezTo>
                  <a:cubicBezTo>
                    <a:pt x="167" y="45"/>
                    <a:pt x="166" y="45"/>
                    <a:pt x="165" y="44"/>
                  </a:cubicBezTo>
                  <a:close/>
                  <a:moveTo>
                    <a:pt x="148" y="15"/>
                  </a:moveTo>
                  <a:cubicBezTo>
                    <a:pt x="149" y="14"/>
                    <a:pt x="150" y="14"/>
                    <a:pt x="151" y="15"/>
                  </a:cubicBezTo>
                  <a:cubicBezTo>
                    <a:pt x="151" y="15"/>
                    <a:pt x="151" y="15"/>
                    <a:pt x="152" y="15"/>
                  </a:cubicBezTo>
                  <a:cubicBezTo>
                    <a:pt x="151" y="15"/>
                    <a:pt x="150" y="15"/>
                    <a:pt x="149" y="16"/>
                  </a:cubicBezTo>
                  <a:cubicBezTo>
                    <a:pt x="149" y="15"/>
                    <a:pt x="149" y="15"/>
                    <a:pt x="148" y="15"/>
                  </a:cubicBezTo>
                  <a:close/>
                  <a:moveTo>
                    <a:pt x="128" y="37"/>
                  </a:moveTo>
                  <a:cubicBezTo>
                    <a:pt x="127" y="37"/>
                    <a:pt x="127" y="37"/>
                    <a:pt x="126" y="36"/>
                  </a:cubicBezTo>
                  <a:cubicBezTo>
                    <a:pt x="125" y="36"/>
                    <a:pt x="124" y="36"/>
                    <a:pt x="123" y="35"/>
                  </a:cubicBezTo>
                  <a:cubicBezTo>
                    <a:pt x="123" y="35"/>
                    <a:pt x="121" y="34"/>
                    <a:pt x="121" y="34"/>
                  </a:cubicBezTo>
                  <a:cubicBezTo>
                    <a:pt x="124" y="33"/>
                    <a:pt x="126" y="35"/>
                    <a:pt x="128" y="35"/>
                  </a:cubicBezTo>
                  <a:cubicBezTo>
                    <a:pt x="128" y="36"/>
                    <a:pt x="128" y="37"/>
                    <a:pt x="128" y="37"/>
                  </a:cubicBezTo>
                  <a:close/>
                  <a:moveTo>
                    <a:pt x="129" y="34"/>
                  </a:moveTo>
                  <a:cubicBezTo>
                    <a:pt x="127" y="33"/>
                    <a:pt x="124" y="32"/>
                    <a:pt x="123" y="30"/>
                  </a:cubicBezTo>
                  <a:cubicBezTo>
                    <a:pt x="123" y="30"/>
                    <a:pt x="127" y="32"/>
                    <a:pt x="128" y="32"/>
                  </a:cubicBezTo>
                  <a:cubicBezTo>
                    <a:pt x="128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4"/>
                  </a:cubicBezTo>
                  <a:close/>
                  <a:moveTo>
                    <a:pt x="123" y="29"/>
                  </a:moveTo>
                  <a:cubicBezTo>
                    <a:pt x="124" y="29"/>
                    <a:pt x="125" y="28"/>
                    <a:pt x="126" y="28"/>
                  </a:cubicBezTo>
                  <a:cubicBezTo>
                    <a:pt x="127" y="29"/>
                    <a:pt x="127" y="29"/>
                    <a:pt x="128" y="29"/>
                  </a:cubicBezTo>
                  <a:cubicBezTo>
                    <a:pt x="128" y="30"/>
                    <a:pt x="129" y="30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28" y="31"/>
                    <a:pt x="126" y="30"/>
                    <a:pt x="123" y="29"/>
                  </a:cubicBezTo>
                  <a:close/>
                  <a:moveTo>
                    <a:pt x="128" y="28"/>
                  </a:moveTo>
                  <a:cubicBezTo>
                    <a:pt x="129" y="28"/>
                    <a:pt x="130" y="29"/>
                    <a:pt x="131" y="29"/>
                  </a:cubicBezTo>
                  <a:cubicBezTo>
                    <a:pt x="131" y="29"/>
                    <a:pt x="131" y="30"/>
                    <a:pt x="131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9" y="29"/>
                    <a:pt x="128" y="28"/>
                    <a:pt x="127" y="28"/>
                  </a:cubicBezTo>
                  <a:cubicBezTo>
                    <a:pt x="127" y="28"/>
                    <a:pt x="127" y="28"/>
                    <a:pt x="128" y="28"/>
                  </a:cubicBezTo>
                  <a:close/>
                  <a:moveTo>
                    <a:pt x="150" y="12"/>
                  </a:moveTo>
                  <a:cubicBezTo>
                    <a:pt x="151" y="12"/>
                    <a:pt x="151" y="12"/>
                    <a:pt x="151" y="12"/>
                  </a:cubicBezTo>
                  <a:cubicBezTo>
                    <a:pt x="152" y="13"/>
                    <a:pt x="153" y="13"/>
                    <a:pt x="154" y="13"/>
                  </a:cubicBezTo>
                  <a:cubicBezTo>
                    <a:pt x="155" y="14"/>
                    <a:pt x="156" y="14"/>
                    <a:pt x="157" y="15"/>
                  </a:cubicBezTo>
                  <a:cubicBezTo>
                    <a:pt x="157" y="15"/>
                    <a:pt x="156" y="14"/>
                    <a:pt x="156" y="14"/>
                  </a:cubicBezTo>
                  <a:cubicBezTo>
                    <a:pt x="155" y="14"/>
                    <a:pt x="155" y="14"/>
                    <a:pt x="154" y="14"/>
                  </a:cubicBezTo>
                  <a:cubicBezTo>
                    <a:pt x="153" y="14"/>
                    <a:pt x="152" y="13"/>
                    <a:pt x="151" y="12"/>
                  </a:cubicBezTo>
                  <a:cubicBezTo>
                    <a:pt x="151" y="12"/>
                    <a:pt x="150" y="12"/>
                    <a:pt x="150" y="12"/>
                  </a:cubicBezTo>
                  <a:close/>
                  <a:moveTo>
                    <a:pt x="170" y="23"/>
                  </a:moveTo>
                  <a:cubicBezTo>
                    <a:pt x="168" y="22"/>
                    <a:pt x="167" y="22"/>
                    <a:pt x="165" y="21"/>
                  </a:cubicBezTo>
                  <a:cubicBezTo>
                    <a:pt x="164" y="20"/>
                    <a:pt x="161" y="19"/>
                    <a:pt x="165" y="20"/>
                  </a:cubicBezTo>
                  <a:cubicBezTo>
                    <a:pt x="166" y="21"/>
                    <a:pt x="167" y="21"/>
                    <a:pt x="168" y="21"/>
                  </a:cubicBezTo>
                  <a:cubicBezTo>
                    <a:pt x="169" y="22"/>
                    <a:pt x="169" y="23"/>
                    <a:pt x="170" y="23"/>
                  </a:cubicBezTo>
                  <a:close/>
                  <a:moveTo>
                    <a:pt x="172" y="27"/>
                  </a:moveTo>
                  <a:cubicBezTo>
                    <a:pt x="171" y="26"/>
                    <a:pt x="169" y="26"/>
                    <a:pt x="168" y="25"/>
                  </a:cubicBezTo>
                  <a:cubicBezTo>
                    <a:pt x="165" y="23"/>
                    <a:pt x="167" y="24"/>
                    <a:pt x="169" y="25"/>
                  </a:cubicBezTo>
                  <a:cubicBezTo>
                    <a:pt x="170" y="25"/>
                    <a:pt x="170" y="25"/>
                    <a:pt x="171" y="26"/>
                  </a:cubicBezTo>
                  <a:cubicBezTo>
                    <a:pt x="171" y="26"/>
                    <a:pt x="172" y="27"/>
                    <a:pt x="172" y="27"/>
                  </a:cubicBezTo>
                  <a:close/>
                  <a:moveTo>
                    <a:pt x="174" y="31"/>
                  </a:moveTo>
                  <a:cubicBezTo>
                    <a:pt x="175" y="32"/>
                    <a:pt x="175" y="33"/>
                    <a:pt x="175" y="34"/>
                  </a:cubicBezTo>
                  <a:cubicBezTo>
                    <a:pt x="173" y="32"/>
                    <a:pt x="170" y="31"/>
                    <a:pt x="168" y="29"/>
                  </a:cubicBezTo>
                  <a:cubicBezTo>
                    <a:pt x="169" y="28"/>
                    <a:pt x="170" y="29"/>
                    <a:pt x="171" y="29"/>
                  </a:cubicBezTo>
                  <a:cubicBezTo>
                    <a:pt x="172" y="30"/>
                    <a:pt x="173" y="30"/>
                    <a:pt x="173" y="31"/>
                  </a:cubicBezTo>
                  <a:cubicBezTo>
                    <a:pt x="174" y="31"/>
                    <a:pt x="174" y="31"/>
                    <a:pt x="174" y="31"/>
                  </a:cubicBezTo>
                  <a:close/>
                  <a:moveTo>
                    <a:pt x="229" y="164"/>
                  </a:moveTo>
                  <a:cubicBezTo>
                    <a:pt x="232" y="166"/>
                    <a:pt x="236" y="169"/>
                    <a:pt x="240" y="171"/>
                  </a:cubicBezTo>
                  <a:cubicBezTo>
                    <a:pt x="245" y="175"/>
                    <a:pt x="251" y="178"/>
                    <a:pt x="256" y="182"/>
                  </a:cubicBezTo>
                  <a:cubicBezTo>
                    <a:pt x="260" y="185"/>
                    <a:pt x="255" y="182"/>
                    <a:pt x="254" y="181"/>
                  </a:cubicBezTo>
                  <a:cubicBezTo>
                    <a:pt x="253" y="180"/>
                    <a:pt x="252" y="180"/>
                    <a:pt x="251" y="179"/>
                  </a:cubicBezTo>
                  <a:cubicBezTo>
                    <a:pt x="248" y="177"/>
                    <a:pt x="246" y="176"/>
                    <a:pt x="243" y="175"/>
                  </a:cubicBezTo>
                  <a:cubicBezTo>
                    <a:pt x="239" y="172"/>
                    <a:pt x="234" y="170"/>
                    <a:pt x="230" y="168"/>
                  </a:cubicBezTo>
                  <a:cubicBezTo>
                    <a:pt x="229" y="167"/>
                    <a:pt x="229" y="165"/>
                    <a:pt x="229" y="164"/>
                  </a:cubicBezTo>
                  <a:close/>
                  <a:moveTo>
                    <a:pt x="259" y="183"/>
                  </a:moveTo>
                  <a:cubicBezTo>
                    <a:pt x="251" y="177"/>
                    <a:pt x="242" y="171"/>
                    <a:pt x="233" y="166"/>
                  </a:cubicBezTo>
                  <a:cubicBezTo>
                    <a:pt x="234" y="166"/>
                    <a:pt x="234" y="166"/>
                    <a:pt x="235" y="167"/>
                  </a:cubicBezTo>
                  <a:cubicBezTo>
                    <a:pt x="237" y="168"/>
                    <a:pt x="240" y="169"/>
                    <a:pt x="242" y="171"/>
                  </a:cubicBezTo>
                  <a:cubicBezTo>
                    <a:pt x="248" y="174"/>
                    <a:pt x="253" y="176"/>
                    <a:pt x="258" y="179"/>
                  </a:cubicBezTo>
                  <a:cubicBezTo>
                    <a:pt x="258" y="180"/>
                    <a:pt x="258" y="182"/>
                    <a:pt x="259" y="183"/>
                  </a:cubicBezTo>
                  <a:close/>
                  <a:moveTo>
                    <a:pt x="228" y="158"/>
                  </a:moveTo>
                  <a:cubicBezTo>
                    <a:pt x="237" y="165"/>
                    <a:pt x="246" y="170"/>
                    <a:pt x="255" y="176"/>
                  </a:cubicBezTo>
                  <a:cubicBezTo>
                    <a:pt x="255" y="177"/>
                    <a:pt x="259" y="179"/>
                    <a:pt x="255" y="177"/>
                  </a:cubicBezTo>
                  <a:cubicBezTo>
                    <a:pt x="254" y="176"/>
                    <a:pt x="252" y="175"/>
                    <a:pt x="251" y="174"/>
                  </a:cubicBezTo>
                  <a:cubicBezTo>
                    <a:pt x="248" y="173"/>
                    <a:pt x="245" y="172"/>
                    <a:pt x="243" y="170"/>
                  </a:cubicBezTo>
                  <a:cubicBezTo>
                    <a:pt x="238" y="168"/>
                    <a:pt x="233" y="165"/>
                    <a:pt x="229" y="162"/>
                  </a:cubicBezTo>
                  <a:cubicBezTo>
                    <a:pt x="228" y="161"/>
                    <a:pt x="228" y="160"/>
                    <a:pt x="228" y="158"/>
                  </a:cubicBezTo>
                  <a:close/>
                  <a:moveTo>
                    <a:pt x="226" y="153"/>
                  </a:moveTo>
                  <a:cubicBezTo>
                    <a:pt x="229" y="155"/>
                    <a:pt x="232" y="156"/>
                    <a:pt x="235" y="158"/>
                  </a:cubicBezTo>
                  <a:cubicBezTo>
                    <a:pt x="237" y="160"/>
                    <a:pt x="240" y="162"/>
                    <a:pt x="242" y="164"/>
                  </a:cubicBezTo>
                  <a:cubicBezTo>
                    <a:pt x="246" y="166"/>
                    <a:pt x="251" y="168"/>
                    <a:pt x="254" y="171"/>
                  </a:cubicBezTo>
                  <a:cubicBezTo>
                    <a:pt x="255" y="172"/>
                    <a:pt x="255" y="172"/>
                    <a:pt x="255" y="172"/>
                  </a:cubicBezTo>
                  <a:cubicBezTo>
                    <a:pt x="253" y="171"/>
                    <a:pt x="251" y="170"/>
                    <a:pt x="249" y="169"/>
                  </a:cubicBezTo>
                  <a:cubicBezTo>
                    <a:pt x="242" y="165"/>
                    <a:pt x="234" y="162"/>
                    <a:pt x="227" y="157"/>
                  </a:cubicBezTo>
                  <a:cubicBezTo>
                    <a:pt x="227" y="156"/>
                    <a:pt x="227" y="154"/>
                    <a:pt x="226" y="153"/>
                  </a:cubicBezTo>
                  <a:close/>
                  <a:moveTo>
                    <a:pt x="257" y="173"/>
                  </a:moveTo>
                  <a:cubicBezTo>
                    <a:pt x="253" y="169"/>
                    <a:pt x="247" y="167"/>
                    <a:pt x="243" y="163"/>
                  </a:cubicBezTo>
                  <a:cubicBezTo>
                    <a:pt x="242" y="163"/>
                    <a:pt x="242" y="163"/>
                    <a:pt x="242" y="162"/>
                  </a:cubicBezTo>
                  <a:cubicBezTo>
                    <a:pt x="246" y="166"/>
                    <a:pt x="251" y="169"/>
                    <a:pt x="257" y="171"/>
                  </a:cubicBezTo>
                  <a:cubicBezTo>
                    <a:pt x="257" y="172"/>
                    <a:pt x="257" y="172"/>
                    <a:pt x="257" y="173"/>
                  </a:cubicBezTo>
                  <a:close/>
                  <a:moveTo>
                    <a:pt x="255" y="162"/>
                  </a:moveTo>
                  <a:cubicBezTo>
                    <a:pt x="251" y="158"/>
                    <a:pt x="247" y="156"/>
                    <a:pt x="243" y="154"/>
                  </a:cubicBezTo>
                  <a:cubicBezTo>
                    <a:pt x="239" y="152"/>
                    <a:pt x="235" y="149"/>
                    <a:pt x="232" y="147"/>
                  </a:cubicBezTo>
                  <a:cubicBezTo>
                    <a:pt x="235" y="148"/>
                    <a:pt x="238" y="149"/>
                    <a:pt x="241" y="151"/>
                  </a:cubicBezTo>
                  <a:cubicBezTo>
                    <a:pt x="245" y="153"/>
                    <a:pt x="249" y="155"/>
                    <a:pt x="253" y="157"/>
                  </a:cubicBezTo>
                  <a:cubicBezTo>
                    <a:pt x="253" y="158"/>
                    <a:pt x="253" y="158"/>
                    <a:pt x="254" y="158"/>
                  </a:cubicBezTo>
                  <a:cubicBezTo>
                    <a:pt x="254" y="158"/>
                    <a:pt x="254" y="158"/>
                    <a:pt x="254" y="158"/>
                  </a:cubicBezTo>
                  <a:cubicBezTo>
                    <a:pt x="254" y="159"/>
                    <a:pt x="255" y="161"/>
                    <a:pt x="255" y="162"/>
                  </a:cubicBezTo>
                  <a:close/>
                  <a:moveTo>
                    <a:pt x="253" y="153"/>
                  </a:moveTo>
                  <a:cubicBezTo>
                    <a:pt x="253" y="153"/>
                    <a:pt x="252" y="153"/>
                    <a:pt x="252" y="152"/>
                  </a:cubicBezTo>
                  <a:cubicBezTo>
                    <a:pt x="247" y="150"/>
                    <a:pt x="243" y="147"/>
                    <a:pt x="238" y="145"/>
                  </a:cubicBezTo>
                  <a:cubicBezTo>
                    <a:pt x="234" y="143"/>
                    <a:pt x="230" y="140"/>
                    <a:pt x="226" y="138"/>
                  </a:cubicBezTo>
                  <a:cubicBezTo>
                    <a:pt x="226" y="137"/>
                    <a:pt x="226" y="137"/>
                    <a:pt x="226" y="136"/>
                  </a:cubicBezTo>
                  <a:cubicBezTo>
                    <a:pt x="231" y="139"/>
                    <a:pt x="236" y="142"/>
                    <a:pt x="241" y="145"/>
                  </a:cubicBezTo>
                  <a:cubicBezTo>
                    <a:pt x="243" y="146"/>
                    <a:pt x="245" y="148"/>
                    <a:pt x="247" y="149"/>
                  </a:cubicBezTo>
                  <a:cubicBezTo>
                    <a:pt x="249" y="150"/>
                    <a:pt x="251" y="151"/>
                    <a:pt x="252" y="152"/>
                  </a:cubicBezTo>
                  <a:cubicBezTo>
                    <a:pt x="252" y="153"/>
                    <a:pt x="253" y="153"/>
                    <a:pt x="253" y="153"/>
                  </a:cubicBezTo>
                  <a:cubicBezTo>
                    <a:pt x="253" y="153"/>
                    <a:pt x="253" y="153"/>
                    <a:pt x="253" y="153"/>
                  </a:cubicBezTo>
                  <a:close/>
                  <a:moveTo>
                    <a:pt x="251" y="145"/>
                  </a:moveTo>
                  <a:cubicBezTo>
                    <a:pt x="250" y="145"/>
                    <a:pt x="250" y="145"/>
                    <a:pt x="249" y="144"/>
                  </a:cubicBezTo>
                  <a:cubicBezTo>
                    <a:pt x="248" y="144"/>
                    <a:pt x="247" y="143"/>
                    <a:pt x="246" y="143"/>
                  </a:cubicBezTo>
                  <a:cubicBezTo>
                    <a:pt x="244" y="141"/>
                    <a:pt x="241" y="140"/>
                    <a:pt x="239" y="138"/>
                  </a:cubicBezTo>
                  <a:cubicBezTo>
                    <a:pt x="235" y="136"/>
                    <a:pt x="231" y="134"/>
                    <a:pt x="226" y="132"/>
                  </a:cubicBezTo>
                  <a:cubicBezTo>
                    <a:pt x="226" y="131"/>
                    <a:pt x="226" y="130"/>
                    <a:pt x="226" y="129"/>
                  </a:cubicBezTo>
                  <a:cubicBezTo>
                    <a:pt x="229" y="132"/>
                    <a:pt x="232" y="134"/>
                    <a:pt x="236" y="135"/>
                  </a:cubicBezTo>
                  <a:cubicBezTo>
                    <a:pt x="240" y="138"/>
                    <a:pt x="244" y="140"/>
                    <a:pt x="248" y="143"/>
                  </a:cubicBezTo>
                  <a:cubicBezTo>
                    <a:pt x="249" y="143"/>
                    <a:pt x="250" y="144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lose/>
                  <a:moveTo>
                    <a:pt x="236" y="123"/>
                  </a:moveTo>
                  <a:cubicBezTo>
                    <a:pt x="238" y="124"/>
                    <a:pt x="239" y="125"/>
                    <a:pt x="241" y="126"/>
                  </a:cubicBezTo>
                  <a:cubicBezTo>
                    <a:pt x="238" y="125"/>
                    <a:pt x="236" y="123"/>
                    <a:pt x="233" y="122"/>
                  </a:cubicBezTo>
                  <a:cubicBezTo>
                    <a:pt x="230" y="120"/>
                    <a:pt x="228" y="118"/>
                    <a:pt x="225" y="117"/>
                  </a:cubicBezTo>
                  <a:cubicBezTo>
                    <a:pt x="225" y="116"/>
                    <a:pt x="225" y="116"/>
                    <a:pt x="225" y="115"/>
                  </a:cubicBezTo>
                  <a:cubicBezTo>
                    <a:pt x="225" y="115"/>
                    <a:pt x="225" y="115"/>
                    <a:pt x="225" y="115"/>
                  </a:cubicBezTo>
                  <a:cubicBezTo>
                    <a:pt x="225" y="115"/>
                    <a:pt x="225" y="115"/>
                    <a:pt x="226" y="115"/>
                  </a:cubicBezTo>
                  <a:cubicBezTo>
                    <a:pt x="229" y="118"/>
                    <a:pt x="233" y="120"/>
                    <a:pt x="236" y="123"/>
                  </a:cubicBezTo>
                  <a:close/>
                  <a:moveTo>
                    <a:pt x="225" y="118"/>
                  </a:moveTo>
                  <a:cubicBezTo>
                    <a:pt x="229" y="121"/>
                    <a:pt x="233" y="124"/>
                    <a:pt x="237" y="126"/>
                  </a:cubicBezTo>
                  <a:cubicBezTo>
                    <a:pt x="241" y="128"/>
                    <a:pt x="244" y="130"/>
                    <a:pt x="247" y="133"/>
                  </a:cubicBezTo>
                  <a:cubicBezTo>
                    <a:pt x="247" y="134"/>
                    <a:pt x="248" y="134"/>
                    <a:pt x="248" y="134"/>
                  </a:cubicBezTo>
                  <a:cubicBezTo>
                    <a:pt x="248" y="134"/>
                    <a:pt x="247" y="133"/>
                    <a:pt x="246" y="133"/>
                  </a:cubicBezTo>
                  <a:cubicBezTo>
                    <a:pt x="245" y="132"/>
                    <a:pt x="244" y="132"/>
                    <a:pt x="243" y="131"/>
                  </a:cubicBezTo>
                  <a:cubicBezTo>
                    <a:pt x="241" y="130"/>
                    <a:pt x="239" y="129"/>
                    <a:pt x="237" y="128"/>
                  </a:cubicBezTo>
                  <a:cubicBezTo>
                    <a:pt x="233" y="126"/>
                    <a:pt x="229" y="123"/>
                    <a:pt x="226" y="121"/>
                  </a:cubicBezTo>
                  <a:cubicBezTo>
                    <a:pt x="226" y="120"/>
                    <a:pt x="225" y="119"/>
                    <a:pt x="225" y="118"/>
                  </a:cubicBezTo>
                  <a:close/>
                  <a:moveTo>
                    <a:pt x="226" y="123"/>
                  </a:moveTo>
                  <a:cubicBezTo>
                    <a:pt x="232" y="129"/>
                    <a:pt x="241" y="132"/>
                    <a:pt x="248" y="138"/>
                  </a:cubicBezTo>
                  <a:cubicBezTo>
                    <a:pt x="251" y="141"/>
                    <a:pt x="246" y="137"/>
                    <a:pt x="245" y="137"/>
                  </a:cubicBezTo>
                  <a:cubicBezTo>
                    <a:pt x="243" y="136"/>
                    <a:pt x="240" y="135"/>
                    <a:pt x="238" y="133"/>
                  </a:cubicBezTo>
                  <a:cubicBezTo>
                    <a:pt x="234" y="131"/>
                    <a:pt x="230" y="128"/>
                    <a:pt x="226" y="126"/>
                  </a:cubicBezTo>
                  <a:cubicBezTo>
                    <a:pt x="226" y="125"/>
                    <a:pt x="226" y="124"/>
                    <a:pt x="226" y="123"/>
                  </a:cubicBezTo>
                  <a:close/>
                  <a:moveTo>
                    <a:pt x="228" y="128"/>
                  </a:moveTo>
                  <a:cubicBezTo>
                    <a:pt x="227" y="128"/>
                    <a:pt x="227" y="128"/>
                    <a:pt x="226" y="127"/>
                  </a:cubicBezTo>
                  <a:cubicBezTo>
                    <a:pt x="226" y="127"/>
                    <a:pt x="226" y="127"/>
                    <a:pt x="226" y="127"/>
                  </a:cubicBezTo>
                  <a:cubicBezTo>
                    <a:pt x="227" y="127"/>
                    <a:pt x="227" y="127"/>
                    <a:pt x="228" y="128"/>
                  </a:cubicBezTo>
                  <a:close/>
                  <a:moveTo>
                    <a:pt x="226" y="133"/>
                  </a:moveTo>
                  <a:cubicBezTo>
                    <a:pt x="229" y="135"/>
                    <a:pt x="233" y="137"/>
                    <a:pt x="236" y="139"/>
                  </a:cubicBezTo>
                  <a:cubicBezTo>
                    <a:pt x="241" y="142"/>
                    <a:pt x="246" y="145"/>
                    <a:pt x="250" y="148"/>
                  </a:cubicBezTo>
                  <a:cubicBezTo>
                    <a:pt x="253" y="150"/>
                    <a:pt x="249" y="147"/>
                    <a:pt x="249" y="147"/>
                  </a:cubicBezTo>
                  <a:cubicBezTo>
                    <a:pt x="248" y="146"/>
                    <a:pt x="247" y="146"/>
                    <a:pt x="246" y="145"/>
                  </a:cubicBezTo>
                  <a:cubicBezTo>
                    <a:pt x="243" y="144"/>
                    <a:pt x="241" y="143"/>
                    <a:pt x="239" y="141"/>
                  </a:cubicBezTo>
                  <a:cubicBezTo>
                    <a:pt x="235" y="139"/>
                    <a:pt x="231" y="137"/>
                    <a:pt x="226" y="135"/>
                  </a:cubicBezTo>
                  <a:cubicBezTo>
                    <a:pt x="226" y="134"/>
                    <a:pt x="226" y="134"/>
                    <a:pt x="226" y="133"/>
                  </a:cubicBezTo>
                  <a:close/>
                  <a:moveTo>
                    <a:pt x="226" y="140"/>
                  </a:moveTo>
                  <a:cubicBezTo>
                    <a:pt x="232" y="146"/>
                    <a:pt x="241" y="149"/>
                    <a:pt x="248" y="154"/>
                  </a:cubicBezTo>
                  <a:cubicBezTo>
                    <a:pt x="248" y="154"/>
                    <a:pt x="248" y="154"/>
                    <a:pt x="248" y="154"/>
                  </a:cubicBezTo>
                  <a:cubicBezTo>
                    <a:pt x="248" y="154"/>
                    <a:pt x="247" y="154"/>
                    <a:pt x="246" y="153"/>
                  </a:cubicBezTo>
                  <a:cubicBezTo>
                    <a:pt x="241" y="150"/>
                    <a:pt x="237" y="148"/>
                    <a:pt x="231" y="146"/>
                  </a:cubicBezTo>
                  <a:cubicBezTo>
                    <a:pt x="230" y="145"/>
                    <a:pt x="228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7" y="144"/>
                    <a:pt x="226" y="143"/>
                    <a:pt x="226" y="143"/>
                  </a:cubicBezTo>
                  <a:cubicBezTo>
                    <a:pt x="226" y="142"/>
                    <a:pt x="226" y="141"/>
                    <a:pt x="226" y="140"/>
                  </a:cubicBezTo>
                  <a:close/>
                  <a:moveTo>
                    <a:pt x="254" y="161"/>
                  </a:moveTo>
                  <a:cubicBezTo>
                    <a:pt x="253" y="161"/>
                    <a:pt x="251" y="160"/>
                    <a:pt x="250" y="159"/>
                  </a:cubicBezTo>
                  <a:cubicBezTo>
                    <a:pt x="248" y="158"/>
                    <a:pt x="245" y="156"/>
                    <a:pt x="242" y="155"/>
                  </a:cubicBezTo>
                  <a:cubicBezTo>
                    <a:pt x="237" y="152"/>
                    <a:pt x="231" y="149"/>
                    <a:pt x="226" y="146"/>
                  </a:cubicBezTo>
                  <a:cubicBezTo>
                    <a:pt x="226" y="145"/>
                    <a:pt x="226" y="145"/>
                    <a:pt x="226" y="144"/>
                  </a:cubicBezTo>
                  <a:cubicBezTo>
                    <a:pt x="226" y="144"/>
                    <a:pt x="226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8" y="145"/>
                    <a:pt x="230" y="146"/>
                    <a:pt x="231" y="147"/>
                  </a:cubicBezTo>
                  <a:cubicBezTo>
                    <a:pt x="234" y="149"/>
                    <a:pt x="236" y="150"/>
                    <a:pt x="239" y="152"/>
                  </a:cubicBezTo>
                  <a:cubicBezTo>
                    <a:pt x="242" y="155"/>
                    <a:pt x="247" y="157"/>
                    <a:pt x="251" y="159"/>
                  </a:cubicBezTo>
                  <a:cubicBezTo>
                    <a:pt x="250" y="158"/>
                    <a:pt x="256" y="162"/>
                    <a:pt x="254" y="161"/>
                  </a:cubicBezTo>
                  <a:close/>
                  <a:moveTo>
                    <a:pt x="226" y="147"/>
                  </a:moveTo>
                  <a:cubicBezTo>
                    <a:pt x="232" y="152"/>
                    <a:pt x="239" y="155"/>
                    <a:pt x="246" y="160"/>
                  </a:cubicBezTo>
                  <a:cubicBezTo>
                    <a:pt x="248" y="161"/>
                    <a:pt x="250" y="162"/>
                    <a:pt x="252" y="164"/>
                  </a:cubicBezTo>
                  <a:cubicBezTo>
                    <a:pt x="253" y="165"/>
                    <a:pt x="258" y="168"/>
                    <a:pt x="254" y="166"/>
                  </a:cubicBezTo>
                  <a:cubicBezTo>
                    <a:pt x="250" y="164"/>
                    <a:pt x="246" y="161"/>
                    <a:pt x="243" y="159"/>
                  </a:cubicBezTo>
                  <a:cubicBezTo>
                    <a:pt x="239" y="156"/>
                    <a:pt x="236" y="155"/>
                    <a:pt x="232" y="153"/>
                  </a:cubicBezTo>
                  <a:cubicBezTo>
                    <a:pt x="230" y="151"/>
                    <a:pt x="228" y="150"/>
                    <a:pt x="226" y="148"/>
                  </a:cubicBezTo>
                  <a:cubicBezTo>
                    <a:pt x="226" y="148"/>
                    <a:pt x="226" y="147"/>
                    <a:pt x="226" y="147"/>
                  </a:cubicBezTo>
                  <a:close/>
                  <a:moveTo>
                    <a:pt x="245" y="162"/>
                  </a:moveTo>
                  <a:cubicBezTo>
                    <a:pt x="249" y="165"/>
                    <a:pt x="253" y="167"/>
                    <a:pt x="256" y="170"/>
                  </a:cubicBezTo>
                  <a:cubicBezTo>
                    <a:pt x="255" y="169"/>
                    <a:pt x="251" y="168"/>
                    <a:pt x="249" y="167"/>
                  </a:cubicBezTo>
                  <a:cubicBezTo>
                    <a:pt x="248" y="165"/>
                    <a:pt x="246" y="164"/>
                    <a:pt x="244" y="163"/>
                  </a:cubicBezTo>
                  <a:cubicBezTo>
                    <a:pt x="241" y="161"/>
                    <a:pt x="238" y="159"/>
                    <a:pt x="234" y="157"/>
                  </a:cubicBezTo>
                  <a:cubicBezTo>
                    <a:pt x="232" y="155"/>
                    <a:pt x="229" y="153"/>
                    <a:pt x="226" y="151"/>
                  </a:cubicBezTo>
                  <a:cubicBezTo>
                    <a:pt x="226" y="151"/>
                    <a:pt x="226" y="150"/>
                    <a:pt x="226" y="149"/>
                  </a:cubicBezTo>
                  <a:cubicBezTo>
                    <a:pt x="227" y="151"/>
                    <a:pt x="229" y="152"/>
                    <a:pt x="231" y="153"/>
                  </a:cubicBezTo>
                  <a:cubicBezTo>
                    <a:pt x="232" y="153"/>
                    <a:pt x="233" y="154"/>
                    <a:pt x="233" y="154"/>
                  </a:cubicBezTo>
                  <a:cubicBezTo>
                    <a:pt x="237" y="157"/>
                    <a:pt x="241" y="159"/>
                    <a:pt x="245" y="162"/>
                  </a:cubicBezTo>
                  <a:close/>
                  <a:moveTo>
                    <a:pt x="224" y="110"/>
                  </a:moveTo>
                  <a:cubicBezTo>
                    <a:pt x="230" y="114"/>
                    <a:pt x="237" y="117"/>
                    <a:pt x="243" y="122"/>
                  </a:cubicBezTo>
                  <a:cubicBezTo>
                    <a:pt x="243" y="123"/>
                    <a:pt x="244" y="123"/>
                    <a:pt x="245" y="124"/>
                  </a:cubicBezTo>
                  <a:cubicBezTo>
                    <a:pt x="244" y="124"/>
                    <a:pt x="243" y="123"/>
                    <a:pt x="242" y="123"/>
                  </a:cubicBezTo>
                  <a:cubicBezTo>
                    <a:pt x="240" y="122"/>
                    <a:pt x="238" y="120"/>
                    <a:pt x="236" y="119"/>
                  </a:cubicBezTo>
                  <a:cubicBezTo>
                    <a:pt x="232" y="117"/>
                    <a:pt x="228" y="116"/>
                    <a:pt x="225" y="114"/>
                  </a:cubicBezTo>
                  <a:cubicBezTo>
                    <a:pt x="224" y="113"/>
                    <a:pt x="224" y="113"/>
                    <a:pt x="224" y="112"/>
                  </a:cubicBezTo>
                  <a:cubicBezTo>
                    <a:pt x="224" y="111"/>
                    <a:pt x="224" y="111"/>
                    <a:pt x="224" y="110"/>
                  </a:cubicBezTo>
                  <a:close/>
                  <a:moveTo>
                    <a:pt x="223" y="106"/>
                  </a:moveTo>
                  <a:cubicBezTo>
                    <a:pt x="227" y="108"/>
                    <a:pt x="231" y="111"/>
                    <a:pt x="234" y="113"/>
                  </a:cubicBezTo>
                  <a:cubicBezTo>
                    <a:pt x="238" y="115"/>
                    <a:pt x="241" y="117"/>
                    <a:pt x="243" y="119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1" y="117"/>
                    <a:pt x="238" y="116"/>
                    <a:pt x="235" y="115"/>
                  </a:cubicBezTo>
                  <a:cubicBezTo>
                    <a:pt x="231" y="113"/>
                    <a:pt x="227" y="111"/>
                    <a:pt x="223" y="109"/>
                  </a:cubicBezTo>
                  <a:cubicBezTo>
                    <a:pt x="223" y="108"/>
                    <a:pt x="223" y="107"/>
                    <a:pt x="223" y="106"/>
                  </a:cubicBezTo>
                  <a:close/>
                  <a:moveTo>
                    <a:pt x="243" y="118"/>
                  </a:moveTo>
                  <a:cubicBezTo>
                    <a:pt x="242" y="116"/>
                    <a:pt x="240" y="115"/>
                    <a:pt x="238" y="114"/>
                  </a:cubicBezTo>
                  <a:cubicBezTo>
                    <a:pt x="234" y="112"/>
                    <a:pt x="230" y="110"/>
                    <a:pt x="227" y="108"/>
                  </a:cubicBezTo>
                  <a:cubicBezTo>
                    <a:pt x="227" y="108"/>
                    <a:pt x="227" y="108"/>
                    <a:pt x="227" y="108"/>
                  </a:cubicBezTo>
                  <a:cubicBezTo>
                    <a:pt x="229" y="109"/>
                    <a:pt x="231" y="110"/>
                    <a:pt x="233" y="111"/>
                  </a:cubicBezTo>
                  <a:cubicBezTo>
                    <a:pt x="236" y="112"/>
                    <a:pt x="239" y="114"/>
                    <a:pt x="242" y="115"/>
                  </a:cubicBezTo>
                  <a:cubicBezTo>
                    <a:pt x="243" y="116"/>
                    <a:pt x="243" y="117"/>
                    <a:pt x="243" y="118"/>
                  </a:cubicBezTo>
                  <a:close/>
                  <a:moveTo>
                    <a:pt x="222" y="102"/>
                  </a:moveTo>
                  <a:cubicBezTo>
                    <a:pt x="227" y="106"/>
                    <a:pt x="234" y="108"/>
                    <a:pt x="240" y="112"/>
                  </a:cubicBezTo>
                  <a:cubicBezTo>
                    <a:pt x="240" y="113"/>
                    <a:pt x="241" y="113"/>
                    <a:pt x="242" y="114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2" y="114"/>
                    <a:pt x="242" y="114"/>
                    <a:pt x="241" y="114"/>
                  </a:cubicBezTo>
                  <a:cubicBezTo>
                    <a:pt x="240" y="113"/>
                    <a:pt x="239" y="113"/>
                    <a:pt x="237" y="112"/>
                  </a:cubicBezTo>
                  <a:cubicBezTo>
                    <a:pt x="236" y="111"/>
                    <a:pt x="234" y="110"/>
                    <a:pt x="232" y="109"/>
                  </a:cubicBezTo>
                  <a:cubicBezTo>
                    <a:pt x="229" y="108"/>
                    <a:pt x="226" y="106"/>
                    <a:pt x="223" y="105"/>
                  </a:cubicBezTo>
                  <a:cubicBezTo>
                    <a:pt x="222" y="104"/>
                    <a:pt x="222" y="103"/>
                    <a:pt x="222" y="102"/>
                  </a:cubicBezTo>
                  <a:close/>
                  <a:moveTo>
                    <a:pt x="220" y="97"/>
                  </a:moveTo>
                  <a:cubicBezTo>
                    <a:pt x="224" y="101"/>
                    <a:pt x="230" y="103"/>
                    <a:pt x="235" y="106"/>
                  </a:cubicBezTo>
                  <a:cubicBezTo>
                    <a:pt x="235" y="105"/>
                    <a:pt x="242" y="109"/>
                    <a:pt x="238" y="108"/>
                  </a:cubicBezTo>
                  <a:cubicBezTo>
                    <a:pt x="235" y="107"/>
                    <a:pt x="233" y="106"/>
                    <a:pt x="231" y="105"/>
                  </a:cubicBezTo>
                  <a:cubicBezTo>
                    <a:pt x="228" y="103"/>
                    <a:pt x="224" y="102"/>
                    <a:pt x="221" y="101"/>
                  </a:cubicBezTo>
                  <a:cubicBezTo>
                    <a:pt x="221" y="99"/>
                    <a:pt x="220" y="98"/>
                    <a:pt x="220" y="97"/>
                  </a:cubicBezTo>
                  <a:close/>
                  <a:moveTo>
                    <a:pt x="218" y="93"/>
                  </a:moveTo>
                  <a:cubicBezTo>
                    <a:pt x="223" y="97"/>
                    <a:pt x="231" y="100"/>
                    <a:pt x="236" y="103"/>
                  </a:cubicBezTo>
                  <a:cubicBezTo>
                    <a:pt x="237" y="103"/>
                    <a:pt x="238" y="104"/>
                    <a:pt x="238" y="104"/>
                  </a:cubicBezTo>
                  <a:cubicBezTo>
                    <a:pt x="237" y="104"/>
                    <a:pt x="236" y="103"/>
                    <a:pt x="235" y="103"/>
                  </a:cubicBezTo>
                  <a:cubicBezTo>
                    <a:pt x="233" y="102"/>
                    <a:pt x="231" y="101"/>
                    <a:pt x="229" y="100"/>
                  </a:cubicBezTo>
                  <a:cubicBezTo>
                    <a:pt x="226" y="98"/>
                    <a:pt x="222" y="97"/>
                    <a:pt x="219" y="95"/>
                  </a:cubicBezTo>
                  <a:cubicBezTo>
                    <a:pt x="219" y="95"/>
                    <a:pt x="219" y="94"/>
                    <a:pt x="218" y="93"/>
                  </a:cubicBezTo>
                  <a:close/>
                  <a:moveTo>
                    <a:pt x="216" y="88"/>
                  </a:moveTo>
                  <a:cubicBezTo>
                    <a:pt x="222" y="93"/>
                    <a:pt x="230" y="95"/>
                    <a:pt x="236" y="99"/>
                  </a:cubicBezTo>
                  <a:cubicBezTo>
                    <a:pt x="241" y="103"/>
                    <a:pt x="234" y="99"/>
                    <a:pt x="232" y="98"/>
                  </a:cubicBezTo>
                  <a:cubicBezTo>
                    <a:pt x="230" y="97"/>
                    <a:pt x="229" y="96"/>
                    <a:pt x="227" y="95"/>
                  </a:cubicBezTo>
                  <a:cubicBezTo>
                    <a:pt x="223" y="94"/>
                    <a:pt x="220" y="93"/>
                    <a:pt x="217" y="91"/>
                  </a:cubicBezTo>
                  <a:cubicBezTo>
                    <a:pt x="217" y="90"/>
                    <a:pt x="216" y="89"/>
                    <a:pt x="216" y="88"/>
                  </a:cubicBezTo>
                  <a:close/>
                  <a:moveTo>
                    <a:pt x="238" y="100"/>
                  </a:moveTo>
                  <a:cubicBezTo>
                    <a:pt x="232" y="95"/>
                    <a:pt x="224" y="94"/>
                    <a:pt x="218" y="89"/>
                  </a:cubicBezTo>
                  <a:cubicBezTo>
                    <a:pt x="213" y="85"/>
                    <a:pt x="219" y="89"/>
                    <a:pt x="221" y="90"/>
                  </a:cubicBezTo>
                  <a:cubicBezTo>
                    <a:pt x="222" y="91"/>
                    <a:pt x="224" y="92"/>
                    <a:pt x="226" y="93"/>
                  </a:cubicBezTo>
                  <a:cubicBezTo>
                    <a:pt x="230" y="95"/>
                    <a:pt x="233" y="96"/>
                    <a:pt x="237" y="98"/>
                  </a:cubicBezTo>
                  <a:cubicBezTo>
                    <a:pt x="237" y="98"/>
                    <a:pt x="237" y="99"/>
                    <a:pt x="238" y="100"/>
                  </a:cubicBezTo>
                  <a:close/>
                  <a:moveTo>
                    <a:pt x="213" y="84"/>
                  </a:moveTo>
                  <a:cubicBezTo>
                    <a:pt x="221" y="88"/>
                    <a:pt x="228" y="91"/>
                    <a:pt x="235" y="96"/>
                  </a:cubicBezTo>
                  <a:cubicBezTo>
                    <a:pt x="239" y="98"/>
                    <a:pt x="235" y="96"/>
                    <a:pt x="234" y="96"/>
                  </a:cubicBezTo>
                  <a:cubicBezTo>
                    <a:pt x="231" y="95"/>
                    <a:pt x="229" y="94"/>
                    <a:pt x="227" y="92"/>
                  </a:cubicBezTo>
                  <a:cubicBezTo>
                    <a:pt x="223" y="90"/>
                    <a:pt x="219" y="88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15" y="86"/>
                    <a:pt x="214" y="85"/>
                    <a:pt x="213" y="84"/>
                  </a:cubicBezTo>
                  <a:close/>
                  <a:moveTo>
                    <a:pt x="210" y="78"/>
                  </a:moveTo>
                  <a:cubicBezTo>
                    <a:pt x="218" y="83"/>
                    <a:pt x="227" y="87"/>
                    <a:pt x="235" y="93"/>
                  </a:cubicBezTo>
                  <a:cubicBezTo>
                    <a:pt x="235" y="93"/>
                    <a:pt x="235" y="93"/>
                    <a:pt x="235" y="93"/>
                  </a:cubicBezTo>
                  <a:cubicBezTo>
                    <a:pt x="232" y="91"/>
                    <a:pt x="226" y="88"/>
                    <a:pt x="222" y="86"/>
                  </a:cubicBezTo>
                  <a:cubicBezTo>
                    <a:pt x="219" y="85"/>
                    <a:pt x="216" y="83"/>
                    <a:pt x="212" y="82"/>
                  </a:cubicBezTo>
                  <a:cubicBezTo>
                    <a:pt x="212" y="81"/>
                    <a:pt x="211" y="79"/>
                    <a:pt x="210" y="78"/>
                  </a:cubicBezTo>
                  <a:close/>
                  <a:moveTo>
                    <a:pt x="205" y="72"/>
                  </a:moveTo>
                  <a:cubicBezTo>
                    <a:pt x="213" y="76"/>
                    <a:pt x="221" y="81"/>
                    <a:pt x="229" y="84"/>
                  </a:cubicBezTo>
                  <a:cubicBezTo>
                    <a:pt x="229" y="84"/>
                    <a:pt x="231" y="85"/>
                    <a:pt x="232" y="85"/>
                  </a:cubicBezTo>
                  <a:cubicBezTo>
                    <a:pt x="232" y="86"/>
                    <a:pt x="232" y="86"/>
                    <a:pt x="232" y="86"/>
                  </a:cubicBezTo>
                  <a:cubicBezTo>
                    <a:pt x="232" y="86"/>
                    <a:pt x="232" y="85"/>
                    <a:pt x="231" y="85"/>
                  </a:cubicBezTo>
                  <a:cubicBezTo>
                    <a:pt x="230" y="85"/>
                    <a:pt x="229" y="85"/>
                    <a:pt x="228" y="84"/>
                  </a:cubicBezTo>
                  <a:cubicBezTo>
                    <a:pt x="225" y="83"/>
                    <a:pt x="223" y="82"/>
                    <a:pt x="220" y="80"/>
                  </a:cubicBezTo>
                  <a:cubicBezTo>
                    <a:pt x="216" y="79"/>
                    <a:pt x="212" y="77"/>
                    <a:pt x="208" y="76"/>
                  </a:cubicBezTo>
                  <a:cubicBezTo>
                    <a:pt x="207" y="74"/>
                    <a:pt x="206" y="73"/>
                    <a:pt x="205" y="72"/>
                  </a:cubicBezTo>
                  <a:close/>
                  <a:moveTo>
                    <a:pt x="221" y="80"/>
                  </a:moveTo>
                  <a:cubicBezTo>
                    <a:pt x="219" y="79"/>
                    <a:pt x="217" y="78"/>
                    <a:pt x="215" y="77"/>
                  </a:cubicBezTo>
                  <a:cubicBezTo>
                    <a:pt x="216" y="77"/>
                    <a:pt x="216" y="77"/>
                    <a:pt x="217" y="78"/>
                  </a:cubicBezTo>
                  <a:cubicBezTo>
                    <a:pt x="220" y="79"/>
                    <a:pt x="222" y="80"/>
                    <a:pt x="225" y="82"/>
                  </a:cubicBezTo>
                  <a:cubicBezTo>
                    <a:pt x="224" y="81"/>
                    <a:pt x="222" y="80"/>
                    <a:pt x="221" y="80"/>
                  </a:cubicBezTo>
                  <a:close/>
                  <a:moveTo>
                    <a:pt x="235" y="92"/>
                  </a:moveTo>
                  <a:cubicBezTo>
                    <a:pt x="226" y="86"/>
                    <a:pt x="217" y="82"/>
                    <a:pt x="209" y="77"/>
                  </a:cubicBezTo>
                  <a:cubicBezTo>
                    <a:pt x="209" y="77"/>
                    <a:pt x="209" y="77"/>
                    <a:pt x="209" y="77"/>
                  </a:cubicBezTo>
                  <a:cubicBezTo>
                    <a:pt x="213" y="79"/>
                    <a:pt x="218" y="80"/>
                    <a:pt x="222" y="82"/>
                  </a:cubicBezTo>
                  <a:cubicBezTo>
                    <a:pt x="226" y="84"/>
                    <a:pt x="229" y="85"/>
                    <a:pt x="233" y="87"/>
                  </a:cubicBezTo>
                  <a:cubicBezTo>
                    <a:pt x="233" y="88"/>
                    <a:pt x="234" y="90"/>
                    <a:pt x="235" y="92"/>
                  </a:cubicBezTo>
                  <a:close/>
                  <a:moveTo>
                    <a:pt x="236" y="96"/>
                  </a:moveTo>
                  <a:cubicBezTo>
                    <a:pt x="229" y="91"/>
                    <a:pt x="220" y="88"/>
                    <a:pt x="213" y="82"/>
                  </a:cubicBezTo>
                  <a:cubicBezTo>
                    <a:pt x="213" y="82"/>
                    <a:pt x="213" y="82"/>
                    <a:pt x="213" y="82"/>
                  </a:cubicBezTo>
                  <a:cubicBezTo>
                    <a:pt x="215" y="84"/>
                    <a:pt x="221" y="86"/>
                    <a:pt x="225" y="88"/>
                  </a:cubicBezTo>
                  <a:cubicBezTo>
                    <a:pt x="228" y="90"/>
                    <a:pt x="232" y="92"/>
                    <a:pt x="235" y="93"/>
                  </a:cubicBezTo>
                  <a:cubicBezTo>
                    <a:pt x="236" y="94"/>
                    <a:pt x="236" y="95"/>
                    <a:pt x="236" y="96"/>
                  </a:cubicBezTo>
                  <a:close/>
                  <a:moveTo>
                    <a:pt x="239" y="104"/>
                  </a:moveTo>
                  <a:cubicBezTo>
                    <a:pt x="235" y="102"/>
                    <a:pt x="231" y="99"/>
                    <a:pt x="228" y="97"/>
                  </a:cubicBezTo>
                  <a:cubicBezTo>
                    <a:pt x="224" y="96"/>
                    <a:pt x="220" y="94"/>
                    <a:pt x="218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20" y="94"/>
                    <a:pt x="224" y="95"/>
                    <a:pt x="228" y="97"/>
                  </a:cubicBezTo>
                  <a:cubicBezTo>
                    <a:pt x="231" y="98"/>
                    <a:pt x="235" y="100"/>
                    <a:pt x="238" y="102"/>
                  </a:cubicBezTo>
                  <a:cubicBezTo>
                    <a:pt x="238" y="102"/>
                    <a:pt x="239" y="103"/>
                    <a:pt x="239" y="104"/>
                  </a:cubicBezTo>
                  <a:close/>
                  <a:moveTo>
                    <a:pt x="240" y="107"/>
                  </a:moveTo>
                  <a:cubicBezTo>
                    <a:pt x="234" y="103"/>
                    <a:pt x="226" y="102"/>
                    <a:pt x="221" y="97"/>
                  </a:cubicBezTo>
                  <a:cubicBezTo>
                    <a:pt x="218" y="95"/>
                    <a:pt x="224" y="98"/>
                    <a:pt x="224" y="98"/>
                  </a:cubicBezTo>
                  <a:cubicBezTo>
                    <a:pt x="226" y="99"/>
                    <a:pt x="228" y="100"/>
                    <a:pt x="230" y="101"/>
                  </a:cubicBezTo>
                  <a:cubicBezTo>
                    <a:pt x="233" y="103"/>
                    <a:pt x="236" y="104"/>
                    <a:pt x="239" y="105"/>
                  </a:cubicBezTo>
                  <a:cubicBezTo>
                    <a:pt x="239" y="106"/>
                    <a:pt x="240" y="107"/>
                    <a:pt x="240" y="107"/>
                  </a:cubicBezTo>
                  <a:close/>
                  <a:moveTo>
                    <a:pt x="242" y="113"/>
                  </a:moveTo>
                  <a:cubicBezTo>
                    <a:pt x="239" y="111"/>
                    <a:pt x="236" y="109"/>
                    <a:pt x="234" y="108"/>
                  </a:cubicBezTo>
                  <a:cubicBezTo>
                    <a:pt x="230" y="106"/>
                    <a:pt x="226" y="104"/>
                    <a:pt x="222" y="102"/>
                  </a:cubicBezTo>
                  <a:cubicBezTo>
                    <a:pt x="220" y="100"/>
                    <a:pt x="224" y="103"/>
                    <a:pt x="225" y="103"/>
                  </a:cubicBezTo>
                  <a:cubicBezTo>
                    <a:pt x="225" y="103"/>
                    <a:pt x="226" y="104"/>
                    <a:pt x="226" y="104"/>
                  </a:cubicBezTo>
                  <a:cubicBezTo>
                    <a:pt x="229" y="105"/>
                    <a:pt x="231" y="106"/>
                    <a:pt x="233" y="107"/>
                  </a:cubicBezTo>
                  <a:cubicBezTo>
                    <a:pt x="236" y="108"/>
                    <a:pt x="238" y="109"/>
                    <a:pt x="240" y="109"/>
                  </a:cubicBezTo>
                  <a:cubicBezTo>
                    <a:pt x="241" y="110"/>
                    <a:pt x="241" y="112"/>
                    <a:pt x="242" y="113"/>
                  </a:cubicBezTo>
                  <a:close/>
                  <a:moveTo>
                    <a:pt x="245" y="123"/>
                  </a:moveTo>
                  <a:cubicBezTo>
                    <a:pt x="240" y="119"/>
                    <a:pt x="236" y="117"/>
                    <a:pt x="231" y="114"/>
                  </a:cubicBezTo>
                  <a:cubicBezTo>
                    <a:pt x="231" y="114"/>
                    <a:pt x="232" y="114"/>
                    <a:pt x="232" y="114"/>
                  </a:cubicBezTo>
                  <a:cubicBezTo>
                    <a:pt x="236" y="116"/>
                    <a:pt x="240" y="118"/>
                    <a:pt x="244" y="120"/>
                  </a:cubicBezTo>
                  <a:cubicBezTo>
                    <a:pt x="244" y="121"/>
                    <a:pt x="244" y="122"/>
                    <a:pt x="245" y="123"/>
                  </a:cubicBezTo>
                  <a:close/>
                  <a:moveTo>
                    <a:pt x="246" y="129"/>
                  </a:moveTo>
                  <a:cubicBezTo>
                    <a:pt x="243" y="126"/>
                    <a:pt x="240" y="125"/>
                    <a:pt x="237" y="122"/>
                  </a:cubicBezTo>
                  <a:cubicBezTo>
                    <a:pt x="234" y="120"/>
                    <a:pt x="231" y="118"/>
                    <a:pt x="228" y="116"/>
                  </a:cubicBezTo>
                  <a:cubicBezTo>
                    <a:pt x="229" y="117"/>
                    <a:pt x="229" y="117"/>
                    <a:pt x="230" y="117"/>
                  </a:cubicBezTo>
                  <a:cubicBezTo>
                    <a:pt x="232" y="118"/>
                    <a:pt x="234" y="119"/>
                    <a:pt x="236" y="120"/>
                  </a:cubicBezTo>
                  <a:cubicBezTo>
                    <a:pt x="239" y="122"/>
                    <a:pt x="242" y="123"/>
                    <a:pt x="245" y="125"/>
                  </a:cubicBezTo>
                  <a:cubicBezTo>
                    <a:pt x="246" y="126"/>
                    <a:pt x="246" y="127"/>
                    <a:pt x="246" y="129"/>
                  </a:cubicBezTo>
                  <a:close/>
                  <a:moveTo>
                    <a:pt x="247" y="133"/>
                  </a:moveTo>
                  <a:cubicBezTo>
                    <a:pt x="245" y="131"/>
                    <a:pt x="244" y="129"/>
                    <a:pt x="241" y="127"/>
                  </a:cubicBezTo>
                  <a:cubicBezTo>
                    <a:pt x="237" y="125"/>
                    <a:pt x="233" y="123"/>
                    <a:pt x="229" y="120"/>
                  </a:cubicBezTo>
                  <a:cubicBezTo>
                    <a:pt x="229" y="120"/>
                    <a:pt x="224" y="117"/>
                    <a:pt x="227" y="119"/>
                  </a:cubicBezTo>
                  <a:cubicBezTo>
                    <a:pt x="228" y="119"/>
                    <a:pt x="229" y="120"/>
                    <a:pt x="229" y="120"/>
                  </a:cubicBezTo>
                  <a:cubicBezTo>
                    <a:pt x="231" y="121"/>
                    <a:pt x="232" y="122"/>
                    <a:pt x="234" y="123"/>
                  </a:cubicBezTo>
                  <a:cubicBezTo>
                    <a:pt x="238" y="125"/>
                    <a:pt x="242" y="128"/>
                    <a:pt x="247" y="130"/>
                  </a:cubicBezTo>
                  <a:cubicBezTo>
                    <a:pt x="247" y="131"/>
                    <a:pt x="247" y="132"/>
                    <a:pt x="247" y="133"/>
                  </a:cubicBezTo>
                  <a:close/>
                  <a:moveTo>
                    <a:pt x="249" y="138"/>
                  </a:moveTo>
                  <a:cubicBezTo>
                    <a:pt x="243" y="133"/>
                    <a:pt x="235" y="129"/>
                    <a:pt x="229" y="124"/>
                  </a:cubicBezTo>
                  <a:cubicBezTo>
                    <a:pt x="229" y="125"/>
                    <a:pt x="227" y="123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7" y="123"/>
                    <a:pt x="228" y="123"/>
                    <a:pt x="229" y="124"/>
                  </a:cubicBezTo>
                  <a:cubicBezTo>
                    <a:pt x="231" y="125"/>
                    <a:pt x="233" y="126"/>
                    <a:pt x="235" y="128"/>
                  </a:cubicBezTo>
                  <a:cubicBezTo>
                    <a:pt x="239" y="130"/>
                    <a:pt x="244" y="133"/>
                    <a:pt x="248" y="135"/>
                  </a:cubicBezTo>
                  <a:cubicBezTo>
                    <a:pt x="248" y="136"/>
                    <a:pt x="249" y="137"/>
                    <a:pt x="249" y="138"/>
                  </a:cubicBezTo>
                  <a:close/>
                  <a:moveTo>
                    <a:pt x="250" y="141"/>
                  </a:moveTo>
                  <a:cubicBezTo>
                    <a:pt x="249" y="140"/>
                    <a:pt x="249" y="140"/>
                    <a:pt x="249" y="140"/>
                  </a:cubicBezTo>
                  <a:cubicBezTo>
                    <a:pt x="249" y="140"/>
                    <a:pt x="249" y="140"/>
                    <a:pt x="250" y="140"/>
                  </a:cubicBezTo>
                  <a:cubicBezTo>
                    <a:pt x="250" y="140"/>
                    <a:pt x="250" y="141"/>
                    <a:pt x="250" y="141"/>
                  </a:cubicBezTo>
                  <a:close/>
                  <a:moveTo>
                    <a:pt x="251" y="144"/>
                  </a:moveTo>
                  <a:cubicBezTo>
                    <a:pt x="247" y="141"/>
                    <a:pt x="244" y="139"/>
                    <a:pt x="240" y="137"/>
                  </a:cubicBezTo>
                  <a:cubicBezTo>
                    <a:pt x="235" y="134"/>
                    <a:pt x="230" y="132"/>
                    <a:pt x="226" y="128"/>
                  </a:cubicBezTo>
                  <a:cubicBezTo>
                    <a:pt x="227" y="129"/>
                    <a:pt x="230" y="130"/>
                    <a:pt x="231" y="130"/>
                  </a:cubicBezTo>
                  <a:cubicBezTo>
                    <a:pt x="232" y="131"/>
                    <a:pt x="233" y="131"/>
                    <a:pt x="233" y="132"/>
                  </a:cubicBezTo>
                  <a:cubicBezTo>
                    <a:pt x="235" y="133"/>
                    <a:pt x="237" y="134"/>
                    <a:pt x="240" y="135"/>
                  </a:cubicBezTo>
                  <a:cubicBezTo>
                    <a:pt x="243" y="137"/>
                    <a:pt x="247" y="140"/>
                    <a:pt x="250" y="142"/>
                  </a:cubicBezTo>
                  <a:cubicBezTo>
                    <a:pt x="250" y="143"/>
                    <a:pt x="250" y="143"/>
                    <a:pt x="251" y="144"/>
                  </a:cubicBezTo>
                  <a:close/>
                  <a:moveTo>
                    <a:pt x="252" y="148"/>
                  </a:moveTo>
                  <a:cubicBezTo>
                    <a:pt x="248" y="145"/>
                    <a:pt x="245" y="144"/>
                    <a:pt x="241" y="141"/>
                  </a:cubicBezTo>
                  <a:cubicBezTo>
                    <a:pt x="239" y="140"/>
                    <a:pt x="236" y="138"/>
                    <a:pt x="234" y="136"/>
                  </a:cubicBezTo>
                  <a:cubicBezTo>
                    <a:pt x="232" y="135"/>
                    <a:pt x="230" y="134"/>
                    <a:pt x="228" y="133"/>
                  </a:cubicBezTo>
                  <a:cubicBezTo>
                    <a:pt x="225" y="132"/>
                    <a:pt x="230" y="134"/>
                    <a:pt x="230" y="134"/>
                  </a:cubicBezTo>
                  <a:cubicBezTo>
                    <a:pt x="231" y="135"/>
                    <a:pt x="232" y="135"/>
                    <a:pt x="233" y="136"/>
                  </a:cubicBezTo>
                  <a:cubicBezTo>
                    <a:pt x="235" y="137"/>
                    <a:pt x="238" y="138"/>
                    <a:pt x="240" y="140"/>
                  </a:cubicBezTo>
                  <a:cubicBezTo>
                    <a:pt x="244" y="142"/>
                    <a:pt x="247" y="144"/>
                    <a:pt x="251" y="146"/>
                  </a:cubicBezTo>
                  <a:cubicBezTo>
                    <a:pt x="251" y="147"/>
                    <a:pt x="251" y="147"/>
                    <a:pt x="252" y="148"/>
                  </a:cubicBezTo>
                  <a:close/>
                  <a:moveTo>
                    <a:pt x="253" y="152"/>
                  </a:moveTo>
                  <a:cubicBezTo>
                    <a:pt x="250" y="150"/>
                    <a:pt x="247" y="148"/>
                    <a:pt x="244" y="146"/>
                  </a:cubicBezTo>
                  <a:cubicBezTo>
                    <a:pt x="239" y="143"/>
                    <a:pt x="235" y="140"/>
                    <a:pt x="230" y="137"/>
                  </a:cubicBezTo>
                  <a:cubicBezTo>
                    <a:pt x="231" y="138"/>
                    <a:pt x="231" y="138"/>
                    <a:pt x="231" y="138"/>
                  </a:cubicBezTo>
                  <a:cubicBezTo>
                    <a:pt x="234" y="139"/>
                    <a:pt x="236" y="141"/>
                    <a:pt x="238" y="142"/>
                  </a:cubicBezTo>
                  <a:cubicBezTo>
                    <a:pt x="243" y="145"/>
                    <a:pt x="247" y="147"/>
                    <a:pt x="252" y="149"/>
                  </a:cubicBezTo>
                  <a:cubicBezTo>
                    <a:pt x="252" y="150"/>
                    <a:pt x="252" y="151"/>
                    <a:pt x="253" y="152"/>
                  </a:cubicBezTo>
                  <a:close/>
                  <a:moveTo>
                    <a:pt x="254" y="157"/>
                  </a:moveTo>
                  <a:cubicBezTo>
                    <a:pt x="249" y="154"/>
                    <a:pt x="245" y="151"/>
                    <a:pt x="241" y="149"/>
                  </a:cubicBezTo>
                  <a:cubicBezTo>
                    <a:pt x="236" y="146"/>
                    <a:pt x="231" y="144"/>
                    <a:pt x="227" y="140"/>
                  </a:cubicBezTo>
                  <a:cubicBezTo>
                    <a:pt x="225" y="137"/>
                    <a:pt x="229" y="140"/>
                    <a:pt x="229" y="141"/>
                  </a:cubicBezTo>
                  <a:cubicBezTo>
                    <a:pt x="231" y="142"/>
                    <a:pt x="232" y="143"/>
                    <a:pt x="234" y="143"/>
                  </a:cubicBezTo>
                  <a:cubicBezTo>
                    <a:pt x="236" y="145"/>
                    <a:pt x="238" y="146"/>
                    <a:pt x="240" y="147"/>
                  </a:cubicBezTo>
                  <a:cubicBezTo>
                    <a:pt x="245" y="149"/>
                    <a:pt x="249" y="152"/>
                    <a:pt x="253" y="154"/>
                  </a:cubicBezTo>
                  <a:cubicBezTo>
                    <a:pt x="253" y="155"/>
                    <a:pt x="254" y="156"/>
                    <a:pt x="254" y="157"/>
                  </a:cubicBezTo>
                  <a:close/>
                  <a:moveTo>
                    <a:pt x="256" y="166"/>
                  </a:moveTo>
                  <a:cubicBezTo>
                    <a:pt x="248" y="160"/>
                    <a:pt x="240" y="156"/>
                    <a:pt x="231" y="150"/>
                  </a:cubicBezTo>
                  <a:cubicBezTo>
                    <a:pt x="230" y="149"/>
                    <a:pt x="228" y="148"/>
                    <a:pt x="227" y="147"/>
                  </a:cubicBezTo>
                  <a:cubicBezTo>
                    <a:pt x="228" y="148"/>
                    <a:pt x="229" y="148"/>
                    <a:pt x="230" y="149"/>
                  </a:cubicBezTo>
                  <a:cubicBezTo>
                    <a:pt x="233" y="151"/>
                    <a:pt x="236" y="152"/>
                    <a:pt x="238" y="154"/>
                  </a:cubicBezTo>
                  <a:cubicBezTo>
                    <a:pt x="244" y="157"/>
                    <a:pt x="249" y="160"/>
                    <a:pt x="255" y="163"/>
                  </a:cubicBezTo>
                  <a:cubicBezTo>
                    <a:pt x="255" y="163"/>
                    <a:pt x="255" y="163"/>
                    <a:pt x="255" y="163"/>
                  </a:cubicBezTo>
                  <a:cubicBezTo>
                    <a:pt x="255" y="164"/>
                    <a:pt x="256" y="165"/>
                    <a:pt x="256" y="166"/>
                  </a:cubicBezTo>
                  <a:close/>
                  <a:moveTo>
                    <a:pt x="256" y="169"/>
                  </a:moveTo>
                  <a:cubicBezTo>
                    <a:pt x="254" y="167"/>
                    <a:pt x="251" y="165"/>
                    <a:pt x="248" y="163"/>
                  </a:cubicBezTo>
                  <a:cubicBezTo>
                    <a:pt x="251" y="165"/>
                    <a:pt x="253" y="166"/>
                    <a:pt x="256" y="167"/>
                  </a:cubicBezTo>
                  <a:cubicBezTo>
                    <a:pt x="256" y="168"/>
                    <a:pt x="256" y="168"/>
                    <a:pt x="256" y="169"/>
                  </a:cubicBezTo>
                  <a:close/>
                  <a:moveTo>
                    <a:pt x="258" y="178"/>
                  </a:moveTo>
                  <a:cubicBezTo>
                    <a:pt x="250" y="172"/>
                    <a:pt x="242" y="167"/>
                    <a:pt x="234" y="162"/>
                  </a:cubicBezTo>
                  <a:cubicBezTo>
                    <a:pt x="237" y="163"/>
                    <a:pt x="239" y="164"/>
                    <a:pt x="242" y="166"/>
                  </a:cubicBezTo>
                  <a:cubicBezTo>
                    <a:pt x="247" y="168"/>
                    <a:pt x="252" y="171"/>
                    <a:pt x="257" y="174"/>
                  </a:cubicBezTo>
                  <a:cubicBezTo>
                    <a:pt x="258" y="175"/>
                    <a:pt x="258" y="177"/>
                    <a:pt x="258" y="178"/>
                  </a:cubicBezTo>
                  <a:close/>
                  <a:moveTo>
                    <a:pt x="259" y="185"/>
                  </a:moveTo>
                  <a:cubicBezTo>
                    <a:pt x="255" y="183"/>
                    <a:pt x="251" y="181"/>
                    <a:pt x="246" y="180"/>
                  </a:cubicBezTo>
                  <a:cubicBezTo>
                    <a:pt x="241" y="178"/>
                    <a:pt x="236" y="175"/>
                    <a:pt x="230" y="173"/>
                  </a:cubicBezTo>
                  <a:cubicBezTo>
                    <a:pt x="230" y="172"/>
                    <a:pt x="230" y="170"/>
                    <a:pt x="230" y="169"/>
                  </a:cubicBezTo>
                  <a:cubicBezTo>
                    <a:pt x="235" y="172"/>
                    <a:pt x="241" y="174"/>
                    <a:pt x="246" y="177"/>
                  </a:cubicBezTo>
                  <a:cubicBezTo>
                    <a:pt x="250" y="179"/>
                    <a:pt x="254" y="183"/>
                    <a:pt x="258" y="184"/>
                  </a:cubicBezTo>
                  <a:cubicBezTo>
                    <a:pt x="259" y="184"/>
                    <a:pt x="259" y="184"/>
                    <a:pt x="259" y="184"/>
                  </a:cubicBezTo>
                  <a:cubicBezTo>
                    <a:pt x="259" y="184"/>
                    <a:pt x="259" y="185"/>
                    <a:pt x="259" y="185"/>
                  </a:cubicBezTo>
                  <a:close/>
                  <a:moveTo>
                    <a:pt x="236" y="228"/>
                  </a:moveTo>
                  <a:cubicBezTo>
                    <a:pt x="236" y="227"/>
                    <a:pt x="236" y="227"/>
                    <a:pt x="236" y="226"/>
                  </a:cubicBezTo>
                  <a:cubicBezTo>
                    <a:pt x="240" y="229"/>
                    <a:pt x="245" y="232"/>
                    <a:pt x="249" y="234"/>
                  </a:cubicBezTo>
                  <a:cubicBezTo>
                    <a:pt x="252" y="236"/>
                    <a:pt x="255" y="238"/>
                    <a:pt x="257" y="239"/>
                  </a:cubicBezTo>
                  <a:cubicBezTo>
                    <a:pt x="259" y="240"/>
                    <a:pt x="262" y="243"/>
                    <a:pt x="264" y="244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54" y="241"/>
                    <a:pt x="246" y="233"/>
                    <a:pt x="236" y="228"/>
                  </a:cubicBezTo>
                  <a:close/>
                  <a:moveTo>
                    <a:pt x="263" y="238"/>
                  </a:moveTo>
                  <a:cubicBezTo>
                    <a:pt x="262" y="238"/>
                    <a:pt x="258" y="235"/>
                    <a:pt x="257" y="235"/>
                  </a:cubicBezTo>
                  <a:cubicBezTo>
                    <a:pt x="254" y="234"/>
                    <a:pt x="252" y="233"/>
                    <a:pt x="249" y="231"/>
                  </a:cubicBezTo>
                  <a:cubicBezTo>
                    <a:pt x="245" y="229"/>
                    <a:pt x="241" y="226"/>
                    <a:pt x="236" y="225"/>
                  </a:cubicBezTo>
                  <a:cubicBezTo>
                    <a:pt x="236" y="225"/>
                    <a:pt x="236" y="225"/>
                    <a:pt x="236" y="225"/>
                  </a:cubicBezTo>
                  <a:cubicBezTo>
                    <a:pt x="236" y="224"/>
                    <a:pt x="236" y="222"/>
                    <a:pt x="236" y="221"/>
                  </a:cubicBezTo>
                  <a:cubicBezTo>
                    <a:pt x="243" y="228"/>
                    <a:pt x="253" y="231"/>
                    <a:pt x="261" y="236"/>
                  </a:cubicBezTo>
                  <a:cubicBezTo>
                    <a:pt x="262" y="237"/>
                    <a:pt x="262" y="237"/>
                    <a:pt x="262" y="238"/>
                  </a:cubicBezTo>
                  <a:cubicBezTo>
                    <a:pt x="262" y="238"/>
                    <a:pt x="263" y="238"/>
                    <a:pt x="263" y="238"/>
                  </a:cubicBezTo>
                  <a:close/>
                  <a:moveTo>
                    <a:pt x="235" y="216"/>
                  </a:moveTo>
                  <a:cubicBezTo>
                    <a:pt x="243" y="222"/>
                    <a:pt x="252" y="225"/>
                    <a:pt x="259" y="231"/>
                  </a:cubicBezTo>
                  <a:cubicBezTo>
                    <a:pt x="263" y="233"/>
                    <a:pt x="257" y="229"/>
                    <a:pt x="256" y="229"/>
                  </a:cubicBezTo>
                  <a:cubicBezTo>
                    <a:pt x="254" y="228"/>
                    <a:pt x="251" y="226"/>
                    <a:pt x="248" y="225"/>
                  </a:cubicBezTo>
                  <a:cubicBezTo>
                    <a:pt x="244" y="223"/>
                    <a:pt x="240" y="221"/>
                    <a:pt x="236" y="220"/>
                  </a:cubicBezTo>
                  <a:cubicBezTo>
                    <a:pt x="236" y="219"/>
                    <a:pt x="236" y="217"/>
                    <a:pt x="235" y="216"/>
                  </a:cubicBezTo>
                  <a:close/>
                  <a:moveTo>
                    <a:pt x="235" y="212"/>
                  </a:moveTo>
                  <a:cubicBezTo>
                    <a:pt x="240" y="214"/>
                    <a:pt x="244" y="217"/>
                    <a:pt x="248" y="220"/>
                  </a:cubicBezTo>
                  <a:cubicBezTo>
                    <a:pt x="251" y="221"/>
                    <a:pt x="253" y="222"/>
                    <a:pt x="255" y="223"/>
                  </a:cubicBezTo>
                  <a:cubicBezTo>
                    <a:pt x="257" y="224"/>
                    <a:pt x="258" y="225"/>
                    <a:pt x="260" y="226"/>
                  </a:cubicBezTo>
                  <a:cubicBezTo>
                    <a:pt x="251" y="223"/>
                    <a:pt x="244" y="217"/>
                    <a:pt x="235" y="215"/>
                  </a:cubicBezTo>
                  <a:cubicBezTo>
                    <a:pt x="235" y="214"/>
                    <a:pt x="235" y="213"/>
                    <a:pt x="235" y="212"/>
                  </a:cubicBezTo>
                  <a:close/>
                  <a:moveTo>
                    <a:pt x="234" y="209"/>
                  </a:moveTo>
                  <a:cubicBezTo>
                    <a:pt x="238" y="211"/>
                    <a:pt x="242" y="213"/>
                    <a:pt x="247" y="215"/>
                  </a:cubicBezTo>
                  <a:cubicBezTo>
                    <a:pt x="250" y="217"/>
                    <a:pt x="254" y="220"/>
                    <a:pt x="258" y="222"/>
                  </a:cubicBezTo>
                  <a:cubicBezTo>
                    <a:pt x="253" y="220"/>
                    <a:pt x="250" y="217"/>
                    <a:pt x="245" y="215"/>
                  </a:cubicBezTo>
                  <a:cubicBezTo>
                    <a:pt x="242" y="214"/>
                    <a:pt x="238" y="213"/>
                    <a:pt x="235" y="211"/>
                  </a:cubicBezTo>
                  <a:cubicBezTo>
                    <a:pt x="234" y="211"/>
                    <a:pt x="234" y="210"/>
                    <a:pt x="234" y="209"/>
                  </a:cubicBezTo>
                  <a:close/>
                  <a:moveTo>
                    <a:pt x="260" y="207"/>
                  </a:moveTo>
                  <a:cubicBezTo>
                    <a:pt x="260" y="207"/>
                    <a:pt x="260" y="208"/>
                    <a:pt x="260" y="209"/>
                  </a:cubicBezTo>
                  <a:cubicBezTo>
                    <a:pt x="255" y="206"/>
                    <a:pt x="250" y="204"/>
                    <a:pt x="245" y="201"/>
                  </a:cubicBezTo>
                  <a:cubicBezTo>
                    <a:pt x="244" y="200"/>
                    <a:pt x="244" y="200"/>
                    <a:pt x="243" y="200"/>
                  </a:cubicBezTo>
                  <a:cubicBezTo>
                    <a:pt x="249" y="202"/>
                    <a:pt x="254" y="204"/>
                    <a:pt x="260" y="207"/>
                  </a:cubicBezTo>
                  <a:close/>
                  <a:moveTo>
                    <a:pt x="239" y="198"/>
                  </a:moveTo>
                  <a:cubicBezTo>
                    <a:pt x="239" y="198"/>
                    <a:pt x="240" y="199"/>
                    <a:pt x="240" y="199"/>
                  </a:cubicBezTo>
                  <a:cubicBezTo>
                    <a:pt x="242" y="200"/>
                    <a:pt x="244" y="201"/>
                    <a:pt x="246" y="202"/>
                  </a:cubicBezTo>
                  <a:cubicBezTo>
                    <a:pt x="250" y="204"/>
                    <a:pt x="254" y="206"/>
                    <a:pt x="258" y="209"/>
                  </a:cubicBezTo>
                  <a:cubicBezTo>
                    <a:pt x="254" y="206"/>
                    <a:pt x="249" y="205"/>
                    <a:pt x="245" y="203"/>
                  </a:cubicBezTo>
                  <a:cubicBezTo>
                    <a:pt x="241" y="201"/>
                    <a:pt x="237" y="199"/>
                    <a:pt x="232" y="197"/>
                  </a:cubicBezTo>
                  <a:cubicBezTo>
                    <a:pt x="232" y="197"/>
                    <a:pt x="232" y="196"/>
                    <a:pt x="232" y="195"/>
                  </a:cubicBezTo>
                  <a:cubicBezTo>
                    <a:pt x="232" y="195"/>
                    <a:pt x="232" y="195"/>
                    <a:pt x="233" y="195"/>
                  </a:cubicBezTo>
                  <a:cubicBezTo>
                    <a:pt x="233" y="196"/>
                    <a:pt x="233" y="196"/>
                    <a:pt x="235" y="196"/>
                  </a:cubicBezTo>
                  <a:cubicBezTo>
                    <a:pt x="236" y="197"/>
                    <a:pt x="237" y="198"/>
                    <a:pt x="239" y="198"/>
                  </a:cubicBezTo>
                  <a:close/>
                  <a:moveTo>
                    <a:pt x="233" y="199"/>
                  </a:moveTo>
                  <a:cubicBezTo>
                    <a:pt x="242" y="203"/>
                    <a:pt x="251" y="207"/>
                    <a:pt x="260" y="210"/>
                  </a:cubicBezTo>
                  <a:cubicBezTo>
                    <a:pt x="260" y="211"/>
                    <a:pt x="260" y="211"/>
                    <a:pt x="260" y="212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1"/>
                    <a:pt x="258" y="211"/>
                    <a:pt x="257" y="210"/>
                  </a:cubicBezTo>
                  <a:cubicBezTo>
                    <a:pt x="249" y="206"/>
                    <a:pt x="241" y="202"/>
                    <a:pt x="233" y="199"/>
                  </a:cubicBezTo>
                  <a:close/>
                  <a:moveTo>
                    <a:pt x="260" y="215"/>
                  </a:moveTo>
                  <a:cubicBezTo>
                    <a:pt x="256" y="212"/>
                    <a:pt x="252" y="211"/>
                    <a:pt x="248" y="208"/>
                  </a:cubicBezTo>
                  <a:cubicBezTo>
                    <a:pt x="244" y="206"/>
                    <a:pt x="240" y="204"/>
                    <a:pt x="236" y="202"/>
                  </a:cubicBezTo>
                  <a:cubicBezTo>
                    <a:pt x="237" y="202"/>
                    <a:pt x="237" y="202"/>
                    <a:pt x="238" y="203"/>
                  </a:cubicBezTo>
                  <a:cubicBezTo>
                    <a:pt x="241" y="204"/>
                    <a:pt x="243" y="205"/>
                    <a:pt x="246" y="206"/>
                  </a:cubicBezTo>
                  <a:cubicBezTo>
                    <a:pt x="251" y="208"/>
                    <a:pt x="255" y="210"/>
                    <a:pt x="260" y="213"/>
                  </a:cubicBezTo>
                  <a:cubicBezTo>
                    <a:pt x="260" y="213"/>
                    <a:pt x="260" y="214"/>
                    <a:pt x="260" y="215"/>
                  </a:cubicBezTo>
                  <a:close/>
                  <a:moveTo>
                    <a:pt x="233" y="200"/>
                  </a:moveTo>
                  <a:cubicBezTo>
                    <a:pt x="232" y="200"/>
                    <a:pt x="232" y="199"/>
                    <a:pt x="232" y="199"/>
                  </a:cubicBezTo>
                  <a:cubicBezTo>
                    <a:pt x="234" y="200"/>
                    <a:pt x="236" y="201"/>
                    <a:pt x="238" y="202"/>
                  </a:cubicBezTo>
                  <a:cubicBezTo>
                    <a:pt x="236" y="201"/>
                    <a:pt x="234" y="201"/>
                    <a:pt x="233" y="200"/>
                  </a:cubicBezTo>
                  <a:close/>
                  <a:moveTo>
                    <a:pt x="260" y="218"/>
                  </a:moveTo>
                  <a:cubicBezTo>
                    <a:pt x="256" y="216"/>
                    <a:pt x="252" y="214"/>
                    <a:pt x="248" y="212"/>
                  </a:cubicBezTo>
                  <a:cubicBezTo>
                    <a:pt x="252" y="214"/>
                    <a:pt x="256" y="215"/>
                    <a:pt x="260" y="215"/>
                  </a:cubicBezTo>
                  <a:cubicBezTo>
                    <a:pt x="260" y="216"/>
                    <a:pt x="260" y="217"/>
                    <a:pt x="260" y="218"/>
                  </a:cubicBezTo>
                  <a:close/>
                  <a:moveTo>
                    <a:pt x="237" y="207"/>
                  </a:moveTo>
                  <a:cubicBezTo>
                    <a:pt x="240" y="209"/>
                    <a:pt x="244" y="211"/>
                    <a:pt x="248" y="213"/>
                  </a:cubicBezTo>
                  <a:cubicBezTo>
                    <a:pt x="250" y="214"/>
                    <a:pt x="253" y="215"/>
                    <a:pt x="255" y="216"/>
                  </a:cubicBezTo>
                  <a:cubicBezTo>
                    <a:pt x="256" y="216"/>
                    <a:pt x="260" y="219"/>
                    <a:pt x="257" y="217"/>
                  </a:cubicBezTo>
                  <a:cubicBezTo>
                    <a:pt x="250" y="213"/>
                    <a:pt x="242" y="210"/>
                    <a:pt x="234" y="208"/>
                  </a:cubicBezTo>
                  <a:cubicBezTo>
                    <a:pt x="234" y="207"/>
                    <a:pt x="233" y="206"/>
                    <a:pt x="233" y="205"/>
                  </a:cubicBezTo>
                  <a:cubicBezTo>
                    <a:pt x="234" y="206"/>
                    <a:pt x="235" y="206"/>
                    <a:pt x="237" y="207"/>
                  </a:cubicBezTo>
                  <a:close/>
                  <a:moveTo>
                    <a:pt x="260" y="222"/>
                  </a:moveTo>
                  <a:cubicBezTo>
                    <a:pt x="256" y="220"/>
                    <a:pt x="251" y="217"/>
                    <a:pt x="247" y="215"/>
                  </a:cubicBezTo>
                  <a:cubicBezTo>
                    <a:pt x="245" y="213"/>
                    <a:pt x="242" y="212"/>
                    <a:pt x="240" y="211"/>
                  </a:cubicBezTo>
                  <a:cubicBezTo>
                    <a:pt x="243" y="212"/>
                    <a:pt x="245" y="213"/>
                    <a:pt x="248" y="214"/>
                  </a:cubicBezTo>
                  <a:cubicBezTo>
                    <a:pt x="252" y="215"/>
                    <a:pt x="256" y="218"/>
                    <a:pt x="260" y="219"/>
                  </a:cubicBezTo>
                  <a:cubicBezTo>
                    <a:pt x="260" y="220"/>
                    <a:pt x="260" y="221"/>
                    <a:pt x="260" y="222"/>
                  </a:cubicBezTo>
                  <a:close/>
                  <a:moveTo>
                    <a:pt x="233" y="201"/>
                  </a:moveTo>
                  <a:cubicBezTo>
                    <a:pt x="238" y="204"/>
                    <a:pt x="243" y="206"/>
                    <a:pt x="247" y="209"/>
                  </a:cubicBezTo>
                  <a:cubicBezTo>
                    <a:pt x="250" y="210"/>
                    <a:pt x="252" y="211"/>
                    <a:pt x="254" y="212"/>
                  </a:cubicBezTo>
                  <a:cubicBezTo>
                    <a:pt x="256" y="213"/>
                    <a:pt x="257" y="214"/>
                    <a:pt x="259" y="215"/>
                  </a:cubicBezTo>
                  <a:cubicBezTo>
                    <a:pt x="254" y="214"/>
                    <a:pt x="250" y="212"/>
                    <a:pt x="246" y="210"/>
                  </a:cubicBezTo>
                  <a:cubicBezTo>
                    <a:pt x="243" y="209"/>
                    <a:pt x="241" y="208"/>
                    <a:pt x="238" y="207"/>
                  </a:cubicBezTo>
                  <a:cubicBezTo>
                    <a:pt x="238" y="207"/>
                    <a:pt x="237" y="206"/>
                    <a:pt x="237" y="206"/>
                  </a:cubicBezTo>
                  <a:cubicBezTo>
                    <a:pt x="236" y="205"/>
                    <a:pt x="235" y="205"/>
                    <a:pt x="233" y="204"/>
                  </a:cubicBezTo>
                  <a:cubicBezTo>
                    <a:pt x="233" y="203"/>
                    <a:pt x="233" y="202"/>
                    <a:pt x="233" y="201"/>
                  </a:cubicBezTo>
                  <a:close/>
                  <a:moveTo>
                    <a:pt x="232" y="192"/>
                  </a:moveTo>
                  <a:cubicBezTo>
                    <a:pt x="233" y="192"/>
                    <a:pt x="234" y="193"/>
                    <a:pt x="235" y="193"/>
                  </a:cubicBezTo>
                  <a:cubicBezTo>
                    <a:pt x="239" y="195"/>
                    <a:pt x="243" y="198"/>
                    <a:pt x="247" y="200"/>
                  </a:cubicBezTo>
                  <a:cubicBezTo>
                    <a:pt x="248" y="201"/>
                    <a:pt x="249" y="201"/>
                    <a:pt x="251" y="202"/>
                  </a:cubicBezTo>
                  <a:cubicBezTo>
                    <a:pt x="250" y="202"/>
                    <a:pt x="249" y="201"/>
                    <a:pt x="248" y="201"/>
                  </a:cubicBezTo>
                  <a:cubicBezTo>
                    <a:pt x="245" y="200"/>
                    <a:pt x="242" y="199"/>
                    <a:pt x="240" y="198"/>
                  </a:cubicBezTo>
                  <a:cubicBezTo>
                    <a:pt x="237" y="196"/>
                    <a:pt x="235" y="195"/>
                    <a:pt x="232" y="194"/>
                  </a:cubicBezTo>
                  <a:cubicBezTo>
                    <a:pt x="232" y="194"/>
                    <a:pt x="232" y="193"/>
                    <a:pt x="232" y="193"/>
                  </a:cubicBezTo>
                  <a:cubicBezTo>
                    <a:pt x="232" y="193"/>
                    <a:pt x="232" y="192"/>
                    <a:pt x="232" y="192"/>
                  </a:cubicBezTo>
                  <a:close/>
                  <a:moveTo>
                    <a:pt x="231" y="187"/>
                  </a:moveTo>
                  <a:cubicBezTo>
                    <a:pt x="232" y="187"/>
                    <a:pt x="233" y="188"/>
                    <a:pt x="234" y="188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9" y="190"/>
                    <a:pt x="243" y="193"/>
                    <a:pt x="248" y="195"/>
                  </a:cubicBezTo>
                  <a:cubicBezTo>
                    <a:pt x="250" y="197"/>
                    <a:pt x="253" y="198"/>
                    <a:pt x="255" y="199"/>
                  </a:cubicBezTo>
                  <a:cubicBezTo>
                    <a:pt x="256" y="200"/>
                    <a:pt x="261" y="203"/>
                    <a:pt x="255" y="200"/>
                  </a:cubicBezTo>
                  <a:cubicBezTo>
                    <a:pt x="251" y="198"/>
                    <a:pt x="247" y="196"/>
                    <a:pt x="243" y="195"/>
                  </a:cubicBezTo>
                  <a:cubicBezTo>
                    <a:pt x="241" y="194"/>
                    <a:pt x="238" y="193"/>
                    <a:pt x="236" y="193"/>
                  </a:cubicBezTo>
                  <a:cubicBezTo>
                    <a:pt x="236" y="193"/>
                    <a:pt x="236" y="193"/>
                    <a:pt x="235" y="192"/>
                  </a:cubicBezTo>
                  <a:cubicBezTo>
                    <a:pt x="234" y="192"/>
                    <a:pt x="233" y="192"/>
                    <a:pt x="232" y="191"/>
                  </a:cubicBezTo>
                  <a:cubicBezTo>
                    <a:pt x="232" y="190"/>
                    <a:pt x="232" y="188"/>
                    <a:pt x="231" y="187"/>
                  </a:cubicBezTo>
                  <a:close/>
                  <a:moveTo>
                    <a:pt x="231" y="186"/>
                  </a:moveTo>
                  <a:cubicBezTo>
                    <a:pt x="231" y="185"/>
                    <a:pt x="231" y="184"/>
                    <a:pt x="231" y="182"/>
                  </a:cubicBezTo>
                  <a:cubicBezTo>
                    <a:pt x="240" y="187"/>
                    <a:pt x="249" y="192"/>
                    <a:pt x="259" y="197"/>
                  </a:cubicBezTo>
                  <a:cubicBezTo>
                    <a:pt x="255" y="195"/>
                    <a:pt x="250" y="193"/>
                    <a:pt x="246" y="191"/>
                  </a:cubicBezTo>
                  <a:cubicBezTo>
                    <a:pt x="243" y="191"/>
                    <a:pt x="240" y="190"/>
                    <a:pt x="237" y="189"/>
                  </a:cubicBezTo>
                  <a:cubicBezTo>
                    <a:pt x="236" y="188"/>
                    <a:pt x="235" y="188"/>
                    <a:pt x="234" y="187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2" y="187"/>
                    <a:pt x="232" y="186"/>
                    <a:pt x="231" y="186"/>
                  </a:cubicBezTo>
                  <a:close/>
                  <a:moveTo>
                    <a:pt x="231" y="179"/>
                  </a:moveTo>
                  <a:cubicBezTo>
                    <a:pt x="235" y="182"/>
                    <a:pt x="239" y="183"/>
                    <a:pt x="243" y="185"/>
                  </a:cubicBezTo>
                  <a:cubicBezTo>
                    <a:pt x="245" y="186"/>
                    <a:pt x="248" y="187"/>
                    <a:pt x="250" y="188"/>
                  </a:cubicBezTo>
                  <a:cubicBezTo>
                    <a:pt x="249" y="188"/>
                    <a:pt x="247" y="187"/>
                    <a:pt x="246" y="186"/>
                  </a:cubicBezTo>
                  <a:cubicBezTo>
                    <a:pt x="241" y="184"/>
                    <a:pt x="236" y="183"/>
                    <a:pt x="231" y="181"/>
                  </a:cubicBezTo>
                  <a:cubicBezTo>
                    <a:pt x="231" y="181"/>
                    <a:pt x="231" y="181"/>
                    <a:pt x="231" y="181"/>
                  </a:cubicBezTo>
                  <a:cubicBezTo>
                    <a:pt x="231" y="181"/>
                    <a:pt x="231" y="180"/>
                    <a:pt x="231" y="179"/>
                  </a:cubicBezTo>
                  <a:close/>
                  <a:moveTo>
                    <a:pt x="233" y="180"/>
                  </a:moveTo>
                  <a:cubicBezTo>
                    <a:pt x="236" y="181"/>
                    <a:pt x="240" y="182"/>
                    <a:pt x="244" y="184"/>
                  </a:cubicBezTo>
                  <a:cubicBezTo>
                    <a:pt x="249" y="185"/>
                    <a:pt x="254" y="188"/>
                    <a:pt x="259" y="191"/>
                  </a:cubicBezTo>
                  <a:cubicBezTo>
                    <a:pt x="259" y="191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8" y="192"/>
                    <a:pt x="258" y="192"/>
                    <a:pt x="258" y="191"/>
                  </a:cubicBezTo>
                  <a:cubicBezTo>
                    <a:pt x="254" y="189"/>
                    <a:pt x="250" y="187"/>
                    <a:pt x="246" y="185"/>
                  </a:cubicBezTo>
                  <a:cubicBezTo>
                    <a:pt x="241" y="184"/>
                    <a:pt x="237" y="182"/>
                    <a:pt x="233" y="180"/>
                  </a:cubicBezTo>
                  <a:close/>
                  <a:moveTo>
                    <a:pt x="260" y="197"/>
                  </a:moveTo>
                  <a:cubicBezTo>
                    <a:pt x="252" y="191"/>
                    <a:pt x="243" y="188"/>
                    <a:pt x="234" y="183"/>
                  </a:cubicBezTo>
                  <a:cubicBezTo>
                    <a:pt x="234" y="183"/>
                    <a:pt x="233" y="183"/>
                    <a:pt x="233" y="183"/>
                  </a:cubicBezTo>
                  <a:cubicBezTo>
                    <a:pt x="233" y="183"/>
                    <a:pt x="234" y="183"/>
                    <a:pt x="234" y="183"/>
                  </a:cubicBezTo>
                  <a:cubicBezTo>
                    <a:pt x="235" y="183"/>
                    <a:pt x="237" y="184"/>
                    <a:pt x="238" y="184"/>
                  </a:cubicBezTo>
                  <a:cubicBezTo>
                    <a:pt x="240" y="185"/>
                    <a:pt x="242" y="186"/>
                    <a:pt x="244" y="186"/>
                  </a:cubicBezTo>
                  <a:cubicBezTo>
                    <a:pt x="249" y="189"/>
                    <a:pt x="254" y="191"/>
                    <a:pt x="259" y="193"/>
                  </a:cubicBezTo>
                  <a:cubicBezTo>
                    <a:pt x="260" y="195"/>
                    <a:pt x="260" y="196"/>
                    <a:pt x="260" y="197"/>
                  </a:cubicBezTo>
                  <a:close/>
                  <a:moveTo>
                    <a:pt x="260" y="201"/>
                  </a:moveTo>
                  <a:cubicBezTo>
                    <a:pt x="255" y="198"/>
                    <a:pt x="250" y="196"/>
                    <a:pt x="245" y="193"/>
                  </a:cubicBezTo>
                  <a:cubicBezTo>
                    <a:pt x="244" y="192"/>
                    <a:pt x="242" y="191"/>
                    <a:pt x="240" y="190"/>
                  </a:cubicBezTo>
                  <a:cubicBezTo>
                    <a:pt x="247" y="193"/>
                    <a:pt x="253" y="195"/>
                    <a:pt x="260" y="198"/>
                  </a:cubicBezTo>
                  <a:cubicBezTo>
                    <a:pt x="260" y="199"/>
                    <a:pt x="260" y="200"/>
                    <a:pt x="260" y="201"/>
                  </a:cubicBezTo>
                  <a:close/>
                  <a:moveTo>
                    <a:pt x="230" y="174"/>
                  </a:moveTo>
                  <a:cubicBezTo>
                    <a:pt x="238" y="180"/>
                    <a:pt x="248" y="182"/>
                    <a:pt x="256" y="188"/>
                  </a:cubicBezTo>
                  <a:cubicBezTo>
                    <a:pt x="257" y="188"/>
                    <a:pt x="261" y="191"/>
                    <a:pt x="257" y="189"/>
                  </a:cubicBezTo>
                  <a:cubicBezTo>
                    <a:pt x="256" y="188"/>
                    <a:pt x="255" y="187"/>
                    <a:pt x="254" y="187"/>
                  </a:cubicBezTo>
                  <a:cubicBezTo>
                    <a:pt x="252" y="186"/>
                    <a:pt x="250" y="185"/>
                    <a:pt x="248" y="184"/>
                  </a:cubicBezTo>
                  <a:cubicBezTo>
                    <a:pt x="242" y="182"/>
                    <a:pt x="236" y="181"/>
                    <a:pt x="231" y="178"/>
                  </a:cubicBezTo>
                  <a:cubicBezTo>
                    <a:pt x="231" y="178"/>
                    <a:pt x="231" y="178"/>
                    <a:pt x="231" y="178"/>
                  </a:cubicBezTo>
                  <a:cubicBezTo>
                    <a:pt x="231" y="177"/>
                    <a:pt x="231" y="175"/>
                    <a:pt x="230" y="174"/>
                  </a:cubicBezTo>
                  <a:close/>
                  <a:moveTo>
                    <a:pt x="260" y="206"/>
                  </a:moveTo>
                  <a:cubicBezTo>
                    <a:pt x="259" y="206"/>
                    <a:pt x="259" y="206"/>
                    <a:pt x="259" y="205"/>
                  </a:cubicBezTo>
                  <a:cubicBezTo>
                    <a:pt x="259" y="205"/>
                    <a:pt x="259" y="205"/>
                    <a:pt x="258" y="205"/>
                  </a:cubicBezTo>
                  <a:cubicBezTo>
                    <a:pt x="253" y="202"/>
                    <a:pt x="249" y="200"/>
                    <a:pt x="244" y="198"/>
                  </a:cubicBezTo>
                  <a:cubicBezTo>
                    <a:pt x="243" y="197"/>
                    <a:pt x="241" y="196"/>
                    <a:pt x="240" y="195"/>
                  </a:cubicBezTo>
                  <a:cubicBezTo>
                    <a:pt x="242" y="195"/>
                    <a:pt x="244" y="196"/>
                    <a:pt x="246" y="197"/>
                  </a:cubicBezTo>
                  <a:cubicBezTo>
                    <a:pt x="250" y="198"/>
                    <a:pt x="255" y="201"/>
                    <a:pt x="259" y="202"/>
                  </a:cubicBezTo>
                  <a:cubicBezTo>
                    <a:pt x="260" y="202"/>
                    <a:pt x="260" y="202"/>
                    <a:pt x="260" y="202"/>
                  </a:cubicBezTo>
                  <a:cubicBezTo>
                    <a:pt x="260" y="203"/>
                    <a:pt x="260" y="205"/>
                    <a:pt x="260" y="206"/>
                  </a:cubicBezTo>
                  <a:close/>
                  <a:moveTo>
                    <a:pt x="260" y="226"/>
                  </a:moveTo>
                  <a:cubicBezTo>
                    <a:pt x="257" y="223"/>
                    <a:pt x="254" y="222"/>
                    <a:pt x="250" y="220"/>
                  </a:cubicBezTo>
                  <a:cubicBezTo>
                    <a:pt x="248" y="218"/>
                    <a:pt x="245" y="216"/>
                    <a:pt x="242" y="215"/>
                  </a:cubicBezTo>
                  <a:cubicBezTo>
                    <a:pt x="244" y="216"/>
                    <a:pt x="247" y="217"/>
                    <a:pt x="249" y="218"/>
                  </a:cubicBezTo>
                  <a:cubicBezTo>
                    <a:pt x="253" y="220"/>
                    <a:pt x="256" y="222"/>
                    <a:pt x="260" y="223"/>
                  </a:cubicBezTo>
                  <a:cubicBezTo>
                    <a:pt x="260" y="223"/>
                    <a:pt x="260" y="223"/>
                    <a:pt x="260" y="223"/>
                  </a:cubicBezTo>
                  <a:cubicBezTo>
                    <a:pt x="260" y="224"/>
                    <a:pt x="260" y="225"/>
                    <a:pt x="260" y="226"/>
                  </a:cubicBezTo>
                  <a:close/>
                  <a:moveTo>
                    <a:pt x="261" y="231"/>
                  </a:moveTo>
                  <a:cubicBezTo>
                    <a:pt x="257" y="228"/>
                    <a:pt x="253" y="225"/>
                    <a:pt x="248" y="223"/>
                  </a:cubicBezTo>
                  <a:cubicBezTo>
                    <a:pt x="246" y="222"/>
                    <a:pt x="243" y="221"/>
                    <a:pt x="241" y="219"/>
                  </a:cubicBezTo>
                  <a:cubicBezTo>
                    <a:pt x="240" y="218"/>
                    <a:pt x="238" y="216"/>
                    <a:pt x="236" y="216"/>
                  </a:cubicBezTo>
                  <a:cubicBezTo>
                    <a:pt x="245" y="218"/>
                    <a:pt x="252" y="224"/>
                    <a:pt x="260" y="227"/>
                  </a:cubicBezTo>
                  <a:cubicBezTo>
                    <a:pt x="261" y="228"/>
                    <a:pt x="261" y="230"/>
                    <a:pt x="261" y="231"/>
                  </a:cubicBezTo>
                  <a:close/>
                  <a:moveTo>
                    <a:pt x="262" y="236"/>
                  </a:moveTo>
                  <a:cubicBezTo>
                    <a:pt x="256" y="231"/>
                    <a:pt x="247" y="228"/>
                    <a:pt x="240" y="223"/>
                  </a:cubicBezTo>
                  <a:cubicBezTo>
                    <a:pt x="241" y="224"/>
                    <a:pt x="235" y="220"/>
                    <a:pt x="237" y="221"/>
                  </a:cubicBezTo>
                  <a:cubicBezTo>
                    <a:pt x="238" y="222"/>
                    <a:pt x="240" y="222"/>
                    <a:pt x="241" y="223"/>
                  </a:cubicBezTo>
                  <a:cubicBezTo>
                    <a:pt x="244" y="224"/>
                    <a:pt x="247" y="225"/>
                    <a:pt x="250" y="226"/>
                  </a:cubicBezTo>
                  <a:cubicBezTo>
                    <a:pt x="254" y="228"/>
                    <a:pt x="257" y="231"/>
                    <a:pt x="261" y="232"/>
                  </a:cubicBezTo>
                  <a:cubicBezTo>
                    <a:pt x="262" y="233"/>
                    <a:pt x="262" y="234"/>
                    <a:pt x="262" y="236"/>
                  </a:cubicBezTo>
                  <a:cubicBezTo>
                    <a:pt x="262" y="236"/>
                    <a:pt x="262" y="236"/>
                    <a:pt x="262" y="236"/>
                  </a:cubicBezTo>
                  <a:close/>
                  <a:moveTo>
                    <a:pt x="264" y="243"/>
                  </a:moveTo>
                  <a:cubicBezTo>
                    <a:pt x="256" y="237"/>
                    <a:pt x="248" y="233"/>
                    <a:pt x="240" y="228"/>
                  </a:cubicBezTo>
                  <a:cubicBezTo>
                    <a:pt x="234" y="223"/>
                    <a:pt x="242" y="228"/>
                    <a:pt x="243" y="229"/>
                  </a:cubicBezTo>
                  <a:cubicBezTo>
                    <a:pt x="246" y="230"/>
                    <a:pt x="248" y="231"/>
                    <a:pt x="250" y="233"/>
                  </a:cubicBezTo>
                  <a:cubicBezTo>
                    <a:pt x="254" y="235"/>
                    <a:pt x="259" y="237"/>
                    <a:pt x="263" y="238"/>
                  </a:cubicBezTo>
                  <a:cubicBezTo>
                    <a:pt x="263" y="240"/>
                    <a:pt x="263" y="241"/>
                    <a:pt x="264" y="243"/>
                  </a:cubicBezTo>
                  <a:close/>
                  <a:moveTo>
                    <a:pt x="264" y="248"/>
                  </a:moveTo>
                  <a:cubicBezTo>
                    <a:pt x="261" y="245"/>
                    <a:pt x="257" y="243"/>
                    <a:pt x="253" y="241"/>
                  </a:cubicBezTo>
                  <a:cubicBezTo>
                    <a:pt x="251" y="239"/>
                    <a:pt x="248" y="237"/>
                    <a:pt x="246" y="235"/>
                  </a:cubicBezTo>
                  <a:cubicBezTo>
                    <a:pt x="243" y="234"/>
                    <a:pt x="239" y="232"/>
                    <a:pt x="237" y="230"/>
                  </a:cubicBezTo>
                  <a:cubicBezTo>
                    <a:pt x="235" y="228"/>
                    <a:pt x="239" y="231"/>
                    <a:pt x="239" y="231"/>
                  </a:cubicBezTo>
                  <a:cubicBezTo>
                    <a:pt x="241" y="232"/>
                    <a:pt x="242" y="233"/>
                    <a:pt x="243" y="233"/>
                  </a:cubicBezTo>
                  <a:cubicBezTo>
                    <a:pt x="245" y="235"/>
                    <a:pt x="248" y="236"/>
                    <a:pt x="250" y="238"/>
                  </a:cubicBezTo>
                  <a:cubicBezTo>
                    <a:pt x="255" y="241"/>
                    <a:pt x="259" y="244"/>
                    <a:pt x="264" y="245"/>
                  </a:cubicBezTo>
                  <a:cubicBezTo>
                    <a:pt x="264" y="246"/>
                    <a:pt x="264" y="247"/>
                    <a:pt x="264" y="248"/>
                  </a:cubicBezTo>
                  <a:close/>
                  <a:moveTo>
                    <a:pt x="260" y="247"/>
                  </a:moveTo>
                  <a:cubicBezTo>
                    <a:pt x="257" y="245"/>
                    <a:pt x="254" y="243"/>
                    <a:pt x="252" y="242"/>
                  </a:cubicBezTo>
                  <a:cubicBezTo>
                    <a:pt x="247" y="238"/>
                    <a:pt x="242" y="234"/>
                    <a:pt x="236" y="231"/>
                  </a:cubicBezTo>
                  <a:cubicBezTo>
                    <a:pt x="236" y="231"/>
                    <a:pt x="236" y="230"/>
                    <a:pt x="236" y="230"/>
                  </a:cubicBezTo>
                  <a:cubicBezTo>
                    <a:pt x="239" y="233"/>
                    <a:pt x="243" y="234"/>
                    <a:pt x="246" y="237"/>
                  </a:cubicBezTo>
                  <a:cubicBezTo>
                    <a:pt x="252" y="240"/>
                    <a:pt x="258" y="243"/>
                    <a:pt x="262" y="248"/>
                  </a:cubicBezTo>
                  <a:cubicBezTo>
                    <a:pt x="266" y="251"/>
                    <a:pt x="262" y="248"/>
                    <a:pt x="260" y="247"/>
                  </a:cubicBezTo>
                  <a:close/>
                  <a:moveTo>
                    <a:pt x="236" y="233"/>
                  </a:moveTo>
                  <a:cubicBezTo>
                    <a:pt x="242" y="238"/>
                    <a:pt x="248" y="244"/>
                    <a:pt x="254" y="248"/>
                  </a:cubicBezTo>
                  <a:cubicBezTo>
                    <a:pt x="248" y="244"/>
                    <a:pt x="242" y="239"/>
                    <a:pt x="236" y="235"/>
                  </a:cubicBezTo>
                  <a:cubicBezTo>
                    <a:pt x="236" y="235"/>
                    <a:pt x="236" y="234"/>
                    <a:pt x="236" y="234"/>
                  </a:cubicBezTo>
                  <a:cubicBezTo>
                    <a:pt x="236" y="233"/>
                    <a:pt x="236" y="233"/>
                    <a:pt x="236" y="233"/>
                  </a:cubicBezTo>
                  <a:close/>
                  <a:moveTo>
                    <a:pt x="238" y="237"/>
                  </a:moveTo>
                  <a:cubicBezTo>
                    <a:pt x="242" y="240"/>
                    <a:pt x="245" y="243"/>
                    <a:pt x="249" y="246"/>
                  </a:cubicBezTo>
                  <a:cubicBezTo>
                    <a:pt x="249" y="246"/>
                    <a:pt x="248" y="245"/>
                    <a:pt x="247" y="245"/>
                  </a:cubicBezTo>
                  <a:cubicBezTo>
                    <a:pt x="245" y="244"/>
                    <a:pt x="243" y="242"/>
                    <a:pt x="241" y="241"/>
                  </a:cubicBezTo>
                  <a:cubicBezTo>
                    <a:pt x="240" y="240"/>
                    <a:pt x="238" y="239"/>
                    <a:pt x="237" y="237"/>
                  </a:cubicBezTo>
                  <a:cubicBezTo>
                    <a:pt x="236" y="236"/>
                    <a:pt x="236" y="236"/>
                    <a:pt x="238" y="237"/>
                  </a:cubicBezTo>
                  <a:close/>
                  <a:moveTo>
                    <a:pt x="260" y="256"/>
                  </a:moveTo>
                  <a:cubicBezTo>
                    <a:pt x="260" y="256"/>
                    <a:pt x="259" y="255"/>
                    <a:pt x="259" y="255"/>
                  </a:cubicBezTo>
                  <a:cubicBezTo>
                    <a:pt x="258" y="254"/>
                    <a:pt x="257" y="254"/>
                    <a:pt x="255" y="253"/>
                  </a:cubicBezTo>
                  <a:cubicBezTo>
                    <a:pt x="253" y="252"/>
                    <a:pt x="251" y="251"/>
                    <a:pt x="249" y="249"/>
                  </a:cubicBezTo>
                  <a:cubicBezTo>
                    <a:pt x="245" y="246"/>
                    <a:pt x="240" y="243"/>
                    <a:pt x="235" y="239"/>
                  </a:cubicBezTo>
                  <a:cubicBezTo>
                    <a:pt x="235" y="238"/>
                    <a:pt x="236" y="237"/>
                    <a:pt x="236" y="236"/>
                  </a:cubicBezTo>
                  <a:cubicBezTo>
                    <a:pt x="238" y="240"/>
                    <a:pt x="241" y="242"/>
                    <a:pt x="245" y="244"/>
                  </a:cubicBezTo>
                  <a:cubicBezTo>
                    <a:pt x="250" y="248"/>
                    <a:pt x="255" y="252"/>
                    <a:pt x="260" y="256"/>
                  </a:cubicBezTo>
                  <a:close/>
                  <a:moveTo>
                    <a:pt x="257" y="257"/>
                  </a:moveTo>
                  <a:cubicBezTo>
                    <a:pt x="260" y="261"/>
                    <a:pt x="256" y="257"/>
                    <a:pt x="254" y="257"/>
                  </a:cubicBezTo>
                  <a:cubicBezTo>
                    <a:pt x="252" y="255"/>
                    <a:pt x="250" y="254"/>
                    <a:pt x="247" y="252"/>
                  </a:cubicBezTo>
                  <a:cubicBezTo>
                    <a:pt x="243" y="249"/>
                    <a:pt x="239" y="246"/>
                    <a:pt x="235" y="244"/>
                  </a:cubicBezTo>
                  <a:cubicBezTo>
                    <a:pt x="235" y="243"/>
                    <a:pt x="235" y="243"/>
                    <a:pt x="235" y="243"/>
                  </a:cubicBezTo>
                  <a:cubicBezTo>
                    <a:pt x="235" y="242"/>
                    <a:pt x="235" y="241"/>
                    <a:pt x="235" y="240"/>
                  </a:cubicBezTo>
                  <a:cubicBezTo>
                    <a:pt x="242" y="247"/>
                    <a:pt x="250" y="251"/>
                    <a:pt x="257" y="257"/>
                  </a:cubicBezTo>
                  <a:close/>
                  <a:moveTo>
                    <a:pt x="246" y="253"/>
                  </a:moveTo>
                  <a:cubicBezTo>
                    <a:pt x="249" y="256"/>
                    <a:pt x="252" y="260"/>
                    <a:pt x="255" y="263"/>
                  </a:cubicBezTo>
                  <a:cubicBezTo>
                    <a:pt x="252" y="260"/>
                    <a:pt x="248" y="258"/>
                    <a:pt x="245" y="256"/>
                  </a:cubicBezTo>
                  <a:cubicBezTo>
                    <a:pt x="241" y="253"/>
                    <a:pt x="238" y="250"/>
                    <a:pt x="235" y="248"/>
                  </a:cubicBezTo>
                  <a:cubicBezTo>
                    <a:pt x="235" y="247"/>
                    <a:pt x="235" y="246"/>
                    <a:pt x="235" y="244"/>
                  </a:cubicBezTo>
                  <a:cubicBezTo>
                    <a:pt x="238" y="248"/>
                    <a:pt x="242" y="250"/>
                    <a:pt x="246" y="253"/>
                  </a:cubicBezTo>
                  <a:close/>
                  <a:moveTo>
                    <a:pt x="235" y="249"/>
                  </a:moveTo>
                  <a:cubicBezTo>
                    <a:pt x="237" y="252"/>
                    <a:pt x="240" y="255"/>
                    <a:pt x="244" y="258"/>
                  </a:cubicBezTo>
                  <a:cubicBezTo>
                    <a:pt x="245" y="259"/>
                    <a:pt x="247" y="261"/>
                    <a:pt x="249" y="262"/>
                  </a:cubicBezTo>
                  <a:cubicBezTo>
                    <a:pt x="249" y="263"/>
                    <a:pt x="251" y="265"/>
                    <a:pt x="252" y="265"/>
                  </a:cubicBezTo>
                  <a:cubicBezTo>
                    <a:pt x="245" y="263"/>
                    <a:pt x="241" y="257"/>
                    <a:pt x="236" y="253"/>
                  </a:cubicBezTo>
                  <a:cubicBezTo>
                    <a:pt x="235" y="253"/>
                    <a:pt x="235" y="253"/>
                    <a:pt x="235" y="254"/>
                  </a:cubicBezTo>
                  <a:cubicBezTo>
                    <a:pt x="235" y="252"/>
                    <a:pt x="235" y="251"/>
                    <a:pt x="235" y="249"/>
                  </a:cubicBezTo>
                  <a:close/>
                  <a:moveTo>
                    <a:pt x="235" y="254"/>
                  </a:moveTo>
                  <a:cubicBezTo>
                    <a:pt x="237" y="257"/>
                    <a:pt x="239" y="259"/>
                    <a:pt x="242" y="262"/>
                  </a:cubicBezTo>
                  <a:cubicBezTo>
                    <a:pt x="243" y="263"/>
                    <a:pt x="247" y="267"/>
                    <a:pt x="241" y="262"/>
                  </a:cubicBezTo>
                  <a:cubicBezTo>
                    <a:pt x="240" y="261"/>
                    <a:pt x="239" y="260"/>
                    <a:pt x="238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6" y="258"/>
                    <a:pt x="235" y="256"/>
                    <a:pt x="235" y="254"/>
                  </a:cubicBezTo>
                  <a:cubicBezTo>
                    <a:pt x="235" y="254"/>
                    <a:pt x="235" y="254"/>
                    <a:pt x="235" y="254"/>
                  </a:cubicBezTo>
                  <a:close/>
                  <a:moveTo>
                    <a:pt x="221" y="189"/>
                  </a:moveTo>
                  <a:cubicBezTo>
                    <a:pt x="215" y="198"/>
                    <a:pt x="205" y="206"/>
                    <a:pt x="194" y="203"/>
                  </a:cubicBezTo>
                  <a:cubicBezTo>
                    <a:pt x="194" y="203"/>
                    <a:pt x="193" y="203"/>
                    <a:pt x="193" y="203"/>
                  </a:cubicBezTo>
                  <a:cubicBezTo>
                    <a:pt x="193" y="200"/>
                    <a:pt x="193" y="198"/>
                    <a:pt x="193" y="195"/>
                  </a:cubicBezTo>
                  <a:cubicBezTo>
                    <a:pt x="192" y="188"/>
                    <a:pt x="191" y="181"/>
                    <a:pt x="191" y="174"/>
                  </a:cubicBezTo>
                  <a:cubicBezTo>
                    <a:pt x="191" y="159"/>
                    <a:pt x="195" y="146"/>
                    <a:pt x="196" y="132"/>
                  </a:cubicBezTo>
                  <a:cubicBezTo>
                    <a:pt x="198" y="107"/>
                    <a:pt x="186" y="84"/>
                    <a:pt x="166" y="71"/>
                  </a:cubicBezTo>
                  <a:cubicBezTo>
                    <a:pt x="155" y="64"/>
                    <a:pt x="144" y="60"/>
                    <a:pt x="132" y="59"/>
                  </a:cubicBezTo>
                  <a:cubicBezTo>
                    <a:pt x="124" y="58"/>
                    <a:pt x="116" y="57"/>
                    <a:pt x="108" y="57"/>
                  </a:cubicBezTo>
                  <a:cubicBezTo>
                    <a:pt x="102" y="56"/>
                    <a:pt x="96" y="55"/>
                    <a:pt x="91" y="53"/>
                  </a:cubicBezTo>
                  <a:cubicBezTo>
                    <a:pt x="103" y="48"/>
                    <a:pt x="116" y="44"/>
                    <a:pt x="129" y="42"/>
                  </a:cubicBezTo>
                  <a:cubicBezTo>
                    <a:pt x="129" y="43"/>
                    <a:pt x="130" y="43"/>
                    <a:pt x="130" y="42"/>
                  </a:cubicBezTo>
                  <a:cubicBezTo>
                    <a:pt x="139" y="42"/>
                    <a:pt x="148" y="42"/>
                    <a:pt x="157" y="45"/>
                  </a:cubicBezTo>
                  <a:cubicBezTo>
                    <a:pt x="183" y="52"/>
                    <a:pt x="206" y="71"/>
                    <a:pt x="217" y="96"/>
                  </a:cubicBezTo>
                  <a:cubicBezTo>
                    <a:pt x="227" y="123"/>
                    <a:pt x="222" y="150"/>
                    <a:pt x="221" y="178"/>
                  </a:cubicBezTo>
                  <a:cubicBezTo>
                    <a:pt x="220" y="182"/>
                    <a:pt x="220" y="185"/>
                    <a:pt x="221" y="189"/>
                  </a:cubicBezTo>
                  <a:close/>
                  <a:moveTo>
                    <a:pt x="119" y="41"/>
                  </a:moveTo>
                  <a:cubicBezTo>
                    <a:pt x="119" y="40"/>
                    <a:pt x="120" y="40"/>
                    <a:pt x="121" y="40"/>
                  </a:cubicBezTo>
                  <a:cubicBezTo>
                    <a:pt x="120" y="41"/>
                    <a:pt x="120" y="41"/>
                    <a:pt x="119" y="41"/>
                  </a:cubicBezTo>
                  <a:close/>
                  <a:moveTo>
                    <a:pt x="122" y="30"/>
                  </a:moveTo>
                  <a:cubicBezTo>
                    <a:pt x="123" y="32"/>
                    <a:pt x="126" y="33"/>
                    <a:pt x="128" y="34"/>
                  </a:cubicBezTo>
                  <a:cubicBezTo>
                    <a:pt x="126" y="34"/>
                    <a:pt x="123" y="32"/>
                    <a:pt x="120" y="33"/>
                  </a:cubicBezTo>
                  <a:cubicBezTo>
                    <a:pt x="120" y="33"/>
                    <a:pt x="120" y="34"/>
                    <a:pt x="120" y="34"/>
                  </a:cubicBezTo>
                  <a:cubicBezTo>
                    <a:pt x="122" y="36"/>
                    <a:pt x="125" y="37"/>
                    <a:pt x="128" y="38"/>
                  </a:cubicBezTo>
                  <a:cubicBezTo>
                    <a:pt x="125" y="37"/>
                    <a:pt x="122" y="35"/>
                    <a:pt x="119" y="36"/>
                  </a:cubicBezTo>
                  <a:cubicBezTo>
                    <a:pt x="119" y="36"/>
                    <a:pt x="118" y="37"/>
                    <a:pt x="119" y="37"/>
                  </a:cubicBezTo>
                  <a:cubicBezTo>
                    <a:pt x="120" y="38"/>
                    <a:pt x="121" y="39"/>
                    <a:pt x="123" y="40"/>
                  </a:cubicBezTo>
                  <a:cubicBezTo>
                    <a:pt x="123" y="40"/>
                    <a:pt x="124" y="40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3" y="40"/>
                    <a:pt x="122" y="40"/>
                    <a:pt x="121" y="40"/>
                  </a:cubicBezTo>
                  <a:cubicBezTo>
                    <a:pt x="120" y="40"/>
                    <a:pt x="118" y="39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38"/>
                    <a:pt x="118" y="35"/>
                    <a:pt x="120" y="33"/>
                  </a:cubicBezTo>
                  <a:cubicBezTo>
                    <a:pt x="120" y="32"/>
                    <a:pt x="121" y="31"/>
                    <a:pt x="122" y="30"/>
                  </a:cubicBezTo>
                  <a:close/>
                  <a:moveTo>
                    <a:pt x="129" y="28"/>
                  </a:moveTo>
                  <a:cubicBezTo>
                    <a:pt x="130" y="28"/>
                    <a:pt x="132" y="28"/>
                    <a:pt x="133" y="27"/>
                  </a:cubicBezTo>
                  <a:cubicBezTo>
                    <a:pt x="133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0" y="9"/>
                  </a:cubicBezTo>
                  <a:cubicBezTo>
                    <a:pt x="155" y="13"/>
                    <a:pt x="161" y="14"/>
                    <a:pt x="166" y="17"/>
                  </a:cubicBezTo>
                  <a:cubicBezTo>
                    <a:pt x="166" y="17"/>
                    <a:pt x="166" y="17"/>
                    <a:pt x="166" y="18"/>
                  </a:cubicBezTo>
                  <a:cubicBezTo>
                    <a:pt x="165" y="17"/>
                    <a:pt x="164" y="17"/>
                    <a:pt x="163" y="17"/>
                  </a:cubicBezTo>
                  <a:cubicBezTo>
                    <a:pt x="161" y="16"/>
                    <a:pt x="159" y="15"/>
                    <a:pt x="157" y="14"/>
                  </a:cubicBezTo>
                  <a:cubicBezTo>
                    <a:pt x="154" y="12"/>
                    <a:pt x="152" y="12"/>
                    <a:pt x="149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49" y="10"/>
                    <a:pt x="150" y="10"/>
                    <a:pt x="150" y="9"/>
                  </a:cubicBezTo>
                  <a:close/>
                  <a:moveTo>
                    <a:pt x="161" y="10"/>
                  </a:moveTo>
                  <a:cubicBezTo>
                    <a:pt x="159" y="9"/>
                    <a:pt x="156" y="8"/>
                    <a:pt x="154" y="7"/>
                  </a:cubicBezTo>
                  <a:cubicBezTo>
                    <a:pt x="155" y="6"/>
                    <a:pt x="157" y="7"/>
                    <a:pt x="159" y="8"/>
                  </a:cubicBezTo>
                  <a:cubicBezTo>
                    <a:pt x="160" y="8"/>
                    <a:pt x="161" y="9"/>
                    <a:pt x="161" y="10"/>
                  </a:cubicBezTo>
                  <a:close/>
                  <a:moveTo>
                    <a:pt x="180" y="50"/>
                  </a:moveTo>
                  <a:cubicBezTo>
                    <a:pt x="188" y="56"/>
                    <a:pt x="196" y="59"/>
                    <a:pt x="204" y="64"/>
                  </a:cubicBezTo>
                  <a:cubicBezTo>
                    <a:pt x="210" y="67"/>
                    <a:pt x="215" y="70"/>
                    <a:pt x="219" y="73"/>
                  </a:cubicBezTo>
                  <a:cubicBezTo>
                    <a:pt x="222" y="75"/>
                    <a:pt x="224" y="77"/>
                    <a:pt x="226" y="78"/>
                  </a:cubicBezTo>
                  <a:cubicBezTo>
                    <a:pt x="227" y="79"/>
                    <a:pt x="228" y="80"/>
                    <a:pt x="230" y="80"/>
                  </a:cubicBezTo>
                  <a:cubicBezTo>
                    <a:pt x="220" y="75"/>
                    <a:pt x="210" y="71"/>
                    <a:pt x="201" y="65"/>
                  </a:cubicBezTo>
                  <a:cubicBezTo>
                    <a:pt x="198" y="64"/>
                    <a:pt x="195" y="62"/>
                    <a:pt x="192" y="60"/>
                  </a:cubicBezTo>
                  <a:cubicBezTo>
                    <a:pt x="192" y="59"/>
                    <a:pt x="192" y="59"/>
                    <a:pt x="191" y="59"/>
                  </a:cubicBezTo>
                  <a:cubicBezTo>
                    <a:pt x="187" y="55"/>
                    <a:pt x="182" y="52"/>
                    <a:pt x="177" y="50"/>
                  </a:cubicBezTo>
                  <a:cubicBezTo>
                    <a:pt x="177" y="50"/>
                    <a:pt x="177" y="50"/>
                    <a:pt x="177" y="50"/>
                  </a:cubicBezTo>
                  <a:cubicBezTo>
                    <a:pt x="178" y="50"/>
                    <a:pt x="179" y="50"/>
                    <a:pt x="180" y="50"/>
                  </a:cubicBezTo>
                  <a:close/>
                  <a:moveTo>
                    <a:pt x="219" y="66"/>
                  </a:moveTo>
                  <a:cubicBezTo>
                    <a:pt x="220" y="66"/>
                    <a:pt x="220" y="67"/>
                    <a:pt x="220" y="67"/>
                  </a:cubicBezTo>
                  <a:cubicBezTo>
                    <a:pt x="211" y="62"/>
                    <a:pt x="202" y="57"/>
                    <a:pt x="193" y="53"/>
                  </a:cubicBezTo>
                  <a:cubicBezTo>
                    <a:pt x="203" y="55"/>
                    <a:pt x="212" y="59"/>
                    <a:pt x="219" y="66"/>
                  </a:cubicBezTo>
                  <a:close/>
                  <a:moveTo>
                    <a:pt x="253" y="266"/>
                  </a:moveTo>
                  <a:cubicBezTo>
                    <a:pt x="253" y="265"/>
                    <a:pt x="253" y="265"/>
                    <a:pt x="253" y="265"/>
                  </a:cubicBezTo>
                  <a:cubicBezTo>
                    <a:pt x="249" y="262"/>
                    <a:pt x="245" y="258"/>
                    <a:pt x="241" y="255"/>
                  </a:cubicBezTo>
                  <a:cubicBezTo>
                    <a:pt x="240" y="253"/>
                    <a:pt x="238" y="252"/>
                    <a:pt x="236" y="250"/>
                  </a:cubicBezTo>
                  <a:cubicBezTo>
                    <a:pt x="234" y="247"/>
                    <a:pt x="236" y="250"/>
                    <a:pt x="237" y="251"/>
                  </a:cubicBezTo>
                  <a:cubicBezTo>
                    <a:pt x="241" y="254"/>
                    <a:pt x="245" y="256"/>
                    <a:pt x="248" y="259"/>
                  </a:cubicBezTo>
                  <a:cubicBezTo>
                    <a:pt x="251" y="261"/>
                    <a:pt x="253" y="262"/>
                    <a:pt x="256" y="264"/>
                  </a:cubicBezTo>
                  <a:cubicBezTo>
                    <a:pt x="257" y="264"/>
                    <a:pt x="257" y="263"/>
                    <a:pt x="256" y="263"/>
                  </a:cubicBezTo>
                  <a:cubicBezTo>
                    <a:pt x="253" y="260"/>
                    <a:pt x="250" y="256"/>
                    <a:pt x="246" y="253"/>
                  </a:cubicBezTo>
                  <a:cubicBezTo>
                    <a:pt x="243" y="250"/>
                    <a:pt x="239" y="247"/>
                    <a:pt x="236" y="245"/>
                  </a:cubicBezTo>
                  <a:cubicBezTo>
                    <a:pt x="244" y="250"/>
                    <a:pt x="251" y="256"/>
                    <a:pt x="260" y="260"/>
                  </a:cubicBezTo>
                  <a:cubicBezTo>
                    <a:pt x="260" y="260"/>
                    <a:pt x="260" y="260"/>
                    <a:pt x="260" y="260"/>
                  </a:cubicBezTo>
                  <a:cubicBezTo>
                    <a:pt x="257" y="256"/>
                    <a:pt x="253" y="254"/>
                    <a:pt x="249" y="250"/>
                  </a:cubicBezTo>
                  <a:cubicBezTo>
                    <a:pt x="247" y="249"/>
                    <a:pt x="246" y="248"/>
                    <a:pt x="244" y="247"/>
                  </a:cubicBezTo>
                  <a:cubicBezTo>
                    <a:pt x="246" y="248"/>
                    <a:pt x="248" y="249"/>
                    <a:pt x="250" y="251"/>
                  </a:cubicBezTo>
                  <a:cubicBezTo>
                    <a:pt x="253" y="253"/>
                    <a:pt x="258" y="256"/>
                    <a:pt x="262" y="257"/>
                  </a:cubicBezTo>
                  <a:cubicBezTo>
                    <a:pt x="262" y="257"/>
                    <a:pt x="262" y="257"/>
                    <a:pt x="262" y="256"/>
                  </a:cubicBezTo>
                  <a:cubicBezTo>
                    <a:pt x="258" y="254"/>
                    <a:pt x="255" y="251"/>
                    <a:pt x="252" y="248"/>
                  </a:cubicBezTo>
                  <a:cubicBezTo>
                    <a:pt x="255" y="251"/>
                    <a:pt x="259" y="253"/>
                    <a:pt x="263" y="254"/>
                  </a:cubicBezTo>
                  <a:cubicBezTo>
                    <a:pt x="263" y="254"/>
                    <a:pt x="264" y="254"/>
                    <a:pt x="263" y="254"/>
                  </a:cubicBezTo>
                  <a:cubicBezTo>
                    <a:pt x="258" y="250"/>
                    <a:pt x="252" y="246"/>
                    <a:pt x="248" y="242"/>
                  </a:cubicBezTo>
                  <a:cubicBezTo>
                    <a:pt x="244" y="239"/>
                    <a:pt x="240" y="235"/>
                    <a:pt x="237" y="232"/>
                  </a:cubicBezTo>
                  <a:cubicBezTo>
                    <a:pt x="246" y="238"/>
                    <a:pt x="254" y="245"/>
                    <a:pt x="264" y="250"/>
                  </a:cubicBezTo>
                  <a:cubicBezTo>
                    <a:pt x="264" y="253"/>
                    <a:pt x="263" y="256"/>
                    <a:pt x="262" y="259"/>
                  </a:cubicBezTo>
                  <a:cubicBezTo>
                    <a:pt x="260" y="262"/>
                    <a:pt x="257" y="264"/>
                    <a:pt x="253" y="266"/>
                  </a:cubicBezTo>
                  <a:close/>
                  <a:moveTo>
                    <a:pt x="224" y="285"/>
                  </a:moveTo>
                  <a:cubicBezTo>
                    <a:pt x="224" y="285"/>
                    <a:pt x="224" y="284"/>
                    <a:pt x="225" y="284"/>
                  </a:cubicBezTo>
                  <a:cubicBezTo>
                    <a:pt x="225" y="284"/>
                    <a:pt x="225" y="284"/>
                    <a:pt x="225" y="284"/>
                  </a:cubicBezTo>
                  <a:cubicBezTo>
                    <a:pt x="228" y="281"/>
                    <a:pt x="234" y="282"/>
                    <a:pt x="238" y="278"/>
                  </a:cubicBezTo>
                  <a:cubicBezTo>
                    <a:pt x="241" y="275"/>
                    <a:pt x="243" y="272"/>
                    <a:pt x="242" y="268"/>
                  </a:cubicBezTo>
                  <a:cubicBezTo>
                    <a:pt x="244" y="268"/>
                    <a:pt x="245" y="269"/>
                    <a:pt x="247" y="269"/>
                  </a:cubicBezTo>
                  <a:cubicBezTo>
                    <a:pt x="248" y="269"/>
                    <a:pt x="250" y="269"/>
                    <a:pt x="251" y="269"/>
                  </a:cubicBezTo>
                  <a:cubicBezTo>
                    <a:pt x="248" y="277"/>
                    <a:pt x="245" y="286"/>
                    <a:pt x="234" y="285"/>
                  </a:cubicBezTo>
                  <a:cubicBezTo>
                    <a:pt x="231" y="285"/>
                    <a:pt x="227" y="284"/>
                    <a:pt x="224" y="285"/>
                  </a:cubicBezTo>
                  <a:close/>
                  <a:moveTo>
                    <a:pt x="198" y="311"/>
                  </a:moveTo>
                  <a:cubicBezTo>
                    <a:pt x="191" y="312"/>
                    <a:pt x="187" y="299"/>
                    <a:pt x="187" y="293"/>
                  </a:cubicBezTo>
                  <a:cubicBezTo>
                    <a:pt x="188" y="292"/>
                    <a:pt x="189" y="290"/>
                    <a:pt x="190" y="289"/>
                  </a:cubicBezTo>
                  <a:cubicBezTo>
                    <a:pt x="195" y="281"/>
                    <a:pt x="197" y="272"/>
                    <a:pt x="197" y="262"/>
                  </a:cubicBezTo>
                  <a:cubicBezTo>
                    <a:pt x="197" y="255"/>
                    <a:pt x="195" y="247"/>
                    <a:pt x="195" y="240"/>
                  </a:cubicBezTo>
                  <a:cubicBezTo>
                    <a:pt x="194" y="233"/>
                    <a:pt x="194" y="226"/>
                    <a:pt x="194" y="219"/>
                  </a:cubicBezTo>
                  <a:cubicBezTo>
                    <a:pt x="194" y="214"/>
                    <a:pt x="193" y="210"/>
                    <a:pt x="193" y="206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204" y="209"/>
                    <a:pt x="214" y="203"/>
                    <a:pt x="221" y="194"/>
                  </a:cubicBezTo>
                  <a:cubicBezTo>
                    <a:pt x="221" y="204"/>
                    <a:pt x="222" y="214"/>
                    <a:pt x="223" y="225"/>
                  </a:cubicBezTo>
                  <a:cubicBezTo>
                    <a:pt x="225" y="240"/>
                    <a:pt x="226" y="256"/>
                    <a:pt x="226" y="271"/>
                  </a:cubicBezTo>
                  <a:cubicBezTo>
                    <a:pt x="226" y="275"/>
                    <a:pt x="225" y="279"/>
                    <a:pt x="223" y="282"/>
                  </a:cubicBezTo>
                  <a:cubicBezTo>
                    <a:pt x="223" y="282"/>
                    <a:pt x="223" y="282"/>
                    <a:pt x="222" y="282"/>
                  </a:cubicBezTo>
                  <a:cubicBezTo>
                    <a:pt x="222" y="282"/>
                    <a:pt x="221" y="283"/>
                    <a:pt x="221" y="283"/>
                  </a:cubicBezTo>
                  <a:cubicBezTo>
                    <a:pt x="221" y="284"/>
                    <a:pt x="221" y="284"/>
                    <a:pt x="221" y="284"/>
                  </a:cubicBezTo>
                  <a:cubicBezTo>
                    <a:pt x="220" y="285"/>
                    <a:pt x="219" y="285"/>
                    <a:pt x="218" y="286"/>
                  </a:cubicBezTo>
                  <a:cubicBezTo>
                    <a:pt x="214" y="292"/>
                    <a:pt x="211" y="298"/>
                    <a:pt x="206" y="304"/>
                  </a:cubicBezTo>
                  <a:cubicBezTo>
                    <a:pt x="204" y="306"/>
                    <a:pt x="201" y="309"/>
                    <a:pt x="198" y="311"/>
                  </a:cubicBezTo>
                  <a:close/>
                  <a:moveTo>
                    <a:pt x="20" y="296"/>
                  </a:moveTo>
                  <a:cubicBezTo>
                    <a:pt x="53" y="312"/>
                    <a:pt x="89" y="320"/>
                    <a:pt x="126" y="318"/>
                  </a:cubicBezTo>
                  <a:cubicBezTo>
                    <a:pt x="146" y="317"/>
                    <a:pt x="170" y="312"/>
                    <a:pt x="185" y="296"/>
                  </a:cubicBezTo>
                  <a:cubicBezTo>
                    <a:pt x="185" y="303"/>
                    <a:pt x="189" y="311"/>
                    <a:pt x="195" y="313"/>
                  </a:cubicBezTo>
                  <a:cubicBezTo>
                    <a:pt x="187" y="318"/>
                    <a:pt x="178" y="322"/>
                    <a:pt x="169" y="323"/>
                  </a:cubicBezTo>
                  <a:cubicBezTo>
                    <a:pt x="153" y="327"/>
                    <a:pt x="137" y="326"/>
                    <a:pt x="121" y="326"/>
                  </a:cubicBezTo>
                  <a:cubicBezTo>
                    <a:pt x="111" y="326"/>
                    <a:pt x="100" y="326"/>
                    <a:pt x="90" y="328"/>
                  </a:cubicBezTo>
                  <a:cubicBezTo>
                    <a:pt x="80" y="329"/>
                    <a:pt x="70" y="330"/>
                    <a:pt x="60" y="328"/>
                  </a:cubicBezTo>
                  <a:cubicBezTo>
                    <a:pt x="43" y="324"/>
                    <a:pt x="29" y="311"/>
                    <a:pt x="20" y="2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71"/>
            <p:cNvSpPr>
              <a:spLocks noEditPoints="1"/>
            </p:cNvSpPr>
            <p:nvPr/>
          </p:nvSpPr>
          <p:spPr bwMode="auto">
            <a:xfrm>
              <a:off x="9659938" y="2870200"/>
              <a:ext cx="541338" cy="601663"/>
            </a:xfrm>
            <a:custGeom>
              <a:avLst/>
              <a:gdLst>
                <a:gd name="T0" fmla="*/ 11 w 144"/>
                <a:gd name="T1" fmla="*/ 122 h 160"/>
                <a:gd name="T2" fmla="*/ 54 w 144"/>
                <a:gd name="T3" fmla="*/ 121 h 160"/>
                <a:gd name="T4" fmla="*/ 64 w 144"/>
                <a:gd name="T5" fmla="*/ 152 h 160"/>
                <a:gd name="T6" fmla="*/ 89 w 144"/>
                <a:gd name="T7" fmla="*/ 148 h 160"/>
                <a:gd name="T8" fmla="*/ 102 w 144"/>
                <a:gd name="T9" fmla="*/ 122 h 160"/>
                <a:gd name="T10" fmla="*/ 143 w 144"/>
                <a:gd name="T11" fmla="*/ 118 h 160"/>
                <a:gd name="T12" fmla="*/ 121 w 144"/>
                <a:gd name="T13" fmla="*/ 84 h 160"/>
                <a:gd name="T14" fmla="*/ 142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0 h 160"/>
                <a:gd name="T22" fmla="*/ 40 w 144"/>
                <a:gd name="T23" fmla="*/ 44 h 160"/>
                <a:gd name="T24" fmla="*/ 15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6 w 144"/>
                <a:gd name="T31" fmla="*/ 149 h 160"/>
                <a:gd name="T32" fmla="*/ 57 w 144"/>
                <a:gd name="T33" fmla="*/ 120 h 160"/>
                <a:gd name="T34" fmla="*/ 95 w 144"/>
                <a:gd name="T35" fmla="*/ 120 h 160"/>
                <a:gd name="T36" fmla="*/ 51 w 144"/>
                <a:gd name="T37" fmla="*/ 84 h 160"/>
                <a:gd name="T38" fmla="*/ 36 w 144"/>
                <a:gd name="T39" fmla="*/ 84 h 160"/>
                <a:gd name="T40" fmla="*/ 51 w 144"/>
                <a:gd name="T41" fmla="*/ 73 h 160"/>
                <a:gd name="T42" fmla="*/ 54 w 144"/>
                <a:gd name="T43" fmla="*/ 84 h 160"/>
                <a:gd name="T44" fmla="*/ 76 w 144"/>
                <a:gd name="T45" fmla="*/ 60 h 160"/>
                <a:gd name="T46" fmla="*/ 97 w 144"/>
                <a:gd name="T47" fmla="*/ 97 h 160"/>
                <a:gd name="T48" fmla="*/ 76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9 w 144"/>
                <a:gd name="T61" fmla="*/ 58 h 160"/>
                <a:gd name="T62" fmla="*/ 100 w 144"/>
                <a:gd name="T63" fmla="*/ 73 h 160"/>
                <a:gd name="T64" fmla="*/ 100 w 144"/>
                <a:gd name="T65" fmla="*/ 95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9 w 144"/>
                <a:gd name="T79" fmla="*/ 118 h 160"/>
                <a:gd name="T80" fmla="*/ 100 w 144"/>
                <a:gd name="T81" fmla="*/ 99 h 160"/>
                <a:gd name="T82" fmla="*/ 126 w 144"/>
                <a:gd name="T83" fmla="*/ 93 h 160"/>
                <a:gd name="T84" fmla="*/ 113 w 144"/>
                <a:gd name="T85" fmla="*/ 47 h 160"/>
                <a:gd name="T86" fmla="*/ 134 w 144"/>
                <a:gd name="T87" fmla="*/ 67 h 160"/>
                <a:gd name="T88" fmla="*/ 100 w 144"/>
                <a:gd name="T89" fmla="*/ 70 h 160"/>
                <a:gd name="T90" fmla="*/ 113 w 144"/>
                <a:gd name="T91" fmla="*/ 47 h 160"/>
                <a:gd name="T92" fmla="*/ 69 w 144"/>
                <a:gd name="T93" fmla="*/ 16 h 160"/>
                <a:gd name="T94" fmla="*/ 95 w 144"/>
                <a:gd name="T95" fmla="*/ 49 h 160"/>
                <a:gd name="T96" fmla="*/ 76 w 144"/>
                <a:gd name="T97" fmla="*/ 57 h 160"/>
                <a:gd name="T98" fmla="*/ 58 w 144"/>
                <a:gd name="T99" fmla="*/ 42 h 160"/>
                <a:gd name="T100" fmla="*/ 12 w 144"/>
                <a:gd name="T101" fmla="*/ 58 h 160"/>
                <a:gd name="T102" fmla="*/ 53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8" y="114"/>
                    <a:pt x="8" y="118"/>
                    <a:pt x="11" y="122"/>
                  </a:cubicBezTo>
                  <a:cubicBezTo>
                    <a:pt x="14" y="126"/>
                    <a:pt x="21" y="126"/>
                    <a:pt x="26" y="126"/>
                  </a:cubicBezTo>
                  <a:cubicBezTo>
                    <a:pt x="35" y="126"/>
                    <a:pt x="45" y="124"/>
                    <a:pt x="54" y="121"/>
                  </a:cubicBezTo>
                  <a:cubicBezTo>
                    <a:pt x="54" y="122"/>
                    <a:pt x="54" y="123"/>
                    <a:pt x="55" y="124"/>
                  </a:cubicBezTo>
                  <a:cubicBezTo>
                    <a:pt x="56" y="134"/>
                    <a:pt x="59" y="143"/>
                    <a:pt x="64" y="152"/>
                  </a:cubicBezTo>
                  <a:cubicBezTo>
                    <a:pt x="67" y="156"/>
                    <a:pt x="71" y="160"/>
                    <a:pt x="77" y="160"/>
                  </a:cubicBezTo>
                  <a:cubicBezTo>
                    <a:pt x="83" y="159"/>
                    <a:pt x="86" y="153"/>
                    <a:pt x="89" y="148"/>
                  </a:cubicBezTo>
                  <a:cubicBezTo>
                    <a:pt x="93" y="140"/>
                    <a:pt x="96" y="130"/>
                    <a:pt x="97" y="121"/>
                  </a:cubicBezTo>
                  <a:cubicBezTo>
                    <a:pt x="99" y="121"/>
                    <a:pt x="101" y="122"/>
                    <a:pt x="102" y="122"/>
                  </a:cubicBezTo>
                  <a:cubicBezTo>
                    <a:pt x="112" y="125"/>
                    <a:pt x="122" y="127"/>
                    <a:pt x="131" y="126"/>
                  </a:cubicBezTo>
                  <a:cubicBezTo>
                    <a:pt x="136" y="125"/>
                    <a:pt x="142" y="123"/>
                    <a:pt x="143" y="118"/>
                  </a:cubicBezTo>
                  <a:cubicBezTo>
                    <a:pt x="144" y="112"/>
                    <a:pt x="140" y="105"/>
                    <a:pt x="137" y="101"/>
                  </a:cubicBezTo>
                  <a:cubicBezTo>
                    <a:pt x="132" y="95"/>
                    <a:pt x="127" y="89"/>
                    <a:pt x="121" y="84"/>
                  </a:cubicBezTo>
                  <a:cubicBezTo>
                    <a:pt x="128" y="78"/>
                    <a:pt x="135" y="71"/>
                    <a:pt x="140" y="63"/>
                  </a:cubicBezTo>
                  <a:cubicBezTo>
                    <a:pt x="143" y="59"/>
                    <a:pt x="144" y="53"/>
                    <a:pt x="142" y="48"/>
                  </a:cubicBezTo>
                  <a:cubicBezTo>
                    <a:pt x="138" y="43"/>
                    <a:pt x="131" y="42"/>
                    <a:pt x="126" y="42"/>
                  </a:cubicBezTo>
                  <a:cubicBezTo>
                    <a:pt x="116" y="42"/>
                    <a:pt x="106" y="45"/>
                    <a:pt x="97" y="48"/>
                  </a:cubicBezTo>
                  <a:cubicBezTo>
                    <a:pt x="97" y="45"/>
                    <a:pt x="96" y="42"/>
                    <a:pt x="95" y="39"/>
                  </a:cubicBezTo>
                  <a:cubicBezTo>
                    <a:pt x="93" y="31"/>
                    <a:pt x="91" y="21"/>
                    <a:pt x="85" y="15"/>
                  </a:cubicBezTo>
                  <a:cubicBezTo>
                    <a:pt x="82" y="11"/>
                    <a:pt x="78" y="8"/>
                    <a:pt x="74" y="9"/>
                  </a:cubicBezTo>
                  <a:cubicBezTo>
                    <a:pt x="68" y="10"/>
                    <a:pt x="65" y="16"/>
                    <a:pt x="62" y="20"/>
                  </a:cubicBezTo>
                  <a:cubicBezTo>
                    <a:pt x="58" y="29"/>
                    <a:pt x="55" y="38"/>
                    <a:pt x="53" y="48"/>
                  </a:cubicBezTo>
                  <a:cubicBezTo>
                    <a:pt x="49" y="47"/>
                    <a:pt x="45" y="45"/>
                    <a:pt x="40" y="44"/>
                  </a:cubicBezTo>
                  <a:cubicBezTo>
                    <a:pt x="33" y="43"/>
                    <a:pt x="24" y="41"/>
                    <a:pt x="16" y="44"/>
                  </a:cubicBezTo>
                  <a:cubicBezTo>
                    <a:pt x="4" y="48"/>
                    <a:pt x="9" y="61"/>
                    <a:pt x="15" y="68"/>
                  </a:cubicBezTo>
                  <a:cubicBezTo>
                    <a:pt x="19" y="74"/>
                    <a:pt x="25" y="80"/>
                    <a:pt x="31" y="85"/>
                  </a:cubicBezTo>
                  <a:cubicBezTo>
                    <a:pt x="29" y="86"/>
                    <a:pt x="26" y="88"/>
                    <a:pt x="24" y="90"/>
                  </a:cubicBezTo>
                  <a:cubicBezTo>
                    <a:pt x="18" y="96"/>
                    <a:pt x="13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1" y="155"/>
                  </a:cubicBezTo>
                  <a:cubicBezTo>
                    <a:pt x="75" y="160"/>
                    <a:pt x="69" y="154"/>
                    <a:pt x="66" y="149"/>
                  </a:cubicBezTo>
                  <a:cubicBezTo>
                    <a:pt x="61" y="141"/>
                    <a:pt x="59" y="131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63" y="118"/>
                    <a:pt x="70" y="115"/>
                    <a:pt x="76" y="112"/>
                  </a:cubicBezTo>
                  <a:cubicBezTo>
                    <a:pt x="82" y="115"/>
                    <a:pt x="88" y="118"/>
                    <a:pt x="95" y="120"/>
                  </a:cubicBezTo>
                  <a:cubicBezTo>
                    <a:pt x="94" y="123"/>
                    <a:pt x="93" y="127"/>
                    <a:pt x="92" y="131"/>
                  </a:cubicBezTo>
                  <a:close/>
                  <a:moveTo>
                    <a:pt x="51" y="84"/>
                  </a:moveTo>
                  <a:cubicBezTo>
                    <a:pt x="51" y="88"/>
                    <a:pt x="51" y="92"/>
                    <a:pt x="51" y="95"/>
                  </a:cubicBezTo>
                  <a:cubicBezTo>
                    <a:pt x="46" y="92"/>
                    <a:pt x="41" y="88"/>
                    <a:pt x="36" y="84"/>
                  </a:cubicBezTo>
                  <a:cubicBezTo>
                    <a:pt x="36" y="84"/>
                    <a:pt x="37" y="83"/>
                    <a:pt x="37" y="83"/>
                  </a:cubicBezTo>
                  <a:cubicBezTo>
                    <a:pt x="42" y="80"/>
                    <a:pt x="46" y="76"/>
                    <a:pt x="51" y="73"/>
                  </a:cubicBezTo>
                  <a:cubicBezTo>
                    <a:pt x="51" y="77"/>
                    <a:pt x="51" y="81"/>
                    <a:pt x="51" y="84"/>
                  </a:cubicBezTo>
                  <a:close/>
                  <a:moveTo>
                    <a:pt x="54" y="84"/>
                  </a:moveTo>
                  <a:cubicBezTo>
                    <a:pt x="54" y="80"/>
                    <a:pt x="54" y="76"/>
                    <a:pt x="54" y="71"/>
                  </a:cubicBezTo>
                  <a:cubicBezTo>
                    <a:pt x="61" y="67"/>
                    <a:pt x="68" y="63"/>
                    <a:pt x="76" y="60"/>
                  </a:cubicBezTo>
                  <a:cubicBezTo>
                    <a:pt x="83" y="63"/>
                    <a:pt x="90" y="67"/>
                    <a:pt x="97" y="71"/>
                  </a:cubicBezTo>
                  <a:cubicBezTo>
                    <a:pt x="98" y="80"/>
                    <a:pt x="98" y="89"/>
                    <a:pt x="97" y="97"/>
                  </a:cubicBezTo>
                  <a:cubicBezTo>
                    <a:pt x="94" y="99"/>
                    <a:pt x="90" y="102"/>
                    <a:pt x="86" y="104"/>
                  </a:cubicBezTo>
                  <a:cubicBezTo>
                    <a:pt x="83" y="105"/>
                    <a:pt x="79" y="107"/>
                    <a:pt x="76" y="109"/>
                  </a:cubicBezTo>
                  <a:cubicBezTo>
                    <a:pt x="72" y="107"/>
                    <a:pt x="69" y="105"/>
                    <a:pt x="65" y="104"/>
                  </a:cubicBezTo>
                  <a:cubicBezTo>
                    <a:pt x="62" y="102"/>
                    <a:pt x="58" y="99"/>
                    <a:pt x="54" y="97"/>
                  </a:cubicBezTo>
                  <a:cubicBezTo>
                    <a:pt x="54" y="93"/>
                    <a:pt x="54" y="89"/>
                    <a:pt x="54" y="84"/>
                  </a:cubicBezTo>
                  <a:close/>
                  <a:moveTo>
                    <a:pt x="54" y="68"/>
                  </a:moveTo>
                  <a:cubicBezTo>
                    <a:pt x="55" y="63"/>
                    <a:pt x="55" y="57"/>
                    <a:pt x="56" y="52"/>
                  </a:cubicBezTo>
                  <a:cubicBezTo>
                    <a:pt x="62" y="54"/>
                    <a:pt x="67" y="56"/>
                    <a:pt x="72" y="58"/>
                  </a:cubicBezTo>
                  <a:cubicBezTo>
                    <a:pt x="66" y="61"/>
                    <a:pt x="60" y="64"/>
                    <a:pt x="55" y="68"/>
                  </a:cubicBezTo>
                  <a:cubicBezTo>
                    <a:pt x="55" y="68"/>
                    <a:pt x="54" y="68"/>
                    <a:pt x="54" y="68"/>
                  </a:cubicBezTo>
                  <a:close/>
                  <a:moveTo>
                    <a:pt x="79" y="58"/>
                  </a:moveTo>
                  <a:cubicBezTo>
                    <a:pt x="84" y="56"/>
                    <a:pt x="90" y="54"/>
                    <a:pt x="95" y="52"/>
                  </a:cubicBezTo>
                  <a:cubicBezTo>
                    <a:pt x="96" y="57"/>
                    <a:pt x="97" y="62"/>
                    <a:pt x="97" y="68"/>
                  </a:cubicBezTo>
                  <a:cubicBezTo>
                    <a:pt x="91" y="64"/>
                    <a:pt x="85" y="61"/>
                    <a:pt x="79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4"/>
                    <a:pt x="100" y="73"/>
                  </a:cubicBezTo>
                  <a:cubicBezTo>
                    <a:pt x="106" y="77"/>
                    <a:pt x="111" y="80"/>
                    <a:pt x="116" y="85"/>
                  </a:cubicBezTo>
                  <a:cubicBezTo>
                    <a:pt x="111" y="89"/>
                    <a:pt x="106" y="92"/>
                    <a:pt x="100" y="95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1" y="104"/>
                    <a:pt x="94" y="103"/>
                    <a:pt x="97" y="101"/>
                  </a:cubicBezTo>
                  <a:cubicBezTo>
                    <a:pt x="97" y="106"/>
                    <a:pt x="96" y="112"/>
                    <a:pt x="95" y="117"/>
                  </a:cubicBezTo>
                  <a:cubicBezTo>
                    <a:pt x="90" y="115"/>
                    <a:pt x="84" y="113"/>
                    <a:pt x="79" y="110"/>
                  </a:cubicBezTo>
                  <a:cubicBezTo>
                    <a:pt x="82" y="109"/>
                    <a:pt x="85" y="108"/>
                    <a:pt x="87" y="106"/>
                  </a:cubicBezTo>
                  <a:close/>
                  <a:moveTo>
                    <a:pt x="64" y="106"/>
                  </a:moveTo>
                  <a:cubicBezTo>
                    <a:pt x="67" y="108"/>
                    <a:pt x="69" y="109"/>
                    <a:pt x="72" y="110"/>
                  </a:cubicBezTo>
                  <a:cubicBezTo>
                    <a:pt x="67" y="113"/>
                    <a:pt x="62" y="115"/>
                    <a:pt x="56" y="117"/>
                  </a:cubicBezTo>
                  <a:cubicBezTo>
                    <a:pt x="55" y="112"/>
                    <a:pt x="55" y="106"/>
                    <a:pt x="54" y="101"/>
                  </a:cubicBezTo>
                  <a:cubicBezTo>
                    <a:pt x="58" y="103"/>
                    <a:pt x="61" y="104"/>
                    <a:pt x="64" y="106"/>
                  </a:cubicBezTo>
                  <a:close/>
                  <a:moveTo>
                    <a:pt x="140" y="114"/>
                  </a:moveTo>
                  <a:cubicBezTo>
                    <a:pt x="142" y="122"/>
                    <a:pt x="131" y="124"/>
                    <a:pt x="126" y="123"/>
                  </a:cubicBezTo>
                  <a:cubicBezTo>
                    <a:pt x="116" y="123"/>
                    <a:pt x="107" y="121"/>
                    <a:pt x="99" y="118"/>
                  </a:cubicBezTo>
                  <a:cubicBezTo>
                    <a:pt x="98" y="118"/>
                    <a:pt x="98" y="118"/>
                    <a:pt x="98" y="118"/>
                  </a:cubicBezTo>
                  <a:cubicBezTo>
                    <a:pt x="99" y="112"/>
                    <a:pt x="100" y="105"/>
                    <a:pt x="100" y="99"/>
                  </a:cubicBezTo>
                  <a:cubicBezTo>
                    <a:pt x="106" y="95"/>
                    <a:pt x="112" y="91"/>
                    <a:pt x="118" y="86"/>
                  </a:cubicBezTo>
                  <a:cubicBezTo>
                    <a:pt x="121" y="88"/>
                    <a:pt x="123" y="91"/>
                    <a:pt x="126" y="93"/>
                  </a:cubicBezTo>
                  <a:cubicBezTo>
                    <a:pt x="132" y="99"/>
                    <a:pt x="138" y="106"/>
                    <a:pt x="140" y="114"/>
                  </a:cubicBezTo>
                  <a:close/>
                  <a:moveTo>
                    <a:pt x="113" y="47"/>
                  </a:moveTo>
                  <a:cubicBezTo>
                    <a:pt x="120" y="45"/>
                    <a:pt x="132" y="43"/>
                    <a:pt x="138" y="49"/>
                  </a:cubicBezTo>
                  <a:cubicBezTo>
                    <a:pt x="144" y="54"/>
                    <a:pt x="137" y="63"/>
                    <a:pt x="134" y="67"/>
                  </a:cubicBezTo>
                  <a:cubicBezTo>
                    <a:pt x="129" y="73"/>
                    <a:pt x="124" y="78"/>
                    <a:pt x="119" y="82"/>
                  </a:cubicBezTo>
                  <a:cubicBezTo>
                    <a:pt x="113" y="78"/>
                    <a:pt x="106" y="73"/>
                    <a:pt x="100" y="70"/>
                  </a:cubicBezTo>
                  <a:cubicBezTo>
                    <a:pt x="99" y="63"/>
                    <a:pt x="99" y="57"/>
                    <a:pt x="98" y="51"/>
                  </a:cubicBezTo>
                  <a:cubicBezTo>
                    <a:pt x="103" y="49"/>
                    <a:pt x="108" y="48"/>
                    <a:pt x="113" y="47"/>
                  </a:cubicBezTo>
                  <a:close/>
                  <a:moveTo>
                    <a:pt x="58" y="42"/>
                  </a:moveTo>
                  <a:cubicBezTo>
                    <a:pt x="60" y="33"/>
                    <a:pt x="63" y="23"/>
                    <a:pt x="69" y="16"/>
                  </a:cubicBezTo>
                  <a:cubicBezTo>
                    <a:pt x="83" y="0"/>
                    <a:pt x="93" y="39"/>
                    <a:pt x="94" y="47"/>
                  </a:cubicBezTo>
                  <a:cubicBezTo>
                    <a:pt x="94" y="47"/>
                    <a:pt x="94" y="48"/>
                    <a:pt x="95" y="49"/>
                  </a:cubicBezTo>
                  <a:cubicBezTo>
                    <a:pt x="94" y="49"/>
                    <a:pt x="94" y="49"/>
                    <a:pt x="93" y="49"/>
                  </a:cubicBezTo>
                  <a:cubicBezTo>
                    <a:pt x="87" y="52"/>
                    <a:pt x="81" y="54"/>
                    <a:pt x="76" y="57"/>
                  </a:cubicBezTo>
                  <a:cubicBezTo>
                    <a:pt x="69" y="54"/>
                    <a:pt x="63" y="51"/>
                    <a:pt x="57" y="49"/>
                  </a:cubicBezTo>
                  <a:cubicBezTo>
                    <a:pt x="57" y="47"/>
                    <a:pt x="57" y="45"/>
                    <a:pt x="58" y="42"/>
                  </a:cubicBezTo>
                  <a:close/>
                  <a:moveTo>
                    <a:pt x="31" y="80"/>
                  </a:moveTo>
                  <a:cubicBezTo>
                    <a:pt x="23" y="74"/>
                    <a:pt x="16" y="67"/>
                    <a:pt x="12" y="58"/>
                  </a:cubicBezTo>
                  <a:cubicBezTo>
                    <a:pt x="4" y="37"/>
                    <a:pt x="45" y="48"/>
                    <a:pt x="52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2" y="57"/>
                    <a:pt x="52" y="64"/>
                    <a:pt x="51" y="70"/>
                  </a:cubicBezTo>
                  <a:cubicBezTo>
                    <a:pt x="45" y="74"/>
                    <a:pt x="39" y="78"/>
                    <a:pt x="33" y="83"/>
                  </a:cubicBezTo>
                  <a:cubicBezTo>
                    <a:pt x="32" y="82"/>
                    <a:pt x="31" y="81"/>
                    <a:pt x="31" y="80"/>
                  </a:cubicBezTo>
                  <a:close/>
                  <a:moveTo>
                    <a:pt x="51" y="99"/>
                  </a:moveTo>
                  <a:cubicBezTo>
                    <a:pt x="52" y="105"/>
                    <a:pt x="52" y="112"/>
                    <a:pt x="53" y="118"/>
                  </a:cubicBezTo>
                  <a:cubicBezTo>
                    <a:pt x="51" y="119"/>
                    <a:pt x="48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3" y="95"/>
                    <a:pt x="33" y="87"/>
                  </a:cubicBezTo>
                  <a:cubicBezTo>
                    <a:pt x="39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72"/>
            <p:cNvSpPr>
              <a:spLocks noEditPoints="1"/>
            </p:cNvSpPr>
            <p:nvPr/>
          </p:nvSpPr>
          <p:spPr bwMode="auto">
            <a:xfrm>
              <a:off x="9580563" y="46212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2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4 h 160"/>
                <a:gd name="T38" fmla="*/ 35 w 144"/>
                <a:gd name="T39" fmla="*/ 84 h 160"/>
                <a:gd name="T40" fmla="*/ 51 w 144"/>
                <a:gd name="T41" fmla="*/ 73 h 160"/>
                <a:gd name="T42" fmla="*/ 53 w 144"/>
                <a:gd name="T43" fmla="*/ 84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8 w 144"/>
                <a:gd name="T61" fmla="*/ 58 h 160"/>
                <a:gd name="T62" fmla="*/ 100 w 144"/>
                <a:gd name="T63" fmla="*/ 73 h 160"/>
                <a:gd name="T64" fmla="*/ 100 w 144"/>
                <a:gd name="T65" fmla="*/ 96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2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8"/>
                    <a:pt x="10" y="122"/>
                  </a:cubicBezTo>
                  <a:cubicBezTo>
                    <a:pt x="14" y="126"/>
                    <a:pt x="20" y="126"/>
                    <a:pt x="25" y="126"/>
                  </a:cubicBezTo>
                  <a:cubicBezTo>
                    <a:pt x="35" y="126"/>
                    <a:pt x="44" y="124"/>
                    <a:pt x="53" y="121"/>
                  </a:cubicBezTo>
                  <a:cubicBezTo>
                    <a:pt x="54" y="122"/>
                    <a:pt x="54" y="123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9" y="121"/>
                    <a:pt x="100" y="122"/>
                    <a:pt x="102" y="122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5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2" y="95"/>
                    <a:pt x="126" y="89"/>
                    <a:pt x="120" y="84"/>
                  </a:cubicBezTo>
                  <a:cubicBezTo>
                    <a:pt x="127" y="78"/>
                    <a:pt x="135" y="71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2"/>
                    <a:pt x="125" y="42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8"/>
                    <a:pt x="73" y="9"/>
                  </a:cubicBezTo>
                  <a:cubicBezTo>
                    <a:pt x="68" y="10"/>
                    <a:pt x="64" y="16"/>
                    <a:pt x="62" y="21"/>
                  </a:cubicBezTo>
                  <a:cubicBezTo>
                    <a:pt x="57" y="29"/>
                    <a:pt x="55" y="38"/>
                    <a:pt x="53" y="48"/>
                  </a:cubicBezTo>
                  <a:cubicBezTo>
                    <a:pt x="49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9" y="61"/>
                    <a:pt x="14" y="68"/>
                  </a:cubicBezTo>
                  <a:cubicBezTo>
                    <a:pt x="19" y="74"/>
                    <a:pt x="24" y="80"/>
                    <a:pt x="30" y="85"/>
                  </a:cubicBezTo>
                  <a:cubicBezTo>
                    <a:pt x="28" y="86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1" y="141"/>
                    <a:pt x="58" y="131"/>
                    <a:pt x="57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7"/>
                    <a:pt x="92" y="131"/>
                  </a:cubicBezTo>
                  <a:close/>
                  <a:moveTo>
                    <a:pt x="50" y="84"/>
                  </a:moveTo>
                  <a:cubicBezTo>
                    <a:pt x="50" y="88"/>
                    <a:pt x="50" y="92"/>
                    <a:pt x="51" y="95"/>
                  </a:cubicBezTo>
                  <a:cubicBezTo>
                    <a:pt x="45" y="92"/>
                    <a:pt x="40" y="88"/>
                    <a:pt x="35" y="84"/>
                  </a:cubicBezTo>
                  <a:cubicBezTo>
                    <a:pt x="36" y="84"/>
                    <a:pt x="36" y="84"/>
                    <a:pt x="37" y="83"/>
                  </a:cubicBezTo>
                  <a:cubicBezTo>
                    <a:pt x="41" y="80"/>
                    <a:pt x="46" y="77"/>
                    <a:pt x="51" y="73"/>
                  </a:cubicBezTo>
                  <a:cubicBezTo>
                    <a:pt x="50" y="77"/>
                    <a:pt x="50" y="81"/>
                    <a:pt x="50" y="84"/>
                  </a:cubicBezTo>
                  <a:close/>
                  <a:moveTo>
                    <a:pt x="53" y="84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1" y="67"/>
                    <a:pt x="68" y="63"/>
                    <a:pt x="75" y="60"/>
                  </a:cubicBezTo>
                  <a:cubicBezTo>
                    <a:pt x="82" y="63"/>
                    <a:pt x="90" y="67"/>
                    <a:pt x="97" y="71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99"/>
                    <a:pt x="89" y="102"/>
                    <a:pt x="85" y="104"/>
                  </a:cubicBezTo>
                  <a:cubicBezTo>
                    <a:pt x="82" y="106"/>
                    <a:pt x="79" y="107"/>
                    <a:pt x="75" y="109"/>
                  </a:cubicBezTo>
                  <a:cubicBezTo>
                    <a:pt x="72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7"/>
                  </a:cubicBezTo>
                  <a:cubicBezTo>
                    <a:pt x="53" y="93"/>
                    <a:pt x="53" y="89"/>
                    <a:pt x="53" y="84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7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7"/>
                    <a:pt x="96" y="63"/>
                    <a:pt x="97" y="68"/>
                  </a:cubicBezTo>
                  <a:cubicBezTo>
                    <a:pt x="90" y="64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5"/>
                    <a:pt x="100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100" y="96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4"/>
                    <a:pt x="93" y="103"/>
                    <a:pt x="97" y="101"/>
                  </a:cubicBezTo>
                  <a:cubicBezTo>
                    <a:pt x="96" y="106"/>
                    <a:pt x="95" y="112"/>
                    <a:pt x="95" y="117"/>
                  </a:cubicBezTo>
                  <a:cubicBezTo>
                    <a:pt x="89" y="115"/>
                    <a:pt x="84" y="113"/>
                    <a:pt x="79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0"/>
                  </a:cubicBezTo>
                  <a:cubicBezTo>
                    <a:pt x="66" y="113"/>
                    <a:pt x="61" y="115"/>
                    <a:pt x="56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40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8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6" y="95"/>
                    <a:pt x="112" y="91"/>
                    <a:pt x="117" y="86"/>
                  </a:cubicBezTo>
                  <a:cubicBezTo>
                    <a:pt x="120" y="88"/>
                    <a:pt x="123" y="91"/>
                    <a:pt x="125" y="93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5"/>
                    <a:pt x="131" y="43"/>
                    <a:pt x="138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7"/>
                    <a:pt x="94" y="48"/>
                    <a:pt x="94" y="49"/>
                  </a:cubicBezTo>
                  <a:cubicBezTo>
                    <a:pt x="94" y="49"/>
                    <a:pt x="93" y="49"/>
                    <a:pt x="93" y="49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3" y="51"/>
                    <a:pt x="56" y="49"/>
                  </a:cubicBezTo>
                  <a:cubicBezTo>
                    <a:pt x="57" y="47"/>
                    <a:pt x="57" y="45"/>
                    <a:pt x="57" y="42"/>
                  </a:cubicBezTo>
                  <a:close/>
                  <a:moveTo>
                    <a:pt x="30" y="80"/>
                  </a:moveTo>
                  <a:cubicBezTo>
                    <a:pt x="23" y="74"/>
                    <a:pt x="15" y="67"/>
                    <a:pt x="12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2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0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5"/>
                    <a:pt x="33" y="87"/>
                  </a:cubicBezTo>
                  <a:cubicBezTo>
                    <a:pt x="38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73"/>
            <p:cNvSpPr>
              <a:spLocks noEditPoints="1"/>
            </p:cNvSpPr>
            <p:nvPr/>
          </p:nvSpPr>
          <p:spPr bwMode="auto">
            <a:xfrm>
              <a:off x="9409113" y="5891213"/>
              <a:ext cx="539750" cy="604838"/>
            </a:xfrm>
            <a:custGeom>
              <a:avLst/>
              <a:gdLst>
                <a:gd name="T0" fmla="*/ 10 w 144"/>
                <a:gd name="T1" fmla="*/ 122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5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7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4 h 161"/>
                <a:gd name="T78" fmla="*/ 98 w 144"/>
                <a:gd name="T79" fmla="*/ 119 h 161"/>
                <a:gd name="T80" fmla="*/ 99 w 144"/>
                <a:gd name="T81" fmla="*/ 99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1"/>
                    <a:pt x="76" y="160"/>
                  </a:cubicBezTo>
                  <a:cubicBezTo>
                    <a:pt x="82" y="159"/>
                    <a:pt x="86" y="154"/>
                    <a:pt x="88" y="149"/>
                  </a:cubicBezTo>
                  <a:cubicBezTo>
                    <a:pt x="93" y="140"/>
                    <a:pt x="95" y="131"/>
                    <a:pt x="97" y="121"/>
                  </a:cubicBezTo>
                  <a:cubicBezTo>
                    <a:pt x="99" y="122"/>
                    <a:pt x="100" y="122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3"/>
                    <a:pt x="141" y="49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8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1"/>
                    <a:pt x="56" y="121"/>
                  </a:cubicBezTo>
                  <a:cubicBezTo>
                    <a:pt x="63" y="118"/>
                    <a:pt x="69" y="116"/>
                    <a:pt x="75" y="113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2"/>
                    <a:pt x="40" y="89"/>
                    <a:pt x="35" y="85"/>
                  </a:cubicBezTo>
                  <a:cubicBezTo>
                    <a:pt x="36" y="84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1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4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0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2"/>
                  </a:cubicBezTo>
                  <a:cubicBezTo>
                    <a:pt x="61" y="54"/>
                    <a:pt x="67" y="56"/>
                    <a:pt x="72" y="59"/>
                  </a:cubicBezTo>
                  <a:cubicBezTo>
                    <a:pt x="66" y="62"/>
                    <a:pt x="60" y="65"/>
                    <a:pt x="54" y="68"/>
                  </a:cubicBezTo>
                  <a:cubicBezTo>
                    <a:pt x="54" y="68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6" y="58"/>
                    <a:pt x="96" y="63"/>
                    <a:pt x="97" y="68"/>
                  </a:cubicBezTo>
                  <a:cubicBezTo>
                    <a:pt x="91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6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7"/>
                  </a:cubicBezTo>
                  <a:cubicBezTo>
                    <a:pt x="89" y="116"/>
                    <a:pt x="84" y="113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7" y="113"/>
                    <a:pt x="61" y="116"/>
                    <a:pt x="56" y="117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4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9"/>
                  </a:cubicBezTo>
                  <a:cubicBezTo>
                    <a:pt x="98" y="119"/>
                    <a:pt x="98" y="118"/>
                    <a:pt x="97" y="118"/>
                  </a:cubicBezTo>
                  <a:cubicBezTo>
                    <a:pt x="98" y="112"/>
                    <a:pt x="99" y="106"/>
                    <a:pt x="99" y="99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7" y="63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8"/>
                    <a:pt x="112" y="47"/>
                  </a:cubicBezTo>
                  <a:close/>
                  <a:moveTo>
                    <a:pt x="58" y="43"/>
                  </a:moveTo>
                  <a:cubicBezTo>
                    <a:pt x="60" y="34"/>
                    <a:pt x="62" y="23"/>
                    <a:pt x="69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4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0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8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7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74"/>
            <p:cNvSpPr>
              <a:spLocks/>
            </p:cNvSpPr>
            <p:nvPr/>
          </p:nvSpPr>
          <p:spPr bwMode="auto">
            <a:xfrm>
              <a:off x="7131050" y="4425950"/>
              <a:ext cx="130175" cy="360363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3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0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1"/>
                    <a:pt x="3" y="26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3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8"/>
                    <a:pt x="24" y="35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4"/>
                    <a:pt x="24" y="63"/>
                    <a:pt x="22" y="70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3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3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1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2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0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5"/>
            <p:cNvSpPr>
              <a:spLocks/>
            </p:cNvSpPr>
            <p:nvPr/>
          </p:nvSpPr>
          <p:spPr bwMode="auto">
            <a:xfrm>
              <a:off x="2154238" y="5478463"/>
              <a:ext cx="134938" cy="363538"/>
            </a:xfrm>
            <a:custGeom>
              <a:avLst/>
              <a:gdLst>
                <a:gd name="T0" fmla="*/ 3 w 36"/>
                <a:gd name="T1" fmla="*/ 55 h 97"/>
                <a:gd name="T2" fmla="*/ 10 w 36"/>
                <a:gd name="T3" fmla="*/ 16 h 97"/>
                <a:gd name="T4" fmla="*/ 22 w 36"/>
                <a:gd name="T5" fmla="*/ 7 h 97"/>
                <a:gd name="T6" fmla="*/ 32 w 36"/>
                <a:gd name="T7" fmla="*/ 21 h 97"/>
                <a:gd name="T8" fmla="*/ 32 w 36"/>
                <a:gd name="T9" fmla="*/ 55 h 97"/>
                <a:gd name="T10" fmla="*/ 31 w 36"/>
                <a:gd name="T11" fmla="*/ 73 h 97"/>
                <a:gd name="T12" fmla="*/ 24 w 36"/>
                <a:gd name="T13" fmla="*/ 92 h 97"/>
                <a:gd name="T14" fmla="*/ 14 w 36"/>
                <a:gd name="T15" fmla="*/ 81 h 97"/>
                <a:gd name="T16" fmla="*/ 12 w 36"/>
                <a:gd name="T17" fmla="*/ 63 h 97"/>
                <a:gd name="T18" fmla="*/ 14 w 36"/>
                <a:gd name="T19" fmla="*/ 39 h 97"/>
                <a:gd name="T20" fmla="*/ 15 w 36"/>
                <a:gd name="T21" fmla="*/ 34 h 97"/>
                <a:gd name="T22" fmla="*/ 25 w 36"/>
                <a:gd name="T23" fmla="*/ 39 h 97"/>
                <a:gd name="T24" fmla="*/ 25 w 36"/>
                <a:gd name="T25" fmla="*/ 48 h 97"/>
                <a:gd name="T26" fmla="*/ 22 w 36"/>
                <a:gd name="T27" fmla="*/ 71 h 97"/>
                <a:gd name="T28" fmla="*/ 25 w 36"/>
                <a:gd name="T29" fmla="*/ 72 h 97"/>
                <a:gd name="T30" fmla="*/ 28 w 36"/>
                <a:gd name="T31" fmla="*/ 48 h 97"/>
                <a:gd name="T32" fmla="*/ 21 w 36"/>
                <a:gd name="T33" fmla="*/ 30 h 97"/>
                <a:gd name="T34" fmla="*/ 10 w 36"/>
                <a:gd name="T35" fmla="*/ 44 h 97"/>
                <a:gd name="T36" fmla="*/ 10 w 36"/>
                <a:gd name="T37" fmla="*/ 76 h 97"/>
                <a:gd name="T38" fmla="*/ 20 w 36"/>
                <a:gd name="T39" fmla="*/ 95 h 97"/>
                <a:gd name="T40" fmla="*/ 34 w 36"/>
                <a:gd name="T41" fmla="*/ 73 h 97"/>
                <a:gd name="T42" fmla="*/ 36 w 36"/>
                <a:gd name="T43" fmla="*/ 33 h 97"/>
                <a:gd name="T44" fmla="*/ 27 w 36"/>
                <a:gd name="T45" fmla="*/ 5 h 97"/>
                <a:gd name="T46" fmla="*/ 7 w 36"/>
                <a:gd name="T47" fmla="*/ 14 h 97"/>
                <a:gd name="T48" fmla="*/ 3 w 36"/>
                <a:gd name="T49" fmla="*/ 31 h 97"/>
                <a:gd name="T50" fmla="*/ 0 w 36"/>
                <a:gd name="T51" fmla="*/ 55 h 97"/>
                <a:gd name="T52" fmla="*/ 3 w 36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6" h="97">
                  <a:moveTo>
                    <a:pt x="3" y="55"/>
                  </a:moveTo>
                  <a:cubicBezTo>
                    <a:pt x="5" y="42"/>
                    <a:pt x="4" y="27"/>
                    <a:pt x="10" y="16"/>
                  </a:cubicBezTo>
                  <a:cubicBezTo>
                    <a:pt x="12" y="11"/>
                    <a:pt x="16" y="7"/>
                    <a:pt x="22" y="7"/>
                  </a:cubicBezTo>
                  <a:cubicBezTo>
                    <a:pt x="29" y="7"/>
                    <a:pt x="31" y="16"/>
                    <a:pt x="32" y="21"/>
                  </a:cubicBezTo>
                  <a:cubicBezTo>
                    <a:pt x="34" y="32"/>
                    <a:pt x="33" y="44"/>
                    <a:pt x="32" y="55"/>
                  </a:cubicBezTo>
                  <a:cubicBezTo>
                    <a:pt x="32" y="61"/>
                    <a:pt x="31" y="67"/>
                    <a:pt x="31" y="73"/>
                  </a:cubicBezTo>
                  <a:cubicBezTo>
                    <a:pt x="30" y="80"/>
                    <a:pt x="30" y="88"/>
                    <a:pt x="24" y="92"/>
                  </a:cubicBezTo>
                  <a:cubicBezTo>
                    <a:pt x="16" y="97"/>
                    <a:pt x="14" y="86"/>
                    <a:pt x="14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2" y="55"/>
                    <a:pt x="12" y="47"/>
                    <a:pt x="14" y="39"/>
                  </a:cubicBezTo>
                  <a:cubicBezTo>
                    <a:pt x="14" y="37"/>
                    <a:pt x="15" y="36"/>
                    <a:pt x="15" y="34"/>
                  </a:cubicBezTo>
                  <a:cubicBezTo>
                    <a:pt x="18" y="29"/>
                    <a:pt x="24" y="36"/>
                    <a:pt x="25" y="39"/>
                  </a:cubicBezTo>
                  <a:cubicBezTo>
                    <a:pt x="25" y="42"/>
                    <a:pt x="25" y="45"/>
                    <a:pt x="25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2" y="73"/>
                    <a:pt x="25" y="74"/>
                    <a:pt x="25" y="72"/>
                  </a:cubicBezTo>
                  <a:cubicBezTo>
                    <a:pt x="27" y="64"/>
                    <a:pt x="27" y="56"/>
                    <a:pt x="28" y="48"/>
                  </a:cubicBezTo>
                  <a:cubicBezTo>
                    <a:pt x="28" y="42"/>
                    <a:pt x="28" y="32"/>
                    <a:pt x="21" y="30"/>
                  </a:cubicBezTo>
                  <a:cubicBezTo>
                    <a:pt x="12" y="28"/>
                    <a:pt x="11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1" y="95"/>
                    <a:pt x="20" y="95"/>
                  </a:cubicBezTo>
                  <a:cubicBezTo>
                    <a:pt x="31" y="95"/>
                    <a:pt x="33" y="82"/>
                    <a:pt x="34" y="73"/>
                  </a:cubicBezTo>
                  <a:cubicBezTo>
                    <a:pt x="35" y="60"/>
                    <a:pt x="36" y="46"/>
                    <a:pt x="36" y="33"/>
                  </a:cubicBezTo>
                  <a:cubicBezTo>
                    <a:pt x="35" y="23"/>
                    <a:pt x="35" y="11"/>
                    <a:pt x="27" y="5"/>
                  </a:cubicBezTo>
                  <a:cubicBezTo>
                    <a:pt x="19" y="0"/>
                    <a:pt x="11" y="8"/>
                    <a:pt x="7" y="14"/>
                  </a:cubicBezTo>
                  <a:cubicBezTo>
                    <a:pt x="4" y="19"/>
                    <a:pt x="3" y="26"/>
                    <a:pt x="3" y="31"/>
                  </a:cubicBezTo>
                  <a:cubicBezTo>
                    <a:pt x="2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6"/>
            <p:cNvSpPr>
              <a:spLocks/>
            </p:cNvSpPr>
            <p:nvPr/>
          </p:nvSpPr>
          <p:spPr bwMode="auto">
            <a:xfrm>
              <a:off x="374650" y="6529388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1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1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4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5" y="96"/>
                    <a:pt x="14" y="85"/>
                    <a:pt x="13" y="80"/>
                  </a:cubicBezTo>
                  <a:cubicBezTo>
                    <a:pt x="13" y="74"/>
                    <a:pt x="12" y="68"/>
                    <a:pt x="11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7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2"/>
                    <a:pt x="24" y="44"/>
                    <a:pt x="24" y="47"/>
                  </a:cubicBezTo>
                  <a:cubicBezTo>
                    <a:pt x="24" y="55"/>
                    <a:pt x="24" y="63"/>
                    <a:pt x="22" y="71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7"/>
            <p:cNvSpPr>
              <a:spLocks/>
            </p:cNvSpPr>
            <p:nvPr/>
          </p:nvSpPr>
          <p:spPr bwMode="auto">
            <a:xfrm>
              <a:off x="5880100" y="5834063"/>
              <a:ext cx="131763" cy="365125"/>
            </a:xfrm>
            <a:custGeom>
              <a:avLst/>
              <a:gdLst>
                <a:gd name="T0" fmla="*/ 3 w 35"/>
                <a:gd name="T1" fmla="*/ 55 h 97"/>
                <a:gd name="T2" fmla="*/ 9 w 35"/>
                <a:gd name="T3" fmla="*/ 16 h 97"/>
                <a:gd name="T4" fmla="*/ 21 w 35"/>
                <a:gd name="T5" fmla="*/ 7 h 97"/>
                <a:gd name="T6" fmla="*/ 32 w 35"/>
                <a:gd name="T7" fmla="*/ 21 h 97"/>
                <a:gd name="T8" fmla="*/ 32 w 35"/>
                <a:gd name="T9" fmla="*/ 55 h 97"/>
                <a:gd name="T10" fmla="*/ 30 w 35"/>
                <a:gd name="T11" fmla="*/ 73 h 97"/>
                <a:gd name="T12" fmla="*/ 23 w 35"/>
                <a:gd name="T13" fmla="*/ 92 h 97"/>
                <a:gd name="T14" fmla="*/ 13 w 35"/>
                <a:gd name="T15" fmla="*/ 81 h 97"/>
                <a:gd name="T16" fmla="*/ 12 w 35"/>
                <a:gd name="T17" fmla="*/ 63 h 97"/>
                <a:gd name="T18" fmla="*/ 14 w 35"/>
                <a:gd name="T19" fmla="*/ 39 h 97"/>
                <a:gd name="T20" fmla="*/ 15 w 35"/>
                <a:gd name="T21" fmla="*/ 34 h 97"/>
                <a:gd name="T22" fmla="*/ 24 w 35"/>
                <a:gd name="T23" fmla="*/ 39 h 97"/>
                <a:gd name="T24" fmla="*/ 24 w 35"/>
                <a:gd name="T25" fmla="*/ 48 h 97"/>
                <a:gd name="T26" fmla="*/ 22 w 35"/>
                <a:gd name="T27" fmla="*/ 71 h 97"/>
                <a:gd name="T28" fmla="*/ 25 w 35"/>
                <a:gd name="T29" fmla="*/ 72 h 97"/>
                <a:gd name="T30" fmla="*/ 27 w 35"/>
                <a:gd name="T31" fmla="*/ 48 h 97"/>
                <a:gd name="T32" fmla="*/ 21 w 35"/>
                <a:gd name="T33" fmla="*/ 30 h 97"/>
                <a:gd name="T34" fmla="*/ 10 w 35"/>
                <a:gd name="T35" fmla="*/ 44 h 97"/>
                <a:gd name="T36" fmla="*/ 10 w 35"/>
                <a:gd name="T37" fmla="*/ 76 h 97"/>
                <a:gd name="T38" fmla="*/ 19 w 35"/>
                <a:gd name="T39" fmla="*/ 95 h 97"/>
                <a:gd name="T40" fmla="*/ 33 w 35"/>
                <a:gd name="T41" fmla="*/ 73 h 97"/>
                <a:gd name="T42" fmla="*/ 35 w 35"/>
                <a:gd name="T43" fmla="*/ 33 h 97"/>
                <a:gd name="T44" fmla="*/ 26 w 35"/>
                <a:gd name="T45" fmla="*/ 5 h 97"/>
                <a:gd name="T46" fmla="*/ 7 w 35"/>
                <a:gd name="T47" fmla="*/ 14 h 97"/>
                <a:gd name="T48" fmla="*/ 2 w 35"/>
                <a:gd name="T49" fmla="*/ 31 h 97"/>
                <a:gd name="T50" fmla="*/ 0 w 35"/>
                <a:gd name="T51" fmla="*/ 55 h 97"/>
                <a:gd name="T52" fmla="*/ 3 w 35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7">
                  <a:moveTo>
                    <a:pt x="3" y="55"/>
                  </a:moveTo>
                  <a:cubicBezTo>
                    <a:pt x="4" y="42"/>
                    <a:pt x="3" y="27"/>
                    <a:pt x="9" y="16"/>
                  </a:cubicBezTo>
                  <a:cubicBezTo>
                    <a:pt x="12" y="11"/>
                    <a:pt x="16" y="7"/>
                    <a:pt x="21" y="7"/>
                  </a:cubicBezTo>
                  <a:cubicBezTo>
                    <a:pt x="28" y="7"/>
                    <a:pt x="31" y="16"/>
                    <a:pt x="32" y="21"/>
                  </a:cubicBezTo>
                  <a:cubicBezTo>
                    <a:pt x="33" y="32"/>
                    <a:pt x="32" y="44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80"/>
                    <a:pt x="29" y="88"/>
                    <a:pt x="23" y="92"/>
                  </a:cubicBezTo>
                  <a:cubicBezTo>
                    <a:pt x="16" y="97"/>
                    <a:pt x="14" y="86"/>
                    <a:pt x="13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1" y="55"/>
                    <a:pt x="12" y="47"/>
                    <a:pt x="14" y="39"/>
                  </a:cubicBezTo>
                  <a:cubicBezTo>
                    <a:pt x="14" y="37"/>
                    <a:pt x="14" y="36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5" y="42"/>
                    <a:pt x="24" y="45"/>
                    <a:pt x="24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1" y="73"/>
                    <a:pt x="24" y="74"/>
                    <a:pt x="25" y="72"/>
                  </a:cubicBezTo>
                  <a:cubicBezTo>
                    <a:pt x="27" y="64"/>
                    <a:pt x="27" y="55"/>
                    <a:pt x="27" y="48"/>
                  </a:cubicBezTo>
                  <a:cubicBezTo>
                    <a:pt x="27" y="42"/>
                    <a:pt x="28" y="32"/>
                    <a:pt x="21" y="30"/>
                  </a:cubicBezTo>
                  <a:cubicBezTo>
                    <a:pt x="12" y="28"/>
                    <a:pt x="10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60"/>
                    <a:pt x="35" y="46"/>
                    <a:pt x="35" y="33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6"/>
                    <a:pt x="2" y="31"/>
                  </a:cubicBezTo>
                  <a:cubicBezTo>
                    <a:pt x="1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8"/>
            <p:cNvSpPr>
              <a:spLocks/>
            </p:cNvSpPr>
            <p:nvPr/>
          </p:nvSpPr>
          <p:spPr bwMode="auto">
            <a:xfrm>
              <a:off x="4691063" y="4948238"/>
              <a:ext cx="338138" cy="222250"/>
            </a:xfrm>
            <a:custGeom>
              <a:avLst/>
              <a:gdLst>
                <a:gd name="T0" fmla="*/ 41 w 90"/>
                <a:gd name="T1" fmla="*/ 48 h 59"/>
                <a:gd name="T2" fmla="*/ 9 w 90"/>
                <a:gd name="T3" fmla="*/ 25 h 59"/>
                <a:gd name="T4" fmla="*/ 7 w 90"/>
                <a:gd name="T5" fmla="*/ 10 h 59"/>
                <a:gd name="T6" fmla="*/ 24 w 90"/>
                <a:gd name="T7" fmla="*/ 7 h 59"/>
                <a:gd name="T8" fmla="*/ 55 w 90"/>
                <a:gd name="T9" fmla="*/ 22 h 59"/>
                <a:gd name="T10" fmla="*/ 70 w 90"/>
                <a:gd name="T11" fmla="*/ 31 h 59"/>
                <a:gd name="T12" fmla="*/ 84 w 90"/>
                <a:gd name="T13" fmla="*/ 46 h 59"/>
                <a:gd name="T14" fmla="*/ 70 w 90"/>
                <a:gd name="T15" fmla="*/ 50 h 59"/>
                <a:gd name="T16" fmla="*/ 53 w 90"/>
                <a:gd name="T17" fmla="*/ 44 h 59"/>
                <a:gd name="T18" fmla="*/ 32 w 90"/>
                <a:gd name="T19" fmla="*/ 31 h 59"/>
                <a:gd name="T20" fmla="*/ 29 w 90"/>
                <a:gd name="T21" fmla="*/ 28 h 59"/>
                <a:gd name="T22" fmla="*/ 37 w 90"/>
                <a:gd name="T23" fmla="*/ 22 h 59"/>
                <a:gd name="T24" fmla="*/ 44 w 90"/>
                <a:gd name="T25" fmla="*/ 26 h 59"/>
                <a:gd name="T26" fmla="*/ 65 w 90"/>
                <a:gd name="T27" fmla="*/ 38 h 59"/>
                <a:gd name="T28" fmla="*/ 66 w 90"/>
                <a:gd name="T29" fmla="*/ 36 h 59"/>
                <a:gd name="T30" fmla="*/ 46 w 90"/>
                <a:gd name="T31" fmla="*/ 23 h 59"/>
                <a:gd name="T32" fmla="*/ 27 w 90"/>
                <a:gd name="T33" fmla="*/ 21 h 59"/>
                <a:gd name="T34" fmla="*/ 35 w 90"/>
                <a:gd name="T35" fmla="*/ 37 h 59"/>
                <a:gd name="T36" fmla="*/ 64 w 90"/>
                <a:gd name="T37" fmla="*/ 51 h 59"/>
                <a:gd name="T38" fmla="*/ 85 w 90"/>
                <a:gd name="T39" fmla="*/ 51 h 59"/>
                <a:gd name="T40" fmla="*/ 72 w 90"/>
                <a:gd name="T41" fmla="*/ 29 h 59"/>
                <a:gd name="T42" fmla="*/ 36 w 90"/>
                <a:gd name="T43" fmla="*/ 9 h 59"/>
                <a:gd name="T44" fmla="*/ 7 w 90"/>
                <a:gd name="T45" fmla="*/ 5 h 59"/>
                <a:gd name="T46" fmla="*/ 7 w 90"/>
                <a:gd name="T47" fmla="*/ 27 h 59"/>
                <a:gd name="T48" fmla="*/ 20 w 90"/>
                <a:gd name="T49" fmla="*/ 38 h 59"/>
                <a:gd name="T50" fmla="*/ 40 w 90"/>
                <a:gd name="T51" fmla="*/ 51 h 59"/>
                <a:gd name="T52" fmla="*/ 41 w 90"/>
                <a:gd name="T53" fmla="*/ 4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0" h="59">
                  <a:moveTo>
                    <a:pt x="41" y="48"/>
                  </a:moveTo>
                  <a:cubicBezTo>
                    <a:pt x="31" y="41"/>
                    <a:pt x="17" y="36"/>
                    <a:pt x="9" y="25"/>
                  </a:cubicBezTo>
                  <a:cubicBezTo>
                    <a:pt x="6" y="21"/>
                    <a:pt x="4" y="15"/>
                    <a:pt x="7" y="10"/>
                  </a:cubicBezTo>
                  <a:cubicBezTo>
                    <a:pt x="9" y="4"/>
                    <a:pt x="18" y="6"/>
                    <a:pt x="24" y="7"/>
                  </a:cubicBezTo>
                  <a:cubicBezTo>
                    <a:pt x="34" y="11"/>
                    <a:pt x="45" y="17"/>
                    <a:pt x="55" y="22"/>
                  </a:cubicBezTo>
                  <a:cubicBezTo>
                    <a:pt x="60" y="25"/>
                    <a:pt x="65" y="28"/>
                    <a:pt x="70" y="31"/>
                  </a:cubicBezTo>
                  <a:cubicBezTo>
                    <a:pt x="76" y="35"/>
                    <a:pt x="83" y="39"/>
                    <a:pt x="84" y="46"/>
                  </a:cubicBezTo>
                  <a:cubicBezTo>
                    <a:pt x="85" y="55"/>
                    <a:pt x="74" y="52"/>
                    <a:pt x="70" y="50"/>
                  </a:cubicBezTo>
                  <a:cubicBezTo>
                    <a:pt x="64" y="48"/>
                    <a:pt x="58" y="46"/>
                    <a:pt x="53" y="44"/>
                  </a:cubicBezTo>
                  <a:cubicBezTo>
                    <a:pt x="45" y="40"/>
                    <a:pt x="38" y="37"/>
                    <a:pt x="32" y="31"/>
                  </a:cubicBezTo>
                  <a:cubicBezTo>
                    <a:pt x="30" y="30"/>
                    <a:pt x="29" y="29"/>
                    <a:pt x="29" y="28"/>
                  </a:cubicBezTo>
                  <a:cubicBezTo>
                    <a:pt x="25" y="23"/>
                    <a:pt x="34" y="21"/>
                    <a:pt x="37" y="22"/>
                  </a:cubicBezTo>
                  <a:cubicBezTo>
                    <a:pt x="40" y="23"/>
                    <a:pt x="42" y="24"/>
                    <a:pt x="44" y="26"/>
                  </a:cubicBezTo>
                  <a:cubicBezTo>
                    <a:pt x="51" y="29"/>
                    <a:pt x="59" y="33"/>
                    <a:pt x="65" y="38"/>
                  </a:cubicBezTo>
                  <a:cubicBezTo>
                    <a:pt x="66" y="39"/>
                    <a:pt x="68" y="37"/>
                    <a:pt x="66" y="36"/>
                  </a:cubicBezTo>
                  <a:cubicBezTo>
                    <a:pt x="61" y="31"/>
                    <a:pt x="53" y="27"/>
                    <a:pt x="46" y="23"/>
                  </a:cubicBezTo>
                  <a:cubicBezTo>
                    <a:pt x="41" y="20"/>
                    <a:pt x="33" y="16"/>
                    <a:pt x="27" y="21"/>
                  </a:cubicBezTo>
                  <a:cubicBezTo>
                    <a:pt x="21" y="28"/>
                    <a:pt x="30" y="34"/>
                    <a:pt x="35" y="37"/>
                  </a:cubicBezTo>
                  <a:cubicBezTo>
                    <a:pt x="44" y="43"/>
                    <a:pt x="54" y="48"/>
                    <a:pt x="64" y="51"/>
                  </a:cubicBezTo>
                  <a:cubicBezTo>
                    <a:pt x="69" y="53"/>
                    <a:pt x="81" y="59"/>
                    <a:pt x="85" y="51"/>
                  </a:cubicBezTo>
                  <a:cubicBezTo>
                    <a:pt x="90" y="41"/>
                    <a:pt x="79" y="33"/>
                    <a:pt x="72" y="29"/>
                  </a:cubicBezTo>
                  <a:cubicBezTo>
                    <a:pt x="60" y="22"/>
                    <a:pt x="48" y="15"/>
                    <a:pt x="36" y="9"/>
                  </a:cubicBezTo>
                  <a:cubicBezTo>
                    <a:pt x="27" y="5"/>
                    <a:pt x="17" y="0"/>
                    <a:pt x="7" y="5"/>
                  </a:cubicBezTo>
                  <a:cubicBezTo>
                    <a:pt x="0" y="10"/>
                    <a:pt x="3" y="21"/>
                    <a:pt x="7" y="27"/>
                  </a:cubicBezTo>
                  <a:cubicBezTo>
                    <a:pt x="10" y="32"/>
                    <a:pt x="15" y="35"/>
                    <a:pt x="20" y="38"/>
                  </a:cubicBezTo>
                  <a:cubicBezTo>
                    <a:pt x="27" y="42"/>
                    <a:pt x="34" y="46"/>
                    <a:pt x="40" y="51"/>
                  </a:cubicBezTo>
                  <a:cubicBezTo>
                    <a:pt x="42" y="52"/>
                    <a:pt x="43" y="49"/>
                    <a:pt x="41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79"/>
            <p:cNvSpPr>
              <a:spLocks/>
            </p:cNvSpPr>
            <p:nvPr/>
          </p:nvSpPr>
          <p:spPr bwMode="auto">
            <a:xfrm>
              <a:off x="7700963" y="5014913"/>
              <a:ext cx="288925" cy="282575"/>
            </a:xfrm>
            <a:custGeom>
              <a:avLst/>
              <a:gdLst>
                <a:gd name="T0" fmla="*/ 24 w 77"/>
                <a:gd name="T1" fmla="*/ 27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4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2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7 h 75"/>
                <a:gd name="T40" fmla="*/ 32 w 77"/>
                <a:gd name="T41" fmla="*/ 61 h 75"/>
                <a:gd name="T42" fmla="*/ 62 w 77"/>
                <a:gd name="T43" fmla="*/ 35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7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2"/>
                    <a:pt x="71" y="19"/>
                    <a:pt x="68" y="24"/>
                  </a:cubicBezTo>
                  <a:cubicBezTo>
                    <a:pt x="62" y="33"/>
                    <a:pt x="52" y="41"/>
                    <a:pt x="43" y="48"/>
                  </a:cubicBezTo>
                  <a:cubicBezTo>
                    <a:pt x="39" y="52"/>
                    <a:pt x="34" y="56"/>
                    <a:pt x="30" y="59"/>
                  </a:cubicBezTo>
                  <a:cubicBezTo>
                    <a:pt x="24" y="63"/>
                    <a:pt x="19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2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2"/>
                  </a:cubicBezTo>
                  <a:cubicBezTo>
                    <a:pt x="24" y="53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8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7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5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7"/>
                    <a:pt x="40" y="10"/>
                  </a:cubicBezTo>
                  <a:cubicBezTo>
                    <a:pt x="34" y="15"/>
                    <a:pt x="28" y="20"/>
                    <a:pt x="22" y="24"/>
                  </a:cubicBezTo>
                  <a:cubicBezTo>
                    <a:pt x="21" y="26"/>
                    <a:pt x="23" y="28"/>
                    <a:pt x="2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0"/>
            <p:cNvSpPr>
              <a:spLocks/>
            </p:cNvSpPr>
            <p:nvPr/>
          </p:nvSpPr>
          <p:spPr bwMode="auto">
            <a:xfrm>
              <a:off x="4086225" y="6672263"/>
              <a:ext cx="288925" cy="282575"/>
            </a:xfrm>
            <a:custGeom>
              <a:avLst/>
              <a:gdLst>
                <a:gd name="T0" fmla="*/ 24 w 77"/>
                <a:gd name="T1" fmla="*/ 26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3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1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6 h 75"/>
                <a:gd name="T40" fmla="*/ 32 w 77"/>
                <a:gd name="T41" fmla="*/ 61 h 75"/>
                <a:gd name="T42" fmla="*/ 62 w 77"/>
                <a:gd name="T43" fmla="*/ 34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6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1"/>
                    <a:pt x="71" y="19"/>
                    <a:pt x="68" y="23"/>
                  </a:cubicBezTo>
                  <a:cubicBezTo>
                    <a:pt x="62" y="33"/>
                    <a:pt x="52" y="40"/>
                    <a:pt x="43" y="48"/>
                  </a:cubicBezTo>
                  <a:cubicBezTo>
                    <a:pt x="39" y="51"/>
                    <a:pt x="34" y="55"/>
                    <a:pt x="30" y="59"/>
                  </a:cubicBezTo>
                  <a:cubicBezTo>
                    <a:pt x="24" y="63"/>
                    <a:pt x="18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1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1"/>
                  </a:cubicBezTo>
                  <a:cubicBezTo>
                    <a:pt x="24" y="52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7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6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4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6"/>
                    <a:pt x="40" y="10"/>
                  </a:cubicBezTo>
                  <a:cubicBezTo>
                    <a:pt x="34" y="14"/>
                    <a:pt x="28" y="19"/>
                    <a:pt x="22" y="24"/>
                  </a:cubicBezTo>
                  <a:cubicBezTo>
                    <a:pt x="21" y="25"/>
                    <a:pt x="23" y="27"/>
                    <a:pt x="2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1"/>
            <p:cNvSpPr>
              <a:spLocks noEditPoints="1"/>
            </p:cNvSpPr>
            <p:nvPr/>
          </p:nvSpPr>
          <p:spPr bwMode="auto">
            <a:xfrm>
              <a:off x="10298113" y="2925763"/>
              <a:ext cx="574675" cy="785813"/>
            </a:xfrm>
            <a:custGeom>
              <a:avLst/>
              <a:gdLst>
                <a:gd name="T0" fmla="*/ 134 w 153"/>
                <a:gd name="T1" fmla="*/ 57 h 209"/>
                <a:gd name="T2" fmla="*/ 152 w 153"/>
                <a:gd name="T3" fmla="*/ 23 h 209"/>
                <a:gd name="T4" fmla="*/ 116 w 153"/>
                <a:gd name="T5" fmla="*/ 1 h 209"/>
                <a:gd name="T6" fmla="*/ 29 w 153"/>
                <a:gd name="T7" fmla="*/ 138 h 209"/>
                <a:gd name="T8" fmla="*/ 0 w 153"/>
                <a:gd name="T9" fmla="*/ 188 h 209"/>
                <a:gd name="T10" fmla="*/ 39 w 153"/>
                <a:gd name="T11" fmla="*/ 208 h 209"/>
                <a:gd name="T12" fmla="*/ 26 w 153"/>
                <a:gd name="T13" fmla="*/ 188 h 209"/>
                <a:gd name="T14" fmla="*/ 37 w 153"/>
                <a:gd name="T15" fmla="*/ 206 h 209"/>
                <a:gd name="T16" fmla="*/ 61 w 153"/>
                <a:gd name="T17" fmla="*/ 96 h 209"/>
                <a:gd name="T18" fmla="*/ 118 w 153"/>
                <a:gd name="T19" fmla="*/ 3 h 209"/>
                <a:gd name="T20" fmla="*/ 147 w 153"/>
                <a:gd name="T21" fmla="*/ 28 h 209"/>
                <a:gd name="T22" fmla="*/ 146 w 153"/>
                <a:gd name="T23" fmla="*/ 30 h 209"/>
                <a:gd name="T24" fmla="*/ 144 w 153"/>
                <a:gd name="T25" fmla="*/ 35 h 209"/>
                <a:gd name="T26" fmla="*/ 126 w 153"/>
                <a:gd name="T27" fmla="*/ 28 h 209"/>
                <a:gd name="T28" fmla="*/ 139 w 153"/>
                <a:gd name="T29" fmla="*/ 43 h 209"/>
                <a:gd name="T30" fmla="*/ 138 w 153"/>
                <a:gd name="T31" fmla="*/ 45 h 209"/>
                <a:gd name="T32" fmla="*/ 118 w 153"/>
                <a:gd name="T33" fmla="*/ 40 h 209"/>
                <a:gd name="T34" fmla="*/ 127 w 153"/>
                <a:gd name="T35" fmla="*/ 63 h 209"/>
                <a:gd name="T36" fmla="*/ 109 w 153"/>
                <a:gd name="T37" fmla="*/ 54 h 209"/>
                <a:gd name="T38" fmla="*/ 122 w 153"/>
                <a:gd name="T39" fmla="*/ 71 h 209"/>
                <a:gd name="T40" fmla="*/ 108 w 153"/>
                <a:gd name="T41" fmla="*/ 65 h 209"/>
                <a:gd name="T42" fmla="*/ 118 w 153"/>
                <a:gd name="T43" fmla="*/ 77 h 209"/>
                <a:gd name="T44" fmla="*/ 99 w 153"/>
                <a:gd name="T45" fmla="*/ 69 h 209"/>
                <a:gd name="T46" fmla="*/ 112 w 153"/>
                <a:gd name="T47" fmla="*/ 86 h 209"/>
                <a:gd name="T48" fmla="*/ 111 w 153"/>
                <a:gd name="T49" fmla="*/ 88 h 209"/>
                <a:gd name="T50" fmla="*/ 100 w 153"/>
                <a:gd name="T51" fmla="*/ 86 h 209"/>
                <a:gd name="T52" fmla="*/ 99 w 153"/>
                <a:gd name="T53" fmla="*/ 88 h 209"/>
                <a:gd name="T54" fmla="*/ 104 w 153"/>
                <a:gd name="T55" fmla="*/ 99 h 209"/>
                <a:gd name="T56" fmla="*/ 103 w 153"/>
                <a:gd name="T57" fmla="*/ 101 h 209"/>
                <a:gd name="T58" fmla="*/ 84 w 153"/>
                <a:gd name="T59" fmla="*/ 95 h 209"/>
                <a:gd name="T60" fmla="*/ 98 w 153"/>
                <a:gd name="T61" fmla="*/ 108 h 209"/>
                <a:gd name="T62" fmla="*/ 80 w 153"/>
                <a:gd name="T63" fmla="*/ 105 h 209"/>
                <a:gd name="T64" fmla="*/ 92 w 153"/>
                <a:gd name="T65" fmla="*/ 118 h 209"/>
                <a:gd name="T66" fmla="*/ 71 w 153"/>
                <a:gd name="T67" fmla="*/ 111 h 209"/>
                <a:gd name="T68" fmla="*/ 87 w 153"/>
                <a:gd name="T69" fmla="*/ 125 h 209"/>
                <a:gd name="T70" fmla="*/ 70 w 153"/>
                <a:gd name="T71" fmla="*/ 121 h 209"/>
                <a:gd name="T72" fmla="*/ 83 w 153"/>
                <a:gd name="T73" fmla="*/ 132 h 209"/>
                <a:gd name="T74" fmla="*/ 63 w 153"/>
                <a:gd name="T75" fmla="*/ 127 h 209"/>
                <a:gd name="T76" fmla="*/ 77 w 153"/>
                <a:gd name="T77" fmla="*/ 141 h 209"/>
                <a:gd name="T78" fmla="*/ 60 w 153"/>
                <a:gd name="T79" fmla="*/ 135 h 209"/>
                <a:gd name="T80" fmla="*/ 73 w 153"/>
                <a:gd name="T81" fmla="*/ 147 h 209"/>
                <a:gd name="T82" fmla="*/ 55 w 153"/>
                <a:gd name="T83" fmla="*/ 144 h 209"/>
                <a:gd name="T84" fmla="*/ 68 w 153"/>
                <a:gd name="T85" fmla="*/ 155 h 209"/>
                <a:gd name="T86" fmla="*/ 47 w 153"/>
                <a:gd name="T87" fmla="*/ 149 h 209"/>
                <a:gd name="T88" fmla="*/ 59 w 153"/>
                <a:gd name="T89" fmla="*/ 170 h 209"/>
                <a:gd name="T90" fmla="*/ 57 w 153"/>
                <a:gd name="T91" fmla="*/ 172 h 209"/>
                <a:gd name="T92" fmla="*/ 38 w 153"/>
                <a:gd name="T93" fmla="*/ 170 h 209"/>
                <a:gd name="T94" fmla="*/ 48 w 153"/>
                <a:gd name="T95" fmla="*/ 188 h 209"/>
                <a:gd name="T96" fmla="*/ 46 w 153"/>
                <a:gd name="T97" fmla="*/ 19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3" h="209">
                  <a:moveTo>
                    <a:pt x="63" y="169"/>
                  </a:moveTo>
                  <a:cubicBezTo>
                    <a:pt x="71" y="156"/>
                    <a:pt x="80" y="142"/>
                    <a:pt x="89" y="128"/>
                  </a:cubicBezTo>
                  <a:cubicBezTo>
                    <a:pt x="104" y="105"/>
                    <a:pt x="119" y="81"/>
                    <a:pt x="134" y="57"/>
                  </a:cubicBezTo>
                  <a:cubicBezTo>
                    <a:pt x="138" y="50"/>
                    <a:pt x="142" y="43"/>
                    <a:pt x="147" y="36"/>
                  </a:cubicBezTo>
                  <a:cubicBezTo>
                    <a:pt x="148" y="32"/>
                    <a:pt x="151" y="29"/>
                    <a:pt x="152" y="25"/>
                  </a:cubicBezTo>
                  <a:cubicBezTo>
                    <a:pt x="153" y="25"/>
                    <a:pt x="153" y="24"/>
                    <a:pt x="152" y="23"/>
                  </a:cubicBezTo>
                  <a:cubicBezTo>
                    <a:pt x="141" y="16"/>
                    <a:pt x="131" y="8"/>
                    <a:pt x="120" y="1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8" y="0"/>
                    <a:pt x="117" y="0"/>
                    <a:pt x="116" y="1"/>
                  </a:cubicBezTo>
                  <a:cubicBezTo>
                    <a:pt x="107" y="16"/>
                    <a:pt x="97" y="31"/>
                    <a:pt x="87" y="46"/>
                  </a:cubicBezTo>
                  <a:cubicBezTo>
                    <a:pt x="78" y="62"/>
                    <a:pt x="70" y="78"/>
                    <a:pt x="60" y="92"/>
                  </a:cubicBezTo>
                  <a:cubicBezTo>
                    <a:pt x="50" y="108"/>
                    <a:pt x="39" y="122"/>
                    <a:pt x="29" y="138"/>
                  </a:cubicBezTo>
                  <a:cubicBezTo>
                    <a:pt x="19" y="154"/>
                    <a:pt x="10" y="170"/>
                    <a:pt x="0" y="186"/>
                  </a:cubicBezTo>
                  <a:cubicBezTo>
                    <a:pt x="0" y="186"/>
                    <a:pt x="0" y="187"/>
                    <a:pt x="0" y="187"/>
                  </a:cubicBezTo>
                  <a:cubicBezTo>
                    <a:pt x="0" y="187"/>
                    <a:pt x="0" y="188"/>
                    <a:pt x="0" y="188"/>
                  </a:cubicBezTo>
                  <a:cubicBezTo>
                    <a:pt x="12" y="195"/>
                    <a:pt x="24" y="202"/>
                    <a:pt x="36" y="209"/>
                  </a:cubicBezTo>
                  <a:cubicBezTo>
                    <a:pt x="37" y="209"/>
                    <a:pt x="37" y="209"/>
                    <a:pt x="38" y="209"/>
                  </a:cubicBezTo>
                  <a:cubicBezTo>
                    <a:pt x="38" y="209"/>
                    <a:pt x="39" y="208"/>
                    <a:pt x="39" y="208"/>
                  </a:cubicBezTo>
                  <a:cubicBezTo>
                    <a:pt x="45" y="194"/>
                    <a:pt x="55" y="182"/>
                    <a:pt x="63" y="169"/>
                  </a:cubicBezTo>
                  <a:close/>
                  <a:moveTo>
                    <a:pt x="42" y="196"/>
                  </a:moveTo>
                  <a:cubicBezTo>
                    <a:pt x="37" y="193"/>
                    <a:pt x="32" y="189"/>
                    <a:pt x="26" y="188"/>
                  </a:cubicBezTo>
                  <a:cubicBezTo>
                    <a:pt x="24" y="187"/>
                    <a:pt x="23" y="190"/>
                    <a:pt x="25" y="190"/>
                  </a:cubicBezTo>
                  <a:cubicBezTo>
                    <a:pt x="31" y="192"/>
                    <a:pt x="35" y="196"/>
                    <a:pt x="41" y="199"/>
                  </a:cubicBezTo>
                  <a:cubicBezTo>
                    <a:pt x="39" y="201"/>
                    <a:pt x="38" y="203"/>
                    <a:pt x="37" y="206"/>
                  </a:cubicBezTo>
                  <a:cubicBezTo>
                    <a:pt x="26" y="199"/>
                    <a:pt x="14" y="193"/>
                    <a:pt x="3" y="186"/>
                  </a:cubicBezTo>
                  <a:cubicBezTo>
                    <a:pt x="13" y="171"/>
                    <a:pt x="22" y="156"/>
                    <a:pt x="31" y="141"/>
                  </a:cubicBezTo>
                  <a:cubicBezTo>
                    <a:pt x="40" y="125"/>
                    <a:pt x="51" y="111"/>
                    <a:pt x="61" y="96"/>
                  </a:cubicBezTo>
                  <a:cubicBezTo>
                    <a:pt x="71" y="81"/>
                    <a:pt x="80" y="65"/>
                    <a:pt x="89" y="49"/>
                  </a:cubicBezTo>
                  <a:cubicBezTo>
                    <a:pt x="98" y="34"/>
                    <a:pt x="108" y="18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29" y="10"/>
                    <a:pt x="139" y="18"/>
                    <a:pt x="149" y="24"/>
                  </a:cubicBezTo>
                  <a:cubicBezTo>
                    <a:pt x="149" y="26"/>
                    <a:pt x="148" y="27"/>
                    <a:pt x="148" y="28"/>
                  </a:cubicBezTo>
                  <a:cubicBezTo>
                    <a:pt x="148" y="28"/>
                    <a:pt x="147" y="28"/>
                    <a:pt x="147" y="28"/>
                  </a:cubicBezTo>
                  <a:cubicBezTo>
                    <a:pt x="143" y="26"/>
                    <a:pt x="140" y="22"/>
                    <a:pt x="135" y="20"/>
                  </a:cubicBezTo>
                  <a:cubicBezTo>
                    <a:pt x="133" y="19"/>
                    <a:pt x="133" y="22"/>
                    <a:pt x="134" y="23"/>
                  </a:cubicBezTo>
                  <a:cubicBezTo>
                    <a:pt x="138" y="25"/>
                    <a:pt x="142" y="28"/>
                    <a:pt x="146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1"/>
                    <a:pt x="145" y="32"/>
                    <a:pt x="145" y="32"/>
                  </a:cubicBezTo>
                  <a:cubicBezTo>
                    <a:pt x="145" y="33"/>
                    <a:pt x="144" y="34"/>
                    <a:pt x="144" y="35"/>
                  </a:cubicBezTo>
                  <a:cubicBezTo>
                    <a:pt x="144" y="35"/>
                    <a:pt x="143" y="34"/>
                    <a:pt x="143" y="34"/>
                  </a:cubicBezTo>
                  <a:cubicBezTo>
                    <a:pt x="138" y="31"/>
                    <a:pt x="133" y="27"/>
                    <a:pt x="127" y="25"/>
                  </a:cubicBezTo>
                  <a:cubicBezTo>
                    <a:pt x="125" y="24"/>
                    <a:pt x="124" y="27"/>
                    <a:pt x="126" y="28"/>
                  </a:cubicBezTo>
                  <a:cubicBezTo>
                    <a:pt x="132" y="30"/>
                    <a:pt x="136" y="34"/>
                    <a:pt x="142" y="37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9"/>
                    <a:pt x="140" y="41"/>
                    <a:pt x="139" y="43"/>
                  </a:cubicBezTo>
                  <a:cubicBezTo>
                    <a:pt x="135" y="39"/>
                    <a:pt x="131" y="35"/>
                    <a:pt x="126" y="33"/>
                  </a:cubicBezTo>
                  <a:cubicBezTo>
                    <a:pt x="124" y="33"/>
                    <a:pt x="123" y="36"/>
                    <a:pt x="125" y="36"/>
                  </a:cubicBezTo>
                  <a:cubicBezTo>
                    <a:pt x="130" y="38"/>
                    <a:pt x="134" y="42"/>
                    <a:pt x="138" y="45"/>
                  </a:cubicBezTo>
                  <a:cubicBezTo>
                    <a:pt x="137" y="46"/>
                    <a:pt x="136" y="48"/>
                    <a:pt x="135" y="49"/>
                  </a:cubicBezTo>
                  <a:cubicBezTo>
                    <a:pt x="135" y="50"/>
                    <a:pt x="135" y="50"/>
                    <a:pt x="134" y="51"/>
                  </a:cubicBezTo>
                  <a:cubicBezTo>
                    <a:pt x="130" y="46"/>
                    <a:pt x="123" y="43"/>
                    <a:pt x="118" y="40"/>
                  </a:cubicBezTo>
                  <a:cubicBezTo>
                    <a:pt x="116" y="39"/>
                    <a:pt x="115" y="41"/>
                    <a:pt x="116" y="42"/>
                  </a:cubicBezTo>
                  <a:cubicBezTo>
                    <a:pt x="122" y="46"/>
                    <a:pt x="128" y="48"/>
                    <a:pt x="133" y="53"/>
                  </a:cubicBezTo>
                  <a:cubicBezTo>
                    <a:pt x="131" y="57"/>
                    <a:pt x="129" y="60"/>
                    <a:pt x="127" y="63"/>
                  </a:cubicBezTo>
                  <a:cubicBezTo>
                    <a:pt x="127" y="63"/>
                    <a:pt x="127" y="62"/>
                    <a:pt x="126" y="62"/>
                  </a:cubicBezTo>
                  <a:cubicBezTo>
                    <a:pt x="121" y="59"/>
                    <a:pt x="115" y="56"/>
                    <a:pt x="110" y="52"/>
                  </a:cubicBezTo>
                  <a:cubicBezTo>
                    <a:pt x="109" y="51"/>
                    <a:pt x="107" y="53"/>
                    <a:pt x="109" y="54"/>
                  </a:cubicBezTo>
                  <a:cubicBezTo>
                    <a:pt x="114" y="58"/>
                    <a:pt x="119" y="61"/>
                    <a:pt x="125" y="64"/>
                  </a:cubicBezTo>
                  <a:cubicBezTo>
                    <a:pt x="125" y="65"/>
                    <a:pt x="125" y="65"/>
                    <a:pt x="126" y="65"/>
                  </a:cubicBezTo>
                  <a:cubicBezTo>
                    <a:pt x="124" y="67"/>
                    <a:pt x="123" y="69"/>
                    <a:pt x="122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17" y="68"/>
                    <a:pt x="114" y="65"/>
                    <a:pt x="109" y="62"/>
                  </a:cubicBezTo>
                  <a:cubicBezTo>
                    <a:pt x="107" y="62"/>
                    <a:pt x="106" y="65"/>
                    <a:pt x="108" y="65"/>
                  </a:cubicBezTo>
                  <a:cubicBezTo>
                    <a:pt x="112" y="67"/>
                    <a:pt x="116" y="71"/>
                    <a:pt x="120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4"/>
                    <a:pt x="119" y="75"/>
                    <a:pt x="118" y="77"/>
                  </a:cubicBezTo>
                  <a:cubicBezTo>
                    <a:pt x="118" y="76"/>
                    <a:pt x="118" y="76"/>
                    <a:pt x="118" y="76"/>
                  </a:cubicBezTo>
                  <a:cubicBezTo>
                    <a:pt x="112" y="72"/>
                    <a:pt x="106" y="68"/>
                    <a:pt x="100" y="66"/>
                  </a:cubicBezTo>
                  <a:cubicBezTo>
                    <a:pt x="98" y="65"/>
                    <a:pt x="97" y="68"/>
                    <a:pt x="99" y="69"/>
                  </a:cubicBezTo>
                  <a:cubicBezTo>
                    <a:pt x="105" y="71"/>
                    <a:pt x="111" y="75"/>
                    <a:pt x="116" y="79"/>
                  </a:cubicBezTo>
                  <a:cubicBezTo>
                    <a:pt x="116" y="79"/>
                    <a:pt x="117" y="79"/>
                    <a:pt x="117" y="79"/>
                  </a:cubicBezTo>
                  <a:cubicBezTo>
                    <a:pt x="115" y="81"/>
                    <a:pt x="114" y="84"/>
                    <a:pt x="112" y="86"/>
                  </a:cubicBezTo>
                  <a:cubicBezTo>
                    <a:pt x="107" y="82"/>
                    <a:pt x="103" y="78"/>
                    <a:pt x="97" y="76"/>
                  </a:cubicBezTo>
                  <a:cubicBezTo>
                    <a:pt x="96" y="75"/>
                    <a:pt x="95" y="78"/>
                    <a:pt x="97" y="79"/>
                  </a:cubicBezTo>
                  <a:cubicBezTo>
                    <a:pt x="102" y="81"/>
                    <a:pt x="106" y="85"/>
                    <a:pt x="111" y="88"/>
                  </a:cubicBezTo>
                  <a:cubicBezTo>
                    <a:pt x="110" y="89"/>
                    <a:pt x="110" y="90"/>
                    <a:pt x="109" y="91"/>
                  </a:cubicBezTo>
                  <a:cubicBezTo>
                    <a:pt x="109" y="91"/>
                    <a:pt x="109" y="90"/>
                    <a:pt x="108" y="90"/>
                  </a:cubicBezTo>
                  <a:cubicBezTo>
                    <a:pt x="105" y="89"/>
                    <a:pt x="103" y="87"/>
                    <a:pt x="100" y="86"/>
                  </a:cubicBezTo>
                  <a:cubicBezTo>
                    <a:pt x="97" y="84"/>
                    <a:pt x="94" y="82"/>
                    <a:pt x="91" y="80"/>
                  </a:cubicBezTo>
                  <a:cubicBezTo>
                    <a:pt x="89" y="79"/>
                    <a:pt x="87" y="82"/>
                    <a:pt x="89" y="83"/>
                  </a:cubicBezTo>
                  <a:cubicBezTo>
                    <a:pt x="92" y="85"/>
                    <a:pt x="95" y="86"/>
                    <a:pt x="99" y="88"/>
                  </a:cubicBezTo>
                  <a:cubicBezTo>
                    <a:pt x="102" y="90"/>
                    <a:pt x="104" y="92"/>
                    <a:pt x="107" y="93"/>
                  </a:cubicBezTo>
                  <a:cubicBezTo>
                    <a:pt x="108" y="93"/>
                    <a:pt x="108" y="93"/>
                    <a:pt x="108" y="93"/>
                  </a:cubicBezTo>
                  <a:cubicBezTo>
                    <a:pt x="107" y="95"/>
                    <a:pt x="105" y="97"/>
                    <a:pt x="104" y="99"/>
                  </a:cubicBezTo>
                  <a:cubicBezTo>
                    <a:pt x="100" y="96"/>
                    <a:pt x="95" y="92"/>
                    <a:pt x="91" y="90"/>
                  </a:cubicBezTo>
                  <a:cubicBezTo>
                    <a:pt x="89" y="89"/>
                    <a:pt x="88" y="91"/>
                    <a:pt x="89" y="92"/>
                  </a:cubicBezTo>
                  <a:cubicBezTo>
                    <a:pt x="94" y="95"/>
                    <a:pt x="98" y="98"/>
                    <a:pt x="103" y="101"/>
                  </a:cubicBezTo>
                  <a:cubicBezTo>
                    <a:pt x="102" y="103"/>
                    <a:pt x="101" y="104"/>
                    <a:pt x="100" y="106"/>
                  </a:cubicBezTo>
                  <a:cubicBezTo>
                    <a:pt x="97" y="104"/>
                    <a:pt x="95" y="102"/>
                    <a:pt x="93" y="100"/>
                  </a:cubicBezTo>
                  <a:cubicBezTo>
                    <a:pt x="90" y="98"/>
                    <a:pt x="87" y="96"/>
                    <a:pt x="84" y="95"/>
                  </a:cubicBezTo>
                  <a:cubicBezTo>
                    <a:pt x="82" y="94"/>
                    <a:pt x="81" y="96"/>
                    <a:pt x="82" y="97"/>
                  </a:cubicBezTo>
                  <a:cubicBezTo>
                    <a:pt x="85" y="99"/>
                    <a:pt x="88" y="100"/>
                    <a:pt x="90" y="102"/>
                  </a:cubicBezTo>
                  <a:cubicBezTo>
                    <a:pt x="93" y="103"/>
                    <a:pt x="95" y="106"/>
                    <a:pt x="98" y="108"/>
                  </a:cubicBezTo>
                  <a:cubicBezTo>
                    <a:pt x="97" y="111"/>
                    <a:pt x="95" y="114"/>
                    <a:pt x="93" y="117"/>
                  </a:cubicBezTo>
                  <a:cubicBezTo>
                    <a:pt x="93" y="116"/>
                    <a:pt x="93" y="116"/>
                    <a:pt x="92" y="116"/>
                  </a:cubicBezTo>
                  <a:cubicBezTo>
                    <a:pt x="88" y="113"/>
                    <a:pt x="84" y="109"/>
                    <a:pt x="80" y="105"/>
                  </a:cubicBezTo>
                  <a:cubicBezTo>
                    <a:pt x="78" y="104"/>
                    <a:pt x="76" y="106"/>
                    <a:pt x="77" y="107"/>
                  </a:cubicBezTo>
                  <a:cubicBezTo>
                    <a:pt x="82" y="111"/>
                    <a:pt x="86" y="115"/>
                    <a:pt x="91" y="118"/>
                  </a:cubicBezTo>
                  <a:cubicBezTo>
                    <a:pt x="91" y="118"/>
                    <a:pt x="92" y="118"/>
                    <a:pt x="92" y="118"/>
                  </a:cubicBezTo>
                  <a:cubicBezTo>
                    <a:pt x="91" y="120"/>
                    <a:pt x="90" y="122"/>
                    <a:pt x="89" y="123"/>
                  </a:cubicBezTo>
                  <a:cubicBezTo>
                    <a:pt x="89" y="123"/>
                    <a:pt x="88" y="123"/>
                    <a:pt x="88" y="123"/>
                  </a:cubicBezTo>
                  <a:cubicBezTo>
                    <a:pt x="82" y="119"/>
                    <a:pt x="76" y="115"/>
                    <a:pt x="71" y="111"/>
                  </a:cubicBezTo>
                  <a:cubicBezTo>
                    <a:pt x="70" y="110"/>
                    <a:pt x="68" y="112"/>
                    <a:pt x="70" y="113"/>
                  </a:cubicBezTo>
                  <a:cubicBezTo>
                    <a:pt x="75" y="118"/>
                    <a:pt x="81" y="121"/>
                    <a:pt x="87" y="125"/>
                  </a:cubicBezTo>
                  <a:cubicBezTo>
                    <a:pt x="87" y="125"/>
                    <a:pt x="87" y="125"/>
                    <a:pt x="87" y="125"/>
                  </a:cubicBezTo>
                  <a:cubicBezTo>
                    <a:pt x="86" y="127"/>
                    <a:pt x="85" y="128"/>
                    <a:pt x="85" y="130"/>
                  </a:cubicBezTo>
                  <a:cubicBezTo>
                    <a:pt x="85" y="130"/>
                    <a:pt x="85" y="130"/>
                    <a:pt x="84" y="130"/>
                  </a:cubicBezTo>
                  <a:cubicBezTo>
                    <a:pt x="80" y="126"/>
                    <a:pt x="75" y="123"/>
                    <a:pt x="70" y="121"/>
                  </a:cubicBezTo>
                  <a:cubicBezTo>
                    <a:pt x="68" y="120"/>
                    <a:pt x="67" y="123"/>
                    <a:pt x="69" y="124"/>
                  </a:cubicBezTo>
                  <a:cubicBezTo>
                    <a:pt x="74" y="125"/>
                    <a:pt x="78" y="129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2" y="134"/>
                    <a:pt x="80" y="136"/>
                    <a:pt x="79" y="139"/>
                  </a:cubicBezTo>
                  <a:cubicBezTo>
                    <a:pt x="79" y="139"/>
                    <a:pt x="79" y="138"/>
                    <a:pt x="78" y="138"/>
                  </a:cubicBezTo>
                  <a:cubicBezTo>
                    <a:pt x="73" y="135"/>
                    <a:pt x="68" y="131"/>
                    <a:pt x="63" y="127"/>
                  </a:cubicBezTo>
                  <a:cubicBezTo>
                    <a:pt x="62" y="126"/>
                    <a:pt x="60" y="128"/>
                    <a:pt x="61" y="129"/>
                  </a:cubicBezTo>
                  <a:cubicBezTo>
                    <a:pt x="66" y="133"/>
                    <a:pt x="71" y="137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7" y="142"/>
                    <a:pt x="76" y="144"/>
                    <a:pt x="75" y="145"/>
                  </a:cubicBezTo>
                  <a:cubicBezTo>
                    <a:pt x="75" y="145"/>
                    <a:pt x="75" y="145"/>
                    <a:pt x="74" y="144"/>
                  </a:cubicBezTo>
                  <a:cubicBezTo>
                    <a:pt x="70" y="141"/>
                    <a:pt x="65" y="138"/>
                    <a:pt x="60" y="135"/>
                  </a:cubicBezTo>
                  <a:cubicBezTo>
                    <a:pt x="59" y="134"/>
                    <a:pt x="57" y="136"/>
                    <a:pt x="59" y="137"/>
                  </a:cubicBezTo>
                  <a:cubicBezTo>
                    <a:pt x="64" y="140"/>
                    <a:pt x="68" y="144"/>
                    <a:pt x="73" y="147"/>
                  </a:cubicBezTo>
                  <a:cubicBezTo>
                    <a:pt x="73" y="147"/>
                    <a:pt x="73" y="147"/>
                    <a:pt x="73" y="147"/>
                  </a:cubicBezTo>
                  <a:cubicBezTo>
                    <a:pt x="72" y="149"/>
                    <a:pt x="71" y="151"/>
                    <a:pt x="69" y="154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65" y="149"/>
                    <a:pt x="60" y="147"/>
                    <a:pt x="55" y="144"/>
                  </a:cubicBezTo>
                  <a:cubicBezTo>
                    <a:pt x="53" y="143"/>
                    <a:pt x="52" y="145"/>
                    <a:pt x="53" y="146"/>
                  </a:cubicBezTo>
                  <a:cubicBezTo>
                    <a:pt x="58" y="149"/>
                    <a:pt x="63" y="151"/>
                    <a:pt x="67" y="155"/>
                  </a:cubicBezTo>
                  <a:cubicBezTo>
                    <a:pt x="67" y="155"/>
                    <a:pt x="68" y="155"/>
                    <a:pt x="68" y="155"/>
                  </a:cubicBezTo>
                  <a:cubicBezTo>
                    <a:pt x="67" y="157"/>
                    <a:pt x="66" y="158"/>
                    <a:pt x="65" y="159"/>
                  </a:cubicBezTo>
                  <a:cubicBezTo>
                    <a:pt x="65" y="160"/>
                    <a:pt x="65" y="161"/>
                    <a:pt x="64" y="161"/>
                  </a:cubicBezTo>
                  <a:cubicBezTo>
                    <a:pt x="58" y="158"/>
                    <a:pt x="53" y="153"/>
                    <a:pt x="47" y="149"/>
                  </a:cubicBezTo>
                  <a:cubicBezTo>
                    <a:pt x="45" y="148"/>
                    <a:pt x="44" y="151"/>
                    <a:pt x="45" y="152"/>
                  </a:cubicBezTo>
                  <a:cubicBezTo>
                    <a:pt x="51" y="155"/>
                    <a:pt x="57" y="160"/>
                    <a:pt x="63" y="164"/>
                  </a:cubicBezTo>
                  <a:cubicBezTo>
                    <a:pt x="61" y="166"/>
                    <a:pt x="60" y="168"/>
                    <a:pt x="59" y="170"/>
                  </a:cubicBezTo>
                  <a:cubicBezTo>
                    <a:pt x="54" y="167"/>
                    <a:pt x="50" y="162"/>
                    <a:pt x="44" y="161"/>
                  </a:cubicBezTo>
                  <a:cubicBezTo>
                    <a:pt x="42" y="160"/>
                    <a:pt x="41" y="163"/>
                    <a:pt x="43" y="163"/>
                  </a:cubicBezTo>
                  <a:cubicBezTo>
                    <a:pt x="48" y="165"/>
                    <a:pt x="53" y="169"/>
                    <a:pt x="57" y="172"/>
                  </a:cubicBezTo>
                  <a:cubicBezTo>
                    <a:pt x="56" y="175"/>
                    <a:pt x="54" y="177"/>
                    <a:pt x="53" y="179"/>
                  </a:cubicBezTo>
                  <a:cubicBezTo>
                    <a:pt x="53" y="179"/>
                    <a:pt x="53" y="179"/>
                    <a:pt x="52" y="179"/>
                  </a:cubicBezTo>
                  <a:cubicBezTo>
                    <a:pt x="47" y="177"/>
                    <a:pt x="42" y="174"/>
                    <a:pt x="38" y="170"/>
                  </a:cubicBezTo>
                  <a:cubicBezTo>
                    <a:pt x="37" y="168"/>
                    <a:pt x="35" y="170"/>
                    <a:pt x="36" y="172"/>
                  </a:cubicBezTo>
                  <a:cubicBezTo>
                    <a:pt x="41" y="176"/>
                    <a:pt x="46" y="179"/>
                    <a:pt x="51" y="182"/>
                  </a:cubicBezTo>
                  <a:cubicBezTo>
                    <a:pt x="50" y="184"/>
                    <a:pt x="49" y="186"/>
                    <a:pt x="48" y="188"/>
                  </a:cubicBezTo>
                  <a:cubicBezTo>
                    <a:pt x="43" y="185"/>
                    <a:pt x="38" y="182"/>
                    <a:pt x="33" y="179"/>
                  </a:cubicBezTo>
                  <a:cubicBezTo>
                    <a:pt x="32" y="178"/>
                    <a:pt x="30" y="181"/>
                    <a:pt x="32" y="182"/>
                  </a:cubicBezTo>
                  <a:cubicBezTo>
                    <a:pt x="37" y="185"/>
                    <a:pt x="41" y="187"/>
                    <a:pt x="46" y="190"/>
                  </a:cubicBezTo>
                  <a:cubicBezTo>
                    <a:pt x="45" y="192"/>
                    <a:pt x="43" y="194"/>
                    <a:pt x="42" y="1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2"/>
            <p:cNvSpPr>
              <a:spLocks/>
            </p:cNvSpPr>
            <p:nvPr/>
          </p:nvSpPr>
          <p:spPr bwMode="auto">
            <a:xfrm>
              <a:off x="10726738" y="3103563"/>
              <a:ext cx="63500" cy="47625"/>
            </a:xfrm>
            <a:custGeom>
              <a:avLst/>
              <a:gdLst>
                <a:gd name="T0" fmla="*/ 15 w 17"/>
                <a:gd name="T1" fmla="*/ 9 h 13"/>
                <a:gd name="T2" fmla="*/ 3 w 17"/>
                <a:gd name="T3" fmla="*/ 1 h 13"/>
                <a:gd name="T4" fmla="*/ 1 w 17"/>
                <a:gd name="T5" fmla="*/ 3 h 13"/>
                <a:gd name="T6" fmla="*/ 14 w 17"/>
                <a:gd name="T7" fmla="*/ 12 h 13"/>
                <a:gd name="T8" fmla="*/ 15 w 17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15" y="9"/>
                  </a:moveTo>
                  <a:cubicBezTo>
                    <a:pt x="11" y="7"/>
                    <a:pt x="7" y="4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5" y="6"/>
                    <a:pt x="9" y="9"/>
                    <a:pt x="14" y="12"/>
                  </a:cubicBezTo>
                  <a:cubicBezTo>
                    <a:pt x="15" y="13"/>
                    <a:pt x="17" y="10"/>
                    <a:pt x="15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3"/>
            <p:cNvSpPr>
              <a:spLocks noEditPoints="1"/>
            </p:cNvSpPr>
            <p:nvPr/>
          </p:nvSpPr>
          <p:spPr bwMode="auto">
            <a:xfrm>
              <a:off x="6608763" y="5665788"/>
              <a:ext cx="803275" cy="541338"/>
            </a:xfrm>
            <a:custGeom>
              <a:avLst/>
              <a:gdLst>
                <a:gd name="T0" fmla="*/ 33 w 214"/>
                <a:gd name="T1" fmla="*/ 86 h 144"/>
                <a:gd name="T2" fmla="*/ 1 w 214"/>
                <a:gd name="T3" fmla="*/ 107 h 144"/>
                <a:gd name="T4" fmla="*/ 21 w 214"/>
                <a:gd name="T5" fmla="*/ 144 h 144"/>
                <a:gd name="T6" fmla="*/ 164 w 214"/>
                <a:gd name="T7" fmla="*/ 66 h 144"/>
                <a:gd name="T8" fmla="*/ 214 w 214"/>
                <a:gd name="T9" fmla="*/ 36 h 144"/>
                <a:gd name="T10" fmla="*/ 190 w 214"/>
                <a:gd name="T11" fmla="*/ 0 h 144"/>
                <a:gd name="T12" fmla="*/ 191 w 214"/>
                <a:gd name="T13" fmla="*/ 24 h 144"/>
                <a:gd name="T14" fmla="*/ 191 w 214"/>
                <a:gd name="T15" fmla="*/ 3 h 144"/>
                <a:gd name="T16" fmla="*/ 116 w 214"/>
                <a:gd name="T17" fmla="*/ 87 h 144"/>
                <a:gd name="T18" fmla="*/ 21 w 214"/>
                <a:gd name="T19" fmla="*/ 141 h 144"/>
                <a:gd name="T20" fmla="*/ 7 w 214"/>
                <a:gd name="T21" fmla="*/ 105 h 144"/>
                <a:gd name="T22" fmla="*/ 10 w 214"/>
                <a:gd name="T23" fmla="*/ 103 h 144"/>
                <a:gd name="T24" fmla="*/ 14 w 214"/>
                <a:gd name="T25" fmla="*/ 100 h 144"/>
                <a:gd name="T26" fmla="*/ 26 w 214"/>
                <a:gd name="T27" fmla="*/ 115 h 144"/>
                <a:gd name="T28" fmla="*/ 22 w 214"/>
                <a:gd name="T29" fmla="*/ 96 h 144"/>
                <a:gd name="T30" fmla="*/ 24 w 214"/>
                <a:gd name="T31" fmla="*/ 94 h 144"/>
                <a:gd name="T32" fmla="*/ 39 w 214"/>
                <a:gd name="T33" fmla="*/ 108 h 144"/>
                <a:gd name="T34" fmla="*/ 42 w 214"/>
                <a:gd name="T35" fmla="*/ 84 h 144"/>
                <a:gd name="T36" fmla="*/ 54 w 214"/>
                <a:gd name="T37" fmla="*/ 100 h 144"/>
                <a:gd name="T38" fmla="*/ 50 w 214"/>
                <a:gd name="T39" fmla="*/ 80 h 144"/>
                <a:gd name="T40" fmla="*/ 60 w 214"/>
                <a:gd name="T41" fmla="*/ 91 h 144"/>
                <a:gd name="T42" fmla="*/ 56 w 214"/>
                <a:gd name="T43" fmla="*/ 76 h 144"/>
                <a:gd name="T44" fmla="*/ 70 w 214"/>
                <a:gd name="T45" fmla="*/ 93 h 144"/>
                <a:gd name="T46" fmla="*/ 66 w 214"/>
                <a:gd name="T47" fmla="*/ 71 h 144"/>
                <a:gd name="T48" fmla="*/ 69 w 214"/>
                <a:gd name="T49" fmla="*/ 70 h 144"/>
                <a:gd name="T50" fmla="*/ 77 w 214"/>
                <a:gd name="T51" fmla="*/ 77 h 144"/>
                <a:gd name="T52" fmla="*/ 79 w 214"/>
                <a:gd name="T53" fmla="*/ 76 h 144"/>
                <a:gd name="T54" fmla="*/ 79 w 214"/>
                <a:gd name="T55" fmla="*/ 64 h 144"/>
                <a:gd name="T56" fmla="*/ 82 w 214"/>
                <a:gd name="T57" fmla="*/ 62 h 144"/>
                <a:gd name="T58" fmla="*/ 95 w 214"/>
                <a:gd name="T59" fmla="*/ 77 h 144"/>
                <a:gd name="T60" fmla="*/ 89 w 214"/>
                <a:gd name="T61" fmla="*/ 58 h 144"/>
                <a:gd name="T62" fmla="*/ 104 w 214"/>
                <a:gd name="T63" fmla="*/ 70 h 144"/>
                <a:gd name="T64" fmla="*/ 100 w 214"/>
                <a:gd name="T65" fmla="*/ 53 h 144"/>
                <a:gd name="T66" fmla="*/ 114 w 214"/>
                <a:gd name="T67" fmla="*/ 69 h 144"/>
                <a:gd name="T68" fmla="*/ 107 w 214"/>
                <a:gd name="T69" fmla="*/ 49 h 144"/>
                <a:gd name="T70" fmla="*/ 120 w 214"/>
                <a:gd name="T71" fmla="*/ 61 h 144"/>
                <a:gd name="T72" fmla="*/ 114 w 214"/>
                <a:gd name="T73" fmla="*/ 45 h 144"/>
                <a:gd name="T74" fmla="*/ 129 w 214"/>
                <a:gd name="T75" fmla="*/ 58 h 144"/>
                <a:gd name="T76" fmla="*/ 123 w 214"/>
                <a:gd name="T77" fmla="*/ 40 h 144"/>
                <a:gd name="T78" fmla="*/ 135 w 214"/>
                <a:gd name="T79" fmla="*/ 53 h 144"/>
                <a:gd name="T80" fmla="*/ 130 w 214"/>
                <a:gd name="T81" fmla="*/ 36 h 144"/>
                <a:gd name="T82" fmla="*/ 144 w 214"/>
                <a:gd name="T83" fmla="*/ 48 h 144"/>
                <a:gd name="T84" fmla="*/ 138 w 214"/>
                <a:gd name="T85" fmla="*/ 32 h 144"/>
                <a:gd name="T86" fmla="*/ 154 w 214"/>
                <a:gd name="T87" fmla="*/ 47 h 144"/>
                <a:gd name="T88" fmla="*/ 154 w 214"/>
                <a:gd name="T89" fmla="*/ 23 h 144"/>
                <a:gd name="T90" fmla="*/ 156 w 214"/>
                <a:gd name="T91" fmla="*/ 22 h 144"/>
                <a:gd name="T92" fmla="*/ 172 w 214"/>
                <a:gd name="T93" fmla="*/ 34 h 144"/>
                <a:gd name="T94" fmla="*/ 172 w 214"/>
                <a:gd name="T95" fmla="*/ 13 h 144"/>
                <a:gd name="T96" fmla="*/ 175 w 214"/>
                <a:gd name="T97" fmla="*/ 1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4" h="144">
                  <a:moveTo>
                    <a:pt x="150" y="22"/>
                  </a:moveTo>
                  <a:cubicBezTo>
                    <a:pt x="136" y="30"/>
                    <a:pt x="122" y="38"/>
                    <a:pt x="107" y="45"/>
                  </a:cubicBezTo>
                  <a:cubicBezTo>
                    <a:pt x="83" y="59"/>
                    <a:pt x="58" y="72"/>
                    <a:pt x="33" y="86"/>
                  </a:cubicBezTo>
                  <a:cubicBezTo>
                    <a:pt x="26" y="90"/>
                    <a:pt x="19" y="94"/>
                    <a:pt x="12" y="98"/>
                  </a:cubicBezTo>
                  <a:cubicBezTo>
                    <a:pt x="9" y="100"/>
                    <a:pt x="5" y="102"/>
                    <a:pt x="2" y="105"/>
                  </a:cubicBezTo>
                  <a:cubicBezTo>
                    <a:pt x="1" y="105"/>
                    <a:pt x="0" y="106"/>
                    <a:pt x="1" y="107"/>
                  </a:cubicBezTo>
                  <a:cubicBezTo>
                    <a:pt x="7" y="118"/>
                    <a:pt x="12" y="130"/>
                    <a:pt x="18" y="142"/>
                  </a:cubicBezTo>
                  <a:cubicBezTo>
                    <a:pt x="18" y="142"/>
                    <a:pt x="19" y="143"/>
                    <a:pt x="19" y="143"/>
                  </a:cubicBezTo>
                  <a:cubicBezTo>
                    <a:pt x="20" y="143"/>
                    <a:pt x="20" y="144"/>
                    <a:pt x="21" y="144"/>
                  </a:cubicBezTo>
                  <a:cubicBezTo>
                    <a:pt x="37" y="135"/>
                    <a:pt x="53" y="127"/>
                    <a:pt x="69" y="118"/>
                  </a:cubicBezTo>
                  <a:cubicBezTo>
                    <a:pt x="84" y="109"/>
                    <a:pt x="99" y="99"/>
                    <a:pt x="115" y="91"/>
                  </a:cubicBezTo>
                  <a:cubicBezTo>
                    <a:pt x="132" y="82"/>
                    <a:pt x="148" y="75"/>
                    <a:pt x="164" y="66"/>
                  </a:cubicBezTo>
                  <a:cubicBezTo>
                    <a:pt x="180" y="57"/>
                    <a:pt x="196" y="47"/>
                    <a:pt x="213" y="38"/>
                  </a:cubicBezTo>
                  <a:cubicBezTo>
                    <a:pt x="213" y="38"/>
                    <a:pt x="213" y="37"/>
                    <a:pt x="214" y="37"/>
                  </a:cubicBezTo>
                  <a:cubicBezTo>
                    <a:pt x="214" y="37"/>
                    <a:pt x="214" y="36"/>
                    <a:pt x="214" y="36"/>
                  </a:cubicBezTo>
                  <a:cubicBezTo>
                    <a:pt x="207" y="24"/>
                    <a:pt x="199" y="12"/>
                    <a:pt x="193" y="0"/>
                  </a:cubicBezTo>
                  <a:cubicBezTo>
                    <a:pt x="192" y="0"/>
                    <a:pt x="191" y="0"/>
                    <a:pt x="191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77" y="9"/>
                    <a:pt x="163" y="15"/>
                    <a:pt x="150" y="22"/>
                  </a:cubicBezTo>
                  <a:close/>
                  <a:moveTo>
                    <a:pt x="181" y="9"/>
                  </a:moveTo>
                  <a:cubicBezTo>
                    <a:pt x="184" y="14"/>
                    <a:pt x="187" y="19"/>
                    <a:pt x="191" y="24"/>
                  </a:cubicBezTo>
                  <a:cubicBezTo>
                    <a:pt x="192" y="25"/>
                    <a:pt x="194" y="23"/>
                    <a:pt x="193" y="22"/>
                  </a:cubicBezTo>
                  <a:cubicBezTo>
                    <a:pt x="189" y="18"/>
                    <a:pt x="187" y="12"/>
                    <a:pt x="184" y="7"/>
                  </a:cubicBezTo>
                  <a:cubicBezTo>
                    <a:pt x="186" y="6"/>
                    <a:pt x="188" y="4"/>
                    <a:pt x="191" y="3"/>
                  </a:cubicBezTo>
                  <a:cubicBezTo>
                    <a:pt x="197" y="14"/>
                    <a:pt x="204" y="25"/>
                    <a:pt x="210" y="36"/>
                  </a:cubicBezTo>
                  <a:cubicBezTo>
                    <a:pt x="195" y="45"/>
                    <a:pt x="180" y="54"/>
                    <a:pt x="164" y="62"/>
                  </a:cubicBezTo>
                  <a:cubicBezTo>
                    <a:pt x="148" y="71"/>
                    <a:pt x="132" y="79"/>
                    <a:pt x="116" y="87"/>
                  </a:cubicBezTo>
                  <a:cubicBezTo>
                    <a:pt x="99" y="95"/>
                    <a:pt x="84" y="105"/>
                    <a:pt x="69" y="114"/>
                  </a:cubicBezTo>
                  <a:cubicBezTo>
                    <a:pt x="53" y="123"/>
                    <a:pt x="37" y="132"/>
                    <a:pt x="21" y="141"/>
                  </a:cubicBezTo>
                  <a:cubicBezTo>
                    <a:pt x="21" y="141"/>
                    <a:pt x="21" y="141"/>
                    <a:pt x="21" y="141"/>
                  </a:cubicBezTo>
                  <a:cubicBezTo>
                    <a:pt x="15" y="129"/>
                    <a:pt x="10" y="118"/>
                    <a:pt x="4" y="107"/>
                  </a:cubicBezTo>
                  <a:cubicBezTo>
                    <a:pt x="5" y="106"/>
                    <a:pt x="6" y="105"/>
                    <a:pt x="7" y="104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10" y="109"/>
                    <a:pt x="11" y="114"/>
                    <a:pt x="14" y="117"/>
                  </a:cubicBezTo>
                  <a:cubicBezTo>
                    <a:pt x="15" y="119"/>
                    <a:pt x="18" y="117"/>
                    <a:pt x="16" y="115"/>
                  </a:cubicBezTo>
                  <a:cubicBezTo>
                    <a:pt x="14" y="112"/>
                    <a:pt x="12" y="107"/>
                    <a:pt x="10" y="103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3"/>
                    <a:pt x="11" y="102"/>
                    <a:pt x="11" y="102"/>
                  </a:cubicBezTo>
                  <a:cubicBezTo>
                    <a:pt x="12" y="101"/>
                    <a:pt x="13" y="101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7" y="107"/>
                    <a:pt x="20" y="112"/>
                    <a:pt x="24" y="117"/>
                  </a:cubicBezTo>
                  <a:cubicBezTo>
                    <a:pt x="25" y="119"/>
                    <a:pt x="27" y="117"/>
                    <a:pt x="26" y="115"/>
                  </a:cubicBezTo>
                  <a:cubicBezTo>
                    <a:pt x="22" y="110"/>
                    <a:pt x="20" y="105"/>
                    <a:pt x="17" y="100"/>
                  </a:cubicBezTo>
                  <a:cubicBezTo>
                    <a:pt x="17" y="99"/>
                    <a:pt x="16" y="99"/>
                    <a:pt x="16" y="99"/>
                  </a:cubicBezTo>
                  <a:cubicBezTo>
                    <a:pt x="18" y="98"/>
                    <a:pt x="20" y="97"/>
                    <a:pt x="22" y="96"/>
                  </a:cubicBezTo>
                  <a:cubicBezTo>
                    <a:pt x="24" y="101"/>
                    <a:pt x="25" y="106"/>
                    <a:pt x="29" y="110"/>
                  </a:cubicBezTo>
                  <a:cubicBezTo>
                    <a:pt x="30" y="112"/>
                    <a:pt x="32" y="110"/>
                    <a:pt x="31" y="108"/>
                  </a:cubicBezTo>
                  <a:cubicBezTo>
                    <a:pt x="27" y="104"/>
                    <a:pt x="26" y="99"/>
                    <a:pt x="24" y="94"/>
                  </a:cubicBezTo>
                  <a:cubicBezTo>
                    <a:pt x="26" y="94"/>
                    <a:pt x="27" y="93"/>
                    <a:pt x="28" y="92"/>
                  </a:cubicBezTo>
                  <a:cubicBezTo>
                    <a:pt x="29" y="92"/>
                    <a:pt x="29" y="91"/>
                    <a:pt x="30" y="91"/>
                  </a:cubicBezTo>
                  <a:cubicBezTo>
                    <a:pt x="32" y="97"/>
                    <a:pt x="36" y="103"/>
                    <a:pt x="39" y="108"/>
                  </a:cubicBezTo>
                  <a:cubicBezTo>
                    <a:pt x="40" y="110"/>
                    <a:pt x="43" y="109"/>
                    <a:pt x="42" y="107"/>
                  </a:cubicBezTo>
                  <a:cubicBezTo>
                    <a:pt x="38" y="101"/>
                    <a:pt x="34" y="96"/>
                    <a:pt x="33" y="90"/>
                  </a:cubicBezTo>
                  <a:cubicBezTo>
                    <a:pt x="36" y="88"/>
                    <a:pt x="39" y="86"/>
                    <a:pt x="42" y="84"/>
                  </a:cubicBezTo>
                  <a:cubicBezTo>
                    <a:pt x="42" y="84"/>
                    <a:pt x="42" y="85"/>
                    <a:pt x="42" y="85"/>
                  </a:cubicBezTo>
                  <a:cubicBezTo>
                    <a:pt x="45" y="91"/>
                    <a:pt x="49" y="96"/>
                    <a:pt x="51" y="102"/>
                  </a:cubicBezTo>
                  <a:cubicBezTo>
                    <a:pt x="52" y="103"/>
                    <a:pt x="55" y="102"/>
                    <a:pt x="54" y="100"/>
                  </a:cubicBezTo>
                  <a:cubicBezTo>
                    <a:pt x="51" y="95"/>
                    <a:pt x="48" y="89"/>
                    <a:pt x="45" y="84"/>
                  </a:cubicBezTo>
                  <a:cubicBezTo>
                    <a:pt x="45" y="83"/>
                    <a:pt x="44" y="83"/>
                    <a:pt x="44" y="83"/>
                  </a:cubicBezTo>
                  <a:cubicBezTo>
                    <a:pt x="46" y="82"/>
                    <a:pt x="48" y="81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3" y="84"/>
                    <a:pt x="55" y="89"/>
                    <a:pt x="58" y="93"/>
                  </a:cubicBezTo>
                  <a:cubicBezTo>
                    <a:pt x="59" y="95"/>
                    <a:pt x="61" y="93"/>
                    <a:pt x="60" y="91"/>
                  </a:cubicBezTo>
                  <a:cubicBezTo>
                    <a:pt x="57" y="87"/>
                    <a:pt x="56" y="82"/>
                    <a:pt x="53" y="78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4" y="78"/>
                    <a:pt x="55" y="77"/>
                    <a:pt x="56" y="76"/>
                  </a:cubicBezTo>
                  <a:cubicBezTo>
                    <a:pt x="56" y="76"/>
                    <a:pt x="57" y="77"/>
                    <a:pt x="57" y="77"/>
                  </a:cubicBezTo>
                  <a:cubicBezTo>
                    <a:pt x="60" y="83"/>
                    <a:pt x="63" y="89"/>
                    <a:pt x="67" y="95"/>
                  </a:cubicBezTo>
                  <a:cubicBezTo>
                    <a:pt x="69" y="96"/>
                    <a:pt x="71" y="94"/>
                    <a:pt x="70" y="93"/>
                  </a:cubicBezTo>
                  <a:cubicBezTo>
                    <a:pt x="65" y="87"/>
                    <a:pt x="62" y="81"/>
                    <a:pt x="59" y="75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61" y="74"/>
                    <a:pt x="64" y="72"/>
                    <a:pt x="66" y="71"/>
                  </a:cubicBezTo>
                  <a:cubicBezTo>
                    <a:pt x="69" y="76"/>
                    <a:pt x="70" y="82"/>
                    <a:pt x="74" y="87"/>
                  </a:cubicBezTo>
                  <a:cubicBezTo>
                    <a:pt x="76" y="88"/>
                    <a:pt x="78" y="86"/>
                    <a:pt x="76" y="85"/>
                  </a:cubicBezTo>
                  <a:cubicBezTo>
                    <a:pt x="73" y="80"/>
                    <a:pt x="71" y="75"/>
                    <a:pt x="69" y="70"/>
                  </a:cubicBezTo>
                  <a:cubicBezTo>
                    <a:pt x="70" y="69"/>
                    <a:pt x="70" y="69"/>
                    <a:pt x="71" y="68"/>
                  </a:cubicBezTo>
                  <a:cubicBezTo>
                    <a:pt x="71" y="68"/>
                    <a:pt x="71" y="69"/>
                    <a:pt x="72" y="69"/>
                  </a:cubicBezTo>
                  <a:cubicBezTo>
                    <a:pt x="74" y="71"/>
                    <a:pt x="75" y="74"/>
                    <a:pt x="77" y="77"/>
                  </a:cubicBezTo>
                  <a:cubicBezTo>
                    <a:pt x="78" y="80"/>
                    <a:pt x="81" y="83"/>
                    <a:pt x="82" y="87"/>
                  </a:cubicBezTo>
                  <a:cubicBezTo>
                    <a:pt x="83" y="88"/>
                    <a:pt x="86" y="87"/>
                    <a:pt x="85" y="85"/>
                  </a:cubicBezTo>
                  <a:cubicBezTo>
                    <a:pt x="83" y="82"/>
                    <a:pt x="81" y="79"/>
                    <a:pt x="79" y="76"/>
                  </a:cubicBezTo>
                  <a:cubicBezTo>
                    <a:pt x="77" y="73"/>
                    <a:pt x="76" y="70"/>
                    <a:pt x="74" y="67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6" y="66"/>
                    <a:pt x="77" y="65"/>
                    <a:pt x="79" y="64"/>
                  </a:cubicBezTo>
                  <a:cubicBezTo>
                    <a:pt x="82" y="68"/>
                    <a:pt x="84" y="73"/>
                    <a:pt x="87" y="78"/>
                  </a:cubicBezTo>
                  <a:cubicBezTo>
                    <a:pt x="87" y="80"/>
                    <a:pt x="90" y="78"/>
                    <a:pt x="89" y="77"/>
                  </a:cubicBezTo>
                  <a:cubicBezTo>
                    <a:pt x="87" y="72"/>
                    <a:pt x="84" y="67"/>
                    <a:pt x="82" y="62"/>
                  </a:cubicBezTo>
                  <a:cubicBezTo>
                    <a:pt x="83" y="62"/>
                    <a:pt x="85" y="61"/>
                    <a:pt x="87" y="60"/>
                  </a:cubicBezTo>
                  <a:cubicBezTo>
                    <a:pt x="88" y="62"/>
                    <a:pt x="89" y="65"/>
                    <a:pt x="90" y="68"/>
                  </a:cubicBezTo>
                  <a:cubicBezTo>
                    <a:pt x="91" y="71"/>
                    <a:pt x="94" y="74"/>
                    <a:pt x="95" y="77"/>
                  </a:cubicBezTo>
                  <a:cubicBezTo>
                    <a:pt x="96" y="79"/>
                    <a:pt x="99" y="77"/>
                    <a:pt x="98" y="76"/>
                  </a:cubicBezTo>
                  <a:cubicBezTo>
                    <a:pt x="96" y="73"/>
                    <a:pt x="95" y="71"/>
                    <a:pt x="93" y="68"/>
                  </a:cubicBezTo>
                  <a:cubicBezTo>
                    <a:pt x="91" y="65"/>
                    <a:pt x="91" y="61"/>
                    <a:pt x="89" y="58"/>
                  </a:cubicBezTo>
                  <a:cubicBezTo>
                    <a:pt x="92" y="57"/>
                    <a:pt x="95" y="55"/>
                    <a:pt x="98" y="54"/>
                  </a:cubicBezTo>
                  <a:cubicBezTo>
                    <a:pt x="98" y="54"/>
                    <a:pt x="98" y="54"/>
                    <a:pt x="98" y="55"/>
                  </a:cubicBezTo>
                  <a:cubicBezTo>
                    <a:pt x="101" y="60"/>
                    <a:pt x="102" y="65"/>
                    <a:pt x="104" y="70"/>
                  </a:cubicBezTo>
                  <a:cubicBezTo>
                    <a:pt x="105" y="72"/>
                    <a:pt x="108" y="71"/>
                    <a:pt x="107" y="69"/>
                  </a:cubicBezTo>
                  <a:cubicBezTo>
                    <a:pt x="105" y="64"/>
                    <a:pt x="103" y="58"/>
                    <a:pt x="101" y="53"/>
                  </a:cubicBezTo>
                  <a:cubicBezTo>
                    <a:pt x="100" y="53"/>
                    <a:pt x="100" y="53"/>
                    <a:pt x="100" y="53"/>
                  </a:cubicBezTo>
                  <a:cubicBezTo>
                    <a:pt x="101" y="52"/>
                    <a:pt x="103" y="51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8" y="57"/>
                    <a:pt x="112" y="63"/>
                    <a:pt x="114" y="69"/>
                  </a:cubicBezTo>
                  <a:cubicBezTo>
                    <a:pt x="115" y="71"/>
                    <a:pt x="117" y="69"/>
                    <a:pt x="117" y="68"/>
                  </a:cubicBezTo>
                  <a:cubicBezTo>
                    <a:pt x="114" y="61"/>
                    <a:pt x="111" y="55"/>
                    <a:pt x="108" y="49"/>
                  </a:cubicBezTo>
                  <a:cubicBezTo>
                    <a:pt x="108" y="49"/>
                    <a:pt x="107" y="49"/>
                    <a:pt x="107" y="49"/>
                  </a:cubicBezTo>
                  <a:cubicBezTo>
                    <a:pt x="109" y="48"/>
                    <a:pt x="110" y="47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4" y="51"/>
                    <a:pt x="116" y="57"/>
                    <a:pt x="120" y="61"/>
                  </a:cubicBezTo>
                  <a:cubicBezTo>
                    <a:pt x="122" y="63"/>
                    <a:pt x="124" y="61"/>
                    <a:pt x="123" y="59"/>
                  </a:cubicBezTo>
                  <a:cubicBezTo>
                    <a:pt x="119" y="55"/>
                    <a:pt x="117" y="50"/>
                    <a:pt x="114" y="45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6" y="44"/>
                    <a:pt x="119" y="42"/>
                    <a:pt x="121" y="41"/>
                  </a:cubicBezTo>
                  <a:cubicBezTo>
                    <a:pt x="121" y="41"/>
                    <a:pt x="121" y="41"/>
                    <a:pt x="121" y="42"/>
                  </a:cubicBezTo>
                  <a:cubicBezTo>
                    <a:pt x="124" y="47"/>
                    <a:pt x="127" y="53"/>
                    <a:pt x="129" y="58"/>
                  </a:cubicBezTo>
                  <a:cubicBezTo>
                    <a:pt x="129" y="60"/>
                    <a:pt x="132" y="60"/>
                    <a:pt x="132" y="58"/>
                  </a:cubicBezTo>
                  <a:cubicBezTo>
                    <a:pt x="130" y="52"/>
                    <a:pt x="127" y="46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5" y="39"/>
                    <a:pt x="126" y="38"/>
                    <a:pt x="127" y="38"/>
                  </a:cubicBezTo>
                  <a:cubicBezTo>
                    <a:pt x="127" y="38"/>
                    <a:pt x="128" y="38"/>
                    <a:pt x="128" y="38"/>
                  </a:cubicBezTo>
                  <a:cubicBezTo>
                    <a:pt x="130" y="43"/>
                    <a:pt x="133" y="48"/>
                    <a:pt x="135" y="53"/>
                  </a:cubicBezTo>
                  <a:cubicBezTo>
                    <a:pt x="136" y="55"/>
                    <a:pt x="139" y="53"/>
                    <a:pt x="138" y="52"/>
                  </a:cubicBezTo>
                  <a:cubicBezTo>
                    <a:pt x="135" y="47"/>
                    <a:pt x="133" y="42"/>
                    <a:pt x="130" y="37"/>
                  </a:cubicBezTo>
                  <a:cubicBezTo>
                    <a:pt x="130" y="37"/>
                    <a:pt x="130" y="36"/>
                    <a:pt x="130" y="36"/>
                  </a:cubicBezTo>
                  <a:cubicBezTo>
                    <a:pt x="132" y="35"/>
                    <a:pt x="134" y="34"/>
                    <a:pt x="137" y="33"/>
                  </a:cubicBezTo>
                  <a:cubicBezTo>
                    <a:pt x="137" y="33"/>
                    <a:pt x="137" y="33"/>
                    <a:pt x="137" y="33"/>
                  </a:cubicBezTo>
                  <a:cubicBezTo>
                    <a:pt x="139" y="39"/>
                    <a:pt x="141" y="43"/>
                    <a:pt x="144" y="48"/>
                  </a:cubicBezTo>
                  <a:cubicBezTo>
                    <a:pt x="145" y="50"/>
                    <a:pt x="148" y="49"/>
                    <a:pt x="147" y="47"/>
                  </a:cubicBezTo>
                  <a:cubicBezTo>
                    <a:pt x="144" y="42"/>
                    <a:pt x="141" y="38"/>
                    <a:pt x="139" y="33"/>
                  </a:cubicBezTo>
                  <a:cubicBezTo>
                    <a:pt x="139" y="32"/>
                    <a:pt x="139" y="32"/>
                    <a:pt x="138" y="32"/>
                  </a:cubicBezTo>
                  <a:cubicBezTo>
                    <a:pt x="140" y="31"/>
                    <a:pt x="141" y="30"/>
                    <a:pt x="143" y="29"/>
                  </a:cubicBezTo>
                  <a:cubicBezTo>
                    <a:pt x="143" y="29"/>
                    <a:pt x="144" y="29"/>
                    <a:pt x="145" y="28"/>
                  </a:cubicBezTo>
                  <a:cubicBezTo>
                    <a:pt x="148" y="34"/>
                    <a:pt x="150" y="41"/>
                    <a:pt x="154" y="47"/>
                  </a:cubicBezTo>
                  <a:cubicBezTo>
                    <a:pt x="155" y="49"/>
                    <a:pt x="158" y="48"/>
                    <a:pt x="157" y="46"/>
                  </a:cubicBezTo>
                  <a:cubicBezTo>
                    <a:pt x="153" y="40"/>
                    <a:pt x="151" y="33"/>
                    <a:pt x="147" y="27"/>
                  </a:cubicBezTo>
                  <a:cubicBezTo>
                    <a:pt x="150" y="26"/>
                    <a:pt x="152" y="25"/>
                    <a:pt x="154" y="23"/>
                  </a:cubicBezTo>
                  <a:cubicBezTo>
                    <a:pt x="156" y="29"/>
                    <a:pt x="158" y="35"/>
                    <a:pt x="162" y="39"/>
                  </a:cubicBezTo>
                  <a:cubicBezTo>
                    <a:pt x="164" y="40"/>
                    <a:pt x="166" y="38"/>
                    <a:pt x="164" y="37"/>
                  </a:cubicBezTo>
                  <a:cubicBezTo>
                    <a:pt x="160" y="33"/>
                    <a:pt x="159" y="27"/>
                    <a:pt x="156" y="22"/>
                  </a:cubicBezTo>
                  <a:cubicBezTo>
                    <a:pt x="159" y="21"/>
                    <a:pt x="161" y="19"/>
                    <a:pt x="164" y="18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7" y="23"/>
                    <a:pt x="170" y="28"/>
                    <a:pt x="172" y="34"/>
                  </a:cubicBezTo>
                  <a:cubicBezTo>
                    <a:pt x="172" y="35"/>
                    <a:pt x="175" y="35"/>
                    <a:pt x="174" y="33"/>
                  </a:cubicBezTo>
                  <a:cubicBezTo>
                    <a:pt x="172" y="27"/>
                    <a:pt x="170" y="22"/>
                    <a:pt x="166" y="17"/>
                  </a:cubicBezTo>
                  <a:cubicBezTo>
                    <a:pt x="168" y="16"/>
                    <a:pt x="170" y="15"/>
                    <a:pt x="172" y="13"/>
                  </a:cubicBezTo>
                  <a:cubicBezTo>
                    <a:pt x="175" y="18"/>
                    <a:pt x="178" y="23"/>
                    <a:pt x="180" y="28"/>
                  </a:cubicBezTo>
                  <a:cubicBezTo>
                    <a:pt x="181" y="29"/>
                    <a:pt x="184" y="28"/>
                    <a:pt x="183" y="26"/>
                  </a:cubicBezTo>
                  <a:cubicBezTo>
                    <a:pt x="180" y="21"/>
                    <a:pt x="177" y="17"/>
                    <a:pt x="175" y="12"/>
                  </a:cubicBezTo>
                  <a:cubicBezTo>
                    <a:pt x="177" y="11"/>
                    <a:pt x="179" y="10"/>
                    <a:pt x="181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4"/>
            <p:cNvSpPr>
              <a:spLocks/>
            </p:cNvSpPr>
            <p:nvPr/>
          </p:nvSpPr>
          <p:spPr bwMode="auto">
            <a:xfrm>
              <a:off x="6743700" y="5989638"/>
              <a:ext cx="41275" cy="66675"/>
            </a:xfrm>
            <a:custGeom>
              <a:avLst/>
              <a:gdLst>
                <a:gd name="T0" fmla="*/ 1 w 11"/>
                <a:gd name="T1" fmla="*/ 3 h 18"/>
                <a:gd name="T2" fmla="*/ 8 w 11"/>
                <a:gd name="T3" fmla="*/ 16 h 18"/>
                <a:gd name="T4" fmla="*/ 10 w 11"/>
                <a:gd name="T5" fmla="*/ 15 h 18"/>
                <a:gd name="T6" fmla="*/ 4 w 11"/>
                <a:gd name="T7" fmla="*/ 1 h 18"/>
                <a:gd name="T8" fmla="*/ 1 w 11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8">
                  <a:moveTo>
                    <a:pt x="1" y="3"/>
                  </a:moveTo>
                  <a:cubicBezTo>
                    <a:pt x="3" y="7"/>
                    <a:pt x="6" y="12"/>
                    <a:pt x="8" y="16"/>
                  </a:cubicBezTo>
                  <a:cubicBezTo>
                    <a:pt x="9" y="18"/>
                    <a:pt x="11" y="16"/>
                    <a:pt x="10" y="15"/>
                  </a:cubicBezTo>
                  <a:cubicBezTo>
                    <a:pt x="8" y="10"/>
                    <a:pt x="6" y="6"/>
                    <a:pt x="4" y="1"/>
                  </a:cubicBezTo>
                  <a:cubicBezTo>
                    <a:pt x="3" y="0"/>
                    <a:pt x="0" y="1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5"/>
            <p:cNvSpPr>
              <a:spLocks noEditPoints="1"/>
            </p:cNvSpPr>
            <p:nvPr/>
          </p:nvSpPr>
          <p:spPr bwMode="auto">
            <a:xfrm>
              <a:off x="6399213" y="5270500"/>
              <a:ext cx="501650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0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7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5" y="1"/>
                    <a:pt x="44" y="0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7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29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4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4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6"/>
            <p:cNvSpPr>
              <a:spLocks noEditPoints="1"/>
            </p:cNvSpPr>
            <p:nvPr/>
          </p:nvSpPr>
          <p:spPr bwMode="auto">
            <a:xfrm>
              <a:off x="4856163" y="6496050"/>
              <a:ext cx="503238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0 h 91"/>
                <a:gd name="T4" fmla="*/ 132 w 134"/>
                <a:gd name="T5" fmla="*/ 90 h 91"/>
                <a:gd name="T6" fmla="*/ 132 w 134"/>
                <a:gd name="T7" fmla="*/ 50 h 91"/>
                <a:gd name="T8" fmla="*/ 132 w 134"/>
                <a:gd name="T9" fmla="*/ 3 h 91"/>
                <a:gd name="T10" fmla="*/ 99 w 134"/>
                <a:gd name="T11" fmla="*/ 2 h 91"/>
                <a:gd name="T12" fmla="*/ 33 w 134"/>
                <a:gd name="T13" fmla="*/ 0 h 91"/>
                <a:gd name="T14" fmla="*/ 1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1 w 134"/>
                <a:gd name="T45" fmla="*/ 5 h 91"/>
                <a:gd name="T46" fmla="*/ 97 w 134"/>
                <a:gd name="T47" fmla="*/ 30 h 91"/>
                <a:gd name="T48" fmla="*/ 69 w 134"/>
                <a:gd name="T49" fmla="*/ 54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1" y="91"/>
                    <a:pt x="132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2" y="63"/>
                    <a:pt x="132" y="50"/>
                  </a:cubicBezTo>
                  <a:cubicBezTo>
                    <a:pt x="132" y="42"/>
                    <a:pt x="132" y="33"/>
                    <a:pt x="133" y="25"/>
                  </a:cubicBezTo>
                  <a:cubicBezTo>
                    <a:pt x="133" y="17"/>
                    <a:pt x="134" y="10"/>
                    <a:pt x="132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2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1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29" y="86"/>
                    <a:pt x="21" y="85"/>
                    <a:pt x="12" y="85"/>
                  </a:cubicBezTo>
                  <a:cubicBezTo>
                    <a:pt x="17" y="80"/>
                    <a:pt x="24" y="75"/>
                    <a:pt x="29" y="71"/>
                  </a:cubicBezTo>
                  <a:cubicBezTo>
                    <a:pt x="38" y="64"/>
                    <a:pt x="47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8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7" y="51"/>
                    <a:pt x="81" y="48"/>
                  </a:cubicBezTo>
                  <a:cubicBezTo>
                    <a:pt x="82" y="46"/>
                    <a:pt x="84" y="45"/>
                    <a:pt x="85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69" y="87"/>
                  </a:cubicBezTo>
                  <a:cubicBezTo>
                    <a:pt x="59" y="87"/>
                    <a:pt x="48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30" y="85"/>
                  </a:cubicBezTo>
                  <a:cubicBezTo>
                    <a:pt x="116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4"/>
                    <a:pt x="90" y="4"/>
                    <a:pt x="101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4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5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4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8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6" y="61"/>
                    <a:pt x="28" y="68"/>
                  </a:cubicBezTo>
                  <a:cubicBezTo>
                    <a:pt x="21" y="73"/>
                    <a:pt x="14" y="78"/>
                    <a:pt x="9" y="8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6" y="68"/>
                    <a:pt x="5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7"/>
            <p:cNvSpPr>
              <a:spLocks noEditPoints="1"/>
            </p:cNvSpPr>
            <p:nvPr/>
          </p:nvSpPr>
          <p:spPr bwMode="auto">
            <a:xfrm>
              <a:off x="11777663" y="2260600"/>
              <a:ext cx="442913" cy="365125"/>
            </a:xfrm>
            <a:custGeom>
              <a:avLst/>
              <a:gdLst>
                <a:gd name="T0" fmla="*/ 104 w 118"/>
                <a:gd name="T1" fmla="*/ 14 h 97"/>
                <a:gd name="T2" fmla="*/ 43 w 118"/>
                <a:gd name="T3" fmla="*/ 4 h 97"/>
                <a:gd name="T4" fmla="*/ 15 w 118"/>
                <a:gd name="T5" fmla="*/ 19 h 97"/>
                <a:gd name="T6" fmla="*/ 7 w 118"/>
                <a:gd name="T7" fmla="*/ 50 h 97"/>
                <a:gd name="T8" fmla="*/ 20 w 118"/>
                <a:gd name="T9" fmla="*/ 72 h 97"/>
                <a:gd name="T10" fmla="*/ 3 w 118"/>
                <a:gd name="T11" fmla="*/ 94 h 97"/>
                <a:gd name="T12" fmla="*/ 3 w 118"/>
                <a:gd name="T13" fmla="*/ 94 h 97"/>
                <a:gd name="T14" fmla="*/ 2 w 118"/>
                <a:gd name="T15" fmla="*/ 94 h 97"/>
                <a:gd name="T16" fmla="*/ 3 w 118"/>
                <a:gd name="T17" fmla="*/ 97 h 97"/>
                <a:gd name="T18" fmla="*/ 40 w 118"/>
                <a:gd name="T19" fmla="*/ 75 h 97"/>
                <a:gd name="T20" fmla="*/ 104 w 118"/>
                <a:gd name="T21" fmla="*/ 63 h 97"/>
                <a:gd name="T22" fmla="*/ 117 w 118"/>
                <a:gd name="T23" fmla="*/ 37 h 97"/>
                <a:gd name="T24" fmla="*/ 104 w 118"/>
                <a:gd name="T25" fmla="*/ 14 h 97"/>
                <a:gd name="T26" fmla="*/ 103 w 118"/>
                <a:gd name="T27" fmla="*/ 60 h 97"/>
                <a:gd name="T28" fmla="*/ 39 w 118"/>
                <a:gd name="T29" fmla="*/ 72 h 97"/>
                <a:gd name="T30" fmla="*/ 39 w 118"/>
                <a:gd name="T31" fmla="*/ 72 h 97"/>
                <a:gd name="T32" fmla="*/ 38 w 118"/>
                <a:gd name="T33" fmla="*/ 73 h 97"/>
                <a:gd name="T34" fmla="*/ 10 w 118"/>
                <a:gd name="T35" fmla="*/ 93 h 97"/>
                <a:gd name="T36" fmla="*/ 23 w 118"/>
                <a:gd name="T37" fmla="*/ 71 h 97"/>
                <a:gd name="T38" fmla="*/ 23 w 118"/>
                <a:gd name="T39" fmla="*/ 71 h 97"/>
                <a:gd name="T40" fmla="*/ 22 w 118"/>
                <a:gd name="T41" fmla="*/ 70 h 97"/>
                <a:gd name="T42" fmla="*/ 10 w 118"/>
                <a:gd name="T43" fmla="*/ 42 h 97"/>
                <a:gd name="T44" fmla="*/ 27 w 118"/>
                <a:gd name="T45" fmla="*/ 13 h 97"/>
                <a:gd name="T46" fmla="*/ 62 w 118"/>
                <a:gd name="T47" fmla="*/ 5 h 97"/>
                <a:gd name="T48" fmla="*/ 92 w 118"/>
                <a:gd name="T49" fmla="*/ 11 h 97"/>
                <a:gd name="T50" fmla="*/ 113 w 118"/>
                <a:gd name="T51" fmla="*/ 30 h 97"/>
                <a:gd name="T52" fmla="*/ 103 w 118"/>
                <a:gd name="T53" fmla="*/ 6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7">
                  <a:moveTo>
                    <a:pt x="104" y="14"/>
                  </a:moveTo>
                  <a:cubicBezTo>
                    <a:pt x="87" y="1"/>
                    <a:pt x="63" y="0"/>
                    <a:pt x="43" y="4"/>
                  </a:cubicBezTo>
                  <a:cubicBezTo>
                    <a:pt x="33" y="6"/>
                    <a:pt x="21" y="11"/>
                    <a:pt x="15" y="19"/>
                  </a:cubicBezTo>
                  <a:cubicBezTo>
                    <a:pt x="9" y="27"/>
                    <a:pt x="6" y="40"/>
                    <a:pt x="7" y="50"/>
                  </a:cubicBezTo>
                  <a:cubicBezTo>
                    <a:pt x="8" y="58"/>
                    <a:pt x="13" y="66"/>
                    <a:pt x="20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3" y="94"/>
                    <a:pt x="3" y="94"/>
                    <a:pt x="2" y="94"/>
                  </a:cubicBezTo>
                  <a:cubicBezTo>
                    <a:pt x="0" y="95"/>
                    <a:pt x="1" y="97"/>
                    <a:pt x="3" y="97"/>
                  </a:cubicBezTo>
                  <a:cubicBezTo>
                    <a:pt x="17" y="95"/>
                    <a:pt x="33" y="87"/>
                    <a:pt x="40" y="75"/>
                  </a:cubicBezTo>
                  <a:cubicBezTo>
                    <a:pt x="61" y="75"/>
                    <a:pt x="86" y="77"/>
                    <a:pt x="104" y="63"/>
                  </a:cubicBezTo>
                  <a:cubicBezTo>
                    <a:pt x="112" y="57"/>
                    <a:pt x="118" y="47"/>
                    <a:pt x="117" y="37"/>
                  </a:cubicBezTo>
                  <a:cubicBezTo>
                    <a:pt x="117" y="27"/>
                    <a:pt x="111" y="20"/>
                    <a:pt x="104" y="14"/>
                  </a:cubicBezTo>
                  <a:close/>
                  <a:moveTo>
                    <a:pt x="103" y="60"/>
                  </a:moveTo>
                  <a:cubicBezTo>
                    <a:pt x="86" y="75"/>
                    <a:pt x="60" y="72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8" y="72"/>
                    <a:pt x="38" y="72"/>
                    <a:pt x="38" y="73"/>
                  </a:cubicBezTo>
                  <a:cubicBezTo>
                    <a:pt x="32" y="82"/>
                    <a:pt x="21" y="89"/>
                    <a:pt x="10" y="93"/>
                  </a:cubicBezTo>
                  <a:cubicBezTo>
                    <a:pt x="16" y="87"/>
                    <a:pt x="22" y="80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70"/>
                  </a:cubicBezTo>
                  <a:cubicBezTo>
                    <a:pt x="14" y="62"/>
                    <a:pt x="9" y="53"/>
                    <a:pt x="10" y="42"/>
                  </a:cubicBezTo>
                  <a:cubicBezTo>
                    <a:pt x="11" y="30"/>
                    <a:pt x="16" y="19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6"/>
                    <a:pt x="92" y="11"/>
                  </a:cubicBezTo>
                  <a:cubicBezTo>
                    <a:pt x="101" y="15"/>
                    <a:pt x="109" y="21"/>
                    <a:pt x="113" y="30"/>
                  </a:cubicBezTo>
                  <a:cubicBezTo>
                    <a:pt x="118" y="42"/>
                    <a:pt x="111" y="53"/>
                    <a:pt x="103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8"/>
            <p:cNvSpPr>
              <a:spLocks noEditPoints="1"/>
            </p:cNvSpPr>
            <p:nvPr/>
          </p:nvSpPr>
          <p:spPr bwMode="auto">
            <a:xfrm>
              <a:off x="11634788" y="4522788"/>
              <a:ext cx="442913" cy="368300"/>
            </a:xfrm>
            <a:custGeom>
              <a:avLst/>
              <a:gdLst>
                <a:gd name="T0" fmla="*/ 103 w 118"/>
                <a:gd name="T1" fmla="*/ 15 h 98"/>
                <a:gd name="T2" fmla="*/ 43 w 118"/>
                <a:gd name="T3" fmla="*/ 4 h 98"/>
                <a:gd name="T4" fmla="*/ 14 w 118"/>
                <a:gd name="T5" fmla="*/ 20 h 98"/>
                <a:gd name="T6" fmla="*/ 7 w 118"/>
                <a:gd name="T7" fmla="*/ 50 h 98"/>
                <a:gd name="T8" fmla="*/ 19 w 118"/>
                <a:gd name="T9" fmla="*/ 72 h 98"/>
                <a:gd name="T10" fmla="*/ 3 w 118"/>
                <a:gd name="T11" fmla="*/ 94 h 98"/>
                <a:gd name="T12" fmla="*/ 3 w 118"/>
                <a:gd name="T13" fmla="*/ 95 h 98"/>
                <a:gd name="T14" fmla="*/ 2 w 118"/>
                <a:gd name="T15" fmla="*/ 95 h 98"/>
                <a:gd name="T16" fmla="*/ 3 w 118"/>
                <a:gd name="T17" fmla="*/ 98 h 98"/>
                <a:gd name="T18" fmla="*/ 40 w 118"/>
                <a:gd name="T19" fmla="*/ 75 h 98"/>
                <a:gd name="T20" fmla="*/ 103 w 118"/>
                <a:gd name="T21" fmla="*/ 64 h 98"/>
                <a:gd name="T22" fmla="*/ 117 w 118"/>
                <a:gd name="T23" fmla="*/ 37 h 98"/>
                <a:gd name="T24" fmla="*/ 103 w 118"/>
                <a:gd name="T25" fmla="*/ 15 h 98"/>
                <a:gd name="T26" fmla="*/ 102 w 118"/>
                <a:gd name="T27" fmla="*/ 61 h 98"/>
                <a:gd name="T28" fmla="*/ 39 w 118"/>
                <a:gd name="T29" fmla="*/ 72 h 98"/>
                <a:gd name="T30" fmla="*/ 38 w 118"/>
                <a:gd name="T31" fmla="*/ 73 h 98"/>
                <a:gd name="T32" fmla="*/ 37 w 118"/>
                <a:gd name="T33" fmla="*/ 73 h 98"/>
                <a:gd name="T34" fmla="*/ 9 w 118"/>
                <a:gd name="T35" fmla="*/ 93 h 98"/>
                <a:gd name="T36" fmla="*/ 22 w 118"/>
                <a:gd name="T37" fmla="*/ 72 h 98"/>
                <a:gd name="T38" fmla="*/ 22 w 118"/>
                <a:gd name="T39" fmla="*/ 72 h 98"/>
                <a:gd name="T40" fmla="*/ 22 w 118"/>
                <a:gd name="T41" fmla="*/ 70 h 98"/>
                <a:gd name="T42" fmla="*/ 10 w 118"/>
                <a:gd name="T43" fmla="*/ 42 h 98"/>
                <a:gd name="T44" fmla="*/ 27 w 118"/>
                <a:gd name="T45" fmla="*/ 13 h 98"/>
                <a:gd name="T46" fmla="*/ 62 w 118"/>
                <a:gd name="T47" fmla="*/ 5 h 98"/>
                <a:gd name="T48" fmla="*/ 92 w 118"/>
                <a:gd name="T49" fmla="*/ 11 h 98"/>
                <a:gd name="T50" fmla="*/ 113 w 118"/>
                <a:gd name="T51" fmla="*/ 31 h 98"/>
                <a:gd name="T52" fmla="*/ 102 w 118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8">
                  <a:moveTo>
                    <a:pt x="103" y="15"/>
                  </a:moveTo>
                  <a:cubicBezTo>
                    <a:pt x="86" y="1"/>
                    <a:pt x="63" y="0"/>
                    <a:pt x="43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9" y="28"/>
                    <a:pt x="6" y="40"/>
                    <a:pt x="7" y="50"/>
                  </a:cubicBezTo>
                  <a:cubicBezTo>
                    <a:pt x="8" y="59"/>
                    <a:pt x="13" y="66"/>
                    <a:pt x="19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5"/>
                    <a:pt x="3" y="95"/>
                  </a:cubicBezTo>
                  <a:cubicBezTo>
                    <a:pt x="3" y="95"/>
                    <a:pt x="2" y="95"/>
                    <a:pt x="2" y="95"/>
                  </a:cubicBezTo>
                  <a:cubicBezTo>
                    <a:pt x="0" y="95"/>
                    <a:pt x="1" y="98"/>
                    <a:pt x="3" y="98"/>
                  </a:cubicBezTo>
                  <a:cubicBezTo>
                    <a:pt x="16" y="96"/>
                    <a:pt x="32" y="87"/>
                    <a:pt x="40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2" y="58"/>
                    <a:pt x="118" y="48"/>
                    <a:pt x="117" y="37"/>
                  </a:cubicBezTo>
                  <a:cubicBezTo>
                    <a:pt x="117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6" y="76"/>
                    <a:pt x="59" y="73"/>
                    <a:pt x="39" y="72"/>
                  </a:cubicBezTo>
                  <a:cubicBezTo>
                    <a:pt x="39" y="72"/>
                    <a:pt x="39" y="73"/>
                    <a:pt x="38" y="73"/>
                  </a:cubicBezTo>
                  <a:cubicBezTo>
                    <a:pt x="38" y="73"/>
                    <a:pt x="38" y="73"/>
                    <a:pt x="37" y="73"/>
                  </a:cubicBezTo>
                  <a:cubicBezTo>
                    <a:pt x="32" y="83"/>
                    <a:pt x="21" y="90"/>
                    <a:pt x="9" y="93"/>
                  </a:cubicBezTo>
                  <a:cubicBezTo>
                    <a:pt x="16" y="88"/>
                    <a:pt x="22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2" y="70"/>
                  </a:cubicBezTo>
                  <a:cubicBezTo>
                    <a:pt x="13" y="63"/>
                    <a:pt x="9" y="54"/>
                    <a:pt x="10" y="42"/>
                  </a:cubicBezTo>
                  <a:cubicBezTo>
                    <a:pt x="11" y="30"/>
                    <a:pt x="16" y="20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7"/>
                    <a:pt x="92" y="11"/>
                  </a:cubicBezTo>
                  <a:cubicBezTo>
                    <a:pt x="101" y="15"/>
                    <a:pt x="109" y="22"/>
                    <a:pt x="113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89"/>
            <p:cNvSpPr>
              <a:spLocks noEditPoints="1"/>
            </p:cNvSpPr>
            <p:nvPr/>
          </p:nvSpPr>
          <p:spPr bwMode="auto">
            <a:xfrm>
              <a:off x="10094913" y="6075363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4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5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2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0 h 98"/>
                <a:gd name="T42" fmla="*/ 9 w 117"/>
                <a:gd name="T43" fmla="*/ 42 h 98"/>
                <a:gd name="T44" fmla="*/ 26 w 117"/>
                <a:gd name="T45" fmla="*/ 13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1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0"/>
                    <a:pt x="6" y="50"/>
                  </a:cubicBezTo>
                  <a:cubicBezTo>
                    <a:pt x="7" y="59"/>
                    <a:pt x="13" y="66"/>
                    <a:pt x="19" y="72"/>
                  </a:cubicBezTo>
                  <a:cubicBezTo>
                    <a:pt x="18" y="81"/>
                    <a:pt x="10" y="89"/>
                    <a:pt x="3" y="94"/>
                  </a:cubicBezTo>
                  <a:cubicBezTo>
                    <a:pt x="3" y="94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1" y="98"/>
                    <a:pt x="2" y="98"/>
                  </a:cubicBezTo>
                  <a:cubicBezTo>
                    <a:pt x="16" y="96"/>
                    <a:pt x="32" y="87"/>
                    <a:pt x="39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1" y="57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2"/>
                  </a:cubicBezTo>
                  <a:cubicBezTo>
                    <a:pt x="38" y="72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0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0"/>
            <p:cNvSpPr>
              <a:spLocks noEditPoints="1"/>
            </p:cNvSpPr>
            <p:nvPr/>
          </p:nvSpPr>
          <p:spPr bwMode="auto">
            <a:xfrm>
              <a:off x="11712575" y="2903538"/>
              <a:ext cx="563563" cy="574675"/>
            </a:xfrm>
            <a:custGeom>
              <a:avLst/>
              <a:gdLst>
                <a:gd name="T0" fmla="*/ 20 w 150"/>
                <a:gd name="T1" fmla="*/ 115 h 153"/>
                <a:gd name="T2" fmla="*/ 9 w 150"/>
                <a:gd name="T3" fmla="*/ 144 h 153"/>
                <a:gd name="T4" fmla="*/ 38 w 150"/>
                <a:gd name="T5" fmla="*/ 133 h 153"/>
                <a:gd name="T6" fmla="*/ 111 w 150"/>
                <a:gd name="T7" fmla="*/ 101 h 153"/>
                <a:gd name="T8" fmla="*/ 113 w 150"/>
                <a:gd name="T9" fmla="*/ 6 h 153"/>
                <a:gd name="T10" fmla="*/ 38 w 150"/>
                <a:gd name="T11" fmla="*/ 59 h 153"/>
                <a:gd name="T12" fmla="*/ 54 w 150"/>
                <a:gd name="T13" fmla="*/ 93 h 153"/>
                <a:gd name="T14" fmla="*/ 73 w 150"/>
                <a:gd name="T15" fmla="*/ 55 h 153"/>
                <a:gd name="T16" fmla="*/ 83 w 150"/>
                <a:gd name="T17" fmla="*/ 61 h 153"/>
                <a:gd name="T18" fmla="*/ 93 w 150"/>
                <a:gd name="T19" fmla="*/ 72 h 153"/>
                <a:gd name="T20" fmla="*/ 91 w 150"/>
                <a:gd name="T21" fmla="*/ 78 h 153"/>
                <a:gd name="T22" fmla="*/ 66 w 150"/>
                <a:gd name="T23" fmla="*/ 95 h 153"/>
                <a:gd name="T24" fmla="*/ 26 w 150"/>
                <a:gd name="T25" fmla="*/ 121 h 153"/>
                <a:gd name="T26" fmla="*/ 94 w 150"/>
                <a:gd name="T27" fmla="*/ 60 h 153"/>
                <a:gd name="T28" fmla="*/ 99 w 150"/>
                <a:gd name="T29" fmla="*/ 59 h 153"/>
                <a:gd name="T30" fmla="*/ 94 w 150"/>
                <a:gd name="T31" fmla="*/ 61 h 153"/>
                <a:gd name="T32" fmla="*/ 34 w 150"/>
                <a:gd name="T33" fmla="*/ 132 h 153"/>
                <a:gd name="T34" fmla="*/ 29 w 150"/>
                <a:gd name="T35" fmla="*/ 136 h 153"/>
                <a:gd name="T36" fmla="*/ 19 w 150"/>
                <a:gd name="T37" fmla="*/ 119 h 153"/>
                <a:gd name="T38" fmla="*/ 23 w 150"/>
                <a:gd name="T39" fmla="*/ 142 h 153"/>
                <a:gd name="T40" fmla="*/ 12 w 150"/>
                <a:gd name="T41" fmla="*/ 130 h 153"/>
                <a:gd name="T42" fmla="*/ 14 w 150"/>
                <a:gd name="T43" fmla="*/ 125 h 153"/>
                <a:gd name="T44" fmla="*/ 27 w 150"/>
                <a:gd name="T45" fmla="*/ 139 h 153"/>
                <a:gd name="T46" fmla="*/ 12 w 150"/>
                <a:gd name="T47" fmla="*/ 142 h 153"/>
                <a:gd name="T48" fmla="*/ 21 w 150"/>
                <a:gd name="T49" fmla="*/ 143 h 153"/>
                <a:gd name="T50" fmla="*/ 12 w 150"/>
                <a:gd name="T51" fmla="*/ 142 h 153"/>
                <a:gd name="T52" fmla="*/ 142 w 150"/>
                <a:gd name="T53" fmla="*/ 40 h 153"/>
                <a:gd name="T54" fmla="*/ 69 w 150"/>
                <a:gd name="T55" fmla="*/ 109 h 153"/>
                <a:gd name="T56" fmla="*/ 36 w 150"/>
                <a:gd name="T57" fmla="*/ 130 h 153"/>
                <a:gd name="T58" fmla="*/ 34 w 150"/>
                <a:gd name="T59" fmla="*/ 129 h 153"/>
                <a:gd name="T60" fmla="*/ 81 w 150"/>
                <a:gd name="T61" fmla="*/ 86 h 153"/>
                <a:gd name="T62" fmla="*/ 99 w 150"/>
                <a:gd name="T63" fmla="*/ 84 h 153"/>
                <a:gd name="T64" fmla="*/ 94 w 150"/>
                <a:gd name="T65" fmla="*/ 78 h 153"/>
                <a:gd name="T66" fmla="*/ 105 w 150"/>
                <a:gd name="T67" fmla="*/ 76 h 153"/>
                <a:gd name="T68" fmla="*/ 95 w 150"/>
                <a:gd name="T69" fmla="*/ 71 h 153"/>
                <a:gd name="T70" fmla="*/ 102 w 150"/>
                <a:gd name="T71" fmla="*/ 61 h 153"/>
                <a:gd name="T72" fmla="*/ 96 w 150"/>
                <a:gd name="T73" fmla="*/ 55 h 153"/>
                <a:gd name="T74" fmla="*/ 89 w 150"/>
                <a:gd name="T75" fmla="*/ 62 h 153"/>
                <a:gd name="T76" fmla="*/ 87 w 150"/>
                <a:gd name="T77" fmla="*/ 51 h 153"/>
                <a:gd name="T78" fmla="*/ 84 w 150"/>
                <a:gd name="T79" fmla="*/ 42 h 153"/>
                <a:gd name="T80" fmla="*/ 81 w 150"/>
                <a:gd name="T81" fmla="*/ 53 h 153"/>
                <a:gd name="T82" fmla="*/ 74 w 150"/>
                <a:gd name="T83" fmla="*/ 52 h 153"/>
                <a:gd name="T84" fmla="*/ 67 w 150"/>
                <a:gd name="T85" fmla="*/ 40 h 153"/>
                <a:gd name="T86" fmla="*/ 71 w 150"/>
                <a:gd name="T87" fmla="*/ 53 h 153"/>
                <a:gd name="T88" fmla="*/ 55 w 150"/>
                <a:gd name="T89" fmla="*/ 88 h 153"/>
                <a:gd name="T90" fmla="*/ 24 w 150"/>
                <a:gd name="T91" fmla="*/ 119 h 153"/>
                <a:gd name="T92" fmla="*/ 38 w 150"/>
                <a:gd name="T93" fmla="*/ 86 h 153"/>
                <a:gd name="T94" fmla="*/ 92 w 150"/>
                <a:gd name="T95" fmla="*/ 7 h 153"/>
                <a:gd name="T96" fmla="*/ 96 w 150"/>
                <a:gd name="T97" fmla="*/ 81 h 153"/>
                <a:gd name="T98" fmla="*/ 97 w 150"/>
                <a:gd name="T99" fmla="*/ 72 h 153"/>
                <a:gd name="T100" fmla="*/ 103 w 150"/>
                <a:gd name="T101" fmla="*/ 73 h 153"/>
                <a:gd name="T102" fmla="*/ 84 w 150"/>
                <a:gd name="T103" fmla="*/ 51 h 153"/>
                <a:gd name="T104" fmla="*/ 84 w 150"/>
                <a:gd name="T105" fmla="*/ 47 h 153"/>
                <a:gd name="T106" fmla="*/ 85 w 150"/>
                <a:gd name="T107" fmla="*/ 49 h 153"/>
                <a:gd name="T108" fmla="*/ 72 w 150"/>
                <a:gd name="T109" fmla="*/ 49 h 153"/>
                <a:gd name="T110" fmla="*/ 70 w 150"/>
                <a:gd name="T111" fmla="*/ 45 h 153"/>
                <a:gd name="T112" fmla="*/ 71 w 150"/>
                <a:gd name="T113" fmla="*/ 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0" h="153">
                  <a:moveTo>
                    <a:pt x="35" y="89"/>
                  </a:moveTo>
                  <a:cubicBezTo>
                    <a:pt x="33" y="99"/>
                    <a:pt x="27" y="107"/>
                    <a:pt x="20" y="115"/>
                  </a:cubicBezTo>
                  <a:cubicBezTo>
                    <a:pt x="19" y="115"/>
                    <a:pt x="18" y="115"/>
                    <a:pt x="18" y="115"/>
                  </a:cubicBezTo>
                  <a:cubicBezTo>
                    <a:pt x="11" y="122"/>
                    <a:pt x="0" y="135"/>
                    <a:pt x="9" y="144"/>
                  </a:cubicBezTo>
                  <a:cubicBezTo>
                    <a:pt x="18" y="153"/>
                    <a:pt x="30" y="140"/>
                    <a:pt x="37" y="133"/>
                  </a:cubicBezTo>
                  <a:cubicBezTo>
                    <a:pt x="37" y="133"/>
                    <a:pt x="37" y="133"/>
                    <a:pt x="38" y="133"/>
                  </a:cubicBezTo>
                  <a:cubicBezTo>
                    <a:pt x="49" y="123"/>
                    <a:pt x="61" y="114"/>
                    <a:pt x="76" y="111"/>
                  </a:cubicBezTo>
                  <a:cubicBezTo>
                    <a:pt x="88" y="108"/>
                    <a:pt x="100" y="107"/>
                    <a:pt x="111" y="101"/>
                  </a:cubicBezTo>
                  <a:cubicBezTo>
                    <a:pt x="130" y="91"/>
                    <a:pt x="148" y="71"/>
                    <a:pt x="147" y="48"/>
                  </a:cubicBezTo>
                  <a:cubicBezTo>
                    <a:pt x="146" y="29"/>
                    <a:pt x="130" y="13"/>
                    <a:pt x="113" y="6"/>
                  </a:cubicBezTo>
                  <a:cubicBezTo>
                    <a:pt x="94" y="0"/>
                    <a:pt x="74" y="7"/>
                    <a:pt x="59" y="19"/>
                  </a:cubicBezTo>
                  <a:cubicBezTo>
                    <a:pt x="47" y="29"/>
                    <a:pt x="40" y="43"/>
                    <a:pt x="38" y="59"/>
                  </a:cubicBezTo>
                  <a:cubicBezTo>
                    <a:pt x="37" y="69"/>
                    <a:pt x="37" y="79"/>
                    <a:pt x="35" y="89"/>
                  </a:cubicBezTo>
                  <a:close/>
                  <a:moveTo>
                    <a:pt x="54" y="93"/>
                  </a:moveTo>
                  <a:cubicBezTo>
                    <a:pt x="62" y="83"/>
                    <a:pt x="69" y="70"/>
                    <a:pt x="72" y="58"/>
                  </a:cubicBezTo>
                  <a:cubicBezTo>
                    <a:pt x="73" y="57"/>
                    <a:pt x="73" y="56"/>
                    <a:pt x="73" y="55"/>
                  </a:cubicBezTo>
                  <a:cubicBezTo>
                    <a:pt x="76" y="56"/>
                    <a:pt x="78" y="56"/>
                    <a:pt x="81" y="56"/>
                  </a:cubicBezTo>
                  <a:cubicBezTo>
                    <a:pt x="81" y="58"/>
                    <a:pt x="82" y="60"/>
                    <a:pt x="83" y="61"/>
                  </a:cubicBezTo>
                  <a:cubicBezTo>
                    <a:pt x="84" y="64"/>
                    <a:pt x="87" y="65"/>
                    <a:pt x="90" y="65"/>
                  </a:cubicBezTo>
                  <a:cubicBezTo>
                    <a:pt x="90" y="68"/>
                    <a:pt x="91" y="70"/>
                    <a:pt x="93" y="72"/>
                  </a:cubicBezTo>
                  <a:cubicBezTo>
                    <a:pt x="92" y="73"/>
                    <a:pt x="92" y="73"/>
                    <a:pt x="91" y="74"/>
                  </a:cubicBezTo>
                  <a:cubicBezTo>
                    <a:pt x="91" y="75"/>
                    <a:pt x="90" y="76"/>
                    <a:pt x="91" y="78"/>
                  </a:cubicBezTo>
                  <a:cubicBezTo>
                    <a:pt x="88" y="78"/>
                    <a:pt x="85" y="80"/>
                    <a:pt x="82" y="82"/>
                  </a:cubicBezTo>
                  <a:cubicBezTo>
                    <a:pt x="77" y="86"/>
                    <a:pt x="71" y="90"/>
                    <a:pt x="66" y="95"/>
                  </a:cubicBezTo>
                  <a:cubicBezTo>
                    <a:pt x="55" y="106"/>
                    <a:pt x="43" y="116"/>
                    <a:pt x="32" y="127"/>
                  </a:cubicBezTo>
                  <a:cubicBezTo>
                    <a:pt x="30" y="125"/>
                    <a:pt x="28" y="123"/>
                    <a:pt x="26" y="121"/>
                  </a:cubicBezTo>
                  <a:cubicBezTo>
                    <a:pt x="37" y="114"/>
                    <a:pt x="47" y="104"/>
                    <a:pt x="54" y="93"/>
                  </a:cubicBezTo>
                  <a:close/>
                  <a:moveTo>
                    <a:pt x="94" y="60"/>
                  </a:moveTo>
                  <a:cubicBezTo>
                    <a:pt x="95" y="59"/>
                    <a:pt x="97" y="58"/>
                    <a:pt x="99" y="57"/>
                  </a:cubicBezTo>
                  <a:cubicBezTo>
                    <a:pt x="101" y="56"/>
                    <a:pt x="100" y="59"/>
                    <a:pt x="99" y="59"/>
                  </a:cubicBezTo>
                  <a:cubicBezTo>
                    <a:pt x="98" y="60"/>
                    <a:pt x="96" y="61"/>
                    <a:pt x="95" y="61"/>
                  </a:cubicBezTo>
                  <a:cubicBezTo>
                    <a:pt x="95" y="61"/>
                    <a:pt x="94" y="61"/>
                    <a:pt x="94" y="61"/>
                  </a:cubicBezTo>
                  <a:cubicBezTo>
                    <a:pt x="94" y="61"/>
                    <a:pt x="94" y="61"/>
                    <a:pt x="94" y="60"/>
                  </a:cubicBezTo>
                  <a:close/>
                  <a:moveTo>
                    <a:pt x="34" y="132"/>
                  </a:moveTo>
                  <a:cubicBezTo>
                    <a:pt x="33" y="134"/>
                    <a:pt x="31" y="135"/>
                    <a:pt x="29" y="137"/>
                  </a:cubicBezTo>
                  <a:cubicBezTo>
                    <a:pt x="29" y="137"/>
                    <a:pt x="29" y="136"/>
                    <a:pt x="29" y="136"/>
                  </a:cubicBezTo>
                  <a:cubicBezTo>
                    <a:pt x="24" y="132"/>
                    <a:pt x="20" y="127"/>
                    <a:pt x="16" y="122"/>
                  </a:cubicBezTo>
                  <a:cubicBezTo>
                    <a:pt x="17" y="121"/>
                    <a:pt x="18" y="120"/>
                    <a:pt x="19" y="119"/>
                  </a:cubicBezTo>
                  <a:cubicBezTo>
                    <a:pt x="24" y="123"/>
                    <a:pt x="29" y="128"/>
                    <a:pt x="34" y="132"/>
                  </a:cubicBezTo>
                  <a:close/>
                  <a:moveTo>
                    <a:pt x="23" y="142"/>
                  </a:moveTo>
                  <a:cubicBezTo>
                    <a:pt x="23" y="142"/>
                    <a:pt x="23" y="141"/>
                    <a:pt x="23" y="141"/>
                  </a:cubicBezTo>
                  <a:cubicBezTo>
                    <a:pt x="21" y="136"/>
                    <a:pt x="15" y="134"/>
                    <a:pt x="12" y="130"/>
                  </a:cubicBezTo>
                  <a:cubicBezTo>
                    <a:pt x="12" y="129"/>
                    <a:pt x="11" y="129"/>
                    <a:pt x="11" y="129"/>
                  </a:cubicBezTo>
                  <a:cubicBezTo>
                    <a:pt x="12" y="128"/>
                    <a:pt x="13" y="126"/>
                    <a:pt x="14" y="125"/>
                  </a:cubicBezTo>
                  <a:cubicBezTo>
                    <a:pt x="18" y="129"/>
                    <a:pt x="22" y="134"/>
                    <a:pt x="27" y="138"/>
                  </a:cubicBez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5" y="141"/>
                    <a:pt x="23" y="142"/>
                  </a:cubicBezTo>
                  <a:close/>
                  <a:moveTo>
                    <a:pt x="12" y="142"/>
                  </a:moveTo>
                  <a:cubicBezTo>
                    <a:pt x="8" y="140"/>
                    <a:pt x="8" y="136"/>
                    <a:pt x="10" y="132"/>
                  </a:cubicBezTo>
                  <a:cubicBezTo>
                    <a:pt x="13" y="136"/>
                    <a:pt x="18" y="138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18" y="144"/>
                    <a:pt x="15" y="145"/>
                    <a:pt x="12" y="142"/>
                  </a:cubicBezTo>
                  <a:close/>
                  <a:moveTo>
                    <a:pt x="92" y="7"/>
                  </a:moveTo>
                  <a:cubicBezTo>
                    <a:pt x="114" y="4"/>
                    <a:pt x="136" y="19"/>
                    <a:pt x="142" y="40"/>
                  </a:cubicBezTo>
                  <a:cubicBezTo>
                    <a:pt x="150" y="65"/>
                    <a:pt x="128" y="89"/>
                    <a:pt x="107" y="100"/>
                  </a:cubicBezTo>
                  <a:cubicBezTo>
                    <a:pt x="95" y="106"/>
                    <a:pt x="81" y="106"/>
                    <a:pt x="69" y="109"/>
                  </a:cubicBezTo>
                  <a:cubicBezTo>
                    <a:pt x="57" y="113"/>
                    <a:pt x="47" y="121"/>
                    <a:pt x="37" y="129"/>
                  </a:cubicBezTo>
                  <a:cubicBezTo>
                    <a:pt x="37" y="129"/>
                    <a:pt x="36" y="129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29"/>
                    <a:pt x="35" y="129"/>
                    <a:pt x="34" y="129"/>
                  </a:cubicBezTo>
                  <a:cubicBezTo>
                    <a:pt x="44" y="119"/>
                    <a:pt x="55" y="109"/>
                    <a:pt x="65" y="100"/>
                  </a:cubicBezTo>
                  <a:cubicBezTo>
                    <a:pt x="71" y="95"/>
                    <a:pt x="76" y="90"/>
                    <a:pt x="81" y="86"/>
                  </a:cubicBezTo>
                  <a:cubicBezTo>
                    <a:pt x="85" y="83"/>
                    <a:pt x="88" y="81"/>
                    <a:pt x="92" y="81"/>
                  </a:cubicBezTo>
                  <a:cubicBezTo>
                    <a:pt x="94" y="83"/>
                    <a:pt x="97" y="85"/>
                    <a:pt x="99" y="84"/>
                  </a:cubicBezTo>
                  <a:cubicBezTo>
                    <a:pt x="101" y="83"/>
                    <a:pt x="102" y="81"/>
                    <a:pt x="101" y="79"/>
                  </a:cubicBezTo>
                  <a:cubicBezTo>
                    <a:pt x="99" y="78"/>
                    <a:pt x="96" y="77"/>
                    <a:pt x="94" y="78"/>
                  </a:cubicBezTo>
                  <a:cubicBezTo>
                    <a:pt x="94" y="76"/>
                    <a:pt x="94" y="75"/>
                    <a:pt x="95" y="74"/>
                  </a:cubicBezTo>
                  <a:cubicBezTo>
                    <a:pt x="98" y="76"/>
                    <a:pt x="102" y="77"/>
                    <a:pt x="105" y="76"/>
                  </a:cubicBezTo>
                  <a:cubicBezTo>
                    <a:pt x="107" y="75"/>
                    <a:pt x="111" y="73"/>
                    <a:pt x="109" y="70"/>
                  </a:cubicBezTo>
                  <a:cubicBezTo>
                    <a:pt x="107" y="66"/>
                    <a:pt x="100" y="68"/>
                    <a:pt x="95" y="71"/>
                  </a:cubicBezTo>
                  <a:cubicBezTo>
                    <a:pt x="93" y="69"/>
                    <a:pt x="93" y="67"/>
                    <a:pt x="93" y="65"/>
                  </a:cubicBezTo>
                  <a:cubicBezTo>
                    <a:pt x="96" y="64"/>
                    <a:pt x="100" y="63"/>
                    <a:pt x="102" y="61"/>
                  </a:cubicBezTo>
                  <a:cubicBezTo>
                    <a:pt x="103" y="59"/>
                    <a:pt x="105" y="56"/>
                    <a:pt x="103" y="55"/>
                  </a:cubicBezTo>
                  <a:cubicBezTo>
                    <a:pt x="101" y="53"/>
                    <a:pt x="98" y="54"/>
                    <a:pt x="96" y="55"/>
                  </a:cubicBezTo>
                  <a:cubicBezTo>
                    <a:pt x="93" y="57"/>
                    <a:pt x="91" y="59"/>
                    <a:pt x="91" y="62"/>
                  </a:cubicBezTo>
                  <a:cubicBezTo>
                    <a:pt x="90" y="62"/>
                    <a:pt x="90" y="62"/>
                    <a:pt x="89" y="62"/>
                  </a:cubicBezTo>
                  <a:cubicBezTo>
                    <a:pt x="86" y="62"/>
                    <a:pt x="84" y="58"/>
                    <a:pt x="84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8" y="49"/>
                    <a:pt x="90" y="47"/>
                    <a:pt x="89" y="44"/>
                  </a:cubicBezTo>
                  <a:cubicBezTo>
                    <a:pt x="89" y="42"/>
                    <a:pt x="85" y="41"/>
                    <a:pt x="84" y="42"/>
                  </a:cubicBezTo>
                  <a:cubicBezTo>
                    <a:pt x="81" y="44"/>
                    <a:pt x="81" y="47"/>
                    <a:pt x="81" y="49"/>
                  </a:cubicBezTo>
                  <a:cubicBezTo>
                    <a:pt x="81" y="50"/>
                    <a:pt x="81" y="51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78" y="54"/>
                    <a:pt x="76" y="53"/>
                    <a:pt x="74" y="52"/>
                  </a:cubicBezTo>
                  <a:cubicBezTo>
                    <a:pt x="75" y="47"/>
                    <a:pt x="76" y="40"/>
                    <a:pt x="72" y="38"/>
                  </a:cubicBezTo>
                  <a:cubicBezTo>
                    <a:pt x="70" y="37"/>
                    <a:pt x="67" y="38"/>
                    <a:pt x="67" y="40"/>
                  </a:cubicBezTo>
                  <a:cubicBezTo>
                    <a:pt x="65" y="44"/>
                    <a:pt x="67" y="48"/>
                    <a:pt x="69" y="51"/>
                  </a:cubicBezTo>
                  <a:cubicBezTo>
                    <a:pt x="70" y="52"/>
                    <a:pt x="70" y="52"/>
                    <a:pt x="71" y="53"/>
                  </a:cubicBezTo>
                  <a:cubicBezTo>
                    <a:pt x="70" y="54"/>
                    <a:pt x="70" y="54"/>
                    <a:pt x="70" y="55"/>
                  </a:cubicBezTo>
                  <a:cubicBezTo>
                    <a:pt x="67" y="67"/>
                    <a:pt x="61" y="77"/>
                    <a:pt x="55" y="88"/>
                  </a:cubicBezTo>
                  <a:cubicBezTo>
                    <a:pt x="47" y="100"/>
                    <a:pt x="36" y="110"/>
                    <a:pt x="24" y="118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23" y="118"/>
                    <a:pt x="22" y="118"/>
                    <a:pt x="22" y="117"/>
                  </a:cubicBezTo>
                  <a:cubicBezTo>
                    <a:pt x="30" y="108"/>
                    <a:pt x="36" y="99"/>
                    <a:pt x="38" y="86"/>
                  </a:cubicBezTo>
                  <a:cubicBezTo>
                    <a:pt x="41" y="73"/>
                    <a:pt x="40" y="59"/>
                    <a:pt x="44" y="46"/>
                  </a:cubicBezTo>
                  <a:cubicBezTo>
                    <a:pt x="51" y="26"/>
                    <a:pt x="70" y="10"/>
                    <a:pt x="92" y="7"/>
                  </a:cubicBezTo>
                  <a:close/>
                  <a:moveTo>
                    <a:pt x="96" y="81"/>
                  </a:moveTo>
                  <a:cubicBezTo>
                    <a:pt x="96" y="81"/>
                    <a:pt x="96" y="81"/>
                    <a:pt x="96" y="81"/>
                  </a:cubicBezTo>
                  <a:cubicBezTo>
                    <a:pt x="99" y="81"/>
                    <a:pt x="98" y="82"/>
                    <a:pt x="96" y="81"/>
                  </a:cubicBezTo>
                  <a:close/>
                  <a:moveTo>
                    <a:pt x="97" y="72"/>
                  </a:moveTo>
                  <a:cubicBezTo>
                    <a:pt x="100" y="71"/>
                    <a:pt x="102" y="71"/>
                    <a:pt x="104" y="71"/>
                  </a:cubicBezTo>
                  <a:cubicBezTo>
                    <a:pt x="108" y="71"/>
                    <a:pt x="104" y="73"/>
                    <a:pt x="103" y="73"/>
                  </a:cubicBezTo>
                  <a:cubicBezTo>
                    <a:pt x="101" y="74"/>
                    <a:pt x="99" y="73"/>
                    <a:pt x="97" y="72"/>
                  </a:cubicBezTo>
                  <a:close/>
                  <a:moveTo>
                    <a:pt x="84" y="51"/>
                  </a:moveTo>
                  <a:cubicBezTo>
                    <a:pt x="84" y="50"/>
                    <a:pt x="84" y="49"/>
                    <a:pt x="84" y="48"/>
                  </a:cubicBezTo>
                  <a:cubicBezTo>
                    <a:pt x="84" y="48"/>
                    <a:pt x="84" y="47"/>
                    <a:pt x="84" y="47"/>
                  </a:cubicBezTo>
                  <a:cubicBezTo>
                    <a:pt x="84" y="45"/>
                    <a:pt x="85" y="45"/>
                    <a:pt x="87" y="46"/>
                  </a:cubicBezTo>
                  <a:cubicBezTo>
                    <a:pt x="86" y="47"/>
                    <a:pt x="86" y="48"/>
                    <a:pt x="85" y="49"/>
                  </a:cubicBezTo>
                  <a:cubicBezTo>
                    <a:pt x="85" y="49"/>
                    <a:pt x="84" y="50"/>
                    <a:pt x="84" y="51"/>
                  </a:cubicBezTo>
                  <a:close/>
                  <a:moveTo>
                    <a:pt x="72" y="49"/>
                  </a:moveTo>
                  <a:cubicBezTo>
                    <a:pt x="71" y="49"/>
                    <a:pt x="71" y="49"/>
                    <a:pt x="71" y="49"/>
                  </a:cubicBezTo>
                  <a:cubicBezTo>
                    <a:pt x="70" y="47"/>
                    <a:pt x="70" y="46"/>
                    <a:pt x="70" y="45"/>
                  </a:cubicBezTo>
                  <a:cubicBezTo>
                    <a:pt x="69" y="44"/>
                    <a:pt x="69" y="44"/>
                    <a:pt x="69" y="44"/>
                  </a:cubicBezTo>
                  <a:cubicBezTo>
                    <a:pt x="69" y="42"/>
                    <a:pt x="69" y="41"/>
                    <a:pt x="71" y="41"/>
                  </a:cubicBezTo>
                  <a:cubicBezTo>
                    <a:pt x="73" y="43"/>
                    <a:pt x="72" y="46"/>
                    <a:pt x="72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1"/>
            <p:cNvSpPr>
              <a:spLocks noEditPoints="1"/>
            </p:cNvSpPr>
            <p:nvPr/>
          </p:nvSpPr>
          <p:spPr bwMode="auto">
            <a:xfrm>
              <a:off x="10820400" y="2344738"/>
              <a:ext cx="927100" cy="976313"/>
            </a:xfrm>
            <a:custGeom>
              <a:avLst/>
              <a:gdLst>
                <a:gd name="T0" fmla="*/ 6 w 247"/>
                <a:gd name="T1" fmla="*/ 82 h 260"/>
                <a:gd name="T2" fmla="*/ 8 w 247"/>
                <a:gd name="T3" fmla="*/ 105 h 260"/>
                <a:gd name="T4" fmla="*/ 15 w 247"/>
                <a:gd name="T5" fmla="*/ 115 h 260"/>
                <a:gd name="T6" fmla="*/ 24 w 247"/>
                <a:gd name="T7" fmla="*/ 128 h 260"/>
                <a:gd name="T8" fmla="*/ 29 w 247"/>
                <a:gd name="T9" fmla="*/ 136 h 260"/>
                <a:gd name="T10" fmla="*/ 32 w 247"/>
                <a:gd name="T11" fmla="*/ 148 h 260"/>
                <a:gd name="T12" fmla="*/ 45 w 247"/>
                <a:gd name="T13" fmla="*/ 159 h 260"/>
                <a:gd name="T14" fmla="*/ 51 w 247"/>
                <a:gd name="T15" fmla="*/ 167 h 260"/>
                <a:gd name="T16" fmla="*/ 57 w 247"/>
                <a:gd name="T17" fmla="*/ 177 h 260"/>
                <a:gd name="T18" fmla="*/ 62 w 247"/>
                <a:gd name="T19" fmla="*/ 185 h 260"/>
                <a:gd name="T20" fmla="*/ 65 w 247"/>
                <a:gd name="T21" fmla="*/ 196 h 260"/>
                <a:gd name="T22" fmla="*/ 78 w 247"/>
                <a:gd name="T23" fmla="*/ 207 h 260"/>
                <a:gd name="T24" fmla="*/ 84 w 247"/>
                <a:gd name="T25" fmla="*/ 217 h 260"/>
                <a:gd name="T26" fmla="*/ 92 w 247"/>
                <a:gd name="T27" fmla="*/ 228 h 260"/>
                <a:gd name="T28" fmla="*/ 97 w 247"/>
                <a:gd name="T29" fmla="*/ 241 h 260"/>
                <a:gd name="T30" fmla="*/ 109 w 247"/>
                <a:gd name="T31" fmla="*/ 253 h 260"/>
                <a:gd name="T32" fmla="*/ 212 w 247"/>
                <a:gd name="T33" fmla="*/ 199 h 260"/>
                <a:gd name="T34" fmla="*/ 161 w 247"/>
                <a:gd name="T35" fmla="*/ 46 h 260"/>
                <a:gd name="T36" fmla="*/ 4 w 247"/>
                <a:gd name="T37" fmla="*/ 102 h 260"/>
                <a:gd name="T38" fmla="*/ 4 w 247"/>
                <a:gd name="T39" fmla="*/ 102 h 260"/>
                <a:gd name="T40" fmla="*/ 10 w 247"/>
                <a:gd name="T41" fmla="*/ 109 h 260"/>
                <a:gd name="T42" fmla="*/ 19 w 247"/>
                <a:gd name="T43" fmla="*/ 122 h 260"/>
                <a:gd name="T44" fmla="*/ 24 w 247"/>
                <a:gd name="T45" fmla="*/ 132 h 260"/>
                <a:gd name="T46" fmla="*/ 31 w 247"/>
                <a:gd name="T47" fmla="*/ 139 h 260"/>
                <a:gd name="T48" fmla="*/ 36 w 247"/>
                <a:gd name="T49" fmla="*/ 146 h 260"/>
                <a:gd name="T50" fmla="*/ 40 w 247"/>
                <a:gd name="T51" fmla="*/ 156 h 260"/>
                <a:gd name="T52" fmla="*/ 41 w 247"/>
                <a:gd name="T53" fmla="*/ 157 h 260"/>
                <a:gd name="T54" fmla="*/ 48 w 247"/>
                <a:gd name="T55" fmla="*/ 163 h 260"/>
                <a:gd name="T56" fmla="*/ 53 w 247"/>
                <a:gd name="T57" fmla="*/ 173 h 260"/>
                <a:gd name="T58" fmla="*/ 53 w 247"/>
                <a:gd name="T59" fmla="*/ 173 h 260"/>
                <a:gd name="T60" fmla="*/ 58 w 247"/>
                <a:gd name="T61" fmla="*/ 181 h 260"/>
                <a:gd name="T62" fmla="*/ 63 w 247"/>
                <a:gd name="T63" fmla="*/ 188 h 260"/>
                <a:gd name="T64" fmla="*/ 68 w 247"/>
                <a:gd name="T65" fmla="*/ 196 h 260"/>
                <a:gd name="T66" fmla="*/ 74 w 247"/>
                <a:gd name="T67" fmla="*/ 204 h 260"/>
                <a:gd name="T68" fmla="*/ 80 w 247"/>
                <a:gd name="T69" fmla="*/ 214 h 260"/>
                <a:gd name="T70" fmla="*/ 81 w 247"/>
                <a:gd name="T71" fmla="*/ 212 h 260"/>
                <a:gd name="T72" fmla="*/ 87 w 247"/>
                <a:gd name="T73" fmla="*/ 220 h 260"/>
                <a:gd name="T74" fmla="*/ 93 w 247"/>
                <a:gd name="T75" fmla="*/ 233 h 260"/>
                <a:gd name="T76" fmla="*/ 95 w 247"/>
                <a:gd name="T77" fmla="*/ 233 h 260"/>
                <a:gd name="T78" fmla="*/ 100 w 247"/>
                <a:gd name="T79" fmla="*/ 241 h 260"/>
                <a:gd name="T80" fmla="*/ 106 w 247"/>
                <a:gd name="T81" fmla="*/ 249 h 260"/>
                <a:gd name="T82" fmla="*/ 106 w 247"/>
                <a:gd name="T83" fmla="*/ 249 h 260"/>
                <a:gd name="T84" fmla="*/ 112 w 247"/>
                <a:gd name="T85" fmla="*/ 253 h 260"/>
                <a:gd name="T86" fmla="*/ 110 w 247"/>
                <a:gd name="T87" fmla="*/ 244 h 260"/>
                <a:gd name="T88" fmla="*/ 104 w 247"/>
                <a:gd name="T89" fmla="*/ 235 h 260"/>
                <a:gd name="T90" fmla="*/ 98 w 247"/>
                <a:gd name="T91" fmla="*/ 227 h 260"/>
                <a:gd name="T92" fmla="*/ 91 w 247"/>
                <a:gd name="T93" fmla="*/ 216 h 260"/>
                <a:gd name="T94" fmla="*/ 87 w 247"/>
                <a:gd name="T95" fmla="*/ 208 h 260"/>
                <a:gd name="T96" fmla="*/ 80 w 247"/>
                <a:gd name="T97" fmla="*/ 199 h 260"/>
                <a:gd name="T98" fmla="*/ 74 w 247"/>
                <a:gd name="T99" fmla="*/ 191 h 260"/>
                <a:gd name="T100" fmla="*/ 68 w 247"/>
                <a:gd name="T101" fmla="*/ 183 h 260"/>
                <a:gd name="T102" fmla="*/ 63 w 247"/>
                <a:gd name="T103" fmla="*/ 176 h 260"/>
                <a:gd name="T104" fmla="*/ 57 w 247"/>
                <a:gd name="T105" fmla="*/ 167 h 260"/>
                <a:gd name="T106" fmla="*/ 51 w 247"/>
                <a:gd name="T107" fmla="*/ 159 h 260"/>
                <a:gd name="T108" fmla="*/ 46 w 247"/>
                <a:gd name="T109" fmla="*/ 151 h 260"/>
                <a:gd name="T110" fmla="*/ 40 w 247"/>
                <a:gd name="T111" fmla="*/ 141 h 260"/>
                <a:gd name="T112" fmla="*/ 35 w 247"/>
                <a:gd name="T113" fmla="*/ 134 h 260"/>
                <a:gd name="T114" fmla="*/ 29 w 247"/>
                <a:gd name="T115" fmla="*/ 125 h 260"/>
                <a:gd name="T116" fmla="*/ 22 w 247"/>
                <a:gd name="T117" fmla="*/ 114 h 260"/>
                <a:gd name="T118" fmla="*/ 14 w 247"/>
                <a:gd name="T119" fmla="*/ 103 h 260"/>
                <a:gd name="T120" fmla="*/ 9 w 247"/>
                <a:gd name="T121" fmla="*/ 96 h 260"/>
                <a:gd name="T122" fmla="*/ 12 w 247"/>
                <a:gd name="T123" fmla="*/ 82 h 260"/>
                <a:gd name="T124" fmla="*/ 143 w 247"/>
                <a:gd name="T125" fmla="*/ 2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7" h="260">
                  <a:moveTo>
                    <a:pt x="110" y="12"/>
                  </a:moveTo>
                  <a:cubicBezTo>
                    <a:pt x="99" y="19"/>
                    <a:pt x="89" y="26"/>
                    <a:pt x="78" y="34"/>
                  </a:cubicBezTo>
                  <a:cubicBezTo>
                    <a:pt x="55" y="49"/>
                    <a:pt x="33" y="64"/>
                    <a:pt x="11" y="79"/>
                  </a:cubicBezTo>
                  <a:cubicBezTo>
                    <a:pt x="9" y="80"/>
                    <a:pt x="8" y="81"/>
                    <a:pt x="6" y="82"/>
                  </a:cubicBezTo>
                  <a:cubicBezTo>
                    <a:pt x="2" y="85"/>
                    <a:pt x="0" y="92"/>
                    <a:pt x="3" y="96"/>
                  </a:cubicBezTo>
                  <a:cubicBezTo>
                    <a:pt x="2" y="97"/>
                    <a:pt x="1" y="99"/>
                    <a:pt x="1" y="100"/>
                  </a:cubicBezTo>
                  <a:cubicBezTo>
                    <a:pt x="1" y="102"/>
                    <a:pt x="1" y="103"/>
                    <a:pt x="2" y="104"/>
                  </a:cubicBezTo>
                  <a:cubicBezTo>
                    <a:pt x="4" y="105"/>
                    <a:pt x="6" y="105"/>
                    <a:pt x="8" y="105"/>
                  </a:cubicBezTo>
                  <a:cubicBezTo>
                    <a:pt x="8" y="105"/>
                    <a:pt x="9" y="105"/>
                    <a:pt x="9" y="106"/>
                  </a:cubicBezTo>
                  <a:cubicBezTo>
                    <a:pt x="8" y="107"/>
                    <a:pt x="7" y="108"/>
                    <a:pt x="7" y="110"/>
                  </a:cubicBezTo>
                  <a:cubicBezTo>
                    <a:pt x="6" y="112"/>
                    <a:pt x="7" y="114"/>
                    <a:pt x="9" y="115"/>
                  </a:cubicBezTo>
                  <a:cubicBezTo>
                    <a:pt x="11" y="116"/>
                    <a:pt x="13" y="116"/>
                    <a:pt x="15" y="115"/>
                  </a:cubicBezTo>
                  <a:cubicBezTo>
                    <a:pt x="15" y="116"/>
                    <a:pt x="16" y="116"/>
                    <a:pt x="16" y="116"/>
                  </a:cubicBezTo>
                  <a:cubicBezTo>
                    <a:pt x="14" y="117"/>
                    <a:pt x="13" y="119"/>
                    <a:pt x="13" y="121"/>
                  </a:cubicBezTo>
                  <a:cubicBezTo>
                    <a:pt x="14" y="125"/>
                    <a:pt x="18" y="125"/>
                    <a:pt x="21" y="124"/>
                  </a:cubicBezTo>
                  <a:cubicBezTo>
                    <a:pt x="22" y="125"/>
                    <a:pt x="23" y="126"/>
                    <a:pt x="24" y="128"/>
                  </a:cubicBezTo>
                  <a:cubicBezTo>
                    <a:pt x="22" y="129"/>
                    <a:pt x="22" y="130"/>
                    <a:pt x="21" y="132"/>
                  </a:cubicBezTo>
                  <a:cubicBezTo>
                    <a:pt x="21" y="134"/>
                    <a:pt x="22" y="135"/>
                    <a:pt x="23" y="136"/>
                  </a:cubicBezTo>
                  <a:cubicBezTo>
                    <a:pt x="25" y="137"/>
                    <a:pt x="27" y="136"/>
                    <a:pt x="29" y="136"/>
                  </a:cubicBezTo>
                  <a:cubicBezTo>
                    <a:pt x="29" y="136"/>
                    <a:pt x="29" y="136"/>
                    <a:pt x="29" y="136"/>
                  </a:cubicBezTo>
                  <a:cubicBezTo>
                    <a:pt x="29" y="137"/>
                    <a:pt x="28" y="137"/>
                    <a:pt x="28" y="138"/>
                  </a:cubicBezTo>
                  <a:cubicBezTo>
                    <a:pt x="27" y="142"/>
                    <a:pt x="31" y="144"/>
                    <a:pt x="34" y="143"/>
                  </a:cubicBezTo>
                  <a:cubicBezTo>
                    <a:pt x="34" y="143"/>
                    <a:pt x="34" y="143"/>
                    <a:pt x="34" y="144"/>
                  </a:cubicBezTo>
                  <a:cubicBezTo>
                    <a:pt x="33" y="145"/>
                    <a:pt x="32" y="146"/>
                    <a:pt x="32" y="148"/>
                  </a:cubicBezTo>
                  <a:cubicBezTo>
                    <a:pt x="32" y="152"/>
                    <a:pt x="37" y="153"/>
                    <a:pt x="40" y="151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38" y="153"/>
                    <a:pt x="37" y="154"/>
                    <a:pt x="37" y="156"/>
                  </a:cubicBezTo>
                  <a:cubicBezTo>
                    <a:pt x="37" y="160"/>
                    <a:pt x="42" y="160"/>
                    <a:pt x="45" y="159"/>
                  </a:cubicBezTo>
                  <a:cubicBezTo>
                    <a:pt x="45" y="159"/>
                    <a:pt x="46" y="160"/>
                    <a:pt x="46" y="161"/>
                  </a:cubicBezTo>
                  <a:cubicBezTo>
                    <a:pt x="46" y="161"/>
                    <a:pt x="45" y="162"/>
                    <a:pt x="45" y="162"/>
                  </a:cubicBezTo>
                  <a:cubicBezTo>
                    <a:pt x="44" y="163"/>
                    <a:pt x="43" y="165"/>
                    <a:pt x="44" y="166"/>
                  </a:cubicBezTo>
                  <a:cubicBezTo>
                    <a:pt x="45" y="169"/>
                    <a:pt x="48" y="168"/>
                    <a:pt x="51" y="167"/>
                  </a:cubicBezTo>
                  <a:cubicBezTo>
                    <a:pt x="51" y="168"/>
                    <a:pt x="51" y="168"/>
                    <a:pt x="52" y="169"/>
                  </a:cubicBezTo>
                  <a:cubicBezTo>
                    <a:pt x="50" y="170"/>
                    <a:pt x="49" y="171"/>
                    <a:pt x="49" y="173"/>
                  </a:cubicBezTo>
                  <a:cubicBezTo>
                    <a:pt x="49" y="177"/>
                    <a:pt x="53" y="176"/>
                    <a:pt x="56" y="175"/>
                  </a:cubicBezTo>
                  <a:cubicBezTo>
                    <a:pt x="57" y="176"/>
                    <a:pt x="57" y="177"/>
                    <a:pt x="57" y="177"/>
                  </a:cubicBezTo>
                  <a:cubicBezTo>
                    <a:pt x="57" y="178"/>
                    <a:pt x="57" y="178"/>
                    <a:pt x="57" y="178"/>
                  </a:cubicBezTo>
                  <a:cubicBezTo>
                    <a:pt x="56" y="179"/>
                    <a:pt x="55" y="181"/>
                    <a:pt x="55" y="182"/>
                  </a:cubicBezTo>
                  <a:cubicBezTo>
                    <a:pt x="56" y="185"/>
                    <a:pt x="60" y="185"/>
                    <a:pt x="62" y="184"/>
                  </a:cubicBezTo>
                  <a:cubicBezTo>
                    <a:pt x="62" y="184"/>
                    <a:pt x="62" y="184"/>
                    <a:pt x="62" y="185"/>
                  </a:cubicBezTo>
                  <a:cubicBezTo>
                    <a:pt x="61" y="185"/>
                    <a:pt x="60" y="186"/>
                    <a:pt x="60" y="188"/>
                  </a:cubicBezTo>
                  <a:cubicBezTo>
                    <a:pt x="60" y="192"/>
                    <a:pt x="64" y="192"/>
                    <a:pt x="67" y="191"/>
                  </a:cubicBezTo>
                  <a:cubicBezTo>
                    <a:pt x="67" y="192"/>
                    <a:pt x="68" y="192"/>
                    <a:pt x="68" y="193"/>
                  </a:cubicBezTo>
                  <a:cubicBezTo>
                    <a:pt x="66" y="193"/>
                    <a:pt x="65" y="195"/>
                    <a:pt x="65" y="196"/>
                  </a:cubicBezTo>
                  <a:cubicBezTo>
                    <a:pt x="64" y="200"/>
                    <a:pt x="70" y="200"/>
                    <a:pt x="72" y="199"/>
                  </a:cubicBezTo>
                  <a:cubicBezTo>
                    <a:pt x="73" y="200"/>
                    <a:pt x="73" y="200"/>
                    <a:pt x="73" y="201"/>
                  </a:cubicBezTo>
                  <a:cubicBezTo>
                    <a:pt x="72" y="202"/>
                    <a:pt x="71" y="203"/>
                    <a:pt x="71" y="205"/>
                  </a:cubicBezTo>
                  <a:cubicBezTo>
                    <a:pt x="70" y="209"/>
                    <a:pt x="75" y="209"/>
                    <a:pt x="78" y="207"/>
                  </a:cubicBezTo>
                  <a:cubicBezTo>
                    <a:pt x="78" y="208"/>
                    <a:pt x="79" y="209"/>
                    <a:pt x="79" y="210"/>
                  </a:cubicBezTo>
                  <a:cubicBezTo>
                    <a:pt x="79" y="210"/>
                    <a:pt x="78" y="211"/>
                    <a:pt x="78" y="212"/>
                  </a:cubicBezTo>
                  <a:cubicBezTo>
                    <a:pt x="77" y="213"/>
                    <a:pt x="77" y="215"/>
                    <a:pt x="78" y="216"/>
                  </a:cubicBezTo>
                  <a:cubicBezTo>
                    <a:pt x="80" y="218"/>
                    <a:pt x="82" y="217"/>
                    <a:pt x="84" y="217"/>
                  </a:cubicBezTo>
                  <a:cubicBezTo>
                    <a:pt x="84" y="217"/>
                    <a:pt x="85" y="218"/>
                    <a:pt x="85" y="218"/>
                  </a:cubicBezTo>
                  <a:cubicBezTo>
                    <a:pt x="84" y="219"/>
                    <a:pt x="82" y="221"/>
                    <a:pt x="83" y="223"/>
                  </a:cubicBezTo>
                  <a:cubicBezTo>
                    <a:pt x="83" y="227"/>
                    <a:pt x="87" y="227"/>
                    <a:pt x="90" y="226"/>
                  </a:cubicBezTo>
                  <a:cubicBezTo>
                    <a:pt x="91" y="227"/>
                    <a:pt x="92" y="228"/>
                    <a:pt x="92" y="228"/>
                  </a:cubicBezTo>
                  <a:cubicBezTo>
                    <a:pt x="91" y="229"/>
                    <a:pt x="90" y="231"/>
                    <a:pt x="90" y="233"/>
                  </a:cubicBezTo>
                  <a:cubicBezTo>
                    <a:pt x="90" y="237"/>
                    <a:pt x="94" y="236"/>
                    <a:pt x="97" y="235"/>
                  </a:cubicBezTo>
                  <a:cubicBezTo>
                    <a:pt x="97" y="236"/>
                    <a:pt x="98" y="237"/>
                    <a:pt x="99" y="238"/>
                  </a:cubicBezTo>
                  <a:cubicBezTo>
                    <a:pt x="97" y="239"/>
                    <a:pt x="97" y="240"/>
                    <a:pt x="97" y="241"/>
                  </a:cubicBezTo>
                  <a:cubicBezTo>
                    <a:pt x="97" y="244"/>
                    <a:pt x="101" y="245"/>
                    <a:pt x="103" y="244"/>
                  </a:cubicBezTo>
                  <a:cubicBezTo>
                    <a:pt x="103" y="245"/>
                    <a:pt x="104" y="246"/>
                    <a:pt x="104" y="246"/>
                  </a:cubicBezTo>
                  <a:cubicBezTo>
                    <a:pt x="104" y="247"/>
                    <a:pt x="103" y="248"/>
                    <a:pt x="103" y="249"/>
                  </a:cubicBezTo>
                  <a:cubicBezTo>
                    <a:pt x="102" y="253"/>
                    <a:pt x="106" y="254"/>
                    <a:pt x="109" y="253"/>
                  </a:cubicBezTo>
                  <a:cubicBezTo>
                    <a:pt x="112" y="257"/>
                    <a:pt x="115" y="260"/>
                    <a:pt x="121" y="259"/>
                  </a:cubicBezTo>
                  <a:cubicBezTo>
                    <a:pt x="124" y="259"/>
                    <a:pt x="126" y="257"/>
                    <a:pt x="128" y="256"/>
                  </a:cubicBezTo>
                  <a:cubicBezTo>
                    <a:pt x="132" y="253"/>
                    <a:pt x="135" y="251"/>
                    <a:pt x="139" y="249"/>
                  </a:cubicBezTo>
                  <a:cubicBezTo>
                    <a:pt x="163" y="232"/>
                    <a:pt x="187" y="216"/>
                    <a:pt x="212" y="199"/>
                  </a:cubicBezTo>
                  <a:cubicBezTo>
                    <a:pt x="219" y="194"/>
                    <a:pt x="227" y="189"/>
                    <a:pt x="235" y="183"/>
                  </a:cubicBezTo>
                  <a:cubicBezTo>
                    <a:pt x="241" y="179"/>
                    <a:pt x="247" y="174"/>
                    <a:pt x="242" y="165"/>
                  </a:cubicBezTo>
                  <a:cubicBezTo>
                    <a:pt x="242" y="165"/>
                    <a:pt x="242" y="165"/>
                    <a:pt x="242" y="165"/>
                  </a:cubicBezTo>
                  <a:cubicBezTo>
                    <a:pt x="215" y="125"/>
                    <a:pt x="188" y="86"/>
                    <a:pt x="161" y="46"/>
                  </a:cubicBezTo>
                  <a:cubicBezTo>
                    <a:pt x="155" y="36"/>
                    <a:pt x="148" y="27"/>
                    <a:pt x="142" y="17"/>
                  </a:cubicBezTo>
                  <a:cubicBezTo>
                    <a:pt x="139" y="13"/>
                    <a:pt x="136" y="7"/>
                    <a:pt x="131" y="4"/>
                  </a:cubicBezTo>
                  <a:cubicBezTo>
                    <a:pt x="124" y="0"/>
                    <a:pt x="116" y="8"/>
                    <a:pt x="110" y="12"/>
                  </a:cubicBezTo>
                  <a:close/>
                  <a:moveTo>
                    <a:pt x="4" y="102"/>
                  </a:moveTo>
                  <a:cubicBezTo>
                    <a:pt x="4" y="102"/>
                    <a:pt x="4" y="101"/>
                    <a:pt x="4" y="100"/>
                  </a:cubicBezTo>
                  <a:cubicBezTo>
                    <a:pt x="4" y="100"/>
                    <a:pt x="4" y="100"/>
                    <a:pt x="4" y="99"/>
                  </a:cubicBezTo>
                  <a:cubicBezTo>
                    <a:pt x="5" y="100"/>
                    <a:pt x="6" y="101"/>
                    <a:pt x="6" y="102"/>
                  </a:cubicBezTo>
                  <a:cubicBezTo>
                    <a:pt x="5" y="102"/>
                    <a:pt x="5" y="102"/>
                    <a:pt x="4" y="102"/>
                  </a:cubicBezTo>
                  <a:close/>
                  <a:moveTo>
                    <a:pt x="10" y="109"/>
                  </a:moveTo>
                  <a:cubicBezTo>
                    <a:pt x="10" y="109"/>
                    <a:pt x="10" y="109"/>
                    <a:pt x="10" y="108"/>
                  </a:cubicBezTo>
                  <a:cubicBezTo>
                    <a:pt x="11" y="110"/>
                    <a:pt x="12" y="111"/>
                    <a:pt x="13" y="113"/>
                  </a:cubicBezTo>
                  <a:cubicBezTo>
                    <a:pt x="11" y="113"/>
                    <a:pt x="8" y="112"/>
                    <a:pt x="10" y="109"/>
                  </a:cubicBezTo>
                  <a:close/>
                  <a:moveTo>
                    <a:pt x="18" y="122"/>
                  </a:moveTo>
                  <a:cubicBezTo>
                    <a:pt x="16" y="122"/>
                    <a:pt x="16" y="122"/>
                    <a:pt x="16" y="120"/>
                  </a:cubicBezTo>
                  <a:cubicBezTo>
                    <a:pt x="17" y="120"/>
                    <a:pt x="17" y="119"/>
                    <a:pt x="17" y="119"/>
                  </a:cubicBezTo>
                  <a:cubicBezTo>
                    <a:pt x="18" y="120"/>
                    <a:pt x="19" y="121"/>
                    <a:pt x="19" y="122"/>
                  </a:cubicBezTo>
                  <a:cubicBezTo>
                    <a:pt x="19" y="122"/>
                    <a:pt x="18" y="122"/>
                    <a:pt x="18" y="122"/>
                  </a:cubicBezTo>
                  <a:close/>
                  <a:moveTo>
                    <a:pt x="25" y="133"/>
                  </a:moveTo>
                  <a:cubicBezTo>
                    <a:pt x="25" y="133"/>
                    <a:pt x="24" y="133"/>
                    <a:pt x="24" y="133"/>
                  </a:cubicBezTo>
                  <a:cubicBezTo>
                    <a:pt x="24" y="133"/>
                    <a:pt x="24" y="132"/>
                    <a:pt x="24" y="132"/>
                  </a:cubicBezTo>
                  <a:cubicBezTo>
                    <a:pt x="24" y="131"/>
                    <a:pt x="25" y="131"/>
                    <a:pt x="25" y="130"/>
                  </a:cubicBezTo>
                  <a:cubicBezTo>
                    <a:pt x="26" y="131"/>
                    <a:pt x="27" y="132"/>
                    <a:pt x="27" y="133"/>
                  </a:cubicBezTo>
                  <a:cubicBezTo>
                    <a:pt x="27" y="134"/>
                    <a:pt x="26" y="134"/>
                    <a:pt x="25" y="133"/>
                  </a:cubicBezTo>
                  <a:close/>
                  <a:moveTo>
                    <a:pt x="31" y="139"/>
                  </a:moveTo>
                  <a:cubicBezTo>
                    <a:pt x="31" y="139"/>
                    <a:pt x="32" y="140"/>
                    <a:pt x="32" y="140"/>
                  </a:cubicBezTo>
                  <a:cubicBezTo>
                    <a:pt x="31" y="140"/>
                    <a:pt x="30" y="140"/>
                    <a:pt x="31" y="139"/>
                  </a:cubicBezTo>
                  <a:close/>
                  <a:moveTo>
                    <a:pt x="35" y="147"/>
                  </a:moveTo>
                  <a:cubicBezTo>
                    <a:pt x="35" y="147"/>
                    <a:pt x="36" y="146"/>
                    <a:pt x="36" y="146"/>
                  </a:cubicBezTo>
                  <a:cubicBezTo>
                    <a:pt x="37" y="147"/>
                    <a:pt x="37" y="148"/>
                    <a:pt x="38" y="149"/>
                  </a:cubicBezTo>
                  <a:cubicBezTo>
                    <a:pt x="36" y="149"/>
                    <a:pt x="34" y="149"/>
                    <a:pt x="35" y="147"/>
                  </a:cubicBezTo>
                  <a:close/>
                  <a:moveTo>
                    <a:pt x="41" y="157"/>
                  </a:moveTo>
                  <a:cubicBezTo>
                    <a:pt x="41" y="157"/>
                    <a:pt x="40" y="157"/>
                    <a:pt x="40" y="156"/>
                  </a:cubicBezTo>
                  <a:cubicBezTo>
                    <a:pt x="40" y="156"/>
                    <a:pt x="40" y="156"/>
                    <a:pt x="40" y="156"/>
                  </a:cubicBezTo>
                  <a:cubicBezTo>
                    <a:pt x="40" y="155"/>
                    <a:pt x="41" y="155"/>
                    <a:pt x="42" y="154"/>
                  </a:cubicBezTo>
                  <a:cubicBezTo>
                    <a:pt x="42" y="155"/>
                    <a:pt x="43" y="156"/>
                    <a:pt x="43" y="156"/>
                  </a:cubicBezTo>
                  <a:cubicBezTo>
                    <a:pt x="42" y="156"/>
                    <a:pt x="42" y="157"/>
                    <a:pt x="41" y="157"/>
                  </a:cubicBezTo>
                  <a:close/>
                  <a:moveTo>
                    <a:pt x="48" y="165"/>
                  </a:move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6" y="165"/>
                    <a:pt x="46" y="165"/>
                  </a:cubicBezTo>
                  <a:cubicBezTo>
                    <a:pt x="46" y="165"/>
                    <a:pt x="47" y="164"/>
                    <a:pt x="48" y="163"/>
                  </a:cubicBezTo>
                  <a:cubicBezTo>
                    <a:pt x="48" y="163"/>
                    <a:pt x="48" y="163"/>
                    <a:pt x="48" y="163"/>
                  </a:cubicBezTo>
                  <a:cubicBezTo>
                    <a:pt x="48" y="164"/>
                    <a:pt x="49" y="164"/>
                    <a:pt x="49" y="165"/>
                  </a:cubicBezTo>
                  <a:cubicBezTo>
                    <a:pt x="49" y="165"/>
                    <a:pt x="48" y="165"/>
                    <a:pt x="48" y="165"/>
                  </a:cubicBezTo>
                  <a:close/>
                  <a:moveTo>
                    <a:pt x="53" y="173"/>
                  </a:moveTo>
                  <a:cubicBezTo>
                    <a:pt x="52" y="173"/>
                    <a:pt x="52" y="173"/>
                    <a:pt x="52" y="172"/>
                  </a:cubicBezTo>
                  <a:cubicBezTo>
                    <a:pt x="53" y="172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3"/>
                  </a:cubicBezTo>
                  <a:cubicBezTo>
                    <a:pt x="54" y="173"/>
                    <a:pt x="53" y="173"/>
                    <a:pt x="53" y="173"/>
                  </a:cubicBezTo>
                  <a:close/>
                  <a:moveTo>
                    <a:pt x="58" y="181"/>
                  </a:moveTo>
                  <a:cubicBezTo>
                    <a:pt x="58" y="181"/>
                    <a:pt x="59" y="180"/>
                    <a:pt x="59" y="180"/>
                  </a:cubicBezTo>
                  <a:cubicBezTo>
                    <a:pt x="59" y="180"/>
                    <a:pt x="60" y="181"/>
                    <a:pt x="60" y="181"/>
                  </a:cubicBezTo>
                  <a:cubicBezTo>
                    <a:pt x="59" y="182"/>
                    <a:pt x="58" y="182"/>
                    <a:pt x="58" y="181"/>
                  </a:cubicBezTo>
                  <a:close/>
                  <a:moveTo>
                    <a:pt x="63" y="188"/>
                  </a:moveTo>
                  <a:cubicBezTo>
                    <a:pt x="63" y="187"/>
                    <a:pt x="64" y="187"/>
                    <a:pt x="64" y="187"/>
                  </a:cubicBezTo>
                  <a:cubicBezTo>
                    <a:pt x="64" y="188"/>
                    <a:pt x="65" y="188"/>
                    <a:pt x="65" y="189"/>
                  </a:cubicBezTo>
                  <a:cubicBezTo>
                    <a:pt x="64" y="189"/>
                    <a:pt x="63" y="189"/>
                    <a:pt x="63" y="188"/>
                  </a:cubicBezTo>
                  <a:close/>
                  <a:moveTo>
                    <a:pt x="68" y="196"/>
                  </a:moveTo>
                  <a:cubicBezTo>
                    <a:pt x="68" y="196"/>
                    <a:pt x="69" y="195"/>
                    <a:pt x="69" y="195"/>
                  </a:cubicBezTo>
                  <a:cubicBezTo>
                    <a:pt x="70" y="196"/>
                    <a:pt x="70" y="196"/>
                    <a:pt x="71" y="197"/>
                  </a:cubicBezTo>
                  <a:cubicBezTo>
                    <a:pt x="69" y="197"/>
                    <a:pt x="67" y="197"/>
                    <a:pt x="68" y="196"/>
                  </a:cubicBezTo>
                  <a:close/>
                  <a:moveTo>
                    <a:pt x="74" y="204"/>
                  </a:moveTo>
                  <a:cubicBezTo>
                    <a:pt x="74" y="204"/>
                    <a:pt x="75" y="203"/>
                    <a:pt x="75" y="203"/>
                  </a:cubicBezTo>
                  <a:cubicBezTo>
                    <a:pt x="75" y="204"/>
                    <a:pt x="76" y="204"/>
                    <a:pt x="76" y="205"/>
                  </a:cubicBezTo>
                  <a:cubicBezTo>
                    <a:pt x="75" y="205"/>
                    <a:pt x="73" y="206"/>
                    <a:pt x="74" y="204"/>
                  </a:cubicBezTo>
                  <a:close/>
                  <a:moveTo>
                    <a:pt x="81" y="214"/>
                  </a:moveTo>
                  <a:cubicBezTo>
                    <a:pt x="81" y="214"/>
                    <a:pt x="81" y="214"/>
                    <a:pt x="81" y="214"/>
                  </a:cubicBezTo>
                  <a:cubicBezTo>
                    <a:pt x="81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3"/>
                    <a:pt x="81" y="213"/>
                  </a:cubicBezTo>
                  <a:cubicBezTo>
                    <a:pt x="81" y="213"/>
                    <a:pt x="81" y="212"/>
                    <a:pt x="81" y="212"/>
                  </a:cubicBezTo>
                  <a:cubicBezTo>
                    <a:pt x="81" y="213"/>
                    <a:pt x="82" y="213"/>
                    <a:pt x="82" y="214"/>
                  </a:cubicBezTo>
                  <a:cubicBezTo>
                    <a:pt x="82" y="214"/>
                    <a:pt x="82" y="214"/>
                    <a:pt x="81" y="214"/>
                  </a:cubicBezTo>
                  <a:close/>
                  <a:moveTo>
                    <a:pt x="85" y="222"/>
                  </a:moveTo>
                  <a:cubicBezTo>
                    <a:pt x="85" y="222"/>
                    <a:pt x="86" y="221"/>
                    <a:pt x="87" y="220"/>
                  </a:cubicBezTo>
                  <a:cubicBezTo>
                    <a:pt x="87" y="221"/>
                    <a:pt x="88" y="222"/>
                    <a:pt x="89" y="223"/>
                  </a:cubicBezTo>
                  <a:cubicBezTo>
                    <a:pt x="87" y="224"/>
                    <a:pt x="86" y="224"/>
                    <a:pt x="85" y="222"/>
                  </a:cubicBezTo>
                  <a:close/>
                  <a:moveTo>
                    <a:pt x="94" y="233"/>
                  </a:move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2"/>
                    <a:pt x="93" y="232"/>
                  </a:cubicBezTo>
                  <a:cubicBezTo>
                    <a:pt x="93" y="232"/>
                    <a:pt x="93" y="231"/>
                    <a:pt x="94" y="231"/>
                  </a:cubicBezTo>
                  <a:cubicBezTo>
                    <a:pt x="94" y="231"/>
                    <a:pt x="95" y="232"/>
                    <a:pt x="95" y="233"/>
                  </a:cubicBezTo>
                  <a:cubicBezTo>
                    <a:pt x="95" y="233"/>
                    <a:pt x="94" y="233"/>
                    <a:pt x="94" y="233"/>
                  </a:cubicBezTo>
                  <a:close/>
                  <a:moveTo>
                    <a:pt x="100" y="242"/>
                  </a:moveTo>
                  <a:cubicBezTo>
                    <a:pt x="100" y="242"/>
                    <a:pt x="100" y="241"/>
                    <a:pt x="100" y="241"/>
                  </a:cubicBezTo>
                  <a:cubicBezTo>
                    <a:pt x="100" y="241"/>
                    <a:pt x="100" y="241"/>
                    <a:pt x="100" y="241"/>
                  </a:cubicBezTo>
                  <a:cubicBezTo>
                    <a:pt x="100" y="241"/>
                    <a:pt x="100" y="240"/>
                    <a:pt x="100" y="240"/>
                  </a:cubicBezTo>
                  <a:cubicBezTo>
                    <a:pt x="100" y="241"/>
                    <a:pt x="101" y="241"/>
                    <a:pt x="101" y="242"/>
                  </a:cubicBezTo>
                  <a:cubicBezTo>
                    <a:pt x="101" y="242"/>
                    <a:pt x="101" y="242"/>
                    <a:pt x="100" y="242"/>
                  </a:cubicBezTo>
                  <a:close/>
                  <a:moveTo>
                    <a:pt x="106" y="249"/>
                  </a:moveTo>
                  <a:cubicBezTo>
                    <a:pt x="106" y="249"/>
                    <a:pt x="106" y="249"/>
                    <a:pt x="106" y="249"/>
                  </a:cubicBezTo>
                  <a:cubicBezTo>
                    <a:pt x="106" y="249"/>
                    <a:pt x="107" y="250"/>
                    <a:pt x="107" y="251"/>
                  </a:cubicBezTo>
                  <a:cubicBezTo>
                    <a:pt x="107" y="251"/>
                    <a:pt x="107" y="251"/>
                    <a:pt x="106" y="251"/>
                  </a:cubicBezTo>
                  <a:cubicBezTo>
                    <a:pt x="105" y="250"/>
                    <a:pt x="105" y="250"/>
                    <a:pt x="106" y="249"/>
                  </a:cubicBezTo>
                  <a:close/>
                  <a:moveTo>
                    <a:pt x="225" y="187"/>
                  </a:moveTo>
                  <a:cubicBezTo>
                    <a:pt x="214" y="194"/>
                    <a:pt x="202" y="202"/>
                    <a:pt x="191" y="210"/>
                  </a:cubicBezTo>
                  <a:cubicBezTo>
                    <a:pt x="169" y="224"/>
                    <a:pt x="148" y="239"/>
                    <a:pt x="126" y="254"/>
                  </a:cubicBezTo>
                  <a:cubicBezTo>
                    <a:pt x="122" y="257"/>
                    <a:pt x="117" y="259"/>
                    <a:pt x="112" y="253"/>
                  </a:cubicBezTo>
                  <a:cubicBezTo>
                    <a:pt x="112" y="252"/>
                    <a:pt x="111" y="251"/>
                    <a:pt x="110" y="250"/>
                  </a:cubicBezTo>
                  <a:cubicBezTo>
                    <a:pt x="110" y="249"/>
                    <a:pt x="109" y="248"/>
                    <a:pt x="109" y="247"/>
                  </a:cubicBezTo>
                  <a:cubicBezTo>
                    <a:pt x="109" y="247"/>
                    <a:pt x="110" y="247"/>
                    <a:pt x="111" y="247"/>
                  </a:cubicBezTo>
                  <a:cubicBezTo>
                    <a:pt x="112" y="247"/>
                    <a:pt x="112" y="245"/>
                    <a:pt x="110" y="244"/>
                  </a:cubicBezTo>
                  <a:cubicBezTo>
                    <a:pt x="109" y="244"/>
                    <a:pt x="108" y="245"/>
                    <a:pt x="107" y="245"/>
                  </a:cubicBezTo>
                  <a:cubicBezTo>
                    <a:pt x="105" y="243"/>
                    <a:pt x="104" y="241"/>
                    <a:pt x="103" y="239"/>
                  </a:cubicBezTo>
                  <a:cubicBezTo>
                    <a:pt x="104" y="239"/>
                    <a:pt x="105" y="238"/>
                    <a:pt x="105" y="238"/>
                  </a:cubicBezTo>
                  <a:cubicBezTo>
                    <a:pt x="107" y="237"/>
                    <a:pt x="106" y="235"/>
                    <a:pt x="104" y="235"/>
                  </a:cubicBezTo>
                  <a:cubicBezTo>
                    <a:pt x="103" y="236"/>
                    <a:pt x="102" y="236"/>
                    <a:pt x="101" y="237"/>
                  </a:cubicBezTo>
                  <a:cubicBezTo>
                    <a:pt x="100" y="234"/>
                    <a:pt x="98" y="232"/>
                    <a:pt x="97" y="230"/>
                  </a:cubicBezTo>
                  <a:cubicBezTo>
                    <a:pt x="97" y="230"/>
                    <a:pt x="98" y="230"/>
                    <a:pt x="99" y="229"/>
                  </a:cubicBezTo>
                  <a:cubicBezTo>
                    <a:pt x="101" y="229"/>
                    <a:pt x="100" y="226"/>
                    <a:pt x="98" y="227"/>
                  </a:cubicBezTo>
                  <a:cubicBezTo>
                    <a:pt x="97" y="227"/>
                    <a:pt x="96" y="227"/>
                    <a:pt x="95" y="227"/>
                  </a:cubicBezTo>
                  <a:cubicBezTo>
                    <a:pt x="93" y="225"/>
                    <a:pt x="91" y="222"/>
                    <a:pt x="89" y="219"/>
                  </a:cubicBezTo>
                  <a:cubicBezTo>
                    <a:pt x="91" y="219"/>
                    <a:pt x="92" y="219"/>
                    <a:pt x="92" y="219"/>
                  </a:cubicBezTo>
                  <a:cubicBezTo>
                    <a:pt x="94" y="218"/>
                    <a:pt x="93" y="216"/>
                    <a:pt x="91" y="216"/>
                  </a:cubicBezTo>
                  <a:cubicBezTo>
                    <a:pt x="90" y="216"/>
                    <a:pt x="89" y="217"/>
                    <a:pt x="88" y="217"/>
                  </a:cubicBezTo>
                  <a:cubicBezTo>
                    <a:pt x="86" y="215"/>
                    <a:pt x="85" y="213"/>
                    <a:pt x="83" y="210"/>
                  </a:cubicBezTo>
                  <a:cubicBezTo>
                    <a:pt x="84" y="210"/>
                    <a:pt x="85" y="210"/>
                    <a:pt x="86" y="211"/>
                  </a:cubicBezTo>
                  <a:cubicBezTo>
                    <a:pt x="87" y="211"/>
                    <a:pt x="89" y="209"/>
                    <a:pt x="87" y="208"/>
                  </a:cubicBezTo>
                  <a:cubicBezTo>
                    <a:pt x="85" y="207"/>
                    <a:pt x="83" y="207"/>
                    <a:pt x="82" y="208"/>
                  </a:cubicBezTo>
                  <a:cubicBezTo>
                    <a:pt x="80" y="206"/>
                    <a:pt x="79" y="204"/>
                    <a:pt x="78" y="202"/>
                  </a:cubicBezTo>
                  <a:cubicBezTo>
                    <a:pt x="79" y="202"/>
                    <a:pt x="79" y="202"/>
                    <a:pt x="80" y="202"/>
                  </a:cubicBezTo>
                  <a:cubicBezTo>
                    <a:pt x="82" y="202"/>
                    <a:pt x="82" y="199"/>
                    <a:pt x="80" y="199"/>
                  </a:cubicBezTo>
                  <a:cubicBezTo>
                    <a:pt x="79" y="199"/>
                    <a:pt x="77" y="199"/>
                    <a:pt x="76" y="200"/>
                  </a:cubicBezTo>
                  <a:cubicBezTo>
                    <a:pt x="75" y="198"/>
                    <a:pt x="74" y="196"/>
                    <a:pt x="72" y="194"/>
                  </a:cubicBezTo>
                  <a:cubicBezTo>
                    <a:pt x="73" y="194"/>
                    <a:pt x="74" y="194"/>
                    <a:pt x="74" y="194"/>
                  </a:cubicBezTo>
                  <a:cubicBezTo>
                    <a:pt x="76" y="194"/>
                    <a:pt x="76" y="191"/>
                    <a:pt x="74" y="191"/>
                  </a:cubicBezTo>
                  <a:cubicBezTo>
                    <a:pt x="73" y="191"/>
                    <a:pt x="72" y="191"/>
                    <a:pt x="71" y="192"/>
                  </a:cubicBezTo>
                  <a:cubicBezTo>
                    <a:pt x="69" y="190"/>
                    <a:pt x="68" y="188"/>
                    <a:pt x="67" y="186"/>
                  </a:cubicBezTo>
                  <a:cubicBezTo>
                    <a:pt x="68" y="186"/>
                    <a:pt x="69" y="186"/>
                    <a:pt x="69" y="186"/>
                  </a:cubicBezTo>
                  <a:cubicBezTo>
                    <a:pt x="71" y="185"/>
                    <a:pt x="70" y="182"/>
                    <a:pt x="68" y="183"/>
                  </a:cubicBezTo>
                  <a:cubicBezTo>
                    <a:pt x="67" y="183"/>
                    <a:pt x="66" y="183"/>
                    <a:pt x="65" y="184"/>
                  </a:cubicBezTo>
                  <a:cubicBezTo>
                    <a:pt x="64" y="182"/>
                    <a:pt x="63" y="180"/>
                    <a:pt x="62" y="179"/>
                  </a:cubicBezTo>
                  <a:cubicBezTo>
                    <a:pt x="62" y="179"/>
                    <a:pt x="63" y="178"/>
                    <a:pt x="64" y="178"/>
                  </a:cubicBezTo>
                  <a:cubicBezTo>
                    <a:pt x="65" y="178"/>
                    <a:pt x="64" y="175"/>
                    <a:pt x="63" y="176"/>
                  </a:cubicBezTo>
                  <a:cubicBezTo>
                    <a:pt x="62" y="176"/>
                    <a:pt x="61" y="176"/>
                    <a:pt x="60" y="176"/>
                  </a:cubicBezTo>
                  <a:cubicBezTo>
                    <a:pt x="59" y="174"/>
                    <a:pt x="57" y="172"/>
                    <a:pt x="56" y="170"/>
                  </a:cubicBezTo>
                  <a:cubicBezTo>
                    <a:pt x="57" y="170"/>
                    <a:pt x="57" y="169"/>
                    <a:pt x="58" y="169"/>
                  </a:cubicBezTo>
                  <a:cubicBezTo>
                    <a:pt x="60" y="169"/>
                    <a:pt x="59" y="166"/>
                    <a:pt x="57" y="167"/>
                  </a:cubicBezTo>
                  <a:cubicBezTo>
                    <a:pt x="56" y="167"/>
                    <a:pt x="55" y="167"/>
                    <a:pt x="54" y="167"/>
                  </a:cubicBezTo>
                  <a:cubicBezTo>
                    <a:pt x="53" y="166"/>
                    <a:pt x="52" y="164"/>
                    <a:pt x="51" y="162"/>
                  </a:cubicBezTo>
                  <a:cubicBezTo>
                    <a:pt x="51" y="162"/>
                    <a:pt x="51" y="162"/>
                    <a:pt x="52" y="162"/>
                  </a:cubicBezTo>
                  <a:cubicBezTo>
                    <a:pt x="54" y="161"/>
                    <a:pt x="53" y="158"/>
                    <a:pt x="51" y="159"/>
                  </a:cubicBezTo>
                  <a:cubicBezTo>
                    <a:pt x="50" y="159"/>
                    <a:pt x="50" y="159"/>
                    <a:pt x="49" y="160"/>
                  </a:cubicBezTo>
                  <a:cubicBezTo>
                    <a:pt x="48" y="158"/>
                    <a:pt x="46" y="156"/>
                    <a:pt x="45" y="154"/>
                  </a:cubicBezTo>
                  <a:cubicBezTo>
                    <a:pt x="45" y="154"/>
                    <a:pt x="46" y="154"/>
                    <a:pt x="46" y="154"/>
                  </a:cubicBezTo>
                  <a:cubicBezTo>
                    <a:pt x="48" y="154"/>
                    <a:pt x="48" y="151"/>
                    <a:pt x="46" y="151"/>
                  </a:cubicBezTo>
                  <a:cubicBezTo>
                    <a:pt x="45" y="151"/>
                    <a:pt x="44" y="151"/>
                    <a:pt x="43" y="151"/>
                  </a:cubicBezTo>
                  <a:cubicBezTo>
                    <a:pt x="42" y="149"/>
                    <a:pt x="40" y="147"/>
                    <a:pt x="39" y="145"/>
                  </a:cubicBezTo>
                  <a:cubicBezTo>
                    <a:pt x="39" y="144"/>
                    <a:pt x="40" y="144"/>
                    <a:pt x="40" y="144"/>
                  </a:cubicBezTo>
                  <a:cubicBezTo>
                    <a:pt x="42" y="144"/>
                    <a:pt x="42" y="141"/>
                    <a:pt x="40" y="141"/>
                  </a:cubicBezTo>
                  <a:cubicBezTo>
                    <a:pt x="39" y="142"/>
                    <a:pt x="38" y="142"/>
                    <a:pt x="37" y="142"/>
                  </a:cubicBezTo>
                  <a:cubicBezTo>
                    <a:pt x="36" y="141"/>
                    <a:pt x="35" y="139"/>
                    <a:pt x="34" y="137"/>
                  </a:cubicBezTo>
                  <a:cubicBezTo>
                    <a:pt x="34" y="137"/>
                    <a:pt x="35" y="137"/>
                    <a:pt x="35" y="137"/>
                  </a:cubicBezTo>
                  <a:cubicBezTo>
                    <a:pt x="37" y="137"/>
                    <a:pt x="37" y="134"/>
                    <a:pt x="35" y="134"/>
                  </a:cubicBezTo>
                  <a:cubicBezTo>
                    <a:pt x="34" y="134"/>
                    <a:pt x="33" y="134"/>
                    <a:pt x="32" y="135"/>
                  </a:cubicBezTo>
                  <a:cubicBezTo>
                    <a:pt x="30" y="133"/>
                    <a:pt x="29" y="131"/>
                    <a:pt x="28" y="128"/>
                  </a:cubicBezTo>
                  <a:cubicBezTo>
                    <a:pt x="28" y="128"/>
                    <a:pt x="29" y="128"/>
                    <a:pt x="30" y="128"/>
                  </a:cubicBezTo>
                  <a:cubicBezTo>
                    <a:pt x="31" y="128"/>
                    <a:pt x="31" y="125"/>
                    <a:pt x="29" y="125"/>
                  </a:cubicBezTo>
                  <a:cubicBezTo>
                    <a:pt x="28" y="125"/>
                    <a:pt x="27" y="126"/>
                    <a:pt x="26" y="126"/>
                  </a:cubicBezTo>
                  <a:cubicBezTo>
                    <a:pt x="24" y="123"/>
                    <a:pt x="22" y="120"/>
                    <a:pt x="20" y="117"/>
                  </a:cubicBezTo>
                  <a:cubicBezTo>
                    <a:pt x="21" y="117"/>
                    <a:pt x="22" y="117"/>
                    <a:pt x="22" y="117"/>
                  </a:cubicBezTo>
                  <a:cubicBezTo>
                    <a:pt x="24" y="117"/>
                    <a:pt x="24" y="114"/>
                    <a:pt x="22" y="114"/>
                  </a:cubicBezTo>
                  <a:cubicBezTo>
                    <a:pt x="21" y="114"/>
                    <a:pt x="20" y="114"/>
                    <a:pt x="18" y="115"/>
                  </a:cubicBezTo>
                  <a:cubicBezTo>
                    <a:pt x="16" y="112"/>
                    <a:pt x="15" y="109"/>
                    <a:pt x="13" y="107"/>
                  </a:cubicBezTo>
                  <a:cubicBezTo>
                    <a:pt x="14" y="106"/>
                    <a:pt x="14" y="106"/>
                    <a:pt x="15" y="105"/>
                  </a:cubicBezTo>
                  <a:cubicBezTo>
                    <a:pt x="17" y="105"/>
                    <a:pt x="16" y="102"/>
                    <a:pt x="14" y="103"/>
                  </a:cubicBezTo>
                  <a:cubicBezTo>
                    <a:pt x="13" y="103"/>
                    <a:pt x="12" y="104"/>
                    <a:pt x="11" y="104"/>
                  </a:cubicBezTo>
                  <a:cubicBezTo>
                    <a:pt x="10" y="102"/>
                    <a:pt x="8" y="100"/>
                    <a:pt x="7" y="98"/>
                  </a:cubicBezTo>
                  <a:cubicBezTo>
                    <a:pt x="7" y="98"/>
                    <a:pt x="7" y="97"/>
                    <a:pt x="6" y="97"/>
                  </a:cubicBezTo>
                  <a:cubicBezTo>
                    <a:pt x="7" y="97"/>
                    <a:pt x="8" y="96"/>
                    <a:pt x="9" y="96"/>
                  </a:cubicBezTo>
                  <a:cubicBezTo>
                    <a:pt x="11" y="96"/>
                    <a:pt x="11" y="93"/>
                    <a:pt x="9" y="93"/>
                  </a:cubicBezTo>
                  <a:cubicBezTo>
                    <a:pt x="7" y="93"/>
                    <a:pt x="6" y="94"/>
                    <a:pt x="5" y="94"/>
                  </a:cubicBezTo>
                  <a:cubicBezTo>
                    <a:pt x="4" y="91"/>
                    <a:pt x="4" y="88"/>
                    <a:pt x="8" y="85"/>
                  </a:cubicBezTo>
                  <a:cubicBezTo>
                    <a:pt x="9" y="84"/>
                    <a:pt x="11" y="83"/>
                    <a:pt x="12" y="82"/>
                  </a:cubicBezTo>
                  <a:cubicBezTo>
                    <a:pt x="22" y="75"/>
                    <a:pt x="31" y="69"/>
                    <a:pt x="40" y="63"/>
                  </a:cubicBezTo>
                  <a:cubicBezTo>
                    <a:pt x="64" y="46"/>
                    <a:pt x="88" y="30"/>
                    <a:pt x="112" y="14"/>
                  </a:cubicBezTo>
                  <a:cubicBezTo>
                    <a:pt x="118" y="10"/>
                    <a:pt x="127" y="1"/>
                    <a:pt x="133" y="10"/>
                  </a:cubicBezTo>
                  <a:cubicBezTo>
                    <a:pt x="136" y="15"/>
                    <a:pt x="140" y="20"/>
                    <a:pt x="143" y="25"/>
                  </a:cubicBezTo>
                  <a:cubicBezTo>
                    <a:pt x="174" y="69"/>
                    <a:pt x="204" y="114"/>
                    <a:pt x="235" y="159"/>
                  </a:cubicBezTo>
                  <a:cubicBezTo>
                    <a:pt x="236" y="162"/>
                    <a:pt x="238" y="164"/>
                    <a:pt x="240" y="167"/>
                  </a:cubicBezTo>
                  <a:cubicBezTo>
                    <a:pt x="245" y="176"/>
                    <a:pt x="231" y="182"/>
                    <a:pt x="225" y="1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2"/>
            <p:cNvSpPr>
              <a:spLocks noEditPoints="1"/>
            </p:cNvSpPr>
            <p:nvPr/>
          </p:nvSpPr>
          <p:spPr bwMode="auto">
            <a:xfrm>
              <a:off x="11026775" y="2562225"/>
              <a:ext cx="292100" cy="228600"/>
            </a:xfrm>
            <a:custGeom>
              <a:avLst/>
              <a:gdLst>
                <a:gd name="T0" fmla="*/ 64 w 78"/>
                <a:gd name="T1" fmla="*/ 9 h 61"/>
                <a:gd name="T2" fmla="*/ 61 w 78"/>
                <a:gd name="T3" fmla="*/ 10 h 61"/>
                <a:gd name="T4" fmla="*/ 61 w 78"/>
                <a:gd name="T5" fmla="*/ 12 h 61"/>
                <a:gd name="T6" fmla="*/ 56 w 78"/>
                <a:gd name="T7" fmla="*/ 23 h 61"/>
                <a:gd name="T8" fmla="*/ 52 w 78"/>
                <a:gd name="T9" fmla="*/ 14 h 61"/>
                <a:gd name="T10" fmla="*/ 53 w 78"/>
                <a:gd name="T11" fmla="*/ 24 h 61"/>
                <a:gd name="T12" fmla="*/ 40 w 78"/>
                <a:gd name="T13" fmla="*/ 21 h 61"/>
                <a:gd name="T14" fmla="*/ 48 w 78"/>
                <a:gd name="T15" fmla="*/ 13 h 61"/>
                <a:gd name="T16" fmla="*/ 41 w 78"/>
                <a:gd name="T17" fmla="*/ 16 h 61"/>
                <a:gd name="T18" fmla="*/ 37 w 78"/>
                <a:gd name="T19" fmla="*/ 19 h 61"/>
                <a:gd name="T20" fmla="*/ 33 w 78"/>
                <a:gd name="T21" fmla="*/ 23 h 61"/>
                <a:gd name="T22" fmla="*/ 38 w 78"/>
                <a:gd name="T23" fmla="*/ 22 h 61"/>
                <a:gd name="T24" fmla="*/ 35 w 78"/>
                <a:gd name="T25" fmla="*/ 27 h 61"/>
                <a:gd name="T26" fmla="*/ 28 w 78"/>
                <a:gd name="T27" fmla="*/ 30 h 61"/>
                <a:gd name="T28" fmla="*/ 28 w 78"/>
                <a:gd name="T29" fmla="*/ 42 h 61"/>
                <a:gd name="T30" fmla="*/ 22 w 78"/>
                <a:gd name="T31" fmla="*/ 44 h 61"/>
                <a:gd name="T32" fmla="*/ 11 w 78"/>
                <a:gd name="T33" fmla="*/ 41 h 61"/>
                <a:gd name="T34" fmla="*/ 1 w 78"/>
                <a:gd name="T35" fmla="*/ 50 h 61"/>
                <a:gd name="T36" fmla="*/ 6 w 78"/>
                <a:gd name="T37" fmla="*/ 39 h 61"/>
                <a:gd name="T38" fmla="*/ 15 w 78"/>
                <a:gd name="T39" fmla="*/ 61 h 61"/>
                <a:gd name="T40" fmla="*/ 13 w 78"/>
                <a:gd name="T41" fmla="*/ 47 h 61"/>
                <a:gd name="T42" fmla="*/ 13 w 78"/>
                <a:gd name="T43" fmla="*/ 36 h 61"/>
                <a:gd name="T44" fmla="*/ 17 w 78"/>
                <a:gd name="T45" fmla="*/ 37 h 61"/>
                <a:gd name="T46" fmla="*/ 30 w 78"/>
                <a:gd name="T47" fmla="*/ 42 h 61"/>
                <a:gd name="T48" fmla="*/ 37 w 78"/>
                <a:gd name="T49" fmla="*/ 29 h 61"/>
                <a:gd name="T50" fmla="*/ 48 w 78"/>
                <a:gd name="T51" fmla="*/ 34 h 61"/>
                <a:gd name="T52" fmla="*/ 55 w 78"/>
                <a:gd name="T53" fmla="*/ 25 h 61"/>
                <a:gd name="T54" fmla="*/ 64 w 78"/>
                <a:gd name="T55" fmla="*/ 11 h 61"/>
                <a:gd name="T56" fmla="*/ 73 w 78"/>
                <a:gd name="T57" fmla="*/ 16 h 61"/>
                <a:gd name="T58" fmla="*/ 64 w 78"/>
                <a:gd name="T59" fmla="*/ 19 h 61"/>
                <a:gd name="T60" fmla="*/ 76 w 78"/>
                <a:gd name="T61" fmla="*/ 16 h 61"/>
                <a:gd name="T62" fmla="*/ 15 w 78"/>
                <a:gd name="T63" fmla="*/ 58 h 61"/>
                <a:gd name="T64" fmla="*/ 15 w 78"/>
                <a:gd name="T65" fmla="*/ 58 h 61"/>
                <a:gd name="T66" fmla="*/ 31 w 78"/>
                <a:gd name="T67" fmla="*/ 39 h 61"/>
                <a:gd name="T68" fmla="*/ 31 w 78"/>
                <a:gd name="T69" fmla="*/ 32 h 61"/>
                <a:gd name="T70" fmla="*/ 35 w 78"/>
                <a:gd name="T71" fmla="*/ 32 h 61"/>
                <a:gd name="T72" fmla="*/ 53 w 78"/>
                <a:gd name="T73" fmla="*/ 19 h 61"/>
                <a:gd name="T74" fmla="*/ 54 w 78"/>
                <a:gd name="T75" fmla="*/ 21 h 61"/>
                <a:gd name="T76" fmla="*/ 54 w 78"/>
                <a:gd name="T77" fmla="*/ 2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61">
                  <a:moveTo>
                    <a:pt x="70" y="8"/>
                  </a:moveTo>
                  <a:cubicBezTo>
                    <a:pt x="68" y="9"/>
                    <a:pt x="66" y="9"/>
                    <a:pt x="64" y="9"/>
                  </a:cubicBezTo>
                  <a:cubicBezTo>
                    <a:pt x="64" y="7"/>
                    <a:pt x="64" y="6"/>
                    <a:pt x="64" y="4"/>
                  </a:cubicBezTo>
                  <a:cubicBezTo>
                    <a:pt x="63" y="0"/>
                    <a:pt x="57" y="7"/>
                    <a:pt x="61" y="10"/>
                  </a:cubicBezTo>
                  <a:cubicBezTo>
                    <a:pt x="61" y="10"/>
                    <a:pt x="61" y="10"/>
                    <a:pt x="62" y="11"/>
                  </a:cubicBezTo>
                  <a:cubicBezTo>
                    <a:pt x="61" y="11"/>
                    <a:pt x="61" y="11"/>
                    <a:pt x="61" y="12"/>
                  </a:cubicBezTo>
                  <a:cubicBezTo>
                    <a:pt x="61" y="14"/>
                    <a:pt x="60" y="16"/>
                    <a:pt x="59" y="18"/>
                  </a:cubicBezTo>
                  <a:cubicBezTo>
                    <a:pt x="58" y="21"/>
                    <a:pt x="57" y="23"/>
                    <a:pt x="56" y="23"/>
                  </a:cubicBezTo>
                  <a:cubicBezTo>
                    <a:pt x="56" y="21"/>
                    <a:pt x="56" y="18"/>
                    <a:pt x="56" y="16"/>
                  </a:cubicBezTo>
                  <a:cubicBezTo>
                    <a:pt x="55" y="14"/>
                    <a:pt x="54" y="12"/>
                    <a:pt x="52" y="14"/>
                  </a:cubicBezTo>
                  <a:cubicBezTo>
                    <a:pt x="49" y="15"/>
                    <a:pt x="51" y="20"/>
                    <a:pt x="52" y="22"/>
                  </a:cubicBezTo>
                  <a:cubicBezTo>
                    <a:pt x="52" y="23"/>
                    <a:pt x="53" y="23"/>
                    <a:pt x="53" y="24"/>
                  </a:cubicBezTo>
                  <a:cubicBezTo>
                    <a:pt x="52" y="28"/>
                    <a:pt x="49" y="33"/>
                    <a:pt x="46" y="31"/>
                  </a:cubicBezTo>
                  <a:cubicBezTo>
                    <a:pt x="43" y="30"/>
                    <a:pt x="41" y="25"/>
                    <a:pt x="40" y="21"/>
                  </a:cubicBezTo>
                  <a:cubicBezTo>
                    <a:pt x="40" y="21"/>
                    <a:pt x="40" y="20"/>
                    <a:pt x="41" y="20"/>
                  </a:cubicBezTo>
                  <a:cubicBezTo>
                    <a:pt x="43" y="18"/>
                    <a:pt x="46" y="16"/>
                    <a:pt x="48" y="13"/>
                  </a:cubicBezTo>
                  <a:cubicBezTo>
                    <a:pt x="49" y="12"/>
                    <a:pt x="47" y="11"/>
                    <a:pt x="46" y="12"/>
                  </a:cubicBezTo>
                  <a:cubicBezTo>
                    <a:pt x="45" y="13"/>
                    <a:pt x="43" y="15"/>
                    <a:pt x="41" y="16"/>
                  </a:cubicBezTo>
                  <a:cubicBezTo>
                    <a:pt x="41" y="15"/>
                    <a:pt x="40" y="13"/>
                    <a:pt x="38" y="13"/>
                  </a:cubicBezTo>
                  <a:cubicBezTo>
                    <a:pt x="36" y="14"/>
                    <a:pt x="37" y="18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6" y="21"/>
                    <a:pt x="35" y="22"/>
                    <a:pt x="33" y="23"/>
                  </a:cubicBezTo>
                  <a:cubicBezTo>
                    <a:pt x="32" y="24"/>
                    <a:pt x="34" y="25"/>
                    <a:pt x="35" y="24"/>
                  </a:cubicBezTo>
                  <a:cubicBezTo>
                    <a:pt x="36" y="24"/>
                    <a:pt x="37" y="23"/>
                    <a:pt x="38" y="22"/>
                  </a:cubicBezTo>
                  <a:cubicBezTo>
                    <a:pt x="37" y="23"/>
                    <a:pt x="37" y="24"/>
                    <a:pt x="36" y="25"/>
                  </a:cubicBezTo>
                  <a:cubicBezTo>
                    <a:pt x="36" y="26"/>
                    <a:pt x="36" y="26"/>
                    <a:pt x="35" y="27"/>
                  </a:cubicBezTo>
                  <a:cubicBezTo>
                    <a:pt x="33" y="26"/>
                    <a:pt x="30" y="27"/>
                    <a:pt x="29" y="29"/>
                  </a:cubicBezTo>
                  <a:cubicBezTo>
                    <a:pt x="29" y="29"/>
                    <a:pt x="29" y="29"/>
                    <a:pt x="28" y="30"/>
                  </a:cubicBezTo>
                  <a:cubicBezTo>
                    <a:pt x="28" y="32"/>
                    <a:pt x="28" y="35"/>
                    <a:pt x="28" y="38"/>
                  </a:cubicBezTo>
                  <a:cubicBezTo>
                    <a:pt x="28" y="39"/>
                    <a:pt x="28" y="41"/>
                    <a:pt x="28" y="42"/>
                  </a:cubicBezTo>
                  <a:cubicBezTo>
                    <a:pt x="27" y="44"/>
                    <a:pt x="27" y="46"/>
                    <a:pt x="26" y="48"/>
                  </a:cubicBezTo>
                  <a:cubicBezTo>
                    <a:pt x="24" y="50"/>
                    <a:pt x="22" y="45"/>
                    <a:pt x="22" y="44"/>
                  </a:cubicBezTo>
                  <a:cubicBezTo>
                    <a:pt x="21" y="40"/>
                    <a:pt x="19" y="29"/>
                    <a:pt x="14" y="29"/>
                  </a:cubicBezTo>
                  <a:cubicBezTo>
                    <a:pt x="11" y="28"/>
                    <a:pt x="10" y="36"/>
                    <a:pt x="11" y="41"/>
                  </a:cubicBezTo>
                  <a:cubicBezTo>
                    <a:pt x="9" y="39"/>
                    <a:pt x="8" y="36"/>
                    <a:pt x="5" y="36"/>
                  </a:cubicBezTo>
                  <a:cubicBezTo>
                    <a:pt x="0" y="35"/>
                    <a:pt x="1" y="48"/>
                    <a:pt x="1" y="50"/>
                  </a:cubicBezTo>
                  <a:cubicBezTo>
                    <a:pt x="1" y="52"/>
                    <a:pt x="4" y="52"/>
                    <a:pt x="3" y="50"/>
                  </a:cubicBezTo>
                  <a:cubicBezTo>
                    <a:pt x="3" y="49"/>
                    <a:pt x="3" y="36"/>
                    <a:pt x="6" y="39"/>
                  </a:cubicBezTo>
                  <a:cubicBezTo>
                    <a:pt x="8" y="41"/>
                    <a:pt x="10" y="44"/>
                    <a:pt x="11" y="47"/>
                  </a:cubicBezTo>
                  <a:cubicBezTo>
                    <a:pt x="11" y="51"/>
                    <a:pt x="12" y="61"/>
                    <a:pt x="15" y="61"/>
                  </a:cubicBezTo>
                  <a:cubicBezTo>
                    <a:pt x="16" y="61"/>
                    <a:pt x="16" y="60"/>
                    <a:pt x="16" y="60"/>
                  </a:cubicBezTo>
                  <a:cubicBezTo>
                    <a:pt x="18" y="55"/>
                    <a:pt x="15" y="51"/>
                    <a:pt x="13" y="47"/>
                  </a:cubicBezTo>
                  <a:cubicBezTo>
                    <a:pt x="13" y="45"/>
                    <a:pt x="13" y="44"/>
                    <a:pt x="13" y="43"/>
                  </a:cubicBezTo>
                  <a:cubicBezTo>
                    <a:pt x="13" y="40"/>
                    <a:pt x="13" y="38"/>
                    <a:pt x="13" y="36"/>
                  </a:cubicBezTo>
                  <a:cubicBezTo>
                    <a:pt x="13" y="35"/>
                    <a:pt x="13" y="29"/>
                    <a:pt x="15" y="32"/>
                  </a:cubicBezTo>
                  <a:cubicBezTo>
                    <a:pt x="16" y="34"/>
                    <a:pt x="17" y="35"/>
                    <a:pt x="17" y="37"/>
                  </a:cubicBezTo>
                  <a:cubicBezTo>
                    <a:pt x="19" y="39"/>
                    <a:pt x="21" y="54"/>
                    <a:pt x="26" y="50"/>
                  </a:cubicBezTo>
                  <a:cubicBezTo>
                    <a:pt x="29" y="49"/>
                    <a:pt x="29" y="44"/>
                    <a:pt x="30" y="42"/>
                  </a:cubicBezTo>
                  <a:cubicBezTo>
                    <a:pt x="31" y="43"/>
                    <a:pt x="32" y="44"/>
                    <a:pt x="34" y="43"/>
                  </a:cubicBezTo>
                  <a:cubicBezTo>
                    <a:pt x="39" y="42"/>
                    <a:pt x="38" y="34"/>
                    <a:pt x="37" y="29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41" y="29"/>
                    <a:pt x="43" y="34"/>
                    <a:pt x="48" y="34"/>
                  </a:cubicBezTo>
                  <a:cubicBezTo>
                    <a:pt x="51" y="34"/>
                    <a:pt x="53" y="30"/>
                    <a:pt x="54" y="27"/>
                  </a:cubicBezTo>
                  <a:cubicBezTo>
                    <a:pt x="54" y="27"/>
                    <a:pt x="55" y="26"/>
                    <a:pt x="55" y="25"/>
                  </a:cubicBezTo>
                  <a:cubicBezTo>
                    <a:pt x="57" y="26"/>
                    <a:pt x="59" y="24"/>
                    <a:pt x="61" y="21"/>
                  </a:cubicBezTo>
                  <a:cubicBezTo>
                    <a:pt x="62" y="18"/>
                    <a:pt x="63" y="15"/>
                    <a:pt x="64" y="11"/>
                  </a:cubicBezTo>
                  <a:cubicBezTo>
                    <a:pt x="66" y="11"/>
                    <a:pt x="67" y="11"/>
                    <a:pt x="70" y="11"/>
                  </a:cubicBezTo>
                  <a:cubicBezTo>
                    <a:pt x="72" y="10"/>
                    <a:pt x="75" y="13"/>
                    <a:pt x="73" y="16"/>
                  </a:cubicBezTo>
                  <a:cubicBezTo>
                    <a:pt x="73" y="17"/>
                    <a:pt x="71" y="18"/>
                    <a:pt x="70" y="18"/>
                  </a:cubicBezTo>
                  <a:cubicBezTo>
                    <a:pt x="68" y="19"/>
                    <a:pt x="66" y="19"/>
                    <a:pt x="64" y="19"/>
                  </a:cubicBezTo>
                  <a:cubicBezTo>
                    <a:pt x="63" y="20"/>
                    <a:pt x="64" y="22"/>
                    <a:pt x="65" y="21"/>
                  </a:cubicBezTo>
                  <a:cubicBezTo>
                    <a:pt x="69" y="20"/>
                    <a:pt x="74" y="20"/>
                    <a:pt x="76" y="16"/>
                  </a:cubicBezTo>
                  <a:cubicBezTo>
                    <a:pt x="78" y="12"/>
                    <a:pt x="74" y="8"/>
                    <a:pt x="70" y="8"/>
                  </a:cubicBezTo>
                  <a:close/>
                  <a:moveTo>
                    <a:pt x="15" y="58"/>
                  </a:moveTo>
                  <a:cubicBezTo>
                    <a:pt x="14" y="56"/>
                    <a:pt x="14" y="55"/>
                    <a:pt x="14" y="54"/>
                  </a:cubicBezTo>
                  <a:cubicBezTo>
                    <a:pt x="14" y="55"/>
                    <a:pt x="16" y="59"/>
                    <a:pt x="15" y="58"/>
                  </a:cubicBezTo>
                  <a:close/>
                  <a:moveTo>
                    <a:pt x="35" y="34"/>
                  </a:moveTo>
                  <a:cubicBezTo>
                    <a:pt x="36" y="37"/>
                    <a:pt x="34" y="45"/>
                    <a:pt x="31" y="39"/>
                  </a:cubicBezTo>
                  <a:cubicBezTo>
                    <a:pt x="31" y="39"/>
                    <a:pt x="31" y="38"/>
                    <a:pt x="31" y="38"/>
                  </a:cubicBezTo>
                  <a:cubicBezTo>
                    <a:pt x="31" y="36"/>
                    <a:pt x="31" y="34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3"/>
                    <a:pt x="34" y="33"/>
                    <a:pt x="35" y="32"/>
                  </a:cubicBezTo>
                  <a:cubicBezTo>
                    <a:pt x="35" y="33"/>
                    <a:pt x="35" y="34"/>
                    <a:pt x="35" y="34"/>
                  </a:cubicBezTo>
                  <a:close/>
                  <a:moveTo>
                    <a:pt x="53" y="19"/>
                  </a:moveTo>
                  <a:cubicBezTo>
                    <a:pt x="52" y="17"/>
                    <a:pt x="52" y="17"/>
                    <a:pt x="54" y="17"/>
                  </a:cubicBezTo>
                  <a:cubicBezTo>
                    <a:pt x="54" y="18"/>
                    <a:pt x="54" y="19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0"/>
                  </a:cubicBezTo>
                  <a:cubicBezTo>
                    <a:pt x="53" y="20"/>
                    <a:pt x="53" y="19"/>
                    <a:pt x="53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3"/>
            <p:cNvSpPr>
              <a:spLocks noEditPoints="1"/>
            </p:cNvSpPr>
            <p:nvPr/>
          </p:nvSpPr>
          <p:spPr bwMode="auto">
            <a:xfrm>
              <a:off x="5618163" y="5432425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8 h 85"/>
                <a:gd name="T4" fmla="*/ 63 w 174"/>
                <a:gd name="T5" fmla="*/ 77 h 85"/>
                <a:gd name="T6" fmla="*/ 33 w 174"/>
                <a:gd name="T7" fmla="*/ 71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60 h 85"/>
                <a:gd name="T16" fmla="*/ 59 w 174"/>
                <a:gd name="T17" fmla="*/ 69 h 85"/>
                <a:gd name="T18" fmla="*/ 63 w 174"/>
                <a:gd name="T19" fmla="*/ 68 h 85"/>
                <a:gd name="T20" fmla="*/ 50 w 174"/>
                <a:gd name="T21" fmla="*/ 57 h 85"/>
                <a:gd name="T22" fmla="*/ 75 w 174"/>
                <a:gd name="T23" fmla="*/ 65 h 85"/>
                <a:gd name="T24" fmla="*/ 79 w 174"/>
                <a:gd name="T25" fmla="*/ 63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5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5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1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8 h 85"/>
                <a:gd name="T62" fmla="*/ 41 w 174"/>
                <a:gd name="T63" fmla="*/ 72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9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9 h 85"/>
                <a:gd name="T86" fmla="*/ 103 w 174"/>
                <a:gd name="T87" fmla="*/ 38 h 85"/>
                <a:gd name="T88" fmla="*/ 94 w 174"/>
                <a:gd name="T89" fmla="*/ 39 h 85"/>
                <a:gd name="T90" fmla="*/ 101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1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5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2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1"/>
                  </a:cubicBezTo>
                  <a:cubicBezTo>
                    <a:pt x="171" y="25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7"/>
                    <a:pt x="172" y="6"/>
                    <a:pt x="172" y="6"/>
                  </a:cubicBezTo>
                  <a:cubicBezTo>
                    <a:pt x="173" y="6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3"/>
                    <a:pt x="172" y="2"/>
                    <a:pt x="172" y="3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8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00" y="35"/>
                    <a:pt x="69" y="41"/>
                    <a:pt x="40" y="50"/>
                  </a:cubicBezTo>
                  <a:cubicBezTo>
                    <a:pt x="31" y="53"/>
                    <a:pt x="22" y="55"/>
                    <a:pt x="14" y="59"/>
                  </a:cubicBezTo>
                  <a:cubicBezTo>
                    <a:pt x="8" y="62"/>
                    <a:pt x="0" y="67"/>
                    <a:pt x="2" y="74"/>
                  </a:cubicBezTo>
                  <a:cubicBezTo>
                    <a:pt x="4" y="82"/>
                    <a:pt x="14" y="83"/>
                    <a:pt x="21" y="83"/>
                  </a:cubicBezTo>
                  <a:cubicBezTo>
                    <a:pt x="35" y="85"/>
                    <a:pt x="50" y="81"/>
                    <a:pt x="63" y="77"/>
                  </a:cubicBezTo>
                  <a:cubicBezTo>
                    <a:pt x="87" y="70"/>
                    <a:pt x="111" y="59"/>
                    <a:pt x="130" y="42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2"/>
                    <a:pt x="24" y="67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1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38" y="73"/>
                    <a:pt x="35" y="71"/>
                    <a:pt x="32" y="69"/>
                  </a:cubicBezTo>
                  <a:cubicBezTo>
                    <a:pt x="30" y="67"/>
                    <a:pt x="28" y="66"/>
                    <a:pt x="27" y="65"/>
                  </a:cubicBezTo>
                  <a:cubicBezTo>
                    <a:pt x="26" y="64"/>
                    <a:pt x="21" y="61"/>
                    <a:pt x="25" y="62"/>
                  </a:cubicBezTo>
                  <a:cubicBezTo>
                    <a:pt x="26" y="63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5" y="74"/>
                    <a:pt x="45" y="73"/>
                    <a:pt x="44" y="73"/>
                  </a:cubicBezTo>
                  <a:cubicBezTo>
                    <a:pt x="40" y="70"/>
                    <a:pt x="35" y="66"/>
                    <a:pt x="30" y="64"/>
                  </a:cubicBezTo>
                  <a:cubicBezTo>
                    <a:pt x="30" y="63"/>
                    <a:pt x="29" y="63"/>
                    <a:pt x="29" y="63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3" y="63"/>
                    <a:pt x="36" y="65"/>
                    <a:pt x="39" y="67"/>
                  </a:cubicBezTo>
                  <a:cubicBezTo>
                    <a:pt x="41" y="68"/>
                    <a:pt x="42" y="68"/>
                    <a:pt x="43" y="69"/>
                  </a:cubicBezTo>
                  <a:cubicBezTo>
                    <a:pt x="45" y="71"/>
                    <a:pt x="48" y="72"/>
                    <a:pt x="50" y="73"/>
                  </a:cubicBezTo>
                  <a:cubicBezTo>
                    <a:pt x="50" y="74"/>
                    <a:pt x="51" y="73"/>
                    <a:pt x="50" y="73"/>
                  </a:cubicBezTo>
                  <a:cubicBezTo>
                    <a:pt x="50" y="73"/>
                    <a:pt x="49" y="72"/>
                    <a:pt x="49" y="72"/>
                  </a:cubicBezTo>
                  <a:cubicBezTo>
                    <a:pt x="49" y="72"/>
                    <a:pt x="49" y="72"/>
                    <a:pt x="48" y="72"/>
                  </a:cubicBezTo>
                  <a:cubicBezTo>
                    <a:pt x="44" y="69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40" y="62"/>
                    <a:pt x="40" y="63"/>
                  </a:cubicBezTo>
                  <a:cubicBezTo>
                    <a:pt x="45" y="67"/>
                    <a:pt x="50" y="69"/>
                    <a:pt x="55" y="73"/>
                  </a:cubicBezTo>
                  <a:cubicBezTo>
                    <a:pt x="56" y="73"/>
                    <a:pt x="56" y="72"/>
                    <a:pt x="56" y="72"/>
                  </a:cubicBezTo>
                  <a:cubicBezTo>
                    <a:pt x="51" y="69"/>
                    <a:pt x="46" y="64"/>
                    <a:pt x="40" y="62"/>
                  </a:cubicBezTo>
                  <a:cubicBezTo>
                    <a:pt x="39" y="61"/>
                    <a:pt x="39" y="60"/>
                    <a:pt x="38" y="60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2"/>
                    <a:pt x="46" y="63"/>
                    <a:pt x="48" y="6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6"/>
                    <a:pt x="49" y="64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6"/>
                    <a:pt x="44" y="57"/>
                  </a:cubicBezTo>
                  <a:cubicBezTo>
                    <a:pt x="46" y="58"/>
                    <a:pt x="49" y="59"/>
                    <a:pt x="51" y="61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8"/>
                    <a:pt x="63" y="68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9"/>
                    <a:pt x="65" y="68"/>
                    <a:pt x="64" y="68"/>
                  </a:cubicBezTo>
                  <a:cubicBezTo>
                    <a:pt x="60" y="65"/>
                    <a:pt x="56" y="63"/>
                    <a:pt x="52" y="60"/>
                  </a:cubicBezTo>
                  <a:cubicBezTo>
                    <a:pt x="51" y="60"/>
                    <a:pt x="50" y="59"/>
                    <a:pt x="50" y="59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7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2"/>
                    <a:pt x="57" y="59"/>
                    <a:pt x="51" y="52"/>
                  </a:cubicBezTo>
                  <a:cubicBezTo>
                    <a:pt x="52" y="54"/>
                    <a:pt x="55" y="54"/>
                    <a:pt x="57" y="55"/>
                  </a:cubicBezTo>
                  <a:cubicBezTo>
                    <a:pt x="59" y="57"/>
                    <a:pt x="61" y="58"/>
                    <a:pt x="63" y="59"/>
                  </a:cubicBezTo>
                  <a:cubicBezTo>
                    <a:pt x="67" y="62"/>
                    <a:pt x="71" y="64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8" y="52"/>
                  </a:cubicBezTo>
                  <a:cubicBezTo>
                    <a:pt x="59" y="53"/>
                    <a:pt x="61" y="54"/>
                    <a:pt x="63" y="55"/>
                  </a:cubicBezTo>
                  <a:cubicBezTo>
                    <a:pt x="66" y="57"/>
                    <a:pt x="70" y="58"/>
                    <a:pt x="73" y="60"/>
                  </a:cubicBezTo>
                  <a:cubicBezTo>
                    <a:pt x="75" y="61"/>
                    <a:pt x="77" y="62"/>
                    <a:pt x="79" y="63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8"/>
                    <a:pt x="68" y="56"/>
                    <a:pt x="66" y="54"/>
                  </a:cubicBezTo>
                  <a:cubicBezTo>
                    <a:pt x="65" y="54"/>
                    <a:pt x="63" y="51"/>
                    <a:pt x="62" y="51"/>
                  </a:cubicBezTo>
                  <a:cubicBezTo>
                    <a:pt x="70" y="53"/>
                    <a:pt x="77" y="59"/>
                    <a:pt x="85" y="62"/>
                  </a:cubicBezTo>
                  <a:cubicBezTo>
                    <a:pt x="85" y="63"/>
                    <a:pt x="85" y="62"/>
                    <a:pt x="85" y="62"/>
                  </a:cubicBezTo>
                  <a:cubicBezTo>
                    <a:pt x="82" y="60"/>
                    <a:pt x="79" y="58"/>
                    <a:pt x="76" y="56"/>
                  </a:cubicBezTo>
                  <a:cubicBezTo>
                    <a:pt x="73" y="55"/>
                    <a:pt x="71" y="53"/>
                    <a:pt x="69" y="52"/>
                  </a:cubicBezTo>
                  <a:cubicBezTo>
                    <a:pt x="67" y="51"/>
                    <a:pt x="65" y="49"/>
                    <a:pt x="69" y="50"/>
                  </a:cubicBezTo>
                  <a:cubicBezTo>
                    <a:pt x="76" y="51"/>
                    <a:pt x="82" y="58"/>
                    <a:pt x="89" y="60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50"/>
                  </a:cubicBezTo>
                  <a:cubicBezTo>
                    <a:pt x="82" y="51"/>
                    <a:pt x="88" y="56"/>
                    <a:pt x="94" y="58"/>
                  </a:cubicBezTo>
                  <a:cubicBezTo>
                    <a:pt x="94" y="59"/>
                    <a:pt x="94" y="58"/>
                    <a:pt x="94" y="58"/>
                  </a:cubicBezTo>
                  <a:cubicBezTo>
                    <a:pt x="89" y="54"/>
                    <a:pt x="82" y="51"/>
                    <a:pt x="77" y="46"/>
                  </a:cubicBezTo>
                  <a:cubicBezTo>
                    <a:pt x="78" y="47"/>
                    <a:pt x="81" y="48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1" y="53"/>
                    <a:pt x="93" y="54"/>
                    <a:pt x="96" y="55"/>
                  </a:cubicBezTo>
                  <a:cubicBezTo>
                    <a:pt x="97" y="55"/>
                    <a:pt x="97" y="55"/>
                    <a:pt x="97" y="54"/>
                  </a:cubicBezTo>
                  <a:cubicBezTo>
                    <a:pt x="92" y="50"/>
                    <a:pt x="86" y="49"/>
                    <a:pt x="81" y="45"/>
                  </a:cubicBezTo>
                  <a:cubicBezTo>
                    <a:pt x="79" y="43"/>
                    <a:pt x="81" y="44"/>
                    <a:pt x="82" y="45"/>
                  </a:cubicBezTo>
                  <a:cubicBezTo>
                    <a:pt x="84" y="45"/>
                    <a:pt x="87" y="47"/>
                    <a:pt x="89" y="48"/>
                  </a:cubicBezTo>
                  <a:cubicBezTo>
                    <a:pt x="93" y="50"/>
                    <a:pt x="96" y="52"/>
                    <a:pt x="100" y="53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99" y="51"/>
                    <a:pt x="97" y="50"/>
                    <a:pt x="95" y="48"/>
                  </a:cubicBezTo>
                  <a:cubicBezTo>
                    <a:pt x="93" y="47"/>
                    <a:pt x="89" y="44"/>
                    <a:pt x="88" y="44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1"/>
                    <a:pt x="107" y="50"/>
                  </a:cubicBezTo>
                  <a:cubicBezTo>
                    <a:pt x="104" y="49"/>
                    <a:pt x="102" y="48"/>
                    <a:pt x="100" y="47"/>
                  </a:cubicBezTo>
                  <a:cubicBezTo>
                    <a:pt x="98" y="46"/>
                    <a:pt x="96" y="44"/>
                    <a:pt x="94" y="43"/>
                  </a:cubicBezTo>
                  <a:cubicBezTo>
                    <a:pt x="100" y="45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50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8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5"/>
                    <a:pt x="105" y="43"/>
                    <a:pt x="101" y="40"/>
                  </a:cubicBezTo>
                  <a:cubicBezTo>
                    <a:pt x="104" y="42"/>
                    <a:pt x="110" y="44"/>
                    <a:pt x="114" y="45"/>
                  </a:cubicBezTo>
                  <a:cubicBezTo>
                    <a:pt x="114" y="45"/>
                    <a:pt x="115" y="45"/>
                    <a:pt x="114" y="45"/>
                  </a:cubicBezTo>
                  <a:cubicBezTo>
                    <a:pt x="112" y="43"/>
                    <a:pt x="107" y="39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3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8"/>
                  </a:cubicBezTo>
                  <a:cubicBezTo>
                    <a:pt x="113" y="39"/>
                    <a:pt x="117" y="42"/>
                    <a:pt x="121" y="42"/>
                  </a:cubicBezTo>
                  <a:cubicBezTo>
                    <a:pt x="121" y="43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1"/>
                    <a:pt x="123" y="40"/>
                  </a:cubicBezTo>
                  <a:cubicBezTo>
                    <a:pt x="121" y="39"/>
                    <a:pt x="119" y="38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5" y="63"/>
                    <a:pt x="74" y="70"/>
                  </a:cubicBezTo>
                  <a:close/>
                  <a:moveTo>
                    <a:pt x="7" y="77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9"/>
                    <a:pt x="10" y="78"/>
                    <a:pt x="9" y="78"/>
                  </a:cubicBezTo>
                  <a:cubicBezTo>
                    <a:pt x="8" y="78"/>
                    <a:pt x="8" y="77"/>
                    <a:pt x="7" y="77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1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7"/>
                  </a:cubicBezTo>
                  <a:cubicBezTo>
                    <a:pt x="10" y="76"/>
                    <a:pt x="8" y="73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1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7"/>
                    <a:pt x="17" y="73"/>
                    <a:pt x="13" y="71"/>
                  </a:cubicBezTo>
                  <a:cubicBezTo>
                    <a:pt x="12" y="70"/>
                    <a:pt x="11" y="70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2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9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1"/>
                  </a:cubicBezTo>
                  <a:cubicBezTo>
                    <a:pt x="15" y="68"/>
                    <a:pt x="22" y="72"/>
                    <a:pt x="23" y="72"/>
                  </a:cubicBezTo>
                  <a:cubicBezTo>
                    <a:pt x="23" y="73"/>
                    <a:pt x="24" y="73"/>
                    <a:pt x="25" y="74"/>
                  </a:cubicBezTo>
                  <a:cubicBezTo>
                    <a:pt x="27" y="76"/>
                    <a:pt x="30" y="78"/>
                    <a:pt x="33" y="80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9"/>
                    <a:pt x="26" y="70"/>
                    <a:pt x="28" y="72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80"/>
                    <a:pt x="37" y="80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20" y="77"/>
                    <a:pt x="20" y="77"/>
                    <a:pt x="20" y="78"/>
                  </a:cubicBezTo>
                  <a:cubicBezTo>
                    <a:pt x="18" y="76"/>
                    <a:pt x="16" y="75"/>
                    <a:pt x="15" y="73"/>
                  </a:cubicBezTo>
                  <a:cubicBezTo>
                    <a:pt x="15" y="73"/>
                    <a:pt x="15" y="73"/>
                    <a:pt x="14" y="73"/>
                  </a:cubicBezTo>
                  <a:close/>
                  <a:moveTo>
                    <a:pt x="32" y="66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9"/>
                    <a:pt x="39" y="70"/>
                    <a:pt x="42" y="72"/>
                  </a:cubicBezTo>
                  <a:cubicBezTo>
                    <a:pt x="44" y="74"/>
                    <a:pt x="42" y="72"/>
                    <a:pt x="41" y="72"/>
                  </a:cubicBezTo>
                  <a:cubicBezTo>
                    <a:pt x="38" y="70"/>
                    <a:pt x="35" y="68"/>
                    <a:pt x="33" y="66"/>
                  </a:cubicBezTo>
                  <a:cubicBezTo>
                    <a:pt x="32" y="66"/>
                    <a:pt x="32" y="66"/>
                    <a:pt x="32" y="66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4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3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6"/>
                    <a:pt x="109" y="36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3"/>
                    <a:pt x="125" y="33"/>
                    <a:pt x="126" y="34"/>
                  </a:cubicBezTo>
                  <a:cubicBezTo>
                    <a:pt x="125" y="34"/>
                    <a:pt x="125" y="33"/>
                    <a:pt x="124" y="33"/>
                  </a:cubicBezTo>
                  <a:cubicBezTo>
                    <a:pt x="124" y="33"/>
                    <a:pt x="124" y="34"/>
                    <a:pt x="124" y="34"/>
                  </a:cubicBezTo>
                  <a:cubicBezTo>
                    <a:pt x="124" y="36"/>
                    <a:pt x="123" y="34"/>
                    <a:pt x="122" y="33"/>
                  </a:cubicBezTo>
                  <a:cubicBezTo>
                    <a:pt x="122" y="33"/>
                    <a:pt x="121" y="33"/>
                    <a:pt x="121" y="34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6"/>
                    <a:pt x="121" y="35"/>
                  </a:cubicBezTo>
                  <a:cubicBezTo>
                    <a:pt x="121" y="35"/>
                    <a:pt x="121" y="35"/>
                    <a:pt x="120" y="35"/>
                  </a:cubicBezTo>
                  <a:cubicBezTo>
                    <a:pt x="120" y="35"/>
                    <a:pt x="119" y="34"/>
                    <a:pt x="119" y="34"/>
                  </a:cubicBezTo>
                  <a:cubicBezTo>
                    <a:pt x="118" y="34"/>
                    <a:pt x="118" y="35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6"/>
                    <a:pt x="116" y="35"/>
                  </a:cubicBezTo>
                  <a:cubicBezTo>
                    <a:pt x="116" y="35"/>
                    <a:pt x="116" y="36"/>
                    <a:pt x="116" y="36"/>
                  </a:cubicBezTo>
                  <a:cubicBezTo>
                    <a:pt x="117" y="37"/>
                    <a:pt x="118" y="38"/>
                    <a:pt x="119" y="38"/>
                  </a:cubicBezTo>
                  <a:cubicBezTo>
                    <a:pt x="120" y="39"/>
                    <a:pt x="123" y="41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5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30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9"/>
                  </a:cubicBezTo>
                  <a:cubicBezTo>
                    <a:pt x="165" y="9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7"/>
                    <a:pt x="156" y="24"/>
                  </a:cubicBezTo>
                  <a:cubicBezTo>
                    <a:pt x="159" y="22"/>
                    <a:pt x="161" y="20"/>
                    <a:pt x="163" y="17"/>
                  </a:cubicBezTo>
                  <a:cubicBezTo>
                    <a:pt x="162" y="19"/>
                    <a:pt x="162" y="20"/>
                    <a:pt x="161" y="22"/>
                  </a:cubicBezTo>
                  <a:cubicBezTo>
                    <a:pt x="158" y="27"/>
                    <a:pt x="152" y="30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2"/>
                  </a:cubicBezTo>
                  <a:cubicBezTo>
                    <a:pt x="136" y="17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2" y="33"/>
                    <a:pt x="133" y="34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1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5" y="31"/>
                    <a:pt x="159" y="28"/>
                  </a:cubicBezTo>
                  <a:cubicBezTo>
                    <a:pt x="162" y="26"/>
                    <a:pt x="164" y="24"/>
                    <a:pt x="165" y="21"/>
                  </a:cubicBezTo>
                  <a:cubicBezTo>
                    <a:pt x="166" y="19"/>
                    <a:pt x="166" y="16"/>
                    <a:pt x="166" y="14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6"/>
                  </a:moveTo>
                  <a:cubicBezTo>
                    <a:pt x="149" y="6"/>
                    <a:pt x="146" y="7"/>
                    <a:pt x="142" y="8"/>
                  </a:cubicBezTo>
                  <a:cubicBezTo>
                    <a:pt x="143" y="8"/>
                    <a:pt x="144" y="7"/>
                    <a:pt x="146" y="7"/>
                  </a:cubicBezTo>
                  <a:cubicBezTo>
                    <a:pt x="148" y="6"/>
                    <a:pt x="151" y="6"/>
                    <a:pt x="153" y="6"/>
                  </a:cubicBezTo>
                  <a:close/>
                  <a:moveTo>
                    <a:pt x="22" y="59"/>
                  </a:moveTo>
                  <a:cubicBezTo>
                    <a:pt x="31" y="55"/>
                    <a:pt x="40" y="53"/>
                    <a:pt x="50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2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3"/>
                    <a:pt x="116" y="46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40"/>
                    <a:pt x="99" y="40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2"/>
                    <a:pt x="98" y="40"/>
                    <a:pt x="94" y="39"/>
                  </a:cubicBezTo>
                  <a:cubicBezTo>
                    <a:pt x="94" y="39"/>
                    <a:pt x="94" y="40"/>
                    <a:pt x="94" y="40"/>
                  </a:cubicBezTo>
                  <a:cubicBezTo>
                    <a:pt x="99" y="44"/>
                    <a:pt x="104" y="46"/>
                    <a:pt x="110" y="49"/>
                  </a:cubicBezTo>
                  <a:cubicBezTo>
                    <a:pt x="105" y="47"/>
                    <a:pt x="99" y="44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5"/>
                    <a:pt x="97" y="46"/>
                    <a:pt x="99" y="47"/>
                  </a:cubicBezTo>
                  <a:cubicBezTo>
                    <a:pt x="100" y="47"/>
                    <a:pt x="100" y="48"/>
                    <a:pt x="101" y="48"/>
                  </a:cubicBezTo>
                  <a:cubicBezTo>
                    <a:pt x="96" y="46"/>
                    <a:pt x="91" y="43"/>
                    <a:pt x="86" y="43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50"/>
                  </a:cubicBezTo>
                  <a:cubicBezTo>
                    <a:pt x="96" y="50"/>
                    <a:pt x="102" y="53"/>
                    <a:pt x="98" y="51"/>
                  </a:cubicBezTo>
                  <a:cubicBezTo>
                    <a:pt x="91" y="49"/>
                    <a:pt x="86" y="45"/>
                    <a:pt x="79" y="43"/>
                  </a:cubicBezTo>
                  <a:cubicBezTo>
                    <a:pt x="79" y="43"/>
                    <a:pt x="78" y="43"/>
                    <a:pt x="79" y="44"/>
                  </a:cubicBezTo>
                  <a:cubicBezTo>
                    <a:pt x="83" y="48"/>
                    <a:pt x="89" y="50"/>
                    <a:pt x="93" y="53"/>
                  </a:cubicBezTo>
                  <a:cubicBezTo>
                    <a:pt x="98" y="56"/>
                    <a:pt x="93" y="53"/>
                    <a:pt x="92" y="53"/>
                  </a:cubicBezTo>
                  <a:cubicBezTo>
                    <a:pt x="90" y="52"/>
                    <a:pt x="88" y="51"/>
                    <a:pt x="87" y="50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6"/>
                    <a:pt x="76" y="46"/>
                  </a:cubicBezTo>
                  <a:cubicBezTo>
                    <a:pt x="78" y="49"/>
                    <a:pt x="81" y="51"/>
                    <a:pt x="84" y="53"/>
                  </a:cubicBezTo>
                  <a:cubicBezTo>
                    <a:pt x="81" y="51"/>
                    <a:pt x="77" y="49"/>
                    <a:pt x="73" y="48"/>
                  </a:cubicBezTo>
                  <a:cubicBezTo>
                    <a:pt x="73" y="48"/>
                    <a:pt x="72" y="49"/>
                    <a:pt x="73" y="49"/>
                  </a:cubicBezTo>
                  <a:cubicBezTo>
                    <a:pt x="76" y="51"/>
                    <a:pt x="80" y="54"/>
                    <a:pt x="83" y="56"/>
                  </a:cubicBezTo>
                  <a:cubicBezTo>
                    <a:pt x="84" y="56"/>
                    <a:pt x="85" y="57"/>
                    <a:pt x="86" y="58"/>
                  </a:cubicBezTo>
                  <a:cubicBezTo>
                    <a:pt x="87" y="58"/>
                    <a:pt x="87" y="58"/>
                    <a:pt x="87" y="58"/>
                  </a:cubicBezTo>
                  <a:cubicBezTo>
                    <a:pt x="85" y="57"/>
                    <a:pt x="84" y="57"/>
                    <a:pt x="83" y="56"/>
                  </a:cubicBezTo>
                  <a:cubicBezTo>
                    <a:pt x="77" y="53"/>
                    <a:pt x="72" y="49"/>
                    <a:pt x="65" y="49"/>
                  </a:cubicBezTo>
                  <a:cubicBezTo>
                    <a:pt x="65" y="49"/>
                    <a:pt x="65" y="49"/>
                    <a:pt x="65" y="49"/>
                  </a:cubicBezTo>
                  <a:cubicBezTo>
                    <a:pt x="67" y="51"/>
                    <a:pt x="69" y="53"/>
                    <a:pt x="72" y="55"/>
                  </a:cubicBezTo>
                  <a:cubicBezTo>
                    <a:pt x="68" y="53"/>
                    <a:pt x="65" y="51"/>
                    <a:pt x="61" y="50"/>
                  </a:cubicBezTo>
                  <a:cubicBezTo>
                    <a:pt x="60" y="50"/>
                    <a:pt x="60" y="50"/>
                    <a:pt x="60" y="51"/>
                  </a:cubicBezTo>
                  <a:cubicBezTo>
                    <a:pt x="63" y="53"/>
                    <a:pt x="65" y="55"/>
                    <a:pt x="68" y="57"/>
                  </a:cubicBezTo>
                  <a:cubicBezTo>
                    <a:pt x="66" y="56"/>
                    <a:pt x="65" y="55"/>
                    <a:pt x="64" y="55"/>
                  </a:cubicBezTo>
                  <a:cubicBezTo>
                    <a:pt x="60" y="53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5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56" y="58"/>
                    <a:pt x="65" y="62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1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6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6"/>
                    <a:pt x="40" y="56"/>
                  </a:cubicBezTo>
                  <a:cubicBezTo>
                    <a:pt x="41" y="58"/>
                    <a:pt x="42" y="60"/>
                    <a:pt x="44" y="61"/>
                  </a:cubicBezTo>
                  <a:cubicBezTo>
                    <a:pt x="42" y="60"/>
                    <a:pt x="39" y="59"/>
                    <a:pt x="37" y="59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3" y="62"/>
                    <a:pt x="34" y="63"/>
                    <a:pt x="35" y="64"/>
                  </a:cubicBezTo>
                  <a:cubicBezTo>
                    <a:pt x="32" y="62"/>
                    <a:pt x="29" y="61"/>
                    <a:pt x="26" y="60"/>
                  </a:cubicBezTo>
                  <a:cubicBezTo>
                    <a:pt x="26" y="60"/>
                    <a:pt x="25" y="60"/>
                    <a:pt x="26" y="60"/>
                  </a:cubicBezTo>
                  <a:cubicBezTo>
                    <a:pt x="26" y="61"/>
                    <a:pt x="27" y="62"/>
                    <a:pt x="28" y="63"/>
                  </a:cubicBezTo>
                  <a:cubicBezTo>
                    <a:pt x="26" y="62"/>
                    <a:pt x="24" y="61"/>
                    <a:pt x="22" y="60"/>
                  </a:cubicBezTo>
                  <a:cubicBezTo>
                    <a:pt x="22" y="60"/>
                    <a:pt x="22" y="61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6"/>
                    <a:pt x="24" y="65"/>
                    <a:pt x="22" y="64"/>
                  </a:cubicBezTo>
                  <a:cubicBezTo>
                    <a:pt x="22" y="64"/>
                    <a:pt x="21" y="64"/>
                    <a:pt x="22" y="65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2" y="67"/>
                    <a:pt x="19" y="67"/>
                  </a:cubicBezTo>
                  <a:cubicBezTo>
                    <a:pt x="19" y="67"/>
                    <a:pt x="19" y="68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9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70"/>
                    <a:pt x="13" y="68"/>
                    <a:pt x="10" y="68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0" y="69"/>
                    <a:pt x="11" y="69"/>
                    <a:pt x="11" y="70"/>
                  </a:cubicBezTo>
                  <a:cubicBezTo>
                    <a:pt x="10" y="70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3"/>
                    <a:pt x="8" y="72"/>
                    <a:pt x="6" y="71"/>
                  </a:cubicBezTo>
                  <a:cubicBezTo>
                    <a:pt x="6" y="71"/>
                    <a:pt x="6" y="72"/>
                    <a:pt x="6" y="72"/>
                  </a:cubicBezTo>
                  <a:cubicBezTo>
                    <a:pt x="7" y="74"/>
                    <a:pt x="9" y="76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4"/>
            <p:cNvSpPr>
              <a:spLocks noEditPoints="1"/>
            </p:cNvSpPr>
            <p:nvPr/>
          </p:nvSpPr>
          <p:spPr bwMode="auto">
            <a:xfrm>
              <a:off x="9491663" y="4260850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7 h 85"/>
                <a:gd name="T4" fmla="*/ 63 w 174"/>
                <a:gd name="T5" fmla="*/ 77 h 85"/>
                <a:gd name="T6" fmla="*/ 33 w 174"/>
                <a:gd name="T7" fmla="*/ 70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59 h 85"/>
                <a:gd name="T16" fmla="*/ 59 w 174"/>
                <a:gd name="T17" fmla="*/ 69 h 85"/>
                <a:gd name="T18" fmla="*/ 63 w 174"/>
                <a:gd name="T19" fmla="*/ 67 h 85"/>
                <a:gd name="T20" fmla="*/ 50 w 174"/>
                <a:gd name="T21" fmla="*/ 56 h 85"/>
                <a:gd name="T22" fmla="*/ 75 w 174"/>
                <a:gd name="T23" fmla="*/ 65 h 85"/>
                <a:gd name="T24" fmla="*/ 79 w 174"/>
                <a:gd name="T25" fmla="*/ 62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4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4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0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7 h 85"/>
                <a:gd name="T62" fmla="*/ 41 w 174"/>
                <a:gd name="T63" fmla="*/ 71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8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8 h 85"/>
                <a:gd name="T86" fmla="*/ 103 w 174"/>
                <a:gd name="T87" fmla="*/ 38 h 85"/>
                <a:gd name="T88" fmla="*/ 94 w 174"/>
                <a:gd name="T89" fmla="*/ 39 h 85"/>
                <a:gd name="T90" fmla="*/ 100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0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4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1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0"/>
                  </a:cubicBezTo>
                  <a:cubicBezTo>
                    <a:pt x="171" y="24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2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4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2"/>
                    <a:pt x="172" y="2"/>
                    <a:pt x="172" y="2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00" y="35"/>
                    <a:pt x="69" y="40"/>
                    <a:pt x="40" y="50"/>
                  </a:cubicBezTo>
                  <a:cubicBezTo>
                    <a:pt x="31" y="52"/>
                    <a:pt x="22" y="55"/>
                    <a:pt x="14" y="59"/>
                  </a:cubicBezTo>
                  <a:cubicBezTo>
                    <a:pt x="8" y="61"/>
                    <a:pt x="0" y="67"/>
                    <a:pt x="2" y="74"/>
                  </a:cubicBezTo>
                  <a:cubicBezTo>
                    <a:pt x="4" y="82"/>
                    <a:pt x="14" y="82"/>
                    <a:pt x="21" y="83"/>
                  </a:cubicBezTo>
                  <a:cubicBezTo>
                    <a:pt x="35" y="85"/>
                    <a:pt x="50" y="80"/>
                    <a:pt x="63" y="77"/>
                  </a:cubicBezTo>
                  <a:cubicBezTo>
                    <a:pt x="87" y="70"/>
                    <a:pt x="111" y="59"/>
                    <a:pt x="130" y="41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1"/>
                    <a:pt x="24" y="66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0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5"/>
                    <a:pt x="41" y="75"/>
                  </a:cubicBezTo>
                  <a:cubicBezTo>
                    <a:pt x="38" y="73"/>
                    <a:pt x="35" y="71"/>
                    <a:pt x="32" y="68"/>
                  </a:cubicBezTo>
                  <a:cubicBezTo>
                    <a:pt x="30" y="67"/>
                    <a:pt x="28" y="66"/>
                    <a:pt x="27" y="64"/>
                  </a:cubicBezTo>
                  <a:cubicBezTo>
                    <a:pt x="26" y="64"/>
                    <a:pt x="21" y="60"/>
                    <a:pt x="25" y="62"/>
                  </a:cubicBezTo>
                  <a:cubicBezTo>
                    <a:pt x="26" y="62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4" y="74"/>
                    <a:pt x="45" y="73"/>
                    <a:pt x="44" y="73"/>
                  </a:cubicBezTo>
                  <a:cubicBezTo>
                    <a:pt x="40" y="69"/>
                    <a:pt x="35" y="66"/>
                    <a:pt x="30" y="63"/>
                  </a:cubicBezTo>
                  <a:cubicBezTo>
                    <a:pt x="30" y="63"/>
                    <a:pt x="29" y="63"/>
                    <a:pt x="29" y="62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2" y="63"/>
                    <a:pt x="36" y="65"/>
                    <a:pt x="39" y="67"/>
                  </a:cubicBezTo>
                  <a:cubicBezTo>
                    <a:pt x="41" y="67"/>
                    <a:pt x="42" y="68"/>
                    <a:pt x="43" y="69"/>
                  </a:cubicBezTo>
                  <a:cubicBezTo>
                    <a:pt x="45" y="70"/>
                    <a:pt x="47" y="72"/>
                    <a:pt x="50" y="73"/>
                  </a:cubicBezTo>
                  <a:cubicBezTo>
                    <a:pt x="50" y="73"/>
                    <a:pt x="51" y="73"/>
                    <a:pt x="50" y="73"/>
                  </a:cubicBezTo>
                  <a:cubicBezTo>
                    <a:pt x="50" y="72"/>
                    <a:pt x="49" y="72"/>
                    <a:pt x="49" y="72"/>
                  </a:cubicBezTo>
                  <a:cubicBezTo>
                    <a:pt x="49" y="72"/>
                    <a:pt x="49" y="72"/>
                    <a:pt x="48" y="71"/>
                  </a:cubicBezTo>
                  <a:cubicBezTo>
                    <a:pt x="44" y="68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5" y="66"/>
                    <a:pt x="50" y="69"/>
                    <a:pt x="55" y="72"/>
                  </a:cubicBezTo>
                  <a:cubicBezTo>
                    <a:pt x="56" y="73"/>
                    <a:pt x="56" y="72"/>
                    <a:pt x="55" y="72"/>
                  </a:cubicBezTo>
                  <a:cubicBezTo>
                    <a:pt x="51" y="68"/>
                    <a:pt x="46" y="64"/>
                    <a:pt x="40" y="62"/>
                  </a:cubicBezTo>
                  <a:cubicBezTo>
                    <a:pt x="39" y="61"/>
                    <a:pt x="39" y="60"/>
                    <a:pt x="38" y="59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1"/>
                    <a:pt x="46" y="62"/>
                    <a:pt x="48" y="63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69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5"/>
                    <a:pt x="49" y="63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5"/>
                    <a:pt x="44" y="57"/>
                  </a:cubicBezTo>
                  <a:cubicBezTo>
                    <a:pt x="46" y="58"/>
                    <a:pt x="48" y="59"/>
                    <a:pt x="51" y="60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7"/>
                    <a:pt x="63" y="67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8"/>
                    <a:pt x="65" y="68"/>
                    <a:pt x="64" y="67"/>
                  </a:cubicBezTo>
                  <a:cubicBezTo>
                    <a:pt x="60" y="65"/>
                    <a:pt x="56" y="62"/>
                    <a:pt x="52" y="60"/>
                  </a:cubicBezTo>
                  <a:cubicBezTo>
                    <a:pt x="51" y="60"/>
                    <a:pt x="50" y="59"/>
                    <a:pt x="50" y="58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6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1"/>
                    <a:pt x="57" y="58"/>
                    <a:pt x="50" y="52"/>
                  </a:cubicBezTo>
                  <a:cubicBezTo>
                    <a:pt x="52" y="53"/>
                    <a:pt x="55" y="54"/>
                    <a:pt x="57" y="55"/>
                  </a:cubicBezTo>
                  <a:cubicBezTo>
                    <a:pt x="59" y="56"/>
                    <a:pt x="61" y="58"/>
                    <a:pt x="63" y="59"/>
                  </a:cubicBezTo>
                  <a:cubicBezTo>
                    <a:pt x="67" y="61"/>
                    <a:pt x="71" y="63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7" y="52"/>
                  </a:cubicBezTo>
                  <a:cubicBezTo>
                    <a:pt x="59" y="52"/>
                    <a:pt x="61" y="53"/>
                    <a:pt x="62" y="54"/>
                  </a:cubicBezTo>
                  <a:cubicBezTo>
                    <a:pt x="66" y="56"/>
                    <a:pt x="70" y="58"/>
                    <a:pt x="73" y="60"/>
                  </a:cubicBezTo>
                  <a:cubicBezTo>
                    <a:pt x="75" y="61"/>
                    <a:pt x="77" y="62"/>
                    <a:pt x="79" y="62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7"/>
                    <a:pt x="68" y="56"/>
                    <a:pt x="66" y="54"/>
                  </a:cubicBezTo>
                  <a:cubicBezTo>
                    <a:pt x="65" y="53"/>
                    <a:pt x="63" y="51"/>
                    <a:pt x="62" y="51"/>
                  </a:cubicBezTo>
                  <a:cubicBezTo>
                    <a:pt x="70" y="53"/>
                    <a:pt x="77" y="58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2" y="59"/>
                    <a:pt x="79" y="58"/>
                    <a:pt x="76" y="56"/>
                  </a:cubicBezTo>
                  <a:cubicBezTo>
                    <a:pt x="73" y="54"/>
                    <a:pt x="71" y="53"/>
                    <a:pt x="69" y="52"/>
                  </a:cubicBezTo>
                  <a:cubicBezTo>
                    <a:pt x="67" y="50"/>
                    <a:pt x="65" y="49"/>
                    <a:pt x="69" y="50"/>
                  </a:cubicBezTo>
                  <a:cubicBezTo>
                    <a:pt x="76" y="51"/>
                    <a:pt x="82" y="57"/>
                    <a:pt x="89" y="59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49"/>
                  </a:cubicBezTo>
                  <a:cubicBezTo>
                    <a:pt x="82" y="51"/>
                    <a:pt x="88" y="55"/>
                    <a:pt x="94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88" y="54"/>
                    <a:pt x="82" y="51"/>
                    <a:pt x="77" y="46"/>
                  </a:cubicBezTo>
                  <a:cubicBezTo>
                    <a:pt x="78" y="47"/>
                    <a:pt x="81" y="47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0" y="52"/>
                    <a:pt x="93" y="54"/>
                    <a:pt x="96" y="55"/>
                  </a:cubicBezTo>
                  <a:cubicBezTo>
                    <a:pt x="97" y="55"/>
                    <a:pt x="97" y="54"/>
                    <a:pt x="97" y="54"/>
                  </a:cubicBezTo>
                  <a:cubicBezTo>
                    <a:pt x="92" y="50"/>
                    <a:pt x="86" y="48"/>
                    <a:pt x="81" y="45"/>
                  </a:cubicBezTo>
                  <a:cubicBezTo>
                    <a:pt x="79" y="43"/>
                    <a:pt x="81" y="44"/>
                    <a:pt x="82" y="44"/>
                  </a:cubicBezTo>
                  <a:cubicBezTo>
                    <a:pt x="84" y="45"/>
                    <a:pt x="87" y="46"/>
                    <a:pt x="89" y="47"/>
                  </a:cubicBezTo>
                  <a:cubicBezTo>
                    <a:pt x="93" y="49"/>
                    <a:pt x="96" y="51"/>
                    <a:pt x="100" y="53"/>
                  </a:cubicBezTo>
                  <a:cubicBezTo>
                    <a:pt x="101" y="53"/>
                    <a:pt x="101" y="53"/>
                    <a:pt x="101" y="52"/>
                  </a:cubicBezTo>
                  <a:cubicBezTo>
                    <a:pt x="99" y="51"/>
                    <a:pt x="97" y="49"/>
                    <a:pt x="95" y="48"/>
                  </a:cubicBezTo>
                  <a:cubicBezTo>
                    <a:pt x="93" y="47"/>
                    <a:pt x="89" y="44"/>
                    <a:pt x="88" y="43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0"/>
                    <a:pt x="107" y="50"/>
                  </a:cubicBezTo>
                  <a:cubicBezTo>
                    <a:pt x="104" y="49"/>
                    <a:pt x="102" y="48"/>
                    <a:pt x="100" y="46"/>
                  </a:cubicBezTo>
                  <a:cubicBezTo>
                    <a:pt x="98" y="45"/>
                    <a:pt x="96" y="43"/>
                    <a:pt x="94" y="43"/>
                  </a:cubicBezTo>
                  <a:cubicBezTo>
                    <a:pt x="100" y="44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49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7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4"/>
                    <a:pt x="105" y="42"/>
                    <a:pt x="101" y="40"/>
                  </a:cubicBezTo>
                  <a:cubicBezTo>
                    <a:pt x="104" y="42"/>
                    <a:pt x="109" y="44"/>
                    <a:pt x="114" y="45"/>
                  </a:cubicBezTo>
                  <a:cubicBezTo>
                    <a:pt x="114" y="45"/>
                    <a:pt x="114" y="45"/>
                    <a:pt x="114" y="44"/>
                  </a:cubicBezTo>
                  <a:cubicBezTo>
                    <a:pt x="112" y="42"/>
                    <a:pt x="107" y="38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2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7"/>
                  </a:cubicBezTo>
                  <a:cubicBezTo>
                    <a:pt x="113" y="39"/>
                    <a:pt x="117" y="41"/>
                    <a:pt x="121" y="42"/>
                  </a:cubicBezTo>
                  <a:cubicBezTo>
                    <a:pt x="121" y="42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0"/>
                    <a:pt x="123" y="40"/>
                  </a:cubicBezTo>
                  <a:cubicBezTo>
                    <a:pt x="121" y="38"/>
                    <a:pt x="119" y="37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7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4" y="63"/>
                    <a:pt x="74" y="70"/>
                  </a:cubicBezTo>
                  <a:close/>
                  <a:moveTo>
                    <a:pt x="7" y="76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8"/>
                    <a:pt x="10" y="78"/>
                    <a:pt x="9" y="78"/>
                  </a:cubicBezTo>
                  <a:cubicBezTo>
                    <a:pt x="8" y="77"/>
                    <a:pt x="8" y="77"/>
                    <a:pt x="7" y="76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0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6"/>
                  </a:cubicBezTo>
                  <a:cubicBezTo>
                    <a:pt x="10" y="76"/>
                    <a:pt x="8" y="72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8"/>
                    <a:pt x="17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0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6"/>
                    <a:pt x="17" y="73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1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8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0"/>
                  </a:cubicBezTo>
                  <a:cubicBezTo>
                    <a:pt x="15" y="67"/>
                    <a:pt x="22" y="72"/>
                    <a:pt x="23" y="72"/>
                  </a:cubicBezTo>
                  <a:cubicBezTo>
                    <a:pt x="23" y="73"/>
                    <a:pt x="24" y="73"/>
                    <a:pt x="25" y="73"/>
                  </a:cubicBezTo>
                  <a:cubicBezTo>
                    <a:pt x="27" y="76"/>
                    <a:pt x="30" y="78"/>
                    <a:pt x="33" y="79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2"/>
                    <a:pt x="25" y="72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8"/>
                    <a:pt x="26" y="70"/>
                    <a:pt x="28" y="71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79"/>
                    <a:pt x="36" y="79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18" y="76"/>
                    <a:pt x="16" y="74"/>
                    <a:pt x="15" y="73"/>
                  </a:cubicBezTo>
                  <a:cubicBezTo>
                    <a:pt x="15" y="73"/>
                    <a:pt x="14" y="73"/>
                    <a:pt x="14" y="73"/>
                  </a:cubicBezTo>
                  <a:close/>
                  <a:moveTo>
                    <a:pt x="32" y="65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8"/>
                    <a:pt x="39" y="70"/>
                    <a:pt x="42" y="72"/>
                  </a:cubicBezTo>
                  <a:cubicBezTo>
                    <a:pt x="44" y="74"/>
                    <a:pt x="42" y="72"/>
                    <a:pt x="41" y="71"/>
                  </a:cubicBezTo>
                  <a:cubicBezTo>
                    <a:pt x="38" y="70"/>
                    <a:pt x="35" y="68"/>
                    <a:pt x="32" y="66"/>
                  </a:cubicBezTo>
                  <a:cubicBezTo>
                    <a:pt x="32" y="66"/>
                    <a:pt x="32" y="66"/>
                    <a:pt x="32" y="65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3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2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5"/>
                    <a:pt x="109" y="35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2"/>
                    <a:pt x="125" y="33"/>
                    <a:pt x="126" y="34"/>
                  </a:cubicBezTo>
                  <a:cubicBezTo>
                    <a:pt x="125" y="33"/>
                    <a:pt x="125" y="33"/>
                    <a:pt x="124" y="33"/>
                  </a:cubicBezTo>
                  <a:cubicBezTo>
                    <a:pt x="124" y="33"/>
                    <a:pt x="124" y="33"/>
                    <a:pt x="124" y="34"/>
                  </a:cubicBezTo>
                  <a:cubicBezTo>
                    <a:pt x="124" y="36"/>
                    <a:pt x="123" y="33"/>
                    <a:pt x="122" y="33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5"/>
                    <a:pt x="121" y="35"/>
                  </a:cubicBezTo>
                  <a:cubicBezTo>
                    <a:pt x="121" y="35"/>
                    <a:pt x="120" y="35"/>
                    <a:pt x="120" y="35"/>
                  </a:cubicBezTo>
                  <a:cubicBezTo>
                    <a:pt x="120" y="34"/>
                    <a:pt x="119" y="34"/>
                    <a:pt x="119" y="34"/>
                  </a:cubicBezTo>
                  <a:cubicBezTo>
                    <a:pt x="118" y="34"/>
                    <a:pt x="118" y="34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5"/>
                    <a:pt x="116" y="35"/>
                  </a:cubicBezTo>
                  <a:cubicBezTo>
                    <a:pt x="116" y="35"/>
                    <a:pt x="116" y="35"/>
                    <a:pt x="116" y="36"/>
                  </a:cubicBezTo>
                  <a:cubicBezTo>
                    <a:pt x="117" y="37"/>
                    <a:pt x="118" y="37"/>
                    <a:pt x="119" y="38"/>
                  </a:cubicBezTo>
                  <a:cubicBezTo>
                    <a:pt x="120" y="39"/>
                    <a:pt x="123" y="40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4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8"/>
                  </a:cubicBezTo>
                  <a:cubicBezTo>
                    <a:pt x="165" y="8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6"/>
                    <a:pt x="156" y="24"/>
                  </a:cubicBezTo>
                  <a:cubicBezTo>
                    <a:pt x="159" y="22"/>
                    <a:pt x="161" y="19"/>
                    <a:pt x="163" y="17"/>
                  </a:cubicBezTo>
                  <a:cubicBezTo>
                    <a:pt x="162" y="18"/>
                    <a:pt x="162" y="20"/>
                    <a:pt x="161" y="21"/>
                  </a:cubicBezTo>
                  <a:cubicBezTo>
                    <a:pt x="158" y="27"/>
                    <a:pt x="152" y="29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1"/>
                  </a:cubicBezTo>
                  <a:cubicBezTo>
                    <a:pt x="136" y="16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1"/>
                    <a:pt x="132" y="32"/>
                    <a:pt x="133" y="33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0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4" y="31"/>
                    <a:pt x="159" y="28"/>
                  </a:cubicBezTo>
                  <a:cubicBezTo>
                    <a:pt x="162" y="26"/>
                    <a:pt x="164" y="23"/>
                    <a:pt x="165" y="20"/>
                  </a:cubicBezTo>
                  <a:cubicBezTo>
                    <a:pt x="166" y="18"/>
                    <a:pt x="166" y="16"/>
                    <a:pt x="166" y="13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5"/>
                  </a:moveTo>
                  <a:cubicBezTo>
                    <a:pt x="149" y="6"/>
                    <a:pt x="146" y="6"/>
                    <a:pt x="142" y="8"/>
                  </a:cubicBezTo>
                  <a:cubicBezTo>
                    <a:pt x="143" y="7"/>
                    <a:pt x="144" y="7"/>
                    <a:pt x="146" y="6"/>
                  </a:cubicBezTo>
                  <a:cubicBezTo>
                    <a:pt x="148" y="6"/>
                    <a:pt x="151" y="5"/>
                    <a:pt x="153" y="5"/>
                  </a:cubicBezTo>
                  <a:close/>
                  <a:moveTo>
                    <a:pt x="22" y="58"/>
                  </a:moveTo>
                  <a:cubicBezTo>
                    <a:pt x="31" y="55"/>
                    <a:pt x="40" y="53"/>
                    <a:pt x="49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1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2"/>
                    <a:pt x="116" y="45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1"/>
                    <a:pt x="98" y="40"/>
                    <a:pt x="94" y="39"/>
                  </a:cubicBezTo>
                  <a:cubicBezTo>
                    <a:pt x="94" y="39"/>
                    <a:pt x="94" y="39"/>
                    <a:pt x="94" y="40"/>
                  </a:cubicBezTo>
                  <a:cubicBezTo>
                    <a:pt x="99" y="43"/>
                    <a:pt x="104" y="46"/>
                    <a:pt x="110" y="49"/>
                  </a:cubicBezTo>
                  <a:cubicBezTo>
                    <a:pt x="105" y="46"/>
                    <a:pt x="99" y="43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4"/>
                    <a:pt x="97" y="46"/>
                    <a:pt x="99" y="47"/>
                  </a:cubicBezTo>
                  <a:cubicBezTo>
                    <a:pt x="100" y="47"/>
                    <a:pt x="100" y="47"/>
                    <a:pt x="100" y="48"/>
                  </a:cubicBezTo>
                  <a:cubicBezTo>
                    <a:pt x="96" y="45"/>
                    <a:pt x="91" y="43"/>
                    <a:pt x="86" y="42"/>
                  </a:cubicBezTo>
                  <a:cubicBezTo>
                    <a:pt x="86" y="42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49"/>
                  </a:cubicBezTo>
                  <a:cubicBezTo>
                    <a:pt x="96" y="49"/>
                    <a:pt x="102" y="53"/>
                    <a:pt x="98" y="51"/>
                  </a:cubicBezTo>
                  <a:cubicBezTo>
                    <a:pt x="91" y="48"/>
                    <a:pt x="86" y="44"/>
                    <a:pt x="79" y="43"/>
                  </a:cubicBezTo>
                  <a:cubicBezTo>
                    <a:pt x="79" y="43"/>
                    <a:pt x="78" y="43"/>
                    <a:pt x="79" y="43"/>
                  </a:cubicBezTo>
                  <a:cubicBezTo>
                    <a:pt x="83" y="48"/>
                    <a:pt x="88" y="49"/>
                    <a:pt x="93" y="52"/>
                  </a:cubicBezTo>
                  <a:cubicBezTo>
                    <a:pt x="98" y="55"/>
                    <a:pt x="93" y="53"/>
                    <a:pt x="92" y="52"/>
                  </a:cubicBezTo>
                  <a:cubicBezTo>
                    <a:pt x="90" y="51"/>
                    <a:pt x="88" y="50"/>
                    <a:pt x="86" y="49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5"/>
                    <a:pt x="76" y="46"/>
                  </a:cubicBezTo>
                  <a:cubicBezTo>
                    <a:pt x="78" y="48"/>
                    <a:pt x="81" y="50"/>
                    <a:pt x="84" y="52"/>
                  </a:cubicBezTo>
                  <a:cubicBezTo>
                    <a:pt x="81" y="50"/>
                    <a:pt x="77" y="49"/>
                    <a:pt x="73" y="48"/>
                  </a:cubicBezTo>
                  <a:cubicBezTo>
                    <a:pt x="73" y="48"/>
                    <a:pt x="72" y="48"/>
                    <a:pt x="73" y="49"/>
                  </a:cubicBezTo>
                  <a:cubicBezTo>
                    <a:pt x="76" y="51"/>
                    <a:pt x="80" y="53"/>
                    <a:pt x="83" y="56"/>
                  </a:cubicBezTo>
                  <a:cubicBezTo>
                    <a:pt x="84" y="56"/>
                    <a:pt x="85" y="57"/>
                    <a:pt x="86" y="57"/>
                  </a:cubicBezTo>
                  <a:cubicBezTo>
                    <a:pt x="86" y="58"/>
                    <a:pt x="87" y="58"/>
                    <a:pt x="87" y="58"/>
                  </a:cubicBezTo>
                  <a:cubicBezTo>
                    <a:pt x="85" y="57"/>
                    <a:pt x="84" y="56"/>
                    <a:pt x="82" y="56"/>
                  </a:cubicBezTo>
                  <a:cubicBezTo>
                    <a:pt x="77" y="52"/>
                    <a:pt x="72" y="48"/>
                    <a:pt x="65" y="48"/>
                  </a:cubicBezTo>
                  <a:cubicBezTo>
                    <a:pt x="65" y="48"/>
                    <a:pt x="65" y="49"/>
                    <a:pt x="65" y="49"/>
                  </a:cubicBezTo>
                  <a:cubicBezTo>
                    <a:pt x="67" y="51"/>
                    <a:pt x="69" y="53"/>
                    <a:pt x="72" y="54"/>
                  </a:cubicBezTo>
                  <a:cubicBezTo>
                    <a:pt x="68" y="52"/>
                    <a:pt x="65" y="51"/>
                    <a:pt x="60" y="50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2" y="52"/>
                    <a:pt x="65" y="55"/>
                    <a:pt x="68" y="56"/>
                  </a:cubicBezTo>
                  <a:cubicBezTo>
                    <a:pt x="66" y="56"/>
                    <a:pt x="65" y="55"/>
                    <a:pt x="64" y="54"/>
                  </a:cubicBezTo>
                  <a:cubicBezTo>
                    <a:pt x="60" y="52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4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5" y="58"/>
                    <a:pt x="64" y="61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0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5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5"/>
                    <a:pt x="40" y="56"/>
                  </a:cubicBezTo>
                  <a:cubicBezTo>
                    <a:pt x="41" y="58"/>
                    <a:pt x="42" y="59"/>
                    <a:pt x="44" y="61"/>
                  </a:cubicBezTo>
                  <a:cubicBezTo>
                    <a:pt x="42" y="60"/>
                    <a:pt x="39" y="59"/>
                    <a:pt x="37" y="58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59"/>
                  </a:cubicBezTo>
                  <a:cubicBezTo>
                    <a:pt x="32" y="59"/>
                    <a:pt x="32" y="60"/>
                    <a:pt x="32" y="60"/>
                  </a:cubicBezTo>
                  <a:cubicBezTo>
                    <a:pt x="33" y="61"/>
                    <a:pt x="34" y="62"/>
                    <a:pt x="35" y="64"/>
                  </a:cubicBezTo>
                  <a:cubicBezTo>
                    <a:pt x="32" y="62"/>
                    <a:pt x="29" y="61"/>
                    <a:pt x="26" y="59"/>
                  </a:cubicBezTo>
                  <a:cubicBezTo>
                    <a:pt x="26" y="59"/>
                    <a:pt x="25" y="60"/>
                    <a:pt x="26" y="60"/>
                  </a:cubicBezTo>
                  <a:cubicBezTo>
                    <a:pt x="26" y="61"/>
                    <a:pt x="27" y="62"/>
                    <a:pt x="28" y="62"/>
                  </a:cubicBezTo>
                  <a:cubicBezTo>
                    <a:pt x="26" y="61"/>
                    <a:pt x="24" y="61"/>
                    <a:pt x="22" y="60"/>
                  </a:cubicBezTo>
                  <a:cubicBezTo>
                    <a:pt x="22" y="60"/>
                    <a:pt x="22" y="60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5"/>
                    <a:pt x="24" y="65"/>
                    <a:pt x="22" y="64"/>
                  </a:cubicBezTo>
                  <a:cubicBezTo>
                    <a:pt x="22" y="64"/>
                    <a:pt x="21" y="64"/>
                    <a:pt x="22" y="64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1" y="67"/>
                    <a:pt x="19" y="67"/>
                  </a:cubicBezTo>
                  <a:cubicBezTo>
                    <a:pt x="19" y="67"/>
                    <a:pt x="19" y="67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8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69"/>
                    <a:pt x="13" y="68"/>
                    <a:pt x="10" y="67"/>
                  </a:cubicBezTo>
                  <a:cubicBezTo>
                    <a:pt x="10" y="67"/>
                    <a:pt x="9" y="68"/>
                    <a:pt x="10" y="68"/>
                  </a:cubicBezTo>
                  <a:cubicBezTo>
                    <a:pt x="10" y="69"/>
                    <a:pt x="10" y="69"/>
                    <a:pt x="11" y="70"/>
                  </a:cubicBezTo>
                  <a:cubicBezTo>
                    <a:pt x="10" y="69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2"/>
                    <a:pt x="8" y="72"/>
                    <a:pt x="6" y="71"/>
                  </a:cubicBezTo>
                  <a:cubicBezTo>
                    <a:pt x="6" y="71"/>
                    <a:pt x="6" y="71"/>
                    <a:pt x="6" y="72"/>
                  </a:cubicBezTo>
                  <a:cubicBezTo>
                    <a:pt x="7" y="74"/>
                    <a:pt x="9" y="75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5"/>
            <p:cNvSpPr>
              <a:spLocks noEditPoints="1"/>
            </p:cNvSpPr>
            <p:nvPr/>
          </p:nvSpPr>
          <p:spPr bwMode="auto">
            <a:xfrm>
              <a:off x="11412538" y="4200525"/>
              <a:ext cx="728663" cy="192088"/>
            </a:xfrm>
            <a:custGeom>
              <a:avLst/>
              <a:gdLst>
                <a:gd name="T0" fmla="*/ 171 w 194"/>
                <a:gd name="T1" fmla="*/ 46 h 51"/>
                <a:gd name="T2" fmla="*/ 155 w 194"/>
                <a:gd name="T3" fmla="*/ 19 h 51"/>
                <a:gd name="T4" fmla="*/ 115 w 194"/>
                <a:gd name="T5" fmla="*/ 13 h 51"/>
                <a:gd name="T6" fmla="*/ 5 w 194"/>
                <a:gd name="T7" fmla="*/ 3 h 51"/>
                <a:gd name="T8" fmla="*/ 3 w 194"/>
                <a:gd name="T9" fmla="*/ 31 h 51"/>
                <a:gd name="T10" fmla="*/ 151 w 194"/>
                <a:gd name="T11" fmla="*/ 51 h 51"/>
                <a:gd name="T12" fmla="*/ 146 w 194"/>
                <a:gd name="T13" fmla="*/ 33 h 51"/>
                <a:gd name="T14" fmla="*/ 115 w 194"/>
                <a:gd name="T15" fmla="*/ 28 h 51"/>
                <a:gd name="T16" fmla="*/ 127 w 194"/>
                <a:gd name="T17" fmla="*/ 33 h 51"/>
                <a:gd name="T18" fmla="*/ 134 w 194"/>
                <a:gd name="T19" fmla="*/ 34 h 51"/>
                <a:gd name="T20" fmla="*/ 140 w 194"/>
                <a:gd name="T21" fmla="*/ 35 h 51"/>
                <a:gd name="T22" fmla="*/ 145 w 194"/>
                <a:gd name="T23" fmla="*/ 36 h 51"/>
                <a:gd name="T24" fmla="*/ 144 w 194"/>
                <a:gd name="T25" fmla="*/ 30 h 51"/>
                <a:gd name="T26" fmla="*/ 142 w 194"/>
                <a:gd name="T27" fmla="*/ 33 h 51"/>
                <a:gd name="T28" fmla="*/ 135 w 194"/>
                <a:gd name="T29" fmla="*/ 31 h 51"/>
                <a:gd name="T30" fmla="*/ 130 w 194"/>
                <a:gd name="T31" fmla="*/ 32 h 51"/>
                <a:gd name="T32" fmla="*/ 119 w 194"/>
                <a:gd name="T33" fmla="*/ 28 h 51"/>
                <a:gd name="T34" fmla="*/ 106 w 194"/>
                <a:gd name="T35" fmla="*/ 25 h 51"/>
                <a:gd name="T36" fmla="*/ 98 w 194"/>
                <a:gd name="T37" fmla="*/ 24 h 51"/>
                <a:gd name="T38" fmla="*/ 92 w 194"/>
                <a:gd name="T39" fmla="*/ 23 h 51"/>
                <a:gd name="T40" fmla="*/ 85 w 194"/>
                <a:gd name="T41" fmla="*/ 23 h 51"/>
                <a:gd name="T42" fmla="*/ 81 w 194"/>
                <a:gd name="T43" fmla="*/ 24 h 51"/>
                <a:gd name="T44" fmla="*/ 76 w 194"/>
                <a:gd name="T45" fmla="*/ 24 h 51"/>
                <a:gd name="T46" fmla="*/ 68 w 194"/>
                <a:gd name="T47" fmla="*/ 23 h 51"/>
                <a:gd name="T48" fmla="*/ 61 w 194"/>
                <a:gd name="T49" fmla="*/ 22 h 51"/>
                <a:gd name="T50" fmla="*/ 53 w 194"/>
                <a:gd name="T51" fmla="*/ 20 h 51"/>
                <a:gd name="T52" fmla="*/ 44 w 194"/>
                <a:gd name="T53" fmla="*/ 17 h 51"/>
                <a:gd name="T54" fmla="*/ 38 w 194"/>
                <a:gd name="T55" fmla="*/ 16 h 51"/>
                <a:gd name="T56" fmla="*/ 33 w 194"/>
                <a:gd name="T57" fmla="*/ 20 h 51"/>
                <a:gd name="T58" fmla="*/ 22 w 194"/>
                <a:gd name="T59" fmla="*/ 15 h 51"/>
                <a:gd name="T60" fmla="*/ 15 w 194"/>
                <a:gd name="T61" fmla="*/ 14 h 51"/>
                <a:gd name="T62" fmla="*/ 11 w 194"/>
                <a:gd name="T63" fmla="*/ 17 h 51"/>
                <a:gd name="T64" fmla="*/ 7 w 194"/>
                <a:gd name="T65" fmla="*/ 18 h 51"/>
                <a:gd name="T66" fmla="*/ 9 w 194"/>
                <a:gd name="T67" fmla="*/ 19 h 51"/>
                <a:gd name="T68" fmla="*/ 11 w 194"/>
                <a:gd name="T69" fmla="*/ 14 h 51"/>
                <a:gd name="T70" fmla="*/ 19 w 194"/>
                <a:gd name="T71" fmla="*/ 20 h 51"/>
                <a:gd name="T72" fmla="*/ 23 w 194"/>
                <a:gd name="T73" fmla="*/ 19 h 51"/>
                <a:gd name="T74" fmla="*/ 30 w 194"/>
                <a:gd name="T75" fmla="*/ 19 h 51"/>
                <a:gd name="T76" fmla="*/ 34 w 194"/>
                <a:gd name="T77" fmla="*/ 17 h 51"/>
                <a:gd name="T78" fmla="*/ 42 w 194"/>
                <a:gd name="T79" fmla="*/ 19 h 51"/>
                <a:gd name="T80" fmla="*/ 51 w 194"/>
                <a:gd name="T81" fmla="*/ 24 h 51"/>
                <a:gd name="T82" fmla="*/ 58 w 194"/>
                <a:gd name="T83" fmla="*/ 24 h 51"/>
                <a:gd name="T84" fmla="*/ 64 w 194"/>
                <a:gd name="T85" fmla="*/ 24 h 51"/>
                <a:gd name="T86" fmla="*/ 71 w 194"/>
                <a:gd name="T87" fmla="*/ 22 h 51"/>
                <a:gd name="T88" fmla="*/ 82 w 194"/>
                <a:gd name="T89" fmla="*/ 27 h 51"/>
                <a:gd name="T90" fmla="*/ 89 w 194"/>
                <a:gd name="T91" fmla="*/ 27 h 51"/>
                <a:gd name="T92" fmla="*/ 94 w 194"/>
                <a:gd name="T93" fmla="*/ 25 h 51"/>
                <a:gd name="T94" fmla="*/ 99 w 194"/>
                <a:gd name="T95" fmla="*/ 25 h 51"/>
                <a:gd name="T96" fmla="*/ 4 w 194"/>
                <a:gd name="T97" fmla="*/ 19 h 51"/>
                <a:gd name="T98" fmla="*/ 109 w 194"/>
                <a:gd name="T99" fmla="*/ 31 h 51"/>
                <a:gd name="T100" fmla="*/ 109 w 194"/>
                <a:gd name="T101" fmla="*/ 31 h 51"/>
                <a:gd name="T102" fmla="*/ 146 w 194"/>
                <a:gd name="T103" fmla="*/ 40 h 51"/>
                <a:gd name="T104" fmla="*/ 80 w 194"/>
                <a:gd name="T105" fmla="*/ 40 h 51"/>
                <a:gd name="T106" fmla="*/ 38 w 194"/>
                <a:gd name="T107" fmla="*/ 27 h 51"/>
                <a:gd name="T108" fmla="*/ 152 w 194"/>
                <a:gd name="T109" fmla="*/ 41 h 51"/>
                <a:gd name="T110" fmla="*/ 158 w 194"/>
                <a:gd name="T111" fmla="*/ 41 h 51"/>
                <a:gd name="T112" fmla="*/ 158 w 194"/>
                <a:gd name="T113" fmla="*/ 38 h 51"/>
                <a:gd name="T114" fmla="*/ 161 w 194"/>
                <a:gd name="T115" fmla="*/ 28 h 51"/>
                <a:gd name="T116" fmla="*/ 178 w 194"/>
                <a:gd name="T117" fmla="*/ 34 h 51"/>
                <a:gd name="T118" fmla="*/ 189 w 194"/>
                <a:gd name="T119" fmla="*/ 39 h 51"/>
                <a:gd name="T120" fmla="*/ 149 w 194"/>
                <a:gd name="T121" fmla="*/ 21 h 51"/>
                <a:gd name="T122" fmla="*/ 81 w 194"/>
                <a:gd name="T123" fmla="*/ 18 h 51"/>
                <a:gd name="T124" fmla="*/ 78 w 194"/>
                <a:gd name="T125" fmla="*/ 1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4" h="51">
                  <a:moveTo>
                    <a:pt x="151" y="51"/>
                  </a:move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2" y="51"/>
                    <a:pt x="152" y="51"/>
                  </a:cubicBezTo>
                  <a:cubicBezTo>
                    <a:pt x="158" y="50"/>
                    <a:pt x="164" y="47"/>
                    <a:pt x="171" y="46"/>
                  </a:cubicBezTo>
                  <a:cubicBezTo>
                    <a:pt x="178" y="44"/>
                    <a:pt x="185" y="44"/>
                    <a:pt x="193" y="41"/>
                  </a:cubicBezTo>
                  <a:cubicBezTo>
                    <a:pt x="194" y="41"/>
                    <a:pt x="194" y="40"/>
                    <a:pt x="193" y="39"/>
                  </a:cubicBezTo>
                  <a:cubicBezTo>
                    <a:pt x="193" y="39"/>
                    <a:pt x="193" y="38"/>
                    <a:pt x="192" y="38"/>
                  </a:cubicBezTo>
                  <a:cubicBezTo>
                    <a:pt x="181" y="29"/>
                    <a:pt x="167" y="27"/>
                    <a:pt x="155" y="19"/>
                  </a:cubicBezTo>
                  <a:cubicBezTo>
                    <a:pt x="155" y="19"/>
                    <a:pt x="155" y="19"/>
                    <a:pt x="154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40" y="17"/>
                    <a:pt x="128" y="15"/>
                    <a:pt x="115" y="13"/>
                  </a:cubicBezTo>
                  <a:cubicBezTo>
                    <a:pt x="101" y="12"/>
                    <a:pt x="88" y="11"/>
                    <a:pt x="75" y="9"/>
                  </a:cubicBezTo>
                  <a:cubicBezTo>
                    <a:pt x="62" y="8"/>
                    <a:pt x="49" y="6"/>
                    <a:pt x="36" y="5"/>
                  </a:cubicBezTo>
                  <a:cubicBezTo>
                    <a:pt x="26" y="3"/>
                    <a:pt x="17" y="0"/>
                    <a:pt x="7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3" y="12"/>
                    <a:pt x="0" y="21"/>
                    <a:pt x="2" y="30"/>
                  </a:cubicBezTo>
                  <a:cubicBezTo>
                    <a:pt x="2" y="30"/>
                    <a:pt x="2" y="31"/>
                    <a:pt x="3" y="31"/>
                  </a:cubicBezTo>
                  <a:cubicBezTo>
                    <a:pt x="3" y="31"/>
                    <a:pt x="4" y="32"/>
                    <a:pt x="4" y="32"/>
                  </a:cubicBezTo>
                  <a:cubicBezTo>
                    <a:pt x="29" y="35"/>
                    <a:pt x="53" y="39"/>
                    <a:pt x="78" y="42"/>
                  </a:cubicBezTo>
                  <a:cubicBezTo>
                    <a:pt x="90" y="44"/>
                    <a:pt x="103" y="46"/>
                    <a:pt x="115" y="47"/>
                  </a:cubicBezTo>
                  <a:cubicBezTo>
                    <a:pt x="127" y="49"/>
                    <a:pt x="139" y="49"/>
                    <a:pt x="151" y="51"/>
                  </a:cubicBezTo>
                  <a:close/>
                  <a:moveTo>
                    <a:pt x="81" y="21"/>
                  </a:moveTo>
                  <a:cubicBezTo>
                    <a:pt x="93" y="22"/>
                    <a:pt x="106" y="24"/>
                    <a:pt x="118" y="27"/>
                  </a:cubicBezTo>
                  <a:cubicBezTo>
                    <a:pt x="128" y="28"/>
                    <a:pt x="139" y="28"/>
                    <a:pt x="149" y="29"/>
                  </a:cubicBezTo>
                  <a:cubicBezTo>
                    <a:pt x="147" y="30"/>
                    <a:pt x="146" y="31"/>
                    <a:pt x="146" y="33"/>
                  </a:cubicBezTo>
                  <a:cubicBezTo>
                    <a:pt x="146" y="35"/>
                    <a:pt x="146" y="36"/>
                    <a:pt x="148" y="38"/>
                  </a:cubicBezTo>
                  <a:cubicBezTo>
                    <a:pt x="137" y="36"/>
                    <a:pt x="127" y="34"/>
                    <a:pt x="117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0"/>
                    <a:pt x="116" y="29"/>
                    <a:pt x="115" y="28"/>
                  </a:cubicBezTo>
                  <a:cubicBezTo>
                    <a:pt x="116" y="28"/>
                    <a:pt x="117" y="28"/>
                    <a:pt x="118" y="28"/>
                  </a:cubicBezTo>
                  <a:cubicBezTo>
                    <a:pt x="119" y="29"/>
                    <a:pt x="120" y="30"/>
                    <a:pt x="121" y="30"/>
                  </a:cubicBezTo>
                  <a:cubicBezTo>
                    <a:pt x="123" y="32"/>
                    <a:pt x="125" y="33"/>
                    <a:pt x="127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2"/>
                    <a:pt x="126" y="31"/>
                    <a:pt x="126" y="30"/>
                  </a:cubicBezTo>
                  <a:cubicBezTo>
                    <a:pt x="124" y="28"/>
                    <a:pt x="127" y="30"/>
                    <a:pt x="128" y="31"/>
                  </a:cubicBezTo>
                  <a:cubicBezTo>
                    <a:pt x="130" y="32"/>
                    <a:pt x="131" y="34"/>
                    <a:pt x="134" y="35"/>
                  </a:cubicBezTo>
                  <a:cubicBezTo>
                    <a:pt x="134" y="35"/>
                    <a:pt x="134" y="34"/>
                    <a:pt x="134" y="34"/>
                  </a:cubicBezTo>
                  <a:cubicBezTo>
                    <a:pt x="134" y="33"/>
                    <a:pt x="134" y="33"/>
                    <a:pt x="133" y="32"/>
                  </a:cubicBezTo>
                  <a:cubicBezTo>
                    <a:pt x="133" y="31"/>
                    <a:pt x="129" y="28"/>
                    <a:pt x="132" y="29"/>
                  </a:cubicBezTo>
                  <a:cubicBezTo>
                    <a:pt x="135" y="30"/>
                    <a:pt x="137" y="34"/>
                    <a:pt x="140" y="35"/>
                  </a:cubicBezTo>
                  <a:cubicBezTo>
                    <a:pt x="140" y="36"/>
                    <a:pt x="140" y="35"/>
                    <a:pt x="140" y="35"/>
                  </a:cubicBezTo>
                  <a:cubicBezTo>
                    <a:pt x="140" y="34"/>
                    <a:pt x="140" y="33"/>
                    <a:pt x="139" y="32"/>
                  </a:cubicBezTo>
                  <a:cubicBezTo>
                    <a:pt x="139" y="31"/>
                    <a:pt x="137" y="30"/>
                    <a:pt x="139" y="31"/>
                  </a:cubicBezTo>
                  <a:cubicBezTo>
                    <a:pt x="141" y="33"/>
                    <a:pt x="142" y="35"/>
                    <a:pt x="144" y="36"/>
                  </a:cubicBezTo>
                  <a:cubicBezTo>
                    <a:pt x="144" y="36"/>
                    <a:pt x="145" y="36"/>
                    <a:pt x="145" y="36"/>
                  </a:cubicBezTo>
                  <a:cubicBezTo>
                    <a:pt x="145" y="35"/>
                    <a:pt x="144" y="34"/>
                    <a:pt x="144" y="33"/>
                  </a:cubicBezTo>
                  <a:cubicBezTo>
                    <a:pt x="143" y="31"/>
                    <a:pt x="142" y="31"/>
                    <a:pt x="144" y="33"/>
                  </a:cubicBezTo>
                  <a:cubicBezTo>
                    <a:pt x="144" y="33"/>
                    <a:pt x="145" y="33"/>
                    <a:pt x="145" y="33"/>
                  </a:cubicBezTo>
                  <a:cubicBezTo>
                    <a:pt x="145" y="31"/>
                    <a:pt x="145" y="32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3"/>
                    <a:pt x="142" y="30"/>
                    <a:pt x="142" y="29"/>
                  </a:cubicBezTo>
                  <a:cubicBezTo>
                    <a:pt x="141" y="29"/>
                    <a:pt x="141" y="29"/>
                    <a:pt x="141" y="30"/>
                  </a:cubicBezTo>
                  <a:cubicBezTo>
                    <a:pt x="142" y="31"/>
                    <a:pt x="146" y="37"/>
                    <a:pt x="142" y="33"/>
                  </a:cubicBezTo>
                  <a:cubicBezTo>
                    <a:pt x="140" y="31"/>
                    <a:pt x="139" y="30"/>
                    <a:pt x="137" y="29"/>
                  </a:cubicBezTo>
                  <a:cubicBezTo>
                    <a:pt x="137" y="29"/>
                    <a:pt x="136" y="29"/>
                    <a:pt x="137" y="30"/>
                  </a:cubicBezTo>
                  <a:cubicBezTo>
                    <a:pt x="137" y="30"/>
                    <a:pt x="141" y="35"/>
                    <a:pt x="138" y="34"/>
                  </a:cubicBezTo>
                  <a:cubicBezTo>
                    <a:pt x="137" y="33"/>
                    <a:pt x="136" y="32"/>
                    <a:pt x="135" y="31"/>
                  </a:cubicBezTo>
                  <a:cubicBezTo>
                    <a:pt x="134" y="29"/>
                    <a:pt x="132" y="28"/>
                    <a:pt x="130" y="28"/>
                  </a:cubicBezTo>
                  <a:cubicBezTo>
                    <a:pt x="129" y="28"/>
                    <a:pt x="129" y="28"/>
                    <a:pt x="129" y="29"/>
                  </a:cubicBezTo>
                  <a:cubicBezTo>
                    <a:pt x="130" y="29"/>
                    <a:pt x="131" y="30"/>
                    <a:pt x="132" y="31"/>
                  </a:cubicBezTo>
                  <a:cubicBezTo>
                    <a:pt x="135" y="35"/>
                    <a:pt x="131" y="33"/>
                    <a:pt x="130" y="32"/>
                  </a:cubicBezTo>
                  <a:cubicBezTo>
                    <a:pt x="128" y="30"/>
                    <a:pt x="127" y="29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4" y="29"/>
                    <a:pt x="127" y="33"/>
                    <a:pt x="125" y="32"/>
                  </a:cubicBezTo>
                  <a:cubicBezTo>
                    <a:pt x="123" y="31"/>
                    <a:pt x="121" y="29"/>
                    <a:pt x="119" y="28"/>
                  </a:cubicBezTo>
                  <a:cubicBezTo>
                    <a:pt x="118" y="27"/>
                    <a:pt x="116" y="27"/>
                    <a:pt x="114" y="27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5" y="30"/>
                    <a:pt x="118" y="33"/>
                    <a:pt x="113" y="29"/>
                  </a:cubicBezTo>
                  <a:cubicBezTo>
                    <a:pt x="111" y="28"/>
                    <a:pt x="109" y="26"/>
                    <a:pt x="106" y="25"/>
                  </a:cubicBezTo>
                  <a:cubicBezTo>
                    <a:pt x="106" y="25"/>
                    <a:pt x="106" y="25"/>
                    <a:pt x="106" y="26"/>
                  </a:cubicBezTo>
                  <a:cubicBezTo>
                    <a:pt x="106" y="26"/>
                    <a:pt x="107" y="27"/>
                    <a:pt x="107" y="28"/>
                  </a:cubicBezTo>
                  <a:cubicBezTo>
                    <a:pt x="109" y="31"/>
                    <a:pt x="105" y="28"/>
                    <a:pt x="105" y="28"/>
                  </a:cubicBezTo>
                  <a:cubicBezTo>
                    <a:pt x="103" y="26"/>
                    <a:pt x="101" y="25"/>
                    <a:pt x="98" y="24"/>
                  </a:cubicBezTo>
                  <a:cubicBezTo>
                    <a:pt x="98" y="23"/>
                    <a:pt x="98" y="24"/>
                    <a:pt x="98" y="24"/>
                  </a:cubicBezTo>
                  <a:cubicBezTo>
                    <a:pt x="99" y="26"/>
                    <a:pt x="102" y="29"/>
                    <a:pt x="98" y="26"/>
                  </a:cubicBezTo>
                  <a:cubicBezTo>
                    <a:pt x="96" y="25"/>
                    <a:pt x="94" y="24"/>
                    <a:pt x="92" y="23"/>
                  </a:cubicBezTo>
                  <a:cubicBezTo>
                    <a:pt x="92" y="23"/>
                    <a:pt x="92" y="23"/>
                    <a:pt x="92" y="23"/>
                  </a:cubicBezTo>
                  <a:cubicBezTo>
                    <a:pt x="93" y="24"/>
                    <a:pt x="93" y="26"/>
                    <a:pt x="94" y="27"/>
                  </a:cubicBezTo>
                  <a:cubicBezTo>
                    <a:pt x="94" y="27"/>
                    <a:pt x="91" y="25"/>
                    <a:pt x="90" y="25"/>
                  </a:cubicBezTo>
                  <a:cubicBezTo>
                    <a:pt x="89" y="24"/>
                    <a:pt x="88" y="23"/>
                    <a:pt x="86" y="22"/>
                  </a:cubicBezTo>
                  <a:cubicBezTo>
                    <a:pt x="85" y="22"/>
                    <a:pt x="85" y="23"/>
                    <a:pt x="85" y="23"/>
                  </a:cubicBezTo>
                  <a:cubicBezTo>
                    <a:pt x="88" y="26"/>
                    <a:pt x="86" y="25"/>
                    <a:pt x="85" y="24"/>
                  </a:cubicBezTo>
                  <a:cubicBezTo>
                    <a:pt x="83" y="23"/>
                    <a:pt x="82" y="22"/>
                    <a:pt x="81" y="21"/>
                  </a:cubicBezTo>
                  <a:cubicBezTo>
                    <a:pt x="80" y="21"/>
                    <a:pt x="80" y="21"/>
                    <a:pt x="80" y="22"/>
                  </a:cubicBezTo>
                  <a:cubicBezTo>
                    <a:pt x="80" y="22"/>
                    <a:pt x="81" y="23"/>
                    <a:pt x="81" y="24"/>
                  </a:cubicBezTo>
                  <a:cubicBezTo>
                    <a:pt x="82" y="27"/>
                    <a:pt x="80" y="25"/>
                    <a:pt x="79" y="24"/>
                  </a:cubicBezTo>
                  <a:cubicBezTo>
                    <a:pt x="78" y="23"/>
                    <a:pt x="76" y="22"/>
                    <a:pt x="75" y="21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3"/>
                    <a:pt x="76" y="24"/>
                  </a:cubicBezTo>
                  <a:cubicBezTo>
                    <a:pt x="74" y="24"/>
                    <a:pt x="73" y="23"/>
                    <a:pt x="73" y="22"/>
                  </a:cubicBezTo>
                  <a:cubicBezTo>
                    <a:pt x="71" y="21"/>
                    <a:pt x="70" y="21"/>
                    <a:pt x="68" y="20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8" y="21"/>
                    <a:pt x="71" y="25"/>
                    <a:pt x="68" y="23"/>
                  </a:cubicBezTo>
                  <a:cubicBezTo>
                    <a:pt x="66" y="22"/>
                    <a:pt x="64" y="20"/>
                    <a:pt x="62" y="19"/>
                  </a:cubicBezTo>
                  <a:cubicBezTo>
                    <a:pt x="62" y="19"/>
                    <a:pt x="62" y="19"/>
                    <a:pt x="62" y="20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4" y="25"/>
                    <a:pt x="61" y="22"/>
                    <a:pt x="61" y="22"/>
                  </a:cubicBezTo>
                  <a:cubicBezTo>
                    <a:pt x="59" y="20"/>
                    <a:pt x="57" y="19"/>
                    <a:pt x="55" y="18"/>
                  </a:cubicBezTo>
                  <a:cubicBezTo>
                    <a:pt x="55" y="18"/>
                    <a:pt x="54" y="18"/>
                    <a:pt x="55" y="19"/>
                  </a:cubicBezTo>
                  <a:cubicBezTo>
                    <a:pt x="55" y="19"/>
                    <a:pt x="57" y="23"/>
                    <a:pt x="57" y="23"/>
                  </a:cubicBezTo>
                  <a:cubicBezTo>
                    <a:pt x="56" y="22"/>
                    <a:pt x="54" y="21"/>
                    <a:pt x="53" y="20"/>
                  </a:cubicBezTo>
                  <a:cubicBezTo>
                    <a:pt x="52" y="19"/>
                    <a:pt x="50" y="18"/>
                    <a:pt x="48" y="17"/>
                  </a:cubicBezTo>
                  <a:cubicBezTo>
                    <a:pt x="48" y="17"/>
                    <a:pt x="48" y="17"/>
                    <a:pt x="48" y="18"/>
                  </a:cubicBezTo>
                  <a:cubicBezTo>
                    <a:pt x="48" y="18"/>
                    <a:pt x="49" y="22"/>
                    <a:pt x="50" y="22"/>
                  </a:cubicBezTo>
                  <a:cubicBezTo>
                    <a:pt x="48" y="21"/>
                    <a:pt x="46" y="19"/>
                    <a:pt x="44" y="17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7" y="22"/>
                    <a:pt x="44" y="20"/>
                  </a:cubicBezTo>
                  <a:cubicBezTo>
                    <a:pt x="42" y="18"/>
                    <a:pt x="41" y="17"/>
                    <a:pt x="39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41" y="22"/>
                    <a:pt x="39" y="20"/>
                  </a:cubicBezTo>
                  <a:cubicBezTo>
                    <a:pt x="37" y="19"/>
                    <a:pt x="35" y="17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8"/>
                    <a:pt x="36" y="24"/>
                    <a:pt x="33" y="20"/>
                  </a:cubicBezTo>
                  <a:cubicBezTo>
                    <a:pt x="31" y="18"/>
                    <a:pt x="30" y="17"/>
                    <a:pt x="28" y="16"/>
                  </a:cubicBezTo>
                  <a:cubicBezTo>
                    <a:pt x="28" y="16"/>
                    <a:pt x="27" y="16"/>
                    <a:pt x="27" y="16"/>
                  </a:cubicBezTo>
                  <a:cubicBezTo>
                    <a:pt x="28" y="17"/>
                    <a:pt x="31" y="22"/>
                    <a:pt x="28" y="20"/>
                  </a:cubicBezTo>
                  <a:cubicBezTo>
                    <a:pt x="26" y="18"/>
                    <a:pt x="24" y="16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21"/>
                    <a:pt x="19" y="16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0" y="20"/>
                    <a:pt x="16" y="15"/>
                    <a:pt x="15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7" y="20"/>
                    <a:pt x="12" y="14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9" y="15"/>
                    <a:pt x="10" y="16"/>
                    <a:pt x="11" y="17"/>
                  </a:cubicBezTo>
                  <a:cubicBezTo>
                    <a:pt x="10" y="16"/>
                    <a:pt x="9" y="14"/>
                    <a:pt x="7" y="13"/>
                  </a:cubicBezTo>
                  <a:cubicBezTo>
                    <a:pt x="7" y="13"/>
                    <a:pt x="7" y="14"/>
                    <a:pt x="7" y="14"/>
                  </a:cubicBezTo>
                  <a:cubicBezTo>
                    <a:pt x="7" y="15"/>
                    <a:pt x="10" y="19"/>
                    <a:pt x="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9"/>
                    <a:pt x="7" y="19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9" y="19"/>
                    <a:pt x="9" y="19"/>
                  </a:cubicBezTo>
                  <a:cubicBezTo>
                    <a:pt x="9" y="17"/>
                    <a:pt x="9" y="18"/>
                    <a:pt x="8" y="16"/>
                  </a:cubicBezTo>
                  <a:cubicBezTo>
                    <a:pt x="7" y="13"/>
                    <a:pt x="11" y="18"/>
                    <a:pt x="12" y="19"/>
                  </a:cubicBezTo>
                  <a:cubicBezTo>
                    <a:pt x="12" y="19"/>
                    <a:pt x="12" y="19"/>
                    <a:pt x="12" y="18"/>
                  </a:cubicBezTo>
                  <a:cubicBezTo>
                    <a:pt x="12" y="18"/>
                    <a:pt x="11" y="14"/>
                    <a:pt x="11" y="14"/>
                  </a:cubicBezTo>
                  <a:cubicBezTo>
                    <a:pt x="13" y="15"/>
                    <a:pt x="14" y="17"/>
                    <a:pt x="15" y="19"/>
                  </a:cubicBezTo>
                  <a:cubicBezTo>
                    <a:pt x="15" y="19"/>
                    <a:pt x="16" y="19"/>
                    <a:pt x="16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6" y="17"/>
                    <a:pt x="18" y="18"/>
                    <a:pt x="19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8"/>
                    <a:pt x="20" y="18"/>
                    <a:pt x="19" y="17"/>
                  </a:cubicBezTo>
                  <a:cubicBezTo>
                    <a:pt x="19" y="17"/>
                    <a:pt x="22" y="19"/>
                    <a:pt x="23" y="20"/>
                  </a:cubicBezTo>
                  <a:cubicBezTo>
                    <a:pt x="23" y="20"/>
                    <a:pt x="23" y="20"/>
                    <a:pt x="23" y="19"/>
                  </a:cubicBezTo>
                  <a:cubicBezTo>
                    <a:pt x="23" y="18"/>
                    <a:pt x="21" y="15"/>
                    <a:pt x="24" y="17"/>
                  </a:cubicBezTo>
                  <a:cubicBezTo>
                    <a:pt x="26" y="19"/>
                    <a:pt x="28" y="21"/>
                    <a:pt x="30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20"/>
                    <a:pt x="27" y="16"/>
                    <a:pt x="29" y="17"/>
                  </a:cubicBezTo>
                  <a:cubicBezTo>
                    <a:pt x="32" y="19"/>
                    <a:pt x="33" y="21"/>
                    <a:pt x="35" y="23"/>
                  </a:cubicBezTo>
                  <a:cubicBezTo>
                    <a:pt x="35" y="23"/>
                    <a:pt x="36" y="23"/>
                    <a:pt x="36" y="22"/>
                  </a:cubicBezTo>
                  <a:cubicBezTo>
                    <a:pt x="36" y="21"/>
                    <a:pt x="35" y="18"/>
                    <a:pt x="34" y="17"/>
                  </a:cubicBezTo>
                  <a:cubicBezTo>
                    <a:pt x="36" y="19"/>
                    <a:pt x="38" y="21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0"/>
                    <a:pt x="40" y="19"/>
                    <a:pt x="39" y="17"/>
                  </a:cubicBezTo>
                  <a:cubicBezTo>
                    <a:pt x="40" y="18"/>
                    <a:pt x="41" y="18"/>
                    <a:pt x="42" y="19"/>
                  </a:cubicBezTo>
                  <a:cubicBezTo>
                    <a:pt x="43" y="20"/>
                    <a:pt x="45" y="21"/>
                    <a:pt x="46" y="22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6" y="21"/>
                    <a:pt x="45" y="19"/>
                    <a:pt x="45" y="19"/>
                  </a:cubicBezTo>
                  <a:cubicBezTo>
                    <a:pt x="47" y="20"/>
                    <a:pt x="48" y="22"/>
                    <a:pt x="51" y="24"/>
                  </a:cubicBezTo>
                  <a:cubicBezTo>
                    <a:pt x="51" y="24"/>
                    <a:pt x="51" y="24"/>
                    <a:pt x="51" y="23"/>
                  </a:cubicBezTo>
                  <a:cubicBezTo>
                    <a:pt x="51" y="22"/>
                    <a:pt x="51" y="22"/>
                    <a:pt x="50" y="21"/>
                  </a:cubicBezTo>
                  <a:cubicBezTo>
                    <a:pt x="50" y="19"/>
                    <a:pt x="50" y="19"/>
                    <a:pt x="52" y="20"/>
                  </a:cubicBezTo>
                  <a:cubicBezTo>
                    <a:pt x="54" y="21"/>
                    <a:pt x="55" y="23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2"/>
                    <a:pt x="54" y="18"/>
                    <a:pt x="58" y="20"/>
                  </a:cubicBezTo>
                  <a:cubicBezTo>
                    <a:pt x="60" y="22"/>
                    <a:pt x="62" y="23"/>
                    <a:pt x="64" y="25"/>
                  </a:cubicBezTo>
                  <a:cubicBezTo>
                    <a:pt x="64" y="25"/>
                    <a:pt x="64" y="25"/>
                    <a:pt x="64" y="24"/>
                  </a:cubicBezTo>
                  <a:cubicBezTo>
                    <a:pt x="64" y="23"/>
                    <a:pt x="61" y="19"/>
                    <a:pt x="64" y="21"/>
                  </a:cubicBezTo>
                  <a:cubicBezTo>
                    <a:pt x="67" y="22"/>
                    <a:pt x="68" y="25"/>
                    <a:pt x="71" y="26"/>
                  </a:cubicBezTo>
                  <a:cubicBezTo>
                    <a:pt x="71" y="26"/>
                    <a:pt x="71" y="26"/>
                    <a:pt x="71" y="25"/>
                  </a:cubicBezTo>
                  <a:cubicBezTo>
                    <a:pt x="71" y="25"/>
                    <a:pt x="69" y="21"/>
                    <a:pt x="71" y="22"/>
                  </a:cubicBezTo>
                  <a:cubicBezTo>
                    <a:pt x="73" y="23"/>
                    <a:pt x="74" y="25"/>
                    <a:pt x="76" y="26"/>
                  </a:cubicBezTo>
                  <a:cubicBezTo>
                    <a:pt x="77" y="26"/>
                    <a:pt x="77" y="25"/>
                    <a:pt x="77" y="25"/>
                  </a:cubicBezTo>
                  <a:cubicBezTo>
                    <a:pt x="76" y="23"/>
                    <a:pt x="75" y="21"/>
                    <a:pt x="78" y="24"/>
                  </a:cubicBezTo>
                  <a:cubicBezTo>
                    <a:pt x="79" y="25"/>
                    <a:pt x="81" y="26"/>
                    <a:pt x="82" y="27"/>
                  </a:cubicBezTo>
                  <a:cubicBezTo>
                    <a:pt x="83" y="27"/>
                    <a:pt x="83" y="26"/>
                    <a:pt x="83" y="26"/>
                  </a:cubicBezTo>
                  <a:cubicBezTo>
                    <a:pt x="82" y="24"/>
                    <a:pt x="79" y="21"/>
                    <a:pt x="83" y="24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88" y="27"/>
                    <a:pt x="89" y="27"/>
                    <a:pt x="89" y="27"/>
                  </a:cubicBezTo>
                  <a:cubicBezTo>
                    <a:pt x="88" y="25"/>
                    <a:pt x="88" y="24"/>
                    <a:pt x="87" y="23"/>
                  </a:cubicBezTo>
                  <a:cubicBezTo>
                    <a:pt x="89" y="25"/>
                    <a:pt x="92" y="27"/>
                    <a:pt x="94" y="28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5" y="27"/>
                    <a:pt x="94" y="26"/>
                    <a:pt x="94" y="25"/>
                  </a:cubicBezTo>
                  <a:cubicBezTo>
                    <a:pt x="92" y="22"/>
                    <a:pt x="95" y="25"/>
                    <a:pt x="96" y="26"/>
                  </a:cubicBezTo>
                  <a:cubicBezTo>
                    <a:pt x="98" y="27"/>
                    <a:pt x="100" y="29"/>
                    <a:pt x="102" y="30"/>
                  </a:cubicBezTo>
                  <a:cubicBezTo>
                    <a:pt x="102" y="30"/>
                    <a:pt x="102" y="29"/>
                    <a:pt x="102" y="29"/>
                  </a:cubicBezTo>
                  <a:cubicBezTo>
                    <a:pt x="102" y="28"/>
                    <a:pt x="100" y="25"/>
                    <a:pt x="99" y="25"/>
                  </a:cubicBezTo>
                  <a:cubicBezTo>
                    <a:pt x="103" y="26"/>
                    <a:pt x="105" y="29"/>
                    <a:pt x="108" y="31"/>
                  </a:cubicBezTo>
                  <a:cubicBezTo>
                    <a:pt x="98" y="30"/>
                    <a:pt x="88" y="29"/>
                    <a:pt x="79" y="28"/>
                  </a:cubicBezTo>
                  <a:cubicBezTo>
                    <a:pt x="66" y="26"/>
                    <a:pt x="54" y="25"/>
                    <a:pt x="42" y="24"/>
                  </a:cubicBezTo>
                  <a:cubicBezTo>
                    <a:pt x="29" y="24"/>
                    <a:pt x="16" y="23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6"/>
                    <a:pt x="5" y="14"/>
                    <a:pt x="6" y="11"/>
                  </a:cubicBezTo>
                  <a:cubicBezTo>
                    <a:pt x="31" y="15"/>
                    <a:pt x="56" y="17"/>
                    <a:pt x="81" y="21"/>
                  </a:cubicBezTo>
                  <a:close/>
                  <a:moveTo>
                    <a:pt x="109" y="31"/>
                  </a:moveTo>
                  <a:cubicBezTo>
                    <a:pt x="109" y="31"/>
                    <a:pt x="109" y="31"/>
                    <a:pt x="109" y="31"/>
                  </a:cubicBezTo>
                  <a:cubicBezTo>
                    <a:pt x="108" y="28"/>
                    <a:pt x="105" y="25"/>
                    <a:pt x="110" y="28"/>
                  </a:cubicBezTo>
                  <a:cubicBezTo>
                    <a:pt x="112" y="30"/>
                    <a:pt x="114" y="31"/>
                    <a:pt x="116" y="32"/>
                  </a:cubicBezTo>
                  <a:cubicBezTo>
                    <a:pt x="114" y="32"/>
                    <a:pt x="111" y="31"/>
                    <a:pt x="109" y="31"/>
                  </a:cubicBezTo>
                  <a:close/>
                  <a:moveTo>
                    <a:pt x="38" y="27"/>
                  </a:moveTo>
                  <a:cubicBezTo>
                    <a:pt x="50" y="28"/>
                    <a:pt x="62" y="29"/>
                    <a:pt x="75" y="30"/>
                  </a:cubicBezTo>
                  <a:cubicBezTo>
                    <a:pt x="87" y="32"/>
                    <a:pt x="100" y="33"/>
                    <a:pt x="113" y="35"/>
                  </a:cubicBezTo>
                  <a:cubicBezTo>
                    <a:pt x="124" y="36"/>
                    <a:pt x="135" y="38"/>
                    <a:pt x="146" y="40"/>
                  </a:cubicBezTo>
                  <a:cubicBezTo>
                    <a:pt x="146" y="41"/>
                    <a:pt x="145" y="41"/>
                    <a:pt x="145" y="42"/>
                  </a:cubicBezTo>
                  <a:cubicBezTo>
                    <a:pt x="143" y="44"/>
                    <a:pt x="144" y="46"/>
                    <a:pt x="145" y="47"/>
                  </a:cubicBezTo>
                  <a:cubicBezTo>
                    <a:pt x="136" y="46"/>
                    <a:pt x="127" y="46"/>
                    <a:pt x="117" y="45"/>
                  </a:cubicBezTo>
                  <a:cubicBezTo>
                    <a:pt x="105" y="43"/>
                    <a:pt x="92" y="41"/>
                    <a:pt x="80" y="40"/>
                  </a:cubicBezTo>
                  <a:cubicBezTo>
                    <a:pt x="55" y="36"/>
                    <a:pt x="30" y="32"/>
                    <a:pt x="5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4" y="27"/>
                    <a:pt x="4" y="24"/>
                    <a:pt x="4" y="22"/>
                  </a:cubicBezTo>
                  <a:cubicBezTo>
                    <a:pt x="15" y="26"/>
                    <a:pt x="26" y="26"/>
                    <a:pt x="38" y="27"/>
                  </a:cubicBezTo>
                  <a:close/>
                  <a:moveTo>
                    <a:pt x="152" y="48"/>
                  </a:moveTo>
                  <a:cubicBezTo>
                    <a:pt x="152" y="48"/>
                    <a:pt x="151" y="47"/>
                    <a:pt x="151" y="47"/>
                  </a:cubicBezTo>
                  <a:cubicBezTo>
                    <a:pt x="150" y="47"/>
                    <a:pt x="149" y="47"/>
                    <a:pt x="148" y="46"/>
                  </a:cubicBezTo>
                  <a:cubicBezTo>
                    <a:pt x="144" y="43"/>
                    <a:pt x="151" y="41"/>
                    <a:pt x="152" y="41"/>
                  </a:cubicBezTo>
                  <a:cubicBezTo>
                    <a:pt x="152" y="41"/>
                    <a:pt x="152" y="41"/>
                    <a:pt x="152" y="41"/>
                  </a:cubicBezTo>
                  <a:cubicBezTo>
                    <a:pt x="152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4" y="41"/>
                  </a:cubicBezTo>
                  <a:cubicBezTo>
                    <a:pt x="155" y="41"/>
                    <a:pt x="156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60" y="41"/>
                    <a:pt x="160" y="39"/>
                    <a:pt x="158" y="38"/>
                  </a:cubicBezTo>
                  <a:cubicBezTo>
                    <a:pt x="155" y="38"/>
                    <a:pt x="151" y="37"/>
                    <a:pt x="149" y="35"/>
                  </a:cubicBezTo>
                  <a:cubicBezTo>
                    <a:pt x="146" y="31"/>
                    <a:pt x="154" y="31"/>
                    <a:pt x="155" y="31"/>
                  </a:cubicBezTo>
                  <a:cubicBezTo>
                    <a:pt x="157" y="31"/>
                    <a:pt x="159" y="31"/>
                    <a:pt x="160" y="31"/>
                  </a:cubicBezTo>
                  <a:cubicBezTo>
                    <a:pt x="162" y="31"/>
                    <a:pt x="162" y="28"/>
                    <a:pt x="161" y="28"/>
                  </a:cubicBezTo>
                  <a:cubicBezTo>
                    <a:pt x="159" y="27"/>
                    <a:pt x="157" y="27"/>
                    <a:pt x="156" y="27"/>
                  </a:cubicBezTo>
                  <a:cubicBezTo>
                    <a:pt x="154" y="26"/>
                    <a:pt x="150" y="22"/>
                    <a:pt x="154" y="22"/>
                  </a:cubicBezTo>
                  <a:cubicBezTo>
                    <a:pt x="161" y="27"/>
                    <a:pt x="170" y="29"/>
                    <a:pt x="178" y="33"/>
                  </a:cubicBezTo>
                  <a:cubicBezTo>
                    <a:pt x="178" y="33"/>
                    <a:pt x="178" y="33"/>
                    <a:pt x="178" y="34"/>
                  </a:cubicBezTo>
                  <a:cubicBezTo>
                    <a:pt x="177" y="36"/>
                    <a:pt x="177" y="39"/>
                    <a:pt x="177" y="42"/>
                  </a:cubicBezTo>
                  <a:cubicBezTo>
                    <a:pt x="175" y="42"/>
                    <a:pt x="173" y="42"/>
                    <a:pt x="170" y="43"/>
                  </a:cubicBezTo>
                  <a:cubicBezTo>
                    <a:pt x="164" y="44"/>
                    <a:pt x="158" y="47"/>
                    <a:pt x="152" y="48"/>
                  </a:cubicBezTo>
                  <a:close/>
                  <a:moveTo>
                    <a:pt x="189" y="39"/>
                  </a:moveTo>
                  <a:cubicBezTo>
                    <a:pt x="186" y="40"/>
                    <a:pt x="183" y="41"/>
                    <a:pt x="180" y="41"/>
                  </a:cubicBezTo>
                  <a:cubicBezTo>
                    <a:pt x="180" y="39"/>
                    <a:pt x="180" y="37"/>
                    <a:pt x="181" y="34"/>
                  </a:cubicBezTo>
                  <a:cubicBezTo>
                    <a:pt x="184" y="36"/>
                    <a:pt x="186" y="37"/>
                    <a:pt x="189" y="39"/>
                  </a:cubicBezTo>
                  <a:close/>
                  <a:moveTo>
                    <a:pt x="149" y="21"/>
                  </a:moveTo>
                  <a:cubicBezTo>
                    <a:pt x="149" y="22"/>
                    <a:pt x="149" y="23"/>
                    <a:pt x="150" y="24"/>
                  </a:cubicBezTo>
                  <a:cubicBezTo>
                    <a:pt x="150" y="25"/>
                    <a:pt x="150" y="26"/>
                    <a:pt x="151" y="26"/>
                  </a:cubicBezTo>
                  <a:cubicBezTo>
                    <a:pt x="140" y="25"/>
                    <a:pt x="129" y="26"/>
                    <a:pt x="119" y="24"/>
                  </a:cubicBezTo>
                  <a:cubicBezTo>
                    <a:pt x="106" y="21"/>
                    <a:pt x="94" y="20"/>
                    <a:pt x="81" y="18"/>
                  </a:cubicBezTo>
                  <a:cubicBezTo>
                    <a:pt x="56" y="14"/>
                    <a:pt x="31" y="12"/>
                    <a:pt x="7" y="8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18" y="2"/>
                    <a:pt x="30" y="7"/>
                    <a:pt x="40" y="8"/>
                  </a:cubicBezTo>
                  <a:cubicBezTo>
                    <a:pt x="53" y="10"/>
                    <a:pt x="65" y="11"/>
                    <a:pt x="78" y="12"/>
                  </a:cubicBezTo>
                  <a:cubicBezTo>
                    <a:pt x="91" y="14"/>
                    <a:pt x="103" y="15"/>
                    <a:pt x="116" y="16"/>
                  </a:cubicBezTo>
                  <a:cubicBezTo>
                    <a:pt x="127" y="17"/>
                    <a:pt x="138" y="20"/>
                    <a:pt x="149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6"/>
            <p:cNvSpPr>
              <a:spLocks noEditPoints="1"/>
            </p:cNvSpPr>
            <p:nvPr/>
          </p:nvSpPr>
          <p:spPr bwMode="auto">
            <a:xfrm>
              <a:off x="11764963" y="3606800"/>
              <a:ext cx="461963" cy="423863"/>
            </a:xfrm>
            <a:custGeom>
              <a:avLst/>
              <a:gdLst>
                <a:gd name="T0" fmla="*/ 103 w 123"/>
                <a:gd name="T1" fmla="*/ 63 h 113"/>
                <a:gd name="T2" fmla="*/ 35 w 123"/>
                <a:gd name="T3" fmla="*/ 2 h 113"/>
                <a:gd name="T4" fmla="*/ 5 w 123"/>
                <a:gd name="T5" fmla="*/ 102 h 113"/>
                <a:gd name="T6" fmla="*/ 23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7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79 h 113"/>
                <a:gd name="T22" fmla="*/ 28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7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7 w 123"/>
                <a:gd name="T41" fmla="*/ 99 h 113"/>
                <a:gd name="T42" fmla="*/ 40 w 123"/>
                <a:gd name="T43" fmla="*/ 74 h 113"/>
                <a:gd name="T44" fmla="*/ 50 w 123"/>
                <a:gd name="T45" fmla="*/ 73 h 113"/>
                <a:gd name="T46" fmla="*/ 10 w 123"/>
                <a:gd name="T47" fmla="*/ 103 h 113"/>
                <a:gd name="T48" fmla="*/ 40 w 123"/>
                <a:gd name="T49" fmla="*/ 89 h 113"/>
                <a:gd name="T50" fmla="*/ 59 w 123"/>
                <a:gd name="T51" fmla="*/ 78 h 113"/>
                <a:gd name="T52" fmla="*/ 50 w 123"/>
                <a:gd name="T53" fmla="*/ 88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6 w 123"/>
                <a:gd name="T61" fmla="*/ 106 h 113"/>
                <a:gd name="T62" fmla="*/ 88 w 123"/>
                <a:gd name="T63" fmla="*/ 68 h 113"/>
                <a:gd name="T64" fmla="*/ 57 w 123"/>
                <a:gd name="T65" fmla="*/ 103 h 113"/>
                <a:gd name="T66" fmla="*/ 60 w 123"/>
                <a:gd name="T67" fmla="*/ 107 h 113"/>
                <a:gd name="T68" fmla="*/ 99 w 123"/>
                <a:gd name="T69" fmla="*/ 72 h 113"/>
                <a:gd name="T70" fmla="*/ 61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5 h 113"/>
                <a:gd name="T80" fmla="*/ 110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8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6 w 123"/>
                <a:gd name="T107" fmla="*/ 73 h 113"/>
                <a:gd name="T108" fmla="*/ 72 w 123"/>
                <a:gd name="T109" fmla="*/ 96 h 113"/>
                <a:gd name="T110" fmla="*/ 40 w 123"/>
                <a:gd name="T111" fmla="*/ 41 h 113"/>
                <a:gd name="T112" fmla="*/ 94 w 123"/>
                <a:gd name="T113" fmla="*/ 63 h 113"/>
                <a:gd name="T114" fmla="*/ 16 w 123"/>
                <a:gd name="T115" fmla="*/ 74 h 113"/>
                <a:gd name="T116" fmla="*/ 18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09"/>
                    <a:pt x="42" y="109"/>
                  </a:cubicBezTo>
                  <a:cubicBezTo>
                    <a:pt x="50" y="109"/>
                    <a:pt x="58" y="109"/>
                    <a:pt x="65" y="110"/>
                  </a:cubicBezTo>
                  <a:cubicBezTo>
                    <a:pt x="78" y="111"/>
                    <a:pt x="92" y="113"/>
                    <a:pt x="105" y="110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1" y="71"/>
                    <a:pt x="103" y="63"/>
                  </a:cubicBezTo>
                  <a:cubicBezTo>
                    <a:pt x="94" y="55"/>
                    <a:pt x="84" y="48"/>
                    <a:pt x="76" y="39"/>
                  </a:cubicBezTo>
                  <a:cubicBezTo>
                    <a:pt x="71" y="34"/>
                    <a:pt x="67" y="28"/>
                    <a:pt x="67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4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3"/>
                    <a:pt x="34" y="4"/>
                  </a:cubicBezTo>
                  <a:cubicBezTo>
                    <a:pt x="34" y="4"/>
                    <a:pt x="34" y="5"/>
                    <a:pt x="34" y="6"/>
                  </a:cubicBezTo>
                  <a:cubicBezTo>
                    <a:pt x="38" y="12"/>
                    <a:pt x="41" y="18"/>
                    <a:pt x="42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6" y="84"/>
                    <a:pt x="0" y="94"/>
                    <a:pt x="5" y="102"/>
                  </a:cubicBezTo>
                  <a:cubicBezTo>
                    <a:pt x="10" y="109"/>
                    <a:pt x="20" y="110"/>
                    <a:pt x="27" y="110"/>
                  </a:cubicBezTo>
                  <a:close/>
                  <a:moveTo>
                    <a:pt x="23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6" y="63"/>
                    <a:pt x="27" y="62"/>
                    <a:pt x="29" y="62"/>
                  </a:cubicBezTo>
                  <a:cubicBezTo>
                    <a:pt x="26" y="64"/>
                    <a:pt x="23" y="67"/>
                    <a:pt x="20" y="69"/>
                  </a:cubicBezTo>
                  <a:cubicBezTo>
                    <a:pt x="21" y="68"/>
                    <a:pt x="22" y="67"/>
                    <a:pt x="23" y="65"/>
                  </a:cubicBezTo>
                  <a:close/>
                  <a:moveTo>
                    <a:pt x="32" y="61"/>
                  </a:moveTo>
                  <a:cubicBezTo>
                    <a:pt x="33" y="61"/>
                    <a:pt x="34" y="60"/>
                    <a:pt x="35" y="60"/>
                  </a:cubicBezTo>
                  <a:cubicBezTo>
                    <a:pt x="32" y="62"/>
                    <a:pt x="28" y="64"/>
                    <a:pt x="25" y="66"/>
                  </a:cubicBezTo>
                  <a:cubicBezTo>
                    <a:pt x="27" y="64"/>
                    <a:pt x="29" y="62"/>
                    <a:pt x="32" y="61"/>
                  </a:cubicBezTo>
                  <a:close/>
                  <a:moveTo>
                    <a:pt x="38" y="60"/>
                  </a:moveTo>
                  <a:cubicBezTo>
                    <a:pt x="39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7" y="78"/>
                    <a:pt x="11" y="83"/>
                  </a:cubicBezTo>
                  <a:cubicBezTo>
                    <a:pt x="11" y="83"/>
                    <a:pt x="11" y="83"/>
                    <a:pt x="12" y="82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0"/>
                  </a:cubicBezTo>
                  <a:close/>
                  <a:moveTo>
                    <a:pt x="98" y="65"/>
                  </a:moveTo>
                  <a:cubicBezTo>
                    <a:pt x="91" y="71"/>
                    <a:pt x="84" y="78"/>
                    <a:pt x="77" y="84"/>
                  </a:cubicBezTo>
                  <a:cubicBezTo>
                    <a:pt x="73" y="87"/>
                    <a:pt x="69" y="91"/>
                    <a:pt x="65" y="94"/>
                  </a:cubicBezTo>
                  <a:cubicBezTo>
                    <a:pt x="68" y="91"/>
                    <a:pt x="71" y="89"/>
                    <a:pt x="74" y="86"/>
                  </a:cubicBezTo>
                  <a:cubicBezTo>
                    <a:pt x="79" y="80"/>
                    <a:pt x="85" y="74"/>
                    <a:pt x="89" y="68"/>
                  </a:cubicBezTo>
                  <a:cubicBezTo>
                    <a:pt x="89" y="68"/>
                    <a:pt x="89" y="68"/>
                    <a:pt x="90" y="68"/>
                  </a:cubicBezTo>
                  <a:cubicBezTo>
                    <a:pt x="91" y="68"/>
                    <a:pt x="92" y="68"/>
                    <a:pt x="93" y="67"/>
                  </a:cubicBezTo>
                  <a:cubicBezTo>
                    <a:pt x="94" y="67"/>
                    <a:pt x="97" y="64"/>
                    <a:pt x="98" y="65"/>
                  </a:cubicBezTo>
                  <a:close/>
                  <a:moveTo>
                    <a:pt x="83" y="65"/>
                  </a:moveTo>
                  <a:cubicBezTo>
                    <a:pt x="84" y="66"/>
                    <a:pt x="86" y="66"/>
                    <a:pt x="87" y="67"/>
                  </a:cubicBezTo>
                  <a:cubicBezTo>
                    <a:pt x="84" y="70"/>
                    <a:pt x="81" y="73"/>
                    <a:pt x="78" y="76"/>
                  </a:cubicBezTo>
                  <a:cubicBezTo>
                    <a:pt x="74" y="79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7" y="96"/>
                    <a:pt x="57" y="95"/>
                  </a:cubicBezTo>
                  <a:cubicBezTo>
                    <a:pt x="60" y="92"/>
                    <a:pt x="63" y="89"/>
                    <a:pt x="66" y="85"/>
                  </a:cubicBezTo>
                  <a:cubicBezTo>
                    <a:pt x="69" y="82"/>
                    <a:pt x="72" y="78"/>
                    <a:pt x="75" y="74"/>
                  </a:cubicBezTo>
                  <a:cubicBezTo>
                    <a:pt x="78" y="71"/>
                    <a:pt x="81" y="69"/>
                    <a:pt x="83" y="65"/>
                  </a:cubicBezTo>
                  <a:cubicBezTo>
                    <a:pt x="83" y="65"/>
                    <a:pt x="83" y="65"/>
                    <a:pt x="83" y="65"/>
                  </a:cubicBezTo>
                  <a:close/>
                  <a:moveTo>
                    <a:pt x="76" y="65"/>
                  </a:moveTo>
                  <a:cubicBezTo>
                    <a:pt x="77" y="64"/>
                    <a:pt x="79" y="64"/>
                    <a:pt x="81" y="64"/>
                  </a:cubicBezTo>
                  <a:cubicBezTo>
                    <a:pt x="81" y="64"/>
                    <a:pt x="81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5" y="90"/>
                    <a:pt x="48" y="95"/>
                    <a:pt x="41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99"/>
                  </a:cubicBezTo>
                  <a:cubicBezTo>
                    <a:pt x="48" y="96"/>
                    <a:pt x="52" y="92"/>
                    <a:pt x="56" y="89"/>
                  </a:cubicBezTo>
                  <a:cubicBezTo>
                    <a:pt x="63" y="81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2" y="68"/>
                    <a:pt x="70" y="70"/>
                    <a:pt x="68" y="71"/>
                  </a:cubicBezTo>
                  <a:cubicBezTo>
                    <a:pt x="65" y="74"/>
                    <a:pt x="62" y="77"/>
                    <a:pt x="58" y="79"/>
                  </a:cubicBezTo>
                  <a:cubicBezTo>
                    <a:pt x="58" y="80"/>
                    <a:pt x="57" y="81"/>
                    <a:pt x="57" y="81"/>
                  </a:cubicBezTo>
                  <a:cubicBezTo>
                    <a:pt x="59" y="79"/>
                    <a:pt x="61" y="76"/>
                    <a:pt x="64" y="73"/>
                  </a:cubicBezTo>
                  <a:cubicBezTo>
                    <a:pt x="67" y="72"/>
                    <a:pt x="70" y="68"/>
                    <a:pt x="73" y="66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7"/>
                  </a:cubicBezTo>
                  <a:cubicBezTo>
                    <a:pt x="34" y="90"/>
                    <a:pt x="31" y="92"/>
                    <a:pt x="28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9" y="102"/>
                    <a:pt x="20" y="100"/>
                    <a:pt x="22" y="98"/>
                  </a:cubicBezTo>
                  <a:cubicBezTo>
                    <a:pt x="26" y="95"/>
                    <a:pt x="29" y="93"/>
                    <a:pt x="33" y="90"/>
                  </a:cubicBezTo>
                  <a:cubicBezTo>
                    <a:pt x="40" y="84"/>
                    <a:pt x="46" y="78"/>
                    <a:pt x="52" y="72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4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6"/>
                    <a:pt x="28" y="102"/>
                  </a:cubicBezTo>
                  <a:cubicBezTo>
                    <a:pt x="27" y="102"/>
                    <a:pt x="24" y="106"/>
                    <a:pt x="24" y="105"/>
                  </a:cubicBezTo>
                  <a:cubicBezTo>
                    <a:pt x="26" y="103"/>
                    <a:pt x="28" y="102"/>
                    <a:pt x="29" y="100"/>
                  </a:cubicBezTo>
                  <a:cubicBezTo>
                    <a:pt x="32" y="97"/>
                    <a:pt x="36" y="94"/>
                    <a:pt x="39" y="91"/>
                  </a:cubicBezTo>
                  <a:cubicBezTo>
                    <a:pt x="42" y="88"/>
                    <a:pt x="44" y="85"/>
                    <a:pt x="47" y="82"/>
                  </a:cubicBezTo>
                  <a:cubicBezTo>
                    <a:pt x="50" y="80"/>
                    <a:pt x="53" y="78"/>
                    <a:pt x="54" y="74"/>
                  </a:cubicBezTo>
                  <a:cubicBezTo>
                    <a:pt x="55" y="74"/>
                    <a:pt x="54" y="73"/>
                    <a:pt x="54" y="74"/>
                  </a:cubicBezTo>
                  <a:close/>
                  <a:moveTo>
                    <a:pt x="47" y="68"/>
                  </a:moveTo>
                  <a:cubicBezTo>
                    <a:pt x="49" y="69"/>
                    <a:pt x="50" y="71"/>
                    <a:pt x="51" y="72"/>
                  </a:cubicBezTo>
                  <a:cubicBezTo>
                    <a:pt x="37" y="79"/>
                    <a:pt x="25" y="92"/>
                    <a:pt x="12" y="102"/>
                  </a:cubicBezTo>
                  <a:cubicBezTo>
                    <a:pt x="9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89"/>
                    <a:pt x="28" y="86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1" y="81"/>
                    <a:pt x="23" y="86"/>
                  </a:cubicBezTo>
                  <a:cubicBezTo>
                    <a:pt x="20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9" y="98"/>
                    <a:pt x="10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6" y="68"/>
                    <a:pt x="46" y="68"/>
                  </a:cubicBezTo>
                  <a:close/>
                  <a:moveTo>
                    <a:pt x="44" y="64"/>
                  </a:moveTo>
                  <a:cubicBezTo>
                    <a:pt x="37" y="68"/>
                    <a:pt x="31" y="73"/>
                    <a:pt x="24" y="78"/>
                  </a:cubicBezTo>
                  <a:cubicBezTo>
                    <a:pt x="21" y="81"/>
                    <a:pt x="18" y="83"/>
                    <a:pt x="15" y="86"/>
                  </a:cubicBezTo>
                  <a:cubicBezTo>
                    <a:pt x="13" y="88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2"/>
                  </a:cubicBezTo>
                  <a:cubicBezTo>
                    <a:pt x="42" y="62"/>
                    <a:pt x="43" y="63"/>
                    <a:pt x="44" y="64"/>
                  </a:cubicBezTo>
                  <a:close/>
                  <a:moveTo>
                    <a:pt x="8" y="87"/>
                  </a:moveTo>
                  <a:cubicBezTo>
                    <a:pt x="14" y="81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40" y="62"/>
                    <a:pt x="40" y="62"/>
                    <a:pt x="41" y="61"/>
                  </a:cubicBezTo>
                  <a:cubicBezTo>
                    <a:pt x="41" y="61"/>
                    <a:pt x="41" y="62"/>
                    <a:pt x="41" y="62"/>
                  </a:cubicBezTo>
                  <a:cubicBezTo>
                    <a:pt x="41" y="62"/>
                    <a:pt x="40" y="63"/>
                    <a:pt x="39" y="63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0"/>
                    <a:pt x="8" y="88"/>
                    <a:pt x="8" y="87"/>
                  </a:cubicBezTo>
                  <a:close/>
                  <a:moveTo>
                    <a:pt x="23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3" y="65"/>
                  </a:cubicBezTo>
                  <a:cubicBezTo>
                    <a:pt x="44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99"/>
                  </a:cubicBezTo>
                  <a:cubicBezTo>
                    <a:pt x="6" y="97"/>
                    <a:pt x="6" y="95"/>
                    <a:pt x="6" y="94"/>
                  </a:cubicBezTo>
                  <a:cubicBezTo>
                    <a:pt x="12" y="90"/>
                    <a:pt x="17" y="85"/>
                    <a:pt x="23" y="80"/>
                  </a:cubicBezTo>
                  <a:close/>
                  <a:moveTo>
                    <a:pt x="7" y="100"/>
                  </a:moveTo>
                  <a:cubicBezTo>
                    <a:pt x="14" y="94"/>
                    <a:pt x="21" y="89"/>
                    <a:pt x="28" y="84"/>
                  </a:cubicBezTo>
                  <a:cubicBezTo>
                    <a:pt x="31" y="81"/>
                    <a:pt x="35" y="78"/>
                    <a:pt x="38" y="76"/>
                  </a:cubicBezTo>
                  <a:cubicBezTo>
                    <a:pt x="38" y="75"/>
                    <a:pt x="39" y="75"/>
                    <a:pt x="40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1" y="92"/>
                    <a:pt x="14" y="97"/>
                    <a:pt x="10" y="103"/>
                  </a:cubicBezTo>
                  <a:cubicBezTo>
                    <a:pt x="8" y="102"/>
                    <a:pt x="8" y="101"/>
                    <a:pt x="7" y="100"/>
                  </a:cubicBezTo>
                  <a:close/>
                  <a:moveTo>
                    <a:pt x="10" y="103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2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9" y="84"/>
                    <a:pt x="35" y="87"/>
                  </a:cubicBezTo>
                  <a:cubicBezTo>
                    <a:pt x="28" y="93"/>
                    <a:pt x="21" y="98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4"/>
                    <a:pt x="11" y="104"/>
                  </a:cubicBezTo>
                  <a:cubicBezTo>
                    <a:pt x="11" y="104"/>
                    <a:pt x="11" y="104"/>
                    <a:pt x="10" y="103"/>
                  </a:cubicBezTo>
                  <a:close/>
                  <a:moveTo>
                    <a:pt x="15" y="106"/>
                  </a:moveTo>
                  <a:cubicBezTo>
                    <a:pt x="21" y="102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1" y="77"/>
                    <a:pt x="53" y="75"/>
                    <a:pt x="53" y="75"/>
                  </a:cubicBezTo>
                  <a:cubicBezTo>
                    <a:pt x="52" y="77"/>
                    <a:pt x="50" y="79"/>
                    <a:pt x="48" y="81"/>
                  </a:cubicBezTo>
                  <a:cubicBezTo>
                    <a:pt x="45" y="83"/>
                    <a:pt x="42" y="86"/>
                    <a:pt x="40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6"/>
                    <a:pt x="23" y="107"/>
                    <a:pt x="23" y="106"/>
                  </a:cubicBezTo>
                  <a:cubicBezTo>
                    <a:pt x="30" y="102"/>
                    <a:pt x="35" y="97"/>
                    <a:pt x="40" y="92"/>
                  </a:cubicBezTo>
                  <a:cubicBezTo>
                    <a:pt x="48" y="86"/>
                    <a:pt x="55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6"/>
                    <a:pt x="59" y="78"/>
                  </a:cubicBezTo>
                  <a:cubicBezTo>
                    <a:pt x="56" y="81"/>
                    <a:pt x="52" y="84"/>
                    <a:pt x="49" y="88"/>
                  </a:cubicBezTo>
                  <a:cubicBezTo>
                    <a:pt x="42" y="94"/>
                    <a:pt x="35" y="99"/>
                    <a:pt x="29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30" y="106"/>
                    <a:pt x="30" y="106"/>
                    <a:pt x="31" y="105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38" y="100"/>
                    <a:pt x="44" y="94"/>
                    <a:pt x="50" y="88"/>
                  </a:cubicBezTo>
                  <a:cubicBezTo>
                    <a:pt x="54" y="85"/>
                    <a:pt x="58" y="80"/>
                    <a:pt x="63" y="77"/>
                  </a:cubicBezTo>
                  <a:cubicBezTo>
                    <a:pt x="65" y="75"/>
                    <a:pt x="68" y="73"/>
                    <a:pt x="70" y="70"/>
                  </a:cubicBezTo>
                  <a:cubicBezTo>
                    <a:pt x="70" y="71"/>
                    <a:pt x="69" y="71"/>
                    <a:pt x="69" y="72"/>
                  </a:cubicBezTo>
                  <a:cubicBezTo>
                    <a:pt x="66" y="76"/>
                    <a:pt x="62" y="80"/>
                    <a:pt x="59" y="84"/>
                  </a:cubicBezTo>
                  <a:cubicBezTo>
                    <a:pt x="52" y="92"/>
                    <a:pt x="43" y="99"/>
                    <a:pt x="36" y="106"/>
                  </a:cubicBezTo>
                  <a:cubicBezTo>
                    <a:pt x="36" y="106"/>
                    <a:pt x="36" y="107"/>
                    <a:pt x="36" y="107"/>
                  </a:cubicBezTo>
                  <a:cubicBezTo>
                    <a:pt x="29" y="107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3"/>
                    <a:pt x="41" y="96"/>
                    <a:pt x="37" y="99"/>
                  </a:cubicBezTo>
                  <a:cubicBezTo>
                    <a:pt x="36" y="100"/>
                    <a:pt x="34" y="101"/>
                    <a:pt x="33" y="102"/>
                  </a:cubicBezTo>
                  <a:cubicBezTo>
                    <a:pt x="33" y="102"/>
                    <a:pt x="34" y="102"/>
                    <a:pt x="34" y="102"/>
                  </a:cubicBezTo>
                  <a:cubicBezTo>
                    <a:pt x="38" y="98"/>
                    <a:pt x="41" y="95"/>
                    <a:pt x="45" y="92"/>
                  </a:cubicBezTo>
                  <a:cubicBezTo>
                    <a:pt x="46" y="91"/>
                    <a:pt x="47" y="90"/>
                    <a:pt x="48" y="90"/>
                  </a:cubicBezTo>
                  <a:close/>
                  <a:moveTo>
                    <a:pt x="40" y="106"/>
                  </a:moveTo>
                  <a:cubicBezTo>
                    <a:pt x="39" y="106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8" y="96"/>
                    <a:pt x="52" y="94"/>
                    <a:pt x="55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1" y="67"/>
                    <a:pt x="81" y="66"/>
                  </a:cubicBezTo>
                  <a:cubicBezTo>
                    <a:pt x="80" y="69"/>
                    <a:pt x="78" y="71"/>
                    <a:pt x="75" y="73"/>
                  </a:cubicBezTo>
                  <a:cubicBezTo>
                    <a:pt x="72" y="76"/>
                    <a:pt x="70" y="80"/>
                    <a:pt x="67" y="84"/>
                  </a:cubicBezTo>
                  <a:cubicBezTo>
                    <a:pt x="64" y="87"/>
                    <a:pt x="60" y="90"/>
                    <a:pt x="57" y="94"/>
                  </a:cubicBezTo>
                  <a:cubicBezTo>
                    <a:pt x="54" y="98"/>
                    <a:pt x="50" y="102"/>
                    <a:pt x="46" y="106"/>
                  </a:cubicBezTo>
                  <a:cubicBezTo>
                    <a:pt x="45" y="106"/>
                    <a:pt x="46" y="106"/>
                    <a:pt x="46" y="106"/>
                  </a:cubicBezTo>
                  <a:cubicBezTo>
                    <a:pt x="44" y="106"/>
                    <a:pt x="42" y="106"/>
                    <a:pt x="40" y="106"/>
                  </a:cubicBezTo>
                  <a:close/>
                  <a:moveTo>
                    <a:pt x="46" y="106"/>
                  </a:moveTo>
                  <a:cubicBezTo>
                    <a:pt x="46" y="106"/>
                    <a:pt x="46" y="106"/>
                    <a:pt x="46" y="106"/>
                  </a:cubicBezTo>
                  <a:cubicBezTo>
                    <a:pt x="49" y="104"/>
                    <a:pt x="52" y="102"/>
                    <a:pt x="55" y="99"/>
                  </a:cubicBezTo>
                  <a:cubicBezTo>
                    <a:pt x="58" y="95"/>
                    <a:pt x="62" y="92"/>
                    <a:pt x="66" y="88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0"/>
                    <a:pt x="83" y="75"/>
                    <a:pt x="80" y="78"/>
                  </a:cubicBezTo>
                  <a:cubicBezTo>
                    <a:pt x="77" y="81"/>
                    <a:pt x="74" y="84"/>
                    <a:pt x="71" y="87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5" y="107"/>
                    <a:pt x="55" y="106"/>
                  </a:cubicBezTo>
                  <a:cubicBezTo>
                    <a:pt x="55" y="106"/>
                    <a:pt x="55" y="105"/>
                    <a:pt x="56" y="105"/>
                  </a:cubicBezTo>
                  <a:cubicBezTo>
                    <a:pt x="56" y="105"/>
                    <a:pt x="57" y="105"/>
                    <a:pt x="57" y="103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4" y="79"/>
                    <a:pt x="91" y="72"/>
                    <a:pt x="99" y="65"/>
                  </a:cubicBezTo>
                  <a:cubicBezTo>
                    <a:pt x="96" y="67"/>
                    <a:pt x="92" y="72"/>
                    <a:pt x="89" y="75"/>
                  </a:cubicBezTo>
                  <a:cubicBezTo>
                    <a:pt x="86" y="79"/>
                    <a:pt x="83" y="83"/>
                    <a:pt x="79" y="86"/>
                  </a:cubicBezTo>
                  <a:cubicBezTo>
                    <a:pt x="76" y="90"/>
                    <a:pt x="73" y="94"/>
                    <a:pt x="69" y="98"/>
                  </a:cubicBezTo>
                  <a:cubicBezTo>
                    <a:pt x="67" y="101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6"/>
                    <a:pt x="46" y="106"/>
                  </a:cubicBezTo>
                  <a:close/>
                  <a:moveTo>
                    <a:pt x="61" y="107"/>
                  </a:moveTo>
                  <a:cubicBezTo>
                    <a:pt x="67" y="103"/>
                    <a:pt x="71" y="97"/>
                    <a:pt x="77" y="92"/>
                  </a:cubicBezTo>
                  <a:cubicBezTo>
                    <a:pt x="83" y="87"/>
                    <a:pt x="89" y="81"/>
                    <a:pt x="96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0"/>
                    <a:pt x="102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7" y="86"/>
                    <a:pt x="82" y="92"/>
                    <a:pt x="78" y="97"/>
                  </a:cubicBezTo>
                  <a:cubicBezTo>
                    <a:pt x="74" y="100"/>
                    <a:pt x="71" y="104"/>
                    <a:pt x="68" y="107"/>
                  </a:cubicBezTo>
                  <a:cubicBezTo>
                    <a:pt x="66" y="107"/>
                    <a:pt x="63" y="107"/>
                    <a:pt x="61" y="107"/>
                  </a:cubicBezTo>
                  <a:close/>
                  <a:moveTo>
                    <a:pt x="99" y="78"/>
                  </a:moveTo>
                  <a:cubicBezTo>
                    <a:pt x="101" y="77"/>
                    <a:pt x="102" y="76"/>
                    <a:pt x="103" y="75"/>
                  </a:cubicBezTo>
                  <a:cubicBezTo>
                    <a:pt x="107" y="73"/>
                    <a:pt x="103" y="76"/>
                    <a:pt x="102" y="77"/>
                  </a:cubicBezTo>
                  <a:cubicBezTo>
                    <a:pt x="99" y="80"/>
                    <a:pt x="95" y="84"/>
                    <a:pt x="92" y="88"/>
                  </a:cubicBezTo>
                  <a:cubicBezTo>
                    <a:pt x="90" y="90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6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4" y="79"/>
                    <a:pt x="106" y="77"/>
                    <a:pt x="108" y="75"/>
                  </a:cubicBezTo>
                  <a:cubicBezTo>
                    <a:pt x="106" y="78"/>
                    <a:pt x="103" y="80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3"/>
                    <a:pt x="84" y="105"/>
                  </a:cubicBezTo>
                  <a:cubicBezTo>
                    <a:pt x="84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2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7"/>
                  </a:cubicBezTo>
                  <a:cubicBezTo>
                    <a:pt x="73" y="103"/>
                    <a:pt x="78" y="98"/>
                    <a:pt x="82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3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5"/>
                    <a:pt x="87" y="102"/>
                    <a:pt x="90" y="100"/>
                  </a:cubicBezTo>
                  <a:cubicBezTo>
                    <a:pt x="95" y="95"/>
                    <a:pt x="100" y="91"/>
                    <a:pt x="105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1"/>
                    <a:pt x="112" y="78"/>
                    <a:pt x="110" y="81"/>
                  </a:cubicBezTo>
                  <a:cubicBezTo>
                    <a:pt x="107" y="85"/>
                    <a:pt x="105" y="88"/>
                    <a:pt x="103" y="91"/>
                  </a:cubicBezTo>
                  <a:cubicBezTo>
                    <a:pt x="98" y="96"/>
                    <a:pt x="93" y="101"/>
                    <a:pt x="88" y="107"/>
                  </a:cubicBezTo>
                  <a:cubicBezTo>
                    <a:pt x="88" y="107"/>
                    <a:pt x="88" y="108"/>
                    <a:pt x="89" y="107"/>
                  </a:cubicBezTo>
                  <a:cubicBezTo>
                    <a:pt x="96" y="101"/>
                    <a:pt x="103" y="94"/>
                    <a:pt x="110" y="87"/>
                  </a:cubicBezTo>
                  <a:cubicBezTo>
                    <a:pt x="111" y="86"/>
                    <a:pt x="113" y="85"/>
                    <a:pt x="113" y="84"/>
                  </a:cubicBezTo>
                  <a:cubicBezTo>
                    <a:pt x="112" y="87"/>
                    <a:pt x="109" y="89"/>
                    <a:pt x="107" y="91"/>
                  </a:cubicBezTo>
                  <a:cubicBezTo>
                    <a:pt x="104" y="95"/>
                    <a:pt x="101" y="100"/>
                    <a:pt x="98" y="104"/>
                  </a:cubicBezTo>
                  <a:cubicBezTo>
                    <a:pt x="97" y="104"/>
                    <a:pt x="97" y="105"/>
                    <a:pt x="96" y="105"/>
                  </a:cubicBezTo>
                  <a:cubicBezTo>
                    <a:pt x="95" y="106"/>
                    <a:pt x="94" y="107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5" y="108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5"/>
                  </a:cubicBezTo>
                  <a:cubicBezTo>
                    <a:pt x="110" y="99"/>
                    <a:pt x="106" y="103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1" y="108"/>
                    <a:pt x="100" y="108"/>
                  </a:cubicBezTo>
                  <a:cubicBezTo>
                    <a:pt x="105" y="104"/>
                    <a:pt x="109" y="99"/>
                    <a:pt x="113" y="95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2" y="98"/>
                  </a:moveTo>
                  <a:cubicBezTo>
                    <a:pt x="110" y="101"/>
                    <a:pt x="108" y="103"/>
                    <a:pt x="105" y="105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1" y="100"/>
                    <a:pt x="112" y="98"/>
                  </a:cubicBezTo>
                  <a:close/>
                  <a:moveTo>
                    <a:pt x="99" y="108"/>
                  </a:moveTo>
                  <a:cubicBezTo>
                    <a:pt x="97" y="108"/>
                    <a:pt x="95" y="109"/>
                    <a:pt x="93" y="109"/>
                  </a:cubicBezTo>
                  <a:cubicBezTo>
                    <a:pt x="93" y="108"/>
                    <a:pt x="94" y="108"/>
                    <a:pt x="94" y="108"/>
                  </a:cubicBezTo>
                  <a:cubicBezTo>
                    <a:pt x="94" y="108"/>
                    <a:pt x="95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0"/>
                    <a:pt x="106" y="96"/>
                    <a:pt x="109" y="93"/>
                  </a:cubicBezTo>
                  <a:cubicBezTo>
                    <a:pt x="110" y="92"/>
                    <a:pt x="116" y="86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4"/>
                    <a:pt x="99" y="108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0"/>
                    <a:pt x="115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4"/>
                    <a:pt x="116" y="94"/>
                    <a:pt x="116" y="94"/>
                  </a:cubicBezTo>
                  <a:cubicBezTo>
                    <a:pt x="116" y="94"/>
                    <a:pt x="116" y="94"/>
                    <a:pt x="116" y="95"/>
                  </a:cubicBezTo>
                  <a:cubicBezTo>
                    <a:pt x="115" y="96"/>
                    <a:pt x="114" y="98"/>
                    <a:pt x="113" y="99"/>
                  </a:cubicBezTo>
                  <a:cubicBezTo>
                    <a:pt x="111" y="102"/>
                    <a:pt x="108" y="105"/>
                    <a:pt x="106" y="107"/>
                  </a:cubicBezTo>
                  <a:cubicBezTo>
                    <a:pt x="105" y="107"/>
                    <a:pt x="104" y="107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08" y="106"/>
                    <a:pt x="108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9" y="94"/>
                    <a:pt x="116" y="99"/>
                  </a:cubicBezTo>
                  <a:cubicBezTo>
                    <a:pt x="115" y="102"/>
                    <a:pt x="113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1"/>
                    <a:pt x="118" y="99"/>
                    <a:pt x="118" y="95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7" y="96"/>
                    <a:pt x="115" y="97"/>
                    <a:pt x="114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2"/>
                    <a:pt x="118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7" y="92"/>
                    <a:pt x="117" y="91"/>
                  </a:cubicBezTo>
                  <a:cubicBezTo>
                    <a:pt x="117" y="91"/>
                    <a:pt x="117" y="90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5"/>
                    <a:pt x="101" y="106"/>
                    <a:pt x="101" y="106"/>
                  </a:cubicBezTo>
                  <a:cubicBezTo>
                    <a:pt x="104" y="103"/>
                    <a:pt x="106" y="100"/>
                    <a:pt x="108" y="97"/>
                  </a:cubicBezTo>
                  <a:cubicBezTo>
                    <a:pt x="111" y="94"/>
                    <a:pt x="114" y="91"/>
                    <a:pt x="115" y="88"/>
                  </a:cubicBezTo>
                  <a:cubicBezTo>
                    <a:pt x="116" y="87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3" y="98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5" y="83"/>
                    <a:pt x="114" y="82"/>
                    <a:pt x="114" y="82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4" y="102"/>
                    <a:pt x="90" y="106"/>
                  </a:cubicBezTo>
                  <a:cubicBezTo>
                    <a:pt x="98" y="97"/>
                    <a:pt x="106" y="89"/>
                    <a:pt x="112" y="79"/>
                  </a:cubicBezTo>
                  <a:cubicBezTo>
                    <a:pt x="112" y="79"/>
                    <a:pt x="112" y="78"/>
                    <a:pt x="112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4"/>
                    <a:pt x="92" y="97"/>
                    <a:pt x="89" y="99"/>
                  </a:cubicBezTo>
                  <a:cubicBezTo>
                    <a:pt x="96" y="91"/>
                    <a:pt x="102" y="82"/>
                    <a:pt x="110" y="74"/>
                  </a:cubicBezTo>
                  <a:cubicBezTo>
                    <a:pt x="110" y="74"/>
                    <a:pt x="110" y="74"/>
                    <a:pt x="110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1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0"/>
                    <a:pt x="85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5" y="86"/>
                    <a:pt x="100" y="80"/>
                    <a:pt x="106" y="73"/>
                  </a:cubicBezTo>
                  <a:cubicBezTo>
                    <a:pt x="106" y="73"/>
                    <a:pt x="106" y="72"/>
                    <a:pt x="106" y="73"/>
                  </a:cubicBezTo>
                  <a:cubicBezTo>
                    <a:pt x="99" y="77"/>
                    <a:pt x="93" y="82"/>
                    <a:pt x="87" y="87"/>
                  </a:cubicBezTo>
                  <a:cubicBezTo>
                    <a:pt x="88" y="87"/>
                    <a:pt x="88" y="86"/>
                    <a:pt x="89" y="85"/>
                  </a:cubicBezTo>
                  <a:cubicBezTo>
                    <a:pt x="93" y="80"/>
                    <a:pt x="100" y="75"/>
                    <a:pt x="103" y="68"/>
                  </a:cubicBezTo>
                  <a:cubicBezTo>
                    <a:pt x="103" y="68"/>
                    <a:pt x="103" y="68"/>
                    <a:pt x="102" y="68"/>
                  </a:cubicBezTo>
                  <a:cubicBezTo>
                    <a:pt x="96" y="75"/>
                    <a:pt x="89" y="81"/>
                    <a:pt x="82" y="87"/>
                  </a:cubicBezTo>
                  <a:cubicBezTo>
                    <a:pt x="78" y="90"/>
                    <a:pt x="75" y="93"/>
                    <a:pt x="72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4"/>
                  </a:cubicBezTo>
                  <a:cubicBezTo>
                    <a:pt x="88" y="78"/>
                    <a:pt x="95" y="72"/>
                    <a:pt x="99" y="65"/>
                  </a:cubicBezTo>
                  <a:cubicBezTo>
                    <a:pt x="100" y="65"/>
                    <a:pt x="100" y="65"/>
                    <a:pt x="100" y="64"/>
                  </a:cubicBezTo>
                  <a:cubicBezTo>
                    <a:pt x="103" y="67"/>
                    <a:pt x="106" y="70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9" y="4"/>
                    <a:pt x="70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6" y="61"/>
                  </a:cubicBezTo>
                  <a:cubicBezTo>
                    <a:pt x="96" y="61"/>
                    <a:pt x="96" y="61"/>
                    <a:pt x="97" y="62"/>
                  </a:cubicBezTo>
                  <a:cubicBezTo>
                    <a:pt x="96" y="62"/>
                    <a:pt x="95" y="62"/>
                    <a:pt x="94" y="63"/>
                  </a:cubicBezTo>
                  <a:cubicBezTo>
                    <a:pt x="91" y="67"/>
                    <a:pt x="85" y="62"/>
                    <a:pt x="81" y="62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7"/>
                    <a:pt x="27" y="60"/>
                  </a:cubicBezTo>
                  <a:cubicBezTo>
                    <a:pt x="31" y="54"/>
                    <a:pt x="36" y="47"/>
                    <a:pt x="40" y="41"/>
                  </a:cubicBezTo>
                  <a:close/>
                  <a:moveTo>
                    <a:pt x="16" y="74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8" y="65"/>
                    <a:pt x="30" y="64"/>
                    <a:pt x="32" y="62"/>
                  </a:cubicBezTo>
                  <a:cubicBezTo>
                    <a:pt x="34" y="62"/>
                    <a:pt x="35" y="61"/>
                    <a:pt x="37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1"/>
                    <a:pt x="35" y="62"/>
                    <a:pt x="35" y="63"/>
                  </a:cubicBezTo>
                  <a:cubicBezTo>
                    <a:pt x="29" y="67"/>
                    <a:pt x="24" y="72"/>
                    <a:pt x="18" y="76"/>
                  </a:cubicBezTo>
                  <a:cubicBezTo>
                    <a:pt x="15" y="78"/>
                    <a:pt x="13" y="80"/>
                    <a:pt x="10" y="83"/>
                  </a:cubicBezTo>
                  <a:cubicBezTo>
                    <a:pt x="12" y="80"/>
                    <a:pt x="14" y="77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7"/>
            <p:cNvSpPr>
              <a:spLocks noEditPoints="1"/>
            </p:cNvSpPr>
            <p:nvPr/>
          </p:nvSpPr>
          <p:spPr bwMode="auto">
            <a:xfrm>
              <a:off x="9863138" y="3673475"/>
              <a:ext cx="461963" cy="428625"/>
            </a:xfrm>
            <a:custGeom>
              <a:avLst/>
              <a:gdLst>
                <a:gd name="T0" fmla="*/ 103 w 123"/>
                <a:gd name="T1" fmla="*/ 64 h 114"/>
                <a:gd name="T2" fmla="*/ 35 w 123"/>
                <a:gd name="T3" fmla="*/ 3 h 114"/>
                <a:gd name="T4" fmla="*/ 6 w 123"/>
                <a:gd name="T5" fmla="*/ 103 h 114"/>
                <a:gd name="T6" fmla="*/ 23 w 123"/>
                <a:gd name="T7" fmla="*/ 66 h 114"/>
                <a:gd name="T8" fmla="*/ 40 w 123"/>
                <a:gd name="T9" fmla="*/ 62 h 114"/>
                <a:gd name="T10" fmla="*/ 98 w 123"/>
                <a:gd name="T11" fmla="*/ 65 h 114"/>
                <a:gd name="T12" fmla="*/ 93 w 123"/>
                <a:gd name="T13" fmla="*/ 68 h 114"/>
                <a:gd name="T14" fmla="*/ 56 w 123"/>
                <a:gd name="T15" fmla="*/ 97 h 114"/>
                <a:gd name="T16" fmla="*/ 76 w 123"/>
                <a:gd name="T17" fmla="*/ 65 h 114"/>
                <a:gd name="T18" fmla="*/ 38 w 123"/>
                <a:gd name="T19" fmla="*/ 106 h 114"/>
                <a:gd name="T20" fmla="*/ 59 w 123"/>
                <a:gd name="T21" fmla="*/ 80 h 114"/>
                <a:gd name="T22" fmla="*/ 28 w 123"/>
                <a:gd name="T23" fmla="*/ 95 h 114"/>
                <a:gd name="T24" fmla="*/ 52 w 123"/>
                <a:gd name="T25" fmla="*/ 73 h 114"/>
                <a:gd name="T26" fmla="*/ 39 w 123"/>
                <a:gd name="T27" fmla="*/ 92 h 114"/>
                <a:gd name="T28" fmla="*/ 12 w 123"/>
                <a:gd name="T29" fmla="*/ 102 h 114"/>
                <a:gd name="T30" fmla="*/ 45 w 123"/>
                <a:gd name="T31" fmla="*/ 70 h 114"/>
                <a:gd name="T32" fmla="*/ 47 w 123"/>
                <a:gd name="T33" fmla="*/ 68 h 114"/>
                <a:gd name="T34" fmla="*/ 6 w 123"/>
                <a:gd name="T35" fmla="*/ 93 h 114"/>
                <a:gd name="T36" fmla="*/ 35 w 123"/>
                <a:gd name="T37" fmla="*/ 65 h 114"/>
                <a:gd name="T38" fmla="*/ 9 w 123"/>
                <a:gd name="T39" fmla="*/ 87 h 114"/>
                <a:gd name="T40" fmla="*/ 7 w 123"/>
                <a:gd name="T41" fmla="*/ 100 h 114"/>
                <a:gd name="T42" fmla="*/ 40 w 123"/>
                <a:gd name="T43" fmla="*/ 75 h 114"/>
                <a:gd name="T44" fmla="*/ 50 w 123"/>
                <a:gd name="T45" fmla="*/ 74 h 114"/>
                <a:gd name="T46" fmla="*/ 11 w 123"/>
                <a:gd name="T47" fmla="*/ 104 h 114"/>
                <a:gd name="T48" fmla="*/ 40 w 123"/>
                <a:gd name="T49" fmla="*/ 90 h 114"/>
                <a:gd name="T50" fmla="*/ 59 w 123"/>
                <a:gd name="T51" fmla="*/ 78 h 114"/>
                <a:gd name="T52" fmla="*/ 51 w 123"/>
                <a:gd name="T53" fmla="*/ 89 h 114"/>
                <a:gd name="T54" fmla="*/ 36 w 123"/>
                <a:gd name="T55" fmla="*/ 107 h 114"/>
                <a:gd name="T56" fmla="*/ 45 w 123"/>
                <a:gd name="T57" fmla="*/ 92 h 114"/>
                <a:gd name="T58" fmla="*/ 77 w 123"/>
                <a:gd name="T59" fmla="*/ 71 h 114"/>
                <a:gd name="T60" fmla="*/ 46 w 123"/>
                <a:gd name="T61" fmla="*/ 107 h 114"/>
                <a:gd name="T62" fmla="*/ 88 w 123"/>
                <a:gd name="T63" fmla="*/ 68 h 114"/>
                <a:gd name="T64" fmla="*/ 57 w 123"/>
                <a:gd name="T65" fmla="*/ 104 h 114"/>
                <a:gd name="T66" fmla="*/ 60 w 123"/>
                <a:gd name="T67" fmla="*/ 107 h 114"/>
                <a:gd name="T68" fmla="*/ 99 w 123"/>
                <a:gd name="T69" fmla="*/ 72 h 114"/>
                <a:gd name="T70" fmla="*/ 61 w 123"/>
                <a:gd name="T71" fmla="*/ 108 h 114"/>
                <a:gd name="T72" fmla="*/ 75 w 123"/>
                <a:gd name="T73" fmla="*/ 107 h 114"/>
                <a:gd name="T74" fmla="*/ 84 w 123"/>
                <a:gd name="T75" fmla="*/ 105 h 114"/>
                <a:gd name="T76" fmla="*/ 100 w 123"/>
                <a:gd name="T77" fmla="*/ 79 h 114"/>
                <a:gd name="T78" fmla="*/ 105 w 123"/>
                <a:gd name="T79" fmla="*/ 86 h 114"/>
                <a:gd name="T80" fmla="*/ 110 w 123"/>
                <a:gd name="T81" fmla="*/ 88 h 114"/>
                <a:gd name="T82" fmla="*/ 92 w 123"/>
                <a:gd name="T83" fmla="*/ 109 h 114"/>
                <a:gd name="T84" fmla="*/ 100 w 123"/>
                <a:gd name="T85" fmla="*/ 109 h 114"/>
                <a:gd name="T86" fmla="*/ 112 w 123"/>
                <a:gd name="T87" fmla="*/ 99 h 114"/>
                <a:gd name="T88" fmla="*/ 109 w 123"/>
                <a:gd name="T89" fmla="*/ 93 h 114"/>
                <a:gd name="T90" fmla="*/ 116 w 123"/>
                <a:gd name="T91" fmla="*/ 96 h 114"/>
                <a:gd name="T92" fmla="*/ 110 w 123"/>
                <a:gd name="T93" fmla="*/ 106 h 114"/>
                <a:gd name="T94" fmla="*/ 117 w 123"/>
                <a:gd name="T95" fmla="*/ 99 h 114"/>
                <a:gd name="T96" fmla="*/ 115 w 123"/>
                <a:gd name="T97" fmla="*/ 99 h 114"/>
                <a:gd name="T98" fmla="*/ 107 w 123"/>
                <a:gd name="T99" fmla="*/ 101 h 114"/>
                <a:gd name="T100" fmla="*/ 102 w 123"/>
                <a:gd name="T101" fmla="*/ 100 h 114"/>
                <a:gd name="T102" fmla="*/ 112 w 123"/>
                <a:gd name="T103" fmla="*/ 80 h 114"/>
                <a:gd name="T104" fmla="*/ 119 w 123"/>
                <a:gd name="T105" fmla="*/ 93 h 114"/>
                <a:gd name="T106" fmla="*/ 106 w 123"/>
                <a:gd name="T107" fmla="*/ 73 h 114"/>
                <a:gd name="T108" fmla="*/ 72 w 123"/>
                <a:gd name="T109" fmla="*/ 97 h 114"/>
                <a:gd name="T110" fmla="*/ 40 w 123"/>
                <a:gd name="T111" fmla="*/ 42 h 114"/>
                <a:gd name="T112" fmla="*/ 94 w 123"/>
                <a:gd name="T113" fmla="*/ 64 h 114"/>
                <a:gd name="T114" fmla="*/ 16 w 123"/>
                <a:gd name="T115" fmla="*/ 75 h 114"/>
                <a:gd name="T116" fmla="*/ 18 w 123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4">
                  <a:moveTo>
                    <a:pt x="27" y="111"/>
                  </a:moveTo>
                  <a:cubicBezTo>
                    <a:pt x="32" y="111"/>
                    <a:pt x="37" y="110"/>
                    <a:pt x="42" y="110"/>
                  </a:cubicBezTo>
                  <a:cubicBezTo>
                    <a:pt x="50" y="110"/>
                    <a:pt x="58" y="110"/>
                    <a:pt x="66" y="111"/>
                  </a:cubicBezTo>
                  <a:cubicBezTo>
                    <a:pt x="78" y="112"/>
                    <a:pt x="92" y="114"/>
                    <a:pt x="105" y="111"/>
                  </a:cubicBezTo>
                  <a:cubicBezTo>
                    <a:pt x="114" y="109"/>
                    <a:pt x="123" y="102"/>
                    <a:pt x="121" y="92"/>
                  </a:cubicBezTo>
                  <a:cubicBezTo>
                    <a:pt x="120" y="80"/>
                    <a:pt x="111" y="71"/>
                    <a:pt x="103" y="64"/>
                  </a:cubicBezTo>
                  <a:cubicBezTo>
                    <a:pt x="94" y="56"/>
                    <a:pt x="84" y="48"/>
                    <a:pt x="76" y="40"/>
                  </a:cubicBezTo>
                  <a:cubicBezTo>
                    <a:pt x="71" y="35"/>
                    <a:pt x="67" y="29"/>
                    <a:pt x="67" y="22"/>
                  </a:cubicBezTo>
                  <a:cubicBezTo>
                    <a:pt x="67" y="15"/>
                    <a:pt x="70" y="9"/>
                    <a:pt x="73" y="4"/>
                  </a:cubicBezTo>
                  <a:cubicBezTo>
                    <a:pt x="74" y="3"/>
                    <a:pt x="73" y="3"/>
                    <a:pt x="73" y="2"/>
                  </a:cubicBezTo>
                  <a:cubicBezTo>
                    <a:pt x="72" y="2"/>
                    <a:pt x="72" y="1"/>
                    <a:pt x="71" y="1"/>
                  </a:cubicBezTo>
                  <a:cubicBezTo>
                    <a:pt x="59" y="2"/>
                    <a:pt x="47" y="0"/>
                    <a:pt x="35" y="3"/>
                  </a:cubicBezTo>
                  <a:cubicBezTo>
                    <a:pt x="34" y="3"/>
                    <a:pt x="34" y="4"/>
                    <a:pt x="35" y="5"/>
                  </a:cubicBezTo>
                  <a:cubicBezTo>
                    <a:pt x="34" y="5"/>
                    <a:pt x="34" y="6"/>
                    <a:pt x="35" y="6"/>
                  </a:cubicBezTo>
                  <a:cubicBezTo>
                    <a:pt x="38" y="12"/>
                    <a:pt x="41" y="18"/>
                    <a:pt x="42" y="26"/>
                  </a:cubicBezTo>
                  <a:cubicBezTo>
                    <a:pt x="42" y="34"/>
                    <a:pt x="37" y="41"/>
                    <a:pt x="33" y="47"/>
                  </a:cubicBezTo>
                  <a:cubicBezTo>
                    <a:pt x="25" y="58"/>
                    <a:pt x="18" y="67"/>
                    <a:pt x="11" y="78"/>
                  </a:cubicBezTo>
                  <a:cubicBezTo>
                    <a:pt x="6" y="85"/>
                    <a:pt x="0" y="95"/>
                    <a:pt x="6" y="103"/>
                  </a:cubicBezTo>
                  <a:cubicBezTo>
                    <a:pt x="10" y="110"/>
                    <a:pt x="20" y="111"/>
                    <a:pt x="27" y="111"/>
                  </a:cubicBezTo>
                  <a:close/>
                  <a:moveTo>
                    <a:pt x="23" y="66"/>
                  </a:moveTo>
                  <a:cubicBezTo>
                    <a:pt x="23" y="66"/>
                    <a:pt x="24" y="65"/>
                    <a:pt x="24" y="65"/>
                  </a:cubicBezTo>
                  <a:cubicBezTo>
                    <a:pt x="26" y="64"/>
                    <a:pt x="28" y="63"/>
                    <a:pt x="29" y="62"/>
                  </a:cubicBezTo>
                  <a:cubicBezTo>
                    <a:pt x="26" y="65"/>
                    <a:pt x="23" y="67"/>
                    <a:pt x="20" y="70"/>
                  </a:cubicBezTo>
                  <a:cubicBezTo>
                    <a:pt x="21" y="69"/>
                    <a:pt x="22" y="67"/>
                    <a:pt x="23" y="66"/>
                  </a:cubicBezTo>
                  <a:close/>
                  <a:moveTo>
                    <a:pt x="32" y="62"/>
                  </a:moveTo>
                  <a:cubicBezTo>
                    <a:pt x="33" y="61"/>
                    <a:pt x="34" y="61"/>
                    <a:pt x="35" y="61"/>
                  </a:cubicBezTo>
                  <a:cubicBezTo>
                    <a:pt x="32" y="62"/>
                    <a:pt x="28" y="64"/>
                    <a:pt x="25" y="67"/>
                  </a:cubicBezTo>
                  <a:cubicBezTo>
                    <a:pt x="27" y="65"/>
                    <a:pt x="30" y="63"/>
                    <a:pt x="32" y="62"/>
                  </a:cubicBezTo>
                  <a:close/>
                  <a:moveTo>
                    <a:pt x="38" y="61"/>
                  </a:moveTo>
                  <a:cubicBezTo>
                    <a:pt x="39" y="61"/>
                    <a:pt x="39" y="61"/>
                    <a:pt x="40" y="62"/>
                  </a:cubicBezTo>
                  <a:cubicBezTo>
                    <a:pt x="36" y="64"/>
                    <a:pt x="33" y="67"/>
                    <a:pt x="29" y="69"/>
                  </a:cubicBezTo>
                  <a:cubicBezTo>
                    <a:pt x="23" y="74"/>
                    <a:pt x="17" y="79"/>
                    <a:pt x="11" y="84"/>
                  </a:cubicBezTo>
                  <a:cubicBezTo>
                    <a:pt x="11" y="84"/>
                    <a:pt x="12" y="83"/>
                    <a:pt x="12" y="83"/>
                  </a:cubicBezTo>
                  <a:cubicBezTo>
                    <a:pt x="15" y="80"/>
                    <a:pt x="18" y="77"/>
                    <a:pt x="21" y="75"/>
                  </a:cubicBezTo>
                  <a:cubicBezTo>
                    <a:pt x="27" y="71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1" y="72"/>
                    <a:pt x="84" y="78"/>
                    <a:pt x="77" y="85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4" y="87"/>
                  </a:cubicBezTo>
                  <a:cubicBezTo>
                    <a:pt x="79" y="81"/>
                    <a:pt x="85" y="75"/>
                    <a:pt x="89" y="68"/>
                  </a:cubicBezTo>
                  <a:cubicBezTo>
                    <a:pt x="89" y="68"/>
                    <a:pt x="90" y="68"/>
                    <a:pt x="90" y="68"/>
                  </a:cubicBezTo>
                  <a:cubicBezTo>
                    <a:pt x="91" y="69"/>
                    <a:pt x="92" y="68"/>
                    <a:pt x="93" y="68"/>
                  </a:cubicBezTo>
                  <a:cubicBezTo>
                    <a:pt x="94" y="68"/>
                    <a:pt x="97" y="65"/>
                    <a:pt x="98" y="65"/>
                  </a:cubicBezTo>
                  <a:close/>
                  <a:moveTo>
                    <a:pt x="83" y="66"/>
                  </a:moveTo>
                  <a:cubicBezTo>
                    <a:pt x="84" y="66"/>
                    <a:pt x="86" y="67"/>
                    <a:pt x="88" y="68"/>
                  </a:cubicBezTo>
                  <a:cubicBezTo>
                    <a:pt x="84" y="71"/>
                    <a:pt x="82" y="74"/>
                    <a:pt x="78" y="77"/>
                  </a:cubicBezTo>
                  <a:cubicBezTo>
                    <a:pt x="74" y="80"/>
                    <a:pt x="70" y="84"/>
                    <a:pt x="66" y="87"/>
                  </a:cubicBezTo>
                  <a:cubicBezTo>
                    <a:pt x="63" y="90"/>
                    <a:pt x="60" y="94"/>
                    <a:pt x="56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60" y="93"/>
                    <a:pt x="64" y="90"/>
                    <a:pt x="67" y="86"/>
                  </a:cubicBezTo>
                  <a:cubicBezTo>
                    <a:pt x="70" y="82"/>
                    <a:pt x="72" y="78"/>
                    <a:pt x="75" y="75"/>
                  </a:cubicBezTo>
                  <a:cubicBezTo>
                    <a:pt x="78" y="72"/>
                    <a:pt x="81" y="69"/>
                    <a:pt x="83" y="66"/>
                  </a:cubicBezTo>
                  <a:cubicBezTo>
                    <a:pt x="83" y="66"/>
                    <a:pt x="83" y="66"/>
                    <a:pt x="83" y="66"/>
                  </a:cubicBezTo>
                  <a:close/>
                  <a:moveTo>
                    <a:pt x="76" y="65"/>
                  </a:moveTo>
                  <a:cubicBezTo>
                    <a:pt x="78" y="65"/>
                    <a:pt x="79" y="65"/>
                    <a:pt x="81" y="65"/>
                  </a:cubicBezTo>
                  <a:cubicBezTo>
                    <a:pt x="81" y="65"/>
                    <a:pt x="82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6" y="90"/>
                    <a:pt x="48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40" y="104"/>
                    <a:pt x="42" y="102"/>
                    <a:pt x="44" y="100"/>
                  </a:cubicBezTo>
                  <a:cubicBezTo>
                    <a:pt x="48" y="96"/>
                    <a:pt x="52" y="93"/>
                    <a:pt x="56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2" y="69"/>
                    <a:pt x="70" y="70"/>
                    <a:pt x="69" y="72"/>
                  </a:cubicBezTo>
                  <a:cubicBezTo>
                    <a:pt x="65" y="75"/>
                    <a:pt x="62" y="77"/>
                    <a:pt x="59" y="80"/>
                  </a:cubicBezTo>
                  <a:cubicBezTo>
                    <a:pt x="58" y="81"/>
                    <a:pt x="57" y="81"/>
                    <a:pt x="57" y="82"/>
                  </a:cubicBezTo>
                  <a:cubicBezTo>
                    <a:pt x="59" y="79"/>
                    <a:pt x="62" y="77"/>
                    <a:pt x="64" y="74"/>
                  </a:cubicBezTo>
                  <a:cubicBezTo>
                    <a:pt x="68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8"/>
                  </a:cubicBezTo>
                  <a:cubicBezTo>
                    <a:pt x="34" y="90"/>
                    <a:pt x="31" y="92"/>
                    <a:pt x="28" y="95"/>
                  </a:cubicBezTo>
                  <a:cubicBezTo>
                    <a:pt x="24" y="98"/>
                    <a:pt x="21" y="102"/>
                    <a:pt x="17" y="104"/>
                  </a:cubicBezTo>
                  <a:cubicBezTo>
                    <a:pt x="14" y="106"/>
                    <a:pt x="17" y="105"/>
                    <a:pt x="17" y="104"/>
                  </a:cubicBezTo>
                  <a:cubicBezTo>
                    <a:pt x="19" y="102"/>
                    <a:pt x="21" y="101"/>
                    <a:pt x="22" y="99"/>
                  </a:cubicBezTo>
                  <a:cubicBezTo>
                    <a:pt x="26" y="96"/>
                    <a:pt x="29" y="93"/>
                    <a:pt x="33" y="90"/>
                  </a:cubicBezTo>
                  <a:cubicBezTo>
                    <a:pt x="40" y="85"/>
                    <a:pt x="46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5" y="75"/>
                    <a:pt x="57" y="76"/>
                    <a:pt x="61" y="75"/>
                  </a:cubicBezTo>
                  <a:cubicBezTo>
                    <a:pt x="56" y="79"/>
                    <a:pt x="51" y="82"/>
                    <a:pt x="47" y="86"/>
                  </a:cubicBezTo>
                  <a:cubicBezTo>
                    <a:pt x="41" y="91"/>
                    <a:pt x="34" y="97"/>
                    <a:pt x="28" y="103"/>
                  </a:cubicBezTo>
                  <a:cubicBezTo>
                    <a:pt x="27" y="103"/>
                    <a:pt x="24" y="106"/>
                    <a:pt x="25" y="106"/>
                  </a:cubicBezTo>
                  <a:cubicBezTo>
                    <a:pt x="26" y="104"/>
                    <a:pt x="28" y="102"/>
                    <a:pt x="29" y="101"/>
                  </a:cubicBezTo>
                  <a:cubicBezTo>
                    <a:pt x="32" y="97"/>
                    <a:pt x="36" y="95"/>
                    <a:pt x="39" y="92"/>
                  </a:cubicBezTo>
                  <a:cubicBezTo>
                    <a:pt x="42" y="89"/>
                    <a:pt x="45" y="86"/>
                    <a:pt x="47" y="83"/>
                  </a:cubicBezTo>
                  <a:cubicBezTo>
                    <a:pt x="50" y="80"/>
                    <a:pt x="53" y="78"/>
                    <a:pt x="55" y="75"/>
                  </a:cubicBezTo>
                  <a:cubicBezTo>
                    <a:pt x="55" y="75"/>
                    <a:pt x="54" y="74"/>
                    <a:pt x="54" y="74"/>
                  </a:cubicBezTo>
                  <a:close/>
                  <a:moveTo>
                    <a:pt x="48" y="68"/>
                  </a:moveTo>
                  <a:cubicBezTo>
                    <a:pt x="49" y="70"/>
                    <a:pt x="50" y="71"/>
                    <a:pt x="52" y="72"/>
                  </a:cubicBezTo>
                  <a:cubicBezTo>
                    <a:pt x="37" y="80"/>
                    <a:pt x="26" y="93"/>
                    <a:pt x="12" y="102"/>
                  </a:cubicBezTo>
                  <a:cubicBezTo>
                    <a:pt x="9" y="104"/>
                    <a:pt x="13" y="100"/>
                    <a:pt x="14" y="100"/>
                  </a:cubicBezTo>
                  <a:cubicBezTo>
                    <a:pt x="15" y="98"/>
                    <a:pt x="17" y="97"/>
                    <a:pt x="19" y="96"/>
                  </a:cubicBezTo>
                  <a:cubicBezTo>
                    <a:pt x="22" y="93"/>
                    <a:pt x="25" y="90"/>
                    <a:pt x="28" y="87"/>
                  </a:cubicBezTo>
                  <a:cubicBezTo>
                    <a:pt x="35" y="81"/>
                    <a:pt x="41" y="75"/>
                    <a:pt x="48" y="68"/>
                  </a:cubicBezTo>
                  <a:close/>
                  <a:moveTo>
                    <a:pt x="46" y="69"/>
                  </a:moveTo>
                  <a:cubicBezTo>
                    <a:pt x="46" y="69"/>
                    <a:pt x="45" y="69"/>
                    <a:pt x="45" y="70"/>
                  </a:cubicBezTo>
                  <a:cubicBezTo>
                    <a:pt x="38" y="76"/>
                    <a:pt x="31" y="81"/>
                    <a:pt x="23" y="87"/>
                  </a:cubicBezTo>
                  <a:cubicBezTo>
                    <a:pt x="20" y="90"/>
                    <a:pt x="17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9" y="98"/>
                    <a:pt x="10" y="97"/>
                    <a:pt x="11" y="96"/>
                  </a:cubicBezTo>
                  <a:cubicBezTo>
                    <a:pt x="21" y="84"/>
                    <a:pt x="36" y="78"/>
                    <a:pt x="44" y="65"/>
                  </a:cubicBezTo>
                  <a:cubicBezTo>
                    <a:pt x="45" y="66"/>
                    <a:pt x="46" y="67"/>
                    <a:pt x="47" y="68"/>
                  </a:cubicBezTo>
                  <a:cubicBezTo>
                    <a:pt x="47" y="68"/>
                    <a:pt x="47" y="68"/>
                    <a:pt x="47" y="68"/>
                  </a:cubicBezTo>
                  <a:cubicBezTo>
                    <a:pt x="47" y="68"/>
                    <a:pt x="46" y="68"/>
                    <a:pt x="46" y="69"/>
                  </a:cubicBezTo>
                  <a:close/>
                  <a:moveTo>
                    <a:pt x="44" y="64"/>
                  </a:moveTo>
                  <a:cubicBezTo>
                    <a:pt x="37" y="69"/>
                    <a:pt x="31" y="74"/>
                    <a:pt x="25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3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3"/>
                  </a:cubicBezTo>
                  <a:cubicBezTo>
                    <a:pt x="42" y="63"/>
                    <a:pt x="43" y="64"/>
                    <a:pt x="44" y="64"/>
                  </a:cubicBezTo>
                  <a:close/>
                  <a:moveTo>
                    <a:pt x="9" y="87"/>
                  </a:moveTo>
                  <a:cubicBezTo>
                    <a:pt x="14" y="82"/>
                    <a:pt x="20" y="77"/>
                    <a:pt x="26" y="73"/>
                  </a:cubicBezTo>
                  <a:cubicBezTo>
                    <a:pt x="29" y="70"/>
                    <a:pt x="32" y="68"/>
                    <a:pt x="35" y="65"/>
                  </a:cubicBezTo>
                  <a:cubicBezTo>
                    <a:pt x="37" y="64"/>
                    <a:pt x="38" y="64"/>
                    <a:pt x="39" y="63"/>
                  </a:cubicBezTo>
                  <a:cubicBezTo>
                    <a:pt x="40" y="62"/>
                    <a:pt x="40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3"/>
                    <a:pt x="40" y="63"/>
                    <a:pt x="40" y="64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1"/>
                    <a:pt x="8" y="89"/>
                    <a:pt x="9" y="87"/>
                  </a:cubicBezTo>
                  <a:close/>
                  <a:moveTo>
                    <a:pt x="23" y="81"/>
                  </a:moveTo>
                  <a:cubicBezTo>
                    <a:pt x="27" y="78"/>
                    <a:pt x="31" y="75"/>
                    <a:pt x="35" y="72"/>
                  </a:cubicBezTo>
                  <a:cubicBezTo>
                    <a:pt x="37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5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100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3" y="91"/>
                    <a:pt x="18" y="86"/>
                    <a:pt x="23" y="81"/>
                  </a:cubicBezTo>
                  <a:close/>
                  <a:moveTo>
                    <a:pt x="7" y="101"/>
                  </a:moveTo>
                  <a:cubicBezTo>
                    <a:pt x="14" y="95"/>
                    <a:pt x="21" y="90"/>
                    <a:pt x="28" y="84"/>
                  </a:cubicBezTo>
                  <a:cubicBezTo>
                    <a:pt x="31" y="82"/>
                    <a:pt x="35" y="79"/>
                    <a:pt x="38" y="76"/>
                  </a:cubicBezTo>
                  <a:cubicBezTo>
                    <a:pt x="39" y="76"/>
                    <a:pt x="39" y="75"/>
                    <a:pt x="40" y="75"/>
                  </a:cubicBezTo>
                  <a:cubicBezTo>
                    <a:pt x="35" y="79"/>
                    <a:pt x="31" y="84"/>
                    <a:pt x="27" y="88"/>
                  </a:cubicBezTo>
                  <a:cubicBezTo>
                    <a:pt x="21" y="93"/>
                    <a:pt x="14" y="97"/>
                    <a:pt x="10" y="104"/>
                  </a:cubicBezTo>
                  <a:cubicBezTo>
                    <a:pt x="9" y="103"/>
                    <a:pt x="8" y="102"/>
                    <a:pt x="7" y="101"/>
                  </a:cubicBezTo>
                  <a:close/>
                  <a:moveTo>
                    <a:pt x="11" y="104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3"/>
                    <a:pt x="50" y="74"/>
                  </a:cubicBezTo>
                  <a:cubicBezTo>
                    <a:pt x="49" y="75"/>
                    <a:pt x="47" y="77"/>
                    <a:pt x="45" y="78"/>
                  </a:cubicBezTo>
                  <a:cubicBezTo>
                    <a:pt x="42" y="82"/>
                    <a:pt x="39" y="85"/>
                    <a:pt x="35" y="88"/>
                  </a:cubicBezTo>
                  <a:cubicBezTo>
                    <a:pt x="28" y="94"/>
                    <a:pt x="21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6"/>
                    <a:pt x="12" y="105"/>
                    <a:pt x="11" y="104"/>
                  </a:cubicBezTo>
                  <a:cubicBezTo>
                    <a:pt x="11" y="104"/>
                    <a:pt x="11" y="104"/>
                    <a:pt x="11" y="104"/>
                  </a:cubicBezTo>
                  <a:close/>
                  <a:moveTo>
                    <a:pt x="15" y="106"/>
                  </a:moveTo>
                  <a:cubicBezTo>
                    <a:pt x="22" y="103"/>
                    <a:pt x="26" y="97"/>
                    <a:pt x="32" y="92"/>
                  </a:cubicBezTo>
                  <a:cubicBezTo>
                    <a:pt x="38" y="88"/>
                    <a:pt x="44" y="82"/>
                    <a:pt x="50" y="78"/>
                  </a:cubicBezTo>
                  <a:cubicBezTo>
                    <a:pt x="51" y="77"/>
                    <a:pt x="53" y="76"/>
                    <a:pt x="53" y="76"/>
                  </a:cubicBezTo>
                  <a:cubicBezTo>
                    <a:pt x="52" y="78"/>
                    <a:pt x="50" y="80"/>
                    <a:pt x="48" y="81"/>
                  </a:cubicBezTo>
                  <a:cubicBezTo>
                    <a:pt x="45" y="84"/>
                    <a:pt x="43" y="87"/>
                    <a:pt x="40" y="90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7"/>
                    <a:pt x="23" y="107"/>
                    <a:pt x="23" y="107"/>
                  </a:cubicBezTo>
                  <a:cubicBezTo>
                    <a:pt x="30" y="103"/>
                    <a:pt x="35" y="97"/>
                    <a:pt x="41" y="92"/>
                  </a:cubicBezTo>
                  <a:cubicBezTo>
                    <a:pt x="48" y="86"/>
                    <a:pt x="55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6" y="82"/>
                    <a:pt x="52" y="85"/>
                    <a:pt x="49" y="88"/>
                  </a:cubicBezTo>
                  <a:cubicBezTo>
                    <a:pt x="42" y="94"/>
                    <a:pt x="35" y="100"/>
                    <a:pt x="29" y="106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30" y="107"/>
                    <a:pt x="30" y="106"/>
                    <a:pt x="31" y="106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8" y="101"/>
                    <a:pt x="44" y="95"/>
                    <a:pt x="51" y="89"/>
                  </a:cubicBezTo>
                  <a:cubicBezTo>
                    <a:pt x="55" y="85"/>
                    <a:pt x="58" y="81"/>
                    <a:pt x="63" y="78"/>
                  </a:cubicBezTo>
                  <a:cubicBezTo>
                    <a:pt x="65" y="76"/>
                    <a:pt x="68" y="73"/>
                    <a:pt x="71" y="71"/>
                  </a:cubicBezTo>
                  <a:cubicBezTo>
                    <a:pt x="70" y="72"/>
                    <a:pt x="70" y="72"/>
                    <a:pt x="69" y="73"/>
                  </a:cubicBezTo>
                  <a:cubicBezTo>
                    <a:pt x="66" y="77"/>
                    <a:pt x="62" y="81"/>
                    <a:pt x="59" y="85"/>
                  </a:cubicBezTo>
                  <a:cubicBezTo>
                    <a:pt x="52" y="93"/>
                    <a:pt x="43" y="99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8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4"/>
                    <a:pt x="41" y="97"/>
                    <a:pt x="37" y="100"/>
                  </a:cubicBezTo>
                  <a:cubicBezTo>
                    <a:pt x="36" y="101"/>
                    <a:pt x="35" y="102"/>
                    <a:pt x="33" y="103"/>
                  </a:cubicBezTo>
                  <a:cubicBezTo>
                    <a:pt x="33" y="103"/>
                    <a:pt x="34" y="103"/>
                    <a:pt x="34" y="102"/>
                  </a:cubicBezTo>
                  <a:cubicBezTo>
                    <a:pt x="38" y="99"/>
                    <a:pt x="41" y="96"/>
                    <a:pt x="45" y="92"/>
                  </a:cubicBezTo>
                  <a:cubicBezTo>
                    <a:pt x="46" y="92"/>
                    <a:pt x="47" y="91"/>
                    <a:pt x="48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6"/>
                    <a:pt x="42" y="103"/>
                    <a:pt x="45" y="101"/>
                  </a:cubicBezTo>
                  <a:cubicBezTo>
                    <a:pt x="48" y="97"/>
                    <a:pt x="52" y="94"/>
                    <a:pt x="55" y="91"/>
                  </a:cubicBezTo>
                  <a:cubicBezTo>
                    <a:pt x="63" y="84"/>
                    <a:pt x="69" y="77"/>
                    <a:pt x="77" y="71"/>
                  </a:cubicBezTo>
                  <a:cubicBezTo>
                    <a:pt x="78" y="70"/>
                    <a:pt x="81" y="68"/>
                    <a:pt x="81" y="67"/>
                  </a:cubicBezTo>
                  <a:cubicBezTo>
                    <a:pt x="80" y="69"/>
                    <a:pt x="78" y="71"/>
                    <a:pt x="76" y="73"/>
                  </a:cubicBezTo>
                  <a:cubicBezTo>
                    <a:pt x="72" y="77"/>
                    <a:pt x="70" y="81"/>
                    <a:pt x="67" y="84"/>
                  </a:cubicBezTo>
                  <a:cubicBezTo>
                    <a:pt x="64" y="88"/>
                    <a:pt x="61" y="91"/>
                    <a:pt x="57" y="94"/>
                  </a:cubicBezTo>
                  <a:cubicBezTo>
                    <a:pt x="54" y="99"/>
                    <a:pt x="50" y="103"/>
                    <a:pt x="46" y="106"/>
                  </a:cubicBezTo>
                  <a:cubicBezTo>
                    <a:pt x="46" y="106"/>
                    <a:pt x="46" y="107"/>
                    <a:pt x="46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50" y="105"/>
                    <a:pt x="52" y="102"/>
                    <a:pt x="55" y="99"/>
                  </a:cubicBezTo>
                  <a:cubicBezTo>
                    <a:pt x="58" y="96"/>
                    <a:pt x="62" y="92"/>
                    <a:pt x="66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1"/>
                    <a:pt x="83" y="75"/>
                    <a:pt x="80" y="79"/>
                  </a:cubicBezTo>
                  <a:cubicBezTo>
                    <a:pt x="78" y="82"/>
                    <a:pt x="74" y="85"/>
                    <a:pt x="71" y="88"/>
                  </a:cubicBezTo>
                  <a:cubicBezTo>
                    <a:pt x="65" y="94"/>
                    <a:pt x="59" y="100"/>
                    <a:pt x="54" y="106"/>
                  </a:cubicBezTo>
                  <a:cubicBezTo>
                    <a:pt x="54" y="107"/>
                    <a:pt x="55" y="107"/>
                    <a:pt x="55" y="107"/>
                  </a:cubicBezTo>
                  <a:cubicBezTo>
                    <a:pt x="55" y="106"/>
                    <a:pt x="56" y="106"/>
                    <a:pt x="56" y="106"/>
                  </a:cubicBezTo>
                  <a:cubicBezTo>
                    <a:pt x="56" y="106"/>
                    <a:pt x="57" y="105"/>
                    <a:pt x="57" y="104"/>
                  </a:cubicBezTo>
                  <a:cubicBezTo>
                    <a:pt x="63" y="98"/>
                    <a:pt x="70" y="92"/>
                    <a:pt x="76" y="86"/>
                  </a:cubicBezTo>
                  <a:cubicBezTo>
                    <a:pt x="84" y="79"/>
                    <a:pt x="91" y="72"/>
                    <a:pt x="99" y="66"/>
                  </a:cubicBezTo>
                  <a:cubicBezTo>
                    <a:pt x="96" y="68"/>
                    <a:pt x="92" y="73"/>
                    <a:pt x="89" y="76"/>
                  </a:cubicBezTo>
                  <a:cubicBezTo>
                    <a:pt x="86" y="80"/>
                    <a:pt x="83" y="83"/>
                    <a:pt x="80" y="87"/>
                  </a:cubicBezTo>
                  <a:cubicBezTo>
                    <a:pt x="76" y="91"/>
                    <a:pt x="73" y="94"/>
                    <a:pt x="70" y="98"/>
                  </a:cubicBezTo>
                  <a:cubicBezTo>
                    <a:pt x="67" y="102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7"/>
                    <a:pt x="46" y="107"/>
                  </a:cubicBezTo>
                  <a:close/>
                  <a:moveTo>
                    <a:pt x="61" y="108"/>
                  </a:moveTo>
                  <a:cubicBezTo>
                    <a:pt x="67" y="103"/>
                    <a:pt x="72" y="98"/>
                    <a:pt x="77" y="93"/>
                  </a:cubicBezTo>
                  <a:cubicBezTo>
                    <a:pt x="83" y="87"/>
                    <a:pt x="89" y="81"/>
                    <a:pt x="96" y="76"/>
                  </a:cubicBezTo>
                  <a:cubicBezTo>
                    <a:pt x="97" y="75"/>
                    <a:pt x="98" y="74"/>
                    <a:pt x="99" y="72"/>
                  </a:cubicBezTo>
                  <a:cubicBezTo>
                    <a:pt x="100" y="72"/>
                    <a:pt x="101" y="71"/>
                    <a:pt x="102" y="70"/>
                  </a:cubicBezTo>
                  <a:cubicBezTo>
                    <a:pt x="101" y="71"/>
                    <a:pt x="100" y="72"/>
                    <a:pt x="100" y="73"/>
                  </a:cubicBezTo>
                  <a:cubicBezTo>
                    <a:pt x="97" y="76"/>
                    <a:pt x="94" y="79"/>
                    <a:pt x="92" y="82"/>
                  </a:cubicBezTo>
                  <a:cubicBezTo>
                    <a:pt x="87" y="87"/>
                    <a:pt x="82" y="92"/>
                    <a:pt x="78" y="97"/>
                  </a:cubicBezTo>
                  <a:cubicBezTo>
                    <a:pt x="75" y="101"/>
                    <a:pt x="71" y="104"/>
                    <a:pt x="68" y="108"/>
                  </a:cubicBezTo>
                  <a:cubicBezTo>
                    <a:pt x="66" y="108"/>
                    <a:pt x="63" y="108"/>
                    <a:pt x="61" y="108"/>
                  </a:cubicBezTo>
                  <a:close/>
                  <a:moveTo>
                    <a:pt x="100" y="79"/>
                  </a:moveTo>
                  <a:cubicBezTo>
                    <a:pt x="101" y="78"/>
                    <a:pt x="102" y="77"/>
                    <a:pt x="104" y="76"/>
                  </a:cubicBezTo>
                  <a:cubicBezTo>
                    <a:pt x="107" y="73"/>
                    <a:pt x="103" y="77"/>
                    <a:pt x="102" y="77"/>
                  </a:cubicBezTo>
                  <a:cubicBezTo>
                    <a:pt x="99" y="81"/>
                    <a:pt x="95" y="85"/>
                    <a:pt x="92" y="88"/>
                  </a:cubicBezTo>
                  <a:cubicBezTo>
                    <a:pt x="90" y="91"/>
                    <a:pt x="87" y="94"/>
                    <a:pt x="85" y="97"/>
                  </a:cubicBezTo>
                  <a:cubicBezTo>
                    <a:pt x="82" y="101"/>
                    <a:pt x="79" y="104"/>
                    <a:pt x="75" y="107"/>
                  </a:cubicBezTo>
                  <a:cubicBezTo>
                    <a:pt x="75" y="108"/>
                    <a:pt x="75" y="108"/>
                    <a:pt x="76" y="108"/>
                  </a:cubicBezTo>
                  <a:cubicBezTo>
                    <a:pt x="86" y="101"/>
                    <a:pt x="93" y="91"/>
                    <a:pt x="102" y="82"/>
                  </a:cubicBezTo>
                  <a:cubicBezTo>
                    <a:pt x="104" y="80"/>
                    <a:pt x="106" y="78"/>
                    <a:pt x="108" y="76"/>
                  </a:cubicBezTo>
                  <a:cubicBezTo>
                    <a:pt x="106" y="78"/>
                    <a:pt x="104" y="81"/>
                    <a:pt x="101" y="84"/>
                  </a:cubicBezTo>
                  <a:cubicBezTo>
                    <a:pt x="97" y="89"/>
                    <a:pt x="92" y="96"/>
                    <a:pt x="87" y="101"/>
                  </a:cubicBezTo>
                  <a:cubicBezTo>
                    <a:pt x="86" y="103"/>
                    <a:pt x="85" y="104"/>
                    <a:pt x="84" y="105"/>
                  </a:cubicBezTo>
                  <a:cubicBezTo>
                    <a:pt x="84" y="106"/>
                    <a:pt x="83" y="106"/>
                    <a:pt x="83" y="107"/>
                  </a:cubicBezTo>
                  <a:cubicBezTo>
                    <a:pt x="82" y="107"/>
                    <a:pt x="82" y="108"/>
                    <a:pt x="82" y="108"/>
                  </a:cubicBezTo>
                  <a:cubicBezTo>
                    <a:pt x="82" y="108"/>
                    <a:pt x="81" y="109"/>
                    <a:pt x="81" y="109"/>
                  </a:cubicBezTo>
                  <a:cubicBezTo>
                    <a:pt x="77" y="109"/>
                    <a:pt x="73" y="108"/>
                    <a:pt x="69" y="108"/>
                  </a:cubicBezTo>
                  <a:cubicBezTo>
                    <a:pt x="73" y="104"/>
                    <a:pt x="78" y="99"/>
                    <a:pt x="82" y="94"/>
                  </a:cubicBezTo>
                  <a:cubicBezTo>
                    <a:pt x="87" y="89"/>
                    <a:pt x="93" y="83"/>
                    <a:pt x="100" y="79"/>
                  </a:cubicBezTo>
                  <a:close/>
                  <a:moveTo>
                    <a:pt x="86" y="109"/>
                  </a:moveTo>
                  <a:cubicBezTo>
                    <a:pt x="84" y="109"/>
                    <a:pt x="83" y="109"/>
                    <a:pt x="82" y="109"/>
                  </a:cubicBezTo>
                  <a:cubicBezTo>
                    <a:pt x="82" y="109"/>
                    <a:pt x="82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6"/>
                    <a:pt x="87" y="103"/>
                    <a:pt x="90" y="101"/>
                  </a:cubicBezTo>
                  <a:cubicBezTo>
                    <a:pt x="95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9" y="83"/>
                  </a:cubicBezTo>
                  <a:cubicBezTo>
                    <a:pt x="109" y="82"/>
                    <a:pt x="112" y="79"/>
                    <a:pt x="110" y="82"/>
                  </a:cubicBezTo>
                  <a:cubicBezTo>
                    <a:pt x="108" y="85"/>
                    <a:pt x="105" y="88"/>
                    <a:pt x="103" y="91"/>
                  </a:cubicBezTo>
                  <a:cubicBezTo>
                    <a:pt x="98" y="97"/>
                    <a:pt x="93" y="102"/>
                    <a:pt x="88" y="107"/>
                  </a:cubicBezTo>
                  <a:cubicBezTo>
                    <a:pt x="88" y="108"/>
                    <a:pt x="88" y="108"/>
                    <a:pt x="89" y="108"/>
                  </a:cubicBezTo>
                  <a:cubicBezTo>
                    <a:pt x="97" y="102"/>
                    <a:pt x="103" y="95"/>
                    <a:pt x="110" y="88"/>
                  </a:cubicBezTo>
                  <a:cubicBezTo>
                    <a:pt x="111" y="87"/>
                    <a:pt x="113" y="86"/>
                    <a:pt x="113" y="85"/>
                  </a:cubicBezTo>
                  <a:cubicBezTo>
                    <a:pt x="112" y="87"/>
                    <a:pt x="110" y="90"/>
                    <a:pt x="108" y="92"/>
                  </a:cubicBezTo>
                  <a:cubicBezTo>
                    <a:pt x="104" y="96"/>
                    <a:pt x="101" y="100"/>
                    <a:pt x="98" y="104"/>
                  </a:cubicBezTo>
                  <a:cubicBezTo>
                    <a:pt x="97" y="105"/>
                    <a:pt x="97" y="105"/>
                    <a:pt x="96" y="106"/>
                  </a:cubicBezTo>
                  <a:cubicBezTo>
                    <a:pt x="95" y="107"/>
                    <a:pt x="94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6" y="109"/>
                  </a:cubicBezTo>
                  <a:close/>
                  <a:moveTo>
                    <a:pt x="115" y="94"/>
                  </a:moveTo>
                  <a:cubicBezTo>
                    <a:pt x="115" y="94"/>
                    <a:pt x="115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2" y="109"/>
                    <a:pt x="101" y="109"/>
                    <a:pt x="100" y="109"/>
                  </a:cubicBezTo>
                  <a:cubicBezTo>
                    <a:pt x="105" y="105"/>
                    <a:pt x="109" y="100"/>
                    <a:pt x="114" y="95"/>
                  </a:cubicBezTo>
                  <a:cubicBezTo>
                    <a:pt x="114" y="95"/>
                    <a:pt x="117" y="91"/>
                    <a:pt x="115" y="94"/>
                  </a:cubicBezTo>
                  <a:close/>
                  <a:moveTo>
                    <a:pt x="112" y="99"/>
                  </a:moveTo>
                  <a:cubicBezTo>
                    <a:pt x="110" y="102"/>
                    <a:pt x="108" y="104"/>
                    <a:pt x="106" y="106"/>
                  </a:cubicBezTo>
                  <a:cubicBezTo>
                    <a:pt x="101" y="110"/>
                    <a:pt x="107" y="104"/>
                    <a:pt x="108" y="103"/>
                  </a:cubicBezTo>
                  <a:cubicBezTo>
                    <a:pt x="110" y="101"/>
                    <a:pt x="111" y="100"/>
                    <a:pt x="112" y="99"/>
                  </a:cubicBezTo>
                  <a:close/>
                  <a:moveTo>
                    <a:pt x="99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4" y="109"/>
                    <a:pt x="95" y="109"/>
                    <a:pt x="95" y="108"/>
                  </a:cubicBezTo>
                  <a:cubicBezTo>
                    <a:pt x="96" y="107"/>
                    <a:pt x="97" y="106"/>
                    <a:pt x="99" y="105"/>
                  </a:cubicBezTo>
                  <a:cubicBezTo>
                    <a:pt x="102" y="101"/>
                    <a:pt x="106" y="97"/>
                    <a:pt x="109" y="93"/>
                  </a:cubicBezTo>
                  <a:cubicBezTo>
                    <a:pt x="110" y="93"/>
                    <a:pt x="116" y="87"/>
                    <a:pt x="114" y="90"/>
                  </a:cubicBezTo>
                  <a:cubicBezTo>
                    <a:pt x="112" y="93"/>
                    <a:pt x="110" y="95"/>
                    <a:pt x="108" y="97"/>
                  </a:cubicBezTo>
                  <a:cubicBezTo>
                    <a:pt x="105" y="101"/>
                    <a:pt x="102" y="105"/>
                    <a:pt x="99" y="109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1"/>
                    <a:pt x="115" y="96"/>
                  </a:cubicBezTo>
                  <a:cubicBezTo>
                    <a:pt x="115" y="96"/>
                    <a:pt x="115" y="96"/>
                    <a:pt x="116" y="96"/>
                  </a:cubicBezTo>
                  <a:cubicBezTo>
                    <a:pt x="116" y="95"/>
                    <a:pt x="117" y="95"/>
                    <a:pt x="117" y="95"/>
                  </a:cubicBezTo>
                  <a:cubicBezTo>
                    <a:pt x="117" y="95"/>
                    <a:pt x="116" y="95"/>
                    <a:pt x="116" y="96"/>
                  </a:cubicBezTo>
                  <a:cubicBezTo>
                    <a:pt x="115" y="97"/>
                    <a:pt x="114" y="98"/>
                    <a:pt x="113" y="100"/>
                  </a:cubicBezTo>
                  <a:cubicBezTo>
                    <a:pt x="111" y="103"/>
                    <a:pt x="109" y="105"/>
                    <a:pt x="106" y="108"/>
                  </a:cubicBezTo>
                  <a:cubicBezTo>
                    <a:pt x="105" y="108"/>
                    <a:pt x="104" y="108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10" y="105"/>
                    <a:pt x="113" y="102"/>
                    <a:pt x="115" y="100"/>
                  </a:cubicBezTo>
                  <a:cubicBezTo>
                    <a:pt x="116" y="99"/>
                    <a:pt x="119" y="95"/>
                    <a:pt x="117" y="99"/>
                  </a:cubicBezTo>
                  <a:cubicBezTo>
                    <a:pt x="115" y="102"/>
                    <a:pt x="113" y="105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2"/>
                    <a:pt x="118" y="99"/>
                    <a:pt x="119" y="96"/>
                  </a:cubicBezTo>
                  <a:cubicBezTo>
                    <a:pt x="119" y="96"/>
                    <a:pt x="118" y="95"/>
                    <a:pt x="118" y="96"/>
                  </a:cubicBezTo>
                  <a:cubicBezTo>
                    <a:pt x="117" y="97"/>
                    <a:pt x="116" y="98"/>
                    <a:pt x="115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3"/>
                    <a:pt x="118" y="92"/>
                    <a:pt x="117" y="93"/>
                  </a:cubicBezTo>
                  <a:cubicBezTo>
                    <a:pt x="117" y="93"/>
                    <a:pt x="116" y="94"/>
                    <a:pt x="116" y="94"/>
                  </a:cubicBezTo>
                  <a:cubicBezTo>
                    <a:pt x="116" y="93"/>
                    <a:pt x="117" y="93"/>
                    <a:pt x="117" y="92"/>
                  </a:cubicBezTo>
                  <a:cubicBezTo>
                    <a:pt x="117" y="91"/>
                    <a:pt x="117" y="91"/>
                    <a:pt x="116" y="91"/>
                  </a:cubicBezTo>
                  <a:cubicBezTo>
                    <a:pt x="113" y="94"/>
                    <a:pt x="110" y="98"/>
                    <a:pt x="107" y="101"/>
                  </a:cubicBezTo>
                  <a:cubicBezTo>
                    <a:pt x="106" y="103"/>
                    <a:pt x="104" y="104"/>
                    <a:pt x="102" y="106"/>
                  </a:cubicBezTo>
                  <a:cubicBezTo>
                    <a:pt x="102" y="106"/>
                    <a:pt x="102" y="107"/>
                    <a:pt x="101" y="107"/>
                  </a:cubicBezTo>
                  <a:cubicBezTo>
                    <a:pt x="104" y="104"/>
                    <a:pt x="106" y="100"/>
                    <a:pt x="109" y="97"/>
                  </a:cubicBezTo>
                  <a:cubicBezTo>
                    <a:pt x="111" y="95"/>
                    <a:pt x="114" y="92"/>
                    <a:pt x="116" y="88"/>
                  </a:cubicBezTo>
                  <a:cubicBezTo>
                    <a:pt x="116" y="88"/>
                    <a:pt x="115" y="88"/>
                    <a:pt x="115" y="88"/>
                  </a:cubicBezTo>
                  <a:cubicBezTo>
                    <a:pt x="110" y="91"/>
                    <a:pt x="106" y="96"/>
                    <a:pt x="102" y="100"/>
                  </a:cubicBezTo>
                  <a:cubicBezTo>
                    <a:pt x="102" y="99"/>
                    <a:pt x="103" y="99"/>
                    <a:pt x="103" y="99"/>
                  </a:cubicBezTo>
                  <a:cubicBezTo>
                    <a:pt x="107" y="93"/>
                    <a:pt x="112" y="89"/>
                    <a:pt x="115" y="84"/>
                  </a:cubicBezTo>
                  <a:cubicBezTo>
                    <a:pt x="115" y="83"/>
                    <a:pt x="114" y="83"/>
                    <a:pt x="114" y="83"/>
                  </a:cubicBezTo>
                  <a:cubicBezTo>
                    <a:pt x="110" y="87"/>
                    <a:pt x="106" y="90"/>
                    <a:pt x="103" y="94"/>
                  </a:cubicBezTo>
                  <a:cubicBezTo>
                    <a:pt x="98" y="98"/>
                    <a:pt x="94" y="102"/>
                    <a:pt x="90" y="107"/>
                  </a:cubicBezTo>
                  <a:cubicBezTo>
                    <a:pt x="98" y="98"/>
                    <a:pt x="106" y="90"/>
                    <a:pt x="112" y="80"/>
                  </a:cubicBezTo>
                  <a:cubicBezTo>
                    <a:pt x="112" y="79"/>
                    <a:pt x="112" y="79"/>
                    <a:pt x="112" y="79"/>
                  </a:cubicBezTo>
                  <a:cubicBezTo>
                    <a:pt x="106" y="83"/>
                    <a:pt x="102" y="88"/>
                    <a:pt x="97" y="93"/>
                  </a:cubicBezTo>
                  <a:cubicBezTo>
                    <a:pt x="95" y="95"/>
                    <a:pt x="92" y="97"/>
                    <a:pt x="89" y="100"/>
                  </a:cubicBezTo>
                  <a:cubicBezTo>
                    <a:pt x="96" y="92"/>
                    <a:pt x="103" y="83"/>
                    <a:pt x="110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14" y="80"/>
                    <a:pt x="118" y="87"/>
                    <a:pt x="119" y="93"/>
                  </a:cubicBezTo>
                  <a:cubicBezTo>
                    <a:pt x="119" y="99"/>
                    <a:pt x="117" y="102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1"/>
                    <a:pt x="85" y="99"/>
                  </a:cubicBezTo>
                  <a:cubicBezTo>
                    <a:pt x="86" y="97"/>
                    <a:pt x="88" y="95"/>
                    <a:pt x="89" y="93"/>
                  </a:cubicBezTo>
                  <a:cubicBezTo>
                    <a:pt x="95" y="86"/>
                    <a:pt x="101" y="80"/>
                    <a:pt x="106" y="74"/>
                  </a:cubicBezTo>
                  <a:cubicBezTo>
                    <a:pt x="107" y="74"/>
                    <a:pt x="106" y="73"/>
                    <a:pt x="106" y="73"/>
                  </a:cubicBezTo>
                  <a:cubicBezTo>
                    <a:pt x="99" y="78"/>
                    <a:pt x="93" y="83"/>
                    <a:pt x="87" y="88"/>
                  </a:cubicBezTo>
                  <a:cubicBezTo>
                    <a:pt x="88" y="87"/>
                    <a:pt x="88" y="87"/>
                    <a:pt x="89" y="86"/>
                  </a:cubicBezTo>
                  <a:cubicBezTo>
                    <a:pt x="93" y="80"/>
                    <a:pt x="100" y="76"/>
                    <a:pt x="103" y="69"/>
                  </a:cubicBezTo>
                  <a:cubicBezTo>
                    <a:pt x="103" y="69"/>
                    <a:pt x="103" y="68"/>
                    <a:pt x="102" y="69"/>
                  </a:cubicBezTo>
                  <a:cubicBezTo>
                    <a:pt x="96" y="75"/>
                    <a:pt x="89" y="82"/>
                    <a:pt x="82" y="88"/>
                  </a:cubicBezTo>
                  <a:cubicBezTo>
                    <a:pt x="78" y="91"/>
                    <a:pt x="75" y="94"/>
                    <a:pt x="72" y="97"/>
                  </a:cubicBezTo>
                  <a:cubicBezTo>
                    <a:pt x="72" y="97"/>
                    <a:pt x="72" y="96"/>
                    <a:pt x="72" y="96"/>
                  </a:cubicBezTo>
                  <a:cubicBezTo>
                    <a:pt x="75" y="92"/>
                    <a:pt x="79" y="89"/>
                    <a:pt x="82" y="85"/>
                  </a:cubicBezTo>
                  <a:cubicBezTo>
                    <a:pt x="88" y="79"/>
                    <a:pt x="95" y="73"/>
                    <a:pt x="100" y="65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2"/>
                  </a:moveTo>
                  <a:cubicBezTo>
                    <a:pt x="48" y="30"/>
                    <a:pt x="44" y="17"/>
                    <a:pt x="37" y="5"/>
                  </a:cubicBezTo>
                  <a:cubicBezTo>
                    <a:pt x="48" y="3"/>
                    <a:pt x="59" y="5"/>
                    <a:pt x="70" y="4"/>
                  </a:cubicBezTo>
                  <a:cubicBezTo>
                    <a:pt x="64" y="14"/>
                    <a:pt x="62" y="23"/>
                    <a:pt x="67" y="33"/>
                  </a:cubicBezTo>
                  <a:cubicBezTo>
                    <a:pt x="73" y="45"/>
                    <a:pt x="86" y="53"/>
                    <a:pt x="96" y="62"/>
                  </a:cubicBezTo>
                  <a:cubicBezTo>
                    <a:pt x="96" y="62"/>
                    <a:pt x="97" y="62"/>
                    <a:pt x="97" y="62"/>
                  </a:cubicBezTo>
                  <a:cubicBezTo>
                    <a:pt x="96" y="63"/>
                    <a:pt x="95" y="63"/>
                    <a:pt x="94" y="64"/>
                  </a:cubicBezTo>
                  <a:cubicBezTo>
                    <a:pt x="91" y="67"/>
                    <a:pt x="85" y="63"/>
                    <a:pt x="81" y="62"/>
                  </a:cubicBezTo>
                  <a:cubicBezTo>
                    <a:pt x="74" y="60"/>
                    <a:pt x="69" y="67"/>
                    <a:pt x="64" y="71"/>
                  </a:cubicBezTo>
                  <a:cubicBezTo>
                    <a:pt x="55" y="77"/>
                    <a:pt x="50" y="65"/>
                    <a:pt x="44" y="61"/>
                  </a:cubicBezTo>
                  <a:cubicBezTo>
                    <a:pt x="38" y="57"/>
                    <a:pt x="33" y="58"/>
                    <a:pt x="27" y="60"/>
                  </a:cubicBezTo>
                  <a:cubicBezTo>
                    <a:pt x="32" y="54"/>
                    <a:pt x="36" y="48"/>
                    <a:pt x="40" y="42"/>
                  </a:cubicBezTo>
                  <a:close/>
                  <a:moveTo>
                    <a:pt x="16" y="75"/>
                  </a:moveTo>
                  <a:cubicBezTo>
                    <a:pt x="19" y="72"/>
                    <a:pt x="23" y="70"/>
                    <a:pt x="26" y="67"/>
                  </a:cubicBezTo>
                  <a:cubicBezTo>
                    <a:pt x="28" y="66"/>
                    <a:pt x="30" y="64"/>
                    <a:pt x="32" y="63"/>
                  </a:cubicBezTo>
                  <a:cubicBezTo>
                    <a:pt x="34" y="62"/>
                    <a:pt x="35" y="62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5" y="63"/>
                    <a:pt x="35" y="63"/>
                  </a:cubicBezTo>
                  <a:cubicBezTo>
                    <a:pt x="30" y="68"/>
                    <a:pt x="24" y="72"/>
                    <a:pt x="18" y="76"/>
                  </a:cubicBezTo>
                  <a:cubicBezTo>
                    <a:pt x="15" y="78"/>
                    <a:pt x="13" y="81"/>
                    <a:pt x="11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8"/>
            <p:cNvSpPr>
              <a:spLocks noEditPoints="1"/>
            </p:cNvSpPr>
            <p:nvPr/>
          </p:nvSpPr>
          <p:spPr bwMode="auto">
            <a:xfrm>
              <a:off x="8462963" y="5586413"/>
              <a:ext cx="461963" cy="425450"/>
            </a:xfrm>
            <a:custGeom>
              <a:avLst/>
              <a:gdLst>
                <a:gd name="T0" fmla="*/ 102 w 123"/>
                <a:gd name="T1" fmla="*/ 63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4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09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2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10" y="110"/>
                    <a:pt x="20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4"/>
                    <a:pt x="22" y="67"/>
                    <a:pt x="19" y="70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4" y="78"/>
                    <a:pt x="76" y="84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6" y="96"/>
                    <a:pt x="57" y="96"/>
                  </a:cubicBezTo>
                  <a:cubicBezTo>
                    <a:pt x="60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2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100"/>
                  </a:cubicBezTo>
                  <a:cubicBezTo>
                    <a:pt x="47" y="96"/>
                    <a:pt x="51" y="92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4"/>
                    <a:pt x="61" y="77"/>
                    <a:pt x="58" y="80"/>
                  </a:cubicBezTo>
                  <a:cubicBezTo>
                    <a:pt x="58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6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4" y="90"/>
                    <a:pt x="30" y="92"/>
                    <a:pt x="27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8"/>
                    <a:pt x="52" y="73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4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2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69"/>
                    <a:pt x="50" y="71"/>
                    <a:pt x="51" y="72"/>
                  </a:cubicBezTo>
                  <a:cubicBezTo>
                    <a:pt x="36" y="79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6" y="68"/>
                    <a:pt x="46" y="68"/>
                    <a:pt x="46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3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8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4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6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0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5"/>
                    <a:pt x="39" y="75"/>
                    <a:pt x="39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1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7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6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7"/>
                    <a:pt x="59" y="78"/>
                  </a:cubicBezTo>
                  <a:cubicBezTo>
                    <a:pt x="55" y="81"/>
                    <a:pt x="52" y="84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1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0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6"/>
                    <a:pt x="45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6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1"/>
                    <a:pt x="74" y="85"/>
                    <a:pt x="71" y="88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6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6" y="68"/>
                    <a:pt x="92" y="72"/>
                    <a:pt x="89" y="75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6"/>
                    <a:pt x="82" y="92"/>
                    <a:pt x="77" y="97"/>
                  </a:cubicBezTo>
                  <a:cubicBezTo>
                    <a:pt x="74" y="100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3" y="80"/>
                    <a:pt x="106" y="77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7"/>
                  </a:cubicBezTo>
                  <a:cubicBezTo>
                    <a:pt x="96" y="102"/>
                    <a:pt x="103" y="94"/>
                    <a:pt x="109" y="87"/>
                  </a:cubicBezTo>
                  <a:cubicBezTo>
                    <a:pt x="110" y="86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6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3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4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6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6" y="96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2"/>
                    <a:pt x="117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1" y="94"/>
                    <a:pt x="113" y="91"/>
                    <a:pt x="115" y="88"/>
                  </a:cubicBezTo>
                  <a:cubicBezTo>
                    <a:pt x="115" y="88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2" y="99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2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90" y="106"/>
                  </a:cubicBezTo>
                  <a:cubicBezTo>
                    <a:pt x="97" y="98"/>
                    <a:pt x="106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5"/>
                    <a:pt x="92" y="97"/>
                    <a:pt x="89" y="100"/>
                  </a:cubicBezTo>
                  <a:cubicBezTo>
                    <a:pt x="96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2" y="90"/>
                    <a:pt x="84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5" y="93"/>
                    <a:pt x="71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100" y="65"/>
                  </a:cubicBezTo>
                  <a:cubicBezTo>
                    <a:pt x="103" y="67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7" y="65"/>
                    <a:pt x="30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5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99"/>
            <p:cNvSpPr>
              <a:spLocks noEditPoints="1"/>
            </p:cNvSpPr>
            <p:nvPr/>
          </p:nvSpPr>
          <p:spPr bwMode="auto">
            <a:xfrm>
              <a:off x="7178675" y="5116513"/>
              <a:ext cx="458788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6 w 122"/>
                <a:gd name="T15" fmla="*/ 97 h 114"/>
                <a:gd name="T16" fmla="*/ 75 w 122"/>
                <a:gd name="T17" fmla="*/ 65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3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0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2 h 114"/>
                <a:gd name="T70" fmla="*/ 60 w 122"/>
                <a:gd name="T71" fmla="*/ 107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5 w 122"/>
                <a:gd name="T79" fmla="*/ 86 h 114"/>
                <a:gd name="T80" fmla="*/ 109 w 122"/>
                <a:gd name="T81" fmla="*/ 88 h 114"/>
                <a:gd name="T82" fmla="*/ 92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4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1" y="1"/>
                  </a:cubicBezTo>
                  <a:cubicBezTo>
                    <a:pt x="58" y="2"/>
                    <a:pt x="47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1" y="18"/>
                    <a:pt x="41" y="26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5" y="61"/>
                  </a:cubicBezTo>
                  <a:cubicBezTo>
                    <a:pt x="31" y="62"/>
                    <a:pt x="28" y="64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6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8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0"/>
                    <a:pt x="59" y="94"/>
                    <a:pt x="56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89"/>
                    <a:pt x="66" y="86"/>
                  </a:cubicBezTo>
                  <a:cubicBezTo>
                    <a:pt x="69" y="82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5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5"/>
                  </a:cubicBezTo>
                  <a:close/>
                  <a:moveTo>
                    <a:pt x="73" y="67"/>
                  </a:moveTo>
                  <a:cubicBezTo>
                    <a:pt x="71" y="69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2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7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9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0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4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4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4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8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2" y="105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2"/>
                  </a:cubicBezTo>
                  <a:cubicBezTo>
                    <a:pt x="38" y="88"/>
                    <a:pt x="43" y="82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4" y="95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2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9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8" y="81"/>
                    <a:pt x="62" y="78"/>
                  </a:cubicBezTo>
                  <a:cubicBezTo>
                    <a:pt x="65" y="76"/>
                    <a:pt x="67" y="73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5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79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1"/>
                    <a:pt x="95" y="76"/>
                  </a:cubicBezTo>
                  <a:cubicBezTo>
                    <a:pt x="96" y="75"/>
                    <a:pt x="97" y="74"/>
                    <a:pt x="99" y="72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8"/>
                    <a:pt x="63" y="108"/>
                    <a:pt x="60" y="107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3"/>
                    <a:pt x="102" y="77"/>
                    <a:pt x="101" y="77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89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3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7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4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1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6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1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2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2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4"/>
                    <a:pt x="106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7"/>
                    <a:pt x="88" y="87"/>
                    <a:pt x="88" y="86"/>
                  </a:cubicBezTo>
                  <a:cubicBezTo>
                    <a:pt x="93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9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3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3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2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7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0"/>
            <p:cNvSpPr>
              <a:spLocks noEditPoints="1"/>
            </p:cNvSpPr>
            <p:nvPr/>
          </p:nvSpPr>
          <p:spPr bwMode="auto">
            <a:xfrm>
              <a:off x="9982200" y="6511925"/>
              <a:ext cx="461963" cy="423863"/>
            </a:xfrm>
            <a:custGeom>
              <a:avLst/>
              <a:gdLst>
                <a:gd name="T0" fmla="*/ 102 w 123"/>
                <a:gd name="T1" fmla="*/ 64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6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7 h 113"/>
                <a:gd name="T16" fmla="*/ 76 w 123"/>
                <a:gd name="T17" fmla="*/ 65 h 113"/>
                <a:gd name="T18" fmla="*/ 38 w 123"/>
                <a:gd name="T19" fmla="*/ 106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3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5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1 h 113"/>
                <a:gd name="T100" fmla="*/ 102 w 123"/>
                <a:gd name="T101" fmla="*/ 100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10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1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59" y="2"/>
                    <a:pt x="47" y="0"/>
                    <a:pt x="35" y="2"/>
                  </a:cubicBezTo>
                  <a:cubicBezTo>
                    <a:pt x="34" y="3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9" y="110"/>
                    <a:pt x="20" y="110"/>
                    <a:pt x="27" y="110"/>
                  </a:cubicBezTo>
                  <a:close/>
                  <a:moveTo>
                    <a:pt x="22" y="66"/>
                  </a:moveTo>
                  <a:cubicBezTo>
                    <a:pt x="23" y="65"/>
                    <a:pt x="23" y="65"/>
                    <a:pt x="24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5"/>
                    <a:pt x="22" y="67"/>
                    <a:pt x="19" y="70"/>
                  </a:cubicBezTo>
                  <a:cubicBezTo>
                    <a:pt x="20" y="68"/>
                    <a:pt x="21" y="67"/>
                    <a:pt x="22" y="66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1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5"/>
                  </a:cubicBezTo>
                  <a:cubicBezTo>
                    <a:pt x="27" y="70"/>
                    <a:pt x="32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3" y="78"/>
                    <a:pt x="76" y="84"/>
                  </a:cubicBezTo>
                  <a:cubicBezTo>
                    <a:pt x="72" y="88"/>
                    <a:pt x="69" y="91"/>
                    <a:pt x="65" y="95"/>
                  </a:cubicBezTo>
                  <a:cubicBezTo>
                    <a:pt x="68" y="92"/>
                    <a:pt x="70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7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59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5"/>
                  </a:cubicBezTo>
                  <a:cubicBezTo>
                    <a:pt x="38" y="105"/>
                    <a:pt x="38" y="105"/>
                    <a:pt x="38" y="106"/>
                  </a:cubicBezTo>
                  <a:cubicBezTo>
                    <a:pt x="39" y="103"/>
                    <a:pt x="42" y="102"/>
                    <a:pt x="44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4" y="98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4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2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3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1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70"/>
                    <a:pt x="50" y="71"/>
                    <a:pt x="51" y="72"/>
                  </a:cubicBezTo>
                  <a:cubicBezTo>
                    <a:pt x="36" y="80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7"/>
                    <a:pt x="18" y="95"/>
                  </a:cubicBezTo>
                  <a:cubicBezTo>
                    <a:pt x="21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9"/>
                    <a:pt x="45" y="69"/>
                  </a:cubicBezTo>
                  <a:cubicBezTo>
                    <a:pt x="37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5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6" y="67"/>
                    <a:pt x="46" y="67"/>
                    <a:pt x="47" y="67"/>
                  </a:cubicBezTo>
                  <a:cubicBezTo>
                    <a:pt x="46" y="68"/>
                    <a:pt x="46" y="68"/>
                    <a:pt x="45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5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7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4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5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1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6"/>
                    <a:pt x="39" y="75"/>
                    <a:pt x="39" y="75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8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8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7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5" y="81"/>
                    <a:pt x="52" y="85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8" y="107"/>
                    <a:pt x="29" y="107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0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5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5" y="107"/>
                    <a:pt x="35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3"/>
                    <a:pt x="33" y="102"/>
                    <a:pt x="34" y="102"/>
                  </a:cubicBezTo>
                  <a:cubicBezTo>
                    <a:pt x="37" y="99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7" y="107"/>
                    <a:pt x="36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1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0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2"/>
                    <a:pt x="74" y="85"/>
                    <a:pt x="71" y="88"/>
                  </a:cubicBezTo>
                  <a:cubicBezTo>
                    <a:pt x="65" y="94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7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2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5" y="68"/>
                    <a:pt x="92" y="72"/>
                    <a:pt x="89" y="76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1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8"/>
                  </a:cubicBezTo>
                  <a:cubicBezTo>
                    <a:pt x="85" y="101"/>
                    <a:pt x="93" y="90"/>
                    <a:pt x="101" y="82"/>
                  </a:cubicBezTo>
                  <a:cubicBezTo>
                    <a:pt x="103" y="80"/>
                    <a:pt x="106" y="78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2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0" y="109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8"/>
                  </a:cubicBezTo>
                  <a:cubicBezTo>
                    <a:pt x="96" y="102"/>
                    <a:pt x="102" y="94"/>
                    <a:pt x="109" y="87"/>
                  </a:cubicBezTo>
                  <a:cubicBezTo>
                    <a:pt x="110" y="87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4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3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09" y="94"/>
                    <a:pt x="108" y="97"/>
                  </a:cubicBezTo>
                  <a:cubicBezTo>
                    <a:pt x="104" y="100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6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5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4"/>
                    <a:pt x="112" y="102"/>
                    <a:pt x="114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7" y="95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3"/>
                    <a:pt x="117" y="92"/>
                    <a:pt x="117" y="92"/>
                  </a:cubicBezTo>
                  <a:cubicBezTo>
                    <a:pt x="116" y="93"/>
                    <a:pt x="116" y="93"/>
                    <a:pt x="115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1"/>
                  </a:cubicBezTo>
                  <a:cubicBezTo>
                    <a:pt x="105" y="102"/>
                    <a:pt x="103" y="104"/>
                    <a:pt x="102" y="106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1" y="94"/>
                    <a:pt x="113" y="92"/>
                    <a:pt x="115" y="88"/>
                  </a:cubicBezTo>
                  <a:cubicBezTo>
                    <a:pt x="115" y="88"/>
                    <a:pt x="115" y="87"/>
                    <a:pt x="115" y="88"/>
                  </a:cubicBezTo>
                  <a:cubicBezTo>
                    <a:pt x="110" y="91"/>
                    <a:pt x="106" y="95"/>
                    <a:pt x="102" y="100"/>
                  </a:cubicBezTo>
                  <a:cubicBezTo>
                    <a:pt x="102" y="99"/>
                    <a:pt x="102" y="99"/>
                    <a:pt x="102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3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8"/>
                    <a:pt x="105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3"/>
                    <a:pt x="102" y="88"/>
                    <a:pt x="97" y="92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6" y="91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0"/>
                    <a:pt x="84" y="99"/>
                  </a:cubicBezTo>
                  <a:cubicBezTo>
                    <a:pt x="86" y="97"/>
                    <a:pt x="87" y="94"/>
                    <a:pt x="89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4" y="93"/>
                    <a:pt x="71" y="96"/>
                  </a:cubicBezTo>
                  <a:cubicBezTo>
                    <a:pt x="71" y="96"/>
                    <a:pt x="72" y="96"/>
                    <a:pt x="72" y="96"/>
                  </a:cubicBezTo>
                  <a:cubicBezTo>
                    <a:pt x="75" y="92"/>
                    <a:pt x="78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1" y="23"/>
                    <a:pt x="67" y="33"/>
                  </a:cubicBezTo>
                  <a:cubicBezTo>
                    <a:pt x="73" y="45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49" y="65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5" y="67"/>
                  </a:cubicBezTo>
                  <a:cubicBezTo>
                    <a:pt x="27" y="65"/>
                    <a:pt x="29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1"/>
            <p:cNvSpPr>
              <a:spLocks noEditPoints="1"/>
            </p:cNvSpPr>
            <p:nvPr/>
          </p:nvSpPr>
          <p:spPr bwMode="auto">
            <a:xfrm>
              <a:off x="5321300" y="5868988"/>
              <a:ext cx="315913" cy="363538"/>
            </a:xfrm>
            <a:custGeom>
              <a:avLst/>
              <a:gdLst>
                <a:gd name="T0" fmla="*/ 71 w 84"/>
                <a:gd name="T1" fmla="*/ 86 h 97"/>
                <a:gd name="T2" fmla="*/ 49 w 84"/>
                <a:gd name="T3" fmla="*/ 0 h 97"/>
                <a:gd name="T4" fmla="*/ 1 w 84"/>
                <a:gd name="T5" fmla="*/ 57 h 97"/>
                <a:gd name="T6" fmla="*/ 46 w 84"/>
                <a:gd name="T7" fmla="*/ 74 h 97"/>
                <a:gd name="T8" fmla="*/ 36 w 84"/>
                <a:gd name="T9" fmla="*/ 87 h 97"/>
                <a:gd name="T10" fmla="*/ 35 w 84"/>
                <a:gd name="T11" fmla="*/ 72 h 97"/>
                <a:gd name="T12" fmla="*/ 19 w 84"/>
                <a:gd name="T13" fmla="*/ 89 h 97"/>
                <a:gd name="T14" fmla="*/ 29 w 84"/>
                <a:gd name="T15" fmla="*/ 86 h 97"/>
                <a:gd name="T16" fmla="*/ 15 w 84"/>
                <a:gd name="T17" fmla="*/ 86 h 97"/>
                <a:gd name="T18" fmla="*/ 32 w 84"/>
                <a:gd name="T19" fmla="*/ 72 h 97"/>
                <a:gd name="T20" fmla="*/ 55 w 84"/>
                <a:gd name="T21" fmla="*/ 72 h 97"/>
                <a:gd name="T22" fmla="*/ 39 w 84"/>
                <a:gd name="T23" fmla="*/ 77 h 97"/>
                <a:gd name="T24" fmla="*/ 22 w 84"/>
                <a:gd name="T25" fmla="*/ 86 h 97"/>
                <a:gd name="T26" fmla="*/ 63 w 84"/>
                <a:gd name="T27" fmla="*/ 61 h 97"/>
                <a:gd name="T28" fmla="*/ 52 w 84"/>
                <a:gd name="T29" fmla="*/ 56 h 97"/>
                <a:gd name="T30" fmla="*/ 16 w 84"/>
                <a:gd name="T31" fmla="*/ 84 h 97"/>
                <a:gd name="T32" fmla="*/ 13 w 84"/>
                <a:gd name="T33" fmla="*/ 80 h 97"/>
                <a:gd name="T34" fmla="*/ 40 w 84"/>
                <a:gd name="T35" fmla="*/ 58 h 97"/>
                <a:gd name="T36" fmla="*/ 28 w 84"/>
                <a:gd name="T37" fmla="*/ 63 h 97"/>
                <a:gd name="T38" fmla="*/ 10 w 84"/>
                <a:gd name="T39" fmla="*/ 82 h 97"/>
                <a:gd name="T40" fmla="*/ 23 w 84"/>
                <a:gd name="T41" fmla="*/ 62 h 97"/>
                <a:gd name="T42" fmla="*/ 17 w 84"/>
                <a:gd name="T43" fmla="*/ 57 h 97"/>
                <a:gd name="T44" fmla="*/ 14 w 84"/>
                <a:gd name="T45" fmla="*/ 65 h 97"/>
                <a:gd name="T46" fmla="*/ 7 w 84"/>
                <a:gd name="T47" fmla="*/ 60 h 97"/>
                <a:gd name="T48" fmla="*/ 7 w 84"/>
                <a:gd name="T49" fmla="*/ 60 h 97"/>
                <a:gd name="T50" fmla="*/ 27 w 84"/>
                <a:gd name="T51" fmla="*/ 59 h 97"/>
                <a:gd name="T52" fmla="*/ 26 w 84"/>
                <a:gd name="T53" fmla="*/ 58 h 97"/>
                <a:gd name="T54" fmla="*/ 26 w 84"/>
                <a:gd name="T55" fmla="*/ 58 h 97"/>
                <a:gd name="T56" fmla="*/ 13 w 84"/>
                <a:gd name="T57" fmla="*/ 63 h 97"/>
                <a:gd name="T58" fmla="*/ 9 w 84"/>
                <a:gd name="T59" fmla="*/ 62 h 97"/>
                <a:gd name="T60" fmla="*/ 15 w 84"/>
                <a:gd name="T61" fmla="*/ 63 h 97"/>
                <a:gd name="T62" fmla="*/ 5 w 84"/>
                <a:gd name="T63" fmla="*/ 62 h 97"/>
                <a:gd name="T64" fmla="*/ 8 w 84"/>
                <a:gd name="T65" fmla="*/ 58 h 97"/>
                <a:gd name="T66" fmla="*/ 3 w 84"/>
                <a:gd name="T67" fmla="*/ 60 h 97"/>
                <a:gd name="T68" fmla="*/ 39 w 84"/>
                <a:gd name="T69" fmla="*/ 61 h 97"/>
                <a:gd name="T70" fmla="*/ 29 w 84"/>
                <a:gd name="T71" fmla="*/ 93 h 97"/>
                <a:gd name="T72" fmla="*/ 62 w 84"/>
                <a:gd name="T73" fmla="*/ 67 h 97"/>
                <a:gd name="T74" fmla="*/ 35 w 84"/>
                <a:gd name="T75" fmla="*/ 94 h 97"/>
                <a:gd name="T76" fmla="*/ 40 w 84"/>
                <a:gd name="T77" fmla="*/ 94 h 97"/>
                <a:gd name="T78" fmla="*/ 47 w 84"/>
                <a:gd name="T79" fmla="*/ 93 h 97"/>
                <a:gd name="T80" fmla="*/ 54 w 84"/>
                <a:gd name="T81" fmla="*/ 90 h 97"/>
                <a:gd name="T82" fmla="*/ 71 w 84"/>
                <a:gd name="T83" fmla="*/ 79 h 97"/>
                <a:gd name="T84" fmla="*/ 64 w 84"/>
                <a:gd name="T85" fmla="*/ 88 h 97"/>
                <a:gd name="T86" fmla="*/ 67 w 84"/>
                <a:gd name="T87" fmla="*/ 81 h 97"/>
                <a:gd name="T88" fmla="*/ 78 w 84"/>
                <a:gd name="T89" fmla="*/ 66 h 97"/>
                <a:gd name="T90" fmla="*/ 77 w 84"/>
                <a:gd name="T91" fmla="*/ 64 h 97"/>
                <a:gd name="T92" fmla="*/ 44 w 84"/>
                <a:gd name="T93" fmla="*/ 90 h 97"/>
                <a:gd name="T94" fmla="*/ 45 w 84"/>
                <a:gd name="T95" fmla="*/ 85 h 97"/>
                <a:gd name="T96" fmla="*/ 71 w 84"/>
                <a:gd name="T97" fmla="*/ 60 h 97"/>
                <a:gd name="T98" fmla="*/ 34 w 84"/>
                <a:gd name="T99" fmla="*/ 27 h 97"/>
                <a:gd name="T100" fmla="*/ 49 w 84"/>
                <a:gd name="T101" fmla="*/ 26 h 97"/>
                <a:gd name="T102" fmla="*/ 60 w 84"/>
                <a:gd name="T103" fmla="*/ 56 h 97"/>
                <a:gd name="T104" fmla="*/ 34 w 84"/>
                <a:gd name="T105" fmla="*/ 2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7">
                  <a:moveTo>
                    <a:pt x="0" y="58"/>
                  </a:moveTo>
                  <a:cubicBezTo>
                    <a:pt x="0" y="59"/>
                    <a:pt x="0" y="59"/>
                    <a:pt x="0" y="60"/>
                  </a:cubicBezTo>
                  <a:cubicBezTo>
                    <a:pt x="1" y="70"/>
                    <a:pt x="4" y="80"/>
                    <a:pt x="11" y="87"/>
                  </a:cubicBezTo>
                  <a:cubicBezTo>
                    <a:pt x="18" y="95"/>
                    <a:pt x="32" y="97"/>
                    <a:pt x="43" y="97"/>
                  </a:cubicBezTo>
                  <a:cubicBezTo>
                    <a:pt x="53" y="97"/>
                    <a:pt x="63" y="93"/>
                    <a:pt x="71" y="86"/>
                  </a:cubicBezTo>
                  <a:cubicBezTo>
                    <a:pt x="78" y="80"/>
                    <a:pt x="81" y="72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7"/>
                    <a:pt x="53" y="9"/>
                    <a:pt x="51" y="2"/>
                  </a:cubicBezTo>
                  <a:cubicBezTo>
                    <a:pt x="51" y="2"/>
                    <a:pt x="51" y="1"/>
                    <a:pt x="50" y="1"/>
                  </a:cubicBezTo>
                  <a:cubicBezTo>
                    <a:pt x="50" y="1"/>
                    <a:pt x="50" y="0"/>
                    <a:pt x="49" y="0"/>
                  </a:cubicBezTo>
                  <a:cubicBezTo>
                    <a:pt x="45" y="1"/>
                    <a:pt x="40" y="2"/>
                    <a:pt x="36" y="0"/>
                  </a:cubicBezTo>
                  <a:cubicBezTo>
                    <a:pt x="35" y="0"/>
                    <a:pt x="34" y="1"/>
                    <a:pt x="34" y="1"/>
                  </a:cubicBezTo>
                  <a:cubicBezTo>
                    <a:pt x="34" y="2"/>
                    <a:pt x="33" y="2"/>
                    <a:pt x="33" y="3"/>
                  </a:cubicBezTo>
                  <a:cubicBezTo>
                    <a:pt x="33" y="10"/>
                    <a:pt x="35" y="17"/>
                    <a:pt x="34" y="24"/>
                  </a:cubicBezTo>
                  <a:cubicBezTo>
                    <a:pt x="16" y="23"/>
                    <a:pt x="2" y="41"/>
                    <a:pt x="1" y="57"/>
                  </a:cubicBezTo>
                  <a:cubicBezTo>
                    <a:pt x="0" y="57"/>
                    <a:pt x="0" y="57"/>
                    <a:pt x="0" y="58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3"/>
                    <a:pt x="29" y="93"/>
                  </a:cubicBezTo>
                  <a:cubicBezTo>
                    <a:pt x="27" y="92"/>
                    <a:pt x="25" y="92"/>
                    <a:pt x="23" y="91"/>
                  </a:cubicBezTo>
                  <a:cubicBezTo>
                    <a:pt x="31" y="85"/>
                    <a:pt x="39" y="80"/>
                    <a:pt x="46" y="74"/>
                  </a:cubicBezTo>
                  <a:cubicBezTo>
                    <a:pt x="49" y="72"/>
                    <a:pt x="52" y="70"/>
                    <a:pt x="55" y="68"/>
                  </a:cubicBezTo>
                  <a:cubicBezTo>
                    <a:pt x="57" y="66"/>
                    <a:pt x="59" y="65"/>
                    <a:pt x="61" y="63"/>
                  </a:cubicBezTo>
                  <a:cubicBezTo>
                    <a:pt x="63" y="61"/>
                    <a:pt x="65" y="60"/>
                    <a:pt x="62" y="63"/>
                  </a:cubicBezTo>
                  <a:cubicBezTo>
                    <a:pt x="58" y="69"/>
                    <a:pt x="51" y="73"/>
                    <a:pt x="45" y="78"/>
                  </a:cubicBezTo>
                  <a:cubicBezTo>
                    <a:pt x="42" y="80"/>
                    <a:pt x="39" y="84"/>
                    <a:pt x="36" y="87"/>
                  </a:cubicBezTo>
                  <a:cubicBezTo>
                    <a:pt x="35" y="88"/>
                    <a:pt x="33" y="89"/>
                    <a:pt x="31" y="91"/>
                  </a:cubicBezTo>
                  <a:cubicBezTo>
                    <a:pt x="30" y="91"/>
                    <a:pt x="30" y="92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7"/>
                    <a:pt x="35" y="72"/>
                  </a:cubicBezTo>
                  <a:cubicBezTo>
                    <a:pt x="38" y="69"/>
                    <a:pt x="42" y="66"/>
                    <a:pt x="45" y="63"/>
                  </a:cubicBezTo>
                  <a:cubicBezTo>
                    <a:pt x="48" y="61"/>
                    <a:pt x="52" y="59"/>
                    <a:pt x="53" y="57"/>
                  </a:cubicBezTo>
                  <a:cubicBezTo>
                    <a:pt x="47" y="63"/>
                    <a:pt x="40" y="69"/>
                    <a:pt x="34" y="75"/>
                  </a:cubicBezTo>
                  <a:cubicBezTo>
                    <a:pt x="29" y="79"/>
                    <a:pt x="23" y="83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26" y="85"/>
                    <a:pt x="32" y="80"/>
                    <a:pt x="38" y="76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2"/>
                    <a:pt x="52" y="65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6"/>
                  </a:cubicBezTo>
                  <a:cubicBezTo>
                    <a:pt x="26" y="88"/>
                    <a:pt x="24" y="89"/>
                    <a:pt x="22" y="91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8"/>
                  </a:moveTo>
                  <a:cubicBezTo>
                    <a:pt x="16" y="88"/>
                    <a:pt x="16" y="88"/>
                    <a:pt x="16" y="88"/>
                  </a:cubicBezTo>
                  <a:cubicBezTo>
                    <a:pt x="16" y="87"/>
                    <a:pt x="15" y="87"/>
                    <a:pt x="15" y="86"/>
                  </a:cubicBezTo>
                  <a:cubicBezTo>
                    <a:pt x="21" y="81"/>
                    <a:pt x="26" y="76"/>
                    <a:pt x="33" y="71"/>
                  </a:cubicBezTo>
                  <a:cubicBezTo>
                    <a:pt x="36" y="68"/>
                    <a:pt x="40" y="65"/>
                    <a:pt x="43" y="62"/>
                  </a:cubicBezTo>
                  <a:cubicBezTo>
                    <a:pt x="45" y="61"/>
                    <a:pt x="47" y="59"/>
                    <a:pt x="49" y="58"/>
                  </a:cubicBezTo>
                  <a:cubicBezTo>
                    <a:pt x="53" y="55"/>
                    <a:pt x="48" y="59"/>
                    <a:pt x="47" y="59"/>
                  </a:cubicBezTo>
                  <a:cubicBezTo>
                    <a:pt x="42" y="63"/>
                    <a:pt x="37" y="68"/>
                    <a:pt x="32" y="72"/>
                  </a:cubicBezTo>
                  <a:cubicBezTo>
                    <a:pt x="27" y="77"/>
                    <a:pt x="21" y="82"/>
                    <a:pt x="16" y="88"/>
                  </a:cubicBezTo>
                  <a:close/>
                  <a:moveTo>
                    <a:pt x="48" y="76"/>
                  </a:moveTo>
                  <a:cubicBezTo>
                    <a:pt x="54" y="72"/>
                    <a:pt x="60" y="67"/>
                    <a:pt x="65" y="61"/>
                  </a:cubicBezTo>
                  <a:cubicBezTo>
                    <a:pt x="65" y="61"/>
                    <a:pt x="66" y="62"/>
                    <a:pt x="66" y="62"/>
                  </a:cubicBezTo>
                  <a:cubicBezTo>
                    <a:pt x="62" y="65"/>
                    <a:pt x="59" y="69"/>
                    <a:pt x="55" y="72"/>
                  </a:cubicBezTo>
                  <a:cubicBezTo>
                    <a:pt x="49" y="76"/>
                    <a:pt x="44" y="81"/>
                    <a:pt x="38" y="85"/>
                  </a:cubicBezTo>
                  <a:cubicBezTo>
                    <a:pt x="41" y="82"/>
                    <a:pt x="45" y="79"/>
                    <a:pt x="48" y="76"/>
                  </a:cubicBezTo>
                  <a:close/>
                  <a:moveTo>
                    <a:pt x="46" y="74"/>
                  </a:moveTo>
                  <a:cubicBezTo>
                    <a:pt x="42" y="77"/>
                    <a:pt x="37" y="80"/>
                    <a:pt x="33" y="83"/>
                  </a:cubicBezTo>
                  <a:cubicBezTo>
                    <a:pt x="35" y="81"/>
                    <a:pt x="37" y="79"/>
                    <a:pt x="39" y="77"/>
                  </a:cubicBezTo>
                  <a:cubicBezTo>
                    <a:pt x="45" y="71"/>
                    <a:pt x="53" y="65"/>
                    <a:pt x="60" y="60"/>
                  </a:cubicBezTo>
                  <a:cubicBezTo>
                    <a:pt x="60" y="59"/>
                    <a:pt x="60" y="59"/>
                    <a:pt x="59" y="59"/>
                  </a:cubicBezTo>
                  <a:cubicBezTo>
                    <a:pt x="53" y="62"/>
                    <a:pt x="48" y="67"/>
                    <a:pt x="43" y="71"/>
                  </a:cubicBezTo>
                  <a:cubicBezTo>
                    <a:pt x="36" y="76"/>
                    <a:pt x="29" y="82"/>
                    <a:pt x="22" y="87"/>
                  </a:cubicBezTo>
                  <a:cubicBezTo>
                    <a:pt x="19" y="89"/>
                    <a:pt x="22" y="86"/>
                    <a:pt x="22" y="86"/>
                  </a:cubicBezTo>
                  <a:cubicBezTo>
                    <a:pt x="24" y="84"/>
                    <a:pt x="25" y="83"/>
                    <a:pt x="27" y="81"/>
                  </a:cubicBezTo>
                  <a:cubicBezTo>
                    <a:pt x="30" y="79"/>
                    <a:pt x="33" y="77"/>
                    <a:pt x="35" y="74"/>
                  </a:cubicBezTo>
                  <a:cubicBezTo>
                    <a:pt x="42" y="68"/>
                    <a:pt x="49" y="63"/>
                    <a:pt x="55" y="57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8" y="58"/>
                    <a:pt x="60" y="60"/>
                    <a:pt x="63" y="61"/>
                  </a:cubicBezTo>
                  <a:cubicBezTo>
                    <a:pt x="57" y="65"/>
                    <a:pt x="52" y="70"/>
                    <a:pt x="46" y="74"/>
                  </a:cubicBezTo>
                  <a:close/>
                  <a:moveTo>
                    <a:pt x="40" y="66"/>
                  </a:moveTo>
                  <a:cubicBezTo>
                    <a:pt x="41" y="65"/>
                    <a:pt x="43" y="64"/>
                    <a:pt x="44" y="63"/>
                  </a:cubicBezTo>
                  <a:cubicBezTo>
                    <a:pt x="47" y="61"/>
                    <a:pt x="50" y="59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6"/>
                    <a:pt x="53" y="56"/>
                    <a:pt x="53" y="56"/>
                  </a:cubicBezTo>
                  <a:cubicBezTo>
                    <a:pt x="54" y="56"/>
                    <a:pt x="54" y="56"/>
                    <a:pt x="55" y="56"/>
                  </a:cubicBezTo>
                  <a:cubicBezTo>
                    <a:pt x="49" y="59"/>
                    <a:pt x="45" y="63"/>
                    <a:pt x="40" y="66"/>
                  </a:cubicBezTo>
                  <a:close/>
                  <a:moveTo>
                    <a:pt x="18" y="83"/>
                  </a:moveTo>
                  <a:cubicBezTo>
                    <a:pt x="17" y="83"/>
                    <a:pt x="17" y="84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9"/>
                    <a:pt x="24" y="76"/>
                    <a:pt x="27" y="73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7"/>
                    <a:pt x="45" y="56"/>
                    <a:pt x="45" y="57"/>
                  </a:cubicBezTo>
                  <a:cubicBezTo>
                    <a:pt x="32" y="61"/>
                    <a:pt x="24" y="73"/>
                    <a:pt x="13" y="80"/>
                  </a:cubicBezTo>
                  <a:cubicBezTo>
                    <a:pt x="13" y="81"/>
                    <a:pt x="11" y="82"/>
                    <a:pt x="11" y="82"/>
                  </a:cubicBezTo>
                  <a:cubicBezTo>
                    <a:pt x="12" y="80"/>
                    <a:pt x="13" y="79"/>
                    <a:pt x="15" y="77"/>
                  </a:cubicBezTo>
                  <a:cubicBezTo>
                    <a:pt x="17" y="74"/>
                    <a:pt x="20" y="72"/>
                    <a:pt x="23" y="70"/>
                  </a:cubicBezTo>
                  <a:cubicBezTo>
                    <a:pt x="27" y="67"/>
                    <a:pt x="31" y="63"/>
                    <a:pt x="35" y="59"/>
                  </a:cubicBezTo>
                  <a:cubicBezTo>
                    <a:pt x="36" y="59"/>
                    <a:pt x="38" y="58"/>
                    <a:pt x="40" y="58"/>
                  </a:cubicBezTo>
                  <a:cubicBezTo>
                    <a:pt x="43" y="57"/>
                    <a:pt x="47" y="56"/>
                    <a:pt x="51" y="56"/>
                  </a:cubicBezTo>
                  <a:cubicBezTo>
                    <a:pt x="39" y="64"/>
                    <a:pt x="28" y="73"/>
                    <a:pt x="18" y="83"/>
                  </a:cubicBezTo>
                  <a:close/>
                  <a:moveTo>
                    <a:pt x="8" y="79"/>
                  </a:moveTo>
                  <a:cubicBezTo>
                    <a:pt x="13" y="76"/>
                    <a:pt x="17" y="73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2"/>
                    <a:pt x="31" y="61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7" y="68"/>
                    <a:pt x="16" y="72"/>
                    <a:pt x="10" y="82"/>
                  </a:cubicBezTo>
                  <a:cubicBezTo>
                    <a:pt x="9" y="81"/>
                    <a:pt x="9" y="80"/>
                    <a:pt x="8" y="79"/>
                  </a:cubicBezTo>
                  <a:close/>
                  <a:moveTo>
                    <a:pt x="7" y="76"/>
                  </a:moveTo>
                  <a:cubicBezTo>
                    <a:pt x="10" y="74"/>
                    <a:pt x="13" y="71"/>
                    <a:pt x="16" y="68"/>
                  </a:cubicBezTo>
                  <a:cubicBezTo>
                    <a:pt x="17" y="66"/>
                    <a:pt x="19" y="65"/>
                    <a:pt x="20" y="63"/>
                  </a:cubicBezTo>
                  <a:cubicBezTo>
                    <a:pt x="22" y="62"/>
                    <a:pt x="28" y="56"/>
                    <a:pt x="23" y="62"/>
                  </a:cubicBezTo>
                  <a:cubicBezTo>
                    <a:pt x="21" y="65"/>
                    <a:pt x="18" y="69"/>
                    <a:pt x="15" y="71"/>
                  </a:cubicBezTo>
                  <a:cubicBezTo>
                    <a:pt x="12" y="74"/>
                    <a:pt x="10" y="75"/>
                    <a:pt x="8" y="78"/>
                  </a:cubicBezTo>
                  <a:cubicBezTo>
                    <a:pt x="7" y="77"/>
                    <a:pt x="7" y="77"/>
                    <a:pt x="7" y="76"/>
                  </a:cubicBezTo>
                  <a:close/>
                  <a:moveTo>
                    <a:pt x="4" y="68"/>
                  </a:moveTo>
                  <a:cubicBezTo>
                    <a:pt x="9" y="65"/>
                    <a:pt x="12" y="60"/>
                    <a:pt x="17" y="57"/>
                  </a:cubicBezTo>
                  <a:cubicBezTo>
                    <a:pt x="17" y="58"/>
                    <a:pt x="15" y="61"/>
                    <a:pt x="14" y="61"/>
                  </a:cubicBezTo>
                  <a:cubicBezTo>
                    <a:pt x="13" y="62"/>
                    <a:pt x="12" y="64"/>
                    <a:pt x="10" y="65"/>
                  </a:cubicBezTo>
                  <a:cubicBezTo>
                    <a:pt x="8" y="67"/>
                    <a:pt x="7" y="69"/>
                    <a:pt x="5" y="72"/>
                  </a:cubicBezTo>
                  <a:cubicBezTo>
                    <a:pt x="5" y="72"/>
                    <a:pt x="6" y="72"/>
                    <a:pt x="6" y="72"/>
                  </a:cubicBezTo>
                  <a:cubicBezTo>
                    <a:pt x="9" y="70"/>
                    <a:pt x="11" y="68"/>
                    <a:pt x="14" y="65"/>
                  </a:cubicBezTo>
                  <a:cubicBezTo>
                    <a:pt x="15" y="64"/>
                    <a:pt x="17" y="62"/>
                    <a:pt x="18" y="61"/>
                  </a:cubicBezTo>
                  <a:cubicBezTo>
                    <a:pt x="19" y="60"/>
                    <a:pt x="23" y="56"/>
                    <a:pt x="21" y="59"/>
                  </a:cubicBezTo>
                  <a:cubicBezTo>
                    <a:pt x="17" y="65"/>
                    <a:pt x="11" y="69"/>
                    <a:pt x="6" y="75"/>
                  </a:cubicBezTo>
                  <a:cubicBezTo>
                    <a:pt x="5" y="73"/>
                    <a:pt x="5" y="71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8"/>
                    <a:pt x="12" y="57"/>
                  </a:cubicBezTo>
                  <a:cubicBezTo>
                    <a:pt x="14" y="55"/>
                    <a:pt x="12" y="58"/>
                    <a:pt x="11" y="58"/>
                  </a:cubicBezTo>
                  <a:cubicBezTo>
                    <a:pt x="9" y="61"/>
                    <a:pt x="6" y="63"/>
                    <a:pt x="4" y="66"/>
                  </a:cubicBezTo>
                  <a:cubicBezTo>
                    <a:pt x="4" y="66"/>
                    <a:pt x="4" y="65"/>
                    <a:pt x="4" y="64"/>
                  </a:cubicBezTo>
                  <a:cubicBezTo>
                    <a:pt x="5" y="63"/>
                    <a:pt x="6" y="62"/>
                    <a:pt x="7" y="60"/>
                  </a:cubicBezTo>
                  <a:close/>
                  <a:moveTo>
                    <a:pt x="11" y="76"/>
                  </a:moveTo>
                  <a:cubicBezTo>
                    <a:pt x="10" y="77"/>
                    <a:pt x="10" y="77"/>
                    <a:pt x="9" y="78"/>
                  </a:cubicBezTo>
                  <a:cubicBezTo>
                    <a:pt x="10" y="77"/>
                    <a:pt x="10" y="76"/>
                    <a:pt x="11" y="75"/>
                  </a:cubicBezTo>
                  <a:cubicBezTo>
                    <a:pt x="13" y="74"/>
                    <a:pt x="15" y="73"/>
                    <a:pt x="16" y="71"/>
                  </a:cubicBezTo>
                  <a:cubicBezTo>
                    <a:pt x="20" y="67"/>
                    <a:pt x="24" y="63"/>
                    <a:pt x="27" y="59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9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5"/>
                    <a:pt x="19" y="71"/>
                    <a:pt x="11" y="76"/>
                  </a:cubicBezTo>
                  <a:close/>
                  <a:moveTo>
                    <a:pt x="26" y="58"/>
                  </a:moveTo>
                  <a:cubicBezTo>
                    <a:pt x="19" y="63"/>
                    <a:pt x="13" y="70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4" y="57"/>
                    <a:pt x="25" y="58"/>
                    <a:pt x="26" y="58"/>
                  </a:cubicBezTo>
                  <a:cubicBezTo>
                    <a:pt x="26" y="58"/>
                    <a:pt x="26" y="58"/>
                    <a:pt x="26" y="58"/>
                  </a:cubicBezTo>
                  <a:close/>
                  <a:moveTo>
                    <a:pt x="15" y="63"/>
                  </a:moveTo>
                  <a:cubicBezTo>
                    <a:pt x="14" y="64"/>
                    <a:pt x="13" y="66"/>
                    <a:pt x="11" y="67"/>
                  </a:cubicBezTo>
                  <a:cubicBezTo>
                    <a:pt x="10" y="68"/>
                    <a:pt x="7" y="70"/>
                    <a:pt x="7" y="71"/>
                  </a:cubicBezTo>
                  <a:cubicBezTo>
                    <a:pt x="9" y="68"/>
                    <a:pt x="11" y="65"/>
                    <a:pt x="13" y="63"/>
                  </a:cubicBezTo>
                  <a:cubicBezTo>
                    <a:pt x="16" y="61"/>
                    <a:pt x="18" y="59"/>
                    <a:pt x="19" y="56"/>
                  </a:cubicBezTo>
                  <a:cubicBezTo>
                    <a:pt x="19" y="56"/>
                    <a:pt x="18" y="56"/>
                    <a:pt x="18" y="56"/>
                  </a:cubicBezTo>
                  <a:cubicBezTo>
                    <a:pt x="13" y="58"/>
                    <a:pt x="10" y="62"/>
                    <a:pt x="6" y="66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2"/>
                  </a:cubicBezTo>
                  <a:cubicBezTo>
                    <a:pt x="11" y="60"/>
                    <a:pt x="13" y="58"/>
                    <a:pt x="14" y="56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6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0" y="58"/>
                    <a:pt x="18" y="60"/>
                    <a:pt x="15" y="63"/>
                  </a:cubicBezTo>
                  <a:close/>
                  <a:moveTo>
                    <a:pt x="5" y="62"/>
                  </a:moveTo>
                  <a:cubicBezTo>
                    <a:pt x="6" y="61"/>
                    <a:pt x="6" y="60"/>
                    <a:pt x="7" y="60"/>
                  </a:cubicBezTo>
                  <a:cubicBezTo>
                    <a:pt x="8" y="58"/>
                    <a:pt x="9" y="57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7"/>
                    <a:pt x="8" y="59"/>
                    <a:pt x="5" y="62"/>
                  </a:cubicBezTo>
                  <a:close/>
                  <a:moveTo>
                    <a:pt x="4" y="60"/>
                  </a:moveTo>
                  <a:cubicBezTo>
                    <a:pt x="5" y="59"/>
                    <a:pt x="6" y="58"/>
                    <a:pt x="7" y="57"/>
                  </a:cubicBezTo>
                  <a:cubicBezTo>
                    <a:pt x="8" y="56"/>
                    <a:pt x="8" y="56"/>
                    <a:pt x="9" y="56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8"/>
                  </a:cubicBezTo>
                  <a:cubicBezTo>
                    <a:pt x="6" y="60"/>
                    <a:pt x="5" y="61"/>
                    <a:pt x="3" y="63"/>
                  </a:cubicBezTo>
                  <a:cubicBezTo>
                    <a:pt x="3" y="62"/>
                    <a:pt x="3" y="62"/>
                    <a:pt x="3" y="61"/>
                  </a:cubicBezTo>
                  <a:cubicBezTo>
                    <a:pt x="3" y="60"/>
                    <a:pt x="3" y="59"/>
                    <a:pt x="3" y="58"/>
                  </a:cubicBezTo>
                  <a:cubicBezTo>
                    <a:pt x="5" y="57"/>
                    <a:pt x="6" y="56"/>
                    <a:pt x="7" y="56"/>
                  </a:cubicBezTo>
                  <a:cubicBezTo>
                    <a:pt x="6" y="57"/>
                    <a:pt x="5" y="58"/>
                    <a:pt x="3" y="60"/>
                  </a:cubicBezTo>
                  <a:cubicBezTo>
                    <a:pt x="3" y="60"/>
                    <a:pt x="4" y="60"/>
                    <a:pt x="4" y="60"/>
                  </a:cubicBezTo>
                  <a:close/>
                  <a:moveTo>
                    <a:pt x="11" y="83"/>
                  </a:moveTo>
                  <a:cubicBezTo>
                    <a:pt x="21" y="76"/>
                    <a:pt x="29" y="65"/>
                    <a:pt x="40" y="59"/>
                  </a:cubicBezTo>
                  <a:cubicBezTo>
                    <a:pt x="40" y="59"/>
                    <a:pt x="45" y="57"/>
                    <a:pt x="43" y="58"/>
                  </a:cubicBezTo>
                  <a:cubicBezTo>
                    <a:pt x="42" y="59"/>
                    <a:pt x="41" y="60"/>
                    <a:pt x="39" y="61"/>
                  </a:cubicBezTo>
                  <a:cubicBezTo>
                    <a:pt x="36" y="64"/>
                    <a:pt x="33" y="66"/>
                    <a:pt x="30" y="69"/>
                  </a:cubicBezTo>
                  <a:cubicBezTo>
                    <a:pt x="24" y="74"/>
                    <a:pt x="19" y="80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4"/>
                    <a:pt x="11" y="83"/>
                  </a:cubicBezTo>
                  <a:close/>
                  <a:moveTo>
                    <a:pt x="29" y="93"/>
                  </a:moveTo>
                  <a:cubicBezTo>
                    <a:pt x="30" y="93"/>
                    <a:pt x="30" y="92"/>
                    <a:pt x="30" y="92"/>
                  </a:cubicBezTo>
                  <a:cubicBezTo>
                    <a:pt x="31" y="92"/>
                    <a:pt x="31" y="92"/>
                    <a:pt x="32" y="91"/>
                  </a:cubicBezTo>
                  <a:cubicBezTo>
                    <a:pt x="33" y="91"/>
                    <a:pt x="34" y="90"/>
                    <a:pt x="35" y="89"/>
                  </a:cubicBezTo>
                  <a:cubicBezTo>
                    <a:pt x="41" y="85"/>
                    <a:pt x="47" y="79"/>
                    <a:pt x="53" y="74"/>
                  </a:cubicBezTo>
                  <a:cubicBezTo>
                    <a:pt x="56" y="72"/>
                    <a:pt x="59" y="69"/>
                    <a:pt x="62" y="67"/>
                  </a:cubicBezTo>
                  <a:cubicBezTo>
                    <a:pt x="63" y="65"/>
                    <a:pt x="65" y="64"/>
                    <a:pt x="66" y="63"/>
                  </a:cubicBezTo>
                  <a:cubicBezTo>
                    <a:pt x="67" y="62"/>
                    <a:pt x="68" y="62"/>
                    <a:pt x="69" y="61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60" y="73"/>
                    <a:pt x="45" y="81"/>
                    <a:pt x="34" y="93"/>
                  </a:cubicBezTo>
                  <a:cubicBezTo>
                    <a:pt x="34" y="93"/>
                    <a:pt x="35" y="94"/>
                    <a:pt x="35" y="94"/>
                  </a:cubicBezTo>
                  <a:cubicBezTo>
                    <a:pt x="47" y="85"/>
                    <a:pt x="59" y="75"/>
                    <a:pt x="70" y="65"/>
                  </a:cubicBezTo>
                  <a:cubicBezTo>
                    <a:pt x="70" y="66"/>
                    <a:pt x="69" y="67"/>
                    <a:pt x="68" y="68"/>
                  </a:cubicBezTo>
                  <a:cubicBezTo>
                    <a:pt x="64" y="71"/>
                    <a:pt x="61" y="74"/>
                    <a:pt x="58" y="77"/>
                  </a:cubicBezTo>
                  <a:cubicBezTo>
                    <a:pt x="52" y="82"/>
                    <a:pt x="46" y="88"/>
                    <a:pt x="40" y="93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52" y="86"/>
                    <a:pt x="62" y="76"/>
                    <a:pt x="73" y="67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2"/>
                    <a:pt x="53" y="87"/>
                    <a:pt x="47" y="92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7" y="87"/>
                    <a:pt x="65" y="77"/>
                    <a:pt x="74" y="70"/>
                  </a:cubicBezTo>
                  <a:cubicBezTo>
                    <a:pt x="75" y="69"/>
                    <a:pt x="76" y="69"/>
                    <a:pt x="77" y="68"/>
                  </a:cubicBezTo>
                  <a:cubicBezTo>
                    <a:pt x="76" y="69"/>
                    <a:pt x="75" y="70"/>
                    <a:pt x="74" y="71"/>
                  </a:cubicBezTo>
                  <a:cubicBezTo>
                    <a:pt x="72" y="73"/>
                    <a:pt x="70" y="75"/>
                    <a:pt x="68" y="76"/>
                  </a:cubicBezTo>
                  <a:cubicBezTo>
                    <a:pt x="63" y="80"/>
                    <a:pt x="59" y="85"/>
                    <a:pt x="54" y="90"/>
                  </a:cubicBezTo>
                  <a:cubicBezTo>
                    <a:pt x="54" y="90"/>
                    <a:pt x="54" y="91"/>
                    <a:pt x="55" y="91"/>
                  </a:cubicBezTo>
                  <a:cubicBezTo>
                    <a:pt x="62" y="87"/>
                    <a:pt x="67" y="82"/>
                    <a:pt x="73" y="76"/>
                  </a:cubicBezTo>
                  <a:cubicBezTo>
                    <a:pt x="73" y="76"/>
                    <a:pt x="75" y="75"/>
                    <a:pt x="76" y="74"/>
                  </a:cubicBezTo>
                  <a:cubicBezTo>
                    <a:pt x="76" y="74"/>
                    <a:pt x="76" y="74"/>
                    <a:pt x="75" y="75"/>
                  </a:cubicBezTo>
                  <a:cubicBezTo>
                    <a:pt x="74" y="76"/>
                    <a:pt x="72" y="77"/>
                    <a:pt x="71" y="79"/>
                  </a:cubicBezTo>
                  <a:cubicBezTo>
                    <a:pt x="67" y="82"/>
                    <a:pt x="65" y="86"/>
                    <a:pt x="61" y="89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4"/>
                    <a:pt x="43" y="94"/>
                  </a:cubicBezTo>
                  <a:cubicBezTo>
                    <a:pt x="38" y="94"/>
                    <a:pt x="34" y="94"/>
                    <a:pt x="29" y="93"/>
                  </a:cubicBezTo>
                  <a:close/>
                  <a:moveTo>
                    <a:pt x="64" y="88"/>
                  </a:moveTo>
                  <a:cubicBezTo>
                    <a:pt x="66" y="85"/>
                    <a:pt x="68" y="83"/>
                    <a:pt x="70" y="80"/>
                  </a:cubicBezTo>
                  <a:cubicBezTo>
                    <a:pt x="72" y="79"/>
                    <a:pt x="73" y="78"/>
                    <a:pt x="75" y="76"/>
                  </a:cubicBezTo>
                  <a:cubicBezTo>
                    <a:pt x="72" y="81"/>
                    <a:pt x="68" y="85"/>
                    <a:pt x="64" y="88"/>
                  </a:cubicBezTo>
                  <a:close/>
                  <a:moveTo>
                    <a:pt x="76" y="73"/>
                  </a:moveTo>
                  <a:cubicBezTo>
                    <a:pt x="73" y="75"/>
                    <a:pt x="70" y="78"/>
                    <a:pt x="67" y="81"/>
                  </a:cubicBezTo>
                  <a:cubicBezTo>
                    <a:pt x="65" y="83"/>
                    <a:pt x="63" y="85"/>
                    <a:pt x="61" y="86"/>
                  </a:cubicBezTo>
                  <a:cubicBezTo>
                    <a:pt x="59" y="87"/>
                    <a:pt x="54" y="92"/>
                    <a:pt x="57" y="88"/>
                  </a:cubicBezTo>
                  <a:cubicBezTo>
                    <a:pt x="61" y="84"/>
                    <a:pt x="65" y="80"/>
                    <a:pt x="70" y="76"/>
                  </a:cubicBezTo>
                  <a:cubicBezTo>
                    <a:pt x="73" y="73"/>
                    <a:pt x="77" y="71"/>
                    <a:pt x="78" y="67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3" y="71"/>
                    <a:pt x="68" y="74"/>
                    <a:pt x="64" y="78"/>
                  </a:cubicBezTo>
                  <a:cubicBezTo>
                    <a:pt x="61" y="80"/>
                    <a:pt x="59" y="83"/>
                    <a:pt x="56" y="85"/>
                  </a:cubicBezTo>
                  <a:cubicBezTo>
                    <a:pt x="54" y="87"/>
                    <a:pt x="50" y="91"/>
                    <a:pt x="49" y="92"/>
                  </a:cubicBezTo>
                  <a:cubicBezTo>
                    <a:pt x="58" y="83"/>
                    <a:pt x="68" y="74"/>
                    <a:pt x="77" y="64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78" y="63"/>
                    <a:pt x="78" y="63"/>
                    <a:pt x="79" y="62"/>
                  </a:cubicBezTo>
                  <a:cubicBezTo>
                    <a:pt x="79" y="62"/>
                    <a:pt x="78" y="62"/>
                    <a:pt x="78" y="62"/>
                  </a:cubicBezTo>
                  <a:cubicBezTo>
                    <a:pt x="72" y="67"/>
                    <a:pt x="65" y="73"/>
                    <a:pt x="59" y="78"/>
                  </a:cubicBezTo>
                  <a:cubicBezTo>
                    <a:pt x="56" y="81"/>
                    <a:pt x="53" y="84"/>
                    <a:pt x="50" y="86"/>
                  </a:cubicBezTo>
                  <a:cubicBezTo>
                    <a:pt x="48" y="88"/>
                    <a:pt x="46" y="89"/>
                    <a:pt x="44" y="90"/>
                  </a:cubicBezTo>
                  <a:cubicBezTo>
                    <a:pt x="49" y="86"/>
                    <a:pt x="55" y="81"/>
                    <a:pt x="60" y="76"/>
                  </a:cubicBezTo>
                  <a:cubicBezTo>
                    <a:pt x="65" y="71"/>
                    <a:pt x="71" y="66"/>
                    <a:pt x="76" y="60"/>
                  </a:cubicBezTo>
                  <a:cubicBezTo>
                    <a:pt x="76" y="60"/>
                    <a:pt x="76" y="59"/>
                    <a:pt x="76" y="60"/>
                  </a:cubicBezTo>
                  <a:cubicBezTo>
                    <a:pt x="69" y="65"/>
                    <a:pt x="63" y="71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7"/>
                    <a:pt x="41" y="88"/>
                    <a:pt x="39" y="90"/>
                  </a:cubicBezTo>
                  <a:cubicBezTo>
                    <a:pt x="38" y="90"/>
                    <a:pt x="37" y="91"/>
                    <a:pt x="36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43" y="85"/>
                    <a:pt x="50" y="81"/>
                    <a:pt x="56" y="75"/>
                  </a:cubicBezTo>
                  <a:cubicBezTo>
                    <a:pt x="61" y="70"/>
                    <a:pt x="67" y="66"/>
                    <a:pt x="71" y="60"/>
                  </a:cubicBezTo>
                  <a:cubicBezTo>
                    <a:pt x="74" y="59"/>
                    <a:pt x="76" y="58"/>
                    <a:pt x="79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60"/>
                    <a:pt x="79" y="61"/>
                    <a:pt x="79" y="62"/>
                  </a:cubicBezTo>
                  <a:cubicBezTo>
                    <a:pt x="79" y="66"/>
                    <a:pt x="78" y="70"/>
                    <a:pt x="76" y="73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7"/>
                    <a:pt x="36" y="26"/>
                  </a:cubicBezTo>
                  <a:cubicBezTo>
                    <a:pt x="38" y="19"/>
                    <a:pt x="36" y="11"/>
                    <a:pt x="36" y="4"/>
                  </a:cubicBezTo>
                  <a:cubicBezTo>
                    <a:pt x="40" y="4"/>
                    <a:pt x="44" y="4"/>
                    <a:pt x="48" y="3"/>
                  </a:cubicBezTo>
                  <a:cubicBezTo>
                    <a:pt x="50" y="11"/>
                    <a:pt x="49" y="18"/>
                    <a:pt x="49" y="26"/>
                  </a:cubicBezTo>
                  <a:cubicBezTo>
                    <a:pt x="49" y="26"/>
                    <a:pt x="49" y="26"/>
                    <a:pt x="49" y="27"/>
                  </a:cubicBezTo>
                  <a:cubicBezTo>
                    <a:pt x="49" y="27"/>
                    <a:pt x="50" y="27"/>
                    <a:pt x="50" y="27"/>
                  </a:cubicBezTo>
                  <a:cubicBezTo>
                    <a:pt x="67" y="26"/>
                    <a:pt x="78" y="41"/>
                    <a:pt x="79" y="56"/>
                  </a:cubicBezTo>
                  <a:cubicBezTo>
                    <a:pt x="77" y="55"/>
                    <a:pt x="75" y="56"/>
                    <a:pt x="73" y="57"/>
                  </a:cubicBezTo>
                  <a:cubicBezTo>
                    <a:pt x="68" y="59"/>
                    <a:pt x="65" y="59"/>
                    <a:pt x="60" y="56"/>
                  </a:cubicBezTo>
                  <a:cubicBezTo>
                    <a:pt x="54" y="51"/>
                    <a:pt x="46" y="53"/>
                    <a:pt x="39" y="55"/>
                  </a:cubicBezTo>
                  <a:cubicBezTo>
                    <a:pt x="34" y="57"/>
                    <a:pt x="30" y="57"/>
                    <a:pt x="25" y="55"/>
                  </a:cubicBezTo>
                  <a:cubicBezTo>
                    <a:pt x="22" y="53"/>
                    <a:pt x="20" y="53"/>
                    <a:pt x="17" y="53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40"/>
                    <a:pt x="19" y="26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2"/>
            <p:cNvSpPr>
              <a:spLocks noEditPoints="1"/>
            </p:cNvSpPr>
            <p:nvPr/>
          </p:nvSpPr>
          <p:spPr bwMode="auto">
            <a:xfrm>
              <a:off x="1381125" y="6199188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8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3 h 96"/>
                <a:gd name="T32" fmla="*/ 13 w 84"/>
                <a:gd name="T33" fmla="*/ 80 h 96"/>
                <a:gd name="T34" fmla="*/ 39 w 84"/>
                <a:gd name="T35" fmla="*/ 57 h 96"/>
                <a:gd name="T36" fmla="*/ 28 w 84"/>
                <a:gd name="T37" fmla="*/ 62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89 h 96"/>
                <a:gd name="T94" fmla="*/ 45 w 84"/>
                <a:gd name="T95" fmla="*/ 85 h 96"/>
                <a:gd name="T96" fmla="*/ 71 w 84"/>
                <a:gd name="T97" fmla="*/ 59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0" y="86"/>
                  </a:cubicBezTo>
                  <a:cubicBezTo>
                    <a:pt x="18" y="94"/>
                    <a:pt x="32" y="96"/>
                    <a:pt x="42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79"/>
                    <a:pt x="80" y="71"/>
                    <a:pt x="82" y="63"/>
                  </a:cubicBezTo>
                  <a:cubicBezTo>
                    <a:pt x="84" y="44"/>
                    <a:pt x="72" y="24"/>
                    <a:pt x="51" y="24"/>
                  </a:cubicBezTo>
                  <a:cubicBezTo>
                    <a:pt x="52" y="16"/>
                    <a:pt x="53" y="9"/>
                    <a:pt x="51" y="1"/>
                  </a:cubicBezTo>
                  <a:cubicBezTo>
                    <a:pt x="51" y="1"/>
                    <a:pt x="50" y="1"/>
                    <a:pt x="50" y="0"/>
                  </a:cubicBezTo>
                  <a:cubicBezTo>
                    <a:pt x="50" y="0"/>
                    <a:pt x="49" y="0"/>
                    <a:pt x="49" y="0"/>
                  </a:cubicBezTo>
                  <a:cubicBezTo>
                    <a:pt x="44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7" y="92"/>
                    <a:pt x="25" y="91"/>
                    <a:pt x="23" y="90"/>
                  </a:cubicBezTo>
                  <a:cubicBezTo>
                    <a:pt x="31" y="84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9" y="92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23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8" y="60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8" y="78"/>
                    <a:pt x="23" y="82"/>
                    <a:pt x="19" y="88"/>
                  </a:cubicBezTo>
                  <a:cubicBezTo>
                    <a:pt x="19" y="88"/>
                    <a:pt x="19" y="89"/>
                    <a:pt x="19" y="88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6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9" y="88"/>
                    <a:pt x="17" y="87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4" y="86"/>
                  </a:cubicBezTo>
                  <a:cubicBezTo>
                    <a:pt x="20" y="80"/>
                    <a:pt x="26" y="75"/>
                    <a:pt x="32" y="70"/>
                  </a:cubicBezTo>
                  <a:cubicBezTo>
                    <a:pt x="36" y="67"/>
                    <a:pt x="39" y="64"/>
                    <a:pt x="43" y="61"/>
                  </a:cubicBezTo>
                  <a:cubicBezTo>
                    <a:pt x="45" y="60"/>
                    <a:pt x="47" y="59"/>
                    <a:pt x="49" y="57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5"/>
                  </a:moveTo>
                  <a:cubicBezTo>
                    <a:pt x="54" y="71"/>
                    <a:pt x="60" y="66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4" y="78"/>
                    <a:pt x="48" y="75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8" y="88"/>
                    <a:pt x="22" y="85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2" y="76"/>
                    <a:pt x="35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5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7" y="60"/>
                    <a:pt x="50" y="58"/>
                    <a:pt x="52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3" y="55"/>
                    <a:pt x="54" y="55"/>
                    <a:pt x="54" y="56"/>
                  </a:cubicBezTo>
                  <a:cubicBezTo>
                    <a:pt x="49" y="58"/>
                    <a:pt x="44" y="62"/>
                    <a:pt x="40" y="65"/>
                  </a:cubicBezTo>
                  <a:close/>
                  <a:moveTo>
                    <a:pt x="17" y="82"/>
                  </a:moveTo>
                  <a:cubicBezTo>
                    <a:pt x="17" y="82"/>
                    <a:pt x="17" y="83"/>
                    <a:pt x="16" y="83"/>
                  </a:cubicBezTo>
                  <a:cubicBezTo>
                    <a:pt x="17" y="83"/>
                    <a:pt x="18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3" y="75"/>
                    <a:pt x="17" y="72"/>
                    <a:pt x="21" y="69"/>
                  </a:cubicBezTo>
                  <a:cubicBezTo>
                    <a:pt x="23" y="66"/>
                    <a:pt x="25" y="64"/>
                    <a:pt x="28" y="62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3" y="59"/>
                    <a:pt x="33" y="59"/>
                  </a:cubicBezTo>
                  <a:cubicBezTo>
                    <a:pt x="26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5"/>
                  </a:moveTo>
                  <a:cubicBezTo>
                    <a:pt x="10" y="73"/>
                    <a:pt x="13" y="70"/>
                    <a:pt x="15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0" y="65"/>
                    <a:pt x="18" y="68"/>
                    <a:pt x="15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7" y="75"/>
                  </a:cubicBezTo>
                  <a:close/>
                  <a:moveTo>
                    <a:pt x="4" y="67"/>
                  </a:moveTo>
                  <a:cubicBezTo>
                    <a:pt x="8" y="64"/>
                    <a:pt x="12" y="59"/>
                    <a:pt x="17" y="57"/>
                  </a:cubicBezTo>
                  <a:cubicBezTo>
                    <a:pt x="16" y="57"/>
                    <a:pt x="15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5" y="72"/>
                    <a:pt x="6" y="71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8"/>
                  </a:cubicBezTo>
                  <a:cubicBezTo>
                    <a:pt x="16" y="64"/>
                    <a:pt x="10" y="69"/>
                    <a:pt x="6" y="74"/>
                  </a:cubicBezTo>
                  <a:cubicBezTo>
                    <a:pt x="5" y="72"/>
                    <a:pt x="5" y="70"/>
                    <a:pt x="4" y="67"/>
                  </a:cubicBezTo>
                  <a:close/>
                  <a:moveTo>
                    <a:pt x="7" y="60"/>
                  </a:moveTo>
                  <a:cubicBezTo>
                    <a:pt x="9" y="58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6" y="62"/>
                    <a:pt x="4" y="66"/>
                  </a:cubicBezTo>
                  <a:cubicBezTo>
                    <a:pt x="4" y="65"/>
                    <a:pt x="4" y="64"/>
                    <a:pt x="3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5"/>
                  </a:moveTo>
                  <a:cubicBezTo>
                    <a:pt x="10" y="76"/>
                    <a:pt x="9" y="76"/>
                    <a:pt x="9" y="77"/>
                  </a:cubicBezTo>
                  <a:cubicBezTo>
                    <a:pt x="9" y="76"/>
                    <a:pt x="10" y="75"/>
                    <a:pt x="11" y="75"/>
                  </a:cubicBezTo>
                  <a:cubicBezTo>
                    <a:pt x="13" y="73"/>
                    <a:pt x="14" y="72"/>
                    <a:pt x="16" y="70"/>
                  </a:cubicBezTo>
                  <a:cubicBezTo>
                    <a:pt x="20" y="67"/>
                    <a:pt x="23" y="62"/>
                    <a:pt x="27" y="58"/>
                  </a:cubicBezTo>
                  <a:cubicBezTo>
                    <a:pt x="27" y="58"/>
                    <a:pt x="27" y="57"/>
                    <a:pt x="27" y="57"/>
                  </a:cubicBezTo>
                  <a:cubicBezTo>
                    <a:pt x="28" y="58"/>
                    <a:pt x="29" y="58"/>
                    <a:pt x="31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0"/>
                    <a:pt x="11" y="75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3"/>
                    <a:pt x="12" y="65"/>
                    <a:pt x="11" y="66"/>
                  </a:cubicBezTo>
                  <a:cubicBezTo>
                    <a:pt x="10" y="68"/>
                    <a:pt x="7" y="69"/>
                    <a:pt x="6" y="70"/>
                  </a:cubicBezTo>
                  <a:cubicBezTo>
                    <a:pt x="8" y="67"/>
                    <a:pt x="11" y="64"/>
                    <a:pt x="13" y="62"/>
                  </a:cubicBezTo>
                  <a:cubicBezTo>
                    <a:pt x="15" y="60"/>
                    <a:pt x="17" y="58"/>
                    <a:pt x="18" y="56"/>
                  </a:cubicBezTo>
                  <a:cubicBezTo>
                    <a:pt x="19" y="55"/>
                    <a:pt x="18" y="55"/>
                    <a:pt x="18" y="55"/>
                  </a:cubicBezTo>
                  <a:cubicBezTo>
                    <a:pt x="13" y="58"/>
                    <a:pt x="10" y="61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1" y="54"/>
                    <a:pt x="12" y="54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7" y="57"/>
                  </a:cubicBezTo>
                  <a:cubicBezTo>
                    <a:pt x="6" y="59"/>
                    <a:pt x="5" y="60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8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8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3"/>
                    <a:pt x="19" y="79"/>
                    <a:pt x="14" y="85"/>
                  </a:cubicBezTo>
                  <a:cubicBezTo>
                    <a:pt x="14" y="85"/>
                    <a:pt x="14" y="85"/>
                    <a:pt x="13" y="85"/>
                  </a:cubicBezTo>
                  <a:cubicBezTo>
                    <a:pt x="12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1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3" y="89"/>
                    <a:pt x="34" y="89"/>
                  </a:cubicBezTo>
                  <a:cubicBezTo>
                    <a:pt x="41" y="84"/>
                    <a:pt x="46" y="79"/>
                    <a:pt x="53" y="74"/>
                  </a:cubicBezTo>
                  <a:cubicBezTo>
                    <a:pt x="56" y="71"/>
                    <a:pt x="59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0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5" y="93"/>
                  </a:cubicBezTo>
                  <a:cubicBezTo>
                    <a:pt x="47" y="84"/>
                    <a:pt x="59" y="74"/>
                    <a:pt x="70" y="64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5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5"/>
                    <a:pt x="73" y="66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0" y="70"/>
                    <a:pt x="67" y="72"/>
                    <a:pt x="64" y="75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2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5"/>
                    <a:pt x="75" y="74"/>
                    <a:pt x="76" y="73"/>
                  </a:cubicBezTo>
                  <a:cubicBezTo>
                    <a:pt x="76" y="73"/>
                    <a:pt x="75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8"/>
                    <a:pt x="61" y="88"/>
                    <a:pt x="61" y="89"/>
                  </a:cubicBezTo>
                  <a:cubicBezTo>
                    <a:pt x="55" y="91"/>
                    <a:pt x="49" y="93"/>
                    <a:pt x="42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2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0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8" y="65"/>
                    <a:pt x="77" y="66"/>
                  </a:cubicBezTo>
                  <a:cubicBezTo>
                    <a:pt x="73" y="70"/>
                    <a:pt x="68" y="73"/>
                    <a:pt x="64" y="77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9" y="61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3" y="83"/>
                    <a:pt x="49" y="85"/>
                  </a:cubicBezTo>
                  <a:cubicBezTo>
                    <a:pt x="48" y="87"/>
                    <a:pt x="46" y="88"/>
                    <a:pt x="44" y="89"/>
                  </a:cubicBezTo>
                  <a:cubicBezTo>
                    <a:pt x="49" y="85"/>
                    <a:pt x="54" y="80"/>
                    <a:pt x="59" y="75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8"/>
                    <a:pt x="75" y="59"/>
                  </a:cubicBezTo>
                  <a:cubicBezTo>
                    <a:pt x="69" y="65"/>
                    <a:pt x="63" y="70"/>
                    <a:pt x="56" y="75"/>
                  </a:cubicBezTo>
                  <a:cubicBezTo>
                    <a:pt x="52" y="79"/>
                    <a:pt x="48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59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8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6"/>
                  </a:cubicBezTo>
                  <a:cubicBezTo>
                    <a:pt x="35" y="27"/>
                    <a:pt x="36" y="26"/>
                    <a:pt x="36" y="25"/>
                  </a:cubicBezTo>
                  <a:cubicBezTo>
                    <a:pt x="38" y="18"/>
                    <a:pt x="36" y="10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5"/>
                    <a:pt x="49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9" y="55"/>
                  </a:cubicBezTo>
                  <a:cubicBezTo>
                    <a:pt x="76" y="55"/>
                    <a:pt x="75" y="55"/>
                    <a:pt x="73" y="56"/>
                  </a:cubicBezTo>
                  <a:cubicBezTo>
                    <a:pt x="67" y="58"/>
                    <a:pt x="65" y="58"/>
                    <a:pt x="60" y="55"/>
                  </a:cubicBezTo>
                  <a:cubicBezTo>
                    <a:pt x="53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1"/>
                    <a:pt x="7" y="52"/>
                    <a:pt x="4" y="53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3"/>
            <p:cNvSpPr>
              <a:spLocks noEditPoints="1"/>
            </p:cNvSpPr>
            <p:nvPr/>
          </p:nvSpPr>
          <p:spPr bwMode="auto">
            <a:xfrm>
              <a:off x="10448925" y="2427288"/>
              <a:ext cx="265113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7 w 71"/>
                <a:gd name="T7" fmla="*/ 19 h 107"/>
                <a:gd name="T8" fmla="*/ 6 w 71"/>
                <a:gd name="T9" fmla="*/ 83 h 107"/>
                <a:gd name="T10" fmla="*/ 20 w 71"/>
                <a:gd name="T11" fmla="*/ 80 h 107"/>
                <a:gd name="T12" fmla="*/ 7 w 71"/>
                <a:gd name="T13" fmla="*/ 97 h 107"/>
                <a:gd name="T14" fmla="*/ 9 w 71"/>
                <a:gd name="T15" fmla="*/ 96 h 107"/>
                <a:gd name="T16" fmla="*/ 9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4 w 71"/>
                <a:gd name="T35" fmla="*/ 80 h 107"/>
                <a:gd name="T36" fmla="*/ 15 w 71"/>
                <a:gd name="T37" fmla="*/ 98 h 107"/>
                <a:gd name="T38" fmla="*/ 32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0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7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7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49 w 71"/>
                <a:gd name="T75" fmla="*/ 12 h 107"/>
                <a:gd name="T76" fmla="*/ 46 w 71"/>
                <a:gd name="T77" fmla="*/ 19 h 107"/>
                <a:gd name="T78" fmla="*/ 46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3 w 71"/>
                <a:gd name="T91" fmla="*/ 19 h 107"/>
                <a:gd name="T92" fmla="*/ 62 w 71"/>
                <a:gd name="T93" fmla="*/ 16 h 107"/>
                <a:gd name="T94" fmla="*/ 67 w 71"/>
                <a:gd name="T95" fmla="*/ 4 h 107"/>
                <a:gd name="T96" fmla="*/ 50 w 71"/>
                <a:gd name="T97" fmla="*/ 16 h 107"/>
                <a:gd name="T98" fmla="*/ 48 w 71"/>
                <a:gd name="T99" fmla="*/ 14 h 107"/>
                <a:gd name="T100" fmla="*/ 43 w 71"/>
                <a:gd name="T101" fmla="*/ 15 h 107"/>
                <a:gd name="T102" fmla="*/ 41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2" y="104"/>
                  </a:cubicBezTo>
                  <a:cubicBezTo>
                    <a:pt x="41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0" y="21"/>
                  </a:cubicBezTo>
                  <a:cubicBezTo>
                    <a:pt x="49" y="22"/>
                    <a:pt x="57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5"/>
                    <a:pt x="70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8" y="1"/>
                    <a:pt x="68" y="1"/>
                  </a:cubicBezTo>
                  <a:cubicBezTo>
                    <a:pt x="62" y="1"/>
                    <a:pt x="56" y="1"/>
                    <a:pt x="51" y="1"/>
                  </a:cubicBezTo>
                  <a:cubicBezTo>
                    <a:pt x="46" y="1"/>
                    <a:pt x="42" y="0"/>
                    <a:pt x="38" y="2"/>
                  </a:cubicBezTo>
                  <a:cubicBezTo>
                    <a:pt x="37" y="2"/>
                    <a:pt x="37" y="3"/>
                    <a:pt x="37" y="3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9"/>
                    <a:pt x="37" y="14"/>
                    <a:pt x="37" y="19"/>
                  </a:cubicBezTo>
                  <a:cubicBezTo>
                    <a:pt x="37" y="20"/>
                    <a:pt x="37" y="20"/>
                    <a:pt x="37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7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0" y="90"/>
                    <a:pt x="14" y="85"/>
                    <a:pt x="19" y="81"/>
                  </a:cubicBezTo>
                  <a:cubicBezTo>
                    <a:pt x="20" y="81"/>
                    <a:pt x="20" y="80"/>
                    <a:pt x="20" y="80"/>
                  </a:cubicBezTo>
                  <a:cubicBezTo>
                    <a:pt x="20" y="80"/>
                    <a:pt x="20" y="81"/>
                    <a:pt x="19" y="81"/>
                  </a:cubicBezTo>
                  <a:cubicBezTo>
                    <a:pt x="18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3"/>
                  </a:cubicBezTo>
                  <a:cubicBezTo>
                    <a:pt x="10" y="94"/>
                    <a:pt x="9" y="95"/>
                    <a:pt x="7" y="97"/>
                  </a:cubicBezTo>
                  <a:cubicBezTo>
                    <a:pt x="7" y="97"/>
                    <a:pt x="7" y="98"/>
                    <a:pt x="8" y="97"/>
                  </a:cubicBezTo>
                  <a:cubicBezTo>
                    <a:pt x="8" y="97"/>
                    <a:pt x="8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8" y="87"/>
                    <a:pt x="13" y="92"/>
                    <a:pt x="9" y="98"/>
                  </a:cubicBezTo>
                  <a:cubicBezTo>
                    <a:pt x="9" y="99"/>
                    <a:pt x="9" y="99"/>
                    <a:pt x="10" y="99"/>
                  </a:cubicBezTo>
                  <a:cubicBezTo>
                    <a:pt x="16" y="94"/>
                    <a:pt x="20" y="88"/>
                    <a:pt x="26" y="83"/>
                  </a:cubicBezTo>
                  <a:cubicBezTo>
                    <a:pt x="26" y="83"/>
                    <a:pt x="26" y="82"/>
                    <a:pt x="26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0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2" y="100"/>
                    <a:pt x="13" y="100"/>
                    <a:pt x="13" y="100"/>
                  </a:cubicBezTo>
                  <a:cubicBezTo>
                    <a:pt x="20" y="96"/>
                    <a:pt x="24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29" y="86"/>
                    <a:pt x="27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5" y="101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5" y="82"/>
                    <a:pt x="33" y="85"/>
                    <a:pt x="32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1" y="99"/>
                    <a:pt x="19" y="102"/>
                  </a:cubicBezTo>
                  <a:cubicBezTo>
                    <a:pt x="19" y="102"/>
                    <a:pt x="19" y="102"/>
                    <a:pt x="19" y="103"/>
                  </a:cubicBezTo>
                  <a:cubicBezTo>
                    <a:pt x="16" y="102"/>
                    <a:pt x="12" y="101"/>
                    <a:pt x="9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9" y="86"/>
                  </a:cubicBezTo>
                  <a:cubicBezTo>
                    <a:pt x="11" y="84"/>
                    <a:pt x="13" y="83"/>
                    <a:pt x="14" y="82"/>
                  </a:cubicBezTo>
                  <a:cubicBezTo>
                    <a:pt x="14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9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8" y="81"/>
                    <a:pt x="17" y="82"/>
                    <a:pt x="16" y="83"/>
                  </a:cubicBezTo>
                  <a:cubicBezTo>
                    <a:pt x="17" y="82"/>
                    <a:pt x="17" y="81"/>
                    <a:pt x="18" y="80"/>
                  </a:cubicBezTo>
                  <a:cubicBezTo>
                    <a:pt x="19" y="80"/>
                    <a:pt x="19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0"/>
                    <a:pt x="28" y="80"/>
                  </a:cubicBezTo>
                  <a:cubicBezTo>
                    <a:pt x="23" y="84"/>
                    <a:pt x="18" y="90"/>
                    <a:pt x="14" y="94"/>
                  </a:cubicBezTo>
                  <a:cubicBezTo>
                    <a:pt x="13" y="95"/>
                    <a:pt x="9" y="99"/>
                    <a:pt x="11" y="96"/>
                  </a:cubicBezTo>
                  <a:cubicBezTo>
                    <a:pt x="13" y="94"/>
                    <a:pt x="14" y="92"/>
                    <a:pt x="16" y="90"/>
                  </a:cubicBezTo>
                  <a:cubicBezTo>
                    <a:pt x="19" y="87"/>
                    <a:pt x="22" y="84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lose/>
                  <a:moveTo>
                    <a:pt x="32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2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2"/>
                    <a:pt x="35" y="82"/>
                  </a:cubicBezTo>
                  <a:cubicBezTo>
                    <a:pt x="35" y="82"/>
                    <a:pt x="34" y="82"/>
                    <a:pt x="34" y="82"/>
                  </a:cubicBezTo>
                  <a:cubicBezTo>
                    <a:pt x="32" y="85"/>
                    <a:pt x="29" y="88"/>
                    <a:pt x="27" y="91"/>
                  </a:cubicBezTo>
                  <a:cubicBezTo>
                    <a:pt x="25" y="93"/>
                    <a:pt x="24" y="94"/>
                    <a:pt x="23" y="96"/>
                  </a:cubicBezTo>
                  <a:cubicBezTo>
                    <a:pt x="21" y="97"/>
                    <a:pt x="18" y="99"/>
                    <a:pt x="17" y="101"/>
                  </a:cubicBezTo>
                  <a:cubicBezTo>
                    <a:pt x="19" y="98"/>
                    <a:pt x="23" y="95"/>
                    <a:pt x="25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3" y="81"/>
                    <a:pt x="34" y="81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3"/>
                  </a:cubicBezTo>
                  <a:cubicBezTo>
                    <a:pt x="26" y="102"/>
                    <a:pt x="26" y="101"/>
                    <a:pt x="27" y="101"/>
                  </a:cubicBezTo>
                  <a:cubicBezTo>
                    <a:pt x="27" y="101"/>
                    <a:pt x="26" y="102"/>
                    <a:pt x="26" y="102"/>
                  </a:cubicBezTo>
                  <a:cubicBezTo>
                    <a:pt x="26" y="102"/>
                    <a:pt x="26" y="103"/>
                    <a:pt x="26" y="103"/>
                  </a:cubicBezTo>
                  <a:close/>
                  <a:moveTo>
                    <a:pt x="19" y="103"/>
                  </a:moveTo>
                  <a:cubicBezTo>
                    <a:pt x="23" y="100"/>
                    <a:pt x="27" y="97"/>
                    <a:pt x="30" y="93"/>
                  </a:cubicBezTo>
                  <a:cubicBezTo>
                    <a:pt x="30" y="93"/>
                    <a:pt x="30" y="94"/>
                    <a:pt x="29" y="94"/>
                  </a:cubicBezTo>
                  <a:cubicBezTo>
                    <a:pt x="27" y="97"/>
                    <a:pt x="25" y="100"/>
                    <a:pt x="23" y="103"/>
                  </a:cubicBezTo>
                  <a:cubicBezTo>
                    <a:pt x="22" y="103"/>
                    <a:pt x="21" y="103"/>
                    <a:pt x="19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4" y="98"/>
                    <a:pt x="19" y="103"/>
                    <a:pt x="21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6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7" y="102"/>
                    <a:pt x="27" y="103"/>
                  </a:cubicBezTo>
                  <a:cubicBezTo>
                    <a:pt x="29" y="101"/>
                    <a:pt x="31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3" y="98"/>
                    <a:pt x="32" y="99"/>
                    <a:pt x="31" y="101"/>
                  </a:cubicBezTo>
                  <a:cubicBezTo>
                    <a:pt x="30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7" y="97"/>
                  </a:cubicBezTo>
                  <a:cubicBezTo>
                    <a:pt x="35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8" y="95"/>
                    <a:pt x="38" y="96"/>
                    <a:pt x="37" y="97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6" y="97"/>
                    <a:pt x="35" y="98"/>
                    <a:pt x="33" y="99"/>
                  </a:cubicBezTo>
                  <a:cubicBezTo>
                    <a:pt x="35" y="97"/>
                    <a:pt x="36" y="95"/>
                    <a:pt x="37" y="93"/>
                  </a:cubicBezTo>
                  <a:cubicBezTo>
                    <a:pt x="38" y="93"/>
                    <a:pt x="37" y="93"/>
                    <a:pt x="37" y="93"/>
                  </a:cubicBezTo>
                  <a:cubicBezTo>
                    <a:pt x="33" y="95"/>
                    <a:pt x="31" y="98"/>
                    <a:pt x="27" y="101"/>
                  </a:cubicBezTo>
                  <a:cubicBezTo>
                    <a:pt x="30" y="99"/>
                    <a:pt x="34" y="95"/>
                    <a:pt x="36" y="91"/>
                  </a:cubicBezTo>
                  <a:cubicBezTo>
                    <a:pt x="37" y="91"/>
                    <a:pt x="36" y="91"/>
                    <a:pt x="36" y="91"/>
                  </a:cubicBezTo>
                  <a:cubicBezTo>
                    <a:pt x="36" y="91"/>
                    <a:pt x="35" y="92"/>
                    <a:pt x="35" y="92"/>
                  </a:cubicBezTo>
                  <a:cubicBezTo>
                    <a:pt x="35" y="92"/>
                    <a:pt x="34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7" y="86"/>
                  </a:cubicBezTo>
                  <a:cubicBezTo>
                    <a:pt x="39" y="88"/>
                    <a:pt x="39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1" y="4"/>
                    <a:pt x="42" y="3"/>
                    <a:pt x="44" y="3"/>
                  </a:cubicBezTo>
                  <a:cubicBezTo>
                    <a:pt x="43" y="4"/>
                    <a:pt x="41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1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0" y="14"/>
                  </a:moveTo>
                  <a:cubicBezTo>
                    <a:pt x="41" y="13"/>
                    <a:pt x="43" y="11"/>
                    <a:pt x="44" y="10"/>
                  </a:cubicBezTo>
                  <a:cubicBezTo>
                    <a:pt x="45" y="9"/>
                    <a:pt x="45" y="9"/>
                    <a:pt x="46" y="8"/>
                  </a:cubicBezTo>
                  <a:cubicBezTo>
                    <a:pt x="47" y="7"/>
                    <a:pt x="51" y="3"/>
                    <a:pt x="48" y="6"/>
                  </a:cubicBezTo>
                  <a:cubicBezTo>
                    <a:pt x="46" y="10"/>
                    <a:pt x="43" y="13"/>
                    <a:pt x="40" y="17"/>
                  </a:cubicBezTo>
                  <a:cubicBezTo>
                    <a:pt x="40" y="16"/>
                    <a:pt x="40" y="15"/>
                    <a:pt x="40" y="14"/>
                  </a:cubicBezTo>
                  <a:close/>
                  <a:moveTo>
                    <a:pt x="40" y="10"/>
                  </a:moveTo>
                  <a:cubicBezTo>
                    <a:pt x="41" y="9"/>
                    <a:pt x="41" y="9"/>
                    <a:pt x="42" y="8"/>
                  </a:cubicBezTo>
                  <a:cubicBezTo>
                    <a:pt x="42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0" y="18"/>
                  </a:moveTo>
                  <a:cubicBezTo>
                    <a:pt x="44" y="15"/>
                    <a:pt x="47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4"/>
                    <a:pt x="45" y="16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8"/>
                    <a:pt x="40" y="18"/>
                    <a:pt x="40" y="18"/>
                  </a:cubicBezTo>
                  <a:close/>
                  <a:moveTo>
                    <a:pt x="46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5" y="8"/>
                  </a:cubicBezTo>
                  <a:cubicBezTo>
                    <a:pt x="54" y="10"/>
                    <a:pt x="53" y="11"/>
                    <a:pt x="52" y="12"/>
                  </a:cubicBezTo>
                  <a:cubicBezTo>
                    <a:pt x="50" y="14"/>
                    <a:pt x="49" y="17"/>
                    <a:pt x="46" y="19"/>
                  </a:cubicBezTo>
                  <a:close/>
                  <a:moveTo>
                    <a:pt x="48" y="19"/>
                  </a:moveTo>
                  <a:cubicBezTo>
                    <a:pt x="52" y="15"/>
                    <a:pt x="56" y="10"/>
                    <a:pt x="61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0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3" y="8"/>
                  </a:cubicBezTo>
                  <a:cubicBezTo>
                    <a:pt x="63" y="9"/>
                    <a:pt x="62" y="10"/>
                    <a:pt x="62" y="11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4" y="19"/>
                    <a:pt x="64" y="19"/>
                  </a:cubicBezTo>
                  <a:cubicBezTo>
                    <a:pt x="64" y="19"/>
                    <a:pt x="64" y="19"/>
                    <a:pt x="65" y="18"/>
                  </a:cubicBezTo>
                  <a:cubicBezTo>
                    <a:pt x="65" y="18"/>
                    <a:pt x="64" y="18"/>
                    <a:pt x="64" y="18"/>
                  </a:cubicBezTo>
                  <a:cubicBezTo>
                    <a:pt x="63" y="18"/>
                    <a:pt x="62" y="19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3" y="16"/>
                    <a:pt x="65" y="13"/>
                    <a:pt x="66" y="11"/>
                  </a:cubicBezTo>
                  <a:cubicBezTo>
                    <a:pt x="67" y="11"/>
                    <a:pt x="66" y="10"/>
                    <a:pt x="66" y="11"/>
                  </a:cubicBezTo>
                  <a:cubicBezTo>
                    <a:pt x="63" y="12"/>
                    <a:pt x="59" y="15"/>
                    <a:pt x="58" y="18"/>
                  </a:cubicBezTo>
                  <a:cubicBezTo>
                    <a:pt x="60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3" y="19"/>
                  </a:cubicBezTo>
                  <a:cubicBezTo>
                    <a:pt x="63" y="19"/>
                    <a:pt x="62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7" y="10"/>
                    <a:pt x="62" y="16"/>
                    <a:pt x="62" y="16"/>
                  </a:cubicBezTo>
                  <a:cubicBezTo>
                    <a:pt x="61" y="17"/>
                    <a:pt x="60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7" y="4"/>
                  </a:cubicBezTo>
                  <a:cubicBezTo>
                    <a:pt x="63" y="7"/>
                    <a:pt x="60" y="11"/>
                    <a:pt x="56" y="15"/>
                  </a:cubicBezTo>
                  <a:cubicBezTo>
                    <a:pt x="59" y="12"/>
                    <a:pt x="60" y="8"/>
                    <a:pt x="63" y="5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58" y="8"/>
                    <a:pt x="54" y="12"/>
                    <a:pt x="50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59" y="5"/>
                    <a:pt x="59" y="4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8" y="14"/>
                    <a:pt x="49" y="14"/>
                    <a:pt x="49" y="13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0" y="7"/>
                    <a:pt x="47" y="11"/>
                    <a:pt x="43" y="15"/>
                  </a:cubicBezTo>
                  <a:cubicBezTo>
                    <a:pt x="38" y="20"/>
                    <a:pt x="45" y="12"/>
                    <a:pt x="46" y="10"/>
                  </a:cubicBezTo>
                  <a:cubicBezTo>
                    <a:pt x="48" y="8"/>
                    <a:pt x="49" y="6"/>
                    <a:pt x="51" y="4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47" y="6"/>
                    <a:pt x="44" y="9"/>
                    <a:pt x="41" y="12"/>
                  </a:cubicBezTo>
                  <a:cubicBezTo>
                    <a:pt x="41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6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1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1" y="7"/>
                    <a:pt x="43" y="5"/>
                    <a:pt x="44" y="4"/>
                  </a:cubicBezTo>
                  <a:cubicBezTo>
                    <a:pt x="44" y="4"/>
                    <a:pt x="44" y="3"/>
                    <a:pt x="44" y="3"/>
                  </a:cubicBezTo>
                  <a:cubicBezTo>
                    <a:pt x="47" y="3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8" y="84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4" y="81"/>
                  </a:cubicBezTo>
                  <a:cubicBezTo>
                    <a:pt x="11" y="83"/>
                    <a:pt x="8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4"/>
            <p:cNvSpPr>
              <a:spLocks noEditPoints="1"/>
            </p:cNvSpPr>
            <p:nvPr/>
          </p:nvSpPr>
          <p:spPr bwMode="auto">
            <a:xfrm>
              <a:off x="9682163" y="6518275"/>
              <a:ext cx="266700" cy="403225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7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6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8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2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7 w 71"/>
                <a:gd name="T83" fmla="*/ 19 h 107"/>
                <a:gd name="T84" fmla="*/ 65 w 71"/>
                <a:gd name="T85" fmla="*/ 20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6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2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1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7" y="83"/>
                  </a:cubicBezTo>
                  <a:cubicBezTo>
                    <a:pt x="0" y="89"/>
                    <a:pt x="1" y="98"/>
                    <a:pt x="8" y="102"/>
                  </a:cubicBezTo>
                  <a:close/>
                  <a:moveTo>
                    <a:pt x="5" y="95"/>
                  </a:moveTo>
                  <a:cubicBezTo>
                    <a:pt x="11" y="91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8"/>
                    <a:pt x="13" y="90"/>
                    <a:pt x="11" y="93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9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3"/>
                    <a:pt x="27" y="82"/>
                    <a:pt x="27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7"/>
                    <a:pt x="25" y="90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9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3"/>
                    <a:pt x="19" y="103"/>
                  </a:cubicBezTo>
                  <a:cubicBezTo>
                    <a:pt x="16" y="102"/>
                    <a:pt x="13" y="101"/>
                    <a:pt x="10" y="100"/>
                  </a:cubicBezTo>
                  <a:cubicBezTo>
                    <a:pt x="7" y="98"/>
                    <a:pt x="6" y="96"/>
                    <a:pt x="5" y="95"/>
                  </a:cubicBezTo>
                  <a:close/>
                  <a:moveTo>
                    <a:pt x="6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90"/>
                    <a:pt x="5" y="94"/>
                  </a:cubicBezTo>
                  <a:cubicBezTo>
                    <a:pt x="5" y="92"/>
                    <a:pt x="5" y="91"/>
                    <a:pt x="6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90"/>
                    <a:pt x="14" y="94"/>
                  </a:cubicBezTo>
                  <a:cubicBezTo>
                    <a:pt x="14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2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1"/>
                    <a:pt x="31" y="81"/>
                    <a:pt x="33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1"/>
                  </a:cubicBezTo>
                  <a:cubicBezTo>
                    <a:pt x="20" y="98"/>
                    <a:pt x="23" y="96"/>
                    <a:pt x="26" y="93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2"/>
                    <a:pt x="34" y="82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3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7"/>
                    <a:pt x="31" y="93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4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3"/>
                    <a:pt x="27" y="103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2"/>
                    <a:pt x="31" y="101"/>
                  </a:cubicBezTo>
                  <a:cubicBezTo>
                    <a:pt x="33" y="100"/>
                    <a:pt x="36" y="98"/>
                    <a:pt x="38" y="97"/>
                  </a:cubicBezTo>
                  <a:cubicBezTo>
                    <a:pt x="36" y="100"/>
                    <a:pt x="32" y="102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7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6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2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9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5"/>
                    <a:pt x="40" y="5"/>
                  </a:cubicBezTo>
                  <a:close/>
                  <a:moveTo>
                    <a:pt x="40" y="6"/>
                  </a:moveTo>
                  <a:cubicBezTo>
                    <a:pt x="41" y="6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2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9"/>
                    <a:pt x="41" y="10"/>
                    <a:pt x="40" y="12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2"/>
                  </a:cubicBezTo>
                  <a:cubicBezTo>
                    <a:pt x="48" y="14"/>
                    <a:pt x="46" y="16"/>
                    <a:pt x="43" y="19"/>
                  </a:cubicBezTo>
                  <a:cubicBezTo>
                    <a:pt x="42" y="19"/>
                    <a:pt x="42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10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9"/>
                  </a:cubicBezTo>
                  <a:cubicBezTo>
                    <a:pt x="63" y="9"/>
                    <a:pt x="63" y="10"/>
                    <a:pt x="62" y="11"/>
                  </a:cubicBezTo>
                  <a:cubicBezTo>
                    <a:pt x="60" y="13"/>
                    <a:pt x="58" y="16"/>
                    <a:pt x="57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6"/>
                    <a:pt x="65" y="14"/>
                    <a:pt x="67" y="11"/>
                  </a:cubicBezTo>
                  <a:cubicBezTo>
                    <a:pt x="67" y="11"/>
                    <a:pt x="67" y="10"/>
                    <a:pt x="66" y="11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8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8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5"/>
                    <a:pt x="62" y="5"/>
                  </a:cubicBezTo>
                  <a:cubicBezTo>
                    <a:pt x="58" y="8"/>
                    <a:pt x="55" y="12"/>
                    <a:pt x="51" y="16"/>
                  </a:cubicBezTo>
                  <a:cubicBezTo>
                    <a:pt x="52" y="15"/>
                    <a:pt x="52" y="14"/>
                    <a:pt x="53" y="13"/>
                  </a:cubicBezTo>
                  <a:cubicBezTo>
                    <a:pt x="55" y="10"/>
                    <a:pt x="57" y="8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5" y="8"/>
                    <a:pt x="52" y="11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4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20"/>
                    <a:pt x="45" y="12"/>
                    <a:pt x="46" y="11"/>
                  </a:cubicBezTo>
                  <a:cubicBezTo>
                    <a:pt x="48" y="9"/>
                    <a:pt x="50" y="6"/>
                    <a:pt x="51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2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2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5"/>
            <p:cNvSpPr>
              <a:spLocks noEditPoints="1"/>
            </p:cNvSpPr>
            <p:nvPr/>
          </p:nvSpPr>
          <p:spPr bwMode="auto">
            <a:xfrm>
              <a:off x="3970338" y="6297613"/>
              <a:ext cx="266700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6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2 h 107"/>
                <a:gd name="T54" fmla="*/ 31 w 71"/>
                <a:gd name="T55" fmla="*/ 101 h 107"/>
                <a:gd name="T56" fmla="*/ 38 w 71"/>
                <a:gd name="T57" fmla="*/ 96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1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5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2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0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3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1" y="90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0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2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89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8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2"/>
                    <a:pt x="27" y="82"/>
                    <a:pt x="27" y="82"/>
                  </a:cubicBezTo>
                  <a:cubicBezTo>
                    <a:pt x="26" y="82"/>
                    <a:pt x="26" y="83"/>
                    <a:pt x="25" y="84"/>
                  </a:cubicBezTo>
                  <a:cubicBezTo>
                    <a:pt x="24" y="86"/>
                    <a:pt x="22" y="87"/>
                    <a:pt x="21" y="89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6"/>
                    <a:pt x="25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1"/>
                    <a:pt x="16" y="102"/>
                    <a:pt x="16" y="102"/>
                  </a:cubicBezTo>
                  <a:cubicBezTo>
                    <a:pt x="23" y="97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16" y="102"/>
                    <a:pt x="13" y="101"/>
                    <a:pt x="10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89"/>
                    <a:pt x="14" y="94"/>
                  </a:cubicBezTo>
                  <a:cubicBezTo>
                    <a:pt x="13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7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3" y="81"/>
                  </a:cubicBezTo>
                  <a:close/>
                  <a:moveTo>
                    <a:pt x="34" y="81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0"/>
                  </a:cubicBezTo>
                  <a:cubicBezTo>
                    <a:pt x="20" y="97"/>
                    <a:pt x="23" y="95"/>
                    <a:pt x="26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1"/>
                    <a:pt x="34" y="81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2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6"/>
                    <a:pt x="31" y="93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3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3"/>
                    <a:pt x="37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2"/>
                    <a:pt x="27" y="102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8" y="97"/>
                  </a:cubicBezTo>
                  <a:cubicBezTo>
                    <a:pt x="36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6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5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1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8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6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1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1"/>
                  </a:cubicBezTo>
                  <a:cubicBezTo>
                    <a:pt x="48" y="14"/>
                    <a:pt x="45" y="16"/>
                    <a:pt x="43" y="19"/>
                  </a:cubicBezTo>
                  <a:cubicBezTo>
                    <a:pt x="42" y="19"/>
                    <a:pt x="42" y="19"/>
                    <a:pt x="41" y="18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9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8"/>
                  </a:cubicBezTo>
                  <a:cubicBezTo>
                    <a:pt x="63" y="9"/>
                    <a:pt x="63" y="10"/>
                    <a:pt x="62" y="10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19"/>
                  </a:moveTo>
                  <a:cubicBezTo>
                    <a:pt x="65" y="19"/>
                    <a:pt x="65" y="19"/>
                    <a:pt x="64" y="19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5"/>
                    <a:pt x="65" y="13"/>
                    <a:pt x="67" y="11"/>
                  </a:cubicBezTo>
                  <a:cubicBezTo>
                    <a:pt x="67" y="11"/>
                    <a:pt x="67" y="10"/>
                    <a:pt x="66" y="10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19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4"/>
                    <a:pt x="62" y="5"/>
                  </a:cubicBezTo>
                  <a:cubicBezTo>
                    <a:pt x="58" y="8"/>
                    <a:pt x="55" y="12"/>
                    <a:pt x="51" y="15"/>
                  </a:cubicBezTo>
                  <a:cubicBezTo>
                    <a:pt x="52" y="14"/>
                    <a:pt x="52" y="13"/>
                    <a:pt x="53" y="12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60" y="5"/>
                    <a:pt x="59" y="4"/>
                    <a:pt x="59" y="5"/>
                  </a:cubicBezTo>
                  <a:cubicBezTo>
                    <a:pt x="55" y="7"/>
                    <a:pt x="52" y="10"/>
                    <a:pt x="49" y="14"/>
                  </a:cubicBezTo>
                  <a:cubicBezTo>
                    <a:pt x="49" y="14"/>
                    <a:pt x="49" y="13"/>
                    <a:pt x="49" y="13"/>
                  </a:cubicBezTo>
                  <a:cubicBezTo>
                    <a:pt x="51" y="11"/>
                    <a:pt x="53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19"/>
                    <a:pt x="45" y="12"/>
                    <a:pt x="46" y="10"/>
                  </a:cubicBezTo>
                  <a:cubicBezTo>
                    <a:pt x="48" y="8"/>
                    <a:pt x="50" y="6"/>
                    <a:pt x="51" y="4"/>
                  </a:cubicBezTo>
                  <a:cubicBezTo>
                    <a:pt x="52" y="4"/>
                    <a:pt x="51" y="3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6"/>
            <p:cNvSpPr>
              <a:spLocks noEditPoints="1"/>
            </p:cNvSpPr>
            <p:nvPr/>
          </p:nvSpPr>
          <p:spPr bwMode="auto">
            <a:xfrm>
              <a:off x="7986713" y="4835525"/>
              <a:ext cx="588963" cy="596900"/>
            </a:xfrm>
            <a:custGeom>
              <a:avLst/>
              <a:gdLst>
                <a:gd name="T0" fmla="*/ 13 w 157"/>
                <a:gd name="T1" fmla="*/ 3 h 159"/>
                <a:gd name="T2" fmla="*/ 94 w 157"/>
                <a:gd name="T3" fmla="*/ 114 h 159"/>
                <a:gd name="T4" fmla="*/ 123 w 157"/>
                <a:gd name="T5" fmla="*/ 96 h 159"/>
                <a:gd name="T6" fmla="*/ 47 w 157"/>
                <a:gd name="T7" fmla="*/ 30 h 159"/>
                <a:gd name="T8" fmla="*/ 41 w 157"/>
                <a:gd name="T9" fmla="*/ 31 h 159"/>
                <a:gd name="T10" fmla="*/ 57 w 157"/>
                <a:gd name="T11" fmla="*/ 36 h 159"/>
                <a:gd name="T12" fmla="*/ 57 w 157"/>
                <a:gd name="T13" fmla="*/ 54 h 159"/>
                <a:gd name="T14" fmla="*/ 60 w 157"/>
                <a:gd name="T15" fmla="*/ 56 h 159"/>
                <a:gd name="T16" fmla="*/ 63 w 157"/>
                <a:gd name="T17" fmla="*/ 57 h 159"/>
                <a:gd name="T18" fmla="*/ 113 w 157"/>
                <a:gd name="T19" fmla="*/ 108 h 159"/>
                <a:gd name="T20" fmla="*/ 129 w 157"/>
                <a:gd name="T21" fmla="*/ 146 h 159"/>
                <a:gd name="T22" fmla="*/ 122 w 157"/>
                <a:gd name="T23" fmla="*/ 134 h 159"/>
                <a:gd name="T24" fmla="*/ 123 w 157"/>
                <a:gd name="T25" fmla="*/ 144 h 159"/>
                <a:gd name="T26" fmla="*/ 128 w 157"/>
                <a:gd name="T27" fmla="*/ 136 h 159"/>
                <a:gd name="T28" fmla="*/ 126 w 157"/>
                <a:gd name="T29" fmla="*/ 99 h 159"/>
                <a:gd name="T30" fmla="*/ 85 w 157"/>
                <a:gd name="T31" fmla="*/ 95 h 159"/>
                <a:gd name="T32" fmla="*/ 100 w 157"/>
                <a:gd name="T33" fmla="*/ 73 h 159"/>
                <a:gd name="T34" fmla="*/ 100 w 157"/>
                <a:gd name="T35" fmla="*/ 77 h 159"/>
                <a:gd name="T36" fmla="*/ 92 w 157"/>
                <a:gd name="T37" fmla="*/ 84 h 159"/>
                <a:gd name="T38" fmla="*/ 100 w 157"/>
                <a:gd name="T39" fmla="*/ 118 h 159"/>
                <a:gd name="T40" fmla="*/ 99 w 157"/>
                <a:gd name="T41" fmla="*/ 82 h 159"/>
                <a:gd name="T42" fmla="*/ 97 w 157"/>
                <a:gd name="T43" fmla="*/ 113 h 159"/>
                <a:gd name="T44" fmla="*/ 90 w 157"/>
                <a:gd name="T45" fmla="*/ 98 h 159"/>
                <a:gd name="T46" fmla="*/ 107 w 157"/>
                <a:gd name="T47" fmla="*/ 126 h 159"/>
                <a:gd name="T48" fmla="*/ 107 w 157"/>
                <a:gd name="T49" fmla="*/ 103 h 159"/>
                <a:gd name="T50" fmla="*/ 107 w 157"/>
                <a:gd name="T51" fmla="*/ 126 h 159"/>
                <a:gd name="T52" fmla="*/ 102 w 157"/>
                <a:gd name="T53" fmla="*/ 111 h 159"/>
                <a:gd name="T54" fmla="*/ 111 w 157"/>
                <a:gd name="T55" fmla="*/ 83 h 159"/>
                <a:gd name="T56" fmla="*/ 57 w 157"/>
                <a:gd name="T57" fmla="*/ 60 h 159"/>
                <a:gd name="T58" fmla="*/ 64 w 157"/>
                <a:gd name="T59" fmla="*/ 55 h 159"/>
                <a:gd name="T60" fmla="*/ 58 w 157"/>
                <a:gd name="T61" fmla="*/ 61 h 159"/>
                <a:gd name="T62" fmla="*/ 68 w 157"/>
                <a:gd name="T63" fmla="*/ 73 h 159"/>
                <a:gd name="T64" fmla="*/ 66 w 157"/>
                <a:gd name="T65" fmla="*/ 69 h 159"/>
                <a:gd name="T66" fmla="*/ 74 w 157"/>
                <a:gd name="T67" fmla="*/ 82 h 159"/>
                <a:gd name="T68" fmla="*/ 83 w 157"/>
                <a:gd name="T69" fmla="*/ 79 h 159"/>
                <a:gd name="T70" fmla="*/ 87 w 157"/>
                <a:gd name="T71" fmla="*/ 61 h 159"/>
                <a:gd name="T72" fmla="*/ 85 w 157"/>
                <a:gd name="T73" fmla="*/ 59 h 159"/>
                <a:gd name="T74" fmla="*/ 76 w 157"/>
                <a:gd name="T75" fmla="*/ 51 h 159"/>
                <a:gd name="T76" fmla="*/ 45 w 157"/>
                <a:gd name="T77" fmla="*/ 44 h 159"/>
                <a:gd name="T78" fmla="*/ 57 w 157"/>
                <a:gd name="T79" fmla="*/ 38 h 159"/>
                <a:gd name="T80" fmla="*/ 88 w 157"/>
                <a:gd name="T81" fmla="*/ 88 h 159"/>
                <a:gd name="T82" fmla="*/ 107 w 157"/>
                <a:gd name="T83" fmla="*/ 128 h 159"/>
                <a:gd name="T84" fmla="*/ 107 w 157"/>
                <a:gd name="T85" fmla="*/ 128 h 159"/>
                <a:gd name="T86" fmla="*/ 119 w 157"/>
                <a:gd name="T87" fmla="*/ 144 h 159"/>
                <a:gd name="T88" fmla="*/ 131 w 157"/>
                <a:gd name="T89" fmla="*/ 117 h 159"/>
                <a:gd name="T90" fmla="*/ 128 w 157"/>
                <a:gd name="T91" fmla="*/ 150 h 159"/>
                <a:gd name="T92" fmla="*/ 132 w 157"/>
                <a:gd name="T93" fmla="*/ 153 h 159"/>
                <a:gd name="T94" fmla="*/ 146 w 157"/>
                <a:gd name="T95" fmla="*/ 123 h 159"/>
                <a:gd name="T96" fmla="*/ 141 w 157"/>
                <a:gd name="T97" fmla="*/ 151 h 159"/>
                <a:gd name="T98" fmla="*/ 151 w 157"/>
                <a:gd name="T99" fmla="*/ 131 h 159"/>
                <a:gd name="T100" fmla="*/ 91 w 157"/>
                <a:gd name="T101" fmla="*/ 64 h 159"/>
                <a:gd name="T102" fmla="*/ 7 w 157"/>
                <a:gd name="T103" fmla="*/ 6 h 159"/>
                <a:gd name="T104" fmla="*/ 41 w 157"/>
                <a:gd name="T105" fmla="*/ 26 h 159"/>
                <a:gd name="T106" fmla="*/ 35 w 157"/>
                <a:gd name="T107" fmla="*/ 33 h 159"/>
                <a:gd name="T108" fmla="*/ 136 w 157"/>
                <a:gd name="T109" fmla="*/ 155 h 159"/>
                <a:gd name="T110" fmla="*/ 146 w 157"/>
                <a:gd name="T111" fmla="*/ 125 h 159"/>
                <a:gd name="T112" fmla="*/ 144 w 157"/>
                <a:gd name="T113" fmla="*/ 153 h 159"/>
                <a:gd name="T114" fmla="*/ 142 w 157"/>
                <a:gd name="T115" fmla="*/ 15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7" h="159">
                  <a:moveTo>
                    <a:pt x="157" y="141"/>
                  </a:moveTo>
                  <a:cubicBezTo>
                    <a:pt x="156" y="131"/>
                    <a:pt x="149" y="121"/>
                    <a:pt x="143" y="113"/>
                  </a:cubicBezTo>
                  <a:cubicBezTo>
                    <a:pt x="134" y="102"/>
                    <a:pt x="125" y="93"/>
                    <a:pt x="115" y="83"/>
                  </a:cubicBezTo>
                  <a:cubicBezTo>
                    <a:pt x="92" y="61"/>
                    <a:pt x="68" y="39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6" y="15"/>
                    <a:pt x="30" y="8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3" y="0"/>
                    <a:pt x="22" y="0"/>
                  </a:cubicBezTo>
                  <a:cubicBezTo>
                    <a:pt x="19" y="1"/>
                    <a:pt x="17" y="3"/>
                    <a:pt x="13" y="3"/>
                  </a:cubicBezTo>
                  <a:cubicBezTo>
                    <a:pt x="10" y="4"/>
                    <a:pt x="6" y="3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4" y="7"/>
                    <a:pt x="9" y="12"/>
                    <a:pt x="6" y="18"/>
                  </a:cubicBezTo>
                  <a:cubicBezTo>
                    <a:pt x="5" y="19"/>
                    <a:pt x="6" y="20"/>
                    <a:pt x="7" y="20"/>
                  </a:cubicBezTo>
                  <a:cubicBezTo>
                    <a:pt x="14" y="25"/>
                    <a:pt x="23" y="28"/>
                    <a:pt x="31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42" y="44"/>
                    <a:pt x="51" y="57"/>
                    <a:pt x="60" y="69"/>
                  </a:cubicBezTo>
                  <a:cubicBezTo>
                    <a:pt x="71" y="84"/>
                    <a:pt x="83" y="99"/>
                    <a:pt x="94" y="114"/>
                  </a:cubicBezTo>
                  <a:cubicBezTo>
                    <a:pt x="103" y="126"/>
                    <a:pt x="110" y="139"/>
                    <a:pt x="121" y="149"/>
                  </a:cubicBezTo>
                  <a:cubicBezTo>
                    <a:pt x="127" y="155"/>
                    <a:pt x="136" y="159"/>
                    <a:pt x="144" y="158"/>
                  </a:cubicBezTo>
                  <a:cubicBezTo>
                    <a:pt x="153" y="157"/>
                    <a:pt x="157" y="149"/>
                    <a:pt x="157" y="141"/>
                  </a:cubicBezTo>
                  <a:close/>
                  <a:moveTo>
                    <a:pt x="115" y="139"/>
                  </a:moveTo>
                  <a:cubicBezTo>
                    <a:pt x="114" y="138"/>
                    <a:pt x="113" y="137"/>
                    <a:pt x="112" y="135"/>
                  </a:cubicBezTo>
                  <a:cubicBezTo>
                    <a:pt x="115" y="129"/>
                    <a:pt x="116" y="123"/>
                    <a:pt x="118" y="116"/>
                  </a:cubicBezTo>
                  <a:cubicBezTo>
                    <a:pt x="119" y="112"/>
                    <a:pt x="119" y="109"/>
                    <a:pt x="120" y="105"/>
                  </a:cubicBezTo>
                  <a:cubicBezTo>
                    <a:pt x="121" y="102"/>
                    <a:pt x="123" y="99"/>
                    <a:pt x="123" y="96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3" y="111"/>
                    <a:pt x="117" y="125"/>
                    <a:pt x="116" y="140"/>
                  </a:cubicBezTo>
                  <a:cubicBezTo>
                    <a:pt x="115" y="140"/>
                    <a:pt x="115" y="139"/>
                    <a:pt x="115" y="139"/>
                  </a:cubicBezTo>
                  <a:close/>
                  <a:moveTo>
                    <a:pt x="46" y="29"/>
                  </a:moveTo>
                  <a:cubicBezTo>
                    <a:pt x="44" y="32"/>
                    <a:pt x="42" y="35"/>
                    <a:pt x="41" y="38"/>
                  </a:cubicBezTo>
                  <a:cubicBezTo>
                    <a:pt x="42" y="34"/>
                    <a:pt x="44" y="31"/>
                    <a:pt x="45" y="28"/>
                  </a:cubicBezTo>
                  <a:cubicBezTo>
                    <a:pt x="46" y="29"/>
                    <a:pt x="47" y="30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6" y="34"/>
                    <a:pt x="45" y="37"/>
                    <a:pt x="43" y="41"/>
                  </a:cubicBezTo>
                  <a:cubicBezTo>
                    <a:pt x="44" y="38"/>
                    <a:pt x="46" y="33"/>
                    <a:pt x="47" y="30"/>
                  </a:cubicBezTo>
                  <a:cubicBezTo>
                    <a:pt x="47" y="29"/>
                    <a:pt x="46" y="29"/>
                    <a:pt x="46" y="29"/>
                  </a:cubicBezTo>
                  <a:close/>
                  <a:moveTo>
                    <a:pt x="39" y="27"/>
                  </a:moveTo>
                  <a:cubicBezTo>
                    <a:pt x="39" y="27"/>
                    <a:pt x="40" y="26"/>
                    <a:pt x="40" y="25"/>
                  </a:cubicBezTo>
                  <a:cubicBezTo>
                    <a:pt x="41" y="25"/>
                    <a:pt x="41" y="25"/>
                    <a:pt x="41" y="26"/>
                  </a:cubicBezTo>
                  <a:cubicBezTo>
                    <a:pt x="40" y="27"/>
                    <a:pt x="40" y="28"/>
                    <a:pt x="39" y="30"/>
                  </a:cubicBezTo>
                  <a:cubicBezTo>
                    <a:pt x="36" y="36"/>
                    <a:pt x="38" y="29"/>
                    <a:pt x="39" y="28"/>
                  </a:cubicBezTo>
                  <a:cubicBezTo>
                    <a:pt x="39" y="28"/>
                    <a:pt x="39" y="27"/>
                    <a:pt x="39" y="27"/>
                  </a:cubicBezTo>
                  <a:close/>
                  <a:moveTo>
                    <a:pt x="44" y="27"/>
                  </a:moveTo>
                  <a:cubicBezTo>
                    <a:pt x="43" y="29"/>
                    <a:pt x="42" y="30"/>
                    <a:pt x="41" y="31"/>
                  </a:cubicBezTo>
                  <a:cubicBezTo>
                    <a:pt x="41" y="32"/>
                    <a:pt x="39" y="37"/>
                    <a:pt x="40" y="33"/>
                  </a:cubicBezTo>
                  <a:cubicBezTo>
                    <a:pt x="41" y="31"/>
                    <a:pt x="42" y="29"/>
                    <a:pt x="42" y="26"/>
                  </a:cubicBezTo>
                  <a:cubicBezTo>
                    <a:pt x="43" y="27"/>
                    <a:pt x="43" y="27"/>
                    <a:pt x="44" y="27"/>
                  </a:cubicBezTo>
                  <a:close/>
                  <a:moveTo>
                    <a:pt x="52" y="33"/>
                  </a:moveTo>
                  <a:cubicBezTo>
                    <a:pt x="50" y="36"/>
                    <a:pt x="48" y="39"/>
                    <a:pt x="46" y="43"/>
                  </a:cubicBezTo>
                  <a:cubicBezTo>
                    <a:pt x="47" y="41"/>
                    <a:pt x="48" y="34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1" y="32"/>
                    <a:pt x="52" y="33"/>
                  </a:cubicBezTo>
                  <a:close/>
                  <a:moveTo>
                    <a:pt x="57" y="36"/>
                  </a:moveTo>
                  <a:cubicBezTo>
                    <a:pt x="54" y="40"/>
                    <a:pt x="53" y="45"/>
                    <a:pt x="51" y="49"/>
                  </a:cubicBezTo>
                  <a:cubicBezTo>
                    <a:pt x="53" y="45"/>
                    <a:pt x="54" y="39"/>
                    <a:pt x="55" y="35"/>
                  </a:cubicBezTo>
                  <a:cubicBezTo>
                    <a:pt x="55" y="35"/>
                    <a:pt x="56" y="36"/>
                    <a:pt x="57" y="36"/>
                  </a:cubicBezTo>
                  <a:close/>
                  <a:moveTo>
                    <a:pt x="60" y="39"/>
                  </a:moveTo>
                  <a:cubicBezTo>
                    <a:pt x="58" y="43"/>
                    <a:pt x="55" y="49"/>
                    <a:pt x="54" y="54"/>
                  </a:cubicBezTo>
                  <a:cubicBezTo>
                    <a:pt x="55" y="48"/>
                    <a:pt x="57" y="43"/>
                    <a:pt x="58" y="37"/>
                  </a:cubicBezTo>
                  <a:cubicBezTo>
                    <a:pt x="58" y="38"/>
                    <a:pt x="59" y="38"/>
                    <a:pt x="60" y="39"/>
                  </a:cubicBezTo>
                  <a:close/>
                  <a:moveTo>
                    <a:pt x="63" y="41"/>
                  </a:moveTo>
                  <a:cubicBezTo>
                    <a:pt x="61" y="46"/>
                    <a:pt x="59" y="50"/>
                    <a:pt x="57" y="54"/>
                  </a:cubicBezTo>
                  <a:cubicBezTo>
                    <a:pt x="56" y="56"/>
                    <a:pt x="57" y="56"/>
                    <a:pt x="57" y="54"/>
                  </a:cubicBezTo>
                  <a:cubicBezTo>
                    <a:pt x="57" y="53"/>
                    <a:pt x="58" y="51"/>
                    <a:pt x="58" y="49"/>
                  </a:cubicBezTo>
                  <a:cubicBezTo>
                    <a:pt x="59" y="46"/>
                    <a:pt x="60" y="43"/>
                    <a:pt x="61" y="39"/>
                  </a:cubicBezTo>
                  <a:cubicBezTo>
                    <a:pt x="62" y="40"/>
                    <a:pt x="63" y="41"/>
                    <a:pt x="63" y="41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66" y="46"/>
                    <a:pt x="64" y="49"/>
                    <a:pt x="63" y="51"/>
                  </a:cubicBezTo>
                  <a:cubicBezTo>
                    <a:pt x="62" y="52"/>
                    <a:pt x="61" y="54"/>
                    <a:pt x="61" y="55"/>
                  </a:cubicBezTo>
                  <a:cubicBezTo>
                    <a:pt x="60" y="55"/>
                    <a:pt x="60" y="56"/>
                    <a:pt x="60" y="56"/>
                  </a:cubicBezTo>
                  <a:cubicBezTo>
                    <a:pt x="62" y="52"/>
                    <a:pt x="62" y="47"/>
                    <a:pt x="64" y="42"/>
                  </a:cubicBezTo>
                  <a:cubicBezTo>
                    <a:pt x="65" y="43"/>
                    <a:pt x="66" y="44"/>
                    <a:pt x="67" y="44"/>
                  </a:cubicBezTo>
                  <a:close/>
                  <a:moveTo>
                    <a:pt x="72" y="49"/>
                  </a:moveTo>
                  <a:cubicBezTo>
                    <a:pt x="71" y="51"/>
                    <a:pt x="70" y="53"/>
                    <a:pt x="68" y="55"/>
                  </a:cubicBezTo>
                  <a:cubicBezTo>
                    <a:pt x="68" y="57"/>
                    <a:pt x="67" y="58"/>
                    <a:pt x="66" y="60"/>
                  </a:cubicBezTo>
                  <a:cubicBezTo>
                    <a:pt x="66" y="61"/>
                    <a:pt x="63" y="64"/>
                    <a:pt x="63" y="65"/>
                  </a:cubicBezTo>
                  <a:cubicBezTo>
                    <a:pt x="64" y="59"/>
                    <a:pt x="67" y="53"/>
                    <a:pt x="70" y="47"/>
                  </a:cubicBezTo>
                  <a:cubicBezTo>
                    <a:pt x="70" y="46"/>
                    <a:pt x="69" y="46"/>
                    <a:pt x="69" y="46"/>
                  </a:cubicBezTo>
                  <a:cubicBezTo>
                    <a:pt x="66" y="49"/>
                    <a:pt x="65" y="53"/>
                    <a:pt x="63" y="57"/>
                  </a:cubicBezTo>
                  <a:cubicBezTo>
                    <a:pt x="63" y="56"/>
                    <a:pt x="64" y="55"/>
                    <a:pt x="64" y="54"/>
                  </a:cubicBezTo>
                  <a:cubicBezTo>
                    <a:pt x="65" y="51"/>
                    <a:pt x="67" y="48"/>
                    <a:pt x="68" y="45"/>
                  </a:cubicBezTo>
                  <a:cubicBezTo>
                    <a:pt x="69" y="46"/>
                    <a:pt x="71" y="47"/>
                    <a:pt x="72" y="49"/>
                  </a:cubicBezTo>
                  <a:close/>
                  <a:moveTo>
                    <a:pt x="75" y="51"/>
                  </a:moveTo>
                  <a:cubicBezTo>
                    <a:pt x="73" y="54"/>
                    <a:pt x="71" y="58"/>
                    <a:pt x="69" y="62"/>
                  </a:cubicBezTo>
                  <a:cubicBezTo>
                    <a:pt x="70" y="57"/>
                    <a:pt x="71" y="53"/>
                    <a:pt x="73" y="49"/>
                  </a:cubicBezTo>
                  <a:cubicBezTo>
                    <a:pt x="74" y="50"/>
                    <a:pt x="74" y="50"/>
                    <a:pt x="75" y="51"/>
                  </a:cubicBezTo>
                  <a:close/>
                  <a:moveTo>
                    <a:pt x="119" y="91"/>
                  </a:moveTo>
                  <a:cubicBezTo>
                    <a:pt x="116" y="96"/>
                    <a:pt x="115" y="102"/>
                    <a:pt x="113" y="108"/>
                  </a:cubicBezTo>
                  <a:cubicBezTo>
                    <a:pt x="112" y="111"/>
                    <a:pt x="111" y="115"/>
                    <a:pt x="110" y="118"/>
                  </a:cubicBezTo>
                  <a:cubicBezTo>
                    <a:pt x="112" y="108"/>
                    <a:pt x="115" y="98"/>
                    <a:pt x="116" y="88"/>
                  </a:cubicBezTo>
                  <a:cubicBezTo>
                    <a:pt x="117" y="89"/>
                    <a:pt x="118" y="90"/>
                    <a:pt x="119" y="91"/>
                  </a:cubicBezTo>
                  <a:close/>
                  <a:moveTo>
                    <a:pt x="140" y="114"/>
                  </a:moveTo>
                  <a:cubicBezTo>
                    <a:pt x="138" y="120"/>
                    <a:pt x="136" y="126"/>
                    <a:pt x="135" y="132"/>
                  </a:cubicBezTo>
                  <a:cubicBezTo>
                    <a:pt x="134" y="136"/>
                    <a:pt x="132" y="139"/>
                    <a:pt x="131" y="142"/>
                  </a:cubicBezTo>
                  <a:cubicBezTo>
                    <a:pt x="130" y="144"/>
                    <a:pt x="130" y="145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6"/>
                  </a:cubicBezTo>
                  <a:cubicBezTo>
                    <a:pt x="130" y="141"/>
                    <a:pt x="133" y="135"/>
                    <a:pt x="134" y="130"/>
                  </a:cubicBezTo>
                  <a:cubicBezTo>
                    <a:pt x="136" y="124"/>
                    <a:pt x="137" y="118"/>
                    <a:pt x="138" y="112"/>
                  </a:cubicBezTo>
                  <a:cubicBezTo>
                    <a:pt x="139" y="113"/>
                    <a:pt x="139" y="114"/>
                    <a:pt x="140" y="114"/>
                  </a:cubicBezTo>
                  <a:close/>
                  <a:moveTo>
                    <a:pt x="130" y="102"/>
                  </a:moveTo>
                  <a:cubicBezTo>
                    <a:pt x="128" y="108"/>
                    <a:pt x="127" y="114"/>
                    <a:pt x="126" y="120"/>
                  </a:cubicBezTo>
                  <a:cubicBezTo>
                    <a:pt x="125" y="123"/>
                    <a:pt x="124" y="126"/>
                    <a:pt x="123" y="130"/>
                  </a:cubicBezTo>
                  <a:cubicBezTo>
                    <a:pt x="122" y="133"/>
                    <a:pt x="122" y="137"/>
                    <a:pt x="120" y="141"/>
                  </a:cubicBezTo>
                  <a:cubicBezTo>
                    <a:pt x="119" y="144"/>
                    <a:pt x="120" y="141"/>
                    <a:pt x="120" y="140"/>
                  </a:cubicBezTo>
                  <a:cubicBezTo>
                    <a:pt x="121" y="138"/>
                    <a:pt x="121" y="136"/>
                    <a:pt x="122" y="134"/>
                  </a:cubicBezTo>
                  <a:cubicBezTo>
                    <a:pt x="123" y="130"/>
                    <a:pt x="124" y="127"/>
                    <a:pt x="124" y="123"/>
                  </a:cubicBezTo>
                  <a:cubicBezTo>
                    <a:pt x="126" y="115"/>
                    <a:pt x="126" y="108"/>
                    <a:pt x="127" y="100"/>
                  </a:cubicBezTo>
                  <a:cubicBezTo>
                    <a:pt x="128" y="101"/>
                    <a:pt x="129" y="102"/>
                    <a:pt x="130" y="102"/>
                  </a:cubicBezTo>
                  <a:close/>
                  <a:moveTo>
                    <a:pt x="130" y="103"/>
                  </a:moveTo>
                  <a:cubicBezTo>
                    <a:pt x="131" y="104"/>
                    <a:pt x="132" y="105"/>
                    <a:pt x="133" y="106"/>
                  </a:cubicBezTo>
                  <a:cubicBezTo>
                    <a:pt x="131" y="113"/>
                    <a:pt x="129" y="121"/>
                    <a:pt x="127" y="128"/>
                  </a:cubicBezTo>
                  <a:cubicBezTo>
                    <a:pt x="126" y="131"/>
                    <a:pt x="125" y="134"/>
                    <a:pt x="125" y="137"/>
                  </a:cubicBezTo>
                  <a:cubicBezTo>
                    <a:pt x="125" y="138"/>
                    <a:pt x="124" y="140"/>
                    <a:pt x="124" y="141"/>
                  </a:cubicBezTo>
                  <a:cubicBezTo>
                    <a:pt x="124" y="142"/>
                    <a:pt x="122" y="148"/>
                    <a:pt x="123" y="144"/>
                  </a:cubicBezTo>
                  <a:cubicBezTo>
                    <a:pt x="125" y="136"/>
                    <a:pt x="126" y="129"/>
                    <a:pt x="127" y="122"/>
                  </a:cubicBezTo>
                  <a:cubicBezTo>
                    <a:pt x="128" y="118"/>
                    <a:pt x="128" y="114"/>
                    <a:pt x="128" y="111"/>
                  </a:cubicBezTo>
                  <a:cubicBezTo>
                    <a:pt x="129" y="108"/>
                    <a:pt x="130" y="106"/>
                    <a:pt x="130" y="103"/>
                  </a:cubicBezTo>
                  <a:close/>
                  <a:moveTo>
                    <a:pt x="133" y="109"/>
                  </a:moveTo>
                  <a:cubicBezTo>
                    <a:pt x="133" y="108"/>
                    <a:pt x="133" y="108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5" y="108"/>
                    <a:pt x="136" y="110"/>
                    <a:pt x="137" y="111"/>
                  </a:cubicBezTo>
                  <a:cubicBezTo>
                    <a:pt x="133" y="122"/>
                    <a:pt x="132" y="134"/>
                    <a:pt x="127" y="145"/>
                  </a:cubicBezTo>
                  <a:cubicBezTo>
                    <a:pt x="128" y="142"/>
                    <a:pt x="128" y="138"/>
                    <a:pt x="128" y="136"/>
                  </a:cubicBezTo>
                  <a:cubicBezTo>
                    <a:pt x="129" y="133"/>
                    <a:pt x="129" y="129"/>
                    <a:pt x="130" y="126"/>
                  </a:cubicBezTo>
                  <a:cubicBezTo>
                    <a:pt x="131" y="120"/>
                    <a:pt x="132" y="114"/>
                    <a:pt x="133" y="109"/>
                  </a:cubicBezTo>
                  <a:close/>
                  <a:moveTo>
                    <a:pt x="126" y="99"/>
                  </a:moveTo>
                  <a:cubicBezTo>
                    <a:pt x="124" y="105"/>
                    <a:pt x="123" y="112"/>
                    <a:pt x="121" y="119"/>
                  </a:cubicBezTo>
                  <a:cubicBezTo>
                    <a:pt x="120" y="123"/>
                    <a:pt x="120" y="127"/>
                    <a:pt x="119" y="130"/>
                  </a:cubicBezTo>
                  <a:cubicBezTo>
                    <a:pt x="118" y="132"/>
                    <a:pt x="117" y="135"/>
                    <a:pt x="117" y="137"/>
                  </a:cubicBezTo>
                  <a:cubicBezTo>
                    <a:pt x="116" y="140"/>
                    <a:pt x="117" y="137"/>
                    <a:pt x="117" y="135"/>
                  </a:cubicBezTo>
                  <a:cubicBezTo>
                    <a:pt x="118" y="122"/>
                    <a:pt x="123" y="110"/>
                    <a:pt x="124" y="96"/>
                  </a:cubicBezTo>
                  <a:cubicBezTo>
                    <a:pt x="125" y="97"/>
                    <a:pt x="126" y="98"/>
                    <a:pt x="126" y="99"/>
                  </a:cubicBezTo>
                  <a:close/>
                  <a:moveTo>
                    <a:pt x="123" y="95"/>
                  </a:moveTo>
                  <a:cubicBezTo>
                    <a:pt x="121" y="101"/>
                    <a:pt x="119" y="107"/>
                    <a:pt x="118" y="113"/>
                  </a:cubicBezTo>
                  <a:cubicBezTo>
                    <a:pt x="117" y="116"/>
                    <a:pt x="116" y="120"/>
                    <a:pt x="115" y="124"/>
                  </a:cubicBezTo>
                  <a:cubicBezTo>
                    <a:pt x="115" y="126"/>
                    <a:pt x="114" y="128"/>
                    <a:pt x="113" y="130"/>
                  </a:cubicBezTo>
                  <a:cubicBezTo>
                    <a:pt x="115" y="124"/>
                    <a:pt x="115" y="118"/>
                    <a:pt x="117" y="112"/>
                  </a:cubicBezTo>
                  <a:cubicBezTo>
                    <a:pt x="118" y="108"/>
                    <a:pt x="118" y="105"/>
                    <a:pt x="118" y="101"/>
                  </a:cubicBezTo>
                  <a:cubicBezTo>
                    <a:pt x="119" y="98"/>
                    <a:pt x="119" y="95"/>
                    <a:pt x="120" y="92"/>
                  </a:cubicBezTo>
                  <a:cubicBezTo>
                    <a:pt x="121" y="93"/>
                    <a:pt x="122" y="94"/>
                    <a:pt x="123" y="95"/>
                  </a:cubicBezTo>
                  <a:close/>
                  <a:moveTo>
                    <a:pt x="85" y="95"/>
                  </a:moveTo>
                  <a:cubicBezTo>
                    <a:pt x="86" y="94"/>
                    <a:pt x="88" y="91"/>
                    <a:pt x="88" y="90"/>
                  </a:cubicBezTo>
                  <a:cubicBezTo>
                    <a:pt x="87" y="93"/>
                    <a:pt x="87" y="96"/>
                    <a:pt x="86" y="98"/>
                  </a:cubicBezTo>
                  <a:cubicBezTo>
                    <a:pt x="85" y="97"/>
                    <a:pt x="84" y="95"/>
                    <a:pt x="82" y="93"/>
                  </a:cubicBezTo>
                  <a:cubicBezTo>
                    <a:pt x="82" y="93"/>
                    <a:pt x="83" y="93"/>
                    <a:pt x="83" y="93"/>
                  </a:cubicBezTo>
                  <a:cubicBezTo>
                    <a:pt x="84" y="92"/>
                    <a:pt x="84" y="93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4" y="96"/>
                    <a:pt x="85" y="96"/>
                    <a:pt x="85" y="95"/>
                  </a:cubicBezTo>
                  <a:close/>
                  <a:moveTo>
                    <a:pt x="92" y="84"/>
                  </a:moveTo>
                  <a:cubicBezTo>
                    <a:pt x="96" y="81"/>
                    <a:pt x="99" y="77"/>
                    <a:pt x="100" y="73"/>
                  </a:cubicBezTo>
                  <a:cubicBezTo>
                    <a:pt x="102" y="74"/>
                    <a:pt x="103" y="75"/>
                    <a:pt x="104" y="76"/>
                  </a:cubicBezTo>
                  <a:cubicBezTo>
                    <a:pt x="104" y="76"/>
                    <a:pt x="104" y="76"/>
                    <a:pt x="103" y="76"/>
                  </a:cubicBezTo>
                  <a:cubicBezTo>
                    <a:pt x="102" y="81"/>
                    <a:pt x="101" y="87"/>
                    <a:pt x="100" y="92"/>
                  </a:cubicBezTo>
                  <a:cubicBezTo>
                    <a:pt x="98" y="97"/>
                    <a:pt x="96" y="103"/>
                    <a:pt x="95" y="108"/>
                  </a:cubicBezTo>
                  <a:cubicBezTo>
                    <a:pt x="96" y="103"/>
                    <a:pt x="97" y="97"/>
                    <a:pt x="98" y="92"/>
                  </a:cubicBezTo>
                  <a:cubicBezTo>
                    <a:pt x="99" y="86"/>
                    <a:pt x="101" y="81"/>
                    <a:pt x="101" y="74"/>
                  </a:cubicBezTo>
                  <a:cubicBezTo>
                    <a:pt x="101" y="74"/>
                    <a:pt x="100" y="74"/>
                    <a:pt x="100" y="74"/>
                  </a:cubicBezTo>
                  <a:cubicBezTo>
                    <a:pt x="100" y="75"/>
                    <a:pt x="100" y="76"/>
                    <a:pt x="100" y="76"/>
                  </a:cubicBezTo>
                  <a:cubicBezTo>
                    <a:pt x="100" y="76"/>
                    <a:pt x="100" y="76"/>
                    <a:pt x="100" y="77"/>
                  </a:cubicBezTo>
                  <a:cubicBezTo>
                    <a:pt x="99" y="81"/>
                    <a:pt x="98" y="85"/>
                    <a:pt x="96" y="89"/>
                  </a:cubicBezTo>
                  <a:cubicBezTo>
                    <a:pt x="95" y="94"/>
                    <a:pt x="94" y="99"/>
                    <a:pt x="93" y="103"/>
                  </a:cubicBezTo>
                  <a:cubicBezTo>
                    <a:pt x="92" y="107"/>
                    <a:pt x="93" y="101"/>
                    <a:pt x="93" y="101"/>
                  </a:cubicBezTo>
                  <a:cubicBezTo>
                    <a:pt x="93" y="98"/>
                    <a:pt x="94" y="95"/>
                    <a:pt x="94" y="92"/>
                  </a:cubicBezTo>
                  <a:cubicBezTo>
                    <a:pt x="95" y="88"/>
                    <a:pt x="97" y="84"/>
                    <a:pt x="97" y="80"/>
                  </a:cubicBezTo>
                  <a:cubicBezTo>
                    <a:pt x="97" y="80"/>
                    <a:pt x="97" y="79"/>
                    <a:pt x="97" y="80"/>
                  </a:cubicBezTo>
                  <a:cubicBezTo>
                    <a:pt x="95" y="84"/>
                    <a:pt x="94" y="89"/>
                    <a:pt x="92" y="93"/>
                  </a:cubicBezTo>
                  <a:cubicBezTo>
                    <a:pt x="92" y="90"/>
                    <a:pt x="93" y="87"/>
                    <a:pt x="92" y="84"/>
                  </a:cubicBezTo>
                  <a:cubicBezTo>
                    <a:pt x="92" y="84"/>
                    <a:pt x="92" y="84"/>
                    <a:pt x="92" y="84"/>
                  </a:cubicBezTo>
                  <a:close/>
                  <a:moveTo>
                    <a:pt x="100" y="118"/>
                  </a:moveTo>
                  <a:cubicBezTo>
                    <a:pt x="100" y="118"/>
                    <a:pt x="100" y="118"/>
                    <a:pt x="100" y="118"/>
                  </a:cubicBezTo>
                  <a:cubicBezTo>
                    <a:pt x="99" y="116"/>
                    <a:pt x="98" y="115"/>
                    <a:pt x="97" y="114"/>
                  </a:cubicBezTo>
                  <a:cubicBezTo>
                    <a:pt x="97" y="114"/>
                    <a:pt x="98" y="114"/>
                    <a:pt x="98" y="114"/>
                  </a:cubicBezTo>
                  <a:cubicBezTo>
                    <a:pt x="99" y="108"/>
                    <a:pt x="101" y="103"/>
                    <a:pt x="103" y="98"/>
                  </a:cubicBezTo>
                  <a:cubicBezTo>
                    <a:pt x="104" y="95"/>
                    <a:pt x="104" y="92"/>
                    <a:pt x="105" y="89"/>
                  </a:cubicBezTo>
                  <a:cubicBezTo>
                    <a:pt x="106" y="88"/>
                    <a:pt x="106" y="87"/>
                    <a:pt x="106" y="86"/>
                  </a:cubicBezTo>
                  <a:cubicBezTo>
                    <a:pt x="105" y="90"/>
                    <a:pt x="104" y="95"/>
                    <a:pt x="103" y="100"/>
                  </a:cubicBezTo>
                  <a:cubicBezTo>
                    <a:pt x="102" y="106"/>
                    <a:pt x="102" y="112"/>
                    <a:pt x="100" y="118"/>
                  </a:cubicBezTo>
                  <a:close/>
                  <a:moveTo>
                    <a:pt x="91" y="98"/>
                  </a:moveTo>
                  <a:cubicBezTo>
                    <a:pt x="91" y="97"/>
                    <a:pt x="92" y="96"/>
                    <a:pt x="92" y="95"/>
                  </a:cubicBezTo>
                  <a:cubicBezTo>
                    <a:pt x="93" y="92"/>
                    <a:pt x="94" y="88"/>
                    <a:pt x="96" y="85"/>
                  </a:cubicBezTo>
                  <a:cubicBezTo>
                    <a:pt x="96" y="85"/>
                    <a:pt x="97" y="80"/>
                    <a:pt x="96" y="82"/>
                  </a:cubicBezTo>
                  <a:cubicBezTo>
                    <a:pt x="96" y="84"/>
                    <a:pt x="95" y="86"/>
                    <a:pt x="95" y="88"/>
                  </a:cubicBezTo>
                  <a:cubicBezTo>
                    <a:pt x="93" y="93"/>
                    <a:pt x="93" y="100"/>
                    <a:pt x="92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5" y="102"/>
                    <a:pt x="95" y="96"/>
                    <a:pt x="97" y="91"/>
                  </a:cubicBezTo>
                  <a:cubicBezTo>
                    <a:pt x="98" y="88"/>
                    <a:pt x="99" y="85"/>
                    <a:pt x="99" y="82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99" y="86"/>
                    <a:pt x="98" y="89"/>
                    <a:pt x="97" y="92"/>
                  </a:cubicBezTo>
                  <a:cubicBezTo>
                    <a:pt x="96" y="98"/>
                    <a:pt x="95" y="104"/>
                    <a:pt x="94" y="109"/>
                  </a:cubicBezTo>
                  <a:cubicBezTo>
                    <a:pt x="94" y="109"/>
                    <a:pt x="94" y="110"/>
                    <a:pt x="94" y="110"/>
                  </a:cubicBezTo>
                  <a:cubicBezTo>
                    <a:pt x="93" y="107"/>
                    <a:pt x="91" y="105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1" y="99"/>
                    <a:pt x="91" y="98"/>
                  </a:cubicBez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  <a:cubicBezTo>
                    <a:pt x="96" y="112"/>
                    <a:pt x="95" y="111"/>
                    <a:pt x="94" y="110"/>
                  </a:cubicBezTo>
                  <a:cubicBezTo>
                    <a:pt x="94" y="110"/>
                    <a:pt x="95" y="110"/>
                    <a:pt x="95" y="110"/>
                  </a:cubicBezTo>
                  <a:cubicBezTo>
                    <a:pt x="99" y="99"/>
                    <a:pt x="101" y="88"/>
                    <a:pt x="104" y="78"/>
                  </a:cubicBezTo>
                  <a:cubicBezTo>
                    <a:pt x="103" y="80"/>
                    <a:pt x="103" y="83"/>
                    <a:pt x="103" y="85"/>
                  </a:cubicBezTo>
                  <a:cubicBezTo>
                    <a:pt x="102" y="88"/>
                    <a:pt x="101" y="91"/>
                    <a:pt x="100" y="95"/>
                  </a:cubicBezTo>
                  <a:cubicBezTo>
                    <a:pt x="99" y="101"/>
                    <a:pt x="98" y="107"/>
                    <a:pt x="97" y="113"/>
                  </a:cubicBezTo>
                  <a:close/>
                  <a:moveTo>
                    <a:pt x="92" y="87"/>
                  </a:moveTo>
                  <a:cubicBezTo>
                    <a:pt x="92" y="90"/>
                    <a:pt x="91" y="94"/>
                    <a:pt x="90" y="97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9"/>
                    <a:pt x="90" y="99"/>
                  </a:cubicBezTo>
                  <a:cubicBezTo>
                    <a:pt x="89" y="100"/>
                    <a:pt x="89" y="101"/>
                    <a:pt x="89" y="101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8" y="101"/>
                    <a:pt x="87" y="100"/>
                    <a:pt x="86" y="99"/>
                  </a:cubicBezTo>
                  <a:cubicBezTo>
                    <a:pt x="87" y="99"/>
                    <a:pt x="87" y="99"/>
                    <a:pt x="87" y="99"/>
                  </a:cubicBezTo>
                  <a:cubicBezTo>
                    <a:pt x="88" y="96"/>
                    <a:pt x="89" y="94"/>
                    <a:pt x="90" y="91"/>
                  </a:cubicBezTo>
                  <a:cubicBezTo>
                    <a:pt x="90" y="90"/>
                    <a:pt x="91" y="88"/>
                    <a:pt x="91" y="87"/>
                  </a:cubicBezTo>
                  <a:cubicBezTo>
                    <a:pt x="92" y="85"/>
                    <a:pt x="92" y="85"/>
                    <a:pt x="92" y="87"/>
                  </a:cubicBezTo>
                  <a:close/>
                  <a:moveTo>
                    <a:pt x="107" y="126"/>
                  </a:moveTo>
                  <a:cubicBezTo>
                    <a:pt x="107" y="127"/>
                    <a:pt x="106" y="127"/>
                    <a:pt x="106" y="127"/>
                  </a:cubicBezTo>
                  <a:cubicBezTo>
                    <a:pt x="106" y="126"/>
                    <a:pt x="105" y="125"/>
                    <a:pt x="104" y="123"/>
                  </a:cubicBezTo>
                  <a:cubicBezTo>
                    <a:pt x="103" y="122"/>
                    <a:pt x="101" y="120"/>
                    <a:pt x="100" y="118"/>
                  </a:cubicBezTo>
                  <a:cubicBezTo>
                    <a:pt x="100" y="118"/>
                    <a:pt x="101" y="118"/>
                    <a:pt x="101" y="118"/>
                  </a:cubicBezTo>
                  <a:cubicBezTo>
                    <a:pt x="101" y="117"/>
                    <a:pt x="101" y="117"/>
                    <a:pt x="101" y="116"/>
                  </a:cubicBezTo>
                  <a:cubicBezTo>
                    <a:pt x="101" y="116"/>
                    <a:pt x="102" y="116"/>
                    <a:pt x="102" y="115"/>
                  </a:cubicBezTo>
                  <a:cubicBezTo>
                    <a:pt x="103" y="110"/>
                    <a:pt x="104" y="104"/>
                    <a:pt x="107" y="99"/>
                  </a:cubicBezTo>
                  <a:cubicBezTo>
                    <a:pt x="108" y="97"/>
                    <a:pt x="109" y="95"/>
                    <a:pt x="109" y="92"/>
                  </a:cubicBezTo>
                  <a:cubicBezTo>
                    <a:pt x="109" y="96"/>
                    <a:pt x="108" y="99"/>
                    <a:pt x="107" y="103"/>
                  </a:cubicBezTo>
                  <a:cubicBezTo>
                    <a:pt x="105" y="109"/>
                    <a:pt x="106" y="116"/>
                    <a:pt x="103" y="122"/>
                  </a:cubicBezTo>
                  <a:cubicBezTo>
                    <a:pt x="103" y="122"/>
                    <a:pt x="104" y="123"/>
                    <a:pt x="104" y="122"/>
                  </a:cubicBezTo>
                  <a:cubicBezTo>
                    <a:pt x="107" y="117"/>
                    <a:pt x="107" y="110"/>
                    <a:pt x="109" y="104"/>
                  </a:cubicBezTo>
                  <a:cubicBezTo>
                    <a:pt x="110" y="102"/>
                    <a:pt x="111" y="99"/>
                    <a:pt x="112" y="97"/>
                  </a:cubicBezTo>
                  <a:cubicBezTo>
                    <a:pt x="112" y="94"/>
                    <a:pt x="115" y="90"/>
                    <a:pt x="115" y="88"/>
                  </a:cubicBezTo>
                  <a:cubicBezTo>
                    <a:pt x="114" y="95"/>
                    <a:pt x="113" y="102"/>
                    <a:pt x="111" y="108"/>
                  </a:cubicBezTo>
                  <a:cubicBezTo>
                    <a:pt x="111" y="111"/>
                    <a:pt x="110" y="115"/>
                    <a:pt x="109" y="118"/>
                  </a:cubicBezTo>
                  <a:cubicBezTo>
                    <a:pt x="108" y="120"/>
                    <a:pt x="108" y="121"/>
                    <a:pt x="108" y="123"/>
                  </a:cubicBezTo>
                  <a:cubicBezTo>
                    <a:pt x="107" y="124"/>
                    <a:pt x="107" y="125"/>
                    <a:pt x="107" y="126"/>
                  </a:cubicBezTo>
                  <a:cubicBezTo>
                    <a:pt x="107" y="126"/>
                    <a:pt x="107" y="126"/>
                    <a:pt x="107" y="126"/>
                  </a:cubicBezTo>
                  <a:close/>
                  <a:moveTo>
                    <a:pt x="115" y="87"/>
                  </a:moveTo>
                  <a:cubicBezTo>
                    <a:pt x="112" y="93"/>
                    <a:pt x="110" y="99"/>
                    <a:pt x="108" y="105"/>
                  </a:cubicBezTo>
                  <a:cubicBezTo>
                    <a:pt x="108" y="107"/>
                    <a:pt x="107" y="108"/>
                    <a:pt x="107" y="110"/>
                  </a:cubicBezTo>
                  <a:cubicBezTo>
                    <a:pt x="107" y="107"/>
                    <a:pt x="108" y="104"/>
                    <a:pt x="108" y="102"/>
                  </a:cubicBezTo>
                  <a:cubicBezTo>
                    <a:pt x="110" y="96"/>
                    <a:pt x="110" y="90"/>
                    <a:pt x="112" y="84"/>
                  </a:cubicBezTo>
                  <a:cubicBezTo>
                    <a:pt x="113" y="85"/>
                    <a:pt x="114" y="86"/>
                    <a:pt x="115" y="87"/>
                  </a:cubicBezTo>
                  <a:close/>
                  <a:moveTo>
                    <a:pt x="107" y="98"/>
                  </a:moveTo>
                  <a:cubicBezTo>
                    <a:pt x="105" y="102"/>
                    <a:pt x="103" y="107"/>
                    <a:pt x="102" y="111"/>
                  </a:cubicBezTo>
                  <a:cubicBezTo>
                    <a:pt x="102" y="111"/>
                    <a:pt x="102" y="110"/>
                    <a:pt x="102" y="110"/>
                  </a:cubicBezTo>
                  <a:cubicBezTo>
                    <a:pt x="103" y="107"/>
                    <a:pt x="103" y="103"/>
                    <a:pt x="104" y="100"/>
                  </a:cubicBezTo>
                  <a:cubicBezTo>
                    <a:pt x="105" y="93"/>
                    <a:pt x="107" y="87"/>
                    <a:pt x="108" y="80"/>
                  </a:cubicBezTo>
                  <a:cubicBezTo>
                    <a:pt x="108" y="80"/>
                    <a:pt x="107" y="80"/>
                    <a:pt x="107" y="80"/>
                  </a:cubicBezTo>
                  <a:cubicBezTo>
                    <a:pt x="105" y="86"/>
                    <a:pt x="104" y="92"/>
                    <a:pt x="102" y="98"/>
                  </a:cubicBezTo>
                  <a:cubicBezTo>
                    <a:pt x="101" y="101"/>
                    <a:pt x="100" y="105"/>
                    <a:pt x="99" y="108"/>
                  </a:cubicBezTo>
                  <a:cubicBezTo>
                    <a:pt x="100" y="102"/>
                    <a:pt x="101" y="97"/>
                    <a:pt x="102" y="91"/>
                  </a:cubicBezTo>
                  <a:cubicBezTo>
                    <a:pt x="103" y="86"/>
                    <a:pt x="104" y="82"/>
                    <a:pt x="104" y="77"/>
                  </a:cubicBezTo>
                  <a:cubicBezTo>
                    <a:pt x="106" y="79"/>
                    <a:pt x="109" y="81"/>
                    <a:pt x="111" y="83"/>
                  </a:cubicBezTo>
                  <a:cubicBezTo>
                    <a:pt x="109" y="88"/>
                    <a:pt x="109" y="93"/>
                    <a:pt x="107" y="98"/>
                  </a:cubicBezTo>
                  <a:close/>
                  <a:moveTo>
                    <a:pt x="98" y="71"/>
                  </a:moveTo>
                  <a:cubicBezTo>
                    <a:pt x="95" y="79"/>
                    <a:pt x="87" y="86"/>
                    <a:pt x="78" y="88"/>
                  </a:cubicBezTo>
                  <a:cubicBezTo>
                    <a:pt x="77" y="87"/>
                    <a:pt x="77" y="86"/>
                    <a:pt x="76" y="85"/>
                  </a:cubicBezTo>
                  <a:cubicBezTo>
                    <a:pt x="85" y="84"/>
                    <a:pt x="91" y="76"/>
                    <a:pt x="95" y="68"/>
                  </a:cubicBezTo>
                  <a:cubicBezTo>
                    <a:pt x="96" y="69"/>
                    <a:pt x="97" y="70"/>
                    <a:pt x="98" y="71"/>
                  </a:cubicBezTo>
                  <a:close/>
                  <a:moveTo>
                    <a:pt x="56" y="57"/>
                  </a:moveTo>
                  <a:cubicBezTo>
                    <a:pt x="59" y="52"/>
                    <a:pt x="61" y="47"/>
                    <a:pt x="63" y="42"/>
                  </a:cubicBezTo>
                  <a:cubicBezTo>
                    <a:pt x="61" y="48"/>
                    <a:pt x="61" y="55"/>
                    <a:pt x="57" y="60"/>
                  </a:cubicBezTo>
                  <a:cubicBezTo>
                    <a:pt x="56" y="58"/>
                    <a:pt x="55" y="57"/>
                    <a:pt x="53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6" y="52"/>
                    <a:pt x="57" y="48"/>
                    <a:pt x="58" y="45"/>
                  </a:cubicBezTo>
                  <a:cubicBezTo>
                    <a:pt x="58" y="45"/>
                    <a:pt x="58" y="46"/>
                    <a:pt x="58" y="46"/>
                  </a:cubicBezTo>
                  <a:cubicBezTo>
                    <a:pt x="57" y="50"/>
                    <a:pt x="56" y="53"/>
                    <a:pt x="56" y="57"/>
                  </a:cubicBezTo>
                  <a:cubicBezTo>
                    <a:pt x="56" y="58"/>
                    <a:pt x="56" y="58"/>
                    <a:pt x="56" y="57"/>
                  </a:cubicBezTo>
                  <a:close/>
                  <a:moveTo>
                    <a:pt x="60" y="63"/>
                  </a:moveTo>
                  <a:cubicBezTo>
                    <a:pt x="60" y="63"/>
                    <a:pt x="60" y="64"/>
                    <a:pt x="61" y="63"/>
                  </a:cubicBezTo>
                  <a:cubicBezTo>
                    <a:pt x="62" y="61"/>
                    <a:pt x="63" y="58"/>
                    <a:pt x="64" y="55"/>
                  </a:cubicBezTo>
                  <a:cubicBezTo>
                    <a:pt x="65" y="54"/>
                    <a:pt x="66" y="53"/>
                    <a:pt x="67" y="51"/>
                  </a:cubicBezTo>
                  <a:cubicBezTo>
                    <a:pt x="67" y="51"/>
                    <a:pt x="70" y="45"/>
                    <a:pt x="68" y="49"/>
                  </a:cubicBezTo>
                  <a:cubicBezTo>
                    <a:pt x="66" y="55"/>
                    <a:pt x="63" y="60"/>
                    <a:pt x="62" y="67"/>
                  </a:cubicBezTo>
                  <a:cubicBezTo>
                    <a:pt x="62" y="67"/>
                    <a:pt x="63" y="67"/>
                    <a:pt x="63" y="67"/>
                  </a:cubicBezTo>
                  <a:cubicBezTo>
                    <a:pt x="67" y="61"/>
                    <a:pt x="69" y="55"/>
                    <a:pt x="72" y="50"/>
                  </a:cubicBezTo>
                  <a:cubicBezTo>
                    <a:pt x="69" y="54"/>
                    <a:pt x="68" y="62"/>
                    <a:pt x="66" y="68"/>
                  </a:cubicBezTo>
                  <a:cubicBezTo>
                    <a:pt x="65" y="69"/>
                    <a:pt x="65" y="69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7"/>
                    <a:pt x="60" y="64"/>
                    <a:pt x="58" y="61"/>
                  </a:cubicBezTo>
                  <a:cubicBezTo>
                    <a:pt x="61" y="56"/>
                    <a:pt x="65" y="50"/>
                    <a:pt x="66" y="46"/>
                  </a:cubicBezTo>
                  <a:cubicBezTo>
                    <a:pt x="64" y="52"/>
                    <a:pt x="62" y="57"/>
                    <a:pt x="60" y="63"/>
                  </a:cubicBezTo>
                  <a:close/>
                  <a:moveTo>
                    <a:pt x="66" y="69"/>
                  </a:moveTo>
                  <a:cubicBezTo>
                    <a:pt x="67" y="68"/>
                    <a:pt x="67" y="67"/>
                    <a:pt x="68" y="65"/>
                  </a:cubicBezTo>
                  <a:cubicBezTo>
                    <a:pt x="68" y="64"/>
                    <a:pt x="69" y="62"/>
                    <a:pt x="70" y="61"/>
                  </a:cubicBezTo>
                  <a:cubicBezTo>
                    <a:pt x="71" y="59"/>
                    <a:pt x="72" y="58"/>
                    <a:pt x="72" y="56"/>
                  </a:cubicBezTo>
                  <a:cubicBezTo>
                    <a:pt x="73" y="55"/>
                    <a:pt x="76" y="49"/>
                    <a:pt x="74" y="53"/>
                  </a:cubicBezTo>
                  <a:cubicBezTo>
                    <a:pt x="72" y="59"/>
                    <a:pt x="70" y="66"/>
                    <a:pt x="67" y="73"/>
                  </a:cubicBezTo>
                  <a:cubicBezTo>
                    <a:pt x="67" y="73"/>
                    <a:pt x="68" y="73"/>
                    <a:pt x="68" y="73"/>
                  </a:cubicBezTo>
                  <a:cubicBezTo>
                    <a:pt x="70" y="70"/>
                    <a:pt x="72" y="67"/>
                    <a:pt x="73" y="64"/>
                  </a:cubicBezTo>
                  <a:cubicBezTo>
                    <a:pt x="74" y="62"/>
                    <a:pt x="75" y="60"/>
                    <a:pt x="76" y="59"/>
                  </a:cubicBezTo>
                  <a:cubicBezTo>
                    <a:pt x="77" y="58"/>
                    <a:pt x="79" y="52"/>
                    <a:pt x="79" y="55"/>
                  </a:cubicBezTo>
                  <a:cubicBezTo>
                    <a:pt x="78" y="59"/>
                    <a:pt x="75" y="64"/>
                    <a:pt x="74" y="67"/>
                  </a:cubicBezTo>
                  <a:cubicBezTo>
                    <a:pt x="72" y="71"/>
                    <a:pt x="71" y="74"/>
                    <a:pt x="70" y="78"/>
                  </a:cubicBezTo>
                  <a:cubicBezTo>
                    <a:pt x="70" y="76"/>
                    <a:pt x="69" y="75"/>
                    <a:pt x="68" y="74"/>
                  </a:cubicBezTo>
                  <a:cubicBezTo>
                    <a:pt x="67" y="73"/>
                    <a:pt x="66" y="72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6" y="70"/>
                    <a:pt x="66" y="69"/>
                    <a:pt x="66" y="69"/>
                  </a:cubicBezTo>
                  <a:cubicBezTo>
                    <a:pt x="66" y="69"/>
                    <a:pt x="66" y="69"/>
                    <a:pt x="66" y="69"/>
                  </a:cubicBezTo>
                  <a:close/>
                  <a:moveTo>
                    <a:pt x="78" y="68"/>
                  </a:moveTo>
                  <a:cubicBezTo>
                    <a:pt x="77" y="72"/>
                    <a:pt x="76" y="76"/>
                    <a:pt x="75" y="80"/>
                  </a:cubicBezTo>
                  <a:cubicBezTo>
                    <a:pt x="75" y="81"/>
                    <a:pt x="75" y="81"/>
                    <a:pt x="76" y="81"/>
                  </a:cubicBezTo>
                  <a:cubicBezTo>
                    <a:pt x="79" y="74"/>
                    <a:pt x="81" y="66"/>
                    <a:pt x="85" y="60"/>
                  </a:cubicBezTo>
                  <a:cubicBezTo>
                    <a:pt x="84" y="63"/>
                    <a:pt x="83" y="67"/>
                    <a:pt x="82" y="70"/>
                  </a:cubicBezTo>
                  <a:cubicBezTo>
                    <a:pt x="81" y="74"/>
                    <a:pt x="79" y="78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7" y="82"/>
                    <a:pt x="75" y="82"/>
                    <a:pt x="74" y="82"/>
                  </a:cubicBezTo>
                  <a:cubicBezTo>
                    <a:pt x="73" y="81"/>
                    <a:pt x="72" y="80"/>
                    <a:pt x="71" y="79"/>
                  </a:cubicBezTo>
                  <a:cubicBezTo>
                    <a:pt x="75" y="72"/>
                    <a:pt x="77" y="65"/>
                    <a:pt x="81" y="58"/>
                  </a:cubicBezTo>
                  <a:cubicBezTo>
                    <a:pt x="83" y="55"/>
                    <a:pt x="80" y="62"/>
                    <a:pt x="80" y="62"/>
                  </a:cubicBezTo>
                  <a:cubicBezTo>
                    <a:pt x="80" y="64"/>
                    <a:pt x="79" y="66"/>
                    <a:pt x="78" y="68"/>
                  </a:cubicBezTo>
                  <a:close/>
                  <a:moveTo>
                    <a:pt x="79" y="81"/>
                  </a:moveTo>
                  <a:cubicBezTo>
                    <a:pt x="83" y="76"/>
                    <a:pt x="85" y="70"/>
                    <a:pt x="87" y="63"/>
                  </a:cubicBezTo>
                  <a:cubicBezTo>
                    <a:pt x="88" y="61"/>
                    <a:pt x="88" y="62"/>
                    <a:pt x="87" y="64"/>
                  </a:cubicBezTo>
                  <a:cubicBezTo>
                    <a:pt x="87" y="66"/>
                    <a:pt x="87" y="68"/>
                    <a:pt x="86" y="71"/>
                  </a:cubicBezTo>
                  <a:cubicBezTo>
                    <a:pt x="85" y="74"/>
                    <a:pt x="84" y="76"/>
                    <a:pt x="83" y="79"/>
                  </a:cubicBezTo>
                  <a:cubicBezTo>
                    <a:pt x="82" y="80"/>
                    <a:pt x="81" y="81"/>
                    <a:pt x="79" y="81"/>
                  </a:cubicBezTo>
                  <a:close/>
                  <a:moveTo>
                    <a:pt x="85" y="75"/>
                  </a:moveTo>
                  <a:cubicBezTo>
                    <a:pt x="85" y="73"/>
                    <a:pt x="87" y="72"/>
                    <a:pt x="87" y="69"/>
                  </a:cubicBezTo>
                  <a:cubicBezTo>
                    <a:pt x="88" y="67"/>
                    <a:pt x="88" y="65"/>
                    <a:pt x="88" y="62"/>
                  </a:cubicBezTo>
                  <a:cubicBezTo>
                    <a:pt x="89" y="63"/>
                    <a:pt x="90" y="63"/>
                    <a:pt x="90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89" y="67"/>
                    <a:pt x="88" y="70"/>
                    <a:pt x="87" y="73"/>
                  </a:cubicBezTo>
                  <a:cubicBezTo>
                    <a:pt x="86" y="74"/>
                    <a:pt x="83" y="82"/>
                    <a:pt x="85" y="75"/>
                  </a:cubicBezTo>
                  <a:close/>
                  <a:moveTo>
                    <a:pt x="87" y="61"/>
                  </a:moveTo>
                  <a:cubicBezTo>
                    <a:pt x="86" y="64"/>
                    <a:pt x="85" y="67"/>
                    <a:pt x="84" y="71"/>
                  </a:cubicBezTo>
                  <a:cubicBezTo>
                    <a:pt x="83" y="74"/>
                    <a:pt x="81" y="77"/>
                    <a:pt x="79" y="80"/>
                  </a:cubicBezTo>
                  <a:cubicBezTo>
                    <a:pt x="82" y="75"/>
                    <a:pt x="84" y="67"/>
                    <a:pt x="86" y="60"/>
                  </a:cubicBezTo>
                  <a:cubicBezTo>
                    <a:pt x="86" y="61"/>
                    <a:pt x="87" y="61"/>
                    <a:pt x="87" y="61"/>
                  </a:cubicBezTo>
                  <a:close/>
                  <a:moveTo>
                    <a:pt x="85" y="59"/>
                  </a:moveTo>
                  <a:cubicBezTo>
                    <a:pt x="81" y="65"/>
                    <a:pt x="79" y="72"/>
                    <a:pt x="76" y="79"/>
                  </a:cubicBezTo>
                  <a:cubicBezTo>
                    <a:pt x="77" y="75"/>
                    <a:pt x="78" y="71"/>
                    <a:pt x="79" y="67"/>
                  </a:cubicBezTo>
                  <a:cubicBezTo>
                    <a:pt x="81" y="64"/>
                    <a:pt x="82" y="60"/>
                    <a:pt x="82" y="57"/>
                  </a:cubicBezTo>
                  <a:cubicBezTo>
                    <a:pt x="83" y="58"/>
                    <a:pt x="84" y="58"/>
                    <a:pt x="85" y="59"/>
                  </a:cubicBezTo>
                  <a:close/>
                  <a:moveTo>
                    <a:pt x="72" y="77"/>
                  </a:moveTo>
                  <a:cubicBezTo>
                    <a:pt x="70" y="80"/>
                    <a:pt x="73" y="72"/>
                    <a:pt x="73" y="71"/>
                  </a:cubicBezTo>
                  <a:cubicBezTo>
                    <a:pt x="74" y="68"/>
                    <a:pt x="75" y="66"/>
                    <a:pt x="76" y="63"/>
                  </a:cubicBezTo>
                  <a:cubicBezTo>
                    <a:pt x="78" y="60"/>
                    <a:pt x="79" y="58"/>
                    <a:pt x="80" y="55"/>
                  </a:cubicBezTo>
                  <a:cubicBezTo>
                    <a:pt x="80" y="55"/>
                    <a:pt x="81" y="56"/>
                    <a:pt x="82" y="56"/>
                  </a:cubicBezTo>
                  <a:cubicBezTo>
                    <a:pt x="77" y="62"/>
                    <a:pt x="75" y="70"/>
                    <a:pt x="72" y="77"/>
                  </a:cubicBezTo>
                  <a:close/>
                  <a:moveTo>
                    <a:pt x="78" y="54"/>
                  </a:moveTo>
                  <a:cubicBezTo>
                    <a:pt x="75" y="59"/>
                    <a:pt x="71" y="66"/>
                    <a:pt x="69" y="71"/>
                  </a:cubicBezTo>
                  <a:cubicBezTo>
                    <a:pt x="72" y="65"/>
                    <a:pt x="73" y="58"/>
                    <a:pt x="76" y="51"/>
                  </a:cubicBezTo>
                  <a:cubicBezTo>
                    <a:pt x="77" y="52"/>
                    <a:pt x="78" y="53"/>
                    <a:pt x="78" y="54"/>
                  </a:cubicBezTo>
                  <a:close/>
                  <a:moveTo>
                    <a:pt x="54" y="35"/>
                  </a:moveTo>
                  <a:cubicBezTo>
                    <a:pt x="53" y="36"/>
                    <a:pt x="53" y="38"/>
                    <a:pt x="52" y="40"/>
                  </a:cubicBezTo>
                  <a:cubicBezTo>
                    <a:pt x="51" y="41"/>
                    <a:pt x="50" y="42"/>
                    <a:pt x="50" y="43"/>
                  </a:cubicBezTo>
                  <a:cubicBezTo>
                    <a:pt x="51" y="40"/>
                    <a:pt x="52" y="37"/>
                    <a:pt x="52" y="33"/>
                  </a:cubicBezTo>
                  <a:cubicBezTo>
                    <a:pt x="53" y="34"/>
                    <a:pt x="54" y="34"/>
                    <a:pt x="54" y="35"/>
                  </a:cubicBezTo>
                  <a:close/>
                  <a:moveTo>
                    <a:pt x="46" y="36"/>
                  </a:moveTo>
                  <a:cubicBezTo>
                    <a:pt x="47" y="35"/>
                    <a:pt x="49" y="30"/>
                    <a:pt x="48" y="34"/>
                  </a:cubicBezTo>
                  <a:cubicBezTo>
                    <a:pt x="46" y="37"/>
                    <a:pt x="46" y="41"/>
                    <a:pt x="45" y="44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2"/>
                    <a:pt x="51" y="37"/>
                    <a:pt x="52" y="34"/>
                  </a:cubicBezTo>
                  <a:cubicBezTo>
                    <a:pt x="51" y="38"/>
                    <a:pt x="49" y="42"/>
                    <a:pt x="48" y="46"/>
                  </a:cubicBezTo>
                  <a:cubicBezTo>
                    <a:pt x="47" y="47"/>
                    <a:pt x="48" y="47"/>
                    <a:pt x="48" y="47"/>
                  </a:cubicBezTo>
                  <a:cubicBezTo>
                    <a:pt x="50" y="43"/>
                    <a:pt x="53" y="40"/>
                    <a:pt x="54" y="36"/>
                  </a:cubicBezTo>
                  <a:cubicBezTo>
                    <a:pt x="53" y="40"/>
                    <a:pt x="51" y="45"/>
                    <a:pt x="50" y="50"/>
                  </a:cubicBezTo>
                  <a:cubicBezTo>
                    <a:pt x="50" y="51"/>
                    <a:pt x="50" y="51"/>
                    <a:pt x="50" y="50"/>
                  </a:cubicBezTo>
                  <a:cubicBezTo>
                    <a:pt x="52" y="48"/>
                    <a:pt x="53" y="46"/>
                    <a:pt x="54" y="43"/>
                  </a:cubicBezTo>
                  <a:cubicBezTo>
                    <a:pt x="55" y="42"/>
                    <a:pt x="57" y="39"/>
                    <a:pt x="57" y="38"/>
                  </a:cubicBezTo>
                  <a:cubicBezTo>
                    <a:pt x="56" y="43"/>
                    <a:pt x="54" y="49"/>
                    <a:pt x="53" y="55"/>
                  </a:cubicBezTo>
                  <a:cubicBezTo>
                    <a:pt x="50" y="51"/>
                    <a:pt x="46" y="46"/>
                    <a:pt x="43" y="42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4" y="40"/>
                    <a:pt x="45" y="38"/>
                    <a:pt x="46" y="36"/>
                  </a:cubicBezTo>
                  <a:close/>
                  <a:moveTo>
                    <a:pt x="91" y="85"/>
                  </a:moveTo>
                  <a:cubicBezTo>
                    <a:pt x="90" y="88"/>
                    <a:pt x="89" y="91"/>
                    <a:pt x="88" y="94"/>
                  </a:cubicBezTo>
                  <a:cubicBezTo>
                    <a:pt x="88" y="95"/>
                    <a:pt x="87" y="99"/>
                    <a:pt x="87" y="95"/>
                  </a:cubicBezTo>
                  <a:cubicBezTo>
                    <a:pt x="88" y="93"/>
                    <a:pt x="88" y="91"/>
                    <a:pt x="89" y="88"/>
                  </a:cubicBezTo>
                  <a:cubicBezTo>
                    <a:pt x="89" y="88"/>
                    <a:pt x="88" y="88"/>
                    <a:pt x="88" y="88"/>
                  </a:cubicBezTo>
                  <a:cubicBezTo>
                    <a:pt x="87" y="90"/>
                    <a:pt x="86" y="92"/>
                    <a:pt x="85" y="94"/>
                  </a:cubicBezTo>
                  <a:cubicBezTo>
                    <a:pt x="85" y="93"/>
                    <a:pt x="85" y="91"/>
                    <a:pt x="85" y="90"/>
                  </a:cubicBezTo>
                  <a:cubicBezTo>
                    <a:pt x="85" y="89"/>
                    <a:pt x="85" y="89"/>
                    <a:pt x="84" y="90"/>
                  </a:cubicBezTo>
                  <a:cubicBezTo>
                    <a:pt x="84" y="91"/>
                    <a:pt x="83" y="94"/>
                    <a:pt x="82" y="91"/>
                  </a:cubicBezTo>
                  <a:cubicBezTo>
                    <a:pt x="82" y="90"/>
                    <a:pt x="81" y="90"/>
                    <a:pt x="82" y="91"/>
                  </a:cubicBezTo>
                  <a:cubicBezTo>
                    <a:pt x="82" y="91"/>
                    <a:pt x="82" y="92"/>
                    <a:pt x="82" y="93"/>
                  </a:cubicBezTo>
                  <a:cubicBezTo>
                    <a:pt x="81" y="92"/>
                    <a:pt x="81" y="91"/>
                    <a:pt x="80" y="90"/>
                  </a:cubicBezTo>
                  <a:cubicBezTo>
                    <a:pt x="84" y="89"/>
                    <a:pt x="88" y="87"/>
                    <a:pt x="91" y="85"/>
                  </a:cubicBezTo>
                  <a:close/>
                  <a:moveTo>
                    <a:pt x="107" y="128"/>
                  </a:moveTo>
                  <a:cubicBezTo>
                    <a:pt x="107" y="127"/>
                    <a:pt x="108" y="125"/>
                    <a:pt x="108" y="124"/>
                  </a:cubicBezTo>
                  <a:cubicBezTo>
                    <a:pt x="110" y="119"/>
                    <a:pt x="112" y="114"/>
                    <a:pt x="113" y="110"/>
                  </a:cubicBezTo>
                  <a:cubicBezTo>
                    <a:pt x="114" y="107"/>
                    <a:pt x="115" y="104"/>
                    <a:pt x="116" y="101"/>
                  </a:cubicBezTo>
                  <a:cubicBezTo>
                    <a:pt x="117" y="99"/>
                    <a:pt x="117" y="97"/>
                    <a:pt x="118" y="95"/>
                  </a:cubicBezTo>
                  <a:cubicBezTo>
                    <a:pt x="118" y="94"/>
                    <a:pt x="119" y="93"/>
                    <a:pt x="119" y="92"/>
                  </a:cubicBezTo>
                  <a:cubicBezTo>
                    <a:pt x="119" y="93"/>
                    <a:pt x="119" y="94"/>
                    <a:pt x="119" y="95"/>
                  </a:cubicBezTo>
                  <a:cubicBezTo>
                    <a:pt x="117" y="101"/>
                    <a:pt x="117" y="107"/>
                    <a:pt x="116" y="113"/>
                  </a:cubicBezTo>
                  <a:cubicBezTo>
                    <a:pt x="114" y="120"/>
                    <a:pt x="114" y="128"/>
                    <a:pt x="111" y="135"/>
                  </a:cubicBezTo>
                  <a:cubicBezTo>
                    <a:pt x="110" y="132"/>
                    <a:pt x="108" y="130"/>
                    <a:pt x="107" y="128"/>
                  </a:cubicBezTo>
                  <a:close/>
                  <a:moveTo>
                    <a:pt x="116" y="140"/>
                  </a:moveTo>
                  <a:cubicBezTo>
                    <a:pt x="119" y="134"/>
                    <a:pt x="120" y="127"/>
                    <a:pt x="122" y="121"/>
                  </a:cubicBezTo>
                  <a:cubicBezTo>
                    <a:pt x="123" y="114"/>
                    <a:pt x="126" y="106"/>
                    <a:pt x="127" y="100"/>
                  </a:cubicBezTo>
                  <a:cubicBezTo>
                    <a:pt x="126" y="107"/>
                    <a:pt x="125" y="115"/>
                    <a:pt x="124" y="123"/>
                  </a:cubicBezTo>
                  <a:cubicBezTo>
                    <a:pt x="122" y="130"/>
                    <a:pt x="120" y="136"/>
                    <a:pt x="119" y="143"/>
                  </a:cubicBezTo>
                  <a:cubicBezTo>
                    <a:pt x="119" y="143"/>
                    <a:pt x="119" y="144"/>
                    <a:pt x="119" y="144"/>
                  </a:cubicBezTo>
                  <a:cubicBezTo>
                    <a:pt x="118" y="142"/>
                    <a:pt x="117" y="141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lose/>
                  <a:moveTo>
                    <a:pt x="119" y="144"/>
                  </a:moveTo>
                  <a:cubicBezTo>
                    <a:pt x="119" y="144"/>
                    <a:pt x="120" y="144"/>
                    <a:pt x="120" y="144"/>
                  </a:cubicBezTo>
                  <a:cubicBezTo>
                    <a:pt x="123" y="138"/>
                    <a:pt x="123" y="131"/>
                    <a:pt x="125" y="124"/>
                  </a:cubicBezTo>
                  <a:cubicBezTo>
                    <a:pt x="126" y="122"/>
                    <a:pt x="127" y="119"/>
                    <a:pt x="127" y="117"/>
                  </a:cubicBezTo>
                  <a:cubicBezTo>
                    <a:pt x="127" y="119"/>
                    <a:pt x="127" y="120"/>
                    <a:pt x="127" y="122"/>
                  </a:cubicBezTo>
                  <a:cubicBezTo>
                    <a:pt x="126" y="126"/>
                    <a:pt x="125" y="130"/>
                    <a:pt x="124" y="134"/>
                  </a:cubicBezTo>
                  <a:cubicBezTo>
                    <a:pt x="123" y="138"/>
                    <a:pt x="123" y="142"/>
                    <a:pt x="122" y="146"/>
                  </a:cubicBezTo>
                  <a:cubicBezTo>
                    <a:pt x="121" y="145"/>
                    <a:pt x="120" y="145"/>
                    <a:pt x="119" y="144"/>
                  </a:cubicBezTo>
                  <a:close/>
                  <a:moveTo>
                    <a:pt x="126" y="133"/>
                  </a:moveTo>
                  <a:cubicBezTo>
                    <a:pt x="127" y="128"/>
                    <a:pt x="129" y="122"/>
                    <a:pt x="131" y="117"/>
                  </a:cubicBezTo>
                  <a:cubicBezTo>
                    <a:pt x="130" y="119"/>
                    <a:pt x="130" y="122"/>
                    <a:pt x="129" y="124"/>
                  </a:cubicBezTo>
                  <a:cubicBezTo>
                    <a:pt x="128" y="131"/>
                    <a:pt x="127" y="139"/>
                    <a:pt x="126" y="146"/>
                  </a:cubicBezTo>
                  <a:cubicBezTo>
                    <a:pt x="126" y="146"/>
                    <a:pt x="127" y="147"/>
                    <a:pt x="127" y="146"/>
                  </a:cubicBezTo>
                  <a:cubicBezTo>
                    <a:pt x="130" y="141"/>
                    <a:pt x="131" y="135"/>
                    <a:pt x="133" y="129"/>
                  </a:cubicBezTo>
                  <a:cubicBezTo>
                    <a:pt x="134" y="126"/>
                    <a:pt x="134" y="123"/>
                    <a:pt x="135" y="120"/>
                  </a:cubicBezTo>
                  <a:cubicBezTo>
                    <a:pt x="136" y="118"/>
                    <a:pt x="137" y="116"/>
                    <a:pt x="137" y="114"/>
                  </a:cubicBezTo>
                  <a:cubicBezTo>
                    <a:pt x="139" y="110"/>
                    <a:pt x="137" y="114"/>
                    <a:pt x="137" y="115"/>
                  </a:cubicBezTo>
                  <a:cubicBezTo>
                    <a:pt x="135" y="122"/>
                    <a:pt x="134" y="128"/>
                    <a:pt x="132" y="135"/>
                  </a:cubicBezTo>
                  <a:cubicBezTo>
                    <a:pt x="130" y="140"/>
                    <a:pt x="128" y="144"/>
                    <a:pt x="128" y="150"/>
                  </a:cubicBezTo>
                  <a:cubicBezTo>
                    <a:pt x="128" y="150"/>
                    <a:pt x="129" y="150"/>
                    <a:pt x="129" y="150"/>
                  </a:cubicBezTo>
                  <a:cubicBezTo>
                    <a:pt x="130" y="144"/>
                    <a:pt x="133" y="139"/>
                    <a:pt x="135" y="134"/>
                  </a:cubicBezTo>
                  <a:cubicBezTo>
                    <a:pt x="136" y="131"/>
                    <a:pt x="137" y="127"/>
                    <a:pt x="137" y="124"/>
                  </a:cubicBezTo>
                  <a:cubicBezTo>
                    <a:pt x="138" y="122"/>
                    <a:pt x="138" y="121"/>
                    <a:pt x="139" y="119"/>
                  </a:cubicBezTo>
                  <a:cubicBezTo>
                    <a:pt x="138" y="120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21"/>
                    <a:pt x="138" y="127"/>
                    <a:pt x="137" y="133"/>
                  </a:cubicBezTo>
                  <a:cubicBezTo>
                    <a:pt x="136" y="140"/>
                    <a:pt x="134" y="146"/>
                    <a:pt x="132" y="153"/>
                  </a:cubicBezTo>
                  <a:cubicBezTo>
                    <a:pt x="132" y="153"/>
                    <a:pt x="132" y="153"/>
                    <a:pt x="132" y="153"/>
                  </a:cubicBezTo>
                  <a:cubicBezTo>
                    <a:pt x="129" y="152"/>
                    <a:pt x="125" y="149"/>
                    <a:pt x="123" y="147"/>
                  </a:cubicBezTo>
                  <a:cubicBezTo>
                    <a:pt x="125" y="143"/>
                    <a:pt x="125" y="138"/>
                    <a:pt x="126" y="133"/>
                  </a:cubicBezTo>
                  <a:close/>
                  <a:moveTo>
                    <a:pt x="138" y="129"/>
                  </a:moveTo>
                  <a:cubicBezTo>
                    <a:pt x="139" y="124"/>
                    <a:pt x="140" y="120"/>
                    <a:pt x="141" y="115"/>
                  </a:cubicBezTo>
                  <a:cubicBezTo>
                    <a:pt x="141" y="116"/>
                    <a:pt x="142" y="117"/>
                    <a:pt x="143" y="118"/>
                  </a:cubicBezTo>
                  <a:cubicBezTo>
                    <a:pt x="141" y="123"/>
                    <a:pt x="139" y="128"/>
                    <a:pt x="138" y="134"/>
                  </a:cubicBezTo>
                  <a:cubicBezTo>
                    <a:pt x="138" y="132"/>
                    <a:pt x="138" y="130"/>
                    <a:pt x="138" y="129"/>
                  </a:cubicBezTo>
                  <a:close/>
                  <a:moveTo>
                    <a:pt x="146" y="123"/>
                  </a:moveTo>
                  <a:cubicBezTo>
                    <a:pt x="144" y="128"/>
                    <a:pt x="142" y="134"/>
                    <a:pt x="140" y="139"/>
                  </a:cubicBezTo>
                  <a:cubicBezTo>
                    <a:pt x="140" y="141"/>
                    <a:pt x="139" y="142"/>
                    <a:pt x="139" y="143"/>
                  </a:cubicBezTo>
                  <a:cubicBezTo>
                    <a:pt x="141" y="135"/>
                    <a:pt x="144" y="128"/>
                    <a:pt x="144" y="119"/>
                  </a:cubicBezTo>
                  <a:cubicBezTo>
                    <a:pt x="144" y="120"/>
                    <a:pt x="145" y="121"/>
                    <a:pt x="146" y="123"/>
                  </a:cubicBezTo>
                  <a:close/>
                  <a:moveTo>
                    <a:pt x="149" y="127"/>
                  </a:moveTo>
                  <a:cubicBezTo>
                    <a:pt x="147" y="131"/>
                    <a:pt x="146" y="135"/>
                    <a:pt x="145" y="139"/>
                  </a:cubicBezTo>
                  <a:cubicBezTo>
                    <a:pt x="144" y="142"/>
                    <a:pt x="144" y="145"/>
                    <a:pt x="143" y="148"/>
                  </a:cubicBezTo>
                  <a:cubicBezTo>
                    <a:pt x="142" y="149"/>
                    <a:pt x="142" y="150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0"/>
                  </a:cubicBezTo>
                  <a:cubicBezTo>
                    <a:pt x="142" y="145"/>
                    <a:pt x="143" y="139"/>
                    <a:pt x="144" y="134"/>
                  </a:cubicBezTo>
                  <a:cubicBezTo>
                    <a:pt x="145" y="131"/>
                    <a:pt x="147" y="127"/>
                    <a:pt x="147" y="124"/>
                  </a:cubicBezTo>
                  <a:cubicBezTo>
                    <a:pt x="147" y="125"/>
                    <a:pt x="148" y="126"/>
                    <a:pt x="149" y="127"/>
                  </a:cubicBezTo>
                  <a:close/>
                  <a:moveTo>
                    <a:pt x="151" y="131"/>
                  </a:moveTo>
                  <a:cubicBezTo>
                    <a:pt x="150" y="132"/>
                    <a:pt x="149" y="134"/>
                    <a:pt x="149" y="136"/>
                  </a:cubicBezTo>
                  <a:cubicBezTo>
                    <a:pt x="149" y="134"/>
                    <a:pt x="149" y="131"/>
                    <a:pt x="150" y="129"/>
                  </a:cubicBezTo>
                  <a:cubicBezTo>
                    <a:pt x="150" y="129"/>
                    <a:pt x="150" y="129"/>
                    <a:pt x="150" y="130"/>
                  </a:cubicBezTo>
                  <a:cubicBezTo>
                    <a:pt x="150" y="130"/>
                    <a:pt x="150" y="130"/>
                    <a:pt x="151" y="131"/>
                  </a:cubicBezTo>
                  <a:close/>
                  <a:moveTo>
                    <a:pt x="152" y="136"/>
                  </a:moveTo>
                  <a:cubicBezTo>
                    <a:pt x="152" y="138"/>
                    <a:pt x="152" y="141"/>
                    <a:pt x="151" y="143"/>
                  </a:cubicBezTo>
                  <a:cubicBezTo>
                    <a:pt x="151" y="145"/>
                    <a:pt x="150" y="146"/>
                    <a:pt x="150" y="148"/>
                  </a:cubicBezTo>
                  <a:cubicBezTo>
                    <a:pt x="149" y="150"/>
                    <a:pt x="149" y="154"/>
                    <a:pt x="149" y="148"/>
                  </a:cubicBezTo>
                  <a:cubicBezTo>
                    <a:pt x="150" y="143"/>
                    <a:pt x="151" y="138"/>
                    <a:pt x="152" y="134"/>
                  </a:cubicBezTo>
                  <a:cubicBezTo>
                    <a:pt x="152" y="134"/>
                    <a:pt x="152" y="135"/>
                    <a:pt x="152" y="136"/>
                  </a:cubicBezTo>
                  <a:close/>
                  <a:moveTo>
                    <a:pt x="93" y="66"/>
                  </a:moveTo>
                  <a:cubicBezTo>
                    <a:pt x="91" y="70"/>
                    <a:pt x="88" y="75"/>
                    <a:pt x="85" y="78"/>
                  </a:cubicBezTo>
                  <a:cubicBezTo>
                    <a:pt x="88" y="74"/>
                    <a:pt x="89" y="69"/>
                    <a:pt x="91" y="64"/>
                  </a:cubicBezTo>
                  <a:cubicBezTo>
                    <a:pt x="91" y="65"/>
                    <a:pt x="91" y="65"/>
                    <a:pt x="92" y="65"/>
                  </a:cubicBezTo>
                  <a:cubicBezTo>
                    <a:pt x="92" y="66"/>
                    <a:pt x="93" y="66"/>
                    <a:pt x="93" y="66"/>
                  </a:cubicBezTo>
                  <a:close/>
                  <a:moveTo>
                    <a:pt x="7" y="6"/>
                  </a:moveTo>
                  <a:cubicBezTo>
                    <a:pt x="8" y="6"/>
                    <a:pt x="10" y="6"/>
                    <a:pt x="12" y="6"/>
                  </a:cubicBezTo>
                  <a:cubicBezTo>
                    <a:pt x="16" y="6"/>
                    <a:pt x="19" y="5"/>
                    <a:pt x="22" y="3"/>
                  </a:cubicBezTo>
                  <a:cubicBezTo>
                    <a:pt x="28" y="10"/>
                    <a:pt x="33" y="16"/>
                    <a:pt x="38" y="23"/>
                  </a:cubicBezTo>
                  <a:cubicBezTo>
                    <a:pt x="36" y="26"/>
                    <a:pt x="35" y="28"/>
                    <a:pt x="33" y="30"/>
                  </a:cubicBezTo>
                  <a:cubicBezTo>
                    <a:pt x="25" y="26"/>
                    <a:pt x="16" y="23"/>
                    <a:pt x="9" y="18"/>
                  </a:cubicBezTo>
                  <a:cubicBezTo>
                    <a:pt x="11" y="14"/>
                    <a:pt x="9" y="9"/>
                    <a:pt x="7" y="6"/>
                  </a:cubicBezTo>
                  <a:close/>
                  <a:moveTo>
                    <a:pt x="35" y="33"/>
                  </a:move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6" y="32"/>
                    <a:pt x="36" y="32"/>
                  </a:cubicBezTo>
                  <a:cubicBezTo>
                    <a:pt x="36" y="32"/>
                    <a:pt x="37" y="31"/>
                    <a:pt x="37" y="30"/>
                  </a:cubicBezTo>
                  <a:cubicBezTo>
                    <a:pt x="37" y="29"/>
                    <a:pt x="37" y="29"/>
                    <a:pt x="38" y="29"/>
                  </a:cubicBezTo>
                  <a:cubicBezTo>
                    <a:pt x="38" y="29"/>
                    <a:pt x="37" y="29"/>
                    <a:pt x="37" y="30"/>
                  </a:cubicBezTo>
                  <a:cubicBezTo>
                    <a:pt x="37" y="31"/>
                    <a:pt x="36" y="32"/>
                    <a:pt x="36" y="34"/>
                  </a:cubicBezTo>
                  <a:cubicBezTo>
                    <a:pt x="36" y="34"/>
                    <a:pt x="37" y="34"/>
                    <a:pt x="37" y="34"/>
                  </a:cubicBezTo>
                  <a:cubicBezTo>
                    <a:pt x="38" y="32"/>
                    <a:pt x="41" y="29"/>
                    <a:pt x="41" y="26"/>
                  </a:cubicBezTo>
                  <a:cubicBezTo>
                    <a:pt x="41" y="30"/>
                    <a:pt x="40" y="33"/>
                    <a:pt x="39" y="36"/>
                  </a:cubicBezTo>
                  <a:cubicBezTo>
                    <a:pt x="38" y="36"/>
                    <a:pt x="39" y="37"/>
                    <a:pt x="39" y="36"/>
                  </a:cubicBezTo>
                  <a:cubicBezTo>
                    <a:pt x="40" y="35"/>
                    <a:pt x="41" y="33"/>
                    <a:pt x="42" y="32"/>
                  </a:cubicBezTo>
                  <a:cubicBezTo>
                    <a:pt x="43" y="30"/>
                    <a:pt x="45" y="25"/>
                    <a:pt x="43" y="31"/>
                  </a:cubicBezTo>
                  <a:cubicBezTo>
                    <a:pt x="42" y="34"/>
                    <a:pt x="41" y="36"/>
                    <a:pt x="41" y="39"/>
                  </a:cubicBezTo>
                  <a:cubicBezTo>
                    <a:pt x="40" y="39"/>
                    <a:pt x="41" y="39"/>
                    <a:pt x="41" y="39"/>
                  </a:cubicBezTo>
                  <a:cubicBezTo>
                    <a:pt x="43" y="37"/>
                    <a:pt x="45" y="34"/>
                    <a:pt x="46" y="31"/>
                  </a:cubicBezTo>
                  <a:cubicBezTo>
                    <a:pt x="45" y="35"/>
                    <a:pt x="43" y="38"/>
                    <a:pt x="43" y="42"/>
                  </a:cubicBezTo>
                  <a:cubicBezTo>
                    <a:pt x="40" y="39"/>
                    <a:pt x="37" y="36"/>
                    <a:pt x="35" y="33"/>
                  </a:cubicBezTo>
                  <a:close/>
                  <a:moveTo>
                    <a:pt x="132" y="153"/>
                  </a:moveTo>
                  <a:cubicBezTo>
                    <a:pt x="132" y="153"/>
                    <a:pt x="132" y="153"/>
                    <a:pt x="132" y="153"/>
                  </a:cubicBezTo>
                  <a:cubicBezTo>
                    <a:pt x="134" y="147"/>
                    <a:pt x="136" y="142"/>
                    <a:pt x="138" y="136"/>
                  </a:cubicBezTo>
                  <a:cubicBezTo>
                    <a:pt x="139" y="133"/>
                    <a:pt x="140" y="129"/>
                    <a:pt x="141" y="126"/>
                  </a:cubicBezTo>
                  <a:cubicBezTo>
                    <a:pt x="141" y="124"/>
                    <a:pt x="142" y="122"/>
                    <a:pt x="142" y="121"/>
                  </a:cubicBezTo>
                  <a:cubicBezTo>
                    <a:pt x="143" y="119"/>
                    <a:pt x="143" y="118"/>
                    <a:pt x="143" y="120"/>
                  </a:cubicBezTo>
                  <a:cubicBezTo>
                    <a:pt x="143" y="131"/>
                    <a:pt x="138" y="141"/>
                    <a:pt x="136" y="152"/>
                  </a:cubicBezTo>
                  <a:cubicBezTo>
                    <a:pt x="136" y="152"/>
                    <a:pt x="136" y="152"/>
                    <a:pt x="136" y="153"/>
                  </a:cubicBezTo>
                  <a:cubicBezTo>
                    <a:pt x="136" y="153"/>
                    <a:pt x="136" y="154"/>
                    <a:pt x="136" y="155"/>
                  </a:cubicBezTo>
                  <a:cubicBezTo>
                    <a:pt x="136" y="155"/>
                    <a:pt x="136" y="155"/>
                    <a:pt x="136" y="155"/>
                  </a:cubicBezTo>
                  <a:cubicBezTo>
                    <a:pt x="135" y="154"/>
                    <a:pt x="133" y="154"/>
                    <a:pt x="132" y="153"/>
                  </a:cubicBezTo>
                  <a:close/>
                  <a:moveTo>
                    <a:pt x="142" y="155"/>
                  </a:moveTo>
                  <a:cubicBezTo>
                    <a:pt x="140" y="155"/>
                    <a:pt x="138" y="155"/>
                    <a:pt x="137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49"/>
                    <a:pt x="140" y="143"/>
                    <a:pt x="142" y="138"/>
                  </a:cubicBezTo>
                  <a:cubicBezTo>
                    <a:pt x="142" y="135"/>
                    <a:pt x="143" y="133"/>
                    <a:pt x="144" y="131"/>
                  </a:cubicBezTo>
                  <a:cubicBezTo>
                    <a:pt x="144" y="130"/>
                    <a:pt x="145" y="128"/>
                    <a:pt x="145" y="127"/>
                  </a:cubicBezTo>
                  <a:cubicBezTo>
                    <a:pt x="145" y="127"/>
                    <a:pt x="146" y="122"/>
                    <a:pt x="146" y="125"/>
                  </a:cubicBezTo>
                  <a:cubicBezTo>
                    <a:pt x="146" y="129"/>
                    <a:pt x="144" y="132"/>
                    <a:pt x="143" y="136"/>
                  </a:cubicBezTo>
                  <a:cubicBezTo>
                    <a:pt x="142" y="142"/>
                    <a:pt x="141" y="148"/>
                    <a:pt x="140" y="154"/>
                  </a:cubicBezTo>
                  <a:cubicBezTo>
                    <a:pt x="140" y="154"/>
                    <a:pt x="140" y="154"/>
                    <a:pt x="141" y="154"/>
                  </a:cubicBezTo>
                  <a:cubicBezTo>
                    <a:pt x="145" y="145"/>
                    <a:pt x="146" y="136"/>
                    <a:pt x="149" y="128"/>
                  </a:cubicBezTo>
                  <a:cubicBezTo>
                    <a:pt x="149" y="128"/>
                    <a:pt x="149" y="128"/>
                    <a:pt x="149" y="128"/>
                  </a:cubicBezTo>
                  <a:cubicBezTo>
                    <a:pt x="148" y="131"/>
                    <a:pt x="148" y="136"/>
                    <a:pt x="147" y="139"/>
                  </a:cubicBezTo>
                  <a:cubicBezTo>
                    <a:pt x="147" y="143"/>
                    <a:pt x="146" y="146"/>
                    <a:pt x="145" y="149"/>
                  </a:cubicBezTo>
                  <a:cubicBezTo>
                    <a:pt x="144" y="150"/>
                    <a:pt x="144" y="151"/>
                    <a:pt x="144" y="152"/>
                  </a:cubicBezTo>
                  <a:cubicBezTo>
                    <a:pt x="144" y="152"/>
                    <a:pt x="144" y="153"/>
                    <a:pt x="144" y="153"/>
                  </a:cubicBezTo>
                  <a:cubicBezTo>
                    <a:pt x="144" y="154"/>
                    <a:pt x="144" y="154"/>
                    <a:pt x="145" y="153"/>
                  </a:cubicBezTo>
                  <a:cubicBezTo>
                    <a:pt x="147" y="146"/>
                    <a:pt x="148" y="139"/>
                    <a:pt x="151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5"/>
                    <a:pt x="151" y="136"/>
                  </a:cubicBezTo>
                  <a:cubicBezTo>
                    <a:pt x="150" y="138"/>
                    <a:pt x="150" y="140"/>
                    <a:pt x="150" y="142"/>
                  </a:cubicBezTo>
                  <a:cubicBezTo>
                    <a:pt x="149" y="145"/>
                    <a:pt x="148" y="149"/>
                    <a:pt x="149" y="152"/>
                  </a:cubicBezTo>
                  <a:cubicBezTo>
                    <a:pt x="149" y="153"/>
                    <a:pt x="149" y="153"/>
                    <a:pt x="149" y="152"/>
                  </a:cubicBezTo>
                  <a:cubicBezTo>
                    <a:pt x="150" y="147"/>
                    <a:pt x="152" y="143"/>
                    <a:pt x="153" y="137"/>
                  </a:cubicBezTo>
                  <a:cubicBezTo>
                    <a:pt x="155" y="146"/>
                    <a:pt x="153" y="154"/>
                    <a:pt x="142" y="1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7"/>
            <p:cNvSpPr>
              <a:spLocks/>
            </p:cNvSpPr>
            <p:nvPr/>
          </p:nvSpPr>
          <p:spPr bwMode="auto">
            <a:xfrm>
              <a:off x="8039100" y="4876800"/>
              <a:ext cx="36513" cy="33338"/>
            </a:xfrm>
            <a:custGeom>
              <a:avLst/>
              <a:gdLst>
                <a:gd name="T0" fmla="*/ 7 w 10"/>
                <a:gd name="T1" fmla="*/ 8 h 9"/>
                <a:gd name="T2" fmla="*/ 9 w 10"/>
                <a:gd name="T3" fmla="*/ 5 h 9"/>
                <a:gd name="T4" fmla="*/ 3 w 10"/>
                <a:gd name="T5" fmla="*/ 1 h 9"/>
                <a:gd name="T6" fmla="*/ 2 w 10"/>
                <a:gd name="T7" fmla="*/ 4 h 9"/>
                <a:gd name="T8" fmla="*/ 7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7" y="8"/>
                  </a:moveTo>
                  <a:cubicBezTo>
                    <a:pt x="8" y="9"/>
                    <a:pt x="10" y="7"/>
                    <a:pt x="9" y="5"/>
                  </a:cubicBezTo>
                  <a:cubicBezTo>
                    <a:pt x="7" y="4"/>
                    <a:pt x="6" y="2"/>
                    <a:pt x="3" y="1"/>
                  </a:cubicBezTo>
                  <a:cubicBezTo>
                    <a:pt x="2" y="0"/>
                    <a:pt x="0" y="3"/>
                    <a:pt x="2" y="4"/>
                  </a:cubicBezTo>
                  <a:cubicBezTo>
                    <a:pt x="4" y="4"/>
                    <a:pt x="5" y="6"/>
                    <a:pt x="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8"/>
            <p:cNvSpPr>
              <a:spLocks noEditPoints="1"/>
            </p:cNvSpPr>
            <p:nvPr/>
          </p:nvSpPr>
          <p:spPr bwMode="auto">
            <a:xfrm>
              <a:off x="10110788" y="2705100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1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3 w 55"/>
                <a:gd name="T71" fmla="*/ 15 h 64"/>
                <a:gd name="T72" fmla="*/ 5 w 55"/>
                <a:gd name="T73" fmla="*/ 20 h 64"/>
                <a:gd name="T74" fmla="*/ 5 w 55"/>
                <a:gd name="T75" fmla="*/ 15 h 64"/>
                <a:gd name="T76" fmla="*/ 16 w 55"/>
                <a:gd name="T77" fmla="*/ 8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6 h 64"/>
                <a:gd name="T110" fmla="*/ 18 w 55"/>
                <a:gd name="T111" fmla="*/ 7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1" y="11"/>
                    <a:pt x="27" y="18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4"/>
                    <a:pt x="6" y="31"/>
                  </a:cubicBezTo>
                  <a:cubicBezTo>
                    <a:pt x="11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2"/>
                    <a:pt x="49" y="31"/>
                  </a:cubicBezTo>
                  <a:cubicBezTo>
                    <a:pt x="52" y="25"/>
                    <a:pt x="55" y="17"/>
                    <a:pt x="55" y="10"/>
                  </a:cubicBezTo>
                  <a:close/>
                  <a:moveTo>
                    <a:pt x="26" y="60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9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6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2"/>
                    <a:pt x="27" y="54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5" y="58"/>
                    <a:pt x="25" y="57"/>
                    <a:pt x="24" y="57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6"/>
                    <a:pt x="35" y="46"/>
                    <a:pt x="35" y="46"/>
                  </a:cubicBezTo>
                  <a:cubicBezTo>
                    <a:pt x="36" y="46"/>
                    <a:pt x="36" y="45"/>
                    <a:pt x="37" y="44"/>
                  </a:cubicBezTo>
                  <a:cubicBezTo>
                    <a:pt x="37" y="45"/>
                    <a:pt x="37" y="45"/>
                    <a:pt x="36" y="45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50"/>
                    <a:pt x="34" y="46"/>
                    <a:pt x="39" y="41"/>
                  </a:cubicBezTo>
                  <a:cubicBezTo>
                    <a:pt x="39" y="41"/>
                    <a:pt x="39" y="42"/>
                    <a:pt x="39" y="42"/>
                  </a:cubicBezTo>
                  <a:cubicBezTo>
                    <a:pt x="34" y="46"/>
                    <a:pt x="28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2" y="52"/>
                    <a:pt x="21" y="52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6"/>
                    <a:pt x="35" y="39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6"/>
                    <a:pt x="37" y="39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20" y="49"/>
                    <a:pt x="19" y="48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6"/>
                  </a:cubicBezTo>
                  <a:close/>
                  <a:moveTo>
                    <a:pt x="15" y="41"/>
                  </a:moveTo>
                  <a:cubicBezTo>
                    <a:pt x="15" y="42"/>
                    <a:pt x="15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1"/>
                    <a:pt x="33" y="31"/>
                    <a:pt x="33" y="32"/>
                  </a:cubicBezTo>
                  <a:cubicBezTo>
                    <a:pt x="27" y="36"/>
                    <a:pt x="22" y="40"/>
                    <a:pt x="17" y="45"/>
                  </a:cubicBezTo>
                  <a:cubicBezTo>
                    <a:pt x="16" y="44"/>
                    <a:pt x="16" y="43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1"/>
                    <a:pt x="46" y="17"/>
                    <a:pt x="50" y="15"/>
                  </a:cubicBezTo>
                  <a:cubicBezTo>
                    <a:pt x="50" y="15"/>
                    <a:pt x="50" y="15"/>
                    <a:pt x="51" y="14"/>
                  </a:cubicBezTo>
                  <a:cubicBezTo>
                    <a:pt x="51" y="14"/>
                    <a:pt x="51" y="14"/>
                    <a:pt x="52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7"/>
                    <a:pt x="51" y="18"/>
                  </a:cubicBezTo>
                  <a:cubicBezTo>
                    <a:pt x="44" y="21"/>
                    <a:pt x="40" y="27"/>
                    <a:pt x="34" y="30"/>
                  </a:cubicBezTo>
                  <a:cubicBezTo>
                    <a:pt x="30" y="32"/>
                    <a:pt x="27" y="35"/>
                    <a:pt x="23" y="37"/>
                  </a:cubicBezTo>
                  <a:cubicBezTo>
                    <a:pt x="21" y="38"/>
                    <a:pt x="20" y="39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30"/>
                  </a:cubicBezTo>
                  <a:cubicBezTo>
                    <a:pt x="24" y="31"/>
                    <a:pt x="20" y="33"/>
                    <a:pt x="17" y="35"/>
                  </a:cubicBezTo>
                  <a:cubicBezTo>
                    <a:pt x="18" y="34"/>
                    <a:pt x="20" y="33"/>
                    <a:pt x="21" y="32"/>
                  </a:cubicBezTo>
                  <a:cubicBezTo>
                    <a:pt x="30" y="24"/>
                    <a:pt x="43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8" y="18"/>
                    <a:pt x="41" y="16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8" y="45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9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6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8"/>
                  </a:cubicBezTo>
                  <a:cubicBezTo>
                    <a:pt x="25" y="49"/>
                    <a:pt x="23" y="50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9" y="43"/>
                    <a:pt x="26" y="45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40" y="35"/>
                    <a:pt x="47" y="28"/>
                  </a:cubicBezTo>
                  <a:cubicBezTo>
                    <a:pt x="46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1"/>
                    <a:pt x="17" y="31"/>
                    <a:pt x="17" y="31"/>
                  </a:cubicBezTo>
                  <a:cubicBezTo>
                    <a:pt x="19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1"/>
                    <a:pt x="48" y="5"/>
                  </a:cubicBezTo>
                  <a:cubicBezTo>
                    <a:pt x="48" y="6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4"/>
                    <a:pt x="14" y="33"/>
                  </a:cubicBezTo>
                  <a:cubicBezTo>
                    <a:pt x="13" y="34"/>
                    <a:pt x="12" y="35"/>
                    <a:pt x="12" y="35"/>
                  </a:cubicBezTo>
                  <a:cubicBezTo>
                    <a:pt x="12" y="35"/>
                    <a:pt x="12" y="35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8"/>
                    <a:pt x="24" y="15"/>
                    <a:pt x="21" y="18"/>
                  </a:cubicBezTo>
                  <a:cubicBezTo>
                    <a:pt x="20" y="19"/>
                    <a:pt x="19" y="20"/>
                    <a:pt x="18" y="22"/>
                  </a:cubicBezTo>
                  <a:cubicBezTo>
                    <a:pt x="15" y="24"/>
                    <a:pt x="12" y="27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1"/>
                    <a:pt x="15" y="17"/>
                    <a:pt x="20" y="14"/>
                  </a:cubicBezTo>
                  <a:cubicBezTo>
                    <a:pt x="23" y="12"/>
                    <a:pt x="19" y="16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20"/>
                  </a:moveTo>
                  <a:cubicBezTo>
                    <a:pt x="8" y="18"/>
                    <a:pt x="10" y="17"/>
                    <a:pt x="13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5" y="20"/>
                    <a:pt x="5" y="20"/>
                  </a:cubicBezTo>
                  <a:close/>
                  <a:moveTo>
                    <a:pt x="5" y="13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3"/>
                    <a:pt x="5" y="15"/>
                  </a:cubicBezTo>
                  <a:cubicBezTo>
                    <a:pt x="5" y="14"/>
                    <a:pt x="5" y="13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5"/>
                    <a:pt x="15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5"/>
                    <a:pt x="7" y="27"/>
                    <a:pt x="10" y="25"/>
                  </a:cubicBezTo>
                  <a:cubicBezTo>
                    <a:pt x="11" y="23"/>
                    <a:pt x="13" y="22"/>
                    <a:pt x="14" y="21"/>
                  </a:cubicBezTo>
                  <a:cubicBezTo>
                    <a:pt x="17" y="19"/>
                    <a:pt x="20" y="16"/>
                    <a:pt x="22" y="13"/>
                  </a:cubicBezTo>
                  <a:cubicBezTo>
                    <a:pt x="23" y="14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20" y="21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2" y="25"/>
                    <a:pt x="21" y="26"/>
                  </a:cubicBezTo>
                  <a:cubicBezTo>
                    <a:pt x="19" y="28"/>
                    <a:pt x="18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1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7" y="23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30" y="20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4"/>
                    <a:pt x="40" y="12"/>
                    <a:pt x="41" y="10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10"/>
                    <a:pt x="43" y="11"/>
                  </a:cubicBezTo>
                  <a:cubicBezTo>
                    <a:pt x="41" y="13"/>
                    <a:pt x="38" y="15"/>
                    <a:pt x="35" y="17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30" y="20"/>
                  </a:cubicBezTo>
                  <a:close/>
                  <a:moveTo>
                    <a:pt x="43" y="6"/>
                  </a:moveTo>
                  <a:cubicBezTo>
                    <a:pt x="43" y="5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9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2" y="15"/>
                    <a:pt x="33" y="14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2"/>
                  </a:cubicBezTo>
                  <a:cubicBezTo>
                    <a:pt x="35" y="10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5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19" y="8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9" y="13"/>
                    <a:pt x="5" y="16"/>
                  </a:cubicBezTo>
                  <a:cubicBezTo>
                    <a:pt x="7" y="15"/>
                    <a:pt x="9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5" y="7"/>
                    <a:pt x="8" y="3"/>
                    <a:pt x="14" y="5"/>
                  </a:cubicBezTo>
                  <a:close/>
                  <a:moveTo>
                    <a:pt x="12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4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4" y="40"/>
                    <a:pt x="14" y="39"/>
                  </a:cubicBezTo>
                  <a:cubicBezTo>
                    <a:pt x="14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09"/>
            <p:cNvSpPr>
              <a:spLocks noEditPoints="1"/>
            </p:cNvSpPr>
            <p:nvPr/>
          </p:nvSpPr>
          <p:spPr bwMode="auto">
            <a:xfrm>
              <a:off x="11376025" y="3389313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5 h 64"/>
                <a:gd name="T16" fmla="*/ 24 w 55"/>
                <a:gd name="T17" fmla="*/ 55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0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1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6 w 55"/>
                <a:gd name="T77" fmla="*/ 8 h 64"/>
                <a:gd name="T78" fmla="*/ 22 w 55"/>
                <a:gd name="T79" fmla="*/ 12 h 64"/>
                <a:gd name="T80" fmla="*/ 20 w 55"/>
                <a:gd name="T81" fmla="*/ 10 h 64"/>
                <a:gd name="T82" fmla="*/ 10 w 55"/>
                <a:gd name="T83" fmla="*/ 24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1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5" y="62"/>
                  </a:cubicBezTo>
                  <a:cubicBezTo>
                    <a:pt x="25" y="62"/>
                    <a:pt x="25" y="63"/>
                    <a:pt x="25" y="63"/>
                  </a:cubicBezTo>
                  <a:cubicBezTo>
                    <a:pt x="26" y="64"/>
                    <a:pt x="27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1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8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1"/>
                  </a:cubicBezTo>
                  <a:cubicBezTo>
                    <a:pt x="28" y="52"/>
                    <a:pt x="27" y="54"/>
                    <a:pt x="25" y="55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6" y="58"/>
                  </a:cubicBezTo>
                  <a:cubicBezTo>
                    <a:pt x="25" y="58"/>
                    <a:pt x="25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6" y="45"/>
                    <a:pt x="36" y="45"/>
                    <a:pt x="37" y="44"/>
                  </a:cubicBezTo>
                  <a:cubicBezTo>
                    <a:pt x="37" y="44"/>
                    <a:pt x="37" y="45"/>
                    <a:pt x="36" y="45"/>
                  </a:cubicBezTo>
                  <a:close/>
                  <a:moveTo>
                    <a:pt x="24" y="55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49"/>
                    <a:pt x="34" y="46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8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9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6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4"/>
                    <a:pt x="16" y="42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0"/>
                    <a:pt x="46" y="17"/>
                    <a:pt x="50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1"/>
                    <a:pt x="40" y="26"/>
                    <a:pt x="34" y="30"/>
                  </a:cubicBezTo>
                  <a:cubicBezTo>
                    <a:pt x="30" y="32"/>
                    <a:pt x="27" y="34"/>
                    <a:pt x="23" y="37"/>
                  </a:cubicBezTo>
                  <a:cubicBezTo>
                    <a:pt x="21" y="38"/>
                    <a:pt x="20" y="38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1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1" y="15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1" y="37"/>
                    <a:pt x="29" y="39"/>
                    <a:pt x="26" y="40"/>
                  </a:cubicBezTo>
                  <a:cubicBezTo>
                    <a:pt x="24" y="42"/>
                    <a:pt x="20" y="43"/>
                    <a:pt x="18" y="44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8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7"/>
                  </a:cubicBezTo>
                  <a:cubicBezTo>
                    <a:pt x="24" y="48"/>
                    <a:pt x="23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2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39" y="35"/>
                    <a:pt x="47" y="28"/>
                  </a:cubicBezTo>
                  <a:cubicBezTo>
                    <a:pt x="46" y="29"/>
                    <a:pt x="46" y="29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7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0"/>
                    <a:pt x="48" y="5"/>
                  </a:cubicBezTo>
                  <a:cubicBezTo>
                    <a:pt x="48" y="5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2" y="35"/>
                    <a:pt x="12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3" y="21"/>
                    <a:pt x="24" y="20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7"/>
                    <a:pt x="24" y="15"/>
                    <a:pt x="21" y="18"/>
                  </a:cubicBezTo>
                  <a:cubicBezTo>
                    <a:pt x="20" y="19"/>
                    <a:pt x="19" y="20"/>
                    <a:pt x="17" y="21"/>
                  </a:cubicBezTo>
                  <a:cubicBezTo>
                    <a:pt x="15" y="24"/>
                    <a:pt x="12" y="27"/>
                    <a:pt x="9" y="29"/>
                  </a:cubicBezTo>
                  <a:cubicBezTo>
                    <a:pt x="9" y="28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1"/>
                    <a:pt x="10" y="23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19"/>
                  </a:moveTo>
                  <a:cubicBezTo>
                    <a:pt x="8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6" y="21"/>
                    <a:pt x="5" y="20"/>
                    <a:pt x="5" y="19"/>
                  </a:cubicBezTo>
                  <a:close/>
                  <a:moveTo>
                    <a:pt x="5" y="12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2"/>
                    <a:pt x="4" y="15"/>
                  </a:cubicBezTo>
                  <a:cubicBezTo>
                    <a:pt x="4" y="14"/>
                    <a:pt x="4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5"/>
                    <a:pt x="8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10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7" y="18"/>
                    <a:pt x="20" y="16"/>
                    <a:pt x="22" y="13"/>
                  </a:cubicBezTo>
                  <a:cubicBezTo>
                    <a:pt x="23" y="14"/>
                    <a:pt x="23" y="15"/>
                    <a:pt x="23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19" y="20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0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3"/>
                    <a:pt x="40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3" y="11"/>
                  </a:cubicBezTo>
                  <a:cubicBezTo>
                    <a:pt x="40" y="13"/>
                    <a:pt x="38" y="15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3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5" y="5"/>
                    <a:pt x="44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3" y="5"/>
                  </a:cubicBezTo>
                  <a:close/>
                  <a:moveTo>
                    <a:pt x="40" y="6"/>
                  </a:moveTo>
                  <a:cubicBezTo>
                    <a:pt x="38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5" y="12"/>
                    <a:pt x="18" y="7"/>
                  </a:cubicBezTo>
                  <a:cubicBezTo>
                    <a:pt x="19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3" y="8"/>
                    <a:pt x="9" y="13"/>
                    <a:pt x="5" y="15"/>
                  </a:cubicBezTo>
                  <a:cubicBezTo>
                    <a:pt x="7" y="14"/>
                    <a:pt x="8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7" y="6"/>
                  </a:cubicBezTo>
                  <a:close/>
                  <a:moveTo>
                    <a:pt x="14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3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0"/>
            <p:cNvSpPr>
              <a:spLocks noEditPoints="1"/>
            </p:cNvSpPr>
            <p:nvPr/>
          </p:nvSpPr>
          <p:spPr bwMode="auto">
            <a:xfrm>
              <a:off x="7527925" y="4849813"/>
              <a:ext cx="206375" cy="241300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6 w 55"/>
                <a:gd name="T13" fmla="*/ 46 h 64"/>
                <a:gd name="T14" fmla="*/ 23 w 55"/>
                <a:gd name="T15" fmla="*/ 56 h 64"/>
                <a:gd name="T16" fmla="*/ 23 w 55"/>
                <a:gd name="T17" fmla="*/ 56 h 64"/>
                <a:gd name="T18" fmla="*/ 21 w 55"/>
                <a:gd name="T19" fmla="*/ 52 h 64"/>
                <a:gd name="T20" fmla="*/ 33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0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1 w 55"/>
                <a:gd name="T35" fmla="*/ 13 h 64"/>
                <a:gd name="T36" fmla="*/ 20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7 w 55"/>
                <a:gd name="T43" fmla="*/ 27 h 64"/>
                <a:gd name="T44" fmla="*/ 34 w 55"/>
                <a:gd name="T45" fmla="*/ 43 h 64"/>
                <a:gd name="T46" fmla="*/ 42 w 55"/>
                <a:gd name="T47" fmla="*/ 36 h 64"/>
                <a:gd name="T48" fmla="*/ 21 w 55"/>
                <a:gd name="T49" fmla="*/ 51 h 64"/>
                <a:gd name="T50" fmla="*/ 45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7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4 w 55"/>
                <a:gd name="T69" fmla="*/ 20 h 64"/>
                <a:gd name="T70" fmla="*/ 12 w 55"/>
                <a:gd name="T71" fmla="*/ 15 h 64"/>
                <a:gd name="T72" fmla="*/ 5 w 55"/>
                <a:gd name="T73" fmla="*/ 20 h 64"/>
                <a:gd name="T74" fmla="*/ 4 w 55"/>
                <a:gd name="T75" fmla="*/ 15 h 64"/>
                <a:gd name="T76" fmla="*/ 15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1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6 h 64"/>
                <a:gd name="T98" fmla="*/ 46 w 55"/>
                <a:gd name="T99" fmla="*/ 7 h 64"/>
                <a:gd name="T100" fmla="*/ 29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7 w 55"/>
                <a:gd name="T111" fmla="*/ 7 h 64"/>
                <a:gd name="T112" fmla="*/ 12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4" y="4"/>
                    <a:pt x="30" y="11"/>
                    <a:pt x="27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1" y="42"/>
                    <a:pt x="18" y="52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3"/>
                    <a:pt x="48" y="31"/>
                  </a:cubicBezTo>
                  <a:cubicBezTo>
                    <a:pt x="52" y="25"/>
                    <a:pt x="55" y="18"/>
                    <a:pt x="54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8" y="57"/>
                    <a:pt x="29" y="55"/>
                  </a:cubicBezTo>
                  <a:cubicBezTo>
                    <a:pt x="28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4" y="56"/>
                    <a:pt x="26" y="55"/>
                    <a:pt x="26" y="54"/>
                  </a:cubicBezTo>
                  <a:cubicBezTo>
                    <a:pt x="27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6" y="54"/>
                    <a:pt x="25" y="56"/>
                  </a:cubicBezTo>
                  <a:cubicBezTo>
                    <a:pt x="24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6"/>
                  </a:cubicBezTo>
                  <a:close/>
                  <a:moveTo>
                    <a:pt x="35" y="48"/>
                  </a:moveTo>
                  <a:cubicBezTo>
                    <a:pt x="31" y="51"/>
                    <a:pt x="29" y="55"/>
                    <a:pt x="25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4"/>
                    <a:pt x="31" y="51"/>
                    <a:pt x="35" y="48"/>
                  </a:cubicBezTo>
                  <a:close/>
                  <a:moveTo>
                    <a:pt x="36" y="46"/>
                  </a:moveTo>
                  <a:cubicBezTo>
                    <a:pt x="36" y="46"/>
                    <a:pt x="35" y="46"/>
                    <a:pt x="35" y="47"/>
                  </a:cubicBezTo>
                  <a:cubicBezTo>
                    <a:pt x="35" y="46"/>
                    <a:pt x="36" y="45"/>
                    <a:pt x="37" y="45"/>
                  </a:cubicBezTo>
                  <a:cubicBezTo>
                    <a:pt x="37" y="45"/>
                    <a:pt x="36" y="45"/>
                    <a:pt x="36" y="46"/>
                  </a:cubicBezTo>
                  <a:close/>
                  <a:moveTo>
                    <a:pt x="23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3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8" y="51"/>
                    <a:pt x="23" y="56"/>
                  </a:cubicBezTo>
                  <a:close/>
                  <a:moveTo>
                    <a:pt x="21" y="52"/>
                  </a:moveTo>
                  <a:cubicBezTo>
                    <a:pt x="23" y="50"/>
                    <a:pt x="26" y="49"/>
                    <a:pt x="28" y="48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1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7"/>
                    <a:pt x="36" y="39"/>
                    <a:pt x="33" y="41"/>
                  </a:cubicBezTo>
                  <a:cubicBezTo>
                    <a:pt x="29" y="45"/>
                    <a:pt x="25" y="48"/>
                    <a:pt x="20" y="51"/>
                  </a:cubicBezTo>
                  <a:cubicBezTo>
                    <a:pt x="20" y="50"/>
                    <a:pt x="19" y="50"/>
                    <a:pt x="19" y="49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8" y="48"/>
                  </a:cubicBezTo>
                  <a:cubicBezTo>
                    <a:pt x="18" y="47"/>
                    <a:pt x="18" y="47"/>
                    <a:pt x="17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3" y="32"/>
                    <a:pt x="33" y="32"/>
                  </a:cubicBezTo>
                  <a:cubicBezTo>
                    <a:pt x="27" y="36"/>
                    <a:pt x="22" y="41"/>
                    <a:pt x="17" y="45"/>
                  </a:cubicBezTo>
                  <a:cubicBezTo>
                    <a:pt x="16" y="44"/>
                    <a:pt x="16" y="43"/>
                    <a:pt x="15" y="42"/>
                  </a:cubicBezTo>
                  <a:close/>
                  <a:moveTo>
                    <a:pt x="38" y="24"/>
                  </a:moveTo>
                  <a:cubicBezTo>
                    <a:pt x="42" y="21"/>
                    <a:pt x="46" y="18"/>
                    <a:pt x="49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4" y="21"/>
                    <a:pt x="40" y="27"/>
                    <a:pt x="34" y="31"/>
                  </a:cubicBezTo>
                  <a:cubicBezTo>
                    <a:pt x="30" y="33"/>
                    <a:pt x="26" y="35"/>
                    <a:pt x="23" y="37"/>
                  </a:cubicBezTo>
                  <a:cubicBezTo>
                    <a:pt x="21" y="38"/>
                    <a:pt x="20" y="39"/>
                    <a:pt x="18" y="40"/>
                  </a:cubicBezTo>
                  <a:cubicBezTo>
                    <a:pt x="14" y="42"/>
                    <a:pt x="18" y="39"/>
                    <a:pt x="19" y="39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5"/>
                    <a:pt x="38" y="24"/>
                    <a:pt x="38" y="24"/>
                  </a:cubicBezTo>
                  <a:close/>
                  <a:moveTo>
                    <a:pt x="50" y="8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5"/>
                    <a:pt x="31" y="27"/>
                    <a:pt x="26" y="30"/>
                  </a:cubicBezTo>
                  <a:cubicBezTo>
                    <a:pt x="23" y="32"/>
                    <a:pt x="20" y="34"/>
                    <a:pt x="17" y="36"/>
                  </a:cubicBezTo>
                  <a:cubicBezTo>
                    <a:pt x="18" y="35"/>
                    <a:pt x="19" y="34"/>
                    <a:pt x="20" y="33"/>
                  </a:cubicBezTo>
                  <a:cubicBezTo>
                    <a:pt x="30" y="24"/>
                    <a:pt x="42" y="19"/>
                    <a:pt x="50" y="8"/>
                  </a:cubicBezTo>
                  <a:close/>
                  <a:moveTo>
                    <a:pt x="31" y="24"/>
                  </a:moveTo>
                  <a:cubicBezTo>
                    <a:pt x="34" y="22"/>
                    <a:pt x="37" y="19"/>
                    <a:pt x="40" y="16"/>
                  </a:cubicBezTo>
                  <a:cubicBezTo>
                    <a:pt x="43" y="14"/>
                    <a:pt x="47" y="11"/>
                    <a:pt x="49" y="8"/>
                  </a:cubicBezTo>
                  <a:cubicBezTo>
                    <a:pt x="44" y="15"/>
                    <a:pt x="38" y="20"/>
                    <a:pt x="31" y="24"/>
                  </a:cubicBezTo>
                  <a:close/>
                  <a:moveTo>
                    <a:pt x="47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1" y="37"/>
                    <a:pt x="28" y="39"/>
                    <a:pt x="26" y="41"/>
                  </a:cubicBezTo>
                  <a:cubicBezTo>
                    <a:pt x="23" y="42"/>
                    <a:pt x="20" y="44"/>
                    <a:pt x="18" y="45"/>
                  </a:cubicBezTo>
                  <a:cubicBezTo>
                    <a:pt x="23" y="40"/>
                    <a:pt x="29" y="36"/>
                    <a:pt x="35" y="32"/>
                  </a:cubicBezTo>
                  <a:cubicBezTo>
                    <a:pt x="40" y="28"/>
                    <a:pt x="45" y="23"/>
                    <a:pt x="50" y="19"/>
                  </a:cubicBezTo>
                  <a:cubicBezTo>
                    <a:pt x="50" y="22"/>
                    <a:pt x="49" y="24"/>
                    <a:pt x="47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3" y="45"/>
                    <a:pt x="30" y="48"/>
                  </a:cubicBezTo>
                  <a:cubicBezTo>
                    <a:pt x="29" y="48"/>
                    <a:pt x="28" y="49"/>
                    <a:pt x="27" y="49"/>
                  </a:cubicBezTo>
                  <a:cubicBezTo>
                    <a:pt x="30" y="48"/>
                    <a:pt x="32" y="46"/>
                    <a:pt x="34" y="43"/>
                  </a:cubicBezTo>
                  <a:cubicBezTo>
                    <a:pt x="37" y="42"/>
                    <a:pt x="39" y="40"/>
                    <a:pt x="41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1" y="45"/>
                    <a:pt x="29" y="46"/>
                    <a:pt x="26" y="48"/>
                  </a:cubicBezTo>
                  <a:cubicBezTo>
                    <a:pt x="24" y="49"/>
                    <a:pt x="23" y="50"/>
                    <a:pt x="21" y="51"/>
                  </a:cubicBezTo>
                  <a:cubicBezTo>
                    <a:pt x="22" y="50"/>
                    <a:pt x="24" y="49"/>
                    <a:pt x="26" y="48"/>
                  </a:cubicBezTo>
                  <a:cubicBezTo>
                    <a:pt x="32" y="43"/>
                    <a:pt x="39" y="38"/>
                    <a:pt x="44" y="32"/>
                  </a:cubicBezTo>
                  <a:cubicBezTo>
                    <a:pt x="44" y="33"/>
                    <a:pt x="43" y="34"/>
                    <a:pt x="43" y="35"/>
                  </a:cubicBezTo>
                  <a:close/>
                  <a:moveTo>
                    <a:pt x="45" y="31"/>
                  </a:moveTo>
                  <a:cubicBezTo>
                    <a:pt x="45" y="31"/>
                    <a:pt x="45" y="31"/>
                    <a:pt x="45" y="31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8" y="44"/>
                    <a:pt x="26" y="45"/>
                    <a:pt x="23" y="46"/>
                  </a:cubicBezTo>
                  <a:cubicBezTo>
                    <a:pt x="24" y="46"/>
                    <a:pt x="18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0" y="39"/>
                    <a:pt x="39" y="35"/>
                    <a:pt x="46" y="29"/>
                  </a:cubicBezTo>
                  <a:cubicBezTo>
                    <a:pt x="46" y="29"/>
                    <a:pt x="46" y="30"/>
                    <a:pt x="45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6" y="34"/>
                    <a:pt x="14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0" y="29"/>
                    <a:pt x="22" y="27"/>
                  </a:cubicBezTo>
                  <a:cubicBezTo>
                    <a:pt x="26" y="24"/>
                    <a:pt x="31" y="21"/>
                    <a:pt x="35" y="18"/>
                  </a:cubicBezTo>
                  <a:cubicBezTo>
                    <a:pt x="40" y="14"/>
                    <a:pt x="45" y="11"/>
                    <a:pt x="47" y="6"/>
                  </a:cubicBezTo>
                  <a:cubicBezTo>
                    <a:pt x="48" y="6"/>
                    <a:pt x="49" y="7"/>
                    <a:pt x="50" y="7"/>
                  </a:cubicBezTo>
                  <a:close/>
                  <a:moveTo>
                    <a:pt x="11" y="35"/>
                  </a:moveTo>
                  <a:cubicBezTo>
                    <a:pt x="12" y="34"/>
                    <a:pt x="13" y="34"/>
                    <a:pt x="13" y="34"/>
                  </a:cubicBezTo>
                  <a:cubicBezTo>
                    <a:pt x="13" y="34"/>
                    <a:pt x="12" y="35"/>
                    <a:pt x="12" y="36"/>
                  </a:cubicBezTo>
                  <a:cubicBezTo>
                    <a:pt x="12" y="35"/>
                    <a:pt x="11" y="35"/>
                    <a:pt x="11" y="35"/>
                  </a:cubicBezTo>
                  <a:close/>
                  <a:moveTo>
                    <a:pt x="9" y="31"/>
                  </a:moveTo>
                  <a:cubicBezTo>
                    <a:pt x="12" y="29"/>
                    <a:pt x="14" y="28"/>
                    <a:pt x="17" y="26"/>
                  </a:cubicBezTo>
                  <a:cubicBezTo>
                    <a:pt x="19" y="24"/>
                    <a:pt x="22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0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8"/>
                    <a:pt x="23" y="16"/>
                    <a:pt x="21" y="18"/>
                  </a:cubicBezTo>
                  <a:cubicBezTo>
                    <a:pt x="20" y="20"/>
                    <a:pt x="19" y="21"/>
                    <a:pt x="17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8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8" y="16"/>
                  </a:cubicBezTo>
                  <a:cubicBezTo>
                    <a:pt x="17" y="18"/>
                    <a:pt x="16" y="19"/>
                    <a:pt x="14" y="20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6"/>
                    <a:pt x="6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2" y="15"/>
                  </a:cubicBezTo>
                  <a:cubicBezTo>
                    <a:pt x="14" y="15"/>
                    <a:pt x="15" y="14"/>
                    <a:pt x="16" y="13"/>
                  </a:cubicBezTo>
                  <a:cubicBezTo>
                    <a:pt x="18" y="12"/>
                    <a:pt x="21" y="8"/>
                    <a:pt x="18" y="12"/>
                  </a:cubicBezTo>
                  <a:cubicBezTo>
                    <a:pt x="14" y="16"/>
                    <a:pt x="10" y="19"/>
                    <a:pt x="6" y="23"/>
                  </a:cubicBezTo>
                  <a:cubicBezTo>
                    <a:pt x="5" y="22"/>
                    <a:pt x="5" y="21"/>
                    <a:pt x="5" y="20"/>
                  </a:cubicBezTo>
                  <a:close/>
                  <a:moveTo>
                    <a:pt x="4" y="13"/>
                  </a:moveTo>
                  <a:cubicBezTo>
                    <a:pt x="6" y="12"/>
                    <a:pt x="7" y="11"/>
                    <a:pt x="9" y="9"/>
                  </a:cubicBezTo>
                  <a:cubicBezTo>
                    <a:pt x="11" y="7"/>
                    <a:pt x="15" y="4"/>
                    <a:pt x="11" y="9"/>
                  </a:cubicBezTo>
                  <a:cubicBezTo>
                    <a:pt x="9" y="12"/>
                    <a:pt x="6" y="13"/>
                    <a:pt x="4" y="15"/>
                  </a:cubicBezTo>
                  <a:cubicBezTo>
                    <a:pt x="4" y="15"/>
                    <a:pt x="4" y="14"/>
                    <a:pt x="4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4" y="17"/>
                  </a:cubicBezTo>
                  <a:cubicBezTo>
                    <a:pt x="9" y="15"/>
                    <a:pt x="12" y="11"/>
                    <a:pt x="15" y="9"/>
                  </a:cubicBezTo>
                  <a:cubicBezTo>
                    <a:pt x="19" y="7"/>
                    <a:pt x="13" y="12"/>
                    <a:pt x="12" y="13"/>
                  </a:cubicBezTo>
                  <a:cubicBezTo>
                    <a:pt x="10" y="15"/>
                    <a:pt x="7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4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0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2" y="23"/>
                    <a:pt x="14" y="21"/>
                  </a:cubicBezTo>
                  <a:cubicBezTo>
                    <a:pt x="17" y="19"/>
                    <a:pt x="19" y="16"/>
                    <a:pt x="22" y="14"/>
                  </a:cubicBezTo>
                  <a:cubicBezTo>
                    <a:pt x="23" y="15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7"/>
                    <a:pt x="19" y="21"/>
                    <a:pt x="24" y="17"/>
                  </a:cubicBezTo>
                  <a:cubicBezTo>
                    <a:pt x="24" y="18"/>
                    <a:pt x="24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5" y="21"/>
                    <a:pt x="26" y="21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5" y="23"/>
                    <a:pt x="25" y="23"/>
                    <a:pt x="24" y="24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19" y="28"/>
                    <a:pt x="17" y="30"/>
                    <a:pt x="16" y="31"/>
                  </a:cubicBezTo>
                  <a:cubicBezTo>
                    <a:pt x="15" y="32"/>
                    <a:pt x="14" y="32"/>
                    <a:pt x="14" y="33"/>
                  </a:cubicBezTo>
                  <a:cubicBezTo>
                    <a:pt x="13" y="33"/>
                    <a:pt x="10" y="35"/>
                    <a:pt x="13" y="33"/>
                  </a:cubicBezTo>
                  <a:cubicBezTo>
                    <a:pt x="16" y="28"/>
                    <a:pt x="21" y="25"/>
                    <a:pt x="25" y="20"/>
                  </a:cubicBezTo>
                  <a:cubicBezTo>
                    <a:pt x="25" y="20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0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3"/>
                    <a:pt x="27" y="23"/>
                    <a:pt x="26" y="23"/>
                  </a:cubicBezTo>
                  <a:cubicBezTo>
                    <a:pt x="27" y="23"/>
                    <a:pt x="27" y="22"/>
                    <a:pt x="27" y="22"/>
                  </a:cubicBezTo>
                  <a:close/>
                  <a:moveTo>
                    <a:pt x="29" y="20"/>
                  </a:moveTo>
                  <a:cubicBezTo>
                    <a:pt x="31" y="18"/>
                    <a:pt x="33" y="17"/>
                    <a:pt x="35" y="16"/>
                  </a:cubicBezTo>
                  <a:cubicBezTo>
                    <a:pt x="37" y="14"/>
                    <a:pt x="39" y="13"/>
                    <a:pt x="41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5" y="7"/>
                    <a:pt x="46" y="6"/>
                    <a:pt x="46" y="6"/>
                  </a:cubicBezTo>
                  <a:cubicBezTo>
                    <a:pt x="46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0" y="13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29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4" y="6"/>
                    <a:pt x="43" y="7"/>
                    <a:pt x="42" y="8"/>
                  </a:cubicBezTo>
                  <a:cubicBezTo>
                    <a:pt x="40" y="10"/>
                    <a:pt x="37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2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9"/>
                  </a:moveTo>
                  <a:cubicBezTo>
                    <a:pt x="15" y="13"/>
                    <a:pt x="9" y="17"/>
                    <a:pt x="5" y="20"/>
                  </a:cubicBezTo>
                  <a:cubicBezTo>
                    <a:pt x="10" y="16"/>
                    <a:pt x="14" y="12"/>
                    <a:pt x="18" y="7"/>
                  </a:cubicBezTo>
                  <a:cubicBezTo>
                    <a:pt x="19" y="8"/>
                    <a:pt x="19" y="9"/>
                    <a:pt x="20" y="9"/>
                  </a:cubicBezTo>
                  <a:close/>
                  <a:moveTo>
                    <a:pt x="17" y="7"/>
                  </a:moveTo>
                  <a:cubicBezTo>
                    <a:pt x="12" y="9"/>
                    <a:pt x="9" y="14"/>
                    <a:pt x="5" y="16"/>
                  </a:cubicBezTo>
                  <a:cubicBezTo>
                    <a:pt x="6" y="15"/>
                    <a:pt x="8" y="13"/>
                    <a:pt x="10" y="11"/>
                  </a:cubicBezTo>
                  <a:cubicBezTo>
                    <a:pt x="12" y="10"/>
                    <a:pt x="13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6"/>
                    <a:pt x="17" y="6"/>
                    <a:pt x="17" y="7"/>
                  </a:cubicBezTo>
                  <a:close/>
                  <a:moveTo>
                    <a:pt x="14" y="5"/>
                  </a:moveTo>
                  <a:cubicBezTo>
                    <a:pt x="10" y="7"/>
                    <a:pt x="8" y="10"/>
                    <a:pt x="5" y="12"/>
                  </a:cubicBezTo>
                  <a:cubicBezTo>
                    <a:pt x="5" y="7"/>
                    <a:pt x="8" y="4"/>
                    <a:pt x="14" y="5"/>
                  </a:cubicBezTo>
                  <a:close/>
                  <a:moveTo>
                    <a:pt x="12" y="37"/>
                  </a:moveTo>
                  <a:cubicBezTo>
                    <a:pt x="15" y="35"/>
                    <a:pt x="17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4" y="39"/>
                  </a:cubicBezTo>
                  <a:cubicBezTo>
                    <a:pt x="20" y="34"/>
                    <a:pt x="27" y="31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1"/>
                    <a:pt x="15" y="42"/>
                    <a:pt x="15" y="42"/>
                  </a:cubicBezTo>
                  <a:cubicBezTo>
                    <a:pt x="14" y="41"/>
                    <a:pt x="14" y="40"/>
                    <a:pt x="14" y="40"/>
                  </a:cubicBezTo>
                  <a:cubicBezTo>
                    <a:pt x="13" y="39"/>
                    <a:pt x="13" y="38"/>
                    <a:pt x="1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1"/>
            <p:cNvSpPr>
              <a:spLocks noEditPoints="1"/>
            </p:cNvSpPr>
            <p:nvPr/>
          </p:nvSpPr>
          <p:spPr bwMode="auto">
            <a:xfrm>
              <a:off x="2371725" y="6237288"/>
              <a:ext cx="209550" cy="239713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1 w 56"/>
                <a:gd name="T9" fmla="*/ 50 h 64"/>
                <a:gd name="T10" fmla="*/ 36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2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5 w 56"/>
                <a:gd name="T31" fmla="*/ 30 h 64"/>
                <a:gd name="T32" fmla="*/ 38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2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3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6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3 w 56"/>
                <a:gd name="T79" fmla="*/ 12 h 64"/>
                <a:gd name="T80" fmla="*/ 21 w 56"/>
                <a:gd name="T81" fmla="*/ 9 h 64"/>
                <a:gd name="T82" fmla="*/ 11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19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5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6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3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6" y="47"/>
                  </a:moveTo>
                  <a:cubicBezTo>
                    <a:pt x="32" y="50"/>
                    <a:pt x="30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6" y="47"/>
                  </a:cubicBezTo>
                  <a:close/>
                  <a:moveTo>
                    <a:pt x="37" y="45"/>
                  </a:moveTo>
                  <a:cubicBezTo>
                    <a:pt x="37" y="45"/>
                    <a:pt x="36" y="46"/>
                    <a:pt x="36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8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9" y="49"/>
                    <a:pt x="34" y="45"/>
                    <a:pt x="40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2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2" y="51"/>
                  </a:cubicBezTo>
                  <a:close/>
                  <a:moveTo>
                    <a:pt x="20" y="48"/>
                  </a:moveTo>
                  <a:cubicBezTo>
                    <a:pt x="29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1" y="39"/>
                    <a:pt x="37" y="35"/>
                  </a:cubicBezTo>
                  <a:cubicBezTo>
                    <a:pt x="39" y="34"/>
                    <a:pt x="41" y="32"/>
                    <a:pt x="43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5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2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1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8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7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40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1" y="43"/>
                    <a:pt x="19" y="44"/>
                  </a:cubicBezTo>
                  <a:cubicBezTo>
                    <a:pt x="24" y="40"/>
                    <a:pt x="30" y="35"/>
                    <a:pt x="36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4" y="35"/>
                    <a:pt x="43" y="35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2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2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7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5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4" y="33"/>
                    <a:pt x="14" y="33"/>
                  </a:cubicBezTo>
                  <a:cubicBezTo>
                    <a:pt x="14" y="34"/>
                    <a:pt x="13" y="34"/>
                    <a:pt x="13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8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2" y="33"/>
                  </a:cubicBezTo>
                  <a:cubicBezTo>
                    <a:pt x="11" y="32"/>
                    <a:pt x="11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1" y="19"/>
                    <a:pt x="19" y="20"/>
                    <a:pt x="18" y="21"/>
                  </a:cubicBezTo>
                  <a:cubicBezTo>
                    <a:pt x="15" y="24"/>
                    <a:pt x="13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20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5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6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20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6" y="18"/>
                    <a:pt x="6" y="17"/>
                  </a:cubicBezTo>
                  <a:close/>
                  <a:moveTo>
                    <a:pt x="23" y="12"/>
                  </a:moveTo>
                  <a:cubicBezTo>
                    <a:pt x="20" y="13"/>
                    <a:pt x="18" y="15"/>
                    <a:pt x="15" y="16"/>
                  </a:cubicBezTo>
                  <a:cubicBezTo>
                    <a:pt x="13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8" y="15"/>
                    <a:pt x="21" y="9"/>
                  </a:cubicBezTo>
                  <a:cubicBezTo>
                    <a:pt x="22" y="10"/>
                    <a:pt x="22" y="11"/>
                    <a:pt x="23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6" y="21"/>
                    <a:pt x="11" y="24"/>
                  </a:cubicBezTo>
                  <a:cubicBezTo>
                    <a:pt x="10" y="25"/>
                    <a:pt x="8" y="27"/>
                    <a:pt x="11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5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5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8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2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5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7" y="7"/>
                  </a:cubicBezTo>
                  <a:cubicBezTo>
                    <a:pt x="46" y="8"/>
                    <a:pt x="45" y="9"/>
                    <a:pt x="43" y="11"/>
                  </a:cubicBezTo>
                  <a:cubicBezTo>
                    <a:pt x="41" y="13"/>
                    <a:pt x="39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7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3" y="15"/>
                  </a:cubicBezTo>
                  <a:cubicBezTo>
                    <a:pt x="33" y="14"/>
                    <a:pt x="34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1" y="32"/>
                  </a:cubicBezTo>
                  <a:cubicBezTo>
                    <a:pt x="19" y="33"/>
                    <a:pt x="17" y="35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2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2"/>
            <p:cNvSpPr>
              <a:spLocks noEditPoints="1"/>
            </p:cNvSpPr>
            <p:nvPr/>
          </p:nvSpPr>
          <p:spPr bwMode="auto">
            <a:xfrm>
              <a:off x="4597400" y="6713538"/>
              <a:ext cx="206375" cy="241300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0 h 64"/>
                <a:gd name="T10" fmla="*/ 35 w 55"/>
                <a:gd name="T11" fmla="*/ 47 h 64"/>
                <a:gd name="T12" fmla="*/ 36 w 55"/>
                <a:gd name="T13" fmla="*/ 45 h 64"/>
                <a:gd name="T14" fmla="*/ 23 w 55"/>
                <a:gd name="T15" fmla="*/ 55 h 64"/>
                <a:gd name="T16" fmla="*/ 23 w 55"/>
                <a:gd name="T17" fmla="*/ 55 h 64"/>
                <a:gd name="T18" fmla="*/ 21 w 55"/>
                <a:gd name="T19" fmla="*/ 51 h 64"/>
                <a:gd name="T20" fmla="*/ 33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2 h 64"/>
                <a:gd name="T36" fmla="*/ 20 w 55"/>
                <a:gd name="T37" fmla="*/ 32 h 64"/>
                <a:gd name="T38" fmla="*/ 49 w 55"/>
                <a:gd name="T39" fmla="*/ 7 h 64"/>
                <a:gd name="T40" fmla="*/ 26 w 55"/>
                <a:gd name="T41" fmla="*/ 40 h 64"/>
                <a:gd name="T42" fmla="*/ 47 w 55"/>
                <a:gd name="T43" fmla="*/ 26 h 64"/>
                <a:gd name="T44" fmla="*/ 34 w 55"/>
                <a:gd name="T45" fmla="*/ 43 h 64"/>
                <a:gd name="T46" fmla="*/ 42 w 55"/>
                <a:gd name="T47" fmla="*/ 35 h 64"/>
                <a:gd name="T48" fmla="*/ 21 w 55"/>
                <a:gd name="T49" fmla="*/ 50 h 64"/>
                <a:gd name="T50" fmla="*/ 45 w 55"/>
                <a:gd name="T51" fmla="*/ 30 h 64"/>
                <a:gd name="T52" fmla="*/ 19 w 55"/>
                <a:gd name="T53" fmla="*/ 47 h 64"/>
                <a:gd name="T54" fmla="*/ 49 w 55"/>
                <a:gd name="T55" fmla="*/ 6 h 64"/>
                <a:gd name="T56" fmla="*/ 16 w 55"/>
                <a:gd name="T57" fmla="*/ 31 h 64"/>
                <a:gd name="T58" fmla="*/ 47 w 55"/>
                <a:gd name="T59" fmla="*/ 5 h 64"/>
                <a:gd name="T60" fmla="*/ 12 w 55"/>
                <a:gd name="T61" fmla="*/ 35 h 64"/>
                <a:gd name="T62" fmla="*/ 24 w 55"/>
                <a:gd name="T63" fmla="*/ 19 h 64"/>
                <a:gd name="T64" fmla="*/ 20 w 55"/>
                <a:gd name="T65" fmla="*/ 18 h 64"/>
                <a:gd name="T66" fmla="*/ 7 w 55"/>
                <a:gd name="T67" fmla="*/ 27 h 64"/>
                <a:gd name="T68" fmla="*/ 14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5 w 55"/>
                <a:gd name="T77" fmla="*/ 8 h 64"/>
                <a:gd name="T78" fmla="*/ 22 w 55"/>
                <a:gd name="T79" fmla="*/ 12 h 64"/>
                <a:gd name="T80" fmla="*/ 20 w 55"/>
                <a:gd name="T81" fmla="*/ 9 h 64"/>
                <a:gd name="T82" fmla="*/ 10 w 55"/>
                <a:gd name="T83" fmla="*/ 24 h 64"/>
                <a:gd name="T84" fmla="*/ 24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4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0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4" y="62"/>
                  </a:cubicBezTo>
                  <a:cubicBezTo>
                    <a:pt x="24" y="62"/>
                    <a:pt x="25" y="63"/>
                    <a:pt x="25" y="63"/>
                  </a:cubicBezTo>
                  <a:cubicBezTo>
                    <a:pt x="25" y="64"/>
                    <a:pt x="26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0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29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7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28" y="52"/>
                    <a:pt x="26" y="54"/>
                    <a:pt x="24" y="55"/>
                  </a:cubicBezTo>
                  <a:cubicBezTo>
                    <a:pt x="24" y="55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5" y="58"/>
                  </a:cubicBezTo>
                  <a:cubicBezTo>
                    <a:pt x="25" y="58"/>
                    <a:pt x="24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5" y="45"/>
                    <a:pt x="36" y="45"/>
                    <a:pt x="37" y="44"/>
                  </a:cubicBezTo>
                  <a:cubicBezTo>
                    <a:pt x="37" y="44"/>
                    <a:pt x="36" y="45"/>
                    <a:pt x="36" y="45"/>
                  </a:cubicBezTo>
                  <a:close/>
                  <a:moveTo>
                    <a:pt x="23" y="55"/>
                  </a:moveTo>
                  <a:cubicBezTo>
                    <a:pt x="23" y="55"/>
                    <a:pt x="22" y="54"/>
                    <a:pt x="22" y="53"/>
                  </a:cubicBezTo>
                  <a:cubicBezTo>
                    <a:pt x="28" y="49"/>
                    <a:pt x="33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3" y="46"/>
                    <a:pt x="28" y="50"/>
                    <a:pt x="23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8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3" y="41"/>
                  </a:cubicBezTo>
                  <a:cubicBezTo>
                    <a:pt x="29" y="44"/>
                    <a:pt x="24" y="47"/>
                    <a:pt x="20" y="50"/>
                  </a:cubicBezTo>
                  <a:cubicBezTo>
                    <a:pt x="20" y="49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2"/>
                    <a:pt x="30" y="39"/>
                    <a:pt x="36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6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5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3"/>
                    <a:pt x="15" y="42"/>
                    <a:pt x="15" y="41"/>
                  </a:cubicBezTo>
                  <a:close/>
                  <a:moveTo>
                    <a:pt x="38" y="23"/>
                  </a:moveTo>
                  <a:cubicBezTo>
                    <a:pt x="42" y="20"/>
                    <a:pt x="45" y="17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0"/>
                    <a:pt x="40" y="26"/>
                    <a:pt x="34" y="30"/>
                  </a:cubicBezTo>
                  <a:cubicBezTo>
                    <a:pt x="30" y="32"/>
                    <a:pt x="26" y="34"/>
                    <a:pt x="23" y="37"/>
                  </a:cubicBezTo>
                  <a:cubicBezTo>
                    <a:pt x="21" y="37"/>
                    <a:pt x="20" y="38"/>
                    <a:pt x="18" y="39"/>
                  </a:cubicBezTo>
                  <a:cubicBezTo>
                    <a:pt x="14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3"/>
                    <a:pt x="38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0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47" y="15"/>
                    <a:pt x="43" y="18"/>
                    <a:pt x="40" y="21"/>
                  </a:cubicBezTo>
                  <a:cubicBezTo>
                    <a:pt x="36" y="24"/>
                    <a:pt x="31" y="27"/>
                    <a:pt x="26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0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0" y="15"/>
                  </a:cubicBezTo>
                  <a:cubicBezTo>
                    <a:pt x="43" y="13"/>
                    <a:pt x="47" y="10"/>
                    <a:pt x="49" y="7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7" y="26"/>
                  </a:moveTo>
                  <a:cubicBezTo>
                    <a:pt x="43" y="30"/>
                    <a:pt x="39" y="32"/>
                    <a:pt x="34" y="35"/>
                  </a:cubicBezTo>
                  <a:cubicBezTo>
                    <a:pt x="31" y="37"/>
                    <a:pt x="28" y="39"/>
                    <a:pt x="26" y="40"/>
                  </a:cubicBezTo>
                  <a:cubicBezTo>
                    <a:pt x="23" y="42"/>
                    <a:pt x="20" y="43"/>
                    <a:pt x="18" y="44"/>
                  </a:cubicBezTo>
                  <a:cubicBezTo>
                    <a:pt x="23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7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4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29" y="47"/>
                    <a:pt x="32" y="45"/>
                    <a:pt x="34" y="43"/>
                  </a:cubicBezTo>
                  <a:cubicBezTo>
                    <a:pt x="37" y="41"/>
                    <a:pt x="39" y="39"/>
                    <a:pt x="41" y="37"/>
                  </a:cubicBezTo>
                  <a:cubicBezTo>
                    <a:pt x="41" y="38"/>
                    <a:pt x="40" y="38"/>
                    <a:pt x="40" y="39"/>
                  </a:cubicBezTo>
                  <a:close/>
                  <a:moveTo>
                    <a:pt x="43" y="34"/>
                  </a:moveTo>
                  <a:cubicBezTo>
                    <a:pt x="43" y="35"/>
                    <a:pt x="42" y="35"/>
                    <a:pt x="42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1" y="44"/>
                    <a:pt x="29" y="46"/>
                    <a:pt x="26" y="47"/>
                  </a:cubicBezTo>
                  <a:cubicBezTo>
                    <a:pt x="24" y="48"/>
                    <a:pt x="22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2" y="42"/>
                    <a:pt x="39" y="38"/>
                    <a:pt x="44" y="32"/>
                  </a:cubicBezTo>
                  <a:cubicBezTo>
                    <a:pt x="44" y="33"/>
                    <a:pt x="43" y="34"/>
                    <a:pt x="43" y="34"/>
                  </a:cubicBezTo>
                  <a:close/>
                  <a:moveTo>
                    <a:pt x="45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5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3" y="46"/>
                    <a:pt x="18" y="48"/>
                    <a:pt x="19" y="47"/>
                  </a:cubicBezTo>
                  <a:cubicBezTo>
                    <a:pt x="20" y="46"/>
                    <a:pt x="21" y="45"/>
                    <a:pt x="23" y="44"/>
                  </a:cubicBezTo>
                  <a:cubicBezTo>
                    <a:pt x="30" y="38"/>
                    <a:pt x="39" y="34"/>
                    <a:pt x="46" y="28"/>
                  </a:cubicBezTo>
                  <a:cubicBezTo>
                    <a:pt x="46" y="29"/>
                    <a:pt x="46" y="29"/>
                    <a:pt x="45" y="30"/>
                  </a:cubicBezTo>
                  <a:close/>
                  <a:moveTo>
                    <a:pt x="49" y="6"/>
                  </a:moveTo>
                  <a:cubicBezTo>
                    <a:pt x="43" y="12"/>
                    <a:pt x="36" y="18"/>
                    <a:pt x="30" y="24"/>
                  </a:cubicBezTo>
                  <a:cubicBezTo>
                    <a:pt x="26" y="27"/>
                    <a:pt x="22" y="29"/>
                    <a:pt x="18" y="32"/>
                  </a:cubicBezTo>
                  <a:cubicBezTo>
                    <a:pt x="16" y="33"/>
                    <a:pt x="14" y="34"/>
                    <a:pt x="12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5" y="17"/>
                  </a:cubicBezTo>
                  <a:cubicBezTo>
                    <a:pt x="40" y="14"/>
                    <a:pt x="45" y="10"/>
                    <a:pt x="47" y="5"/>
                  </a:cubicBezTo>
                  <a:cubicBezTo>
                    <a:pt x="48" y="5"/>
                    <a:pt x="49" y="6"/>
                    <a:pt x="49" y="6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1" y="35"/>
                    <a:pt x="11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2" y="21"/>
                    <a:pt x="24" y="19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7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7"/>
                    <a:pt x="23" y="15"/>
                    <a:pt x="21" y="18"/>
                  </a:cubicBezTo>
                  <a:cubicBezTo>
                    <a:pt x="20" y="19"/>
                    <a:pt x="18" y="20"/>
                    <a:pt x="17" y="21"/>
                  </a:cubicBezTo>
                  <a:cubicBezTo>
                    <a:pt x="14" y="24"/>
                    <a:pt x="12" y="27"/>
                    <a:pt x="9" y="29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8" y="16"/>
                  </a:cubicBezTo>
                  <a:cubicBezTo>
                    <a:pt x="17" y="17"/>
                    <a:pt x="16" y="18"/>
                    <a:pt x="14" y="19"/>
                  </a:cubicBezTo>
                  <a:cubicBezTo>
                    <a:pt x="12" y="21"/>
                    <a:pt x="9" y="23"/>
                    <a:pt x="7" y="26"/>
                  </a:cubicBezTo>
                  <a:cubicBezTo>
                    <a:pt x="7" y="25"/>
                    <a:pt x="6" y="24"/>
                    <a:pt x="6" y="23"/>
                  </a:cubicBezTo>
                  <a:close/>
                  <a:moveTo>
                    <a:pt x="5" y="19"/>
                  </a:moveTo>
                  <a:cubicBezTo>
                    <a:pt x="7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7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5" y="21"/>
                    <a:pt x="5" y="20"/>
                    <a:pt x="5" y="19"/>
                  </a:cubicBezTo>
                  <a:close/>
                  <a:moveTo>
                    <a:pt x="4" y="12"/>
                  </a:moveTo>
                  <a:cubicBezTo>
                    <a:pt x="6" y="11"/>
                    <a:pt x="7" y="10"/>
                    <a:pt x="9" y="9"/>
                  </a:cubicBezTo>
                  <a:cubicBezTo>
                    <a:pt x="11" y="7"/>
                    <a:pt x="15" y="4"/>
                    <a:pt x="11" y="8"/>
                  </a:cubicBezTo>
                  <a:cubicBezTo>
                    <a:pt x="9" y="11"/>
                    <a:pt x="6" y="12"/>
                    <a:pt x="4" y="15"/>
                  </a:cubicBezTo>
                  <a:cubicBezTo>
                    <a:pt x="4" y="14"/>
                    <a:pt x="4" y="13"/>
                    <a:pt x="4" y="12"/>
                  </a:cubicBezTo>
                  <a:close/>
                  <a:moveTo>
                    <a:pt x="5" y="17"/>
                  </a:moveTo>
                  <a:cubicBezTo>
                    <a:pt x="4" y="17"/>
                    <a:pt x="4" y="17"/>
                    <a:pt x="4" y="16"/>
                  </a:cubicBezTo>
                  <a:cubicBezTo>
                    <a:pt x="9" y="14"/>
                    <a:pt x="12" y="11"/>
                    <a:pt x="15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4"/>
                    <a:pt x="7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10" y="18"/>
                    <a:pt x="17" y="15"/>
                    <a:pt x="20" y="9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9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6" y="18"/>
                    <a:pt x="19" y="16"/>
                    <a:pt x="22" y="13"/>
                  </a:cubicBezTo>
                  <a:cubicBezTo>
                    <a:pt x="22" y="14"/>
                    <a:pt x="23" y="15"/>
                    <a:pt x="23" y="15"/>
                  </a:cubicBezTo>
                  <a:close/>
                  <a:moveTo>
                    <a:pt x="24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6"/>
                    <a:pt x="19" y="20"/>
                    <a:pt x="23" y="16"/>
                  </a:cubicBezTo>
                  <a:cubicBezTo>
                    <a:pt x="24" y="17"/>
                    <a:pt x="24" y="18"/>
                    <a:pt x="24" y="19"/>
                  </a:cubicBezTo>
                  <a:close/>
                  <a:moveTo>
                    <a:pt x="25" y="20"/>
                  </a:moveTo>
                  <a:cubicBezTo>
                    <a:pt x="25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2"/>
                    <a:pt x="24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5" y="31"/>
                  </a:cubicBezTo>
                  <a:cubicBezTo>
                    <a:pt x="15" y="31"/>
                    <a:pt x="14" y="32"/>
                    <a:pt x="14" y="32"/>
                  </a:cubicBezTo>
                  <a:cubicBezTo>
                    <a:pt x="13" y="33"/>
                    <a:pt x="10" y="35"/>
                    <a:pt x="12" y="32"/>
                  </a:cubicBezTo>
                  <a:cubicBezTo>
                    <a:pt x="16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39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0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6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7" y="13"/>
                    <a:pt x="39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2" y="11"/>
                  </a:cubicBezTo>
                  <a:cubicBezTo>
                    <a:pt x="40" y="13"/>
                    <a:pt x="38" y="14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2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4" y="5"/>
                    <a:pt x="43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3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2" y="5"/>
                  </a:cubicBezTo>
                  <a:close/>
                  <a:moveTo>
                    <a:pt x="40" y="6"/>
                  </a:moveTo>
                  <a:cubicBezTo>
                    <a:pt x="37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4" y="12"/>
                    <a:pt x="18" y="7"/>
                  </a:cubicBezTo>
                  <a:cubicBezTo>
                    <a:pt x="18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2" y="8"/>
                    <a:pt x="9" y="13"/>
                    <a:pt x="4" y="15"/>
                  </a:cubicBezTo>
                  <a:cubicBezTo>
                    <a:pt x="6" y="14"/>
                    <a:pt x="8" y="12"/>
                    <a:pt x="10" y="11"/>
                  </a:cubicBezTo>
                  <a:cubicBezTo>
                    <a:pt x="12" y="9"/>
                    <a:pt x="13" y="7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6" y="6"/>
                    <a:pt x="17" y="6"/>
                  </a:cubicBezTo>
                  <a:close/>
                  <a:moveTo>
                    <a:pt x="14" y="4"/>
                  </a:moveTo>
                  <a:cubicBezTo>
                    <a:pt x="10" y="6"/>
                    <a:pt x="7" y="9"/>
                    <a:pt x="4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20" y="33"/>
                    <a:pt x="27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4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3"/>
            <p:cNvSpPr>
              <a:spLocks noEditPoints="1"/>
            </p:cNvSpPr>
            <p:nvPr/>
          </p:nvSpPr>
          <p:spPr bwMode="auto">
            <a:xfrm>
              <a:off x="10526713" y="6713538"/>
              <a:ext cx="211138" cy="241300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0 w 56"/>
                <a:gd name="T9" fmla="*/ 50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2 h 64"/>
                <a:gd name="T80" fmla="*/ 21 w 56"/>
                <a:gd name="T81" fmla="*/ 9 h 64"/>
                <a:gd name="T82" fmla="*/ 10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19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5" y="12"/>
                    <a:pt x="23" y="5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6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4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0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0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9"/>
                    <a:pt x="37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1" y="17"/>
                    <a:pt x="51" y="17"/>
                  </a:cubicBezTo>
                  <a:cubicBezTo>
                    <a:pt x="45" y="20"/>
                    <a:pt x="41" y="26"/>
                    <a:pt x="34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5" y="33"/>
                    <a:pt x="32" y="30"/>
                    <a:pt x="37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7" y="42"/>
                    <a:pt x="34" y="44"/>
                    <a:pt x="30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4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5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3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1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7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6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6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7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8"/>
                    <a:pt x="46" y="6"/>
                  </a:cubicBezTo>
                  <a:cubicBezTo>
                    <a:pt x="46" y="6"/>
                    <a:pt x="46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1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4"/>
                    <a:pt x="16" y="35"/>
                    <a:pt x="15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4"/>
            <p:cNvSpPr>
              <a:spLocks noEditPoints="1"/>
            </p:cNvSpPr>
            <p:nvPr/>
          </p:nvSpPr>
          <p:spPr bwMode="auto">
            <a:xfrm>
              <a:off x="4402138" y="6372225"/>
              <a:ext cx="206375" cy="239713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4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7 w 55"/>
                <a:gd name="T13" fmla="*/ 46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2 h 64"/>
                <a:gd name="T20" fmla="*/ 34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1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7 h 64"/>
                <a:gd name="T44" fmla="*/ 35 w 55"/>
                <a:gd name="T45" fmla="*/ 44 h 64"/>
                <a:gd name="T46" fmla="*/ 43 w 55"/>
                <a:gd name="T47" fmla="*/ 36 h 64"/>
                <a:gd name="T48" fmla="*/ 21 w 55"/>
                <a:gd name="T49" fmla="*/ 51 h 64"/>
                <a:gd name="T50" fmla="*/ 46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9 h 64"/>
                <a:gd name="T66" fmla="*/ 8 w 55"/>
                <a:gd name="T67" fmla="*/ 27 h 64"/>
                <a:gd name="T68" fmla="*/ 15 w 55"/>
                <a:gd name="T69" fmla="*/ 20 h 64"/>
                <a:gd name="T70" fmla="*/ 13 w 55"/>
                <a:gd name="T71" fmla="*/ 16 h 64"/>
                <a:gd name="T72" fmla="*/ 5 w 55"/>
                <a:gd name="T73" fmla="*/ 20 h 64"/>
                <a:gd name="T74" fmla="*/ 5 w 55"/>
                <a:gd name="T75" fmla="*/ 16 h 64"/>
                <a:gd name="T76" fmla="*/ 16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2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8 w 55"/>
                <a:gd name="T95" fmla="*/ 22 h 64"/>
                <a:gd name="T96" fmla="*/ 36 w 55"/>
                <a:gd name="T97" fmla="*/ 16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8 w 55"/>
                <a:gd name="T111" fmla="*/ 7 h 64"/>
                <a:gd name="T112" fmla="*/ 13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5" y="4"/>
                    <a:pt x="31" y="11"/>
                    <a:pt x="27" y="18"/>
                  </a:cubicBezTo>
                  <a:cubicBezTo>
                    <a:pt x="25" y="13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4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3" y="43"/>
                    <a:pt x="49" y="31"/>
                  </a:cubicBezTo>
                  <a:cubicBezTo>
                    <a:pt x="52" y="25"/>
                    <a:pt x="55" y="18"/>
                    <a:pt x="55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9" y="57"/>
                    <a:pt x="30" y="56"/>
                  </a:cubicBezTo>
                  <a:cubicBezTo>
                    <a:pt x="29" y="57"/>
                    <a:pt x="27" y="59"/>
                    <a:pt x="26" y="60"/>
                  </a:cubicBezTo>
                  <a:close/>
                  <a:moveTo>
                    <a:pt x="24" y="57"/>
                  </a:moveTo>
                  <a:cubicBezTo>
                    <a:pt x="25" y="56"/>
                    <a:pt x="26" y="55"/>
                    <a:pt x="26" y="55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7" y="55"/>
                    <a:pt x="25" y="56"/>
                  </a:cubicBezTo>
                  <a:cubicBezTo>
                    <a:pt x="25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lose/>
                  <a:moveTo>
                    <a:pt x="35" y="48"/>
                  </a:moveTo>
                  <a:cubicBezTo>
                    <a:pt x="32" y="51"/>
                    <a:pt x="29" y="56"/>
                    <a:pt x="26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5"/>
                    <a:pt x="31" y="51"/>
                    <a:pt x="35" y="48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7" y="45"/>
                  </a:cubicBezTo>
                  <a:cubicBezTo>
                    <a:pt x="37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7"/>
                    <a:pt x="29" y="51"/>
                    <a:pt x="24" y="56"/>
                  </a:cubicBezTo>
                  <a:close/>
                  <a:moveTo>
                    <a:pt x="21" y="52"/>
                  </a:moveTo>
                  <a:cubicBezTo>
                    <a:pt x="24" y="51"/>
                    <a:pt x="26" y="49"/>
                    <a:pt x="29" y="48"/>
                  </a:cubicBezTo>
                  <a:cubicBezTo>
                    <a:pt x="26" y="50"/>
                    <a:pt x="24" y="51"/>
                    <a:pt x="22" y="53"/>
                  </a:cubicBezTo>
                  <a:cubicBezTo>
                    <a:pt x="22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29" y="45"/>
                    <a:pt x="25" y="48"/>
                    <a:pt x="21" y="51"/>
                  </a:cubicBezTo>
                  <a:cubicBezTo>
                    <a:pt x="20" y="50"/>
                    <a:pt x="20" y="50"/>
                    <a:pt x="19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9" y="48"/>
                  </a:cubicBezTo>
                  <a:cubicBezTo>
                    <a:pt x="18" y="47"/>
                    <a:pt x="18" y="47"/>
                    <a:pt x="18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6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28" y="36"/>
                    <a:pt x="22" y="41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4"/>
                  </a:moveTo>
                  <a:cubicBezTo>
                    <a:pt x="42" y="21"/>
                    <a:pt x="46" y="18"/>
                    <a:pt x="50" y="15"/>
                  </a:cubicBezTo>
                  <a:cubicBezTo>
                    <a:pt x="50" y="15"/>
                    <a:pt x="51" y="15"/>
                    <a:pt x="51" y="15"/>
                  </a:cubicBezTo>
                  <a:cubicBezTo>
                    <a:pt x="51" y="15"/>
                    <a:pt x="51" y="14"/>
                    <a:pt x="52" y="14"/>
                  </a:cubicBezTo>
                  <a:cubicBezTo>
                    <a:pt x="52" y="15"/>
                    <a:pt x="51" y="16"/>
                    <a:pt x="51" y="17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45" y="21"/>
                    <a:pt x="40" y="27"/>
                    <a:pt x="34" y="31"/>
                  </a:cubicBezTo>
                  <a:cubicBezTo>
                    <a:pt x="30" y="33"/>
                    <a:pt x="27" y="35"/>
                    <a:pt x="23" y="37"/>
                  </a:cubicBezTo>
                  <a:cubicBezTo>
                    <a:pt x="22" y="38"/>
                    <a:pt x="20" y="39"/>
                    <a:pt x="18" y="40"/>
                  </a:cubicBezTo>
                  <a:cubicBezTo>
                    <a:pt x="15" y="42"/>
                    <a:pt x="19" y="39"/>
                    <a:pt x="19" y="39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4"/>
                  </a:cubicBezTo>
                  <a:close/>
                  <a:moveTo>
                    <a:pt x="50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6"/>
                    <a:pt x="44" y="18"/>
                    <a:pt x="40" y="21"/>
                  </a:cubicBezTo>
                  <a:cubicBezTo>
                    <a:pt x="36" y="25"/>
                    <a:pt x="32" y="28"/>
                    <a:pt x="27" y="30"/>
                  </a:cubicBezTo>
                  <a:cubicBezTo>
                    <a:pt x="24" y="32"/>
                    <a:pt x="21" y="34"/>
                    <a:pt x="18" y="36"/>
                  </a:cubicBezTo>
                  <a:cubicBezTo>
                    <a:pt x="19" y="35"/>
                    <a:pt x="20" y="34"/>
                    <a:pt x="21" y="33"/>
                  </a:cubicBezTo>
                  <a:cubicBezTo>
                    <a:pt x="31" y="24"/>
                    <a:pt x="43" y="19"/>
                    <a:pt x="50" y="8"/>
                  </a:cubicBezTo>
                  <a:close/>
                  <a:moveTo>
                    <a:pt x="31" y="24"/>
                  </a:moveTo>
                  <a:cubicBezTo>
                    <a:pt x="35" y="22"/>
                    <a:pt x="38" y="19"/>
                    <a:pt x="41" y="16"/>
                  </a:cubicBezTo>
                  <a:cubicBezTo>
                    <a:pt x="44" y="14"/>
                    <a:pt x="47" y="11"/>
                    <a:pt x="49" y="8"/>
                  </a:cubicBezTo>
                  <a:cubicBezTo>
                    <a:pt x="45" y="15"/>
                    <a:pt x="38" y="20"/>
                    <a:pt x="31" y="24"/>
                  </a:cubicBezTo>
                  <a:close/>
                  <a:moveTo>
                    <a:pt x="48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2" y="38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4" y="45"/>
                    <a:pt x="30" y="48"/>
                  </a:cubicBezTo>
                  <a:cubicBezTo>
                    <a:pt x="29" y="48"/>
                    <a:pt x="28" y="49"/>
                    <a:pt x="28" y="50"/>
                  </a:cubicBezTo>
                  <a:cubicBezTo>
                    <a:pt x="30" y="48"/>
                    <a:pt x="32" y="46"/>
                    <a:pt x="35" y="44"/>
                  </a:cubicBezTo>
                  <a:cubicBezTo>
                    <a:pt x="37" y="42"/>
                    <a:pt x="39" y="40"/>
                    <a:pt x="42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6"/>
                    <a:pt x="43" y="36"/>
                  </a:cubicBezTo>
                  <a:cubicBezTo>
                    <a:pt x="43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2" y="45"/>
                    <a:pt x="29" y="47"/>
                    <a:pt x="26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2" y="50"/>
                    <a:pt x="25" y="49"/>
                    <a:pt x="26" y="48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1"/>
                  </a:moveTo>
                  <a:cubicBezTo>
                    <a:pt x="46" y="31"/>
                    <a:pt x="45" y="31"/>
                    <a:pt x="45" y="31"/>
                  </a:cubicBezTo>
                  <a:cubicBezTo>
                    <a:pt x="40" y="35"/>
                    <a:pt x="36" y="39"/>
                    <a:pt x="31" y="42"/>
                  </a:cubicBezTo>
                  <a:cubicBezTo>
                    <a:pt x="29" y="44"/>
                    <a:pt x="26" y="45"/>
                    <a:pt x="24" y="47"/>
                  </a:cubicBezTo>
                  <a:cubicBezTo>
                    <a:pt x="24" y="46"/>
                    <a:pt x="19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6" y="30"/>
                    <a:pt x="46" y="30"/>
                    <a:pt x="46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0" y="29"/>
                    <a:pt x="22" y="27"/>
                  </a:cubicBezTo>
                  <a:cubicBezTo>
                    <a:pt x="27" y="24"/>
                    <a:pt x="31" y="21"/>
                    <a:pt x="36" y="18"/>
                  </a:cubicBezTo>
                  <a:cubicBezTo>
                    <a:pt x="41" y="14"/>
                    <a:pt x="45" y="11"/>
                    <a:pt x="48" y="6"/>
                  </a:cubicBezTo>
                  <a:cubicBezTo>
                    <a:pt x="49" y="6"/>
                    <a:pt x="49" y="7"/>
                    <a:pt x="50" y="7"/>
                  </a:cubicBezTo>
                  <a:close/>
                  <a:moveTo>
                    <a:pt x="12" y="35"/>
                  </a:moveTo>
                  <a:cubicBezTo>
                    <a:pt x="12" y="35"/>
                    <a:pt x="13" y="34"/>
                    <a:pt x="14" y="34"/>
                  </a:cubicBezTo>
                  <a:cubicBezTo>
                    <a:pt x="13" y="34"/>
                    <a:pt x="13" y="35"/>
                    <a:pt x="12" y="36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9" y="31"/>
                  </a:moveTo>
                  <a:cubicBezTo>
                    <a:pt x="12" y="29"/>
                    <a:pt x="15" y="28"/>
                    <a:pt x="17" y="26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1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9"/>
                  </a:cubicBezTo>
                  <a:cubicBezTo>
                    <a:pt x="21" y="18"/>
                    <a:pt x="24" y="16"/>
                    <a:pt x="21" y="19"/>
                  </a:cubicBezTo>
                  <a:cubicBezTo>
                    <a:pt x="20" y="20"/>
                    <a:pt x="19" y="21"/>
                    <a:pt x="18" y="22"/>
                  </a:cubicBezTo>
                  <a:cubicBezTo>
                    <a:pt x="15" y="25"/>
                    <a:pt x="12" y="28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9" y="16"/>
                  </a:cubicBezTo>
                  <a:cubicBezTo>
                    <a:pt x="17" y="18"/>
                    <a:pt x="16" y="19"/>
                    <a:pt x="15" y="20"/>
                  </a:cubicBezTo>
                  <a:cubicBezTo>
                    <a:pt x="12" y="22"/>
                    <a:pt x="10" y="24"/>
                    <a:pt x="8" y="26"/>
                  </a:cubicBezTo>
                  <a:cubicBezTo>
                    <a:pt x="7" y="26"/>
                    <a:pt x="7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3" y="16"/>
                  </a:cubicBezTo>
                  <a:cubicBezTo>
                    <a:pt x="14" y="15"/>
                    <a:pt x="15" y="14"/>
                    <a:pt x="17" y="13"/>
                  </a:cubicBezTo>
                  <a:cubicBezTo>
                    <a:pt x="18" y="12"/>
                    <a:pt x="21" y="9"/>
                    <a:pt x="18" y="13"/>
                  </a:cubicBezTo>
                  <a:cubicBezTo>
                    <a:pt x="15" y="17"/>
                    <a:pt x="10" y="19"/>
                    <a:pt x="6" y="23"/>
                  </a:cubicBezTo>
                  <a:cubicBezTo>
                    <a:pt x="6" y="22"/>
                    <a:pt x="6" y="21"/>
                    <a:pt x="5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1"/>
                    <a:pt x="9" y="9"/>
                  </a:cubicBezTo>
                  <a:cubicBezTo>
                    <a:pt x="12" y="7"/>
                    <a:pt x="16" y="5"/>
                    <a:pt x="12" y="9"/>
                  </a:cubicBezTo>
                  <a:cubicBezTo>
                    <a:pt x="9" y="12"/>
                    <a:pt x="7" y="13"/>
                    <a:pt x="5" y="16"/>
                  </a:cubicBezTo>
                  <a:cubicBezTo>
                    <a:pt x="5" y="15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19" y="7"/>
                    <a:pt x="13" y="12"/>
                    <a:pt x="13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5" y="17"/>
                  </a:cubicBezTo>
                  <a:cubicBezTo>
                    <a:pt x="12" y="19"/>
                    <a:pt x="9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3" y="23"/>
                    <a:pt x="14" y="22"/>
                  </a:cubicBezTo>
                  <a:cubicBezTo>
                    <a:pt x="17" y="19"/>
                    <a:pt x="20" y="17"/>
                    <a:pt x="22" y="14"/>
                  </a:cubicBezTo>
                  <a:cubicBezTo>
                    <a:pt x="23" y="15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30"/>
                  </a:cubicBezTo>
                  <a:cubicBezTo>
                    <a:pt x="15" y="27"/>
                    <a:pt x="20" y="21"/>
                    <a:pt x="24" y="17"/>
                  </a:cubicBezTo>
                  <a:cubicBezTo>
                    <a:pt x="24" y="18"/>
                    <a:pt x="25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6" y="23"/>
                    <a:pt x="25" y="23"/>
                    <a:pt x="24" y="24"/>
                  </a:cubicBezTo>
                  <a:cubicBezTo>
                    <a:pt x="23" y="25"/>
                    <a:pt x="22" y="26"/>
                    <a:pt x="22" y="27"/>
                  </a:cubicBezTo>
                  <a:cubicBezTo>
                    <a:pt x="20" y="28"/>
                    <a:pt x="18" y="30"/>
                    <a:pt x="16" y="32"/>
                  </a:cubicBezTo>
                  <a:cubicBezTo>
                    <a:pt x="15" y="32"/>
                    <a:pt x="15" y="32"/>
                    <a:pt x="14" y="33"/>
                  </a:cubicBezTo>
                  <a:cubicBezTo>
                    <a:pt x="13" y="33"/>
                    <a:pt x="11" y="35"/>
                    <a:pt x="13" y="33"/>
                  </a:cubicBezTo>
                  <a:cubicBezTo>
                    <a:pt x="17" y="28"/>
                    <a:pt x="21" y="25"/>
                    <a:pt x="25" y="20"/>
                  </a:cubicBezTo>
                  <a:cubicBezTo>
                    <a:pt x="25" y="21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4" y="16"/>
                    <a:pt x="32" y="17"/>
                    <a:pt x="30" y="18"/>
                  </a:cubicBezTo>
                  <a:cubicBezTo>
                    <a:pt x="31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8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3"/>
                    <a:pt x="27" y="23"/>
                    <a:pt x="27" y="22"/>
                  </a:cubicBezTo>
                  <a:close/>
                  <a:moveTo>
                    <a:pt x="30" y="20"/>
                  </a:moveTo>
                  <a:cubicBezTo>
                    <a:pt x="32" y="19"/>
                    <a:pt x="33" y="17"/>
                    <a:pt x="36" y="16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7"/>
                    <a:pt x="46" y="6"/>
                    <a:pt x="47" y="6"/>
                  </a:cubicBezTo>
                  <a:cubicBezTo>
                    <a:pt x="47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1" y="14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30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3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1"/>
                    <a:pt x="34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10"/>
                  </a:moveTo>
                  <a:cubicBezTo>
                    <a:pt x="15" y="13"/>
                    <a:pt x="10" y="17"/>
                    <a:pt x="5" y="20"/>
                  </a:cubicBezTo>
                  <a:cubicBezTo>
                    <a:pt x="10" y="16"/>
                    <a:pt x="15" y="13"/>
                    <a:pt x="18" y="8"/>
                  </a:cubicBezTo>
                  <a:cubicBezTo>
                    <a:pt x="19" y="8"/>
                    <a:pt x="19" y="9"/>
                    <a:pt x="20" y="10"/>
                  </a:cubicBezTo>
                  <a:close/>
                  <a:moveTo>
                    <a:pt x="18" y="7"/>
                  </a:moveTo>
                  <a:cubicBezTo>
                    <a:pt x="13" y="9"/>
                    <a:pt x="10" y="14"/>
                    <a:pt x="5" y="16"/>
                  </a:cubicBezTo>
                  <a:cubicBezTo>
                    <a:pt x="7" y="15"/>
                    <a:pt x="9" y="13"/>
                    <a:pt x="10" y="11"/>
                  </a:cubicBezTo>
                  <a:cubicBezTo>
                    <a:pt x="12" y="10"/>
                    <a:pt x="14" y="8"/>
                    <a:pt x="15" y="6"/>
                  </a:cubicBezTo>
                  <a:cubicBezTo>
                    <a:pt x="15" y="6"/>
                    <a:pt x="15" y="5"/>
                    <a:pt x="15" y="5"/>
                  </a:cubicBezTo>
                  <a:cubicBezTo>
                    <a:pt x="16" y="6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10"/>
                    <a:pt x="5" y="12"/>
                  </a:cubicBezTo>
                  <a:cubicBezTo>
                    <a:pt x="6" y="7"/>
                    <a:pt x="8" y="4"/>
                    <a:pt x="14" y="5"/>
                  </a:cubicBezTo>
                  <a:close/>
                  <a:moveTo>
                    <a:pt x="13" y="37"/>
                  </a:moveTo>
                  <a:cubicBezTo>
                    <a:pt x="15" y="36"/>
                    <a:pt x="18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5" y="39"/>
                  </a:cubicBezTo>
                  <a:cubicBezTo>
                    <a:pt x="21" y="34"/>
                    <a:pt x="28" y="31"/>
                    <a:pt x="34" y="27"/>
                  </a:cubicBezTo>
                  <a:cubicBezTo>
                    <a:pt x="34" y="27"/>
                    <a:pt x="34" y="27"/>
                    <a:pt x="35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1"/>
                    <a:pt x="14" y="41"/>
                    <a:pt x="14" y="40"/>
                  </a:cubicBezTo>
                  <a:cubicBezTo>
                    <a:pt x="14" y="39"/>
                    <a:pt x="13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5"/>
            <p:cNvSpPr>
              <a:spLocks noEditPoints="1"/>
            </p:cNvSpPr>
            <p:nvPr/>
          </p:nvSpPr>
          <p:spPr bwMode="auto">
            <a:xfrm>
              <a:off x="9517063" y="3590925"/>
              <a:ext cx="346075" cy="323850"/>
            </a:xfrm>
            <a:custGeom>
              <a:avLst/>
              <a:gdLst>
                <a:gd name="T0" fmla="*/ 45 w 92"/>
                <a:gd name="T1" fmla="*/ 4 h 86"/>
                <a:gd name="T2" fmla="*/ 26 w 92"/>
                <a:gd name="T3" fmla="*/ 85 h 86"/>
                <a:gd name="T4" fmla="*/ 74 w 92"/>
                <a:gd name="T5" fmla="*/ 26 h 86"/>
                <a:gd name="T6" fmla="*/ 71 w 92"/>
                <a:gd name="T7" fmla="*/ 23 h 86"/>
                <a:gd name="T8" fmla="*/ 72 w 92"/>
                <a:gd name="T9" fmla="*/ 13 h 86"/>
                <a:gd name="T10" fmla="*/ 8 w 92"/>
                <a:gd name="T11" fmla="*/ 66 h 86"/>
                <a:gd name="T12" fmla="*/ 14 w 92"/>
                <a:gd name="T13" fmla="*/ 59 h 86"/>
                <a:gd name="T14" fmla="*/ 20 w 92"/>
                <a:gd name="T15" fmla="*/ 69 h 86"/>
                <a:gd name="T16" fmla="*/ 21 w 92"/>
                <a:gd name="T17" fmla="*/ 70 h 86"/>
                <a:gd name="T18" fmla="*/ 27 w 92"/>
                <a:gd name="T19" fmla="*/ 61 h 86"/>
                <a:gd name="T20" fmla="*/ 27 w 92"/>
                <a:gd name="T21" fmla="*/ 75 h 86"/>
                <a:gd name="T22" fmla="*/ 43 w 92"/>
                <a:gd name="T23" fmla="*/ 41 h 86"/>
                <a:gd name="T24" fmla="*/ 46 w 92"/>
                <a:gd name="T25" fmla="*/ 29 h 86"/>
                <a:gd name="T26" fmla="*/ 39 w 92"/>
                <a:gd name="T27" fmla="*/ 55 h 86"/>
                <a:gd name="T28" fmla="*/ 66 w 92"/>
                <a:gd name="T29" fmla="*/ 5 h 86"/>
                <a:gd name="T30" fmla="*/ 57 w 92"/>
                <a:gd name="T31" fmla="*/ 12 h 86"/>
                <a:gd name="T32" fmla="*/ 52 w 92"/>
                <a:gd name="T33" fmla="*/ 6 h 86"/>
                <a:gd name="T34" fmla="*/ 47 w 92"/>
                <a:gd name="T35" fmla="*/ 45 h 86"/>
                <a:gd name="T36" fmla="*/ 57 w 92"/>
                <a:gd name="T37" fmla="*/ 17 h 86"/>
                <a:gd name="T38" fmla="*/ 61 w 92"/>
                <a:gd name="T39" fmla="*/ 15 h 86"/>
                <a:gd name="T40" fmla="*/ 63 w 92"/>
                <a:gd name="T41" fmla="*/ 15 h 86"/>
                <a:gd name="T42" fmla="*/ 60 w 92"/>
                <a:gd name="T43" fmla="*/ 14 h 86"/>
                <a:gd name="T44" fmla="*/ 56 w 92"/>
                <a:gd name="T45" fmla="*/ 13 h 86"/>
                <a:gd name="T46" fmla="*/ 49 w 92"/>
                <a:gd name="T47" fmla="*/ 6 h 86"/>
                <a:gd name="T48" fmla="*/ 25 w 92"/>
                <a:gd name="T49" fmla="*/ 78 h 86"/>
                <a:gd name="T50" fmla="*/ 21 w 92"/>
                <a:gd name="T51" fmla="*/ 74 h 86"/>
                <a:gd name="T52" fmla="*/ 26 w 92"/>
                <a:gd name="T53" fmla="*/ 80 h 86"/>
                <a:gd name="T54" fmla="*/ 33 w 92"/>
                <a:gd name="T55" fmla="*/ 50 h 86"/>
                <a:gd name="T56" fmla="*/ 20 w 92"/>
                <a:gd name="T57" fmla="*/ 73 h 86"/>
                <a:gd name="T58" fmla="*/ 17 w 92"/>
                <a:gd name="T59" fmla="*/ 70 h 86"/>
                <a:gd name="T60" fmla="*/ 18 w 92"/>
                <a:gd name="T61" fmla="*/ 63 h 86"/>
                <a:gd name="T62" fmla="*/ 10 w 92"/>
                <a:gd name="T63" fmla="*/ 67 h 86"/>
                <a:gd name="T64" fmla="*/ 33 w 92"/>
                <a:gd name="T65" fmla="*/ 77 h 86"/>
                <a:gd name="T66" fmla="*/ 53 w 92"/>
                <a:gd name="T67" fmla="*/ 25 h 86"/>
                <a:gd name="T68" fmla="*/ 60 w 92"/>
                <a:gd name="T69" fmla="*/ 16 h 86"/>
                <a:gd name="T70" fmla="*/ 52 w 92"/>
                <a:gd name="T71" fmla="*/ 51 h 86"/>
                <a:gd name="T72" fmla="*/ 55 w 92"/>
                <a:gd name="T73" fmla="*/ 54 h 86"/>
                <a:gd name="T74" fmla="*/ 71 w 92"/>
                <a:gd name="T75" fmla="*/ 4 h 86"/>
                <a:gd name="T76" fmla="*/ 50 w 92"/>
                <a:gd name="T77" fmla="*/ 59 h 86"/>
                <a:gd name="T78" fmla="*/ 66 w 92"/>
                <a:gd name="T79" fmla="*/ 41 h 86"/>
                <a:gd name="T80" fmla="*/ 71 w 92"/>
                <a:gd name="T81" fmla="*/ 19 h 86"/>
                <a:gd name="T82" fmla="*/ 70 w 92"/>
                <a:gd name="T83" fmla="*/ 33 h 86"/>
                <a:gd name="T84" fmla="*/ 79 w 92"/>
                <a:gd name="T85" fmla="*/ 6 h 86"/>
                <a:gd name="T86" fmla="*/ 51 w 92"/>
                <a:gd name="T87" fmla="*/ 58 h 86"/>
                <a:gd name="T88" fmla="*/ 69 w 92"/>
                <a:gd name="T89" fmla="*/ 24 h 86"/>
                <a:gd name="T90" fmla="*/ 82 w 92"/>
                <a:gd name="T91" fmla="*/ 39 h 86"/>
                <a:gd name="T92" fmla="*/ 85 w 92"/>
                <a:gd name="T93" fmla="*/ 14 h 86"/>
                <a:gd name="T94" fmla="*/ 78 w 92"/>
                <a:gd name="T95" fmla="*/ 35 h 86"/>
                <a:gd name="T96" fmla="*/ 83 w 92"/>
                <a:gd name="T97" fmla="*/ 10 h 86"/>
                <a:gd name="T98" fmla="*/ 88 w 92"/>
                <a:gd name="T99" fmla="*/ 18 h 86"/>
                <a:gd name="T100" fmla="*/ 85 w 92"/>
                <a:gd name="T101" fmla="*/ 27 h 86"/>
                <a:gd name="T102" fmla="*/ 89 w 92"/>
                <a:gd name="T103" fmla="*/ 4 h 86"/>
                <a:gd name="T104" fmla="*/ 86 w 92"/>
                <a:gd name="T105" fmla="*/ 7 h 86"/>
                <a:gd name="T106" fmla="*/ 77 w 92"/>
                <a:gd name="T107" fmla="*/ 34 h 86"/>
                <a:gd name="T108" fmla="*/ 74 w 92"/>
                <a:gd name="T109" fmla="*/ 33 h 86"/>
                <a:gd name="T110" fmla="*/ 81 w 92"/>
                <a:gd name="T111" fmla="*/ 2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6">
                  <a:moveTo>
                    <a:pt x="87" y="46"/>
                  </a:moveTo>
                  <a:cubicBezTo>
                    <a:pt x="88" y="46"/>
                    <a:pt x="88" y="46"/>
                    <a:pt x="88" y="45"/>
                  </a:cubicBezTo>
                  <a:cubicBezTo>
                    <a:pt x="89" y="31"/>
                    <a:pt x="91" y="16"/>
                    <a:pt x="92" y="2"/>
                  </a:cubicBezTo>
                  <a:cubicBezTo>
                    <a:pt x="92" y="1"/>
                    <a:pt x="92" y="1"/>
                    <a:pt x="91" y="1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3" y="0"/>
                    <a:pt x="74" y="1"/>
                    <a:pt x="67" y="2"/>
                  </a:cubicBezTo>
                  <a:cubicBezTo>
                    <a:pt x="59" y="2"/>
                    <a:pt x="52" y="3"/>
                    <a:pt x="45" y="4"/>
                  </a:cubicBezTo>
                  <a:cubicBezTo>
                    <a:pt x="45" y="4"/>
                    <a:pt x="45" y="4"/>
                    <a:pt x="44" y="4"/>
                  </a:cubicBezTo>
                  <a:cubicBezTo>
                    <a:pt x="44" y="5"/>
                    <a:pt x="44" y="6"/>
                    <a:pt x="45" y="7"/>
                  </a:cubicBezTo>
                  <a:cubicBezTo>
                    <a:pt x="48" y="9"/>
                    <a:pt x="51" y="14"/>
                    <a:pt x="54" y="17"/>
                  </a:cubicBezTo>
                  <a:cubicBezTo>
                    <a:pt x="37" y="33"/>
                    <a:pt x="21" y="51"/>
                    <a:pt x="1" y="65"/>
                  </a:cubicBezTo>
                  <a:cubicBezTo>
                    <a:pt x="0" y="65"/>
                    <a:pt x="0" y="66"/>
                    <a:pt x="1" y="67"/>
                  </a:cubicBezTo>
                  <a:cubicBezTo>
                    <a:pt x="1" y="67"/>
                    <a:pt x="1" y="68"/>
                    <a:pt x="2" y="67"/>
                  </a:cubicBezTo>
                  <a:cubicBezTo>
                    <a:pt x="12" y="68"/>
                    <a:pt x="21" y="77"/>
                    <a:pt x="26" y="85"/>
                  </a:cubicBezTo>
                  <a:cubicBezTo>
                    <a:pt x="26" y="86"/>
                    <a:pt x="26" y="86"/>
                    <a:pt x="27" y="86"/>
                  </a:cubicBezTo>
                  <a:cubicBezTo>
                    <a:pt x="27" y="86"/>
                    <a:pt x="28" y="86"/>
                    <a:pt x="28" y="86"/>
                  </a:cubicBezTo>
                  <a:cubicBezTo>
                    <a:pt x="45" y="70"/>
                    <a:pt x="60" y="53"/>
                    <a:pt x="76" y="37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6" y="48"/>
                    <a:pt x="87" y="47"/>
                    <a:pt x="87" y="46"/>
                  </a:cubicBezTo>
                  <a:close/>
                  <a:moveTo>
                    <a:pt x="70" y="40"/>
                  </a:moveTo>
                  <a:cubicBezTo>
                    <a:pt x="72" y="36"/>
                    <a:pt x="73" y="30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29"/>
                    <a:pt x="73" y="33"/>
                    <a:pt x="72" y="37"/>
                  </a:cubicBezTo>
                  <a:cubicBezTo>
                    <a:pt x="71" y="38"/>
                    <a:pt x="71" y="39"/>
                    <a:pt x="70" y="40"/>
                  </a:cubicBezTo>
                  <a:close/>
                  <a:moveTo>
                    <a:pt x="62" y="47"/>
                  </a:moveTo>
                  <a:cubicBezTo>
                    <a:pt x="64" y="42"/>
                    <a:pt x="66" y="36"/>
                    <a:pt x="67" y="31"/>
                  </a:cubicBezTo>
                  <a:cubicBezTo>
                    <a:pt x="69" y="25"/>
                    <a:pt x="72" y="19"/>
                    <a:pt x="74" y="13"/>
                  </a:cubicBezTo>
                  <a:cubicBezTo>
                    <a:pt x="73" y="17"/>
                    <a:pt x="72" y="20"/>
                    <a:pt x="71" y="23"/>
                  </a:cubicBezTo>
                  <a:cubicBezTo>
                    <a:pt x="68" y="30"/>
                    <a:pt x="66" y="38"/>
                    <a:pt x="64" y="45"/>
                  </a:cubicBezTo>
                  <a:cubicBezTo>
                    <a:pt x="64" y="45"/>
                    <a:pt x="64" y="45"/>
                    <a:pt x="64" y="45"/>
                  </a:cubicBezTo>
                  <a:cubicBezTo>
                    <a:pt x="64" y="46"/>
                    <a:pt x="63" y="47"/>
                    <a:pt x="62" y="47"/>
                  </a:cubicBezTo>
                  <a:close/>
                  <a:moveTo>
                    <a:pt x="55" y="54"/>
                  </a:moveTo>
                  <a:cubicBezTo>
                    <a:pt x="62" y="39"/>
                    <a:pt x="67" y="24"/>
                    <a:pt x="72" y="9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1"/>
                    <a:pt x="72" y="13"/>
                  </a:cubicBezTo>
                  <a:cubicBezTo>
                    <a:pt x="71" y="17"/>
                    <a:pt x="69" y="22"/>
                    <a:pt x="67" y="26"/>
                  </a:cubicBezTo>
                  <a:cubicBezTo>
                    <a:pt x="65" y="33"/>
                    <a:pt x="64" y="41"/>
                    <a:pt x="61" y="49"/>
                  </a:cubicBezTo>
                  <a:cubicBezTo>
                    <a:pt x="59" y="51"/>
                    <a:pt x="57" y="52"/>
                    <a:pt x="55" y="54"/>
                  </a:cubicBezTo>
                  <a:close/>
                  <a:moveTo>
                    <a:pt x="5" y="65"/>
                  </a:moveTo>
                  <a:cubicBezTo>
                    <a:pt x="7" y="64"/>
                    <a:pt x="8" y="64"/>
                    <a:pt x="9" y="63"/>
                  </a:cubicBezTo>
                  <a:cubicBezTo>
                    <a:pt x="8" y="64"/>
                    <a:pt x="8" y="64"/>
                    <a:pt x="7" y="65"/>
                  </a:cubicBezTo>
                  <a:cubicBezTo>
                    <a:pt x="7" y="66"/>
                    <a:pt x="8" y="66"/>
                    <a:pt x="8" y="66"/>
                  </a:cubicBezTo>
                  <a:cubicBezTo>
                    <a:pt x="8" y="65"/>
                    <a:pt x="10" y="61"/>
                    <a:pt x="10" y="64"/>
                  </a:cubicBezTo>
                  <a:cubicBezTo>
                    <a:pt x="10" y="65"/>
                    <a:pt x="10" y="65"/>
                    <a:pt x="9" y="66"/>
                  </a:cubicBezTo>
                  <a:cubicBezTo>
                    <a:pt x="8" y="66"/>
                    <a:pt x="7" y="65"/>
                    <a:pt x="5" y="65"/>
                  </a:cubicBezTo>
                  <a:close/>
                  <a:moveTo>
                    <a:pt x="18" y="55"/>
                  </a:moveTo>
                  <a:cubicBezTo>
                    <a:pt x="17" y="58"/>
                    <a:pt x="17" y="60"/>
                    <a:pt x="16" y="63"/>
                  </a:cubicBezTo>
                  <a:cubicBezTo>
                    <a:pt x="16" y="64"/>
                    <a:pt x="14" y="69"/>
                    <a:pt x="14" y="67"/>
                  </a:cubicBezTo>
                  <a:cubicBezTo>
                    <a:pt x="14" y="65"/>
                    <a:pt x="14" y="62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61"/>
                    <a:pt x="11" y="64"/>
                    <a:pt x="10" y="66"/>
                  </a:cubicBezTo>
                  <a:cubicBezTo>
                    <a:pt x="10" y="67"/>
                    <a:pt x="10" y="64"/>
                    <a:pt x="10" y="64"/>
                  </a:cubicBezTo>
                  <a:cubicBezTo>
                    <a:pt x="11" y="63"/>
                    <a:pt x="10" y="62"/>
                    <a:pt x="10" y="62"/>
                  </a:cubicBezTo>
                  <a:cubicBezTo>
                    <a:pt x="13" y="60"/>
                    <a:pt x="16" y="57"/>
                    <a:pt x="18" y="55"/>
                  </a:cubicBezTo>
                  <a:close/>
                  <a:moveTo>
                    <a:pt x="26" y="48"/>
                  </a:moveTo>
                  <a:cubicBezTo>
                    <a:pt x="23" y="55"/>
                    <a:pt x="23" y="63"/>
                    <a:pt x="20" y="69"/>
                  </a:cubicBezTo>
                  <a:cubicBezTo>
                    <a:pt x="18" y="73"/>
                    <a:pt x="19" y="69"/>
                    <a:pt x="20" y="67"/>
                  </a:cubicBezTo>
                  <a:cubicBezTo>
                    <a:pt x="20" y="65"/>
                    <a:pt x="21" y="62"/>
                    <a:pt x="22" y="60"/>
                  </a:cubicBezTo>
                  <a:cubicBezTo>
                    <a:pt x="23" y="57"/>
                    <a:pt x="24" y="53"/>
                    <a:pt x="24" y="50"/>
                  </a:cubicBezTo>
                  <a:cubicBezTo>
                    <a:pt x="25" y="49"/>
                    <a:pt x="25" y="49"/>
                    <a:pt x="26" y="48"/>
                  </a:cubicBezTo>
                  <a:close/>
                  <a:moveTo>
                    <a:pt x="31" y="43"/>
                  </a:moveTo>
                  <a:cubicBezTo>
                    <a:pt x="27" y="52"/>
                    <a:pt x="26" y="62"/>
                    <a:pt x="21" y="71"/>
                  </a:cubicBezTo>
                  <a:cubicBezTo>
                    <a:pt x="20" y="74"/>
                    <a:pt x="20" y="73"/>
                    <a:pt x="21" y="70"/>
                  </a:cubicBezTo>
                  <a:cubicBezTo>
                    <a:pt x="22" y="67"/>
                    <a:pt x="23" y="64"/>
                    <a:pt x="25" y="61"/>
                  </a:cubicBezTo>
                  <a:cubicBezTo>
                    <a:pt x="26" y="56"/>
                    <a:pt x="27" y="51"/>
                    <a:pt x="28" y="46"/>
                  </a:cubicBezTo>
                  <a:cubicBezTo>
                    <a:pt x="29" y="45"/>
                    <a:pt x="30" y="44"/>
                    <a:pt x="31" y="43"/>
                  </a:cubicBezTo>
                  <a:close/>
                  <a:moveTo>
                    <a:pt x="35" y="39"/>
                  </a:moveTo>
                  <a:cubicBezTo>
                    <a:pt x="31" y="50"/>
                    <a:pt x="29" y="62"/>
                    <a:pt x="24" y="73"/>
                  </a:cubicBezTo>
                  <a:cubicBezTo>
                    <a:pt x="22" y="79"/>
                    <a:pt x="23" y="74"/>
                    <a:pt x="24" y="71"/>
                  </a:cubicBezTo>
                  <a:cubicBezTo>
                    <a:pt x="25" y="68"/>
                    <a:pt x="26" y="64"/>
                    <a:pt x="27" y="61"/>
                  </a:cubicBezTo>
                  <a:cubicBezTo>
                    <a:pt x="30" y="55"/>
                    <a:pt x="31" y="48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1"/>
                    <a:pt x="34" y="40"/>
                    <a:pt x="35" y="39"/>
                  </a:cubicBezTo>
                  <a:close/>
                  <a:moveTo>
                    <a:pt x="40" y="34"/>
                  </a:moveTo>
                  <a:cubicBezTo>
                    <a:pt x="38" y="40"/>
                    <a:pt x="37" y="46"/>
                    <a:pt x="35" y="52"/>
                  </a:cubicBezTo>
                  <a:cubicBezTo>
                    <a:pt x="33" y="56"/>
                    <a:pt x="32" y="59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6"/>
                    <a:pt x="25" y="78"/>
                    <a:pt x="25" y="79"/>
                  </a:cubicBezTo>
                  <a:cubicBezTo>
                    <a:pt x="26" y="76"/>
                    <a:pt x="26" y="74"/>
                    <a:pt x="27" y="71"/>
                  </a:cubicBezTo>
                  <a:cubicBezTo>
                    <a:pt x="27" y="67"/>
                    <a:pt x="29" y="63"/>
                    <a:pt x="30" y="60"/>
                  </a:cubicBezTo>
                  <a:cubicBezTo>
                    <a:pt x="32" y="52"/>
                    <a:pt x="35" y="45"/>
                    <a:pt x="37" y="38"/>
                  </a:cubicBezTo>
                  <a:cubicBezTo>
                    <a:pt x="38" y="37"/>
                    <a:pt x="39" y="36"/>
                    <a:pt x="40" y="34"/>
                  </a:cubicBezTo>
                  <a:close/>
                  <a:moveTo>
                    <a:pt x="46" y="29"/>
                  </a:moveTo>
                  <a:cubicBezTo>
                    <a:pt x="45" y="33"/>
                    <a:pt x="44" y="37"/>
                    <a:pt x="43" y="41"/>
                  </a:cubicBezTo>
                  <a:cubicBezTo>
                    <a:pt x="42" y="44"/>
                    <a:pt x="40" y="47"/>
                    <a:pt x="39" y="50"/>
                  </a:cubicBezTo>
                  <a:cubicBezTo>
                    <a:pt x="36" y="59"/>
                    <a:pt x="33" y="67"/>
                    <a:pt x="30" y="76"/>
                  </a:cubicBezTo>
                  <a:cubicBezTo>
                    <a:pt x="30" y="77"/>
                    <a:pt x="29" y="78"/>
                    <a:pt x="29" y="79"/>
                  </a:cubicBezTo>
                  <a:cubicBezTo>
                    <a:pt x="29" y="77"/>
                    <a:pt x="30" y="76"/>
                    <a:pt x="30" y="75"/>
                  </a:cubicBezTo>
                  <a:cubicBezTo>
                    <a:pt x="32" y="70"/>
                    <a:pt x="32" y="65"/>
                    <a:pt x="34" y="60"/>
                  </a:cubicBezTo>
                  <a:cubicBezTo>
                    <a:pt x="36" y="51"/>
                    <a:pt x="39" y="41"/>
                    <a:pt x="42" y="33"/>
                  </a:cubicBezTo>
                  <a:cubicBezTo>
                    <a:pt x="44" y="31"/>
                    <a:pt x="45" y="30"/>
                    <a:pt x="46" y="29"/>
                  </a:cubicBezTo>
                  <a:close/>
                  <a:moveTo>
                    <a:pt x="53" y="22"/>
                  </a:moveTo>
                  <a:cubicBezTo>
                    <a:pt x="51" y="28"/>
                    <a:pt x="49" y="34"/>
                    <a:pt x="47" y="41"/>
                  </a:cubicBezTo>
                  <a:cubicBezTo>
                    <a:pt x="45" y="45"/>
                    <a:pt x="44" y="49"/>
                    <a:pt x="42" y="53"/>
                  </a:cubicBezTo>
                  <a:cubicBezTo>
                    <a:pt x="40" y="58"/>
                    <a:pt x="39" y="62"/>
                    <a:pt x="37" y="67"/>
                  </a:cubicBezTo>
                  <a:cubicBezTo>
                    <a:pt x="36" y="70"/>
                    <a:pt x="35" y="72"/>
                    <a:pt x="34" y="75"/>
                  </a:cubicBezTo>
                  <a:cubicBezTo>
                    <a:pt x="34" y="74"/>
                    <a:pt x="35" y="72"/>
                    <a:pt x="36" y="70"/>
                  </a:cubicBezTo>
                  <a:cubicBezTo>
                    <a:pt x="37" y="65"/>
                    <a:pt x="38" y="60"/>
                    <a:pt x="39" y="55"/>
                  </a:cubicBezTo>
                  <a:cubicBezTo>
                    <a:pt x="41" y="51"/>
                    <a:pt x="42" y="47"/>
                    <a:pt x="43" y="43"/>
                  </a:cubicBezTo>
                  <a:cubicBezTo>
                    <a:pt x="43" y="43"/>
                    <a:pt x="43" y="43"/>
                    <a:pt x="43" y="42"/>
                  </a:cubicBezTo>
                  <a:cubicBezTo>
                    <a:pt x="45" y="37"/>
                    <a:pt x="46" y="32"/>
                    <a:pt x="48" y="27"/>
                  </a:cubicBezTo>
                  <a:cubicBezTo>
                    <a:pt x="50" y="25"/>
                    <a:pt x="52" y="23"/>
                    <a:pt x="53" y="22"/>
                  </a:cubicBezTo>
                  <a:close/>
                  <a:moveTo>
                    <a:pt x="67" y="4"/>
                  </a:moveTo>
                  <a:cubicBezTo>
                    <a:pt x="67" y="5"/>
                    <a:pt x="66" y="6"/>
                    <a:pt x="65" y="7"/>
                  </a:cubicBezTo>
                  <a:cubicBezTo>
                    <a:pt x="65" y="6"/>
                    <a:pt x="66" y="6"/>
                    <a:pt x="66" y="5"/>
                  </a:cubicBezTo>
                  <a:cubicBezTo>
                    <a:pt x="66" y="5"/>
                    <a:pt x="65" y="4"/>
                    <a:pt x="65" y="5"/>
                  </a:cubicBezTo>
                  <a:cubicBezTo>
                    <a:pt x="63" y="7"/>
                    <a:pt x="61" y="9"/>
                    <a:pt x="60" y="12"/>
                  </a:cubicBezTo>
                  <a:cubicBezTo>
                    <a:pt x="60" y="12"/>
                    <a:pt x="58" y="17"/>
                    <a:pt x="58" y="14"/>
                  </a:cubicBezTo>
                  <a:cubicBezTo>
                    <a:pt x="59" y="12"/>
                    <a:pt x="60" y="10"/>
                    <a:pt x="61" y="8"/>
                  </a:cubicBezTo>
                  <a:cubicBezTo>
                    <a:pt x="61" y="8"/>
                    <a:pt x="60" y="8"/>
                    <a:pt x="60" y="8"/>
                  </a:cubicBezTo>
                  <a:cubicBezTo>
                    <a:pt x="59" y="10"/>
                    <a:pt x="58" y="11"/>
                    <a:pt x="57" y="13"/>
                  </a:cubicBezTo>
                  <a:cubicBezTo>
                    <a:pt x="56" y="17"/>
                    <a:pt x="57" y="12"/>
                    <a:pt x="57" y="12"/>
                  </a:cubicBezTo>
                  <a:cubicBezTo>
                    <a:pt x="57" y="11"/>
                    <a:pt x="58" y="9"/>
                    <a:pt x="58" y="8"/>
                  </a:cubicBezTo>
                  <a:cubicBezTo>
                    <a:pt x="58" y="7"/>
                    <a:pt x="58" y="7"/>
                    <a:pt x="58" y="8"/>
                  </a:cubicBezTo>
                  <a:cubicBezTo>
                    <a:pt x="57" y="9"/>
                    <a:pt x="55" y="12"/>
                    <a:pt x="55" y="13"/>
                  </a:cubicBezTo>
                  <a:cubicBezTo>
                    <a:pt x="55" y="12"/>
                    <a:pt x="55" y="10"/>
                    <a:pt x="55" y="8"/>
                  </a:cubicBezTo>
                  <a:cubicBezTo>
                    <a:pt x="55" y="8"/>
                    <a:pt x="55" y="7"/>
                    <a:pt x="55" y="8"/>
                  </a:cubicBezTo>
                  <a:cubicBezTo>
                    <a:pt x="54" y="12"/>
                    <a:pt x="53" y="8"/>
                    <a:pt x="53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1" y="9"/>
                    <a:pt x="50" y="8"/>
                    <a:pt x="50" y="6"/>
                  </a:cubicBezTo>
                  <a:cubicBezTo>
                    <a:pt x="55" y="5"/>
                    <a:pt x="61" y="5"/>
                    <a:pt x="67" y="4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0"/>
                    <a:pt x="42" y="66"/>
                  </a:cubicBezTo>
                  <a:cubicBezTo>
                    <a:pt x="42" y="63"/>
                    <a:pt x="43" y="61"/>
                    <a:pt x="43" y="59"/>
                  </a:cubicBezTo>
                  <a:cubicBezTo>
                    <a:pt x="45" y="54"/>
                    <a:pt x="46" y="50"/>
                    <a:pt x="47" y="45"/>
                  </a:cubicBezTo>
                  <a:cubicBezTo>
                    <a:pt x="50" y="37"/>
                    <a:pt x="52" y="28"/>
                    <a:pt x="55" y="20"/>
                  </a:cubicBezTo>
                  <a:cubicBezTo>
                    <a:pt x="56" y="19"/>
                    <a:pt x="56" y="19"/>
                    <a:pt x="57" y="18"/>
                  </a:cubicBezTo>
                  <a:cubicBezTo>
                    <a:pt x="57" y="18"/>
                    <a:pt x="57" y="18"/>
                    <a:pt x="57" y="17"/>
                  </a:cubicBezTo>
                  <a:cubicBezTo>
                    <a:pt x="57" y="17"/>
                    <a:pt x="57" y="17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8" y="15"/>
                  </a:cubicBezTo>
                  <a:cubicBezTo>
                    <a:pt x="57" y="15"/>
                    <a:pt x="57" y="16"/>
                    <a:pt x="57" y="17"/>
                  </a:cubicBezTo>
                  <a:cubicBezTo>
                    <a:pt x="57" y="17"/>
                    <a:pt x="58" y="17"/>
                    <a:pt x="58" y="17"/>
                  </a:cubicBezTo>
                  <a:cubicBezTo>
                    <a:pt x="59" y="15"/>
                    <a:pt x="60" y="14"/>
                    <a:pt x="61" y="12"/>
                  </a:cubicBezTo>
                  <a:cubicBezTo>
                    <a:pt x="61" y="11"/>
                    <a:pt x="62" y="10"/>
                    <a:pt x="62" y="10"/>
                  </a:cubicBezTo>
                  <a:cubicBezTo>
                    <a:pt x="62" y="9"/>
                    <a:pt x="65" y="6"/>
                    <a:pt x="65" y="6"/>
                  </a:cubicBezTo>
                  <a:cubicBezTo>
                    <a:pt x="64" y="8"/>
                    <a:pt x="64" y="9"/>
                    <a:pt x="63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2"/>
                    <a:pt x="62" y="14"/>
                    <a:pt x="61" y="15"/>
                  </a:cubicBezTo>
                  <a:cubicBezTo>
                    <a:pt x="60" y="16"/>
                    <a:pt x="60" y="17"/>
                    <a:pt x="60" y="17"/>
                  </a:cubicBezTo>
                  <a:cubicBezTo>
                    <a:pt x="60" y="17"/>
                    <a:pt x="60" y="18"/>
                    <a:pt x="60" y="18"/>
                  </a:cubicBezTo>
                  <a:cubicBezTo>
                    <a:pt x="60" y="18"/>
                    <a:pt x="60" y="19"/>
                    <a:pt x="61" y="18"/>
                  </a:cubicBezTo>
                  <a:cubicBezTo>
                    <a:pt x="62" y="15"/>
                    <a:pt x="64" y="11"/>
                    <a:pt x="66" y="8"/>
                  </a:cubicBezTo>
                  <a:cubicBezTo>
                    <a:pt x="66" y="7"/>
                    <a:pt x="67" y="6"/>
                    <a:pt x="68" y="5"/>
                  </a:cubicBezTo>
                  <a:cubicBezTo>
                    <a:pt x="67" y="6"/>
                    <a:pt x="66" y="8"/>
                    <a:pt x="66" y="10"/>
                  </a:cubicBezTo>
                  <a:cubicBezTo>
                    <a:pt x="65" y="11"/>
                    <a:pt x="64" y="13"/>
                    <a:pt x="63" y="15"/>
                  </a:cubicBezTo>
                  <a:cubicBezTo>
                    <a:pt x="61" y="20"/>
                    <a:pt x="61" y="25"/>
                    <a:pt x="59" y="30"/>
                  </a:cubicBezTo>
                  <a:cubicBezTo>
                    <a:pt x="57" y="36"/>
                    <a:pt x="55" y="41"/>
                    <a:pt x="53" y="47"/>
                  </a:cubicBezTo>
                  <a:cubicBezTo>
                    <a:pt x="51" y="51"/>
                    <a:pt x="49" y="57"/>
                    <a:pt x="47" y="61"/>
                  </a:cubicBezTo>
                  <a:cubicBezTo>
                    <a:pt x="45" y="65"/>
                    <a:pt x="48" y="58"/>
                    <a:pt x="48" y="57"/>
                  </a:cubicBezTo>
                  <a:cubicBezTo>
                    <a:pt x="49" y="54"/>
                    <a:pt x="49" y="52"/>
                    <a:pt x="50" y="49"/>
                  </a:cubicBezTo>
                  <a:cubicBezTo>
                    <a:pt x="53" y="37"/>
                    <a:pt x="58" y="26"/>
                    <a:pt x="61" y="14"/>
                  </a:cubicBezTo>
                  <a:cubicBezTo>
                    <a:pt x="61" y="14"/>
                    <a:pt x="60" y="13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8"/>
                    <a:pt x="52" y="8"/>
                    <a:pt x="52" y="7"/>
                  </a:cubicBezTo>
                  <a:cubicBezTo>
                    <a:pt x="52" y="8"/>
                    <a:pt x="52" y="10"/>
                    <a:pt x="52" y="11"/>
                  </a:cubicBezTo>
                  <a:cubicBezTo>
                    <a:pt x="52" y="10"/>
                    <a:pt x="51" y="9"/>
                    <a:pt x="51" y="9"/>
                  </a:cubicBezTo>
                  <a:close/>
                  <a:moveTo>
                    <a:pt x="55" y="15"/>
                  </a:moveTo>
                  <a:cubicBezTo>
                    <a:pt x="56" y="14"/>
                    <a:pt x="56" y="14"/>
                    <a:pt x="56" y="13"/>
                  </a:cubicBezTo>
                  <a:cubicBezTo>
                    <a:pt x="56" y="14"/>
                    <a:pt x="56" y="15"/>
                    <a:pt x="56" y="16"/>
                  </a:cubicBezTo>
                  <a:cubicBezTo>
                    <a:pt x="56" y="15"/>
                    <a:pt x="56" y="15"/>
                    <a:pt x="55" y="15"/>
                  </a:cubicBezTo>
                  <a:close/>
                  <a:moveTo>
                    <a:pt x="53" y="12"/>
                  </a:moveTo>
                  <a:cubicBezTo>
                    <a:pt x="54" y="11"/>
                    <a:pt x="55" y="11"/>
                    <a:pt x="55" y="9"/>
                  </a:cubicBezTo>
                  <a:cubicBezTo>
                    <a:pt x="55" y="10"/>
                    <a:pt x="54" y="12"/>
                    <a:pt x="55" y="14"/>
                  </a:cubicBezTo>
                  <a:cubicBezTo>
                    <a:pt x="54" y="13"/>
                    <a:pt x="54" y="13"/>
                    <a:pt x="53" y="12"/>
                  </a:cubicBezTo>
                  <a:close/>
                  <a:moveTo>
                    <a:pt x="49" y="6"/>
                  </a:moveTo>
                  <a:cubicBezTo>
                    <a:pt x="49" y="6"/>
                    <a:pt x="49" y="7"/>
                    <a:pt x="49" y="7"/>
                  </a:cubicBezTo>
                  <a:cubicBezTo>
                    <a:pt x="49" y="7"/>
                    <a:pt x="49" y="6"/>
                    <a:pt x="48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lose/>
                  <a:moveTo>
                    <a:pt x="23" y="77"/>
                  </a:moveTo>
                  <a:cubicBezTo>
                    <a:pt x="24" y="74"/>
                    <a:pt x="25" y="72"/>
                    <a:pt x="26" y="70"/>
                  </a:cubicBezTo>
                  <a:cubicBezTo>
                    <a:pt x="25" y="73"/>
                    <a:pt x="25" y="76"/>
                    <a:pt x="25" y="78"/>
                  </a:cubicBezTo>
                  <a:cubicBezTo>
                    <a:pt x="24" y="78"/>
                    <a:pt x="24" y="77"/>
                    <a:pt x="23" y="77"/>
                  </a:cubicBezTo>
                  <a:close/>
                  <a:moveTo>
                    <a:pt x="21" y="74"/>
                  </a:moveTo>
                  <a:cubicBezTo>
                    <a:pt x="26" y="65"/>
                    <a:pt x="27" y="55"/>
                    <a:pt x="31" y="45"/>
                  </a:cubicBezTo>
                  <a:cubicBezTo>
                    <a:pt x="31" y="46"/>
                    <a:pt x="30" y="47"/>
                    <a:pt x="30" y="48"/>
                  </a:cubicBezTo>
                  <a:cubicBezTo>
                    <a:pt x="29" y="51"/>
                    <a:pt x="29" y="54"/>
                    <a:pt x="28" y="58"/>
                  </a:cubicBezTo>
                  <a:cubicBezTo>
                    <a:pt x="26" y="64"/>
                    <a:pt x="24" y="69"/>
                    <a:pt x="22" y="75"/>
                  </a:cubicBezTo>
                  <a:cubicBezTo>
                    <a:pt x="22" y="75"/>
                    <a:pt x="21" y="74"/>
                    <a:pt x="21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7"/>
                    <a:pt x="18" y="56"/>
                    <a:pt x="19" y="56"/>
                  </a:cubicBezTo>
                  <a:cubicBezTo>
                    <a:pt x="18" y="58"/>
                    <a:pt x="18" y="60"/>
                    <a:pt x="18" y="62"/>
                  </a:cubicBezTo>
                  <a:cubicBezTo>
                    <a:pt x="17" y="64"/>
                    <a:pt x="16" y="67"/>
                    <a:pt x="16" y="70"/>
                  </a:cubicBezTo>
                  <a:cubicBezTo>
                    <a:pt x="15" y="69"/>
                    <a:pt x="15" y="69"/>
                    <a:pt x="14" y="69"/>
                  </a:cubicBezTo>
                  <a:close/>
                  <a:moveTo>
                    <a:pt x="26" y="80"/>
                  </a:moveTo>
                  <a:cubicBezTo>
                    <a:pt x="27" y="77"/>
                    <a:pt x="27" y="75"/>
                    <a:pt x="28" y="72"/>
                  </a:cubicBezTo>
                  <a:cubicBezTo>
                    <a:pt x="29" y="68"/>
                    <a:pt x="31" y="64"/>
                    <a:pt x="32" y="60"/>
                  </a:cubicBezTo>
                  <a:cubicBezTo>
                    <a:pt x="34" y="55"/>
                    <a:pt x="36" y="49"/>
                    <a:pt x="38" y="44"/>
                  </a:cubicBezTo>
                  <a:cubicBezTo>
                    <a:pt x="36" y="48"/>
                    <a:pt x="35" y="52"/>
                    <a:pt x="34" y="56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7" y="81"/>
                    <a:pt x="26" y="80"/>
                    <a:pt x="26" y="80"/>
                  </a:cubicBezTo>
                  <a:close/>
                  <a:moveTo>
                    <a:pt x="33" y="50"/>
                  </a:moveTo>
                  <a:cubicBezTo>
                    <a:pt x="33" y="50"/>
                    <a:pt x="33" y="49"/>
                    <a:pt x="33" y="49"/>
                  </a:cubicBezTo>
                  <a:cubicBezTo>
                    <a:pt x="33" y="48"/>
                    <a:pt x="34" y="46"/>
                    <a:pt x="34" y="44"/>
                  </a:cubicBezTo>
                  <a:cubicBezTo>
                    <a:pt x="34" y="43"/>
                    <a:pt x="37" y="36"/>
                    <a:pt x="35" y="40"/>
                  </a:cubicBezTo>
                  <a:cubicBezTo>
                    <a:pt x="35" y="43"/>
                    <a:pt x="34" y="47"/>
                    <a:pt x="33" y="50"/>
                  </a:cubicBezTo>
                  <a:close/>
                  <a:moveTo>
                    <a:pt x="27" y="50"/>
                  </a:moveTo>
                  <a:cubicBezTo>
                    <a:pt x="26" y="53"/>
                    <a:pt x="26" y="55"/>
                    <a:pt x="25" y="58"/>
                  </a:cubicBezTo>
                  <a:cubicBezTo>
                    <a:pt x="23" y="63"/>
                    <a:pt x="21" y="68"/>
                    <a:pt x="20" y="73"/>
                  </a:cubicBezTo>
                  <a:cubicBezTo>
                    <a:pt x="19" y="73"/>
                    <a:pt x="19" y="72"/>
                    <a:pt x="18" y="72"/>
                  </a:cubicBezTo>
                  <a:cubicBezTo>
                    <a:pt x="23" y="66"/>
                    <a:pt x="23" y="58"/>
                    <a:pt x="26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8"/>
                    <a:pt x="27" y="50"/>
                  </a:cubicBezTo>
                  <a:close/>
                  <a:moveTo>
                    <a:pt x="17" y="71"/>
                  </a:moveTo>
                  <a:cubicBezTo>
                    <a:pt x="17" y="71"/>
                    <a:pt x="17" y="71"/>
                    <a:pt x="17" y="70"/>
                  </a:cubicBezTo>
                  <a:cubicBezTo>
                    <a:pt x="18" y="67"/>
                    <a:pt x="19" y="64"/>
                    <a:pt x="20" y="61"/>
                  </a:cubicBezTo>
                  <a:cubicBezTo>
                    <a:pt x="21" y="59"/>
                    <a:pt x="22" y="56"/>
                    <a:pt x="22" y="54"/>
                  </a:cubicBezTo>
                  <a:cubicBezTo>
                    <a:pt x="23" y="53"/>
                    <a:pt x="23" y="52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7"/>
                    <a:pt x="19" y="64"/>
                    <a:pt x="17" y="71"/>
                  </a:cubicBezTo>
                  <a:close/>
                  <a:moveTo>
                    <a:pt x="18" y="67"/>
                  </a:moveTo>
                  <a:cubicBezTo>
                    <a:pt x="15" y="74"/>
                    <a:pt x="18" y="65"/>
                    <a:pt x="18" y="63"/>
                  </a:cubicBezTo>
                  <a:cubicBezTo>
                    <a:pt x="19" y="60"/>
                    <a:pt x="19" y="57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1" y="52"/>
                    <a:pt x="22" y="51"/>
                  </a:cubicBezTo>
                  <a:cubicBezTo>
                    <a:pt x="21" y="56"/>
                    <a:pt x="20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6"/>
                    <a:pt x="13" y="68"/>
                  </a:cubicBezTo>
                  <a:cubicBezTo>
                    <a:pt x="12" y="68"/>
                    <a:pt x="11" y="67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2"/>
                  </a:moveTo>
                  <a:cubicBezTo>
                    <a:pt x="34" y="67"/>
                    <a:pt x="35" y="62"/>
                    <a:pt x="37" y="57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8"/>
                    <a:pt x="41" y="49"/>
                    <a:pt x="41" y="49"/>
                  </a:cubicBezTo>
                  <a:cubicBezTo>
                    <a:pt x="38" y="58"/>
                    <a:pt x="36" y="68"/>
                    <a:pt x="33" y="77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31" y="79"/>
                    <a:pt x="29" y="80"/>
                    <a:pt x="28" y="82"/>
                  </a:cubicBezTo>
                  <a:cubicBezTo>
                    <a:pt x="30" y="79"/>
                    <a:pt x="31" y="76"/>
                    <a:pt x="32" y="72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6"/>
                    <a:pt x="50" y="32"/>
                    <a:pt x="52" y="27"/>
                  </a:cubicBezTo>
                  <a:cubicBezTo>
                    <a:pt x="53" y="25"/>
                    <a:pt x="53" y="23"/>
                    <a:pt x="54" y="22"/>
                  </a:cubicBezTo>
                  <a:cubicBezTo>
                    <a:pt x="54" y="23"/>
                    <a:pt x="53" y="24"/>
                    <a:pt x="53" y="25"/>
                  </a:cubicBezTo>
                  <a:cubicBezTo>
                    <a:pt x="51" y="30"/>
                    <a:pt x="50" y="35"/>
                    <a:pt x="48" y="40"/>
                  </a:cubicBezTo>
                  <a:cubicBezTo>
                    <a:pt x="45" y="50"/>
                    <a:pt x="43" y="59"/>
                    <a:pt x="40" y="69"/>
                  </a:cubicBezTo>
                  <a:cubicBezTo>
                    <a:pt x="40" y="69"/>
                    <a:pt x="40" y="69"/>
                    <a:pt x="41" y="69"/>
                  </a:cubicBezTo>
                  <a:cubicBezTo>
                    <a:pt x="38" y="72"/>
                    <a:pt x="36" y="74"/>
                    <a:pt x="34" y="76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0"/>
                  </a:moveTo>
                  <a:cubicBezTo>
                    <a:pt x="59" y="19"/>
                    <a:pt x="59" y="17"/>
                    <a:pt x="60" y="16"/>
                  </a:cubicBezTo>
                  <a:cubicBezTo>
                    <a:pt x="59" y="18"/>
                    <a:pt x="58" y="20"/>
                    <a:pt x="58" y="23"/>
                  </a:cubicBezTo>
                  <a:cubicBezTo>
                    <a:pt x="56" y="27"/>
                    <a:pt x="55" y="32"/>
                    <a:pt x="53" y="36"/>
                  </a:cubicBezTo>
                  <a:cubicBezTo>
                    <a:pt x="50" y="46"/>
                    <a:pt x="48" y="55"/>
                    <a:pt x="45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4" y="66"/>
                    <a:pt x="43" y="67"/>
                    <a:pt x="41" y="69"/>
                  </a:cubicBezTo>
                  <a:cubicBezTo>
                    <a:pt x="48" y="53"/>
                    <a:pt x="52" y="36"/>
                    <a:pt x="58" y="20"/>
                  </a:cubicBezTo>
                  <a:close/>
                  <a:moveTo>
                    <a:pt x="52" y="51"/>
                  </a:moveTo>
                  <a:cubicBezTo>
                    <a:pt x="53" y="46"/>
                    <a:pt x="56" y="41"/>
                    <a:pt x="58" y="36"/>
                  </a:cubicBezTo>
                  <a:cubicBezTo>
                    <a:pt x="60" y="30"/>
                    <a:pt x="62" y="25"/>
                    <a:pt x="63" y="20"/>
                  </a:cubicBezTo>
                  <a:cubicBezTo>
                    <a:pt x="64" y="14"/>
                    <a:pt x="67" y="10"/>
                    <a:pt x="69" y="4"/>
                  </a:cubicBezTo>
                  <a:cubicBezTo>
                    <a:pt x="70" y="4"/>
                    <a:pt x="72" y="4"/>
                    <a:pt x="74" y="4"/>
                  </a:cubicBezTo>
                  <a:cubicBezTo>
                    <a:pt x="70" y="10"/>
                    <a:pt x="69" y="17"/>
                    <a:pt x="67" y="24"/>
                  </a:cubicBezTo>
                  <a:cubicBezTo>
                    <a:pt x="63" y="33"/>
                    <a:pt x="60" y="42"/>
                    <a:pt x="56" y="50"/>
                  </a:cubicBezTo>
                  <a:cubicBezTo>
                    <a:pt x="56" y="51"/>
                    <a:pt x="55" y="52"/>
                    <a:pt x="55" y="54"/>
                  </a:cubicBezTo>
                  <a:cubicBezTo>
                    <a:pt x="55" y="52"/>
                    <a:pt x="55" y="51"/>
                    <a:pt x="56" y="49"/>
                  </a:cubicBezTo>
                  <a:cubicBezTo>
                    <a:pt x="56" y="47"/>
                    <a:pt x="57" y="45"/>
                    <a:pt x="57" y="43"/>
                  </a:cubicBezTo>
                  <a:cubicBezTo>
                    <a:pt x="58" y="40"/>
                    <a:pt x="60" y="37"/>
                    <a:pt x="6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28"/>
                    <a:pt x="65" y="22"/>
                    <a:pt x="67" y="17"/>
                  </a:cubicBezTo>
                  <a:cubicBezTo>
                    <a:pt x="69" y="13"/>
                    <a:pt x="70" y="9"/>
                    <a:pt x="72" y="5"/>
                  </a:cubicBezTo>
                  <a:cubicBezTo>
                    <a:pt x="72" y="4"/>
                    <a:pt x="71" y="4"/>
                    <a:pt x="71" y="4"/>
                  </a:cubicBezTo>
                  <a:cubicBezTo>
                    <a:pt x="71" y="5"/>
                    <a:pt x="71" y="5"/>
                    <a:pt x="70" y="6"/>
                  </a:cubicBezTo>
                  <a:cubicBezTo>
                    <a:pt x="70" y="6"/>
                    <a:pt x="70" y="6"/>
                    <a:pt x="70" y="7"/>
                  </a:cubicBezTo>
                  <a:cubicBezTo>
                    <a:pt x="69" y="9"/>
                    <a:pt x="68" y="11"/>
                    <a:pt x="67" y="14"/>
                  </a:cubicBezTo>
                  <a:cubicBezTo>
                    <a:pt x="67" y="15"/>
                    <a:pt x="66" y="17"/>
                    <a:pt x="66" y="18"/>
                  </a:cubicBezTo>
                  <a:cubicBezTo>
                    <a:pt x="64" y="23"/>
                    <a:pt x="63" y="27"/>
                    <a:pt x="61" y="32"/>
                  </a:cubicBezTo>
                  <a:cubicBezTo>
                    <a:pt x="61" y="32"/>
                    <a:pt x="61" y="33"/>
                    <a:pt x="61" y="33"/>
                  </a:cubicBezTo>
                  <a:cubicBezTo>
                    <a:pt x="57" y="41"/>
                    <a:pt x="53" y="50"/>
                    <a:pt x="50" y="59"/>
                  </a:cubicBezTo>
                  <a:cubicBezTo>
                    <a:pt x="50" y="59"/>
                    <a:pt x="50" y="59"/>
                    <a:pt x="50" y="59"/>
                  </a:cubicBezTo>
                  <a:cubicBezTo>
                    <a:pt x="49" y="61"/>
                    <a:pt x="47" y="62"/>
                    <a:pt x="46" y="64"/>
                  </a:cubicBezTo>
                  <a:cubicBezTo>
                    <a:pt x="49" y="60"/>
                    <a:pt x="50" y="56"/>
                    <a:pt x="52" y="51"/>
                  </a:cubicBezTo>
                  <a:close/>
                  <a:moveTo>
                    <a:pt x="79" y="3"/>
                  </a:moveTo>
                  <a:cubicBezTo>
                    <a:pt x="75" y="11"/>
                    <a:pt x="73" y="20"/>
                    <a:pt x="70" y="28"/>
                  </a:cubicBezTo>
                  <a:cubicBezTo>
                    <a:pt x="69" y="32"/>
                    <a:pt x="68" y="36"/>
                    <a:pt x="66" y="40"/>
                  </a:cubicBezTo>
                  <a:cubicBezTo>
                    <a:pt x="66" y="40"/>
                    <a:pt x="66" y="41"/>
                    <a:pt x="66" y="41"/>
                  </a:cubicBezTo>
                  <a:cubicBezTo>
                    <a:pt x="66" y="40"/>
                    <a:pt x="66" y="40"/>
                    <a:pt x="66" y="40"/>
                  </a:cubicBezTo>
                  <a:cubicBezTo>
                    <a:pt x="67" y="38"/>
                    <a:pt x="68" y="36"/>
                    <a:pt x="68" y="33"/>
                  </a:cubicBezTo>
                  <a:cubicBezTo>
                    <a:pt x="71" y="25"/>
                    <a:pt x="74" y="17"/>
                    <a:pt x="76" y="8"/>
                  </a:cubicBezTo>
                  <a:cubicBezTo>
                    <a:pt x="76" y="8"/>
                    <a:pt x="76" y="7"/>
                    <a:pt x="76" y="7"/>
                  </a:cubicBezTo>
                  <a:cubicBezTo>
                    <a:pt x="76" y="6"/>
                    <a:pt x="76" y="6"/>
                    <a:pt x="76" y="5"/>
                  </a:cubicBezTo>
                  <a:cubicBezTo>
                    <a:pt x="76" y="5"/>
                    <a:pt x="76" y="4"/>
                    <a:pt x="76" y="5"/>
                  </a:cubicBezTo>
                  <a:cubicBezTo>
                    <a:pt x="74" y="10"/>
                    <a:pt x="72" y="14"/>
                    <a:pt x="71" y="19"/>
                  </a:cubicBezTo>
                  <a:cubicBezTo>
                    <a:pt x="72" y="14"/>
                    <a:pt x="74" y="9"/>
                    <a:pt x="75" y="4"/>
                  </a:cubicBezTo>
                  <a:cubicBezTo>
                    <a:pt x="76" y="4"/>
                    <a:pt x="78" y="3"/>
                    <a:pt x="79" y="3"/>
                  </a:cubicBezTo>
                  <a:close/>
                  <a:moveTo>
                    <a:pt x="82" y="3"/>
                  </a:moveTo>
                  <a:cubicBezTo>
                    <a:pt x="79" y="9"/>
                    <a:pt x="77" y="14"/>
                    <a:pt x="76" y="20"/>
                  </a:cubicBezTo>
                  <a:cubicBezTo>
                    <a:pt x="74" y="23"/>
                    <a:pt x="73" y="27"/>
                    <a:pt x="72" y="31"/>
                  </a:cubicBezTo>
                  <a:cubicBezTo>
                    <a:pt x="71" y="33"/>
                    <a:pt x="71" y="34"/>
                    <a:pt x="70" y="36"/>
                  </a:cubicBezTo>
                  <a:cubicBezTo>
                    <a:pt x="68" y="44"/>
                    <a:pt x="70" y="35"/>
                    <a:pt x="70" y="33"/>
                  </a:cubicBezTo>
                  <a:cubicBezTo>
                    <a:pt x="70" y="32"/>
                    <a:pt x="71" y="30"/>
                    <a:pt x="71" y="29"/>
                  </a:cubicBezTo>
                  <a:cubicBezTo>
                    <a:pt x="71" y="28"/>
                    <a:pt x="72" y="26"/>
                    <a:pt x="72" y="25"/>
                  </a:cubicBezTo>
                  <a:cubicBezTo>
                    <a:pt x="75" y="17"/>
                    <a:pt x="78" y="11"/>
                    <a:pt x="80" y="3"/>
                  </a:cubicBezTo>
                  <a:cubicBezTo>
                    <a:pt x="81" y="3"/>
                    <a:pt x="81" y="3"/>
                    <a:pt x="82" y="3"/>
                  </a:cubicBezTo>
                  <a:close/>
                  <a:moveTo>
                    <a:pt x="74" y="19"/>
                  </a:moveTo>
                  <a:cubicBezTo>
                    <a:pt x="75" y="15"/>
                    <a:pt x="77" y="11"/>
                    <a:pt x="78" y="6"/>
                  </a:cubicBezTo>
                  <a:cubicBezTo>
                    <a:pt x="78" y="6"/>
                    <a:pt x="79" y="6"/>
                    <a:pt x="79" y="6"/>
                  </a:cubicBezTo>
                  <a:cubicBezTo>
                    <a:pt x="79" y="6"/>
                    <a:pt x="78" y="7"/>
                    <a:pt x="78" y="7"/>
                  </a:cubicBezTo>
                  <a:cubicBezTo>
                    <a:pt x="78" y="9"/>
                    <a:pt x="77" y="11"/>
                    <a:pt x="76" y="13"/>
                  </a:cubicBezTo>
                  <a:cubicBezTo>
                    <a:pt x="75" y="15"/>
                    <a:pt x="75" y="17"/>
                    <a:pt x="74" y="19"/>
                  </a:cubicBezTo>
                  <a:close/>
                  <a:moveTo>
                    <a:pt x="56" y="45"/>
                  </a:moveTo>
                  <a:cubicBezTo>
                    <a:pt x="55" y="48"/>
                    <a:pt x="55" y="51"/>
                    <a:pt x="54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3" y="56"/>
                    <a:pt x="52" y="57"/>
                    <a:pt x="51" y="58"/>
                  </a:cubicBezTo>
                  <a:cubicBezTo>
                    <a:pt x="53" y="54"/>
                    <a:pt x="54" y="49"/>
                    <a:pt x="56" y="45"/>
                  </a:cubicBezTo>
                  <a:close/>
                  <a:moveTo>
                    <a:pt x="69" y="24"/>
                  </a:moveTo>
                  <a:cubicBezTo>
                    <a:pt x="69" y="25"/>
                    <a:pt x="68" y="26"/>
                    <a:pt x="68" y="27"/>
                  </a:cubicBezTo>
                  <a:cubicBezTo>
                    <a:pt x="66" y="31"/>
                    <a:pt x="65" y="35"/>
                    <a:pt x="64" y="39"/>
                  </a:cubicBezTo>
                  <a:cubicBezTo>
                    <a:pt x="64" y="39"/>
                    <a:pt x="64" y="39"/>
                    <a:pt x="64" y="40"/>
                  </a:cubicBezTo>
                  <a:cubicBezTo>
                    <a:pt x="64" y="38"/>
                    <a:pt x="65" y="37"/>
                    <a:pt x="65" y="35"/>
                  </a:cubicBezTo>
                  <a:cubicBezTo>
                    <a:pt x="66" y="32"/>
                    <a:pt x="67" y="28"/>
                    <a:pt x="69" y="24"/>
                  </a:cubicBezTo>
                  <a:cubicBezTo>
                    <a:pt x="69" y="24"/>
                    <a:pt x="69" y="24"/>
                    <a:pt x="69" y="24"/>
                  </a:cubicBezTo>
                  <a:close/>
                  <a:moveTo>
                    <a:pt x="69" y="35"/>
                  </a:moveTo>
                  <a:cubicBezTo>
                    <a:pt x="69" y="37"/>
                    <a:pt x="68" y="39"/>
                    <a:pt x="68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2"/>
                    <a:pt x="66" y="43"/>
                    <a:pt x="66" y="44"/>
                  </a:cubicBezTo>
                  <a:cubicBezTo>
                    <a:pt x="67" y="41"/>
                    <a:pt x="68" y="38"/>
                    <a:pt x="69" y="35"/>
                  </a:cubicBezTo>
                  <a:close/>
                  <a:moveTo>
                    <a:pt x="82" y="39"/>
                  </a:moveTo>
                  <a:cubicBezTo>
                    <a:pt x="83" y="34"/>
                    <a:pt x="85" y="29"/>
                    <a:pt x="86" y="23"/>
                  </a:cubicBezTo>
                  <a:cubicBezTo>
                    <a:pt x="86" y="25"/>
                    <a:pt x="86" y="26"/>
                    <a:pt x="86" y="28"/>
                  </a:cubicBezTo>
                  <a:cubicBezTo>
                    <a:pt x="85" y="32"/>
                    <a:pt x="84" y="37"/>
                    <a:pt x="84" y="41"/>
                  </a:cubicBezTo>
                  <a:cubicBezTo>
                    <a:pt x="83" y="41"/>
                    <a:pt x="82" y="40"/>
                    <a:pt x="82" y="39"/>
                  </a:cubicBezTo>
                  <a:close/>
                  <a:moveTo>
                    <a:pt x="79" y="36"/>
                  </a:moveTo>
                  <a:cubicBezTo>
                    <a:pt x="82" y="32"/>
                    <a:pt x="82" y="28"/>
                    <a:pt x="83" y="23"/>
                  </a:cubicBezTo>
                  <a:cubicBezTo>
                    <a:pt x="84" y="20"/>
                    <a:pt x="84" y="17"/>
                    <a:pt x="85" y="14"/>
                  </a:cubicBezTo>
                  <a:cubicBezTo>
                    <a:pt x="85" y="14"/>
                    <a:pt x="86" y="13"/>
                    <a:pt x="86" y="13"/>
                  </a:cubicBezTo>
                  <a:cubicBezTo>
                    <a:pt x="85" y="17"/>
                    <a:pt x="84" y="20"/>
                    <a:pt x="84" y="24"/>
                  </a:cubicBezTo>
                  <a:cubicBezTo>
                    <a:pt x="84" y="29"/>
                    <a:pt x="81" y="33"/>
                    <a:pt x="81" y="38"/>
                  </a:cubicBezTo>
                  <a:cubicBezTo>
                    <a:pt x="80" y="37"/>
                    <a:pt x="80" y="37"/>
                    <a:pt x="79" y="36"/>
                  </a:cubicBezTo>
                  <a:close/>
                  <a:moveTo>
                    <a:pt x="77" y="34"/>
                  </a:moveTo>
                  <a:cubicBezTo>
                    <a:pt x="78" y="32"/>
                    <a:pt x="79" y="30"/>
                    <a:pt x="79" y="27"/>
                  </a:cubicBezTo>
                  <a:cubicBezTo>
                    <a:pt x="79" y="30"/>
                    <a:pt x="78" y="33"/>
                    <a:pt x="78" y="35"/>
                  </a:cubicBezTo>
                  <a:cubicBezTo>
                    <a:pt x="78" y="35"/>
                    <a:pt x="78" y="35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76" y="34"/>
                  </a:moveTo>
                  <a:cubicBezTo>
                    <a:pt x="76" y="34"/>
                    <a:pt x="76" y="34"/>
                    <a:pt x="75" y="34"/>
                  </a:cubicBezTo>
                  <a:cubicBezTo>
                    <a:pt x="75" y="35"/>
                    <a:pt x="74" y="35"/>
                    <a:pt x="74" y="36"/>
                  </a:cubicBezTo>
                  <a:cubicBezTo>
                    <a:pt x="75" y="32"/>
                    <a:pt x="76" y="29"/>
                    <a:pt x="77" y="25"/>
                  </a:cubicBezTo>
                  <a:cubicBezTo>
                    <a:pt x="78" y="20"/>
                    <a:pt x="80" y="15"/>
                    <a:pt x="83" y="10"/>
                  </a:cubicBezTo>
                  <a:cubicBezTo>
                    <a:pt x="82" y="11"/>
                    <a:pt x="82" y="11"/>
                    <a:pt x="82" y="12"/>
                  </a:cubicBezTo>
                  <a:cubicBezTo>
                    <a:pt x="81" y="15"/>
                    <a:pt x="80" y="17"/>
                    <a:pt x="79" y="19"/>
                  </a:cubicBezTo>
                  <a:cubicBezTo>
                    <a:pt x="78" y="24"/>
                    <a:pt x="77" y="29"/>
                    <a:pt x="76" y="34"/>
                  </a:cubicBezTo>
                  <a:close/>
                  <a:moveTo>
                    <a:pt x="85" y="43"/>
                  </a:moveTo>
                  <a:cubicBezTo>
                    <a:pt x="85" y="43"/>
                    <a:pt x="85" y="43"/>
                    <a:pt x="85" y="42"/>
                  </a:cubicBezTo>
                  <a:cubicBezTo>
                    <a:pt x="84" y="38"/>
                    <a:pt x="85" y="34"/>
                    <a:pt x="86" y="29"/>
                  </a:cubicBezTo>
                  <a:cubicBezTo>
                    <a:pt x="87" y="26"/>
                    <a:pt x="87" y="22"/>
                    <a:pt x="88" y="18"/>
                  </a:cubicBezTo>
                  <a:cubicBezTo>
                    <a:pt x="88" y="17"/>
                    <a:pt x="88" y="17"/>
                    <a:pt x="88" y="16"/>
                  </a:cubicBezTo>
                  <a:cubicBezTo>
                    <a:pt x="87" y="25"/>
                    <a:pt x="86" y="34"/>
                    <a:pt x="85" y="43"/>
                  </a:cubicBezTo>
                  <a:close/>
                  <a:moveTo>
                    <a:pt x="89" y="3"/>
                  </a:moveTo>
                  <a:cubicBezTo>
                    <a:pt x="89" y="4"/>
                    <a:pt x="89" y="5"/>
                    <a:pt x="89" y="7"/>
                  </a:cubicBezTo>
                  <a:cubicBezTo>
                    <a:pt x="89" y="7"/>
                    <a:pt x="89" y="7"/>
                    <a:pt x="88" y="7"/>
                  </a:cubicBezTo>
                  <a:cubicBezTo>
                    <a:pt x="88" y="10"/>
                    <a:pt x="87" y="13"/>
                    <a:pt x="87" y="17"/>
                  </a:cubicBezTo>
                  <a:cubicBezTo>
                    <a:pt x="86" y="20"/>
                    <a:pt x="86" y="24"/>
                    <a:pt x="85" y="27"/>
                  </a:cubicBezTo>
                  <a:cubicBezTo>
                    <a:pt x="84" y="31"/>
                    <a:pt x="83" y="34"/>
                    <a:pt x="82" y="38"/>
                  </a:cubicBezTo>
                  <a:cubicBezTo>
                    <a:pt x="82" y="36"/>
                    <a:pt x="82" y="35"/>
                    <a:pt x="82" y="34"/>
                  </a:cubicBezTo>
                  <a:cubicBezTo>
                    <a:pt x="83" y="32"/>
                    <a:pt x="83" y="30"/>
                    <a:pt x="84" y="28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1"/>
                    <a:pt x="88" y="7"/>
                  </a:cubicBezTo>
                  <a:cubicBezTo>
                    <a:pt x="88" y="7"/>
                    <a:pt x="88" y="6"/>
                    <a:pt x="88" y="6"/>
                  </a:cubicBezTo>
                  <a:cubicBezTo>
                    <a:pt x="88" y="5"/>
                    <a:pt x="88" y="5"/>
                    <a:pt x="89" y="4"/>
                  </a:cubicBezTo>
                  <a:cubicBezTo>
                    <a:pt x="89" y="4"/>
                    <a:pt x="88" y="4"/>
                    <a:pt x="88" y="4"/>
                  </a:cubicBezTo>
                  <a:cubicBezTo>
                    <a:pt x="86" y="9"/>
                    <a:pt x="84" y="14"/>
                    <a:pt x="83" y="19"/>
                  </a:cubicBezTo>
                  <a:cubicBezTo>
                    <a:pt x="82" y="24"/>
                    <a:pt x="82" y="29"/>
                    <a:pt x="80" y="34"/>
                  </a:cubicBezTo>
                  <a:cubicBezTo>
                    <a:pt x="79" y="35"/>
                    <a:pt x="79" y="35"/>
                    <a:pt x="79" y="35"/>
                  </a:cubicBezTo>
                  <a:cubicBezTo>
                    <a:pt x="79" y="33"/>
                    <a:pt x="80" y="30"/>
                    <a:pt x="80" y="28"/>
                  </a:cubicBezTo>
                  <a:cubicBezTo>
                    <a:pt x="81" y="25"/>
                    <a:pt x="81" y="23"/>
                    <a:pt x="82" y="20"/>
                  </a:cubicBezTo>
                  <a:cubicBezTo>
                    <a:pt x="83" y="16"/>
                    <a:pt x="85" y="11"/>
                    <a:pt x="86" y="7"/>
                  </a:cubicBezTo>
                  <a:cubicBezTo>
                    <a:pt x="86" y="6"/>
                    <a:pt x="87" y="6"/>
                    <a:pt x="86" y="5"/>
                  </a:cubicBezTo>
                  <a:cubicBezTo>
                    <a:pt x="87" y="5"/>
                    <a:pt x="87" y="4"/>
                    <a:pt x="87" y="4"/>
                  </a:cubicBezTo>
                  <a:cubicBezTo>
                    <a:pt x="87" y="3"/>
                    <a:pt x="86" y="3"/>
                    <a:pt x="86" y="4"/>
                  </a:cubicBezTo>
                  <a:cubicBezTo>
                    <a:pt x="85" y="8"/>
                    <a:pt x="82" y="12"/>
                    <a:pt x="81" y="17"/>
                  </a:cubicBezTo>
                  <a:cubicBezTo>
                    <a:pt x="80" y="22"/>
                    <a:pt x="79" y="27"/>
                    <a:pt x="77" y="32"/>
                  </a:cubicBezTo>
                  <a:cubicBezTo>
                    <a:pt x="77" y="33"/>
                    <a:pt x="77" y="33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7" y="32"/>
                    <a:pt x="77" y="30"/>
                    <a:pt x="78" y="28"/>
                  </a:cubicBezTo>
                  <a:cubicBezTo>
                    <a:pt x="78" y="25"/>
                    <a:pt x="79" y="22"/>
                    <a:pt x="80" y="20"/>
                  </a:cubicBezTo>
                  <a:cubicBezTo>
                    <a:pt x="81" y="15"/>
                    <a:pt x="84" y="10"/>
                    <a:pt x="85" y="5"/>
                  </a:cubicBezTo>
                  <a:cubicBezTo>
                    <a:pt x="85" y="5"/>
                    <a:pt x="84" y="4"/>
                    <a:pt x="84" y="5"/>
                  </a:cubicBezTo>
                  <a:cubicBezTo>
                    <a:pt x="81" y="12"/>
                    <a:pt x="78" y="20"/>
                    <a:pt x="76" y="28"/>
                  </a:cubicBezTo>
                  <a:cubicBezTo>
                    <a:pt x="75" y="30"/>
                    <a:pt x="75" y="32"/>
                    <a:pt x="74" y="34"/>
                  </a:cubicBezTo>
                  <a:cubicBezTo>
                    <a:pt x="72" y="40"/>
                    <a:pt x="73" y="34"/>
                    <a:pt x="74" y="33"/>
                  </a:cubicBezTo>
                  <a:cubicBezTo>
                    <a:pt x="74" y="29"/>
                    <a:pt x="75" y="25"/>
                    <a:pt x="76" y="21"/>
                  </a:cubicBezTo>
                  <a:cubicBezTo>
                    <a:pt x="78" y="15"/>
                    <a:pt x="81" y="9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5" y="3"/>
                    <a:pt x="87" y="3"/>
                    <a:pt x="89" y="3"/>
                  </a:cubicBezTo>
                  <a:close/>
                  <a:moveTo>
                    <a:pt x="80" y="23"/>
                  </a:moveTo>
                  <a:cubicBezTo>
                    <a:pt x="81" y="20"/>
                    <a:pt x="82" y="18"/>
                    <a:pt x="82" y="16"/>
                  </a:cubicBezTo>
                  <a:cubicBezTo>
                    <a:pt x="82" y="17"/>
                    <a:pt x="82" y="18"/>
                    <a:pt x="81" y="20"/>
                  </a:cubicBezTo>
                  <a:cubicBezTo>
                    <a:pt x="81" y="21"/>
                    <a:pt x="81" y="22"/>
                    <a:pt x="80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6"/>
            <p:cNvSpPr>
              <a:spLocks noEditPoints="1"/>
            </p:cNvSpPr>
            <p:nvPr/>
          </p:nvSpPr>
          <p:spPr bwMode="auto">
            <a:xfrm>
              <a:off x="1954213" y="6624638"/>
              <a:ext cx="346075" cy="327025"/>
            </a:xfrm>
            <a:custGeom>
              <a:avLst/>
              <a:gdLst>
                <a:gd name="T0" fmla="*/ 45 w 92"/>
                <a:gd name="T1" fmla="*/ 4 h 87"/>
                <a:gd name="T2" fmla="*/ 26 w 92"/>
                <a:gd name="T3" fmla="*/ 86 h 87"/>
                <a:gd name="T4" fmla="*/ 74 w 92"/>
                <a:gd name="T5" fmla="*/ 26 h 87"/>
                <a:gd name="T6" fmla="*/ 71 w 92"/>
                <a:gd name="T7" fmla="*/ 24 h 87"/>
                <a:gd name="T8" fmla="*/ 72 w 92"/>
                <a:gd name="T9" fmla="*/ 14 h 87"/>
                <a:gd name="T10" fmla="*/ 8 w 92"/>
                <a:gd name="T11" fmla="*/ 66 h 87"/>
                <a:gd name="T12" fmla="*/ 14 w 92"/>
                <a:gd name="T13" fmla="*/ 60 h 87"/>
                <a:gd name="T14" fmla="*/ 19 w 92"/>
                <a:gd name="T15" fmla="*/ 70 h 87"/>
                <a:gd name="T16" fmla="*/ 21 w 92"/>
                <a:gd name="T17" fmla="*/ 71 h 87"/>
                <a:gd name="T18" fmla="*/ 27 w 92"/>
                <a:gd name="T19" fmla="*/ 62 h 87"/>
                <a:gd name="T20" fmla="*/ 27 w 92"/>
                <a:gd name="T21" fmla="*/ 75 h 87"/>
                <a:gd name="T22" fmla="*/ 42 w 92"/>
                <a:gd name="T23" fmla="*/ 42 h 87"/>
                <a:gd name="T24" fmla="*/ 46 w 92"/>
                <a:gd name="T25" fmla="*/ 29 h 87"/>
                <a:gd name="T26" fmla="*/ 39 w 92"/>
                <a:gd name="T27" fmla="*/ 56 h 87"/>
                <a:gd name="T28" fmla="*/ 66 w 92"/>
                <a:gd name="T29" fmla="*/ 6 h 87"/>
                <a:gd name="T30" fmla="*/ 57 w 92"/>
                <a:gd name="T31" fmla="*/ 13 h 87"/>
                <a:gd name="T32" fmla="*/ 52 w 92"/>
                <a:gd name="T33" fmla="*/ 7 h 87"/>
                <a:gd name="T34" fmla="*/ 47 w 92"/>
                <a:gd name="T35" fmla="*/ 46 h 87"/>
                <a:gd name="T36" fmla="*/ 57 w 92"/>
                <a:gd name="T37" fmla="*/ 17 h 87"/>
                <a:gd name="T38" fmla="*/ 61 w 92"/>
                <a:gd name="T39" fmla="*/ 16 h 87"/>
                <a:gd name="T40" fmla="*/ 63 w 92"/>
                <a:gd name="T41" fmla="*/ 16 h 87"/>
                <a:gd name="T42" fmla="*/ 60 w 92"/>
                <a:gd name="T43" fmla="*/ 14 h 87"/>
                <a:gd name="T44" fmla="*/ 56 w 92"/>
                <a:gd name="T45" fmla="*/ 14 h 87"/>
                <a:gd name="T46" fmla="*/ 49 w 92"/>
                <a:gd name="T47" fmla="*/ 7 h 87"/>
                <a:gd name="T48" fmla="*/ 25 w 92"/>
                <a:gd name="T49" fmla="*/ 79 h 87"/>
                <a:gd name="T50" fmla="*/ 20 w 92"/>
                <a:gd name="T51" fmla="*/ 74 h 87"/>
                <a:gd name="T52" fmla="*/ 25 w 92"/>
                <a:gd name="T53" fmla="*/ 80 h 87"/>
                <a:gd name="T54" fmla="*/ 32 w 92"/>
                <a:gd name="T55" fmla="*/ 50 h 87"/>
                <a:gd name="T56" fmla="*/ 20 w 92"/>
                <a:gd name="T57" fmla="*/ 74 h 87"/>
                <a:gd name="T58" fmla="*/ 16 w 92"/>
                <a:gd name="T59" fmla="*/ 71 h 87"/>
                <a:gd name="T60" fmla="*/ 18 w 92"/>
                <a:gd name="T61" fmla="*/ 64 h 87"/>
                <a:gd name="T62" fmla="*/ 10 w 92"/>
                <a:gd name="T63" fmla="*/ 67 h 87"/>
                <a:gd name="T64" fmla="*/ 33 w 92"/>
                <a:gd name="T65" fmla="*/ 78 h 87"/>
                <a:gd name="T66" fmla="*/ 53 w 92"/>
                <a:gd name="T67" fmla="*/ 26 h 87"/>
                <a:gd name="T68" fmla="*/ 60 w 92"/>
                <a:gd name="T69" fmla="*/ 16 h 87"/>
                <a:gd name="T70" fmla="*/ 52 w 92"/>
                <a:gd name="T71" fmla="*/ 52 h 87"/>
                <a:gd name="T72" fmla="*/ 55 w 92"/>
                <a:gd name="T73" fmla="*/ 54 h 87"/>
                <a:gd name="T74" fmla="*/ 71 w 92"/>
                <a:gd name="T75" fmla="*/ 5 h 87"/>
                <a:gd name="T76" fmla="*/ 50 w 92"/>
                <a:gd name="T77" fmla="*/ 60 h 87"/>
                <a:gd name="T78" fmla="*/ 66 w 92"/>
                <a:gd name="T79" fmla="*/ 41 h 87"/>
                <a:gd name="T80" fmla="*/ 70 w 92"/>
                <a:gd name="T81" fmla="*/ 20 h 87"/>
                <a:gd name="T82" fmla="*/ 70 w 92"/>
                <a:gd name="T83" fmla="*/ 34 h 87"/>
                <a:gd name="T84" fmla="*/ 78 w 92"/>
                <a:gd name="T85" fmla="*/ 7 h 87"/>
                <a:gd name="T86" fmla="*/ 51 w 92"/>
                <a:gd name="T87" fmla="*/ 59 h 87"/>
                <a:gd name="T88" fmla="*/ 69 w 92"/>
                <a:gd name="T89" fmla="*/ 25 h 87"/>
                <a:gd name="T90" fmla="*/ 82 w 92"/>
                <a:gd name="T91" fmla="*/ 40 h 87"/>
                <a:gd name="T92" fmla="*/ 85 w 92"/>
                <a:gd name="T93" fmla="*/ 15 h 87"/>
                <a:gd name="T94" fmla="*/ 78 w 92"/>
                <a:gd name="T95" fmla="*/ 36 h 87"/>
                <a:gd name="T96" fmla="*/ 83 w 92"/>
                <a:gd name="T97" fmla="*/ 10 h 87"/>
                <a:gd name="T98" fmla="*/ 87 w 92"/>
                <a:gd name="T99" fmla="*/ 19 h 87"/>
                <a:gd name="T100" fmla="*/ 85 w 92"/>
                <a:gd name="T101" fmla="*/ 28 h 87"/>
                <a:gd name="T102" fmla="*/ 88 w 92"/>
                <a:gd name="T103" fmla="*/ 5 h 87"/>
                <a:gd name="T104" fmla="*/ 86 w 92"/>
                <a:gd name="T105" fmla="*/ 7 h 87"/>
                <a:gd name="T106" fmla="*/ 77 w 92"/>
                <a:gd name="T107" fmla="*/ 35 h 87"/>
                <a:gd name="T108" fmla="*/ 73 w 92"/>
                <a:gd name="T109" fmla="*/ 34 h 87"/>
                <a:gd name="T110" fmla="*/ 81 w 92"/>
                <a:gd name="T111" fmla="*/ 2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7">
                  <a:moveTo>
                    <a:pt x="87" y="47"/>
                  </a:moveTo>
                  <a:cubicBezTo>
                    <a:pt x="87" y="47"/>
                    <a:pt x="88" y="46"/>
                    <a:pt x="88" y="46"/>
                  </a:cubicBezTo>
                  <a:cubicBezTo>
                    <a:pt x="89" y="31"/>
                    <a:pt x="91" y="17"/>
                    <a:pt x="92" y="2"/>
                  </a:cubicBezTo>
                  <a:cubicBezTo>
                    <a:pt x="92" y="2"/>
                    <a:pt x="92" y="1"/>
                    <a:pt x="91" y="1"/>
                  </a:cubicBezTo>
                  <a:cubicBezTo>
                    <a:pt x="91" y="1"/>
                    <a:pt x="91" y="1"/>
                    <a:pt x="91" y="1"/>
                  </a:cubicBezTo>
                  <a:cubicBezTo>
                    <a:pt x="83" y="0"/>
                    <a:pt x="74" y="1"/>
                    <a:pt x="66" y="2"/>
                  </a:cubicBezTo>
                  <a:cubicBezTo>
                    <a:pt x="59" y="3"/>
                    <a:pt x="52" y="3"/>
                    <a:pt x="45" y="4"/>
                  </a:cubicBezTo>
                  <a:cubicBezTo>
                    <a:pt x="45" y="4"/>
                    <a:pt x="44" y="5"/>
                    <a:pt x="44" y="5"/>
                  </a:cubicBezTo>
                  <a:cubicBezTo>
                    <a:pt x="44" y="6"/>
                    <a:pt x="44" y="7"/>
                    <a:pt x="44" y="7"/>
                  </a:cubicBezTo>
                  <a:cubicBezTo>
                    <a:pt x="48" y="10"/>
                    <a:pt x="51" y="14"/>
                    <a:pt x="54" y="18"/>
                  </a:cubicBezTo>
                  <a:cubicBezTo>
                    <a:pt x="36" y="34"/>
                    <a:pt x="21" y="52"/>
                    <a:pt x="1" y="65"/>
                  </a:cubicBezTo>
                  <a:cubicBezTo>
                    <a:pt x="0" y="65"/>
                    <a:pt x="0" y="67"/>
                    <a:pt x="1" y="68"/>
                  </a:cubicBezTo>
                  <a:cubicBezTo>
                    <a:pt x="1" y="68"/>
                    <a:pt x="1" y="68"/>
                    <a:pt x="2" y="68"/>
                  </a:cubicBezTo>
                  <a:cubicBezTo>
                    <a:pt x="12" y="69"/>
                    <a:pt x="21" y="77"/>
                    <a:pt x="26" y="86"/>
                  </a:cubicBezTo>
                  <a:cubicBezTo>
                    <a:pt x="26" y="87"/>
                    <a:pt x="26" y="87"/>
                    <a:pt x="27" y="87"/>
                  </a:cubicBezTo>
                  <a:cubicBezTo>
                    <a:pt x="27" y="87"/>
                    <a:pt x="27" y="87"/>
                    <a:pt x="28" y="86"/>
                  </a:cubicBezTo>
                  <a:cubicBezTo>
                    <a:pt x="45" y="71"/>
                    <a:pt x="59" y="54"/>
                    <a:pt x="76" y="38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5" y="48"/>
                    <a:pt x="87" y="48"/>
                    <a:pt x="87" y="47"/>
                  </a:cubicBezTo>
                  <a:close/>
                  <a:moveTo>
                    <a:pt x="70" y="40"/>
                  </a:moveTo>
                  <a:cubicBezTo>
                    <a:pt x="72" y="36"/>
                    <a:pt x="72" y="31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30"/>
                    <a:pt x="73" y="34"/>
                    <a:pt x="72" y="38"/>
                  </a:cubicBezTo>
                  <a:cubicBezTo>
                    <a:pt x="71" y="39"/>
                    <a:pt x="70" y="39"/>
                    <a:pt x="70" y="40"/>
                  </a:cubicBezTo>
                  <a:close/>
                  <a:moveTo>
                    <a:pt x="62" y="48"/>
                  </a:moveTo>
                  <a:cubicBezTo>
                    <a:pt x="64" y="43"/>
                    <a:pt x="66" y="37"/>
                    <a:pt x="67" y="31"/>
                  </a:cubicBezTo>
                  <a:cubicBezTo>
                    <a:pt x="69" y="25"/>
                    <a:pt x="71" y="20"/>
                    <a:pt x="74" y="14"/>
                  </a:cubicBezTo>
                  <a:cubicBezTo>
                    <a:pt x="73" y="17"/>
                    <a:pt x="72" y="21"/>
                    <a:pt x="71" y="24"/>
                  </a:cubicBezTo>
                  <a:cubicBezTo>
                    <a:pt x="68" y="31"/>
                    <a:pt x="66" y="38"/>
                    <a:pt x="64" y="46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3" y="47"/>
                    <a:pt x="62" y="48"/>
                  </a:cubicBezTo>
                  <a:close/>
                  <a:moveTo>
                    <a:pt x="55" y="55"/>
                  </a:moveTo>
                  <a:cubicBezTo>
                    <a:pt x="62" y="40"/>
                    <a:pt x="66" y="25"/>
                    <a:pt x="72" y="10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2"/>
                    <a:pt x="72" y="14"/>
                  </a:cubicBezTo>
                  <a:cubicBezTo>
                    <a:pt x="70" y="18"/>
                    <a:pt x="69" y="22"/>
                    <a:pt x="67" y="26"/>
                  </a:cubicBezTo>
                  <a:cubicBezTo>
                    <a:pt x="64" y="34"/>
                    <a:pt x="63" y="42"/>
                    <a:pt x="60" y="49"/>
                  </a:cubicBezTo>
                  <a:cubicBezTo>
                    <a:pt x="59" y="51"/>
                    <a:pt x="57" y="53"/>
                    <a:pt x="55" y="55"/>
                  </a:cubicBezTo>
                  <a:close/>
                  <a:moveTo>
                    <a:pt x="5" y="66"/>
                  </a:moveTo>
                  <a:cubicBezTo>
                    <a:pt x="6" y="65"/>
                    <a:pt x="7" y="64"/>
                    <a:pt x="8" y="63"/>
                  </a:cubicBezTo>
                  <a:cubicBezTo>
                    <a:pt x="8" y="64"/>
                    <a:pt x="8" y="65"/>
                    <a:pt x="7" y="66"/>
                  </a:cubicBezTo>
                  <a:cubicBezTo>
                    <a:pt x="7" y="66"/>
                    <a:pt x="8" y="67"/>
                    <a:pt x="8" y="66"/>
                  </a:cubicBezTo>
                  <a:cubicBezTo>
                    <a:pt x="8" y="66"/>
                    <a:pt x="10" y="62"/>
                    <a:pt x="10" y="64"/>
                  </a:cubicBezTo>
                  <a:cubicBezTo>
                    <a:pt x="10" y="65"/>
                    <a:pt x="9" y="66"/>
                    <a:pt x="9" y="67"/>
                  </a:cubicBezTo>
                  <a:cubicBezTo>
                    <a:pt x="8" y="66"/>
                    <a:pt x="7" y="66"/>
                    <a:pt x="5" y="66"/>
                  </a:cubicBezTo>
                  <a:close/>
                  <a:moveTo>
                    <a:pt x="18" y="56"/>
                  </a:moveTo>
                  <a:cubicBezTo>
                    <a:pt x="17" y="58"/>
                    <a:pt x="16" y="61"/>
                    <a:pt x="16" y="64"/>
                  </a:cubicBezTo>
                  <a:cubicBezTo>
                    <a:pt x="16" y="64"/>
                    <a:pt x="14" y="69"/>
                    <a:pt x="14" y="68"/>
                  </a:cubicBezTo>
                  <a:cubicBezTo>
                    <a:pt x="14" y="65"/>
                    <a:pt x="14" y="63"/>
                    <a:pt x="14" y="60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2" y="62"/>
                    <a:pt x="11" y="64"/>
                    <a:pt x="10" y="66"/>
                  </a:cubicBezTo>
                  <a:cubicBezTo>
                    <a:pt x="9" y="67"/>
                    <a:pt x="10" y="65"/>
                    <a:pt x="10" y="64"/>
                  </a:cubicBezTo>
                  <a:cubicBezTo>
                    <a:pt x="10" y="63"/>
                    <a:pt x="10" y="63"/>
                    <a:pt x="10" y="62"/>
                  </a:cubicBezTo>
                  <a:cubicBezTo>
                    <a:pt x="13" y="60"/>
                    <a:pt x="15" y="58"/>
                    <a:pt x="18" y="56"/>
                  </a:cubicBezTo>
                  <a:close/>
                  <a:moveTo>
                    <a:pt x="26" y="49"/>
                  </a:moveTo>
                  <a:cubicBezTo>
                    <a:pt x="23" y="56"/>
                    <a:pt x="23" y="63"/>
                    <a:pt x="19" y="70"/>
                  </a:cubicBezTo>
                  <a:cubicBezTo>
                    <a:pt x="17" y="73"/>
                    <a:pt x="19" y="69"/>
                    <a:pt x="19" y="67"/>
                  </a:cubicBezTo>
                  <a:cubicBezTo>
                    <a:pt x="20" y="65"/>
                    <a:pt x="21" y="63"/>
                    <a:pt x="22" y="61"/>
                  </a:cubicBezTo>
                  <a:cubicBezTo>
                    <a:pt x="23" y="57"/>
                    <a:pt x="24" y="54"/>
                    <a:pt x="24" y="50"/>
                  </a:cubicBezTo>
                  <a:cubicBezTo>
                    <a:pt x="25" y="50"/>
                    <a:pt x="25" y="49"/>
                    <a:pt x="26" y="49"/>
                  </a:cubicBezTo>
                  <a:close/>
                  <a:moveTo>
                    <a:pt x="31" y="44"/>
                  </a:moveTo>
                  <a:cubicBezTo>
                    <a:pt x="27" y="52"/>
                    <a:pt x="25" y="62"/>
                    <a:pt x="21" y="71"/>
                  </a:cubicBezTo>
                  <a:cubicBezTo>
                    <a:pt x="20" y="75"/>
                    <a:pt x="20" y="74"/>
                    <a:pt x="21" y="71"/>
                  </a:cubicBezTo>
                  <a:cubicBezTo>
                    <a:pt x="22" y="68"/>
                    <a:pt x="23" y="65"/>
                    <a:pt x="24" y="62"/>
                  </a:cubicBezTo>
                  <a:cubicBezTo>
                    <a:pt x="26" y="57"/>
                    <a:pt x="27" y="52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lose/>
                  <a:moveTo>
                    <a:pt x="35" y="40"/>
                  </a:moveTo>
                  <a:cubicBezTo>
                    <a:pt x="31" y="51"/>
                    <a:pt x="29" y="63"/>
                    <a:pt x="24" y="74"/>
                  </a:cubicBezTo>
                  <a:cubicBezTo>
                    <a:pt x="21" y="79"/>
                    <a:pt x="23" y="74"/>
                    <a:pt x="24" y="72"/>
                  </a:cubicBezTo>
                  <a:cubicBezTo>
                    <a:pt x="24" y="68"/>
                    <a:pt x="26" y="65"/>
                    <a:pt x="27" y="62"/>
                  </a:cubicBezTo>
                  <a:cubicBezTo>
                    <a:pt x="29" y="55"/>
                    <a:pt x="31" y="49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2"/>
                    <a:pt x="34" y="41"/>
                    <a:pt x="35" y="40"/>
                  </a:cubicBezTo>
                  <a:close/>
                  <a:moveTo>
                    <a:pt x="40" y="35"/>
                  </a:moveTo>
                  <a:cubicBezTo>
                    <a:pt x="38" y="41"/>
                    <a:pt x="36" y="47"/>
                    <a:pt x="35" y="53"/>
                  </a:cubicBezTo>
                  <a:cubicBezTo>
                    <a:pt x="33" y="56"/>
                    <a:pt x="32" y="60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7"/>
                    <a:pt x="25" y="78"/>
                    <a:pt x="25" y="80"/>
                  </a:cubicBezTo>
                  <a:cubicBezTo>
                    <a:pt x="25" y="77"/>
                    <a:pt x="26" y="75"/>
                    <a:pt x="26" y="72"/>
                  </a:cubicBezTo>
                  <a:cubicBezTo>
                    <a:pt x="27" y="68"/>
                    <a:pt x="28" y="64"/>
                    <a:pt x="30" y="60"/>
                  </a:cubicBezTo>
                  <a:cubicBezTo>
                    <a:pt x="32" y="53"/>
                    <a:pt x="35" y="46"/>
                    <a:pt x="37" y="39"/>
                  </a:cubicBezTo>
                  <a:cubicBezTo>
                    <a:pt x="38" y="37"/>
                    <a:pt x="39" y="36"/>
                    <a:pt x="40" y="35"/>
                  </a:cubicBezTo>
                  <a:close/>
                  <a:moveTo>
                    <a:pt x="46" y="29"/>
                  </a:moveTo>
                  <a:cubicBezTo>
                    <a:pt x="45" y="33"/>
                    <a:pt x="43" y="37"/>
                    <a:pt x="42" y="42"/>
                  </a:cubicBezTo>
                  <a:cubicBezTo>
                    <a:pt x="41" y="45"/>
                    <a:pt x="40" y="48"/>
                    <a:pt x="39" y="51"/>
                  </a:cubicBezTo>
                  <a:cubicBezTo>
                    <a:pt x="36" y="59"/>
                    <a:pt x="33" y="68"/>
                    <a:pt x="30" y="77"/>
                  </a:cubicBezTo>
                  <a:cubicBezTo>
                    <a:pt x="30" y="78"/>
                    <a:pt x="29" y="79"/>
                    <a:pt x="29" y="79"/>
                  </a:cubicBezTo>
                  <a:cubicBezTo>
                    <a:pt x="29" y="78"/>
                    <a:pt x="30" y="77"/>
                    <a:pt x="30" y="75"/>
                  </a:cubicBezTo>
                  <a:cubicBezTo>
                    <a:pt x="31" y="70"/>
                    <a:pt x="32" y="65"/>
                    <a:pt x="34" y="60"/>
                  </a:cubicBezTo>
                  <a:cubicBezTo>
                    <a:pt x="36" y="51"/>
                    <a:pt x="39" y="42"/>
                    <a:pt x="42" y="33"/>
                  </a:cubicBezTo>
                  <a:cubicBezTo>
                    <a:pt x="43" y="32"/>
                    <a:pt x="45" y="31"/>
                    <a:pt x="46" y="29"/>
                  </a:cubicBezTo>
                  <a:close/>
                  <a:moveTo>
                    <a:pt x="53" y="22"/>
                  </a:moveTo>
                  <a:cubicBezTo>
                    <a:pt x="50" y="28"/>
                    <a:pt x="49" y="35"/>
                    <a:pt x="47" y="41"/>
                  </a:cubicBezTo>
                  <a:cubicBezTo>
                    <a:pt x="45" y="45"/>
                    <a:pt x="43" y="49"/>
                    <a:pt x="42" y="53"/>
                  </a:cubicBezTo>
                  <a:cubicBezTo>
                    <a:pt x="40" y="58"/>
                    <a:pt x="39" y="63"/>
                    <a:pt x="37" y="68"/>
                  </a:cubicBezTo>
                  <a:cubicBezTo>
                    <a:pt x="36" y="71"/>
                    <a:pt x="35" y="73"/>
                    <a:pt x="34" y="76"/>
                  </a:cubicBezTo>
                  <a:cubicBezTo>
                    <a:pt x="34" y="75"/>
                    <a:pt x="35" y="72"/>
                    <a:pt x="35" y="71"/>
                  </a:cubicBezTo>
                  <a:cubicBezTo>
                    <a:pt x="37" y="66"/>
                    <a:pt x="38" y="61"/>
                    <a:pt x="39" y="56"/>
                  </a:cubicBezTo>
                  <a:cubicBezTo>
                    <a:pt x="41" y="52"/>
                    <a:pt x="42" y="48"/>
                    <a:pt x="43" y="44"/>
                  </a:cubicBezTo>
                  <a:cubicBezTo>
                    <a:pt x="43" y="44"/>
                    <a:pt x="43" y="43"/>
                    <a:pt x="43" y="43"/>
                  </a:cubicBezTo>
                  <a:cubicBezTo>
                    <a:pt x="45" y="38"/>
                    <a:pt x="46" y="33"/>
                    <a:pt x="48" y="28"/>
                  </a:cubicBezTo>
                  <a:cubicBezTo>
                    <a:pt x="50" y="26"/>
                    <a:pt x="51" y="24"/>
                    <a:pt x="53" y="22"/>
                  </a:cubicBezTo>
                  <a:close/>
                  <a:moveTo>
                    <a:pt x="67" y="5"/>
                  </a:moveTo>
                  <a:cubicBezTo>
                    <a:pt x="66" y="6"/>
                    <a:pt x="66" y="7"/>
                    <a:pt x="65" y="8"/>
                  </a:cubicBezTo>
                  <a:cubicBezTo>
                    <a:pt x="65" y="7"/>
                    <a:pt x="65" y="6"/>
                    <a:pt x="66" y="6"/>
                  </a:cubicBezTo>
                  <a:cubicBezTo>
                    <a:pt x="66" y="5"/>
                    <a:pt x="65" y="5"/>
                    <a:pt x="65" y="5"/>
                  </a:cubicBezTo>
                  <a:cubicBezTo>
                    <a:pt x="63" y="7"/>
                    <a:pt x="61" y="10"/>
                    <a:pt x="60" y="12"/>
                  </a:cubicBezTo>
                  <a:cubicBezTo>
                    <a:pt x="60" y="13"/>
                    <a:pt x="58" y="18"/>
                    <a:pt x="58" y="15"/>
                  </a:cubicBezTo>
                  <a:cubicBezTo>
                    <a:pt x="59" y="13"/>
                    <a:pt x="60" y="11"/>
                    <a:pt x="61" y="9"/>
                  </a:cubicBezTo>
                  <a:cubicBezTo>
                    <a:pt x="61" y="9"/>
                    <a:pt x="60" y="8"/>
                    <a:pt x="60" y="9"/>
                  </a:cubicBezTo>
                  <a:cubicBezTo>
                    <a:pt x="59" y="10"/>
                    <a:pt x="58" y="12"/>
                    <a:pt x="57" y="14"/>
                  </a:cubicBezTo>
                  <a:cubicBezTo>
                    <a:pt x="56" y="18"/>
                    <a:pt x="57" y="13"/>
                    <a:pt x="57" y="13"/>
                  </a:cubicBezTo>
                  <a:cubicBezTo>
                    <a:pt x="57" y="11"/>
                    <a:pt x="58" y="10"/>
                    <a:pt x="58" y="8"/>
                  </a:cubicBezTo>
                  <a:cubicBezTo>
                    <a:pt x="58" y="8"/>
                    <a:pt x="58" y="8"/>
                    <a:pt x="57" y="8"/>
                  </a:cubicBezTo>
                  <a:cubicBezTo>
                    <a:pt x="57" y="10"/>
                    <a:pt x="55" y="13"/>
                    <a:pt x="55" y="14"/>
                  </a:cubicBezTo>
                  <a:cubicBezTo>
                    <a:pt x="55" y="12"/>
                    <a:pt x="55" y="10"/>
                    <a:pt x="55" y="9"/>
                  </a:cubicBezTo>
                  <a:cubicBezTo>
                    <a:pt x="55" y="8"/>
                    <a:pt x="54" y="8"/>
                    <a:pt x="54" y="8"/>
                  </a:cubicBezTo>
                  <a:cubicBezTo>
                    <a:pt x="54" y="13"/>
                    <a:pt x="53" y="8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9"/>
                    <a:pt x="50" y="8"/>
                    <a:pt x="49" y="7"/>
                  </a:cubicBezTo>
                  <a:cubicBezTo>
                    <a:pt x="55" y="6"/>
                    <a:pt x="61" y="5"/>
                    <a:pt x="67" y="5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1"/>
                    <a:pt x="42" y="66"/>
                  </a:cubicBezTo>
                  <a:cubicBezTo>
                    <a:pt x="42" y="64"/>
                    <a:pt x="43" y="62"/>
                    <a:pt x="43" y="59"/>
                  </a:cubicBezTo>
                  <a:cubicBezTo>
                    <a:pt x="44" y="55"/>
                    <a:pt x="46" y="50"/>
                    <a:pt x="47" y="46"/>
                  </a:cubicBezTo>
                  <a:cubicBezTo>
                    <a:pt x="50" y="38"/>
                    <a:pt x="52" y="29"/>
                    <a:pt x="55" y="20"/>
                  </a:cubicBezTo>
                  <a:cubicBezTo>
                    <a:pt x="56" y="20"/>
                    <a:pt x="56" y="20"/>
                    <a:pt x="57" y="19"/>
                  </a:cubicBezTo>
                  <a:cubicBezTo>
                    <a:pt x="57" y="19"/>
                    <a:pt x="57" y="18"/>
                    <a:pt x="57" y="18"/>
                  </a:cubicBezTo>
                  <a:cubicBezTo>
                    <a:pt x="57" y="18"/>
                    <a:pt x="57" y="17"/>
                    <a:pt x="57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7" y="17"/>
                    <a:pt x="57" y="16"/>
                    <a:pt x="57" y="15"/>
                  </a:cubicBezTo>
                  <a:cubicBezTo>
                    <a:pt x="57" y="16"/>
                    <a:pt x="57" y="17"/>
                    <a:pt x="57" y="17"/>
                  </a:cubicBezTo>
                  <a:cubicBezTo>
                    <a:pt x="57" y="18"/>
                    <a:pt x="58" y="18"/>
                    <a:pt x="58" y="17"/>
                  </a:cubicBezTo>
                  <a:cubicBezTo>
                    <a:pt x="59" y="16"/>
                    <a:pt x="60" y="14"/>
                    <a:pt x="61" y="13"/>
                  </a:cubicBezTo>
                  <a:cubicBezTo>
                    <a:pt x="61" y="12"/>
                    <a:pt x="61" y="11"/>
                    <a:pt x="62" y="10"/>
                  </a:cubicBezTo>
                  <a:cubicBezTo>
                    <a:pt x="62" y="10"/>
                    <a:pt x="65" y="7"/>
                    <a:pt x="65" y="7"/>
                  </a:cubicBezTo>
                  <a:cubicBezTo>
                    <a:pt x="64" y="8"/>
                    <a:pt x="64" y="10"/>
                    <a:pt x="63" y="11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2" y="13"/>
                    <a:pt x="62" y="14"/>
                    <a:pt x="61" y="16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8"/>
                    <a:pt x="60" y="18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2" y="15"/>
                    <a:pt x="64" y="12"/>
                    <a:pt x="65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7" y="6"/>
                    <a:pt x="66" y="9"/>
                    <a:pt x="66" y="10"/>
                  </a:cubicBezTo>
                  <a:cubicBezTo>
                    <a:pt x="65" y="12"/>
                    <a:pt x="64" y="14"/>
                    <a:pt x="63" y="16"/>
                  </a:cubicBezTo>
                  <a:cubicBezTo>
                    <a:pt x="61" y="21"/>
                    <a:pt x="61" y="26"/>
                    <a:pt x="59" y="31"/>
                  </a:cubicBezTo>
                  <a:cubicBezTo>
                    <a:pt x="57" y="36"/>
                    <a:pt x="55" y="42"/>
                    <a:pt x="53" y="47"/>
                  </a:cubicBezTo>
                  <a:cubicBezTo>
                    <a:pt x="51" y="52"/>
                    <a:pt x="49" y="57"/>
                    <a:pt x="47" y="62"/>
                  </a:cubicBezTo>
                  <a:cubicBezTo>
                    <a:pt x="45" y="66"/>
                    <a:pt x="47" y="59"/>
                    <a:pt x="48" y="58"/>
                  </a:cubicBezTo>
                  <a:cubicBezTo>
                    <a:pt x="48" y="55"/>
                    <a:pt x="49" y="52"/>
                    <a:pt x="50" y="49"/>
                  </a:cubicBezTo>
                  <a:cubicBezTo>
                    <a:pt x="53" y="38"/>
                    <a:pt x="58" y="26"/>
                    <a:pt x="61" y="15"/>
                  </a:cubicBezTo>
                  <a:cubicBezTo>
                    <a:pt x="61" y="14"/>
                    <a:pt x="60" y="14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2" y="8"/>
                    <a:pt x="52" y="8"/>
                  </a:cubicBezTo>
                  <a:cubicBezTo>
                    <a:pt x="52" y="9"/>
                    <a:pt x="52" y="10"/>
                    <a:pt x="52" y="11"/>
                  </a:cubicBezTo>
                  <a:cubicBezTo>
                    <a:pt x="52" y="11"/>
                    <a:pt x="51" y="10"/>
                    <a:pt x="51" y="9"/>
                  </a:cubicBezTo>
                  <a:close/>
                  <a:moveTo>
                    <a:pt x="55" y="15"/>
                  </a:moveTo>
                  <a:cubicBezTo>
                    <a:pt x="55" y="15"/>
                    <a:pt x="56" y="14"/>
                    <a:pt x="56" y="14"/>
                  </a:cubicBezTo>
                  <a:cubicBezTo>
                    <a:pt x="56" y="15"/>
                    <a:pt x="56" y="15"/>
                    <a:pt x="56" y="16"/>
                  </a:cubicBezTo>
                  <a:cubicBezTo>
                    <a:pt x="56" y="16"/>
                    <a:pt x="55" y="16"/>
                    <a:pt x="55" y="15"/>
                  </a:cubicBezTo>
                  <a:close/>
                  <a:moveTo>
                    <a:pt x="53" y="13"/>
                  </a:moveTo>
                  <a:cubicBezTo>
                    <a:pt x="54" y="12"/>
                    <a:pt x="54" y="11"/>
                    <a:pt x="55" y="10"/>
                  </a:cubicBezTo>
                  <a:cubicBezTo>
                    <a:pt x="55" y="11"/>
                    <a:pt x="54" y="13"/>
                    <a:pt x="54" y="14"/>
                  </a:cubicBezTo>
                  <a:cubicBezTo>
                    <a:pt x="54" y="14"/>
                    <a:pt x="54" y="13"/>
                    <a:pt x="53" y="13"/>
                  </a:cubicBezTo>
                  <a:close/>
                  <a:moveTo>
                    <a:pt x="49" y="7"/>
                  </a:moveTo>
                  <a:cubicBezTo>
                    <a:pt x="49" y="7"/>
                    <a:pt x="49" y="7"/>
                    <a:pt x="49" y="8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lose/>
                  <a:moveTo>
                    <a:pt x="23" y="77"/>
                  </a:moveTo>
                  <a:cubicBezTo>
                    <a:pt x="24" y="75"/>
                    <a:pt x="25" y="73"/>
                    <a:pt x="26" y="71"/>
                  </a:cubicBezTo>
                  <a:cubicBezTo>
                    <a:pt x="25" y="73"/>
                    <a:pt x="25" y="76"/>
                    <a:pt x="25" y="79"/>
                  </a:cubicBezTo>
                  <a:cubicBezTo>
                    <a:pt x="24" y="78"/>
                    <a:pt x="24" y="78"/>
                    <a:pt x="23" y="77"/>
                  </a:cubicBezTo>
                  <a:close/>
                  <a:moveTo>
                    <a:pt x="20" y="74"/>
                  </a:moveTo>
                  <a:cubicBezTo>
                    <a:pt x="25" y="66"/>
                    <a:pt x="27" y="55"/>
                    <a:pt x="31" y="46"/>
                  </a:cubicBezTo>
                  <a:cubicBezTo>
                    <a:pt x="31" y="47"/>
                    <a:pt x="30" y="48"/>
                    <a:pt x="30" y="48"/>
                  </a:cubicBezTo>
                  <a:cubicBezTo>
                    <a:pt x="29" y="52"/>
                    <a:pt x="28" y="55"/>
                    <a:pt x="27" y="58"/>
                  </a:cubicBezTo>
                  <a:cubicBezTo>
                    <a:pt x="25" y="64"/>
                    <a:pt x="23" y="70"/>
                    <a:pt x="22" y="76"/>
                  </a:cubicBezTo>
                  <a:cubicBezTo>
                    <a:pt x="22" y="76"/>
                    <a:pt x="21" y="75"/>
                    <a:pt x="20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8"/>
                    <a:pt x="18" y="57"/>
                    <a:pt x="18" y="56"/>
                  </a:cubicBezTo>
                  <a:cubicBezTo>
                    <a:pt x="18" y="58"/>
                    <a:pt x="18" y="60"/>
                    <a:pt x="17" y="62"/>
                  </a:cubicBezTo>
                  <a:cubicBezTo>
                    <a:pt x="17" y="65"/>
                    <a:pt x="16" y="68"/>
                    <a:pt x="16" y="70"/>
                  </a:cubicBezTo>
                  <a:cubicBezTo>
                    <a:pt x="15" y="70"/>
                    <a:pt x="15" y="70"/>
                    <a:pt x="14" y="69"/>
                  </a:cubicBezTo>
                  <a:close/>
                  <a:moveTo>
                    <a:pt x="25" y="80"/>
                  </a:moveTo>
                  <a:cubicBezTo>
                    <a:pt x="27" y="78"/>
                    <a:pt x="27" y="75"/>
                    <a:pt x="28" y="73"/>
                  </a:cubicBezTo>
                  <a:cubicBezTo>
                    <a:pt x="29" y="68"/>
                    <a:pt x="31" y="65"/>
                    <a:pt x="32" y="61"/>
                  </a:cubicBezTo>
                  <a:cubicBezTo>
                    <a:pt x="34" y="55"/>
                    <a:pt x="36" y="50"/>
                    <a:pt x="38" y="44"/>
                  </a:cubicBezTo>
                  <a:cubicBezTo>
                    <a:pt x="36" y="49"/>
                    <a:pt x="35" y="53"/>
                    <a:pt x="34" y="57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6" y="82"/>
                    <a:pt x="26" y="81"/>
                    <a:pt x="25" y="80"/>
                  </a:cubicBezTo>
                  <a:close/>
                  <a:moveTo>
                    <a:pt x="32" y="50"/>
                  </a:moveTo>
                  <a:cubicBezTo>
                    <a:pt x="33" y="50"/>
                    <a:pt x="33" y="50"/>
                    <a:pt x="33" y="50"/>
                  </a:cubicBezTo>
                  <a:cubicBezTo>
                    <a:pt x="33" y="48"/>
                    <a:pt x="34" y="46"/>
                    <a:pt x="34" y="45"/>
                  </a:cubicBezTo>
                  <a:cubicBezTo>
                    <a:pt x="34" y="44"/>
                    <a:pt x="36" y="37"/>
                    <a:pt x="35" y="41"/>
                  </a:cubicBezTo>
                  <a:cubicBezTo>
                    <a:pt x="34" y="44"/>
                    <a:pt x="34" y="47"/>
                    <a:pt x="32" y="50"/>
                  </a:cubicBezTo>
                  <a:close/>
                  <a:moveTo>
                    <a:pt x="27" y="51"/>
                  </a:moveTo>
                  <a:cubicBezTo>
                    <a:pt x="26" y="53"/>
                    <a:pt x="25" y="56"/>
                    <a:pt x="25" y="58"/>
                  </a:cubicBezTo>
                  <a:cubicBezTo>
                    <a:pt x="23" y="63"/>
                    <a:pt x="21" y="68"/>
                    <a:pt x="20" y="74"/>
                  </a:cubicBezTo>
                  <a:cubicBezTo>
                    <a:pt x="19" y="73"/>
                    <a:pt x="19" y="73"/>
                    <a:pt x="18" y="72"/>
                  </a:cubicBezTo>
                  <a:cubicBezTo>
                    <a:pt x="23" y="67"/>
                    <a:pt x="23" y="58"/>
                    <a:pt x="25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9"/>
                    <a:pt x="27" y="51"/>
                  </a:cubicBezTo>
                  <a:close/>
                  <a:moveTo>
                    <a:pt x="17" y="72"/>
                  </a:moveTo>
                  <a:cubicBezTo>
                    <a:pt x="17" y="71"/>
                    <a:pt x="17" y="71"/>
                    <a:pt x="16" y="71"/>
                  </a:cubicBezTo>
                  <a:cubicBezTo>
                    <a:pt x="18" y="68"/>
                    <a:pt x="19" y="65"/>
                    <a:pt x="20" y="61"/>
                  </a:cubicBezTo>
                  <a:cubicBezTo>
                    <a:pt x="21" y="59"/>
                    <a:pt x="21" y="57"/>
                    <a:pt x="22" y="55"/>
                  </a:cubicBezTo>
                  <a:cubicBezTo>
                    <a:pt x="22" y="54"/>
                    <a:pt x="23" y="52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3" y="58"/>
                    <a:pt x="19" y="65"/>
                    <a:pt x="17" y="72"/>
                  </a:cubicBezTo>
                  <a:close/>
                  <a:moveTo>
                    <a:pt x="18" y="67"/>
                  </a:moveTo>
                  <a:cubicBezTo>
                    <a:pt x="15" y="74"/>
                    <a:pt x="17" y="66"/>
                    <a:pt x="18" y="64"/>
                  </a:cubicBezTo>
                  <a:cubicBezTo>
                    <a:pt x="18" y="61"/>
                    <a:pt x="19" y="58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20" y="54"/>
                    <a:pt x="21" y="53"/>
                    <a:pt x="22" y="52"/>
                  </a:cubicBezTo>
                  <a:cubicBezTo>
                    <a:pt x="21" y="57"/>
                    <a:pt x="19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7"/>
                    <a:pt x="13" y="69"/>
                  </a:cubicBezTo>
                  <a:cubicBezTo>
                    <a:pt x="12" y="68"/>
                    <a:pt x="11" y="68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3"/>
                  </a:moveTo>
                  <a:cubicBezTo>
                    <a:pt x="33" y="68"/>
                    <a:pt x="35" y="63"/>
                    <a:pt x="37" y="58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9"/>
                    <a:pt x="41" y="49"/>
                    <a:pt x="40" y="50"/>
                  </a:cubicBezTo>
                  <a:cubicBezTo>
                    <a:pt x="38" y="59"/>
                    <a:pt x="36" y="68"/>
                    <a:pt x="33" y="77"/>
                  </a:cubicBezTo>
                  <a:cubicBezTo>
                    <a:pt x="33" y="77"/>
                    <a:pt x="33" y="78"/>
                    <a:pt x="33" y="78"/>
                  </a:cubicBezTo>
                  <a:cubicBezTo>
                    <a:pt x="31" y="79"/>
                    <a:pt x="29" y="81"/>
                    <a:pt x="27" y="83"/>
                  </a:cubicBezTo>
                  <a:cubicBezTo>
                    <a:pt x="30" y="80"/>
                    <a:pt x="31" y="76"/>
                    <a:pt x="32" y="73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7"/>
                    <a:pt x="50" y="32"/>
                    <a:pt x="52" y="28"/>
                  </a:cubicBezTo>
                  <a:cubicBezTo>
                    <a:pt x="52" y="26"/>
                    <a:pt x="53" y="24"/>
                    <a:pt x="54" y="22"/>
                  </a:cubicBezTo>
                  <a:cubicBezTo>
                    <a:pt x="54" y="23"/>
                    <a:pt x="53" y="25"/>
                    <a:pt x="53" y="26"/>
                  </a:cubicBezTo>
                  <a:cubicBezTo>
                    <a:pt x="51" y="31"/>
                    <a:pt x="50" y="36"/>
                    <a:pt x="48" y="41"/>
                  </a:cubicBezTo>
                  <a:cubicBezTo>
                    <a:pt x="45" y="50"/>
                    <a:pt x="43" y="60"/>
                    <a:pt x="40" y="70"/>
                  </a:cubicBezTo>
                  <a:cubicBezTo>
                    <a:pt x="40" y="70"/>
                    <a:pt x="40" y="70"/>
                    <a:pt x="41" y="70"/>
                  </a:cubicBezTo>
                  <a:cubicBezTo>
                    <a:pt x="38" y="72"/>
                    <a:pt x="36" y="75"/>
                    <a:pt x="34" y="77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1"/>
                  </a:moveTo>
                  <a:cubicBezTo>
                    <a:pt x="59" y="19"/>
                    <a:pt x="59" y="18"/>
                    <a:pt x="60" y="16"/>
                  </a:cubicBezTo>
                  <a:cubicBezTo>
                    <a:pt x="59" y="19"/>
                    <a:pt x="58" y="21"/>
                    <a:pt x="58" y="23"/>
                  </a:cubicBezTo>
                  <a:cubicBezTo>
                    <a:pt x="56" y="28"/>
                    <a:pt x="55" y="32"/>
                    <a:pt x="53" y="37"/>
                  </a:cubicBezTo>
                  <a:cubicBezTo>
                    <a:pt x="50" y="46"/>
                    <a:pt x="48" y="56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4" y="66"/>
                    <a:pt x="43" y="68"/>
                    <a:pt x="41" y="69"/>
                  </a:cubicBezTo>
                  <a:cubicBezTo>
                    <a:pt x="48" y="54"/>
                    <a:pt x="52" y="37"/>
                    <a:pt x="58" y="21"/>
                  </a:cubicBezTo>
                  <a:close/>
                  <a:moveTo>
                    <a:pt x="52" y="52"/>
                  </a:moveTo>
                  <a:cubicBezTo>
                    <a:pt x="53" y="47"/>
                    <a:pt x="56" y="41"/>
                    <a:pt x="58" y="36"/>
                  </a:cubicBezTo>
                  <a:cubicBezTo>
                    <a:pt x="60" y="31"/>
                    <a:pt x="62" y="26"/>
                    <a:pt x="63" y="20"/>
                  </a:cubicBezTo>
                  <a:cubicBezTo>
                    <a:pt x="64" y="15"/>
                    <a:pt x="67" y="10"/>
                    <a:pt x="69" y="5"/>
                  </a:cubicBezTo>
                  <a:cubicBezTo>
                    <a:pt x="70" y="5"/>
                    <a:pt x="72" y="5"/>
                    <a:pt x="73" y="4"/>
                  </a:cubicBezTo>
                  <a:cubicBezTo>
                    <a:pt x="70" y="11"/>
                    <a:pt x="69" y="18"/>
                    <a:pt x="66" y="24"/>
                  </a:cubicBezTo>
                  <a:cubicBezTo>
                    <a:pt x="63" y="33"/>
                    <a:pt x="60" y="42"/>
                    <a:pt x="56" y="51"/>
                  </a:cubicBezTo>
                  <a:cubicBezTo>
                    <a:pt x="56" y="52"/>
                    <a:pt x="55" y="53"/>
                    <a:pt x="55" y="54"/>
                  </a:cubicBezTo>
                  <a:cubicBezTo>
                    <a:pt x="55" y="53"/>
                    <a:pt x="55" y="51"/>
                    <a:pt x="56" y="50"/>
                  </a:cubicBezTo>
                  <a:cubicBezTo>
                    <a:pt x="56" y="48"/>
                    <a:pt x="57" y="46"/>
                    <a:pt x="57" y="44"/>
                  </a:cubicBezTo>
                  <a:cubicBezTo>
                    <a:pt x="58" y="41"/>
                    <a:pt x="60" y="37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3" y="28"/>
                    <a:pt x="65" y="23"/>
                    <a:pt x="67" y="17"/>
                  </a:cubicBezTo>
                  <a:cubicBezTo>
                    <a:pt x="68" y="13"/>
                    <a:pt x="70" y="9"/>
                    <a:pt x="72" y="5"/>
                  </a:cubicBezTo>
                  <a:cubicBezTo>
                    <a:pt x="72" y="5"/>
                    <a:pt x="71" y="5"/>
                    <a:pt x="71" y="5"/>
                  </a:cubicBezTo>
                  <a:cubicBezTo>
                    <a:pt x="71" y="6"/>
                    <a:pt x="70" y="6"/>
                    <a:pt x="70" y="7"/>
                  </a:cubicBezTo>
                  <a:cubicBezTo>
                    <a:pt x="70" y="7"/>
                    <a:pt x="70" y="7"/>
                    <a:pt x="70" y="8"/>
                  </a:cubicBezTo>
                  <a:cubicBezTo>
                    <a:pt x="69" y="10"/>
                    <a:pt x="68" y="12"/>
                    <a:pt x="67" y="14"/>
                  </a:cubicBezTo>
                  <a:cubicBezTo>
                    <a:pt x="67" y="16"/>
                    <a:pt x="66" y="17"/>
                    <a:pt x="66" y="19"/>
                  </a:cubicBezTo>
                  <a:cubicBezTo>
                    <a:pt x="64" y="23"/>
                    <a:pt x="63" y="28"/>
                    <a:pt x="61" y="32"/>
                  </a:cubicBezTo>
                  <a:cubicBezTo>
                    <a:pt x="61" y="33"/>
                    <a:pt x="61" y="33"/>
                    <a:pt x="60" y="34"/>
                  </a:cubicBezTo>
                  <a:cubicBezTo>
                    <a:pt x="57" y="42"/>
                    <a:pt x="53" y="51"/>
                    <a:pt x="50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49" y="61"/>
                    <a:pt x="47" y="63"/>
                    <a:pt x="46" y="65"/>
                  </a:cubicBezTo>
                  <a:cubicBezTo>
                    <a:pt x="49" y="61"/>
                    <a:pt x="50" y="56"/>
                    <a:pt x="52" y="52"/>
                  </a:cubicBezTo>
                  <a:close/>
                  <a:moveTo>
                    <a:pt x="79" y="4"/>
                  </a:moveTo>
                  <a:cubicBezTo>
                    <a:pt x="75" y="12"/>
                    <a:pt x="72" y="20"/>
                    <a:pt x="70" y="29"/>
                  </a:cubicBezTo>
                  <a:cubicBezTo>
                    <a:pt x="69" y="33"/>
                    <a:pt x="68" y="37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38"/>
                    <a:pt x="67" y="36"/>
                    <a:pt x="68" y="34"/>
                  </a:cubicBezTo>
                  <a:cubicBezTo>
                    <a:pt x="71" y="26"/>
                    <a:pt x="74" y="17"/>
                    <a:pt x="76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7"/>
                    <a:pt x="76" y="6"/>
                    <a:pt x="76" y="6"/>
                  </a:cubicBezTo>
                  <a:cubicBezTo>
                    <a:pt x="76" y="5"/>
                    <a:pt x="76" y="5"/>
                    <a:pt x="75" y="6"/>
                  </a:cubicBezTo>
                  <a:cubicBezTo>
                    <a:pt x="74" y="10"/>
                    <a:pt x="72" y="15"/>
                    <a:pt x="70" y="20"/>
                  </a:cubicBezTo>
                  <a:cubicBezTo>
                    <a:pt x="72" y="15"/>
                    <a:pt x="74" y="10"/>
                    <a:pt x="74" y="4"/>
                  </a:cubicBezTo>
                  <a:cubicBezTo>
                    <a:pt x="76" y="4"/>
                    <a:pt x="77" y="4"/>
                    <a:pt x="79" y="4"/>
                  </a:cubicBezTo>
                  <a:close/>
                  <a:moveTo>
                    <a:pt x="82" y="4"/>
                  </a:moveTo>
                  <a:cubicBezTo>
                    <a:pt x="79" y="9"/>
                    <a:pt x="77" y="15"/>
                    <a:pt x="76" y="20"/>
                  </a:cubicBezTo>
                  <a:cubicBezTo>
                    <a:pt x="74" y="24"/>
                    <a:pt x="73" y="27"/>
                    <a:pt x="72" y="31"/>
                  </a:cubicBezTo>
                  <a:cubicBezTo>
                    <a:pt x="71" y="33"/>
                    <a:pt x="71" y="35"/>
                    <a:pt x="70" y="37"/>
                  </a:cubicBezTo>
                  <a:cubicBezTo>
                    <a:pt x="68" y="44"/>
                    <a:pt x="70" y="36"/>
                    <a:pt x="70" y="34"/>
                  </a:cubicBezTo>
                  <a:cubicBezTo>
                    <a:pt x="70" y="32"/>
                    <a:pt x="71" y="31"/>
                    <a:pt x="71" y="30"/>
                  </a:cubicBezTo>
                  <a:cubicBezTo>
                    <a:pt x="71" y="28"/>
                    <a:pt x="72" y="27"/>
                    <a:pt x="72" y="25"/>
                  </a:cubicBezTo>
                  <a:cubicBezTo>
                    <a:pt x="75" y="18"/>
                    <a:pt x="78" y="11"/>
                    <a:pt x="80" y="4"/>
                  </a:cubicBezTo>
                  <a:cubicBezTo>
                    <a:pt x="81" y="4"/>
                    <a:pt x="81" y="4"/>
                    <a:pt x="82" y="4"/>
                  </a:cubicBezTo>
                  <a:close/>
                  <a:moveTo>
                    <a:pt x="74" y="20"/>
                  </a:moveTo>
                  <a:cubicBezTo>
                    <a:pt x="75" y="15"/>
                    <a:pt x="77" y="11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10"/>
                    <a:pt x="77" y="12"/>
                    <a:pt x="76" y="14"/>
                  </a:cubicBezTo>
                  <a:cubicBezTo>
                    <a:pt x="75" y="16"/>
                    <a:pt x="74" y="18"/>
                    <a:pt x="74" y="20"/>
                  </a:cubicBezTo>
                  <a:close/>
                  <a:moveTo>
                    <a:pt x="56" y="45"/>
                  </a:moveTo>
                  <a:cubicBezTo>
                    <a:pt x="55" y="48"/>
                    <a:pt x="54" y="52"/>
                    <a:pt x="54" y="55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3" y="57"/>
                    <a:pt x="52" y="58"/>
                    <a:pt x="51" y="59"/>
                  </a:cubicBezTo>
                  <a:cubicBezTo>
                    <a:pt x="53" y="54"/>
                    <a:pt x="54" y="50"/>
                    <a:pt x="56" y="45"/>
                  </a:cubicBezTo>
                  <a:close/>
                  <a:moveTo>
                    <a:pt x="69" y="24"/>
                  </a:moveTo>
                  <a:cubicBezTo>
                    <a:pt x="68" y="26"/>
                    <a:pt x="68" y="27"/>
                    <a:pt x="68" y="28"/>
                  </a:cubicBezTo>
                  <a:cubicBezTo>
                    <a:pt x="66" y="32"/>
                    <a:pt x="65" y="36"/>
                    <a:pt x="64" y="39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39"/>
                    <a:pt x="64" y="37"/>
                    <a:pt x="65" y="36"/>
                  </a:cubicBezTo>
                  <a:cubicBezTo>
                    <a:pt x="66" y="32"/>
                    <a:pt x="67" y="29"/>
                    <a:pt x="69" y="25"/>
                  </a:cubicBezTo>
                  <a:cubicBezTo>
                    <a:pt x="69" y="25"/>
                    <a:pt x="69" y="25"/>
                    <a:pt x="69" y="24"/>
                  </a:cubicBezTo>
                  <a:close/>
                  <a:moveTo>
                    <a:pt x="69" y="36"/>
                  </a:moveTo>
                  <a:cubicBezTo>
                    <a:pt x="68" y="38"/>
                    <a:pt x="68" y="40"/>
                    <a:pt x="68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7" y="43"/>
                    <a:pt x="66" y="43"/>
                    <a:pt x="66" y="44"/>
                  </a:cubicBezTo>
                  <a:cubicBezTo>
                    <a:pt x="67" y="42"/>
                    <a:pt x="68" y="39"/>
                    <a:pt x="69" y="36"/>
                  </a:cubicBezTo>
                  <a:close/>
                  <a:moveTo>
                    <a:pt x="82" y="40"/>
                  </a:moveTo>
                  <a:cubicBezTo>
                    <a:pt x="83" y="34"/>
                    <a:pt x="85" y="29"/>
                    <a:pt x="86" y="24"/>
                  </a:cubicBezTo>
                  <a:cubicBezTo>
                    <a:pt x="86" y="25"/>
                    <a:pt x="86" y="27"/>
                    <a:pt x="86" y="28"/>
                  </a:cubicBezTo>
                  <a:cubicBezTo>
                    <a:pt x="85" y="33"/>
                    <a:pt x="84" y="37"/>
                    <a:pt x="84" y="42"/>
                  </a:cubicBezTo>
                  <a:cubicBezTo>
                    <a:pt x="83" y="41"/>
                    <a:pt x="82" y="41"/>
                    <a:pt x="82" y="40"/>
                  </a:cubicBezTo>
                  <a:close/>
                  <a:moveTo>
                    <a:pt x="79" y="37"/>
                  </a:moveTo>
                  <a:cubicBezTo>
                    <a:pt x="81" y="33"/>
                    <a:pt x="82" y="28"/>
                    <a:pt x="83" y="24"/>
                  </a:cubicBezTo>
                  <a:cubicBezTo>
                    <a:pt x="84" y="21"/>
                    <a:pt x="84" y="18"/>
                    <a:pt x="85" y="15"/>
                  </a:cubicBezTo>
                  <a:cubicBezTo>
                    <a:pt x="85" y="14"/>
                    <a:pt x="85" y="14"/>
                    <a:pt x="86" y="14"/>
                  </a:cubicBezTo>
                  <a:cubicBezTo>
                    <a:pt x="85" y="17"/>
                    <a:pt x="84" y="21"/>
                    <a:pt x="84" y="24"/>
                  </a:cubicBezTo>
                  <a:cubicBezTo>
                    <a:pt x="84" y="29"/>
                    <a:pt x="81" y="34"/>
                    <a:pt x="81" y="39"/>
                  </a:cubicBezTo>
                  <a:cubicBezTo>
                    <a:pt x="80" y="38"/>
                    <a:pt x="79" y="37"/>
                    <a:pt x="79" y="37"/>
                  </a:cubicBezTo>
                  <a:close/>
                  <a:moveTo>
                    <a:pt x="77" y="35"/>
                  </a:moveTo>
                  <a:cubicBezTo>
                    <a:pt x="78" y="33"/>
                    <a:pt x="79" y="30"/>
                    <a:pt x="79" y="28"/>
                  </a:cubicBezTo>
                  <a:cubicBezTo>
                    <a:pt x="79" y="30"/>
                    <a:pt x="78" y="33"/>
                    <a:pt x="78" y="36"/>
                  </a:cubicBezTo>
                  <a:cubicBezTo>
                    <a:pt x="78" y="36"/>
                    <a:pt x="78" y="35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lose/>
                  <a:moveTo>
                    <a:pt x="76" y="35"/>
                  </a:moveTo>
                  <a:cubicBezTo>
                    <a:pt x="76" y="35"/>
                    <a:pt x="75" y="35"/>
                    <a:pt x="75" y="35"/>
                  </a:cubicBezTo>
                  <a:cubicBezTo>
                    <a:pt x="75" y="35"/>
                    <a:pt x="74" y="36"/>
                    <a:pt x="74" y="36"/>
                  </a:cubicBezTo>
                  <a:cubicBezTo>
                    <a:pt x="75" y="33"/>
                    <a:pt x="76" y="29"/>
                    <a:pt x="77" y="26"/>
                  </a:cubicBezTo>
                  <a:cubicBezTo>
                    <a:pt x="78" y="21"/>
                    <a:pt x="80" y="15"/>
                    <a:pt x="83" y="10"/>
                  </a:cubicBezTo>
                  <a:cubicBezTo>
                    <a:pt x="82" y="11"/>
                    <a:pt x="82" y="12"/>
                    <a:pt x="82" y="13"/>
                  </a:cubicBezTo>
                  <a:cubicBezTo>
                    <a:pt x="81" y="15"/>
                    <a:pt x="80" y="18"/>
                    <a:pt x="79" y="20"/>
                  </a:cubicBezTo>
                  <a:cubicBezTo>
                    <a:pt x="78" y="25"/>
                    <a:pt x="77" y="30"/>
                    <a:pt x="76" y="35"/>
                  </a:cubicBezTo>
                  <a:close/>
                  <a:moveTo>
                    <a:pt x="85" y="44"/>
                  </a:moveTo>
                  <a:cubicBezTo>
                    <a:pt x="85" y="43"/>
                    <a:pt x="85" y="43"/>
                    <a:pt x="85" y="43"/>
                  </a:cubicBezTo>
                  <a:cubicBezTo>
                    <a:pt x="84" y="38"/>
                    <a:pt x="85" y="34"/>
                    <a:pt x="86" y="30"/>
                  </a:cubicBezTo>
                  <a:cubicBezTo>
                    <a:pt x="87" y="26"/>
                    <a:pt x="87" y="23"/>
                    <a:pt x="87" y="19"/>
                  </a:cubicBezTo>
                  <a:cubicBezTo>
                    <a:pt x="88" y="18"/>
                    <a:pt x="88" y="17"/>
                    <a:pt x="88" y="16"/>
                  </a:cubicBezTo>
                  <a:cubicBezTo>
                    <a:pt x="87" y="25"/>
                    <a:pt x="86" y="34"/>
                    <a:pt x="85" y="44"/>
                  </a:cubicBezTo>
                  <a:close/>
                  <a:moveTo>
                    <a:pt x="89" y="4"/>
                  </a:moveTo>
                  <a:cubicBezTo>
                    <a:pt x="89" y="5"/>
                    <a:pt x="89" y="6"/>
                    <a:pt x="89" y="7"/>
                  </a:cubicBezTo>
                  <a:cubicBezTo>
                    <a:pt x="89" y="7"/>
                    <a:pt x="88" y="7"/>
                    <a:pt x="88" y="7"/>
                  </a:cubicBezTo>
                  <a:cubicBezTo>
                    <a:pt x="88" y="11"/>
                    <a:pt x="87" y="14"/>
                    <a:pt x="87" y="17"/>
                  </a:cubicBezTo>
                  <a:cubicBezTo>
                    <a:pt x="86" y="21"/>
                    <a:pt x="85" y="24"/>
                    <a:pt x="85" y="28"/>
                  </a:cubicBezTo>
                  <a:cubicBezTo>
                    <a:pt x="84" y="31"/>
                    <a:pt x="83" y="35"/>
                    <a:pt x="81" y="38"/>
                  </a:cubicBezTo>
                  <a:cubicBezTo>
                    <a:pt x="82" y="37"/>
                    <a:pt x="82" y="35"/>
                    <a:pt x="82" y="34"/>
                  </a:cubicBezTo>
                  <a:cubicBezTo>
                    <a:pt x="83" y="32"/>
                    <a:pt x="83" y="30"/>
                    <a:pt x="84" y="29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2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6"/>
                    <a:pt x="88" y="5"/>
                    <a:pt x="88" y="5"/>
                  </a:cubicBezTo>
                  <a:cubicBezTo>
                    <a:pt x="89" y="4"/>
                    <a:pt x="88" y="4"/>
                    <a:pt x="88" y="5"/>
                  </a:cubicBezTo>
                  <a:cubicBezTo>
                    <a:pt x="86" y="10"/>
                    <a:pt x="84" y="14"/>
                    <a:pt x="83" y="19"/>
                  </a:cubicBezTo>
                  <a:cubicBezTo>
                    <a:pt x="82" y="24"/>
                    <a:pt x="82" y="30"/>
                    <a:pt x="79" y="34"/>
                  </a:cubicBezTo>
                  <a:cubicBezTo>
                    <a:pt x="79" y="36"/>
                    <a:pt x="79" y="36"/>
                    <a:pt x="79" y="35"/>
                  </a:cubicBezTo>
                  <a:cubicBezTo>
                    <a:pt x="79" y="33"/>
                    <a:pt x="79" y="31"/>
                    <a:pt x="80" y="29"/>
                  </a:cubicBezTo>
                  <a:cubicBezTo>
                    <a:pt x="80" y="26"/>
                    <a:pt x="81" y="23"/>
                    <a:pt x="82" y="21"/>
                  </a:cubicBezTo>
                  <a:cubicBezTo>
                    <a:pt x="83" y="16"/>
                    <a:pt x="84" y="12"/>
                    <a:pt x="86" y="7"/>
                  </a:cubicBez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7" y="5"/>
                    <a:pt x="87" y="4"/>
                  </a:cubicBezTo>
                  <a:cubicBezTo>
                    <a:pt x="87" y="4"/>
                    <a:pt x="86" y="4"/>
                    <a:pt x="86" y="4"/>
                  </a:cubicBezTo>
                  <a:cubicBezTo>
                    <a:pt x="84" y="9"/>
                    <a:pt x="82" y="13"/>
                    <a:pt x="81" y="18"/>
                  </a:cubicBezTo>
                  <a:cubicBezTo>
                    <a:pt x="80" y="23"/>
                    <a:pt x="79" y="28"/>
                    <a:pt x="77" y="33"/>
                  </a:cubicBezTo>
                  <a:cubicBezTo>
                    <a:pt x="77" y="33"/>
                    <a:pt x="77" y="34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33"/>
                    <a:pt x="77" y="30"/>
                    <a:pt x="78" y="28"/>
                  </a:cubicBezTo>
                  <a:cubicBezTo>
                    <a:pt x="78" y="26"/>
                    <a:pt x="79" y="23"/>
                    <a:pt x="80" y="20"/>
                  </a:cubicBezTo>
                  <a:cubicBezTo>
                    <a:pt x="81" y="15"/>
                    <a:pt x="84" y="11"/>
                    <a:pt x="85" y="6"/>
                  </a:cubicBezTo>
                  <a:cubicBezTo>
                    <a:pt x="85" y="5"/>
                    <a:pt x="84" y="5"/>
                    <a:pt x="84" y="5"/>
                  </a:cubicBezTo>
                  <a:cubicBezTo>
                    <a:pt x="80" y="13"/>
                    <a:pt x="78" y="21"/>
                    <a:pt x="76" y="29"/>
                  </a:cubicBezTo>
                  <a:cubicBezTo>
                    <a:pt x="75" y="31"/>
                    <a:pt x="74" y="33"/>
                    <a:pt x="74" y="35"/>
                  </a:cubicBezTo>
                  <a:cubicBezTo>
                    <a:pt x="72" y="40"/>
                    <a:pt x="73" y="35"/>
                    <a:pt x="73" y="34"/>
                  </a:cubicBezTo>
                  <a:cubicBezTo>
                    <a:pt x="74" y="30"/>
                    <a:pt x="75" y="26"/>
                    <a:pt x="76" y="22"/>
                  </a:cubicBezTo>
                  <a:cubicBezTo>
                    <a:pt x="78" y="16"/>
                    <a:pt x="81" y="10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4"/>
                    <a:pt x="87" y="4"/>
                    <a:pt x="89" y="4"/>
                  </a:cubicBezTo>
                  <a:close/>
                  <a:moveTo>
                    <a:pt x="80" y="24"/>
                  </a:moveTo>
                  <a:cubicBezTo>
                    <a:pt x="81" y="21"/>
                    <a:pt x="82" y="19"/>
                    <a:pt x="82" y="16"/>
                  </a:cubicBezTo>
                  <a:cubicBezTo>
                    <a:pt x="82" y="18"/>
                    <a:pt x="81" y="19"/>
                    <a:pt x="81" y="20"/>
                  </a:cubicBezTo>
                  <a:cubicBezTo>
                    <a:pt x="81" y="21"/>
                    <a:pt x="81" y="23"/>
                    <a:pt x="8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7"/>
            <p:cNvSpPr>
              <a:spLocks noEditPoints="1"/>
            </p:cNvSpPr>
            <p:nvPr/>
          </p:nvSpPr>
          <p:spPr bwMode="auto">
            <a:xfrm>
              <a:off x="12028488" y="4783138"/>
              <a:ext cx="247650" cy="415925"/>
            </a:xfrm>
            <a:custGeom>
              <a:avLst/>
              <a:gdLst>
                <a:gd name="T0" fmla="*/ 0 w 66"/>
                <a:gd name="T1" fmla="*/ 43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6 w 66"/>
                <a:gd name="T15" fmla="*/ 95 h 111"/>
                <a:gd name="T16" fmla="*/ 48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3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3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5 h 111"/>
                <a:gd name="T54" fmla="*/ 35 w 66"/>
                <a:gd name="T55" fmla="*/ 75 h 111"/>
                <a:gd name="T56" fmla="*/ 50 w 66"/>
                <a:gd name="T57" fmla="*/ 97 h 111"/>
                <a:gd name="T58" fmla="*/ 46 w 66"/>
                <a:gd name="T59" fmla="*/ 98 h 111"/>
                <a:gd name="T60" fmla="*/ 41 w 66"/>
                <a:gd name="T61" fmla="*/ 94 h 111"/>
                <a:gd name="T62" fmla="*/ 40 w 66"/>
                <a:gd name="T63" fmla="*/ 102 h 111"/>
                <a:gd name="T64" fmla="*/ 60 w 66"/>
                <a:gd name="T65" fmla="*/ 87 h 111"/>
                <a:gd name="T66" fmla="*/ 22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1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7 w 66"/>
                <a:gd name="T93" fmla="*/ 12 h 111"/>
                <a:gd name="T94" fmla="*/ 43 w 66"/>
                <a:gd name="T95" fmla="*/ 28 h 111"/>
                <a:gd name="T96" fmla="*/ 22 w 66"/>
                <a:gd name="T97" fmla="*/ 12 h 111"/>
                <a:gd name="T98" fmla="*/ 32 w 66"/>
                <a:gd name="T99" fmla="*/ 12 h 111"/>
                <a:gd name="T100" fmla="*/ 38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0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4"/>
                    <a:pt x="56" y="23"/>
                  </a:cubicBezTo>
                  <a:cubicBezTo>
                    <a:pt x="44" y="16"/>
                    <a:pt x="32" y="7"/>
                    <a:pt x="19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7" y="1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3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5"/>
                    <a:pt x="1" y="45"/>
                    <a:pt x="2" y="45"/>
                  </a:cubicBezTo>
                  <a:cubicBezTo>
                    <a:pt x="6" y="43"/>
                    <a:pt x="11" y="42"/>
                    <a:pt x="16" y="41"/>
                  </a:cubicBezTo>
                  <a:cubicBezTo>
                    <a:pt x="22" y="64"/>
                    <a:pt x="31" y="86"/>
                    <a:pt x="34" y="110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4" y="97"/>
                    <a:pt x="65" y="97"/>
                    <a:pt x="65" y="96"/>
                  </a:cubicBezTo>
                  <a:cubicBezTo>
                    <a:pt x="65" y="96"/>
                    <a:pt x="66" y="96"/>
                    <a:pt x="65" y="95"/>
                  </a:cubicBezTo>
                  <a:cubicBezTo>
                    <a:pt x="59" y="73"/>
                    <a:pt x="50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7"/>
                    <a:pt x="57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0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2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6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6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6"/>
                    <a:pt x="46" y="47"/>
                  </a:cubicBezTo>
                  <a:close/>
                  <a:moveTo>
                    <a:pt x="49" y="56"/>
                  </a:moveTo>
                  <a:cubicBezTo>
                    <a:pt x="39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49" y="56"/>
                  </a:cubicBezTo>
                  <a:close/>
                  <a:moveTo>
                    <a:pt x="37" y="106"/>
                  </a:moveTo>
                  <a:cubicBezTo>
                    <a:pt x="36" y="105"/>
                    <a:pt x="36" y="103"/>
                    <a:pt x="36" y="102"/>
                  </a:cubicBezTo>
                  <a:cubicBezTo>
                    <a:pt x="37" y="103"/>
                    <a:pt x="37" y="104"/>
                    <a:pt x="38" y="104"/>
                  </a:cubicBezTo>
                  <a:cubicBezTo>
                    <a:pt x="38" y="105"/>
                    <a:pt x="38" y="104"/>
                    <a:pt x="38" y="104"/>
                  </a:cubicBezTo>
                  <a:cubicBezTo>
                    <a:pt x="38" y="104"/>
                    <a:pt x="35" y="100"/>
                    <a:pt x="37" y="102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5" y="92"/>
                    <a:pt x="37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7"/>
                    <a:pt x="36" y="95"/>
                  </a:cubicBezTo>
                  <a:cubicBezTo>
                    <a:pt x="35" y="95"/>
                    <a:pt x="35" y="96"/>
                    <a:pt x="35" y="96"/>
                  </a:cubicBezTo>
                  <a:cubicBezTo>
                    <a:pt x="36" y="98"/>
                    <a:pt x="38" y="100"/>
                    <a:pt x="39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6" y="100"/>
                    <a:pt x="36" y="100"/>
                  </a:cubicBezTo>
                  <a:cubicBezTo>
                    <a:pt x="35" y="97"/>
                    <a:pt x="34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5" y="86"/>
                    <a:pt x="42" y="89"/>
                    <a:pt x="46" y="95"/>
                  </a:cubicBezTo>
                  <a:cubicBezTo>
                    <a:pt x="49" y="99"/>
                    <a:pt x="46" y="95"/>
                    <a:pt x="45" y="94"/>
                  </a:cubicBezTo>
                  <a:cubicBezTo>
                    <a:pt x="43" y="92"/>
                    <a:pt x="41" y="91"/>
                    <a:pt x="40" y="89"/>
                  </a:cubicBezTo>
                  <a:cubicBezTo>
                    <a:pt x="37" y="86"/>
                    <a:pt x="35" y="84"/>
                    <a:pt x="31" y="82"/>
                  </a:cubicBezTo>
                  <a:cubicBezTo>
                    <a:pt x="31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4" y="81"/>
                    <a:pt x="43" y="87"/>
                    <a:pt x="49" y="94"/>
                  </a:cubicBezTo>
                  <a:cubicBezTo>
                    <a:pt x="51" y="97"/>
                    <a:pt x="51" y="96"/>
                    <a:pt x="48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2" y="93"/>
                  </a:cubicBezTo>
                  <a:cubicBezTo>
                    <a:pt x="56" y="98"/>
                    <a:pt x="52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8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8" y="74"/>
                  </a:cubicBezTo>
                  <a:cubicBezTo>
                    <a:pt x="41" y="77"/>
                    <a:pt x="43" y="80"/>
                    <a:pt x="46" y="83"/>
                  </a:cubicBezTo>
                  <a:cubicBezTo>
                    <a:pt x="49" y="86"/>
                    <a:pt x="52" y="89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2"/>
                    <a:pt x="52" y="90"/>
                  </a:cubicBezTo>
                  <a:cubicBezTo>
                    <a:pt x="49" y="87"/>
                    <a:pt x="46" y="85"/>
                    <a:pt x="43" y="82"/>
                  </a:cubicBezTo>
                  <a:cubicBezTo>
                    <a:pt x="37" y="76"/>
                    <a:pt x="32" y="71"/>
                    <a:pt x="27" y="66"/>
                  </a:cubicBezTo>
                  <a:cubicBezTo>
                    <a:pt x="26" y="64"/>
                    <a:pt x="26" y="63"/>
                    <a:pt x="25" y="61"/>
                  </a:cubicBezTo>
                  <a:close/>
                  <a:moveTo>
                    <a:pt x="23" y="53"/>
                  </a:moveTo>
                  <a:cubicBezTo>
                    <a:pt x="25" y="56"/>
                    <a:pt x="29" y="59"/>
                    <a:pt x="32" y="62"/>
                  </a:cubicBezTo>
                  <a:cubicBezTo>
                    <a:pt x="34" y="64"/>
                    <a:pt x="36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8" y="90"/>
                    <a:pt x="59" y="90"/>
                    <a:pt x="60" y="91"/>
                  </a:cubicBezTo>
                  <a:cubicBezTo>
                    <a:pt x="58" y="90"/>
                    <a:pt x="57" y="89"/>
                    <a:pt x="56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0" y="66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3" y="58"/>
                  </a:cubicBezTo>
                  <a:cubicBezTo>
                    <a:pt x="36" y="61"/>
                    <a:pt x="39" y="64"/>
                    <a:pt x="42" y="68"/>
                  </a:cubicBezTo>
                  <a:cubicBezTo>
                    <a:pt x="46" y="71"/>
                    <a:pt x="49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3" y="71"/>
                  </a:cubicBezTo>
                  <a:cubicBezTo>
                    <a:pt x="40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9"/>
                    <a:pt x="20" y="46"/>
                    <a:pt x="20" y="43"/>
                  </a:cubicBezTo>
                  <a:close/>
                  <a:moveTo>
                    <a:pt x="10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6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8"/>
                    <a:pt x="12" y="31"/>
                    <a:pt x="14" y="33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0" y="31"/>
                  </a:cubicBezTo>
                  <a:cubicBezTo>
                    <a:pt x="11" y="33"/>
                    <a:pt x="12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1" y="35"/>
                    <a:pt x="10" y="34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5"/>
                    <a:pt x="12" y="38"/>
                    <a:pt x="13" y="38"/>
                  </a:cubicBezTo>
                  <a:cubicBezTo>
                    <a:pt x="11" y="37"/>
                    <a:pt x="10" y="36"/>
                    <a:pt x="8" y="36"/>
                  </a:cubicBezTo>
                  <a:cubicBezTo>
                    <a:pt x="8" y="36"/>
                    <a:pt x="7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0" y="23"/>
                  </a:cubicBezTo>
                  <a:close/>
                  <a:moveTo>
                    <a:pt x="16" y="34"/>
                  </a:moveTo>
                  <a:cubicBezTo>
                    <a:pt x="26" y="48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8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8"/>
                    <a:pt x="19" y="41"/>
                  </a:cubicBezTo>
                  <a:cubicBezTo>
                    <a:pt x="19" y="40"/>
                    <a:pt x="18" y="40"/>
                    <a:pt x="18" y="39"/>
                  </a:cubicBezTo>
                  <a:cubicBezTo>
                    <a:pt x="18" y="39"/>
                    <a:pt x="18" y="38"/>
                    <a:pt x="17" y="38"/>
                  </a:cubicBezTo>
                  <a:cubicBezTo>
                    <a:pt x="17" y="38"/>
                    <a:pt x="17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7"/>
                    <a:pt x="15" y="37"/>
                  </a:cubicBezTo>
                  <a:cubicBezTo>
                    <a:pt x="16" y="37"/>
                    <a:pt x="16" y="38"/>
                    <a:pt x="17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6"/>
                    <a:pt x="15" y="34"/>
                    <a:pt x="14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6" y="33"/>
                    <a:pt x="17" y="34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18" y="32"/>
                    <a:pt x="15" y="30"/>
                    <a:pt x="13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2" y="24"/>
                    <a:pt x="13" y="26"/>
                    <a:pt x="14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9"/>
                    <a:pt x="30" y="42"/>
                  </a:cubicBezTo>
                  <a:cubicBezTo>
                    <a:pt x="34" y="47"/>
                    <a:pt x="38" y="51"/>
                    <a:pt x="41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4" y="71"/>
                    <a:pt x="50" y="65"/>
                    <a:pt x="49" y="65"/>
                  </a:cubicBezTo>
                  <a:cubicBezTo>
                    <a:pt x="47" y="63"/>
                    <a:pt x="44" y="61"/>
                    <a:pt x="42" y="59"/>
                  </a:cubicBezTo>
                  <a:cubicBezTo>
                    <a:pt x="33" y="51"/>
                    <a:pt x="25" y="41"/>
                    <a:pt x="16" y="34"/>
                  </a:cubicBezTo>
                  <a:cubicBezTo>
                    <a:pt x="16" y="33"/>
                    <a:pt x="15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9"/>
                    <a:pt x="6" y="38"/>
                  </a:cubicBezTo>
                  <a:cubicBezTo>
                    <a:pt x="7" y="39"/>
                    <a:pt x="8" y="39"/>
                    <a:pt x="9" y="40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3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15" y="38"/>
                    <a:pt x="15" y="39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7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2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4" y="41"/>
                    <a:pt x="5" y="41"/>
                  </a:cubicBezTo>
                  <a:cubicBezTo>
                    <a:pt x="4" y="41"/>
                    <a:pt x="4" y="41"/>
                    <a:pt x="3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2"/>
                    <a:pt x="50" y="90"/>
                  </a:cubicBezTo>
                  <a:cubicBezTo>
                    <a:pt x="53" y="92"/>
                    <a:pt x="55" y="93"/>
                    <a:pt x="57" y="95"/>
                  </a:cubicBezTo>
                  <a:cubicBezTo>
                    <a:pt x="56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2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4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2"/>
                  </a:cubicBezTo>
                  <a:cubicBezTo>
                    <a:pt x="35" y="91"/>
                    <a:pt x="35" y="90"/>
                    <a:pt x="34" y="90"/>
                  </a:cubicBezTo>
                  <a:cubicBezTo>
                    <a:pt x="36" y="91"/>
                    <a:pt x="37" y="92"/>
                    <a:pt x="39" y="94"/>
                  </a:cubicBezTo>
                  <a:cubicBezTo>
                    <a:pt x="41" y="95"/>
                    <a:pt x="43" y="97"/>
                    <a:pt x="46" y="99"/>
                  </a:cubicBezTo>
                  <a:cubicBezTo>
                    <a:pt x="45" y="99"/>
                    <a:pt x="44" y="99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0" y="75"/>
                    <a:pt x="36" y="72"/>
                    <a:pt x="32" y="68"/>
                  </a:cubicBezTo>
                  <a:cubicBezTo>
                    <a:pt x="35" y="71"/>
                    <a:pt x="39" y="73"/>
                    <a:pt x="42" y="76"/>
                  </a:cubicBezTo>
                  <a:cubicBezTo>
                    <a:pt x="48" y="83"/>
                    <a:pt x="55" y="88"/>
                    <a:pt x="61" y="94"/>
                  </a:cubicBezTo>
                  <a:cubicBezTo>
                    <a:pt x="60" y="94"/>
                    <a:pt x="60" y="94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4"/>
                  </a:cubicBezTo>
                  <a:cubicBezTo>
                    <a:pt x="33" y="73"/>
                    <a:pt x="32" y="72"/>
                    <a:pt x="31" y="71"/>
                  </a:cubicBezTo>
                  <a:cubicBezTo>
                    <a:pt x="30" y="70"/>
                    <a:pt x="25" y="65"/>
                    <a:pt x="28" y="68"/>
                  </a:cubicBezTo>
                  <a:cubicBezTo>
                    <a:pt x="30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2"/>
                    <a:pt x="37" y="83"/>
                    <a:pt x="39" y="85"/>
                  </a:cubicBezTo>
                  <a:cubicBezTo>
                    <a:pt x="43" y="89"/>
                    <a:pt x="46" y="93"/>
                    <a:pt x="50" y="97"/>
                  </a:cubicBezTo>
                  <a:cubicBezTo>
                    <a:pt x="50" y="97"/>
                    <a:pt x="49" y="97"/>
                    <a:pt x="48" y="97"/>
                  </a:cubicBezTo>
                  <a:cubicBezTo>
                    <a:pt x="46" y="90"/>
                    <a:pt x="38" y="87"/>
                    <a:pt x="33" y="82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0" y="79"/>
                    <a:pt x="30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7" y="98"/>
                  </a:moveTo>
                  <a:cubicBezTo>
                    <a:pt x="47" y="98"/>
                    <a:pt x="47" y="98"/>
                    <a:pt x="46" y="98"/>
                  </a:cubicBezTo>
                  <a:cubicBezTo>
                    <a:pt x="44" y="95"/>
                    <a:pt x="42" y="93"/>
                    <a:pt x="39" y="91"/>
                  </a:cubicBezTo>
                  <a:cubicBezTo>
                    <a:pt x="38" y="89"/>
                    <a:pt x="36" y="88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7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8" y="92"/>
                    <a:pt x="36" y="90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6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2"/>
                    <a:pt x="40" y="102"/>
                  </a:cubicBezTo>
                  <a:cubicBezTo>
                    <a:pt x="39" y="100"/>
                    <a:pt x="38" y="99"/>
                    <a:pt x="36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7" y="78"/>
                    <a:pt x="44" y="74"/>
                  </a:cubicBezTo>
                  <a:cubicBezTo>
                    <a:pt x="41" y="71"/>
                    <a:pt x="39" y="69"/>
                    <a:pt x="37" y="66"/>
                  </a:cubicBezTo>
                  <a:cubicBezTo>
                    <a:pt x="37" y="67"/>
                    <a:pt x="38" y="67"/>
                    <a:pt x="38" y="67"/>
                  </a:cubicBezTo>
                  <a:cubicBezTo>
                    <a:pt x="45" y="74"/>
                    <a:pt x="53" y="80"/>
                    <a:pt x="59" y="87"/>
                  </a:cubicBezTo>
                  <a:cubicBezTo>
                    <a:pt x="59" y="87"/>
                    <a:pt x="60" y="87"/>
                    <a:pt x="60" y="87"/>
                  </a:cubicBezTo>
                  <a:cubicBezTo>
                    <a:pt x="60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1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2" y="46"/>
                    <a:pt x="21" y="44"/>
                    <a:pt x="20" y="43"/>
                  </a:cubicBezTo>
                  <a:cubicBezTo>
                    <a:pt x="21" y="44"/>
                    <a:pt x="22" y="45"/>
                    <a:pt x="22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7"/>
                  </a:cubicBezTo>
                  <a:cubicBezTo>
                    <a:pt x="56" y="77"/>
                    <a:pt x="56" y="77"/>
                    <a:pt x="56" y="76"/>
                  </a:cubicBezTo>
                  <a:cubicBezTo>
                    <a:pt x="57" y="80"/>
                    <a:pt x="58" y="83"/>
                    <a:pt x="59" y="86"/>
                  </a:cubicBezTo>
                  <a:cubicBezTo>
                    <a:pt x="55" y="79"/>
                    <a:pt x="48" y="73"/>
                    <a:pt x="43" y="67"/>
                  </a:cubicBezTo>
                  <a:close/>
                  <a:moveTo>
                    <a:pt x="21" y="39"/>
                  </a:moveTo>
                  <a:cubicBezTo>
                    <a:pt x="19" y="37"/>
                    <a:pt x="18" y="36"/>
                    <a:pt x="17" y="35"/>
                  </a:cubicBezTo>
                  <a:cubicBezTo>
                    <a:pt x="19" y="37"/>
                    <a:pt x="21" y="39"/>
                    <a:pt x="22" y="40"/>
                  </a:cubicBezTo>
                  <a:cubicBezTo>
                    <a:pt x="26" y="44"/>
                    <a:pt x="29" y="47"/>
                    <a:pt x="33" y="50"/>
                  </a:cubicBezTo>
                  <a:cubicBezTo>
                    <a:pt x="39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5" y="74"/>
                    <a:pt x="56" y="76"/>
                  </a:cubicBezTo>
                  <a:cubicBezTo>
                    <a:pt x="45" y="62"/>
                    <a:pt x="32" y="52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0" y="42"/>
                    <a:pt x="26" y="38"/>
                    <a:pt x="22" y="34"/>
                  </a:cubicBezTo>
                  <a:cubicBezTo>
                    <a:pt x="17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8"/>
                    <a:pt x="27" y="33"/>
                  </a:cubicBezTo>
                  <a:cubicBezTo>
                    <a:pt x="34" y="40"/>
                    <a:pt x="40" y="47"/>
                    <a:pt x="46" y="54"/>
                  </a:cubicBezTo>
                  <a:cubicBezTo>
                    <a:pt x="47" y="55"/>
                    <a:pt x="48" y="56"/>
                    <a:pt x="49" y="56"/>
                  </a:cubicBezTo>
                  <a:cubicBezTo>
                    <a:pt x="48" y="56"/>
                    <a:pt x="46" y="55"/>
                    <a:pt x="45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5" y="33"/>
                    <a:pt x="21" y="29"/>
                  </a:cubicBezTo>
                  <a:cubicBezTo>
                    <a:pt x="18" y="26"/>
                    <a:pt x="15" y="23"/>
                    <a:pt x="13" y="19"/>
                  </a:cubicBezTo>
                  <a:cubicBezTo>
                    <a:pt x="12" y="19"/>
                    <a:pt x="12" y="20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50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8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0" y="19"/>
                    <a:pt x="27" y="26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1"/>
                    <a:pt x="42" y="40"/>
                    <a:pt x="42" y="40"/>
                  </a:cubicBezTo>
                  <a:cubicBezTo>
                    <a:pt x="40" y="39"/>
                    <a:pt x="38" y="37"/>
                    <a:pt x="37" y="36"/>
                  </a:cubicBezTo>
                  <a:cubicBezTo>
                    <a:pt x="30" y="29"/>
                    <a:pt x="24" y="23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6"/>
                    <a:pt x="15" y="16"/>
                  </a:cubicBezTo>
                  <a:cubicBezTo>
                    <a:pt x="15" y="15"/>
                    <a:pt x="14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1" y="23"/>
                    <a:pt x="17" y="20"/>
                    <a:pt x="13" y="17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7" y="32"/>
                    <a:pt x="39" y="34"/>
                    <a:pt x="40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5" y="23"/>
                    <a:pt x="21" y="16"/>
                    <a:pt x="15" y="11"/>
                  </a:cubicBezTo>
                  <a:cubicBezTo>
                    <a:pt x="15" y="11"/>
                    <a:pt x="16" y="10"/>
                    <a:pt x="16" y="10"/>
                  </a:cubicBezTo>
                  <a:close/>
                  <a:moveTo>
                    <a:pt x="26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8" y="15"/>
                  </a:cubicBezTo>
                  <a:cubicBezTo>
                    <a:pt x="19" y="16"/>
                    <a:pt x="21" y="18"/>
                    <a:pt x="22" y="20"/>
                  </a:cubicBezTo>
                  <a:cubicBezTo>
                    <a:pt x="24" y="21"/>
                    <a:pt x="25" y="23"/>
                    <a:pt x="26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59"/>
                    <a:pt x="51" y="60"/>
                    <a:pt x="51" y="62"/>
                  </a:cubicBezTo>
                  <a:cubicBezTo>
                    <a:pt x="48" y="58"/>
                    <a:pt x="44" y="55"/>
                    <a:pt x="41" y="51"/>
                  </a:cubicBezTo>
                  <a:close/>
                  <a:moveTo>
                    <a:pt x="28" y="31"/>
                  </a:moveTo>
                  <a:cubicBezTo>
                    <a:pt x="29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8" y="31"/>
                  </a:cubicBezTo>
                  <a:close/>
                  <a:moveTo>
                    <a:pt x="39" y="36"/>
                  </a:moveTo>
                  <a:cubicBezTo>
                    <a:pt x="40" y="37"/>
                    <a:pt x="42" y="38"/>
                    <a:pt x="43" y="39"/>
                  </a:cubicBezTo>
                  <a:cubicBezTo>
                    <a:pt x="43" y="39"/>
                    <a:pt x="44" y="39"/>
                    <a:pt x="44" y="39"/>
                  </a:cubicBezTo>
                  <a:cubicBezTo>
                    <a:pt x="44" y="40"/>
                    <a:pt x="44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6"/>
                    <a:pt x="38" y="17"/>
                    <a:pt x="40" y="17"/>
                  </a:cubicBezTo>
                  <a:cubicBezTo>
                    <a:pt x="43" y="20"/>
                    <a:pt x="47" y="23"/>
                    <a:pt x="51" y="25"/>
                  </a:cubicBezTo>
                  <a:cubicBezTo>
                    <a:pt x="50" y="26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8"/>
                  </a:cubicBezTo>
                  <a:cubicBezTo>
                    <a:pt x="32" y="16"/>
                    <a:pt x="29" y="14"/>
                    <a:pt x="27" y="12"/>
                  </a:cubicBezTo>
                  <a:cubicBezTo>
                    <a:pt x="27" y="11"/>
                    <a:pt x="27" y="11"/>
                    <a:pt x="26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39" y="20"/>
                    <a:pt x="43" y="24"/>
                    <a:pt x="47" y="27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8" y="24"/>
                    <a:pt x="41" y="26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29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2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8" y="15"/>
                    <a:pt x="35" y="14"/>
                    <a:pt x="32" y="12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6"/>
                  </a:cubicBezTo>
                  <a:cubicBezTo>
                    <a:pt x="25" y="8"/>
                    <a:pt x="28" y="9"/>
                    <a:pt x="30" y="11"/>
                  </a:cubicBezTo>
                  <a:cubicBezTo>
                    <a:pt x="33" y="13"/>
                    <a:pt x="36" y="16"/>
                    <a:pt x="38" y="18"/>
                  </a:cubicBezTo>
                  <a:cubicBezTo>
                    <a:pt x="41" y="21"/>
                    <a:pt x="44" y="23"/>
                    <a:pt x="46" y="26"/>
                  </a:cubicBezTo>
                  <a:cubicBezTo>
                    <a:pt x="45" y="25"/>
                    <a:pt x="44" y="24"/>
                    <a:pt x="43" y="23"/>
                  </a:cubicBezTo>
                  <a:cubicBezTo>
                    <a:pt x="42" y="22"/>
                    <a:pt x="40" y="20"/>
                    <a:pt x="39" y="19"/>
                  </a:cubicBezTo>
                  <a:cubicBezTo>
                    <a:pt x="37" y="17"/>
                    <a:pt x="34" y="16"/>
                    <a:pt x="31" y="14"/>
                  </a:cubicBezTo>
                  <a:cubicBezTo>
                    <a:pt x="28" y="12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0" y="5"/>
                    <a:pt x="20" y="4"/>
                  </a:cubicBezTo>
                  <a:cubicBezTo>
                    <a:pt x="20" y="4"/>
                    <a:pt x="19" y="4"/>
                    <a:pt x="19" y="5"/>
                  </a:cubicBezTo>
                  <a:cubicBezTo>
                    <a:pt x="23" y="8"/>
                    <a:pt x="26" y="12"/>
                    <a:pt x="30" y="15"/>
                  </a:cubicBezTo>
                  <a:cubicBezTo>
                    <a:pt x="34" y="19"/>
                    <a:pt x="39" y="21"/>
                    <a:pt x="42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1" y="25"/>
                    <a:pt x="39" y="24"/>
                    <a:pt x="37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7" y="14"/>
                    <a:pt x="24" y="11"/>
                    <a:pt x="21" y="8"/>
                  </a:cubicBezTo>
                  <a:cubicBezTo>
                    <a:pt x="21" y="7"/>
                    <a:pt x="20" y="7"/>
                    <a:pt x="20" y="7"/>
                  </a:cubicBezTo>
                  <a:cubicBezTo>
                    <a:pt x="20" y="6"/>
                    <a:pt x="19" y="6"/>
                    <a:pt x="19" y="6"/>
                  </a:cubicBezTo>
                  <a:cubicBezTo>
                    <a:pt x="19" y="5"/>
                    <a:pt x="18" y="6"/>
                    <a:pt x="18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9" y="27"/>
                    <a:pt x="38" y="26"/>
                    <a:pt x="36" y="25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8" y="9"/>
                  </a:cubicBezTo>
                  <a:cubicBezTo>
                    <a:pt x="24" y="15"/>
                    <a:pt x="29" y="21"/>
                    <a:pt x="35" y="27"/>
                  </a:cubicBezTo>
                  <a:cubicBezTo>
                    <a:pt x="37" y="28"/>
                    <a:pt x="38" y="29"/>
                    <a:pt x="40" y="31"/>
                  </a:cubicBezTo>
                  <a:cubicBezTo>
                    <a:pt x="44" y="35"/>
                    <a:pt x="40" y="32"/>
                    <a:pt x="39" y="31"/>
                  </a:cubicBezTo>
                  <a:cubicBezTo>
                    <a:pt x="35" y="28"/>
                    <a:pt x="32" y="26"/>
                    <a:pt x="29" y="23"/>
                  </a:cubicBezTo>
                  <a:cubicBezTo>
                    <a:pt x="25" y="18"/>
                    <a:pt x="21" y="14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7" y="15"/>
                  </a:cubicBezTo>
                  <a:cubicBezTo>
                    <a:pt x="28" y="16"/>
                    <a:pt x="29" y="17"/>
                    <a:pt x="30" y="18"/>
                  </a:cubicBezTo>
                  <a:cubicBezTo>
                    <a:pt x="31" y="19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8"/>
            <p:cNvSpPr>
              <a:spLocks noEditPoints="1"/>
            </p:cNvSpPr>
            <p:nvPr/>
          </p:nvSpPr>
          <p:spPr bwMode="auto">
            <a:xfrm>
              <a:off x="10906125" y="4005263"/>
              <a:ext cx="247650" cy="415925"/>
            </a:xfrm>
            <a:custGeom>
              <a:avLst/>
              <a:gdLst>
                <a:gd name="T0" fmla="*/ 0 w 66"/>
                <a:gd name="T1" fmla="*/ 42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7 w 66"/>
                <a:gd name="T15" fmla="*/ 95 h 111"/>
                <a:gd name="T16" fmla="*/ 49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4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4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4 h 111"/>
                <a:gd name="T54" fmla="*/ 35 w 66"/>
                <a:gd name="T55" fmla="*/ 75 h 111"/>
                <a:gd name="T56" fmla="*/ 50 w 66"/>
                <a:gd name="T57" fmla="*/ 97 h 111"/>
                <a:gd name="T58" fmla="*/ 47 w 66"/>
                <a:gd name="T59" fmla="*/ 98 h 111"/>
                <a:gd name="T60" fmla="*/ 41 w 66"/>
                <a:gd name="T61" fmla="*/ 94 h 111"/>
                <a:gd name="T62" fmla="*/ 41 w 66"/>
                <a:gd name="T63" fmla="*/ 102 h 111"/>
                <a:gd name="T64" fmla="*/ 60 w 66"/>
                <a:gd name="T65" fmla="*/ 87 h 111"/>
                <a:gd name="T66" fmla="*/ 23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2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8 w 66"/>
                <a:gd name="T93" fmla="*/ 12 h 111"/>
                <a:gd name="T94" fmla="*/ 43 w 66"/>
                <a:gd name="T95" fmla="*/ 27 h 111"/>
                <a:gd name="T96" fmla="*/ 22 w 66"/>
                <a:gd name="T97" fmla="*/ 12 h 111"/>
                <a:gd name="T98" fmla="*/ 32 w 66"/>
                <a:gd name="T99" fmla="*/ 11 h 111"/>
                <a:gd name="T100" fmla="*/ 39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1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3"/>
                    <a:pt x="56" y="23"/>
                  </a:cubicBezTo>
                  <a:cubicBezTo>
                    <a:pt x="44" y="16"/>
                    <a:pt x="32" y="7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2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4"/>
                    <a:pt x="1" y="45"/>
                    <a:pt x="2" y="45"/>
                  </a:cubicBezTo>
                  <a:cubicBezTo>
                    <a:pt x="6" y="42"/>
                    <a:pt x="12" y="42"/>
                    <a:pt x="16" y="41"/>
                  </a:cubicBezTo>
                  <a:cubicBezTo>
                    <a:pt x="23" y="64"/>
                    <a:pt x="32" y="86"/>
                    <a:pt x="34" y="109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5" y="97"/>
                    <a:pt x="65" y="97"/>
                    <a:pt x="65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59" y="73"/>
                    <a:pt x="51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6"/>
                    <a:pt x="58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1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1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7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7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6" y="44"/>
                  </a:cubicBezTo>
                  <a:cubicBezTo>
                    <a:pt x="46" y="45"/>
                    <a:pt x="46" y="46"/>
                    <a:pt x="47" y="47"/>
                  </a:cubicBezTo>
                  <a:close/>
                  <a:moveTo>
                    <a:pt x="50" y="56"/>
                  </a:moveTo>
                  <a:cubicBezTo>
                    <a:pt x="40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50" y="56"/>
                  </a:cubicBezTo>
                  <a:close/>
                  <a:moveTo>
                    <a:pt x="37" y="106"/>
                  </a:moveTo>
                  <a:cubicBezTo>
                    <a:pt x="37" y="105"/>
                    <a:pt x="36" y="103"/>
                    <a:pt x="36" y="102"/>
                  </a:cubicBezTo>
                  <a:cubicBezTo>
                    <a:pt x="37" y="103"/>
                    <a:pt x="37" y="103"/>
                    <a:pt x="38" y="104"/>
                  </a:cubicBezTo>
                  <a:cubicBezTo>
                    <a:pt x="38" y="105"/>
                    <a:pt x="39" y="104"/>
                    <a:pt x="38" y="104"/>
                  </a:cubicBezTo>
                  <a:cubicBezTo>
                    <a:pt x="38" y="104"/>
                    <a:pt x="35" y="100"/>
                    <a:pt x="38" y="101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6" y="92"/>
                    <a:pt x="38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6"/>
                    <a:pt x="36" y="95"/>
                  </a:cubicBezTo>
                  <a:cubicBezTo>
                    <a:pt x="36" y="95"/>
                    <a:pt x="35" y="95"/>
                    <a:pt x="35" y="96"/>
                  </a:cubicBezTo>
                  <a:cubicBezTo>
                    <a:pt x="37" y="98"/>
                    <a:pt x="38" y="100"/>
                    <a:pt x="40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7" y="100"/>
                    <a:pt x="36" y="100"/>
                  </a:cubicBezTo>
                  <a:cubicBezTo>
                    <a:pt x="35" y="97"/>
                    <a:pt x="35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6" y="86"/>
                    <a:pt x="43" y="89"/>
                    <a:pt x="47" y="95"/>
                  </a:cubicBezTo>
                  <a:cubicBezTo>
                    <a:pt x="49" y="98"/>
                    <a:pt x="46" y="95"/>
                    <a:pt x="45" y="94"/>
                  </a:cubicBezTo>
                  <a:cubicBezTo>
                    <a:pt x="43" y="92"/>
                    <a:pt x="42" y="91"/>
                    <a:pt x="40" y="89"/>
                  </a:cubicBezTo>
                  <a:cubicBezTo>
                    <a:pt x="37" y="86"/>
                    <a:pt x="35" y="84"/>
                    <a:pt x="32" y="82"/>
                  </a:cubicBezTo>
                  <a:cubicBezTo>
                    <a:pt x="32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5" y="81"/>
                    <a:pt x="43" y="86"/>
                    <a:pt x="49" y="94"/>
                  </a:cubicBezTo>
                  <a:cubicBezTo>
                    <a:pt x="52" y="97"/>
                    <a:pt x="51" y="96"/>
                    <a:pt x="49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3"/>
                  </a:cubicBezTo>
                  <a:cubicBezTo>
                    <a:pt x="56" y="98"/>
                    <a:pt x="53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9" y="74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6"/>
                    <a:pt x="52" y="88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1"/>
                    <a:pt x="52" y="90"/>
                  </a:cubicBezTo>
                  <a:cubicBezTo>
                    <a:pt x="49" y="87"/>
                    <a:pt x="46" y="84"/>
                    <a:pt x="43" y="81"/>
                  </a:cubicBezTo>
                  <a:cubicBezTo>
                    <a:pt x="38" y="76"/>
                    <a:pt x="33" y="71"/>
                    <a:pt x="27" y="66"/>
                  </a:cubicBezTo>
                  <a:cubicBezTo>
                    <a:pt x="26" y="64"/>
                    <a:pt x="26" y="62"/>
                    <a:pt x="25" y="61"/>
                  </a:cubicBezTo>
                  <a:close/>
                  <a:moveTo>
                    <a:pt x="23" y="53"/>
                  </a:moveTo>
                  <a:cubicBezTo>
                    <a:pt x="26" y="56"/>
                    <a:pt x="29" y="59"/>
                    <a:pt x="32" y="62"/>
                  </a:cubicBezTo>
                  <a:cubicBezTo>
                    <a:pt x="34" y="64"/>
                    <a:pt x="37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9" y="90"/>
                    <a:pt x="59" y="90"/>
                    <a:pt x="60" y="91"/>
                  </a:cubicBezTo>
                  <a:cubicBezTo>
                    <a:pt x="59" y="90"/>
                    <a:pt x="58" y="89"/>
                    <a:pt x="57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1" y="65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4" y="58"/>
                  </a:cubicBezTo>
                  <a:cubicBezTo>
                    <a:pt x="37" y="61"/>
                    <a:pt x="39" y="64"/>
                    <a:pt x="42" y="68"/>
                  </a:cubicBezTo>
                  <a:cubicBezTo>
                    <a:pt x="46" y="71"/>
                    <a:pt x="50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4" y="71"/>
                  </a:cubicBezTo>
                  <a:cubicBezTo>
                    <a:pt x="41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8"/>
                    <a:pt x="21" y="46"/>
                    <a:pt x="20" y="43"/>
                  </a:cubicBezTo>
                  <a:close/>
                  <a:moveTo>
                    <a:pt x="11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8"/>
                    <a:pt x="12" y="31"/>
                    <a:pt x="14" y="33"/>
                  </a:cubicBezTo>
                  <a:cubicBezTo>
                    <a:pt x="14" y="33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1" y="31"/>
                  </a:cubicBezTo>
                  <a:cubicBezTo>
                    <a:pt x="11" y="33"/>
                    <a:pt x="13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2" y="35"/>
                    <a:pt x="11" y="34"/>
                    <a:pt x="10" y="33"/>
                  </a:cubicBezTo>
                  <a:cubicBezTo>
                    <a:pt x="9" y="32"/>
                    <a:pt x="9" y="33"/>
                    <a:pt x="9" y="33"/>
                  </a:cubicBezTo>
                  <a:cubicBezTo>
                    <a:pt x="10" y="34"/>
                    <a:pt x="12" y="38"/>
                    <a:pt x="13" y="38"/>
                  </a:cubicBezTo>
                  <a:cubicBezTo>
                    <a:pt x="12" y="37"/>
                    <a:pt x="10" y="36"/>
                    <a:pt x="8" y="36"/>
                  </a:cubicBezTo>
                  <a:cubicBezTo>
                    <a:pt x="8" y="35"/>
                    <a:pt x="8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1" y="23"/>
                  </a:cubicBezTo>
                  <a:close/>
                  <a:moveTo>
                    <a:pt x="16" y="34"/>
                  </a:moveTo>
                  <a:cubicBezTo>
                    <a:pt x="27" y="47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9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7"/>
                    <a:pt x="19" y="41"/>
                  </a:cubicBezTo>
                  <a:cubicBezTo>
                    <a:pt x="19" y="40"/>
                    <a:pt x="19" y="40"/>
                    <a:pt x="18" y="39"/>
                  </a:cubicBezTo>
                  <a:cubicBezTo>
                    <a:pt x="18" y="39"/>
                    <a:pt x="18" y="38"/>
                    <a:pt x="18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6" y="37"/>
                    <a:pt x="16" y="37"/>
                  </a:cubicBezTo>
                  <a:cubicBezTo>
                    <a:pt x="16" y="37"/>
                    <a:pt x="16" y="37"/>
                    <a:pt x="17" y="38"/>
                  </a:cubicBezTo>
                  <a:cubicBezTo>
                    <a:pt x="17" y="38"/>
                    <a:pt x="18" y="38"/>
                    <a:pt x="17" y="37"/>
                  </a:cubicBezTo>
                  <a:cubicBezTo>
                    <a:pt x="17" y="36"/>
                    <a:pt x="16" y="34"/>
                    <a:pt x="15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6" y="31"/>
                    <a:pt x="17" y="33"/>
                    <a:pt x="17" y="34"/>
                  </a:cubicBezTo>
                  <a:cubicBezTo>
                    <a:pt x="18" y="35"/>
                    <a:pt x="18" y="35"/>
                    <a:pt x="19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5"/>
                  </a:cubicBezTo>
                  <a:cubicBezTo>
                    <a:pt x="18" y="32"/>
                    <a:pt x="15" y="29"/>
                    <a:pt x="13" y="26"/>
                  </a:cubicBezTo>
                  <a:cubicBezTo>
                    <a:pt x="12" y="25"/>
                    <a:pt x="12" y="24"/>
                    <a:pt x="11" y="23"/>
                  </a:cubicBezTo>
                  <a:cubicBezTo>
                    <a:pt x="12" y="24"/>
                    <a:pt x="14" y="26"/>
                    <a:pt x="15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8"/>
                    <a:pt x="30" y="42"/>
                  </a:cubicBezTo>
                  <a:cubicBezTo>
                    <a:pt x="34" y="46"/>
                    <a:pt x="38" y="51"/>
                    <a:pt x="42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5" y="71"/>
                    <a:pt x="50" y="65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0"/>
                    <a:pt x="25" y="41"/>
                    <a:pt x="16" y="33"/>
                  </a:cubicBezTo>
                  <a:cubicBezTo>
                    <a:pt x="16" y="33"/>
                    <a:pt x="16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8"/>
                    <a:pt x="6" y="38"/>
                  </a:cubicBezTo>
                  <a:cubicBezTo>
                    <a:pt x="7" y="39"/>
                    <a:pt x="8" y="39"/>
                    <a:pt x="10" y="39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4" y="37"/>
                  </a:cubicBezTo>
                  <a:cubicBezTo>
                    <a:pt x="14" y="38"/>
                    <a:pt x="15" y="38"/>
                    <a:pt x="16" y="38"/>
                  </a:cubicBezTo>
                  <a:cubicBezTo>
                    <a:pt x="15" y="38"/>
                    <a:pt x="15" y="38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6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3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1"/>
                    <a:pt x="51" y="90"/>
                  </a:cubicBezTo>
                  <a:cubicBezTo>
                    <a:pt x="53" y="91"/>
                    <a:pt x="55" y="93"/>
                    <a:pt x="57" y="95"/>
                  </a:cubicBezTo>
                  <a:cubicBezTo>
                    <a:pt x="57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3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5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1"/>
                  </a:cubicBezTo>
                  <a:cubicBezTo>
                    <a:pt x="36" y="91"/>
                    <a:pt x="35" y="90"/>
                    <a:pt x="34" y="90"/>
                  </a:cubicBezTo>
                  <a:cubicBezTo>
                    <a:pt x="36" y="91"/>
                    <a:pt x="38" y="92"/>
                    <a:pt x="39" y="93"/>
                  </a:cubicBezTo>
                  <a:cubicBezTo>
                    <a:pt x="41" y="95"/>
                    <a:pt x="44" y="97"/>
                    <a:pt x="46" y="99"/>
                  </a:cubicBezTo>
                  <a:cubicBezTo>
                    <a:pt x="45" y="99"/>
                    <a:pt x="45" y="99"/>
                    <a:pt x="44" y="100"/>
                  </a:cubicBezTo>
                  <a:close/>
                  <a:moveTo>
                    <a:pt x="59" y="94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1" y="75"/>
                    <a:pt x="37" y="71"/>
                    <a:pt x="32" y="68"/>
                  </a:cubicBezTo>
                  <a:cubicBezTo>
                    <a:pt x="36" y="70"/>
                    <a:pt x="39" y="73"/>
                    <a:pt x="42" y="76"/>
                  </a:cubicBezTo>
                  <a:cubicBezTo>
                    <a:pt x="48" y="83"/>
                    <a:pt x="56" y="87"/>
                    <a:pt x="61" y="94"/>
                  </a:cubicBezTo>
                  <a:cubicBezTo>
                    <a:pt x="61" y="94"/>
                    <a:pt x="60" y="94"/>
                    <a:pt x="59" y="94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4"/>
                    <a:pt x="35" y="74"/>
                  </a:cubicBezTo>
                  <a:cubicBezTo>
                    <a:pt x="34" y="73"/>
                    <a:pt x="32" y="72"/>
                    <a:pt x="31" y="71"/>
                  </a:cubicBezTo>
                  <a:cubicBezTo>
                    <a:pt x="31" y="70"/>
                    <a:pt x="25" y="65"/>
                    <a:pt x="28" y="68"/>
                  </a:cubicBezTo>
                  <a:cubicBezTo>
                    <a:pt x="31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1"/>
                    <a:pt x="37" y="83"/>
                    <a:pt x="39" y="85"/>
                  </a:cubicBezTo>
                  <a:cubicBezTo>
                    <a:pt x="43" y="89"/>
                    <a:pt x="47" y="93"/>
                    <a:pt x="50" y="97"/>
                  </a:cubicBezTo>
                  <a:cubicBezTo>
                    <a:pt x="50" y="97"/>
                    <a:pt x="49" y="97"/>
                    <a:pt x="49" y="97"/>
                  </a:cubicBezTo>
                  <a:cubicBezTo>
                    <a:pt x="46" y="90"/>
                    <a:pt x="38" y="87"/>
                    <a:pt x="33" y="81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1" y="78"/>
                    <a:pt x="31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8" y="98"/>
                  </a:moveTo>
                  <a:cubicBezTo>
                    <a:pt x="47" y="98"/>
                    <a:pt x="47" y="98"/>
                    <a:pt x="47" y="98"/>
                  </a:cubicBezTo>
                  <a:cubicBezTo>
                    <a:pt x="45" y="95"/>
                    <a:pt x="42" y="93"/>
                    <a:pt x="40" y="90"/>
                  </a:cubicBezTo>
                  <a:cubicBezTo>
                    <a:pt x="38" y="89"/>
                    <a:pt x="36" y="87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9" y="92"/>
                    <a:pt x="36" y="90"/>
                    <a:pt x="33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1"/>
                    <a:pt x="41" y="102"/>
                  </a:cubicBezTo>
                  <a:cubicBezTo>
                    <a:pt x="39" y="100"/>
                    <a:pt x="38" y="99"/>
                    <a:pt x="37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1"/>
                    <a:pt x="39" y="69"/>
                    <a:pt x="37" y="66"/>
                  </a:cubicBezTo>
                  <a:cubicBezTo>
                    <a:pt x="38" y="67"/>
                    <a:pt x="38" y="67"/>
                    <a:pt x="39" y="67"/>
                  </a:cubicBezTo>
                  <a:cubicBezTo>
                    <a:pt x="46" y="73"/>
                    <a:pt x="53" y="80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0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3" y="46"/>
                    <a:pt x="21" y="44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6"/>
                  </a:cubicBezTo>
                  <a:cubicBezTo>
                    <a:pt x="56" y="77"/>
                    <a:pt x="56" y="76"/>
                    <a:pt x="57" y="76"/>
                  </a:cubicBezTo>
                  <a:cubicBezTo>
                    <a:pt x="58" y="79"/>
                    <a:pt x="59" y="82"/>
                    <a:pt x="60" y="85"/>
                  </a:cubicBezTo>
                  <a:cubicBezTo>
                    <a:pt x="55" y="79"/>
                    <a:pt x="49" y="73"/>
                    <a:pt x="43" y="67"/>
                  </a:cubicBezTo>
                  <a:close/>
                  <a:moveTo>
                    <a:pt x="21" y="39"/>
                  </a:moveTo>
                  <a:cubicBezTo>
                    <a:pt x="20" y="37"/>
                    <a:pt x="19" y="36"/>
                    <a:pt x="17" y="35"/>
                  </a:cubicBezTo>
                  <a:cubicBezTo>
                    <a:pt x="19" y="37"/>
                    <a:pt x="21" y="38"/>
                    <a:pt x="23" y="40"/>
                  </a:cubicBezTo>
                  <a:cubicBezTo>
                    <a:pt x="26" y="43"/>
                    <a:pt x="29" y="47"/>
                    <a:pt x="33" y="50"/>
                  </a:cubicBezTo>
                  <a:cubicBezTo>
                    <a:pt x="40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2"/>
                    <a:pt x="32" y="51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1" y="41"/>
                    <a:pt x="27" y="38"/>
                    <a:pt x="22" y="34"/>
                  </a:cubicBezTo>
                  <a:cubicBezTo>
                    <a:pt x="18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7"/>
                    <a:pt x="28" y="33"/>
                  </a:cubicBezTo>
                  <a:cubicBezTo>
                    <a:pt x="34" y="39"/>
                    <a:pt x="41" y="46"/>
                    <a:pt x="47" y="54"/>
                  </a:cubicBezTo>
                  <a:cubicBezTo>
                    <a:pt x="47" y="55"/>
                    <a:pt x="48" y="55"/>
                    <a:pt x="49" y="56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6" y="33"/>
                    <a:pt x="21" y="29"/>
                  </a:cubicBezTo>
                  <a:cubicBezTo>
                    <a:pt x="19" y="26"/>
                    <a:pt x="16" y="23"/>
                    <a:pt x="13" y="19"/>
                  </a:cubicBezTo>
                  <a:cubicBezTo>
                    <a:pt x="13" y="19"/>
                    <a:pt x="12" y="19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8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49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9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1" y="19"/>
                    <a:pt x="27" y="25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0"/>
                    <a:pt x="42" y="41"/>
                    <a:pt x="42" y="41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0" y="39"/>
                    <a:pt x="39" y="37"/>
                    <a:pt x="37" y="35"/>
                  </a:cubicBezTo>
                  <a:cubicBezTo>
                    <a:pt x="31" y="29"/>
                    <a:pt x="24" y="23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6"/>
                    <a:pt x="16" y="16"/>
                    <a:pt x="15" y="16"/>
                  </a:cubicBezTo>
                  <a:cubicBezTo>
                    <a:pt x="15" y="15"/>
                    <a:pt x="15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2" y="23"/>
                    <a:pt x="18" y="20"/>
                    <a:pt x="13" y="16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4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8" y="32"/>
                    <a:pt x="39" y="33"/>
                    <a:pt x="41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6" y="22"/>
                    <a:pt x="21" y="16"/>
                    <a:pt x="15" y="11"/>
                  </a:cubicBezTo>
                  <a:cubicBezTo>
                    <a:pt x="16" y="11"/>
                    <a:pt x="16" y="10"/>
                    <a:pt x="16" y="10"/>
                  </a:cubicBezTo>
                  <a:close/>
                  <a:moveTo>
                    <a:pt x="27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19" y="16"/>
                    <a:pt x="21" y="18"/>
                    <a:pt x="23" y="20"/>
                  </a:cubicBezTo>
                  <a:cubicBezTo>
                    <a:pt x="24" y="21"/>
                    <a:pt x="25" y="22"/>
                    <a:pt x="27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59"/>
                    <a:pt x="51" y="60"/>
                    <a:pt x="52" y="62"/>
                  </a:cubicBezTo>
                  <a:cubicBezTo>
                    <a:pt x="48" y="58"/>
                    <a:pt x="45" y="55"/>
                    <a:pt x="41" y="51"/>
                  </a:cubicBezTo>
                  <a:close/>
                  <a:moveTo>
                    <a:pt x="29" y="30"/>
                  </a:moveTo>
                  <a:cubicBezTo>
                    <a:pt x="30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1" y="42"/>
                  </a:cubicBezTo>
                  <a:cubicBezTo>
                    <a:pt x="39" y="41"/>
                    <a:pt x="38" y="40"/>
                    <a:pt x="37" y="39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lose/>
                  <a:moveTo>
                    <a:pt x="39" y="36"/>
                  </a:moveTo>
                  <a:cubicBezTo>
                    <a:pt x="41" y="37"/>
                    <a:pt x="42" y="38"/>
                    <a:pt x="44" y="39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40"/>
                    <a:pt x="45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5"/>
                    <a:pt x="39" y="16"/>
                    <a:pt x="40" y="17"/>
                  </a:cubicBezTo>
                  <a:cubicBezTo>
                    <a:pt x="44" y="20"/>
                    <a:pt x="47" y="23"/>
                    <a:pt x="51" y="25"/>
                  </a:cubicBezTo>
                  <a:cubicBezTo>
                    <a:pt x="50" y="25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7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40" y="19"/>
                    <a:pt x="43" y="24"/>
                    <a:pt x="47" y="26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9" y="24"/>
                    <a:pt x="41" y="26"/>
                    <a:pt x="43" y="27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30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9" y="15"/>
                    <a:pt x="35" y="13"/>
                    <a:pt x="32" y="11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5" y="7"/>
                    <a:pt x="28" y="9"/>
                    <a:pt x="31" y="11"/>
                  </a:cubicBezTo>
                  <a:cubicBezTo>
                    <a:pt x="33" y="13"/>
                    <a:pt x="36" y="16"/>
                    <a:pt x="39" y="18"/>
                  </a:cubicBezTo>
                  <a:cubicBezTo>
                    <a:pt x="41" y="20"/>
                    <a:pt x="44" y="23"/>
                    <a:pt x="47" y="25"/>
                  </a:cubicBezTo>
                  <a:cubicBezTo>
                    <a:pt x="46" y="25"/>
                    <a:pt x="44" y="24"/>
                    <a:pt x="43" y="23"/>
                  </a:cubicBezTo>
                  <a:cubicBezTo>
                    <a:pt x="42" y="22"/>
                    <a:pt x="41" y="20"/>
                    <a:pt x="39" y="19"/>
                  </a:cubicBezTo>
                  <a:cubicBezTo>
                    <a:pt x="37" y="17"/>
                    <a:pt x="34" y="15"/>
                    <a:pt x="31" y="14"/>
                  </a:cubicBezTo>
                  <a:cubicBezTo>
                    <a:pt x="28" y="11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1" y="5"/>
                    <a:pt x="20" y="4"/>
                  </a:cubicBezTo>
                  <a:cubicBezTo>
                    <a:pt x="20" y="4"/>
                    <a:pt x="19" y="4"/>
                    <a:pt x="20" y="5"/>
                  </a:cubicBezTo>
                  <a:cubicBezTo>
                    <a:pt x="23" y="8"/>
                    <a:pt x="27" y="12"/>
                    <a:pt x="31" y="15"/>
                  </a:cubicBezTo>
                  <a:cubicBezTo>
                    <a:pt x="35" y="19"/>
                    <a:pt x="39" y="21"/>
                    <a:pt x="42" y="26"/>
                  </a:cubicBezTo>
                  <a:cubicBezTo>
                    <a:pt x="43" y="27"/>
                    <a:pt x="44" y="27"/>
                    <a:pt x="43" y="27"/>
                  </a:cubicBezTo>
                  <a:cubicBezTo>
                    <a:pt x="41" y="25"/>
                    <a:pt x="39" y="24"/>
                    <a:pt x="38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8" y="14"/>
                    <a:pt x="24" y="11"/>
                    <a:pt x="21" y="8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6"/>
                    <a:pt x="19" y="6"/>
                    <a:pt x="19" y="5"/>
                  </a:cubicBezTo>
                  <a:cubicBezTo>
                    <a:pt x="19" y="5"/>
                    <a:pt x="18" y="6"/>
                    <a:pt x="19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7"/>
                    <a:pt x="38" y="26"/>
                    <a:pt x="36" y="24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9" y="8"/>
                  </a:cubicBezTo>
                  <a:cubicBezTo>
                    <a:pt x="24" y="15"/>
                    <a:pt x="29" y="21"/>
                    <a:pt x="36" y="26"/>
                  </a:cubicBezTo>
                  <a:cubicBezTo>
                    <a:pt x="37" y="28"/>
                    <a:pt x="39" y="29"/>
                    <a:pt x="40" y="31"/>
                  </a:cubicBezTo>
                  <a:cubicBezTo>
                    <a:pt x="44" y="35"/>
                    <a:pt x="40" y="31"/>
                    <a:pt x="39" y="31"/>
                  </a:cubicBezTo>
                  <a:cubicBezTo>
                    <a:pt x="36" y="28"/>
                    <a:pt x="32" y="26"/>
                    <a:pt x="29" y="23"/>
                  </a:cubicBezTo>
                  <a:cubicBezTo>
                    <a:pt x="25" y="18"/>
                    <a:pt x="21" y="13"/>
                    <a:pt x="17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8" y="15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8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19"/>
            <p:cNvSpPr>
              <a:spLocks noEditPoints="1"/>
            </p:cNvSpPr>
            <p:nvPr/>
          </p:nvSpPr>
          <p:spPr bwMode="auto">
            <a:xfrm>
              <a:off x="9315450" y="4978400"/>
              <a:ext cx="247650" cy="420688"/>
            </a:xfrm>
            <a:custGeom>
              <a:avLst/>
              <a:gdLst>
                <a:gd name="T0" fmla="*/ 0 w 66"/>
                <a:gd name="T1" fmla="*/ 43 h 112"/>
                <a:gd name="T2" fmla="*/ 64 w 66"/>
                <a:gd name="T3" fmla="*/ 98 h 112"/>
                <a:gd name="T4" fmla="*/ 33 w 66"/>
                <a:gd name="T5" fmla="*/ 27 h 112"/>
                <a:gd name="T6" fmla="*/ 29 w 66"/>
                <a:gd name="T7" fmla="*/ 29 h 112"/>
                <a:gd name="T8" fmla="*/ 20 w 66"/>
                <a:gd name="T9" fmla="*/ 24 h 112"/>
                <a:gd name="T10" fmla="*/ 38 w 66"/>
                <a:gd name="T11" fmla="*/ 104 h 112"/>
                <a:gd name="T12" fmla="*/ 36 w 66"/>
                <a:gd name="T13" fmla="*/ 96 h 112"/>
                <a:gd name="T14" fmla="*/ 47 w 66"/>
                <a:gd name="T15" fmla="*/ 96 h 112"/>
                <a:gd name="T16" fmla="*/ 49 w 66"/>
                <a:gd name="T17" fmla="*/ 95 h 112"/>
                <a:gd name="T18" fmla="*/ 43 w 66"/>
                <a:gd name="T19" fmla="*/ 85 h 112"/>
                <a:gd name="T20" fmla="*/ 55 w 66"/>
                <a:gd name="T21" fmla="*/ 92 h 112"/>
                <a:gd name="T22" fmla="*/ 32 w 66"/>
                <a:gd name="T23" fmla="*/ 62 h 112"/>
                <a:gd name="T24" fmla="*/ 23 w 66"/>
                <a:gd name="T25" fmla="*/ 54 h 112"/>
                <a:gd name="T26" fmla="*/ 44 w 66"/>
                <a:gd name="T27" fmla="*/ 72 h 112"/>
                <a:gd name="T28" fmla="*/ 10 w 66"/>
                <a:gd name="T29" fmla="*/ 26 h 112"/>
                <a:gd name="T30" fmla="*/ 13 w 66"/>
                <a:gd name="T31" fmla="*/ 37 h 112"/>
                <a:gd name="T32" fmla="*/ 5 w 66"/>
                <a:gd name="T33" fmla="*/ 39 h 112"/>
                <a:gd name="T34" fmla="*/ 38 w 66"/>
                <a:gd name="T35" fmla="*/ 60 h 112"/>
                <a:gd name="T36" fmla="*/ 17 w 66"/>
                <a:gd name="T37" fmla="*/ 38 h 112"/>
                <a:gd name="T38" fmla="*/ 17 w 66"/>
                <a:gd name="T39" fmla="*/ 34 h 112"/>
                <a:gd name="T40" fmla="*/ 18 w 66"/>
                <a:gd name="T41" fmla="*/ 32 h 112"/>
                <a:gd name="T42" fmla="*/ 16 w 66"/>
                <a:gd name="T43" fmla="*/ 35 h 112"/>
                <a:gd name="T44" fmla="*/ 14 w 66"/>
                <a:gd name="T45" fmla="*/ 38 h 112"/>
                <a:gd name="T46" fmla="*/ 4 w 66"/>
                <a:gd name="T47" fmla="*/ 41 h 112"/>
                <a:gd name="T48" fmla="*/ 57 w 66"/>
                <a:gd name="T49" fmla="*/ 95 h 112"/>
                <a:gd name="T50" fmla="*/ 51 w 66"/>
                <a:gd name="T51" fmla="*/ 97 h 112"/>
                <a:gd name="T52" fmla="*/ 59 w 66"/>
                <a:gd name="T53" fmla="*/ 95 h 112"/>
                <a:gd name="T54" fmla="*/ 35 w 66"/>
                <a:gd name="T55" fmla="*/ 75 h 112"/>
                <a:gd name="T56" fmla="*/ 50 w 66"/>
                <a:gd name="T57" fmla="*/ 97 h 112"/>
                <a:gd name="T58" fmla="*/ 47 w 66"/>
                <a:gd name="T59" fmla="*/ 99 h 112"/>
                <a:gd name="T60" fmla="*/ 41 w 66"/>
                <a:gd name="T61" fmla="*/ 95 h 112"/>
                <a:gd name="T62" fmla="*/ 41 w 66"/>
                <a:gd name="T63" fmla="*/ 103 h 112"/>
                <a:gd name="T64" fmla="*/ 60 w 66"/>
                <a:gd name="T65" fmla="*/ 87 h 112"/>
                <a:gd name="T66" fmla="*/ 23 w 66"/>
                <a:gd name="T67" fmla="*/ 46 h 112"/>
                <a:gd name="T68" fmla="*/ 17 w 66"/>
                <a:gd name="T69" fmla="*/ 36 h 112"/>
                <a:gd name="T70" fmla="*/ 45 w 66"/>
                <a:gd name="T71" fmla="*/ 59 h 112"/>
                <a:gd name="T72" fmla="*/ 49 w 66"/>
                <a:gd name="T73" fmla="*/ 57 h 112"/>
                <a:gd name="T74" fmla="*/ 12 w 66"/>
                <a:gd name="T75" fmla="*/ 20 h 112"/>
                <a:gd name="T76" fmla="*/ 52 w 66"/>
                <a:gd name="T77" fmla="*/ 64 h 112"/>
                <a:gd name="T78" fmla="*/ 43 w 66"/>
                <a:gd name="T79" fmla="*/ 41 h 112"/>
                <a:gd name="T80" fmla="*/ 25 w 66"/>
                <a:gd name="T81" fmla="*/ 28 h 112"/>
                <a:gd name="T82" fmla="*/ 37 w 66"/>
                <a:gd name="T83" fmla="*/ 34 h 112"/>
                <a:gd name="T84" fmla="*/ 17 w 66"/>
                <a:gd name="T85" fmla="*/ 15 h 112"/>
                <a:gd name="T86" fmla="*/ 52 w 66"/>
                <a:gd name="T87" fmla="*/ 62 h 112"/>
                <a:gd name="T88" fmla="*/ 29 w 66"/>
                <a:gd name="T89" fmla="*/ 32 h 112"/>
                <a:gd name="T90" fmla="*/ 48 w 66"/>
                <a:gd name="T91" fmla="*/ 27 h 112"/>
                <a:gd name="T92" fmla="*/ 28 w 66"/>
                <a:gd name="T93" fmla="*/ 12 h 112"/>
                <a:gd name="T94" fmla="*/ 43 w 66"/>
                <a:gd name="T95" fmla="*/ 28 h 112"/>
                <a:gd name="T96" fmla="*/ 22 w 66"/>
                <a:gd name="T97" fmla="*/ 13 h 112"/>
                <a:gd name="T98" fmla="*/ 32 w 66"/>
                <a:gd name="T99" fmla="*/ 12 h 112"/>
                <a:gd name="T100" fmla="*/ 39 w 66"/>
                <a:gd name="T101" fmla="*/ 19 h 112"/>
                <a:gd name="T102" fmla="*/ 20 w 66"/>
                <a:gd name="T103" fmla="*/ 5 h 112"/>
                <a:gd name="T104" fmla="*/ 21 w 66"/>
                <a:gd name="T105" fmla="*/ 8 h 112"/>
                <a:gd name="T106" fmla="*/ 41 w 66"/>
                <a:gd name="T107" fmla="*/ 29 h 112"/>
                <a:gd name="T108" fmla="*/ 39 w 66"/>
                <a:gd name="T109" fmla="*/ 31 h 112"/>
                <a:gd name="T110" fmla="*/ 31 w 66"/>
                <a:gd name="T111" fmla="*/ 1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2">
                  <a:moveTo>
                    <a:pt x="57" y="25"/>
                  </a:moveTo>
                  <a:cubicBezTo>
                    <a:pt x="57" y="25"/>
                    <a:pt x="57" y="24"/>
                    <a:pt x="56" y="24"/>
                  </a:cubicBezTo>
                  <a:cubicBezTo>
                    <a:pt x="44" y="17"/>
                    <a:pt x="32" y="8"/>
                    <a:pt x="20" y="1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3" y="8"/>
                    <a:pt x="11" y="16"/>
                    <a:pt x="8" y="23"/>
                  </a:cubicBezTo>
                  <a:cubicBezTo>
                    <a:pt x="5" y="30"/>
                    <a:pt x="2" y="36"/>
                    <a:pt x="0" y="4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1" y="46"/>
                    <a:pt x="2" y="45"/>
                  </a:cubicBezTo>
                  <a:cubicBezTo>
                    <a:pt x="6" y="43"/>
                    <a:pt x="12" y="43"/>
                    <a:pt x="16" y="42"/>
                  </a:cubicBezTo>
                  <a:cubicBezTo>
                    <a:pt x="23" y="64"/>
                    <a:pt x="32" y="87"/>
                    <a:pt x="34" y="110"/>
                  </a:cubicBezTo>
                  <a:cubicBezTo>
                    <a:pt x="34" y="111"/>
                    <a:pt x="35" y="112"/>
                    <a:pt x="36" y="112"/>
                  </a:cubicBezTo>
                  <a:cubicBezTo>
                    <a:pt x="37" y="112"/>
                    <a:pt x="37" y="111"/>
                    <a:pt x="37" y="111"/>
                  </a:cubicBezTo>
                  <a:cubicBezTo>
                    <a:pt x="43" y="102"/>
                    <a:pt x="54" y="98"/>
                    <a:pt x="64" y="98"/>
                  </a:cubicBezTo>
                  <a:cubicBezTo>
                    <a:pt x="65" y="98"/>
                    <a:pt x="65" y="97"/>
                    <a:pt x="65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59" y="74"/>
                    <a:pt x="51" y="53"/>
                    <a:pt x="44" y="31"/>
                  </a:cubicBezTo>
                  <a:cubicBezTo>
                    <a:pt x="48" y="30"/>
                    <a:pt x="52" y="29"/>
                    <a:pt x="56" y="27"/>
                  </a:cubicBezTo>
                  <a:cubicBezTo>
                    <a:pt x="57" y="27"/>
                    <a:pt x="58" y="26"/>
                    <a:pt x="57" y="25"/>
                  </a:cubicBezTo>
                  <a:close/>
                  <a:moveTo>
                    <a:pt x="43" y="38"/>
                  </a:moveTo>
                  <a:cubicBezTo>
                    <a:pt x="41" y="34"/>
                    <a:pt x="36" y="31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30"/>
                    <a:pt x="39" y="32"/>
                    <a:pt x="42" y="34"/>
                  </a:cubicBezTo>
                  <a:cubicBezTo>
                    <a:pt x="43" y="35"/>
                    <a:pt x="43" y="37"/>
                    <a:pt x="43" y="38"/>
                  </a:cubicBezTo>
                  <a:close/>
                  <a:moveTo>
                    <a:pt x="47" y="48"/>
                  </a:moveTo>
                  <a:cubicBezTo>
                    <a:pt x="43" y="44"/>
                    <a:pt x="38" y="40"/>
                    <a:pt x="34" y="36"/>
                  </a:cubicBezTo>
                  <a:cubicBezTo>
                    <a:pt x="30" y="32"/>
                    <a:pt x="26" y="27"/>
                    <a:pt x="21" y="22"/>
                  </a:cubicBezTo>
                  <a:cubicBezTo>
                    <a:pt x="24" y="25"/>
                    <a:pt x="27" y="27"/>
                    <a:pt x="29" y="29"/>
                  </a:cubicBezTo>
                  <a:cubicBezTo>
                    <a:pt x="34" y="35"/>
                    <a:pt x="40" y="40"/>
                    <a:pt x="45" y="45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6" y="46"/>
                    <a:pt x="46" y="47"/>
                    <a:pt x="47" y="48"/>
                  </a:cubicBezTo>
                  <a:close/>
                  <a:moveTo>
                    <a:pt x="50" y="57"/>
                  </a:moveTo>
                  <a:cubicBezTo>
                    <a:pt x="40" y="44"/>
                    <a:pt x="28" y="33"/>
                    <a:pt x="17" y="22"/>
                  </a:cubicBezTo>
                  <a:cubicBezTo>
                    <a:pt x="16" y="21"/>
                    <a:pt x="11" y="17"/>
                    <a:pt x="15" y="20"/>
                  </a:cubicBezTo>
                  <a:cubicBezTo>
                    <a:pt x="17" y="21"/>
                    <a:pt x="19" y="22"/>
                    <a:pt x="20" y="24"/>
                  </a:cubicBezTo>
                  <a:cubicBezTo>
                    <a:pt x="24" y="27"/>
                    <a:pt x="27" y="30"/>
                    <a:pt x="30" y="33"/>
                  </a:cubicBezTo>
                  <a:cubicBezTo>
                    <a:pt x="35" y="39"/>
                    <a:pt x="42" y="44"/>
                    <a:pt x="47" y="50"/>
                  </a:cubicBezTo>
                  <a:cubicBezTo>
                    <a:pt x="48" y="52"/>
                    <a:pt x="49" y="55"/>
                    <a:pt x="50" y="57"/>
                  </a:cubicBezTo>
                  <a:close/>
                  <a:moveTo>
                    <a:pt x="37" y="106"/>
                  </a:moveTo>
                  <a:cubicBezTo>
                    <a:pt x="37" y="105"/>
                    <a:pt x="37" y="104"/>
                    <a:pt x="36" y="103"/>
                  </a:cubicBezTo>
                  <a:cubicBezTo>
                    <a:pt x="37" y="103"/>
                    <a:pt x="37" y="104"/>
                    <a:pt x="38" y="105"/>
                  </a:cubicBezTo>
                  <a:cubicBezTo>
                    <a:pt x="38" y="105"/>
                    <a:pt x="39" y="105"/>
                    <a:pt x="38" y="104"/>
                  </a:cubicBezTo>
                  <a:cubicBezTo>
                    <a:pt x="38" y="104"/>
                    <a:pt x="35" y="101"/>
                    <a:pt x="38" y="102"/>
                  </a:cubicBezTo>
                  <a:cubicBezTo>
                    <a:pt x="38" y="103"/>
                    <a:pt x="39" y="103"/>
                    <a:pt x="40" y="104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1"/>
                  </a:moveTo>
                  <a:cubicBezTo>
                    <a:pt x="36" y="93"/>
                    <a:pt x="38" y="94"/>
                    <a:pt x="40" y="96"/>
                  </a:cubicBezTo>
                  <a:cubicBezTo>
                    <a:pt x="40" y="97"/>
                    <a:pt x="44" y="100"/>
                    <a:pt x="43" y="100"/>
                  </a:cubicBezTo>
                  <a:cubicBezTo>
                    <a:pt x="40" y="99"/>
                    <a:pt x="38" y="97"/>
                    <a:pt x="36" y="96"/>
                  </a:cubicBezTo>
                  <a:cubicBezTo>
                    <a:pt x="36" y="96"/>
                    <a:pt x="35" y="96"/>
                    <a:pt x="35" y="96"/>
                  </a:cubicBezTo>
                  <a:cubicBezTo>
                    <a:pt x="37" y="99"/>
                    <a:pt x="38" y="101"/>
                    <a:pt x="40" y="103"/>
                  </a:cubicBezTo>
                  <a:cubicBezTo>
                    <a:pt x="40" y="104"/>
                    <a:pt x="38" y="102"/>
                    <a:pt x="38" y="101"/>
                  </a:cubicBezTo>
                  <a:cubicBezTo>
                    <a:pt x="37" y="101"/>
                    <a:pt x="37" y="101"/>
                    <a:pt x="36" y="101"/>
                  </a:cubicBezTo>
                  <a:cubicBezTo>
                    <a:pt x="35" y="97"/>
                    <a:pt x="35" y="94"/>
                    <a:pt x="34" y="91"/>
                  </a:cubicBezTo>
                  <a:close/>
                  <a:moveTo>
                    <a:pt x="31" y="81"/>
                  </a:moveTo>
                  <a:cubicBezTo>
                    <a:pt x="36" y="86"/>
                    <a:pt x="43" y="90"/>
                    <a:pt x="47" y="96"/>
                  </a:cubicBezTo>
                  <a:cubicBezTo>
                    <a:pt x="49" y="99"/>
                    <a:pt x="46" y="96"/>
                    <a:pt x="45" y="95"/>
                  </a:cubicBezTo>
                  <a:cubicBezTo>
                    <a:pt x="43" y="93"/>
                    <a:pt x="42" y="91"/>
                    <a:pt x="40" y="90"/>
                  </a:cubicBezTo>
                  <a:cubicBezTo>
                    <a:pt x="37" y="87"/>
                    <a:pt x="35" y="84"/>
                    <a:pt x="32" y="83"/>
                  </a:cubicBezTo>
                  <a:cubicBezTo>
                    <a:pt x="32" y="82"/>
                    <a:pt x="31" y="81"/>
                    <a:pt x="31" y="81"/>
                  </a:cubicBezTo>
                  <a:close/>
                  <a:moveTo>
                    <a:pt x="29" y="74"/>
                  </a:moveTo>
                  <a:cubicBezTo>
                    <a:pt x="35" y="82"/>
                    <a:pt x="43" y="87"/>
                    <a:pt x="49" y="95"/>
                  </a:cubicBezTo>
                  <a:cubicBezTo>
                    <a:pt x="52" y="98"/>
                    <a:pt x="51" y="97"/>
                    <a:pt x="49" y="95"/>
                  </a:cubicBezTo>
                  <a:cubicBezTo>
                    <a:pt x="46" y="92"/>
                    <a:pt x="44" y="90"/>
                    <a:pt x="42" y="88"/>
                  </a:cubicBezTo>
                  <a:cubicBezTo>
                    <a:pt x="38" y="84"/>
                    <a:pt x="34" y="81"/>
                    <a:pt x="30" y="78"/>
                  </a:cubicBezTo>
                  <a:cubicBezTo>
                    <a:pt x="30" y="76"/>
                    <a:pt x="29" y="75"/>
                    <a:pt x="29" y="74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4"/>
                  </a:cubicBezTo>
                  <a:cubicBezTo>
                    <a:pt x="56" y="98"/>
                    <a:pt x="53" y="94"/>
                    <a:pt x="50" y="93"/>
                  </a:cubicBezTo>
                  <a:cubicBezTo>
                    <a:pt x="48" y="91"/>
                    <a:pt x="45" y="88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2"/>
                  </a:moveTo>
                  <a:cubicBezTo>
                    <a:pt x="29" y="66"/>
                    <a:pt x="34" y="70"/>
                    <a:pt x="39" y="75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7"/>
                    <a:pt x="52" y="89"/>
                    <a:pt x="55" y="92"/>
                  </a:cubicBezTo>
                  <a:cubicBezTo>
                    <a:pt x="56" y="93"/>
                    <a:pt x="57" y="94"/>
                    <a:pt x="58" y="95"/>
                  </a:cubicBezTo>
                  <a:cubicBezTo>
                    <a:pt x="56" y="94"/>
                    <a:pt x="54" y="92"/>
                    <a:pt x="52" y="91"/>
                  </a:cubicBezTo>
                  <a:cubicBezTo>
                    <a:pt x="49" y="88"/>
                    <a:pt x="46" y="85"/>
                    <a:pt x="43" y="82"/>
                  </a:cubicBezTo>
                  <a:cubicBezTo>
                    <a:pt x="38" y="77"/>
                    <a:pt x="33" y="71"/>
                    <a:pt x="27" y="66"/>
                  </a:cubicBezTo>
                  <a:cubicBezTo>
                    <a:pt x="26" y="65"/>
                    <a:pt x="26" y="63"/>
                    <a:pt x="25" y="62"/>
                  </a:cubicBezTo>
                  <a:close/>
                  <a:moveTo>
                    <a:pt x="23" y="54"/>
                  </a:moveTo>
                  <a:cubicBezTo>
                    <a:pt x="26" y="57"/>
                    <a:pt x="29" y="60"/>
                    <a:pt x="32" y="62"/>
                  </a:cubicBezTo>
                  <a:cubicBezTo>
                    <a:pt x="34" y="65"/>
                    <a:pt x="37" y="67"/>
                    <a:pt x="39" y="70"/>
                  </a:cubicBezTo>
                  <a:cubicBezTo>
                    <a:pt x="45" y="77"/>
                    <a:pt x="51" y="83"/>
                    <a:pt x="58" y="90"/>
                  </a:cubicBezTo>
                  <a:cubicBezTo>
                    <a:pt x="59" y="90"/>
                    <a:pt x="59" y="91"/>
                    <a:pt x="60" y="92"/>
                  </a:cubicBezTo>
                  <a:cubicBezTo>
                    <a:pt x="59" y="91"/>
                    <a:pt x="58" y="90"/>
                    <a:pt x="57" y="89"/>
                  </a:cubicBezTo>
                  <a:cubicBezTo>
                    <a:pt x="53" y="85"/>
                    <a:pt x="49" y="82"/>
                    <a:pt x="45" y="79"/>
                  </a:cubicBezTo>
                  <a:cubicBezTo>
                    <a:pt x="38" y="73"/>
                    <a:pt x="31" y="66"/>
                    <a:pt x="24" y="59"/>
                  </a:cubicBezTo>
                  <a:cubicBezTo>
                    <a:pt x="24" y="57"/>
                    <a:pt x="23" y="55"/>
                    <a:pt x="23" y="54"/>
                  </a:cubicBezTo>
                  <a:close/>
                  <a:moveTo>
                    <a:pt x="20" y="44"/>
                  </a:moveTo>
                  <a:cubicBezTo>
                    <a:pt x="24" y="49"/>
                    <a:pt x="29" y="54"/>
                    <a:pt x="34" y="58"/>
                  </a:cubicBezTo>
                  <a:cubicBezTo>
                    <a:pt x="37" y="62"/>
                    <a:pt x="39" y="65"/>
                    <a:pt x="42" y="68"/>
                  </a:cubicBezTo>
                  <a:cubicBezTo>
                    <a:pt x="46" y="72"/>
                    <a:pt x="50" y="75"/>
                    <a:pt x="53" y="79"/>
                  </a:cubicBezTo>
                  <a:cubicBezTo>
                    <a:pt x="55" y="81"/>
                    <a:pt x="57" y="83"/>
                    <a:pt x="58" y="86"/>
                  </a:cubicBezTo>
                  <a:cubicBezTo>
                    <a:pt x="58" y="85"/>
                    <a:pt x="56" y="83"/>
                    <a:pt x="55" y="82"/>
                  </a:cubicBezTo>
                  <a:cubicBezTo>
                    <a:pt x="51" y="79"/>
                    <a:pt x="47" y="75"/>
                    <a:pt x="44" y="72"/>
                  </a:cubicBezTo>
                  <a:cubicBezTo>
                    <a:pt x="41" y="69"/>
                    <a:pt x="37" y="66"/>
                    <a:pt x="34" y="64"/>
                  </a:cubicBezTo>
                  <a:cubicBezTo>
                    <a:pt x="34" y="63"/>
                    <a:pt x="34" y="63"/>
                    <a:pt x="33" y="63"/>
                  </a:cubicBezTo>
                  <a:cubicBezTo>
                    <a:pt x="30" y="59"/>
                    <a:pt x="26" y="55"/>
                    <a:pt x="22" y="52"/>
                  </a:cubicBezTo>
                  <a:cubicBezTo>
                    <a:pt x="21" y="49"/>
                    <a:pt x="21" y="47"/>
                    <a:pt x="20" y="44"/>
                  </a:cubicBezTo>
                  <a:close/>
                  <a:moveTo>
                    <a:pt x="11" y="24"/>
                  </a:moveTo>
                  <a:cubicBezTo>
                    <a:pt x="11" y="25"/>
                    <a:pt x="11" y="26"/>
                    <a:pt x="12" y="27"/>
                  </a:cubicBezTo>
                  <a:cubicBezTo>
                    <a:pt x="11" y="26"/>
                    <a:pt x="11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9"/>
                    <a:pt x="12" y="31"/>
                    <a:pt x="14" y="34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5"/>
                    <a:pt x="12" y="33"/>
                    <a:pt x="11" y="32"/>
                  </a:cubicBezTo>
                  <a:cubicBezTo>
                    <a:pt x="11" y="31"/>
                    <a:pt x="10" y="32"/>
                    <a:pt x="11" y="32"/>
                  </a:cubicBezTo>
                  <a:cubicBezTo>
                    <a:pt x="11" y="34"/>
                    <a:pt x="13" y="35"/>
                    <a:pt x="14" y="37"/>
                  </a:cubicBezTo>
                  <a:cubicBezTo>
                    <a:pt x="17" y="40"/>
                    <a:pt x="13" y="37"/>
                    <a:pt x="13" y="37"/>
                  </a:cubicBezTo>
                  <a:cubicBezTo>
                    <a:pt x="12" y="36"/>
                    <a:pt x="11" y="35"/>
                    <a:pt x="10" y="33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10" y="35"/>
                    <a:pt x="12" y="38"/>
                    <a:pt x="13" y="39"/>
                  </a:cubicBezTo>
                  <a:cubicBezTo>
                    <a:pt x="12" y="38"/>
                    <a:pt x="10" y="37"/>
                    <a:pt x="8" y="36"/>
                  </a:cubicBezTo>
                  <a:cubicBezTo>
                    <a:pt x="8" y="36"/>
                    <a:pt x="8" y="37"/>
                    <a:pt x="8" y="37"/>
                  </a:cubicBezTo>
                  <a:cubicBezTo>
                    <a:pt x="11" y="40"/>
                    <a:pt x="7" y="38"/>
                    <a:pt x="6" y="38"/>
                  </a:cubicBezTo>
                  <a:cubicBezTo>
                    <a:pt x="5" y="38"/>
                    <a:pt x="5" y="38"/>
                    <a:pt x="5" y="39"/>
                  </a:cubicBezTo>
                  <a:cubicBezTo>
                    <a:pt x="7" y="40"/>
                    <a:pt x="6" y="41"/>
                    <a:pt x="4" y="41"/>
                  </a:cubicBezTo>
                  <a:cubicBezTo>
                    <a:pt x="6" y="35"/>
                    <a:pt x="8" y="29"/>
                    <a:pt x="11" y="24"/>
                  </a:cubicBezTo>
                  <a:close/>
                  <a:moveTo>
                    <a:pt x="16" y="35"/>
                  </a:moveTo>
                  <a:cubicBezTo>
                    <a:pt x="27" y="48"/>
                    <a:pt x="40" y="59"/>
                    <a:pt x="52" y="72"/>
                  </a:cubicBezTo>
                  <a:cubicBezTo>
                    <a:pt x="52" y="73"/>
                    <a:pt x="57" y="77"/>
                    <a:pt x="54" y="74"/>
                  </a:cubicBezTo>
                  <a:cubicBezTo>
                    <a:pt x="52" y="73"/>
                    <a:pt x="50" y="71"/>
                    <a:pt x="49" y="70"/>
                  </a:cubicBezTo>
                  <a:cubicBezTo>
                    <a:pt x="45" y="67"/>
                    <a:pt x="41" y="64"/>
                    <a:pt x="38" y="60"/>
                  </a:cubicBezTo>
                  <a:cubicBezTo>
                    <a:pt x="32" y="54"/>
                    <a:pt x="25" y="48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8"/>
                    <a:pt x="16" y="38"/>
                    <a:pt x="16" y="37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7" y="39"/>
                    <a:pt x="18" y="38"/>
                    <a:pt x="18" y="38"/>
                  </a:cubicBezTo>
                  <a:cubicBezTo>
                    <a:pt x="17" y="36"/>
                    <a:pt x="16" y="35"/>
                    <a:pt x="15" y="33"/>
                  </a:cubicBezTo>
                  <a:cubicBezTo>
                    <a:pt x="14" y="33"/>
                    <a:pt x="13" y="32"/>
                    <a:pt x="13" y="31"/>
                  </a:cubicBezTo>
                  <a:cubicBezTo>
                    <a:pt x="12" y="30"/>
                    <a:pt x="11" y="27"/>
                    <a:pt x="11" y="27"/>
                  </a:cubicBezTo>
                  <a:cubicBezTo>
                    <a:pt x="12" y="28"/>
                    <a:pt x="13" y="29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6" y="32"/>
                    <a:pt x="17" y="33"/>
                    <a:pt x="17" y="34"/>
                  </a:cubicBezTo>
                  <a:cubicBezTo>
                    <a:pt x="18" y="35"/>
                    <a:pt x="18" y="36"/>
                    <a:pt x="19" y="36"/>
                  </a:cubicBezTo>
                  <a:cubicBezTo>
                    <a:pt x="19" y="36"/>
                    <a:pt x="19" y="36"/>
                    <a:pt x="19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8" y="33"/>
                    <a:pt x="15" y="30"/>
                    <a:pt x="13" y="27"/>
                  </a:cubicBezTo>
                  <a:cubicBezTo>
                    <a:pt x="12" y="26"/>
                    <a:pt x="12" y="25"/>
                    <a:pt x="11" y="24"/>
                  </a:cubicBezTo>
                  <a:cubicBezTo>
                    <a:pt x="12" y="25"/>
                    <a:pt x="14" y="26"/>
                    <a:pt x="15" y="28"/>
                  </a:cubicBezTo>
                  <a:cubicBezTo>
                    <a:pt x="16" y="29"/>
                    <a:pt x="17" y="31"/>
                    <a:pt x="18" y="32"/>
                  </a:cubicBezTo>
                  <a:cubicBezTo>
                    <a:pt x="22" y="36"/>
                    <a:pt x="26" y="39"/>
                    <a:pt x="30" y="43"/>
                  </a:cubicBezTo>
                  <a:cubicBezTo>
                    <a:pt x="34" y="47"/>
                    <a:pt x="38" y="52"/>
                    <a:pt x="42" y="56"/>
                  </a:cubicBezTo>
                  <a:cubicBezTo>
                    <a:pt x="45" y="60"/>
                    <a:pt x="49" y="63"/>
                    <a:pt x="52" y="68"/>
                  </a:cubicBezTo>
                  <a:cubicBezTo>
                    <a:pt x="55" y="71"/>
                    <a:pt x="50" y="66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1"/>
                    <a:pt x="26" y="42"/>
                    <a:pt x="16" y="34"/>
                  </a:cubicBezTo>
                  <a:cubicBezTo>
                    <a:pt x="16" y="34"/>
                    <a:pt x="16" y="34"/>
                    <a:pt x="16" y="35"/>
                  </a:cubicBezTo>
                  <a:close/>
                  <a:moveTo>
                    <a:pt x="7" y="41"/>
                  </a:moveTo>
                  <a:cubicBezTo>
                    <a:pt x="7" y="41"/>
                    <a:pt x="7" y="41"/>
                    <a:pt x="7" y="40"/>
                  </a:cubicBezTo>
                  <a:cubicBezTo>
                    <a:pt x="7" y="40"/>
                    <a:pt x="7" y="39"/>
                    <a:pt x="6" y="39"/>
                  </a:cubicBezTo>
                  <a:cubicBezTo>
                    <a:pt x="7" y="39"/>
                    <a:pt x="8" y="40"/>
                    <a:pt x="10" y="40"/>
                  </a:cubicBezTo>
                  <a:cubicBezTo>
                    <a:pt x="9" y="40"/>
                    <a:pt x="8" y="40"/>
                    <a:pt x="7" y="41"/>
                  </a:cubicBezTo>
                  <a:close/>
                  <a:moveTo>
                    <a:pt x="14" y="39"/>
                  </a:moveTo>
                  <a:cubicBezTo>
                    <a:pt x="14" y="39"/>
                    <a:pt x="14" y="38"/>
                    <a:pt x="14" y="38"/>
                  </a:cubicBezTo>
                  <a:cubicBezTo>
                    <a:pt x="14" y="38"/>
                    <a:pt x="15" y="39"/>
                    <a:pt x="16" y="39"/>
                  </a:cubicBezTo>
                  <a:cubicBezTo>
                    <a:pt x="15" y="39"/>
                    <a:pt x="15" y="39"/>
                    <a:pt x="14" y="39"/>
                  </a:cubicBezTo>
                  <a:close/>
                  <a:moveTo>
                    <a:pt x="11" y="40"/>
                  </a:moveTo>
                  <a:cubicBezTo>
                    <a:pt x="11" y="39"/>
                    <a:pt x="10" y="38"/>
                    <a:pt x="9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3" y="40"/>
                    <a:pt x="12" y="40"/>
                    <a:pt x="11" y="40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6"/>
                  </a:moveTo>
                  <a:cubicBezTo>
                    <a:pt x="54" y="94"/>
                    <a:pt x="52" y="92"/>
                    <a:pt x="51" y="90"/>
                  </a:cubicBezTo>
                  <a:cubicBezTo>
                    <a:pt x="53" y="92"/>
                    <a:pt x="55" y="94"/>
                    <a:pt x="57" y="95"/>
                  </a:cubicBezTo>
                  <a:cubicBezTo>
                    <a:pt x="57" y="96"/>
                    <a:pt x="56" y="96"/>
                    <a:pt x="55" y="96"/>
                  </a:cubicBezTo>
                  <a:close/>
                  <a:moveTo>
                    <a:pt x="51" y="97"/>
                  </a:moveTo>
                  <a:cubicBezTo>
                    <a:pt x="46" y="88"/>
                    <a:pt x="37" y="83"/>
                    <a:pt x="31" y="75"/>
                  </a:cubicBezTo>
                  <a:cubicBezTo>
                    <a:pt x="31" y="75"/>
                    <a:pt x="32" y="76"/>
                    <a:pt x="33" y="77"/>
                  </a:cubicBezTo>
                  <a:cubicBezTo>
                    <a:pt x="35" y="79"/>
                    <a:pt x="38" y="81"/>
                    <a:pt x="40" y="83"/>
                  </a:cubicBezTo>
                  <a:cubicBezTo>
                    <a:pt x="45" y="88"/>
                    <a:pt x="49" y="92"/>
                    <a:pt x="54" y="96"/>
                  </a:cubicBezTo>
                  <a:cubicBezTo>
                    <a:pt x="53" y="96"/>
                    <a:pt x="52" y="97"/>
                    <a:pt x="51" y="97"/>
                  </a:cubicBezTo>
                  <a:close/>
                  <a:moveTo>
                    <a:pt x="44" y="100"/>
                  </a:moveTo>
                  <a:cubicBezTo>
                    <a:pt x="42" y="97"/>
                    <a:pt x="39" y="95"/>
                    <a:pt x="36" y="92"/>
                  </a:cubicBezTo>
                  <a:cubicBezTo>
                    <a:pt x="36" y="92"/>
                    <a:pt x="35" y="91"/>
                    <a:pt x="34" y="91"/>
                  </a:cubicBezTo>
                  <a:cubicBezTo>
                    <a:pt x="36" y="92"/>
                    <a:pt x="38" y="93"/>
                    <a:pt x="39" y="94"/>
                  </a:cubicBezTo>
                  <a:cubicBezTo>
                    <a:pt x="41" y="96"/>
                    <a:pt x="44" y="98"/>
                    <a:pt x="46" y="99"/>
                  </a:cubicBezTo>
                  <a:cubicBezTo>
                    <a:pt x="45" y="100"/>
                    <a:pt x="45" y="100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3"/>
                    <a:pt x="55" y="91"/>
                    <a:pt x="53" y="89"/>
                  </a:cubicBezTo>
                  <a:cubicBezTo>
                    <a:pt x="50" y="87"/>
                    <a:pt x="47" y="83"/>
                    <a:pt x="44" y="80"/>
                  </a:cubicBezTo>
                  <a:cubicBezTo>
                    <a:pt x="41" y="76"/>
                    <a:pt x="37" y="72"/>
                    <a:pt x="32" y="68"/>
                  </a:cubicBezTo>
                  <a:cubicBezTo>
                    <a:pt x="36" y="71"/>
                    <a:pt x="39" y="74"/>
                    <a:pt x="42" y="77"/>
                  </a:cubicBezTo>
                  <a:cubicBezTo>
                    <a:pt x="48" y="83"/>
                    <a:pt x="56" y="88"/>
                    <a:pt x="61" y="95"/>
                  </a:cubicBezTo>
                  <a:cubicBezTo>
                    <a:pt x="61" y="95"/>
                    <a:pt x="60" y="95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4" y="74"/>
                    <a:pt x="32" y="73"/>
                    <a:pt x="31" y="71"/>
                  </a:cubicBezTo>
                  <a:cubicBezTo>
                    <a:pt x="31" y="71"/>
                    <a:pt x="25" y="66"/>
                    <a:pt x="28" y="69"/>
                  </a:cubicBezTo>
                  <a:cubicBezTo>
                    <a:pt x="31" y="71"/>
                    <a:pt x="33" y="73"/>
                    <a:pt x="35" y="75"/>
                  </a:cubicBezTo>
                  <a:close/>
                  <a:moveTo>
                    <a:pt x="33" y="81"/>
                  </a:moveTo>
                  <a:cubicBezTo>
                    <a:pt x="35" y="82"/>
                    <a:pt x="37" y="84"/>
                    <a:pt x="39" y="86"/>
                  </a:cubicBezTo>
                  <a:cubicBezTo>
                    <a:pt x="43" y="90"/>
                    <a:pt x="47" y="94"/>
                    <a:pt x="50" y="97"/>
                  </a:cubicBezTo>
                  <a:cubicBezTo>
                    <a:pt x="50" y="98"/>
                    <a:pt x="49" y="98"/>
                    <a:pt x="49" y="98"/>
                  </a:cubicBezTo>
                  <a:cubicBezTo>
                    <a:pt x="46" y="91"/>
                    <a:pt x="38" y="87"/>
                    <a:pt x="33" y="82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31" y="79"/>
                    <a:pt x="32" y="80"/>
                    <a:pt x="33" y="81"/>
                  </a:cubicBezTo>
                  <a:close/>
                  <a:moveTo>
                    <a:pt x="48" y="98"/>
                  </a:moveTo>
                  <a:cubicBezTo>
                    <a:pt x="47" y="99"/>
                    <a:pt x="47" y="99"/>
                    <a:pt x="47" y="99"/>
                  </a:cubicBezTo>
                  <a:cubicBezTo>
                    <a:pt x="45" y="96"/>
                    <a:pt x="42" y="94"/>
                    <a:pt x="40" y="91"/>
                  </a:cubicBezTo>
                  <a:cubicBezTo>
                    <a:pt x="38" y="90"/>
                    <a:pt x="36" y="88"/>
                    <a:pt x="35" y="87"/>
                  </a:cubicBezTo>
                  <a:cubicBezTo>
                    <a:pt x="34" y="86"/>
                    <a:pt x="33" y="85"/>
                    <a:pt x="32" y="8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8" y="87"/>
                    <a:pt x="42" y="94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2"/>
                    <a:pt x="42" y="96"/>
                    <a:pt x="41" y="95"/>
                  </a:cubicBezTo>
                  <a:cubicBezTo>
                    <a:pt x="39" y="93"/>
                    <a:pt x="36" y="91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8"/>
                    <a:pt x="33" y="87"/>
                    <a:pt x="32" y="85"/>
                  </a:cubicBezTo>
                  <a:cubicBezTo>
                    <a:pt x="36" y="89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100"/>
                    <a:pt x="43" y="101"/>
                  </a:cubicBezTo>
                  <a:cubicBezTo>
                    <a:pt x="42" y="102"/>
                    <a:pt x="41" y="102"/>
                    <a:pt x="41" y="103"/>
                  </a:cubicBezTo>
                  <a:cubicBezTo>
                    <a:pt x="39" y="101"/>
                    <a:pt x="38" y="99"/>
                    <a:pt x="37" y="97"/>
                  </a:cubicBezTo>
                  <a:close/>
                  <a:moveTo>
                    <a:pt x="55" y="86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2"/>
                    <a:pt x="40" y="69"/>
                    <a:pt x="37" y="67"/>
                  </a:cubicBezTo>
                  <a:cubicBezTo>
                    <a:pt x="38" y="67"/>
                    <a:pt x="38" y="68"/>
                    <a:pt x="39" y="68"/>
                  </a:cubicBezTo>
                  <a:cubicBezTo>
                    <a:pt x="46" y="74"/>
                    <a:pt x="53" y="81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90"/>
                    <a:pt x="61" y="92"/>
                    <a:pt x="62" y="94"/>
                  </a:cubicBezTo>
                  <a:cubicBezTo>
                    <a:pt x="61" y="91"/>
                    <a:pt x="58" y="89"/>
                    <a:pt x="55" y="86"/>
                  </a:cubicBezTo>
                  <a:close/>
                  <a:moveTo>
                    <a:pt x="43" y="68"/>
                  </a:moveTo>
                  <a:cubicBezTo>
                    <a:pt x="40" y="65"/>
                    <a:pt x="37" y="61"/>
                    <a:pt x="34" y="58"/>
                  </a:cubicBezTo>
                  <a:cubicBezTo>
                    <a:pt x="31" y="54"/>
                    <a:pt x="27" y="51"/>
                    <a:pt x="24" y="48"/>
                  </a:cubicBezTo>
                  <a:cubicBezTo>
                    <a:pt x="23" y="47"/>
                    <a:pt x="21" y="45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50"/>
                    <a:pt x="30" y="53"/>
                    <a:pt x="34" y="57"/>
                  </a:cubicBezTo>
                  <a:cubicBezTo>
                    <a:pt x="41" y="64"/>
                    <a:pt x="48" y="71"/>
                    <a:pt x="56" y="77"/>
                  </a:cubicBezTo>
                  <a:cubicBezTo>
                    <a:pt x="56" y="77"/>
                    <a:pt x="56" y="77"/>
                    <a:pt x="57" y="77"/>
                  </a:cubicBezTo>
                  <a:cubicBezTo>
                    <a:pt x="58" y="80"/>
                    <a:pt x="59" y="83"/>
                    <a:pt x="60" y="86"/>
                  </a:cubicBezTo>
                  <a:cubicBezTo>
                    <a:pt x="55" y="79"/>
                    <a:pt x="49" y="74"/>
                    <a:pt x="43" y="68"/>
                  </a:cubicBezTo>
                  <a:close/>
                  <a:moveTo>
                    <a:pt x="21" y="39"/>
                  </a:moveTo>
                  <a:cubicBezTo>
                    <a:pt x="20" y="38"/>
                    <a:pt x="19" y="37"/>
                    <a:pt x="17" y="36"/>
                  </a:cubicBezTo>
                  <a:cubicBezTo>
                    <a:pt x="19" y="37"/>
                    <a:pt x="21" y="39"/>
                    <a:pt x="23" y="41"/>
                  </a:cubicBezTo>
                  <a:cubicBezTo>
                    <a:pt x="26" y="44"/>
                    <a:pt x="29" y="48"/>
                    <a:pt x="33" y="51"/>
                  </a:cubicBezTo>
                  <a:cubicBezTo>
                    <a:pt x="40" y="58"/>
                    <a:pt x="47" y="64"/>
                    <a:pt x="54" y="71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3"/>
                    <a:pt x="32" y="52"/>
                    <a:pt x="21" y="39"/>
                  </a:cubicBezTo>
                  <a:close/>
                  <a:moveTo>
                    <a:pt x="45" y="59"/>
                  </a:moveTo>
                  <a:cubicBezTo>
                    <a:pt x="41" y="55"/>
                    <a:pt x="38" y="51"/>
                    <a:pt x="34" y="46"/>
                  </a:cubicBezTo>
                  <a:cubicBezTo>
                    <a:pt x="31" y="42"/>
                    <a:pt x="27" y="38"/>
                    <a:pt x="22" y="35"/>
                  </a:cubicBezTo>
                  <a:cubicBezTo>
                    <a:pt x="18" y="31"/>
                    <a:pt x="15" y="26"/>
                    <a:pt x="11" y="23"/>
                  </a:cubicBezTo>
                  <a:cubicBezTo>
                    <a:pt x="12" y="21"/>
                    <a:pt x="12" y="20"/>
                    <a:pt x="13" y="18"/>
                  </a:cubicBezTo>
                  <a:cubicBezTo>
                    <a:pt x="17" y="24"/>
                    <a:pt x="23" y="28"/>
                    <a:pt x="28" y="33"/>
                  </a:cubicBezTo>
                  <a:cubicBezTo>
                    <a:pt x="34" y="40"/>
                    <a:pt x="41" y="47"/>
                    <a:pt x="47" y="54"/>
                  </a:cubicBezTo>
                  <a:cubicBezTo>
                    <a:pt x="47" y="55"/>
                    <a:pt x="48" y="56"/>
                    <a:pt x="49" y="57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38" y="48"/>
                    <a:pt x="36" y="45"/>
                    <a:pt x="34" y="43"/>
                  </a:cubicBezTo>
                  <a:cubicBezTo>
                    <a:pt x="34" y="43"/>
                    <a:pt x="34" y="43"/>
                    <a:pt x="34" y="42"/>
                  </a:cubicBezTo>
                  <a:cubicBezTo>
                    <a:pt x="30" y="38"/>
                    <a:pt x="26" y="34"/>
                    <a:pt x="21" y="30"/>
                  </a:cubicBezTo>
                  <a:cubicBezTo>
                    <a:pt x="19" y="26"/>
                    <a:pt x="16" y="23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3" y="21"/>
                    <a:pt x="13" y="21"/>
                    <a:pt x="13" y="22"/>
                  </a:cubicBezTo>
                  <a:cubicBezTo>
                    <a:pt x="14" y="22"/>
                    <a:pt x="14" y="22"/>
                    <a:pt x="14" y="23"/>
                  </a:cubicBezTo>
                  <a:cubicBezTo>
                    <a:pt x="16" y="25"/>
                    <a:pt x="17" y="26"/>
                    <a:pt x="19" y="28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5"/>
                    <a:pt x="29" y="38"/>
                    <a:pt x="32" y="42"/>
                  </a:cubicBezTo>
                  <a:cubicBezTo>
                    <a:pt x="33" y="42"/>
                    <a:pt x="33" y="43"/>
                    <a:pt x="33" y="43"/>
                  </a:cubicBezTo>
                  <a:cubicBezTo>
                    <a:pt x="39" y="50"/>
                    <a:pt x="45" y="57"/>
                    <a:pt x="52" y="64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3" y="66"/>
                    <a:pt x="53" y="68"/>
                    <a:pt x="54" y="70"/>
                  </a:cubicBezTo>
                  <a:cubicBezTo>
                    <a:pt x="52" y="66"/>
                    <a:pt x="49" y="62"/>
                    <a:pt x="45" y="59"/>
                  </a:cubicBezTo>
                  <a:close/>
                  <a:moveTo>
                    <a:pt x="15" y="13"/>
                  </a:moveTo>
                  <a:cubicBezTo>
                    <a:pt x="21" y="20"/>
                    <a:pt x="27" y="26"/>
                    <a:pt x="33" y="32"/>
                  </a:cubicBezTo>
                  <a:cubicBezTo>
                    <a:pt x="36" y="35"/>
                    <a:pt x="39" y="38"/>
                    <a:pt x="42" y="41"/>
                  </a:cubicBezTo>
                  <a:cubicBezTo>
                    <a:pt x="42" y="41"/>
                    <a:pt x="42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0" y="39"/>
                    <a:pt x="39" y="38"/>
                    <a:pt x="37" y="36"/>
                  </a:cubicBezTo>
                  <a:cubicBezTo>
                    <a:pt x="31" y="30"/>
                    <a:pt x="24" y="24"/>
                    <a:pt x="18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5" y="16"/>
                    <a:pt x="15" y="16"/>
                    <a:pt x="15" y="17"/>
                  </a:cubicBezTo>
                  <a:cubicBezTo>
                    <a:pt x="18" y="20"/>
                    <a:pt x="22" y="24"/>
                    <a:pt x="25" y="28"/>
                  </a:cubicBezTo>
                  <a:cubicBezTo>
                    <a:pt x="22" y="24"/>
                    <a:pt x="18" y="20"/>
                    <a:pt x="13" y="17"/>
                  </a:cubicBezTo>
                  <a:cubicBezTo>
                    <a:pt x="14" y="16"/>
                    <a:pt x="14" y="14"/>
                    <a:pt x="15" y="13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2"/>
                  </a:cubicBezTo>
                  <a:cubicBezTo>
                    <a:pt x="38" y="33"/>
                    <a:pt x="39" y="34"/>
                    <a:pt x="41" y="36"/>
                  </a:cubicBezTo>
                  <a:cubicBezTo>
                    <a:pt x="46" y="41"/>
                    <a:pt x="39" y="36"/>
                    <a:pt x="37" y="34"/>
                  </a:cubicBezTo>
                  <a:cubicBezTo>
                    <a:pt x="36" y="34"/>
                    <a:pt x="35" y="33"/>
                    <a:pt x="34" y="32"/>
                  </a:cubicBezTo>
                  <a:cubicBezTo>
                    <a:pt x="33" y="31"/>
                    <a:pt x="32" y="30"/>
                    <a:pt x="31" y="28"/>
                  </a:cubicBezTo>
                  <a:cubicBezTo>
                    <a:pt x="26" y="23"/>
                    <a:pt x="21" y="17"/>
                    <a:pt x="15" y="12"/>
                  </a:cubicBezTo>
                  <a:cubicBezTo>
                    <a:pt x="16" y="11"/>
                    <a:pt x="16" y="11"/>
                    <a:pt x="16" y="10"/>
                  </a:cubicBezTo>
                  <a:close/>
                  <a:moveTo>
                    <a:pt x="27" y="25"/>
                  </a:moveTo>
                  <a:cubicBezTo>
                    <a:pt x="23" y="22"/>
                    <a:pt x="20" y="18"/>
                    <a:pt x="18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7"/>
                    <a:pt x="21" y="18"/>
                    <a:pt x="23" y="20"/>
                  </a:cubicBezTo>
                  <a:cubicBezTo>
                    <a:pt x="24" y="22"/>
                    <a:pt x="25" y="23"/>
                    <a:pt x="27" y="25"/>
                  </a:cubicBezTo>
                  <a:close/>
                  <a:moveTo>
                    <a:pt x="42" y="52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60"/>
                    <a:pt x="51" y="61"/>
                    <a:pt x="52" y="62"/>
                  </a:cubicBezTo>
                  <a:cubicBezTo>
                    <a:pt x="48" y="59"/>
                    <a:pt x="45" y="56"/>
                    <a:pt x="42" y="52"/>
                  </a:cubicBezTo>
                  <a:close/>
                  <a:moveTo>
                    <a:pt x="29" y="31"/>
                  </a:moveTo>
                  <a:cubicBezTo>
                    <a:pt x="30" y="32"/>
                    <a:pt x="30" y="33"/>
                    <a:pt x="31" y="34"/>
                  </a:cubicBezTo>
                  <a:cubicBezTo>
                    <a:pt x="34" y="37"/>
                    <a:pt x="37" y="39"/>
                    <a:pt x="40" y="42"/>
                  </a:cubicBezTo>
                  <a:cubicBezTo>
                    <a:pt x="40" y="42"/>
                    <a:pt x="40" y="43"/>
                    <a:pt x="41" y="43"/>
                  </a:cubicBezTo>
                  <a:cubicBezTo>
                    <a:pt x="39" y="42"/>
                    <a:pt x="38" y="41"/>
                    <a:pt x="37" y="40"/>
                  </a:cubicBezTo>
                  <a:cubicBezTo>
                    <a:pt x="34" y="38"/>
                    <a:pt x="32" y="35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lose/>
                  <a:moveTo>
                    <a:pt x="39" y="37"/>
                  </a:moveTo>
                  <a:cubicBezTo>
                    <a:pt x="41" y="38"/>
                    <a:pt x="42" y="39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1"/>
                    <a:pt x="45" y="42"/>
                    <a:pt x="45" y="43"/>
                  </a:cubicBezTo>
                  <a:cubicBezTo>
                    <a:pt x="43" y="41"/>
                    <a:pt x="41" y="39"/>
                    <a:pt x="39" y="37"/>
                  </a:cubicBezTo>
                  <a:close/>
                  <a:moveTo>
                    <a:pt x="48" y="27"/>
                  </a:moveTo>
                  <a:cubicBezTo>
                    <a:pt x="44" y="23"/>
                    <a:pt x="40" y="19"/>
                    <a:pt x="36" y="15"/>
                  </a:cubicBezTo>
                  <a:cubicBezTo>
                    <a:pt x="37" y="16"/>
                    <a:pt x="39" y="17"/>
                    <a:pt x="40" y="18"/>
                  </a:cubicBezTo>
                  <a:cubicBezTo>
                    <a:pt x="44" y="21"/>
                    <a:pt x="47" y="24"/>
                    <a:pt x="51" y="26"/>
                  </a:cubicBezTo>
                  <a:cubicBezTo>
                    <a:pt x="50" y="26"/>
                    <a:pt x="49" y="26"/>
                    <a:pt x="48" y="27"/>
                  </a:cubicBezTo>
                  <a:close/>
                  <a:moveTo>
                    <a:pt x="44" y="28"/>
                  </a:moveTo>
                  <a:cubicBezTo>
                    <a:pt x="42" y="24"/>
                    <a:pt x="38" y="21"/>
                    <a:pt x="34" y="18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2"/>
                    <a:pt x="27" y="12"/>
                    <a:pt x="27" y="11"/>
                  </a:cubicBezTo>
                  <a:cubicBezTo>
                    <a:pt x="29" y="14"/>
                    <a:pt x="32" y="16"/>
                    <a:pt x="35" y="18"/>
                  </a:cubicBezTo>
                  <a:cubicBezTo>
                    <a:pt x="40" y="20"/>
                    <a:pt x="43" y="24"/>
                    <a:pt x="47" y="27"/>
                  </a:cubicBezTo>
                  <a:cubicBezTo>
                    <a:pt x="46" y="27"/>
                    <a:pt x="45" y="28"/>
                    <a:pt x="44" y="28"/>
                  </a:cubicBezTo>
                  <a:close/>
                  <a:moveTo>
                    <a:pt x="42" y="29"/>
                  </a:moveTo>
                  <a:cubicBezTo>
                    <a:pt x="40" y="27"/>
                    <a:pt x="38" y="25"/>
                    <a:pt x="36" y="23"/>
                  </a:cubicBezTo>
                  <a:cubicBezTo>
                    <a:pt x="39" y="25"/>
                    <a:pt x="41" y="27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9"/>
                    <a:pt x="42" y="29"/>
                    <a:pt x="42" y="29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1" y="31"/>
                    <a:pt x="41" y="31"/>
                    <a:pt x="41" y="32"/>
                  </a:cubicBezTo>
                  <a:cubicBezTo>
                    <a:pt x="39" y="29"/>
                    <a:pt x="36" y="27"/>
                    <a:pt x="34" y="25"/>
                  </a:cubicBezTo>
                  <a:cubicBezTo>
                    <a:pt x="30" y="21"/>
                    <a:pt x="26" y="17"/>
                    <a:pt x="22" y="13"/>
                  </a:cubicBezTo>
                  <a:cubicBezTo>
                    <a:pt x="23" y="13"/>
                    <a:pt x="23" y="14"/>
                    <a:pt x="24" y="15"/>
                  </a:cubicBezTo>
                  <a:cubicBezTo>
                    <a:pt x="26" y="17"/>
                    <a:pt x="27" y="18"/>
                    <a:pt x="29" y="20"/>
                  </a:cubicBezTo>
                  <a:cubicBezTo>
                    <a:pt x="33" y="24"/>
                    <a:pt x="37" y="27"/>
                    <a:pt x="41" y="30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6"/>
                  </a:cubicBezTo>
                  <a:cubicBezTo>
                    <a:pt x="48" y="24"/>
                    <a:pt x="45" y="21"/>
                    <a:pt x="41" y="18"/>
                  </a:cubicBezTo>
                  <a:cubicBezTo>
                    <a:pt x="39" y="16"/>
                    <a:pt x="35" y="14"/>
                    <a:pt x="32" y="12"/>
                  </a:cubicBezTo>
                  <a:cubicBezTo>
                    <a:pt x="31" y="12"/>
                    <a:pt x="31" y="11"/>
                    <a:pt x="30" y="11"/>
                  </a:cubicBezTo>
                  <a:cubicBezTo>
                    <a:pt x="38" y="16"/>
                    <a:pt x="45" y="21"/>
                    <a:pt x="53" y="25"/>
                  </a:cubicBezTo>
                  <a:close/>
                  <a:moveTo>
                    <a:pt x="19" y="4"/>
                  </a:moveTo>
                  <a:cubicBezTo>
                    <a:pt x="20" y="4"/>
                    <a:pt x="21" y="5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5" y="8"/>
                    <a:pt x="28" y="10"/>
                    <a:pt x="31" y="12"/>
                  </a:cubicBezTo>
                  <a:cubicBezTo>
                    <a:pt x="33" y="14"/>
                    <a:pt x="36" y="16"/>
                    <a:pt x="39" y="19"/>
                  </a:cubicBezTo>
                  <a:cubicBezTo>
                    <a:pt x="41" y="21"/>
                    <a:pt x="44" y="24"/>
                    <a:pt x="47" y="26"/>
                  </a:cubicBezTo>
                  <a:cubicBezTo>
                    <a:pt x="46" y="25"/>
                    <a:pt x="44" y="25"/>
                    <a:pt x="43" y="24"/>
                  </a:cubicBezTo>
                  <a:cubicBezTo>
                    <a:pt x="42" y="22"/>
                    <a:pt x="41" y="21"/>
                    <a:pt x="39" y="20"/>
                  </a:cubicBezTo>
                  <a:cubicBezTo>
                    <a:pt x="37" y="18"/>
                    <a:pt x="34" y="16"/>
                    <a:pt x="31" y="14"/>
                  </a:cubicBezTo>
                  <a:cubicBezTo>
                    <a:pt x="28" y="12"/>
                    <a:pt x="25" y="9"/>
                    <a:pt x="23" y="7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6"/>
                    <a:pt x="21" y="5"/>
                    <a:pt x="20" y="5"/>
                  </a:cubicBezTo>
                  <a:cubicBezTo>
                    <a:pt x="20" y="5"/>
                    <a:pt x="19" y="5"/>
                    <a:pt x="20" y="5"/>
                  </a:cubicBezTo>
                  <a:cubicBezTo>
                    <a:pt x="23" y="9"/>
                    <a:pt x="27" y="13"/>
                    <a:pt x="31" y="16"/>
                  </a:cubicBezTo>
                  <a:cubicBezTo>
                    <a:pt x="35" y="20"/>
                    <a:pt x="39" y="22"/>
                    <a:pt x="42" y="26"/>
                  </a:cubicBezTo>
                  <a:cubicBezTo>
                    <a:pt x="43" y="27"/>
                    <a:pt x="44" y="28"/>
                    <a:pt x="43" y="27"/>
                  </a:cubicBezTo>
                  <a:cubicBezTo>
                    <a:pt x="41" y="26"/>
                    <a:pt x="39" y="25"/>
                    <a:pt x="38" y="23"/>
                  </a:cubicBezTo>
                  <a:cubicBezTo>
                    <a:pt x="35" y="22"/>
                    <a:pt x="33" y="20"/>
                    <a:pt x="31" y="18"/>
                  </a:cubicBezTo>
                  <a:cubicBezTo>
                    <a:pt x="28" y="15"/>
                    <a:pt x="24" y="12"/>
                    <a:pt x="21" y="8"/>
                  </a:cubicBezTo>
                  <a:cubicBezTo>
                    <a:pt x="21" y="8"/>
                    <a:pt x="21" y="7"/>
                    <a:pt x="20" y="7"/>
                  </a:cubicBezTo>
                  <a:cubicBezTo>
                    <a:pt x="20" y="7"/>
                    <a:pt x="19" y="7"/>
                    <a:pt x="19" y="6"/>
                  </a:cubicBezTo>
                  <a:cubicBezTo>
                    <a:pt x="19" y="6"/>
                    <a:pt x="18" y="6"/>
                    <a:pt x="19" y="7"/>
                  </a:cubicBezTo>
                  <a:cubicBezTo>
                    <a:pt x="22" y="10"/>
                    <a:pt x="24" y="14"/>
                    <a:pt x="28" y="18"/>
                  </a:cubicBezTo>
                  <a:cubicBezTo>
                    <a:pt x="32" y="21"/>
                    <a:pt x="36" y="24"/>
                    <a:pt x="40" y="27"/>
                  </a:cubicBezTo>
                  <a:cubicBezTo>
                    <a:pt x="40" y="28"/>
                    <a:pt x="41" y="28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0" y="28"/>
                    <a:pt x="38" y="26"/>
                    <a:pt x="36" y="25"/>
                  </a:cubicBezTo>
                  <a:cubicBezTo>
                    <a:pt x="34" y="23"/>
                    <a:pt x="32" y="22"/>
                    <a:pt x="30" y="20"/>
                  </a:cubicBezTo>
                  <a:cubicBezTo>
                    <a:pt x="26" y="16"/>
                    <a:pt x="23" y="12"/>
                    <a:pt x="19" y="9"/>
                  </a:cubicBezTo>
                  <a:cubicBezTo>
                    <a:pt x="19" y="8"/>
                    <a:pt x="18" y="9"/>
                    <a:pt x="19" y="9"/>
                  </a:cubicBezTo>
                  <a:cubicBezTo>
                    <a:pt x="24" y="16"/>
                    <a:pt x="29" y="22"/>
                    <a:pt x="36" y="27"/>
                  </a:cubicBezTo>
                  <a:cubicBezTo>
                    <a:pt x="37" y="29"/>
                    <a:pt x="39" y="30"/>
                    <a:pt x="40" y="31"/>
                  </a:cubicBezTo>
                  <a:cubicBezTo>
                    <a:pt x="44" y="36"/>
                    <a:pt x="40" y="32"/>
                    <a:pt x="39" y="31"/>
                  </a:cubicBezTo>
                  <a:cubicBezTo>
                    <a:pt x="36" y="29"/>
                    <a:pt x="32" y="26"/>
                    <a:pt x="29" y="24"/>
                  </a:cubicBezTo>
                  <a:cubicBezTo>
                    <a:pt x="25" y="19"/>
                    <a:pt x="21" y="14"/>
                    <a:pt x="17" y="10"/>
                  </a:cubicBezTo>
                  <a:cubicBezTo>
                    <a:pt x="17" y="10"/>
                    <a:pt x="16" y="10"/>
                    <a:pt x="16" y="10"/>
                  </a:cubicBezTo>
                  <a:cubicBezTo>
                    <a:pt x="17" y="8"/>
                    <a:pt x="18" y="6"/>
                    <a:pt x="19" y="4"/>
                  </a:cubicBezTo>
                  <a:close/>
                  <a:moveTo>
                    <a:pt x="33" y="21"/>
                  </a:moveTo>
                  <a:cubicBezTo>
                    <a:pt x="31" y="19"/>
                    <a:pt x="29" y="17"/>
                    <a:pt x="28" y="16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9"/>
                    <a:pt x="32" y="20"/>
                    <a:pt x="33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0"/>
            <p:cNvSpPr>
              <a:spLocks noEditPoints="1"/>
            </p:cNvSpPr>
            <p:nvPr/>
          </p:nvSpPr>
          <p:spPr bwMode="auto">
            <a:xfrm>
              <a:off x="11788775" y="1847850"/>
              <a:ext cx="419100" cy="225425"/>
            </a:xfrm>
            <a:custGeom>
              <a:avLst/>
              <a:gdLst>
                <a:gd name="T0" fmla="*/ 75 w 112"/>
                <a:gd name="T1" fmla="*/ 0 h 60"/>
                <a:gd name="T2" fmla="*/ 7 w 112"/>
                <a:gd name="T3" fmla="*/ 50 h 60"/>
                <a:gd name="T4" fmla="*/ 83 w 112"/>
                <a:gd name="T5" fmla="*/ 36 h 60"/>
                <a:gd name="T6" fmla="*/ 82 w 112"/>
                <a:gd name="T7" fmla="*/ 32 h 60"/>
                <a:gd name="T8" fmla="*/ 89 w 112"/>
                <a:gd name="T9" fmla="*/ 25 h 60"/>
                <a:gd name="T10" fmla="*/ 7 w 112"/>
                <a:gd name="T11" fmla="*/ 23 h 60"/>
                <a:gd name="T12" fmla="*/ 15 w 112"/>
                <a:gd name="T13" fmla="*/ 23 h 60"/>
                <a:gd name="T14" fmla="*/ 13 w 112"/>
                <a:gd name="T15" fmla="*/ 33 h 60"/>
                <a:gd name="T16" fmla="*/ 14 w 112"/>
                <a:gd name="T17" fmla="*/ 35 h 60"/>
                <a:gd name="T18" fmla="*/ 24 w 112"/>
                <a:gd name="T19" fmla="*/ 32 h 60"/>
                <a:gd name="T20" fmla="*/ 15 w 112"/>
                <a:gd name="T21" fmla="*/ 42 h 60"/>
                <a:gd name="T22" fmla="*/ 49 w 112"/>
                <a:gd name="T23" fmla="*/ 27 h 60"/>
                <a:gd name="T24" fmla="*/ 60 w 112"/>
                <a:gd name="T25" fmla="*/ 20 h 60"/>
                <a:gd name="T26" fmla="*/ 37 w 112"/>
                <a:gd name="T27" fmla="*/ 36 h 60"/>
                <a:gd name="T28" fmla="*/ 90 w 112"/>
                <a:gd name="T29" fmla="*/ 14 h 60"/>
                <a:gd name="T30" fmla="*/ 79 w 112"/>
                <a:gd name="T31" fmla="*/ 14 h 60"/>
                <a:gd name="T32" fmla="*/ 78 w 112"/>
                <a:gd name="T33" fmla="*/ 7 h 60"/>
                <a:gd name="T34" fmla="*/ 50 w 112"/>
                <a:gd name="T35" fmla="*/ 33 h 60"/>
                <a:gd name="T36" fmla="*/ 76 w 112"/>
                <a:gd name="T37" fmla="*/ 18 h 60"/>
                <a:gd name="T38" fmla="*/ 80 w 112"/>
                <a:gd name="T39" fmla="*/ 19 h 60"/>
                <a:gd name="T40" fmla="*/ 81 w 112"/>
                <a:gd name="T41" fmla="*/ 20 h 60"/>
                <a:gd name="T42" fmla="*/ 80 w 112"/>
                <a:gd name="T43" fmla="*/ 18 h 60"/>
                <a:gd name="T44" fmla="*/ 77 w 112"/>
                <a:gd name="T45" fmla="*/ 15 h 60"/>
                <a:gd name="T46" fmla="*/ 76 w 112"/>
                <a:gd name="T47" fmla="*/ 4 h 60"/>
                <a:gd name="T48" fmla="*/ 11 w 112"/>
                <a:gd name="T49" fmla="*/ 44 h 60"/>
                <a:gd name="T50" fmla="*/ 11 w 112"/>
                <a:gd name="T51" fmla="*/ 38 h 60"/>
                <a:gd name="T52" fmla="*/ 11 w 112"/>
                <a:gd name="T53" fmla="*/ 45 h 60"/>
                <a:gd name="T54" fmla="*/ 36 w 112"/>
                <a:gd name="T55" fmla="*/ 27 h 60"/>
                <a:gd name="T56" fmla="*/ 11 w 112"/>
                <a:gd name="T57" fmla="*/ 37 h 60"/>
                <a:gd name="T58" fmla="*/ 10 w 112"/>
                <a:gd name="T59" fmla="*/ 32 h 60"/>
                <a:gd name="T60" fmla="*/ 16 w 112"/>
                <a:gd name="T61" fmla="*/ 28 h 60"/>
                <a:gd name="T62" fmla="*/ 8 w 112"/>
                <a:gd name="T63" fmla="*/ 26 h 60"/>
                <a:gd name="T64" fmla="*/ 18 w 112"/>
                <a:gd name="T65" fmla="*/ 48 h 60"/>
                <a:gd name="T66" fmla="*/ 67 w 112"/>
                <a:gd name="T67" fmla="*/ 21 h 60"/>
                <a:gd name="T68" fmla="*/ 78 w 112"/>
                <a:gd name="T69" fmla="*/ 19 h 60"/>
                <a:gd name="T70" fmla="*/ 49 w 112"/>
                <a:gd name="T71" fmla="*/ 41 h 60"/>
                <a:gd name="T72" fmla="*/ 50 w 112"/>
                <a:gd name="T73" fmla="*/ 45 h 60"/>
                <a:gd name="T74" fmla="*/ 94 w 112"/>
                <a:gd name="T75" fmla="*/ 18 h 60"/>
                <a:gd name="T76" fmla="*/ 43 w 112"/>
                <a:gd name="T77" fmla="*/ 46 h 60"/>
                <a:gd name="T78" fmla="*/ 67 w 112"/>
                <a:gd name="T79" fmla="*/ 42 h 60"/>
                <a:gd name="T80" fmla="*/ 84 w 112"/>
                <a:gd name="T81" fmla="*/ 28 h 60"/>
                <a:gd name="T82" fmla="*/ 75 w 112"/>
                <a:gd name="T83" fmla="*/ 39 h 60"/>
                <a:gd name="T84" fmla="*/ 99 w 112"/>
                <a:gd name="T85" fmla="*/ 24 h 60"/>
                <a:gd name="T86" fmla="*/ 44 w 112"/>
                <a:gd name="T87" fmla="*/ 46 h 60"/>
                <a:gd name="T88" fmla="*/ 79 w 112"/>
                <a:gd name="T89" fmla="*/ 31 h 60"/>
                <a:gd name="T90" fmla="*/ 80 w 112"/>
                <a:gd name="T91" fmla="*/ 51 h 60"/>
                <a:gd name="T92" fmla="*/ 99 w 112"/>
                <a:gd name="T93" fmla="*/ 34 h 60"/>
                <a:gd name="T94" fmla="*/ 80 w 112"/>
                <a:gd name="T95" fmla="*/ 46 h 60"/>
                <a:gd name="T96" fmla="*/ 100 w 112"/>
                <a:gd name="T97" fmla="*/ 29 h 60"/>
                <a:gd name="T98" fmla="*/ 98 w 112"/>
                <a:gd name="T99" fmla="*/ 39 h 60"/>
                <a:gd name="T100" fmla="*/ 90 w 112"/>
                <a:gd name="T101" fmla="*/ 44 h 60"/>
                <a:gd name="T102" fmla="*/ 108 w 112"/>
                <a:gd name="T103" fmla="*/ 29 h 60"/>
                <a:gd name="T104" fmla="*/ 104 w 112"/>
                <a:gd name="T105" fmla="*/ 29 h 60"/>
                <a:gd name="T106" fmla="*/ 79 w 112"/>
                <a:gd name="T107" fmla="*/ 44 h 60"/>
                <a:gd name="T108" fmla="*/ 78 w 112"/>
                <a:gd name="T109" fmla="*/ 41 h 60"/>
                <a:gd name="T110" fmla="*/ 92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9" y="60"/>
                  </a:moveTo>
                  <a:cubicBezTo>
                    <a:pt x="80" y="60"/>
                    <a:pt x="80" y="60"/>
                    <a:pt x="81" y="59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2" y="29"/>
                    <a:pt x="112" y="28"/>
                    <a:pt x="112" y="28"/>
                  </a:cubicBezTo>
                  <a:cubicBezTo>
                    <a:pt x="112" y="28"/>
                    <a:pt x="112" y="27"/>
                    <a:pt x="112" y="27"/>
                  </a:cubicBezTo>
                  <a:cubicBezTo>
                    <a:pt x="106" y="22"/>
                    <a:pt x="99" y="17"/>
                    <a:pt x="93" y="12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73" y="0"/>
                    <a:pt x="72" y="1"/>
                    <a:pt x="73" y="2"/>
                  </a:cubicBezTo>
                  <a:cubicBezTo>
                    <a:pt x="74" y="6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8" y="28"/>
                    <a:pt x="9" y="40"/>
                    <a:pt x="7" y="50"/>
                  </a:cubicBezTo>
                  <a:cubicBezTo>
                    <a:pt x="7" y="50"/>
                    <a:pt x="7" y="51"/>
                    <a:pt x="7" y="51"/>
                  </a:cubicBezTo>
                  <a:cubicBezTo>
                    <a:pt x="8" y="51"/>
                    <a:pt x="8" y="52"/>
                    <a:pt x="9" y="52"/>
                  </a:cubicBezTo>
                  <a:cubicBezTo>
                    <a:pt x="31" y="51"/>
                    <a:pt x="54" y="47"/>
                    <a:pt x="77" y="46"/>
                  </a:cubicBezTo>
                  <a:cubicBezTo>
                    <a:pt x="77" y="50"/>
                    <a:pt x="77" y="54"/>
                    <a:pt x="77" y="59"/>
                  </a:cubicBezTo>
                  <a:cubicBezTo>
                    <a:pt x="77" y="60"/>
                    <a:pt x="78" y="60"/>
                    <a:pt x="79" y="60"/>
                  </a:cubicBezTo>
                  <a:close/>
                  <a:moveTo>
                    <a:pt x="70" y="43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3"/>
                    <a:pt x="72" y="43"/>
                    <a:pt x="70" y="43"/>
                  </a:cubicBezTo>
                  <a:close/>
                  <a:moveTo>
                    <a:pt x="59" y="44"/>
                  </a:moveTo>
                  <a:cubicBezTo>
                    <a:pt x="65" y="42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5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59" y="44"/>
                  </a:cubicBezTo>
                  <a:close/>
                  <a:moveTo>
                    <a:pt x="50" y="45"/>
                  </a:moveTo>
                  <a:cubicBezTo>
                    <a:pt x="65" y="38"/>
                    <a:pt x="78" y="30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2"/>
                    <a:pt x="91" y="23"/>
                    <a:pt x="89" y="25"/>
                  </a:cubicBezTo>
                  <a:cubicBezTo>
                    <a:pt x="85" y="27"/>
                    <a:pt x="81" y="29"/>
                    <a:pt x="78" y="31"/>
                  </a:cubicBezTo>
                  <a:cubicBezTo>
                    <a:pt x="70" y="35"/>
                    <a:pt x="64" y="41"/>
                    <a:pt x="57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6" y="21"/>
                    <a:pt x="7" y="21"/>
                    <a:pt x="9" y="22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3"/>
                    <a:pt x="6" y="23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8" y="24"/>
                    <a:pt x="8" y="24"/>
                    <a:pt x="7" y="25"/>
                  </a:cubicBezTo>
                  <a:cubicBezTo>
                    <a:pt x="6" y="23"/>
                    <a:pt x="6" y="22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6" y="25"/>
                    <a:pt x="14" y="26"/>
                  </a:cubicBezTo>
                  <a:cubicBezTo>
                    <a:pt x="14" y="27"/>
                    <a:pt x="9" y="29"/>
                    <a:pt x="10" y="29"/>
                  </a:cubicBezTo>
                  <a:cubicBezTo>
                    <a:pt x="12" y="26"/>
                    <a:pt x="14" y="25"/>
                    <a:pt x="15" y="23"/>
                  </a:cubicBezTo>
                  <a:cubicBezTo>
                    <a:pt x="16" y="22"/>
                    <a:pt x="15" y="22"/>
                    <a:pt x="15" y="22"/>
                  </a:cubicBezTo>
                  <a:cubicBezTo>
                    <a:pt x="13" y="23"/>
                    <a:pt x="10" y="24"/>
                    <a:pt x="8" y="25"/>
                  </a:cubicBezTo>
                  <a:cubicBezTo>
                    <a:pt x="7" y="25"/>
                    <a:pt x="9" y="24"/>
                    <a:pt x="10" y="23"/>
                  </a:cubicBezTo>
                  <a:cubicBezTo>
                    <a:pt x="10" y="23"/>
                    <a:pt x="10" y="22"/>
                    <a:pt x="11" y="22"/>
                  </a:cubicBezTo>
                  <a:cubicBezTo>
                    <a:pt x="14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3"/>
                  </a:cubicBezTo>
                  <a:cubicBezTo>
                    <a:pt x="9" y="35"/>
                    <a:pt x="13" y="33"/>
                    <a:pt x="14" y="32"/>
                  </a:cubicBezTo>
                  <a:cubicBezTo>
                    <a:pt x="17" y="30"/>
                    <a:pt x="19" y="29"/>
                    <a:pt x="21" y="28"/>
                  </a:cubicBezTo>
                  <a:cubicBezTo>
                    <a:pt x="24" y="26"/>
                    <a:pt x="27" y="24"/>
                    <a:pt x="29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1"/>
                  </a:moveTo>
                  <a:cubicBezTo>
                    <a:pt x="30" y="25"/>
                    <a:pt x="22" y="32"/>
                    <a:pt x="14" y="36"/>
                  </a:cubicBezTo>
                  <a:cubicBezTo>
                    <a:pt x="10" y="37"/>
                    <a:pt x="11" y="37"/>
                    <a:pt x="14" y="35"/>
                  </a:cubicBezTo>
                  <a:cubicBezTo>
                    <a:pt x="16" y="34"/>
                    <a:pt x="19" y="32"/>
                    <a:pt x="22" y="30"/>
                  </a:cubicBezTo>
                  <a:cubicBezTo>
                    <a:pt x="26" y="28"/>
                    <a:pt x="31" y="25"/>
                    <a:pt x="34" y="22"/>
                  </a:cubicBezTo>
                  <a:cubicBezTo>
                    <a:pt x="36" y="21"/>
                    <a:pt x="37" y="21"/>
                    <a:pt x="39" y="21"/>
                  </a:cubicBezTo>
                  <a:close/>
                  <a:moveTo>
                    <a:pt x="44" y="21"/>
                  </a:moveTo>
                  <a:cubicBezTo>
                    <a:pt x="34" y="26"/>
                    <a:pt x="25" y="34"/>
                    <a:pt x="14" y="40"/>
                  </a:cubicBezTo>
                  <a:cubicBezTo>
                    <a:pt x="8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3" y="21"/>
                    <a:pt x="44" y="21"/>
                  </a:cubicBezTo>
                  <a:close/>
                  <a:moveTo>
                    <a:pt x="51" y="20"/>
                  </a:moveTo>
                  <a:cubicBezTo>
                    <a:pt x="46" y="23"/>
                    <a:pt x="41" y="27"/>
                    <a:pt x="36" y="30"/>
                  </a:cubicBezTo>
                  <a:cubicBezTo>
                    <a:pt x="32" y="32"/>
                    <a:pt x="29" y="34"/>
                    <a:pt x="25" y="36"/>
                  </a:cubicBezTo>
                  <a:cubicBezTo>
                    <a:pt x="22" y="38"/>
                    <a:pt x="18" y="40"/>
                    <a:pt x="15" y="42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0" y="25"/>
                    <a:pt x="46" y="21"/>
                  </a:cubicBezTo>
                  <a:cubicBezTo>
                    <a:pt x="48" y="21"/>
                    <a:pt x="50" y="21"/>
                    <a:pt x="51" y="20"/>
                  </a:cubicBezTo>
                  <a:close/>
                  <a:moveTo>
                    <a:pt x="60" y="20"/>
                  </a:moveTo>
                  <a:cubicBezTo>
                    <a:pt x="56" y="22"/>
                    <a:pt x="52" y="24"/>
                    <a:pt x="49" y="27"/>
                  </a:cubicBezTo>
                  <a:cubicBezTo>
                    <a:pt x="46" y="29"/>
                    <a:pt x="43" y="30"/>
                    <a:pt x="40" y="32"/>
                  </a:cubicBezTo>
                  <a:cubicBezTo>
                    <a:pt x="32" y="36"/>
                    <a:pt x="24" y="41"/>
                    <a:pt x="16" y="46"/>
                  </a:cubicBezTo>
                  <a:cubicBezTo>
                    <a:pt x="16" y="46"/>
                    <a:pt x="15" y="46"/>
                    <a:pt x="14" y="47"/>
                  </a:cubicBezTo>
                  <a:cubicBezTo>
                    <a:pt x="15" y="46"/>
                    <a:pt x="16" y="45"/>
                    <a:pt x="18" y="44"/>
                  </a:cubicBezTo>
                  <a:cubicBezTo>
                    <a:pt x="22" y="42"/>
                    <a:pt x="26" y="38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8" y="26"/>
                    <a:pt x="52" y="29"/>
                  </a:cubicBezTo>
                  <a:cubicBezTo>
                    <a:pt x="49" y="32"/>
                    <a:pt x="45" y="33"/>
                    <a:pt x="41" y="35"/>
                  </a:cubicBezTo>
                  <a:cubicBezTo>
                    <a:pt x="36" y="38"/>
                    <a:pt x="32" y="41"/>
                    <a:pt x="28" y="43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7" y="29"/>
                  </a:cubicBezTo>
                  <a:cubicBezTo>
                    <a:pt x="48" y="29"/>
                    <a:pt x="48" y="28"/>
                    <a:pt x="48" y="28"/>
                  </a:cubicBezTo>
                  <a:cubicBezTo>
                    <a:pt x="53" y="25"/>
                    <a:pt x="57" y="22"/>
                    <a:pt x="62" y="20"/>
                  </a:cubicBezTo>
                  <a:cubicBezTo>
                    <a:pt x="64" y="20"/>
                    <a:pt x="67" y="19"/>
                    <a:pt x="70" y="19"/>
                  </a:cubicBezTo>
                  <a:close/>
                  <a:moveTo>
                    <a:pt x="91" y="15"/>
                  </a:moveTo>
                  <a:cubicBezTo>
                    <a:pt x="90" y="15"/>
                    <a:pt x="89" y="15"/>
                    <a:pt x="88" y="16"/>
                  </a:cubicBezTo>
                  <a:cubicBezTo>
                    <a:pt x="89" y="15"/>
                    <a:pt x="89" y="15"/>
                    <a:pt x="90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6" y="14"/>
                    <a:pt x="84" y="15"/>
                    <a:pt x="81" y="16"/>
                  </a:cubicBezTo>
                  <a:cubicBezTo>
                    <a:pt x="80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1" y="13"/>
                    <a:pt x="80" y="14"/>
                    <a:pt x="78" y="15"/>
                  </a:cubicBezTo>
                  <a:cubicBezTo>
                    <a:pt x="74" y="18"/>
                    <a:pt x="78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2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7" y="13"/>
                    <a:pt x="79" y="11"/>
                    <a:pt x="80" y="10"/>
                  </a:cubicBezTo>
                  <a:cubicBezTo>
                    <a:pt x="80" y="10"/>
                    <a:pt x="80" y="9"/>
                    <a:pt x="79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8" y="7"/>
                  </a:cubicBezTo>
                  <a:cubicBezTo>
                    <a:pt x="76" y="8"/>
                    <a:pt x="76" y="7"/>
                    <a:pt x="77" y="5"/>
                  </a:cubicBezTo>
                  <a:cubicBezTo>
                    <a:pt x="82" y="8"/>
                    <a:pt x="87" y="12"/>
                    <a:pt x="91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0" y="36"/>
                    <a:pt x="35" y="44"/>
                  </a:cubicBezTo>
                  <a:cubicBezTo>
                    <a:pt x="34" y="44"/>
                    <a:pt x="29" y="48"/>
                    <a:pt x="32" y="45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8"/>
                    <a:pt x="46" y="36"/>
                    <a:pt x="50" y="33"/>
                  </a:cubicBezTo>
                  <a:cubicBezTo>
                    <a:pt x="57" y="29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9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8" y="15"/>
                    <a:pt x="88" y="15"/>
                  </a:cubicBezTo>
                  <a:cubicBezTo>
                    <a:pt x="87" y="16"/>
                    <a:pt x="86" y="16"/>
                    <a:pt x="85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2" y="18"/>
                    <a:pt x="81" y="19"/>
                    <a:pt x="80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6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7"/>
                    <a:pt x="87" y="18"/>
                  </a:cubicBezTo>
                  <a:cubicBezTo>
                    <a:pt x="85" y="19"/>
                    <a:pt x="83" y="19"/>
                    <a:pt x="81" y="20"/>
                  </a:cubicBezTo>
                  <a:cubicBezTo>
                    <a:pt x="77" y="23"/>
                    <a:pt x="73" y="27"/>
                    <a:pt x="68" y="30"/>
                  </a:cubicBezTo>
                  <a:cubicBezTo>
                    <a:pt x="63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1" y="43"/>
                    <a:pt x="42" y="43"/>
                  </a:cubicBezTo>
                  <a:cubicBezTo>
                    <a:pt x="45" y="41"/>
                    <a:pt x="47" y="39"/>
                    <a:pt x="50" y="38"/>
                  </a:cubicBezTo>
                  <a:cubicBezTo>
                    <a:pt x="60" y="31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7" y="8"/>
                    <a:pt x="78" y="8"/>
                  </a:cubicBezTo>
                  <a:cubicBezTo>
                    <a:pt x="77" y="8"/>
                    <a:pt x="76" y="9"/>
                    <a:pt x="76" y="10"/>
                  </a:cubicBezTo>
                  <a:cubicBezTo>
                    <a:pt x="76" y="9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6" y="15"/>
                    <a:pt x="76" y="16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1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4"/>
                  </a:moveTo>
                  <a:cubicBezTo>
                    <a:pt x="76" y="5"/>
                    <a:pt x="76" y="5"/>
                    <a:pt x="76" y="5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lose/>
                  <a:moveTo>
                    <a:pt x="11" y="41"/>
                  </a:moveTo>
                  <a:cubicBezTo>
                    <a:pt x="13" y="41"/>
                    <a:pt x="15" y="40"/>
                    <a:pt x="17" y="38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1"/>
                  </a:cubicBezTo>
                  <a:close/>
                  <a:moveTo>
                    <a:pt x="11" y="38"/>
                  </a:moveTo>
                  <a:cubicBezTo>
                    <a:pt x="20" y="34"/>
                    <a:pt x="28" y="27"/>
                    <a:pt x="37" y="23"/>
                  </a:cubicBezTo>
                  <a:cubicBezTo>
                    <a:pt x="36" y="23"/>
                    <a:pt x="36" y="24"/>
                    <a:pt x="35" y="24"/>
                  </a:cubicBezTo>
                  <a:cubicBezTo>
                    <a:pt x="32" y="26"/>
                    <a:pt x="29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8"/>
                    <a:pt x="11" y="38"/>
                  </a:cubicBezTo>
                  <a:close/>
                  <a:moveTo>
                    <a:pt x="9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3"/>
                    <a:pt x="20" y="23"/>
                    <a:pt x="21" y="22"/>
                  </a:cubicBezTo>
                  <a:cubicBezTo>
                    <a:pt x="20" y="24"/>
                    <a:pt x="18" y="25"/>
                    <a:pt x="16" y="26"/>
                  </a:cubicBezTo>
                  <a:cubicBezTo>
                    <a:pt x="14" y="28"/>
                    <a:pt x="12" y="30"/>
                    <a:pt x="10" y="32"/>
                  </a:cubicBezTo>
                  <a:cubicBezTo>
                    <a:pt x="10" y="31"/>
                    <a:pt x="9" y="30"/>
                    <a:pt x="9" y="30"/>
                  </a:cubicBezTo>
                  <a:close/>
                  <a:moveTo>
                    <a:pt x="11" y="45"/>
                  </a:moveTo>
                  <a:cubicBezTo>
                    <a:pt x="13" y="44"/>
                    <a:pt x="15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8" y="29"/>
                    <a:pt x="43" y="26"/>
                  </a:cubicBezTo>
                  <a:cubicBezTo>
                    <a:pt x="40" y="28"/>
                    <a:pt x="36" y="31"/>
                    <a:pt x="32" y="33"/>
                  </a:cubicBezTo>
                  <a:cubicBezTo>
                    <a:pt x="25" y="38"/>
                    <a:pt x="18" y="44"/>
                    <a:pt x="10" y="48"/>
                  </a:cubicBezTo>
                  <a:cubicBezTo>
                    <a:pt x="11" y="47"/>
                    <a:pt x="11" y="46"/>
                    <a:pt x="11" y="45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7" y="26"/>
                    <a:pt x="39" y="25"/>
                    <a:pt x="40" y="24"/>
                  </a:cubicBezTo>
                  <a:cubicBezTo>
                    <a:pt x="41" y="23"/>
                    <a:pt x="47" y="19"/>
                    <a:pt x="44" y="22"/>
                  </a:cubicBezTo>
                  <a:cubicBezTo>
                    <a:pt x="41" y="24"/>
                    <a:pt x="38" y="25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4" y="28"/>
                  </a:cubicBezTo>
                  <a:cubicBezTo>
                    <a:pt x="20" y="31"/>
                    <a:pt x="15" y="34"/>
                    <a:pt x="11" y="37"/>
                  </a:cubicBezTo>
                  <a:cubicBezTo>
                    <a:pt x="11" y="36"/>
                    <a:pt x="10" y="35"/>
                    <a:pt x="10" y="35"/>
                  </a:cubicBezTo>
                  <a:cubicBezTo>
                    <a:pt x="18" y="34"/>
                    <a:pt x="23" y="27"/>
                    <a:pt x="29" y="23"/>
                  </a:cubicBezTo>
                  <a:cubicBezTo>
                    <a:pt x="30" y="23"/>
                    <a:pt x="31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2" y="23"/>
                    <a:pt x="31" y="24"/>
                  </a:cubicBezTo>
                  <a:close/>
                  <a:moveTo>
                    <a:pt x="10" y="34"/>
                  </a:moveTo>
                  <a:cubicBezTo>
                    <a:pt x="10" y="33"/>
                    <a:pt x="10" y="33"/>
                    <a:pt x="10" y="32"/>
                  </a:cubicBezTo>
                  <a:cubicBezTo>
                    <a:pt x="13" y="31"/>
                    <a:pt x="16" y="29"/>
                    <a:pt x="19" y="28"/>
                  </a:cubicBezTo>
                  <a:cubicBezTo>
                    <a:pt x="21" y="26"/>
                    <a:pt x="23" y="25"/>
                    <a:pt x="25" y="24"/>
                  </a:cubicBezTo>
                  <a:cubicBezTo>
                    <a:pt x="26" y="23"/>
                    <a:pt x="27" y="23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4" y="27"/>
                    <a:pt x="16" y="30"/>
                    <a:pt x="10" y="34"/>
                  </a:cubicBezTo>
                  <a:close/>
                  <a:moveTo>
                    <a:pt x="13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0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5" y="22"/>
                    <a:pt x="27" y="22"/>
                  </a:cubicBezTo>
                  <a:cubicBezTo>
                    <a:pt x="22" y="24"/>
                    <a:pt x="18" y="28"/>
                    <a:pt x="13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8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4" y="36"/>
                  </a:cubicBezTo>
                  <a:cubicBezTo>
                    <a:pt x="37" y="34"/>
                    <a:pt x="40" y="32"/>
                    <a:pt x="43" y="31"/>
                  </a:cubicBezTo>
                  <a:cubicBezTo>
                    <a:pt x="43" y="31"/>
                    <a:pt x="42" y="32"/>
                    <a:pt x="42" y="32"/>
                  </a:cubicBezTo>
                  <a:cubicBezTo>
                    <a:pt x="34" y="37"/>
                    <a:pt x="26" y="43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6" y="48"/>
                    <a:pt x="13" y="48"/>
                    <a:pt x="11" y="49"/>
                  </a:cubicBezTo>
                  <a:cubicBezTo>
                    <a:pt x="14" y="48"/>
                    <a:pt x="17" y="46"/>
                    <a:pt x="21" y="44"/>
                  </a:cubicBezTo>
                  <a:close/>
                  <a:moveTo>
                    <a:pt x="41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2"/>
                  </a:cubicBezTo>
                  <a:cubicBezTo>
                    <a:pt x="67" y="21"/>
                    <a:pt x="68" y="20"/>
                    <a:pt x="70" y="20"/>
                  </a:cubicBezTo>
                  <a:cubicBezTo>
                    <a:pt x="69" y="20"/>
                    <a:pt x="68" y="21"/>
                    <a:pt x="67" y="21"/>
                  </a:cubicBezTo>
                  <a:cubicBezTo>
                    <a:pt x="62" y="24"/>
                    <a:pt x="58" y="27"/>
                    <a:pt x="54" y="30"/>
                  </a:cubicBezTo>
                  <a:cubicBezTo>
                    <a:pt x="45" y="35"/>
                    <a:pt x="37" y="41"/>
                    <a:pt x="29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6" y="48"/>
                    <a:pt x="23" y="48"/>
                    <a:pt x="19" y="48"/>
                  </a:cubicBezTo>
                  <a:cubicBezTo>
                    <a:pt x="27" y="45"/>
                    <a:pt x="34" y="40"/>
                    <a:pt x="41" y="36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3"/>
                  </a:cubicBezTo>
                  <a:cubicBezTo>
                    <a:pt x="68" y="25"/>
                    <a:pt x="64" y="28"/>
                    <a:pt x="60" y="30"/>
                  </a:cubicBezTo>
                  <a:cubicBezTo>
                    <a:pt x="52" y="35"/>
                    <a:pt x="44" y="41"/>
                    <a:pt x="36" y="46"/>
                  </a:cubicBezTo>
                  <a:cubicBezTo>
                    <a:pt x="35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5" y="40"/>
                    <a:pt x="59" y="29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5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4" y="26"/>
                    <a:pt x="78" y="29"/>
                  </a:cubicBezTo>
                  <a:cubicBezTo>
                    <a:pt x="70" y="34"/>
                    <a:pt x="62" y="39"/>
                    <a:pt x="53" y="43"/>
                  </a:cubicBezTo>
                  <a:cubicBezTo>
                    <a:pt x="52" y="43"/>
                    <a:pt x="51" y="44"/>
                    <a:pt x="50" y="45"/>
                  </a:cubicBezTo>
                  <a:cubicBezTo>
                    <a:pt x="51" y="44"/>
                    <a:pt x="52" y="43"/>
                    <a:pt x="53" y="42"/>
                  </a:cubicBezTo>
                  <a:cubicBezTo>
                    <a:pt x="55" y="41"/>
                    <a:pt x="57" y="39"/>
                    <a:pt x="58" y="38"/>
                  </a:cubicBezTo>
                  <a:cubicBezTo>
                    <a:pt x="61" y="36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3" y="31"/>
                    <a:pt x="78" y="27"/>
                    <a:pt x="83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7"/>
                    <a:pt x="94" y="18"/>
                  </a:cubicBezTo>
                  <a:cubicBezTo>
                    <a:pt x="94" y="18"/>
                    <a:pt x="93" y="18"/>
                    <a:pt x="93" y="18"/>
                  </a:cubicBezTo>
                  <a:cubicBezTo>
                    <a:pt x="92" y="18"/>
                    <a:pt x="92" y="18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59" y="36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6"/>
                    <a:pt x="37" y="47"/>
                  </a:cubicBezTo>
                  <a:cubicBezTo>
                    <a:pt x="41" y="45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5" y="38"/>
                    <a:pt x="71" y="40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9" y="40"/>
                    <a:pt x="71" y="39"/>
                    <a:pt x="73" y="38"/>
                  </a:cubicBezTo>
                  <a:cubicBezTo>
                    <a:pt x="81" y="33"/>
                    <a:pt x="88" y="28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3" y="23"/>
                    <a:pt x="89" y="26"/>
                    <a:pt x="84" y="28"/>
                  </a:cubicBezTo>
                  <a:cubicBezTo>
                    <a:pt x="89" y="26"/>
                    <a:pt x="93" y="23"/>
                    <a:pt x="97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3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4" y="34"/>
                    <a:pt x="81" y="36"/>
                    <a:pt x="78" y="38"/>
                  </a:cubicBezTo>
                  <a:cubicBezTo>
                    <a:pt x="76" y="39"/>
                    <a:pt x="75" y="40"/>
                    <a:pt x="73" y="41"/>
                  </a:cubicBezTo>
                  <a:cubicBezTo>
                    <a:pt x="67" y="46"/>
                    <a:pt x="73" y="40"/>
                    <a:pt x="75" y="39"/>
                  </a:cubicBezTo>
                  <a:cubicBezTo>
                    <a:pt x="76" y="38"/>
                    <a:pt x="77" y="37"/>
                    <a:pt x="78" y="36"/>
                  </a:cubicBezTo>
                  <a:cubicBezTo>
                    <a:pt x="79" y="35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2" y="23"/>
                    <a:pt x="103" y="23"/>
                    <a:pt x="103" y="24"/>
                  </a:cubicBezTo>
                  <a:close/>
                  <a:moveTo>
                    <a:pt x="87" y="30"/>
                  </a:moveTo>
                  <a:cubicBezTo>
                    <a:pt x="91" y="28"/>
                    <a:pt x="95" y="26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8" y="24"/>
                    <a:pt x="98" y="24"/>
                  </a:cubicBezTo>
                  <a:cubicBezTo>
                    <a:pt x="96" y="25"/>
                    <a:pt x="94" y="26"/>
                    <a:pt x="92" y="28"/>
                  </a:cubicBezTo>
                  <a:cubicBezTo>
                    <a:pt x="90" y="28"/>
                    <a:pt x="89" y="29"/>
                    <a:pt x="87" y="30"/>
                  </a:cubicBezTo>
                  <a:close/>
                  <a:moveTo>
                    <a:pt x="57" y="39"/>
                  </a:moveTo>
                  <a:cubicBezTo>
                    <a:pt x="54" y="40"/>
                    <a:pt x="51" y="43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7" y="46"/>
                    <a:pt x="46" y="46"/>
                    <a:pt x="44" y="46"/>
                  </a:cubicBezTo>
                  <a:cubicBezTo>
                    <a:pt x="48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3" y="35"/>
                    <a:pt x="70" y="37"/>
                    <a:pt x="67" y="39"/>
                  </a:cubicBezTo>
                  <a:cubicBezTo>
                    <a:pt x="67" y="39"/>
                    <a:pt x="66" y="40"/>
                    <a:pt x="66" y="40"/>
                  </a:cubicBezTo>
                  <a:cubicBezTo>
                    <a:pt x="67" y="39"/>
                    <a:pt x="68" y="38"/>
                    <a:pt x="69" y="37"/>
                  </a:cubicBezTo>
                  <a:cubicBezTo>
                    <a:pt x="72" y="35"/>
                    <a:pt x="76" y="33"/>
                    <a:pt x="79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2" y="40"/>
                  </a:moveTo>
                  <a:cubicBezTo>
                    <a:pt x="71" y="41"/>
                    <a:pt x="69" y="42"/>
                    <a:pt x="68" y="43"/>
                  </a:cubicBezTo>
                  <a:cubicBezTo>
                    <a:pt x="68" y="43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7" y="43"/>
                    <a:pt x="70" y="41"/>
                    <a:pt x="72" y="40"/>
                  </a:cubicBezTo>
                  <a:close/>
                  <a:moveTo>
                    <a:pt x="80" y="51"/>
                  </a:moveTo>
                  <a:cubicBezTo>
                    <a:pt x="85" y="48"/>
                    <a:pt x="89" y="45"/>
                    <a:pt x="94" y="42"/>
                  </a:cubicBezTo>
                  <a:cubicBezTo>
                    <a:pt x="93" y="43"/>
                    <a:pt x="91" y="44"/>
                    <a:pt x="90" y="45"/>
                  </a:cubicBezTo>
                  <a:cubicBezTo>
                    <a:pt x="87" y="48"/>
                    <a:pt x="83" y="50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4" y="46"/>
                    <a:pt x="88" y="43"/>
                    <a:pt x="91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99" y="34"/>
                    <a:pt x="100" y="34"/>
                  </a:cubicBezTo>
                  <a:cubicBezTo>
                    <a:pt x="97" y="36"/>
                    <a:pt x="94" y="38"/>
                    <a:pt x="92" y="40"/>
                  </a:cubicBezTo>
                  <a:cubicBezTo>
                    <a:pt x="88" y="44"/>
                    <a:pt x="83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8" y="43"/>
                    <a:pt x="78" y="43"/>
                  </a:cubicBezTo>
                  <a:cubicBezTo>
                    <a:pt x="77" y="43"/>
                    <a:pt x="77" y="43"/>
                    <a:pt x="76" y="43"/>
                  </a:cubicBezTo>
                  <a:cubicBezTo>
                    <a:pt x="79" y="42"/>
                    <a:pt x="82" y="39"/>
                    <a:pt x="85" y="37"/>
                  </a:cubicBezTo>
                  <a:cubicBezTo>
                    <a:pt x="90" y="34"/>
                    <a:pt x="95" y="31"/>
                    <a:pt x="100" y="29"/>
                  </a:cubicBezTo>
                  <a:cubicBezTo>
                    <a:pt x="99" y="30"/>
                    <a:pt x="98" y="30"/>
                    <a:pt x="97" y="30"/>
                  </a:cubicBezTo>
                  <a:cubicBezTo>
                    <a:pt x="95" y="31"/>
                    <a:pt x="93" y="33"/>
                    <a:pt x="91" y="34"/>
                  </a:cubicBezTo>
                  <a:cubicBezTo>
                    <a:pt x="86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5"/>
                    <a:pt x="80" y="55"/>
                  </a:cubicBezTo>
                  <a:cubicBezTo>
                    <a:pt x="83" y="52"/>
                    <a:pt x="86" y="49"/>
                    <a:pt x="89" y="46"/>
                  </a:cubicBezTo>
                  <a:cubicBezTo>
                    <a:pt x="92" y="44"/>
                    <a:pt x="95" y="41"/>
                    <a:pt x="98" y="39"/>
                  </a:cubicBezTo>
                  <a:cubicBezTo>
                    <a:pt x="98" y="38"/>
                    <a:pt x="99" y="38"/>
                    <a:pt x="100" y="37"/>
                  </a:cubicBezTo>
                  <a:cubicBezTo>
                    <a:pt x="93" y="43"/>
                    <a:pt x="86" y="49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7" y="30"/>
                    <a:pt x="106" y="31"/>
                  </a:cubicBezTo>
                  <a:cubicBezTo>
                    <a:pt x="106" y="31"/>
                    <a:pt x="106" y="31"/>
                    <a:pt x="106" y="31"/>
                  </a:cubicBezTo>
                  <a:cubicBezTo>
                    <a:pt x="103" y="33"/>
                    <a:pt x="101" y="35"/>
                    <a:pt x="98" y="37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5" y="46"/>
                    <a:pt x="87" y="45"/>
                    <a:pt x="89" y="44"/>
                  </a:cubicBezTo>
                  <a:cubicBezTo>
                    <a:pt x="91" y="42"/>
                    <a:pt x="93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7" y="29"/>
                    <a:pt x="107" y="29"/>
                    <a:pt x="108" y="29"/>
                  </a:cubicBezTo>
                  <a:cubicBezTo>
                    <a:pt x="108" y="29"/>
                    <a:pt x="108" y="28"/>
                    <a:pt x="107" y="28"/>
                  </a:cubicBezTo>
                  <a:cubicBezTo>
                    <a:pt x="103" y="31"/>
                    <a:pt x="98" y="33"/>
                    <a:pt x="94" y="36"/>
                  </a:cubicBezTo>
                  <a:cubicBezTo>
                    <a:pt x="90" y="39"/>
                    <a:pt x="86" y="43"/>
                    <a:pt x="82" y="45"/>
                  </a:cubicBezTo>
                  <a:cubicBezTo>
                    <a:pt x="80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1"/>
                  </a:cubicBezTo>
                  <a:cubicBezTo>
                    <a:pt x="88" y="40"/>
                    <a:pt x="90" y="38"/>
                    <a:pt x="92" y="36"/>
                  </a:cubicBezTo>
                  <a:cubicBezTo>
                    <a:pt x="96" y="34"/>
                    <a:pt x="100" y="31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7"/>
                  </a:cubicBezTo>
                  <a:cubicBezTo>
                    <a:pt x="107" y="27"/>
                    <a:pt x="107" y="27"/>
                    <a:pt x="106" y="27"/>
                  </a:cubicBezTo>
                  <a:cubicBezTo>
                    <a:pt x="102" y="29"/>
                    <a:pt x="97" y="31"/>
                    <a:pt x="93" y="34"/>
                  </a:cubicBezTo>
                  <a:cubicBezTo>
                    <a:pt x="89" y="37"/>
                    <a:pt x="85" y="40"/>
                    <a:pt x="81" y="43"/>
                  </a:cubicBezTo>
                  <a:cubicBezTo>
                    <a:pt x="80" y="43"/>
                    <a:pt x="80" y="43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81" y="42"/>
                    <a:pt x="83" y="41"/>
                    <a:pt x="84" y="40"/>
                  </a:cubicBezTo>
                  <a:cubicBezTo>
                    <a:pt x="86" y="38"/>
                    <a:pt x="89" y="36"/>
                    <a:pt x="91" y="35"/>
                  </a:cubicBezTo>
                  <a:cubicBezTo>
                    <a:pt x="95" y="32"/>
                    <a:pt x="100" y="30"/>
                    <a:pt x="104" y="27"/>
                  </a:cubicBezTo>
                  <a:cubicBezTo>
                    <a:pt x="104" y="27"/>
                    <a:pt x="104" y="26"/>
                    <a:pt x="104" y="26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2" y="45"/>
                    <a:pt x="76" y="42"/>
                    <a:pt x="78" y="41"/>
                  </a:cubicBezTo>
                  <a:cubicBezTo>
                    <a:pt x="81" y="38"/>
                    <a:pt x="84" y="36"/>
                    <a:pt x="87" y="33"/>
                  </a:cubicBezTo>
                  <a:cubicBezTo>
                    <a:pt x="93" y="30"/>
                    <a:pt x="98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5" y="25"/>
                    <a:pt x="107" y="27"/>
                    <a:pt x="109" y="28"/>
                  </a:cubicBezTo>
                  <a:close/>
                  <a:moveTo>
                    <a:pt x="89" y="38"/>
                  </a:moveTo>
                  <a:cubicBezTo>
                    <a:pt x="91" y="36"/>
                    <a:pt x="93" y="35"/>
                    <a:pt x="96" y="33"/>
                  </a:cubicBezTo>
                  <a:cubicBezTo>
                    <a:pt x="94" y="34"/>
                    <a:pt x="93" y="35"/>
                    <a:pt x="92" y="36"/>
                  </a:cubicBezTo>
                  <a:cubicBezTo>
                    <a:pt x="91" y="36"/>
                    <a:pt x="90" y="37"/>
                    <a:pt x="89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1"/>
            <p:cNvSpPr>
              <a:spLocks noEditPoints="1"/>
            </p:cNvSpPr>
            <p:nvPr/>
          </p:nvSpPr>
          <p:spPr bwMode="auto">
            <a:xfrm>
              <a:off x="10313988" y="4154488"/>
              <a:ext cx="423863" cy="225425"/>
            </a:xfrm>
            <a:custGeom>
              <a:avLst/>
              <a:gdLst>
                <a:gd name="T0" fmla="*/ 75 w 113"/>
                <a:gd name="T1" fmla="*/ 0 h 60"/>
                <a:gd name="T2" fmla="*/ 7 w 113"/>
                <a:gd name="T3" fmla="*/ 50 h 60"/>
                <a:gd name="T4" fmla="*/ 83 w 113"/>
                <a:gd name="T5" fmla="*/ 36 h 60"/>
                <a:gd name="T6" fmla="*/ 82 w 113"/>
                <a:gd name="T7" fmla="*/ 32 h 60"/>
                <a:gd name="T8" fmla="*/ 89 w 113"/>
                <a:gd name="T9" fmla="*/ 25 h 60"/>
                <a:gd name="T10" fmla="*/ 7 w 113"/>
                <a:gd name="T11" fmla="*/ 23 h 60"/>
                <a:gd name="T12" fmla="*/ 16 w 113"/>
                <a:gd name="T13" fmla="*/ 23 h 60"/>
                <a:gd name="T14" fmla="*/ 13 w 113"/>
                <a:gd name="T15" fmla="*/ 34 h 60"/>
                <a:gd name="T16" fmla="*/ 14 w 113"/>
                <a:gd name="T17" fmla="*/ 36 h 60"/>
                <a:gd name="T18" fmla="*/ 24 w 113"/>
                <a:gd name="T19" fmla="*/ 32 h 60"/>
                <a:gd name="T20" fmla="*/ 15 w 113"/>
                <a:gd name="T21" fmla="*/ 43 h 60"/>
                <a:gd name="T22" fmla="*/ 49 w 113"/>
                <a:gd name="T23" fmla="*/ 27 h 60"/>
                <a:gd name="T24" fmla="*/ 60 w 113"/>
                <a:gd name="T25" fmla="*/ 20 h 60"/>
                <a:gd name="T26" fmla="*/ 37 w 113"/>
                <a:gd name="T27" fmla="*/ 36 h 60"/>
                <a:gd name="T28" fmla="*/ 90 w 113"/>
                <a:gd name="T29" fmla="*/ 15 h 60"/>
                <a:gd name="T30" fmla="*/ 79 w 113"/>
                <a:gd name="T31" fmla="*/ 14 h 60"/>
                <a:gd name="T32" fmla="*/ 79 w 113"/>
                <a:gd name="T33" fmla="*/ 7 h 60"/>
                <a:gd name="T34" fmla="*/ 50 w 113"/>
                <a:gd name="T35" fmla="*/ 34 h 60"/>
                <a:gd name="T36" fmla="*/ 76 w 113"/>
                <a:gd name="T37" fmla="*/ 18 h 60"/>
                <a:gd name="T38" fmla="*/ 80 w 113"/>
                <a:gd name="T39" fmla="*/ 19 h 60"/>
                <a:gd name="T40" fmla="*/ 82 w 113"/>
                <a:gd name="T41" fmla="*/ 21 h 60"/>
                <a:gd name="T42" fmla="*/ 80 w 113"/>
                <a:gd name="T43" fmla="*/ 18 h 60"/>
                <a:gd name="T44" fmla="*/ 77 w 113"/>
                <a:gd name="T45" fmla="*/ 15 h 60"/>
                <a:gd name="T46" fmla="*/ 76 w 113"/>
                <a:gd name="T47" fmla="*/ 5 h 60"/>
                <a:gd name="T48" fmla="*/ 11 w 113"/>
                <a:gd name="T49" fmla="*/ 44 h 60"/>
                <a:gd name="T50" fmla="*/ 11 w 113"/>
                <a:gd name="T51" fmla="*/ 38 h 60"/>
                <a:gd name="T52" fmla="*/ 11 w 113"/>
                <a:gd name="T53" fmla="*/ 46 h 60"/>
                <a:gd name="T54" fmla="*/ 36 w 113"/>
                <a:gd name="T55" fmla="*/ 27 h 60"/>
                <a:gd name="T56" fmla="*/ 11 w 113"/>
                <a:gd name="T57" fmla="*/ 37 h 60"/>
                <a:gd name="T58" fmla="*/ 10 w 113"/>
                <a:gd name="T59" fmla="*/ 33 h 60"/>
                <a:gd name="T60" fmla="*/ 16 w 113"/>
                <a:gd name="T61" fmla="*/ 28 h 60"/>
                <a:gd name="T62" fmla="*/ 8 w 113"/>
                <a:gd name="T63" fmla="*/ 26 h 60"/>
                <a:gd name="T64" fmla="*/ 19 w 113"/>
                <a:gd name="T65" fmla="*/ 48 h 60"/>
                <a:gd name="T66" fmla="*/ 67 w 113"/>
                <a:gd name="T67" fmla="*/ 22 h 60"/>
                <a:gd name="T68" fmla="*/ 79 w 113"/>
                <a:gd name="T69" fmla="*/ 19 h 60"/>
                <a:gd name="T70" fmla="*/ 49 w 113"/>
                <a:gd name="T71" fmla="*/ 41 h 60"/>
                <a:gd name="T72" fmla="*/ 51 w 113"/>
                <a:gd name="T73" fmla="*/ 45 h 60"/>
                <a:gd name="T74" fmla="*/ 95 w 113"/>
                <a:gd name="T75" fmla="*/ 18 h 60"/>
                <a:gd name="T76" fmla="*/ 43 w 113"/>
                <a:gd name="T77" fmla="*/ 46 h 60"/>
                <a:gd name="T78" fmla="*/ 67 w 113"/>
                <a:gd name="T79" fmla="*/ 42 h 60"/>
                <a:gd name="T80" fmla="*/ 85 w 113"/>
                <a:gd name="T81" fmla="*/ 29 h 60"/>
                <a:gd name="T82" fmla="*/ 75 w 113"/>
                <a:gd name="T83" fmla="*/ 39 h 60"/>
                <a:gd name="T84" fmla="*/ 99 w 113"/>
                <a:gd name="T85" fmla="*/ 24 h 60"/>
                <a:gd name="T86" fmla="*/ 45 w 113"/>
                <a:gd name="T87" fmla="*/ 46 h 60"/>
                <a:gd name="T88" fmla="*/ 80 w 113"/>
                <a:gd name="T89" fmla="*/ 31 h 60"/>
                <a:gd name="T90" fmla="*/ 80 w 113"/>
                <a:gd name="T91" fmla="*/ 51 h 60"/>
                <a:gd name="T92" fmla="*/ 99 w 113"/>
                <a:gd name="T93" fmla="*/ 34 h 60"/>
                <a:gd name="T94" fmla="*/ 80 w 113"/>
                <a:gd name="T95" fmla="*/ 46 h 60"/>
                <a:gd name="T96" fmla="*/ 100 w 113"/>
                <a:gd name="T97" fmla="*/ 29 h 60"/>
                <a:gd name="T98" fmla="*/ 98 w 113"/>
                <a:gd name="T99" fmla="*/ 39 h 60"/>
                <a:gd name="T100" fmla="*/ 90 w 113"/>
                <a:gd name="T101" fmla="*/ 44 h 60"/>
                <a:gd name="T102" fmla="*/ 108 w 113"/>
                <a:gd name="T103" fmla="*/ 29 h 60"/>
                <a:gd name="T104" fmla="*/ 104 w 113"/>
                <a:gd name="T105" fmla="*/ 29 h 60"/>
                <a:gd name="T106" fmla="*/ 80 w 113"/>
                <a:gd name="T107" fmla="*/ 44 h 60"/>
                <a:gd name="T108" fmla="*/ 78 w 113"/>
                <a:gd name="T109" fmla="*/ 41 h 60"/>
                <a:gd name="T110" fmla="*/ 92 w 113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" h="60">
                  <a:moveTo>
                    <a:pt x="80" y="60"/>
                  </a:moveTo>
                  <a:cubicBezTo>
                    <a:pt x="80" y="60"/>
                    <a:pt x="81" y="60"/>
                    <a:pt x="81" y="60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3" y="29"/>
                    <a:pt x="113" y="28"/>
                    <a:pt x="113" y="28"/>
                  </a:cubicBezTo>
                  <a:cubicBezTo>
                    <a:pt x="113" y="28"/>
                    <a:pt x="112" y="28"/>
                    <a:pt x="112" y="27"/>
                  </a:cubicBezTo>
                  <a:cubicBezTo>
                    <a:pt x="106" y="22"/>
                    <a:pt x="99" y="17"/>
                    <a:pt x="93" y="13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5" y="0"/>
                    <a:pt x="74" y="0"/>
                  </a:cubicBezTo>
                  <a:cubicBezTo>
                    <a:pt x="73" y="0"/>
                    <a:pt x="73" y="1"/>
                    <a:pt x="73" y="2"/>
                  </a:cubicBezTo>
                  <a:cubicBezTo>
                    <a:pt x="74" y="7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1" y="21"/>
                    <a:pt x="1" y="21"/>
                  </a:cubicBezTo>
                  <a:cubicBezTo>
                    <a:pt x="8" y="28"/>
                    <a:pt x="10" y="40"/>
                    <a:pt x="7" y="50"/>
                  </a:cubicBezTo>
                  <a:cubicBezTo>
                    <a:pt x="7" y="51"/>
                    <a:pt x="7" y="51"/>
                    <a:pt x="8" y="51"/>
                  </a:cubicBezTo>
                  <a:cubicBezTo>
                    <a:pt x="8" y="52"/>
                    <a:pt x="8" y="52"/>
                    <a:pt x="9" y="52"/>
                  </a:cubicBezTo>
                  <a:cubicBezTo>
                    <a:pt x="32" y="51"/>
                    <a:pt x="54" y="47"/>
                    <a:pt x="77" y="46"/>
                  </a:cubicBezTo>
                  <a:cubicBezTo>
                    <a:pt x="77" y="50"/>
                    <a:pt x="77" y="55"/>
                    <a:pt x="78" y="59"/>
                  </a:cubicBezTo>
                  <a:cubicBezTo>
                    <a:pt x="78" y="60"/>
                    <a:pt x="79" y="60"/>
                    <a:pt x="80" y="60"/>
                  </a:cubicBezTo>
                  <a:close/>
                  <a:moveTo>
                    <a:pt x="71" y="44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4"/>
                    <a:pt x="72" y="44"/>
                    <a:pt x="71" y="44"/>
                  </a:cubicBezTo>
                  <a:close/>
                  <a:moveTo>
                    <a:pt x="60" y="45"/>
                  </a:moveTo>
                  <a:cubicBezTo>
                    <a:pt x="65" y="42"/>
                    <a:pt x="70" y="39"/>
                    <a:pt x="75" y="35"/>
                  </a:cubicBezTo>
                  <a:cubicBezTo>
                    <a:pt x="80" y="32"/>
                    <a:pt x="85" y="29"/>
                    <a:pt x="91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6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60" y="45"/>
                  </a:cubicBezTo>
                  <a:close/>
                  <a:moveTo>
                    <a:pt x="50" y="45"/>
                  </a:moveTo>
                  <a:cubicBezTo>
                    <a:pt x="65" y="39"/>
                    <a:pt x="78" y="30"/>
                    <a:pt x="92" y="22"/>
                  </a:cubicBezTo>
                  <a:cubicBezTo>
                    <a:pt x="93" y="21"/>
                    <a:pt x="99" y="18"/>
                    <a:pt x="95" y="21"/>
                  </a:cubicBezTo>
                  <a:cubicBezTo>
                    <a:pt x="93" y="22"/>
                    <a:pt x="91" y="24"/>
                    <a:pt x="89" y="25"/>
                  </a:cubicBezTo>
                  <a:cubicBezTo>
                    <a:pt x="86" y="27"/>
                    <a:pt x="82" y="30"/>
                    <a:pt x="78" y="32"/>
                  </a:cubicBezTo>
                  <a:cubicBezTo>
                    <a:pt x="71" y="36"/>
                    <a:pt x="65" y="41"/>
                    <a:pt x="58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7" y="22"/>
                    <a:pt x="8" y="22"/>
                    <a:pt x="9" y="22"/>
                  </a:cubicBezTo>
                  <a:cubicBezTo>
                    <a:pt x="8" y="22"/>
                    <a:pt x="7" y="22"/>
                    <a:pt x="7" y="23"/>
                  </a:cubicBezTo>
                  <a:cubicBezTo>
                    <a:pt x="6" y="23"/>
                    <a:pt x="6" y="24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9" y="24"/>
                    <a:pt x="8" y="24"/>
                    <a:pt x="7" y="25"/>
                  </a:cubicBezTo>
                  <a:cubicBezTo>
                    <a:pt x="7" y="24"/>
                    <a:pt x="6" y="23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7" y="25"/>
                    <a:pt x="15" y="27"/>
                  </a:cubicBezTo>
                  <a:cubicBezTo>
                    <a:pt x="14" y="27"/>
                    <a:pt x="9" y="30"/>
                    <a:pt x="10" y="29"/>
                  </a:cubicBezTo>
                  <a:cubicBezTo>
                    <a:pt x="12" y="27"/>
                    <a:pt x="14" y="25"/>
                    <a:pt x="16" y="23"/>
                  </a:cubicBezTo>
                  <a:cubicBezTo>
                    <a:pt x="16" y="23"/>
                    <a:pt x="16" y="22"/>
                    <a:pt x="15" y="22"/>
                  </a:cubicBezTo>
                  <a:cubicBezTo>
                    <a:pt x="13" y="23"/>
                    <a:pt x="11" y="24"/>
                    <a:pt x="8" y="25"/>
                  </a:cubicBezTo>
                  <a:cubicBezTo>
                    <a:pt x="7" y="25"/>
                    <a:pt x="10" y="24"/>
                    <a:pt x="10" y="24"/>
                  </a:cubicBezTo>
                  <a:cubicBezTo>
                    <a:pt x="11" y="23"/>
                    <a:pt x="11" y="23"/>
                    <a:pt x="11" y="22"/>
                  </a:cubicBezTo>
                  <a:cubicBezTo>
                    <a:pt x="15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4"/>
                  </a:cubicBezTo>
                  <a:cubicBezTo>
                    <a:pt x="10" y="35"/>
                    <a:pt x="13" y="33"/>
                    <a:pt x="15" y="32"/>
                  </a:cubicBezTo>
                  <a:cubicBezTo>
                    <a:pt x="17" y="31"/>
                    <a:pt x="19" y="30"/>
                    <a:pt x="21" y="28"/>
                  </a:cubicBezTo>
                  <a:cubicBezTo>
                    <a:pt x="24" y="27"/>
                    <a:pt x="27" y="25"/>
                    <a:pt x="30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2"/>
                  </a:moveTo>
                  <a:cubicBezTo>
                    <a:pt x="30" y="25"/>
                    <a:pt x="23" y="32"/>
                    <a:pt x="14" y="36"/>
                  </a:cubicBezTo>
                  <a:cubicBezTo>
                    <a:pt x="10" y="38"/>
                    <a:pt x="11" y="37"/>
                    <a:pt x="14" y="36"/>
                  </a:cubicBezTo>
                  <a:cubicBezTo>
                    <a:pt x="17" y="34"/>
                    <a:pt x="20" y="32"/>
                    <a:pt x="22" y="31"/>
                  </a:cubicBezTo>
                  <a:cubicBezTo>
                    <a:pt x="27" y="28"/>
                    <a:pt x="31" y="25"/>
                    <a:pt x="35" y="22"/>
                  </a:cubicBezTo>
                  <a:cubicBezTo>
                    <a:pt x="36" y="22"/>
                    <a:pt x="38" y="22"/>
                    <a:pt x="39" y="22"/>
                  </a:cubicBezTo>
                  <a:close/>
                  <a:moveTo>
                    <a:pt x="45" y="21"/>
                  </a:moveTo>
                  <a:cubicBezTo>
                    <a:pt x="34" y="27"/>
                    <a:pt x="25" y="35"/>
                    <a:pt x="14" y="40"/>
                  </a:cubicBezTo>
                  <a:cubicBezTo>
                    <a:pt x="9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4" y="21"/>
                    <a:pt x="45" y="21"/>
                  </a:cubicBezTo>
                  <a:close/>
                  <a:moveTo>
                    <a:pt x="52" y="21"/>
                  </a:moveTo>
                  <a:cubicBezTo>
                    <a:pt x="46" y="23"/>
                    <a:pt x="41" y="27"/>
                    <a:pt x="36" y="31"/>
                  </a:cubicBezTo>
                  <a:cubicBezTo>
                    <a:pt x="33" y="33"/>
                    <a:pt x="29" y="34"/>
                    <a:pt x="26" y="36"/>
                  </a:cubicBezTo>
                  <a:cubicBezTo>
                    <a:pt x="22" y="38"/>
                    <a:pt x="19" y="40"/>
                    <a:pt x="15" y="43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1" y="25"/>
                    <a:pt x="47" y="21"/>
                  </a:cubicBezTo>
                  <a:cubicBezTo>
                    <a:pt x="48" y="21"/>
                    <a:pt x="50" y="21"/>
                    <a:pt x="52" y="21"/>
                  </a:cubicBezTo>
                  <a:close/>
                  <a:moveTo>
                    <a:pt x="60" y="20"/>
                  </a:moveTo>
                  <a:cubicBezTo>
                    <a:pt x="56" y="22"/>
                    <a:pt x="53" y="25"/>
                    <a:pt x="49" y="27"/>
                  </a:cubicBezTo>
                  <a:cubicBezTo>
                    <a:pt x="46" y="29"/>
                    <a:pt x="44" y="30"/>
                    <a:pt x="41" y="32"/>
                  </a:cubicBezTo>
                  <a:cubicBezTo>
                    <a:pt x="32" y="36"/>
                    <a:pt x="25" y="41"/>
                    <a:pt x="17" y="46"/>
                  </a:cubicBezTo>
                  <a:cubicBezTo>
                    <a:pt x="16" y="46"/>
                    <a:pt x="15" y="47"/>
                    <a:pt x="14" y="47"/>
                  </a:cubicBezTo>
                  <a:cubicBezTo>
                    <a:pt x="15" y="46"/>
                    <a:pt x="17" y="46"/>
                    <a:pt x="18" y="45"/>
                  </a:cubicBezTo>
                  <a:cubicBezTo>
                    <a:pt x="22" y="42"/>
                    <a:pt x="26" y="39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9" y="26"/>
                    <a:pt x="53" y="30"/>
                  </a:cubicBezTo>
                  <a:cubicBezTo>
                    <a:pt x="49" y="32"/>
                    <a:pt x="45" y="34"/>
                    <a:pt x="41" y="36"/>
                  </a:cubicBezTo>
                  <a:cubicBezTo>
                    <a:pt x="37" y="38"/>
                    <a:pt x="32" y="41"/>
                    <a:pt x="28" y="44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8" y="29"/>
                  </a:cubicBezTo>
                  <a:cubicBezTo>
                    <a:pt x="48" y="29"/>
                    <a:pt x="48" y="29"/>
                    <a:pt x="49" y="28"/>
                  </a:cubicBezTo>
                  <a:cubicBezTo>
                    <a:pt x="53" y="26"/>
                    <a:pt x="57" y="23"/>
                    <a:pt x="62" y="20"/>
                  </a:cubicBezTo>
                  <a:cubicBezTo>
                    <a:pt x="65" y="20"/>
                    <a:pt x="67" y="20"/>
                    <a:pt x="70" y="19"/>
                  </a:cubicBezTo>
                  <a:close/>
                  <a:moveTo>
                    <a:pt x="92" y="15"/>
                  </a:moveTo>
                  <a:cubicBezTo>
                    <a:pt x="91" y="15"/>
                    <a:pt x="90" y="16"/>
                    <a:pt x="88" y="16"/>
                  </a:cubicBezTo>
                  <a:cubicBezTo>
                    <a:pt x="89" y="15"/>
                    <a:pt x="89" y="15"/>
                    <a:pt x="90" y="15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4"/>
                    <a:pt x="80" y="14"/>
                    <a:pt x="78" y="16"/>
                  </a:cubicBezTo>
                  <a:cubicBezTo>
                    <a:pt x="75" y="18"/>
                    <a:pt x="79" y="14"/>
                    <a:pt x="79" y="14"/>
                  </a:cubicBezTo>
                  <a:cubicBezTo>
                    <a:pt x="80" y="13"/>
                    <a:pt x="81" y="13"/>
                    <a:pt x="83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7" y="14"/>
                  </a:cubicBezTo>
                  <a:cubicBezTo>
                    <a:pt x="78" y="13"/>
                    <a:pt x="79" y="12"/>
                    <a:pt x="80" y="10"/>
                  </a:cubicBezTo>
                  <a:cubicBezTo>
                    <a:pt x="80" y="10"/>
                    <a:pt x="80" y="9"/>
                    <a:pt x="80" y="10"/>
                  </a:cubicBezTo>
                  <a:cubicBezTo>
                    <a:pt x="76" y="12"/>
                    <a:pt x="78" y="9"/>
                    <a:pt x="79" y="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6" y="8"/>
                    <a:pt x="77" y="7"/>
                    <a:pt x="77" y="5"/>
                  </a:cubicBezTo>
                  <a:cubicBezTo>
                    <a:pt x="82" y="8"/>
                    <a:pt x="87" y="12"/>
                    <a:pt x="92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1" y="36"/>
                    <a:pt x="35" y="44"/>
                  </a:cubicBezTo>
                  <a:cubicBezTo>
                    <a:pt x="35" y="44"/>
                    <a:pt x="29" y="48"/>
                    <a:pt x="33" y="46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9"/>
                    <a:pt x="46" y="36"/>
                    <a:pt x="50" y="34"/>
                  </a:cubicBezTo>
                  <a:cubicBezTo>
                    <a:pt x="58" y="29"/>
                    <a:pt x="65" y="24"/>
                    <a:pt x="73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6" y="19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7"/>
                    <a:pt x="77" y="18"/>
                    <a:pt x="76" y="18"/>
                  </a:cubicBezTo>
                  <a:cubicBezTo>
                    <a:pt x="76" y="18"/>
                    <a:pt x="76" y="19"/>
                    <a:pt x="76" y="19"/>
                  </a:cubicBezTo>
                  <a:cubicBezTo>
                    <a:pt x="78" y="18"/>
                    <a:pt x="80" y="18"/>
                    <a:pt x="82" y="17"/>
                  </a:cubicBezTo>
                  <a:cubicBezTo>
                    <a:pt x="83" y="17"/>
                    <a:pt x="83" y="16"/>
                    <a:pt x="84" y="16"/>
                  </a:cubicBezTo>
                  <a:cubicBezTo>
                    <a:pt x="85" y="16"/>
                    <a:pt x="89" y="15"/>
                    <a:pt x="89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5" y="17"/>
                    <a:pt x="84" y="17"/>
                    <a:pt x="84" y="18"/>
                  </a:cubicBezTo>
                  <a:cubicBezTo>
                    <a:pt x="83" y="18"/>
                    <a:pt x="81" y="19"/>
                    <a:pt x="80" y="19"/>
                  </a:cubicBezTo>
                  <a:cubicBezTo>
                    <a:pt x="79" y="20"/>
                    <a:pt x="78" y="20"/>
                    <a:pt x="78" y="20"/>
                  </a:cubicBezTo>
                  <a:cubicBezTo>
                    <a:pt x="78" y="20"/>
                    <a:pt x="78" y="21"/>
                    <a:pt x="77" y="21"/>
                  </a:cubicBezTo>
                  <a:cubicBezTo>
                    <a:pt x="77" y="21"/>
                    <a:pt x="77" y="22"/>
                    <a:pt x="78" y="22"/>
                  </a:cubicBezTo>
                  <a:cubicBezTo>
                    <a:pt x="81" y="20"/>
                    <a:pt x="85" y="18"/>
                    <a:pt x="88" y="17"/>
                  </a:cubicBezTo>
                  <a:cubicBezTo>
                    <a:pt x="89" y="16"/>
                    <a:pt x="91" y="16"/>
                    <a:pt x="92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2" y="21"/>
                  </a:cubicBezTo>
                  <a:cubicBezTo>
                    <a:pt x="77" y="23"/>
                    <a:pt x="73" y="27"/>
                    <a:pt x="69" y="30"/>
                  </a:cubicBezTo>
                  <a:cubicBezTo>
                    <a:pt x="64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2" y="44"/>
                    <a:pt x="42" y="43"/>
                  </a:cubicBezTo>
                  <a:cubicBezTo>
                    <a:pt x="45" y="41"/>
                    <a:pt x="47" y="40"/>
                    <a:pt x="50" y="38"/>
                  </a:cubicBezTo>
                  <a:cubicBezTo>
                    <a:pt x="60" y="31"/>
                    <a:pt x="71" y="25"/>
                    <a:pt x="80" y="18"/>
                  </a:cubicBezTo>
                  <a:cubicBezTo>
                    <a:pt x="81" y="18"/>
                    <a:pt x="80" y="18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8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10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7" y="15"/>
                    <a:pt x="76" y="16"/>
                    <a:pt x="76" y="17"/>
                  </a:cubicBezTo>
                  <a:cubicBezTo>
                    <a:pt x="76" y="16"/>
                    <a:pt x="76" y="16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2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5"/>
                  </a:moveTo>
                  <a:cubicBezTo>
                    <a:pt x="76" y="5"/>
                    <a:pt x="76" y="5"/>
                    <a:pt x="76" y="6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6" y="5"/>
                    <a:pt x="76" y="5"/>
                    <a:pt x="76" y="5"/>
                  </a:cubicBezTo>
                  <a:close/>
                  <a:moveTo>
                    <a:pt x="11" y="42"/>
                  </a:moveTo>
                  <a:cubicBezTo>
                    <a:pt x="13" y="41"/>
                    <a:pt x="16" y="40"/>
                    <a:pt x="18" y="39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2"/>
                  </a:cubicBezTo>
                  <a:close/>
                  <a:moveTo>
                    <a:pt x="11" y="38"/>
                  </a:moveTo>
                  <a:cubicBezTo>
                    <a:pt x="21" y="34"/>
                    <a:pt x="28" y="27"/>
                    <a:pt x="37" y="23"/>
                  </a:cubicBezTo>
                  <a:cubicBezTo>
                    <a:pt x="37" y="23"/>
                    <a:pt x="36" y="24"/>
                    <a:pt x="35" y="24"/>
                  </a:cubicBezTo>
                  <a:cubicBezTo>
                    <a:pt x="33" y="26"/>
                    <a:pt x="30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9"/>
                    <a:pt x="11" y="38"/>
                  </a:cubicBezTo>
                  <a:close/>
                  <a:moveTo>
                    <a:pt x="10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0" y="24"/>
                    <a:pt x="18" y="25"/>
                    <a:pt x="17" y="27"/>
                  </a:cubicBezTo>
                  <a:cubicBezTo>
                    <a:pt x="15" y="28"/>
                    <a:pt x="12" y="30"/>
                    <a:pt x="10" y="32"/>
                  </a:cubicBezTo>
                  <a:cubicBezTo>
                    <a:pt x="10" y="31"/>
                    <a:pt x="10" y="31"/>
                    <a:pt x="10" y="30"/>
                  </a:cubicBezTo>
                  <a:close/>
                  <a:moveTo>
                    <a:pt x="11" y="46"/>
                  </a:moveTo>
                  <a:cubicBezTo>
                    <a:pt x="14" y="44"/>
                    <a:pt x="16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9" y="29"/>
                    <a:pt x="43" y="26"/>
                  </a:cubicBezTo>
                  <a:cubicBezTo>
                    <a:pt x="40" y="29"/>
                    <a:pt x="36" y="31"/>
                    <a:pt x="33" y="33"/>
                  </a:cubicBezTo>
                  <a:cubicBezTo>
                    <a:pt x="25" y="38"/>
                    <a:pt x="19" y="44"/>
                    <a:pt x="11" y="48"/>
                  </a:cubicBezTo>
                  <a:cubicBezTo>
                    <a:pt x="11" y="47"/>
                    <a:pt x="11" y="46"/>
                    <a:pt x="11" y="46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8" y="26"/>
                    <a:pt x="39" y="25"/>
                    <a:pt x="41" y="24"/>
                  </a:cubicBezTo>
                  <a:cubicBezTo>
                    <a:pt x="41" y="24"/>
                    <a:pt x="48" y="20"/>
                    <a:pt x="44" y="22"/>
                  </a:cubicBezTo>
                  <a:cubicBezTo>
                    <a:pt x="41" y="24"/>
                    <a:pt x="39" y="26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5" y="28"/>
                  </a:cubicBezTo>
                  <a:cubicBezTo>
                    <a:pt x="20" y="31"/>
                    <a:pt x="16" y="34"/>
                    <a:pt x="11" y="37"/>
                  </a:cubicBezTo>
                  <a:cubicBezTo>
                    <a:pt x="11" y="36"/>
                    <a:pt x="11" y="35"/>
                    <a:pt x="11" y="35"/>
                  </a:cubicBezTo>
                  <a:cubicBezTo>
                    <a:pt x="18" y="34"/>
                    <a:pt x="24" y="27"/>
                    <a:pt x="30" y="24"/>
                  </a:cubicBezTo>
                  <a:cubicBezTo>
                    <a:pt x="31" y="23"/>
                    <a:pt x="32" y="22"/>
                    <a:pt x="33" y="22"/>
                  </a:cubicBezTo>
                  <a:cubicBezTo>
                    <a:pt x="33" y="22"/>
                    <a:pt x="33" y="22"/>
                    <a:pt x="34" y="22"/>
                  </a:cubicBezTo>
                  <a:cubicBezTo>
                    <a:pt x="33" y="22"/>
                    <a:pt x="33" y="23"/>
                    <a:pt x="31" y="24"/>
                  </a:cubicBezTo>
                  <a:close/>
                  <a:moveTo>
                    <a:pt x="11" y="34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4" y="31"/>
                    <a:pt x="17" y="30"/>
                    <a:pt x="19" y="28"/>
                  </a:cubicBezTo>
                  <a:cubicBezTo>
                    <a:pt x="21" y="27"/>
                    <a:pt x="23" y="25"/>
                    <a:pt x="25" y="24"/>
                  </a:cubicBezTo>
                  <a:cubicBezTo>
                    <a:pt x="26" y="23"/>
                    <a:pt x="27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4" y="27"/>
                    <a:pt x="16" y="30"/>
                    <a:pt x="11" y="34"/>
                  </a:cubicBezTo>
                  <a:close/>
                  <a:moveTo>
                    <a:pt x="14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1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6" y="22"/>
                    <a:pt x="27" y="22"/>
                  </a:cubicBezTo>
                  <a:cubicBezTo>
                    <a:pt x="22" y="25"/>
                    <a:pt x="18" y="28"/>
                    <a:pt x="14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9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5" y="36"/>
                  </a:cubicBezTo>
                  <a:cubicBezTo>
                    <a:pt x="38" y="34"/>
                    <a:pt x="41" y="33"/>
                    <a:pt x="44" y="31"/>
                  </a:cubicBezTo>
                  <a:cubicBezTo>
                    <a:pt x="43" y="31"/>
                    <a:pt x="43" y="32"/>
                    <a:pt x="42" y="32"/>
                  </a:cubicBezTo>
                  <a:cubicBezTo>
                    <a:pt x="35" y="37"/>
                    <a:pt x="27" y="43"/>
                    <a:pt x="19" y="48"/>
                  </a:cubicBezTo>
                  <a:cubicBezTo>
                    <a:pt x="19" y="48"/>
                    <a:pt x="18" y="48"/>
                    <a:pt x="19" y="48"/>
                  </a:cubicBezTo>
                  <a:cubicBezTo>
                    <a:pt x="16" y="49"/>
                    <a:pt x="14" y="49"/>
                    <a:pt x="11" y="49"/>
                  </a:cubicBezTo>
                  <a:cubicBezTo>
                    <a:pt x="15" y="48"/>
                    <a:pt x="18" y="46"/>
                    <a:pt x="21" y="44"/>
                  </a:cubicBezTo>
                  <a:close/>
                  <a:moveTo>
                    <a:pt x="42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3"/>
                  </a:cubicBezTo>
                  <a:cubicBezTo>
                    <a:pt x="67" y="22"/>
                    <a:pt x="69" y="21"/>
                    <a:pt x="71" y="20"/>
                  </a:cubicBezTo>
                  <a:cubicBezTo>
                    <a:pt x="69" y="20"/>
                    <a:pt x="68" y="21"/>
                    <a:pt x="67" y="22"/>
                  </a:cubicBezTo>
                  <a:cubicBezTo>
                    <a:pt x="63" y="24"/>
                    <a:pt x="58" y="27"/>
                    <a:pt x="54" y="30"/>
                  </a:cubicBezTo>
                  <a:cubicBezTo>
                    <a:pt x="46" y="36"/>
                    <a:pt x="37" y="41"/>
                    <a:pt x="29" y="47"/>
                  </a:cubicBezTo>
                  <a:cubicBezTo>
                    <a:pt x="29" y="47"/>
                    <a:pt x="29" y="47"/>
                    <a:pt x="29" y="48"/>
                  </a:cubicBezTo>
                  <a:cubicBezTo>
                    <a:pt x="26" y="48"/>
                    <a:pt x="23" y="48"/>
                    <a:pt x="20" y="48"/>
                  </a:cubicBezTo>
                  <a:cubicBezTo>
                    <a:pt x="27" y="45"/>
                    <a:pt x="34" y="41"/>
                    <a:pt x="42" y="36"/>
                  </a:cubicBezTo>
                  <a:close/>
                  <a:moveTo>
                    <a:pt x="74" y="21"/>
                  </a:moveTo>
                  <a:cubicBezTo>
                    <a:pt x="76" y="21"/>
                    <a:pt x="77" y="20"/>
                    <a:pt x="79" y="19"/>
                  </a:cubicBezTo>
                  <a:cubicBezTo>
                    <a:pt x="77" y="20"/>
                    <a:pt x="74" y="22"/>
                    <a:pt x="72" y="23"/>
                  </a:cubicBezTo>
                  <a:cubicBezTo>
                    <a:pt x="68" y="26"/>
                    <a:pt x="64" y="28"/>
                    <a:pt x="60" y="31"/>
                  </a:cubicBezTo>
                  <a:cubicBezTo>
                    <a:pt x="52" y="36"/>
                    <a:pt x="44" y="41"/>
                    <a:pt x="36" y="46"/>
                  </a:cubicBezTo>
                  <a:cubicBezTo>
                    <a:pt x="36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6" y="40"/>
                    <a:pt x="59" y="30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6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3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5" y="26"/>
                    <a:pt x="79" y="30"/>
                  </a:cubicBezTo>
                  <a:cubicBezTo>
                    <a:pt x="70" y="34"/>
                    <a:pt x="62" y="39"/>
                    <a:pt x="54" y="43"/>
                  </a:cubicBezTo>
                  <a:cubicBezTo>
                    <a:pt x="53" y="44"/>
                    <a:pt x="52" y="44"/>
                    <a:pt x="51" y="45"/>
                  </a:cubicBezTo>
                  <a:cubicBezTo>
                    <a:pt x="52" y="44"/>
                    <a:pt x="53" y="43"/>
                    <a:pt x="54" y="42"/>
                  </a:cubicBezTo>
                  <a:cubicBezTo>
                    <a:pt x="55" y="41"/>
                    <a:pt x="57" y="40"/>
                    <a:pt x="59" y="39"/>
                  </a:cubicBezTo>
                  <a:cubicBezTo>
                    <a:pt x="62" y="37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4" y="31"/>
                    <a:pt x="79" y="28"/>
                    <a:pt x="84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4" y="18"/>
                    <a:pt x="93" y="18"/>
                    <a:pt x="93" y="19"/>
                  </a:cubicBezTo>
                  <a:cubicBezTo>
                    <a:pt x="93" y="18"/>
                    <a:pt x="92" y="19"/>
                    <a:pt x="92" y="19"/>
                  </a:cubicBezTo>
                  <a:cubicBezTo>
                    <a:pt x="90" y="20"/>
                    <a:pt x="88" y="21"/>
                    <a:pt x="86" y="22"/>
                  </a:cubicBezTo>
                  <a:cubicBezTo>
                    <a:pt x="84" y="23"/>
                    <a:pt x="83" y="24"/>
                    <a:pt x="82" y="25"/>
                  </a:cubicBezTo>
                  <a:cubicBezTo>
                    <a:pt x="78" y="27"/>
                    <a:pt x="73" y="30"/>
                    <a:pt x="69" y="32"/>
                  </a:cubicBezTo>
                  <a:cubicBezTo>
                    <a:pt x="69" y="32"/>
                    <a:pt x="68" y="32"/>
                    <a:pt x="68" y="33"/>
                  </a:cubicBezTo>
                  <a:cubicBezTo>
                    <a:pt x="60" y="37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7"/>
                    <a:pt x="37" y="47"/>
                  </a:cubicBezTo>
                  <a:cubicBezTo>
                    <a:pt x="41" y="46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6" y="30"/>
                    <a:pt x="79" y="36"/>
                  </a:cubicBezTo>
                  <a:cubicBezTo>
                    <a:pt x="75" y="38"/>
                    <a:pt x="71" y="40"/>
                    <a:pt x="68" y="42"/>
                  </a:cubicBezTo>
                  <a:cubicBezTo>
                    <a:pt x="68" y="42"/>
                    <a:pt x="67" y="42"/>
                    <a:pt x="67" y="42"/>
                  </a:cubicBezTo>
                  <a:cubicBezTo>
                    <a:pt x="67" y="42"/>
                    <a:pt x="68" y="42"/>
                    <a:pt x="68" y="42"/>
                  </a:cubicBezTo>
                  <a:cubicBezTo>
                    <a:pt x="70" y="41"/>
                    <a:pt x="72" y="39"/>
                    <a:pt x="74" y="38"/>
                  </a:cubicBezTo>
                  <a:cubicBezTo>
                    <a:pt x="81" y="33"/>
                    <a:pt x="89" y="29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2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3" y="24"/>
                    <a:pt x="89" y="26"/>
                    <a:pt x="85" y="29"/>
                  </a:cubicBezTo>
                  <a:cubicBezTo>
                    <a:pt x="89" y="26"/>
                    <a:pt x="94" y="23"/>
                    <a:pt x="98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4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5" y="34"/>
                    <a:pt x="81" y="36"/>
                    <a:pt x="78" y="38"/>
                  </a:cubicBezTo>
                  <a:cubicBezTo>
                    <a:pt x="77" y="39"/>
                    <a:pt x="75" y="41"/>
                    <a:pt x="73" y="42"/>
                  </a:cubicBezTo>
                  <a:cubicBezTo>
                    <a:pt x="67" y="46"/>
                    <a:pt x="74" y="40"/>
                    <a:pt x="75" y="39"/>
                  </a:cubicBezTo>
                  <a:cubicBezTo>
                    <a:pt x="76" y="38"/>
                    <a:pt x="77" y="37"/>
                    <a:pt x="78" y="37"/>
                  </a:cubicBezTo>
                  <a:cubicBezTo>
                    <a:pt x="80" y="36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3" y="23"/>
                    <a:pt x="103" y="23"/>
                    <a:pt x="104" y="24"/>
                  </a:cubicBezTo>
                  <a:close/>
                  <a:moveTo>
                    <a:pt x="87" y="31"/>
                  </a:moveTo>
                  <a:cubicBezTo>
                    <a:pt x="91" y="28"/>
                    <a:pt x="95" y="26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7" y="26"/>
                    <a:pt x="95" y="27"/>
                    <a:pt x="92" y="28"/>
                  </a:cubicBezTo>
                  <a:cubicBezTo>
                    <a:pt x="91" y="29"/>
                    <a:pt x="89" y="30"/>
                    <a:pt x="87" y="31"/>
                  </a:cubicBezTo>
                  <a:close/>
                  <a:moveTo>
                    <a:pt x="57" y="39"/>
                  </a:moveTo>
                  <a:cubicBezTo>
                    <a:pt x="54" y="41"/>
                    <a:pt x="52" y="43"/>
                    <a:pt x="49" y="45"/>
                  </a:cubicBezTo>
                  <a:cubicBezTo>
                    <a:pt x="49" y="45"/>
                    <a:pt x="49" y="45"/>
                    <a:pt x="49" y="46"/>
                  </a:cubicBezTo>
                  <a:cubicBezTo>
                    <a:pt x="48" y="46"/>
                    <a:pt x="46" y="46"/>
                    <a:pt x="45" y="46"/>
                  </a:cubicBezTo>
                  <a:cubicBezTo>
                    <a:pt x="49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4" y="35"/>
                    <a:pt x="70" y="37"/>
                    <a:pt x="67" y="39"/>
                  </a:cubicBezTo>
                  <a:cubicBezTo>
                    <a:pt x="67" y="40"/>
                    <a:pt x="67" y="40"/>
                    <a:pt x="66" y="40"/>
                  </a:cubicBezTo>
                  <a:cubicBezTo>
                    <a:pt x="67" y="39"/>
                    <a:pt x="69" y="38"/>
                    <a:pt x="70" y="37"/>
                  </a:cubicBezTo>
                  <a:cubicBezTo>
                    <a:pt x="73" y="35"/>
                    <a:pt x="76" y="33"/>
                    <a:pt x="80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3" y="40"/>
                  </a:moveTo>
                  <a:cubicBezTo>
                    <a:pt x="71" y="41"/>
                    <a:pt x="70" y="42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8" y="43"/>
                    <a:pt x="70" y="41"/>
                    <a:pt x="73" y="40"/>
                  </a:cubicBezTo>
                  <a:close/>
                  <a:moveTo>
                    <a:pt x="80" y="51"/>
                  </a:moveTo>
                  <a:cubicBezTo>
                    <a:pt x="85" y="48"/>
                    <a:pt x="90" y="45"/>
                    <a:pt x="94" y="42"/>
                  </a:cubicBezTo>
                  <a:cubicBezTo>
                    <a:pt x="93" y="43"/>
                    <a:pt x="92" y="44"/>
                    <a:pt x="91" y="45"/>
                  </a:cubicBezTo>
                  <a:cubicBezTo>
                    <a:pt x="87" y="48"/>
                    <a:pt x="83" y="51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5" y="46"/>
                    <a:pt x="88" y="43"/>
                    <a:pt x="92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100" y="34"/>
                    <a:pt x="100" y="34"/>
                  </a:cubicBezTo>
                  <a:cubicBezTo>
                    <a:pt x="97" y="36"/>
                    <a:pt x="94" y="38"/>
                    <a:pt x="92" y="41"/>
                  </a:cubicBezTo>
                  <a:cubicBezTo>
                    <a:pt x="89" y="44"/>
                    <a:pt x="84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45"/>
                    <a:pt x="80" y="45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8" y="43"/>
                  </a:cubicBezTo>
                  <a:cubicBezTo>
                    <a:pt x="78" y="43"/>
                    <a:pt x="77" y="43"/>
                    <a:pt x="77" y="43"/>
                  </a:cubicBezTo>
                  <a:cubicBezTo>
                    <a:pt x="80" y="42"/>
                    <a:pt x="83" y="40"/>
                    <a:pt x="86" y="38"/>
                  </a:cubicBezTo>
                  <a:cubicBezTo>
                    <a:pt x="90" y="34"/>
                    <a:pt x="95" y="32"/>
                    <a:pt x="100" y="29"/>
                  </a:cubicBezTo>
                  <a:cubicBezTo>
                    <a:pt x="99" y="30"/>
                    <a:pt x="98" y="30"/>
                    <a:pt x="98" y="30"/>
                  </a:cubicBezTo>
                  <a:cubicBezTo>
                    <a:pt x="95" y="32"/>
                    <a:pt x="93" y="33"/>
                    <a:pt x="91" y="34"/>
                  </a:cubicBezTo>
                  <a:cubicBezTo>
                    <a:pt x="87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6"/>
                    <a:pt x="80" y="55"/>
                  </a:cubicBezTo>
                  <a:cubicBezTo>
                    <a:pt x="83" y="52"/>
                    <a:pt x="86" y="49"/>
                    <a:pt x="90" y="47"/>
                  </a:cubicBezTo>
                  <a:cubicBezTo>
                    <a:pt x="93" y="44"/>
                    <a:pt x="95" y="42"/>
                    <a:pt x="98" y="39"/>
                  </a:cubicBezTo>
                  <a:cubicBezTo>
                    <a:pt x="99" y="38"/>
                    <a:pt x="99" y="38"/>
                    <a:pt x="100" y="37"/>
                  </a:cubicBezTo>
                  <a:cubicBezTo>
                    <a:pt x="93" y="44"/>
                    <a:pt x="87" y="50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8" y="30"/>
                    <a:pt x="107" y="31"/>
                  </a:cubicBezTo>
                  <a:cubicBezTo>
                    <a:pt x="107" y="31"/>
                    <a:pt x="106" y="31"/>
                    <a:pt x="106" y="31"/>
                  </a:cubicBezTo>
                  <a:cubicBezTo>
                    <a:pt x="104" y="33"/>
                    <a:pt x="101" y="35"/>
                    <a:pt x="99" y="38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6" y="46"/>
                    <a:pt x="87" y="45"/>
                    <a:pt x="89" y="44"/>
                  </a:cubicBezTo>
                  <a:cubicBezTo>
                    <a:pt x="92" y="42"/>
                    <a:pt x="94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1"/>
                    <a:pt x="107" y="30"/>
                    <a:pt x="107" y="30"/>
                  </a:cubicBezTo>
                  <a:cubicBezTo>
                    <a:pt x="107" y="30"/>
                    <a:pt x="107" y="29"/>
                    <a:pt x="108" y="29"/>
                  </a:cubicBezTo>
                  <a:cubicBezTo>
                    <a:pt x="108" y="29"/>
                    <a:pt x="108" y="28"/>
                    <a:pt x="108" y="28"/>
                  </a:cubicBezTo>
                  <a:cubicBezTo>
                    <a:pt x="103" y="31"/>
                    <a:pt x="99" y="33"/>
                    <a:pt x="95" y="36"/>
                  </a:cubicBezTo>
                  <a:cubicBezTo>
                    <a:pt x="90" y="40"/>
                    <a:pt x="87" y="43"/>
                    <a:pt x="82" y="46"/>
                  </a:cubicBezTo>
                  <a:cubicBezTo>
                    <a:pt x="81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2"/>
                  </a:cubicBezTo>
                  <a:cubicBezTo>
                    <a:pt x="88" y="40"/>
                    <a:pt x="90" y="38"/>
                    <a:pt x="93" y="37"/>
                  </a:cubicBezTo>
                  <a:cubicBezTo>
                    <a:pt x="96" y="34"/>
                    <a:pt x="100" y="32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8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2" y="29"/>
                    <a:pt x="98" y="31"/>
                    <a:pt x="94" y="34"/>
                  </a:cubicBezTo>
                  <a:cubicBezTo>
                    <a:pt x="90" y="37"/>
                    <a:pt x="86" y="40"/>
                    <a:pt x="81" y="43"/>
                  </a:cubicBezTo>
                  <a:cubicBezTo>
                    <a:pt x="81" y="43"/>
                    <a:pt x="80" y="43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1" y="43"/>
                    <a:pt x="83" y="41"/>
                    <a:pt x="84" y="40"/>
                  </a:cubicBezTo>
                  <a:cubicBezTo>
                    <a:pt x="87" y="38"/>
                    <a:pt x="89" y="37"/>
                    <a:pt x="91" y="35"/>
                  </a:cubicBezTo>
                  <a:cubicBezTo>
                    <a:pt x="96" y="32"/>
                    <a:pt x="100" y="30"/>
                    <a:pt x="104" y="27"/>
                  </a:cubicBezTo>
                  <a:cubicBezTo>
                    <a:pt x="105" y="27"/>
                    <a:pt x="105" y="26"/>
                    <a:pt x="104" y="27"/>
                  </a:cubicBezTo>
                  <a:cubicBezTo>
                    <a:pt x="97" y="30"/>
                    <a:pt x="89" y="34"/>
                    <a:pt x="83" y="39"/>
                  </a:cubicBezTo>
                  <a:cubicBezTo>
                    <a:pt x="81" y="40"/>
                    <a:pt x="79" y="41"/>
                    <a:pt x="78" y="42"/>
                  </a:cubicBezTo>
                  <a:cubicBezTo>
                    <a:pt x="72" y="45"/>
                    <a:pt x="77" y="42"/>
                    <a:pt x="78" y="41"/>
                  </a:cubicBezTo>
                  <a:cubicBezTo>
                    <a:pt x="81" y="38"/>
                    <a:pt x="84" y="36"/>
                    <a:pt x="88" y="34"/>
                  </a:cubicBezTo>
                  <a:cubicBezTo>
                    <a:pt x="93" y="31"/>
                    <a:pt x="99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6" y="26"/>
                    <a:pt x="108" y="27"/>
                    <a:pt x="109" y="28"/>
                  </a:cubicBezTo>
                  <a:close/>
                  <a:moveTo>
                    <a:pt x="90" y="38"/>
                  </a:moveTo>
                  <a:cubicBezTo>
                    <a:pt x="92" y="36"/>
                    <a:pt x="94" y="35"/>
                    <a:pt x="96" y="34"/>
                  </a:cubicBezTo>
                  <a:cubicBezTo>
                    <a:pt x="95" y="34"/>
                    <a:pt x="93" y="35"/>
                    <a:pt x="92" y="36"/>
                  </a:cubicBezTo>
                  <a:cubicBezTo>
                    <a:pt x="91" y="37"/>
                    <a:pt x="90" y="37"/>
                    <a:pt x="90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2"/>
            <p:cNvSpPr>
              <a:spLocks noEditPoints="1"/>
            </p:cNvSpPr>
            <p:nvPr/>
          </p:nvSpPr>
          <p:spPr bwMode="auto">
            <a:xfrm>
              <a:off x="6788150" y="4610100"/>
              <a:ext cx="222250" cy="66675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4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20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6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3" y="14"/>
                  </a:cubicBezTo>
                  <a:cubicBezTo>
                    <a:pt x="32" y="14"/>
                    <a:pt x="32" y="14"/>
                    <a:pt x="33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8" y="11"/>
                    <a:pt x="18" y="11"/>
                  </a:cubicBezTo>
                  <a:cubicBezTo>
                    <a:pt x="18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3"/>
            <p:cNvSpPr>
              <a:spLocks noEditPoints="1"/>
            </p:cNvSpPr>
            <p:nvPr/>
          </p:nvSpPr>
          <p:spPr bwMode="auto">
            <a:xfrm>
              <a:off x="7621588" y="5591175"/>
              <a:ext cx="222250" cy="66675"/>
            </a:xfrm>
            <a:custGeom>
              <a:avLst/>
              <a:gdLst>
                <a:gd name="T0" fmla="*/ 11 w 59"/>
                <a:gd name="T1" fmla="*/ 18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3 w 59"/>
                <a:gd name="T9" fmla="*/ 1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5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3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5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3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9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2 w 59"/>
                <a:gd name="T93" fmla="*/ 10 h 18"/>
                <a:gd name="T94" fmla="*/ 15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2" y="18"/>
                  </a:cubicBezTo>
                  <a:cubicBezTo>
                    <a:pt x="4" y="17"/>
                    <a:pt x="8" y="18"/>
                    <a:pt x="11" y="18"/>
                  </a:cubicBezTo>
                  <a:cubicBezTo>
                    <a:pt x="16" y="18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3"/>
                    <a:pt x="59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9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6" y="1"/>
                    <a:pt x="3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5" y="8"/>
                    <a:pt x="7" y="7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0" y="12"/>
                    <a:pt x="14" y="9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5"/>
                    <a:pt x="5" y="14"/>
                    <a:pt x="3" y="15"/>
                  </a:cubicBezTo>
                  <a:close/>
                  <a:moveTo>
                    <a:pt x="15" y="15"/>
                  </a:moveTo>
                  <a:cubicBezTo>
                    <a:pt x="19" y="13"/>
                    <a:pt x="23" y="9"/>
                    <a:pt x="26" y="7"/>
                  </a:cubicBezTo>
                  <a:cubicBezTo>
                    <a:pt x="30" y="4"/>
                    <a:pt x="28" y="5"/>
                    <a:pt x="26" y="8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19" y="15"/>
                    <a:pt x="15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5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3"/>
                  </a:cubicBezTo>
                  <a:cubicBezTo>
                    <a:pt x="19" y="15"/>
                    <a:pt x="24" y="11"/>
                    <a:pt x="25" y="10"/>
                  </a:cubicBezTo>
                  <a:cubicBezTo>
                    <a:pt x="27" y="8"/>
                    <a:pt x="28" y="7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10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5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1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3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1"/>
                    <a:pt x="56" y="13"/>
                    <a:pt x="56" y="16"/>
                  </a:cubicBezTo>
                  <a:cubicBezTo>
                    <a:pt x="48" y="16"/>
                    <a:pt x="41" y="15"/>
                    <a:pt x="33" y="15"/>
                  </a:cubicBezTo>
                  <a:cubicBezTo>
                    <a:pt x="38" y="14"/>
                    <a:pt x="42" y="10"/>
                    <a:pt x="46" y="7"/>
                  </a:cubicBezTo>
                  <a:cubicBezTo>
                    <a:pt x="51" y="4"/>
                    <a:pt x="47" y="7"/>
                    <a:pt x="45" y="8"/>
                  </a:cubicBezTo>
                  <a:cubicBezTo>
                    <a:pt x="43" y="10"/>
                    <a:pt x="40" y="12"/>
                    <a:pt x="38" y="15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2" y="10"/>
                    <a:pt x="49" y="11"/>
                  </a:cubicBezTo>
                  <a:cubicBezTo>
                    <a:pt x="48" y="12"/>
                    <a:pt x="47" y="12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1"/>
                    <a:pt x="52" y="9"/>
                    <a:pt x="54" y="5"/>
                  </a:cubicBezTo>
                  <a:cubicBezTo>
                    <a:pt x="54" y="5"/>
                    <a:pt x="54" y="5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5"/>
                    <a:pt x="45" y="4"/>
                  </a:cubicBezTo>
                  <a:cubicBezTo>
                    <a:pt x="46" y="5"/>
                    <a:pt x="48" y="5"/>
                    <a:pt x="49" y="5"/>
                  </a:cubicBezTo>
                  <a:cubicBezTo>
                    <a:pt x="44" y="7"/>
                    <a:pt x="40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7"/>
                    <a:pt x="36" y="9"/>
                    <a:pt x="33" y="12"/>
                  </a:cubicBezTo>
                  <a:cubicBezTo>
                    <a:pt x="35" y="10"/>
                    <a:pt x="38" y="8"/>
                    <a:pt x="40" y="5"/>
                  </a:cubicBezTo>
                  <a:cubicBezTo>
                    <a:pt x="40" y="5"/>
                    <a:pt x="40" y="5"/>
                    <a:pt x="40" y="4"/>
                  </a:cubicBezTo>
                  <a:close/>
                  <a:moveTo>
                    <a:pt x="34" y="5"/>
                  </a:moveTo>
                  <a:cubicBezTo>
                    <a:pt x="35" y="5"/>
                    <a:pt x="35" y="5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30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30" y="13"/>
                    <a:pt x="28" y="14"/>
                  </a:cubicBezTo>
                  <a:cubicBezTo>
                    <a:pt x="28" y="14"/>
                    <a:pt x="28" y="15"/>
                    <a:pt x="29" y="15"/>
                  </a:cubicBezTo>
                  <a:cubicBezTo>
                    <a:pt x="34" y="13"/>
                    <a:pt x="38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40" y="9"/>
                    <a:pt x="38" y="10"/>
                  </a:cubicBezTo>
                  <a:cubicBezTo>
                    <a:pt x="36" y="12"/>
                    <a:pt x="34" y="13"/>
                    <a:pt x="32" y="15"/>
                  </a:cubicBezTo>
                  <a:cubicBezTo>
                    <a:pt x="32" y="15"/>
                    <a:pt x="32" y="15"/>
                    <a:pt x="33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2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1" y="8"/>
                    <a:pt x="16" y="11"/>
                    <a:pt x="12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6"/>
                    <a:pt x="14" y="8"/>
                    <a:pt x="12" y="10"/>
                  </a:cubicBezTo>
                  <a:cubicBezTo>
                    <a:pt x="11" y="11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9"/>
                    <a:pt x="13" y="7"/>
                    <a:pt x="15" y="5"/>
                  </a:cubicBezTo>
                  <a:cubicBezTo>
                    <a:pt x="15" y="5"/>
                    <a:pt x="14" y="4"/>
                    <a:pt x="14" y="4"/>
                  </a:cubicBezTo>
                  <a:cubicBezTo>
                    <a:pt x="11" y="7"/>
                    <a:pt x="7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8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8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4"/>
            <p:cNvSpPr>
              <a:spLocks noEditPoints="1"/>
            </p:cNvSpPr>
            <p:nvPr/>
          </p:nvSpPr>
          <p:spPr bwMode="auto">
            <a:xfrm>
              <a:off x="9131300" y="3873500"/>
              <a:ext cx="220663" cy="68263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5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1"/>
                    <a:pt x="18" y="11"/>
                  </a:cubicBezTo>
                  <a:cubicBezTo>
                    <a:pt x="17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5"/>
            <p:cNvSpPr>
              <a:spLocks noEditPoints="1"/>
            </p:cNvSpPr>
            <p:nvPr/>
          </p:nvSpPr>
          <p:spPr bwMode="auto">
            <a:xfrm>
              <a:off x="10922000" y="2279650"/>
              <a:ext cx="217488" cy="150813"/>
            </a:xfrm>
            <a:custGeom>
              <a:avLst/>
              <a:gdLst>
                <a:gd name="T0" fmla="*/ 15 w 58"/>
                <a:gd name="T1" fmla="*/ 35 h 40"/>
                <a:gd name="T2" fmla="*/ 58 w 58"/>
                <a:gd name="T3" fmla="*/ 14 h 40"/>
                <a:gd name="T4" fmla="*/ 58 w 58"/>
                <a:gd name="T5" fmla="*/ 14 h 40"/>
                <a:gd name="T6" fmla="*/ 51 w 58"/>
                <a:gd name="T7" fmla="*/ 1 h 40"/>
                <a:gd name="T8" fmla="*/ 1 w 58"/>
                <a:gd name="T9" fmla="*/ 24 h 40"/>
                <a:gd name="T10" fmla="*/ 5 w 58"/>
                <a:gd name="T11" fmla="*/ 39 h 40"/>
                <a:gd name="T12" fmla="*/ 6 w 58"/>
                <a:gd name="T13" fmla="*/ 34 h 40"/>
                <a:gd name="T14" fmla="*/ 8 w 58"/>
                <a:gd name="T15" fmla="*/ 29 h 40"/>
                <a:gd name="T16" fmla="*/ 6 w 58"/>
                <a:gd name="T17" fmla="*/ 26 h 40"/>
                <a:gd name="T18" fmla="*/ 4 w 58"/>
                <a:gd name="T19" fmla="*/ 29 h 40"/>
                <a:gd name="T20" fmla="*/ 5 w 58"/>
                <a:gd name="T21" fmla="*/ 25 h 40"/>
                <a:gd name="T22" fmla="*/ 6 w 58"/>
                <a:gd name="T23" fmla="*/ 35 h 40"/>
                <a:gd name="T24" fmla="*/ 9 w 58"/>
                <a:gd name="T25" fmla="*/ 34 h 40"/>
                <a:gd name="T26" fmla="*/ 17 w 58"/>
                <a:gd name="T27" fmla="*/ 22 h 40"/>
                <a:gd name="T28" fmla="*/ 14 w 58"/>
                <a:gd name="T29" fmla="*/ 33 h 40"/>
                <a:gd name="T30" fmla="*/ 18 w 58"/>
                <a:gd name="T31" fmla="*/ 31 h 40"/>
                <a:gd name="T32" fmla="*/ 22 w 58"/>
                <a:gd name="T33" fmla="*/ 28 h 40"/>
                <a:gd name="T34" fmla="*/ 25 w 58"/>
                <a:gd name="T35" fmla="*/ 27 h 40"/>
                <a:gd name="T36" fmla="*/ 19 w 58"/>
                <a:gd name="T37" fmla="*/ 25 h 40"/>
                <a:gd name="T38" fmla="*/ 27 w 58"/>
                <a:gd name="T39" fmla="*/ 15 h 40"/>
                <a:gd name="T40" fmla="*/ 23 w 58"/>
                <a:gd name="T41" fmla="*/ 26 h 40"/>
                <a:gd name="T42" fmla="*/ 40 w 58"/>
                <a:gd name="T43" fmla="*/ 21 h 40"/>
                <a:gd name="T44" fmla="*/ 46 w 58"/>
                <a:gd name="T45" fmla="*/ 12 h 40"/>
                <a:gd name="T46" fmla="*/ 50 w 58"/>
                <a:gd name="T47" fmla="*/ 9 h 40"/>
                <a:gd name="T48" fmla="*/ 49 w 58"/>
                <a:gd name="T49" fmla="*/ 16 h 40"/>
                <a:gd name="T50" fmla="*/ 52 w 58"/>
                <a:gd name="T51" fmla="*/ 11 h 40"/>
                <a:gd name="T52" fmla="*/ 51 w 58"/>
                <a:gd name="T53" fmla="*/ 12 h 40"/>
                <a:gd name="T54" fmla="*/ 34 w 58"/>
                <a:gd name="T55" fmla="*/ 23 h 40"/>
                <a:gd name="T56" fmla="*/ 39 w 58"/>
                <a:gd name="T57" fmla="*/ 20 h 40"/>
                <a:gd name="T58" fmla="*/ 47 w 58"/>
                <a:gd name="T59" fmla="*/ 12 h 40"/>
                <a:gd name="T60" fmla="*/ 49 w 58"/>
                <a:gd name="T61" fmla="*/ 5 h 40"/>
                <a:gd name="T62" fmla="*/ 42 w 58"/>
                <a:gd name="T63" fmla="*/ 14 h 40"/>
                <a:gd name="T64" fmla="*/ 51 w 58"/>
                <a:gd name="T65" fmla="*/ 4 h 40"/>
                <a:gd name="T66" fmla="*/ 40 w 58"/>
                <a:gd name="T67" fmla="*/ 9 h 40"/>
                <a:gd name="T68" fmla="*/ 35 w 58"/>
                <a:gd name="T69" fmla="*/ 22 h 40"/>
                <a:gd name="T70" fmla="*/ 33 w 58"/>
                <a:gd name="T71" fmla="*/ 20 h 40"/>
                <a:gd name="T72" fmla="*/ 31 w 58"/>
                <a:gd name="T73" fmla="*/ 13 h 40"/>
                <a:gd name="T74" fmla="*/ 27 w 58"/>
                <a:gd name="T75" fmla="*/ 24 h 40"/>
                <a:gd name="T76" fmla="*/ 31 w 58"/>
                <a:gd name="T77" fmla="*/ 13 h 40"/>
                <a:gd name="T78" fmla="*/ 35 w 58"/>
                <a:gd name="T79" fmla="*/ 13 h 40"/>
                <a:gd name="T80" fmla="*/ 30 w 58"/>
                <a:gd name="T81" fmla="*/ 25 h 40"/>
                <a:gd name="T82" fmla="*/ 37 w 58"/>
                <a:gd name="T83" fmla="*/ 17 h 40"/>
                <a:gd name="T84" fmla="*/ 28 w 58"/>
                <a:gd name="T85" fmla="*/ 26 h 40"/>
                <a:gd name="T86" fmla="*/ 32 w 58"/>
                <a:gd name="T87" fmla="*/ 21 h 40"/>
                <a:gd name="T88" fmla="*/ 23 w 58"/>
                <a:gd name="T89" fmla="*/ 17 h 40"/>
                <a:gd name="T90" fmla="*/ 16 w 58"/>
                <a:gd name="T91" fmla="*/ 26 h 40"/>
                <a:gd name="T92" fmla="*/ 13 w 58"/>
                <a:gd name="T93" fmla="*/ 28 h 40"/>
                <a:gd name="T94" fmla="*/ 13 w 58"/>
                <a:gd name="T95" fmla="*/ 22 h 40"/>
                <a:gd name="T96" fmla="*/ 10 w 58"/>
                <a:gd name="T97" fmla="*/ 23 h 40"/>
                <a:gd name="T98" fmla="*/ 19 w 58"/>
                <a:gd name="T99" fmla="*/ 27 h 40"/>
                <a:gd name="T100" fmla="*/ 5 w 58"/>
                <a:gd name="T101" fmla="*/ 31 h 40"/>
                <a:gd name="T102" fmla="*/ 9 w 58"/>
                <a:gd name="T103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8" h="40">
                  <a:moveTo>
                    <a:pt x="7" y="40"/>
                  </a:moveTo>
                  <a:cubicBezTo>
                    <a:pt x="7" y="40"/>
                    <a:pt x="7" y="39"/>
                    <a:pt x="7" y="39"/>
                  </a:cubicBezTo>
                  <a:cubicBezTo>
                    <a:pt x="10" y="38"/>
                    <a:pt x="13" y="36"/>
                    <a:pt x="15" y="35"/>
                  </a:cubicBezTo>
                  <a:cubicBezTo>
                    <a:pt x="20" y="33"/>
                    <a:pt x="26" y="30"/>
                    <a:pt x="31" y="28"/>
                  </a:cubicBezTo>
                  <a:cubicBezTo>
                    <a:pt x="40" y="24"/>
                    <a:pt x="49" y="20"/>
                    <a:pt x="57" y="16"/>
                  </a:cubicBezTo>
                  <a:cubicBezTo>
                    <a:pt x="58" y="15"/>
                    <a:pt x="58" y="15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6" y="10"/>
                    <a:pt x="55" y="5"/>
                    <a:pt x="53" y="1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0"/>
                    <a:pt x="51" y="0"/>
                    <a:pt x="51" y="1"/>
                  </a:cubicBezTo>
                  <a:cubicBezTo>
                    <a:pt x="42" y="4"/>
                    <a:pt x="34" y="8"/>
                    <a:pt x="26" y="12"/>
                  </a:cubicBezTo>
                  <a:cubicBezTo>
                    <a:pt x="20" y="15"/>
                    <a:pt x="15" y="17"/>
                    <a:pt x="9" y="20"/>
                  </a:cubicBezTo>
                  <a:cubicBezTo>
                    <a:pt x="7" y="21"/>
                    <a:pt x="4" y="23"/>
                    <a:pt x="1" y="24"/>
                  </a:cubicBez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1" y="30"/>
                    <a:pt x="3" y="35"/>
                    <a:pt x="5" y="39"/>
                  </a:cubicBezTo>
                  <a:cubicBezTo>
                    <a:pt x="5" y="40"/>
                    <a:pt x="6" y="40"/>
                    <a:pt x="7" y="40"/>
                  </a:cubicBezTo>
                  <a:close/>
                  <a:moveTo>
                    <a:pt x="8" y="29"/>
                  </a:moveTo>
                  <a:cubicBezTo>
                    <a:pt x="8" y="31"/>
                    <a:pt x="7" y="32"/>
                    <a:pt x="6" y="34"/>
                  </a:cubicBezTo>
                  <a:cubicBezTo>
                    <a:pt x="6" y="33"/>
                    <a:pt x="5" y="33"/>
                    <a:pt x="5" y="32"/>
                  </a:cubicBezTo>
                  <a:cubicBezTo>
                    <a:pt x="7" y="29"/>
                    <a:pt x="8" y="27"/>
                    <a:pt x="9" y="24"/>
                  </a:cubicBezTo>
                  <a:cubicBezTo>
                    <a:pt x="10" y="23"/>
                    <a:pt x="9" y="28"/>
                    <a:pt x="8" y="29"/>
                  </a:cubicBezTo>
                  <a:close/>
                  <a:moveTo>
                    <a:pt x="4" y="29"/>
                  </a:moveTo>
                  <a:cubicBezTo>
                    <a:pt x="4" y="29"/>
                    <a:pt x="4" y="29"/>
                    <a:pt x="4" y="29"/>
                  </a:cubicBezTo>
                  <a:cubicBezTo>
                    <a:pt x="5" y="28"/>
                    <a:pt x="5" y="27"/>
                    <a:pt x="6" y="26"/>
                  </a:cubicBezTo>
                  <a:cubicBezTo>
                    <a:pt x="5" y="27"/>
                    <a:pt x="5" y="27"/>
                    <a:pt x="5" y="28"/>
                  </a:cubicBezTo>
                  <a:cubicBezTo>
                    <a:pt x="5" y="29"/>
                    <a:pt x="5" y="29"/>
                    <a:pt x="4" y="30"/>
                  </a:cubicBezTo>
                  <a:cubicBezTo>
                    <a:pt x="4" y="30"/>
                    <a:pt x="4" y="30"/>
                    <a:pt x="4" y="29"/>
                  </a:cubicBezTo>
                  <a:close/>
                  <a:moveTo>
                    <a:pt x="4" y="29"/>
                  </a:moveTo>
                  <a:cubicBezTo>
                    <a:pt x="4" y="28"/>
                    <a:pt x="3" y="27"/>
                    <a:pt x="3" y="26"/>
                  </a:cubicBezTo>
                  <a:cubicBezTo>
                    <a:pt x="4" y="26"/>
                    <a:pt x="5" y="25"/>
                    <a:pt x="5" y="25"/>
                  </a:cubicBezTo>
                  <a:cubicBezTo>
                    <a:pt x="5" y="26"/>
                    <a:pt x="4" y="27"/>
                    <a:pt x="4" y="29"/>
                  </a:cubicBezTo>
                  <a:close/>
                  <a:moveTo>
                    <a:pt x="7" y="36"/>
                  </a:moveTo>
                  <a:cubicBezTo>
                    <a:pt x="7" y="36"/>
                    <a:pt x="7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8" y="33"/>
                    <a:pt x="10" y="31"/>
                    <a:pt x="11" y="29"/>
                  </a:cubicBezTo>
                  <a:cubicBezTo>
                    <a:pt x="10" y="31"/>
                    <a:pt x="10" y="32"/>
                    <a:pt x="9" y="34"/>
                  </a:cubicBezTo>
                  <a:cubicBezTo>
                    <a:pt x="9" y="34"/>
                    <a:pt x="10" y="34"/>
                    <a:pt x="10" y="34"/>
                  </a:cubicBezTo>
                  <a:cubicBezTo>
                    <a:pt x="13" y="30"/>
                    <a:pt x="14" y="26"/>
                    <a:pt x="17" y="22"/>
                  </a:cubicBezTo>
                  <a:cubicBezTo>
                    <a:pt x="18" y="20"/>
                    <a:pt x="18" y="20"/>
                    <a:pt x="17" y="22"/>
                  </a:cubicBezTo>
                  <a:cubicBezTo>
                    <a:pt x="16" y="23"/>
                    <a:pt x="16" y="24"/>
                    <a:pt x="15" y="26"/>
                  </a:cubicBezTo>
                  <a:cubicBezTo>
                    <a:pt x="14" y="28"/>
                    <a:pt x="14" y="30"/>
                    <a:pt x="13" y="32"/>
                  </a:cubicBezTo>
                  <a:cubicBezTo>
                    <a:pt x="13" y="33"/>
                    <a:pt x="14" y="33"/>
                    <a:pt x="14" y="33"/>
                  </a:cubicBezTo>
                  <a:cubicBezTo>
                    <a:pt x="14" y="33"/>
                    <a:pt x="14" y="33"/>
                    <a:pt x="13" y="33"/>
                  </a:cubicBezTo>
                  <a:cubicBezTo>
                    <a:pt x="11" y="34"/>
                    <a:pt x="9" y="35"/>
                    <a:pt x="7" y="36"/>
                  </a:cubicBezTo>
                  <a:close/>
                  <a:moveTo>
                    <a:pt x="18" y="31"/>
                  </a:moveTo>
                  <a:cubicBezTo>
                    <a:pt x="21" y="27"/>
                    <a:pt x="22" y="23"/>
                    <a:pt x="25" y="18"/>
                  </a:cubicBezTo>
                  <a:cubicBezTo>
                    <a:pt x="27" y="15"/>
                    <a:pt x="26" y="16"/>
                    <a:pt x="25" y="19"/>
                  </a:cubicBezTo>
                  <a:cubicBezTo>
                    <a:pt x="24" y="22"/>
                    <a:pt x="23" y="25"/>
                    <a:pt x="22" y="28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4" y="26"/>
                    <a:pt x="26" y="22"/>
                    <a:pt x="28" y="19"/>
                  </a:cubicBezTo>
                  <a:cubicBezTo>
                    <a:pt x="27" y="22"/>
                    <a:pt x="26" y="25"/>
                    <a:pt x="25" y="27"/>
                  </a:cubicBezTo>
                  <a:cubicBezTo>
                    <a:pt x="22" y="29"/>
                    <a:pt x="18" y="31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6" y="30"/>
                    <a:pt x="18" y="28"/>
                    <a:pt x="19" y="25"/>
                  </a:cubicBezTo>
                  <a:cubicBezTo>
                    <a:pt x="18" y="27"/>
                    <a:pt x="17" y="29"/>
                    <a:pt x="17" y="31"/>
                  </a:cubicBezTo>
                  <a:cubicBezTo>
                    <a:pt x="17" y="31"/>
                    <a:pt x="17" y="31"/>
                    <a:pt x="18" y="31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8" y="14"/>
                    <a:pt x="29" y="14"/>
                    <a:pt x="31" y="13"/>
                  </a:cubicBezTo>
                  <a:cubicBezTo>
                    <a:pt x="28" y="17"/>
                    <a:pt x="26" y="22"/>
                    <a:pt x="23" y="26"/>
                  </a:cubicBezTo>
                  <a:cubicBezTo>
                    <a:pt x="21" y="29"/>
                    <a:pt x="24" y="23"/>
                    <a:pt x="25" y="22"/>
                  </a:cubicBezTo>
                  <a:cubicBezTo>
                    <a:pt x="26" y="20"/>
                    <a:pt x="27" y="17"/>
                    <a:pt x="27" y="15"/>
                  </a:cubicBezTo>
                  <a:close/>
                  <a:moveTo>
                    <a:pt x="40" y="21"/>
                  </a:moveTo>
                  <a:cubicBezTo>
                    <a:pt x="43" y="16"/>
                    <a:pt x="45" y="12"/>
                    <a:pt x="48" y="7"/>
                  </a:cubicBezTo>
                  <a:cubicBezTo>
                    <a:pt x="48" y="7"/>
                    <a:pt x="48" y="8"/>
                    <a:pt x="48" y="9"/>
                  </a:cubicBezTo>
                  <a:cubicBezTo>
                    <a:pt x="47" y="10"/>
                    <a:pt x="47" y="11"/>
                    <a:pt x="46" y="12"/>
                  </a:cubicBezTo>
                  <a:cubicBezTo>
                    <a:pt x="45" y="14"/>
                    <a:pt x="44" y="16"/>
                    <a:pt x="44" y="18"/>
                  </a:cubicBezTo>
                  <a:cubicBezTo>
                    <a:pt x="44" y="18"/>
                    <a:pt x="44" y="19"/>
                    <a:pt x="44" y="18"/>
                  </a:cubicBezTo>
                  <a:cubicBezTo>
                    <a:pt x="47" y="15"/>
                    <a:pt x="48" y="12"/>
                    <a:pt x="50" y="9"/>
                  </a:cubicBezTo>
                  <a:cubicBezTo>
                    <a:pt x="53" y="5"/>
                    <a:pt x="51" y="9"/>
                    <a:pt x="51" y="10"/>
                  </a:cubicBezTo>
                  <a:cubicBezTo>
                    <a:pt x="50" y="12"/>
                    <a:pt x="49" y="14"/>
                    <a:pt x="49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5"/>
                    <a:pt x="52" y="11"/>
                    <a:pt x="53" y="14"/>
                  </a:cubicBezTo>
                  <a:cubicBezTo>
                    <a:pt x="53" y="14"/>
                    <a:pt x="54" y="14"/>
                    <a:pt x="54" y="14"/>
                  </a:cubicBezTo>
                  <a:cubicBezTo>
                    <a:pt x="53" y="12"/>
                    <a:pt x="54" y="12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2"/>
                    <a:pt x="51" y="13"/>
                    <a:pt x="50" y="14"/>
                  </a:cubicBezTo>
                  <a:cubicBezTo>
                    <a:pt x="49" y="16"/>
                    <a:pt x="51" y="12"/>
                    <a:pt x="51" y="12"/>
                  </a:cubicBezTo>
                  <a:cubicBezTo>
                    <a:pt x="51" y="10"/>
                    <a:pt x="52" y="8"/>
                    <a:pt x="52" y="7"/>
                  </a:cubicBezTo>
                  <a:cubicBezTo>
                    <a:pt x="53" y="9"/>
                    <a:pt x="54" y="11"/>
                    <a:pt x="55" y="14"/>
                  </a:cubicBezTo>
                  <a:cubicBezTo>
                    <a:pt x="48" y="17"/>
                    <a:pt x="41" y="20"/>
                    <a:pt x="34" y="23"/>
                  </a:cubicBezTo>
                  <a:cubicBezTo>
                    <a:pt x="38" y="20"/>
                    <a:pt x="40" y="15"/>
                    <a:pt x="43" y="10"/>
                  </a:cubicBezTo>
                  <a:cubicBezTo>
                    <a:pt x="45" y="5"/>
                    <a:pt x="43" y="10"/>
                    <a:pt x="42" y="12"/>
                  </a:cubicBezTo>
                  <a:cubicBezTo>
                    <a:pt x="41" y="15"/>
                    <a:pt x="40" y="17"/>
                    <a:pt x="39" y="20"/>
                  </a:cubicBezTo>
                  <a:cubicBezTo>
                    <a:pt x="39" y="21"/>
                    <a:pt x="39" y="21"/>
                    <a:pt x="40" y="21"/>
                  </a:cubicBezTo>
                  <a:close/>
                  <a:moveTo>
                    <a:pt x="52" y="6"/>
                  </a:moveTo>
                  <a:cubicBezTo>
                    <a:pt x="50" y="8"/>
                    <a:pt x="49" y="10"/>
                    <a:pt x="47" y="12"/>
                  </a:cubicBezTo>
                  <a:cubicBezTo>
                    <a:pt x="47" y="13"/>
                    <a:pt x="46" y="14"/>
                    <a:pt x="46" y="15"/>
                  </a:cubicBezTo>
                  <a:cubicBezTo>
                    <a:pt x="46" y="15"/>
                    <a:pt x="45" y="15"/>
                    <a:pt x="45" y="16"/>
                  </a:cubicBezTo>
                  <a:cubicBezTo>
                    <a:pt x="47" y="12"/>
                    <a:pt x="49" y="9"/>
                    <a:pt x="49" y="5"/>
                  </a:cubicBezTo>
                  <a:cubicBezTo>
                    <a:pt x="49" y="5"/>
                    <a:pt x="48" y="5"/>
                    <a:pt x="48" y="5"/>
                  </a:cubicBezTo>
                  <a:cubicBezTo>
                    <a:pt x="46" y="10"/>
                    <a:pt x="43" y="15"/>
                    <a:pt x="40" y="19"/>
                  </a:cubicBezTo>
                  <a:cubicBezTo>
                    <a:pt x="41" y="18"/>
                    <a:pt x="41" y="15"/>
                    <a:pt x="42" y="14"/>
                  </a:cubicBezTo>
                  <a:cubicBezTo>
                    <a:pt x="43" y="11"/>
                    <a:pt x="44" y="9"/>
                    <a:pt x="45" y="7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7" y="5"/>
                    <a:pt x="49" y="5"/>
                    <a:pt x="51" y="4"/>
                  </a:cubicBezTo>
                  <a:cubicBezTo>
                    <a:pt x="51" y="4"/>
                    <a:pt x="51" y="5"/>
                    <a:pt x="52" y="6"/>
                  </a:cubicBezTo>
                  <a:close/>
                  <a:moveTo>
                    <a:pt x="35" y="22"/>
                  </a:moveTo>
                  <a:cubicBezTo>
                    <a:pt x="38" y="19"/>
                    <a:pt x="40" y="13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2" y="8"/>
                    <a:pt x="43" y="7"/>
                    <a:pt x="44" y="7"/>
                  </a:cubicBezTo>
                  <a:cubicBezTo>
                    <a:pt x="40" y="11"/>
                    <a:pt x="39" y="17"/>
                    <a:pt x="35" y="22"/>
                  </a:cubicBezTo>
                  <a:close/>
                  <a:moveTo>
                    <a:pt x="36" y="11"/>
                  </a:moveTo>
                  <a:cubicBezTo>
                    <a:pt x="37" y="10"/>
                    <a:pt x="38" y="9"/>
                    <a:pt x="40" y="9"/>
                  </a:cubicBezTo>
                  <a:cubicBezTo>
                    <a:pt x="37" y="12"/>
                    <a:pt x="35" y="17"/>
                    <a:pt x="33" y="20"/>
                  </a:cubicBezTo>
                  <a:cubicBezTo>
                    <a:pt x="34" y="17"/>
                    <a:pt x="36" y="14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2" y="12"/>
                    <a:pt x="34" y="12"/>
                    <a:pt x="35" y="11"/>
                  </a:cubicBezTo>
                  <a:cubicBezTo>
                    <a:pt x="33" y="16"/>
                    <a:pt x="30" y="20"/>
                    <a:pt x="27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"/>
                    <a:pt x="27" y="23"/>
                    <a:pt x="28" y="22"/>
                  </a:cubicBezTo>
                  <a:cubicBezTo>
                    <a:pt x="29" y="19"/>
                    <a:pt x="30" y="16"/>
                    <a:pt x="31" y="13"/>
                  </a:cubicBezTo>
                  <a:close/>
                  <a:moveTo>
                    <a:pt x="28" y="26"/>
                  </a:moveTo>
                  <a:cubicBezTo>
                    <a:pt x="28" y="26"/>
                    <a:pt x="27" y="27"/>
                    <a:pt x="27" y="27"/>
                  </a:cubicBezTo>
                  <a:cubicBezTo>
                    <a:pt x="29" y="22"/>
                    <a:pt x="32" y="17"/>
                    <a:pt x="35" y="13"/>
                  </a:cubicBezTo>
                  <a:cubicBezTo>
                    <a:pt x="34" y="15"/>
                    <a:pt x="33" y="17"/>
                    <a:pt x="32" y="19"/>
                  </a:cubicBezTo>
                  <a:cubicBezTo>
                    <a:pt x="31" y="21"/>
                    <a:pt x="30" y="23"/>
                    <a:pt x="30" y="24"/>
                  </a:cubicBezTo>
                  <a:cubicBezTo>
                    <a:pt x="29" y="25"/>
                    <a:pt x="30" y="25"/>
                    <a:pt x="30" y="25"/>
                  </a:cubicBezTo>
                  <a:cubicBezTo>
                    <a:pt x="34" y="21"/>
                    <a:pt x="36" y="16"/>
                    <a:pt x="39" y="11"/>
                  </a:cubicBezTo>
                  <a:cubicBezTo>
                    <a:pt x="40" y="10"/>
                    <a:pt x="40" y="10"/>
                    <a:pt x="39" y="12"/>
                  </a:cubicBezTo>
                  <a:cubicBezTo>
                    <a:pt x="39" y="13"/>
                    <a:pt x="38" y="15"/>
                    <a:pt x="37" y="17"/>
                  </a:cubicBezTo>
                  <a:cubicBezTo>
                    <a:pt x="36" y="19"/>
                    <a:pt x="35" y="21"/>
                    <a:pt x="34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2" y="24"/>
                    <a:pt x="30" y="25"/>
                    <a:pt x="28" y="26"/>
                  </a:cubicBezTo>
                  <a:close/>
                  <a:moveTo>
                    <a:pt x="32" y="21"/>
                  </a:moveTo>
                  <a:cubicBezTo>
                    <a:pt x="32" y="21"/>
                    <a:pt x="32" y="21"/>
                    <a:pt x="32" y="22"/>
                  </a:cubicBezTo>
                  <a:cubicBezTo>
                    <a:pt x="32" y="21"/>
                    <a:pt x="32" y="21"/>
                    <a:pt x="32" y="21"/>
                  </a:cubicBezTo>
                  <a:close/>
                  <a:moveTo>
                    <a:pt x="26" y="15"/>
                  </a:moveTo>
                  <a:cubicBezTo>
                    <a:pt x="23" y="19"/>
                    <a:pt x="22" y="23"/>
                    <a:pt x="20" y="27"/>
                  </a:cubicBezTo>
                  <a:cubicBezTo>
                    <a:pt x="21" y="24"/>
                    <a:pt x="23" y="20"/>
                    <a:pt x="23" y="17"/>
                  </a:cubicBezTo>
                  <a:cubicBezTo>
                    <a:pt x="23" y="17"/>
                    <a:pt x="22" y="17"/>
                    <a:pt x="22" y="17"/>
                  </a:cubicBezTo>
                  <a:cubicBezTo>
                    <a:pt x="20" y="22"/>
                    <a:pt x="18" y="27"/>
                    <a:pt x="14" y="31"/>
                  </a:cubicBezTo>
                  <a:cubicBezTo>
                    <a:pt x="15" y="31"/>
                    <a:pt x="16" y="27"/>
                    <a:pt x="16" y="26"/>
                  </a:cubicBezTo>
                  <a:cubicBezTo>
                    <a:pt x="17" y="24"/>
                    <a:pt x="18" y="22"/>
                    <a:pt x="19" y="20"/>
                  </a:cubicBezTo>
                  <a:cubicBezTo>
                    <a:pt x="19" y="19"/>
                    <a:pt x="18" y="19"/>
                    <a:pt x="18" y="19"/>
                  </a:cubicBezTo>
                  <a:cubicBezTo>
                    <a:pt x="16" y="22"/>
                    <a:pt x="14" y="25"/>
                    <a:pt x="13" y="28"/>
                  </a:cubicBezTo>
                  <a:cubicBezTo>
                    <a:pt x="12" y="29"/>
                    <a:pt x="12" y="30"/>
                    <a:pt x="11" y="31"/>
                  </a:cubicBezTo>
                  <a:cubicBezTo>
                    <a:pt x="9" y="35"/>
                    <a:pt x="11" y="30"/>
                    <a:pt x="11" y="29"/>
                  </a:cubicBezTo>
                  <a:cubicBezTo>
                    <a:pt x="12" y="27"/>
                    <a:pt x="13" y="25"/>
                    <a:pt x="13" y="22"/>
                  </a:cubicBezTo>
                  <a:cubicBezTo>
                    <a:pt x="14" y="22"/>
                    <a:pt x="13" y="21"/>
                    <a:pt x="13" y="22"/>
                  </a:cubicBezTo>
                  <a:cubicBezTo>
                    <a:pt x="11" y="26"/>
                    <a:pt x="9" y="31"/>
                    <a:pt x="7" y="33"/>
                  </a:cubicBezTo>
                  <a:cubicBezTo>
                    <a:pt x="9" y="30"/>
                    <a:pt x="10" y="26"/>
                    <a:pt x="10" y="23"/>
                  </a:cubicBezTo>
                  <a:cubicBezTo>
                    <a:pt x="15" y="20"/>
                    <a:pt x="21" y="18"/>
                    <a:pt x="26" y="15"/>
                  </a:cubicBezTo>
                  <a:close/>
                  <a:moveTo>
                    <a:pt x="19" y="28"/>
                  </a:moveTo>
                  <a:cubicBezTo>
                    <a:pt x="19" y="28"/>
                    <a:pt x="19" y="27"/>
                    <a:pt x="19" y="27"/>
                  </a:cubicBezTo>
                  <a:cubicBezTo>
                    <a:pt x="19" y="27"/>
                    <a:pt x="19" y="28"/>
                    <a:pt x="19" y="28"/>
                  </a:cubicBezTo>
                  <a:close/>
                  <a:moveTo>
                    <a:pt x="9" y="23"/>
                  </a:moveTo>
                  <a:cubicBezTo>
                    <a:pt x="7" y="26"/>
                    <a:pt x="6" y="28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29"/>
                    <a:pt x="6" y="26"/>
                    <a:pt x="6" y="24"/>
                  </a:cubicBezTo>
                  <a:cubicBezTo>
                    <a:pt x="7" y="24"/>
                    <a:pt x="8" y="24"/>
                    <a:pt x="9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6"/>
            <p:cNvSpPr>
              <a:spLocks noEditPoints="1"/>
            </p:cNvSpPr>
            <p:nvPr/>
          </p:nvSpPr>
          <p:spPr bwMode="auto">
            <a:xfrm>
              <a:off x="8796338" y="341153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3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7"/>
            <p:cNvSpPr>
              <a:spLocks noEditPoints="1"/>
            </p:cNvSpPr>
            <p:nvPr/>
          </p:nvSpPr>
          <p:spPr bwMode="auto">
            <a:xfrm>
              <a:off x="8721725" y="350837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6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8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2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4" y="8"/>
                  </a:cubicBezTo>
                  <a:cubicBezTo>
                    <a:pt x="22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6"/>
                  </a:cubicBezTo>
                  <a:cubicBezTo>
                    <a:pt x="43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9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1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2"/>
                    <a:pt x="59" y="16"/>
                    <a:pt x="61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6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6" y="8"/>
                    <a:pt x="27" y="6"/>
                    <a:pt x="29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8"/>
            <p:cNvSpPr>
              <a:spLocks noEditPoints="1"/>
            </p:cNvSpPr>
            <p:nvPr/>
          </p:nvSpPr>
          <p:spPr bwMode="auto">
            <a:xfrm>
              <a:off x="8807450" y="359886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7" y="2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29"/>
            <p:cNvSpPr>
              <a:spLocks noEditPoints="1"/>
            </p:cNvSpPr>
            <p:nvPr/>
          </p:nvSpPr>
          <p:spPr bwMode="auto">
            <a:xfrm>
              <a:off x="1452563" y="6661150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2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8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5"/>
                    <a:pt x="14" y="14"/>
                    <a:pt x="17" y="12"/>
                  </a:cubicBezTo>
                  <a:cubicBezTo>
                    <a:pt x="15" y="14"/>
                    <a:pt x="13" y="15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0"/>
            <p:cNvSpPr>
              <a:spLocks noEditPoints="1"/>
            </p:cNvSpPr>
            <p:nvPr/>
          </p:nvSpPr>
          <p:spPr bwMode="auto">
            <a:xfrm>
              <a:off x="1376363" y="6754813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8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1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3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2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4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4" y="11"/>
                    <a:pt x="35" y="8"/>
                    <a:pt x="38" y="5"/>
                  </a:cubicBezTo>
                  <a:cubicBezTo>
                    <a:pt x="38" y="5"/>
                    <a:pt x="38" y="4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1"/>
            <p:cNvSpPr>
              <a:spLocks noEditPoints="1"/>
            </p:cNvSpPr>
            <p:nvPr/>
          </p:nvSpPr>
          <p:spPr bwMode="auto">
            <a:xfrm>
              <a:off x="1463675" y="6845300"/>
              <a:ext cx="66675" cy="68263"/>
            </a:xfrm>
            <a:custGeom>
              <a:avLst/>
              <a:gdLst>
                <a:gd name="T0" fmla="*/ 11 w 18"/>
                <a:gd name="T1" fmla="*/ 17 h 18"/>
                <a:gd name="T2" fmla="*/ 17 w 18"/>
                <a:gd name="T3" fmla="*/ 8 h 18"/>
                <a:gd name="T4" fmla="*/ 8 w 18"/>
                <a:gd name="T5" fmla="*/ 1 h 18"/>
                <a:gd name="T6" fmla="*/ 8 w 18"/>
                <a:gd name="T7" fmla="*/ 1 h 18"/>
                <a:gd name="T8" fmla="*/ 1 w 18"/>
                <a:gd name="T9" fmla="*/ 9 h 18"/>
                <a:gd name="T10" fmla="*/ 11 w 18"/>
                <a:gd name="T11" fmla="*/ 17 h 18"/>
                <a:gd name="T12" fmla="*/ 10 w 18"/>
                <a:gd name="T13" fmla="*/ 14 h 18"/>
                <a:gd name="T14" fmla="*/ 3 w 18"/>
                <a:gd name="T15" fmla="*/ 9 h 18"/>
                <a:gd name="T16" fmla="*/ 4 w 18"/>
                <a:gd name="T17" fmla="*/ 9 h 18"/>
                <a:gd name="T18" fmla="*/ 10 w 18"/>
                <a:gd name="T19" fmla="*/ 6 h 18"/>
                <a:gd name="T20" fmla="*/ 5 w 18"/>
                <a:gd name="T21" fmla="*/ 11 h 18"/>
                <a:gd name="T22" fmla="*/ 5 w 18"/>
                <a:gd name="T23" fmla="*/ 12 h 18"/>
                <a:gd name="T24" fmla="*/ 11 w 18"/>
                <a:gd name="T25" fmla="*/ 8 h 18"/>
                <a:gd name="T26" fmla="*/ 7 w 18"/>
                <a:gd name="T27" fmla="*/ 13 h 18"/>
                <a:gd name="T28" fmla="*/ 8 w 18"/>
                <a:gd name="T29" fmla="*/ 13 h 18"/>
                <a:gd name="T30" fmla="*/ 13 w 18"/>
                <a:gd name="T31" fmla="*/ 11 h 18"/>
                <a:gd name="T32" fmla="*/ 11 w 18"/>
                <a:gd name="T33" fmla="*/ 13 h 18"/>
                <a:gd name="T34" fmla="*/ 11 w 18"/>
                <a:gd name="T35" fmla="*/ 14 h 18"/>
                <a:gd name="T36" fmla="*/ 10 w 18"/>
                <a:gd name="T37" fmla="*/ 14 h 18"/>
                <a:gd name="T38" fmla="*/ 12 w 18"/>
                <a:gd name="T39" fmla="*/ 13 h 18"/>
                <a:gd name="T40" fmla="*/ 14 w 18"/>
                <a:gd name="T41" fmla="*/ 10 h 18"/>
                <a:gd name="T42" fmla="*/ 14 w 18"/>
                <a:gd name="T43" fmla="*/ 10 h 18"/>
                <a:gd name="T44" fmla="*/ 9 w 18"/>
                <a:gd name="T45" fmla="*/ 12 h 18"/>
                <a:gd name="T46" fmla="*/ 13 w 18"/>
                <a:gd name="T47" fmla="*/ 7 h 18"/>
                <a:gd name="T48" fmla="*/ 12 w 18"/>
                <a:gd name="T49" fmla="*/ 7 h 18"/>
                <a:gd name="T50" fmla="*/ 8 w 18"/>
                <a:gd name="T51" fmla="*/ 9 h 18"/>
                <a:gd name="T52" fmla="*/ 12 w 18"/>
                <a:gd name="T53" fmla="*/ 5 h 18"/>
                <a:gd name="T54" fmla="*/ 11 w 18"/>
                <a:gd name="T55" fmla="*/ 5 h 18"/>
                <a:gd name="T56" fmla="*/ 6 w 18"/>
                <a:gd name="T57" fmla="*/ 7 h 18"/>
                <a:gd name="T58" fmla="*/ 10 w 18"/>
                <a:gd name="T59" fmla="*/ 4 h 18"/>
                <a:gd name="T60" fmla="*/ 12 w 18"/>
                <a:gd name="T61" fmla="*/ 13 h 18"/>
                <a:gd name="T62" fmla="*/ 7 w 18"/>
                <a:gd name="T63" fmla="*/ 4 h 18"/>
                <a:gd name="T64" fmla="*/ 5 w 18"/>
                <a:gd name="T65" fmla="*/ 5 h 18"/>
                <a:gd name="T66" fmla="*/ 7 w 18"/>
                <a:gd name="T67" fmla="*/ 4 h 18"/>
                <a:gd name="T68" fmla="*/ 4 w 18"/>
                <a:gd name="T69" fmla="*/ 6 h 18"/>
                <a:gd name="T70" fmla="*/ 5 w 18"/>
                <a:gd name="T71" fmla="*/ 6 h 18"/>
                <a:gd name="T72" fmla="*/ 9 w 18"/>
                <a:gd name="T73" fmla="*/ 4 h 18"/>
                <a:gd name="T74" fmla="*/ 3 w 18"/>
                <a:gd name="T75" fmla="*/ 9 h 18"/>
                <a:gd name="T76" fmla="*/ 3 w 18"/>
                <a:gd name="T77" fmla="*/ 9 h 18"/>
                <a:gd name="T78" fmla="*/ 4 w 18"/>
                <a:gd name="T7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8">
                  <a:moveTo>
                    <a:pt x="11" y="17"/>
                  </a:moveTo>
                  <a:cubicBezTo>
                    <a:pt x="15" y="16"/>
                    <a:pt x="18" y="12"/>
                    <a:pt x="17" y="8"/>
                  </a:cubicBezTo>
                  <a:cubicBezTo>
                    <a:pt x="17" y="3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1"/>
                    <a:pt x="0" y="5"/>
                    <a:pt x="1" y="9"/>
                  </a:cubicBezTo>
                  <a:cubicBezTo>
                    <a:pt x="1" y="14"/>
                    <a:pt x="6" y="18"/>
                    <a:pt x="11" y="17"/>
                  </a:cubicBezTo>
                  <a:close/>
                  <a:moveTo>
                    <a:pt x="10" y="14"/>
                  </a:moveTo>
                  <a:cubicBezTo>
                    <a:pt x="7" y="15"/>
                    <a:pt x="4" y="13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8"/>
                    <a:pt x="6" y="9"/>
                    <a:pt x="5" y="11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11"/>
                    <a:pt x="9" y="9"/>
                    <a:pt x="11" y="8"/>
                  </a:cubicBezTo>
                  <a:cubicBezTo>
                    <a:pt x="10" y="10"/>
                    <a:pt x="8" y="11"/>
                    <a:pt x="7" y="13"/>
                  </a:cubicBezTo>
                  <a:cubicBezTo>
                    <a:pt x="7" y="13"/>
                    <a:pt x="7" y="13"/>
                    <a:pt x="8" y="13"/>
                  </a:cubicBezTo>
                  <a:cubicBezTo>
                    <a:pt x="9" y="12"/>
                    <a:pt x="11" y="11"/>
                    <a:pt x="13" y="11"/>
                  </a:cubicBezTo>
                  <a:cubicBezTo>
                    <a:pt x="13" y="12"/>
                    <a:pt x="12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ubicBezTo>
                    <a:pt x="11" y="14"/>
                    <a:pt x="11" y="14"/>
                    <a:pt x="10" y="14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2" y="10"/>
                    <a:pt x="10" y="11"/>
                    <a:pt x="9" y="12"/>
                  </a:cubicBezTo>
                  <a:cubicBezTo>
                    <a:pt x="10" y="10"/>
                    <a:pt x="12" y="9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7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5"/>
                    <a:pt x="5" y="5"/>
                  </a:cubicBezTo>
                  <a:cubicBezTo>
                    <a:pt x="5" y="5"/>
                    <a:pt x="6" y="4"/>
                    <a:pt x="7" y="4"/>
                  </a:cubicBez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6" y="5"/>
                    <a:pt x="8" y="5"/>
                    <a:pt x="9" y="4"/>
                  </a:cubicBezTo>
                  <a:cubicBezTo>
                    <a:pt x="7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4" y="7"/>
                    <a:pt x="4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2"/>
            <p:cNvSpPr>
              <a:spLocks noEditPoints="1"/>
            </p:cNvSpPr>
            <p:nvPr/>
          </p:nvSpPr>
          <p:spPr bwMode="auto">
            <a:xfrm>
              <a:off x="9186863" y="4613275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2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3"/>
            <p:cNvSpPr>
              <a:spLocks noEditPoints="1"/>
            </p:cNvSpPr>
            <p:nvPr/>
          </p:nvSpPr>
          <p:spPr bwMode="auto">
            <a:xfrm>
              <a:off x="9112250" y="4706938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9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0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2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3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7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3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3" y="11"/>
                    <a:pt x="35" y="8"/>
                    <a:pt x="38" y="5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4"/>
            <p:cNvSpPr>
              <a:spLocks noEditPoints="1"/>
            </p:cNvSpPr>
            <p:nvPr/>
          </p:nvSpPr>
          <p:spPr bwMode="auto">
            <a:xfrm>
              <a:off x="9197975" y="4802188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1 w 18"/>
                <a:gd name="T9" fmla="*/ 8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8 h 17"/>
                <a:gd name="T16" fmla="*/ 4 w 18"/>
                <a:gd name="T17" fmla="*/ 8 h 17"/>
                <a:gd name="T18" fmla="*/ 10 w 18"/>
                <a:gd name="T19" fmla="*/ 5 h 17"/>
                <a:gd name="T20" fmla="*/ 5 w 18"/>
                <a:gd name="T21" fmla="*/ 10 h 17"/>
                <a:gd name="T22" fmla="*/ 5 w 18"/>
                <a:gd name="T23" fmla="*/ 11 h 17"/>
                <a:gd name="T24" fmla="*/ 11 w 18"/>
                <a:gd name="T25" fmla="*/ 7 h 17"/>
                <a:gd name="T26" fmla="*/ 7 w 18"/>
                <a:gd name="T27" fmla="*/ 12 h 17"/>
                <a:gd name="T28" fmla="*/ 8 w 18"/>
                <a:gd name="T29" fmla="*/ 12 h 17"/>
                <a:gd name="T30" fmla="*/ 13 w 18"/>
                <a:gd name="T31" fmla="*/ 10 h 17"/>
                <a:gd name="T32" fmla="*/ 11 w 18"/>
                <a:gd name="T33" fmla="*/ 12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2 h 17"/>
                <a:gd name="T40" fmla="*/ 14 w 18"/>
                <a:gd name="T41" fmla="*/ 9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6 h 17"/>
                <a:gd name="T48" fmla="*/ 12 w 18"/>
                <a:gd name="T49" fmla="*/ 6 h 17"/>
                <a:gd name="T50" fmla="*/ 8 w 18"/>
                <a:gd name="T51" fmla="*/ 8 h 17"/>
                <a:gd name="T52" fmla="*/ 12 w 18"/>
                <a:gd name="T53" fmla="*/ 4 h 17"/>
                <a:gd name="T54" fmla="*/ 11 w 18"/>
                <a:gd name="T55" fmla="*/ 4 h 17"/>
                <a:gd name="T56" fmla="*/ 6 w 18"/>
                <a:gd name="T57" fmla="*/ 6 h 17"/>
                <a:gd name="T58" fmla="*/ 10 w 18"/>
                <a:gd name="T59" fmla="*/ 3 h 17"/>
                <a:gd name="T60" fmla="*/ 12 w 18"/>
                <a:gd name="T61" fmla="*/ 12 h 17"/>
                <a:gd name="T62" fmla="*/ 7 w 18"/>
                <a:gd name="T63" fmla="*/ 3 h 17"/>
                <a:gd name="T64" fmla="*/ 5 w 18"/>
                <a:gd name="T65" fmla="*/ 4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5"/>
                    <a:pt x="18" y="11"/>
                    <a:pt x="17" y="7"/>
                  </a:cubicBezTo>
                  <a:cubicBezTo>
                    <a:pt x="17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1" y="8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7"/>
                    <a:pt x="8" y="6"/>
                    <a:pt x="10" y="5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8"/>
                    <a:pt x="11" y="7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9" y="11"/>
                    <a:pt x="11" y="10"/>
                    <a:pt x="13" y="10"/>
                  </a:cubicBezTo>
                  <a:cubicBezTo>
                    <a:pt x="13" y="11"/>
                    <a:pt x="12" y="11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2"/>
                  </a:moveTo>
                  <a:cubicBezTo>
                    <a:pt x="13" y="11"/>
                    <a:pt x="14" y="10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9"/>
                    <a:pt x="10" y="10"/>
                    <a:pt x="9" y="11"/>
                  </a:cubicBezTo>
                  <a:cubicBezTo>
                    <a:pt x="10" y="9"/>
                    <a:pt x="12" y="8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7"/>
                    <a:pt x="8" y="8"/>
                  </a:cubicBezTo>
                  <a:cubicBezTo>
                    <a:pt x="9" y="7"/>
                    <a:pt x="10" y="6"/>
                    <a:pt x="12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0" y="4"/>
                    <a:pt x="8" y="5"/>
                    <a:pt x="6" y="6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5" y="3"/>
                    <a:pt x="16" y="10"/>
                    <a:pt x="12" y="12"/>
                  </a:cubicBezTo>
                  <a:close/>
                  <a:moveTo>
                    <a:pt x="7" y="3"/>
                  </a:moveTo>
                  <a:cubicBezTo>
                    <a:pt x="6" y="3"/>
                    <a:pt x="5" y="4"/>
                    <a:pt x="5" y="4"/>
                  </a:cubicBezTo>
                  <a:cubicBezTo>
                    <a:pt x="5" y="4"/>
                    <a:pt x="6" y="3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5"/>
                    <a:pt x="5" y="5"/>
                  </a:cubicBezTo>
                  <a:cubicBezTo>
                    <a:pt x="6" y="4"/>
                    <a:pt x="8" y="4"/>
                    <a:pt x="9" y="3"/>
                  </a:cubicBezTo>
                  <a:cubicBezTo>
                    <a:pt x="7" y="5"/>
                    <a:pt x="5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5"/>
            <p:cNvSpPr>
              <a:spLocks noEditPoints="1"/>
            </p:cNvSpPr>
            <p:nvPr/>
          </p:nvSpPr>
          <p:spPr bwMode="auto">
            <a:xfrm>
              <a:off x="5891213" y="6707188"/>
              <a:ext cx="95250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8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8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20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20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3" y="22"/>
                    <a:pt x="13" y="22"/>
                    <a:pt x="13" y="22"/>
                  </a:cubicBezTo>
                  <a:cubicBezTo>
                    <a:pt x="19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8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3" y="9"/>
                    <a:pt x="10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8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5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8" y="13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7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5" y="5"/>
                    <a:pt x="15" y="5"/>
                    <a:pt x="15" y="5"/>
                  </a:cubicBezTo>
                  <a:cubicBezTo>
                    <a:pt x="13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6"/>
            <p:cNvSpPr>
              <a:spLocks noEditPoints="1"/>
            </p:cNvSpPr>
            <p:nvPr/>
          </p:nvSpPr>
          <p:spPr bwMode="auto">
            <a:xfrm>
              <a:off x="5816600" y="68040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9 w 69"/>
                <a:gd name="T13" fmla="*/ 7 h 19"/>
                <a:gd name="T14" fmla="*/ 21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4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6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60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9 w 69"/>
                <a:gd name="T73" fmla="*/ 9 h 19"/>
                <a:gd name="T74" fmla="*/ 59 w 69"/>
                <a:gd name="T75" fmla="*/ 16 h 19"/>
                <a:gd name="T76" fmla="*/ 66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1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7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1" y="13"/>
                    <a:pt x="43" y="10"/>
                    <a:pt x="46" y="7"/>
                  </a:cubicBezTo>
                  <a:cubicBezTo>
                    <a:pt x="47" y="6"/>
                    <a:pt x="48" y="6"/>
                    <a:pt x="50" y="5"/>
                  </a:cubicBezTo>
                  <a:cubicBezTo>
                    <a:pt x="50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4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6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7"/>
                  </a:cubicBezTo>
                  <a:cubicBezTo>
                    <a:pt x="30" y="6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3"/>
                  </a:moveTo>
                  <a:cubicBezTo>
                    <a:pt x="9" y="5"/>
                    <a:pt x="7" y="7"/>
                    <a:pt x="4" y="9"/>
                  </a:cubicBezTo>
                  <a:cubicBezTo>
                    <a:pt x="4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4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1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2" y="3"/>
                  </a:cubicBezTo>
                  <a:cubicBezTo>
                    <a:pt x="17" y="6"/>
                    <a:pt x="15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6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9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3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1" y="5"/>
                  </a:cubicBezTo>
                  <a:cubicBezTo>
                    <a:pt x="18" y="8"/>
                    <a:pt x="16" y="11"/>
                    <a:pt x="14" y="14"/>
                  </a:cubicBezTo>
                  <a:cubicBezTo>
                    <a:pt x="13" y="14"/>
                    <a:pt x="13" y="14"/>
                    <a:pt x="14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20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1" y="8"/>
                    <a:pt x="20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5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5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6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5" y="11"/>
                    <a:pt x="58" y="8"/>
                    <a:pt x="60" y="5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2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3" y="7"/>
                    <a:pt x="61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3" y="5"/>
                    <a:pt x="51" y="7"/>
                    <a:pt x="49" y="9"/>
                  </a:cubicBezTo>
                  <a:cubicBezTo>
                    <a:pt x="49" y="9"/>
                    <a:pt x="48" y="10"/>
                    <a:pt x="48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6" y="4"/>
                    <a:pt x="59" y="4"/>
                  </a:cubicBezTo>
                  <a:cubicBezTo>
                    <a:pt x="56" y="7"/>
                    <a:pt x="53" y="9"/>
                    <a:pt x="50" y="12"/>
                  </a:cubicBezTo>
                  <a:cubicBezTo>
                    <a:pt x="50" y="12"/>
                    <a:pt x="51" y="12"/>
                    <a:pt x="51" y="11"/>
                  </a:cubicBezTo>
                  <a:cubicBezTo>
                    <a:pt x="52" y="9"/>
                    <a:pt x="54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8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9" y="5"/>
                    <a:pt x="59" y="5"/>
                    <a:pt x="57" y="7"/>
                  </a:cubicBezTo>
                  <a:cubicBezTo>
                    <a:pt x="57" y="8"/>
                    <a:pt x="56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9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1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9" y="9"/>
                  </a:cubicBezTo>
                  <a:close/>
                  <a:moveTo>
                    <a:pt x="63" y="9"/>
                  </a:moveTo>
                  <a:cubicBezTo>
                    <a:pt x="63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4" y="16"/>
                    <a:pt x="65" y="15"/>
                    <a:pt x="66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7" y="10"/>
                    <a:pt x="66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59" y="16"/>
                    <a:pt x="62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3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3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8" y="12"/>
                    <a:pt x="23" y="16"/>
                    <a:pt x="26" y="12"/>
                  </a:cubicBezTo>
                  <a:cubicBezTo>
                    <a:pt x="28" y="10"/>
                    <a:pt x="31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4" y="10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6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7"/>
            <p:cNvSpPr>
              <a:spLocks noEditPoints="1"/>
            </p:cNvSpPr>
            <p:nvPr/>
          </p:nvSpPr>
          <p:spPr bwMode="auto">
            <a:xfrm>
              <a:off x="5903913" y="6894513"/>
              <a:ext cx="66675" cy="63500"/>
            </a:xfrm>
            <a:custGeom>
              <a:avLst/>
              <a:gdLst>
                <a:gd name="T0" fmla="*/ 11 w 18"/>
                <a:gd name="T1" fmla="*/ 16 h 17"/>
                <a:gd name="T2" fmla="*/ 18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1 w 18"/>
                <a:gd name="T13" fmla="*/ 13 h 17"/>
                <a:gd name="T14" fmla="*/ 4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1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7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4 w 18"/>
                <a:gd name="T75" fmla="*/ 8 h 17"/>
                <a:gd name="T76" fmla="*/ 4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8" y="7"/>
                  </a:cubicBezTo>
                  <a:cubicBezTo>
                    <a:pt x="17" y="2"/>
                    <a:pt x="13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1" y="13"/>
                  </a:moveTo>
                  <a:cubicBezTo>
                    <a:pt x="7" y="14"/>
                    <a:pt x="4" y="12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7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8" y="13"/>
                    <a:pt x="8" y="13"/>
                  </a:cubicBezTo>
                  <a:cubicBezTo>
                    <a:pt x="10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3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1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7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6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5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8"/>
            <p:cNvSpPr>
              <a:spLocks noEditPoints="1"/>
            </p:cNvSpPr>
            <p:nvPr/>
          </p:nvSpPr>
          <p:spPr bwMode="auto">
            <a:xfrm>
              <a:off x="10928350" y="3324225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5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8 w 54"/>
                <a:gd name="T57" fmla="*/ 16 h 50"/>
                <a:gd name="T58" fmla="*/ 18 w 54"/>
                <a:gd name="T59" fmla="*/ 13 h 50"/>
                <a:gd name="T60" fmla="*/ 13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4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2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6" y="4"/>
                    <a:pt x="44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7" y="45"/>
                    <a:pt x="23" y="40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3" y="36"/>
                  </a:cubicBezTo>
                  <a:cubicBezTo>
                    <a:pt x="41" y="38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4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8" y="38"/>
                    <a:pt x="47" y="37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3"/>
                    <a:pt x="45" y="10"/>
                  </a:cubicBezTo>
                  <a:cubicBezTo>
                    <a:pt x="48" y="7"/>
                    <a:pt x="43" y="12"/>
                    <a:pt x="42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4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3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8" y="14"/>
                    <a:pt x="9" y="15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8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9" y="20"/>
                    <a:pt x="21" y="18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3"/>
                  </a:cubicBezTo>
                  <a:cubicBezTo>
                    <a:pt x="20" y="23"/>
                    <a:pt x="19" y="25"/>
                    <a:pt x="19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6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7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6" y="4"/>
                    <a:pt x="42" y="8"/>
                  </a:cubicBezTo>
                  <a:close/>
                  <a:moveTo>
                    <a:pt x="19" y="26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10"/>
                    <a:pt x="49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8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4"/>
                    <a:pt x="11" y="44"/>
                  </a:cubicBezTo>
                  <a:cubicBezTo>
                    <a:pt x="21" y="35"/>
                    <a:pt x="32" y="25"/>
                    <a:pt x="42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4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39"/>
            <p:cNvSpPr>
              <a:spLocks noEditPoints="1"/>
            </p:cNvSpPr>
            <p:nvPr/>
          </p:nvSpPr>
          <p:spPr bwMode="auto">
            <a:xfrm>
              <a:off x="8297863" y="66960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0 h 50"/>
                <a:gd name="T6" fmla="*/ 16 w 54"/>
                <a:gd name="T7" fmla="*/ 26 h 50"/>
                <a:gd name="T8" fmla="*/ 12 w 54"/>
                <a:gd name="T9" fmla="*/ 49 h 50"/>
                <a:gd name="T10" fmla="*/ 41 w 54"/>
                <a:gd name="T11" fmla="*/ 49 h 50"/>
                <a:gd name="T12" fmla="*/ 53 w 54"/>
                <a:gd name="T13" fmla="*/ 38 h 50"/>
                <a:gd name="T14" fmla="*/ 54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6 h 50"/>
                <a:gd name="T30" fmla="*/ 44 w 54"/>
                <a:gd name="T31" fmla="*/ 42 h 50"/>
                <a:gd name="T32" fmla="*/ 41 w 54"/>
                <a:gd name="T33" fmla="*/ 41 h 50"/>
                <a:gd name="T34" fmla="*/ 43 w 54"/>
                <a:gd name="T35" fmla="*/ 33 h 50"/>
                <a:gd name="T36" fmla="*/ 42 w 54"/>
                <a:gd name="T37" fmla="*/ 30 h 50"/>
                <a:gd name="T38" fmla="*/ 44 w 54"/>
                <a:gd name="T39" fmla="*/ 42 h 50"/>
                <a:gd name="T40" fmla="*/ 39 w 54"/>
                <a:gd name="T41" fmla="*/ 27 h 50"/>
                <a:gd name="T42" fmla="*/ 37 w 54"/>
                <a:gd name="T43" fmla="*/ 25 h 50"/>
                <a:gd name="T44" fmla="*/ 37 w 54"/>
                <a:gd name="T45" fmla="*/ 25 h 50"/>
                <a:gd name="T46" fmla="*/ 36 w 54"/>
                <a:gd name="T47" fmla="*/ 23 h 50"/>
                <a:gd name="T48" fmla="*/ 37 w 54"/>
                <a:gd name="T49" fmla="*/ 17 h 50"/>
                <a:gd name="T50" fmla="*/ 28 w 54"/>
                <a:gd name="T51" fmla="*/ 26 h 50"/>
                <a:gd name="T52" fmla="*/ 15 w 54"/>
                <a:gd name="T53" fmla="*/ 32 h 50"/>
                <a:gd name="T54" fmla="*/ 23 w 54"/>
                <a:gd name="T55" fmla="*/ 26 h 50"/>
                <a:gd name="T56" fmla="*/ 19 w 54"/>
                <a:gd name="T57" fmla="*/ 16 h 50"/>
                <a:gd name="T58" fmla="*/ 18 w 54"/>
                <a:gd name="T59" fmla="*/ 12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4 h 50"/>
                <a:gd name="T76" fmla="*/ 22 w 54"/>
                <a:gd name="T77" fmla="*/ 15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4 h 50"/>
                <a:gd name="T84" fmla="*/ 22 w 54"/>
                <a:gd name="T85" fmla="*/ 22 h 50"/>
                <a:gd name="T86" fmla="*/ 27 w 54"/>
                <a:gd name="T87" fmla="*/ 19 h 50"/>
                <a:gd name="T88" fmla="*/ 20 w 54"/>
                <a:gd name="T89" fmla="*/ 26 h 50"/>
                <a:gd name="T90" fmla="*/ 28 w 54"/>
                <a:gd name="T91" fmla="*/ 18 h 50"/>
                <a:gd name="T92" fmla="*/ 45 w 54"/>
                <a:gd name="T93" fmla="*/ 5 h 50"/>
                <a:gd name="T94" fmla="*/ 39 w 54"/>
                <a:gd name="T95" fmla="*/ 11 h 50"/>
                <a:gd name="T96" fmla="*/ 19 w 54"/>
                <a:gd name="T97" fmla="*/ 25 h 50"/>
                <a:gd name="T98" fmla="*/ 18 w 54"/>
                <a:gd name="T99" fmla="*/ 24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7 h 50"/>
                <a:gd name="T110" fmla="*/ 12 w 54"/>
                <a:gd name="T111" fmla="*/ 46 h 50"/>
                <a:gd name="T112" fmla="*/ 43 w 54"/>
                <a:gd name="T113" fmla="*/ 16 h 50"/>
                <a:gd name="T114" fmla="*/ 26 w 54"/>
                <a:gd name="T115" fmla="*/ 32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9"/>
                  </a:moveTo>
                  <a:cubicBezTo>
                    <a:pt x="50" y="6"/>
                    <a:pt x="47" y="4"/>
                    <a:pt x="44" y="0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0"/>
                    <a:pt x="18" y="5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8"/>
                    <a:pt x="1" y="9"/>
                    <a:pt x="1" y="9"/>
                  </a:cubicBezTo>
                  <a:cubicBezTo>
                    <a:pt x="0" y="10"/>
                    <a:pt x="1" y="10"/>
                    <a:pt x="1" y="11"/>
                  </a:cubicBezTo>
                  <a:cubicBezTo>
                    <a:pt x="6" y="15"/>
                    <a:pt x="11" y="21"/>
                    <a:pt x="16" y="26"/>
                  </a:cubicBezTo>
                  <a:cubicBezTo>
                    <a:pt x="12" y="31"/>
                    <a:pt x="7" y="35"/>
                    <a:pt x="3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1"/>
                    <a:pt x="2" y="41"/>
                    <a:pt x="3" y="42"/>
                  </a:cubicBezTo>
                  <a:cubicBezTo>
                    <a:pt x="5" y="45"/>
                    <a:pt x="8" y="47"/>
                    <a:pt x="12" y="49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4"/>
                    <a:pt x="23" y="40"/>
                    <a:pt x="28" y="35"/>
                  </a:cubicBezTo>
                  <a:cubicBezTo>
                    <a:pt x="32" y="40"/>
                    <a:pt x="36" y="45"/>
                    <a:pt x="41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2" y="50"/>
                    <a:pt x="42" y="50"/>
                    <a:pt x="43" y="49"/>
                  </a:cubicBezTo>
                  <a:cubicBezTo>
                    <a:pt x="46" y="46"/>
                    <a:pt x="50" y="43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3" y="38"/>
                    <a:pt x="52" y="38"/>
                  </a:cubicBezTo>
                  <a:cubicBezTo>
                    <a:pt x="48" y="33"/>
                    <a:pt x="44" y="28"/>
                    <a:pt x="39" y="23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4" y="11"/>
                    <a:pt x="54" y="11"/>
                  </a:cubicBezTo>
                  <a:cubicBezTo>
                    <a:pt x="54" y="11"/>
                    <a:pt x="54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4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39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3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40" y="37"/>
                    <a:pt x="38" y="38"/>
                    <a:pt x="36" y="41"/>
                  </a:cubicBezTo>
                  <a:cubicBezTo>
                    <a:pt x="36" y="40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7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1" y="34"/>
                  </a:moveTo>
                  <a:cubicBezTo>
                    <a:pt x="33" y="33"/>
                    <a:pt x="35" y="31"/>
                    <a:pt x="38" y="29"/>
                  </a:cubicBezTo>
                  <a:cubicBezTo>
                    <a:pt x="37" y="30"/>
                    <a:pt x="36" y="32"/>
                    <a:pt x="35" y="33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2" y="35"/>
                    <a:pt x="31" y="35"/>
                    <a:pt x="31" y="34"/>
                  </a:cubicBezTo>
                  <a:close/>
                  <a:moveTo>
                    <a:pt x="29" y="32"/>
                  </a:moveTo>
                  <a:cubicBezTo>
                    <a:pt x="29" y="32"/>
                    <a:pt x="28" y="32"/>
                    <a:pt x="28" y="32"/>
                  </a:cubicBezTo>
                  <a:cubicBezTo>
                    <a:pt x="31" y="30"/>
                    <a:pt x="34" y="28"/>
                    <a:pt x="36" y="26"/>
                  </a:cubicBezTo>
                  <a:cubicBezTo>
                    <a:pt x="35" y="27"/>
                    <a:pt x="34" y="29"/>
                    <a:pt x="33" y="30"/>
                  </a:cubicBezTo>
                  <a:cubicBezTo>
                    <a:pt x="32" y="31"/>
                    <a:pt x="31" y="32"/>
                    <a:pt x="30" y="33"/>
                  </a:cubicBezTo>
                  <a:cubicBezTo>
                    <a:pt x="29" y="33"/>
                    <a:pt x="29" y="33"/>
                    <a:pt x="29" y="32"/>
                  </a:cubicBezTo>
                  <a:close/>
                  <a:moveTo>
                    <a:pt x="44" y="42"/>
                  </a:moveTo>
                  <a:cubicBezTo>
                    <a:pt x="45" y="40"/>
                    <a:pt x="47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4"/>
                    <a:pt x="41" y="41"/>
                  </a:cubicBezTo>
                  <a:cubicBezTo>
                    <a:pt x="42" y="39"/>
                    <a:pt x="44" y="37"/>
                    <a:pt x="45" y="35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6"/>
                    <a:pt x="39" y="38"/>
                    <a:pt x="37" y="41"/>
                  </a:cubicBezTo>
                  <a:cubicBezTo>
                    <a:pt x="38" y="39"/>
                    <a:pt x="42" y="36"/>
                    <a:pt x="43" y="33"/>
                  </a:cubicBezTo>
                  <a:cubicBezTo>
                    <a:pt x="44" y="33"/>
                    <a:pt x="43" y="32"/>
                    <a:pt x="43" y="32"/>
                  </a:cubicBezTo>
                  <a:cubicBezTo>
                    <a:pt x="41" y="34"/>
                    <a:pt x="39" y="36"/>
                    <a:pt x="37" y="37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1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2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3"/>
                  </a:cubicBezTo>
                  <a:cubicBezTo>
                    <a:pt x="35" y="35"/>
                    <a:pt x="31" y="38"/>
                    <a:pt x="35" y="35"/>
                  </a:cubicBezTo>
                  <a:cubicBezTo>
                    <a:pt x="36" y="33"/>
                    <a:pt x="38" y="30"/>
                    <a:pt x="39" y="27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2"/>
                  </a:cubicBezTo>
                  <a:cubicBezTo>
                    <a:pt x="29" y="34"/>
                    <a:pt x="31" y="33"/>
                    <a:pt x="32" y="32"/>
                  </a:cubicBezTo>
                  <a:cubicBezTo>
                    <a:pt x="34" y="30"/>
                    <a:pt x="36" y="28"/>
                    <a:pt x="37" y="25"/>
                  </a:cubicBezTo>
                  <a:cubicBezTo>
                    <a:pt x="39" y="27"/>
                    <a:pt x="40" y="28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ubicBezTo>
                    <a:pt x="31" y="29"/>
                    <a:pt x="32" y="27"/>
                    <a:pt x="34" y="25"/>
                  </a:cubicBezTo>
                  <a:cubicBezTo>
                    <a:pt x="35" y="25"/>
                    <a:pt x="35" y="24"/>
                    <a:pt x="36" y="23"/>
                  </a:cubicBezTo>
                  <a:cubicBezTo>
                    <a:pt x="36" y="24"/>
                    <a:pt x="36" y="24"/>
                    <a:pt x="37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6" y="27"/>
                  </a:cubicBezTo>
                  <a:cubicBezTo>
                    <a:pt x="29" y="23"/>
                    <a:pt x="33" y="20"/>
                    <a:pt x="37" y="17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5"/>
                    <a:pt x="38" y="17"/>
                  </a:cubicBezTo>
                  <a:cubicBezTo>
                    <a:pt x="35" y="20"/>
                    <a:pt x="32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2" y="35"/>
                    <a:pt x="15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5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6"/>
                  </a:cubicBezTo>
                  <a:cubicBezTo>
                    <a:pt x="18" y="32"/>
                    <a:pt x="11" y="36"/>
                    <a:pt x="7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12" y="18"/>
                  </a:moveTo>
                  <a:cubicBezTo>
                    <a:pt x="15" y="17"/>
                    <a:pt x="17" y="17"/>
                    <a:pt x="19" y="16"/>
                  </a:cubicBezTo>
                  <a:cubicBezTo>
                    <a:pt x="17" y="17"/>
                    <a:pt x="15" y="18"/>
                    <a:pt x="13" y="19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6"/>
                  </a:moveTo>
                  <a:cubicBezTo>
                    <a:pt x="14" y="16"/>
                    <a:pt x="16" y="14"/>
                    <a:pt x="18" y="12"/>
                  </a:cubicBezTo>
                  <a:cubicBezTo>
                    <a:pt x="16" y="14"/>
                    <a:pt x="14" y="16"/>
                    <a:pt x="12" y="17"/>
                  </a:cubicBezTo>
                  <a:cubicBezTo>
                    <a:pt x="11" y="17"/>
                    <a:pt x="11" y="17"/>
                    <a:pt x="11" y="16"/>
                  </a:cubicBezTo>
                  <a:close/>
                  <a:moveTo>
                    <a:pt x="7" y="13"/>
                  </a:moveTo>
                  <a:cubicBezTo>
                    <a:pt x="10" y="11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2" y="13"/>
                    <a:pt x="13" y="12"/>
                    <a:pt x="15" y="11"/>
                  </a:cubicBezTo>
                  <a:cubicBezTo>
                    <a:pt x="13" y="12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1" y="7"/>
                    <a:pt x="10" y="7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1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4"/>
                    <a:pt x="13" y="5"/>
                  </a:cubicBezTo>
                  <a:cubicBezTo>
                    <a:pt x="10" y="6"/>
                    <a:pt x="7" y="8"/>
                    <a:pt x="5" y="10"/>
                  </a:cubicBezTo>
                  <a:cubicBezTo>
                    <a:pt x="5" y="10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0"/>
                    <a:pt x="13" y="11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7"/>
                    <a:pt x="15" y="7"/>
                  </a:cubicBezTo>
                  <a:cubicBezTo>
                    <a:pt x="12" y="8"/>
                    <a:pt x="10" y="10"/>
                    <a:pt x="7" y="12"/>
                  </a:cubicBezTo>
                  <a:cubicBezTo>
                    <a:pt x="10" y="10"/>
                    <a:pt x="12" y="7"/>
                    <a:pt x="14" y="5"/>
                  </a:cubicBezTo>
                  <a:cubicBezTo>
                    <a:pt x="16" y="7"/>
                    <a:pt x="17" y="9"/>
                    <a:pt x="19" y="11"/>
                  </a:cubicBezTo>
                  <a:cubicBezTo>
                    <a:pt x="16" y="13"/>
                    <a:pt x="14" y="14"/>
                    <a:pt x="11" y="16"/>
                  </a:cubicBezTo>
                  <a:cubicBezTo>
                    <a:pt x="13" y="15"/>
                    <a:pt x="16" y="12"/>
                    <a:pt x="17" y="10"/>
                  </a:cubicBezTo>
                  <a:cubicBezTo>
                    <a:pt x="17" y="10"/>
                    <a:pt x="17" y="9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20" y="14"/>
                  </a:cubicBezTo>
                  <a:cubicBezTo>
                    <a:pt x="18" y="15"/>
                    <a:pt x="16" y="16"/>
                    <a:pt x="14" y="17"/>
                  </a:cubicBezTo>
                  <a:cubicBezTo>
                    <a:pt x="11" y="18"/>
                    <a:pt x="15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9" y="17"/>
                    <a:pt x="17" y="18"/>
                    <a:pt x="14" y="20"/>
                  </a:cubicBezTo>
                  <a:cubicBezTo>
                    <a:pt x="16" y="19"/>
                    <a:pt x="19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4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3"/>
                    <a:pt x="37" y="8"/>
                    <a:pt x="43" y="3"/>
                  </a:cubicBezTo>
                  <a:cubicBezTo>
                    <a:pt x="43" y="4"/>
                    <a:pt x="43" y="4"/>
                    <a:pt x="44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7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4"/>
                    <a:pt x="19" y="24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1" y="25"/>
                    <a:pt x="22" y="24"/>
                  </a:cubicBezTo>
                  <a:cubicBezTo>
                    <a:pt x="22" y="24"/>
                    <a:pt x="22" y="23"/>
                    <a:pt x="22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30" y="17"/>
                    <a:pt x="32" y="16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2" y="7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20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lose/>
                  <a:moveTo>
                    <a:pt x="24" y="18"/>
                  </a:moveTo>
                  <a:cubicBezTo>
                    <a:pt x="22" y="20"/>
                    <a:pt x="20" y="22"/>
                    <a:pt x="18" y="24"/>
                  </a:cubicBezTo>
                  <a:cubicBezTo>
                    <a:pt x="18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8"/>
                  </a:cubicBezTo>
                  <a:close/>
                  <a:moveTo>
                    <a:pt x="14" y="40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2"/>
                    <a:pt x="25" y="29"/>
                    <a:pt x="29" y="26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19"/>
                    <a:pt x="26" y="30"/>
                    <a:pt x="14" y="41"/>
                  </a:cubicBezTo>
                  <a:cubicBezTo>
                    <a:pt x="14" y="41"/>
                    <a:pt x="14" y="41"/>
                    <a:pt x="14" y="40"/>
                  </a:cubicBezTo>
                  <a:close/>
                  <a:moveTo>
                    <a:pt x="47" y="7"/>
                  </a:moveTo>
                  <a:cubicBezTo>
                    <a:pt x="44" y="9"/>
                    <a:pt x="42" y="12"/>
                    <a:pt x="39" y="15"/>
                  </a:cubicBezTo>
                  <a:cubicBezTo>
                    <a:pt x="35" y="18"/>
                    <a:pt x="31" y="20"/>
                    <a:pt x="27" y="24"/>
                  </a:cubicBezTo>
                  <a:cubicBezTo>
                    <a:pt x="24" y="27"/>
                    <a:pt x="22" y="30"/>
                    <a:pt x="19" y="32"/>
                  </a:cubicBezTo>
                  <a:cubicBezTo>
                    <a:pt x="15" y="35"/>
                    <a:pt x="11" y="39"/>
                    <a:pt x="8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6"/>
                    <a:pt x="46" y="7"/>
                    <a:pt x="47" y="7"/>
                  </a:cubicBezTo>
                  <a:close/>
                  <a:moveTo>
                    <a:pt x="14" y="20"/>
                  </a:moveTo>
                  <a:cubicBezTo>
                    <a:pt x="16" y="19"/>
                    <a:pt x="18" y="18"/>
                    <a:pt x="20" y="17"/>
                  </a:cubicBezTo>
                  <a:cubicBezTo>
                    <a:pt x="23" y="16"/>
                    <a:pt x="20" y="18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1"/>
                    <a:pt x="15" y="21"/>
                    <a:pt x="14" y="20"/>
                  </a:cubicBezTo>
                  <a:close/>
                  <a:moveTo>
                    <a:pt x="12" y="46"/>
                  </a:moveTo>
                  <a:cubicBezTo>
                    <a:pt x="12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11" y="44"/>
                    <a:pt x="12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5" y="15"/>
                    <a:pt x="46" y="13"/>
                    <a:pt x="48" y="12"/>
                  </a:cubicBezTo>
                  <a:cubicBezTo>
                    <a:pt x="46" y="14"/>
                    <a:pt x="43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7" y="32"/>
                    <a:pt x="27" y="32"/>
                    <a:pt x="26" y="32"/>
                  </a:cubicBezTo>
                  <a:cubicBezTo>
                    <a:pt x="22" y="37"/>
                    <a:pt x="17" y="41"/>
                    <a:pt x="12" y="46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4" y="44"/>
                    <a:pt x="46" y="42"/>
                    <a:pt x="49" y="40"/>
                  </a:cubicBezTo>
                  <a:cubicBezTo>
                    <a:pt x="47" y="42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0"/>
            <p:cNvSpPr>
              <a:spLocks noEditPoints="1"/>
            </p:cNvSpPr>
            <p:nvPr/>
          </p:nvSpPr>
          <p:spPr bwMode="auto">
            <a:xfrm>
              <a:off x="11480800" y="1979613"/>
              <a:ext cx="198438" cy="187325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6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3 w 53"/>
                <a:gd name="T23" fmla="*/ 37 h 50"/>
                <a:gd name="T24" fmla="*/ 33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4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7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10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1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2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8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7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2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1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6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2" y="40"/>
                    <a:pt x="35" y="45"/>
                    <a:pt x="40" y="49"/>
                  </a:cubicBezTo>
                  <a:cubicBezTo>
                    <a:pt x="40" y="49"/>
                    <a:pt x="40" y="50"/>
                    <a:pt x="40" y="50"/>
                  </a:cubicBezTo>
                  <a:cubicBezTo>
                    <a:pt x="41" y="50"/>
                    <a:pt x="42" y="50"/>
                    <a:pt x="42" y="49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3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8" y="43"/>
                    <a:pt x="37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5"/>
                    <a:pt x="37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5" y="37"/>
                    <a:pt x="34" y="39"/>
                  </a:cubicBezTo>
                  <a:cubicBezTo>
                    <a:pt x="34" y="38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9"/>
                    <a:pt x="35" y="26"/>
                  </a:cubicBezTo>
                  <a:cubicBezTo>
                    <a:pt x="34" y="27"/>
                    <a:pt x="33" y="29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6"/>
                    <a:pt x="39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3" y="32"/>
                    <a:pt x="42" y="33"/>
                  </a:cubicBezTo>
                  <a:cubicBezTo>
                    <a:pt x="40" y="34"/>
                    <a:pt x="38" y="36"/>
                    <a:pt x="37" y="37"/>
                  </a:cubicBezTo>
                  <a:cubicBezTo>
                    <a:pt x="34" y="40"/>
                    <a:pt x="37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1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8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5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5" y="10"/>
                  </a:cubicBezTo>
                  <a:cubicBezTo>
                    <a:pt x="48" y="7"/>
                    <a:pt x="43" y="12"/>
                    <a:pt x="42" y="12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5" y="32"/>
                    <a:pt x="15" y="31"/>
                    <a:pt x="16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2" y="10"/>
                    <a:pt x="10" y="12"/>
                    <a:pt x="8" y="14"/>
                  </a:cubicBezTo>
                  <a:cubicBezTo>
                    <a:pt x="8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8" y="8"/>
                    <a:pt x="10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7"/>
                    <a:pt x="17" y="9"/>
                    <a:pt x="18" y="11"/>
                  </a:cubicBezTo>
                  <a:cubicBezTo>
                    <a:pt x="16" y="13"/>
                    <a:pt x="13" y="15"/>
                    <a:pt x="11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19" y="15"/>
                  </a:cubicBezTo>
                  <a:cubicBezTo>
                    <a:pt x="17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3" y="17"/>
                    <a:pt x="23" y="17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8" y="20"/>
                    <a:pt x="21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1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3" y="15"/>
                  </a:cubicBezTo>
                  <a:cubicBezTo>
                    <a:pt x="37" y="12"/>
                    <a:pt x="40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5" y="4"/>
                    <a:pt x="42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5"/>
                    <a:pt x="19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9"/>
                    <a:pt x="49" y="10"/>
                  </a:cubicBezTo>
                  <a:cubicBezTo>
                    <a:pt x="37" y="20"/>
                    <a:pt x="25" y="30"/>
                    <a:pt x="13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8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8" y="31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19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1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6" y="14"/>
                    <a:pt x="47" y="12"/>
                  </a:cubicBezTo>
                  <a:cubicBezTo>
                    <a:pt x="45" y="15"/>
                    <a:pt x="42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2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1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41"/>
            <p:cNvSpPr>
              <a:spLocks noEditPoints="1"/>
            </p:cNvSpPr>
            <p:nvPr/>
          </p:nvSpPr>
          <p:spPr bwMode="auto">
            <a:xfrm>
              <a:off x="11753850" y="4989513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4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4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2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7"/>
                    <a:pt x="38" y="36"/>
                  </a:cubicBezTo>
                  <a:cubicBezTo>
                    <a:pt x="39" y="35"/>
                    <a:pt x="40" y="33"/>
                    <a:pt x="41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1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7"/>
                    <a:pt x="40" y="29"/>
                    <a:pt x="41" y="31"/>
                  </a:cubicBezTo>
                  <a:cubicBezTo>
                    <a:pt x="41" y="30"/>
                    <a:pt x="41" y="30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4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7"/>
                  </a:cubicBezTo>
                  <a:cubicBezTo>
                    <a:pt x="18" y="32"/>
                    <a:pt x="10" y="36"/>
                    <a:pt x="7" y="43"/>
                  </a:cubicBezTo>
                  <a:cubicBezTo>
                    <a:pt x="7" y="42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2" y="14"/>
                    <a:pt x="13" y="13"/>
                    <a:pt x="15" y="11"/>
                  </a:cubicBezTo>
                  <a:cubicBezTo>
                    <a:pt x="13" y="13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2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1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1" y="19"/>
                    <a:pt x="14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0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7"/>
                    <a:pt x="11" y="46"/>
                    <a:pt x="10" y="46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42"/>
            <p:cNvSpPr>
              <a:spLocks noEditPoints="1"/>
            </p:cNvSpPr>
            <p:nvPr/>
          </p:nvSpPr>
          <p:spPr bwMode="auto">
            <a:xfrm>
              <a:off x="9420225" y="6600825"/>
              <a:ext cx="198438" cy="188913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0 h 50"/>
                <a:gd name="T6" fmla="*/ 15 w 53"/>
                <a:gd name="T7" fmla="*/ 26 h 50"/>
                <a:gd name="T8" fmla="*/ 11 w 53"/>
                <a:gd name="T9" fmla="*/ 49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39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3 w 53"/>
                <a:gd name="T31" fmla="*/ 41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0 h 50"/>
                <a:gd name="T38" fmla="*/ 43 w 53"/>
                <a:gd name="T39" fmla="*/ 41 h 50"/>
                <a:gd name="T40" fmla="*/ 38 w 53"/>
                <a:gd name="T41" fmla="*/ 27 h 50"/>
                <a:gd name="T42" fmla="*/ 36 w 53"/>
                <a:gd name="T43" fmla="*/ 25 h 50"/>
                <a:gd name="T44" fmla="*/ 36 w 53"/>
                <a:gd name="T45" fmla="*/ 25 h 50"/>
                <a:gd name="T46" fmla="*/ 35 w 53"/>
                <a:gd name="T47" fmla="*/ 23 h 50"/>
                <a:gd name="T48" fmla="*/ 36 w 53"/>
                <a:gd name="T49" fmla="*/ 17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6 h 50"/>
                <a:gd name="T56" fmla="*/ 18 w 53"/>
                <a:gd name="T57" fmla="*/ 16 h 50"/>
                <a:gd name="T58" fmla="*/ 18 w 53"/>
                <a:gd name="T59" fmla="*/ 12 h 50"/>
                <a:gd name="T60" fmla="*/ 13 w 53"/>
                <a:gd name="T61" fmla="*/ 8 h 50"/>
                <a:gd name="T62" fmla="*/ 9 w 53"/>
                <a:gd name="T63" fmla="*/ 15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5 h 50"/>
                <a:gd name="T74" fmla="*/ 19 w 53"/>
                <a:gd name="T75" fmla="*/ 14 h 50"/>
                <a:gd name="T76" fmla="*/ 22 w 53"/>
                <a:gd name="T77" fmla="*/ 15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4 h 50"/>
                <a:gd name="T84" fmla="*/ 21 w 53"/>
                <a:gd name="T85" fmla="*/ 22 h 50"/>
                <a:gd name="T86" fmla="*/ 26 w 53"/>
                <a:gd name="T87" fmla="*/ 18 h 50"/>
                <a:gd name="T88" fmla="*/ 19 w 53"/>
                <a:gd name="T89" fmla="*/ 26 h 50"/>
                <a:gd name="T90" fmla="*/ 28 w 53"/>
                <a:gd name="T91" fmla="*/ 18 h 50"/>
                <a:gd name="T92" fmla="*/ 44 w 53"/>
                <a:gd name="T93" fmla="*/ 5 h 50"/>
                <a:gd name="T94" fmla="*/ 39 w 53"/>
                <a:gd name="T95" fmla="*/ 11 h 50"/>
                <a:gd name="T96" fmla="*/ 18 w 53"/>
                <a:gd name="T97" fmla="*/ 25 h 50"/>
                <a:gd name="T98" fmla="*/ 17 w 53"/>
                <a:gd name="T99" fmla="*/ 24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4 h 50"/>
                <a:gd name="T108" fmla="*/ 19 w 53"/>
                <a:gd name="T109" fmla="*/ 17 h 50"/>
                <a:gd name="T110" fmla="*/ 11 w 53"/>
                <a:gd name="T111" fmla="*/ 46 h 50"/>
                <a:gd name="T112" fmla="*/ 42 w 53"/>
                <a:gd name="T113" fmla="*/ 16 h 50"/>
                <a:gd name="T114" fmla="*/ 26 w 53"/>
                <a:gd name="T115" fmla="*/ 32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9"/>
                  </a:moveTo>
                  <a:cubicBezTo>
                    <a:pt x="50" y="6"/>
                    <a:pt x="46" y="4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5" y="4"/>
                    <a:pt x="31" y="10"/>
                    <a:pt x="25" y="15"/>
                  </a:cubicBezTo>
                  <a:cubicBezTo>
                    <a:pt x="21" y="10"/>
                    <a:pt x="17" y="5"/>
                    <a:pt x="13" y="1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0"/>
                    <a:pt x="11" y="0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6" y="15"/>
                    <a:pt x="10" y="21"/>
                    <a:pt x="15" y="26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0"/>
                  </a:cubicBezTo>
                  <a:cubicBezTo>
                    <a:pt x="1" y="41"/>
                    <a:pt x="1" y="41"/>
                    <a:pt x="2" y="42"/>
                  </a:cubicBezTo>
                  <a:cubicBezTo>
                    <a:pt x="4" y="45"/>
                    <a:pt x="7" y="47"/>
                    <a:pt x="11" y="49"/>
                  </a:cubicBezTo>
                  <a:cubicBezTo>
                    <a:pt x="11" y="49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5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3"/>
                    <a:pt x="52" y="39"/>
                  </a:cubicBezTo>
                  <a:cubicBezTo>
                    <a:pt x="52" y="39"/>
                    <a:pt x="52" y="38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3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1"/>
                    <a:pt x="53" y="11"/>
                  </a:cubicBezTo>
                  <a:cubicBezTo>
                    <a:pt x="53" y="11"/>
                    <a:pt x="53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4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39"/>
                    <a:pt x="45" y="38"/>
                  </a:cubicBezTo>
                  <a:cubicBezTo>
                    <a:pt x="43" y="40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3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39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8"/>
                    <a:pt x="36" y="41"/>
                  </a:cubicBezTo>
                  <a:cubicBezTo>
                    <a:pt x="35" y="40"/>
                    <a:pt x="35" y="40"/>
                    <a:pt x="35" y="39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7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2"/>
                    <a:pt x="34" y="33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5"/>
                    <a:pt x="30" y="35"/>
                    <a:pt x="30" y="34"/>
                  </a:cubicBezTo>
                  <a:close/>
                  <a:moveTo>
                    <a:pt x="28" y="32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8"/>
                    <a:pt x="35" y="26"/>
                  </a:cubicBezTo>
                  <a:cubicBezTo>
                    <a:pt x="34" y="27"/>
                    <a:pt x="33" y="29"/>
                    <a:pt x="32" y="30"/>
                  </a:cubicBezTo>
                  <a:cubicBezTo>
                    <a:pt x="31" y="31"/>
                    <a:pt x="30" y="32"/>
                    <a:pt x="29" y="33"/>
                  </a:cubicBezTo>
                  <a:cubicBezTo>
                    <a:pt x="29" y="33"/>
                    <a:pt x="28" y="33"/>
                    <a:pt x="28" y="32"/>
                  </a:cubicBezTo>
                  <a:close/>
                  <a:moveTo>
                    <a:pt x="43" y="41"/>
                  </a:moveTo>
                  <a:cubicBezTo>
                    <a:pt x="44" y="40"/>
                    <a:pt x="46" y="39"/>
                    <a:pt x="47" y="3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1"/>
                    <a:pt x="38" y="44"/>
                    <a:pt x="40" y="41"/>
                  </a:cubicBezTo>
                  <a:cubicBezTo>
                    <a:pt x="41" y="39"/>
                    <a:pt x="43" y="37"/>
                    <a:pt x="45" y="35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8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2"/>
                    <a:pt x="42" y="32"/>
                    <a:pt x="42" y="32"/>
                  </a:cubicBezTo>
                  <a:cubicBezTo>
                    <a:pt x="40" y="34"/>
                    <a:pt x="38" y="35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8" y="34"/>
                    <a:pt x="40" y="32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2"/>
                  </a:cubicBezTo>
                  <a:cubicBezTo>
                    <a:pt x="38" y="46"/>
                    <a:pt x="42" y="43"/>
                    <a:pt x="43" y="41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3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7" y="30"/>
                    <a:pt x="38" y="27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2"/>
                  </a:cubicBezTo>
                  <a:cubicBezTo>
                    <a:pt x="29" y="34"/>
                    <a:pt x="30" y="33"/>
                    <a:pt x="31" y="32"/>
                  </a:cubicBezTo>
                  <a:cubicBezTo>
                    <a:pt x="34" y="30"/>
                    <a:pt x="35" y="28"/>
                    <a:pt x="36" y="25"/>
                  </a:cubicBezTo>
                  <a:cubicBezTo>
                    <a:pt x="38" y="27"/>
                    <a:pt x="39" y="28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0"/>
                  </a:cubicBezTo>
                  <a:cubicBezTo>
                    <a:pt x="30" y="29"/>
                    <a:pt x="31" y="27"/>
                    <a:pt x="33" y="25"/>
                  </a:cubicBezTo>
                  <a:cubicBezTo>
                    <a:pt x="34" y="25"/>
                    <a:pt x="34" y="24"/>
                    <a:pt x="35" y="23"/>
                  </a:cubicBezTo>
                  <a:cubicBezTo>
                    <a:pt x="35" y="24"/>
                    <a:pt x="35" y="24"/>
                    <a:pt x="36" y="25"/>
                  </a:cubicBezTo>
                  <a:close/>
                  <a:moveTo>
                    <a:pt x="7" y="43"/>
                  </a:moveTo>
                  <a:cubicBezTo>
                    <a:pt x="12" y="37"/>
                    <a:pt x="19" y="33"/>
                    <a:pt x="25" y="27"/>
                  </a:cubicBezTo>
                  <a:cubicBezTo>
                    <a:pt x="28" y="23"/>
                    <a:pt x="32" y="20"/>
                    <a:pt x="36" y="17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5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3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0"/>
                    <a:pt x="29" y="19"/>
                    <a:pt x="32" y="17"/>
                  </a:cubicBezTo>
                  <a:cubicBezTo>
                    <a:pt x="28" y="20"/>
                    <a:pt x="25" y="23"/>
                    <a:pt x="22" y="26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1"/>
                    <a:pt x="5" y="41"/>
                  </a:cubicBezTo>
                  <a:close/>
                  <a:moveTo>
                    <a:pt x="12" y="18"/>
                  </a:moveTo>
                  <a:cubicBezTo>
                    <a:pt x="14" y="17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8"/>
                    <a:pt x="12" y="1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4"/>
                    <a:pt x="18" y="12"/>
                  </a:cubicBezTo>
                  <a:cubicBezTo>
                    <a:pt x="15" y="14"/>
                    <a:pt x="13" y="15"/>
                    <a:pt x="11" y="17"/>
                  </a:cubicBezTo>
                  <a:cubicBezTo>
                    <a:pt x="10" y="17"/>
                    <a:pt x="10" y="17"/>
                    <a:pt x="10" y="16"/>
                  </a:cubicBezTo>
                  <a:close/>
                  <a:moveTo>
                    <a:pt x="7" y="13"/>
                  </a:moveTo>
                  <a:cubicBezTo>
                    <a:pt x="9" y="11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3"/>
                    <a:pt x="12" y="12"/>
                    <a:pt x="14" y="11"/>
                  </a:cubicBezTo>
                  <a:cubicBezTo>
                    <a:pt x="13" y="12"/>
                    <a:pt x="11" y="14"/>
                    <a:pt x="9" y="15"/>
                  </a:cubicBezTo>
                  <a:cubicBezTo>
                    <a:pt x="8" y="14"/>
                    <a:pt x="7" y="14"/>
                    <a:pt x="7" y="13"/>
                  </a:cubicBezTo>
                  <a:close/>
                  <a:moveTo>
                    <a:pt x="4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7"/>
                    <a:pt x="9" y="8"/>
                  </a:cubicBezTo>
                  <a:cubicBezTo>
                    <a:pt x="8" y="9"/>
                    <a:pt x="7" y="10"/>
                    <a:pt x="6" y="12"/>
                  </a:cubicBezTo>
                  <a:cubicBezTo>
                    <a:pt x="5" y="11"/>
                    <a:pt x="5" y="11"/>
                    <a:pt x="4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4"/>
                    <a:pt x="12" y="5"/>
                  </a:cubicBezTo>
                  <a:cubicBezTo>
                    <a:pt x="10" y="6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0"/>
                    <a:pt x="12" y="11"/>
                    <a:pt x="11" y="12"/>
                  </a:cubicBezTo>
                  <a:cubicBezTo>
                    <a:pt x="10" y="12"/>
                    <a:pt x="10" y="11"/>
                    <a:pt x="11" y="11"/>
                  </a:cubicBezTo>
                  <a:cubicBezTo>
                    <a:pt x="12" y="10"/>
                    <a:pt x="13" y="9"/>
                    <a:pt x="14" y="8"/>
                  </a:cubicBezTo>
                  <a:cubicBezTo>
                    <a:pt x="15" y="7"/>
                    <a:pt x="14" y="7"/>
                    <a:pt x="14" y="7"/>
                  </a:cubicBezTo>
                  <a:cubicBezTo>
                    <a:pt x="11" y="8"/>
                    <a:pt x="9" y="10"/>
                    <a:pt x="7" y="12"/>
                  </a:cubicBezTo>
                  <a:cubicBezTo>
                    <a:pt x="9" y="10"/>
                    <a:pt x="11" y="7"/>
                    <a:pt x="13" y="5"/>
                  </a:cubicBezTo>
                  <a:cubicBezTo>
                    <a:pt x="15" y="7"/>
                    <a:pt x="16" y="9"/>
                    <a:pt x="18" y="11"/>
                  </a:cubicBezTo>
                  <a:cubicBezTo>
                    <a:pt x="15" y="13"/>
                    <a:pt x="13" y="14"/>
                    <a:pt x="10" y="15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9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4"/>
                  </a:cubicBezTo>
                  <a:cubicBezTo>
                    <a:pt x="17" y="15"/>
                    <a:pt x="15" y="16"/>
                    <a:pt x="13" y="17"/>
                  </a:cubicBezTo>
                  <a:cubicBezTo>
                    <a:pt x="10" y="18"/>
                    <a:pt x="14" y="16"/>
                    <a:pt x="14" y="16"/>
                  </a:cubicBezTo>
                  <a:cubicBezTo>
                    <a:pt x="16" y="15"/>
                    <a:pt x="18" y="13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1" y="13"/>
                    <a:pt x="36" y="8"/>
                    <a:pt x="42" y="3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7" y="9"/>
                    <a:pt x="32" y="14"/>
                    <a:pt x="26" y="18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4"/>
                    <a:pt x="18" y="24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5"/>
                    <a:pt x="29" y="17"/>
                    <a:pt x="26" y="20"/>
                  </a:cubicBezTo>
                  <a:cubicBezTo>
                    <a:pt x="24" y="22"/>
                    <a:pt x="21" y="24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1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29" y="17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5"/>
                  </a:cubicBezTo>
                  <a:cubicBezTo>
                    <a:pt x="41" y="7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0"/>
                    <a:pt x="38" y="12"/>
                  </a:cubicBezTo>
                  <a:cubicBezTo>
                    <a:pt x="38" y="11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lose/>
                  <a:moveTo>
                    <a:pt x="23" y="18"/>
                  </a:moveTo>
                  <a:cubicBezTo>
                    <a:pt x="21" y="20"/>
                    <a:pt x="19" y="22"/>
                    <a:pt x="17" y="24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1"/>
                    <a:pt x="21" y="20"/>
                    <a:pt x="23" y="18"/>
                  </a:cubicBezTo>
                  <a:close/>
                  <a:moveTo>
                    <a:pt x="14" y="40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2"/>
                    <a:pt x="25" y="29"/>
                    <a:pt x="28" y="26"/>
                  </a:cubicBezTo>
                  <a:cubicBezTo>
                    <a:pt x="34" y="20"/>
                    <a:pt x="41" y="15"/>
                    <a:pt x="47" y="8"/>
                  </a:cubicBezTo>
                  <a:cubicBezTo>
                    <a:pt x="48" y="8"/>
                    <a:pt x="48" y="9"/>
                    <a:pt x="49" y="10"/>
                  </a:cubicBezTo>
                  <a:cubicBezTo>
                    <a:pt x="36" y="19"/>
                    <a:pt x="25" y="30"/>
                    <a:pt x="13" y="41"/>
                  </a:cubicBezTo>
                  <a:cubicBezTo>
                    <a:pt x="13" y="41"/>
                    <a:pt x="13" y="41"/>
                    <a:pt x="14" y="40"/>
                  </a:cubicBezTo>
                  <a:close/>
                  <a:moveTo>
                    <a:pt x="46" y="7"/>
                  </a:moveTo>
                  <a:cubicBezTo>
                    <a:pt x="43" y="9"/>
                    <a:pt x="41" y="12"/>
                    <a:pt x="38" y="14"/>
                  </a:cubicBezTo>
                  <a:cubicBezTo>
                    <a:pt x="34" y="18"/>
                    <a:pt x="30" y="20"/>
                    <a:pt x="26" y="24"/>
                  </a:cubicBezTo>
                  <a:cubicBezTo>
                    <a:pt x="23" y="27"/>
                    <a:pt x="21" y="30"/>
                    <a:pt x="18" y="32"/>
                  </a:cubicBezTo>
                  <a:cubicBezTo>
                    <a:pt x="14" y="35"/>
                    <a:pt x="10" y="38"/>
                    <a:pt x="7" y="42"/>
                  </a:cubicBezTo>
                  <a:cubicBezTo>
                    <a:pt x="9" y="40"/>
                    <a:pt x="12" y="36"/>
                    <a:pt x="14" y="34"/>
                  </a:cubicBezTo>
                  <a:cubicBezTo>
                    <a:pt x="18" y="31"/>
                    <a:pt x="21" y="28"/>
                    <a:pt x="24" y="24"/>
                  </a:cubicBezTo>
                  <a:cubicBezTo>
                    <a:pt x="31" y="18"/>
                    <a:pt x="38" y="13"/>
                    <a:pt x="44" y="6"/>
                  </a:cubicBezTo>
                  <a:cubicBezTo>
                    <a:pt x="45" y="6"/>
                    <a:pt x="46" y="7"/>
                    <a:pt x="46" y="7"/>
                  </a:cubicBezTo>
                  <a:close/>
                  <a:moveTo>
                    <a:pt x="13" y="20"/>
                  </a:moveTo>
                  <a:cubicBezTo>
                    <a:pt x="15" y="19"/>
                    <a:pt x="17" y="18"/>
                    <a:pt x="19" y="17"/>
                  </a:cubicBezTo>
                  <a:cubicBezTo>
                    <a:pt x="22" y="16"/>
                    <a:pt x="19" y="18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1"/>
                    <a:pt x="14" y="21"/>
                    <a:pt x="13" y="20"/>
                  </a:cubicBezTo>
                  <a:close/>
                  <a:moveTo>
                    <a:pt x="11" y="46"/>
                  </a:moveTo>
                  <a:cubicBezTo>
                    <a:pt x="11" y="46"/>
                    <a:pt x="10" y="45"/>
                    <a:pt x="10" y="45"/>
                  </a:cubicBezTo>
                  <a:cubicBezTo>
                    <a:pt x="10" y="45"/>
                    <a:pt x="10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4"/>
                    <a:pt x="31" y="25"/>
                    <a:pt x="42" y="16"/>
                  </a:cubicBezTo>
                  <a:cubicBezTo>
                    <a:pt x="44" y="15"/>
                    <a:pt x="45" y="13"/>
                    <a:pt x="47" y="12"/>
                  </a:cubicBezTo>
                  <a:cubicBezTo>
                    <a:pt x="45" y="14"/>
                    <a:pt x="42" y="16"/>
                    <a:pt x="39" y="18"/>
                  </a:cubicBezTo>
                  <a:cubicBezTo>
                    <a:pt x="35" y="22"/>
                    <a:pt x="30" y="27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1" y="37"/>
                    <a:pt x="16" y="41"/>
                    <a:pt x="11" y="46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43"/>
            <p:cNvSpPr>
              <a:spLocks noEditPoints="1"/>
            </p:cNvSpPr>
            <p:nvPr/>
          </p:nvSpPr>
          <p:spPr bwMode="auto">
            <a:xfrm>
              <a:off x="10655300" y="5905500"/>
              <a:ext cx="201613" cy="188913"/>
            </a:xfrm>
            <a:custGeom>
              <a:avLst/>
              <a:gdLst>
                <a:gd name="T0" fmla="*/ 43 w 54"/>
                <a:gd name="T1" fmla="*/ 1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5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8 h 50"/>
                <a:gd name="T24" fmla="*/ 33 w 54"/>
                <a:gd name="T25" fmla="*/ 38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4 h 50"/>
                <a:gd name="T36" fmla="*/ 42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5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7 h 50"/>
                <a:gd name="T80" fmla="*/ 23 w 54"/>
                <a:gd name="T81" fmla="*/ 17 h 50"/>
                <a:gd name="T82" fmla="*/ 43 w 54"/>
                <a:gd name="T83" fmla="*/ 5 h 50"/>
                <a:gd name="T84" fmla="*/ 22 w 54"/>
                <a:gd name="T85" fmla="*/ 23 h 50"/>
                <a:gd name="T86" fmla="*/ 27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2 h 50"/>
                <a:gd name="T104" fmla="*/ 27 w 54"/>
                <a:gd name="T105" fmla="*/ 25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0"/>
                    <a:pt x="43" y="1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4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1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5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7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8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40"/>
                  </a:cubicBezTo>
                  <a:cubicBezTo>
                    <a:pt x="34" y="39"/>
                    <a:pt x="34" y="38"/>
                    <a:pt x="33" y="38"/>
                  </a:cubicBezTo>
                  <a:close/>
                  <a:moveTo>
                    <a:pt x="31" y="35"/>
                  </a:moveTo>
                  <a:cubicBezTo>
                    <a:pt x="33" y="33"/>
                    <a:pt x="35" y="32"/>
                    <a:pt x="38" y="30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1" y="35"/>
                  </a:cubicBezTo>
                  <a:close/>
                  <a:moveTo>
                    <a:pt x="29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4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9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4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1"/>
                    <a:pt x="38" y="37"/>
                    <a:pt x="38" y="36"/>
                  </a:cubicBezTo>
                  <a:cubicBezTo>
                    <a:pt x="39" y="35"/>
                    <a:pt x="41" y="33"/>
                    <a:pt x="42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2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8"/>
                    <a:pt x="38" y="28"/>
                  </a:cubicBezTo>
                  <a:cubicBezTo>
                    <a:pt x="36" y="30"/>
                    <a:pt x="34" y="32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8"/>
                    <a:pt x="40" y="29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6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8"/>
                    <a:pt x="43" y="12"/>
                    <a:pt x="43" y="13"/>
                  </a:cubicBezTo>
                  <a:cubicBezTo>
                    <a:pt x="41" y="14"/>
                    <a:pt x="40" y="16"/>
                    <a:pt x="38" y="18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3"/>
                    <a:pt x="15" y="39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5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8"/>
                  </a:cubicBezTo>
                  <a:cubicBezTo>
                    <a:pt x="29" y="21"/>
                    <a:pt x="26" y="24"/>
                    <a:pt x="23" y="27"/>
                  </a:cubicBezTo>
                  <a:cubicBezTo>
                    <a:pt x="18" y="33"/>
                    <a:pt x="11" y="36"/>
                    <a:pt x="7" y="43"/>
                  </a:cubicBezTo>
                  <a:cubicBezTo>
                    <a:pt x="7" y="43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5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20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4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2" y="14"/>
                    <a:pt x="13" y="13"/>
                    <a:pt x="15" y="12"/>
                  </a:cubicBezTo>
                  <a:cubicBezTo>
                    <a:pt x="13" y="13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3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9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3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6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6"/>
                    <a:pt x="16" y="12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8"/>
                  </a:cubicBezTo>
                  <a:cubicBezTo>
                    <a:pt x="11" y="19"/>
                    <a:pt x="15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8"/>
                    <a:pt x="17" y="19"/>
                    <a:pt x="14" y="20"/>
                  </a:cubicBezTo>
                  <a:cubicBezTo>
                    <a:pt x="16" y="19"/>
                    <a:pt x="19" y="17"/>
                    <a:pt x="20" y="16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7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10"/>
                    <a:pt x="32" y="15"/>
                    <a:pt x="27" y="19"/>
                  </a:cubicBezTo>
                  <a:cubicBezTo>
                    <a:pt x="27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1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6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6"/>
                    <a:pt x="45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3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6"/>
                  </a:cubicBezTo>
                  <a:cubicBezTo>
                    <a:pt x="20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2" y="21"/>
                    <a:pt x="20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9"/>
                  </a:cubicBezTo>
                  <a:cubicBezTo>
                    <a:pt x="48" y="9"/>
                    <a:pt x="49" y="10"/>
                    <a:pt x="50" y="11"/>
                  </a:cubicBezTo>
                  <a:cubicBezTo>
                    <a:pt x="37" y="20"/>
                    <a:pt x="26" y="31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9"/>
                    <a:pt x="31" y="21"/>
                    <a:pt x="27" y="25"/>
                  </a:cubicBezTo>
                  <a:cubicBezTo>
                    <a:pt x="24" y="27"/>
                    <a:pt x="22" y="31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7"/>
                  </a:cubicBezTo>
                  <a:cubicBezTo>
                    <a:pt x="46" y="7"/>
                    <a:pt x="46" y="8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20"/>
                  </a:cubicBezTo>
                  <a:cubicBezTo>
                    <a:pt x="18" y="21"/>
                    <a:pt x="17" y="22"/>
                    <a:pt x="16" y="23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2" y="47"/>
                    <a:pt x="11" y="46"/>
                    <a:pt x="10" y="46"/>
                  </a:cubicBezTo>
                  <a:cubicBezTo>
                    <a:pt x="11" y="46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5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3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7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44"/>
            <p:cNvSpPr>
              <a:spLocks noEditPoints="1"/>
            </p:cNvSpPr>
            <p:nvPr/>
          </p:nvSpPr>
          <p:spPr bwMode="auto">
            <a:xfrm>
              <a:off x="10372725" y="571500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1 w 44"/>
                <a:gd name="T3" fmla="*/ 33 h 47"/>
                <a:gd name="T4" fmla="*/ 44 w 44"/>
                <a:gd name="T5" fmla="*/ 20 h 47"/>
                <a:gd name="T6" fmla="*/ 30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5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7 w 44"/>
                <a:gd name="T25" fmla="*/ 25 h 47"/>
                <a:gd name="T26" fmla="*/ 9 w 44"/>
                <a:gd name="T27" fmla="*/ 25 h 47"/>
                <a:gd name="T28" fmla="*/ 18 w 44"/>
                <a:gd name="T29" fmla="*/ 20 h 47"/>
                <a:gd name="T30" fmla="*/ 15 w 44"/>
                <a:gd name="T31" fmla="*/ 23 h 47"/>
                <a:gd name="T32" fmla="*/ 27 w 44"/>
                <a:gd name="T33" fmla="*/ 4 h 47"/>
                <a:gd name="T34" fmla="*/ 20 w 44"/>
                <a:gd name="T35" fmla="*/ 17 h 47"/>
                <a:gd name="T36" fmla="*/ 19 w 44"/>
                <a:gd name="T37" fmla="*/ 14 h 47"/>
                <a:gd name="T38" fmla="*/ 19 w 44"/>
                <a:gd name="T39" fmla="*/ 10 h 47"/>
                <a:gd name="T40" fmla="*/ 35 w 44"/>
                <a:gd name="T41" fmla="*/ 21 h 47"/>
                <a:gd name="T42" fmla="*/ 32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6 w 44"/>
                <a:gd name="T49" fmla="*/ 35 h 47"/>
                <a:gd name="T50" fmla="*/ 27 w 44"/>
                <a:gd name="T51" fmla="*/ 19 h 47"/>
                <a:gd name="T52" fmla="*/ 27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4 w 44"/>
                <a:gd name="T81" fmla="*/ 12 h 47"/>
                <a:gd name="T82" fmla="*/ 24 w 44"/>
                <a:gd name="T83" fmla="*/ 12 h 47"/>
                <a:gd name="T84" fmla="*/ 9 w 44"/>
                <a:gd name="T85" fmla="*/ 28 h 47"/>
                <a:gd name="T86" fmla="*/ 27 w 44"/>
                <a:gd name="T87" fmla="*/ 18 h 47"/>
                <a:gd name="T88" fmla="*/ 21 w 44"/>
                <a:gd name="T89" fmla="*/ 24 h 47"/>
                <a:gd name="T90" fmla="*/ 17 w 44"/>
                <a:gd name="T91" fmla="*/ 28 h 47"/>
                <a:gd name="T92" fmla="*/ 18 w 44"/>
                <a:gd name="T93" fmla="*/ 44 h 47"/>
                <a:gd name="T94" fmla="*/ 21 w 44"/>
                <a:gd name="T95" fmla="*/ 43 h 47"/>
                <a:gd name="T96" fmla="*/ 26 w 44"/>
                <a:gd name="T97" fmla="*/ 43 h 47"/>
                <a:gd name="T98" fmla="*/ 27 w 44"/>
                <a:gd name="T99" fmla="*/ 30 h 47"/>
                <a:gd name="T100" fmla="*/ 31 w 44"/>
                <a:gd name="T101" fmla="*/ 29 h 47"/>
                <a:gd name="T102" fmla="*/ 35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8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5" y="46"/>
                    <a:pt x="16" y="47"/>
                  </a:cubicBezTo>
                  <a:cubicBezTo>
                    <a:pt x="16" y="47"/>
                    <a:pt x="16" y="47"/>
                    <a:pt x="17" y="47"/>
                  </a:cubicBezTo>
                  <a:cubicBezTo>
                    <a:pt x="20" y="47"/>
                    <a:pt x="24" y="47"/>
                    <a:pt x="28" y="47"/>
                  </a:cubicBezTo>
                  <a:cubicBezTo>
                    <a:pt x="29" y="47"/>
                    <a:pt x="29" y="47"/>
                    <a:pt x="29" y="46"/>
                  </a:cubicBezTo>
                  <a:cubicBezTo>
                    <a:pt x="29" y="46"/>
                    <a:pt x="29" y="46"/>
                    <a:pt x="29" y="45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3" y="33"/>
                    <a:pt x="37" y="33"/>
                    <a:pt x="41" y="33"/>
                  </a:cubicBezTo>
                  <a:cubicBezTo>
                    <a:pt x="42" y="33"/>
                    <a:pt x="42" y="33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19"/>
                    <a:pt x="43" y="19"/>
                    <a:pt x="42" y="19"/>
                  </a:cubicBezTo>
                  <a:cubicBezTo>
                    <a:pt x="38" y="18"/>
                    <a:pt x="34" y="19"/>
                    <a:pt x="30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29" y="1"/>
                    <a:pt x="29" y="1"/>
                  </a:cubicBezTo>
                  <a:cubicBezTo>
                    <a:pt x="25" y="1"/>
                    <a:pt x="21" y="0"/>
                    <a:pt x="18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ubicBezTo>
                    <a:pt x="1" y="17"/>
                    <a:pt x="0" y="18"/>
                    <a:pt x="0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1"/>
                    <a:pt x="11" y="31"/>
                    <a:pt x="15" y="31"/>
                  </a:cubicBezTo>
                  <a:cubicBezTo>
                    <a:pt x="15" y="36"/>
                    <a:pt x="15" y="41"/>
                    <a:pt x="15" y="45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6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3" y="25"/>
                    <a:pt x="4" y="25"/>
                  </a:cubicBezTo>
                  <a:cubicBezTo>
                    <a:pt x="4" y="24"/>
                    <a:pt x="9" y="19"/>
                    <a:pt x="6" y="23"/>
                  </a:cubicBezTo>
                  <a:cubicBezTo>
                    <a:pt x="5" y="24"/>
                    <a:pt x="4" y="26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0"/>
                    <a:pt x="3" y="20"/>
                    <a:pt x="3" y="20"/>
                  </a:cubicBezTo>
                  <a:close/>
                  <a:moveTo>
                    <a:pt x="7" y="25"/>
                  </a:moveTo>
                  <a:cubicBezTo>
                    <a:pt x="8" y="24"/>
                    <a:pt x="10" y="22"/>
                    <a:pt x="11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9" y="25"/>
                  </a:cubicBezTo>
                  <a:cubicBezTo>
                    <a:pt x="9" y="25"/>
                    <a:pt x="5" y="29"/>
                    <a:pt x="7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7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0" y="18"/>
                    <a:pt x="21" y="18"/>
                    <a:pt x="22" y="17"/>
                  </a:cubicBezTo>
                  <a:cubicBezTo>
                    <a:pt x="20" y="19"/>
                    <a:pt x="17" y="21"/>
                    <a:pt x="15" y="23"/>
                  </a:cubicBezTo>
                  <a:cubicBezTo>
                    <a:pt x="13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7" y="4"/>
                  </a:moveTo>
                  <a:cubicBezTo>
                    <a:pt x="28" y="7"/>
                    <a:pt x="27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3" y="16"/>
                    <a:pt x="22" y="17"/>
                  </a:cubicBezTo>
                  <a:cubicBezTo>
                    <a:pt x="21" y="17"/>
                    <a:pt x="17" y="19"/>
                    <a:pt x="20" y="17"/>
                  </a:cubicBezTo>
                  <a:cubicBezTo>
                    <a:pt x="23" y="15"/>
                    <a:pt x="26" y="13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5" y="10"/>
                    <a:pt x="24" y="11"/>
                    <a:pt x="23" y="12"/>
                  </a:cubicBezTo>
                  <a:cubicBezTo>
                    <a:pt x="22" y="12"/>
                    <a:pt x="17" y="16"/>
                    <a:pt x="19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3" y="6"/>
                    <a:pt x="21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3" y="5"/>
                    <a:pt x="24" y="3"/>
                  </a:cubicBezTo>
                  <a:cubicBezTo>
                    <a:pt x="25" y="3"/>
                    <a:pt x="26" y="3"/>
                    <a:pt x="27" y="4"/>
                  </a:cubicBezTo>
                  <a:close/>
                  <a:moveTo>
                    <a:pt x="35" y="21"/>
                  </a:moveTo>
                  <a:cubicBezTo>
                    <a:pt x="33" y="23"/>
                    <a:pt x="31" y="25"/>
                    <a:pt x="29" y="27"/>
                  </a:cubicBezTo>
                  <a:cubicBezTo>
                    <a:pt x="28" y="28"/>
                    <a:pt x="27" y="29"/>
                    <a:pt x="26" y="30"/>
                  </a:cubicBezTo>
                  <a:cubicBezTo>
                    <a:pt x="27" y="29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3" y="21"/>
                    <a:pt x="34" y="21"/>
                    <a:pt x="35" y="21"/>
                  </a:cubicBezTo>
                  <a:close/>
                  <a:moveTo>
                    <a:pt x="40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0" y="21"/>
                  </a:cubicBezTo>
                  <a:cubicBezTo>
                    <a:pt x="40" y="21"/>
                    <a:pt x="41" y="21"/>
                    <a:pt x="41" y="21"/>
                  </a:cubicBezTo>
                  <a:cubicBezTo>
                    <a:pt x="41" y="23"/>
                    <a:pt x="40" y="25"/>
                    <a:pt x="40" y="26"/>
                  </a:cubicBezTo>
                  <a:close/>
                  <a:moveTo>
                    <a:pt x="22" y="42"/>
                  </a:moveTo>
                  <a:cubicBezTo>
                    <a:pt x="23" y="41"/>
                    <a:pt x="25" y="40"/>
                    <a:pt x="26" y="38"/>
                  </a:cubicBezTo>
                  <a:cubicBezTo>
                    <a:pt x="26" y="38"/>
                    <a:pt x="26" y="37"/>
                    <a:pt x="25" y="37"/>
                  </a:cubicBezTo>
                  <a:cubicBezTo>
                    <a:pt x="23" y="38"/>
                    <a:pt x="22" y="40"/>
                    <a:pt x="20" y="41"/>
                  </a:cubicBezTo>
                  <a:cubicBezTo>
                    <a:pt x="22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3" y="42"/>
                    <a:pt x="22" y="42"/>
                  </a:cubicBezTo>
                  <a:close/>
                  <a:moveTo>
                    <a:pt x="27" y="18"/>
                  </a:moveTo>
                  <a:cubicBezTo>
                    <a:pt x="27" y="19"/>
                    <a:pt x="27" y="19"/>
                    <a:pt x="27" y="19"/>
                  </a:cubicBezTo>
                  <a:cubicBezTo>
                    <a:pt x="27" y="19"/>
                    <a:pt x="27" y="19"/>
                    <a:pt x="27" y="20"/>
                  </a:cubicBezTo>
                  <a:cubicBezTo>
                    <a:pt x="27" y="20"/>
                    <a:pt x="28" y="20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4" y="21"/>
                    <a:pt x="27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5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6" y="34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6" y="32"/>
                  </a:cubicBezTo>
                  <a:cubicBezTo>
                    <a:pt x="26" y="32"/>
                    <a:pt x="26" y="33"/>
                    <a:pt x="26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0" y="40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0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2" y="32"/>
                    <a:pt x="20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8" y="23"/>
                    <a:pt x="29" y="23"/>
                  </a:cubicBezTo>
                  <a:cubicBezTo>
                    <a:pt x="29" y="22"/>
                    <a:pt x="30" y="22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0"/>
                    <a:pt x="20" y="31"/>
                    <a:pt x="19" y="32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0"/>
                    <a:pt x="21" y="29"/>
                    <a:pt x="22" y="29"/>
                  </a:cubicBezTo>
                  <a:cubicBezTo>
                    <a:pt x="25" y="26"/>
                    <a:pt x="27" y="24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4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19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1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4" y="12"/>
                  </a:moveTo>
                  <a:cubicBezTo>
                    <a:pt x="28" y="9"/>
                    <a:pt x="24" y="13"/>
                    <a:pt x="23" y="14"/>
                  </a:cubicBezTo>
                  <a:cubicBezTo>
                    <a:pt x="22" y="15"/>
                    <a:pt x="20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4" y="12"/>
                  </a:cubicBezTo>
                  <a:close/>
                  <a:moveTo>
                    <a:pt x="22" y="18"/>
                  </a:moveTo>
                  <a:cubicBezTo>
                    <a:pt x="19" y="21"/>
                    <a:pt x="15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0" y="28"/>
                    <a:pt x="9" y="28"/>
                  </a:cubicBezTo>
                  <a:cubicBezTo>
                    <a:pt x="14" y="25"/>
                    <a:pt x="19" y="21"/>
                    <a:pt x="22" y="18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7" y="16"/>
                    <a:pt x="27" y="17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7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17" y="26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0" y="26"/>
                    <a:pt x="18" y="29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2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0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4"/>
                    <a:pt x="21" y="43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2"/>
                    <a:pt x="24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3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7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4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0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5"/>
                  </a:cubicBezTo>
                  <a:cubicBezTo>
                    <a:pt x="37" y="24"/>
                    <a:pt x="40" y="22"/>
                    <a:pt x="38" y="25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7" y="21"/>
                  </a:moveTo>
                  <a:cubicBezTo>
                    <a:pt x="38" y="21"/>
                    <a:pt x="39" y="21"/>
                    <a:pt x="39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7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6" y="23"/>
                  </a:cubicBezTo>
                  <a:cubicBezTo>
                    <a:pt x="7" y="23"/>
                    <a:pt x="8" y="22"/>
                    <a:pt x="8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2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8" y="27"/>
                    <a:pt x="10" y="25"/>
                    <a:pt x="12" y="23"/>
                  </a:cubicBezTo>
                  <a:cubicBezTo>
                    <a:pt x="14" y="20"/>
                    <a:pt x="12" y="22"/>
                    <a:pt x="11" y="24"/>
                  </a:cubicBezTo>
                  <a:cubicBezTo>
                    <a:pt x="10" y="25"/>
                    <a:pt x="9" y="26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45"/>
            <p:cNvSpPr>
              <a:spLocks noEditPoints="1"/>
            </p:cNvSpPr>
            <p:nvPr/>
          </p:nvSpPr>
          <p:spPr bwMode="auto">
            <a:xfrm>
              <a:off x="8316913" y="6176963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8 w 44"/>
                <a:gd name="T25" fmla="*/ 25 h 47"/>
                <a:gd name="T26" fmla="*/ 10 w 44"/>
                <a:gd name="T27" fmla="*/ 24 h 47"/>
                <a:gd name="T28" fmla="*/ 18 w 44"/>
                <a:gd name="T29" fmla="*/ 20 h 47"/>
                <a:gd name="T30" fmla="*/ 15 w 44"/>
                <a:gd name="T31" fmla="*/ 22 h 47"/>
                <a:gd name="T32" fmla="*/ 28 w 44"/>
                <a:gd name="T33" fmla="*/ 3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7 w 44"/>
                <a:gd name="T49" fmla="*/ 34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0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5 w 44"/>
                <a:gd name="T81" fmla="*/ 11 h 47"/>
                <a:gd name="T82" fmla="*/ 25 w 44"/>
                <a:gd name="T83" fmla="*/ 11 h 47"/>
                <a:gd name="T84" fmla="*/ 9 w 44"/>
                <a:gd name="T85" fmla="*/ 28 h 47"/>
                <a:gd name="T86" fmla="*/ 28 w 44"/>
                <a:gd name="T87" fmla="*/ 17 h 47"/>
                <a:gd name="T88" fmla="*/ 21 w 44"/>
                <a:gd name="T89" fmla="*/ 23 h 47"/>
                <a:gd name="T90" fmla="*/ 18 w 44"/>
                <a:gd name="T91" fmla="*/ 28 h 47"/>
                <a:gd name="T92" fmla="*/ 18 w 44"/>
                <a:gd name="T93" fmla="*/ 44 h 47"/>
                <a:gd name="T94" fmla="*/ 22 w 44"/>
                <a:gd name="T95" fmla="*/ 43 h 47"/>
                <a:gd name="T96" fmla="*/ 26 w 44"/>
                <a:gd name="T97" fmla="*/ 43 h 47"/>
                <a:gd name="T98" fmla="*/ 28 w 44"/>
                <a:gd name="T99" fmla="*/ 30 h 47"/>
                <a:gd name="T100" fmla="*/ 31 w 44"/>
                <a:gd name="T101" fmla="*/ 29 h 47"/>
                <a:gd name="T102" fmla="*/ 36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6" y="46"/>
                    <a:pt x="16" y="46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4" y="47"/>
                    <a:pt x="28" y="47"/>
                  </a:cubicBezTo>
                  <a:cubicBezTo>
                    <a:pt x="29" y="47"/>
                    <a:pt x="29" y="46"/>
                    <a:pt x="29" y="46"/>
                  </a:cubicBezTo>
                  <a:cubicBezTo>
                    <a:pt x="29" y="46"/>
                    <a:pt x="29" y="45"/>
                    <a:pt x="29" y="45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3" y="19"/>
                    <a:pt x="43" y="19"/>
                  </a:cubicBezTo>
                  <a:cubicBezTo>
                    <a:pt x="39" y="18"/>
                    <a:pt x="35" y="18"/>
                    <a:pt x="31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0"/>
                  </a:cubicBezTo>
                  <a:cubicBezTo>
                    <a:pt x="17" y="0"/>
                    <a:pt x="17" y="1"/>
                    <a:pt x="17" y="1"/>
                  </a:cubicBezTo>
                  <a:cubicBezTo>
                    <a:pt x="17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0" y="18"/>
                    <a:pt x="0" y="18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0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5" y="31"/>
                  </a:cubicBezTo>
                  <a:cubicBezTo>
                    <a:pt x="15" y="36"/>
                    <a:pt x="16" y="40"/>
                    <a:pt x="15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8"/>
                    <a:pt x="6" y="23"/>
                  </a:cubicBezTo>
                  <a:cubicBezTo>
                    <a:pt x="5" y="24"/>
                    <a:pt x="4" y="25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3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0"/>
                  </a:cubicBezTo>
                  <a:cubicBezTo>
                    <a:pt x="12" y="20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10" y="24"/>
                  </a:cubicBezTo>
                  <a:cubicBezTo>
                    <a:pt x="9" y="25"/>
                    <a:pt x="5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2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3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7" y="14"/>
                    <a:pt x="27" y="15"/>
                  </a:cubicBezTo>
                  <a:cubicBezTo>
                    <a:pt x="25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3" y="15"/>
                    <a:pt x="26" y="13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6"/>
                  </a:cubicBezTo>
                  <a:cubicBezTo>
                    <a:pt x="23" y="5"/>
                    <a:pt x="24" y="4"/>
                    <a:pt x="24" y="3"/>
                  </a:cubicBezTo>
                  <a:cubicBezTo>
                    <a:pt x="25" y="3"/>
                    <a:pt x="27" y="3"/>
                    <a:pt x="28" y="3"/>
                  </a:cubicBezTo>
                  <a:close/>
                  <a:moveTo>
                    <a:pt x="36" y="21"/>
                  </a:moveTo>
                  <a:cubicBezTo>
                    <a:pt x="33" y="23"/>
                    <a:pt x="32" y="25"/>
                    <a:pt x="29" y="27"/>
                  </a:cubicBezTo>
                  <a:cubicBezTo>
                    <a:pt x="29" y="28"/>
                    <a:pt x="27" y="29"/>
                    <a:pt x="26" y="30"/>
                  </a:cubicBezTo>
                  <a:cubicBezTo>
                    <a:pt x="27" y="29"/>
                    <a:pt x="28" y="27"/>
                    <a:pt x="28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2" y="42"/>
                  </a:moveTo>
                  <a:cubicBezTo>
                    <a:pt x="24" y="41"/>
                    <a:pt x="25" y="39"/>
                    <a:pt x="26" y="38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4" y="38"/>
                    <a:pt x="22" y="40"/>
                    <a:pt x="20" y="41"/>
                  </a:cubicBezTo>
                  <a:cubicBezTo>
                    <a:pt x="23" y="39"/>
                    <a:pt x="25" y="37"/>
                    <a:pt x="27" y="34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1"/>
                    <a:pt x="22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29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7" y="31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1" y="39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0"/>
                  </a:move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6" y="31"/>
                    <a:pt x="26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1" y="34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30" y="22"/>
                    <a:pt x="30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0" y="31"/>
                    <a:pt x="19" y="32"/>
                  </a:cubicBezTo>
                  <a:cubicBezTo>
                    <a:pt x="18" y="33"/>
                    <a:pt x="18" y="32"/>
                    <a:pt x="20" y="31"/>
                  </a:cubicBezTo>
                  <a:cubicBezTo>
                    <a:pt x="21" y="30"/>
                    <a:pt x="21" y="29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5"/>
                    <a:pt x="22" y="5"/>
                  </a:cubicBezTo>
                  <a:cubicBezTo>
                    <a:pt x="25" y="3"/>
                    <a:pt x="22" y="5"/>
                    <a:pt x="21" y="6"/>
                  </a:cubicBezTo>
                  <a:close/>
                  <a:moveTo>
                    <a:pt x="25" y="7"/>
                  </a:moveTo>
                  <a:cubicBezTo>
                    <a:pt x="28" y="4"/>
                    <a:pt x="23" y="10"/>
                    <a:pt x="22" y="10"/>
                  </a:cubicBezTo>
                  <a:cubicBezTo>
                    <a:pt x="21" y="11"/>
                    <a:pt x="20" y="12"/>
                    <a:pt x="19" y="13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1"/>
                  </a:moveTo>
                  <a:cubicBezTo>
                    <a:pt x="28" y="9"/>
                    <a:pt x="24" y="13"/>
                    <a:pt x="24" y="14"/>
                  </a:cubicBezTo>
                  <a:cubicBezTo>
                    <a:pt x="22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1"/>
                  </a:cubicBezTo>
                  <a:close/>
                  <a:moveTo>
                    <a:pt x="23" y="17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1"/>
                    <a:pt x="23" y="17"/>
                  </a:cubicBezTo>
                  <a:close/>
                  <a:moveTo>
                    <a:pt x="27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3" y="20"/>
                    <a:pt x="19" y="23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6"/>
                    <a:pt x="19" y="25"/>
                    <a:pt x="21" y="23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1" y="26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1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3"/>
                    <a:pt x="22" y="43"/>
                  </a:cubicBezTo>
                  <a:cubicBezTo>
                    <a:pt x="22" y="43"/>
                    <a:pt x="23" y="43"/>
                    <a:pt x="23" y="42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4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5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4"/>
                  </a:cubicBezTo>
                  <a:cubicBezTo>
                    <a:pt x="38" y="24"/>
                    <a:pt x="40" y="22"/>
                    <a:pt x="38" y="24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6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1"/>
                    <a:pt x="39" y="21"/>
                    <a:pt x="40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3"/>
                  </a:cubicBezTo>
                  <a:cubicBezTo>
                    <a:pt x="7" y="22"/>
                    <a:pt x="8" y="21"/>
                    <a:pt x="9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3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0"/>
                    <a:pt x="13" y="22"/>
                    <a:pt x="11" y="24"/>
                  </a:cubicBezTo>
                  <a:cubicBezTo>
                    <a:pt x="10" y="25"/>
                    <a:pt x="9" y="26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46"/>
            <p:cNvSpPr>
              <a:spLocks noEditPoints="1"/>
            </p:cNvSpPr>
            <p:nvPr/>
          </p:nvSpPr>
          <p:spPr bwMode="auto">
            <a:xfrm>
              <a:off x="7112000" y="602615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3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8 w 44"/>
                <a:gd name="T17" fmla="*/ 25 h 47"/>
                <a:gd name="T18" fmla="*/ 4 w 44"/>
                <a:gd name="T19" fmla="*/ 25 h 47"/>
                <a:gd name="T20" fmla="*/ 4 w 44"/>
                <a:gd name="T21" fmla="*/ 24 h 47"/>
                <a:gd name="T22" fmla="*/ 4 w 44"/>
                <a:gd name="T23" fmla="*/ 20 h 47"/>
                <a:gd name="T24" fmla="*/ 8 w 44"/>
                <a:gd name="T25" fmla="*/ 25 h 47"/>
                <a:gd name="T26" fmla="*/ 10 w 44"/>
                <a:gd name="T27" fmla="*/ 25 h 47"/>
                <a:gd name="T28" fmla="*/ 19 w 44"/>
                <a:gd name="T29" fmla="*/ 20 h 47"/>
                <a:gd name="T30" fmla="*/ 16 w 44"/>
                <a:gd name="T31" fmla="*/ 23 h 47"/>
                <a:gd name="T32" fmla="*/ 28 w 44"/>
                <a:gd name="T33" fmla="*/ 4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3 w 44"/>
                <a:gd name="T47" fmla="*/ 42 h 47"/>
                <a:gd name="T48" fmla="*/ 27 w 44"/>
                <a:gd name="T49" fmla="*/ 35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9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1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3 w 44"/>
                <a:gd name="T79" fmla="*/ 10 h 47"/>
                <a:gd name="T80" fmla="*/ 25 w 44"/>
                <a:gd name="T81" fmla="*/ 12 h 47"/>
                <a:gd name="T82" fmla="*/ 25 w 44"/>
                <a:gd name="T83" fmla="*/ 12 h 47"/>
                <a:gd name="T84" fmla="*/ 10 w 44"/>
                <a:gd name="T85" fmla="*/ 28 h 47"/>
                <a:gd name="T86" fmla="*/ 28 w 44"/>
                <a:gd name="T87" fmla="*/ 18 h 47"/>
                <a:gd name="T88" fmla="*/ 21 w 44"/>
                <a:gd name="T89" fmla="*/ 24 h 47"/>
                <a:gd name="T90" fmla="*/ 18 w 44"/>
                <a:gd name="T91" fmla="*/ 28 h 47"/>
                <a:gd name="T92" fmla="*/ 19 w 44"/>
                <a:gd name="T93" fmla="*/ 44 h 47"/>
                <a:gd name="T94" fmla="*/ 22 w 44"/>
                <a:gd name="T95" fmla="*/ 43 h 47"/>
                <a:gd name="T96" fmla="*/ 27 w 44"/>
                <a:gd name="T97" fmla="*/ 43 h 47"/>
                <a:gd name="T98" fmla="*/ 28 w 44"/>
                <a:gd name="T99" fmla="*/ 30 h 47"/>
                <a:gd name="T100" fmla="*/ 32 w 44"/>
                <a:gd name="T101" fmla="*/ 29 h 47"/>
                <a:gd name="T102" fmla="*/ 36 w 44"/>
                <a:gd name="T103" fmla="*/ 29 h 47"/>
                <a:gd name="T104" fmla="*/ 41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6 w 44"/>
                <a:gd name="T111" fmla="*/ 26 h 47"/>
                <a:gd name="T112" fmla="*/ 6 w 44"/>
                <a:gd name="T113" fmla="*/ 23 h 47"/>
                <a:gd name="T114" fmla="*/ 7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6" y="45"/>
                  </a:moveTo>
                  <a:cubicBezTo>
                    <a:pt x="16" y="46"/>
                    <a:pt x="16" y="46"/>
                    <a:pt x="16" y="47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5" y="47"/>
                    <a:pt x="28" y="47"/>
                  </a:cubicBezTo>
                  <a:cubicBezTo>
                    <a:pt x="29" y="47"/>
                    <a:pt x="30" y="47"/>
                    <a:pt x="30" y="46"/>
                  </a:cubicBezTo>
                  <a:cubicBezTo>
                    <a:pt x="30" y="46"/>
                    <a:pt x="30" y="46"/>
                    <a:pt x="30" y="45"/>
                  </a:cubicBezTo>
                  <a:cubicBezTo>
                    <a:pt x="29" y="41"/>
                    <a:pt x="30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3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8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1" y="13"/>
                    <a:pt x="31" y="7"/>
                    <a:pt x="31" y="2"/>
                  </a:cubicBezTo>
                  <a:cubicBezTo>
                    <a:pt x="31" y="2"/>
                    <a:pt x="31" y="2"/>
                    <a:pt x="31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6" y="1"/>
                    <a:pt x="22" y="0"/>
                    <a:pt x="18" y="0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7" y="1"/>
                    <a:pt x="17" y="1"/>
                    <a:pt x="17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3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1" y="18"/>
                    <a:pt x="1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6" y="31"/>
                  </a:cubicBezTo>
                  <a:cubicBezTo>
                    <a:pt x="15" y="36"/>
                    <a:pt x="16" y="41"/>
                    <a:pt x="16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7" y="26"/>
                    <a:pt x="8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4" y="25"/>
                  </a:moveTo>
                  <a:cubicBezTo>
                    <a:pt x="4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4"/>
                    <a:pt x="4" y="26"/>
                    <a:pt x="4" y="27"/>
                  </a:cubicBezTo>
                  <a:cubicBezTo>
                    <a:pt x="4" y="26"/>
                    <a:pt x="4" y="26"/>
                    <a:pt x="4" y="25"/>
                  </a:cubicBezTo>
                  <a:close/>
                  <a:moveTo>
                    <a:pt x="4" y="24"/>
                  </a:moveTo>
                  <a:cubicBezTo>
                    <a:pt x="4" y="23"/>
                    <a:pt x="4" y="22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6" y="20"/>
                    <a:pt x="4" y="22"/>
                    <a:pt x="4" y="24"/>
                  </a:cubicBezTo>
                  <a:close/>
                  <a:moveTo>
                    <a:pt x="4" y="20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5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4" y="20"/>
                    <a:pt x="15" y="20"/>
                  </a:cubicBezTo>
                  <a:cubicBezTo>
                    <a:pt x="13" y="21"/>
                    <a:pt x="11" y="23"/>
                    <a:pt x="10" y="25"/>
                  </a:cubicBezTo>
                  <a:cubicBezTo>
                    <a:pt x="9" y="25"/>
                    <a:pt x="6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9" y="20"/>
                    <a:pt x="19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1" y="18"/>
                    <a:pt x="22" y="18"/>
                    <a:pt x="23" y="17"/>
                  </a:cubicBezTo>
                  <a:cubicBezTo>
                    <a:pt x="20" y="19"/>
                    <a:pt x="18" y="21"/>
                    <a:pt x="16" y="23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2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4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8" y="15"/>
                    <a:pt x="27" y="15"/>
                  </a:cubicBezTo>
                  <a:cubicBezTo>
                    <a:pt x="26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4" y="15"/>
                    <a:pt x="26" y="13"/>
                    <a:pt x="28" y="10"/>
                  </a:cubicBezTo>
                  <a:cubicBezTo>
                    <a:pt x="28" y="10"/>
                    <a:pt x="28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3" y="12"/>
                    <a:pt x="18" y="16"/>
                    <a:pt x="20" y="14"/>
                  </a:cubicBezTo>
                  <a:cubicBezTo>
                    <a:pt x="23" y="11"/>
                    <a:pt x="26" y="9"/>
                    <a:pt x="27" y="5"/>
                  </a:cubicBezTo>
                  <a:cubicBezTo>
                    <a:pt x="28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4" y="5"/>
                    <a:pt x="25" y="3"/>
                  </a:cubicBezTo>
                  <a:cubicBezTo>
                    <a:pt x="26" y="3"/>
                    <a:pt x="27" y="3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5"/>
                    <a:pt x="30" y="27"/>
                  </a:cubicBezTo>
                  <a:cubicBezTo>
                    <a:pt x="29" y="28"/>
                    <a:pt x="28" y="29"/>
                    <a:pt x="27" y="30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1" y="26"/>
                    <a:pt x="41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40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7" y="38"/>
                    <a:pt x="26" y="37"/>
                    <a:pt x="26" y="37"/>
                  </a:cubicBezTo>
                  <a:cubicBezTo>
                    <a:pt x="24" y="38"/>
                    <a:pt x="22" y="40"/>
                    <a:pt x="21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7" y="37"/>
                    <a:pt x="27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1"/>
                  </a:cubicBezTo>
                  <a:cubicBezTo>
                    <a:pt x="25" y="23"/>
                    <a:pt x="23" y="26"/>
                    <a:pt x="20" y="28"/>
                  </a:cubicBezTo>
                  <a:cubicBezTo>
                    <a:pt x="23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3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7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3" y="35"/>
                    <a:pt x="25" y="34"/>
                    <a:pt x="27" y="32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9" y="39"/>
                  </a:moveTo>
                  <a:cubicBezTo>
                    <a:pt x="21" y="38"/>
                    <a:pt x="23" y="36"/>
                    <a:pt x="26" y="35"/>
                  </a:cubicBezTo>
                  <a:cubicBezTo>
                    <a:pt x="24" y="38"/>
                    <a:pt x="21" y="40"/>
                    <a:pt x="19" y="42"/>
                  </a:cubicBezTo>
                  <a:cubicBezTo>
                    <a:pt x="19" y="41"/>
                    <a:pt x="19" y="40"/>
                    <a:pt x="19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6" y="32"/>
                  </a:moveTo>
                  <a:cubicBezTo>
                    <a:pt x="24" y="34"/>
                    <a:pt x="21" y="36"/>
                    <a:pt x="19" y="38"/>
                  </a:cubicBezTo>
                  <a:cubicBezTo>
                    <a:pt x="19" y="37"/>
                    <a:pt x="19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5" y="28"/>
                    <a:pt x="27" y="25"/>
                  </a:cubicBezTo>
                  <a:cubicBezTo>
                    <a:pt x="28" y="24"/>
                    <a:pt x="29" y="23"/>
                    <a:pt x="30" y="23"/>
                  </a:cubicBezTo>
                  <a:cubicBezTo>
                    <a:pt x="30" y="22"/>
                    <a:pt x="31" y="22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0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1" y="31"/>
                    <a:pt x="19" y="32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5" y="26"/>
                    <a:pt x="28" y="24"/>
                    <a:pt x="30" y="21"/>
                  </a:cubicBezTo>
                  <a:cubicBezTo>
                    <a:pt x="30" y="21"/>
                    <a:pt x="30" y="21"/>
                    <a:pt x="31" y="21"/>
                  </a:cubicBezTo>
                  <a:cubicBezTo>
                    <a:pt x="28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6"/>
                    <a:pt x="26" y="16"/>
                  </a:cubicBezTo>
                  <a:cubicBezTo>
                    <a:pt x="26" y="16"/>
                    <a:pt x="25" y="16"/>
                    <a:pt x="24" y="17"/>
                  </a:cubicBezTo>
                  <a:close/>
                  <a:moveTo>
                    <a:pt x="22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6" y="3"/>
                    <a:pt x="22" y="6"/>
                    <a:pt x="22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3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2"/>
                  </a:moveTo>
                  <a:cubicBezTo>
                    <a:pt x="29" y="9"/>
                    <a:pt x="25" y="13"/>
                    <a:pt x="24" y="14"/>
                  </a:cubicBezTo>
                  <a:cubicBezTo>
                    <a:pt x="23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14" y="25"/>
                    <a:pt x="19" y="21"/>
                    <a:pt x="23" y="18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4" y="21"/>
                    <a:pt x="20" y="24"/>
                    <a:pt x="16" y="27"/>
                  </a:cubicBezTo>
                  <a:cubicBezTo>
                    <a:pt x="16" y="28"/>
                    <a:pt x="16" y="28"/>
                    <a:pt x="17" y="28"/>
                  </a:cubicBezTo>
                  <a:cubicBezTo>
                    <a:pt x="18" y="26"/>
                    <a:pt x="19" y="25"/>
                    <a:pt x="21" y="24"/>
                  </a:cubicBezTo>
                  <a:cubicBezTo>
                    <a:pt x="22" y="23"/>
                    <a:pt x="23" y="22"/>
                    <a:pt x="25" y="21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3" y="23"/>
                    <a:pt x="21" y="26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8" y="15"/>
                  </a:cubicBezTo>
                  <a:close/>
                  <a:moveTo>
                    <a:pt x="19" y="44"/>
                  </a:moveTo>
                  <a:cubicBezTo>
                    <a:pt x="19" y="44"/>
                    <a:pt x="19" y="43"/>
                    <a:pt x="19" y="43"/>
                  </a:cubicBezTo>
                  <a:cubicBezTo>
                    <a:pt x="21" y="42"/>
                    <a:pt x="23" y="40"/>
                    <a:pt x="25" y="39"/>
                  </a:cubicBezTo>
                  <a:cubicBezTo>
                    <a:pt x="24" y="40"/>
                    <a:pt x="22" y="41"/>
                    <a:pt x="21" y="43"/>
                  </a:cubicBezTo>
                  <a:cubicBezTo>
                    <a:pt x="21" y="43"/>
                    <a:pt x="21" y="44"/>
                    <a:pt x="22" y="43"/>
                  </a:cubicBezTo>
                  <a:cubicBezTo>
                    <a:pt x="22" y="43"/>
                    <a:pt x="23" y="43"/>
                    <a:pt x="24" y="43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7" y="41"/>
                    <a:pt x="26" y="42"/>
                    <a:pt x="26" y="43"/>
                  </a:cubicBezTo>
                  <a:cubicBezTo>
                    <a:pt x="26" y="43"/>
                    <a:pt x="26" y="43"/>
                    <a:pt x="27" y="43"/>
                  </a:cubicBezTo>
                  <a:cubicBezTo>
                    <a:pt x="27" y="44"/>
                    <a:pt x="27" y="44"/>
                    <a:pt x="27" y="45"/>
                  </a:cubicBezTo>
                  <a:cubicBezTo>
                    <a:pt x="24" y="44"/>
                    <a:pt x="21" y="44"/>
                    <a:pt x="19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6" y="22"/>
                    <a:pt x="39" y="20"/>
                    <a:pt x="35" y="24"/>
                  </a:cubicBezTo>
                  <a:cubicBezTo>
                    <a:pt x="34" y="26"/>
                    <a:pt x="32" y="27"/>
                    <a:pt x="31" y="29"/>
                  </a:cubicBezTo>
                  <a:cubicBezTo>
                    <a:pt x="31" y="29"/>
                    <a:pt x="31" y="30"/>
                    <a:pt x="32" y="29"/>
                  </a:cubicBezTo>
                  <a:cubicBezTo>
                    <a:pt x="34" y="28"/>
                    <a:pt x="36" y="26"/>
                    <a:pt x="37" y="25"/>
                  </a:cubicBezTo>
                  <a:cubicBezTo>
                    <a:pt x="38" y="24"/>
                    <a:pt x="40" y="22"/>
                    <a:pt x="39" y="25"/>
                  </a:cubicBezTo>
                  <a:cubicBezTo>
                    <a:pt x="38" y="26"/>
                    <a:pt x="36" y="27"/>
                    <a:pt x="35" y="29"/>
                  </a:cubicBezTo>
                  <a:cubicBezTo>
                    <a:pt x="35" y="29"/>
                    <a:pt x="36" y="29"/>
                    <a:pt x="36" y="29"/>
                  </a:cubicBezTo>
                  <a:cubicBezTo>
                    <a:pt x="37" y="29"/>
                    <a:pt x="40" y="26"/>
                    <a:pt x="40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41" y="28"/>
                    <a:pt x="41" y="29"/>
                    <a:pt x="41" y="30"/>
                  </a:cubicBezTo>
                  <a:cubicBezTo>
                    <a:pt x="37" y="30"/>
                    <a:pt x="33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9" y="21"/>
                    <a:pt x="39" y="21"/>
                    <a:pt x="40" y="21"/>
                  </a:cubicBezTo>
                  <a:cubicBezTo>
                    <a:pt x="38" y="23"/>
                    <a:pt x="35" y="25"/>
                    <a:pt x="33" y="27"/>
                  </a:cubicBezTo>
                  <a:cubicBezTo>
                    <a:pt x="35" y="25"/>
                    <a:pt x="37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1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1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8" y="24"/>
                    <a:pt x="6" y="26"/>
                  </a:cubicBezTo>
                  <a:cubicBezTo>
                    <a:pt x="3" y="29"/>
                    <a:pt x="7" y="23"/>
                    <a:pt x="7" y="24"/>
                  </a:cubicBezTo>
                  <a:cubicBezTo>
                    <a:pt x="8" y="23"/>
                    <a:pt x="8" y="22"/>
                    <a:pt x="9" y="20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1"/>
                    <a:pt x="6" y="23"/>
                  </a:cubicBezTo>
                  <a:cubicBezTo>
                    <a:pt x="3" y="25"/>
                    <a:pt x="5" y="21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8" y="20"/>
                    <a:pt x="9" y="20"/>
                    <a:pt x="11" y="20"/>
                  </a:cubicBezTo>
                  <a:close/>
                  <a:moveTo>
                    <a:pt x="7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5" y="20"/>
                    <a:pt x="13" y="22"/>
                    <a:pt x="12" y="24"/>
                  </a:cubicBezTo>
                  <a:cubicBezTo>
                    <a:pt x="11" y="25"/>
                    <a:pt x="10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8"/>
                    <a:pt x="7" y="28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47"/>
            <p:cNvSpPr>
              <a:spLocks noEditPoints="1"/>
            </p:cNvSpPr>
            <p:nvPr/>
          </p:nvSpPr>
          <p:spPr bwMode="auto">
            <a:xfrm>
              <a:off x="9101138" y="3208338"/>
              <a:ext cx="468313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2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1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1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2 h 132"/>
                <a:gd name="T98" fmla="*/ 77 w 125"/>
                <a:gd name="T99" fmla="*/ 125 h 132"/>
                <a:gd name="T100" fmla="*/ 71 w 125"/>
                <a:gd name="T101" fmla="*/ 123 h 132"/>
                <a:gd name="T102" fmla="*/ 112 w 125"/>
                <a:gd name="T103" fmla="*/ 106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7"/>
                    <a:pt x="69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8"/>
                    <a:pt x="24" y="25"/>
                    <a:pt x="12" y="41"/>
                  </a:cubicBezTo>
                  <a:cubicBezTo>
                    <a:pt x="1" y="57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4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6" y="91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2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9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80"/>
                    <a:pt x="48" y="83"/>
                    <a:pt x="39" y="87"/>
                  </a:cubicBezTo>
                  <a:cubicBezTo>
                    <a:pt x="31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3"/>
                    <a:pt x="10" y="93"/>
                    <a:pt x="11" y="93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6" y="78"/>
                    <a:pt x="55" y="74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8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5"/>
                    <a:pt x="11" y="94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60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5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1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5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1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3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2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2"/>
                  </a:cubicBezTo>
                  <a:cubicBezTo>
                    <a:pt x="78" y="24"/>
                    <a:pt x="74" y="26"/>
                    <a:pt x="69" y="28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1"/>
                    <a:pt x="71" y="35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9"/>
                    <a:pt x="82" y="29"/>
                    <a:pt x="80" y="30"/>
                  </a:cubicBezTo>
                  <a:cubicBezTo>
                    <a:pt x="81" y="29"/>
                    <a:pt x="81" y="29"/>
                    <a:pt x="82" y="29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8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8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5"/>
                    <a:pt x="62" y="34"/>
                  </a:cubicBezTo>
                  <a:close/>
                  <a:moveTo>
                    <a:pt x="58" y="31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1"/>
                    <a:pt x="62" y="31"/>
                  </a:cubicBezTo>
                  <a:cubicBezTo>
                    <a:pt x="61" y="31"/>
                    <a:pt x="59" y="31"/>
                    <a:pt x="58" y="31"/>
                  </a:cubicBezTo>
                  <a:close/>
                  <a:moveTo>
                    <a:pt x="58" y="33"/>
                  </a:moveTo>
                  <a:cubicBezTo>
                    <a:pt x="53" y="36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5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1"/>
                    <a:pt x="67" y="31"/>
                  </a:cubicBezTo>
                  <a:cubicBezTo>
                    <a:pt x="66" y="31"/>
                    <a:pt x="66" y="32"/>
                    <a:pt x="66" y="32"/>
                  </a:cubicBezTo>
                  <a:cubicBezTo>
                    <a:pt x="65" y="32"/>
                    <a:pt x="64" y="32"/>
                    <a:pt x="63" y="32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7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2"/>
                    <a:pt x="70" y="32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9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7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5" y="29"/>
                    <a:pt x="54" y="29"/>
                    <a:pt x="53" y="29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2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5"/>
                    <a:pt x="63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8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8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2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3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3"/>
                    <a:pt x="82" y="44"/>
                  </a:cubicBezTo>
                  <a:cubicBezTo>
                    <a:pt x="78" y="46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7" y="66"/>
                    <a:pt x="31" y="64"/>
                  </a:cubicBezTo>
                  <a:cubicBezTo>
                    <a:pt x="42" y="59"/>
                    <a:pt x="53" y="53"/>
                    <a:pt x="64" y="49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2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6"/>
                    <a:pt x="57" y="55"/>
                    <a:pt x="58" y="55"/>
                  </a:cubicBezTo>
                  <a:cubicBezTo>
                    <a:pt x="57" y="55"/>
                    <a:pt x="56" y="56"/>
                    <a:pt x="54" y="57"/>
                  </a:cubicBezTo>
                  <a:cubicBezTo>
                    <a:pt x="45" y="61"/>
                    <a:pt x="36" y="65"/>
                    <a:pt x="28" y="70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3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7" y="51"/>
                  </a:cubicBezTo>
                  <a:cubicBezTo>
                    <a:pt x="92" y="49"/>
                    <a:pt x="97" y="47"/>
                    <a:pt x="101" y="45"/>
                  </a:cubicBezTo>
                  <a:cubicBezTo>
                    <a:pt x="102" y="44"/>
                    <a:pt x="103" y="44"/>
                    <a:pt x="103" y="44"/>
                  </a:cubicBezTo>
                  <a:close/>
                  <a:moveTo>
                    <a:pt x="109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1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3"/>
                    <a:pt x="113" y="44"/>
                  </a:cubicBezTo>
                  <a:cubicBezTo>
                    <a:pt x="110" y="45"/>
                    <a:pt x="108" y="47"/>
                    <a:pt x="105" y="48"/>
                  </a:cubicBezTo>
                  <a:cubicBezTo>
                    <a:pt x="105" y="49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7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5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3"/>
                    <a:pt x="20" y="92"/>
                  </a:cubicBezTo>
                  <a:cubicBezTo>
                    <a:pt x="26" y="89"/>
                    <a:pt x="32" y="84"/>
                    <a:pt x="40" y="82"/>
                  </a:cubicBezTo>
                  <a:cubicBezTo>
                    <a:pt x="53" y="77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8"/>
                    <a:pt x="108" y="95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5"/>
                    <a:pt x="108" y="94"/>
                  </a:cubicBezTo>
                  <a:cubicBezTo>
                    <a:pt x="104" y="96"/>
                    <a:pt x="100" y="98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1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2"/>
                    <a:pt x="89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100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8"/>
                    <a:pt x="56" y="110"/>
                    <a:pt x="50" y="113"/>
                  </a:cubicBezTo>
                  <a:cubicBezTo>
                    <a:pt x="47" y="115"/>
                    <a:pt x="43" y="116"/>
                    <a:pt x="40" y="118"/>
                  </a:cubicBezTo>
                  <a:cubicBezTo>
                    <a:pt x="38" y="119"/>
                    <a:pt x="37" y="120"/>
                    <a:pt x="35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4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7"/>
                  </a:cubicBezTo>
                  <a:cubicBezTo>
                    <a:pt x="89" y="93"/>
                    <a:pt x="97" y="90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3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4" y="120"/>
                  </a:cubicBezTo>
                  <a:cubicBezTo>
                    <a:pt x="33" y="120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3"/>
                    <a:pt x="30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2" y="92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1"/>
                    <a:pt x="93" y="91"/>
                    <a:pt x="92" y="92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4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7"/>
                    <a:pt x="76" y="97"/>
                    <a:pt x="75" y="98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3"/>
                    <a:pt x="63" y="103"/>
                    <a:pt x="62" y="103"/>
                  </a:cubicBezTo>
                  <a:cubicBezTo>
                    <a:pt x="54" y="107"/>
                    <a:pt x="46" y="110"/>
                    <a:pt x="38" y="114"/>
                  </a:cubicBezTo>
                  <a:cubicBezTo>
                    <a:pt x="36" y="115"/>
                    <a:pt x="34" y="116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4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90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7"/>
                    <a:pt x="119" y="78"/>
                  </a:cubicBezTo>
                  <a:cubicBezTo>
                    <a:pt x="117" y="79"/>
                    <a:pt x="114" y="81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8"/>
                    <a:pt x="71" y="93"/>
                    <a:pt x="57" y="99"/>
                  </a:cubicBezTo>
                  <a:cubicBezTo>
                    <a:pt x="51" y="102"/>
                    <a:pt x="45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1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3"/>
                    <a:pt x="108" y="73"/>
                  </a:cubicBezTo>
                  <a:cubicBezTo>
                    <a:pt x="103" y="75"/>
                    <a:pt x="99" y="77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90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5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7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3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8" y="68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3" y="68"/>
                    <a:pt x="89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60"/>
                    <a:pt x="111" y="60"/>
                    <a:pt x="109" y="61"/>
                  </a:cubicBezTo>
                  <a:cubicBezTo>
                    <a:pt x="96" y="65"/>
                    <a:pt x="83" y="70"/>
                    <a:pt x="70" y="77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100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4"/>
                    <a:pt x="105" y="61"/>
                  </a:cubicBezTo>
                  <a:cubicBezTo>
                    <a:pt x="107" y="60"/>
                    <a:pt x="110" y="60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6"/>
                  </a:cubicBezTo>
                  <a:cubicBezTo>
                    <a:pt x="118" y="56"/>
                    <a:pt x="118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6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4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4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3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2"/>
                  </a:moveTo>
                  <a:cubicBezTo>
                    <a:pt x="109" y="112"/>
                    <a:pt x="109" y="112"/>
                    <a:pt x="108" y="112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3"/>
                    <a:pt x="88" y="124"/>
                  </a:cubicBezTo>
                  <a:cubicBezTo>
                    <a:pt x="86" y="124"/>
                    <a:pt x="85" y="125"/>
                    <a:pt x="84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2"/>
                  </a:cubicBezTo>
                  <a:close/>
                  <a:moveTo>
                    <a:pt x="77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6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6"/>
                  </a:moveTo>
                  <a:cubicBezTo>
                    <a:pt x="105" y="111"/>
                    <a:pt x="96" y="115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6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6"/>
                  </a:cubicBezTo>
                  <a:cubicBezTo>
                    <a:pt x="112" y="105"/>
                    <a:pt x="112" y="105"/>
                    <a:pt x="112" y="106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3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3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8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1"/>
                  </a:cubicBezTo>
                  <a:cubicBezTo>
                    <a:pt x="62" y="121"/>
                    <a:pt x="62" y="121"/>
                    <a:pt x="62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1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4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1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9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6" y="74"/>
                  </a:cubicBezTo>
                  <a:cubicBezTo>
                    <a:pt x="19" y="77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2"/>
                    <a:pt x="9" y="80"/>
                    <a:pt x="10" y="80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4"/>
                    <a:pt x="25" y="72"/>
                  </a:cubicBezTo>
                  <a:cubicBezTo>
                    <a:pt x="39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5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1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3"/>
                    <a:pt x="47" y="22"/>
                  </a:cubicBezTo>
                  <a:cubicBezTo>
                    <a:pt x="45" y="23"/>
                    <a:pt x="42" y="24"/>
                    <a:pt x="40" y="26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5"/>
                    <a:pt x="46" y="23"/>
                    <a:pt x="50" y="22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3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8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48"/>
            <p:cNvSpPr>
              <a:spLocks noEditPoints="1"/>
            </p:cNvSpPr>
            <p:nvPr/>
          </p:nvSpPr>
          <p:spPr bwMode="auto">
            <a:xfrm>
              <a:off x="10204450" y="4549775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1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59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4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1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8 h 133"/>
                <a:gd name="T38" fmla="*/ 5 w 125"/>
                <a:gd name="T39" fmla="*/ 64 h 133"/>
                <a:gd name="T40" fmla="*/ 24 w 125"/>
                <a:gd name="T41" fmla="*/ 60 h 133"/>
                <a:gd name="T42" fmla="*/ 91 w 125"/>
                <a:gd name="T43" fmla="*/ 41 h 133"/>
                <a:gd name="T44" fmla="*/ 29 w 125"/>
                <a:gd name="T45" fmla="*/ 65 h 133"/>
                <a:gd name="T46" fmla="*/ 54 w 125"/>
                <a:gd name="T47" fmla="*/ 56 h 133"/>
                <a:gd name="T48" fmla="*/ 110 w 125"/>
                <a:gd name="T49" fmla="*/ 40 h 133"/>
                <a:gd name="T50" fmla="*/ 101 w 125"/>
                <a:gd name="T51" fmla="*/ 45 h 133"/>
                <a:gd name="T52" fmla="*/ 53 w 125"/>
                <a:gd name="T53" fmla="*/ 69 h 133"/>
                <a:gd name="T54" fmla="*/ 114 w 125"/>
                <a:gd name="T55" fmla="*/ 50 h 133"/>
                <a:gd name="T56" fmla="*/ 66 w 125"/>
                <a:gd name="T57" fmla="*/ 75 h 133"/>
                <a:gd name="T58" fmla="*/ 66 w 125"/>
                <a:gd name="T59" fmla="*/ 117 h 133"/>
                <a:gd name="T60" fmla="*/ 107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7 h 133"/>
                <a:gd name="T68" fmla="*/ 33 w 125"/>
                <a:gd name="T69" fmla="*/ 121 h 133"/>
                <a:gd name="T70" fmla="*/ 25 w 125"/>
                <a:gd name="T71" fmla="*/ 115 h 133"/>
                <a:gd name="T72" fmla="*/ 101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7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4 h 133"/>
                <a:gd name="T86" fmla="*/ 118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2 w 125"/>
                <a:gd name="T95" fmla="*/ 123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3 w 125"/>
                <a:gd name="T119" fmla="*/ 21 h 133"/>
                <a:gd name="T120" fmla="*/ 18 w 125"/>
                <a:gd name="T121" fmla="*/ 44 h 133"/>
                <a:gd name="T122" fmla="*/ 19 w 125"/>
                <a:gd name="T123" fmla="*/ 37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1"/>
                  </a:moveTo>
                  <a:cubicBezTo>
                    <a:pt x="38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6" y="131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1" y="131"/>
                    <a:pt x="63" y="131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29"/>
                    <a:pt x="66" y="128"/>
                  </a:cubicBezTo>
                  <a:cubicBezTo>
                    <a:pt x="66" y="128"/>
                    <a:pt x="66" y="127"/>
                    <a:pt x="66" y="127"/>
                  </a:cubicBezTo>
                  <a:cubicBezTo>
                    <a:pt x="67" y="127"/>
                    <a:pt x="68" y="126"/>
                    <a:pt x="67" y="125"/>
                  </a:cubicBezTo>
                  <a:cubicBezTo>
                    <a:pt x="76" y="129"/>
                    <a:pt x="86" y="131"/>
                    <a:pt x="95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3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7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8"/>
                    <a:pt x="23" y="25"/>
                    <a:pt x="11" y="41"/>
                  </a:cubicBezTo>
                  <a:cubicBezTo>
                    <a:pt x="0" y="57"/>
                    <a:pt x="0" y="78"/>
                    <a:pt x="8" y="95"/>
                  </a:cubicBezTo>
                  <a:cubicBezTo>
                    <a:pt x="12" y="106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4"/>
                    <a:pt x="41" y="98"/>
                  </a:cubicBezTo>
                  <a:cubicBezTo>
                    <a:pt x="35" y="102"/>
                    <a:pt x="26" y="104"/>
                    <a:pt x="21" y="110"/>
                  </a:cubicBezTo>
                  <a:cubicBezTo>
                    <a:pt x="20" y="109"/>
                    <a:pt x="19" y="108"/>
                    <a:pt x="18" y="106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3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79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5" y="101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5"/>
                    <a:pt x="19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2" y="85"/>
                    <a:pt x="53" y="81"/>
                    <a:pt x="63" y="77"/>
                  </a:cubicBezTo>
                  <a:cubicBezTo>
                    <a:pt x="64" y="76"/>
                    <a:pt x="66" y="76"/>
                    <a:pt x="67" y="75"/>
                  </a:cubicBezTo>
                  <a:cubicBezTo>
                    <a:pt x="66" y="76"/>
                    <a:pt x="65" y="76"/>
                    <a:pt x="65" y="76"/>
                  </a:cubicBezTo>
                  <a:cubicBezTo>
                    <a:pt x="56" y="80"/>
                    <a:pt x="47" y="83"/>
                    <a:pt x="38" y="88"/>
                  </a:cubicBezTo>
                  <a:cubicBezTo>
                    <a:pt x="30" y="92"/>
                    <a:pt x="21" y="95"/>
                    <a:pt x="13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6" y="69"/>
                    <a:pt x="68" y="68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5"/>
                    <a:pt x="25" y="88"/>
                    <a:pt x="22" y="90"/>
                  </a:cubicBezTo>
                  <a:cubicBezTo>
                    <a:pt x="18" y="92"/>
                    <a:pt x="14" y="93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8"/>
                  </a:cubicBezTo>
                  <a:cubicBezTo>
                    <a:pt x="49" y="72"/>
                    <a:pt x="63" y="65"/>
                    <a:pt x="78" y="60"/>
                  </a:cubicBezTo>
                  <a:cubicBezTo>
                    <a:pt x="84" y="58"/>
                    <a:pt x="89" y="56"/>
                    <a:pt x="95" y="53"/>
                  </a:cubicBezTo>
                  <a:cubicBezTo>
                    <a:pt x="93" y="54"/>
                    <a:pt x="92" y="55"/>
                    <a:pt x="90" y="56"/>
                  </a:cubicBezTo>
                  <a:cubicBezTo>
                    <a:pt x="80" y="60"/>
                    <a:pt x="70" y="64"/>
                    <a:pt x="60" y="69"/>
                  </a:cubicBezTo>
                  <a:cubicBezTo>
                    <a:pt x="52" y="72"/>
                    <a:pt x="44" y="76"/>
                    <a:pt x="35" y="80"/>
                  </a:cubicBezTo>
                  <a:cubicBezTo>
                    <a:pt x="32" y="82"/>
                    <a:pt x="27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2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8"/>
                    <a:pt x="15" y="87"/>
                    <a:pt x="18" y="85"/>
                  </a:cubicBezTo>
                  <a:close/>
                  <a:moveTo>
                    <a:pt x="59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4" y="42"/>
                    <a:pt x="15" y="42"/>
                  </a:cubicBezTo>
                  <a:cubicBezTo>
                    <a:pt x="16" y="41"/>
                    <a:pt x="18" y="40"/>
                    <a:pt x="19" y="39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0"/>
                    <a:pt x="59" y="20"/>
                  </a:cubicBezTo>
                  <a:close/>
                  <a:moveTo>
                    <a:pt x="13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3" y="28"/>
                    <a:pt x="48" y="26"/>
                  </a:cubicBezTo>
                  <a:cubicBezTo>
                    <a:pt x="49" y="26"/>
                    <a:pt x="51" y="25"/>
                    <a:pt x="53" y="24"/>
                  </a:cubicBezTo>
                  <a:cubicBezTo>
                    <a:pt x="38" y="32"/>
                    <a:pt x="24" y="40"/>
                    <a:pt x="11" y="48"/>
                  </a:cubicBezTo>
                  <a:cubicBezTo>
                    <a:pt x="12" y="47"/>
                    <a:pt x="12" y="45"/>
                    <a:pt x="13" y="44"/>
                  </a:cubicBezTo>
                  <a:close/>
                  <a:moveTo>
                    <a:pt x="10" y="50"/>
                  </a:moveTo>
                  <a:cubicBezTo>
                    <a:pt x="13" y="49"/>
                    <a:pt x="16" y="46"/>
                    <a:pt x="20" y="44"/>
                  </a:cubicBezTo>
                  <a:cubicBezTo>
                    <a:pt x="24" y="41"/>
                    <a:pt x="30" y="39"/>
                    <a:pt x="35" y="36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3"/>
                    <a:pt x="36" y="36"/>
                  </a:cubicBezTo>
                  <a:cubicBezTo>
                    <a:pt x="31" y="39"/>
                    <a:pt x="26" y="41"/>
                    <a:pt x="20" y="44"/>
                  </a:cubicBezTo>
                  <a:cubicBezTo>
                    <a:pt x="18" y="46"/>
                    <a:pt x="15" y="48"/>
                    <a:pt x="11" y="49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1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7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1"/>
                    <a:pt x="27" y="58"/>
                    <a:pt x="15" y="65"/>
                  </a:cubicBezTo>
                  <a:cubicBezTo>
                    <a:pt x="12" y="66"/>
                    <a:pt x="8" y="67"/>
                    <a:pt x="5" y="69"/>
                  </a:cubicBezTo>
                  <a:cubicBezTo>
                    <a:pt x="8" y="67"/>
                    <a:pt x="11" y="65"/>
                    <a:pt x="14" y="63"/>
                  </a:cubicBezTo>
                  <a:cubicBezTo>
                    <a:pt x="20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8"/>
                    <a:pt x="84" y="28"/>
                  </a:cubicBezTo>
                  <a:cubicBezTo>
                    <a:pt x="83" y="29"/>
                    <a:pt x="81" y="30"/>
                    <a:pt x="79" y="30"/>
                  </a:cubicBezTo>
                  <a:cubicBezTo>
                    <a:pt x="80" y="30"/>
                    <a:pt x="81" y="29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5"/>
                    <a:pt x="89" y="25"/>
                    <a:pt x="89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6" y="28"/>
                  </a:moveTo>
                  <a:cubicBezTo>
                    <a:pt x="96" y="28"/>
                    <a:pt x="96" y="28"/>
                    <a:pt x="95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2" y="34"/>
                    <a:pt x="84" y="33"/>
                    <a:pt x="86" y="32"/>
                  </a:cubicBezTo>
                  <a:cubicBezTo>
                    <a:pt x="89" y="31"/>
                    <a:pt x="91" y="31"/>
                    <a:pt x="93" y="30"/>
                  </a:cubicBezTo>
                  <a:cubicBezTo>
                    <a:pt x="94" y="29"/>
                    <a:pt x="96" y="28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1" y="46"/>
                    <a:pt x="29" y="52"/>
                  </a:cubicBezTo>
                  <a:cubicBezTo>
                    <a:pt x="40" y="46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4" y="30"/>
                    <a:pt x="63" y="31"/>
                    <a:pt x="61" y="32"/>
                  </a:cubicBezTo>
                  <a:cubicBezTo>
                    <a:pt x="60" y="31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3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5"/>
                    <a:pt x="16" y="54"/>
                    <a:pt x="19" y="52"/>
                  </a:cubicBezTo>
                  <a:cubicBezTo>
                    <a:pt x="26" y="48"/>
                    <a:pt x="32" y="45"/>
                    <a:pt x="39" y="41"/>
                  </a:cubicBezTo>
                  <a:cubicBezTo>
                    <a:pt x="44" y="39"/>
                    <a:pt x="49" y="36"/>
                    <a:pt x="54" y="33"/>
                  </a:cubicBezTo>
                  <a:cubicBezTo>
                    <a:pt x="55" y="33"/>
                    <a:pt x="56" y="33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1"/>
                  </a:cubicBezTo>
                  <a:cubicBezTo>
                    <a:pt x="66" y="32"/>
                    <a:pt x="65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7"/>
                    <a:pt x="69" y="30"/>
                  </a:cubicBezTo>
                  <a:cubicBezTo>
                    <a:pt x="69" y="29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3" y="28"/>
                    <a:pt x="78" y="26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3"/>
                    <a:pt x="86" y="23"/>
                    <a:pt x="88" y="24"/>
                  </a:cubicBezTo>
                  <a:cubicBezTo>
                    <a:pt x="86" y="25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0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6" y="30"/>
                    <a:pt x="56" y="30"/>
                  </a:cubicBezTo>
                  <a:cubicBezTo>
                    <a:pt x="59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6" y="29"/>
                    <a:pt x="55" y="30"/>
                  </a:cubicBezTo>
                  <a:cubicBezTo>
                    <a:pt x="54" y="30"/>
                    <a:pt x="53" y="29"/>
                    <a:pt x="53" y="29"/>
                  </a:cubicBezTo>
                  <a:cubicBezTo>
                    <a:pt x="51" y="28"/>
                    <a:pt x="50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49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3" y="44"/>
                    <a:pt x="29" y="41"/>
                    <a:pt x="35" y="37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6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8" y="48"/>
                  </a:cubicBezTo>
                  <a:cubicBezTo>
                    <a:pt x="24" y="45"/>
                    <a:pt x="30" y="42"/>
                    <a:pt x="36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8"/>
                    <a:pt x="15" y="55"/>
                    <a:pt x="20" y="53"/>
                  </a:cubicBezTo>
                  <a:cubicBezTo>
                    <a:pt x="26" y="49"/>
                    <a:pt x="32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1"/>
                    <a:pt x="10" y="62"/>
                  </a:cubicBezTo>
                  <a:cubicBezTo>
                    <a:pt x="9" y="63"/>
                    <a:pt x="7" y="64"/>
                    <a:pt x="5" y="64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1" y="62"/>
                  </a:moveTo>
                  <a:cubicBezTo>
                    <a:pt x="15" y="60"/>
                    <a:pt x="18" y="58"/>
                    <a:pt x="22" y="56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2" y="38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5" y="67"/>
                    <a:pt x="5" y="66"/>
                  </a:cubicBezTo>
                  <a:cubicBezTo>
                    <a:pt x="7" y="65"/>
                    <a:pt x="9" y="63"/>
                    <a:pt x="11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0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6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4"/>
                  </a:cubicBezTo>
                  <a:cubicBezTo>
                    <a:pt x="104" y="35"/>
                    <a:pt x="102" y="36"/>
                    <a:pt x="100" y="37"/>
                  </a:cubicBezTo>
                  <a:cubicBezTo>
                    <a:pt x="97" y="38"/>
                    <a:pt x="94" y="39"/>
                    <a:pt x="91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3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4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21" y="69"/>
                    <a:pt x="26" y="67"/>
                    <a:pt x="31" y="64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3" y="36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2"/>
                    <a:pt x="5" y="77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44" y="57"/>
                    <a:pt x="37" y="61"/>
                    <a:pt x="29" y="65"/>
                  </a:cubicBezTo>
                  <a:close/>
                  <a:moveTo>
                    <a:pt x="5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6"/>
                  </a:cubicBezTo>
                  <a:cubicBezTo>
                    <a:pt x="55" y="56"/>
                    <a:pt x="56" y="55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3"/>
                    <a:pt x="12" y="77"/>
                    <a:pt x="6" y="82"/>
                  </a:cubicBezTo>
                  <a:cubicBezTo>
                    <a:pt x="6" y="80"/>
                    <a:pt x="6" y="79"/>
                    <a:pt x="5" y="78"/>
                  </a:cubicBezTo>
                  <a:close/>
                  <a:moveTo>
                    <a:pt x="6" y="83"/>
                  </a:moveTo>
                  <a:cubicBezTo>
                    <a:pt x="13" y="81"/>
                    <a:pt x="19" y="78"/>
                    <a:pt x="25" y="75"/>
                  </a:cubicBezTo>
                  <a:cubicBezTo>
                    <a:pt x="34" y="70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8"/>
                    <a:pt x="74" y="56"/>
                    <a:pt x="55" y="64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39" y="71"/>
                    <a:pt x="35" y="73"/>
                    <a:pt x="30" y="75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4"/>
                    <a:pt x="6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5" y="48"/>
                    <a:pt x="91" y="49"/>
                    <a:pt x="87" y="51"/>
                  </a:cubicBezTo>
                  <a:cubicBezTo>
                    <a:pt x="91" y="49"/>
                    <a:pt x="96" y="47"/>
                    <a:pt x="101" y="45"/>
                  </a:cubicBezTo>
                  <a:cubicBezTo>
                    <a:pt x="101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8" y="42"/>
                    <a:pt x="109" y="42"/>
                    <a:pt x="109" y="42"/>
                  </a:cubicBezTo>
                  <a:cubicBezTo>
                    <a:pt x="109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0"/>
                  </a:cubicBezTo>
                  <a:cubicBezTo>
                    <a:pt x="111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86" y="56"/>
                    <a:pt x="69" y="62"/>
                    <a:pt x="53" y="69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3"/>
                  </a:cubicBezTo>
                  <a:cubicBezTo>
                    <a:pt x="76" y="55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8" y="47"/>
                    <a:pt x="109" y="47"/>
                    <a:pt x="110" y="46"/>
                  </a:cubicBezTo>
                  <a:cubicBezTo>
                    <a:pt x="113" y="44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6" y="55"/>
                    <a:pt x="116" y="56"/>
                  </a:cubicBezTo>
                  <a:cubicBezTo>
                    <a:pt x="116" y="55"/>
                    <a:pt x="116" y="56"/>
                    <a:pt x="115" y="56"/>
                  </a:cubicBezTo>
                  <a:cubicBezTo>
                    <a:pt x="115" y="56"/>
                    <a:pt x="114" y="56"/>
                    <a:pt x="114" y="56"/>
                  </a:cubicBezTo>
                  <a:cubicBezTo>
                    <a:pt x="113" y="57"/>
                    <a:pt x="111" y="58"/>
                    <a:pt x="110" y="58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3"/>
                    <a:pt x="96" y="64"/>
                    <a:pt x="94" y="64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8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6" y="95"/>
                  </a:cubicBezTo>
                  <a:cubicBezTo>
                    <a:pt x="13" y="96"/>
                    <a:pt x="13" y="96"/>
                    <a:pt x="15" y="94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2" y="77"/>
                    <a:pt x="65" y="70"/>
                    <a:pt x="78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6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5"/>
                    <a:pt x="69" y="115"/>
                  </a:cubicBezTo>
                  <a:cubicBezTo>
                    <a:pt x="74" y="111"/>
                    <a:pt x="80" y="108"/>
                    <a:pt x="85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2"/>
                    <a:pt x="92" y="101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6" y="90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7" y="99"/>
                    <a:pt x="100" y="97"/>
                    <a:pt x="102" y="96"/>
                  </a:cubicBezTo>
                  <a:cubicBezTo>
                    <a:pt x="104" y="96"/>
                    <a:pt x="106" y="95"/>
                    <a:pt x="107" y="94"/>
                  </a:cubicBezTo>
                  <a:cubicBezTo>
                    <a:pt x="103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89"/>
                    <a:pt x="116" y="90"/>
                  </a:cubicBezTo>
                  <a:cubicBezTo>
                    <a:pt x="116" y="89"/>
                    <a:pt x="116" y="90"/>
                    <a:pt x="115" y="90"/>
                  </a:cubicBezTo>
                  <a:cubicBezTo>
                    <a:pt x="115" y="90"/>
                    <a:pt x="114" y="91"/>
                    <a:pt x="114" y="91"/>
                  </a:cubicBezTo>
                  <a:cubicBezTo>
                    <a:pt x="113" y="91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4"/>
                  </a:cubicBezTo>
                  <a:cubicBezTo>
                    <a:pt x="100" y="96"/>
                    <a:pt x="96" y="98"/>
                    <a:pt x="92" y="100"/>
                  </a:cubicBezTo>
                  <a:cubicBezTo>
                    <a:pt x="91" y="101"/>
                    <a:pt x="89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2" y="109"/>
                    <a:pt x="66" y="112"/>
                    <a:pt x="59" y="115"/>
                  </a:cubicBezTo>
                  <a:cubicBezTo>
                    <a:pt x="56" y="117"/>
                    <a:pt x="53" y="118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5" y="122"/>
                  </a:cubicBezTo>
                  <a:cubicBezTo>
                    <a:pt x="48" y="120"/>
                    <a:pt x="51" y="118"/>
                    <a:pt x="53" y="116"/>
                  </a:cubicBezTo>
                  <a:cubicBezTo>
                    <a:pt x="56" y="114"/>
                    <a:pt x="59" y="112"/>
                    <a:pt x="62" y="111"/>
                  </a:cubicBezTo>
                  <a:cubicBezTo>
                    <a:pt x="69" y="107"/>
                    <a:pt x="76" y="104"/>
                    <a:pt x="83" y="100"/>
                  </a:cubicBezTo>
                  <a:cubicBezTo>
                    <a:pt x="83" y="100"/>
                    <a:pt x="84" y="100"/>
                    <a:pt x="84" y="100"/>
                  </a:cubicBezTo>
                  <a:cubicBezTo>
                    <a:pt x="96" y="95"/>
                    <a:pt x="107" y="91"/>
                    <a:pt x="118" y="85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5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8"/>
                    <a:pt x="37" y="118"/>
                  </a:cubicBezTo>
                  <a:cubicBezTo>
                    <a:pt x="43" y="113"/>
                    <a:pt x="50" y="111"/>
                    <a:pt x="56" y="107"/>
                  </a:cubicBezTo>
                  <a:cubicBezTo>
                    <a:pt x="58" y="106"/>
                    <a:pt x="60" y="105"/>
                    <a:pt x="63" y="104"/>
                  </a:cubicBezTo>
                  <a:cubicBezTo>
                    <a:pt x="68" y="102"/>
                    <a:pt x="73" y="100"/>
                    <a:pt x="78" y="97"/>
                  </a:cubicBezTo>
                  <a:cubicBezTo>
                    <a:pt x="78" y="97"/>
                    <a:pt x="79" y="97"/>
                    <a:pt x="79" y="97"/>
                  </a:cubicBezTo>
                  <a:cubicBezTo>
                    <a:pt x="88" y="93"/>
                    <a:pt x="97" y="90"/>
                    <a:pt x="105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1"/>
                    <a:pt x="118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0"/>
                    <a:pt x="56" y="107"/>
                  </a:cubicBezTo>
                  <a:cubicBezTo>
                    <a:pt x="55" y="108"/>
                    <a:pt x="53" y="109"/>
                    <a:pt x="51" y="109"/>
                  </a:cubicBezTo>
                  <a:cubicBezTo>
                    <a:pt x="48" y="111"/>
                    <a:pt x="44" y="113"/>
                    <a:pt x="41" y="115"/>
                  </a:cubicBezTo>
                  <a:cubicBezTo>
                    <a:pt x="38" y="116"/>
                    <a:pt x="35" y="118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3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6" y="89"/>
                  </a:cubicBezTo>
                  <a:cubicBezTo>
                    <a:pt x="81" y="92"/>
                    <a:pt x="75" y="93"/>
                    <a:pt x="70" y="95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0" y="110"/>
                    <a:pt x="33" y="113"/>
                    <a:pt x="29" y="118"/>
                  </a:cubicBezTo>
                  <a:cubicBezTo>
                    <a:pt x="28" y="117"/>
                    <a:pt x="26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2" y="91"/>
                    <a:pt x="94" y="91"/>
                    <a:pt x="95" y="90"/>
                  </a:cubicBezTo>
                  <a:cubicBezTo>
                    <a:pt x="94" y="91"/>
                    <a:pt x="92" y="91"/>
                    <a:pt x="91" y="92"/>
                  </a:cubicBezTo>
                  <a:close/>
                  <a:moveTo>
                    <a:pt x="113" y="82"/>
                  </a:moveTo>
                  <a:cubicBezTo>
                    <a:pt x="114" y="81"/>
                    <a:pt x="115" y="81"/>
                    <a:pt x="115" y="81"/>
                  </a:cubicBezTo>
                  <a:cubicBezTo>
                    <a:pt x="122" y="77"/>
                    <a:pt x="115" y="81"/>
                    <a:pt x="114" y="81"/>
                  </a:cubicBezTo>
                  <a:cubicBezTo>
                    <a:pt x="114" y="82"/>
                    <a:pt x="114" y="82"/>
                    <a:pt x="113" y="82"/>
                  </a:cubicBezTo>
                  <a:close/>
                  <a:moveTo>
                    <a:pt x="111" y="82"/>
                  </a:moveTo>
                  <a:cubicBezTo>
                    <a:pt x="109" y="83"/>
                    <a:pt x="108" y="84"/>
                    <a:pt x="106" y="85"/>
                  </a:cubicBezTo>
                  <a:cubicBezTo>
                    <a:pt x="104" y="85"/>
                    <a:pt x="103" y="86"/>
                    <a:pt x="101" y="87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7" y="97"/>
                    <a:pt x="76" y="97"/>
                    <a:pt x="75" y="98"/>
                  </a:cubicBezTo>
                  <a:cubicBezTo>
                    <a:pt x="71" y="100"/>
                    <a:pt x="67" y="101"/>
                    <a:pt x="63" y="103"/>
                  </a:cubicBezTo>
                  <a:cubicBezTo>
                    <a:pt x="63" y="103"/>
                    <a:pt x="62" y="103"/>
                    <a:pt x="61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5" y="115"/>
                    <a:pt x="34" y="116"/>
                    <a:pt x="32" y="117"/>
                  </a:cubicBezTo>
                  <a:cubicBezTo>
                    <a:pt x="28" y="119"/>
                    <a:pt x="32" y="116"/>
                    <a:pt x="33" y="115"/>
                  </a:cubicBezTo>
                  <a:cubicBezTo>
                    <a:pt x="35" y="114"/>
                    <a:pt x="37" y="113"/>
                    <a:pt x="39" y="112"/>
                  </a:cubicBezTo>
                  <a:cubicBezTo>
                    <a:pt x="46" y="108"/>
                    <a:pt x="52" y="104"/>
                    <a:pt x="58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2" y="86"/>
                    <a:pt x="99" y="84"/>
                  </a:cubicBezTo>
                  <a:cubicBezTo>
                    <a:pt x="101" y="83"/>
                    <a:pt x="103" y="82"/>
                    <a:pt x="106" y="80"/>
                  </a:cubicBezTo>
                  <a:cubicBezTo>
                    <a:pt x="110" y="78"/>
                    <a:pt x="115" y="76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8"/>
                  </a:cubicBezTo>
                  <a:cubicBezTo>
                    <a:pt x="116" y="79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2" y="76"/>
                    <a:pt x="109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0"/>
                    <a:pt x="101" y="81"/>
                    <a:pt x="98" y="83"/>
                  </a:cubicBezTo>
                  <a:cubicBezTo>
                    <a:pt x="84" y="88"/>
                    <a:pt x="70" y="94"/>
                    <a:pt x="56" y="99"/>
                  </a:cubicBezTo>
                  <a:cubicBezTo>
                    <a:pt x="50" y="102"/>
                    <a:pt x="44" y="105"/>
                    <a:pt x="38" y="107"/>
                  </a:cubicBezTo>
                  <a:cubicBezTo>
                    <a:pt x="35" y="109"/>
                    <a:pt x="33" y="111"/>
                    <a:pt x="30" y="112"/>
                  </a:cubicBezTo>
                  <a:cubicBezTo>
                    <a:pt x="29" y="113"/>
                    <a:pt x="23" y="115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1" y="89"/>
                  </a:cubicBezTo>
                  <a:cubicBezTo>
                    <a:pt x="74" y="88"/>
                    <a:pt x="76" y="87"/>
                    <a:pt x="79" y="86"/>
                  </a:cubicBezTo>
                  <a:cubicBezTo>
                    <a:pt x="84" y="84"/>
                    <a:pt x="90" y="81"/>
                    <a:pt x="95" y="79"/>
                  </a:cubicBezTo>
                  <a:cubicBezTo>
                    <a:pt x="103" y="75"/>
                    <a:pt x="112" y="73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7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3" y="74"/>
                    <a:pt x="96" y="77"/>
                  </a:cubicBezTo>
                  <a:cubicBezTo>
                    <a:pt x="89" y="80"/>
                    <a:pt x="82" y="83"/>
                    <a:pt x="76" y="87"/>
                  </a:cubicBezTo>
                  <a:cubicBezTo>
                    <a:pt x="65" y="91"/>
                    <a:pt x="55" y="95"/>
                    <a:pt x="44" y="99"/>
                  </a:cubicBezTo>
                  <a:cubicBezTo>
                    <a:pt x="38" y="102"/>
                    <a:pt x="32" y="105"/>
                    <a:pt x="25" y="108"/>
                  </a:cubicBezTo>
                  <a:cubicBezTo>
                    <a:pt x="24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2" y="104"/>
                    <a:pt x="35" y="102"/>
                  </a:cubicBezTo>
                  <a:cubicBezTo>
                    <a:pt x="48" y="96"/>
                    <a:pt x="61" y="89"/>
                    <a:pt x="73" y="83"/>
                  </a:cubicBezTo>
                  <a:cubicBezTo>
                    <a:pt x="88" y="77"/>
                    <a:pt x="102" y="71"/>
                    <a:pt x="116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3"/>
                  </a:cubicBezTo>
                  <a:cubicBezTo>
                    <a:pt x="119" y="64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5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6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2" y="82"/>
                  </a:cubicBezTo>
                  <a:cubicBezTo>
                    <a:pt x="59" y="88"/>
                    <a:pt x="46" y="93"/>
                    <a:pt x="32" y="100"/>
                  </a:cubicBezTo>
                  <a:cubicBezTo>
                    <a:pt x="29" y="101"/>
                    <a:pt x="25" y="103"/>
                    <a:pt x="21" y="104"/>
                  </a:cubicBezTo>
                  <a:cubicBezTo>
                    <a:pt x="20" y="105"/>
                    <a:pt x="19" y="105"/>
                    <a:pt x="18" y="106"/>
                  </a:cubicBezTo>
                  <a:cubicBezTo>
                    <a:pt x="19" y="105"/>
                    <a:pt x="21" y="104"/>
                    <a:pt x="22" y="103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5" y="85"/>
                    <a:pt x="70" y="79"/>
                    <a:pt x="84" y="73"/>
                  </a:cubicBezTo>
                  <a:cubicBezTo>
                    <a:pt x="91" y="70"/>
                    <a:pt x="97" y="68"/>
                    <a:pt x="103" y="65"/>
                  </a:cubicBezTo>
                  <a:cubicBezTo>
                    <a:pt x="106" y="64"/>
                    <a:pt x="110" y="63"/>
                    <a:pt x="112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59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8" y="61"/>
                    <a:pt x="118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7"/>
                  </a:moveTo>
                  <a:cubicBezTo>
                    <a:pt x="117" y="57"/>
                    <a:pt x="117" y="57"/>
                    <a:pt x="117" y="57"/>
                  </a:cubicBezTo>
                  <a:cubicBezTo>
                    <a:pt x="116" y="58"/>
                    <a:pt x="114" y="59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5" y="65"/>
                    <a:pt x="82" y="71"/>
                    <a:pt x="69" y="77"/>
                  </a:cubicBezTo>
                  <a:cubicBezTo>
                    <a:pt x="56" y="83"/>
                    <a:pt x="42" y="88"/>
                    <a:pt x="29" y="95"/>
                  </a:cubicBezTo>
                  <a:cubicBezTo>
                    <a:pt x="25" y="96"/>
                    <a:pt x="22" y="98"/>
                    <a:pt x="18" y="99"/>
                  </a:cubicBezTo>
                  <a:cubicBezTo>
                    <a:pt x="17" y="100"/>
                    <a:pt x="15" y="100"/>
                    <a:pt x="14" y="100"/>
                  </a:cubicBezTo>
                  <a:cubicBezTo>
                    <a:pt x="15" y="100"/>
                    <a:pt x="17" y="99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3" y="81"/>
                    <a:pt x="69" y="75"/>
                    <a:pt x="84" y="69"/>
                  </a:cubicBezTo>
                  <a:cubicBezTo>
                    <a:pt x="91" y="67"/>
                    <a:pt x="97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6" y="56"/>
                    <a:pt x="117" y="56"/>
                  </a:cubicBezTo>
                  <a:cubicBezTo>
                    <a:pt x="117" y="56"/>
                    <a:pt x="117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1" y="111"/>
                  </a:cubicBezTo>
                  <a:cubicBezTo>
                    <a:pt x="29" y="107"/>
                    <a:pt x="37" y="103"/>
                    <a:pt x="45" y="100"/>
                  </a:cubicBezTo>
                  <a:cubicBezTo>
                    <a:pt x="50" y="98"/>
                    <a:pt x="56" y="95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0" y="109"/>
                    <a:pt x="24" y="114"/>
                  </a:cubicBezTo>
                  <a:cubicBezTo>
                    <a:pt x="23" y="113"/>
                    <a:pt x="22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0" y="120"/>
                    <a:pt x="46" y="116"/>
                    <a:pt x="51" y="113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6" y="113"/>
                    <a:pt x="54" y="115"/>
                    <a:pt x="52" y="117"/>
                  </a:cubicBezTo>
                  <a:cubicBezTo>
                    <a:pt x="48" y="119"/>
                    <a:pt x="44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0" y="123"/>
                  </a:cubicBezTo>
                  <a:cubicBezTo>
                    <a:pt x="38" y="123"/>
                    <a:pt x="37" y="122"/>
                    <a:pt x="35" y="121"/>
                  </a:cubicBezTo>
                  <a:close/>
                  <a:moveTo>
                    <a:pt x="42" y="123"/>
                  </a:moveTo>
                  <a:cubicBezTo>
                    <a:pt x="50" y="121"/>
                    <a:pt x="57" y="117"/>
                    <a:pt x="64" y="114"/>
                  </a:cubicBezTo>
                  <a:cubicBezTo>
                    <a:pt x="70" y="111"/>
                    <a:pt x="77" y="108"/>
                    <a:pt x="83" y="106"/>
                  </a:cubicBezTo>
                  <a:cubicBezTo>
                    <a:pt x="78" y="109"/>
                    <a:pt x="73" y="111"/>
                    <a:pt x="68" y="114"/>
                  </a:cubicBezTo>
                  <a:cubicBezTo>
                    <a:pt x="65" y="116"/>
                    <a:pt x="63" y="118"/>
                    <a:pt x="61" y="120"/>
                  </a:cubicBezTo>
                  <a:cubicBezTo>
                    <a:pt x="59" y="120"/>
                    <a:pt x="57" y="121"/>
                    <a:pt x="56" y="122"/>
                  </a:cubicBezTo>
                  <a:cubicBezTo>
                    <a:pt x="52" y="123"/>
                    <a:pt x="47" y="124"/>
                    <a:pt x="42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4" y="100"/>
                    <a:pt x="114" y="101"/>
                  </a:cubicBezTo>
                  <a:cubicBezTo>
                    <a:pt x="112" y="102"/>
                    <a:pt x="109" y="103"/>
                    <a:pt x="107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4" y="120"/>
                    <a:pt x="75" y="120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4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6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8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6" y="121"/>
                    <a:pt x="91" y="118"/>
                  </a:cubicBezTo>
                  <a:cubicBezTo>
                    <a:pt x="95" y="116"/>
                    <a:pt x="100" y="114"/>
                    <a:pt x="104" y="111"/>
                  </a:cubicBezTo>
                  <a:cubicBezTo>
                    <a:pt x="101" y="113"/>
                    <a:pt x="99" y="115"/>
                    <a:pt x="96" y="117"/>
                  </a:cubicBezTo>
                  <a:cubicBezTo>
                    <a:pt x="92" y="120"/>
                    <a:pt x="86" y="122"/>
                    <a:pt x="82" y="126"/>
                  </a:cubicBezTo>
                  <a:cubicBezTo>
                    <a:pt x="80" y="126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0" y="109"/>
                    <a:pt x="99" y="110"/>
                    <a:pt x="97" y="111"/>
                  </a:cubicBezTo>
                  <a:cubicBezTo>
                    <a:pt x="90" y="115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1"/>
                    <a:pt x="95" y="115"/>
                    <a:pt x="88" y="119"/>
                  </a:cubicBezTo>
                  <a:cubicBezTo>
                    <a:pt x="85" y="121"/>
                    <a:pt x="79" y="123"/>
                    <a:pt x="77" y="125"/>
                  </a:cubicBezTo>
                  <a:cubicBezTo>
                    <a:pt x="82" y="122"/>
                    <a:pt x="86" y="118"/>
                    <a:pt x="91" y="115"/>
                  </a:cubicBezTo>
                  <a:cubicBezTo>
                    <a:pt x="95" y="113"/>
                    <a:pt x="99" y="111"/>
                    <a:pt x="103" y="108"/>
                  </a:cubicBezTo>
                  <a:cubicBezTo>
                    <a:pt x="105" y="107"/>
                    <a:pt x="107" y="106"/>
                    <a:pt x="108" y="105"/>
                  </a:cubicBezTo>
                  <a:cubicBezTo>
                    <a:pt x="109" y="105"/>
                    <a:pt x="109" y="104"/>
                    <a:pt x="109" y="104"/>
                  </a:cubicBezTo>
                  <a:cubicBezTo>
                    <a:pt x="111" y="103"/>
                    <a:pt x="112" y="103"/>
                    <a:pt x="113" y="102"/>
                  </a:cubicBezTo>
                  <a:cubicBezTo>
                    <a:pt x="113" y="103"/>
                    <a:pt x="112" y="105"/>
                    <a:pt x="112" y="106"/>
                  </a:cubicBezTo>
                  <a:cubicBezTo>
                    <a:pt x="111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8" y="122"/>
                    <a:pt x="67" y="121"/>
                    <a:pt x="66" y="121"/>
                  </a:cubicBezTo>
                  <a:cubicBezTo>
                    <a:pt x="72" y="118"/>
                    <a:pt x="79" y="115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4" y="115"/>
                    <a:pt x="105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5" y="115"/>
                    <a:pt x="104" y="116"/>
                    <a:pt x="103" y="117"/>
                  </a:cubicBezTo>
                  <a:cubicBezTo>
                    <a:pt x="99" y="120"/>
                    <a:pt x="96" y="122"/>
                    <a:pt x="93" y="124"/>
                  </a:cubicBezTo>
                  <a:cubicBezTo>
                    <a:pt x="93" y="124"/>
                    <a:pt x="93" y="124"/>
                    <a:pt x="93" y="125"/>
                  </a:cubicBezTo>
                  <a:cubicBezTo>
                    <a:pt x="90" y="125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7" y="122"/>
                    <a:pt x="100" y="121"/>
                    <a:pt x="102" y="119"/>
                  </a:cubicBezTo>
                  <a:cubicBezTo>
                    <a:pt x="101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5" y="96"/>
                  </a:move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13" y="97"/>
                    <a:pt x="113" y="97"/>
                    <a:pt x="113" y="98"/>
                  </a:cubicBezTo>
                  <a:cubicBezTo>
                    <a:pt x="106" y="101"/>
                    <a:pt x="99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20"/>
                    <a:pt x="63" y="120"/>
                  </a:cubicBezTo>
                  <a:cubicBezTo>
                    <a:pt x="63" y="120"/>
                    <a:pt x="63" y="120"/>
                    <a:pt x="62" y="120"/>
                  </a:cubicBezTo>
                  <a:cubicBezTo>
                    <a:pt x="62" y="120"/>
                    <a:pt x="61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0" y="121"/>
                    <a:pt x="60" y="121"/>
                    <a:pt x="59" y="122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4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6" y="93"/>
                    <a:pt x="116" y="93"/>
                  </a:cubicBezTo>
                  <a:cubicBezTo>
                    <a:pt x="116" y="94"/>
                    <a:pt x="116" y="95"/>
                    <a:pt x="115" y="96"/>
                  </a:cubicBezTo>
                  <a:close/>
                  <a:moveTo>
                    <a:pt x="115" y="49"/>
                  </a:moveTo>
                  <a:cubicBezTo>
                    <a:pt x="106" y="54"/>
                    <a:pt x="96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0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5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5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6" y="49"/>
                    <a:pt x="110" y="47"/>
                    <a:pt x="113" y="45"/>
                  </a:cubicBezTo>
                  <a:cubicBezTo>
                    <a:pt x="114" y="46"/>
                    <a:pt x="114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1"/>
                    <a:pt x="25" y="74"/>
                  </a:cubicBezTo>
                  <a:cubicBezTo>
                    <a:pt x="19" y="77"/>
                    <a:pt x="13" y="81"/>
                    <a:pt x="6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7" y="82"/>
                    <a:pt x="9" y="80"/>
                    <a:pt x="10" y="80"/>
                  </a:cubicBezTo>
                  <a:cubicBezTo>
                    <a:pt x="11" y="79"/>
                    <a:pt x="12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8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6" y="48"/>
                    <a:pt x="85" y="44"/>
                    <a:pt x="93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6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5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8"/>
                    <a:pt x="48" y="54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4"/>
                    <a:pt x="9" y="72"/>
                    <a:pt x="10" y="71"/>
                  </a:cubicBezTo>
                  <a:cubicBezTo>
                    <a:pt x="12" y="70"/>
                    <a:pt x="15" y="68"/>
                    <a:pt x="17" y="67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8" y="36"/>
                    <a:pt x="84" y="34"/>
                  </a:cubicBezTo>
                  <a:cubicBezTo>
                    <a:pt x="89" y="32"/>
                    <a:pt x="93" y="31"/>
                    <a:pt x="97" y="28"/>
                  </a:cubicBezTo>
                  <a:cubicBezTo>
                    <a:pt x="98" y="29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3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69" y="22"/>
                    <a:pt x="69" y="21"/>
                    <a:pt x="70" y="20"/>
                  </a:cubicBezTo>
                  <a:cubicBezTo>
                    <a:pt x="71" y="20"/>
                    <a:pt x="72" y="20"/>
                    <a:pt x="73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2" y="48"/>
                    <a:pt x="11" y="49"/>
                    <a:pt x="10" y="50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ubicBezTo>
                    <a:pt x="13" y="47"/>
                    <a:pt x="16" y="46"/>
                    <a:pt x="18" y="44"/>
                  </a:cubicBezTo>
                  <a:cubicBezTo>
                    <a:pt x="22" y="41"/>
                    <a:pt x="27" y="39"/>
                    <a:pt x="31" y="36"/>
                  </a:cubicBezTo>
                  <a:cubicBezTo>
                    <a:pt x="41" y="31"/>
                    <a:pt x="51" y="25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0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1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5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89"/>
                  </a:cubicBezTo>
                  <a:cubicBezTo>
                    <a:pt x="8" y="88"/>
                    <a:pt x="7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49"/>
            <p:cNvSpPr>
              <a:spLocks noEditPoints="1"/>
            </p:cNvSpPr>
            <p:nvPr/>
          </p:nvSpPr>
          <p:spPr bwMode="auto">
            <a:xfrm>
              <a:off x="6300788" y="4794250"/>
              <a:ext cx="506413" cy="357188"/>
            </a:xfrm>
            <a:custGeom>
              <a:avLst/>
              <a:gdLst>
                <a:gd name="T0" fmla="*/ 70 w 135"/>
                <a:gd name="T1" fmla="*/ 75 h 95"/>
                <a:gd name="T2" fmla="*/ 59 w 135"/>
                <a:gd name="T3" fmla="*/ 2 h 95"/>
                <a:gd name="T4" fmla="*/ 7 w 135"/>
                <a:gd name="T5" fmla="*/ 24 h 95"/>
                <a:gd name="T6" fmla="*/ 11 w 135"/>
                <a:gd name="T7" fmla="*/ 30 h 95"/>
                <a:gd name="T8" fmla="*/ 15 w 135"/>
                <a:gd name="T9" fmla="*/ 32 h 95"/>
                <a:gd name="T10" fmla="*/ 48 w 135"/>
                <a:gd name="T11" fmla="*/ 16 h 95"/>
                <a:gd name="T12" fmla="*/ 51 w 135"/>
                <a:gd name="T13" fmla="*/ 12 h 95"/>
                <a:gd name="T14" fmla="*/ 51 w 135"/>
                <a:gd name="T15" fmla="*/ 18 h 95"/>
                <a:gd name="T16" fmla="*/ 65 w 135"/>
                <a:gd name="T17" fmla="*/ 6 h 95"/>
                <a:gd name="T18" fmla="*/ 68 w 135"/>
                <a:gd name="T19" fmla="*/ 11 h 95"/>
                <a:gd name="T20" fmla="*/ 42 w 135"/>
                <a:gd name="T21" fmla="*/ 31 h 95"/>
                <a:gd name="T22" fmla="*/ 45 w 135"/>
                <a:gd name="T23" fmla="*/ 31 h 95"/>
                <a:gd name="T24" fmla="*/ 16 w 135"/>
                <a:gd name="T25" fmla="*/ 58 h 95"/>
                <a:gd name="T26" fmla="*/ 39 w 135"/>
                <a:gd name="T27" fmla="*/ 50 h 95"/>
                <a:gd name="T28" fmla="*/ 14 w 135"/>
                <a:gd name="T29" fmla="*/ 64 h 95"/>
                <a:gd name="T30" fmla="*/ 61 w 135"/>
                <a:gd name="T31" fmla="*/ 44 h 95"/>
                <a:gd name="T32" fmla="*/ 74 w 135"/>
                <a:gd name="T33" fmla="*/ 27 h 95"/>
                <a:gd name="T34" fmla="*/ 19 w 135"/>
                <a:gd name="T35" fmla="*/ 54 h 95"/>
                <a:gd name="T36" fmla="*/ 90 w 135"/>
                <a:gd name="T37" fmla="*/ 13 h 95"/>
                <a:gd name="T38" fmla="*/ 90 w 135"/>
                <a:gd name="T39" fmla="*/ 8 h 95"/>
                <a:gd name="T40" fmla="*/ 38 w 135"/>
                <a:gd name="T41" fmla="*/ 29 h 95"/>
                <a:gd name="T42" fmla="*/ 22 w 135"/>
                <a:gd name="T43" fmla="*/ 30 h 95"/>
                <a:gd name="T44" fmla="*/ 16 w 135"/>
                <a:gd name="T45" fmla="*/ 33 h 95"/>
                <a:gd name="T46" fmla="*/ 28 w 135"/>
                <a:gd name="T47" fmla="*/ 25 h 95"/>
                <a:gd name="T48" fmla="*/ 10 w 135"/>
                <a:gd name="T49" fmla="*/ 27 h 95"/>
                <a:gd name="T50" fmla="*/ 7 w 135"/>
                <a:gd name="T51" fmla="*/ 26 h 95"/>
                <a:gd name="T52" fmla="*/ 62 w 135"/>
                <a:gd name="T53" fmla="*/ 49 h 95"/>
                <a:gd name="T54" fmla="*/ 114 w 135"/>
                <a:gd name="T55" fmla="*/ 30 h 95"/>
                <a:gd name="T56" fmla="*/ 114 w 135"/>
                <a:gd name="T57" fmla="*/ 30 h 95"/>
                <a:gd name="T58" fmla="*/ 72 w 135"/>
                <a:gd name="T59" fmla="*/ 72 h 95"/>
                <a:gd name="T60" fmla="*/ 80 w 135"/>
                <a:gd name="T61" fmla="*/ 64 h 95"/>
                <a:gd name="T62" fmla="*/ 90 w 135"/>
                <a:gd name="T63" fmla="*/ 65 h 95"/>
                <a:gd name="T64" fmla="*/ 120 w 135"/>
                <a:gd name="T65" fmla="*/ 47 h 95"/>
                <a:gd name="T66" fmla="*/ 120 w 135"/>
                <a:gd name="T67" fmla="*/ 47 h 95"/>
                <a:gd name="T68" fmla="*/ 26 w 135"/>
                <a:gd name="T69" fmla="*/ 88 h 95"/>
                <a:gd name="T70" fmla="*/ 35 w 135"/>
                <a:gd name="T71" fmla="*/ 74 h 95"/>
                <a:gd name="T72" fmla="*/ 36 w 135"/>
                <a:gd name="T73" fmla="*/ 71 h 95"/>
                <a:gd name="T74" fmla="*/ 112 w 135"/>
                <a:gd name="T75" fmla="*/ 30 h 95"/>
                <a:gd name="T76" fmla="*/ 71 w 135"/>
                <a:gd name="T77" fmla="*/ 49 h 95"/>
                <a:gd name="T78" fmla="*/ 40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59 h 95"/>
                <a:gd name="T88" fmla="*/ 121 w 135"/>
                <a:gd name="T89" fmla="*/ 63 h 95"/>
                <a:gd name="T90" fmla="*/ 104 w 135"/>
                <a:gd name="T91" fmla="*/ 68 h 95"/>
                <a:gd name="T92" fmla="*/ 103 w 135"/>
                <a:gd name="T93" fmla="*/ 70 h 95"/>
                <a:gd name="T94" fmla="*/ 90 w 135"/>
                <a:gd name="T95" fmla="*/ 74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2 h 95"/>
                <a:gd name="T102" fmla="*/ 63 w 135"/>
                <a:gd name="T103" fmla="*/ 44 h 95"/>
                <a:gd name="T104" fmla="*/ 57 w 135"/>
                <a:gd name="T105" fmla="*/ 42 h 95"/>
                <a:gd name="T106" fmla="*/ 107 w 135"/>
                <a:gd name="T107" fmla="*/ 14 h 95"/>
                <a:gd name="T108" fmla="*/ 95 w 135"/>
                <a:gd name="T109" fmla="*/ 17 h 95"/>
                <a:gd name="T110" fmla="*/ 33 w 135"/>
                <a:gd name="T111" fmla="*/ 33 h 95"/>
                <a:gd name="T112" fmla="*/ 52 w 135"/>
                <a:gd name="T113" fmla="*/ 10 h 95"/>
                <a:gd name="T114" fmla="*/ 29 w 135"/>
                <a:gd name="T115" fmla="*/ 16 h 95"/>
                <a:gd name="T116" fmla="*/ 16 w 135"/>
                <a:gd name="T117" fmla="*/ 2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2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0"/>
                    <a:pt x="7" y="54"/>
                    <a:pt x="13" y="55"/>
                  </a:cubicBezTo>
                  <a:cubicBezTo>
                    <a:pt x="8" y="59"/>
                    <a:pt x="5" y="65"/>
                    <a:pt x="11" y="70"/>
                  </a:cubicBezTo>
                  <a:cubicBezTo>
                    <a:pt x="16" y="75"/>
                    <a:pt x="25" y="75"/>
                    <a:pt x="32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6" y="92"/>
                    <a:pt x="16" y="93"/>
                    <a:pt x="17" y="94"/>
                  </a:cubicBezTo>
                  <a:cubicBezTo>
                    <a:pt x="17" y="94"/>
                    <a:pt x="18" y="95"/>
                    <a:pt x="18" y="94"/>
                  </a:cubicBezTo>
                  <a:cubicBezTo>
                    <a:pt x="30" y="90"/>
                    <a:pt x="41" y="85"/>
                    <a:pt x="49" y="76"/>
                  </a:cubicBezTo>
                  <a:cubicBezTo>
                    <a:pt x="54" y="85"/>
                    <a:pt x="65" y="83"/>
                    <a:pt x="70" y="75"/>
                  </a:cubicBezTo>
                  <a:cubicBezTo>
                    <a:pt x="73" y="79"/>
                    <a:pt x="77" y="82"/>
                    <a:pt x="82" y="82"/>
                  </a:cubicBezTo>
                  <a:cubicBezTo>
                    <a:pt x="86" y="83"/>
                    <a:pt x="91" y="78"/>
                    <a:pt x="93" y="75"/>
                  </a:cubicBezTo>
                  <a:cubicBezTo>
                    <a:pt x="98" y="78"/>
                    <a:pt x="108" y="77"/>
                    <a:pt x="108" y="71"/>
                  </a:cubicBezTo>
                  <a:cubicBezTo>
                    <a:pt x="120" y="78"/>
                    <a:pt x="135" y="57"/>
                    <a:pt x="123" y="48"/>
                  </a:cubicBezTo>
                  <a:cubicBezTo>
                    <a:pt x="128" y="45"/>
                    <a:pt x="132" y="40"/>
                    <a:pt x="129" y="34"/>
                  </a:cubicBezTo>
                  <a:cubicBezTo>
                    <a:pt x="126" y="29"/>
                    <a:pt x="121" y="26"/>
                    <a:pt x="116" y="27"/>
                  </a:cubicBezTo>
                  <a:cubicBezTo>
                    <a:pt x="117" y="22"/>
                    <a:pt x="116" y="16"/>
                    <a:pt x="112" y="13"/>
                  </a:cubicBezTo>
                  <a:cubicBezTo>
                    <a:pt x="108" y="8"/>
                    <a:pt x="100" y="10"/>
                    <a:pt x="95" y="13"/>
                  </a:cubicBezTo>
                  <a:cubicBezTo>
                    <a:pt x="95" y="0"/>
                    <a:pt x="77" y="0"/>
                    <a:pt x="71" y="9"/>
                  </a:cubicBezTo>
                  <a:cubicBezTo>
                    <a:pt x="68" y="5"/>
                    <a:pt x="65" y="1"/>
                    <a:pt x="59" y="2"/>
                  </a:cubicBezTo>
                  <a:cubicBezTo>
                    <a:pt x="54" y="2"/>
                    <a:pt x="50" y="7"/>
                    <a:pt x="48" y="11"/>
                  </a:cubicBezTo>
                  <a:cubicBezTo>
                    <a:pt x="45" y="7"/>
                    <a:pt x="40" y="5"/>
                    <a:pt x="34" y="7"/>
                  </a:cubicBezTo>
                  <a:cubicBezTo>
                    <a:pt x="27" y="9"/>
                    <a:pt x="26" y="15"/>
                    <a:pt x="25" y="22"/>
                  </a:cubicBezTo>
                  <a:cubicBezTo>
                    <a:pt x="20" y="15"/>
                    <a:pt x="13" y="11"/>
                    <a:pt x="6" y="18"/>
                  </a:cubicBezTo>
                  <a:cubicBezTo>
                    <a:pt x="1" y="23"/>
                    <a:pt x="4" y="29"/>
                    <a:pt x="9" y="32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8" y="22"/>
                    <a:pt x="10" y="20"/>
                    <a:pt x="12" y="19"/>
                  </a:cubicBezTo>
                  <a:cubicBezTo>
                    <a:pt x="13" y="18"/>
                    <a:pt x="16" y="16"/>
                    <a:pt x="12" y="20"/>
                  </a:cubicBezTo>
                  <a:cubicBezTo>
                    <a:pt x="10" y="21"/>
                    <a:pt x="8" y="23"/>
                    <a:pt x="7" y="24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7" y="18"/>
                  </a:moveTo>
                  <a:cubicBezTo>
                    <a:pt x="16" y="19"/>
                    <a:pt x="14" y="20"/>
                    <a:pt x="13" y="21"/>
                  </a:cubicBezTo>
                  <a:cubicBezTo>
                    <a:pt x="11" y="22"/>
                    <a:pt x="8" y="24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9" y="22"/>
                    <a:pt x="13" y="21"/>
                    <a:pt x="15" y="18"/>
                  </a:cubicBezTo>
                  <a:cubicBezTo>
                    <a:pt x="16" y="18"/>
                    <a:pt x="16" y="18"/>
                    <a:pt x="17" y="18"/>
                  </a:cubicBezTo>
                  <a:close/>
                  <a:moveTo>
                    <a:pt x="22" y="25"/>
                  </a:moveTo>
                  <a:cubicBezTo>
                    <a:pt x="20" y="27"/>
                    <a:pt x="17" y="29"/>
                    <a:pt x="14" y="32"/>
                  </a:cubicBezTo>
                  <a:cubicBezTo>
                    <a:pt x="13" y="31"/>
                    <a:pt x="12" y="31"/>
                    <a:pt x="11" y="30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8" y="26"/>
                    <a:pt x="19" y="26"/>
                  </a:cubicBezTo>
                  <a:cubicBezTo>
                    <a:pt x="19" y="26"/>
                    <a:pt x="23" y="23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7"/>
                    <a:pt x="22" y="28"/>
                    <a:pt x="20" y="29"/>
                  </a:cubicBezTo>
                  <a:cubicBezTo>
                    <a:pt x="19" y="30"/>
                    <a:pt x="18" y="30"/>
                    <a:pt x="17" y="31"/>
                  </a:cubicBezTo>
                  <a:cubicBezTo>
                    <a:pt x="17" y="31"/>
                    <a:pt x="16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8" y="29"/>
                    <a:pt x="21" y="27"/>
                    <a:pt x="23" y="24"/>
                  </a:cubicBezTo>
                  <a:cubicBezTo>
                    <a:pt x="24" y="25"/>
                    <a:pt x="24" y="26"/>
                    <a:pt x="25" y="27"/>
                  </a:cubicBezTo>
                  <a:close/>
                  <a:moveTo>
                    <a:pt x="28" y="18"/>
                  </a:moveTo>
                  <a:cubicBezTo>
                    <a:pt x="31" y="16"/>
                    <a:pt x="33" y="15"/>
                    <a:pt x="35" y="14"/>
                  </a:cubicBezTo>
                  <a:cubicBezTo>
                    <a:pt x="37" y="13"/>
                    <a:pt x="38" y="12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3" y="16"/>
                    <a:pt x="30" y="18"/>
                    <a:pt x="28" y="21"/>
                  </a:cubicBezTo>
                  <a:cubicBezTo>
                    <a:pt x="28" y="20"/>
                    <a:pt x="28" y="19"/>
                    <a:pt x="28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7" y="15"/>
                    <a:pt x="48" y="16"/>
                  </a:cubicBezTo>
                  <a:cubicBezTo>
                    <a:pt x="44" y="18"/>
                    <a:pt x="40" y="19"/>
                    <a:pt x="37" y="21"/>
                  </a:cubicBezTo>
                  <a:cubicBezTo>
                    <a:pt x="34" y="23"/>
                    <a:pt x="31" y="25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1" y="24"/>
                    <a:pt x="34" y="22"/>
                    <a:pt x="37" y="20"/>
                  </a:cubicBezTo>
                  <a:cubicBezTo>
                    <a:pt x="39" y="19"/>
                    <a:pt x="41" y="17"/>
                    <a:pt x="43" y="16"/>
                  </a:cubicBezTo>
                  <a:cubicBezTo>
                    <a:pt x="43" y="16"/>
                    <a:pt x="44" y="16"/>
                    <a:pt x="44" y="15"/>
                  </a:cubicBezTo>
                  <a:cubicBezTo>
                    <a:pt x="45" y="15"/>
                    <a:pt x="46" y="14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0"/>
                    <a:pt x="51" y="12"/>
                  </a:cubicBezTo>
                  <a:cubicBezTo>
                    <a:pt x="51" y="12"/>
                    <a:pt x="52" y="11"/>
                    <a:pt x="52" y="11"/>
                  </a:cubicBezTo>
                  <a:cubicBezTo>
                    <a:pt x="53" y="10"/>
                    <a:pt x="54" y="9"/>
                    <a:pt x="56" y="8"/>
                  </a:cubicBezTo>
                  <a:cubicBezTo>
                    <a:pt x="58" y="7"/>
                    <a:pt x="60" y="6"/>
                    <a:pt x="62" y="4"/>
                  </a:cubicBezTo>
                  <a:cubicBezTo>
                    <a:pt x="63" y="5"/>
                    <a:pt x="63" y="5"/>
                    <a:pt x="64" y="6"/>
                  </a:cubicBezTo>
                  <a:close/>
                  <a:moveTo>
                    <a:pt x="66" y="8"/>
                  </a:moveTo>
                  <a:cubicBezTo>
                    <a:pt x="56" y="14"/>
                    <a:pt x="46" y="20"/>
                    <a:pt x="35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5"/>
                  </a:cubicBezTo>
                  <a:cubicBezTo>
                    <a:pt x="14" y="38"/>
                    <a:pt x="25" y="33"/>
                    <a:pt x="36" y="27"/>
                  </a:cubicBezTo>
                  <a:cubicBezTo>
                    <a:pt x="41" y="24"/>
                    <a:pt x="46" y="21"/>
                    <a:pt x="51" y="18"/>
                  </a:cubicBezTo>
                  <a:cubicBezTo>
                    <a:pt x="56" y="15"/>
                    <a:pt x="62" y="12"/>
                    <a:pt x="65" y="9"/>
                  </a:cubicBezTo>
                  <a:cubicBezTo>
                    <a:pt x="61" y="13"/>
                    <a:pt x="56" y="15"/>
                    <a:pt x="51" y="18"/>
                  </a:cubicBezTo>
                  <a:cubicBezTo>
                    <a:pt x="45" y="22"/>
                    <a:pt x="40" y="25"/>
                    <a:pt x="34" y="29"/>
                  </a:cubicBezTo>
                  <a:cubicBezTo>
                    <a:pt x="29" y="32"/>
                    <a:pt x="23" y="35"/>
                    <a:pt x="17" y="39"/>
                  </a:cubicBezTo>
                  <a:cubicBezTo>
                    <a:pt x="13" y="42"/>
                    <a:pt x="8" y="44"/>
                    <a:pt x="4" y="47"/>
                  </a:cubicBezTo>
                  <a:cubicBezTo>
                    <a:pt x="4" y="47"/>
                    <a:pt x="4" y="46"/>
                    <a:pt x="3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12" y="37"/>
                    <a:pt x="24" y="32"/>
                    <a:pt x="34" y="26"/>
                  </a:cubicBezTo>
                  <a:cubicBezTo>
                    <a:pt x="40" y="23"/>
                    <a:pt x="46" y="19"/>
                    <a:pt x="51" y="15"/>
                  </a:cubicBezTo>
                  <a:cubicBezTo>
                    <a:pt x="56" y="13"/>
                    <a:pt x="61" y="10"/>
                    <a:pt x="65" y="6"/>
                  </a:cubicBezTo>
                  <a:cubicBezTo>
                    <a:pt x="65" y="7"/>
                    <a:pt x="66" y="7"/>
                    <a:pt x="66" y="8"/>
                  </a:cubicBezTo>
                  <a:close/>
                  <a:moveTo>
                    <a:pt x="68" y="11"/>
                  </a:moveTo>
                  <a:cubicBezTo>
                    <a:pt x="63" y="13"/>
                    <a:pt x="59" y="16"/>
                    <a:pt x="55" y="19"/>
                  </a:cubicBezTo>
                  <a:cubicBezTo>
                    <a:pt x="49" y="22"/>
                    <a:pt x="43" y="25"/>
                    <a:pt x="38" y="28"/>
                  </a:cubicBezTo>
                  <a:cubicBezTo>
                    <a:pt x="32" y="31"/>
                    <a:pt x="27" y="34"/>
                    <a:pt x="21" y="37"/>
                  </a:cubicBezTo>
                  <a:cubicBezTo>
                    <a:pt x="19" y="39"/>
                    <a:pt x="16" y="40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21" y="37"/>
                    <a:pt x="30" y="32"/>
                    <a:pt x="38" y="27"/>
                  </a:cubicBezTo>
                  <a:cubicBezTo>
                    <a:pt x="47" y="21"/>
                    <a:pt x="58" y="16"/>
                    <a:pt x="67" y="9"/>
                  </a:cubicBezTo>
                  <a:cubicBezTo>
                    <a:pt x="67" y="9"/>
                    <a:pt x="68" y="10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1"/>
                    <a:pt x="72" y="14"/>
                    <a:pt x="69" y="16"/>
                  </a:cubicBezTo>
                  <a:cubicBezTo>
                    <a:pt x="62" y="20"/>
                    <a:pt x="55" y="24"/>
                    <a:pt x="48" y="28"/>
                  </a:cubicBezTo>
                  <a:cubicBezTo>
                    <a:pt x="41" y="32"/>
                    <a:pt x="34" y="36"/>
                    <a:pt x="28" y="40"/>
                  </a:cubicBezTo>
                  <a:cubicBezTo>
                    <a:pt x="21" y="43"/>
                    <a:pt x="16" y="48"/>
                    <a:pt x="9" y="51"/>
                  </a:cubicBezTo>
                  <a:cubicBezTo>
                    <a:pt x="9" y="51"/>
                    <a:pt x="8" y="51"/>
                    <a:pt x="7" y="50"/>
                  </a:cubicBezTo>
                  <a:cubicBezTo>
                    <a:pt x="12" y="49"/>
                    <a:pt x="17" y="45"/>
                    <a:pt x="22" y="42"/>
                  </a:cubicBezTo>
                  <a:cubicBezTo>
                    <a:pt x="29" y="38"/>
                    <a:pt x="35" y="35"/>
                    <a:pt x="42" y="31"/>
                  </a:cubicBezTo>
                  <a:cubicBezTo>
                    <a:pt x="49" y="27"/>
                    <a:pt x="56" y="24"/>
                    <a:pt x="63" y="20"/>
                  </a:cubicBezTo>
                  <a:cubicBezTo>
                    <a:pt x="69" y="16"/>
                    <a:pt x="74" y="11"/>
                    <a:pt x="81" y="8"/>
                  </a:cubicBezTo>
                  <a:close/>
                  <a:moveTo>
                    <a:pt x="90" y="7"/>
                  </a:moveTo>
                  <a:cubicBezTo>
                    <a:pt x="80" y="12"/>
                    <a:pt x="72" y="19"/>
                    <a:pt x="62" y="24"/>
                  </a:cubicBezTo>
                  <a:cubicBezTo>
                    <a:pt x="61" y="25"/>
                    <a:pt x="59" y="26"/>
                    <a:pt x="57" y="27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5"/>
                    <a:pt x="28" y="42"/>
                    <a:pt x="15" y="49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9" y="46"/>
                    <a:pt x="22" y="44"/>
                    <a:pt x="25" y="42"/>
                  </a:cubicBezTo>
                  <a:cubicBezTo>
                    <a:pt x="32" y="38"/>
                    <a:pt x="38" y="34"/>
                    <a:pt x="45" y="31"/>
                  </a:cubicBezTo>
                  <a:cubicBezTo>
                    <a:pt x="59" y="23"/>
                    <a:pt x="73" y="14"/>
                    <a:pt x="86" y="6"/>
                  </a:cubicBezTo>
                  <a:cubicBezTo>
                    <a:pt x="87" y="6"/>
                    <a:pt x="89" y="6"/>
                    <a:pt x="90" y="7"/>
                  </a:cubicBezTo>
                  <a:close/>
                  <a:moveTo>
                    <a:pt x="92" y="15"/>
                  </a:moveTo>
                  <a:cubicBezTo>
                    <a:pt x="92" y="15"/>
                    <a:pt x="93" y="16"/>
                    <a:pt x="93" y="16"/>
                  </a:cubicBezTo>
                  <a:cubicBezTo>
                    <a:pt x="92" y="16"/>
                    <a:pt x="92" y="17"/>
                    <a:pt x="91" y="17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88" y="19"/>
                    <a:pt x="85" y="20"/>
                    <a:pt x="82" y="22"/>
                  </a:cubicBezTo>
                  <a:cubicBezTo>
                    <a:pt x="75" y="25"/>
                    <a:pt x="69" y="29"/>
                    <a:pt x="62" y="33"/>
                  </a:cubicBezTo>
                  <a:cubicBezTo>
                    <a:pt x="49" y="39"/>
                    <a:pt x="36" y="45"/>
                    <a:pt x="23" y="53"/>
                  </a:cubicBezTo>
                  <a:cubicBezTo>
                    <a:pt x="21" y="55"/>
                    <a:pt x="18" y="56"/>
                    <a:pt x="16" y="58"/>
                  </a:cubicBezTo>
                  <a:cubicBezTo>
                    <a:pt x="15" y="59"/>
                    <a:pt x="14" y="59"/>
                    <a:pt x="13" y="60"/>
                  </a:cubicBezTo>
                  <a:cubicBezTo>
                    <a:pt x="15" y="59"/>
                    <a:pt x="16" y="57"/>
                    <a:pt x="18" y="56"/>
                  </a:cubicBezTo>
                  <a:cubicBezTo>
                    <a:pt x="18" y="56"/>
                    <a:pt x="18" y="56"/>
                    <a:pt x="18" y="55"/>
                  </a:cubicBezTo>
                  <a:cubicBezTo>
                    <a:pt x="18" y="55"/>
                    <a:pt x="19" y="55"/>
                    <a:pt x="19" y="55"/>
                  </a:cubicBezTo>
                  <a:cubicBezTo>
                    <a:pt x="22" y="52"/>
                    <a:pt x="25" y="50"/>
                    <a:pt x="29" y="48"/>
                  </a:cubicBezTo>
                  <a:cubicBezTo>
                    <a:pt x="38" y="42"/>
                    <a:pt x="48" y="37"/>
                    <a:pt x="57" y="31"/>
                  </a:cubicBezTo>
                  <a:cubicBezTo>
                    <a:pt x="69" y="25"/>
                    <a:pt x="81" y="20"/>
                    <a:pt x="92" y="12"/>
                  </a:cubicBezTo>
                  <a:cubicBezTo>
                    <a:pt x="93" y="13"/>
                    <a:pt x="93" y="14"/>
                    <a:pt x="92" y="15"/>
                  </a:cubicBezTo>
                  <a:close/>
                  <a:moveTo>
                    <a:pt x="16" y="63"/>
                  </a:moveTo>
                  <a:cubicBezTo>
                    <a:pt x="23" y="58"/>
                    <a:pt x="31" y="54"/>
                    <a:pt x="39" y="50"/>
                  </a:cubicBezTo>
                  <a:cubicBezTo>
                    <a:pt x="47" y="46"/>
                    <a:pt x="55" y="41"/>
                    <a:pt x="63" y="37"/>
                  </a:cubicBezTo>
                  <a:cubicBezTo>
                    <a:pt x="71" y="33"/>
                    <a:pt x="79" y="30"/>
                    <a:pt x="87" y="26"/>
                  </a:cubicBezTo>
                  <a:cubicBezTo>
                    <a:pt x="92" y="23"/>
                    <a:pt x="98" y="20"/>
                    <a:pt x="103" y="17"/>
                  </a:cubicBezTo>
                  <a:cubicBezTo>
                    <a:pt x="102" y="18"/>
                    <a:pt x="101" y="18"/>
                    <a:pt x="100" y="19"/>
                  </a:cubicBezTo>
                  <a:cubicBezTo>
                    <a:pt x="96" y="22"/>
                    <a:pt x="92" y="24"/>
                    <a:pt x="88" y="26"/>
                  </a:cubicBezTo>
                  <a:cubicBezTo>
                    <a:pt x="79" y="31"/>
                    <a:pt x="70" y="35"/>
                    <a:pt x="60" y="40"/>
                  </a:cubicBezTo>
                  <a:cubicBezTo>
                    <a:pt x="51" y="45"/>
                    <a:pt x="42" y="49"/>
                    <a:pt x="33" y="54"/>
                  </a:cubicBezTo>
                  <a:cubicBezTo>
                    <a:pt x="26" y="58"/>
                    <a:pt x="19" y="62"/>
                    <a:pt x="12" y="67"/>
                  </a:cubicBezTo>
                  <a:cubicBezTo>
                    <a:pt x="12" y="67"/>
                    <a:pt x="12" y="67"/>
                    <a:pt x="12" y="66"/>
                  </a:cubicBezTo>
                  <a:cubicBezTo>
                    <a:pt x="12" y="66"/>
                    <a:pt x="13" y="65"/>
                    <a:pt x="14" y="64"/>
                  </a:cubicBezTo>
                  <a:cubicBezTo>
                    <a:pt x="15" y="64"/>
                    <a:pt x="15" y="63"/>
                    <a:pt x="16" y="63"/>
                  </a:cubicBezTo>
                  <a:close/>
                  <a:moveTo>
                    <a:pt x="16" y="70"/>
                  </a:moveTo>
                  <a:cubicBezTo>
                    <a:pt x="15" y="69"/>
                    <a:pt x="14" y="69"/>
                    <a:pt x="13" y="68"/>
                  </a:cubicBezTo>
                  <a:cubicBezTo>
                    <a:pt x="20" y="63"/>
                    <a:pt x="28" y="59"/>
                    <a:pt x="35" y="56"/>
                  </a:cubicBezTo>
                  <a:cubicBezTo>
                    <a:pt x="44" y="52"/>
                    <a:pt x="53" y="47"/>
                    <a:pt x="62" y="43"/>
                  </a:cubicBezTo>
                  <a:cubicBezTo>
                    <a:pt x="71" y="39"/>
                    <a:pt x="79" y="35"/>
                    <a:pt x="88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5" y="25"/>
                    <a:pt x="95" y="28"/>
                    <a:pt x="88" y="31"/>
                  </a:cubicBezTo>
                  <a:cubicBezTo>
                    <a:pt x="79" y="36"/>
                    <a:pt x="70" y="40"/>
                    <a:pt x="61" y="44"/>
                  </a:cubicBezTo>
                  <a:cubicBezTo>
                    <a:pt x="45" y="52"/>
                    <a:pt x="30" y="60"/>
                    <a:pt x="16" y="70"/>
                  </a:cubicBezTo>
                  <a:close/>
                  <a:moveTo>
                    <a:pt x="13" y="64"/>
                  </a:moveTo>
                  <a:cubicBezTo>
                    <a:pt x="12" y="64"/>
                    <a:pt x="12" y="65"/>
                    <a:pt x="12" y="65"/>
                  </a:cubicBezTo>
                  <a:cubicBezTo>
                    <a:pt x="12" y="65"/>
                    <a:pt x="11" y="65"/>
                    <a:pt x="11" y="66"/>
                  </a:cubicBezTo>
                  <a:cubicBezTo>
                    <a:pt x="11" y="65"/>
                    <a:pt x="11" y="64"/>
                    <a:pt x="11" y="64"/>
                  </a:cubicBezTo>
                  <a:cubicBezTo>
                    <a:pt x="16" y="58"/>
                    <a:pt x="22" y="54"/>
                    <a:pt x="29" y="51"/>
                  </a:cubicBezTo>
                  <a:cubicBezTo>
                    <a:pt x="37" y="46"/>
                    <a:pt x="45" y="42"/>
                    <a:pt x="53" y="38"/>
                  </a:cubicBezTo>
                  <a:cubicBezTo>
                    <a:pt x="60" y="34"/>
                    <a:pt x="68" y="31"/>
                    <a:pt x="75" y="27"/>
                  </a:cubicBezTo>
                  <a:cubicBezTo>
                    <a:pt x="75" y="26"/>
                    <a:pt x="76" y="26"/>
                    <a:pt x="77" y="26"/>
                  </a:cubicBezTo>
                  <a:cubicBezTo>
                    <a:pt x="76" y="26"/>
                    <a:pt x="75" y="27"/>
                    <a:pt x="74" y="27"/>
                  </a:cubicBezTo>
                  <a:cubicBezTo>
                    <a:pt x="66" y="32"/>
                    <a:pt x="58" y="36"/>
                    <a:pt x="50" y="41"/>
                  </a:cubicBezTo>
                  <a:cubicBezTo>
                    <a:pt x="42" y="45"/>
                    <a:pt x="34" y="49"/>
                    <a:pt x="27" y="54"/>
                  </a:cubicBezTo>
                  <a:cubicBezTo>
                    <a:pt x="24" y="56"/>
                    <a:pt x="21" y="58"/>
                    <a:pt x="17" y="61"/>
                  </a:cubicBezTo>
                  <a:cubicBezTo>
                    <a:pt x="16" y="62"/>
                    <a:pt x="15" y="63"/>
                    <a:pt x="13" y="64"/>
                  </a:cubicBezTo>
                  <a:close/>
                  <a:moveTo>
                    <a:pt x="42" y="36"/>
                  </a:moveTo>
                  <a:cubicBezTo>
                    <a:pt x="33" y="41"/>
                    <a:pt x="24" y="47"/>
                    <a:pt x="15" y="53"/>
                  </a:cubicBezTo>
                  <a:cubicBezTo>
                    <a:pt x="14" y="53"/>
                    <a:pt x="12" y="52"/>
                    <a:pt x="10" y="52"/>
                  </a:cubicBezTo>
                  <a:cubicBezTo>
                    <a:pt x="21" y="47"/>
                    <a:pt x="31" y="42"/>
                    <a:pt x="42" y="36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8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22" y="50"/>
                    <a:pt x="27" y="47"/>
                    <a:pt x="31" y="44"/>
                  </a:cubicBezTo>
                  <a:cubicBezTo>
                    <a:pt x="36" y="42"/>
                    <a:pt x="40" y="40"/>
                    <a:pt x="45" y="37"/>
                  </a:cubicBezTo>
                  <a:cubicBezTo>
                    <a:pt x="36" y="42"/>
                    <a:pt x="27" y="47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2"/>
                    <a:pt x="79" y="19"/>
                    <a:pt x="84" y="16"/>
                  </a:cubicBezTo>
                  <a:cubicBezTo>
                    <a:pt x="86" y="15"/>
                    <a:pt x="87" y="14"/>
                    <a:pt x="88" y="13"/>
                  </a:cubicBezTo>
                  <a:cubicBezTo>
                    <a:pt x="88" y="13"/>
                    <a:pt x="94" y="11"/>
                    <a:pt x="90" y="13"/>
                  </a:cubicBezTo>
                  <a:cubicBezTo>
                    <a:pt x="87" y="15"/>
                    <a:pt x="83" y="17"/>
                    <a:pt x="80" y="19"/>
                  </a:cubicBezTo>
                  <a:cubicBezTo>
                    <a:pt x="75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4"/>
                    <a:pt x="61" y="28"/>
                    <a:pt x="55" y="32"/>
                  </a:cubicBezTo>
                  <a:cubicBezTo>
                    <a:pt x="50" y="34"/>
                    <a:pt x="44" y="37"/>
                    <a:pt x="39" y="39"/>
                  </a:cubicBezTo>
                  <a:cubicBezTo>
                    <a:pt x="31" y="44"/>
                    <a:pt x="24" y="48"/>
                    <a:pt x="17" y="53"/>
                  </a:cubicBezTo>
                  <a:cubicBezTo>
                    <a:pt x="25" y="47"/>
                    <a:pt x="33" y="42"/>
                    <a:pt x="42" y="37"/>
                  </a:cubicBezTo>
                  <a:cubicBezTo>
                    <a:pt x="51" y="31"/>
                    <a:pt x="60" y="27"/>
                    <a:pt x="69" y="22"/>
                  </a:cubicBezTo>
                  <a:cubicBezTo>
                    <a:pt x="76" y="17"/>
                    <a:pt x="84" y="14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1" y="9"/>
                    <a:pt x="92" y="10"/>
                    <a:pt x="92" y="11"/>
                  </a:cubicBezTo>
                  <a:cubicBezTo>
                    <a:pt x="86" y="12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4"/>
                    <a:pt x="83" y="12"/>
                    <a:pt x="87" y="9"/>
                  </a:cubicBezTo>
                  <a:cubicBezTo>
                    <a:pt x="87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6" y="11"/>
                    <a:pt x="84" y="12"/>
                    <a:pt x="83" y="13"/>
                  </a:cubicBezTo>
                  <a:cubicBezTo>
                    <a:pt x="81" y="14"/>
                    <a:pt x="78" y="15"/>
                    <a:pt x="76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8" y="29"/>
                  </a:cubicBezTo>
                  <a:cubicBezTo>
                    <a:pt x="40" y="28"/>
                    <a:pt x="42" y="27"/>
                    <a:pt x="44" y="25"/>
                  </a:cubicBezTo>
                  <a:cubicBezTo>
                    <a:pt x="42" y="27"/>
                    <a:pt x="39" y="29"/>
                    <a:pt x="36" y="30"/>
                  </a:cubicBezTo>
                  <a:cubicBezTo>
                    <a:pt x="25" y="36"/>
                    <a:pt x="15" y="42"/>
                    <a:pt x="6" y="49"/>
                  </a:cubicBezTo>
                  <a:cubicBezTo>
                    <a:pt x="6" y="49"/>
                    <a:pt x="5" y="48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7"/>
                    <a:pt x="14" y="35"/>
                  </a:cubicBezTo>
                  <a:cubicBezTo>
                    <a:pt x="14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6" y="34"/>
                    <a:pt x="16" y="34"/>
                  </a:cubicBezTo>
                  <a:cubicBezTo>
                    <a:pt x="18" y="33"/>
                    <a:pt x="21" y="32"/>
                    <a:pt x="22" y="30"/>
                  </a:cubicBezTo>
                  <a:cubicBezTo>
                    <a:pt x="24" y="29"/>
                    <a:pt x="25" y="29"/>
                    <a:pt x="26" y="28"/>
                  </a:cubicBezTo>
                  <a:cubicBezTo>
                    <a:pt x="27" y="28"/>
                    <a:pt x="27" y="28"/>
                    <a:pt x="28" y="27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0" y="20"/>
                    <a:pt x="45" y="18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3" y="20"/>
                    <a:pt x="38" y="23"/>
                    <a:pt x="33" y="26"/>
                  </a:cubicBezTo>
                  <a:cubicBezTo>
                    <a:pt x="23" y="32"/>
                    <a:pt x="12" y="37"/>
                    <a:pt x="3" y="45"/>
                  </a:cubicBezTo>
                  <a:cubicBezTo>
                    <a:pt x="3" y="44"/>
                    <a:pt x="3" y="43"/>
                    <a:pt x="3" y="43"/>
                  </a:cubicBezTo>
                  <a:close/>
                  <a:moveTo>
                    <a:pt x="16" y="33"/>
                  </a:moveTo>
                  <a:cubicBezTo>
                    <a:pt x="16" y="33"/>
                    <a:pt x="16" y="33"/>
                    <a:pt x="16" y="33"/>
                  </a:cubicBezTo>
                  <a:cubicBezTo>
                    <a:pt x="17" y="32"/>
                    <a:pt x="18" y="31"/>
                    <a:pt x="19" y="31"/>
                  </a:cubicBezTo>
                  <a:cubicBezTo>
                    <a:pt x="20" y="30"/>
                    <a:pt x="21" y="30"/>
                    <a:pt x="22" y="29"/>
                  </a:cubicBezTo>
                  <a:cubicBezTo>
                    <a:pt x="22" y="28"/>
                    <a:pt x="23" y="28"/>
                    <a:pt x="23" y="28"/>
                  </a:cubicBezTo>
                  <a:cubicBezTo>
                    <a:pt x="21" y="30"/>
                    <a:pt x="18" y="31"/>
                    <a:pt x="16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9"/>
                    <a:pt x="62" y="7"/>
                  </a:cubicBezTo>
                  <a:cubicBezTo>
                    <a:pt x="59" y="10"/>
                    <a:pt x="54" y="13"/>
                    <a:pt x="51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1" y="13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4"/>
                    <a:pt x="28" y="24"/>
                    <a:pt x="28" y="23"/>
                  </a:cubicBezTo>
                  <a:cubicBezTo>
                    <a:pt x="31" y="21"/>
                    <a:pt x="35" y="19"/>
                    <a:pt x="39" y="17"/>
                  </a:cubicBezTo>
                  <a:cubicBezTo>
                    <a:pt x="35" y="20"/>
                    <a:pt x="32" y="22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9" y="29"/>
                    <a:pt x="9" y="28"/>
                  </a:cubicBezTo>
                  <a:cubicBezTo>
                    <a:pt x="12" y="27"/>
                    <a:pt x="14" y="25"/>
                    <a:pt x="17" y="23"/>
                  </a:cubicBezTo>
                  <a:cubicBezTo>
                    <a:pt x="21" y="20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7"/>
                  </a:moveTo>
                  <a:cubicBezTo>
                    <a:pt x="9" y="27"/>
                    <a:pt x="9" y="26"/>
                    <a:pt x="10" y="26"/>
                  </a:cubicBezTo>
                  <a:cubicBezTo>
                    <a:pt x="11" y="25"/>
                    <a:pt x="12" y="25"/>
                    <a:pt x="12" y="24"/>
                  </a:cubicBezTo>
                  <a:cubicBezTo>
                    <a:pt x="14" y="22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0" y="20"/>
                  </a:cubicBezTo>
                  <a:cubicBezTo>
                    <a:pt x="16" y="22"/>
                    <a:pt x="14" y="25"/>
                    <a:pt x="10" y="27"/>
                  </a:cubicBezTo>
                  <a:close/>
                  <a:moveTo>
                    <a:pt x="7" y="26"/>
                  </a:moveTo>
                  <a:cubicBezTo>
                    <a:pt x="11" y="24"/>
                    <a:pt x="13" y="21"/>
                    <a:pt x="17" y="19"/>
                  </a:cubicBezTo>
                  <a:cubicBezTo>
                    <a:pt x="14" y="21"/>
                    <a:pt x="10" y="24"/>
                    <a:pt x="8" y="27"/>
                  </a:cubicBezTo>
                  <a:cubicBezTo>
                    <a:pt x="8" y="27"/>
                    <a:pt x="7" y="26"/>
                    <a:pt x="7" y="26"/>
                  </a:cubicBezTo>
                  <a:close/>
                  <a:moveTo>
                    <a:pt x="13" y="35"/>
                  </a:moveTo>
                  <a:cubicBezTo>
                    <a:pt x="10" y="37"/>
                    <a:pt x="6" y="39"/>
                    <a:pt x="3" y="42"/>
                  </a:cubicBezTo>
                  <a:cubicBezTo>
                    <a:pt x="4" y="37"/>
                    <a:pt x="9" y="34"/>
                    <a:pt x="13" y="35"/>
                  </a:cubicBezTo>
                  <a:close/>
                  <a:moveTo>
                    <a:pt x="16" y="57"/>
                  </a:moveTo>
                  <a:cubicBezTo>
                    <a:pt x="14" y="58"/>
                    <a:pt x="13" y="60"/>
                    <a:pt x="11" y="62"/>
                  </a:cubicBezTo>
                  <a:cubicBezTo>
                    <a:pt x="11" y="61"/>
                    <a:pt x="12" y="61"/>
                    <a:pt x="12" y="60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6"/>
                    <a:pt x="33" y="64"/>
                    <a:pt x="39" y="61"/>
                  </a:cubicBezTo>
                  <a:cubicBezTo>
                    <a:pt x="47" y="57"/>
                    <a:pt x="54" y="53"/>
                    <a:pt x="62" y="49"/>
                  </a:cubicBezTo>
                  <a:cubicBezTo>
                    <a:pt x="70" y="45"/>
                    <a:pt x="78" y="42"/>
                    <a:pt x="86" y="38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1" y="27"/>
                    <a:pt x="112" y="26"/>
                    <a:pt x="110" y="28"/>
                  </a:cubicBezTo>
                  <a:cubicBezTo>
                    <a:pt x="108" y="29"/>
                    <a:pt x="106" y="30"/>
                    <a:pt x="104" y="31"/>
                  </a:cubicBezTo>
                  <a:cubicBezTo>
                    <a:pt x="101" y="33"/>
                    <a:pt x="97" y="35"/>
                    <a:pt x="94" y="36"/>
                  </a:cubicBezTo>
                  <a:cubicBezTo>
                    <a:pt x="86" y="40"/>
                    <a:pt x="79" y="43"/>
                    <a:pt x="72" y="47"/>
                  </a:cubicBezTo>
                  <a:cubicBezTo>
                    <a:pt x="65" y="51"/>
                    <a:pt x="57" y="55"/>
                    <a:pt x="50" y="59"/>
                  </a:cubicBezTo>
                  <a:cubicBezTo>
                    <a:pt x="42" y="63"/>
                    <a:pt x="34" y="66"/>
                    <a:pt x="27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4" y="30"/>
                  </a:moveTo>
                  <a:cubicBezTo>
                    <a:pt x="112" y="32"/>
                    <a:pt x="109" y="34"/>
                    <a:pt x="107" y="35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3" y="52"/>
                    <a:pt x="60" y="59"/>
                    <a:pt x="47" y="65"/>
                  </a:cubicBezTo>
                  <a:cubicBezTo>
                    <a:pt x="45" y="66"/>
                    <a:pt x="43" y="66"/>
                    <a:pt x="42" y="67"/>
                  </a:cubicBezTo>
                  <a:cubicBezTo>
                    <a:pt x="40" y="68"/>
                    <a:pt x="38" y="69"/>
                    <a:pt x="36" y="70"/>
                  </a:cubicBezTo>
                  <a:cubicBezTo>
                    <a:pt x="36" y="70"/>
                    <a:pt x="36" y="70"/>
                    <a:pt x="36" y="69"/>
                  </a:cubicBezTo>
                  <a:cubicBezTo>
                    <a:pt x="39" y="68"/>
                    <a:pt x="42" y="67"/>
                    <a:pt x="45" y="65"/>
                  </a:cubicBezTo>
                  <a:cubicBezTo>
                    <a:pt x="52" y="62"/>
                    <a:pt x="59" y="58"/>
                    <a:pt x="66" y="55"/>
                  </a:cubicBezTo>
                  <a:cubicBezTo>
                    <a:pt x="80" y="49"/>
                    <a:pt x="94" y="42"/>
                    <a:pt x="107" y="35"/>
                  </a:cubicBezTo>
                  <a:cubicBezTo>
                    <a:pt x="110" y="33"/>
                    <a:pt x="112" y="32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lose/>
                  <a:moveTo>
                    <a:pt x="126" y="35"/>
                  </a:moveTo>
                  <a:cubicBezTo>
                    <a:pt x="126" y="36"/>
                    <a:pt x="127" y="37"/>
                    <a:pt x="127" y="38"/>
                  </a:cubicBezTo>
                  <a:cubicBezTo>
                    <a:pt x="111" y="44"/>
                    <a:pt x="94" y="50"/>
                    <a:pt x="78" y="57"/>
                  </a:cubicBezTo>
                  <a:cubicBezTo>
                    <a:pt x="70" y="60"/>
                    <a:pt x="62" y="64"/>
                    <a:pt x="53" y="68"/>
                  </a:cubicBezTo>
                  <a:cubicBezTo>
                    <a:pt x="49" y="70"/>
                    <a:pt x="46" y="72"/>
                    <a:pt x="42" y="74"/>
                  </a:cubicBezTo>
                  <a:cubicBezTo>
                    <a:pt x="54" y="67"/>
                    <a:pt x="67" y="60"/>
                    <a:pt x="80" y="55"/>
                  </a:cubicBezTo>
                  <a:cubicBezTo>
                    <a:pt x="95" y="48"/>
                    <a:pt x="111" y="43"/>
                    <a:pt x="126" y="35"/>
                  </a:cubicBezTo>
                  <a:close/>
                  <a:moveTo>
                    <a:pt x="73" y="74"/>
                  </a:moveTo>
                  <a:cubicBezTo>
                    <a:pt x="73" y="73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1"/>
                    <a:pt x="115" y="57"/>
                  </a:cubicBezTo>
                  <a:cubicBezTo>
                    <a:pt x="117" y="56"/>
                    <a:pt x="120" y="54"/>
                    <a:pt x="123" y="53"/>
                  </a:cubicBezTo>
                  <a:cubicBezTo>
                    <a:pt x="120" y="54"/>
                    <a:pt x="118" y="56"/>
                    <a:pt x="116" y="57"/>
                  </a:cubicBezTo>
                  <a:cubicBezTo>
                    <a:pt x="111" y="58"/>
                    <a:pt x="107" y="60"/>
                    <a:pt x="103" y="62"/>
                  </a:cubicBezTo>
                  <a:cubicBezTo>
                    <a:pt x="97" y="64"/>
                    <a:pt x="92" y="66"/>
                    <a:pt x="87" y="69"/>
                  </a:cubicBezTo>
                  <a:cubicBezTo>
                    <a:pt x="82" y="71"/>
                    <a:pt x="78" y="72"/>
                    <a:pt x="73" y="74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3"/>
                    <a:pt x="62" y="72"/>
                  </a:cubicBezTo>
                  <a:cubicBezTo>
                    <a:pt x="68" y="69"/>
                    <a:pt x="74" y="67"/>
                    <a:pt x="80" y="64"/>
                  </a:cubicBezTo>
                  <a:cubicBezTo>
                    <a:pt x="92" y="59"/>
                    <a:pt x="105" y="55"/>
                    <a:pt x="118" y="50"/>
                  </a:cubicBezTo>
                  <a:cubicBezTo>
                    <a:pt x="108" y="54"/>
                    <a:pt x="97" y="59"/>
                    <a:pt x="87" y="63"/>
                  </a:cubicBezTo>
                  <a:cubicBezTo>
                    <a:pt x="76" y="68"/>
                    <a:pt x="65" y="72"/>
                    <a:pt x="54" y="77"/>
                  </a:cubicBezTo>
                  <a:cubicBezTo>
                    <a:pt x="53" y="77"/>
                    <a:pt x="52" y="76"/>
                    <a:pt x="52" y="75"/>
                  </a:cubicBezTo>
                  <a:close/>
                  <a:moveTo>
                    <a:pt x="54" y="78"/>
                  </a:moveTo>
                  <a:cubicBezTo>
                    <a:pt x="59" y="76"/>
                    <a:pt x="64" y="74"/>
                    <a:pt x="69" y="72"/>
                  </a:cubicBezTo>
                  <a:cubicBezTo>
                    <a:pt x="69" y="72"/>
                    <a:pt x="69" y="72"/>
                    <a:pt x="69" y="73"/>
                  </a:cubicBezTo>
                  <a:cubicBezTo>
                    <a:pt x="64" y="74"/>
                    <a:pt x="59" y="76"/>
                    <a:pt x="54" y="78"/>
                  </a:cubicBezTo>
                  <a:close/>
                  <a:moveTo>
                    <a:pt x="108" y="58"/>
                  </a:moveTo>
                  <a:cubicBezTo>
                    <a:pt x="102" y="60"/>
                    <a:pt x="96" y="63"/>
                    <a:pt x="90" y="65"/>
                  </a:cubicBezTo>
                  <a:cubicBezTo>
                    <a:pt x="84" y="67"/>
                    <a:pt x="77" y="69"/>
                    <a:pt x="71" y="7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77" y="69"/>
                    <a:pt x="82" y="66"/>
                    <a:pt x="88" y="64"/>
                  </a:cubicBezTo>
                  <a:cubicBezTo>
                    <a:pt x="93" y="61"/>
                    <a:pt x="99" y="59"/>
                    <a:pt x="105" y="57"/>
                  </a:cubicBezTo>
                  <a:cubicBezTo>
                    <a:pt x="110" y="55"/>
                    <a:pt x="116" y="53"/>
                    <a:pt x="120" y="50"/>
                  </a:cubicBezTo>
                  <a:cubicBezTo>
                    <a:pt x="120" y="50"/>
                    <a:pt x="120" y="49"/>
                    <a:pt x="120" y="49"/>
                  </a:cubicBezTo>
                  <a:cubicBezTo>
                    <a:pt x="120" y="49"/>
                    <a:pt x="120" y="50"/>
                    <a:pt x="120" y="50"/>
                  </a:cubicBezTo>
                  <a:cubicBezTo>
                    <a:pt x="122" y="50"/>
                    <a:pt x="123" y="51"/>
                    <a:pt x="123" y="52"/>
                  </a:cubicBezTo>
                  <a:cubicBezTo>
                    <a:pt x="118" y="54"/>
                    <a:pt x="113" y="57"/>
                    <a:pt x="108" y="58"/>
                  </a:cubicBezTo>
                  <a:close/>
                  <a:moveTo>
                    <a:pt x="120" y="47"/>
                  </a:moveTo>
                  <a:cubicBezTo>
                    <a:pt x="120" y="48"/>
                    <a:pt x="119" y="49"/>
                    <a:pt x="120" y="49"/>
                  </a:cubicBezTo>
                  <a:cubicBezTo>
                    <a:pt x="120" y="49"/>
                    <a:pt x="120" y="49"/>
                    <a:pt x="119" y="49"/>
                  </a:cubicBezTo>
                  <a:cubicBezTo>
                    <a:pt x="107" y="54"/>
                    <a:pt x="94" y="58"/>
                    <a:pt x="81" y="63"/>
                  </a:cubicBezTo>
                  <a:cubicBezTo>
                    <a:pt x="76" y="65"/>
                    <a:pt x="70" y="67"/>
                    <a:pt x="65" y="69"/>
                  </a:cubicBezTo>
                  <a:cubicBezTo>
                    <a:pt x="62" y="71"/>
                    <a:pt x="59" y="72"/>
                    <a:pt x="56" y="73"/>
                  </a:cubicBezTo>
                  <a:cubicBezTo>
                    <a:pt x="56" y="73"/>
                    <a:pt x="51" y="75"/>
                    <a:pt x="53" y="74"/>
                  </a:cubicBezTo>
                  <a:cubicBezTo>
                    <a:pt x="54" y="73"/>
                    <a:pt x="56" y="72"/>
                    <a:pt x="58" y="72"/>
                  </a:cubicBezTo>
                  <a:cubicBezTo>
                    <a:pt x="71" y="66"/>
                    <a:pt x="84" y="62"/>
                    <a:pt x="96" y="57"/>
                  </a:cubicBezTo>
                  <a:cubicBezTo>
                    <a:pt x="104" y="53"/>
                    <a:pt x="113" y="51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lose/>
                  <a:moveTo>
                    <a:pt x="126" y="42"/>
                  </a:moveTo>
                  <a:cubicBezTo>
                    <a:pt x="119" y="44"/>
                    <a:pt x="113" y="48"/>
                    <a:pt x="106" y="50"/>
                  </a:cubicBezTo>
                  <a:cubicBezTo>
                    <a:pt x="100" y="52"/>
                    <a:pt x="94" y="54"/>
                    <a:pt x="87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0"/>
                    <a:pt x="85" y="57"/>
                    <a:pt x="92" y="54"/>
                  </a:cubicBezTo>
                  <a:cubicBezTo>
                    <a:pt x="99" y="51"/>
                    <a:pt x="105" y="49"/>
                    <a:pt x="111" y="46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6" y="41"/>
                    <a:pt x="126" y="42"/>
                  </a:cubicBezTo>
                  <a:close/>
                  <a:moveTo>
                    <a:pt x="25" y="88"/>
                  </a:moveTo>
                  <a:cubicBezTo>
                    <a:pt x="26" y="88"/>
                    <a:pt x="26" y="88"/>
                    <a:pt x="26" y="88"/>
                  </a:cubicBezTo>
                  <a:cubicBezTo>
                    <a:pt x="26" y="88"/>
                    <a:pt x="25" y="88"/>
                    <a:pt x="25" y="89"/>
                  </a:cubicBez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30" y="86"/>
                  </a:moveTo>
                  <a:cubicBezTo>
                    <a:pt x="29" y="87"/>
                    <a:pt x="28" y="87"/>
                    <a:pt x="26" y="87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3"/>
                    <a:pt x="33" y="85"/>
                    <a:pt x="30" y="86"/>
                  </a:cubicBezTo>
                  <a:close/>
                  <a:moveTo>
                    <a:pt x="76" y="56"/>
                  </a:moveTo>
                  <a:cubicBezTo>
                    <a:pt x="61" y="62"/>
                    <a:pt x="47" y="69"/>
                    <a:pt x="34" y="77"/>
                  </a:cubicBezTo>
                  <a:cubicBezTo>
                    <a:pt x="34" y="76"/>
                    <a:pt x="35" y="75"/>
                    <a:pt x="35" y="74"/>
                  </a:cubicBezTo>
                  <a:cubicBezTo>
                    <a:pt x="51" y="66"/>
                    <a:pt x="67" y="59"/>
                    <a:pt x="83" y="52"/>
                  </a:cubicBezTo>
                  <a:cubicBezTo>
                    <a:pt x="91" y="49"/>
                    <a:pt x="99" y="46"/>
                    <a:pt x="108" y="43"/>
                  </a:cubicBezTo>
                  <a:cubicBezTo>
                    <a:pt x="111" y="41"/>
                    <a:pt x="115" y="39"/>
                    <a:pt x="119" y="38"/>
                  </a:cubicBezTo>
                  <a:cubicBezTo>
                    <a:pt x="119" y="38"/>
                    <a:pt x="119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5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59"/>
                    <a:pt x="65" y="57"/>
                  </a:cubicBezTo>
                  <a:cubicBezTo>
                    <a:pt x="79" y="51"/>
                    <a:pt x="93" y="45"/>
                    <a:pt x="107" y="39"/>
                  </a:cubicBezTo>
                  <a:cubicBezTo>
                    <a:pt x="110" y="37"/>
                    <a:pt x="113" y="35"/>
                    <a:pt x="117" y="34"/>
                  </a:cubicBezTo>
                  <a:cubicBezTo>
                    <a:pt x="117" y="34"/>
                    <a:pt x="117" y="33"/>
                    <a:pt x="117" y="33"/>
                  </a:cubicBezTo>
                  <a:cubicBezTo>
                    <a:pt x="111" y="37"/>
                    <a:pt x="105" y="40"/>
                    <a:pt x="99" y="43"/>
                  </a:cubicBezTo>
                  <a:cubicBezTo>
                    <a:pt x="85" y="49"/>
                    <a:pt x="72" y="55"/>
                    <a:pt x="59" y="61"/>
                  </a:cubicBezTo>
                  <a:cubicBezTo>
                    <a:pt x="51" y="65"/>
                    <a:pt x="44" y="69"/>
                    <a:pt x="36" y="73"/>
                  </a:cubicBezTo>
                  <a:close/>
                  <a:moveTo>
                    <a:pt x="112" y="28"/>
                  </a:moveTo>
                  <a:cubicBezTo>
                    <a:pt x="112" y="29"/>
                    <a:pt x="112" y="29"/>
                    <a:pt x="112" y="30"/>
                  </a:cubicBezTo>
                  <a:cubicBezTo>
                    <a:pt x="112" y="30"/>
                    <a:pt x="112" y="30"/>
                    <a:pt x="113" y="30"/>
                  </a:cubicBezTo>
                  <a:cubicBezTo>
                    <a:pt x="108" y="33"/>
                    <a:pt x="104" y="36"/>
                    <a:pt x="99" y="38"/>
                  </a:cubicBezTo>
                  <a:cubicBezTo>
                    <a:pt x="91" y="42"/>
                    <a:pt x="84" y="46"/>
                    <a:pt x="76" y="50"/>
                  </a:cubicBezTo>
                  <a:cubicBezTo>
                    <a:pt x="68" y="53"/>
                    <a:pt x="60" y="57"/>
                    <a:pt x="52" y="61"/>
                  </a:cubicBezTo>
                  <a:cubicBezTo>
                    <a:pt x="47" y="63"/>
                    <a:pt x="41" y="66"/>
                    <a:pt x="35" y="69"/>
                  </a:cubicBezTo>
                  <a:cubicBezTo>
                    <a:pt x="35" y="69"/>
                    <a:pt x="34" y="69"/>
                    <a:pt x="34" y="69"/>
                  </a:cubicBezTo>
                  <a:cubicBezTo>
                    <a:pt x="33" y="70"/>
                    <a:pt x="31" y="70"/>
                    <a:pt x="30" y="71"/>
                  </a:cubicBezTo>
                  <a:cubicBezTo>
                    <a:pt x="32" y="69"/>
                    <a:pt x="35" y="67"/>
                    <a:pt x="37" y="66"/>
                  </a:cubicBezTo>
                  <a:cubicBezTo>
                    <a:pt x="41" y="64"/>
                    <a:pt x="45" y="62"/>
                    <a:pt x="48" y="60"/>
                  </a:cubicBezTo>
                  <a:cubicBezTo>
                    <a:pt x="56" y="56"/>
                    <a:pt x="63" y="53"/>
                    <a:pt x="71" y="49"/>
                  </a:cubicBezTo>
                  <a:cubicBezTo>
                    <a:pt x="78" y="45"/>
                    <a:pt x="85" y="41"/>
                    <a:pt x="93" y="38"/>
                  </a:cubicBezTo>
                  <a:cubicBezTo>
                    <a:pt x="99" y="35"/>
                    <a:pt x="107" y="31"/>
                    <a:pt x="113" y="27"/>
                  </a:cubicBezTo>
                  <a:cubicBezTo>
                    <a:pt x="113" y="27"/>
                    <a:pt x="112" y="28"/>
                    <a:pt x="112" y="28"/>
                  </a:cubicBezTo>
                  <a:close/>
                  <a:moveTo>
                    <a:pt x="40" y="80"/>
                  </a:moveTo>
                  <a:cubicBezTo>
                    <a:pt x="37" y="81"/>
                    <a:pt x="33" y="82"/>
                    <a:pt x="30" y="84"/>
                  </a:cubicBezTo>
                  <a:cubicBezTo>
                    <a:pt x="30" y="83"/>
                    <a:pt x="30" y="83"/>
                    <a:pt x="31" y="82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8" y="79"/>
                    <a:pt x="40" y="78"/>
                    <a:pt x="41" y="77"/>
                  </a:cubicBezTo>
                  <a:cubicBezTo>
                    <a:pt x="42" y="77"/>
                    <a:pt x="44" y="76"/>
                    <a:pt x="45" y="75"/>
                  </a:cubicBezTo>
                  <a:cubicBezTo>
                    <a:pt x="44" y="77"/>
                    <a:pt x="42" y="79"/>
                    <a:pt x="40" y="80"/>
                  </a:cubicBezTo>
                  <a:close/>
                  <a:moveTo>
                    <a:pt x="46" y="74"/>
                  </a:moveTo>
                  <a:cubicBezTo>
                    <a:pt x="46" y="74"/>
                    <a:pt x="46" y="74"/>
                    <a:pt x="46" y="74"/>
                  </a:cubicBezTo>
                  <a:cubicBezTo>
                    <a:pt x="41" y="76"/>
                    <a:pt x="37" y="80"/>
                    <a:pt x="31" y="81"/>
                  </a:cubicBezTo>
                  <a:cubicBezTo>
                    <a:pt x="32" y="81"/>
                    <a:pt x="32" y="80"/>
                    <a:pt x="33" y="79"/>
                  </a:cubicBezTo>
                  <a:cubicBezTo>
                    <a:pt x="38" y="77"/>
                    <a:pt x="43" y="74"/>
                    <a:pt x="49" y="71"/>
                  </a:cubicBezTo>
                  <a:cubicBezTo>
                    <a:pt x="55" y="68"/>
                    <a:pt x="62" y="65"/>
                    <a:pt x="69" y="62"/>
                  </a:cubicBezTo>
                  <a:cubicBezTo>
                    <a:pt x="83" y="55"/>
                    <a:pt x="97" y="50"/>
                    <a:pt x="112" y="44"/>
                  </a:cubicBezTo>
                  <a:cubicBezTo>
                    <a:pt x="115" y="43"/>
                    <a:pt x="118" y="42"/>
                    <a:pt x="121" y="41"/>
                  </a:cubicBezTo>
                  <a:cubicBezTo>
                    <a:pt x="122" y="40"/>
                    <a:pt x="124" y="40"/>
                    <a:pt x="126" y="39"/>
                  </a:cubicBezTo>
                  <a:cubicBezTo>
                    <a:pt x="128" y="38"/>
                    <a:pt x="121" y="41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5"/>
                    <a:pt x="73" y="61"/>
                    <a:pt x="60" y="68"/>
                  </a:cubicBezTo>
                  <a:cubicBezTo>
                    <a:pt x="60" y="68"/>
                    <a:pt x="59" y="68"/>
                    <a:pt x="59" y="68"/>
                  </a:cubicBezTo>
                  <a:cubicBezTo>
                    <a:pt x="56" y="69"/>
                    <a:pt x="53" y="71"/>
                    <a:pt x="50" y="72"/>
                  </a:cubicBezTo>
                  <a:cubicBezTo>
                    <a:pt x="50" y="72"/>
                    <a:pt x="50" y="72"/>
                    <a:pt x="49" y="72"/>
                  </a:cubicBezTo>
                  <a:cubicBezTo>
                    <a:pt x="49" y="72"/>
                    <a:pt x="48" y="72"/>
                    <a:pt x="48" y="73"/>
                  </a:cubicBezTo>
                  <a:cubicBezTo>
                    <a:pt x="47" y="73"/>
                    <a:pt x="47" y="74"/>
                    <a:pt x="46" y="74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69"/>
                  </a:cubicBezTo>
                  <a:cubicBezTo>
                    <a:pt x="58" y="69"/>
                    <a:pt x="59" y="69"/>
                    <a:pt x="59" y="69"/>
                  </a:cubicBezTo>
                  <a:cubicBezTo>
                    <a:pt x="66" y="66"/>
                    <a:pt x="72" y="64"/>
                    <a:pt x="79" y="61"/>
                  </a:cubicBezTo>
                  <a:cubicBezTo>
                    <a:pt x="86" y="59"/>
                    <a:pt x="93" y="55"/>
                    <a:pt x="100" y="53"/>
                  </a:cubicBezTo>
                  <a:cubicBezTo>
                    <a:pt x="107" y="50"/>
                    <a:pt x="113" y="48"/>
                    <a:pt x="120" y="45"/>
                  </a:cubicBezTo>
                  <a:cubicBezTo>
                    <a:pt x="120" y="45"/>
                    <a:pt x="125" y="43"/>
                    <a:pt x="125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4"/>
                    <a:pt x="124" y="44"/>
                    <a:pt x="124" y="44"/>
                  </a:cubicBezTo>
                  <a:cubicBezTo>
                    <a:pt x="123" y="45"/>
                    <a:pt x="121" y="46"/>
                    <a:pt x="120" y="46"/>
                  </a:cubicBezTo>
                  <a:cubicBezTo>
                    <a:pt x="117" y="48"/>
                    <a:pt x="114" y="49"/>
                    <a:pt x="110" y="51"/>
                  </a:cubicBezTo>
                  <a:cubicBezTo>
                    <a:pt x="103" y="53"/>
                    <a:pt x="96" y="56"/>
                    <a:pt x="89" y="59"/>
                  </a:cubicBezTo>
                  <a:cubicBezTo>
                    <a:pt x="76" y="64"/>
                    <a:pt x="63" y="68"/>
                    <a:pt x="51" y="74"/>
                  </a:cubicBezTo>
                  <a:cubicBezTo>
                    <a:pt x="51" y="74"/>
                    <a:pt x="51" y="73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59" y="77"/>
                    <a:pt x="63" y="75"/>
                    <a:pt x="67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5" y="78"/>
                    <a:pt x="59" y="80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1" y="69"/>
                    <a:pt x="100" y="66"/>
                  </a:cubicBezTo>
                  <a:cubicBezTo>
                    <a:pt x="104" y="65"/>
                    <a:pt x="108" y="63"/>
                    <a:pt x="113" y="62"/>
                  </a:cubicBezTo>
                  <a:cubicBezTo>
                    <a:pt x="115" y="61"/>
                    <a:pt x="117" y="60"/>
                    <a:pt x="120" y="59"/>
                  </a:cubicBezTo>
                  <a:cubicBezTo>
                    <a:pt x="120" y="59"/>
                    <a:pt x="125" y="57"/>
                    <a:pt x="122" y="59"/>
                  </a:cubicBezTo>
                  <a:cubicBezTo>
                    <a:pt x="112" y="64"/>
                    <a:pt x="102" y="67"/>
                    <a:pt x="92" y="71"/>
                  </a:cubicBezTo>
                  <a:cubicBezTo>
                    <a:pt x="92" y="71"/>
                    <a:pt x="92" y="71"/>
                    <a:pt x="91" y="72"/>
                  </a:cubicBezTo>
                  <a:cubicBezTo>
                    <a:pt x="87" y="74"/>
                    <a:pt x="82" y="76"/>
                    <a:pt x="78" y="78"/>
                  </a:cubicBezTo>
                  <a:cubicBezTo>
                    <a:pt x="76" y="77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4"/>
                  </a:cubicBezTo>
                  <a:cubicBezTo>
                    <a:pt x="119" y="64"/>
                    <a:pt x="120" y="63"/>
                    <a:pt x="121" y="63"/>
                  </a:cubicBezTo>
                  <a:cubicBezTo>
                    <a:pt x="124" y="61"/>
                    <a:pt x="121" y="64"/>
                    <a:pt x="120" y="64"/>
                  </a:cubicBezTo>
                  <a:cubicBezTo>
                    <a:pt x="117" y="66"/>
                    <a:pt x="113" y="66"/>
                    <a:pt x="110" y="69"/>
                  </a:cubicBezTo>
                  <a:close/>
                  <a:moveTo>
                    <a:pt x="123" y="61"/>
                  </a:moveTo>
                  <a:cubicBezTo>
                    <a:pt x="121" y="62"/>
                    <a:pt x="119" y="63"/>
                    <a:pt x="117" y="64"/>
                  </a:cubicBezTo>
                  <a:cubicBezTo>
                    <a:pt x="114" y="65"/>
                    <a:pt x="111" y="66"/>
                    <a:pt x="109" y="67"/>
                  </a:cubicBezTo>
                  <a:cubicBezTo>
                    <a:pt x="109" y="67"/>
                    <a:pt x="109" y="68"/>
                    <a:pt x="109" y="68"/>
                  </a:cubicBezTo>
                  <a:cubicBezTo>
                    <a:pt x="108" y="68"/>
                    <a:pt x="108" y="67"/>
                    <a:pt x="108" y="67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5" y="67"/>
                  </a:cubicBezTo>
                  <a:cubicBezTo>
                    <a:pt x="105" y="67"/>
                    <a:pt x="105" y="67"/>
                    <a:pt x="104" y="68"/>
                  </a:cubicBezTo>
                  <a:cubicBezTo>
                    <a:pt x="106" y="67"/>
                    <a:pt x="107" y="66"/>
                    <a:pt x="109" y="66"/>
                  </a:cubicBezTo>
                  <a:cubicBezTo>
                    <a:pt x="112" y="64"/>
                    <a:pt x="116" y="63"/>
                    <a:pt x="119" y="61"/>
                  </a:cubicBezTo>
                  <a:cubicBezTo>
                    <a:pt x="121" y="60"/>
                    <a:pt x="123" y="59"/>
                    <a:pt x="124" y="58"/>
                  </a:cubicBezTo>
                  <a:cubicBezTo>
                    <a:pt x="124" y="59"/>
                    <a:pt x="124" y="61"/>
                    <a:pt x="123" y="62"/>
                  </a:cubicBezTo>
                  <a:cubicBezTo>
                    <a:pt x="123" y="62"/>
                    <a:pt x="123" y="61"/>
                    <a:pt x="123" y="61"/>
                  </a:cubicBezTo>
                  <a:close/>
                  <a:moveTo>
                    <a:pt x="97" y="73"/>
                  </a:moveTo>
                  <a:cubicBezTo>
                    <a:pt x="96" y="73"/>
                    <a:pt x="95" y="73"/>
                    <a:pt x="95" y="72"/>
                  </a:cubicBezTo>
                  <a:cubicBezTo>
                    <a:pt x="95" y="72"/>
                    <a:pt x="96" y="71"/>
                    <a:pt x="97" y="71"/>
                  </a:cubicBezTo>
                  <a:cubicBezTo>
                    <a:pt x="99" y="70"/>
                    <a:pt x="101" y="69"/>
                    <a:pt x="103" y="69"/>
                  </a:cubicBezTo>
                  <a:cubicBezTo>
                    <a:pt x="104" y="68"/>
                    <a:pt x="105" y="69"/>
                    <a:pt x="103" y="70"/>
                  </a:cubicBezTo>
                  <a:cubicBezTo>
                    <a:pt x="101" y="71"/>
                    <a:pt x="99" y="71"/>
                    <a:pt x="97" y="73"/>
                  </a:cubicBezTo>
                  <a:cubicBezTo>
                    <a:pt x="97" y="73"/>
                    <a:pt x="97" y="73"/>
                    <a:pt x="97" y="73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0"/>
                    <a:pt x="105" y="69"/>
                  </a:cubicBezTo>
                  <a:cubicBezTo>
                    <a:pt x="105" y="70"/>
                    <a:pt x="105" y="70"/>
                    <a:pt x="105" y="71"/>
                  </a:cubicBezTo>
                  <a:cubicBezTo>
                    <a:pt x="104" y="71"/>
                    <a:pt x="103" y="72"/>
                    <a:pt x="101" y="72"/>
                  </a:cubicBezTo>
                  <a:cubicBezTo>
                    <a:pt x="100" y="73"/>
                    <a:pt x="97" y="73"/>
                    <a:pt x="100" y="72"/>
                  </a:cubicBezTo>
                  <a:close/>
                  <a:moveTo>
                    <a:pt x="82" y="79"/>
                  </a:moveTo>
                  <a:cubicBezTo>
                    <a:pt x="81" y="80"/>
                    <a:pt x="80" y="79"/>
                    <a:pt x="79" y="79"/>
                  </a:cubicBezTo>
                  <a:cubicBezTo>
                    <a:pt x="82" y="77"/>
                    <a:pt x="86" y="76"/>
                    <a:pt x="90" y="74"/>
                  </a:cubicBezTo>
                  <a:cubicBezTo>
                    <a:pt x="88" y="77"/>
                    <a:pt x="85" y="79"/>
                    <a:pt x="82" y="79"/>
                  </a:cubicBezTo>
                  <a:close/>
                  <a:moveTo>
                    <a:pt x="98" y="74"/>
                  </a:moveTo>
                  <a:cubicBezTo>
                    <a:pt x="100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69"/>
                  </a:moveTo>
                  <a:cubicBezTo>
                    <a:pt x="114" y="69"/>
                    <a:pt x="116" y="69"/>
                    <a:pt x="117" y="68"/>
                  </a:cubicBezTo>
                  <a:cubicBezTo>
                    <a:pt x="116" y="69"/>
                    <a:pt x="114" y="69"/>
                    <a:pt x="113" y="6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6"/>
                    <a:pt x="119" y="67"/>
                    <a:pt x="122" y="64"/>
                  </a:cubicBezTo>
                  <a:cubicBezTo>
                    <a:pt x="121" y="65"/>
                    <a:pt x="120" y="66"/>
                    <a:pt x="119" y="67"/>
                  </a:cubicBezTo>
                  <a:close/>
                  <a:moveTo>
                    <a:pt x="124" y="57"/>
                  </a:moveTo>
                  <a:cubicBezTo>
                    <a:pt x="115" y="60"/>
                    <a:pt x="106" y="64"/>
                    <a:pt x="96" y="67"/>
                  </a:cubicBezTo>
                  <a:cubicBezTo>
                    <a:pt x="93" y="68"/>
                    <a:pt x="89" y="69"/>
                    <a:pt x="86" y="70"/>
                  </a:cubicBezTo>
                  <a:cubicBezTo>
                    <a:pt x="92" y="68"/>
                    <a:pt x="97" y="65"/>
                    <a:pt x="103" y="62"/>
                  </a:cubicBezTo>
                  <a:cubicBezTo>
                    <a:pt x="110" y="59"/>
                    <a:pt x="118" y="58"/>
                    <a:pt x="124" y="53"/>
                  </a:cubicBezTo>
                  <a:cubicBezTo>
                    <a:pt x="124" y="54"/>
                    <a:pt x="124" y="56"/>
                    <a:pt x="124" y="57"/>
                  </a:cubicBezTo>
                  <a:close/>
                  <a:moveTo>
                    <a:pt x="126" y="34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8"/>
                    <a:pt x="62" y="61"/>
                  </a:cubicBezTo>
                  <a:cubicBezTo>
                    <a:pt x="68" y="58"/>
                    <a:pt x="74" y="55"/>
                    <a:pt x="80" y="52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3" y="32"/>
                    <a:pt x="125" y="33"/>
                    <a:pt x="126" y="34"/>
                  </a:cubicBezTo>
                  <a:close/>
                  <a:moveTo>
                    <a:pt x="121" y="30"/>
                  </a:moveTo>
                  <a:cubicBezTo>
                    <a:pt x="114" y="33"/>
                    <a:pt x="108" y="37"/>
                    <a:pt x="101" y="40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4" y="53"/>
                    <a:pt x="73" y="53"/>
                  </a:cubicBezTo>
                  <a:cubicBezTo>
                    <a:pt x="74" y="53"/>
                    <a:pt x="75" y="52"/>
                    <a:pt x="76" y="52"/>
                  </a:cubicBezTo>
                  <a:cubicBezTo>
                    <a:pt x="83" y="49"/>
                    <a:pt x="90" y="46"/>
                    <a:pt x="97" y="42"/>
                  </a:cubicBezTo>
                  <a:cubicBezTo>
                    <a:pt x="104" y="39"/>
                    <a:pt x="110" y="34"/>
                    <a:pt x="116" y="30"/>
                  </a:cubicBezTo>
                  <a:cubicBezTo>
                    <a:pt x="118" y="30"/>
                    <a:pt x="120" y="30"/>
                    <a:pt x="121" y="30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8"/>
                    <a:pt x="97" y="33"/>
                    <a:pt x="89" y="36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7" y="56"/>
                    <a:pt x="39" y="60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31" y="60"/>
                    <a:pt x="47" y="52"/>
                    <a:pt x="63" y="44"/>
                  </a:cubicBezTo>
                  <a:cubicBezTo>
                    <a:pt x="72" y="40"/>
                    <a:pt x="82" y="35"/>
                    <a:pt x="91" y="31"/>
                  </a:cubicBezTo>
                  <a:cubicBezTo>
                    <a:pt x="98" y="27"/>
                    <a:pt x="107" y="24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2" y="18"/>
                  </a:moveTo>
                  <a:cubicBezTo>
                    <a:pt x="110" y="19"/>
                    <a:pt x="109" y="20"/>
                    <a:pt x="107" y="21"/>
                  </a:cubicBezTo>
                  <a:cubicBezTo>
                    <a:pt x="104" y="23"/>
                    <a:pt x="101" y="24"/>
                    <a:pt x="98" y="26"/>
                  </a:cubicBezTo>
                  <a:cubicBezTo>
                    <a:pt x="91" y="29"/>
                    <a:pt x="85" y="31"/>
                    <a:pt x="78" y="34"/>
                  </a:cubicBezTo>
                  <a:cubicBezTo>
                    <a:pt x="65" y="41"/>
                    <a:pt x="52" y="47"/>
                    <a:pt x="38" y="54"/>
                  </a:cubicBezTo>
                  <a:cubicBezTo>
                    <a:pt x="33" y="56"/>
                    <a:pt x="27" y="59"/>
                    <a:pt x="21" y="62"/>
                  </a:cubicBezTo>
                  <a:cubicBezTo>
                    <a:pt x="33" y="55"/>
                    <a:pt x="45" y="49"/>
                    <a:pt x="57" y="42"/>
                  </a:cubicBezTo>
                  <a:cubicBezTo>
                    <a:pt x="70" y="35"/>
                    <a:pt x="84" y="29"/>
                    <a:pt x="96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7"/>
                    <a:pt x="104" y="17"/>
                    <a:pt x="105" y="16"/>
                  </a:cubicBezTo>
                  <a:cubicBezTo>
                    <a:pt x="106" y="16"/>
                    <a:pt x="106" y="15"/>
                    <a:pt x="107" y="15"/>
                  </a:cubicBezTo>
                  <a:cubicBezTo>
                    <a:pt x="108" y="15"/>
                    <a:pt x="108" y="14"/>
                    <a:pt x="109" y="14"/>
                  </a:cubicBezTo>
                  <a:cubicBezTo>
                    <a:pt x="110" y="14"/>
                    <a:pt x="110" y="15"/>
                    <a:pt x="111" y="15"/>
                  </a:cubicBezTo>
                  <a:cubicBezTo>
                    <a:pt x="111" y="16"/>
                    <a:pt x="112" y="17"/>
                    <a:pt x="112" y="18"/>
                  </a:cubicBezTo>
                  <a:close/>
                  <a:moveTo>
                    <a:pt x="108" y="13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6" y="14"/>
                    <a:pt x="104" y="15"/>
                    <a:pt x="103" y="16"/>
                  </a:cubicBezTo>
                  <a:cubicBezTo>
                    <a:pt x="97" y="20"/>
                    <a:pt x="91" y="23"/>
                    <a:pt x="85" y="26"/>
                  </a:cubicBezTo>
                  <a:cubicBezTo>
                    <a:pt x="72" y="32"/>
                    <a:pt x="59" y="38"/>
                    <a:pt x="47" y="45"/>
                  </a:cubicBezTo>
                  <a:cubicBezTo>
                    <a:pt x="40" y="49"/>
                    <a:pt x="34" y="52"/>
                    <a:pt x="28" y="55"/>
                  </a:cubicBezTo>
                  <a:cubicBezTo>
                    <a:pt x="25" y="57"/>
                    <a:pt x="23" y="58"/>
                    <a:pt x="21" y="59"/>
                  </a:cubicBezTo>
                  <a:cubicBezTo>
                    <a:pt x="42" y="44"/>
                    <a:pt x="65" y="33"/>
                    <a:pt x="88" y="20"/>
                  </a:cubicBezTo>
                  <a:cubicBezTo>
                    <a:pt x="89" y="19"/>
                    <a:pt x="91" y="18"/>
                    <a:pt x="92" y="17"/>
                  </a:cubicBezTo>
                  <a:cubicBezTo>
                    <a:pt x="93" y="17"/>
                    <a:pt x="93" y="17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4" y="17"/>
                    <a:pt x="95" y="17"/>
                    <a:pt x="95" y="17"/>
                  </a:cubicBezTo>
                  <a:cubicBezTo>
                    <a:pt x="99" y="14"/>
                    <a:pt x="104" y="11"/>
                    <a:pt x="108" y="13"/>
                  </a:cubicBezTo>
                  <a:close/>
                  <a:moveTo>
                    <a:pt x="84" y="5"/>
                  </a:moveTo>
                  <a:cubicBezTo>
                    <a:pt x="80" y="7"/>
                    <a:pt x="76" y="10"/>
                    <a:pt x="72" y="12"/>
                  </a:cubicBezTo>
                  <a:cubicBezTo>
                    <a:pt x="75" y="8"/>
                    <a:pt x="80" y="5"/>
                    <a:pt x="84" y="5"/>
                  </a:cubicBezTo>
                  <a:close/>
                  <a:moveTo>
                    <a:pt x="70" y="14"/>
                  </a:moveTo>
                  <a:cubicBezTo>
                    <a:pt x="65" y="17"/>
                    <a:pt x="59" y="21"/>
                    <a:pt x="53" y="24"/>
                  </a:cubicBezTo>
                  <a:cubicBezTo>
                    <a:pt x="41" y="32"/>
                    <a:pt x="28" y="38"/>
                    <a:pt x="15" y="45"/>
                  </a:cubicBezTo>
                  <a:cubicBezTo>
                    <a:pt x="12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6" y="36"/>
                    <a:pt x="33" y="33"/>
                  </a:cubicBezTo>
                  <a:cubicBezTo>
                    <a:pt x="39" y="29"/>
                    <a:pt x="46" y="26"/>
                    <a:pt x="52" y="22"/>
                  </a:cubicBezTo>
                  <a:cubicBezTo>
                    <a:pt x="57" y="19"/>
                    <a:pt x="61" y="16"/>
                    <a:pt x="66" y="13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9" y="12"/>
                    <a:pt x="69" y="12"/>
                    <a:pt x="69" y="13"/>
                  </a:cubicBezTo>
                  <a:cubicBezTo>
                    <a:pt x="69" y="13"/>
                    <a:pt x="70" y="14"/>
                    <a:pt x="70" y="14"/>
                  </a:cubicBezTo>
                  <a:close/>
                  <a:moveTo>
                    <a:pt x="57" y="5"/>
                  </a:moveTo>
                  <a:cubicBezTo>
                    <a:pt x="59" y="4"/>
                    <a:pt x="60" y="4"/>
                    <a:pt x="61" y="4"/>
                  </a:cubicBezTo>
                  <a:cubicBezTo>
                    <a:pt x="58" y="6"/>
                    <a:pt x="56" y="7"/>
                    <a:pt x="54" y="9"/>
                  </a:cubicBezTo>
                  <a:cubicBezTo>
                    <a:pt x="53" y="9"/>
                    <a:pt x="53" y="9"/>
                    <a:pt x="52" y="10"/>
                  </a:cubicBezTo>
                  <a:cubicBezTo>
                    <a:pt x="54" y="8"/>
                    <a:pt x="55" y="6"/>
                    <a:pt x="57" y="5"/>
                  </a:cubicBezTo>
                  <a:close/>
                  <a:moveTo>
                    <a:pt x="46" y="13"/>
                  </a:moveTo>
                  <a:cubicBezTo>
                    <a:pt x="45" y="14"/>
                    <a:pt x="45" y="14"/>
                    <a:pt x="44" y="15"/>
                  </a:cubicBezTo>
                  <a:cubicBezTo>
                    <a:pt x="39" y="17"/>
                    <a:pt x="33" y="19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2" y="19"/>
                    <a:pt x="38" y="15"/>
                    <a:pt x="42" y="11"/>
                  </a:cubicBezTo>
                  <a:cubicBezTo>
                    <a:pt x="42" y="11"/>
                    <a:pt x="42" y="10"/>
                    <a:pt x="42" y="10"/>
                  </a:cubicBezTo>
                  <a:cubicBezTo>
                    <a:pt x="37" y="11"/>
                    <a:pt x="33" y="14"/>
                    <a:pt x="29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5"/>
                    <a:pt x="31" y="14"/>
                    <a:pt x="32" y="13"/>
                  </a:cubicBezTo>
                  <a:cubicBezTo>
                    <a:pt x="34" y="12"/>
                    <a:pt x="37" y="10"/>
                    <a:pt x="39" y="9"/>
                  </a:cubicBezTo>
                  <a:cubicBezTo>
                    <a:pt x="42" y="9"/>
                    <a:pt x="44" y="11"/>
                    <a:pt x="46" y="13"/>
                  </a:cubicBezTo>
                  <a:close/>
                  <a:moveTo>
                    <a:pt x="34" y="10"/>
                  </a:moveTo>
                  <a:cubicBezTo>
                    <a:pt x="35" y="9"/>
                    <a:pt x="36" y="9"/>
                    <a:pt x="38" y="9"/>
                  </a:cubicBezTo>
                  <a:cubicBezTo>
                    <a:pt x="35" y="10"/>
                    <a:pt x="33" y="12"/>
                    <a:pt x="30" y="13"/>
                  </a:cubicBezTo>
                  <a:cubicBezTo>
                    <a:pt x="31" y="12"/>
                    <a:pt x="32" y="11"/>
                    <a:pt x="34" y="10"/>
                  </a:cubicBezTo>
                  <a:close/>
                  <a:moveTo>
                    <a:pt x="23" y="23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0" y="30"/>
                    <a:pt x="15" y="26"/>
                    <a:pt x="16" y="25"/>
                  </a:cubicBezTo>
                  <a:cubicBezTo>
                    <a:pt x="18" y="24"/>
                    <a:pt x="19" y="22"/>
                    <a:pt x="21" y="21"/>
                  </a:cubicBezTo>
                  <a:cubicBezTo>
                    <a:pt x="21" y="22"/>
                    <a:pt x="22" y="22"/>
                    <a:pt x="23" y="23"/>
                  </a:cubicBezTo>
                  <a:close/>
                  <a:moveTo>
                    <a:pt x="13" y="17"/>
                  </a:moveTo>
                  <a:cubicBezTo>
                    <a:pt x="11" y="19"/>
                    <a:pt x="9" y="20"/>
                    <a:pt x="7" y="22"/>
                  </a:cubicBezTo>
                  <a:cubicBezTo>
                    <a:pt x="7" y="22"/>
                    <a:pt x="7" y="21"/>
                    <a:pt x="7" y="21"/>
                  </a:cubicBezTo>
                  <a:cubicBezTo>
                    <a:pt x="9" y="19"/>
                    <a:pt x="11" y="18"/>
                    <a:pt x="13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50"/>
            <p:cNvSpPr>
              <a:spLocks noEditPoints="1"/>
            </p:cNvSpPr>
            <p:nvPr/>
          </p:nvSpPr>
          <p:spPr bwMode="auto">
            <a:xfrm>
              <a:off x="11753850" y="5259388"/>
              <a:ext cx="508000" cy="357188"/>
            </a:xfrm>
            <a:custGeom>
              <a:avLst/>
              <a:gdLst>
                <a:gd name="T0" fmla="*/ 71 w 135"/>
                <a:gd name="T1" fmla="*/ 76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9 h 95"/>
                <a:gd name="T70" fmla="*/ 36 w 135"/>
                <a:gd name="T71" fmla="*/ 75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1"/>
                    <a:pt x="41" y="86"/>
                    <a:pt x="49" y="76"/>
                  </a:cubicBezTo>
                  <a:cubicBezTo>
                    <a:pt x="54" y="85"/>
                    <a:pt x="65" y="83"/>
                    <a:pt x="71" y="76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3"/>
                    <a:pt x="116" y="17"/>
                    <a:pt x="113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6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8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8" y="19"/>
                  </a:moveTo>
                  <a:cubicBezTo>
                    <a:pt x="16" y="20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20" y="27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1" y="30"/>
                  </a:cubicBezTo>
                  <a:cubicBezTo>
                    <a:pt x="20" y="30"/>
                    <a:pt x="19" y="31"/>
                    <a:pt x="18" y="32"/>
                  </a:cubicBezTo>
                  <a:cubicBezTo>
                    <a:pt x="18" y="32"/>
                    <a:pt x="17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8" y="20"/>
                    <a:pt x="29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4" y="17"/>
                    <a:pt x="44" y="16"/>
                    <a:pt x="44" y="16"/>
                  </a:cubicBezTo>
                  <a:cubicBezTo>
                    <a:pt x="45" y="15"/>
                    <a:pt x="46" y="15"/>
                    <a:pt x="47" y="15"/>
                  </a:cubicBezTo>
                  <a:close/>
                  <a:moveTo>
                    <a:pt x="65" y="6"/>
                  </a:moveTo>
                  <a:cubicBezTo>
                    <a:pt x="65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6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4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20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3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8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2"/>
                    <a:pt x="8" y="51"/>
                    <a:pt x="8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30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9"/>
                  </a:cubicBezTo>
                  <a:cubicBezTo>
                    <a:pt x="20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8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3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3" y="68"/>
                    <a:pt x="12" y="67"/>
                    <a:pt x="12" y="67"/>
                  </a:cubicBezTo>
                  <a:cubicBezTo>
                    <a:pt x="13" y="66"/>
                    <a:pt x="14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4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2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1"/>
                    <a:pt x="62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9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6" y="43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7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1"/>
                  </a:moveTo>
                  <a:cubicBezTo>
                    <a:pt x="10" y="30"/>
                    <a:pt x="10" y="30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1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5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1" y="25"/>
                    <a:pt x="8" y="28"/>
                  </a:cubicBezTo>
                  <a:cubicBezTo>
                    <a:pt x="8" y="28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50"/>
                  </a:cubicBezTo>
                  <a:cubicBezTo>
                    <a:pt x="70" y="46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4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8"/>
                    <a:pt x="93" y="54"/>
                  </a:cubicBezTo>
                  <a:cubicBezTo>
                    <a:pt x="99" y="52"/>
                    <a:pt x="105" y="49"/>
                    <a:pt x="112" y="47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5"/>
                  </a:cubicBezTo>
                  <a:cubicBezTo>
                    <a:pt x="51" y="67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8"/>
                    <a:pt x="105" y="41"/>
                    <a:pt x="99" y="44"/>
                  </a:cubicBezTo>
                  <a:cubicBezTo>
                    <a:pt x="86" y="50"/>
                    <a:pt x="73" y="55"/>
                    <a:pt x="59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8"/>
                    <a:pt x="43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6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9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70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9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9"/>
                    <a:pt x="60" y="81"/>
                    <a:pt x="56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2"/>
                    <a:pt x="118" y="61"/>
                    <a:pt x="120" y="60"/>
                  </a:cubicBezTo>
                  <a:cubicBezTo>
                    <a:pt x="120" y="60"/>
                    <a:pt x="126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7"/>
                    <a:pt x="74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8"/>
                    <a:pt x="108" y="67"/>
                    <a:pt x="109" y="66"/>
                  </a:cubicBezTo>
                  <a:cubicBezTo>
                    <a:pt x="113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9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7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4" y="63"/>
                  </a:cubicBezTo>
                  <a:cubicBezTo>
                    <a:pt x="110" y="60"/>
                    <a:pt x="119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8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8" y="53"/>
                    <a:pt x="64" y="45"/>
                  </a:cubicBezTo>
                  <a:cubicBezTo>
                    <a:pt x="73" y="40"/>
                    <a:pt x="82" y="36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8"/>
                    <a:pt x="77" y="10"/>
                    <a:pt x="73" y="13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2"/>
                    <a:pt x="54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1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40" y="30"/>
                    <a:pt x="46" y="26"/>
                    <a:pt x="52" y="23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6" y="7"/>
                    <a:pt x="58" y="6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5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3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51"/>
            <p:cNvSpPr>
              <a:spLocks noEditPoints="1"/>
            </p:cNvSpPr>
            <p:nvPr/>
          </p:nvSpPr>
          <p:spPr bwMode="auto">
            <a:xfrm>
              <a:off x="9221788" y="4030663"/>
              <a:ext cx="506413" cy="357188"/>
            </a:xfrm>
            <a:custGeom>
              <a:avLst/>
              <a:gdLst>
                <a:gd name="T0" fmla="*/ 71 w 135"/>
                <a:gd name="T1" fmla="*/ 75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8 h 95"/>
                <a:gd name="T16" fmla="*/ 65 w 135"/>
                <a:gd name="T17" fmla="*/ 7 h 95"/>
                <a:gd name="T18" fmla="*/ 69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9 w 135"/>
                <a:gd name="T41" fmla="*/ 29 h 95"/>
                <a:gd name="T42" fmla="*/ 23 w 135"/>
                <a:gd name="T43" fmla="*/ 30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8 h 95"/>
                <a:gd name="T70" fmla="*/ 36 w 135"/>
                <a:gd name="T71" fmla="*/ 74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59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4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9" y="22"/>
                    <a:pt x="11" y="21"/>
                    <a:pt x="13" y="19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8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4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20" y="26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4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7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9" y="20"/>
                    <a:pt x="29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0"/>
                  </a:cubicBezTo>
                  <a:cubicBezTo>
                    <a:pt x="39" y="19"/>
                    <a:pt x="41" y="18"/>
                    <a:pt x="43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5" y="6"/>
                  </a:moveTo>
                  <a:cubicBezTo>
                    <a:pt x="65" y="6"/>
                    <a:pt x="65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1"/>
                  </a:cubicBezTo>
                  <a:cubicBezTo>
                    <a:pt x="53" y="10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5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8"/>
                  </a:cubicBezTo>
                  <a:cubicBezTo>
                    <a:pt x="56" y="16"/>
                    <a:pt x="62" y="12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5"/>
                    <a:pt x="18" y="39"/>
                  </a:cubicBezTo>
                  <a:cubicBezTo>
                    <a:pt x="14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9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6"/>
                    <a:pt x="67" y="9"/>
                  </a:cubicBezTo>
                  <a:cubicBezTo>
                    <a:pt x="68" y="10"/>
                    <a:pt x="68" y="10"/>
                    <a:pt x="69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3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20" y="46"/>
                    <a:pt x="23" y="44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19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5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2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6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8"/>
                    <a:pt x="19" y="63"/>
                    <a:pt x="13" y="68"/>
                  </a:cubicBezTo>
                  <a:cubicBezTo>
                    <a:pt x="13" y="67"/>
                    <a:pt x="12" y="67"/>
                    <a:pt x="12" y="67"/>
                  </a:cubicBezTo>
                  <a:cubicBezTo>
                    <a:pt x="13" y="66"/>
                    <a:pt x="14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4" y="68"/>
                  </a:cubicBezTo>
                  <a:cubicBezTo>
                    <a:pt x="20" y="63"/>
                    <a:pt x="29" y="60"/>
                    <a:pt x="36" y="56"/>
                  </a:cubicBezTo>
                  <a:cubicBezTo>
                    <a:pt x="45" y="52"/>
                    <a:pt x="54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2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2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6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2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4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9" y="29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7"/>
                    <a:pt x="39" y="29"/>
                    <a:pt x="36" y="31"/>
                  </a:cubicBezTo>
                  <a:cubicBezTo>
                    <a:pt x="26" y="36"/>
                    <a:pt x="16" y="42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7" y="35"/>
                    <a:pt x="17" y="34"/>
                  </a:cubicBezTo>
                  <a:cubicBezTo>
                    <a:pt x="19" y="33"/>
                    <a:pt x="21" y="32"/>
                    <a:pt x="23" y="30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4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1" y="21"/>
                  </a:cubicBezTo>
                  <a:cubicBezTo>
                    <a:pt x="17" y="22"/>
                    <a:pt x="14" y="25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1" y="25"/>
                    <a:pt x="8" y="28"/>
                  </a:cubicBezTo>
                  <a:cubicBezTo>
                    <a:pt x="8" y="27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39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5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5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1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8" y="55"/>
                    <a:pt x="50" y="59"/>
                  </a:cubicBezTo>
                  <a:cubicBezTo>
                    <a:pt x="43" y="63"/>
                    <a:pt x="35" y="66"/>
                    <a:pt x="28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6" y="66"/>
                    <a:pt x="44" y="67"/>
                    <a:pt x="42" y="68"/>
                  </a:cubicBezTo>
                  <a:cubicBezTo>
                    <a:pt x="41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5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0"/>
                    <a:pt x="46" y="72"/>
                    <a:pt x="43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5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4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5" y="58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20" y="45"/>
                    <a:pt x="113" y="48"/>
                    <a:pt x="107" y="50"/>
                  </a:cubicBezTo>
                  <a:cubicBezTo>
                    <a:pt x="100" y="52"/>
                    <a:pt x="94" y="55"/>
                    <a:pt x="88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2" y="46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7" y="88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1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1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4"/>
                  </a:cubicBezTo>
                  <a:cubicBezTo>
                    <a:pt x="51" y="66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7"/>
                    <a:pt x="105" y="41"/>
                    <a:pt x="99" y="44"/>
                  </a:cubicBezTo>
                  <a:cubicBezTo>
                    <a:pt x="86" y="50"/>
                    <a:pt x="73" y="55"/>
                    <a:pt x="60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0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1" y="57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5" y="77"/>
                    <a:pt x="46" y="76"/>
                  </a:cubicBezTo>
                  <a:cubicBezTo>
                    <a:pt x="44" y="77"/>
                    <a:pt x="43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79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1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69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8"/>
                    <a:pt x="60" y="81"/>
                    <a:pt x="56" y="78"/>
                  </a:cubicBezTo>
                  <a:close/>
                  <a:moveTo>
                    <a:pt x="75" y="75"/>
                  </a:moveTo>
                  <a:cubicBezTo>
                    <a:pt x="83" y="72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0"/>
                    <a:pt x="120" y="60"/>
                  </a:cubicBezTo>
                  <a:cubicBezTo>
                    <a:pt x="120" y="60"/>
                    <a:pt x="126" y="57"/>
                    <a:pt x="122" y="59"/>
                  </a:cubicBezTo>
                  <a:cubicBezTo>
                    <a:pt x="113" y="64"/>
                    <a:pt x="103" y="67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6"/>
                    <a:pt x="75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10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6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7"/>
                    <a:pt x="108" y="67"/>
                    <a:pt x="109" y="66"/>
                  </a:cubicBezTo>
                  <a:cubicBezTo>
                    <a:pt x="113" y="65"/>
                    <a:pt x="116" y="63"/>
                    <a:pt x="120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3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3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5" y="72"/>
                    <a:pt x="103" y="72"/>
                    <a:pt x="102" y="72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7" y="76"/>
                    <a:pt x="90" y="75"/>
                  </a:cubicBezTo>
                  <a:cubicBezTo>
                    <a:pt x="88" y="77"/>
                    <a:pt x="85" y="79"/>
                    <a:pt x="82" y="80"/>
                  </a:cubicBezTo>
                  <a:close/>
                  <a:moveTo>
                    <a:pt x="99" y="74"/>
                  </a:moveTo>
                  <a:cubicBezTo>
                    <a:pt x="101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9" y="74"/>
                  </a:cubicBezTo>
                  <a:close/>
                  <a:moveTo>
                    <a:pt x="113" y="70"/>
                  </a:moveTo>
                  <a:cubicBezTo>
                    <a:pt x="115" y="69"/>
                    <a:pt x="116" y="69"/>
                    <a:pt x="118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69"/>
                    <a:pt x="86" y="71"/>
                  </a:cubicBezTo>
                  <a:cubicBezTo>
                    <a:pt x="92" y="68"/>
                    <a:pt x="98" y="65"/>
                    <a:pt x="104" y="63"/>
                  </a:cubicBezTo>
                  <a:cubicBezTo>
                    <a:pt x="110" y="60"/>
                    <a:pt x="119" y="58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7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7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4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2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3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8" y="52"/>
                    <a:pt x="64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4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0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5"/>
                    <a:pt x="46" y="49"/>
                    <a:pt x="58" y="43"/>
                  </a:cubicBezTo>
                  <a:cubicBezTo>
                    <a:pt x="71" y="36"/>
                    <a:pt x="84" y="30"/>
                    <a:pt x="97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10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3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7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7"/>
                    <a:pt x="77" y="10"/>
                    <a:pt x="73" y="12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1"/>
                    <a:pt x="54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1" y="49"/>
                    <a:pt x="8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6"/>
                    <a:pt x="33" y="33"/>
                  </a:cubicBezTo>
                  <a:cubicBezTo>
                    <a:pt x="40" y="30"/>
                    <a:pt x="46" y="26"/>
                    <a:pt x="52" y="22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4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6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4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52"/>
            <p:cNvSpPr>
              <a:spLocks noEditPoints="1"/>
            </p:cNvSpPr>
            <p:nvPr/>
          </p:nvSpPr>
          <p:spPr bwMode="auto">
            <a:xfrm>
              <a:off x="1136650" y="5349875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6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8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6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0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39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3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0 w 221"/>
                <a:gd name="T85" fmla="*/ 153 h 187"/>
                <a:gd name="T86" fmla="*/ 112 w 221"/>
                <a:gd name="T87" fmla="*/ 153 h 187"/>
                <a:gd name="T88" fmla="*/ 87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2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5 w 221"/>
                <a:gd name="T109" fmla="*/ 97 h 187"/>
                <a:gd name="T110" fmla="*/ 25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8"/>
                    <a:pt x="215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6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3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3" y="19"/>
                    <a:pt x="76" y="39"/>
                    <a:pt x="57" y="59"/>
                  </a:cubicBezTo>
                  <a:cubicBezTo>
                    <a:pt x="41" y="77"/>
                    <a:pt x="23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19" y="144"/>
                    <a:pt x="25" y="147"/>
                  </a:cubicBezTo>
                  <a:cubicBezTo>
                    <a:pt x="35" y="153"/>
                    <a:pt x="45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6" y="186"/>
                    <a:pt x="107" y="186"/>
                    <a:pt x="107" y="186"/>
                  </a:cubicBezTo>
                  <a:cubicBezTo>
                    <a:pt x="121" y="169"/>
                    <a:pt x="137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6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39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7" y="127"/>
                  </a:cubicBezTo>
                  <a:cubicBezTo>
                    <a:pt x="21" y="135"/>
                    <a:pt x="36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3" y="67"/>
                    <a:pt x="149" y="64"/>
                    <a:pt x="163" y="61"/>
                  </a:cubicBezTo>
                  <a:cubicBezTo>
                    <a:pt x="171" y="59"/>
                    <a:pt x="179" y="56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2" y="56"/>
                    <a:pt x="202" y="56"/>
                    <a:pt x="201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5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4"/>
                    <a:pt x="113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4" y="8"/>
                  </a:cubicBezTo>
                  <a:cubicBezTo>
                    <a:pt x="113" y="9"/>
                    <a:pt x="111" y="9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2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2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3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7" y="10"/>
                    <a:pt x="121" y="9"/>
                    <a:pt x="125" y="7"/>
                  </a:cubicBezTo>
                  <a:cubicBezTo>
                    <a:pt x="126" y="7"/>
                    <a:pt x="127" y="7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6" y="14"/>
                  </a:cubicBezTo>
                  <a:cubicBezTo>
                    <a:pt x="110" y="16"/>
                    <a:pt x="103" y="17"/>
                    <a:pt x="97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5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6"/>
                  </a:cubicBezTo>
                  <a:cubicBezTo>
                    <a:pt x="112" y="19"/>
                    <a:pt x="104" y="22"/>
                    <a:pt x="96" y="24"/>
                  </a:cubicBezTo>
                  <a:cubicBezTo>
                    <a:pt x="95" y="24"/>
                    <a:pt x="93" y="24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1" y="22"/>
                    <a:pt x="106" y="20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1"/>
                    <a:pt x="138" y="12"/>
                    <a:pt x="139" y="12"/>
                  </a:cubicBezTo>
                  <a:close/>
                  <a:moveTo>
                    <a:pt x="150" y="17"/>
                  </a:moveTo>
                  <a:cubicBezTo>
                    <a:pt x="142" y="19"/>
                    <a:pt x="133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7" y="16"/>
                    <a:pt x="149" y="16"/>
                    <a:pt x="150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1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3" y="40"/>
                    <a:pt x="80" y="40"/>
                    <a:pt x="77" y="41"/>
                  </a:cubicBezTo>
                  <a:cubicBezTo>
                    <a:pt x="77" y="41"/>
                    <a:pt x="77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0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3" y="26"/>
                  </a:cubicBezTo>
                  <a:cubicBezTo>
                    <a:pt x="115" y="25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2" y="30"/>
                    <a:pt x="97" y="32"/>
                  </a:cubicBezTo>
                  <a:cubicBezTo>
                    <a:pt x="94" y="32"/>
                    <a:pt x="91" y="33"/>
                    <a:pt x="88" y="34"/>
                  </a:cubicBezTo>
                  <a:cubicBezTo>
                    <a:pt x="87" y="35"/>
                    <a:pt x="85" y="35"/>
                    <a:pt x="83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8"/>
                    <a:pt x="149" y="18"/>
                    <a:pt x="150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2" y="24"/>
                    <a:pt x="119" y="27"/>
                    <a:pt x="106" y="30"/>
                  </a:cubicBezTo>
                  <a:cubicBezTo>
                    <a:pt x="103" y="31"/>
                    <a:pt x="98" y="32"/>
                    <a:pt x="94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6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29"/>
                    <a:pt x="88" y="30"/>
                    <a:pt x="87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6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0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5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8" y="11"/>
                    <a:pt x="112" y="10"/>
                    <a:pt x="116" y="8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8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5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2" y="12"/>
                    <a:pt x="116" y="13"/>
                    <a:pt x="111" y="14"/>
                  </a:cubicBezTo>
                  <a:cubicBezTo>
                    <a:pt x="106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6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0" y="12"/>
                    <a:pt x="132" y="12"/>
                  </a:cubicBezTo>
                  <a:cubicBezTo>
                    <a:pt x="119" y="16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4" y="19"/>
                  </a:cubicBezTo>
                  <a:cubicBezTo>
                    <a:pt x="119" y="18"/>
                    <a:pt x="123" y="17"/>
                    <a:pt x="127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0" y="21"/>
                  </a:cubicBezTo>
                  <a:cubicBezTo>
                    <a:pt x="103" y="24"/>
                    <a:pt x="95" y="25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99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0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7" y="24"/>
                    <a:pt x="107" y="27"/>
                  </a:cubicBezTo>
                  <a:cubicBezTo>
                    <a:pt x="102" y="29"/>
                    <a:pt x="96" y="30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5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5"/>
                  </a:cubicBezTo>
                  <a:cubicBezTo>
                    <a:pt x="84" y="36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3" y="35"/>
                    <a:pt x="117" y="31"/>
                  </a:cubicBezTo>
                  <a:cubicBezTo>
                    <a:pt x="124" y="30"/>
                    <a:pt x="131" y="28"/>
                    <a:pt x="137" y="26"/>
                  </a:cubicBezTo>
                  <a:cubicBezTo>
                    <a:pt x="144" y="25"/>
                    <a:pt x="151" y="23"/>
                    <a:pt x="158" y="21"/>
                  </a:cubicBezTo>
                  <a:cubicBezTo>
                    <a:pt x="160" y="21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3" y="39"/>
                    <a:pt x="95" y="41"/>
                  </a:cubicBezTo>
                  <a:cubicBezTo>
                    <a:pt x="87" y="43"/>
                    <a:pt x="80" y="44"/>
                    <a:pt x="72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79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39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0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3" y="59"/>
                    <a:pt x="66" y="58"/>
                  </a:cubicBezTo>
                  <a:cubicBezTo>
                    <a:pt x="70" y="56"/>
                    <a:pt x="75" y="54"/>
                    <a:pt x="80" y="53"/>
                  </a:cubicBezTo>
                  <a:cubicBezTo>
                    <a:pt x="90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1" y="30"/>
                    <a:pt x="171" y="26"/>
                  </a:cubicBezTo>
                  <a:cubicBezTo>
                    <a:pt x="174" y="28"/>
                    <a:pt x="177" y="29"/>
                    <a:pt x="179" y="30"/>
                  </a:cubicBezTo>
                  <a:close/>
                  <a:moveTo>
                    <a:pt x="45" y="75"/>
                  </a:moveTo>
                  <a:cubicBezTo>
                    <a:pt x="45" y="75"/>
                    <a:pt x="45" y="75"/>
                    <a:pt x="46" y="75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6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59"/>
                    <a:pt x="102" y="56"/>
                    <a:pt x="115" y="52"/>
                  </a:cubicBezTo>
                  <a:cubicBezTo>
                    <a:pt x="127" y="49"/>
                    <a:pt x="139" y="45"/>
                    <a:pt x="152" y="42"/>
                  </a:cubicBezTo>
                  <a:cubicBezTo>
                    <a:pt x="163" y="39"/>
                    <a:pt x="175" y="37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2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5"/>
                    <a:pt x="60" y="65"/>
                    <a:pt x="62" y="64"/>
                  </a:cubicBezTo>
                  <a:cubicBezTo>
                    <a:pt x="68" y="63"/>
                    <a:pt x="73" y="61"/>
                    <a:pt x="79" y="59"/>
                  </a:cubicBezTo>
                  <a:cubicBezTo>
                    <a:pt x="90" y="56"/>
                    <a:pt x="102" y="52"/>
                    <a:pt x="113" y="48"/>
                  </a:cubicBezTo>
                  <a:cubicBezTo>
                    <a:pt x="124" y="45"/>
                    <a:pt x="135" y="43"/>
                    <a:pt x="147" y="40"/>
                  </a:cubicBezTo>
                  <a:cubicBezTo>
                    <a:pt x="158" y="37"/>
                    <a:pt x="169" y="35"/>
                    <a:pt x="179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7" y="45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2"/>
                    <a:pt x="70" y="53"/>
                    <a:pt x="68" y="54"/>
                  </a:cubicBezTo>
                  <a:cubicBezTo>
                    <a:pt x="67" y="54"/>
                    <a:pt x="66" y="54"/>
                    <a:pt x="65" y="54"/>
                  </a:cubicBezTo>
                  <a:cubicBezTo>
                    <a:pt x="65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6"/>
                    <a:pt x="134" y="33"/>
                    <a:pt x="143" y="31"/>
                  </a:cubicBezTo>
                  <a:cubicBezTo>
                    <a:pt x="150" y="29"/>
                    <a:pt x="158" y="27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1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0" y="27"/>
                    <a:pt x="154" y="26"/>
                    <a:pt x="157" y="25"/>
                  </a:cubicBezTo>
                  <a:cubicBezTo>
                    <a:pt x="159" y="24"/>
                    <a:pt x="162" y="24"/>
                    <a:pt x="163" y="24"/>
                  </a:cubicBezTo>
                  <a:cubicBezTo>
                    <a:pt x="161" y="25"/>
                    <a:pt x="158" y="26"/>
                    <a:pt x="156" y="27"/>
                  </a:cubicBezTo>
                  <a:cubicBezTo>
                    <a:pt x="149" y="29"/>
                    <a:pt x="142" y="30"/>
                    <a:pt x="134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0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1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0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1" y="29"/>
                    <a:pt x="164" y="28"/>
                  </a:cubicBezTo>
                  <a:cubicBezTo>
                    <a:pt x="164" y="28"/>
                    <a:pt x="164" y="28"/>
                    <a:pt x="165" y="28"/>
                  </a:cubicBezTo>
                  <a:cubicBezTo>
                    <a:pt x="156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3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6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3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0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8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6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8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7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5" y="73"/>
                    <a:pt x="67" y="71"/>
                    <a:pt x="78" y="67"/>
                  </a:cubicBezTo>
                  <a:cubicBezTo>
                    <a:pt x="90" y="63"/>
                    <a:pt x="102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2" y="36"/>
                    <a:pt x="194" y="37"/>
                  </a:cubicBezTo>
                  <a:cubicBezTo>
                    <a:pt x="168" y="42"/>
                    <a:pt x="142" y="49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7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4"/>
                    <a:pt x="66" y="73"/>
                    <a:pt x="40" y="81"/>
                  </a:cubicBezTo>
                  <a:cubicBezTo>
                    <a:pt x="40" y="81"/>
                    <a:pt x="40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6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8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2" y="40"/>
                    <a:pt x="205" y="41"/>
                    <a:pt x="207" y="43"/>
                  </a:cubicBezTo>
                  <a:close/>
                  <a:moveTo>
                    <a:pt x="39" y="82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3"/>
                    <a:pt x="183" y="42"/>
                  </a:cubicBezTo>
                  <a:cubicBezTo>
                    <a:pt x="186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39"/>
                  </a:cubicBezTo>
                  <a:cubicBezTo>
                    <a:pt x="198" y="40"/>
                    <a:pt x="195" y="40"/>
                    <a:pt x="195" y="40"/>
                  </a:cubicBezTo>
                  <a:cubicBezTo>
                    <a:pt x="189" y="42"/>
                    <a:pt x="182" y="44"/>
                    <a:pt x="176" y="45"/>
                  </a:cubicBezTo>
                  <a:cubicBezTo>
                    <a:pt x="169" y="47"/>
                    <a:pt x="162" y="49"/>
                    <a:pt x="154" y="51"/>
                  </a:cubicBezTo>
                  <a:cubicBezTo>
                    <a:pt x="140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2"/>
                  </a:cubicBezTo>
                  <a:close/>
                  <a:moveTo>
                    <a:pt x="34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8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199" y="48"/>
                    <a:pt x="193" y="50"/>
                  </a:cubicBezTo>
                  <a:cubicBezTo>
                    <a:pt x="185" y="52"/>
                    <a:pt x="177" y="53"/>
                    <a:pt x="170" y="54"/>
                  </a:cubicBezTo>
                  <a:cubicBezTo>
                    <a:pt x="154" y="58"/>
                    <a:pt x="138" y="61"/>
                    <a:pt x="122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4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59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6" y="62"/>
                    <a:pt x="152" y="59"/>
                    <a:pt x="168" y="55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1" y="47"/>
                    <a:pt x="210" y="48"/>
                    <a:pt x="208" y="50"/>
                  </a:cubicBezTo>
                  <a:cubicBezTo>
                    <a:pt x="194" y="53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5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49"/>
                    <a:pt x="213" y="50"/>
                    <a:pt x="213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08" y="55"/>
                    <a:pt x="203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7" y="98"/>
                    <a:pt x="166" y="99"/>
                  </a:cubicBezTo>
                  <a:cubicBezTo>
                    <a:pt x="181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4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2" y="85"/>
                    <a:pt x="146" y="86"/>
                  </a:cubicBezTo>
                  <a:cubicBezTo>
                    <a:pt x="139" y="88"/>
                    <a:pt x="132" y="91"/>
                    <a:pt x="126" y="92"/>
                  </a:cubicBezTo>
                  <a:cubicBezTo>
                    <a:pt x="118" y="94"/>
                    <a:pt x="111" y="96"/>
                    <a:pt x="104" y="97"/>
                  </a:cubicBezTo>
                  <a:cubicBezTo>
                    <a:pt x="90" y="100"/>
                    <a:pt x="76" y="104"/>
                    <a:pt x="63" y="108"/>
                  </a:cubicBezTo>
                  <a:cubicBezTo>
                    <a:pt x="56" y="110"/>
                    <a:pt x="49" y="112"/>
                    <a:pt x="42" y="113"/>
                  </a:cubicBezTo>
                  <a:cubicBezTo>
                    <a:pt x="35" y="114"/>
                    <a:pt x="28" y="115"/>
                    <a:pt x="21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09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5"/>
                    <a:pt x="159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8" y="88"/>
                  </a:cubicBezTo>
                  <a:cubicBezTo>
                    <a:pt x="134" y="92"/>
                    <a:pt x="120" y="95"/>
                    <a:pt x="106" y="98"/>
                  </a:cubicBezTo>
                  <a:cubicBezTo>
                    <a:pt x="92" y="101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8" y="117"/>
                  </a:cubicBezTo>
                  <a:cubicBezTo>
                    <a:pt x="25" y="114"/>
                    <a:pt x="32" y="113"/>
                    <a:pt x="39" y="111"/>
                  </a:cubicBezTo>
                  <a:cubicBezTo>
                    <a:pt x="47" y="110"/>
                    <a:pt x="54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1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3" y="123"/>
                  </a:cubicBezTo>
                  <a:cubicBezTo>
                    <a:pt x="32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2" y="124"/>
                  </a:cubicBezTo>
                  <a:cubicBezTo>
                    <a:pt x="42" y="123"/>
                    <a:pt x="52" y="120"/>
                    <a:pt x="61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8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7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4" y="124"/>
                    <a:pt x="60" y="123"/>
                    <a:pt x="65" y="122"/>
                  </a:cubicBezTo>
                  <a:cubicBezTo>
                    <a:pt x="76" y="119"/>
                    <a:pt x="87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1" y="106"/>
                    <a:pt x="124" y="108"/>
                  </a:cubicBezTo>
                  <a:cubicBezTo>
                    <a:pt x="109" y="112"/>
                    <a:pt x="95" y="116"/>
                    <a:pt x="80" y="121"/>
                  </a:cubicBezTo>
                  <a:cubicBezTo>
                    <a:pt x="76" y="122"/>
                    <a:pt x="72" y="123"/>
                    <a:pt x="68" y="124"/>
                  </a:cubicBezTo>
                  <a:cubicBezTo>
                    <a:pt x="67" y="124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8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6"/>
                    <a:pt x="59" y="127"/>
                  </a:cubicBezTo>
                  <a:cubicBezTo>
                    <a:pt x="56" y="128"/>
                    <a:pt x="53" y="129"/>
                    <a:pt x="49" y="130"/>
                  </a:cubicBezTo>
                  <a:cubicBezTo>
                    <a:pt x="48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8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6" y="111"/>
                    <a:pt x="137" y="110"/>
                    <a:pt x="138" y="110"/>
                  </a:cubicBezTo>
                  <a:cubicBezTo>
                    <a:pt x="110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49" y="132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6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1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1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3" y="143"/>
                  </a:cubicBezTo>
                  <a:cubicBezTo>
                    <a:pt x="118" y="144"/>
                    <a:pt x="111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1" y="137"/>
                    <a:pt x="111" y="139"/>
                    <a:pt x="101" y="141"/>
                  </a:cubicBezTo>
                  <a:cubicBezTo>
                    <a:pt x="96" y="143"/>
                    <a:pt x="91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25" y="131"/>
                    <a:pt x="113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39" y="125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6" y="126"/>
                    <a:pt x="126" y="126"/>
                  </a:cubicBezTo>
                  <a:cubicBezTo>
                    <a:pt x="125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5" y="132"/>
                    <a:pt x="88" y="134"/>
                    <a:pt x="80" y="135"/>
                  </a:cubicBezTo>
                  <a:cubicBezTo>
                    <a:pt x="76" y="135"/>
                    <a:pt x="72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1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3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3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19"/>
                    <a:pt x="111" y="121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59" y="134"/>
                    <a:pt x="57" y="134"/>
                  </a:cubicBezTo>
                  <a:cubicBezTo>
                    <a:pt x="53" y="135"/>
                    <a:pt x="59" y="133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8" y="104"/>
                    <a:pt x="159" y="104"/>
                  </a:cubicBezTo>
                  <a:cubicBezTo>
                    <a:pt x="157" y="106"/>
                    <a:pt x="155" y="108"/>
                    <a:pt x="153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99" y="125"/>
                  </a:cubicBezTo>
                  <a:cubicBezTo>
                    <a:pt x="105" y="124"/>
                    <a:pt x="110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2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1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7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5" y="131"/>
                    <a:pt x="104" y="132"/>
                  </a:cubicBezTo>
                  <a:cubicBezTo>
                    <a:pt x="96" y="134"/>
                    <a:pt x="89" y="135"/>
                    <a:pt x="82" y="137"/>
                  </a:cubicBezTo>
                  <a:cubicBezTo>
                    <a:pt x="79" y="138"/>
                    <a:pt x="76" y="139"/>
                    <a:pt x="74" y="139"/>
                  </a:cubicBezTo>
                  <a:cubicBezTo>
                    <a:pt x="71" y="140"/>
                    <a:pt x="69" y="140"/>
                    <a:pt x="67" y="141"/>
                  </a:cubicBezTo>
                  <a:cubicBezTo>
                    <a:pt x="66" y="140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1" y="136"/>
                  </a:moveTo>
                  <a:cubicBezTo>
                    <a:pt x="112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1" y="135"/>
                    <a:pt x="106" y="136"/>
                  </a:cubicBezTo>
                  <a:cubicBezTo>
                    <a:pt x="100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1" y="136"/>
                  </a:cubicBezTo>
                  <a:close/>
                  <a:moveTo>
                    <a:pt x="98" y="143"/>
                  </a:moveTo>
                  <a:cubicBezTo>
                    <a:pt x="107" y="141"/>
                    <a:pt x="117" y="138"/>
                    <a:pt x="126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7"/>
                    <a:pt x="125" y="137"/>
                    <a:pt x="124" y="137"/>
                  </a:cubicBezTo>
                  <a:cubicBezTo>
                    <a:pt x="120" y="139"/>
                    <a:pt x="115" y="141"/>
                    <a:pt x="111" y="142"/>
                  </a:cubicBezTo>
                  <a:cubicBezTo>
                    <a:pt x="106" y="143"/>
                    <a:pt x="102" y="145"/>
                    <a:pt x="97" y="146"/>
                  </a:cubicBezTo>
                  <a:cubicBezTo>
                    <a:pt x="93" y="147"/>
                    <a:pt x="88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4" y="145"/>
                    <a:pt x="113" y="146"/>
                    <a:pt x="112" y="146"/>
                  </a:cubicBezTo>
                  <a:cubicBezTo>
                    <a:pt x="104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0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2" y="149"/>
                    <a:pt x="117" y="148"/>
                  </a:cubicBezTo>
                  <a:cubicBezTo>
                    <a:pt x="122" y="147"/>
                    <a:pt x="114" y="149"/>
                    <a:pt x="114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3"/>
                    <a:pt x="97" y="156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95" y="155"/>
                    <a:pt x="94" y="155"/>
                    <a:pt x="92" y="154"/>
                  </a:cubicBezTo>
                  <a:cubicBezTo>
                    <a:pt x="96" y="153"/>
                    <a:pt x="99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3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6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0" y="111"/>
                    <a:pt x="119" y="113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8" y="122"/>
                    <a:pt x="83" y="120"/>
                    <a:pt x="87" y="119"/>
                  </a:cubicBezTo>
                  <a:cubicBezTo>
                    <a:pt x="102" y="115"/>
                    <a:pt x="116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4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6" y="96"/>
                  </a:moveTo>
                  <a:cubicBezTo>
                    <a:pt x="166" y="96"/>
                    <a:pt x="166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59" y="97"/>
                    <a:pt x="158" y="98"/>
                    <a:pt x="157" y="98"/>
                  </a:cubicBezTo>
                  <a:cubicBezTo>
                    <a:pt x="143" y="102"/>
                    <a:pt x="127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3" y="122"/>
                    <a:pt x="59" y="122"/>
                    <a:pt x="54" y="123"/>
                  </a:cubicBezTo>
                  <a:cubicBezTo>
                    <a:pt x="68" y="119"/>
                    <a:pt x="82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6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6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5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2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7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6" y="91"/>
                    <a:pt x="149" y="92"/>
                  </a:cubicBezTo>
                  <a:cubicBezTo>
                    <a:pt x="133" y="96"/>
                    <a:pt x="118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4"/>
                    <a:pt x="45" y="117"/>
                  </a:cubicBezTo>
                  <a:cubicBezTo>
                    <a:pt x="40" y="118"/>
                    <a:pt x="35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29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4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79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2" y="113"/>
                    <a:pt x="25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09"/>
                  </a:cubicBezTo>
                  <a:cubicBezTo>
                    <a:pt x="35" y="107"/>
                    <a:pt x="43" y="105"/>
                    <a:pt x="50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1" y="99"/>
                    <a:pt x="71" y="102"/>
                    <a:pt x="60" y="105"/>
                  </a:cubicBezTo>
                  <a:close/>
                  <a:moveTo>
                    <a:pt x="57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3" y="164"/>
                    <a:pt x="103" y="165"/>
                  </a:cubicBezTo>
                  <a:cubicBezTo>
                    <a:pt x="97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7" y="133"/>
                  </a:cubicBezTo>
                  <a:cubicBezTo>
                    <a:pt x="28" y="128"/>
                    <a:pt x="19" y="121"/>
                    <a:pt x="10" y="118"/>
                  </a:cubicBezTo>
                  <a:cubicBezTo>
                    <a:pt x="10" y="118"/>
                    <a:pt x="10" y="118"/>
                    <a:pt x="9" y="118"/>
                  </a:cubicBezTo>
                  <a:cubicBezTo>
                    <a:pt x="10" y="117"/>
                    <a:pt x="10" y="117"/>
                    <a:pt x="10" y="116"/>
                  </a:cubicBezTo>
                  <a:cubicBezTo>
                    <a:pt x="26" y="124"/>
                    <a:pt x="42" y="131"/>
                    <a:pt x="57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2" y="71"/>
                  </a:cubicBezTo>
                  <a:cubicBezTo>
                    <a:pt x="137" y="74"/>
                    <a:pt x="122" y="77"/>
                    <a:pt x="106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6" y="96"/>
                    <a:pt x="39" y="98"/>
                  </a:cubicBezTo>
                  <a:cubicBezTo>
                    <a:pt x="37" y="99"/>
                    <a:pt x="34" y="100"/>
                    <a:pt x="31" y="101"/>
                  </a:cubicBezTo>
                  <a:cubicBezTo>
                    <a:pt x="41" y="97"/>
                    <a:pt x="50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49" y="69"/>
                  </a:cubicBezTo>
                  <a:cubicBezTo>
                    <a:pt x="163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1" y="81"/>
                    <a:pt x="150" y="81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19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0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1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8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2" y="147"/>
                  </a:cubicBezTo>
                  <a:cubicBezTo>
                    <a:pt x="37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5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29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2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6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5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7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7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4"/>
                    <a:pt x="155" y="67"/>
                  </a:cubicBezTo>
                  <a:cubicBezTo>
                    <a:pt x="140" y="70"/>
                    <a:pt x="124" y="73"/>
                    <a:pt x="109" y="77"/>
                  </a:cubicBezTo>
                  <a:cubicBezTo>
                    <a:pt x="80" y="84"/>
                    <a:pt x="51" y="92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5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1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7" y="84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4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3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3" y="59"/>
                  </a:cubicBezTo>
                  <a:cubicBezTo>
                    <a:pt x="214" y="59"/>
                    <a:pt x="214" y="59"/>
                    <a:pt x="214" y="60"/>
                  </a:cubicBezTo>
                  <a:cubicBezTo>
                    <a:pt x="210" y="62"/>
                    <a:pt x="207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10" y="136"/>
                    <a:pt x="9" y="136"/>
                    <a:pt x="9" y="135"/>
                  </a:cubicBezTo>
                  <a:cubicBezTo>
                    <a:pt x="13" y="137"/>
                    <a:pt x="17" y="139"/>
                    <a:pt x="21" y="141"/>
                  </a:cubicBezTo>
                  <a:cubicBezTo>
                    <a:pt x="32" y="146"/>
                    <a:pt x="42" y="151"/>
                    <a:pt x="52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1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6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3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3"/>
                    <a:pt x="127" y="156"/>
                  </a:cubicBezTo>
                  <a:cubicBezTo>
                    <a:pt x="138" y="144"/>
                    <a:pt x="149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53"/>
            <p:cNvSpPr>
              <a:spLocks noEditPoints="1"/>
            </p:cNvSpPr>
            <p:nvPr/>
          </p:nvSpPr>
          <p:spPr bwMode="auto">
            <a:xfrm>
              <a:off x="9698038" y="5187950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7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9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7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1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40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1 w 221"/>
                <a:gd name="T85" fmla="*/ 153 h 187"/>
                <a:gd name="T86" fmla="*/ 112 w 221"/>
                <a:gd name="T87" fmla="*/ 154 h 187"/>
                <a:gd name="T88" fmla="*/ 88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3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9"/>
                    <a:pt x="216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7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4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4" y="19"/>
                    <a:pt x="76" y="39"/>
                    <a:pt x="57" y="59"/>
                  </a:cubicBezTo>
                  <a:cubicBezTo>
                    <a:pt x="41" y="77"/>
                    <a:pt x="24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20" y="145"/>
                    <a:pt x="25" y="147"/>
                  </a:cubicBezTo>
                  <a:cubicBezTo>
                    <a:pt x="35" y="153"/>
                    <a:pt x="46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7" y="186"/>
                    <a:pt x="107" y="186"/>
                    <a:pt x="107" y="186"/>
                  </a:cubicBezTo>
                  <a:cubicBezTo>
                    <a:pt x="121" y="169"/>
                    <a:pt x="138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40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8" y="127"/>
                  </a:cubicBezTo>
                  <a:cubicBezTo>
                    <a:pt x="21" y="135"/>
                    <a:pt x="37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4" y="67"/>
                    <a:pt x="149" y="64"/>
                    <a:pt x="164" y="61"/>
                  </a:cubicBezTo>
                  <a:cubicBezTo>
                    <a:pt x="171" y="59"/>
                    <a:pt x="179" y="57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3" y="56"/>
                    <a:pt x="202" y="56"/>
                    <a:pt x="202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6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5"/>
                    <a:pt x="114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5" y="8"/>
                  </a:cubicBezTo>
                  <a:cubicBezTo>
                    <a:pt x="113" y="9"/>
                    <a:pt x="111" y="9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3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3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4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8" y="10"/>
                    <a:pt x="122" y="9"/>
                    <a:pt x="125" y="7"/>
                  </a:cubicBezTo>
                  <a:cubicBezTo>
                    <a:pt x="126" y="7"/>
                    <a:pt x="128" y="8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7" y="14"/>
                  </a:cubicBezTo>
                  <a:cubicBezTo>
                    <a:pt x="111" y="16"/>
                    <a:pt x="103" y="17"/>
                    <a:pt x="98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6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6" y="24"/>
                  </a:cubicBezTo>
                  <a:cubicBezTo>
                    <a:pt x="95" y="24"/>
                    <a:pt x="94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2" y="22"/>
                    <a:pt x="106" y="21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2"/>
                    <a:pt x="138" y="12"/>
                    <a:pt x="139" y="12"/>
                  </a:cubicBezTo>
                  <a:close/>
                  <a:moveTo>
                    <a:pt x="151" y="17"/>
                  </a:moveTo>
                  <a:cubicBezTo>
                    <a:pt x="142" y="19"/>
                    <a:pt x="134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8" y="16"/>
                    <a:pt x="149" y="17"/>
                    <a:pt x="151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2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4" y="40"/>
                    <a:pt x="80" y="40"/>
                    <a:pt x="77" y="41"/>
                  </a:cubicBezTo>
                  <a:cubicBezTo>
                    <a:pt x="77" y="41"/>
                    <a:pt x="78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1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4" y="26"/>
                  </a:cubicBezTo>
                  <a:cubicBezTo>
                    <a:pt x="115" y="26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3" y="30"/>
                    <a:pt x="97" y="32"/>
                  </a:cubicBezTo>
                  <a:cubicBezTo>
                    <a:pt x="94" y="32"/>
                    <a:pt x="91" y="33"/>
                    <a:pt x="89" y="34"/>
                  </a:cubicBezTo>
                  <a:cubicBezTo>
                    <a:pt x="87" y="35"/>
                    <a:pt x="85" y="35"/>
                    <a:pt x="84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9"/>
                    <a:pt x="149" y="18"/>
                    <a:pt x="151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3" y="24"/>
                    <a:pt x="119" y="27"/>
                    <a:pt x="107" y="30"/>
                  </a:cubicBezTo>
                  <a:cubicBezTo>
                    <a:pt x="103" y="31"/>
                    <a:pt x="99" y="32"/>
                    <a:pt x="95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7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30"/>
                    <a:pt x="88" y="30"/>
                    <a:pt x="88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7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6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9" y="11"/>
                    <a:pt x="113" y="10"/>
                    <a:pt x="116" y="9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9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6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3" y="12"/>
                    <a:pt x="116" y="13"/>
                    <a:pt x="111" y="14"/>
                  </a:cubicBezTo>
                  <a:cubicBezTo>
                    <a:pt x="107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7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1" y="12"/>
                    <a:pt x="132" y="12"/>
                  </a:cubicBezTo>
                  <a:cubicBezTo>
                    <a:pt x="119" y="17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5" y="19"/>
                  </a:cubicBezTo>
                  <a:cubicBezTo>
                    <a:pt x="119" y="18"/>
                    <a:pt x="123" y="17"/>
                    <a:pt x="128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1" y="22"/>
                  </a:cubicBezTo>
                  <a:cubicBezTo>
                    <a:pt x="103" y="24"/>
                    <a:pt x="96" y="26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100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1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8" y="24"/>
                    <a:pt x="107" y="27"/>
                  </a:cubicBezTo>
                  <a:cubicBezTo>
                    <a:pt x="102" y="29"/>
                    <a:pt x="97" y="31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6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6"/>
                  </a:cubicBezTo>
                  <a:cubicBezTo>
                    <a:pt x="85" y="37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4" y="35"/>
                    <a:pt x="117" y="31"/>
                  </a:cubicBezTo>
                  <a:cubicBezTo>
                    <a:pt x="124" y="30"/>
                    <a:pt x="131" y="28"/>
                    <a:pt x="138" y="26"/>
                  </a:cubicBezTo>
                  <a:cubicBezTo>
                    <a:pt x="145" y="25"/>
                    <a:pt x="152" y="23"/>
                    <a:pt x="158" y="21"/>
                  </a:cubicBezTo>
                  <a:cubicBezTo>
                    <a:pt x="160" y="22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4" y="39"/>
                    <a:pt x="95" y="41"/>
                  </a:cubicBezTo>
                  <a:cubicBezTo>
                    <a:pt x="88" y="43"/>
                    <a:pt x="80" y="44"/>
                    <a:pt x="73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80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40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1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4" y="59"/>
                    <a:pt x="66" y="58"/>
                  </a:cubicBezTo>
                  <a:cubicBezTo>
                    <a:pt x="71" y="56"/>
                    <a:pt x="75" y="54"/>
                    <a:pt x="80" y="53"/>
                  </a:cubicBezTo>
                  <a:cubicBezTo>
                    <a:pt x="91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2" y="30"/>
                    <a:pt x="171" y="26"/>
                  </a:cubicBezTo>
                  <a:cubicBezTo>
                    <a:pt x="174" y="28"/>
                    <a:pt x="177" y="29"/>
                    <a:pt x="180" y="30"/>
                  </a:cubicBezTo>
                  <a:close/>
                  <a:moveTo>
                    <a:pt x="45" y="75"/>
                  </a:move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7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60"/>
                    <a:pt x="102" y="56"/>
                    <a:pt x="115" y="52"/>
                  </a:cubicBezTo>
                  <a:cubicBezTo>
                    <a:pt x="127" y="49"/>
                    <a:pt x="140" y="45"/>
                    <a:pt x="152" y="42"/>
                  </a:cubicBezTo>
                  <a:cubicBezTo>
                    <a:pt x="163" y="39"/>
                    <a:pt x="175" y="38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6"/>
                    <a:pt x="60" y="65"/>
                    <a:pt x="62" y="64"/>
                  </a:cubicBezTo>
                  <a:cubicBezTo>
                    <a:pt x="68" y="63"/>
                    <a:pt x="74" y="61"/>
                    <a:pt x="79" y="59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4" y="45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8" y="46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3"/>
                    <a:pt x="71" y="53"/>
                    <a:pt x="68" y="54"/>
                  </a:cubicBezTo>
                  <a:cubicBezTo>
                    <a:pt x="68" y="54"/>
                    <a:pt x="66" y="54"/>
                    <a:pt x="65" y="54"/>
                  </a:cubicBezTo>
                  <a:cubicBezTo>
                    <a:pt x="66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7"/>
                    <a:pt x="134" y="33"/>
                    <a:pt x="143" y="31"/>
                  </a:cubicBezTo>
                  <a:cubicBezTo>
                    <a:pt x="150" y="29"/>
                    <a:pt x="158" y="28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2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59" y="24"/>
                    <a:pt x="163" y="24"/>
                    <a:pt x="163" y="24"/>
                  </a:cubicBezTo>
                  <a:cubicBezTo>
                    <a:pt x="161" y="25"/>
                    <a:pt x="159" y="26"/>
                    <a:pt x="156" y="27"/>
                  </a:cubicBezTo>
                  <a:cubicBezTo>
                    <a:pt x="149" y="29"/>
                    <a:pt x="142" y="30"/>
                    <a:pt x="135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1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2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1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2" y="29"/>
                    <a:pt x="164" y="28"/>
                  </a:cubicBezTo>
                  <a:cubicBezTo>
                    <a:pt x="164" y="28"/>
                    <a:pt x="165" y="28"/>
                    <a:pt x="165" y="28"/>
                  </a:cubicBezTo>
                  <a:cubicBezTo>
                    <a:pt x="157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4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7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4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1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9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7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9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8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6" y="73"/>
                    <a:pt x="67" y="71"/>
                    <a:pt x="78" y="67"/>
                  </a:cubicBezTo>
                  <a:cubicBezTo>
                    <a:pt x="90" y="63"/>
                    <a:pt x="103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3" y="36"/>
                    <a:pt x="194" y="37"/>
                  </a:cubicBezTo>
                  <a:cubicBezTo>
                    <a:pt x="168" y="42"/>
                    <a:pt x="142" y="50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8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5"/>
                    <a:pt x="66" y="73"/>
                    <a:pt x="40" y="81"/>
                  </a:cubicBezTo>
                  <a:cubicBezTo>
                    <a:pt x="40" y="81"/>
                    <a:pt x="41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7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9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3" y="40"/>
                    <a:pt x="205" y="41"/>
                    <a:pt x="207" y="43"/>
                  </a:cubicBezTo>
                  <a:close/>
                  <a:moveTo>
                    <a:pt x="39" y="83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4"/>
                    <a:pt x="183" y="42"/>
                  </a:cubicBezTo>
                  <a:cubicBezTo>
                    <a:pt x="187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40"/>
                  </a:cubicBezTo>
                  <a:cubicBezTo>
                    <a:pt x="198" y="40"/>
                    <a:pt x="196" y="40"/>
                    <a:pt x="195" y="40"/>
                  </a:cubicBezTo>
                  <a:cubicBezTo>
                    <a:pt x="189" y="43"/>
                    <a:pt x="183" y="44"/>
                    <a:pt x="176" y="45"/>
                  </a:cubicBezTo>
                  <a:cubicBezTo>
                    <a:pt x="169" y="47"/>
                    <a:pt x="162" y="49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3"/>
                  </a:cubicBezTo>
                  <a:close/>
                  <a:moveTo>
                    <a:pt x="35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9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200" y="48"/>
                    <a:pt x="193" y="50"/>
                  </a:cubicBezTo>
                  <a:cubicBezTo>
                    <a:pt x="186" y="52"/>
                    <a:pt x="178" y="53"/>
                    <a:pt x="170" y="54"/>
                  </a:cubicBezTo>
                  <a:cubicBezTo>
                    <a:pt x="154" y="58"/>
                    <a:pt x="138" y="61"/>
                    <a:pt x="123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5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60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7" y="62"/>
                    <a:pt x="152" y="59"/>
                    <a:pt x="168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2" y="47"/>
                    <a:pt x="210" y="48"/>
                    <a:pt x="208" y="50"/>
                  </a:cubicBezTo>
                  <a:cubicBezTo>
                    <a:pt x="194" y="54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6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50"/>
                    <a:pt x="213" y="50"/>
                    <a:pt x="213" y="51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08" y="55"/>
                    <a:pt x="204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8" y="98"/>
                    <a:pt x="166" y="99"/>
                  </a:cubicBezTo>
                  <a:cubicBezTo>
                    <a:pt x="182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5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3" y="85"/>
                    <a:pt x="146" y="86"/>
                  </a:cubicBezTo>
                  <a:cubicBezTo>
                    <a:pt x="139" y="88"/>
                    <a:pt x="133" y="91"/>
                    <a:pt x="126" y="92"/>
                  </a:cubicBezTo>
                  <a:cubicBezTo>
                    <a:pt x="119" y="94"/>
                    <a:pt x="111" y="96"/>
                    <a:pt x="104" y="97"/>
                  </a:cubicBezTo>
                  <a:cubicBezTo>
                    <a:pt x="90" y="100"/>
                    <a:pt x="77" y="104"/>
                    <a:pt x="63" y="108"/>
                  </a:cubicBezTo>
                  <a:cubicBezTo>
                    <a:pt x="56" y="110"/>
                    <a:pt x="50" y="112"/>
                    <a:pt x="43" y="113"/>
                  </a:cubicBezTo>
                  <a:cubicBezTo>
                    <a:pt x="36" y="114"/>
                    <a:pt x="28" y="115"/>
                    <a:pt x="22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10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6"/>
                    <a:pt x="160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9" y="88"/>
                  </a:cubicBezTo>
                  <a:cubicBezTo>
                    <a:pt x="135" y="92"/>
                    <a:pt x="120" y="95"/>
                    <a:pt x="106" y="98"/>
                  </a:cubicBezTo>
                  <a:cubicBezTo>
                    <a:pt x="92" y="102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9" y="117"/>
                  </a:cubicBezTo>
                  <a:cubicBezTo>
                    <a:pt x="25" y="114"/>
                    <a:pt x="32" y="113"/>
                    <a:pt x="39" y="112"/>
                  </a:cubicBezTo>
                  <a:cubicBezTo>
                    <a:pt x="47" y="110"/>
                    <a:pt x="55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2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4" y="123"/>
                  </a:cubicBezTo>
                  <a:cubicBezTo>
                    <a:pt x="33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3" y="124"/>
                  </a:cubicBezTo>
                  <a:cubicBezTo>
                    <a:pt x="42" y="123"/>
                    <a:pt x="52" y="120"/>
                    <a:pt x="62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9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8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5" y="124"/>
                    <a:pt x="60" y="123"/>
                    <a:pt x="65" y="122"/>
                  </a:cubicBezTo>
                  <a:cubicBezTo>
                    <a:pt x="76" y="119"/>
                    <a:pt x="88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2" y="106"/>
                    <a:pt x="124" y="108"/>
                  </a:cubicBezTo>
                  <a:cubicBezTo>
                    <a:pt x="109" y="112"/>
                    <a:pt x="95" y="116"/>
                    <a:pt x="81" y="121"/>
                  </a:cubicBezTo>
                  <a:cubicBezTo>
                    <a:pt x="76" y="122"/>
                    <a:pt x="72" y="123"/>
                    <a:pt x="68" y="125"/>
                  </a:cubicBezTo>
                  <a:cubicBezTo>
                    <a:pt x="68" y="125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9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7"/>
                    <a:pt x="60" y="127"/>
                  </a:cubicBezTo>
                  <a:cubicBezTo>
                    <a:pt x="56" y="128"/>
                    <a:pt x="53" y="129"/>
                    <a:pt x="50" y="130"/>
                  </a:cubicBezTo>
                  <a:cubicBezTo>
                    <a:pt x="49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7" y="111"/>
                    <a:pt x="137" y="110"/>
                    <a:pt x="138" y="110"/>
                  </a:cubicBezTo>
                  <a:cubicBezTo>
                    <a:pt x="111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50" y="133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7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2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2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4" y="143"/>
                  </a:cubicBezTo>
                  <a:cubicBezTo>
                    <a:pt x="118" y="144"/>
                    <a:pt x="112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2" y="137"/>
                    <a:pt x="111" y="139"/>
                    <a:pt x="101" y="141"/>
                  </a:cubicBezTo>
                  <a:cubicBezTo>
                    <a:pt x="97" y="143"/>
                    <a:pt x="92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7" y="128"/>
                  </a:cubicBezTo>
                  <a:cubicBezTo>
                    <a:pt x="126" y="131"/>
                    <a:pt x="114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7" y="126"/>
                    <a:pt x="126" y="126"/>
                  </a:cubicBezTo>
                  <a:cubicBezTo>
                    <a:pt x="126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6" y="132"/>
                    <a:pt x="88" y="134"/>
                    <a:pt x="80" y="135"/>
                  </a:cubicBezTo>
                  <a:cubicBezTo>
                    <a:pt x="76" y="135"/>
                    <a:pt x="73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4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4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20"/>
                    <a:pt x="111" y="122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60" y="134"/>
                    <a:pt x="57" y="134"/>
                  </a:cubicBezTo>
                  <a:cubicBezTo>
                    <a:pt x="53" y="135"/>
                    <a:pt x="59" y="134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9" y="104"/>
                    <a:pt x="159" y="104"/>
                  </a:cubicBezTo>
                  <a:cubicBezTo>
                    <a:pt x="157" y="106"/>
                    <a:pt x="155" y="108"/>
                    <a:pt x="154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100" y="125"/>
                  </a:cubicBezTo>
                  <a:cubicBezTo>
                    <a:pt x="105" y="124"/>
                    <a:pt x="111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3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2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8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6" y="131"/>
                    <a:pt x="104" y="132"/>
                  </a:cubicBezTo>
                  <a:cubicBezTo>
                    <a:pt x="97" y="134"/>
                    <a:pt x="89" y="135"/>
                    <a:pt x="82" y="137"/>
                  </a:cubicBezTo>
                  <a:cubicBezTo>
                    <a:pt x="79" y="138"/>
                    <a:pt x="77" y="139"/>
                    <a:pt x="74" y="139"/>
                  </a:cubicBezTo>
                  <a:cubicBezTo>
                    <a:pt x="72" y="140"/>
                    <a:pt x="69" y="140"/>
                    <a:pt x="68" y="141"/>
                  </a:cubicBezTo>
                  <a:cubicBezTo>
                    <a:pt x="66" y="141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2" y="137"/>
                  </a:moveTo>
                  <a:cubicBezTo>
                    <a:pt x="113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2" y="135"/>
                    <a:pt x="106" y="136"/>
                  </a:cubicBezTo>
                  <a:cubicBezTo>
                    <a:pt x="101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2" y="137"/>
                  </a:cubicBezTo>
                  <a:close/>
                  <a:moveTo>
                    <a:pt x="98" y="143"/>
                  </a:moveTo>
                  <a:cubicBezTo>
                    <a:pt x="108" y="141"/>
                    <a:pt x="117" y="139"/>
                    <a:pt x="126" y="137"/>
                  </a:cubicBezTo>
                  <a:cubicBezTo>
                    <a:pt x="127" y="136"/>
                    <a:pt x="127" y="136"/>
                    <a:pt x="128" y="136"/>
                  </a:cubicBezTo>
                  <a:cubicBezTo>
                    <a:pt x="127" y="137"/>
                    <a:pt x="126" y="137"/>
                    <a:pt x="125" y="137"/>
                  </a:cubicBezTo>
                  <a:cubicBezTo>
                    <a:pt x="120" y="139"/>
                    <a:pt x="116" y="141"/>
                    <a:pt x="111" y="142"/>
                  </a:cubicBezTo>
                  <a:cubicBezTo>
                    <a:pt x="106" y="144"/>
                    <a:pt x="102" y="145"/>
                    <a:pt x="97" y="146"/>
                  </a:cubicBezTo>
                  <a:cubicBezTo>
                    <a:pt x="93" y="148"/>
                    <a:pt x="89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5" y="146"/>
                    <a:pt x="113" y="146"/>
                    <a:pt x="112" y="146"/>
                  </a:cubicBezTo>
                  <a:cubicBezTo>
                    <a:pt x="105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3" y="149"/>
                    <a:pt x="117" y="148"/>
                  </a:cubicBezTo>
                  <a:cubicBezTo>
                    <a:pt x="122" y="147"/>
                    <a:pt x="115" y="149"/>
                    <a:pt x="115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5" y="155"/>
                    <a:pt x="94" y="155"/>
                    <a:pt x="93" y="154"/>
                  </a:cubicBezTo>
                  <a:cubicBezTo>
                    <a:pt x="96" y="154"/>
                    <a:pt x="100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4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7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1" y="111"/>
                    <a:pt x="119" y="114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9" y="122"/>
                    <a:pt x="83" y="120"/>
                    <a:pt x="88" y="119"/>
                  </a:cubicBezTo>
                  <a:cubicBezTo>
                    <a:pt x="102" y="115"/>
                    <a:pt x="117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60" y="97"/>
                    <a:pt x="159" y="98"/>
                    <a:pt x="158" y="98"/>
                  </a:cubicBezTo>
                  <a:cubicBezTo>
                    <a:pt x="143" y="102"/>
                    <a:pt x="128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4" y="122"/>
                    <a:pt x="59" y="122"/>
                    <a:pt x="54" y="123"/>
                  </a:cubicBezTo>
                  <a:cubicBezTo>
                    <a:pt x="68" y="119"/>
                    <a:pt x="83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4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7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7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6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3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8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7" y="91"/>
                    <a:pt x="149" y="92"/>
                  </a:cubicBezTo>
                  <a:cubicBezTo>
                    <a:pt x="134" y="96"/>
                    <a:pt x="119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5"/>
                    <a:pt x="45" y="117"/>
                  </a:cubicBezTo>
                  <a:cubicBezTo>
                    <a:pt x="40" y="118"/>
                    <a:pt x="36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30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5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80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3" y="113"/>
                    <a:pt x="26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10"/>
                  </a:cubicBezTo>
                  <a:cubicBezTo>
                    <a:pt x="35" y="107"/>
                    <a:pt x="43" y="105"/>
                    <a:pt x="51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2" y="99"/>
                    <a:pt x="71" y="102"/>
                    <a:pt x="60" y="105"/>
                  </a:cubicBezTo>
                  <a:close/>
                  <a:moveTo>
                    <a:pt x="58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4" y="164"/>
                    <a:pt x="103" y="165"/>
                  </a:cubicBezTo>
                  <a:cubicBezTo>
                    <a:pt x="98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8" y="133"/>
                  </a:cubicBezTo>
                  <a:cubicBezTo>
                    <a:pt x="29" y="128"/>
                    <a:pt x="19" y="122"/>
                    <a:pt x="10" y="118"/>
                  </a:cubicBezTo>
                  <a:cubicBezTo>
                    <a:pt x="10" y="118"/>
                    <a:pt x="10" y="118"/>
                    <a:pt x="10" y="118"/>
                  </a:cubicBezTo>
                  <a:cubicBezTo>
                    <a:pt x="10" y="117"/>
                    <a:pt x="10" y="117"/>
                    <a:pt x="11" y="116"/>
                  </a:cubicBezTo>
                  <a:cubicBezTo>
                    <a:pt x="26" y="124"/>
                    <a:pt x="42" y="131"/>
                    <a:pt x="58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3" y="71"/>
                  </a:cubicBezTo>
                  <a:cubicBezTo>
                    <a:pt x="137" y="74"/>
                    <a:pt x="122" y="77"/>
                    <a:pt x="107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7" y="96"/>
                    <a:pt x="39" y="98"/>
                  </a:cubicBezTo>
                  <a:cubicBezTo>
                    <a:pt x="37" y="99"/>
                    <a:pt x="34" y="100"/>
                    <a:pt x="32" y="101"/>
                  </a:cubicBezTo>
                  <a:cubicBezTo>
                    <a:pt x="41" y="97"/>
                    <a:pt x="51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50" y="69"/>
                  </a:cubicBezTo>
                  <a:cubicBezTo>
                    <a:pt x="164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2" y="81"/>
                    <a:pt x="150" y="82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20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1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2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9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3" y="147"/>
                  </a:cubicBezTo>
                  <a:cubicBezTo>
                    <a:pt x="38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6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30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3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7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8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8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5"/>
                    <a:pt x="155" y="67"/>
                  </a:cubicBezTo>
                  <a:cubicBezTo>
                    <a:pt x="140" y="70"/>
                    <a:pt x="124" y="73"/>
                    <a:pt x="110" y="77"/>
                  </a:cubicBezTo>
                  <a:cubicBezTo>
                    <a:pt x="80" y="84"/>
                    <a:pt x="51" y="93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6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2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8" y="85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5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4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4" y="59"/>
                  </a:cubicBezTo>
                  <a:cubicBezTo>
                    <a:pt x="214" y="59"/>
                    <a:pt x="214" y="60"/>
                    <a:pt x="214" y="60"/>
                  </a:cubicBezTo>
                  <a:cubicBezTo>
                    <a:pt x="210" y="62"/>
                    <a:pt x="208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0" y="136"/>
                    <a:pt x="10" y="136"/>
                    <a:pt x="9" y="135"/>
                  </a:cubicBezTo>
                  <a:cubicBezTo>
                    <a:pt x="13" y="138"/>
                    <a:pt x="18" y="139"/>
                    <a:pt x="21" y="141"/>
                  </a:cubicBezTo>
                  <a:cubicBezTo>
                    <a:pt x="32" y="146"/>
                    <a:pt x="42" y="151"/>
                    <a:pt x="53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2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7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4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4"/>
                    <a:pt x="127" y="156"/>
                  </a:cubicBezTo>
                  <a:cubicBezTo>
                    <a:pt x="138" y="144"/>
                    <a:pt x="150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" name="TextBox 6"/>
          <p:cNvSpPr txBox="1">
            <a:spLocks noChangeArrowheads="1"/>
          </p:cNvSpPr>
          <p:nvPr/>
        </p:nvSpPr>
        <p:spPr bwMode="auto">
          <a:xfrm>
            <a:off x="1844669" y="1141361"/>
            <a:ext cx="1725613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b="1" dirty="0">
                <a:solidFill>
                  <a:srgbClr val="80B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r>
              <a:rPr lang="zh-CN" altLang="en-US" sz="4800" b="1" dirty="0">
                <a:solidFill>
                  <a:srgbClr val="FF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5" name="TextBox 7"/>
          <p:cNvSpPr txBox="1"/>
          <p:nvPr/>
        </p:nvSpPr>
        <p:spPr>
          <a:xfrm>
            <a:off x="1817258" y="2035634"/>
            <a:ext cx="2182812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rgbClr val="8DD35F"/>
                </a:solidFill>
                <a:latin typeface="微软雅黑" pitchFamily="34" charset="-122"/>
                <a:ea typeface="微软雅黑" pitchFamily="34" charset="-122"/>
              </a:rPr>
              <a:t>CON</a:t>
            </a:r>
            <a:r>
              <a:rPr lang="en-US" altLang="zh-CN" sz="2800" dirty="0">
                <a:solidFill>
                  <a:srgbClr val="FFE680"/>
                </a:solidFill>
                <a:latin typeface="微软雅黑" pitchFamily="34" charset="-122"/>
                <a:ea typeface="微软雅黑" pitchFamily="34" charset="-122"/>
              </a:rPr>
              <a:t>TENTS</a:t>
            </a:r>
            <a:endParaRPr lang="zh-CN" altLang="en-US" sz="2800" dirty="0">
              <a:solidFill>
                <a:srgbClr val="FFE68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968233" y="1555712"/>
            <a:ext cx="5310801" cy="3746575"/>
          </a:xfrm>
          <a:prstGeom prst="rect">
            <a:avLst/>
          </a:prstGeom>
          <a:solidFill>
            <a:schemeClr val="bg1"/>
          </a:solidFill>
          <a:ln w="28575">
            <a:solidFill>
              <a:srgbClr val="205285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MH_Number_1"/>
          <p:cNvSpPr/>
          <p:nvPr>
            <p:custDataLst>
              <p:tags r:id="rId1"/>
            </p:custDataLst>
          </p:nvPr>
        </p:nvSpPr>
        <p:spPr>
          <a:xfrm>
            <a:off x="5239597" y="1912875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MH_Entry_1"/>
          <p:cNvSpPr/>
          <p:nvPr>
            <p:custDataLst>
              <p:tags r:id="rId2"/>
            </p:custDataLst>
          </p:nvPr>
        </p:nvSpPr>
        <p:spPr>
          <a:xfrm>
            <a:off x="5910147" y="1912875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</a:t>
            </a:r>
          </a:p>
        </p:txBody>
      </p:sp>
      <p:sp>
        <p:nvSpPr>
          <p:cNvPr id="11" name="MH_Entry_2"/>
          <p:cNvSpPr/>
          <p:nvPr>
            <p:custDataLst>
              <p:tags r:id="rId3"/>
            </p:custDataLst>
          </p:nvPr>
        </p:nvSpPr>
        <p:spPr>
          <a:xfrm>
            <a:off x="5910147" y="2742476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en-US" altLang="zh-CN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</a:p>
        </p:txBody>
      </p:sp>
      <p:sp>
        <p:nvSpPr>
          <p:cNvPr id="12" name="MH_Number_2"/>
          <p:cNvSpPr/>
          <p:nvPr>
            <p:custDataLst>
              <p:tags r:id="rId4"/>
            </p:custDataLst>
          </p:nvPr>
        </p:nvSpPr>
        <p:spPr>
          <a:xfrm>
            <a:off x="5239597" y="2742476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28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MH_Number_1"/>
          <p:cNvSpPr/>
          <p:nvPr>
            <p:custDataLst>
              <p:tags r:id="rId5"/>
            </p:custDataLst>
          </p:nvPr>
        </p:nvSpPr>
        <p:spPr>
          <a:xfrm>
            <a:off x="5239597" y="3572077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MH_Entry_1"/>
          <p:cNvSpPr/>
          <p:nvPr>
            <p:custDataLst>
              <p:tags r:id="rId6"/>
            </p:custDataLst>
          </p:nvPr>
        </p:nvSpPr>
        <p:spPr>
          <a:xfrm>
            <a:off x="5910147" y="3572077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en-US" altLang="zh-CN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指令与远程库介绍</a:t>
            </a:r>
          </a:p>
        </p:txBody>
      </p:sp>
      <p:sp>
        <p:nvSpPr>
          <p:cNvPr id="15" name="MH_Entry_2"/>
          <p:cNvSpPr/>
          <p:nvPr>
            <p:custDataLst>
              <p:tags r:id="rId7"/>
            </p:custDataLst>
          </p:nvPr>
        </p:nvSpPr>
        <p:spPr>
          <a:xfrm>
            <a:off x="5910147" y="4401678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en-US" altLang="zh-CN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图形化界面操作</a:t>
            </a:r>
          </a:p>
        </p:txBody>
      </p:sp>
      <p:sp>
        <p:nvSpPr>
          <p:cNvPr id="16" name="MH_Number_2"/>
          <p:cNvSpPr/>
          <p:nvPr>
            <p:custDataLst>
              <p:tags r:id="rId8"/>
            </p:custDataLst>
          </p:nvPr>
        </p:nvSpPr>
        <p:spPr>
          <a:xfrm>
            <a:off x="5239597" y="4401678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04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70" name="Picture 4">
            <a:extLst>
              <a:ext uri="{FF2B5EF4-FFF2-40B4-BE49-F238E27FC236}">
                <a16:creationId xmlns:a16="http://schemas.microsoft.com/office/drawing/2014/main" id="{B8D6F6C0-F5EA-415C-9697-C3194E00F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02" y="1088552"/>
            <a:ext cx="1356935" cy="1356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864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F4E79"/>
            </a:gs>
            <a:gs pos="100000">
              <a:srgbClr val="2A3D5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Oval 92"/>
          <p:cNvSpPr>
            <a:spLocks noChangeArrowheads="1"/>
          </p:cNvSpPr>
          <p:nvPr/>
        </p:nvSpPr>
        <p:spPr bwMode="auto">
          <a:xfrm>
            <a:off x="5409224" y="1945759"/>
            <a:ext cx="1350962" cy="13493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sp>
        <p:nvSpPr>
          <p:cNvPr id="266" name="矩形 3"/>
          <p:cNvSpPr>
            <a:spLocks noChangeArrowheads="1"/>
          </p:cNvSpPr>
          <p:nvPr/>
        </p:nvSpPr>
        <p:spPr bwMode="auto">
          <a:xfrm>
            <a:off x="4618037" y="4081135"/>
            <a:ext cx="2955925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b="1" dirty="0">
                <a:solidFill>
                  <a:srgbClr val="80B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</a:t>
            </a:r>
            <a:r>
              <a:rPr lang="zh-CN" altLang="en-US" sz="5400" b="1" dirty="0">
                <a:solidFill>
                  <a:srgbClr val="FF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r>
              <a:rPr lang="zh-CN" altLang="en-US" sz="5400" b="1" dirty="0">
                <a:solidFill>
                  <a:srgbClr val="8DD3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聆</a:t>
            </a:r>
            <a:r>
              <a:rPr lang="zh-CN" altLang="en-US" sz="5400" b="1" dirty="0">
                <a:solidFill>
                  <a:srgbClr val="FFE6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听</a:t>
            </a: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458B051A-DD12-41AA-9048-2D37CDEA9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029" y="1698252"/>
            <a:ext cx="1963352" cy="1963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63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组合 260"/>
          <p:cNvGrpSpPr/>
          <p:nvPr/>
        </p:nvGrpSpPr>
        <p:grpSpPr>
          <a:xfrm>
            <a:off x="-309091" y="1428387"/>
            <a:ext cx="12585229" cy="5402301"/>
            <a:chOff x="371475" y="1847850"/>
            <a:chExt cx="11904663" cy="5110163"/>
          </a:xfrm>
        </p:grpSpPr>
        <p:sp>
          <p:nvSpPr>
            <p:cNvPr id="279" name="Freeform 5"/>
            <p:cNvSpPr>
              <a:spLocks noEditPoints="1"/>
            </p:cNvSpPr>
            <p:nvPr/>
          </p:nvSpPr>
          <p:spPr bwMode="auto">
            <a:xfrm>
              <a:off x="382588" y="5286375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7"/>
                    <a:pt x="71" y="161"/>
                    <a:pt x="76" y="160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1"/>
                  </a:cubicBezTo>
                  <a:cubicBezTo>
                    <a:pt x="99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6"/>
                    <a:pt x="96" y="43"/>
                    <a:pt x="95" y="39"/>
                  </a:cubicBezTo>
                  <a:cubicBezTo>
                    <a:pt x="93" y="31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0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4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3"/>
                  </a:cubicBezTo>
                  <a:cubicBezTo>
                    <a:pt x="61" y="54"/>
                    <a:pt x="67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8"/>
                    <a:pt x="96" y="63"/>
                    <a:pt x="97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8"/>
                  </a:cubicBezTo>
                  <a:cubicBezTo>
                    <a:pt x="89" y="116"/>
                    <a:pt x="84" y="114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6" y="113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8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5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9"/>
                    <a:pt x="112" y="47"/>
                  </a:cubicBezTo>
                  <a:close/>
                  <a:moveTo>
                    <a:pt x="58" y="43"/>
                  </a:moveTo>
                  <a:cubicBezTo>
                    <a:pt x="59" y="34"/>
                    <a:pt x="62" y="24"/>
                    <a:pt x="69" y="16"/>
                  </a:cubicBezTo>
                  <a:cubicBezTo>
                    <a:pt x="83" y="0"/>
                    <a:pt x="92" y="40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5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1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8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6"/>
            <p:cNvSpPr>
              <a:spLocks noEditPoints="1"/>
            </p:cNvSpPr>
            <p:nvPr/>
          </p:nvSpPr>
          <p:spPr bwMode="auto">
            <a:xfrm>
              <a:off x="2870200" y="61198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3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5 h 160"/>
                <a:gd name="T38" fmla="*/ 35 w 144"/>
                <a:gd name="T39" fmla="*/ 85 h 160"/>
                <a:gd name="T40" fmla="*/ 50 w 144"/>
                <a:gd name="T41" fmla="*/ 73 h 160"/>
                <a:gd name="T42" fmla="*/ 53 w 144"/>
                <a:gd name="T43" fmla="*/ 85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3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4 w 144"/>
                <a:gd name="T59" fmla="*/ 52 h 160"/>
                <a:gd name="T60" fmla="*/ 78 w 144"/>
                <a:gd name="T61" fmla="*/ 58 h 160"/>
                <a:gd name="T62" fmla="*/ 99 w 144"/>
                <a:gd name="T63" fmla="*/ 73 h 160"/>
                <a:gd name="T64" fmla="*/ 99 w 144"/>
                <a:gd name="T65" fmla="*/ 96 h 160"/>
                <a:gd name="T66" fmla="*/ 87 w 144"/>
                <a:gd name="T67" fmla="*/ 106 h 160"/>
                <a:gd name="T68" fmla="*/ 94 w 144"/>
                <a:gd name="T69" fmla="*/ 117 h 160"/>
                <a:gd name="T70" fmla="*/ 87 w 144"/>
                <a:gd name="T71" fmla="*/ 106 h 160"/>
                <a:gd name="T72" fmla="*/ 72 w 144"/>
                <a:gd name="T73" fmla="*/ 111 h 160"/>
                <a:gd name="T74" fmla="*/ 54 w 144"/>
                <a:gd name="T75" fmla="*/ 101 h 160"/>
                <a:gd name="T76" fmla="*/ 139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1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4 w 144"/>
                <a:gd name="T109" fmla="*/ 121 h 160"/>
                <a:gd name="T110" fmla="*/ 32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3" y="126"/>
                    <a:pt x="20" y="127"/>
                    <a:pt x="25" y="127"/>
                  </a:cubicBezTo>
                  <a:cubicBezTo>
                    <a:pt x="34" y="127"/>
                    <a:pt x="44" y="124"/>
                    <a:pt x="53" y="121"/>
                  </a:cubicBezTo>
                  <a:cubicBezTo>
                    <a:pt x="53" y="122"/>
                    <a:pt x="54" y="124"/>
                    <a:pt x="54" y="125"/>
                  </a:cubicBezTo>
                  <a:cubicBezTo>
                    <a:pt x="56" y="134"/>
                    <a:pt x="58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8" y="121"/>
                    <a:pt x="100" y="122"/>
                    <a:pt x="102" y="123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6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1" y="95"/>
                    <a:pt x="126" y="89"/>
                    <a:pt x="120" y="84"/>
                  </a:cubicBezTo>
                  <a:cubicBezTo>
                    <a:pt x="127" y="78"/>
                    <a:pt x="134" y="72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5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9"/>
                    <a:pt x="73" y="10"/>
                  </a:cubicBezTo>
                  <a:cubicBezTo>
                    <a:pt x="68" y="11"/>
                    <a:pt x="64" y="16"/>
                    <a:pt x="62" y="21"/>
                  </a:cubicBezTo>
                  <a:cubicBezTo>
                    <a:pt x="57" y="29"/>
                    <a:pt x="54" y="38"/>
                    <a:pt x="53" y="48"/>
                  </a:cubicBezTo>
                  <a:cubicBezTo>
                    <a:pt x="48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8" y="61"/>
                    <a:pt x="14" y="68"/>
                  </a:cubicBezTo>
                  <a:cubicBezTo>
                    <a:pt x="18" y="74"/>
                    <a:pt x="24" y="80"/>
                    <a:pt x="30" y="85"/>
                  </a:cubicBezTo>
                  <a:cubicBezTo>
                    <a:pt x="28" y="87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89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0" y="141"/>
                    <a:pt x="58" y="131"/>
                    <a:pt x="56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2" y="127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8"/>
                    <a:pt x="50" y="92"/>
                    <a:pt x="50" y="96"/>
                  </a:cubicBezTo>
                  <a:cubicBezTo>
                    <a:pt x="45" y="92"/>
                    <a:pt x="40" y="88"/>
                    <a:pt x="35" y="85"/>
                  </a:cubicBezTo>
                  <a:cubicBezTo>
                    <a:pt x="36" y="84"/>
                    <a:pt x="36" y="84"/>
                    <a:pt x="36" y="83"/>
                  </a:cubicBezTo>
                  <a:cubicBezTo>
                    <a:pt x="41" y="80"/>
                    <a:pt x="46" y="77"/>
                    <a:pt x="50" y="73"/>
                  </a:cubicBezTo>
                  <a:cubicBezTo>
                    <a:pt x="50" y="77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0" y="67"/>
                    <a:pt x="67" y="63"/>
                    <a:pt x="75" y="60"/>
                  </a:cubicBezTo>
                  <a:cubicBezTo>
                    <a:pt x="82" y="63"/>
                    <a:pt x="90" y="67"/>
                    <a:pt x="97" y="72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8" y="107"/>
                    <a:pt x="75" y="109"/>
                  </a:cubicBezTo>
                  <a:cubicBezTo>
                    <a:pt x="71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3" y="97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6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3" y="56"/>
                    <a:pt x="89" y="54"/>
                    <a:pt x="94" y="52"/>
                  </a:cubicBezTo>
                  <a:cubicBezTo>
                    <a:pt x="95" y="57"/>
                    <a:pt x="96" y="63"/>
                    <a:pt x="96" y="68"/>
                  </a:cubicBezTo>
                  <a:cubicBezTo>
                    <a:pt x="90" y="65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99" y="76"/>
                    <a:pt x="99" y="75"/>
                    <a:pt x="99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99" y="96"/>
                  </a:cubicBezTo>
                  <a:cubicBezTo>
                    <a:pt x="100" y="90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6"/>
                    <a:pt x="95" y="112"/>
                    <a:pt x="94" y="117"/>
                  </a:cubicBezTo>
                  <a:cubicBezTo>
                    <a:pt x="89" y="115"/>
                    <a:pt x="84" y="113"/>
                    <a:pt x="78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1"/>
                  </a:cubicBezTo>
                  <a:cubicBezTo>
                    <a:pt x="66" y="113"/>
                    <a:pt x="61" y="115"/>
                    <a:pt x="55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39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7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5" y="95"/>
                    <a:pt x="112" y="91"/>
                    <a:pt x="117" y="86"/>
                  </a:cubicBezTo>
                  <a:cubicBezTo>
                    <a:pt x="120" y="89"/>
                    <a:pt x="122" y="91"/>
                    <a:pt x="125" y="93"/>
                  </a:cubicBezTo>
                  <a:cubicBezTo>
                    <a:pt x="131" y="99"/>
                    <a:pt x="138" y="106"/>
                    <a:pt x="139" y="114"/>
                  </a:cubicBezTo>
                  <a:close/>
                  <a:moveTo>
                    <a:pt x="112" y="47"/>
                  </a:moveTo>
                  <a:cubicBezTo>
                    <a:pt x="119" y="45"/>
                    <a:pt x="131" y="43"/>
                    <a:pt x="137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3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2" y="0"/>
                    <a:pt x="92" y="39"/>
                    <a:pt x="93" y="47"/>
                  </a:cubicBezTo>
                  <a:cubicBezTo>
                    <a:pt x="94" y="48"/>
                    <a:pt x="94" y="48"/>
                    <a:pt x="94" y="49"/>
                  </a:cubicBezTo>
                  <a:cubicBezTo>
                    <a:pt x="94" y="49"/>
                    <a:pt x="93" y="49"/>
                    <a:pt x="93" y="50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2" y="51"/>
                    <a:pt x="56" y="49"/>
                  </a:cubicBezTo>
                  <a:cubicBezTo>
                    <a:pt x="56" y="47"/>
                    <a:pt x="57" y="45"/>
                    <a:pt x="57" y="42"/>
                  </a:cubicBezTo>
                  <a:close/>
                  <a:moveTo>
                    <a:pt x="30" y="81"/>
                  </a:moveTo>
                  <a:cubicBezTo>
                    <a:pt x="23" y="74"/>
                    <a:pt x="15" y="67"/>
                    <a:pt x="11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1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1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4" y="121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6"/>
                    <a:pt x="32" y="87"/>
                  </a:cubicBezTo>
                  <a:cubicBezTo>
                    <a:pt x="38" y="91"/>
                    <a:pt x="44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7"/>
            <p:cNvSpPr>
              <a:spLocks noEditPoints="1"/>
            </p:cNvSpPr>
            <p:nvPr/>
          </p:nvSpPr>
          <p:spPr bwMode="auto">
            <a:xfrm>
              <a:off x="6019800" y="5995988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3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9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1 h 161"/>
                <a:gd name="T36" fmla="*/ 50 w 144"/>
                <a:gd name="T37" fmla="*/ 85 h 161"/>
                <a:gd name="T38" fmla="*/ 35 w 144"/>
                <a:gd name="T39" fmla="*/ 85 h 161"/>
                <a:gd name="T40" fmla="*/ 50 w 144"/>
                <a:gd name="T41" fmla="*/ 74 h 161"/>
                <a:gd name="T42" fmla="*/ 53 w 144"/>
                <a:gd name="T43" fmla="*/ 85 h 161"/>
                <a:gd name="T44" fmla="*/ 75 w 144"/>
                <a:gd name="T45" fmla="*/ 61 h 161"/>
                <a:gd name="T46" fmla="*/ 97 w 144"/>
                <a:gd name="T47" fmla="*/ 98 h 161"/>
                <a:gd name="T48" fmla="*/ 75 w 144"/>
                <a:gd name="T49" fmla="*/ 110 h 161"/>
                <a:gd name="T50" fmla="*/ 53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4 w 144"/>
                <a:gd name="T59" fmla="*/ 53 h 161"/>
                <a:gd name="T60" fmla="*/ 78 w 144"/>
                <a:gd name="T61" fmla="*/ 59 h 161"/>
                <a:gd name="T62" fmla="*/ 99 w 144"/>
                <a:gd name="T63" fmla="*/ 74 h 161"/>
                <a:gd name="T64" fmla="*/ 99 w 144"/>
                <a:gd name="T65" fmla="*/ 96 h 161"/>
                <a:gd name="T66" fmla="*/ 87 w 144"/>
                <a:gd name="T67" fmla="*/ 107 h 161"/>
                <a:gd name="T68" fmla="*/ 94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2 h 161"/>
                <a:gd name="T76" fmla="*/ 139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8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8 h 161"/>
                <a:gd name="T92" fmla="*/ 68 w 144"/>
                <a:gd name="T93" fmla="*/ 17 h 161"/>
                <a:gd name="T94" fmla="*/ 94 w 144"/>
                <a:gd name="T95" fmla="*/ 50 h 161"/>
                <a:gd name="T96" fmla="*/ 75 w 144"/>
                <a:gd name="T97" fmla="*/ 58 h 161"/>
                <a:gd name="T98" fmla="*/ 57 w 144"/>
                <a:gd name="T99" fmla="*/ 43 h 161"/>
                <a:gd name="T100" fmla="*/ 12 w 144"/>
                <a:gd name="T101" fmla="*/ 59 h 161"/>
                <a:gd name="T102" fmla="*/ 52 w 144"/>
                <a:gd name="T103" fmla="*/ 52 h 161"/>
                <a:gd name="T104" fmla="*/ 33 w 144"/>
                <a:gd name="T105" fmla="*/ 83 h 161"/>
                <a:gd name="T106" fmla="*/ 51 w 144"/>
                <a:gd name="T107" fmla="*/ 100 h 161"/>
                <a:gd name="T108" fmla="*/ 44 w 144"/>
                <a:gd name="T109" fmla="*/ 121 h 161"/>
                <a:gd name="T110" fmla="*/ 32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1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3" y="127"/>
                    <a:pt x="20" y="127"/>
                    <a:pt x="25" y="127"/>
                  </a:cubicBezTo>
                  <a:cubicBezTo>
                    <a:pt x="34" y="127"/>
                    <a:pt x="44" y="125"/>
                    <a:pt x="53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5"/>
                    <a:pt x="58" y="144"/>
                    <a:pt x="64" y="152"/>
                  </a:cubicBezTo>
                  <a:cubicBezTo>
                    <a:pt x="66" y="157"/>
                    <a:pt x="71" y="161"/>
                    <a:pt x="76" y="161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2"/>
                  </a:cubicBezTo>
                  <a:cubicBezTo>
                    <a:pt x="98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9"/>
                  </a:cubicBezTo>
                  <a:cubicBezTo>
                    <a:pt x="144" y="113"/>
                    <a:pt x="139" y="106"/>
                    <a:pt x="136" y="102"/>
                  </a:cubicBezTo>
                  <a:cubicBezTo>
                    <a:pt x="131" y="96"/>
                    <a:pt x="126" y="90"/>
                    <a:pt x="120" y="85"/>
                  </a:cubicBezTo>
                  <a:cubicBezTo>
                    <a:pt x="127" y="79"/>
                    <a:pt x="134" y="72"/>
                    <a:pt x="139" y="64"/>
                  </a:cubicBezTo>
                  <a:cubicBezTo>
                    <a:pt x="142" y="60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5" y="43"/>
                    <a:pt x="106" y="46"/>
                    <a:pt x="97" y="49"/>
                  </a:cubicBezTo>
                  <a:cubicBezTo>
                    <a:pt x="96" y="46"/>
                    <a:pt x="95" y="43"/>
                    <a:pt x="95" y="40"/>
                  </a:cubicBezTo>
                  <a:cubicBezTo>
                    <a:pt x="93" y="32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30"/>
                    <a:pt x="54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5"/>
                  </a:cubicBezTo>
                  <a:cubicBezTo>
                    <a:pt x="3" y="49"/>
                    <a:pt x="9" y="62"/>
                    <a:pt x="14" y="69"/>
                  </a:cubicBezTo>
                  <a:cubicBezTo>
                    <a:pt x="18" y="75"/>
                    <a:pt x="24" y="81"/>
                    <a:pt x="30" y="86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7"/>
                    <a:pt x="12" y="103"/>
                    <a:pt x="9" y="111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50"/>
                    <a:pt x="80" y="156"/>
                  </a:cubicBezTo>
                  <a:cubicBezTo>
                    <a:pt x="74" y="161"/>
                    <a:pt x="68" y="155"/>
                    <a:pt x="65" y="149"/>
                  </a:cubicBezTo>
                  <a:cubicBezTo>
                    <a:pt x="60" y="142"/>
                    <a:pt x="58" y="132"/>
                    <a:pt x="56" y="123"/>
                  </a:cubicBezTo>
                  <a:cubicBezTo>
                    <a:pt x="56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1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0" y="93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6" y="84"/>
                  </a:cubicBezTo>
                  <a:cubicBezTo>
                    <a:pt x="41" y="81"/>
                    <a:pt x="46" y="77"/>
                    <a:pt x="50" y="74"/>
                  </a:cubicBezTo>
                  <a:cubicBezTo>
                    <a:pt x="50" y="78"/>
                    <a:pt x="50" y="82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7"/>
                    <a:pt x="54" y="72"/>
                  </a:cubicBezTo>
                  <a:cubicBezTo>
                    <a:pt x="60" y="68"/>
                    <a:pt x="68" y="64"/>
                    <a:pt x="75" y="61"/>
                  </a:cubicBezTo>
                  <a:cubicBezTo>
                    <a:pt x="82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5"/>
                  </a:cubicBezTo>
                  <a:cubicBezTo>
                    <a:pt x="82" y="106"/>
                    <a:pt x="78" y="108"/>
                    <a:pt x="75" y="110"/>
                  </a:cubicBezTo>
                  <a:cubicBezTo>
                    <a:pt x="71" y="108"/>
                    <a:pt x="68" y="106"/>
                    <a:pt x="65" y="105"/>
                  </a:cubicBezTo>
                  <a:cubicBezTo>
                    <a:pt x="61" y="102"/>
                    <a:pt x="57" y="100"/>
                    <a:pt x="53" y="98"/>
                  </a:cubicBezTo>
                  <a:cubicBezTo>
                    <a:pt x="53" y="94"/>
                    <a:pt x="53" y="90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4"/>
                    <a:pt x="55" y="58"/>
                    <a:pt x="56" y="53"/>
                  </a:cubicBezTo>
                  <a:cubicBezTo>
                    <a:pt x="61" y="55"/>
                    <a:pt x="66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3" y="57"/>
                    <a:pt x="89" y="55"/>
                    <a:pt x="94" y="53"/>
                  </a:cubicBezTo>
                  <a:cubicBezTo>
                    <a:pt x="95" y="58"/>
                    <a:pt x="96" y="63"/>
                    <a:pt x="96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7"/>
                    <a:pt x="99" y="75"/>
                    <a:pt x="99" y="74"/>
                  </a:cubicBezTo>
                  <a:cubicBezTo>
                    <a:pt x="105" y="78"/>
                    <a:pt x="110" y="81"/>
                    <a:pt x="115" y="85"/>
                  </a:cubicBezTo>
                  <a:cubicBezTo>
                    <a:pt x="110" y="89"/>
                    <a:pt x="105" y="93"/>
                    <a:pt x="99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7"/>
                    <a:pt x="95" y="112"/>
                    <a:pt x="94" y="118"/>
                  </a:cubicBezTo>
                  <a:cubicBezTo>
                    <a:pt x="89" y="116"/>
                    <a:pt x="84" y="114"/>
                    <a:pt x="78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9"/>
                    <a:pt x="69" y="110"/>
                    <a:pt x="72" y="111"/>
                  </a:cubicBezTo>
                  <a:cubicBezTo>
                    <a:pt x="66" y="114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2"/>
                  </a:cubicBezTo>
                  <a:cubicBezTo>
                    <a:pt x="57" y="104"/>
                    <a:pt x="60" y="105"/>
                    <a:pt x="63" y="107"/>
                  </a:cubicBezTo>
                  <a:close/>
                  <a:moveTo>
                    <a:pt x="139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7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5" y="96"/>
                    <a:pt x="112" y="92"/>
                    <a:pt x="117" y="87"/>
                  </a:cubicBezTo>
                  <a:cubicBezTo>
                    <a:pt x="120" y="89"/>
                    <a:pt x="123" y="92"/>
                    <a:pt x="125" y="94"/>
                  </a:cubicBezTo>
                  <a:cubicBezTo>
                    <a:pt x="131" y="99"/>
                    <a:pt x="138" y="107"/>
                    <a:pt x="139" y="115"/>
                  </a:cubicBezTo>
                  <a:close/>
                  <a:moveTo>
                    <a:pt x="112" y="48"/>
                  </a:moveTo>
                  <a:cubicBezTo>
                    <a:pt x="119" y="46"/>
                    <a:pt x="131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4"/>
                    <a:pt x="124" y="79"/>
                    <a:pt x="118" y="83"/>
                  </a:cubicBezTo>
                  <a:cubicBezTo>
                    <a:pt x="112" y="79"/>
                    <a:pt x="106" y="74"/>
                    <a:pt x="99" y="70"/>
                  </a:cubicBezTo>
                  <a:cubicBezTo>
                    <a:pt x="99" y="64"/>
                    <a:pt x="98" y="58"/>
                    <a:pt x="97" y="52"/>
                  </a:cubicBezTo>
                  <a:cubicBezTo>
                    <a:pt x="102" y="50"/>
                    <a:pt x="107" y="49"/>
                    <a:pt x="112" y="48"/>
                  </a:cubicBezTo>
                  <a:close/>
                  <a:moveTo>
                    <a:pt x="57" y="43"/>
                  </a:moveTo>
                  <a:cubicBezTo>
                    <a:pt x="59" y="34"/>
                    <a:pt x="62" y="24"/>
                    <a:pt x="68" y="17"/>
                  </a:cubicBezTo>
                  <a:cubicBezTo>
                    <a:pt x="82" y="0"/>
                    <a:pt x="92" y="40"/>
                    <a:pt x="93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8"/>
                  </a:cubicBezTo>
                  <a:cubicBezTo>
                    <a:pt x="69" y="55"/>
                    <a:pt x="62" y="52"/>
                    <a:pt x="56" y="50"/>
                  </a:cubicBezTo>
                  <a:cubicBezTo>
                    <a:pt x="56" y="48"/>
                    <a:pt x="57" y="45"/>
                    <a:pt x="57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2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1" y="58"/>
                    <a:pt x="51" y="65"/>
                    <a:pt x="51" y="71"/>
                  </a:cubicBezTo>
                  <a:cubicBezTo>
                    <a:pt x="44" y="75"/>
                    <a:pt x="38" y="79"/>
                    <a:pt x="33" y="83"/>
                  </a:cubicBezTo>
                  <a:cubicBezTo>
                    <a:pt x="32" y="83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9"/>
                  </a:cubicBezTo>
                  <a:cubicBezTo>
                    <a:pt x="50" y="120"/>
                    <a:pt x="47" y="120"/>
                    <a:pt x="44" y="121"/>
                  </a:cubicBezTo>
                  <a:cubicBezTo>
                    <a:pt x="36" y="124"/>
                    <a:pt x="25" y="126"/>
                    <a:pt x="16" y="123"/>
                  </a:cubicBezTo>
                  <a:cubicBezTo>
                    <a:pt x="0" y="118"/>
                    <a:pt x="22" y="96"/>
                    <a:pt x="32" y="87"/>
                  </a:cubicBezTo>
                  <a:cubicBezTo>
                    <a:pt x="38" y="92"/>
                    <a:pt x="44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Freeform 8"/>
            <p:cNvSpPr>
              <a:spLocks/>
            </p:cNvSpPr>
            <p:nvPr/>
          </p:nvSpPr>
          <p:spPr bwMode="auto">
            <a:xfrm>
              <a:off x="1995488" y="4286250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2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5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1" y="15"/>
                    <a:pt x="31" y="20"/>
                  </a:cubicBezTo>
                  <a:cubicBezTo>
                    <a:pt x="33" y="31"/>
                    <a:pt x="32" y="43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5"/>
                    <a:pt x="24" y="63"/>
                    <a:pt x="22" y="70"/>
                  </a:cubicBezTo>
                  <a:cubicBezTo>
                    <a:pt x="21" y="72"/>
                    <a:pt x="24" y="73"/>
                    <a:pt x="25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1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3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9"/>
            <p:cNvSpPr>
              <a:spLocks noEditPoints="1"/>
            </p:cNvSpPr>
            <p:nvPr/>
          </p:nvSpPr>
          <p:spPr bwMode="auto">
            <a:xfrm>
              <a:off x="438150" y="3186113"/>
              <a:ext cx="695325" cy="706438"/>
            </a:xfrm>
            <a:custGeom>
              <a:avLst/>
              <a:gdLst>
                <a:gd name="T0" fmla="*/ 125 w 185"/>
                <a:gd name="T1" fmla="*/ 162 h 188"/>
                <a:gd name="T2" fmla="*/ 154 w 185"/>
                <a:gd name="T3" fmla="*/ 188 h 188"/>
                <a:gd name="T4" fmla="*/ 184 w 185"/>
                <a:gd name="T5" fmla="*/ 158 h 188"/>
                <a:gd name="T6" fmla="*/ 71 w 185"/>
                <a:gd name="T7" fmla="*/ 41 h 188"/>
                <a:gd name="T8" fmla="*/ 29 w 185"/>
                <a:gd name="T9" fmla="*/ 1 h 188"/>
                <a:gd name="T10" fmla="*/ 1 w 185"/>
                <a:gd name="T11" fmla="*/ 34 h 188"/>
                <a:gd name="T12" fmla="*/ 24 w 185"/>
                <a:gd name="T13" fmla="*/ 26 h 188"/>
                <a:gd name="T14" fmla="*/ 4 w 185"/>
                <a:gd name="T15" fmla="*/ 32 h 188"/>
                <a:gd name="T16" fmla="*/ 105 w 185"/>
                <a:gd name="T17" fmla="*/ 82 h 188"/>
                <a:gd name="T18" fmla="*/ 181 w 185"/>
                <a:gd name="T19" fmla="*/ 159 h 188"/>
                <a:gd name="T20" fmla="*/ 150 w 185"/>
                <a:gd name="T21" fmla="*/ 182 h 188"/>
                <a:gd name="T22" fmla="*/ 148 w 185"/>
                <a:gd name="T23" fmla="*/ 180 h 188"/>
                <a:gd name="T24" fmla="*/ 144 w 185"/>
                <a:gd name="T25" fmla="*/ 176 h 188"/>
                <a:gd name="T26" fmla="*/ 155 w 185"/>
                <a:gd name="T27" fmla="*/ 161 h 188"/>
                <a:gd name="T28" fmla="*/ 138 w 185"/>
                <a:gd name="T29" fmla="*/ 170 h 188"/>
                <a:gd name="T30" fmla="*/ 136 w 185"/>
                <a:gd name="T31" fmla="*/ 168 h 188"/>
                <a:gd name="T32" fmla="*/ 145 w 185"/>
                <a:gd name="T33" fmla="*/ 150 h 188"/>
                <a:gd name="T34" fmla="*/ 121 w 185"/>
                <a:gd name="T35" fmla="*/ 153 h 188"/>
                <a:gd name="T36" fmla="*/ 134 w 185"/>
                <a:gd name="T37" fmla="*/ 138 h 188"/>
                <a:gd name="T38" fmla="*/ 115 w 185"/>
                <a:gd name="T39" fmla="*/ 147 h 188"/>
                <a:gd name="T40" fmla="*/ 123 w 185"/>
                <a:gd name="T41" fmla="*/ 135 h 188"/>
                <a:gd name="T42" fmla="*/ 110 w 185"/>
                <a:gd name="T43" fmla="*/ 142 h 188"/>
                <a:gd name="T44" fmla="*/ 122 w 185"/>
                <a:gd name="T45" fmla="*/ 125 h 188"/>
                <a:gd name="T46" fmla="*/ 102 w 185"/>
                <a:gd name="T47" fmla="*/ 134 h 188"/>
                <a:gd name="T48" fmla="*/ 100 w 185"/>
                <a:gd name="T49" fmla="*/ 132 h 188"/>
                <a:gd name="T50" fmla="*/ 105 w 185"/>
                <a:gd name="T51" fmla="*/ 122 h 188"/>
                <a:gd name="T52" fmla="*/ 103 w 185"/>
                <a:gd name="T53" fmla="*/ 120 h 188"/>
                <a:gd name="T54" fmla="*/ 92 w 185"/>
                <a:gd name="T55" fmla="*/ 123 h 188"/>
                <a:gd name="T56" fmla="*/ 90 w 185"/>
                <a:gd name="T57" fmla="*/ 121 h 188"/>
                <a:gd name="T58" fmla="*/ 100 w 185"/>
                <a:gd name="T59" fmla="*/ 104 h 188"/>
                <a:gd name="T60" fmla="*/ 84 w 185"/>
                <a:gd name="T61" fmla="*/ 115 h 188"/>
                <a:gd name="T62" fmla="*/ 91 w 185"/>
                <a:gd name="T63" fmla="*/ 98 h 188"/>
                <a:gd name="T64" fmla="*/ 76 w 185"/>
                <a:gd name="T65" fmla="*/ 106 h 188"/>
                <a:gd name="T66" fmla="*/ 88 w 185"/>
                <a:gd name="T67" fmla="*/ 88 h 188"/>
                <a:gd name="T68" fmla="*/ 70 w 185"/>
                <a:gd name="T69" fmla="*/ 100 h 188"/>
                <a:gd name="T70" fmla="*/ 78 w 185"/>
                <a:gd name="T71" fmla="*/ 84 h 188"/>
                <a:gd name="T72" fmla="*/ 64 w 185"/>
                <a:gd name="T73" fmla="*/ 94 h 188"/>
                <a:gd name="T74" fmla="*/ 74 w 185"/>
                <a:gd name="T75" fmla="*/ 77 h 188"/>
                <a:gd name="T76" fmla="*/ 57 w 185"/>
                <a:gd name="T77" fmla="*/ 87 h 188"/>
                <a:gd name="T78" fmla="*/ 67 w 185"/>
                <a:gd name="T79" fmla="*/ 72 h 188"/>
                <a:gd name="T80" fmla="*/ 52 w 185"/>
                <a:gd name="T81" fmla="*/ 82 h 188"/>
                <a:gd name="T82" fmla="*/ 60 w 185"/>
                <a:gd name="T83" fmla="*/ 64 h 188"/>
                <a:gd name="T84" fmla="*/ 45 w 185"/>
                <a:gd name="T85" fmla="*/ 74 h 188"/>
                <a:gd name="T86" fmla="*/ 56 w 185"/>
                <a:gd name="T87" fmla="*/ 55 h 188"/>
                <a:gd name="T88" fmla="*/ 33 w 185"/>
                <a:gd name="T89" fmla="*/ 62 h 188"/>
                <a:gd name="T90" fmla="*/ 31 w 185"/>
                <a:gd name="T91" fmla="*/ 60 h 188"/>
                <a:gd name="T92" fmla="*/ 38 w 185"/>
                <a:gd name="T93" fmla="*/ 42 h 188"/>
                <a:gd name="T94" fmla="*/ 19 w 185"/>
                <a:gd name="T95" fmla="*/ 47 h 188"/>
                <a:gd name="T96" fmla="*/ 17 w 185"/>
                <a:gd name="T97" fmla="*/ 4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88">
                  <a:moveTo>
                    <a:pt x="33" y="66"/>
                  </a:moveTo>
                  <a:cubicBezTo>
                    <a:pt x="44" y="78"/>
                    <a:pt x="55" y="89"/>
                    <a:pt x="67" y="101"/>
                  </a:cubicBezTo>
                  <a:cubicBezTo>
                    <a:pt x="86" y="121"/>
                    <a:pt x="105" y="142"/>
                    <a:pt x="125" y="162"/>
                  </a:cubicBezTo>
                  <a:cubicBezTo>
                    <a:pt x="131" y="167"/>
                    <a:pt x="137" y="173"/>
                    <a:pt x="143" y="179"/>
                  </a:cubicBezTo>
                  <a:cubicBezTo>
                    <a:pt x="145" y="182"/>
                    <a:pt x="148" y="185"/>
                    <a:pt x="151" y="187"/>
                  </a:cubicBezTo>
                  <a:cubicBezTo>
                    <a:pt x="152" y="188"/>
                    <a:pt x="153" y="188"/>
                    <a:pt x="154" y="188"/>
                  </a:cubicBezTo>
                  <a:cubicBezTo>
                    <a:pt x="163" y="179"/>
                    <a:pt x="174" y="170"/>
                    <a:pt x="183" y="161"/>
                  </a:cubicBezTo>
                  <a:cubicBezTo>
                    <a:pt x="184" y="161"/>
                    <a:pt x="184" y="161"/>
                    <a:pt x="184" y="160"/>
                  </a:cubicBezTo>
                  <a:cubicBezTo>
                    <a:pt x="184" y="160"/>
                    <a:pt x="185" y="159"/>
                    <a:pt x="184" y="158"/>
                  </a:cubicBezTo>
                  <a:cubicBezTo>
                    <a:pt x="171" y="145"/>
                    <a:pt x="159" y="132"/>
                    <a:pt x="146" y="119"/>
                  </a:cubicBezTo>
                  <a:cubicBezTo>
                    <a:pt x="134" y="106"/>
                    <a:pt x="120" y="95"/>
                    <a:pt x="108" y="81"/>
                  </a:cubicBezTo>
                  <a:cubicBezTo>
                    <a:pt x="96" y="68"/>
                    <a:pt x="84" y="54"/>
                    <a:pt x="71" y="41"/>
                  </a:cubicBezTo>
                  <a:cubicBezTo>
                    <a:pt x="58" y="27"/>
                    <a:pt x="45" y="14"/>
                    <a:pt x="32" y="1"/>
                  </a:cubicBezTo>
                  <a:cubicBezTo>
                    <a:pt x="31" y="1"/>
                    <a:pt x="31" y="1"/>
                    <a:pt x="31" y="0"/>
                  </a:cubicBezTo>
                  <a:cubicBezTo>
                    <a:pt x="30" y="0"/>
                    <a:pt x="30" y="0"/>
                    <a:pt x="29" y="1"/>
                  </a:cubicBezTo>
                  <a:cubicBezTo>
                    <a:pt x="20" y="11"/>
                    <a:pt x="11" y="21"/>
                    <a:pt x="1" y="30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1" y="33"/>
                    <a:pt x="1" y="33"/>
                    <a:pt x="1" y="34"/>
                  </a:cubicBezTo>
                  <a:cubicBezTo>
                    <a:pt x="13" y="43"/>
                    <a:pt x="23" y="55"/>
                    <a:pt x="33" y="66"/>
                  </a:cubicBezTo>
                  <a:close/>
                  <a:moveTo>
                    <a:pt x="12" y="39"/>
                  </a:moveTo>
                  <a:cubicBezTo>
                    <a:pt x="16" y="35"/>
                    <a:pt x="21" y="31"/>
                    <a:pt x="24" y="26"/>
                  </a:cubicBezTo>
                  <a:cubicBezTo>
                    <a:pt x="25" y="24"/>
                    <a:pt x="22" y="23"/>
                    <a:pt x="21" y="24"/>
                  </a:cubicBezTo>
                  <a:cubicBezTo>
                    <a:pt x="18" y="29"/>
                    <a:pt x="14" y="33"/>
                    <a:pt x="10" y="37"/>
                  </a:cubicBezTo>
                  <a:cubicBezTo>
                    <a:pt x="8" y="35"/>
                    <a:pt x="6" y="34"/>
                    <a:pt x="4" y="32"/>
                  </a:cubicBezTo>
                  <a:cubicBezTo>
                    <a:pt x="13" y="23"/>
                    <a:pt x="22" y="13"/>
                    <a:pt x="31" y="4"/>
                  </a:cubicBezTo>
                  <a:cubicBezTo>
                    <a:pt x="43" y="17"/>
                    <a:pt x="55" y="29"/>
                    <a:pt x="68" y="42"/>
                  </a:cubicBezTo>
                  <a:cubicBezTo>
                    <a:pt x="81" y="55"/>
                    <a:pt x="93" y="68"/>
                    <a:pt x="105" y="82"/>
                  </a:cubicBezTo>
                  <a:cubicBezTo>
                    <a:pt x="117" y="95"/>
                    <a:pt x="130" y="107"/>
                    <a:pt x="143" y="120"/>
                  </a:cubicBezTo>
                  <a:cubicBezTo>
                    <a:pt x="156" y="133"/>
                    <a:pt x="168" y="146"/>
                    <a:pt x="181" y="159"/>
                  </a:cubicBezTo>
                  <a:cubicBezTo>
                    <a:pt x="181" y="159"/>
                    <a:pt x="181" y="159"/>
                    <a:pt x="181" y="159"/>
                  </a:cubicBezTo>
                  <a:cubicBezTo>
                    <a:pt x="172" y="168"/>
                    <a:pt x="162" y="176"/>
                    <a:pt x="153" y="184"/>
                  </a:cubicBezTo>
                  <a:cubicBezTo>
                    <a:pt x="152" y="184"/>
                    <a:pt x="151" y="183"/>
                    <a:pt x="150" y="182"/>
                  </a:cubicBezTo>
                  <a:cubicBezTo>
                    <a:pt x="150" y="182"/>
                    <a:pt x="150" y="182"/>
                    <a:pt x="150" y="182"/>
                  </a:cubicBezTo>
                  <a:cubicBezTo>
                    <a:pt x="153" y="178"/>
                    <a:pt x="158" y="176"/>
                    <a:pt x="161" y="172"/>
                  </a:cubicBezTo>
                  <a:cubicBezTo>
                    <a:pt x="162" y="170"/>
                    <a:pt x="159" y="169"/>
                    <a:pt x="158" y="170"/>
                  </a:cubicBezTo>
                  <a:cubicBezTo>
                    <a:pt x="155" y="174"/>
                    <a:pt x="151" y="176"/>
                    <a:pt x="148" y="180"/>
                  </a:cubicBezTo>
                  <a:cubicBezTo>
                    <a:pt x="148" y="180"/>
                    <a:pt x="148" y="180"/>
                    <a:pt x="148" y="180"/>
                  </a:cubicBezTo>
                  <a:cubicBezTo>
                    <a:pt x="147" y="180"/>
                    <a:pt x="147" y="179"/>
                    <a:pt x="146" y="179"/>
                  </a:cubicBezTo>
                  <a:cubicBezTo>
                    <a:pt x="146" y="178"/>
                    <a:pt x="145" y="177"/>
                    <a:pt x="144" y="176"/>
                  </a:cubicBezTo>
                  <a:cubicBezTo>
                    <a:pt x="144" y="176"/>
                    <a:pt x="145" y="176"/>
                    <a:pt x="145" y="176"/>
                  </a:cubicBezTo>
                  <a:cubicBezTo>
                    <a:pt x="149" y="172"/>
                    <a:pt x="154" y="168"/>
                    <a:pt x="158" y="162"/>
                  </a:cubicBezTo>
                  <a:cubicBezTo>
                    <a:pt x="159" y="161"/>
                    <a:pt x="156" y="159"/>
                    <a:pt x="155" y="161"/>
                  </a:cubicBezTo>
                  <a:cubicBezTo>
                    <a:pt x="152" y="166"/>
                    <a:pt x="147" y="170"/>
                    <a:pt x="143" y="174"/>
                  </a:cubicBezTo>
                  <a:cubicBezTo>
                    <a:pt x="143" y="174"/>
                    <a:pt x="142" y="175"/>
                    <a:pt x="142" y="175"/>
                  </a:cubicBezTo>
                  <a:cubicBezTo>
                    <a:pt x="141" y="173"/>
                    <a:pt x="139" y="172"/>
                    <a:pt x="138" y="170"/>
                  </a:cubicBezTo>
                  <a:cubicBezTo>
                    <a:pt x="142" y="167"/>
                    <a:pt x="147" y="164"/>
                    <a:pt x="150" y="160"/>
                  </a:cubicBezTo>
                  <a:cubicBezTo>
                    <a:pt x="151" y="158"/>
                    <a:pt x="148" y="157"/>
                    <a:pt x="147" y="158"/>
                  </a:cubicBezTo>
                  <a:cubicBezTo>
                    <a:pt x="145" y="163"/>
                    <a:pt x="140" y="165"/>
                    <a:pt x="136" y="168"/>
                  </a:cubicBezTo>
                  <a:cubicBezTo>
                    <a:pt x="135" y="167"/>
                    <a:pt x="133" y="166"/>
                    <a:pt x="132" y="165"/>
                  </a:cubicBezTo>
                  <a:cubicBezTo>
                    <a:pt x="132" y="164"/>
                    <a:pt x="131" y="164"/>
                    <a:pt x="131" y="164"/>
                  </a:cubicBezTo>
                  <a:cubicBezTo>
                    <a:pt x="137" y="160"/>
                    <a:pt x="141" y="155"/>
                    <a:pt x="145" y="150"/>
                  </a:cubicBezTo>
                  <a:cubicBezTo>
                    <a:pt x="147" y="149"/>
                    <a:pt x="145" y="147"/>
                    <a:pt x="143" y="148"/>
                  </a:cubicBezTo>
                  <a:cubicBezTo>
                    <a:pt x="139" y="153"/>
                    <a:pt x="135" y="158"/>
                    <a:pt x="129" y="161"/>
                  </a:cubicBezTo>
                  <a:cubicBezTo>
                    <a:pt x="126" y="159"/>
                    <a:pt x="124" y="156"/>
                    <a:pt x="121" y="153"/>
                  </a:cubicBezTo>
                  <a:cubicBezTo>
                    <a:pt x="121" y="153"/>
                    <a:pt x="122" y="153"/>
                    <a:pt x="122" y="153"/>
                  </a:cubicBezTo>
                  <a:cubicBezTo>
                    <a:pt x="127" y="149"/>
                    <a:pt x="131" y="144"/>
                    <a:pt x="136" y="140"/>
                  </a:cubicBezTo>
                  <a:cubicBezTo>
                    <a:pt x="137" y="139"/>
                    <a:pt x="135" y="137"/>
                    <a:pt x="134" y="138"/>
                  </a:cubicBezTo>
                  <a:cubicBezTo>
                    <a:pt x="129" y="142"/>
                    <a:pt x="125" y="147"/>
                    <a:pt x="120" y="151"/>
                  </a:cubicBezTo>
                  <a:cubicBezTo>
                    <a:pt x="120" y="151"/>
                    <a:pt x="120" y="152"/>
                    <a:pt x="120" y="152"/>
                  </a:cubicBezTo>
                  <a:cubicBezTo>
                    <a:pt x="118" y="150"/>
                    <a:pt x="116" y="149"/>
                    <a:pt x="115" y="147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8" y="143"/>
                    <a:pt x="123" y="140"/>
                    <a:pt x="126" y="136"/>
                  </a:cubicBezTo>
                  <a:cubicBezTo>
                    <a:pt x="127" y="135"/>
                    <a:pt x="124" y="133"/>
                    <a:pt x="123" y="135"/>
                  </a:cubicBezTo>
                  <a:cubicBezTo>
                    <a:pt x="120" y="138"/>
                    <a:pt x="116" y="141"/>
                    <a:pt x="113" y="145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4"/>
                    <a:pt x="111" y="143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5" y="137"/>
                    <a:pt x="120" y="132"/>
                    <a:pt x="124" y="126"/>
                  </a:cubicBezTo>
                  <a:cubicBezTo>
                    <a:pt x="126" y="125"/>
                    <a:pt x="123" y="123"/>
                    <a:pt x="122" y="125"/>
                  </a:cubicBezTo>
                  <a:cubicBezTo>
                    <a:pt x="118" y="130"/>
                    <a:pt x="113" y="135"/>
                    <a:pt x="108" y="139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6" y="138"/>
                    <a:pt x="104" y="136"/>
                    <a:pt x="102" y="134"/>
                  </a:cubicBezTo>
                  <a:cubicBezTo>
                    <a:pt x="107" y="130"/>
                    <a:pt x="112" y="127"/>
                    <a:pt x="115" y="122"/>
                  </a:cubicBezTo>
                  <a:cubicBezTo>
                    <a:pt x="116" y="120"/>
                    <a:pt x="114" y="119"/>
                    <a:pt x="113" y="120"/>
                  </a:cubicBezTo>
                  <a:cubicBezTo>
                    <a:pt x="110" y="125"/>
                    <a:pt x="104" y="128"/>
                    <a:pt x="100" y="132"/>
                  </a:cubicBezTo>
                  <a:cubicBezTo>
                    <a:pt x="99" y="131"/>
                    <a:pt x="99" y="130"/>
                    <a:pt x="98" y="130"/>
                  </a:cubicBezTo>
                  <a:cubicBezTo>
                    <a:pt x="98" y="130"/>
                    <a:pt x="99" y="129"/>
                    <a:pt x="99" y="129"/>
                  </a:cubicBezTo>
                  <a:cubicBezTo>
                    <a:pt x="100" y="126"/>
                    <a:pt x="103" y="124"/>
                    <a:pt x="105" y="122"/>
                  </a:cubicBezTo>
                  <a:cubicBezTo>
                    <a:pt x="108" y="120"/>
                    <a:pt x="110" y="117"/>
                    <a:pt x="113" y="114"/>
                  </a:cubicBezTo>
                  <a:cubicBezTo>
                    <a:pt x="114" y="113"/>
                    <a:pt x="112" y="111"/>
                    <a:pt x="111" y="112"/>
                  </a:cubicBezTo>
                  <a:cubicBezTo>
                    <a:pt x="108" y="115"/>
                    <a:pt x="106" y="117"/>
                    <a:pt x="103" y="120"/>
                  </a:cubicBezTo>
                  <a:cubicBezTo>
                    <a:pt x="101" y="123"/>
                    <a:pt x="98" y="125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5" y="126"/>
                    <a:pt x="93" y="125"/>
                    <a:pt x="92" y="123"/>
                  </a:cubicBezTo>
                  <a:cubicBezTo>
                    <a:pt x="96" y="119"/>
                    <a:pt x="100" y="116"/>
                    <a:pt x="104" y="112"/>
                  </a:cubicBezTo>
                  <a:cubicBezTo>
                    <a:pt x="105" y="111"/>
                    <a:pt x="103" y="109"/>
                    <a:pt x="102" y="110"/>
                  </a:cubicBezTo>
                  <a:cubicBezTo>
                    <a:pt x="98" y="114"/>
                    <a:pt x="94" y="117"/>
                    <a:pt x="90" y="121"/>
                  </a:cubicBezTo>
                  <a:cubicBezTo>
                    <a:pt x="88" y="120"/>
                    <a:pt x="87" y="118"/>
                    <a:pt x="86" y="117"/>
                  </a:cubicBezTo>
                  <a:cubicBezTo>
                    <a:pt x="88" y="115"/>
                    <a:pt x="91" y="113"/>
                    <a:pt x="93" y="112"/>
                  </a:cubicBezTo>
                  <a:cubicBezTo>
                    <a:pt x="96" y="109"/>
                    <a:pt x="98" y="106"/>
                    <a:pt x="100" y="104"/>
                  </a:cubicBezTo>
                  <a:cubicBezTo>
                    <a:pt x="102" y="103"/>
                    <a:pt x="100" y="101"/>
                    <a:pt x="98" y="102"/>
                  </a:cubicBezTo>
                  <a:cubicBezTo>
                    <a:pt x="96" y="104"/>
                    <a:pt x="94" y="106"/>
                    <a:pt x="92" y="109"/>
                  </a:cubicBezTo>
                  <a:cubicBezTo>
                    <a:pt x="90" y="111"/>
                    <a:pt x="86" y="112"/>
                    <a:pt x="84" y="115"/>
                  </a:cubicBezTo>
                  <a:cubicBezTo>
                    <a:pt x="82" y="113"/>
                    <a:pt x="79" y="110"/>
                    <a:pt x="77" y="108"/>
                  </a:cubicBezTo>
                  <a:cubicBezTo>
                    <a:pt x="77" y="108"/>
                    <a:pt x="78" y="108"/>
                    <a:pt x="78" y="107"/>
                  </a:cubicBezTo>
                  <a:cubicBezTo>
                    <a:pt x="82" y="104"/>
                    <a:pt x="86" y="101"/>
                    <a:pt x="91" y="98"/>
                  </a:cubicBezTo>
                  <a:cubicBezTo>
                    <a:pt x="93" y="96"/>
                    <a:pt x="91" y="94"/>
                    <a:pt x="90" y="95"/>
                  </a:cubicBezTo>
                  <a:cubicBezTo>
                    <a:pt x="85" y="98"/>
                    <a:pt x="80" y="101"/>
                    <a:pt x="76" y="105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4" y="105"/>
                    <a:pt x="73" y="103"/>
                    <a:pt x="71" y="102"/>
                  </a:cubicBezTo>
                  <a:cubicBezTo>
                    <a:pt x="72" y="102"/>
                    <a:pt x="72" y="102"/>
                    <a:pt x="72" y="102"/>
                  </a:cubicBezTo>
                  <a:cubicBezTo>
                    <a:pt x="77" y="97"/>
                    <a:pt x="82" y="92"/>
                    <a:pt x="88" y="88"/>
                  </a:cubicBezTo>
                  <a:cubicBezTo>
                    <a:pt x="89" y="87"/>
                    <a:pt x="87" y="85"/>
                    <a:pt x="86" y="86"/>
                  </a:cubicBezTo>
                  <a:cubicBezTo>
                    <a:pt x="80" y="90"/>
                    <a:pt x="75" y="95"/>
                    <a:pt x="70" y="100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68" y="99"/>
                    <a:pt x="67" y="98"/>
                    <a:pt x="66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71" y="92"/>
                    <a:pt x="75" y="89"/>
                    <a:pt x="78" y="84"/>
                  </a:cubicBezTo>
                  <a:cubicBezTo>
                    <a:pt x="79" y="82"/>
                    <a:pt x="77" y="81"/>
                    <a:pt x="76" y="83"/>
                  </a:cubicBezTo>
                  <a:cubicBezTo>
                    <a:pt x="73" y="87"/>
                    <a:pt x="68" y="91"/>
                    <a:pt x="64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2" y="93"/>
                    <a:pt x="61" y="91"/>
                    <a:pt x="59" y="89"/>
                  </a:cubicBezTo>
                  <a:cubicBezTo>
                    <a:pt x="59" y="89"/>
                    <a:pt x="59" y="89"/>
                    <a:pt x="59" y="88"/>
                  </a:cubicBezTo>
                  <a:cubicBezTo>
                    <a:pt x="64" y="84"/>
                    <a:pt x="68" y="80"/>
                    <a:pt x="74" y="77"/>
                  </a:cubicBezTo>
                  <a:cubicBezTo>
                    <a:pt x="75" y="76"/>
                    <a:pt x="74" y="73"/>
                    <a:pt x="72" y="74"/>
                  </a:cubicBezTo>
                  <a:cubicBezTo>
                    <a:pt x="67" y="78"/>
                    <a:pt x="62" y="82"/>
                    <a:pt x="57" y="86"/>
                  </a:cubicBezTo>
                  <a:cubicBezTo>
                    <a:pt x="57" y="86"/>
                    <a:pt x="57" y="87"/>
                    <a:pt x="57" y="87"/>
                  </a:cubicBezTo>
                  <a:cubicBezTo>
                    <a:pt x="56" y="86"/>
                    <a:pt x="55" y="85"/>
                    <a:pt x="54" y="84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8" y="79"/>
                    <a:pt x="63" y="76"/>
                    <a:pt x="67" y="72"/>
                  </a:cubicBezTo>
                  <a:cubicBezTo>
                    <a:pt x="68" y="71"/>
                    <a:pt x="66" y="68"/>
                    <a:pt x="65" y="70"/>
                  </a:cubicBezTo>
                  <a:cubicBezTo>
                    <a:pt x="61" y="74"/>
                    <a:pt x="56" y="77"/>
                    <a:pt x="52" y="81"/>
                  </a:cubicBezTo>
                  <a:cubicBezTo>
                    <a:pt x="52" y="81"/>
                    <a:pt x="52" y="81"/>
                    <a:pt x="52" y="82"/>
                  </a:cubicBezTo>
                  <a:cubicBezTo>
                    <a:pt x="50" y="80"/>
                    <a:pt x="48" y="78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52" y="72"/>
                    <a:pt x="56" y="68"/>
                    <a:pt x="60" y="64"/>
                  </a:cubicBezTo>
                  <a:cubicBezTo>
                    <a:pt x="61" y="63"/>
                    <a:pt x="59" y="61"/>
                    <a:pt x="58" y="62"/>
                  </a:cubicBezTo>
                  <a:cubicBezTo>
                    <a:pt x="54" y="66"/>
                    <a:pt x="50" y="70"/>
                    <a:pt x="46" y="73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4" y="73"/>
                    <a:pt x="43" y="72"/>
                    <a:pt x="42" y="71"/>
                  </a:cubicBezTo>
                  <a:cubicBezTo>
                    <a:pt x="41" y="70"/>
                    <a:pt x="41" y="70"/>
                    <a:pt x="40" y="69"/>
                  </a:cubicBezTo>
                  <a:cubicBezTo>
                    <a:pt x="45" y="64"/>
                    <a:pt x="51" y="60"/>
                    <a:pt x="56" y="55"/>
                  </a:cubicBezTo>
                  <a:cubicBezTo>
                    <a:pt x="57" y="54"/>
                    <a:pt x="55" y="52"/>
                    <a:pt x="54" y="53"/>
                  </a:cubicBezTo>
                  <a:cubicBezTo>
                    <a:pt x="49" y="58"/>
                    <a:pt x="43" y="62"/>
                    <a:pt x="38" y="67"/>
                  </a:cubicBezTo>
                  <a:cubicBezTo>
                    <a:pt x="37" y="65"/>
                    <a:pt x="35" y="64"/>
                    <a:pt x="33" y="62"/>
                  </a:cubicBezTo>
                  <a:cubicBezTo>
                    <a:pt x="38" y="58"/>
                    <a:pt x="43" y="55"/>
                    <a:pt x="46" y="50"/>
                  </a:cubicBezTo>
                  <a:cubicBezTo>
                    <a:pt x="47" y="48"/>
                    <a:pt x="44" y="46"/>
                    <a:pt x="43" y="48"/>
                  </a:cubicBezTo>
                  <a:cubicBezTo>
                    <a:pt x="41" y="53"/>
                    <a:pt x="35" y="56"/>
                    <a:pt x="31" y="60"/>
                  </a:cubicBezTo>
                  <a:cubicBezTo>
                    <a:pt x="29" y="58"/>
                    <a:pt x="27" y="56"/>
                    <a:pt x="25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9" y="49"/>
                    <a:pt x="34" y="45"/>
                    <a:pt x="38" y="42"/>
                  </a:cubicBezTo>
                  <a:cubicBezTo>
                    <a:pt x="40" y="41"/>
                    <a:pt x="38" y="38"/>
                    <a:pt x="37" y="39"/>
                  </a:cubicBezTo>
                  <a:cubicBezTo>
                    <a:pt x="32" y="43"/>
                    <a:pt x="27" y="47"/>
                    <a:pt x="23" y="52"/>
                  </a:cubicBezTo>
                  <a:cubicBezTo>
                    <a:pt x="22" y="50"/>
                    <a:pt x="20" y="48"/>
                    <a:pt x="19" y="47"/>
                  </a:cubicBezTo>
                  <a:cubicBezTo>
                    <a:pt x="23" y="43"/>
                    <a:pt x="26" y="39"/>
                    <a:pt x="30" y="35"/>
                  </a:cubicBezTo>
                  <a:cubicBezTo>
                    <a:pt x="32" y="34"/>
                    <a:pt x="30" y="32"/>
                    <a:pt x="28" y="33"/>
                  </a:cubicBezTo>
                  <a:cubicBezTo>
                    <a:pt x="24" y="37"/>
                    <a:pt x="21" y="41"/>
                    <a:pt x="17" y="45"/>
                  </a:cubicBezTo>
                  <a:cubicBezTo>
                    <a:pt x="15" y="43"/>
                    <a:pt x="13" y="41"/>
                    <a:pt x="12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10"/>
            <p:cNvSpPr>
              <a:spLocks/>
            </p:cNvSpPr>
            <p:nvPr/>
          </p:nvSpPr>
          <p:spPr bwMode="auto">
            <a:xfrm>
              <a:off x="900113" y="3727450"/>
              <a:ext cx="60325" cy="55563"/>
            </a:xfrm>
            <a:custGeom>
              <a:avLst/>
              <a:gdLst>
                <a:gd name="T0" fmla="*/ 4 w 16"/>
                <a:gd name="T1" fmla="*/ 13 h 15"/>
                <a:gd name="T2" fmla="*/ 15 w 16"/>
                <a:gd name="T3" fmla="*/ 3 h 15"/>
                <a:gd name="T4" fmla="*/ 13 w 16"/>
                <a:gd name="T5" fmla="*/ 1 h 15"/>
                <a:gd name="T6" fmla="*/ 2 w 16"/>
                <a:gd name="T7" fmla="*/ 11 h 15"/>
                <a:gd name="T8" fmla="*/ 4 w 16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4" y="13"/>
                  </a:moveTo>
                  <a:cubicBezTo>
                    <a:pt x="7" y="10"/>
                    <a:pt x="11" y="7"/>
                    <a:pt x="15" y="3"/>
                  </a:cubicBezTo>
                  <a:cubicBezTo>
                    <a:pt x="16" y="2"/>
                    <a:pt x="14" y="0"/>
                    <a:pt x="13" y="1"/>
                  </a:cubicBezTo>
                  <a:cubicBezTo>
                    <a:pt x="9" y="5"/>
                    <a:pt x="5" y="8"/>
                    <a:pt x="2" y="11"/>
                  </a:cubicBezTo>
                  <a:cubicBezTo>
                    <a:pt x="0" y="12"/>
                    <a:pt x="2" y="15"/>
                    <a:pt x="4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11"/>
            <p:cNvSpPr>
              <a:spLocks noEditPoints="1"/>
            </p:cNvSpPr>
            <p:nvPr/>
          </p:nvSpPr>
          <p:spPr bwMode="auto">
            <a:xfrm>
              <a:off x="412750" y="4129088"/>
              <a:ext cx="501650" cy="341313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1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7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30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4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1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8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6" y="1"/>
                    <a:pt x="45" y="1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9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30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6"/>
                    <a:pt x="130" y="7"/>
                  </a:cubicBezTo>
                  <a:cubicBezTo>
                    <a:pt x="131" y="14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5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4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5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12"/>
            <p:cNvSpPr>
              <a:spLocks noEditPoints="1"/>
            </p:cNvSpPr>
            <p:nvPr/>
          </p:nvSpPr>
          <p:spPr bwMode="auto">
            <a:xfrm>
              <a:off x="8636000" y="4959350"/>
              <a:ext cx="503238" cy="346075"/>
            </a:xfrm>
            <a:custGeom>
              <a:avLst/>
              <a:gdLst>
                <a:gd name="T0" fmla="*/ 68 w 134"/>
                <a:gd name="T1" fmla="*/ 91 h 92"/>
                <a:gd name="T2" fmla="*/ 132 w 134"/>
                <a:gd name="T3" fmla="*/ 91 h 92"/>
                <a:gd name="T4" fmla="*/ 132 w 134"/>
                <a:gd name="T5" fmla="*/ 91 h 92"/>
                <a:gd name="T6" fmla="*/ 132 w 134"/>
                <a:gd name="T7" fmla="*/ 51 h 92"/>
                <a:gd name="T8" fmla="*/ 133 w 134"/>
                <a:gd name="T9" fmla="*/ 3 h 92"/>
                <a:gd name="T10" fmla="*/ 100 w 134"/>
                <a:gd name="T11" fmla="*/ 3 h 92"/>
                <a:gd name="T12" fmla="*/ 34 w 134"/>
                <a:gd name="T13" fmla="*/ 1 h 92"/>
                <a:gd name="T14" fmla="*/ 2 w 134"/>
                <a:gd name="T15" fmla="*/ 2 h 92"/>
                <a:gd name="T16" fmla="*/ 1 w 134"/>
                <a:gd name="T17" fmla="*/ 14 h 92"/>
                <a:gd name="T18" fmla="*/ 5 w 134"/>
                <a:gd name="T19" fmla="*/ 86 h 92"/>
                <a:gd name="T20" fmla="*/ 8 w 134"/>
                <a:gd name="T21" fmla="*/ 88 h 92"/>
                <a:gd name="T22" fmla="*/ 38 w 134"/>
                <a:gd name="T23" fmla="*/ 87 h 92"/>
                <a:gd name="T24" fmla="*/ 29 w 134"/>
                <a:gd name="T25" fmla="*/ 72 h 92"/>
                <a:gd name="T26" fmla="*/ 55 w 134"/>
                <a:gd name="T27" fmla="*/ 47 h 92"/>
                <a:gd name="T28" fmla="*/ 70 w 134"/>
                <a:gd name="T29" fmla="*/ 58 h 92"/>
                <a:gd name="T30" fmla="*/ 81 w 134"/>
                <a:gd name="T31" fmla="*/ 49 h 92"/>
                <a:gd name="T32" fmla="*/ 129 w 134"/>
                <a:gd name="T33" fmla="*/ 89 h 92"/>
                <a:gd name="T34" fmla="*/ 38 w 134"/>
                <a:gd name="T35" fmla="*/ 87 h 92"/>
                <a:gd name="T36" fmla="*/ 130 w 134"/>
                <a:gd name="T37" fmla="*/ 51 h 92"/>
                <a:gd name="T38" fmla="*/ 88 w 134"/>
                <a:gd name="T39" fmla="*/ 43 h 92"/>
                <a:gd name="T40" fmla="*/ 130 w 134"/>
                <a:gd name="T41" fmla="*/ 8 h 92"/>
                <a:gd name="T42" fmla="*/ 32 w 134"/>
                <a:gd name="T43" fmla="*/ 4 h 92"/>
                <a:gd name="T44" fmla="*/ 102 w 134"/>
                <a:gd name="T45" fmla="*/ 6 h 92"/>
                <a:gd name="T46" fmla="*/ 98 w 134"/>
                <a:gd name="T47" fmla="*/ 31 h 92"/>
                <a:gd name="T48" fmla="*/ 69 w 134"/>
                <a:gd name="T49" fmla="*/ 55 h 92"/>
                <a:gd name="T50" fmla="*/ 33 w 134"/>
                <a:gd name="T51" fmla="*/ 24 h 92"/>
                <a:gd name="T52" fmla="*/ 32 w 134"/>
                <a:gd name="T53" fmla="*/ 4 h 92"/>
                <a:gd name="T54" fmla="*/ 4 w 134"/>
                <a:gd name="T55" fmla="*/ 17 h 92"/>
                <a:gd name="T56" fmla="*/ 31 w 134"/>
                <a:gd name="T57" fmla="*/ 26 h 92"/>
                <a:gd name="T58" fmla="*/ 53 w 134"/>
                <a:gd name="T59" fmla="*/ 45 h 92"/>
                <a:gd name="T60" fmla="*/ 9 w 134"/>
                <a:gd name="T61" fmla="*/ 85 h 92"/>
                <a:gd name="T62" fmla="*/ 5 w 134"/>
                <a:gd name="T63" fmla="*/ 3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2">
                  <a:moveTo>
                    <a:pt x="36" y="90"/>
                  </a:moveTo>
                  <a:cubicBezTo>
                    <a:pt x="47" y="90"/>
                    <a:pt x="57" y="90"/>
                    <a:pt x="68" y="91"/>
                  </a:cubicBezTo>
                  <a:cubicBezTo>
                    <a:pt x="89" y="91"/>
                    <a:pt x="110" y="92"/>
                    <a:pt x="131" y="92"/>
                  </a:cubicBezTo>
                  <a:cubicBezTo>
                    <a:pt x="132" y="92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1"/>
                    <a:pt x="133" y="91"/>
                    <a:pt x="133" y="90"/>
                  </a:cubicBezTo>
                  <a:cubicBezTo>
                    <a:pt x="133" y="77"/>
                    <a:pt x="132" y="64"/>
                    <a:pt x="132" y="51"/>
                  </a:cubicBezTo>
                  <a:cubicBezTo>
                    <a:pt x="133" y="42"/>
                    <a:pt x="133" y="34"/>
                    <a:pt x="133" y="26"/>
                  </a:cubicBezTo>
                  <a:cubicBezTo>
                    <a:pt x="134" y="18"/>
                    <a:pt x="134" y="11"/>
                    <a:pt x="133" y="3"/>
                  </a:cubicBezTo>
                  <a:cubicBezTo>
                    <a:pt x="133" y="2"/>
                    <a:pt x="132" y="1"/>
                    <a:pt x="131" y="2"/>
                  </a:cubicBezTo>
                  <a:cubicBezTo>
                    <a:pt x="120" y="3"/>
                    <a:pt x="110" y="3"/>
                    <a:pt x="100" y="3"/>
                  </a:cubicBezTo>
                  <a:cubicBezTo>
                    <a:pt x="89" y="2"/>
                    <a:pt x="78" y="2"/>
                    <a:pt x="67" y="2"/>
                  </a:cubicBezTo>
                  <a:cubicBezTo>
                    <a:pt x="56" y="2"/>
                    <a:pt x="45" y="1"/>
                    <a:pt x="34" y="1"/>
                  </a:cubicBezTo>
                  <a:cubicBezTo>
                    <a:pt x="23" y="0"/>
                    <a:pt x="13" y="2"/>
                    <a:pt x="3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6"/>
                    <a:pt x="1" y="11"/>
                    <a:pt x="1" y="14"/>
                  </a:cubicBezTo>
                  <a:cubicBezTo>
                    <a:pt x="1" y="21"/>
                    <a:pt x="2" y="28"/>
                    <a:pt x="2" y="35"/>
                  </a:cubicBezTo>
                  <a:cubicBezTo>
                    <a:pt x="3" y="52"/>
                    <a:pt x="3" y="69"/>
                    <a:pt x="5" y="86"/>
                  </a:cubicBezTo>
                  <a:cubicBezTo>
                    <a:pt x="6" y="87"/>
                    <a:pt x="7" y="88"/>
                    <a:pt x="7" y="88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17" y="89"/>
                    <a:pt x="27" y="89"/>
                    <a:pt x="36" y="90"/>
                  </a:cubicBezTo>
                  <a:close/>
                  <a:moveTo>
                    <a:pt x="38" y="87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6"/>
                    <a:pt x="29" y="72"/>
                  </a:cubicBezTo>
                  <a:cubicBezTo>
                    <a:pt x="38" y="64"/>
                    <a:pt x="48" y="57"/>
                    <a:pt x="55" y="48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1"/>
                    <a:pt x="63" y="55"/>
                    <a:pt x="68" y="58"/>
                  </a:cubicBezTo>
                  <a:cubicBezTo>
                    <a:pt x="69" y="59"/>
                    <a:pt x="70" y="58"/>
                    <a:pt x="70" y="58"/>
                  </a:cubicBezTo>
                  <a:cubicBezTo>
                    <a:pt x="71" y="58"/>
                    <a:pt x="71" y="58"/>
                    <a:pt x="71" y="57"/>
                  </a:cubicBezTo>
                  <a:cubicBezTo>
                    <a:pt x="74" y="54"/>
                    <a:pt x="78" y="51"/>
                    <a:pt x="81" y="49"/>
                  </a:cubicBezTo>
                  <a:cubicBezTo>
                    <a:pt x="82" y="47"/>
                    <a:pt x="84" y="46"/>
                    <a:pt x="86" y="44"/>
                  </a:cubicBezTo>
                  <a:cubicBezTo>
                    <a:pt x="102" y="57"/>
                    <a:pt x="115" y="73"/>
                    <a:pt x="129" y="89"/>
                  </a:cubicBezTo>
                  <a:cubicBezTo>
                    <a:pt x="109" y="89"/>
                    <a:pt x="89" y="88"/>
                    <a:pt x="70" y="88"/>
                  </a:cubicBezTo>
                  <a:cubicBezTo>
                    <a:pt x="59" y="87"/>
                    <a:pt x="49" y="87"/>
                    <a:pt x="38" y="87"/>
                  </a:cubicBezTo>
                  <a:close/>
                  <a:moveTo>
                    <a:pt x="130" y="27"/>
                  </a:moveTo>
                  <a:cubicBezTo>
                    <a:pt x="130" y="35"/>
                    <a:pt x="130" y="43"/>
                    <a:pt x="130" y="51"/>
                  </a:cubicBezTo>
                  <a:cubicBezTo>
                    <a:pt x="129" y="62"/>
                    <a:pt x="130" y="74"/>
                    <a:pt x="130" y="85"/>
                  </a:cubicBezTo>
                  <a:cubicBezTo>
                    <a:pt x="117" y="71"/>
                    <a:pt x="103" y="55"/>
                    <a:pt x="88" y="43"/>
                  </a:cubicBezTo>
                  <a:cubicBezTo>
                    <a:pt x="91" y="40"/>
                    <a:pt x="95" y="36"/>
                    <a:pt x="99" y="33"/>
                  </a:cubicBezTo>
                  <a:cubicBezTo>
                    <a:pt x="109" y="25"/>
                    <a:pt x="120" y="16"/>
                    <a:pt x="130" y="8"/>
                  </a:cubicBezTo>
                  <a:cubicBezTo>
                    <a:pt x="131" y="14"/>
                    <a:pt x="130" y="21"/>
                    <a:pt x="130" y="27"/>
                  </a:cubicBezTo>
                  <a:close/>
                  <a:moveTo>
                    <a:pt x="32" y="4"/>
                  </a:moveTo>
                  <a:cubicBezTo>
                    <a:pt x="43" y="4"/>
                    <a:pt x="55" y="4"/>
                    <a:pt x="67" y="5"/>
                  </a:cubicBezTo>
                  <a:cubicBezTo>
                    <a:pt x="78" y="5"/>
                    <a:pt x="90" y="5"/>
                    <a:pt x="102" y="6"/>
                  </a:cubicBezTo>
                  <a:cubicBezTo>
                    <a:pt x="111" y="6"/>
                    <a:pt x="120" y="6"/>
                    <a:pt x="129" y="5"/>
                  </a:cubicBezTo>
                  <a:cubicBezTo>
                    <a:pt x="119" y="13"/>
                    <a:pt x="108" y="22"/>
                    <a:pt x="98" y="31"/>
                  </a:cubicBezTo>
                  <a:cubicBezTo>
                    <a:pt x="91" y="36"/>
                    <a:pt x="85" y="41"/>
                    <a:pt x="79" y="46"/>
                  </a:cubicBezTo>
                  <a:cubicBezTo>
                    <a:pt x="76" y="49"/>
                    <a:pt x="72" y="52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4"/>
                    <a:pt x="33" y="24"/>
                  </a:cubicBezTo>
                  <a:cubicBezTo>
                    <a:pt x="25" y="18"/>
                    <a:pt x="16" y="11"/>
                    <a:pt x="8" y="4"/>
                  </a:cubicBezTo>
                  <a:cubicBezTo>
                    <a:pt x="16" y="4"/>
                    <a:pt x="24" y="3"/>
                    <a:pt x="32" y="4"/>
                  </a:cubicBezTo>
                  <a:close/>
                  <a:moveTo>
                    <a:pt x="5" y="36"/>
                  </a:moveTo>
                  <a:cubicBezTo>
                    <a:pt x="5" y="29"/>
                    <a:pt x="4" y="23"/>
                    <a:pt x="4" y="17"/>
                  </a:cubicBezTo>
                  <a:cubicBezTo>
                    <a:pt x="4" y="13"/>
                    <a:pt x="3" y="8"/>
                    <a:pt x="4" y="5"/>
                  </a:cubicBezTo>
                  <a:cubicBezTo>
                    <a:pt x="13" y="12"/>
                    <a:pt x="22" y="19"/>
                    <a:pt x="31" y="26"/>
                  </a:cubicBezTo>
                  <a:cubicBezTo>
                    <a:pt x="39" y="32"/>
                    <a:pt x="46" y="39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2"/>
                    <a:pt x="28" y="69"/>
                  </a:cubicBezTo>
                  <a:cubicBezTo>
                    <a:pt x="22" y="74"/>
                    <a:pt x="15" y="79"/>
                    <a:pt x="9" y="85"/>
                  </a:cubicBezTo>
                  <a:cubicBezTo>
                    <a:pt x="9" y="85"/>
                    <a:pt x="8" y="85"/>
                    <a:pt x="8" y="85"/>
                  </a:cubicBezTo>
                  <a:cubicBezTo>
                    <a:pt x="6" y="68"/>
                    <a:pt x="6" y="52"/>
                    <a:pt x="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13"/>
            <p:cNvSpPr>
              <a:spLocks noEditPoints="1"/>
            </p:cNvSpPr>
            <p:nvPr/>
          </p:nvSpPr>
          <p:spPr bwMode="auto">
            <a:xfrm>
              <a:off x="1811338" y="5924550"/>
              <a:ext cx="500063" cy="342900"/>
            </a:xfrm>
            <a:custGeom>
              <a:avLst/>
              <a:gdLst>
                <a:gd name="T0" fmla="*/ 67 w 133"/>
                <a:gd name="T1" fmla="*/ 90 h 91"/>
                <a:gd name="T2" fmla="*/ 132 w 133"/>
                <a:gd name="T3" fmla="*/ 90 h 91"/>
                <a:gd name="T4" fmla="*/ 132 w 133"/>
                <a:gd name="T5" fmla="*/ 90 h 91"/>
                <a:gd name="T6" fmla="*/ 132 w 133"/>
                <a:gd name="T7" fmla="*/ 50 h 91"/>
                <a:gd name="T8" fmla="*/ 132 w 133"/>
                <a:gd name="T9" fmla="*/ 3 h 91"/>
                <a:gd name="T10" fmla="*/ 99 w 133"/>
                <a:gd name="T11" fmla="*/ 2 h 91"/>
                <a:gd name="T12" fmla="*/ 33 w 133"/>
                <a:gd name="T13" fmla="*/ 0 h 91"/>
                <a:gd name="T14" fmla="*/ 1 w 133"/>
                <a:gd name="T15" fmla="*/ 1 h 91"/>
                <a:gd name="T16" fmla="*/ 0 w 133"/>
                <a:gd name="T17" fmla="*/ 14 h 91"/>
                <a:gd name="T18" fmla="*/ 5 w 133"/>
                <a:gd name="T19" fmla="*/ 85 h 91"/>
                <a:gd name="T20" fmla="*/ 7 w 133"/>
                <a:gd name="T21" fmla="*/ 87 h 91"/>
                <a:gd name="T22" fmla="*/ 37 w 133"/>
                <a:gd name="T23" fmla="*/ 86 h 91"/>
                <a:gd name="T24" fmla="*/ 29 w 133"/>
                <a:gd name="T25" fmla="*/ 71 h 91"/>
                <a:gd name="T26" fmla="*/ 54 w 133"/>
                <a:gd name="T27" fmla="*/ 46 h 91"/>
                <a:gd name="T28" fmla="*/ 69 w 133"/>
                <a:gd name="T29" fmla="*/ 57 h 91"/>
                <a:gd name="T30" fmla="*/ 80 w 133"/>
                <a:gd name="T31" fmla="*/ 48 h 91"/>
                <a:gd name="T32" fmla="*/ 128 w 133"/>
                <a:gd name="T33" fmla="*/ 88 h 91"/>
                <a:gd name="T34" fmla="*/ 37 w 133"/>
                <a:gd name="T35" fmla="*/ 86 h 91"/>
                <a:gd name="T36" fmla="*/ 129 w 133"/>
                <a:gd name="T37" fmla="*/ 50 h 91"/>
                <a:gd name="T38" fmla="*/ 87 w 133"/>
                <a:gd name="T39" fmla="*/ 42 h 91"/>
                <a:gd name="T40" fmla="*/ 130 w 133"/>
                <a:gd name="T41" fmla="*/ 7 h 91"/>
                <a:gd name="T42" fmla="*/ 31 w 133"/>
                <a:gd name="T43" fmla="*/ 3 h 91"/>
                <a:gd name="T44" fmla="*/ 101 w 133"/>
                <a:gd name="T45" fmla="*/ 5 h 91"/>
                <a:gd name="T46" fmla="*/ 97 w 133"/>
                <a:gd name="T47" fmla="*/ 30 h 91"/>
                <a:gd name="T48" fmla="*/ 69 w 133"/>
                <a:gd name="T49" fmla="*/ 54 h 91"/>
                <a:gd name="T50" fmla="*/ 32 w 133"/>
                <a:gd name="T51" fmla="*/ 23 h 91"/>
                <a:gd name="T52" fmla="*/ 31 w 133"/>
                <a:gd name="T53" fmla="*/ 3 h 91"/>
                <a:gd name="T54" fmla="*/ 3 w 133"/>
                <a:gd name="T55" fmla="*/ 16 h 91"/>
                <a:gd name="T56" fmla="*/ 30 w 133"/>
                <a:gd name="T57" fmla="*/ 25 h 91"/>
                <a:gd name="T58" fmla="*/ 52 w 133"/>
                <a:gd name="T59" fmla="*/ 45 h 91"/>
                <a:gd name="T60" fmla="*/ 8 w 133"/>
                <a:gd name="T61" fmla="*/ 84 h 91"/>
                <a:gd name="T62" fmla="*/ 4 w 133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3" h="91">
                  <a:moveTo>
                    <a:pt x="36" y="89"/>
                  </a:moveTo>
                  <a:cubicBezTo>
                    <a:pt x="46" y="89"/>
                    <a:pt x="57" y="90"/>
                    <a:pt x="67" y="90"/>
                  </a:cubicBezTo>
                  <a:cubicBezTo>
                    <a:pt x="88" y="90"/>
                    <a:pt x="109" y="91"/>
                    <a:pt x="131" y="91"/>
                  </a:cubicBezTo>
                  <a:cubicBezTo>
                    <a:pt x="131" y="91"/>
                    <a:pt x="131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1" y="63"/>
                    <a:pt x="132" y="50"/>
                  </a:cubicBezTo>
                  <a:cubicBezTo>
                    <a:pt x="132" y="41"/>
                    <a:pt x="132" y="33"/>
                    <a:pt x="132" y="25"/>
                  </a:cubicBezTo>
                  <a:cubicBezTo>
                    <a:pt x="133" y="17"/>
                    <a:pt x="133" y="10"/>
                    <a:pt x="132" y="3"/>
                  </a:cubicBezTo>
                  <a:cubicBezTo>
                    <a:pt x="132" y="2"/>
                    <a:pt x="131" y="1"/>
                    <a:pt x="130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1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2" y="1"/>
                    <a:pt x="2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1" y="20"/>
                    <a:pt x="1" y="27"/>
                    <a:pt x="1" y="34"/>
                  </a:cubicBezTo>
                  <a:cubicBezTo>
                    <a:pt x="2" y="51"/>
                    <a:pt x="3" y="68"/>
                    <a:pt x="5" y="85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16" y="88"/>
                    <a:pt x="26" y="88"/>
                    <a:pt x="36" y="89"/>
                  </a:cubicBezTo>
                  <a:close/>
                  <a:moveTo>
                    <a:pt x="37" y="86"/>
                  </a:moveTo>
                  <a:cubicBezTo>
                    <a:pt x="29" y="86"/>
                    <a:pt x="20" y="85"/>
                    <a:pt x="12" y="85"/>
                  </a:cubicBezTo>
                  <a:cubicBezTo>
                    <a:pt x="17" y="79"/>
                    <a:pt x="23" y="75"/>
                    <a:pt x="29" y="71"/>
                  </a:cubicBezTo>
                  <a:cubicBezTo>
                    <a:pt x="38" y="63"/>
                    <a:pt x="47" y="56"/>
                    <a:pt x="54" y="47"/>
                  </a:cubicBezTo>
                  <a:cubicBezTo>
                    <a:pt x="54" y="47"/>
                    <a:pt x="54" y="47"/>
                    <a:pt x="54" y="46"/>
                  </a:cubicBezTo>
                  <a:cubicBezTo>
                    <a:pt x="59" y="50"/>
                    <a:pt x="63" y="54"/>
                    <a:pt x="67" y="57"/>
                  </a:cubicBezTo>
                  <a:cubicBezTo>
                    <a:pt x="68" y="58"/>
                    <a:pt x="69" y="58"/>
                    <a:pt x="69" y="57"/>
                  </a:cubicBezTo>
                  <a:cubicBezTo>
                    <a:pt x="70" y="57"/>
                    <a:pt x="70" y="57"/>
                    <a:pt x="71" y="56"/>
                  </a:cubicBezTo>
                  <a:cubicBezTo>
                    <a:pt x="73" y="53"/>
                    <a:pt x="77" y="51"/>
                    <a:pt x="80" y="48"/>
                  </a:cubicBezTo>
                  <a:cubicBezTo>
                    <a:pt x="82" y="46"/>
                    <a:pt x="83" y="45"/>
                    <a:pt x="85" y="44"/>
                  </a:cubicBezTo>
                  <a:cubicBezTo>
                    <a:pt x="101" y="56"/>
                    <a:pt x="115" y="73"/>
                    <a:pt x="128" y="88"/>
                  </a:cubicBezTo>
                  <a:cubicBezTo>
                    <a:pt x="108" y="88"/>
                    <a:pt x="89" y="87"/>
                    <a:pt x="69" y="87"/>
                  </a:cubicBezTo>
                  <a:cubicBezTo>
                    <a:pt x="58" y="87"/>
                    <a:pt x="48" y="86"/>
                    <a:pt x="37" y="86"/>
                  </a:cubicBezTo>
                  <a:close/>
                  <a:moveTo>
                    <a:pt x="129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29" y="85"/>
                  </a:cubicBezTo>
                  <a:cubicBezTo>
                    <a:pt x="116" y="70"/>
                    <a:pt x="103" y="54"/>
                    <a:pt x="87" y="42"/>
                  </a:cubicBezTo>
                  <a:cubicBezTo>
                    <a:pt x="91" y="39"/>
                    <a:pt x="94" y="36"/>
                    <a:pt x="98" y="33"/>
                  </a:cubicBezTo>
                  <a:cubicBezTo>
                    <a:pt x="109" y="24"/>
                    <a:pt x="119" y="15"/>
                    <a:pt x="130" y="7"/>
                  </a:cubicBezTo>
                  <a:cubicBezTo>
                    <a:pt x="130" y="13"/>
                    <a:pt x="130" y="20"/>
                    <a:pt x="129" y="27"/>
                  </a:cubicBezTo>
                  <a:close/>
                  <a:moveTo>
                    <a:pt x="31" y="3"/>
                  </a:moveTo>
                  <a:cubicBezTo>
                    <a:pt x="43" y="3"/>
                    <a:pt x="54" y="4"/>
                    <a:pt x="66" y="4"/>
                  </a:cubicBezTo>
                  <a:cubicBezTo>
                    <a:pt x="77" y="4"/>
                    <a:pt x="89" y="4"/>
                    <a:pt x="101" y="5"/>
                  </a:cubicBezTo>
                  <a:cubicBezTo>
                    <a:pt x="110" y="5"/>
                    <a:pt x="119" y="5"/>
                    <a:pt x="129" y="4"/>
                  </a:cubicBezTo>
                  <a:cubicBezTo>
                    <a:pt x="118" y="12"/>
                    <a:pt x="107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5" y="48"/>
                    <a:pt x="71" y="51"/>
                    <a:pt x="69" y="54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56" y="45"/>
                    <a:pt x="45" y="33"/>
                    <a:pt x="32" y="23"/>
                  </a:cubicBezTo>
                  <a:cubicBezTo>
                    <a:pt x="24" y="17"/>
                    <a:pt x="16" y="10"/>
                    <a:pt x="7" y="3"/>
                  </a:cubicBezTo>
                  <a:cubicBezTo>
                    <a:pt x="15" y="4"/>
                    <a:pt x="23" y="2"/>
                    <a:pt x="31" y="3"/>
                  </a:cubicBezTo>
                  <a:close/>
                  <a:moveTo>
                    <a:pt x="4" y="35"/>
                  </a:moveTo>
                  <a:cubicBezTo>
                    <a:pt x="4" y="29"/>
                    <a:pt x="4" y="22"/>
                    <a:pt x="3" y="16"/>
                  </a:cubicBezTo>
                  <a:cubicBezTo>
                    <a:pt x="3" y="12"/>
                    <a:pt x="3" y="8"/>
                    <a:pt x="3" y="4"/>
                  </a:cubicBezTo>
                  <a:cubicBezTo>
                    <a:pt x="12" y="11"/>
                    <a:pt x="21" y="18"/>
                    <a:pt x="30" y="25"/>
                  </a:cubicBezTo>
                  <a:cubicBezTo>
                    <a:pt x="38" y="31"/>
                    <a:pt x="45" y="38"/>
                    <a:pt x="52" y="45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45" y="54"/>
                    <a:pt x="36" y="61"/>
                    <a:pt x="27" y="68"/>
                  </a:cubicBezTo>
                  <a:cubicBezTo>
                    <a:pt x="21" y="73"/>
                    <a:pt x="14" y="78"/>
                    <a:pt x="8" y="84"/>
                  </a:cubicBezTo>
                  <a:cubicBezTo>
                    <a:pt x="8" y="84"/>
                    <a:pt x="8" y="84"/>
                    <a:pt x="7" y="84"/>
                  </a:cubicBezTo>
                  <a:cubicBezTo>
                    <a:pt x="6" y="68"/>
                    <a:pt x="5" y="51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14"/>
            <p:cNvSpPr>
              <a:spLocks noEditPoints="1"/>
            </p:cNvSpPr>
            <p:nvPr/>
          </p:nvSpPr>
          <p:spPr bwMode="auto">
            <a:xfrm>
              <a:off x="5726113" y="487997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5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5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1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10" y="90"/>
                    <a:pt x="3" y="95"/>
                  </a:cubicBezTo>
                  <a:cubicBezTo>
                    <a:pt x="3" y="95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1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4"/>
                  </a:cubicBezTo>
                  <a:cubicBezTo>
                    <a:pt x="37" y="7"/>
                    <a:pt x="50" y="6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4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15"/>
            <p:cNvSpPr>
              <a:spLocks noEditPoints="1"/>
            </p:cNvSpPr>
            <p:nvPr/>
          </p:nvSpPr>
          <p:spPr bwMode="auto">
            <a:xfrm>
              <a:off x="5508625" y="630872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1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1 w 117"/>
                <a:gd name="T47" fmla="*/ 5 h 98"/>
                <a:gd name="T48" fmla="*/ 91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5" y="40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9" y="90"/>
                    <a:pt x="3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5"/>
                    <a:pt x="2" y="95"/>
                    <a:pt x="1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0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31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0" y="30"/>
                    <a:pt x="15" y="20"/>
                    <a:pt x="26" y="14"/>
                  </a:cubicBezTo>
                  <a:cubicBezTo>
                    <a:pt x="37" y="7"/>
                    <a:pt x="49" y="6"/>
                    <a:pt x="61" y="5"/>
                  </a:cubicBezTo>
                  <a:cubicBezTo>
                    <a:pt x="72" y="5"/>
                    <a:pt x="82" y="7"/>
                    <a:pt x="91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16"/>
            <p:cNvSpPr>
              <a:spLocks noEditPoints="1"/>
            </p:cNvSpPr>
            <p:nvPr/>
          </p:nvSpPr>
          <p:spPr bwMode="auto">
            <a:xfrm>
              <a:off x="5103813" y="4926013"/>
              <a:ext cx="382588" cy="668338"/>
            </a:xfrm>
            <a:custGeom>
              <a:avLst/>
              <a:gdLst>
                <a:gd name="T0" fmla="*/ 39 w 102"/>
                <a:gd name="T1" fmla="*/ 150 h 178"/>
                <a:gd name="T2" fmla="*/ 52 w 102"/>
                <a:gd name="T3" fmla="*/ 178 h 178"/>
                <a:gd name="T4" fmla="*/ 64 w 102"/>
                <a:gd name="T5" fmla="*/ 151 h 178"/>
                <a:gd name="T6" fmla="*/ 95 w 102"/>
                <a:gd name="T7" fmla="*/ 77 h 178"/>
                <a:gd name="T8" fmla="*/ 31 w 102"/>
                <a:gd name="T9" fmla="*/ 7 h 178"/>
                <a:gd name="T10" fmla="*/ 14 w 102"/>
                <a:gd name="T11" fmla="*/ 97 h 178"/>
                <a:gd name="T12" fmla="*/ 49 w 102"/>
                <a:gd name="T13" fmla="*/ 110 h 178"/>
                <a:gd name="T14" fmla="*/ 36 w 102"/>
                <a:gd name="T15" fmla="*/ 70 h 178"/>
                <a:gd name="T16" fmla="*/ 47 w 102"/>
                <a:gd name="T17" fmla="*/ 68 h 178"/>
                <a:gd name="T18" fmla="*/ 62 w 102"/>
                <a:gd name="T19" fmla="*/ 69 h 178"/>
                <a:gd name="T20" fmla="*/ 65 w 102"/>
                <a:gd name="T21" fmla="*/ 74 h 178"/>
                <a:gd name="T22" fmla="*/ 59 w 102"/>
                <a:gd name="T23" fmla="*/ 104 h 178"/>
                <a:gd name="T24" fmla="*/ 48 w 102"/>
                <a:gd name="T25" fmla="*/ 150 h 178"/>
                <a:gd name="T26" fmla="*/ 55 w 102"/>
                <a:gd name="T27" fmla="*/ 59 h 178"/>
                <a:gd name="T28" fmla="*/ 58 w 102"/>
                <a:gd name="T29" fmla="*/ 55 h 178"/>
                <a:gd name="T30" fmla="*/ 56 w 102"/>
                <a:gd name="T31" fmla="*/ 60 h 178"/>
                <a:gd name="T32" fmla="*/ 61 w 102"/>
                <a:gd name="T33" fmla="*/ 153 h 178"/>
                <a:gd name="T34" fmla="*/ 60 w 102"/>
                <a:gd name="T35" fmla="*/ 159 h 178"/>
                <a:gd name="T36" fmla="*/ 41 w 102"/>
                <a:gd name="T37" fmla="*/ 153 h 178"/>
                <a:gd name="T38" fmla="*/ 60 w 102"/>
                <a:gd name="T39" fmla="*/ 167 h 178"/>
                <a:gd name="T40" fmla="*/ 43 w 102"/>
                <a:gd name="T41" fmla="*/ 166 h 178"/>
                <a:gd name="T42" fmla="*/ 42 w 102"/>
                <a:gd name="T43" fmla="*/ 161 h 178"/>
                <a:gd name="T44" fmla="*/ 61 w 102"/>
                <a:gd name="T45" fmla="*/ 162 h 178"/>
                <a:gd name="T46" fmla="*/ 53 w 102"/>
                <a:gd name="T47" fmla="*/ 175 h 178"/>
                <a:gd name="T48" fmla="*/ 59 w 102"/>
                <a:gd name="T49" fmla="*/ 169 h 178"/>
                <a:gd name="T50" fmla="*/ 53 w 102"/>
                <a:gd name="T51" fmla="*/ 175 h 178"/>
                <a:gd name="T52" fmla="*/ 76 w 102"/>
                <a:gd name="T53" fmla="*/ 11 h 178"/>
                <a:gd name="T54" fmla="*/ 71 w 102"/>
                <a:gd name="T55" fmla="*/ 112 h 178"/>
                <a:gd name="T56" fmla="*/ 61 w 102"/>
                <a:gd name="T57" fmla="*/ 149 h 178"/>
                <a:gd name="T58" fmla="*/ 59 w 102"/>
                <a:gd name="T59" fmla="*/ 150 h 178"/>
                <a:gd name="T60" fmla="*/ 64 w 102"/>
                <a:gd name="T61" fmla="*/ 86 h 178"/>
                <a:gd name="T62" fmla="*/ 75 w 102"/>
                <a:gd name="T63" fmla="*/ 72 h 178"/>
                <a:gd name="T64" fmla="*/ 67 w 102"/>
                <a:gd name="T65" fmla="*/ 72 h 178"/>
                <a:gd name="T66" fmla="*/ 74 w 102"/>
                <a:gd name="T67" fmla="*/ 62 h 178"/>
                <a:gd name="T68" fmla="*/ 63 w 102"/>
                <a:gd name="T69" fmla="*/ 66 h 178"/>
                <a:gd name="T70" fmla="*/ 61 w 102"/>
                <a:gd name="T71" fmla="*/ 54 h 178"/>
                <a:gd name="T72" fmla="*/ 53 w 102"/>
                <a:gd name="T73" fmla="*/ 54 h 178"/>
                <a:gd name="T74" fmla="*/ 53 w 102"/>
                <a:gd name="T75" fmla="*/ 64 h 178"/>
                <a:gd name="T76" fmla="*/ 44 w 102"/>
                <a:gd name="T77" fmla="*/ 58 h 178"/>
                <a:gd name="T78" fmla="*/ 35 w 102"/>
                <a:gd name="T79" fmla="*/ 53 h 178"/>
                <a:gd name="T80" fmla="*/ 40 w 102"/>
                <a:gd name="T81" fmla="*/ 63 h 178"/>
                <a:gd name="T82" fmla="*/ 35 w 102"/>
                <a:gd name="T83" fmla="*/ 67 h 178"/>
                <a:gd name="T84" fmla="*/ 21 w 102"/>
                <a:gd name="T85" fmla="*/ 64 h 178"/>
                <a:gd name="T86" fmla="*/ 33 w 102"/>
                <a:gd name="T87" fmla="*/ 70 h 178"/>
                <a:gd name="T88" fmla="*/ 45 w 102"/>
                <a:gd name="T89" fmla="*/ 106 h 178"/>
                <a:gd name="T90" fmla="*/ 45 w 102"/>
                <a:gd name="T91" fmla="*/ 150 h 178"/>
                <a:gd name="T92" fmla="*/ 33 w 102"/>
                <a:gd name="T93" fmla="*/ 116 h 178"/>
                <a:gd name="T94" fmla="*/ 16 w 102"/>
                <a:gd name="T95" fmla="*/ 22 h 178"/>
                <a:gd name="T96" fmla="*/ 71 w 102"/>
                <a:gd name="T97" fmla="*/ 72 h 178"/>
                <a:gd name="T98" fmla="*/ 66 w 102"/>
                <a:gd name="T99" fmla="*/ 66 h 178"/>
                <a:gd name="T100" fmla="*/ 71 w 102"/>
                <a:gd name="T101" fmla="*/ 62 h 178"/>
                <a:gd name="T102" fmla="*/ 41 w 102"/>
                <a:gd name="T103" fmla="*/ 59 h 178"/>
                <a:gd name="T104" fmla="*/ 38 w 102"/>
                <a:gd name="T105" fmla="*/ 56 h 178"/>
                <a:gd name="T106" fmla="*/ 40 w 102"/>
                <a:gd name="T107" fmla="*/ 57 h 178"/>
                <a:gd name="T108" fmla="*/ 31 w 102"/>
                <a:gd name="T109" fmla="*/ 67 h 178"/>
                <a:gd name="T110" fmla="*/ 27 w 102"/>
                <a:gd name="T111" fmla="*/ 65 h 178"/>
                <a:gd name="T112" fmla="*/ 25 w 102"/>
                <a:gd name="T113" fmla="*/ 6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2" h="178">
                  <a:moveTo>
                    <a:pt x="32" y="120"/>
                  </a:moveTo>
                  <a:cubicBezTo>
                    <a:pt x="38" y="129"/>
                    <a:pt x="39" y="140"/>
                    <a:pt x="39" y="150"/>
                  </a:cubicBezTo>
                  <a:cubicBezTo>
                    <a:pt x="39" y="150"/>
                    <a:pt x="38" y="151"/>
                    <a:pt x="38" y="152"/>
                  </a:cubicBezTo>
                  <a:cubicBezTo>
                    <a:pt x="38" y="161"/>
                    <a:pt x="39" y="178"/>
                    <a:pt x="52" y="178"/>
                  </a:cubicBezTo>
                  <a:cubicBezTo>
                    <a:pt x="64" y="178"/>
                    <a:pt x="64" y="161"/>
                    <a:pt x="64" y="152"/>
                  </a:cubicBezTo>
                  <a:cubicBezTo>
                    <a:pt x="64" y="151"/>
                    <a:pt x="64" y="151"/>
                    <a:pt x="64" y="151"/>
                  </a:cubicBezTo>
                  <a:cubicBezTo>
                    <a:pt x="66" y="136"/>
                    <a:pt x="68" y="121"/>
                    <a:pt x="76" y="108"/>
                  </a:cubicBezTo>
                  <a:cubicBezTo>
                    <a:pt x="83" y="98"/>
                    <a:pt x="91" y="89"/>
                    <a:pt x="95" y="77"/>
                  </a:cubicBezTo>
                  <a:cubicBezTo>
                    <a:pt x="102" y="57"/>
                    <a:pt x="101" y="29"/>
                    <a:pt x="85" y="14"/>
                  </a:cubicBezTo>
                  <a:cubicBezTo>
                    <a:pt x="71" y="1"/>
                    <a:pt x="48" y="0"/>
                    <a:pt x="31" y="7"/>
                  </a:cubicBezTo>
                  <a:cubicBezTo>
                    <a:pt x="13" y="15"/>
                    <a:pt x="3" y="35"/>
                    <a:pt x="1" y="53"/>
                  </a:cubicBezTo>
                  <a:cubicBezTo>
                    <a:pt x="0" y="69"/>
                    <a:pt x="4" y="84"/>
                    <a:pt x="14" y="97"/>
                  </a:cubicBezTo>
                  <a:cubicBezTo>
                    <a:pt x="19" y="105"/>
                    <a:pt x="26" y="112"/>
                    <a:pt x="32" y="120"/>
                  </a:cubicBezTo>
                  <a:close/>
                  <a:moveTo>
                    <a:pt x="49" y="110"/>
                  </a:moveTo>
                  <a:cubicBezTo>
                    <a:pt x="47" y="98"/>
                    <a:pt x="44" y="84"/>
                    <a:pt x="38" y="72"/>
                  </a:cubicBezTo>
                  <a:cubicBezTo>
                    <a:pt x="37" y="72"/>
                    <a:pt x="37" y="71"/>
                    <a:pt x="36" y="70"/>
                  </a:cubicBezTo>
                  <a:cubicBezTo>
                    <a:pt x="39" y="69"/>
                    <a:pt x="41" y="67"/>
                    <a:pt x="42" y="65"/>
                  </a:cubicBezTo>
                  <a:cubicBezTo>
                    <a:pt x="44" y="66"/>
                    <a:pt x="46" y="67"/>
                    <a:pt x="47" y="68"/>
                  </a:cubicBezTo>
                  <a:cubicBezTo>
                    <a:pt x="50" y="68"/>
                    <a:pt x="53" y="67"/>
                    <a:pt x="55" y="65"/>
                  </a:cubicBezTo>
                  <a:cubicBezTo>
                    <a:pt x="57" y="67"/>
                    <a:pt x="59" y="69"/>
                    <a:pt x="62" y="69"/>
                  </a:cubicBezTo>
                  <a:cubicBezTo>
                    <a:pt x="62" y="70"/>
                    <a:pt x="62" y="70"/>
                    <a:pt x="62" y="71"/>
                  </a:cubicBezTo>
                  <a:cubicBezTo>
                    <a:pt x="63" y="72"/>
                    <a:pt x="63" y="73"/>
                    <a:pt x="65" y="74"/>
                  </a:cubicBezTo>
                  <a:cubicBezTo>
                    <a:pt x="63" y="76"/>
                    <a:pt x="62" y="79"/>
                    <a:pt x="61" y="82"/>
                  </a:cubicBezTo>
                  <a:cubicBezTo>
                    <a:pt x="60" y="90"/>
                    <a:pt x="59" y="97"/>
                    <a:pt x="59" y="104"/>
                  </a:cubicBezTo>
                  <a:cubicBezTo>
                    <a:pt x="59" y="119"/>
                    <a:pt x="56" y="134"/>
                    <a:pt x="56" y="150"/>
                  </a:cubicBezTo>
                  <a:cubicBezTo>
                    <a:pt x="53" y="150"/>
                    <a:pt x="50" y="150"/>
                    <a:pt x="48" y="150"/>
                  </a:cubicBezTo>
                  <a:cubicBezTo>
                    <a:pt x="50" y="137"/>
                    <a:pt x="51" y="124"/>
                    <a:pt x="49" y="110"/>
                  </a:cubicBezTo>
                  <a:close/>
                  <a:moveTo>
                    <a:pt x="55" y="59"/>
                  </a:moveTo>
                  <a:cubicBezTo>
                    <a:pt x="55" y="57"/>
                    <a:pt x="56" y="55"/>
                    <a:pt x="56" y="54"/>
                  </a:cubicBezTo>
                  <a:cubicBezTo>
                    <a:pt x="57" y="51"/>
                    <a:pt x="58" y="54"/>
                    <a:pt x="58" y="55"/>
                  </a:cubicBezTo>
                  <a:cubicBezTo>
                    <a:pt x="57" y="57"/>
                    <a:pt x="57" y="58"/>
                    <a:pt x="56" y="59"/>
                  </a:cubicBezTo>
                  <a:cubicBezTo>
                    <a:pt x="56" y="59"/>
                    <a:pt x="56" y="60"/>
                    <a:pt x="56" y="60"/>
                  </a:cubicBezTo>
                  <a:cubicBezTo>
                    <a:pt x="55" y="60"/>
                    <a:pt x="55" y="59"/>
                    <a:pt x="55" y="59"/>
                  </a:cubicBezTo>
                  <a:close/>
                  <a:moveTo>
                    <a:pt x="61" y="153"/>
                  </a:moveTo>
                  <a:cubicBezTo>
                    <a:pt x="61" y="155"/>
                    <a:pt x="61" y="157"/>
                    <a:pt x="61" y="159"/>
                  </a:cubicBezTo>
                  <a:cubicBezTo>
                    <a:pt x="61" y="159"/>
                    <a:pt x="61" y="159"/>
                    <a:pt x="60" y="159"/>
                  </a:cubicBezTo>
                  <a:cubicBezTo>
                    <a:pt x="54" y="159"/>
                    <a:pt x="48" y="158"/>
                    <a:pt x="41" y="158"/>
                  </a:cubicBezTo>
                  <a:cubicBezTo>
                    <a:pt x="41" y="156"/>
                    <a:pt x="41" y="155"/>
                    <a:pt x="41" y="153"/>
                  </a:cubicBezTo>
                  <a:cubicBezTo>
                    <a:pt x="48" y="153"/>
                    <a:pt x="54" y="153"/>
                    <a:pt x="61" y="153"/>
                  </a:cubicBezTo>
                  <a:close/>
                  <a:moveTo>
                    <a:pt x="60" y="167"/>
                  </a:moveTo>
                  <a:cubicBezTo>
                    <a:pt x="60" y="167"/>
                    <a:pt x="60" y="167"/>
                    <a:pt x="60" y="167"/>
                  </a:cubicBezTo>
                  <a:cubicBezTo>
                    <a:pt x="54" y="165"/>
                    <a:pt x="49" y="167"/>
                    <a:pt x="43" y="166"/>
                  </a:cubicBezTo>
                  <a:cubicBezTo>
                    <a:pt x="43" y="166"/>
                    <a:pt x="43" y="166"/>
                    <a:pt x="42" y="166"/>
                  </a:cubicBezTo>
                  <a:cubicBezTo>
                    <a:pt x="42" y="165"/>
                    <a:pt x="42" y="163"/>
                    <a:pt x="42" y="161"/>
                  </a:cubicBezTo>
                  <a:cubicBezTo>
                    <a:pt x="48" y="161"/>
                    <a:pt x="54" y="162"/>
                    <a:pt x="60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5"/>
                    <a:pt x="60" y="167"/>
                  </a:cubicBezTo>
                  <a:close/>
                  <a:moveTo>
                    <a:pt x="53" y="175"/>
                  </a:moveTo>
                  <a:cubicBezTo>
                    <a:pt x="48" y="176"/>
                    <a:pt x="45" y="173"/>
                    <a:pt x="43" y="169"/>
                  </a:cubicBezTo>
                  <a:cubicBezTo>
                    <a:pt x="49" y="170"/>
                    <a:pt x="54" y="168"/>
                    <a:pt x="59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8" y="172"/>
                    <a:pt x="56" y="175"/>
                    <a:pt x="53" y="175"/>
                  </a:cubicBezTo>
                  <a:close/>
                  <a:moveTo>
                    <a:pt x="16" y="22"/>
                  </a:moveTo>
                  <a:cubicBezTo>
                    <a:pt x="31" y="5"/>
                    <a:pt x="57" y="1"/>
                    <a:pt x="76" y="11"/>
                  </a:cubicBezTo>
                  <a:cubicBezTo>
                    <a:pt x="99" y="24"/>
                    <a:pt x="99" y="57"/>
                    <a:pt x="92" y="79"/>
                  </a:cubicBezTo>
                  <a:cubicBezTo>
                    <a:pt x="87" y="91"/>
                    <a:pt x="77" y="101"/>
                    <a:pt x="71" y="112"/>
                  </a:cubicBezTo>
                  <a:cubicBezTo>
                    <a:pt x="65" y="123"/>
                    <a:pt x="63" y="136"/>
                    <a:pt x="62" y="148"/>
                  </a:cubicBezTo>
                  <a:cubicBezTo>
                    <a:pt x="61" y="148"/>
                    <a:pt x="61" y="149"/>
                    <a:pt x="61" y="149"/>
                  </a:cubicBezTo>
                  <a:cubicBezTo>
                    <a:pt x="61" y="149"/>
                    <a:pt x="61" y="150"/>
                    <a:pt x="61" y="150"/>
                  </a:cubicBezTo>
                  <a:cubicBezTo>
                    <a:pt x="60" y="150"/>
                    <a:pt x="60" y="150"/>
                    <a:pt x="59" y="150"/>
                  </a:cubicBezTo>
                  <a:cubicBezTo>
                    <a:pt x="59" y="136"/>
                    <a:pt x="61" y="122"/>
                    <a:pt x="62" y="108"/>
                  </a:cubicBezTo>
                  <a:cubicBezTo>
                    <a:pt x="62" y="100"/>
                    <a:pt x="63" y="94"/>
                    <a:pt x="64" y="86"/>
                  </a:cubicBezTo>
                  <a:cubicBezTo>
                    <a:pt x="64" y="82"/>
                    <a:pt x="65" y="78"/>
                    <a:pt x="68" y="75"/>
                  </a:cubicBezTo>
                  <a:cubicBezTo>
                    <a:pt x="71" y="76"/>
                    <a:pt x="74" y="75"/>
                    <a:pt x="75" y="72"/>
                  </a:cubicBezTo>
                  <a:cubicBezTo>
                    <a:pt x="75" y="71"/>
                    <a:pt x="75" y="68"/>
                    <a:pt x="73" y="68"/>
                  </a:cubicBezTo>
                  <a:cubicBezTo>
                    <a:pt x="70" y="68"/>
                    <a:pt x="68" y="70"/>
                    <a:pt x="67" y="72"/>
                  </a:cubicBezTo>
                  <a:cubicBezTo>
                    <a:pt x="66" y="71"/>
                    <a:pt x="65" y="70"/>
                    <a:pt x="65" y="69"/>
                  </a:cubicBezTo>
                  <a:cubicBezTo>
                    <a:pt x="69" y="68"/>
                    <a:pt x="72" y="65"/>
                    <a:pt x="74" y="62"/>
                  </a:cubicBezTo>
                  <a:cubicBezTo>
                    <a:pt x="75" y="61"/>
                    <a:pt x="76" y="57"/>
                    <a:pt x="73" y="56"/>
                  </a:cubicBezTo>
                  <a:cubicBezTo>
                    <a:pt x="68" y="54"/>
                    <a:pt x="64" y="61"/>
                    <a:pt x="63" y="66"/>
                  </a:cubicBezTo>
                  <a:cubicBezTo>
                    <a:pt x="61" y="66"/>
                    <a:pt x="59" y="65"/>
                    <a:pt x="57" y="63"/>
                  </a:cubicBezTo>
                  <a:cubicBezTo>
                    <a:pt x="59" y="61"/>
                    <a:pt x="61" y="57"/>
                    <a:pt x="61" y="54"/>
                  </a:cubicBezTo>
                  <a:cubicBezTo>
                    <a:pt x="61" y="52"/>
                    <a:pt x="60" y="49"/>
                    <a:pt x="57" y="49"/>
                  </a:cubicBezTo>
                  <a:cubicBezTo>
                    <a:pt x="55" y="50"/>
                    <a:pt x="54" y="52"/>
                    <a:pt x="53" y="54"/>
                  </a:cubicBezTo>
                  <a:cubicBezTo>
                    <a:pt x="52" y="57"/>
                    <a:pt x="52" y="60"/>
                    <a:pt x="54" y="63"/>
                  </a:cubicBezTo>
                  <a:cubicBezTo>
                    <a:pt x="53" y="63"/>
                    <a:pt x="53" y="63"/>
                    <a:pt x="53" y="64"/>
                  </a:cubicBezTo>
                  <a:cubicBezTo>
                    <a:pt x="50" y="66"/>
                    <a:pt x="46" y="64"/>
                    <a:pt x="43" y="62"/>
                  </a:cubicBezTo>
                  <a:cubicBezTo>
                    <a:pt x="44" y="60"/>
                    <a:pt x="44" y="59"/>
                    <a:pt x="44" y="58"/>
                  </a:cubicBezTo>
                  <a:cubicBezTo>
                    <a:pt x="43" y="55"/>
                    <a:pt x="43" y="52"/>
                    <a:pt x="40" y="50"/>
                  </a:cubicBezTo>
                  <a:cubicBezTo>
                    <a:pt x="38" y="49"/>
                    <a:pt x="35" y="51"/>
                    <a:pt x="35" y="53"/>
                  </a:cubicBezTo>
                  <a:cubicBezTo>
                    <a:pt x="34" y="56"/>
                    <a:pt x="36" y="58"/>
                    <a:pt x="38" y="60"/>
                  </a:cubicBezTo>
                  <a:cubicBezTo>
                    <a:pt x="38" y="61"/>
                    <a:pt x="39" y="62"/>
                    <a:pt x="40" y="63"/>
                  </a:cubicBezTo>
                  <a:cubicBezTo>
                    <a:pt x="40" y="63"/>
                    <a:pt x="40" y="63"/>
                    <a:pt x="40" y="63"/>
                  </a:cubicBezTo>
                  <a:cubicBezTo>
                    <a:pt x="39" y="65"/>
                    <a:pt x="37" y="67"/>
                    <a:pt x="35" y="67"/>
                  </a:cubicBezTo>
                  <a:cubicBezTo>
                    <a:pt x="32" y="62"/>
                    <a:pt x="28" y="57"/>
                    <a:pt x="24" y="58"/>
                  </a:cubicBezTo>
                  <a:cubicBezTo>
                    <a:pt x="21" y="59"/>
                    <a:pt x="20" y="61"/>
                    <a:pt x="21" y="64"/>
                  </a:cubicBezTo>
                  <a:cubicBezTo>
                    <a:pt x="23" y="67"/>
                    <a:pt x="27" y="68"/>
                    <a:pt x="31" y="70"/>
                  </a:cubicBezTo>
                  <a:cubicBezTo>
                    <a:pt x="31" y="70"/>
                    <a:pt x="32" y="70"/>
                    <a:pt x="33" y="70"/>
                  </a:cubicBezTo>
                  <a:cubicBezTo>
                    <a:pt x="33" y="71"/>
                    <a:pt x="34" y="71"/>
                    <a:pt x="34" y="72"/>
                  </a:cubicBezTo>
                  <a:cubicBezTo>
                    <a:pt x="40" y="82"/>
                    <a:pt x="43" y="94"/>
                    <a:pt x="45" y="106"/>
                  </a:cubicBezTo>
                  <a:cubicBezTo>
                    <a:pt x="48" y="120"/>
                    <a:pt x="48" y="135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4" y="150"/>
                    <a:pt x="43" y="150"/>
                    <a:pt x="42" y="150"/>
                  </a:cubicBezTo>
                  <a:cubicBezTo>
                    <a:pt x="42" y="138"/>
                    <a:pt x="40" y="127"/>
                    <a:pt x="33" y="116"/>
                  </a:cubicBezTo>
                  <a:cubicBezTo>
                    <a:pt x="25" y="105"/>
                    <a:pt x="15" y="96"/>
                    <a:pt x="9" y="84"/>
                  </a:cubicBezTo>
                  <a:cubicBezTo>
                    <a:pt x="0" y="64"/>
                    <a:pt x="3" y="39"/>
                    <a:pt x="16" y="22"/>
                  </a:cubicBezTo>
                  <a:close/>
                  <a:moveTo>
                    <a:pt x="70" y="72"/>
                  </a:moveTo>
                  <a:cubicBezTo>
                    <a:pt x="71" y="72"/>
                    <a:pt x="71" y="72"/>
                    <a:pt x="71" y="72"/>
                  </a:cubicBezTo>
                  <a:cubicBezTo>
                    <a:pt x="72" y="71"/>
                    <a:pt x="72" y="72"/>
                    <a:pt x="70" y="72"/>
                  </a:cubicBezTo>
                  <a:close/>
                  <a:moveTo>
                    <a:pt x="66" y="66"/>
                  </a:moveTo>
                  <a:cubicBezTo>
                    <a:pt x="67" y="63"/>
                    <a:pt x="68" y="61"/>
                    <a:pt x="70" y="60"/>
                  </a:cubicBezTo>
                  <a:cubicBezTo>
                    <a:pt x="72" y="57"/>
                    <a:pt x="71" y="61"/>
                    <a:pt x="71" y="62"/>
                  </a:cubicBezTo>
                  <a:cubicBezTo>
                    <a:pt x="70" y="64"/>
                    <a:pt x="68" y="65"/>
                    <a:pt x="66" y="66"/>
                  </a:cubicBezTo>
                  <a:close/>
                  <a:moveTo>
                    <a:pt x="41" y="59"/>
                  </a:moveTo>
                  <a:cubicBezTo>
                    <a:pt x="40" y="59"/>
                    <a:pt x="40" y="58"/>
                    <a:pt x="39" y="58"/>
                  </a:cubicBezTo>
                  <a:cubicBezTo>
                    <a:pt x="39" y="57"/>
                    <a:pt x="39" y="57"/>
                    <a:pt x="38" y="56"/>
                  </a:cubicBezTo>
                  <a:cubicBezTo>
                    <a:pt x="37" y="55"/>
                    <a:pt x="38" y="55"/>
                    <a:pt x="40" y="54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1" y="58"/>
                    <a:pt x="41" y="58"/>
                    <a:pt x="41" y="59"/>
                  </a:cubicBezTo>
                  <a:close/>
                  <a:moveTo>
                    <a:pt x="31" y="67"/>
                  </a:moveTo>
                  <a:cubicBezTo>
                    <a:pt x="31" y="67"/>
                    <a:pt x="31" y="67"/>
                    <a:pt x="30" y="66"/>
                  </a:cubicBezTo>
                  <a:cubicBezTo>
                    <a:pt x="29" y="66"/>
                    <a:pt x="28" y="65"/>
                    <a:pt x="27" y="65"/>
                  </a:cubicBezTo>
                  <a:cubicBezTo>
                    <a:pt x="26" y="65"/>
                    <a:pt x="26" y="64"/>
                    <a:pt x="26" y="64"/>
                  </a:cubicBezTo>
                  <a:cubicBezTo>
                    <a:pt x="24" y="64"/>
                    <a:pt x="24" y="62"/>
                    <a:pt x="25" y="61"/>
                  </a:cubicBezTo>
                  <a:cubicBezTo>
                    <a:pt x="27" y="61"/>
                    <a:pt x="30" y="64"/>
                    <a:pt x="31" y="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17"/>
            <p:cNvSpPr>
              <a:spLocks noEditPoints="1"/>
            </p:cNvSpPr>
            <p:nvPr/>
          </p:nvSpPr>
          <p:spPr bwMode="auto">
            <a:xfrm>
              <a:off x="2405063" y="6545263"/>
              <a:ext cx="671513" cy="401638"/>
            </a:xfrm>
            <a:custGeom>
              <a:avLst/>
              <a:gdLst>
                <a:gd name="T0" fmla="*/ 146 w 179"/>
                <a:gd name="T1" fmla="*/ 84 h 107"/>
                <a:gd name="T2" fmla="*/ 176 w 179"/>
                <a:gd name="T3" fmla="*/ 78 h 107"/>
                <a:gd name="T4" fmla="*/ 151 w 179"/>
                <a:gd name="T5" fmla="*/ 60 h 107"/>
                <a:gd name="T6" fmla="*/ 85 w 179"/>
                <a:gd name="T7" fmla="*/ 15 h 107"/>
                <a:gd name="T8" fmla="*/ 4 w 179"/>
                <a:gd name="T9" fmla="*/ 64 h 107"/>
                <a:gd name="T10" fmla="*/ 88 w 179"/>
                <a:gd name="T11" fmla="*/ 99 h 107"/>
                <a:gd name="T12" fmla="*/ 109 w 179"/>
                <a:gd name="T13" fmla="*/ 67 h 107"/>
                <a:gd name="T14" fmla="*/ 66 w 179"/>
                <a:gd name="T15" fmla="*/ 71 h 107"/>
                <a:gd name="T16" fmla="*/ 67 w 179"/>
                <a:gd name="T17" fmla="*/ 60 h 107"/>
                <a:gd name="T18" fmla="*/ 71 w 179"/>
                <a:gd name="T19" fmla="*/ 46 h 107"/>
                <a:gd name="T20" fmla="*/ 76 w 179"/>
                <a:gd name="T21" fmla="*/ 44 h 107"/>
                <a:gd name="T22" fmla="*/ 105 w 179"/>
                <a:gd name="T23" fmla="*/ 56 h 107"/>
                <a:gd name="T24" fmla="*/ 148 w 179"/>
                <a:gd name="T25" fmla="*/ 76 h 107"/>
                <a:gd name="T26" fmla="*/ 60 w 179"/>
                <a:gd name="T27" fmla="*/ 51 h 107"/>
                <a:gd name="T28" fmla="*/ 57 w 179"/>
                <a:gd name="T29" fmla="*/ 47 h 107"/>
                <a:gd name="T30" fmla="*/ 61 w 179"/>
                <a:gd name="T31" fmla="*/ 51 h 107"/>
                <a:gd name="T32" fmla="*/ 153 w 179"/>
                <a:gd name="T33" fmla="*/ 63 h 107"/>
                <a:gd name="T34" fmla="*/ 159 w 179"/>
                <a:gd name="T35" fmla="*/ 65 h 107"/>
                <a:gd name="T36" fmla="*/ 149 w 179"/>
                <a:gd name="T37" fmla="*/ 83 h 107"/>
                <a:gd name="T38" fmla="*/ 166 w 179"/>
                <a:gd name="T39" fmla="*/ 67 h 107"/>
                <a:gd name="T40" fmla="*/ 162 w 179"/>
                <a:gd name="T41" fmla="*/ 83 h 107"/>
                <a:gd name="T42" fmla="*/ 157 w 179"/>
                <a:gd name="T43" fmla="*/ 84 h 107"/>
                <a:gd name="T44" fmla="*/ 162 w 179"/>
                <a:gd name="T45" fmla="*/ 65 h 107"/>
                <a:gd name="T46" fmla="*/ 173 w 179"/>
                <a:gd name="T47" fmla="*/ 76 h 107"/>
                <a:gd name="T48" fmla="*/ 169 w 179"/>
                <a:gd name="T49" fmla="*/ 68 h 107"/>
                <a:gd name="T50" fmla="*/ 173 w 179"/>
                <a:gd name="T51" fmla="*/ 76 h 107"/>
                <a:gd name="T52" fmla="*/ 17 w 179"/>
                <a:gd name="T53" fmla="*/ 21 h 107"/>
                <a:gd name="T54" fmla="*/ 115 w 179"/>
                <a:gd name="T55" fmla="*/ 46 h 107"/>
                <a:gd name="T56" fmla="*/ 149 w 179"/>
                <a:gd name="T57" fmla="*/ 63 h 107"/>
                <a:gd name="T58" fmla="*/ 149 w 179"/>
                <a:gd name="T59" fmla="*/ 65 h 107"/>
                <a:gd name="T60" fmla="*/ 88 w 179"/>
                <a:gd name="T61" fmla="*/ 48 h 107"/>
                <a:gd name="T62" fmla="*/ 77 w 179"/>
                <a:gd name="T63" fmla="*/ 34 h 107"/>
                <a:gd name="T64" fmla="*/ 74 w 179"/>
                <a:gd name="T65" fmla="*/ 42 h 107"/>
                <a:gd name="T66" fmla="*/ 67 w 179"/>
                <a:gd name="T67" fmla="*/ 33 h 107"/>
                <a:gd name="T68" fmla="*/ 68 w 179"/>
                <a:gd name="T69" fmla="*/ 45 h 107"/>
                <a:gd name="T70" fmla="*/ 56 w 179"/>
                <a:gd name="T71" fmla="*/ 44 h 107"/>
                <a:gd name="T72" fmla="*/ 54 w 179"/>
                <a:gd name="T73" fmla="*/ 52 h 107"/>
                <a:gd name="T74" fmla="*/ 64 w 179"/>
                <a:gd name="T75" fmla="*/ 54 h 107"/>
                <a:gd name="T76" fmla="*/ 56 w 179"/>
                <a:gd name="T77" fmla="*/ 62 h 107"/>
                <a:gd name="T78" fmla="*/ 50 w 179"/>
                <a:gd name="T79" fmla="*/ 69 h 107"/>
                <a:gd name="T80" fmla="*/ 60 w 179"/>
                <a:gd name="T81" fmla="*/ 66 h 107"/>
                <a:gd name="T82" fmla="*/ 63 w 179"/>
                <a:gd name="T83" fmla="*/ 72 h 107"/>
                <a:gd name="T84" fmla="*/ 57 w 179"/>
                <a:gd name="T85" fmla="*/ 85 h 107"/>
                <a:gd name="T86" fmla="*/ 66 w 179"/>
                <a:gd name="T87" fmla="*/ 75 h 107"/>
                <a:gd name="T88" fmla="*/ 104 w 179"/>
                <a:gd name="T89" fmla="*/ 70 h 107"/>
                <a:gd name="T90" fmla="*/ 147 w 179"/>
                <a:gd name="T91" fmla="*/ 79 h 107"/>
                <a:gd name="T92" fmla="*/ 111 w 179"/>
                <a:gd name="T93" fmla="*/ 84 h 107"/>
                <a:gd name="T94" fmla="*/ 16 w 179"/>
                <a:gd name="T95" fmla="*/ 81 h 107"/>
                <a:gd name="T96" fmla="*/ 76 w 179"/>
                <a:gd name="T97" fmla="*/ 38 h 107"/>
                <a:gd name="T98" fmla="*/ 68 w 179"/>
                <a:gd name="T99" fmla="*/ 42 h 107"/>
                <a:gd name="T100" fmla="*/ 66 w 179"/>
                <a:gd name="T101" fmla="*/ 36 h 107"/>
                <a:gd name="T102" fmla="*/ 57 w 179"/>
                <a:gd name="T103" fmla="*/ 65 h 107"/>
                <a:gd name="T104" fmla="*/ 54 w 179"/>
                <a:gd name="T105" fmla="*/ 67 h 107"/>
                <a:gd name="T106" fmla="*/ 55 w 179"/>
                <a:gd name="T107" fmla="*/ 65 h 107"/>
                <a:gd name="T108" fmla="*/ 63 w 179"/>
                <a:gd name="T109" fmla="*/ 76 h 107"/>
                <a:gd name="T110" fmla="*/ 60 w 179"/>
                <a:gd name="T111" fmla="*/ 80 h 107"/>
                <a:gd name="T112" fmla="*/ 56 w 179"/>
                <a:gd name="T113" fmla="*/ 8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9" h="107">
                  <a:moveTo>
                    <a:pt x="115" y="86"/>
                  </a:moveTo>
                  <a:cubicBezTo>
                    <a:pt x="125" y="81"/>
                    <a:pt x="136" y="82"/>
                    <a:pt x="146" y="84"/>
                  </a:cubicBezTo>
                  <a:cubicBezTo>
                    <a:pt x="146" y="85"/>
                    <a:pt x="146" y="85"/>
                    <a:pt x="147" y="86"/>
                  </a:cubicBezTo>
                  <a:cubicBezTo>
                    <a:pt x="156" y="87"/>
                    <a:pt x="173" y="90"/>
                    <a:pt x="176" y="78"/>
                  </a:cubicBezTo>
                  <a:cubicBezTo>
                    <a:pt x="179" y="65"/>
                    <a:pt x="162" y="62"/>
                    <a:pt x="152" y="60"/>
                  </a:cubicBezTo>
                  <a:cubicBezTo>
                    <a:pt x="152" y="60"/>
                    <a:pt x="152" y="60"/>
                    <a:pt x="151" y="60"/>
                  </a:cubicBezTo>
                  <a:cubicBezTo>
                    <a:pt x="137" y="55"/>
                    <a:pt x="123" y="50"/>
                    <a:pt x="112" y="39"/>
                  </a:cubicBezTo>
                  <a:cubicBezTo>
                    <a:pt x="103" y="31"/>
                    <a:pt x="96" y="21"/>
                    <a:pt x="85" y="15"/>
                  </a:cubicBezTo>
                  <a:cubicBezTo>
                    <a:pt x="67" y="4"/>
                    <a:pt x="40" y="0"/>
                    <a:pt x="21" y="13"/>
                  </a:cubicBezTo>
                  <a:cubicBezTo>
                    <a:pt x="6" y="24"/>
                    <a:pt x="0" y="46"/>
                    <a:pt x="4" y="64"/>
                  </a:cubicBezTo>
                  <a:cubicBezTo>
                    <a:pt x="9" y="83"/>
                    <a:pt x="25" y="97"/>
                    <a:pt x="44" y="102"/>
                  </a:cubicBezTo>
                  <a:cubicBezTo>
                    <a:pt x="59" y="107"/>
                    <a:pt x="74" y="105"/>
                    <a:pt x="88" y="99"/>
                  </a:cubicBezTo>
                  <a:cubicBezTo>
                    <a:pt x="98" y="95"/>
                    <a:pt x="106" y="89"/>
                    <a:pt x="115" y="86"/>
                  </a:cubicBezTo>
                  <a:close/>
                  <a:moveTo>
                    <a:pt x="109" y="67"/>
                  </a:moveTo>
                  <a:cubicBezTo>
                    <a:pt x="96" y="66"/>
                    <a:pt x="82" y="66"/>
                    <a:pt x="69" y="70"/>
                  </a:cubicBezTo>
                  <a:cubicBezTo>
                    <a:pt x="69" y="71"/>
                    <a:pt x="68" y="71"/>
                    <a:pt x="66" y="71"/>
                  </a:cubicBezTo>
                  <a:cubicBezTo>
                    <a:pt x="66" y="69"/>
                    <a:pt x="65" y="66"/>
                    <a:pt x="63" y="64"/>
                  </a:cubicBezTo>
                  <a:cubicBezTo>
                    <a:pt x="64" y="63"/>
                    <a:pt x="66" y="61"/>
                    <a:pt x="67" y="60"/>
                  </a:cubicBezTo>
                  <a:cubicBezTo>
                    <a:pt x="68" y="57"/>
                    <a:pt x="67" y="54"/>
                    <a:pt x="66" y="52"/>
                  </a:cubicBezTo>
                  <a:cubicBezTo>
                    <a:pt x="68" y="51"/>
                    <a:pt x="70" y="48"/>
                    <a:pt x="71" y="46"/>
                  </a:cubicBezTo>
                  <a:cubicBezTo>
                    <a:pt x="71" y="46"/>
                    <a:pt x="72" y="46"/>
                    <a:pt x="73" y="46"/>
                  </a:cubicBezTo>
                  <a:cubicBezTo>
                    <a:pt x="74" y="46"/>
                    <a:pt x="75" y="45"/>
                    <a:pt x="76" y="44"/>
                  </a:cubicBezTo>
                  <a:cubicBezTo>
                    <a:pt x="78" y="47"/>
                    <a:pt x="81" y="48"/>
                    <a:pt x="84" y="49"/>
                  </a:cubicBezTo>
                  <a:cubicBezTo>
                    <a:pt x="91" y="52"/>
                    <a:pt x="98" y="54"/>
                    <a:pt x="105" y="56"/>
                  </a:cubicBezTo>
                  <a:cubicBezTo>
                    <a:pt x="119" y="59"/>
                    <a:pt x="134" y="64"/>
                    <a:pt x="149" y="67"/>
                  </a:cubicBezTo>
                  <a:cubicBezTo>
                    <a:pt x="148" y="70"/>
                    <a:pt x="148" y="73"/>
                    <a:pt x="148" y="76"/>
                  </a:cubicBezTo>
                  <a:cubicBezTo>
                    <a:pt x="135" y="71"/>
                    <a:pt x="122" y="67"/>
                    <a:pt x="109" y="67"/>
                  </a:cubicBezTo>
                  <a:close/>
                  <a:moveTo>
                    <a:pt x="60" y="51"/>
                  </a:moveTo>
                  <a:cubicBezTo>
                    <a:pt x="58" y="50"/>
                    <a:pt x="56" y="49"/>
                    <a:pt x="55" y="49"/>
                  </a:cubicBezTo>
                  <a:cubicBezTo>
                    <a:pt x="53" y="47"/>
                    <a:pt x="55" y="47"/>
                    <a:pt x="57" y="47"/>
                  </a:cubicBezTo>
                  <a:cubicBezTo>
                    <a:pt x="58" y="48"/>
                    <a:pt x="59" y="49"/>
                    <a:pt x="60" y="50"/>
                  </a:cubicBezTo>
                  <a:cubicBezTo>
                    <a:pt x="60" y="50"/>
                    <a:pt x="60" y="50"/>
                    <a:pt x="61" y="51"/>
                  </a:cubicBezTo>
                  <a:cubicBezTo>
                    <a:pt x="60" y="51"/>
                    <a:pt x="60" y="51"/>
                    <a:pt x="60" y="51"/>
                  </a:cubicBezTo>
                  <a:close/>
                  <a:moveTo>
                    <a:pt x="153" y="63"/>
                  </a:moveTo>
                  <a:cubicBezTo>
                    <a:pt x="155" y="64"/>
                    <a:pt x="157" y="64"/>
                    <a:pt x="159" y="65"/>
                  </a:cubicBezTo>
                  <a:cubicBezTo>
                    <a:pt x="159" y="65"/>
                    <a:pt x="159" y="65"/>
                    <a:pt x="159" y="65"/>
                  </a:cubicBezTo>
                  <a:cubicBezTo>
                    <a:pt x="158" y="72"/>
                    <a:pt x="156" y="78"/>
                    <a:pt x="154" y="84"/>
                  </a:cubicBezTo>
                  <a:cubicBezTo>
                    <a:pt x="152" y="84"/>
                    <a:pt x="151" y="83"/>
                    <a:pt x="149" y="83"/>
                  </a:cubicBezTo>
                  <a:cubicBezTo>
                    <a:pt x="151" y="76"/>
                    <a:pt x="151" y="70"/>
                    <a:pt x="153" y="63"/>
                  </a:cubicBezTo>
                  <a:close/>
                  <a:moveTo>
                    <a:pt x="166" y="67"/>
                  </a:moveTo>
                  <a:cubicBezTo>
                    <a:pt x="166" y="67"/>
                    <a:pt x="166" y="67"/>
                    <a:pt x="166" y="67"/>
                  </a:cubicBezTo>
                  <a:cubicBezTo>
                    <a:pt x="163" y="72"/>
                    <a:pt x="165" y="78"/>
                    <a:pt x="162" y="83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1" y="84"/>
                    <a:pt x="159" y="84"/>
                    <a:pt x="157" y="84"/>
                  </a:cubicBezTo>
                  <a:cubicBezTo>
                    <a:pt x="159" y="78"/>
                    <a:pt x="160" y="72"/>
                    <a:pt x="162" y="66"/>
                  </a:cubicBezTo>
                  <a:cubicBezTo>
                    <a:pt x="162" y="66"/>
                    <a:pt x="162" y="65"/>
                    <a:pt x="162" y="65"/>
                  </a:cubicBezTo>
                  <a:cubicBezTo>
                    <a:pt x="163" y="66"/>
                    <a:pt x="165" y="66"/>
                    <a:pt x="166" y="67"/>
                  </a:cubicBezTo>
                  <a:close/>
                  <a:moveTo>
                    <a:pt x="173" y="76"/>
                  </a:moveTo>
                  <a:cubicBezTo>
                    <a:pt x="173" y="81"/>
                    <a:pt x="169" y="83"/>
                    <a:pt x="165" y="84"/>
                  </a:cubicBezTo>
                  <a:cubicBezTo>
                    <a:pt x="167" y="79"/>
                    <a:pt x="166" y="73"/>
                    <a:pt x="169" y="68"/>
                  </a:cubicBezTo>
                  <a:cubicBezTo>
                    <a:pt x="169" y="68"/>
                    <a:pt x="169" y="68"/>
                    <a:pt x="169" y="68"/>
                  </a:cubicBezTo>
                  <a:cubicBezTo>
                    <a:pt x="171" y="70"/>
                    <a:pt x="173" y="73"/>
                    <a:pt x="173" y="76"/>
                  </a:cubicBezTo>
                  <a:close/>
                  <a:moveTo>
                    <a:pt x="16" y="81"/>
                  </a:moveTo>
                  <a:cubicBezTo>
                    <a:pt x="2" y="64"/>
                    <a:pt x="3" y="38"/>
                    <a:pt x="17" y="21"/>
                  </a:cubicBezTo>
                  <a:cubicBezTo>
                    <a:pt x="34" y="1"/>
                    <a:pt x="66" y="7"/>
                    <a:pt x="86" y="19"/>
                  </a:cubicBezTo>
                  <a:cubicBezTo>
                    <a:pt x="98" y="26"/>
                    <a:pt x="105" y="37"/>
                    <a:pt x="115" y="46"/>
                  </a:cubicBezTo>
                  <a:cubicBezTo>
                    <a:pt x="124" y="54"/>
                    <a:pt x="137" y="58"/>
                    <a:pt x="148" y="62"/>
                  </a:cubicBezTo>
                  <a:cubicBezTo>
                    <a:pt x="149" y="62"/>
                    <a:pt x="149" y="63"/>
                    <a:pt x="149" y="63"/>
                  </a:cubicBezTo>
                  <a:cubicBezTo>
                    <a:pt x="150" y="63"/>
                    <a:pt x="150" y="63"/>
                    <a:pt x="150" y="63"/>
                  </a:cubicBezTo>
                  <a:cubicBezTo>
                    <a:pt x="150" y="63"/>
                    <a:pt x="150" y="64"/>
                    <a:pt x="149" y="65"/>
                  </a:cubicBezTo>
                  <a:cubicBezTo>
                    <a:pt x="136" y="62"/>
                    <a:pt x="122" y="57"/>
                    <a:pt x="109" y="54"/>
                  </a:cubicBezTo>
                  <a:cubicBezTo>
                    <a:pt x="102" y="52"/>
                    <a:pt x="95" y="50"/>
                    <a:pt x="88" y="48"/>
                  </a:cubicBezTo>
                  <a:cubicBezTo>
                    <a:pt x="84" y="46"/>
                    <a:pt x="81" y="45"/>
                    <a:pt x="78" y="42"/>
                  </a:cubicBezTo>
                  <a:cubicBezTo>
                    <a:pt x="79" y="39"/>
                    <a:pt x="79" y="35"/>
                    <a:pt x="77" y="34"/>
                  </a:cubicBezTo>
                  <a:cubicBezTo>
                    <a:pt x="75" y="33"/>
                    <a:pt x="73" y="33"/>
                    <a:pt x="72" y="35"/>
                  </a:cubicBezTo>
                  <a:cubicBezTo>
                    <a:pt x="72" y="37"/>
                    <a:pt x="73" y="40"/>
                    <a:pt x="74" y="42"/>
                  </a:cubicBezTo>
                  <a:cubicBezTo>
                    <a:pt x="74" y="43"/>
                    <a:pt x="73" y="43"/>
                    <a:pt x="71" y="43"/>
                  </a:cubicBezTo>
                  <a:cubicBezTo>
                    <a:pt x="71" y="39"/>
                    <a:pt x="69" y="35"/>
                    <a:pt x="67" y="33"/>
                  </a:cubicBezTo>
                  <a:cubicBezTo>
                    <a:pt x="65" y="32"/>
                    <a:pt x="61" y="30"/>
                    <a:pt x="60" y="32"/>
                  </a:cubicBezTo>
                  <a:cubicBezTo>
                    <a:pt x="58" y="37"/>
                    <a:pt x="63" y="42"/>
                    <a:pt x="68" y="45"/>
                  </a:cubicBezTo>
                  <a:cubicBezTo>
                    <a:pt x="68" y="47"/>
                    <a:pt x="66" y="48"/>
                    <a:pt x="64" y="49"/>
                  </a:cubicBezTo>
                  <a:cubicBezTo>
                    <a:pt x="62" y="47"/>
                    <a:pt x="59" y="45"/>
                    <a:pt x="56" y="44"/>
                  </a:cubicBezTo>
                  <a:cubicBezTo>
                    <a:pt x="54" y="44"/>
                    <a:pt x="51" y="44"/>
                    <a:pt x="51" y="47"/>
                  </a:cubicBezTo>
                  <a:cubicBezTo>
                    <a:pt x="50" y="49"/>
                    <a:pt x="52" y="50"/>
                    <a:pt x="54" y="52"/>
                  </a:cubicBezTo>
                  <a:cubicBezTo>
                    <a:pt x="57" y="53"/>
                    <a:pt x="60" y="54"/>
                    <a:pt x="63" y="53"/>
                  </a:cubicBezTo>
                  <a:cubicBezTo>
                    <a:pt x="63" y="53"/>
                    <a:pt x="64" y="54"/>
                    <a:pt x="64" y="54"/>
                  </a:cubicBezTo>
                  <a:cubicBezTo>
                    <a:pt x="66" y="57"/>
                    <a:pt x="63" y="60"/>
                    <a:pt x="60" y="63"/>
                  </a:cubicBezTo>
                  <a:cubicBezTo>
                    <a:pt x="59" y="62"/>
                    <a:pt x="57" y="62"/>
                    <a:pt x="56" y="62"/>
                  </a:cubicBezTo>
                  <a:cubicBezTo>
                    <a:pt x="53" y="62"/>
                    <a:pt x="50" y="62"/>
                    <a:pt x="48" y="64"/>
                  </a:cubicBezTo>
                  <a:cubicBezTo>
                    <a:pt x="47" y="65"/>
                    <a:pt x="48" y="69"/>
                    <a:pt x="50" y="69"/>
                  </a:cubicBezTo>
                  <a:cubicBezTo>
                    <a:pt x="53" y="71"/>
                    <a:pt x="55" y="69"/>
                    <a:pt x="58" y="68"/>
                  </a:cubicBezTo>
                  <a:cubicBezTo>
                    <a:pt x="59" y="67"/>
                    <a:pt x="59" y="67"/>
                    <a:pt x="60" y="66"/>
                  </a:cubicBezTo>
                  <a:cubicBezTo>
                    <a:pt x="60" y="66"/>
                    <a:pt x="60" y="66"/>
                    <a:pt x="61" y="66"/>
                  </a:cubicBezTo>
                  <a:cubicBezTo>
                    <a:pt x="63" y="68"/>
                    <a:pt x="64" y="70"/>
                    <a:pt x="63" y="72"/>
                  </a:cubicBezTo>
                  <a:cubicBezTo>
                    <a:pt x="58" y="74"/>
                    <a:pt x="52" y="77"/>
                    <a:pt x="52" y="81"/>
                  </a:cubicBezTo>
                  <a:cubicBezTo>
                    <a:pt x="53" y="84"/>
                    <a:pt x="55" y="86"/>
                    <a:pt x="57" y="85"/>
                  </a:cubicBezTo>
                  <a:cubicBezTo>
                    <a:pt x="61" y="84"/>
                    <a:pt x="63" y="80"/>
                    <a:pt x="65" y="77"/>
                  </a:cubicBezTo>
                  <a:cubicBezTo>
                    <a:pt x="66" y="76"/>
                    <a:pt x="66" y="75"/>
                    <a:pt x="66" y="75"/>
                  </a:cubicBezTo>
                  <a:cubicBezTo>
                    <a:pt x="67" y="74"/>
                    <a:pt x="67" y="74"/>
                    <a:pt x="68" y="74"/>
                  </a:cubicBezTo>
                  <a:cubicBezTo>
                    <a:pt x="80" y="70"/>
                    <a:pt x="92" y="70"/>
                    <a:pt x="104" y="70"/>
                  </a:cubicBezTo>
                  <a:cubicBezTo>
                    <a:pt x="118" y="69"/>
                    <a:pt x="133" y="73"/>
                    <a:pt x="146" y="79"/>
                  </a:cubicBezTo>
                  <a:cubicBezTo>
                    <a:pt x="147" y="79"/>
                    <a:pt x="147" y="79"/>
                    <a:pt x="147" y="79"/>
                  </a:cubicBezTo>
                  <a:cubicBezTo>
                    <a:pt x="147" y="80"/>
                    <a:pt x="147" y="81"/>
                    <a:pt x="146" y="82"/>
                  </a:cubicBezTo>
                  <a:cubicBezTo>
                    <a:pt x="134" y="79"/>
                    <a:pt x="123" y="79"/>
                    <a:pt x="111" y="84"/>
                  </a:cubicBezTo>
                  <a:cubicBezTo>
                    <a:pt x="99" y="89"/>
                    <a:pt x="88" y="98"/>
                    <a:pt x="75" y="101"/>
                  </a:cubicBezTo>
                  <a:cubicBezTo>
                    <a:pt x="54" y="106"/>
                    <a:pt x="30" y="98"/>
                    <a:pt x="16" y="81"/>
                  </a:cubicBezTo>
                  <a:close/>
                  <a:moveTo>
                    <a:pt x="76" y="38"/>
                  </a:moveTo>
                  <a:cubicBezTo>
                    <a:pt x="76" y="38"/>
                    <a:pt x="76" y="38"/>
                    <a:pt x="76" y="38"/>
                  </a:cubicBezTo>
                  <a:cubicBezTo>
                    <a:pt x="75" y="36"/>
                    <a:pt x="76" y="36"/>
                    <a:pt x="76" y="38"/>
                  </a:cubicBezTo>
                  <a:close/>
                  <a:moveTo>
                    <a:pt x="68" y="42"/>
                  </a:moveTo>
                  <a:cubicBezTo>
                    <a:pt x="66" y="40"/>
                    <a:pt x="64" y="38"/>
                    <a:pt x="63" y="36"/>
                  </a:cubicBezTo>
                  <a:cubicBezTo>
                    <a:pt x="62" y="33"/>
                    <a:pt x="65" y="36"/>
                    <a:pt x="66" y="36"/>
                  </a:cubicBezTo>
                  <a:cubicBezTo>
                    <a:pt x="67" y="37"/>
                    <a:pt x="68" y="40"/>
                    <a:pt x="68" y="42"/>
                  </a:cubicBezTo>
                  <a:close/>
                  <a:moveTo>
                    <a:pt x="57" y="65"/>
                  </a:moveTo>
                  <a:cubicBezTo>
                    <a:pt x="56" y="65"/>
                    <a:pt x="56" y="66"/>
                    <a:pt x="55" y="66"/>
                  </a:cubicBezTo>
                  <a:cubicBezTo>
                    <a:pt x="55" y="66"/>
                    <a:pt x="54" y="66"/>
                    <a:pt x="54" y="67"/>
                  </a:cubicBezTo>
                  <a:cubicBezTo>
                    <a:pt x="53" y="67"/>
                    <a:pt x="52" y="67"/>
                    <a:pt x="52" y="65"/>
                  </a:cubicBezTo>
                  <a:cubicBezTo>
                    <a:pt x="52" y="65"/>
                    <a:pt x="54" y="65"/>
                    <a:pt x="55" y="65"/>
                  </a:cubicBezTo>
                  <a:cubicBezTo>
                    <a:pt x="55" y="65"/>
                    <a:pt x="56" y="65"/>
                    <a:pt x="57" y="65"/>
                  </a:cubicBezTo>
                  <a:close/>
                  <a:moveTo>
                    <a:pt x="63" y="76"/>
                  </a:moveTo>
                  <a:cubicBezTo>
                    <a:pt x="62" y="76"/>
                    <a:pt x="62" y="76"/>
                    <a:pt x="62" y="77"/>
                  </a:cubicBezTo>
                  <a:cubicBezTo>
                    <a:pt x="61" y="78"/>
                    <a:pt x="61" y="79"/>
                    <a:pt x="60" y="80"/>
                  </a:cubicBezTo>
                  <a:cubicBezTo>
                    <a:pt x="60" y="80"/>
                    <a:pt x="59" y="80"/>
                    <a:pt x="59" y="81"/>
                  </a:cubicBezTo>
                  <a:cubicBezTo>
                    <a:pt x="58" y="82"/>
                    <a:pt x="57" y="82"/>
                    <a:pt x="56" y="81"/>
                  </a:cubicBezTo>
                  <a:cubicBezTo>
                    <a:pt x="56" y="78"/>
                    <a:pt x="59" y="77"/>
                    <a:pt x="6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18"/>
            <p:cNvSpPr>
              <a:spLocks noEditPoints="1"/>
            </p:cNvSpPr>
            <p:nvPr/>
          </p:nvSpPr>
          <p:spPr bwMode="auto">
            <a:xfrm>
              <a:off x="7981950" y="5338763"/>
              <a:ext cx="439738" cy="654050"/>
            </a:xfrm>
            <a:custGeom>
              <a:avLst/>
              <a:gdLst>
                <a:gd name="T0" fmla="*/ 82 w 117"/>
                <a:gd name="T1" fmla="*/ 148 h 174"/>
                <a:gd name="T2" fmla="*/ 105 w 117"/>
                <a:gd name="T3" fmla="*/ 168 h 174"/>
                <a:gd name="T4" fmla="*/ 105 w 117"/>
                <a:gd name="T5" fmla="*/ 138 h 174"/>
                <a:gd name="T6" fmla="*/ 102 w 117"/>
                <a:gd name="T7" fmla="*/ 58 h 174"/>
                <a:gd name="T8" fmla="*/ 14 w 117"/>
                <a:gd name="T9" fmla="*/ 22 h 174"/>
                <a:gd name="T10" fmla="*/ 36 w 117"/>
                <a:gd name="T11" fmla="*/ 111 h 174"/>
                <a:gd name="T12" fmla="*/ 74 w 117"/>
                <a:gd name="T13" fmla="*/ 108 h 174"/>
                <a:gd name="T14" fmla="*/ 45 w 117"/>
                <a:gd name="T15" fmla="*/ 77 h 174"/>
                <a:gd name="T16" fmla="*/ 55 w 117"/>
                <a:gd name="T17" fmla="*/ 70 h 174"/>
                <a:gd name="T18" fmla="*/ 68 w 117"/>
                <a:gd name="T19" fmla="*/ 65 h 174"/>
                <a:gd name="T20" fmla="*/ 73 w 117"/>
                <a:gd name="T21" fmla="*/ 68 h 174"/>
                <a:gd name="T22" fmla="*/ 80 w 117"/>
                <a:gd name="T23" fmla="*/ 98 h 174"/>
                <a:gd name="T24" fmla="*/ 89 w 117"/>
                <a:gd name="T25" fmla="*/ 145 h 174"/>
                <a:gd name="T26" fmla="*/ 58 w 117"/>
                <a:gd name="T27" fmla="*/ 59 h 174"/>
                <a:gd name="T28" fmla="*/ 59 w 117"/>
                <a:gd name="T29" fmla="*/ 55 h 174"/>
                <a:gd name="T30" fmla="*/ 59 w 117"/>
                <a:gd name="T31" fmla="*/ 60 h 174"/>
                <a:gd name="T32" fmla="*/ 103 w 117"/>
                <a:gd name="T33" fmla="*/ 141 h 174"/>
                <a:gd name="T34" fmla="*/ 105 w 117"/>
                <a:gd name="T35" fmla="*/ 148 h 174"/>
                <a:gd name="T36" fmla="*/ 85 w 117"/>
                <a:gd name="T37" fmla="*/ 150 h 174"/>
                <a:gd name="T38" fmla="*/ 108 w 117"/>
                <a:gd name="T39" fmla="*/ 154 h 174"/>
                <a:gd name="T40" fmla="*/ 92 w 117"/>
                <a:gd name="T41" fmla="*/ 161 h 174"/>
                <a:gd name="T42" fmla="*/ 89 w 117"/>
                <a:gd name="T43" fmla="*/ 157 h 174"/>
                <a:gd name="T44" fmla="*/ 107 w 117"/>
                <a:gd name="T45" fmla="*/ 150 h 174"/>
                <a:gd name="T46" fmla="*/ 105 w 117"/>
                <a:gd name="T47" fmla="*/ 165 h 174"/>
                <a:gd name="T48" fmla="*/ 108 w 117"/>
                <a:gd name="T49" fmla="*/ 157 h 174"/>
                <a:gd name="T50" fmla="*/ 105 w 117"/>
                <a:gd name="T51" fmla="*/ 165 h 174"/>
                <a:gd name="T52" fmla="*/ 57 w 117"/>
                <a:gd name="T53" fmla="*/ 7 h 174"/>
                <a:gd name="T54" fmla="*/ 94 w 117"/>
                <a:gd name="T55" fmla="*/ 101 h 174"/>
                <a:gd name="T56" fmla="*/ 101 w 117"/>
                <a:gd name="T57" fmla="*/ 138 h 174"/>
                <a:gd name="T58" fmla="*/ 100 w 117"/>
                <a:gd name="T59" fmla="*/ 139 h 174"/>
                <a:gd name="T60" fmla="*/ 77 w 117"/>
                <a:gd name="T61" fmla="*/ 80 h 174"/>
                <a:gd name="T62" fmla="*/ 81 w 117"/>
                <a:gd name="T63" fmla="*/ 63 h 174"/>
                <a:gd name="T64" fmla="*/ 74 w 117"/>
                <a:gd name="T65" fmla="*/ 66 h 174"/>
                <a:gd name="T66" fmla="*/ 76 w 117"/>
                <a:gd name="T67" fmla="*/ 54 h 174"/>
                <a:gd name="T68" fmla="*/ 68 w 117"/>
                <a:gd name="T69" fmla="*/ 62 h 174"/>
                <a:gd name="T70" fmla="*/ 61 w 117"/>
                <a:gd name="T71" fmla="*/ 52 h 174"/>
                <a:gd name="T72" fmla="*/ 54 w 117"/>
                <a:gd name="T73" fmla="*/ 55 h 174"/>
                <a:gd name="T74" fmla="*/ 58 w 117"/>
                <a:gd name="T75" fmla="*/ 64 h 174"/>
                <a:gd name="T76" fmla="*/ 47 w 117"/>
                <a:gd name="T77" fmla="*/ 63 h 174"/>
                <a:gd name="T78" fmla="*/ 37 w 117"/>
                <a:gd name="T79" fmla="*/ 62 h 174"/>
                <a:gd name="T80" fmla="*/ 46 w 117"/>
                <a:gd name="T81" fmla="*/ 69 h 174"/>
                <a:gd name="T82" fmla="*/ 43 w 117"/>
                <a:gd name="T83" fmla="*/ 75 h 174"/>
                <a:gd name="T84" fmla="*/ 29 w 117"/>
                <a:gd name="T85" fmla="*/ 78 h 174"/>
                <a:gd name="T86" fmla="*/ 42 w 117"/>
                <a:gd name="T87" fmla="*/ 78 h 174"/>
                <a:gd name="T88" fmla="*/ 69 w 117"/>
                <a:gd name="T89" fmla="*/ 106 h 174"/>
                <a:gd name="T90" fmla="*/ 87 w 117"/>
                <a:gd name="T91" fmla="*/ 146 h 174"/>
                <a:gd name="T92" fmla="*/ 61 w 117"/>
                <a:gd name="T93" fmla="*/ 120 h 174"/>
                <a:gd name="T94" fmla="*/ 7 w 117"/>
                <a:gd name="T95" fmla="*/ 42 h 174"/>
                <a:gd name="T96" fmla="*/ 77 w 117"/>
                <a:gd name="T97" fmla="*/ 64 h 174"/>
                <a:gd name="T98" fmla="*/ 70 w 117"/>
                <a:gd name="T99" fmla="*/ 60 h 174"/>
                <a:gd name="T100" fmla="*/ 73 w 117"/>
                <a:gd name="T101" fmla="*/ 55 h 174"/>
                <a:gd name="T102" fmla="*/ 45 w 117"/>
                <a:gd name="T103" fmla="*/ 65 h 174"/>
                <a:gd name="T104" fmla="*/ 41 w 117"/>
                <a:gd name="T105" fmla="*/ 64 h 174"/>
                <a:gd name="T106" fmla="*/ 44 w 117"/>
                <a:gd name="T107" fmla="*/ 63 h 174"/>
                <a:gd name="T108" fmla="*/ 39 w 117"/>
                <a:gd name="T109" fmla="*/ 76 h 174"/>
                <a:gd name="T110" fmla="*/ 34 w 117"/>
                <a:gd name="T111" fmla="*/ 76 h 174"/>
                <a:gd name="T112" fmla="*/ 31 w 117"/>
                <a:gd name="T113" fmla="*/ 7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7" h="174">
                  <a:moveTo>
                    <a:pt x="63" y="124"/>
                  </a:moveTo>
                  <a:cubicBezTo>
                    <a:pt x="72" y="130"/>
                    <a:pt x="77" y="139"/>
                    <a:pt x="82" y="148"/>
                  </a:cubicBezTo>
                  <a:cubicBezTo>
                    <a:pt x="81" y="149"/>
                    <a:pt x="81" y="149"/>
                    <a:pt x="82" y="150"/>
                  </a:cubicBezTo>
                  <a:cubicBezTo>
                    <a:pt x="86" y="159"/>
                    <a:pt x="93" y="174"/>
                    <a:pt x="105" y="168"/>
                  </a:cubicBezTo>
                  <a:cubicBezTo>
                    <a:pt x="117" y="163"/>
                    <a:pt x="109" y="148"/>
                    <a:pt x="105" y="139"/>
                  </a:cubicBezTo>
                  <a:cubicBezTo>
                    <a:pt x="105" y="139"/>
                    <a:pt x="105" y="139"/>
                    <a:pt x="105" y="138"/>
                  </a:cubicBezTo>
                  <a:cubicBezTo>
                    <a:pt x="100" y="124"/>
                    <a:pt x="96" y="110"/>
                    <a:pt x="98" y="95"/>
                  </a:cubicBezTo>
                  <a:cubicBezTo>
                    <a:pt x="100" y="82"/>
                    <a:pt x="103" y="71"/>
                    <a:pt x="102" y="58"/>
                  </a:cubicBezTo>
                  <a:cubicBezTo>
                    <a:pt x="99" y="37"/>
                    <a:pt x="87" y="13"/>
                    <a:pt x="66" y="6"/>
                  </a:cubicBezTo>
                  <a:cubicBezTo>
                    <a:pt x="47" y="0"/>
                    <a:pt x="26" y="8"/>
                    <a:pt x="14" y="22"/>
                  </a:cubicBezTo>
                  <a:cubicBezTo>
                    <a:pt x="1" y="37"/>
                    <a:pt x="0" y="59"/>
                    <a:pt x="7" y="77"/>
                  </a:cubicBezTo>
                  <a:cubicBezTo>
                    <a:pt x="12" y="92"/>
                    <a:pt x="22" y="103"/>
                    <a:pt x="36" y="111"/>
                  </a:cubicBezTo>
                  <a:cubicBezTo>
                    <a:pt x="45" y="116"/>
                    <a:pt x="54" y="119"/>
                    <a:pt x="63" y="124"/>
                  </a:cubicBezTo>
                  <a:close/>
                  <a:moveTo>
                    <a:pt x="74" y="108"/>
                  </a:moveTo>
                  <a:cubicBezTo>
                    <a:pt x="67" y="98"/>
                    <a:pt x="58" y="86"/>
                    <a:pt x="48" y="79"/>
                  </a:cubicBezTo>
                  <a:cubicBezTo>
                    <a:pt x="47" y="78"/>
                    <a:pt x="46" y="77"/>
                    <a:pt x="45" y="77"/>
                  </a:cubicBezTo>
                  <a:cubicBezTo>
                    <a:pt x="47" y="75"/>
                    <a:pt x="48" y="72"/>
                    <a:pt x="48" y="70"/>
                  </a:cubicBezTo>
                  <a:cubicBezTo>
                    <a:pt x="51" y="70"/>
                    <a:pt x="53" y="70"/>
                    <a:pt x="55" y="70"/>
                  </a:cubicBezTo>
                  <a:cubicBezTo>
                    <a:pt x="57" y="69"/>
                    <a:pt x="59" y="67"/>
                    <a:pt x="61" y="65"/>
                  </a:cubicBezTo>
                  <a:cubicBezTo>
                    <a:pt x="63" y="66"/>
                    <a:pt x="66" y="66"/>
                    <a:pt x="68" y="65"/>
                  </a:cubicBezTo>
                  <a:cubicBezTo>
                    <a:pt x="69" y="66"/>
                    <a:pt x="69" y="66"/>
                    <a:pt x="69" y="67"/>
                  </a:cubicBezTo>
                  <a:cubicBezTo>
                    <a:pt x="70" y="68"/>
                    <a:pt x="71" y="68"/>
                    <a:pt x="73" y="68"/>
                  </a:cubicBezTo>
                  <a:cubicBezTo>
                    <a:pt x="72" y="72"/>
                    <a:pt x="72" y="74"/>
                    <a:pt x="73" y="78"/>
                  </a:cubicBezTo>
                  <a:cubicBezTo>
                    <a:pt x="75" y="85"/>
                    <a:pt x="77" y="92"/>
                    <a:pt x="80" y="98"/>
                  </a:cubicBezTo>
                  <a:cubicBezTo>
                    <a:pt x="86" y="112"/>
                    <a:pt x="91" y="127"/>
                    <a:pt x="97" y="141"/>
                  </a:cubicBezTo>
                  <a:cubicBezTo>
                    <a:pt x="95" y="142"/>
                    <a:pt x="92" y="144"/>
                    <a:pt x="89" y="145"/>
                  </a:cubicBezTo>
                  <a:cubicBezTo>
                    <a:pt x="87" y="132"/>
                    <a:pt x="81" y="119"/>
                    <a:pt x="74" y="108"/>
                  </a:cubicBezTo>
                  <a:close/>
                  <a:moveTo>
                    <a:pt x="58" y="59"/>
                  </a:moveTo>
                  <a:cubicBezTo>
                    <a:pt x="57" y="58"/>
                    <a:pt x="57" y="56"/>
                    <a:pt x="57" y="54"/>
                  </a:cubicBezTo>
                  <a:cubicBezTo>
                    <a:pt x="56" y="51"/>
                    <a:pt x="58" y="53"/>
                    <a:pt x="59" y="55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59"/>
                    <a:pt x="59" y="59"/>
                    <a:pt x="59" y="60"/>
                  </a:cubicBezTo>
                  <a:cubicBezTo>
                    <a:pt x="58" y="60"/>
                    <a:pt x="58" y="59"/>
                    <a:pt x="58" y="59"/>
                  </a:cubicBezTo>
                  <a:close/>
                  <a:moveTo>
                    <a:pt x="103" y="141"/>
                  </a:moveTo>
                  <a:cubicBezTo>
                    <a:pt x="104" y="143"/>
                    <a:pt x="105" y="145"/>
                    <a:pt x="106" y="147"/>
                  </a:cubicBezTo>
                  <a:cubicBezTo>
                    <a:pt x="105" y="147"/>
                    <a:pt x="105" y="147"/>
                    <a:pt x="105" y="148"/>
                  </a:cubicBezTo>
                  <a:cubicBezTo>
                    <a:pt x="99" y="150"/>
                    <a:pt x="93" y="152"/>
                    <a:pt x="87" y="155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91" y="148"/>
                    <a:pt x="97" y="144"/>
                    <a:pt x="103" y="141"/>
                  </a:cubicBezTo>
                  <a:close/>
                  <a:moveTo>
                    <a:pt x="108" y="154"/>
                  </a:moveTo>
                  <a:cubicBezTo>
                    <a:pt x="108" y="154"/>
                    <a:pt x="108" y="154"/>
                    <a:pt x="108" y="154"/>
                  </a:cubicBezTo>
                  <a:cubicBezTo>
                    <a:pt x="102" y="155"/>
                    <a:pt x="98" y="160"/>
                    <a:pt x="92" y="161"/>
                  </a:cubicBezTo>
                  <a:cubicBezTo>
                    <a:pt x="92" y="161"/>
                    <a:pt x="92" y="161"/>
                    <a:pt x="92" y="162"/>
                  </a:cubicBezTo>
                  <a:cubicBezTo>
                    <a:pt x="91" y="160"/>
                    <a:pt x="90" y="159"/>
                    <a:pt x="89" y="157"/>
                  </a:cubicBezTo>
                  <a:cubicBezTo>
                    <a:pt x="94" y="155"/>
                    <a:pt x="100" y="153"/>
                    <a:pt x="106" y="150"/>
                  </a:cubicBezTo>
                  <a:cubicBezTo>
                    <a:pt x="106" y="150"/>
                    <a:pt x="106" y="150"/>
                    <a:pt x="107" y="150"/>
                  </a:cubicBezTo>
                  <a:cubicBezTo>
                    <a:pt x="107" y="151"/>
                    <a:pt x="108" y="153"/>
                    <a:pt x="108" y="154"/>
                  </a:cubicBezTo>
                  <a:close/>
                  <a:moveTo>
                    <a:pt x="105" y="165"/>
                  </a:moveTo>
                  <a:cubicBezTo>
                    <a:pt x="100" y="168"/>
                    <a:pt x="97" y="167"/>
                    <a:pt x="94" y="164"/>
                  </a:cubicBezTo>
                  <a:cubicBezTo>
                    <a:pt x="99" y="162"/>
                    <a:pt x="103" y="158"/>
                    <a:pt x="108" y="157"/>
                  </a:cubicBezTo>
                  <a:cubicBezTo>
                    <a:pt x="108" y="157"/>
                    <a:pt x="108" y="157"/>
                    <a:pt x="108" y="157"/>
                  </a:cubicBezTo>
                  <a:cubicBezTo>
                    <a:pt x="108" y="161"/>
                    <a:pt x="108" y="163"/>
                    <a:pt x="105" y="165"/>
                  </a:cubicBezTo>
                  <a:close/>
                  <a:moveTo>
                    <a:pt x="7" y="42"/>
                  </a:moveTo>
                  <a:cubicBezTo>
                    <a:pt x="13" y="20"/>
                    <a:pt x="34" y="5"/>
                    <a:pt x="57" y="7"/>
                  </a:cubicBezTo>
                  <a:cubicBezTo>
                    <a:pt x="83" y="9"/>
                    <a:pt x="97" y="38"/>
                    <a:pt x="99" y="61"/>
                  </a:cubicBezTo>
                  <a:cubicBezTo>
                    <a:pt x="100" y="75"/>
                    <a:pt x="95" y="87"/>
                    <a:pt x="94" y="101"/>
                  </a:cubicBezTo>
                  <a:cubicBezTo>
                    <a:pt x="93" y="113"/>
                    <a:pt x="97" y="125"/>
                    <a:pt x="101" y="137"/>
                  </a:cubicBezTo>
                  <a:cubicBezTo>
                    <a:pt x="101" y="137"/>
                    <a:pt x="101" y="138"/>
                    <a:pt x="101" y="138"/>
                  </a:cubicBezTo>
                  <a:cubicBezTo>
                    <a:pt x="101" y="138"/>
                    <a:pt x="101" y="139"/>
                    <a:pt x="101" y="139"/>
                  </a:cubicBezTo>
                  <a:cubicBezTo>
                    <a:pt x="101" y="139"/>
                    <a:pt x="100" y="139"/>
                    <a:pt x="100" y="139"/>
                  </a:cubicBezTo>
                  <a:cubicBezTo>
                    <a:pt x="94" y="127"/>
                    <a:pt x="89" y="113"/>
                    <a:pt x="84" y="100"/>
                  </a:cubicBezTo>
                  <a:cubicBezTo>
                    <a:pt x="82" y="94"/>
                    <a:pt x="79" y="87"/>
                    <a:pt x="77" y="80"/>
                  </a:cubicBezTo>
                  <a:cubicBezTo>
                    <a:pt x="76" y="76"/>
                    <a:pt x="75" y="72"/>
                    <a:pt x="76" y="68"/>
                  </a:cubicBezTo>
                  <a:cubicBezTo>
                    <a:pt x="79" y="68"/>
                    <a:pt x="82" y="66"/>
                    <a:pt x="81" y="63"/>
                  </a:cubicBezTo>
                  <a:cubicBezTo>
                    <a:pt x="81" y="61"/>
                    <a:pt x="80" y="59"/>
                    <a:pt x="78" y="60"/>
                  </a:cubicBezTo>
                  <a:cubicBezTo>
                    <a:pt x="76" y="61"/>
                    <a:pt x="74" y="63"/>
                    <a:pt x="74" y="66"/>
                  </a:cubicBezTo>
                  <a:cubicBezTo>
                    <a:pt x="73" y="66"/>
                    <a:pt x="72" y="65"/>
                    <a:pt x="71" y="64"/>
                  </a:cubicBezTo>
                  <a:cubicBezTo>
                    <a:pt x="74" y="62"/>
                    <a:pt x="76" y="58"/>
                    <a:pt x="76" y="54"/>
                  </a:cubicBezTo>
                  <a:cubicBezTo>
                    <a:pt x="76" y="52"/>
                    <a:pt x="75" y="48"/>
                    <a:pt x="73" y="48"/>
                  </a:cubicBezTo>
                  <a:cubicBezTo>
                    <a:pt x="68" y="49"/>
                    <a:pt x="67" y="57"/>
                    <a:pt x="68" y="62"/>
                  </a:cubicBezTo>
                  <a:cubicBezTo>
                    <a:pt x="66" y="63"/>
                    <a:pt x="63" y="63"/>
                    <a:pt x="61" y="62"/>
                  </a:cubicBezTo>
                  <a:cubicBezTo>
                    <a:pt x="62" y="59"/>
                    <a:pt x="62" y="55"/>
                    <a:pt x="61" y="52"/>
                  </a:cubicBezTo>
                  <a:cubicBezTo>
                    <a:pt x="60" y="50"/>
                    <a:pt x="58" y="48"/>
                    <a:pt x="56" y="49"/>
                  </a:cubicBezTo>
                  <a:cubicBezTo>
                    <a:pt x="54" y="51"/>
                    <a:pt x="54" y="53"/>
                    <a:pt x="54" y="55"/>
                  </a:cubicBezTo>
                  <a:cubicBezTo>
                    <a:pt x="54" y="59"/>
                    <a:pt x="56" y="61"/>
                    <a:pt x="58" y="63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7" y="68"/>
                    <a:pt x="52" y="68"/>
                    <a:pt x="48" y="66"/>
                  </a:cubicBezTo>
                  <a:cubicBezTo>
                    <a:pt x="48" y="65"/>
                    <a:pt x="47" y="64"/>
                    <a:pt x="47" y="63"/>
                  </a:cubicBezTo>
                  <a:cubicBezTo>
                    <a:pt x="45" y="60"/>
                    <a:pt x="43" y="58"/>
                    <a:pt x="41" y="58"/>
                  </a:cubicBezTo>
                  <a:cubicBezTo>
                    <a:pt x="38" y="57"/>
                    <a:pt x="36" y="60"/>
                    <a:pt x="37" y="62"/>
                  </a:cubicBezTo>
                  <a:cubicBezTo>
                    <a:pt x="38" y="65"/>
                    <a:pt x="40" y="66"/>
                    <a:pt x="43" y="68"/>
                  </a:cubicBezTo>
                  <a:cubicBezTo>
                    <a:pt x="44" y="68"/>
                    <a:pt x="45" y="68"/>
                    <a:pt x="46" y="69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6" y="72"/>
                    <a:pt x="44" y="74"/>
                    <a:pt x="43" y="75"/>
                  </a:cubicBezTo>
                  <a:cubicBezTo>
                    <a:pt x="38" y="72"/>
                    <a:pt x="32" y="68"/>
                    <a:pt x="29" y="71"/>
                  </a:cubicBezTo>
                  <a:cubicBezTo>
                    <a:pt x="27" y="73"/>
                    <a:pt x="27" y="76"/>
                    <a:pt x="29" y="78"/>
                  </a:cubicBezTo>
                  <a:cubicBezTo>
                    <a:pt x="32" y="80"/>
                    <a:pt x="36" y="79"/>
                    <a:pt x="40" y="79"/>
                  </a:cubicBezTo>
                  <a:cubicBezTo>
                    <a:pt x="41" y="79"/>
                    <a:pt x="42" y="79"/>
                    <a:pt x="42" y="78"/>
                  </a:cubicBezTo>
                  <a:cubicBezTo>
                    <a:pt x="43" y="79"/>
                    <a:pt x="43" y="79"/>
                    <a:pt x="44" y="79"/>
                  </a:cubicBezTo>
                  <a:cubicBezTo>
                    <a:pt x="54" y="87"/>
                    <a:pt x="62" y="96"/>
                    <a:pt x="69" y="106"/>
                  </a:cubicBezTo>
                  <a:cubicBezTo>
                    <a:pt x="78" y="118"/>
                    <a:pt x="83" y="131"/>
                    <a:pt x="87" y="145"/>
                  </a:cubicBezTo>
                  <a:cubicBezTo>
                    <a:pt x="87" y="146"/>
                    <a:pt x="87" y="146"/>
                    <a:pt x="87" y="146"/>
                  </a:cubicBezTo>
                  <a:cubicBezTo>
                    <a:pt x="86" y="146"/>
                    <a:pt x="85" y="147"/>
                    <a:pt x="84" y="147"/>
                  </a:cubicBezTo>
                  <a:cubicBezTo>
                    <a:pt x="79" y="136"/>
                    <a:pt x="72" y="127"/>
                    <a:pt x="61" y="120"/>
                  </a:cubicBezTo>
                  <a:cubicBezTo>
                    <a:pt x="50" y="114"/>
                    <a:pt x="37" y="109"/>
                    <a:pt x="26" y="101"/>
                  </a:cubicBezTo>
                  <a:cubicBezTo>
                    <a:pt x="10" y="87"/>
                    <a:pt x="2" y="63"/>
                    <a:pt x="7" y="42"/>
                  </a:cubicBezTo>
                  <a:close/>
                  <a:moveTo>
                    <a:pt x="77" y="65"/>
                  </a:moveTo>
                  <a:cubicBezTo>
                    <a:pt x="77" y="65"/>
                    <a:pt x="77" y="64"/>
                    <a:pt x="77" y="64"/>
                  </a:cubicBezTo>
                  <a:cubicBezTo>
                    <a:pt x="78" y="62"/>
                    <a:pt x="79" y="64"/>
                    <a:pt x="77" y="65"/>
                  </a:cubicBezTo>
                  <a:close/>
                  <a:moveTo>
                    <a:pt x="70" y="60"/>
                  </a:moveTo>
                  <a:cubicBezTo>
                    <a:pt x="70" y="58"/>
                    <a:pt x="71" y="55"/>
                    <a:pt x="72" y="53"/>
                  </a:cubicBezTo>
                  <a:cubicBezTo>
                    <a:pt x="73" y="50"/>
                    <a:pt x="73" y="54"/>
                    <a:pt x="73" y="55"/>
                  </a:cubicBezTo>
                  <a:cubicBezTo>
                    <a:pt x="73" y="57"/>
                    <a:pt x="72" y="59"/>
                    <a:pt x="70" y="60"/>
                  </a:cubicBezTo>
                  <a:close/>
                  <a:moveTo>
                    <a:pt x="45" y="65"/>
                  </a:moveTo>
                  <a:cubicBezTo>
                    <a:pt x="44" y="65"/>
                    <a:pt x="43" y="65"/>
                    <a:pt x="43" y="64"/>
                  </a:cubicBezTo>
                  <a:cubicBezTo>
                    <a:pt x="42" y="64"/>
                    <a:pt x="42" y="64"/>
                    <a:pt x="41" y="64"/>
                  </a:cubicBezTo>
                  <a:cubicBezTo>
                    <a:pt x="40" y="63"/>
                    <a:pt x="40" y="62"/>
                    <a:pt x="41" y="61"/>
                  </a:cubicBezTo>
                  <a:cubicBezTo>
                    <a:pt x="42" y="61"/>
                    <a:pt x="43" y="62"/>
                    <a:pt x="44" y="63"/>
                  </a:cubicBezTo>
                  <a:cubicBezTo>
                    <a:pt x="44" y="64"/>
                    <a:pt x="45" y="65"/>
                    <a:pt x="45" y="65"/>
                  </a:cubicBezTo>
                  <a:close/>
                  <a:moveTo>
                    <a:pt x="39" y="76"/>
                  </a:moveTo>
                  <a:cubicBezTo>
                    <a:pt x="39" y="76"/>
                    <a:pt x="39" y="76"/>
                    <a:pt x="38" y="76"/>
                  </a:cubicBezTo>
                  <a:cubicBezTo>
                    <a:pt x="37" y="76"/>
                    <a:pt x="36" y="76"/>
                    <a:pt x="34" y="76"/>
                  </a:cubicBezTo>
                  <a:cubicBezTo>
                    <a:pt x="34" y="76"/>
                    <a:pt x="34" y="76"/>
                    <a:pt x="33" y="76"/>
                  </a:cubicBezTo>
                  <a:cubicBezTo>
                    <a:pt x="31" y="76"/>
                    <a:pt x="31" y="75"/>
                    <a:pt x="31" y="73"/>
                  </a:cubicBezTo>
                  <a:cubicBezTo>
                    <a:pt x="34" y="73"/>
                    <a:pt x="37" y="74"/>
                    <a:pt x="39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19"/>
            <p:cNvSpPr>
              <a:spLocks noEditPoints="1"/>
            </p:cNvSpPr>
            <p:nvPr/>
          </p:nvSpPr>
          <p:spPr bwMode="auto">
            <a:xfrm>
              <a:off x="10625138" y="6240463"/>
              <a:ext cx="619125" cy="503238"/>
            </a:xfrm>
            <a:custGeom>
              <a:avLst/>
              <a:gdLst>
                <a:gd name="T0" fmla="*/ 128 w 165"/>
                <a:gd name="T1" fmla="*/ 119 h 134"/>
                <a:gd name="T2" fmla="*/ 158 w 165"/>
                <a:gd name="T3" fmla="*/ 123 h 134"/>
                <a:gd name="T4" fmla="*/ 142 w 165"/>
                <a:gd name="T5" fmla="*/ 98 h 134"/>
                <a:gd name="T6" fmla="*/ 96 w 165"/>
                <a:gd name="T7" fmla="*/ 32 h 134"/>
                <a:gd name="T8" fmla="*/ 3 w 165"/>
                <a:gd name="T9" fmla="*/ 49 h 134"/>
                <a:gd name="T10" fmla="*/ 69 w 165"/>
                <a:gd name="T11" fmla="*/ 112 h 134"/>
                <a:gd name="T12" fmla="*/ 100 w 165"/>
                <a:gd name="T13" fmla="*/ 89 h 134"/>
                <a:gd name="T14" fmla="*/ 58 w 165"/>
                <a:gd name="T15" fmla="*/ 78 h 134"/>
                <a:gd name="T16" fmla="*/ 63 w 165"/>
                <a:gd name="T17" fmla="*/ 67 h 134"/>
                <a:gd name="T18" fmla="*/ 72 w 165"/>
                <a:gd name="T19" fmla="*/ 55 h 134"/>
                <a:gd name="T20" fmla="*/ 77 w 165"/>
                <a:gd name="T21" fmla="*/ 56 h 134"/>
                <a:gd name="T22" fmla="*/ 99 w 165"/>
                <a:gd name="T23" fmla="*/ 77 h 134"/>
                <a:gd name="T24" fmla="*/ 132 w 165"/>
                <a:gd name="T25" fmla="*/ 112 h 134"/>
                <a:gd name="T26" fmla="*/ 60 w 165"/>
                <a:gd name="T27" fmla="*/ 56 h 134"/>
                <a:gd name="T28" fmla="*/ 58 w 165"/>
                <a:gd name="T29" fmla="*/ 52 h 134"/>
                <a:gd name="T30" fmla="*/ 61 w 165"/>
                <a:gd name="T31" fmla="*/ 57 h 134"/>
                <a:gd name="T32" fmla="*/ 142 w 165"/>
                <a:gd name="T33" fmla="*/ 102 h 134"/>
                <a:gd name="T34" fmla="*/ 147 w 165"/>
                <a:gd name="T35" fmla="*/ 106 h 134"/>
                <a:gd name="T36" fmla="*/ 131 w 165"/>
                <a:gd name="T37" fmla="*/ 119 h 134"/>
                <a:gd name="T38" fmla="*/ 153 w 165"/>
                <a:gd name="T39" fmla="*/ 110 h 134"/>
                <a:gd name="T40" fmla="*/ 143 w 165"/>
                <a:gd name="T41" fmla="*/ 124 h 134"/>
                <a:gd name="T42" fmla="*/ 138 w 165"/>
                <a:gd name="T43" fmla="*/ 123 h 134"/>
                <a:gd name="T44" fmla="*/ 149 w 165"/>
                <a:gd name="T45" fmla="*/ 107 h 134"/>
                <a:gd name="T46" fmla="*/ 156 w 165"/>
                <a:gd name="T47" fmla="*/ 121 h 134"/>
                <a:gd name="T48" fmla="*/ 155 w 165"/>
                <a:gd name="T49" fmla="*/ 112 h 134"/>
                <a:gd name="T50" fmla="*/ 156 w 165"/>
                <a:gd name="T51" fmla="*/ 121 h 134"/>
                <a:gd name="T52" fmla="*/ 31 w 165"/>
                <a:gd name="T53" fmla="*/ 13 h 134"/>
                <a:gd name="T54" fmla="*/ 113 w 165"/>
                <a:gd name="T55" fmla="*/ 72 h 134"/>
                <a:gd name="T56" fmla="*/ 139 w 165"/>
                <a:gd name="T57" fmla="*/ 100 h 134"/>
                <a:gd name="T58" fmla="*/ 138 w 165"/>
                <a:gd name="T59" fmla="*/ 102 h 134"/>
                <a:gd name="T60" fmla="*/ 87 w 165"/>
                <a:gd name="T61" fmla="*/ 64 h 134"/>
                <a:gd name="T62" fmla="*/ 81 w 165"/>
                <a:gd name="T63" fmla="*/ 47 h 134"/>
                <a:gd name="T64" fmla="*/ 76 w 165"/>
                <a:gd name="T65" fmla="*/ 53 h 134"/>
                <a:gd name="T66" fmla="*/ 72 w 165"/>
                <a:gd name="T67" fmla="*/ 42 h 134"/>
                <a:gd name="T68" fmla="*/ 70 w 165"/>
                <a:gd name="T69" fmla="*/ 54 h 134"/>
                <a:gd name="T70" fmla="*/ 58 w 165"/>
                <a:gd name="T71" fmla="*/ 49 h 134"/>
                <a:gd name="T72" fmla="*/ 54 w 165"/>
                <a:gd name="T73" fmla="*/ 55 h 134"/>
                <a:gd name="T74" fmla="*/ 62 w 165"/>
                <a:gd name="T75" fmla="*/ 61 h 134"/>
                <a:gd name="T76" fmla="*/ 52 w 165"/>
                <a:gd name="T77" fmla="*/ 65 h 134"/>
                <a:gd name="T78" fmla="*/ 43 w 165"/>
                <a:gd name="T79" fmla="*/ 70 h 134"/>
                <a:gd name="T80" fmla="*/ 55 w 165"/>
                <a:gd name="T81" fmla="*/ 71 h 134"/>
                <a:gd name="T82" fmla="*/ 55 w 165"/>
                <a:gd name="T83" fmla="*/ 78 h 134"/>
                <a:gd name="T84" fmla="*/ 45 w 165"/>
                <a:gd name="T85" fmla="*/ 87 h 134"/>
                <a:gd name="T86" fmla="*/ 57 w 165"/>
                <a:gd name="T87" fmla="*/ 81 h 134"/>
                <a:gd name="T88" fmla="*/ 94 w 165"/>
                <a:gd name="T89" fmla="*/ 90 h 134"/>
                <a:gd name="T90" fmla="*/ 131 w 165"/>
                <a:gd name="T91" fmla="*/ 114 h 134"/>
                <a:gd name="T92" fmla="*/ 95 w 165"/>
                <a:gd name="T93" fmla="*/ 106 h 134"/>
                <a:gd name="T94" fmla="*/ 8 w 165"/>
                <a:gd name="T95" fmla="*/ 69 h 134"/>
                <a:gd name="T96" fmla="*/ 79 w 165"/>
                <a:gd name="T97" fmla="*/ 50 h 134"/>
                <a:gd name="T98" fmla="*/ 71 w 165"/>
                <a:gd name="T99" fmla="*/ 51 h 134"/>
                <a:gd name="T100" fmla="*/ 70 w 165"/>
                <a:gd name="T101" fmla="*/ 45 h 134"/>
                <a:gd name="T102" fmla="*/ 52 w 165"/>
                <a:gd name="T103" fmla="*/ 68 h 134"/>
                <a:gd name="T104" fmla="*/ 48 w 165"/>
                <a:gd name="T105" fmla="*/ 69 h 134"/>
                <a:gd name="T106" fmla="*/ 50 w 165"/>
                <a:gd name="T107" fmla="*/ 67 h 134"/>
                <a:gd name="T108" fmla="*/ 53 w 165"/>
                <a:gd name="T109" fmla="*/ 81 h 134"/>
                <a:gd name="T110" fmla="*/ 49 w 165"/>
                <a:gd name="T111" fmla="*/ 83 h 134"/>
                <a:gd name="T112" fmla="*/ 45 w 165"/>
                <a:gd name="T113" fmla="*/ 8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5" h="134">
                  <a:moveTo>
                    <a:pt x="99" y="109"/>
                  </a:moveTo>
                  <a:cubicBezTo>
                    <a:pt x="109" y="109"/>
                    <a:pt x="119" y="113"/>
                    <a:pt x="128" y="119"/>
                  </a:cubicBezTo>
                  <a:cubicBezTo>
                    <a:pt x="128" y="119"/>
                    <a:pt x="128" y="120"/>
                    <a:pt x="128" y="120"/>
                  </a:cubicBezTo>
                  <a:cubicBezTo>
                    <a:pt x="136" y="125"/>
                    <a:pt x="151" y="134"/>
                    <a:pt x="158" y="123"/>
                  </a:cubicBezTo>
                  <a:cubicBezTo>
                    <a:pt x="165" y="113"/>
                    <a:pt x="150" y="104"/>
                    <a:pt x="142" y="99"/>
                  </a:cubicBezTo>
                  <a:cubicBezTo>
                    <a:pt x="142" y="98"/>
                    <a:pt x="142" y="98"/>
                    <a:pt x="142" y="98"/>
                  </a:cubicBezTo>
                  <a:cubicBezTo>
                    <a:pt x="130" y="88"/>
                    <a:pt x="119" y="79"/>
                    <a:pt x="112" y="65"/>
                  </a:cubicBezTo>
                  <a:cubicBezTo>
                    <a:pt x="107" y="53"/>
                    <a:pt x="104" y="42"/>
                    <a:pt x="96" y="32"/>
                  </a:cubicBezTo>
                  <a:cubicBezTo>
                    <a:pt x="83" y="15"/>
                    <a:pt x="59" y="2"/>
                    <a:pt x="38" y="7"/>
                  </a:cubicBezTo>
                  <a:cubicBezTo>
                    <a:pt x="19" y="12"/>
                    <a:pt x="6" y="30"/>
                    <a:pt x="3" y="49"/>
                  </a:cubicBezTo>
                  <a:cubicBezTo>
                    <a:pt x="0" y="68"/>
                    <a:pt x="11" y="87"/>
                    <a:pt x="26" y="99"/>
                  </a:cubicBezTo>
                  <a:cubicBezTo>
                    <a:pt x="38" y="108"/>
                    <a:pt x="53" y="112"/>
                    <a:pt x="69" y="112"/>
                  </a:cubicBezTo>
                  <a:cubicBezTo>
                    <a:pt x="79" y="111"/>
                    <a:pt x="89" y="109"/>
                    <a:pt x="99" y="109"/>
                  </a:cubicBezTo>
                  <a:close/>
                  <a:moveTo>
                    <a:pt x="100" y="89"/>
                  </a:moveTo>
                  <a:cubicBezTo>
                    <a:pt x="88" y="84"/>
                    <a:pt x="74" y="79"/>
                    <a:pt x="61" y="78"/>
                  </a:cubicBezTo>
                  <a:cubicBezTo>
                    <a:pt x="60" y="78"/>
                    <a:pt x="59" y="78"/>
                    <a:pt x="58" y="78"/>
                  </a:cubicBezTo>
                  <a:cubicBezTo>
                    <a:pt x="59" y="75"/>
                    <a:pt x="59" y="73"/>
                    <a:pt x="57" y="70"/>
                  </a:cubicBezTo>
                  <a:cubicBezTo>
                    <a:pt x="59" y="69"/>
                    <a:pt x="61" y="69"/>
                    <a:pt x="63" y="67"/>
                  </a:cubicBezTo>
                  <a:cubicBezTo>
                    <a:pt x="65" y="65"/>
                    <a:pt x="65" y="62"/>
                    <a:pt x="65" y="60"/>
                  </a:cubicBezTo>
                  <a:cubicBezTo>
                    <a:pt x="67" y="59"/>
                    <a:pt x="70" y="58"/>
                    <a:pt x="72" y="55"/>
                  </a:cubicBezTo>
                  <a:cubicBezTo>
                    <a:pt x="72" y="56"/>
                    <a:pt x="73" y="56"/>
                    <a:pt x="73" y="56"/>
                  </a:cubicBezTo>
                  <a:cubicBezTo>
                    <a:pt x="74" y="57"/>
                    <a:pt x="76" y="57"/>
                    <a:pt x="77" y="56"/>
                  </a:cubicBezTo>
                  <a:cubicBezTo>
                    <a:pt x="78" y="59"/>
                    <a:pt x="80" y="61"/>
                    <a:pt x="83" y="64"/>
                  </a:cubicBezTo>
                  <a:cubicBezTo>
                    <a:pt x="88" y="69"/>
                    <a:pt x="93" y="73"/>
                    <a:pt x="99" y="77"/>
                  </a:cubicBezTo>
                  <a:cubicBezTo>
                    <a:pt x="112" y="86"/>
                    <a:pt x="124" y="96"/>
                    <a:pt x="137" y="104"/>
                  </a:cubicBezTo>
                  <a:cubicBezTo>
                    <a:pt x="135" y="107"/>
                    <a:pt x="134" y="109"/>
                    <a:pt x="132" y="112"/>
                  </a:cubicBezTo>
                  <a:cubicBezTo>
                    <a:pt x="123" y="102"/>
                    <a:pt x="112" y="95"/>
                    <a:pt x="100" y="89"/>
                  </a:cubicBezTo>
                  <a:close/>
                  <a:moveTo>
                    <a:pt x="60" y="56"/>
                  </a:moveTo>
                  <a:cubicBezTo>
                    <a:pt x="58" y="55"/>
                    <a:pt x="57" y="54"/>
                    <a:pt x="56" y="53"/>
                  </a:cubicBezTo>
                  <a:cubicBezTo>
                    <a:pt x="54" y="50"/>
                    <a:pt x="57" y="51"/>
                    <a:pt x="58" y="52"/>
                  </a:cubicBezTo>
                  <a:cubicBezTo>
                    <a:pt x="59" y="53"/>
                    <a:pt x="59" y="54"/>
                    <a:pt x="60" y="55"/>
                  </a:cubicBezTo>
                  <a:cubicBezTo>
                    <a:pt x="60" y="56"/>
                    <a:pt x="60" y="56"/>
                    <a:pt x="61" y="57"/>
                  </a:cubicBezTo>
                  <a:cubicBezTo>
                    <a:pt x="60" y="56"/>
                    <a:pt x="60" y="56"/>
                    <a:pt x="60" y="56"/>
                  </a:cubicBezTo>
                  <a:close/>
                  <a:moveTo>
                    <a:pt x="142" y="102"/>
                  </a:moveTo>
                  <a:cubicBezTo>
                    <a:pt x="143" y="103"/>
                    <a:pt x="145" y="104"/>
                    <a:pt x="147" y="105"/>
                  </a:cubicBezTo>
                  <a:cubicBezTo>
                    <a:pt x="147" y="105"/>
                    <a:pt x="147" y="106"/>
                    <a:pt x="147" y="106"/>
                  </a:cubicBezTo>
                  <a:cubicBezTo>
                    <a:pt x="143" y="111"/>
                    <a:pt x="139" y="116"/>
                    <a:pt x="136" y="121"/>
                  </a:cubicBezTo>
                  <a:cubicBezTo>
                    <a:pt x="134" y="121"/>
                    <a:pt x="132" y="120"/>
                    <a:pt x="131" y="119"/>
                  </a:cubicBezTo>
                  <a:cubicBezTo>
                    <a:pt x="135" y="113"/>
                    <a:pt x="138" y="107"/>
                    <a:pt x="142" y="102"/>
                  </a:cubicBezTo>
                  <a:close/>
                  <a:moveTo>
                    <a:pt x="153" y="110"/>
                  </a:moveTo>
                  <a:cubicBezTo>
                    <a:pt x="153" y="110"/>
                    <a:pt x="153" y="110"/>
                    <a:pt x="153" y="110"/>
                  </a:cubicBezTo>
                  <a:cubicBezTo>
                    <a:pt x="148" y="114"/>
                    <a:pt x="147" y="120"/>
                    <a:pt x="143" y="124"/>
                  </a:cubicBezTo>
                  <a:cubicBezTo>
                    <a:pt x="143" y="124"/>
                    <a:pt x="143" y="124"/>
                    <a:pt x="143" y="125"/>
                  </a:cubicBezTo>
                  <a:cubicBezTo>
                    <a:pt x="141" y="124"/>
                    <a:pt x="140" y="124"/>
                    <a:pt x="138" y="123"/>
                  </a:cubicBezTo>
                  <a:cubicBezTo>
                    <a:pt x="142" y="118"/>
                    <a:pt x="146" y="113"/>
                    <a:pt x="149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1" y="108"/>
                    <a:pt x="152" y="109"/>
                    <a:pt x="153" y="110"/>
                  </a:cubicBezTo>
                  <a:close/>
                  <a:moveTo>
                    <a:pt x="156" y="121"/>
                  </a:moveTo>
                  <a:cubicBezTo>
                    <a:pt x="154" y="125"/>
                    <a:pt x="150" y="126"/>
                    <a:pt x="146" y="125"/>
                  </a:cubicBezTo>
                  <a:cubicBezTo>
                    <a:pt x="149" y="122"/>
                    <a:pt x="150" y="116"/>
                    <a:pt x="155" y="112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7" y="115"/>
                    <a:pt x="157" y="118"/>
                    <a:pt x="156" y="121"/>
                  </a:cubicBezTo>
                  <a:close/>
                  <a:moveTo>
                    <a:pt x="8" y="69"/>
                  </a:moveTo>
                  <a:cubicBezTo>
                    <a:pt x="1" y="48"/>
                    <a:pt x="11" y="23"/>
                    <a:pt x="31" y="13"/>
                  </a:cubicBezTo>
                  <a:cubicBezTo>
                    <a:pt x="54" y="0"/>
                    <a:pt x="82" y="18"/>
                    <a:pt x="96" y="36"/>
                  </a:cubicBezTo>
                  <a:cubicBezTo>
                    <a:pt x="104" y="47"/>
                    <a:pt x="106" y="60"/>
                    <a:pt x="113" y="72"/>
                  </a:cubicBezTo>
                  <a:cubicBezTo>
                    <a:pt x="119" y="83"/>
                    <a:pt x="128" y="91"/>
                    <a:pt x="138" y="99"/>
                  </a:cubicBezTo>
                  <a:cubicBezTo>
                    <a:pt x="138" y="99"/>
                    <a:pt x="138" y="100"/>
                    <a:pt x="139" y="100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39" y="101"/>
                    <a:pt x="138" y="101"/>
                    <a:pt x="138" y="102"/>
                  </a:cubicBezTo>
                  <a:cubicBezTo>
                    <a:pt x="126" y="94"/>
                    <a:pt x="115" y="85"/>
                    <a:pt x="104" y="77"/>
                  </a:cubicBezTo>
                  <a:cubicBezTo>
                    <a:pt x="98" y="73"/>
                    <a:pt x="93" y="69"/>
                    <a:pt x="87" y="64"/>
                  </a:cubicBezTo>
                  <a:cubicBezTo>
                    <a:pt x="84" y="61"/>
                    <a:pt x="81" y="58"/>
                    <a:pt x="80" y="54"/>
                  </a:cubicBezTo>
                  <a:cubicBezTo>
                    <a:pt x="82" y="52"/>
                    <a:pt x="83" y="49"/>
                    <a:pt x="81" y="47"/>
                  </a:cubicBezTo>
                  <a:cubicBezTo>
                    <a:pt x="80" y="46"/>
                    <a:pt x="78" y="44"/>
                    <a:pt x="77" y="46"/>
                  </a:cubicBezTo>
                  <a:cubicBezTo>
                    <a:pt x="76" y="48"/>
                    <a:pt x="76" y="51"/>
                    <a:pt x="76" y="53"/>
                  </a:cubicBezTo>
                  <a:cubicBezTo>
                    <a:pt x="75" y="54"/>
                    <a:pt x="74" y="54"/>
                    <a:pt x="73" y="53"/>
                  </a:cubicBezTo>
                  <a:cubicBezTo>
                    <a:pt x="75" y="50"/>
                    <a:pt x="74" y="46"/>
                    <a:pt x="72" y="42"/>
                  </a:cubicBezTo>
                  <a:cubicBezTo>
                    <a:pt x="71" y="41"/>
                    <a:pt x="69" y="38"/>
                    <a:pt x="67" y="39"/>
                  </a:cubicBezTo>
                  <a:cubicBezTo>
                    <a:pt x="63" y="43"/>
                    <a:pt x="66" y="49"/>
                    <a:pt x="70" y="54"/>
                  </a:cubicBezTo>
                  <a:cubicBezTo>
                    <a:pt x="68" y="55"/>
                    <a:pt x="66" y="56"/>
                    <a:pt x="64" y="57"/>
                  </a:cubicBezTo>
                  <a:cubicBezTo>
                    <a:pt x="63" y="53"/>
                    <a:pt x="61" y="50"/>
                    <a:pt x="58" y="49"/>
                  </a:cubicBezTo>
                  <a:cubicBezTo>
                    <a:pt x="57" y="48"/>
                    <a:pt x="54" y="47"/>
                    <a:pt x="53" y="49"/>
                  </a:cubicBezTo>
                  <a:cubicBezTo>
                    <a:pt x="51" y="51"/>
                    <a:pt x="53" y="53"/>
                    <a:pt x="54" y="55"/>
                  </a:cubicBezTo>
                  <a:cubicBezTo>
                    <a:pt x="56" y="58"/>
                    <a:pt x="59" y="59"/>
                    <a:pt x="62" y="60"/>
                  </a:cubicBezTo>
                  <a:cubicBezTo>
                    <a:pt x="62" y="60"/>
                    <a:pt x="62" y="60"/>
                    <a:pt x="62" y="61"/>
                  </a:cubicBezTo>
                  <a:cubicBezTo>
                    <a:pt x="63" y="64"/>
                    <a:pt x="59" y="66"/>
                    <a:pt x="55" y="68"/>
                  </a:cubicBezTo>
                  <a:cubicBezTo>
                    <a:pt x="55" y="67"/>
                    <a:pt x="53" y="66"/>
                    <a:pt x="52" y="65"/>
                  </a:cubicBezTo>
                  <a:cubicBezTo>
                    <a:pt x="50" y="64"/>
                    <a:pt x="47" y="63"/>
                    <a:pt x="44" y="64"/>
                  </a:cubicBezTo>
                  <a:cubicBezTo>
                    <a:pt x="42" y="65"/>
                    <a:pt x="42" y="69"/>
                    <a:pt x="43" y="70"/>
                  </a:cubicBezTo>
                  <a:cubicBezTo>
                    <a:pt x="46" y="72"/>
                    <a:pt x="49" y="72"/>
                    <a:pt x="51" y="72"/>
                  </a:cubicBezTo>
                  <a:cubicBezTo>
                    <a:pt x="52" y="71"/>
                    <a:pt x="53" y="71"/>
                    <a:pt x="55" y="71"/>
                  </a:cubicBezTo>
                  <a:cubicBezTo>
                    <a:pt x="55" y="71"/>
                    <a:pt x="55" y="71"/>
                    <a:pt x="55" y="71"/>
                  </a:cubicBezTo>
                  <a:cubicBezTo>
                    <a:pt x="56" y="73"/>
                    <a:pt x="56" y="76"/>
                    <a:pt x="55" y="78"/>
                  </a:cubicBezTo>
                  <a:cubicBezTo>
                    <a:pt x="50" y="77"/>
                    <a:pt x="43" y="78"/>
                    <a:pt x="42" y="82"/>
                  </a:cubicBezTo>
                  <a:cubicBezTo>
                    <a:pt x="41" y="84"/>
                    <a:pt x="43" y="87"/>
                    <a:pt x="45" y="87"/>
                  </a:cubicBezTo>
                  <a:cubicBezTo>
                    <a:pt x="49" y="88"/>
                    <a:pt x="52" y="85"/>
                    <a:pt x="55" y="83"/>
                  </a:cubicBezTo>
                  <a:cubicBezTo>
                    <a:pt x="56" y="82"/>
                    <a:pt x="56" y="81"/>
                    <a:pt x="57" y="81"/>
                  </a:cubicBezTo>
                  <a:cubicBezTo>
                    <a:pt x="57" y="81"/>
                    <a:pt x="58" y="81"/>
                    <a:pt x="59" y="81"/>
                  </a:cubicBezTo>
                  <a:cubicBezTo>
                    <a:pt x="71" y="82"/>
                    <a:pt x="83" y="86"/>
                    <a:pt x="94" y="90"/>
                  </a:cubicBezTo>
                  <a:cubicBezTo>
                    <a:pt x="107" y="95"/>
                    <a:pt x="120" y="104"/>
                    <a:pt x="130" y="114"/>
                  </a:cubicBezTo>
                  <a:cubicBezTo>
                    <a:pt x="130" y="114"/>
                    <a:pt x="130" y="114"/>
                    <a:pt x="131" y="114"/>
                  </a:cubicBezTo>
                  <a:cubicBezTo>
                    <a:pt x="130" y="115"/>
                    <a:pt x="130" y="116"/>
                    <a:pt x="129" y="116"/>
                  </a:cubicBezTo>
                  <a:cubicBezTo>
                    <a:pt x="118" y="110"/>
                    <a:pt x="108" y="106"/>
                    <a:pt x="95" y="106"/>
                  </a:cubicBezTo>
                  <a:cubicBezTo>
                    <a:pt x="82" y="107"/>
                    <a:pt x="69" y="110"/>
                    <a:pt x="55" y="108"/>
                  </a:cubicBezTo>
                  <a:cubicBezTo>
                    <a:pt x="34" y="105"/>
                    <a:pt x="15" y="89"/>
                    <a:pt x="8" y="69"/>
                  </a:cubicBezTo>
                  <a:close/>
                  <a:moveTo>
                    <a:pt x="79" y="51"/>
                  </a:moveTo>
                  <a:cubicBezTo>
                    <a:pt x="79" y="50"/>
                    <a:pt x="79" y="50"/>
                    <a:pt x="79" y="50"/>
                  </a:cubicBezTo>
                  <a:cubicBezTo>
                    <a:pt x="79" y="48"/>
                    <a:pt x="80" y="49"/>
                    <a:pt x="79" y="51"/>
                  </a:cubicBezTo>
                  <a:close/>
                  <a:moveTo>
                    <a:pt x="71" y="51"/>
                  </a:moveTo>
                  <a:cubicBezTo>
                    <a:pt x="69" y="49"/>
                    <a:pt x="68" y="46"/>
                    <a:pt x="68" y="44"/>
                  </a:cubicBezTo>
                  <a:cubicBezTo>
                    <a:pt x="68" y="41"/>
                    <a:pt x="70" y="44"/>
                    <a:pt x="70" y="45"/>
                  </a:cubicBezTo>
                  <a:cubicBezTo>
                    <a:pt x="71" y="47"/>
                    <a:pt x="71" y="49"/>
                    <a:pt x="71" y="51"/>
                  </a:cubicBezTo>
                  <a:close/>
                  <a:moveTo>
                    <a:pt x="52" y="68"/>
                  </a:moveTo>
                  <a:cubicBezTo>
                    <a:pt x="51" y="69"/>
                    <a:pt x="50" y="69"/>
                    <a:pt x="50" y="69"/>
                  </a:cubicBezTo>
                  <a:cubicBezTo>
                    <a:pt x="49" y="69"/>
                    <a:pt x="49" y="69"/>
                    <a:pt x="48" y="69"/>
                  </a:cubicBezTo>
                  <a:cubicBezTo>
                    <a:pt x="47" y="69"/>
                    <a:pt x="46" y="68"/>
                    <a:pt x="47" y="67"/>
                  </a:cubicBezTo>
                  <a:cubicBezTo>
                    <a:pt x="48" y="67"/>
                    <a:pt x="49" y="67"/>
                    <a:pt x="50" y="67"/>
                  </a:cubicBezTo>
                  <a:cubicBezTo>
                    <a:pt x="51" y="68"/>
                    <a:pt x="51" y="68"/>
                    <a:pt x="52" y="68"/>
                  </a:cubicBezTo>
                  <a:close/>
                  <a:moveTo>
                    <a:pt x="53" y="81"/>
                  </a:moveTo>
                  <a:cubicBezTo>
                    <a:pt x="53" y="81"/>
                    <a:pt x="53" y="81"/>
                    <a:pt x="52" y="81"/>
                  </a:cubicBezTo>
                  <a:cubicBezTo>
                    <a:pt x="51" y="82"/>
                    <a:pt x="50" y="83"/>
                    <a:pt x="49" y="83"/>
                  </a:cubicBezTo>
                  <a:cubicBezTo>
                    <a:pt x="49" y="84"/>
                    <a:pt x="48" y="84"/>
                    <a:pt x="48" y="84"/>
                  </a:cubicBezTo>
                  <a:cubicBezTo>
                    <a:pt x="47" y="85"/>
                    <a:pt x="45" y="84"/>
                    <a:pt x="45" y="83"/>
                  </a:cubicBezTo>
                  <a:cubicBezTo>
                    <a:pt x="46" y="81"/>
                    <a:pt x="50" y="80"/>
                    <a:pt x="53" y="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0"/>
            <p:cNvSpPr>
              <a:spLocks noEditPoints="1"/>
            </p:cNvSpPr>
            <p:nvPr/>
          </p:nvSpPr>
          <p:spPr bwMode="auto">
            <a:xfrm>
              <a:off x="3305175" y="4918075"/>
              <a:ext cx="631825" cy="803275"/>
            </a:xfrm>
            <a:custGeom>
              <a:avLst/>
              <a:gdLst>
                <a:gd name="T0" fmla="*/ 19 w 168"/>
                <a:gd name="T1" fmla="*/ 2 h 214"/>
                <a:gd name="T2" fmla="*/ 8 w 168"/>
                <a:gd name="T3" fmla="*/ 21 h 214"/>
                <a:gd name="T4" fmla="*/ 8 w 168"/>
                <a:gd name="T5" fmla="*/ 34 h 214"/>
                <a:gd name="T6" fmla="*/ 8 w 168"/>
                <a:gd name="T7" fmla="*/ 49 h 214"/>
                <a:gd name="T8" fmla="*/ 8 w 168"/>
                <a:gd name="T9" fmla="*/ 59 h 214"/>
                <a:gd name="T10" fmla="*/ 3 w 168"/>
                <a:gd name="T11" fmla="*/ 70 h 214"/>
                <a:gd name="T12" fmla="*/ 8 w 168"/>
                <a:gd name="T13" fmla="*/ 87 h 214"/>
                <a:gd name="T14" fmla="*/ 8 w 168"/>
                <a:gd name="T15" fmla="*/ 97 h 214"/>
                <a:gd name="T16" fmla="*/ 8 w 168"/>
                <a:gd name="T17" fmla="*/ 109 h 214"/>
                <a:gd name="T18" fmla="*/ 8 w 168"/>
                <a:gd name="T19" fmla="*/ 118 h 214"/>
                <a:gd name="T20" fmla="*/ 4 w 168"/>
                <a:gd name="T21" fmla="*/ 129 h 214"/>
                <a:gd name="T22" fmla="*/ 8 w 168"/>
                <a:gd name="T23" fmla="*/ 146 h 214"/>
                <a:gd name="T24" fmla="*/ 8 w 168"/>
                <a:gd name="T25" fmla="*/ 157 h 214"/>
                <a:gd name="T26" fmla="*/ 8 w 168"/>
                <a:gd name="T27" fmla="*/ 171 h 214"/>
                <a:gd name="T28" fmla="*/ 4 w 168"/>
                <a:gd name="T29" fmla="*/ 184 h 214"/>
                <a:gd name="T30" fmla="*/ 8 w 168"/>
                <a:gd name="T31" fmla="*/ 201 h 214"/>
                <a:gd name="T32" fmla="*/ 123 w 168"/>
                <a:gd name="T33" fmla="*/ 214 h 214"/>
                <a:gd name="T34" fmla="*/ 167 w 168"/>
                <a:gd name="T35" fmla="*/ 59 h 214"/>
                <a:gd name="T36" fmla="*/ 6 w 168"/>
                <a:gd name="T37" fmla="*/ 17 h 214"/>
                <a:gd name="T38" fmla="*/ 6 w 168"/>
                <a:gd name="T39" fmla="*/ 17 h 214"/>
                <a:gd name="T40" fmla="*/ 7 w 168"/>
                <a:gd name="T41" fmla="*/ 26 h 214"/>
                <a:gd name="T42" fmla="*/ 8 w 168"/>
                <a:gd name="T43" fmla="*/ 42 h 214"/>
                <a:gd name="T44" fmla="*/ 6 w 168"/>
                <a:gd name="T45" fmla="*/ 53 h 214"/>
                <a:gd name="T46" fmla="*/ 8 w 168"/>
                <a:gd name="T47" fmla="*/ 62 h 214"/>
                <a:gd name="T48" fmla="*/ 8 w 168"/>
                <a:gd name="T49" fmla="*/ 71 h 214"/>
                <a:gd name="T50" fmla="*/ 5 w 168"/>
                <a:gd name="T51" fmla="*/ 82 h 214"/>
                <a:gd name="T52" fmla="*/ 6 w 168"/>
                <a:gd name="T53" fmla="*/ 83 h 214"/>
                <a:gd name="T54" fmla="*/ 7 w 168"/>
                <a:gd name="T55" fmla="*/ 92 h 214"/>
                <a:gd name="T56" fmla="*/ 6 w 168"/>
                <a:gd name="T57" fmla="*/ 103 h 214"/>
                <a:gd name="T58" fmla="*/ 6 w 168"/>
                <a:gd name="T59" fmla="*/ 103 h 214"/>
                <a:gd name="T60" fmla="*/ 6 w 168"/>
                <a:gd name="T61" fmla="*/ 113 h 214"/>
                <a:gd name="T62" fmla="*/ 7 w 168"/>
                <a:gd name="T63" fmla="*/ 121 h 214"/>
                <a:gd name="T64" fmla="*/ 6 w 168"/>
                <a:gd name="T65" fmla="*/ 131 h 214"/>
                <a:gd name="T66" fmla="*/ 6 w 168"/>
                <a:gd name="T67" fmla="*/ 141 h 214"/>
                <a:gd name="T68" fmla="*/ 6 w 168"/>
                <a:gd name="T69" fmla="*/ 152 h 214"/>
                <a:gd name="T70" fmla="*/ 8 w 168"/>
                <a:gd name="T71" fmla="*/ 151 h 214"/>
                <a:gd name="T72" fmla="*/ 8 w 168"/>
                <a:gd name="T73" fmla="*/ 161 h 214"/>
                <a:gd name="T74" fmla="*/ 6 w 168"/>
                <a:gd name="T75" fmla="*/ 175 h 214"/>
                <a:gd name="T76" fmla="*/ 8 w 168"/>
                <a:gd name="T77" fmla="*/ 176 h 214"/>
                <a:gd name="T78" fmla="*/ 7 w 168"/>
                <a:gd name="T79" fmla="*/ 186 h 214"/>
                <a:gd name="T80" fmla="*/ 7 w 168"/>
                <a:gd name="T81" fmla="*/ 196 h 214"/>
                <a:gd name="T82" fmla="*/ 7 w 168"/>
                <a:gd name="T83" fmla="*/ 196 h 214"/>
                <a:gd name="T84" fmla="*/ 11 w 168"/>
                <a:gd name="T85" fmla="*/ 203 h 214"/>
                <a:gd name="T86" fmla="*/ 14 w 168"/>
                <a:gd name="T87" fmla="*/ 194 h 214"/>
                <a:gd name="T88" fmla="*/ 14 w 168"/>
                <a:gd name="T89" fmla="*/ 184 h 214"/>
                <a:gd name="T90" fmla="*/ 13 w 168"/>
                <a:gd name="T91" fmla="*/ 173 h 214"/>
                <a:gd name="T92" fmla="*/ 14 w 168"/>
                <a:gd name="T93" fmla="*/ 160 h 214"/>
                <a:gd name="T94" fmla="*/ 15 w 168"/>
                <a:gd name="T95" fmla="*/ 151 h 214"/>
                <a:gd name="T96" fmla="*/ 14 w 168"/>
                <a:gd name="T97" fmla="*/ 140 h 214"/>
                <a:gd name="T98" fmla="*/ 14 w 168"/>
                <a:gd name="T99" fmla="*/ 130 h 214"/>
                <a:gd name="T100" fmla="*/ 14 w 168"/>
                <a:gd name="T101" fmla="*/ 120 h 214"/>
                <a:gd name="T102" fmla="*/ 13 w 168"/>
                <a:gd name="T103" fmla="*/ 111 h 214"/>
                <a:gd name="T104" fmla="*/ 13 w 168"/>
                <a:gd name="T105" fmla="*/ 100 h 214"/>
                <a:gd name="T106" fmla="*/ 13 w 168"/>
                <a:gd name="T107" fmla="*/ 90 h 214"/>
                <a:gd name="T108" fmla="*/ 13 w 168"/>
                <a:gd name="T109" fmla="*/ 81 h 214"/>
                <a:gd name="T110" fmla="*/ 14 w 168"/>
                <a:gd name="T111" fmla="*/ 70 h 214"/>
                <a:gd name="T112" fmla="*/ 13 w 168"/>
                <a:gd name="T113" fmla="*/ 61 h 214"/>
                <a:gd name="T114" fmla="*/ 14 w 168"/>
                <a:gd name="T115" fmla="*/ 50 h 214"/>
                <a:gd name="T116" fmla="*/ 14 w 168"/>
                <a:gd name="T117" fmla="*/ 37 h 214"/>
                <a:gd name="T118" fmla="*/ 14 w 168"/>
                <a:gd name="T119" fmla="*/ 23 h 214"/>
                <a:gd name="T120" fmla="*/ 13 w 168"/>
                <a:gd name="T121" fmla="*/ 15 h 214"/>
                <a:gd name="T122" fmla="*/ 24 w 168"/>
                <a:gd name="T123" fmla="*/ 5 h 214"/>
                <a:gd name="T124" fmla="*/ 164 w 168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214">
                  <a:moveTo>
                    <a:pt x="145" y="2"/>
                  </a:moveTo>
                  <a:cubicBezTo>
                    <a:pt x="132" y="2"/>
                    <a:pt x="118" y="2"/>
                    <a:pt x="105" y="2"/>
                  </a:cubicBezTo>
                  <a:cubicBezTo>
                    <a:pt x="78" y="2"/>
                    <a:pt x="51" y="2"/>
                    <a:pt x="24" y="2"/>
                  </a:cubicBezTo>
                  <a:cubicBezTo>
                    <a:pt x="22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5" y="13"/>
                    <a:pt x="4" y="14"/>
                  </a:cubicBezTo>
                  <a:cubicBezTo>
                    <a:pt x="3" y="15"/>
                    <a:pt x="3" y="16"/>
                    <a:pt x="3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6" y="23"/>
                    <a:pt x="5" y="24"/>
                    <a:pt x="4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2"/>
                    <a:pt x="6" y="33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4" y="50"/>
                    <a:pt x="3" y="51"/>
                  </a:cubicBezTo>
                  <a:cubicBezTo>
                    <a:pt x="2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5" y="60"/>
                  </a:cubicBezTo>
                  <a:cubicBezTo>
                    <a:pt x="2" y="63"/>
                    <a:pt x="4" y="66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4" y="69"/>
                    <a:pt x="3" y="70"/>
                  </a:cubicBezTo>
                  <a:cubicBezTo>
                    <a:pt x="1" y="74"/>
                    <a:pt x="4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0"/>
                  </a:cubicBezTo>
                  <a:cubicBezTo>
                    <a:pt x="0" y="83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6" y="89"/>
                    <a:pt x="6" y="90"/>
                  </a:cubicBezTo>
                  <a:cubicBezTo>
                    <a:pt x="4" y="90"/>
                    <a:pt x="3" y="91"/>
                    <a:pt x="3" y="92"/>
                  </a:cubicBezTo>
                  <a:cubicBezTo>
                    <a:pt x="2" y="95"/>
                    <a:pt x="5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4" y="100"/>
                    <a:pt x="3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8"/>
                    <a:pt x="8" y="109"/>
                  </a:cubicBezTo>
                  <a:cubicBezTo>
                    <a:pt x="7" y="109"/>
                    <a:pt x="7" y="109"/>
                    <a:pt x="6" y="109"/>
                  </a:cubicBezTo>
                  <a:cubicBezTo>
                    <a:pt x="5" y="110"/>
                    <a:pt x="3" y="111"/>
                    <a:pt x="3" y="112"/>
                  </a:cubicBezTo>
                  <a:cubicBezTo>
                    <a:pt x="3" y="115"/>
                    <a:pt x="5" y="117"/>
                    <a:pt x="8" y="117"/>
                  </a:cubicBezTo>
                  <a:cubicBezTo>
                    <a:pt x="8" y="117"/>
                    <a:pt x="8" y="118"/>
                    <a:pt x="8" y="118"/>
                  </a:cubicBezTo>
                  <a:cubicBezTo>
                    <a:pt x="6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4" y="138"/>
                    <a:pt x="3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3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1" y="176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6" y="182"/>
                    <a:pt x="5" y="183"/>
                    <a:pt x="4" y="184"/>
                  </a:cubicBezTo>
                  <a:cubicBezTo>
                    <a:pt x="2" y="187"/>
                    <a:pt x="5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6" y="193"/>
                    <a:pt x="5" y="193"/>
                    <a:pt x="4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4" y="213"/>
                  </a:cubicBezTo>
                  <a:cubicBezTo>
                    <a:pt x="17" y="214"/>
                    <a:pt x="20" y="214"/>
                    <a:pt x="22" y="214"/>
                  </a:cubicBezTo>
                  <a:cubicBezTo>
                    <a:pt x="26" y="214"/>
                    <a:pt x="30" y="214"/>
                    <a:pt x="35" y="214"/>
                  </a:cubicBezTo>
                  <a:cubicBezTo>
                    <a:pt x="64" y="214"/>
                    <a:pt x="94" y="214"/>
                    <a:pt x="123" y="214"/>
                  </a:cubicBezTo>
                  <a:cubicBezTo>
                    <a:pt x="132" y="214"/>
                    <a:pt x="142" y="214"/>
                    <a:pt x="151" y="214"/>
                  </a:cubicBezTo>
                  <a:cubicBezTo>
                    <a:pt x="159" y="214"/>
                    <a:pt x="166" y="213"/>
                    <a:pt x="167" y="203"/>
                  </a:cubicBezTo>
                  <a:cubicBezTo>
                    <a:pt x="167" y="203"/>
                    <a:pt x="167" y="203"/>
                    <a:pt x="167" y="203"/>
                  </a:cubicBezTo>
                  <a:cubicBezTo>
                    <a:pt x="167" y="155"/>
                    <a:pt x="167" y="107"/>
                    <a:pt x="167" y="59"/>
                  </a:cubicBezTo>
                  <a:cubicBezTo>
                    <a:pt x="167" y="47"/>
                    <a:pt x="167" y="36"/>
                    <a:pt x="167" y="24"/>
                  </a:cubicBezTo>
                  <a:cubicBezTo>
                    <a:pt x="167" y="19"/>
                    <a:pt x="168" y="12"/>
                    <a:pt x="166" y="7"/>
                  </a:cubicBezTo>
                  <a:cubicBezTo>
                    <a:pt x="162" y="0"/>
                    <a:pt x="151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6" y="16"/>
                    <a:pt x="7" y="15"/>
                  </a:cubicBezTo>
                  <a:cubicBezTo>
                    <a:pt x="7" y="15"/>
                    <a:pt x="7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6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7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0"/>
                    <a:pt x="5" y="40"/>
                    <a:pt x="6" y="39"/>
                  </a:cubicBezTo>
                  <a:cubicBezTo>
                    <a:pt x="6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5" y="55"/>
                  </a:moveTo>
                  <a:cubicBezTo>
                    <a:pt x="5" y="54"/>
                    <a:pt x="5" y="54"/>
                    <a:pt x="5" y="54"/>
                  </a:cubicBezTo>
                  <a:cubicBezTo>
                    <a:pt x="5" y="54"/>
                    <a:pt x="5" y="53"/>
                    <a:pt x="6" y="53"/>
                  </a:cubicBezTo>
                  <a:cubicBezTo>
                    <a:pt x="6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5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6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4" y="73"/>
                    <a:pt x="6" y="72"/>
                  </a:cubicBezTo>
                  <a:close/>
                  <a:moveTo>
                    <a:pt x="6" y="83"/>
                  </a:moveTo>
                  <a:cubicBezTo>
                    <a:pt x="6" y="83"/>
                    <a:pt x="5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6" y="83"/>
                    <a:pt x="6" y="83"/>
                  </a:cubicBezTo>
                  <a:close/>
                  <a:moveTo>
                    <a:pt x="6" y="94"/>
                  </a:moveTo>
                  <a:cubicBezTo>
                    <a:pt x="6" y="94"/>
                    <a:pt x="6" y="93"/>
                    <a:pt x="6" y="93"/>
                  </a:cubicBezTo>
                  <a:cubicBezTo>
                    <a:pt x="6" y="93"/>
                    <a:pt x="6" y="93"/>
                    <a:pt x="5" y="93"/>
                  </a:cubicBezTo>
                  <a:cubicBezTo>
                    <a:pt x="6" y="92"/>
                    <a:pt x="7" y="92"/>
                    <a:pt x="7" y="92"/>
                  </a:cubicBezTo>
                  <a:cubicBezTo>
                    <a:pt x="7" y="92"/>
                    <a:pt x="8" y="92"/>
                    <a:pt x="8" y="92"/>
                  </a:cubicBezTo>
                  <a:cubicBezTo>
                    <a:pt x="8" y="93"/>
                    <a:pt x="8" y="93"/>
                    <a:pt x="8" y="94"/>
                  </a:cubicBezTo>
                  <a:cubicBezTo>
                    <a:pt x="7" y="94"/>
                    <a:pt x="7" y="94"/>
                    <a:pt x="6" y="94"/>
                  </a:cubicBezTo>
                  <a:close/>
                  <a:moveTo>
                    <a:pt x="6" y="103"/>
                  </a:moveTo>
                  <a:cubicBezTo>
                    <a:pt x="5" y="103"/>
                    <a:pt x="5" y="103"/>
                    <a:pt x="7" y="102"/>
                  </a:cubicBezTo>
                  <a:cubicBezTo>
                    <a:pt x="7" y="102"/>
                    <a:pt x="7" y="102"/>
                    <a:pt x="8" y="102"/>
                  </a:cubicBezTo>
                  <a:cubicBezTo>
                    <a:pt x="8" y="102"/>
                    <a:pt x="8" y="103"/>
                    <a:pt x="8" y="104"/>
                  </a:cubicBezTo>
                  <a:cubicBezTo>
                    <a:pt x="7" y="104"/>
                    <a:pt x="7" y="104"/>
                    <a:pt x="6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7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5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6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6" y="132"/>
                    <a:pt x="4" y="131"/>
                    <a:pt x="6" y="131"/>
                  </a:cubicBezTo>
                  <a:close/>
                  <a:moveTo>
                    <a:pt x="6" y="141"/>
                  </a:moveTo>
                  <a:cubicBezTo>
                    <a:pt x="7" y="140"/>
                    <a:pt x="7" y="140"/>
                    <a:pt x="8" y="140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6" y="142"/>
                    <a:pt x="4" y="141"/>
                    <a:pt x="6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6" y="153"/>
                    <a:pt x="6" y="153"/>
                  </a:cubicBezTo>
                  <a:cubicBezTo>
                    <a:pt x="6" y="153"/>
                    <a:pt x="6" y="152"/>
                    <a:pt x="6" y="153"/>
                  </a:cubicBezTo>
                  <a:cubicBezTo>
                    <a:pt x="6" y="153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7" y="152"/>
                  </a:cubicBezTo>
                  <a:cubicBezTo>
                    <a:pt x="7" y="151"/>
                    <a:pt x="7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7" y="153"/>
                    <a:pt x="7" y="153"/>
                    <a:pt x="7" y="153"/>
                  </a:cubicBezTo>
                  <a:close/>
                  <a:moveTo>
                    <a:pt x="5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6" y="164"/>
                    <a:pt x="5" y="164"/>
                    <a:pt x="5" y="162"/>
                  </a:cubicBezTo>
                  <a:close/>
                  <a:moveTo>
                    <a:pt x="7" y="176"/>
                  </a:move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4"/>
                    <a:pt x="6" y="174"/>
                  </a:cubicBezTo>
                  <a:cubicBezTo>
                    <a:pt x="7" y="174"/>
                    <a:pt x="7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7" y="176"/>
                    <a:pt x="7" y="176"/>
                    <a:pt x="7" y="176"/>
                  </a:cubicBezTo>
                  <a:close/>
                  <a:moveTo>
                    <a:pt x="7" y="186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7" y="187"/>
                    <a:pt x="7" y="187"/>
                    <a:pt x="7" y="186"/>
                  </a:cubicBezTo>
                  <a:close/>
                  <a:moveTo>
                    <a:pt x="7" y="196"/>
                  </a:moveTo>
                  <a:cubicBezTo>
                    <a:pt x="7" y="196"/>
                    <a:pt x="7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7" y="198"/>
                    <a:pt x="7" y="198"/>
                    <a:pt x="7" y="197"/>
                  </a:cubicBezTo>
                  <a:cubicBezTo>
                    <a:pt x="6" y="197"/>
                    <a:pt x="6" y="196"/>
                    <a:pt x="7" y="196"/>
                  </a:cubicBezTo>
                  <a:close/>
                  <a:moveTo>
                    <a:pt x="141" y="211"/>
                  </a:moveTo>
                  <a:cubicBezTo>
                    <a:pt x="127" y="211"/>
                    <a:pt x="113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6" y="211"/>
                    <a:pt x="11" y="210"/>
                    <a:pt x="11" y="203"/>
                  </a:cubicBezTo>
                  <a:cubicBezTo>
                    <a:pt x="10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1" y="196"/>
                    <a:pt x="12" y="197"/>
                    <a:pt x="12" y="197"/>
                  </a:cubicBezTo>
                  <a:cubicBezTo>
                    <a:pt x="14" y="198"/>
                    <a:pt x="15" y="196"/>
                    <a:pt x="14" y="194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1" y="186"/>
                    <a:pt x="12" y="186"/>
                    <a:pt x="13" y="186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1" y="175"/>
                    <a:pt x="12" y="175"/>
                    <a:pt x="13" y="175"/>
                  </a:cubicBezTo>
                  <a:cubicBezTo>
                    <a:pt x="14" y="176"/>
                    <a:pt x="15" y="173"/>
                    <a:pt x="13" y="173"/>
                  </a:cubicBezTo>
                  <a:cubicBezTo>
                    <a:pt x="12" y="172"/>
                    <a:pt x="11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2"/>
                    <a:pt x="13" y="163"/>
                    <a:pt x="13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59"/>
                    <a:pt x="11" y="159"/>
                  </a:cubicBezTo>
                  <a:cubicBezTo>
                    <a:pt x="11" y="156"/>
                    <a:pt x="11" y="154"/>
                    <a:pt x="11" y="151"/>
                  </a:cubicBezTo>
                  <a:cubicBezTo>
                    <a:pt x="11" y="151"/>
                    <a:pt x="12" y="152"/>
                    <a:pt x="12" y="153"/>
                  </a:cubicBezTo>
                  <a:cubicBezTo>
                    <a:pt x="13" y="154"/>
                    <a:pt x="16" y="153"/>
                    <a:pt x="15" y="151"/>
                  </a:cubicBezTo>
                  <a:cubicBezTo>
                    <a:pt x="14" y="150"/>
                    <a:pt x="12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1" y="142"/>
                    <a:pt x="12" y="142"/>
                    <a:pt x="13" y="142"/>
                  </a:cubicBezTo>
                  <a:cubicBezTo>
                    <a:pt x="14" y="144"/>
                    <a:pt x="15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1" y="132"/>
                    <a:pt x="12" y="132"/>
                    <a:pt x="12" y="132"/>
                  </a:cubicBezTo>
                  <a:cubicBezTo>
                    <a:pt x="14" y="133"/>
                    <a:pt x="15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1" y="122"/>
                    <a:pt x="12" y="123"/>
                    <a:pt x="13" y="123"/>
                  </a:cubicBezTo>
                  <a:cubicBezTo>
                    <a:pt x="15" y="124"/>
                    <a:pt x="15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1" y="113"/>
                    <a:pt x="12" y="113"/>
                    <a:pt x="12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1" y="102"/>
                    <a:pt x="12" y="103"/>
                    <a:pt x="13" y="103"/>
                  </a:cubicBezTo>
                  <a:cubicBezTo>
                    <a:pt x="14" y="104"/>
                    <a:pt x="15" y="101"/>
                    <a:pt x="13" y="100"/>
                  </a:cubicBezTo>
                  <a:cubicBezTo>
                    <a:pt x="12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1" y="93"/>
                    <a:pt x="12" y="93"/>
                  </a:cubicBezTo>
                  <a:cubicBezTo>
                    <a:pt x="14" y="94"/>
                    <a:pt x="14" y="91"/>
                    <a:pt x="13" y="90"/>
                  </a:cubicBezTo>
                  <a:cubicBezTo>
                    <a:pt x="12" y="90"/>
                    <a:pt x="11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3" y="85"/>
                    <a:pt x="15" y="83"/>
                    <a:pt x="13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1" y="72"/>
                    <a:pt x="12" y="72"/>
                    <a:pt x="12" y="72"/>
                  </a:cubicBezTo>
                  <a:cubicBezTo>
                    <a:pt x="14" y="73"/>
                    <a:pt x="15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3" y="64"/>
                    <a:pt x="15" y="62"/>
                    <a:pt x="13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1" y="52"/>
                    <a:pt x="12" y="53"/>
                    <a:pt x="12" y="53"/>
                  </a:cubicBezTo>
                  <a:cubicBezTo>
                    <a:pt x="14" y="54"/>
                    <a:pt x="15" y="52"/>
                    <a:pt x="14" y="50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1" y="39"/>
                    <a:pt x="12" y="39"/>
                    <a:pt x="13" y="39"/>
                  </a:cubicBezTo>
                  <a:cubicBezTo>
                    <a:pt x="14" y="40"/>
                    <a:pt x="16" y="38"/>
                    <a:pt x="14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1" y="26"/>
                    <a:pt x="12" y="26"/>
                    <a:pt x="13" y="26"/>
                  </a:cubicBezTo>
                  <a:cubicBezTo>
                    <a:pt x="15" y="26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4"/>
                    <a:pt x="11" y="14"/>
                  </a:cubicBezTo>
                  <a:cubicBezTo>
                    <a:pt x="11" y="14"/>
                    <a:pt x="12" y="14"/>
                    <a:pt x="13" y="15"/>
                  </a:cubicBezTo>
                  <a:cubicBezTo>
                    <a:pt x="15" y="16"/>
                    <a:pt x="16" y="13"/>
                    <a:pt x="15" y="12"/>
                  </a:cubicBezTo>
                  <a:cubicBezTo>
                    <a:pt x="14" y="12"/>
                    <a:pt x="12" y="11"/>
                    <a:pt x="11" y="11"/>
                  </a:cubicBezTo>
                  <a:cubicBezTo>
                    <a:pt x="12" y="8"/>
                    <a:pt x="14" y="5"/>
                    <a:pt x="19" y="5"/>
                  </a:cubicBezTo>
                  <a:cubicBezTo>
                    <a:pt x="20" y="5"/>
                    <a:pt x="22" y="5"/>
                    <a:pt x="24" y="5"/>
                  </a:cubicBezTo>
                  <a:cubicBezTo>
                    <a:pt x="35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4" y="3"/>
                    <a:pt x="164" y="13"/>
                  </a:cubicBezTo>
                  <a:cubicBezTo>
                    <a:pt x="164" y="19"/>
                    <a:pt x="164" y="25"/>
                    <a:pt x="164" y="31"/>
                  </a:cubicBezTo>
                  <a:cubicBezTo>
                    <a:pt x="164" y="85"/>
                    <a:pt x="164" y="140"/>
                    <a:pt x="164" y="194"/>
                  </a:cubicBezTo>
                  <a:cubicBezTo>
                    <a:pt x="164" y="197"/>
                    <a:pt x="164" y="200"/>
                    <a:pt x="164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1"/>
            <p:cNvSpPr>
              <a:spLocks noEditPoints="1"/>
            </p:cNvSpPr>
            <p:nvPr/>
          </p:nvSpPr>
          <p:spPr bwMode="auto">
            <a:xfrm>
              <a:off x="3475038" y="5060950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2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8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2 w 85"/>
                <a:gd name="T17" fmla="*/ 8 h 30"/>
                <a:gd name="T18" fmla="*/ 48 w 85"/>
                <a:gd name="T19" fmla="*/ 8 h 30"/>
                <a:gd name="T20" fmla="*/ 42 w 85"/>
                <a:gd name="T21" fmla="*/ 9 h 30"/>
                <a:gd name="T22" fmla="*/ 46 w 85"/>
                <a:gd name="T23" fmla="*/ 11 h 30"/>
                <a:gd name="T24" fmla="*/ 42 w 85"/>
                <a:gd name="T25" fmla="*/ 13 h 30"/>
                <a:gd name="T26" fmla="*/ 34 w 85"/>
                <a:gd name="T27" fmla="*/ 12 h 30"/>
                <a:gd name="T28" fmla="*/ 27 w 85"/>
                <a:gd name="T29" fmla="*/ 21 h 30"/>
                <a:gd name="T30" fmla="*/ 21 w 85"/>
                <a:gd name="T31" fmla="*/ 20 h 30"/>
                <a:gd name="T32" fmla="*/ 13 w 85"/>
                <a:gd name="T33" fmla="*/ 11 h 30"/>
                <a:gd name="T34" fmla="*/ 0 w 85"/>
                <a:gd name="T35" fmla="*/ 14 h 30"/>
                <a:gd name="T36" fmla="*/ 11 w 85"/>
                <a:gd name="T37" fmla="*/ 7 h 30"/>
                <a:gd name="T38" fmla="*/ 6 w 85"/>
                <a:gd name="T39" fmla="*/ 30 h 30"/>
                <a:gd name="T40" fmla="*/ 12 w 85"/>
                <a:gd name="T41" fmla="*/ 17 h 30"/>
                <a:gd name="T42" fmla="*/ 18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4 w 85"/>
                <a:gd name="T55" fmla="*/ 16 h 30"/>
                <a:gd name="T56" fmla="*/ 79 w 85"/>
                <a:gd name="T57" fmla="*/ 26 h 30"/>
                <a:gd name="T58" fmla="*/ 70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1 w 85"/>
                <a:gd name="T67" fmla="*/ 21 h 30"/>
                <a:gd name="T68" fmla="*/ 35 w 85"/>
                <a:gd name="T69" fmla="*/ 15 h 30"/>
                <a:gd name="T70" fmla="*/ 39 w 85"/>
                <a:gd name="T71" fmla="*/ 17 h 30"/>
                <a:gd name="T72" fmla="*/ 61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1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8" y="11"/>
                  </a:cubicBezTo>
                  <a:cubicBezTo>
                    <a:pt x="80" y="6"/>
                    <a:pt x="71" y="9"/>
                    <a:pt x="72" y="14"/>
                  </a:cubicBezTo>
                  <a:cubicBezTo>
                    <a:pt x="72" y="14"/>
                    <a:pt x="73" y="14"/>
                    <a:pt x="73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68" y="18"/>
                    <a:pt x="66" y="20"/>
                  </a:cubicBezTo>
                  <a:cubicBezTo>
                    <a:pt x="64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5" y="12"/>
                    <a:pt x="63" y="12"/>
                  </a:cubicBezTo>
                  <a:cubicBezTo>
                    <a:pt x="60" y="12"/>
                    <a:pt x="59" y="16"/>
                    <a:pt x="58" y="18"/>
                  </a:cubicBezTo>
                  <a:cubicBezTo>
                    <a:pt x="58" y="19"/>
                    <a:pt x="58" y="20"/>
                    <a:pt x="58" y="21"/>
                  </a:cubicBezTo>
                  <a:cubicBezTo>
                    <a:pt x="55" y="23"/>
                    <a:pt x="49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49" y="11"/>
                    <a:pt x="50" y="11"/>
                    <a:pt x="50" y="10"/>
                  </a:cubicBezTo>
                  <a:cubicBezTo>
                    <a:pt x="53" y="10"/>
                    <a:pt x="57" y="10"/>
                    <a:pt x="60" y="9"/>
                  </a:cubicBezTo>
                  <a:cubicBezTo>
                    <a:pt x="61" y="9"/>
                    <a:pt x="61" y="6"/>
                    <a:pt x="59" y="7"/>
                  </a:cubicBezTo>
                  <a:cubicBezTo>
                    <a:pt x="57" y="7"/>
                    <a:pt x="55" y="8"/>
                    <a:pt x="52" y="8"/>
                  </a:cubicBezTo>
                  <a:cubicBezTo>
                    <a:pt x="53" y="7"/>
                    <a:pt x="53" y="5"/>
                    <a:pt x="52" y="4"/>
                  </a:cubicBezTo>
                  <a:cubicBezTo>
                    <a:pt x="50" y="3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8"/>
                    <a:pt x="44" y="9"/>
                    <a:pt x="42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5" y="11"/>
                    <a:pt x="46" y="11"/>
                  </a:cubicBezTo>
                  <a:cubicBezTo>
                    <a:pt x="45" y="11"/>
                    <a:pt x="45" y="12"/>
                    <a:pt x="44" y="12"/>
                  </a:cubicBezTo>
                  <a:cubicBezTo>
                    <a:pt x="43" y="13"/>
                    <a:pt x="42" y="13"/>
                    <a:pt x="42" y="13"/>
                  </a:cubicBezTo>
                  <a:cubicBezTo>
                    <a:pt x="41" y="11"/>
                    <a:pt x="37" y="11"/>
                    <a:pt x="36" y="12"/>
                  </a:cubicBezTo>
                  <a:cubicBezTo>
                    <a:pt x="35" y="12"/>
                    <a:pt x="35" y="12"/>
                    <a:pt x="34" y="12"/>
                  </a:cubicBezTo>
                  <a:cubicBezTo>
                    <a:pt x="33" y="13"/>
                    <a:pt x="31" y="16"/>
                    <a:pt x="30" y="19"/>
                  </a:cubicBezTo>
                  <a:cubicBezTo>
                    <a:pt x="29" y="20"/>
                    <a:pt x="28" y="21"/>
                    <a:pt x="27" y="21"/>
                  </a:cubicBezTo>
                  <a:cubicBezTo>
                    <a:pt x="26" y="23"/>
                    <a:pt x="24" y="24"/>
                    <a:pt x="22" y="25"/>
                  </a:cubicBezTo>
                  <a:cubicBezTo>
                    <a:pt x="20" y="27"/>
                    <a:pt x="21" y="21"/>
                    <a:pt x="21" y="20"/>
                  </a:cubicBezTo>
                  <a:cubicBezTo>
                    <a:pt x="22" y="16"/>
                    <a:pt x="27" y="6"/>
                    <a:pt x="23" y="3"/>
                  </a:cubicBezTo>
                  <a:cubicBezTo>
                    <a:pt x="21" y="0"/>
                    <a:pt x="16" y="6"/>
                    <a:pt x="13" y="11"/>
                  </a:cubicBezTo>
                  <a:cubicBezTo>
                    <a:pt x="14" y="8"/>
                    <a:pt x="14" y="6"/>
                    <a:pt x="12" y="4"/>
                  </a:cubicBezTo>
                  <a:cubicBezTo>
                    <a:pt x="8" y="0"/>
                    <a:pt x="1" y="11"/>
                    <a:pt x="0" y="14"/>
                  </a:cubicBezTo>
                  <a:cubicBezTo>
                    <a:pt x="0" y="15"/>
                    <a:pt x="2" y="16"/>
                    <a:pt x="2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1" y="13"/>
                    <a:pt x="10" y="16"/>
                  </a:cubicBezTo>
                  <a:cubicBezTo>
                    <a:pt x="8" y="19"/>
                    <a:pt x="3" y="28"/>
                    <a:pt x="6" y="30"/>
                  </a:cubicBezTo>
                  <a:cubicBezTo>
                    <a:pt x="7" y="30"/>
                    <a:pt x="7" y="30"/>
                    <a:pt x="8" y="30"/>
                  </a:cubicBezTo>
                  <a:cubicBezTo>
                    <a:pt x="11" y="27"/>
                    <a:pt x="12" y="22"/>
                    <a:pt x="12" y="17"/>
                  </a:cubicBezTo>
                  <a:cubicBezTo>
                    <a:pt x="13" y="16"/>
                    <a:pt x="14" y="15"/>
                    <a:pt x="14" y="14"/>
                  </a:cubicBezTo>
                  <a:cubicBezTo>
                    <a:pt x="16" y="12"/>
                    <a:pt x="17" y="10"/>
                    <a:pt x="18" y="8"/>
                  </a:cubicBezTo>
                  <a:cubicBezTo>
                    <a:pt x="19" y="7"/>
                    <a:pt x="22" y="3"/>
                    <a:pt x="22" y="7"/>
                  </a:cubicBezTo>
                  <a:cubicBezTo>
                    <a:pt x="22" y="8"/>
                    <a:pt x="22" y="10"/>
                    <a:pt x="22" y="11"/>
                  </a:cubicBezTo>
                  <a:cubicBezTo>
                    <a:pt x="21" y="14"/>
                    <a:pt x="15" y="27"/>
                    <a:pt x="21" y="28"/>
                  </a:cubicBezTo>
                  <a:cubicBezTo>
                    <a:pt x="24" y="28"/>
                    <a:pt x="27" y="24"/>
                    <a:pt x="29" y="23"/>
                  </a:cubicBezTo>
                  <a:cubicBezTo>
                    <a:pt x="29" y="24"/>
                    <a:pt x="30" y="25"/>
                    <a:pt x="31" y="26"/>
                  </a:cubicBezTo>
                  <a:cubicBezTo>
                    <a:pt x="36" y="28"/>
                    <a:pt x="40" y="20"/>
                    <a:pt x="42" y="16"/>
                  </a:cubicBezTo>
                  <a:cubicBezTo>
                    <a:pt x="43" y="15"/>
                    <a:pt x="45" y="14"/>
                    <a:pt x="46" y="13"/>
                  </a:cubicBezTo>
                  <a:cubicBezTo>
                    <a:pt x="45" y="18"/>
                    <a:pt x="44" y="24"/>
                    <a:pt x="48" y="26"/>
                  </a:cubicBezTo>
                  <a:cubicBezTo>
                    <a:pt x="51" y="28"/>
                    <a:pt x="55" y="25"/>
                    <a:pt x="57" y="24"/>
                  </a:cubicBezTo>
                  <a:cubicBezTo>
                    <a:pt x="58" y="24"/>
                    <a:pt x="58" y="23"/>
                    <a:pt x="59" y="23"/>
                  </a:cubicBezTo>
                  <a:cubicBezTo>
                    <a:pt x="60" y="25"/>
                    <a:pt x="63" y="24"/>
                    <a:pt x="66" y="23"/>
                  </a:cubicBezTo>
                  <a:cubicBezTo>
                    <a:pt x="69" y="21"/>
                    <a:pt x="72" y="19"/>
                    <a:pt x="74" y="16"/>
                  </a:cubicBezTo>
                  <a:cubicBezTo>
                    <a:pt x="76" y="18"/>
                    <a:pt x="77" y="18"/>
                    <a:pt x="79" y="19"/>
                  </a:cubicBezTo>
                  <a:cubicBezTo>
                    <a:pt x="82" y="20"/>
                    <a:pt x="83" y="25"/>
                    <a:pt x="79" y="26"/>
                  </a:cubicBezTo>
                  <a:cubicBezTo>
                    <a:pt x="78" y="26"/>
                    <a:pt x="77" y="26"/>
                    <a:pt x="76" y="25"/>
                  </a:cubicBezTo>
                  <a:cubicBezTo>
                    <a:pt x="74" y="25"/>
                    <a:pt x="72" y="24"/>
                    <a:pt x="70" y="24"/>
                  </a:cubicBezTo>
                  <a:cubicBezTo>
                    <a:pt x="69" y="23"/>
                    <a:pt x="68" y="25"/>
                    <a:pt x="70" y="26"/>
                  </a:cubicBezTo>
                  <a:cubicBezTo>
                    <a:pt x="73" y="27"/>
                    <a:pt x="78" y="29"/>
                    <a:pt x="82" y="27"/>
                  </a:cubicBezTo>
                  <a:cubicBezTo>
                    <a:pt x="85" y="25"/>
                    <a:pt x="84" y="20"/>
                    <a:pt x="81" y="18"/>
                  </a:cubicBezTo>
                  <a:close/>
                  <a:moveTo>
                    <a:pt x="8" y="27"/>
                  </a:moveTo>
                  <a:cubicBezTo>
                    <a:pt x="8" y="26"/>
                    <a:pt x="8" y="25"/>
                    <a:pt x="9" y="24"/>
                  </a:cubicBezTo>
                  <a:cubicBezTo>
                    <a:pt x="8" y="25"/>
                    <a:pt x="7" y="29"/>
                    <a:pt x="8" y="27"/>
                  </a:cubicBezTo>
                  <a:close/>
                  <a:moveTo>
                    <a:pt x="38" y="19"/>
                  </a:moveTo>
                  <a:cubicBezTo>
                    <a:pt x="37" y="21"/>
                    <a:pt x="30" y="27"/>
                    <a:pt x="31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3" y="18"/>
                    <a:pt x="34" y="17"/>
                    <a:pt x="35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6" y="16"/>
                    <a:pt x="37" y="17"/>
                    <a:pt x="39" y="17"/>
                  </a:cubicBezTo>
                  <a:cubicBezTo>
                    <a:pt x="38" y="18"/>
                    <a:pt x="38" y="19"/>
                    <a:pt x="38" y="19"/>
                  </a:cubicBezTo>
                  <a:close/>
                  <a:moveTo>
                    <a:pt x="61" y="16"/>
                  </a:moveTo>
                  <a:cubicBezTo>
                    <a:pt x="61" y="15"/>
                    <a:pt x="62" y="14"/>
                    <a:pt x="63" y="15"/>
                  </a:cubicBezTo>
                  <a:cubicBezTo>
                    <a:pt x="62" y="16"/>
                    <a:pt x="61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8"/>
                    <a:pt x="61" y="18"/>
                  </a:cubicBezTo>
                  <a:cubicBezTo>
                    <a:pt x="61" y="18"/>
                    <a:pt x="61" y="17"/>
                    <a:pt x="61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22"/>
            <p:cNvSpPr>
              <a:spLocks noEditPoints="1"/>
            </p:cNvSpPr>
            <p:nvPr/>
          </p:nvSpPr>
          <p:spPr bwMode="auto">
            <a:xfrm>
              <a:off x="8655050" y="6102350"/>
              <a:ext cx="633413" cy="803275"/>
            </a:xfrm>
            <a:custGeom>
              <a:avLst/>
              <a:gdLst>
                <a:gd name="T0" fmla="*/ 19 w 169"/>
                <a:gd name="T1" fmla="*/ 2 h 214"/>
                <a:gd name="T2" fmla="*/ 8 w 169"/>
                <a:gd name="T3" fmla="*/ 21 h 214"/>
                <a:gd name="T4" fmla="*/ 8 w 169"/>
                <a:gd name="T5" fmla="*/ 34 h 214"/>
                <a:gd name="T6" fmla="*/ 8 w 169"/>
                <a:gd name="T7" fmla="*/ 49 h 214"/>
                <a:gd name="T8" fmla="*/ 8 w 169"/>
                <a:gd name="T9" fmla="*/ 59 h 214"/>
                <a:gd name="T10" fmla="*/ 4 w 169"/>
                <a:gd name="T11" fmla="*/ 70 h 214"/>
                <a:gd name="T12" fmla="*/ 8 w 169"/>
                <a:gd name="T13" fmla="*/ 87 h 214"/>
                <a:gd name="T14" fmla="*/ 8 w 169"/>
                <a:gd name="T15" fmla="*/ 97 h 214"/>
                <a:gd name="T16" fmla="*/ 8 w 169"/>
                <a:gd name="T17" fmla="*/ 109 h 214"/>
                <a:gd name="T18" fmla="*/ 8 w 169"/>
                <a:gd name="T19" fmla="*/ 118 h 214"/>
                <a:gd name="T20" fmla="*/ 4 w 169"/>
                <a:gd name="T21" fmla="*/ 129 h 214"/>
                <a:gd name="T22" fmla="*/ 8 w 169"/>
                <a:gd name="T23" fmla="*/ 146 h 214"/>
                <a:gd name="T24" fmla="*/ 8 w 169"/>
                <a:gd name="T25" fmla="*/ 157 h 214"/>
                <a:gd name="T26" fmla="*/ 8 w 169"/>
                <a:gd name="T27" fmla="*/ 171 h 214"/>
                <a:gd name="T28" fmla="*/ 5 w 169"/>
                <a:gd name="T29" fmla="*/ 184 h 214"/>
                <a:gd name="T30" fmla="*/ 8 w 169"/>
                <a:gd name="T31" fmla="*/ 201 h 214"/>
                <a:gd name="T32" fmla="*/ 124 w 169"/>
                <a:gd name="T33" fmla="*/ 214 h 214"/>
                <a:gd name="T34" fmla="*/ 168 w 169"/>
                <a:gd name="T35" fmla="*/ 59 h 214"/>
                <a:gd name="T36" fmla="*/ 6 w 169"/>
                <a:gd name="T37" fmla="*/ 17 h 214"/>
                <a:gd name="T38" fmla="*/ 6 w 169"/>
                <a:gd name="T39" fmla="*/ 17 h 214"/>
                <a:gd name="T40" fmla="*/ 7 w 169"/>
                <a:gd name="T41" fmla="*/ 26 h 214"/>
                <a:gd name="T42" fmla="*/ 8 w 169"/>
                <a:gd name="T43" fmla="*/ 42 h 214"/>
                <a:gd name="T44" fmla="*/ 6 w 169"/>
                <a:gd name="T45" fmla="*/ 53 h 214"/>
                <a:gd name="T46" fmla="*/ 8 w 169"/>
                <a:gd name="T47" fmla="*/ 62 h 214"/>
                <a:gd name="T48" fmla="*/ 8 w 169"/>
                <a:gd name="T49" fmla="*/ 71 h 214"/>
                <a:gd name="T50" fmla="*/ 5 w 169"/>
                <a:gd name="T51" fmla="*/ 82 h 214"/>
                <a:gd name="T52" fmla="*/ 6 w 169"/>
                <a:gd name="T53" fmla="*/ 83 h 214"/>
                <a:gd name="T54" fmla="*/ 8 w 169"/>
                <a:gd name="T55" fmla="*/ 92 h 214"/>
                <a:gd name="T56" fmla="*/ 7 w 169"/>
                <a:gd name="T57" fmla="*/ 103 h 214"/>
                <a:gd name="T58" fmla="*/ 7 w 169"/>
                <a:gd name="T59" fmla="*/ 103 h 214"/>
                <a:gd name="T60" fmla="*/ 6 w 169"/>
                <a:gd name="T61" fmla="*/ 113 h 214"/>
                <a:gd name="T62" fmla="*/ 7 w 169"/>
                <a:gd name="T63" fmla="*/ 121 h 214"/>
                <a:gd name="T64" fmla="*/ 6 w 169"/>
                <a:gd name="T65" fmla="*/ 131 h 214"/>
                <a:gd name="T66" fmla="*/ 7 w 169"/>
                <a:gd name="T67" fmla="*/ 141 h 214"/>
                <a:gd name="T68" fmla="*/ 6 w 169"/>
                <a:gd name="T69" fmla="*/ 152 h 214"/>
                <a:gd name="T70" fmla="*/ 8 w 169"/>
                <a:gd name="T71" fmla="*/ 151 h 214"/>
                <a:gd name="T72" fmla="*/ 8 w 169"/>
                <a:gd name="T73" fmla="*/ 161 h 214"/>
                <a:gd name="T74" fmla="*/ 6 w 169"/>
                <a:gd name="T75" fmla="*/ 175 h 214"/>
                <a:gd name="T76" fmla="*/ 8 w 169"/>
                <a:gd name="T77" fmla="*/ 176 h 214"/>
                <a:gd name="T78" fmla="*/ 7 w 169"/>
                <a:gd name="T79" fmla="*/ 186 h 214"/>
                <a:gd name="T80" fmla="*/ 8 w 169"/>
                <a:gd name="T81" fmla="*/ 196 h 214"/>
                <a:gd name="T82" fmla="*/ 8 w 169"/>
                <a:gd name="T83" fmla="*/ 196 h 214"/>
                <a:gd name="T84" fmla="*/ 11 w 169"/>
                <a:gd name="T85" fmla="*/ 203 h 214"/>
                <a:gd name="T86" fmla="*/ 14 w 169"/>
                <a:gd name="T87" fmla="*/ 195 h 214"/>
                <a:gd name="T88" fmla="*/ 14 w 169"/>
                <a:gd name="T89" fmla="*/ 184 h 214"/>
                <a:gd name="T90" fmla="*/ 14 w 169"/>
                <a:gd name="T91" fmla="*/ 173 h 214"/>
                <a:gd name="T92" fmla="*/ 14 w 169"/>
                <a:gd name="T93" fmla="*/ 160 h 214"/>
                <a:gd name="T94" fmla="*/ 15 w 169"/>
                <a:gd name="T95" fmla="*/ 151 h 214"/>
                <a:gd name="T96" fmla="*/ 14 w 169"/>
                <a:gd name="T97" fmla="*/ 140 h 214"/>
                <a:gd name="T98" fmla="*/ 14 w 169"/>
                <a:gd name="T99" fmla="*/ 130 h 214"/>
                <a:gd name="T100" fmla="*/ 14 w 169"/>
                <a:gd name="T101" fmla="*/ 120 h 214"/>
                <a:gd name="T102" fmla="*/ 13 w 169"/>
                <a:gd name="T103" fmla="*/ 111 h 214"/>
                <a:gd name="T104" fmla="*/ 14 w 169"/>
                <a:gd name="T105" fmla="*/ 100 h 214"/>
                <a:gd name="T106" fmla="*/ 13 w 169"/>
                <a:gd name="T107" fmla="*/ 90 h 214"/>
                <a:gd name="T108" fmla="*/ 14 w 169"/>
                <a:gd name="T109" fmla="*/ 81 h 214"/>
                <a:gd name="T110" fmla="*/ 14 w 169"/>
                <a:gd name="T111" fmla="*/ 70 h 214"/>
                <a:gd name="T112" fmla="*/ 14 w 169"/>
                <a:gd name="T113" fmla="*/ 61 h 214"/>
                <a:gd name="T114" fmla="*/ 14 w 169"/>
                <a:gd name="T115" fmla="*/ 51 h 214"/>
                <a:gd name="T116" fmla="*/ 15 w 169"/>
                <a:gd name="T117" fmla="*/ 37 h 214"/>
                <a:gd name="T118" fmla="*/ 14 w 169"/>
                <a:gd name="T119" fmla="*/ 23 h 214"/>
                <a:gd name="T120" fmla="*/ 14 w 169"/>
                <a:gd name="T121" fmla="*/ 15 h 214"/>
                <a:gd name="T122" fmla="*/ 24 w 169"/>
                <a:gd name="T123" fmla="*/ 5 h 214"/>
                <a:gd name="T124" fmla="*/ 165 w 169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9" h="214">
                  <a:moveTo>
                    <a:pt x="145" y="2"/>
                  </a:moveTo>
                  <a:cubicBezTo>
                    <a:pt x="132" y="2"/>
                    <a:pt x="119" y="2"/>
                    <a:pt x="106" y="2"/>
                  </a:cubicBezTo>
                  <a:cubicBezTo>
                    <a:pt x="79" y="2"/>
                    <a:pt x="51" y="2"/>
                    <a:pt x="24" y="2"/>
                  </a:cubicBezTo>
                  <a:cubicBezTo>
                    <a:pt x="23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6" y="13"/>
                    <a:pt x="5" y="14"/>
                  </a:cubicBezTo>
                  <a:cubicBezTo>
                    <a:pt x="4" y="15"/>
                    <a:pt x="3" y="16"/>
                    <a:pt x="4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7" y="23"/>
                    <a:pt x="5" y="24"/>
                    <a:pt x="4" y="25"/>
                  </a:cubicBezTo>
                  <a:cubicBezTo>
                    <a:pt x="3" y="26"/>
                    <a:pt x="2" y="29"/>
                    <a:pt x="3" y="30"/>
                  </a:cubicBezTo>
                  <a:cubicBezTo>
                    <a:pt x="4" y="32"/>
                    <a:pt x="6" y="34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5" y="50"/>
                    <a:pt x="4" y="52"/>
                  </a:cubicBezTo>
                  <a:cubicBezTo>
                    <a:pt x="3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6" y="60"/>
                  </a:cubicBezTo>
                  <a:cubicBezTo>
                    <a:pt x="3" y="63"/>
                    <a:pt x="5" y="67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5" y="69"/>
                    <a:pt x="4" y="70"/>
                  </a:cubicBezTo>
                  <a:cubicBezTo>
                    <a:pt x="1" y="74"/>
                    <a:pt x="5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1"/>
                  </a:cubicBezTo>
                  <a:cubicBezTo>
                    <a:pt x="1" y="84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7" y="89"/>
                    <a:pt x="6" y="90"/>
                  </a:cubicBezTo>
                  <a:cubicBezTo>
                    <a:pt x="5" y="90"/>
                    <a:pt x="3" y="91"/>
                    <a:pt x="3" y="92"/>
                  </a:cubicBezTo>
                  <a:cubicBezTo>
                    <a:pt x="3" y="95"/>
                    <a:pt x="6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5" y="100"/>
                    <a:pt x="4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9"/>
                    <a:pt x="8" y="109"/>
                  </a:cubicBezTo>
                  <a:cubicBezTo>
                    <a:pt x="8" y="109"/>
                    <a:pt x="7" y="109"/>
                    <a:pt x="7" y="109"/>
                  </a:cubicBezTo>
                  <a:cubicBezTo>
                    <a:pt x="5" y="110"/>
                    <a:pt x="4" y="111"/>
                    <a:pt x="4" y="112"/>
                  </a:cubicBezTo>
                  <a:cubicBezTo>
                    <a:pt x="3" y="115"/>
                    <a:pt x="6" y="117"/>
                    <a:pt x="8" y="117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7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5" y="138"/>
                    <a:pt x="4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4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2" y="177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7" y="182"/>
                    <a:pt x="6" y="183"/>
                    <a:pt x="5" y="184"/>
                  </a:cubicBezTo>
                  <a:cubicBezTo>
                    <a:pt x="3" y="187"/>
                    <a:pt x="6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7" y="193"/>
                    <a:pt x="6" y="193"/>
                    <a:pt x="5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5" y="213"/>
                  </a:cubicBezTo>
                  <a:cubicBezTo>
                    <a:pt x="17" y="214"/>
                    <a:pt x="20" y="214"/>
                    <a:pt x="23" y="214"/>
                  </a:cubicBezTo>
                  <a:cubicBezTo>
                    <a:pt x="27" y="214"/>
                    <a:pt x="31" y="214"/>
                    <a:pt x="35" y="214"/>
                  </a:cubicBezTo>
                  <a:cubicBezTo>
                    <a:pt x="64" y="214"/>
                    <a:pt x="94" y="214"/>
                    <a:pt x="124" y="214"/>
                  </a:cubicBezTo>
                  <a:cubicBezTo>
                    <a:pt x="133" y="214"/>
                    <a:pt x="142" y="214"/>
                    <a:pt x="151" y="214"/>
                  </a:cubicBezTo>
                  <a:cubicBezTo>
                    <a:pt x="159" y="214"/>
                    <a:pt x="167" y="213"/>
                    <a:pt x="168" y="203"/>
                  </a:cubicBezTo>
                  <a:cubicBezTo>
                    <a:pt x="168" y="203"/>
                    <a:pt x="168" y="203"/>
                    <a:pt x="168" y="203"/>
                  </a:cubicBezTo>
                  <a:cubicBezTo>
                    <a:pt x="168" y="155"/>
                    <a:pt x="168" y="107"/>
                    <a:pt x="168" y="59"/>
                  </a:cubicBezTo>
                  <a:cubicBezTo>
                    <a:pt x="168" y="47"/>
                    <a:pt x="168" y="36"/>
                    <a:pt x="168" y="25"/>
                  </a:cubicBezTo>
                  <a:cubicBezTo>
                    <a:pt x="168" y="19"/>
                    <a:pt x="169" y="12"/>
                    <a:pt x="166" y="7"/>
                  </a:cubicBezTo>
                  <a:cubicBezTo>
                    <a:pt x="163" y="0"/>
                    <a:pt x="152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7" y="16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7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8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1"/>
                    <a:pt x="5" y="40"/>
                    <a:pt x="6" y="39"/>
                  </a:cubicBezTo>
                  <a:cubicBezTo>
                    <a:pt x="7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7" y="41"/>
                    <a:pt x="6" y="41"/>
                  </a:cubicBezTo>
                  <a:close/>
                  <a:moveTo>
                    <a:pt x="6" y="55"/>
                  </a:moveTo>
                  <a:cubicBezTo>
                    <a:pt x="6" y="55"/>
                    <a:pt x="6" y="54"/>
                    <a:pt x="6" y="54"/>
                  </a:cubicBezTo>
                  <a:cubicBezTo>
                    <a:pt x="6" y="54"/>
                    <a:pt x="6" y="54"/>
                    <a:pt x="6" y="53"/>
                  </a:cubicBezTo>
                  <a:cubicBezTo>
                    <a:pt x="7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6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7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5" y="73"/>
                    <a:pt x="7" y="72"/>
                  </a:cubicBezTo>
                  <a:close/>
                  <a:moveTo>
                    <a:pt x="6" y="83"/>
                  </a:moveTo>
                  <a:cubicBezTo>
                    <a:pt x="6" y="83"/>
                    <a:pt x="6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7" y="83"/>
                    <a:pt x="6" y="83"/>
                  </a:cubicBezTo>
                  <a:close/>
                  <a:moveTo>
                    <a:pt x="7" y="94"/>
                  </a:moveTo>
                  <a:cubicBezTo>
                    <a:pt x="7" y="94"/>
                    <a:pt x="6" y="93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6" y="92"/>
                    <a:pt x="7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4"/>
                    <a:pt x="8" y="94"/>
                  </a:cubicBezTo>
                  <a:cubicBezTo>
                    <a:pt x="8" y="94"/>
                    <a:pt x="7" y="94"/>
                    <a:pt x="7" y="94"/>
                  </a:cubicBezTo>
                  <a:close/>
                  <a:moveTo>
                    <a:pt x="7" y="103"/>
                  </a:moveTo>
                  <a:cubicBezTo>
                    <a:pt x="6" y="103"/>
                    <a:pt x="6" y="103"/>
                    <a:pt x="7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8" y="103"/>
                    <a:pt x="8" y="103"/>
                    <a:pt x="8" y="104"/>
                  </a:cubicBezTo>
                  <a:cubicBezTo>
                    <a:pt x="8" y="104"/>
                    <a:pt x="7" y="104"/>
                    <a:pt x="7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8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6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7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7" y="132"/>
                    <a:pt x="5" y="131"/>
                    <a:pt x="6" y="131"/>
                  </a:cubicBezTo>
                  <a:close/>
                  <a:moveTo>
                    <a:pt x="7" y="141"/>
                  </a:moveTo>
                  <a:cubicBezTo>
                    <a:pt x="7" y="141"/>
                    <a:pt x="8" y="141"/>
                    <a:pt x="8" y="141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7" y="142"/>
                    <a:pt x="5" y="141"/>
                    <a:pt x="7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6" y="152"/>
                    <a:pt x="6" y="153"/>
                  </a:cubicBezTo>
                  <a:cubicBezTo>
                    <a:pt x="6" y="153"/>
                    <a:pt x="6" y="153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8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8" y="154"/>
                    <a:pt x="7" y="153"/>
                    <a:pt x="7" y="153"/>
                  </a:cubicBezTo>
                  <a:close/>
                  <a:moveTo>
                    <a:pt x="6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7" y="164"/>
                    <a:pt x="5" y="164"/>
                    <a:pt x="6" y="162"/>
                  </a:cubicBezTo>
                  <a:close/>
                  <a:moveTo>
                    <a:pt x="7" y="176"/>
                  </a:moveTo>
                  <a:cubicBezTo>
                    <a:pt x="7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7" y="175"/>
                    <a:pt x="7" y="174"/>
                  </a:cubicBezTo>
                  <a:cubicBezTo>
                    <a:pt x="7" y="174"/>
                    <a:pt x="8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8" y="176"/>
                    <a:pt x="7" y="176"/>
                    <a:pt x="7" y="176"/>
                  </a:cubicBezTo>
                  <a:close/>
                  <a:moveTo>
                    <a:pt x="7" y="187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8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8" y="187"/>
                    <a:pt x="8" y="187"/>
                    <a:pt x="7" y="187"/>
                  </a:cubicBezTo>
                  <a:close/>
                  <a:moveTo>
                    <a:pt x="8" y="196"/>
                  </a:moveTo>
                  <a:cubicBezTo>
                    <a:pt x="8" y="196"/>
                    <a:pt x="8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8" y="198"/>
                    <a:pt x="8" y="198"/>
                    <a:pt x="7" y="197"/>
                  </a:cubicBezTo>
                  <a:cubicBezTo>
                    <a:pt x="7" y="197"/>
                    <a:pt x="7" y="196"/>
                    <a:pt x="8" y="196"/>
                  </a:cubicBezTo>
                  <a:close/>
                  <a:moveTo>
                    <a:pt x="141" y="211"/>
                  </a:moveTo>
                  <a:cubicBezTo>
                    <a:pt x="128" y="211"/>
                    <a:pt x="114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7" y="211"/>
                    <a:pt x="11" y="210"/>
                    <a:pt x="11" y="203"/>
                  </a:cubicBezTo>
                  <a:cubicBezTo>
                    <a:pt x="11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2" y="196"/>
                    <a:pt x="12" y="197"/>
                    <a:pt x="13" y="197"/>
                  </a:cubicBezTo>
                  <a:cubicBezTo>
                    <a:pt x="14" y="198"/>
                    <a:pt x="16" y="196"/>
                    <a:pt x="14" y="195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2" y="186"/>
                    <a:pt x="13" y="186"/>
                    <a:pt x="14" y="187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2" y="175"/>
                    <a:pt x="12" y="175"/>
                    <a:pt x="13" y="176"/>
                  </a:cubicBezTo>
                  <a:cubicBezTo>
                    <a:pt x="15" y="176"/>
                    <a:pt x="15" y="173"/>
                    <a:pt x="14" y="173"/>
                  </a:cubicBezTo>
                  <a:cubicBezTo>
                    <a:pt x="13" y="172"/>
                    <a:pt x="12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3"/>
                    <a:pt x="13" y="163"/>
                    <a:pt x="14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60"/>
                    <a:pt x="11" y="159"/>
                  </a:cubicBezTo>
                  <a:cubicBezTo>
                    <a:pt x="11" y="157"/>
                    <a:pt x="11" y="154"/>
                    <a:pt x="11" y="151"/>
                  </a:cubicBezTo>
                  <a:cubicBezTo>
                    <a:pt x="12" y="151"/>
                    <a:pt x="12" y="152"/>
                    <a:pt x="13" y="153"/>
                  </a:cubicBezTo>
                  <a:cubicBezTo>
                    <a:pt x="14" y="154"/>
                    <a:pt x="16" y="153"/>
                    <a:pt x="15" y="151"/>
                  </a:cubicBezTo>
                  <a:cubicBezTo>
                    <a:pt x="14" y="150"/>
                    <a:pt x="13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2" y="142"/>
                    <a:pt x="12" y="142"/>
                    <a:pt x="13" y="142"/>
                  </a:cubicBezTo>
                  <a:cubicBezTo>
                    <a:pt x="14" y="144"/>
                    <a:pt x="16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2" y="132"/>
                    <a:pt x="12" y="132"/>
                    <a:pt x="13" y="132"/>
                  </a:cubicBezTo>
                  <a:cubicBezTo>
                    <a:pt x="14" y="134"/>
                    <a:pt x="16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2" y="122"/>
                    <a:pt x="12" y="123"/>
                    <a:pt x="13" y="123"/>
                  </a:cubicBezTo>
                  <a:cubicBezTo>
                    <a:pt x="15" y="124"/>
                    <a:pt x="16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2" y="113"/>
                    <a:pt x="12" y="113"/>
                    <a:pt x="13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3" y="110"/>
                    <a:pt x="12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2" y="102"/>
                    <a:pt x="12" y="103"/>
                    <a:pt x="13" y="103"/>
                  </a:cubicBezTo>
                  <a:cubicBezTo>
                    <a:pt x="15" y="104"/>
                    <a:pt x="15" y="101"/>
                    <a:pt x="14" y="100"/>
                  </a:cubicBezTo>
                  <a:cubicBezTo>
                    <a:pt x="13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2" y="93"/>
                    <a:pt x="12" y="93"/>
                  </a:cubicBezTo>
                  <a:cubicBezTo>
                    <a:pt x="14" y="94"/>
                    <a:pt x="15" y="91"/>
                    <a:pt x="13" y="90"/>
                  </a:cubicBezTo>
                  <a:cubicBezTo>
                    <a:pt x="12" y="90"/>
                    <a:pt x="12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2" y="83"/>
                  </a:cubicBezTo>
                  <a:cubicBezTo>
                    <a:pt x="13" y="85"/>
                    <a:pt x="15" y="83"/>
                    <a:pt x="14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2" y="72"/>
                    <a:pt x="12" y="72"/>
                    <a:pt x="13" y="72"/>
                  </a:cubicBezTo>
                  <a:cubicBezTo>
                    <a:pt x="14" y="73"/>
                    <a:pt x="16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4" y="64"/>
                    <a:pt x="15" y="62"/>
                    <a:pt x="14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2" y="52"/>
                    <a:pt x="12" y="53"/>
                    <a:pt x="13" y="53"/>
                  </a:cubicBezTo>
                  <a:cubicBezTo>
                    <a:pt x="14" y="54"/>
                    <a:pt x="16" y="52"/>
                    <a:pt x="14" y="51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2" y="39"/>
                    <a:pt x="12" y="39"/>
                    <a:pt x="13" y="39"/>
                  </a:cubicBezTo>
                  <a:cubicBezTo>
                    <a:pt x="15" y="40"/>
                    <a:pt x="16" y="38"/>
                    <a:pt x="15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5" y="27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5"/>
                    <a:pt x="11" y="14"/>
                  </a:cubicBezTo>
                  <a:cubicBezTo>
                    <a:pt x="12" y="14"/>
                    <a:pt x="13" y="14"/>
                    <a:pt x="14" y="15"/>
                  </a:cubicBezTo>
                  <a:cubicBezTo>
                    <a:pt x="15" y="16"/>
                    <a:pt x="17" y="13"/>
                    <a:pt x="15" y="12"/>
                  </a:cubicBezTo>
                  <a:cubicBezTo>
                    <a:pt x="14" y="12"/>
                    <a:pt x="13" y="11"/>
                    <a:pt x="11" y="11"/>
                  </a:cubicBezTo>
                  <a:cubicBezTo>
                    <a:pt x="12" y="8"/>
                    <a:pt x="15" y="5"/>
                    <a:pt x="19" y="5"/>
                  </a:cubicBezTo>
                  <a:cubicBezTo>
                    <a:pt x="21" y="5"/>
                    <a:pt x="23" y="5"/>
                    <a:pt x="24" y="5"/>
                  </a:cubicBezTo>
                  <a:cubicBezTo>
                    <a:pt x="36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5" y="3"/>
                    <a:pt x="165" y="13"/>
                  </a:cubicBezTo>
                  <a:cubicBezTo>
                    <a:pt x="165" y="19"/>
                    <a:pt x="165" y="25"/>
                    <a:pt x="165" y="31"/>
                  </a:cubicBezTo>
                  <a:cubicBezTo>
                    <a:pt x="165" y="85"/>
                    <a:pt x="165" y="140"/>
                    <a:pt x="165" y="194"/>
                  </a:cubicBezTo>
                  <a:cubicBezTo>
                    <a:pt x="165" y="197"/>
                    <a:pt x="165" y="200"/>
                    <a:pt x="165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23"/>
            <p:cNvSpPr>
              <a:spLocks noEditPoints="1"/>
            </p:cNvSpPr>
            <p:nvPr/>
          </p:nvSpPr>
          <p:spPr bwMode="auto">
            <a:xfrm>
              <a:off x="8823325" y="6245225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3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9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3 w 85"/>
                <a:gd name="T17" fmla="*/ 8 h 30"/>
                <a:gd name="T18" fmla="*/ 48 w 85"/>
                <a:gd name="T19" fmla="*/ 8 h 30"/>
                <a:gd name="T20" fmla="*/ 43 w 85"/>
                <a:gd name="T21" fmla="*/ 9 h 30"/>
                <a:gd name="T22" fmla="*/ 47 w 85"/>
                <a:gd name="T23" fmla="*/ 11 h 30"/>
                <a:gd name="T24" fmla="*/ 42 w 85"/>
                <a:gd name="T25" fmla="*/ 14 h 30"/>
                <a:gd name="T26" fmla="*/ 35 w 85"/>
                <a:gd name="T27" fmla="*/ 12 h 30"/>
                <a:gd name="T28" fmla="*/ 28 w 85"/>
                <a:gd name="T29" fmla="*/ 21 h 30"/>
                <a:gd name="T30" fmla="*/ 22 w 85"/>
                <a:gd name="T31" fmla="*/ 20 h 30"/>
                <a:gd name="T32" fmla="*/ 14 w 85"/>
                <a:gd name="T33" fmla="*/ 11 h 30"/>
                <a:gd name="T34" fmla="*/ 1 w 85"/>
                <a:gd name="T35" fmla="*/ 14 h 30"/>
                <a:gd name="T36" fmla="*/ 11 w 85"/>
                <a:gd name="T37" fmla="*/ 7 h 30"/>
                <a:gd name="T38" fmla="*/ 7 w 85"/>
                <a:gd name="T39" fmla="*/ 30 h 30"/>
                <a:gd name="T40" fmla="*/ 13 w 85"/>
                <a:gd name="T41" fmla="*/ 17 h 30"/>
                <a:gd name="T42" fmla="*/ 19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5 w 85"/>
                <a:gd name="T55" fmla="*/ 16 h 30"/>
                <a:gd name="T56" fmla="*/ 80 w 85"/>
                <a:gd name="T57" fmla="*/ 26 h 30"/>
                <a:gd name="T58" fmla="*/ 71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2 w 85"/>
                <a:gd name="T67" fmla="*/ 21 h 30"/>
                <a:gd name="T68" fmla="*/ 36 w 85"/>
                <a:gd name="T69" fmla="*/ 15 h 30"/>
                <a:gd name="T70" fmla="*/ 39 w 85"/>
                <a:gd name="T71" fmla="*/ 17 h 30"/>
                <a:gd name="T72" fmla="*/ 62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2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9" y="11"/>
                  </a:cubicBezTo>
                  <a:cubicBezTo>
                    <a:pt x="80" y="6"/>
                    <a:pt x="71" y="9"/>
                    <a:pt x="73" y="14"/>
                  </a:cubicBezTo>
                  <a:cubicBezTo>
                    <a:pt x="73" y="14"/>
                    <a:pt x="73" y="14"/>
                    <a:pt x="73" y="15"/>
                  </a:cubicBezTo>
                  <a:cubicBezTo>
                    <a:pt x="73" y="15"/>
                    <a:pt x="73" y="15"/>
                    <a:pt x="72" y="15"/>
                  </a:cubicBezTo>
                  <a:cubicBezTo>
                    <a:pt x="71" y="17"/>
                    <a:pt x="69" y="18"/>
                    <a:pt x="67" y="20"/>
                  </a:cubicBezTo>
                  <a:cubicBezTo>
                    <a:pt x="65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6" y="12"/>
                    <a:pt x="63" y="12"/>
                  </a:cubicBezTo>
                  <a:cubicBezTo>
                    <a:pt x="60" y="12"/>
                    <a:pt x="59" y="16"/>
                    <a:pt x="59" y="18"/>
                  </a:cubicBezTo>
                  <a:cubicBezTo>
                    <a:pt x="59" y="19"/>
                    <a:pt x="59" y="20"/>
                    <a:pt x="59" y="21"/>
                  </a:cubicBezTo>
                  <a:cubicBezTo>
                    <a:pt x="55" y="24"/>
                    <a:pt x="50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50" y="11"/>
                    <a:pt x="50" y="11"/>
                    <a:pt x="51" y="10"/>
                  </a:cubicBezTo>
                  <a:cubicBezTo>
                    <a:pt x="54" y="10"/>
                    <a:pt x="57" y="10"/>
                    <a:pt x="60" y="9"/>
                  </a:cubicBezTo>
                  <a:cubicBezTo>
                    <a:pt x="62" y="9"/>
                    <a:pt x="61" y="6"/>
                    <a:pt x="60" y="7"/>
                  </a:cubicBezTo>
                  <a:cubicBezTo>
                    <a:pt x="57" y="7"/>
                    <a:pt x="55" y="8"/>
                    <a:pt x="53" y="8"/>
                  </a:cubicBezTo>
                  <a:cubicBezTo>
                    <a:pt x="54" y="7"/>
                    <a:pt x="54" y="5"/>
                    <a:pt x="52" y="4"/>
                  </a:cubicBezTo>
                  <a:cubicBezTo>
                    <a:pt x="51" y="3"/>
                    <a:pt x="49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9"/>
                    <a:pt x="45" y="9"/>
                    <a:pt x="43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6" y="11"/>
                    <a:pt x="47" y="11"/>
                  </a:cubicBezTo>
                  <a:cubicBezTo>
                    <a:pt x="46" y="11"/>
                    <a:pt x="45" y="12"/>
                    <a:pt x="44" y="12"/>
                  </a:cubicBezTo>
                  <a:cubicBezTo>
                    <a:pt x="44" y="13"/>
                    <a:pt x="43" y="13"/>
                    <a:pt x="42" y="14"/>
                  </a:cubicBezTo>
                  <a:cubicBezTo>
                    <a:pt x="41" y="11"/>
                    <a:pt x="38" y="11"/>
                    <a:pt x="36" y="12"/>
                  </a:cubicBezTo>
                  <a:cubicBezTo>
                    <a:pt x="36" y="12"/>
                    <a:pt x="35" y="12"/>
                    <a:pt x="35" y="12"/>
                  </a:cubicBezTo>
                  <a:cubicBezTo>
                    <a:pt x="34" y="13"/>
                    <a:pt x="31" y="16"/>
                    <a:pt x="30" y="19"/>
                  </a:cubicBezTo>
                  <a:cubicBezTo>
                    <a:pt x="29" y="20"/>
                    <a:pt x="28" y="21"/>
                    <a:pt x="28" y="21"/>
                  </a:cubicBezTo>
                  <a:cubicBezTo>
                    <a:pt x="26" y="23"/>
                    <a:pt x="25" y="24"/>
                    <a:pt x="23" y="25"/>
                  </a:cubicBezTo>
                  <a:cubicBezTo>
                    <a:pt x="20" y="27"/>
                    <a:pt x="21" y="21"/>
                    <a:pt x="22" y="20"/>
                  </a:cubicBezTo>
                  <a:cubicBezTo>
                    <a:pt x="23" y="16"/>
                    <a:pt x="28" y="6"/>
                    <a:pt x="24" y="3"/>
                  </a:cubicBezTo>
                  <a:cubicBezTo>
                    <a:pt x="21" y="0"/>
                    <a:pt x="17" y="7"/>
                    <a:pt x="14" y="11"/>
                  </a:cubicBezTo>
                  <a:cubicBezTo>
                    <a:pt x="14" y="9"/>
                    <a:pt x="14" y="6"/>
                    <a:pt x="12" y="4"/>
                  </a:cubicBezTo>
                  <a:cubicBezTo>
                    <a:pt x="8" y="0"/>
                    <a:pt x="2" y="11"/>
                    <a:pt x="1" y="14"/>
                  </a:cubicBezTo>
                  <a:cubicBezTo>
                    <a:pt x="0" y="15"/>
                    <a:pt x="2" y="16"/>
                    <a:pt x="3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2" y="13"/>
                    <a:pt x="11" y="16"/>
                  </a:cubicBezTo>
                  <a:cubicBezTo>
                    <a:pt x="9" y="20"/>
                    <a:pt x="3" y="28"/>
                    <a:pt x="7" y="30"/>
                  </a:cubicBezTo>
                  <a:cubicBezTo>
                    <a:pt x="7" y="30"/>
                    <a:pt x="8" y="30"/>
                    <a:pt x="8" y="30"/>
                  </a:cubicBezTo>
                  <a:cubicBezTo>
                    <a:pt x="12" y="27"/>
                    <a:pt x="12" y="22"/>
                    <a:pt x="13" y="17"/>
                  </a:cubicBezTo>
                  <a:cubicBezTo>
                    <a:pt x="14" y="16"/>
                    <a:pt x="14" y="15"/>
                    <a:pt x="15" y="14"/>
                  </a:cubicBezTo>
                  <a:cubicBezTo>
                    <a:pt x="16" y="12"/>
                    <a:pt x="17" y="10"/>
                    <a:pt x="19" y="8"/>
                  </a:cubicBezTo>
                  <a:cubicBezTo>
                    <a:pt x="19" y="7"/>
                    <a:pt x="23" y="3"/>
                    <a:pt x="23" y="7"/>
                  </a:cubicBezTo>
                  <a:cubicBezTo>
                    <a:pt x="23" y="8"/>
                    <a:pt x="22" y="10"/>
                    <a:pt x="22" y="11"/>
                  </a:cubicBezTo>
                  <a:cubicBezTo>
                    <a:pt x="21" y="14"/>
                    <a:pt x="15" y="27"/>
                    <a:pt x="22" y="28"/>
                  </a:cubicBezTo>
                  <a:cubicBezTo>
                    <a:pt x="24" y="28"/>
                    <a:pt x="28" y="25"/>
                    <a:pt x="29" y="23"/>
                  </a:cubicBezTo>
                  <a:cubicBezTo>
                    <a:pt x="29" y="24"/>
                    <a:pt x="30" y="25"/>
                    <a:pt x="32" y="26"/>
                  </a:cubicBezTo>
                  <a:cubicBezTo>
                    <a:pt x="37" y="28"/>
                    <a:pt x="41" y="21"/>
                    <a:pt x="42" y="16"/>
                  </a:cubicBezTo>
                  <a:cubicBezTo>
                    <a:pt x="43" y="15"/>
                    <a:pt x="45" y="15"/>
                    <a:pt x="47" y="13"/>
                  </a:cubicBezTo>
                  <a:cubicBezTo>
                    <a:pt x="45" y="18"/>
                    <a:pt x="45" y="24"/>
                    <a:pt x="48" y="26"/>
                  </a:cubicBezTo>
                  <a:cubicBezTo>
                    <a:pt x="51" y="28"/>
                    <a:pt x="55" y="25"/>
                    <a:pt x="58" y="24"/>
                  </a:cubicBezTo>
                  <a:cubicBezTo>
                    <a:pt x="58" y="24"/>
                    <a:pt x="59" y="23"/>
                    <a:pt x="59" y="23"/>
                  </a:cubicBezTo>
                  <a:cubicBezTo>
                    <a:pt x="61" y="25"/>
                    <a:pt x="63" y="24"/>
                    <a:pt x="66" y="23"/>
                  </a:cubicBezTo>
                  <a:cubicBezTo>
                    <a:pt x="69" y="21"/>
                    <a:pt x="72" y="19"/>
                    <a:pt x="75" y="16"/>
                  </a:cubicBezTo>
                  <a:cubicBezTo>
                    <a:pt x="76" y="18"/>
                    <a:pt x="78" y="18"/>
                    <a:pt x="80" y="19"/>
                  </a:cubicBezTo>
                  <a:cubicBezTo>
                    <a:pt x="82" y="20"/>
                    <a:pt x="83" y="25"/>
                    <a:pt x="80" y="26"/>
                  </a:cubicBezTo>
                  <a:cubicBezTo>
                    <a:pt x="79" y="26"/>
                    <a:pt x="77" y="26"/>
                    <a:pt x="76" y="25"/>
                  </a:cubicBezTo>
                  <a:cubicBezTo>
                    <a:pt x="74" y="25"/>
                    <a:pt x="72" y="24"/>
                    <a:pt x="71" y="24"/>
                  </a:cubicBezTo>
                  <a:cubicBezTo>
                    <a:pt x="69" y="23"/>
                    <a:pt x="69" y="25"/>
                    <a:pt x="70" y="26"/>
                  </a:cubicBezTo>
                  <a:cubicBezTo>
                    <a:pt x="74" y="27"/>
                    <a:pt x="78" y="29"/>
                    <a:pt x="82" y="27"/>
                  </a:cubicBezTo>
                  <a:cubicBezTo>
                    <a:pt x="85" y="25"/>
                    <a:pt x="85" y="20"/>
                    <a:pt x="82" y="18"/>
                  </a:cubicBezTo>
                  <a:close/>
                  <a:moveTo>
                    <a:pt x="8" y="27"/>
                  </a:moveTo>
                  <a:cubicBezTo>
                    <a:pt x="8" y="26"/>
                    <a:pt x="9" y="25"/>
                    <a:pt x="9" y="24"/>
                  </a:cubicBezTo>
                  <a:cubicBezTo>
                    <a:pt x="9" y="25"/>
                    <a:pt x="8" y="29"/>
                    <a:pt x="8" y="27"/>
                  </a:cubicBezTo>
                  <a:close/>
                  <a:moveTo>
                    <a:pt x="38" y="20"/>
                  </a:moveTo>
                  <a:cubicBezTo>
                    <a:pt x="37" y="21"/>
                    <a:pt x="31" y="27"/>
                    <a:pt x="32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4" y="18"/>
                    <a:pt x="35" y="17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7"/>
                    <a:pt x="38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lose/>
                  <a:moveTo>
                    <a:pt x="62" y="16"/>
                  </a:moveTo>
                  <a:cubicBezTo>
                    <a:pt x="62" y="15"/>
                    <a:pt x="62" y="14"/>
                    <a:pt x="63" y="15"/>
                  </a:cubicBezTo>
                  <a:cubicBezTo>
                    <a:pt x="63" y="16"/>
                    <a:pt x="62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1" y="18"/>
                    <a:pt x="61" y="17"/>
                    <a:pt x="62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24"/>
            <p:cNvSpPr>
              <a:spLocks noEditPoints="1"/>
            </p:cNvSpPr>
            <p:nvPr/>
          </p:nvSpPr>
          <p:spPr bwMode="auto">
            <a:xfrm>
              <a:off x="2570163" y="4659313"/>
              <a:ext cx="668338" cy="322263"/>
            </a:xfrm>
            <a:custGeom>
              <a:avLst/>
              <a:gdLst>
                <a:gd name="T0" fmla="*/ 3 w 178"/>
                <a:gd name="T1" fmla="*/ 14 h 86"/>
                <a:gd name="T2" fmla="*/ 49 w 178"/>
                <a:gd name="T3" fmla="*/ 27 h 86"/>
                <a:gd name="T4" fmla="*/ 131 w 178"/>
                <a:gd name="T5" fmla="*/ 36 h 86"/>
                <a:gd name="T6" fmla="*/ 149 w 178"/>
                <a:gd name="T7" fmla="*/ 61 h 86"/>
                <a:gd name="T8" fmla="*/ 147 w 178"/>
                <a:gd name="T9" fmla="*/ 68 h 86"/>
                <a:gd name="T10" fmla="*/ 142 w 178"/>
                <a:gd name="T11" fmla="*/ 59 h 86"/>
                <a:gd name="T12" fmla="*/ 142 w 178"/>
                <a:gd name="T13" fmla="*/ 66 h 86"/>
                <a:gd name="T14" fmla="*/ 138 w 178"/>
                <a:gd name="T15" fmla="*/ 65 h 86"/>
                <a:gd name="T16" fmla="*/ 129 w 178"/>
                <a:gd name="T17" fmla="*/ 44 h 86"/>
                <a:gd name="T18" fmla="*/ 125 w 178"/>
                <a:gd name="T19" fmla="*/ 43 h 86"/>
                <a:gd name="T20" fmla="*/ 127 w 178"/>
                <a:gd name="T21" fmla="*/ 60 h 86"/>
                <a:gd name="T22" fmla="*/ 114 w 178"/>
                <a:gd name="T23" fmla="*/ 36 h 86"/>
                <a:gd name="T24" fmla="*/ 109 w 178"/>
                <a:gd name="T25" fmla="*/ 35 h 86"/>
                <a:gd name="T26" fmla="*/ 105 w 178"/>
                <a:gd name="T27" fmla="*/ 32 h 86"/>
                <a:gd name="T28" fmla="*/ 99 w 178"/>
                <a:gd name="T29" fmla="*/ 31 h 86"/>
                <a:gd name="T30" fmla="*/ 100 w 178"/>
                <a:gd name="T31" fmla="*/ 49 h 86"/>
                <a:gd name="T32" fmla="*/ 95 w 178"/>
                <a:gd name="T33" fmla="*/ 47 h 86"/>
                <a:gd name="T34" fmla="*/ 82 w 178"/>
                <a:gd name="T35" fmla="*/ 25 h 86"/>
                <a:gd name="T36" fmla="*/ 82 w 178"/>
                <a:gd name="T37" fmla="*/ 40 h 86"/>
                <a:gd name="T38" fmla="*/ 72 w 178"/>
                <a:gd name="T39" fmla="*/ 25 h 86"/>
                <a:gd name="T40" fmla="*/ 65 w 178"/>
                <a:gd name="T41" fmla="*/ 22 h 86"/>
                <a:gd name="T42" fmla="*/ 61 w 178"/>
                <a:gd name="T43" fmla="*/ 22 h 86"/>
                <a:gd name="T44" fmla="*/ 58 w 178"/>
                <a:gd name="T45" fmla="*/ 24 h 86"/>
                <a:gd name="T46" fmla="*/ 172 w 178"/>
                <a:gd name="T47" fmla="*/ 77 h 86"/>
                <a:gd name="T48" fmla="*/ 169 w 178"/>
                <a:gd name="T49" fmla="*/ 68 h 86"/>
                <a:gd name="T50" fmla="*/ 169 w 178"/>
                <a:gd name="T51" fmla="*/ 77 h 86"/>
                <a:gd name="T52" fmla="*/ 165 w 178"/>
                <a:gd name="T53" fmla="*/ 76 h 86"/>
                <a:gd name="T54" fmla="*/ 162 w 178"/>
                <a:gd name="T55" fmla="*/ 73 h 86"/>
                <a:gd name="T56" fmla="*/ 158 w 178"/>
                <a:gd name="T57" fmla="*/ 66 h 86"/>
                <a:gd name="T58" fmla="*/ 156 w 178"/>
                <a:gd name="T59" fmla="*/ 71 h 86"/>
                <a:gd name="T60" fmla="*/ 163 w 178"/>
                <a:gd name="T61" fmla="*/ 64 h 86"/>
                <a:gd name="T62" fmla="*/ 144 w 178"/>
                <a:gd name="T63" fmla="*/ 55 h 86"/>
                <a:gd name="T64" fmla="*/ 68 w 178"/>
                <a:gd name="T65" fmla="*/ 34 h 86"/>
                <a:gd name="T66" fmla="*/ 56 w 178"/>
                <a:gd name="T67" fmla="*/ 25 h 86"/>
                <a:gd name="T68" fmla="*/ 60 w 178"/>
                <a:gd name="T69" fmla="*/ 27 h 86"/>
                <a:gd name="T70" fmla="*/ 64 w 178"/>
                <a:gd name="T71" fmla="*/ 30 h 86"/>
                <a:gd name="T72" fmla="*/ 26 w 178"/>
                <a:gd name="T73" fmla="*/ 14 h 86"/>
                <a:gd name="T74" fmla="*/ 9 w 178"/>
                <a:gd name="T75" fmla="*/ 16 h 86"/>
                <a:gd name="T76" fmla="*/ 39 w 178"/>
                <a:gd name="T77" fmla="*/ 14 h 86"/>
                <a:gd name="T78" fmla="*/ 12 w 178"/>
                <a:gd name="T79" fmla="*/ 20 h 86"/>
                <a:gd name="T80" fmla="*/ 52 w 178"/>
                <a:gd name="T81" fmla="*/ 25 h 86"/>
                <a:gd name="T82" fmla="*/ 19 w 178"/>
                <a:gd name="T83" fmla="*/ 6 h 86"/>
                <a:gd name="T84" fmla="*/ 149 w 178"/>
                <a:gd name="T85" fmla="*/ 77 h 86"/>
                <a:gd name="T86" fmla="*/ 76 w 178"/>
                <a:gd name="T87" fmla="*/ 37 h 86"/>
                <a:gd name="T88" fmla="*/ 83 w 178"/>
                <a:gd name="T89" fmla="*/ 42 h 86"/>
                <a:gd name="T90" fmla="*/ 84 w 178"/>
                <a:gd name="T91" fmla="*/ 32 h 86"/>
                <a:gd name="T92" fmla="*/ 96 w 178"/>
                <a:gd name="T93" fmla="*/ 50 h 86"/>
                <a:gd name="T94" fmla="*/ 100 w 178"/>
                <a:gd name="T95" fmla="*/ 50 h 86"/>
                <a:gd name="T96" fmla="*/ 101 w 178"/>
                <a:gd name="T97" fmla="*/ 33 h 86"/>
                <a:gd name="T98" fmla="*/ 115 w 178"/>
                <a:gd name="T99" fmla="*/ 57 h 86"/>
                <a:gd name="T100" fmla="*/ 123 w 178"/>
                <a:gd name="T101" fmla="*/ 64 h 86"/>
                <a:gd name="T102" fmla="*/ 129 w 178"/>
                <a:gd name="T103" fmla="*/ 66 h 86"/>
                <a:gd name="T104" fmla="*/ 139 w 178"/>
                <a:gd name="T105" fmla="*/ 67 h 86"/>
                <a:gd name="T106" fmla="*/ 147 w 178"/>
                <a:gd name="T107" fmla="*/ 73 h 86"/>
                <a:gd name="T108" fmla="*/ 153 w 178"/>
                <a:gd name="T109" fmla="*/ 73 h 86"/>
                <a:gd name="T110" fmla="*/ 160 w 178"/>
                <a:gd name="T111" fmla="*/ 74 h 86"/>
                <a:gd name="T112" fmla="*/ 167 w 178"/>
                <a:gd name="T113" fmla="*/ 79 h 86"/>
                <a:gd name="T114" fmla="*/ 172 w 178"/>
                <a:gd name="T11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8" h="86">
                  <a:moveTo>
                    <a:pt x="58" y="16"/>
                  </a:moveTo>
                  <a:cubicBezTo>
                    <a:pt x="55" y="16"/>
                    <a:pt x="52" y="17"/>
                    <a:pt x="49" y="17"/>
                  </a:cubicBezTo>
                  <a:cubicBezTo>
                    <a:pt x="43" y="8"/>
                    <a:pt x="36" y="1"/>
                    <a:pt x="25" y="1"/>
                  </a:cubicBezTo>
                  <a:cubicBezTo>
                    <a:pt x="16" y="1"/>
                    <a:pt x="12" y="11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3" y="13"/>
                    <a:pt x="3" y="13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5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1" y="22"/>
                    <a:pt x="16" y="33"/>
                    <a:pt x="27" y="36"/>
                  </a:cubicBezTo>
                  <a:cubicBezTo>
                    <a:pt x="34" y="37"/>
                    <a:pt x="46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76" y="41"/>
                    <a:pt x="102" y="58"/>
                    <a:pt x="130" y="71"/>
                  </a:cubicBezTo>
                  <a:cubicBezTo>
                    <a:pt x="138" y="75"/>
                    <a:pt x="146" y="80"/>
                    <a:pt x="155" y="82"/>
                  </a:cubicBezTo>
                  <a:cubicBezTo>
                    <a:pt x="161" y="84"/>
                    <a:pt x="170" y="86"/>
                    <a:pt x="174" y="79"/>
                  </a:cubicBezTo>
                  <a:cubicBezTo>
                    <a:pt x="178" y="72"/>
                    <a:pt x="171" y="65"/>
                    <a:pt x="166" y="60"/>
                  </a:cubicBezTo>
                  <a:cubicBezTo>
                    <a:pt x="157" y="49"/>
                    <a:pt x="143" y="42"/>
                    <a:pt x="131" y="36"/>
                  </a:cubicBezTo>
                  <a:cubicBezTo>
                    <a:pt x="109" y="24"/>
                    <a:pt x="84" y="16"/>
                    <a:pt x="58" y="16"/>
                  </a:cubicBezTo>
                  <a:close/>
                  <a:moveTo>
                    <a:pt x="118" y="33"/>
                  </a:moveTo>
                  <a:cubicBezTo>
                    <a:pt x="129" y="38"/>
                    <a:pt x="140" y="43"/>
                    <a:pt x="150" y="50"/>
                  </a:cubicBezTo>
                  <a:cubicBezTo>
                    <a:pt x="151" y="56"/>
                    <a:pt x="152" y="63"/>
                    <a:pt x="153" y="69"/>
                  </a:cubicBezTo>
                  <a:cubicBezTo>
                    <a:pt x="153" y="72"/>
                    <a:pt x="151" y="67"/>
                    <a:pt x="151" y="67"/>
                  </a:cubicBezTo>
                  <a:cubicBezTo>
                    <a:pt x="150" y="65"/>
                    <a:pt x="149" y="63"/>
                    <a:pt x="149" y="61"/>
                  </a:cubicBezTo>
                  <a:cubicBezTo>
                    <a:pt x="148" y="58"/>
                    <a:pt x="148" y="55"/>
                    <a:pt x="147" y="52"/>
                  </a:cubicBezTo>
                  <a:cubicBezTo>
                    <a:pt x="147" y="51"/>
                    <a:pt x="146" y="52"/>
                    <a:pt x="146" y="52"/>
                  </a:cubicBezTo>
                  <a:cubicBezTo>
                    <a:pt x="147" y="56"/>
                    <a:pt x="148" y="59"/>
                    <a:pt x="148" y="63"/>
                  </a:cubicBezTo>
                  <a:cubicBezTo>
                    <a:pt x="149" y="65"/>
                    <a:pt x="149" y="67"/>
                    <a:pt x="149" y="69"/>
                  </a:cubicBezTo>
                  <a:cubicBezTo>
                    <a:pt x="150" y="70"/>
                    <a:pt x="151" y="76"/>
                    <a:pt x="149" y="73"/>
                  </a:cubicBezTo>
                  <a:cubicBezTo>
                    <a:pt x="148" y="71"/>
                    <a:pt x="148" y="70"/>
                    <a:pt x="147" y="68"/>
                  </a:cubicBezTo>
                  <a:cubicBezTo>
                    <a:pt x="147" y="62"/>
                    <a:pt x="146" y="56"/>
                    <a:pt x="143" y="51"/>
                  </a:cubicBezTo>
                  <a:cubicBezTo>
                    <a:pt x="143" y="50"/>
                    <a:pt x="142" y="51"/>
                    <a:pt x="142" y="51"/>
                  </a:cubicBezTo>
                  <a:cubicBezTo>
                    <a:pt x="143" y="57"/>
                    <a:pt x="144" y="62"/>
                    <a:pt x="146" y="68"/>
                  </a:cubicBezTo>
                  <a:cubicBezTo>
                    <a:pt x="146" y="68"/>
                    <a:pt x="146" y="69"/>
                    <a:pt x="146" y="69"/>
                  </a:cubicBezTo>
                  <a:cubicBezTo>
                    <a:pt x="146" y="72"/>
                    <a:pt x="147" y="73"/>
                    <a:pt x="146" y="70"/>
                  </a:cubicBezTo>
                  <a:cubicBezTo>
                    <a:pt x="144" y="67"/>
                    <a:pt x="143" y="63"/>
                    <a:pt x="142" y="59"/>
                  </a:cubicBezTo>
                  <a:cubicBezTo>
                    <a:pt x="141" y="58"/>
                    <a:pt x="141" y="56"/>
                    <a:pt x="141" y="55"/>
                  </a:cubicBezTo>
                  <a:cubicBezTo>
                    <a:pt x="140" y="52"/>
                    <a:pt x="139" y="50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40" y="55"/>
                    <a:pt x="142" y="60"/>
                    <a:pt x="142" y="66"/>
                  </a:cubicBezTo>
                  <a:cubicBezTo>
                    <a:pt x="142" y="69"/>
                    <a:pt x="139" y="64"/>
                    <a:pt x="139" y="63"/>
                  </a:cubicBezTo>
                  <a:cubicBezTo>
                    <a:pt x="139" y="63"/>
                    <a:pt x="138" y="62"/>
                    <a:pt x="138" y="62"/>
                  </a:cubicBezTo>
                  <a:cubicBezTo>
                    <a:pt x="137" y="56"/>
                    <a:pt x="135" y="50"/>
                    <a:pt x="134" y="44"/>
                  </a:cubicBezTo>
                  <a:cubicBezTo>
                    <a:pt x="134" y="44"/>
                    <a:pt x="133" y="44"/>
                    <a:pt x="133" y="44"/>
                  </a:cubicBezTo>
                  <a:cubicBezTo>
                    <a:pt x="135" y="50"/>
                    <a:pt x="135" y="57"/>
                    <a:pt x="138" y="62"/>
                  </a:cubicBezTo>
                  <a:cubicBezTo>
                    <a:pt x="138" y="63"/>
                    <a:pt x="138" y="64"/>
                    <a:pt x="138" y="65"/>
                  </a:cubicBezTo>
                  <a:cubicBezTo>
                    <a:pt x="138" y="66"/>
                    <a:pt x="136" y="63"/>
                    <a:pt x="136" y="62"/>
                  </a:cubicBezTo>
                  <a:cubicBezTo>
                    <a:pt x="135" y="60"/>
                    <a:pt x="134" y="58"/>
                    <a:pt x="133" y="56"/>
                  </a:cubicBezTo>
                  <a:cubicBezTo>
                    <a:pt x="133" y="56"/>
                    <a:pt x="133" y="55"/>
                    <a:pt x="133" y="55"/>
                  </a:cubicBezTo>
                  <a:cubicBezTo>
                    <a:pt x="133" y="53"/>
                    <a:pt x="132" y="51"/>
                    <a:pt x="131" y="49"/>
                  </a:cubicBezTo>
                  <a:cubicBezTo>
                    <a:pt x="131" y="47"/>
                    <a:pt x="130" y="46"/>
                    <a:pt x="129" y="44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30" y="48"/>
                    <a:pt x="131" y="51"/>
                    <a:pt x="132" y="55"/>
                  </a:cubicBezTo>
                  <a:cubicBezTo>
                    <a:pt x="133" y="57"/>
                    <a:pt x="133" y="60"/>
                    <a:pt x="134" y="62"/>
                  </a:cubicBezTo>
                  <a:cubicBezTo>
                    <a:pt x="134" y="65"/>
                    <a:pt x="134" y="68"/>
                    <a:pt x="132" y="63"/>
                  </a:cubicBezTo>
                  <a:cubicBezTo>
                    <a:pt x="131" y="61"/>
                    <a:pt x="130" y="58"/>
                    <a:pt x="129" y="56"/>
                  </a:cubicBezTo>
                  <a:cubicBezTo>
                    <a:pt x="128" y="52"/>
                    <a:pt x="127" y="48"/>
                    <a:pt x="125" y="44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2"/>
                    <a:pt x="125" y="42"/>
                    <a:pt x="124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6"/>
                    <a:pt x="126" y="51"/>
                    <a:pt x="128" y="55"/>
                  </a:cubicBezTo>
                  <a:cubicBezTo>
                    <a:pt x="128" y="56"/>
                    <a:pt x="128" y="57"/>
                    <a:pt x="129" y="58"/>
                  </a:cubicBezTo>
                  <a:cubicBezTo>
                    <a:pt x="129" y="60"/>
                    <a:pt x="129" y="62"/>
                    <a:pt x="129" y="64"/>
                  </a:cubicBezTo>
                  <a:cubicBezTo>
                    <a:pt x="129" y="63"/>
                    <a:pt x="127" y="61"/>
                    <a:pt x="127" y="60"/>
                  </a:cubicBezTo>
                  <a:cubicBezTo>
                    <a:pt x="124" y="51"/>
                    <a:pt x="122" y="43"/>
                    <a:pt x="117" y="35"/>
                  </a:cubicBezTo>
                  <a:cubicBezTo>
                    <a:pt x="117" y="35"/>
                    <a:pt x="117" y="35"/>
                    <a:pt x="117" y="36"/>
                  </a:cubicBezTo>
                  <a:cubicBezTo>
                    <a:pt x="118" y="45"/>
                    <a:pt x="123" y="53"/>
                    <a:pt x="123" y="62"/>
                  </a:cubicBezTo>
                  <a:cubicBezTo>
                    <a:pt x="123" y="60"/>
                    <a:pt x="122" y="58"/>
                    <a:pt x="121" y="56"/>
                  </a:cubicBezTo>
                  <a:cubicBezTo>
                    <a:pt x="120" y="53"/>
                    <a:pt x="120" y="51"/>
                    <a:pt x="119" y="49"/>
                  </a:cubicBezTo>
                  <a:cubicBezTo>
                    <a:pt x="118" y="44"/>
                    <a:pt x="116" y="40"/>
                    <a:pt x="114" y="36"/>
                  </a:cubicBezTo>
                  <a:cubicBezTo>
                    <a:pt x="114" y="36"/>
                    <a:pt x="113" y="36"/>
                    <a:pt x="113" y="37"/>
                  </a:cubicBezTo>
                  <a:cubicBezTo>
                    <a:pt x="116" y="44"/>
                    <a:pt x="119" y="51"/>
                    <a:pt x="120" y="59"/>
                  </a:cubicBezTo>
                  <a:cubicBezTo>
                    <a:pt x="121" y="63"/>
                    <a:pt x="118" y="58"/>
                    <a:pt x="118" y="58"/>
                  </a:cubicBezTo>
                  <a:cubicBezTo>
                    <a:pt x="117" y="56"/>
                    <a:pt x="117" y="54"/>
                    <a:pt x="116" y="52"/>
                  </a:cubicBezTo>
                  <a:cubicBezTo>
                    <a:pt x="115" y="49"/>
                    <a:pt x="114" y="45"/>
                    <a:pt x="112" y="41"/>
                  </a:cubicBezTo>
                  <a:cubicBezTo>
                    <a:pt x="111" y="39"/>
                    <a:pt x="110" y="37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7"/>
                    <a:pt x="110" y="39"/>
                    <a:pt x="111" y="41"/>
                  </a:cubicBezTo>
                  <a:cubicBezTo>
                    <a:pt x="111" y="42"/>
                    <a:pt x="112" y="42"/>
                    <a:pt x="112" y="43"/>
                  </a:cubicBezTo>
                  <a:cubicBezTo>
                    <a:pt x="113" y="45"/>
                    <a:pt x="113" y="48"/>
                    <a:pt x="114" y="51"/>
                  </a:cubicBezTo>
                  <a:cubicBezTo>
                    <a:pt x="114" y="52"/>
                    <a:pt x="114" y="55"/>
                    <a:pt x="114" y="56"/>
                  </a:cubicBezTo>
                  <a:cubicBezTo>
                    <a:pt x="110" y="49"/>
                    <a:pt x="108" y="39"/>
                    <a:pt x="105" y="32"/>
                  </a:cubicBezTo>
                  <a:cubicBezTo>
                    <a:pt x="105" y="31"/>
                    <a:pt x="104" y="31"/>
                    <a:pt x="105" y="32"/>
                  </a:cubicBezTo>
                  <a:cubicBezTo>
                    <a:pt x="105" y="35"/>
                    <a:pt x="106" y="39"/>
                    <a:pt x="108" y="42"/>
                  </a:cubicBezTo>
                  <a:cubicBezTo>
                    <a:pt x="108" y="45"/>
                    <a:pt x="109" y="47"/>
                    <a:pt x="110" y="50"/>
                  </a:cubicBezTo>
                  <a:cubicBezTo>
                    <a:pt x="110" y="52"/>
                    <a:pt x="110" y="54"/>
                    <a:pt x="108" y="52"/>
                  </a:cubicBezTo>
                  <a:cubicBezTo>
                    <a:pt x="104" y="45"/>
                    <a:pt x="104" y="37"/>
                    <a:pt x="100" y="30"/>
                  </a:cubicBezTo>
                  <a:cubicBezTo>
                    <a:pt x="100" y="30"/>
                    <a:pt x="99" y="30"/>
                    <a:pt x="99" y="31"/>
                  </a:cubicBezTo>
                  <a:cubicBezTo>
                    <a:pt x="100" y="34"/>
                    <a:pt x="101" y="38"/>
                    <a:pt x="102" y="41"/>
                  </a:cubicBezTo>
                  <a:cubicBezTo>
                    <a:pt x="102" y="43"/>
                    <a:pt x="103" y="45"/>
                    <a:pt x="103" y="46"/>
                  </a:cubicBezTo>
                  <a:cubicBezTo>
                    <a:pt x="104" y="48"/>
                    <a:pt x="104" y="49"/>
                    <a:pt x="103" y="47"/>
                  </a:cubicBezTo>
                  <a:cubicBezTo>
                    <a:pt x="100" y="42"/>
                    <a:pt x="98" y="35"/>
                    <a:pt x="96" y="28"/>
                  </a:cubicBezTo>
                  <a:cubicBezTo>
                    <a:pt x="96" y="28"/>
                    <a:pt x="95" y="28"/>
                    <a:pt x="95" y="29"/>
                  </a:cubicBezTo>
                  <a:cubicBezTo>
                    <a:pt x="97" y="35"/>
                    <a:pt x="99" y="42"/>
                    <a:pt x="100" y="49"/>
                  </a:cubicBezTo>
                  <a:cubicBezTo>
                    <a:pt x="100" y="48"/>
                    <a:pt x="98" y="45"/>
                    <a:pt x="98" y="44"/>
                  </a:cubicBezTo>
                  <a:cubicBezTo>
                    <a:pt x="97" y="42"/>
                    <a:pt x="96" y="40"/>
                    <a:pt x="95" y="38"/>
                  </a:cubicBezTo>
                  <a:cubicBezTo>
                    <a:pt x="94" y="35"/>
                    <a:pt x="93" y="32"/>
                    <a:pt x="92" y="29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36"/>
                    <a:pt x="95" y="41"/>
                    <a:pt x="96" y="47"/>
                  </a:cubicBezTo>
                  <a:cubicBezTo>
                    <a:pt x="97" y="49"/>
                    <a:pt x="96" y="47"/>
                    <a:pt x="95" y="47"/>
                  </a:cubicBezTo>
                  <a:cubicBezTo>
                    <a:pt x="94" y="44"/>
                    <a:pt x="93" y="42"/>
                    <a:pt x="92" y="39"/>
                  </a:cubicBezTo>
                  <a:cubicBezTo>
                    <a:pt x="91" y="35"/>
                    <a:pt x="89" y="32"/>
                    <a:pt x="88" y="28"/>
                  </a:cubicBezTo>
                  <a:cubicBezTo>
                    <a:pt x="88" y="27"/>
                    <a:pt x="87" y="28"/>
                    <a:pt x="87" y="28"/>
                  </a:cubicBezTo>
                  <a:cubicBezTo>
                    <a:pt x="87" y="30"/>
                    <a:pt x="88" y="33"/>
                    <a:pt x="88" y="35"/>
                  </a:cubicBezTo>
                  <a:cubicBezTo>
                    <a:pt x="89" y="37"/>
                    <a:pt x="89" y="42"/>
                    <a:pt x="90" y="43"/>
                  </a:cubicBezTo>
                  <a:cubicBezTo>
                    <a:pt x="86" y="38"/>
                    <a:pt x="85" y="31"/>
                    <a:pt x="82" y="25"/>
                  </a:cubicBezTo>
                  <a:cubicBezTo>
                    <a:pt x="81" y="25"/>
                    <a:pt x="81" y="25"/>
                    <a:pt x="81" y="26"/>
                  </a:cubicBezTo>
                  <a:cubicBezTo>
                    <a:pt x="82" y="28"/>
                    <a:pt x="83" y="31"/>
                    <a:pt x="83" y="33"/>
                  </a:cubicBezTo>
                  <a:cubicBezTo>
                    <a:pt x="84" y="35"/>
                    <a:pt x="85" y="38"/>
                    <a:pt x="86" y="39"/>
                  </a:cubicBezTo>
                  <a:cubicBezTo>
                    <a:pt x="82" y="34"/>
                    <a:pt x="80" y="28"/>
                    <a:pt x="78" y="23"/>
                  </a:cubicBezTo>
                  <a:cubicBezTo>
                    <a:pt x="77" y="22"/>
                    <a:pt x="77" y="22"/>
                    <a:pt x="77" y="23"/>
                  </a:cubicBezTo>
                  <a:cubicBezTo>
                    <a:pt x="78" y="29"/>
                    <a:pt x="81" y="34"/>
                    <a:pt x="82" y="40"/>
                  </a:cubicBezTo>
                  <a:cubicBezTo>
                    <a:pt x="82" y="38"/>
                    <a:pt x="80" y="35"/>
                    <a:pt x="78" y="33"/>
                  </a:cubicBezTo>
                  <a:cubicBezTo>
                    <a:pt x="77" y="30"/>
                    <a:pt x="76" y="26"/>
                    <a:pt x="75" y="23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75" y="28"/>
                    <a:pt x="77" y="33"/>
                    <a:pt x="78" y="37"/>
                  </a:cubicBezTo>
                  <a:cubicBezTo>
                    <a:pt x="77" y="33"/>
                    <a:pt x="75" y="28"/>
                    <a:pt x="72" y="24"/>
                  </a:cubicBezTo>
                  <a:cubicBezTo>
                    <a:pt x="72" y="24"/>
                    <a:pt x="71" y="24"/>
                    <a:pt x="72" y="25"/>
                  </a:cubicBezTo>
                  <a:cubicBezTo>
                    <a:pt x="72" y="28"/>
                    <a:pt x="73" y="34"/>
                    <a:pt x="75" y="36"/>
                  </a:cubicBezTo>
                  <a:cubicBezTo>
                    <a:pt x="72" y="33"/>
                    <a:pt x="71" y="27"/>
                    <a:pt x="68" y="23"/>
                  </a:cubicBezTo>
                  <a:cubicBezTo>
                    <a:pt x="68" y="23"/>
                    <a:pt x="67" y="23"/>
                    <a:pt x="67" y="24"/>
                  </a:cubicBezTo>
                  <a:cubicBezTo>
                    <a:pt x="68" y="26"/>
                    <a:pt x="69" y="28"/>
                    <a:pt x="69" y="30"/>
                  </a:cubicBezTo>
                  <a:cubicBezTo>
                    <a:pt x="69" y="31"/>
                    <a:pt x="72" y="37"/>
                    <a:pt x="70" y="33"/>
                  </a:cubicBezTo>
                  <a:cubicBezTo>
                    <a:pt x="69" y="29"/>
                    <a:pt x="68" y="25"/>
                    <a:pt x="65" y="22"/>
                  </a:cubicBezTo>
                  <a:cubicBezTo>
                    <a:pt x="65" y="21"/>
                    <a:pt x="64" y="22"/>
                    <a:pt x="64" y="22"/>
                  </a:cubicBezTo>
                  <a:cubicBezTo>
                    <a:pt x="65" y="24"/>
                    <a:pt x="66" y="27"/>
                    <a:pt x="66" y="29"/>
                  </a:cubicBezTo>
                  <a:cubicBezTo>
                    <a:pt x="66" y="27"/>
                    <a:pt x="64" y="24"/>
                    <a:pt x="63" y="22"/>
                  </a:cubicBezTo>
                  <a:cubicBezTo>
                    <a:pt x="63" y="22"/>
                    <a:pt x="62" y="22"/>
                    <a:pt x="62" y="22"/>
                  </a:cubicBezTo>
                  <a:cubicBezTo>
                    <a:pt x="62" y="24"/>
                    <a:pt x="63" y="26"/>
                    <a:pt x="63" y="29"/>
                  </a:cubicBezTo>
                  <a:cubicBezTo>
                    <a:pt x="63" y="27"/>
                    <a:pt x="61" y="24"/>
                    <a:pt x="61" y="22"/>
                  </a:cubicBezTo>
                  <a:cubicBezTo>
                    <a:pt x="61" y="21"/>
                    <a:pt x="60" y="22"/>
                    <a:pt x="60" y="22"/>
                  </a:cubicBezTo>
                  <a:cubicBezTo>
                    <a:pt x="60" y="22"/>
                    <a:pt x="60" y="23"/>
                    <a:pt x="60" y="23"/>
                  </a:cubicBezTo>
                  <a:cubicBezTo>
                    <a:pt x="60" y="23"/>
                    <a:pt x="60" y="23"/>
                    <a:pt x="60" y="22"/>
                  </a:cubicBezTo>
                  <a:cubicBezTo>
                    <a:pt x="60" y="22"/>
                    <a:pt x="59" y="22"/>
                    <a:pt x="59" y="22"/>
                  </a:cubicBezTo>
                  <a:cubicBezTo>
                    <a:pt x="59" y="23"/>
                    <a:pt x="59" y="23"/>
                    <a:pt x="58" y="24"/>
                  </a:cubicBezTo>
                  <a:cubicBezTo>
                    <a:pt x="58" y="23"/>
                    <a:pt x="58" y="23"/>
                    <a:pt x="58" y="24"/>
                  </a:cubicBezTo>
                  <a:cubicBezTo>
                    <a:pt x="57" y="25"/>
                    <a:pt x="57" y="25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7" y="22"/>
                    <a:pt x="57" y="21"/>
                    <a:pt x="56" y="19"/>
                  </a:cubicBezTo>
                  <a:cubicBezTo>
                    <a:pt x="78" y="19"/>
                    <a:pt x="98" y="24"/>
                    <a:pt x="118" y="33"/>
                  </a:cubicBezTo>
                  <a:close/>
                  <a:moveTo>
                    <a:pt x="172" y="74"/>
                  </a:moveTo>
                  <a:cubicBezTo>
                    <a:pt x="172" y="75"/>
                    <a:pt x="172" y="76"/>
                    <a:pt x="172" y="77"/>
                  </a:cubicBezTo>
                  <a:cubicBezTo>
                    <a:pt x="172" y="74"/>
                    <a:pt x="171" y="72"/>
                    <a:pt x="171" y="69"/>
                  </a:cubicBezTo>
                  <a:cubicBezTo>
                    <a:pt x="171" y="70"/>
                    <a:pt x="171" y="71"/>
                    <a:pt x="171" y="71"/>
                  </a:cubicBezTo>
                  <a:cubicBezTo>
                    <a:pt x="172" y="72"/>
                    <a:pt x="172" y="73"/>
                    <a:pt x="172" y="74"/>
                  </a:cubicBezTo>
                  <a:close/>
                  <a:moveTo>
                    <a:pt x="170" y="68"/>
                  </a:moveTo>
                  <a:cubicBezTo>
                    <a:pt x="170" y="68"/>
                    <a:pt x="170" y="68"/>
                    <a:pt x="170" y="68"/>
                  </a:cubicBezTo>
                  <a:cubicBezTo>
                    <a:pt x="170" y="68"/>
                    <a:pt x="170" y="68"/>
                    <a:pt x="169" y="68"/>
                  </a:cubicBezTo>
                  <a:cubicBezTo>
                    <a:pt x="170" y="68"/>
                    <a:pt x="170" y="68"/>
                    <a:pt x="170" y="68"/>
                  </a:cubicBezTo>
                  <a:close/>
                  <a:moveTo>
                    <a:pt x="153" y="52"/>
                  </a:moveTo>
                  <a:cubicBezTo>
                    <a:pt x="158" y="56"/>
                    <a:pt x="163" y="59"/>
                    <a:pt x="166" y="64"/>
                  </a:cubicBezTo>
                  <a:cubicBezTo>
                    <a:pt x="167" y="64"/>
                    <a:pt x="167" y="65"/>
                    <a:pt x="168" y="66"/>
                  </a:cubicBezTo>
                  <a:cubicBezTo>
                    <a:pt x="168" y="67"/>
                    <a:pt x="169" y="69"/>
                    <a:pt x="169" y="71"/>
                  </a:cubicBezTo>
                  <a:cubicBezTo>
                    <a:pt x="169" y="72"/>
                    <a:pt x="169" y="76"/>
                    <a:pt x="169" y="77"/>
                  </a:cubicBezTo>
                  <a:cubicBezTo>
                    <a:pt x="167" y="73"/>
                    <a:pt x="167" y="68"/>
                    <a:pt x="166" y="64"/>
                  </a:cubicBezTo>
                  <a:cubicBezTo>
                    <a:pt x="166" y="63"/>
                    <a:pt x="165" y="63"/>
                    <a:pt x="165" y="64"/>
                  </a:cubicBezTo>
                  <a:cubicBezTo>
                    <a:pt x="165" y="64"/>
                    <a:pt x="165" y="65"/>
                    <a:pt x="165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6" y="68"/>
                    <a:pt x="166" y="69"/>
                    <a:pt x="166" y="71"/>
                  </a:cubicBezTo>
                  <a:cubicBezTo>
                    <a:pt x="166" y="73"/>
                    <a:pt x="168" y="81"/>
                    <a:pt x="165" y="76"/>
                  </a:cubicBezTo>
                  <a:cubicBezTo>
                    <a:pt x="165" y="75"/>
                    <a:pt x="165" y="75"/>
                    <a:pt x="165" y="74"/>
                  </a:cubicBezTo>
                  <a:cubicBezTo>
                    <a:pt x="165" y="70"/>
                    <a:pt x="164" y="65"/>
                    <a:pt x="162" y="60"/>
                  </a:cubicBezTo>
                  <a:cubicBezTo>
                    <a:pt x="162" y="60"/>
                    <a:pt x="161" y="60"/>
                    <a:pt x="161" y="61"/>
                  </a:cubicBezTo>
                  <a:cubicBezTo>
                    <a:pt x="162" y="65"/>
                    <a:pt x="163" y="70"/>
                    <a:pt x="164" y="74"/>
                  </a:cubicBezTo>
                  <a:cubicBezTo>
                    <a:pt x="164" y="75"/>
                    <a:pt x="164" y="76"/>
                    <a:pt x="164" y="77"/>
                  </a:cubicBezTo>
                  <a:cubicBezTo>
                    <a:pt x="164" y="78"/>
                    <a:pt x="162" y="74"/>
                    <a:pt x="162" y="73"/>
                  </a:cubicBezTo>
                  <a:cubicBezTo>
                    <a:pt x="161" y="71"/>
                    <a:pt x="161" y="68"/>
                    <a:pt x="160" y="65"/>
                  </a:cubicBezTo>
                  <a:cubicBezTo>
                    <a:pt x="160" y="63"/>
                    <a:pt x="159" y="61"/>
                    <a:pt x="159" y="58"/>
                  </a:cubicBezTo>
                  <a:cubicBezTo>
                    <a:pt x="159" y="58"/>
                    <a:pt x="158" y="58"/>
                    <a:pt x="158" y="59"/>
                  </a:cubicBezTo>
                  <a:cubicBezTo>
                    <a:pt x="159" y="61"/>
                    <a:pt x="159" y="64"/>
                    <a:pt x="160" y="66"/>
                  </a:cubicBezTo>
                  <a:cubicBezTo>
                    <a:pt x="160" y="68"/>
                    <a:pt x="160" y="69"/>
                    <a:pt x="160" y="71"/>
                  </a:cubicBezTo>
                  <a:cubicBezTo>
                    <a:pt x="160" y="75"/>
                    <a:pt x="158" y="67"/>
                    <a:pt x="158" y="66"/>
                  </a:cubicBezTo>
                  <a:cubicBezTo>
                    <a:pt x="157" y="66"/>
                    <a:pt x="157" y="65"/>
                    <a:pt x="157" y="64"/>
                  </a:cubicBezTo>
                  <a:cubicBezTo>
                    <a:pt x="156" y="61"/>
                    <a:pt x="156" y="57"/>
                    <a:pt x="155" y="54"/>
                  </a:cubicBezTo>
                  <a:cubicBezTo>
                    <a:pt x="155" y="53"/>
                    <a:pt x="154" y="54"/>
                    <a:pt x="154" y="54"/>
                  </a:cubicBezTo>
                  <a:cubicBezTo>
                    <a:pt x="155" y="57"/>
                    <a:pt x="155" y="61"/>
                    <a:pt x="156" y="64"/>
                  </a:cubicBezTo>
                  <a:cubicBezTo>
                    <a:pt x="156" y="64"/>
                    <a:pt x="156" y="65"/>
                    <a:pt x="156" y="65"/>
                  </a:cubicBezTo>
                  <a:cubicBezTo>
                    <a:pt x="156" y="66"/>
                    <a:pt x="156" y="71"/>
                    <a:pt x="156" y="71"/>
                  </a:cubicBezTo>
                  <a:cubicBezTo>
                    <a:pt x="155" y="69"/>
                    <a:pt x="154" y="66"/>
                    <a:pt x="153" y="64"/>
                  </a:cubicBezTo>
                  <a:cubicBezTo>
                    <a:pt x="152" y="59"/>
                    <a:pt x="152" y="55"/>
                    <a:pt x="151" y="51"/>
                  </a:cubicBezTo>
                  <a:cubicBezTo>
                    <a:pt x="152" y="51"/>
                    <a:pt x="152" y="52"/>
                    <a:pt x="153" y="52"/>
                  </a:cubicBezTo>
                  <a:close/>
                  <a:moveTo>
                    <a:pt x="164" y="72"/>
                  </a:moveTo>
                  <a:cubicBezTo>
                    <a:pt x="164" y="70"/>
                    <a:pt x="163" y="68"/>
                    <a:pt x="163" y="66"/>
                  </a:cubicBezTo>
                  <a:cubicBezTo>
                    <a:pt x="163" y="65"/>
                    <a:pt x="163" y="65"/>
                    <a:pt x="163" y="64"/>
                  </a:cubicBezTo>
                  <a:cubicBezTo>
                    <a:pt x="163" y="66"/>
                    <a:pt x="164" y="69"/>
                    <a:pt x="164" y="71"/>
                  </a:cubicBezTo>
                  <a:cubicBezTo>
                    <a:pt x="164" y="72"/>
                    <a:pt x="164" y="72"/>
                    <a:pt x="164" y="72"/>
                  </a:cubicBezTo>
                  <a:close/>
                  <a:moveTo>
                    <a:pt x="146" y="65"/>
                  </a:moveTo>
                  <a:cubicBezTo>
                    <a:pt x="146" y="64"/>
                    <a:pt x="145" y="63"/>
                    <a:pt x="145" y="62"/>
                  </a:cubicBezTo>
                  <a:cubicBezTo>
                    <a:pt x="144" y="59"/>
                    <a:pt x="144" y="57"/>
                    <a:pt x="143" y="54"/>
                  </a:cubicBezTo>
                  <a:cubicBezTo>
                    <a:pt x="143" y="51"/>
                    <a:pt x="144" y="54"/>
                    <a:pt x="144" y="55"/>
                  </a:cubicBezTo>
                  <a:cubicBezTo>
                    <a:pt x="145" y="58"/>
                    <a:pt x="146" y="61"/>
                    <a:pt x="146" y="64"/>
                  </a:cubicBezTo>
                  <a:cubicBezTo>
                    <a:pt x="146" y="65"/>
                    <a:pt x="146" y="65"/>
                    <a:pt x="146" y="65"/>
                  </a:cubicBezTo>
                  <a:close/>
                  <a:moveTo>
                    <a:pt x="118" y="48"/>
                  </a:moveTo>
                  <a:cubicBezTo>
                    <a:pt x="117" y="44"/>
                    <a:pt x="115" y="40"/>
                    <a:pt x="114" y="38"/>
                  </a:cubicBezTo>
                  <a:cubicBezTo>
                    <a:pt x="116" y="41"/>
                    <a:pt x="117" y="44"/>
                    <a:pt x="118" y="48"/>
                  </a:cubicBezTo>
                  <a:close/>
                  <a:moveTo>
                    <a:pt x="68" y="34"/>
                  </a:moveTo>
                  <a:cubicBezTo>
                    <a:pt x="68" y="31"/>
                    <a:pt x="67" y="28"/>
                    <a:pt x="66" y="24"/>
                  </a:cubicBezTo>
                  <a:cubicBezTo>
                    <a:pt x="65" y="21"/>
                    <a:pt x="68" y="28"/>
                    <a:pt x="68" y="29"/>
                  </a:cubicBezTo>
                  <a:cubicBezTo>
                    <a:pt x="69" y="31"/>
                    <a:pt x="70" y="33"/>
                    <a:pt x="71" y="36"/>
                  </a:cubicBezTo>
                  <a:cubicBezTo>
                    <a:pt x="70" y="35"/>
                    <a:pt x="69" y="35"/>
                    <a:pt x="68" y="34"/>
                  </a:cubicBezTo>
                  <a:close/>
                  <a:moveTo>
                    <a:pt x="55" y="27"/>
                  </a:moveTo>
                  <a:cubicBezTo>
                    <a:pt x="55" y="26"/>
                    <a:pt x="56" y="25"/>
                    <a:pt x="56" y="25"/>
                  </a:cubicBezTo>
                  <a:cubicBezTo>
                    <a:pt x="56" y="25"/>
                    <a:pt x="56" y="26"/>
                    <a:pt x="57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4"/>
                    <a:pt x="58" y="27"/>
                    <a:pt x="58" y="28"/>
                  </a:cubicBezTo>
                  <a:cubicBezTo>
                    <a:pt x="58" y="28"/>
                    <a:pt x="59" y="28"/>
                    <a:pt x="59" y="28"/>
                  </a:cubicBezTo>
                  <a:cubicBezTo>
                    <a:pt x="59" y="27"/>
                    <a:pt x="59" y="25"/>
                    <a:pt x="59" y="24"/>
                  </a:cubicBezTo>
                  <a:cubicBezTo>
                    <a:pt x="60" y="25"/>
                    <a:pt x="60" y="26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61" y="28"/>
                    <a:pt x="61" y="29"/>
                    <a:pt x="61" y="29"/>
                  </a:cubicBezTo>
                  <a:cubicBezTo>
                    <a:pt x="61" y="30"/>
                    <a:pt x="62" y="29"/>
                    <a:pt x="62" y="29"/>
                  </a:cubicBezTo>
                  <a:cubicBezTo>
                    <a:pt x="61" y="28"/>
                    <a:pt x="60" y="21"/>
                    <a:pt x="61" y="25"/>
                  </a:cubicBezTo>
                  <a:cubicBezTo>
                    <a:pt x="62" y="27"/>
                    <a:pt x="62" y="28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28"/>
                    <a:pt x="64" y="27"/>
                    <a:pt x="64" y="26"/>
                  </a:cubicBezTo>
                  <a:cubicBezTo>
                    <a:pt x="63" y="25"/>
                    <a:pt x="62" y="21"/>
                    <a:pt x="64" y="25"/>
                  </a:cubicBezTo>
                  <a:cubicBezTo>
                    <a:pt x="65" y="28"/>
                    <a:pt x="66" y="31"/>
                    <a:pt x="67" y="34"/>
                  </a:cubicBezTo>
                  <a:cubicBezTo>
                    <a:pt x="63" y="31"/>
                    <a:pt x="59" y="29"/>
                    <a:pt x="55" y="27"/>
                  </a:cubicBezTo>
                  <a:close/>
                  <a:moveTo>
                    <a:pt x="10" y="16"/>
                  </a:moveTo>
                  <a:cubicBezTo>
                    <a:pt x="15" y="16"/>
                    <a:pt x="21" y="14"/>
                    <a:pt x="26" y="14"/>
                  </a:cubicBezTo>
                  <a:cubicBezTo>
                    <a:pt x="31" y="14"/>
                    <a:pt x="35" y="14"/>
                    <a:pt x="38" y="17"/>
                  </a:cubicBezTo>
                  <a:cubicBezTo>
                    <a:pt x="41" y="19"/>
                    <a:pt x="43" y="21"/>
                    <a:pt x="47" y="22"/>
                  </a:cubicBezTo>
                  <a:cubicBezTo>
                    <a:pt x="47" y="22"/>
                    <a:pt x="47" y="22"/>
                    <a:pt x="47" y="23"/>
                  </a:cubicBezTo>
                  <a:cubicBezTo>
                    <a:pt x="47" y="22"/>
                    <a:pt x="46" y="23"/>
                    <a:pt x="46" y="23"/>
                  </a:cubicBezTo>
                  <a:cubicBezTo>
                    <a:pt x="41" y="28"/>
                    <a:pt x="33" y="22"/>
                    <a:pt x="28" y="21"/>
                  </a:cubicBezTo>
                  <a:cubicBezTo>
                    <a:pt x="22" y="18"/>
                    <a:pt x="16" y="18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lose/>
                  <a:moveTo>
                    <a:pt x="37" y="13"/>
                  </a:moveTo>
                  <a:cubicBezTo>
                    <a:pt x="34" y="11"/>
                    <a:pt x="30" y="11"/>
                    <a:pt x="27" y="11"/>
                  </a:cubicBezTo>
                  <a:cubicBezTo>
                    <a:pt x="24" y="11"/>
                    <a:pt x="20" y="11"/>
                    <a:pt x="17" y="12"/>
                  </a:cubicBezTo>
                  <a:cubicBezTo>
                    <a:pt x="19" y="11"/>
                    <a:pt x="20" y="10"/>
                    <a:pt x="21" y="10"/>
                  </a:cubicBezTo>
                  <a:cubicBezTo>
                    <a:pt x="28" y="7"/>
                    <a:pt x="34" y="10"/>
                    <a:pt x="39" y="14"/>
                  </a:cubicBezTo>
                  <a:cubicBezTo>
                    <a:pt x="38" y="13"/>
                    <a:pt x="38" y="13"/>
                    <a:pt x="37" y="13"/>
                  </a:cubicBezTo>
                  <a:close/>
                  <a:moveTo>
                    <a:pt x="12" y="20"/>
                  </a:moveTo>
                  <a:cubicBezTo>
                    <a:pt x="19" y="22"/>
                    <a:pt x="25" y="22"/>
                    <a:pt x="32" y="25"/>
                  </a:cubicBezTo>
                  <a:cubicBezTo>
                    <a:pt x="35" y="26"/>
                    <a:pt x="38" y="28"/>
                    <a:pt x="41" y="28"/>
                  </a:cubicBezTo>
                  <a:cubicBezTo>
                    <a:pt x="36" y="31"/>
                    <a:pt x="31" y="31"/>
                    <a:pt x="26" y="29"/>
                  </a:cubicBezTo>
                  <a:cubicBezTo>
                    <a:pt x="21" y="27"/>
                    <a:pt x="17" y="24"/>
                    <a:pt x="12" y="20"/>
                  </a:cubicBezTo>
                  <a:close/>
                  <a:moveTo>
                    <a:pt x="50" y="24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0" y="23"/>
                    <a:pt x="50" y="21"/>
                    <a:pt x="50" y="20"/>
                  </a:cubicBezTo>
                  <a:cubicBezTo>
                    <a:pt x="51" y="20"/>
                    <a:pt x="52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2"/>
                    <a:pt x="53" y="24"/>
                    <a:pt x="52" y="25"/>
                  </a:cubicBezTo>
                  <a:cubicBezTo>
                    <a:pt x="52" y="25"/>
                    <a:pt x="51" y="24"/>
                    <a:pt x="50" y="24"/>
                  </a:cubicBezTo>
                  <a:close/>
                  <a:moveTo>
                    <a:pt x="41" y="12"/>
                  </a:moveTo>
                  <a:cubicBezTo>
                    <a:pt x="37" y="9"/>
                    <a:pt x="33" y="7"/>
                    <a:pt x="27" y="6"/>
                  </a:cubicBezTo>
                  <a:cubicBezTo>
                    <a:pt x="24" y="6"/>
                    <a:pt x="21" y="6"/>
                    <a:pt x="18" y="8"/>
                  </a:cubicBezTo>
                  <a:cubicBezTo>
                    <a:pt x="16" y="9"/>
                    <a:pt x="14" y="11"/>
                    <a:pt x="12" y="12"/>
                  </a:cubicBezTo>
                  <a:cubicBezTo>
                    <a:pt x="14" y="10"/>
                    <a:pt x="16" y="8"/>
                    <a:pt x="19" y="6"/>
                  </a:cubicBezTo>
                  <a:cubicBezTo>
                    <a:pt x="27" y="0"/>
                    <a:pt x="35" y="6"/>
                    <a:pt x="41" y="12"/>
                  </a:cubicBezTo>
                  <a:close/>
                  <a:moveTo>
                    <a:pt x="17" y="27"/>
                  </a:moveTo>
                  <a:cubicBezTo>
                    <a:pt x="20" y="29"/>
                    <a:pt x="23" y="31"/>
                    <a:pt x="26" y="32"/>
                  </a:cubicBezTo>
                  <a:cubicBezTo>
                    <a:pt x="25" y="32"/>
                    <a:pt x="24" y="32"/>
                    <a:pt x="23" y="31"/>
                  </a:cubicBezTo>
                  <a:cubicBezTo>
                    <a:pt x="20" y="30"/>
                    <a:pt x="18" y="29"/>
                    <a:pt x="17" y="27"/>
                  </a:cubicBezTo>
                  <a:close/>
                  <a:moveTo>
                    <a:pt x="149" y="77"/>
                  </a:moveTo>
                  <a:cubicBezTo>
                    <a:pt x="140" y="73"/>
                    <a:pt x="131" y="69"/>
                    <a:pt x="123" y="65"/>
                  </a:cubicBezTo>
                  <a:cubicBezTo>
                    <a:pt x="105" y="56"/>
                    <a:pt x="88" y="46"/>
                    <a:pt x="72" y="36"/>
                  </a:cubicBezTo>
                  <a:cubicBezTo>
                    <a:pt x="72" y="36"/>
                    <a:pt x="72" y="36"/>
                    <a:pt x="72" y="36"/>
                  </a:cubicBezTo>
                  <a:cubicBezTo>
                    <a:pt x="71" y="33"/>
                    <a:pt x="70" y="28"/>
                    <a:pt x="68" y="25"/>
                  </a:cubicBezTo>
                  <a:cubicBezTo>
                    <a:pt x="71" y="29"/>
                    <a:pt x="72" y="34"/>
                    <a:pt x="75" y="38"/>
                  </a:cubicBezTo>
                  <a:cubicBezTo>
                    <a:pt x="75" y="38"/>
                    <a:pt x="76" y="38"/>
                    <a:pt x="76" y="37"/>
                  </a:cubicBezTo>
                  <a:cubicBezTo>
                    <a:pt x="75" y="35"/>
                    <a:pt x="74" y="33"/>
                    <a:pt x="74" y="31"/>
                  </a:cubicBezTo>
                  <a:cubicBezTo>
                    <a:pt x="73" y="29"/>
                    <a:pt x="71" y="23"/>
                    <a:pt x="74" y="29"/>
                  </a:cubicBezTo>
                  <a:cubicBezTo>
                    <a:pt x="76" y="32"/>
                    <a:pt x="77" y="36"/>
                    <a:pt x="79" y="39"/>
                  </a:cubicBezTo>
                  <a:cubicBezTo>
                    <a:pt x="79" y="39"/>
                    <a:pt x="80" y="39"/>
                    <a:pt x="79" y="39"/>
                  </a:cubicBezTo>
                  <a:cubicBezTo>
                    <a:pt x="79" y="37"/>
                    <a:pt x="78" y="35"/>
                    <a:pt x="78" y="33"/>
                  </a:cubicBezTo>
                  <a:cubicBezTo>
                    <a:pt x="79" y="36"/>
                    <a:pt x="81" y="39"/>
                    <a:pt x="83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36"/>
                    <a:pt x="80" y="30"/>
                    <a:pt x="78" y="24"/>
                  </a:cubicBezTo>
                  <a:cubicBezTo>
                    <a:pt x="80" y="29"/>
                    <a:pt x="82" y="36"/>
                    <a:pt x="86" y="41"/>
                  </a:cubicBezTo>
                  <a:cubicBezTo>
                    <a:pt x="86" y="41"/>
                    <a:pt x="87" y="41"/>
                    <a:pt x="87" y="41"/>
                  </a:cubicBezTo>
                  <a:cubicBezTo>
                    <a:pt x="86" y="38"/>
                    <a:pt x="85" y="35"/>
                    <a:pt x="84" y="33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6" y="36"/>
                    <a:pt x="87" y="41"/>
                    <a:pt x="91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2"/>
                    <a:pt x="90" y="40"/>
                    <a:pt x="90" y="38"/>
                  </a:cubicBezTo>
                  <a:cubicBezTo>
                    <a:pt x="89" y="36"/>
                    <a:pt x="89" y="35"/>
                    <a:pt x="88" y="33"/>
                  </a:cubicBezTo>
                  <a:cubicBezTo>
                    <a:pt x="88" y="33"/>
                    <a:pt x="86" y="27"/>
                    <a:pt x="88" y="31"/>
                  </a:cubicBezTo>
                  <a:cubicBezTo>
                    <a:pt x="91" y="37"/>
                    <a:pt x="92" y="44"/>
                    <a:pt x="96" y="50"/>
                  </a:cubicBezTo>
                  <a:cubicBezTo>
                    <a:pt x="97" y="50"/>
                    <a:pt x="97" y="50"/>
                    <a:pt x="97" y="49"/>
                  </a:cubicBezTo>
                  <a:cubicBezTo>
                    <a:pt x="97" y="44"/>
                    <a:pt x="94" y="38"/>
                    <a:pt x="92" y="33"/>
                  </a:cubicBezTo>
                  <a:cubicBezTo>
                    <a:pt x="91" y="27"/>
                    <a:pt x="93" y="33"/>
                    <a:pt x="93" y="34"/>
                  </a:cubicBezTo>
                  <a:cubicBezTo>
                    <a:pt x="94" y="36"/>
                    <a:pt x="95" y="38"/>
                    <a:pt x="95" y="40"/>
                  </a:cubicBezTo>
                  <a:cubicBezTo>
                    <a:pt x="96" y="43"/>
                    <a:pt x="98" y="47"/>
                    <a:pt x="100" y="50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1" y="46"/>
                    <a:pt x="100" y="43"/>
                    <a:pt x="99" y="39"/>
                  </a:cubicBezTo>
                  <a:cubicBezTo>
                    <a:pt x="100" y="43"/>
                    <a:pt x="102" y="47"/>
                    <a:pt x="104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4" y="46"/>
                    <a:pt x="103" y="41"/>
                    <a:pt x="102" y="37"/>
                  </a:cubicBezTo>
                  <a:cubicBezTo>
                    <a:pt x="101" y="36"/>
                    <a:pt x="101" y="35"/>
                    <a:pt x="101" y="34"/>
                  </a:cubicBezTo>
                  <a:cubicBezTo>
                    <a:pt x="101" y="34"/>
                    <a:pt x="101" y="34"/>
                    <a:pt x="101" y="33"/>
                  </a:cubicBezTo>
                  <a:cubicBezTo>
                    <a:pt x="101" y="35"/>
                    <a:pt x="102" y="36"/>
                    <a:pt x="102" y="38"/>
                  </a:cubicBezTo>
                  <a:cubicBezTo>
                    <a:pt x="104" y="44"/>
                    <a:pt x="105" y="50"/>
                    <a:pt x="110" y="55"/>
                  </a:cubicBezTo>
                  <a:cubicBezTo>
                    <a:pt x="111" y="55"/>
                    <a:pt x="111" y="55"/>
                    <a:pt x="111" y="55"/>
                  </a:cubicBezTo>
                  <a:cubicBezTo>
                    <a:pt x="111" y="52"/>
                    <a:pt x="110" y="49"/>
                    <a:pt x="109" y="46"/>
                  </a:cubicBezTo>
                  <a:cubicBezTo>
                    <a:pt x="111" y="50"/>
                    <a:pt x="112" y="54"/>
                    <a:pt x="115" y="57"/>
                  </a:cubicBezTo>
                  <a:cubicBezTo>
                    <a:pt x="115" y="58"/>
                    <a:pt x="115" y="57"/>
                    <a:pt x="115" y="57"/>
                  </a:cubicBezTo>
                  <a:cubicBezTo>
                    <a:pt x="115" y="54"/>
                    <a:pt x="115" y="51"/>
                    <a:pt x="114" y="48"/>
                  </a:cubicBezTo>
                  <a:cubicBezTo>
                    <a:pt x="114" y="49"/>
                    <a:pt x="115" y="50"/>
                    <a:pt x="115" y="51"/>
                  </a:cubicBezTo>
                  <a:cubicBezTo>
                    <a:pt x="116" y="55"/>
                    <a:pt x="118" y="59"/>
                    <a:pt x="121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0"/>
                    <a:pt x="121" y="58"/>
                    <a:pt x="121" y="56"/>
                  </a:cubicBezTo>
                  <a:cubicBezTo>
                    <a:pt x="121" y="59"/>
                    <a:pt x="122" y="62"/>
                    <a:pt x="123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54"/>
                    <a:pt x="120" y="46"/>
                    <a:pt x="118" y="37"/>
                  </a:cubicBezTo>
                  <a:cubicBezTo>
                    <a:pt x="118" y="39"/>
                    <a:pt x="119" y="41"/>
                    <a:pt x="120" y="43"/>
                  </a:cubicBezTo>
                  <a:cubicBezTo>
                    <a:pt x="121" y="45"/>
                    <a:pt x="122" y="48"/>
                    <a:pt x="123" y="51"/>
                  </a:cubicBezTo>
                  <a:cubicBezTo>
                    <a:pt x="125" y="56"/>
                    <a:pt x="126" y="61"/>
                    <a:pt x="129" y="66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0" y="64"/>
                    <a:pt x="130" y="62"/>
                    <a:pt x="130" y="59"/>
                  </a:cubicBezTo>
                  <a:cubicBezTo>
                    <a:pt x="131" y="62"/>
                    <a:pt x="132" y="65"/>
                    <a:pt x="133" y="67"/>
                  </a:cubicBezTo>
                  <a:cubicBezTo>
                    <a:pt x="134" y="67"/>
                    <a:pt x="134" y="67"/>
                    <a:pt x="134" y="67"/>
                  </a:cubicBezTo>
                  <a:cubicBezTo>
                    <a:pt x="134" y="65"/>
                    <a:pt x="134" y="63"/>
                    <a:pt x="134" y="60"/>
                  </a:cubicBezTo>
                  <a:cubicBezTo>
                    <a:pt x="135" y="63"/>
                    <a:pt x="136" y="65"/>
                    <a:pt x="138" y="67"/>
                  </a:cubicBezTo>
                  <a:cubicBezTo>
                    <a:pt x="138" y="67"/>
                    <a:pt x="139" y="67"/>
                    <a:pt x="139" y="67"/>
                  </a:cubicBezTo>
                  <a:cubicBezTo>
                    <a:pt x="139" y="66"/>
                    <a:pt x="138" y="65"/>
                    <a:pt x="138" y="64"/>
                  </a:cubicBezTo>
                  <a:cubicBezTo>
                    <a:pt x="139" y="66"/>
                    <a:pt x="140" y="68"/>
                    <a:pt x="142" y="69"/>
                  </a:cubicBezTo>
                  <a:cubicBezTo>
                    <a:pt x="142" y="69"/>
                    <a:pt x="142" y="69"/>
                    <a:pt x="142" y="69"/>
                  </a:cubicBezTo>
                  <a:cubicBezTo>
                    <a:pt x="143" y="67"/>
                    <a:pt x="143" y="66"/>
                    <a:pt x="143" y="64"/>
                  </a:cubicBezTo>
                  <a:cubicBezTo>
                    <a:pt x="144" y="67"/>
                    <a:pt x="145" y="70"/>
                    <a:pt x="146" y="73"/>
                  </a:cubicBezTo>
                  <a:cubicBezTo>
                    <a:pt x="146" y="74"/>
                    <a:pt x="147" y="74"/>
                    <a:pt x="147" y="73"/>
                  </a:cubicBezTo>
                  <a:cubicBezTo>
                    <a:pt x="147" y="72"/>
                    <a:pt x="147" y="71"/>
                    <a:pt x="147" y="70"/>
                  </a:cubicBezTo>
                  <a:cubicBezTo>
                    <a:pt x="148" y="72"/>
                    <a:pt x="149" y="74"/>
                    <a:pt x="150" y="76"/>
                  </a:cubicBezTo>
                  <a:cubicBezTo>
                    <a:pt x="150" y="76"/>
                    <a:pt x="150" y="76"/>
                    <a:pt x="150" y="75"/>
                  </a:cubicBezTo>
                  <a:cubicBezTo>
                    <a:pt x="150" y="72"/>
                    <a:pt x="150" y="70"/>
                    <a:pt x="150" y="67"/>
                  </a:cubicBezTo>
                  <a:cubicBezTo>
                    <a:pt x="151" y="69"/>
                    <a:pt x="151" y="71"/>
                    <a:pt x="153" y="73"/>
                  </a:cubicBezTo>
                  <a:cubicBezTo>
                    <a:pt x="153" y="73"/>
                    <a:pt x="153" y="73"/>
                    <a:pt x="153" y="73"/>
                  </a:cubicBezTo>
                  <a:cubicBezTo>
                    <a:pt x="153" y="71"/>
                    <a:pt x="153" y="68"/>
                    <a:pt x="153" y="66"/>
                  </a:cubicBezTo>
                  <a:cubicBezTo>
                    <a:pt x="154" y="69"/>
                    <a:pt x="155" y="71"/>
                    <a:pt x="157" y="73"/>
                  </a:cubicBezTo>
                  <a:cubicBezTo>
                    <a:pt x="157" y="73"/>
                    <a:pt x="157" y="73"/>
                    <a:pt x="157" y="72"/>
                  </a:cubicBezTo>
                  <a:cubicBezTo>
                    <a:pt x="157" y="71"/>
                    <a:pt x="157" y="69"/>
                    <a:pt x="157" y="67"/>
                  </a:cubicBezTo>
                  <a:cubicBezTo>
                    <a:pt x="158" y="70"/>
                    <a:pt x="159" y="72"/>
                    <a:pt x="160" y="74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61" y="73"/>
                    <a:pt x="161" y="72"/>
                    <a:pt x="160" y="71"/>
                  </a:cubicBezTo>
                  <a:cubicBezTo>
                    <a:pt x="161" y="73"/>
                    <a:pt x="162" y="76"/>
                    <a:pt x="164" y="78"/>
                  </a:cubicBezTo>
                  <a:cubicBezTo>
                    <a:pt x="164" y="79"/>
                    <a:pt x="164" y="79"/>
                    <a:pt x="164" y="78"/>
                  </a:cubicBezTo>
                  <a:cubicBezTo>
                    <a:pt x="164" y="77"/>
                    <a:pt x="165" y="77"/>
                    <a:pt x="165" y="76"/>
                  </a:cubicBezTo>
                  <a:cubicBezTo>
                    <a:pt x="165" y="77"/>
                    <a:pt x="166" y="78"/>
                    <a:pt x="167" y="79"/>
                  </a:cubicBezTo>
                  <a:cubicBezTo>
                    <a:pt x="167" y="80"/>
                    <a:pt x="167" y="80"/>
                    <a:pt x="167" y="79"/>
                  </a:cubicBezTo>
                  <a:cubicBezTo>
                    <a:pt x="167" y="77"/>
                    <a:pt x="167" y="76"/>
                    <a:pt x="167" y="74"/>
                  </a:cubicBezTo>
                  <a:cubicBezTo>
                    <a:pt x="168" y="75"/>
                    <a:pt x="168" y="77"/>
                    <a:pt x="169" y="78"/>
                  </a:cubicBezTo>
                  <a:cubicBezTo>
                    <a:pt x="169" y="78"/>
                    <a:pt x="169" y="78"/>
                    <a:pt x="169" y="78"/>
                  </a:cubicBezTo>
                  <a:cubicBezTo>
                    <a:pt x="170" y="76"/>
                    <a:pt x="170" y="73"/>
                    <a:pt x="170" y="71"/>
                  </a:cubicBezTo>
                  <a:cubicBezTo>
                    <a:pt x="170" y="73"/>
                    <a:pt x="171" y="75"/>
                    <a:pt x="171" y="77"/>
                  </a:cubicBezTo>
                  <a:cubicBezTo>
                    <a:pt x="171" y="78"/>
                    <a:pt x="171" y="78"/>
                    <a:pt x="172" y="78"/>
                  </a:cubicBezTo>
                  <a:cubicBezTo>
                    <a:pt x="168" y="85"/>
                    <a:pt x="154" y="79"/>
                    <a:pt x="149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25"/>
            <p:cNvSpPr>
              <a:spLocks noEditPoints="1"/>
            </p:cNvSpPr>
            <p:nvPr/>
          </p:nvSpPr>
          <p:spPr bwMode="auto">
            <a:xfrm>
              <a:off x="922338" y="5965825"/>
              <a:ext cx="300038" cy="703263"/>
            </a:xfrm>
            <a:custGeom>
              <a:avLst/>
              <a:gdLst>
                <a:gd name="T0" fmla="*/ 61 w 80"/>
                <a:gd name="T1" fmla="*/ 168 h 187"/>
                <a:gd name="T2" fmla="*/ 77 w 80"/>
                <a:gd name="T3" fmla="*/ 143 h 187"/>
                <a:gd name="T4" fmla="*/ 65 w 80"/>
                <a:gd name="T5" fmla="*/ 104 h 187"/>
                <a:gd name="T6" fmla="*/ 26 w 80"/>
                <a:gd name="T7" fmla="*/ 0 h 187"/>
                <a:gd name="T8" fmla="*/ 1 w 80"/>
                <a:gd name="T9" fmla="*/ 11 h 187"/>
                <a:gd name="T10" fmla="*/ 47 w 80"/>
                <a:gd name="T11" fmla="*/ 153 h 187"/>
                <a:gd name="T12" fmla="*/ 61 w 80"/>
                <a:gd name="T13" fmla="*/ 140 h 187"/>
                <a:gd name="T14" fmla="*/ 52 w 80"/>
                <a:gd name="T15" fmla="*/ 110 h 187"/>
                <a:gd name="T16" fmla="*/ 53 w 80"/>
                <a:gd name="T17" fmla="*/ 123 h 187"/>
                <a:gd name="T18" fmla="*/ 55 w 80"/>
                <a:gd name="T19" fmla="*/ 130 h 187"/>
                <a:gd name="T20" fmla="*/ 57 w 80"/>
                <a:gd name="T21" fmla="*/ 136 h 187"/>
                <a:gd name="T22" fmla="*/ 58 w 80"/>
                <a:gd name="T23" fmla="*/ 140 h 187"/>
                <a:gd name="T24" fmla="*/ 63 w 80"/>
                <a:gd name="T25" fmla="*/ 138 h 187"/>
                <a:gd name="T26" fmla="*/ 60 w 80"/>
                <a:gd name="T27" fmla="*/ 136 h 187"/>
                <a:gd name="T28" fmla="*/ 58 w 80"/>
                <a:gd name="T29" fmla="*/ 130 h 187"/>
                <a:gd name="T30" fmla="*/ 55 w 80"/>
                <a:gd name="T31" fmla="*/ 126 h 187"/>
                <a:gd name="T32" fmla="*/ 54 w 80"/>
                <a:gd name="T33" fmla="*/ 115 h 187"/>
                <a:gd name="T34" fmla="*/ 51 w 80"/>
                <a:gd name="T35" fmla="*/ 101 h 187"/>
                <a:gd name="T36" fmla="*/ 49 w 80"/>
                <a:gd name="T37" fmla="*/ 93 h 187"/>
                <a:gd name="T38" fmla="*/ 46 w 80"/>
                <a:gd name="T39" fmla="*/ 88 h 187"/>
                <a:gd name="T40" fmla="*/ 44 w 80"/>
                <a:gd name="T41" fmla="*/ 81 h 187"/>
                <a:gd name="T42" fmla="*/ 41 w 80"/>
                <a:gd name="T43" fmla="*/ 78 h 187"/>
                <a:gd name="T44" fmla="*/ 38 w 80"/>
                <a:gd name="T45" fmla="*/ 73 h 187"/>
                <a:gd name="T46" fmla="*/ 36 w 80"/>
                <a:gd name="T47" fmla="*/ 66 h 187"/>
                <a:gd name="T48" fmla="*/ 34 w 80"/>
                <a:gd name="T49" fmla="*/ 59 h 187"/>
                <a:gd name="T50" fmla="*/ 32 w 80"/>
                <a:gd name="T51" fmla="*/ 51 h 187"/>
                <a:gd name="T52" fmla="*/ 31 w 80"/>
                <a:gd name="T53" fmla="*/ 42 h 187"/>
                <a:gd name="T54" fmla="*/ 29 w 80"/>
                <a:gd name="T55" fmla="*/ 36 h 187"/>
                <a:gd name="T56" fmla="*/ 23 w 80"/>
                <a:gd name="T57" fmla="*/ 33 h 187"/>
                <a:gd name="T58" fmla="*/ 23 w 80"/>
                <a:gd name="T59" fmla="*/ 21 h 187"/>
                <a:gd name="T60" fmla="*/ 20 w 80"/>
                <a:gd name="T61" fmla="*/ 14 h 187"/>
                <a:gd name="T62" fmla="*/ 16 w 80"/>
                <a:gd name="T63" fmla="*/ 12 h 187"/>
                <a:gd name="T64" fmla="*/ 14 w 80"/>
                <a:gd name="T65" fmla="*/ 9 h 187"/>
                <a:gd name="T66" fmla="*/ 14 w 80"/>
                <a:gd name="T67" fmla="*/ 11 h 187"/>
                <a:gd name="T68" fmla="*/ 19 w 80"/>
                <a:gd name="T69" fmla="*/ 11 h 187"/>
                <a:gd name="T70" fmla="*/ 18 w 80"/>
                <a:gd name="T71" fmla="*/ 20 h 187"/>
                <a:gd name="T72" fmla="*/ 20 w 80"/>
                <a:gd name="T73" fmla="*/ 24 h 187"/>
                <a:gd name="T74" fmla="*/ 22 w 80"/>
                <a:gd name="T75" fmla="*/ 30 h 187"/>
                <a:gd name="T76" fmla="*/ 26 w 80"/>
                <a:gd name="T77" fmla="*/ 33 h 187"/>
                <a:gd name="T78" fmla="*/ 28 w 80"/>
                <a:gd name="T79" fmla="*/ 41 h 187"/>
                <a:gd name="T80" fmla="*/ 28 w 80"/>
                <a:gd name="T81" fmla="*/ 50 h 187"/>
                <a:gd name="T82" fmla="*/ 31 w 80"/>
                <a:gd name="T83" fmla="*/ 57 h 187"/>
                <a:gd name="T84" fmla="*/ 33 w 80"/>
                <a:gd name="T85" fmla="*/ 63 h 187"/>
                <a:gd name="T86" fmla="*/ 38 w 80"/>
                <a:gd name="T87" fmla="*/ 68 h 187"/>
                <a:gd name="T88" fmla="*/ 39 w 80"/>
                <a:gd name="T89" fmla="*/ 80 h 187"/>
                <a:gd name="T90" fmla="*/ 42 w 80"/>
                <a:gd name="T91" fmla="*/ 86 h 187"/>
                <a:gd name="T92" fmla="*/ 45 w 80"/>
                <a:gd name="T93" fmla="*/ 90 h 187"/>
                <a:gd name="T94" fmla="*/ 48 w 80"/>
                <a:gd name="T95" fmla="*/ 95 h 187"/>
                <a:gd name="T96" fmla="*/ 12 w 80"/>
                <a:gd name="T97" fmla="*/ 7 h 187"/>
                <a:gd name="T98" fmla="*/ 46 w 80"/>
                <a:gd name="T99" fmla="*/ 106 h 187"/>
                <a:gd name="T100" fmla="*/ 46 w 80"/>
                <a:gd name="T101" fmla="*/ 106 h 187"/>
                <a:gd name="T102" fmla="*/ 55 w 80"/>
                <a:gd name="T103" fmla="*/ 144 h 187"/>
                <a:gd name="T104" fmla="*/ 26 w 80"/>
                <a:gd name="T105" fmla="*/ 84 h 187"/>
                <a:gd name="T106" fmla="*/ 19 w 80"/>
                <a:gd name="T107" fmla="*/ 41 h 187"/>
                <a:gd name="T108" fmla="*/ 56 w 80"/>
                <a:gd name="T109" fmla="*/ 149 h 187"/>
                <a:gd name="T110" fmla="*/ 59 w 80"/>
                <a:gd name="T111" fmla="*/ 155 h 187"/>
                <a:gd name="T112" fmla="*/ 62 w 80"/>
                <a:gd name="T113" fmla="*/ 154 h 187"/>
                <a:gd name="T114" fmla="*/ 72 w 80"/>
                <a:gd name="T115" fmla="*/ 151 h 187"/>
                <a:gd name="T116" fmla="*/ 75 w 80"/>
                <a:gd name="T117" fmla="*/ 169 h 187"/>
                <a:gd name="T118" fmla="*/ 74 w 80"/>
                <a:gd name="T119" fmla="*/ 182 h 187"/>
                <a:gd name="T120" fmla="*/ 73 w 80"/>
                <a:gd name="T121" fmla="*/ 138 h 187"/>
                <a:gd name="T122" fmla="*/ 46 w 80"/>
                <a:gd name="T123" fmla="*/ 75 h 187"/>
                <a:gd name="T124" fmla="*/ 50 w 80"/>
                <a:gd name="T125" fmla="*/ 7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187">
                  <a:moveTo>
                    <a:pt x="47" y="153"/>
                  </a:moveTo>
                  <a:cubicBezTo>
                    <a:pt x="47" y="153"/>
                    <a:pt x="47" y="153"/>
                    <a:pt x="47" y="153"/>
                  </a:cubicBezTo>
                  <a:cubicBezTo>
                    <a:pt x="47" y="153"/>
                    <a:pt x="47" y="153"/>
                    <a:pt x="48" y="153"/>
                  </a:cubicBezTo>
                  <a:cubicBezTo>
                    <a:pt x="51" y="159"/>
                    <a:pt x="56" y="163"/>
                    <a:pt x="61" y="168"/>
                  </a:cubicBezTo>
                  <a:cubicBezTo>
                    <a:pt x="65" y="174"/>
                    <a:pt x="69" y="181"/>
                    <a:pt x="74" y="186"/>
                  </a:cubicBezTo>
                  <a:cubicBezTo>
                    <a:pt x="75" y="187"/>
                    <a:pt x="76" y="186"/>
                    <a:pt x="76" y="185"/>
                  </a:cubicBezTo>
                  <a:cubicBezTo>
                    <a:pt x="76" y="185"/>
                    <a:pt x="77" y="185"/>
                    <a:pt x="77" y="184"/>
                  </a:cubicBezTo>
                  <a:cubicBezTo>
                    <a:pt x="80" y="171"/>
                    <a:pt x="76" y="157"/>
                    <a:pt x="77" y="143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7" y="142"/>
                    <a:pt x="77" y="141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3" y="128"/>
                    <a:pt x="70" y="116"/>
                    <a:pt x="65" y="104"/>
                  </a:cubicBezTo>
                  <a:cubicBezTo>
                    <a:pt x="61" y="91"/>
                    <a:pt x="56" y="78"/>
                    <a:pt x="51" y="66"/>
                  </a:cubicBezTo>
                  <a:cubicBezTo>
                    <a:pt x="47" y="53"/>
                    <a:pt x="43" y="41"/>
                    <a:pt x="38" y="29"/>
                  </a:cubicBezTo>
                  <a:cubicBezTo>
                    <a:pt x="35" y="20"/>
                    <a:pt x="34" y="10"/>
                    <a:pt x="28" y="2"/>
                  </a:cubicBezTo>
                  <a:cubicBezTo>
                    <a:pt x="28" y="1"/>
                    <a:pt x="28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7" y="3"/>
                    <a:pt x="8" y="4"/>
                    <a:pt x="1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0" y="11"/>
                    <a:pt x="0" y="12"/>
                    <a:pt x="0" y="12"/>
                  </a:cubicBezTo>
                  <a:cubicBezTo>
                    <a:pt x="8" y="36"/>
                    <a:pt x="15" y="59"/>
                    <a:pt x="23" y="83"/>
                  </a:cubicBezTo>
                  <a:cubicBezTo>
                    <a:pt x="27" y="95"/>
                    <a:pt x="31" y="107"/>
                    <a:pt x="35" y="119"/>
                  </a:cubicBezTo>
                  <a:cubicBezTo>
                    <a:pt x="39" y="130"/>
                    <a:pt x="43" y="141"/>
                    <a:pt x="47" y="153"/>
                  </a:cubicBezTo>
                  <a:close/>
                  <a:moveTo>
                    <a:pt x="44" y="76"/>
                  </a:moveTo>
                  <a:cubicBezTo>
                    <a:pt x="48" y="88"/>
                    <a:pt x="51" y="101"/>
                    <a:pt x="55" y="113"/>
                  </a:cubicBezTo>
                  <a:cubicBezTo>
                    <a:pt x="58" y="123"/>
                    <a:pt x="63" y="132"/>
                    <a:pt x="66" y="141"/>
                  </a:cubicBezTo>
                  <a:cubicBezTo>
                    <a:pt x="65" y="140"/>
                    <a:pt x="63" y="140"/>
                    <a:pt x="61" y="140"/>
                  </a:cubicBezTo>
                  <a:cubicBezTo>
                    <a:pt x="59" y="141"/>
                    <a:pt x="58" y="142"/>
                    <a:pt x="58" y="144"/>
                  </a:cubicBezTo>
                  <a:cubicBezTo>
                    <a:pt x="55" y="134"/>
                    <a:pt x="53" y="124"/>
                    <a:pt x="49" y="114"/>
                  </a:cubicBezTo>
                  <a:cubicBezTo>
                    <a:pt x="49" y="114"/>
                    <a:pt x="50" y="114"/>
                    <a:pt x="50" y="114"/>
                  </a:cubicBezTo>
                  <a:cubicBezTo>
                    <a:pt x="51" y="113"/>
                    <a:pt x="51" y="112"/>
                    <a:pt x="52" y="110"/>
                  </a:cubicBezTo>
                  <a:cubicBezTo>
                    <a:pt x="53" y="111"/>
                    <a:pt x="53" y="112"/>
                    <a:pt x="53" y="113"/>
                  </a:cubicBezTo>
                  <a:cubicBezTo>
                    <a:pt x="53" y="114"/>
                    <a:pt x="53" y="116"/>
                    <a:pt x="53" y="117"/>
                  </a:cubicBezTo>
                  <a:cubicBezTo>
                    <a:pt x="52" y="119"/>
                    <a:pt x="52" y="121"/>
                    <a:pt x="53" y="123"/>
                  </a:cubicBezTo>
                  <a:cubicBezTo>
                    <a:pt x="53" y="123"/>
                    <a:pt x="53" y="123"/>
                    <a:pt x="53" y="123"/>
                  </a:cubicBezTo>
                  <a:cubicBezTo>
                    <a:pt x="54" y="122"/>
                    <a:pt x="54" y="122"/>
                    <a:pt x="55" y="121"/>
                  </a:cubicBezTo>
                  <a:cubicBezTo>
                    <a:pt x="56" y="118"/>
                    <a:pt x="55" y="122"/>
                    <a:pt x="55" y="123"/>
                  </a:cubicBezTo>
                  <a:cubicBezTo>
                    <a:pt x="55" y="125"/>
                    <a:pt x="54" y="128"/>
                    <a:pt x="54" y="130"/>
                  </a:cubicBezTo>
                  <a:cubicBezTo>
                    <a:pt x="54" y="130"/>
                    <a:pt x="55" y="130"/>
                    <a:pt x="55" y="130"/>
                  </a:cubicBezTo>
                  <a:cubicBezTo>
                    <a:pt x="56" y="130"/>
                    <a:pt x="56" y="129"/>
                    <a:pt x="56" y="128"/>
                  </a:cubicBezTo>
                  <a:cubicBezTo>
                    <a:pt x="57" y="128"/>
                    <a:pt x="58" y="123"/>
                    <a:pt x="58" y="126"/>
                  </a:cubicBezTo>
                  <a:cubicBezTo>
                    <a:pt x="59" y="129"/>
                    <a:pt x="56" y="133"/>
                    <a:pt x="56" y="136"/>
                  </a:cubicBezTo>
                  <a:cubicBezTo>
                    <a:pt x="56" y="136"/>
                    <a:pt x="57" y="136"/>
                    <a:pt x="57" y="136"/>
                  </a:cubicBezTo>
                  <a:cubicBezTo>
                    <a:pt x="58" y="135"/>
                    <a:pt x="58" y="135"/>
                    <a:pt x="59" y="134"/>
                  </a:cubicBezTo>
                  <a:cubicBezTo>
                    <a:pt x="59" y="133"/>
                    <a:pt x="60" y="131"/>
                    <a:pt x="60" y="133"/>
                  </a:cubicBezTo>
                  <a:cubicBezTo>
                    <a:pt x="59" y="136"/>
                    <a:pt x="58" y="138"/>
                    <a:pt x="58" y="140"/>
                  </a:cubicBezTo>
                  <a:cubicBezTo>
                    <a:pt x="58" y="140"/>
                    <a:pt x="58" y="141"/>
                    <a:pt x="58" y="140"/>
                  </a:cubicBezTo>
                  <a:cubicBezTo>
                    <a:pt x="59" y="140"/>
                    <a:pt x="59" y="140"/>
                    <a:pt x="60" y="139"/>
                  </a:cubicBezTo>
                  <a:cubicBezTo>
                    <a:pt x="61" y="136"/>
                    <a:pt x="62" y="136"/>
                    <a:pt x="60" y="139"/>
                  </a:cubicBezTo>
                  <a:cubicBezTo>
                    <a:pt x="60" y="139"/>
                    <a:pt x="60" y="139"/>
                    <a:pt x="61" y="139"/>
                  </a:cubicBezTo>
                  <a:cubicBezTo>
                    <a:pt x="62" y="139"/>
                    <a:pt x="62" y="139"/>
                    <a:pt x="63" y="138"/>
                  </a:cubicBezTo>
                  <a:cubicBezTo>
                    <a:pt x="63" y="138"/>
                    <a:pt x="63" y="137"/>
                    <a:pt x="63" y="137"/>
                  </a:cubicBezTo>
                  <a:cubicBezTo>
                    <a:pt x="60" y="139"/>
                    <a:pt x="62" y="136"/>
                    <a:pt x="63" y="135"/>
                  </a:cubicBezTo>
                  <a:cubicBezTo>
                    <a:pt x="63" y="134"/>
                    <a:pt x="62" y="134"/>
                    <a:pt x="62" y="134"/>
                  </a:cubicBezTo>
                  <a:cubicBezTo>
                    <a:pt x="61" y="136"/>
                    <a:pt x="57" y="142"/>
                    <a:pt x="60" y="136"/>
                  </a:cubicBezTo>
                  <a:cubicBezTo>
                    <a:pt x="60" y="134"/>
                    <a:pt x="61" y="133"/>
                    <a:pt x="61" y="131"/>
                  </a:cubicBezTo>
                  <a:cubicBezTo>
                    <a:pt x="61" y="130"/>
                    <a:pt x="60" y="130"/>
                    <a:pt x="60" y="130"/>
                  </a:cubicBezTo>
                  <a:cubicBezTo>
                    <a:pt x="60" y="131"/>
                    <a:pt x="57" y="137"/>
                    <a:pt x="57" y="134"/>
                  </a:cubicBezTo>
                  <a:cubicBezTo>
                    <a:pt x="57" y="132"/>
                    <a:pt x="58" y="131"/>
                    <a:pt x="58" y="130"/>
                  </a:cubicBezTo>
                  <a:cubicBezTo>
                    <a:pt x="59" y="128"/>
                    <a:pt x="59" y="126"/>
                    <a:pt x="59" y="124"/>
                  </a:cubicBezTo>
                  <a:cubicBezTo>
                    <a:pt x="58" y="123"/>
                    <a:pt x="58" y="123"/>
                    <a:pt x="58" y="124"/>
                  </a:cubicBezTo>
                  <a:cubicBezTo>
                    <a:pt x="57" y="125"/>
                    <a:pt x="57" y="126"/>
                    <a:pt x="56" y="127"/>
                  </a:cubicBezTo>
                  <a:cubicBezTo>
                    <a:pt x="54" y="132"/>
                    <a:pt x="55" y="127"/>
                    <a:pt x="55" y="126"/>
                  </a:cubicBezTo>
                  <a:cubicBezTo>
                    <a:pt x="56" y="123"/>
                    <a:pt x="56" y="121"/>
                    <a:pt x="56" y="119"/>
                  </a:cubicBezTo>
                  <a:cubicBezTo>
                    <a:pt x="56" y="118"/>
                    <a:pt x="56" y="118"/>
                    <a:pt x="56" y="119"/>
                  </a:cubicBezTo>
                  <a:cubicBezTo>
                    <a:pt x="55" y="119"/>
                    <a:pt x="53" y="123"/>
                    <a:pt x="53" y="121"/>
                  </a:cubicBezTo>
                  <a:cubicBezTo>
                    <a:pt x="53" y="119"/>
                    <a:pt x="53" y="117"/>
                    <a:pt x="54" y="115"/>
                  </a:cubicBezTo>
                  <a:cubicBezTo>
                    <a:pt x="54" y="112"/>
                    <a:pt x="54" y="111"/>
                    <a:pt x="53" y="109"/>
                  </a:cubicBezTo>
                  <a:cubicBezTo>
                    <a:pt x="53" y="108"/>
                    <a:pt x="52" y="108"/>
                    <a:pt x="52" y="109"/>
                  </a:cubicBezTo>
                  <a:cubicBezTo>
                    <a:pt x="50" y="112"/>
                    <a:pt x="49" y="115"/>
                    <a:pt x="50" y="109"/>
                  </a:cubicBezTo>
                  <a:cubicBezTo>
                    <a:pt x="50" y="106"/>
                    <a:pt x="51" y="104"/>
                    <a:pt x="51" y="101"/>
                  </a:cubicBezTo>
                  <a:cubicBezTo>
                    <a:pt x="51" y="101"/>
                    <a:pt x="50" y="101"/>
                    <a:pt x="50" y="101"/>
                  </a:cubicBezTo>
                  <a:cubicBezTo>
                    <a:pt x="50" y="102"/>
                    <a:pt x="49" y="103"/>
                    <a:pt x="49" y="103"/>
                  </a:cubicBezTo>
                  <a:cubicBezTo>
                    <a:pt x="46" y="106"/>
                    <a:pt x="48" y="101"/>
                    <a:pt x="48" y="101"/>
                  </a:cubicBezTo>
                  <a:cubicBezTo>
                    <a:pt x="48" y="98"/>
                    <a:pt x="49" y="96"/>
                    <a:pt x="49" y="93"/>
                  </a:cubicBezTo>
                  <a:cubicBezTo>
                    <a:pt x="49" y="93"/>
                    <a:pt x="48" y="93"/>
                    <a:pt x="48" y="93"/>
                  </a:cubicBezTo>
                  <a:cubicBezTo>
                    <a:pt x="47" y="95"/>
                    <a:pt x="45" y="99"/>
                    <a:pt x="46" y="94"/>
                  </a:cubicBezTo>
                  <a:cubicBezTo>
                    <a:pt x="46" y="92"/>
                    <a:pt x="47" y="90"/>
                    <a:pt x="47" y="88"/>
                  </a:cubicBezTo>
                  <a:cubicBezTo>
                    <a:pt x="47" y="88"/>
                    <a:pt x="46" y="87"/>
                    <a:pt x="46" y="88"/>
                  </a:cubicBezTo>
                  <a:cubicBezTo>
                    <a:pt x="45" y="89"/>
                    <a:pt x="45" y="90"/>
                    <a:pt x="44" y="91"/>
                  </a:cubicBezTo>
                  <a:cubicBezTo>
                    <a:pt x="44" y="91"/>
                    <a:pt x="44" y="87"/>
                    <a:pt x="44" y="87"/>
                  </a:cubicBezTo>
                  <a:cubicBezTo>
                    <a:pt x="45" y="85"/>
                    <a:pt x="45" y="83"/>
                    <a:pt x="44" y="81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2" y="86"/>
                    <a:pt x="42" y="83"/>
                    <a:pt x="42" y="81"/>
                  </a:cubicBezTo>
                  <a:cubicBezTo>
                    <a:pt x="43" y="80"/>
                    <a:pt x="43" y="78"/>
                    <a:pt x="43" y="76"/>
                  </a:cubicBezTo>
                  <a:cubicBezTo>
                    <a:pt x="43" y="76"/>
                    <a:pt x="43" y="76"/>
                    <a:pt x="43" y="76"/>
                  </a:cubicBezTo>
                  <a:cubicBezTo>
                    <a:pt x="42" y="77"/>
                    <a:pt x="41" y="77"/>
                    <a:pt x="41" y="78"/>
                  </a:cubicBezTo>
                  <a:cubicBezTo>
                    <a:pt x="39" y="80"/>
                    <a:pt x="40" y="78"/>
                    <a:pt x="40" y="76"/>
                  </a:cubicBezTo>
                  <a:cubicBezTo>
                    <a:pt x="41" y="75"/>
                    <a:pt x="41" y="73"/>
                    <a:pt x="41" y="71"/>
                  </a:cubicBezTo>
                  <a:cubicBezTo>
                    <a:pt x="41" y="71"/>
                    <a:pt x="40" y="70"/>
                    <a:pt x="40" y="71"/>
                  </a:cubicBezTo>
                  <a:cubicBezTo>
                    <a:pt x="40" y="72"/>
                    <a:pt x="39" y="72"/>
                    <a:pt x="38" y="73"/>
                  </a:cubicBezTo>
                  <a:cubicBezTo>
                    <a:pt x="38" y="72"/>
                    <a:pt x="38" y="71"/>
                    <a:pt x="39" y="70"/>
                  </a:cubicBezTo>
                  <a:cubicBezTo>
                    <a:pt x="39" y="68"/>
                    <a:pt x="39" y="67"/>
                    <a:pt x="39" y="65"/>
                  </a:cubicBezTo>
                  <a:cubicBezTo>
                    <a:pt x="39" y="65"/>
                    <a:pt x="39" y="64"/>
                    <a:pt x="38" y="65"/>
                  </a:cubicBezTo>
                  <a:cubicBezTo>
                    <a:pt x="38" y="66"/>
                    <a:pt x="35" y="69"/>
                    <a:pt x="36" y="66"/>
                  </a:cubicBezTo>
                  <a:cubicBezTo>
                    <a:pt x="36" y="63"/>
                    <a:pt x="37" y="61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6" y="60"/>
                    <a:pt x="35" y="60"/>
                    <a:pt x="34" y="61"/>
                  </a:cubicBezTo>
                  <a:cubicBezTo>
                    <a:pt x="33" y="63"/>
                    <a:pt x="34" y="59"/>
                    <a:pt x="34" y="59"/>
                  </a:cubicBezTo>
                  <a:cubicBezTo>
                    <a:pt x="35" y="56"/>
                    <a:pt x="35" y="54"/>
                    <a:pt x="35" y="52"/>
                  </a:cubicBezTo>
                  <a:cubicBezTo>
                    <a:pt x="35" y="52"/>
                    <a:pt x="34" y="52"/>
                    <a:pt x="34" y="52"/>
                  </a:cubicBezTo>
                  <a:cubicBezTo>
                    <a:pt x="34" y="53"/>
                    <a:pt x="31" y="56"/>
                    <a:pt x="31" y="56"/>
                  </a:cubicBezTo>
                  <a:cubicBezTo>
                    <a:pt x="31" y="55"/>
                    <a:pt x="32" y="53"/>
                    <a:pt x="32" y="51"/>
                  </a:cubicBezTo>
                  <a:cubicBezTo>
                    <a:pt x="33" y="49"/>
                    <a:pt x="33" y="48"/>
                    <a:pt x="33" y="46"/>
                  </a:cubicBezTo>
                  <a:cubicBezTo>
                    <a:pt x="33" y="45"/>
                    <a:pt x="32" y="45"/>
                    <a:pt x="32" y="45"/>
                  </a:cubicBezTo>
                  <a:cubicBezTo>
                    <a:pt x="31" y="46"/>
                    <a:pt x="29" y="49"/>
                    <a:pt x="29" y="49"/>
                  </a:cubicBezTo>
                  <a:cubicBezTo>
                    <a:pt x="29" y="47"/>
                    <a:pt x="31" y="45"/>
                    <a:pt x="31" y="42"/>
                  </a:cubicBezTo>
                  <a:cubicBezTo>
                    <a:pt x="31" y="42"/>
                    <a:pt x="31" y="42"/>
                    <a:pt x="30" y="42"/>
                  </a:cubicBezTo>
                  <a:cubicBezTo>
                    <a:pt x="29" y="43"/>
                    <a:pt x="27" y="47"/>
                    <a:pt x="28" y="43"/>
                  </a:cubicBezTo>
                  <a:cubicBezTo>
                    <a:pt x="29" y="41"/>
                    <a:pt x="29" y="39"/>
                    <a:pt x="30" y="36"/>
                  </a:cubicBezTo>
                  <a:cubicBezTo>
                    <a:pt x="30" y="36"/>
                    <a:pt x="29" y="36"/>
                    <a:pt x="29" y="36"/>
                  </a:cubicBezTo>
                  <a:cubicBezTo>
                    <a:pt x="29" y="36"/>
                    <a:pt x="25" y="41"/>
                    <a:pt x="26" y="38"/>
                  </a:cubicBezTo>
                  <a:cubicBezTo>
                    <a:pt x="26" y="36"/>
                    <a:pt x="27" y="34"/>
                    <a:pt x="27" y="32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5" y="32"/>
                    <a:pt x="21" y="38"/>
                    <a:pt x="23" y="33"/>
                  </a:cubicBezTo>
                  <a:cubicBezTo>
                    <a:pt x="24" y="31"/>
                    <a:pt x="25" y="29"/>
                    <a:pt x="25" y="27"/>
                  </a:cubicBezTo>
                  <a:cubicBezTo>
                    <a:pt x="25" y="26"/>
                    <a:pt x="25" y="26"/>
                    <a:pt x="24" y="27"/>
                  </a:cubicBezTo>
                  <a:cubicBezTo>
                    <a:pt x="23" y="27"/>
                    <a:pt x="20" y="32"/>
                    <a:pt x="21" y="28"/>
                  </a:cubicBezTo>
                  <a:cubicBezTo>
                    <a:pt x="22" y="26"/>
                    <a:pt x="23" y="23"/>
                    <a:pt x="23" y="21"/>
                  </a:cubicBezTo>
                  <a:cubicBezTo>
                    <a:pt x="23" y="20"/>
                    <a:pt x="22" y="20"/>
                    <a:pt x="22" y="21"/>
                  </a:cubicBezTo>
                  <a:cubicBezTo>
                    <a:pt x="19" y="26"/>
                    <a:pt x="21" y="19"/>
                    <a:pt x="21" y="18"/>
                  </a:cubicBezTo>
                  <a:cubicBezTo>
                    <a:pt x="22" y="17"/>
                    <a:pt x="21" y="17"/>
                    <a:pt x="21" y="17"/>
                  </a:cubicBezTo>
                  <a:cubicBezTo>
                    <a:pt x="17" y="22"/>
                    <a:pt x="20" y="16"/>
                    <a:pt x="20" y="14"/>
                  </a:cubicBezTo>
                  <a:cubicBezTo>
                    <a:pt x="20" y="14"/>
                    <a:pt x="20" y="13"/>
                    <a:pt x="20" y="14"/>
                  </a:cubicBezTo>
                  <a:cubicBezTo>
                    <a:pt x="16" y="19"/>
                    <a:pt x="20" y="11"/>
                    <a:pt x="20" y="10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10"/>
                    <a:pt x="17" y="11"/>
                    <a:pt x="16" y="12"/>
                  </a:cubicBezTo>
                  <a:cubicBezTo>
                    <a:pt x="17" y="11"/>
                    <a:pt x="18" y="9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8"/>
                    <a:pt x="14" y="12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3" y="9"/>
                    <a:pt x="13" y="9"/>
                    <a:pt x="12" y="10"/>
                  </a:cubicBezTo>
                  <a:cubicBezTo>
                    <a:pt x="12" y="10"/>
                    <a:pt x="12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1"/>
                    <a:pt x="14" y="11"/>
                    <a:pt x="14" y="11"/>
                  </a:cubicBezTo>
                  <a:cubicBezTo>
                    <a:pt x="15" y="10"/>
                    <a:pt x="15" y="10"/>
                    <a:pt x="16" y="9"/>
                  </a:cubicBezTo>
                  <a:cubicBezTo>
                    <a:pt x="19" y="7"/>
                    <a:pt x="16" y="12"/>
                    <a:pt x="15" y="13"/>
                  </a:cubicBezTo>
                  <a:cubicBezTo>
                    <a:pt x="15" y="14"/>
                    <a:pt x="16" y="14"/>
                    <a:pt x="16" y="14"/>
                  </a:cubicBezTo>
                  <a:cubicBezTo>
                    <a:pt x="16" y="13"/>
                    <a:pt x="19" y="10"/>
                    <a:pt x="19" y="11"/>
                  </a:cubicBezTo>
                  <a:cubicBezTo>
                    <a:pt x="18" y="13"/>
                    <a:pt x="18" y="15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6"/>
                    <a:pt x="19" y="16"/>
                    <a:pt x="19" y="15"/>
                  </a:cubicBezTo>
                  <a:cubicBezTo>
                    <a:pt x="19" y="17"/>
                    <a:pt x="18" y="19"/>
                    <a:pt x="18" y="20"/>
                  </a:cubicBezTo>
                  <a:cubicBezTo>
                    <a:pt x="17" y="20"/>
                    <a:pt x="18" y="21"/>
                    <a:pt x="18" y="21"/>
                  </a:cubicBezTo>
                  <a:cubicBezTo>
                    <a:pt x="19" y="20"/>
                    <a:pt x="20" y="20"/>
                    <a:pt x="20" y="19"/>
                  </a:cubicBezTo>
                  <a:cubicBezTo>
                    <a:pt x="20" y="20"/>
                    <a:pt x="19" y="23"/>
                    <a:pt x="19" y="24"/>
                  </a:cubicBezTo>
                  <a:cubicBezTo>
                    <a:pt x="19" y="24"/>
                    <a:pt x="19" y="24"/>
                    <a:pt x="20" y="24"/>
                  </a:cubicBezTo>
                  <a:cubicBezTo>
                    <a:pt x="21" y="23"/>
                    <a:pt x="22" y="21"/>
                    <a:pt x="22" y="24"/>
                  </a:cubicBezTo>
                  <a:cubicBezTo>
                    <a:pt x="22" y="26"/>
                    <a:pt x="20" y="29"/>
                    <a:pt x="20" y="31"/>
                  </a:cubicBezTo>
                  <a:cubicBezTo>
                    <a:pt x="20" y="31"/>
                    <a:pt x="20" y="32"/>
                    <a:pt x="21" y="31"/>
                  </a:cubicBezTo>
                  <a:cubicBezTo>
                    <a:pt x="22" y="31"/>
                    <a:pt x="21" y="31"/>
                    <a:pt x="22" y="30"/>
                  </a:cubicBezTo>
                  <a:cubicBezTo>
                    <a:pt x="22" y="30"/>
                    <a:pt x="25" y="26"/>
                    <a:pt x="24" y="29"/>
                  </a:cubicBezTo>
                  <a:cubicBezTo>
                    <a:pt x="24" y="31"/>
                    <a:pt x="22" y="33"/>
                    <a:pt x="22" y="36"/>
                  </a:cubicBezTo>
                  <a:cubicBezTo>
                    <a:pt x="22" y="36"/>
                    <a:pt x="22" y="37"/>
                    <a:pt x="22" y="37"/>
                  </a:cubicBezTo>
                  <a:cubicBezTo>
                    <a:pt x="23" y="36"/>
                    <a:pt x="26" y="34"/>
                    <a:pt x="26" y="33"/>
                  </a:cubicBezTo>
                  <a:cubicBezTo>
                    <a:pt x="26" y="36"/>
                    <a:pt x="25" y="38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7" y="40"/>
                    <a:pt x="28" y="39"/>
                    <a:pt x="29" y="38"/>
                  </a:cubicBezTo>
                  <a:cubicBezTo>
                    <a:pt x="29" y="39"/>
                    <a:pt x="28" y="40"/>
                    <a:pt x="28" y="41"/>
                  </a:cubicBezTo>
                  <a:cubicBezTo>
                    <a:pt x="28" y="43"/>
                    <a:pt x="27" y="44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5"/>
                    <a:pt x="30" y="43"/>
                    <a:pt x="30" y="43"/>
                  </a:cubicBezTo>
                  <a:cubicBezTo>
                    <a:pt x="30" y="46"/>
                    <a:pt x="28" y="48"/>
                    <a:pt x="28" y="50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30" y="50"/>
                    <a:pt x="29" y="50"/>
                    <a:pt x="30" y="49"/>
                  </a:cubicBezTo>
                  <a:cubicBezTo>
                    <a:pt x="32" y="48"/>
                    <a:pt x="32" y="48"/>
                    <a:pt x="32" y="50"/>
                  </a:cubicBezTo>
                  <a:cubicBezTo>
                    <a:pt x="31" y="53"/>
                    <a:pt x="30" y="55"/>
                    <a:pt x="31" y="5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6"/>
                    <a:pt x="35" y="51"/>
                    <a:pt x="34" y="56"/>
                  </a:cubicBezTo>
                  <a:cubicBezTo>
                    <a:pt x="34" y="58"/>
                    <a:pt x="33" y="60"/>
                    <a:pt x="32" y="63"/>
                  </a:cubicBezTo>
                  <a:cubicBezTo>
                    <a:pt x="32" y="63"/>
                    <a:pt x="33" y="63"/>
                    <a:pt x="33" y="63"/>
                  </a:cubicBezTo>
                  <a:cubicBezTo>
                    <a:pt x="34" y="62"/>
                    <a:pt x="37" y="58"/>
                    <a:pt x="36" y="62"/>
                  </a:cubicBezTo>
                  <a:cubicBezTo>
                    <a:pt x="36" y="64"/>
                    <a:pt x="34" y="67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8" y="66"/>
                    <a:pt x="38" y="68"/>
                  </a:cubicBezTo>
                  <a:cubicBezTo>
                    <a:pt x="38" y="70"/>
                    <a:pt x="37" y="72"/>
                    <a:pt x="37" y="74"/>
                  </a:cubicBezTo>
                  <a:cubicBezTo>
                    <a:pt x="37" y="75"/>
                    <a:pt x="38" y="75"/>
                    <a:pt x="38" y="75"/>
                  </a:cubicBezTo>
                  <a:cubicBezTo>
                    <a:pt x="39" y="73"/>
                    <a:pt x="41" y="72"/>
                    <a:pt x="40" y="75"/>
                  </a:cubicBezTo>
                  <a:cubicBezTo>
                    <a:pt x="39" y="77"/>
                    <a:pt x="39" y="78"/>
                    <a:pt x="39" y="80"/>
                  </a:cubicBezTo>
                  <a:cubicBezTo>
                    <a:pt x="39" y="81"/>
                    <a:pt x="40" y="81"/>
                    <a:pt x="40" y="81"/>
                  </a:cubicBezTo>
                  <a:cubicBezTo>
                    <a:pt x="41" y="79"/>
                    <a:pt x="43" y="75"/>
                    <a:pt x="42" y="79"/>
                  </a:cubicBezTo>
                  <a:cubicBezTo>
                    <a:pt x="41" y="82"/>
                    <a:pt x="41" y="84"/>
                    <a:pt x="41" y="86"/>
                  </a:cubicBezTo>
                  <a:cubicBezTo>
                    <a:pt x="41" y="86"/>
                    <a:pt x="41" y="86"/>
                    <a:pt x="42" y="86"/>
                  </a:cubicBezTo>
                  <a:cubicBezTo>
                    <a:pt x="43" y="85"/>
                    <a:pt x="43" y="84"/>
                    <a:pt x="44" y="83"/>
                  </a:cubicBezTo>
                  <a:cubicBezTo>
                    <a:pt x="43" y="85"/>
                    <a:pt x="43" y="89"/>
                    <a:pt x="43" y="92"/>
                  </a:cubicBezTo>
                  <a:cubicBezTo>
                    <a:pt x="43" y="92"/>
                    <a:pt x="43" y="92"/>
                    <a:pt x="44" y="92"/>
                  </a:cubicBezTo>
                  <a:cubicBezTo>
                    <a:pt x="44" y="92"/>
                    <a:pt x="45" y="91"/>
                    <a:pt x="45" y="90"/>
                  </a:cubicBezTo>
                  <a:cubicBezTo>
                    <a:pt x="47" y="88"/>
                    <a:pt x="46" y="92"/>
                    <a:pt x="46" y="93"/>
                  </a:cubicBezTo>
                  <a:cubicBezTo>
                    <a:pt x="45" y="95"/>
                    <a:pt x="45" y="97"/>
                    <a:pt x="45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6" y="98"/>
                    <a:pt x="48" y="96"/>
                    <a:pt x="48" y="95"/>
                  </a:cubicBezTo>
                  <a:cubicBezTo>
                    <a:pt x="48" y="98"/>
                    <a:pt x="47" y="102"/>
                    <a:pt x="46" y="105"/>
                  </a:cubicBezTo>
                  <a:cubicBezTo>
                    <a:pt x="43" y="96"/>
                    <a:pt x="40" y="87"/>
                    <a:pt x="36" y="78"/>
                  </a:cubicBezTo>
                  <a:cubicBezTo>
                    <a:pt x="32" y="66"/>
                    <a:pt x="28" y="54"/>
                    <a:pt x="23" y="43"/>
                  </a:cubicBezTo>
                  <a:cubicBezTo>
                    <a:pt x="18" y="31"/>
                    <a:pt x="13" y="20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4" y="6"/>
                    <a:pt x="17" y="6"/>
                    <a:pt x="20" y="5"/>
                  </a:cubicBezTo>
                  <a:cubicBezTo>
                    <a:pt x="27" y="29"/>
                    <a:pt x="36" y="53"/>
                    <a:pt x="44" y="76"/>
                  </a:cubicBezTo>
                  <a:close/>
                  <a:moveTo>
                    <a:pt x="46" y="106"/>
                  </a:moveTo>
                  <a:cubicBezTo>
                    <a:pt x="47" y="106"/>
                    <a:pt x="47" y="106"/>
                    <a:pt x="47" y="106"/>
                  </a:cubicBezTo>
                  <a:cubicBezTo>
                    <a:pt x="49" y="104"/>
                    <a:pt x="51" y="100"/>
                    <a:pt x="50" y="106"/>
                  </a:cubicBezTo>
                  <a:cubicBezTo>
                    <a:pt x="49" y="109"/>
                    <a:pt x="49" y="111"/>
                    <a:pt x="49" y="113"/>
                  </a:cubicBezTo>
                  <a:cubicBezTo>
                    <a:pt x="48" y="111"/>
                    <a:pt x="47" y="108"/>
                    <a:pt x="46" y="106"/>
                  </a:cubicBezTo>
                  <a:close/>
                  <a:moveTo>
                    <a:pt x="19" y="41"/>
                  </a:moveTo>
                  <a:cubicBezTo>
                    <a:pt x="24" y="52"/>
                    <a:pt x="28" y="63"/>
                    <a:pt x="32" y="75"/>
                  </a:cubicBezTo>
                  <a:cubicBezTo>
                    <a:pt x="37" y="87"/>
                    <a:pt x="41" y="99"/>
                    <a:pt x="45" y="111"/>
                  </a:cubicBezTo>
                  <a:cubicBezTo>
                    <a:pt x="49" y="122"/>
                    <a:pt x="52" y="133"/>
                    <a:pt x="55" y="144"/>
                  </a:cubicBezTo>
                  <a:cubicBezTo>
                    <a:pt x="54" y="144"/>
                    <a:pt x="53" y="143"/>
                    <a:pt x="53" y="143"/>
                  </a:cubicBezTo>
                  <a:cubicBezTo>
                    <a:pt x="50" y="143"/>
                    <a:pt x="49" y="144"/>
                    <a:pt x="48" y="146"/>
                  </a:cubicBezTo>
                  <a:cubicBezTo>
                    <a:pt x="45" y="137"/>
                    <a:pt x="41" y="129"/>
                    <a:pt x="38" y="120"/>
                  </a:cubicBezTo>
                  <a:cubicBezTo>
                    <a:pt x="34" y="108"/>
                    <a:pt x="30" y="96"/>
                    <a:pt x="26" y="84"/>
                  </a:cubicBezTo>
                  <a:cubicBezTo>
                    <a:pt x="18" y="60"/>
                    <a:pt x="11" y="36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5" y="10"/>
                    <a:pt x="7" y="9"/>
                    <a:pt x="9" y="8"/>
                  </a:cubicBezTo>
                  <a:cubicBezTo>
                    <a:pt x="10" y="19"/>
                    <a:pt x="15" y="30"/>
                    <a:pt x="19" y="41"/>
                  </a:cubicBezTo>
                  <a:close/>
                  <a:moveTo>
                    <a:pt x="50" y="152"/>
                  </a:moveTo>
                  <a:cubicBezTo>
                    <a:pt x="50" y="152"/>
                    <a:pt x="50" y="152"/>
                    <a:pt x="50" y="151"/>
                  </a:cubicBezTo>
                  <a:cubicBezTo>
                    <a:pt x="50" y="150"/>
                    <a:pt x="50" y="149"/>
                    <a:pt x="50" y="148"/>
                  </a:cubicBezTo>
                  <a:cubicBezTo>
                    <a:pt x="51" y="143"/>
                    <a:pt x="56" y="149"/>
                    <a:pt x="56" y="149"/>
                  </a:cubicBezTo>
                  <a:cubicBezTo>
                    <a:pt x="56" y="149"/>
                    <a:pt x="56" y="149"/>
                    <a:pt x="56" y="150"/>
                  </a:cubicBezTo>
                  <a:cubicBezTo>
                    <a:pt x="56" y="150"/>
                    <a:pt x="57" y="150"/>
                    <a:pt x="57" y="150"/>
                  </a:cubicBezTo>
                  <a:cubicBezTo>
                    <a:pt x="57" y="150"/>
                    <a:pt x="57" y="151"/>
                    <a:pt x="57" y="151"/>
                  </a:cubicBezTo>
                  <a:cubicBezTo>
                    <a:pt x="58" y="152"/>
                    <a:pt x="58" y="154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0" y="157"/>
                    <a:pt x="62" y="155"/>
                    <a:pt x="62" y="154"/>
                  </a:cubicBezTo>
                  <a:cubicBezTo>
                    <a:pt x="61" y="151"/>
                    <a:pt x="60" y="147"/>
                    <a:pt x="61" y="144"/>
                  </a:cubicBezTo>
                  <a:cubicBezTo>
                    <a:pt x="63" y="140"/>
                    <a:pt x="67" y="146"/>
                    <a:pt x="67" y="147"/>
                  </a:cubicBezTo>
                  <a:cubicBezTo>
                    <a:pt x="68" y="149"/>
                    <a:pt x="69" y="151"/>
                    <a:pt x="70" y="152"/>
                  </a:cubicBezTo>
                  <a:cubicBezTo>
                    <a:pt x="70" y="154"/>
                    <a:pt x="73" y="153"/>
                    <a:pt x="72" y="151"/>
                  </a:cubicBezTo>
                  <a:cubicBezTo>
                    <a:pt x="72" y="150"/>
                    <a:pt x="71" y="148"/>
                    <a:pt x="71" y="147"/>
                  </a:cubicBezTo>
                  <a:cubicBezTo>
                    <a:pt x="71" y="145"/>
                    <a:pt x="72" y="139"/>
                    <a:pt x="75" y="143"/>
                  </a:cubicBezTo>
                  <a:cubicBezTo>
                    <a:pt x="74" y="151"/>
                    <a:pt x="75" y="160"/>
                    <a:pt x="75" y="169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2" y="170"/>
                    <a:pt x="69" y="171"/>
                    <a:pt x="67" y="172"/>
                  </a:cubicBezTo>
                  <a:cubicBezTo>
                    <a:pt x="66" y="170"/>
                    <a:pt x="64" y="168"/>
                    <a:pt x="63" y="167"/>
                  </a:cubicBezTo>
                  <a:cubicBezTo>
                    <a:pt x="59" y="162"/>
                    <a:pt x="54" y="158"/>
                    <a:pt x="50" y="152"/>
                  </a:cubicBezTo>
                  <a:close/>
                  <a:moveTo>
                    <a:pt x="74" y="182"/>
                  </a:moveTo>
                  <a:cubicBezTo>
                    <a:pt x="72" y="180"/>
                    <a:pt x="70" y="177"/>
                    <a:pt x="69" y="175"/>
                  </a:cubicBezTo>
                  <a:cubicBezTo>
                    <a:pt x="71" y="174"/>
                    <a:pt x="73" y="173"/>
                    <a:pt x="75" y="172"/>
                  </a:cubicBezTo>
                  <a:cubicBezTo>
                    <a:pt x="75" y="175"/>
                    <a:pt x="75" y="179"/>
                    <a:pt x="74" y="182"/>
                  </a:cubicBezTo>
                  <a:close/>
                  <a:moveTo>
                    <a:pt x="73" y="138"/>
                  </a:moveTo>
                  <a:cubicBezTo>
                    <a:pt x="72" y="138"/>
                    <a:pt x="71" y="139"/>
                    <a:pt x="71" y="140"/>
                  </a:cubicBezTo>
                  <a:cubicBezTo>
                    <a:pt x="70" y="140"/>
                    <a:pt x="70" y="141"/>
                    <a:pt x="69" y="142"/>
                  </a:cubicBezTo>
                  <a:cubicBezTo>
                    <a:pt x="66" y="132"/>
                    <a:pt x="61" y="122"/>
                    <a:pt x="58" y="112"/>
                  </a:cubicBezTo>
                  <a:cubicBezTo>
                    <a:pt x="54" y="100"/>
                    <a:pt x="50" y="88"/>
                    <a:pt x="46" y="75"/>
                  </a:cubicBezTo>
                  <a:cubicBezTo>
                    <a:pt x="39" y="52"/>
                    <a:pt x="30" y="28"/>
                    <a:pt x="22" y="4"/>
                  </a:cubicBezTo>
                  <a:cubicBezTo>
                    <a:pt x="23" y="4"/>
                    <a:pt x="25" y="4"/>
                    <a:pt x="26" y="3"/>
                  </a:cubicBezTo>
                  <a:cubicBezTo>
                    <a:pt x="33" y="12"/>
                    <a:pt x="34" y="25"/>
                    <a:pt x="37" y="35"/>
                  </a:cubicBezTo>
                  <a:cubicBezTo>
                    <a:pt x="42" y="46"/>
                    <a:pt x="46" y="58"/>
                    <a:pt x="50" y="70"/>
                  </a:cubicBezTo>
                  <a:cubicBezTo>
                    <a:pt x="54" y="82"/>
                    <a:pt x="59" y="94"/>
                    <a:pt x="63" y="106"/>
                  </a:cubicBezTo>
                  <a:cubicBezTo>
                    <a:pt x="67" y="117"/>
                    <a:pt x="70" y="128"/>
                    <a:pt x="73" y="1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26"/>
            <p:cNvSpPr>
              <a:spLocks noEditPoints="1"/>
            </p:cNvSpPr>
            <p:nvPr/>
          </p:nvSpPr>
          <p:spPr bwMode="auto">
            <a:xfrm>
              <a:off x="371475" y="5995988"/>
              <a:ext cx="457200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5 w 122"/>
                <a:gd name="T15" fmla="*/ 97 h 114"/>
                <a:gd name="T16" fmla="*/ 75 w 122"/>
                <a:gd name="T17" fmla="*/ 66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4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1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3 h 114"/>
                <a:gd name="T70" fmla="*/ 60 w 122"/>
                <a:gd name="T71" fmla="*/ 108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4 w 122"/>
                <a:gd name="T79" fmla="*/ 86 h 114"/>
                <a:gd name="T80" fmla="*/ 109 w 122"/>
                <a:gd name="T81" fmla="*/ 88 h 114"/>
                <a:gd name="T82" fmla="*/ 91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3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0" y="1"/>
                  </a:cubicBezTo>
                  <a:cubicBezTo>
                    <a:pt x="58" y="2"/>
                    <a:pt x="46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0" y="19"/>
                    <a:pt x="41" y="26"/>
                  </a:cubicBezTo>
                  <a:cubicBezTo>
                    <a:pt x="42" y="34"/>
                    <a:pt x="37" y="41"/>
                    <a:pt x="32" y="48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4" y="61"/>
                  </a:cubicBezTo>
                  <a:cubicBezTo>
                    <a:pt x="31" y="62"/>
                    <a:pt x="28" y="65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7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7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7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1"/>
                    <a:pt x="59" y="94"/>
                    <a:pt x="55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90"/>
                    <a:pt x="66" y="86"/>
                  </a:cubicBezTo>
                  <a:cubicBezTo>
                    <a:pt x="69" y="83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6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6"/>
                  </a:cubicBezTo>
                  <a:close/>
                  <a:moveTo>
                    <a:pt x="73" y="67"/>
                  </a:moveTo>
                  <a:cubicBezTo>
                    <a:pt x="71" y="69"/>
                    <a:pt x="69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1"/>
                    <a:pt x="30" y="93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1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6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8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1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5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5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4"/>
                  </a:cubicBezTo>
                  <a:cubicBezTo>
                    <a:pt x="6" y="94"/>
                    <a:pt x="6" y="94"/>
                    <a:pt x="6" y="94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3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5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1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5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9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3" y="106"/>
                  </a:cubicBezTo>
                  <a:cubicBezTo>
                    <a:pt x="12" y="106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3"/>
                  </a:cubicBezTo>
                  <a:cubicBezTo>
                    <a:pt x="38" y="88"/>
                    <a:pt x="43" y="83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3" y="96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1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8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7" y="81"/>
                    <a:pt x="62" y="78"/>
                  </a:cubicBezTo>
                  <a:cubicBezTo>
                    <a:pt x="65" y="76"/>
                    <a:pt x="67" y="74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4" y="91"/>
                  </a:cubicBezTo>
                  <a:cubicBezTo>
                    <a:pt x="62" y="84"/>
                    <a:pt x="69" y="77"/>
                    <a:pt x="76" y="71"/>
                  </a:cubicBezTo>
                  <a:cubicBezTo>
                    <a:pt x="77" y="70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7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6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7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80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8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2"/>
                    <a:pt x="95" y="76"/>
                  </a:cubicBezTo>
                  <a:cubicBezTo>
                    <a:pt x="96" y="75"/>
                    <a:pt x="97" y="74"/>
                    <a:pt x="99" y="73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8"/>
                  </a:cubicBezTo>
                  <a:cubicBezTo>
                    <a:pt x="74" y="101"/>
                    <a:pt x="71" y="105"/>
                    <a:pt x="68" y="108"/>
                  </a:cubicBezTo>
                  <a:cubicBezTo>
                    <a:pt x="65" y="108"/>
                    <a:pt x="63" y="108"/>
                    <a:pt x="60" y="108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4"/>
                    <a:pt x="102" y="77"/>
                    <a:pt x="101" y="78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90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4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2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6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1" y="109"/>
                  </a:cubicBezTo>
                  <a:cubicBezTo>
                    <a:pt x="91" y="109"/>
                    <a:pt x="91" y="109"/>
                    <a:pt x="91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5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2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5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0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8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3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1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100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5" y="90"/>
                    <a:pt x="102" y="94"/>
                  </a:cubicBezTo>
                  <a:cubicBezTo>
                    <a:pt x="98" y="99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8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7"/>
                    <a:pt x="100" y="80"/>
                    <a:pt x="106" y="74"/>
                  </a:cubicBezTo>
                  <a:cubicBezTo>
                    <a:pt x="106" y="74"/>
                    <a:pt x="105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8"/>
                    <a:pt x="88" y="87"/>
                    <a:pt x="88" y="86"/>
                  </a:cubicBezTo>
                  <a:cubicBezTo>
                    <a:pt x="92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8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4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2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3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27"/>
            <p:cNvSpPr>
              <a:spLocks noEditPoints="1"/>
            </p:cNvSpPr>
            <p:nvPr/>
          </p:nvSpPr>
          <p:spPr bwMode="auto">
            <a:xfrm>
              <a:off x="6958013" y="6503988"/>
              <a:ext cx="457200" cy="423863"/>
            </a:xfrm>
            <a:custGeom>
              <a:avLst/>
              <a:gdLst>
                <a:gd name="T0" fmla="*/ 102 w 122"/>
                <a:gd name="T1" fmla="*/ 63 h 113"/>
                <a:gd name="T2" fmla="*/ 35 w 122"/>
                <a:gd name="T3" fmla="*/ 2 h 113"/>
                <a:gd name="T4" fmla="*/ 5 w 122"/>
                <a:gd name="T5" fmla="*/ 102 h 113"/>
                <a:gd name="T6" fmla="*/ 22 w 122"/>
                <a:gd name="T7" fmla="*/ 65 h 113"/>
                <a:gd name="T8" fmla="*/ 39 w 122"/>
                <a:gd name="T9" fmla="*/ 61 h 113"/>
                <a:gd name="T10" fmla="*/ 97 w 122"/>
                <a:gd name="T11" fmla="*/ 65 h 113"/>
                <a:gd name="T12" fmla="*/ 92 w 122"/>
                <a:gd name="T13" fmla="*/ 67 h 113"/>
                <a:gd name="T14" fmla="*/ 55 w 122"/>
                <a:gd name="T15" fmla="*/ 96 h 113"/>
                <a:gd name="T16" fmla="*/ 75 w 122"/>
                <a:gd name="T17" fmla="*/ 65 h 113"/>
                <a:gd name="T18" fmla="*/ 37 w 122"/>
                <a:gd name="T19" fmla="*/ 105 h 113"/>
                <a:gd name="T20" fmla="*/ 58 w 122"/>
                <a:gd name="T21" fmla="*/ 79 h 113"/>
                <a:gd name="T22" fmla="*/ 27 w 122"/>
                <a:gd name="T23" fmla="*/ 94 h 113"/>
                <a:gd name="T24" fmla="*/ 51 w 122"/>
                <a:gd name="T25" fmla="*/ 72 h 113"/>
                <a:gd name="T26" fmla="*/ 38 w 122"/>
                <a:gd name="T27" fmla="*/ 91 h 113"/>
                <a:gd name="T28" fmla="*/ 11 w 122"/>
                <a:gd name="T29" fmla="*/ 101 h 113"/>
                <a:gd name="T30" fmla="*/ 44 w 122"/>
                <a:gd name="T31" fmla="*/ 69 h 113"/>
                <a:gd name="T32" fmla="*/ 46 w 122"/>
                <a:gd name="T33" fmla="*/ 67 h 113"/>
                <a:gd name="T34" fmla="*/ 6 w 122"/>
                <a:gd name="T35" fmla="*/ 93 h 113"/>
                <a:gd name="T36" fmla="*/ 35 w 122"/>
                <a:gd name="T37" fmla="*/ 64 h 113"/>
                <a:gd name="T38" fmla="*/ 8 w 122"/>
                <a:gd name="T39" fmla="*/ 86 h 113"/>
                <a:gd name="T40" fmla="*/ 6 w 122"/>
                <a:gd name="T41" fmla="*/ 99 h 113"/>
                <a:gd name="T42" fmla="*/ 39 w 122"/>
                <a:gd name="T43" fmla="*/ 74 h 113"/>
                <a:gd name="T44" fmla="*/ 49 w 122"/>
                <a:gd name="T45" fmla="*/ 73 h 113"/>
                <a:gd name="T46" fmla="*/ 10 w 122"/>
                <a:gd name="T47" fmla="*/ 103 h 113"/>
                <a:gd name="T48" fmla="*/ 39 w 122"/>
                <a:gd name="T49" fmla="*/ 89 h 113"/>
                <a:gd name="T50" fmla="*/ 58 w 122"/>
                <a:gd name="T51" fmla="*/ 77 h 113"/>
                <a:gd name="T52" fmla="*/ 50 w 122"/>
                <a:gd name="T53" fmla="*/ 88 h 113"/>
                <a:gd name="T54" fmla="*/ 35 w 122"/>
                <a:gd name="T55" fmla="*/ 106 h 113"/>
                <a:gd name="T56" fmla="*/ 45 w 122"/>
                <a:gd name="T57" fmla="*/ 92 h 113"/>
                <a:gd name="T58" fmla="*/ 76 w 122"/>
                <a:gd name="T59" fmla="*/ 70 h 113"/>
                <a:gd name="T60" fmla="*/ 45 w 122"/>
                <a:gd name="T61" fmla="*/ 106 h 113"/>
                <a:gd name="T62" fmla="*/ 87 w 122"/>
                <a:gd name="T63" fmla="*/ 67 h 113"/>
                <a:gd name="T64" fmla="*/ 57 w 122"/>
                <a:gd name="T65" fmla="*/ 103 h 113"/>
                <a:gd name="T66" fmla="*/ 59 w 122"/>
                <a:gd name="T67" fmla="*/ 107 h 113"/>
                <a:gd name="T68" fmla="*/ 99 w 122"/>
                <a:gd name="T69" fmla="*/ 72 h 113"/>
                <a:gd name="T70" fmla="*/ 60 w 122"/>
                <a:gd name="T71" fmla="*/ 107 h 113"/>
                <a:gd name="T72" fmla="*/ 74 w 122"/>
                <a:gd name="T73" fmla="*/ 107 h 113"/>
                <a:gd name="T74" fmla="*/ 83 w 122"/>
                <a:gd name="T75" fmla="*/ 105 h 113"/>
                <a:gd name="T76" fmla="*/ 99 w 122"/>
                <a:gd name="T77" fmla="*/ 78 h 113"/>
                <a:gd name="T78" fmla="*/ 104 w 122"/>
                <a:gd name="T79" fmla="*/ 85 h 113"/>
                <a:gd name="T80" fmla="*/ 109 w 122"/>
                <a:gd name="T81" fmla="*/ 87 h 113"/>
                <a:gd name="T82" fmla="*/ 91 w 122"/>
                <a:gd name="T83" fmla="*/ 108 h 113"/>
                <a:gd name="T84" fmla="*/ 99 w 122"/>
                <a:gd name="T85" fmla="*/ 108 h 113"/>
                <a:gd name="T86" fmla="*/ 111 w 122"/>
                <a:gd name="T87" fmla="*/ 98 h 113"/>
                <a:gd name="T88" fmla="*/ 109 w 122"/>
                <a:gd name="T89" fmla="*/ 93 h 113"/>
                <a:gd name="T90" fmla="*/ 115 w 122"/>
                <a:gd name="T91" fmla="*/ 95 h 113"/>
                <a:gd name="T92" fmla="*/ 109 w 122"/>
                <a:gd name="T93" fmla="*/ 106 h 113"/>
                <a:gd name="T94" fmla="*/ 116 w 122"/>
                <a:gd name="T95" fmla="*/ 99 h 113"/>
                <a:gd name="T96" fmla="*/ 114 w 122"/>
                <a:gd name="T97" fmla="*/ 98 h 113"/>
                <a:gd name="T98" fmla="*/ 106 w 122"/>
                <a:gd name="T99" fmla="*/ 100 h 113"/>
                <a:gd name="T100" fmla="*/ 101 w 122"/>
                <a:gd name="T101" fmla="*/ 99 h 113"/>
                <a:gd name="T102" fmla="*/ 111 w 122"/>
                <a:gd name="T103" fmla="*/ 79 h 113"/>
                <a:gd name="T104" fmla="*/ 118 w 122"/>
                <a:gd name="T105" fmla="*/ 93 h 113"/>
                <a:gd name="T106" fmla="*/ 105 w 122"/>
                <a:gd name="T107" fmla="*/ 73 h 113"/>
                <a:gd name="T108" fmla="*/ 71 w 122"/>
                <a:gd name="T109" fmla="*/ 96 h 113"/>
                <a:gd name="T110" fmla="*/ 39 w 122"/>
                <a:gd name="T111" fmla="*/ 41 h 113"/>
                <a:gd name="T112" fmla="*/ 93 w 122"/>
                <a:gd name="T113" fmla="*/ 63 h 113"/>
                <a:gd name="T114" fmla="*/ 15 w 122"/>
                <a:gd name="T115" fmla="*/ 74 h 113"/>
                <a:gd name="T116" fmla="*/ 17 w 122"/>
                <a:gd name="T117" fmla="*/ 7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3">
                  <a:moveTo>
                    <a:pt x="27" y="110"/>
                  </a:moveTo>
                  <a:cubicBezTo>
                    <a:pt x="31" y="110"/>
                    <a:pt x="36" y="109"/>
                    <a:pt x="41" y="109"/>
                  </a:cubicBezTo>
                  <a:cubicBezTo>
                    <a:pt x="49" y="109"/>
                    <a:pt x="57" y="109"/>
                    <a:pt x="65" y="110"/>
                  </a:cubicBezTo>
                  <a:cubicBezTo>
                    <a:pt x="78" y="111"/>
                    <a:pt x="91" y="113"/>
                    <a:pt x="104" y="110"/>
                  </a:cubicBezTo>
                  <a:cubicBezTo>
                    <a:pt x="113" y="108"/>
                    <a:pt x="122" y="101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3" y="55"/>
                    <a:pt x="83" y="48"/>
                    <a:pt x="75" y="39"/>
                  </a:cubicBezTo>
                  <a:cubicBezTo>
                    <a:pt x="70" y="34"/>
                    <a:pt x="66" y="28"/>
                    <a:pt x="66" y="21"/>
                  </a:cubicBezTo>
                  <a:cubicBezTo>
                    <a:pt x="66" y="15"/>
                    <a:pt x="69" y="9"/>
                    <a:pt x="72" y="3"/>
                  </a:cubicBezTo>
                  <a:cubicBezTo>
                    <a:pt x="73" y="3"/>
                    <a:pt x="72" y="2"/>
                    <a:pt x="72" y="1"/>
                  </a:cubicBezTo>
                  <a:cubicBezTo>
                    <a:pt x="72" y="1"/>
                    <a:pt x="71" y="1"/>
                    <a:pt x="70" y="1"/>
                  </a:cubicBezTo>
                  <a:cubicBezTo>
                    <a:pt x="58" y="1"/>
                    <a:pt x="46" y="0"/>
                    <a:pt x="35" y="2"/>
                  </a:cubicBezTo>
                  <a:cubicBezTo>
                    <a:pt x="33" y="2"/>
                    <a:pt x="33" y="3"/>
                    <a:pt x="34" y="4"/>
                  </a:cubicBezTo>
                  <a:cubicBezTo>
                    <a:pt x="33" y="4"/>
                    <a:pt x="33" y="5"/>
                    <a:pt x="34" y="5"/>
                  </a:cubicBezTo>
                  <a:cubicBezTo>
                    <a:pt x="37" y="11"/>
                    <a:pt x="40" y="18"/>
                    <a:pt x="41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4" y="57"/>
                    <a:pt x="17" y="67"/>
                    <a:pt x="10" y="77"/>
                  </a:cubicBezTo>
                  <a:cubicBezTo>
                    <a:pt x="5" y="84"/>
                    <a:pt x="0" y="94"/>
                    <a:pt x="5" y="102"/>
                  </a:cubicBezTo>
                  <a:cubicBezTo>
                    <a:pt x="9" y="109"/>
                    <a:pt x="19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2" y="65"/>
                    <a:pt x="23" y="64"/>
                    <a:pt x="23" y="64"/>
                  </a:cubicBezTo>
                  <a:cubicBezTo>
                    <a:pt x="25" y="63"/>
                    <a:pt x="27" y="62"/>
                    <a:pt x="29" y="62"/>
                  </a:cubicBezTo>
                  <a:cubicBezTo>
                    <a:pt x="25" y="64"/>
                    <a:pt x="22" y="67"/>
                    <a:pt x="19" y="69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0"/>
                    <a:pt x="33" y="60"/>
                    <a:pt x="34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4"/>
                    <a:pt x="29" y="62"/>
                    <a:pt x="31" y="61"/>
                  </a:cubicBezTo>
                  <a:close/>
                  <a:moveTo>
                    <a:pt x="37" y="60"/>
                  </a:moveTo>
                  <a:cubicBezTo>
                    <a:pt x="38" y="60"/>
                    <a:pt x="39" y="61"/>
                    <a:pt x="39" y="61"/>
                  </a:cubicBezTo>
                  <a:cubicBezTo>
                    <a:pt x="35" y="63"/>
                    <a:pt x="32" y="66"/>
                    <a:pt x="28" y="69"/>
                  </a:cubicBezTo>
                  <a:cubicBezTo>
                    <a:pt x="22" y="73"/>
                    <a:pt x="16" y="78"/>
                    <a:pt x="10" y="83"/>
                  </a:cubicBezTo>
                  <a:cubicBezTo>
                    <a:pt x="10" y="83"/>
                    <a:pt x="11" y="83"/>
                    <a:pt x="11" y="82"/>
                  </a:cubicBezTo>
                  <a:cubicBezTo>
                    <a:pt x="14" y="79"/>
                    <a:pt x="17" y="77"/>
                    <a:pt x="20" y="74"/>
                  </a:cubicBezTo>
                  <a:cubicBezTo>
                    <a:pt x="26" y="70"/>
                    <a:pt x="32" y="65"/>
                    <a:pt x="37" y="60"/>
                  </a:cubicBezTo>
                  <a:close/>
                  <a:moveTo>
                    <a:pt x="97" y="65"/>
                  </a:moveTo>
                  <a:cubicBezTo>
                    <a:pt x="90" y="71"/>
                    <a:pt x="83" y="77"/>
                    <a:pt x="76" y="84"/>
                  </a:cubicBezTo>
                  <a:cubicBezTo>
                    <a:pt x="72" y="87"/>
                    <a:pt x="68" y="91"/>
                    <a:pt x="64" y="94"/>
                  </a:cubicBezTo>
                  <a:cubicBezTo>
                    <a:pt x="67" y="91"/>
                    <a:pt x="70" y="89"/>
                    <a:pt x="73" y="86"/>
                  </a:cubicBezTo>
                  <a:cubicBezTo>
                    <a:pt x="79" y="80"/>
                    <a:pt x="84" y="74"/>
                    <a:pt x="88" y="67"/>
                  </a:cubicBezTo>
                  <a:cubicBezTo>
                    <a:pt x="88" y="67"/>
                    <a:pt x="89" y="68"/>
                    <a:pt x="89" y="68"/>
                  </a:cubicBezTo>
                  <a:cubicBezTo>
                    <a:pt x="90" y="68"/>
                    <a:pt x="92" y="68"/>
                    <a:pt x="92" y="67"/>
                  </a:cubicBezTo>
                  <a:cubicBezTo>
                    <a:pt x="94" y="67"/>
                    <a:pt x="96" y="64"/>
                    <a:pt x="97" y="65"/>
                  </a:cubicBezTo>
                  <a:close/>
                  <a:moveTo>
                    <a:pt x="82" y="65"/>
                  </a:moveTo>
                  <a:cubicBezTo>
                    <a:pt x="84" y="65"/>
                    <a:pt x="85" y="66"/>
                    <a:pt x="87" y="67"/>
                  </a:cubicBezTo>
                  <a:cubicBezTo>
                    <a:pt x="84" y="70"/>
                    <a:pt x="81" y="73"/>
                    <a:pt x="77" y="76"/>
                  </a:cubicBezTo>
                  <a:cubicBezTo>
                    <a:pt x="73" y="79"/>
                    <a:pt x="70" y="83"/>
                    <a:pt x="66" y="87"/>
                  </a:cubicBezTo>
                  <a:cubicBezTo>
                    <a:pt x="62" y="90"/>
                    <a:pt x="59" y="93"/>
                    <a:pt x="55" y="96"/>
                  </a:cubicBezTo>
                  <a:cubicBezTo>
                    <a:pt x="56" y="96"/>
                    <a:pt x="56" y="96"/>
                    <a:pt x="56" y="95"/>
                  </a:cubicBezTo>
                  <a:cubicBezTo>
                    <a:pt x="59" y="92"/>
                    <a:pt x="63" y="89"/>
                    <a:pt x="66" y="85"/>
                  </a:cubicBezTo>
                  <a:cubicBezTo>
                    <a:pt x="69" y="82"/>
                    <a:pt x="71" y="78"/>
                    <a:pt x="74" y="74"/>
                  </a:cubicBezTo>
                  <a:cubicBezTo>
                    <a:pt x="77" y="71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5" y="65"/>
                  </a:moveTo>
                  <a:cubicBezTo>
                    <a:pt x="77" y="64"/>
                    <a:pt x="78" y="64"/>
                    <a:pt x="80" y="64"/>
                  </a:cubicBezTo>
                  <a:cubicBezTo>
                    <a:pt x="80" y="64"/>
                    <a:pt x="81" y="64"/>
                    <a:pt x="81" y="64"/>
                  </a:cubicBezTo>
                  <a:cubicBezTo>
                    <a:pt x="74" y="69"/>
                    <a:pt x="68" y="76"/>
                    <a:pt x="62" y="83"/>
                  </a:cubicBezTo>
                  <a:cubicBezTo>
                    <a:pt x="55" y="89"/>
                    <a:pt x="47" y="95"/>
                    <a:pt x="40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9" y="103"/>
                    <a:pt x="41" y="101"/>
                    <a:pt x="43" y="99"/>
                  </a:cubicBezTo>
                  <a:cubicBezTo>
                    <a:pt x="47" y="96"/>
                    <a:pt x="51" y="92"/>
                    <a:pt x="55" y="88"/>
                  </a:cubicBezTo>
                  <a:cubicBezTo>
                    <a:pt x="62" y="81"/>
                    <a:pt x="69" y="73"/>
                    <a:pt x="75" y="65"/>
                  </a:cubicBezTo>
                  <a:close/>
                  <a:moveTo>
                    <a:pt x="73" y="66"/>
                  </a:moveTo>
                  <a:cubicBezTo>
                    <a:pt x="71" y="68"/>
                    <a:pt x="69" y="70"/>
                    <a:pt x="68" y="71"/>
                  </a:cubicBezTo>
                  <a:cubicBezTo>
                    <a:pt x="65" y="74"/>
                    <a:pt x="61" y="76"/>
                    <a:pt x="58" y="79"/>
                  </a:cubicBezTo>
                  <a:cubicBezTo>
                    <a:pt x="57" y="80"/>
                    <a:pt x="56" y="80"/>
                    <a:pt x="56" y="81"/>
                  </a:cubicBezTo>
                  <a:cubicBezTo>
                    <a:pt x="58" y="78"/>
                    <a:pt x="61" y="76"/>
                    <a:pt x="63" y="73"/>
                  </a:cubicBezTo>
                  <a:cubicBezTo>
                    <a:pt x="67" y="72"/>
                    <a:pt x="69" y="68"/>
                    <a:pt x="73" y="66"/>
                  </a:cubicBezTo>
                  <a:close/>
                  <a:moveTo>
                    <a:pt x="53" y="74"/>
                  </a:moveTo>
                  <a:cubicBezTo>
                    <a:pt x="47" y="77"/>
                    <a:pt x="42" y="82"/>
                    <a:pt x="36" y="87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3" y="97"/>
                    <a:pt x="20" y="101"/>
                    <a:pt x="16" y="104"/>
                  </a:cubicBezTo>
                  <a:cubicBezTo>
                    <a:pt x="14" y="106"/>
                    <a:pt x="16" y="104"/>
                    <a:pt x="16" y="103"/>
                  </a:cubicBezTo>
                  <a:cubicBezTo>
                    <a:pt x="18" y="101"/>
                    <a:pt x="20" y="100"/>
                    <a:pt x="21" y="98"/>
                  </a:cubicBezTo>
                  <a:cubicBezTo>
                    <a:pt x="25" y="95"/>
                    <a:pt x="29" y="92"/>
                    <a:pt x="32" y="90"/>
                  </a:cubicBezTo>
                  <a:cubicBezTo>
                    <a:pt x="39" y="84"/>
                    <a:pt x="45" y="78"/>
                    <a:pt x="51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4" y="74"/>
                    <a:pt x="56" y="75"/>
                    <a:pt x="60" y="74"/>
                  </a:cubicBezTo>
                  <a:cubicBezTo>
                    <a:pt x="55" y="78"/>
                    <a:pt x="51" y="81"/>
                    <a:pt x="46" y="85"/>
                  </a:cubicBezTo>
                  <a:cubicBezTo>
                    <a:pt x="40" y="91"/>
                    <a:pt x="33" y="96"/>
                    <a:pt x="27" y="102"/>
                  </a:cubicBezTo>
                  <a:cubicBezTo>
                    <a:pt x="27" y="102"/>
                    <a:pt x="23" y="106"/>
                    <a:pt x="24" y="105"/>
                  </a:cubicBezTo>
                  <a:cubicBezTo>
                    <a:pt x="25" y="103"/>
                    <a:pt x="27" y="101"/>
                    <a:pt x="28" y="100"/>
                  </a:cubicBezTo>
                  <a:cubicBezTo>
                    <a:pt x="32" y="97"/>
                    <a:pt x="35" y="94"/>
                    <a:pt x="38" y="91"/>
                  </a:cubicBezTo>
                  <a:cubicBezTo>
                    <a:pt x="41" y="88"/>
                    <a:pt x="44" y="85"/>
                    <a:pt x="47" y="82"/>
                  </a:cubicBezTo>
                  <a:cubicBezTo>
                    <a:pt x="49" y="80"/>
                    <a:pt x="52" y="77"/>
                    <a:pt x="54" y="74"/>
                  </a:cubicBezTo>
                  <a:cubicBezTo>
                    <a:pt x="54" y="74"/>
                    <a:pt x="54" y="73"/>
                    <a:pt x="53" y="74"/>
                  </a:cubicBezTo>
                  <a:close/>
                  <a:moveTo>
                    <a:pt x="47" y="68"/>
                  </a:moveTo>
                  <a:cubicBezTo>
                    <a:pt x="48" y="69"/>
                    <a:pt x="49" y="70"/>
                    <a:pt x="51" y="72"/>
                  </a:cubicBezTo>
                  <a:cubicBezTo>
                    <a:pt x="36" y="79"/>
                    <a:pt x="25" y="92"/>
                    <a:pt x="11" y="101"/>
                  </a:cubicBezTo>
                  <a:cubicBezTo>
                    <a:pt x="8" y="104"/>
                    <a:pt x="13" y="99"/>
                    <a:pt x="13" y="99"/>
                  </a:cubicBezTo>
                  <a:cubicBezTo>
                    <a:pt x="15" y="97"/>
                    <a:pt x="16" y="96"/>
                    <a:pt x="18" y="95"/>
                  </a:cubicBezTo>
                  <a:cubicBezTo>
                    <a:pt x="21" y="92"/>
                    <a:pt x="24" y="89"/>
                    <a:pt x="28" y="86"/>
                  </a:cubicBezTo>
                  <a:cubicBezTo>
                    <a:pt x="34" y="80"/>
                    <a:pt x="40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8"/>
                    <a:pt x="44" y="69"/>
                  </a:cubicBezTo>
                  <a:cubicBezTo>
                    <a:pt x="37" y="75"/>
                    <a:pt x="30" y="81"/>
                    <a:pt x="22" y="86"/>
                  </a:cubicBezTo>
                  <a:cubicBezTo>
                    <a:pt x="19" y="89"/>
                    <a:pt x="16" y="91"/>
                    <a:pt x="12" y="94"/>
                  </a:cubicBezTo>
                  <a:cubicBezTo>
                    <a:pt x="10" y="96"/>
                    <a:pt x="9" y="97"/>
                    <a:pt x="7" y="99"/>
                  </a:cubicBezTo>
                  <a:cubicBezTo>
                    <a:pt x="8" y="97"/>
                    <a:pt x="9" y="96"/>
                    <a:pt x="10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4" y="65"/>
                    <a:pt x="45" y="66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5" y="68"/>
                    <a:pt x="45" y="68"/>
                  </a:cubicBezTo>
                  <a:close/>
                  <a:moveTo>
                    <a:pt x="43" y="63"/>
                  </a:moveTo>
                  <a:cubicBezTo>
                    <a:pt x="37" y="68"/>
                    <a:pt x="30" y="73"/>
                    <a:pt x="24" y="78"/>
                  </a:cubicBezTo>
                  <a:cubicBezTo>
                    <a:pt x="21" y="80"/>
                    <a:pt x="18" y="83"/>
                    <a:pt x="15" y="86"/>
                  </a:cubicBezTo>
                  <a:cubicBezTo>
                    <a:pt x="12" y="88"/>
                    <a:pt x="7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1"/>
                    <a:pt x="30" y="73"/>
                    <a:pt x="41" y="62"/>
                  </a:cubicBezTo>
                  <a:cubicBezTo>
                    <a:pt x="42" y="62"/>
                    <a:pt x="42" y="63"/>
                    <a:pt x="43" y="63"/>
                  </a:cubicBezTo>
                  <a:close/>
                  <a:moveTo>
                    <a:pt x="8" y="86"/>
                  </a:moveTo>
                  <a:cubicBezTo>
                    <a:pt x="13" y="81"/>
                    <a:pt x="19" y="77"/>
                    <a:pt x="25" y="72"/>
                  </a:cubicBezTo>
                  <a:cubicBezTo>
                    <a:pt x="28" y="69"/>
                    <a:pt x="31" y="67"/>
                    <a:pt x="35" y="64"/>
                  </a:cubicBezTo>
                  <a:cubicBezTo>
                    <a:pt x="36" y="64"/>
                    <a:pt x="37" y="63"/>
                    <a:pt x="38" y="62"/>
                  </a:cubicBezTo>
                  <a:cubicBezTo>
                    <a:pt x="39" y="62"/>
                    <a:pt x="39" y="61"/>
                    <a:pt x="40" y="61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0" y="62"/>
                    <a:pt x="39" y="63"/>
                    <a:pt x="39" y="63"/>
                  </a:cubicBezTo>
                  <a:cubicBezTo>
                    <a:pt x="29" y="74"/>
                    <a:pt x="16" y="81"/>
                    <a:pt x="6" y="91"/>
                  </a:cubicBezTo>
                  <a:cubicBezTo>
                    <a:pt x="6" y="90"/>
                    <a:pt x="7" y="88"/>
                    <a:pt x="8" y="86"/>
                  </a:cubicBezTo>
                  <a:close/>
                  <a:moveTo>
                    <a:pt x="22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2" y="65"/>
                  </a:cubicBezTo>
                  <a:cubicBezTo>
                    <a:pt x="44" y="64"/>
                    <a:pt x="39" y="68"/>
                    <a:pt x="40" y="68"/>
                  </a:cubicBezTo>
                  <a:cubicBezTo>
                    <a:pt x="30" y="80"/>
                    <a:pt x="15" y="86"/>
                    <a:pt x="6" y="99"/>
                  </a:cubicBezTo>
                  <a:cubicBezTo>
                    <a:pt x="5" y="97"/>
                    <a:pt x="5" y="95"/>
                    <a:pt x="5" y="93"/>
                  </a:cubicBezTo>
                  <a:cubicBezTo>
                    <a:pt x="12" y="90"/>
                    <a:pt x="17" y="85"/>
                    <a:pt x="22" y="80"/>
                  </a:cubicBezTo>
                  <a:close/>
                  <a:moveTo>
                    <a:pt x="6" y="100"/>
                  </a:moveTo>
                  <a:cubicBezTo>
                    <a:pt x="13" y="94"/>
                    <a:pt x="20" y="89"/>
                    <a:pt x="27" y="83"/>
                  </a:cubicBezTo>
                  <a:cubicBezTo>
                    <a:pt x="31" y="81"/>
                    <a:pt x="34" y="78"/>
                    <a:pt x="37" y="76"/>
                  </a:cubicBezTo>
                  <a:cubicBezTo>
                    <a:pt x="38" y="75"/>
                    <a:pt x="38" y="75"/>
                    <a:pt x="39" y="74"/>
                  </a:cubicBezTo>
                  <a:cubicBezTo>
                    <a:pt x="35" y="78"/>
                    <a:pt x="30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6" y="100"/>
                  </a:cubicBezTo>
                  <a:close/>
                  <a:moveTo>
                    <a:pt x="10" y="103"/>
                  </a:moveTo>
                  <a:cubicBezTo>
                    <a:pt x="23" y="95"/>
                    <a:pt x="33" y="83"/>
                    <a:pt x="47" y="74"/>
                  </a:cubicBezTo>
                  <a:cubicBezTo>
                    <a:pt x="47" y="74"/>
                    <a:pt x="50" y="72"/>
                    <a:pt x="49" y="73"/>
                  </a:cubicBezTo>
                  <a:cubicBezTo>
                    <a:pt x="48" y="74"/>
                    <a:pt x="46" y="76"/>
                    <a:pt x="45" y="78"/>
                  </a:cubicBezTo>
                  <a:cubicBezTo>
                    <a:pt x="41" y="81"/>
                    <a:pt x="38" y="84"/>
                    <a:pt x="34" y="87"/>
                  </a:cubicBezTo>
                  <a:cubicBezTo>
                    <a:pt x="27" y="93"/>
                    <a:pt x="20" y="98"/>
                    <a:pt x="13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2" y="105"/>
                    <a:pt x="11" y="104"/>
                    <a:pt x="10" y="104"/>
                  </a:cubicBezTo>
                  <a:cubicBezTo>
                    <a:pt x="10" y="104"/>
                    <a:pt x="10" y="103"/>
                    <a:pt x="10" y="103"/>
                  </a:cubicBezTo>
                  <a:close/>
                  <a:moveTo>
                    <a:pt x="14" y="105"/>
                  </a:moveTo>
                  <a:cubicBezTo>
                    <a:pt x="21" y="102"/>
                    <a:pt x="26" y="96"/>
                    <a:pt x="31" y="92"/>
                  </a:cubicBezTo>
                  <a:cubicBezTo>
                    <a:pt x="38" y="87"/>
                    <a:pt x="43" y="82"/>
                    <a:pt x="49" y="77"/>
                  </a:cubicBezTo>
                  <a:cubicBezTo>
                    <a:pt x="50" y="77"/>
                    <a:pt x="52" y="75"/>
                    <a:pt x="52" y="75"/>
                  </a:cubicBezTo>
                  <a:cubicBezTo>
                    <a:pt x="51" y="77"/>
                    <a:pt x="49" y="79"/>
                    <a:pt x="47" y="81"/>
                  </a:cubicBezTo>
                  <a:cubicBezTo>
                    <a:pt x="44" y="83"/>
                    <a:pt x="42" y="86"/>
                    <a:pt x="39" y="89"/>
                  </a:cubicBezTo>
                  <a:cubicBezTo>
                    <a:pt x="33" y="95"/>
                    <a:pt x="27" y="99"/>
                    <a:pt x="22" y="106"/>
                  </a:cubicBezTo>
                  <a:cubicBezTo>
                    <a:pt x="22" y="106"/>
                    <a:pt x="22" y="106"/>
                    <a:pt x="23" y="106"/>
                  </a:cubicBezTo>
                  <a:cubicBezTo>
                    <a:pt x="29" y="102"/>
                    <a:pt x="34" y="96"/>
                    <a:pt x="40" y="92"/>
                  </a:cubicBezTo>
                  <a:cubicBezTo>
                    <a:pt x="47" y="85"/>
                    <a:pt x="54" y="80"/>
                    <a:pt x="61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0" y="75"/>
                    <a:pt x="59" y="76"/>
                    <a:pt x="58" y="77"/>
                  </a:cubicBezTo>
                  <a:cubicBezTo>
                    <a:pt x="55" y="81"/>
                    <a:pt x="51" y="84"/>
                    <a:pt x="48" y="87"/>
                  </a:cubicBezTo>
                  <a:cubicBezTo>
                    <a:pt x="41" y="94"/>
                    <a:pt x="34" y="99"/>
                    <a:pt x="28" y="106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9" y="106"/>
                    <a:pt x="29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7" y="100"/>
                    <a:pt x="44" y="94"/>
                    <a:pt x="50" y="88"/>
                  </a:cubicBezTo>
                  <a:cubicBezTo>
                    <a:pt x="54" y="84"/>
                    <a:pt x="57" y="80"/>
                    <a:pt x="62" y="77"/>
                  </a:cubicBezTo>
                  <a:cubicBezTo>
                    <a:pt x="65" y="75"/>
                    <a:pt x="67" y="73"/>
                    <a:pt x="70" y="70"/>
                  </a:cubicBezTo>
                  <a:cubicBezTo>
                    <a:pt x="69" y="71"/>
                    <a:pt x="69" y="71"/>
                    <a:pt x="68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8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28" y="107"/>
                    <a:pt x="21" y="108"/>
                    <a:pt x="14" y="105"/>
                  </a:cubicBezTo>
                  <a:close/>
                  <a:moveTo>
                    <a:pt x="47" y="90"/>
                  </a:moveTo>
                  <a:cubicBezTo>
                    <a:pt x="43" y="93"/>
                    <a:pt x="40" y="96"/>
                    <a:pt x="36" y="99"/>
                  </a:cubicBezTo>
                  <a:cubicBezTo>
                    <a:pt x="35" y="100"/>
                    <a:pt x="34" y="101"/>
                    <a:pt x="32" y="102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5" y="91"/>
                    <a:pt x="46" y="90"/>
                    <a:pt x="47" y="90"/>
                  </a:cubicBezTo>
                  <a:close/>
                  <a:moveTo>
                    <a:pt x="39" y="106"/>
                  </a:moveTo>
                  <a:cubicBezTo>
                    <a:pt x="38" y="106"/>
                    <a:pt x="37" y="106"/>
                    <a:pt x="36" y="106"/>
                  </a:cubicBezTo>
                  <a:cubicBezTo>
                    <a:pt x="39" y="105"/>
                    <a:pt x="41" y="102"/>
                    <a:pt x="44" y="100"/>
                  </a:cubicBezTo>
                  <a:cubicBezTo>
                    <a:pt x="47" y="96"/>
                    <a:pt x="51" y="93"/>
                    <a:pt x="54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79" y="68"/>
                    <a:pt x="77" y="71"/>
                    <a:pt x="75" y="73"/>
                  </a:cubicBezTo>
                  <a:cubicBezTo>
                    <a:pt x="71" y="76"/>
                    <a:pt x="69" y="80"/>
                    <a:pt x="66" y="84"/>
                  </a:cubicBezTo>
                  <a:cubicBezTo>
                    <a:pt x="63" y="87"/>
                    <a:pt x="60" y="90"/>
                    <a:pt x="57" y="94"/>
                  </a:cubicBezTo>
                  <a:cubicBezTo>
                    <a:pt x="53" y="98"/>
                    <a:pt x="50" y="102"/>
                    <a:pt x="45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3" y="106"/>
                    <a:pt x="41" y="106"/>
                    <a:pt x="39" y="106"/>
                  </a:cubicBezTo>
                  <a:close/>
                  <a:moveTo>
                    <a:pt x="45" y="106"/>
                  </a:moveTo>
                  <a:cubicBezTo>
                    <a:pt x="45" y="106"/>
                    <a:pt x="45" y="106"/>
                    <a:pt x="45" y="106"/>
                  </a:cubicBezTo>
                  <a:cubicBezTo>
                    <a:pt x="49" y="104"/>
                    <a:pt x="51" y="101"/>
                    <a:pt x="54" y="99"/>
                  </a:cubicBezTo>
                  <a:cubicBezTo>
                    <a:pt x="57" y="95"/>
                    <a:pt x="61" y="92"/>
                    <a:pt x="65" y="88"/>
                  </a:cubicBezTo>
                  <a:cubicBezTo>
                    <a:pt x="72" y="81"/>
                    <a:pt x="80" y="75"/>
                    <a:pt x="87" y="67"/>
                  </a:cubicBezTo>
                  <a:cubicBezTo>
                    <a:pt x="85" y="70"/>
                    <a:pt x="82" y="75"/>
                    <a:pt x="80" y="78"/>
                  </a:cubicBezTo>
                  <a:cubicBezTo>
                    <a:pt x="77" y="81"/>
                    <a:pt x="74" y="84"/>
                    <a:pt x="70" y="87"/>
                  </a:cubicBezTo>
                  <a:cubicBezTo>
                    <a:pt x="64" y="93"/>
                    <a:pt x="58" y="99"/>
                    <a:pt x="54" y="106"/>
                  </a:cubicBezTo>
                  <a:cubicBezTo>
                    <a:pt x="53" y="106"/>
                    <a:pt x="54" y="106"/>
                    <a:pt x="54" y="106"/>
                  </a:cubicBezTo>
                  <a:cubicBezTo>
                    <a:pt x="55" y="106"/>
                    <a:pt x="55" y="105"/>
                    <a:pt x="55" y="105"/>
                  </a:cubicBezTo>
                  <a:cubicBezTo>
                    <a:pt x="56" y="105"/>
                    <a:pt x="56" y="105"/>
                    <a:pt x="57" y="103"/>
                  </a:cubicBezTo>
                  <a:cubicBezTo>
                    <a:pt x="62" y="97"/>
                    <a:pt x="69" y="91"/>
                    <a:pt x="75" y="85"/>
                  </a:cubicBezTo>
                  <a:cubicBezTo>
                    <a:pt x="83" y="79"/>
                    <a:pt x="90" y="71"/>
                    <a:pt x="98" y="65"/>
                  </a:cubicBezTo>
                  <a:cubicBezTo>
                    <a:pt x="95" y="67"/>
                    <a:pt x="91" y="72"/>
                    <a:pt x="89" y="75"/>
                  </a:cubicBezTo>
                  <a:cubicBezTo>
                    <a:pt x="85" y="79"/>
                    <a:pt x="82" y="82"/>
                    <a:pt x="79" y="86"/>
                  </a:cubicBezTo>
                  <a:cubicBezTo>
                    <a:pt x="75" y="90"/>
                    <a:pt x="72" y="94"/>
                    <a:pt x="69" y="98"/>
                  </a:cubicBezTo>
                  <a:cubicBezTo>
                    <a:pt x="66" y="101"/>
                    <a:pt x="62" y="103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6"/>
                    <a:pt x="50" y="106"/>
                    <a:pt x="45" y="106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6" y="92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7" y="73"/>
                    <a:pt x="99" y="72"/>
                  </a:cubicBezTo>
                  <a:cubicBezTo>
                    <a:pt x="99" y="71"/>
                    <a:pt x="100" y="70"/>
                    <a:pt x="101" y="69"/>
                  </a:cubicBezTo>
                  <a:cubicBezTo>
                    <a:pt x="100" y="70"/>
                    <a:pt x="100" y="71"/>
                    <a:pt x="99" y="72"/>
                  </a:cubicBezTo>
                  <a:cubicBezTo>
                    <a:pt x="96" y="75"/>
                    <a:pt x="93" y="78"/>
                    <a:pt x="91" y="81"/>
                  </a:cubicBezTo>
                  <a:cubicBezTo>
                    <a:pt x="86" y="86"/>
                    <a:pt x="82" y="91"/>
                    <a:pt x="77" y="97"/>
                  </a:cubicBezTo>
                  <a:cubicBezTo>
                    <a:pt x="74" y="100"/>
                    <a:pt x="71" y="104"/>
                    <a:pt x="67" y="107"/>
                  </a:cubicBezTo>
                  <a:cubicBezTo>
                    <a:pt x="65" y="107"/>
                    <a:pt x="62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1" y="76"/>
                    <a:pt x="103" y="75"/>
                  </a:cubicBezTo>
                  <a:cubicBezTo>
                    <a:pt x="106" y="73"/>
                    <a:pt x="102" y="76"/>
                    <a:pt x="101" y="77"/>
                  </a:cubicBezTo>
                  <a:cubicBezTo>
                    <a:pt x="98" y="80"/>
                    <a:pt x="95" y="84"/>
                    <a:pt x="91" y="88"/>
                  </a:cubicBezTo>
                  <a:cubicBezTo>
                    <a:pt x="89" y="90"/>
                    <a:pt x="86" y="93"/>
                    <a:pt x="84" y="96"/>
                  </a:cubicBezTo>
                  <a:cubicBezTo>
                    <a:pt x="81" y="100"/>
                    <a:pt x="78" y="103"/>
                    <a:pt x="74" y="107"/>
                  </a:cubicBezTo>
                  <a:cubicBezTo>
                    <a:pt x="74" y="107"/>
                    <a:pt x="75" y="107"/>
                    <a:pt x="75" y="107"/>
                  </a:cubicBezTo>
                  <a:cubicBezTo>
                    <a:pt x="85" y="100"/>
                    <a:pt x="92" y="90"/>
                    <a:pt x="101" y="81"/>
                  </a:cubicBezTo>
                  <a:cubicBezTo>
                    <a:pt x="103" y="79"/>
                    <a:pt x="105" y="77"/>
                    <a:pt x="107" y="75"/>
                  </a:cubicBezTo>
                  <a:cubicBezTo>
                    <a:pt x="105" y="77"/>
                    <a:pt x="103" y="80"/>
                    <a:pt x="101" y="83"/>
                  </a:cubicBezTo>
                  <a:cubicBezTo>
                    <a:pt x="96" y="89"/>
                    <a:pt x="91" y="95"/>
                    <a:pt x="87" y="101"/>
                  </a:cubicBezTo>
                  <a:cubicBezTo>
                    <a:pt x="86" y="102"/>
                    <a:pt x="84" y="103"/>
                    <a:pt x="83" y="105"/>
                  </a:cubicBezTo>
                  <a:cubicBezTo>
                    <a:pt x="83" y="105"/>
                    <a:pt x="83" y="105"/>
                    <a:pt x="82" y="106"/>
                  </a:cubicBezTo>
                  <a:cubicBezTo>
                    <a:pt x="81" y="106"/>
                    <a:pt x="81" y="107"/>
                    <a:pt x="81" y="107"/>
                  </a:cubicBezTo>
                  <a:cubicBezTo>
                    <a:pt x="81" y="107"/>
                    <a:pt x="80" y="108"/>
                    <a:pt x="80" y="108"/>
                  </a:cubicBezTo>
                  <a:cubicBezTo>
                    <a:pt x="76" y="108"/>
                    <a:pt x="72" y="108"/>
                    <a:pt x="68" y="107"/>
                  </a:cubicBezTo>
                  <a:cubicBezTo>
                    <a:pt x="73" y="103"/>
                    <a:pt x="77" y="98"/>
                    <a:pt x="81" y="94"/>
                  </a:cubicBezTo>
                  <a:cubicBezTo>
                    <a:pt x="87" y="88"/>
                    <a:pt x="92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2" y="108"/>
                    <a:pt x="81" y="108"/>
                  </a:cubicBezTo>
                  <a:cubicBezTo>
                    <a:pt x="81" y="108"/>
                    <a:pt x="81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6" y="102"/>
                    <a:pt x="89" y="100"/>
                  </a:cubicBezTo>
                  <a:cubicBezTo>
                    <a:pt x="94" y="95"/>
                    <a:pt x="100" y="90"/>
                    <a:pt x="104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8" y="81"/>
                    <a:pt x="111" y="78"/>
                    <a:pt x="109" y="81"/>
                  </a:cubicBezTo>
                  <a:cubicBezTo>
                    <a:pt x="107" y="84"/>
                    <a:pt x="104" y="88"/>
                    <a:pt x="102" y="90"/>
                  </a:cubicBezTo>
                  <a:cubicBezTo>
                    <a:pt x="97" y="96"/>
                    <a:pt x="92" y="101"/>
                    <a:pt x="88" y="107"/>
                  </a:cubicBezTo>
                  <a:cubicBezTo>
                    <a:pt x="87" y="107"/>
                    <a:pt x="88" y="107"/>
                    <a:pt x="88" y="107"/>
                  </a:cubicBezTo>
                  <a:cubicBezTo>
                    <a:pt x="96" y="101"/>
                    <a:pt x="102" y="94"/>
                    <a:pt x="109" y="87"/>
                  </a:cubicBezTo>
                  <a:cubicBezTo>
                    <a:pt x="110" y="86"/>
                    <a:pt x="112" y="85"/>
                    <a:pt x="112" y="84"/>
                  </a:cubicBezTo>
                  <a:cubicBezTo>
                    <a:pt x="111" y="86"/>
                    <a:pt x="109" y="89"/>
                    <a:pt x="107" y="91"/>
                  </a:cubicBezTo>
                  <a:cubicBezTo>
                    <a:pt x="103" y="95"/>
                    <a:pt x="100" y="99"/>
                    <a:pt x="97" y="103"/>
                  </a:cubicBezTo>
                  <a:cubicBezTo>
                    <a:pt x="96" y="104"/>
                    <a:pt x="96" y="104"/>
                    <a:pt x="96" y="105"/>
                  </a:cubicBezTo>
                  <a:cubicBezTo>
                    <a:pt x="94" y="106"/>
                    <a:pt x="93" y="107"/>
                    <a:pt x="91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89" y="108"/>
                    <a:pt x="87" y="108"/>
                    <a:pt x="85" y="108"/>
                  </a:cubicBezTo>
                  <a:close/>
                  <a:moveTo>
                    <a:pt x="115" y="93"/>
                  </a:moveTo>
                  <a:cubicBezTo>
                    <a:pt x="114" y="94"/>
                    <a:pt x="114" y="94"/>
                    <a:pt x="113" y="95"/>
                  </a:cubicBezTo>
                  <a:cubicBezTo>
                    <a:pt x="109" y="99"/>
                    <a:pt x="105" y="103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99" y="108"/>
                  </a:cubicBezTo>
                  <a:cubicBezTo>
                    <a:pt x="104" y="104"/>
                    <a:pt x="108" y="99"/>
                    <a:pt x="113" y="94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1" y="98"/>
                  </a:moveTo>
                  <a:cubicBezTo>
                    <a:pt x="109" y="101"/>
                    <a:pt x="107" y="103"/>
                    <a:pt x="105" y="105"/>
                  </a:cubicBezTo>
                  <a:cubicBezTo>
                    <a:pt x="100" y="109"/>
                    <a:pt x="107" y="103"/>
                    <a:pt x="108" y="102"/>
                  </a:cubicBezTo>
                  <a:cubicBezTo>
                    <a:pt x="109" y="101"/>
                    <a:pt x="110" y="99"/>
                    <a:pt x="111" y="98"/>
                  </a:cubicBezTo>
                  <a:close/>
                  <a:moveTo>
                    <a:pt x="98" y="108"/>
                  </a:moveTo>
                  <a:cubicBezTo>
                    <a:pt x="96" y="108"/>
                    <a:pt x="94" y="108"/>
                    <a:pt x="93" y="10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94" y="108"/>
                    <a:pt x="94" y="108"/>
                    <a:pt x="94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1" y="100"/>
                    <a:pt x="105" y="96"/>
                    <a:pt x="109" y="93"/>
                  </a:cubicBezTo>
                  <a:cubicBezTo>
                    <a:pt x="109" y="92"/>
                    <a:pt x="115" y="86"/>
                    <a:pt x="113" y="90"/>
                  </a:cubicBezTo>
                  <a:cubicBezTo>
                    <a:pt x="111" y="92"/>
                    <a:pt x="109" y="94"/>
                    <a:pt x="107" y="96"/>
                  </a:cubicBezTo>
                  <a:cubicBezTo>
                    <a:pt x="104" y="100"/>
                    <a:pt x="101" y="104"/>
                    <a:pt x="98" y="108"/>
                  </a:cubicBezTo>
                  <a:close/>
                  <a:moveTo>
                    <a:pt x="103" y="107"/>
                  </a:moveTo>
                  <a:cubicBezTo>
                    <a:pt x="107" y="104"/>
                    <a:pt x="111" y="100"/>
                    <a:pt x="114" y="96"/>
                  </a:cubicBezTo>
                  <a:cubicBezTo>
                    <a:pt x="114" y="95"/>
                    <a:pt x="115" y="95"/>
                    <a:pt x="115" y="95"/>
                  </a:cubicBezTo>
                  <a:cubicBezTo>
                    <a:pt x="115" y="94"/>
                    <a:pt x="116" y="94"/>
                    <a:pt x="116" y="94"/>
                  </a:cubicBezTo>
                  <a:cubicBezTo>
                    <a:pt x="116" y="94"/>
                    <a:pt x="115" y="94"/>
                    <a:pt x="115" y="95"/>
                  </a:cubicBezTo>
                  <a:cubicBezTo>
                    <a:pt x="114" y="96"/>
                    <a:pt x="113" y="98"/>
                    <a:pt x="113" y="99"/>
                  </a:cubicBezTo>
                  <a:cubicBezTo>
                    <a:pt x="110" y="102"/>
                    <a:pt x="108" y="104"/>
                    <a:pt x="105" y="107"/>
                  </a:cubicBezTo>
                  <a:cubicBezTo>
                    <a:pt x="104" y="107"/>
                    <a:pt x="104" y="107"/>
                    <a:pt x="103" y="107"/>
                  </a:cubicBezTo>
                  <a:close/>
                  <a:moveTo>
                    <a:pt x="109" y="106"/>
                  </a:moveTo>
                  <a:cubicBezTo>
                    <a:pt x="108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10" y="104"/>
                    <a:pt x="112" y="101"/>
                    <a:pt x="114" y="99"/>
                  </a:cubicBezTo>
                  <a:cubicBezTo>
                    <a:pt x="115" y="98"/>
                    <a:pt x="118" y="94"/>
                    <a:pt x="116" y="99"/>
                  </a:cubicBezTo>
                  <a:cubicBezTo>
                    <a:pt x="114" y="101"/>
                    <a:pt x="112" y="104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1"/>
                    <a:pt x="117" y="99"/>
                    <a:pt x="118" y="95"/>
                  </a:cubicBezTo>
                  <a:cubicBezTo>
                    <a:pt x="118" y="95"/>
                    <a:pt x="117" y="95"/>
                    <a:pt x="117" y="95"/>
                  </a:cubicBezTo>
                  <a:cubicBezTo>
                    <a:pt x="116" y="96"/>
                    <a:pt x="115" y="97"/>
                    <a:pt x="114" y="98"/>
                  </a:cubicBezTo>
                  <a:cubicBezTo>
                    <a:pt x="115" y="97"/>
                    <a:pt x="116" y="95"/>
                    <a:pt x="117" y="92"/>
                  </a:cubicBezTo>
                  <a:cubicBezTo>
                    <a:pt x="117" y="92"/>
                    <a:pt x="117" y="92"/>
                    <a:pt x="117" y="92"/>
                  </a:cubicBezTo>
                  <a:cubicBezTo>
                    <a:pt x="116" y="92"/>
                    <a:pt x="116" y="93"/>
                    <a:pt x="115" y="93"/>
                  </a:cubicBezTo>
                  <a:cubicBezTo>
                    <a:pt x="116" y="93"/>
                    <a:pt x="116" y="92"/>
                    <a:pt x="116" y="91"/>
                  </a:cubicBezTo>
                  <a:cubicBezTo>
                    <a:pt x="116" y="91"/>
                    <a:pt x="116" y="90"/>
                    <a:pt x="116" y="91"/>
                  </a:cubicBezTo>
                  <a:cubicBezTo>
                    <a:pt x="112" y="94"/>
                    <a:pt x="109" y="97"/>
                    <a:pt x="106" y="100"/>
                  </a:cubicBezTo>
                  <a:cubicBezTo>
                    <a:pt x="105" y="102"/>
                    <a:pt x="103" y="103"/>
                    <a:pt x="101" y="105"/>
                  </a:cubicBezTo>
                  <a:cubicBezTo>
                    <a:pt x="101" y="105"/>
                    <a:pt x="101" y="106"/>
                    <a:pt x="100" y="106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0" y="94"/>
                    <a:pt x="113" y="91"/>
                    <a:pt x="115" y="88"/>
                  </a:cubicBezTo>
                  <a:cubicBezTo>
                    <a:pt x="115" y="87"/>
                    <a:pt x="115" y="87"/>
                    <a:pt x="114" y="87"/>
                  </a:cubicBezTo>
                  <a:cubicBezTo>
                    <a:pt x="109" y="91"/>
                    <a:pt x="105" y="95"/>
                    <a:pt x="101" y="99"/>
                  </a:cubicBezTo>
                  <a:cubicBezTo>
                    <a:pt x="102" y="99"/>
                    <a:pt x="102" y="98"/>
                    <a:pt x="102" y="98"/>
                  </a:cubicBezTo>
                  <a:cubicBezTo>
                    <a:pt x="106" y="93"/>
                    <a:pt x="111" y="88"/>
                    <a:pt x="114" y="83"/>
                  </a:cubicBezTo>
                  <a:cubicBezTo>
                    <a:pt x="114" y="82"/>
                    <a:pt x="114" y="82"/>
                    <a:pt x="113" y="82"/>
                  </a:cubicBezTo>
                  <a:cubicBezTo>
                    <a:pt x="109" y="86"/>
                    <a:pt x="105" y="90"/>
                    <a:pt x="102" y="93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7"/>
                    <a:pt x="105" y="89"/>
                    <a:pt x="111" y="79"/>
                  </a:cubicBezTo>
                  <a:cubicBezTo>
                    <a:pt x="112" y="79"/>
                    <a:pt x="111" y="78"/>
                    <a:pt x="111" y="78"/>
                  </a:cubicBezTo>
                  <a:cubicBezTo>
                    <a:pt x="106" y="82"/>
                    <a:pt x="101" y="87"/>
                    <a:pt x="97" y="92"/>
                  </a:cubicBezTo>
                  <a:cubicBezTo>
                    <a:pt x="94" y="94"/>
                    <a:pt x="91" y="97"/>
                    <a:pt x="89" y="99"/>
                  </a:cubicBezTo>
                  <a:cubicBezTo>
                    <a:pt x="95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7" y="86"/>
                    <a:pt x="118" y="93"/>
                  </a:cubicBezTo>
                  <a:cubicBezTo>
                    <a:pt x="118" y="98"/>
                    <a:pt x="116" y="101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0"/>
                    <a:pt x="92" y="90"/>
                    <a:pt x="84" y="98"/>
                  </a:cubicBezTo>
                  <a:cubicBezTo>
                    <a:pt x="85" y="96"/>
                    <a:pt x="87" y="94"/>
                    <a:pt x="88" y="92"/>
                  </a:cubicBezTo>
                  <a:cubicBezTo>
                    <a:pt x="94" y="86"/>
                    <a:pt x="100" y="79"/>
                    <a:pt x="106" y="73"/>
                  </a:cubicBezTo>
                  <a:cubicBezTo>
                    <a:pt x="106" y="73"/>
                    <a:pt x="105" y="72"/>
                    <a:pt x="105" y="73"/>
                  </a:cubicBezTo>
                  <a:cubicBezTo>
                    <a:pt x="98" y="77"/>
                    <a:pt x="92" y="82"/>
                    <a:pt x="86" y="87"/>
                  </a:cubicBezTo>
                  <a:cubicBezTo>
                    <a:pt x="87" y="87"/>
                    <a:pt x="87" y="86"/>
                    <a:pt x="88" y="85"/>
                  </a:cubicBezTo>
                  <a:cubicBezTo>
                    <a:pt x="92" y="80"/>
                    <a:pt x="99" y="75"/>
                    <a:pt x="102" y="68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95" y="74"/>
                    <a:pt x="88" y="81"/>
                    <a:pt x="81" y="87"/>
                  </a:cubicBezTo>
                  <a:cubicBezTo>
                    <a:pt x="78" y="90"/>
                    <a:pt x="74" y="93"/>
                    <a:pt x="71" y="96"/>
                  </a:cubicBezTo>
                  <a:cubicBezTo>
                    <a:pt x="71" y="96"/>
                    <a:pt x="71" y="96"/>
                    <a:pt x="71" y="95"/>
                  </a:cubicBezTo>
                  <a:cubicBezTo>
                    <a:pt x="75" y="92"/>
                    <a:pt x="78" y="88"/>
                    <a:pt x="81" y="84"/>
                  </a:cubicBezTo>
                  <a:cubicBezTo>
                    <a:pt x="87" y="78"/>
                    <a:pt x="94" y="72"/>
                    <a:pt x="99" y="65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102" y="67"/>
                    <a:pt x="106" y="70"/>
                    <a:pt x="108" y="74"/>
                  </a:cubicBezTo>
                  <a:close/>
                  <a:moveTo>
                    <a:pt x="39" y="41"/>
                  </a:moveTo>
                  <a:cubicBezTo>
                    <a:pt x="47" y="29"/>
                    <a:pt x="43" y="16"/>
                    <a:pt x="37" y="5"/>
                  </a:cubicBezTo>
                  <a:cubicBezTo>
                    <a:pt x="47" y="3"/>
                    <a:pt x="58" y="4"/>
                    <a:pt x="69" y="4"/>
                  </a:cubicBezTo>
                  <a:cubicBezTo>
                    <a:pt x="63" y="13"/>
                    <a:pt x="61" y="22"/>
                    <a:pt x="66" y="33"/>
                  </a:cubicBezTo>
                  <a:cubicBezTo>
                    <a:pt x="72" y="44"/>
                    <a:pt x="85" y="52"/>
                    <a:pt x="95" y="61"/>
                  </a:cubicBezTo>
                  <a:cubicBezTo>
                    <a:pt x="95" y="61"/>
                    <a:pt x="96" y="61"/>
                    <a:pt x="96" y="62"/>
                  </a:cubicBezTo>
                  <a:cubicBezTo>
                    <a:pt x="95" y="62"/>
                    <a:pt x="94" y="62"/>
                    <a:pt x="93" y="63"/>
                  </a:cubicBezTo>
                  <a:cubicBezTo>
                    <a:pt x="90" y="66"/>
                    <a:pt x="84" y="62"/>
                    <a:pt x="81" y="61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49" y="64"/>
                    <a:pt x="43" y="60"/>
                  </a:cubicBezTo>
                  <a:cubicBezTo>
                    <a:pt x="37" y="56"/>
                    <a:pt x="32" y="57"/>
                    <a:pt x="26" y="60"/>
                  </a:cubicBezTo>
                  <a:cubicBezTo>
                    <a:pt x="31" y="53"/>
                    <a:pt x="35" y="47"/>
                    <a:pt x="39" y="41"/>
                  </a:cubicBezTo>
                  <a:close/>
                  <a:moveTo>
                    <a:pt x="15" y="74"/>
                  </a:moveTo>
                  <a:cubicBezTo>
                    <a:pt x="19" y="72"/>
                    <a:pt x="22" y="69"/>
                    <a:pt x="25" y="66"/>
                  </a:cubicBezTo>
                  <a:cubicBezTo>
                    <a:pt x="27" y="65"/>
                    <a:pt x="29" y="64"/>
                    <a:pt x="31" y="62"/>
                  </a:cubicBezTo>
                  <a:cubicBezTo>
                    <a:pt x="33" y="61"/>
                    <a:pt x="35" y="61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1"/>
                    <a:pt x="34" y="62"/>
                    <a:pt x="34" y="63"/>
                  </a:cubicBezTo>
                  <a:cubicBezTo>
                    <a:pt x="29" y="67"/>
                    <a:pt x="23" y="72"/>
                    <a:pt x="17" y="75"/>
                  </a:cubicBezTo>
                  <a:cubicBezTo>
                    <a:pt x="14" y="77"/>
                    <a:pt x="12" y="80"/>
                    <a:pt x="10" y="83"/>
                  </a:cubicBezTo>
                  <a:cubicBezTo>
                    <a:pt x="12" y="79"/>
                    <a:pt x="14" y="76"/>
                    <a:pt x="15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28"/>
            <p:cNvSpPr>
              <a:spLocks noEditPoints="1"/>
            </p:cNvSpPr>
            <p:nvPr/>
          </p:nvSpPr>
          <p:spPr bwMode="auto">
            <a:xfrm>
              <a:off x="1504950" y="4741863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1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20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8 w 84"/>
                <a:gd name="T47" fmla="*/ 60 h 96"/>
                <a:gd name="T48" fmla="*/ 8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7 w 84"/>
                <a:gd name="T55" fmla="*/ 57 h 96"/>
                <a:gd name="T56" fmla="*/ 14 w 84"/>
                <a:gd name="T57" fmla="*/ 62 h 96"/>
                <a:gd name="T58" fmla="*/ 9 w 84"/>
                <a:gd name="T59" fmla="*/ 61 h 96"/>
                <a:gd name="T60" fmla="*/ 16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4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8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2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1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1" y="69"/>
                    <a:pt x="4" y="79"/>
                    <a:pt x="11" y="86"/>
                  </a:cubicBezTo>
                  <a:cubicBezTo>
                    <a:pt x="19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4" y="24"/>
                  </a:cubicBezTo>
                  <a:cubicBezTo>
                    <a:pt x="17" y="23"/>
                    <a:pt x="2" y="40"/>
                    <a:pt x="1" y="56"/>
                  </a:cubicBezTo>
                  <a:cubicBezTo>
                    <a:pt x="0" y="57"/>
                    <a:pt x="0" y="57"/>
                    <a:pt x="1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9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1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4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20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50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7" y="87"/>
                    <a:pt x="24" y="88"/>
                    <a:pt x="23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7" y="75"/>
                    <a:pt x="33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7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5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2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6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6" y="56"/>
                  </a:cubicBezTo>
                  <a:cubicBezTo>
                    <a:pt x="58" y="57"/>
                    <a:pt x="61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50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6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2" y="63"/>
                    <a:pt x="35" y="59"/>
                  </a:cubicBezTo>
                  <a:cubicBezTo>
                    <a:pt x="37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9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1"/>
                    <a:pt x="31" y="60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4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10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3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9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6" y="72"/>
                    <a:pt x="5" y="70"/>
                    <a:pt x="4" y="68"/>
                  </a:cubicBezTo>
                  <a:close/>
                  <a:moveTo>
                    <a:pt x="8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5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8" y="60"/>
                  </a:cubicBezTo>
                  <a:close/>
                  <a:moveTo>
                    <a:pt x="11" y="76"/>
                  </a:moveTo>
                  <a:cubicBezTo>
                    <a:pt x="11" y="76"/>
                    <a:pt x="10" y="77"/>
                    <a:pt x="9" y="77"/>
                  </a:cubicBezTo>
                  <a:cubicBezTo>
                    <a:pt x="10" y="77"/>
                    <a:pt x="11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30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5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8"/>
                    <a:pt x="16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7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6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8" y="69"/>
                    <a:pt x="7" y="70"/>
                  </a:cubicBezTo>
                  <a:cubicBezTo>
                    <a:pt x="9" y="67"/>
                    <a:pt x="11" y="64"/>
                    <a:pt x="14" y="62"/>
                  </a:cubicBezTo>
                  <a:cubicBezTo>
                    <a:pt x="16" y="60"/>
                    <a:pt x="18" y="59"/>
                    <a:pt x="19" y="56"/>
                  </a:cubicBezTo>
                  <a:cubicBezTo>
                    <a:pt x="19" y="56"/>
                    <a:pt x="18" y="55"/>
                    <a:pt x="18" y="55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5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6" y="62"/>
                  </a:cubicBezTo>
                  <a:close/>
                  <a:moveTo>
                    <a:pt x="5" y="61"/>
                  </a:moveTo>
                  <a:cubicBezTo>
                    <a:pt x="6" y="60"/>
                    <a:pt x="7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3" y="55"/>
                    <a:pt x="14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8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8" y="57"/>
                  </a:cubicBezTo>
                  <a:cubicBezTo>
                    <a:pt x="6" y="59"/>
                    <a:pt x="5" y="61"/>
                    <a:pt x="4" y="62"/>
                  </a:cubicBezTo>
                  <a:cubicBezTo>
                    <a:pt x="4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5" y="56"/>
                    <a:pt x="6" y="56"/>
                    <a:pt x="8" y="55"/>
                  </a:cubicBezTo>
                  <a:cubicBezTo>
                    <a:pt x="6" y="56"/>
                    <a:pt x="5" y="58"/>
                    <a:pt x="4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2" y="75"/>
                    <a:pt x="29" y="65"/>
                    <a:pt x="40" y="59"/>
                  </a:cubicBezTo>
                  <a:cubicBezTo>
                    <a:pt x="41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5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1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5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6" y="81"/>
                    <a:pt x="35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1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40" y="93"/>
                    <a:pt x="40" y="94"/>
                    <a:pt x="40" y="93"/>
                  </a:cubicBezTo>
                  <a:cubicBezTo>
                    <a:pt x="52" y="85"/>
                    <a:pt x="63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9" y="81"/>
                    <a:pt x="53" y="86"/>
                    <a:pt x="47" y="92"/>
                  </a:cubicBezTo>
                  <a:cubicBezTo>
                    <a:pt x="47" y="92"/>
                    <a:pt x="47" y="93"/>
                    <a:pt x="48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3"/>
                    <a:pt x="76" y="74"/>
                    <a:pt x="76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60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9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50" y="85"/>
                    <a:pt x="55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7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9" y="89"/>
                    <a:pt x="37" y="91"/>
                    <a:pt x="37" y="91"/>
                  </a:cubicBezTo>
                  <a:cubicBezTo>
                    <a:pt x="37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2" y="60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5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3" y="53"/>
                    <a:pt x="20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7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29"/>
            <p:cNvSpPr>
              <a:spLocks noEditPoints="1"/>
            </p:cNvSpPr>
            <p:nvPr/>
          </p:nvSpPr>
          <p:spPr bwMode="auto">
            <a:xfrm>
              <a:off x="3470275" y="653415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8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9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4 w 84"/>
                <a:gd name="T21" fmla="*/ 71 h 96"/>
                <a:gd name="T22" fmla="*/ 38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39 w 84"/>
                <a:gd name="T35" fmla="*/ 57 h 96"/>
                <a:gd name="T36" fmla="*/ 27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3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6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8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4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0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4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8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3" y="79"/>
                    <a:pt x="10" y="86"/>
                  </a:cubicBezTo>
                  <a:cubicBezTo>
                    <a:pt x="18" y="94"/>
                    <a:pt x="31" y="96"/>
                    <a:pt x="42" y="96"/>
                  </a:cubicBezTo>
                  <a:cubicBezTo>
                    <a:pt x="52" y="96"/>
                    <a:pt x="63" y="92"/>
                    <a:pt x="71" y="85"/>
                  </a:cubicBezTo>
                  <a:cubicBezTo>
                    <a:pt x="77" y="80"/>
                    <a:pt x="80" y="71"/>
                    <a:pt x="81" y="63"/>
                  </a:cubicBezTo>
                  <a:cubicBezTo>
                    <a:pt x="84" y="44"/>
                    <a:pt x="71" y="24"/>
                    <a:pt x="51" y="24"/>
                  </a:cubicBezTo>
                  <a:cubicBezTo>
                    <a:pt x="51" y="16"/>
                    <a:pt x="52" y="9"/>
                    <a:pt x="51" y="2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4" y="0"/>
                    <a:pt x="40" y="1"/>
                    <a:pt x="35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2" y="9"/>
                    <a:pt x="34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8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6" y="92"/>
                    <a:pt x="25" y="91"/>
                    <a:pt x="23" y="91"/>
                  </a:cubicBezTo>
                  <a:cubicBezTo>
                    <a:pt x="30" y="85"/>
                    <a:pt x="38" y="79"/>
                    <a:pt x="46" y="74"/>
                  </a:cubicBezTo>
                  <a:cubicBezTo>
                    <a:pt x="49" y="72"/>
                    <a:pt x="52" y="70"/>
                    <a:pt x="54" y="67"/>
                  </a:cubicBezTo>
                  <a:cubicBezTo>
                    <a:pt x="56" y="66"/>
                    <a:pt x="59" y="64"/>
                    <a:pt x="61" y="62"/>
                  </a:cubicBezTo>
                  <a:cubicBezTo>
                    <a:pt x="63" y="61"/>
                    <a:pt x="64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1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8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2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7" y="61"/>
                    <a:pt x="51" y="58"/>
                    <a:pt x="53" y="57"/>
                  </a:cubicBezTo>
                  <a:cubicBezTo>
                    <a:pt x="47" y="63"/>
                    <a:pt x="40" y="68"/>
                    <a:pt x="33" y="74"/>
                  </a:cubicBezTo>
                  <a:cubicBezTo>
                    <a:pt x="28" y="79"/>
                    <a:pt x="22" y="82"/>
                    <a:pt x="18" y="88"/>
                  </a:cubicBezTo>
                  <a:cubicBezTo>
                    <a:pt x="18" y="88"/>
                    <a:pt x="19" y="89"/>
                    <a:pt x="19" y="89"/>
                  </a:cubicBezTo>
                  <a:cubicBezTo>
                    <a:pt x="25" y="84"/>
                    <a:pt x="31" y="80"/>
                    <a:pt x="37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5" y="70"/>
                    <a:pt x="42" y="73"/>
                    <a:pt x="38" y="76"/>
                  </a:cubicBezTo>
                  <a:cubicBezTo>
                    <a:pt x="34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8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5" y="87"/>
                    <a:pt x="15" y="86"/>
                    <a:pt x="14" y="86"/>
                  </a:cubicBezTo>
                  <a:cubicBezTo>
                    <a:pt x="20" y="81"/>
                    <a:pt x="26" y="75"/>
                    <a:pt x="32" y="70"/>
                  </a:cubicBezTo>
                  <a:cubicBezTo>
                    <a:pt x="36" y="67"/>
                    <a:pt x="39" y="64"/>
                    <a:pt x="43" y="62"/>
                  </a:cubicBezTo>
                  <a:cubicBezTo>
                    <a:pt x="45" y="60"/>
                    <a:pt x="46" y="59"/>
                    <a:pt x="48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3" y="71"/>
                    <a:pt x="59" y="67"/>
                    <a:pt x="64" y="61"/>
                  </a:cubicBezTo>
                  <a:cubicBezTo>
                    <a:pt x="65" y="61"/>
                    <a:pt x="65" y="61"/>
                    <a:pt x="66" y="61"/>
                  </a:cubicBezTo>
                  <a:cubicBezTo>
                    <a:pt x="62" y="64"/>
                    <a:pt x="58" y="68"/>
                    <a:pt x="54" y="71"/>
                  </a:cubicBezTo>
                  <a:cubicBezTo>
                    <a:pt x="49" y="75"/>
                    <a:pt x="43" y="80"/>
                    <a:pt x="38" y="85"/>
                  </a:cubicBezTo>
                  <a:cubicBezTo>
                    <a:pt x="41" y="82"/>
                    <a:pt x="44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4" y="80"/>
                    <a:pt x="36" y="78"/>
                    <a:pt x="38" y="76"/>
                  </a:cubicBezTo>
                  <a:cubicBezTo>
                    <a:pt x="45" y="70"/>
                    <a:pt x="52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2" y="70"/>
                  </a:cubicBezTo>
                  <a:cubicBezTo>
                    <a:pt x="35" y="75"/>
                    <a:pt x="29" y="81"/>
                    <a:pt x="21" y="86"/>
                  </a:cubicBezTo>
                  <a:cubicBezTo>
                    <a:pt x="18" y="88"/>
                    <a:pt x="21" y="86"/>
                    <a:pt x="22" y="85"/>
                  </a:cubicBezTo>
                  <a:cubicBezTo>
                    <a:pt x="23" y="83"/>
                    <a:pt x="25" y="82"/>
                    <a:pt x="26" y="81"/>
                  </a:cubicBezTo>
                  <a:cubicBezTo>
                    <a:pt x="29" y="78"/>
                    <a:pt x="32" y="76"/>
                    <a:pt x="35" y="73"/>
                  </a:cubicBezTo>
                  <a:cubicBezTo>
                    <a:pt x="42" y="68"/>
                    <a:pt x="48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1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6" y="60"/>
                    <a:pt x="49" y="58"/>
                    <a:pt x="51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2" y="55"/>
                    <a:pt x="53" y="55"/>
                  </a:cubicBezTo>
                  <a:cubicBezTo>
                    <a:pt x="53" y="55"/>
                    <a:pt x="54" y="56"/>
                    <a:pt x="54" y="56"/>
                  </a:cubicBezTo>
                  <a:cubicBezTo>
                    <a:pt x="49" y="59"/>
                    <a:pt x="44" y="62"/>
                    <a:pt x="40" y="66"/>
                  </a:cubicBezTo>
                  <a:close/>
                  <a:moveTo>
                    <a:pt x="17" y="82"/>
                  </a:moveTo>
                  <a:cubicBezTo>
                    <a:pt x="17" y="82"/>
                    <a:pt x="16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2" y="67"/>
                    <a:pt x="39" y="62"/>
                    <a:pt x="45" y="57"/>
                  </a:cubicBezTo>
                  <a:cubicBezTo>
                    <a:pt x="45" y="56"/>
                    <a:pt x="45" y="56"/>
                    <a:pt x="44" y="56"/>
                  </a:cubicBezTo>
                  <a:cubicBezTo>
                    <a:pt x="32" y="60"/>
                    <a:pt x="23" y="72"/>
                    <a:pt x="13" y="80"/>
                  </a:cubicBezTo>
                  <a:cubicBezTo>
                    <a:pt x="13" y="80"/>
                    <a:pt x="11" y="81"/>
                    <a:pt x="10" y="81"/>
                  </a:cubicBezTo>
                  <a:cubicBezTo>
                    <a:pt x="11" y="80"/>
                    <a:pt x="13" y="78"/>
                    <a:pt x="14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4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2" y="76"/>
                    <a:pt x="17" y="72"/>
                    <a:pt x="21" y="69"/>
                  </a:cubicBezTo>
                  <a:cubicBezTo>
                    <a:pt x="23" y="67"/>
                    <a:pt x="25" y="65"/>
                    <a:pt x="27" y="63"/>
                  </a:cubicBezTo>
                  <a:cubicBezTo>
                    <a:pt x="29" y="61"/>
                    <a:pt x="30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26" y="67"/>
                    <a:pt x="15" y="72"/>
                    <a:pt x="10" y="81"/>
                  </a:cubicBezTo>
                  <a:cubicBezTo>
                    <a:pt x="9" y="80"/>
                    <a:pt x="8" y="79"/>
                    <a:pt x="8" y="78"/>
                  </a:cubicBezTo>
                  <a:close/>
                  <a:moveTo>
                    <a:pt x="6" y="76"/>
                  </a:moveTo>
                  <a:cubicBezTo>
                    <a:pt x="9" y="73"/>
                    <a:pt x="12" y="70"/>
                    <a:pt x="15" y="67"/>
                  </a:cubicBezTo>
                  <a:cubicBezTo>
                    <a:pt x="17" y="66"/>
                    <a:pt x="18" y="64"/>
                    <a:pt x="20" y="63"/>
                  </a:cubicBezTo>
                  <a:cubicBezTo>
                    <a:pt x="22" y="61"/>
                    <a:pt x="27" y="55"/>
                    <a:pt x="23" y="61"/>
                  </a:cubicBezTo>
                  <a:cubicBezTo>
                    <a:pt x="20" y="65"/>
                    <a:pt x="17" y="68"/>
                    <a:pt x="14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6" y="76"/>
                  </a:cubicBezTo>
                  <a:close/>
                  <a:moveTo>
                    <a:pt x="4" y="68"/>
                  </a:moveTo>
                  <a:cubicBezTo>
                    <a:pt x="8" y="64"/>
                    <a:pt x="12" y="60"/>
                    <a:pt x="17" y="57"/>
                  </a:cubicBezTo>
                  <a:cubicBezTo>
                    <a:pt x="16" y="57"/>
                    <a:pt x="14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6" y="69"/>
                    <a:pt x="5" y="71"/>
                  </a:cubicBezTo>
                  <a:cubicBezTo>
                    <a:pt x="5" y="71"/>
                    <a:pt x="5" y="72"/>
                    <a:pt x="5" y="72"/>
                  </a:cubicBezTo>
                  <a:cubicBezTo>
                    <a:pt x="8" y="70"/>
                    <a:pt x="11" y="67"/>
                    <a:pt x="13" y="65"/>
                  </a:cubicBezTo>
                  <a:cubicBezTo>
                    <a:pt x="15" y="63"/>
                    <a:pt x="16" y="62"/>
                    <a:pt x="18" y="60"/>
                  </a:cubicBezTo>
                  <a:cubicBezTo>
                    <a:pt x="18" y="60"/>
                    <a:pt x="22" y="55"/>
                    <a:pt x="20" y="59"/>
                  </a:cubicBezTo>
                  <a:cubicBezTo>
                    <a:pt x="16" y="65"/>
                    <a:pt x="10" y="69"/>
                    <a:pt x="6" y="74"/>
                  </a:cubicBezTo>
                  <a:cubicBezTo>
                    <a:pt x="5" y="72"/>
                    <a:pt x="4" y="70"/>
                    <a:pt x="4" y="68"/>
                  </a:cubicBezTo>
                  <a:close/>
                  <a:moveTo>
                    <a:pt x="7" y="60"/>
                  </a:moveTo>
                  <a:cubicBezTo>
                    <a:pt x="8" y="59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5" y="63"/>
                    <a:pt x="3" y="66"/>
                  </a:cubicBezTo>
                  <a:cubicBezTo>
                    <a:pt x="3" y="65"/>
                    <a:pt x="3" y="64"/>
                    <a:pt x="3" y="64"/>
                  </a:cubicBezTo>
                  <a:cubicBezTo>
                    <a:pt x="4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9" y="77"/>
                    <a:pt x="8" y="77"/>
                  </a:cubicBezTo>
                  <a:cubicBezTo>
                    <a:pt x="9" y="77"/>
                    <a:pt x="10" y="75"/>
                    <a:pt x="11" y="75"/>
                  </a:cubicBezTo>
                  <a:cubicBezTo>
                    <a:pt x="12" y="73"/>
                    <a:pt x="14" y="72"/>
                    <a:pt x="16" y="70"/>
                  </a:cubicBezTo>
                  <a:cubicBezTo>
                    <a:pt x="20" y="67"/>
                    <a:pt x="23" y="62"/>
                    <a:pt x="26" y="58"/>
                  </a:cubicBezTo>
                  <a:cubicBezTo>
                    <a:pt x="26" y="58"/>
                    <a:pt x="26" y="58"/>
                    <a:pt x="26" y="57"/>
                  </a:cubicBezTo>
                  <a:cubicBezTo>
                    <a:pt x="28" y="58"/>
                    <a:pt x="29" y="59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8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0" y="60"/>
                    <a:pt x="22" y="56"/>
                  </a:cubicBezTo>
                  <a:cubicBezTo>
                    <a:pt x="23" y="56"/>
                    <a:pt x="23" y="56"/>
                    <a:pt x="22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2" y="65"/>
                    <a:pt x="11" y="66"/>
                  </a:cubicBezTo>
                  <a:cubicBezTo>
                    <a:pt x="9" y="68"/>
                    <a:pt x="7" y="69"/>
                    <a:pt x="6" y="70"/>
                  </a:cubicBezTo>
                  <a:cubicBezTo>
                    <a:pt x="8" y="67"/>
                    <a:pt x="10" y="64"/>
                    <a:pt x="13" y="62"/>
                  </a:cubicBezTo>
                  <a:cubicBezTo>
                    <a:pt x="15" y="60"/>
                    <a:pt x="17" y="59"/>
                    <a:pt x="18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3" y="58"/>
                    <a:pt x="9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6" y="63"/>
                    <a:pt x="7" y="62"/>
                    <a:pt x="8" y="61"/>
                  </a:cubicBezTo>
                  <a:cubicBezTo>
                    <a:pt x="10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19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19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5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7" y="56"/>
                    <a:pt x="8" y="55"/>
                    <a:pt x="8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8" y="56"/>
                    <a:pt x="8" y="56"/>
                    <a:pt x="7" y="57"/>
                  </a:cubicBezTo>
                  <a:cubicBezTo>
                    <a:pt x="6" y="59"/>
                    <a:pt x="4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5" y="56"/>
                    <a:pt x="7" y="55"/>
                  </a:cubicBezTo>
                  <a:cubicBezTo>
                    <a:pt x="6" y="56"/>
                    <a:pt x="4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0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2" y="84"/>
                    <a:pt x="11" y="83"/>
                    <a:pt x="10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2"/>
                  </a:cubicBezTo>
                  <a:cubicBezTo>
                    <a:pt x="30" y="92"/>
                    <a:pt x="31" y="91"/>
                    <a:pt x="31" y="91"/>
                  </a:cubicBezTo>
                  <a:cubicBezTo>
                    <a:pt x="32" y="90"/>
                    <a:pt x="33" y="89"/>
                    <a:pt x="34" y="89"/>
                  </a:cubicBezTo>
                  <a:cubicBezTo>
                    <a:pt x="40" y="84"/>
                    <a:pt x="46" y="79"/>
                    <a:pt x="52" y="74"/>
                  </a:cubicBezTo>
                  <a:cubicBezTo>
                    <a:pt x="55" y="71"/>
                    <a:pt x="58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1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7" y="76"/>
                  </a:cubicBezTo>
                  <a:cubicBezTo>
                    <a:pt x="51" y="82"/>
                    <a:pt x="45" y="87"/>
                    <a:pt x="39" y="93"/>
                  </a:cubicBezTo>
                  <a:cubicBezTo>
                    <a:pt x="39" y="93"/>
                    <a:pt x="39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2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2" y="86"/>
                    <a:pt x="47" y="92"/>
                  </a:cubicBezTo>
                  <a:cubicBezTo>
                    <a:pt x="46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6" y="67"/>
                  </a:cubicBezTo>
                  <a:cubicBezTo>
                    <a:pt x="75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61" y="87"/>
                    <a:pt x="67" y="81"/>
                    <a:pt x="72" y="76"/>
                  </a:cubicBezTo>
                  <a:cubicBezTo>
                    <a:pt x="73" y="76"/>
                    <a:pt x="74" y="74"/>
                    <a:pt x="76" y="73"/>
                  </a:cubicBezTo>
                  <a:cubicBezTo>
                    <a:pt x="75" y="73"/>
                    <a:pt x="75" y="74"/>
                    <a:pt x="75" y="74"/>
                  </a:cubicBezTo>
                  <a:cubicBezTo>
                    <a:pt x="74" y="76"/>
                    <a:pt x="72" y="77"/>
                    <a:pt x="70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5" y="92"/>
                    <a:pt x="49" y="93"/>
                    <a:pt x="42" y="93"/>
                  </a:cubicBezTo>
                  <a:cubicBezTo>
                    <a:pt x="38" y="94"/>
                    <a:pt x="33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1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2" y="84"/>
                    <a:pt x="60" y="86"/>
                  </a:cubicBezTo>
                  <a:cubicBezTo>
                    <a:pt x="59" y="87"/>
                    <a:pt x="53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7" y="65"/>
                    <a:pt x="77" y="66"/>
                  </a:cubicBezTo>
                  <a:cubicBezTo>
                    <a:pt x="73" y="70"/>
                    <a:pt x="68" y="73"/>
                    <a:pt x="63" y="78"/>
                  </a:cubicBezTo>
                  <a:cubicBezTo>
                    <a:pt x="61" y="80"/>
                    <a:pt x="58" y="82"/>
                    <a:pt x="56" y="85"/>
                  </a:cubicBezTo>
                  <a:cubicBezTo>
                    <a:pt x="54" y="87"/>
                    <a:pt x="50" y="90"/>
                    <a:pt x="48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8" y="62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2" y="83"/>
                    <a:pt x="49" y="86"/>
                  </a:cubicBezTo>
                  <a:cubicBezTo>
                    <a:pt x="47" y="87"/>
                    <a:pt x="46" y="88"/>
                    <a:pt x="44" y="90"/>
                  </a:cubicBezTo>
                  <a:cubicBezTo>
                    <a:pt x="49" y="85"/>
                    <a:pt x="54" y="80"/>
                    <a:pt x="59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5" y="59"/>
                  </a:cubicBezTo>
                  <a:cubicBezTo>
                    <a:pt x="69" y="65"/>
                    <a:pt x="62" y="70"/>
                    <a:pt x="56" y="76"/>
                  </a:cubicBezTo>
                  <a:cubicBezTo>
                    <a:pt x="52" y="79"/>
                    <a:pt x="48" y="82"/>
                    <a:pt x="44" y="85"/>
                  </a:cubicBezTo>
                  <a:cubicBezTo>
                    <a:pt x="42" y="86"/>
                    <a:pt x="40" y="88"/>
                    <a:pt x="38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6" y="91"/>
                    <a:pt x="37" y="90"/>
                  </a:cubicBezTo>
                  <a:cubicBezTo>
                    <a:pt x="43" y="85"/>
                    <a:pt x="49" y="80"/>
                    <a:pt x="55" y="74"/>
                  </a:cubicBezTo>
                  <a:cubicBezTo>
                    <a:pt x="61" y="69"/>
                    <a:pt x="66" y="65"/>
                    <a:pt x="71" y="60"/>
                  </a:cubicBezTo>
                  <a:cubicBezTo>
                    <a:pt x="73" y="58"/>
                    <a:pt x="76" y="57"/>
                    <a:pt x="78" y="58"/>
                  </a:cubicBezTo>
                  <a:cubicBezTo>
                    <a:pt x="78" y="58"/>
                    <a:pt x="79" y="58"/>
                    <a:pt x="79" y="58"/>
                  </a:cubicBezTo>
                  <a:cubicBezTo>
                    <a:pt x="79" y="59"/>
                    <a:pt x="79" y="60"/>
                    <a:pt x="78" y="61"/>
                  </a:cubicBezTo>
                  <a:cubicBezTo>
                    <a:pt x="78" y="65"/>
                    <a:pt x="77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7"/>
                  </a:cubicBezTo>
                  <a:cubicBezTo>
                    <a:pt x="35" y="27"/>
                    <a:pt x="35" y="26"/>
                    <a:pt x="36" y="26"/>
                  </a:cubicBezTo>
                  <a:cubicBezTo>
                    <a:pt x="37" y="18"/>
                    <a:pt x="35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49" y="10"/>
                    <a:pt x="48" y="18"/>
                    <a:pt x="48" y="25"/>
                  </a:cubicBezTo>
                  <a:cubicBezTo>
                    <a:pt x="48" y="26"/>
                    <a:pt x="48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8" y="55"/>
                  </a:cubicBezTo>
                  <a:cubicBezTo>
                    <a:pt x="76" y="55"/>
                    <a:pt x="74" y="55"/>
                    <a:pt x="72" y="56"/>
                  </a:cubicBezTo>
                  <a:cubicBezTo>
                    <a:pt x="67" y="58"/>
                    <a:pt x="64" y="58"/>
                    <a:pt x="60" y="55"/>
                  </a:cubicBezTo>
                  <a:cubicBezTo>
                    <a:pt x="53" y="51"/>
                    <a:pt x="45" y="52"/>
                    <a:pt x="38" y="54"/>
                  </a:cubicBezTo>
                  <a:cubicBezTo>
                    <a:pt x="33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2"/>
                    <a:pt x="7" y="52"/>
                    <a:pt x="3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"/>
            <p:cNvSpPr>
              <a:spLocks noEditPoints="1"/>
            </p:cNvSpPr>
            <p:nvPr/>
          </p:nvSpPr>
          <p:spPr bwMode="auto">
            <a:xfrm>
              <a:off x="6856413" y="487680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19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1" y="86"/>
                  </a:cubicBezTo>
                  <a:cubicBezTo>
                    <a:pt x="18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0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19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6" y="75"/>
                    <a:pt x="32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6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5" y="74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49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2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2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5" y="65"/>
                    <a:pt x="28" y="63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2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5" y="72"/>
                    <a:pt x="5" y="70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4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10" y="77"/>
                    <a:pt x="9" y="77"/>
                  </a:cubicBezTo>
                  <a:cubicBezTo>
                    <a:pt x="10" y="77"/>
                    <a:pt x="10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7" y="69"/>
                    <a:pt x="7" y="70"/>
                  </a:cubicBezTo>
                  <a:cubicBezTo>
                    <a:pt x="9" y="67"/>
                    <a:pt x="11" y="65"/>
                    <a:pt x="13" y="62"/>
                  </a:cubicBezTo>
                  <a:cubicBezTo>
                    <a:pt x="16" y="60"/>
                    <a:pt x="17" y="59"/>
                    <a:pt x="19" y="56"/>
                  </a:cubicBezTo>
                  <a:cubicBezTo>
                    <a:pt x="19" y="56"/>
                    <a:pt x="18" y="55"/>
                    <a:pt x="18" y="56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7"/>
                  </a:cubicBezTo>
                  <a:cubicBezTo>
                    <a:pt x="6" y="59"/>
                    <a:pt x="5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0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4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4"/>
                    <a:pt x="76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8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8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49" y="85"/>
                    <a:pt x="54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2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60"/>
                  </a:cubicBezTo>
                  <a:cubicBezTo>
                    <a:pt x="74" y="59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"/>
            <p:cNvSpPr>
              <a:spLocks noEditPoints="1"/>
            </p:cNvSpPr>
            <p:nvPr/>
          </p:nvSpPr>
          <p:spPr bwMode="auto">
            <a:xfrm>
              <a:off x="2212975" y="4538663"/>
              <a:ext cx="266700" cy="406400"/>
            </a:xfrm>
            <a:custGeom>
              <a:avLst/>
              <a:gdLst>
                <a:gd name="T0" fmla="*/ 40 w 71"/>
                <a:gd name="T1" fmla="*/ 86 h 108"/>
                <a:gd name="T2" fmla="*/ 68 w 71"/>
                <a:gd name="T3" fmla="*/ 21 h 108"/>
                <a:gd name="T4" fmla="*/ 51 w 71"/>
                <a:gd name="T5" fmla="*/ 1 h 108"/>
                <a:gd name="T6" fmla="*/ 38 w 71"/>
                <a:gd name="T7" fmla="*/ 20 h 108"/>
                <a:gd name="T8" fmla="*/ 6 w 71"/>
                <a:gd name="T9" fmla="*/ 83 h 108"/>
                <a:gd name="T10" fmla="*/ 20 w 71"/>
                <a:gd name="T11" fmla="*/ 81 h 108"/>
                <a:gd name="T12" fmla="*/ 7 w 71"/>
                <a:gd name="T13" fmla="*/ 97 h 108"/>
                <a:gd name="T14" fmla="*/ 9 w 71"/>
                <a:gd name="T15" fmla="*/ 97 h 108"/>
                <a:gd name="T16" fmla="*/ 9 w 71"/>
                <a:gd name="T17" fmla="*/ 99 h 108"/>
                <a:gd name="T18" fmla="*/ 25 w 71"/>
                <a:gd name="T19" fmla="*/ 84 h 108"/>
                <a:gd name="T20" fmla="*/ 30 w 71"/>
                <a:gd name="T21" fmla="*/ 85 h 108"/>
                <a:gd name="T22" fmla="*/ 16 w 71"/>
                <a:gd name="T23" fmla="*/ 102 h 108"/>
                <a:gd name="T24" fmla="*/ 19 w 71"/>
                <a:gd name="T25" fmla="*/ 103 h 108"/>
                <a:gd name="T26" fmla="*/ 5 w 71"/>
                <a:gd name="T27" fmla="*/ 91 h 108"/>
                <a:gd name="T28" fmla="*/ 17 w 71"/>
                <a:gd name="T29" fmla="*/ 81 h 108"/>
                <a:gd name="T30" fmla="*/ 16 w 71"/>
                <a:gd name="T31" fmla="*/ 84 h 108"/>
                <a:gd name="T32" fmla="*/ 28 w 71"/>
                <a:gd name="T33" fmla="*/ 81 h 108"/>
                <a:gd name="T34" fmla="*/ 24 w 71"/>
                <a:gd name="T35" fmla="*/ 81 h 108"/>
                <a:gd name="T36" fmla="*/ 15 w 71"/>
                <a:gd name="T37" fmla="*/ 99 h 108"/>
                <a:gd name="T38" fmla="*/ 32 w 71"/>
                <a:gd name="T39" fmla="*/ 82 h 108"/>
                <a:gd name="T40" fmla="*/ 27 w 71"/>
                <a:gd name="T41" fmla="*/ 92 h 108"/>
                <a:gd name="T42" fmla="*/ 33 w 71"/>
                <a:gd name="T43" fmla="*/ 82 h 108"/>
                <a:gd name="T44" fmla="*/ 27 w 71"/>
                <a:gd name="T45" fmla="*/ 101 h 108"/>
                <a:gd name="T46" fmla="*/ 31 w 71"/>
                <a:gd name="T47" fmla="*/ 94 h 108"/>
                <a:gd name="T48" fmla="*/ 30 w 71"/>
                <a:gd name="T49" fmla="*/ 94 h 108"/>
                <a:gd name="T50" fmla="*/ 35 w 71"/>
                <a:gd name="T51" fmla="*/ 83 h 108"/>
                <a:gd name="T52" fmla="*/ 27 w 71"/>
                <a:gd name="T53" fmla="*/ 103 h 108"/>
                <a:gd name="T54" fmla="*/ 31 w 71"/>
                <a:gd name="T55" fmla="*/ 102 h 108"/>
                <a:gd name="T56" fmla="*/ 38 w 71"/>
                <a:gd name="T57" fmla="*/ 97 h 108"/>
                <a:gd name="T58" fmla="*/ 37 w 71"/>
                <a:gd name="T59" fmla="*/ 94 h 108"/>
                <a:gd name="T60" fmla="*/ 35 w 71"/>
                <a:gd name="T61" fmla="*/ 93 h 108"/>
                <a:gd name="T62" fmla="*/ 38 w 71"/>
                <a:gd name="T63" fmla="*/ 87 h 108"/>
                <a:gd name="T64" fmla="*/ 44 w 71"/>
                <a:gd name="T65" fmla="*/ 4 h 108"/>
                <a:gd name="T66" fmla="*/ 40 w 71"/>
                <a:gd name="T67" fmla="*/ 8 h 108"/>
                <a:gd name="T68" fmla="*/ 46 w 71"/>
                <a:gd name="T69" fmla="*/ 9 h 108"/>
                <a:gd name="T70" fmla="*/ 40 w 71"/>
                <a:gd name="T71" fmla="*/ 11 h 108"/>
                <a:gd name="T72" fmla="*/ 40 w 71"/>
                <a:gd name="T73" fmla="*/ 11 h 108"/>
                <a:gd name="T74" fmla="*/ 49 w 71"/>
                <a:gd name="T75" fmla="*/ 12 h 108"/>
                <a:gd name="T76" fmla="*/ 47 w 71"/>
                <a:gd name="T77" fmla="*/ 20 h 108"/>
                <a:gd name="T78" fmla="*/ 47 w 71"/>
                <a:gd name="T79" fmla="*/ 20 h 108"/>
                <a:gd name="T80" fmla="*/ 48 w 71"/>
                <a:gd name="T81" fmla="*/ 20 h 108"/>
                <a:gd name="T82" fmla="*/ 56 w 71"/>
                <a:gd name="T83" fmla="*/ 20 h 108"/>
                <a:gd name="T84" fmla="*/ 64 w 71"/>
                <a:gd name="T85" fmla="*/ 20 h 108"/>
                <a:gd name="T86" fmla="*/ 61 w 71"/>
                <a:gd name="T87" fmla="*/ 20 h 108"/>
                <a:gd name="T88" fmla="*/ 58 w 71"/>
                <a:gd name="T89" fmla="*/ 19 h 108"/>
                <a:gd name="T90" fmla="*/ 64 w 71"/>
                <a:gd name="T91" fmla="*/ 20 h 108"/>
                <a:gd name="T92" fmla="*/ 62 w 71"/>
                <a:gd name="T93" fmla="*/ 17 h 108"/>
                <a:gd name="T94" fmla="*/ 67 w 71"/>
                <a:gd name="T95" fmla="*/ 5 h 108"/>
                <a:gd name="T96" fmla="*/ 51 w 71"/>
                <a:gd name="T97" fmla="*/ 16 h 108"/>
                <a:gd name="T98" fmla="*/ 48 w 71"/>
                <a:gd name="T99" fmla="*/ 14 h 108"/>
                <a:gd name="T100" fmla="*/ 43 w 71"/>
                <a:gd name="T101" fmla="*/ 16 h 108"/>
                <a:gd name="T102" fmla="*/ 42 w 71"/>
                <a:gd name="T103" fmla="*/ 12 h 108"/>
                <a:gd name="T104" fmla="*/ 47 w 71"/>
                <a:gd name="T105" fmla="*/ 5 h 108"/>
                <a:gd name="T106" fmla="*/ 40 w 71"/>
                <a:gd name="T107" fmla="*/ 9 h 108"/>
                <a:gd name="T108" fmla="*/ 24 w 71"/>
                <a:gd name="T109" fmla="*/ 80 h 108"/>
                <a:gd name="T110" fmla="*/ 24 w 71"/>
                <a:gd name="T111" fmla="*/ 80 h 108"/>
                <a:gd name="T112" fmla="*/ 11 w 71"/>
                <a:gd name="T113" fmla="*/ 8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8">
                  <a:moveTo>
                    <a:pt x="8" y="103"/>
                  </a:moveTo>
                  <a:cubicBezTo>
                    <a:pt x="15" y="107"/>
                    <a:pt x="25" y="108"/>
                    <a:pt x="32" y="105"/>
                  </a:cubicBezTo>
                  <a:cubicBezTo>
                    <a:pt x="41" y="101"/>
                    <a:pt x="43" y="93"/>
                    <a:pt x="40" y="8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2" y="65"/>
                    <a:pt x="41" y="43"/>
                    <a:pt x="40" y="22"/>
                  </a:cubicBezTo>
                  <a:cubicBezTo>
                    <a:pt x="49" y="23"/>
                    <a:pt x="58" y="22"/>
                    <a:pt x="66" y="23"/>
                  </a:cubicBezTo>
                  <a:cubicBezTo>
                    <a:pt x="67" y="24"/>
                    <a:pt x="68" y="22"/>
                    <a:pt x="68" y="22"/>
                  </a:cubicBezTo>
                  <a:cubicBezTo>
                    <a:pt x="68" y="22"/>
                    <a:pt x="68" y="21"/>
                    <a:pt x="68" y="21"/>
                  </a:cubicBezTo>
                  <a:cubicBezTo>
                    <a:pt x="68" y="15"/>
                    <a:pt x="71" y="10"/>
                    <a:pt x="71" y="4"/>
                  </a:cubicBezTo>
                  <a:cubicBezTo>
                    <a:pt x="71" y="2"/>
                    <a:pt x="70" y="2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62" y="2"/>
                    <a:pt x="56" y="2"/>
                    <a:pt x="51" y="1"/>
                  </a:cubicBezTo>
                  <a:cubicBezTo>
                    <a:pt x="46" y="1"/>
                    <a:pt x="42" y="0"/>
                    <a:pt x="38" y="3"/>
                  </a:cubicBezTo>
                  <a:cubicBezTo>
                    <a:pt x="37" y="3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10"/>
                    <a:pt x="37" y="15"/>
                    <a:pt x="38" y="20"/>
                  </a:cubicBezTo>
                  <a:cubicBezTo>
                    <a:pt x="37" y="20"/>
                    <a:pt x="37" y="21"/>
                    <a:pt x="38" y="21"/>
                  </a:cubicBezTo>
                  <a:cubicBezTo>
                    <a:pt x="38" y="41"/>
                    <a:pt x="39" y="62"/>
                    <a:pt x="38" y="81"/>
                  </a:cubicBezTo>
                  <a:cubicBezTo>
                    <a:pt x="38" y="81"/>
                    <a:pt x="37" y="80"/>
                    <a:pt x="37" y="80"/>
                  </a:cubicBezTo>
                  <a:cubicBezTo>
                    <a:pt x="27" y="77"/>
                    <a:pt x="14" y="76"/>
                    <a:pt x="6" y="83"/>
                  </a:cubicBezTo>
                  <a:cubicBezTo>
                    <a:pt x="0" y="90"/>
                    <a:pt x="1" y="98"/>
                    <a:pt x="8" y="103"/>
                  </a:cubicBezTo>
                  <a:close/>
                  <a:moveTo>
                    <a:pt x="5" y="95"/>
                  </a:moveTo>
                  <a:cubicBezTo>
                    <a:pt x="10" y="91"/>
                    <a:pt x="14" y="86"/>
                    <a:pt x="19" y="82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1"/>
                    <a:pt x="20" y="81"/>
                    <a:pt x="20" y="82"/>
                  </a:cubicBezTo>
                  <a:cubicBezTo>
                    <a:pt x="19" y="83"/>
                    <a:pt x="18" y="84"/>
                    <a:pt x="17" y="86"/>
                  </a:cubicBezTo>
                  <a:cubicBezTo>
                    <a:pt x="15" y="88"/>
                    <a:pt x="13" y="91"/>
                    <a:pt x="11" y="93"/>
                  </a:cubicBezTo>
                  <a:cubicBezTo>
                    <a:pt x="10" y="95"/>
                    <a:pt x="9" y="96"/>
                    <a:pt x="7" y="97"/>
                  </a:cubicBezTo>
                  <a:cubicBezTo>
                    <a:pt x="7" y="98"/>
                    <a:pt x="8" y="98"/>
                    <a:pt x="8" y="98"/>
                  </a:cubicBezTo>
                  <a:cubicBezTo>
                    <a:pt x="8" y="98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10" y="96"/>
                    <a:pt x="11" y="95"/>
                    <a:pt x="12" y="94"/>
                  </a:cubicBezTo>
                  <a:cubicBezTo>
                    <a:pt x="13" y="93"/>
                    <a:pt x="14" y="91"/>
                    <a:pt x="15" y="90"/>
                  </a:cubicBezTo>
                  <a:cubicBezTo>
                    <a:pt x="17" y="87"/>
                    <a:pt x="21" y="84"/>
                    <a:pt x="23" y="82"/>
                  </a:cubicBezTo>
                  <a:cubicBezTo>
                    <a:pt x="18" y="88"/>
                    <a:pt x="13" y="92"/>
                    <a:pt x="9" y="99"/>
                  </a:cubicBezTo>
                  <a:cubicBezTo>
                    <a:pt x="9" y="99"/>
                    <a:pt x="9" y="100"/>
                    <a:pt x="10" y="99"/>
                  </a:cubicBezTo>
                  <a:cubicBezTo>
                    <a:pt x="16" y="95"/>
                    <a:pt x="20" y="89"/>
                    <a:pt x="26" y="83"/>
                  </a:cubicBezTo>
                  <a:cubicBezTo>
                    <a:pt x="26" y="83"/>
                    <a:pt x="26" y="83"/>
                    <a:pt x="27" y="83"/>
                  </a:cubicBezTo>
                  <a:cubicBezTo>
                    <a:pt x="26" y="83"/>
                    <a:pt x="26" y="84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4"/>
                    <a:pt x="15" y="97"/>
                    <a:pt x="13" y="100"/>
                  </a:cubicBezTo>
                  <a:cubicBezTo>
                    <a:pt x="12" y="101"/>
                    <a:pt x="13" y="101"/>
                    <a:pt x="13" y="101"/>
                  </a:cubicBezTo>
                  <a:cubicBezTo>
                    <a:pt x="20" y="97"/>
                    <a:pt x="24" y="90"/>
                    <a:pt x="30" y="85"/>
                  </a:cubicBezTo>
                  <a:cubicBezTo>
                    <a:pt x="31" y="84"/>
                    <a:pt x="33" y="81"/>
                    <a:pt x="31" y="84"/>
                  </a:cubicBezTo>
                  <a:cubicBezTo>
                    <a:pt x="29" y="87"/>
                    <a:pt x="27" y="89"/>
                    <a:pt x="26" y="91"/>
                  </a:cubicBezTo>
                  <a:cubicBezTo>
                    <a:pt x="23" y="95"/>
                    <a:pt x="19" y="98"/>
                    <a:pt x="16" y="102"/>
                  </a:cubicBezTo>
                  <a:cubicBezTo>
                    <a:pt x="15" y="102"/>
                    <a:pt x="16" y="103"/>
                    <a:pt x="16" y="102"/>
                  </a:cubicBezTo>
                  <a:cubicBezTo>
                    <a:pt x="23" y="98"/>
                    <a:pt x="28" y="92"/>
                    <a:pt x="33" y="86"/>
                  </a:cubicBezTo>
                  <a:cubicBezTo>
                    <a:pt x="35" y="83"/>
                    <a:pt x="33" y="86"/>
                    <a:pt x="32" y="87"/>
                  </a:cubicBezTo>
                  <a:cubicBezTo>
                    <a:pt x="31" y="89"/>
                    <a:pt x="29" y="92"/>
                    <a:pt x="27" y="94"/>
                  </a:cubicBezTo>
                  <a:cubicBezTo>
                    <a:pt x="24" y="97"/>
                    <a:pt x="21" y="100"/>
                    <a:pt x="19" y="103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16" y="103"/>
                    <a:pt x="12" y="102"/>
                    <a:pt x="9" y="100"/>
                  </a:cubicBezTo>
                  <a:cubicBezTo>
                    <a:pt x="7" y="99"/>
                    <a:pt x="6" y="97"/>
                    <a:pt x="5" y="95"/>
                  </a:cubicBezTo>
                  <a:close/>
                  <a:moveTo>
                    <a:pt x="5" y="91"/>
                  </a:moveTo>
                  <a:cubicBezTo>
                    <a:pt x="7" y="89"/>
                    <a:pt x="8" y="88"/>
                    <a:pt x="10" y="87"/>
                  </a:cubicBezTo>
                  <a:cubicBezTo>
                    <a:pt x="11" y="85"/>
                    <a:pt x="13" y="84"/>
                    <a:pt x="15" y="82"/>
                  </a:cubicBezTo>
                  <a:cubicBezTo>
                    <a:pt x="14" y="83"/>
                    <a:pt x="16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4" y="86"/>
                    <a:pt x="9" y="90"/>
                    <a:pt x="5" y="94"/>
                  </a:cubicBezTo>
                  <a:cubicBezTo>
                    <a:pt x="5" y="93"/>
                    <a:pt x="5" y="92"/>
                    <a:pt x="5" y="91"/>
                  </a:cubicBezTo>
                  <a:close/>
                  <a:moveTo>
                    <a:pt x="20" y="80"/>
                  </a:moveTo>
                  <a:cubicBezTo>
                    <a:pt x="19" y="82"/>
                    <a:pt x="17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19" y="81"/>
                    <a:pt x="19" y="81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1"/>
                    <a:pt x="28" y="81"/>
                  </a:cubicBezTo>
                  <a:cubicBezTo>
                    <a:pt x="23" y="85"/>
                    <a:pt x="19" y="90"/>
                    <a:pt x="14" y="95"/>
                  </a:cubicBezTo>
                  <a:cubicBezTo>
                    <a:pt x="13" y="96"/>
                    <a:pt x="9" y="100"/>
                    <a:pt x="11" y="97"/>
                  </a:cubicBezTo>
                  <a:cubicBezTo>
                    <a:pt x="13" y="95"/>
                    <a:pt x="14" y="93"/>
                    <a:pt x="16" y="91"/>
                  </a:cubicBezTo>
                  <a:cubicBezTo>
                    <a:pt x="19" y="87"/>
                    <a:pt x="22" y="84"/>
                    <a:pt x="24" y="81"/>
                  </a:cubicBezTo>
                  <a:cubicBezTo>
                    <a:pt x="25" y="81"/>
                    <a:pt x="24" y="81"/>
                    <a:pt x="24" y="80"/>
                  </a:cubicBezTo>
                  <a:close/>
                  <a:moveTo>
                    <a:pt x="32" y="82"/>
                  </a:moveTo>
                  <a:cubicBezTo>
                    <a:pt x="27" y="86"/>
                    <a:pt x="23" y="92"/>
                    <a:pt x="18" y="97"/>
                  </a:cubicBezTo>
                  <a:cubicBezTo>
                    <a:pt x="17" y="97"/>
                    <a:pt x="16" y="98"/>
                    <a:pt x="15" y="99"/>
                  </a:cubicBezTo>
                  <a:cubicBezTo>
                    <a:pt x="14" y="100"/>
                    <a:pt x="14" y="100"/>
                    <a:pt x="14" y="99"/>
                  </a:cubicBezTo>
                  <a:cubicBezTo>
                    <a:pt x="16" y="97"/>
                    <a:pt x="18" y="95"/>
                    <a:pt x="20" y="92"/>
                  </a:cubicBezTo>
                  <a:cubicBezTo>
                    <a:pt x="23" y="88"/>
                    <a:pt x="26" y="85"/>
                    <a:pt x="29" y="81"/>
                  </a:cubicBezTo>
                  <a:cubicBezTo>
                    <a:pt x="30" y="81"/>
                    <a:pt x="31" y="81"/>
                    <a:pt x="32" y="82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3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2" y="86"/>
                    <a:pt x="29" y="89"/>
                    <a:pt x="27" y="92"/>
                  </a:cubicBezTo>
                  <a:cubicBezTo>
                    <a:pt x="26" y="94"/>
                    <a:pt x="24" y="95"/>
                    <a:pt x="23" y="96"/>
                  </a:cubicBezTo>
                  <a:cubicBezTo>
                    <a:pt x="21" y="98"/>
                    <a:pt x="18" y="100"/>
                    <a:pt x="17" y="101"/>
                  </a:cubicBezTo>
                  <a:cubicBezTo>
                    <a:pt x="19" y="98"/>
                    <a:pt x="23" y="96"/>
                    <a:pt x="25" y="93"/>
                  </a:cubicBezTo>
                  <a:cubicBezTo>
                    <a:pt x="28" y="90"/>
                    <a:pt x="31" y="86"/>
                    <a:pt x="33" y="82"/>
                  </a:cubicBezTo>
                  <a:cubicBezTo>
                    <a:pt x="33" y="82"/>
                    <a:pt x="34" y="82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4"/>
                  </a:cubicBezTo>
                  <a:cubicBezTo>
                    <a:pt x="26" y="103"/>
                    <a:pt x="26" y="102"/>
                    <a:pt x="27" y="101"/>
                  </a:cubicBezTo>
                  <a:cubicBezTo>
                    <a:pt x="27" y="102"/>
                    <a:pt x="27" y="102"/>
                    <a:pt x="26" y="103"/>
                  </a:cubicBezTo>
                  <a:cubicBezTo>
                    <a:pt x="26" y="103"/>
                    <a:pt x="26" y="103"/>
                    <a:pt x="26" y="103"/>
                  </a:cubicBezTo>
                  <a:close/>
                  <a:moveTo>
                    <a:pt x="20" y="103"/>
                  </a:moveTo>
                  <a:cubicBezTo>
                    <a:pt x="24" y="101"/>
                    <a:pt x="27" y="97"/>
                    <a:pt x="31" y="94"/>
                  </a:cubicBezTo>
                  <a:cubicBezTo>
                    <a:pt x="30" y="94"/>
                    <a:pt x="30" y="95"/>
                    <a:pt x="30" y="95"/>
                  </a:cubicBezTo>
                  <a:cubicBezTo>
                    <a:pt x="27" y="98"/>
                    <a:pt x="25" y="101"/>
                    <a:pt x="23" y="104"/>
                  </a:cubicBezTo>
                  <a:cubicBezTo>
                    <a:pt x="22" y="104"/>
                    <a:pt x="21" y="103"/>
                    <a:pt x="20" y="103"/>
                  </a:cubicBezTo>
                  <a:close/>
                  <a:moveTo>
                    <a:pt x="30" y="94"/>
                  </a:moveTo>
                  <a:cubicBezTo>
                    <a:pt x="28" y="95"/>
                    <a:pt x="27" y="97"/>
                    <a:pt x="25" y="98"/>
                  </a:cubicBezTo>
                  <a:cubicBezTo>
                    <a:pt x="24" y="99"/>
                    <a:pt x="19" y="104"/>
                    <a:pt x="21" y="101"/>
                  </a:cubicBezTo>
                  <a:cubicBezTo>
                    <a:pt x="26" y="95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9"/>
                    <a:pt x="32" y="91"/>
                    <a:pt x="30" y="94"/>
                  </a:cubicBezTo>
                  <a:close/>
                  <a:moveTo>
                    <a:pt x="29" y="103"/>
                  </a:moveTo>
                  <a:cubicBezTo>
                    <a:pt x="28" y="103"/>
                    <a:pt x="27" y="103"/>
                    <a:pt x="27" y="103"/>
                  </a:cubicBezTo>
                  <a:cubicBezTo>
                    <a:pt x="29" y="101"/>
                    <a:pt x="32" y="99"/>
                    <a:pt x="34" y="97"/>
                  </a:cubicBezTo>
                  <a:cubicBezTo>
                    <a:pt x="35" y="96"/>
                    <a:pt x="39" y="92"/>
                    <a:pt x="35" y="97"/>
                  </a:cubicBezTo>
                  <a:cubicBezTo>
                    <a:pt x="33" y="99"/>
                    <a:pt x="32" y="100"/>
                    <a:pt x="31" y="101"/>
                  </a:cubicBezTo>
                  <a:cubicBezTo>
                    <a:pt x="30" y="102"/>
                    <a:pt x="31" y="102"/>
                    <a:pt x="31" y="102"/>
                  </a:cubicBezTo>
                  <a:cubicBezTo>
                    <a:pt x="33" y="100"/>
                    <a:pt x="35" y="99"/>
                    <a:pt x="37" y="98"/>
                  </a:cubicBezTo>
                  <a:cubicBezTo>
                    <a:pt x="35" y="100"/>
                    <a:pt x="32" y="102"/>
                    <a:pt x="29" y="103"/>
                  </a:cubicBezTo>
                  <a:close/>
                  <a:moveTo>
                    <a:pt x="39" y="95"/>
                  </a:moveTo>
                  <a:cubicBezTo>
                    <a:pt x="38" y="96"/>
                    <a:pt x="38" y="96"/>
                    <a:pt x="38" y="97"/>
                  </a:cubicBezTo>
                  <a:cubicBezTo>
                    <a:pt x="38" y="97"/>
                    <a:pt x="37" y="97"/>
                    <a:pt x="37" y="97"/>
                  </a:cubicBezTo>
                  <a:cubicBezTo>
                    <a:pt x="36" y="98"/>
                    <a:pt x="35" y="99"/>
                    <a:pt x="33" y="99"/>
                  </a:cubicBezTo>
                  <a:cubicBezTo>
                    <a:pt x="35" y="98"/>
                    <a:pt x="37" y="96"/>
                    <a:pt x="38" y="94"/>
                  </a:cubicBezTo>
                  <a:cubicBezTo>
                    <a:pt x="38" y="94"/>
                    <a:pt x="37" y="93"/>
                    <a:pt x="37" y="94"/>
                  </a:cubicBezTo>
                  <a:cubicBezTo>
                    <a:pt x="34" y="96"/>
                    <a:pt x="31" y="99"/>
                    <a:pt x="28" y="102"/>
                  </a:cubicBezTo>
                  <a:cubicBezTo>
                    <a:pt x="30" y="99"/>
                    <a:pt x="34" y="95"/>
                    <a:pt x="36" y="92"/>
                  </a:cubicBezTo>
                  <a:cubicBezTo>
                    <a:pt x="37" y="92"/>
                    <a:pt x="36" y="91"/>
                    <a:pt x="36" y="92"/>
                  </a:cubicBezTo>
                  <a:cubicBezTo>
                    <a:pt x="36" y="92"/>
                    <a:pt x="35" y="92"/>
                    <a:pt x="35" y="93"/>
                  </a:cubicBezTo>
                  <a:cubicBezTo>
                    <a:pt x="35" y="93"/>
                    <a:pt x="34" y="93"/>
                    <a:pt x="34" y="94"/>
                  </a:cubicBezTo>
                  <a:cubicBezTo>
                    <a:pt x="31" y="97"/>
                    <a:pt x="26" y="101"/>
                    <a:pt x="24" y="104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8" y="98"/>
                    <a:pt x="33" y="92"/>
                    <a:pt x="38" y="87"/>
                  </a:cubicBezTo>
                  <a:cubicBezTo>
                    <a:pt x="39" y="89"/>
                    <a:pt x="39" y="92"/>
                    <a:pt x="39" y="95"/>
                  </a:cubicBezTo>
                  <a:close/>
                  <a:moveTo>
                    <a:pt x="40" y="6"/>
                  </a:moveTo>
                  <a:cubicBezTo>
                    <a:pt x="40" y="5"/>
                    <a:pt x="40" y="5"/>
                    <a:pt x="40" y="5"/>
                  </a:cubicBezTo>
                  <a:cubicBezTo>
                    <a:pt x="41" y="4"/>
                    <a:pt x="42" y="4"/>
                    <a:pt x="44" y="4"/>
                  </a:cubicBezTo>
                  <a:cubicBezTo>
                    <a:pt x="43" y="5"/>
                    <a:pt x="41" y="5"/>
                    <a:pt x="40" y="6"/>
                  </a:cubicBezTo>
                  <a:close/>
                  <a:moveTo>
                    <a:pt x="40" y="6"/>
                  </a:moveTo>
                  <a:cubicBezTo>
                    <a:pt x="41" y="6"/>
                    <a:pt x="41" y="6"/>
                    <a:pt x="42" y="6"/>
                  </a:cubicBezTo>
                  <a:cubicBezTo>
                    <a:pt x="41" y="6"/>
                    <a:pt x="41" y="7"/>
                    <a:pt x="40" y="8"/>
                  </a:cubicBezTo>
                  <a:cubicBezTo>
                    <a:pt x="40" y="7"/>
                    <a:pt x="40" y="7"/>
                    <a:pt x="40" y="6"/>
                  </a:cubicBezTo>
                  <a:close/>
                  <a:moveTo>
                    <a:pt x="40" y="15"/>
                  </a:moveTo>
                  <a:cubicBezTo>
                    <a:pt x="42" y="13"/>
                    <a:pt x="43" y="12"/>
                    <a:pt x="44" y="11"/>
                  </a:cubicBezTo>
                  <a:cubicBezTo>
                    <a:pt x="45" y="10"/>
                    <a:pt x="45" y="9"/>
                    <a:pt x="46" y="9"/>
                  </a:cubicBezTo>
                  <a:cubicBezTo>
                    <a:pt x="47" y="8"/>
                    <a:pt x="51" y="4"/>
                    <a:pt x="49" y="7"/>
                  </a:cubicBezTo>
                  <a:cubicBezTo>
                    <a:pt x="46" y="11"/>
                    <a:pt x="43" y="14"/>
                    <a:pt x="40" y="17"/>
                  </a:cubicBezTo>
                  <a:cubicBezTo>
                    <a:pt x="40" y="16"/>
                    <a:pt x="40" y="16"/>
                    <a:pt x="40" y="15"/>
                  </a:cubicBezTo>
                  <a:close/>
                  <a:moveTo>
                    <a:pt x="40" y="11"/>
                  </a:moveTo>
                  <a:cubicBezTo>
                    <a:pt x="41" y="10"/>
                    <a:pt x="42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2" y="9"/>
                    <a:pt x="41" y="11"/>
                    <a:pt x="40" y="12"/>
                  </a:cubicBezTo>
                  <a:cubicBezTo>
                    <a:pt x="40" y="12"/>
                    <a:pt x="40" y="11"/>
                    <a:pt x="40" y="11"/>
                  </a:cubicBezTo>
                  <a:close/>
                  <a:moveTo>
                    <a:pt x="40" y="19"/>
                  </a:moveTo>
                  <a:cubicBezTo>
                    <a:pt x="44" y="16"/>
                    <a:pt x="47" y="12"/>
                    <a:pt x="51" y="9"/>
                  </a:cubicBezTo>
                  <a:cubicBezTo>
                    <a:pt x="51" y="9"/>
                    <a:pt x="55" y="5"/>
                    <a:pt x="54" y="7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5"/>
                    <a:pt x="45" y="17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9"/>
                    <a:pt x="40" y="19"/>
                    <a:pt x="40" y="19"/>
                  </a:cubicBezTo>
                  <a:close/>
                  <a:moveTo>
                    <a:pt x="47" y="20"/>
                  </a:moveTo>
                  <a:cubicBezTo>
                    <a:pt x="46" y="20"/>
                    <a:pt x="45" y="20"/>
                    <a:pt x="44" y="20"/>
                  </a:cubicBezTo>
                  <a:cubicBezTo>
                    <a:pt x="48" y="16"/>
                    <a:pt x="52" y="12"/>
                    <a:pt x="56" y="9"/>
                  </a:cubicBezTo>
                  <a:cubicBezTo>
                    <a:pt x="54" y="10"/>
                    <a:pt x="53" y="11"/>
                    <a:pt x="52" y="13"/>
                  </a:cubicBezTo>
                  <a:cubicBezTo>
                    <a:pt x="51" y="15"/>
                    <a:pt x="49" y="17"/>
                    <a:pt x="47" y="20"/>
                  </a:cubicBezTo>
                  <a:close/>
                  <a:moveTo>
                    <a:pt x="48" y="20"/>
                  </a:moveTo>
                  <a:cubicBezTo>
                    <a:pt x="53" y="16"/>
                    <a:pt x="57" y="11"/>
                    <a:pt x="61" y="7"/>
                  </a:cubicBezTo>
                  <a:cubicBezTo>
                    <a:pt x="58" y="10"/>
                    <a:pt x="56" y="16"/>
                    <a:pt x="52" y="20"/>
                  </a:cubicBezTo>
                  <a:cubicBezTo>
                    <a:pt x="50" y="20"/>
                    <a:pt x="49" y="20"/>
                    <a:pt x="48" y="20"/>
                  </a:cubicBezTo>
                  <a:close/>
                  <a:moveTo>
                    <a:pt x="53" y="20"/>
                  </a:moveTo>
                  <a:cubicBezTo>
                    <a:pt x="57" y="16"/>
                    <a:pt x="60" y="13"/>
                    <a:pt x="64" y="9"/>
                  </a:cubicBezTo>
                  <a:cubicBezTo>
                    <a:pt x="63" y="10"/>
                    <a:pt x="62" y="11"/>
                    <a:pt x="62" y="11"/>
                  </a:cubicBezTo>
                  <a:cubicBezTo>
                    <a:pt x="60" y="14"/>
                    <a:pt x="58" y="17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5" y="20"/>
                    <a:pt x="54" y="20"/>
                    <a:pt x="53" y="20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4" y="20"/>
                  </a:cubicBezTo>
                  <a:cubicBezTo>
                    <a:pt x="64" y="20"/>
                    <a:pt x="65" y="19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2" y="19"/>
                    <a:pt x="61" y="20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20"/>
                    <a:pt x="61" y="19"/>
                    <a:pt x="61" y="19"/>
                  </a:cubicBezTo>
                  <a:cubicBezTo>
                    <a:pt x="63" y="16"/>
                    <a:pt x="65" y="14"/>
                    <a:pt x="67" y="12"/>
                  </a:cubicBezTo>
                  <a:cubicBezTo>
                    <a:pt x="67" y="11"/>
                    <a:pt x="66" y="11"/>
                    <a:pt x="66" y="11"/>
                  </a:cubicBezTo>
                  <a:cubicBezTo>
                    <a:pt x="64" y="13"/>
                    <a:pt x="59" y="16"/>
                    <a:pt x="58" y="19"/>
                  </a:cubicBezTo>
                  <a:cubicBezTo>
                    <a:pt x="60" y="14"/>
                    <a:pt x="64" y="10"/>
                    <a:pt x="68" y="6"/>
                  </a:cubicBezTo>
                  <a:cubicBezTo>
                    <a:pt x="67" y="11"/>
                    <a:pt x="66" y="15"/>
                    <a:pt x="65" y="20"/>
                  </a:cubicBezTo>
                  <a:close/>
                  <a:moveTo>
                    <a:pt x="62" y="20"/>
                  </a:moveTo>
                  <a:cubicBezTo>
                    <a:pt x="63" y="19"/>
                    <a:pt x="64" y="19"/>
                    <a:pt x="64" y="20"/>
                  </a:cubicBezTo>
                  <a:cubicBezTo>
                    <a:pt x="63" y="20"/>
                    <a:pt x="63" y="20"/>
                    <a:pt x="62" y="20"/>
                  </a:cubicBezTo>
                  <a:close/>
                  <a:moveTo>
                    <a:pt x="57" y="20"/>
                  </a:moveTo>
                  <a:cubicBezTo>
                    <a:pt x="60" y="18"/>
                    <a:pt x="62" y="16"/>
                    <a:pt x="64" y="14"/>
                  </a:cubicBezTo>
                  <a:cubicBezTo>
                    <a:pt x="68" y="11"/>
                    <a:pt x="62" y="16"/>
                    <a:pt x="62" y="17"/>
                  </a:cubicBezTo>
                  <a:cubicBezTo>
                    <a:pt x="61" y="18"/>
                    <a:pt x="60" y="19"/>
                    <a:pt x="60" y="20"/>
                  </a:cubicBezTo>
                  <a:cubicBezTo>
                    <a:pt x="59" y="20"/>
                    <a:pt x="58" y="20"/>
                    <a:pt x="57" y="20"/>
                  </a:cubicBezTo>
                  <a:close/>
                  <a:moveTo>
                    <a:pt x="52" y="4"/>
                  </a:moveTo>
                  <a:cubicBezTo>
                    <a:pt x="57" y="5"/>
                    <a:pt x="62" y="5"/>
                    <a:pt x="67" y="5"/>
                  </a:cubicBezTo>
                  <a:cubicBezTo>
                    <a:pt x="63" y="8"/>
                    <a:pt x="60" y="12"/>
                    <a:pt x="56" y="15"/>
                  </a:cubicBezTo>
                  <a:cubicBezTo>
                    <a:pt x="59" y="12"/>
                    <a:pt x="61" y="9"/>
                    <a:pt x="63" y="6"/>
                  </a:cubicBezTo>
                  <a:cubicBezTo>
                    <a:pt x="63" y="6"/>
                    <a:pt x="62" y="5"/>
                    <a:pt x="62" y="5"/>
                  </a:cubicBezTo>
                  <a:cubicBezTo>
                    <a:pt x="58" y="9"/>
                    <a:pt x="54" y="13"/>
                    <a:pt x="51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1"/>
                    <a:pt x="57" y="8"/>
                    <a:pt x="59" y="6"/>
                  </a:cubicBezTo>
                  <a:cubicBezTo>
                    <a:pt x="60" y="6"/>
                    <a:pt x="59" y="5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5"/>
                    <a:pt x="55" y="5"/>
                    <a:pt x="55" y="5"/>
                  </a:cubicBezTo>
                  <a:cubicBezTo>
                    <a:pt x="50" y="8"/>
                    <a:pt x="47" y="12"/>
                    <a:pt x="43" y="16"/>
                  </a:cubicBezTo>
                  <a:cubicBezTo>
                    <a:pt x="38" y="20"/>
                    <a:pt x="45" y="13"/>
                    <a:pt x="46" y="11"/>
                  </a:cubicBezTo>
                  <a:cubicBezTo>
                    <a:pt x="48" y="9"/>
                    <a:pt x="49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47" y="7"/>
                    <a:pt x="44" y="9"/>
                    <a:pt x="42" y="12"/>
                  </a:cubicBezTo>
                  <a:cubicBezTo>
                    <a:pt x="41" y="13"/>
                    <a:pt x="41" y="13"/>
                    <a:pt x="40" y="14"/>
                  </a:cubicBezTo>
                  <a:cubicBezTo>
                    <a:pt x="40" y="14"/>
                    <a:pt x="40" y="14"/>
                    <a:pt x="40" y="13"/>
                  </a:cubicBezTo>
                  <a:cubicBezTo>
                    <a:pt x="41" y="13"/>
                    <a:pt x="41" y="13"/>
                    <a:pt x="41" y="12"/>
                  </a:cubicBezTo>
                  <a:cubicBezTo>
                    <a:pt x="43" y="9"/>
                    <a:pt x="45" y="7"/>
                    <a:pt x="47" y="5"/>
                  </a:cubicBezTo>
                  <a:cubicBezTo>
                    <a:pt x="47" y="5"/>
                    <a:pt x="47" y="4"/>
                    <a:pt x="46" y="4"/>
                  </a:cubicBezTo>
                  <a:cubicBezTo>
                    <a:pt x="45" y="6"/>
                    <a:pt x="43" y="7"/>
                    <a:pt x="42" y="8"/>
                  </a:cubicBezTo>
                  <a:cubicBezTo>
                    <a:pt x="41" y="9"/>
                    <a:pt x="41" y="9"/>
                    <a:pt x="40" y="10"/>
                  </a:cubicBezTo>
                  <a:cubicBezTo>
                    <a:pt x="40" y="10"/>
                    <a:pt x="40" y="9"/>
                    <a:pt x="40" y="9"/>
                  </a:cubicBezTo>
                  <a:cubicBezTo>
                    <a:pt x="41" y="7"/>
                    <a:pt x="43" y="6"/>
                    <a:pt x="44" y="5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7" y="4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5"/>
                    <a:pt x="17" y="87"/>
                  </a:cubicBezTo>
                  <a:cubicBezTo>
                    <a:pt x="18" y="85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4"/>
                  </a:moveTo>
                  <a:cubicBezTo>
                    <a:pt x="12" y="83"/>
                    <a:pt x="13" y="82"/>
                    <a:pt x="14" y="82"/>
                  </a:cubicBezTo>
                  <a:cubicBezTo>
                    <a:pt x="11" y="84"/>
                    <a:pt x="9" y="86"/>
                    <a:pt x="6" y="89"/>
                  </a:cubicBezTo>
                  <a:cubicBezTo>
                    <a:pt x="7" y="87"/>
                    <a:pt x="9" y="85"/>
                    <a:pt x="11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2"/>
            <p:cNvSpPr>
              <a:spLocks noEditPoints="1"/>
            </p:cNvSpPr>
            <p:nvPr/>
          </p:nvSpPr>
          <p:spPr bwMode="auto">
            <a:xfrm>
              <a:off x="1147763" y="4410075"/>
              <a:ext cx="225425" cy="808038"/>
            </a:xfrm>
            <a:custGeom>
              <a:avLst/>
              <a:gdLst>
                <a:gd name="T0" fmla="*/ 44 w 60"/>
                <a:gd name="T1" fmla="*/ 205 h 215"/>
                <a:gd name="T2" fmla="*/ 42 w 60"/>
                <a:gd name="T3" fmla="*/ 68 h 215"/>
                <a:gd name="T4" fmla="*/ 7 w 60"/>
                <a:gd name="T5" fmla="*/ 67 h 215"/>
                <a:gd name="T6" fmla="*/ 32 w 60"/>
                <a:gd name="T7" fmla="*/ 165 h 215"/>
                <a:gd name="T8" fmla="*/ 37 w 60"/>
                <a:gd name="T9" fmla="*/ 166 h 215"/>
                <a:gd name="T10" fmla="*/ 27 w 60"/>
                <a:gd name="T11" fmla="*/ 153 h 215"/>
                <a:gd name="T12" fmla="*/ 37 w 60"/>
                <a:gd name="T13" fmla="*/ 138 h 215"/>
                <a:gd name="T14" fmla="*/ 36 w 60"/>
                <a:gd name="T15" fmla="*/ 136 h 215"/>
                <a:gd name="T16" fmla="*/ 34 w 60"/>
                <a:gd name="T17" fmla="*/ 133 h 215"/>
                <a:gd name="T18" fmla="*/ 22 w 60"/>
                <a:gd name="T19" fmla="*/ 62 h 215"/>
                <a:gd name="T20" fmla="*/ 31 w 60"/>
                <a:gd name="T21" fmla="*/ 22 h 215"/>
                <a:gd name="T22" fmla="*/ 30 w 60"/>
                <a:gd name="T23" fmla="*/ 36 h 215"/>
                <a:gd name="T24" fmla="*/ 35 w 60"/>
                <a:gd name="T25" fmla="*/ 27 h 215"/>
                <a:gd name="T26" fmla="*/ 26 w 60"/>
                <a:gd name="T27" fmla="*/ 31 h 215"/>
                <a:gd name="T28" fmla="*/ 6 w 60"/>
                <a:gd name="T29" fmla="*/ 62 h 215"/>
                <a:gd name="T30" fmla="*/ 38 w 60"/>
                <a:gd name="T31" fmla="*/ 89 h 215"/>
                <a:gd name="T32" fmla="*/ 13 w 60"/>
                <a:gd name="T33" fmla="*/ 98 h 215"/>
                <a:gd name="T34" fmla="*/ 15 w 60"/>
                <a:gd name="T35" fmla="*/ 96 h 215"/>
                <a:gd name="T36" fmla="*/ 25 w 60"/>
                <a:gd name="T37" fmla="*/ 94 h 215"/>
                <a:gd name="T38" fmla="*/ 39 w 60"/>
                <a:gd name="T39" fmla="*/ 62 h 215"/>
                <a:gd name="T40" fmla="*/ 18 w 60"/>
                <a:gd name="T41" fmla="*/ 92 h 215"/>
                <a:gd name="T42" fmla="*/ 39 w 60"/>
                <a:gd name="T43" fmla="*/ 67 h 215"/>
                <a:gd name="T44" fmla="*/ 35 w 60"/>
                <a:gd name="T45" fmla="*/ 84 h 215"/>
                <a:gd name="T46" fmla="*/ 38 w 60"/>
                <a:gd name="T47" fmla="*/ 51 h 215"/>
                <a:gd name="T48" fmla="*/ 24 w 60"/>
                <a:gd name="T49" fmla="*/ 70 h 215"/>
                <a:gd name="T50" fmla="*/ 38 w 60"/>
                <a:gd name="T51" fmla="*/ 51 h 215"/>
                <a:gd name="T52" fmla="*/ 33 w 60"/>
                <a:gd name="T53" fmla="*/ 66 h 215"/>
                <a:gd name="T54" fmla="*/ 10 w 60"/>
                <a:gd name="T55" fmla="*/ 84 h 215"/>
                <a:gd name="T56" fmla="*/ 41 w 60"/>
                <a:gd name="T57" fmla="*/ 134 h 215"/>
                <a:gd name="T58" fmla="*/ 32 w 60"/>
                <a:gd name="T59" fmla="*/ 134 h 215"/>
                <a:gd name="T60" fmla="*/ 41 w 60"/>
                <a:gd name="T61" fmla="*/ 133 h 215"/>
                <a:gd name="T62" fmla="*/ 39 w 60"/>
                <a:gd name="T63" fmla="*/ 117 h 215"/>
                <a:gd name="T64" fmla="*/ 38 w 60"/>
                <a:gd name="T65" fmla="*/ 122 h 215"/>
                <a:gd name="T66" fmla="*/ 39 w 60"/>
                <a:gd name="T67" fmla="*/ 106 h 215"/>
                <a:gd name="T68" fmla="*/ 30 w 60"/>
                <a:gd name="T69" fmla="*/ 103 h 215"/>
                <a:gd name="T70" fmla="*/ 16 w 60"/>
                <a:gd name="T71" fmla="*/ 115 h 215"/>
                <a:gd name="T72" fmla="*/ 17 w 60"/>
                <a:gd name="T73" fmla="*/ 119 h 215"/>
                <a:gd name="T74" fmla="*/ 20 w 60"/>
                <a:gd name="T75" fmla="*/ 130 h 215"/>
                <a:gd name="T76" fmla="*/ 41 w 60"/>
                <a:gd name="T77" fmla="*/ 154 h 215"/>
                <a:gd name="T78" fmla="*/ 28 w 60"/>
                <a:gd name="T79" fmla="*/ 152 h 215"/>
                <a:gd name="T80" fmla="*/ 31 w 60"/>
                <a:gd name="T81" fmla="*/ 93 h 215"/>
                <a:gd name="T82" fmla="*/ 39 w 60"/>
                <a:gd name="T83" fmla="*/ 49 h 215"/>
                <a:gd name="T84" fmla="*/ 39 w 60"/>
                <a:gd name="T85" fmla="*/ 49 h 215"/>
                <a:gd name="T86" fmla="*/ 38 w 60"/>
                <a:gd name="T87" fmla="*/ 30 h 215"/>
                <a:gd name="T88" fmla="*/ 13 w 60"/>
                <a:gd name="T89" fmla="*/ 45 h 215"/>
                <a:gd name="T90" fmla="*/ 34 w 60"/>
                <a:gd name="T91" fmla="*/ 19 h 215"/>
                <a:gd name="T92" fmla="*/ 33 w 60"/>
                <a:gd name="T93" fmla="*/ 15 h 215"/>
                <a:gd name="T94" fmla="*/ 4 w 60"/>
                <a:gd name="T95" fmla="*/ 32 h 215"/>
                <a:gd name="T96" fmla="*/ 24 w 60"/>
                <a:gd name="T97" fmla="*/ 11 h 215"/>
                <a:gd name="T98" fmla="*/ 5 w 60"/>
                <a:gd name="T99" fmla="*/ 23 h 215"/>
                <a:gd name="T100" fmla="*/ 15 w 60"/>
                <a:gd name="T101" fmla="*/ 111 h 215"/>
                <a:gd name="T102" fmla="*/ 51 w 60"/>
                <a:gd name="T103" fmla="*/ 207 h 215"/>
                <a:gd name="T104" fmla="*/ 34 w 60"/>
                <a:gd name="T105" fmla="*/ 170 h 215"/>
                <a:gd name="T106" fmla="*/ 43 w 60"/>
                <a:gd name="T107" fmla="*/ 169 h 215"/>
                <a:gd name="T108" fmla="*/ 30 w 60"/>
                <a:gd name="T109" fmla="*/ 11 h 215"/>
                <a:gd name="T110" fmla="*/ 5 w 60"/>
                <a:gd name="T111" fmla="*/ 30 h 215"/>
                <a:gd name="T112" fmla="*/ 23 w 60"/>
                <a:gd name="T113" fmla="*/ 8 h 215"/>
                <a:gd name="T114" fmla="*/ 26 w 60"/>
                <a:gd name="T115" fmla="*/ 7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0" h="215">
                  <a:moveTo>
                    <a:pt x="6" y="10"/>
                  </a:moveTo>
                  <a:cubicBezTo>
                    <a:pt x="0" y="20"/>
                    <a:pt x="0" y="31"/>
                    <a:pt x="1" y="41"/>
                  </a:cubicBezTo>
                  <a:cubicBezTo>
                    <a:pt x="2" y="55"/>
                    <a:pt x="4" y="68"/>
                    <a:pt x="6" y="82"/>
                  </a:cubicBezTo>
                  <a:cubicBezTo>
                    <a:pt x="12" y="113"/>
                    <a:pt x="20" y="145"/>
                    <a:pt x="32" y="174"/>
                  </a:cubicBezTo>
                  <a:cubicBezTo>
                    <a:pt x="32" y="174"/>
                    <a:pt x="32" y="174"/>
                    <a:pt x="32" y="175"/>
                  </a:cubicBezTo>
                  <a:cubicBezTo>
                    <a:pt x="32" y="183"/>
                    <a:pt x="33" y="192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2"/>
                    <a:pt x="34" y="203"/>
                    <a:pt x="35" y="203"/>
                  </a:cubicBezTo>
                  <a:cubicBezTo>
                    <a:pt x="38" y="204"/>
                    <a:pt x="41" y="204"/>
                    <a:pt x="44" y="205"/>
                  </a:cubicBezTo>
                  <a:cubicBezTo>
                    <a:pt x="47" y="207"/>
                    <a:pt x="50" y="210"/>
                    <a:pt x="51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2" y="215"/>
                    <a:pt x="54" y="215"/>
                    <a:pt x="54" y="213"/>
                  </a:cubicBezTo>
                  <a:cubicBezTo>
                    <a:pt x="53" y="208"/>
                    <a:pt x="53" y="201"/>
                    <a:pt x="58" y="198"/>
                  </a:cubicBezTo>
                  <a:cubicBezTo>
                    <a:pt x="60" y="197"/>
                    <a:pt x="59" y="196"/>
                    <a:pt x="59" y="196"/>
                  </a:cubicBezTo>
                  <a:cubicBezTo>
                    <a:pt x="55" y="187"/>
                    <a:pt x="50" y="180"/>
                    <a:pt x="46" y="171"/>
                  </a:cubicBezTo>
                  <a:cubicBezTo>
                    <a:pt x="46" y="171"/>
                    <a:pt x="46" y="171"/>
                    <a:pt x="46" y="170"/>
                  </a:cubicBezTo>
                  <a:cubicBezTo>
                    <a:pt x="44" y="156"/>
                    <a:pt x="44" y="140"/>
                    <a:pt x="43" y="125"/>
                  </a:cubicBezTo>
                  <a:cubicBezTo>
                    <a:pt x="42" y="106"/>
                    <a:pt x="42" y="87"/>
                    <a:pt x="42" y="68"/>
                  </a:cubicBezTo>
                  <a:cubicBezTo>
                    <a:pt x="41" y="54"/>
                    <a:pt x="43" y="39"/>
                    <a:pt x="39" y="24"/>
                  </a:cubicBezTo>
                  <a:cubicBezTo>
                    <a:pt x="37" y="16"/>
                    <a:pt x="33" y="7"/>
                    <a:pt x="25" y="4"/>
                  </a:cubicBezTo>
                  <a:cubicBezTo>
                    <a:pt x="17" y="0"/>
                    <a:pt x="10" y="3"/>
                    <a:pt x="6" y="10"/>
                  </a:cubicBezTo>
                  <a:close/>
                  <a:moveTo>
                    <a:pt x="38" y="36"/>
                  </a:moveTo>
                  <a:cubicBezTo>
                    <a:pt x="39" y="37"/>
                    <a:pt x="39" y="39"/>
                    <a:pt x="39" y="41"/>
                  </a:cubicBezTo>
                  <a:cubicBezTo>
                    <a:pt x="33" y="44"/>
                    <a:pt x="28" y="49"/>
                    <a:pt x="23" y="53"/>
                  </a:cubicBezTo>
                  <a:cubicBezTo>
                    <a:pt x="20" y="56"/>
                    <a:pt x="18" y="58"/>
                    <a:pt x="15" y="61"/>
                  </a:cubicBezTo>
                  <a:cubicBezTo>
                    <a:pt x="12" y="63"/>
                    <a:pt x="9" y="65"/>
                    <a:pt x="7" y="67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16" y="55"/>
                    <a:pt x="29" y="47"/>
                    <a:pt x="38" y="35"/>
                  </a:cubicBezTo>
                  <a:cubicBezTo>
                    <a:pt x="38" y="35"/>
                    <a:pt x="38" y="35"/>
                    <a:pt x="38" y="36"/>
                  </a:cubicBezTo>
                  <a:close/>
                  <a:moveTo>
                    <a:pt x="32" y="165"/>
                  </a:moveTo>
                  <a:cubicBezTo>
                    <a:pt x="35" y="164"/>
                    <a:pt x="39" y="163"/>
                    <a:pt x="41" y="161"/>
                  </a:cubicBezTo>
                  <a:cubicBezTo>
                    <a:pt x="38" y="164"/>
                    <a:pt x="35" y="165"/>
                    <a:pt x="32" y="168"/>
                  </a:cubicBezTo>
                  <a:cubicBezTo>
                    <a:pt x="32" y="166"/>
                    <a:pt x="31" y="164"/>
                    <a:pt x="31" y="163"/>
                  </a:cubicBezTo>
                  <a:cubicBezTo>
                    <a:pt x="31" y="163"/>
                    <a:pt x="31" y="163"/>
                    <a:pt x="31" y="163"/>
                  </a:cubicBezTo>
                  <a:cubicBezTo>
                    <a:pt x="34" y="162"/>
                    <a:pt x="37" y="160"/>
                    <a:pt x="41" y="158"/>
                  </a:cubicBezTo>
                  <a:cubicBezTo>
                    <a:pt x="38" y="159"/>
                    <a:pt x="34" y="162"/>
                    <a:pt x="32" y="165"/>
                  </a:cubicBezTo>
                  <a:cubicBezTo>
                    <a:pt x="31" y="165"/>
                    <a:pt x="32" y="165"/>
                    <a:pt x="32" y="165"/>
                  </a:cubicBezTo>
                  <a:close/>
                  <a:moveTo>
                    <a:pt x="37" y="171"/>
                  </a:moveTo>
                  <a:cubicBezTo>
                    <a:pt x="36" y="172"/>
                    <a:pt x="35" y="172"/>
                    <a:pt x="34" y="172"/>
                  </a:cubicBezTo>
                  <a:cubicBezTo>
                    <a:pt x="34" y="172"/>
                    <a:pt x="34" y="172"/>
                    <a:pt x="34" y="171"/>
                  </a:cubicBezTo>
                  <a:cubicBezTo>
                    <a:pt x="35" y="171"/>
                    <a:pt x="37" y="170"/>
                    <a:pt x="38" y="169"/>
                  </a:cubicBezTo>
                  <a:cubicBezTo>
                    <a:pt x="44" y="166"/>
                    <a:pt x="38" y="170"/>
                    <a:pt x="37" y="171"/>
                  </a:cubicBezTo>
                  <a:cubicBezTo>
                    <a:pt x="37" y="171"/>
                    <a:pt x="37" y="171"/>
                    <a:pt x="37" y="171"/>
                  </a:cubicBezTo>
                  <a:close/>
                  <a:moveTo>
                    <a:pt x="33" y="168"/>
                  </a:moveTo>
                  <a:cubicBezTo>
                    <a:pt x="34" y="168"/>
                    <a:pt x="36" y="167"/>
                    <a:pt x="37" y="166"/>
                  </a:cubicBezTo>
                  <a:cubicBezTo>
                    <a:pt x="38" y="166"/>
                    <a:pt x="42" y="163"/>
                    <a:pt x="39" y="165"/>
                  </a:cubicBezTo>
                  <a:cubicBezTo>
                    <a:pt x="37" y="167"/>
                    <a:pt x="35" y="168"/>
                    <a:pt x="33" y="170"/>
                  </a:cubicBezTo>
                  <a:cubicBezTo>
                    <a:pt x="33" y="170"/>
                    <a:pt x="33" y="169"/>
                    <a:pt x="33" y="168"/>
                  </a:cubicBezTo>
                  <a:close/>
                  <a:moveTo>
                    <a:pt x="29" y="160"/>
                  </a:moveTo>
                  <a:cubicBezTo>
                    <a:pt x="33" y="158"/>
                    <a:pt x="36" y="156"/>
                    <a:pt x="40" y="154"/>
                  </a:cubicBezTo>
                  <a:cubicBezTo>
                    <a:pt x="38" y="155"/>
                    <a:pt x="33" y="160"/>
                    <a:pt x="30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0" y="161"/>
                    <a:pt x="30" y="160"/>
                    <a:pt x="29" y="160"/>
                  </a:cubicBezTo>
                  <a:close/>
                  <a:moveTo>
                    <a:pt x="27" y="153"/>
                  </a:moveTo>
                  <a:cubicBezTo>
                    <a:pt x="31" y="152"/>
                    <a:pt x="35" y="149"/>
                    <a:pt x="39" y="147"/>
                  </a:cubicBezTo>
                  <a:cubicBezTo>
                    <a:pt x="36" y="149"/>
                    <a:pt x="31" y="153"/>
                    <a:pt x="28" y="156"/>
                  </a:cubicBezTo>
                  <a:cubicBezTo>
                    <a:pt x="28" y="155"/>
                    <a:pt x="28" y="154"/>
                    <a:pt x="27" y="153"/>
                  </a:cubicBezTo>
                  <a:close/>
                  <a:moveTo>
                    <a:pt x="26" y="149"/>
                  </a:moveTo>
                  <a:cubicBezTo>
                    <a:pt x="30" y="147"/>
                    <a:pt x="36" y="144"/>
                    <a:pt x="39" y="141"/>
                  </a:cubicBezTo>
                  <a:cubicBezTo>
                    <a:pt x="35" y="145"/>
                    <a:pt x="31" y="148"/>
                    <a:pt x="27" y="152"/>
                  </a:cubicBezTo>
                  <a:cubicBezTo>
                    <a:pt x="27" y="151"/>
                    <a:pt x="26" y="150"/>
                    <a:pt x="26" y="149"/>
                  </a:cubicBezTo>
                  <a:close/>
                  <a:moveTo>
                    <a:pt x="25" y="145"/>
                  </a:moveTo>
                  <a:cubicBezTo>
                    <a:pt x="29" y="144"/>
                    <a:pt x="33" y="141"/>
                    <a:pt x="37" y="138"/>
                  </a:cubicBezTo>
                  <a:cubicBezTo>
                    <a:pt x="39" y="137"/>
                    <a:pt x="39" y="137"/>
                    <a:pt x="37" y="139"/>
                  </a:cubicBezTo>
                  <a:cubicBezTo>
                    <a:pt x="36" y="140"/>
                    <a:pt x="35" y="141"/>
                    <a:pt x="34" y="142"/>
                  </a:cubicBezTo>
                  <a:cubicBezTo>
                    <a:pt x="31" y="144"/>
                    <a:pt x="28" y="147"/>
                    <a:pt x="26" y="149"/>
                  </a:cubicBezTo>
                  <a:cubicBezTo>
                    <a:pt x="25" y="148"/>
                    <a:pt x="25" y="147"/>
                    <a:pt x="25" y="145"/>
                  </a:cubicBezTo>
                  <a:close/>
                  <a:moveTo>
                    <a:pt x="23" y="141"/>
                  </a:moveTo>
                  <a:cubicBezTo>
                    <a:pt x="23" y="141"/>
                    <a:pt x="23" y="141"/>
                    <a:pt x="23" y="141"/>
                  </a:cubicBezTo>
                  <a:cubicBezTo>
                    <a:pt x="26" y="140"/>
                    <a:pt x="28" y="139"/>
                    <a:pt x="31" y="138"/>
                  </a:cubicBezTo>
                  <a:cubicBezTo>
                    <a:pt x="32" y="137"/>
                    <a:pt x="33" y="137"/>
                    <a:pt x="35" y="136"/>
                  </a:cubicBezTo>
                  <a:cubicBezTo>
                    <a:pt x="35" y="136"/>
                    <a:pt x="36" y="136"/>
                    <a:pt x="36" y="136"/>
                  </a:cubicBezTo>
                  <a:cubicBezTo>
                    <a:pt x="32" y="138"/>
                    <a:pt x="29" y="142"/>
                    <a:pt x="24" y="145"/>
                  </a:cubicBezTo>
                  <a:cubicBezTo>
                    <a:pt x="24" y="143"/>
                    <a:pt x="24" y="142"/>
                    <a:pt x="23" y="141"/>
                  </a:cubicBezTo>
                  <a:close/>
                  <a:moveTo>
                    <a:pt x="21" y="135"/>
                  </a:moveTo>
                  <a:cubicBezTo>
                    <a:pt x="24" y="134"/>
                    <a:pt x="26" y="133"/>
                    <a:pt x="28" y="131"/>
                  </a:cubicBezTo>
                  <a:cubicBezTo>
                    <a:pt x="30" y="131"/>
                    <a:pt x="31" y="130"/>
                    <a:pt x="33" y="129"/>
                  </a:cubicBezTo>
                  <a:cubicBezTo>
                    <a:pt x="34" y="128"/>
                    <a:pt x="38" y="127"/>
                    <a:pt x="39" y="126"/>
                  </a:cubicBezTo>
                  <a:cubicBezTo>
                    <a:pt x="35" y="131"/>
                    <a:pt x="28" y="134"/>
                    <a:pt x="23" y="137"/>
                  </a:cubicBezTo>
                  <a:cubicBezTo>
                    <a:pt x="22" y="138"/>
                    <a:pt x="22" y="138"/>
                    <a:pt x="23" y="138"/>
                  </a:cubicBezTo>
                  <a:cubicBezTo>
                    <a:pt x="27" y="137"/>
                    <a:pt x="30" y="135"/>
                    <a:pt x="34" y="133"/>
                  </a:cubicBezTo>
                  <a:cubicBezTo>
                    <a:pt x="33" y="134"/>
                    <a:pt x="32" y="134"/>
                    <a:pt x="31" y="135"/>
                  </a:cubicBezTo>
                  <a:cubicBezTo>
                    <a:pt x="29" y="137"/>
                    <a:pt x="26" y="138"/>
                    <a:pt x="23" y="140"/>
                  </a:cubicBezTo>
                  <a:cubicBezTo>
                    <a:pt x="23" y="138"/>
                    <a:pt x="22" y="136"/>
                    <a:pt x="21" y="135"/>
                  </a:cubicBezTo>
                  <a:close/>
                  <a:moveTo>
                    <a:pt x="21" y="131"/>
                  </a:moveTo>
                  <a:cubicBezTo>
                    <a:pt x="24" y="130"/>
                    <a:pt x="28" y="128"/>
                    <a:pt x="32" y="126"/>
                  </a:cubicBezTo>
                  <a:cubicBezTo>
                    <a:pt x="28" y="129"/>
                    <a:pt x="25" y="131"/>
                    <a:pt x="21" y="134"/>
                  </a:cubicBezTo>
                  <a:cubicBezTo>
                    <a:pt x="21" y="133"/>
                    <a:pt x="21" y="132"/>
                    <a:pt x="21" y="131"/>
                  </a:cubicBezTo>
                  <a:close/>
                  <a:moveTo>
                    <a:pt x="8" y="73"/>
                  </a:moveTo>
                  <a:cubicBezTo>
                    <a:pt x="13" y="70"/>
                    <a:pt x="18" y="66"/>
                    <a:pt x="22" y="62"/>
                  </a:cubicBezTo>
                  <a:cubicBezTo>
                    <a:pt x="25" y="60"/>
                    <a:pt x="28" y="58"/>
                    <a:pt x="31" y="56"/>
                  </a:cubicBezTo>
                  <a:cubicBezTo>
                    <a:pt x="23" y="63"/>
                    <a:pt x="15" y="70"/>
                    <a:pt x="8" y="78"/>
                  </a:cubicBezTo>
                  <a:cubicBezTo>
                    <a:pt x="8" y="76"/>
                    <a:pt x="8" y="75"/>
                    <a:pt x="8" y="73"/>
                  </a:cubicBezTo>
                  <a:close/>
                  <a:moveTo>
                    <a:pt x="4" y="42"/>
                  </a:moveTo>
                  <a:cubicBezTo>
                    <a:pt x="9" y="39"/>
                    <a:pt x="14" y="34"/>
                    <a:pt x="18" y="30"/>
                  </a:cubicBezTo>
                  <a:cubicBezTo>
                    <a:pt x="21" y="28"/>
                    <a:pt x="24" y="26"/>
                    <a:pt x="27" y="24"/>
                  </a:cubicBezTo>
                  <a:cubicBezTo>
                    <a:pt x="29" y="23"/>
                    <a:pt x="30" y="22"/>
                    <a:pt x="31" y="22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31" y="21"/>
                    <a:pt x="31" y="22"/>
                    <a:pt x="31" y="22"/>
                  </a:cubicBezTo>
                  <a:cubicBezTo>
                    <a:pt x="27" y="26"/>
                    <a:pt x="22" y="29"/>
                    <a:pt x="18" y="33"/>
                  </a:cubicBezTo>
                  <a:cubicBezTo>
                    <a:pt x="13" y="36"/>
                    <a:pt x="8" y="40"/>
                    <a:pt x="4" y="44"/>
                  </a:cubicBezTo>
                  <a:cubicBezTo>
                    <a:pt x="4" y="44"/>
                    <a:pt x="4" y="43"/>
                    <a:pt x="4" y="42"/>
                  </a:cubicBezTo>
                  <a:close/>
                  <a:moveTo>
                    <a:pt x="5" y="58"/>
                  </a:moveTo>
                  <a:cubicBezTo>
                    <a:pt x="10" y="54"/>
                    <a:pt x="14" y="50"/>
                    <a:pt x="19" y="46"/>
                  </a:cubicBezTo>
                  <a:cubicBezTo>
                    <a:pt x="21" y="43"/>
                    <a:pt x="24" y="41"/>
                    <a:pt x="27" y="39"/>
                  </a:cubicBezTo>
                  <a:cubicBezTo>
                    <a:pt x="30" y="36"/>
                    <a:pt x="32" y="34"/>
                    <a:pt x="35" y="31"/>
                  </a:cubicBezTo>
                  <a:cubicBezTo>
                    <a:pt x="38" y="30"/>
                    <a:pt x="35" y="31"/>
                    <a:pt x="35" y="32"/>
                  </a:cubicBezTo>
                  <a:cubicBezTo>
                    <a:pt x="33" y="34"/>
                    <a:pt x="32" y="35"/>
                    <a:pt x="30" y="36"/>
                  </a:cubicBezTo>
                  <a:cubicBezTo>
                    <a:pt x="27" y="39"/>
                    <a:pt x="24" y="41"/>
                    <a:pt x="21" y="44"/>
                  </a:cubicBezTo>
                  <a:cubicBezTo>
                    <a:pt x="16" y="49"/>
                    <a:pt x="11" y="55"/>
                    <a:pt x="6" y="61"/>
                  </a:cubicBezTo>
                  <a:cubicBezTo>
                    <a:pt x="6" y="60"/>
                    <a:pt x="6" y="59"/>
                    <a:pt x="5" y="58"/>
                  </a:cubicBezTo>
                  <a:close/>
                  <a:moveTo>
                    <a:pt x="5" y="56"/>
                  </a:moveTo>
                  <a:cubicBezTo>
                    <a:pt x="5" y="55"/>
                    <a:pt x="5" y="54"/>
                    <a:pt x="5" y="53"/>
                  </a:cubicBezTo>
                  <a:cubicBezTo>
                    <a:pt x="10" y="48"/>
                    <a:pt x="16" y="43"/>
                    <a:pt x="22" y="38"/>
                  </a:cubicBezTo>
                  <a:cubicBezTo>
                    <a:pt x="25" y="36"/>
                    <a:pt x="27" y="34"/>
                    <a:pt x="29" y="32"/>
                  </a:cubicBezTo>
                  <a:cubicBezTo>
                    <a:pt x="30" y="31"/>
                    <a:pt x="31" y="30"/>
                    <a:pt x="32" y="29"/>
                  </a:cubicBezTo>
                  <a:cubicBezTo>
                    <a:pt x="33" y="28"/>
                    <a:pt x="38" y="25"/>
                    <a:pt x="35" y="27"/>
                  </a:cubicBezTo>
                  <a:cubicBezTo>
                    <a:pt x="29" y="33"/>
                    <a:pt x="24" y="38"/>
                    <a:pt x="18" y="43"/>
                  </a:cubicBezTo>
                  <a:cubicBezTo>
                    <a:pt x="16" y="46"/>
                    <a:pt x="14" y="49"/>
                    <a:pt x="11" y="51"/>
                  </a:cubicBezTo>
                  <a:cubicBezTo>
                    <a:pt x="10" y="53"/>
                    <a:pt x="7" y="55"/>
                    <a:pt x="5" y="56"/>
                  </a:cubicBezTo>
                  <a:close/>
                  <a:moveTo>
                    <a:pt x="6" y="50"/>
                  </a:moveTo>
                  <a:cubicBezTo>
                    <a:pt x="6" y="51"/>
                    <a:pt x="5" y="51"/>
                    <a:pt x="5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0"/>
                    <a:pt x="4" y="48"/>
                    <a:pt x="4" y="46"/>
                  </a:cubicBezTo>
                  <a:cubicBezTo>
                    <a:pt x="14" y="39"/>
                    <a:pt x="22" y="30"/>
                    <a:pt x="32" y="25"/>
                  </a:cubicBezTo>
                  <a:cubicBezTo>
                    <a:pt x="30" y="26"/>
                    <a:pt x="28" y="29"/>
                    <a:pt x="26" y="31"/>
                  </a:cubicBezTo>
                  <a:cubicBezTo>
                    <a:pt x="24" y="34"/>
                    <a:pt x="21" y="36"/>
                    <a:pt x="19" y="38"/>
                  </a:cubicBezTo>
                  <a:cubicBezTo>
                    <a:pt x="15" y="42"/>
                    <a:pt x="10" y="46"/>
                    <a:pt x="6" y="50"/>
                  </a:cubicBezTo>
                  <a:close/>
                  <a:moveTo>
                    <a:pt x="6" y="62"/>
                  </a:moveTo>
                  <a:cubicBezTo>
                    <a:pt x="12" y="58"/>
                    <a:pt x="17" y="54"/>
                    <a:pt x="22" y="49"/>
                  </a:cubicBezTo>
                  <a:cubicBezTo>
                    <a:pt x="25" y="46"/>
                    <a:pt x="28" y="44"/>
                    <a:pt x="31" y="41"/>
                  </a:cubicBezTo>
                  <a:cubicBezTo>
                    <a:pt x="32" y="40"/>
                    <a:pt x="34" y="38"/>
                    <a:pt x="36" y="37"/>
                  </a:cubicBezTo>
                  <a:cubicBezTo>
                    <a:pt x="39" y="34"/>
                    <a:pt x="36" y="37"/>
                    <a:pt x="35" y="38"/>
                  </a:cubicBezTo>
                  <a:cubicBezTo>
                    <a:pt x="26" y="48"/>
                    <a:pt x="15" y="55"/>
                    <a:pt x="7" y="66"/>
                  </a:cubicBezTo>
                  <a:cubicBezTo>
                    <a:pt x="6" y="65"/>
                    <a:pt x="6" y="63"/>
                    <a:pt x="6" y="62"/>
                  </a:cubicBezTo>
                  <a:close/>
                  <a:moveTo>
                    <a:pt x="7" y="68"/>
                  </a:moveTo>
                  <a:cubicBezTo>
                    <a:pt x="12" y="64"/>
                    <a:pt x="17" y="60"/>
                    <a:pt x="21" y="56"/>
                  </a:cubicBezTo>
                  <a:cubicBezTo>
                    <a:pt x="24" y="53"/>
                    <a:pt x="27" y="51"/>
                    <a:pt x="29" y="48"/>
                  </a:cubicBezTo>
                  <a:cubicBezTo>
                    <a:pt x="31" y="47"/>
                    <a:pt x="33" y="46"/>
                    <a:pt x="34" y="45"/>
                  </a:cubicBezTo>
                  <a:cubicBezTo>
                    <a:pt x="30" y="49"/>
                    <a:pt x="26" y="53"/>
                    <a:pt x="22" y="57"/>
                  </a:cubicBezTo>
                  <a:cubicBezTo>
                    <a:pt x="19" y="59"/>
                    <a:pt x="16" y="62"/>
                    <a:pt x="14" y="65"/>
                  </a:cubicBezTo>
                  <a:cubicBezTo>
                    <a:pt x="12" y="68"/>
                    <a:pt x="9" y="70"/>
                    <a:pt x="7" y="72"/>
                  </a:cubicBezTo>
                  <a:cubicBezTo>
                    <a:pt x="7" y="71"/>
                    <a:pt x="7" y="69"/>
                    <a:pt x="7" y="68"/>
                  </a:cubicBezTo>
                  <a:close/>
                  <a:moveTo>
                    <a:pt x="38" y="89"/>
                  </a:moveTo>
                  <a:cubicBezTo>
                    <a:pt x="36" y="90"/>
                    <a:pt x="33" y="91"/>
                    <a:pt x="33" y="92"/>
                  </a:cubicBezTo>
                  <a:cubicBezTo>
                    <a:pt x="35" y="90"/>
                    <a:pt x="37" y="88"/>
                    <a:pt x="39" y="86"/>
                  </a:cubicBezTo>
                  <a:cubicBezTo>
                    <a:pt x="39" y="88"/>
                    <a:pt x="39" y="90"/>
                    <a:pt x="39" y="92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7" y="92"/>
                    <a:pt x="38" y="92"/>
                    <a:pt x="36" y="93"/>
                  </a:cubicBezTo>
                  <a:cubicBezTo>
                    <a:pt x="37" y="92"/>
                    <a:pt x="38" y="90"/>
                    <a:pt x="39" y="90"/>
                  </a:cubicBezTo>
                  <a:cubicBezTo>
                    <a:pt x="39" y="89"/>
                    <a:pt x="38" y="89"/>
                    <a:pt x="38" y="89"/>
                  </a:cubicBezTo>
                  <a:close/>
                  <a:moveTo>
                    <a:pt x="25" y="94"/>
                  </a:moveTo>
                  <a:cubicBezTo>
                    <a:pt x="21" y="94"/>
                    <a:pt x="16" y="96"/>
                    <a:pt x="13" y="98"/>
                  </a:cubicBezTo>
                  <a:cubicBezTo>
                    <a:pt x="12" y="97"/>
                    <a:pt x="12" y="95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6" y="91"/>
                    <a:pt x="20" y="87"/>
                    <a:pt x="24" y="83"/>
                  </a:cubicBezTo>
                  <a:cubicBezTo>
                    <a:pt x="28" y="80"/>
                    <a:pt x="33" y="76"/>
                    <a:pt x="37" y="73"/>
                  </a:cubicBezTo>
                  <a:cubicBezTo>
                    <a:pt x="33" y="76"/>
                    <a:pt x="30" y="81"/>
                    <a:pt x="26" y="84"/>
                  </a:cubicBezTo>
                  <a:cubicBezTo>
                    <a:pt x="21" y="88"/>
                    <a:pt x="17" y="92"/>
                    <a:pt x="13" y="97"/>
                  </a:cubicBezTo>
                  <a:cubicBezTo>
                    <a:pt x="13" y="97"/>
                    <a:pt x="13" y="98"/>
                    <a:pt x="13" y="97"/>
                  </a:cubicBezTo>
                  <a:cubicBezTo>
                    <a:pt x="14" y="97"/>
                    <a:pt x="14" y="97"/>
                    <a:pt x="15" y="96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8" y="93"/>
                    <a:pt x="22" y="90"/>
                    <a:pt x="25" y="87"/>
                  </a:cubicBezTo>
                  <a:cubicBezTo>
                    <a:pt x="29" y="84"/>
                    <a:pt x="32" y="81"/>
                    <a:pt x="36" y="78"/>
                  </a:cubicBezTo>
                  <a:cubicBezTo>
                    <a:pt x="39" y="76"/>
                    <a:pt x="35" y="79"/>
                    <a:pt x="34" y="80"/>
                  </a:cubicBezTo>
                  <a:cubicBezTo>
                    <a:pt x="32" y="82"/>
                    <a:pt x="30" y="85"/>
                    <a:pt x="28" y="87"/>
                  </a:cubicBezTo>
                  <a:cubicBezTo>
                    <a:pt x="25" y="90"/>
                    <a:pt x="21" y="91"/>
                    <a:pt x="19" y="94"/>
                  </a:cubicBezTo>
                  <a:cubicBezTo>
                    <a:pt x="19" y="95"/>
                    <a:pt x="19" y="95"/>
                    <a:pt x="20" y="95"/>
                  </a:cubicBezTo>
                  <a:cubicBezTo>
                    <a:pt x="23" y="92"/>
                    <a:pt x="27" y="90"/>
                    <a:pt x="31" y="87"/>
                  </a:cubicBezTo>
                  <a:cubicBezTo>
                    <a:pt x="29" y="89"/>
                    <a:pt x="27" y="91"/>
                    <a:pt x="25" y="94"/>
                  </a:cubicBezTo>
                  <a:cubicBezTo>
                    <a:pt x="25" y="94"/>
                    <a:pt x="25" y="94"/>
                    <a:pt x="25" y="94"/>
                  </a:cubicBezTo>
                  <a:close/>
                  <a:moveTo>
                    <a:pt x="39" y="62"/>
                  </a:moveTo>
                  <a:cubicBezTo>
                    <a:pt x="39" y="62"/>
                    <a:pt x="39" y="62"/>
                    <a:pt x="39" y="62"/>
                  </a:cubicBezTo>
                  <a:cubicBezTo>
                    <a:pt x="39" y="64"/>
                    <a:pt x="39" y="65"/>
                    <a:pt x="39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4" y="70"/>
                    <a:pt x="29" y="73"/>
                    <a:pt x="25" y="77"/>
                  </a:cubicBezTo>
                  <a:cubicBezTo>
                    <a:pt x="23" y="79"/>
                    <a:pt x="20" y="80"/>
                    <a:pt x="18" y="82"/>
                  </a:cubicBezTo>
                  <a:cubicBezTo>
                    <a:pt x="17" y="83"/>
                    <a:pt x="16" y="84"/>
                    <a:pt x="15" y="85"/>
                  </a:cubicBezTo>
                  <a:cubicBezTo>
                    <a:pt x="18" y="81"/>
                    <a:pt x="22" y="78"/>
                    <a:pt x="26" y="75"/>
                  </a:cubicBezTo>
                  <a:cubicBezTo>
                    <a:pt x="30" y="71"/>
                    <a:pt x="34" y="66"/>
                    <a:pt x="39" y="62"/>
                  </a:cubicBezTo>
                  <a:close/>
                  <a:moveTo>
                    <a:pt x="35" y="83"/>
                  </a:moveTo>
                  <a:cubicBezTo>
                    <a:pt x="34" y="84"/>
                    <a:pt x="33" y="85"/>
                    <a:pt x="32" y="85"/>
                  </a:cubicBezTo>
                  <a:cubicBezTo>
                    <a:pt x="29" y="87"/>
                    <a:pt x="26" y="89"/>
                    <a:pt x="23" y="91"/>
                  </a:cubicBezTo>
                  <a:cubicBezTo>
                    <a:pt x="23" y="91"/>
                    <a:pt x="20" y="95"/>
                    <a:pt x="21" y="93"/>
                  </a:cubicBezTo>
                  <a:cubicBezTo>
                    <a:pt x="22" y="92"/>
                    <a:pt x="24" y="91"/>
                    <a:pt x="25" y="90"/>
                  </a:cubicBezTo>
                  <a:cubicBezTo>
                    <a:pt x="31" y="86"/>
                    <a:pt x="34" y="81"/>
                    <a:pt x="39" y="77"/>
                  </a:cubicBezTo>
                  <a:cubicBezTo>
                    <a:pt x="39" y="76"/>
                    <a:pt x="38" y="76"/>
                    <a:pt x="38" y="76"/>
                  </a:cubicBezTo>
                  <a:cubicBezTo>
                    <a:pt x="33" y="78"/>
                    <a:pt x="30" y="83"/>
                    <a:pt x="26" y="86"/>
                  </a:cubicBezTo>
                  <a:cubicBezTo>
                    <a:pt x="23" y="88"/>
                    <a:pt x="21" y="90"/>
                    <a:pt x="18" y="92"/>
                  </a:cubicBezTo>
                  <a:cubicBezTo>
                    <a:pt x="19" y="92"/>
                    <a:pt x="19" y="91"/>
                    <a:pt x="19" y="91"/>
                  </a:cubicBezTo>
                  <a:cubicBezTo>
                    <a:pt x="21" y="89"/>
                    <a:pt x="24" y="87"/>
                    <a:pt x="26" y="85"/>
                  </a:cubicBezTo>
                  <a:cubicBezTo>
                    <a:pt x="31" y="81"/>
                    <a:pt x="34" y="76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9" y="75"/>
                    <a:pt x="39" y="78"/>
                    <a:pt x="39" y="80"/>
                  </a:cubicBezTo>
                  <a:cubicBezTo>
                    <a:pt x="39" y="80"/>
                    <a:pt x="39" y="80"/>
                    <a:pt x="39" y="80"/>
                  </a:cubicBezTo>
                  <a:cubicBezTo>
                    <a:pt x="37" y="81"/>
                    <a:pt x="36" y="82"/>
                    <a:pt x="35" y="83"/>
                  </a:cubicBezTo>
                  <a:close/>
                  <a:moveTo>
                    <a:pt x="39" y="67"/>
                  </a:moveTo>
                  <a:cubicBezTo>
                    <a:pt x="39" y="67"/>
                    <a:pt x="39" y="67"/>
                    <a:pt x="39" y="67"/>
                  </a:cubicBezTo>
                  <a:cubicBezTo>
                    <a:pt x="39" y="69"/>
                    <a:pt x="39" y="70"/>
                    <a:pt x="39" y="72"/>
                  </a:cubicBezTo>
                  <a:cubicBezTo>
                    <a:pt x="39" y="72"/>
                    <a:pt x="38" y="71"/>
                    <a:pt x="38" y="72"/>
                  </a:cubicBezTo>
                  <a:cubicBezTo>
                    <a:pt x="29" y="77"/>
                    <a:pt x="21" y="86"/>
                    <a:pt x="13" y="92"/>
                  </a:cubicBezTo>
                  <a:cubicBezTo>
                    <a:pt x="14" y="91"/>
                    <a:pt x="16" y="89"/>
                    <a:pt x="18" y="87"/>
                  </a:cubicBezTo>
                  <a:cubicBezTo>
                    <a:pt x="20" y="85"/>
                    <a:pt x="22" y="83"/>
                    <a:pt x="25" y="81"/>
                  </a:cubicBezTo>
                  <a:cubicBezTo>
                    <a:pt x="30" y="77"/>
                    <a:pt x="34" y="72"/>
                    <a:pt x="39" y="67"/>
                  </a:cubicBezTo>
                  <a:close/>
                  <a:moveTo>
                    <a:pt x="28" y="92"/>
                  </a:moveTo>
                  <a:cubicBezTo>
                    <a:pt x="30" y="89"/>
                    <a:pt x="32" y="87"/>
                    <a:pt x="35" y="84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4"/>
                    <a:pt x="36" y="83"/>
                    <a:pt x="36" y="83"/>
                  </a:cubicBezTo>
                  <a:cubicBezTo>
                    <a:pt x="38" y="83"/>
                    <a:pt x="38" y="82"/>
                    <a:pt x="38" y="82"/>
                  </a:cubicBezTo>
                  <a:cubicBezTo>
                    <a:pt x="38" y="82"/>
                    <a:pt x="38" y="81"/>
                    <a:pt x="39" y="81"/>
                  </a:cubicBezTo>
                  <a:cubicBezTo>
                    <a:pt x="39" y="82"/>
                    <a:pt x="39" y="84"/>
                    <a:pt x="39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6" y="86"/>
                    <a:pt x="34" y="88"/>
                    <a:pt x="32" y="90"/>
                  </a:cubicBezTo>
                  <a:cubicBezTo>
                    <a:pt x="31" y="90"/>
                    <a:pt x="29" y="91"/>
                    <a:pt x="28" y="92"/>
                  </a:cubicBezTo>
                  <a:cubicBezTo>
                    <a:pt x="26" y="93"/>
                    <a:pt x="26" y="94"/>
                    <a:pt x="28" y="92"/>
                  </a:cubicBezTo>
                  <a:close/>
                  <a:moveTo>
                    <a:pt x="38" y="51"/>
                  </a:moveTo>
                  <a:cubicBezTo>
                    <a:pt x="38" y="51"/>
                    <a:pt x="39" y="51"/>
                    <a:pt x="39" y="51"/>
                  </a:cubicBezTo>
                  <a:cubicBezTo>
                    <a:pt x="39" y="52"/>
                    <a:pt x="39" y="54"/>
                    <a:pt x="39" y="55"/>
                  </a:cubicBezTo>
                  <a:cubicBezTo>
                    <a:pt x="39" y="57"/>
                    <a:pt x="39" y="59"/>
                    <a:pt x="39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7" y="62"/>
                    <a:pt x="37" y="62"/>
                  </a:cubicBezTo>
                  <a:cubicBezTo>
                    <a:pt x="36" y="62"/>
                    <a:pt x="36" y="63"/>
                    <a:pt x="36" y="63"/>
                  </a:cubicBezTo>
                  <a:cubicBezTo>
                    <a:pt x="31" y="66"/>
                    <a:pt x="27" y="70"/>
                    <a:pt x="23" y="73"/>
                  </a:cubicBezTo>
                  <a:cubicBezTo>
                    <a:pt x="20" y="75"/>
                    <a:pt x="18" y="76"/>
                    <a:pt x="16" y="77"/>
                  </a:cubicBezTo>
                  <a:cubicBezTo>
                    <a:pt x="19" y="75"/>
                    <a:pt x="21" y="72"/>
                    <a:pt x="24" y="70"/>
                  </a:cubicBezTo>
                  <a:cubicBezTo>
                    <a:pt x="29" y="66"/>
                    <a:pt x="33" y="60"/>
                    <a:pt x="38" y="57"/>
                  </a:cubicBezTo>
                  <a:cubicBezTo>
                    <a:pt x="39" y="57"/>
                    <a:pt x="38" y="56"/>
                    <a:pt x="38" y="56"/>
                  </a:cubicBezTo>
                  <a:cubicBezTo>
                    <a:pt x="33" y="59"/>
                    <a:pt x="29" y="64"/>
                    <a:pt x="23" y="68"/>
                  </a:cubicBezTo>
                  <a:cubicBezTo>
                    <a:pt x="21" y="69"/>
                    <a:pt x="19" y="71"/>
                    <a:pt x="17" y="72"/>
                  </a:cubicBezTo>
                  <a:cubicBezTo>
                    <a:pt x="15" y="74"/>
                    <a:pt x="11" y="76"/>
                    <a:pt x="10" y="78"/>
                  </a:cubicBezTo>
                  <a:cubicBezTo>
                    <a:pt x="14" y="73"/>
                    <a:pt x="19" y="68"/>
                    <a:pt x="24" y="63"/>
                  </a:cubicBezTo>
                  <a:cubicBezTo>
                    <a:pt x="26" y="61"/>
                    <a:pt x="29" y="59"/>
                    <a:pt x="32" y="57"/>
                  </a:cubicBezTo>
                  <a:cubicBezTo>
                    <a:pt x="33" y="55"/>
                    <a:pt x="34" y="54"/>
                    <a:pt x="35" y="53"/>
                  </a:cubicBezTo>
                  <a:cubicBezTo>
                    <a:pt x="36" y="53"/>
                    <a:pt x="37" y="52"/>
                    <a:pt x="38" y="51"/>
                  </a:cubicBezTo>
                  <a:cubicBezTo>
                    <a:pt x="38" y="51"/>
                    <a:pt x="38" y="51"/>
                    <a:pt x="38" y="51"/>
                  </a:cubicBezTo>
                  <a:close/>
                  <a:moveTo>
                    <a:pt x="9" y="79"/>
                  </a:moveTo>
                  <a:cubicBezTo>
                    <a:pt x="15" y="76"/>
                    <a:pt x="19" y="71"/>
                    <a:pt x="25" y="67"/>
                  </a:cubicBezTo>
                  <a:cubicBezTo>
                    <a:pt x="26" y="67"/>
                    <a:pt x="27" y="66"/>
                    <a:pt x="28" y="65"/>
                  </a:cubicBezTo>
                  <a:cubicBezTo>
                    <a:pt x="26" y="67"/>
                    <a:pt x="25" y="69"/>
                    <a:pt x="23" y="70"/>
                  </a:cubicBezTo>
                  <a:cubicBezTo>
                    <a:pt x="18" y="74"/>
                    <a:pt x="14" y="79"/>
                    <a:pt x="9" y="83"/>
                  </a:cubicBezTo>
                  <a:cubicBezTo>
                    <a:pt x="9" y="82"/>
                    <a:pt x="9" y="80"/>
                    <a:pt x="9" y="79"/>
                  </a:cubicBezTo>
                  <a:close/>
                  <a:moveTo>
                    <a:pt x="22" y="75"/>
                  </a:moveTo>
                  <a:cubicBezTo>
                    <a:pt x="26" y="72"/>
                    <a:pt x="29" y="69"/>
                    <a:pt x="33" y="66"/>
                  </a:cubicBezTo>
                  <a:cubicBezTo>
                    <a:pt x="33" y="66"/>
                    <a:pt x="32" y="67"/>
                    <a:pt x="32" y="67"/>
                  </a:cubicBezTo>
                  <a:cubicBezTo>
                    <a:pt x="30" y="70"/>
                    <a:pt x="28" y="72"/>
                    <a:pt x="25" y="74"/>
                  </a:cubicBezTo>
                  <a:cubicBezTo>
                    <a:pt x="20" y="79"/>
                    <a:pt x="15" y="83"/>
                    <a:pt x="11" y="88"/>
                  </a:cubicBezTo>
                  <a:cubicBezTo>
                    <a:pt x="11" y="88"/>
                    <a:pt x="11" y="89"/>
                    <a:pt x="11" y="89"/>
                  </a:cubicBezTo>
                  <a:cubicBezTo>
                    <a:pt x="16" y="85"/>
                    <a:pt x="21" y="81"/>
                    <a:pt x="25" y="77"/>
                  </a:cubicBezTo>
                  <a:cubicBezTo>
                    <a:pt x="28" y="75"/>
                    <a:pt x="31" y="73"/>
                    <a:pt x="34" y="71"/>
                  </a:cubicBezTo>
                  <a:cubicBezTo>
                    <a:pt x="30" y="75"/>
                    <a:pt x="26" y="79"/>
                    <a:pt x="22" y="82"/>
                  </a:cubicBezTo>
                  <a:cubicBezTo>
                    <a:pt x="18" y="86"/>
                    <a:pt x="14" y="89"/>
                    <a:pt x="11" y="93"/>
                  </a:cubicBezTo>
                  <a:cubicBezTo>
                    <a:pt x="11" y="90"/>
                    <a:pt x="10" y="87"/>
                    <a:pt x="10" y="84"/>
                  </a:cubicBezTo>
                  <a:cubicBezTo>
                    <a:pt x="14" y="82"/>
                    <a:pt x="17" y="78"/>
                    <a:pt x="22" y="75"/>
                  </a:cubicBezTo>
                  <a:close/>
                  <a:moveTo>
                    <a:pt x="13" y="101"/>
                  </a:moveTo>
                  <a:cubicBezTo>
                    <a:pt x="21" y="96"/>
                    <a:pt x="31" y="96"/>
                    <a:pt x="39" y="99"/>
                  </a:cubicBezTo>
                  <a:cubicBezTo>
                    <a:pt x="39" y="100"/>
                    <a:pt x="39" y="101"/>
                    <a:pt x="39" y="103"/>
                  </a:cubicBezTo>
                  <a:cubicBezTo>
                    <a:pt x="31" y="98"/>
                    <a:pt x="22" y="101"/>
                    <a:pt x="14" y="105"/>
                  </a:cubicBezTo>
                  <a:cubicBezTo>
                    <a:pt x="14" y="104"/>
                    <a:pt x="13" y="103"/>
                    <a:pt x="13" y="101"/>
                  </a:cubicBezTo>
                  <a:close/>
                  <a:moveTo>
                    <a:pt x="40" y="136"/>
                  </a:moveTo>
                  <a:cubicBezTo>
                    <a:pt x="34" y="139"/>
                    <a:pt x="30" y="142"/>
                    <a:pt x="25" y="145"/>
                  </a:cubicBezTo>
                  <a:cubicBezTo>
                    <a:pt x="31" y="142"/>
                    <a:pt x="35" y="136"/>
                    <a:pt x="41" y="134"/>
                  </a:cubicBezTo>
                  <a:cubicBezTo>
                    <a:pt x="41" y="136"/>
                    <a:pt x="41" y="138"/>
                    <a:pt x="41" y="140"/>
                  </a:cubicBezTo>
                  <a:cubicBezTo>
                    <a:pt x="41" y="140"/>
                    <a:pt x="41" y="140"/>
                    <a:pt x="41" y="140"/>
                  </a:cubicBezTo>
                  <a:cubicBezTo>
                    <a:pt x="37" y="141"/>
                    <a:pt x="34" y="144"/>
                    <a:pt x="31" y="146"/>
                  </a:cubicBezTo>
                  <a:cubicBezTo>
                    <a:pt x="31" y="145"/>
                    <a:pt x="31" y="145"/>
                    <a:pt x="32" y="145"/>
                  </a:cubicBezTo>
                  <a:cubicBezTo>
                    <a:pt x="35" y="142"/>
                    <a:pt x="37" y="140"/>
                    <a:pt x="40" y="137"/>
                  </a:cubicBezTo>
                  <a:cubicBezTo>
                    <a:pt x="40" y="137"/>
                    <a:pt x="40" y="136"/>
                    <a:pt x="40" y="136"/>
                  </a:cubicBezTo>
                  <a:close/>
                  <a:moveTo>
                    <a:pt x="40" y="130"/>
                  </a:moveTo>
                  <a:cubicBezTo>
                    <a:pt x="40" y="130"/>
                    <a:pt x="40" y="129"/>
                    <a:pt x="40" y="129"/>
                  </a:cubicBezTo>
                  <a:cubicBezTo>
                    <a:pt x="37" y="131"/>
                    <a:pt x="34" y="132"/>
                    <a:pt x="32" y="134"/>
                  </a:cubicBezTo>
                  <a:cubicBezTo>
                    <a:pt x="31" y="134"/>
                    <a:pt x="29" y="135"/>
                    <a:pt x="28" y="136"/>
                  </a:cubicBezTo>
                  <a:cubicBezTo>
                    <a:pt x="28" y="136"/>
                    <a:pt x="22" y="139"/>
                    <a:pt x="25" y="137"/>
                  </a:cubicBezTo>
                  <a:cubicBezTo>
                    <a:pt x="31" y="133"/>
                    <a:pt x="36" y="130"/>
                    <a:pt x="40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34" y="127"/>
                    <a:pt x="28" y="131"/>
                    <a:pt x="22" y="134"/>
                  </a:cubicBezTo>
                  <a:cubicBezTo>
                    <a:pt x="27" y="132"/>
                    <a:pt x="33" y="126"/>
                    <a:pt x="38" y="123"/>
                  </a:cubicBezTo>
                  <a:cubicBezTo>
                    <a:pt x="39" y="122"/>
                    <a:pt x="39" y="122"/>
                    <a:pt x="40" y="122"/>
                  </a:cubicBezTo>
                  <a:cubicBezTo>
                    <a:pt x="40" y="122"/>
                    <a:pt x="40" y="121"/>
                    <a:pt x="40" y="121"/>
                  </a:cubicBezTo>
                  <a:cubicBezTo>
                    <a:pt x="40" y="125"/>
                    <a:pt x="40" y="129"/>
                    <a:pt x="41" y="133"/>
                  </a:cubicBezTo>
                  <a:cubicBezTo>
                    <a:pt x="35" y="135"/>
                    <a:pt x="29" y="137"/>
                    <a:pt x="25" y="140"/>
                  </a:cubicBezTo>
                  <a:cubicBezTo>
                    <a:pt x="30" y="136"/>
                    <a:pt x="35" y="134"/>
                    <a:pt x="40" y="130"/>
                  </a:cubicBezTo>
                  <a:close/>
                  <a:moveTo>
                    <a:pt x="38" y="122"/>
                  </a:moveTo>
                  <a:cubicBezTo>
                    <a:pt x="37" y="122"/>
                    <a:pt x="36" y="123"/>
                    <a:pt x="35" y="123"/>
                  </a:cubicBezTo>
                  <a:cubicBezTo>
                    <a:pt x="34" y="124"/>
                    <a:pt x="32" y="125"/>
                    <a:pt x="31" y="126"/>
                  </a:cubicBezTo>
                  <a:cubicBezTo>
                    <a:pt x="29" y="127"/>
                    <a:pt x="27" y="127"/>
                    <a:pt x="26" y="128"/>
                  </a:cubicBezTo>
                  <a:cubicBezTo>
                    <a:pt x="25" y="129"/>
                    <a:pt x="19" y="132"/>
                    <a:pt x="22" y="130"/>
                  </a:cubicBezTo>
                  <a:cubicBezTo>
                    <a:pt x="28" y="126"/>
                    <a:pt x="33" y="121"/>
                    <a:pt x="39" y="118"/>
                  </a:cubicBezTo>
                  <a:cubicBezTo>
                    <a:pt x="40" y="118"/>
                    <a:pt x="40" y="117"/>
                    <a:pt x="39" y="117"/>
                  </a:cubicBezTo>
                  <a:cubicBezTo>
                    <a:pt x="36" y="118"/>
                    <a:pt x="33" y="120"/>
                    <a:pt x="30" y="121"/>
                  </a:cubicBezTo>
                  <a:cubicBezTo>
                    <a:pt x="28" y="122"/>
                    <a:pt x="26" y="123"/>
                    <a:pt x="24" y="124"/>
                  </a:cubicBezTo>
                  <a:cubicBezTo>
                    <a:pt x="23" y="124"/>
                    <a:pt x="17" y="128"/>
                    <a:pt x="20" y="125"/>
                  </a:cubicBezTo>
                  <a:cubicBezTo>
                    <a:pt x="23" y="122"/>
                    <a:pt x="28" y="121"/>
                    <a:pt x="31" y="118"/>
                  </a:cubicBezTo>
                  <a:cubicBezTo>
                    <a:pt x="34" y="116"/>
                    <a:pt x="37" y="114"/>
                    <a:pt x="40" y="112"/>
                  </a:cubicBezTo>
                  <a:cubicBezTo>
                    <a:pt x="40" y="113"/>
                    <a:pt x="40" y="115"/>
                    <a:pt x="40" y="116"/>
                  </a:cubicBezTo>
                  <a:cubicBezTo>
                    <a:pt x="40" y="118"/>
                    <a:pt x="40" y="119"/>
                    <a:pt x="40" y="121"/>
                  </a:cubicBezTo>
                  <a:cubicBezTo>
                    <a:pt x="40" y="121"/>
                    <a:pt x="40" y="121"/>
                    <a:pt x="40" y="121"/>
                  </a:cubicBezTo>
                  <a:cubicBezTo>
                    <a:pt x="39" y="121"/>
                    <a:pt x="39" y="122"/>
                    <a:pt x="38" y="122"/>
                  </a:cubicBezTo>
                  <a:cubicBezTo>
                    <a:pt x="38" y="122"/>
                    <a:pt x="38" y="122"/>
                    <a:pt x="38" y="122"/>
                  </a:cubicBezTo>
                  <a:close/>
                  <a:moveTo>
                    <a:pt x="28" y="115"/>
                  </a:moveTo>
                  <a:cubicBezTo>
                    <a:pt x="31" y="113"/>
                    <a:pt x="35" y="110"/>
                    <a:pt x="38" y="107"/>
                  </a:cubicBezTo>
                  <a:cubicBezTo>
                    <a:pt x="38" y="107"/>
                    <a:pt x="37" y="106"/>
                    <a:pt x="37" y="106"/>
                  </a:cubicBezTo>
                  <a:cubicBezTo>
                    <a:pt x="30" y="110"/>
                    <a:pt x="24" y="115"/>
                    <a:pt x="17" y="118"/>
                  </a:cubicBezTo>
                  <a:cubicBezTo>
                    <a:pt x="20" y="116"/>
                    <a:pt x="23" y="113"/>
                    <a:pt x="26" y="111"/>
                  </a:cubicBezTo>
                  <a:cubicBezTo>
                    <a:pt x="29" y="109"/>
                    <a:pt x="33" y="107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7" y="105"/>
                    <a:pt x="38" y="105"/>
                    <a:pt x="39" y="106"/>
                  </a:cubicBezTo>
                  <a:cubicBezTo>
                    <a:pt x="40" y="108"/>
                    <a:pt x="40" y="109"/>
                    <a:pt x="40" y="111"/>
                  </a:cubicBezTo>
                  <a:cubicBezTo>
                    <a:pt x="33" y="114"/>
                    <a:pt x="27" y="119"/>
                    <a:pt x="20" y="122"/>
                  </a:cubicBezTo>
                  <a:cubicBezTo>
                    <a:pt x="16" y="123"/>
                    <a:pt x="23" y="119"/>
                    <a:pt x="23" y="119"/>
                  </a:cubicBezTo>
                  <a:cubicBezTo>
                    <a:pt x="24" y="118"/>
                    <a:pt x="26" y="117"/>
                    <a:pt x="28" y="115"/>
                  </a:cubicBezTo>
                  <a:close/>
                  <a:moveTo>
                    <a:pt x="35" y="104"/>
                  </a:moveTo>
                  <a:cubicBezTo>
                    <a:pt x="29" y="107"/>
                    <a:pt x="23" y="110"/>
                    <a:pt x="18" y="114"/>
                  </a:cubicBezTo>
                  <a:cubicBezTo>
                    <a:pt x="16" y="115"/>
                    <a:pt x="17" y="115"/>
                    <a:pt x="18" y="114"/>
                  </a:cubicBezTo>
                  <a:cubicBezTo>
                    <a:pt x="19" y="112"/>
                    <a:pt x="21" y="110"/>
                    <a:pt x="23" y="109"/>
                  </a:cubicBezTo>
                  <a:cubicBezTo>
                    <a:pt x="26" y="107"/>
                    <a:pt x="28" y="106"/>
                    <a:pt x="30" y="103"/>
                  </a:cubicBezTo>
                  <a:cubicBezTo>
                    <a:pt x="32" y="103"/>
                    <a:pt x="33" y="103"/>
                    <a:pt x="35" y="104"/>
                  </a:cubicBezTo>
                  <a:close/>
                  <a:moveTo>
                    <a:pt x="27" y="106"/>
                  </a:moveTo>
                  <a:cubicBezTo>
                    <a:pt x="25" y="107"/>
                    <a:pt x="23" y="107"/>
                    <a:pt x="21" y="109"/>
                  </a:cubicBezTo>
                  <a:cubicBezTo>
                    <a:pt x="19" y="111"/>
                    <a:pt x="18" y="112"/>
                    <a:pt x="16" y="114"/>
                  </a:cubicBezTo>
                  <a:cubicBezTo>
                    <a:pt x="16" y="113"/>
                    <a:pt x="16" y="113"/>
                    <a:pt x="16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8" y="110"/>
                    <a:pt x="21" y="108"/>
                    <a:pt x="23" y="106"/>
                  </a:cubicBezTo>
                  <a:cubicBezTo>
                    <a:pt x="25" y="106"/>
                    <a:pt x="32" y="101"/>
                    <a:pt x="27" y="106"/>
                  </a:cubicBezTo>
                  <a:close/>
                  <a:moveTo>
                    <a:pt x="16" y="115"/>
                  </a:moveTo>
                  <a:cubicBezTo>
                    <a:pt x="19" y="114"/>
                    <a:pt x="22" y="112"/>
                    <a:pt x="25" y="110"/>
                  </a:cubicBezTo>
                  <a:cubicBezTo>
                    <a:pt x="27" y="108"/>
                    <a:pt x="31" y="106"/>
                    <a:pt x="34" y="105"/>
                  </a:cubicBezTo>
                  <a:cubicBezTo>
                    <a:pt x="28" y="108"/>
                    <a:pt x="22" y="113"/>
                    <a:pt x="17" y="117"/>
                  </a:cubicBezTo>
                  <a:cubicBezTo>
                    <a:pt x="17" y="117"/>
                    <a:pt x="17" y="116"/>
                    <a:pt x="16" y="115"/>
                  </a:cubicBezTo>
                  <a:close/>
                  <a:moveTo>
                    <a:pt x="17" y="119"/>
                  </a:moveTo>
                  <a:cubicBezTo>
                    <a:pt x="24" y="116"/>
                    <a:pt x="30" y="111"/>
                    <a:pt x="36" y="108"/>
                  </a:cubicBezTo>
                  <a:cubicBezTo>
                    <a:pt x="33" y="110"/>
                    <a:pt x="29" y="113"/>
                    <a:pt x="26" y="116"/>
                  </a:cubicBezTo>
                  <a:cubicBezTo>
                    <a:pt x="23" y="118"/>
                    <a:pt x="21" y="120"/>
                    <a:pt x="18" y="122"/>
                  </a:cubicBezTo>
                  <a:cubicBezTo>
                    <a:pt x="18" y="121"/>
                    <a:pt x="18" y="120"/>
                    <a:pt x="17" y="119"/>
                  </a:cubicBezTo>
                  <a:close/>
                  <a:moveTo>
                    <a:pt x="38" y="112"/>
                  </a:moveTo>
                  <a:cubicBezTo>
                    <a:pt x="41" y="110"/>
                    <a:pt x="34" y="115"/>
                    <a:pt x="34" y="116"/>
                  </a:cubicBezTo>
                  <a:cubicBezTo>
                    <a:pt x="31" y="117"/>
                    <a:pt x="29" y="119"/>
                    <a:pt x="27" y="120"/>
                  </a:cubicBezTo>
                  <a:cubicBezTo>
                    <a:pt x="24" y="122"/>
                    <a:pt x="21" y="123"/>
                    <a:pt x="19" y="125"/>
                  </a:cubicBezTo>
                  <a:cubicBezTo>
                    <a:pt x="19" y="125"/>
                    <a:pt x="19" y="124"/>
                    <a:pt x="18" y="123"/>
                  </a:cubicBezTo>
                  <a:cubicBezTo>
                    <a:pt x="26" y="121"/>
                    <a:pt x="31" y="115"/>
                    <a:pt x="38" y="112"/>
                  </a:cubicBezTo>
                  <a:close/>
                  <a:moveTo>
                    <a:pt x="19" y="127"/>
                  </a:moveTo>
                  <a:cubicBezTo>
                    <a:pt x="26" y="124"/>
                    <a:pt x="32" y="121"/>
                    <a:pt x="38" y="118"/>
                  </a:cubicBezTo>
                  <a:cubicBezTo>
                    <a:pt x="32" y="122"/>
                    <a:pt x="26" y="127"/>
                    <a:pt x="20" y="130"/>
                  </a:cubicBezTo>
                  <a:cubicBezTo>
                    <a:pt x="20" y="129"/>
                    <a:pt x="20" y="128"/>
                    <a:pt x="19" y="127"/>
                  </a:cubicBezTo>
                  <a:close/>
                  <a:moveTo>
                    <a:pt x="28" y="156"/>
                  </a:moveTo>
                  <a:cubicBezTo>
                    <a:pt x="30" y="155"/>
                    <a:pt x="32" y="154"/>
                    <a:pt x="33" y="154"/>
                  </a:cubicBezTo>
                  <a:cubicBezTo>
                    <a:pt x="35" y="153"/>
                    <a:pt x="36" y="152"/>
                    <a:pt x="37" y="152"/>
                  </a:cubicBezTo>
                  <a:cubicBezTo>
                    <a:pt x="34" y="154"/>
                    <a:pt x="31" y="156"/>
                    <a:pt x="29" y="159"/>
                  </a:cubicBezTo>
                  <a:cubicBezTo>
                    <a:pt x="29" y="158"/>
                    <a:pt x="29" y="157"/>
                    <a:pt x="28" y="156"/>
                  </a:cubicBezTo>
                  <a:close/>
                  <a:moveTo>
                    <a:pt x="36" y="160"/>
                  </a:moveTo>
                  <a:cubicBezTo>
                    <a:pt x="35" y="160"/>
                    <a:pt x="30" y="164"/>
                    <a:pt x="33" y="161"/>
                  </a:cubicBezTo>
                  <a:cubicBezTo>
                    <a:pt x="36" y="159"/>
                    <a:pt x="39" y="156"/>
                    <a:pt x="41" y="154"/>
                  </a:cubicBezTo>
                  <a:cubicBezTo>
                    <a:pt x="42" y="153"/>
                    <a:pt x="41" y="153"/>
                    <a:pt x="41" y="153"/>
                  </a:cubicBezTo>
                  <a:cubicBezTo>
                    <a:pt x="38" y="155"/>
                    <a:pt x="32" y="156"/>
                    <a:pt x="30" y="159"/>
                  </a:cubicBezTo>
                  <a:cubicBezTo>
                    <a:pt x="33" y="155"/>
                    <a:pt x="37" y="153"/>
                    <a:pt x="40" y="151"/>
                  </a:cubicBezTo>
                  <a:cubicBezTo>
                    <a:pt x="41" y="150"/>
                    <a:pt x="41" y="150"/>
                    <a:pt x="40" y="150"/>
                  </a:cubicBezTo>
                  <a:cubicBezTo>
                    <a:pt x="36" y="151"/>
                    <a:pt x="33" y="153"/>
                    <a:pt x="29" y="155"/>
                  </a:cubicBezTo>
                  <a:cubicBezTo>
                    <a:pt x="33" y="153"/>
                    <a:pt x="37" y="150"/>
                    <a:pt x="41" y="146"/>
                  </a:cubicBezTo>
                  <a:cubicBezTo>
                    <a:pt x="41" y="146"/>
                    <a:pt x="41" y="146"/>
                    <a:pt x="41" y="146"/>
                  </a:cubicBezTo>
                  <a:cubicBezTo>
                    <a:pt x="38" y="147"/>
                    <a:pt x="36" y="148"/>
                    <a:pt x="33" y="149"/>
                  </a:cubicBezTo>
                  <a:cubicBezTo>
                    <a:pt x="32" y="150"/>
                    <a:pt x="29" y="151"/>
                    <a:pt x="28" y="152"/>
                  </a:cubicBezTo>
                  <a:cubicBezTo>
                    <a:pt x="32" y="148"/>
                    <a:pt x="36" y="144"/>
                    <a:pt x="41" y="141"/>
                  </a:cubicBezTo>
                  <a:cubicBezTo>
                    <a:pt x="41" y="146"/>
                    <a:pt x="41" y="151"/>
                    <a:pt x="42" y="156"/>
                  </a:cubicBezTo>
                  <a:cubicBezTo>
                    <a:pt x="42" y="156"/>
                    <a:pt x="42" y="156"/>
                    <a:pt x="41" y="156"/>
                  </a:cubicBezTo>
                  <a:cubicBezTo>
                    <a:pt x="40" y="157"/>
                    <a:pt x="38" y="159"/>
                    <a:pt x="36" y="160"/>
                  </a:cubicBezTo>
                  <a:close/>
                  <a:moveTo>
                    <a:pt x="27" y="94"/>
                  </a:moveTo>
                  <a:cubicBezTo>
                    <a:pt x="29" y="92"/>
                    <a:pt x="32" y="90"/>
                    <a:pt x="35" y="88"/>
                  </a:cubicBezTo>
                  <a:cubicBezTo>
                    <a:pt x="36" y="88"/>
                    <a:pt x="39" y="85"/>
                    <a:pt x="36" y="88"/>
                  </a:cubicBezTo>
                  <a:cubicBezTo>
                    <a:pt x="34" y="89"/>
                    <a:pt x="32" y="91"/>
                    <a:pt x="31" y="92"/>
                  </a:cubicBezTo>
                  <a:cubicBezTo>
                    <a:pt x="30" y="93"/>
                    <a:pt x="31" y="93"/>
                    <a:pt x="31" y="93"/>
                  </a:cubicBezTo>
                  <a:cubicBezTo>
                    <a:pt x="33" y="92"/>
                    <a:pt x="35" y="91"/>
                    <a:pt x="37" y="90"/>
                  </a:cubicBezTo>
                  <a:cubicBezTo>
                    <a:pt x="36" y="91"/>
                    <a:pt x="35" y="92"/>
                    <a:pt x="35" y="94"/>
                  </a:cubicBezTo>
                  <a:cubicBezTo>
                    <a:pt x="34" y="94"/>
                    <a:pt x="35" y="94"/>
                    <a:pt x="35" y="94"/>
                  </a:cubicBezTo>
                  <a:cubicBezTo>
                    <a:pt x="37" y="93"/>
                    <a:pt x="39" y="91"/>
                    <a:pt x="37" y="94"/>
                  </a:cubicBezTo>
                  <a:cubicBezTo>
                    <a:pt x="37" y="95"/>
                    <a:pt x="38" y="95"/>
                    <a:pt x="38" y="95"/>
                  </a:cubicBezTo>
                  <a:cubicBezTo>
                    <a:pt x="38" y="94"/>
                    <a:pt x="39" y="93"/>
                    <a:pt x="39" y="93"/>
                  </a:cubicBezTo>
                  <a:cubicBezTo>
                    <a:pt x="39" y="94"/>
                    <a:pt x="39" y="95"/>
                    <a:pt x="39" y="96"/>
                  </a:cubicBezTo>
                  <a:cubicBezTo>
                    <a:pt x="35" y="95"/>
                    <a:pt x="31" y="94"/>
                    <a:pt x="27" y="94"/>
                  </a:cubicBezTo>
                  <a:close/>
                  <a:moveTo>
                    <a:pt x="39" y="49"/>
                  </a:moveTo>
                  <a:cubicBezTo>
                    <a:pt x="38" y="50"/>
                    <a:pt x="36" y="51"/>
                    <a:pt x="35" y="52"/>
                  </a:cubicBezTo>
                  <a:cubicBezTo>
                    <a:pt x="31" y="55"/>
                    <a:pt x="27" y="58"/>
                    <a:pt x="23" y="61"/>
                  </a:cubicBezTo>
                  <a:cubicBezTo>
                    <a:pt x="21" y="63"/>
                    <a:pt x="18" y="65"/>
                    <a:pt x="16" y="67"/>
                  </a:cubicBezTo>
                  <a:cubicBezTo>
                    <a:pt x="14" y="68"/>
                    <a:pt x="12" y="69"/>
                    <a:pt x="11" y="71"/>
                  </a:cubicBezTo>
                  <a:cubicBezTo>
                    <a:pt x="10" y="71"/>
                    <a:pt x="9" y="72"/>
                    <a:pt x="8" y="72"/>
                  </a:cubicBezTo>
                  <a:cubicBezTo>
                    <a:pt x="9" y="72"/>
                    <a:pt x="9" y="71"/>
                    <a:pt x="10" y="70"/>
                  </a:cubicBezTo>
                  <a:cubicBezTo>
                    <a:pt x="15" y="66"/>
                    <a:pt x="18" y="61"/>
                    <a:pt x="23" y="57"/>
                  </a:cubicBezTo>
                  <a:cubicBezTo>
                    <a:pt x="29" y="52"/>
                    <a:pt x="33" y="46"/>
                    <a:pt x="39" y="42"/>
                  </a:cubicBezTo>
                  <a:cubicBezTo>
                    <a:pt x="39" y="44"/>
                    <a:pt x="39" y="47"/>
                    <a:pt x="39" y="49"/>
                  </a:cubicBezTo>
                  <a:close/>
                  <a:moveTo>
                    <a:pt x="38" y="34"/>
                  </a:moveTo>
                  <a:cubicBezTo>
                    <a:pt x="33" y="38"/>
                    <a:pt x="27" y="43"/>
                    <a:pt x="23" y="47"/>
                  </a:cubicBezTo>
                  <a:cubicBezTo>
                    <a:pt x="17" y="52"/>
                    <a:pt x="11" y="57"/>
                    <a:pt x="6" y="62"/>
                  </a:cubicBezTo>
                  <a:cubicBezTo>
                    <a:pt x="12" y="56"/>
                    <a:pt x="16" y="50"/>
                    <a:pt x="22" y="44"/>
                  </a:cubicBezTo>
                  <a:cubicBezTo>
                    <a:pt x="27" y="39"/>
                    <a:pt x="33" y="35"/>
                    <a:pt x="38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8" y="31"/>
                    <a:pt x="38" y="33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lose/>
                  <a:moveTo>
                    <a:pt x="38" y="30"/>
                  </a:moveTo>
                  <a:cubicBezTo>
                    <a:pt x="38" y="29"/>
                    <a:pt x="37" y="29"/>
                    <a:pt x="37" y="29"/>
                  </a:cubicBezTo>
                  <a:cubicBezTo>
                    <a:pt x="31" y="32"/>
                    <a:pt x="27" y="38"/>
                    <a:pt x="22" y="42"/>
                  </a:cubicBezTo>
                  <a:cubicBezTo>
                    <a:pt x="20" y="44"/>
                    <a:pt x="18" y="45"/>
                    <a:pt x="16" y="47"/>
                  </a:cubicBezTo>
                  <a:cubicBezTo>
                    <a:pt x="17" y="46"/>
                    <a:pt x="18" y="45"/>
                    <a:pt x="19" y="43"/>
                  </a:cubicBezTo>
                  <a:cubicBezTo>
                    <a:pt x="22" y="40"/>
                    <a:pt x="25" y="38"/>
                    <a:pt x="28" y="35"/>
                  </a:cubicBezTo>
                  <a:cubicBezTo>
                    <a:pt x="31" y="32"/>
                    <a:pt x="34" y="29"/>
                    <a:pt x="37" y="26"/>
                  </a:cubicBezTo>
                  <a:cubicBezTo>
                    <a:pt x="37" y="27"/>
                    <a:pt x="37" y="29"/>
                    <a:pt x="38" y="30"/>
                  </a:cubicBezTo>
                  <a:close/>
                  <a:moveTo>
                    <a:pt x="26" y="34"/>
                  </a:moveTo>
                  <a:cubicBezTo>
                    <a:pt x="22" y="38"/>
                    <a:pt x="17" y="41"/>
                    <a:pt x="13" y="45"/>
                  </a:cubicBezTo>
                  <a:cubicBezTo>
                    <a:pt x="15" y="43"/>
                    <a:pt x="16" y="42"/>
                    <a:pt x="18" y="40"/>
                  </a:cubicBezTo>
                  <a:cubicBezTo>
                    <a:pt x="23" y="35"/>
                    <a:pt x="29" y="30"/>
                    <a:pt x="33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27" y="26"/>
                    <a:pt x="22" y="30"/>
                    <a:pt x="18" y="34"/>
                  </a:cubicBezTo>
                  <a:cubicBezTo>
                    <a:pt x="15" y="36"/>
                    <a:pt x="13" y="38"/>
                    <a:pt x="11" y="40"/>
                  </a:cubicBezTo>
                  <a:cubicBezTo>
                    <a:pt x="9" y="41"/>
                    <a:pt x="7" y="43"/>
                    <a:pt x="6" y="44"/>
                  </a:cubicBezTo>
                  <a:cubicBezTo>
                    <a:pt x="3" y="46"/>
                    <a:pt x="6" y="44"/>
                    <a:pt x="7" y="43"/>
                  </a:cubicBezTo>
                  <a:cubicBezTo>
                    <a:pt x="12" y="39"/>
                    <a:pt x="17" y="34"/>
                    <a:pt x="22" y="30"/>
                  </a:cubicBezTo>
                  <a:cubicBezTo>
                    <a:pt x="26" y="27"/>
                    <a:pt x="31" y="24"/>
                    <a:pt x="34" y="19"/>
                  </a:cubicBezTo>
                  <a:cubicBezTo>
                    <a:pt x="34" y="19"/>
                    <a:pt x="33" y="19"/>
                    <a:pt x="33" y="19"/>
                  </a:cubicBezTo>
                  <a:cubicBezTo>
                    <a:pt x="29" y="23"/>
                    <a:pt x="24" y="25"/>
                    <a:pt x="19" y="29"/>
                  </a:cubicBezTo>
                  <a:cubicBezTo>
                    <a:pt x="17" y="31"/>
                    <a:pt x="14" y="33"/>
                    <a:pt x="12" y="35"/>
                  </a:cubicBezTo>
                  <a:cubicBezTo>
                    <a:pt x="10" y="36"/>
                    <a:pt x="9" y="37"/>
                    <a:pt x="8" y="39"/>
                  </a:cubicBezTo>
                  <a:cubicBezTo>
                    <a:pt x="9" y="38"/>
                    <a:pt x="5" y="42"/>
                    <a:pt x="4" y="42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8" y="36"/>
                    <a:pt x="13" y="32"/>
                    <a:pt x="17" y="28"/>
                  </a:cubicBezTo>
                  <a:cubicBezTo>
                    <a:pt x="22" y="24"/>
                    <a:pt x="27" y="19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8"/>
                    <a:pt x="36" y="22"/>
                    <a:pt x="37" y="25"/>
                  </a:cubicBezTo>
                  <a:cubicBezTo>
                    <a:pt x="32" y="27"/>
                    <a:pt x="29" y="31"/>
                    <a:pt x="26" y="34"/>
                  </a:cubicBezTo>
                  <a:close/>
                  <a:moveTo>
                    <a:pt x="13" y="31"/>
                  </a:moveTo>
                  <a:cubicBezTo>
                    <a:pt x="10" y="34"/>
                    <a:pt x="7" y="37"/>
                    <a:pt x="4" y="40"/>
                  </a:cubicBezTo>
                  <a:cubicBezTo>
                    <a:pt x="4" y="39"/>
                    <a:pt x="4" y="38"/>
                    <a:pt x="4" y="37"/>
                  </a:cubicBezTo>
                  <a:cubicBezTo>
                    <a:pt x="8" y="34"/>
                    <a:pt x="13" y="31"/>
                    <a:pt x="17" y="27"/>
                  </a:cubicBezTo>
                  <a:cubicBezTo>
                    <a:pt x="16" y="29"/>
                    <a:pt x="15" y="30"/>
                    <a:pt x="13" y="31"/>
                  </a:cubicBezTo>
                  <a:close/>
                  <a:moveTo>
                    <a:pt x="4" y="32"/>
                  </a:moveTo>
                  <a:cubicBezTo>
                    <a:pt x="8" y="28"/>
                    <a:pt x="13" y="25"/>
                    <a:pt x="18" y="21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15" y="24"/>
                    <a:pt x="8" y="29"/>
                    <a:pt x="4" y="36"/>
                  </a:cubicBezTo>
                  <a:cubicBezTo>
                    <a:pt x="4" y="34"/>
                    <a:pt x="4" y="33"/>
                    <a:pt x="4" y="32"/>
                  </a:cubicBezTo>
                  <a:close/>
                  <a:moveTo>
                    <a:pt x="4" y="27"/>
                  </a:moveTo>
                  <a:cubicBezTo>
                    <a:pt x="7" y="24"/>
                    <a:pt x="10" y="22"/>
                    <a:pt x="14" y="19"/>
                  </a:cubicBezTo>
                  <a:cubicBezTo>
                    <a:pt x="16" y="17"/>
                    <a:pt x="18" y="15"/>
                    <a:pt x="21" y="13"/>
                  </a:cubicBezTo>
                  <a:cubicBezTo>
                    <a:pt x="22" y="13"/>
                    <a:pt x="23" y="12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3" y="12"/>
                  </a:cubicBezTo>
                  <a:cubicBezTo>
                    <a:pt x="19" y="15"/>
                    <a:pt x="16" y="19"/>
                    <a:pt x="12" y="23"/>
                  </a:cubicBezTo>
                  <a:cubicBezTo>
                    <a:pt x="9" y="25"/>
                    <a:pt x="6" y="27"/>
                    <a:pt x="4" y="30"/>
                  </a:cubicBezTo>
                  <a:cubicBezTo>
                    <a:pt x="4" y="29"/>
                    <a:pt x="4" y="28"/>
                    <a:pt x="4" y="27"/>
                  </a:cubicBezTo>
                  <a:close/>
                  <a:moveTo>
                    <a:pt x="5" y="23"/>
                  </a:moveTo>
                  <a:cubicBezTo>
                    <a:pt x="6" y="21"/>
                    <a:pt x="8" y="20"/>
                    <a:pt x="10" y="19"/>
                  </a:cubicBezTo>
                  <a:cubicBezTo>
                    <a:pt x="8" y="21"/>
                    <a:pt x="6" y="23"/>
                    <a:pt x="4" y="25"/>
                  </a:cubicBezTo>
                  <a:cubicBezTo>
                    <a:pt x="4" y="24"/>
                    <a:pt x="4" y="24"/>
                    <a:pt x="4" y="23"/>
                  </a:cubicBezTo>
                  <a:cubicBezTo>
                    <a:pt x="4" y="23"/>
                    <a:pt x="4" y="23"/>
                    <a:pt x="5" y="23"/>
                  </a:cubicBezTo>
                  <a:close/>
                  <a:moveTo>
                    <a:pt x="6" y="17"/>
                  </a:moveTo>
                  <a:cubicBezTo>
                    <a:pt x="8" y="15"/>
                    <a:pt x="10" y="13"/>
                    <a:pt x="12" y="12"/>
                  </a:cubicBezTo>
                  <a:cubicBezTo>
                    <a:pt x="13" y="11"/>
                    <a:pt x="14" y="10"/>
                    <a:pt x="15" y="9"/>
                  </a:cubicBezTo>
                  <a:cubicBezTo>
                    <a:pt x="17" y="8"/>
                    <a:pt x="19" y="4"/>
                    <a:pt x="15" y="9"/>
                  </a:cubicBezTo>
                  <a:cubicBezTo>
                    <a:pt x="12" y="13"/>
                    <a:pt x="9" y="16"/>
                    <a:pt x="5" y="19"/>
                  </a:cubicBezTo>
                  <a:cubicBezTo>
                    <a:pt x="5" y="19"/>
                    <a:pt x="6" y="18"/>
                    <a:pt x="6" y="17"/>
                  </a:cubicBezTo>
                  <a:close/>
                  <a:moveTo>
                    <a:pt x="15" y="108"/>
                  </a:moveTo>
                  <a:cubicBezTo>
                    <a:pt x="19" y="106"/>
                    <a:pt x="23" y="104"/>
                    <a:pt x="28" y="103"/>
                  </a:cubicBezTo>
                  <a:cubicBezTo>
                    <a:pt x="23" y="105"/>
                    <a:pt x="19" y="108"/>
                    <a:pt x="15" y="111"/>
                  </a:cubicBezTo>
                  <a:cubicBezTo>
                    <a:pt x="15" y="111"/>
                    <a:pt x="15" y="110"/>
                    <a:pt x="15" y="110"/>
                  </a:cubicBezTo>
                  <a:cubicBezTo>
                    <a:pt x="15" y="109"/>
                    <a:pt x="15" y="109"/>
                    <a:pt x="15" y="108"/>
                  </a:cubicBezTo>
                  <a:close/>
                  <a:moveTo>
                    <a:pt x="51" y="207"/>
                  </a:moveTo>
                  <a:cubicBezTo>
                    <a:pt x="49" y="206"/>
                    <a:pt x="48" y="205"/>
                    <a:pt x="47" y="204"/>
                  </a:cubicBezTo>
                  <a:cubicBezTo>
                    <a:pt x="44" y="202"/>
                    <a:pt x="40" y="201"/>
                    <a:pt x="37" y="200"/>
                  </a:cubicBezTo>
                  <a:cubicBezTo>
                    <a:pt x="36" y="192"/>
                    <a:pt x="35" y="183"/>
                    <a:pt x="35" y="175"/>
                  </a:cubicBezTo>
                  <a:cubicBezTo>
                    <a:pt x="38" y="174"/>
                    <a:pt x="41" y="173"/>
                    <a:pt x="43" y="172"/>
                  </a:cubicBezTo>
                  <a:cubicBezTo>
                    <a:pt x="47" y="180"/>
                    <a:pt x="52" y="188"/>
                    <a:pt x="56" y="196"/>
                  </a:cubicBezTo>
                  <a:cubicBezTo>
                    <a:pt x="52" y="198"/>
                    <a:pt x="51" y="203"/>
                    <a:pt x="51" y="207"/>
                  </a:cubicBezTo>
                  <a:close/>
                  <a:moveTo>
                    <a:pt x="43" y="169"/>
                  </a:moveTo>
                  <a:cubicBezTo>
                    <a:pt x="43" y="169"/>
                    <a:pt x="43" y="169"/>
                    <a:pt x="42" y="169"/>
                  </a:cubicBezTo>
                  <a:cubicBezTo>
                    <a:pt x="43" y="169"/>
                    <a:pt x="42" y="169"/>
                    <a:pt x="42" y="169"/>
                  </a:cubicBezTo>
                  <a:cubicBezTo>
                    <a:pt x="42" y="169"/>
                    <a:pt x="40" y="170"/>
                    <a:pt x="39" y="170"/>
                  </a:cubicBezTo>
                  <a:cubicBezTo>
                    <a:pt x="39" y="170"/>
                    <a:pt x="39" y="170"/>
                    <a:pt x="39" y="171"/>
                  </a:cubicBezTo>
                  <a:cubicBezTo>
                    <a:pt x="39" y="170"/>
                    <a:pt x="39" y="170"/>
                    <a:pt x="39" y="170"/>
                  </a:cubicBezTo>
                  <a:cubicBezTo>
                    <a:pt x="41" y="169"/>
                    <a:pt x="41" y="169"/>
                    <a:pt x="42" y="168"/>
                  </a:cubicBezTo>
                  <a:cubicBezTo>
                    <a:pt x="43" y="167"/>
                    <a:pt x="42" y="167"/>
                    <a:pt x="42" y="167"/>
                  </a:cubicBezTo>
                  <a:cubicBezTo>
                    <a:pt x="40" y="167"/>
                    <a:pt x="35" y="169"/>
                    <a:pt x="34" y="170"/>
                  </a:cubicBezTo>
                  <a:cubicBezTo>
                    <a:pt x="36" y="168"/>
                    <a:pt x="39" y="166"/>
                    <a:pt x="42" y="164"/>
                  </a:cubicBezTo>
                  <a:cubicBezTo>
                    <a:pt x="42" y="164"/>
                    <a:pt x="42" y="163"/>
                    <a:pt x="41" y="164"/>
                  </a:cubicBezTo>
                  <a:cubicBezTo>
                    <a:pt x="40" y="164"/>
                    <a:pt x="38" y="165"/>
                    <a:pt x="37" y="166"/>
                  </a:cubicBezTo>
                  <a:cubicBezTo>
                    <a:pt x="35" y="166"/>
                    <a:pt x="31" y="169"/>
                    <a:pt x="35" y="166"/>
                  </a:cubicBezTo>
                  <a:cubicBezTo>
                    <a:pt x="38" y="164"/>
                    <a:pt x="40" y="163"/>
                    <a:pt x="42" y="161"/>
                  </a:cubicBezTo>
                  <a:cubicBezTo>
                    <a:pt x="42" y="161"/>
                    <a:pt x="42" y="160"/>
                    <a:pt x="42" y="160"/>
                  </a:cubicBezTo>
                  <a:cubicBezTo>
                    <a:pt x="39" y="161"/>
                    <a:pt x="35" y="162"/>
                    <a:pt x="33" y="164"/>
                  </a:cubicBezTo>
                  <a:cubicBezTo>
                    <a:pt x="36" y="162"/>
                    <a:pt x="39" y="160"/>
                    <a:pt x="42" y="157"/>
                  </a:cubicBezTo>
                  <a:cubicBezTo>
                    <a:pt x="42" y="161"/>
                    <a:pt x="43" y="165"/>
                    <a:pt x="43" y="169"/>
                  </a:cubicBezTo>
                  <a:close/>
                  <a:moveTo>
                    <a:pt x="33" y="15"/>
                  </a:moveTo>
                  <a:cubicBezTo>
                    <a:pt x="33" y="14"/>
                    <a:pt x="32" y="14"/>
                    <a:pt x="32" y="14"/>
                  </a:cubicBezTo>
                  <a:cubicBezTo>
                    <a:pt x="27" y="18"/>
                    <a:pt x="23" y="22"/>
                    <a:pt x="18" y="26"/>
                  </a:cubicBezTo>
                  <a:cubicBezTo>
                    <a:pt x="15" y="28"/>
                    <a:pt x="13" y="30"/>
                    <a:pt x="10" y="32"/>
                  </a:cubicBezTo>
                  <a:cubicBezTo>
                    <a:pt x="8" y="33"/>
                    <a:pt x="7" y="34"/>
                    <a:pt x="6" y="35"/>
                  </a:cubicBezTo>
                  <a:cubicBezTo>
                    <a:pt x="4" y="36"/>
                    <a:pt x="3" y="37"/>
                    <a:pt x="5" y="35"/>
                  </a:cubicBezTo>
                  <a:cubicBezTo>
                    <a:pt x="11" y="26"/>
                    <a:pt x="21" y="21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2"/>
                    <a:pt x="30" y="12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2"/>
                    <a:pt x="32" y="13"/>
                    <a:pt x="33" y="15"/>
                  </a:cubicBezTo>
                  <a:close/>
                  <a:moveTo>
                    <a:pt x="26" y="7"/>
                  </a:moveTo>
                  <a:cubicBezTo>
                    <a:pt x="27" y="8"/>
                    <a:pt x="29" y="9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5" y="15"/>
                    <a:pt x="21" y="18"/>
                    <a:pt x="16" y="22"/>
                  </a:cubicBezTo>
                  <a:cubicBezTo>
                    <a:pt x="14" y="23"/>
                    <a:pt x="12" y="25"/>
                    <a:pt x="10" y="26"/>
                  </a:cubicBezTo>
                  <a:cubicBezTo>
                    <a:pt x="9" y="27"/>
                    <a:pt x="8" y="28"/>
                    <a:pt x="7" y="28"/>
                  </a:cubicBezTo>
                  <a:cubicBezTo>
                    <a:pt x="7" y="28"/>
                    <a:pt x="3" y="32"/>
                    <a:pt x="5" y="30"/>
                  </a:cubicBezTo>
                  <a:cubicBezTo>
                    <a:pt x="7" y="27"/>
                    <a:pt x="11" y="25"/>
                    <a:pt x="14" y="22"/>
                  </a:cubicBezTo>
                  <a:cubicBezTo>
                    <a:pt x="18" y="18"/>
                    <a:pt x="22" y="14"/>
                    <a:pt x="26" y="10"/>
                  </a:cubicBezTo>
                  <a:cubicBezTo>
                    <a:pt x="27" y="9"/>
                    <a:pt x="26" y="9"/>
                    <a:pt x="26" y="9"/>
                  </a:cubicBezTo>
                  <a:cubicBezTo>
                    <a:pt x="18" y="14"/>
                    <a:pt x="12" y="20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7" y="24"/>
                    <a:pt x="10" y="20"/>
                    <a:pt x="12" y="17"/>
                  </a:cubicBezTo>
                  <a:cubicBezTo>
                    <a:pt x="15" y="15"/>
                    <a:pt x="17" y="13"/>
                    <a:pt x="20" y="11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8"/>
                    <a:pt x="23" y="8"/>
                    <a:pt x="23" y="8"/>
                  </a:cubicBezTo>
                  <a:cubicBezTo>
                    <a:pt x="23" y="8"/>
                    <a:pt x="23" y="7"/>
                    <a:pt x="23" y="7"/>
                  </a:cubicBezTo>
                  <a:cubicBezTo>
                    <a:pt x="16" y="12"/>
                    <a:pt x="11" y="17"/>
                    <a:pt x="5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0"/>
                    <a:pt x="7" y="19"/>
                    <a:pt x="7" y="18"/>
                  </a:cubicBezTo>
                  <a:cubicBezTo>
                    <a:pt x="9" y="17"/>
                    <a:pt x="10" y="15"/>
                    <a:pt x="12" y="14"/>
                  </a:cubicBezTo>
                  <a:cubicBezTo>
                    <a:pt x="14" y="11"/>
                    <a:pt x="17" y="9"/>
                    <a:pt x="19" y="6"/>
                  </a:cubicBezTo>
                  <a:cubicBezTo>
                    <a:pt x="19" y="5"/>
                    <a:pt x="18" y="5"/>
                    <a:pt x="18" y="5"/>
                  </a:cubicBezTo>
                  <a:cubicBezTo>
                    <a:pt x="14" y="9"/>
                    <a:pt x="10" y="12"/>
                    <a:pt x="7" y="15"/>
                  </a:cubicBezTo>
                  <a:cubicBezTo>
                    <a:pt x="10" y="8"/>
                    <a:pt x="16" y="2"/>
                    <a:pt x="2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3"/>
            <p:cNvSpPr>
              <a:spLocks/>
            </p:cNvSpPr>
            <p:nvPr/>
          </p:nvSpPr>
          <p:spPr bwMode="auto">
            <a:xfrm>
              <a:off x="1309688" y="5113338"/>
              <a:ext cx="22225" cy="41275"/>
            </a:xfrm>
            <a:custGeom>
              <a:avLst/>
              <a:gdLst>
                <a:gd name="T0" fmla="*/ 3 w 6"/>
                <a:gd name="T1" fmla="*/ 2 h 11"/>
                <a:gd name="T2" fmla="*/ 0 w 6"/>
                <a:gd name="T3" fmla="*/ 2 h 11"/>
                <a:gd name="T4" fmla="*/ 3 w 6"/>
                <a:gd name="T5" fmla="*/ 9 h 11"/>
                <a:gd name="T6" fmla="*/ 5 w 6"/>
                <a:gd name="T7" fmla="*/ 8 h 11"/>
                <a:gd name="T8" fmla="*/ 3 w 6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1">
                  <a:moveTo>
                    <a:pt x="3" y="2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1" y="5"/>
                    <a:pt x="1" y="7"/>
                    <a:pt x="3" y="9"/>
                  </a:cubicBezTo>
                  <a:cubicBezTo>
                    <a:pt x="4" y="11"/>
                    <a:pt x="6" y="9"/>
                    <a:pt x="5" y="8"/>
                  </a:cubicBezTo>
                  <a:cubicBezTo>
                    <a:pt x="4" y="6"/>
                    <a:pt x="4" y="4"/>
                    <a:pt x="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4"/>
            <p:cNvSpPr>
              <a:spLocks noEditPoints="1"/>
            </p:cNvSpPr>
            <p:nvPr/>
          </p:nvSpPr>
          <p:spPr bwMode="auto">
            <a:xfrm>
              <a:off x="10628313" y="3714750"/>
              <a:ext cx="811213" cy="207963"/>
            </a:xfrm>
            <a:custGeom>
              <a:avLst/>
              <a:gdLst>
                <a:gd name="T0" fmla="*/ 10 w 216"/>
                <a:gd name="T1" fmla="*/ 39 h 55"/>
                <a:gd name="T2" fmla="*/ 147 w 216"/>
                <a:gd name="T3" fmla="*/ 40 h 55"/>
                <a:gd name="T4" fmla="*/ 149 w 216"/>
                <a:gd name="T5" fmla="*/ 5 h 55"/>
                <a:gd name="T6" fmla="*/ 51 w 216"/>
                <a:gd name="T7" fmla="*/ 28 h 55"/>
                <a:gd name="T8" fmla="*/ 49 w 216"/>
                <a:gd name="T9" fmla="*/ 33 h 55"/>
                <a:gd name="T10" fmla="*/ 62 w 216"/>
                <a:gd name="T11" fmla="*/ 24 h 55"/>
                <a:gd name="T12" fmla="*/ 77 w 216"/>
                <a:gd name="T13" fmla="*/ 34 h 55"/>
                <a:gd name="T14" fmla="*/ 80 w 216"/>
                <a:gd name="T15" fmla="*/ 33 h 55"/>
                <a:gd name="T16" fmla="*/ 82 w 216"/>
                <a:gd name="T17" fmla="*/ 31 h 55"/>
                <a:gd name="T18" fmla="*/ 153 w 216"/>
                <a:gd name="T19" fmla="*/ 21 h 55"/>
                <a:gd name="T20" fmla="*/ 193 w 216"/>
                <a:gd name="T21" fmla="*/ 30 h 55"/>
                <a:gd name="T22" fmla="*/ 179 w 216"/>
                <a:gd name="T23" fmla="*/ 29 h 55"/>
                <a:gd name="T24" fmla="*/ 188 w 216"/>
                <a:gd name="T25" fmla="*/ 34 h 55"/>
                <a:gd name="T26" fmla="*/ 184 w 216"/>
                <a:gd name="T27" fmla="*/ 25 h 55"/>
                <a:gd name="T28" fmla="*/ 154 w 216"/>
                <a:gd name="T29" fmla="*/ 4 h 55"/>
                <a:gd name="T30" fmla="*/ 126 w 216"/>
                <a:gd name="T31" fmla="*/ 36 h 55"/>
                <a:gd name="T32" fmla="*/ 117 w 216"/>
                <a:gd name="T33" fmla="*/ 10 h 55"/>
                <a:gd name="T34" fmla="*/ 120 w 216"/>
                <a:gd name="T35" fmla="*/ 13 h 55"/>
                <a:gd name="T36" fmla="*/ 121 w 216"/>
                <a:gd name="T37" fmla="*/ 23 h 55"/>
                <a:gd name="T38" fmla="*/ 153 w 216"/>
                <a:gd name="T39" fmla="*/ 37 h 55"/>
                <a:gd name="T40" fmla="*/ 124 w 216"/>
                <a:gd name="T41" fmla="*/ 16 h 55"/>
                <a:gd name="T42" fmla="*/ 148 w 216"/>
                <a:gd name="T43" fmla="*/ 37 h 55"/>
                <a:gd name="T44" fmla="*/ 131 w 216"/>
                <a:gd name="T45" fmla="*/ 33 h 55"/>
                <a:gd name="T46" fmla="*/ 164 w 216"/>
                <a:gd name="T47" fmla="*/ 37 h 55"/>
                <a:gd name="T48" fmla="*/ 146 w 216"/>
                <a:gd name="T49" fmla="*/ 22 h 55"/>
                <a:gd name="T50" fmla="*/ 164 w 216"/>
                <a:gd name="T51" fmla="*/ 36 h 55"/>
                <a:gd name="T52" fmla="*/ 149 w 216"/>
                <a:gd name="T53" fmla="*/ 31 h 55"/>
                <a:gd name="T54" fmla="*/ 131 w 216"/>
                <a:gd name="T55" fmla="*/ 8 h 55"/>
                <a:gd name="T56" fmla="*/ 81 w 216"/>
                <a:gd name="T57" fmla="*/ 37 h 55"/>
                <a:gd name="T58" fmla="*/ 82 w 216"/>
                <a:gd name="T59" fmla="*/ 29 h 55"/>
                <a:gd name="T60" fmla="*/ 82 w 216"/>
                <a:gd name="T61" fmla="*/ 37 h 55"/>
                <a:gd name="T62" fmla="*/ 98 w 216"/>
                <a:gd name="T63" fmla="*/ 36 h 55"/>
                <a:gd name="T64" fmla="*/ 93 w 216"/>
                <a:gd name="T65" fmla="*/ 35 h 55"/>
                <a:gd name="T66" fmla="*/ 109 w 216"/>
                <a:gd name="T67" fmla="*/ 37 h 55"/>
                <a:gd name="T68" fmla="*/ 112 w 216"/>
                <a:gd name="T69" fmla="*/ 28 h 55"/>
                <a:gd name="T70" fmla="*/ 100 w 216"/>
                <a:gd name="T71" fmla="*/ 14 h 55"/>
                <a:gd name="T72" fmla="*/ 97 w 216"/>
                <a:gd name="T73" fmla="*/ 14 h 55"/>
                <a:gd name="T74" fmla="*/ 85 w 216"/>
                <a:gd name="T75" fmla="*/ 17 h 55"/>
                <a:gd name="T76" fmla="*/ 62 w 216"/>
                <a:gd name="T77" fmla="*/ 38 h 55"/>
                <a:gd name="T78" fmla="*/ 63 w 216"/>
                <a:gd name="T79" fmla="*/ 24 h 55"/>
                <a:gd name="T80" fmla="*/ 122 w 216"/>
                <a:gd name="T81" fmla="*/ 29 h 55"/>
                <a:gd name="T82" fmla="*/ 166 w 216"/>
                <a:gd name="T83" fmla="*/ 37 h 55"/>
                <a:gd name="T84" fmla="*/ 166 w 216"/>
                <a:gd name="T85" fmla="*/ 37 h 55"/>
                <a:gd name="T86" fmla="*/ 185 w 216"/>
                <a:gd name="T87" fmla="*/ 37 h 55"/>
                <a:gd name="T88" fmla="*/ 171 w 216"/>
                <a:gd name="T89" fmla="*/ 12 h 55"/>
                <a:gd name="T90" fmla="*/ 196 w 216"/>
                <a:gd name="T91" fmla="*/ 33 h 55"/>
                <a:gd name="T92" fmla="*/ 200 w 216"/>
                <a:gd name="T93" fmla="*/ 32 h 55"/>
                <a:gd name="T94" fmla="*/ 184 w 216"/>
                <a:gd name="T95" fmla="*/ 3 h 55"/>
                <a:gd name="T96" fmla="*/ 205 w 216"/>
                <a:gd name="T97" fmla="*/ 24 h 55"/>
                <a:gd name="T98" fmla="*/ 193 w 216"/>
                <a:gd name="T99" fmla="*/ 4 h 55"/>
                <a:gd name="T100" fmla="*/ 104 w 216"/>
                <a:gd name="T101" fmla="*/ 13 h 55"/>
                <a:gd name="T102" fmla="*/ 8 w 216"/>
                <a:gd name="T103" fmla="*/ 46 h 55"/>
                <a:gd name="T104" fmla="*/ 45 w 216"/>
                <a:gd name="T105" fmla="*/ 30 h 55"/>
                <a:gd name="T106" fmla="*/ 46 w 216"/>
                <a:gd name="T107" fmla="*/ 39 h 55"/>
                <a:gd name="T108" fmla="*/ 204 w 216"/>
                <a:gd name="T109" fmla="*/ 30 h 55"/>
                <a:gd name="T110" fmla="*/ 186 w 216"/>
                <a:gd name="T111" fmla="*/ 4 h 55"/>
                <a:gd name="T112" fmla="*/ 208 w 216"/>
                <a:gd name="T113" fmla="*/ 23 h 55"/>
                <a:gd name="T114" fmla="*/ 208 w 216"/>
                <a:gd name="T115" fmla="*/ 2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6" h="55">
                  <a:moveTo>
                    <a:pt x="205" y="5"/>
                  </a:moveTo>
                  <a:cubicBezTo>
                    <a:pt x="196" y="0"/>
                    <a:pt x="185" y="0"/>
                    <a:pt x="175" y="0"/>
                  </a:cubicBezTo>
                  <a:cubicBezTo>
                    <a:pt x="161" y="0"/>
                    <a:pt x="147" y="2"/>
                    <a:pt x="134" y="4"/>
                  </a:cubicBezTo>
                  <a:cubicBezTo>
                    <a:pt x="103" y="9"/>
                    <a:pt x="71" y="16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2" y="28"/>
                    <a:pt x="23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29"/>
                    <a:pt x="13" y="29"/>
                    <a:pt x="12" y="30"/>
                  </a:cubicBezTo>
                  <a:cubicBezTo>
                    <a:pt x="12" y="33"/>
                    <a:pt x="11" y="36"/>
                    <a:pt x="10" y="39"/>
                  </a:cubicBezTo>
                  <a:cubicBezTo>
                    <a:pt x="8" y="42"/>
                    <a:pt x="5" y="45"/>
                    <a:pt x="1" y="46"/>
                  </a:cubicBezTo>
                  <a:cubicBezTo>
                    <a:pt x="1" y="46"/>
                    <a:pt x="1" y="46"/>
                    <a:pt x="0" y="46"/>
                  </a:cubicBezTo>
                  <a:cubicBezTo>
                    <a:pt x="0" y="47"/>
                    <a:pt x="0" y="49"/>
                    <a:pt x="1" y="49"/>
                  </a:cubicBezTo>
                  <a:cubicBezTo>
                    <a:pt x="7" y="48"/>
                    <a:pt x="14" y="48"/>
                    <a:pt x="17" y="54"/>
                  </a:cubicBezTo>
                  <a:cubicBezTo>
                    <a:pt x="17" y="55"/>
                    <a:pt x="18" y="55"/>
                    <a:pt x="19" y="54"/>
                  </a:cubicBezTo>
                  <a:cubicBezTo>
                    <a:pt x="28" y="51"/>
                    <a:pt x="35" y="45"/>
                    <a:pt x="44" y="42"/>
                  </a:cubicBezTo>
                  <a:cubicBezTo>
                    <a:pt x="44" y="42"/>
                    <a:pt x="44" y="42"/>
                    <a:pt x="45" y="42"/>
                  </a:cubicBezTo>
                  <a:cubicBezTo>
                    <a:pt x="60" y="41"/>
                    <a:pt x="75" y="41"/>
                    <a:pt x="90" y="40"/>
                  </a:cubicBezTo>
                  <a:cubicBezTo>
                    <a:pt x="109" y="40"/>
                    <a:pt x="128" y="40"/>
                    <a:pt x="147" y="40"/>
                  </a:cubicBezTo>
                  <a:cubicBezTo>
                    <a:pt x="162" y="40"/>
                    <a:pt x="176" y="42"/>
                    <a:pt x="191" y="39"/>
                  </a:cubicBezTo>
                  <a:cubicBezTo>
                    <a:pt x="199" y="37"/>
                    <a:pt x="208" y="33"/>
                    <a:pt x="212" y="25"/>
                  </a:cubicBezTo>
                  <a:cubicBezTo>
                    <a:pt x="216" y="17"/>
                    <a:pt x="212" y="9"/>
                    <a:pt x="205" y="5"/>
                  </a:cubicBezTo>
                  <a:close/>
                  <a:moveTo>
                    <a:pt x="179" y="37"/>
                  </a:moveTo>
                  <a:cubicBezTo>
                    <a:pt x="178" y="38"/>
                    <a:pt x="176" y="38"/>
                    <a:pt x="174" y="38"/>
                  </a:cubicBezTo>
                  <a:cubicBezTo>
                    <a:pt x="171" y="32"/>
                    <a:pt x="167" y="27"/>
                    <a:pt x="162" y="22"/>
                  </a:cubicBezTo>
                  <a:cubicBezTo>
                    <a:pt x="160" y="19"/>
                    <a:pt x="157" y="16"/>
                    <a:pt x="155" y="13"/>
                  </a:cubicBezTo>
                  <a:cubicBezTo>
                    <a:pt x="153" y="11"/>
                    <a:pt x="151" y="7"/>
                    <a:pt x="149" y="5"/>
                  </a:cubicBezTo>
                  <a:cubicBezTo>
                    <a:pt x="149" y="5"/>
                    <a:pt x="149" y="5"/>
                    <a:pt x="149" y="5"/>
                  </a:cubicBezTo>
                  <a:cubicBezTo>
                    <a:pt x="161" y="14"/>
                    <a:pt x="169" y="28"/>
                    <a:pt x="180" y="37"/>
                  </a:cubicBezTo>
                  <a:cubicBezTo>
                    <a:pt x="180" y="37"/>
                    <a:pt x="180" y="37"/>
                    <a:pt x="179" y="37"/>
                  </a:cubicBezTo>
                  <a:close/>
                  <a:moveTo>
                    <a:pt x="50" y="28"/>
                  </a:moveTo>
                  <a:cubicBezTo>
                    <a:pt x="51" y="31"/>
                    <a:pt x="52" y="35"/>
                    <a:pt x="54" y="37"/>
                  </a:cubicBezTo>
                  <a:cubicBezTo>
                    <a:pt x="51" y="34"/>
                    <a:pt x="50" y="31"/>
                    <a:pt x="48" y="28"/>
                  </a:cubicBezTo>
                  <a:cubicBezTo>
                    <a:pt x="49" y="28"/>
                    <a:pt x="51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30"/>
                    <a:pt x="55" y="34"/>
                    <a:pt x="57" y="37"/>
                  </a:cubicBezTo>
                  <a:cubicBezTo>
                    <a:pt x="56" y="34"/>
                    <a:pt x="53" y="31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lose/>
                  <a:moveTo>
                    <a:pt x="44" y="33"/>
                  </a:moveTo>
                  <a:cubicBezTo>
                    <a:pt x="44" y="32"/>
                    <a:pt x="43" y="31"/>
                    <a:pt x="43" y="30"/>
                  </a:cubicBezTo>
                  <a:cubicBezTo>
                    <a:pt x="43" y="30"/>
                    <a:pt x="44" y="30"/>
                    <a:pt x="44" y="30"/>
                  </a:cubicBezTo>
                  <a:cubicBezTo>
                    <a:pt x="45" y="31"/>
                    <a:pt x="45" y="33"/>
                    <a:pt x="46" y="34"/>
                  </a:cubicBezTo>
                  <a:cubicBezTo>
                    <a:pt x="49" y="40"/>
                    <a:pt x="45" y="34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lose/>
                  <a:moveTo>
                    <a:pt x="47" y="29"/>
                  </a:moveTo>
                  <a:cubicBezTo>
                    <a:pt x="48" y="30"/>
                    <a:pt x="48" y="32"/>
                    <a:pt x="49" y="33"/>
                  </a:cubicBezTo>
                  <a:cubicBezTo>
                    <a:pt x="49" y="34"/>
                    <a:pt x="52" y="38"/>
                    <a:pt x="50" y="35"/>
                  </a:cubicBezTo>
                  <a:cubicBezTo>
                    <a:pt x="48" y="33"/>
                    <a:pt x="47" y="31"/>
                    <a:pt x="45" y="29"/>
                  </a:cubicBezTo>
                  <a:cubicBezTo>
                    <a:pt x="46" y="29"/>
                    <a:pt x="46" y="29"/>
                    <a:pt x="47" y="29"/>
                  </a:cubicBezTo>
                  <a:close/>
                  <a:moveTo>
                    <a:pt x="56" y="26"/>
                  </a:moveTo>
                  <a:cubicBezTo>
                    <a:pt x="58" y="29"/>
                    <a:pt x="59" y="33"/>
                    <a:pt x="61" y="36"/>
                  </a:cubicBezTo>
                  <a:cubicBezTo>
                    <a:pt x="60" y="34"/>
                    <a:pt x="55" y="30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6"/>
                    <a:pt x="55" y="26"/>
                    <a:pt x="56" y="26"/>
                  </a:cubicBezTo>
                  <a:close/>
                  <a:moveTo>
                    <a:pt x="62" y="24"/>
                  </a:moveTo>
                  <a:cubicBezTo>
                    <a:pt x="64" y="28"/>
                    <a:pt x="66" y="32"/>
                    <a:pt x="68" y="36"/>
                  </a:cubicBezTo>
                  <a:cubicBezTo>
                    <a:pt x="66" y="32"/>
                    <a:pt x="63" y="28"/>
                    <a:pt x="60" y="24"/>
                  </a:cubicBezTo>
                  <a:cubicBezTo>
                    <a:pt x="60" y="24"/>
                    <a:pt x="61" y="24"/>
                    <a:pt x="62" y="24"/>
                  </a:cubicBezTo>
                  <a:close/>
                  <a:moveTo>
                    <a:pt x="66" y="22"/>
                  </a:moveTo>
                  <a:cubicBezTo>
                    <a:pt x="68" y="27"/>
                    <a:pt x="71" y="32"/>
                    <a:pt x="74" y="36"/>
                  </a:cubicBezTo>
                  <a:cubicBezTo>
                    <a:pt x="71" y="32"/>
                    <a:pt x="67" y="27"/>
                    <a:pt x="63" y="23"/>
                  </a:cubicBezTo>
                  <a:cubicBezTo>
                    <a:pt x="64" y="23"/>
                    <a:pt x="65" y="23"/>
                    <a:pt x="66" y="22"/>
                  </a:cubicBezTo>
                  <a:close/>
                  <a:moveTo>
                    <a:pt x="70" y="21"/>
                  </a:moveTo>
                  <a:cubicBezTo>
                    <a:pt x="72" y="26"/>
                    <a:pt x="75" y="30"/>
                    <a:pt x="77" y="34"/>
                  </a:cubicBezTo>
                  <a:cubicBezTo>
                    <a:pt x="78" y="36"/>
                    <a:pt x="78" y="35"/>
                    <a:pt x="76" y="34"/>
                  </a:cubicBezTo>
                  <a:cubicBezTo>
                    <a:pt x="75" y="33"/>
                    <a:pt x="74" y="32"/>
                    <a:pt x="73" y="30"/>
                  </a:cubicBezTo>
                  <a:cubicBezTo>
                    <a:pt x="71" y="28"/>
                    <a:pt x="69" y="25"/>
                    <a:pt x="67" y="22"/>
                  </a:cubicBezTo>
                  <a:cubicBezTo>
                    <a:pt x="68" y="22"/>
                    <a:pt x="69" y="22"/>
                    <a:pt x="70" y="21"/>
                  </a:cubicBezTo>
                  <a:close/>
                  <a:moveTo>
                    <a:pt x="74" y="20"/>
                  </a:moveTo>
                  <a:cubicBezTo>
                    <a:pt x="74" y="20"/>
                    <a:pt x="74" y="20"/>
                    <a:pt x="74" y="20"/>
                  </a:cubicBezTo>
                  <a:cubicBezTo>
                    <a:pt x="75" y="23"/>
                    <a:pt x="76" y="25"/>
                    <a:pt x="77" y="27"/>
                  </a:cubicBezTo>
                  <a:cubicBezTo>
                    <a:pt x="78" y="29"/>
                    <a:pt x="79" y="30"/>
                    <a:pt x="79" y="32"/>
                  </a:cubicBezTo>
                  <a:cubicBezTo>
                    <a:pt x="79" y="32"/>
                    <a:pt x="80" y="32"/>
                    <a:pt x="80" y="33"/>
                  </a:cubicBezTo>
                  <a:cubicBezTo>
                    <a:pt x="77" y="29"/>
                    <a:pt x="74" y="25"/>
                    <a:pt x="71" y="21"/>
                  </a:cubicBezTo>
                  <a:cubicBezTo>
                    <a:pt x="72" y="21"/>
                    <a:pt x="73" y="20"/>
                    <a:pt x="74" y="20"/>
                  </a:cubicBezTo>
                  <a:close/>
                  <a:moveTo>
                    <a:pt x="81" y="18"/>
                  </a:moveTo>
                  <a:cubicBezTo>
                    <a:pt x="82" y="21"/>
                    <a:pt x="83" y="23"/>
                    <a:pt x="84" y="25"/>
                  </a:cubicBezTo>
                  <a:cubicBezTo>
                    <a:pt x="85" y="27"/>
                    <a:pt x="85" y="28"/>
                    <a:pt x="86" y="30"/>
                  </a:cubicBezTo>
                  <a:cubicBezTo>
                    <a:pt x="87" y="31"/>
                    <a:pt x="88" y="35"/>
                    <a:pt x="89" y="36"/>
                  </a:cubicBezTo>
                  <a:cubicBezTo>
                    <a:pt x="84" y="32"/>
                    <a:pt x="81" y="25"/>
                    <a:pt x="78" y="19"/>
                  </a:cubicBezTo>
                  <a:cubicBezTo>
                    <a:pt x="78" y="19"/>
                    <a:pt x="77" y="19"/>
                    <a:pt x="77" y="20"/>
                  </a:cubicBezTo>
                  <a:cubicBezTo>
                    <a:pt x="78" y="24"/>
                    <a:pt x="80" y="27"/>
                    <a:pt x="82" y="31"/>
                  </a:cubicBezTo>
                  <a:cubicBezTo>
                    <a:pt x="82" y="30"/>
                    <a:pt x="81" y="29"/>
                    <a:pt x="81" y="28"/>
                  </a:cubicBezTo>
                  <a:cubicBezTo>
                    <a:pt x="79" y="25"/>
                    <a:pt x="77" y="23"/>
                    <a:pt x="75" y="20"/>
                  </a:cubicBezTo>
                  <a:cubicBezTo>
                    <a:pt x="77" y="19"/>
                    <a:pt x="79" y="19"/>
                    <a:pt x="81" y="18"/>
                  </a:cubicBezTo>
                  <a:close/>
                  <a:moveTo>
                    <a:pt x="84" y="17"/>
                  </a:moveTo>
                  <a:cubicBezTo>
                    <a:pt x="86" y="21"/>
                    <a:pt x="88" y="25"/>
                    <a:pt x="89" y="29"/>
                  </a:cubicBezTo>
                  <a:cubicBezTo>
                    <a:pt x="87" y="25"/>
                    <a:pt x="84" y="22"/>
                    <a:pt x="82" y="18"/>
                  </a:cubicBezTo>
                  <a:cubicBezTo>
                    <a:pt x="83" y="18"/>
                    <a:pt x="83" y="18"/>
                    <a:pt x="84" y="17"/>
                  </a:cubicBezTo>
                  <a:close/>
                  <a:moveTo>
                    <a:pt x="143" y="6"/>
                  </a:moveTo>
                  <a:cubicBezTo>
                    <a:pt x="146" y="11"/>
                    <a:pt x="150" y="16"/>
                    <a:pt x="153" y="21"/>
                  </a:cubicBezTo>
                  <a:cubicBezTo>
                    <a:pt x="155" y="23"/>
                    <a:pt x="157" y="26"/>
                    <a:pt x="159" y="29"/>
                  </a:cubicBezTo>
                  <a:cubicBezTo>
                    <a:pt x="152" y="21"/>
                    <a:pt x="146" y="13"/>
                    <a:pt x="138" y="7"/>
                  </a:cubicBezTo>
                  <a:cubicBezTo>
                    <a:pt x="139" y="6"/>
                    <a:pt x="141" y="6"/>
                    <a:pt x="143" y="6"/>
                  </a:cubicBezTo>
                  <a:close/>
                  <a:moveTo>
                    <a:pt x="174" y="3"/>
                  </a:moveTo>
                  <a:cubicBezTo>
                    <a:pt x="177" y="8"/>
                    <a:pt x="181" y="13"/>
                    <a:pt x="185" y="18"/>
                  </a:cubicBezTo>
                  <a:cubicBezTo>
                    <a:pt x="188" y="20"/>
                    <a:pt x="189" y="23"/>
                    <a:pt x="191" y="27"/>
                  </a:cubicBezTo>
                  <a:cubicBezTo>
                    <a:pt x="192" y="28"/>
                    <a:pt x="193" y="29"/>
                    <a:pt x="194" y="30"/>
                  </a:cubicBezTo>
                  <a:cubicBezTo>
                    <a:pt x="194" y="31"/>
                    <a:pt x="194" y="31"/>
                    <a:pt x="194" y="31"/>
                  </a:cubicBezTo>
                  <a:cubicBezTo>
                    <a:pt x="194" y="31"/>
                    <a:pt x="194" y="30"/>
                    <a:pt x="193" y="30"/>
                  </a:cubicBezTo>
                  <a:cubicBezTo>
                    <a:pt x="189" y="26"/>
                    <a:pt x="187" y="21"/>
                    <a:pt x="183" y="17"/>
                  </a:cubicBezTo>
                  <a:cubicBezTo>
                    <a:pt x="179" y="12"/>
                    <a:pt x="176" y="7"/>
                    <a:pt x="171" y="3"/>
                  </a:cubicBezTo>
                  <a:cubicBezTo>
                    <a:pt x="172" y="3"/>
                    <a:pt x="173" y="3"/>
                    <a:pt x="174" y="3"/>
                  </a:cubicBezTo>
                  <a:close/>
                  <a:moveTo>
                    <a:pt x="158" y="4"/>
                  </a:moveTo>
                  <a:cubicBezTo>
                    <a:pt x="162" y="9"/>
                    <a:pt x="166" y="13"/>
                    <a:pt x="170" y="17"/>
                  </a:cubicBezTo>
                  <a:cubicBezTo>
                    <a:pt x="172" y="20"/>
                    <a:pt x="174" y="23"/>
                    <a:pt x="176" y="26"/>
                  </a:cubicBezTo>
                  <a:cubicBezTo>
                    <a:pt x="179" y="28"/>
                    <a:pt x="182" y="31"/>
                    <a:pt x="184" y="34"/>
                  </a:cubicBezTo>
                  <a:cubicBezTo>
                    <a:pt x="185" y="37"/>
                    <a:pt x="184" y="34"/>
                    <a:pt x="183" y="34"/>
                  </a:cubicBezTo>
                  <a:cubicBezTo>
                    <a:pt x="182" y="32"/>
                    <a:pt x="180" y="31"/>
                    <a:pt x="179" y="29"/>
                  </a:cubicBezTo>
                  <a:cubicBezTo>
                    <a:pt x="177" y="26"/>
                    <a:pt x="174" y="23"/>
                    <a:pt x="172" y="20"/>
                  </a:cubicBezTo>
                  <a:cubicBezTo>
                    <a:pt x="167" y="14"/>
                    <a:pt x="161" y="10"/>
                    <a:pt x="155" y="4"/>
                  </a:cubicBezTo>
                  <a:cubicBezTo>
                    <a:pt x="156" y="4"/>
                    <a:pt x="157" y="4"/>
                    <a:pt x="158" y="4"/>
                  </a:cubicBezTo>
                  <a:close/>
                  <a:moveTo>
                    <a:pt x="160" y="4"/>
                  </a:moveTo>
                  <a:cubicBezTo>
                    <a:pt x="161" y="4"/>
                    <a:pt x="162" y="4"/>
                    <a:pt x="163" y="4"/>
                  </a:cubicBezTo>
                  <a:cubicBezTo>
                    <a:pt x="168" y="9"/>
                    <a:pt x="173" y="15"/>
                    <a:pt x="177" y="21"/>
                  </a:cubicBezTo>
                  <a:cubicBezTo>
                    <a:pt x="179" y="24"/>
                    <a:pt x="181" y="26"/>
                    <a:pt x="183" y="28"/>
                  </a:cubicBezTo>
                  <a:cubicBezTo>
                    <a:pt x="184" y="29"/>
                    <a:pt x="185" y="30"/>
                    <a:pt x="186" y="31"/>
                  </a:cubicBezTo>
                  <a:cubicBezTo>
                    <a:pt x="187" y="32"/>
                    <a:pt x="191" y="37"/>
                    <a:pt x="188" y="34"/>
                  </a:cubicBezTo>
                  <a:cubicBezTo>
                    <a:pt x="183" y="28"/>
                    <a:pt x="178" y="22"/>
                    <a:pt x="173" y="17"/>
                  </a:cubicBezTo>
                  <a:cubicBezTo>
                    <a:pt x="170" y="15"/>
                    <a:pt x="167" y="13"/>
                    <a:pt x="164" y="10"/>
                  </a:cubicBezTo>
                  <a:cubicBezTo>
                    <a:pt x="162" y="8"/>
                    <a:pt x="161" y="6"/>
                    <a:pt x="160" y="4"/>
                  </a:cubicBezTo>
                  <a:close/>
                  <a:moveTo>
                    <a:pt x="165" y="5"/>
                  </a:moveTo>
                  <a:cubicBezTo>
                    <a:pt x="165" y="4"/>
                    <a:pt x="165" y="4"/>
                    <a:pt x="164" y="4"/>
                  </a:cubicBezTo>
                  <a:cubicBezTo>
                    <a:pt x="164" y="4"/>
                    <a:pt x="164" y="4"/>
                    <a:pt x="164" y="3"/>
                  </a:cubicBezTo>
                  <a:cubicBezTo>
                    <a:pt x="166" y="3"/>
                    <a:pt x="168" y="3"/>
                    <a:pt x="170" y="3"/>
                  </a:cubicBezTo>
                  <a:cubicBezTo>
                    <a:pt x="176" y="13"/>
                    <a:pt x="185" y="21"/>
                    <a:pt x="191" y="31"/>
                  </a:cubicBezTo>
                  <a:cubicBezTo>
                    <a:pt x="190" y="29"/>
                    <a:pt x="186" y="27"/>
                    <a:pt x="184" y="25"/>
                  </a:cubicBezTo>
                  <a:cubicBezTo>
                    <a:pt x="182" y="23"/>
                    <a:pt x="180" y="20"/>
                    <a:pt x="177" y="18"/>
                  </a:cubicBezTo>
                  <a:cubicBezTo>
                    <a:pt x="173" y="13"/>
                    <a:pt x="169" y="9"/>
                    <a:pt x="165" y="5"/>
                  </a:cubicBezTo>
                  <a:close/>
                  <a:moveTo>
                    <a:pt x="154" y="4"/>
                  </a:moveTo>
                  <a:cubicBezTo>
                    <a:pt x="157" y="10"/>
                    <a:pt x="162" y="15"/>
                    <a:pt x="167" y="20"/>
                  </a:cubicBezTo>
                  <a:cubicBezTo>
                    <a:pt x="169" y="23"/>
                    <a:pt x="172" y="26"/>
                    <a:pt x="174" y="29"/>
                  </a:cubicBezTo>
                  <a:cubicBezTo>
                    <a:pt x="176" y="31"/>
                    <a:pt x="177" y="33"/>
                    <a:pt x="178" y="35"/>
                  </a:cubicBezTo>
                  <a:cubicBezTo>
                    <a:pt x="181" y="38"/>
                    <a:pt x="178" y="35"/>
                    <a:pt x="177" y="34"/>
                  </a:cubicBezTo>
                  <a:cubicBezTo>
                    <a:pt x="167" y="25"/>
                    <a:pt x="160" y="13"/>
                    <a:pt x="150" y="5"/>
                  </a:cubicBezTo>
                  <a:cubicBezTo>
                    <a:pt x="151" y="5"/>
                    <a:pt x="152" y="5"/>
                    <a:pt x="154" y="4"/>
                  </a:cubicBezTo>
                  <a:close/>
                  <a:moveTo>
                    <a:pt x="148" y="5"/>
                  </a:moveTo>
                  <a:cubicBezTo>
                    <a:pt x="152" y="10"/>
                    <a:pt x="156" y="15"/>
                    <a:pt x="160" y="20"/>
                  </a:cubicBezTo>
                  <a:cubicBezTo>
                    <a:pt x="162" y="22"/>
                    <a:pt x="165" y="25"/>
                    <a:pt x="167" y="28"/>
                  </a:cubicBezTo>
                  <a:cubicBezTo>
                    <a:pt x="168" y="30"/>
                    <a:pt x="169" y="31"/>
                    <a:pt x="171" y="33"/>
                  </a:cubicBezTo>
                  <a:cubicBezTo>
                    <a:pt x="167" y="29"/>
                    <a:pt x="162" y="25"/>
                    <a:pt x="158" y="20"/>
                  </a:cubicBezTo>
                  <a:cubicBezTo>
                    <a:pt x="156" y="17"/>
                    <a:pt x="153" y="15"/>
                    <a:pt x="150" y="12"/>
                  </a:cubicBezTo>
                  <a:cubicBezTo>
                    <a:pt x="148" y="10"/>
                    <a:pt x="146" y="8"/>
                    <a:pt x="144" y="6"/>
                  </a:cubicBezTo>
                  <a:cubicBezTo>
                    <a:pt x="145" y="5"/>
                    <a:pt x="147" y="5"/>
                    <a:pt x="148" y="5"/>
                  </a:cubicBezTo>
                  <a:close/>
                  <a:moveTo>
                    <a:pt x="126" y="36"/>
                  </a:moveTo>
                  <a:cubicBezTo>
                    <a:pt x="125" y="34"/>
                    <a:pt x="124" y="31"/>
                    <a:pt x="123" y="30"/>
                  </a:cubicBezTo>
                  <a:cubicBezTo>
                    <a:pt x="125" y="32"/>
                    <a:pt x="127" y="35"/>
                    <a:pt x="129" y="37"/>
                  </a:cubicBezTo>
                  <a:cubicBezTo>
                    <a:pt x="127" y="37"/>
                    <a:pt x="125" y="37"/>
                    <a:pt x="123" y="37"/>
                  </a:cubicBezTo>
                  <a:cubicBezTo>
                    <a:pt x="123" y="37"/>
                    <a:pt x="123" y="37"/>
                    <a:pt x="123" y="36"/>
                  </a:cubicBezTo>
                  <a:cubicBezTo>
                    <a:pt x="123" y="35"/>
                    <a:pt x="123" y="35"/>
                    <a:pt x="122" y="34"/>
                  </a:cubicBezTo>
                  <a:cubicBezTo>
                    <a:pt x="123" y="34"/>
                    <a:pt x="125" y="36"/>
                    <a:pt x="126" y="36"/>
                  </a:cubicBezTo>
                  <a:cubicBezTo>
                    <a:pt x="126" y="37"/>
                    <a:pt x="126" y="36"/>
                    <a:pt x="126" y="36"/>
                  </a:cubicBezTo>
                  <a:close/>
                  <a:moveTo>
                    <a:pt x="121" y="23"/>
                  </a:moveTo>
                  <a:cubicBezTo>
                    <a:pt x="121" y="18"/>
                    <a:pt x="120" y="14"/>
                    <a:pt x="117" y="10"/>
                  </a:cubicBezTo>
                  <a:cubicBezTo>
                    <a:pt x="119" y="10"/>
                    <a:pt x="120" y="10"/>
                    <a:pt x="122" y="9"/>
                  </a:cubicBezTo>
                  <a:cubicBezTo>
                    <a:pt x="122" y="9"/>
                    <a:pt x="122" y="10"/>
                    <a:pt x="122" y="10"/>
                  </a:cubicBezTo>
                  <a:cubicBezTo>
                    <a:pt x="125" y="14"/>
                    <a:pt x="129" y="18"/>
                    <a:pt x="132" y="22"/>
                  </a:cubicBezTo>
                  <a:cubicBezTo>
                    <a:pt x="136" y="26"/>
                    <a:pt x="139" y="32"/>
                    <a:pt x="142" y="35"/>
                  </a:cubicBezTo>
                  <a:cubicBezTo>
                    <a:pt x="139" y="31"/>
                    <a:pt x="135" y="28"/>
                    <a:pt x="131" y="24"/>
                  </a:cubicBezTo>
                  <a:cubicBezTo>
                    <a:pt x="127" y="19"/>
                    <a:pt x="124" y="14"/>
                    <a:pt x="119" y="10"/>
                  </a:cubicBezTo>
                  <a:cubicBezTo>
                    <a:pt x="119" y="10"/>
                    <a:pt x="118" y="11"/>
                    <a:pt x="118" y="11"/>
                  </a:cubicBezTo>
                  <a:cubicBezTo>
                    <a:pt x="119" y="11"/>
                    <a:pt x="119" y="12"/>
                    <a:pt x="120" y="12"/>
                  </a:cubicBezTo>
                  <a:cubicBezTo>
                    <a:pt x="120" y="12"/>
                    <a:pt x="120" y="13"/>
                    <a:pt x="120" y="13"/>
                  </a:cubicBezTo>
                  <a:cubicBezTo>
                    <a:pt x="123" y="16"/>
                    <a:pt x="126" y="19"/>
                    <a:pt x="128" y="23"/>
                  </a:cubicBezTo>
                  <a:cubicBezTo>
                    <a:pt x="131" y="27"/>
                    <a:pt x="135" y="30"/>
                    <a:pt x="137" y="34"/>
                  </a:cubicBezTo>
                  <a:cubicBezTo>
                    <a:pt x="139" y="37"/>
                    <a:pt x="136" y="33"/>
                    <a:pt x="135" y="32"/>
                  </a:cubicBezTo>
                  <a:cubicBezTo>
                    <a:pt x="133" y="30"/>
                    <a:pt x="131" y="28"/>
                    <a:pt x="129" y="26"/>
                  </a:cubicBezTo>
                  <a:cubicBezTo>
                    <a:pt x="126" y="23"/>
                    <a:pt x="125" y="19"/>
                    <a:pt x="121" y="17"/>
                  </a:cubicBezTo>
                  <a:cubicBezTo>
                    <a:pt x="121" y="17"/>
                    <a:pt x="120" y="17"/>
                    <a:pt x="121" y="17"/>
                  </a:cubicBezTo>
                  <a:cubicBezTo>
                    <a:pt x="123" y="21"/>
                    <a:pt x="126" y="25"/>
                    <a:pt x="128" y="29"/>
                  </a:cubicBezTo>
                  <a:cubicBezTo>
                    <a:pt x="126" y="27"/>
                    <a:pt x="124" y="25"/>
                    <a:pt x="121" y="23"/>
                  </a:cubicBezTo>
                  <a:cubicBezTo>
                    <a:pt x="121" y="23"/>
                    <a:pt x="121" y="23"/>
                    <a:pt x="121" y="23"/>
                  </a:cubicBezTo>
                  <a:close/>
                  <a:moveTo>
                    <a:pt x="153" y="37"/>
                  </a:moveTo>
                  <a:cubicBezTo>
                    <a:pt x="153" y="37"/>
                    <a:pt x="153" y="37"/>
                    <a:pt x="153" y="37"/>
                  </a:cubicBezTo>
                  <a:cubicBezTo>
                    <a:pt x="152" y="37"/>
                    <a:pt x="150" y="37"/>
                    <a:pt x="148" y="37"/>
                  </a:cubicBezTo>
                  <a:cubicBezTo>
                    <a:pt x="148" y="37"/>
                    <a:pt x="149" y="37"/>
                    <a:pt x="148" y="36"/>
                  </a:cubicBezTo>
                  <a:cubicBezTo>
                    <a:pt x="145" y="32"/>
                    <a:pt x="142" y="27"/>
                    <a:pt x="139" y="23"/>
                  </a:cubicBezTo>
                  <a:cubicBezTo>
                    <a:pt x="137" y="21"/>
                    <a:pt x="135" y="18"/>
                    <a:pt x="133" y="16"/>
                  </a:cubicBezTo>
                  <a:cubicBezTo>
                    <a:pt x="132" y="15"/>
                    <a:pt x="132" y="14"/>
                    <a:pt x="131" y="13"/>
                  </a:cubicBezTo>
                  <a:cubicBezTo>
                    <a:pt x="134" y="16"/>
                    <a:pt x="137" y="20"/>
                    <a:pt x="140" y="24"/>
                  </a:cubicBezTo>
                  <a:cubicBezTo>
                    <a:pt x="145" y="28"/>
                    <a:pt x="149" y="32"/>
                    <a:pt x="153" y="37"/>
                  </a:cubicBezTo>
                  <a:close/>
                  <a:moveTo>
                    <a:pt x="132" y="32"/>
                  </a:moveTo>
                  <a:cubicBezTo>
                    <a:pt x="131" y="32"/>
                    <a:pt x="131" y="31"/>
                    <a:pt x="130" y="30"/>
                  </a:cubicBezTo>
                  <a:cubicBezTo>
                    <a:pt x="128" y="27"/>
                    <a:pt x="126" y="24"/>
                    <a:pt x="124" y="21"/>
                  </a:cubicBezTo>
                  <a:cubicBezTo>
                    <a:pt x="124" y="21"/>
                    <a:pt x="121" y="17"/>
                    <a:pt x="122" y="19"/>
                  </a:cubicBezTo>
                  <a:cubicBezTo>
                    <a:pt x="124" y="20"/>
                    <a:pt x="125" y="22"/>
                    <a:pt x="126" y="23"/>
                  </a:cubicBezTo>
                  <a:cubicBezTo>
                    <a:pt x="129" y="28"/>
                    <a:pt x="134" y="32"/>
                    <a:pt x="139" y="37"/>
                  </a:cubicBezTo>
                  <a:cubicBezTo>
                    <a:pt x="139" y="37"/>
                    <a:pt x="139" y="37"/>
                    <a:pt x="139" y="36"/>
                  </a:cubicBezTo>
                  <a:cubicBezTo>
                    <a:pt x="137" y="31"/>
                    <a:pt x="133" y="28"/>
                    <a:pt x="130" y="24"/>
                  </a:cubicBezTo>
                  <a:cubicBezTo>
                    <a:pt x="128" y="21"/>
                    <a:pt x="126" y="19"/>
                    <a:pt x="124" y="16"/>
                  </a:cubicBezTo>
                  <a:cubicBezTo>
                    <a:pt x="124" y="16"/>
                    <a:pt x="124" y="16"/>
                    <a:pt x="124" y="17"/>
                  </a:cubicBezTo>
                  <a:cubicBezTo>
                    <a:pt x="126" y="19"/>
                    <a:pt x="129" y="21"/>
                    <a:pt x="131" y="24"/>
                  </a:cubicBezTo>
                  <a:cubicBezTo>
                    <a:pt x="134" y="29"/>
                    <a:pt x="139" y="32"/>
                    <a:pt x="143" y="37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0" y="37"/>
                    <a:pt x="138" y="37"/>
                    <a:pt x="135" y="37"/>
                  </a:cubicBezTo>
                  <a:cubicBezTo>
                    <a:pt x="135" y="37"/>
                    <a:pt x="135" y="37"/>
                    <a:pt x="135" y="37"/>
                  </a:cubicBezTo>
                  <a:cubicBezTo>
                    <a:pt x="134" y="35"/>
                    <a:pt x="133" y="34"/>
                    <a:pt x="132" y="32"/>
                  </a:cubicBezTo>
                  <a:close/>
                  <a:moveTo>
                    <a:pt x="148" y="37"/>
                  </a:moveTo>
                  <a:cubicBezTo>
                    <a:pt x="148" y="37"/>
                    <a:pt x="148" y="37"/>
                    <a:pt x="148" y="37"/>
                  </a:cubicBezTo>
                  <a:cubicBezTo>
                    <a:pt x="146" y="37"/>
                    <a:pt x="145" y="37"/>
                    <a:pt x="143" y="37"/>
                  </a:cubicBezTo>
                  <a:cubicBezTo>
                    <a:pt x="144" y="37"/>
                    <a:pt x="144" y="36"/>
                    <a:pt x="144" y="36"/>
                  </a:cubicBezTo>
                  <a:cubicBezTo>
                    <a:pt x="138" y="27"/>
                    <a:pt x="130" y="19"/>
                    <a:pt x="123" y="10"/>
                  </a:cubicBezTo>
                  <a:cubicBezTo>
                    <a:pt x="124" y="12"/>
                    <a:pt x="127" y="14"/>
                    <a:pt x="129" y="16"/>
                  </a:cubicBezTo>
                  <a:cubicBezTo>
                    <a:pt x="131" y="18"/>
                    <a:pt x="133" y="20"/>
                    <a:pt x="135" y="23"/>
                  </a:cubicBezTo>
                  <a:cubicBezTo>
                    <a:pt x="139" y="28"/>
                    <a:pt x="144" y="32"/>
                    <a:pt x="148" y="37"/>
                  </a:cubicBezTo>
                  <a:close/>
                  <a:moveTo>
                    <a:pt x="123" y="25"/>
                  </a:moveTo>
                  <a:cubicBezTo>
                    <a:pt x="126" y="27"/>
                    <a:pt x="129" y="30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2" y="33"/>
                    <a:pt x="132" y="34"/>
                    <a:pt x="132" y="34"/>
                  </a:cubicBezTo>
                  <a:cubicBezTo>
                    <a:pt x="133" y="36"/>
                    <a:pt x="133" y="36"/>
                    <a:pt x="133" y="36"/>
                  </a:cubicBezTo>
                  <a:cubicBezTo>
                    <a:pt x="134" y="36"/>
                    <a:pt x="134" y="36"/>
                    <a:pt x="134" y="37"/>
                  </a:cubicBezTo>
                  <a:cubicBezTo>
                    <a:pt x="133" y="37"/>
                    <a:pt x="131" y="37"/>
                    <a:pt x="130" y="37"/>
                  </a:cubicBezTo>
                  <a:cubicBezTo>
                    <a:pt x="130" y="37"/>
                    <a:pt x="130" y="37"/>
                    <a:pt x="130" y="36"/>
                  </a:cubicBezTo>
                  <a:cubicBezTo>
                    <a:pt x="129" y="34"/>
                    <a:pt x="127" y="32"/>
                    <a:pt x="126" y="30"/>
                  </a:cubicBezTo>
                  <a:cubicBezTo>
                    <a:pt x="125" y="28"/>
                    <a:pt x="124" y="27"/>
                    <a:pt x="123" y="26"/>
                  </a:cubicBezTo>
                  <a:cubicBezTo>
                    <a:pt x="122" y="24"/>
                    <a:pt x="122" y="24"/>
                    <a:pt x="123" y="25"/>
                  </a:cubicBezTo>
                  <a:close/>
                  <a:moveTo>
                    <a:pt x="164" y="37"/>
                  </a:moveTo>
                  <a:cubicBezTo>
                    <a:pt x="164" y="37"/>
                    <a:pt x="164" y="37"/>
                    <a:pt x="164" y="37"/>
                  </a:cubicBezTo>
                  <a:cubicBezTo>
                    <a:pt x="163" y="37"/>
                    <a:pt x="161" y="37"/>
                    <a:pt x="160" y="37"/>
                  </a:cubicBezTo>
                  <a:cubicBezTo>
                    <a:pt x="158" y="37"/>
                    <a:pt x="156" y="37"/>
                    <a:pt x="154" y="37"/>
                  </a:cubicBezTo>
                  <a:cubicBezTo>
                    <a:pt x="154" y="37"/>
                    <a:pt x="154" y="37"/>
                    <a:pt x="154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3" y="35"/>
                    <a:pt x="153" y="35"/>
                    <a:pt x="152" y="34"/>
                  </a:cubicBezTo>
                  <a:cubicBezTo>
                    <a:pt x="149" y="30"/>
                    <a:pt x="145" y="26"/>
                    <a:pt x="142" y="21"/>
                  </a:cubicBezTo>
                  <a:cubicBezTo>
                    <a:pt x="141" y="19"/>
                    <a:pt x="140" y="16"/>
                    <a:pt x="138" y="14"/>
                  </a:cubicBezTo>
                  <a:cubicBezTo>
                    <a:pt x="141" y="17"/>
                    <a:pt x="143" y="19"/>
                    <a:pt x="146" y="22"/>
                  </a:cubicBezTo>
                  <a:cubicBezTo>
                    <a:pt x="149" y="28"/>
                    <a:pt x="155" y="31"/>
                    <a:pt x="158" y="37"/>
                  </a:cubicBezTo>
                  <a:cubicBezTo>
                    <a:pt x="159" y="37"/>
                    <a:pt x="159" y="37"/>
                    <a:pt x="159" y="37"/>
                  </a:cubicBezTo>
                  <a:cubicBezTo>
                    <a:pt x="156" y="31"/>
                    <a:pt x="151" y="27"/>
                    <a:pt x="148" y="22"/>
                  </a:cubicBezTo>
                  <a:cubicBezTo>
                    <a:pt x="146" y="19"/>
                    <a:pt x="145" y="17"/>
                    <a:pt x="143" y="15"/>
                  </a:cubicBezTo>
                  <a:cubicBezTo>
                    <a:pt x="142" y="13"/>
                    <a:pt x="139" y="9"/>
                    <a:pt x="138" y="8"/>
                  </a:cubicBezTo>
                  <a:cubicBezTo>
                    <a:pt x="143" y="12"/>
                    <a:pt x="148" y="17"/>
                    <a:pt x="152" y="22"/>
                  </a:cubicBezTo>
                  <a:cubicBezTo>
                    <a:pt x="154" y="25"/>
                    <a:pt x="157" y="27"/>
                    <a:pt x="159" y="30"/>
                  </a:cubicBezTo>
                  <a:cubicBezTo>
                    <a:pt x="160" y="31"/>
                    <a:pt x="161" y="33"/>
                    <a:pt x="162" y="34"/>
                  </a:cubicBezTo>
                  <a:cubicBezTo>
                    <a:pt x="163" y="35"/>
                    <a:pt x="163" y="36"/>
                    <a:pt x="164" y="36"/>
                  </a:cubicBezTo>
                  <a:cubicBezTo>
                    <a:pt x="164" y="36"/>
                    <a:pt x="164" y="37"/>
                    <a:pt x="164" y="37"/>
                  </a:cubicBezTo>
                  <a:close/>
                  <a:moveTo>
                    <a:pt x="137" y="7"/>
                  </a:moveTo>
                  <a:cubicBezTo>
                    <a:pt x="140" y="13"/>
                    <a:pt x="145" y="18"/>
                    <a:pt x="148" y="23"/>
                  </a:cubicBezTo>
                  <a:cubicBezTo>
                    <a:pt x="149" y="24"/>
                    <a:pt x="150" y="25"/>
                    <a:pt x="151" y="27"/>
                  </a:cubicBezTo>
                  <a:cubicBezTo>
                    <a:pt x="149" y="25"/>
                    <a:pt x="147" y="23"/>
                    <a:pt x="145" y="21"/>
                  </a:cubicBezTo>
                  <a:cubicBezTo>
                    <a:pt x="142" y="16"/>
                    <a:pt x="136" y="12"/>
                    <a:pt x="132" y="7"/>
                  </a:cubicBezTo>
                  <a:cubicBezTo>
                    <a:pt x="134" y="7"/>
                    <a:pt x="135" y="7"/>
                    <a:pt x="137" y="7"/>
                  </a:cubicBezTo>
                  <a:close/>
                  <a:moveTo>
                    <a:pt x="141" y="20"/>
                  </a:moveTo>
                  <a:cubicBezTo>
                    <a:pt x="143" y="24"/>
                    <a:pt x="146" y="28"/>
                    <a:pt x="149" y="31"/>
                  </a:cubicBezTo>
                  <a:cubicBezTo>
                    <a:pt x="149" y="31"/>
                    <a:pt x="148" y="31"/>
                    <a:pt x="148" y="30"/>
                  </a:cubicBezTo>
                  <a:cubicBezTo>
                    <a:pt x="146" y="28"/>
                    <a:pt x="143" y="26"/>
                    <a:pt x="141" y="23"/>
                  </a:cubicBezTo>
                  <a:cubicBezTo>
                    <a:pt x="136" y="18"/>
                    <a:pt x="132" y="13"/>
                    <a:pt x="128" y="9"/>
                  </a:cubicBezTo>
                  <a:cubicBezTo>
                    <a:pt x="127" y="8"/>
                    <a:pt x="127" y="9"/>
                    <a:pt x="127" y="9"/>
                  </a:cubicBezTo>
                  <a:cubicBezTo>
                    <a:pt x="131" y="14"/>
                    <a:pt x="135" y="19"/>
                    <a:pt x="138" y="24"/>
                  </a:cubicBezTo>
                  <a:cubicBezTo>
                    <a:pt x="140" y="26"/>
                    <a:pt x="142" y="29"/>
                    <a:pt x="144" y="32"/>
                  </a:cubicBezTo>
                  <a:cubicBezTo>
                    <a:pt x="141" y="28"/>
                    <a:pt x="137" y="24"/>
                    <a:pt x="133" y="20"/>
                  </a:cubicBezTo>
                  <a:cubicBezTo>
                    <a:pt x="130" y="16"/>
                    <a:pt x="127" y="12"/>
                    <a:pt x="122" y="9"/>
                  </a:cubicBezTo>
                  <a:cubicBezTo>
                    <a:pt x="125" y="9"/>
                    <a:pt x="128" y="8"/>
                    <a:pt x="131" y="8"/>
                  </a:cubicBezTo>
                  <a:cubicBezTo>
                    <a:pt x="134" y="12"/>
                    <a:pt x="138" y="15"/>
                    <a:pt x="141" y="20"/>
                  </a:cubicBezTo>
                  <a:close/>
                  <a:moveTo>
                    <a:pt x="114" y="11"/>
                  </a:moveTo>
                  <a:cubicBezTo>
                    <a:pt x="119" y="18"/>
                    <a:pt x="120" y="29"/>
                    <a:pt x="116" y="37"/>
                  </a:cubicBezTo>
                  <a:cubicBezTo>
                    <a:pt x="115" y="37"/>
                    <a:pt x="114" y="37"/>
                    <a:pt x="113" y="37"/>
                  </a:cubicBezTo>
                  <a:cubicBezTo>
                    <a:pt x="117" y="29"/>
                    <a:pt x="115" y="19"/>
                    <a:pt x="111" y="12"/>
                  </a:cubicBezTo>
                  <a:cubicBezTo>
                    <a:pt x="112" y="11"/>
                    <a:pt x="113" y="11"/>
                    <a:pt x="114" y="11"/>
                  </a:cubicBezTo>
                  <a:close/>
                  <a:moveTo>
                    <a:pt x="79" y="36"/>
                  </a:moveTo>
                  <a:cubicBezTo>
                    <a:pt x="76" y="31"/>
                    <a:pt x="73" y="27"/>
                    <a:pt x="70" y="22"/>
                  </a:cubicBezTo>
                  <a:cubicBezTo>
                    <a:pt x="74" y="27"/>
                    <a:pt x="79" y="31"/>
                    <a:pt x="81" y="37"/>
                  </a:cubicBezTo>
                  <a:cubicBezTo>
                    <a:pt x="79" y="37"/>
                    <a:pt x="77" y="37"/>
                    <a:pt x="75" y="38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4" y="34"/>
                    <a:pt x="72" y="30"/>
                    <a:pt x="70" y="27"/>
                  </a:cubicBezTo>
                  <a:cubicBezTo>
                    <a:pt x="70" y="28"/>
                    <a:pt x="70" y="28"/>
                    <a:pt x="71" y="28"/>
                  </a:cubicBezTo>
                  <a:cubicBezTo>
                    <a:pt x="73" y="31"/>
                    <a:pt x="75" y="34"/>
                    <a:pt x="78" y="37"/>
                  </a:cubicBezTo>
                  <a:cubicBezTo>
                    <a:pt x="78" y="37"/>
                    <a:pt x="79" y="37"/>
                    <a:pt x="79" y="36"/>
                  </a:cubicBezTo>
                  <a:close/>
                  <a:moveTo>
                    <a:pt x="85" y="37"/>
                  </a:moveTo>
                  <a:cubicBezTo>
                    <a:pt x="86" y="37"/>
                    <a:pt x="86" y="37"/>
                    <a:pt x="86" y="36"/>
                  </a:cubicBezTo>
                  <a:cubicBezTo>
                    <a:pt x="85" y="34"/>
                    <a:pt x="83" y="31"/>
                    <a:pt x="82" y="29"/>
                  </a:cubicBezTo>
                  <a:cubicBezTo>
                    <a:pt x="81" y="27"/>
                    <a:pt x="80" y="26"/>
                    <a:pt x="80" y="25"/>
                  </a:cubicBezTo>
                  <a:cubicBezTo>
                    <a:pt x="80" y="25"/>
                    <a:pt x="77" y="18"/>
                    <a:pt x="79" y="22"/>
                  </a:cubicBezTo>
                  <a:cubicBezTo>
                    <a:pt x="82" y="27"/>
                    <a:pt x="85" y="33"/>
                    <a:pt x="90" y="37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88" y="31"/>
                    <a:pt x="84" y="25"/>
                    <a:pt x="82" y="19"/>
                  </a:cubicBezTo>
                  <a:cubicBezTo>
                    <a:pt x="84" y="24"/>
                    <a:pt x="90" y="30"/>
                    <a:pt x="93" y="35"/>
                  </a:cubicBezTo>
                  <a:cubicBezTo>
                    <a:pt x="93" y="36"/>
                    <a:pt x="93" y="36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0" y="37"/>
                    <a:pt x="86" y="37"/>
                    <a:pt x="82" y="37"/>
                  </a:cubicBezTo>
                  <a:cubicBezTo>
                    <a:pt x="80" y="32"/>
                    <a:pt x="78" y="25"/>
                    <a:pt x="75" y="21"/>
                  </a:cubicBezTo>
                  <a:cubicBezTo>
                    <a:pt x="79" y="27"/>
                    <a:pt x="82" y="32"/>
                    <a:pt x="85" y="37"/>
                  </a:cubicBezTo>
                  <a:close/>
                  <a:moveTo>
                    <a:pt x="93" y="35"/>
                  </a:moveTo>
                  <a:cubicBezTo>
                    <a:pt x="93" y="34"/>
                    <a:pt x="92" y="33"/>
                    <a:pt x="92" y="32"/>
                  </a:cubicBezTo>
                  <a:cubicBezTo>
                    <a:pt x="91" y="31"/>
                    <a:pt x="90" y="29"/>
                    <a:pt x="89" y="28"/>
                  </a:cubicBezTo>
                  <a:cubicBezTo>
                    <a:pt x="89" y="26"/>
                    <a:pt x="88" y="24"/>
                    <a:pt x="87" y="23"/>
                  </a:cubicBezTo>
                  <a:cubicBezTo>
                    <a:pt x="87" y="22"/>
                    <a:pt x="83" y="16"/>
                    <a:pt x="86" y="19"/>
                  </a:cubicBezTo>
                  <a:cubicBezTo>
                    <a:pt x="89" y="25"/>
                    <a:pt x="94" y="30"/>
                    <a:pt x="97" y="37"/>
                  </a:cubicBezTo>
                  <a:cubicBezTo>
                    <a:pt x="98" y="37"/>
                    <a:pt x="98" y="37"/>
                    <a:pt x="98" y="36"/>
                  </a:cubicBezTo>
                  <a:cubicBezTo>
                    <a:pt x="97" y="33"/>
                    <a:pt x="96" y="30"/>
                    <a:pt x="94" y="27"/>
                  </a:cubicBezTo>
                  <a:cubicBezTo>
                    <a:pt x="93" y="25"/>
                    <a:pt x="92" y="23"/>
                    <a:pt x="91" y="21"/>
                  </a:cubicBezTo>
                  <a:cubicBezTo>
                    <a:pt x="91" y="20"/>
                    <a:pt x="88" y="14"/>
                    <a:pt x="90" y="17"/>
                  </a:cubicBezTo>
                  <a:cubicBezTo>
                    <a:pt x="93" y="20"/>
                    <a:pt x="95" y="25"/>
                    <a:pt x="97" y="28"/>
                  </a:cubicBezTo>
                  <a:cubicBezTo>
                    <a:pt x="99" y="31"/>
                    <a:pt x="101" y="34"/>
                    <a:pt x="103" y="37"/>
                  </a:cubicBezTo>
                  <a:cubicBezTo>
                    <a:pt x="102" y="37"/>
                    <a:pt x="101" y="37"/>
                    <a:pt x="99" y="37"/>
                  </a:cubicBezTo>
                  <a:cubicBezTo>
                    <a:pt x="97" y="37"/>
                    <a:pt x="96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6"/>
                    <a:pt x="94" y="36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lose/>
                  <a:moveTo>
                    <a:pt x="100" y="25"/>
                  </a:moveTo>
                  <a:cubicBezTo>
                    <a:pt x="103" y="29"/>
                    <a:pt x="105" y="32"/>
                    <a:pt x="108" y="35"/>
                  </a:cubicBezTo>
                  <a:cubicBezTo>
                    <a:pt x="108" y="35"/>
                    <a:pt x="109" y="35"/>
                    <a:pt x="109" y="35"/>
                  </a:cubicBezTo>
                  <a:cubicBezTo>
                    <a:pt x="106" y="28"/>
                    <a:pt x="101" y="22"/>
                    <a:pt x="98" y="15"/>
                  </a:cubicBezTo>
                  <a:cubicBezTo>
                    <a:pt x="99" y="18"/>
                    <a:pt x="102" y="21"/>
                    <a:pt x="104" y="23"/>
                  </a:cubicBezTo>
                  <a:cubicBezTo>
                    <a:pt x="106" y="27"/>
                    <a:pt x="109" y="30"/>
                    <a:pt x="111" y="33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1" y="34"/>
                    <a:pt x="110" y="36"/>
                    <a:pt x="109" y="37"/>
                  </a:cubicBezTo>
                  <a:cubicBezTo>
                    <a:pt x="107" y="37"/>
                    <a:pt x="106" y="37"/>
                    <a:pt x="104" y="37"/>
                  </a:cubicBezTo>
                  <a:cubicBezTo>
                    <a:pt x="102" y="30"/>
                    <a:pt x="97" y="24"/>
                    <a:pt x="94" y="17"/>
                  </a:cubicBezTo>
                  <a:cubicBezTo>
                    <a:pt x="92" y="13"/>
                    <a:pt x="97" y="20"/>
                    <a:pt x="96" y="20"/>
                  </a:cubicBezTo>
                  <a:cubicBezTo>
                    <a:pt x="98" y="21"/>
                    <a:pt x="99" y="23"/>
                    <a:pt x="100" y="25"/>
                  </a:cubicBezTo>
                  <a:close/>
                  <a:moveTo>
                    <a:pt x="111" y="32"/>
                  </a:moveTo>
                  <a:cubicBezTo>
                    <a:pt x="109" y="26"/>
                    <a:pt x="105" y="21"/>
                    <a:pt x="102" y="15"/>
                  </a:cubicBezTo>
                  <a:cubicBezTo>
                    <a:pt x="100" y="13"/>
                    <a:pt x="101" y="14"/>
                    <a:pt x="102" y="15"/>
                  </a:cubicBezTo>
                  <a:cubicBezTo>
                    <a:pt x="104" y="17"/>
                    <a:pt x="105" y="18"/>
                    <a:pt x="107" y="20"/>
                  </a:cubicBezTo>
                  <a:cubicBezTo>
                    <a:pt x="109" y="23"/>
                    <a:pt x="110" y="26"/>
                    <a:pt x="112" y="28"/>
                  </a:cubicBezTo>
                  <a:cubicBezTo>
                    <a:pt x="112" y="29"/>
                    <a:pt x="112" y="31"/>
                    <a:pt x="111" y="32"/>
                  </a:cubicBezTo>
                  <a:close/>
                  <a:moveTo>
                    <a:pt x="110" y="24"/>
                  </a:moveTo>
                  <a:cubicBezTo>
                    <a:pt x="109" y="22"/>
                    <a:pt x="108" y="20"/>
                    <a:pt x="107" y="19"/>
                  </a:cubicBezTo>
                  <a:cubicBezTo>
                    <a:pt x="105" y="17"/>
                    <a:pt x="103" y="15"/>
                    <a:pt x="101" y="13"/>
                  </a:cubicBezTo>
                  <a:cubicBezTo>
                    <a:pt x="102" y="13"/>
                    <a:pt x="103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6" y="16"/>
                    <a:pt x="107" y="18"/>
                    <a:pt x="109" y="21"/>
                  </a:cubicBezTo>
                  <a:cubicBezTo>
                    <a:pt x="110" y="22"/>
                    <a:pt x="114" y="30"/>
                    <a:pt x="110" y="24"/>
                  </a:cubicBezTo>
                  <a:close/>
                  <a:moveTo>
                    <a:pt x="100" y="14"/>
                  </a:moveTo>
                  <a:cubicBezTo>
                    <a:pt x="102" y="17"/>
                    <a:pt x="104" y="19"/>
                    <a:pt x="106" y="22"/>
                  </a:cubicBezTo>
                  <a:cubicBezTo>
                    <a:pt x="108" y="25"/>
                    <a:pt x="109" y="28"/>
                    <a:pt x="110" y="32"/>
                  </a:cubicBezTo>
                  <a:cubicBezTo>
                    <a:pt x="108" y="26"/>
                    <a:pt x="103" y="19"/>
                    <a:pt x="98" y="14"/>
                  </a:cubicBezTo>
                  <a:cubicBezTo>
                    <a:pt x="99" y="14"/>
                    <a:pt x="100" y="14"/>
                    <a:pt x="100" y="14"/>
                  </a:cubicBezTo>
                  <a:close/>
                  <a:moveTo>
                    <a:pt x="97" y="14"/>
                  </a:moveTo>
                  <a:cubicBezTo>
                    <a:pt x="100" y="21"/>
                    <a:pt x="104" y="27"/>
                    <a:pt x="107" y="34"/>
                  </a:cubicBezTo>
                  <a:cubicBezTo>
                    <a:pt x="106" y="30"/>
                    <a:pt x="102" y="27"/>
                    <a:pt x="100" y="23"/>
                  </a:cubicBezTo>
                  <a:cubicBezTo>
                    <a:pt x="98" y="21"/>
                    <a:pt x="96" y="18"/>
                    <a:pt x="94" y="15"/>
                  </a:cubicBezTo>
                  <a:cubicBezTo>
                    <a:pt x="95" y="15"/>
                    <a:pt x="96" y="15"/>
                    <a:pt x="97" y="14"/>
                  </a:cubicBezTo>
                  <a:close/>
                  <a:moveTo>
                    <a:pt x="103" y="35"/>
                  </a:moveTo>
                  <a:cubicBezTo>
                    <a:pt x="105" y="39"/>
                    <a:pt x="100" y="32"/>
                    <a:pt x="100" y="31"/>
                  </a:cubicBezTo>
                  <a:cubicBezTo>
                    <a:pt x="98" y="29"/>
                    <a:pt x="97" y="26"/>
                    <a:pt x="95" y="24"/>
                  </a:cubicBezTo>
                  <a:cubicBezTo>
                    <a:pt x="94" y="21"/>
                    <a:pt x="92" y="18"/>
                    <a:pt x="90" y="16"/>
                  </a:cubicBezTo>
                  <a:cubicBezTo>
                    <a:pt x="91" y="16"/>
                    <a:pt x="92" y="16"/>
                    <a:pt x="93" y="15"/>
                  </a:cubicBezTo>
                  <a:cubicBezTo>
                    <a:pt x="95" y="23"/>
                    <a:pt x="100" y="29"/>
                    <a:pt x="103" y="35"/>
                  </a:cubicBezTo>
                  <a:close/>
                  <a:moveTo>
                    <a:pt x="89" y="16"/>
                  </a:moveTo>
                  <a:cubicBezTo>
                    <a:pt x="91" y="23"/>
                    <a:pt x="94" y="30"/>
                    <a:pt x="97" y="35"/>
                  </a:cubicBezTo>
                  <a:cubicBezTo>
                    <a:pt x="94" y="29"/>
                    <a:pt x="89" y="23"/>
                    <a:pt x="85" y="17"/>
                  </a:cubicBezTo>
                  <a:cubicBezTo>
                    <a:pt x="86" y="17"/>
                    <a:pt x="87" y="17"/>
                    <a:pt x="89" y="16"/>
                  </a:cubicBezTo>
                  <a:close/>
                  <a:moveTo>
                    <a:pt x="59" y="25"/>
                  </a:moveTo>
                  <a:cubicBezTo>
                    <a:pt x="60" y="26"/>
                    <a:pt x="61" y="28"/>
                    <a:pt x="62" y="30"/>
                  </a:cubicBezTo>
                  <a:cubicBezTo>
                    <a:pt x="62" y="31"/>
                    <a:pt x="63" y="32"/>
                    <a:pt x="63" y="34"/>
                  </a:cubicBezTo>
                  <a:cubicBezTo>
                    <a:pt x="61" y="31"/>
                    <a:pt x="59" y="28"/>
                    <a:pt x="57" y="25"/>
                  </a:cubicBezTo>
                  <a:cubicBezTo>
                    <a:pt x="58" y="25"/>
                    <a:pt x="58" y="25"/>
                    <a:pt x="59" y="25"/>
                  </a:cubicBezTo>
                  <a:close/>
                  <a:moveTo>
                    <a:pt x="56" y="32"/>
                  </a:moveTo>
                  <a:cubicBezTo>
                    <a:pt x="55" y="31"/>
                    <a:pt x="52" y="26"/>
                    <a:pt x="54" y="29"/>
                  </a:cubicBezTo>
                  <a:cubicBezTo>
                    <a:pt x="56" y="32"/>
                    <a:pt x="59" y="35"/>
                    <a:pt x="62" y="38"/>
                  </a:cubicBezTo>
                  <a:cubicBezTo>
                    <a:pt x="62" y="38"/>
                    <a:pt x="62" y="38"/>
                    <a:pt x="62" y="37"/>
                  </a:cubicBezTo>
                  <a:cubicBezTo>
                    <a:pt x="61" y="34"/>
                    <a:pt x="59" y="28"/>
                    <a:pt x="57" y="26"/>
                  </a:cubicBezTo>
                  <a:cubicBezTo>
                    <a:pt x="60" y="29"/>
                    <a:pt x="62" y="33"/>
                    <a:pt x="64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4" y="33"/>
                    <a:pt x="62" y="29"/>
                    <a:pt x="60" y="25"/>
                  </a:cubicBezTo>
                  <a:cubicBezTo>
                    <a:pt x="62" y="29"/>
                    <a:pt x="66" y="34"/>
                    <a:pt x="69" y="38"/>
                  </a:cubicBezTo>
                  <a:cubicBezTo>
                    <a:pt x="69" y="38"/>
                    <a:pt x="70" y="37"/>
                    <a:pt x="69" y="37"/>
                  </a:cubicBezTo>
                  <a:cubicBezTo>
                    <a:pt x="68" y="35"/>
                    <a:pt x="67" y="32"/>
                    <a:pt x="66" y="30"/>
                  </a:cubicBezTo>
                  <a:cubicBezTo>
                    <a:pt x="65" y="29"/>
                    <a:pt x="64" y="25"/>
                    <a:pt x="63" y="24"/>
                  </a:cubicBezTo>
                  <a:cubicBezTo>
                    <a:pt x="67" y="28"/>
                    <a:pt x="71" y="33"/>
                    <a:pt x="75" y="38"/>
                  </a:cubicBezTo>
                  <a:cubicBezTo>
                    <a:pt x="69" y="38"/>
                    <a:pt x="64" y="38"/>
                    <a:pt x="59" y="38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6"/>
                    <a:pt x="57" y="34"/>
                    <a:pt x="56" y="32"/>
                  </a:cubicBezTo>
                  <a:close/>
                  <a:moveTo>
                    <a:pt x="121" y="24"/>
                  </a:moveTo>
                  <a:cubicBezTo>
                    <a:pt x="123" y="27"/>
                    <a:pt x="125" y="30"/>
                    <a:pt x="127" y="33"/>
                  </a:cubicBezTo>
                  <a:cubicBezTo>
                    <a:pt x="128" y="34"/>
                    <a:pt x="130" y="37"/>
                    <a:pt x="128" y="34"/>
                  </a:cubicBezTo>
                  <a:cubicBezTo>
                    <a:pt x="126" y="32"/>
                    <a:pt x="124" y="30"/>
                    <a:pt x="123" y="28"/>
                  </a:cubicBezTo>
                  <a:cubicBezTo>
                    <a:pt x="123" y="28"/>
                    <a:pt x="122" y="29"/>
                    <a:pt x="122" y="29"/>
                  </a:cubicBezTo>
                  <a:cubicBezTo>
                    <a:pt x="123" y="31"/>
                    <a:pt x="124" y="33"/>
                    <a:pt x="125" y="35"/>
                  </a:cubicBezTo>
                  <a:cubicBezTo>
                    <a:pt x="125" y="34"/>
                    <a:pt x="123" y="33"/>
                    <a:pt x="122" y="32"/>
                  </a:cubicBezTo>
                  <a:cubicBezTo>
                    <a:pt x="121" y="32"/>
                    <a:pt x="121" y="32"/>
                    <a:pt x="121" y="33"/>
                  </a:cubicBezTo>
                  <a:cubicBezTo>
                    <a:pt x="122" y="34"/>
                    <a:pt x="124" y="37"/>
                    <a:pt x="121" y="35"/>
                  </a:cubicBezTo>
                  <a:cubicBezTo>
                    <a:pt x="120" y="35"/>
                    <a:pt x="120" y="36"/>
                    <a:pt x="120" y="36"/>
                  </a:cubicBezTo>
                  <a:cubicBezTo>
                    <a:pt x="121" y="36"/>
                    <a:pt x="122" y="36"/>
                    <a:pt x="123" y="37"/>
                  </a:cubicBezTo>
                  <a:cubicBezTo>
                    <a:pt x="121" y="37"/>
                    <a:pt x="120" y="37"/>
                    <a:pt x="119" y="37"/>
                  </a:cubicBezTo>
                  <a:cubicBezTo>
                    <a:pt x="121" y="33"/>
                    <a:pt x="121" y="29"/>
                    <a:pt x="121" y="24"/>
                  </a:cubicBezTo>
                  <a:close/>
                  <a:moveTo>
                    <a:pt x="166" y="37"/>
                  </a:moveTo>
                  <a:cubicBezTo>
                    <a:pt x="165" y="36"/>
                    <a:pt x="164" y="35"/>
                    <a:pt x="163" y="34"/>
                  </a:cubicBezTo>
                  <a:cubicBezTo>
                    <a:pt x="160" y="30"/>
                    <a:pt x="158" y="25"/>
                    <a:pt x="155" y="22"/>
                  </a:cubicBezTo>
                  <a:cubicBezTo>
                    <a:pt x="153" y="19"/>
                    <a:pt x="151" y="16"/>
                    <a:pt x="149" y="14"/>
                  </a:cubicBezTo>
                  <a:cubicBezTo>
                    <a:pt x="148" y="12"/>
                    <a:pt x="146" y="11"/>
                    <a:pt x="145" y="9"/>
                  </a:cubicBezTo>
                  <a:cubicBezTo>
                    <a:pt x="145" y="8"/>
                    <a:pt x="144" y="7"/>
                    <a:pt x="144" y="6"/>
                  </a:cubicBezTo>
                  <a:cubicBezTo>
                    <a:pt x="144" y="7"/>
                    <a:pt x="145" y="8"/>
                    <a:pt x="145" y="8"/>
                  </a:cubicBezTo>
                  <a:cubicBezTo>
                    <a:pt x="150" y="13"/>
                    <a:pt x="155" y="17"/>
                    <a:pt x="159" y="22"/>
                  </a:cubicBezTo>
                  <a:cubicBezTo>
                    <a:pt x="163" y="28"/>
                    <a:pt x="169" y="32"/>
                    <a:pt x="173" y="38"/>
                  </a:cubicBezTo>
                  <a:cubicBezTo>
                    <a:pt x="171" y="38"/>
                    <a:pt x="168" y="38"/>
                    <a:pt x="166" y="37"/>
                  </a:cubicBezTo>
                  <a:close/>
                  <a:moveTo>
                    <a:pt x="181" y="37"/>
                  </a:moveTo>
                  <a:cubicBezTo>
                    <a:pt x="177" y="31"/>
                    <a:pt x="173" y="26"/>
                    <a:pt x="168" y="21"/>
                  </a:cubicBezTo>
                  <a:cubicBezTo>
                    <a:pt x="164" y="16"/>
                    <a:pt x="159" y="9"/>
                    <a:pt x="154" y="5"/>
                  </a:cubicBezTo>
                  <a:cubicBezTo>
                    <a:pt x="160" y="10"/>
                    <a:pt x="166" y="15"/>
                    <a:pt x="171" y="21"/>
                  </a:cubicBezTo>
                  <a:cubicBezTo>
                    <a:pt x="176" y="26"/>
                    <a:pt x="180" y="32"/>
                    <a:pt x="185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4" y="37"/>
                    <a:pt x="182" y="37"/>
                    <a:pt x="181" y="37"/>
                  </a:cubicBezTo>
                  <a:cubicBezTo>
                    <a:pt x="181" y="37"/>
                    <a:pt x="181" y="37"/>
                    <a:pt x="181" y="37"/>
                  </a:cubicBezTo>
                  <a:close/>
                  <a:moveTo>
                    <a:pt x="185" y="37"/>
                  </a:moveTo>
                  <a:cubicBezTo>
                    <a:pt x="186" y="37"/>
                    <a:pt x="186" y="36"/>
                    <a:pt x="186" y="36"/>
                  </a:cubicBezTo>
                  <a:cubicBezTo>
                    <a:pt x="183" y="30"/>
                    <a:pt x="177" y="26"/>
                    <a:pt x="173" y="21"/>
                  </a:cubicBezTo>
                  <a:cubicBezTo>
                    <a:pt x="172" y="19"/>
                    <a:pt x="170" y="17"/>
                    <a:pt x="168" y="15"/>
                  </a:cubicBezTo>
                  <a:cubicBezTo>
                    <a:pt x="170" y="16"/>
                    <a:pt x="171" y="17"/>
                    <a:pt x="172" y="18"/>
                  </a:cubicBezTo>
                  <a:cubicBezTo>
                    <a:pt x="175" y="20"/>
                    <a:pt x="178" y="24"/>
                    <a:pt x="180" y="27"/>
                  </a:cubicBezTo>
                  <a:cubicBezTo>
                    <a:pt x="183" y="30"/>
                    <a:pt x="186" y="33"/>
                    <a:pt x="189" y="36"/>
                  </a:cubicBezTo>
                  <a:cubicBezTo>
                    <a:pt x="188" y="36"/>
                    <a:pt x="187" y="37"/>
                    <a:pt x="185" y="37"/>
                  </a:cubicBezTo>
                  <a:close/>
                  <a:moveTo>
                    <a:pt x="181" y="25"/>
                  </a:moveTo>
                  <a:cubicBezTo>
                    <a:pt x="177" y="21"/>
                    <a:pt x="174" y="16"/>
                    <a:pt x="171" y="12"/>
                  </a:cubicBezTo>
                  <a:cubicBezTo>
                    <a:pt x="172" y="13"/>
                    <a:pt x="174" y="15"/>
                    <a:pt x="175" y="17"/>
                  </a:cubicBezTo>
                  <a:cubicBezTo>
                    <a:pt x="181" y="22"/>
                    <a:pt x="186" y="28"/>
                    <a:pt x="191" y="32"/>
                  </a:cubicBezTo>
                  <a:cubicBezTo>
                    <a:pt x="192" y="33"/>
                    <a:pt x="192" y="32"/>
                    <a:pt x="192" y="32"/>
                  </a:cubicBezTo>
                  <a:cubicBezTo>
                    <a:pt x="189" y="26"/>
                    <a:pt x="185" y="22"/>
                    <a:pt x="181" y="17"/>
                  </a:cubicBezTo>
                  <a:cubicBezTo>
                    <a:pt x="179" y="14"/>
                    <a:pt x="177" y="12"/>
                    <a:pt x="176" y="10"/>
                  </a:cubicBezTo>
                  <a:cubicBezTo>
                    <a:pt x="174" y="8"/>
                    <a:pt x="173" y="6"/>
                    <a:pt x="172" y="5"/>
                  </a:cubicBezTo>
                  <a:cubicBezTo>
                    <a:pt x="170" y="1"/>
                    <a:pt x="172" y="5"/>
                    <a:pt x="173" y="6"/>
                  </a:cubicBezTo>
                  <a:cubicBezTo>
                    <a:pt x="177" y="11"/>
                    <a:pt x="182" y="16"/>
                    <a:pt x="186" y="21"/>
                  </a:cubicBezTo>
                  <a:cubicBezTo>
                    <a:pt x="189" y="26"/>
                    <a:pt x="191" y="30"/>
                    <a:pt x="196" y="33"/>
                  </a:cubicBezTo>
                  <a:cubicBezTo>
                    <a:pt x="196" y="33"/>
                    <a:pt x="197" y="33"/>
                    <a:pt x="196" y="32"/>
                  </a:cubicBezTo>
                  <a:cubicBezTo>
                    <a:pt x="193" y="28"/>
                    <a:pt x="190" y="23"/>
                    <a:pt x="187" y="18"/>
                  </a:cubicBezTo>
                  <a:cubicBezTo>
                    <a:pt x="185" y="16"/>
                    <a:pt x="183" y="13"/>
                    <a:pt x="180" y="11"/>
                  </a:cubicBezTo>
                  <a:cubicBezTo>
                    <a:pt x="179" y="9"/>
                    <a:pt x="178" y="8"/>
                    <a:pt x="177" y="7"/>
                  </a:cubicBezTo>
                  <a:cubicBezTo>
                    <a:pt x="178" y="8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5" y="3"/>
                    <a:pt x="175" y="3"/>
                  </a:cubicBezTo>
                  <a:cubicBezTo>
                    <a:pt x="179" y="7"/>
                    <a:pt x="183" y="12"/>
                    <a:pt x="187" y="16"/>
                  </a:cubicBezTo>
                  <a:cubicBezTo>
                    <a:pt x="192" y="21"/>
                    <a:pt x="196" y="27"/>
                    <a:pt x="200" y="32"/>
                  </a:cubicBezTo>
                  <a:cubicBezTo>
                    <a:pt x="200" y="32"/>
                    <a:pt x="200" y="32"/>
                    <a:pt x="201" y="32"/>
                  </a:cubicBezTo>
                  <a:cubicBezTo>
                    <a:pt x="197" y="34"/>
                    <a:pt x="194" y="35"/>
                    <a:pt x="190" y="36"/>
                  </a:cubicBezTo>
                  <a:cubicBezTo>
                    <a:pt x="188" y="31"/>
                    <a:pt x="184" y="28"/>
                    <a:pt x="181" y="25"/>
                  </a:cubicBezTo>
                  <a:close/>
                  <a:moveTo>
                    <a:pt x="185" y="12"/>
                  </a:moveTo>
                  <a:cubicBezTo>
                    <a:pt x="181" y="9"/>
                    <a:pt x="179" y="6"/>
                    <a:pt x="175" y="3"/>
                  </a:cubicBezTo>
                  <a:cubicBezTo>
                    <a:pt x="176" y="3"/>
                    <a:pt x="177" y="3"/>
                    <a:pt x="178" y="3"/>
                  </a:cubicBezTo>
                  <a:cubicBezTo>
                    <a:pt x="182" y="7"/>
                    <a:pt x="185" y="12"/>
                    <a:pt x="188" y="16"/>
                  </a:cubicBezTo>
                  <a:cubicBezTo>
                    <a:pt x="187" y="15"/>
                    <a:pt x="186" y="14"/>
                    <a:pt x="185" y="12"/>
                  </a:cubicBezTo>
                  <a:close/>
                  <a:moveTo>
                    <a:pt x="184" y="3"/>
                  </a:moveTo>
                  <a:cubicBezTo>
                    <a:pt x="187" y="8"/>
                    <a:pt x="191" y="12"/>
                    <a:pt x="194" y="17"/>
                  </a:cubicBezTo>
                  <a:cubicBezTo>
                    <a:pt x="195" y="18"/>
                    <a:pt x="196" y="20"/>
                    <a:pt x="197" y="21"/>
                  </a:cubicBezTo>
                  <a:cubicBezTo>
                    <a:pt x="192" y="14"/>
                    <a:pt x="187" y="8"/>
                    <a:pt x="180" y="3"/>
                  </a:cubicBezTo>
                  <a:cubicBezTo>
                    <a:pt x="182" y="3"/>
                    <a:pt x="183" y="3"/>
                    <a:pt x="184" y="3"/>
                  </a:cubicBezTo>
                  <a:close/>
                  <a:moveTo>
                    <a:pt x="189" y="3"/>
                  </a:moveTo>
                  <a:cubicBezTo>
                    <a:pt x="191" y="7"/>
                    <a:pt x="194" y="10"/>
                    <a:pt x="197" y="13"/>
                  </a:cubicBezTo>
                  <a:cubicBezTo>
                    <a:pt x="199" y="15"/>
                    <a:pt x="201" y="18"/>
                    <a:pt x="202" y="20"/>
                  </a:cubicBezTo>
                  <a:cubicBezTo>
                    <a:pt x="203" y="21"/>
                    <a:pt x="204" y="22"/>
                    <a:pt x="204" y="23"/>
                  </a:cubicBezTo>
                  <a:cubicBezTo>
                    <a:pt x="204" y="23"/>
                    <a:pt x="204" y="24"/>
                    <a:pt x="205" y="24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0" y="19"/>
                    <a:pt x="196" y="15"/>
                    <a:pt x="193" y="11"/>
                  </a:cubicBezTo>
                  <a:cubicBezTo>
                    <a:pt x="190" y="8"/>
                    <a:pt x="189" y="5"/>
                    <a:pt x="186" y="3"/>
                  </a:cubicBezTo>
                  <a:cubicBezTo>
                    <a:pt x="187" y="3"/>
                    <a:pt x="188" y="3"/>
                    <a:pt x="189" y="3"/>
                  </a:cubicBezTo>
                  <a:close/>
                  <a:moveTo>
                    <a:pt x="193" y="4"/>
                  </a:moveTo>
                  <a:cubicBezTo>
                    <a:pt x="194" y="6"/>
                    <a:pt x="196" y="7"/>
                    <a:pt x="197" y="9"/>
                  </a:cubicBezTo>
                  <a:cubicBezTo>
                    <a:pt x="195" y="7"/>
                    <a:pt x="193" y="5"/>
                    <a:pt x="191" y="3"/>
                  </a:cubicBezTo>
                  <a:cubicBezTo>
                    <a:pt x="192" y="3"/>
                    <a:pt x="192" y="4"/>
                    <a:pt x="193" y="4"/>
                  </a:cubicBezTo>
                  <a:cubicBezTo>
                    <a:pt x="193" y="4"/>
                    <a:pt x="193" y="4"/>
                    <a:pt x="193" y="4"/>
                  </a:cubicBezTo>
                  <a:close/>
                  <a:moveTo>
                    <a:pt x="199" y="5"/>
                  </a:moveTo>
                  <a:cubicBezTo>
                    <a:pt x="201" y="7"/>
                    <a:pt x="202" y="9"/>
                    <a:pt x="204" y="11"/>
                  </a:cubicBezTo>
                  <a:cubicBezTo>
                    <a:pt x="205" y="12"/>
                    <a:pt x="206" y="14"/>
                    <a:pt x="207" y="15"/>
                  </a:cubicBezTo>
                  <a:cubicBezTo>
                    <a:pt x="208" y="16"/>
                    <a:pt x="211" y="19"/>
                    <a:pt x="207" y="15"/>
                  </a:cubicBezTo>
                  <a:cubicBezTo>
                    <a:pt x="203" y="12"/>
                    <a:pt x="200" y="8"/>
                    <a:pt x="196" y="5"/>
                  </a:cubicBezTo>
                  <a:cubicBezTo>
                    <a:pt x="197" y="5"/>
                    <a:pt x="198" y="5"/>
                    <a:pt x="199" y="5"/>
                  </a:cubicBezTo>
                  <a:close/>
                  <a:moveTo>
                    <a:pt x="108" y="12"/>
                  </a:moveTo>
                  <a:cubicBezTo>
                    <a:pt x="110" y="16"/>
                    <a:pt x="112" y="21"/>
                    <a:pt x="112" y="25"/>
                  </a:cubicBezTo>
                  <a:cubicBezTo>
                    <a:pt x="110" y="21"/>
                    <a:pt x="107" y="17"/>
                    <a:pt x="104" y="13"/>
                  </a:cubicBezTo>
                  <a:cubicBezTo>
                    <a:pt x="105" y="13"/>
                    <a:pt x="106" y="13"/>
                    <a:pt x="106" y="12"/>
                  </a:cubicBezTo>
                  <a:cubicBezTo>
                    <a:pt x="107" y="12"/>
                    <a:pt x="107" y="12"/>
                    <a:pt x="108" y="12"/>
                  </a:cubicBezTo>
                  <a:close/>
                  <a:moveTo>
                    <a:pt x="8" y="46"/>
                  </a:moveTo>
                  <a:cubicBezTo>
                    <a:pt x="9" y="45"/>
                    <a:pt x="10" y="44"/>
                    <a:pt x="11" y="42"/>
                  </a:cubicBezTo>
                  <a:cubicBezTo>
                    <a:pt x="14" y="39"/>
                    <a:pt x="14" y="36"/>
                    <a:pt x="15" y="32"/>
                  </a:cubicBezTo>
                  <a:cubicBezTo>
                    <a:pt x="23" y="31"/>
                    <a:pt x="32" y="30"/>
                    <a:pt x="40" y="31"/>
                  </a:cubicBezTo>
                  <a:cubicBezTo>
                    <a:pt x="41" y="34"/>
                    <a:pt x="42" y="37"/>
                    <a:pt x="43" y="40"/>
                  </a:cubicBezTo>
                  <a:cubicBezTo>
                    <a:pt x="35" y="43"/>
                    <a:pt x="27" y="48"/>
                    <a:pt x="19" y="51"/>
                  </a:cubicBezTo>
                  <a:cubicBezTo>
                    <a:pt x="16" y="47"/>
                    <a:pt x="12" y="46"/>
                    <a:pt x="8" y="46"/>
                  </a:cubicBezTo>
                  <a:close/>
                  <a:moveTo>
                    <a:pt x="46" y="39"/>
                  </a:moveTo>
                  <a:cubicBezTo>
                    <a:pt x="46" y="39"/>
                    <a:pt x="46" y="39"/>
                    <a:pt x="46" y="39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6" y="38"/>
                    <a:pt x="45" y="36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7"/>
                    <a:pt x="47" y="38"/>
                    <a:pt x="48" y="38"/>
                  </a:cubicBezTo>
                  <a:cubicBezTo>
                    <a:pt x="48" y="39"/>
                    <a:pt x="48" y="39"/>
                    <a:pt x="48" y="38"/>
                  </a:cubicBezTo>
                  <a:cubicBezTo>
                    <a:pt x="48" y="36"/>
                    <a:pt x="47" y="31"/>
                    <a:pt x="45" y="30"/>
                  </a:cubicBezTo>
                  <a:cubicBezTo>
                    <a:pt x="47" y="32"/>
                    <a:pt x="49" y="35"/>
                    <a:pt x="51" y="38"/>
                  </a:cubicBezTo>
                  <a:cubicBezTo>
                    <a:pt x="51" y="38"/>
                    <a:pt x="52" y="38"/>
                    <a:pt x="51" y="38"/>
                  </a:cubicBezTo>
                  <a:cubicBezTo>
                    <a:pt x="51" y="36"/>
                    <a:pt x="50" y="35"/>
                    <a:pt x="49" y="33"/>
                  </a:cubicBezTo>
                  <a:cubicBezTo>
                    <a:pt x="49" y="31"/>
                    <a:pt x="46" y="27"/>
                    <a:pt x="49" y="32"/>
                  </a:cubicBezTo>
                  <a:cubicBezTo>
                    <a:pt x="51" y="34"/>
                    <a:pt x="52" y="36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4" y="35"/>
                    <a:pt x="53" y="31"/>
                    <a:pt x="51" y="29"/>
                  </a:cubicBezTo>
                  <a:cubicBezTo>
                    <a:pt x="54" y="32"/>
                    <a:pt x="55" y="36"/>
                    <a:pt x="58" y="38"/>
                  </a:cubicBezTo>
                  <a:cubicBezTo>
                    <a:pt x="54" y="38"/>
                    <a:pt x="50" y="39"/>
                    <a:pt x="46" y="39"/>
                  </a:cubicBezTo>
                  <a:close/>
                  <a:moveTo>
                    <a:pt x="201" y="32"/>
                  </a:moveTo>
                  <a:cubicBezTo>
                    <a:pt x="201" y="32"/>
                    <a:pt x="201" y="32"/>
                    <a:pt x="201" y="32"/>
                  </a:cubicBezTo>
                  <a:cubicBezTo>
                    <a:pt x="197" y="27"/>
                    <a:pt x="194" y="22"/>
                    <a:pt x="190" y="17"/>
                  </a:cubicBezTo>
                  <a:cubicBezTo>
                    <a:pt x="188" y="15"/>
                    <a:pt x="186" y="12"/>
                    <a:pt x="184" y="9"/>
                  </a:cubicBezTo>
                  <a:cubicBezTo>
                    <a:pt x="183" y="7"/>
                    <a:pt x="182" y="6"/>
                    <a:pt x="181" y="5"/>
                  </a:cubicBezTo>
                  <a:cubicBezTo>
                    <a:pt x="180" y="3"/>
                    <a:pt x="179" y="2"/>
                    <a:pt x="181" y="4"/>
                  </a:cubicBezTo>
                  <a:cubicBezTo>
                    <a:pt x="189" y="10"/>
                    <a:pt x="195" y="20"/>
                    <a:pt x="202" y="28"/>
                  </a:cubicBezTo>
                  <a:cubicBezTo>
                    <a:pt x="202" y="28"/>
                    <a:pt x="203" y="28"/>
                    <a:pt x="203" y="28"/>
                  </a:cubicBezTo>
                  <a:cubicBezTo>
                    <a:pt x="203" y="29"/>
                    <a:pt x="204" y="29"/>
                    <a:pt x="204" y="30"/>
                  </a:cubicBezTo>
                  <a:cubicBezTo>
                    <a:pt x="204" y="30"/>
                    <a:pt x="204" y="30"/>
                    <a:pt x="204" y="30"/>
                  </a:cubicBezTo>
                  <a:cubicBezTo>
                    <a:pt x="203" y="31"/>
                    <a:pt x="202" y="31"/>
                    <a:pt x="201" y="32"/>
                  </a:cubicBezTo>
                  <a:close/>
                  <a:moveTo>
                    <a:pt x="208" y="25"/>
                  </a:moveTo>
                  <a:cubicBezTo>
                    <a:pt x="207" y="27"/>
                    <a:pt x="206" y="28"/>
                    <a:pt x="205" y="29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201" y="25"/>
                    <a:pt x="197" y="20"/>
                    <a:pt x="194" y="15"/>
                  </a:cubicBezTo>
                  <a:cubicBezTo>
                    <a:pt x="192" y="13"/>
                    <a:pt x="191" y="11"/>
                    <a:pt x="189" y="9"/>
                  </a:cubicBezTo>
                  <a:cubicBezTo>
                    <a:pt x="189" y="8"/>
                    <a:pt x="188" y="7"/>
                    <a:pt x="187" y="6"/>
                  </a:cubicBezTo>
                  <a:cubicBezTo>
                    <a:pt x="187" y="6"/>
                    <a:pt x="184" y="2"/>
                    <a:pt x="186" y="4"/>
                  </a:cubicBezTo>
                  <a:cubicBezTo>
                    <a:pt x="189" y="6"/>
                    <a:pt x="191" y="10"/>
                    <a:pt x="194" y="13"/>
                  </a:cubicBezTo>
                  <a:cubicBezTo>
                    <a:pt x="198" y="17"/>
                    <a:pt x="202" y="22"/>
                    <a:pt x="206" y="26"/>
                  </a:cubicBezTo>
                  <a:cubicBezTo>
                    <a:pt x="206" y="26"/>
                    <a:pt x="206" y="26"/>
                    <a:pt x="206" y="26"/>
                  </a:cubicBezTo>
                  <a:cubicBezTo>
                    <a:pt x="202" y="17"/>
                    <a:pt x="195" y="11"/>
                    <a:pt x="190" y="3"/>
                  </a:cubicBezTo>
                  <a:cubicBezTo>
                    <a:pt x="190" y="3"/>
                    <a:pt x="190" y="3"/>
                    <a:pt x="190" y="3"/>
                  </a:cubicBezTo>
                  <a:cubicBezTo>
                    <a:pt x="192" y="6"/>
                    <a:pt x="196" y="9"/>
                    <a:pt x="199" y="12"/>
                  </a:cubicBezTo>
                  <a:cubicBezTo>
                    <a:pt x="201" y="14"/>
                    <a:pt x="203" y="17"/>
                    <a:pt x="205" y="19"/>
                  </a:cubicBezTo>
                  <a:cubicBezTo>
                    <a:pt x="205" y="21"/>
                    <a:pt x="206" y="21"/>
                    <a:pt x="207" y="21"/>
                  </a:cubicBezTo>
                  <a:cubicBezTo>
                    <a:pt x="207" y="22"/>
                    <a:pt x="207" y="22"/>
                    <a:pt x="208" y="23"/>
                  </a:cubicBezTo>
                  <a:cubicBezTo>
                    <a:pt x="208" y="23"/>
                    <a:pt x="209" y="22"/>
                    <a:pt x="208" y="22"/>
                  </a:cubicBezTo>
                  <a:cubicBezTo>
                    <a:pt x="204" y="16"/>
                    <a:pt x="199" y="10"/>
                    <a:pt x="194" y="4"/>
                  </a:cubicBezTo>
                  <a:cubicBezTo>
                    <a:pt x="194" y="4"/>
                    <a:pt x="195" y="4"/>
                    <a:pt x="195" y="4"/>
                  </a:cubicBezTo>
                  <a:cubicBezTo>
                    <a:pt x="196" y="5"/>
                    <a:pt x="197" y="6"/>
                    <a:pt x="198" y="7"/>
                  </a:cubicBezTo>
                  <a:cubicBezTo>
                    <a:pt x="199" y="8"/>
                    <a:pt x="201" y="10"/>
                    <a:pt x="202" y="11"/>
                  </a:cubicBezTo>
                  <a:cubicBezTo>
                    <a:pt x="204" y="14"/>
                    <a:pt x="207" y="16"/>
                    <a:pt x="210" y="18"/>
                  </a:cubicBezTo>
                  <a:cubicBezTo>
                    <a:pt x="210" y="19"/>
                    <a:pt x="210" y="18"/>
                    <a:pt x="210" y="18"/>
                  </a:cubicBezTo>
                  <a:cubicBezTo>
                    <a:pt x="207" y="14"/>
                    <a:pt x="204" y="10"/>
                    <a:pt x="200" y="6"/>
                  </a:cubicBezTo>
                  <a:cubicBezTo>
                    <a:pt x="208" y="9"/>
                    <a:pt x="214" y="16"/>
                    <a:pt x="208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5"/>
            <p:cNvSpPr>
              <a:spLocks/>
            </p:cNvSpPr>
            <p:nvPr/>
          </p:nvSpPr>
          <p:spPr bwMode="auto">
            <a:xfrm>
              <a:off x="10691813" y="3862388"/>
              <a:ext cx="41275" cy="22225"/>
            </a:xfrm>
            <a:custGeom>
              <a:avLst/>
              <a:gdLst>
                <a:gd name="T0" fmla="*/ 9 w 11"/>
                <a:gd name="T1" fmla="*/ 3 h 6"/>
                <a:gd name="T2" fmla="*/ 9 w 11"/>
                <a:gd name="T3" fmla="*/ 0 h 6"/>
                <a:gd name="T4" fmla="*/ 2 w 11"/>
                <a:gd name="T5" fmla="*/ 2 h 6"/>
                <a:gd name="T6" fmla="*/ 3 w 11"/>
                <a:gd name="T7" fmla="*/ 5 h 6"/>
                <a:gd name="T8" fmla="*/ 9 w 11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9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6" y="1"/>
                    <a:pt x="4" y="1"/>
                    <a:pt x="2" y="2"/>
                  </a:cubicBezTo>
                  <a:cubicBezTo>
                    <a:pt x="0" y="3"/>
                    <a:pt x="2" y="6"/>
                    <a:pt x="3" y="5"/>
                  </a:cubicBezTo>
                  <a:cubicBezTo>
                    <a:pt x="5" y="3"/>
                    <a:pt x="7" y="3"/>
                    <a:pt x="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6"/>
            <p:cNvSpPr>
              <a:spLocks/>
            </p:cNvSpPr>
            <p:nvPr/>
          </p:nvSpPr>
          <p:spPr bwMode="auto">
            <a:xfrm>
              <a:off x="1444625" y="49149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7"/>
            <p:cNvSpPr>
              <a:spLocks noEditPoints="1"/>
            </p:cNvSpPr>
            <p:nvPr/>
          </p:nvSpPr>
          <p:spPr bwMode="auto">
            <a:xfrm>
              <a:off x="4000500" y="5053013"/>
              <a:ext cx="209550" cy="236538"/>
            </a:xfrm>
            <a:custGeom>
              <a:avLst/>
              <a:gdLst>
                <a:gd name="T0" fmla="*/ 17 w 56"/>
                <a:gd name="T1" fmla="*/ 2 h 63"/>
                <a:gd name="T2" fmla="*/ 26 w 56"/>
                <a:gd name="T3" fmla="*/ 63 h 63"/>
                <a:gd name="T4" fmla="*/ 55 w 56"/>
                <a:gd name="T5" fmla="*/ 10 h 63"/>
                <a:gd name="T6" fmla="*/ 27 w 56"/>
                <a:gd name="T7" fmla="*/ 59 h 63"/>
                <a:gd name="T8" fmla="*/ 30 w 56"/>
                <a:gd name="T9" fmla="*/ 50 h 63"/>
                <a:gd name="T10" fmla="*/ 35 w 56"/>
                <a:gd name="T11" fmla="*/ 47 h 63"/>
                <a:gd name="T12" fmla="*/ 37 w 56"/>
                <a:gd name="T13" fmla="*/ 45 h 63"/>
                <a:gd name="T14" fmla="*/ 24 w 56"/>
                <a:gd name="T15" fmla="*/ 55 h 63"/>
                <a:gd name="T16" fmla="*/ 24 w 56"/>
                <a:gd name="T17" fmla="*/ 55 h 63"/>
                <a:gd name="T18" fmla="*/ 21 w 56"/>
                <a:gd name="T19" fmla="*/ 51 h 63"/>
                <a:gd name="T20" fmla="*/ 34 w 56"/>
                <a:gd name="T21" fmla="*/ 41 h 63"/>
                <a:gd name="T22" fmla="*/ 37 w 56"/>
                <a:gd name="T23" fmla="*/ 35 h 63"/>
                <a:gd name="T24" fmla="*/ 16 w 56"/>
                <a:gd name="T25" fmla="*/ 41 h 63"/>
                <a:gd name="T26" fmla="*/ 18 w 56"/>
                <a:gd name="T27" fmla="*/ 45 h 63"/>
                <a:gd name="T28" fmla="*/ 51 w 56"/>
                <a:gd name="T29" fmla="*/ 14 h 63"/>
                <a:gd name="T30" fmla="*/ 35 w 56"/>
                <a:gd name="T31" fmla="*/ 30 h 63"/>
                <a:gd name="T32" fmla="*/ 37 w 56"/>
                <a:gd name="T33" fmla="*/ 24 h 63"/>
                <a:gd name="T34" fmla="*/ 52 w 56"/>
                <a:gd name="T35" fmla="*/ 12 h 63"/>
                <a:gd name="T36" fmla="*/ 21 w 56"/>
                <a:gd name="T37" fmla="*/ 32 h 63"/>
                <a:gd name="T38" fmla="*/ 50 w 56"/>
                <a:gd name="T39" fmla="*/ 7 h 63"/>
                <a:gd name="T40" fmla="*/ 26 w 56"/>
                <a:gd name="T41" fmla="*/ 40 h 63"/>
                <a:gd name="T42" fmla="*/ 48 w 56"/>
                <a:gd name="T43" fmla="*/ 26 h 63"/>
                <a:gd name="T44" fmla="*/ 35 w 56"/>
                <a:gd name="T45" fmla="*/ 43 h 63"/>
                <a:gd name="T46" fmla="*/ 43 w 56"/>
                <a:gd name="T47" fmla="*/ 35 h 63"/>
                <a:gd name="T48" fmla="*/ 21 w 56"/>
                <a:gd name="T49" fmla="*/ 50 h 63"/>
                <a:gd name="T50" fmla="*/ 46 w 56"/>
                <a:gd name="T51" fmla="*/ 30 h 63"/>
                <a:gd name="T52" fmla="*/ 20 w 56"/>
                <a:gd name="T53" fmla="*/ 47 h 63"/>
                <a:gd name="T54" fmla="*/ 50 w 56"/>
                <a:gd name="T55" fmla="*/ 6 h 63"/>
                <a:gd name="T56" fmla="*/ 17 w 56"/>
                <a:gd name="T57" fmla="*/ 31 h 63"/>
                <a:gd name="T58" fmla="*/ 48 w 56"/>
                <a:gd name="T59" fmla="*/ 5 h 63"/>
                <a:gd name="T60" fmla="*/ 12 w 56"/>
                <a:gd name="T61" fmla="*/ 35 h 63"/>
                <a:gd name="T62" fmla="*/ 25 w 56"/>
                <a:gd name="T63" fmla="*/ 19 h 63"/>
                <a:gd name="T64" fmla="*/ 21 w 56"/>
                <a:gd name="T65" fmla="*/ 18 h 63"/>
                <a:gd name="T66" fmla="*/ 8 w 56"/>
                <a:gd name="T67" fmla="*/ 26 h 63"/>
                <a:gd name="T68" fmla="*/ 15 w 56"/>
                <a:gd name="T69" fmla="*/ 19 h 63"/>
                <a:gd name="T70" fmla="*/ 13 w 56"/>
                <a:gd name="T71" fmla="*/ 15 h 63"/>
                <a:gd name="T72" fmla="*/ 6 w 56"/>
                <a:gd name="T73" fmla="*/ 19 h 63"/>
                <a:gd name="T74" fmla="*/ 5 w 56"/>
                <a:gd name="T75" fmla="*/ 15 h 63"/>
                <a:gd name="T76" fmla="*/ 16 w 56"/>
                <a:gd name="T77" fmla="*/ 8 h 63"/>
                <a:gd name="T78" fmla="*/ 22 w 56"/>
                <a:gd name="T79" fmla="*/ 12 h 63"/>
                <a:gd name="T80" fmla="*/ 21 w 56"/>
                <a:gd name="T81" fmla="*/ 9 h 63"/>
                <a:gd name="T82" fmla="*/ 10 w 56"/>
                <a:gd name="T83" fmla="*/ 24 h 63"/>
                <a:gd name="T84" fmla="*/ 25 w 56"/>
                <a:gd name="T85" fmla="*/ 19 h 63"/>
                <a:gd name="T86" fmla="*/ 26 w 56"/>
                <a:gd name="T87" fmla="*/ 20 h 63"/>
                <a:gd name="T88" fmla="*/ 22 w 56"/>
                <a:gd name="T89" fmla="*/ 26 h 63"/>
                <a:gd name="T90" fmla="*/ 26 w 56"/>
                <a:gd name="T91" fmla="*/ 20 h 63"/>
                <a:gd name="T92" fmla="*/ 36 w 56"/>
                <a:gd name="T93" fmla="*/ 14 h 63"/>
                <a:gd name="T94" fmla="*/ 28 w 56"/>
                <a:gd name="T95" fmla="*/ 22 h 63"/>
                <a:gd name="T96" fmla="*/ 36 w 56"/>
                <a:gd name="T97" fmla="*/ 15 h 63"/>
                <a:gd name="T98" fmla="*/ 46 w 56"/>
                <a:gd name="T99" fmla="*/ 7 h 63"/>
                <a:gd name="T100" fmla="*/ 30 w 56"/>
                <a:gd name="T101" fmla="*/ 19 h 63"/>
                <a:gd name="T102" fmla="*/ 36 w 56"/>
                <a:gd name="T103" fmla="*/ 13 h 63"/>
                <a:gd name="T104" fmla="*/ 41 w 56"/>
                <a:gd name="T105" fmla="*/ 6 h 63"/>
                <a:gd name="T106" fmla="*/ 6 w 56"/>
                <a:gd name="T107" fmla="*/ 19 h 63"/>
                <a:gd name="T108" fmla="*/ 5 w 56"/>
                <a:gd name="T109" fmla="*/ 15 h 63"/>
                <a:gd name="T110" fmla="*/ 18 w 56"/>
                <a:gd name="T111" fmla="*/ 6 h 63"/>
                <a:gd name="T112" fmla="*/ 13 w 56"/>
                <a:gd name="T113" fmla="*/ 36 h 63"/>
                <a:gd name="T114" fmla="*/ 35 w 56"/>
                <a:gd name="T115" fmla="*/ 26 h 63"/>
                <a:gd name="T116" fmla="*/ 16 w 56"/>
                <a:gd name="T117" fmla="*/ 4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3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3"/>
                    <a:pt x="31" y="10"/>
                    <a:pt x="28" y="17"/>
                  </a:cubicBezTo>
                  <a:cubicBezTo>
                    <a:pt x="25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1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7" y="63"/>
                    <a:pt x="28" y="63"/>
                  </a:cubicBezTo>
                  <a:cubicBezTo>
                    <a:pt x="28" y="63"/>
                    <a:pt x="28" y="63"/>
                    <a:pt x="28" y="62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2"/>
                    <a:pt x="29" y="51"/>
                    <a:pt x="31" y="50"/>
                  </a:cubicBezTo>
                  <a:cubicBezTo>
                    <a:pt x="31" y="50"/>
                    <a:pt x="31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8"/>
                    <a:pt x="37" y="35"/>
                  </a:cubicBezTo>
                  <a:cubicBezTo>
                    <a:pt x="39" y="34"/>
                    <a:pt x="40" y="32"/>
                    <a:pt x="42" y="31"/>
                  </a:cubicBezTo>
                  <a:cubicBezTo>
                    <a:pt x="35" y="37"/>
                    <a:pt x="26" y="40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4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3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1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6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7" y="24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7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8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49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2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5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3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4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4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6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6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0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6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1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2"/>
                    <a:pt x="11" y="35"/>
                    <a:pt x="13" y="32"/>
                  </a:cubicBezTo>
                  <a:cubicBezTo>
                    <a:pt x="17" y="27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6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4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3"/>
                    <a:pt x="16" y="35"/>
                    <a:pt x="15" y="37"/>
                  </a:cubicBezTo>
                  <a:cubicBezTo>
                    <a:pt x="14" y="37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1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8"/>
            <p:cNvSpPr>
              <a:spLocks noEditPoints="1"/>
            </p:cNvSpPr>
            <p:nvPr/>
          </p:nvSpPr>
          <p:spPr bwMode="auto">
            <a:xfrm>
              <a:off x="11022013" y="5929313"/>
              <a:ext cx="211138" cy="239713"/>
            </a:xfrm>
            <a:custGeom>
              <a:avLst/>
              <a:gdLst>
                <a:gd name="T0" fmla="*/ 16 w 56"/>
                <a:gd name="T1" fmla="*/ 3 h 64"/>
                <a:gd name="T2" fmla="*/ 25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6 w 56"/>
                <a:gd name="T23" fmla="*/ 35 h 64"/>
                <a:gd name="T24" fmla="*/ 15 w 56"/>
                <a:gd name="T25" fmla="*/ 42 h 64"/>
                <a:gd name="T26" fmla="*/ 17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19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5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20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6 h 64"/>
                <a:gd name="T114" fmla="*/ 34 w 56"/>
                <a:gd name="T115" fmla="*/ 27 h 64"/>
                <a:gd name="T116" fmla="*/ 15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8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5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6" y="60"/>
                    <a:pt x="26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7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7" y="45"/>
                    <a:pt x="37" y="45"/>
                    <a:pt x="37" y="45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7" y="49"/>
                    <a:pt x="24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0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5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8" y="35"/>
                    <a:pt x="35" y="31"/>
                  </a:cubicBezTo>
                  <a:cubicBezTo>
                    <a:pt x="34" y="31"/>
                    <a:pt x="34" y="32"/>
                    <a:pt x="33" y="32"/>
                  </a:cubicBezTo>
                  <a:cubicBezTo>
                    <a:pt x="28" y="36"/>
                    <a:pt x="23" y="40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3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5" y="21"/>
                    <a:pt x="40" y="27"/>
                    <a:pt x="34" y="30"/>
                  </a:cubicBezTo>
                  <a:cubicBezTo>
                    <a:pt x="31" y="33"/>
                    <a:pt x="27" y="35"/>
                    <a:pt x="23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3"/>
                  </a:cubicBezTo>
                  <a:close/>
                  <a:moveTo>
                    <a:pt x="51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1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6"/>
                  </a:cubicBezTo>
                  <a:close/>
                  <a:moveTo>
                    <a:pt x="41" y="40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6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29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6" y="45"/>
                    <a:pt x="24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2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3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2" y="29"/>
                    <a:pt x="15" y="27"/>
                    <a:pt x="17" y="25"/>
                  </a:cubicBezTo>
                  <a:cubicBezTo>
                    <a:pt x="19" y="24"/>
                    <a:pt x="23" y="22"/>
                    <a:pt x="25" y="20"/>
                  </a:cubicBezTo>
                  <a:cubicBezTo>
                    <a:pt x="21" y="25"/>
                    <a:pt x="15" y="29"/>
                    <a:pt x="11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1" y="18"/>
                  </a:cubicBezTo>
                  <a:cubicBezTo>
                    <a:pt x="21" y="18"/>
                    <a:pt x="24" y="16"/>
                    <a:pt x="21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3"/>
                  </a:moveTo>
                  <a:cubicBezTo>
                    <a:pt x="12" y="21"/>
                    <a:pt x="16" y="17"/>
                    <a:pt x="20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6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7" y="25"/>
                    <a:pt x="7" y="24"/>
                    <a:pt x="7" y="23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0"/>
                    <a:pt x="9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7"/>
                  </a:cubicBezTo>
                  <a:cubicBezTo>
                    <a:pt x="9" y="15"/>
                    <a:pt x="12" y="11"/>
                    <a:pt x="16" y="8"/>
                  </a:cubicBezTo>
                  <a:cubicBezTo>
                    <a:pt x="19" y="6"/>
                    <a:pt x="14" y="12"/>
                    <a:pt x="13" y="13"/>
                  </a:cubicBezTo>
                  <a:cubicBezTo>
                    <a:pt x="11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2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1"/>
                    <a:pt x="24" y="17"/>
                  </a:cubicBezTo>
                  <a:cubicBezTo>
                    <a:pt x="24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4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9" y="12"/>
                    <a:pt x="37" y="14"/>
                    <a:pt x="35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2"/>
                    <a:pt x="27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4" y="8"/>
                    <a:pt x="45" y="7"/>
                  </a:cubicBezTo>
                  <a:cubicBezTo>
                    <a:pt x="46" y="6"/>
                    <a:pt x="46" y="6"/>
                    <a:pt x="47" y="6"/>
                  </a:cubicBezTo>
                  <a:cubicBezTo>
                    <a:pt x="47" y="6"/>
                    <a:pt x="47" y="7"/>
                    <a:pt x="46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29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6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2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4" y="5"/>
                  </a:cubicBezTo>
                  <a:close/>
                  <a:moveTo>
                    <a:pt x="13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4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1" y="36"/>
                    <a:pt x="16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0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9"/>
            <p:cNvSpPr>
              <a:spLocks noEditPoints="1"/>
            </p:cNvSpPr>
            <p:nvPr/>
          </p:nvSpPr>
          <p:spPr bwMode="auto">
            <a:xfrm>
              <a:off x="11469688" y="2290763"/>
              <a:ext cx="209550" cy="241300"/>
            </a:xfrm>
            <a:custGeom>
              <a:avLst/>
              <a:gdLst>
                <a:gd name="T0" fmla="*/ 17 w 56"/>
                <a:gd name="T1" fmla="*/ 3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6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2 h 64"/>
                <a:gd name="T26" fmla="*/ 18 w 56"/>
                <a:gd name="T27" fmla="*/ 45 h 64"/>
                <a:gd name="T28" fmla="*/ 51 w 56"/>
                <a:gd name="T29" fmla="*/ 15 h 64"/>
                <a:gd name="T30" fmla="*/ 35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7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20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9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20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7 h 64"/>
                <a:gd name="T114" fmla="*/ 35 w 56"/>
                <a:gd name="T115" fmla="*/ 27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3" y="5"/>
                    <a:pt x="17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9" y="52"/>
                    <a:pt x="25" y="63"/>
                  </a:cubicBezTo>
                  <a:cubicBezTo>
                    <a:pt x="25" y="63"/>
                    <a:pt x="25" y="63"/>
                    <a:pt x="26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7" y="60"/>
                    <a:pt x="27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5" y="56"/>
                  </a:moveTo>
                  <a:cubicBezTo>
                    <a:pt x="25" y="56"/>
                    <a:pt x="27" y="55"/>
                    <a:pt x="27" y="54"/>
                  </a:cubicBezTo>
                  <a:cubicBezTo>
                    <a:pt x="28" y="53"/>
                    <a:pt x="29" y="52"/>
                    <a:pt x="31" y="51"/>
                  </a:cubicBezTo>
                  <a:cubicBezTo>
                    <a:pt x="31" y="51"/>
                    <a:pt x="31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8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9" y="50"/>
                    <a:pt x="34" y="46"/>
                    <a:pt x="40" y="42"/>
                  </a:cubicBezTo>
                  <a:cubicBezTo>
                    <a:pt x="40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9"/>
                    <a:pt x="29" y="47"/>
                  </a:cubicBezTo>
                  <a:cubicBezTo>
                    <a:pt x="27" y="49"/>
                    <a:pt x="25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9" y="46"/>
                    <a:pt x="36" y="40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5" y="43"/>
                    <a:pt x="30" y="39"/>
                    <a:pt x="37" y="35"/>
                  </a:cubicBezTo>
                  <a:cubicBezTo>
                    <a:pt x="39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6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9" y="35"/>
                    <a:pt x="35" y="31"/>
                  </a:cubicBezTo>
                  <a:cubicBezTo>
                    <a:pt x="34" y="31"/>
                    <a:pt x="34" y="32"/>
                    <a:pt x="34" y="32"/>
                  </a:cubicBezTo>
                  <a:cubicBezTo>
                    <a:pt x="28" y="36"/>
                    <a:pt x="23" y="40"/>
                    <a:pt x="18" y="45"/>
                  </a:cubicBezTo>
                  <a:cubicBezTo>
                    <a:pt x="17" y="44"/>
                    <a:pt x="16" y="43"/>
                    <a:pt x="16" y="42"/>
                  </a:cubicBezTo>
                  <a:close/>
                  <a:moveTo>
                    <a:pt x="39" y="24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2" y="17"/>
                  </a:cubicBezTo>
                  <a:cubicBezTo>
                    <a:pt x="52" y="17"/>
                    <a:pt x="52" y="18"/>
                    <a:pt x="51" y="18"/>
                  </a:cubicBezTo>
                  <a:cubicBezTo>
                    <a:pt x="45" y="21"/>
                    <a:pt x="41" y="27"/>
                    <a:pt x="35" y="30"/>
                  </a:cubicBezTo>
                  <a:cubicBezTo>
                    <a:pt x="31" y="33"/>
                    <a:pt x="27" y="35"/>
                    <a:pt x="24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6" y="34"/>
                    <a:pt x="32" y="30"/>
                    <a:pt x="37" y="25"/>
                  </a:cubicBezTo>
                  <a:cubicBezTo>
                    <a:pt x="38" y="25"/>
                    <a:pt x="39" y="24"/>
                    <a:pt x="39" y="24"/>
                  </a:cubicBezTo>
                  <a:close/>
                  <a:moveTo>
                    <a:pt x="51" y="8"/>
                  </a:moveTo>
                  <a:cubicBezTo>
                    <a:pt x="52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2" y="24"/>
                  </a:cubicBezTo>
                  <a:close/>
                  <a:moveTo>
                    <a:pt x="48" y="27"/>
                  </a:moveTo>
                  <a:cubicBezTo>
                    <a:pt x="44" y="30"/>
                    <a:pt x="40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30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1" y="40"/>
                  </a:moveTo>
                  <a:cubicBezTo>
                    <a:pt x="38" y="42"/>
                    <a:pt x="34" y="45"/>
                    <a:pt x="31" y="48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4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6"/>
                    <a:pt x="42" y="36"/>
                  </a:cubicBezTo>
                  <a:cubicBezTo>
                    <a:pt x="40" y="38"/>
                    <a:pt x="37" y="40"/>
                    <a:pt x="35" y="43"/>
                  </a:cubicBezTo>
                  <a:cubicBezTo>
                    <a:pt x="32" y="44"/>
                    <a:pt x="30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4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1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7" y="45"/>
                    <a:pt x="24" y="46"/>
                  </a:cubicBezTo>
                  <a:cubicBezTo>
                    <a:pt x="24" y="46"/>
                    <a:pt x="19" y="48"/>
                    <a:pt x="20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7" y="30"/>
                    <a:pt x="46" y="30"/>
                  </a:cubicBezTo>
                  <a:close/>
                  <a:moveTo>
                    <a:pt x="50" y="7"/>
                  </a:moveTo>
                  <a:cubicBezTo>
                    <a:pt x="44" y="13"/>
                    <a:pt x="37" y="19"/>
                    <a:pt x="31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3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4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3" y="29"/>
                    <a:pt x="15" y="27"/>
                    <a:pt x="17" y="26"/>
                  </a:cubicBezTo>
                  <a:cubicBezTo>
                    <a:pt x="20" y="24"/>
                    <a:pt x="23" y="22"/>
                    <a:pt x="25" y="20"/>
                  </a:cubicBezTo>
                  <a:cubicBezTo>
                    <a:pt x="21" y="25"/>
                    <a:pt x="16" y="29"/>
                    <a:pt x="12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8"/>
                    <a:pt x="24" y="16"/>
                    <a:pt x="22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10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4"/>
                  </a:moveTo>
                  <a:cubicBezTo>
                    <a:pt x="12" y="21"/>
                    <a:pt x="16" y="17"/>
                    <a:pt x="21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7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8" y="25"/>
                    <a:pt x="7" y="24"/>
                    <a:pt x="7" y="24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7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7" y="12"/>
                    <a:pt x="8" y="10"/>
                    <a:pt x="10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20" y="6"/>
                    <a:pt x="14" y="12"/>
                    <a:pt x="13" y="13"/>
                  </a:cubicBezTo>
                  <a:cubicBezTo>
                    <a:pt x="11" y="15"/>
                    <a:pt x="8" y="17"/>
                    <a:pt x="6" y="19"/>
                  </a:cubicBezTo>
                  <a:cubicBezTo>
                    <a:pt x="6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3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4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1"/>
                    <a:pt x="24" y="17"/>
                  </a:cubicBezTo>
                  <a:cubicBezTo>
                    <a:pt x="25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5" y="24"/>
                  </a:cubicBezTo>
                  <a:cubicBezTo>
                    <a:pt x="24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5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7"/>
                  </a:moveTo>
                  <a:cubicBezTo>
                    <a:pt x="35" y="15"/>
                    <a:pt x="37" y="13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7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3"/>
                    <a:pt x="27" y="23"/>
                  </a:cubicBezTo>
                  <a:cubicBezTo>
                    <a:pt x="27" y="23"/>
                    <a:pt x="28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5" y="8"/>
                    <a:pt x="46" y="7"/>
                  </a:cubicBezTo>
                  <a:cubicBezTo>
                    <a:pt x="46" y="6"/>
                    <a:pt x="47" y="6"/>
                    <a:pt x="47" y="6"/>
                  </a:cubicBezTo>
                  <a:cubicBezTo>
                    <a:pt x="47" y="6"/>
                    <a:pt x="47" y="7"/>
                    <a:pt x="47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30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6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1" y="10"/>
                    <a:pt x="38" y="11"/>
                    <a:pt x="36" y="13"/>
                  </a:cubicBezTo>
                  <a:cubicBezTo>
                    <a:pt x="34" y="14"/>
                    <a:pt x="33" y="14"/>
                    <a:pt x="33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7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6"/>
                    <a:pt x="15" y="12"/>
                    <a:pt x="19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3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5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5" y="5"/>
                  </a:cubicBezTo>
                  <a:close/>
                  <a:moveTo>
                    <a:pt x="13" y="37"/>
                  </a:moveTo>
                  <a:cubicBezTo>
                    <a:pt x="16" y="35"/>
                    <a:pt x="18" y="34"/>
                    <a:pt x="20" y="32"/>
                  </a:cubicBezTo>
                  <a:cubicBezTo>
                    <a:pt x="18" y="34"/>
                    <a:pt x="17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5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2" y="36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0"/>
                  </a:cubicBezTo>
                  <a:cubicBezTo>
                    <a:pt x="14" y="39"/>
                    <a:pt x="14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40"/>
            <p:cNvSpPr>
              <a:spLocks noEditPoints="1"/>
            </p:cNvSpPr>
            <p:nvPr/>
          </p:nvSpPr>
          <p:spPr bwMode="auto">
            <a:xfrm>
              <a:off x="1962150" y="5105400"/>
              <a:ext cx="420688" cy="225425"/>
            </a:xfrm>
            <a:custGeom>
              <a:avLst/>
              <a:gdLst>
                <a:gd name="T0" fmla="*/ 76 w 112"/>
                <a:gd name="T1" fmla="*/ 0 h 60"/>
                <a:gd name="T2" fmla="*/ 6 w 112"/>
                <a:gd name="T3" fmla="*/ 47 h 60"/>
                <a:gd name="T4" fmla="*/ 82 w 112"/>
                <a:gd name="T5" fmla="*/ 36 h 60"/>
                <a:gd name="T6" fmla="*/ 81 w 112"/>
                <a:gd name="T7" fmla="*/ 32 h 60"/>
                <a:gd name="T8" fmla="*/ 89 w 112"/>
                <a:gd name="T9" fmla="*/ 25 h 60"/>
                <a:gd name="T10" fmla="*/ 6 w 112"/>
                <a:gd name="T11" fmla="*/ 20 h 60"/>
                <a:gd name="T12" fmla="*/ 15 w 112"/>
                <a:gd name="T13" fmla="*/ 20 h 60"/>
                <a:gd name="T14" fmla="*/ 13 w 112"/>
                <a:gd name="T15" fmla="*/ 31 h 60"/>
                <a:gd name="T16" fmla="*/ 13 w 112"/>
                <a:gd name="T17" fmla="*/ 33 h 60"/>
                <a:gd name="T18" fmla="*/ 23 w 112"/>
                <a:gd name="T19" fmla="*/ 30 h 60"/>
                <a:gd name="T20" fmla="*/ 14 w 112"/>
                <a:gd name="T21" fmla="*/ 40 h 60"/>
                <a:gd name="T22" fmla="*/ 48 w 112"/>
                <a:gd name="T23" fmla="*/ 26 h 60"/>
                <a:gd name="T24" fmla="*/ 60 w 112"/>
                <a:gd name="T25" fmla="*/ 19 h 60"/>
                <a:gd name="T26" fmla="*/ 36 w 112"/>
                <a:gd name="T27" fmla="*/ 34 h 60"/>
                <a:gd name="T28" fmla="*/ 90 w 112"/>
                <a:gd name="T29" fmla="*/ 15 h 60"/>
                <a:gd name="T30" fmla="*/ 79 w 112"/>
                <a:gd name="T31" fmla="*/ 14 h 60"/>
                <a:gd name="T32" fmla="*/ 79 w 112"/>
                <a:gd name="T33" fmla="*/ 6 h 60"/>
                <a:gd name="T34" fmla="*/ 49 w 112"/>
                <a:gd name="T35" fmla="*/ 32 h 60"/>
                <a:gd name="T36" fmla="*/ 76 w 112"/>
                <a:gd name="T37" fmla="*/ 18 h 60"/>
                <a:gd name="T38" fmla="*/ 79 w 112"/>
                <a:gd name="T39" fmla="*/ 19 h 60"/>
                <a:gd name="T40" fmla="*/ 81 w 112"/>
                <a:gd name="T41" fmla="*/ 21 h 60"/>
                <a:gd name="T42" fmla="*/ 80 w 112"/>
                <a:gd name="T43" fmla="*/ 18 h 60"/>
                <a:gd name="T44" fmla="*/ 77 w 112"/>
                <a:gd name="T45" fmla="*/ 14 h 60"/>
                <a:gd name="T46" fmla="*/ 77 w 112"/>
                <a:gd name="T47" fmla="*/ 4 h 60"/>
                <a:gd name="T48" fmla="*/ 10 w 112"/>
                <a:gd name="T49" fmla="*/ 41 h 60"/>
                <a:gd name="T50" fmla="*/ 10 w 112"/>
                <a:gd name="T51" fmla="*/ 35 h 60"/>
                <a:gd name="T52" fmla="*/ 10 w 112"/>
                <a:gd name="T53" fmla="*/ 43 h 60"/>
                <a:gd name="T54" fmla="*/ 35 w 112"/>
                <a:gd name="T55" fmla="*/ 25 h 60"/>
                <a:gd name="T56" fmla="*/ 10 w 112"/>
                <a:gd name="T57" fmla="*/ 34 h 60"/>
                <a:gd name="T58" fmla="*/ 9 w 112"/>
                <a:gd name="T59" fmla="*/ 30 h 60"/>
                <a:gd name="T60" fmla="*/ 15 w 112"/>
                <a:gd name="T61" fmla="*/ 25 h 60"/>
                <a:gd name="T62" fmla="*/ 7 w 112"/>
                <a:gd name="T63" fmla="*/ 23 h 60"/>
                <a:gd name="T64" fmla="*/ 17 w 112"/>
                <a:gd name="T65" fmla="*/ 46 h 60"/>
                <a:gd name="T66" fmla="*/ 67 w 112"/>
                <a:gd name="T67" fmla="*/ 21 h 60"/>
                <a:gd name="T68" fmla="*/ 78 w 112"/>
                <a:gd name="T69" fmla="*/ 19 h 60"/>
                <a:gd name="T70" fmla="*/ 48 w 112"/>
                <a:gd name="T71" fmla="*/ 39 h 60"/>
                <a:gd name="T72" fmla="*/ 49 w 112"/>
                <a:gd name="T73" fmla="*/ 43 h 60"/>
                <a:gd name="T74" fmla="*/ 94 w 112"/>
                <a:gd name="T75" fmla="*/ 18 h 60"/>
                <a:gd name="T76" fmla="*/ 42 w 112"/>
                <a:gd name="T77" fmla="*/ 44 h 60"/>
                <a:gd name="T78" fmla="*/ 66 w 112"/>
                <a:gd name="T79" fmla="*/ 41 h 60"/>
                <a:gd name="T80" fmla="*/ 84 w 112"/>
                <a:gd name="T81" fmla="*/ 29 h 60"/>
                <a:gd name="T82" fmla="*/ 74 w 112"/>
                <a:gd name="T83" fmla="*/ 38 h 60"/>
                <a:gd name="T84" fmla="*/ 99 w 112"/>
                <a:gd name="T85" fmla="*/ 24 h 60"/>
                <a:gd name="T86" fmla="*/ 43 w 112"/>
                <a:gd name="T87" fmla="*/ 44 h 60"/>
                <a:gd name="T88" fmla="*/ 79 w 112"/>
                <a:gd name="T89" fmla="*/ 31 h 60"/>
                <a:gd name="T90" fmla="*/ 78 w 112"/>
                <a:gd name="T91" fmla="*/ 51 h 60"/>
                <a:gd name="T92" fmla="*/ 98 w 112"/>
                <a:gd name="T93" fmla="*/ 35 h 60"/>
                <a:gd name="T94" fmla="*/ 78 w 112"/>
                <a:gd name="T95" fmla="*/ 46 h 60"/>
                <a:gd name="T96" fmla="*/ 99 w 112"/>
                <a:gd name="T97" fmla="*/ 30 h 60"/>
                <a:gd name="T98" fmla="*/ 97 w 112"/>
                <a:gd name="T99" fmla="*/ 39 h 60"/>
                <a:gd name="T100" fmla="*/ 89 w 112"/>
                <a:gd name="T101" fmla="*/ 44 h 60"/>
                <a:gd name="T102" fmla="*/ 107 w 112"/>
                <a:gd name="T103" fmla="*/ 30 h 60"/>
                <a:gd name="T104" fmla="*/ 104 w 112"/>
                <a:gd name="T105" fmla="*/ 30 h 60"/>
                <a:gd name="T106" fmla="*/ 78 w 112"/>
                <a:gd name="T107" fmla="*/ 44 h 60"/>
                <a:gd name="T108" fmla="*/ 77 w 112"/>
                <a:gd name="T109" fmla="*/ 41 h 60"/>
                <a:gd name="T110" fmla="*/ 91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8" y="60"/>
                  </a:moveTo>
                  <a:cubicBezTo>
                    <a:pt x="78" y="60"/>
                    <a:pt x="79" y="60"/>
                    <a:pt x="79" y="59"/>
                  </a:cubicBezTo>
                  <a:cubicBezTo>
                    <a:pt x="89" y="49"/>
                    <a:pt x="101" y="41"/>
                    <a:pt x="111" y="30"/>
                  </a:cubicBezTo>
                  <a:cubicBezTo>
                    <a:pt x="112" y="30"/>
                    <a:pt x="112" y="29"/>
                    <a:pt x="112" y="29"/>
                  </a:cubicBezTo>
                  <a:cubicBezTo>
                    <a:pt x="112" y="29"/>
                    <a:pt x="112" y="29"/>
                    <a:pt x="111" y="28"/>
                  </a:cubicBezTo>
                  <a:cubicBezTo>
                    <a:pt x="106" y="23"/>
                    <a:pt x="99" y="18"/>
                    <a:pt x="93" y="13"/>
                  </a:cubicBezTo>
                  <a:cubicBezTo>
                    <a:pt x="87" y="9"/>
                    <a:pt x="82" y="4"/>
                    <a:pt x="76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4" y="0"/>
                    <a:pt x="73" y="1"/>
                    <a:pt x="73" y="2"/>
                  </a:cubicBezTo>
                  <a:cubicBezTo>
                    <a:pt x="74" y="6"/>
                    <a:pt x="73" y="11"/>
                    <a:pt x="73" y="16"/>
                  </a:cubicBezTo>
                  <a:cubicBezTo>
                    <a:pt x="49" y="16"/>
                    <a:pt x="25" y="19"/>
                    <a:pt x="2" y="15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ubicBezTo>
                    <a:pt x="7" y="25"/>
                    <a:pt x="9" y="37"/>
                    <a:pt x="6" y="47"/>
                  </a:cubicBezTo>
                  <a:cubicBezTo>
                    <a:pt x="6" y="47"/>
                    <a:pt x="6" y="48"/>
                    <a:pt x="6" y="48"/>
                  </a:cubicBezTo>
                  <a:cubicBezTo>
                    <a:pt x="6" y="48"/>
                    <a:pt x="7" y="49"/>
                    <a:pt x="7" y="49"/>
                  </a:cubicBezTo>
                  <a:cubicBezTo>
                    <a:pt x="30" y="49"/>
                    <a:pt x="53" y="46"/>
                    <a:pt x="76" y="46"/>
                  </a:cubicBezTo>
                  <a:cubicBezTo>
                    <a:pt x="76" y="50"/>
                    <a:pt x="76" y="54"/>
                    <a:pt x="76" y="58"/>
                  </a:cubicBezTo>
                  <a:cubicBezTo>
                    <a:pt x="76" y="60"/>
                    <a:pt x="77" y="60"/>
                    <a:pt x="78" y="60"/>
                  </a:cubicBezTo>
                  <a:close/>
                  <a:moveTo>
                    <a:pt x="69" y="43"/>
                  </a:moveTo>
                  <a:cubicBezTo>
                    <a:pt x="74" y="42"/>
                    <a:pt x="78" y="38"/>
                    <a:pt x="82" y="36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79" y="38"/>
                    <a:pt x="76" y="40"/>
                    <a:pt x="73" y="43"/>
                  </a:cubicBezTo>
                  <a:cubicBezTo>
                    <a:pt x="72" y="43"/>
                    <a:pt x="71" y="43"/>
                    <a:pt x="69" y="43"/>
                  </a:cubicBezTo>
                  <a:close/>
                  <a:moveTo>
                    <a:pt x="58" y="43"/>
                  </a:moveTo>
                  <a:cubicBezTo>
                    <a:pt x="64" y="41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7" y="28"/>
                    <a:pt x="84" y="30"/>
                    <a:pt x="81" y="32"/>
                  </a:cubicBezTo>
                  <a:cubicBezTo>
                    <a:pt x="75" y="35"/>
                    <a:pt x="68" y="39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1" y="43"/>
                    <a:pt x="60" y="43"/>
                    <a:pt x="58" y="43"/>
                  </a:cubicBezTo>
                  <a:close/>
                  <a:moveTo>
                    <a:pt x="49" y="44"/>
                  </a:moveTo>
                  <a:cubicBezTo>
                    <a:pt x="64" y="38"/>
                    <a:pt x="78" y="29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3"/>
                    <a:pt x="91" y="24"/>
                    <a:pt x="89" y="25"/>
                  </a:cubicBezTo>
                  <a:cubicBezTo>
                    <a:pt x="85" y="27"/>
                    <a:pt x="81" y="29"/>
                    <a:pt x="77" y="31"/>
                  </a:cubicBezTo>
                  <a:cubicBezTo>
                    <a:pt x="70" y="35"/>
                    <a:pt x="64" y="40"/>
                    <a:pt x="56" y="44"/>
                  </a:cubicBezTo>
                  <a:cubicBezTo>
                    <a:pt x="54" y="44"/>
                    <a:pt x="51" y="44"/>
                    <a:pt x="49" y="44"/>
                  </a:cubicBezTo>
                  <a:close/>
                  <a:moveTo>
                    <a:pt x="5" y="18"/>
                  </a:moveTo>
                  <a:cubicBezTo>
                    <a:pt x="6" y="18"/>
                    <a:pt x="7" y="19"/>
                    <a:pt x="9" y="19"/>
                  </a:cubicBezTo>
                  <a:cubicBezTo>
                    <a:pt x="8" y="19"/>
                    <a:pt x="7" y="19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11" y="18"/>
                    <a:pt x="9" y="20"/>
                  </a:cubicBezTo>
                  <a:cubicBezTo>
                    <a:pt x="8" y="21"/>
                    <a:pt x="8" y="21"/>
                    <a:pt x="7" y="22"/>
                  </a:cubicBezTo>
                  <a:cubicBezTo>
                    <a:pt x="6" y="21"/>
                    <a:pt x="6" y="19"/>
                    <a:pt x="5" y="18"/>
                  </a:cubicBezTo>
                  <a:close/>
                  <a:moveTo>
                    <a:pt x="21" y="20"/>
                  </a:moveTo>
                  <a:cubicBezTo>
                    <a:pt x="18" y="21"/>
                    <a:pt x="16" y="22"/>
                    <a:pt x="14" y="24"/>
                  </a:cubicBezTo>
                  <a:cubicBezTo>
                    <a:pt x="13" y="24"/>
                    <a:pt x="9" y="27"/>
                    <a:pt x="10" y="26"/>
                  </a:cubicBezTo>
                  <a:cubicBezTo>
                    <a:pt x="11" y="24"/>
                    <a:pt x="13" y="22"/>
                    <a:pt x="15" y="20"/>
                  </a:cubicBezTo>
                  <a:cubicBezTo>
                    <a:pt x="15" y="20"/>
                    <a:pt x="15" y="19"/>
                    <a:pt x="15" y="20"/>
                  </a:cubicBezTo>
                  <a:cubicBezTo>
                    <a:pt x="12" y="20"/>
                    <a:pt x="10" y="21"/>
                    <a:pt x="8" y="22"/>
                  </a:cubicBezTo>
                  <a:cubicBezTo>
                    <a:pt x="7" y="22"/>
                    <a:pt x="9" y="21"/>
                    <a:pt x="9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4" y="19"/>
                    <a:pt x="17" y="19"/>
                    <a:pt x="21" y="20"/>
                  </a:cubicBezTo>
                  <a:close/>
                  <a:moveTo>
                    <a:pt x="31" y="20"/>
                  </a:moveTo>
                  <a:cubicBezTo>
                    <a:pt x="24" y="23"/>
                    <a:pt x="19" y="28"/>
                    <a:pt x="13" y="31"/>
                  </a:cubicBezTo>
                  <a:cubicBezTo>
                    <a:pt x="9" y="32"/>
                    <a:pt x="12" y="30"/>
                    <a:pt x="14" y="29"/>
                  </a:cubicBezTo>
                  <a:cubicBezTo>
                    <a:pt x="16" y="28"/>
                    <a:pt x="18" y="27"/>
                    <a:pt x="20" y="26"/>
                  </a:cubicBezTo>
                  <a:cubicBezTo>
                    <a:pt x="24" y="24"/>
                    <a:pt x="27" y="22"/>
                    <a:pt x="29" y="20"/>
                  </a:cubicBezTo>
                  <a:cubicBezTo>
                    <a:pt x="30" y="20"/>
                    <a:pt x="30" y="20"/>
                    <a:pt x="31" y="20"/>
                  </a:cubicBezTo>
                  <a:close/>
                  <a:moveTo>
                    <a:pt x="39" y="20"/>
                  </a:moveTo>
                  <a:cubicBezTo>
                    <a:pt x="29" y="23"/>
                    <a:pt x="22" y="29"/>
                    <a:pt x="13" y="33"/>
                  </a:cubicBezTo>
                  <a:cubicBezTo>
                    <a:pt x="9" y="35"/>
                    <a:pt x="10" y="34"/>
                    <a:pt x="13" y="33"/>
                  </a:cubicBezTo>
                  <a:cubicBezTo>
                    <a:pt x="16" y="31"/>
                    <a:pt x="19" y="30"/>
                    <a:pt x="22" y="28"/>
                  </a:cubicBezTo>
                  <a:cubicBezTo>
                    <a:pt x="26" y="26"/>
                    <a:pt x="30" y="23"/>
                    <a:pt x="34" y="20"/>
                  </a:cubicBezTo>
                  <a:cubicBezTo>
                    <a:pt x="36" y="20"/>
                    <a:pt x="37" y="20"/>
                    <a:pt x="39" y="20"/>
                  </a:cubicBezTo>
                  <a:close/>
                  <a:moveTo>
                    <a:pt x="44" y="20"/>
                  </a:moveTo>
                  <a:cubicBezTo>
                    <a:pt x="33" y="25"/>
                    <a:pt x="24" y="32"/>
                    <a:pt x="13" y="37"/>
                  </a:cubicBezTo>
                  <a:cubicBezTo>
                    <a:pt x="7" y="39"/>
                    <a:pt x="12" y="37"/>
                    <a:pt x="14" y="35"/>
                  </a:cubicBezTo>
                  <a:cubicBezTo>
                    <a:pt x="17" y="33"/>
                    <a:pt x="20" y="31"/>
                    <a:pt x="23" y="30"/>
                  </a:cubicBezTo>
                  <a:cubicBezTo>
                    <a:pt x="30" y="27"/>
                    <a:pt x="35" y="23"/>
                    <a:pt x="41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3" y="20"/>
                    <a:pt x="44" y="20"/>
                  </a:cubicBezTo>
                  <a:close/>
                  <a:moveTo>
                    <a:pt x="51" y="19"/>
                  </a:moveTo>
                  <a:cubicBezTo>
                    <a:pt x="45" y="22"/>
                    <a:pt x="40" y="25"/>
                    <a:pt x="35" y="29"/>
                  </a:cubicBezTo>
                  <a:cubicBezTo>
                    <a:pt x="32" y="30"/>
                    <a:pt x="28" y="32"/>
                    <a:pt x="25" y="33"/>
                  </a:cubicBezTo>
                  <a:cubicBezTo>
                    <a:pt x="21" y="35"/>
                    <a:pt x="17" y="37"/>
                    <a:pt x="14" y="40"/>
                  </a:cubicBezTo>
                  <a:cubicBezTo>
                    <a:pt x="13" y="40"/>
                    <a:pt x="11" y="41"/>
                    <a:pt x="10" y="42"/>
                  </a:cubicBezTo>
                  <a:cubicBezTo>
                    <a:pt x="12" y="40"/>
                    <a:pt x="14" y="39"/>
                    <a:pt x="16" y="37"/>
                  </a:cubicBezTo>
                  <a:cubicBezTo>
                    <a:pt x="19" y="35"/>
                    <a:pt x="23" y="33"/>
                    <a:pt x="27" y="31"/>
                  </a:cubicBezTo>
                  <a:cubicBezTo>
                    <a:pt x="33" y="27"/>
                    <a:pt x="40" y="24"/>
                    <a:pt x="46" y="19"/>
                  </a:cubicBezTo>
                  <a:cubicBezTo>
                    <a:pt x="48" y="19"/>
                    <a:pt x="50" y="19"/>
                    <a:pt x="51" y="19"/>
                  </a:cubicBezTo>
                  <a:close/>
                  <a:moveTo>
                    <a:pt x="60" y="19"/>
                  </a:moveTo>
                  <a:cubicBezTo>
                    <a:pt x="56" y="21"/>
                    <a:pt x="52" y="23"/>
                    <a:pt x="48" y="26"/>
                  </a:cubicBezTo>
                  <a:cubicBezTo>
                    <a:pt x="46" y="27"/>
                    <a:pt x="43" y="29"/>
                    <a:pt x="40" y="30"/>
                  </a:cubicBezTo>
                  <a:cubicBezTo>
                    <a:pt x="31" y="34"/>
                    <a:pt x="24" y="39"/>
                    <a:pt x="15" y="43"/>
                  </a:cubicBezTo>
                  <a:cubicBezTo>
                    <a:pt x="15" y="43"/>
                    <a:pt x="14" y="44"/>
                    <a:pt x="13" y="44"/>
                  </a:cubicBezTo>
                  <a:cubicBezTo>
                    <a:pt x="14" y="43"/>
                    <a:pt x="15" y="43"/>
                    <a:pt x="17" y="42"/>
                  </a:cubicBezTo>
                  <a:cubicBezTo>
                    <a:pt x="21" y="39"/>
                    <a:pt x="25" y="36"/>
                    <a:pt x="29" y="34"/>
                  </a:cubicBezTo>
                  <a:cubicBezTo>
                    <a:pt x="37" y="28"/>
                    <a:pt x="45" y="23"/>
                    <a:pt x="54" y="19"/>
                  </a:cubicBezTo>
                  <a:cubicBezTo>
                    <a:pt x="56" y="19"/>
                    <a:pt x="58" y="19"/>
                    <a:pt x="60" y="19"/>
                  </a:cubicBezTo>
                  <a:close/>
                  <a:moveTo>
                    <a:pt x="70" y="19"/>
                  </a:moveTo>
                  <a:cubicBezTo>
                    <a:pt x="63" y="21"/>
                    <a:pt x="58" y="25"/>
                    <a:pt x="52" y="28"/>
                  </a:cubicBezTo>
                  <a:cubicBezTo>
                    <a:pt x="48" y="30"/>
                    <a:pt x="44" y="32"/>
                    <a:pt x="40" y="34"/>
                  </a:cubicBezTo>
                  <a:cubicBezTo>
                    <a:pt x="36" y="36"/>
                    <a:pt x="31" y="39"/>
                    <a:pt x="27" y="41"/>
                  </a:cubicBezTo>
                  <a:cubicBezTo>
                    <a:pt x="24" y="43"/>
                    <a:pt x="22" y="44"/>
                    <a:pt x="19" y="45"/>
                  </a:cubicBezTo>
                  <a:cubicBezTo>
                    <a:pt x="20" y="44"/>
                    <a:pt x="22" y="43"/>
                    <a:pt x="24" y="42"/>
                  </a:cubicBezTo>
                  <a:cubicBezTo>
                    <a:pt x="28" y="40"/>
                    <a:pt x="32" y="37"/>
                    <a:pt x="36" y="34"/>
                  </a:cubicBezTo>
                  <a:cubicBezTo>
                    <a:pt x="40" y="32"/>
                    <a:pt x="43" y="30"/>
                    <a:pt x="47" y="27"/>
                  </a:cubicBezTo>
                  <a:cubicBezTo>
                    <a:pt x="47" y="27"/>
                    <a:pt x="48" y="27"/>
                    <a:pt x="48" y="27"/>
                  </a:cubicBezTo>
                  <a:cubicBezTo>
                    <a:pt x="53" y="24"/>
                    <a:pt x="57" y="21"/>
                    <a:pt x="62" y="19"/>
                  </a:cubicBezTo>
                  <a:cubicBezTo>
                    <a:pt x="64" y="19"/>
                    <a:pt x="67" y="19"/>
                    <a:pt x="70" y="19"/>
                  </a:cubicBezTo>
                  <a:close/>
                  <a:moveTo>
                    <a:pt x="92" y="16"/>
                  </a:moveTo>
                  <a:cubicBezTo>
                    <a:pt x="90" y="16"/>
                    <a:pt x="89" y="16"/>
                    <a:pt x="88" y="16"/>
                  </a:cubicBezTo>
                  <a:cubicBezTo>
                    <a:pt x="89" y="16"/>
                    <a:pt x="89" y="15"/>
                    <a:pt x="90" y="15"/>
                  </a:cubicBezTo>
                  <a:cubicBezTo>
                    <a:pt x="90" y="15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8"/>
                    <a:pt x="78" y="17"/>
                  </a:cubicBezTo>
                  <a:cubicBezTo>
                    <a:pt x="80" y="15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3"/>
                    <a:pt x="80" y="14"/>
                    <a:pt x="78" y="15"/>
                  </a:cubicBezTo>
                  <a:cubicBezTo>
                    <a:pt x="74" y="17"/>
                    <a:pt x="79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8" y="12"/>
                    <a:pt x="79" y="11"/>
                    <a:pt x="80" y="10"/>
                  </a:cubicBezTo>
                  <a:cubicBezTo>
                    <a:pt x="80" y="10"/>
                    <a:pt x="80" y="9"/>
                    <a:pt x="80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7" y="7"/>
                    <a:pt x="77" y="6"/>
                    <a:pt x="77" y="5"/>
                  </a:cubicBezTo>
                  <a:cubicBezTo>
                    <a:pt x="82" y="8"/>
                    <a:pt x="87" y="12"/>
                    <a:pt x="92" y="16"/>
                  </a:cubicBezTo>
                  <a:close/>
                  <a:moveTo>
                    <a:pt x="80" y="18"/>
                  </a:moveTo>
                  <a:cubicBezTo>
                    <a:pt x="64" y="24"/>
                    <a:pt x="50" y="34"/>
                    <a:pt x="34" y="42"/>
                  </a:cubicBezTo>
                  <a:cubicBezTo>
                    <a:pt x="33" y="42"/>
                    <a:pt x="27" y="46"/>
                    <a:pt x="31" y="43"/>
                  </a:cubicBezTo>
                  <a:cubicBezTo>
                    <a:pt x="33" y="42"/>
                    <a:pt x="35" y="41"/>
                    <a:pt x="37" y="39"/>
                  </a:cubicBezTo>
                  <a:cubicBezTo>
                    <a:pt x="41" y="37"/>
                    <a:pt x="45" y="34"/>
                    <a:pt x="49" y="32"/>
                  </a:cubicBezTo>
                  <a:cubicBezTo>
                    <a:pt x="57" y="28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8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9" y="15"/>
                    <a:pt x="88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4" y="17"/>
                    <a:pt x="84" y="17"/>
                    <a:pt x="84" y="18"/>
                  </a:cubicBezTo>
                  <a:cubicBezTo>
                    <a:pt x="82" y="18"/>
                    <a:pt x="81" y="19"/>
                    <a:pt x="79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6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7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1" y="21"/>
                  </a:cubicBezTo>
                  <a:cubicBezTo>
                    <a:pt x="76" y="23"/>
                    <a:pt x="72" y="27"/>
                    <a:pt x="68" y="29"/>
                  </a:cubicBezTo>
                  <a:cubicBezTo>
                    <a:pt x="63" y="32"/>
                    <a:pt x="57" y="34"/>
                    <a:pt x="52" y="37"/>
                  </a:cubicBezTo>
                  <a:cubicBezTo>
                    <a:pt x="47" y="39"/>
                    <a:pt x="43" y="42"/>
                    <a:pt x="38" y="43"/>
                  </a:cubicBezTo>
                  <a:cubicBezTo>
                    <a:pt x="34" y="45"/>
                    <a:pt x="40" y="42"/>
                    <a:pt x="41" y="41"/>
                  </a:cubicBezTo>
                  <a:cubicBezTo>
                    <a:pt x="44" y="40"/>
                    <a:pt x="46" y="38"/>
                    <a:pt x="49" y="36"/>
                  </a:cubicBezTo>
                  <a:cubicBezTo>
                    <a:pt x="59" y="30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7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9"/>
                    <a:pt x="76" y="8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4"/>
                  </a:cubicBezTo>
                  <a:cubicBezTo>
                    <a:pt x="77" y="15"/>
                    <a:pt x="76" y="15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1"/>
                    <a:pt x="79" y="11"/>
                  </a:cubicBezTo>
                  <a:cubicBezTo>
                    <a:pt x="78" y="11"/>
                    <a:pt x="77" y="12"/>
                    <a:pt x="76" y="14"/>
                  </a:cubicBezTo>
                  <a:cubicBezTo>
                    <a:pt x="76" y="13"/>
                    <a:pt x="76" y="12"/>
                    <a:pt x="76" y="12"/>
                  </a:cubicBezTo>
                  <a:close/>
                  <a:moveTo>
                    <a:pt x="77" y="4"/>
                  </a:moveTo>
                  <a:cubicBezTo>
                    <a:pt x="77" y="5"/>
                    <a:pt x="76" y="5"/>
                    <a:pt x="76" y="5"/>
                  </a:cubicBezTo>
                  <a:cubicBezTo>
                    <a:pt x="76" y="5"/>
                    <a:pt x="76" y="4"/>
                    <a:pt x="76" y="4"/>
                  </a:cubicBezTo>
                  <a:cubicBezTo>
                    <a:pt x="76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0" y="39"/>
                  </a:moveTo>
                  <a:cubicBezTo>
                    <a:pt x="12" y="38"/>
                    <a:pt x="15" y="37"/>
                    <a:pt x="17" y="36"/>
                  </a:cubicBezTo>
                  <a:cubicBezTo>
                    <a:pt x="14" y="37"/>
                    <a:pt x="12" y="39"/>
                    <a:pt x="10" y="41"/>
                  </a:cubicBezTo>
                  <a:cubicBezTo>
                    <a:pt x="10" y="40"/>
                    <a:pt x="10" y="39"/>
                    <a:pt x="10" y="39"/>
                  </a:cubicBezTo>
                  <a:close/>
                  <a:moveTo>
                    <a:pt x="10" y="35"/>
                  </a:moveTo>
                  <a:cubicBezTo>
                    <a:pt x="20" y="32"/>
                    <a:pt x="28" y="25"/>
                    <a:pt x="37" y="21"/>
                  </a:cubicBezTo>
                  <a:cubicBezTo>
                    <a:pt x="36" y="21"/>
                    <a:pt x="35" y="22"/>
                    <a:pt x="35" y="22"/>
                  </a:cubicBezTo>
                  <a:cubicBezTo>
                    <a:pt x="32" y="24"/>
                    <a:pt x="29" y="26"/>
                    <a:pt x="26" y="28"/>
                  </a:cubicBezTo>
                  <a:cubicBezTo>
                    <a:pt x="21" y="31"/>
                    <a:pt x="15" y="34"/>
                    <a:pt x="10" y="37"/>
                  </a:cubicBezTo>
                  <a:cubicBezTo>
                    <a:pt x="10" y="36"/>
                    <a:pt x="10" y="36"/>
                    <a:pt x="10" y="35"/>
                  </a:cubicBezTo>
                  <a:close/>
                  <a:moveTo>
                    <a:pt x="9" y="27"/>
                  </a:moveTo>
                  <a:cubicBezTo>
                    <a:pt x="13" y="26"/>
                    <a:pt x="16" y="23"/>
                    <a:pt x="19" y="21"/>
                  </a:cubicBezTo>
                  <a:cubicBezTo>
                    <a:pt x="20" y="21"/>
                    <a:pt x="20" y="21"/>
                    <a:pt x="21" y="20"/>
                  </a:cubicBezTo>
                  <a:cubicBezTo>
                    <a:pt x="19" y="21"/>
                    <a:pt x="18" y="23"/>
                    <a:pt x="16" y="24"/>
                  </a:cubicBezTo>
                  <a:cubicBezTo>
                    <a:pt x="14" y="26"/>
                    <a:pt x="12" y="27"/>
                    <a:pt x="9" y="29"/>
                  </a:cubicBezTo>
                  <a:cubicBezTo>
                    <a:pt x="9" y="28"/>
                    <a:pt x="9" y="27"/>
                    <a:pt x="9" y="27"/>
                  </a:cubicBezTo>
                  <a:close/>
                  <a:moveTo>
                    <a:pt x="10" y="43"/>
                  </a:moveTo>
                  <a:cubicBezTo>
                    <a:pt x="12" y="42"/>
                    <a:pt x="14" y="40"/>
                    <a:pt x="17" y="39"/>
                  </a:cubicBezTo>
                  <a:cubicBezTo>
                    <a:pt x="20" y="36"/>
                    <a:pt x="24" y="34"/>
                    <a:pt x="28" y="33"/>
                  </a:cubicBezTo>
                  <a:cubicBezTo>
                    <a:pt x="33" y="30"/>
                    <a:pt x="38" y="27"/>
                    <a:pt x="43" y="24"/>
                  </a:cubicBezTo>
                  <a:cubicBezTo>
                    <a:pt x="39" y="27"/>
                    <a:pt x="36" y="29"/>
                    <a:pt x="32" y="31"/>
                  </a:cubicBezTo>
                  <a:cubicBezTo>
                    <a:pt x="24" y="36"/>
                    <a:pt x="17" y="41"/>
                    <a:pt x="9" y="45"/>
                  </a:cubicBezTo>
                  <a:cubicBezTo>
                    <a:pt x="9" y="44"/>
                    <a:pt x="10" y="43"/>
                    <a:pt x="10" y="43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6" y="25"/>
                  </a:cubicBezTo>
                  <a:cubicBezTo>
                    <a:pt x="37" y="24"/>
                    <a:pt x="39" y="23"/>
                    <a:pt x="40" y="22"/>
                  </a:cubicBezTo>
                  <a:cubicBezTo>
                    <a:pt x="41" y="22"/>
                    <a:pt x="47" y="18"/>
                    <a:pt x="44" y="20"/>
                  </a:cubicBezTo>
                  <a:cubicBezTo>
                    <a:pt x="41" y="22"/>
                    <a:pt x="38" y="24"/>
                    <a:pt x="35" y="25"/>
                  </a:cubicBezTo>
                  <a:close/>
                  <a:moveTo>
                    <a:pt x="31" y="22"/>
                  </a:moveTo>
                  <a:cubicBezTo>
                    <a:pt x="29" y="23"/>
                    <a:pt x="26" y="25"/>
                    <a:pt x="24" y="26"/>
                  </a:cubicBezTo>
                  <a:cubicBezTo>
                    <a:pt x="19" y="29"/>
                    <a:pt x="15" y="31"/>
                    <a:pt x="10" y="34"/>
                  </a:cubicBezTo>
                  <a:cubicBezTo>
                    <a:pt x="10" y="33"/>
                    <a:pt x="10" y="32"/>
                    <a:pt x="10" y="32"/>
                  </a:cubicBezTo>
                  <a:cubicBezTo>
                    <a:pt x="17" y="31"/>
                    <a:pt x="23" y="25"/>
                    <a:pt x="29" y="21"/>
                  </a:cubicBezTo>
                  <a:cubicBezTo>
                    <a:pt x="30" y="21"/>
                    <a:pt x="31" y="20"/>
                    <a:pt x="32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2" y="21"/>
                    <a:pt x="31" y="22"/>
                  </a:cubicBezTo>
                  <a:close/>
                  <a:moveTo>
                    <a:pt x="10" y="31"/>
                  </a:moveTo>
                  <a:cubicBezTo>
                    <a:pt x="10" y="30"/>
                    <a:pt x="9" y="30"/>
                    <a:pt x="9" y="30"/>
                  </a:cubicBezTo>
                  <a:cubicBezTo>
                    <a:pt x="13" y="29"/>
                    <a:pt x="16" y="27"/>
                    <a:pt x="19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1"/>
                    <a:pt x="27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3" y="25"/>
                    <a:pt x="16" y="27"/>
                    <a:pt x="10" y="31"/>
                  </a:cubicBezTo>
                  <a:close/>
                  <a:moveTo>
                    <a:pt x="13" y="28"/>
                  </a:moveTo>
                  <a:cubicBezTo>
                    <a:pt x="6" y="31"/>
                    <a:pt x="14" y="27"/>
                    <a:pt x="15" y="25"/>
                  </a:cubicBezTo>
                  <a:cubicBezTo>
                    <a:pt x="18" y="24"/>
                    <a:pt x="20" y="22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5" y="20"/>
                    <a:pt x="26" y="20"/>
                  </a:cubicBezTo>
                  <a:cubicBezTo>
                    <a:pt x="22" y="22"/>
                    <a:pt x="18" y="25"/>
                    <a:pt x="13" y="28"/>
                  </a:cubicBezTo>
                  <a:close/>
                  <a:moveTo>
                    <a:pt x="14" y="21"/>
                  </a:moveTo>
                  <a:cubicBezTo>
                    <a:pt x="13" y="21"/>
                    <a:pt x="10" y="24"/>
                    <a:pt x="8" y="26"/>
                  </a:cubicBezTo>
                  <a:cubicBezTo>
                    <a:pt x="8" y="25"/>
                    <a:pt x="8" y="24"/>
                    <a:pt x="7" y="23"/>
                  </a:cubicBezTo>
                  <a:cubicBezTo>
                    <a:pt x="9" y="22"/>
                    <a:pt x="11" y="21"/>
                    <a:pt x="14" y="21"/>
                  </a:cubicBezTo>
                  <a:close/>
                  <a:moveTo>
                    <a:pt x="20" y="41"/>
                  </a:moveTo>
                  <a:cubicBezTo>
                    <a:pt x="24" y="39"/>
                    <a:pt x="29" y="36"/>
                    <a:pt x="34" y="34"/>
                  </a:cubicBezTo>
                  <a:cubicBezTo>
                    <a:pt x="37" y="32"/>
                    <a:pt x="40" y="31"/>
                    <a:pt x="43" y="29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34" y="35"/>
                    <a:pt x="25" y="41"/>
                    <a:pt x="17" y="45"/>
                  </a:cubicBezTo>
                  <a:cubicBezTo>
                    <a:pt x="17" y="45"/>
                    <a:pt x="17" y="46"/>
                    <a:pt x="17" y="46"/>
                  </a:cubicBezTo>
                  <a:cubicBezTo>
                    <a:pt x="15" y="46"/>
                    <a:pt x="12" y="46"/>
                    <a:pt x="10" y="46"/>
                  </a:cubicBezTo>
                  <a:cubicBezTo>
                    <a:pt x="13" y="45"/>
                    <a:pt x="16" y="43"/>
                    <a:pt x="20" y="41"/>
                  </a:cubicBezTo>
                  <a:close/>
                  <a:moveTo>
                    <a:pt x="41" y="35"/>
                  </a:moveTo>
                  <a:cubicBezTo>
                    <a:pt x="44" y="32"/>
                    <a:pt x="48" y="31"/>
                    <a:pt x="52" y="29"/>
                  </a:cubicBezTo>
                  <a:cubicBezTo>
                    <a:pt x="57" y="27"/>
                    <a:pt x="60" y="24"/>
                    <a:pt x="65" y="22"/>
                  </a:cubicBezTo>
                  <a:cubicBezTo>
                    <a:pt x="66" y="21"/>
                    <a:pt x="68" y="20"/>
                    <a:pt x="70" y="19"/>
                  </a:cubicBezTo>
                  <a:cubicBezTo>
                    <a:pt x="69" y="20"/>
                    <a:pt x="68" y="20"/>
                    <a:pt x="67" y="21"/>
                  </a:cubicBezTo>
                  <a:cubicBezTo>
                    <a:pt x="62" y="23"/>
                    <a:pt x="58" y="26"/>
                    <a:pt x="53" y="29"/>
                  </a:cubicBezTo>
                  <a:cubicBezTo>
                    <a:pt x="45" y="34"/>
                    <a:pt x="36" y="39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5" y="45"/>
                    <a:pt x="21" y="46"/>
                    <a:pt x="18" y="46"/>
                  </a:cubicBezTo>
                  <a:cubicBezTo>
                    <a:pt x="26" y="43"/>
                    <a:pt x="33" y="39"/>
                    <a:pt x="41" y="35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2"/>
                  </a:cubicBezTo>
                  <a:cubicBezTo>
                    <a:pt x="68" y="25"/>
                    <a:pt x="63" y="27"/>
                    <a:pt x="59" y="29"/>
                  </a:cubicBezTo>
                  <a:cubicBezTo>
                    <a:pt x="51" y="34"/>
                    <a:pt x="43" y="40"/>
                    <a:pt x="35" y="44"/>
                  </a:cubicBezTo>
                  <a:cubicBezTo>
                    <a:pt x="34" y="44"/>
                    <a:pt x="34" y="45"/>
                    <a:pt x="35" y="45"/>
                  </a:cubicBezTo>
                  <a:cubicBezTo>
                    <a:pt x="33" y="45"/>
                    <a:pt x="31" y="45"/>
                    <a:pt x="29" y="45"/>
                  </a:cubicBezTo>
                  <a:cubicBezTo>
                    <a:pt x="44" y="39"/>
                    <a:pt x="58" y="28"/>
                    <a:pt x="74" y="21"/>
                  </a:cubicBezTo>
                  <a:close/>
                  <a:moveTo>
                    <a:pt x="48" y="39"/>
                  </a:moveTo>
                  <a:cubicBezTo>
                    <a:pt x="53" y="37"/>
                    <a:pt x="58" y="34"/>
                    <a:pt x="63" y="32"/>
                  </a:cubicBezTo>
                  <a:cubicBezTo>
                    <a:pt x="68" y="30"/>
                    <a:pt x="73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6" y="19"/>
                  </a:cubicBezTo>
                  <a:cubicBezTo>
                    <a:pt x="90" y="22"/>
                    <a:pt x="84" y="26"/>
                    <a:pt x="78" y="29"/>
                  </a:cubicBezTo>
                  <a:cubicBezTo>
                    <a:pt x="69" y="34"/>
                    <a:pt x="61" y="38"/>
                    <a:pt x="52" y="42"/>
                  </a:cubicBezTo>
                  <a:cubicBezTo>
                    <a:pt x="51" y="42"/>
                    <a:pt x="50" y="43"/>
                    <a:pt x="49" y="43"/>
                  </a:cubicBezTo>
                  <a:cubicBezTo>
                    <a:pt x="50" y="42"/>
                    <a:pt x="51" y="42"/>
                    <a:pt x="53" y="41"/>
                  </a:cubicBezTo>
                  <a:cubicBezTo>
                    <a:pt x="54" y="40"/>
                    <a:pt x="56" y="38"/>
                    <a:pt x="58" y="37"/>
                  </a:cubicBezTo>
                  <a:cubicBezTo>
                    <a:pt x="61" y="36"/>
                    <a:pt x="64" y="34"/>
                    <a:pt x="67" y="33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73" y="30"/>
                    <a:pt x="78" y="27"/>
                    <a:pt x="83" y="24"/>
                  </a:cubicBezTo>
                  <a:cubicBezTo>
                    <a:pt x="87" y="22"/>
                    <a:pt x="91" y="20"/>
                    <a:pt x="95" y="19"/>
                  </a:cubicBezTo>
                  <a:cubicBezTo>
                    <a:pt x="95" y="19"/>
                    <a:pt x="95" y="18"/>
                    <a:pt x="94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8" y="31"/>
                  </a:cubicBezTo>
                  <a:cubicBezTo>
                    <a:pt x="68" y="32"/>
                    <a:pt x="68" y="32"/>
                    <a:pt x="67" y="32"/>
                  </a:cubicBezTo>
                  <a:cubicBezTo>
                    <a:pt x="59" y="36"/>
                    <a:pt x="50" y="39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0" y="45"/>
                    <a:pt x="38" y="45"/>
                    <a:pt x="35" y="45"/>
                  </a:cubicBezTo>
                  <a:cubicBezTo>
                    <a:pt x="40" y="44"/>
                    <a:pt x="44" y="42"/>
                    <a:pt x="48" y="39"/>
                  </a:cubicBezTo>
                  <a:close/>
                  <a:moveTo>
                    <a:pt x="101" y="23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4" y="37"/>
                    <a:pt x="70" y="39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7" y="41"/>
                  </a:cubicBezTo>
                  <a:cubicBezTo>
                    <a:pt x="69" y="40"/>
                    <a:pt x="71" y="39"/>
                    <a:pt x="73" y="37"/>
                  </a:cubicBezTo>
                  <a:cubicBezTo>
                    <a:pt x="80" y="33"/>
                    <a:pt x="88" y="29"/>
                    <a:pt x="95" y="24"/>
                  </a:cubicBezTo>
                  <a:cubicBezTo>
                    <a:pt x="96" y="24"/>
                    <a:pt x="96" y="23"/>
                    <a:pt x="96" y="23"/>
                  </a:cubicBezTo>
                  <a:cubicBezTo>
                    <a:pt x="96" y="23"/>
                    <a:pt x="97" y="22"/>
                    <a:pt x="97" y="22"/>
                  </a:cubicBezTo>
                  <a:cubicBezTo>
                    <a:pt x="98" y="22"/>
                    <a:pt x="98" y="21"/>
                    <a:pt x="97" y="21"/>
                  </a:cubicBezTo>
                  <a:cubicBezTo>
                    <a:pt x="93" y="24"/>
                    <a:pt x="88" y="26"/>
                    <a:pt x="84" y="29"/>
                  </a:cubicBezTo>
                  <a:cubicBezTo>
                    <a:pt x="89" y="26"/>
                    <a:pt x="93" y="23"/>
                    <a:pt x="97" y="20"/>
                  </a:cubicBezTo>
                  <a:cubicBezTo>
                    <a:pt x="98" y="21"/>
                    <a:pt x="100" y="22"/>
                    <a:pt x="101" y="23"/>
                  </a:cubicBezTo>
                  <a:close/>
                  <a:moveTo>
                    <a:pt x="103" y="24"/>
                  </a:moveTo>
                  <a:cubicBezTo>
                    <a:pt x="97" y="27"/>
                    <a:pt x="92" y="29"/>
                    <a:pt x="87" y="33"/>
                  </a:cubicBezTo>
                  <a:cubicBezTo>
                    <a:pt x="84" y="34"/>
                    <a:pt x="80" y="36"/>
                    <a:pt x="77" y="38"/>
                  </a:cubicBezTo>
                  <a:cubicBezTo>
                    <a:pt x="75" y="39"/>
                    <a:pt x="74" y="40"/>
                    <a:pt x="72" y="41"/>
                  </a:cubicBezTo>
                  <a:cubicBezTo>
                    <a:pt x="66" y="45"/>
                    <a:pt x="72" y="40"/>
                    <a:pt x="74" y="38"/>
                  </a:cubicBezTo>
                  <a:cubicBezTo>
                    <a:pt x="75" y="38"/>
                    <a:pt x="76" y="37"/>
                    <a:pt x="77" y="36"/>
                  </a:cubicBezTo>
                  <a:cubicBezTo>
                    <a:pt x="79" y="35"/>
                    <a:pt x="80" y="35"/>
                    <a:pt x="82" y="34"/>
                  </a:cubicBezTo>
                  <a:cubicBezTo>
                    <a:pt x="88" y="30"/>
                    <a:pt x="95" y="27"/>
                    <a:pt x="102" y="23"/>
                  </a:cubicBezTo>
                  <a:cubicBezTo>
                    <a:pt x="102" y="24"/>
                    <a:pt x="103" y="24"/>
                    <a:pt x="103" y="24"/>
                  </a:cubicBezTo>
                  <a:close/>
                  <a:moveTo>
                    <a:pt x="86" y="31"/>
                  </a:moveTo>
                  <a:cubicBezTo>
                    <a:pt x="90" y="28"/>
                    <a:pt x="94" y="26"/>
                    <a:pt x="98" y="25"/>
                  </a:cubicBezTo>
                  <a:cubicBezTo>
                    <a:pt x="98" y="24"/>
                    <a:pt x="98" y="24"/>
                    <a:pt x="99" y="24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6" y="26"/>
                    <a:pt x="94" y="27"/>
                    <a:pt x="92" y="28"/>
                  </a:cubicBezTo>
                  <a:cubicBezTo>
                    <a:pt x="90" y="29"/>
                    <a:pt x="88" y="30"/>
                    <a:pt x="86" y="31"/>
                  </a:cubicBezTo>
                  <a:close/>
                  <a:moveTo>
                    <a:pt x="56" y="38"/>
                  </a:moveTo>
                  <a:cubicBezTo>
                    <a:pt x="53" y="39"/>
                    <a:pt x="50" y="41"/>
                    <a:pt x="48" y="44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6" y="44"/>
                    <a:pt x="45" y="44"/>
                    <a:pt x="43" y="44"/>
                  </a:cubicBezTo>
                  <a:cubicBezTo>
                    <a:pt x="47" y="42"/>
                    <a:pt x="52" y="40"/>
                    <a:pt x="56" y="38"/>
                  </a:cubicBezTo>
                  <a:close/>
                  <a:moveTo>
                    <a:pt x="80" y="31"/>
                  </a:moveTo>
                  <a:cubicBezTo>
                    <a:pt x="78" y="31"/>
                    <a:pt x="77" y="32"/>
                    <a:pt x="76" y="33"/>
                  </a:cubicBezTo>
                  <a:cubicBezTo>
                    <a:pt x="73" y="35"/>
                    <a:pt x="69" y="37"/>
                    <a:pt x="66" y="39"/>
                  </a:cubicBezTo>
                  <a:cubicBezTo>
                    <a:pt x="66" y="39"/>
                    <a:pt x="65" y="39"/>
                    <a:pt x="65" y="39"/>
                  </a:cubicBezTo>
                  <a:cubicBezTo>
                    <a:pt x="66" y="38"/>
                    <a:pt x="67" y="37"/>
                    <a:pt x="69" y="37"/>
                  </a:cubicBezTo>
                  <a:cubicBezTo>
                    <a:pt x="72" y="35"/>
                    <a:pt x="75" y="33"/>
                    <a:pt x="79" y="31"/>
                  </a:cubicBezTo>
                  <a:cubicBezTo>
                    <a:pt x="79" y="31"/>
                    <a:pt x="79" y="31"/>
                    <a:pt x="80" y="31"/>
                  </a:cubicBezTo>
                  <a:close/>
                  <a:moveTo>
                    <a:pt x="72" y="39"/>
                  </a:moveTo>
                  <a:cubicBezTo>
                    <a:pt x="70" y="40"/>
                    <a:pt x="69" y="42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6" y="43"/>
                    <a:pt x="65" y="43"/>
                    <a:pt x="64" y="43"/>
                  </a:cubicBezTo>
                  <a:cubicBezTo>
                    <a:pt x="66" y="42"/>
                    <a:pt x="69" y="41"/>
                    <a:pt x="72" y="39"/>
                  </a:cubicBezTo>
                  <a:close/>
                  <a:moveTo>
                    <a:pt x="78" y="51"/>
                  </a:moveTo>
                  <a:cubicBezTo>
                    <a:pt x="83" y="48"/>
                    <a:pt x="88" y="45"/>
                    <a:pt x="93" y="42"/>
                  </a:cubicBezTo>
                  <a:cubicBezTo>
                    <a:pt x="92" y="43"/>
                    <a:pt x="90" y="44"/>
                    <a:pt x="89" y="45"/>
                  </a:cubicBezTo>
                  <a:cubicBezTo>
                    <a:pt x="85" y="48"/>
                    <a:pt x="82" y="50"/>
                    <a:pt x="78" y="54"/>
                  </a:cubicBezTo>
                  <a:cubicBezTo>
                    <a:pt x="78" y="53"/>
                    <a:pt x="78" y="52"/>
                    <a:pt x="78" y="51"/>
                  </a:cubicBezTo>
                  <a:close/>
                  <a:moveTo>
                    <a:pt x="78" y="47"/>
                  </a:moveTo>
                  <a:cubicBezTo>
                    <a:pt x="83" y="46"/>
                    <a:pt x="87" y="43"/>
                    <a:pt x="90" y="40"/>
                  </a:cubicBezTo>
                  <a:cubicBezTo>
                    <a:pt x="93" y="38"/>
                    <a:pt x="95" y="36"/>
                    <a:pt x="98" y="35"/>
                  </a:cubicBezTo>
                  <a:cubicBezTo>
                    <a:pt x="98" y="35"/>
                    <a:pt x="99" y="35"/>
                    <a:pt x="99" y="34"/>
                  </a:cubicBezTo>
                  <a:cubicBezTo>
                    <a:pt x="96" y="36"/>
                    <a:pt x="93" y="38"/>
                    <a:pt x="91" y="41"/>
                  </a:cubicBezTo>
                  <a:cubicBezTo>
                    <a:pt x="87" y="44"/>
                    <a:pt x="82" y="46"/>
                    <a:pt x="78" y="49"/>
                  </a:cubicBezTo>
                  <a:cubicBezTo>
                    <a:pt x="78" y="49"/>
                    <a:pt x="78" y="48"/>
                    <a:pt x="78" y="47"/>
                  </a:cubicBezTo>
                  <a:close/>
                  <a:moveTo>
                    <a:pt x="78" y="44"/>
                  </a:moveTo>
                  <a:cubicBezTo>
                    <a:pt x="81" y="43"/>
                    <a:pt x="83" y="42"/>
                    <a:pt x="85" y="40"/>
                  </a:cubicBezTo>
                  <a:cubicBezTo>
                    <a:pt x="83" y="42"/>
                    <a:pt x="81" y="44"/>
                    <a:pt x="78" y="46"/>
                  </a:cubicBezTo>
                  <a:cubicBezTo>
                    <a:pt x="78" y="45"/>
                    <a:pt x="78" y="45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lose/>
                  <a:moveTo>
                    <a:pt x="78" y="43"/>
                  </a:moveTo>
                  <a:cubicBezTo>
                    <a:pt x="78" y="43"/>
                    <a:pt x="77" y="43"/>
                    <a:pt x="77" y="43"/>
                  </a:cubicBezTo>
                  <a:cubicBezTo>
                    <a:pt x="76" y="43"/>
                    <a:pt x="76" y="43"/>
                    <a:pt x="75" y="43"/>
                  </a:cubicBezTo>
                  <a:cubicBezTo>
                    <a:pt x="78" y="42"/>
                    <a:pt x="81" y="40"/>
                    <a:pt x="84" y="38"/>
                  </a:cubicBezTo>
                  <a:cubicBezTo>
                    <a:pt x="89" y="35"/>
                    <a:pt x="94" y="32"/>
                    <a:pt x="99" y="30"/>
                  </a:cubicBezTo>
                  <a:cubicBezTo>
                    <a:pt x="98" y="30"/>
                    <a:pt x="98" y="31"/>
                    <a:pt x="97" y="31"/>
                  </a:cubicBezTo>
                  <a:cubicBezTo>
                    <a:pt x="94" y="32"/>
                    <a:pt x="92" y="33"/>
                    <a:pt x="90" y="35"/>
                  </a:cubicBezTo>
                  <a:cubicBezTo>
                    <a:pt x="86" y="37"/>
                    <a:pt x="82" y="40"/>
                    <a:pt x="78" y="43"/>
                  </a:cubicBezTo>
                  <a:close/>
                  <a:moveTo>
                    <a:pt x="78" y="56"/>
                  </a:moveTo>
                  <a:cubicBezTo>
                    <a:pt x="78" y="56"/>
                    <a:pt x="78" y="55"/>
                    <a:pt x="78" y="55"/>
                  </a:cubicBezTo>
                  <a:cubicBezTo>
                    <a:pt x="81" y="52"/>
                    <a:pt x="85" y="49"/>
                    <a:pt x="88" y="47"/>
                  </a:cubicBezTo>
                  <a:cubicBezTo>
                    <a:pt x="91" y="44"/>
                    <a:pt x="94" y="42"/>
                    <a:pt x="97" y="39"/>
                  </a:cubicBezTo>
                  <a:cubicBezTo>
                    <a:pt x="98" y="39"/>
                    <a:pt x="98" y="38"/>
                    <a:pt x="99" y="38"/>
                  </a:cubicBezTo>
                  <a:cubicBezTo>
                    <a:pt x="92" y="44"/>
                    <a:pt x="85" y="50"/>
                    <a:pt x="78" y="56"/>
                  </a:cubicBezTo>
                  <a:close/>
                  <a:moveTo>
                    <a:pt x="108" y="29"/>
                  </a:moveTo>
                  <a:cubicBezTo>
                    <a:pt x="108" y="30"/>
                    <a:pt x="107" y="31"/>
                    <a:pt x="106" y="32"/>
                  </a:cubicBezTo>
                  <a:cubicBezTo>
                    <a:pt x="106" y="32"/>
                    <a:pt x="106" y="32"/>
                    <a:pt x="105" y="32"/>
                  </a:cubicBezTo>
                  <a:cubicBezTo>
                    <a:pt x="103" y="34"/>
                    <a:pt x="100" y="36"/>
                    <a:pt x="98" y="38"/>
                  </a:cubicBezTo>
                  <a:cubicBezTo>
                    <a:pt x="95" y="40"/>
                    <a:pt x="92" y="42"/>
                    <a:pt x="89" y="44"/>
                  </a:cubicBezTo>
                  <a:cubicBezTo>
                    <a:pt x="86" y="46"/>
                    <a:pt x="83" y="48"/>
                    <a:pt x="79" y="50"/>
                  </a:cubicBezTo>
                  <a:cubicBezTo>
                    <a:pt x="80" y="49"/>
                    <a:pt x="82" y="48"/>
                    <a:pt x="83" y="47"/>
                  </a:cubicBezTo>
                  <a:cubicBezTo>
                    <a:pt x="84" y="46"/>
                    <a:pt x="86" y="45"/>
                    <a:pt x="88" y="44"/>
                  </a:cubicBezTo>
                  <a:cubicBezTo>
                    <a:pt x="90" y="42"/>
                    <a:pt x="93" y="40"/>
                    <a:pt x="95" y="38"/>
                  </a:cubicBezTo>
                  <a:cubicBezTo>
                    <a:pt x="98" y="36"/>
                    <a:pt x="101" y="34"/>
                    <a:pt x="105" y="32"/>
                  </a:cubicBezTo>
                  <a:cubicBezTo>
                    <a:pt x="105" y="31"/>
                    <a:pt x="106" y="31"/>
                    <a:pt x="106" y="31"/>
                  </a:cubicBezTo>
                  <a:cubicBezTo>
                    <a:pt x="106" y="30"/>
                    <a:pt x="107" y="30"/>
                    <a:pt x="107" y="30"/>
                  </a:cubicBezTo>
                  <a:cubicBezTo>
                    <a:pt x="108" y="30"/>
                    <a:pt x="107" y="29"/>
                    <a:pt x="107" y="29"/>
                  </a:cubicBezTo>
                  <a:cubicBezTo>
                    <a:pt x="102" y="32"/>
                    <a:pt x="98" y="34"/>
                    <a:pt x="94" y="37"/>
                  </a:cubicBezTo>
                  <a:cubicBezTo>
                    <a:pt x="89" y="40"/>
                    <a:pt x="85" y="43"/>
                    <a:pt x="80" y="45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81" y="44"/>
                    <a:pt x="83" y="43"/>
                    <a:pt x="85" y="42"/>
                  </a:cubicBezTo>
                  <a:cubicBezTo>
                    <a:pt x="87" y="40"/>
                    <a:pt x="89" y="38"/>
                    <a:pt x="92" y="37"/>
                  </a:cubicBezTo>
                  <a:cubicBezTo>
                    <a:pt x="96" y="34"/>
                    <a:pt x="100" y="32"/>
                    <a:pt x="104" y="30"/>
                  </a:cubicBezTo>
                  <a:cubicBezTo>
                    <a:pt x="104" y="30"/>
                    <a:pt x="105" y="30"/>
                    <a:pt x="105" y="29"/>
                  </a:cubicBezTo>
                  <a:cubicBezTo>
                    <a:pt x="105" y="29"/>
                    <a:pt x="106" y="29"/>
                    <a:pt x="106" y="28"/>
                  </a:cubicBezTo>
                  <a:cubicBezTo>
                    <a:pt x="107" y="28"/>
                    <a:pt x="106" y="28"/>
                    <a:pt x="106" y="28"/>
                  </a:cubicBezTo>
                  <a:cubicBezTo>
                    <a:pt x="102" y="30"/>
                    <a:pt x="97" y="31"/>
                    <a:pt x="93" y="34"/>
                  </a:cubicBezTo>
                  <a:cubicBezTo>
                    <a:pt x="89" y="37"/>
                    <a:pt x="85" y="40"/>
                    <a:pt x="80" y="43"/>
                  </a:cubicBezTo>
                  <a:cubicBezTo>
                    <a:pt x="79" y="43"/>
                    <a:pt x="79" y="43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80" y="42"/>
                    <a:pt x="82" y="41"/>
                    <a:pt x="83" y="40"/>
                  </a:cubicBezTo>
                  <a:cubicBezTo>
                    <a:pt x="86" y="38"/>
                    <a:pt x="88" y="37"/>
                    <a:pt x="90" y="35"/>
                  </a:cubicBezTo>
                  <a:cubicBezTo>
                    <a:pt x="95" y="32"/>
                    <a:pt x="100" y="31"/>
                    <a:pt x="104" y="28"/>
                  </a:cubicBezTo>
                  <a:cubicBezTo>
                    <a:pt x="104" y="28"/>
                    <a:pt x="104" y="27"/>
                    <a:pt x="104" y="27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0" y="40"/>
                    <a:pt x="78" y="41"/>
                    <a:pt x="76" y="42"/>
                  </a:cubicBezTo>
                  <a:cubicBezTo>
                    <a:pt x="71" y="45"/>
                    <a:pt x="76" y="42"/>
                    <a:pt x="77" y="41"/>
                  </a:cubicBezTo>
                  <a:cubicBezTo>
                    <a:pt x="80" y="38"/>
                    <a:pt x="83" y="36"/>
                    <a:pt x="87" y="34"/>
                  </a:cubicBezTo>
                  <a:cubicBezTo>
                    <a:pt x="92" y="31"/>
                    <a:pt x="98" y="28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5" y="26"/>
                    <a:pt x="107" y="28"/>
                    <a:pt x="108" y="29"/>
                  </a:cubicBezTo>
                  <a:close/>
                  <a:moveTo>
                    <a:pt x="88" y="38"/>
                  </a:moveTo>
                  <a:cubicBezTo>
                    <a:pt x="91" y="37"/>
                    <a:pt x="93" y="35"/>
                    <a:pt x="95" y="34"/>
                  </a:cubicBezTo>
                  <a:cubicBezTo>
                    <a:pt x="94" y="35"/>
                    <a:pt x="92" y="35"/>
                    <a:pt x="91" y="36"/>
                  </a:cubicBezTo>
                  <a:cubicBezTo>
                    <a:pt x="90" y="37"/>
                    <a:pt x="89" y="37"/>
                    <a:pt x="88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41"/>
            <p:cNvSpPr>
              <a:spLocks noEditPoints="1"/>
            </p:cNvSpPr>
            <p:nvPr/>
          </p:nvSpPr>
          <p:spPr bwMode="auto">
            <a:xfrm>
              <a:off x="847725" y="5195888"/>
              <a:ext cx="220663" cy="68263"/>
            </a:xfrm>
            <a:custGeom>
              <a:avLst/>
              <a:gdLst>
                <a:gd name="T0" fmla="*/ 10 w 59"/>
                <a:gd name="T1" fmla="*/ 17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2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4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4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2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8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1 w 59"/>
                <a:gd name="T93" fmla="*/ 10 h 18"/>
                <a:gd name="T94" fmla="*/ 14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4" y="17"/>
                    <a:pt x="8" y="17"/>
                    <a:pt x="10" y="17"/>
                  </a:cubicBezTo>
                  <a:cubicBezTo>
                    <a:pt x="16" y="17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7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2"/>
                    <a:pt x="58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8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5" y="1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1"/>
                    <a:pt x="3" y="11"/>
                    <a:pt x="3" y="10"/>
                  </a:cubicBezTo>
                  <a:cubicBezTo>
                    <a:pt x="5" y="8"/>
                    <a:pt x="7" y="6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5" y="14"/>
                    <a:pt x="6" y="14"/>
                    <a:pt x="6" y="14"/>
                  </a:cubicBezTo>
                  <a:cubicBezTo>
                    <a:pt x="10" y="12"/>
                    <a:pt x="14" y="8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4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4"/>
                    <a:pt x="5" y="14"/>
                    <a:pt x="3" y="15"/>
                  </a:cubicBezTo>
                  <a:close/>
                  <a:moveTo>
                    <a:pt x="14" y="15"/>
                  </a:moveTo>
                  <a:cubicBezTo>
                    <a:pt x="19" y="12"/>
                    <a:pt x="22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6" y="10"/>
                    <a:pt x="25" y="13"/>
                    <a:pt x="23" y="15"/>
                  </a:cubicBezTo>
                  <a:cubicBezTo>
                    <a:pt x="19" y="15"/>
                    <a:pt x="15" y="15"/>
                    <a:pt x="10" y="15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2"/>
                  </a:cubicBezTo>
                  <a:cubicBezTo>
                    <a:pt x="19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9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4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0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4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3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2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0"/>
                    <a:pt x="56" y="13"/>
                    <a:pt x="55" y="15"/>
                  </a:cubicBezTo>
                  <a:cubicBezTo>
                    <a:pt x="48" y="15"/>
                    <a:pt x="40" y="15"/>
                    <a:pt x="33" y="15"/>
                  </a:cubicBezTo>
                  <a:cubicBezTo>
                    <a:pt x="38" y="13"/>
                    <a:pt x="42" y="10"/>
                    <a:pt x="46" y="7"/>
                  </a:cubicBezTo>
                  <a:cubicBezTo>
                    <a:pt x="50" y="4"/>
                    <a:pt x="47" y="7"/>
                    <a:pt x="45" y="8"/>
                  </a:cubicBezTo>
                  <a:cubicBezTo>
                    <a:pt x="42" y="10"/>
                    <a:pt x="40" y="12"/>
                    <a:pt x="38" y="14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1" y="9"/>
                    <a:pt x="49" y="11"/>
                  </a:cubicBezTo>
                  <a:cubicBezTo>
                    <a:pt x="48" y="12"/>
                    <a:pt x="47" y="12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0"/>
                    <a:pt x="52" y="9"/>
                    <a:pt x="54" y="5"/>
                  </a:cubicBezTo>
                  <a:cubicBezTo>
                    <a:pt x="54" y="5"/>
                    <a:pt x="54" y="4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4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4"/>
                    <a:pt x="45" y="4"/>
                  </a:cubicBezTo>
                  <a:cubicBezTo>
                    <a:pt x="46" y="4"/>
                    <a:pt x="47" y="4"/>
                    <a:pt x="49" y="4"/>
                  </a:cubicBezTo>
                  <a:cubicBezTo>
                    <a:pt x="43" y="7"/>
                    <a:pt x="39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2" y="4"/>
                    <a:pt x="44" y="4"/>
                  </a:cubicBezTo>
                  <a:cubicBezTo>
                    <a:pt x="40" y="6"/>
                    <a:pt x="36" y="9"/>
                    <a:pt x="32" y="12"/>
                  </a:cubicBezTo>
                  <a:cubicBezTo>
                    <a:pt x="35" y="10"/>
                    <a:pt x="38" y="7"/>
                    <a:pt x="40" y="5"/>
                  </a:cubicBezTo>
                  <a:cubicBezTo>
                    <a:pt x="40" y="5"/>
                    <a:pt x="40" y="4"/>
                    <a:pt x="40" y="4"/>
                  </a:cubicBezTo>
                  <a:close/>
                  <a:moveTo>
                    <a:pt x="34" y="5"/>
                  </a:moveTo>
                  <a:cubicBezTo>
                    <a:pt x="34" y="5"/>
                    <a:pt x="34" y="4"/>
                    <a:pt x="34" y="4"/>
                  </a:cubicBezTo>
                  <a:cubicBezTo>
                    <a:pt x="36" y="4"/>
                    <a:pt x="37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29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29" y="13"/>
                    <a:pt x="28" y="14"/>
                  </a:cubicBezTo>
                  <a:cubicBezTo>
                    <a:pt x="28" y="14"/>
                    <a:pt x="28" y="15"/>
                    <a:pt x="28" y="15"/>
                  </a:cubicBezTo>
                  <a:cubicBezTo>
                    <a:pt x="33" y="12"/>
                    <a:pt x="37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39" y="9"/>
                    <a:pt x="38" y="10"/>
                  </a:cubicBezTo>
                  <a:cubicBezTo>
                    <a:pt x="36" y="12"/>
                    <a:pt x="34" y="13"/>
                    <a:pt x="32" y="14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0" y="8"/>
                    <a:pt x="16" y="11"/>
                    <a:pt x="11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5"/>
                    <a:pt x="14" y="7"/>
                    <a:pt x="11" y="10"/>
                  </a:cubicBezTo>
                  <a:cubicBezTo>
                    <a:pt x="10" y="10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8"/>
                    <a:pt x="13" y="7"/>
                    <a:pt x="14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1" y="7"/>
                    <a:pt x="6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7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42"/>
            <p:cNvSpPr>
              <a:spLocks noEditPoints="1"/>
            </p:cNvSpPr>
            <p:nvPr/>
          </p:nvSpPr>
          <p:spPr bwMode="auto">
            <a:xfrm>
              <a:off x="1076325" y="396398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5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8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8 w 25"/>
                <a:gd name="T59" fmla="*/ 14 h 22"/>
                <a:gd name="T60" fmla="*/ 16 w 25"/>
                <a:gd name="T61" fmla="*/ 16 h 22"/>
                <a:gd name="T62" fmla="*/ 16 w 25"/>
                <a:gd name="T63" fmla="*/ 17 h 22"/>
                <a:gd name="T64" fmla="*/ 20 w 25"/>
                <a:gd name="T65" fmla="*/ 14 h 22"/>
                <a:gd name="T66" fmla="*/ 19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19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2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5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9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1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8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4" y="17"/>
                    <a:pt x="16" y="16"/>
                    <a:pt x="18" y="14"/>
                  </a:cubicBezTo>
                  <a:cubicBezTo>
                    <a:pt x="18" y="15"/>
                    <a:pt x="17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19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0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8"/>
                    <a:pt x="21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43"/>
            <p:cNvSpPr>
              <a:spLocks noEditPoints="1"/>
            </p:cNvSpPr>
            <p:nvPr/>
          </p:nvSpPr>
          <p:spPr bwMode="auto">
            <a:xfrm>
              <a:off x="1001713" y="40608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0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19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4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2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7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5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6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29" y="7"/>
                    <a:pt x="29" y="8"/>
                  </a:cubicBezTo>
                  <a:cubicBezTo>
                    <a:pt x="27" y="10"/>
                    <a:pt x="25" y="12"/>
                    <a:pt x="22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0" y="11"/>
                    <a:pt x="9" y="12"/>
                    <a:pt x="7" y="14"/>
                  </a:cubicBezTo>
                  <a:cubicBezTo>
                    <a:pt x="6" y="14"/>
                    <a:pt x="4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4" y="8"/>
                  </a:cubicBezTo>
                  <a:cubicBezTo>
                    <a:pt x="5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4" y="3"/>
                  </a:cubicBezTo>
                  <a:cubicBezTo>
                    <a:pt x="23" y="4"/>
                    <a:pt x="21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0" y="12"/>
                  </a:cubicBezTo>
                  <a:cubicBezTo>
                    <a:pt x="10" y="13"/>
                    <a:pt x="7" y="15"/>
                    <a:pt x="9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3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6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1" y="4"/>
                    <a:pt x="12" y="4"/>
                    <a:pt x="11" y="5"/>
                  </a:cubicBezTo>
                  <a:cubicBezTo>
                    <a:pt x="8" y="8"/>
                    <a:pt x="5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5" y="3"/>
                    <a:pt x="17" y="3"/>
                  </a:cubicBezTo>
                  <a:cubicBezTo>
                    <a:pt x="12" y="6"/>
                    <a:pt x="8" y="10"/>
                    <a:pt x="4" y="13"/>
                  </a:cubicBezTo>
                  <a:cubicBezTo>
                    <a:pt x="7" y="11"/>
                    <a:pt x="10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6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1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1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19" y="15"/>
                  </a:moveTo>
                  <a:cubicBezTo>
                    <a:pt x="18" y="15"/>
                    <a:pt x="18" y="14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5" y="7"/>
                    <a:pt x="24" y="8"/>
                  </a:cubicBezTo>
                  <a:cubicBezTo>
                    <a:pt x="22" y="10"/>
                    <a:pt x="21" y="12"/>
                    <a:pt x="19" y="14"/>
                  </a:cubicBezTo>
                  <a:cubicBezTo>
                    <a:pt x="19" y="14"/>
                    <a:pt x="19" y="14"/>
                    <a:pt x="19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29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5"/>
                  </a:cubicBezTo>
                  <a:cubicBezTo>
                    <a:pt x="43" y="3"/>
                    <a:pt x="39" y="7"/>
                    <a:pt x="39" y="8"/>
                  </a:cubicBezTo>
                  <a:cubicBezTo>
                    <a:pt x="37" y="10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4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1" y="5"/>
                    <a:pt x="61" y="5"/>
                  </a:cubicBezTo>
                  <a:close/>
                  <a:moveTo>
                    <a:pt x="54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8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0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4" y="4"/>
                  </a:cubicBezTo>
                  <a:close/>
                  <a:moveTo>
                    <a:pt x="50" y="8"/>
                  </a:moveTo>
                  <a:cubicBezTo>
                    <a:pt x="51" y="7"/>
                    <a:pt x="52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3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1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5" y="13"/>
                    <a:pt x="48" y="11"/>
                    <a:pt x="50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6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0" y="16"/>
                  </a:cubicBezTo>
                  <a:cubicBezTo>
                    <a:pt x="53" y="14"/>
                    <a:pt x="56" y="11"/>
                    <a:pt x="58" y="9"/>
                  </a:cubicBezTo>
                  <a:close/>
                  <a:moveTo>
                    <a:pt x="62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2" y="11"/>
                    <a:pt x="61" y="13"/>
                    <a:pt x="59" y="15"/>
                  </a:cubicBezTo>
                  <a:cubicBezTo>
                    <a:pt x="58" y="16"/>
                    <a:pt x="59" y="16"/>
                    <a:pt x="59" y="16"/>
                  </a:cubicBezTo>
                  <a:cubicBezTo>
                    <a:pt x="60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5"/>
                    <a:pt x="62" y="16"/>
                    <a:pt x="62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4" y="11"/>
                    <a:pt x="63" y="12"/>
                  </a:cubicBezTo>
                  <a:cubicBezTo>
                    <a:pt x="62" y="12"/>
                    <a:pt x="59" y="16"/>
                    <a:pt x="61" y="13"/>
                  </a:cubicBezTo>
                  <a:cubicBezTo>
                    <a:pt x="63" y="11"/>
                    <a:pt x="64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2" y="9"/>
                  </a:cubicBezTo>
                  <a:close/>
                  <a:moveTo>
                    <a:pt x="36" y="3"/>
                  </a:moveTo>
                  <a:cubicBezTo>
                    <a:pt x="41" y="3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6" y="4"/>
                    <a:pt x="46" y="4"/>
                  </a:cubicBezTo>
                  <a:cubicBezTo>
                    <a:pt x="42" y="6"/>
                    <a:pt x="40" y="9"/>
                    <a:pt x="36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8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5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6" y="8"/>
                    <a:pt x="24" y="11"/>
                  </a:cubicBezTo>
                  <a:cubicBezTo>
                    <a:pt x="23" y="11"/>
                    <a:pt x="22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5" y="8"/>
                    <a:pt x="27" y="6"/>
                    <a:pt x="29" y="4"/>
                  </a:cubicBezTo>
                  <a:cubicBezTo>
                    <a:pt x="29" y="4"/>
                    <a:pt x="29" y="3"/>
                    <a:pt x="29" y="4"/>
                  </a:cubicBezTo>
                  <a:cubicBezTo>
                    <a:pt x="25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7" y="13"/>
                    <a:pt x="18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5" y="4"/>
                    <a:pt x="25" y="3"/>
                    <a:pt x="25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44"/>
            <p:cNvSpPr>
              <a:spLocks noEditPoints="1"/>
            </p:cNvSpPr>
            <p:nvPr/>
          </p:nvSpPr>
          <p:spPr bwMode="auto">
            <a:xfrm>
              <a:off x="1087438" y="415131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0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4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3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1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0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9" y="4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5" y="5"/>
                  </a:cubicBezTo>
                  <a:cubicBezTo>
                    <a:pt x="6" y="5"/>
                    <a:pt x="7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45"/>
            <p:cNvSpPr>
              <a:spLocks noEditPoints="1"/>
            </p:cNvSpPr>
            <p:nvPr/>
          </p:nvSpPr>
          <p:spPr bwMode="auto">
            <a:xfrm>
              <a:off x="6245225" y="5673725"/>
              <a:ext cx="93663" cy="77788"/>
            </a:xfrm>
            <a:custGeom>
              <a:avLst/>
              <a:gdLst>
                <a:gd name="T0" fmla="*/ 13 w 25"/>
                <a:gd name="T1" fmla="*/ 21 h 21"/>
                <a:gd name="T2" fmla="*/ 13 w 25"/>
                <a:gd name="T3" fmla="*/ 21 h 21"/>
                <a:gd name="T4" fmla="*/ 25 w 25"/>
                <a:gd name="T5" fmla="*/ 12 h 21"/>
                <a:gd name="T6" fmla="*/ 16 w 25"/>
                <a:gd name="T7" fmla="*/ 1 h 21"/>
                <a:gd name="T8" fmla="*/ 13 w 25"/>
                <a:gd name="T9" fmla="*/ 21 h 21"/>
                <a:gd name="T10" fmla="*/ 8 w 25"/>
                <a:gd name="T11" fmla="*/ 10 h 21"/>
                <a:gd name="T12" fmla="*/ 8 w 25"/>
                <a:gd name="T13" fmla="*/ 10 h 21"/>
                <a:gd name="T14" fmla="*/ 15 w 25"/>
                <a:gd name="T15" fmla="*/ 6 h 21"/>
                <a:gd name="T16" fmla="*/ 8 w 25"/>
                <a:gd name="T17" fmla="*/ 12 h 21"/>
                <a:gd name="T18" fmla="*/ 8 w 25"/>
                <a:gd name="T19" fmla="*/ 10 h 21"/>
                <a:gd name="T20" fmla="*/ 20 w 25"/>
                <a:gd name="T21" fmla="*/ 6 h 21"/>
                <a:gd name="T22" fmla="*/ 8 w 25"/>
                <a:gd name="T23" fmla="*/ 13 h 21"/>
                <a:gd name="T24" fmla="*/ 8 w 25"/>
                <a:gd name="T25" fmla="*/ 13 h 21"/>
                <a:gd name="T26" fmla="*/ 16 w 25"/>
                <a:gd name="T27" fmla="*/ 5 h 21"/>
                <a:gd name="T28" fmla="*/ 16 w 25"/>
                <a:gd name="T29" fmla="*/ 4 h 21"/>
                <a:gd name="T30" fmla="*/ 20 w 25"/>
                <a:gd name="T31" fmla="*/ 6 h 21"/>
                <a:gd name="T32" fmla="*/ 20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8 w 25"/>
                <a:gd name="T39" fmla="*/ 13 h 21"/>
                <a:gd name="T40" fmla="*/ 17 w 25"/>
                <a:gd name="T41" fmla="*/ 8 h 21"/>
                <a:gd name="T42" fmla="*/ 10 w 25"/>
                <a:gd name="T43" fmla="*/ 16 h 21"/>
                <a:gd name="T44" fmla="*/ 17 w 25"/>
                <a:gd name="T45" fmla="*/ 12 h 21"/>
                <a:gd name="T46" fmla="*/ 12 w 25"/>
                <a:gd name="T47" fmla="*/ 17 h 21"/>
                <a:gd name="T48" fmla="*/ 12 w 25"/>
                <a:gd name="T49" fmla="*/ 18 h 21"/>
                <a:gd name="T50" fmla="*/ 10 w 25"/>
                <a:gd name="T51" fmla="*/ 16 h 21"/>
                <a:gd name="T52" fmla="*/ 22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7 w 25"/>
                <a:gd name="T61" fmla="*/ 16 h 21"/>
                <a:gd name="T62" fmla="*/ 17 w 25"/>
                <a:gd name="T63" fmla="*/ 16 h 21"/>
                <a:gd name="T64" fmla="*/ 21 w 25"/>
                <a:gd name="T65" fmla="*/ 13 h 21"/>
                <a:gd name="T66" fmla="*/ 20 w 25"/>
                <a:gd name="T67" fmla="*/ 12 h 21"/>
                <a:gd name="T68" fmla="*/ 14 w 25"/>
                <a:gd name="T69" fmla="*/ 16 h 21"/>
                <a:gd name="T70" fmla="*/ 20 w 25"/>
                <a:gd name="T71" fmla="*/ 11 h 21"/>
                <a:gd name="T72" fmla="*/ 20 w 25"/>
                <a:gd name="T73" fmla="*/ 10 h 21"/>
                <a:gd name="T74" fmla="*/ 11 w 25"/>
                <a:gd name="T75" fmla="*/ 15 h 21"/>
                <a:gd name="T76" fmla="*/ 20 w 25"/>
                <a:gd name="T77" fmla="*/ 7 h 21"/>
                <a:gd name="T78" fmla="*/ 20 w 25"/>
                <a:gd name="T79" fmla="*/ 6 h 21"/>
                <a:gd name="T80" fmla="*/ 22 w 25"/>
                <a:gd name="T81" fmla="*/ 12 h 21"/>
                <a:gd name="T82" fmla="*/ 15 w 25"/>
                <a:gd name="T83" fmla="*/ 4 h 21"/>
                <a:gd name="T84" fmla="*/ 16 w 25"/>
                <a:gd name="T85" fmla="*/ 4 h 21"/>
                <a:gd name="T86" fmla="*/ 8 w 25"/>
                <a:gd name="T87" fmla="*/ 9 h 21"/>
                <a:gd name="T88" fmla="*/ 15 w 25"/>
                <a:gd name="T8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3" y="21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9" y="21"/>
                    <a:pt x="24" y="17"/>
                    <a:pt x="25" y="12"/>
                  </a:cubicBezTo>
                  <a:cubicBezTo>
                    <a:pt x="25" y="6"/>
                    <a:pt x="21" y="2"/>
                    <a:pt x="16" y="1"/>
                  </a:cubicBezTo>
                  <a:cubicBezTo>
                    <a:pt x="3" y="0"/>
                    <a:pt x="0" y="19"/>
                    <a:pt x="13" y="21"/>
                  </a:cubicBezTo>
                  <a:close/>
                  <a:moveTo>
                    <a:pt x="8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10" y="9"/>
                    <a:pt x="12" y="7"/>
                    <a:pt x="15" y="6"/>
                  </a:cubicBezTo>
                  <a:cubicBezTo>
                    <a:pt x="13" y="8"/>
                    <a:pt x="10" y="10"/>
                    <a:pt x="8" y="12"/>
                  </a:cubicBezTo>
                  <a:cubicBezTo>
                    <a:pt x="8" y="11"/>
                    <a:pt x="8" y="11"/>
                    <a:pt x="8" y="10"/>
                  </a:cubicBezTo>
                  <a:close/>
                  <a:moveTo>
                    <a:pt x="20" y="6"/>
                  </a:moveTo>
                  <a:cubicBezTo>
                    <a:pt x="15" y="8"/>
                    <a:pt x="12" y="11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11" y="10"/>
                    <a:pt x="14" y="8"/>
                    <a:pt x="16" y="5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8" y="5"/>
                    <a:pt x="19" y="5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lose/>
                  <a:moveTo>
                    <a:pt x="17" y="8"/>
                  </a:moveTo>
                  <a:cubicBezTo>
                    <a:pt x="15" y="10"/>
                    <a:pt x="12" y="13"/>
                    <a:pt x="9" y="16"/>
                  </a:cubicBezTo>
                  <a:cubicBezTo>
                    <a:pt x="9" y="15"/>
                    <a:pt x="8" y="14"/>
                    <a:pt x="8" y="13"/>
                  </a:cubicBezTo>
                  <a:cubicBezTo>
                    <a:pt x="11" y="12"/>
                    <a:pt x="14" y="10"/>
                    <a:pt x="17" y="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3"/>
                    <a:pt x="17" y="12"/>
                  </a:cubicBezTo>
                  <a:cubicBezTo>
                    <a:pt x="15" y="14"/>
                    <a:pt x="13" y="15"/>
                    <a:pt x="12" y="17"/>
                  </a:cubicBezTo>
                  <a:cubicBezTo>
                    <a:pt x="12" y="17"/>
                    <a:pt x="12" y="17"/>
                    <a:pt x="12" y="18"/>
                  </a:cubicBezTo>
                  <a:cubicBezTo>
                    <a:pt x="11" y="17"/>
                    <a:pt x="10" y="17"/>
                    <a:pt x="10" y="16"/>
                  </a:cubicBezTo>
                  <a:close/>
                  <a:moveTo>
                    <a:pt x="22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3" y="18"/>
                    <a:pt x="12" y="18"/>
                  </a:cubicBezTo>
                  <a:cubicBezTo>
                    <a:pt x="15" y="17"/>
                    <a:pt x="17" y="15"/>
                    <a:pt x="19" y="14"/>
                  </a:cubicBezTo>
                  <a:cubicBezTo>
                    <a:pt x="19" y="15"/>
                    <a:pt x="18" y="15"/>
                    <a:pt x="17" y="16"/>
                  </a:cubicBezTo>
                  <a:cubicBezTo>
                    <a:pt x="16" y="16"/>
                    <a:pt x="17" y="17"/>
                    <a:pt x="17" y="16"/>
                  </a:cubicBezTo>
                  <a:cubicBezTo>
                    <a:pt x="19" y="15"/>
                    <a:pt x="20" y="14"/>
                    <a:pt x="21" y="13"/>
                  </a:cubicBezTo>
                  <a:cubicBezTo>
                    <a:pt x="21" y="13"/>
                    <a:pt x="20" y="12"/>
                    <a:pt x="20" y="12"/>
                  </a:cubicBezTo>
                  <a:cubicBezTo>
                    <a:pt x="18" y="14"/>
                    <a:pt x="16" y="15"/>
                    <a:pt x="14" y="16"/>
                  </a:cubicBezTo>
                  <a:cubicBezTo>
                    <a:pt x="16" y="14"/>
                    <a:pt x="18" y="12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7" y="11"/>
                    <a:pt x="14" y="14"/>
                    <a:pt x="11" y="15"/>
                  </a:cubicBezTo>
                  <a:cubicBezTo>
                    <a:pt x="14" y="12"/>
                    <a:pt x="17" y="9"/>
                    <a:pt x="20" y="7"/>
                  </a:cubicBezTo>
                  <a:cubicBezTo>
                    <a:pt x="20" y="7"/>
                    <a:pt x="20" y="7"/>
                    <a:pt x="20" y="6"/>
                  </a:cubicBezTo>
                  <a:cubicBezTo>
                    <a:pt x="21" y="8"/>
                    <a:pt x="22" y="9"/>
                    <a:pt x="22" y="12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6" y="4"/>
                  </a:cubicBezTo>
                  <a:cubicBezTo>
                    <a:pt x="13" y="6"/>
                    <a:pt x="10" y="8"/>
                    <a:pt x="8" y="9"/>
                  </a:cubicBezTo>
                  <a:cubicBezTo>
                    <a:pt x="9" y="6"/>
                    <a:pt x="11" y="4"/>
                    <a:pt x="15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46"/>
            <p:cNvSpPr>
              <a:spLocks noEditPoints="1"/>
            </p:cNvSpPr>
            <p:nvPr/>
          </p:nvSpPr>
          <p:spPr bwMode="auto">
            <a:xfrm>
              <a:off x="6169025" y="5767388"/>
              <a:ext cx="263525" cy="71438"/>
            </a:xfrm>
            <a:custGeom>
              <a:avLst/>
              <a:gdLst>
                <a:gd name="T0" fmla="*/ 70 w 70"/>
                <a:gd name="T1" fmla="*/ 4 h 19"/>
                <a:gd name="T2" fmla="*/ 1 w 70"/>
                <a:gd name="T3" fmla="*/ 1 h 19"/>
                <a:gd name="T4" fmla="*/ 2 w 70"/>
                <a:gd name="T5" fmla="*/ 17 h 19"/>
                <a:gd name="T6" fmla="*/ 47 w 70"/>
                <a:gd name="T7" fmla="*/ 7 h 19"/>
                <a:gd name="T8" fmla="*/ 38 w 70"/>
                <a:gd name="T9" fmla="*/ 16 h 19"/>
                <a:gd name="T10" fmla="*/ 43 w 70"/>
                <a:gd name="T11" fmla="*/ 9 h 19"/>
                <a:gd name="T12" fmla="*/ 29 w 70"/>
                <a:gd name="T13" fmla="*/ 8 h 19"/>
                <a:gd name="T14" fmla="*/ 21 w 70"/>
                <a:gd name="T15" fmla="*/ 15 h 19"/>
                <a:gd name="T16" fmla="*/ 8 w 70"/>
                <a:gd name="T17" fmla="*/ 14 h 19"/>
                <a:gd name="T18" fmla="*/ 4 w 70"/>
                <a:gd name="T19" fmla="*/ 10 h 19"/>
                <a:gd name="T20" fmla="*/ 12 w 70"/>
                <a:gd name="T21" fmla="*/ 4 h 19"/>
                <a:gd name="T22" fmla="*/ 23 w 70"/>
                <a:gd name="T23" fmla="*/ 4 h 19"/>
                <a:gd name="T24" fmla="*/ 11 w 70"/>
                <a:gd name="T25" fmla="*/ 13 h 19"/>
                <a:gd name="T26" fmla="*/ 18 w 70"/>
                <a:gd name="T27" fmla="*/ 4 h 19"/>
                <a:gd name="T28" fmla="*/ 3 w 70"/>
                <a:gd name="T29" fmla="*/ 8 h 19"/>
                <a:gd name="T30" fmla="*/ 11 w 70"/>
                <a:gd name="T31" fmla="*/ 6 h 19"/>
                <a:gd name="T32" fmla="*/ 14 w 70"/>
                <a:gd name="T33" fmla="*/ 4 h 19"/>
                <a:gd name="T34" fmla="*/ 3 w 70"/>
                <a:gd name="T35" fmla="*/ 7 h 19"/>
                <a:gd name="T36" fmla="*/ 17 w 70"/>
                <a:gd name="T37" fmla="*/ 9 h 19"/>
                <a:gd name="T38" fmla="*/ 14 w 70"/>
                <a:gd name="T39" fmla="*/ 15 h 19"/>
                <a:gd name="T40" fmla="*/ 24 w 70"/>
                <a:gd name="T41" fmla="*/ 5 h 19"/>
                <a:gd name="T42" fmla="*/ 16 w 70"/>
                <a:gd name="T43" fmla="*/ 15 h 19"/>
                <a:gd name="T44" fmla="*/ 17 w 70"/>
                <a:gd name="T45" fmla="*/ 15 h 19"/>
                <a:gd name="T46" fmla="*/ 20 w 70"/>
                <a:gd name="T47" fmla="*/ 15 h 19"/>
                <a:gd name="T48" fmla="*/ 36 w 70"/>
                <a:gd name="T49" fmla="*/ 6 h 19"/>
                <a:gd name="T50" fmla="*/ 33 w 70"/>
                <a:gd name="T51" fmla="*/ 15 h 19"/>
                <a:gd name="T52" fmla="*/ 39 w 70"/>
                <a:gd name="T53" fmla="*/ 8 h 19"/>
                <a:gd name="T54" fmla="*/ 60 w 70"/>
                <a:gd name="T55" fmla="*/ 5 h 19"/>
                <a:gd name="T56" fmla="*/ 59 w 70"/>
                <a:gd name="T57" fmla="*/ 13 h 19"/>
                <a:gd name="T58" fmla="*/ 55 w 70"/>
                <a:gd name="T59" fmla="*/ 4 h 19"/>
                <a:gd name="T60" fmla="*/ 51 w 70"/>
                <a:gd name="T61" fmla="*/ 4 h 19"/>
                <a:gd name="T62" fmla="*/ 56 w 70"/>
                <a:gd name="T63" fmla="*/ 5 h 19"/>
                <a:gd name="T64" fmla="*/ 52 w 70"/>
                <a:gd name="T65" fmla="*/ 8 h 19"/>
                <a:gd name="T66" fmla="*/ 58 w 70"/>
                <a:gd name="T67" fmla="*/ 7 h 19"/>
                <a:gd name="T68" fmla="*/ 43 w 70"/>
                <a:gd name="T69" fmla="*/ 16 h 19"/>
                <a:gd name="T70" fmla="*/ 60 w 70"/>
                <a:gd name="T71" fmla="*/ 10 h 19"/>
                <a:gd name="T72" fmla="*/ 59 w 70"/>
                <a:gd name="T73" fmla="*/ 9 h 19"/>
                <a:gd name="T74" fmla="*/ 60 w 70"/>
                <a:gd name="T75" fmla="*/ 16 h 19"/>
                <a:gd name="T76" fmla="*/ 66 w 70"/>
                <a:gd name="T77" fmla="*/ 16 h 19"/>
                <a:gd name="T78" fmla="*/ 66 w 70"/>
                <a:gd name="T79" fmla="*/ 10 h 19"/>
                <a:gd name="T80" fmla="*/ 66 w 70"/>
                <a:gd name="T81" fmla="*/ 5 h 19"/>
                <a:gd name="T82" fmla="*/ 63 w 70"/>
                <a:gd name="T83" fmla="*/ 9 h 19"/>
                <a:gd name="T84" fmla="*/ 47 w 70"/>
                <a:gd name="T85" fmla="*/ 5 h 19"/>
                <a:gd name="T86" fmla="*/ 43 w 70"/>
                <a:gd name="T87" fmla="*/ 4 h 19"/>
                <a:gd name="T88" fmla="*/ 38 w 70"/>
                <a:gd name="T89" fmla="*/ 5 h 19"/>
                <a:gd name="T90" fmla="*/ 33 w 70"/>
                <a:gd name="T91" fmla="*/ 4 h 19"/>
                <a:gd name="T92" fmla="*/ 24 w 70"/>
                <a:gd name="T93" fmla="*/ 10 h 19"/>
                <a:gd name="T94" fmla="*/ 18 w 70"/>
                <a:gd name="T95" fmla="*/ 14 h 19"/>
                <a:gd name="T96" fmla="*/ 37 w 70"/>
                <a:gd name="T9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" h="19">
                  <a:moveTo>
                    <a:pt x="68" y="19"/>
                  </a:moveTo>
                  <a:cubicBezTo>
                    <a:pt x="69" y="19"/>
                    <a:pt x="70" y="19"/>
                    <a:pt x="70" y="18"/>
                  </a:cubicBezTo>
                  <a:cubicBezTo>
                    <a:pt x="70" y="13"/>
                    <a:pt x="70" y="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69" y="3"/>
                    <a:pt x="69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8" y="0"/>
                    <a:pt x="1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1" y="11"/>
                    <a:pt x="1" y="16"/>
                  </a:cubicBezTo>
                  <a:cubicBezTo>
                    <a:pt x="1" y="16"/>
                    <a:pt x="1" y="17"/>
                    <a:pt x="1" y="17"/>
                  </a:cubicBezTo>
                  <a:cubicBezTo>
                    <a:pt x="1" y="17"/>
                    <a:pt x="2" y="17"/>
                    <a:pt x="2" y="17"/>
                  </a:cubicBezTo>
                  <a:cubicBezTo>
                    <a:pt x="24" y="17"/>
                    <a:pt x="45" y="19"/>
                    <a:pt x="67" y="19"/>
                  </a:cubicBezTo>
                  <a:cubicBezTo>
                    <a:pt x="67" y="19"/>
                    <a:pt x="67" y="19"/>
                    <a:pt x="68" y="19"/>
                  </a:cubicBezTo>
                  <a:close/>
                  <a:moveTo>
                    <a:pt x="38" y="16"/>
                  </a:moveTo>
                  <a:cubicBezTo>
                    <a:pt x="41" y="13"/>
                    <a:pt x="44" y="10"/>
                    <a:pt x="47" y="7"/>
                  </a:cubicBezTo>
                  <a:cubicBezTo>
                    <a:pt x="48" y="7"/>
                    <a:pt x="49" y="6"/>
                    <a:pt x="50" y="5"/>
                  </a:cubicBezTo>
                  <a:cubicBezTo>
                    <a:pt x="50" y="5"/>
                    <a:pt x="49" y="8"/>
                    <a:pt x="48" y="9"/>
                  </a:cubicBezTo>
                  <a:cubicBezTo>
                    <a:pt x="47" y="11"/>
                    <a:pt x="45" y="14"/>
                    <a:pt x="42" y="16"/>
                  </a:cubicBezTo>
                  <a:cubicBezTo>
                    <a:pt x="41" y="16"/>
                    <a:pt x="39" y="16"/>
                    <a:pt x="38" y="16"/>
                  </a:cubicBezTo>
                  <a:close/>
                  <a:moveTo>
                    <a:pt x="34" y="15"/>
                  </a:moveTo>
                  <a:cubicBezTo>
                    <a:pt x="37" y="13"/>
                    <a:pt x="40" y="11"/>
                    <a:pt x="43" y="8"/>
                  </a:cubicBezTo>
                  <a:cubicBezTo>
                    <a:pt x="44" y="7"/>
                    <a:pt x="45" y="6"/>
                    <a:pt x="46" y="6"/>
                  </a:cubicBezTo>
                  <a:cubicBezTo>
                    <a:pt x="45" y="6"/>
                    <a:pt x="44" y="8"/>
                    <a:pt x="43" y="9"/>
                  </a:cubicBezTo>
                  <a:cubicBezTo>
                    <a:pt x="41" y="12"/>
                    <a:pt x="39" y="14"/>
                    <a:pt x="37" y="15"/>
                  </a:cubicBezTo>
                  <a:cubicBezTo>
                    <a:pt x="36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8"/>
                  </a:cubicBezTo>
                  <a:cubicBezTo>
                    <a:pt x="30" y="7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3"/>
                    <a:pt x="23" y="15"/>
                  </a:cubicBezTo>
                  <a:cubicBezTo>
                    <a:pt x="22" y="15"/>
                    <a:pt x="22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2" y="9"/>
                    <a:pt x="16" y="6"/>
                  </a:cubicBezTo>
                  <a:cubicBezTo>
                    <a:pt x="19" y="3"/>
                    <a:pt x="14" y="9"/>
                    <a:pt x="13" y="9"/>
                  </a:cubicBezTo>
                  <a:cubicBezTo>
                    <a:pt x="11" y="11"/>
                    <a:pt x="9" y="13"/>
                    <a:pt x="8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4"/>
                  </a:moveTo>
                  <a:cubicBezTo>
                    <a:pt x="9" y="5"/>
                    <a:pt x="7" y="7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5" y="9"/>
                    <a:pt x="5" y="8"/>
                  </a:cubicBezTo>
                  <a:cubicBezTo>
                    <a:pt x="6" y="7"/>
                    <a:pt x="7" y="5"/>
                    <a:pt x="8" y="4"/>
                  </a:cubicBezTo>
                  <a:cubicBezTo>
                    <a:pt x="10" y="4"/>
                    <a:pt x="11" y="4"/>
                    <a:pt x="12" y="4"/>
                  </a:cubicBezTo>
                  <a:close/>
                  <a:moveTo>
                    <a:pt x="23" y="4"/>
                  </a:moveTo>
                  <a:cubicBezTo>
                    <a:pt x="24" y="4"/>
                    <a:pt x="24" y="4"/>
                    <a:pt x="25" y="4"/>
                  </a:cubicBezTo>
                  <a:cubicBezTo>
                    <a:pt x="24" y="4"/>
                    <a:pt x="22" y="5"/>
                    <a:pt x="21" y="6"/>
                  </a:cubicBezTo>
                  <a:cubicBezTo>
                    <a:pt x="21" y="6"/>
                    <a:pt x="22" y="5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lose/>
                  <a:moveTo>
                    <a:pt x="18" y="4"/>
                  </a:moveTo>
                  <a:cubicBezTo>
                    <a:pt x="20" y="4"/>
                    <a:pt x="21" y="4"/>
                    <a:pt x="22" y="4"/>
                  </a:cubicBezTo>
                  <a:cubicBezTo>
                    <a:pt x="18" y="6"/>
                    <a:pt x="15" y="10"/>
                    <a:pt x="11" y="13"/>
                  </a:cubicBezTo>
                  <a:cubicBezTo>
                    <a:pt x="11" y="13"/>
                    <a:pt x="8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7"/>
                    <a:pt x="4" y="8"/>
                    <a:pt x="4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4" y="11"/>
                  </a:moveTo>
                  <a:cubicBezTo>
                    <a:pt x="5" y="10"/>
                    <a:pt x="6" y="9"/>
                    <a:pt x="7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4"/>
                    <a:pt x="12" y="4"/>
                    <a:pt x="11" y="6"/>
                  </a:cubicBezTo>
                  <a:cubicBezTo>
                    <a:pt x="9" y="9"/>
                    <a:pt x="6" y="11"/>
                    <a:pt x="4" y="14"/>
                  </a:cubicBezTo>
                  <a:cubicBezTo>
                    <a:pt x="4" y="13"/>
                    <a:pt x="4" y="12"/>
                    <a:pt x="4" y="11"/>
                  </a:cubicBezTo>
                  <a:close/>
                  <a:moveTo>
                    <a:pt x="13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4"/>
                    <a:pt x="17" y="4"/>
                  </a:cubicBezTo>
                  <a:cubicBezTo>
                    <a:pt x="13" y="7"/>
                    <a:pt x="9" y="10"/>
                    <a:pt x="5" y="13"/>
                  </a:cubicBezTo>
                  <a:cubicBezTo>
                    <a:pt x="8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6" y="4"/>
                    <a:pt x="7" y="4"/>
                  </a:cubicBezTo>
                  <a:cubicBezTo>
                    <a:pt x="5" y="5"/>
                    <a:pt x="4" y="6"/>
                    <a:pt x="3" y="7"/>
                  </a:cubicBezTo>
                  <a:close/>
                  <a:moveTo>
                    <a:pt x="17" y="9"/>
                  </a:moveTo>
                  <a:cubicBezTo>
                    <a:pt x="17" y="8"/>
                    <a:pt x="18" y="8"/>
                    <a:pt x="18" y="7"/>
                  </a:cubicBezTo>
                  <a:cubicBezTo>
                    <a:pt x="19" y="7"/>
                    <a:pt x="22" y="3"/>
                    <a:pt x="21" y="5"/>
                  </a:cubicBezTo>
                  <a:cubicBezTo>
                    <a:pt x="19" y="8"/>
                    <a:pt x="16" y="11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2" y="15"/>
                    <a:pt x="11" y="15"/>
                    <a:pt x="9" y="15"/>
                  </a:cubicBezTo>
                  <a:cubicBezTo>
                    <a:pt x="12" y="13"/>
                    <a:pt x="14" y="11"/>
                    <a:pt x="17" y="9"/>
                  </a:cubicBezTo>
                  <a:close/>
                  <a:moveTo>
                    <a:pt x="14" y="15"/>
                  </a:moveTo>
                  <a:cubicBezTo>
                    <a:pt x="17" y="11"/>
                    <a:pt x="20" y="8"/>
                    <a:pt x="24" y="5"/>
                  </a:cubicBezTo>
                  <a:cubicBezTo>
                    <a:pt x="25" y="4"/>
                    <a:pt x="25" y="4"/>
                    <a:pt x="23" y="6"/>
                  </a:cubicBezTo>
                  <a:cubicBezTo>
                    <a:pt x="22" y="7"/>
                    <a:pt x="21" y="8"/>
                    <a:pt x="20" y="9"/>
                  </a:cubicBezTo>
                  <a:cubicBezTo>
                    <a:pt x="19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5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1" y="13"/>
                    <a:pt x="23" y="10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2" y="12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5"/>
                  </a:moveTo>
                  <a:cubicBezTo>
                    <a:pt x="28" y="15"/>
                    <a:pt x="26" y="15"/>
                    <a:pt x="25" y="15"/>
                  </a:cubicBezTo>
                  <a:cubicBezTo>
                    <a:pt x="28" y="14"/>
                    <a:pt x="30" y="11"/>
                    <a:pt x="33" y="9"/>
                  </a:cubicBezTo>
                  <a:cubicBezTo>
                    <a:pt x="34" y="8"/>
                    <a:pt x="35" y="7"/>
                    <a:pt x="36" y="6"/>
                  </a:cubicBezTo>
                  <a:cubicBezTo>
                    <a:pt x="38" y="4"/>
                    <a:pt x="36" y="7"/>
                    <a:pt x="36" y="7"/>
                  </a:cubicBezTo>
                  <a:cubicBezTo>
                    <a:pt x="33" y="10"/>
                    <a:pt x="32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4"/>
                    <a:pt x="40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2" y="5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5" y="12"/>
                    <a:pt x="58" y="9"/>
                    <a:pt x="60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2" y="5"/>
                    <a:pt x="64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3" y="8"/>
                    <a:pt x="61" y="10"/>
                    <a:pt x="59" y="13"/>
                  </a:cubicBezTo>
                  <a:cubicBezTo>
                    <a:pt x="59" y="12"/>
                    <a:pt x="59" y="12"/>
                    <a:pt x="59" y="11"/>
                  </a:cubicBezTo>
                  <a:cubicBezTo>
                    <a:pt x="61" y="10"/>
                    <a:pt x="62" y="8"/>
                    <a:pt x="62" y="6"/>
                  </a:cubicBezTo>
                  <a:cubicBezTo>
                    <a:pt x="63" y="5"/>
                    <a:pt x="62" y="5"/>
                    <a:pt x="62" y="5"/>
                  </a:cubicBezTo>
                  <a:close/>
                  <a:moveTo>
                    <a:pt x="55" y="4"/>
                  </a:moveTo>
                  <a:cubicBezTo>
                    <a:pt x="53" y="6"/>
                    <a:pt x="51" y="7"/>
                    <a:pt x="50" y="9"/>
                  </a:cubicBezTo>
                  <a:cubicBezTo>
                    <a:pt x="49" y="9"/>
                    <a:pt x="48" y="10"/>
                    <a:pt x="48" y="11"/>
                  </a:cubicBezTo>
                  <a:cubicBezTo>
                    <a:pt x="49" y="9"/>
                    <a:pt x="51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7" y="4"/>
                    <a:pt x="59" y="5"/>
                  </a:cubicBezTo>
                  <a:cubicBezTo>
                    <a:pt x="56" y="7"/>
                    <a:pt x="53" y="10"/>
                    <a:pt x="50" y="13"/>
                  </a:cubicBezTo>
                  <a:cubicBezTo>
                    <a:pt x="51" y="12"/>
                    <a:pt x="51" y="12"/>
                    <a:pt x="51" y="11"/>
                  </a:cubicBezTo>
                  <a:cubicBezTo>
                    <a:pt x="53" y="9"/>
                    <a:pt x="54" y="7"/>
                    <a:pt x="56" y="5"/>
                  </a:cubicBezTo>
                  <a:cubicBezTo>
                    <a:pt x="56" y="5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7"/>
                    <a:pt x="54" y="6"/>
                  </a:cubicBezTo>
                  <a:cubicBezTo>
                    <a:pt x="54" y="6"/>
                    <a:pt x="53" y="8"/>
                    <a:pt x="52" y="8"/>
                  </a:cubicBezTo>
                  <a:cubicBezTo>
                    <a:pt x="51" y="11"/>
                    <a:pt x="49" y="13"/>
                    <a:pt x="48" y="15"/>
                  </a:cubicBezTo>
                  <a:cubicBezTo>
                    <a:pt x="47" y="15"/>
                    <a:pt x="48" y="16"/>
                    <a:pt x="48" y="16"/>
                  </a:cubicBezTo>
                  <a:cubicBezTo>
                    <a:pt x="51" y="13"/>
                    <a:pt x="54" y="9"/>
                    <a:pt x="57" y="7"/>
                  </a:cubicBezTo>
                  <a:cubicBezTo>
                    <a:pt x="59" y="5"/>
                    <a:pt x="59" y="5"/>
                    <a:pt x="58" y="7"/>
                  </a:cubicBezTo>
                  <a:cubicBezTo>
                    <a:pt x="57" y="8"/>
                    <a:pt x="56" y="10"/>
                    <a:pt x="55" y="11"/>
                  </a:cubicBezTo>
                  <a:cubicBezTo>
                    <a:pt x="54" y="12"/>
                    <a:pt x="52" y="14"/>
                    <a:pt x="51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48" y="16"/>
                    <a:pt x="46" y="16"/>
                    <a:pt x="43" y="16"/>
                  </a:cubicBezTo>
                  <a:cubicBezTo>
                    <a:pt x="46" y="14"/>
                    <a:pt x="49" y="11"/>
                    <a:pt x="51" y="8"/>
                  </a:cubicBezTo>
                  <a:close/>
                  <a:moveTo>
                    <a:pt x="59" y="9"/>
                  </a:moveTo>
                  <a:cubicBezTo>
                    <a:pt x="60" y="8"/>
                    <a:pt x="60" y="7"/>
                    <a:pt x="61" y="7"/>
                  </a:cubicBezTo>
                  <a:cubicBezTo>
                    <a:pt x="61" y="8"/>
                    <a:pt x="60" y="9"/>
                    <a:pt x="60" y="10"/>
                  </a:cubicBezTo>
                  <a:cubicBezTo>
                    <a:pt x="58" y="12"/>
                    <a:pt x="56" y="14"/>
                    <a:pt x="55" y="16"/>
                  </a:cubicBezTo>
                  <a:cubicBezTo>
                    <a:pt x="55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7" y="11"/>
                    <a:pt x="59" y="9"/>
                  </a:cubicBezTo>
                  <a:close/>
                  <a:moveTo>
                    <a:pt x="63" y="9"/>
                  </a:moveTo>
                  <a:cubicBezTo>
                    <a:pt x="64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60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3"/>
                    <a:pt x="67" y="11"/>
                    <a:pt x="63" y="15"/>
                  </a:cubicBezTo>
                  <a:cubicBezTo>
                    <a:pt x="63" y="16"/>
                    <a:pt x="63" y="16"/>
                    <a:pt x="63" y="16"/>
                  </a:cubicBezTo>
                  <a:cubicBezTo>
                    <a:pt x="64" y="16"/>
                    <a:pt x="65" y="16"/>
                    <a:pt x="66" y="16"/>
                  </a:cubicBezTo>
                  <a:cubicBezTo>
                    <a:pt x="66" y="16"/>
                    <a:pt x="66" y="15"/>
                    <a:pt x="66" y="15"/>
                  </a:cubicBezTo>
                  <a:cubicBezTo>
                    <a:pt x="65" y="15"/>
                    <a:pt x="64" y="16"/>
                    <a:pt x="64" y="15"/>
                  </a:cubicBezTo>
                  <a:cubicBezTo>
                    <a:pt x="66" y="14"/>
                    <a:pt x="66" y="12"/>
                    <a:pt x="67" y="11"/>
                  </a:cubicBezTo>
                  <a:cubicBezTo>
                    <a:pt x="67" y="10"/>
                    <a:pt x="67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60" y="17"/>
                    <a:pt x="62" y="14"/>
                  </a:cubicBezTo>
                  <a:cubicBezTo>
                    <a:pt x="64" y="11"/>
                    <a:pt x="65" y="9"/>
                    <a:pt x="66" y="6"/>
                  </a:cubicBezTo>
                  <a:cubicBezTo>
                    <a:pt x="66" y="6"/>
                    <a:pt x="66" y="6"/>
                    <a:pt x="66" y="5"/>
                  </a:cubicBezTo>
                  <a:cubicBezTo>
                    <a:pt x="66" y="5"/>
                    <a:pt x="67" y="5"/>
                    <a:pt x="67" y="5"/>
                  </a:cubicBezTo>
                  <a:cubicBezTo>
                    <a:pt x="67" y="9"/>
                    <a:pt x="67" y="13"/>
                    <a:pt x="67" y="16"/>
                  </a:cubicBezTo>
                  <a:cubicBezTo>
                    <a:pt x="63" y="16"/>
                    <a:pt x="59" y="16"/>
                    <a:pt x="56" y="16"/>
                  </a:cubicBezTo>
                  <a:cubicBezTo>
                    <a:pt x="58" y="14"/>
                    <a:pt x="61" y="11"/>
                    <a:pt x="63" y="9"/>
                  </a:cubicBezTo>
                  <a:close/>
                  <a:moveTo>
                    <a:pt x="37" y="4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7"/>
                    <a:pt x="45" y="8"/>
                  </a:cubicBezTo>
                  <a:cubicBezTo>
                    <a:pt x="46" y="7"/>
                    <a:pt x="47" y="6"/>
                    <a:pt x="47" y="5"/>
                  </a:cubicBezTo>
                  <a:cubicBezTo>
                    <a:pt x="48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8" y="12"/>
                    <a:pt x="38" y="11"/>
                  </a:cubicBezTo>
                  <a:cubicBezTo>
                    <a:pt x="40" y="9"/>
                    <a:pt x="42" y="7"/>
                    <a:pt x="43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9" y="6"/>
                    <a:pt x="36" y="8"/>
                    <a:pt x="33" y="11"/>
                  </a:cubicBezTo>
                  <a:cubicBezTo>
                    <a:pt x="33" y="12"/>
                    <a:pt x="30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5"/>
                    <a:pt x="38" y="4"/>
                    <a:pt x="38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9" y="12"/>
                    <a:pt x="23" y="16"/>
                    <a:pt x="26" y="13"/>
                  </a:cubicBezTo>
                  <a:cubicBezTo>
                    <a:pt x="29" y="10"/>
                    <a:pt x="31" y="7"/>
                    <a:pt x="33" y="4"/>
                  </a:cubicBezTo>
                  <a:cubicBezTo>
                    <a:pt x="34" y="4"/>
                    <a:pt x="33" y="4"/>
                    <a:pt x="33" y="4"/>
                  </a:cubicBezTo>
                  <a:cubicBezTo>
                    <a:pt x="30" y="6"/>
                    <a:pt x="27" y="8"/>
                    <a:pt x="25" y="11"/>
                  </a:cubicBezTo>
                  <a:cubicBezTo>
                    <a:pt x="24" y="12"/>
                    <a:pt x="23" y="12"/>
                    <a:pt x="22" y="13"/>
                  </a:cubicBezTo>
                  <a:cubicBezTo>
                    <a:pt x="20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6" y="6"/>
                    <a:pt x="23" y="9"/>
                    <a:pt x="21" y="11"/>
                  </a:cubicBezTo>
                  <a:cubicBezTo>
                    <a:pt x="20" y="12"/>
                    <a:pt x="19" y="13"/>
                    <a:pt x="18" y="14"/>
                  </a:cubicBezTo>
                  <a:cubicBezTo>
                    <a:pt x="18" y="13"/>
                    <a:pt x="19" y="12"/>
                    <a:pt x="20" y="11"/>
                  </a:cubicBezTo>
                  <a:cubicBezTo>
                    <a:pt x="21" y="8"/>
                    <a:pt x="24" y="6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30" y="3"/>
                    <a:pt x="33" y="4"/>
                    <a:pt x="37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47"/>
            <p:cNvSpPr>
              <a:spLocks noEditPoints="1"/>
            </p:cNvSpPr>
            <p:nvPr/>
          </p:nvSpPr>
          <p:spPr bwMode="auto">
            <a:xfrm>
              <a:off x="6259513" y="5857875"/>
              <a:ext cx="68263" cy="63500"/>
            </a:xfrm>
            <a:custGeom>
              <a:avLst/>
              <a:gdLst>
                <a:gd name="T0" fmla="*/ 10 w 18"/>
                <a:gd name="T1" fmla="*/ 16 h 17"/>
                <a:gd name="T2" fmla="*/ 17 w 18"/>
                <a:gd name="T3" fmla="*/ 7 h 17"/>
                <a:gd name="T4" fmla="*/ 7 w 18"/>
                <a:gd name="T5" fmla="*/ 1 h 17"/>
                <a:gd name="T6" fmla="*/ 7 w 18"/>
                <a:gd name="T7" fmla="*/ 1 h 17"/>
                <a:gd name="T8" fmla="*/ 0 w 18"/>
                <a:gd name="T9" fmla="*/ 9 h 17"/>
                <a:gd name="T10" fmla="*/ 10 w 18"/>
                <a:gd name="T11" fmla="*/ 16 h 17"/>
                <a:gd name="T12" fmla="*/ 10 w 18"/>
                <a:gd name="T13" fmla="*/ 14 h 17"/>
                <a:gd name="T14" fmla="*/ 3 w 18"/>
                <a:gd name="T15" fmla="*/ 9 h 17"/>
                <a:gd name="T16" fmla="*/ 3 w 18"/>
                <a:gd name="T17" fmla="*/ 9 h 17"/>
                <a:gd name="T18" fmla="*/ 10 w 18"/>
                <a:gd name="T19" fmla="*/ 6 h 17"/>
                <a:gd name="T20" fmla="*/ 4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7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4 h 17"/>
                <a:gd name="T38" fmla="*/ 11 w 18"/>
                <a:gd name="T39" fmla="*/ 13 h 17"/>
                <a:gd name="T40" fmla="*/ 14 w 18"/>
                <a:gd name="T41" fmla="*/ 10 h 17"/>
                <a:gd name="T42" fmla="*/ 13 w 18"/>
                <a:gd name="T43" fmla="*/ 9 h 17"/>
                <a:gd name="T44" fmla="*/ 8 w 18"/>
                <a:gd name="T45" fmla="*/ 12 h 17"/>
                <a:gd name="T46" fmla="*/ 12 w 18"/>
                <a:gd name="T47" fmla="*/ 7 h 17"/>
                <a:gd name="T48" fmla="*/ 12 w 18"/>
                <a:gd name="T49" fmla="*/ 6 h 17"/>
                <a:gd name="T50" fmla="*/ 7 w 18"/>
                <a:gd name="T51" fmla="*/ 9 h 17"/>
                <a:gd name="T52" fmla="*/ 11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9 w 18"/>
                <a:gd name="T59" fmla="*/ 4 h 17"/>
                <a:gd name="T60" fmla="*/ 11 w 18"/>
                <a:gd name="T61" fmla="*/ 13 h 17"/>
                <a:gd name="T62" fmla="*/ 7 w 18"/>
                <a:gd name="T63" fmla="*/ 4 h 17"/>
                <a:gd name="T64" fmla="*/ 4 w 18"/>
                <a:gd name="T65" fmla="*/ 5 h 17"/>
                <a:gd name="T66" fmla="*/ 7 w 18"/>
                <a:gd name="T67" fmla="*/ 4 h 17"/>
                <a:gd name="T68" fmla="*/ 4 w 18"/>
                <a:gd name="T69" fmla="*/ 5 h 17"/>
                <a:gd name="T70" fmla="*/ 4 w 18"/>
                <a:gd name="T71" fmla="*/ 6 h 17"/>
                <a:gd name="T72" fmla="*/ 8 w 18"/>
                <a:gd name="T73" fmla="*/ 4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0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3"/>
                    <a:pt x="12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3" y="1"/>
                    <a:pt x="0" y="4"/>
                    <a:pt x="0" y="9"/>
                  </a:cubicBezTo>
                  <a:cubicBezTo>
                    <a:pt x="0" y="14"/>
                    <a:pt x="5" y="17"/>
                    <a:pt x="10" y="16"/>
                  </a:cubicBezTo>
                  <a:close/>
                  <a:moveTo>
                    <a:pt x="10" y="14"/>
                  </a:moveTo>
                  <a:cubicBezTo>
                    <a:pt x="7" y="14"/>
                    <a:pt x="3" y="12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6" y="8"/>
                    <a:pt x="7" y="7"/>
                    <a:pt x="10" y="6"/>
                  </a:cubicBezTo>
                  <a:cubicBezTo>
                    <a:pt x="8" y="8"/>
                    <a:pt x="6" y="9"/>
                    <a:pt x="4" y="11"/>
                  </a:cubicBezTo>
                  <a:cubicBezTo>
                    <a:pt x="4" y="11"/>
                    <a:pt x="4" y="12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0" y="14"/>
                    <a:pt x="10" y="14"/>
                  </a:cubicBezTo>
                  <a:close/>
                  <a:moveTo>
                    <a:pt x="11" y="13"/>
                  </a:moveTo>
                  <a:cubicBezTo>
                    <a:pt x="12" y="12"/>
                    <a:pt x="13" y="11"/>
                    <a:pt x="14" y="10"/>
                  </a:cubicBezTo>
                  <a:cubicBezTo>
                    <a:pt x="14" y="10"/>
                    <a:pt x="14" y="9"/>
                    <a:pt x="13" y="9"/>
                  </a:cubicBezTo>
                  <a:cubicBezTo>
                    <a:pt x="11" y="10"/>
                    <a:pt x="10" y="11"/>
                    <a:pt x="8" y="12"/>
                  </a:cubicBezTo>
                  <a:cubicBezTo>
                    <a:pt x="9" y="10"/>
                    <a:pt x="11" y="9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0" y="7"/>
                    <a:pt x="9" y="8"/>
                    <a:pt x="7" y="9"/>
                  </a:cubicBezTo>
                  <a:cubicBezTo>
                    <a:pt x="9" y="8"/>
                    <a:pt x="10" y="7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8" y="5"/>
                    <a:pt x="9" y="4"/>
                  </a:cubicBezTo>
                  <a:cubicBezTo>
                    <a:pt x="14" y="4"/>
                    <a:pt x="16" y="11"/>
                    <a:pt x="11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4"/>
                    <a:pt x="4" y="5"/>
                  </a:cubicBezTo>
                  <a:cubicBezTo>
                    <a:pt x="5" y="4"/>
                    <a:pt x="6" y="4"/>
                    <a:pt x="7" y="4"/>
                  </a:cubicBezTo>
                  <a:close/>
                  <a:moveTo>
                    <a:pt x="4" y="5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6" y="5"/>
                    <a:pt x="7" y="4"/>
                    <a:pt x="8" y="4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48"/>
            <p:cNvSpPr>
              <a:spLocks noEditPoints="1"/>
            </p:cNvSpPr>
            <p:nvPr/>
          </p:nvSpPr>
          <p:spPr bwMode="auto">
            <a:xfrm>
              <a:off x="1335088" y="3700463"/>
              <a:ext cx="200025" cy="187325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7 h 50"/>
                <a:gd name="T30" fmla="*/ 43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3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8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1"/>
                    <a:pt x="11" y="1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5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1"/>
                  </a:cubicBezTo>
                  <a:cubicBezTo>
                    <a:pt x="1" y="41"/>
                    <a:pt x="1" y="42"/>
                    <a:pt x="2" y="42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40"/>
                    <a:pt x="45" y="39"/>
                  </a:cubicBezTo>
                  <a:cubicBezTo>
                    <a:pt x="43" y="41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40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8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6"/>
                    <a:pt x="30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2"/>
                    <a:pt x="28" y="32"/>
                  </a:cubicBezTo>
                  <a:cubicBezTo>
                    <a:pt x="30" y="30"/>
                    <a:pt x="33" y="29"/>
                    <a:pt x="35" y="27"/>
                  </a:cubicBezTo>
                  <a:cubicBezTo>
                    <a:pt x="34" y="27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3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2" y="32"/>
                    <a:pt x="42" y="33"/>
                  </a:cubicBezTo>
                  <a:cubicBezTo>
                    <a:pt x="40" y="34"/>
                    <a:pt x="38" y="36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2" y="43"/>
                    <a:pt x="43" y="42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3"/>
                  </a:cubicBezTo>
                  <a:cubicBezTo>
                    <a:pt x="29" y="35"/>
                    <a:pt x="30" y="33"/>
                    <a:pt x="32" y="32"/>
                  </a:cubicBezTo>
                  <a:cubicBezTo>
                    <a:pt x="34" y="30"/>
                    <a:pt x="35" y="28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30" y="29"/>
                    <a:pt x="31" y="27"/>
                    <a:pt x="33" y="26"/>
                  </a:cubicBezTo>
                  <a:cubicBezTo>
                    <a:pt x="34" y="25"/>
                    <a:pt x="34" y="24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6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7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5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1" y="11"/>
                  </a:cubicBezTo>
                  <a:cubicBezTo>
                    <a:pt x="12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1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6" y="10"/>
                    <a:pt x="18" y="12"/>
                  </a:cubicBezTo>
                  <a:cubicBezTo>
                    <a:pt x="15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5"/>
                  </a:cubicBezTo>
                  <a:cubicBezTo>
                    <a:pt x="17" y="16"/>
                    <a:pt x="15" y="16"/>
                    <a:pt x="13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1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6"/>
                  </a:cubicBezTo>
                  <a:cubicBezTo>
                    <a:pt x="41" y="8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1"/>
                    <a:pt x="38" y="12"/>
                  </a:cubicBezTo>
                  <a:cubicBezTo>
                    <a:pt x="38" y="12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4" y="21"/>
                    <a:pt x="41" y="15"/>
                    <a:pt x="47" y="8"/>
                  </a:cubicBezTo>
                  <a:cubicBezTo>
                    <a:pt x="48" y="9"/>
                    <a:pt x="48" y="9"/>
                    <a:pt x="49" y="10"/>
                  </a:cubicBezTo>
                  <a:cubicBezTo>
                    <a:pt x="36" y="20"/>
                    <a:pt x="25" y="30"/>
                    <a:pt x="13" y="41"/>
                  </a:cubicBezTo>
                  <a:cubicBezTo>
                    <a:pt x="13" y="41"/>
                    <a:pt x="13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2"/>
                    <a:pt x="38" y="15"/>
                  </a:cubicBezTo>
                  <a:cubicBezTo>
                    <a:pt x="34" y="18"/>
                    <a:pt x="30" y="21"/>
                    <a:pt x="26" y="24"/>
                  </a:cubicBezTo>
                  <a:cubicBezTo>
                    <a:pt x="23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0"/>
                    <a:pt x="12" y="37"/>
                    <a:pt x="14" y="34"/>
                  </a:cubicBezTo>
                  <a:cubicBezTo>
                    <a:pt x="18" y="31"/>
                    <a:pt x="21" y="28"/>
                    <a:pt x="24" y="25"/>
                  </a:cubicBezTo>
                  <a:cubicBezTo>
                    <a:pt x="31" y="18"/>
                    <a:pt x="38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3" y="20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2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2"/>
                    <a:pt x="14" y="21"/>
                    <a:pt x="13" y="20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0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5" y="14"/>
                    <a:pt x="47" y="12"/>
                  </a:cubicBezTo>
                  <a:cubicBezTo>
                    <a:pt x="45" y="15"/>
                    <a:pt x="42" y="16"/>
                    <a:pt x="39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1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49"/>
            <p:cNvSpPr>
              <a:spLocks noEditPoints="1"/>
            </p:cNvSpPr>
            <p:nvPr/>
          </p:nvSpPr>
          <p:spPr bwMode="auto">
            <a:xfrm>
              <a:off x="6800850" y="6262688"/>
              <a:ext cx="198438" cy="188913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50 h 50"/>
                <a:gd name="T12" fmla="*/ 52 w 53"/>
                <a:gd name="T13" fmla="*/ 39 h 50"/>
                <a:gd name="T14" fmla="*/ 53 w 53"/>
                <a:gd name="T15" fmla="*/ 12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7 h 50"/>
                <a:gd name="T28" fmla="*/ 35 w 53"/>
                <a:gd name="T29" fmla="*/ 27 h 50"/>
                <a:gd name="T30" fmla="*/ 44 w 53"/>
                <a:gd name="T31" fmla="*/ 42 h 50"/>
                <a:gd name="T32" fmla="*/ 40 w 53"/>
                <a:gd name="T33" fmla="*/ 42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3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9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8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3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7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7"/>
                    <a:pt x="46" y="4"/>
                    <a:pt x="43" y="1"/>
                  </a:cubicBezTo>
                  <a:cubicBezTo>
                    <a:pt x="43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1"/>
                  </a:cubicBezTo>
                  <a:cubicBezTo>
                    <a:pt x="36" y="5"/>
                    <a:pt x="31" y="11"/>
                    <a:pt x="25" y="16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8" y="3"/>
                    <a:pt x="4" y="6"/>
                    <a:pt x="1" y="9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2"/>
                    <a:pt x="15" y="27"/>
                  </a:cubicBezTo>
                  <a:cubicBezTo>
                    <a:pt x="11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1" y="41"/>
                    <a:pt x="2" y="42"/>
                    <a:pt x="2" y="42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50"/>
                  </a:cubicBezTo>
                  <a:cubicBezTo>
                    <a:pt x="17" y="45"/>
                    <a:pt x="22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9"/>
                    <a:pt x="39" y="24"/>
                  </a:cubicBezTo>
                  <a:cubicBezTo>
                    <a:pt x="43" y="20"/>
                    <a:pt x="48" y="16"/>
                    <a:pt x="52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4" y="40"/>
                    <a:pt x="45" y="39"/>
                  </a:cubicBezTo>
                  <a:cubicBezTo>
                    <a:pt x="43" y="41"/>
                    <a:pt x="41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9"/>
                    <a:pt x="39" y="41"/>
                    <a:pt x="38" y="44"/>
                  </a:cubicBezTo>
                  <a:cubicBezTo>
                    <a:pt x="37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39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5" y="38"/>
                    <a:pt x="34" y="39"/>
                  </a:cubicBezTo>
                  <a:cubicBezTo>
                    <a:pt x="34" y="39"/>
                    <a:pt x="33" y="38"/>
                    <a:pt x="32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5"/>
                    <a:pt x="33" y="36"/>
                    <a:pt x="32" y="37"/>
                  </a:cubicBezTo>
                  <a:cubicBezTo>
                    <a:pt x="31" y="36"/>
                    <a:pt x="30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0" y="31"/>
                    <a:pt x="33" y="29"/>
                    <a:pt x="35" y="27"/>
                  </a:cubicBezTo>
                  <a:cubicBezTo>
                    <a:pt x="34" y="28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8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2" y="33"/>
                  </a:cubicBezTo>
                  <a:cubicBezTo>
                    <a:pt x="40" y="34"/>
                    <a:pt x="38" y="36"/>
                    <a:pt x="36" y="38"/>
                  </a:cubicBezTo>
                  <a:cubicBezTo>
                    <a:pt x="34" y="40"/>
                    <a:pt x="37" y="37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4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7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7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4" y="25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6"/>
                    <a:pt x="42" y="13"/>
                    <a:pt x="44" y="10"/>
                  </a:cubicBezTo>
                  <a:cubicBezTo>
                    <a:pt x="47" y="7"/>
                    <a:pt x="43" y="12"/>
                    <a:pt x="42" y="13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5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4" y="32"/>
                    <a:pt x="15" y="32"/>
                    <a:pt x="16" y="31"/>
                  </a:cubicBezTo>
                  <a:cubicBezTo>
                    <a:pt x="18" y="28"/>
                    <a:pt x="21" y="26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9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10"/>
                    <a:pt x="8" y="9"/>
                    <a:pt x="10" y="7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8"/>
                  </a:cubicBezTo>
                  <a:cubicBezTo>
                    <a:pt x="12" y="9"/>
                    <a:pt x="9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19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7"/>
                    <a:pt x="23" y="17"/>
                    <a:pt x="23" y="18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9"/>
                    <a:pt x="22" y="16"/>
                  </a:cubicBezTo>
                  <a:close/>
                  <a:moveTo>
                    <a:pt x="26" y="19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20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3"/>
                  </a:cubicBezTo>
                  <a:cubicBezTo>
                    <a:pt x="20" y="24"/>
                    <a:pt x="18" y="25"/>
                    <a:pt x="18" y="25"/>
                  </a:cubicBezTo>
                  <a:cubicBezTo>
                    <a:pt x="20" y="22"/>
                    <a:pt x="22" y="21"/>
                    <a:pt x="24" y="18"/>
                  </a:cubicBezTo>
                  <a:cubicBezTo>
                    <a:pt x="24" y="18"/>
                    <a:pt x="24" y="19"/>
                    <a:pt x="24" y="19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8"/>
                    <a:pt x="26" y="20"/>
                  </a:cubicBezTo>
                  <a:cubicBezTo>
                    <a:pt x="24" y="22"/>
                    <a:pt x="21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29" y="18"/>
                    <a:pt x="31" y="17"/>
                    <a:pt x="33" y="15"/>
                  </a:cubicBezTo>
                  <a:cubicBezTo>
                    <a:pt x="36" y="12"/>
                    <a:pt x="40" y="9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6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39" y="11"/>
                    <a:pt x="38" y="12"/>
                  </a:cubicBezTo>
                  <a:cubicBezTo>
                    <a:pt x="38" y="12"/>
                    <a:pt x="38" y="12"/>
                    <a:pt x="39" y="11"/>
                  </a:cubicBezTo>
                  <a:cubicBezTo>
                    <a:pt x="40" y="10"/>
                    <a:pt x="45" y="5"/>
                    <a:pt x="42" y="8"/>
                  </a:cubicBezTo>
                  <a:close/>
                  <a:moveTo>
                    <a:pt x="18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4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8" y="10"/>
                    <a:pt x="49" y="10"/>
                  </a:cubicBezTo>
                  <a:cubicBezTo>
                    <a:pt x="36" y="20"/>
                    <a:pt x="25" y="31"/>
                    <a:pt x="13" y="41"/>
                  </a:cubicBezTo>
                  <a:cubicBezTo>
                    <a:pt x="13" y="41"/>
                    <a:pt x="14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3"/>
                    <a:pt x="38" y="15"/>
                  </a:cubicBezTo>
                  <a:cubicBezTo>
                    <a:pt x="35" y="18"/>
                    <a:pt x="30" y="21"/>
                    <a:pt x="26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1"/>
                    <a:pt x="12" y="37"/>
                    <a:pt x="14" y="35"/>
                  </a:cubicBezTo>
                  <a:cubicBezTo>
                    <a:pt x="18" y="32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4" y="21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3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6"/>
                  </a:cubicBezTo>
                  <a:cubicBezTo>
                    <a:pt x="10" y="45"/>
                    <a:pt x="10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1" y="35"/>
                    <a:pt x="31" y="25"/>
                    <a:pt x="42" y="17"/>
                  </a:cubicBezTo>
                  <a:cubicBezTo>
                    <a:pt x="44" y="15"/>
                    <a:pt x="46" y="14"/>
                    <a:pt x="47" y="13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3"/>
                    <a:pt x="26" y="33"/>
                  </a:cubicBezTo>
                  <a:cubicBezTo>
                    <a:pt x="21" y="38"/>
                    <a:pt x="16" y="42"/>
                    <a:pt x="11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50"/>
            <p:cNvSpPr>
              <a:spLocks noEditPoints="1"/>
            </p:cNvSpPr>
            <p:nvPr/>
          </p:nvSpPr>
          <p:spPr bwMode="auto">
            <a:xfrm>
              <a:off x="1860550" y="64547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49 h 50"/>
                <a:gd name="T12" fmla="*/ 53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1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2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2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6"/>
                    <a:pt x="47" y="4"/>
                    <a:pt x="44" y="1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1"/>
                    <a:pt x="12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9"/>
                    <a:pt x="1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1"/>
                    <a:pt x="6" y="35"/>
                    <a:pt x="3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5"/>
                    <a:pt x="23" y="40"/>
                    <a:pt x="27" y="36"/>
                  </a:cubicBezTo>
                  <a:cubicBezTo>
                    <a:pt x="32" y="40"/>
                    <a:pt x="36" y="46"/>
                    <a:pt x="41" y="49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49"/>
                  </a:cubicBezTo>
                  <a:cubicBezTo>
                    <a:pt x="46" y="46"/>
                    <a:pt x="50" y="44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2" y="38"/>
                    <a:pt x="52" y="38"/>
                  </a:cubicBezTo>
                  <a:cubicBezTo>
                    <a:pt x="48" y="33"/>
                    <a:pt x="44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4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2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2"/>
                  </a:cubicBezTo>
                  <a:cubicBezTo>
                    <a:pt x="31" y="30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5"/>
                    <a:pt x="40" y="41"/>
                  </a:cubicBezTo>
                  <a:cubicBezTo>
                    <a:pt x="42" y="39"/>
                    <a:pt x="44" y="37"/>
                    <a:pt x="45" y="36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7"/>
                    <a:pt x="39" y="39"/>
                    <a:pt x="37" y="41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2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2" y="31"/>
                    <a:pt x="42" y="31"/>
                    <a:pt x="41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3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5" y="35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7"/>
                    <a:pt x="34" y="26"/>
                  </a:cubicBezTo>
                  <a:cubicBezTo>
                    <a:pt x="34" y="25"/>
                    <a:pt x="35" y="24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1" y="35"/>
                    <a:pt x="14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2" y="27"/>
                  </a:cubicBezTo>
                  <a:cubicBezTo>
                    <a:pt x="18" y="32"/>
                    <a:pt x="10" y="36"/>
                    <a:pt x="7" y="42"/>
                  </a:cubicBezTo>
                  <a:cubicBezTo>
                    <a:pt x="7" y="42"/>
                    <a:pt x="6" y="42"/>
                    <a:pt x="6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7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2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0" y="7"/>
                    <a:pt x="7" y="8"/>
                    <a:pt x="5" y="10"/>
                  </a:cubicBezTo>
                  <a:cubicBezTo>
                    <a:pt x="5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0"/>
                    <a:pt x="7" y="12"/>
                  </a:cubicBezTo>
                  <a:cubicBezTo>
                    <a:pt x="10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0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1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3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4" y="5"/>
                  </a:cubicBezTo>
                  <a:cubicBezTo>
                    <a:pt x="44" y="4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5"/>
                    <a:pt x="19" y="25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7"/>
                  </a:cubicBezTo>
                  <a:cubicBezTo>
                    <a:pt x="20" y="27"/>
                    <a:pt x="20" y="27"/>
                    <a:pt x="20" y="26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2" y="17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5" y="6"/>
                  </a:cubicBezTo>
                  <a:cubicBezTo>
                    <a:pt x="42" y="8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2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5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2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4"/>
                    <a:pt x="11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3" y="16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7" y="32"/>
                    <a:pt x="27" y="32"/>
                    <a:pt x="26" y="33"/>
                  </a:cubicBezTo>
                  <a:cubicBezTo>
                    <a:pt x="22" y="37"/>
                    <a:pt x="17" y="42"/>
                    <a:pt x="12" y="47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0"/>
                  </a:cubicBezTo>
                  <a:cubicBezTo>
                    <a:pt x="47" y="43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51"/>
            <p:cNvSpPr>
              <a:spLocks noEditPoints="1"/>
            </p:cNvSpPr>
            <p:nvPr/>
          </p:nvSpPr>
          <p:spPr bwMode="auto">
            <a:xfrm>
              <a:off x="3211513" y="5872163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9 h 50"/>
                <a:gd name="T14" fmla="*/ 53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1" y="9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1" y="39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39" y="37"/>
                    <a:pt x="38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9" y="45"/>
                    <a:pt x="40" y="42"/>
                  </a:cubicBezTo>
                  <a:cubicBezTo>
                    <a:pt x="42" y="39"/>
                    <a:pt x="43" y="38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4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1" y="32"/>
                    <a:pt x="15" y="38"/>
                    <a:pt x="10" y="45"/>
                  </a:cubicBezTo>
                  <a:cubicBezTo>
                    <a:pt x="9" y="45"/>
                    <a:pt x="8" y="44"/>
                    <a:pt x="7" y="43"/>
                  </a:cubicBezTo>
                  <a:close/>
                  <a:moveTo>
                    <a:pt x="6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6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4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8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5" y="11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7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9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20"/>
                  </a:cubicBezTo>
                  <a:cubicBezTo>
                    <a:pt x="25" y="20"/>
                    <a:pt x="24" y="21"/>
                    <a:pt x="24" y="21"/>
                  </a:cubicBezTo>
                  <a:cubicBezTo>
                    <a:pt x="23" y="21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4" y="18"/>
                  </a:cubicBezTo>
                  <a:cubicBezTo>
                    <a:pt x="24" y="18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7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8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8" y="12"/>
                    <a:pt x="39" y="12"/>
                    <a:pt x="39" y="11"/>
                  </a:cubicBezTo>
                  <a:cubicBezTo>
                    <a:pt x="40" y="10"/>
                    <a:pt x="46" y="5"/>
                    <a:pt x="42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2" y="15"/>
                    <a:pt x="47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3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2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6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2" y="35"/>
                    <a:pt x="32" y="25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5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2"/>
                    <a:pt x="26" y="33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52"/>
            <p:cNvSpPr>
              <a:spLocks noEditPoints="1"/>
            </p:cNvSpPr>
            <p:nvPr/>
          </p:nvSpPr>
          <p:spPr bwMode="auto">
            <a:xfrm>
              <a:off x="438150" y="3727450"/>
              <a:ext cx="165100" cy="179388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0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5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9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0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2 w 44"/>
                <a:gd name="T43" fmla="*/ 21 h 48"/>
                <a:gd name="T44" fmla="*/ 38 w 44"/>
                <a:gd name="T45" fmla="*/ 26 h 48"/>
                <a:gd name="T46" fmla="*/ 22 w 44"/>
                <a:gd name="T47" fmla="*/ 43 h 48"/>
                <a:gd name="T48" fmla="*/ 26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7 w 44"/>
                <a:gd name="T91" fmla="*/ 29 h 48"/>
                <a:gd name="T92" fmla="*/ 18 w 44"/>
                <a:gd name="T93" fmla="*/ 45 h 48"/>
                <a:gd name="T94" fmla="*/ 21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5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5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8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2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0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1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2" y="18"/>
                  </a:cubicBezTo>
                  <a:cubicBezTo>
                    <a:pt x="1" y="18"/>
                    <a:pt x="0" y="18"/>
                    <a:pt x="0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1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2"/>
                    <a:pt x="11" y="23"/>
                    <a:pt x="9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1" y="18"/>
                    <a:pt x="23" y="18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0" y="18"/>
                  </a:cubicBezTo>
                  <a:cubicBezTo>
                    <a:pt x="23" y="16"/>
                    <a:pt x="26" y="14"/>
                    <a:pt x="27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4" y="11"/>
                    <a:pt x="23" y="12"/>
                  </a:cubicBezTo>
                  <a:cubicBezTo>
                    <a:pt x="22" y="13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5" y="4"/>
                    <a:pt x="26" y="4"/>
                    <a:pt x="28" y="4"/>
                  </a:cubicBezTo>
                  <a:close/>
                  <a:moveTo>
                    <a:pt x="36" y="21"/>
                  </a:moveTo>
                  <a:cubicBezTo>
                    <a:pt x="33" y="23"/>
                    <a:pt x="31" y="26"/>
                    <a:pt x="29" y="28"/>
                  </a:cubicBezTo>
                  <a:cubicBezTo>
                    <a:pt x="28" y="29"/>
                    <a:pt x="27" y="30"/>
                    <a:pt x="26" y="30"/>
                  </a:cubicBezTo>
                  <a:cubicBezTo>
                    <a:pt x="27" y="30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0" y="27"/>
                  </a:moveTo>
                  <a:cubicBezTo>
                    <a:pt x="40" y="27"/>
                    <a:pt x="40" y="27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0" y="27"/>
                  </a:cubicBezTo>
                  <a:close/>
                  <a:moveTo>
                    <a:pt x="22" y="43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2" y="43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6" y="35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7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6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5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0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29" y="23"/>
                    <a:pt x="30" y="22"/>
                    <a:pt x="31" y="21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4"/>
                    <a:pt x="25" y="27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5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6"/>
                    <a:pt x="28" y="17"/>
                    <a:pt x="28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5" y="28"/>
                    <a:pt x="16" y="29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4"/>
                    <a:pt x="20" y="27"/>
                    <a:pt x="18" y="29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7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1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4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0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5" y="30"/>
                  </a:cubicBezTo>
                  <a:cubicBezTo>
                    <a:pt x="37" y="29"/>
                    <a:pt x="40" y="27"/>
                    <a:pt x="39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2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4"/>
                    <a:pt x="38" y="22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1"/>
                    <a:pt x="8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3"/>
                    <a:pt x="11" y="24"/>
                  </a:cubicBezTo>
                  <a:cubicBezTo>
                    <a:pt x="10" y="26"/>
                    <a:pt x="9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9"/>
                    <a:pt x="7" y="29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5" name="Freeform 53"/>
            <p:cNvSpPr>
              <a:spLocks noEditPoints="1"/>
            </p:cNvSpPr>
            <p:nvPr/>
          </p:nvSpPr>
          <p:spPr bwMode="auto">
            <a:xfrm>
              <a:off x="3155950" y="6743700"/>
              <a:ext cx="165100" cy="180975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1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6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10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1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3 w 44"/>
                <a:gd name="T43" fmla="*/ 21 h 48"/>
                <a:gd name="T44" fmla="*/ 38 w 44"/>
                <a:gd name="T45" fmla="*/ 26 h 48"/>
                <a:gd name="T46" fmla="*/ 23 w 44"/>
                <a:gd name="T47" fmla="*/ 42 h 48"/>
                <a:gd name="T48" fmla="*/ 27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8 w 44"/>
                <a:gd name="T91" fmla="*/ 28 h 48"/>
                <a:gd name="T92" fmla="*/ 18 w 44"/>
                <a:gd name="T93" fmla="*/ 45 h 48"/>
                <a:gd name="T94" fmla="*/ 22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6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6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9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1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8"/>
                    <a:pt x="0" y="18"/>
                    <a:pt x="1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3" y="22"/>
                    <a:pt x="11" y="23"/>
                    <a:pt x="10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8" y="15"/>
                  </a:cubicBezTo>
                  <a:cubicBezTo>
                    <a:pt x="28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1" y="18"/>
                  </a:cubicBezTo>
                  <a:cubicBezTo>
                    <a:pt x="23" y="16"/>
                    <a:pt x="26" y="14"/>
                    <a:pt x="28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6" y="4"/>
                    <a:pt x="27" y="4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6"/>
                    <a:pt x="30" y="28"/>
                  </a:cubicBezTo>
                  <a:cubicBezTo>
                    <a:pt x="29" y="29"/>
                    <a:pt x="27" y="30"/>
                    <a:pt x="26" y="30"/>
                  </a:cubicBezTo>
                  <a:cubicBezTo>
                    <a:pt x="27" y="30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7"/>
                  </a:moveTo>
                  <a:cubicBezTo>
                    <a:pt x="40" y="27"/>
                    <a:pt x="40" y="26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1" y="27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7" y="35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7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1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30" y="23"/>
                    <a:pt x="31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1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7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8" y="16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5" y="21"/>
                  </a:cubicBezTo>
                  <a:cubicBezTo>
                    <a:pt x="22" y="24"/>
                    <a:pt x="21" y="27"/>
                    <a:pt x="18" y="29"/>
                  </a:cubicBezTo>
                  <a:cubicBezTo>
                    <a:pt x="18" y="29"/>
                    <a:pt x="18" y="29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8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2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5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1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6" y="30"/>
                  </a:cubicBezTo>
                  <a:cubicBezTo>
                    <a:pt x="37" y="29"/>
                    <a:pt x="40" y="27"/>
                    <a:pt x="40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7" y="24"/>
                    <a:pt x="38" y="21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6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2"/>
                    <a:pt x="11" y="24"/>
                  </a:cubicBezTo>
                  <a:cubicBezTo>
                    <a:pt x="10" y="25"/>
                    <a:pt x="9" y="27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54"/>
            <p:cNvSpPr>
              <a:spLocks noEditPoints="1"/>
            </p:cNvSpPr>
            <p:nvPr/>
          </p:nvSpPr>
          <p:spPr bwMode="auto">
            <a:xfrm>
              <a:off x="8770938" y="4387850"/>
              <a:ext cx="77788" cy="71438"/>
            </a:xfrm>
            <a:custGeom>
              <a:avLst/>
              <a:gdLst>
                <a:gd name="T0" fmla="*/ 5 w 21"/>
                <a:gd name="T1" fmla="*/ 18 h 19"/>
                <a:gd name="T2" fmla="*/ 15 w 21"/>
                <a:gd name="T3" fmla="*/ 12 h 19"/>
                <a:gd name="T4" fmla="*/ 21 w 21"/>
                <a:gd name="T5" fmla="*/ 1 h 19"/>
                <a:gd name="T6" fmla="*/ 20 w 21"/>
                <a:gd name="T7" fmla="*/ 0 h 19"/>
                <a:gd name="T8" fmla="*/ 18 w 21"/>
                <a:gd name="T9" fmla="*/ 0 h 19"/>
                <a:gd name="T10" fmla="*/ 10 w 21"/>
                <a:gd name="T11" fmla="*/ 2 h 19"/>
                <a:gd name="T12" fmla="*/ 5 w 21"/>
                <a:gd name="T13" fmla="*/ 8 h 19"/>
                <a:gd name="T14" fmla="*/ 5 w 21"/>
                <a:gd name="T15" fmla="*/ 18 h 19"/>
                <a:gd name="T16" fmla="*/ 14 w 21"/>
                <a:gd name="T17" fmla="*/ 9 h 19"/>
                <a:gd name="T18" fmla="*/ 12 w 21"/>
                <a:gd name="T19" fmla="*/ 12 h 19"/>
                <a:gd name="T20" fmla="*/ 7 w 21"/>
                <a:gd name="T21" fmla="*/ 11 h 19"/>
                <a:gd name="T22" fmla="*/ 15 w 21"/>
                <a:gd name="T23" fmla="*/ 8 h 19"/>
                <a:gd name="T24" fmla="*/ 14 w 21"/>
                <a:gd name="T25" fmla="*/ 7 h 19"/>
                <a:gd name="T26" fmla="*/ 9 w 21"/>
                <a:gd name="T27" fmla="*/ 8 h 19"/>
                <a:gd name="T28" fmla="*/ 9 w 21"/>
                <a:gd name="T29" fmla="*/ 7 h 19"/>
                <a:gd name="T30" fmla="*/ 17 w 21"/>
                <a:gd name="T31" fmla="*/ 5 h 19"/>
                <a:gd name="T32" fmla="*/ 14 w 21"/>
                <a:gd name="T33" fmla="*/ 9 h 19"/>
                <a:gd name="T34" fmla="*/ 18 w 21"/>
                <a:gd name="T35" fmla="*/ 4 h 19"/>
                <a:gd name="T36" fmla="*/ 18 w 21"/>
                <a:gd name="T37" fmla="*/ 4 h 19"/>
                <a:gd name="T38" fmla="*/ 17 w 21"/>
                <a:gd name="T39" fmla="*/ 4 h 19"/>
                <a:gd name="T40" fmla="*/ 18 w 21"/>
                <a:gd name="T41" fmla="*/ 4 h 19"/>
                <a:gd name="T42" fmla="*/ 18 w 21"/>
                <a:gd name="T43" fmla="*/ 4 h 19"/>
                <a:gd name="T44" fmla="*/ 11 w 21"/>
                <a:gd name="T45" fmla="*/ 6 h 19"/>
                <a:gd name="T46" fmla="*/ 16 w 21"/>
                <a:gd name="T47" fmla="*/ 5 h 19"/>
                <a:gd name="T48" fmla="*/ 10 w 21"/>
                <a:gd name="T49" fmla="*/ 6 h 19"/>
                <a:gd name="T50" fmla="*/ 11 w 21"/>
                <a:gd name="T51" fmla="*/ 6 h 19"/>
                <a:gd name="T52" fmla="*/ 9 w 21"/>
                <a:gd name="T53" fmla="*/ 8 h 19"/>
                <a:gd name="T54" fmla="*/ 14 w 21"/>
                <a:gd name="T55" fmla="*/ 8 h 19"/>
                <a:gd name="T56" fmla="*/ 7 w 21"/>
                <a:gd name="T57" fmla="*/ 11 h 19"/>
                <a:gd name="T58" fmla="*/ 9 w 21"/>
                <a:gd name="T59" fmla="*/ 8 h 19"/>
                <a:gd name="T60" fmla="*/ 6 w 21"/>
                <a:gd name="T61" fmla="*/ 12 h 19"/>
                <a:gd name="T62" fmla="*/ 6 w 21"/>
                <a:gd name="T63" fmla="*/ 12 h 19"/>
                <a:gd name="T64" fmla="*/ 11 w 21"/>
                <a:gd name="T65" fmla="*/ 12 h 19"/>
                <a:gd name="T66" fmla="*/ 9 w 21"/>
                <a:gd name="T67" fmla="*/ 14 h 19"/>
                <a:gd name="T68" fmla="*/ 6 w 21"/>
                <a:gd name="T69" fmla="*/ 15 h 19"/>
                <a:gd name="T70" fmla="*/ 6 w 21"/>
                <a:gd name="T71" fmla="*/ 15 h 19"/>
                <a:gd name="T72" fmla="*/ 6 w 21"/>
                <a:gd name="T7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19">
                  <a:moveTo>
                    <a:pt x="5" y="18"/>
                  </a:moveTo>
                  <a:cubicBezTo>
                    <a:pt x="9" y="19"/>
                    <a:pt x="13" y="14"/>
                    <a:pt x="15" y="12"/>
                  </a:cubicBezTo>
                  <a:cubicBezTo>
                    <a:pt x="18" y="9"/>
                    <a:pt x="21" y="5"/>
                    <a:pt x="21" y="1"/>
                  </a:cubicBezTo>
                  <a:cubicBezTo>
                    <a:pt x="21" y="1"/>
                    <a:pt x="21" y="0"/>
                    <a:pt x="20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6" y="2"/>
                    <a:pt x="13" y="1"/>
                    <a:pt x="10" y="2"/>
                  </a:cubicBezTo>
                  <a:cubicBezTo>
                    <a:pt x="8" y="3"/>
                    <a:pt x="7" y="6"/>
                    <a:pt x="5" y="8"/>
                  </a:cubicBezTo>
                  <a:cubicBezTo>
                    <a:pt x="3" y="11"/>
                    <a:pt x="0" y="16"/>
                    <a:pt x="5" y="18"/>
                  </a:cubicBezTo>
                  <a:close/>
                  <a:moveTo>
                    <a:pt x="14" y="9"/>
                  </a:moveTo>
                  <a:cubicBezTo>
                    <a:pt x="13" y="10"/>
                    <a:pt x="12" y="11"/>
                    <a:pt x="12" y="12"/>
                  </a:cubicBezTo>
                  <a:cubicBezTo>
                    <a:pt x="10" y="11"/>
                    <a:pt x="9" y="12"/>
                    <a:pt x="7" y="11"/>
                  </a:cubicBezTo>
                  <a:cubicBezTo>
                    <a:pt x="10" y="10"/>
                    <a:pt x="13" y="10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3" y="7"/>
                    <a:pt x="11" y="8"/>
                    <a:pt x="9" y="8"/>
                  </a:cubicBezTo>
                  <a:cubicBezTo>
                    <a:pt x="9" y="8"/>
                    <a:pt x="9" y="7"/>
                    <a:pt x="9" y="7"/>
                  </a:cubicBezTo>
                  <a:cubicBezTo>
                    <a:pt x="12" y="7"/>
                    <a:pt x="15" y="6"/>
                    <a:pt x="17" y="5"/>
                  </a:cubicBezTo>
                  <a:cubicBezTo>
                    <a:pt x="16" y="6"/>
                    <a:pt x="15" y="8"/>
                    <a:pt x="14" y="9"/>
                  </a:cubicBezTo>
                  <a:close/>
                  <a:moveTo>
                    <a:pt x="18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11" y="6"/>
                  </a:moveTo>
                  <a:cubicBezTo>
                    <a:pt x="12" y="5"/>
                    <a:pt x="14" y="5"/>
                    <a:pt x="16" y="5"/>
                  </a:cubicBezTo>
                  <a:cubicBezTo>
                    <a:pt x="14" y="6"/>
                    <a:pt x="12" y="6"/>
                    <a:pt x="10" y="6"/>
                  </a:cubicBezTo>
                  <a:cubicBezTo>
                    <a:pt x="10" y="6"/>
                    <a:pt x="10" y="6"/>
                    <a:pt x="11" y="6"/>
                  </a:cubicBezTo>
                  <a:close/>
                  <a:moveTo>
                    <a:pt x="9" y="8"/>
                  </a:moveTo>
                  <a:cubicBezTo>
                    <a:pt x="10" y="9"/>
                    <a:pt x="12" y="8"/>
                    <a:pt x="14" y="8"/>
                  </a:cubicBezTo>
                  <a:cubicBezTo>
                    <a:pt x="12" y="10"/>
                    <a:pt x="9" y="10"/>
                    <a:pt x="7" y="11"/>
                  </a:cubicBezTo>
                  <a:cubicBezTo>
                    <a:pt x="7" y="10"/>
                    <a:pt x="8" y="9"/>
                    <a:pt x="9" y="8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9" y="12"/>
                    <a:pt x="11" y="12"/>
                  </a:cubicBezTo>
                  <a:cubicBezTo>
                    <a:pt x="10" y="13"/>
                    <a:pt x="10" y="13"/>
                    <a:pt x="9" y="14"/>
                  </a:cubicBezTo>
                  <a:cubicBezTo>
                    <a:pt x="8" y="14"/>
                    <a:pt x="7" y="14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5"/>
                    <a:pt x="5" y="13"/>
                    <a:pt x="6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55"/>
            <p:cNvSpPr>
              <a:spLocks noEditPoints="1"/>
            </p:cNvSpPr>
            <p:nvPr/>
          </p:nvSpPr>
          <p:spPr bwMode="auto">
            <a:xfrm>
              <a:off x="8253413" y="3768725"/>
              <a:ext cx="877888" cy="1050925"/>
            </a:xfrm>
            <a:custGeom>
              <a:avLst/>
              <a:gdLst>
                <a:gd name="T0" fmla="*/ 154 w 234"/>
                <a:gd name="T1" fmla="*/ 20 h 280"/>
                <a:gd name="T2" fmla="*/ 185 w 234"/>
                <a:gd name="T3" fmla="*/ 89 h 280"/>
                <a:gd name="T4" fmla="*/ 179 w 234"/>
                <a:gd name="T5" fmla="*/ 108 h 280"/>
                <a:gd name="T6" fmla="*/ 180 w 234"/>
                <a:gd name="T7" fmla="*/ 92 h 280"/>
                <a:gd name="T8" fmla="*/ 123 w 234"/>
                <a:gd name="T9" fmla="*/ 103 h 280"/>
                <a:gd name="T10" fmla="*/ 170 w 234"/>
                <a:gd name="T11" fmla="*/ 98 h 280"/>
                <a:gd name="T12" fmla="*/ 123 w 234"/>
                <a:gd name="T13" fmla="*/ 120 h 280"/>
                <a:gd name="T14" fmla="*/ 171 w 234"/>
                <a:gd name="T15" fmla="*/ 123 h 280"/>
                <a:gd name="T16" fmla="*/ 103 w 234"/>
                <a:gd name="T17" fmla="*/ 155 h 280"/>
                <a:gd name="T18" fmla="*/ 139 w 234"/>
                <a:gd name="T19" fmla="*/ 156 h 280"/>
                <a:gd name="T20" fmla="*/ 127 w 234"/>
                <a:gd name="T21" fmla="*/ 168 h 280"/>
                <a:gd name="T22" fmla="*/ 156 w 234"/>
                <a:gd name="T23" fmla="*/ 144 h 280"/>
                <a:gd name="T24" fmla="*/ 139 w 234"/>
                <a:gd name="T25" fmla="*/ 140 h 280"/>
                <a:gd name="T26" fmla="*/ 165 w 234"/>
                <a:gd name="T27" fmla="*/ 122 h 280"/>
                <a:gd name="T28" fmla="*/ 161 w 234"/>
                <a:gd name="T29" fmla="*/ 116 h 280"/>
                <a:gd name="T30" fmla="*/ 112 w 234"/>
                <a:gd name="T31" fmla="*/ 121 h 280"/>
                <a:gd name="T32" fmla="*/ 118 w 234"/>
                <a:gd name="T33" fmla="*/ 109 h 280"/>
                <a:gd name="T34" fmla="*/ 174 w 234"/>
                <a:gd name="T35" fmla="*/ 82 h 280"/>
                <a:gd name="T36" fmla="*/ 209 w 234"/>
                <a:gd name="T37" fmla="*/ 93 h 280"/>
                <a:gd name="T38" fmla="*/ 214 w 234"/>
                <a:gd name="T39" fmla="*/ 113 h 280"/>
                <a:gd name="T40" fmla="*/ 203 w 234"/>
                <a:gd name="T41" fmla="*/ 88 h 280"/>
                <a:gd name="T42" fmla="*/ 153 w 234"/>
                <a:gd name="T43" fmla="*/ 82 h 280"/>
                <a:gd name="T44" fmla="*/ 87 w 234"/>
                <a:gd name="T45" fmla="*/ 65 h 280"/>
                <a:gd name="T46" fmla="*/ 89 w 234"/>
                <a:gd name="T47" fmla="*/ 62 h 280"/>
                <a:gd name="T48" fmla="*/ 171 w 234"/>
                <a:gd name="T49" fmla="*/ 36 h 280"/>
                <a:gd name="T50" fmla="*/ 180 w 234"/>
                <a:gd name="T51" fmla="*/ 44 h 280"/>
                <a:gd name="T52" fmla="*/ 166 w 234"/>
                <a:gd name="T53" fmla="*/ 58 h 280"/>
                <a:gd name="T54" fmla="*/ 167 w 234"/>
                <a:gd name="T55" fmla="*/ 73 h 280"/>
                <a:gd name="T56" fmla="*/ 154 w 234"/>
                <a:gd name="T57" fmla="*/ 70 h 280"/>
                <a:gd name="T58" fmla="*/ 145 w 234"/>
                <a:gd name="T59" fmla="*/ 61 h 280"/>
                <a:gd name="T60" fmla="*/ 112 w 234"/>
                <a:gd name="T61" fmla="*/ 63 h 280"/>
                <a:gd name="T62" fmla="*/ 97 w 234"/>
                <a:gd name="T63" fmla="*/ 87 h 280"/>
                <a:gd name="T64" fmla="*/ 110 w 234"/>
                <a:gd name="T65" fmla="*/ 93 h 280"/>
                <a:gd name="T66" fmla="*/ 195 w 234"/>
                <a:gd name="T67" fmla="*/ 56 h 280"/>
                <a:gd name="T68" fmla="*/ 178 w 234"/>
                <a:gd name="T69" fmla="*/ 39 h 280"/>
                <a:gd name="T70" fmla="*/ 151 w 234"/>
                <a:gd name="T71" fmla="*/ 39 h 280"/>
                <a:gd name="T72" fmla="*/ 142 w 234"/>
                <a:gd name="T73" fmla="*/ 34 h 280"/>
                <a:gd name="T74" fmla="*/ 137 w 234"/>
                <a:gd name="T75" fmla="*/ 30 h 280"/>
                <a:gd name="T76" fmla="*/ 124 w 234"/>
                <a:gd name="T77" fmla="*/ 38 h 280"/>
                <a:gd name="T78" fmla="*/ 147 w 234"/>
                <a:gd name="T79" fmla="*/ 36 h 280"/>
                <a:gd name="T80" fmla="*/ 12 w 234"/>
                <a:gd name="T81" fmla="*/ 128 h 280"/>
                <a:gd name="T82" fmla="*/ 15 w 234"/>
                <a:gd name="T83" fmla="*/ 130 h 280"/>
                <a:gd name="T84" fmla="*/ 24 w 234"/>
                <a:gd name="T85" fmla="*/ 64 h 280"/>
                <a:gd name="T86" fmla="*/ 13 w 234"/>
                <a:gd name="T87" fmla="*/ 90 h 280"/>
                <a:gd name="T88" fmla="*/ 10 w 234"/>
                <a:gd name="T89" fmla="*/ 113 h 280"/>
                <a:gd name="T90" fmla="*/ 28 w 234"/>
                <a:gd name="T91" fmla="*/ 119 h 280"/>
                <a:gd name="T92" fmla="*/ 16 w 234"/>
                <a:gd name="T93" fmla="*/ 100 h 280"/>
                <a:gd name="T94" fmla="*/ 21 w 234"/>
                <a:gd name="T95" fmla="*/ 74 h 280"/>
                <a:gd name="T96" fmla="*/ 20 w 234"/>
                <a:gd name="T97" fmla="*/ 127 h 280"/>
                <a:gd name="T98" fmla="*/ 157 w 234"/>
                <a:gd name="T99" fmla="*/ 54 h 280"/>
                <a:gd name="T100" fmla="*/ 175 w 234"/>
                <a:gd name="T101" fmla="*/ 110 h 280"/>
                <a:gd name="T102" fmla="*/ 119 w 234"/>
                <a:gd name="T103" fmla="*/ 227 h 280"/>
                <a:gd name="T104" fmla="*/ 100 w 234"/>
                <a:gd name="T105" fmla="*/ 262 h 280"/>
                <a:gd name="T106" fmla="*/ 172 w 234"/>
                <a:gd name="T107" fmla="*/ 260 h 280"/>
                <a:gd name="T108" fmla="*/ 167 w 234"/>
                <a:gd name="T109" fmla="*/ 258 h 280"/>
                <a:gd name="T110" fmla="*/ 120 w 234"/>
                <a:gd name="T111" fmla="*/ 265 h 280"/>
                <a:gd name="T112" fmla="*/ 115 w 234"/>
                <a:gd name="T113" fmla="*/ 232 h 280"/>
                <a:gd name="T114" fmla="*/ 102 w 234"/>
                <a:gd name="T115" fmla="*/ 240 h 280"/>
                <a:gd name="T116" fmla="*/ 106 w 234"/>
                <a:gd name="T117" fmla="*/ 246 h 280"/>
                <a:gd name="T118" fmla="*/ 112 w 234"/>
                <a:gd name="T119" fmla="*/ 263 h 280"/>
                <a:gd name="T120" fmla="*/ 176 w 234"/>
                <a:gd name="T121" fmla="*/ 263 h 280"/>
                <a:gd name="T122" fmla="*/ 104 w 234"/>
                <a:gd name="T123" fmla="*/ 23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80">
                  <a:moveTo>
                    <a:pt x="205" y="44"/>
                  </a:moveTo>
                  <a:cubicBezTo>
                    <a:pt x="194" y="28"/>
                    <a:pt x="179" y="19"/>
                    <a:pt x="163" y="10"/>
                  </a:cubicBezTo>
                  <a:cubicBezTo>
                    <a:pt x="163" y="10"/>
                    <a:pt x="163" y="10"/>
                    <a:pt x="162" y="10"/>
                  </a:cubicBezTo>
                  <a:cubicBezTo>
                    <a:pt x="163" y="8"/>
                    <a:pt x="162" y="6"/>
                    <a:pt x="159" y="5"/>
                  </a:cubicBezTo>
                  <a:cubicBezTo>
                    <a:pt x="151" y="0"/>
                    <a:pt x="149" y="12"/>
                    <a:pt x="147" y="17"/>
                  </a:cubicBezTo>
                  <a:cubicBezTo>
                    <a:pt x="147" y="17"/>
                    <a:pt x="147" y="17"/>
                    <a:pt x="147" y="18"/>
                  </a:cubicBezTo>
                  <a:cubicBezTo>
                    <a:pt x="106" y="4"/>
                    <a:pt x="59" y="16"/>
                    <a:pt x="31" y="48"/>
                  </a:cubicBezTo>
                  <a:cubicBezTo>
                    <a:pt x="3" y="81"/>
                    <a:pt x="0" y="128"/>
                    <a:pt x="22" y="164"/>
                  </a:cubicBezTo>
                  <a:cubicBezTo>
                    <a:pt x="33" y="181"/>
                    <a:pt x="49" y="194"/>
                    <a:pt x="67" y="202"/>
                  </a:cubicBezTo>
                  <a:cubicBezTo>
                    <a:pt x="65" y="207"/>
                    <a:pt x="54" y="217"/>
                    <a:pt x="61" y="221"/>
                  </a:cubicBezTo>
                  <a:cubicBezTo>
                    <a:pt x="65" y="225"/>
                    <a:pt x="69" y="220"/>
                    <a:pt x="72" y="215"/>
                  </a:cubicBezTo>
                  <a:cubicBezTo>
                    <a:pt x="82" y="220"/>
                    <a:pt x="93" y="221"/>
                    <a:pt x="104" y="221"/>
                  </a:cubicBezTo>
                  <a:cubicBezTo>
                    <a:pt x="102" y="228"/>
                    <a:pt x="97" y="236"/>
                    <a:pt x="100" y="243"/>
                  </a:cubicBezTo>
                  <a:cubicBezTo>
                    <a:pt x="100" y="243"/>
                    <a:pt x="100" y="243"/>
                    <a:pt x="100" y="243"/>
                  </a:cubicBezTo>
                  <a:cubicBezTo>
                    <a:pt x="93" y="245"/>
                    <a:pt x="87" y="246"/>
                    <a:pt x="80" y="248"/>
                  </a:cubicBezTo>
                  <a:cubicBezTo>
                    <a:pt x="71" y="250"/>
                    <a:pt x="62" y="253"/>
                    <a:pt x="54" y="258"/>
                  </a:cubicBezTo>
                  <a:cubicBezTo>
                    <a:pt x="51" y="260"/>
                    <a:pt x="42" y="266"/>
                    <a:pt x="45" y="271"/>
                  </a:cubicBezTo>
                  <a:cubicBezTo>
                    <a:pt x="47" y="275"/>
                    <a:pt x="56" y="275"/>
                    <a:pt x="61" y="276"/>
                  </a:cubicBezTo>
                  <a:cubicBezTo>
                    <a:pt x="78" y="278"/>
                    <a:pt x="96" y="279"/>
                    <a:pt x="113" y="279"/>
                  </a:cubicBezTo>
                  <a:cubicBezTo>
                    <a:pt x="131" y="280"/>
                    <a:pt x="150" y="279"/>
                    <a:pt x="168" y="276"/>
                  </a:cubicBezTo>
                  <a:cubicBezTo>
                    <a:pt x="172" y="275"/>
                    <a:pt x="178" y="275"/>
                    <a:pt x="181" y="272"/>
                  </a:cubicBezTo>
                  <a:cubicBezTo>
                    <a:pt x="185" y="268"/>
                    <a:pt x="182" y="264"/>
                    <a:pt x="178" y="261"/>
                  </a:cubicBezTo>
                  <a:cubicBezTo>
                    <a:pt x="163" y="250"/>
                    <a:pt x="142" y="246"/>
                    <a:pt x="124" y="243"/>
                  </a:cubicBezTo>
                  <a:cubicBezTo>
                    <a:pt x="125" y="236"/>
                    <a:pt x="123" y="228"/>
                    <a:pt x="120" y="222"/>
                  </a:cubicBezTo>
                  <a:cubicBezTo>
                    <a:pt x="127" y="221"/>
                    <a:pt x="134" y="220"/>
                    <a:pt x="141" y="219"/>
                  </a:cubicBezTo>
                  <a:cubicBezTo>
                    <a:pt x="157" y="216"/>
                    <a:pt x="173" y="209"/>
                    <a:pt x="186" y="199"/>
                  </a:cubicBezTo>
                  <a:cubicBezTo>
                    <a:pt x="218" y="176"/>
                    <a:pt x="234" y="133"/>
                    <a:pt x="227" y="94"/>
                  </a:cubicBezTo>
                  <a:cubicBezTo>
                    <a:pt x="224" y="76"/>
                    <a:pt x="216" y="58"/>
                    <a:pt x="205" y="44"/>
                  </a:cubicBezTo>
                  <a:close/>
                  <a:moveTo>
                    <a:pt x="157" y="7"/>
                  </a:moveTo>
                  <a:cubicBezTo>
                    <a:pt x="163" y="8"/>
                    <a:pt x="156" y="17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ubicBezTo>
                    <a:pt x="151" y="15"/>
                    <a:pt x="152" y="6"/>
                    <a:pt x="157" y="7"/>
                  </a:cubicBezTo>
                  <a:close/>
                  <a:moveTo>
                    <a:pt x="176" y="85"/>
                  </a:moveTo>
                  <a:cubicBezTo>
                    <a:pt x="177" y="84"/>
                    <a:pt x="185" y="83"/>
                    <a:pt x="182" y="84"/>
                  </a:cubicBezTo>
                  <a:cubicBezTo>
                    <a:pt x="180" y="85"/>
                    <a:pt x="178" y="85"/>
                    <a:pt x="176" y="86"/>
                  </a:cubicBezTo>
                  <a:cubicBezTo>
                    <a:pt x="176" y="86"/>
                    <a:pt x="176" y="85"/>
                    <a:pt x="176" y="85"/>
                  </a:cubicBezTo>
                  <a:close/>
                  <a:moveTo>
                    <a:pt x="178" y="100"/>
                  </a:moveTo>
                  <a:cubicBezTo>
                    <a:pt x="179" y="100"/>
                    <a:pt x="181" y="100"/>
                    <a:pt x="183" y="100"/>
                  </a:cubicBezTo>
                  <a:cubicBezTo>
                    <a:pt x="184" y="99"/>
                    <a:pt x="186" y="99"/>
                    <a:pt x="187" y="99"/>
                  </a:cubicBezTo>
                  <a:cubicBezTo>
                    <a:pt x="188" y="99"/>
                    <a:pt x="193" y="98"/>
                    <a:pt x="189" y="99"/>
                  </a:cubicBezTo>
                  <a:cubicBezTo>
                    <a:pt x="185" y="100"/>
                    <a:pt x="181" y="100"/>
                    <a:pt x="178" y="101"/>
                  </a:cubicBezTo>
                  <a:cubicBezTo>
                    <a:pt x="178" y="101"/>
                    <a:pt x="178" y="100"/>
                    <a:pt x="178" y="100"/>
                  </a:cubicBezTo>
                  <a:close/>
                  <a:moveTo>
                    <a:pt x="178" y="97"/>
                  </a:moveTo>
                  <a:cubicBezTo>
                    <a:pt x="179" y="97"/>
                    <a:pt x="180" y="97"/>
                    <a:pt x="182" y="96"/>
                  </a:cubicBezTo>
                  <a:cubicBezTo>
                    <a:pt x="183" y="96"/>
                    <a:pt x="187" y="96"/>
                    <a:pt x="188" y="95"/>
                  </a:cubicBezTo>
                  <a:cubicBezTo>
                    <a:pt x="185" y="97"/>
                    <a:pt x="181" y="98"/>
                    <a:pt x="178" y="99"/>
                  </a:cubicBezTo>
                  <a:cubicBezTo>
                    <a:pt x="178" y="98"/>
                    <a:pt x="178" y="98"/>
                    <a:pt x="178" y="98"/>
                  </a:cubicBezTo>
                  <a:cubicBezTo>
                    <a:pt x="178" y="98"/>
                    <a:pt x="178" y="98"/>
                    <a:pt x="178" y="97"/>
                  </a:cubicBezTo>
                  <a:close/>
                  <a:moveTo>
                    <a:pt x="178" y="93"/>
                  </a:moveTo>
                  <a:cubicBezTo>
                    <a:pt x="181" y="93"/>
                    <a:pt x="184" y="93"/>
                    <a:pt x="186" y="92"/>
                  </a:cubicBezTo>
                  <a:cubicBezTo>
                    <a:pt x="183" y="93"/>
                    <a:pt x="180" y="95"/>
                    <a:pt x="178" y="96"/>
                  </a:cubicBezTo>
                  <a:cubicBezTo>
                    <a:pt x="178" y="95"/>
                    <a:pt x="178" y="94"/>
                    <a:pt x="178" y="93"/>
                  </a:cubicBezTo>
                  <a:close/>
                  <a:moveTo>
                    <a:pt x="177" y="92"/>
                  </a:moveTo>
                  <a:cubicBezTo>
                    <a:pt x="177" y="91"/>
                    <a:pt x="177" y="91"/>
                    <a:pt x="177" y="90"/>
                  </a:cubicBezTo>
                  <a:cubicBezTo>
                    <a:pt x="178" y="90"/>
                    <a:pt x="179" y="90"/>
                    <a:pt x="180" y="90"/>
                  </a:cubicBezTo>
                  <a:cubicBezTo>
                    <a:pt x="180" y="90"/>
                    <a:pt x="185" y="89"/>
                    <a:pt x="183" y="90"/>
                  </a:cubicBezTo>
                  <a:cubicBezTo>
                    <a:pt x="181" y="91"/>
                    <a:pt x="179" y="91"/>
                    <a:pt x="177" y="92"/>
                  </a:cubicBezTo>
                  <a:close/>
                  <a:moveTo>
                    <a:pt x="177" y="90"/>
                  </a:moveTo>
                  <a:cubicBezTo>
                    <a:pt x="179" y="90"/>
                    <a:pt x="183" y="88"/>
                    <a:pt x="184" y="87"/>
                  </a:cubicBezTo>
                  <a:cubicBezTo>
                    <a:pt x="185" y="87"/>
                    <a:pt x="185" y="88"/>
                    <a:pt x="185" y="89"/>
                  </a:cubicBezTo>
                  <a:cubicBezTo>
                    <a:pt x="182" y="89"/>
                    <a:pt x="180" y="90"/>
                    <a:pt x="177" y="90"/>
                  </a:cubicBezTo>
                  <a:close/>
                  <a:moveTo>
                    <a:pt x="184" y="85"/>
                  </a:moveTo>
                  <a:cubicBezTo>
                    <a:pt x="184" y="86"/>
                    <a:pt x="184" y="86"/>
                    <a:pt x="184" y="86"/>
                  </a:cubicBezTo>
                  <a:cubicBezTo>
                    <a:pt x="182" y="86"/>
                    <a:pt x="181" y="86"/>
                    <a:pt x="179" y="87"/>
                  </a:cubicBezTo>
                  <a:cubicBezTo>
                    <a:pt x="174" y="88"/>
                    <a:pt x="179" y="86"/>
                    <a:pt x="180" y="85"/>
                  </a:cubicBezTo>
                  <a:cubicBezTo>
                    <a:pt x="182" y="85"/>
                    <a:pt x="183" y="84"/>
                    <a:pt x="185" y="84"/>
                  </a:cubicBezTo>
                  <a:cubicBezTo>
                    <a:pt x="185" y="84"/>
                    <a:pt x="185" y="84"/>
                    <a:pt x="185" y="84"/>
                  </a:cubicBezTo>
                  <a:cubicBezTo>
                    <a:pt x="184" y="84"/>
                    <a:pt x="184" y="85"/>
                    <a:pt x="184" y="85"/>
                  </a:cubicBezTo>
                  <a:close/>
                  <a:moveTo>
                    <a:pt x="181" y="87"/>
                  </a:moveTo>
                  <a:cubicBezTo>
                    <a:pt x="183" y="86"/>
                    <a:pt x="179" y="88"/>
                    <a:pt x="179" y="88"/>
                  </a:cubicBezTo>
                  <a:cubicBezTo>
                    <a:pt x="178" y="88"/>
                    <a:pt x="178" y="88"/>
                    <a:pt x="177" y="89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8" y="88"/>
                    <a:pt x="180" y="87"/>
                    <a:pt x="181" y="87"/>
                  </a:cubicBezTo>
                  <a:close/>
                  <a:moveTo>
                    <a:pt x="178" y="104"/>
                  </a:moveTo>
                  <a:cubicBezTo>
                    <a:pt x="181" y="104"/>
                    <a:pt x="185" y="103"/>
                    <a:pt x="189" y="102"/>
                  </a:cubicBezTo>
                  <a:cubicBezTo>
                    <a:pt x="194" y="102"/>
                    <a:pt x="191" y="103"/>
                    <a:pt x="190" y="103"/>
                  </a:cubicBezTo>
                  <a:cubicBezTo>
                    <a:pt x="188" y="104"/>
                    <a:pt x="186" y="105"/>
                    <a:pt x="185" y="105"/>
                  </a:cubicBezTo>
                  <a:cubicBezTo>
                    <a:pt x="183" y="106"/>
                    <a:pt x="181" y="106"/>
                    <a:pt x="178" y="107"/>
                  </a:cubicBezTo>
                  <a:cubicBezTo>
                    <a:pt x="178" y="106"/>
                    <a:pt x="178" y="105"/>
                    <a:pt x="178" y="104"/>
                  </a:cubicBezTo>
                  <a:close/>
                  <a:moveTo>
                    <a:pt x="191" y="107"/>
                  </a:moveTo>
                  <a:cubicBezTo>
                    <a:pt x="190" y="108"/>
                    <a:pt x="189" y="109"/>
                    <a:pt x="187" y="109"/>
                  </a:cubicBezTo>
                  <a:cubicBezTo>
                    <a:pt x="186" y="109"/>
                    <a:pt x="184" y="109"/>
                    <a:pt x="184" y="109"/>
                  </a:cubicBezTo>
                  <a:cubicBezTo>
                    <a:pt x="182" y="109"/>
                    <a:pt x="181" y="109"/>
                    <a:pt x="180" y="108"/>
                  </a:cubicBezTo>
                  <a:cubicBezTo>
                    <a:pt x="182" y="108"/>
                    <a:pt x="184" y="108"/>
                    <a:pt x="186" y="107"/>
                  </a:cubicBezTo>
                  <a:cubicBezTo>
                    <a:pt x="187" y="107"/>
                    <a:pt x="187" y="107"/>
                    <a:pt x="188" y="107"/>
                  </a:cubicBezTo>
                  <a:cubicBezTo>
                    <a:pt x="188" y="107"/>
                    <a:pt x="193" y="106"/>
                    <a:pt x="191" y="107"/>
                  </a:cubicBezTo>
                  <a:close/>
                  <a:moveTo>
                    <a:pt x="194" y="106"/>
                  </a:moveTo>
                  <a:cubicBezTo>
                    <a:pt x="194" y="106"/>
                    <a:pt x="193" y="106"/>
                    <a:pt x="193" y="106"/>
                  </a:cubicBezTo>
                  <a:cubicBezTo>
                    <a:pt x="190" y="106"/>
                    <a:pt x="187" y="106"/>
                    <a:pt x="184" y="107"/>
                  </a:cubicBezTo>
                  <a:cubicBezTo>
                    <a:pt x="183" y="107"/>
                    <a:pt x="181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7"/>
                    <a:pt x="179" y="107"/>
                  </a:cubicBezTo>
                  <a:cubicBezTo>
                    <a:pt x="179" y="107"/>
                    <a:pt x="181" y="107"/>
                    <a:pt x="181" y="107"/>
                  </a:cubicBezTo>
                  <a:cubicBezTo>
                    <a:pt x="185" y="106"/>
                    <a:pt x="190" y="105"/>
                    <a:pt x="193" y="102"/>
                  </a:cubicBezTo>
                  <a:cubicBezTo>
                    <a:pt x="193" y="102"/>
                    <a:pt x="193" y="102"/>
                    <a:pt x="193" y="102"/>
                  </a:cubicBezTo>
                  <a:cubicBezTo>
                    <a:pt x="194" y="102"/>
                    <a:pt x="194" y="102"/>
                    <a:pt x="194" y="103"/>
                  </a:cubicBezTo>
                  <a:cubicBezTo>
                    <a:pt x="194" y="104"/>
                    <a:pt x="194" y="105"/>
                    <a:pt x="194" y="106"/>
                  </a:cubicBezTo>
                  <a:close/>
                  <a:moveTo>
                    <a:pt x="193" y="101"/>
                  </a:moveTo>
                  <a:cubicBezTo>
                    <a:pt x="190" y="101"/>
                    <a:pt x="188" y="102"/>
                    <a:pt x="185" y="102"/>
                  </a:cubicBezTo>
                  <a:cubicBezTo>
                    <a:pt x="183" y="103"/>
                    <a:pt x="181" y="103"/>
                    <a:pt x="179" y="103"/>
                  </a:cubicBezTo>
                  <a:cubicBezTo>
                    <a:pt x="179" y="103"/>
                    <a:pt x="178" y="103"/>
                    <a:pt x="178" y="103"/>
                  </a:cubicBezTo>
                  <a:cubicBezTo>
                    <a:pt x="178" y="103"/>
                    <a:pt x="178" y="103"/>
                    <a:pt x="178" y="102"/>
                  </a:cubicBezTo>
                  <a:cubicBezTo>
                    <a:pt x="178" y="102"/>
                    <a:pt x="180" y="101"/>
                    <a:pt x="180" y="101"/>
                  </a:cubicBezTo>
                  <a:cubicBezTo>
                    <a:pt x="184" y="100"/>
                    <a:pt x="188" y="101"/>
                    <a:pt x="192" y="99"/>
                  </a:cubicBezTo>
                  <a:cubicBezTo>
                    <a:pt x="192" y="100"/>
                    <a:pt x="193" y="100"/>
                    <a:pt x="193" y="101"/>
                  </a:cubicBezTo>
                  <a:cubicBezTo>
                    <a:pt x="193" y="101"/>
                    <a:pt x="193" y="101"/>
                    <a:pt x="193" y="101"/>
                  </a:cubicBezTo>
                  <a:close/>
                  <a:moveTo>
                    <a:pt x="179" y="99"/>
                  </a:moveTo>
                  <a:cubicBezTo>
                    <a:pt x="177" y="99"/>
                    <a:pt x="177" y="99"/>
                    <a:pt x="179" y="99"/>
                  </a:cubicBezTo>
                  <a:cubicBezTo>
                    <a:pt x="181" y="99"/>
                    <a:pt x="182" y="98"/>
                    <a:pt x="184" y="98"/>
                  </a:cubicBezTo>
                  <a:cubicBezTo>
                    <a:pt x="186" y="97"/>
                    <a:pt x="188" y="96"/>
                    <a:pt x="189" y="95"/>
                  </a:cubicBezTo>
                  <a:cubicBezTo>
                    <a:pt x="189" y="95"/>
                    <a:pt x="190" y="96"/>
                    <a:pt x="190" y="96"/>
                  </a:cubicBezTo>
                  <a:cubicBezTo>
                    <a:pt x="190" y="96"/>
                    <a:pt x="190" y="97"/>
                    <a:pt x="191" y="97"/>
                  </a:cubicBezTo>
                  <a:cubicBezTo>
                    <a:pt x="187" y="98"/>
                    <a:pt x="183" y="99"/>
                    <a:pt x="179" y="99"/>
                  </a:cubicBezTo>
                  <a:close/>
                  <a:moveTo>
                    <a:pt x="180" y="96"/>
                  </a:moveTo>
                  <a:cubicBezTo>
                    <a:pt x="176" y="97"/>
                    <a:pt x="180" y="96"/>
                    <a:pt x="181" y="95"/>
                  </a:cubicBezTo>
                  <a:cubicBezTo>
                    <a:pt x="183" y="94"/>
                    <a:pt x="185" y="94"/>
                    <a:pt x="187" y="93"/>
                  </a:cubicBezTo>
                  <a:cubicBezTo>
                    <a:pt x="188" y="93"/>
                    <a:pt x="188" y="94"/>
                    <a:pt x="189" y="94"/>
                  </a:cubicBezTo>
                  <a:cubicBezTo>
                    <a:pt x="186" y="95"/>
                    <a:pt x="183" y="95"/>
                    <a:pt x="180" y="96"/>
                  </a:cubicBezTo>
                  <a:close/>
                  <a:moveTo>
                    <a:pt x="181" y="93"/>
                  </a:moveTo>
                  <a:cubicBezTo>
                    <a:pt x="180" y="93"/>
                    <a:pt x="176" y="93"/>
                    <a:pt x="180" y="92"/>
                  </a:cubicBezTo>
                  <a:cubicBezTo>
                    <a:pt x="182" y="91"/>
                    <a:pt x="184" y="91"/>
                    <a:pt x="185" y="90"/>
                  </a:cubicBezTo>
                  <a:cubicBezTo>
                    <a:pt x="186" y="90"/>
                    <a:pt x="186" y="91"/>
                    <a:pt x="187" y="92"/>
                  </a:cubicBezTo>
                  <a:cubicBezTo>
                    <a:pt x="185" y="92"/>
                    <a:pt x="183" y="92"/>
                    <a:pt x="181" y="93"/>
                  </a:cubicBezTo>
                  <a:close/>
                  <a:moveTo>
                    <a:pt x="185" y="83"/>
                  </a:moveTo>
                  <a:cubicBezTo>
                    <a:pt x="185" y="83"/>
                    <a:pt x="185" y="83"/>
                    <a:pt x="184" y="83"/>
                  </a:cubicBezTo>
                  <a:cubicBezTo>
                    <a:pt x="181" y="83"/>
                    <a:pt x="179" y="84"/>
                    <a:pt x="176" y="84"/>
                  </a:cubicBezTo>
                  <a:cubicBezTo>
                    <a:pt x="176" y="84"/>
                    <a:pt x="175" y="84"/>
                    <a:pt x="175" y="84"/>
                  </a:cubicBezTo>
                  <a:cubicBezTo>
                    <a:pt x="175" y="84"/>
                    <a:pt x="175" y="84"/>
                    <a:pt x="175" y="84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82" y="82"/>
                    <a:pt x="190" y="79"/>
                    <a:pt x="197" y="78"/>
                  </a:cubicBezTo>
                  <a:cubicBezTo>
                    <a:pt x="199" y="78"/>
                    <a:pt x="200" y="78"/>
                    <a:pt x="201" y="78"/>
                  </a:cubicBezTo>
                  <a:cubicBezTo>
                    <a:pt x="202" y="78"/>
                    <a:pt x="207" y="76"/>
                    <a:pt x="203" y="77"/>
                  </a:cubicBezTo>
                  <a:cubicBezTo>
                    <a:pt x="199" y="79"/>
                    <a:pt x="195" y="80"/>
                    <a:pt x="191" y="81"/>
                  </a:cubicBezTo>
                  <a:cubicBezTo>
                    <a:pt x="190" y="81"/>
                    <a:pt x="190" y="81"/>
                    <a:pt x="189" y="81"/>
                  </a:cubicBezTo>
                  <a:cubicBezTo>
                    <a:pt x="187" y="80"/>
                    <a:pt x="185" y="81"/>
                    <a:pt x="185" y="83"/>
                  </a:cubicBezTo>
                  <a:close/>
                  <a:moveTo>
                    <a:pt x="167" y="89"/>
                  </a:moveTo>
                  <a:cubicBezTo>
                    <a:pt x="167" y="89"/>
                    <a:pt x="167" y="89"/>
                    <a:pt x="167" y="89"/>
                  </a:cubicBezTo>
                  <a:cubicBezTo>
                    <a:pt x="167" y="90"/>
                    <a:pt x="167" y="90"/>
                    <a:pt x="167" y="90"/>
                  </a:cubicBezTo>
                  <a:cubicBezTo>
                    <a:pt x="167" y="91"/>
                    <a:pt x="167" y="91"/>
                    <a:pt x="168" y="92"/>
                  </a:cubicBezTo>
                  <a:cubicBezTo>
                    <a:pt x="166" y="92"/>
                    <a:pt x="164" y="93"/>
                    <a:pt x="162" y="93"/>
                  </a:cubicBezTo>
                  <a:cubicBezTo>
                    <a:pt x="156" y="95"/>
                    <a:pt x="151" y="97"/>
                    <a:pt x="145" y="99"/>
                  </a:cubicBezTo>
                  <a:cubicBezTo>
                    <a:pt x="139" y="100"/>
                    <a:pt x="132" y="101"/>
                    <a:pt x="126" y="103"/>
                  </a:cubicBezTo>
                  <a:cubicBezTo>
                    <a:pt x="123" y="104"/>
                    <a:pt x="121" y="105"/>
                    <a:pt x="118" y="106"/>
                  </a:cubicBezTo>
                  <a:cubicBezTo>
                    <a:pt x="118" y="106"/>
                    <a:pt x="115" y="107"/>
                    <a:pt x="115" y="107"/>
                  </a:cubicBezTo>
                  <a:cubicBezTo>
                    <a:pt x="115" y="107"/>
                    <a:pt x="115" y="107"/>
                    <a:pt x="115" y="106"/>
                  </a:cubicBezTo>
                  <a:cubicBezTo>
                    <a:pt x="117" y="105"/>
                    <a:pt x="119" y="105"/>
                    <a:pt x="121" y="104"/>
                  </a:cubicBezTo>
                  <a:cubicBezTo>
                    <a:pt x="130" y="102"/>
                    <a:pt x="139" y="98"/>
                    <a:pt x="149" y="95"/>
                  </a:cubicBezTo>
                  <a:cubicBezTo>
                    <a:pt x="155" y="93"/>
                    <a:pt x="161" y="91"/>
                    <a:pt x="167" y="89"/>
                  </a:cubicBezTo>
                  <a:close/>
                  <a:moveTo>
                    <a:pt x="138" y="98"/>
                  </a:moveTo>
                  <a:cubicBezTo>
                    <a:pt x="133" y="100"/>
                    <a:pt x="128" y="101"/>
                    <a:pt x="123" y="103"/>
                  </a:cubicBezTo>
                  <a:cubicBezTo>
                    <a:pt x="120" y="104"/>
                    <a:pt x="118" y="104"/>
                    <a:pt x="115" y="106"/>
                  </a:cubicBezTo>
                  <a:cubicBezTo>
                    <a:pt x="115" y="105"/>
                    <a:pt x="115" y="104"/>
                    <a:pt x="115" y="103"/>
                  </a:cubicBezTo>
                  <a:cubicBezTo>
                    <a:pt x="123" y="103"/>
                    <a:pt x="131" y="100"/>
                    <a:pt x="138" y="98"/>
                  </a:cubicBezTo>
                  <a:cubicBezTo>
                    <a:pt x="140" y="97"/>
                    <a:pt x="142" y="97"/>
                    <a:pt x="144" y="96"/>
                  </a:cubicBezTo>
                  <a:cubicBezTo>
                    <a:pt x="142" y="97"/>
                    <a:pt x="140" y="98"/>
                    <a:pt x="138" y="98"/>
                  </a:cubicBezTo>
                  <a:close/>
                  <a:moveTo>
                    <a:pt x="114" y="99"/>
                  </a:moveTo>
                  <a:cubicBezTo>
                    <a:pt x="122" y="96"/>
                    <a:pt x="131" y="94"/>
                    <a:pt x="139" y="92"/>
                  </a:cubicBezTo>
                  <a:cubicBezTo>
                    <a:pt x="147" y="90"/>
                    <a:pt x="158" y="89"/>
                    <a:pt x="164" y="85"/>
                  </a:cubicBezTo>
                  <a:cubicBezTo>
                    <a:pt x="156" y="90"/>
                    <a:pt x="145" y="92"/>
                    <a:pt x="136" y="95"/>
                  </a:cubicBezTo>
                  <a:cubicBezTo>
                    <a:pt x="132" y="97"/>
                    <a:pt x="127" y="98"/>
                    <a:pt x="123" y="100"/>
                  </a:cubicBezTo>
                  <a:cubicBezTo>
                    <a:pt x="120" y="100"/>
                    <a:pt x="117" y="101"/>
                    <a:pt x="115" y="102"/>
                  </a:cubicBezTo>
                  <a:cubicBezTo>
                    <a:pt x="115" y="101"/>
                    <a:pt x="114" y="100"/>
                    <a:pt x="114" y="99"/>
                  </a:cubicBezTo>
                  <a:close/>
                  <a:moveTo>
                    <a:pt x="115" y="107"/>
                  </a:moveTo>
                  <a:cubicBezTo>
                    <a:pt x="118" y="107"/>
                    <a:pt x="121" y="106"/>
                    <a:pt x="124" y="105"/>
                  </a:cubicBezTo>
                  <a:cubicBezTo>
                    <a:pt x="128" y="103"/>
                    <a:pt x="132" y="102"/>
                    <a:pt x="136" y="101"/>
                  </a:cubicBezTo>
                  <a:cubicBezTo>
                    <a:pt x="144" y="100"/>
                    <a:pt x="151" y="98"/>
                    <a:pt x="158" y="95"/>
                  </a:cubicBezTo>
                  <a:cubicBezTo>
                    <a:pt x="153" y="98"/>
                    <a:pt x="147" y="99"/>
                    <a:pt x="141" y="101"/>
                  </a:cubicBezTo>
                  <a:cubicBezTo>
                    <a:pt x="136" y="102"/>
                    <a:pt x="131" y="104"/>
                    <a:pt x="126" y="106"/>
                  </a:cubicBezTo>
                  <a:cubicBezTo>
                    <a:pt x="122" y="107"/>
                    <a:pt x="118" y="108"/>
                    <a:pt x="114" y="109"/>
                  </a:cubicBezTo>
                  <a:cubicBezTo>
                    <a:pt x="114" y="109"/>
                    <a:pt x="115" y="108"/>
                    <a:pt x="115" y="107"/>
                  </a:cubicBezTo>
                  <a:close/>
                  <a:moveTo>
                    <a:pt x="114" y="111"/>
                  </a:moveTo>
                  <a:cubicBezTo>
                    <a:pt x="117" y="111"/>
                    <a:pt x="121" y="110"/>
                    <a:pt x="124" y="108"/>
                  </a:cubicBezTo>
                  <a:cubicBezTo>
                    <a:pt x="128" y="107"/>
                    <a:pt x="132" y="106"/>
                    <a:pt x="136" y="105"/>
                  </a:cubicBezTo>
                  <a:cubicBezTo>
                    <a:pt x="132" y="106"/>
                    <a:pt x="129" y="108"/>
                    <a:pt x="125" y="110"/>
                  </a:cubicBezTo>
                  <a:cubicBezTo>
                    <a:pt x="121" y="111"/>
                    <a:pt x="117" y="111"/>
                    <a:pt x="113" y="113"/>
                  </a:cubicBezTo>
                  <a:cubicBezTo>
                    <a:pt x="113" y="112"/>
                    <a:pt x="113" y="112"/>
                    <a:pt x="114" y="111"/>
                  </a:cubicBezTo>
                  <a:close/>
                  <a:moveTo>
                    <a:pt x="112" y="115"/>
                  </a:moveTo>
                  <a:cubicBezTo>
                    <a:pt x="116" y="114"/>
                    <a:pt x="119" y="113"/>
                    <a:pt x="123" y="112"/>
                  </a:cubicBezTo>
                  <a:cubicBezTo>
                    <a:pt x="128" y="111"/>
                    <a:pt x="133" y="110"/>
                    <a:pt x="138" y="108"/>
                  </a:cubicBezTo>
                  <a:cubicBezTo>
                    <a:pt x="149" y="105"/>
                    <a:pt x="160" y="102"/>
                    <a:pt x="170" y="98"/>
                  </a:cubicBezTo>
                  <a:cubicBezTo>
                    <a:pt x="171" y="98"/>
                    <a:pt x="171" y="99"/>
                    <a:pt x="171" y="99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60" y="103"/>
                    <a:pt x="149" y="105"/>
                    <a:pt x="139" y="108"/>
                  </a:cubicBezTo>
                  <a:cubicBezTo>
                    <a:pt x="130" y="111"/>
                    <a:pt x="120" y="113"/>
                    <a:pt x="111" y="117"/>
                  </a:cubicBezTo>
                  <a:cubicBezTo>
                    <a:pt x="112" y="116"/>
                    <a:pt x="112" y="116"/>
                    <a:pt x="112" y="115"/>
                  </a:cubicBezTo>
                  <a:close/>
                  <a:moveTo>
                    <a:pt x="111" y="118"/>
                  </a:moveTo>
                  <a:cubicBezTo>
                    <a:pt x="120" y="113"/>
                    <a:pt x="131" y="111"/>
                    <a:pt x="141" y="108"/>
                  </a:cubicBezTo>
                  <a:cubicBezTo>
                    <a:pt x="146" y="107"/>
                    <a:pt x="150" y="105"/>
                    <a:pt x="155" y="104"/>
                  </a:cubicBezTo>
                  <a:cubicBezTo>
                    <a:pt x="156" y="104"/>
                    <a:pt x="157" y="104"/>
                    <a:pt x="158" y="104"/>
                  </a:cubicBezTo>
                  <a:cubicBezTo>
                    <a:pt x="151" y="106"/>
                    <a:pt x="144" y="108"/>
                    <a:pt x="137" y="111"/>
                  </a:cubicBezTo>
                  <a:cubicBezTo>
                    <a:pt x="128" y="113"/>
                    <a:pt x="119" y="116"/>
                    <a:pt x="110" y="121"/>
                  </a:cubicBezTo>
                  <a:cubicBezTo>
                    <a:pt x="110" y="120"/>
                    <a:pt x="111" y="119"/>
                    <a:pt x="111" y="118"/>
                  </a:cubicBezTo>
                  <a:close/>
                  <a:moveTo>
                    <a:pt x="172" y="108"/>
                  </a:moveTo>
                  <a:cubicBezTo>
                    <a:pt x="172" y="109"/>
                    <a:pt x="172" y="109"/>
                    <a:pt x="172" y="110"/>
                  </a:cubicBezTo>
                  <a:cubicBezTo>
                    <a:pt x="167" y="112"/>
                    <a:pt x="162" y="113"/>
                    <a:pt x="158" y="114"/>
                  </a:cubicBezTo>
                  <a:cubicBezTo>
                    <a:pt x="152" y="116"/>
                    <a:pt x="146" y="118"/>
                    <a:pt x="140" y="120"/>
                  </a:cubicBezTo>
                  <a:cubicBezTo>
                    <a:pt x="130" y="122"/>
                    <a:pt x="121" y="126"/>
                    <a:pt x="111" y="130"/>
                  </a:cubicBezTo>
                  <a:cubicBezTo>
                    <a:pt x="111" y="129"/>
                    <a:pt x="111" y="128"/>
                    <a:pt x="111" y="127"/>
                  </a:cubicBezTo>
                  <a:cubicBezTo>
                    <a:pt x="112" y="126"/>
                    <a:pt x="114" y="125"/>
                    <a:pt x="116" y="124"/>
                  </a:cubicBezTo>
                  <a:cubicBezTo>
                    <a:pt x="119" y="123"/>
                    <a:pt x="122" y="122"/>
                    <a:pt x="125" y="121"/>
                  </a:cubicBezTo>
                  <a:cubicBezTo>
                    <a:pt x="132" y="120"/>
                    <a:pt x="138" y="118"/>
                    <a:pt x="144" y="116"/>
                  </a:cubicBezTo>
                  <a:cubicBezTo>
                    <a:pt x="150" y="114"/>
                    <a:pt x="157" y="113"/>
                    <a:pt x="163" y="111"/>
                  </a:cubicBezTo>
                  <a:cubicBezTo>
                    <a:pt x="166" y="110"/>
                    <a:pt x="169" y="110"/>
                    <a:pt x="172" y="108"/>
                  </a:cubicBezTo>
                  <a:close/>
                  <a:moveTo>
                    <a:pt x="110" y="122"/>
                  </a:moveTo>
                  <a:cubicBezTo>
                    <a:pt x="121" y="120"/>
                    <a:pt x="130" y="116"/>
                    <a:pt x="140" y="113"/>
                  </a:cubicBezTo>
                  <a:cubicBezTo>
                    <a:pt x="146" y="111"/>
                    <a:pt x="151" y="110"/>
                    <a:pt x="156" y="109"/>
                  </a:cubicBezTo>
                  <a:cubicBezTo>
                    <a:pt x="156" y="109"/>
                    <a:pt x="157" y="109"/>
                    <a:pt x="157" y="109"/>
                  </a:cubicBezTo>
                  <a:cubicBezTo>
                    <a:pt x="156" y="109"/>
                    <a:pt x="155" y="109"/>
                    <a:pt x="154" y="110"/>
                  </a:cubicBezTo>
                  <a:cubicBezTo>
                    <a:pt x="149" y="111"/>
                    <a:pt x="143" y="113"/>
                    <a:pt x="138" y="115"/>
                  </a:cubicBezTo>
                  <a:cubicBezTo>
                    <a:pt x="133" y="116"/>
                    <a:pt x="128" y="118"/>
                    <a:pt x="123" y="120"/>
                  </a:cubicBezTo>
                  <a:cubicBezTo>
                    <a:pt x="119" y="122"/>
                    <a:pt x="114" y="123"/>
                    <a:pt x="111" y="125"/>
                  </a:cubicBezTo>
                  <a:cubicBezTo>
                    <a:pt x="110" y="124"/>
                    <a:pt x="110" y="123"/>
                    <a:pt x="110" y="122"/>
                  </a:cubicBezTo>
                  <a:close/>
                  <a:moveTo>
                    <a:pt x="111" y="132"/>
                  </a:moveTo>
                  <a:cubicBezTo>
                    <a:pt x="111" y="131"/>
                    <a:pt x="111" y="131"/>
                    <a:pt x="111" y="131"/>
                  </a:cubicBezTo>
                  <a:cubicBezTo>
                    <a:pt x="114" y="131"/>
                    <a:pt x="116" y="130"/>
                    <a:pt x="119" y="129"/>
                  </a:cubicBezTo>
                  <a:cubicBezTo>
                    <a:pt x="116" y="130"/>
                    <a:pt x="113" y="132"/>
                    <a:pt x="111" y="134"/>
                  </a:cubicBezTo>
                  <a:cubicBezTo>
                    <a:pt x="111" y="133"/>
                    <a:pt x="111" y="132"/>
                    <a:pt x="111" y="132"/>
                  </a:cubicBezTo>
                  <a:close/>
                  <a:moveTo>
                    <a:pt x="109" y="138"/>
                  </a:moveTo>
                  <a:cubicBezTo>
                    <a:pt x="109" y="138"/>
                    <a:pt x="109" y="137"/>
                    <a:pt x="110" y="136"/>
                  </a:cubicBezTo>
                  <a:cubicBezTo>
                    <a:pt x="114" y="135"/>
                    <a:pt x="118" y="133"/>
                    <a:pt x="122" y="132"/>
                  </a:cubicBezTo>
                  <a:cubicBezTo>
                    <a:pt x="126" y="130"/>
                    <a:pt x="130" y="129"/>
                    <a:pt x="134" y="128"/>
                  </a:cubicBezTo>
                  <a:cubicBezTo>
                    <a:pt x="125" y="131"/>
                    <a:pt x="117" y="134"/>
                    <a:pt x="109" y="139"/>
                  </a:cubicBezTo>
                  <a:cubicBezTo>
                    <a:pt x="109" y="138"/>
                    <a:pt x="109" y="138"/>
                    <a:pt x="109" y="138"/>
                  </a:cubicBezTo>
                  <a:close/>
                  <a:moveTo>
                    <a:pt x="108" y="141"/>
                  </a:moveTo>
                  <a:cubicBezTo>
                    <a:pt x="112" y="140"/>
                    <a:pt x="115" y="138"/>
                    <a:pt x="119" y="136"/>
                  </a:cubicBezTo>
                  <a:cubicBezTo>
                    <a:pt x="126" y="133"/>
                    <a:pt x="134" y="131"/>
                    <a:pt x="141" y="129"/>
                  </a:cubicBezTo>
                  <a:cubicBezTo>
                    <a:pt x="143" y="128"/>
                    <a:pt x="145" y="128"/>
                    <a:pt x="146" y="127"/>
                  </a:cubicBezTo>
                  <a:cubicBezTo>
                    <a:pt x="143" y="128"/>
                    <a:pt x="140" y="129"/>
                    <a:pt x="137" y="130"/>
                  </a:cubicBezTo>
                  <a:cubicBezTo>
                    <a:pt x="131" y="132"/>
                    <a:pt x="125" y="135"/>
                    <a:pt x="120" y="137"/>
                  </a:cubicBezTo>
                  <a:cubicBezTo>
                    <a:pt x="116" y="139"/>
                    <a:pt x="111" y="139"/>
                    <a:pt x="107" y="141"/>
                  </a:cubicBezTo>
                  <a:cubicBezTo>
                    <a:pt x="107" y="141"/>
                    <a:pt x="107" y="141"/>
                    <a:pt x="108" y="141"/>
                  </a:cubicBezTo>
                  <a:close/>
                  <a:moveTo>
                    <a:pt x="106" y="143"/>
                  </a:moveTo>
                  <a:cubicBezTo>
                    <a:pt x="111" y="143"/>
                    <a:pt x="116" y="141"/>
                    <a:pt x="121" y="139"/>
                  </a:cubicBezTo>
                  <a:cubicBezTo>
                    <a:pt x="127" y="137"/>
                    <a:pt x="133" y="135"/>
                    <a:pt x="139" y="133"/>
                  </a:cubicBezTo>
                  <a:cubicBezTo>
                    <a:pt x="139" y="134"/>
                    <a:pt x="138" y="134"/>
                    <a:pt x="138" y="134"/>
                  </a:cubicBezTo>
                  <a:cubicBezTo>
                    <a:pt x="131" y="136"/>
                    <a:pt x="125" y="139"/>
                    <a:pt x="118" y="142"/>
                  </a:cubicBezTo>
                  <a:cubicBezTo>
                    <a:pt x="114" y="143"/>
                    <a:pt x="109" y="145"/>
                    <a:pt x="105" y="147"/>
                  </a:cubicBezTo>
                  <a:cubicBezTo>
                    <a:pt x="105" y="146"/>
                    <a:pt x="106" y="145"/>
                    <a:pt x="106" y="143"/>
                  </a:cubicBezTo>
                  <a:close/>
                  <a:moveTo>
                    <a:pt x="161" y="126"/>
                  </a:moveTo>
                  <a:cubicBezTo>
                    <a:pt x="165" y="125"/>
                    <a:pt x="168" y="124"/>
                    <a:pt x="171" y="123"/>
                  </a:cubicBezTo>
                  <a:cubicBezTo>
                    <a:pt x="171" y="123"/>
                    <a:pt x="172" y="123"/>
                    <a:pt x="172" y="122"/>
                  </a:cubicBezTo>
                  <a:cubicBezTo>
                    <a:pt x="174" y="122"/>
                    <a:pt x="176" y="121"/>
                    <a:pt x="178" y="121"/>
                  </a:cubicBezTo>
                  <a:cubicBezTo>
                    <a:pt x="178" y="121"/>
                    <a:pt x="178" y="122"/>
                    <a:pt x="178" y="123"/>
                  </a:cubicBezTo>
                  <a:cubicBezTo>
                    <a:pt x="173" y="124"/>
                    <a:pt x="167" y="126"/>
                    <a:pt x="161" y="128"/>
                  </a:cubicBezTo>
                  <a:cubicBezTo>
                    <a:pt x="155" y="131"/>
                    <a:pt x="148" y="133"/>
                    <a:pt x="141" y="135"/>
                  </a:cubicBezTo>
                  <a:cubicBezTo>
                    <a:pt x="135" y="137"/>
                    <a:pt x="128" y="139"/>
                    <a:pt x="122" y="141"/>
                  </a:cubicBezTo>
                  <a:cubicBezTo>
                    <a:pt x="116" y="143"/>
                    <a:pt x="110" y="145"/>
                    <a:pt x="105" y="148"/>
                  </a:cubicBezTo>
                  <a:cubicBezTo>
                    <a:pt x="105" y="148"/>
                    <a:pt x="105" y="148"/>
                    <a:pt x="105" y="148"/>
                  </a:cubicBezTo>
                  <a:cubicBezTo>
                    <a:pt x="110" y="145"/>
                    <a:pt x="116" y="143"/>
                    <a:pt x="122" y="141"/>
                  </a:cubicBezTo>
                  <a:cubicBezTo>
                    <a:pt x="128" y="139"/>
                    <a:pt x="135" y="136"/>
                    <a:pt x="141" y="134"/>
                  </a:cubicBezTo>
                  <a:cubicBezTo>
                    <a:pt x="146" y="132"/>
                    <a:pt x="150" y="131"/>
                    <a:pt x="154" y="129"/>
                  </a:cubicBezTo>
                  <a:cubicBezTo>
                    <a:pt x="156" y="128"/>
                    <a:pt x="159" y="127"/>
                    <a:pt x="161" y="126"/>
                  </a:cubicBezTo>
                  <a:close/>
                  <a:moveTo>
                    <a:pt x="169" y="126"/>
                  </a:moveTo>
                  <a:cubicBezTo>
                    <a:pt x="166" y="128"/>
                    <a:pt x="162" y="129"/>
                    <a:pt x="159" y="130"/>
                  </a:cubicBezTo>
                  <a:cubicBezTo>
                    <a:pt x="159" y="130"/>
                    <a:pt x="158" y="130"/>
                    <a:pt x="158" y="130"/>
                  </a:cubicBezTo>
                  <a:cubicBezTo>
                    <a:pt x="159" y="130"/>
                    <a:pt x="159" y="130"/>
                    <a:pt x="160" y="130"/>
                  </a:cubicBezTo>
                  <a:cubicBezTo>
                    <a:pt x="163" y="128"/>
                    <a:pt x="166" y="127"/>
                    <a:pt x="169" y="126"/>
                  </a:cubicBezTo>
                  <a:close/>
                  <a:moveTo>
                    <a:pt x="104" y="149"/>
                  </a:moveTo>
                  <a:cubicBezTo>
                    <a:pt x="106" y="148"/>
                    <a:pt x="107" y="148"/>
                    <a:pt x="109" y="147"/>
                  </a:cubicBezTo>
                  <a:cubicBezTo>
                    <a:pt x="112" y="145"/>
                    <a:pt x="116" y="144"/>
                    <a:pt x="119" y="143"/>
                  </a:cubicBezTo>
                  <a:cubicBezTo>
                    <a:pt x="126" y="141"/>
                    <a:pt x="133" y="139"/>
                    <a:pt x="139" y="136"/>
                  </a:cubicBezTo>
                  <a:cubicBezTo>
                    <a:pt x="144" y="135"/>
                    <a:pt x="148" y="134"/>
                    <a:pt x="152" y="132"/>
                  </a:cubicBezTo>
                  <a:cubicBezTo>
                    <a:pt x="148" y="134"/>
                    <a:pt x="143" y="136"/>
                    <a:pt x="139" y="137"/>
                  </a:cubicBezTo>
                  <a:cubicBezTo>
                    <a:pt x="127" y="142"/>
                    <a:pt x="115" y="146"/>
                    <a:pt x="103" y="153"/>
                  </a:cubicBezTo>
                  <a:cubicBezTo>
                    <a:pt x="104" y="151"/>
                    <a:pt x="104" y="150"/>
                    <a:pt x="104" y="149"/>
                  </a:cubicBezTo>
                  <a:close/>
                  <a:moveTo>
                    <a:pt x="176" y="127"/>
                  </a:moveTo>
                  <a:cubicBezTo>
                    <a:pt x="171" y="131"/>
                    <a:pt x="163" y="132"/>
                    <a:pt x="157" y="135"/>
                  </a:cubicBezTo>
                  <a:cubicBezTo>
                    <a:pt x="151" y="137"/>
                    <a:pt x="144" y="140"/>
                    <a:pt x="137" y="143"/>
                  </a:cubicBezTo>
                  <a:cubicBezTo>
                    <a:pt x="126" y="148"/>
                    <a:pt x="114" y="152"/>
                    <a:pt x="102" y="158"/>
                  </a:cubicBezTo>
                  <a:cubicBezTo>
                    <a:pt x="102" y="157"/>
                    <a:pt x="103" y="156"/>
                    <a:pt x="103" y="155"/>
                  </a:cubicBezTo>
                  <a:cubicBezTo>
                    <a:pt x="109" y="152"/>
                    <a:pt x="115" y="150"/>
                    <a:pt x="121" y="148"/>
                  </a:cubicBezTo>
                  <a:cubicBezTo>
                    <a:pt x="128" y="146"/>
                    <a:pt x="134" y="143"/>
                    <a:pt x="141" y="140"/>
                  </a:cubicBezTo>
                  <a:cubicBezTo>
                    <a:pt x="148" y="138"/>
                    <a:pt x="154" y="135"/>
                    <a:pt x="161" y="132"/>
                  </a:cubicBezTo>
                  <a:cubicBezTo>
                    <a:pt x="164" y="131"/>
                    <a:pt x="168" y="130"/>
                    <a:pt x="171" y="129"/>
                  </a:cubicBezTo>
                  <a:cubicBezTo>
                    <a:pt x="173" y="129"/>
                    <a:pt x="180" y="125"/>
                    <a:pt x="176" y="127"/>
                  </a:cubicBezTo>
                  <a:close/>
                  <a:moveTo>
                    <a:pt x="102" y="160"/>
                  </a:moveTo>
                  <a:cubicBezTo>
                    <a:pt x="107" y="158"/>
                    <a:pt x="112" y="156"/>
                    <a:pt x="118" y="154"/>
                  </a:cubicBezTo>
                  <a:cubicBezTo>
                    <a:pt x="124" y="151"/>
                    <a:pt x="132" y="149"/>
                    <a:pt x="138" y="147"/>
                  </a:cubicBezTo>
                  <a:cubicBezTo>
                    <a:pt x="140" y="146"/>
                    <a:pt x="142" y="145"/>
                    <a:pt x="144" y="145"/>
                  </a:cubicBezTo>
                  <a:cubicBezTo>
                    <a:pt x="142" y="146"/>
                    <a:pt x="140" y="147"/>
                    <a:pt x="137" y="148"/>
                  </a:cubicBezTo>
                  <a:cubicBezTo>
                    <a:pt x="131" y="151"/>
                    <a:pt x="124" y="154"/>
                    <a:pt x="118" y="157"/>
                  </a:cubicBezTo>
                  <a:cubicBezTo>
                    <a:pt x="113" y="159"/>
                    <a:pt x="107" y="161"/>
                    <a:pt x="102" y="164"/>
                  </a:cubicBezTo>
                  <a:cubicBezTo>
                    <a:pt x="102" y="162"/>
                    <a:pt x="102" y="161"/>
                    <a:pt x="102" y="160"/>
                  </a:cubicBezTo>
                  <a:close/>
                  <a:moveTo>
                    <a:pt x="105" y="163"/>
                  </a:moveTo>
                  <a:cubicBezTo>
                    <a:pt x="105" y="163"/>
                    <a:pt x="105" y="163"/>
                    <a:pt x="105" y="163"/>
                  </a:cubicBezTo>
                  <a:cubicBezTo>
                    <a:pt x="105" y="163"/>
                    <a:pt x="105" y="163"/>
                    <a:pt x="105" y="163"/>
                  </a:cubicBezTo>
                  <a:close/>
                  <a:moveTo>
                    <a:pt x="104" y="163"/>
                  </a:moveTo>
                  <a:cubicBezTo>
                    <a:pt x="104" y="163"/>
                    <a:pt x="104" y="163"/>
                    <a:pt x="103" y="164"/>
                  </a:cubicBezTo>
                  <a:cubicBezTo>
                    <a:pt x="104" y="163"/>
                    <a:pt x="104" y="163"/>
                    <a:pt x="104" y="163"/>
                  </a:cubicBezTo>
                  <a:close/>
                  <a:moveTo>
                    <a:pt x="130" y="154"/>
                  </a:moveTo>
                  <a:cubicBezTo>
                    <a:pt x="132" y="154"/>
                    <a:pt x="135" y="153"/>
                    <a:pt x="137" y="152"/>
                  </a:cubicBezTo>
                  <a:cubicBezTo>
                    <a:pt x="133" y="154"/>
                    <a:pt x="129" y="155"/>
                    <a:pt x="125" y="157"/>
                  </a:cubicBezTo>
                  <a:cubicBezTo>
                    <a:pt x="119" y="159"/>
                    <a:pt x="114" y="162"/>
                    <a:pt x="108" y="164"/>
                  </a:cubicBezTo>
                  <a:cubicBezTo>
                    <a:pt x="106" y="165"/>
                    <a:pt x="103" y="166"/>
                    <a:pt x="102" y="168"/>
                  </a:cubicBezTo>
                  <a:cubicBezTo>
                    <a:pt x="102" y="167"/>
                    <a:pt x="102" y="166"/>
                    <a:pt x="102" y="165"/>
                  </a:cubicBezTo>
                  <a:cubicBezTo>
                    <a:pt x="111" y="161"/>
                    <a:pt x="120" y="158"/>
                    <a:pt x="130" y="154"/>
                  </a:cubicBezTo>
                  <a:close/>
                  <a:moveTo>
                    <a:pt x="113" y="164"/>
                  </a:moveTo>
                  <a:cubicBezTo>
                    <a:pt x="118" y="162"/>
                    <a:pt x="123" y="161"/>
                    <a:pt x="129" y="160"/>
                  </a:cubicBezTo>
                  <a:cubicBezTo>
                    <a:pt x="133" y="158"/>
                    <a:pt x="137" y="157"/>
                    <a:pt x="141" y="155"/>
                  </a:cubicBezTo>
                  <a:cubicBezTo>
                    <a:pt x="140" y="156"/>
                    <a:pt x="140" y="156"/>
                    <a:pt x="139" y="156"/>
                  </a:cubicBezTo>
                  <a:cubicBezTo>
                    <a:pt x="134" y="158"/>
                    <a:pt x="129" y="160"/>
                    <a:pt x="125" y="162"/>
                  </a:cubicBezTo>
                  <a:cubicBezTo>
                    <a:pt x="120" y="164"/>
                    <a:pt x="115" y="166"/>
                    <a:pt x="110" y="168"/>
                  </a:cubicBezTo>
                  <a:cubicBezTo>
                    <a:pt x="108" y="170"/>
                    <a:pt x="105" y="170"/>
                    <a:pt x="103" y="172"/>
                  </a:cubicBezTo>
                  <a:cubicBezTo>
                    <a:pt x="103" y="171"/>
                    <a:pt x="102" y="170"/>
                    <a:pt x="102" y="169"/>
                  </a:cubicBezTo>
                  <a:cubicBezTo>
                    <a:pt x="106" y="168"/>
                    <a:pt x="109" y="166"/>
                    <a:pt x="113" y="164"/>
                  </a:cubicBezTo>
                  <a:close/>
                  <a:moveTo>
                    <a:pt x="142" y="160"/>
                  </a:moveTo>
                  <a:cubicBezTo>
                    <a:pt x="140" y="161"/>
                    <a:pt x="138" y="161"/>
                    <a:pt x="136" y="162"/>
                  </a:cubicBezTo>
                  <a:cubicBezTo>
                    <a:pt x="132" y="163"/>
                    <a:pt x="127" y="165"/>
                    <a:pt x="123" y="167"/>
                  </a:cubicBezTo>
                  <a:cubicBezTo>
                    <a:pt x="120" y="168"/>
                    <a:pt x="117" y="170"/>
                    <a:pt x="114" y="171"/>
                  </a:cubicBezTo>
                  <a:cubicBezTo>
                    <a:pt x="112" y="172"/>
                    <a:pt x="109" y="173"/>
                    <a:pt x="107" y="175"/>
                  </a:cubicBezTo>
                  <a:cubicBezTo>
                    <a:pt x="106" y="175"/>
                    <a:pt x="107" y="175"/>
                    <a:pt x="107" y="175"/>
                  </a:cubicBezTo>
                  <a:cubicBezTo>
                    <a:pt x="109" y="176"/>
                    <a:pt x="110" y="175"/>
                    <a:pt x="112" y="174"/>
                  </a:cubicBezTo>
                  <a:cubicBezTo>
                    <a:pt x="116" y="173"/>
                    <a:pt x="119" y="172"/>
                    <a:pt x="123" y="170"/>
                  </a:cubicBezTo>
                  <a:cubicBezTo>
                    <a:pt x="122" y="170"/>
                    <a:pt x="127" y="168"/>
                    <a:pt x="125" y="170"/>
                  </a:cubicBezTo>
                  <a:cubicBezTo>
                    <a:pt x="124" y="171"/>
                    <a:pt x="122" y="171"/>
                    <a:pt x="120" y="172"/>
                  </a:cubicBezTo>
                  <a:cubicBezTo>
                    <a:pt x="118" y="173"/>
                    <a:pt x="116" y="173"/>
                    <a:pt x="114" y="175"/>
                  </a:cubicBezTo>
                  <a:cubicBezTo>
                    <a:pt x="114" y="175"/>
                    <a:pt x="114" y="176"/>
                    <a:pt x="114" y="176"/>
                  </a:cubicBezTo>
                  <a:cubicBezTo>
                    <a:pt x="115" y="176"/>
                    <a:pt x="115" y="176"/>
                    <a:pt x="115" y="176"/>
                  </a:cubicBezTo>
                  <a:cubicBezTo>
                    <a:pt x="115" y="176"/>
                    <a:pt x="115" y="175"/>
                    <a:pt x="115" y="175"/>
                  </a:cubicBezTo>
                  <a:cubicBezTo>
                    <a:pt x="115" y="175"/>
                    <a:pt x="119" y="173"/>
                    <a:pt x="119" y="173"/>
                  </a:cubicBezTo>
                  <a:cubicBezTo>
                    <a:pt x="120" y="172"/>
                    <a:pt x="121" y="172"/>
                    <a:pt x="122" y="172"/>
                  </a:cubicBezTo>
                  <a:cubicBezTo>
                    <a:pt x="123" y="171"/>
                    <a:pt x="124" y="171"/>
                    <a:pt x="124" y="171"/>
                  </a:cubicBezTo>
                  <a:cubicBezTo>
                    <a:pt x="120" y="174"/>
                    <a:pt x="114" y="177"/>
                    <a:pt x="108" y="176"/>
                  </a:cubicBezTo>
                  <a:cubicBezTo>
                    <a:pt x="106" y="176"/>
                    <a:pt x="104" y="175"/>
                    <a:pt x="103" y="173"/>
                  </a:cubicBezTo>
                  <a:cubicBezTo>
                    <a:pt x="111" y="172"/>
                    <a:pt x="117" y="169"/>
                    <a:pt x="124" y="166"/>
                  </a:cubicBezTo>
                  <a:cubicBezTo>
                    <a:pt x="128" y="164"/>
                    <a:pt x="132" y="163"/>
                    <a:pt x="136" y="162"/>
                  </a:cubicBezTo>
                  <a:cubicBezTo>
                    <a:pt x="138" y="161"/>
                    <a:pt x="141" y="160"/>
                    <a:pt x="144" y="159"/>
                  </a:cubicBezTo>
                  <a:cubicBezTo>
                    <a:pt x="143" y="160"/>
                    <a:pt x="143" y="160"/>
                    <a:pt x="142" y="160"/>
                  </a:cubicBezTo>
                  <a:close/>
                  <a:moveTo>
                    <a:pt x="128" y="168"/>
                  </a:moveTo>
                  <a:cubicBezTo>
                    <a:pt x="128" y="168"/>
                    <a:pt x="127" y="168"/>
                    <a:pt x="127" y="168"/>
                  </a:cubicBezTo>
                  <a:cubicBezTo>
                    <a:pt x="123" y="169"/>
                    <a:pt x="118" y="171"/>
                    <a:pt x="114" y="173"/>
                  </a:cubicBezTo>
                  <a:cubicBezTo>
                    <a:pt x="113" y="173"/>
                    <a:pt x="112" y="174"/>
                    <a:pt x="111" y="174"/>
                  </a:cubicBezTo>
                  <a:cubicBezTo>
                    <a:pt x="110" y="175"/>
                    <a:pt x="107" y="175"/>
                    <a:pt x="111" y="173"/>
                  </a:cubicBezTo>
                  <a:cubicBezTo>
                    <a:pt x="113" y="172"/>
                    <a:pt x="115" y="171"/>
                    <a:pt x="117" y="170"/>
                  </a:cubicBezTo>
                  <a:cubicBezTo>
                    <a:pt x="123" y="168"/>
                    <a:pt x="129" y="165"/>
                    <a:pt x="135" y="163"/>
                  </a:cubicBezTo>
                  <a:cubicBezTo>
                    <a:pt x="136" y="163"/>
                    <a:pt x="137" y="163"/>
                    <a:pt x="138" y="162"/>
                  </a:cubicBezTo>
                  <a:cubicBezTo>
                    <a:pt x="134" y="164"/>
                    <a:pt x="131" y="166"/>
                    <a:pt x="128" y="168"/>
                  </a:cubicBezTo>
                  <a:close/>
                  <a:moveTo>
                    <a:pt x="148" y="157"/>
                  </a:moveTo>
                  <a:cubicBezTo>
                    <a:pt x="140" y="159"/>
                    <a:pt x="132" y="162"/>
                    <a:pt x="125" y="165"/>
                  </a:cubicBezTo>
                  <a:cubicBezTo>
                    <a:pt x="121" y="166"/>
                    <a:pt x="118" y="168"/>
                    <a:pt x="114" y="170"/>
                  </a:cubicBezTo>
                  <a:cubicBezTo>
                    <a:pt x="112" y="171"/>
                    <a:pt x="110" y="171"/>
                    <a:pt x="107" y="172"/>
                  </a:cubicBezTo>
                  <a:cubicBezTo>
                    <a:pt x="106" y="172"/>
                    <a:pt x="105" y="172"/>
                    <a:pt x="104" y="172"/>
                  </a:cubicBezTo>
                  <a:cubicBezTo>
                    <a:pt x="105" y="171"/>
                    <a:pt x="106" y="171"/>
                    <a:pt x="107" y="170"/>
                  </a:cubicBezTo>
                  <a:cubicBezTo>
                    <a:pt x="115" y="168"/>
                    <a:pt x="122" y="163"/>
                    <a:pt x="130" y="160"/>
                  </a:cubicBezTo>
                  <a:cubicBezTo>
                    <a:pt x="138" y="157"/>
                    <a:pt x="147" y="155"/>
                    <a:pt x="155" y="151"/>
                  </a:cubicBezTo>
                  <a:cubicBezTo>
                    <a:pt x="154" y="154"/>
                    <a:pt x="151" y="156"/>
                    <a:pt x="148" y="157"/>
                  </a:cubicBezTo>
                  <a:close/>
                  <a:moveTo>
                    <a:pt x="155" y="150"/>
                  </a:moveTo>
                  <a:cubicBezTo>
                    <a:pt x="155" y="150"/>
                    <a:pt x="155" y="150"/>
                    <a:pt x="154" y="150"/>
                  </a:cubicBezTo>
                  <a:cubicBezTo>
                    <a:pt x="146" y="154"/>
                    <a:pt x="136" y="157"/>
                    <a:pt x="127" y="159"/>
                  </a:cubicBezTo>
                  <a:cubicBezTo>
                    <a:pt x="122" y="161"/>
                    <a:pt x="116" y="162"/>
                    <a:pt x="111" y="164"/>
                  </a:cubicBezTo>
                  <a:cubicBezTo>
                    <a:pt x="110" y="165"/>
                    <a:pt x="108" y="166"/>
                    <a:pt x="107" y="166"/>
                  </a:cubicBezTo>
                  <a:cubicBezTo>
                    <a:pt x="105" y="167"/>
                    <a:pt x="104" y="168"/>
                    <a:pt x="103" y="168"/>
                  </a:cubicBezTo>
                  <a:cubicBezTo>
                    <a:pt x="103" y="168"/>
                    <a:pt x="104" y="167"/>
                    <a:pt x="105" y="166"/>
                  </a:cubicBezTo>
                  <a:cubicBezTo>
                    <a:pt x="115" y="161"/>
                    <a:pt x="125" y="157"/>
                    <a:pt x="135" y="153"/>
                  </a:cubicBezTo>
                  <a:cubicBezTo>
                    <a:pt x="140" y="152"/>
                    <a:pt x="144" y="150"/>
                    <a:pt x="148" y="148"/>
                  </a:cubicBezTo>
                  <a:cubicBezTo>
                    <a:pt x="149" y="148"/>
                    <a:pt x="150" y="147"/>
                    <a:pt x="151" y="147"/>
                  </a:cubicBezTo>
                  <a:cubicBezTo>
                    <a:pt x="152" y="146"/>
                    <a:pt x="154" y="146"/>
                    <a:pt x="156" y="145"/>
                  </a:cubicBezTo>
                  <a:cubicBezTo>
                    <a:pt x="156" y="145"/>
                    <a:pt x="156" y="146"/>
                    <a:pt x="156" y="146"/>
                  </a:cubicBezTo>
                  <a:cubicBezTo>
                    <a:pt x="156" y="148"/>
                    <a:pt x="155" y="149"/>
                    <a:pt x="155" y="150"/>
                  </a:cubicBezTo>
                  <a:close/>
                  <a:moveTo>
                    <a:pt x="156" y="144"/>
                  </a:moveTo>
                  <a:cubicBezTo>
                    <a:pt x="155" y="144"/>
                    <a:pt x="155" y="144"/>
                    <a:pt x="154" y="145"/>
                  </a:cubicBezTo>
                  <a:cubicBezTo>
                    <a:pt x="154" y="144"/>
                    <a:pt x="154" y="145"/>
                    <a:pt x="153" y="145"/>
                  </a:cubicBezTo>
                  <a:cubicBezTo>
                    <a:pt x="151" y="146"/>
                    <a:pt x="149" y="147"/>
                    <a:pt x="146" y="148"/>
                  </a:cubicBezTo>
                  <a:cubicBezTo>
                    <a:pt x="137" y="152"/>
                    <a:pt x="127" y="155"/>
                    <a:pt x="117" y="158"/>
                  </a:cubicBezTo>
                  <a:cubicBezTo>
                    <a:pt x="126" y="154"/>
                    <a:pt x="135" y="150"/>
                    <a:pt x="144" y="146"/>
                  </a:cubicBezTo>
                  <a:cubicBezTo>
                    <a:pt x="146" y="145"/>
                    <a:pt x="147" y="144"/>
                    <a:pt x="148" y="144"/>
                  </a:cubicBezTo>
                  <a:cubicBezTo>
                    <a:pt x="151" y="143"/>
                    <a:pt x="153" y="142"/>
                    <a:pt x="156" y="141"/>
                  </a:cubicBezTo>
                  <a:cubicBezTo>
                    <a:pt x="156" y="141"/>
                    <a:pt x="156" y="141"/>
                    <a:pt x="156" y="141"/>
                  </a:cubicBezTo>
                  <a:cubicBezTo>
                    <a:pt x="156" y="142"/>
                    <a:pt x="156" y="143"/>
                    <a:pt x="156" y="144"/>
                  </a:cubicBezTo>
                  <a:close/>
                  <a:moveTo>
                    <a:pt x="157" y="140"/>
                  </a:moveTo>
                  <a:cubicBezTo>
                    <a:pt x="155" y="141"/>
                    <a:pt x="153" y="142"/>
                    <a:pt x="151" y="142"/>
                  </a:cubicBezTo>
                  <a:cubicBezTo>
                    <a:pt x="153" y="141"/>
                    <a:pt x="155" y="140"/>
                    <a:pt x="158" y="139"/>
                  </a:cubicBezTo>
                  <a:cubicBezTo>
                    <a:pt x="157" y="139"/>
                    <a:pt x="157" y="140"/>
                    <a:pt x="157" y="140"/>
                  </a:cubicBezTo>
                  <a:close/>
                  <a:moveTo>
                    <a:pt x="160" y="137"/>
                  </a:moveTo>
                  <a:cubicBezTo>
                    <a:pt x="160" y="137"/>
                    <a:pt x="159" y="137"/>
                    <a:pt x="159" y="137"/>
                  </a:cubicBezTo>
                  <a:cubicBezTo>
                    <a:pt x="158" y="138"/>
                    <a:pt x="158" y="138"/>
                    <a:pt x="157" y="138"/>
                  </a:cubicBezTo>
                  <a:cubicBezTo>
                    <a:pt x="153" y="140"/>
                    <a:pt x="150" y="142"/>
                    <a:pt x="147" y="143"/>
                  </a:cubicBezTo>
                  <a:cubicBezTo>
                    <a:pt x="144" y="144"/>
                    <a:pt x="141" y="145"/>
                    <a:pt x="138" y="146"/>
                  </a:cubicBezTo>
                  <a:cubicBezTo>
                    <a:pt x="131" y="148"/>
                    <a:pt x="124" y="151"/>
                    <a:pt x="117" y="153"/>
                  </a:cubicBezTo>
                  <a:cubicBezTo>
                    <a:pt x="114" y="154"/>
                    <a:pt x="111" y="156"/>
                    <a:pt x="108" y="157"/>
                  </a:cubicBezTo>
                  <a:cubicBezTo>
                    <a:pt x="107" y="157"/>
                    <a:pt x="105" y="158"/>
                    <a:pt x="104" y="158"/>
                  </a:cubicBezTo>
                  <a:cubicBezTo>
                    <a:pt x="103" y="159"/>
                    <a:pt x="102" y="159"/>
                    <a:pt x="102" y="159"/>
                  </a:cubicBezTo>
                  <a:cubicBezTo>
                    <a:pt x="103" y="159"/>
                    <a:pt x="103" y="158"/>
                    <a:pt x="104" y="158"/>
                  </a:cubicBezTo>
                  <a:cubicBezTo>
                    <a:pt x="117" y="151"/>
                    <a:pt x="131" y="146"/>
                    <a:pt x="144" y="141"/>
                  </a:cubicBezTo>
                  <a:cubicBezTo>
                    <a:pt x="151" y="138"/>
                    <a:pt x="157" y="135"/>
                    <a:pt x="164" y="133"/>
                  </a:cubicBezTo>
                  <a:cubicBezTo>
                    <a:pt x="168" y="131"/>
                    <a:pt x="173" y="130"/>
                    <a:pt x="177" y="128"/>
                  </a:cubicBezTo>
                  <a:cubicBezTo>
                    <a:pt x="173" y="132"/>
                    <a:pt x="164" y="134"/>
                    <a:pt x="160" y="137"/>
                  </a:cubicBezTo>
                  <a:close/>
                  <a:moveTo>
                    <a:pt x="178" y="126"/>
                  </a:moveTo>
                  <a:cubicBezTo>
                    <a:pt x="172" y="128"/>
                    <a:pt x="166" y="130"/>
                    <a:pt x="159" y="132"/>
                  </a:cubicBezTo>
                  <a:cubicBezTo>
                    <a:pt x="152" y="134"/>
                    <a:pt x="146" y="137"/>
                    <a:pt x="139" y="140"/>
                  </a:cubicBezTo>
                  <a:cubicBezTo>
                    <a:pt x="132" y="143"/>
                    <a:pt x="126" y="146"/>
                    <a:pt x="119" y="148"/>
                  </a:cubicBezTo>
                  <a:cubicBezTo>
                    <a:pt x="114" y="150"/>
                    <a:pt x="108" y="152"/>
                    <a:pt x="103" y="154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15" y="147"/>
                    <a:pt x="128" y="143"/>
                    <a:pt x="141" y="137"/>
                  </a:cubicBezTo>
                  <a:cubicBezTo>
                    <a:pt x="147" y="135"/>
                    <a:pt x="154" y="132"/>
                    <a:pt x="161" y="130"/>
                  </a:cubicBezTo>
                  <a:cubicBezTo>
                    <a:pt x="166" y="129"/>
                    <a:pt x="172" y="126"/>
                    <a:pt x="177" y="124"/>
                  </a:cubicBezTo>
                  <a:cubicBezTo>
                    <a:pt x="177" y="124"/>
                    <a:pt x="178" y="124"/>
                    <a:pt x="178" y="124"/>
                  </a:cubicBezTo>
                  <a:cubicBezTo>
                    <a:pt x="178" y="124"/>
                    <a:pt x="178" y="124"/>
                    <a:pt x="178" y="123"/>
                  </a:cubicBezTo>
                  <a:cubicBezTo>
                    <a:pt x="178" y="124"/>
                    <a:pt x="178" y="125"/>
                    <a:pt x="178" y="126"/>
                  </a:cubicBezTo>
                  <a:close/>
                  <a:moveTo>
                    <a:pt x="176" y="121"/>
                  </a:moveTo>
                  <a:cubicBezTo>
                    <a:pt x="176" y="121"/>
                    <a:pt x="176" y="121"/>
                    <a:pt x="176" y="121"/>
                  </a:cubicBezTo>
                  <a:cubicBezTo>
                    <a:pt x="167" y="123"/>
                    <a:pt x="158" y="127"/>
                    <a:pt x="149" y="130"/>
                  </a:cubicBezTo>
                  <a:cubicBezTo>
                    <a:pt x="145" y="131"/>
                    <a:pt x="141" y="132"/>
                    <a:pt x="137" y="133"/>
                  </a:cubicBezTo>
                  <a:cubicBezTo>
                    <a:pt x="130" y="136"/>
                    <a:pt x="123" y="138"/>
                    <a:pt x="116" y="140"/>
                  </a:cubicBezTo>
                  <a:cubicBezTo>
                    <a:pt x="114" y="141"/>
                    <a:pt x="113" y="141"/>
                    <a:pt x="111" y="142"/>
                  </a:cubicBezTo>
                  <a:cubicBezTo>
                    <a:pt x="111" y="142"/>
                    <a:pt x="110" y="142"/>
                    <a:pt x="110" y="142"/>
                  </a:cubicBezTo>
                  <a:cubicBezTo>
                    <a:pt x="109" y="143"/>
                    <a:pt x="108" y="143"/>
                    <a:pt x="107" y="142"/>
                  </a:cubicBezTo>
                  <a:cubicBezTo>
                    <a:pt x="110" y="140"/>
                    <a:pt x="114" y="140"/>
                    <a:pt x="117" y="139"/>
                  </a:cubicBezTo>
                  <a:cubicBezTo>
                    <a:pt x="124" y="137"/>
                    <a:pt x="129" y="134"/>
                    <a:pt x="136" y="132"/>
                  </a:cubicBezTo>
                  <a:cubicBezTo>
                    <a:pt x="143" y="129"/>
                    <a:pt x="150" y="127"/>
                    <a:pt x="158" y="124"/>
                  </a:cubicBezTo>
                  <a:cubicBezTo>
                    <a:pt x="158" y="124"/>
                    <a:pt x="159" y="124"/>
                    <a:pt x="159" y="123"/>
                  </a:cubicBezTo>
                  <a:cubicBezTo>
                    <a:pt x="160" y="123"/>
                    <a:pt x="160" y="123"/>
                    <a:pt x="161" y="123"/>
                  </a:cubicBezTo>
                  <a:cubicBezTo>
                    <a:pt x="166" y="122"/>
                    <a:pt x="172" y="121"/>
                    <a:pt x="177" y="118"/>
                  </a:cubicBezTo>
                  <a:cubicBezTo>
                    <a:pt x="177" y="119"/>
                    <a:pt x="178" y="119"/>
                    <a:pt x="178" y="120"/>
                  </a:cubicBezTo>
                  <a:cubicBezTo>
                    <a:pt x="177" y="120"/>
                    <a:pt x="177" y="120"/>
                    <a:pt x="176" y="121"/>
                  </a:cubicBezTo>
                  <a:close/>
                  <a:moveTo>
                    <a:pt x="165" y="122"/>
                  </a:moveTo>
                  <a:cubicBezTo>
                    <a:pt x="166" y="121"/>
                    <a:pt x="166" y="121"/>
                    <a:pt x="167" y="121"/>
                  </a:cubicBezTo>
                  <a:cubicBezTo>
                    <a:pt x="169" y="120"/>
                    <a:pt x="171" y="120"/>
                    <a:pt x="172" y="119"/>
                  </a:cubicBezTo>
                  <a:cubicBezTo>
                    <a:pt x="173" y="119"/>
                    <a:pt x="178" y="117"/>
                    <a:pt x="174" y="119"/>
                  </a:cubicBezTo>
                  <a:cubicBezTo>
                    <a:pt x="171" y="120"/>
                    <a:pt x="168" y="121"/>
                    <a:pt x="165" y="122"/>
                  </a:cubicBezTo>
                  <a:close/>
                  <a:moveTo>
                    <a:pt x="155" y="124"/>
                  </a:moveTo>
                  <a:cubicBezTo>
                    <a:pt x="155" y="124"/>
                    <a:pt x="155" y="124"/>
                    <a:pt x="154" y="124"/>
                  </a:cubicBezTo>
                  <a:cubicBezTo>
                    <a:pt x="141" y="127"/>
                    <a:pt x="127" y="131"/>
                    <a:pt x="115" y="137"/>
                  </a:cubicBezTo>
                  <a:cubicBezTo>
                    <a:pt x="113" y="138"/>
                    <a:pt x="111" y="139"/>
                    <a:pt x="109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9" y="139"/>
                    <a:pt x="111" y="138"/>
                    <a:pt x="111" y="138"/>
                  </a:cubicBezTo>
                  <a:cubicBezTo>
                    <a:pt x="114" y="136"/>
                    <a:pt x="118" y="135"/>
                    <a:pt x="122" y="133"/>
                  </a:cubicBezTo>
                  <a:cubicBezTo>
                    <a:pt x="129" y="130"/>
                    <a:pt x="136" y="128"/>
                    <a:pt x="143" y="125"/>
                  </a:cubicBezTo>
                  <a:cubicBezTo>
                    <a:pt x="145" y="124"/>
                    <a:pt x="148" y="123"/>
                    <a:pt x="151" y="123"/>
                  </a:cubicBezTo>
                  <a:cubicBezTo>
                    <a:pt x="159" y="121"/>
                    <a:pt x="168" y="119"/>
                    <a:pt x="175" y="116"/>
                  </a:cubicBezTo>
                  <a:cubicBezTo>
                    <a:pt x="176" y="116"/>
                    <a:pt x="176" y="117"/>
                    <a:pt x="177" y="118"/>
                  </a:cubicBezTo>
                  <a:cubicBezTo>
                    <a:pt x="169" y="119"/>
                    <a:pt x="162" y="121"/>
                    <a:pt x="155" y="124"/>
                  </a:cubicBezTo>
                  <a:close/>
                  <a:moveTo>
                    <a:pt x="168" y="117"/>
                  </a:moveTo>
                  <a:cubicBezTo>
                    <a:pt x="170" y="117"/>
                    <a:pt x="172" y="116"/>
                    <a:pt x="174" y="116"/>
                  </a:cubicBezTo>
                  <a:cubicBezTo>
                    <a:pt x="172" y="116"/>
                    <a:pt x="170" y="117"/>
                    <a:pt x="168" y="117"/>
                  </a:cubicBezTo>
                  <a:close/>
                  <a:moveTo>
                    <a:pt x="158" y="120"/>
                  </a:moveTo>
                  <a:cubicBezTo>
                    <a:pt x="158" y="120"/>
                    <a:pt x="158" y="120"/>
                    <a:pt x="157" y="120"/>
                  </a:cubicBezTo>
                  <a:cubicBezTo>
                    <a:pt x="145" y="123"/>
                    <a:pt x="132" y="127"/>
                    <a:pt x="120" y="131"/>
                  </a:cubicBezTo>
                  <a:cubicBezTo>
                    <a:pt x="117" y="132"/>
                    <a:pt x="114" y="134"/>
                    <a:pt x="112" y="135"/>
                  </a:cubicBezTo>
                  <a:cubicBezTo>
                    <a:pt x="111" y="135"/>
                    <a:pt x="111" y="135"/>
                    <a:pt x="110" y="136"/>
                  </a:cubicBezTo>
                  <a:cubicBezTo>
                    <a:pt x="110" y="135"/>
                    <a:pt x="110" y="135"/>
                    <a:pt x="110" y="135"/>
                  </a:cubicBezTo>
                  <a:cubicBezTo>
                    <a:pt x="111" y="134"/>
                    <a:pt x="113" y="133"/>
                    <a:pt x="114" y="133"/>
                  </a:cubicBezTo>
                  <a:cubicBezTo>
                    <a:pt x="120" y="129"/>
                    <a:pt x="127" y="127"/>
                    <a:pt x="134" y="125"/>
                  </a:cubicBezTo>
                  <a:cubicBezTo>
                    <a:pt x="147" y="121"/>
                    <a:pt x="161" y="118"/>
                    <a:pt x="173" y="113"/>
                  </a:cubicBezTo>
                  <a:cubicBezTo>
                    <a:pt x="174" y="113"/>
                    <a:pt x="174" y="114"/>
                    <a:pt x="175" y="115"/>
                  </a:cubicBezTo>
                  <a:cubicBezTo>
                    <a:pt x="169" y="116"/>
                    <a:pt x="164" y="118"/>
                    <a:pt x="158" y="120"/>
                  </a:cubicBezTo>
                  <a:close/>
                  <a:moveTo>
                    <a:pt x="147" y="120"/>
                  </a:moveTo>
                  <a:cubicBezTo>
                    <a:pt x="151" y="119"/>
                    <a:pt x="155" y="118"/>
                    <a:pt x="158" y="117"/>
                  </a:cubicBezTo>
                  <a:cubicBezTo>
                    <a:pt x="159" y="117"/>
                    <a:pt x="160" y="117"/>
                    <a:pt x="161" y="116"/>
                  </a:cubicBezTo>
                  <a:cubicBezTo>
                    <a:pt x="156" y="118"/>
                    <a:pt x="152" y="119"/>
                    <a:pt x="147" y="120"/>
                  </a:cubicBezTo>
                  <a:close/>
                  <a:moveTo>
                    <a:pt x="142" y="121"/>
                  </a:moveTo>
                  <a:cubicBezTo>
                    <a:pt x="137" y="122"/>
                    <a:pt x="132" y="124"/>
                    <a:pt x="127" y="126"/>
                  </a:cubicBezTo>
                  <a:cubicBezTo>
                    <a:pt x="124" y="126"/>
                    <a:pt x="122" y="127"/>
                    <a:pt x="119" y="128"/>
                  </a:cubicBezTo>
                  <a:cubicBezTo>
                    <a:pt x="117" y="129"/>
                    <a:pt x="114" y="129"/>
                    <a:pt x="112" y="130"/>
                  </a:cubicBezTo>
                  <a:cubicBezTo>
                    <a:pt x="122" y="126"/>
                    <a:pt x="133" y="122"/>
                    <a:pt x="144" y="119"/>
                  </a:cubicBezTo>
                  <a:cubicBezTo>
                    <a:pt x="149" y="118"/>
                    <a:pt x="154" y="116"/>
                    <a:pt x="159" y="114"/>
                  </a:cubicBezTo>
                  <a:cubicBezTo>
                    <a:pt x="164" y="113"/>
                    <a:pt x="168" y="112"/>
                    <a:pt x="172" y="110"/>
                  </a:cubicBezTo>
                  <a:cubicBezTo>
                    <a:pt x="172" y="111"/>
                    <a:pt x="172" y="111"/>
                    <a:pt x="173" y="112"/>
                  </a:cubicBezTo>
                  <a:cubicBezTo>
                    <a:pt x="163" y="115"/>
                    <a:pt x="152" y="118"/>
                    <a:pt x="142" y="121"/>
                  </a:cubicBezTo>
                  <a:close/>
                  <a:moveTo>
                    <a:pt x="170" y="108"/>
                  </a:moveTo>
                  <a:cubicBezTo>
                    <a:pt x="170" y="108"/>
                    <a:pt x="170" y="108"/>
                    <a:pt x="170" y="108"/>
                  </a:cubicBezTo>
                  <a:cubicBezTo>
                    <a:pt x="169" y="109"/>
                    <a:pt x="168" y="109"/>
                    <a:pt x="167" y="109"/>
                  </a:cubicBezTo>
                  <a:cubicBezTo>
                    <a:pt x="165" y="110"/>
                    <a:pt x="163" y="110"/>
                    <a:pt x="161" y="111"/>
                  </a:cubicBezTo>
                  <a:cubicBezTo>
                    <a:pt x="155" y="112"/>
                    <a:pt x="150" y="114"/>
                    <a:pt x="144" y="115"/>
                  </a:cubicBezTo>
                  <a:cubicBezTo>
                    <a:pt x="134" y="118"/>
                    <a:pt x="122" y="120"/>
                    <a:pt x="113" y="125"/>
                  </a:cubicBezTo>
                  <a:cubicBezTo>
                    <a:pt x="112" y="125"/>
                    <a:pt x="111" y="126"/>
                    <a:pt x="111" y="126"/>
                  </a:cubicBezTo>
                  <a:cubicBezTo>
                    <a:pt x="111" y="126"/>
                    <a:pt x="111" y="126"/>
                    <a:pt x="111" y="126"/>
                  </a:cubicBezTo>
                  <a:cubicBezTo>
                    <a:pt x="111" y="126"/>
                    <a:pt x="113" y="125"/>
                    <a:pt x="114" y="124"/>
                  </a:cubicBezTo>
                  <a:cubicBezTo>
                    <a:pt x="117" y="123"/>
                    <a:pt x="120" y="122"/>
                    <a:pt x="123" y="121"/>
                  </a:cubicBezTo>
                  <a:cubicBezTo>
                    <a:pt x="129" y="119"/>
                    <a:pt x="134" y="117"/>
                    <a:pt x="140" y="115"/>
                  </a:cubicBezTo>
                  <a:cubicBezTo>
                    <a:pt x="145" y="113"/>
                    <a:pt x="151" y="112"/>
                    <a:pt x="156" y="110"/>
                  </a:cubicBezTo>
                  <a:cubicBezTo>
                    <a:pt x="161" y="108"/>
                    <a:pt x="166" y="105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1" y="105"/>
                    <a:pt x="171" y="106"/>
                    <a:pt x="171" y="107"/>
                  </a:cubicBezTo>
                  <a:cubicBezTo>
                    <a:pt x="171" y="107"/>
                    <a:pt x="171" y="107"/>
                    <a:pt x="170" y="108"/>
                  </a:cubicBezTo>
                  <a:close/>
                  <a:moveTo>
                    <a:pt x="171" y="103"/>
                  </a:moveTo>
                  <a:cubicBezTo>
                    <a:pt x="167" y="104"/>
                    <a:pt x="162" y="106"/>
                    <a:pt x="158" y="108"/>
                  </a:cubicBezTo>
                  <a:cubicBezTo>
                    <a:pt x="153" y="109"/>
                    <a:pt x="147" y="110"/>
                    <a:pt x="142" y="112"/>
                  </a:cubicBezTo>
                  <a:cubicBezTo>
                    <a:pt x="132" y="114"/>
                    <a:pt x="122" y="119"/>
                    <a:pt x="112" y="121"/>
                  </a:cubicBezTo>
                  <a:cubicBezTo>
                    <a:pt x="108" y="122"/>
                    <a:pt x="113" y="120"/>
                    <a:pt x="114" y="120"/>
                  </a:cubicBezTo>
                  <a:cubicBezTo>
                    <a:pt x="117" y="118"/>
                    <a:pt x="120" y="117"/>
                    <a:pt x="123" y="116"/>
                  </a:cubicBezTo>
                  <a:cubicBezTo>
                    <a:pt x="128" y="114"/>
                    <a:pt x="133" y="112"/>
                    <a:pt x="139" y="111"/>
                  </a:cubicBezTo>
                  <a:cubicBezTo>
                    <a:pt x="148" y="107"/>
                    <a:pt x="158" y="104"/>
                    <a:pt x="168" y="101"/>
                  </a:cubicBezTo>
                  <a:cubicBezTo>
                    <a:pt x="169" y="101"/>
                    <a:pt x="169" y="101"/>
                    <a:pt x="169" y="101"/>
                  </a:cubicBezTo>
                  <a:cubicBezTo>
                    <a:pt x="170" y="100"/>
                    <a:pt x="170" y="100"/>
                    <a:pt x="171" y="100"/>
                  </a:cubicBezTo>
                  <a:cubicBezTo>
                    <a:pt x="171" y="100"/>
                    <a:pt x="171" y="100"/>
                    <a:pt x="171" y="100"/>
                  </a:cubicBezTo>
                  <a:cubicBezTo>
                    <a:pt x="171" y="101"/>
                    <a:pt x="171" y="102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lose/>
                  <a:moveTo>
                    <a:pt x="127" y="110"/>
                  </a:moveTo>
                  <a:cubicBezTo>
                    <a:pt x="124" y="111"/>
                    <a:pt x="121" y="112"/>
                    <a:pt x="118" y="113"/>
                  </a:cubicBezTo>
                  <a:cubicBezTo>
                    <a:pt x="116" y="114"/>
                    <a:pt x="113" y="114"/>
                    <a:pt x="112" y="114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3" y="114"/>
                    <a:pt x="114" y="113"/>
                    <a:pt x="116" y="113"/>
                  </a:cubicBezTo>
                  <a:cubicBezTo>
                    <a:pt x="122" y="111"/>
                    <a:pt x="129" y="109"/>
                    <a:pt x="135" y="106"/>
                  </a:cubicBezTo>
                  <a:cubicBezTo>
                    <a:pt x="138" y="105"/>
                    <a:pt x="142" y="104"/>
                    <a:pt x="145" y="102"/>
                  </a:cubicBezTo>
                  <a:cubicBezTo>
                    <a:pt x="153" y="100"/>
                    <a:pt x="161" y="98"/>
                    <a:pt x="169" y="95"/>
                  </a:cubicBezTo>
                  <a:cubicBezTo>
                    <a:pt x="170" y="96"/>
                    <a:pt x="170" y="97"/>
                    <a:pt x="170" y="97"/>
                  </a:cubicBezTo>
                  <a:cubicBezTo>
                    <a:pt x="156" y="102"/>
                    <a:pt x="142" y="107"/>
                    <a:pt x="127" y="110"/>
                  </a:cubicBezTo>
                  <a:close/>
                  <a:moveTo>
                    <a:pt x="162" y="97"/>
                  </a:moveTo>
                  <a:cubicBezTo>
                    <a:pt x="163" y="97"/>
                    <a:pt x="164" y="96"/>
                    <a:pt x="164" y="96"/>
                  </a:cubicBezTo>
                  <a:cubicBezTo>
                    <a:pt x="165" y="96"/>
                    <a:pt x="166" y="96"/>
                    <a:pt x="167" y="95"/>
                  </a:cubicBezTo>
                  <a:cubicBezTo>
                    <a:pt x="166" y="96"/>
                    <a:pt x="164" y="96"/>
                    <a:pt x="162" y="97"/>
                  </a:cubicBezTo>
                  <a:close/>
                  <a:moveTo>
                    <a:pt x="158" y="98"/>
                  </a:moveTo>
                  <a:cubicBezTo>
                    <a:pt x="153" y="100"/>
                    <a:pt x="147" y="101"/>
                    <a:pt x="142" y="102"/>
                  </a:cubicBezTo>
                  <a:cubicBezTo>
                    <a:pt x="142" y="103"/>
                    <a:pt x="141" y="103"/>
                    <a:pt x="141" y="103"/>
                  </a:cubicBezTo>
                  <a:cubicBezTo>
                    <a:pt x="134" y="105"/>
                    <a:pt x="127" y="107"/>
                    <a:pt x="120" y="109"/>
                  </a:cubicBezTo>
                  <a:cubicBezTo>
                    <a:pt x="118" y="110"/>
                    <a:pt x="116" y="110"/>
                    <a:pt x="114" y="110"/>
                  </a:cubicBezTo>
                  <a:cubicBezTo>
                    <a:pt x="114" y="110"/>
                    <a:pt x="114" y="110"/>
                    <a:pt x="114" y="110"/>
                  </a:cubicBezTo>
                  <a:cubicBezTo>
                    <a:pt x="115" y="110"/>
                    <a:pt x="117" y="109"/>
                    <a:pt x="118" y="109"/>
                  </a:cubicBezTo>
                  <a:cubicBezTo>
                    <a:pt x="121" y="108"/>
                    <a:pt x="125" y="107"/>
                    <a:pt x="128" y="106"/>
                  </a:cubicBezTo>
                  <a:cubicBezTo>
                    <a:pt x="135" y="103"/>
                    <a:pt x="142" y="101"/>
                    <a:pt x="150" y="99"/>
                  </a:cubicBezTo>
                  <a:cubicBezTo>
                    <a:pt x="153" y="98"/>
                    <a:pt x="155" y="98"/>
                    <a:pt x="158" y="96"/>
                  </a:cubicBezTo>
                  <a:cubicBezTo>
                    <a:pt x="159" y="96"/>
                    <a:pt x="160" y="95"/>
                    <a:pt x="161" y="94"/>
                  </a:cubicBezTo>
                  <a:cubicBezTo>
                    <a:pt x="164" y="94"/>
                    <a:pt x="166" y="93"/>
                    <a:pt x="168" y="92"/>
                  </a:cubicBezTo>
                  <a:cubicBezTo>
                    <a:pt x="168" y="93"/>
                    <a:pt x="169" y="94"/>
                    <a:pt x="169" y="95"/>
                  </a:cubicBezTo>
                  <a:cubicBezTo>
                    <a:pt x="165" y="95"/>
                    <a:pt x="161" y="97"/>
                    <a:pt x="158" y="98"/>
                  </a:cubicBezTo>
                  <a:close/>
                  <a:moveTo>
                    <a:pt x="167" y="88"/>
                  </a:moveTo>
                  <a:cubicBezTo>
                    <a:pt x="167" y="88"/>
                    <a:pt x="167" y="88"/>
                    <a:pt x="166" y="88"/>
                  </a:cubicBezTo>
                  <a:cubicBezTo>
                    <a:pt x="162" y="89"/>
                    <a:pt x="157" y="91"/>
                    <a:pt x="153" y="93"/>
                  </a:cubicBezTo>
                  <a:cubicBezTo>
                    <a:pt x="150" y="94"/>
                    <a:pt x="147" y="95"/>
                    <a:pt x="143" y="96"/>
                  </a:cubicBezTo>
                  <a:cubicBezTo>
                    <a:pt x="134" y="98"/>
                    <a:pt x="125" y="101"/>
                    <a:pt x="115" y="102"/>
                  </a:cubicBezTo>
                  <a:cubicBezTo>
                    <a:pt x="124" y="102"/>
                    <a:pt x="132" y="97"/>
                    <a:pt x="140" y="95"/>
                  </a:cubicBezTo>
                  <a:cubicBezTo>
                    <a:pt x="149" y="91"/>
                    <a:pt x="158" y="89"/>
                    <a:pt x="166" y="84"/>
                  </a:cubicBezTo>
                  <a:cubicBezTo>
                    <a:pt x="166" y="84"/>
                    <a:pt x="166" y="83"/>
                    <a:pt x="166" y="84"/>
                  </a:cubicBezTo>
                  <a:cubicBezTo>
                    <a:pt x="156" y="87"/>
                    <a:pt x="147" y="90"/>
                    <a:pt x="137" y="92"/>
                  </a:cubicBezTo>
                  <a:cubicBezTo>
                    <a:pt x="129" y="94"/>
                    <a:pt x="121" y="95"/>
                    <a:pt x="114" y="99"/>
                  </a:cubicBezTo>
                  <a:cubicBezTo>
                    <a:pt x="113" y="98"/>
                    <a:pt x="113" y="97"/>
                    <a:pt x="112" y="97"/>
                  </a:cubicBezTo>
                  <a:cubicBezTo>
                    <a:pt x="128" y="92"/>
                    <a:pt x="144" y="87"/>
                    <a:pt x="160" y="82"/>
                  </a:cubicBezTo>
                  <a:cubicBezTo>
                    <a:pt x="163" y="82"/>
                    <a:pt x="165" y="81"/>
                    <a:pt x="168" y="80"/>
                  </a:cubicBezTo>
                  <a:cubicBezTo>
                    <a:pt x="166" y="82"/>
                    <a:pt x="166" y="86"/>
                    <a:pt x="167" y="88"/>
                  </a:cubicBezTo>
                  <a:close/>
                  <a:moveTo>
                    <a:pt x="160" y="82"/>
                  </a:moveTo>
                  <a:cubicBezTo>
                    <a:pt x="144" y="86"/>
                    <a:pt x="128" y="92"/>
                    <a:pt x="112" y="96"/>
                  </a:cubicBezTo>
                  <a:cubicBezTo>
                    <a:pt x="116" y="93"/>
                    <a:pt x="122" y="92"/>
                    <a:pt x="127" y="91"/>
                  </a:cubicBezTo>
                  <a:cubicBezTo>
                    <a:pt x="135" y="89"/>
                    <a:pt x="143" y="86"/>
                    <a:pt x="151" y="84"/>
                  </a:cubicBezTo>
                  <a:cubicBezTo>
                    <a:pt x="167" y="78"/>
                    <a:pt x="183" y="71"/>
                    <a:pt x="200" y="70"/>
                  </a:cubicBezTo>
                  <a:cubicBezTo>
                    <a:pt x="205" y="70"/>
                    <a:pt x="196" y="72"/>
                    <a:pt x="195" y="72"/>
                  </a:cubicBezTo>
                  <a:cubicBezTo>
                    <a:pt x="191" y="73"/>
                    <a:pt x="188" y="74"/>
                    <a:pt x="184" y="75"/>
                  </a:cubicBezTo>
                  <a:cubicBezTo>
                    <a:pt x="176" y="78"/>
                    <a:pt x="168" y="79"/>
                    <a:pt x="160" y="82"/>
                  </a:cubicBezTo>
                  <a:close/>
                  <a:moveTo>
                    <a:pt x="174" y="82"/>
                  </a:moveTo>
                  <a:cubicBezTo>
                    <a:pt x="174" y="81"/>
                    <a:pt x="173" y="81"/>
                    <a:pt x="173" y="80"/>
                  </a:cubicBezTo>
                  <a:cubicBezTo>
                    <a:pt x="177" y="79"/>
                    <a:pt x="182" y="78"/>
                    <a:pt x="187" y="77"/>
                  </a:cubicBezTo>
                  <a:cubicBezTo>
                    <a:pt x="192" y="76"/>
                    <a:pt x="196" y="75"/>
                    <a:pt x="201" y="73"/>
                  </a:cubicBezTo>
                  <a:cubicBezTo>
                    <a:pt x="203" y="73"/>
                    <a:pt x="203" y="73"/>
                    <a:pt x="201" y="74"/>
                  </a:cubicBezTo>
                  <a:cubicBezTo>
                    <a:pt x="200" y="74"/>
                    <a:pt x="198" y="75"/>
                    <a:pt x="197" y="76"/>
                  </a:cubicBezTo>
                  <a:cubicBezTo>
                    <a:pt x="194" y="77"/>
                    <a:pt x="192" y="77"/>
                    <a:pt x="189" y="78"/>
                  </a:cubicBezTo>
                  <a:cubicBezTo>
                    <a:pt x="184" y="80"/>
                    <a:pt x="179" y="81"/>
                    <a:pt x="174" y="82"/>
                  </a:cubicBezTo>
                  <a:close/>
                  <a:moveTo>
                    <a:pt x="192" y="82"/>
                  </a:moveTo>
                  <a:cubicBezTo>
                    <a:pt x="196" y="82"/>
                    <a:pt x="199" y="81"/>
                    <a:pt x="203" y="80"/>
                  </a:cubicBezTo>
                  <a:cubicBezTo>
                    <a:pt x="208" y="79"/>
                    <a:pt x="200" y="81"/>
                    <a:pt x="199" y="82"/>
                  </a:cubicBezTo>
                  <a:cubicBezTo>
                    <a:pt x="197" y="82"/>
                    <a:pt x="195" y="83"/>
                    <a:pt x="193" y="84"/>
                  </a:cubicBezTo>
                  <a:cubicBezTo>
                    <a:pt x="193" y="83"/>
                    <a:pt x="192" y="83"/>
                    <a:pt x="192" y="82"/>
                  </a:cubicBezTo>
                  <a:close/>
                  <a:moveTo>
                    <a:pt x="194" y="85"/>
                  </a:moveTo>
                  <a:cubicBezTo>
                    <a:pt x="198" y="84"/>
                    <a:pt x="201" y="83"/>
                    <a:pt x="205" y="82"/>
                  </a:cubicBezTo>
                  <a:cubicBezTo>
                    <a:pt x="208" y="81"/>
                    <a:pt x="202" y="84"/>
                    <a:pt x="202" y="84"/>
                  </a:cubicBezTo>
                  <a:cubicBezTo>
                    <a:pt x="200" y="85"/>
                    <a:pt x="198" y="86"/>
                    <a:pt x="196" y="87"/>
                  </a:cubicBezTo>
                  <a:cubicBezTo>
                    <a:pt x="195" y="86"/>
                    <a:pt x="195" y="85"/>
                    <a:pt x="194" y="85"/>
                  </a:cubicBezTo>
                  <a:close/>
                  <a:moveTo>
                    <a:pt x="197" y="89"/>
                  </a:moveTo>
                  <a:cubicBezTo>
                    <a:pt x="197" y="89"/>
                    <a:pt x="197" y="89"/>
                    <a:pt x="196" y="88"/>
                  </a:cubicBezTo>
                  <a:cubicBezTo>
                    <a:pt x="200" y="88"/>
                    <a:pt x="203" y="87"/>
                    <a:pt x="206" y="86"/>
                  </a:cubicBezTo>
                  <a:cubicBezTo>
                    <a:pt x="210" y="85"/>
                    <a:pt x="205" y="87"/>
                    <a:pt x="205" y="87"/>
                  </a:cubicBezTo>
                  <a:cubicBezTo>
                    <a:pt x="202" y="88"/>
                    <a:pt x="200" y="89"/>
                    <a:pt x="198" y="91"/>
                  </a:cubicBezTo>
                  <a:cubicBezTo>
                    <a:pt x="197" y="90"/>
                    <a:pt x="197" y="90"/>
                    <a:pt x="197" y="89"/>
                  </a:cubicBezTo>
                  <a:close/>
                  <a:moveTo>
                    <a:pt x="198" y="92"/>
                  </a:moveTo>
                  <a:cubicBezTo>
                    <a:pt x="199" y="92"/>
                    <a:pt x="200" y="91"/>
                    <a:pt x="202" y="91"/>
                  </a:cubicBezTo>
                  <a:cubicBezTo>
                    <a:pt x="203" y="91"/>
                    <a:pt x="208" y="90"/>
                    <a:pt x="209" y="90"/>
                  </a:cubicBezTo>
                  <a:cubicBezTo>
                    <a:pt x="206" y="91"/>
                    <a:pt x="203" y="93"/>
                    <a:pt x="200" y="95"/>
                  </a:cubicBezTo>
                  <a:cubicBezTo>
                    <a:pt x="199" y="94"/>
                    <a:pt x="199" y="93"/>
                    <a:pt x="198" y="92"/>
                  </a:cubicBezTo>
                  <a:close/>
                  <a:moveTo>
                    <a:pt x="201" y="96"/>
                  </a:moveTo>
                  <a:cubicBezTo>
                    <a:pt x="203" y="96"/>
                    <a:pt x="206" y="94"/>
                    <a:pt x="209" y="93"/>
                  </a:cubicBezTo>
                  <a:cubicBezTo>
                    <a:pt x="212" y="92"/>
                    <a:pt x="207" y="95"/>
                    <a:pt x="207" y="95"/>
                  </a:cubicBezTo>
                  <a:cubicBezTo>
                    <a:pt x="205" y="96"/>
                    <a:pt x="204" y="97"/>
                    <a:pt x="202" y="98"/>
                  </a:cubicBezTo>
                  <a:cubicBezTo>
                    <a:pt x="201" y="97"/>
                    <a:pt x="201" y="96"/>
                    <a:pt x="201" y="96"/>
                  </a:cubicBezTo>
                  <a:close/>
                  <a:moveTo>
                    <a:pt x="204" y="100"/>
                  </a:moveTo>
                  <a:cubicBezTo>
                    <a:pt x="203" y="100"/>
                    <a:pt x="203" y="99"/>
                    <a:pt x="203" y="99"/>
                  </a:cubicBezTo>
                  <a:cubicBezTo>
                    <a:pt x="203" y="99"/>
                    <a:pt x="203" y="99"/>
                    <a:pt x="203" y="99"/>
                  </a:cubicBezTo>
                  <a:cubicBezTo>
                    <a:pt x="204" y="99"/>
                    <a:pt x="206" y="98"/>
                    <a:pt x="208" y="98"/>
                  </a:cubicBezTo>
                  <a:cubicBezTo>
                    <a:pt x="211" y="97"/>
                    <a:pt x="208" y="98"/>
                    <a:pt x="207" y="98"/>
                  </a:cubicBezTo>
                  <a:cubicBezTo>
                    <a:pt x="206" y="99"/>
                    <a:pt x="205" y="99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lose/>
                  <a:moveTo>
                    <a:pt x="206" y="102"/>
                  </a:moveTo>
                  <a:cubicBezTo>
                    <a:pt x="205" y="102"/>
                    <a:pt x="205" y="101"/>
                    <a:pt x="204" y="101"/>
                  </a:cubicBezTo>
                  <a:cubicBezTo>
                    <a:pt x="206" y="101"/>
                    <a:pt x="207" y="100"/>
                    <a:pt x="209" y="100"/>
                  </a:cubicBezTo>
                  <a:cubicBezTo>
                    <a:pt x="210" y="100"/>
                    <a:pt x="210" y="101"/>
                    <a:pt x="208" y="101"/>
                  </a:cubicBezTo>
                  <a:cubicBezTo>
                    <a:pt x="208" y="102"/>
                    <a:pt x="207" y="102"/>
                    <a:pt x="206" y="102"/>
                  </a:cubicBezTo>
                  <a:close/>
                  <a:moveTo>
                    <a:pt x="211" y="103"/>
                  </a:moveTo>
                  <a:cubicBezTo>
                    <a:pt x="210" y="103"/>
                    <a:pt x="209" y="104"/>
                    <a:pt x="209" y="105"/>
                  </a:cubicBezTo>
                  <a:cubicBezTo>
                    <a:pt x="208" y="104"/>
                    <a:pt x="207" y="104"/>
                    <a:pt x="207" y="103"/>
                  </a:cubicBezTo>
                  <a:cubicBezTo>
                    <a:pt x="208" y="103"/>
                    <a:pt x="210" y="103"/>
                    <a:pt x="211" y="103"/>
                  </a:cubicBezTo>
                  <a:close/>
                  <a:moveTo>
                    <a:pt x="210" y="106"/>
                  </a:moveTo>
                  <a:cubicBezTo>
                    <a:pt x="210" y="106"/>
                    <a:pt x="209" y="106"/>
                    <a:pt x="209" y="106"/>
                  </a:cubicBezTo>
                  <a:cubicBezTo>
                    <a:pt x="211" y="105"/>
                    <a:pt x="212" y="105"/>
                    <a:pt x="211" y="108"/>
                  </a:cubicBezTo>
                  <a:cubicBezTo>
                    <a:pt x="210" y="107"/>
                    <a:pt x="210" y="107"/>
                    <a:pt x="210" y="106"/>
                  </a:cubicBezTo>
                  <a:close/>
                  <a:moveTo>
                    <a:pt x="213" y="108"/>
                  </a:moveTo>
                  <a:cubicBezTo>
                    <a:pt x="213" y="108"/>
                    <a:pt x="213" y="109"/>
                    <a:pt x="212" y="110"/>
                  </a:cubicBezTo>
                  <a:cubicBezTo>
                    <a:pt x="212" y="110"/>
                    <a:pt x="212" y="109"/>
                    <a:pt x="211" y="108"/>
                  </a:cubicBezTo>
                  <a:cubicBezTo>
                    <a:pt x="212" y="108"/>
                    <a:pt x="212" y="108"/>
                    <a:pt x="213" y="108"/>
                  </a:cubicBezTo>
                  <a:close/>
                  <a:moveTo>
                    <a:pt x="214" y="110"/>
                  </a:moveTo>
                  <a:cubicBezTo>
                    <a:pt x="214" y="110"/>
                    <a:pt x="214" y="111"/>
                    <a:pt x="214" y="112"/>
                  </a:cubicBezTo>
                  <a:cubicBezTo>
                    <a:pt x="214" y="112"/>
                    <a:pt x="214" y="112"/>
                    <a:pt x="214" y="113"/>
                  </a:cubicBezTo>
                  <a:cubicBezTo>
                    <a:pt x="213" y="112"/>
                    <a:pt x="213" y="112"/>
                    <a:pt x="213" y="111"/>
                  </a:cubicBezTo>
                  <a:cubicBezTo>
                    <a:pt x="213" y="111"/>
                    <a:pt x="213" y="110"/>
                    <a:pt x="214" y="110"/>
                  </a:cubicBezTo>
                  <a:close/>
                  <a:moveTo>
                    <a:pt x="213" y="105"/>
                  </a:moveTo>
                  <a:cubicBezTo>
                    <a:pt x="213" y="104"/>
                    <a:pt x="213" y="104"/>
                    <a:pt x="212" y="104"/>
                  </a:cubicBezTo>
                  <a:cubicBezTo>
                    <a:pt x="212" y="104"/>
                    <a:pt x="208" y="106"/>
                    <a:pt x="210" y="104"/>
                  </a:cubicBezTo>
                  <a:cubicBezTo>
                    <a:pt x="211" y="104"/>
                    <a:pt x="212" y="103"/>
                    <a:pt x="212" y="102"/>
                  </a:cubicBezTo>
                  <a:cubicBezTo>
                    <a:pt x="212" y="102"/>
                    <a:pt x="212" y="101"/>
                    <a:pt x="212" y="101"/>
                  </a:cubicBezTo>
                  <a:cubicBezTo>
                    <a:pt x="210" y="102"/>
                    <a:pt x="210" y="101"/>
                    <a:pt x="209" y="102"/>
                  </a:cubicBezTo>
                  <a:cubicBezTo>
                    <a:pt x="209" y="102"/>
                    <a:pt x="208" y="102"/>
                    <a:pt x="208" y="102"/>
                  </a:cubicBezTo>
                  <a:cubicBezTo>
                    <a:pt x="210" y="101"/>
                    <a:pt x="211" y="101"/>
                    <a:pt x="211" y="100"/>
                  </a:cubicBezTo>
                  <a:cubicBezTo>
                    <a:pt x="212" y="99"/>
                    <a:pt x="211" y="99"/>
                    <a:pt x="211" y="99"/>
                  </a:cubicBezTo>
                  <a:cubicBezTo>
                    <a:pt x="209" y="99"/>
                    <a:pt x="207" y="99"/>
                    <a:pt x="205" y="100"/>
                  </a:cubicBezTo>
                  <a:cubicBezTo>
                    <a:pt x="207" y="99"/>
                    <a:pt x="209" y="98"/>
                    <a:pt x="211" y="97"/>
                  </a:cubicBezTo>
                  <a:cubicBezTo>
                    <a:pt x="211" y="97"/>
                    <a:pt x="211" y="96"/>
                    <a:pt x="210" y="97"/>
                  </a:cubicBezTo>
                  <a:cubicBezTo>
                    <a:pt x="209" y="97"/>
                    <a:pt x="208" y="97"/>
                    <a:pt x="207" y="97"/>
                  </a:cubicBezTo>
                  <a:cubicBezTo>
                    <a:pt x="205" y="98"/>
                    <a:pt x="201" y="99"/>
                    <a:pt x="204" y="97"/>
                  </a:cubicBezTo>
                  <a:cubicBezTo>
                    <a:pt x="207" y="96"/>
                    <a:pt x="209" y="95"/>
                    <a:pt x="211" y="93"/>
                  </a:cubicBezTo>
                  <a:cubicBezTo>
                    <a:pt x="211" y="93"/>
                    <a:pt x="211" y="93"/>
                    <a:pt x="211" y="92"/>
                  </a:cubicBezTo>
                  <a:cubicBezTo>
                    <a:pt x="213" y="97"/>
                    <a:pt x="213" y="102"/>
                    <a:pt x="213" y="107"/>
                  </a:cubicBezTo>
                  <a:cubicBezTo>
                    <a:pt x="211" y="108"/>
                    <a:pt x="212" y="106"/>
                    <a:pt x="213" y="105"/>
                  </a:cubicBezTo>
                  <a:close/>
                  <a:moveTo>
                    <a:pt x="211" y="92"/>
                  </a:moveTo>
                  <a:cubicBezTo>
                    <a:pt x="208" y="93"/>
                    <a:pt x="205" y="95"/>
                    <a:pt x="201" y="95"/>
                  </a:cubicBezTo>
                  <a:cubicBezTo>
                    <a:pt x="202" y="95"/>
                    <a:pt x="205" y="93"/>
                    <a:pt x="206" y="92"/>
                  </a:cubicBezTo>
                  <a:cubicBezTo>
                    <a:pt x="208" y="91"/>
                    <a:pt x="209" y="90"/>
                    <a:pt x="211" y="89"/>
                  </a:cubicBezTo>
                  <a:cubicBezTo>
                    <a:pt x="211" y="89"/>
                    <a:pt x="211" y="89"/>
                    <a:pt x="211" y="89"/>
                  </a:cubicBezTo>
                  <a:cubicBezTo>
                    <a:pt x="211" y="90"/>
                    <a:pt x="211" y="91"/>
                    <a:pt x="211" y="92"/>
                  </a:cubicBezTo>
                  <a:cubicBezTo>
                    <a:pt x="211" y="92"/>
                    <a:pt x="211" y="92"/>
                    <a:pt x="211" y="92"/>
                  </a:cubicBezTo>
                  <a:close/>
                  <a:moveTo>
                    <a:pt x="210" y="89"/>
                  </a:moveTo>
                  <a:cubicBezTo>
                    <a:pt x="206" y="89"/>
                    <a:pt x="203" y="91"/>
                    <a:pt x="198" y="91"/>
                  </a:cubicBezTo>
                  <a:cubicBezTo>
                    <a:pt x="200" y="91"/>
                    <a:pt x="202" y="89"/>
                    <a:pt x="203" y="88"/>
                  </a:cubicBezTo>
                  <a:cubicBezTo>
                    <a:pt x="205" y="87"/>
                    <a:pt x="208" y="86"/>
                    <a:pt x="210" y="85"/>
                  </a:cubicBezTo>
                  <a:cubicBezTo>
                    <a:pt x="210" y="86"/>
                    <a:pt x="210" y="88"/>
                    <a:pt x="211" y="89"/>
                  </a:cubicBezTo>
                  <a:cubicBezTo>
                    <a:pt x="211" y="89"/>
                    <a:pt x="211" y="89"/>
                    <a:pt x="210" y="89"/>
                  </a:cubicBezTo>
                  <a:close/>
                  <a:moveTo>
                    <a:pt x="203" y="86"/>
                  </a:moveTo>
                  <a:cubicBezTo>
                    <a:pt x="201" y="87"/>
                    <a:pt x="198" y="87"/>
                    <a:pt x="196" y="88"/>
                  </a:cubicBezTo>
                  <a:cubicBezTo>
                    <a:pt x="200" y="86"/>
                    <a:pt x="204" y="84"/>
                    <a:pt x="208" y="81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4" y="81"/>
                    <a:pt x="200" y="83"/>
                    <a:pt x="196" y="84"/>
                  </a:cubicBezTo>
                  <a:cubicBezTo>
                    <a:pt x="192" y="85"/>
                    <a:pt x="200" y="82"/>
                    <a:pt x="201" y="82"/>
                  </a:cubicBezTo>
                  <a:cubicBezTo>
                    <a:pt x="203" y="81"/>
                    <a:pt x="205" y="80"/>
                    <a:pt x="206" y="79"/>
                  </a:cubicBezTo>
                  <a:cubicBezTo>
                    <a:pt x="207" y="79"/>
                    <a:pt x="207" y="78"/>
                    <a:pt x="206" y="78"/>
                  </a:cubicBezTo>
                  <a:cubicBezTo>
                    <a:pt x="201" y="79"/>
                    <a:pt x="196" y="80"/>
                    <a:pt x="192" y="82"/>
                  </a:cubicBezTo>
                  <a:cubicBezTo>
                    <a:pt x="197" y="80"/>
                    <a:pt x="202" y="79"/>
                    <a:pt x="206" y="77"/>
                  </a:cubicBezTo>
                  <a:cubicBezTo>
                    <a:pt x="206" y="77"/>
                    <a:pt x="207" y="77"/>
                    <a:pt x="207" y="77"/>
                  </a:cubicBezTo>
                  <a:cubicBezTo>
                    <a:pt x="208" y="79"/>
                    <a:pt x="209" y="82"/>
                    <a:pt x="209" y="85"/>
                  </a:cubicBezTo>
                  <a:cubicBezTo>
                    <a:pt x="207" y="85"/>
                    <a:pt x="205" y="86"/>
                    <a:pt x="203" y="86"/>
                  </a:cubicBezTo>
                  <a:close/>
                  <a:moveTo>
                    <a:pt x="206" y="76"/>
                  </a:moveTo>
                  <a:cubicBezTo>
                    <a:pt x="201" y="77"/>
                    <a:pt x="195" y="78"/>
                    <a:pt x="190" y="79"/>
                  </a:cubicBezTo>
                  <a:cubicBezTo>
                    <a:pt x="187" y="80"/>
                    <a:pt x="184" y="80"/>
                    <a:pt x="182" y="81"/>
                  </a:cubicBezTo>
                  <a:cubicBezTo>
                    <a:pt x="181" y="81"/>
                    <a:pt x="180" y="81"/>
                    <a:pt x="179" y="81"/>
                  </a:cubicBezTo>
                  <a:cubicBezTo>
                    <a:pt x="188" y="79"/>
                    <a:pt x="196" y="77"/>
                    <a:pt x="205" y="73"/>
                  </a:cubicBezTo>
                  <a:cubicBezTo>
                    <a:pt x="205" y="73"/>
                    <a:pt x="205" y="72"/>
                    <a:pt x="204" y="72"/>
                  </a:cubicBezTo>
                  <a:cubicBezTo>
                    <a:pt x="199" y="73"/>
                    <a:pt x="195" y="75"/>
                    <a:pt x="190" y="76"/>
                  </a:cubicBezTo>
                  <a:cubicBezTo>
                    <a:pt x="184" y="78"/>
                    <a:pt x="178" y="78"/>
                    <a:pt x="172" y="80"/>
                  </a:cubicBezTo>
                  <a:cubicBezTo>
                    <a:pt x="172" y="80"/>
                    <a:pt x="171" y="80"/>
                    <a:pt x="171" y="79"/>
                  </a:cubicBezTo>
                  <a:cubicBezTo>
                    <a:pt x="175" y="78"/>
                    <a:pt x="180" y="77"/>
                    <a:pt x="184" y="76"/>
                  </a:cubicBezTo>
                  <a:cubicBezTo>
                    <a:pt x="190" y="74"/>
                    <a:pt x="198" y="73"/>
                    <a:pt x="203" y="70"/>
                  </a:cubicBezTo>
                  <a:cubicBezTo>
                    <a:pt x="204" y="70"/>
                    <a:pt x="203" y="69"/>
                    <a:pt x="203" y="69"/>
                  </a:cubicBezTo>
                  <a:cubicBezTo>
                    <a:pt x="195" y="69"/>
                    <a:pt x="188" y="71"/>
                    <a:pt x="181" y="73"/>
                  </a:cubicBezTo>
                  <a:cubicBezTo>
                    <a:pt x="171" y="76"/>
                    <a:pt x="162" y="79"/>
                    <a:pt x="153" y="82"/>
                  </a:cubicBezTo>
                  <a:cubicBezTo>
                    <a:pt x="144" y="85"/>
                    <a:pt x="135" y="88"/>
                    <a:pt x="126" y="91"/>
                  </a:cubicBezTo>
                  <a:cubicBezTo>
                    <a:pt x="121" y="92"/>
                    <a:pt x="115" y="93"/>
                    <a:pt x="111" y="96"/>
                  </a:cubicBezTo>
                  <a:cubicBezTo>
                    <a:pt x="110" y="95"/>
                    <a:pt x="109" y="95"/>
                    <a:pt x="108" y="94"/>
                  </a:cubicBezTo>
                  <a:cubicBezTo>
                    <a:pt x="110" y="94"/>
                    <a:pt x="112" y="93"/>
                    <a:pt x="114" y="93"/>
                  </a:cubicBezTo>
                  <a:cubicBezTo>
                    <a:pt x="119" y="91"/>
                    <a:pt x="123" y="90"/>
                    <a:pt x="128" y="89"/>
                  </a:cubicBezTo>
                  <a:cubicBezTo>
                    <a:pt x="137" y="87"/>
                    <a:pt x="145" y="84"/>
                    <a:pt x="154" y="81"/>
                  </a:cubicBezTo>
                  <a:cubicBezTo>
                    <a:pt x="162" y="78"/>
                    <a:pt x="170" y="75"/>
                    <a:pt x="179" y="73"/>
                  </a:cubicBezTo>
                  <a:cubicBezTo>
                    <a:pt x="186" y="71"/>
                    <a:pt x="194" y="69"/>
                    <a:pt x="201" y="66"/>
                  </a:cubicBezTo>
                  <a:cubicBezTo>
                    <a:pt x="203" y="69"/>
                    <a:pt x="205" y="73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lose/>
                  <a:moveTo>
                    <a:pt x="87" y="65"/>
                  </a:moveTo>
                  <a:cubicBezTo>
                    <a:pt x="88" y="64"/>
                    <a:pt x="89" y="64"/>
                    <a:pt x="90" y="64"/>
                  </a:cubicBezTo>
                  <a:cubicBezTo>
                    <a:pt x="91" y="63"/>
                    <a:pt x="94" y="62"/>
                    <a:pt x="96" y="62"/>
                  </a:cubicBezTo>
                  <a:cubicBezTo>
                    <a:pt x="100" y="60"/>
                    <a:pt x="105" y="59"/>
                    <a:pt x="110" y="59"/>
                  </a:cubicBezTo>
                  <a:cubicBezTo>
                    <a:pt x="118" y="57"/>
                    <a:pt x="127" y="55"/>
                    <a:pt x="134" y="51"/>
                  </a:cubicBezTo>
                  <a:cubicBezTo>
                    <a:pt x="135" y="51"/>
                    <a:pt x="135" y="51"/>
                    <a:pt x="134" y="51"/>
                  </a:cubicBezTo>
                  <a:cubicBezTo>
                    <a:pt x="127" y="52"/>
                    <a:pt x="119" y="54"/>
                    <a:pt x="112" y="56"/>
                  </a:cubicBezTo>
                  <a:cubicBezTo>
                    <a:pt x="108" y="57"/>
                    <a:pt x="103" y="58"/>
                    <a:pt x="99" y="59"/>
                  </a:cubicBezTo>
                  <a:cubicBezTo>
                    <a:pt x="96" y="59"/>
                    <a:pt x="93" y="61"/>
                    <a:pt x="90" y="61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1" y="60"/>
                    <a:pt x="92" y="60"/>
                    <a:pt x="91" y="60"/>
                  </a:cubicBezTo>
                  <a:cubicBezTo>
                    <a:pt x="94" y="60"/>
                    <a:pt x="96" y="59"/>
                    <a:pt x="98" y="58"/>
                  </a:cubicBezTo>
                  <a:cubicBezTo>
                    <a:pt x="102" y="57"/>
                    <a:pt x="106" y="56"/>
                    <a:pt x="110" y="54"/>
                  </a:cubicBezTo>
                  <a:cubicBezTo>
                    <a:pt x="117" y="53"/>
                    <a:pt x="125" y="51"/>
                    <a:pt x="132" y="49"/>
                  </a:cubicBezTo>
                  <a:cubicBezTo>
                    <a:pt x="134" y="50"/>
                    <a:pt x="136" y="52"/>
                    <a:pt x="137" y="54"/>
                  </a:cubicBezTo>
                  <a:cubicBezTo>
                    <a:pt x="129" y="55"/>
                    <a:pt x="121" y="58"/>
                    <a:pt x="112" y="59"/>
                  </a:cubicBezTo>
                  <a:cubicBezTo>
                    <a:pt x="108" y="60"/>
                    <a:pt x="103" y="61"/>
                    <a:pt x="98" y="62"/>
                  </a:cubicBezTo>
                  <a:cubicBezTo>
                    <a:pt x="94" y="63"/>
                    <a:pt x="91" y="65"/>
                    <a:pt x="87" y="66"/>
                  </a:cubicBezTo>
                  <a:cubicBezTo>
                    <a:pt x="87" y="66"/>
                    <a:pt x="86" y="66"/>
                    <a:pt x="86" y="66"/>
                  </a:cubicBezTo>
                  <a:cubicBezTo>
                    <a:pt x="86" y="66"/>
                    <a:pt x="87" y="65"/>
                    <a:pt x="87" y="65"/>
                  </a:cubicBezTo>
                  <a:close/>
                  <a:moveTo>
                    <a:pt x="114" y="51"/>
                  </a:moveTo>
                  <a:cubicBezTo>
                    <a:pt x="108" y="53"/>
                    <a:pt x="102" y="55"/>
                    <a:pt x="96" y="57"/>
                  </a:cubicBezTo>
                  <a:cubicBezTo>
                    <a:pt x="91" y="58"/>
                    <a:pt x="101" y="54"/>
                    <a:pt x="101" y="54"/>
                  </a:cubicBezTo>
                  <a:cubicBezTo>
                    <a:pt x="103" y="53"/>
                    <a:pt x="106" y="52"/>
                    <a:pt x="109" y="51"/>
                  </a:cubicBezTo>
                  <a:cubicBezTo>
                    <a:pt x="115" y="50"/>
                    <a:pt x="121" y="49"/>
                    <a:pt x="127" y="47"/>
                  </a:cubicBezTo>
                  <a:cubicBezTo>
                    <a:pt x="128" y="46"/>
                    <a:pt x="128" y="46"/>
                    <a:pt x="127" y="46"/>
                  </a:cubicBezTo>
                  <a:cubicBezTo>
                    <a:pt x="129" y="46"/>
                    <a:pt x="130" y="47"/>
                    <a:pt x="131" y="48"/>
                  </a:cubicBezTo>
                  <a:cubicBezTo>
                    <a:pt x="126" y="49"/>
                    <a:pt x="120" y="50"/>
                    <a:pt x="114" y="51"/>
                  </a:cubicBezTo>
                  <a:close/>
                  <a:moveTo>
                    <a:pt x="127" y="46"/>
                  </a:moveTo>
                  <a:cubicBezTo>
                    <a:pt x="120" y="46"/>
                    <a:pt x="112" y="48"/>
                    <a:pt x="105" y="50"/>
                  </a:cubicBezTo>
                  <a:cubicBezTo>
                    <a:pt x="110" y="47"/>
                    <a:pt x="115" y="46"/>
                    <a:pt x="120" y="45"/>
                  </a:cubicBezTo>
                  <a:cubicBezTo>
                    <a:pt x="123" y="45"/>
                    <a:pt x="125" y="45"/>
                    <a:pt x="127" y="46"/>
                  </a:cubicBezTo>
                  <a:cubicBezTo>
                    <a:pt x="127" y="46"/>
                    <a:pt x="127" y="46"/>
                    <a:pt x="127" y="46"/>
                  </a:cubicBezTo>
                  <a:close/>
                  <a:moveTo>
                    <a:pt x="103" y="51"/>
                  </a:moveTo>
                  <a:cubicBezTo>
                    <a:pt x="107" y="50"/>
                    <a:pt x="112" y="49"/>
                    <a:pt x="116" y="49"/>
                  </a:cubicBezTo>
                  <a:cubicBezTo>
                    <a:pt x="118" y="48"/>
                    <a:pt x="120" y="48"/>
                    <a:pt x="123" y="47"/>
                  </a:cubicBezTo>
                  <a:cubicBezTo>
                    <a:pt x="124" y="47"/>
                    <a:pt x="125" y="47"/>
                    <a:pt x="126" y="47"/>
                  </a:cubicBezTo>
                  <a:cubicBezTo>
                    <a:pt x="124" y="47"/>
                    <a:pt x="122" y="48"/>
                    <a:pt x="121" y="48"/>
                  </a:cubicBezTo>
                  <a:cubicBezTo>
                    <a:pt x="116" y="49"/>
                    <a:pt x="110" y="50"/>
                    <a:pt x="105" y="52"/>
                  </a:cubicBezTo>
                  <a:cubicBezTo>
                    <a:pt x="102" y="53"/>
                    <a:pt x="99" y="54"/>
                    <a:pt x="96" y="56"/>
                  </a:cubicBezTo>
                  <a:cubicBezTo>
                    <a:pt x="98" y="54"/>
                    <a:pt x="100" y="52"/>
                    <a:pt x="103" y="51"/>
                  </a:cubicBezTo>
                  <a:close/>
                  <a:moveTo>
                    <a:pt x="93" y="58"/>
                  </a:moveTo>
                  <a:cubicBezTo>
                    <a:pt x="100" y="57"/>
                    <a:pt x="106" y="54"/>
                    <a:pt x="113" y="53"/>
                  </a:cubicBezTo>
                  <a:cubicBezTo>
                    <a:pt x="116" y="52"/>
                    <a:pt x="120" y="51"/>
                    <a:pt x="123" y="50"/>
                  </a:cubicBezTo>
                  <a:cubicBezTo>
                    <a:pt x="124" y="50"/>
                    <a:pt x="125" y="50"/>
                    <a:pt x="126" y="50"/>
                  </a:cubicBezTo>
                  <a:cubicBezTo>
                    <a:pt x="120" y="52"/>
                    <a:pt x="114" y="53"/>
                    <a:pt x="108" y="54"/>
                  </a:cubicBezTo>
                  <a:cubicBezTo>
                    <a:pt x="102" y="56"/>
                    <a:pt x="97" y="58"/>
                    <a:pt x="91" y="60"/>
                  </a:cubicBezTo>
                  <a:cubicBezTo>
                    <a:pt x="92" y="59"/>
                    <a:pt x="93" y="58"/>
                    <a:pt x="93" y="58"/>
                  </a:cubicBezTo>
                  <a:close/>
                  <a:moveTo>
                    <a:pt x="88" y="63"/>
                  </a:moveTo>
                  <a:cubicBezTo>
                    <a:pt x="88" y="63"/>
                    <a:pt x="89" y="63"/>
                    <a:pt x="89" y="62"/>
                  </a:cubicBezTo>
                  <a:cubicBezTo>
                    <a:pt x="91" y="62"/>
                    <a:pt x="92" y="62"/>
                    <a:pt x="94" y="61"/>
                  </a:cubicBezTo>
                  <a:cubicBezTo>
                    <a:pt x="98" y="60"/>
                    <a:pt x="102" y="59"/>
                    <a:pt x="107" y="58"/>
                  </a:cubicBezTo>
                  <a:cubicBezTo>
                    <a:pt x="111" y="57"/>
                    <a:pt x="116" y="55"/>
                    <a:pt x="121" y="54"/>
                  </a:cubicBezTo>
                  <a:cubicBezTo>
                    <a:pt x="124" y="53"/>
                    <a:pt x="129" y="53"/>
                    <a:pt x="133" y="51"/>
                  </a:cubicBezTo>
                  <a:cubicBezTo>
                    <a:pt x="118" y="58"/>
                    <a:pt x="102" y="58"/>
                    <a:pt x="87" y="64"/>
                  </a:cubicBezTo>
                  <a:cubicBezTo>
                    <a:pt x="88" y="64"/>
                    <a:pt x="88" y="63"/>
                    <a:pt x="88" y="63"/>
                  </a:cubicBezTo>
                  <a:close/>
                  <a:moveTo>
                    <a:pt x="86" y="67"/>
                  </a:moveTo>
                  <a:cubicBezTo>
                    <a:pt x="88" y="66"/>
                    <a:pt x="90" y="66"/>
                    <a:pt x="92" y="65"/>
                  </a:cubicBezTo>
                  <a:cubicBezTo>
                    <a:pt x="97" y="64"/>
                    <a:pt x="101" y="63"/>
                    <a:pt x="105" y="62"/>
                  </a:cubicBezTo>
                  <a:cubicBezTo>
                    <a:pt x="116" y="59"/>
                    <a:pt x="127" y="56"/>
                    <a:pt x="138" y="54"/>
                  </a:cubicBezTo>
                  <a:cubicBezTo>
                    <a:pt x="139" y="55"/>
                    <a:pt x="139" y="56"/>
                    <a:pt x="140" y="56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30" y="58"/>
                    <a:pt x="121" y="60"/>
                    <a:pt x="111" y="63"/>
                  </a:cubicBezTo>
                  <a:cubicBezTo>
                    <a:pt x="102" y="65"/>
                    <a:pt x="93" y="68"/>
                    <a:pt x="84" y="69"/>
                  </a:cubicBezTo>
                  <a:cubicBezTo>
                    <a:pt x="85" y="68"/>
                    <a:pt x="85" y="67"/>
                    <a:pt x="86" y="67"/>
                  </a:cubicBezTo>
                  <a:close/>
                  <a:moveTo>
                    <a:pt x="153" y="41"/>
                  </a:moveTo>
                  <a:cubicBezTo>
                    <a:pt x="153" y="41"/>
                    <a:pt x="152" y="41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5" y="38"/>
                    <a:pt x="158" y="37"/>
                    <a:pt x="161" y="35"/>
                  </a:cubicBezTo>
                  <a:cubicBezTo>
                    <a:pt x="161" y="35"/>
                    <a:pt x="160" y="36"/>
                    <a:pt x="160" y="36"/>
                  </a:cubicBezTo>
                  <a:cubicBezTo>
                    <a:pt x="158" y="38"/>
                    <a:pt x="155" y="40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lose/>
                  <a:moveTo>
                    <a:pt x="153" y="42"/>
                  </a:moveTo>
                  <a:cubicBezTo>
                    <a:pt x="156" y="41"/>
                    <a:pt x="159" y="39"/>
                    <a:pt x="162" y="38"/>
                  </a:cubicBezTo>
                  <a:cubicBezTo>
                    <a:pt x="159" y="39"/>
                    <a:pt x="156" y="41"/>
                    <a:pt x="154" y="44"/>
                  </a:cubicBezTo>
                  <a:cubicBezTo>
                    <a:pt x="154" y="43"/>
                    <a:pt x="153" y="43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close/>
                  <a:moveTo>
                    <a:pt x="162" y="39"/>
                  </a:moveTo>
                  <a:cubicBezTo>
                    <a:pt x="164" y="39"/>
                    <a:pt x="165" y="38"/>
                    <a:pt x="167" y="37"/>
                  </a:cubicBezTo>
                  <a:cubicBezTo>
                    <a:pt x="167" y="37"/>
                    <a:pt x="173" y="34"/>
                    <a:pt x="171" y="36"/>
                  </a:cubicBezTo>
                  <a:cubicBezTo>
                    <a:pt x="169" y="38"/>
                    <a:pt x="166" y="39"/>
                    <a:pt x="163" y="41"/>
                  </a:cubicBezTo>
                  <a:cubicBezTo>
                    <a:pt x="160" y="43"/>
                    <a:pt x="158" y="45"/>
                    <a:pt x="155" y="47"/>
                  </a:cubicBezTo>
                  <a:cubicBezTo>
                    <a:pt x="155" y="46"/>
                    <a:pt x="155" y="45"/>
                    <a:pt x="154" y="44"/>
                  </a:cubicBezTo>
                  <a:cubicBezTo>
                    <a:pt x="157" y="43"/>
                    <a:pt x="160" y="41"/>
                    <a:pt x="162" y="39"/>
                  </a:cubicBezTo>
                  <a:close/>
                  <a:moveTo>
                    <a:pt x="156" y="47"/>
                  </a:moveTo>
                  <a:cubicBezTo>
                    <a:pt x="160" y="45"/>
                    <a:pt x="164" y="43"/>
                    <a:pt x="168" y="41"/>
                  </a:cubicBezTo>
                  <a:cubicBezTo>
                    <a:pt x="170" y="40"/>
                    <a:pt x="172" y="39"/>
                    <a:pt x="175" y="38"/>
                  </a:cubicBezTo>
                  <a:cubicBezTo>
                    <a:pt x="173" y="39"/>
                    <a:pt x="171" y="41"/>
                    <a:pt x="169" y="42"/>
                  </a:cubicBezTo>
                  <a:cubicBezTo>
                    <a:pt x="167" y="44"/>
                    <a:pt x="164" y="45"/>
                    <a:pt x="162" y="47"/>
                  </a:cubicBezTo>
                  <a:cubicBezTo>
                    <a:pt x="160" y="48"/>
                    <a:pt x="158" y="49"/>
                    <a:pt x="157" y="50"/>
                  </a:cubicBezTo>
                  <a:cubicBezTo>
                    <a:pt x="157" y="49"/>
                    <a:pt x="157" y="49"/>
                    <a:pt x="156" y="49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7"/>
                    <a:pt x="156" y="47"/>
                    <a:pt x="156" y="47"/>
                  </a:cubicBezTo>
                  <a:close/>
                  <a:moveTo>
                    <a:pt x="158" y="50"/>
                  </a:moveTo>
                  <a:cubicBezTo>
                    <a:pt x="158" y="50"/>
                    <a:pt x="158" y="50"/>
                    <a:pt x="159" y="49"/>
                  </a:cubicBezTo>
                  <a:cubicBezTo>
                    <a:pt x="160" y="49"/>
                    <a:pt x="161" y="48"/>
                    <a:pt x="162" y="47"/>
                  </a:cubicBezTo>
                  <a:cubicBezTo>
                    <a:pt x="164" y="46"/>
                    <a:pt x="167" y="45"/>
                    <a:pt x="169" y="44"/>
                  </a:cubicBezTo>
                  <a:cubicBezTo>
                    <a:pt x="171" y="43"/>
                    <a:pt x="173" y="42"/>
                    <a:pt x="175" y="41"/>
                  </a:cubicBezTo>
                  <a:cubicBezTo>
                    <a:pt x="177" y="40"/>
                    <a:pt x="177" y="40"/>
                    <a:pt x="175" y="41"/>
                  </a:cubicBezTo>
                  <a:cubicBezTo>
                    <a:pt x="174" y="42"/>
                    <a:pt x="173" y="43"/>
                    <a:pt x="171" y="44"/>
                  </a:cubicBezTo>
                  <a:cubicBezTo>
                    <a:pt x="170" y="45"/>
                    <a:pt x="169" y="46"/>
                    <a:pt x="167" y="47"/>
                  </a:cubicBezTo>
                  <a:cubicBezTo>
                    <a:pt x="167" y="47"/>
                    <a:pt x="166" y="48"/>
                    <a:pt x="165" y="48"/>
                  </a:cubicBezTo>
                  <a:cubicBezTo>
                    <a:pt x="165" y="48"/>
                    <a:pt x="164" y="49"/>
                    <a:pt x="163" y="49"/>
                  </a:cubicBezTo>
                  <a:cubicBezTo>
                    <a:pt x="161" y="50"/>
                    <a:pt x="159" y="52"/>
                    <a:pt x="157" y="50"/>
                  </a:cubicBezTo>
                  <a:cubicBezTo>
                    <a:pt x="158" y="50"/>
                    <a:pt x="158" y="50"/>
                    <a:pt x="158" y="50"/>
                  </a:cubicBezTo>
                  <a:close/>
                  <a:moveTo>
                    <a:pt x="167" y="48"/>
                  </a:move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9" y="47"/>
                    <a:pt x="170" y="47"/>
                  </a:cubicBezTo>
                  <a:cubicBezTo>
                    <a:pt x="172" y="46"/>
                    <a:pt x="173" y="45"/>
                    <a:pt x="175" y="44"/>
                  </a:cubicBezTo>
                  <a:cubicBezTo>
                    <a:pt x="176" y="44"/>
                    <a:pt x="183" y="40"/>
                    <a:pt x="180" y="44"/>
                  </a:cubicBezTo>
                  <a:cubicBezTo>
                    <a:pt x="177" y="46"/>
                    <a:pt x="174" y="48"/>
                    <a:pt x="171" y="50"/>
                  </a:cubicBezTo>
                  <a:cubicBezTo>
                    <a:pt x="169" y="49"/>
                    <a:pt x="168" y="49"/>
                    <a:pt x="167" y="49"/>
                  </a:cubicBezTo>
                  <a:cubicBezTo>
                    <a:pt x="167" y="48"/>
                    <a:pt x="167" y="48"/>
                    <a:pt x="167" y="48"/>
                  </a:cubicBezTo>
                  <a:close/>
                  <a:moveTo>
                    <a:pt x="181" y="47"/>
                  </a:moveTo>
                  <a:cubicBezTo>
                    <a:pt x="185" y="45"/>
                    <a:pt x="182" y="47"/>
                    <a:pt x="180" y="48"/>
                  </a:cubicBezTo>
                  <a:cubicBezTo>
                    <a:pt x="178" y="49"/>
                    <a:pt x="176" y="50"/>
                    <a:pt x="175" y="52"/>
                  </a:cubicBezTo>
                  <a:cubicBezTo>
                    <a:pt x="174" y="51"/>
                    <a:pt x="173" y="51"/>
                    <a:pt x="172" y="50"/>
                  </a:cubicBezTo>
                  <a:cubicBezTo>
                    <a:pt x="175" y="49"/>
                    <a:pt x="178" y="48"/>
                    <a:pt x="181" y="47"/>
                  </a:cubicBezTo>
                  <a:close/>
                  <a:moveTo>
                    <a:pt x="176" y="52"/>
                  </a:moveTo>
                  <a:cubicBezTo>
                    <a:pt x="179" y="52"/>
                    <a:pt x="184" y="50"/>
                    <a:pt x="186" y="48"/>
                  </a:cubicBezTo>
                  <a:cubicBezTo>
                    <a:pt x="183" y="51"/>
                    <a:pt x="180" y="52"/>
                    <a:pt x="178" y="54"/>
                  </a:cubicBezTo>
                  <a:cubicBezTo>
                    <a:pt x="177" y="53"/>
                    <a:pt x="176" y="53"/>
                    <a:pt x="176" y="52"/>
                  </a:cubicBezTo>
                  <a:close/>
                  <a:moveTo>
                    <a:pt x="180" y="58"/>
                  </a:moveTo>
                  <a:cubicBezTo>
                    <a:pt x="180" y="58"/>
                    <a:pt x="180" y="58"/>
                    <a:pt x="180" y="57"/>
                  </a:cubicBezTo>
                  <a:cubicBezTo>
                    <a:pt x="182" y="57"/>
                    <a:pt x="184" y="56"/>
                    <a:pt x="186" y="55"/>
                  </a:cubicBezTo>
                  <a:cubicBezTo>
                    <a:pt x="184" y="56"/>
                    <a:pt x="182" y="57"/>
                    <a:pt x="180" y="58"/>
                  </a:cubicBezTo>
                  <a:close/>
                  <a:moveTo>
                    <a:pt x="173" y="63"/>
                  </a:moveTo>
                  <a:cubicBezTo>
                    <a:pt x="173" y="63"/>
                    <a:pt x="174" y="63"/>
                    <a:pt x="174" y="63"/>
                  </a:cubicBezTo>
                  <a:cubicBezTo>
                    <a:pt x="174" y="63"/>
                    <a:pt x="173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lose/>
                  <a:moveTo>
                    <a:pt x="171" y="61"/>
                  </a:moveTo>
                  <a:cubicBezTo>
                    <a:pt x="171" y="61"/>
                    <a:pt x="171" y="62"/>
                    <a:pt x="172" y="62"/>
                  </a:cubicBezTo>
                  <a:cubicBezTo>
                    <a:pt x="171" y="62"/>
                    <a:pt x="171" y="62"/>
                    <a:pt x="171" y="61"/>
                  </a:cubicBezTo>
                  <a:close/>
                  <a:moveTo>
                    <a:pt x="169" y="59"/>
                  </a:moveTo>
                  <a:cubicBezTo>
                    <a:pt x="169" y="60"/>
                    <a:pt x="170" y="60"/>
                    <a:pt x="170" y="60"/>
                  </a:cubicBezTo>
                  <a:cubicBezTo>
                    <a:pt x="169" y="61"/>
                    <a:pt x="167" y="61"/>
                    <a:pt x="169" y="60"/>
                  </a:cubicBezTo>
                  <a:cubicBezTo>
                    <a:pt x="169" y="60"/>
                    <a:pt x="169" y="59"/>
                    <a:pt x="169" y="59"/>
                  </a:cubicBezTo>
                  <a:close/>
                  <a:moveTo>
                    <a:pt x="168" y="59"/>
                  </a:moveTo>
                  <a:cubicBezTo>
                    <a:pt x="168" y="59"/>
                    <a:pt x="167" y="59"/>
                    <a:pt x="166" y="60"/>
                  </a:cubicBezTo>
                  <a:cubicBezTo>
                    <a:pt x="166" y="59"/>
                    <a:pt x="166" y="58"/>
                    <a:pt x="166" y="58"/>
                  </a:cubicBezTo>
                  <a:cubicBezTo>
                    <a:pt x="167" y="58"/>
                    <a:pt x="168" y="58"/>
                    <a:pt x="168" y="59"/>
                  </a:cubicBezTo>
                  <a:cubicBezTo>
                    <a:pt x="168" y="59"/>
                    <a:pt x="169" y="59"/>
                    <a:pt x="169" y="59"/>
                  </a:cubicBezTo>
                  <a:cubicBezTo>
                    <a:pt x="169" y="59"/>
                    <a:pt x="169" y="59"/>
                    <a:pt x="168" y="59"/>
                  </a:cubicBezTo>
                  <a:close/>
                  <a:moveTo>
                    <a:pt x="166" y="60"/>
                  </a:moveTo>
                  <a:cubicBezTo>
                    <a:pt x="167" y="60"/>
                    <a:pt x="168" y="60"/>
                    <a:pt x="166" y="61"/>
                  </a:cubicBezTo>
                  <a:cubicBezTo>
                    <a:pt x="166" y="61"/>
                    <a:pt x="166" y="61"/>
                    <a:pt x="166" y="61"/>
                  </a:cubicBezTo>
                  <a:cubicBezTo>
                    <a:pt x="166" y="61"/>
                    <a:pt x="166" y="61"/>
                    <a:pt x="166" y="60"/>
                  </a:cubicBezTo>
                  <a:cubicBezTo>
                    <a:pt x="166" y="60"/>
                    <a:pt x="166" y="60"/>
                    <a:pt x="166" y="60"/>
                  </a:cubicBezTo>
                  <a:close/>
                  <a:moveTo>
                    <a:pt x="169" y="62"/>
                  </a:moveTo>
                  <a:cubicBezTo>
                    <a:pt x="169" y="62"/>
                    <a:pt x="169" y="62"/>
                    <a:pt x="169" y="62"/>
                  </a:cubicBezTo>
                  <a:cubicBezTo>
                    <a:pt x="169" y="62"/>
                    <a:pt x="169" y="62"/>
                    <a:pt x="169" y="62"/>
                  </a:cubicBezTo>
                  <a:cubicBezTo>
                    <a:pt x="168" y="62"/>
                    <a:pt x="168" y="62"/>
                    <a:pt x="167" y="61"/>
                  </a:cubicBezTo>
                  <a:cubicBezTo>
                    <a:pt x="168" y="61"/>
                    <a:pt x="170" y="61"/>
                    <a:pt x="169" y="62"/>
                  </a:cubicBezTo>
                  <a:close/>
                  <a:moveTo>
                    <a:pt x="171" y="63"/>
                  </a:moveTo>
                  <a:cubicBezTo>
                    <a:pt x="171" y="63"/>
                    <a:pt x="171" y="63"/>
                    <a:pt x="170" y="63"/>
                  </a:cubicBezTo>
                  <a:cubicBezTo>
                    <a:pt x="172" y="62"/>
                    <a:pt x="173" y="62"/>
                    <a:pt x="171" y="63"/>
                  </a:cubicBezTo>
                  <a:close/>
                  <a:moveTo>
                    <a:pt x="194" y="57"/>
                  </a:moveTo>
                  <a:cubicBezTo>
                    <a:pt x="191" y="58"/>
                    <a:pt x="187" y="61"/>
                    <a:pt x="184" y="62"/>
                  </a:cubicBezTo>
                  <a:cubicBezTo>
                    <a:pt x="181" y="63"/>
                    <a:pt x="178" y="65"/>
                    <a:pt x="175" y="67"/>
                  </a:cubicBezTo>
                  <a:cubicBezTo>
                    <a:pt x="174" y="66"/>
                    <a:pt x="174" y="65"/>
                    <a:pt x="173" y="64"/>
                  </a:cubicBezTo>
                  <a:cubicBezTo>
                    <a:pt x="180" y="63"/>
                    <a:pt x="187" y="59"/>
                    <a:pt x="194" y="57"/>
                  </a:cubicBezTo>
                  <a:close/>
                  <a:moveTo>
                    <a:pt x="175" y="68"/>
                  </a:moveTo>
                  <a:cubicBezTo>
                    <a:pt x="179" y="66"/>
                    <a:pt x="184" y="64"/>
                    <a:pt x="188" y="62"/>
                  </a:cubicBezTo>
                  <a:cubicBezTo>
                    <a:pt x="190" y="62"/>
                    <a:pt x="192" y="61"/>
                    <a:pt x="194" y="60"/>
                  </a:cubicBezTo>
                  <a:cubicBezTo>
                    <a:pt x="193" y="61"/>
                    <a:pt x="191" y="63"/>
                    <a:pt x="189" y="63"/>
                  </a:cubicBezTo>
                  <a:cubicBezTo>
                    <a:pt x="185" y="65"/>
                    <a:pt x="181" y="67"/>
                    <a:pt x="177" y="69"/>
                  </a:cubicBezTo>
                  <a:cubicBezTo>
                    <a:pt x="176" y="69"/>
                    <a:pt x="176" y="69"/>
                    <a:pt x="175" y="69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69"/>
                    <a:pt x="175" y="68"/>
                    <a:pt x="175" y="68"/>
                  </a:cubicBezTo>
                  <a:close/>
                  <a:moveTo>
                    <a:pt x="167" y="73"/>
                  </a:moveTo>
                  <a:cubicBezTo>
                    <a:pt x="167" y="73"/>
                    <a:pt x="167" y="73"/>
                    <a:pt x="167" y="73"/>
                  </a:cubicBezTo>
                  <a:cubicBezTo>
                    <a:pt x="160" y="76"/>
                    <a:pt x="152" y="78"/>
                    <a:pt x="144" y="81"/>
                  </a:cubicBezTo>
                  <a:cubicBezTo>
                    <a:pt x="147" y="80"/>
                    <a:pt x="151" y="78"/>
                    <a:pt x="155" y="77"/>
                  </a:cubicBezTo>
                  <a:cubicBezTo>
                    <a:pt x="157" y="76"/>
                    <a:pt x="159" y="75"/>
                    <a:pt x="162" y="74"/>
                  </a:cubicBezTo>
                  <a:cubicBezTo>
                    <a:pt x="163" y="74"/>
                    <a:pt x="165" y="73"/>
                    <a:pt x="166" y="73"/>
                  </a:cubicBezTo>
                  <a:cubicBezTo>
                    <a:pt x="166" y="73"/>
                    <a:pt x="167" y="73"/>
                    <a:pt x="167" y="73"/>
                  </a:cubicBezTo>
                  <a:close/>
                  <a:moveTo>
                    <a:pt x="154" y="76"/>
                  </a:moveTo>
                  <a:cubicBezTo>
                    <a:pt x="148" y="79"/>
                    <a:pt x="141" y="81"/>
                    <a:pt x="134" y="83"/>
                  </a:cubicBezTo>
                  <a:cubicBezTo>
                    <a:pt x="127" y="85"/>
                    <a:pt x="119" y="87"/>
                    <a:pt x="112" y="89"/>
                  </a:cubicBezTo>
                  <a:cubicBezTo>
                    <a:pt x="110" y="90"/>
                    <a:pt x="105" y="91"/>
                    <a:pt x="104" y="92"/>
                  </a:cubicBezTo>
                  <a:cubicBezTo>
                    <a:pt x="106" y="90"/>
                    <a:pt x="111" y="89"/>
                    <a:pt x="114" y="88"/>
                  </a:cubicBezTo>
                  <a:cubicBezTo>
                    <a:pt x="119" y="86"/>
                    <a:pt x="124" y="84"/>
                    <a:pt x="129" y="82"/>
                  </a:cubicBezTo>
                  <a:cubicBezTo>
                    <a:pt x="141" y="79"/>
                    <a:pt x="152" y="76"/>
                    <a:pt x="163" y="71"/>
                  </a:cubicBezTo>
                  <a:cubicBezTo>
                    <a:pt x="163" y="71"/>
                    <a:pt x="163" y="71"/>
                    <a:pt x="164" y="71"/>
                  </a:cubicBezTo>
                  <a:cubicBezTo>
                    <a:pt x="164" y="71"/>
                    <a:pt x="165" y="72"/>
                    <a:pt x="166" y="72"/>
                  </a:cubicBezTo>
                  <a:cubicBezTo>
                    <a:pt x="162" y="73"/>
                    <a:pt x="158" y="75"/>
                    <a:pt x="154" y="76"/>
                  </a:cubicBezTo>
                  <a:close/>
                  <a:moveTo>
                    <a:pt x="140" y="78"/>
                  </a:moveTo>
                  <a:cubicBezTo>
                    <a:pt x="144" y="77"/>
                    <a:pt x="148" y="76"/>
                    <a:pt x="152" y="74"/>
                  </a:cubicBezTo>
                  <a:cubicBezTo>
                    <a:pt x="155" y="73"/>
                    <a:pt x="159" y="72"/>
                    <a:pt x="162" y="71"/>
                  </a:cubicBezTo>
                  <a:cubicBezTo>
                    <a:pt x="158" y="72"/>
                    <a:pt x="155" y="74"/>
                    <a:pt x="152" y="75"/>
                  </a:cubicBezTo>
                  <a:cubicBezTo>
                    <a:pt x="148" y="76"/>
                    <a:pt x="144" y="77"/>
                    <a:pt x="140" y="78"/>
                  </a:cubicBezTo>
                  <a:close/>
                  <a:moveTo>
                    <a:pt x="147" y="75"/>
                  </a:moveTo>
                  <a:cubicBezTo>
                    <a:pt x="141" y="78"/>
                    <a:pt x="135" y="79"/>
                    <a:pt x="129" y="81"/>
                  </a:cubicBezTo>
                  <a:cubicBezTo>
                    <a:pt x="129" y="81"/>
                    <a:pt x="128" y="82"/>
                    <a:pt x="128" y="82"/>
                  </a:cubicBezTo>
                  <a:cubicBezTo>
                    <a:pt x="121" y="84"/>
                    <a:pt x="115" y="86"/>
                    <a:pt x="108" y="88"/>
                  </a:cubicBezTo>
                  <a:cubicBezTo>
                    <a:pt x="105" y="89"/>
                    <a:pt x="102" y="90"/>
                    <a:pt x="98" y="91"/>
                  </a:cubicBezTo>
                  <a:cubicBezTo>
                    <a:pt x="96" y="91"/>
                    <a:pt x="101" y="90"/>
                    <a:pt x="100" y="90"/>
                  </a:cubicBezTo>
                  <a:cubicBezTo>
                    <a:pt x="102" y="89"/>
                    <a:pt x="103" y="89"/>
                    <a:pt x="105" y="89"/>
                  </a:cubicBezTo>
                  <a:cubicBezTo>
                    <a:pt x="118" y="84"/>
                    <a:pt x="132" y="78"/>
                    <a:pt x="146" y="73"/>
                  </a:cubicBezTo>
                  <a:cubicBezTo>
                    <a:pt x="148" y="72"/>
                    <a:pt x="151" y="71"/>
                    <a:pt x="154" y="70"/>
                  </a:cubicBezTo>
                  <a:cubicBezTo>
                    <a:pt x="154" y="70"/>
                    <a:pt x="155" y="70"/>
                    <a:pt x="155" y="70"/>
                  </a:cubicBezTo>
                  <a:cubicBezTo>
                    <a:pt x="155" y="70"/>
                    <a:pt x="156" y="70"/>
                    <a:pt x="156" y="70"/>
                  </a:cubicBezTo>
                  <a:cubicBezTo>
                    <a:pt x="156" y="70"/>
                    <a:pt x="156" y="70"/>
                    <a:pt x="156" y="70"/>
                  </a:cubicBezTo>
                  <a:cubicBezTo>
                    <a:pt x="157" y="69"/>
                    <a:pt x="158" y="69"/>
                    <a:pt x="159" y="69"/>
                  </a:cubicBezTo>
                  <a:cubicBezTo>
                    <a:pt x="160" y="70"/>
                    <a:pt x="161" y="70"/>
                    <a:pt x="162" y="71"/>
                  </a:cubicBezTo>
                  <a:cubicBezTo>
                    <a:pt x="157" y="71"/>
                    <a:pt x="152" y="73"/>
                    <a:pt x="147" y="75"/>
                  </a:cubicBezTo>
                  <a:close/>
                  <a:moveTo>
                    <a:pt x="157" y="69"/>
                  </a:moveTo>
                  <a:cubicBezTo>
                    <a:pt x="156" y="69"/>
                    <a:pt x="155" y="69"/>
                    <a:pt x="154" y="69"/>
                  </a:cubicBezTo>
                  <a:cubicBezTo>
                    <a:pt x="147" y="70"/>
                    <a:pt x="140" y="73"/>
                    <a:pt x="134" y="75"/>
                  </a:cubicBezTo>
                  <a:cubicBezTo>
                    <a:pt x="128" y="77"/>
                    <a:pt x="122" y="79"/>
                    <a:pt x="116" y="81"/>
                  </a:cubicBezTo>
                  <a:cubicBezTo>
                    <a:pt x="119" y="80"/>
                    <a:pt x="122" y="79"/>
                    <a:pt x="124" y="78"/>
                  </a:cubicBezTo>
                  <a:cubicBezTo>
                    <a:pt x="134" y="75"/>
                    <a:pt x="144" y="71"/>
                    <a:pt x="154" y="67"/>
                  </a:cubicBezTo>
                  <a:cubicBezTo>
                    <a:pt x="155" y="67"/>
                    <a:pt x="156" y="68"/>
                    <a:pt x="158" y="69"/>
                  </a:cubicBezTo>
                  <a:cubicBezTo>
                    <a:pt x="158" y="69"/>
                    <a:pt x="157" y="69"/>
                    <a:pt x="157" y="69"/>
                  </a:cubicBezTo>
                  <a:close/>
                  <a:moveTo>
                    <a:pt x="122" y="75"/>
                  </a:moveTo>
                  <a:cubicBezTo>
                    <a:pt x="116" y="77"/>
                    <a:pt x="111" y="79"/>
                    <a:pt x="105" y="80"/>
                  </a:cubicBezTo>
                  <a:cubicBezTo>
                    <a:pt x="100" y="82"/>
                    <a:pt x="95" y="84"/>
                    <a:pt x="89" y="86"/>
                  </a:cubicBezTo>
                  <a:cubicBezTo>
                    <a:pt x="87" y="87"/>
                    <a:pt x="84" y="88"/>
                    <a:pt x="90" y="86"/>
                  </a:cubicBezTo>
                  <a:cubicBezTo>
                    <a:pt x="92" y="84"/>
                    <a:pt x="95" y="84"/>
                    <a:pt x="98" y="83"/>
                  </a:cubicBezTo>
                  <a:cubicBezTo>
                    <a:pt x="103" y="81"/>
                    <a:pt x="109" y="79"/>
                    <a:pt x="114" y="77"/>
                  </a:cubicBezTo>
                  <a:cubicBezTo>
                    <a:pt x="126" y="73"/>
                    <a:pt x="137" y="68"/>
                    <a:pt x="148" y="64"/>
                  </a:cubicBezTo>
                  <a:cubicBezTo>
                    <a:pt x="150" y="65"/>
                    <a:pt x="151" y="65"/>
                    <a:pt x="153" y="66"/>
                  </a:cubicBezTo>
                  <a:cubicBezTo>
                    <a:pt x="143" y="70"/>
                    <a:pt x="132" y="72"/>
                    <a:pt x="122" y="75"/>
                  </a:cubicBezTo>
                  <a:close/>
                  <a:moveTo>
                    <a:pt x="116" y="72"/>
                  </a:moveTo>
                  <a:cubicBezTo>
                    <a:pt x="106" y="75"/>
                    <a:pt x="96" y="80"/>
                    <a:pt x="86" y="82"/>
                  </a:cubicBezTo>
                  <a:cubicBezTo>
                    <a:pt x="80" y="84"/>
                    <a:pt x="89" y="81"/>
                    <a:pt x="90" y="81"/>
                  </a:cubicBezTo>
                  <a:cubicBezTo>
                    <a:pt x="93" y="80"/>
                    <a:pt x="95" y="79"/>
                    <a:pt x="98" y="78"/>
                  </a:cubicBezTo>
                  <a:cubicBezTo>
                    <a:pt x="103" y="77"/>
                    <a:pt x="109" y="75"/>
                    <a:pt x="114" y="73"/>
                  </a:cubicBezTo>
                  <a:cubicBezTo>
                    <a:pt x="124" y="69"/>
                    <a:pt x="135" y="66"/>
                    <a:pt x="145" y="62"/>
                  </a:cubicBezTo>
                  <a:cubicBezTo>
                    <a:pt x="145" y="62"/>
                    <a:pt x="145" y="61"/>
                    <a:pt x="145" y="61"/>
                  </a:cubicBezTo>
                  <a:cubicBezTo>
                    <a:pt x="146" y="62"/>
                    <a:pt x="146" y="62"/>
                    <a:pt x="147" y="63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37" y="66"/>
                    <a:pt x="127" y="69"/>
                    <a:pt x="116" y="72"/>
                  </a:cubicBezTo>
                  <a:close/>
                  <a:moveTo>
                    <a:pt x="145" y="61"/>
                  </a:moveTo>
                  <a:cubicBezTo>
                    <a:pt x="134" y="63"/>
                    <a:pt x="124" y="67"/>
                    <a:pt x="114" y="70"/>
                  </a:cubicBezTo>
                  <a:cubicBezTo>
                    <a:pt x="112" y="70"/>
                    <a:pt x="110" y="71"/>
                    <a:pt x="109" y="71"/>
                  </a:cubicBezTo>
                  <a:cubicBezTo>
                    <a:pt x="110" y="71"/>
                    <a:pt x="111" y="70"/>
                    <a:pt x="112" y="70"/>
                  </a:cubicBezTo>
                  <a:cubicBezTo>
                    <a:pt x="122" y="67"/>
                    <a:pt x="133" y="64"/>
                    <a:pt x="142" y="59"/>
                  </a:cubicBezTo>
                  <a:cubicBezTo>
                    <a:pt x="143" y="59"/>
                    <a:pt x="142" y="59"/>
                    <a:pt x="142" y="59"/>
                  </a:cubicBezTo>
                  <a:cubicBezTo>
                    <a:pt x="132" y="60"/>
                    <a:pt x="123" y="64"/>
                    <a:pt x="113" y="66"/>
                  </a:cubicBezTo>
                  <a:cubicBezTo>
                    <a:pt x="108" y="68"/>
                    <a:pt x="102" y="70"/>
                    <a:pt x="97" y="71"/>
                  </a:cubicBezTo>
                  <a:cubicBezTo>
                    <a:pt x="92" y="72"/>
                    <a:pt x="86" y="73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90" y="70"/>
                    <a:pt x="101" y="69"/>
                    <a:pt x="110" y="66"/>
                  </a:cubicBezTo>
                  <a:cubicBezTo>
                    <a:pt x="116" y="64"/>
                    <a:pt x="121" y="62"/>
                    <a:pt x="126" y="61"/>
                  </a:cubicBezTo>
                  <a:cubicBezTo>
                    <a:pt x="131" y="60"/>
                    <a:pt x="135" y="59"/>
                    <a:pt x="140" y="57"/>
                  </a:cubicBezTo>
                  <a:cubicBezTo>
                    <a:pt x="140" y="57"/>
                    <a:pt x="140" y="57"/>
                    <a:pt x="140" y="57"/>
                  </a:cubicBezTo>
                  <a:cubicBezTo>
                    <a:pt x="142" y="58"/>
                    <a:pt x="143" y="60"/>
                    <a:pt x="145" y="61"/>
                  </a:cubicBezTo>
                  <a:cubicBezTo>
                    <a:pt x="145" y="61"/>
                    <a:pt x="145" y="61"/>
                    <a:pt x="145" y="61"/>
                  </a:cubicBezTo>
                  <a:close/>
                  <a:moveTo>
                    <a:pt x="82" y="76"/>
                  </a:moveTo>
                  <a:cubicBezTo>
                    <a:pt x="92" y="73"/>
                    <a:pt x="102" y="71"/>
                    <a:pt x="111" y="68"/>
                  </a:cubicBezTo>
                  <a:cubicBezTo>
                    <a:pt x="117" y="66"/>
                    <a:pt x="122" y="64"/>
                    <a:pt x="127" y="63"/>
                  </a:cubicBezTo>
                  <a:cubicBezTo>
                    <a:pt x="131" y="62"/>
                    <a:pt x="137" y="61"/>
                    <a:pt x="140" y="60"/>
                  </a:cubicBezTo>
                  <a:cubicBezTo>
                    <a:pt x="131" y="64"/>
                    <a:pt x="120" y="67"/>
                    <a:pt x="110" y="70"/>
                  </a:cubicBezTo>
                  <a:cubicBezTo>
                    <a:pt x="101" y="73"/>
                    <a:pt x="92" y="76"/>
                    <a:pt x="83" y="78"/>
                  </a:cubicBezTo>
                  <a:cubicBezTo>
                    <a:pt x="82" y="78"/>
                    <a:pt x="82" y="79"/>
                    <a:pt x="82" y="79"/>
                  </a:cubicBezTo>
                  <a:cubicBezTo>
                    <a:pt x="82" y="79"/>
                    <a:pt x="82" y="79"/>
                    <a:pt x="82" y="79"/>
                  </a:cubicBezTo>
                  <a:cubicBezTo>
                    <a:pt x="82" y="78"/>
                    <a:pt x="82" y="77"/>
                    <a:pt x="82" y="76"/>
                  </a:cubicBezTo>
                  <a:close/>
                  <a:moveTo>
                    <a:pt x="84" y="70"/>
                  </a:moveTo>
                  <a:cubicBezTo>
                    <a:pt x="93" y="68"/>
                    <a:pt x="102" y="66"/>
                    <a:pt x="112" y="63"/>
                  </a:cubicBezTo>
                  <a:cubicBezTo>
                    <a:pt x="117" y="62"/>
                    <a:pt x="122" y="61"/>
                    <a:pt x="127" y="60"/>
                  </a:cubicBezTo>
                  <a:cubicBezTo>
                    <a:pt x="129" y="59"/>
                    <a:pt x="131" y="59"/>
                    <a:pt x="133" y="58"/>
                  </a:cubicBezTo>
                  <a:cubicBezTo>
                    <a:pt x="129" y="59"/>
                    <a:pt x="125" y="60"/>
                    <a:pt x="121" y="61"/>
                  </a:cubicBezTo>
                  <a:cubicBezTo>
                    <a:pt x="116" y="63"/>
                    <a:pt x="110" y="65"/>
                    <a:pt x="105" y="67"/>
                  </a:cubicBezTo>
                  <a:cubicBezTo>
                    <a:pt x="97" y="70"/>
                    <a:pt x="89" y="71"/>
                    <a:pt x="82" y="74"/>
                  </a:cubicBezTo>
                  <a:cubicBezTo>
                    <a:pt x="82" y="73"/>
                    <a:pt x="83" y="71"/>
                    <a:pt x="84" y="70"/>
                  </a:cubicBezTo>
                  <a:close/>
                  <a:moveTo>
                    <a:pt x="112" y="71"/>
                  </a:moveTo>
                  <a:cubicBezTo>
                    <a:pt x="117" y="69"/>
                    <a:pt x="122" y="68"/>
                    <a:pt x="127" y="66"/>
                  </a:cubicBezTo>
                  <a:cubicBezTo>
                    <a:pt x="132" y="65"/>
                    <a:pt x="139" y="64"/>
                    <a:pt x="143" y="62"/>
                  </a:cubicBezTo>
                  <a:cubicBezTo>
                    <a:pt x="133" y="67"/>
                    <a:pt x="121" y="70"/>
                    <a:pt x="110" y="73"/>
                  </a:cubicBezTo>
                  <a:cubicBezTo>
                    <a:pt x="106" y="75"/>
                    <a:pt x="101" y="77"/>
                    <a:pt x="96" y="78"/>
                  </a:cubicBezTo>
                  <a:cubicBezTo>
                    <a:pt x="92" y="80"/>
                    <a:pt x="87" y="81"/>
                    <a:pt x="83" y="82"/>
                  </a:cubicBezTo>
                  <a:cubicBezTo>
                    <a:pt x="83" y="82"/>
                    <a:pt x="82" y="82"/>
                    <a:pt x="82" y="82"/>
                  </a:cubicBezTo>
                  <a:cubicBezTo>
                    <a:pt x="82" y="81"/>
                    <a:pt x="82" y="80"/>
                    <a:pt x="82" y="80"/>
                  </a:cubicBezTo>
                  <a:cubicBezTo>
                    <a:pt x="92" y="77"/>
                    <a:pt x="102" y="74"/>
                    <a:pt x="112" y="71"/>
                  </a:cubicBezTo>
                  <a:close/>
                  <a:moveTo>
                    <a:pt x="94" y="80"/>
                  </a:moveTo>
                  <a:cubicBezTo>
                    <a:pt x="99" y="78"/>
                    <a:pt x="105" y="77"/>
                    <a:pt x="110" y="75"/>
                  </a:cubicBezTo>
                  <a:cubicBezTo>
                    <a:pt x="119" y="72"/>
                    <a:pt x="128" y="70"/>
                    <a:pt x="137" y="67"/>
                  </a:cubicBezTo>
                  <a:cubicBezTo>
                    <a:pt x="136" y="67"/>
                    <a:pt x="136" y="68"/>
                    <a:pt x="135" y="68"/>
                  </a:cubicBezTo>
                  <a:cubicBezTo>
                    <a:pt x="129" y="70"/>
                    <a:pt x="123" y="73"/>
                    <a:pt x="118" y="75"/>
                  </a:cubicBezTo>
                  <a:cubicBezTo>
                    <a:pt x="107" y="79"/>
                    <a:pt x="96" y="82"/>
                    <a:pt x="86" y="87"/>
                  </a:cubicBezTo>
                  <a:cubicBezTo>
                    <a:pt x="85" y="86"/>
                    <a:pt x="84" y="85"/>
                    <a:pt x="83" y="83"/>
                  </a:cubicBezTo>
                  <a:cubicBezTo>
                    <a:pt x="87" y="83"/>
                    <a:pt x="91" y="82"/>
                    <a:pt x="94" y="80"/>
                  </a:cubicBezTo>
                  <a:close/>
                  <a:moveTo>
                    <a:pt x="107" y="81"/>
                  </a:moveTo>
                  <a:cubicBezTo>
                    <a:pt x="115" y="78"/>
                    <a:pt x="124" y="76"/>
                    <a:pt x="132" y="73"/>
                  </a:cubicBezTo>
                  <a:cubicBezTo>
                    <a:pt x="136" y="72"/>
                    <a:pt x="140" y="71"/>
                    <a:pt x="144" y="70"/>
                  </a:cubicBezTo>
                  <a:cubicBezTo>
                    <a:pt x="145" y="69"/>
                    <a:pt x="146" y="69"/>
                    <a:pt x="147" y="69"/>
                  </a:cubicBezTo>
                  <a:cubicBezTo>
                    <a:pt x="140" y="72"/>
                    <a:pt x="133" y="75"/>
                    <a:pt x="126" y="77"/>
                  </a:cubicBezTo>
                  <a:cubicBezTo>
                    <a:pt x="118" y="80"/>
                    <a:pt x="110" y="82"/>
                    <a:pt x="102" y="85"/>
                  </a:cubicBezTo>
                  <a:cubicBezTo>
                    <a:pt x="100" y="86"/>
                    <a:pt x="99" y="86"/>
                    <a:pt x="97" y="87"/>
                  </a:cubicBezTo>
                  <a:cubicBezTo>
                    <a:pt x="96" y="87"/>
                    <a:pt x="95" y="88"/>
                    <a:pt x="95" y="88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93" y="88"/>
                    <a:pt x="92" y="88"/>
                    <a:pt x="92" y="89"/>
                  </a:cubicBezTo>
                  <a:cubicBezTo>
                    <a:pt x="92" y="89"/>
                    <a:pt x="91" y="89"/>
                    <a:pt x="91" y="89"/>
                  </a:cubicBezTo>
                  <a:cubicBezTo>
                    <a:pt x="89" y="89"/>
                    <a:pt x="88" y="88"/>
                    <a:pt x="87" y="87"/>
                  </a:cubicBezTo>
                  <a:cubicBezTo>
                    <a:pt x="93" y="86"/>
                    <a:pt x="100" y="82"/>
                    <a:pt x="107" y="81"/>
                  </a:cubicBezTo>
                  <a:close/>
                  <a:moveTo>
                    <a:pt x="99" y="87"/>
                  </a:moveTo>
                  <a:cubicBezTo>
                    <a:pt x="101" y="86"/>
                    <a:pt x="103" y="86"/>
                    <a:pt x="106" y="85"/>
                  </a:cubicBezTo>
                  <a:cubicBezTo>
                    <a:pt x="115" y="82"/>
                    <a:pt x="123" y="80"/>
                    <a:pt x="132" y="77"/>
                  </a:cubicBezTo>
                  <a:cubicBezTo>
                    <a:pt x="137" y="75"/>
                    <a:pt x="143" y="73"/>
                    <a:pt x="148" y="71"/>
                  </a:cubicBezTo>
                  <a:cubicBezTo>
                    <a:pt x="147" y="72"/>
                    <a:pt x="146" y="72"/>
                    <a:pt x="145" y="72"/>
                  </a:cubicBezTo>
                  <a:cubicBezTo>
                    <a:pt x="139" y="75"/>
                    <a:pt x="134" y="77"/>
                    <a:pt x="127" y="79"/>
                  </a:cubicBezTo>
                  <a:cubicBezTo>
                    <a:pt x="121" y="82"/>
                    <a:pt x="115" y="83"/>
                    <a:pt x="109" y="86"/>
                  </a:cubicBezTo>
                  <a:cubicBezTo>
                    <a:pt x="105" y="88"/>
                    <a:pt x="100" y="89"/>
                    <a:pt x="96" y="91"/>
                  </a:cubicBezTo>
                  <a:cubicBezTo>
                    <a:pt x="94" y="90"/>
                    <a:pt x="93" y="90"/>
                    <a:pt x="92" y="90"/>
                  </a:cubicBezTo>
                  <a:cubicBezTo>
                    <a:pt x="94" y="89"/>
                    <a:pt x="96" y="88"/>
                    <a:pt x="99" y="87"/>
                  </a:cubicBezTo>
                  <a:close/>
                  <a:moveTo>
                    <a:pt x="110" y="88"/>
                  </a:moveTo>
                  <a:cubicBezTo>
                    <a:pt x="114" y="87"/>
                    <a:pt x="117" y="86"/>
                    <a:pt x="120" y="85"/>
                  </a:cubicBezTo>
                  <a:cubicBezTo>
                    <a:pt x="118" y="86"/>
                    <a:pt x="115" y="87"/>
                    <a:pt x="112" y="88"/>
                  </a:cubicBezTo>
                  <a:cubicBezTo>
                    <a:pt x="109" y="89"/>
                    <a:pt x="105" y="90"/>
                    <a:pt x="102" y="92"/>
                  </a:cubicBezTo>
                  <a:cubicBezTo>
                    <a:pt x="101" y="92"/>
                    <a:pt x="100" y="92"/>
                    <a:pt x="99" y="91"/>
                  </a:cubicBezTo>
                  <a:cubicBezTo>
                    <a:pt x="103" y="91"/>
                    <a:pt x="107" y="89"/>
                    <a:pt x="110" y="88"/>
                  </a:cubicBezTo>
                  <a:close/>
                  <a:moveTo>
                    <a:pt x="127" y="86"/>
                  </a:moveTo>
                  <a:cubicBezTo>
                    <a:pt x="123" y="87"/>
                    <a:pt x="118" y="89"/>
                    <a:pt x="114" y="90"/>
                  </a:cubicBezTo>
                  <a:cubicBezTo>
                    <a:pt x="111" y="91"/>
                    <a:pt x="108" y="91"/>
                    <a:pt x="106" y="93"/>
                  </a:cubicBezTo>
                  <a:cubicBezTo>
                    <a:pt x="105" y="93"/>
                    <a:pt x="104" y="93"/>
                    <a:pt x="104" y="93"/>
                  </a:cubicBezTo>
                  <a:cubicBezTo>
                    <a:pt x="112" y="90"/>
                    <a:pt x="120" y="88"/>
                    <a:pt x="127" y="86"/>
                  </a:cubicBezTo>
                  <a:close/>
                  <a:moveTo>
                    <a:pt x="160" y="78"/>
                  </a:moveTo>
                  <a:cubicBezTo>
                    <a:pt x="147" y="83"/>
                    <a:pt x="133" y="87"/>
                    <a:pt x="119" y="90"/>
                  </a:cubicBezTo>
                  <a:cubicBezTo>
                    <a:pt x="116" y="91"/>
                    <a:pt x="113" y="92"/>
                    <a:pt x="110" y="93"/>
                  </a:cubicBezTo>
                  <a:cubicBezTo>
                    <a:pt x="108" y="94"/>
                    <a:pt x="107" y="94"/>
                    <a:pt x="107" y="94"/>
                  </a:cubicBezTo>
                  <a:cubicBezTo>
                    <a:pt x="107" y="94"/>
                    <a:pt x="107" y="94"/>
                    <a:pt x="107" y="94"/>
                  </a:cubicBezTo>
                  <a:cubicBezTo>
                    <a:pt x="107" y="93"/>
                    <a:pt x="111" y="92"/>
                    <a:pt x="112" y="91"/>
                  </a:cubicBezTo>
                  <a:cubicBezTo>
                    <a:pt x="119" y="89"/>
                    <a:pt x="125" y="87"/>
                    <a:pt x="131" y="85"/>
                  </a:cubicBezTo>
                  <a:cubicBezTo>
                    <a:pt x="138" y="83"/>
                    <a:pt x="144" y="81"/>
                    <a:pt x="151" y="80"/>
                  </a:cubicBezTo>
                  <a:cubicBezTo>
                    <a:pt x="157" y="78"/>
                    <a:pt x="163" y="76"/>
                    <a:pt x="168" y="73"/>
                  </a:cubicBezTo>
                  <a:cubicBezTo>
                    <a:pt x="168" y="73"/>
                    <a:pt x="169" y="73"/>
                    <a:pt x="169" y="74"/>
                  </a:cubicBezTo>
                  <a:cubicBezTo>
                    <a:pt x="169" y="74"/>
                    <a:pt x="170" y="74"/>
                    <a:pt x="170" y="73"/>
                  </a:cubicBezTo>
                  <a:cubicBezTo>
                    <a:pt x="171" y="73"/>
                    <a:pt x="172" y="73"/>
                    <a:pt x="173" y="73"/>
                  </a:cubicBezTo>
                  <a:cubicBezTo>
                    <a:pt x="182" y="71"/>
                    <a:pt x="191" y="66"/>
                    <a:pt x="199" y="63"/>
                  </a:cubicBezTo>
                  <a:cubicBezTo>
                    <a:pt x="200" y="63"/>
                    <a:pt x="200" y="64"/>
                    <a:pt x="201" y="65"/>
                  </a:cubicBezTo>
                  <a:cubicBezTo>
                    <a:pt x="188" y="71"/>
                    <a:pt x="174" y="73"/>
                    <a:pt x="160" y="78"/>
                  </a:cubicBezTo>
                  <a:close/>
                  <a:moveTo>
                    <a:pt x="184" y="68"/>
                  </a:moveTo>
                  <a:cubicBezTo>
                    <a:pt x="182" y="69"/>
                    <a:pt x="179" y="70"/>
                    <a:pt x="176" y="71"/>
                  </a:cubicBezTo>
                  <a:cubicBezTo>
                    <a:pt x="176" y="71"/>
                    <a:pt x="176" y="71"/>
                    <a:pt x="175" y="71"/>
                  </a:cubicBezTo>
                  <a:cubicBezTo>
                    <a:pt x="175" y="71"/>
                    <a:pt x="175" y="70"/>
                    <a:pt x="175" y="70"/>
                  </a:cubicBezTo>
                  <a:cubicBezTo>
                    <a:pt x="182" y="67"/>
                    <a:pt x="190" y="65"/>
                    <a:pt x="196" y="60"/>
                  </a:cubicBezTo>
                  <a:cubicBezTo>
                    <a:pt x="197" y="59"/>
                    <a:pt x="196" y="59"/>
                    <a:pt x="196" y="59"/>
                  </a:cubicBezTo>
                  <a:cubicBezTo>
                    <a:pt x="190" y="61"/>
                    <a:pt x="182" y="63"/>
                    <a:pt x="176" y="67"/>
                  </a:cubicBezTo>
                  <a:cubicBezTo>
                    <a:pt x="182" y="63"/>
                    <a:pt x="190" y="61"/>
                    <a:pt x="196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7" y="58"/>
                    <a:pt x="198" y="60"/>
                    <a:pt x="199" y="62"/>
                  </a:cubicBezTo>
                  <a:cubicBezTo>
                    <a:pt x="194" y="64"/>
                    <a:pt x="189" y="66"/>
                    <a:pt x="184" y="68"/>
                  </a:cubicBezTo>
                  <a:close/>
                  <a:moveTo>
                    <a:pt x="182" y="61"/>
                  </a:moveTo>
                  <a:cubicBezTo>
                    <a:pt x="181" y="61"/>
                    <a:pt x="180" y="61"/>
                    <a:pt x="179" y="62"/>
                  </a:cubicBezTo>
                  <a:cubicBezTo>
                    <a:pt x="179" y="61"/>
                    <a:pt x="179" y="61"/>
                    <a:pt x="179" y="60"/>
                  </a:cubicBezTo>
                  <a:cubicBezTo>
                    <a:pt x="180" y="60"/>
                    <a:pt x="180" y="60"/>
                    <a:pt x="180" y="60"/>
                  </a:cubicBezTo>
                  <a:cubicBezTo>
                    <a:pt x="184" y="59"/>
                    <a:pt x="189" y="56"/>
                    <a:pt x="193" y="55"/>
                  </a:cubicBezTo>
                  <a:cubicBezTo>
                    <a:pt x="194" y="55"/>
                    <a:pt x="194" y="54"/>
                    <a:pt x="194" y="54"/>
                  </a:cubicBezTo>
                  <a:cubicBezTo>
                    <a:pt x="194" y="55"/>
                    <a:pt x="195" y="56"/>
                    <a:pt x="195" y="56"/>
                  </a:cubicBezTo>
                  <a:cubicBezTo>
                    <a:pt x="191" y="57"/>
                    <a:pt x="186" y="59"/>
                    <a:pt x="182" y="61"/>
                  </a:cubicBezTo>
                  <a:close/>
                  <a:moveTo>
                    <a:pt x="193" y="54"/>
                  </a:moveTo>
                  <a:cubicBezTo>
                    <a:pt x="189" y="56"/>
                    <a:pt x="185" y="58"/>
                    <a:pt x="180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4" y="57"/>
                    <a:pt x="188" y="55"/>
                    <a:pt x="193" y="53"/>
                  </a:cubicBezTo>
                  <a:cubicBezTo>
                    <a:pt x="193" y="53"/>
                    <a:pt x="193" y="54"/>
                    <a:pt x="194" y="54"/>
                  </a:cubicBezTo>
                  <a:cubicBezTo>
                    <a:pt x="193" y="54"/>
                    <a:pt x="193" y="54"/>
                    <a:pt x="193" y="54"/>
                  </a:cubicBezTo>
                  <a:close/>
                  <a:moveTo>
                    <a:pt x="179" y="57"/>
                  </a:moveTo>
                  <a:cubicBezTo>
                    <a:pt x="179" y="56"/>
                    <a:pt x="179" y="56"/>
                    <a:pt x="179" y="55"/>
                  </a:cubicBezTo>
                  <a:cubicBezTo>
                    <a:pt x="183" y="54"/>
                    <a:pt x="186" y="52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51"/>
                    <a:pt x="191" y="51"/>
                    <a:pt x="192" y="52"/>
                  </a:cubicBezTo>
                  <a:cubicBezTo>
                    <a:pt x="188" y="54"/>
                    <a:pt x="184" y="55"/>
                    <a:pt x="179" y="57"/>
                  </a:cubicBezTo>
                  <a:close/>
                  <a:moveTo>
                    <a:pt x="178" y="54"/>
                  </a:moveTo>
                  <a:cubicBezTo>
                    <a:pt x="181" y="54"/>
                    <a:pt x="185" y="50"/>
                    <a:pt x="187" y="48"/>
                  </a:cubicBezTo>
                  <a:cubicBezTo>
                    <a:pt x="187" y="48"/>
                    <a:pt x="187" y="47"/>
                    <a:pt x="187" y="47"/>
                  </a:cubicBezTo>
                  <a:cubicBezTo>
                    <a:pt x="185" y="48"/>
                    <a:pt x="184" y="48"/>
                    <a:pt x="182" y="49"/>
                  </a:cubicBezTo>
                  <a:cubicBezTo>
                    <a:pt x="181" y="50"/>
                    <a:pt x="179" y="50"/>
                    <a:pt x="177" y="51"/>
                  </a:cubicBezTo>
                  <a:cubicBezTo>
                    <a:pt x="176" y="51"/>
                    <a:pt x="174" y="53"/>
                    <a:pt x="177" y="51"/>
                  </a:cubicBezTo>
                  <a:cubicBezTo>
                    <a:pt x="180" y="49"/>
                    <a:pt x="183" y="48"/>
                    <a:pt x="185" y="45"/>
                  </a:cubicBezTo>
                  <a:cubicBezTo>
                    <a:pt x="187" y="46"/>
                    <a:pt x="188" y="48"/>
                    <a:pt x="190" y="49"/>
                  </a:cubicBezTo>
                  <a:cubicBezTo>
                    <a:pt x="186" y="51"/>
                    <a:pt x="182" y="53"/>
                    <a:pt x="178" y="54"/>
                  </a:cubicBezTo>
                  <a:close/>
                  <a:moveTo>
                    <a:pt x="177" y="47"/>
                  </a:moveTo>
                  <a:cubicBezTo>
                    <a:pt x="176" y="48"/>
                    <a:pt x="175" y="49"/>
                    <a:pt x="173" y="49"/>
                  </a:cubicBezTo>
                  <a:cubicBezTo>
                    <a:pt x="176" y="47"/>
                    <a:pt x="180" y="45"/>
                    <a:pt x="182" y="42"/>
                  </a:cubicBezTo>
                  <a:cubicBezTo>
                    <a:pt x="183" y="42"/>
                    <a:pt x="184" y="43"/>
                    <a:pt x="185" y="44"/>
                  </a:cubicBezTo>
                  <a:cubicBezTo>
                    <a:pt x="182" y="45"/>
                    <a:pt x="180" y="46"/>
                    <a:pt x="177" y="47"/>
                  </a:cubicBezTo>
                  <a:close/>
                  <a:moveTo>
                    <a:pt x="172" y="45"/>
                  </a:moveTo>
                  <a:cubicBezTo>
                    <a:pt x="174" y="43"/>
                    <a:pt x="176" y="41"/>
                    <a:pt x="178" y="40"/>
                  </a:cubicBezTo>
                  <a:cubicBezTo>
                    <a:pt x="178" y="39"/>
                    <a:pt x="178" y="39"/>
                    <a:pt x="178" y="39"/>
                  </a:cubicBezTo>
                  <a:cubicBezTo>
                    <a:pt x="174" y="40"/>
                    <a:pt x="171" y="42"/>
                    <a:pt x="168" y="44"/>
                  </a:cubicBezTo>
                  <a:cubicBezTo>
                    <a:pt x="171" y="42"/>
                    <a:pt x="174" y="39"/>
                    <a:pt x="176" y="37"/>
                  </a:cubicBezTo>
                  <a:cubicBezTo>
                    <a:pt x="176" y="37"/>
                    <a:pt x="176" y="37"/>
                    <a:pt x="176" y="37"/>
                  </a:cubicBezTo>
                  <a:cubicBezTo>
                    <a:pt x="177" y="37"/>
                    <a:pt x="177" y="38"/>
                    <a:pt x="178" y="38"/>
                  </a:cubicBezTo>
                  <a:cubicBezTo>
                    <a:pt x="179" y="39"/>
                    <a:pt x="180" y="40"/>
                    <a:pt x="182" y="41"/>
                  </a:cubicBezTo>
                  <a:cubicBezTo>
                    <a:pt x="178" y="42"/>
                    <a:pt x="175" y="43"/>
                    <a:pt x="172" y="45"/>
                  </a:cubicBezTo>
                  <a:close/>
                  <a:moveTo>
                    <a:pt x="176" y="37"/>
                  </a:moveTo>
                  <a:cubicBezTo>
                    <a:pt x="172" y="38"/>
                    <a:pt x="168" y="40"/>
                    <a:pt x="165" y="42"/>
                  </a:cubicBezTo>
                  <a:cubicBezTo>
                    <a:pt x="163" y="43"/>
                    <a:pt x="162" y="44"/>
                    <a:pt x="160" y="44"/>
                  </a:cubicBezTo>
                  <a:cubicBezTo>
                    <a:pt x="159" y="45"/>
                    <a:pt x="155" y="48"/>
                    <a:pt x="158" y="45"/>
                  </a:cubicBezTo>
                  <a:cubicBezTo>
                    <a:pt x="163" y="42"/>
                    <a:pt x="169" y="39"/>
                    <a:pt x="173" y="34"/>
                  </a:cubicBezTo>
                  <a:cubicBezTo>
                    <a:pt x="173" y="34"/>
                    <a:pt x="173" y="34"/>
                    <a:pt x="173" y="34"/>
                  </a:cubicBezTo>
                  <a:cubicBezTo>
                    <a:pt x="174" y="35"/>
                    <a:pt x="175" y="36"/>
                    <a:pt x="176" y="37"/>
                  </a:cubicBezTo>
                  <a:cubicBezTo>
                    <a:pt x="176" y="36"/>
                    <a:pt x="176" y="36"/>
                    <a:pt x="176" y="37"/>
                  </a:cubicBezTo>
                  <a:close/>
                  <a:moveTo>
                    <a:pt x="172" y="34"/>
                  </a:moveTo>
                  <a:cubicBezTo>
                    <a:pt x="169" y="35"/>
                    <a:pt x="166" y="36"/>
                    <a:pt x="164" y="38"/>
                  </a:cubicBezTo>
                  <a:cubicBezTo>
                    <a:pt x="166" y="36"/>
                    <a:pt x="168" y="34"/>
                    <a:pt x="170" y="33"/>
                  </a:cubicBezTo>
                  <a:cubicBezTo>
                    <a:pt x="170" y="33"/>
                    <a:pt x="171" y="33"/>
                    <a:pt x="170" y="33"/>
                  </a:cubicBezTo>
                  <a:cubicBezTo>
                    <a:pt x="171" y="33"/>
                    <a:pt x="172" y="33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lose/>
                  <a:moveTo>
                    <a:pt x="170" y="32"/>
                  </a:moveTo>
                  <a:cubicBezTo>
                    <a:pt x="165" y="35"/>
                    <a:pt x="160" y="38"/>
                    <a:pt x="155" y="41"/>
                  </a:cubicBezTo>
                  <a:cubicBezTo>
                    <a:pt x="159" y="39"/>
                    <a:pt x="163" y="34"/>
                    <a:pt x="167" y="31"/>
                  </a:cubicBezTo>
                  <a:cubicBezTo>
                    <a:pt x="168" y="31"/>
                    <a:pt x="167" y="31"/>
                    <a:pt x="167" y="31"/>
                  </a:cubicBezTo>
                  <a:cubicBezTo>
                    <a:pt x="166" y="31"/>
                    <a:pt x="166" y="31"/>
                    <a:pt x="165" y="32"/>
                  </a:cubicBezTo>
                  <a:cubicBezTo>
                    <a:pt x="165" y="32"/>
                    <a:pt x="165" y="32"/>
                    <a:pt x="165" y="32"/>
                  </a:cubicBezTo>
                  <a:cubicBezTo>
                    <a:pt x="163" y="33"/>
                    <a:pt x="162" y="34"/>
                    <a:pt x="160" y="35"/>
                  </a:cubicBezTo>
                  <a:cubicBezTo>
                    <a:pt x="158" y="36"/>
                    <a:pt x="155" y="38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56" y="37"/>
                    <a:pt x="160" y="33"/>
                    <a:pt x="166" y="30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1" y="31"/>
                    <a:pt x="158" y="34"/>
                    <a:pt x="154" y="36"/>
                  </a:cubicBezTo>
                  <a:cubicBezTo>
                    <a:pt x="153" y="37"/>
                    <a:pt x="152" y="37"/>
                    <a:pt x="151" y="38"/>
                  </a:cubicBezTo>
                  <a:cubicBezTo>
                    <a:pt x="151" y="38"/>
                    <a:pt x="150" y="38"/>
                    <a:pt x="150" y="38"/>
                  </a:cubicBezTo>
                  <a:cubicBezTo>
                    <a:pt x="150" y="38"/>
                    <a:pt x="150" y="38"/>
                    <a:pt x="150" y="38"/>
                  </a:cubicBezTo>
                  <a:cubicBezTo>
                    <a:pt x="150" y="38"/>
                    <a:pt x="151" y="38"/>
                    <a:pt x="151" y="38"/>
                  </a:cubicBezTo>
                  <a:cubicBezTo>
                    <a:pt x="152" y="37"/>
                    <a:pt x="154" y="36"/>
                    <a:pt x="155" y="34"/>
                  </a:cubicBezTo>
                  <a:cubicBezTo>
                    <a:pt x="155" y="34"/>
                    <a:pt x="155" y="34"/>
                    <a:pt x="156" y="34"/>
                  </a:cubicBezTo>
                  <a:cubicBezTo>
                    <a:pt x="158" y="34"/>
                    <a:pt x="159" y="33"/>
                    <a:pt x="159" y="31"/>
                  </a:cubicBezTo>
                  <a:cubicBezTo>
                    <a:pt x="160" y="30"/>
                    <a:pt x="162" y="30"/>
                    <a:pt x="163" y="29"/>
                  </a:cubicBezTo>
                  <a:cubicBezTo>
                    <a:pt x="163" y="29"/>
                    <a:pt x="163" y="28"/>
                    <a:pt x="163" y="28"/>
                  </a:cubicBezTo>
                  <a:cubicBezTo>
                    <a:pt x="161" y="29"/>
                    <a:pt x="160" y="29"/>
                    <a:pt x="159" y="29"/>
                  </a:cubicBezTo>
                  <a:cubicBezTo>
                    <a:pt x="160" y="29"/>
                    <a:pt x="161" y="28"/>
                    <a:pt x="161" y="28"/>
                  </a:cubicBezTo>
                  <a:cubicBezTo>
                    <a:pt x="162" y="28"/>
                    <a:pt x="161" y="27"/>
                    <a:pt x="161" y="27"/>
                  </a:cubicBezTo>
                  <a:cubicBezTo>
                    <a:pt x="160" y="27"/>
                    <a:pt x="158" y="27"/>
                    <a:pt x="157" y="28"/>
                  </a:cubicBezTo>
                  <a:cubicBezTo>
                    <a:pt x="157" y="28"/>
                    <a:pt x="157" y="27"/>
                    <a:pt x="157" y="27"/>
                  </a:cubicBezTo>
                  <a:cubicBezTo>
                    <a:pt x="157" y="27"/>
                    <a:pt x="157" y="27"/>
                    <a:pt x="157" y="26"/>
                  </a:cubicBezTo>
                  <a:cubicBezTo>
                    <a:pt x="158" y="26"/>
                    <a:pt x="158" y="26"/>
                    <a:pt x="157" y="26"/>
                  </a:cubicBezTo>
                  <a:cubicBezTo>
                    <a:pt x="156" y="26"/>
                    <a:pt x="155" y="26"/>
                    <a:pt x="154" y="27"/>
                  </a:cubicBezTo>
                  <a:cubicBezTo>
                    <a:pt x="155" y="26"/>
                    <a:pt x="156" y="26"/>
                    <a:pt x="157" y="26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61" y="27"/>
                    <a:pt x="166" y="29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6" y="38"/>
                    <a:pt x="136" y="38"/>
                  </a:cubicBezTo>
                  <a:cubicBezTo>
                    <a:pt x="138" y="37"/>
                    <a:pt x="140" y="36"/>
                    <a:pt x="141" y="34"/>
                  </a:cubicBezTo>
                  <a:cubicBezTo>
                    <a:pt x="141" y="34"/>
                    <a:pt x="142" y="34"/>
                    <a:pt x="142" y="34"/>
                  </a:cubicBezTo>
                  <a:cubicBezTo>
                    <a:pt x="143" y="33"/>
                    <a:pt x="148" y="31"/>
                    <a:pt x="144" y="34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39" y="37"/>
                    <a:pt x="138" y="37"/>
                    <a:pt x="137" y="38"/>
                  </a:cubicBezTo>
                  <a:close/>
                  <a:moveTo>
                    <a:pt x="141" y="34"/>
                  </a:moveTo>
                  <a:cubicBezTo>
                    <a:pt x="141" y="34"/>
                    <a:pt x="141" y="34"/>
                    <a:pt x="141" y="34"/>
                  </a:cubicBezTo>
                  <a:cubicBezTo>
                    <a:pt x="141" y="34"/>
                    <a:pt x="141" y="34"/>
                    <a:pt x="141" y="34"/>
                  </a:cubicBezTo>
                  <a:close/>
                  <a:moveTo>
                    <a:pt x="143" y="32"/>
                  </a:moveTo>
                  <a:cubicBezTo>
                    <a:pt x="143" y="33"/>
                    <a:pt x="143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3" y="33"/>
                    <a:pt x="142" y="32"/>
                    <a:pt x="142" y="32"/>
                  </a:cubicBezTo>
                  <a:cubicBezTo>
                    <a:pt x="141" y="33"/>
                    <a:pt x="140" y="33"/>
                    <a:pt x="140" y="34"/>
                  </a:cubicBezTo>
                  <a:cubicBezTo>
                    <a:pt x="140" y="33"/>
                    <a:pt x="140" y="33"/>
                    <a:pt x="140" y="33"/>
                  </a:cubicBezTo>
                  <a:cubicBezTo>
                    <a:pt x="141" y="32"/>
                    <a:pt x="141" y="32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3" y="31"/>
                    <a:pt x="144" y="31"/>
                    <a:pt x="145" y="32"/>
                  </a:cubicBezTo>
                  <a:cubicBezTo>
                    <a:pt x="144" y="32"/>
                    <a:pt x="144" y="32"/>
                    <a:pt x="143" y="32"/>
                  </a:cubicBezTo>
                  <a:close/>
                  <a:moveTo>
                    <a:pt x="142" y="30"/>
                  </a:moveTo>
                  <a:cubicBezTo>
                    <a:pt x="136" y="32"/>
                    <a:pt x="139" y="30"/>
                    <a:pt x="140" y="29"/>
                  </a:cubicBezTo>
                  <a:cubicBezTo>
                    <a:pt x="140" y="29"/>
                    <a:pt x="140" y="28"/>
                    <a:pt x="140" y="28"/>
                  </a:cubicBezTo>
                  <a:cubicBezTo>
                    <a:pt x="141" y="29"/>
                    <a:pt x="141" y="29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8"/>
                    <a:pt x="137" y="28"/>
                  </a:cubicBezTo>
                  <a:cubicBezTo>
                    <a:pt x="137" y="27"/>
                    <a:pt x="137" y="27"/>
                    <a:pt x="139" y="27"/>
                  </a:cubicBezTo>
                  <a:cubicBezTo>
                    <a:pt x="139" y="28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37" y="30"/>
                  </a:moveTo>
                  <a:cubicBezTo>
                    <a:pt x="137" y="30"/>
                    <a:pt x="137" y="30"/>
                    <a:pt x="137" y="29"/>
                  </a:cubicBezTo>
                  <a:cubicBezTo>
                    <a:pt x="138" y="29"/>
                    <a:pt x="138" y="29"/>
                    <a:pt x="137" y="30"/>
                  </a:cubicBezTo>
                  <a:close/>
                  <a:moveTo>
                    <a:pt x="137" y="34"/>
                  </a:moveTo>
                  <a:cubicBezTo>
                    <a:pt x="138" y="33"/>
                    <a:pt x="138" y="32"/>
                    <a:pt x="138" y="32"/>
                  </a:cubicBezTo>
                  <a:cubicBezTo>
                    <a:pt x="139" y="31"/>
                    <a:pt x="141" y="31"/>
                    <a:pt x="140" y="32"/>
                  </a:cubicBezTo>
                  <a:cubicBezTo>
                    <a:pt x="139" y="33"/>
                    <a:pt x="138" y="34"/>
                    <a:pt x="137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7"/>
                    <a:pt x="132" y="38"/>
                    <a:pt x="130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31" y="38"/>
                    <a:pt x="131" y="37"/>
                  </a:cubicBezTo>
                  <a:cubicBezTo>
                    <a:pt x="132" y="37"/>
                    <a:pt x="132" y="37"/>
                    <a:pt x="132" y="36"/>
                  </a:cubicBezTo>
                  <a:cubicBezTo>
                    <a:pt x="134" y="36"/>
                    <a:pt x="136" y="36"/>
                    <a:pt x="137" y="34"/>
                  </a:cubicBezTo>
                  <a:close/>
                  <a:moveTo>
                    <a:pt x="128" y="35"/>
                  </a:moveTo>
                  <a:cubicBezTo>
                    <a:pt x="129" y="36"/>
                    <a:pt x="130" y="36"/>
                    <a:pt x="130" y="36"/>
                  </a:cubicBezTo>
                  <a:cubicBezTo>
                    <a:pt x="129" y="37"/>
                    <a:pt x="128" y="37"/>
                    <a:pt x="126" y="38"/>
                  </a:cubicBezTo>
                  <a:cubicBezTo>
                    <a:pt x="127" y="37"/>
                    <a:pt x="128" y="36"/>
                    <a:pt x="128" y="36"/>
                  </a:cubicBezTo>
                  <a:cubicBezTo>
                    <a:pt x="128" y="36"/>
                    <a:pt x="128" y="35"/>
                    <a:pt x="128" y="35"/>
                  </a:cubicBezTo>
                  <a:close/>
                  <a:moveTo>
                    <a:pt x="125" y="36"/>
                  </a:moveTo>
                  <a:cubicBezTo>
                    <a:pt x="122" y="38"/>
                    <a:pt x="124" y="36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6" y="35"/>
                    <a:pt x="127" y="35"/>
                    <a:pt x="128" y="35"/>
                  </a:cubicBezTo>
                  <a:cubicBezTo>
                    <a:pt x="126" y="36"/>
                    <a:pt x="126" y="36"/>
                    <a:pt x="125" y="36"/>
                  </a:cubicBezTo>
                  <a:close/>
                  <a:moveTo>
                    <a:pt x="122" y="36"/>
                  </a:moveTo>
                  <a:cubicBezTo>
                    <a:pt x="122" y="36"/>
                    <a:pt x="122" y="36"/>
                    <a:pt x="121" y="36"/>
                  </a:cubicBezTo>
                  <a:cubicBezTo>
                    <a:pt x="121" y="35"/>
                    <a:pt x="122" y="35"/>
                    <a:pt x="124" y="35"/>
                  </a:cubicBezTo>
                  <a:cubicBezTo>
                    <a:pt x="123" y="35"/>
                    <a:pt x="123" y="36"/>
                    <a:pt x="122" y="36"/>
                  </a:cubicBezTo>
                  <a:close/>
                  <a:moveTo>
                    <a:pt x="123" y="37"/>
                  </a:moveTo>
                  <a:cubicBezTo>
                    <a:pt x="122" y="37"/>
                    <a:pt x="122" y="37"/>
                    <a:pt x="122" y="37"/>
                  </a:cubicBezTo>
                  <a:cubicBezTo>
                    <a:pt x="124" y="36"/>
                    <a:pt x="124" y="36"/>
                    <a:pt x="123" y="37"/>
                  </a:cubicBezTo>
                  <a:close/>
                  <a:moveTo>
                    <a:pt x="125" y="38"/>
                  </a:moveTo>
                  <a:cubicBezTo>
                    <a:pt x="124" y="38"/>
                    <a:pt x="124" y="38"/>
                    <a:pt x="124" y="38"/>
                  </a:cubicBezTo>
                  <a:cubicBezTo>
                    <a:pt x="125" y="37"/>
                    <a:pt x="126" y="37"/>
                    <a:pt x="125" y="38"/>
                  </a:cubicBezTo>
                  <a:close/>
                  <a:moveTo>
                    <a:pt x="131" y="36"/>
                  </a:moveTo>
                  <a:cubicBezTo>
                    <a:pt x="131" y="37"/>
                    <a:pt x="129" y="38"/>
                    <a:pt x="128" y="39"/>
                  </a:cubicBezTo>
                  <a:cubicBezTo>
                    <a:pt x="128" y="39"/>
                    <a:pt x="127" y="39"/>
                    <a:pt x="126" y="38"/>
                  </a:cubicBezTo>
                  <a:cubicBezTo>
                    <a:pt x="128" y="38"/>
                    <a:pt x="129" y="37"/>
                    <a:pt x="131" y="36"/>
                  </a:cubicBezTo>
                  <a:close/>
                  <a:moveTo>
                    <a:pt x="138" y="35"/>
                  </a:moveTo>
                  <a:cubicBezTo>
                    <a:pt x="139" y="35"/>
                    <a:pt x="139" y="35"/>
                    <a:pt x="139" y="35"/>
                  </a:cubicBezTo>
                  <a:cubicBezTo>
                    <a:pt x="138" y="36"/>
                    <a:pt x="137" y="37"/>
                    <a:pt x="137" y="37"/>
                  </a:cubicBezTo>
                  <a:cubicBezTo>
                    <a:pt x="136" y="38"/>
                    <a:pt x="134" y="39"/>
                    <a:pt x="133" y="40"/>
                  </a:cubicBezTo>
                  <a:cubicBezTo>
                    <a:pt x="132" y="40"/>
                    <a:pt x="132" y="40"/>
                    <a:pt x="131" y="39"/>
                  </a:cubicBezTo>
                  <a:cubicBezTo>
                    <a:pt x="133" y="38"/>
                    <a:pt x="136" y="37"/>
                    <a:pt x="138" y="35"/>
                  </a:cubicBezTo>
                  <a:close/>
                  <a:moveTo>
                    <a:pt x="147" y="33"/>
                  </a:moveTo>
                  <a:cubicBezTo>
                    <a:pt x="147" y="33"/>
                    <a:pt x="148" y="33"/>
                    <a:pt x="149" y="33"/>
                  </a:cubicBezTo>
                  <a:cubicBezTo>
                    <a:pt x="147" y="34"/>
                    <a:pt x="146" y="35"/>
                    <a:pt x="144" y="36"/>
                  </a:cubicBezTo>
                  <a:cubicBezTo>
                    <a:pt x="144" y="36"/>
                    <a:pt x="144" y="36"/>
                    <a:pt x="144" y="36"/>
                  </a:cubicBezTo>
                  <a:cubicBezTo>
                    <a:pt x="144" y="36"/>
                    <a:pt x="143" y="36"/>
                    <a:pt x="143" y="36"/>
                  </a:cubicBezTo>
                  <a:cubicBezTo>
                    <a:pt x="144" y="35"/>
                    <a:pt x="146" y="34"/>
                    <a:pt x="147" y="33"/>
                  </a:cubicBezTo>
                  <a:close/>
                  <a:moveTo>
                    <a:pt x="151" y="27"/>
                  </a:moveTo>
                  <a:cubicBezTo>
                    <a:pt x="152" y="26"/>
                    <a:pt x="154" y="25"/>
                    <a:pt x="156" y="25"/>
                  </a:cubicBezTo>
                  <a:cubicBezTo>
                    <a:pt x="154" y="26"/>
                    <a:pt x="154" y="26"/>
                    <a:pt x="153" y="27"/>
                  </a:cubicBezTo>
                  <a:cubicBezTo>
                    <a:pt x="152" y="27"/>
                    <a:pt x="150" y="27"/>
                    <a:pt x="151" y="27"/>
                  </a:cubicBezTo>
                  <a:close/>
                  <a:moveTo>
                    <a:pt x="158" y="28"/>
                  </a:moveTo>
                  <a:cubicBezTo>
                    <a:pt x="158" y="28"/>
                    <a:pt x="159" y="28"/>
                    <a:pt x="160" y="28"/>
                  </a:cubicBezTo>
                  <a:cubicBezTo>
                    <a:pt x="159" y="28"/>
                    <a:pt x="159" y="29"/>
                    <a:pt x="158" y="29"/>
                  </a:cubicBezTo>
                  <a:cubicBezTo>
                    <a:pt x="158" y="29"/>
                    <a:pt x="158" y="28"/>
                    <a:pt x="158" y="28"/>
                  </a:cubicBezTo>
                  <a:close/>
                  <a:moveTo>
                    <a:pt x="156" y="27"/>
                  </a:moveTo>
                  <a:cubicBezTo>
                    <a:pt x="156" y="27"/>
                    <a:pt x="155" y="27"/>
                    <a:pt x="155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6" y="27"/>
                    <a:pt x="156" y="27"/>
                    <a:pt x="156" y="27"/>
                  </a:cubicBezTo>
                  <a:close/>
                  <a:moveTo>
                    <a:pt x="147" y="36"/>
                  </a:moveTo>
                  <a:cubicBezTo>
                    <a:pt x="147" y="36"/>
                    <a:pt x="147" y="36"/>
                    <a:pt x="147" y="36"/>
                  </a:cubicBezTo>
                  <a:cubicBezTo>
                    <a:pt x="147" y="36"/>
                    <a:pt x="147" y="36"/>
                    <a:pt x="148" y="36"/>
                  </a:cubicBezTo>
                  <a:cubicBezTo>
                    <a:pt x="148" y="35"/>
                    <a:pt x="149" y="34"/>
                    <a:pt x="150" y="34"/>
                  </a:cubicBezTo>
                  <a:cubicBezTo>
                    <a:pt x="150" y="34"/>
                    <a:pt x="151" y="34"/>
                    <a:pt x="152" y="34"/>
                  </a:cubicBezTo>
                  <a:cubicBezTo>
                    <a:pt x="151" y="34"/>
                    <a:pt x="151" y="35"/>
                    <a:pt x="150" y="35"/>
                  </a:cubicBezTo>
                  <a:cubicBezTo>
                    <a:pt x="150" y="35"/>
                    <a:pt x="148" y="36"/>
                    <a:pt x="147" y="36"/>
                  </a:cubicBezTo>
                  <a:close/>
                  <a:moveTo>
                    <a:pt x="149" y="34"/>
                  </a:moveTo>
                  <a:cubicBezTo>
                    <a:pt x="148" y="35"/>
                    <a:pt x="147" y="35"/>
                    <a:pt x="146" y="36"/>
                  </a:cubicBezTo>
                  <a:cubicBezTo>
                    <a:pt x="146" y="36"/>
                    <a:pt x="146" y="36"/>
                    <a:pt x="145" y="36"/>
                  </a:cubicBezTo>
                  <a:cubicBezTo>
                    <a:pt x="146" y="35"/>
                    <a:pt x="148" y="35"/>
                    <a:pt x="149" y="34"/>
                  </a:cubicBezTo>
                  <a:close/>
                  <a:moveTo>
                    <a:pt x="152" y="35"/>
                  </a:moveTo>
                  <a:cubicBezTo>
                    <a:pt x="152" y="35"/>
                    <a:pt x="153" y="34"/>
                    <a:pt x="153" y="34"/>
                  </a:cubicBezTo>
                  <a:cubicBezTo>
                    <a:pt x="153" y="34"/>
                    <a:pt x="153" y="34"/>
                    <a:pt x="154" y="34"/>
                  </a:cubicBezTo>
                  <a:cubicBezTo>
                    <a:pt x="154" y="34"/>
                    <a:pt x="154" y="34"/>
                    <a:pt x="153" y="35"/>
                  </a:cubicBezTo>
                  <a:cubicBezTo>
                    <a:pt x="152" y="36"/>
                    <a:pt x="151" y="37"/>
                    <a:pt x="150" y="38"/>
                  </a:cubicBezTo>
                  <a:cubicBezTo>
                    <a:pt x="149" y="37"/>
                    <a:pt x="149" y="37"/>
                    <a:pt x="148" y="37"/>
                  </a:cubicBezTo>
                  <a:cubicBezTo>
                    <a:pt x="149" y="36"/>
                    <a:pt x="151" y="36"/>
                    <a:pt x="152" y="35"/>
                  </a:cubicBezTo>
                  <a:close/>
                  <a:moveTo>
                    <a:pt x="12" y="131"/>
                  </a:moveTo>
                  <a:cubicBezTo>
                    <a:pt x="12" y="131"/>
                    <a:pt x="12" y="131"/>
                    <a:pt x="12" y="131"/>
                  </a:cubicBezTo>
                  <a:cubicBezTo>
                    <a:pt x="13" y="131"/>
                    <a:pt x="17" y="129"/>
                    <a:pt x="15" y="131"/>
                  </a:cubicBezTo>
                  <a:cubicBezTo>
                    <a:pt x="14" y="132"/>
                    <a:pt x="13" y="133"/>
                    <a:pt x="13" y="134"/>
                  </a:cubicBezTo>
                  <a:cubicBezTo>
                    <a:pt x="12" y="133"/>
                    <a:pt x="12" y="132"/>
                    <a:pt x="12" y="131"/>
                  </a:cubicBezTo>
                  <a:close/>
                  <a:moveTo>
                    <a:pt x="11" y="124"/>
                  </a:moveTo>
                  <a:cubicBezTo>
                    <a:pt x="12" y="123"/>
                    <a:pt x="14" y="123"/>
                    <a:pt x="15" y="122"/>
                  </a:cubicBezTo>
                  <a:cubicBezTo>
                    <a:pt x="16" y="122"/>
                    <a:pt x="16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6" y="123"/>
                    <a:pt x="16" y="123"/>
                    <a:pt x="16" y="123"/>
                  </a:cubicBezTo>
                  <a:cubicBezTo>
                    <a:pt x="14" y="125"/>
                    <a:pt x="13" y="126"/>
                    <a:pt x="11" y="127"/>
                  </a:cubicBezTo>
                  <a:cubicBezTo>
                    <a:pt x="11" y="126"/>
                    <a:pt x="11" y="125"/>
                    <a:pt x="11" y="124"/>
                  </a:cubicBezTo>
                  <a:close/>
                  <a:moveTo>
                    <a:pt x="12" y="128"/>
                  </a:moveTo>
                  <a:cubicBezTo>
                    <a:pt x="12" y="128"/>
                    <a:pt x="13" y="127"/>
                    <a:pt x="13" y="127"/>
                  </a:cubicBezTo>
                  <a:cubicBezTo>
                    <a:pt x="14" y="126"/>
                    <a:pt x="15" y="126"/>
                    <a:pt x="16" y="126"/>
                  </a:cubicBezTo>
                  <a:cubicBezTo>
                    <a:pt x="15" y="128"/>
                    <a:pt x="13" y="129"/>
                    <a:pt x="12" y="130"/>
                  </a:cubicBezTo>
                  <a:cubicBezTo>
                    <a:pt x="12" y="130"/>
                    <a:pt x="12" y="130"/>
                    <a:pt x="12" y="130"/>
                  </a:cubicBezTo>
                  <a:cubicBezTo>
                    <a:pt x="12" y="130"/>
                    <a:pt x="12" y="129"/>
                    <a:pt x="11" y="128"/>
                  </a:cubicBezTo>
                  <a:cubicBezTo>
                    <a:pt x="11" y="128"/>
                    <a:pt x="11" y="128"/>
                    <a:pt x="12" y="128"/>
                  </a:cubicBezTo>
                  <a:close/>
                  <a:moveTo>
                    <a:pt x="17" y="133"/>
                  </a:moveTo>
                  <a:cubicBezTo>
                    <a:pt x="17" y="133"/>
                    <a:pt x="17" y="133"/>
                    <a:pt x="17" y="133"/>
                  </a:cubicBezTo>
                  <a:cubicBezTo>
                    <a:pt x="16" y="133"/>
                    <a:pt x="13" y="134"/>
                    <a:pt x="15" y="132"/>
                  </a:cubicBezTo>
                  <a:cubicBezTo>
                    <a:pt x="16" y="132"/>
                    <a:pt x="16" y="131"/>
                    <a:pt x="17" y="130"/>
                  </a:cubicBezTo>
                  <a:cubicBezTo>
                    <a:pt x="17" y="131"/>
                    <a:pt x="17" y="132"/>
                    <a:pt x="17" y="133"/>
                  </a:cubicBezTo>
                  <a:close/>
                  <a:moveTo>
                    <a:pt x="13" y="135"/>
                  </a:moveTo>
                  <a:cubicBezTo>
                    <a:pt x="14" y="134"/>
                    <a:pt x="17" y="133"/>
                    <a:pt x="16" y="135"/>
                  </a:cubicBezTo>
                  <a:cubicBezTo>
                    <a:pt x="16" y="135"/>
                    <a:pt x="15" y="136"/>
                    <a:pt x="14" y="136"/>
                  </a:cubicBezTo>
                  <a:cubicBezTo>
                    <a:pt x="14" y="137"/>
                    <a:pt x="14" y="138"/>
                    <a:pt x="14" y="138"/>
                  </a:cubicBezTo>
                  <a:cubicBezTo>
                    <a:pt x="14" y="137"/>
                    <a:pt x="13" y="136"/>
                    <a:pt x="13" y="135"/>
                  </a:cubicBezTo>
                  <a:cubicBezTo>
                    <a:pt x="13" y="135"/>
                    <a:pt x="13" y="135"/>
                    <a:pt x="13" y="135"/>
                  </a:cubicBezTo>
                  <a:close/>
                  <a:moveTo>
                    <a:pt x="15" y="140"/>
                  </a:moveTo>
                  <a:cubicBezTo>
                    <a:pt x="15" y="140"/>
                    <a:pt x="15" y="140"/>
                    <a:pt x="15" y="140"/>
                  </a:cubicBezTo>
                  <a:cubicBezTo>
                    <a:pt x="15" y="140"/>
                    <a:pt x="15" y="140"/>
                    <a:pt x="15" y="140"/>
                  </a:cubicBezTo>
                  <a:cubicBezTo>
                    <a:pt x="14" y="140"/>
                    <a:pt x="14" y="140"/>
                    <a:pt x="14" y="139"/>
                  </a:cubicBezTo>
                  <a:cubicBezTo>
                    <a:pt x="14" y="140"/>
                    <a:pt x="14" y="140"/>
                    <a:pt x="15" y="140"/>
                  </a:cubicBezTo>
                  <a:close/>
                  <a:moveTo>
                    <a:pt x="15" y="139"/>
                  </a:moveTo>
                  <a:cubicBezTo>
                    <a:pt x="14" y="138"/>
                    <a:pt x="15" y="136"/>
                    <a:pt x="16" y="135"/>
                  </a:cubicBezTo>
                  <a:cubicBezTo>
                    <a:pt x="16" y="136"/>
                    <a:pt x="16" y="136"/>
                    <a:pt x="16" y="137"/>
                  </a:cubicBezTo>
                  <a:cubicBezTo>
                    <a:pt x="16" y="137"/>
                    <a:pt x="15" y="138"/>
                    <a:pt x="15" y="139"/>
                  </a:cubicBezTo>
                  <a:close/>
                  <a:moveTo>
                    <a:pt x="17" y="127"/>
                  </a:moveTo>
                  <a:cubicBezTo>
                    <a:pt x="17" y="128"/>
                    <a:pt x="17" y="128"/>
                    <a:pt x="17" y="129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9"/>
                    <a:pt x="15" y="129"/>
                    <a:pt x="15" y="130"/>
                  </a:cubicBezTo>
                  <a:cubicBezTo>
                    <a:pt x="12" y="131"/>
                    <a:pt x="14" y="129"/>
                    <a:pt x="15" y="128"/>
                  </a:cubicBezTo>
                  <a:cubicBezTo>
                    <a:pt x="15" y="128"/>
                    <a:pt x="16" y="127"/>
                    <a:pt x="17" y="127"/>
                  </a:cubicBezTo>
                  <a:cubicBezTo>
                    <a:pt x="17" y="127"/>
                    <a:pt x="17" y="127"/>
                    <a:pt x="17" y="127"/>
                  </a:cubicBezTo>
                  <a:close/>
                  <a:moveTo>
                    <a:pt x="17" y="125"/>
                  </a:moveTo>
                  <a:cubicBezTo>
                    <a:pt x="16" y="125"/>
                    <a:pt x="16" y="125"/>
                    <a:pt x="15" y="125"/>
                  </a:cubicBezTo>
                  <a:cubicBezTo>
                    <a:pt x="14" y="126"/>
                    <a:pt x="14" y="126"/>
                    <a:pt x="13" y="126"/>
                  </a:cubicBezTo>
                  <a:cubicBezTo>
                    <a:pt x="12" y="127"/>
                    <a:pt x="12" y="127"/>
                    <a:pt x="13" y="126"/>
                  </a:cubicBezTo>
                  <a:cubicBezTo>
                    <a:pt x="14" y="125"/>
                    <a:pt x="15" y="124"/>
                    <a:pt x="17" y="123"/>
                  </a:cubicBezTo>
                  <a:cubicBezTo>
                    <a:pt x="17" y="124"/>
                    <a:pt x="17" y="124"/>
                    <a:pt x="17" y="125"/>
                  </a:cubicBezTo>
                  <a:close/>
                  <a:moveTo>
                    <a:pt x="17" y="121"/>
                  </a:moveTo>
                  <a:cubicBezTo>
                    <a:pt x="15" y="122"/>
                    <a:pt x="13" y="122"/>
                    <a:pt x="11" y="123"/>
                  </a:cubicBezTo>
                  <a:cubicBezTo>
                    <a:pt x="11" y="123"/>
                    <a:pt x="11" y="122"/>
                    <a:pt x="11" y="121"/>
                  </a:cubicBezTo>
                  <a:cubicBezTo>
                    <a:pt x="15" y="120"/>
                    <a:pt x="18" y="118"/>
                    <a:pt x="22" y="116"/>
                  </a:cubicBezTo>
                  <a:cubicBezTo>
                    <a:pt x="23" y="116"/>
                    <a:pt x="25" y="115"/>
                    <a:pt x="26" y="114"/>
                  </a:cubicBezTo>
                  <a:cubicBezTo>
                    <a:pt x="28" y="113"/>
                    <a:pt x="28" y="114"/>
                    <a:pt x="26" y="115"/>
                  </a:cubicBezTo>
                  <a:cubicBezTo>
                    <a:pt x="25" y="116"/>
                    <a:pt x="24" y="117"/>
                    <a:pt x="22" y="118"/>
                  </a:cubicBezTo>
                  <a:cubicBezTo>
                    <a:pt x="21" y="117"/>
                    <a:pt x="21" y="117"/>
                    <a:pt x="20" y="118"/>
                  </a:cubicBezTo>
                  <a:cubicBezTo>
                    <a:pt x="19" y="119"/>
                    <a:pt x="18" y="120"/>
                    <a:pt x="17" y="121"/>
                  </a:cubicBezTo>
                  <a:close/>
                  <a:moveTo>
                    <a:pt x="17" y="77"/>
                  </a:moveTo>
                  <a:cubicBezTo>
                    <a:pt x="18" y="76"/>
                    <a:pt x="20" y="76"/>
                    <a:pt x="21" y="76"/>
                  </a:cubicBezTo>
                  <a:cubicBezTo>
                    <a:pt x="21" y="75"/>
                    <a:pt x="26" y="72"/>
                    <a:pt x="22" y="75"/>
                  </a:cubicBezTo>
                  <a:cubicBezTo>
                    <a:pt x="21" y="76"/>
                    <a:pt x="19" y="77"/>
                    <a:pt x="17" y="78"/>
                  </a:cubicBezTo>
                  <a:cubicBezTo>
                    <a:pt x="17" y="78"/>
                    <a:pt x="17" y="77"/>
                    <a:pt x="17" y="77"/>
                  </a:cubicBezTo>
                  <a:close/>
                  <a:moveTo>
                    <a:pt x="26" y="61"/>
                  </a:moveTo>
                  <a:cubicBezTo>
                    <a:pt x="27" y="60"/>
                    <a:pt x="28" y="60"/>
                    <a:pt x="25" y="61"/>
                  </a:cubicBezTo>
                  <a:cubicBezTo>
                    <a:pt x="26" y="61"/>
                    <a:pt x="26" y="61"/>
                    <a:pt x="26" y="61"/>
                  </a:cubicBezTo>
                  <a:close/>
                  <a:moveTo>
                    <a:pt x="24" y="63"/>
                  </a:moveTo>
                  <a:cubicBezTo>
                    <a:pt x="26" y="62"/>
                    <a:pt x="27" y="62"/>
                    <a:pt x="28" y="61"/>
                  </a:cubicBezTo>
                  <a:cubicBezTo>
                    <a:pt x="27" y="62"/>
                    <a:pt x="26" y="63"/>
                    <a:pt x="25" y="63"/>
                  </a:cubicBezTo>
                  <a:cubicBezTo>
                    <a:pt x="25" y="64"/>
                    <a:pt x="24" y="64"/>
                    <a:pt x="24" y="64"/>
                  </a:cubicBezTo>
                  <a:cubicBezTo>
                    <a:pt x="24" y="64"/>
                    <a:pt x="24" y="63"/>
                    <a:pt x="24" y="63"/>
                  </a:cubicBezTo>
                  <a:close/>
                  <a:moveTo>
                    <a:pt x="22" y="67"/>
                  </a:moveTo>
                  <a:cubicBezTo>
                    <a:pt x="22" y="67"/>
                    <a:pt x="23" y="67"/>
                    <a:pt x="24" y="66"/>
                  </a:cubicBezTo>
                  <a:cubicBezTo>
                    <a:pt x="25" y="66"/>
                    <a:pt x="31" y="63"/>
                    <a:pt x="27" y="66"/>
                  </a:cubicBezTo>
                  <a:cubicBezTo>
                    <a:pt x="25" y="68"/>
                    <a:pt x="22" y="69"/>
                    <a:pt x="20" y="70"/>
                  </a:cubicBezTo>
                  <a:cubicBezTo>
                    <a:pt x="21" y="69"/>
                    <a:pt x="21" y="68"/>
                    <a:pt x="22" y="67"/>
                  </a:cubicBezTo>
                  <a:close/>
                  <a:moveTo>
                    <a:pt x="19" y="72"/>
                  </a:moveTo>
                  <a:cubicBezTo>
                    <a:pt x="21" y="72"/>
                    <a:pt x="22" y="72"/>
                    <a:pt x="23" y="71"/>
                  </a:cubicBezTo>
                  <a:cubicBezTo>
                    <a:pt x="24" y="70"/>
                    <a:pt x="26" y="70"/>
                    <a:pt x="28" y="69"/>
                  </a:cubicBezTo>
                  <a:cubicBezTo>
                    <a:pt x="27" y="69"/>
                    <a:pt x="26" y="70"/>
                    <a:pt x="25" y="70"/>
                  </a:cubicBezTo>
                  <a:cubicBezTo>
                    <a:pt x="23" y="71"/>
                    <a:pt x="20" y="72"/>
                    <a:pt x="19" y="74"/>
                  </a:cubicBezTo>
                  <a:cubicBezTo>
                    <a:pt x="19" y="73"/>
                    <a:pt x="19" y="73"/>
                    <a:pt x="19" y="72"/>
                  </a:cubicBezTo>
                  <a:close/>
                  <a:moveTo>
                    <a:pt x="16" y="81"/>
                  </a:moveTo>
                  <a:cubicBezTo>
                    <a:pt x="17" y="80"/>
                    <a:pt x="18" y="80"/>
                    <a:pt x="20" y="79"/>
                  </a:cubicBezTo>
                  <a:cubicBezTo>
                    <a:pt x="21" y="79"/>
                    <a:pt x="27" y="76"/>
                    <a:pt x="23" y="79"/>
                  </a:cubicBezTo>
                  <a:cubicBezTo>
                    <a:pt x="20" y="81"/>
                    <a:pt x="17" y="82"/>
                    <a:pt x="15" y="84"/>
                  </a:cubicBezTo>
                  <a:cubicBezTo>
                    <a:pt x="15" y="83"/>
                    <a:pt x="15" y="82"/>
                    <a:pt x="16" y="81"/>
                  </a:cubicBezTo>
                  <a:close/>
                  <a:moveTo>
                    <a:pt x="26" y="80"/>
                  </a:moveTo>
                  <a:cubicBezTo>
                    <a:pt x="25" y="80"/>
                    <a:pt x="23" y="81"/>
                    <a:pt x="22" y="82"/>
                  </a:cubicBezTo>
                  <a:cubicBezTo>
                    <a:pt x="21" y="82"/>
                    <a:pt x="20" y="82"/>
                    <a:pt x="19" y="83"/>
                  </a:cubicBezTo>
                  <a:cubicBezTo>
                    <a:pt x="20" y="82"/>
                    <a:pt x="13" y="86"/>
                    <a:pt x="15" y="84"/>
                  </a:cubicBezTo>
                  <a:cubicBezTo>
                    <a:pt x="19" y="82"/>
                    <a:pt x="23" y="81"/>
                    <a:pt x="25" y="78"/>
                  </a:cubicBezTo>
                  <a:cubicBezTo>
                    <a:pt x="26" y="79"/>
                    <a:pt x="26" y="79"/>
                    <a:pt x="26" y="80"/>
                  </a:cubicBezTo>
                  <a:close/>
                  <a:moveTo>
                    <a:pt x="14" y="85"/>
                  </a:moveTo>
                  <a:cubicBezTo>
                    <a:pt x="16" y="85"/>
                    <a:pt x="18" y="84"/>
                    <a:pt x="19" y="83"/>
                  </a:cubicBezTo>
                  <a:cubicBezTo>
                    <a:pt x="21" y="83"/>
                    <a:pt x="23" y="82"/>
                    <a:pt x="25" y="81"/>
                  </a:cubicBezTo>
                  <a:cubicBezTo>
                    <a:pt x="27" y="80"/>
                    <a:pt x="26" y="81"/>
                    <a:pt x="25" y="81"/>
                  </a:cubicBezTo>
                  <a:cubicBezTo>
                    <a:pt x="21" y="84"/>
                    <a:pt x="17" y="85"/>
                    <a:pt x="14" y="88"/>
                  </a:cubicBezTo>
                  <a:cubicBezTo>
                    <a:pt x="14" y="87"/>
                    <a:pt x="14" y="86"/>
                    <a:pt x="14" y="85"/>
                  </a:cubicBezTo>
                  <a:close/>
                  <a:moveTo>
                    <a:pt x="13" y="90"/>
                  </a:moveTo>
                  <a:cubicBezTo>
                    <a:pt x="15" y="89"/>
                    <a:pt x="17" y="88"/>
                    <a:pt x="20" y="87"/>
                  </a:cubicBezTo>
                  <a:cubicBezTo>
                    <a:pt x="21" y="86"/>
                    <a:pt x="23" y="85"/>
                    <a:pt x="25" y="85"/>
                  </a:cubicBezTo>
                  <a:cubicBezTo>
                    <a:pt x="26" y="84"/>
                    <a:pt x="30" y="83"/>
                    <a:pt x="27" y="85"/>
                  </a:cubicBezTo>
                  <a:cubicBezTo>
                    <a:pt x="22" y="88"/>
                    <a:pt x="17" y="89"/>
                    <a:pt x="12" y="93"/>
                  </a:cubicBezTo>
                  <a:cubicBezTo>
                    <a:pt x="13" y="92"/>
                    <a:pt x="13" y="91"/>
                    <a:pt x="13" y="90"/>
                  </a:cubicBezTo>
                  <a:close/>
                  <a:moveTo>
                    <a:pt x="12" y="94"/>
                  </a:moveTo>
                  <a:cubicBezTo>
                    <a:pt x="15" y="93"/>
                    <a:pt x="18" y="92"/>
                    <a:pt x="22" y="90"/>
                  </a:cubicBezTo>
                  <a:cubicBezTo>
                    <a:pt x="24" y="89"/>
                    <a:pt x="27" y="88"/>
                    <a:pt x="30" y="87"/>
                  </a:cubicBezTo>
                  <a:cubicBezTo>
                    <a:pt x="34" y="86"/>
                    <a:pt x="29" y="88"/>
                    <a:pt x="28" y="88"/>
                  </a:cubicBezTo>
                  <a:cubicBezTo>
                    <a:pt x="23" y="92"/>
                    <a:pt x="16" y="93"/>
                    <a:pt x="11" y="97"/>
                  </a:cubicBezTo>
                  <a:cubicBezTo>
                    <a:pt x="12" y="96"/>
                    <a:pt x="12" y="95"/>
                    <a:pt x="12" y="94"/>
                  </a:cubicBezTo>
                  <a:close/>
                  <a:moveTo>
                    <a:pt x="11" y="99"/>
                  </a:moveTo>
                  <a:cubicBezTo>
                    <a:pt x="14" y="98"/>
                    <a:pt x="17" y="96"/>
                    <a:pt x="20" y="95"/>
                  </a:cubicBezTo>
                  <a:cubicBezTo>
                    <a:pt x="22" y="94"/>
                    <a:pt x="25" y="93"/>
                    <a:pt x="27" y="92"/>
                  </a:cubicBezTo>
                  <a:cubicBezTo>
                    <a:pt x="28" y="92"/>
                    <a:pt x="29" y="91"/>
                    <a:pt x="30" y="91"/>
                  </a:cubicBezTo>
                  <a:cubicBezTo>
                    <a:pt x="30" y="91"/>
                    <a:pt x="29" y="92"/>
                    <a:pt x="28" y="92"/>
                  </a:cubicBezTo>
                  <a:cubicBezTo>
                    <a:pt x="25" y="94"/>
                    <a:pt x="22" y="96"/>
                    <a:pt x="19" y="98"/>
                  </a:cubicBezTo>
                  <a:cubicBezTo>
                    <a:pt x="16" y="99"/>
                    <a:pt x="13" y="100"/>
                    <a:pt x="11" y="102"/>
                  </a:cubicBezTo>
                  <a:cubicBezTo>
                    <a:pt x="11" y="101"/>
                    <a:pt x="11" y="100"/>
                    <a:pt x="11" y="99"/>
                  </a:cubicBezTo>
                  <a:close/>
                  <a:moveTo>
                    <a:pt x="11" y="103"/>
                  </a:moveTo>
                  <a:cubicBezTo>
                    <a:pt x="11" y="103"/>
                    <a:pt x="11" y="103"/>
                    <a:pt x="11" y="103"/>
                  </a:cubicBezTo>
                  <a:cubicBezTo>
                    <a:pt x="15" y="101"/>
                    <a:pt x="19" y="100"/>
                    <a:pt x="22" y="98"/>
                  </a:cubicBezTo>
                  <a:cubicBezTo>
                    <a:pt x="24" y="97"/>
                    <a:pt x="26" y="97"/>
                    <a:pt x="28" y="96"/>
                  </a:cubicBezTo>
                  <a:cubicBezTo>
                    <a:pt x="29" y="95"/>
                    <a:pt x="35" y="92"/>
                    <a:pt x="31" y="95"/>
                  </a:cubicBezTo>
                  <a:cubicBezTo>
                    <a:pt x="24" y="99"/>
                    <a:pt x="16" y="102"/>
                    <a:pt x="10" y="106"/>
                  </a:cubicBezTo>
                  <a:cubicBezTo>
                    <a:pt x="10" y="105"/>
                    <a:pt x="11" y="104"/>
                    <a:pt x="11" y="103"/>
                  </a:cubicBezTo>
                  <a:close/>
                  <a:moveTo>
                    <a:pt x="19" y="110"/>
                  </a:moveTo>
                  <a:cubicBezTo>
                    <a:pt x="16" y="112"/>
                    <a:pt x="13" y="113"/>
                    <a:pt x="10" y="116"/>
                  </a:cubicBezTo>
                  <a:cubicBezTo>
                    <a:pt x="10" y="115"/>
                    <a:pt x="10" y="114"/>
                    <a:pt x="10" y="113"/>
                  </a:cubicBezTo>
                  <a:cubicBezTo>
                    <a:pt x="10" y="113"/>
                    <a:pt x="10" y="113"/>
                    <a:pt x="10" y="113"/>
                  </a:cubicBezTo>
                  <a:cubicBezTo>
                    <a:pt x="18" y="111"/>
                    <a:pt x="24" y="107"/>
                    <a:pt x="31" y="103"/>
                  </a:cubicBezTo>
                  <a:cubicBezTo>
                    <a:pt x="27" y="106"/>
                    <a:pt x="23" y="108"/>
                    <a:pt x="19" y="110"/>
                  </a:cubicBezTo>
                  <a:close/>
                  <a:moveTo>
                    <a:pt x="10" y="112"/>
                  </a:moveTo>
                  <a:cubicBezTo>
                    <a:pt x="10" y="111"/>
                    <a:pt x="10" y="109"/>
                    <a:pt x="10" y="107"/>
                  </a:cubicBezTo>
                  <a:cubicBezTo>
                    <a:pt x="15" y="106"/>
                    <a:pt x="19" y="104"/>
                    <a:pt x="24" y="102"/>
                  </a:cubicBezTo>
                  <a:cubicBezTo>
                    <a:pt x="26" y="101"/>
                    <a:pt x="27" y="101"/>
                    <a:pt x="28" y="100"/>
                  </a:cubicBezTo>
                  <a:cubicBezTo>
                    <a:pt x="30" y="100"/>
                    <a:pt x="31" y="99"/>
                    <a:pt x="33" y="99"/>
                  </a:cubicBezTo>
                  <a:cubicBezTo>
                    <a:pt x="33" y="98"/>
                    <a:pt x="33" y="98"/>
                    <a:pt x="33" y="98"/>
                  </a:cubicBezTo>
                  <a:cubicBezTo>
                    <a:pt x="33" y="98"/>
                    <a:pt x="33" y="98"/>
                    <a:pt x="33" y="99"/>
                  </a:cubicBezTo>
                  <a:cubicBezTo>
                    <a:pt x="29" y="101"/>
                    <a:pt x="25" y="102"/>
                    <a:pt x="21" y="105"/>
                  </a:cubicBezTo>
                  <a:cubicBezTo>
                    <a:pt x="17" y="107"/>
                    <a:pt x="13" y="109"/>
                    <a:pt x="10" y="112"/>
                  </a:cubicBezTo>
                  <a:close/>
                  <a:moveTo>
                    <a:pt x="10" y="117"/>
                  </a:moveTo>
                  <a:cubicBezTo>
                    <a:pt x="10" y="117"/>
                    <a:pt x="10" y="117"/>
                    <a:pt x="10" y="117"/>
                  </a:cubicBezTo>
                  <a:cubicBezTo>
                    <a:pt x="13" y="116"/>
                    <a:pt x="15" y="115"/>
                    <a:pt x="18" y="114"/>
                  </a:cubicBezTo>
                  <a:cubicBezTo>
                    <a:pt x="21" y="112"/>
                    <a:pt x="25" y="111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2" y="112"/>
                    <a:pt x="17" y="117"/>
                    <a:pt x="11" y="120"/>
                  </a:cubicBezTo>
                  <a:cubicBezTo>
                    <a:pt x="10" y="119"/>
                    <a:pt x="10" y="118"/>
                    <a:pt x="10" y="117"/>
                  </a:cubicBezTo>
                  <a:close/>
                  <a:moveTo>
                    <a:pt x="26" y="120"/>
                  </a:moveTo>
                  <a:cubicBezTo>
                    <a:pt x="26" y="120"/>
                    <a:pt x="27" y="120"/>
                    <a:pt x="27" y="119"/>
                  </a:cubicBezTo>
                  <a:cubicBezTo>
                    <a:pt x="27" y="120"/>
                    <a:pt x="26" y="121"/>
                    <a:pt x="25" y="120"/>
                  </a:cubicBezTo>
                  <a:cubicBezTo>
                    <a:pt x="24" y="119"/>
                    <a:pt x="24" y="119"/>
                    <a:pt x="23" y="119"/>
                  </a:cubicBezTo>
                  <a:cubicBezTo>
                    <a:pt x="25" y="118"/>
                    <a:pt x="26" y="118"/>
                    <a:pt x="25" y="119"/>
                  </a:cubicBezTo>
                  <a:cubicBezTo>
                    <a:pt x="25" y="119"/>
                    <a:pt x="25" y="120"/>
                    <a:pt x="26" y="120"/>
                  </a:cubicBezTo>
                  <a:close/>
                  <a:moveTo>
                    <a:pt x="28" y="119"/>
                  </a:moveTo>
                  <a:cubicBezTo>
                    <a:pt x="26" y="119"/>
                    <a:pt x="27" y="119"/>
                    <a:pt x="27" y="118"/>
                  </a:cubicBezTo>
                  <a:cubicBezTo>
                    <a:pt x="28" y="117"/>
                    <a:pt x="27" y="117"/>
                    <a:pt x="27" y="117"/>
                  </a:cubicBezTo>
                  <a:cubicBezTo>
                    <a:pt x="26" y="117"/>
                    <a:pt x="22" y="119"/>
                    <a:pt x="24" y="117"/>
                  </a:cubicBezTo>
                  <a:cubicBezTo>
                    <a:pt x="26" y="116"/>
                    <a:pt x="27" y="115"/>
                    <a:pt x="28" y="114"/>
                  </a:cubicBezTo>
                  <a:cubicBezTo>
                    <a:pt x="28" y="115"/>
                    <a:pt x="28" y="117"/>
                    <a:pt x="28" y="119"/>
                  </a:cubicBezTo>
                  <a:close/>
                  <a:moveTo>
                    <a:pt x="29" y="113"/>
                  </a:moveTo>
                  <a:cubicBezTo>
                    <a:pt x="26" y="114"/>
                    <a:pt x="23" y="115"/>
                    <a:pt x="20" y="116"/>
                  </a:cubicBezTo>
                  <a:cubicBezTo>
                    <a:pt x="19" y="117"/>
                    <a:pt x="17" y="118"/>
                    <a:pt x="16" y="119"/>
                  </a:cubicBezTo>
                  <a:cubicBezTo>
                    <a:pt x="16" y="119"/>
                    <a:pt x="9" y="122"/>
                    <a:pt x="13" y="120"/>
                  </a:cubicBezTo>
                  <a:cubicBezTo>
                    <a:pt x="18" y="117"/>
                    <a:pt x="24" y="114"/>
                    <a:pt x="29" y="110"/>
                  </a:cubicBezTo>
                  <a:cubicBezTo>
                    <a:pt x="29" y="111"/>
                    <a:pt x="29" y="112"/>
                    <a:pt x="29" y="113"/>
                  </a:cubicBezTo>
                  <a:close/>
                  <a:moveTo>
                    <a:pt x="29" y="107"/>
                  </a:moveTo>
                  <a:cubicBezTo>
                    <a:pt x="29" y="107"/>
                    <a:pt x="29" y="108"/>
                    <a:pt x="29" y="108"/>
                  </a:cubicBezTo>
                  <a:cubicBezTo>
                    <a:pt x="26" y="110"/>
                    <a:pt x="23" y="111"/>
                    <a:pt x="20" y="112"/>
                  </a:cubicBezTo>
                  <a:cubicBezTo>
                    <a:pt x="19" y="113"/>
                    <a:pt x="18" y="113"/>
                    <a:pt x="16" y="114"/>
                  </a:cubicBezTo>
                  <a:cubicBezTo>
                    <a:pt x="16" y="114"/>
                    <a:pt x="11" y="116"/>
                    <a:pt x="12" y="115"/>
                  </a:cubicBezTo>
                  <a:cubicBezTo>
                    <a:pt x="14" y="113"/>
                    <a:pt x="19" y="111"/>
                    <a:pt x="22" y="109"/>
                  </a:cubicBezTo>
                  <a:cubicBezTo>
                    <a:pt x="25" y="108"/>
                    <a:pt x="28" y="106"/>
                    <a:pt x="31" y="104"/>
                  </a:cubicBezTo>
                  <a:cubicBezTo>
                    <a:pt x="30" y="105"/>
                    <a:pt x="29" y="106"/>
                    <a:pt x="29" y="107"/>
                  </a:cubicBezTo>
                  <a:close/>
                  <a:moveTo>
                    <a:pt x="33" y="102"/>
                  </a:moveTo>
                  <a:cubicBezTo>
                    <a:pt x="33" y="102"/>
                    <a:pt x="33" y="102"/>
                    <a:pt x="33" y="102"/>
                  </a:cubicBezTo>
                  <a:cubicBezTo>
                    <a:pt x="29" y="104"/>
                    <a:pt x="26" y="106"/>
                    <a:pt x="23" y="108"/>
                  </a:cubicBezTo>
                  <a:cubicBezTo>
                    <a:pt x="20" y="109"/>
                    <a:pt x="18" y="110"/>
                    <a:pt x="15" y="111"/>
                  </a:cubicBezTo>
                  <a:cubicBezTo>
                    <a:pt x="13" y="111"/>
                    <a:pt x="10" y="113"/>
                    <a:pt x="14" y="110"/>
                  </a:cubicBezTo>
                  <a:cubicBezTo>
                    <a:pt x="21" y="105"/>
                    <a:pt x="29" y="102"/>
                    <a:pt x="35" y="98"/>
                  </a:cubicBezTo>
                  <a:cubicBezTo>
                    <a:pt x="35" y="99"/>
                    <a:pt x="34" y="101"/>
                    <a:pt x="33" y="102"/>
                  </a:cubicBezTo>
                  <a:close/>
                  <a:moveTo>
                    <a:pt x="11" y="106"/>
                  </a:moveTo>
                  <a:cubicBezTo>
                    <a:pt x="13" y="106"/>
                    <a:pt x="15" y="104"/>
                    <a:pt x="17" y="103"/>
                  </a:cubicBezTo>
                  <a:cubicBezTo>
                    <a:pt x="19" y="102"/>
                    <a:pt x="20" y="101"/>
                    <a:pt x="22" y="100"/>
                  </a:cubicBezTo>
                  <a:cubicBezTo>
                    <a:pt x="26" y="98"/>
                    <a:pt x="30" y="96"/>
                    <a:pt x="33" y="94"/>
                  </a:cubicBezTo>
                  <a:cubicBezTo>
                    <a:pt x="34" y="95"/>
                    <a:pt x="34" y="95"/>
                    <a:pt x="35" y="96"/>
                  </a:cubicBezTo>
                  <a:cubicBezTo>
                    <a:pt x="35" y="96"/>
                    <a:pt x="35" y="96"/>
                    <a:pt x="35" y="97"/>
                  </a:cubicBezTo>
                  <a:cubicBezTo>
                    <a:pt x="27" y="99"/>
                    <a:pt x="20" y="104"/>
                    <a:pt x="11" y="106"/>
                  </a:cubicBezTo>
                  <a:close/>
                  <a:moveTo>
                    <a:pt x="24" y="97"/>
                  </a:moveTo>
                  <a:cubicBezTo>
                    <a:pt x="21" y="98"/>
                    <a:pt x="18" y="99"/>
                    <a:pt x="16" y="100"/>
                  </a:cubicBezTo>
                  <a:cubicBezTo>
                    <a:pt x="15" y="100"/>
                    <a:pt x="11" y="103"/>
                    <a:pt x="13" y="101"/>
                  </a:cubicBezTo>
                  <a:cubicBezTo>
                    <a:pt x="19" y="97"/>
                    <a:pt x="26" y="95"/>
                    <a:pt x="32" y="90"/>
                  </a:cubicBezTo>
                  <a:cubicBezTo>
                    <a:pt x="33" y="90"/>
                    <a:pt x="32" y="90"/>
                    <a:pt x="32" y="90"/>
                  </a:cubicBezTo>
                  <a:cubicBezTo>
                    <a:pt x="29" y="91"/>
                    <a:pt x="25" y="92"/>
                    <a:pt x="22" y="93"/>
                  </a:cubicBezTo>
                  <a:cubicBezTo>
                    <a:pt x="20" y="94"/>
                    <a:pt x="18" y="95"/>
                    <a:pt x="16" y="96"/>
                  </a:cubicBezTo>
                  <a:cubicBezTo>
                    <a:pt x="15" y="97"/>
                    <a:pt x="9" y="100"/>
                    <a:pt x="14" y="96"/>
                  </a:cubicBezTo>
                  <a:cubicBezTo>
                    <a:pt x="20" y="92"/>
                    <a:pt x="27" y="90"/>
                    <a:pt x="33" y="86"/>
                  </a:cubicBezTo>
                  <a:cubicBezTo>
                    <a:pt x="33" y="87"/>
                    <a:pt x="33" y="89"/>
                    <a:pt x="32" y="90"/>
                  </a:cubicBezTo>
                  <a:cubicBezTo>
                    <a:pt x="32" y="91"/>
                    <a:pt x="32" y="92"/>
                    <a:pt x="33" y="93"/>
                  </a:cubicBezTo>
                  <a:cubicBezTo>
                    <a:pt x="30" y="94"/>
                    <a:pt x="27" y="96"/>
                    <a:pt x="24" y="97"/>
                  </a:cubicBezTo>
                  <a:close/>
                  <a:moveTo>
                    <a:pt x="23" y="89"/>
                  </a:moveTo>
                  <a:cubicBezTo>
                    <a:pt x="21" y="90"/>
                    <a:pt x="19" y="91"/>
                    <a:pt x="16" y="92"/>
                  </a:cubicBezTo>
                  <a:cubicBezTo>
                    <a:pt x="15" y="92"/>
                    <a:pt x="10" y="95"/>
                    <a:pt x="15" y="92"/>
                  </a:cubicBezTo>
                  <a:cubicBezTo>
                    <a:pt x="20" y="88"/>
                    <a:pt x="26" y="87"/>
                    <a:pt x="31" y="83"/>
                  </a:cubicBezTo>
                  <a:cubicBezTo>
                    <a:pt x="32" y="84"/>
                    <a:pt x="32" y="85"/>
                    <a:pt x="32" y="85"/>
                  </a:cubicBezTo>
                  <a:cubicBezTo>
                    <a:pt x="29" y="86"/>
                    <a:pt x="26" y="88"/>
                    <a:pt x="23" y="89"/>
                  </a:cubicBezTo>
                  <a:close/>
                  <a:moveTo>
                    <a:pt x="15" y="88"/>
                  </a:moveTo>
                  <a:cubicBezTo>
                    <a:pt x="11" y="90"/>
                    <a:pt x="16" y="87"/>
                    <a:pt x="16" y="87"/>
                  </a:cubicBezTo>
                  <a:cubicBezTo>
                    <a:pt x="17" y="86"/>
                    <a:pt x="19" y="86"/>
                    <a:pt x="20" y="85"/>
                  </a:cubicBezTo>
                  <a:cubicBezTo>
                    <a:pt x="22" y="84"/>
                    <a:pt x="25" y="82"/>
                    <a:pt x="27" y="81"/>
                  </a:cubicBezTo>
                  <a:cubicBezTo>
                    <a:pt x="27" y="82"/>
                    <a:pt x="28" y="82"/>
                    <a:pt x="29" y="82"/>
                  </a:cubicBezTo>
                  <a:cubicBezTo>
                    <a:pt x="29" y="83"/>
                    <a:pt x="29" y="83"/>
                    <a:pt x="30" y="83"/>
                  </a:cubicBezTo>
                  <a:cubicBezTo>
                    <a:pt x="24" y="84"/>
                    <a:pt x="20" y="86"/>
                    <a:pt x="15" y="88"/>
                  </a:cubicBezTo>
                  <a:close/>
                  <a:moveTo>
                    <a:pt x="26" y="74"/>
                  </a:moveTo>
                  <a:cubicBezTo>
                    <a:pt x="26" y="74"/>
                    <a:pt x="25" y="76"/>
                    <a:pt x="25" y="77"/>
                  </a:cubicBezTo>
                  <a:cubicBezTo>
                    <a:pt x="22" y="78"/>
                    <a:pt x="19" y="79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20" y="78"/>
                    <a:pt x="23" y="75"/>
                    <a:pt x="26" y="73"/>
                  </a:cubicBezTo>
                  <a:cubicBezTo>
                    <a:pt x="26" y="73"/>
                    <a:pt x="26" y="73"/>
                    <a:pt x="25" y="73"/>
                  </a:cubicBezTo>
                  <a:cubicBezTo>
                    <a:pt x="24" y="73"/>
                    <a:pt x="23" y="74"/>
                    <a:pt x="21" y="74"/>
                  </a:cubicBezTo>
                  <a:cubicBezTo>
                    <a:pt x="20" y="75"/>
                    <a:pt x="19" y="75"/>
                    <a:pt x="18" y="76"/>
                  </a:cubicBezTo>
                  <a:cubicBezTo>
                    <a:pt x="18" y="76"/>
                    <a:pt x="18" y="75"/>
                    <a:pt x="18" y="75"/>
                  </a:cubicBezTo>
                  <a:cubicBezTo>
                    <a:pt x="19" y="74"/>
                    <a:pt x="20" y="73"/>
                    <a:pt x="21" y="73"/>
                  </a:cubicBezTo>
                  <a:cubicBezTo>
                    <a:pt x="23" y="72"/>
                    <a:pt x="26" y="71"/>
                    <a:pt x="28" y="70"/>
                  </a:cubicBezTo>
                  <a:cubicBezTo>
                    <a:pt x="27" y="71"/>
                    <a:pt x="26" y="72"/>
                    <a:pt x="26" y="74"/>
                  </a:cubicBezTo>
                  <a:close/>
                  <a:moveTo>
                    <a:pt x="28" y="68"/>
                  </a:moveTo>
                  <a:cubicBezTo>
                    <a:pt x="27" y="68"/>
                    <a:pt x="26" y="69"/>
                    <a:pt x="25" y="69"/>
                  </a:cubicBezTo>
                  <a:cubicBezTo>
                    <a:pt x="23" y="70"/>
                    <a:pt x="19" y="72"/>
                    <a:pt x="23" y="69"/>
                  </a:cubicBezTo>
                  <a:cubicBezTo>
                    <a:pt x="25" y="68"/>
                    <a:pt x="28" y="67"/>
                    <a:pt x="29" y="65"/>
                  </a:cubicBezTo>
                  <a:cubicBezTo>
                    <a:pt x="29" y="66"/>
                    <a:pt x="29" y="67"/>
                    <a:pt x="28" y="68"/>
                  </a:cubicBezTo>
                  <a:close/>
                  <a:moveTo>
                    <a:pt x="29" y="62"/>
                  </a:moveTo>
                  <a:cubicBezTo>
                    <a:pt x="29" y="63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8" y="64"/>
                    <a:pt x="27" y="64"/>
                    <a:pt x="26" y="65"/>
                  </a:cubicBezTo>
                  <a:cubicBezTo>
                    <a:pt x="25" y="65"/>
                    <a:pt x="24" y="66"/>
                    <a:pt x="22" y="66"/>
                  </a:cubicBezTo>
                  <a:cubicBezTo>
                    <a:pt x="23" y="66"/>
                    <a:pt x="23" y="66"/>
                    <a:pt x="23" y="65"/>
                  </a:cubicBezTo>
                  <a:cubicBezTo>
                    <a:pt x="25" y="64"/>
                    <a:pt x="27" y="63"/>
                    <a:pt x="29" y="61"/>
                  </a:cubicBezTo>
                  <a:cubicBezTo>
                    <a:pt x="29" y="62"/>
                    <a:pt x="29" y="62"/>
                    <a:pt x="29" y="62"/>
                  </a:cubicBezTo>
                  <a:close/>
                  <a:moveTo>
                    <a:pt x="29" y="60"/>
                  </a:moveTo>
                  <a:cubicBezTo>
                    <a:pt x="28" y="61"/>
                    <a:pt x="27" y="61"/>
                    <a:pt x="27" y="61"/>
                  </a:cubicBezTo>
                  <a:cubicBezTo>
                    <a:pt x="27" y="61"/>
                    <a:pt x="28" y="60"/>
                    <a:pt x="29" y="60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8" y="59"/>
                    <a:pt x="27" y="59"/>
                    <a:pt x="26" y="60"/>
                  </a:cubicBezTo>
                  <a:cubicBezTo>
                    <a:pt x="27" y="58"/>
                    <a:pt x="28" y="57"/>
                    <a:pt x="29" y="56"/>
                  </a:cubicBezTo>
                  <a:cubicBezTo>
                    <a:pt x="29" y="58"/>
                    <a:pt x="29" y="59"/>
                    <a:pt x="29" y="60"/>
                  </a:cubicBezTo>
                  <a:close/>
                  <a:moveTo>
                    <a:pt x="20" y="153"/>
                  </a:moveTo>
                  <a:cubicBezTo>
                    <a:pt x="19" y="151"/>
                    <a:pt x="17" y="148"/>
                    <a:pt x="16" y="145"/>
                  </a:cubicBezTo>
                  <a:cubicBezTo>
                    <a:pt x="16" y="145"/>
                    <a:pt x="17" y="145"/>
                    <a:pt x="17" y="144"/>
                  </a:cubicBezTo>
                  <a:cubicBezTo>
                    <a:pt x="17" y="141"/>
                    <a:pt x="19" y="138"/>
                    <a:pt x="20" y="135"/>
                  </a:cubicBezTo>
                  <a:cubicBezTo>
                    <a:pt x="20" y="132"/>
                    <a:pt x="20" y="130"/>
                    <a:pt x="20" y="127"/>
                  </a:cubicBezTo>
                  <a:cubicBezTo>
                    <a:pt x="19" y="125"/>
                    <a:pt x="19" y="119"/>
                    <a:pt x="22" y="121"/>
                  </a:cubicBezTo>
                  <a:cubicBezTo>
                    <a:pt x="23" y="122"/>
                    <a:pt x="24" y="123"/>
                    <a:pt x="25" y="123"/>
                  </a:cubicBezTo>
                  <a:cubicBezTo>
                    <a:pt x="27" y="124"/>
                    <a:pt x="30" y="123"/>
                    <a:pt x="30" y="120"/>
                  </a:cubicBezTo>
                  <a:cubicBezTo>
                    <a:pt x="31" y="118"/>
                    <a:pt x="31" y="117"/>
                    <a:pt x="31" y="115"/>
                  </a:cubicBezTo>
                  <a:cubicBezTo>
                    <a:pt x="32" y="110"/>
                    <a:pt x="32" y="108"/>
                    <a:pt x="35" y="104"/>
                  </a:cubicBezTo>
                  <a:cubicBezTo>
                    <a:pt x="37" y="102"/>
                    <a:pt x="40" y="98"/>
                    <a:pt x="38" y="95"/>
                  </a:cubicBezTo>
                  <a:cubicBezTo>
                    <a:pt x="37" y="93"/>
                    <a:pt x="35" y="93"/>
                    <a:pt x="35" y="91"/>
                  </a:cubicBezTo>
                  <a:cubicBezTo>
                    <a:pt x="36" y="89"/>
                    <a:pt x="36" y="87"/>
                    <a:pt x="36" y="85"/>
                  </a:cubicBezTo>
                  <a:cubicBezTo>
                    <a:pt x="35" y="83"/>
                    <a:pt x="35" y="82"/>
                    <a:pt x="33" y="81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27" y="79"/>
                    <a:pt x="29" y="74"/>
                    <a:pt x="30" y="71"/>
                  </a:cubicBezTo>
                  <a:cubicBezTo>
                    <a:pt x="31" y="69"/>
                    <a:pt x="32" y="67"/>
                    <a:pt x="32" y="64"/>
                  </a:cubicBezTo>
                  <a:cubicBezTo>
                    <a:pt x="32" y="60"/>
                    <a:pt x="31" y="56"/>
                    <a:pt x="31" y="53"/>
                  </a:cubicBezTo>
                  <a:cubicBezTo>
                    <a:pt x="37" y="46"/>
                    <a:pt x="43" y="40"/>
                    <a:pt x="50" y="34"/>
                  </a:cubicBezTo>
                  <a:cubicBezTo>
                    <a:pt x="80" y="13"/>
                    <a:pt x="119" y="9"/>
                    <a:pt x="152" y="23"/>
                  </a:cubicBezTo>
                  <a:cubicBezTo>
                    <a:pt x="151" y="23"/>
                    <a:pt x="149" y="24"/>
                    <a:pt x="148" y="25"/>
                  </a:cubicBezTo>
                  <a:cubicBezTo>
                    <a:pt x="146" y="27"/>
                    <a:pt x="148" y="29"/>
                    <a:pt x="150" y="30"/>
                  </a:cubicBezTo>
                  <a:cubicBezTo>
                    <a:pt x="151" y="30"/>
                    <a:pt x="152" y="30"/>
                    <a:pt x="152" y="30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4" y="29"/>
                    <a:pt x="155" y="30"/>
                    <a:pt x="155" y="31"/>
                  </a:cubicBezTo>
                  <a:cubicBezTo>
                    <a:pt x="152" y="32"/>
                    <a:pt x="148" y="30"/>
                    <a:pt x="145" y="28"/>
                  </a:cubicBezTo>
                  <a:cubicBezTo>
                    <a:pt x="143" y="27"/>
                    <a:pt x="139" y="22"/>
                    <a:pt x="136" y="25"/>
                  </a:cubicBezTo>
                  <a:cubicBezTo>
                    <a:pt x="135" y="26"/>
                    <a:pt x="134" y="27"/>
                    <a:pt x="134" y="28"/>
                  </a:cubicBezTo>
                  <a:cubicBezTo>
                    <a:pt x="134" y="30"/>
                    <a:pt x="136" y="33"/>
                    <a:pt x="133" y="33"/>
                  </a:cubicBezTo>
                  <a:cubicBezTo>
                    <a:pt x="130" y="34"/>
                    <a:pt x="127" y="32"/>
                    <a:pt x="123" y="32"/>
                  </a:cubicBezTo>
                  <a:cubicBezTo>
                    <a:pt x="117" y="31"/>
                    <a:pt x="117" y="38"/>
                    <a:pt x="122" y="40"/>
                  </a:cubicBezTo>
                  <a:cubicBezTo>
                    <a:pt x="125" y="42"/>
                    <a:pt x="130" y="43"/>
                    <a:pt x="133" y="43"/>
                  </a:cubicBezTo>
                  <a:cubicBezTo>
                    <a:pt x="135" y="43"/>
                    <a:pt x="136" y="42"/>
                    <a:pt x="137" y="41"/>
                  </a:cubicBezTo>
                  <a:cubicBezTo>
                    <a:pt x="142" y="39"/>
                    <a:pt x="145" y="38"/>
                    <a:pt x="149" y="41"/>
                  </a:cubicBezTo>
                  <a:cubicBezTo>
                    <a:pt x="153" y="45"/>
                    <a:pt x="153" y="51"/>
                    <a:pt x="157" y="54"/>
                  </a:cubicBezTo>
                  <a:cubicBezTo>
                    <a:pt x="161" y="56"/>
                    <a:pt x="163" y="51"/>
                    <a:pt x="167" y="51"/>
                  </a:cubicBezTo>
                  <a:cubicBezTo>
                    <a:pt x="169" y="52"/>
                    <a:pt x="171" y="53"/>
                    <a:pt x="173" y="54"/>
                  </a:cubicBezTo>
                  <a:cubicBezTo>
                    <a:pt x="174" y="55"/>
                    <a:pt x="175" y="55"/>
                    <a:pt x="176" y="56"/>
                  </a:cubicBezTo>
                  <a:cubicBezTo>
                    <a:pt x="176" y="57"/>
                    <a:pt x="178" y="62"/>
                    <a:pt x="175" y="60"/>
                  </a:cubicBezTo>
                  <a:cubicBezTo>
                    <a:pt x="172" y="59"/>
                    <a:pt x="170" y="55"/>
                    <a:pt x="166" y="55"/>
                  </a:cubicBezTo>
                  <a:cubicBezTo>
                    <a:pt x="163" y="55"/>
                    <a:pt x="162" y="57"/>
                    <a:pt x="162" y="59"/>
                  </a:cubicBezTo>
                  <a:cubicBezTo>
                    <a:pt x="162" y="63"/>
                    <a:pt x="167" y="64"/>
                    <a:pt x="169" y="65"/>
                  </a:cubicBezTo>
                  <a:cubicBezTo>
                    <a:pt x="170" y="66"/>
                    <a:pt x="170" y="66"/>
                    <a:pt x="170" y="66"/>
                  </a:cubicBezTo>
                  <a:cubicBezTo>
                    <a:pt x="172" y="67"/>
                    <a:pt x="172" y="68"/>
                    <a:pt x="169" y="70"/>
                  </a:cubicBezTo>
                  <a:cubicBezTo>
                    <a:pt x="169" y="70"/>
                    <a:pt x="169" y="70"/>
                    <a:pt x="169" y="70"/>
                  </a:cubicBezTo>
                  <a:cubicBezTo>
                    <a:pt x="164" y="68"/>
                    <a:pt x="159" y="66"/>
                    <a:pt x="154" y="63"/>
                  </a:cubicBezTo>
                  <a:cubicBezTo>
                    <a:pt x="148" y="60"/>
                    <a:pt x="143" y="56"/>
                    <a:pt x="139" y="51"/>
                  </a:cubicBezTo>
                  <a:cubicBezTo>
                    <a:pt x="136" y="48"/>
                    <a:pt x="133" y="45"/>
                    <a:pt x="129" y="43"/>
                  </a:cubicBezTo>
                  <a:cubicBezTo>
                    <a:pt x="124" y="41"/>
                    <a:pt x="119" y="42"/>
                    <a:pt x="115" y="43"/>
                  </a:cubicBezTo>
                  <a:cubicBezTo>
                    <a:pt x="99" y="47"/>
                    <a:pt x="71" y="66"/>
                    <a:pt x="81" y="85"/>
                  </a:cubicBezTo>
                  <a:cubicBezTo>
                    <a:pt x="85" y="95"/>
                    <a:pt x="100" y="93"/>
                    <a:pt x="108" y="97"/>
                  </a:cubicBezTo>
                  <a:cubicBezTo>
                    <a:pt x="115" y="101"/>
                    <a:pt x="112" y="108"/>
                    <a:pt x="110" y="114"/>
                  </a:cubicBezTo>
                  <a:cubicBezTo>
                    <a:pt x="109" y="116"/>
                    <a:pt x="108" y="118"/>
                    <a:pt x="108" y="121"/>
                  </a:cubicBezTo>
                  <a:cubicBezTo>
                    <a:pt x="107" y="124"/>
                    <a:pt x="108" y="127"/>
                    <a:pt x="108" y="130"/>
                  </a:cubicBezTo>
                  <a:cubicBezTo>
                    <a:pt x="109" y="135"/>
                    <a:pt x="105" y="139"/>
                    <a:pt x="103" y="144"/>
                  </a:cubicBezTo>
                  <a:cubicBezTo>
                    <a:pt x="102" y="147"/>
                    <a:pt x="101" y="150"/>
                    <a:pt x="100" y="154"/>
                  </a:cubicBezTo>
                  <a:cubicBezTo>
                    <a:pt x="99" y="160"/>
                    <a:pt x="98" y="167"/>
                    <a:pt x="100" y="173"/>
                  </a:cubicBezTo>
                  <a:cubicBezTo>
                    <a:pt x="103" y="179"/>
                    <a:pt x="108" y="180"/>
                    <a:pt x="114" y="179"/>
                  </a:cubicBezTo>
                  <a:cubicBezTo>
                    <a:pt x="119" y="178"/>
                    <a:pt x="123" y="175"/>
                    <a:pt x="127" y="172"/>
                  </a:cubicBezTo>
                  <a:cubicBezTo>
                    <a:pt x="133" y="168"/>
                    <a:pt x="139" y="165"/>
                    <a:pt x="146" y="162"/>
                  </a:cubicBezTo>
                  <a:cubicBezTo>
                    <a:pt x="150" y="160"/>
                    <a:pt x="154" y="158"/>
                    <a:pt x="157" y="154"/>
                  </a:cubicBezTo>
                  <a:cubicBezTo>
                    <a:pt x="160" y="149"/>
                    <a:pt x="157" y="143"/>
                    <a:pt x="162" y="139"/>
                  </a:cubicBezTo>
                  <a:cubicBezTo>
                    <a:pt x="168" y="134"/>
                    <a:pt x="177" y="134"/>
                    <a:pt x="180" y="127"/>
                  </a:cubicBezTo>
                  <a:cubicBezTo>
                    <a:pt x="182" y="124"/>
                    <a:pt x="181" y="120"/>
                    <a:pt x="180" y="117"/>
                  </a:cubicBezTo>
                  <a:cubicBezTo>
                    <a:pt x="178" y="115"/>
                    <a:pt x="176" y="113"/>
                    <a:pt x="175" y="110"/>
                  </a:cubicBezTo>
                  <a:cubicBezTo>
                    <a:pt x="174" y="107"/>
                    <a:pt x="175" y="103"/>
                    <a:pt x="174" y="100"/>
                  </a:cubicBezTo>
                  <a:cubicBezTo>
                    <a:pt x="174" y="97"/>
                    <a:pt x="172" y="95"/>
                    <a:pt x="171" y="93"/>
                  </a:cubicBezTo>
                  <a:cubicBezTo>
                    <a:pt x="171" y="91"/>
                    <a:pt x="170" y="90"/>
                    <a:pt x="170" y="88"/>
                  </a:cubicBezTo>
                  <a:cubicBezTo>
                    <a:pt x="169" y="88"/>
                    <a:pt x="169" y="88"/>
                    <a:pt x="169" y="87"/>
                  </a:cubicBezTo>
                  <a:cubicBezTo>
                    <a:pt x="168" y="85"/>
                    <a:pt x="169" y="84"/>
                    <a:pt x="172" y="84"/>
                  </a:cubicBezTo>
                  <a:cubicBezTo>
                    <a:pt x="175" y="89"/>
                    <a:pt x="175" y="96"/>
                    <a:pt x="175" y="101"/>
                  </a:cubicBezTo>
                  <a:cubicBezTo>
                    <a:pt x="175" y="104"/>
                    <a:pt x="175" y="108"/>
                    <a:pt x="177" y="110"/>
                  </a:cubicBezTo>
                  <a:cubicBezTo>
                    <a:pt x="179" y="113"/>
                    <a:pt x="184" y="112"/>
                    <a:pt x="187" y="112"/>
                  </a:cubicBezTo>
                  <a:cubicBezTo>
                    <a:pt x="190" y="111"/>
                    <a:pt x="195" y="110"/>
                    <a:pt x="196" y="106"/>
                  </a:cubicBezTo>
                  <a:cubicBezTo>
                    <a:pt x="198" y="102"/>
                    <a:pt x="195" y="98"/>
                    <a:pt x="192" y="94"/>
                  </a:cubicBezTo>
                  <a:cubicBezTo>
                    <a:pt x="191" y="93"/>
                    <a:pt x="190" y="92"/>
                    <a:pt x="190" y="91"/>
                  </a:cubicBezTo>
                  <a:cubicBezTo>
                    <a:pt x="189" y="90"/>
                    <a:pt x="189" y="89"/>
                    <a:pt x="188" y="89"/>
                  </a:cubicBezTo>
                  <a:cubicBezTo>
                    <a:pt x="189" y="89"/>
                    <a:pt x="185" y="82"/>
                    <a:pt x="189" y="84"/>
                  </a:cubicBezTo>
                  <a:cubicBezTo>
                    <a:pt x="193" y="86"/>
                    <a:pt x="195" y="92"/>
                    <a:pt x="197" y="96"/>
                  </a:cubicBezTo>
                  <a:cubicBezTo>
                    <a:pt x="200" y="100"/>
                    <a:pt x="202" y="103"/>
                    <a:pt x="205" y="106"/>
                  </a:cubicBezTo>
                  <a:cubicBezTo>
                    <a:pt x="210" y="110"/>
                    <a:pt x="212" y="115"/>
                    <a:pt x="213" y="121"/>
                  </a:cubicBezTo>
                  <a:cubicBezTo>
                    <a:pt x="213" y="121"/>
                    <a:pt x="213" y="121"/>
                    <a:pt x="213" y="122"/>
                  </a:cubicBezTo>
                  <a:cubicBezTo>
                    <a:pt x="208" y="163"/>
                    <a:pt x="176" y="197"/>
                    <a:pt x="135" y="206"/>
                  </a:cubicBezTo>
                  <a:cubicBezTo>
                    <a:pt x="89" y="216"/>
                    <a:pt x="41" y="195"/>
                    <a:pt x="20" y="153"/>
                  </a:cubicBezTo>
                  <a:close/>
                  <a:moveTo>
                    <a:pt x="62" y="219"/>
                  </a:moveTo>
                  <a:cubicBezTo>
                    <a:pt x="61" y="216"/>
                    <a:pt x="65" y="211"/>
                    <a:pt x="66" y="209"/>
                  </a:cubicBezTo>
                  <a:cubicBezTo>
                    <a:pt x="67" y="207"/>
                    <a:pt x="69" y="205"/>
                    <a:pt x="70" y="203"/>
                  </a:cubicBezTo>
                  <a:cubicBezTo>
                    <a:pt x="71" y="204"/>
                    <a:pt x="72" y="204"/>
                    <a:pt x="74" y="204"/>
                  </a:cubicBezTo>
                  <a:cubicBezTo>
                    <a:pt x="72" y="209"/>
                    <a:pt x="65" y="224"/>
                    <a:pt x="62" y="219"/>
                  </a:cubicBezTo>
                  <a:close/>
                  <a:moveTo>
                    <a:pt x="108" y="222"/>
                  </a:moveTo>
                  <a:cubicBezTo>
                    <a:pt x="111" y="222"/>
                    <a:pt x="113" y="222"/>
                    <a:pt x="116" y="222"/>
                  </a:cubicBezTo>
                  <a:cubicBezTo>
                    <a:pt x="113" y="222"/>
                    <a:pt x="109" y="223"/>
                    <a:pt x="106" y="224"/>
                  </a:cubicBezTo>
                  <a:cubicBezTo>
                    <a:pt x="106" y="223"/>
                    <a:pt x="107" y="222"/>
                    <a:pt x="107" y="222"/>
                  </a:cubicBezTo>
                  <a:cubicBezTo>
                    <a:pt x="107" y="222"/>
                    <a:pt x="108" y="222"/>
                    <a:pt x="108" y="222"/>
                  </a:cubicBezTo>
                  <a:close/>
                  <a:moveTo>
                    <a:pt x="119" y="227"/>
                  </a:moveTo>
                  <a:cubicBezTo>
                    <a:pt x="119" y="228"/>
                    <a:pt x="120" y="229"/>
                    <a:pt x="120" y="229"/>
                  </a:cubicBezTo>
                  <a:cubicBezTo>
                    <a:pt x="114" y="231"/>
                    <a:pt x="109" y="233"/>
                    <a:pt x="104" y="234"/>
                  </a:cubicBezTo>
                  <a:cubicBezTo>
                    <a:pt x="103" y="235"/>
                    <a:pt x="103" y="235"/>
                    <a:pt x="103" y="235"/>
                  </a:cubicBezTo>
                  <a:cubicBezTo>
                    <a:pt x="103" y="235"/>
                    <a:pt x="104" y="234"/>
                    <a:pt x="104" y="234"/>
                  </a:cubicBezTo>
                  <a:cubicBezTo>
                    <a:pt x="105" y="233"/>
                    <a:pt x="107" y="233"/>
                    <a:pt x="108" y="232"/>
                  </a:cubicBezTo>
                  <a:cubicBezTo>
                    <a:pt x="112" y="230"/>
                    <a:pt x="115" y="229"/>
                    <a:pt x="119" y="227"/>
                  </a:cubicBezTo>
                  <a:cubicBezTo>
                    <a:pt x="119" y="227"/>
                    <a:pt x="119" y="227"/>
                    <a:pt x="119" y="227"/>
                  </a:cubicBezTo>
                  <a:close/>
                  <a:moveTo>
                    <a:pt x="121" y="234"/>
                  </a:moveTo>
                  <a:cubicBezTo>
                    <a:pt x="121" y="234"/>
                    <a:pt x="121" y="234"/>
                    <a:pt x="121" y="234"/>
                  </a:cubicBezTo>
                  <a:cubicBezTo>
                    <a:pt x="114" y="235"/>
                    <a:pt x="108" y="238"/>
                    <a:pt x="102" y="238"/>
                  </a:cubicBezTo>
                  <a:cubicBezTo>
                    <a:pt x="102" y="238"/>
                    <a:pt x="102" y="238"/>
                    <a:pt x="102" y="238"/>
                  </a:cubicBezTo>
                  <a:cubicBezTo>
                    <a:pt x="105" y="237"/>
                    <a:pt x="108" y="235"/>
                    <a:pt x="110" y="234"/>
                  </a:cubicBezTo>
                  <a:cubicBezTo>
                    <a:pt x="114" y="233"/>
                    <a:pt x="117" y="232"/>
                    <a:pt x="120" y="230"/>
                  </a:cubicBezTo>
                  <a:cubicBezTo>
                    <a:pt x="120" y="231"/>
                    <a:pt x="121" y="232"/>
                    <a:pt x="121" y="234"/>
                  </a:cubicBezTo>
                  <a:close/>
                  <a:moveTo>
                    <a:pt x="135" y="248"/>
                  </a:moveTo>
                  <a:cubicBezTo>
                    <a:pt x="131" y="250"/>
                    <a:pt x="128" y="251"/>
                    <a:pt x="124" y="252"/>
                  </a:cubicBezTo>
                  <a:cubicBezTo>
                    <a:pt x="122" y="253"/>
                    <a:pt x="119" y="253"/>
                    <a:pt x="117" y="254"/>
                  </a:cubicBezTo>
                  <a:cubicBezTo>
                    <a:pt x="110" y="255"/>
                    <a:pt x="104" y="258"/>
                    <a:pt x="97" y="260"/>
                  </a:cubicBezTo>
                  <a:cubicBezTo>
                    <a:pt x="84" y="264"/>
                    <a:pt x="70" y="269"/>
                    <a:pt x="57" y="272"/>
                  </a:cubicBezTo>
                  <a:cubicBezTo>
                    <a:pt x="62" y="271"/>
                    <a:pt x="68" y="268"/>
                    <a:pt x="74" y="266"/>
                  </a:cubicBezTo>
                  <a:cubicBezTo>
                    <a:pt x="80" y="264"/>
                    <a:pt x="86" y="261"/>
                    <a:pt x="93" y="259"/>
                  </a:cubicBezTo>
                  <a:cubicBezTo>
                    <a:pt x="104" y="255"/>
                    <a:pt x="115" y="253"/>
                    <a:pt x="125" y="246"/>
                  </a:cubicBezTo>
                  <a:cubicBezTo>
                    <a:pt x="128" y="247"/>
                    <a:pt x="132" y="248"/>
                    <a:pt x="135" y="248"/>
                  </a:cubicBezTo>
                  <a:close/>
                  <a:moveTo>
                    <a:pt x="144" y="250"/>
                  </a:moveTo>
                  <a:cubicBezTo>
                    <a:pt x="132" y="253"/>
                    <a:pt x="119" y="257"/>
                    <a:pt x="107" y="261"/>
                  </a:cubicBezTo>
                  <a:cubicBezTo>
                    <a:pt x="95" y="265"/>
                    <a:pt x="82" y="270"/>
                    <a:pt x="69" y="273"/>
                  </a:cubicBezTo>
                  <a:cubicBezTo>
                    <a:pt x="68" y="273"/>
                    <a:pt x="66" y="273"/>
                    <a:pt x="65" y="273"/>
                  </a:cubicBezTo>
                  <a:cubicBezTo>
                    <a:pt x="67" y="273"/>
                    <a:pt x="69" y="272"/>
                    <a:pt x="70" y="272"/>
                  </a:cubicBezTo>
                  <a:cubicBezTo>
                    <a:pt x="73" y="270"/>
                    <a:pt x="77" y="269"/>
                    <a:pt x="80" y="268"/>
                  </a:cubicBezTo>
                  <a:cubicBezTo>
                    <a:pt x="87" y="266"/>
                    <a:pt x="93" y="264"/>
                    <a:pt x="100" y="262"/>
                  </a:cubicBezTo>
                  <a:cubicBezTo>
                    <a:pt x="106" y="259"/>
                    <a:pt x="112" y="257"/>
                    <a:pt x="118" y="255"/>
                  </a:cubicBezTo>
                  <a:cubicBezTo>
                    <a:pt x="121" y="254"/>
                    <a:pt x="123" y="254"/>
                    <a:pt x="125" y="253"/>
                  </a:cubicBezTo>
                  <a:cubicBezTo>
                    <a:pt x="129" y="252"/>
                    <a:pt x="133" y="251"/>
                    <a:pt x="136" y="249"/>
                  </a:cubicBezTo>
                  <a:cubicBezTo>
                    <a:pt x="139" y="249"/>
                    <a:pt x="142" y="250"/>
                    <a:pt x="144" y="250"/>
                  </a:cubicBezTo>
                  <a:close/>
                  <a:moveTo>
                    <a:pt x="151" y="252"/>
                  </a:moveTo>
                  <a:cubicBezTo>
                    <a:pt x="139" y="255"/>
                    <a:pt x="128" y="259"/>
                    <a:pt x="116" y="263"/>
                  </a:cubicBezTo>
                  <a:cubicBezTo>
                    <a:pt x="111" y="265"/>
                    <a:pt x="105" y="267"/>
                    <a:pt x="99" y="268"/>
                  </a:cubicBezTo>
                  <a:cubicBezTo>
                    <a:pt x="93" y="270"/>
                    <a:pt x="88" y="272"/>
                    <a:pt x="82" y="273"/>
                  </a:cubicBezTo>
                  <a:cubicBezTo>
                    <a:pt x="77" y="275"/>
                    <a:pt x="84" y="272"/>
                    <a:pt x="84" y="272"/>
                  </a:cubicBezTo>
                  <a:cubicBezTo>
                    <a:pt x="87" y="271"/>
                    <a:pt x="90" y="270"/>
                    <a:pt x="92" y="270"/>
                  </a:cubicBezTo>
                  <a:cubicBezTo>
                    <a:pt x="98" y="268"/>
                    <a:pt x="104" y="266"/>
                    <a:pt x="110" y="264"/>
                  </a:cubicBezTo>
                  <a:cubicBezTo>
                    <a:pt x="122" y="259"/>
                    <a:pt x="133" y="254"/>
                    <a:pt x="146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1"/>
                    <a:pt x="149" y="252"/>
                    <a:pt x="151" y="252"/>
                  </a:cubicBezTo>
                  <a:close/>
                  <a:moveTo>
                    <a:pt x="167" y="258"/>
                  </a:moveTo>
                  <a:cubicBezTo>
                    <a:pt x="157" y="261"/>
                    <a:pt x="148" y="265"/>
                    <a:pt x="139" y="268"/>
                  </a:cubicBezTo>
                  <a:cubicBezTo>
                    <a:pt x="134" y="269"/>
                    <a:pt x="130" y="270"/>
                    <a:pt x="126" y="271"/>
                  </a:cubicBezTo>
                  <a:cubicBezTo>
                    <a:pt x="131" y="270"/>
                    <a:pt x="135" y="268"/>
                    <a:pt x="140" y="266"/>
                  </a:cubicBezTo>
                  <a:cubicBezTo>
                    <a:pt x="144" y="264"/>
                    <a:pt x="149" y="261"/>
                    <a:pt x="153" y="259"/>
                  </a:cubicBezTo>
                  <a:cubicBezTo>
                    <a:pt x="156" y="258"/>
                    <a:pt x="159" y="258"/>
                    <a:pt x="162" y="256"/>
                  </a:cubicBezTo>
                  <a:cubicBezTo>
                    <a:pt x="164" y="257"/>
                    <a:pt x="165" y="257"/>
                    <a:pt x="167" y="258"/>
                  </a:cubicBezTo>
                  <a:close/>
                  <a:moveTo>
                    <a:pt x="175" y="262"/>
                  </a:moveTo>
                  <a:cubicBezTo>
                    <a:pt x="175" y="262"/>
                    <a:pt x="175" y="262"/>
                    <a:pt x="175" y="262"/>
                  </a:cubicBezTo>
                  <a:cubicBezTo>
                    <a:pt x="173" y="263"/>
                    <a:pt x="171" y="265"/>
                    <a:pt x="168" y="266"/>
                  </a:cubicBezTo>
                  <a:cubicBezTo>
                    <a:pt x="168" y="266"/>
                    <a:pt x="168" y="266"/>
                    <a:pt x="168" y="266"/>
                  </a:cubicBezTo>
                  <a:cubicBezTo>
                    <a:pt x="163" y="268"/>
                    <a:pt x="158" y="269"/>
                    <a:pt x="153" y="271"/>
                  </a:cubicBezTo>
                  <a:cubicBezTo>
                    <a:pt x="150" y="272"/>
                    <a:pt x="148" y="273"/>
                    <a:pt x="145" y="274"/>
                  </a:cubicBezTo>
                  <a:cubicBezTo>
                    <a:pt x="143" y="275"/>
                    <a:pt x="141" y="275"/>
                    <a:pt x="140" y="276"/>
                  </a:cubicBezTo>
                  <a:cubicBezTo>
                    <a:pt x="141" y="276"/>
                    <a:pt x="142" y="274"/>
                    <a:pt x="143" y="274"/>
                  </a:cubicBezTo>
                  <a:cubicBezTo>
                    <a:pt x="152" y="268"/>
                    <a:pt x="163" y="266"/>
                    <a:pt x="172" y="260"/>
                  </a:cubicBezTo>
                  <a:cubicBezTo>
                    <a:pt x="173" y="261"/>
                    <a:pt x="174" y="261"/>
                    <a:pt x="175" y="262"/>
                  </a:cubicBezTo>
                  <a:close/>
                  <a:moveTo>
                    <a:pt x="180" y="267"/>
                  </a:moveTo>
                  <a:cubicBezTo>
                    <a:pt x="180" y="267"/>
                    <a:pt x="180" y="268"/>
                    <a:pt x="180" y="268"/>
                  </a:cubicBezTo>
                  <a:cubicBezTo>
                    <a:pt x="180" y="268"/>
                    <a:pt x="180" y="268"/>
                    <a:pt x="180" y="268"/>
                  </a:cubicBezTo>
                  <a:cubicBezTo>
                    <a:pt x="177" y="269"/>
                    <a:pt x="175" y="270"/>
                    <a:pt x="172" y="271"/>
                  </a:cubicBezTo>
                  <a:cubicBezTo>
                    <a:pt x="171" y="272"/>
                    <a:pt x="169" y="272"/>
                    <a:pt x="168" y="273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172" y="271"/>
                    <a:pt x="176" y="269"/>
                    <a:pt x="179" y="266"/>
                  </a:cubicBezTo>
                  <a:cubicBezTo>
                    <a:pt x="180" y="266"/>
                    <a:pt x="180" y="267"/>
                    <a:pt x="180" y="267"/>
                  </a:cubicBezTo>
                  <a:close/>
                  <a:moveTo>
                    <a:pt x="177" y="267"/>
                  </a:moveTo>
                  <a:cubicBezTo>
                    <a:pt x="176" y="268"/>
                    <a:pt x="175" y="268"/>
                    <a:pt x="174" y="269"/>
                  </a:cubicBezTo>
                  <a:cubicBezTo>
                    <a:pt x="171" y="271"/>
                    <a:pt x="168" y="272"/>
                    <a:pt x="165" y="273"/>
                  </a:cubicBezTo>
                  <a:cubicBezTo>
                    <a:pt x="164" y="273"/>
                    <a:pt x="164" y="274"/>
                    <a:pt x="165" y="274"/>
                  </a:cubicBezTo>
                  <a:cubicBezTo>
                    <a:pt x="161" y="274"/>
                    <a:pt x="157" y="275"/>
                    <a:pt x="153" y="275"/>
                  </a:cubicBezTo>
                  <a:cubicBezTo>
                    <a:pt x="160" y="272"/>
                    <a:pt x="167" y="270"/>
                    <a:pt x="174" y="268"/>
                  </a:cubicBezTo>
                  <a:cubicBezTo>
                    <a:pt x="175" y="267"/>
                    <a:pt x="176" y="267"/>
                    <a:pt x="178" y="267"/>
                  </a:cubicBezTo>
                  <a:cubicBezTo>
                    <a:pt x="177" y="267"/>
                    <a:pt x="177" y="267"/>
                    <a:pt x="177" y="267"/>
                  </a:cubicBezTo>
                  <a:close/>
                  <a:moveTo>
                    <a:pt x="151" y="275"/>
                  </a:moveTo>
                  <a:cubicBezTo>
                    <a:pt x="151" y="275"/>
                    <a:pt x="151" y="275"/>
                    <a:pt x="151" y="275"/>
                  </a:cubicBezTo>
                  <a:cubicBezTo>
                    <a:pt x="151" y="275"/>
                    <a:pt x="150" y="275"/>
                    <a:pt x="150" y="275"/>
                  </a:cubicBezTo>
                  <a:cubicBezTo>
                    <a:pt x="148" y="276"/>
                    <a:pt x="145" y="276"/>
                    <a:pt x="142" y="276"/>
                  </a:cubicBezTo>
                  <a:cubicBezTo>
                    <a:pt x="148" y="274"/>
                    <a:pt x="154" y="271"/>
                    <a:pt x="160" y="269"/>
                  </a:cubicBezTo>
                  <a:cubicBezTo>
                    <a:pt x="161" y="268"/>
                    <a:pt x="163" y="268"/>
                    <a:pt x="165" y="267"/>
                  </a:cubicBezTo>
                  <a:cubicBezTo>
                    <a:pt x="160" y="270"/>
                    <a:pt x="156" y="272"/>
                    <a:pt x="151" y="275"/>
                  </a:cubicBezTo>
                  <a:close/>
                  <a:moveTo>
                    <a:pt x="125" y="276"/>
                  </a:moveTo>
                  <a:cubicBezTo>
                    <a:pt x="125" y="276"/>
                    <a:pt x="125" y="276"/>
                    <a:pt x="125" y="276"/>
                  </a:cubicBezTo>
                  <a:cubicBezTo>
                    <a:pt x="125" y="276"/>
                    <a:pt x="125" y="276"/>
                    <a:pt x="126" y="276"/>
                  </a:cubicBezTo>
                  <a:cubicBezTo>
                    <a:pt x="129" y="275"/>
                    <a:pt x="131" y="274"/>
                    <a:pt x="133" y="273"/>
                  </a:cubicBezTo>
                  <a:cubicBezTo>
                    <a:pt x="137" y="271"/>
                    <a:pt x="140" y="270"/>
                    <a:pt x="144" y="268"/>
                  </a:cubicBezTo>
                  <a:cubicBezTo>
                    <a:pt x="152" y="265"/>
                    <a:pt x="160" y="262"/>
                    <a:pt x="167" y="258"/>
                  </a:cubicBezTo>
                  <a:cubicBezTo>
                    <a:pt x="168" y="258"/>
                    <a:pt x="168" y="258"/>
                    <a:pt x="168" y="258"/>
                  </a:cubicBezTo>
                  <a:cubicBezTo>
                    <a:pt x="169" y="258"/>
                    <a:pt x="170" y="259"/>
                    <a:pt x="171" y="260"/>
                  </a:cubicBezTo>
                  <a:cubicBezTo>
                    <a:pt x="156" y="265"/>
                    <a:pt x="142" y="273"/>
                    <a:pt x="126" y="276"/>
                  </a:cubicBezTo>
                  <a:cubicBezTo>
                    <a:pt x="126" y="276"/>
                    <a:pt x="125" y="276"/>
                    <a:pt x="125" y="276"/>
                  </a:cubicBezTo>
                  <a:close/>
                  <a:moveTo>
                    <a:pt x="143" y="264"/>
                  </a:moveTo>
                  <a:cubicBezTo>
                    <a:pt x="132" y="269"/>
                    <a:pt x="121" y="273"/>
                    <a:pt x="111" y="276"/>
                  </a:cubicBezTo>
                  <a:cubicBezTo>
                    <a:pt x="107" y="276"/>
                    <a:pt x="104" y="276"/>
                    <a:pt x="101" y="276"/>
                  </a:cubicBezTo>
                  <a:cubicBezTo>
                    <a:pt x="103" y="276"/>
                    <a:pt x="105" y="275"/>
                    <a:pt x="107" y="274"/>
                  </a:cubicBezTo>
                  <a:cubicBezTo>
                    <a:pt x="112" y="272"/>
                    <a:pt x="117" y="270"/>
                    <a:pt x="123" y="269"/>
                  </a:cubicBezTo>
                  <a:cubicBezTo>
                    <a:pt x="132" y="266"/>
                    <a:pt x="142" y="263"/>
                    <a:pt x="151" y="260"/>
                  </a:cubicBezTo>
                  <a:cubicBezTo>
                    <a:pt x="148" y="261"/>
                    <a:pt x="145" y="262"/>
                    <a:pt x="143" y="264"/>
                  </a:cubicBezTo>
                  <a:close/>
                  <a:moveTo>
                    <a:pt x="90" y="276"/>
                  </a:moveTo>
                  <a:cubicBezTo>
                    <a:pt x="101" y="272"/>
                    <a:pt x="111" y="269"/>
                    <a:pt x="122" y="265"/>
                  </a:cubicBezTo>
                  <a:cubicBezTo>
                    <a:pt x="133" y="261"/>
                    <a:pt x="143" y="256"/>
                    <a:pt x="154" y="254"/>
                  </a:cubicBezTo>
                  <a:cubicBezTo>
                    <a:pt x="152" y="254"/>
                    <a:pt x="149" y="256"/>
                    <a:pt x="147" y="257"/>
                  </a:cubicBezTo>
                  <a:cubicBezTo>
                    <a:pt x="144" y="258"/>
                    <a:pt x="141" y="259"/>
                    <a:pt x="138" y="260"/>
                  </a:cubicBezTo>
                  <a:cubicBezTo>
                    <a:pt x="132" y="262"/>
                    <a:pt x="127" y="264"/>
                    <a:pt x="121" y="266"/>
                  </a:cubicBezTo>
                  <a:cubicBezTo>
                    <a:pt x="112" y="269"/>
                    <a:pt x="103" y="271"/>
                    <a:pt x="95" y="276"/>
                  </a:cubicBezTo>
                  <a:cubicBezTo>
                    <a:pt x="93" y="276"/>
                    <a:pt x="91" y="276"/>
                    <a:pt x="90" y="276"/>
                  </a:cubicBezTo>
                  <a:close/>
                  <a:moveTo>
                    <a:pt x="78" y="275"/>
                  </a:moveTo>
                  <a:cubicBezTo>
                    <a:pt x="83" y="274"/>
                    <a:pt x="87" y="273"/>
                    <a:pt x="91" y="271"/>
                  </a:cubicBezTo>
                  <a:cubicBezTo>
                    <a:pt x="97" y="269"/>
                    <a:pt x="104" y="268"/>
                    <a:pt x="110" y="266"/>
                  </a:cubicBezTo>
                  <a:cubicBezTo>
                    <a:pt x="122" y="262"/>
                    <a:pt x="134" y="257"/>
                    <a:pt x="147" y="254"/>
                  </a:cubicBezTo>
                  <a:cubicBezTo>
                    <a:pt x="148" y="254"/>
                    <a:pt x="149" y="253"/>
                    <a:pt x="150" y="253"/>
                  </a:cubicBezTo>
                  <a:cubicBezTo>
                    <a:pt x="150" y="253"/>
                    <a:pt x="147" y="254"/>
                    <a:pt x="146" y="255"/>
                  </a:cubicBezTo>
                  <a:cubicBezTo>
                    <a:pt x="142" y="256"/>
                    <a:pt x="139" y="257"/>
                    <a:pt x="136" y="258"/>
                  </a:cubicBezTo>
                  <a:cubicBezTo>
                    <a:pt x="130" y="260"/>
                    <a:pt x="124" y="262"/>
                    <a:pt x="118" y="265"/>
                  </a:cubicBezTo>
                  <a:cubicBezTo>
                    <a:pt x="108" y="268"/>
                    <a:pt x="97" y="270"/>
                    <a:pt x="87" y="275"/>
                  </a:cubicBezTo>
                  <a:cubicBezTo>
                    <a:pt x="84" y="275"/>
                    <a:pt x="81" y="275"/>
                    <a:pt x="78" y="275"/>
                  </a:cubicBezTo>
                  <a:close/>
                  <a:moveTo>
                    <a:pt x="120" y="265"/>
                  </a:moveTo>
                  <a:cubicBezTo>
                    <a:pt x="124" y="263"/>
                    <a:pt x="128" y="262"/>
                    <a:pt x="132" y="261"/>
                  </a:cubicBezTo>
                  <a:cubicBezTo>
                    <a:pt x="129" y="262"/>
                    <a:pt x="127" y="263"/>
                    <a:pt x="124" y="264"/>
                  </a:cubicBezTo>
                  <a:cubicBezTo>
                    <a:pt x="118" y="266"/>
                    <a:pt x="112" y="268"/>
                    <a:pt x="106" y="270"/>
                  </a:cubicBezTo>
                  <a:cubicBezTo>
                    <a:pt x="100" y="271"/>
                    <a:pt x="94" y="273"/>
                    <a:pt x="89" y="275"/>
                  </a:cubicBezTo>
                  <a:cubicBezTo>
                    <a:pt x="89" y="275"/>
                    <a:pt x="89" y="275"/>
                    <a:pt x="89" y="275"/>
                  </a:cubicBezTo>
                  <a:cubicBezTo>
                    <a:pt x="98" y="270"/>
                    <a:pt x="110" y="268"/>
                    <a:pt x="120" y="265"/>
                  </a:cubicBezTo>
                  <a:close/>
                  <a:moveTo>
                    <a:pt x="148" y="255"/>
                  </a:moveTo>
                  <a:cubicBezTo>
                    <a:pt x="149" y="254"/>
                    <a:pt x="151" y="253"/>
                    <a:pt x="152" y="253"/>
                  </a:cubicBezTo>
                  <a:cubicBezTo>
                    <a:pt x="152" y="253"/>
                    <a:pt x="152" y="253"/>
                    <a:pt x="152" y="252"/>
                  </a:cubicBezTo>
                  <a:cubicBezTo>
                    <a:pt x="153" y="253"/>
                    <a:pt x="153" y="253"/>
                    <a:pt x="154" y="253"/>
                  </a:cubicBezTo>
                  <a:cubicBezTo>
                    <a:pt x="152" y="253"/>
                    <a:pt x="150" y="254"/>
                    <a:pt x="148" y="255"/>
                  </a:cubicBezTo>
                  <a:close/>
                  <a:moveTo>
                    <a:pt x="51" y="271"/>
                  </a:moveTo>
                  <a:cubicBezTo>
                    <a:pt x="58" y="268"/>
                    <a:pt x="66" y="265"/>
                    <a:pt x="74" y="263"/>
                  </a:cubicBezTo>
                  <a:cubicBezTo>
                    <a:pt x="80" y="261"/>
                    <a:pt x="85" y="259"/>
                    <a:pt x="91" y="258"/>
                  </a:cubicBezTo>
                  <a:cubicBezTo>
                    <a:pt x="97" y="256"/>
                    <a:pt x="103" y="254"/>
                    <a:pt x="109" y="252"/>
                  </a:cubicBezTo>
                  <a:cubicBezTo>
                    <a:pt x="112" y="251"/>
                    <a:pt x="115" y="251"/>
                    <a:pt x="117" y="250"/>
                  </a:cubicBezTo>
                  <a:cubicBezTo>
                    <a:pt x="118" y="249"/>
                    <a:pt x="119" y="249"/>
                    <a:pt x="120" y="248"/>
                  </a:cubicBezTo>
                  <a:cubicBezTo>
                    <a:pt x="110" y="253"/>
                    <a:pt x="99" y="256"/>
                    <a:pt x="89" y="259"/>
                  </a:cubicBezTo>
                  <a:cubicBezTo>
                    <a:pt x="84" y="261"/>
                    <a:pt x="78" y="264"/>
                    <a:pt x="72" y="266"/>
                  </a:cubicBezTo>
                  <a:cubicBezTo>
                    <a:pt x="66" y="268"/>
                    <a:pt x="61" y="270"/>
                    <a:pt x="55" y="272"/>
                  </a:cubicBezTo>
                  <a:cubicBezTo>
                    <a:pt x="54" y="272"/>
                    <a:pt x="52" y="271"/>
                    <a:pt x="51" y="271"/>
                  </a:cubicBezTo>
                  <a:close/>
                  <a:moveTo>
                    <a:pt x="90" y="257"/>
                  </a:moveTo>
                  <a:cubicBezTo>
                    <a:pt x="99" y="254"/>
                    <a:pt x="107" y="251"/>
                    <a:pt x="116" y="247"/>
                  </a:cubicBezTo>
                  <a:cubicBezTo>
                    <a:pt x="116" y="247"/>
                    <a:pt x="117" y="247"/>
                    <a:pt x="117" y="247"/>
                  </a:cubicBezTo>
                  <a:cubicBezTo>
                    <a:pt x="119" y="247"/>
                    <a:pt x="121" y="247"/>
                    <a:pt x="122" y="246"/>
                  </a:cubicBezTo>
                  <a:cubicBezTo>
                    <a:pt x="123" y="246"/>
                    <a:pt x="123" y="246"/>
                    <a:pt x="123" y="246"/>
                  </a:cubicBezTo>
                  <a:cubicBezTo>
                    <a:pt x="123" y="246"/>
                    <a:pt x="124" y="246"/>
                    <a:pt x="124" y="246"/>
                  </a:cubicBezTo>
                  <a:cubicBezTo>
                    <a:pt x="113" y="251"/>
                    <a:pt x="101" y="254"/>
                    <a:pt x="90" y="257"/>
                  </a:cubicBezTo>
                  <a:close/>
                  <a:moveTo>
                    <a:pt x="102" y="235"/>
                  </a:moveTo>
                  <a:cubicBezTo>
                    <a:pt x="107" y="235"/>
                    <a:pt x="111" y="233"/>
                    <a:pt x="115" y="232"/>
                  </a:cubicBezTo>
                  <a:cubicBezTo>
                    <a:pt x="113" y="232"/>
                    <a:pt x="112" y="233"/>
                    <a:pt x="110" y="234"/>
                  </a:cubicBezTo>
                  <a:cubicBezTo>
                    <a:pt x="107" y="235"/>
                    <a:pt x="105" y="236"/>
                    <a:pt x="102" y="237"/>
                  </a:cubicBezTo>
                  <a:cubicBezTo>
                    <a:pt x="102" y="237"/>
                    <a:pt x="102" y="236"/>
                    <a:pt x="102" y="235"/>
                  </a:cubicBezTo>
                  <a:close/>
                  <a:moveTo>
                    <a:pt x="114" y="247"/>
                  </a:moveTo>
                  <a:cubicBezTo>
                    <a:pt x="106" y="250"/>
                    <a:pt x="97" y="251"/>
                    <a:pt x="89" y="254"/>
                  </a:cubicBezTo>
                  <a:cubicBezTo>
                    <a:pt x="95" y="252"/>
                    <a:pt x="101" y="249"/>
                    <a:pt x="107" y="246"/>
                  </a:cubicBezTo>
                  <a:cubicBezTo>
                    <a:pt x="109" y="247"/>
                    <a:pt x="112" y="247"/>
                    <a:pt x="114" y="247"/>
                  </a:cubicBezTo>
                  <a:close/>
                  <a:moveTo>
                    <a:pt x="121" y="244"/>
                  </a:moveTo>
                  <a:cubicBezTo>
                    <a:pt x="121" y="244"/>
                    <a:pt x="120" y="244"/>
                    <a:pt x="120" y="244"/>
                  </a:cubicBezTo>
                  <a:cubicBezTo>
                    <a:pt x="120" y="243"/>
                    <a:pt x="120" y="243"/>
                    <a:pt x="120" y="243"/>
                  </a:cubicBezTo>
                  <a:cubicBezTo>
                    <a:pt x="119" y="243"/>
                    <a:pt x="116" y="243"/>
                    <a:pt x="116" y="243"/>
                  </a:cubicBezTo>
                  <a:cubicBezTo>
                    <a:pt x="118" y="242"/>
                    <a:pt x="120" y="242"/>
                    <a:pt x="121" y="241"/>
                  </a:cubicBezTo>
                  <a:cubicBezTo>
                    <a:pt x="121" y="242"/>
                    <a:pt x="121" y="243"/>
                    <a:pt x="121" y="244"/>
                  </a:cubicBezTo>
                  <a:close/>
                  <a:moveTo>
                    <a:pt x="114" y="243"/>
                  </a:moveTo>
                  <a:cubicBezTo>
                    <a:pt x="114" y="243"/>
                    <a:pt x="114" y="244"/>
                    <a:pt x="114" y="244"/>
                  </a:cubicBezTo>
                  <a:cubicBezTo>
                    <a:pt x="111" y="244"/>
                    <a:pt x="108" y="244"/>
                    <a:pt x="106" y="243"/>
                  </a:cubicBezTo>
                  <a:cubicBezTo>
                    <a:pt x="108" y="243"/>
                    <a:pt x="110" y="242"/>
                    <a:pt x="112" y="242"/>
                  </a:cubicBezTo>
                  <a:cubicBezTo>
                    <a:pt x="115" y="241"/>
                    <a:pt x="117" y="241"/>
                    <a:pt x="120" y="241"/>
                  </a:cubicBezTo>
                  <a:cubicBezTo>
                    <a:pt x="118" y="241"/>
                    <a:pt x="116" y="243"/>
                    <a:pt x="114" y="243"/>
                  </a:cubicBezTo>
                  <a:close/>
                  <a:moveTo>
                    <a:pt x="102" y="243"/>
                  </a:moveTo>
                  <a:cubicBezTo>
                    <a:pt x="102" y="243"/>
                    <a:pt x="102" y="243"/>
                    <a:pt x="102" y="242"/>
                  </a:cubicBezTo>
                  <a:cubicBezTo>
                    <a:pt x="102" y="242"/>
                    <a:pt x="102" y="242"/>
                    <a:pt x="102" y="242"/>
                  </a:cubicBezTo>
                  <a:cubicBezTo>
                    <a:pt x="107" y="241"/>
                    <a:pt x="112" y="239"/>
                    <a:pt x="117" y="238"/>
                  </a:cubicBezTo>
                  <a:cubicBezTo>
                    <a:pt x="121" y="237"/>
                    <a:pt x="115" y="239"/>
                    <a:pt x="115" y="239"/>
                  </a:cubicBezTo>
                  <a:cubicBezTo>
                    <a:pt x="114" y="240"/>
                    <a:pt x="112" y="240"/>
                    <a:pt x="110" y="241"/>
                  </a:cubicBezTo>
                  <a:cubicBezTo>
                    <a:pt x="108" y="241"/>
                    <a:pt x="105" y="242"/>
                    <a:pt x="102" y="243"/>
                  </a:cubicBezTo>
                  <a:close/>
                  <a:moveTo>
                    <a:pt x="102" y="239"/>
                  </a:moveTo>
                  <a:cubicBezTo>
                    <a:pt x="105" y="239"/>
                    <a:pt x="107" y="238"/>
                    <a:pt x="110" y="237"/>
                  </a:cubicBezTo>
                  <a:cubicBezTo>
                    <a:pt x="110" y="237"/>
                    <a:pt x="110" y="237"/>
                    <a:pt x="110" y="237"/>
                  </a:cubicBezTo>
                  <a:cubicBezTo>
                    <a:pt x="107" y="238"/>
                    <a:pt x="104" y="239"/>
                    <a:pt x="102" y="240"/>
                  </a:cubicBezTo>
                  <a:cubicBezTo>
                    <a:pt x="102" y="240"/>
                    <a:pt x="102" y="239"/>
                    <a:pt x="102" y="239"/>
                  </a:cubicBezTo>
                  <a:close/>
                  <a:moveTo>
                    <a:pt x="116" y="228"/>
                  </a:moveTo>
                  <a:cubicBezTo>
                    <a:pt x="111" y="230"/>
                    <a:pt x="107" y="232"/>
                    <a:pt x="103" y="234"/>
                  </a:cubicBezTo>
                  <a:cubicBezTo>
                    <a:pt x="103" y="233"/>
                    <a:pt x="103" y="232"/>
                    <a:pt x="103" y="231"/>
                  </a:cubicBezTo>
                  <a:cubicBezTo>
                    <a:pt x="106" y="231"/>
                    <a:pt x="108" y="230"/>
                    <a:pt x="110" y="229"/>
                  </a:cubicBezTo>
                  <a:cubicBezTo>
                    <a:pt x="112" y="229"/>
                    <a:pt x="113" y="229"/>
                    <a:pt x="115" y="228"/>
                  </a:cubicBezTo>
                  <a:cubicBezTo>
                    <a:pt x="115" y="228"/>
                    <a:pt x="119" y="226"/>
                    <a:pt x="116" y="228"/>
                  </a:cubicBezTo>
                  <a:close/>
                  <a:moveTo>
                    <a:pt x="105" y="228"/>
                  </a:moveTo>
                  <a:cubicBezTo>
                    <a:pt x="108" y="227"/>
                    <a:pt x="113" y="226"/>
                    <a:pt x="115" y="225"/>
                  </a:cubicBezTo>
                  <a:cubicBezTo>
                    <a:pt x="112" y="227"/>
                    <a:pt x="108" y="228"/>
                    <a:pt x="104" y="230"/>
                  </a:cubicBezTo>
                  <a:cubicBezTo>
                    <a:pt x="104" y="229"/>
                    <a:pt x="105" y="228"/>
                    <a:pt x="105" y="228"/>
                  </a:cubicBezTo>
                  <a:close/>
                  <a:moveTo>
                    <a:pt x="106" y="224"/>
                  </a:moveTo>
                  <a:cubicBezTo>
                    <a:pt x="108" y="224"/>
                    <a:pt x="110" y="224"/>
                    <a:pt x="112" y="223"/>
                  </a:cubicBezTo>
                  <a:cubicBezTo>
                    <a:pt x="112" y="223"/>
                    <a:pt x="113" y="223"/>
                    <a:pt x="114" y="223"/>
                  </a:cubicBezTo>
                  <a:cubicBezTo>
                    <a:pt x="113" y="223"/>
                    <a:pt x="113" y="223"/>
                    <a:pt x="113" y="223"/>
                  </a:cubicBezTo>
                  <a:cubicBezTo>
                    <a:pt x="110" y="224"/>
                    <a:pt x="108" y="225"/>
                    <a:pt x="105" y="226"/>
                  </a:cubicBezTo>
                  <a:cubicBezTo>
                    <a:pt x="106" y="225"/>
                    <a:pt x="106" y="225"/>
                    <a:pt x="106" y="224"/>
                  </a:cubicBezTo>
                  <a:close/>
                  <a:moveTo>
                    <a:pt x="81" y="250"/>
                  </a:moveTo>
                  <a:cubicBezTo>
                    <a:pt x="88" y="249"/>
                    <a:pt x="95" y="248"/>
                    <a:pt x="101" y="246"/>
                  </a:cubicBezTo>
                  <a:cubicBezTo>
                    <a:pt x="101" y="246"/>
                    <a:pt x="102" y="246"/>
                    <a:pt x="102" y="246"/>
                  </a:cubicBezTo>
                  <a:cubicBezTo>
                    <a:pt x="96" y="248"/>
                    <a:pt x="90" y="250"/>
                    <a:pt x="83" y="252"/>
                  </a:cubicBezTo>
                  <a:cubicBezTo>
                    <a:pt x="74" y="254"/>
                    <a:pt x="65" y="257"/>
                    <a:pt x="57" y="260"/>
                  </a:cubicBezTo>
                  <a:cubicBezTo>
                    <a:pt x="64" y="255"/>
                    <a:pt x="73" y="252"/>
                    <a:pt x="81" y="250"/>
                  </a:cubicBezTo>
                  <a:close/>
                  <a:moveTo>
                    <a:pt x="54" y="261"/>
                  </a:moveTo>
                  <a:cubicBezTo>
                    <a:pt x="55" y="261"/>
                    <a:pt x="55" y="261"/>
                    <a:pt x="56" y="261"/>
                  </a:cubicBezTo>
                  <a:cubicBezTo>
                    <a:pt x="56" y="261"/>
                    <a:pt x="56" y="261"/>
                    <a:pt x="56" y="261"/>
                  </a:cubicBezTo>
                  <a:cubicBezTo>
                    <a:pt x="66" y="257"/>
                    <a:pt x="77" y="254"/>
                    <a:pt x="87" y="252"/>
                  </a:cubicBezTo>
                  <a:cubicBezTo>
                    <a:pt x="92" y="250"/>
                    <a:pt x="97" y="248"/>
                    <a:pt x="102" y="247"/>
                  </a:cubicBezTo>
                  <a:cubicBezTo>
                    <a:pt x="103" y="247"/>
                    <a:pt x="103" y="246"/>
                    <a:pt x="104" y="246"/>
                  </a:cubicBezTo>
                  <a:cubicBezTo>
                    <a:pt x="105" y="246"/>
                    <a:pt x="105" y="246"/>
                    <a:pt x="106" y="246"/>
                  </a:cubicBezTo>
                  <a:cubicBezTo>
                    <a:pt x="105" y="247"/>
                    <a:pt x="103" y="247"/>
                    <a:pt x="102" y="248"/>
                  </a:cubicBezTo>
                  <a:cubicBezTo>
                    <a:pt x="85" y="256"/>
                    <a:pt x="65" y="259"/>
                    <a:pt x="48" y="268"/>
                  </a:cubicBezTo>
                  <a:cubicBezTo>
                    <a:pt x="49" y="265"/>
                    <a:pt x="54" y="262"/>
                    <a:pt x="54" y="261"/>
                  </a:cubicBezTo>
                  <a:close/>
                  <a:moveTo>
                    <a:pt x="75" y="258"/>
                  </a:moveTo>
                  <a:cubicBezTo>
                    <a:pt x="66" y="261"/>
                    <a:pt x="58" y="265"/>
                    <a:pt x="50" y="267"/>
                  </a:cubicBezTo>
                  <a:cubicBezTo>
                    <a:pt x="51" y="267"/>
                    <a:pt x="51" y="267"/>
                    <a:pt x="52" y="266"/>
                  </a:cubicBezTo>
                  <a:cubicBezTo>
                    <a:pt x="55" y="265"/>
                    <a:pt x="59" y="264"/>
                    <a:pt x="62" y="262"/>
                  </a:cubicBezTo>
                  <a:cubicBezTo>
                    <a:pt x="66" y="261"/>
                    <a:pt x="70" y="260"/>
                    <a:pt x="75" y="258"/>
                  </a:cubicBezTo>
                  <a:close/>
                  <a:moveTo>
                    <a:pt x="47" y="269"/>
                  </a:moveTo>
                  <a:cubicBezTo>
                    <a:pt x="59" y="266"/>
                    <a:pt x="70" y="260"/>
                    <a:pt x="81" y="257"/>
                  </a:cubicBezTo>
                  <a:cubicBezTo>
                    <a:pt x="88" y="255"/>
                    <a:pt x="94" y="253"/>
                    <a:pt x="100" y="252"/>
                  </a:cubicBezTo>
                  <a:cubicBezTo>
                    <a:pt x="103" y="251"/>
                    <a:pt x="106" y="250"/>
                    <a:pt x="109" y="249"/>
                  </a:cubicBezTo>
                  <a:cubicBezTo>
                    <a:pt x="109" y="249"/>
                    <a:pt x="110" y="249"/>
                    <a:pt x="111" y="249"/>
                  </a:cubicBezTo>
                  <a:cubicBezTo>
                    <a:pt x="101" y="253"/>
                    <a:pt x="90" y="257"/>
                    <a:pt x="80" y="260"/>
                  </a:cubicBezTo>
                  <a:cubicBezTo>
                    <a:pt x="76" y="261"/>
                    <a:pt x="73" y="262"/>
                    <a:pt x="69" y="263"/>
                  </a:cubicBezTo>
                  <a:cubicBezTo>
                    <a:pt x="63" y="265"/>
                    <a:pt x="56" y="268"/>
                    <a:pt x="50" y="271"/>
                  </a:cubicBezTo>
                  <a:cubicBezTo>
                    <a:pt x="49" y="270"/>
                    <a:pt x="48" y="270"/>
                    <a:pt x="48" y="270"/>
                  </a:cubicBezTo>
                  <a:cubicBezTo>
                    <a:pt x="47" y="269"/>
                    <a:pt x="47" y="269"/>
                    <a:pt x="47" y="269"/>
                  </a:cubicBezTo>
                  <a:close/>
                  <a:moveTo>
                    <a:pt x="57" y="272"/>
                  </a:moveTo>
                  <a:cubicBezTo>
                    <a:pt x="71" y="269"/>
                    <a:pt x="85" y="264"/>
                    <a:pt x="99" y="260"/>
                  </a:cubicBezTo>
                  <a:cubicBezTo>
                    <a:pt x="106" y="258"/>
                    <a:pt x="112" y="256"/>
                    <a:pt x="119" y="254"/>
                  </a:cubicBezTo>
                  <a:cubicBezTo>
                    <a:pt x="113" y="256"/>
                    <a:pt x="106" y="259"/>
                    <a:pt x="100" y="261"/>
                  </a:cubicBezTo>
                  <a:cubicBezTo>
                    <a:pt x="88" y="265"/>
                    <a:pt x="75" y="269"/>
                    <a:pt x="64" y="273"/>
                  </a:cubicBezTo>
                  <a:cubicBezTo>
                    <a:pt x="63" y="273"/>
                    <a:pt x="63" y="273"/>
                    <a:pt x="63" y="273"/>
                  </a:cubicBezTo>
                  <a:cubicBezTo>
                    <a:pt x="61" y="273"/>
                    <a:pt x="59" y="273"/>
                    <a:pt x="57" y="272"/>
                  </a:cubicBezTo>
                  <a:close/>
                  <a:moveTo>
                    <a:pt x="66" y="274"/>
                  </a:moveTo>
                  <a:cubicBezTo>
                    <a:pt x="78" y="272"/>
                    <a:pt x="88" y="268"/>
                    <a:pt x="99" y="264"/>
                  </a:cubicBezTo>
                  <a:cubicBezTo>
                    <a:pt x="112" y="260"/>
                    <a:pt x="124" y="256"/>
                    <a:pt x="137" y="253"/>
                  </a:cubicBezTo>
                  <a:cubicBezTo>
                    <a:pt x="135" y="253"/>
                    <a:pt x="134" y="254"/>
                    <a:pt x="132" y="255"/>
                  </a:cubicBezTo>
                  <a:cubicBezTo>
                    <a:pt x="125" y="257"/>
                    <a:pt x="118" y="260"/>
                    <a:pt x="112" y="263"/>
                  </a:cubicBezTo>
                  <a:cubicBezTo>
                    <a:pt x="100" y="267"/>
                    <a:pt x="88" y="269"/>
                    <a:pt x="77" y="274"/>
                  </a:cubicBezTo>
                  <a:cubicBezTo>
                    <a:pt x="76" y="274"/>
                    <a:pt x="76" y="274"/>
                    <a:pt x="76" y="275"/>
                  </a:cubicBezTo>
                  <a:cubicBezTo>
                    <a:pt x="76" y="274"/>
                    <a:pt x="75" y="274"/>
                    <a:pt x="75" y="274"/>
                  </a:cubicBezTo>
                  <a:cubicBezTo>
                    <a:pt x="72" y="274"/>
                    <a:pt x="69" y="274"/>
                    <a:pt x="66" y="274"/>
                  </a:cubicBezTo>
                  <a:close/>
                  <a:moveTo>
                    <a:pt x="113" y="276"/>
                  </a:moveTo>
                  <a:cubicBezTo>
                    <a:pt x="121" y="274"/>
                    <a:pt x="129" y="271"/>
                    <a:pt x="137" y="269"/>
                  </a:cubicBezTo>
                  <a:cubicBezTo>
                    <a:pt x="145" y="266"/>
                    <a:pt x="153" y="263"/>
                    <a:pt x="162" y="260"/>
                  </a:cubicBezTo>
                  <a:cubicBezTo>
                    <a:pt x="161" y="261"/>
                    <a:pt x="160" y="261"/>
                    <a:pt x="159" y="262"/>
                  </a:cubicBezTo>
                  <a:cubicBezTo>
                    <a:pt x="154" y="264"/>
                    <a:pt x="149" y="266"/>
                    <a:pt x="144" y="268"/>
                  </a:cubicBezTo>
                  <a:cubicBezTo>
                    <a:pt x="137" y="270"/>
                    <a:pt x="130" y="273"/>
                    <a:pt x="123" y="276"/>
                  </a:cubicBezTo>
                  <a:cubicBezTo>
                    <a:pt x="120" y="276"/>
                    <a:pt x="116" y="277"/>
                    <a:pt x="113" y="276"/>
                  </a:cubicBezTo>
                  <a:close/>
                  <a:moveTo>
                    <a:pt x="128" y="276"/>
                  </a:moveTo>
                  <a:cubicBezTo>
                    <a:pt x="134" y="275"/>
                    <a:pt x="140" y="273"/>
                    <a:pt x="146" y="270"/>
                  </a:cubicBezTo>
                  <a:cubicBezTo>
                    <a:pt x="153" y="268"/>
                    <a:pt x="159" y="266"/>
                    <a:pt x="166" y="263"/>
                  </a:cubicBezTo>
                  <a:cubicBezTo>
                    <a:pt x="167" y="262"/>
                    <a:pt x="169" y="261"/>
                    <a:pt x="170" y="260"/>
                  </a:cubicBezTo>
                  <a:cubicBezTo>
                    <a:pt x="169" y="261"/>
                    <a:pt x="167" y="262"/>
                    <a:pt x="165" y="263"/>
                  </a:cubicBezTo>
                  <a:cubicBezTo>
                    <a:pt x="162" y="265"/>
                    <a:pt x="158" y="266"/>
                    <a:pt x="155" y="268"/>
                  </a:cubicBezTo>
                  <a:cubicBezTo>
                    <a:pt x="149" y="270"/>
                    <a:pt x="143" y="272"/>
                    <a:pt x="138" y="276"/>
                  </a:cubicBezTo>
                  <a:cubicBezTo>
                    <a:pt x="138" y="276"/>
                    <a:pt x="137" y="276"/>
                    <a:pt x="136" y="276"/>
                  </a:cubicBezTo>
                  <a:cubicBezTo>
                    <a:pt x="134" y="276"/>
                    <a:pt x="131" y="276"/>
                    <a:pt x="128" y="276"/>
                  </a:cubicBezTo>
                  <a:close/>
                  <a:moveTo>
                    <a:pt x="170" y="273"/>
                  </a:moveTo>
                  <a:cubicBezTo>
                    <a:pt x="173" y="272"/>
                    <a:pt x="176" y="271"/>
                    <a:pt x="179" y="269"/>
                  </a:cubicBezTo>
                  <a:cubicBezTo>
                    <a:pt x="178" y="271"/>
                    <a:pt x="174" y="272"/>
                    <a:pt x="170" y="273"/>
                  </a:cubicBezTo>
                  <a:close/>
                  <a:moveTo>
                    <a:pt x="179" y="265"/>
                  </a:moveTo>
                  <a:cubicBezTo>
                    <a:pt x="174" y="267"/>
                    <a:pt x="169" y="269"/>
                    <a:pt x="164" y="270"/>
                  </a:cubicBezTo>
                  <a:cubicBezTo>
                    <a:pt x="162" y="271"/>
                    <a:pt x="159" y="272"/>
                    <a:pt x="156" y="273"/>
                  </a:cubicBezTo>
                  <a:cubicBezTo>
                    <a:pt x="156" y="273"/>
                    <a:pt x="155" y="273"/>
                    <a:pt x="154" y="274"/>
                  </a:cubicBezTo>
                  <a:cubicBezTo>
                    <a:pt x="158" y="271"/>
                    <a:pt x="162" y="270"/>
                    <a:pt x="166" y="268"/>
                  </a:cubicBezTo>
                  <a:cubicBezTo>
                    <a:pt x="167" y="267"/>
                    <a:pt x="169" y="266"/>
                    <a:pt x="170" y="266"/>
                  </a:cubicBezTo>
                  <a:cubicBezTo>
                    <a:pt x="172" y="265"/>
                    <a:pt x="174" y="264"/>
                    <a:pt x="176" y="263"/>
                  </a:cubicBezTo>
                  <a:cubicBezTo>
                    <a:pt x="176" y="263"/>
                    <a:pt x="176" y="263"/>
                    <a:pt x="176" y="263"/>
                  </a:cubicBezTo>
                  <a:cubicBezTo>
                    <a:pt x="177" y="263"/>
                    <a:pt x="178" y="264"/>
                    <a:pt x="179" y="265"/>
                  </a:cubicBezTo>
                  <a:close/>
                  <a:moveTo>
                    <a:pt x="161" y="255"/>
                  </a:moveTo>
                  <a:cubicBezTo>
                    <a:pt x="150" y="259"/>
                    <a:pt x="140" y="263"/>
                    <a:pt x="130" y="266"/>
                  </a:cubicBezTo>
                  <a:cubicBezTo>
                    <a:pt x="124" y="268"/>
                    <a:pt x="118" y="269"/>
                    <a:pt x="113" y="271"/>
                  </a:cubicBezTo>
                  <a:cubicBezTo>
                    <a:pt x="108" y="273"/>
                    <a:pt x="103" y="275"/>
                    <a:pt x="98" y="276"/>
                  </a:cubicBezTo>
                  <a:cubicBezTo>
                    <a:pt x="97" y="276"/>
                    <a:pt x="97" y="276"/>
                    <a:pt x="97" y="276"/>
                  </a:cubicBezTo>
                  <a:cubicBezTo>
                    <a:pt x="98" y="275"/>
                    <a:pt x="100" y="274"/>
                    <a:pt x="101" y="273"/>
                  </a:cubicBezTo>
                  <a:cubicBezTo>
                    <a:pt x="103" y="272"/>
                    <a:pt x="106" y="271"/>
                    <a:pt x="109" y="270"/>
                  </a:cubicBezTo>
                  <a:cubicBezTo>
                    <a:pt x="114" y="269"/>
                    <a:pt x="118" y="268"/>
                    <a:pt x="123" y="266"/>
                  </a:cubicBezTo>
                  <a:cubicBezTo>
                    <a:pt x="134" y="263"/>
                    <a:pt x="145" y="259"/>
                    <a:pt x="155" y="254"/>
                  </a:cubicBezTo>
                  <a:cubicBezTo>
                    <a:pt x="155" y="254"/>
                    <a:pt x="155" y="254"/>
                    <a:pt x="155" y="254"/>
                  </a:cubicBezTo>
                  <a:cubicBezTo>
                    <a:pt x="156" y="254"/>
                    <a:pt x="157" y="254"/>
                    <a:pt x="158" y="254"/>
                  </a:cubicBezTo>
                  <a:cubicBezTo>
                    <a:pt x="159" y="255"/>
                    <a:pt x="160" y="255"/>
                    <a:pt x="161" y="255"/>
                  </a:cubicBezTo>
                  <a:close/>
                  <a:moveTo>
                    <a:pt x="121" y="240"/>
                  </a:moveTo>
                  <a:cubicBezTo>
                    <a:pt x="118" y="240"/>
                    <a:pt x="115" y="240"/>
                    <a:pt x="112" y="241"/>
                  </a:cubicBezTo>
                  <a:cubicBezTo>
                    <a:pt x="111" y="242"/>
                    <a:pt x="109" y="242"/>
                    <a:pt x="108" y="242"/>
                  </a:cubicBezTo>
                  <a:cubicBezTo>
                    <a:pt x="107" y="242"/>
                    <a:pt x="105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9" y="241"/>
                    <a:pt x="115" y="241"/>
                    <a:pt x="120" y="238"/>
                  </a:cubicBezTo>
                  <a:cubicBezTo>
                    <a:pt x="120" y="237"/>
                    <a:pt x="120" y="237"/>
                    <a:pt x="120" y="237"/>
                  </a:cubicBezTo>
                  <a:cubicBezTo>
                    <a:pt x="114" y="238"/>
                    <a:pt x="108" y="240"/>
                    <a:pt x="102" y="241"/>
                  </a:cubicBezTo>
                  <a:cubicBezTo>
                    <a:pt x="102" y="241"/>
                    <a:pt x="102" y="241"/>
                    <a:pt x="102" y="241"/>
                  </a:cubicBezTo>
                  <a:cubicBezTo>
                    <a:pt x="105" y="240"/>
                    <a:pt x="109" y="239"/>
                    <a:pt x="111" y="238"/>
                  </a:cubicBezTo>
                  <a:cubicBezTo>
                    <a:pt x="115" y="237"/>
                    <a:pt x="118" y="236"/>
                    <a:pt x="121" y="234"/>
                  </a:cubicBezTo>
                  <a:cubicBezTo>
                    <a:pt x="121" y="236"/>
                    <a:pt x="121" y="238"/>
                    <a:pt x="121" y="240"/>
                  </a:cubicBezTo>
                  <a:close/>
                  <a:moveTo>
                    <a:pt x="119" y="227"/>
                  </a:moveTo>
                  <a:cubicBezTo>
                    <a:pt x="119" y="227"/>
                    <a:pt x="119" y="227"/>
                    <a:pt x="119" y="227"/>
                  </a:cubicBezTo>
                  <a:cubicBezTo>
                    <a:pt x="114" y="227"/>
                    <a:pt x="109" y="229"/>
                    <a:pt x="104" y="230"/>
                  </a:cubicBezTo>
                  <a:cubicBezTo>
                    <a:pt x="106" y="230"/>
                    <a:pt x="109" y="228"/>
                    <a:pt x="111" y="228"/>
                  </a:cubicBezTo>
                  <a:cubicBezTo>
                    <a:pt x="113" y="227"/>
                    <a:pt x="115" y="226"/>
                    <a:pt x="117" y="225"/>
                  </a:cubicBezTo>
                  <a:cubicBezTo>
                    <a:pt x="117" y="225"/>
                    <a:pt x="117" y="224"/>
                    <a:pt x="117" y="224"/>
                  </a:cubicBezTo>
                  <a:cubicBezTo>
                    <a:pt x="115" y="225"/>
                    <a:pt x="113" y="225"/>
                    <a:pt x="111" y="226"/>
                  </a:cubicBezTo>
                  <a:cubicBezTo>
                    <a:pt x="109" y="226"/>
                    <a:pt x="107" y="226"/>
                    <a:pt x="105" y="227"/>
                  </a:cubicBezTo>
                  <a:cubicBezTo>
                    <a:pt x="105" y="227"/>
                    <a:pt x="105" y="227"/>
                    <a:pt x="105" y="227"/>
                  </a:cubicBezTo>
                  <a:cubicBezTo>
                    <a:pt x="109" y="225"/>
                    <a:pt x="113" y="224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8" y="223"/>
                    <a:pt x="118" y="225"/>
                    <a:pt x="119" y="227"/>
                  </a:cubicBezTo>
                  <a:close/>
                  <a:moveTo>
                    <a:pt x="216" y="159"/>
                  </a:moveTo>
                  <a:cubicBezTo>
                    <a:pt x="202" y="189"/>
                    <a:pt x="174" y="209"/>
                    <a:pt x="141" y="216"/>
                  </a:cubicBezTo>
                  <a:cubicBezTo>
                    <a:pt x="131" y="218"/>
                    <a:pt x="121" y="219"/>
                    <a:pt x="111" y="219"/>
                  </a:cubicBezTo>
                  <a:cubicBezTo>
                    <a:pt x="99" y="219"/>
                    <a:pt x="85" y="218"/>
                    <a:pt x="73" y="213"/>
                  </a:cubicBezTo>
                  <a:cubicBezTo>
                    <a:pt x="75" y="210"/>
                    <a:pt x="76" y="207"/>
                    <a:pt x="76" y="205"/>
                  </a:cubicBezTo>
                  <a:cubicBezTo>
                    <a:pt x="94" y="212"/>
                    <a:pt x="114" y="213"/>
                    <a:pt x="133" y="210"/>
                  </a:cubicBezTo>
                  <a:cubicBezTo>
                    <a:pt x="180" y="201"/>
                    <a:pt x="216" y="160"/>
                    <a:pt x="216" y="112"/>
                  </a:cubicBezTo>
                  <a:cubicBezTo>
                    <a:pt x="216" y="72"/>
                    <a:pt x="192" y="38"/>
                    <a:pt x="156" y="21"/>
                  </a:cubicBezTo>
                  <a:cubicBezTo>
                    <a:pt x="158" y="19"/>
                    <a:pt x="160" y="16"/>
                    <a:pt x="162" y="13"/>
                  </a:cubicBezTo>
                  <a:cubicBezTo>
                    <a:pt x="174" y="19"/>
                    <a:pt x="186" y="26"/>
                    <a:pt x="196" y="36"/>
                  </a:cubicBezTo>
                  <a:cubicBezTo>
                    <a:pt x="206" y="47"/>
                    <a:pt x="212" y="60"/>
                    <a:pt x="218" y="74"/>
                  </a:cubicBezTo>
                  <a:cubicBezTo>
                    <a:pt x="229" y="102"/>
                    <a:pt x="228" y="131"/>
                    <a:pt x="216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56"/>
            <p:cNvSpPr>
              <a:spLocks noEditPoints="1"/>
            </p:cNvSpPr>
            <p:nvPr/>
          </p:nvSpPr>
          <p:spPr bwMode="auto">
            <a:xfrm>
              <a:off x="11582400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57"/>
            <p:cNvSpPr>
              <a:spLocks noEditPoints="1"/>
            </p:cNvSpPr>
            <p:nvPr/>
          </p:nvSpPr>
          <p:spPr bwMode="auto">
            <a:xfrm>
              <a:off x="11299825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8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7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7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7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0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0"/>
                    <a:pt x="68" y="60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0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69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69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6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6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69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7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7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7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6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58"/>
            <p:cNvSpPr>
              <a:spLocks noEditPoints="1"/>
            </p:cNvSpPr>
            <p:nvPr/>
          </p:nvSpPr>
          <p:spPr bwMode="auto">
            <a:xfrm>
              <a:off x="7697788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9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59"/>
            <p:cNvSpPr>
              <a:spLocks noEditPoints="1"/>
            </p:cNvSpPr>
            <p:nvPr/>
          </p:nvSpPr>
          <p:spPr bwMode="auto">
            <a:xfrm>
              <a:off x="7415213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9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70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8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8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7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60"/>
            <p:cNvSpPr>
              <a:spLocks noEditPoints="1"/>
            </p:cNvSpPr>
            <p:nvPr/>
          </p:nvSpPr>
          <p:spPr bwMode="auto">
            <a:xfrm>
              <a:off x="2668588" y="5624513"/>
              <a:ext cx="82550" cy="74613"/>
            </a:xfrm>
            <a:custGeom>
              <a:avLst/>
              <a:gdLst>
                <a:gd name="T0" fmla="*/ 16 w 22"/>
                <a:gd name="T1" fmla="*/ 9 h 20"/>
                <a:gd name="T2" fmla="*/ 12 w 22"/>
                <a:gd name="T3" fmla="*/ 3 h 20"/>
                <a:gd name="T4" fmla="*/ 4 w 22"/>
                <a:gd name="T5" fmla="*/ 1 h 20"/>
                <a:gd name="T6" fmla="*/ 2 w 22"/>
                <a:gd name="T7" fmla="*/ 1 h 20"/>
                <a:gd name="T8" fmla="*/ 0 w 22"/>
                <a:gd name="T9" fmla="*/ 2 h 20"/>
                <a:gd name="T10" fmla="*/ 6 w 22"/>
                <a:gd name="T11" fmla="*/ 13 h 20"/>
                <a:gd name="T12" fmla="*/ 17 w 22"/>
                <a:gd name="T13" fmla="*/ 19 h 20"/>
                <a:gd name="T14" fmla="*/ 16 w 22"/>
                <a:gd name="T15" fmla="*/ 9 h 20"/>
                <a:gd name="T16" fmla="*/ 5 w 22"/>
                <a:gd name="T17" fmla="*/ 6 h 20"/>
                <a:gd name="T18" fmla="*/ 12 w 22"/>
                <a:gd name="T19" fmla="*/ 8 h 20"/>
                <a:gd name="T20" fmla="*/ 13 w 22"/>
                <a:gd name="T21" fmla="*/ 9 h 20"/>
                <a:gd name="T22" fmla="*/ 7 w 22"/>
                <a:gd name="T23" fmla="*/ 8 h 20"/>
                <a:gd name="T24" fmla="*/ 7 w 22"/>
                <a:gd name="T25" fmla="*/ 9 h 20"/>
                <a:gd name="T26" fmla="*/ 14 w 22"/>
                <a:gd name="T27" fmla="*/ 12 h 20"/>
                <a:gd name="T28" fmla="*/ 10 w 22"/>
                <a:gd name="T29" fmla="*/ 12 h 20"/>
                <a:gd name="T30" fmla="*/ 8 w 22"/>
                <a:gd name="T31" fmla="*/ 10 h 20"/>
                <a:gd name="T32" fmla="*/ 5 w 22"/>
                <a:gd name="T33" fmla="*/ 6 h 20"/>
                <a:gd name="T34" fmla="*/ 4 w 22"/>
                <a:gd name="T35" fmla="*/ 4 h 20"/>
                <a:gd name="T36" fmla="*/ 5 w 22"/>
                <a:gd name="T37" fmla="*/ 5 h 20"/>
                <a:gd name="T38" fmla="*/ 4 w 22"/>
                <a:gd name="T39" fmla="*/ 5 h 20"/>
                <a:gd name="T40" fmla="*/ 4 w 22"/>
                <a:gd name="T41" fmla="*/ 5 h 20"/>
                <a:gd name="T42" fmla="*/ 4 w 22"/>
                <a:gd name="T43" fmla="*/ 4 h 20"/>
                <a:gd name="T44" fmla="*/ 12 w 22"/>
                <a:gd name="T45" fmla="*/ 7 h 20"/>
                <a:gd name="T46" fmla="*/ 6 w 22"/>
                <a:gd name="T47" fmla="*/ 6 h 20"/>
                <a:gd name="T48" fmla="*/ 11 w 22"/>
                <a:gd name="T49" fmla="*/ 6 h 20"/>
                <a:gd name="T50" fmla="*/ 12 w 22"/>
                <a:gd name="T51" fmla="*/ 7 h 20"/>
                <a:gd name="T52" fmla="*/ 15 w 22"/>
                <a:gd name="T53" fmla="*/ 12 h 20"/>
                <a:gd name="T54" fmla="*/ 8 w 22"/>
                <a:gd name="T55" fmla="*/ 9 h 20"/>
                <a:gd name="T56" fmla="*/ 13 w 22"/>
                <a:gd name="T57" fmla="*/ 9 h 20"/>
                <a:gd name="T58" fmla="*/ 15 w 22"/>
                <a:gd name="T59" fmla="*/ 12 h 20"/>
                <a:gd name="T60" fmla="*/ 16 w 22"/>
                <a:gd name="T61" fmla="*/ 16 h 20"/>
                <a:gd name="T62" fmla="*/ 15 w 22"/>
                <a:gd name="T63" fmla="*/ 16 h 20"/>
                <a:gd name="T64" fmla="*/ 13 w 22"/>
                <a:gd name="T65" fmla="*/ 14 h 20"/>
                <a:gd name="T66" fmla="*/ 11 w 22"/>
                <a:gd name="T67" fmla="*/ 13 h 20"/>
                <a:gd name="T68" fmla="*/ 15 w 22"/>
                <a:gd name="T69" fmla="*/ 12 h 20"/>
                <a:gd name="T70" fmla="*/ 15 w 22"/>
                <a:gd name="T71" fmla="*/ 12 h 20"/>
                <a:gd name="T72" fmla="*/ 16 w 22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" h="20">
                  <a:moveTo>
                    <a:pt x="16" y="9"/>
                  </a:moveTo>
                  <a:cubicBezTo>
                    <a:pt x="15" y="7"/>
                    <a:pt x="14" y="4"/>
                    <a:pt x="12" y="3"/>
                  </a:cubicBezTo>
                  <a:cubicBezTo>
                    <a:pt x="9" y="2"/>
                    <a:pt x="6" y="3"/>
                    <a:pt x="4" y="1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6"/>
                    <a:pt x="4" y="10"/>
                    <a:pt x="6" y="13"/>
                  </a:cubicBezTo>
                  <a:cubicBezTo>
                    <a:pt x="9" y="15"/>
                    <a:pt x="13" y="20"/>
                    <a:pt x="17" y="19"/>
                  </a:cubicBezTo>
                  <a:cubicBezTo>
                    <a:pt x="22" y="17"/>
                    <a:pt x="18" y="11"/>
                    <a:pt x="16" y="9"/>
                  </a:cubicBezTo>
                  <a:close/>
                  <a:moveTo>
                    <a:pt x="5" y="6"/>
                  </a:moveTo>
                  <a:cubicBezTo>
                    <a:pt x="7" y="7"/>
                    <a:pt x="10" y="7"/>
                    <a:pt x="12" y="8"/>
                  </a:cubicBezTo>
                  <a:cubicBezTo>
                    <a:pt x="12" y="8"/>
                    <a:pt x="13" y="8"/>
                    <a:pt x="13" y="9"/>
                  </a:cubicBezTo>
                  <a:cubicBezTo>
                    <a:pt x="11" y="9"/>
                    <a:pt x="9" y="8"/>
                    <a:pt x="7" y="8"/>
                  </a:cubicBezTo>
                  <a:cubicBezTo>
                    <a:pt x="7" y="8"/>
                    <a:pt x="7" y="9"/>
                    <a:pt x="7" y="9"/>
                  </a:cubicBezTo>
                  <a:cubicBezTo>
                    <a:pt x="9" y="11"/>
                    <a:pt x="12" y="11"/>
                    <a:pt x="14" y="12"/>
                  </a:cubicBezTo>
                  <a:cubicBezTo>
                    <a:pt x="13" y="12"/>
                    <a:pt x="11" y="12"/>
                    <a:pt x="10" y="12"/>
                  </a:cubicBezTo>
                  <a:cubicBezTo>
                    <a:pt x="9" y="11"/>
                    <a:pt x="8" y="10"/>
                    <a:pt x="8" y="10"/>
                  </a:cubicBezTo>
                  <a:cubicBezTo>
                    <a:pt x="7" y="9"/>
                    <a:pt x="5" y="7"/>
                    <a:pt x="5" y="6"/>
                  </a:cubicBezTo>
                  <a:close/>
                  <a:moveTo>
                    <a:pt x="4" y="4"/>
                  </a:moveTo>
                  <a:cubicBezTo>
                    <a:pt x="4" y="4"/>
                    <a:pt x="4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  <a:moveTo>
                    <a:pt x="12" y="7"/>
                  </a:moveTo>
                  <a:cubicBezTo>
                    <a:pt x="10" y="7"/>
                    <a:pt x="8" y="6"/>
                    <a:pt x="6" y="6"/>
                  </a:cubicBezTo>
                  <a:cubicBezTo>
                    <a:pt x="7" y="6"/>
                    <a:pt x="9" y="6"/>
                    <a:pt x="11" y="6"/>
                  </a:cubicBezTo>
                  <a:cubicBezTo>
                    <a:pt x="11" y="7"/>
                    <a:pt x="11" y="7"/>
                    <a:pt x="12" y="7"/>
                  </a:cubicBezTo>
                  <a:close/>
                  <a:moveTo>
                    <a:pt x="15" y="12"/>
                  </a:moveTo>
                  <a:cubicBezTo>
                    <a:pt x="13" y="11"/>
                    <a:pt x="10" y="10"/>
                    <a:pt x="8" y="9"/>
                  </a:cubicBezTo>
                  <a:cubicBezTo>
                    <a:pt x="10" y="9"/>
                    <a:pt x="11" y="9"/>
                    <a:pt x="13" y="9"/>
                  </a:cubicBezTo>
                  <a:cubicBezTo>
                    <a:pt x="14" y="10"/>
                    <a:pt x="14" y="11"/>
                    <a:pt x="15" y="12"/>
                  </a:cubicBezTo>
                  <a:close/>
                  <a:moveTo>
                    <a:pt x="16" y="16"/>
                  </a:moveTo>
                  <a:cubicBezTo>
                    <a:pt x="16" y="16"/>
                    <a:pt x="15" y="16"/>
                    <a:pt x="15" y="16"/>
                  </a:cubicBezTo>
                  <a:cubicBezTo>
                    <a:pt x="15" y="15"/>
                    <a:pt x="14" y="15"/>
                    <a:pt x="13" y="14"/>
                  </a:cubicBezTo>
                  <a:cubicBezTo>
                    <a:pt x="12" y="14"/>
                    <a:pt x="11" y="14"/>
                    <a:pt x="11" y="13"/>
                  </a:cubicBezTo>
                  <a:cubicBezTo>
                    <a:pt x="12" y="13"/>
                    <a:pt x="14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7" y="16"/>
                    <a:pt x="16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61"/>
            <p:cNvSpPr>
              <a:spLocks noEditPoints="1"/>
            </p:cNvSpPr>
            <p:nvPr/>
          </p:nvSpPr>
          <p:spPr bwMode="auto">
            <a:xfrm>
              <a:off x="2390775" y="5008563"/>
              <a:ext cx="877888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8 w 234"/>
                <a:gd name="T7" fmla="*/ 89 h 279"/>
                <a:gd name="T8" fmla="*/ 95 w 234"/>
                <a:gd name="T9" fmla="*/ 97 h 279"/>
                <a:gd name="T10" fmla="*/ 63 w 234"/>
                <a:gd name="T11" fmla="*/ 99 h 279"/>
                <a:gd name="T12" fmla="*/ 93 w 234"/>
                <a:gd name="T13" fmla="*/ 113 h 279"/>
                <a:gd name="T14" fmla="*/ 92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7 w 234"/>
                <a:gd name="T23" fmla="*/ 141 h 279"/>
                <a:gd name="T24" fmla="*/ 57 w 234"/>
                <a:gd name="T25" fmla="*/ 124 h 279"/>
                <a:gd name="T26" fmla="*/ 60 w 234"/>
                <a:gd name="T27" fmla="*/ 119 h 279"/>
                <a:gd name="T28" fmla="*/ 86 w 234"/>
                <a:gd name="T29" fmla="*/ 120 h 279"/>
                <a:gd name="T30" fmla="*/ 64 w 234"/>
                <a:gd name="T31" fmla="*/ 101 h 279"/>
                <a:gd name="T32" fmla="*/ 116 w 234"/>
                <a:gd name="T33" fmla="*/ 109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2 h 279"/>
                <a:gd name="T40" fmla="*/ 30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0 w 234"/>
                <a:gd name="T49" fmla="*/ 41 h 279"/>
                <a:gd name="T50" fmla="*/ 64 w 234"/>
                <a:gd name="T51" fmla="*/ 47 h 279"/>
                <a:gd name="T52" fmla="*/ 67 w 234"/>
                <a:gd name="T53" fmla="*/ 58 h 279"/>
                <a:gd name="T54" fmla="*/ 67 w 234"/>
                <a:gd name="T55" fmla="*/ 73 h 279"/>
                <a:gd name="T56" fmla="*/ 133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1 w 234"/>
                <a:gd name="T63" fmla="*/ 85 h 279"/>
                <a:gd name="T64" fmla="*/ 60 w 234"/>
                <a:gd name="T65" fmla="*/ 72 h 279"/>
                <a:gd name="T66" fmla="*/ 52 w 234"/>
                <a:gd name="T67" fmla="*/ 60 h 279"/>
                <a:gd name="T68" fmla="*/ 57 w 234"/>
                <a:gd name="T69" fmla="*/ 37 h 279"/>
                <a:gd name="T70" fmla="*/ 73 w 234"/>
                <a:gd name="T71" fmla="*/ 27 h 279"/>
                <a:gd name="T72" fmla="*/ 97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3 w 234"/>
                <a:gd name="T79" fmla="*/ 35 h 279"/>
                <a:gd name="T80" fmla="*/ 222 w 234"/>
                <a:gd name="T81" fmla="*/ 128 h 279"/>
                <a:gd name="T82" fmla="*/ 217 w 234"/>
                <a:gd name="T83" fmla="*/ 129 h 279"/>
                <a:gd name="T84" fmla="*/ 209 w 234"/>
                <a:gd name="T85" fmla="*/ 62 h 279"/>
                <a:gd name="T86" fmla="*/ 221 w 234"/>
                <a:gd name="T87" fmla="*/ 93 h 279"/>
                <a:gd name="T88" fmla="*/ 223 w 234"/>
                <a:gd name="T89" fmla="*/ 116 h 279"/>
                <a:gd name="T90" fmla="*/ 205 w 234"/>
                <a:gd name="T91" fmla="*/ 114 h 279"/>
                <a:gd name="T92" fmla="*/ 201 w 234"/>
                <a:gd name="T93" fmla="*/ 90 h 279"/>
                <a:gd name="T94" fmla="*/ 208 w 234"/>
                <a:gd name="T95" fmla="*/ 73 h 279"/>
                <a:gd name="T96" fmla="*/ 36 w 234"/>
                <a:gd name="T97" fmla="*/ 96 h 279"/>
                <a:gd name="T98" fmla="*/ 119 w 234"/>
                <a:gd name="T99" fmla="*/ 43 h 279"/>
                <a:gd name="T100" fmla="*/ 183 w 234"/>
                <a:gd name="T101" fmla="*/ 34 h 279"/>
                <a:gd name="T102" fmla="*/ 115 w 234"/>
                <a:gd name="T103" fmla="*/ 227 h 279"/>
                <a:gd name="T104" fmla="*/ 168 w 234"/>
                <a:gd name="T105" fmla="*/ 273 h 279"/>
                <a:gd name="T106" fmla="*/ 58 w 234"/>
                <a:gd name="T107" fmla="*/ 262 h 279"/>
                <a:gd name="T108" fmla="*/ 100 w 234"/>
                <a:gd name="T109" fmla="*/ 272 h 279"/>
                <a:gd name="T110" fmla="*/ 145 w 234"/>
                <a:gd name="T111" fmla="*/ 275 h 279"/>
                <a:gd name="T112" fmla="*/ 123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5" y="176"/>
                    <a:pt x="47" y="199"/>
                  </a:cubicBezTo>
                  <a:cubicBezTo>
                    <a:pt x="61" y="209"/>
                    <a:pt x="76" y="215"/>
                    <a:pt x="93" y="219"/>
                  </a:cubicBezTo>
                  <a:cubicBezTo>
                    <a:pt x="100" y="220"/>
                    <a:pt x="106" y="221"/>
                    <a:pt x="113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0" y="250"/>
                    <a:pt x="55" y="261"/>
                  </a:cubicBezTo>
                  <a:cubicBezTo>
                    <a:pt x="52" y="263"/>
                    <a:pt x="48" y="268"/>
                    <a:pt x="52" y="271"/>
                  </a:cubicBezTo>
                  <a:cubicBezTo>
                    <a:pt x="56" y="274"/>
                    <a:pt x="62" y="275"/>
                    <a:pt x="66" y="276"/>
                  </a:cubicBezTo>
                  <a:cubicBezTo>
                    <a:pt x="84" y="279"/>
                    <a:pt x="102" y="279"/>
                    <a:pt x="120" y="279"/>
                  </a:cubicBezTo>
                  <a:cubicBezTo>
                    <a:pt x="138" y="279"/>
                    <a:pt x="156" y="278"/>
                    <a:pt x="173" y="276"/>
                  </a:cubicBezTo>
                  <a:cubicBezTo>
                    <a:pt x="177" y="275"/>
                    <a:pt x="186" y="275"/>
                    <a:pt x="189" y="271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3" y="247"/>
                  </a:cubicBezTo>
                  <a:cubicBezTo>
                    <a:pt x="147" y="246"/>
                    <a:pt x="140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1" y="228"/>
                    <a:pt x="130" y="221"/>
                  </a:cubicBezTo>
                  <a:cubicBezTo>
                    <a:pt x="140" y="221"/>
                    <a:pt x="152" y="219"/>
                    <a:pt x="161" y="215"/>
                  </a:cubicBezTo>
                  <a:cubicBezTo>
                    <a:pt x="164" y="220"/>
                    <a:pt x="168" y="225"/>
                    <a:pt x="173" y="221"/>
                  </a:cubicBezTo>
                  <a:cubicBezTo>
                    <a:pt x="179" y="217"/>
                    <a:pt x="168" y="206"/>
                    <a:pt x="166" y="202"/>
                  </a:cubicBezTo>
                  <a:cubicBezTo>
                    <a:pt x="184" y="194"/>
                    <a:pt x="200" y="181"/>
                    <a:pt x="211" y="163"/>
                  </a:cubicBezTo>
                  <a:cubicBezTo>
                    <a:pt x="234" y="128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4" y="12"/>
                    <a:pt x="83" y="0"/>
                    <a:pt x="74" y="5"/>
                  </a:cubicBezTo>
                  <a:cubicBezTo>
                    <a:pt x="72" y="6"/>
                    <a:pt x="71" y="8"/>
                    <a:pt x="71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4" y="18"/>
                    <a:pt x="39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4" y="18"/>
                  </a:moveTo>
                  <a:cubicBezTo>
                    <a:pt x="83" y="19"/>
                    <a:pt x="81" y="19"/>
                    <a:pt x="80" y="20"/>
                  </a:cubicBezTo>
                  <a:cubicBezTo>
                    <a:pt x="78" y="17"/>
                    <a:pt x="70" y="8"/>
                    <a:pt x="77" y="7"/>
                  </a:cubicBezTo>
                  <a:cubicBezTo>
                    <a:pt x="82" y="6"/>
                    <a:pt x="83" y="15"/>
                    <a:pt x="84" y="18"/>
                  </a:cubicBezTo>
                  <a:close/>
                  <a:moveTo>
                    <a:pt x="57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7" y="86"/>
                  </a:cubicBezTo>
                  <a:close/>
                  <a:moveTo>
                    <a:pt x="56" y="101"/>
                  </a:moveTo>
                  <a:cubicBezTo>
                    <a:pt x="53" y="100"/>
                    <a:pt x="48" y="100"/>
                    <a:pt x="45" y="99"/>
                  </a:cubicBezTo>
                  <a:cubicBezTo>
                    <a:pt x="40" y="97"/>
                    <a:pt x="45" y="98"/>
                    <a:pt x="46" y="99"/>
                  </a:cubicBezTo>
                  <a:cubicBezTo>
                    <a:pt x="48" y="99"/>
                    <a:pt x="49" y="99"/>
                    <a:pt x="51" y="99"/>
                  </a:cubicBezTo>
                  <a:cubicBezTo>
                    <a:pt x="53" y="100"/>
                    <a:pt x="54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9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0" y="96"/>
                    <a:pt x="52" y="96"/>
                  </a:cubicBezTo>
                  <a:cubicBezTo>
                    <a:pt x="53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3" y="94"/>
                    <a:pt x="50" y="93"/>
                    <a:pt x="47" y="92"/>
                  </a:cubicBezTo>
                  <a:cubicBezTo>
                    <a:pt x="50" y="93"/>
                    <a:pt x="53" y="93"/>
                    <a:pt x="56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6" y="90"/>
                  </a:cubicBezTo>
                  <a:cubicBezTo>
                    <a:pt x="56" y="91"/>
                    <a:pt x="56" y="91"/>
                    <a:pt x="56" y="92"/>
                  </a:cubicBezTo>
                  <a:cubicBezTo>
                    <a:pt x="54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49" y="87"/>
                  </a:cubicBezTo>
                  <a:cubicBezTo>
                    <a:pt x="51" y="88"/>
                    <a:pt x="55" y="89"/>
                    <a:pt x="57" y="89"/>
                  </a:cubicBezTo>
                  <a:cubicBezTo>
                    <a:pt x="54" y="89"/>
                    <a:pt x="51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49" y="83"/>
                  </a:cubicBezTo>
                  <a:cubicBezTo>
                    <a:pt x="50" y="84"/>
                    <a:pt x="52" y="85"/>
                    <a:pt x="53" y="85"/>
                  </a:cubicBezTo>
                  <a:cubicBezTo>
                    <a:pt x="54" y="86"/>
                    <a:pt x="60" y="88"/>
                    <a:pt x="55" y="87"/>
                  </a:cubicBezTo>
                  <a:cubicBezTo>
                    <a:pt x="53" y="86"/>
                    <a:pt x="51" y="86"/>
                    <a:pt x="49" y="86"/>
                  </a:cubicBezTo>
                  <a:cubicBezTo>
                    <a:pt x="49" y="86"/>
                    <a:pt x="49" y="85"/>
                    <a:pt x="49" y="85"/>
                  </a:cubicBezTo>
                  <a:cubicBezTo>
                    <a:pt x="49" y="84"/>
                    <a:pt x="49" y="84"/>
                    <a:pt x="49" y="83"/>
                  </a:cubicBezTo>
                  <a:close/>
                  <a:moveTo>
                    <a:pt x="57" y="88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5" y="88"/>
                    <a:pt x="54" y="88"/>
                  </a:cubicBezTo>
                  <a:cubicBezTo>
                    <a:pt x="54" y="88"/>
                    <a:pt x="50" y="86"/>
                    <a:pt x="53" y="87"/>
                  </a:cubicBezTo>
                  <a:cubicBezTo>
                    <a:pt x="54" y="87"/>
                    <a:pt x="55" y="88"/>
                    <a:pt x="57" y="88"/>
                  </a:cubicBezTo>
                  <a:close/>
                  <a:moveTo>
                    <a:pt x="55" y="107"/>
                  </a:moveTo>
                  <a:cubicBezTo>
                    <a:pt x="53" y="106"/>
                    <a:pt x="51" y="106"/>
                    <a:pt x="49" y="105"/>
                  </a:cubicBezTo>
                  <a:cubicBezTo>
                    <a:pt x="47" y="105"/>
                    <a:pt x="45" y="104"/>
                    <a:pt x="44" y="103"/>
                  </a:cubicBezTo>
                  <a:cubicBezTo>
                    <a:pt x="42" y="102"/>
                    <a:pt x="40" y="101"/>
                    <a:pt x="44" y="102"/>
                  </a:cubicBezTo>
                  <a:cubicBezTo>
                    <a:pt x="48" y="103"/>
                    <a:pt x="52" y="104"/>
                    <a:pt x="56" y="104"/>
                  </a:cubicBezTo>
                  <a:cubicBezTo>
                    <a:pt x="56" y="105"/>
                    <a:pt x="56" y="106"/>
                    <a:pt x="55" y="107"/>
                  </a:cubicBezTo>
                  <a:close/>
                  <a:moveTo>
                    <a:pt x="45" y="107"/>
                  </a:moveTo>
                  <a:cubicBezTo>
                    <a:pt x="46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49" y="109"/>
                    <a:pt x="48" y="109"/>
                    <a:pt x="47" y="109"/>
                  </a:cubicBezTo>
                  <a:cubicBezTo>
                    <a:pt x="45" y="108"/>
                    <a:pt x="43" y="108"/>
                    <a:pt x="42" y="107"/>
                  </a:cubicBezTo>
                  <a:cubicBezTo>
                    <a:pt x="40" y="106"/>
                    <a:pt x="45" y="107"/>
                    <a:pt x="45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0" y="102"/>
                    <a:pt x="40" y="102"/>
                  </a:cubicBezTo>
                  <a:cubicBezTo>
                    <a:pt x="40" y="102"/>
                    <a:pt x="40" y="102"/>
                    <a:pt x="40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4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4" y="107"/>
                  </a:cubicBezTo>
                  <a:cubicBezTo>
                    <a:pt x="53" y="107"/>
                    <a:pt x="51" y="107"/>
                    <a:pt x="49" y="107"/>
                  </a:cubicBezTo>
                  <a:cubicBezTo>
                    <a:pt x="46" y="106"/>
                    <a:pt x="43" y="106"/>
                    <a:pt x="40" y="105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39" y="104"/>
                    <a:pt x="40" y="102"/>
                  </a:cubicBezTo>
                  <a:close/>
                  <a:moveTo>
                    <a:pt x="40" y="101"/>
                  </a:moveTo>
                  <a:cubicBezTo>
                    <a:pt x="41" y="100"/>
                    <a:pt x="41" y="99"/>
                    <a:pt x="42" y="98"/>
                  </a:cubicBezTo>
                  <a:cubicBezTo>
                    <a:pt x="45" y="101"/>
                    <a:pt x="50" y="100"/>
                    <a:pt x="53" y="101"/>
                  </a:cubicBezTo>
                  <a:cubicBezTo>
                    <a:pt x="54" y="101"/>
                    <a:pt x="55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4" y="103"/>
                  </a:cubicBezTo>
                  <a:cubicBezTo>
                    <a:pt x="52" y="103"/>
                    <a:pt x="51" y="103"/>
                    <a:pt x="49" y="102"/>
                  </a:cubicBezTo>
                  <a:cubicBezTo>
                    <a:pt x="46" y="102"/>
                    <a:pt x="43" y="101"/>
                    <a:pt x="41" y="101"/>
                  </a:cubicBezTo>
                  <a:cubicBezTo>
                    <a:pt x="41" y="101"/>
                    <a:pt x="41" y="101"/>
                    <a:pt x="40" y="101"/>
                  </a:cubicBezTo>
                  <a:close/>
                  <a:moveTo>
                    <a:pt x="43" y="97"/>
                  </a:moveTo>
                  <a:cubicBezTo>
                    <a:pt x="43" y="97"/>
                    <a:pt x="44" y="96"/>
                    <a:pt x="44" y="96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6" y="96"/>
                    <a:pt x="48" y="97"/>
                    <a:pt x="50" y="97"/>
                  </a:cubicBezTo>
                  <a:cubicBezTo>
                    <a:pt x="51" y="98"/>
                    <a:pt x="53" y="98"/>
                    <a:pt x="54" y="99"/>
                  </a:cubicBezTo>
                  <a:cubicBezTo>
                    <a:pt x="56" y="99"/>
                    <a:pt x="56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5" y="94"/>
                    <a:pt x="46" y="93"/>
                    <a:pt x="46" y="93"/>
                  </a:cubicBezTo>
                  <a:cubicBezTo>
                    <a:pt x="48" y="93"/>
                    <a:pt x="51" y="94"/>
                    <a:pt x="53" y="95"/>
                  </a:cubicBezTo>
                  <a:cubicBezTo>
                    <a:pt x="54" y="96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7" y="91"/>
                    <a:pt x="48" y="90"/>
                    <a:pt x="48" y="89"/>
                  </a:cubicBezTo>
                  <a:cubicBezTo>
                    <a:pt x="50" y="91"/>
                    <a:pt x="52" y="91"/>
                    <a:pt x="54" y="92"/>
                  </a:cubicBezTo>
                  <a:cubicBezTo>
                    <a:pt x="58" y="93"/>
                    <a:pt x="54" y="92"/>
                    <a:pt x="52" y="92"/>
                  </a:cubicBezTo>
                  <a:cubicBezTo>
                    <a:pt x="50" y="92"/>
                    <a:pt x="49" y="92"/>
                    <a:pt x="47" y="92"/>
                  </a:cubicBezTo>
                  <a:close/>
                  <a:moveTo>
                    <a:pt x="44" y="81"/>
                  </a:moveTo>
                  <a:cubicBezTo>
                    <a:pt x="44" y="81"/>
                    <a:pt x="43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1" y="77"/>
                    <a:pt x="33" y="78"/>
                  </a:cubicBezTo>
                  <a:cubicBezTo>
                    <a:pt x="34" y="78"/>
                    <a:pt x="35" y="78"/>
                    <a:pt x="36" y="78"/>
                  </a:cubicBezTo>
                  <a:cubicBezTo>
                    <a:pt x="44" y="79"/>
                    <a:pt x="51" y="82"/>
                    <a:pt x="59" y="82"/>
                  </a:cubicBezTo>
                  <a:cubicBezTo>
                    <a:pt x="59" y="83"/>
                    <a:pt x="59" y="83"/>
                    <a:pt x="58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5" y="83"/>
                    <a:pt x="52" y="83"/>
                    <a:pt x="49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8" y="81"/>
                    <a:pt x="47" y="80"/>
                    <a:pt x="44" y="81"/>
                  </a:cubicBezTo>
                  <a:close/>
                  <a:moveTo>
                    <a:pt x="85" y="95"/>
                  </a:moveTo>
                  <a:cubicBezTo>
                    <a:pt x="94" y="98"/>
                    <a:pt x="103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8" y="107"/>
                    <a:pt x="115" y="106"/>
                    <a:pt x="115" y="106"/>
                  </a:cubicBezTo>
                  <a:cubicBezTo>
                    <a:pt x="113" y="105"/>
                    <a:pt x="110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2"/>
                  </a:cubicBezTo>
                  <a:cubicBezTo>
                    <a:pt x="66" y="91"/>
                    <a:pt x="66" y="91"/>
                    <a:pt x="66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7"/>
                    <a:pt x="93" y="97"/>
                    <a:pt x="95" y="97"/>
                  </a:cubicBezTo>
                  <a:cubicBezTo>
                    <a:pt x="103" y="99"/>
                    <a:pt x="111" y="102"/>
                    <a:pt x="119" y="103"/>
                  </a:cubicBezTo>
                  <a:cubicBezTo>
                    <a:pt x="118" y="103"/>
                    <a:pt x="119" y="104"/>
                    <a:pt x="119" y="105"/>
                  </a:cubicBezTo>
                  <a:cubicBezTo>
                    <a:pt x="116" y="104"/>
                    <a:pt x="113" y="104"/>
                    <a:pt x="110" y="103"/>
                  </a:cubicBezTo>
                  <a:cubicBezTo>
                    <a:pt x="105" y="101"/>
                    <a:pt x="100" y="100"/>
                    <a:pt x="95" y="98"/>
                  </a:cubicBezTo>
                  <a:cubicBezTo>
                    <a:pt x="93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6" y="100"/>
                    <a:pt x="114" y="100"/>
                    <a:pt x="111" y="100"/>
                  </a:cubicBezTo>
                  <a:cubicBezTo>
                    <a:pt x="106" y="98"/>
                    <a:pt x="102" y="97"/>
                    <a:pt x="97" y="95"/>
                  </a:cubicBezTo>
                  <a:cubicBezTo>
                    <a:pt x="88" y="92"/>
                    <a:pt x="77" y="90"/>
                    <a:pt x="70" y="84"/>
                  </a:cubicBezTo>
                  <a:cubicBezTo>
                    <a:pt x="76" y="89"/>
                    <a:pt x="87" y="90"/>
                    <a:pt x="94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19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1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7" y="101"/>
                  </a:cubicBezTo>
                  <a:cubicBezTo>
                    <a:pt x="102" y="102"/>
                    <a:pt x="106" y="103"/>
                    <a:pt x="110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19" y="108"/>
                    <a:pt x="119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5" y="108"/>
                    <a:pt x="101" y="106"/>
                    <a:pt x="98" y="105"/>
                  </a:cubicBezTo>
                  <a:cubicBezTo>
                    <a:pt x="102" y="106"/>
                    <a:pt x="105" y="107"/>
                    <a:pt x="109" y="108"/>
                  </a:cubicBezTo>
                  <a:cubicBezTo>
                    <a:pt x="113" y="109"/>
                    <a:pt x="116" y="111"/>
                    <a:pt x="120" y="111"/>
                  </a:cubicBezTo>
                  <a:cubicBezTo>
                    <a:pt x="120" y="111"/>
                    <a:pt x="121" y="112"/>
                    <a:pt x="121" y="113"/>
                  </a:cubicBezTo>
                  <a:close/>
                  <a:moveTo>
                    <a:pt x="122" y="117"/>
                  </a:moveTo>
                  <a:cubicBezTo>
                    <a:pt x="114" y="113"/>
                    <a:pt x="104" y="111"/>
                    <a:pt x="95" y="108"/>
                  </a:cubicBezTo>
                  <a:cubicBezTo>
                    <a:pt x="84" y="105"/>
                    <a:pt x="73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3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4" y="113"/>
                    <a:pt x="118" y="114"/>
                    <a:pt x="122" y="115"/>
                  </a:cubicBezTo>
                  <a:cubicBezTo>
                    <a:pt x="122" y="115"/>
                    <a:pt x="122" y="116"/>
                    <a:pt x="122" y="117"/>
                  </a:cubicBezTo>
                  <a:close/>
                  <a:moveTo>
                    <a:pt x="123" y="121"/>
                  </a:moveTo>
                  <a:cubicBezTo>
                    <a:pt x="115" y="116"/>
                    <a:pt x="106" y="113"/>
                    <a:pt x="97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83" y="105"/>
                    <a:pt x="88" y="107"/>
                    <a:pt x="93" y="108"/>
                  </a:cubicBezTo>
                  <a:cubicBezTo>
                    <a:pt x="103" y="111"/>
                    <a:pt x="113" y="113"/>
                    <a:pt x="123" y="118"/>
                  </a:cubicBezTo>
                  <a:cubicBezTo>
                    <a:pt x="123" y="119"/>
                    <a:pt x="123" y="120"/>
                    <a:pt x="123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3" y="114"/>
                    <a:pt x="90" y="116"/>
                  </a:cubicBezTo>
                  <a:cubicBezTo>
                    <a:pt x="96" y="118"/>
                    <a:pt x="102" y="120"/>
                    <a:pt x="108" y="121"/>
                  </a:cubicBezTo>
                  <a:cubicBezTo>
                    <a:pt x="111" y="122"/>
                    <a:pt x="115" y="123"/>
                    <a:pt x="118" y="124"/>
                  </a:cubicBezTo>
                  <a:cubicBezTo>
                    <a:pt x="120" y="125"/>
                    <a:pt x="121" y="126"/>
                    <a:pt x="123" y="126"/>
                  </a:cubicBezTo>
                  <a:cubicBezTo>
                    <a:pt x="123" y="128"/>
                    <a:pt x="123" y="129"/>
                    <a:pt x="123" y="130"/>
                  </a:cubicBezTo>
                  <a:cubicBezTo>
                    <a:pt x="113" y="126"/>
                    <a:pt x="103" y="122"/>
                    <a:pt x="93" y="119"/>
                  </a:cubicBezTo>
                  <a:cubicBezTo>
                    <a:pt x="88" y="118"/>
                    <a:pt x="82" y="116"/>
                    <a:pt x="76" y="114"/>
                  </a:cubicBezTo>
                  <a:cubicBezTo>
                    <a:pt x="71" y="113"/>
                    <a:pt x="66" y="112"/>
                    <a:pt x="62" y="109"/>
                  </a:cubicBezTo>
                  <a:cubicBezTo>
                    <a:pt x="62" y="109"/>
                    <a:pt x="62" y="109"/>
                    <a:pt x="62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3" y="125"/>
                  </a:moveTo>
                  <a:cubicBezTo>
                    <a:pt x="119" y="123"/>
                    <a:pt x="115" y="122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0" y="113"/>
                    <a:pt x="85" y="111"/>
                    <a:pt x="79" y="109"/>
                  </a:cubicBezTo>
                  <a:cubicBezTo>
                    <a:pt x="78" y="109"/>
                    <a:pt x="78" y="109"/>
                    <a:pt x="77" y="108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83" y="110"/>
                    <a:pt x="88" y="111"/>
                    <a:pt x="93" y="113"/>
                  </a:cubicBezTo>
                  <a:cubicBezTo>
                    <a:pt x="103" y="116"/>
                    <a:pt x="113" y="120"/>
                    <a:pt x="123" y="122"/>
                  </a:cubicBezTo>
                  <a:cubicBezTo>
                    <a:pt x="123" y="123"/>
                    <a:pt x="123" y="124"/>
                    <a:pt x="123" y="125"/>
                  </a:cubicBezTo>
                  <a:close/>
                  <a:moveTo>
                    <a:pt x="123" y="133"/>
                  </a:moveTo>
                  <a:cubicBezTo>
                    <a:pt x="120" y="132"/>
                    <a:pt x="118" y="130"/>
                    <a:pt x="115" y="129"/>
                  </a:cubicBezTo>
                  <a:cubicBezTo>
                    <a:pt x="117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2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8" y="131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4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6" y="141"/>
                  </a:moveTo>
                  <a:cubicBezTo>
                    <a:pt x="122" y="139"/>
                    <a:pt x="118" y="139"/>
                    <a:pt x="114" y="137"/>
                  </a:cubicBezTo>
                  <a:cubicBezTo>
                    <a:pt x="108" y="134"/>
                    <a:pt x="102" y="132"/>
                    <a:pt x="97" y="130"/>
                  </a:cubicBezTo>
                  <a:cubicBezTo>
                    <a:pt x="93" y="129"/>
                    <a:pt x="90" y="128"/>
                    <a:pt x="87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0" y="131"/>
                    <a:pt x="108" y="132"/>
                    <a:pt x="114" y="136"/>
                  </a:cubicBezTo>
                  <a:cubicBezTo>
                    <a:pt x="118" y="138"/>
                    <a:pt x="122" y="140"/>
                    <a:pt x="126" y="140"/>
                  </a:cubicBezTo>
                  <a:cubicBezTo>
                    <a:pt x="126" y="141"/>
                    <a:pt x="126" y="141"/>
                    <a:pt x="126" y="141"/>
                  </a:cubicBezTo>
                  <a:close/>
                  <a:moveTo>
                    <a:pt x="129" y="147"/>
                  </a:moveTo>
                  <a:cubicBezTo>
                    <a:pt x="124" y="145"/>
                    <a:pt x="120" y="143"/>
                    <a:pt x="116" y="142"/>
                  </a:cubicBezTo>
                  <a:cubicBezTo>
                    <a:pt x="109" y="139"/>
                    <a:pt x="102" y="136"/>
                    <a:pt x="96" y="134"/>
                  </a:cubicBezTo>
                  <a:cubicBezTo>
                    <a:pt x="95" y="134"/>
                    <a:pt x="95" y="133"/>
                    <a:pt x="94" y="133"/>
                  </a:cubicBezTo>
                  <a:cubicBezTo>
                    <a:pt x="100" y="135"/>
                    <a:pt x="107" y="137"/>
                    <a:pt x="113" y="139"/>
                  </a:cubicBezTo>
                  <a:cubicBezTo>
                    <a:pt x="117" y="141"/>
                    <a:pt x="122" y="142"/>
                    <a:pt x="127" y="143"/>
                  </a:cubicBezTo>
                  <a:cubicBezTo>
                    <a:pt x="128" y="144"/>
                    <a:pt x="128" y="146"/>
                    <a:pt x="129" y="147"/>
                  </a:cubicBezTo>
                  <a:close/>
                  <a:moveTo>
                    <a:pt x="80" y="129"/>
                  </a:moveTo>
                  <a:cubicBezTo>
                    <a:pt x="84" y="131"/>
                    <a:pt x="88" y="132"/>
                    <a:pt x="92" y="133"/>
                  </a:cubicBezTo>
                  <a:cubicBezTo>
                    <a:pt x="99" y="136"/>
                    <a:pt x="105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7" y="143"/>
                    <a:pt x="112" y="141"/>
                  </a:cubicBezTo>
                  <a:cubicBezTo>
                    <a:pt x="105" y="139"/>
                    <a:pt x="99" y="137"/>
                    <a:pt x="93" y="135"/>
                  </a:cubicBezTo>
                  <a:cubicBezTo>
                    <a:pt x="86" y="133"/>
                    <a:pt x="79" y="131"/>
                    <a:pt x="72" y="128"/>
                  </a:cubicBezTo>
                  <a:cubicBezTo>
                    <a:pt x="67" y="126"/>
                    <a:pt x="61" y="124"/>
                    <a:pt x="55" y="122"/>
                  </a:cubicBezTo>
                  <a:cubicBezTo>
                    <a:pt x="55" y="122"/>
                    <a:pt x="55" y="121"/>
                    <a:pt x="55" y="121"/>
                  </a:cubicBezTo>
                  <a:cubicBezTo>
                    <a:pt x="57" y="121"/>
                    <a:pt x="59" y="122"/>
                    <a:pt x="61" y="122"/>
                  </a:cubicBezTo>
                  <a:cubicBezTo>
                    <a:pt x="62" y="122"/>
                    <a:pt x="62" y="123"/>
                    <a:pt x="63" y="123"/>
                  </a:cubicBezTo>
                  <a:cubicBezTo>
                    <a:pt x="66" y="124"/>
                    <a:pt x="69" y="125"/>
                    <a:pt x="72" y="126"/>
                  </a:cubicBezTo>
                  <a:cubicBezTo>
                    <a:pt x="75" y="127"/>
                    <a:pt x="77" y="128"/>
                    <a:pt x="80" y="129"/>
                  </a:cubicBezTo>
                  <a:close/>
                  <a:moveTo>
                    <a:pt x="74" y="129"/>
                  </a:moveTo>
                  <a:cubicBezTo>
                    <a:pt x="74" y="130"/>
                    <a:pt x="75" y="130"/>
                    <a:pt x="75" y="130"/>
                  </a:cubicBezTo>
                  <a:cubicBezTo>
                    <a:pt x="75" y="130"/>
                    <a:pt x="75" y="130"/>
                    <a:pt x="75" y="130"/>
                  </a:cubicBezTo>
                  <a:cubicBezTo>
                    <a:pt x="71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0" y="152"/>
                  </a:moveTo>
                  <a:cubicBezTo>
                    <a:pt x="119" y="146"/>
                    <a:pt x="107" y="142"/>
                    <a:pt x="95" y="137"/>
                  </a:cubicBezTo>
                  <a:cubicBezTo>
                    <a:pt x="90" y="136"/>
                    <a:pt x="86" y="134"/>
                    <a:pt x="81" y="132"/>
                  </a:cubicBezTo>
                  <a:cubicBezTo>
                    <a:pt x="86" y="133"/>
                    <a:pt x="90" y="135"/>
                    <a:pt x="94" y="136"/>
                  </a:cubicBezTo>
                  <a:cubicBezTo>
                    <a:pt x="101" y="138"/>
                    <a:pt x="108" y="141"/>
                    <a:pt x="114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6" y="147"/>
                    <a:pt x="128" y="148"/>
                    <a:pt x="129" y="148"/>
                  </a:cubicBezTo>
                  <a:cubicBezTo>
                    <a:pt x="130" y="150"/>
                    <a:pt x="130" y="151"/>
                    <a:pt x="130" y="152"/>
                  </a:cubicBezTo>
                  <a:close/>
                  <a:moveTo>
                    <a:pt x="62" y="129"/>
                  </a:moveTo>
                  <a:cubicBezTo>
                    <a:pt x="66" y="130"/>
                    <a:pt x="69" y="131"/>
                    <a:pt x="73" y="132"/>
                  </a:cubicBezTo>
                  <a:cubicBezTo>
                    <a:pt x="79" y="134"/>
                    <a:pt x="86" y="137"/>
                    <a:pt x="93" y="140"/>
                  </a:cubicBezTo>
                  <a:cubicBezTo>
                    <a:pt x="99" y="143"/>
                    <a:pt x="106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1" y="157"/>
                    <a:pt x="131" y="158"/>
                  </a:cubicBezTo>
                  <a:cubicBezTo>
                    <a:pt x="120" y="152"/>
                    <a:pt x="108" y="147"/>
                    <a:pt x="96" y="142"/>
                  </a:cubicBezTo>
                  <a:cubicBezTo>
                    <a:pt x="90" y="140"/>
                    <a:pt x="83" y="137"/>
                    <a:pt x="76" y="134"/>
                  </a:cubicBezTo>
                  <a:cubicBezTo>
                    <a:pt x="70" y="132"/>
                    <a:pt x="63" y="131"/>
                    <a:pt x="57" y="127"/>
                  </a:cubicBezTo>
                  <a:cubicBezTo>
                    <a:pt x="54" y="124"/>
                    <a:pt x="61" y="129"/>
                    <a:pt x="62" y="129"/>
                  </a:cubicBezTo>
                  <a:close/>
                  <a:moveTo>
                    <a:pt x="132" y="164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09" y="154"/>
                    <a:pt x="103" y="151"/>
                    <a:pt x="96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3" y="146"/>
                    <a:pt x="95" y="147"/>
                  </a:cubicBezTo>
                  <a:cubicBezTo>
                    <a:pt x="102" y="149"/>
                    <a:pt x="109" y="151"/>
                    <a:pt x="116" y="154"/>
                  </a:cubicBezTo>
                  <a:cubicBezTo>
                    <a:pt x="121" y="156"/>
                    <a:pt x="126" y="158"/>
                    <a:pt x="132" y="159"/>
                  </a:cubicBezTo>
                  <a:cubicBezTo>
                    <a:pt x="132" y="161"/>
                    <a:pt x="132" y="162"/>
                    <a:pt x="132" y="164"/>
                  </a:cubicBezTo>
                  <a:close/>
                  <a:moveTo>
                    <a:pt x="129" y="162"/>
                  </a:moveTo>
                  <a:cubicBezTo>
                    <a:pt x="128" y="162"/>
                    <a:pt x="128" y="162"/>
                    <a:pt x="128" y="162"/>
                  </a:cubicBezTo>
                  <a:cubicBezTo>
                    <a:pt x="128" y="162"/>
                    <a:pt x="128" y="162"/>
                    <a:pt x="129" y="162"/>
                  </a:cubicBezTo>
                  <a:close/>
                  <a:moveTo>
                    <a:pt x="130" y="163"/>
                  </a:moveTo>
                  <a:cubicBezTo>
                    <a:pt x="130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0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0" y="166"/>
                    <a:pt x="128" y="165"/>
                    <a:pt x="126" y="164"/>
                  </a:cubicBezTo>
                  <a:cubicBezTo>
                    <a:pt x="120" y="161"/>
                    <a:pt x="114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3" y="158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1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3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4" y="160"/>
                    <a:pt x="100" y="158"/>
                    <a:pt x="95" y="156"/>
                  </a:cubicBezTo>
                  <a:cubicBezTo>
                    <a:pt x="94" y="156"/>
                    <a:pt x="93" y="156"/>
                    <a:pt x="92" y="155"/>
                  </a:cubicBezTo>
                  <a:cubicBezTo>
                    <a:pt x="97" y="157"/>
                    <a:pt x="101" y="158"/>
                    <a:pt x="105" y="159"/>
                  </a:cubicBezTo>
                  <a:cubicBezTo>
                    <a:pt x="110" y="161"/>
                    <a:pt x="116" y="162"/>
                    <a:pt x="121" y="164"/>
                  </a:cubicBezTo>
                  <a:cubicBezTo>
                    <a:pt x="124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2" y="160"/>
                    <a:pt x="95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0" y="173"/>
                  </a:cubicBezTo>
                  <a:cubicBezTo>
                    <a:pt x="129" y="175"/>
                    <a:pt x="128" y="176"/>
                    <a:pt x="125" y="176"/>
                  </a:cubicBezTo>
                  <a:cubicBezTo>
                    <a:pt x="119" y="177"/>
                    <a:pt x="114" y="174"/>
                    <a:pt x="109" y="171"/>
                  </a:cubicBezTo>
                  <a:cubicBezTo>
                    <a:pt x="110" y="171"/>
                    <a:pt x="111" y="171"/>
                    <a:pt x="111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8" y="175"/>
                    <a:pt x="118" y="176"/>
                    <a:pt x="119" y="176"/>
                  </a:cubicBezTo>
                  <a:cubicBezTo>
                    <a:pt x="119" y="176"/>
                    <a:pt x="119" y="176"/>
                    <a:pt x="119" y="176"/>
                  </a:cubicBezTo>
                  <a:cubicBezTo>
                    <a:pt x="120" y="176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8" y="169"/>
                  </a:cubicBezTo>
                  <a:cubicBezTo>
                    <a:pt x="106" y="168"/>
                    <a:pt x="111" y="170"/>
                    <a:pt x="111" y="170"/>
                  </a:cubicBezTo>
                  <a:cubicBezTo>
                    <a:pt x="114" y="171"/>
                    <a:pt x="118" y="173"/>
                    <a:pt x="121" y="174"/>
                  </a:cubicBezTo>
                  <a:cubicBezTo>
                    <a:pt x="123" y="175"/>
                    <a:pt x="125" y="176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70"/>
                    <a:pt x="114" y="168"/>
                    <a:pt x="110" y="167"/>
                  </a:cubicBezTo>
                  <a:cubicBezTo>
                    <a:pt x="106" y="165"/>
                    <a:pt x="102" y="163"/>
                    <a:pt x="98" y="162"/>
                  </a:cubicBezTo>
                  <a:cubicBezTo>
                    <a:pt x="96" y="161"/>
                    <a:pt x="93" y="161"/>
                    <a:pt x="91" y="160"/>
                  </a:cubicBezTo>
                  <a:cubicBezTo>
                    <a:pt x="91" y="160"/>
                    <a:pt x="90" y="160"/>
                    <a:pt x="90" y="159"/>
                  </a:cubicBezTo>
                  <a:close/>
                  <a:moveTo>
                    <a:pt x="95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6" y="170"/>
                  </a:cubicBezTo>
                  <a:cubicBezTo>
                    <a:pt x="118" y="171"/>
                    <a:pt x="121" y="172"/>
                    <a:pt x="123" y="173"/>
                  </a:cubicBezTo>
                  <a:cubicBezTo>
                    <a:pt x="127" y="175"/>
                    <a:pt x="124" y="175"/>
                    <a:pt x="123" y="174"/>
                  </a:cubicBezTo>
                  <a:cubicBezTo>
                    <a:pt x="122" y="174"/>
                    <a:pt x="121" y="173"/>
                    <a:pt x="119" y="173"/>
                  </a:cubicBezTo>
                  <a:cubicBezTo>
                    <a:pt x="115" y="171"/>
                    <a:pt x="111" y="169"/>
                    <a:pt x="107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3" y="166"/>
                    <a:pt x="99" y="164"/>
                    <a:pt x="95" y="162"/>
                  </a:cubicBezTo>
                  <a:close/>
                  <a:moveTo>
                    <a:pt x="79" y="151"/>
                  </a:moveTo>
                  <a:cubicBezTo>
                    <a:pt x="86" y="155"/>
                    <a:pt x="95" y="157"/>
                    <a:pt x="103" y="160"/>
                  </a:cubicBezTo>
                  <a:cubicBezTo>
                    <a:pt x="111" y="163"/>
                    <a:pt x="119" y="167"/>
                    <a:pt x="126" y="170"/>
                  </a:cubicBezTo>
                  <a:cubicBezTo>
                    <a:pt x="128" y="171"/>
                    <a:pt x="128" y="171"/>
                    <a:pt x="129" y="172"/>
                  </a:cubicBezTo>
                  <a:cubicBezTo>
                    <a:pt x="128" y="172"/>
                    <a:pt x="127" y="172"/>
                    <a:pt x="126" y="172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2" y="166"/>
                    <a:pt x="109" y="165"/>
                  </a:cubicBezTo>
                  <a:cubicBezTo>
                    <a:pt x="101" y="162"/>
                    <a:pt x="93" y="159"/>
                    <a:pt x="85" y="157"/>
                  </a:cubicBezTo>
                  <a:cubicBezTo>
                    <a:pt x="83" y="156"/>
                    <a:pt x="80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1" y="146"/>
                    <a:pt x="83" y="147"/>
                  </a:cubicBezTo>
                  <a:cubicBezTo>
                    <a:pt x="84" y="147"/>
                    <a:pt x="84" y="148"/>
                    <a:pt x="85" y="148"/>
                  </a:cubicBezTo>
                  <a:cubicBezTo>
                    <a:pt x="90" y="150"/>
                    <a:pt x="94" y="152"/>
                    <a:pt x="98" y="153"/>
                  </a:cubicBezTo>
                  <a:cubicBezTo>
                    <a:pt x="108" y="157"/>
                    <a:pt x="119" y="161"/>
                    <a:pt x="128" y="166"/>
                  </a:cubicBezTo>
                  <a:cubicBezTo>
                    <a:pt x="129" y="166"/>
                    <a:pt x="130" y="168"/>
                    <a:pt x="131" y="168"/>
                  </a:cubicBezTo>
                  <a:cubicBezTo>
                    <a:pt x="130" y="168"/>
                    <a:pt x="128" y="167"/>
                    <a:pt x="127" y="166"/>
                  </a:cubicBezTo>
                  <a:cubicBezTo>
                    <a:pt x="125" y="166"/>
                    <a:pt x="124" y="165"/>
                    <a:pt x="122" y="164"/>
                  </a:cubicBezTo>
                  <a:cubicBezTo>
                    <a:pt x="117" y="162"/>
                    <a:pt x="112" y="161"/>
                    <a:pt x="107" y="159"/>
                  </a:cubicBezTo>
                  <a:cubicBezTo>
                    <a:pt x="98" y="156"/>
                    <a:pt x="88" y="154"/>
                    <a:pt x="79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8" y="149"/>
                    <a:pt x="78" y="147"/>
                    <a:pt x="78" y="146"/>
                  </a:cubicBezTo>
                  <a:close/>
                  <a:moveTo>
                    <a:pt x="77" y="141"/>
                  </a:moveTo>
                  <a:cubicBezTo>
                    <a:pt x="77" y="141"/>
                    <a:pt x="77" y="141"/>
                    <a:pt x="78" y="141"/>
                  </a:cubicBezTo>
                  <a:cubicBezTo>
                    <a:pt x="80" y="142"/>
                    <a:pt x="83" y="143"/>
                    <a:pt x="85" y="143"/>
                  </a:cubicBezTo>
                  <a:cubicBezTo>
                    <a:pt x="87" y="144"/>
                    <a:pt x="88" y="145"/>
                    <a:pt x="89" y="145"/>
                  </a:cubicBezTo>
                  <a:cubicBezTo>
                    <a:pt x="98" y="150"/>
                    <a:pt x="107" y="154"/>
                    <a:pt x="117" y="158"/>
                  </a:cubicBezTo>
                  <a:cubicBezTo>
                    <a:pt x="107" y="154"/>
                    <a:pt x="97" y="152"/>
                    <a:pt x="87" y="148"/>
                  </a:cubicBezTo>
                  <a:cubicBezTo>
                    <a:pt x="85" y="147"/>
                    <a:pt x="83" y="146"/>
                    <a:pt x="80" y="145"/>
                  </a:cubicBezTo>
                  <a:cubicBezTo>
                    <a:pt x="80" y="144"/>
                    <a:pt x="80" y="144"/>
                    <a:pt x="79" y="144"/>
                  </a:cubicBezTo>
                  <a:cubicBezTo>
                    <a:pt x="79" y="144"/>
                    <a:pt x="78" y="144"/>
                    <a:pt x="78" y="144"/>
                  </a:cubicBezTo>
                  <a:cubicBezTo>
                    <a:pt x="78" y="143"/>
                    <a:pt x="78" y="142"/>
                    <a:pt x="77" y="141"/>
                  </a:cubicBezTo>
                  <a:close/>
                  <a:moveTo>
                    <a:pt x="76" y="139"/>
                  </a:moveTo>
                  <a:cubicBezTo>
                    <a:pt x="78" y="140"/>
                    <a:pt x="80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6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5" y="131"/>
                    <a:pt x="70" y="133"/>
                  </a:cubicBezTo>
                  <a:cubicBezTo>
                    <a:pt x="76" y="135"/>
                    <a:pt x="83" y="138"/>
                    <a:pt x="89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0" y="158"/>
                    <a:pt x="131" y="159"/>
                    <a:pt x="131" y="159"/>
                  </a:cubicBezTo>
                  <a:cubicBezTo>
                    <a:pt x="131" y="159"/>
                    <a:pt x="131" y="158"/>
                    <a:pt x="130" y="158"/>
                  </a:cubicBezTo>
                  <a:cubicBezTo>
                    <a:pt x="128" y="158"/>
                    <a:pt x="127" y="157"/>
                    <a:pt x="125" y="157"/>
                  </a:cubicBezTo>
                  <a:cubicBezTo>
                    <a:pt x="122" y="155"/>
                    <a:pt x="119" y="154"/>
                    <a:pt x="116" y="153"/>
                  </a:cubicBezTo>
                  <a:cubicBezTo>
                    <a:pt x="109" y="150"/>
                    <a:pt x="102" y="148"/>
                    <a:pt x="95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0" y="140"/>
                    <a:pt x="77" y="138"/>
                  </a:cubicBezTo>
                  <a:cubicBezTo>
                    <a:pt x="76" y="138"/>
                    <a:pt x="75" y="138"/>
                    <a:pt x="74" y="137"/>
                  </a:cubicBezTo>
                  <a:cubicBezTo>
                    <a:pt x="74" y="137"/>
                    <a:pt x="74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5" y="123"/>
                  </a:moveTo>
                  <a:cubicBezTo>
                    <a:pt x="55" y="123"/>
                    <a:pt x="56" y="123"/>
                    <a:pt x="56" y="123"/>
                  </a:cubicBezTo>
                  <a:cubicBezTo>
                    <a:pt x="56" y="124"/>
                    <a:pt x="56" y="124"/>
                    <a:pt x="57" y="124"/>
                  </a:cubicBezTo>
                  <a:cubicBezTo>
                    <a:pt x="62" y="126"/>
                    <a:pt x="67" y="128"/>
                    <a:pt x="73" y="130"/>
                  </a:cubicBezTo>
                  <a:cubicBezTo>
                    <a:pt x="80" y="132"/>
                    <a:pt x="86" y="135"/>
                    <a:pt x="93" y="137"/>
                  </a:cubicBezTo>
                  <a:cubicBezTo>
                    <a:pt x="105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5" y="152"/>
                    <a:pt x="120" y="150"/>
                    <a:pt x="115" y="148"/>
                  </a:cubicBezTo>
                  <a:cubicBezTo>
                    <a:pt x="108" y="145"/>
                    <a:pt x="101" y="143"/>
                    <a:pt x="95" y="140"/>
                  </a:cubicBezTo>
                  <a:cubicBezTo>
                    <a:pt x="88" y="137"/>
                    <a:pt x="81" y="134"/>
                    <a:pt x="74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5" y="124"/>
                    <a:pt x="55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6" y="119"/>
                    <a:pt x="57" y="118"/>
                  </a:cubicBezTo>
                  <a:cubicBezTo>
                    <a:pt x="62" y="120"/>
                    <a:pt x="67" y="122"/>
                    <a:pt x="73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5" y="123"/>
                    <a:pt x="75" y="124"/>
                    <a:pt x="76" y="124"/>
                  </a:cubicBezTo>
                  <a:cubicBezTo>
                    <a:pt x="83" y="126"/>
                    <a:pt x="91" y="129"/>
                    <a:pt x="98" y="131"/>
                  </a:cubicBezTo>
                  <a:cubicBezTo>
                    <a:pt x="104" y="134"/>
                    <a:pt x="110" y="137"/>
                    <a:pt x="116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3" y="142"/>
                    <a:pt x="123" y="142"/>
                    <a:pt x="122" y="142"/>
                  </a:cubicBezTo>
                  <a:cubicBezTo>
                    <a:pt x="121" y="141"/>
                    <a:pt x="119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8" y="131"/>
                    <a:pt x="84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7" y="120"/>
                  </a:cubicBezTo>
                  <a:cubicBezTo>
                    <a:pt x="57" y="120"/>
                    <a:pt x="56" y="120"/>
                    <a:pt x="56" y="120"/>
                  </a:cubicBezTo>
                  <a:close/>
                  <a:moveTo>
                    <a:pt x="60" y="119"/>
                  </a:moveTo>
                  <a:cubicBezTo>
                    <a:pt x="56" y="117"/>
                    <a:pt x="61" y="119"/>
                    <a:pt x="61" y="119"/>
                  </a:cubicBezTo>
                  <a:cubicBezTo>
                    <a:pt x="63" y="119"/>
                    <a:pt x="65" y="120"/>
                    <a:pt x="66" y="120"/>
                  </a:cubicBezTo>
                  <a:cubicBezTo>
                    <a:pt x="67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9"/>
                  </a:cubicBezTo>
                  <a:close/>
                  <a:moveTo>
                    <a:pt x="57" y="117"/>
                  </a:moveTo>
                  <a:cubicBezTo>
                    <a:pt x="57" y="117"/>
                    <a:pt x="58" y="116"/>
                    <a:pt x="58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8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19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5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6" y="131"/>
                    <a:pt x="93" y="127"/>
                    <a:pt x="79" y="124"/>
                  </a:cubicBezTo>
                  <a:cubicBezTo>
                    <a:pt x="79" y="124"/>
                    <a:pt x="79" y="124"/>
                    <a:pt x="78" y="123"/>
                  </a:cubicBezTo>
                  <a:cubicBezTo>
                    <a:pt x="71" y="121"/>
                    <a:pt x="64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5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59" y="114"/>
                    <a:pt x="60" y="113"/>
                    <a:pt x="60" y="112"/>
                  </a:cubicBezTo>
                  <a:cubicBezTo>
                    <a:pt x="73" y="118"/>
                    <a:pt x="87" y="120"/>
                    <a:pt x="100" y="125"/>
                  </a:cubicBezTo>
                  <a:cubicBezTo>
                    <a:pt x="106" y="127"/>
                    <a:pt x="113" y="129"/>
                    <a:pt x="120" y="132"/>
                  </a:cubicBezTo>
                  <a:cubicBezTo>
                    <a:pt x="121" y="133"/>
                    <a:pt x="122" y="134"/>
                    <a:pt x="123" y="135"/>
                  </a:cubicBezTo>
                  <a:cubicBezTo>
                    <a:pt x="123" y="135"/>
                    <a:pt x="124" y="135"/>
                    <a:pt x="124" y="135"/>
                  </a:cubicBezTo>
                  <a:cubicBezTo>
                    <a:pt x="123" y="135"/>
                    <a:pt x="122" y="135"/>
                    <a:pt x="122" y="135"/>
                  </a:cubicBezTo>
                  <a:cubicBezTo>
                    <a:pt x="119" y="134"/>
                    <a:pt x="116" y="132"/>
                    <a:pt x="113" y="131"/>
                  </a:cubicBezTo>
                  <a:cubicBezTo>
                    <a:pt x="101" y="127"/>
                    <a:pt x="89" y="123"/>
                    <a:pt x="76" y="120"/>
                  </a:cubicBezTo>
                  <a:cubicBezTo>
                    <a:pt x="76" y="120"/>
                    <a:pt x="76" y="120"/>
                    <a:pt x="75" y="120"/>
                  </a:cubicBezTo>
                  <a:cubicBezTo>
                    <a:pt x="70" y="118"/>
                    <a:pt x="64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79" y="118"/>
                    <a:pt x="83" y="119"/>
                    <a:pt x="86" y="120"/>
                  </a:cubicBezTo>
                  <a:cubicBezTo>
                    <a:pt x="82" y="119"/>
                    <a:pt x="77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1" y="111"/>
                    <a:pt x="61" y="111"/>
                    <a:pt x="62" y="110"/>
                  </a:cubicBezTo>
                  <a:cubicBezTo>
                    <a:pt x="66" y="112"/>
                    <a:pt x="70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1" y="126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1" y="121"/>
                  </a:cubicBezTo>
                  <a:cubicBezTo>
                    <a:pt x="81" y="118"/>
                    <a:pt x="71" y="115"/>
                    <a:pt x="61" y="112"/>
                  </a:cubicBezTo>
                  <a:close/>
                  <a:moveTo>
                    <a:pt x="62" y="107"/>
                  </a:moveTo>
                  <a:cubicBezTo>
                    <a:pt x="62" y="106"/>
                    <a:pt x="62" y="104"/>
                    <a:pt x="62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8" y="105"/>
                    <a:pt x="72" y="108"/>
                    <a:pt x="78" y="110"/>
                  </a:cubicBezTo>
                  <a:cubicBezTo>
                    <a:pt x="83" y="111"/>
                    <a:pt x="88" y="113"/>
                    <a:pt x="94" y="115"/>
                  </a:cubicBezTo>
                  <a:cubicBezTo>
                    <a:pt x="99" y="116"/>
                    <a:pt x="105" y="119"/>
                    <a:pt x="110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2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1" y="120"/>
                    <a:pt x="100" y="118"/>
                    <a:pt x="90" y="115"/>
                  </a:cubicBezTo>
                  <a:cubicBezTo>
                    <a:pt x="84" y="114"/>
                    <a:pt x="78" y="112"/>
                    <a:pt x="72" y="110"/>
                  </a:cubicBezTo>
                  <a:cubicBezTo>
                    <a:pt x="70" y="110"/>
                    <a:pt x="68" y="109"/>
                    <a:pt x="66" y="109"/>
                  </a:cubicBezTo>
                  <a:cubicBezTo>
                    <a:pt x="66" y="109"/>
                    <a:pt x="64" y="108"/>
                    <a:pt x="63" y="108"/>
                  </a:cubicBezTo>
                  <a:cubicBezTo>
                    <a:pt x="64" y="108"/>
                    <a:pt x="64" y="107"/>
                    <a:pt x="63" y="107"/>
                  </a:cubicBezTo>
                  <a:cubicBezTo>
                    <a:pt x="63" y="107"/>
                    <a:pt x="63" y="107"/>
                    <a:pt x="62" y="107"/>
                  </a:cubicBezTo>
                  <a:close/>
                  <a:moveTo>
                    <a:pt x="62" y="103"/>
                  </a:moveTo>
                  <a:cubicBezTo>
                    <a:pt x="62" y="102"/>
                    <a:pt x="62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3" y="100"/>
                    <a:pt x="64" y="100"/>
                    <a:pt x="64" y="101"/>
                  </a:cubicBezTo>
                  <a:cubicBezTo>
                    <a:pt x="64" y="101"/>
                    <a:pt x="65" y="101"/>
                    <a:pt x="66" y="101"/>
                  </a:cubicBezTo>
                  <a:cubicBezTo>
                    <a:pt x="76" y="104"/>
                    <a:pt x="85" y="107"/>
                    <a:pt x="95" y="110"/>
                  </a:cubicBezTo>
                  <a:cubicBezTo>
                    <a:pt x="100" y="112"/>
                    <a:pt x="105" y="114"/>
                    <a:pt x="110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5" y="122"/>
                    <a:pt x="121" y="121"/>
                  </a:cubicBezTo>
                  <a:cubicBezTo>
                    <a:pt x="111" y="118"/>
                    <a:pt x="102" y="114"/>
                    <a:pt x="92" y="112"/>
                  </a:cubicBezTo>
                  <a:cubicBezTo>
                    <a:pt x="86" y="110"/>
                    <a:pt x="81" y="109"/>
                    <a:pt x="76" y="107"/>
                  </a:cubicBezTo>
                  <a:cubicBezTo>
                    <a:pt x="71" y="106"/>
                    <a:pt x="67" y="104"/>
                    <a:pt x="63" y="102"/>
                  </a:cubicBezTo>
                  <a:cubicBezTo>
                    <a:pt x="63" y="102"/>
                    <a:pt x="62" y="102"/>
                    <a:pt x="62" y="103"/>
                  </a:cubicBezTo>
                  <a:close/>
                  <a:moveTo>
                    <a:pt x="63" y="97"/>
                  </a:moveTo>
                  <a:cubicBezTo>
                    <a:pt x="64" y="96"/>
                    <a:pt x="64" y="96"/>
                    <a:pt x="64" y="95"/>
                  </a:cubicBezTo>
                  <a:cubicBezTo>
                    <a:pt x="72" y="98"/>
                    <a:pt x="80" y="100"/>
                    <a:pt x="88" y="102"/>
                  </a:cubicBezTo>
                  <a:cubicBezTo>
                    <a:pt x="92" y="103"/>
                    <a:pt x="95" y="105"/>
                    <a:pt x="99" y="106"/>
                  </a:cubicBezTo>
                  <a:cubicBezTo>
                    <a:pt x="105" y="109"/>
                    <a:pt x="111" y="111"/>
                    <a:pt x="118" y="113"/>
                  </a:cubicBezTo>
                  <a:cubicBezTo>
                    <a:pt x="120" y="113"/>
                    <a:pt x="121" y="113"/>
                    <a:pt x="121" y="114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2" y="107"/>
                    <a:pt x="78" y="102"/>
                    <a:pt x="63" y="97"/>
                  </a:cubicBezTo>
                  <a:close/>
                  <a:moveTo>
                    <a:pt x="66" y="95"/>
                  </a:moveTo>
                  <a:cubicBezTo>
                    <a:pt x="67" y="95"/>
                    <a:pt x="68" y="96"/>
                    <a:pt x="69" y="96"/>
                  </a:cubicBezTo>
                  <a:cubicBezTo>
                    <a:pt x="70" y="96"/>
                    <a:pt x="71" y="96"/>
                    <a:pt x="71" y="97"/>
                  </a:cubicBezTo>
                  <a:cubicBezTo>
                    <a:pt x="70" y="96"/>
                    <a:pt x="68" y="96"/>
                    <a:pt x="66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5" y="93"/>
                    <a:pt x="66" y="92"/>
                  </a:cubicBezTo>
                  <a:cubicBezTo>
                    <a:pt x="68" y="93"/>
                    <a:pt x="70" y="93"/>
                    <a:pt x="72" y="94"/>
                  </a:cubicBezTo>
                  <a:cubicBezTo>
                    <a:pt x="73" y="95"/>
                    <a:pt x="75" y="96"/>
                    <a:pt x="76" y="96"/>
                  </a:cubicBezTo>
                  <a:cubicBezTo>
                    <a:pt x="78" y="97"/>
                    <a:pt x="81" y="98"/>
                    <a:pt x="84" y="99"/>
                  </a:cubicBezTo>
                  <a:cubicBezTo>
                    <a:pt x="91" y="101"/>
                    <a:pt x="99" y="103"/>
                    <a:pt x="106" y="106"/>
                  </a:cubicBezTo>
                  <a:cubicBezTo>
                    <a:pt x="109" y="107"/>
                    <a:pt x="112" y="108"/>
                    <a:pt x="116" y="109"/>
                  </a:cubicBezTo>
                  <a:cubicBezTo>
                    <a:pt x="117" y="109"/>
                    <a:pt x="118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4" y="109"/>
                  </a:cubicBezTo>
                  <a:cubicBezTo>
                    <a:pt x="107" y="107"/>
                    <a:pt x="100" y="105"/>
                    <a:pt x="93" y="103"/>
                  </a:cubicBezTo>
                  <a:cubicBezTo>
                    <a:pt x="92" y="103"/>
                    <a:pt x="92" y="102"/>
                    <a:pt x="91" y="102"/>
                  </a:cubicBezTo>
                  <a:cubicBezTo>
                    <a:pt x="86" y="101"/>
                    <a:pt x="81" y="100"/>
                    <a:pt x="76" y="98"/>
                  </a:cubicBezTo>
                  <a:cubicBezTo>
                    <a:pt x="72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8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4" y="94"/>
                    <a:pt x="96" y="92"/>
                  </a:cubicBezTo>
                  <a:cubicBezTo>
                    <a:pt x="87" y="90"/>
                    <a:pt x="77" y="87"/>
                    <a:pt x="68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5" y="89"/>
                    <a:pt x="85" y="91"/>
                    <a:pt x="93" y="94"/>
                  </a:cubicBezTo>
                  <a:cubicBezTo>
                    <a:pt x="101" y="97"/>
                    <a:pt x="110" y="101"/>
                    <a:pt x="118" y="102"/>
                  </a:cubicBezTo>
                  <a:cubicBezTo>
                    <a:pt x="109" y="101"/>
                    <a:pt x="99" y="98"/>
                    <a:pt x="90" y="95"/>
                  </a:cubicBezTo>
                  <a:cubicBezTo>
                    <a:pt x="87" y="94"/>
                    <a:pt x="84" y="93"/>
                    <a:pt x="81" y="93"/>
                  </a:cubicBezTo>
                  <a:cubicBezTo>
                    <a:pt x="76" y="91"/>
                    <a:pt x="72" y="89"/>
                    <a:pt x="67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6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0" y="71"/>
                    <a:pt x="67" y="78"/>
                    <a:pt x="83" y="83"/>
                  </a:cubicBezTo>
                  <a:cubicBezTo>
                    <a:pt x="91" y="86"/>
                    <a:pt x="98" y="89"/>
                    <a:pt x="107" y="91"/>
                  </a:cubicBezTo>
                  <a:cubicBezTo>
                    <a:pt x="111" y="92"/>
                    <a:pt x="117" y="93"/>
                    <a:pt x="121" y="96"/>
                  </a:cubicBezTo>
                  <a:cubicBezTo>
                    <a:pt x="105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39" y="76"/>
                    <a:pt x="37" y="75"/>
                  </a:cubicBezTo>
                  <a:cubicBezTo>
                    <a:pt x="35" y="75"/>
                    <a:pt x="34" y="74"/>
                    <a:pt x="32" y="74"/>
                  </a:cubicBezTo>
                  <a:cubicBezTo>
                    <a:pt x="30" y="73"/>
                    <a:pt x="30" y="73"/>
                    <a:pt x="32" y="73"/>
                  </a:cubicBezTo>
                  <a:cubicBezTo>
                    <a:pt x="37" y="74"/>
                    <a:pt x="42" y="76"/>
                    <a:pt x="47" y="77"/>
                  </a:cubicBezTo>
                  <a:cubicBezTo>
                    <a:pt x="52" y="78"/>
                    <a:pt x="56" y="79"/>
                    <a:pt x="61" y="80"/>
                  </a:cubicBezTo>
                  <a:cubicBezTo>
                    <a:pt x="60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0" y="84"/>
                  </a:moveTo>
                  <a:cubicBezTo>
                    <a:pt x="38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80"/>
                  </a:cubicBezTo>
                  <a:cubicBezTo>
                    <a:pt x="34" y="80"/>
                    <a:pt x="38" y="81"/>
                    <a:pt x="42" y="82"/>
                  </a:cubicBezTo>
                  <a:cubicBezTo>
                    <a:pt x="41" y="83"/>
                    <a:pt x="41" y="83"/>
                    <a:pt x="40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1" y="84"/>
                    <a:pt x="25" y="81"/>
                    <a:pt x="29" y="82"/>
                  </a:cubicBezTo>
                  <a:cubicBezTo>
                    <a:pt x="32" y="82"/>
                    <a:pt x="36" y="84"/>
                    <a:pt x="40" y="84"/>
                  </a:cubicBezTo>
                  <a:cubicBezTo>
                    <a:pt x="39" y="85"/>
                    <a:pt x="38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1" y="88"/>
                    <a:pt x="29" y="87"/>
                  </a:cubicBezTo>
                  <a:cubicBezTo>
                    <a:pt x="28" y="86"/>
                    <a:pt x="23" y="85"/>
                    <a:pt x="27" y="86"/>
                  </a:cubicBezTo>
                  <a:cubicBezTo>
                    <a:pt x="31" y="87"/>
                    <a:pt x="34" y="88"/>
                    <a:pt x="37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6" y="89"/>
                    <a:pt x="36" y="90"/>
                    <a:pt x="36" y="90"/>
                  </a:cubicBezTo>
                  <a:close/>
                  <a:moveTo>
                    <a:pt x="34" y="95"/>
                  </a:moveTo>
                  <a:cubicBezTo>
                    <a:pt x="31" y="92"/>
                    <a:pt x="27" y="91"/>
                    <a:pt x="24" y="89"/>
                  </a:cubicBezTo>
                  <a:cubicBezTo>
                    <a:pt x="26" y="90"/>
                    <a:pt x="30" y="91"/>
                    <a:pt x="32" y="91"/>
                  </a:cubicBezTo>
                  <a:cubicBezTo>
                    <a:pt x="33" y="91"/>
                    <a:pt x="34" y="91"/>
                    <a:pt x="35" y="92"/>
                  </a:cubicBezTo>
                  <a:cubicBezTo>
                    <a:pt x="35" y="93"/>
                    <a:pt x="34" y="94"/>
                    <a:pt x="34" y="95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6" y="95"/>
                    <a:pt x="21" y="92"/>
                    <a:pt x="25" y="93"/>
                  </a:cubicBezTo>
                  <a:cubicBezTo>
                    <a:pt x="27" y="94"/>
                    <a:pt x="30" y="95"/>
                    <a:pt x="33" y="95"/>
                  </a:cubicBezTo>
                  <a:cubicBezTo>
                    <a:pt x="33" y="96"/>
                    <a:pt x="32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6" y="98"/>
                  </a:cubicBezTo>
                  <a:cubicBezTo>
                    <a:pt x="26" y="98"/>
                    <a:pt x="22" y="97"/>
                    <a:pt x="25" y="98"/>
                  </a:cubicBezTo>
                  <a:cubicBezTo>
                    <a:pt x="27" y="98"/>
                    <a:pt x="29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5" y="101"/>
                  </a:moveTo>
                  <a:cubicBezTo>
                    <a:pt x="24" y="101"/>
                    <a:pt x="24" y="100"/>
                    <a:pt x="25" y="100"/>
                  </a:cubicBezTo>
                  <a:cubicBezTo>
                    <a:pt x="27" y="100"/>
                    <a:pt x="28" y="100"/>
                    <a:pt x="29" y="101"/>
                  </a:cubicBezTo>
                  <a:cubicBezTo>
                    <a:pt x="29" y="101"/>
                    <a:pt x="28" y="102"/>
                    <a:pt x="28" y="102"/>
                  </a:cubicBezTo>
                  <a:cubicBezTo>
                    <a:pt x="27" y="102"/>
                    <a:pt x="26" y="101"/>
                    <a:pt x="25" y="101"/>
                  </a:cubicBezTo>
                  <a:close/>
                  <a:moveTo>
                    <a:pt x="27" y="103"/>
                  </a:moveTo>
                  <a:cubicBezTo>
                    <a:pt x="26" y="104"/>
                    <a:pt x="26" y="104"/>
                    <a:pt x="25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3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4" y="106"/>
                  </a:cubicBezTo>
                  <a:cubicBezTo>
                    <a:pt x="24" y="106"/>
                    <a:pt x="24" y="106"/>
                    <a:pt x="24" y="106"/>
                  </a:cubicBezTo>
                  <a:cubicBezTo>
                    <a:pt x="24" y="106"/>
                    <a:pt x="23" y="107"/>
                    <a:pt x="23" y="107"/>
                  </a:cubicBezTo>
                  <a:close/>
                  <a:moveTo>
                    <a:pt x="22" y="108"/>
                  </a:moveTo>
                  <a:cubicBezTo>
                    <a:pt x="22" y="109"/>
                    <a:pt x="21" y="110"/>
                    <a:pt x="21" y="110"/>
                  </a:cubicBezTo>
                  <a:cubicBezTo>
                    <a:pt x="21" y="109"/>
                    <a:pt x="20" y="108"/>
                    <a:pt x="21" y="108"/>
                  </a:cubicBezTo>
                  <a:cubicBezTo>
                    <a:pt x="22" y="108"/>
                    <a:pt x="22" y="108"/>
                    <a:pt x="22" y="108"/>
                  </a:cubicBezTo>
                  <a:close/>
                  <a:moveTo>
                    <a:pt x="21" y="111"/>
                  </a:moveTo>
                  <a:cubicBezTo>
                    <a:pt x="20" y="112"/>
                    <a:pt x="20" y="112"/>
                    <a:pt x="20" y="113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0" y="110"/>
                    <a:pt x="21" y="111"/>
                    <a:pt x="21" y="111"/>
                  </a:cubicBezTo>
                  <a:close/>
                  <a:moveTo>
                    <a:pt x="20" y="107"/>
                  </a:moveTo>
                  <a:cubicBezTo>
                    <a:pt x="20" y="102"/>
                    <a:pt x="21" y="97"/>
                    <a:pt x="22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4" y="94"/>
                    <a:pt x="27" y="96"/>
                    <a:pt x="29" y="97"/>
                  </a:cubicBezTo>
                  <a:cubicBezTo>
                    <a:pt x="33" y="99"/>
                    <a:pt x="28" y="98"/>
                    <a:pt x="27" y="97"/>
                  </a:cubicBezTo>
                  <a:cubicBezTo>
                    <a:pt x="26" y="97"/>
                    <a:pt x="25" y="97"/>
                    <a:pt x="23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8" y="100"/>
                  </a:cubicBezTo>
                  <a:cubicBezTo>
                    <a:pt x="27" y="99"/>
                    <a:pt x="24" y="99"/>
                    <a:pt x="23" y="99"/>
                  </a:cubicBezTo>
                  <a:cubicBezTo>
                    <a:pt x="22" y="99"/>
                    <a:pt x="22" y="99"/>
                    <a:pt x="22" y="99"/>
                  </a:cubicBezTo>
                  <a:cubicBezTo>
                    <a:pt x="23" y="101"/>
                    <a:pt x="24" y="101"/>
                    <a:pt x="25" y="102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3" y="101"/>
                    <a:pt x="24" y="101"/>
                    <a:pt x="22" y="101"/>
                  </a:cubicBezTo>
                  <a:cubicBezTo>
                    <a:pt x="22" y="101"/>
                    <a:pt x="21" y="101"/>
                    <a:pt x="22" y="102"/>
                  </a:cubicBezTo>
                  <a:cubicBezTo>
                    <a:pt x="22" y="103"/>
                    <a:pt x="22" y="103"/>
                    <a:pt x="23" y="104"/>
                  </a:cubicBezTo>
                  <a:cubicBezTo>
                    <a:pt x="25" y="106"/>
                    <a:pt x="22" y="104"/>
                    <a:pt x="21" y="104"/>
                  </a:cubicBezTo>
                  <a:cubicBezTo>
                    <a:pt x="21" y="104"/>
                    <a:pt x="21" y="104"/>
                    <a:pt x="21" y="105"/>
                  </a:cubicBezTo>
                  <a:cubicBezTo>
                    <a:pt x="21" y="106"/>
                    <a:pt x="22" y="108"/>
                    <a:pt x="20" y="107"/>
                  </a:cubicBezTo>
                  <a:close/>
                  <a:moveTo>
                    <a:pt x="22" y="92"/>
                  </a:moveTo>
                  <a:cubicBezTo>
                    <a:pt x="22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6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29" y="94"/>
                    <a:pt x="26" y="93"/>
                    <a:pt x="23" y="92"/>
                  </a:cubicBezTo>
                  <a:cubicBezTo>
                    <a:pt x="22" y="92"/>
                    <a:pt x="22" y="92"/>
                    <a:pt x="22" y="92"/>
                  </a:cubicBezTo>
                  <a:close/>
                  <a:moveTo>
                    <a:pt x="23" y="89"/>
                  </a:moveTo>
                  <a:cubicBezTo>
                    <a:pt x="23" y="87"/>
                    <a:pt x="24" y="86"/>
                    <a:pt x="24" y="85"/>
                  </a:cubicBezTo>
                  <a:cubicBezTo>
                    <a:pt x="26" y="86"/>
                    <a:pt x="28" y="87"/>
                    <a:pt x="30" y="88"/>
                  </a:cubicBezTo>
                  <a:cubicBezTo>
                    <a:pt x="32" y="89"/>
                    <a:pt x="34" y="91"/>
                    <a:pt x="35" y="91"/>
                  </a:cubicBezTo>
                  <a:cubicBezTo>
                    <a:pt x="31" y="90"/>
                    <a:pt x="27" y="89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lose/>
                  <a:moveTo>
                    <a:pt x="24" y="84"/>
                  </a:moveTo>
                  <a:cubicBezTo>
                    <a:pt x="25" y="82"/>
                    <a:pt x="26" y="79"/>
                    <a:pt x="27" y="77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7" y="80"/>
                    <a:pt x="32" y="79"/>
                    <a:pt x="27" y="78"/>
                  </a:cubicBezTo>
                  <a:cubicBezTo>
                    <a:pt x="27" y="78"/>
                    <a:pt x="27" y="79"/>
                    <a:pt x="27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1" y="84"/>
                    <a:pt x="38" y="83"/>
                  </a:cubicBezTo>
                  <a:cubicBezTo>
                    <a:pt x="34" y="82"/>
                    <a:pt x="30" y="81"/>
                    <a:pt x="26" y="81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29" y="84"/>
                    <a:pt x="33" y="86"/>
                    <a:pt x="37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6"/>
                    <a:pt x="26" y="85"/>
                    <a:pt x="24" y="84"/>
                  </a:cubicBezTo>
                  <a:close/>
                  <a:moveTo>
                    <a:pt x="27" y="76"/>
                  </a:moveTo>
                  <a:cubicBezTo>
                    <a:pt x="29" y="72"/>
                    <a:pt x="30" y="69"/>
                    <a:pt x="32" y="65"/>
                  </a:cubicBezTo>
                  <a:cubicBezTo>
                    <a:pt x="40" y="69"/>
                    <a:pt x="47" y="71"/>
                    <a:pt x="55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8" y="83"/>
                    <a:pt x="97" y="86"/>
                    <a:pt x="106" y="89"/>
                  </a:cubicBezTo>
                  <a:cubicBezTo>
                    <a:pt x="110" y="90"/>
                    <a:pt x="115" y="91"/>
                    <a:pt x="119" y="92"/>
                  </a:cubicBezTo>
                  <a:cubicBezTo>
                    <a:pt x="121" y="93"/>
                    <a:pt x="123" y="94"/>
                    <a:pt x="126" y="94"/>
                  </a:cubicBezTo>
                  <a:cubicBezTo>
                    <a:pt x="125" y="95"/>
                    <a:pt x="123" y="95"/>
                    <a:pt x="123" y="96"/>
                  </a:cubicBezTo>
                  <a:cubicBezTo>
                    <a:pt x="119" y="92"/>
                    <a:pt x="113" y="92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2" y="76"/>
                    <a:pt x="53" y="73"/>
                  </a:cubicBezTo>
                  <a:cubicBezTo>
                    <a:pt x="46" y="71"/>
                    <a:pt x="38" y="69"/>
                    <a:pt x="31" y="69"/>
                  </a:cubicBezTo>
                  <a:cubicBezTo>
                    <a:pt x="30" y="69"/>
                    <a:pt x="30" y="70"/>
                    <a:pt x="30" y="70"/>
                  </a:cubicBezTo>
                  <a:cubicBezTo>
                    <a:pt x="36" y="73"/>
                    <a:pt x="43" y="74"/>
                    <a:pt x="50" y="76"/>
                  </a:cubicBezTo>
                  <a:cubicBezTo>
                    <a:pt x="54" y="77"/>
                    <a:pt x="58" y="78"/>
                    <a:pt x="63" y="79"/>
                  </a:cubicBezTo>
                  <a:cubicBezTo>
                    <a:pt x="62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4" y="73"/>
                    <a:pt x="29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7" y="77"/>
                    <a:pt x="46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49" y="80"/>
                    <a:pt x="46" y="79"/>
                    <a:pt x="43" y="79"/>
                  </a:cubicBezTo>
                  <a:cubicBezTo>
                    <a:pt x="38" y="77"/>
                    <a:pt x="33" y="77"/>
                    <a:pt x="27" y="76"/>
                  </a:cubicBezTo>
                  <a:cubicBezTo>
                    <a:pt x="27" y="76"/>
                    <a:pt x="27" y="76"/>
                    <a:pt x="27" y="76"/>
                  </a:cubicBezTo>
                  <a:close/>
                  <a:moveTo>
                    <a:pt x="148" y="66"/>
                  </a:moveTo>
                  <a:cubicBezTo>
                    <a:pt x="147" y="66"/>
                    <a:pt x="147" y="66"/>
                    <a:pt x="147" y="66"/>
                  </a:cubicBezTo>
                  <a:cubicBezTo>
                    <a:pt x="143" y="65"/>
                    <a:pt x="139" y="63"/>
                    <a:pt x="136" y="62"/>
                  </a:cubicBezTo>
                  <a:cubicBezTo>
                    <a:pt x="131" y="61"/>
                    <a:pt x="126" y="60"/>
                    <a:pt x="121" y="59"/>
                  </a:cubicBezTo>
                  <a:cubicBezTo>
                    <a:pt x="113" y="57"/>
                    <a:pt x="105" y="55"/>
                    <a:pt x="96" y="54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6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2" y="60"/>
                  </a:cubicBezTo>
                  <a:cubicBezTo>
                    <a:pt x="142" y="60"/>
                    <a:pt x="143" y="60"/>
                    <a:pt x="143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4" y="59"/>
                  </a:cubicBezTo>
                  <a:cubicBezTo>
                    <a:pt x="130" y="58"/>
                    <a:pt x="126" y="56"/>
                    <a:pt x="122" y="56"/>
                  </a:cubicBezTo>
                  <a:cubicBezTo>
                    <a:pt x="114" y="54"/>
                    <a:pt x="107" y="52"/>
                    <a:pt x="99" y="51"/>
                  </a:cubicBezTo>
                  <a:cubicBezTo>
                    <a:pt x="99" y="50"/>
                    <a:pt x="99" y="51"/>
                    <a:pt x="99" y="51"/>
                  </a:cubicBezTo>
                  <a:cubicBezTo>
                    <a:pt x="107" y="55"/>
                    <a:pt x="115" y="57"/>
                    <a:pt x="124" y="58"/>
                  </a:cubicBezTo>
                  <a:cubicBezTo>
                    <a:pt x="129" y="59"/>
                    <a:pt x="133" y="60"/>
                    <a:pt x="138" y="62"/>
                  </a:cubicBezTo>
                  <a:cubicBezTo>
                    <a:pt x="140" y="62"/>
                    <a:pt x="142" y="63"/>
                    <a:pt x="144" y="64"/>
                  </a:cubicBezTo>
                  <a:cubicBezTo>
                    <a:pt x="144" y="64"/>
                    <a:pt x="146" y="64"/>
                    <a:pt x="147" y="65"/>
                  </a:cubicBezTo>
                  <a:cubicBezTo>
                    <a:pt x="147" y="65"/>
                    <a:pt x="147" y="65"/>
                    <a:pt x="148" y="66"/>
                  </a:cubicBezTo>
                  <a:close/>
                  <a:moveTo>
                    <a:pt x="102" y="48"/>
                  </a:moveTo>
                  <a:cubicBezTo>
                    <a:pt x="104" y="47"/>
                    <a:pt x="105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12" y="49"/>
                    <a:pt x="119" y="49"/>
                    <a:pt x="125" y="51"/>
                  </a:cubicBezTo>
                  <a:cubicBezTo>
                    <a:pt x="128" y="52"/>
                    <a:pt x="130" y="53"/>
                    <a:pt x="133" y="54"/>
                  </a:cubicBezTo>
                  <a:cubicBezTo>
                    <a:pt x="133" y="54"/>
                    <a:pt x="143" y="58"/>
                    <a:pt x="138" y="56"/>
                  </a:cubicBezTo>
                  <a:cubicBezTo>
                    <a:pt x="131" y="55"/>
                    <a:pt x="125" y="53"/>
                    <a:pt x="119" y="51"/>
                  </a:cubicBezTo>
                  <a:cubicBezTo>
                    <a:pt x="114" y="50"/>
                    <a:pt x="108" y="49"/>
                    <a:pt x="102" y="48"/>
                  </a:cubicBezTo>
                  <a:close/>
                  <a:moveTo>
                    <a:pt x="106" y="46"/>
                  </a:moveTo>
                  <a:cubicBezTo>
                    <a:pt x="109" y="45"/>
                    <a:pt x="111" y="45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1" y="48"/>
                    <a:pt x="114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8" y="52"/>
                  </a:cubicBezTo>
                  <a:cubicBezTo>
                    <a:pt x="123" y="50"/>
                    <a:pt x="118" y="49"/>
                    <a:pt x="113" y="48"/>
                  </a:cubicBezTo>
                  <a:cubicBezTo>
                    <a:pt x="111" y="47"/>
                    <a:pt x="110" y="47"/>
                    <a:pt x="108" y="46"/>
                  </a:cubicBezTo>
                  <a:cubicBezTo>
                    <a:pt x="109" y="47"/>
                    <a:pt x="110" y="47"/>
                    <a:pt x="111" y="47"/>
                  </a:cubicBezTo>
                  <a:cubicBezTo>
                    <a:pt x="113" y="48"/>
                    <a:pt x="116" y="48"/>
                    <a:pt x="118" y="48"/>
                  </a:cubicBezTo>
                  <a:cubicBezTo>
                    <a:pt x="122" y="49"/>
                    <a:pt x="127" y="50"/>
                    <a:pt x="131" y="51"/>
                  </a:cubicBezTo>
                  <a:cubicBezTo>
                    <a:pt x="133" y="52"/>
                    <a:pt x="136" y="54"/>
                    <a:pt x="138" y="55"/>
                  </a:cubicBezTo>
                  <a:close/>
                  <a:moveTo>
                    <a:pt x="142" y="59"/>
                  </a:moveTo>
                  <a:cubicBezTo>
                    <a:pt x="137" y="58"/>
                    <a:pt x="131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09" y="50"/>
                    <a:pt x="110" y="50"/>
                  </a:cubicBezTo>
                  <a:cubicBezTo>
                    <a:pt x="114" y="51"/>
                    <a:pt x="117" y="51"/>
                    <a:pt x="121" y="52"/>
                  </a:cubicBezTo>
                  <a:cubicBezTo>
                    <a:pt x="127" y="54"/>
                    <a:pt x="134" y="57"/>
                    <a:pt x="140" y="58"/>
                  </a:cubicBezTo>
                  <a:cubicBezTo>
                    <a:pt x="141" y="58"/>
                    <a:pt x="142" y="59"/>
                    <a:pt x="142" y="59"/>
                  </a:cubicBezTo>
                  <a:close/>
                  <a:moveTo>
                    <a:pt x="146" y="64"/>
                  </a:moveTo>
                  <a:cubicBezTo>
                    <a:pt x="132" y="58"/>
                    <a:pt x="115" y="58"/>
                    <a:pt x="101" y="51"/>
                  </a:cubicBezTo>
                  <a:cubicBezTo>
                    <a:pt x="104" y="53"/>
                    <a:pt x="109" y="53"/>
                    <a:pt x="113" y="54"/>
                  </a:cubicBezTo>
                  <a:cubicBezTo>
                    <a:pt x="118" y="55"/>
                    <a:pt x="122" y="56"/>
                    <a:pt x="127" y="57"/>
                  </a:cubicBezTo>
                  <a:cubicBezTo>
                    <a:pt x="131" y="59"/>
                    <a:pt x="135" y="59"/>
                    <a:pt x="140" y="61"/>
                  </a:cubicBezTo>
                  <a:cubicBezTo>
                    <a:pt x="141" y="61"/>
                    <a:pt x="143" y="62"/>
                    <a:pt x="145" y="62"/>
                  </a:cubicBezTo>
                  <a:cubicBezTo>
                    <a:pt x="145" y="62"/>
                    <a:pt x="145" y="63"/>
                    <a:pt x="146" y="63"/>
                  </a:cubicBezTo>
                  <a:cubicBezTo>
                    <a:pt x="146" y="63"/>
                    <a:pt x="146" y="64"/>
                    <a:pt x="146" y="64"/>
                  </a:cubicBezTo>
                  <a:close/>
                  <a:moveTo>
                    <a:pt x="150" y="69"/>
                  </a:moveTo>
                  <a:cubicBezTo>
                    <a:pt x="140" y="67"/>
                    <a:pt x="131" y="65"/>
                    <a:pt x="122" y="62"/>
                  </a:cubicBezTo>
                  <a:cubicBezTo>
                    <a:pt x="113" y="60"/>
                    <a:pt x="103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4" y="55"/>
                    <a:pt x="95" y="55"/>
                    <a:pt x="96" y="54"/>
                  </a:cubicBezTo>
                  <a:cubicBezTo>
                    <a:pt x="107" y="56"/>
                    <a:pt x="117" y="59"/>
                    <a:pt x="128" y="61"/>
                  </a:cubicBezTo>
                  <a:cubicBezTo>
                    <a:pt x="133" y="62"/>
                    <a:pt x="137" y="63"/>
                    <a:pt x="141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8" y="39"/>
                    <a:pt x="76" y="38"/>
                    <a:pt x="74" y="36"/>
                  </a:cubicBezTo>
                  <a:cubicBezTo>
                    <a:pt x="73" y="35"/>
                    <a:pt x="73" y="35"/>
                    <a:pt x="72" y="35"/>
                  </a:cubicBezTo>
                  <a:cubicBezTo>
                    <a:pt x="75" y="36"/>
                    <a:pt x="78" y="38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0" y="42"/>
                  </a:moveTo>
                  <a:cubicBezTo>
                    <a:pt x="80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8"/>
                  </a:cubicBezTo>
                  <a:cubicBezTo>
                    <a:pt x="75" y="39"/>
                    <a:pt x="78" y="41"/>
                    <a:pt x="80" y="42"/>
                  </a:cubicBezTo>
                  <a:cubicBezTo>
                    <a:pt x="80" y="42"/>
                    <a:pt x="80" y="42"/>
                    <a:pt x="80" y="42"/>
                  </a:cubicBezTo>
                  <a:close/>
                  <a:moveTo>
                    <a:pt x="79" y="44"/>
                  </a:moveTo>
                  <a:cubicBezTo>
                    <a:pt x="79" y="45"/>
                    <a:pt x="79" y="46"/>
                    <a:pt x="78" y="47"/>
                  </a:cubicBezTo>
                  <a:cubicBezTo>
                    <a:pt x="76" y="44"/>
                    <a:pt x="73" y="42"/>
                    <a:pt x="70" y="41"/>
                  </a:cubicBezTo>
                  <a:cubicBezTo>
                    <a:pt x="68" y="39"/>
                    <a:pt x="65" y="38"/>
                    <a:pt x="63" y="36"/>
                  </a:cubicBezTo>
                  <a:cubicBezTo>
                    <a:pt x="61" y="34"/>
                    <a:pt x="66" y="37"/>
                    <a:pt x="67" y="37"/>
                  </a:cubicBezTo>
                  <a:cubicBezTo>
                    <a:pt x="68" y="38"/>
                    <a:pt x="70" y="38"/>
                    <a:pt x="71" y="39"/>
                  </a:cubicBezTo>
                  <a:cubicBezTo>
                    <a:pt x="74" y="41"/>
                    <a:pt x="77" y="42"/>
                    <a:pt x="79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7" y="48"/>
                    <a:pt x="77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5" y="48"/>
                    <a:pt x="74" y="47"/>
                    <a:pt x="72" y="47"/>
                  </a:cubicBezTo>
                  <a:cubicBezTo>
                    <a:pt x="69" y="45"/>
                    <a:pt x="67" y="43"/>
                    <a:pt x="65" y="42"/>
                  </a:cubicBezTo>
                  <a:cubicBezTo>
                    <a:pt x="63" y="40"/>
                    <a:pt x="61" y="38"/>
                    <a:pt x="59" y="38"/>
                  </a:cubicBezTo>
                  <a:cubicBezTo>
                    <a:pt x="61" y="39"/>
                    <a:pt x="63" y="40"/>
                    <a:pt x="65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6" y="50"/>
                  </a:moveTo>
                  <a:cubicBezTo>
                    <a:pt x="74" y="52"/>
                    <a:pt x="73" y="50"/>
                    <a:pt x="70" y="49"/>
                  </a:cubicBezTo>
                  <a:cubicBezTo>
                    <a:pt x="70" y="48"/>
                    <a:pt x="69" y="48"/>
                    <a:pt x="68" y="48"/>
                  </a:cubicBezTo>
                  <a:cubicBezTo>
                    <a:pt x="68" y="48"/>
                    <a:pt x="67" y="47"/>
                    <a:pt x="66" y="47"/>
                  </a:cubicBezTo>
                  <a:cubicBezTo>
                    <a:pt x="65" y="46"/>
                    <a:pt x="64" y="45"/>
                    <a:pt x="62" y="44"/>
                  </a:cubicBezTo>
                  <a:cubicBezTo>
                    <a:pt x="61" y="43"/>
                    <a:pt x="60" y="42"/>
                    <a:pt x="59" y="41"/>
                  </a:cubicBezTo>
                  <a:cubicBezTo>
                    <a:pt x="57" y="40"/>
                    <a:pt x="57" y="40"/>
                    <a:pt x="58" y="41"/>
                  </a:cubicBezTo>
                  <a:cubicBezTo>
                    <a:pt x="60" y="42"/>
                    <a:pt x="62" y="43"/>
                    <a:pt x="64" y="43"/>
                  </a:cubicBezTo>
                  <a:cubicBezTo>
                    <a:pt x="67" y="45"/>
                    <a:pt x="69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5" y="50"/>
                    <a:pt x="76" y="50"/>
                    <a:pt x="76" y="50"/>
                  </a:cubicBezTo>
                  <a:cubicBezTo>
                    <a:pt x="76" y="50"/>
                    <a:pt x="76" y="50"/>
                    <a:pt x="76" y="50"/>
                  </a:cubicBezTo>
                  <a:close/>
                  <a:moveTo>
                    <a:pt x="67" y="48"/>
                  </a:moveTo>
                  <a:cubicBezTo>
                    <a:pt x="66" y="49"/>
                    <a:pt x="64" y="49"/>
                    <a:pt x="63" y="50"/>
                  </a:cubicBezTo>
                  <a:cubicBezTo>
                    <a:pt x="60" y="48"/>
                    <a:pt x="56" y="46"/>
                    <a:pt x="54" y="43"/>
                  </a:cubicBezTo>
                  <a:cubicBezTo>
                    <a:pt x="50" y="40"/>
                    <a:pt x="58" y="44"/>
                    <a:pt x="58" y="44"/>
                  </a:cubicBezTo>
                  <a:cubicBezTo>
                    <a:pt x="60" y="45"/>
                    <a:pt x="62" y="46"/>
                    <a:pt x="64" y="47"/>
                  </a:cubicBezTo>
                  <a:cubicBezTo>
                    <a:pt x="65" y="47"/>
                    <a:pt x="66" y="47"/>
                    <a:pt x="66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1" y="50"/>
                  </a:moveTo>
                  <a:cubicBezTo>
                    <a:pt x="61" y="51"/>
                    <a:pt x="60" y="51"/>
                    <a:pt x="59" y="52"/>
                  </a:cubicBezTo>
                  <a:cubicBezTo>
                    <a:pt x="57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8" y="49"/>
                    <a:pt x="61" y="50"/>
                  </a:cubicBezTo>
                  <a:close/>
                  <a:moveTo>
                    <a:pt x="56" y="54"/>
                  </a:moveTo>
                  <a:cubicBezTo>
                    <a:pt x="53" y="52"/>
                    <a:pt x="50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7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1" y="63"/>
                  </a:moveTo>
                  <a:cubicBezTo>
                    <a:pt x="61" y="63"/>
                    <a:pt x="60" y="63"/>
                    <a:pt x="59" y="63"/>
                  </a:cubicBezTo>
                  <a:cubicBezTo>
                    <a:pt x="60" y="63"/>
                    <a:pt x="60" y="63"/>
                    <a:pt x="61" y="63"/>
                  </a:cubicBezTo>
                  <a:cubicBezTo>
                    <a:pt x="61" y="63"/>
                    <a:pt x="61" y="63"/>
                    <a:pt x="61" y="63"/>
                  </a:cubicBezTo>
                  <a:close/>
                  <a:moveTo>
                    <a:pt x="62" y="62"/>
                  </a:moveTo>
                  <a:cubicBezTo>
                    <a:pt x="62" y="61"/>
                    <a:pt x="62" y="61"/>
                    <a:pt x="63" y="61"/>
                  </a:cubicBezTo>
                  <a:cubicBezTo>
                    <a:pt x="63" y="62"/>
                    <a:pt x="63" y="62"/>
                    <a:pt x="62" y="62"/>
                  </a:cubicBezTo>
                  <a:close/>
                  <a:moveTo>
                    <a:pt x="65" y="60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4" y="59"/>
                    <a:pt x="65" y="59"/>
                  </a:cubicBezTo>
                  <a:cubicBezTo>
                    <a:pt x="65" y="59"/>
                    <a:pt x="65" y="59"/>
                    <a:pt x="65" y="60"/>
                  </a:cubicBezTo>
                  <a:close/>
                  <a:moveTo>
                    <a:pt x="65" y="59"/>
                  </a:moveTo>
                  <a:cubicBezTo>
                    <a:pt x="65" y="59"/>
                    <a:pt x="65" y="59"/>
                    <a:pt x="65" y="59"/>
                  </a:cubicBezTo>
                  <a:cubicBezTo>
                    <a:pt x="66" y="58"/>
                    <a:pt x="66" y="58"/>
                    <a:pt x="67" y="58"/>
                  </a:cubicBezTo>
                  <a:cubicBezTo>
                    <a:pt x="67" y="58"/>
                    <a:pt x="67" y="59"/>
                    <a:pt x="68" y="59"/>
                  </a:cubicBezTo>
                  <a:cubicBezTo>
                    <a:pt x="67" y="59"/>
                    <a:pt x="66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7" y="60"/>
                    <a:pt x="67" y="61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6" y="61"/>
                  </a:moveTo>
                  <a:cubicBezTo>
                    <a:pt x="66" y="61"/>
                    <a:pt x="65" y="62"/>
                    <a:pt x="65" y="62"/>
                  </a:cubicBezTo>
                  <a:cubicBezTo>
                    <a:pt x="65" y="62"/>
                    <a:pt x="65" y="62"/>
                    <a:pt x="64" y="62"/>
                  </a:cubicBezTo>
                  <a:cubicBezTo>
                    <a:pt x="64" y="62"/>
                    <a:pt x="64" y="62"/>
                    <a:pt x="64" y="62"/>
                  </a:cubicBezTo>
                  <a:cubicBezTo>
                    <a:pt x="64" y="61"/>
                    <a:pt x="65" y="61"/>
                    <a:pt x="66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2" y="63"/>
                  </a:cubicBezTo>
                  <a:cubicBezTo>
                    <a:pt x="61" y="62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59" y="66"/>
                    <a:pt x="59" y="67"/>
                  </a:cubicBezTo>
                  <a:cubicBezTo>
                    <a:pt x="56" y="65"/>
                    <a:pt x="52" y="63"/>
                    <a:pt x="49" y="62"/>
                  </a:cubicBezTo>
                  <a:cubicBezTo>
                    <a:pt x="46" y="60"/>
                    <a:pt x="42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8" y="69"/>
                  </a:moveTo>
                  <a:cubicBezTo>
                    <a:pt x="58" y="69"/>
                    <a:pt x="58" y="69"/>
                    <a:pt x="58" y="69"/>
                  </a:cubicBezTo>
                  <a:cubicBezTo>
                    <a:pt x="58" y="69"/>
                    <a:pt x="57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39" y="60"/>
                  </a:cubicBezTo>
                  <a:cubicBezTo>
                    <a:pt x="41" y="61"/>
                    <a:pt x="44" y="61"/>
                    <a:pt x="46" y="62"/>
                  </a:cubicBezTo>
                  <a:cubicBezTo>
                    <a:pt x="50" y="64"/>
                    <a:pt x="54" y="66"/>
                    <a:pt x="59" y="67"/>
                  </a:cubicBezTo>
                  <a:cubicBezTo>
                    <a:pt x="58" y="68"/>
                    <a:pt x="58" y="68"/>
                    <a:pt x="58" y="69"/>
                  </a:cubicBezTo>
                  <a:close/>
                  <a:moveTo>
                    <a:pt x="67" y="73"/>
                  </a:moveTo>
                  <a:cubicBezTo>
                    <a:pt x="69" y="73"/>
                    <a:pt x="70" y="73"/>
                    <a:pt x="72" y="74"/>
                  </a:cubicBezTo>
                  <a:cubicBezTo>
                    <a:pt x="74" y="75"/>
                    <a:pt x="77" y="76"/>
                    <a:pt x="79" y="77"/>
                  </a:cubicBezTo>
                  <a:cubicBezTo>
                    <a:pt x="83" y="78"/>
                    <a:pt x="86" y="79"/>
                    <a:pt x="90" y="81"/>
                  </a:cubicBezTo>
                  <a:cubicBezTo>
                    <a:pt x="82" y="78"/>
                    <a:pt x="74" y="76"/>
                    <a:pt x="66" y="73"/>
                  </a:cubicBezTo>
                  <a:cubicBezTo>
                    <a:pt x="66" y="73"/>
                    <a:pt x="67" y="72"/>
                    <a:pt x="67" y="72"/>
                  </a:cubicBezTo>
                  <a:cubicBezTo>
                    <a:pt x="67" y="72"/>
                    <a:pt x="67" y="73"/>
                    <a:pt x="67" y="73"/>
                  </a:cubicBezTo>
                  <a:close/>
                  <a:moveTo>
                    <a:pt x="68" y="72"/>
                  </a:moveTo>
                  <a:cubicBezTo>
                    <a:pt x="68" y="72"/>
                    <a:pt x="69" y="71"/>
                    <a:pt x="70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81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7" y="90"/>
                    <a:pt x="130" y="92"/>
                  </a:cubicBezTo>
                  <a:cubicBezTo>
                    <a:pt x="128" y="91"/>
                    <a:pt x="124" y="90"/>
                    <a:pt x="121" y="89"/>
                  </a:cubicBezTo>
                  <a:cubicBezTo>
                    <a:pt x="114" y="87"/>
                    <a:pt x="107" y="85"/>
                    <a:pt x="100" y="83"/>
                  </a:cubicBezTo>
                  <a:cubicBezTo>
                    <a:pt x="93" y="81"/>
                    <a:pt x="86" y="79"/>
                    <a:pt x="79" y="76"/>
                  </a:cubicBezTo>
                  <a:cubicBezTo>
                    <a:pt x="75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5" y="72"/>
                    <a:pt x="72" y="71"/>
                  </a:cubicBezTo>
                  <a:cubicBezTo>
                    <a:pt x="75" y="72"/>
                    <a:pt x="78" y="73"/>
                    <a:pt x="81" y="74"/>
                  </a:cubicBezTo>
                  <a:cubicBezTo>
                    <a:pt x="85" y="76"/>
                    <a:pt x="89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1" y="70"/>
                  </a:moveTo>
                  <a:cubicBezTo>
                    <a:pt x="72" y="70"/>
                    <a:pt x="73" y="69"/>
                    <a:pt x="74" y="69"/>
                  </a:cubicBezTo>
                  <a:cubicBezTo>
                    <a:pt x="75" y="69"/>
                    <a:pt x="76" y="69"/>
                    <a:pt x="77" y="69"/>
                  </a:cubicBezTo>
                  <a:cubicBezTo>
                    <a:pt x="77" y="69"/>
                    <a:pt x="78" y="69"/>
                    <a:pt x="78" y="70"/>
                  </a:cubicBezTo>
                  <a:cubicBezTo>
                    <a:pt x="78" y="70"/>
                    <a:pt x="78" y="70"/>
                    <a:pt x="79" y="70"/>
                  </a:cubicBezTo>
                  <a:cubicBezTo>
                    <a:pt x="79" y="70"/>
                    <a:pt x="79" y="70"/>
                    <a:pt x="80" y="70"/>
                  </a:cubicBezTo>
                  <a:cubicBezTo>
                    <a:pt x="82" y="71"/>
                    <a:pt x="85" y="72"/>
                    <a:pt x="88" y="73"/>
                  </a:cubicBezTo>
                  <a:cubicBezTo>
                    <a:pt x="102" y="78"/>
                    <a:pt x="115" y="83"/>
                    <a:pt x="129" y="88"/>
                  </a:cubicBezTo>
                  <a:cubicBezTo>
                    <a:pt x="130" y="89"/>
                    <a:pt x="132" y="89"/>
                    <a:pt x="133" y="90"/>
                  </a:cubicBezTo>
                  <a:cubicBezTo>
                    <a:pt x="133" y="90"/>
                    <a:pt x="137" y="91"/>
                    <a:pt x="135" y="91"/>
                  </a:cubicBezTo>
                  <a:cubicBezTo>
                    <a:pt x="132" y="90"/>
                    <a:pt x="129" y="89"/>
                    <a:pt x="125" y="87"/>
                  </a:cubicBezTo>
                  <a:cubicBezTo>
                    <a:pt x="119" y="85"/>
                    <a:pt x="112" y="83"/>
                    <a:pt x="106" y="82"/>
                  </a:cubicBezTo>
                  <a:cubicBezTo>
                    <a:pt x="105" y="81"/>
                    <a:pt x="105" y="81"/>
                    <a:pt x="104" y="81"/>
                  </a:cubicBezTo>
                  <a:cubicBezTo>
                    <a:pt x="98" y="79"/>
                    <a:pt x="92" y="77"/>
                    <a:pt x="86" y="75"/>
                  </a:cubicBezTo>
                  <a:cubicBezTo>
                    <a:pt x="81" y="73"/>
                    <a:pt x="77" y="71"/>
                    <a:pt x="71" y="70"/>
                  </a:cubicBezTo>
                  <a:close/>
                  <a:moveTo>
                    <a:pt x="76" y="68"/>
                  </a:moveTo>
                  <a:cubicBezTo>
                    <a:pt x="77" y="68"/>
                    <a:pt x="79" y="67"/>
                    <a:pt x="80" y="66"/>
                  </a:cubicBezTo>
                  <a:cubicBezTo>
                    <a:pt x="89" y="71"/>
                    <a:pt x="100" y="75"/>
                    <a:pt x="109" y="78"/>
                  </a:cubicBezTo>
                  <a:cubicBezTo>
                    <a:pt x="112" y="79"/>
                    <a:pt x="115" y="80"/>
                    <a:pt x="117" y="81"/>
                  </a:cubicBezTo>
                  <a:cubicBezTo>
                    <a:pt x="112" y="79"/>
                    <a:pt x="106" y="77"/>
                    <a:pt x="100" y="75"/>
                  </a:cubicBezTo>
                  <a:cubicBezTo>
                    <a:pt x="93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6" y="69"/>
                    <a:pt x="76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2" y="65"/>
                    <a:pt x="84" y="64"/>
                    <a:pt x="85" y="63"/>
                  </a:cubicBezTo>
                  <a:cubicBezTo>
                    <a:pt x="97" y="68"/>
                    <a:pt x="108" y="72"/>
                    <a:pt x="119" y="77"/>
                  </a:cubicBezTo>
                  <a:cubicBezTo>
                    <a:pt x="125" y="79"/>
                    <a:pt x="130" y="81"/>
                    <a:pt x="136" y="82"/>
                  </a:cubicBezTo>
                  <a:cubicBezTo>
                    <a:pt x="139" y="83"/>
                    <a:pt x="141" y="84"/>
                    <a:pt x="144" y="85"/>
                  </a:cubicBezTo>
                  <a:cubicBezTo>
                    <a:pt x="150" y="88"/>
                    <a:pt x="146" y="86"/>
                    <a:pt x="144" y="86"/>
                  </a:cubicBezTo>
                  <a:cubicBezTo>
                    <a:pt x="139" y="84"/>
                    <a:pt x="134" y="82"/>
                    <a:pt x="129" y="80"/>
                  </a:cubicBezTo>
                  <a:cubicBezTo>
                    <a:pt x="123" y="79"/>
                    <a:pt x="117" y="77"/>
                    <a:pt x="111" y="75"/>
                  </a:cubicBezTo>
                  <a:cubicBezTo>
                    <a:pt x="101" y="72"/>
                    <a:pt x="91" y="70"/>
                    <a:pt x="81" y="66"/>
                  </a:cubicBezTo>
                  <a:close/>
                  <a:moveTo>
                    <a:pt x="86" y="63"/>
                  </a:moveTo>
                  <a:cubicBezTo>
                    <a:pt x="86" y="63"/>
                    <a:pt x="87" y="63"/>
                    <a:pt x="87" y="63"/>
                  </a:cubicBezTo>
                  <a:cubicBezTo>
                    <a:pt x="87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09" y="69"/>
                    <a:pt x="120" y="73"/>
                  </a:cubicBezTo>
                  <a:cubicBezTo>
                    <a:pt x="125" y="74"/>
                    <a:pt x="130" y="77"/>
                    <a:pt x="136" y="78"/>
                  </a:cubicBezTo>
                  <a:cubicBezTo>
                    <a:pt x="138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7" y="80"/>
                    <a:pt x="127" y="75"/>
                    <a:pt x="117" y="72"/>
                  </a:cubicBezTo>
                  <a:cubicBezTo>
                    <a:pt x="107" y="69"/>
                    <a:pt x="96" y="66"/>
                    <a:pt x="86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8" y="58"/>
                    <a:pt x="103" y="59"/>
                    <a:pt x="107" y="61"/>
                  </a:cubicBezTo>
                  <a:cubicBezTo>
                    <a:pt x="113" y="62"/>
                    <a:pt x="118" y="64"/>
                    <a:pt x="123" y="66"/>
                  </a:cubicBezTo>
                  <a:cubicBezTo>
                    <a:pt x="132" y="69"/>
                    <a:pt x="143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101" y="64"/>
                    <a:pt x="111" y="67"/>
                    <a:pt x="121" y="70"/>
                  </a:cubicBezTo>
                  <a:cubicBezTo>
                    <a:pt x="123" y="70"/>
                    <a:pt x="124" y="71"/>
                    <a:pt x="125" y="71"/>
                  </a:cubicBezTo>
                  <a:cubicBezTo>
                    <a:pt x="123" y="70"/>
                    <a:pt x="122" y="70"/>
                    <a:pt x="120" y="70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1" y="78"/>
                    <a:pt x="150" y="78"/>
                  </a:cubicBezTo>
                  <a:cubicBezTo>
                    <a:pt x="141" y="76"/>
                    <a:pt x="132" y="72"/>
                    <a:pt x="123" y="70"/>
                  </a:cubicBezTo>
                  <a:cubicBezTo>
                    <a:pt x="113" y="66"/>
                    <a:pt x="103" y="64"/>
                    <a:pt x="93" y="59"/>
                  </a:cubicBezTo>
                  <a:cubicBezTo>
                    <a:pt x="97" y="61"/>
                    <a:pt x="102" y="61"/>
                    <a:pt x="106" y="63"/>
                  </a:cubicBezTo>
                  <a:cubicBezTo>
                    <a:pt x="112" y="64"/>
                    <a:pt x="117" y="66"/>
                    <a:pt x="122" y="68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4" y="71"/>
                    <a:pt x="136" y="69"/>
                    <a:pt x="129" y="67"/>
                  </a:cubicBezTo>
                  <a:cubicBezTo>
                    <a:pt x="123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6" y="59"/>
                  </a:cubicBezTo>
                  <a:cubicBezTo>
                    <a:pt x="112" y="61"/>
                    <a:pt x="117" y="62"/>
                    <a:pt x="122" y="63"/>
                  </a:cubicBezTo>
                  <a:cubicBezTo>
                    <a:pt x="131" y="66"/>
                    <a:pt x="140" y="68"/>
                    <a:pt x="150" y="70"/>
                  </a:cubicBezTo>
                  <a:cubicBezTo>
                    <a:pt x="151" y="71"/>
                    <a:pt x="151" y="73"/>
                    <a:pt x="152" y="74"/>
                  </a:cubicBezTo>
                  <a:close/>
                  <a:moveTo>
                    <a:pt x="152" y="80"/>
                  </a:moveTo>
                  <a:cubicBezTo>
                    <a:pt x="152" y="80"/>
                    <a:pt x="152" y="81"/>
                    <a:pt x="151" y="82"/>
                  </a:cubicBezTo>
                  <a:cubicBezTo>
                    <a:pt x="151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3" y="73"/>
                  </a:cubicBezTo>
                  <a:cubicBezTo>
                    <a:pt x="112" y="69"/>
                    <a:pt x="101" y="67"/>
                    <a:pt x="91" y="62"/>
                  </a:cubicBezTo>
                  <a:cubicBezTo>
                    <a:pt x="95" y="64"/>
                    <a:pt x="101" y="65"/>
                    <a:pt x="106" y="66"/>
                  </a:cubicBezTo>
                  <a:cubicBezTo>
                    <a:pt x="111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80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0" y="72"/>
                    <a:pt x="104" y="70"/>
                    <a:pt x="99" y="68"/>
                  </a:cubicBezTo>
                  <a:cubicBezTo>
                    <a:pt x="98" y="68"/>
                    <a:pt x="97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29" y="77"/>
                    <a:pt x="134" y="78"/>
                    <a:pt x="140" y="80"/>
                  </a:cubicBezTo>
                  <a:cubicBezTo>
                    <a:pt x="143" y="82"/>
                    <a:pt x="147" y="83"/>
                    <a:pt x="151" y="83"/>
                  </a:cubicBezTo>
                  <a:close/>
                  <a:moveTo>
                    <a:pt x="147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39" y="88"/>
                    <a:pt x="139" y="88"/>
                  </a:cubicBezTo>
                  <a:cubicBezTo>
                    <a:pt x="138" y="87"/>
                    <a:pt x="137" y="87"/>
                    <a:pt x="137" y="87"/>
                  </a:cubicBezTo>
                  <a:cubicBezTo>
                    <a:pt x="135" y="86"/>
                    <a:pt x="133" y="86"/>
                    <a:pt x="131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3" y="72"/>
                    <a:pt x="86" y="69"/>
                  </a:cubicBezTo>
                  <a:cubicBezTo>
                    <a:pt x="87" y="69"/>
                    <a:pt x="88" y="69"/>
                    <a:pt x="90" y="70"/>
                  </a:cubicBezTo>
                  <a:cubicBezTo>
                    <a:pt x="93" y="71"/>
                    <a:pt x="97" y="71"/>
                    <a:pt x="101" y="73"/>
                  </a:cubicBezTo>
                  <a:cubicBezTo>
                    <a:pt x="110" y="75"/>
                    <a:pt x="118" y="78"/>
                    <a:pt x="127" y="80"/>
                  </a:cubicBezTo>
                  <a:cubicBezTo>
                    <a:pt x="134" y="82"/>
                    <a:pt x="140" y="86"/>
                    <a:pt x="147" y="87"/>
                  </a:cubicBezTo>
                  <a:close/>
                  <a:moveTo>
                    <a:pt x="142" y="90"/>
                  </a:moveTo>
                  <a:cubicBezTo>
                    <a:pt x="141" y="90"/>
                    <a:pt x="139" y="90"/>
                    <a:pt x="138" y="91"/>
                  </a:cubicBezTo>
                  <a:cubicBezTo>
                    <a:pt x="134" y="89"/>
                    <a:pt x="129" y="87"/>
                    <a:pt x="124" y="86"/>
                  </a:cubicBezTo>
                  <a:cubicBezTo>
                    <a:pt x="118" y="83"/>
                    <a:pt x="112" y="81"/>
                    <a:pt x="106" y="79"/>
                  </a:cubicBezTo>
                  <a:cubicBezTo>
                    <a:pt x="100" y="77"/>
                    <a:pt x="94" y="75"/>
                    <a:pt x="88" y="72"/>
                  </a:cubicBezTo>
                  <a:cubicBezTo>
                    <a:pt x="87" y="72"/>
                    <a:pt x="86" y="72"/>
                    <a:pt x="86" y="71"/>
                  </a:cubicBezTo>
                  <a:cubicBezTo>
                    <a:pt x="91" y="73"/>
                    <a:pt x="96" y="75"/>
                    <a:pt x="102" y="77"/>
                  </a:cubicBezTo>
                  <a:cubicBezTo>
                    <a:pt x="110" y="79"/>
                    <a:pt x="119" y="82"/>
                    <a:pt x="128" y="85"/>
                  </a:cubicBezTo>
                  <a:cubicBezTo>
                    <a:pt x="130" y="86"/>
                    <a:pt x="133" y="86"/>
                    <a:pt x="135" y="87"/>
                  </a:cubicBezTo>
                  <a:cubicBezTo>
                    <a:pt x="137" y="88"/>
                    <a:pt x="140" y="89"/>
                    <a:pt x="142" y="90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6" y="86"/>
                    <a:pt x="113" y="85"/>
                  </a:cubicBezTo>
                  <a:cubicBezTo>
                    <a:pt x="117" y="86"/>
                    <a:pt x="120" y="87"/>
                    <a:pt x="123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29" y="93"/>
                    <a:pt x="129" y="93"/>
                    <a:pt x="128" y="93"/>
                  </a:cubicBezTo>
                  <a:cubicBezTo>
                    <a:pt x="126" y="91"/>
                    <a:pt x="122" y="91"/>
                    <a:pt x="120" y="90"/>
                  </a:cubicBezTo>
                  <a:cubicBezTo>
                    <a:pt x="115" y="88"/>
                    <a:pt x="111" y="87"/>
                    <a:pt x="106" y="86"/>
                  </a:cubicBezTo>
                  <a:cubicBezTo>
                    <a:pt x="114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3" y="64"/>
                    <a:pt x="34" y="63"/>
                    <a:pt x="34" y="62"/>
                  </a:cubicBezTo>
                  <a:cubicBezTo>
                    <a:pt x="43" y="65"/>
                    <a:pt x="51" y="70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4" y="74"/>
                    <a:pt x="64" y="74"/>
                    <a:pt x="65" y="73"/>
                  </a:cubicBezTo>
                  <a:cubicBezTo>
                    <a:pt x="65" y="73"/>
                    <a:pt x="65" y="73"/>
                    <a:pt x="65" y="73"/>
                  </a:cubicBezTo>
                  <a:cubicBezTo>
                    <a:pt x="71" y="76"/>
                    <a:pt x="77" y="78"/>
                    <a:pt x="82" y="79"/>
                  </a:cubicBezTo>
                  <a:cubicBezTo>
                    <a:pt x="89" y="81"/>
                    <a:pt x="96" y="83"/>
                    <a:pt x="102" y="85"/>
                  </a:cubicBezTo>
                  <a:cubicBezTo>
                    <a:pt x="109" y="87"/>
                    <a:pt x="115" y="89"/>
                    <a:pt x="121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4"/>
                  </a:cubicBezTo>
                  <a:cubicBezTo>
                    <a:pt x="126" y="94"/>
                    <a:pt x="125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3"/>
                    <a:pt x="73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44" y="61"/>
                    <a:pt x="51" y="63"/>
                    <a:pt x="57" y="66"/>
                  </a:cubicBezTo>
                  <a:cubicBezTo>
                    <a:pt x="52" y="63"/>
                    <a:pt x="44" y="61"/>
                    <a:pt x="38" y="59"/>
                  </a:cubicBezTo>
                  <a:cubicBezTo>
                    <a:pt x="37" y="59"/>
                    <a:pt x="37" y="59"/>
                    <a:pt x="37" y="60"/>
                  </a:cubicBezTo>
                  <a:cubicBezTo>
                    <a:pt x="43" y="65"/>
                    <a:pt x="51" y="67"/>
                    <a:pt x="58" y="70"/>
                  </a:cubicBezTo>
                  <a:cubicBezTo>
                    <a:pt x="58" y="70"/>
                    <a:pt x="59" y="71"/>
                    <a:pt x="59" y="71"/>
                  </a:cubicBezTo>
                  <a:cubicBezTo>
                    <a:pt x="58" y="71"/>
                    <a:pt x="57" y="71"/>
                    <a:pt x="57" y="71"/>
                  </a:cubicBezTo>
                  <a:cubicBezTo>
                    <a:pt x="55" y="70"/>
                    <a:pt x="52" y="69"/>
                    <a:pt x="50" y="68"/>
                  </a:cubicBezTo>
                  <a:cubicBezTo>
                    <a:pt x="45" y="66"/>
                    <a:pt x="40" y="64"/>
                    <a:pt x="35" y="62"/>
                  </a:cubicBezTo>
                  <a:close/>
                  <a:moveTo>
                    <a:pt x="38" y="56"/>
                  </a:moveTo>
                  <a:cubicBezTo>
                    <a:pt x="39" y="55"/>
                    <a:pt x="39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5" y="56"/>
                    <a:pt x="49" y="59"/>
                    <a:pt x="54" y="60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4" y="61"/>
                    <a:pt x="55" y="61"/>
                    <a:pt x="55" y="62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8" y="56"/>
                  </a:cubicBezTo>
                  <a:close/>
                  <a:moveTo>
                    <a:pt x="40" y="54"/>
                  </a:moveTo>
                  <a:cubicBezTo>
                    <a:pt x="40" y="53"/>
                    <a:pt x="41" y="53"/>
                    <a:pt x="41" y="52"/>
                  </a:cubicBezTo>
                  <a:cubicBezTo>
                    <a:pt x="45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49" y="58"/>
                    <a:pt x="45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lose/>
                  <a:moveTo>
                    <a:pt x="42" y="52"/>
                  </a:moveTo>
                  <a:cubicBezTo>
                    <a:pt x="42" y="51"/>
                    <a:pt x="43" y="51"/>
                    <a:pt x="43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7" y="52"/>
                    <a:pt x="51" y="54"/>
                    <a:pt x="55" y="55"/>
                  </a:cubicBezTo>
                  <a:cubicBezTo>
                    <a:pt x="55" y="55"/>
                    <a:pt x="54" y="56"/>
                    <a:pt x="54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5" y="48"/>
                    <a:pt x="47" y="46"/>
                    <a:pt x="48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59" y="52"/>
                    <a:pt x="57" y="51"/>
                    <a:pt x="56" y="51"/>
                  </a:cubicBezTo>
                  <a:cubicBezTo>
                    <a:pt x="55" y="50"/>
                    <a:pt x="53" y="50"/>
                    <a:pt x="52" y="49"/>
                  </a:cubicBezTo>
                  <a:cubicBezTo>
                    <a:pt x="50" y="48"/>
                    <a:pt x="48" y="48"/>
                    <a:pt x="47" y="47"/>
                  </a:cubicBezTo>
                  <a:cubicBezTo>
                    <a:pt x="46" y="47"/>
                    <a:pt x="46" y="47"/>
                    <a:pt x="46" y="48"/>
                  </a:cubicBezTo>
                  <a:cubicBezTo>
                    <a:pt x="49" y="50"/>
                    <a:pt x="53" y="53"/>
                    <a:pt x="55" y="54"/>
                  </a:cubicBezTo>
                  <a:cubicBezTo>
                    <a:pt x="51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7" y="47"/>
                    <a:pt x="61" y="49"/>
                  </a:cubicBezTo>
                  <a:cubicBezTo>
                    <a:pt x="59" y="49"/>
                    <a:pt x="58" y="48"/>
                    <a:pt x="56" y="47"/>
                  </a:cubicBezTo>
                  <a:cubicBezTo>
                    <a:pt x="54" y="46"/>
                    <a:pt x="51" y="45"/>
                    <a:pt x="49" y="44"/>
                  </a:cubicBezTo>
                  <a:close/>
                  <a:moveTo>
                    <a:pt x="52" y="41"/>
                  </a:moveTo>
                  <a:cubicBezTo>
                    <a:pt x="53" y="40"/>
                    <a:pt x="54" y="39"/>
                    <a:pt x="56" y="38"/>
                  </a:cubicBezTo>
                  <a:cubicBezTo>
                    <a:pt x="56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59" y="40"/>
                    <a:pt x="56" y="39"/>
                  </a:cubicBezTo>
                  <a:cubicBezTo>
                    <a:pt x="56" y="39"/>
                    <a:pt x="55" y="39"/>
                    <a:pt x="55" y="39"/>
                  </a:cubicBezTo>
                  <a:cubicBezTo>
                    <a:pt x="57" y="41"/>
                    <a:pt x="60" y="43"/>
                    <a:pt x="62" y="45"/>
                  </a:cubicBezTo>
                  <a:cubicBezTo>
                    <a:pt x="59" y="43"/>
                    <a:pt x="55" y="42"/>
                    <a:pt x="52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4" y="39"/>
                    <a:pt x="71" y="41"/>
                    <a:pt x="75" y="45"/>
                  </a:cubicBezTo>
                  <a:cubicBezTo>
                    <a:pt x="78" y="48"/>
                    <a:pt x="75" y="45"/>
                    <a:pt x="74" y="44"/>
                  </a:cubicBezTo>
                  <a:cubicBezTo>
                    <a:pt x="72" y="43"/>
                    <a:pt x="70" y="42"/>
                    <a:pt x="69" y="42"/>
                  </a:cubicBezTo>
                  <a:cubicBezTo>
                    <a:pt x="65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1" y="34"/>
                  </a:moveTo>
                  <a:cubicBezTo>
                    <a:pt x="62" y="33"/>
                    <a:pt x="62" y="33"/>
                    <a:pt x="63" y="32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7" y="36"/>
                    <a:pt x="64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2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6" y="26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76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5" y="27"/>
                    <a:pt x="74" y="27"/>
                    <a:pt x="73" y="27"/>
                  </a:cubicBezTo>
                  <a:cubicBezTo>
                    <a:pt x="72" y="27"/>
                    <a:pt x="72" y="27"/>
                    <a:pt x="72" y="28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3" y="29"/>
                    <a:pt x="72" y="28"/>
                    <a:pt x="71" y="28"/>
                  </a:cubicBezTo>
                  <a:cubicBezTo>
                    <a:pt x="71" y="28"/>
                    <a:pt x="70" y="29"/>
                    <a:pt x="71" y="29"/>
                  </a:cubicBezTo>
                  <a:cubicBezTo>
                    <a:pt x="72" y="29"/>
                    <a:pt x="73" y="30"/>
                    <a:pt x="75" y="30"/>
                  </a:cubicBezTo>
                  <a:cubicBezTo>
                    <a:pt x="74" y="33"/>
                    <a:pt x="76" y="34"/>
                    <a:pt x="78" y="34"/>
                  </a:cubicBezTo>
                  <a:cubicBezTo>
                    <a:pt x="78" y="34"/>
                    <a:pt x="79" y="34"/>
                    <a:pt x="79" y="34"/>
                  </a:cubicBezTo>
                  <a:cubicBezTo>
                    <a:pt x="80" y="35"/>
                    <a:pt x="81" y="36"/>
                    <a:pt x="83" y="37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1" y="37"/>
                    <a:pt x="80" y="37"/>
                    <a:pt x="79" y="36"/>
                  </a:cubicBezTo>
                  <a:cubicBezTo>
                    <a:pt x="76" y="34"/>
                    <a:pt x="72" y="31"/>
                    <a:pt x="68" y="30"/>
                  </a:cubicBezTo>
                  <a:cubicBezTo>
                    <a:pt x="68" y="29"/>
                    <a:pt x="67" y="30"/>
                    <a:pt x="68" y="30"/>
                  </a:cubicBezTo>
                  <a:cubicBezTo>
                    <a:pt x="73" y="32"/>
                    <a:pt x="77" y="37"/>
                    <a:pt x="83" y="38"/>
                  </a:cubicBezTo>
                  <a:cubicBezTo>
                    <a:pt x="83" y="39"/>
                    <a:pt x="82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3" y="35"/>
                  </a:cubicBezTo>
                  <a:cubicBezTo>
                    <a:pt x="72" y="34"/>
                    <a:pt x="70" y="33"/>
                    <a:pt x="69" y="32"/>
                  </a:cubicBezTo>
                  <a:cubicBezTo>
                    <a:pt x="69" y="32"/>
                    <a:pt x="69" y="32"/>
                    <a:pt x="68" y="31"/>
                  </a:cubicBezTo>
                  <a:cubicBezTo>
                    <a:pt x="68" y="31"/>
                    <a:pt x="67" y="31"/>
                    <a:pt x="67" y="31"/>
                  </a:cubicBezTo>
                  <a:cubicBezTo>
                    <a:pt x="66" y="30"/>
                    <a:pt x="66" y="31"/>
                    <a:pt x="66" y="31"/>
                  </a:cubicBezTo>
                  <a:cubicBezTo>
                    <a:pt x="70" y="34"/>
                    <a:pt x="75" y="39"/>
                    <a:pt x="79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4" y="36"/>
                    <a:pt x="95" y="37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4" y="37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2" y="31"/>
                    <a:pt x="93" y="32"/>
                    <a:pt x="94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3" y="33"/>
                    <a:pt x="92" y="33"/>
                    <a:pt x="92" y="32"/>
                  </a:cubicBezTo>
                  <a:cubicBezTo>
                    <a:pt x="91" y="32"/>
                    <a:pt x="91" y="32"/>
                    <a:pt x="91" y="33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91" y="33"/>
                    <a:pt x="91" y="32"/>
                    <a:pt x="90" y="32"/>
                  </a:cubicBezTo>
                  <a:cubicBezTo>
                    <a:pt x="90" y="32"/>
                    <a:pt x="89" y="32"/>
                    <a:pt x="89" y="32"/>
                  </a:cubicBezTo>
                  <a:close/>
                  <a:moveTo>
                    <a:pt x="92" y="30"/>
                  </a:moveTo>
                  <a:cubicBezTo>
                    <a:pt x="92" y="30"/>
                    <a:pt x="92" y="29"/>
                    <a:pt x="92" y="29"/>
                  </a:cubicBezTo>
                  <a:cubicBezTo>
                    <a:pt x="92" y="29"/>
                    <a:pt x="93" y="29"/>
                    <a:pt x="94" y="28"/>
                  </a:cubicBezTo>
                  <a:cubicBezTo>
                    <a:pt x="93" y="28"/>
                    <a:pt x="93" y="28"/>
                    <a:pt x="94" y="29"/>
                  </a:cubicBezTo>
                  <a:cubicBezTo>
                    <a:pt x="95" y="30"/>
                    <a:pt x="97" y="32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lose/>
                  <a:moveTo>
                    <a:pt x="94" y="28"/>
                  </a:moveTo>
                  <a:cubicBezTo>
                    <a:pt x="94" y="28"/>
                    <a:pt x="95" y="27"/>
                    <a:pt x="95" y="27"/>
                  </a:cubicBezTo>
                  <a:cubicBezTo>
                    <a:pt x="96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6" y="29"/>
                    <a:pt x="96" y="30"/>
                    <a:pt x="96" y="30"/>
                  </a:cubicBezTo>
                  <a:cubicBezTo>
                    <a:pt x="96" y="29"/>
                    <a:pt x="95" y="29"/>
                    <a:pt x="97" y="29"/>
                  </a:cubicBezTo>
                  <a:close/>
                  <a:moveTo>
                    <a:pt x="101" y="36"/>
                  </a:moveTo>
                  <a:cubicBezTo>
                    <a:pt x="102" y="36"/>
                    <a:pt x="102" y="37"/>
                    <a:pt x="102" y="37"/>
                  </a:cubicBezTo>
                  <a:cubicBezTo>
                    <a:pt x="103" y="37"/>
                    <a:pt x="104" y="39"/>
                    <a:pt x="105" y="39"/>
                  </a:cubicBezTo>
                  <a:cubicBezTo>
                    <a:pt x="105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1" y="38"/>
                    <a:pt x="99" y="37"/>
                    <a:pt x="96" y="35"/>
                  </a:cubicBezTo>
                  <a:cubicBezTo>
                    <a:pt x="96" y="35"/>
                    <a:pt x="97" y="35"/>
                    <a:pt x="96" y="35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2" y="30"/>
                    <a:pt x="95" y="31"/>
                    <a:pt x="96" y="32"/>
                  </a:cubicBezTo>
                  <a:cubicBezTo>
                    <a:pt x="96" y="32"/>
                    <a:pt x="96" y="33"/>
                    <a:pt x="96" y="33"/>
                  </a:cubicBezTo>
                  <a:cubicBezTo>
                    <a:pt x="97" y="35"/>
                    <a:pt x="99" y="36"/>
                    <a:pt x="101" y="36"/>
                  </a:cubicBezTo>
                  <a:close/>
                  <a:moveTo>
                    <a:pt x="105" y="36"/>
                  </a:moveTo>
                  <a:cubicBezTo>
                    <a:pt x="106" y="36"/>
                    <a:pt x="107" y="37"/>
                    <a:pt x="107" y="38"/>
                  </a:cubicBezTo>
                  <a:cubicBezTo>
                    <a:pt x="106" y="37"/>
                    <a:pt x="105" y="36"/>
                    <a:pt x="103" y="36"/>
                  </a:cubicBezTo>
                  <a:cubicBezTo>
                    <a:pt x="104" y="36"/>
                    <a:pt x="105" y="35"/>
                    <a:pt x="105" y="35"/>
                  </a:cubicBezTo>
                  <a:cubicBezTo>
                    <a:pt x="105" y="35"/>
                    <a:pt x="105" y="35"/>
                    <a:pt x="105" y="36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6"/>
                    <a:pt x="111" y="38"/>
                    <a:pt x="109" y="36"/>
                  </a:cubicBezTo>
                  <a:cubicBezTo>
                    <a:pt x="107" y="36"/>
                    <a:pt x="107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1" y="34"/>
                    <a:pt x="112" y="35"/>
                    <a:pt x="112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1" y="35"/>
                    <a:pt x="110" y="35"/>
                    <a:pt x="110" y="35"/>
                  </a:cubicBezTo>
                  <a:close/>
                  <a:moveTo>
                    <a:pt x="111" y="36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0" y="36"/>
                    <a:pt x="110" y="35"/>
                    <a:pt x="111" y="36"/>
                  </a:cubicBezTo>
                  <a:close/>
                  <a:moveTo>
                    <a:pt x="110" y="38"/>
                  </a:moveTo>
                  <a:cubicBezTo>
                    <a:pt x="110" y="38"/>
                    <a:pt x="109" y="38"/>
                    <a:pt x="109" y="38"/>
                  </a:cubicBezTo>
                  <a:cubicBezTo>
                    <a:pt x="107" y="36"/>
                    <a:pt x="109" y="37"/>
                    <a:pt x="110" y="38"/>
                  </a:cubicBezTo>
                  <a:close/>
                  <a:moveTo>
                    <a:pt x="107" y="38"/>
                  </a:moveTo>
                  <a:cubicBezTo>
                    <a:pt x="107" y="38"/>
                    <a:pt x="106" y="39"/>
                    <a:pt x="105" y="39"/>
                  </a:cubicBezTo>
                  <a:cubicBezTo>
                    <a:pt x="104" y="38"/>
                    <a:pt x="103" y="36"/>
                    <a:pt x="103" y="36"/>
                  </a:cubicBezTo>
                  <a:cubicBezTo>
                    <a:pt x="104" y="37"/>
                    <a:pt x="106" y="38"/>
                    <a:pt x="107" y="38"/>
                  </a:cubicBezTo>
                  <a:close/>
                  <a:moveTo>
                    <a:pt x="103" y="39"/>
                  </a:moveTo>
                  <a:cubicBezTo>
                    <a:pt x="102" y="39"/>
                    <a:pt x="101" y="39"/>
                    <a:pt x="100" y="39"/>
                  </a:cubicBezTo>
                  <a:cubicBezTo>
                    <a:pt x="99" y="39"/>
                    <a:pt x="98" y="38"/>
                    <a:pt x="97" y="37"/>
                  </a:cubicBezTo>
                  <a:cubicBezTo>
                    <a:pt x="96" y="37"/>
                    <a:pt x="95" y="36"/>
                    <a:pt x="94" y="35"/>
                  </a:cubicBezTo>
                  <a:cubicBezTo>
                    <a:pt x="95" y="35"/>
                    <a:pt x="95" y="35"/>
                    <a:pt x="95" y="35"/>
                  </a:cubicBezTo>
                  <a:cubicBezTo>
                    <a:pt x="98" y="37"/>
                    <a:pt x="100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0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5"/>
                    <a:pt x="87" y="34"/>
                    <a:pt x="85" y="33"/>
                  </a:cubicBezTo>
                  <a:cubicBezTo>
                    <a:pt x="86" y="33"/>
                    <a:pt x="86" y="33"/>
                    <a:pt x="87" y="32"/>
                  </a:cubicBezTo>
                  <a:cubicBezTo>
                    <a:pt x="88" y="34"/>
                    <a:pt x="89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0" y="26"/>
                    <a:pt x="79" y="25"/>
                    <a:pt x="78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3" y="26"/>
                    <a:pt x="82" y="27"/>
                    <a:pt x="81" y="27"/>
                  </a:cubicBezTo>
                  <a:close/>
                  <a:moveTo>
                    <a:pt x="75" y="29"/>
                  </a:moveTo>
                  <a:cubicBezTo>
                    <a:pt x="75" y="28"/>
                    <a:pt x="74" y="28"/>
                    <a:pt x="74" y="28"/>
                  </a:cubicBezTo>
                  <a:cubicBezTo>
                    <a:pt x="74" y="28"/>
                    <a:pt x="75" y="28"/>
                    <a:pt x="76" y="28"/>
                  </a:cubicBezTo>
                  <a:cubicBezTo>
                    <a:pt x="76" y="28"/>
                    <a:pt x="76" y="28"/>
                    <a:pt x="75" y="29"/>
                  </a:cubicBezTo>
                  <a:close/>
                  <a:moveTo>
                    <a:pt x="77" y="27"/>
                  </a:move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7" y="27"/>
                  </a:cubicBezTo>
                  <a:close/>
                  <a:moveTo>
                    <a:pt x="83" y="35"/>
                  </a:moveTo>
                  <a:cubicBezTo>
                    <a:pt x="83" y="34"/>
                    <a:pt x="82" y="34"/>
                    <a:pt x="82" y="34"/>
                  </a:cubicBezTo>
                  <a:cubicBezTo>
                    <a:pt x="82" y="34"/>
                    <a:pt x="83" y="34"/>
                    <a:pt x="84" y="33"/>
                  </a:cubicBezTo>
                  <a:cubicBezTo>
                    <a:pt x="85" y="34"/>
                    <a:pt x="85" y="35"/>
                    <a:pt x="86" y="36"/>
                  </a:cubicBezTo>
                  <a:cubicBezTo>
                    <a:pt x="86" y="36"/>
                    <a:pt x="86" y="36"/>
                    <a:pt x="87" y="36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85" y="36"/>
                    <a:pt x="84" y="35"/>
                    <a:pt x="83" y="35"/>
                  </a:cubicBez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7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7" y="35"/>
                    <a:pt x="88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4" y="37"/>
                    <a:pt x="84" y="38"/>
                  </a:cubicBezTo>
                  <a:cubicBezTo>
                    <a:pt x="83" y="37"/>
                    <a:pt x="81" y="36"/>
                    <a:pt x="80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4"/>
                    <a:pt x="80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4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0" y="133"/>
                    <a:pt x="219" y="132"/>
                    <a:pt x="218" y="131"/>
                  </a:cubicBezTo>
                  <a:cubicBezTo>
                    <a:pt x="216" y="129"/>
                    <a:pt x="220" y="130"/>
                    <a:pt x="221" y="131"/>
                  </a:cubicBezTo>
                  <a:cubicBezTo>
                    <a:pt x="221" y="131"/>
                    <a:pt x="222" y="131"/>
                    <a:pt x="222" y="130"/>
                  </a:cubicBezTo>
                  <a:cubicBezTo>
                    <a:pt x="221" y="132"/>
                    <a:pt x="221" y="133"/>
                    <a:pt x="221" y="134"/>
                  </a:cubicBezTo>
                  <a:close/>
                  <a:moveTo>
                    <a:pt x="222" y="127"/>
                  </a:moveTo>
                  <a:cubicBezTo>
                    <a:pt x="221" y="125"/>
                    <a:pt x="220" y="124"/>
                    <a:pt x="218" y="123"/>
                  </a:cubicBezTo>
                  <a:cubicBezTo>
                    <a:pt x="218" y="123"/>
                    <a:pt x="217" y="123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7" y="122"/>
                    <a:pt x="218" y="122"/>
                    <a:pt x="218" y="122"/>
                  </a:cubicBezTo>
                  <a:cubicBezTo>
                    <a:pt x="220" y="122"/>
                    <a:pt x="221" y="123"/>
                    <a:pt x="223" y="124"/>
                  </a:cubicBezTo>
                  <a:cubicBezTo>
                    <a:pt x="223" y="125"/>
                    <a:pt x="222" y="126"/>
                    <a:pt x="222" y="127"/>
                  </a:cubicBezTo>
                  <a:close/>
                  <a:moveTo>
                    <a:pt x="222" y="128"/>
                  </a:moveTo>
                  <a:cubicBezTo>
                    <a:pt x="222" y="129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0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0" y="127"/>
                  </a:cubicBezTo>
                  <a:cubicBezTo>
                    <a:pt x="221" y="127"/>
                    <a:pt x="221" y="127"/>
                    <a:pt x="222" y="128"/>
                  </a:cubicBezTo>
                  <a:cubicBezTo>
                    <a:pt x="222" y="128"/>
                    <a:pt x="222" y="128"/>
                    <a:pt x="222" y="128"/>
                  </a:cubicBezTo>
                  <a:close/>
                  <a:moveTo>
                    <a:pt x="217" y="130"/>
                  </a:moveTo>
                  <a:cubicBezTo>
                    <a:pt x="217" y="131"/>
                    <a:pt x="218" y="131"/>
                    <a:pt x="219" y="132"/>
                  </a:cubicBezTo>
                  <a:cubicBezTo>
                    <a:pt x="220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0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19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6" y="132"/>
                    <a:pt x="220" y="134"/>
                    <a:pt x="221" y="134"/>
                  </a:cubicBezTo>
                  <a:cubicBezTo>
                    <a:pt x="221" y="135"/>
                    <a:pt x="221" y="134"/>
                    <a:pt x="221" y="134"/>
                  </a:cubicBezTo>
                  <a:close/>
                  <a:moveTo>
                    <a:pt x="219" y="139"/>
                  </a:move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39"/>
                    <a:pt x="219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7" y="136"/>
                    <a:pt x="217" y="135"/>
                  </a:cubicBezTo>
                  <a:cubicBezTo>
                    <a:pt x="218" y="136"/>
                    <a:pt x="219" y="137"/>
                    <a:pt x="219" y="139"/>
                  </a:cubicBezTo>
                  <a:cubicBezTo>
                    <a:pt x="218" y="138"/>
                    <a:pt x="218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8" y="128"/>
                    <a:pt x="219" y="128"/>
                  </a:cubicBezTo>
                  <a:cubicBezTo>
                    <a:pt x="220" y="129"/>
                    <a:pt x="222" y="131"/>
                    <a:pt x="219" y="129"/>
                  </a:cubicBezTo>
                  <a:cubicBezTo>
                    <a:pt x="218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8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8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19" y="125"/>
                    <a:pt x="219" y="125"/>
                  </a:cubicBezTo>
                  <a:cubicBezTo>
                    <a:pt x="218" y="125"/>
                    <a:pt x="218" y="125"/>
                    <a:pt x="217" y="125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2" y="117"/>
                    <a:pt x="212" y="118"/>
                  </a:cubicBezTo>
                  <a:cubicBezTo>
                    <a:pt x="210" y="117"/>
                    <a:pt x="209" y="116"/>
                    <a:pt x="207" y="115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0" y="115"/>
                    <a:pt x="212" y="116"/>
                  </a:cubicBezTo>
                  <a:cubicBezTo>
                    <a:pt x="215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6" y="121"/>
                  </a:cubicBezTo>
                  <a:cubicBezTo>
                    <a:pt x="216" y="120"/>
                    <a:pt x="215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1" y="75"/>
                  </a:cubicBezTo>
                  <a:cubicBezTo>
                    <a:pt x="208" y="72"/>
                    <a:pt x="212" y="75"/>
                    <a:pt x="213" y="75"/>
                  </a:cubicBezTo>
                  <a:cubicBezTo>
                    <a:pt x="214" y="76"/>
                    <a:pt x="215" y="76"/>
                    <a:pt x="216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8" y="61"/>
                  </a:moveTo>
                  <a:cubicBezTo>
                    <a:pt x="206" y="60"/>
                    <a:pt x="206" y="60"/>
                    <a:pt x="208" y="60"/>
                  </a:cubicBezTo>
                  <a:cubicBezTo>
                    <a:pt x="208" y="61"/>
                    <a:pt x="208" y="61"/>
                    <a:pt x="208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09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09" y="62"/>
                  </a:cubicBezTo>
                  <a:cubicBezTo>
                    <a:pt x="209" y="63"/>
                    <a:pt x="210" y="63"/>
                    <a:pt x="210" y="64"/>
                  </a:cubicBezTo>
                  <a:close/>
                  <a:moveTo>
                    <a:pt x="213" y="70"/>
                  </a:moveTo>
                  <a:cubicBezTo>
                    <a:pt x="211" y="69"/>
                    <a:pt x="209" y="68"/>
                    <a:pt x="207" y="66"/>
                  </a:cubicBezTo>
                  <a:cubicBezTo>
                    <a:pt x="203" y="63"/>
                    <a:pt x="208" y="66"/>
                    <a:pt x="210" y="66"/>
                  </a:cubicBezTo>
                  <a:cubicBezTo>
                    <a:pt x="210" y="67"/>
                    <a:pt x="211" y="67"/>
                    <a:pt x="212" y="67"/>
                  </a:cubicBezTo>
                  <a:cubicBezTo>
                    <a:pt x="212" y="68"/>
                    <a:pt x="213" y="69"/>
                    <a:pt x="213" y="70"/>
                  </a:cubicBezTo>
                  <a:close/>
                  <a:moveTo>
                    <a:pt x="215" y="74"/>
                  </a:moveTo>
                  <a:cubicBezTo>
                    <a:pt x="213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09" y="70"/>
                    <a:pt x="211" y="71"/>
                  </a:cubicBezTo>
                  <a:cubicBezTo>
                    <a:pt x="212" y="71"/>
                    <a:pt x="213" y="72"/>
                    <a:pt x="214" y="72"/>
                  </a:cubicBezTo>
                  <a:cubicBezTo>
                    <a:pt x="214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6" y="82"/>
                    <a:pt x="213" y="81"/>
                    <a:pt x="211" y="79"/>
                  </a:cubicBezTo>
                  <a:cubicBezTo>
                    <a:pt x="206" y="76"/>
                    <a:pt x="213" y="79"/>
                    <a:pt x="214" y="79"/>
                  </a:cubicBezTo>
                  <a:cubicBezTo>
                    <a:pt x="215" y="80"/>
                    <a:pt x="216" y="80"/>
                    <a:pt x="218" y="80"/>
                  </a:cubicBezTo>
                  <a:cubicBezTo>
                    <a:pt x="218" y="81"/>
                    <a:pt x="218" y="82"/>
                    <a:pt x="219" y="83"/>
                  </a:cubicBezTo>
                  <a:close/>
                  <a:moveTo>
                    <a:pt x="208" y="78"/>
                  </a:moveTo>
                  <a:cubicBezTo>
                    <a:pt x="211" y="81"/>
                    <a:pt x="215" y="81"/>
                    <a:pt x="218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09" y="80"/>
                    <a:pt x="208" y="80"/>
                  </a:cubicBezTo>
                  <a:cubicBezTo>
                    <a:pt x="208" y="79"/>
                    <a:pt x="208" y="78"/>
                    <a:pt x="208" y="78"/>
                  </a:cubicBezTo>
                  <a:close/>
                  <a:moveTo>
                    <a:pt x="220" y="88"/>
                  </a:moveTo>
                  <a:cubicBezTo>
                    <a:pt x="217" y="85"/>
                    <a:pt x="212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19" y="85"/>
                  </a:cubicBezTo>
                  <a:cubicBezTo>
                    <a:pt x="220" y="86"/>
                    <a:pt x="220" y="87"/>
                    <a:pt x="220" y="88"/>
                  </a:cubicBezTo>
                  <a:close/>
                  <a:moveTo>
                    <a:pt x="221" y="93"/>
                  </a:moveTo>
                  <a:cubicBezTo>
                    <a:pt x="217" y="89"/>
                    <a:pt x="211" y="88"/>
                    <a:pt x="206" y="85"/>
                  </a:cubicBezTo>
                  <a:cubicBezTo>
                    <a:pt x="203" y="83"/>
                    <a:pt x="208" y="84"/>
                    <a:pt x="209" y="84"/>
                  </a:cubicBezTo>
                  <a:cubicBezTo>
                    <a:pt x="210" y="85"/>
                    <a:pt x="212" y="86"/>
                    <a:pt x="214" y="87"/>
                  </a:cubicBezTo>
                  <a:cubicBezTo>
                    <a:pt x="216" y="88"/>
                    <a:pt x="218" y="89"/>
                    <a:pt x="221" y="89"/>
                  </a:cubicBezTo>
                  <a:cubicBezTo>
                    <a:pt x="221" y="90"/>
                    <a:pt x="221" y="92"/>
                    <a:pt x="221" y="93"/>
                  </a:cubicBezTo>
                  <a:close/>
                  <a:moveTo>
                    <a:pt x="222" y="97"/>
                  </a:moveTo>
                  <a:cubicBezTo>
                    <a:pt x="217" y="93"/>
                    <a:pt x="211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09" y="89"/>
                    <a:pt x="212" y="90"/>
                  </a:cubicBezTo>
                  <a:cubicBezTo>
                    <a:pt x="215" y="92"/>
                    <a:pt x="218" y="93"/>
                    <a:pt x="222" y="94"/>
                  </a:cubicBezTo>
                  <a:cubicBezTo>
                    <a:pt x="222" y="95"/>
                    <a:pt x="222" y="96"/>
                    <a:pt x="222" y="97"/>
                  </a:cubicBezTo>
                  <a:close/>
                  <a:moveTo>
                    <a:pt x="223" y="102"/>
                  </a:moveTo>
                  <a:cubicBezTo>
                    <a:pt x="220" y="100"/>
                    <a:pt x="217" y="99"/>
                    <a:pt x="215" y="97"/>
                  </a:cubicBezTo>
                  <a:cubicBezTo>
                    <a:pt x="212" y="96"/>
                    <a:pt x="208" y="94"/>
                    <a:pt x="206" y="92"/>
                  </a:cubicBezTo>
                  <a:cubicBezTo>
                    <a:pt x="205" y="92"/>
                    <a:pt x="204" y="91"/>
                    <a:pt x="203" y="91"/>
                  </a:cubicBezTo>
                  <a:cubicBezTo>
                    <a:pt x="204" y="91"/>
                    <a:pt x="205" y="92"/>
                    <a:pt x="206" y="92"/>
                  </a:cubicBezTo>
                  <a:cubicBezTo>
                    <a:pt x="209" y="93"/>
                    <a:pt x="212" y="94"/>
                    <a:pt x="214" y="95"/>
                  </a:cubicBezTo>
                  <a:cubicBezTo>
                    <a:pt x="217" y="96"/>
                    <a:pt x="219" y="97"/>
                    <a:pt x="222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3" y="106"/>
                  </a:moveTo>
                  <a:cubicBezTo>
                    <a:pt x="217" y="101"/>
                    <a:pt x="210" y="98"/>
                    <a:pt x="203" y="95"/>
                  </a:cubicBezTo>
                  <a:cubicBezTo>
                    <a:pt x="199" y="92"/>
                    <a:pt x="204" y="95"/>
                    <a:pt x="205" y="95"/>
                  </a:cubicBezTo>
                  <a:cubicBezTo>
                    <a:pt x="207" y="96"/>
                    <a:pt x="209" y="97"/>
                    <a:pt x="211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3" y="105"/>
                    <a:pt x="223" y="106"/>
                  </a:cubicBezTo>
                  <a:close/>
                  <a:moveTo>
                    <a:pt x="203" y="103"/>
                  </a:moveTo>
                  <a:cubicBezTo>
                    <a:pt x="209" y="107"/>
                    <a:pt x="216" y="111"/>
                    <a:pt x="223" y="113"/>
                  </a:cubicBezTo>
                  <a:cubicBezTo>
                    <a:pt x="223" y="113"/>
                    <a:pt x="223" y="113"/>
                    <a:pt x="223" y="112"/>
                  </a:cubicBezTo>
                  <a:cubicBezTo>
                    <a:pt x="223" y="114"/>
                    <a:pt x="223" y="115"/>
                    <a:pt x="223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0" y="98"/>
                    <a:pt x="200" y="98"/>
                  </a:cubicBezTo>
                  <a:cubicBezTo>
                    <a:pt x="200" y="98"/>
                    <a:pt x="201" y="98"/>
                    <a:pt x="201" y="98"/>
                  </a:cubicBezTo>
                  <a:cubicBezTo>
                    <a:pt x="202" y="99"/>
                    <a:pt x="204" y="99"/>
                    <a:pt x="205" y="100"/>
                  </a:cubicBezTo>
                  <a:cubicBezTo>
                    <a:pt x="207" y="101"/>
                    <a:pt x="208" y="101"/>
                    <a:pt x="210" y="102"/>
                  </a:cubicBezTo>
                  <a:cubicBezTo>
                    <a:pt x="214" y="104"/>
                    <a:pt x="218" y="106"/>
                    <a:pt x="223" y="107"/>
                  </a:cubicBezTo>
                  <a:cubicBezTo>
                    <a:pt x="223" y="109"/>
                    <a:pt x="223" y="110"/>
                    <a:pt x="223" y="112"/>
                  </a:cubicBezTo>
                  <a:cubicBezTo>
                    <a:pt x="220" y="109"/>
                    <a:pt x="217" y="107"/>
                    <a:pt x="213" y="104"/>
                  </a:cubicBezTo>
                  <a:close/>
                  <a:moveTo>
                    <a:pt x="223" y="120"/>
                  </a:moveTo>
                  <a:cubicBezTo>
                    <a:pt x="217" y="116"/>
                    <a:pt x="211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8" y="111"/>
                    <a:pt x="212" y="112"/>
                    <a:pt x="216" y="114"/>
                  </a:cubicBezTo>
                  <a:cubicBezTo>
                    <a:pt x="218" y="115"/>
                    <a:pt x="221" y="116"/>
                    <a:pt x="223" y="116"/>
                  </a:cubicBezTo>
                  <a:cubicBezTo>
                    <a:pt x="223" y="116"/>
                    <a:pt x="223" y="116"/>
                    <a:pt x="223" y="116"/>
                  </a:cubicBezTo>
                  <a:cubicBezTo>
                    <a:pt x="223" y="118"/>
                    <a:pt x="223" y="119"/>
                    <a:pt x="223" y="120"/>
                  </a:cubicBezTo>
                  <a:close/>
                  <a:moveTo>
                    <a:pt x="208" y="119"/>
                  </a:moveTo>
                  <a:cubicBezTo>
                    <a:pt x="208" y="118"/>
                    <a:pt x="209" y="118"/>
                    <a:pt x="210" y="118"/>
                  </a:cubicBezTo>
                  <a:cubicBezTo>
                    <a:pt x="210" y="119"/>
                    <a:pt x="209" y="119"/>
                    <a:pt x="209" y="120"/>
                  </a:cubicBezTo>
                  <a:cubicBezTo>
                    <a:pt x="208" y="121"/>
                    <a:pt x="207" y="120"/>
                    <a:pt x="206" y="119"/>
                  </a:cubicBezTo>
                  <a:cubicBezTo>
                    <a:pt x="207" y="119"/>
                    <a:pt x="207" y="120"/>
                    <a:pt x="208" y="120"/>
                  </a:cubicBezTo>
                  <a:cubicBezTo>
                    <a:pt x="208" y="120"/>
                    <a:pt x="209" y="119"/>
                    <a:pt x="208" y="119"/>
                  </a:cubicBezTo>
                  <a:close/>
                  <a:moveTo>
                    <a:pt x="205" y="114"/>
                  </a:moveTo>
                  <a:cubicBezTo>
                    <a:pt x="207" y="115"/>
                    <a:pt x="208" y="116"/>
                    <a:pt x="209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6" y="117"/>
                    <a:pt x="206" y="117"/>
                    <a:pt x="206" y="118"/>
                  </a:cubicBezTo>
                  <a:cubicBezTo>
                    <a:pt x="207" y="119"/>
                    <a:pt x="207" y="119"/>
                    <a:pt x="206" y="118"/>
                  </a:cubicBezTo>
                  <a:cubicBezTo>
                    <a:pt x="205" y="117"/>
                    <a:pt x="205" y="115"/>
                    <a:pt x="205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6" y="118"/>
                    <a:pt x="215" y="117"/>
                    <a:pt x="214" y="116"/>
                  </a:cubicBezTo>
                  <a:cubicBezTo>
                    <a:pt x="211" y="115"/>
                    <a:pt x="208" y="114"/>
                    <a:pt x="205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3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3"/>
                    <a:pt x="222" y="115"/>
                  </a:cubicBezTo>
                  <a:cubicBezTo>
                    <a:pt x="223" y="116"/>
                    <a:pt x="217" y="114"/>
                    <a:pt x="217" y="114"/>
                  </a:cubicBezTo>
                  <a:cubicBezTo>
                    <a:pt x="216" y="113"/>
                    <a:pt x="215" y="113"/>
                    <a:pt x="214" y="112"/>
                  </a:cubicBezTo>
                  <a:cubicBezTo>
                    <a:pt x="211" y="111"/>
                    <a:pt x="208" y="110"/>
                    <a:pt x="205" y="108"/>
                  </a:cubicBezTo>
                  <a:cubicBezTo>
                    <a:pt x="205" y="108"/>
                    <a:pt x="205" y="107"/>
                    <a:pt x="204" y="107"/>
                  </a:cubicBezTo>
                  <a:cubicBezTo>
                    <a:pt x="204" y="106"/>
                    <a:pt x="204" y="105"/>
                    <a:pt x="203" y="104"/>
                  </a:cubicBezTo>
                  <a:close/>
                  <a:moveTo>
                    <a:pt x="198" y="98"/>
                  </a:moveTo>
                  <a:cubicBezTo>
                    <a:pt x="205" y="102"/>
                    <a:pt x="213" y="105"/>
                    <a:pt x="219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6" y="110"/>
                    <a:pt x="214" y="109"/>
                    <a:pt x="211" y="107"/>
                  </a:cubicBezTo>
                  <a:cubicBezTo>
                    <a:pt x="208" y="106"/>
                    <a:pt x="205" y="104"/>
                    <a:pt x="201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8" y="99"/>
                    <a:pt x="198" y="98"/>
                  </a:cubicBezTo>
                  <a:close/>
                  <a:moveTo>
                    <a:pt x="198" y="97"/>
                  </a:moveTo>
                  <a:cubicBezTo>
                    <a:pt x="198" y="96"/>
                    <a:pt x="199" y="96"/>
                    <a:pt x="199" y="95"/>
                  </a:cubicBezTo>
                  <a:cubicBezTo>
                    <a:pt x="199" y="95"/>
                    <a:pt x="200" y="94"/>
                    <a:pt x="200" y="94"/>
                  </a:cubicBezTo>
                  <a:cubicBezTo>
                    <a:pt x="204" y="96"/>
                    <a:pt x="208" y="98"/>
                    <a:pt x="211" y="100"/>
                  </a:cubicBezTo>
                  <a:cubicBezTo>
                    <a:pt x="213" y="101"/>
                    <a:pt x="215" y="102"/>
                    <a:pt x="217" y="103"/>
                  </a:cubicBezTo>
                  <a:cubicBezTo>
                    <a:pt x="219" y="104"/>
                    <a:pt x="221" y="106"/>
                    <a:pt x="222" y="106"/>
                  </a:cubicBezTo>
                  <a:cubicBezTo>
                    <a:pt x="214" y="104"/>
                    <a:pt x="207" y="99"/>
                    <a:pt x="198" y="97"/>
                  </a:cubicBezTo>
                  <a:close/>
                  <a:moveTo>
                    <a:pt x="201" y="93"/>
                  </a:moveTo>
                  <a:cubicBezTo>
                    <a:pt x="201" y="92"/>
                    <a:pt x="201" y="91"/>
                    <a:pt x="201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19" y="96"/>
                  </a:cubicBezTo>
                  <a:cubicBezTo>
                    <a:pt x="225" y="100"/>
                    <a:pt x="219" y="96"/>
                    <a:pt x="217" y="96"/>
                  </a:cubicBezTo>
                  <a:cubicBezTo>
                    <a:pt x="215" y="95"/>
                    <a:pt x="213" y="94"/>
                    <a:pt x="211" y="93"/>
                  </a:cubicBezTo>
                  <a:cubicBezTo>
                    <a:pt x="208" y="91"/>
                    <a:pt x="205" y="91"/>
                    <a:pt x="202" y="90"/>
                  </a:cubicBezTo>
                  <a:cubicBezTo>
                    <a:pt x="201" y="89"/>
                    <a:pt x="201" y="90"/>
                    <a:pt x="201" y="90"/>
                  </a:cubicBezTo>
                  <a:cubicBezTo>
                    <a:pt x="207" y="95"/>
                    <a:pt x="215" y="97"/>
                    <a:pt x="221" y="101"/>
                  </a:cubicBezTo>
                  <a:cubicBezTo>
                    <a:pt x="223" y="103"/>
                    <a:pt x="218" y="100"/>
                    <a:pt x="218" y="100"/>
                  </a:cubicBezTo>
                  <a:cubicBezTo>
                    <a:pt x="215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1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3" y="95"/>
                    <a:pt x="219" y="92"/>
                    <a:pt x="217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4" y="86"/>
                    <a:pt x="201" y="85"/>
                  </a:cubicBezTo>
                  <a:close/>
                  <a:moveTo>
                    <a:pt x="204" y="83"/>
                  </a:moveTo>
                  <a:cubicBezTo>
                    <a:pt x="204" y="82"/>
                    <a:pt x="205" y="82"/>
                    <a:pt x="205" y="82"/>
                  </a:cubicBezTo>
                  <a:cubicBezTo>
                    <a:pt x="206" y="82"/>
                    <a:pt x="206" y="82"/>
                    <a:pt x="207" y="81"/>
                  </a:cubicBezTo>
                  <a:cubicBezTo>
                    <a:pt x="209" y="82"/>
                    <a:pt x="211" y="83"/>
                    <a:pt x="214" y="85"/>
                  </a:cubicBezTo>
                  <a:cubicBezTo>
                    <a:pt x="215" y="85"/>
                    <a:pt x="216" y="86"/>
                    <a:pt x="218" y="87"/>
                  </a:cubicBezTo>
                  <a:cubicBezTo>
                    <a:pt x="218" y="87"/>
                    <a:pt x="222" y="89"/>
                    <a:pt x="219" y="88"/>
                  </a:cubicBezTo>
                  <a:cubicBezTo>
                    <a:pt x="214" y="86"/>
                    <a:pt x="209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0" y="71"/>
                    <a:pt x="213" y="73"/>
                  </a:cubicBezTo>
                  <a:cubicBezTo>
                    <a:pt x="214" y="73"/>
                    <a:pt x="214" y="74"/>
                    <a:pt x="215" y="75"/>
                  </a:cubicBezTo>
                  <a:cubicBezTo>
                    <a:pt x="215" y="75"/>
                    <a:pt x="216" y="75"/>
                    <a:pt x="216" y="76"/>
                  </a:cubicBezTo>
                  <a:cubicBezTo>
                    <a:pt x="214" y="75"/>
                    <a:pt x="213" y="75"/>
                    <a:pt x="212" y="74"/>
                  </a:cubicBezTo>
                  <a:cubicBezTo>
                    <a:pt x="211" y="73"/>
                    <a:pt x="210" y="73"/>
                    <a:pt x="208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4" y="78"/>
                    <a:pt x="217" y="79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14" y="79"/>
                    <a:pt x="211" y="77"/>
                    <a:pt x="208" y="77"/>
                  </a:cubicBezTo>
                  <a:cubicBezTo>
                    <a:pt x="208" y="75"/>
                    <a:pt x="208" y="74"/>
                    <a:pt x="208" y="73"/>
                  </a:cubicBezTo>
                  <a:cubicBezTo>
                    <a:pt x="207" y="72"/>
                    <a:pt x="207" y="71"/>
                    <a:pt x="206" y="69"/>
                  </a:cubicBezTo>
                  <a:close/>
                  <a:moveTo>
                    <a:pt x="204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5" y="72"/>
                    <a:pt x="211" y="70"/>
                    <a:pt x="209" y="69"/>
                  </a:cubicBezTo>
                  <a:cubicBezTo>
                    <a:pt x="208" y="69"/>
                    <a:pt x="206" y="68"/>
                    <a:pt x="205" y="68"/>
                  </a:cubicBezTo>
                  <a:cubicBezTo>
                    <a:pt x="205" y="67"/>
                    <a:pt x="205" y="66"/>
                    <a:pt x="204" y="65"/>
                  </a:cubicBezTo>
                  <a:close/>
                  <a:moveTo>
                    <a:pt x="204" y="61"/>
                  </a:moveTo>
                  <a:cubicBezTo>
                    <a:pt x="206" y="63"/>
                    <a:pt x="209" y="64"/>
                    <a:pt x="211" y="65"/>
                  </a:cubicBezTo>
                  <a:cubicBezTo>
                    <a:pt x="211" y="65"/>
                    <a:pt x="211" y="66"/>
                    <a:pt x="211" y="66"/>
                  </a:cubicBezTo>
                  <a:cubicBezTo>
                    <a:pt x="210" y="66"/>
                    <a:pt x="209" y="65"/>
                    <a:pt x="207" y="64"/>
                  </a:cubicBezTo>
                  <a:cubicBezTo>
                    <a:pt x="206" y="64"/>
                    <a:pt x="205" y="64"/>
                    <a:pt x="204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3"/>
                    <a:pt x="204" y="63"/>
                    <a:pt x="204" y="62"/>
                  </a:cubicBezTo>
                  <a:cubicBezTo>
                    <a:pt x="204" y="62"/>
                    <a:pt x="204" y="62"/>
                    <a:pt x="204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7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4" y="59"/>
                    <a:pt x="205" y="60"/>
                  </a:cubicBezTo>
                  <a:cubicBezTo>
                    <a:pt x="205" y="60"/>
                    <a:pt x="206" y="61"/>
                    <a:pt x="207" y="61"/>
                  </a:cubicBezTo>
                  <a:cubicBezTo>
                    <a:pt x="206" y="61"/>
                    <a:pt x="205" y="61"/>
                    <a:pt x="204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5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8" y="106"/>
                  </a:cubicBezTo>
                  <a:cubicBezTo>
                    <a:pt x="31" y="103"/>
                    <a:pt x="34" y="100"/>
                    <a:pt x="36" y="96"/>
                  </a:cubicBezTo>
                  <a:cubicBezTo>
                    <a:pt x="38" y="92"/>
                    <a:pt x="40" y="86"/>
                    <a:pt x="45" y="84"/>
                  </a:cubicBezTo>
                  <a:cubicBezTo>
                    <a:pt x="48" y="82"/>
                    <a:pt x="45" y="89"/>
                    <a:pt x="45" y="88"/>
                  </a:cubicBezTo>
                  <a:cubicBezTo>
                    <a:pt x="45" y="89"/>
                    <a:pt x="44" y="90"/>
                    <a:pt x="44" y="90"/>
                  </a:cubicBezTo>
                  <a:cubicBezTo>
                    <a:pt x="43" y="92"/>
                    <a:pt x="42" y="93"/>
                    <a:pt x="41" y="94"/>
                  </a:cubicBezTo>
                  <a:cubicBezTo>
                    <a:pt x="39" y="98"/>
                    <a:pt x="36" y="102"/>
                    <a:pt x="37" y="106"/>
                  </a:cubicBezTo>
                  <a:cubicBezTo>
                    <a:pt x="38" y="110"/>
                    <a:pt x="43" y="111"/>
                    <a:pt x="46" y="112"/>
                  </a:cubicBezTo>
                  <a:cubicBezTo>
                    <a:pt x="49" y="112"/>
                    <a:pt x="54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8" y="88"/>
                    <a:pt x="61" y="84"/>
                  </a:cubicBezTo>
                  <a:cubicBezTo>
                    <a:pt x="64" y="84"/>
                    <a:pt x="65" y="85"/>
                    <a:pt x="64" y="87"/>
                  </a:cubicBezTo>
                  <a:cubicBezTo>
                    <a:pt x="64" y="87"/>
                    <a:pt x="64" y="88"/>
                    <a:pt x="64" y="88"/>
                  </a:cubicBezTo>
                  <a:cubicBezTo>
                    <a:pt x="64" y="90"/>
                    <a:pt x="63" y="91"/>
                    <a:pt x="62" y="93"/>
                  </a:cubicBezTo>
                  <a:cubicBezTo>
                    <a:pt x="61" y="95"/>
                    <a:pt x="60" y="97"/>
                    <a:pt x="60" y="99"/>
                  </a:cubicBezTo>
                  <a:cubicBezTo>
                    <a:pt x="59" y="103"/>
                    <a:pt x="60" y="107"/>
                    <a:pt x="59" y="110"/>
                  </a:cubicBezTo>
                  <a:cubicBezTo>
                    <a:pt x="58" y="113"/>
                    <a:pt x="55" y="115"/>
                    <a:pt x="54" y="117"/>
                  </a:cubicBezTo>
                  <a:cubicBezTo>
                    <a:pt x="52" y="120"/>
                    <a:pt x="52" y="124"/>
                    <a:pt x="53" y="127"/>
                  </a:cubicBezTo>
                  <a:cubicBezTo>
                    <a:pt x="57" y="134"/>
                    <a:pt x="66" y="134"/>
                    <a:pt x="71" y="138"/>
                  </a:cubicBezTo>
                  <a:cubicBezTo>
                    <a:pt x="77" y="142"/>
                    <a:pt x="73" y="148"/>
                    <a:pt x="77" y="153"/>
                  </a:cubicBezTo>
                  <a:cubicBezTo>
                    <a:pt x="79" y="157"/>
                    <a:pt x="83" y="160"/>
                    <a:pt x="88" y="162"/>
                  </a:cubicBezTo>
                  <a:cubicBezTo>
                    <a:pt x="94" y="165"/>
                    <a:pt x="100" y="168"/>
                    <a:pt x="106" y="172"/>
                  </a:cubicBezTo>
                  <a:cubicBezTo>
                    <a:pt x="110" y="175"/>
                    <a:pt x="115" y="178"/>
                    <a:pt x="120" y="179"/>
                  </a:cubicBezTo>
                  <a:cubicBezTo>
                    <a:pt x="126" y="180"/>
                    <a:pt x="131" y="178"/>
                    <a:pt x="133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5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5" y="97"/>
                  </a:cubicBezTo>
                  <a:cubicBezTo>
                    <a:pt x="134" y="93"/>
                    <a:pt x="148" y="95"/>
                    <a:pt x="153" y="85"/>
                  </a:cubicBezTo>
                  <a:cubicBezTo>
                    <a:pt x="162" y="66"/>
                    <a:pt x="135" y="46"/>
                    <a:pt x="119" y="43"/>
                  </a:cubicBezTo>
                  <a:cubicBezTo>
                    <a:pt x="114" y="42"/>
                    <a:pt x="109" y="41"/>
                    <a:pt x="105" y="43"/>
                  </a:cubicBezTo>
                  <a:cubicBezTo>
                    <a:pt x="101" y="44"/>
                    <a:pt x="97" y="48"/>
                    <a:pt x="95" y="51"/>
                  </a:cubicBezTo>
                  <a:cubicBezTo>
                    <a:pt x="90" y="56"/>
                    <a:pt x="86" y="60"/>
                    <a:pt x="80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1" y="67"/>
                    <a:pt x="64" y="66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67" y="64"/>
                    <a:pt x="71" y="63"/>
                    <a:pt x="71" y="59"/>
                  </a:cubicBezTo>
                  <a:cubicBezTo>
                    <a:pt x="71" y="56"/>
                    <a:pt x="70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5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0" y="51"/>
                    <a:pt x="73" y="56"/>
                    <a:pt x="77" y="54"/>
                  </a:cubicBezTo>
                  <a:cubicBezTo>
                    <a:pt x="81" y="50"/>
                    <a:pt x="80" y="44"/>
                    <a:pt x="84" y="41"/>
                  </a:cubicBezTo>
                  <a:cubicBezTo>
                    <a:pt x="88" y="37"/>
                    <a:pt x="92" y="38"/>
                    <a:pt x="96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8" y="41"/>
                    <a:pt x="111" y="40"/>
                  </a:cubicBezTo>
                  <a:cubicBezTo>
                    <a:pt x="116" y="38"/>
                    <a:pt x="116" y="31"/>
                    <a:pt x="110" y="31"/>
                  </a:cubicBezTo>
                  <a:cubicBezTo>
                    <a:pt x="107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99" y="27"/>
                    <a:pt x="99" y="26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2" y="31"/>
                    <a:pt x="79" y="31"/>
                  </a:cubicBezTo>
                  <a:cubicBezTo>
                    <a:pt x="79" y="30"/>
                    <a:pt x="79" y="29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1" y="23"/>
                  </a:cubicBezTo>
                  <a:cubicBezTo>
                    <a:pt x="114" y="9"/>
                    <a:pt x="154" y="13"/>
                    <a:pt x="183" y="34"/>
                  </a:cubicBezTo>
                  <a:cubicBezTo>
                    <a:pt x="190" y="40"/>
                    <a:pt x="197" y="46"/>
                    <a:pt x="202" y="52"/>
                  </a:cubicBezTo>
                  <a:cubicBezTo>
                    <a:pt x="202" y="56"/>
                    <a:pt x="201" y="60"/>
                    <a:pt x="201" y="64"/>
                  </a:cubicBezTo>
                  <a:cubicBezTo>
                    <a:pt x="201" y="66"/>
                    <a:pt x="203" y="69"/>
                    <a:pt x="204" y="71"/>
                  </a:cubicBezTo>
                  <a:cubicBezTo>
                    <a:pt x="205" y="74"/>
                    <a:pt x="206" y="79"/>
                    <a:pt x="203" y="80"/>
                  </a:cubicBezTo>
                  <a:cubicBezTo>
                    <a:pt x="202" y="80"/>
                    <a:pt x="201" y="80"/>
                    <a:pt x="200" y="81"/>
                  </a:cubicBezTo>
                  <a:cubicBezTo>
                    <a:pt x="199" y="82"/>
                    <a:pt x="198" y="83"/>
                    <a:pt x="198" y="85"/>
                  </a:cubicBezTo>
                  <a:cubicBezTo>
                    <a:pt x="197" y="87"/>
                    <a:pt x="198" y="89"/>
                    <a:pt x="198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6" y="102"/>
                    <a:pt x="198" y="104"/>
                  </a:cubicBezTo>
                  <a:cubicBezTo>
                    <a:pt x="202" y="107"/>
                    <a:pt x="202" y="110"/>
                    <a:pt x="202" y="114"/>
                  </a:cubicBezTo>
                  <a:cubicBezTo>
                    <a:pt x="202" y="116"/>
                    <a:pt x="203" y="118"/>
                    <a:pt x="203" y="120"/>
                  </a:cubicBezTo>
                  <a:cubicBezTo>
                    <a:pt x="204" y="122"/>
                    <a:pt x="206" y="124"/>
                    <a:pt x="209" y="123"/>
                  </a:cubicBezTo>
                  <a:cubicBezTo>
                    <a:pt x="210" y="123"/>
                    <a:pt x="211" y="122"/>
                    <a:pt x="211" y="121"/>
                  </a:cubicBezTo>
                  <a:cubicBezTo>
                    <a:pt x="214" y="119"/>
                    <a:pt x="214" y="125"/>
                    <a:pt x="214" y="127"/>
                  </a:cubicBezTo>
                  <a:cubicBezTo>
                    <a:pt x="214" y="129"/>
                    <a:pt x="213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7" y="145"/>
                    <a:pt x="217" y="145"/>
                  </a:cubicBezTo>
                  <a:cubicBezTo>
                    <a:pt x="216" y="148"/>
                    <a:pt x="215" y="150"/>
                    <a:pt x="214" y="153"/>
                  </a:cubicBezTo>
                  <a:cubicBezTo>
                    <a:pt x="193" y="194"/>
                    <a:pt x="144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1" y="204"/>
                    <a:pt x="162" y="203"/>
                    <a:pt x="164" y="203"/>
                  </a:cubicBezTo>
                  <a:cubicBezTo>
                    <a:pt x="165" y="205"/>
                    <a:pt x="166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8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7" y="223"/>
                    <a:pt x="127" y="224"/>
                  </a:cubicBezTo>
                  <a:cubicBezTo>
                    <a:pt x="124" y="223"/>
                    <a:pt x="121" y="222"/>
                    <a:pt x="118" y="222"/>
                  </a:cubicBezTo>
                  <a:cubicBezTo>
                    <a:pt x="120" y="222"/>
                    <a:pt x="123" y="222"/>
                    <a:pt x="126" y="221"/>
                  </a:cubicBezTo>
                  <a:cubicBezTo>
                    <a:pt x="126" y="221"/>
                    <a:pt x="126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8" y="229"/>
                    <a:pt x="122" y="230"/>
                    <a:pt x="125" y="232"/>
                  </a:cubicBezTo>
                  <a:cubicBezTo>
                    <a:pt x="127" y="233"/>
                    <a:pt x="128" y="233"/>
                    <a:pt x="130" y="234"/>
                  </a:cubicBezTo>
                  <a:cubicBezTo>
                    <a:pt x="130" y="234"/>
                    <a:pt x="130" y="234"/>
                    <a:pt x="131" y="23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24" y="233"/>
                    <a:pt x="119" y="231"/>
                    <a:pt x="114" y="229"/>
                  </a:cubicBezTo>
                  <a:cubicBezTo>
                    <a:pt x="114" y="228"/>
                    <a:pt x="114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2"/>
                    <a:pt x="120" y="233"/>
                    <a:pt x="123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5" y="237"/>
                    <a:pt x="119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3" y="232"/>
                    <a:pt x="113" y="231"/>
                    <a:pt x="114" y="230"/>
                  </a:cubicBezTo>
                  <a:close/>
                  <a:moveTo>
                    <a:pt x="108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7" y="261"/>
                    <a:pt x="153" y="264"/>
                    <a:pt x="160" y="266"/>
                  </a:cubicBezTo>
                  <a:cubicBezTo>
                    <a:pt x="165" y="268"/>
                    <a:pt x="172" y="271"/>
                    <a:pt x="177" y="272"/>
                  </a:cubicBezTo>
                  <a:cubicBezTo>
                    <a:pt x="163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2" y="249"/>
                    <a:pt x="99" y="248"/>
                  </a:cubicBezTo>
                  <a:cubicBezTo>
                    <a:pt x="102" y="247"/>
                    <a:pt x="105" y="247"/>
                    <a:pt x="108" y="246"/>
                  </a:cubicBezTo>
                  <a:close/>
                  <a:moveTo>
                    <a:pt x="97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5" y="255"/>
                  </a:cubicBezTo>
                  <a:cubicBezTo>
                    <a:pt x="121" y="257"/>
                    <a:pt x="128" y="259"/>
                    <a:pt x="134" y="261"/>
                  </a:cubicBezTo>
                  <a:cubicBezTo>
                    <a:pt x="140" y="264"/>
                    <a:pt x="147" y="266"/>
                    <a:pt x="153" y="268"/>
                  </a:cubicBezTo>
                  <a:cubicBezTo>
                    <a:pt x="157" y="269"/>
                    <a:pt x="160" y="270"/>
                    <a:pt x="163" y="271"/>
                  </a:cubicBezTo>
                  <a:cubicBezTo>
                    <a:pt x="165" y="272"/>
                    <a:pt x="167" y="272"/>
                    <a:pt x="168" y="273"/>
                  </a:cubicBezTo>
                  <a:cubicBezTo>
                    <a:pt x="167" y="273"/>
                    <a:pt x="166" y="272"/>
                    <a:pt x="165" y="272"/>
                  </a:cubicBezTo>
                  <a:cubicBezTo>
                    <a:pt x="152" y="270"/>
                    <a:pt x="139" y="265"/>
                    <a:pt x="126" y="261"/>
                  </a:cubicBezTo>
                  <a:cubicBezTo>
                    <a:pt x="114" y="257"/>
                    <a:pt x="102" y="253"/>
                    <a:pt x="89" y="250"/>
                  </a:cubicBezTo>
                  <a:cubicBezTo>
                    <a:pt x="92" y="249"/>
                    <a:pt x="95" y="249"/>
                    <a:pt x="97" y="248"/>
                  </a:cubicBezTo>
                  <a:close/>
                  <a:moveTo>
                    <a:pt x="88" y="250"/>
                  </a:moveTo>
                  <a:cubicBezTo>
                    <a:pt x="88" y="251"/>
                    <a:pt x="88" y="251"/>
                    <a:pt x="88" y="251"/>
                  </a:cubicBezTo>
                  <a:cubicBezTo>
                    <a:pt x="100" y="254"/>
                    <a:pt x="112" y="259"/>
                    <a:pt x="123" y="264"/>
                  </a:cubicBezTo>
                  <a:cubicBezTo>
                    <a:pt x="129" y="266"/>
                    <a:pt x="135" y="268"/>
                    <a:pt x="141" y="270"/>
                  </a:cubicBezTo>
                  <a:cubicBezTo>
                    <a:pt x="144" y="270"/>
                    <a:pt x="147" y="271"/>
                    <a:pt x="149" y="272"/>
                  </a:cubicBezTo>
                  <a:cubicBezTo>
                    <a:pt x="150" y="272"/>
                    <a:pt x="157" y="274"/>
                    <a:pt x="152" y="273"/>
                  </a:cubicBezTo>
                  <a:cubicBezTo>
                    <a:pt x="146" y="272"/>
                    <a:pt x="140" y="269"/>
                    <a:pt x="134" y="268"/>
                  </a:cubicBezTo>
                  <a:cubicBezTo>
                    <a:pt x="128" y="266"/>
                    <a:pt x="123" y="265"/>
                    <a:pt x="117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4" y="251"/>
                    <a:pt x="86" y="251"/>
                    <a:pt x="88" y="250"/>
                  </a:cubicBezTo>
                  <a:close/>
                  <a:moveTo>
                    <a:pt x="71" y="256"/>
                  </a:moveTo>
                  <a:cubicBezTo>
                    <a:pt x="74" y="257"/>
                    <a:pt x="77" y="258"/>
                    <a:pt x="80" y="259"/>
                  </a:cubicBezTo>
                  <a:cubicBezTo>
                    <a:pt x="85" y="261"/>
                    <a:pt x="89" y="264"/>
                    <a:pt x="94" y="266"/>
                  </a:cubicBezTo>
                  <a:cubicBezTo>
                    <a:pt x="98" y="268"/>
                    <a:pt x="103" y="269"/>
                    <a:pt x="107" y="271"/>
                  </a:cubicBezTo>
                  <a:cubicBezTo>
                    <a:pt x="103" y="270"/>
                    <a:pt x="99" y="269"/>
                    <a:pt x="95" y="267"/>
                  </a:cubicBezTo>
                  <a:cubicBezTo>
                    <a:pt x="85" y="265"/>
                    <a:pt x="76" y="260"/>
                    <a:pt x="67" y="258"/>
                  </a:cubicBezTo>
                  <a:cubicBezTo>
                    <a:pt x="68" y="257"/>
                    <a:pt x="70" y="256"/>
                    <a:pt x="71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2" y="275"/>
                    <a:pt x="91" y="275"/>
                    <a:pt x="89" y="274"/>
                  </a:cubicBezTo>
                  <a:cubicBezTo>
                    <a:pt x="86" y="273"/>
                    <a:pt x="83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5" y="266"/>
                    <a:pt x="65" y="266"/>
                  </a:cubicBezTo>
                  <a:cubicBezTo>
                    <a:pt x="63" y="264"/>
                    <a:pt x="61" y="263"/>
                    <a:pt x="58" y="262"/>
                  </a:cubicBezTo>
                  <a:cubicBezTo>
                    <a:pt x="58" y="262"/>
                    <a:pt x="58" y="262"/>
                    <a:pt x="58" y="262"/>
                  </a:cubicBezTo>
                  <a:cubicBezTo>
                    <a:pt x="59" y="261"/>
                    <a:pt x="61" y="260"/>
                    <a:pt x="62" y="260"/>
                  </a:cubicBezTo>
                  <a:close/>
                  <a:moveTo>
                    <a:pt x="54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4" y="272"/>
                    <a:pt x="63" y="272"/>
                    <a:pt x="61" y="271"/>
                  </a:cubicBezTo>
                  <a:cubicBezTo>
                    <a:pt x="59" y="270"/>
                    <a:pt x="56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3" y="268"/>
                    <a:pt x="53" y="267"/>
                    <a:pt x="54" y="267"/>
                  </a:cubicBezTo>
                  <a:cubicBezTo>
                    <a:pt x="54" y="266"/>
                    <a:pt x="54" y="266"/>
                    <a:pt x="54" y="266"/>
                  </a:cubicBezTo>
                  <a:close/>
                  <a:moveTo>
                    <a:pt x="56" y="266"/>
                  </a:moveTo>
                  <a:cubicBezTo>
                    <a:pt x="57" y="267"/>
                    <a:pt x="59" y="267"/>
                    <a:pt x="60" y="268"/>
                  </a:cubicBezTo>
                  <a:cubicBezTo>
                    <a:pt x="67" y="270"/>
                    <a:pt x="74" y="272"/>
                    <a:pt x="81" y="275"/>
                  </a:cubicBezTo>
                  <a:cubicBezTo>
                    <a:pt x="77" y="275"/>
                    <a:pt x="73" y="274"/>
                    <a:pt x="69" y="274"/>
                  </a:cubicBezTo>
                  <a:cubicBezTo>
                    <a:pt x="69" y="273"/>
                    <a:pt x="69" y="273"/>
                    <a:pt x="69" y="273"/>
                  </a:cubicBezTo>
                  <a:cubicBezTo>
                    <a:pt x="66" y="272"/>
                    <a:pt x="62" y="270"/>
                    <a:pt x="59" y="269"/>
                  </a:cubicBezTo>
                  <a:cubicBezTo>
                    <a:pt x="58" y="268"/>
                    <a:pt x="58" y="268"/>
                    <a:pt x="57" y="267"/>
                  </a:cubicBezTo>
                  <a:cubicBezTo>
                    <a:pt x="57" y="267"/>
                    <a:pt x="56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0" y="268"/>
                    <a:pt x="72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6"/>
                    <a:pt x="86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83" y="275"/>
                    <a:pt x="83" y="275"/>
                    <a:pt x="82" y="275"/>
                  </a:cubicBezTo>
                  <a:cubicBezTo>
                    <a:pt x="78" y="272"/>
                    <a:pt x="73" y="269"/>
                    <a:pt x="69" y="267"/>
                  </a:cubicBezTo>
                  <a:close/>
                  <a:moveTo>
                    <a:pt x="107" y="276"/>
                  </a:moveTo>
                  <a:cubicBezTo>
                    <a:pt x="92" y="272"/>
                    <a:pt x="77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6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3" y="270"/>
                    <a:pt x="97" y="271"/>
                    <a:pt x="100" y="272"/>
                  </a:cubicBezTo>
                  <a:cubicBezTo>
                    <a:pt x="103" y="273"/>
                    <a:pt x="105" y="274"/>
                    <a:pt x="108" y="276"/>
                  </a:cubicBezTo>
                  <a:cubicBezTo>
                    <a:pt x="108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7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1" y="266"/>
                    <a:pt x="111" y="269"/>
                  </a:cubicBezTo>
                  <a:cubicBezTo>
                    <a:pt x="116" y="270"/>
                    <a:pt x="121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29" y="276"/>
                    <a:pt x="126" y="276"/>
                    <a:pt x="123" y="276"/>
                  </a:cubicBezTo>
                  <a:cubicBezTo>
                    <a:pt x="112" y="272"/>
                    <a:pt x="101" y="269"/>
                    <a:pt x="91" y="264"/>
                  </a:cubicBezTo>
                  <a:cubicBezTo>
                    <a:pt x="88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1"/>
                    <a:pt x="121" y="269"/>
                    <a:pt x="112" y="266"/>
                  </a:cubicBezTo>
                  <a:cubicBezTo>
                    <a:pt x="107" y="264"/>
                    <a:pt x="101" y="262"/>
                    <a:pt x="96" y="260"/>
                  </a:cubicBezTo>
                  <a:cubicBezTo>
                    <a:pt x="93" y="259"/>
                    <a:pt x="89" y="258"/>
                    <a:pt x="86" y="256"/>
                  </a:cubicBezTo>
                  <a:cubicBezTo>
                    <a:pt x="84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1" y="265"/>
                  </a:cubicBezTo>
                  <a:cubicBezTo>
                    <a:pt x="122" y="269"/>
                    <a:pt x="133" y="272"/>
                    <a:pt x="144" y="275"/>
                  </a:cubicBezTo>
                  <a:cubicBezTo>
                    <a:pt x="142" y="275"/>
                    <a:pt x="140" y="276"/>
                    <a:pt x="139" y="276"/>
                  </a:cubicBezTo>
                  <a:close/>
                  <a:moveTo>
                    <a:pt x="146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4" y="257"/>
                    <a:pt x="91" y="256"/>
                    <a:pt x="88" y="254"/>
                  </a:cubicBezTo>
                  <a:cubicBezTo>
                    <a:pt x="87" y="254"/>
                    <a:pt x="83" y="253"/>
                    <a:pt x="83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99" y="257"/>
                    <a:pt x="111" y="262"/>
                    <a:pt x="124" y="266"/>
                  </a:cubicBezTo>
                  <a:cubicBezTo>
                    <a:pt x="130" y="268"/>
                    <a:pt x="136" y="269"/>
                    <a:pt x="142" y="271"/>
                  </a:cubicBezTo>
                  <a:cubicBezTo>
                    <a:pt x="146" y="272"/>
                    <a:pt x="151" y="274"/>
                    <a:pt x="155" y="275"/>
                  </a:cubicBezTo>
                  <a:cubicBezTo>
                    <a:pt x="152" y="275"/>
                    <a:pt x="149" y="275"/>
                    <a:pt x="146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3" y="271"/>
                    <a:pt x="128" y="269"/>
                  </a:cubicBezTo>
                  <a:cubicBezTo>
                    <a:pt x="122" y="268"/>
                    <a:pt x="116" y="266"/>
                    <a:pt x="110" y="263"/>
                  </a:cubicBezTo>
                  <a:cubicBezTo>
                    <a:pt x="107" y="263"/>
                    <a:pt x="104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5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0" y="253"/>
                    <a:pt x="81" y="253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4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8" y="272"/>
                  </a:moveTo>
                  <a:cubicBezTo>
                    <a:pt x="173" y="269"/>
                    <a:pt x="167" y="267"/>
                    <a:pt x="161" y="266"/>
                  </a:cubicBezTo>
                  <a:cubicBezTo>
                    <a:pt x="156" y="264"/>
                    <a:pt x="150" y="261"/>
                    <a:pt x="144" y="259"/>
                  </a:cubicBezTo>
                  <a:cubicBezTo>
                    <a:pt x="134" y="256"/>
                    <a:pt x="123" y="253"/>
                    <a:pt x="114" y="248"/>
                  </a:cubicBezTo>
                  <a:cubicBezTo>
                    <a:pt x="114" y="249"/>
                    <a:pt x="115" y="249"/>
                    <a:pt x="116" y="249"/>
                  </a:cubicBezTo>
                  <a:cubicBezTo>
                    <a:pt x="119" y="250"/>
                    <a:pt x="122" y="251"/>
                    <a:pt x="124" y="252"/>
                  </a:cubicBezTo>
                  <a:cubicBezTo>
                    <a:pt x="130" y="254"/>
                    <a:pt x="136" y="256"/>
                    <a:pt x="142" y="257"/>
                  </a:cubicBezTo>
                  <a:cubicBezTo>
                    <a:pt x="148" y="259"/>
                    <a:pt x="154" y="261"/>
                    <a:pt x="160" y="262"/>
                  </a:cubicBezTo>
                  <a:cubicBezTo>
                    <a:pt x="168" y="265"/>
                    <a:pt x="175" y="268"/>
                    <a:pt x="183" y="271"/>
                  </a:cubicBezTo>
                  <a:cubicBezTo>
                    <a:pt x="182" y="271"/>
                    <a:pt x="180" y="272"/>
                    <a:pt x="178" y="272"/>
                  </a:cubicBezTo>
                  <a:close/>
                  <a:moveTo>
                    <a:pt x="110" y="246"/>
                  </a:moveTo>
                  <a:cubicBezTo>
                    <a:pt x="110" y="246"/>
                    <a:pt x="110" y="246"/>
                    <a:pt x="111" y="246"/>
                  </a:cubicBezTo>
                  <a:cubicBezTo>
                    <a:pt x="111" y="246"/>
                    <a:pt x="111" y="246"/>
                    <a:pt x="111" y="246"/>
                  </a:cubicBezTo>
                  <a:cubicBezTo>
                    <a:pt x="113" y="246"/>
                    <a:pt x="115" y="247"/>
                    <a:pt x="117" y="247"/>
                  </a:cubicBezTo>
                  <a:cubicBezTo>
                    <a:pt x="117" y="247"/>
                    <a:pt x="117" y="247"/>
                    <a:pt x="118" y="247"/>
                  </a:cubicBezTo>
                  <a:cubicBezTo>
                    <a:pt x="126" y="251"/>
                    <a:pt x="135" y="254"/>
                    <a:pt x="144" y="257"/>
                  </a:cubicBezTo>
                  <a:cubicBezTo>
                    <a:pt x="132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6" y="235"/>
                    <a:pt x="123" y="234"/>
                  </a:cubicBezTo>
                  <a:cubicBezTo>
                    <a:pt x="122" y="233"/>
                    <a:pt x="120" y="232"/>
                    <a:pt x="119" y="231"/>
                  </a:cubicBezTo>
                  <a:cubicBezTo>
                    <a:pt x="123" y="233"/>
                    <a:pt x="127" y="234"/>
                    <a:pt x="131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6" y="246"/>
                  </a:moveTo>
                  <a:cubicBezTo>
                    <a:pt x="132" y="249"/>
                    <a:pt x="139" y="251"/>
                    <a:pt x="145" y="254"/>
                  </a:cubicBezTo>
                  <a:cubicBezTo>
                    <a:pt x="136" y="251"/>
                    <a:pt x="128" y="250"/>
                    <a:pt x="120" y="247"/>
                  </a:cubicBezTo>
                  <a:cubicBezTo>
                    <a:pt x="122" y="247"/>
                    <a:pt x="124" y="246"/>
                    <a:pt x="126" y="246"/>
                  </a:cubicBezTo>
                  <a:close/>
                  <a:moveTo>
                    <a:pt x="112" y="240"/>
                  </a:moveTo>
                  <a:cubicBezTo>
                    <a:pt x="114" y="241"/>
                    <a:pt x="116" y="242"/>
                    <a:pt x="118" y="243"/>
                  </a:cubicBezTo>
                  <a:cubicBezTo>
                    <a:pt x="117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4" y="244"/>
                  </a:cubicBezTo>
                  <a:cubicBezTo>
                    <a:pt x="113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2" y="240"/>
                  </a:cubicBezTo>
                  <a:close/>
                  <a:moveTo>
                    <a:pt x="114" y="240"/>
                  </a:moveTo>
                  <a:cubicBezTo>
                    <a:pt x="116" y="241"/>
                    <a:pt x="119" y="241"/>
                    <a:pt x="121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5" y="243"/>
                    <a:pt x="122" y="244"/>
                    <a:pt x="119" y="244"/>
                  </a:cubicBezTo>
                  <a:cubicBezTo>
                    <a:pt x="120" y="244"/>
                    <a:pt x="120" y="243"/>
                    <a:pt x="119" y="243"/>
                  </a:cubicBezTo>
                  <a:cubicBezTo>
                    <a:pt x="118" y="242"/>
                    <a:pt x="115" y="241"/>
                    <a:pt x="114" y="240"/>
                  </a:cubicBezTo>
                  <a:close/>
                  <a:moveTo>
                    <a:pt x="123" y="240"/>
                  </a:moveTo>
                  <a:cubicBezTo>
                    <a:pt x="122" y="240"/>
                    <a:pt x="120" y="240"/>
                    <a:pt x="118" y="239"/>
                  </a:cubicBezTo>
                  <a:cubicBezTo>
                    <a:pt x="119" y="239"/>
                    <a:pt x="112" y="237"/>
                    <a:pt x="116" y="238"/>
                  </a:cubicBezTo>
                  <a:cubicBezTo>
                    <a:pt x="121" y="239"/>
                    <a:pt x="126" y="241"/>
                    <a:pt x="131" y="241"/>
                  </a:cubicBezTo>
                  <a:cubicBezTo>
                    <a:pt x="131" y="242"/>
                    <a:pt x="131" y="242"/>
                    <a:pt x="131" y="242"/>
                  </a:cubicBezTo>
                  <a:cubicBezTo>
                    <a:pt x="131" y="242"/>
                    <a:pt x="131" y="243"/>
                    <a:pt x="131" y="243"/>
                  </a:cubicBezTo>
                  <a:cubicBezTo>
                    <a:pt x="129" y="242"/>
                    <a:pt x="126" y="241"/>
                    <a:pt x="123" y="240"/>
                  </a:cubicBezTo>
                  <a:close/>
                  <a:moveTo>
                    <a:pt x="132" y="240"/>
                  </a:moveTo>
                  <a:cubicBezTo>
                    <a:pt x="129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6" y="238"/>
                    <a:pt x="129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3" y="229"/>
                  </a:cubicBezTo>
                  <a:cubicBezTo>
                    <a:pt x="126" y="230"/>
                    <a:pt x="128" y="231"/>
                    <a:pt x="130" y="231"/>
                  </a:cubicBezTo>
                  <a:cubicBezTo>
                    <a:pt x="130" y="232"/>
                    <a:pt x="131" y="233"/>
                    <a:pt x="131" y="234"/>
                  </a:cubicBezTo>
                  <a:cubicBezTo>
                    <a:pt x="127" y="232"/>
                    <a:pt x="122" y="230"/>
                    <a:pt x="118" y="228"/>
                  </a:cubicBezTo>
                  <a:cubicBezTo>
                    <a:pt x="114" y="226"/>
                    <a:pt x="118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8"/>
                    <a:pt x="122" y="227"/>
                    <a:pt x="118" y="225"/>
                  </a:cubicBezTo>
                  <a:cubicBezTo>
                    <a:pt x="121" y="226"/>
                    <a:pt x="125" y="227"/>
                    <a:pt x="129" y="228"/>
                  </a:cubicBezTo>
                  <a:cubicBezTo>
                    <a:pt x="129" y="228"/>
                    <a:pt x="129" y="229"/>
                    <a:pt x="130" y="230"/>
                  </a:cubicBezTo>
                  <a:close/>
                  <a:moveTo>
                    <a:pt x="128" y="226"/>
                  </a:moveTo>
                  <a:cubicBezTo>
                    <a:pt x="126" y="225"/>
                    <a:pt x="123" y="224"/>
                    <a:pt x="121" y="223"/>
                  </a:cubicBezTo>
                  <a:cubicBezTo>
                    <a:pt x="120" y="223"/>
                    <a:pt x="120" y="223"/>
                    <a:pt x="120" y="223"/>
                  </a:cubicBezTo>
                  <a:cubicBezTo>
                    <a:pt x="121" y="223"/>
                    <a:pt x="121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8" y="226"/>
                  </a:cubicBezTo>
                  <a:close/>
                  <a:moveTo>
                    <a:pt x="177" y="260"/>
                  </a:moveTo>
                  <a:cubicBezTo>
                    <a:pt x="168" y="256"/>
                    <a:pt x="159" y="254"/>
                    <a:pt x="150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2" y="246"/>
                    <a:pt x="132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8" y="259"/>
                    <a:pt x="149" y="256"/>
                    <a:pt x="131" y="248"/>
                  </a:cubicBezTo>
                  <a:cubicBezTo>
                    <a:pt x="130" y="247"/>
                    <a:pt x="129" y="247"/>
                    <a:pt x="128" y="246"/>
                  </a:cubicBezTo>
                  <a:cubicBezTo>
                    <a:pt x="128" y="246"/>
                    <a:pt x="129" y="246"/>
                    <a:pt x="129" y="246"/>
                  </a:cubicBezTo>
                  <a:cubicBezTo>
                    <a:pt x="130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8" y="260"/>
                  </a:cubicBezTo>
                  <a:cubicBezTo>
                    <a:pt x="178" y="261"/>
                    <a:pt x="179" y="261"/>
                    <a:pt x="179" y="261"/>
                  </a:cubicBezTo>
                  <a:cubicBezTo>
                    <a:pt x="180" y="262"/>
                    <a:pt x="184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8" y="265"/>
                    <a:pt x="181" y="266"/>
                  </a:cubicBezTo>
                  <a:cubicBezTo>
                    <a:pt x="182" y="266"/>
                    <a:pt x="183" y="267"/>
                    <a:pt x="184" y="267"/>
                  </a:cubicBezTo>
                  <a:cubicBezTo>
                    <a:pt x="175" y="265"/>
                    <a:pt x="167" y="261"/>
                    <a:pt x="159" y="258"/>
                  </a:cubicBezTo>
                  <a:cubicBezTo>
                    <a:pt x="163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5" y="270"/>
                    <a:pt x="185" y="270"/>
                    <a:pt x="184" y="270"/>
                  </a:cubicBezTo>
                  <a:cubicBezTo>
                    <a:pt x="178" y="268"/>
                    <a:pt x="171" y="265"/>
                    <a:pt x="164" y="263"/>
                  </a:cubicBezTo>
                  <a:cubicBezTo>
                    <a:pt x="161" y="262"/>
                    <a:pt x="157" y="261"/>
                    <a:pt x="154" y="260"/>
                  </a:cubicBezTo>
                  <a:cubicBezTo>
                    <a:pt x="143" y="256"/>
                    <a:pt x="133" y="253"/>
                    <a:pt x="123" y="248"/>
                  </a:cubicBezTo>
                  <a:cubicBezTo>
                    <a:pt x="123" y="249"/>
                    <a:pt x="124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2" y="256"/>
                  </a:cubicBezTo>
                  <a:cubicBezTo>
                    <a:pt x="164" y="260"/>
                    <a:pt x="175" y="265"/>
                    <a:pt x="186" y="269"/>
                  </a:cubicBezTo>
                  <a:cubicBezTo>
                    <a:pt x="186" y="269"/>
                    <a:pt x="186" y="269"/>
                    <a:pt x="186" y="269"/>
                  </a:cubicBezTo>
                  <a:close/>
                  <a:moveTo>
                    <a:pt x="170" y="273"/>
                  </a:moveTo>
                  <a:cubicBezTo>
                    <a:pt x="170" y="273"/>
                    <a:pt x="170" y="273"/>
                    <a:pt x="170" y="273"/>
                  </a:cubicBezTo>
                  <a:cubicBezTo>
                    <a:pt x="158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1" y="256"/>
                    <a:pt x="128" y="257"/>
                    <a:pt x="135" y="260"/>
                  </a:cubicBezTo>
                  <a:cubicBezTo>
                    <a:pt x="148" y="264"/>
                    <a:pt x="162" y="269"/>
                    <a:pt x="176" y="272"/>
                  </a:cubicBezTo>
                  <a:cubicBezTo>
                    <a:pt x="174" y="273"/>
                    <a:pt x="172" y="273"/>
                    <a:pt x="170" y="273"/>
                  </a:cubicBezTo>
                  <a:close/>
                  <a:moveTo>
                    <a:pt x="159" y="274"/>
                  </a:moveTo>
                  <a:cubicBezTo>
                    <a:pt x="158" y="274"/>
                    <a:pt x="158" y="274"/>
                    <a:pt x="157" y="274"/>
                  </a:cubicBezTo>
                  <a:cubicBezTo>
                    <a:pt x="157" y="274"/>
                    <a:pt x="157" y="274"/>
                    <a:pt x="157" y="274"/>
                  </a:cubicBezTo>
                  <a:cubicBezTo>
                    <a:pt x="146" y="269"/>
                    <a:pt x="133" y="267"/>
                    <a:pt x="122" y="262"/>
                  </a:cubicBezTo>
                  <a:cubicBezTo>
                    <a:pt x="115" y="260"/>
                    <a:pt x="109" y="257"/>
                    <a:pt x="102" y="254"/>
                  </a:cubicBezTo>
                  <a:cubicBezTo>
                    <a:pt x="100" y="254"/>
                    <a:pt x="98" y="253"/>
                    <a:pt x="97" y="253"/>
                  </a:cubicBezTo>
                  <a:cubicBezTo>
                    <a:pt x="109" y="256"/>
                    <a:pt x="122" y="260"/>
                    <a:pt x="134" y="264"/>
                  </a:cubicBezTo>
                  <a:cubicBezTo>
                    <a:pt x="145" y="268"/>
                    <a:pt x="156" y="272"/>
                    <a:pt x="167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0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4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0" y="263"/>
                    <a:pt x="88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7" y="276"/>
                    <a:pt x="114" y="276"/>
                    <a:pt x="110" y="276"/>
                  </a:cubicBezTo>
                  <a:close/>
                  <a:moveTo>
                    <a:pt x="97" y="276"/>
                  </a:moveTo>
                  <a:cubicBezTo>
                    <a:pt x="97" y="276"/>
                    <a:pt x="96" y="276"/>
                    <a:pt x="95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5" y="266"/>
                    <a:pt x="72" y="265"/>
                    <a:pt x="68" y="263"/>
                  </a:cubicBezTo>
                  <a:cubicBezTo>
                    <a:pt x="67" y="262"/>
                    <a:pt x="65" y="261"/>
                    <a:pt x="63" y="260"/>
                  </a:cubicBezTo>
                  <a:cubicBezTo>
                    <a:pt x="65" y="261"/>
                    <a:pt x="66" y="262"/>
                    <a:pt x="68" y="262"/>
                  </a:cubicBezTo>
                  <a:cubicBezTo>
                    <a:pt x="74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0" y="276"/>
                    <a:pt x="97" y="276"/>
                  </a:cubicBezTo>
                  <a:close/>
                  <a:moveTo>
                    <a:pt x="54" y="269"/>
                  </a:moveTo>
                  <a:cubicBezTo>
                    <a:pt x="57" y="270"/>
                    <a:pt x="60" y="272"/>
                    <a:pt x="64" y="273"/>
                  </a:cubicBezTo>
                  <a:cubicBezTo>
                    <a:pt x="60" y="272"/>
                    <a:pt x="56" y="271"/>
                    <a:pt x="54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3"/>
                    <a:pt x="58" y="263"/>
                  </a:cubicBezTo>
                  <a:cubicBezTo>
                    <a:pt x="60" y="264"/>
                    <a:pt x="61" y="265"/>
                    <a:pt x="63" y="265"/>
                  </a:cubicBezTo>
                  <a:cubicBezTo>
                    <a:pt x="65" y="266"/>
                    <a:pt x="66" y="267"/>
                    <a:pt x="68" y="268"/>
                  </a:cubicBezTo>
                  <a:cubicBezTo>
                    <a:pt x="72" y="269"/>
                    <a:pt x="76" y="271"/>
                    <a:pt x="79" y="273"/>
                  </a:cubicBezTo>
                  <a:cubicBezTo>
                    <a:pt x="79" y="273"/>
                    <a:pt x="78" y="273"/>
                    <a:pt x="77" y="273"/>
                  </a:cubicBezTo>
                  <a:cubicBezTo>
                    <a:pt x="75" y="272"/>
                    <a:pt x="72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6" y="254"/>
                    <a:pt x="77" y="254"/>
                    <a:pt x="78" y="253"/>
                  </a:cubicBezTo>
                  <a:cubicBezTo>
                    <a:pt x="78" y="253"/>
                    <a:pt x="78" y="253"/>
                    <a:pt x="78" y="253"/>
                  </a:cubicBezTo>
                  <a:cubicBezTo>
                    <a:pt x="89" y="259"/>
                    <a:pt x="99" y="262"/>
                    <a:pt x="110" y="266"/>
                  </a:cubicBezTo>
                  <a:cubicBezTo>
                    <a:pt x="115" y="267"/>
                    <a:pt x="120" y="269"/>
                    <a:pt x="125" y="270"/>
                  </a:cubicBezTo>
                  <a:cubicBezTo>
                    <a:pt x="127" y="271"/>
                    <a:pt x="130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6" y="276"/>
                    <a:pt x="136" y="276"/>
                  </a:cubicBezTo>
                  <a:cubicBezTo>
                    <a:pt x="131" y="275"/>
                    <a:pt x="126" y="273"/>
                    <a:pt x="121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3" y="263"/>
                    <a:pt x="83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2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3" y="237"/>
                    <a:pt x="113" y="237"/>
                    <a:pt x="114" y="237"/>
                  </a:cubicBezTo>
                  <a:cubicBezTo>
                    <a:pt x="118" y="241"/>
                    <a:pt x="124" y="241"/>
                    <a:pt x="129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8" y="243"/>
                    <a:pt x="126" y="242"/>
                    <a:pt x="126" y="242"/>
                  </a:cubicBezTo>
                  <a:cubicBezTo>
                    <a:pt x="124" y="242"/>
                    <a:pt x="123" y="241"/>
                    <a:pt x="121" y="241"/>
                  </a:cubicBezTo>
                  <a:cubicBezTo>
                    <a:pt x="118" y="240"/>
                    <a:pt x="115" y="240"/>
                    <a:pt x="112" y="240"/>
                  </a:cubicBezTo>
                  <a:cubicBezTo>
                    <a:pt x="112" y="238"/>
                    <a:pt x="112" y="236"/>
                    <a:pt x="113" y="234"/>
                  </a:cubicBezTo>
                  <a:close/>
                  <a:moveTo>
                    <a:pt x="116" y="221"/>
                  </a:moveTo>
                  <a:cubicBezTo>
                    <a:pt x="116" y="221"/>
                    <a:pt x="116" y="221"/>
                    <a:pt x="116" y="221"/>
                  </a:cubicBezTo>
                  <a:cubicBezTo>
                    <a:pt x="116" y="222"/>
                    <a:pt x="116" y="222"/>
                    <a:pt x="117" y="222"/>
                  </a:cubicBezTo>
                  <a:cubicBezTo>
                    <a:pt x="120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4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6" y="224"/>
                    <a:pt x="116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5" y="228"/>
                    <a:pt x="128" y="230"/>
                    <a:pt x="129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5" y="225"/>
                    <a:pt x="116" y="223"/>
                    <a:pt x="116" y="221"/>
                  </a:cubicBezTo>
                  <a:close/>
                  <a:moveTo>
                    <a:pt x="16" y="74"/>
                  </a:moveTo>
                  <a:cubicBezTo>
                    <a:pt x="21" y="60"/>
                    <a:pt x="28" y="47"/>
                    <a:pt x="38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3" y="16"/>
                    <a:pt x="76" y="19"/>
                    <a:pt x="77" y="21"/>
                  </a:cubicBezTo>
                  <a:cubicBezTo>
                    <a:pt x="42" y="37"/>
                    <a:pt x="17" y="72"/>
                    <a:pt x="17" y="112"/>
                  </a:cubicBezTo>
                  <a:cubicBezTo>
                    <a:pt x="17" y="160"/>
                    <a:pt x="54" y="201"/>
                    <a:pt x="101" y="209"/>
                  </a:cubicBezTo>
                  <a:cubicBezTo>
                    <a:pt x="120" y="213"/>
                    <a:pt x="139" y="211"/>
                    <a:pt x="157" y="205"/>
                  </a:cubicBezTo>
                  <a:cubicBezTo>
                    <a:pt x="158" y="207"/>
                    <a:pt x="159" y="210"/>
                    <a:pt x="160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2" y="219"/>
                    <a:pt x="102" y="218"/>
                    <a:pt x="92" y="216"/>
                  </a:cubicBezTo>
                  <a:cubicBezTo>
                    <a:pt x="60" y="209"/>
                    <a:pt x="32" y="189"/>
                    <a:pt x="18" y="158"/>
                  </a:cubicBezTo>
                  <a:cubicBezTo>
                    <a:pt x="6" y="131"/>
                    <a:pt x="4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62"/>
            <p:cNvSpPr>
              <a:spLocks noEditPoints="1"/>
            </p:cNvSpPr>
            <p:nvPr/>
          </p:nvSpPr>
          <p:spPr bwMode="auto">
            <a:xfrm>
              <a:off x="1425575" y="4049713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2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60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5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2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9 h 133"/>
                <a:gd name="T38" fmla="*/ 6 w 125"/>
                <a:gd name="T39" fmla="*/ 65 h 133"/>
                <a:gd name="T40" fmla="*/ 24 w 125"/>
                <a:gd name="T41" fmla="*/ 60 h 133"/>
                <a:gd name="T42" fmla="*/ 92 w 125"/>
                <a:gd name="T43" fmla="*/ 41 h 133"/>
                <a:gd name="T44" fmla="*/ 29 w 125"/>
                <a:gd name="T45" fmla="*/ 65 h 133"/>
                <a:gd name="T46" fmla="*/ 54 w 125"/>
                <a:gd name="T47" fmla="*/ 57 h 133"/>
                <a:gd name="T48" fmla="*/ 110 w 125"/>
                <a:gd name="T49" fmla="*/ 40 h 133"/>
                <a:gd name="T50" fmla="*/ 101 w 125"/>
                <a:gd name="T51" fmla="*/ 45 h 133"/>
                <a:gd name="T52" fmla="*/ 54 w 125"/>
                <a:gd name="T53" fmla="*/ 70 h 133"/>
                <a:gd name="T54" fmla="*/ 114 w 125"/>
                <a:gd name="T55" fmla="*/ 51 h 133"/>
                <a:gd name="T56" fmla="*/ 66 w 125"/>
                <a:gd name="T57" fmla="*/ 75 h 133"/>
                <a:gd name="T58" fmla="*/ 66 w 125"/>
                <a:gd name="T59" fmla="*/ 117 h 133"/>
                <a:gd name="T60" fmla="*/ 108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8 h 133"/>
                <a:gd name="T68" fmla="*/ 33 w 125"/>
                <a:gd name="T69" fmla="*/ 121 h 133"/>
                <a:gd name="T70" fmla="*/ 25 w 125"/>
                <a:gd name="T71" fmla="*/ 115 h 133"/>
                <a:gd name="T72" fmla="*/ 102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8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5 h 133"/>
                <a:gd name="T86" fmla="*/ 119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3 w 125"/>
                <a:gd name="T95" fmla="*/ 124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4 w 125"/>
                <a:gd name="T119" fmla="*/ 21 h 133"/>
                <a:gd name="T120" fmla="*/ 18 w 125"/>
                <a:gd name="T121" fmla="*/ 44 h 133"/>
                <a:gd name="T122" fmla="*/ 19 w 125"/>
                <a:gd name="T123" fmla="*/ 38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2"/>
                  </a:moveTo>
                  <a:cubicBezTo>
                    <a:pt x="39" y="128"/>
                    <a:pt x="49" y="127"/>
                    <a:pt x="60" y="125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7" y="132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30"/>
                    <a:pt x="61" y="130"/>
                  </a:cubicBezTo>
                  <a:cubicBezTo>
                    <a:pt x="62" y="131"/>
                    <a:pt x="64" y="131"/>
                    <a:pt x="64" y="130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30"/>
                    <a:pt x="66" y="128"/>
                  </a:cubicBezTo>
                  <a:cubicBezTo>
                    <a:pt x="66" y="128"/>
                    <a:pt x="66" y="128"/>
                    <a:pt x="66" y="127"/>
                  </a:cubicBezTo>
                  <a:cubicBezTo>
                    <a:pt x="67" y="127"/>
                    <a:pt x="68" y="126"/>
                    <a:pt x="68" y="125"/>
                  </a:cubicBezTo>
                  <a:cubicBezTo>
                    <a:pt x="76" y="129"/>
                    <a:pt x="86" y="131"/>
                    <a:pt x="96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4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8" y="18"/>
                  </a:cubicBezTo>
                  <a:cubicBezTo>
                    <a:pt x="66" y="18"/>
                    <a:pt x="64" y="18"/>
                    <a:pt x="62" y="18"/>
                  </a:cubicBezTo>
                  <a:cubicBezTo>
                    <a:pt x="43" y="18"/>
                    <a:pt x="23" y="25"/>
                    <a:pt x="12" y="41"/>
                  </a:cubicBezTo>
                  <a:cubicBezTo>
                    <a:pt x="0" y="57"/>
                    <a:pt x="0" y="78"/>
                    <a:pt x="8" y="96"/>
                  </a:cubicBezTo>
                  <a:cubicBezTo>
                    <a:pt x="12" y="106"/>
                    <a:pt x="20" y="115"/>
                    <a:pt x="29" y="122"/>
                  </a:cubicBezTo>
                  <a:close/>
                  <a:moveTo>
                    <a:pt x="18" y="107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5"/>
                    <a:pt x="41" y="98"/>
                  </a:cubicBezTo>
                  <a:cubicBezTo>
                    <a:pt x="35" y="102"/>
                    <a:pt x="26" y="105"/>
                    <a:pt x="21" y="110"/>
                  </a:cubicBezTo>
                  <a:cubicBezTo>
                    <a:pt x="20" y="109"/>
                    <a:pt x="19" y="108"/>
                    <a:pt x="18" y="107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4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80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6" y="102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6"/>
                    <a:pt x="20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3" y="85"/>
                    <a:pt x="53" y="81"/>
                    <a:pt x="63" y="77"/>
                  </a:cubicBezTo>
                  <a:cubicBezTo>
                    <a:pt x="65" y="76"/>
                    <a:pt x="66" y="76"/>
                    <a:pt x="68" y="75"/>
                  </a:cubicBezTo>
                  <a:cubicBezTo>
                    <a:pt x="67" y="76"/>
                    <a:pt x="66" y="76"/>
                    <a:pt x="65" y="77"/>
                  </a:cubicBezTo>
                  <a:cubicBezTo>
                    <a:pt x="56" y="80"/>
                    <a:pt x="47" y="84"/>
                    <a:pt x="39" y="88"/>
                  </a:cubicBezTo>
                  <a:cubicBezTo>
                    <a:pt x="30" y="92"/>
                    <a:pt x="21" y="95"/>
                    <a:pt x="14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9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7" y="69"/>
                    <a:pt x="68" y="69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6"/>
                    <a:pt x="25" y="88"/>
                    <a:pt x="22" y="90"/>
                  </a:cubicBezTo>
                  <a:cubicBezTo>
                    <a:pt x="18" y="92"/>
                    <a:pt x="15" y="94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9"/>
                  </a:cubicBezTo>
                  <a:cubicBezTo>
                    <a:pt x="49" y="72"/>
                    <a:pt x="64" y="66"/>
                    <a:pt x="78" y="60"/>
                  </a:cubicBezTo>
                  <a:cubicBezTo>
                    <a:pt x="84" y="58"/>
                    <a:pt x="90" y="56"/>
                    <a:pt x="95" y="54"/>
                  </a:cubicBezTo>
                  <a:cubicBezTo>
                    <a:pt x="94" y="54"/>
                    <a:pt x="92" y="55"/>
                    <a:pt x="90" y="56"/>
                  </a:cubicBezTo>
                  <a:cubicBezTo>
                    <a:pt x="81" y="61"/>
                    <a:pt x="71" y="65"/>
                    <a:pt x="61" y="69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3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9"/>
                    <a:pt x="15" y="87"/>
                    <a:pt x="18" y="85"/>
                  </a:cubicBezTo>
                  <a:close/>
                  <a:moveTo>
                    <a:pt x="60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5" y="42"/>
                    <a:pt x="15" y="42"/>
                  </a:cubicBezTo>
                  <a:cubicBezTo>
                    <a:pt x="16" y="41"/>
                    <a:pt x="18" y="40"/>
                    <a:pt x="20" y="39"/>
                  </a:cubicBezTo>
                  <a:cubicBezTo>
                    <a:pt x="23" y="37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1"/>
                    <a:pt x="60" y="20"/>
                  </a:cubicBezTo>
                  <a:close/>
                  <a:moveTo>
                    <a:pt x="14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4" y="29"/>
                    <a:pt x="48" y="26"/>
                  </a:cubicBezTo>
                  <a:cubicBezTo>
                    <a:pt x="50" y="26"/>
                    <a:pt x="51" y="25"/>
                    <a:pt x="53" y="24"/>
                  </a:cubicBezTo>
                  <a:cubicBezTo>
                    <a:pt x="38" y="32"/>
                    <a:pt x="25" y="40"/>
                    <a:pt x="11" y="48"/>
                  </a:cubicBezTo>
                  <a:cubicBezTo>
                    <a:pt x="12" y="47"/>
                    <a:pt x="13" y="45"/>
                    <a:pt x="14" y="44"/>
                  </a:cubicBezTo>
                  <a:close/>
                  <a:moveTo>
                    <a:pt x="10" y="50"/>
                  </a:moveTo>
                  <a:cubicBezTo>
                    <a:pt x="14" y="49"/>
                    <a:pt x="17" y="47"/>
                    <a:pt x="20" y="45"/>
                  </a:cubicBezTo>
                  <a:cubicBezTo>
                    <a:pt x="25" y="42"/>
                    <a:pt x="30" y="39"/>
                    <a:pt x="35" y="37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4"/>
                    <a:pt x="36" y="36"/>
                  </a:cubicBezTo>
                  <a:cubicBezTo>
                    <a:pt x="31" y="39"/>
                    <a:pt x="26" y="42"/>
                    <a:pt x="21" y="45"/>
                  </a:cubicBezTo>
                  <a:cubicBezTo>
                    <a:pt x="18" y="46"/>
                    <a:pt x="15" y="48"/>
                    <a:pt x="12" y="50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2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5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8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2"/>
                    <a:pt x="28" y="58"/>
                    <a:pt x="15" y="65"/>
                  </a:cubicBezTo>
                  <a:cubicBezTo>
                    <a:pt x="12" y="66"/>
                    <a:pt x="8" y="68"/>
                    <a:pt x="6" y="69"/>
                  </a:cubicBezTo>
                  <a:cubicBezTo>
                    <a:pt x="8" y="67"/>
                    <a:pt x="11" y="65"/>
                    <a:pt x="14" y="64"/>
                  </a:cubicBezTo>
                  <a:cubicBezTo>
                    <a:pt x="21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5"/>
                    <a:pt x="80" y="33"/>
                    <a:pt x="85" y="31"/>
                  </a:cubicBezTo>
                  <a:cubicBezTo>
                    <a:pt x="87" y="31"/>
                    <a:pt x="86" y="28"/>
                    <a:pt x="85" y="28"/>
                  </a:cubicBezTo>
                  <a:cubicBezTo>
                    <a:pt x="83" y="29"/>
                    <a:pt x="81" y="30"/>
                    <a:pt x="80" y="30"/>
                  </a:cubicBezTo>
                  <a:cubicBezTo>
                    <a:pt x="80" y="30"/>
                    <a:pt x="81" y="30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6"/>
                    <a:pt x="89" y="25"/>
                    <a:pt x="89" y="25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92" y="25"/>
                    <a:pt x="94" y="26"/>
                    <a:pt x="96" y="28"/>
                  </a:cubicBezTo>
                  <a:close/>
                  <a:moveTo>
                    <a:pt x="97" y="28"/>
                  </a:moveTo>
                  <a:cubicBezTo>
                    <a:pt x="97" y="28"/>
                    <a:pt x="96" y="28"/>
                    <a:pt x="96" y="29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3"/>
                  </a:cubicBezTo>
                  <a:cubicBezTo>
                    <a:pt x="89" y="32"/>
                    <a:pt x="91" y="31"/>
                    <a:pt x="93" y="30"/>
                  </a:cubicBezTo>
                  <a:cubicBezTo>
                    <a:pt x="94" y="29"/>
                    <a:pt x="96" y="28"/>
                    <a:pt x="97" y="28"/>
                  </a:cubicBezTo>
                  <a:cubicBezTo>
                    <a:pt x="97" y="28"/>
                    <a:pt x="97" y="28"/>
                    <a:pt x="97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2" y="46"/>
                    <a:pt x="29" y="52"/>
                  </a:cubicBezTo>
                  <a:cubicBezTo>
                    <a:pt x="40" y="47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1"/>
                    <a:pt x="61" y="32"/>
                  </a:cubicBezTo>
                  <a:cubicBezTo>
                    <a:pt x="60" y="32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4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6"/>
                    <a:pt x="17" y="54"/>
                    <a:pt x="20" y="52"/>
                  </a:cubicBezTo>
                  <a:cubicBezTo>
                    <a:pt x="26" y="48"/>
                    <a:pt x="32" y="45"/>
                    <a:pt x="39" y="42"/>
                  </a:cubicBezTo>
                  <a:cubicBezTo>
                    <a:pt x="44" y="39"/>
                    <a:pt x="49" y="36"/>
                    <a:pt x="55" y="33"/>
                  </a:cubicBezTo>
                  <a:cubicBezTo>
                    <a:pt x="55" y="33"/>
                    <a:pt x="56" y="34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8"/>
                    <a:pt x="69" y="30"/>
                  </a:cubicBezTo>
                  <a:cubicBezTo>
                    <a:pt x="69" y="30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4" y="29"/>
                    <a:pt x="78" y="26"/>
                    <a:pt x="82" y="23"/>
                  </a:cubicBezTo>
                  <a:cubicBezTo>
                    <a:pt x="82" y="23"/>
                    <a:pt x="82" y="22"/>
                    <a:pt x="82" y="22"/>
                  </a:cubicBezTo>
                  <a:cubicBezTo>
                    <a:pt x="84" y="23"/>
                    <a:pt x="86" y="23"/>
                    <a:pt x="89" y="24"/>
                  </a:cubicBezTo>
                  <a:cubicBezTo>
                    <a:pt x="86" y="26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4"/>
                    <a:pt x="69" y="24"/>
                    <a:pt x="69" y="24"/>
                  </a:cubicBezTo>
                  <a:cubicBezTo>
                    <a:pt x="71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7" y="31"/>
                    <a:pt x="56" y="30"/>
                  </a:cubicBezTo>
                  <a:cubicBezTo>
                    <a:pt x="60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7" y="29"/>
                    <a:pt x="55" y="30"/>
                  </a:cubicBezTo>
                  <a:cubicBezTo>
                    <a:pt x="54" y="30"/>
                    <a:pt x="54" y="29"/>
                    <a:pt x="53" y="29"/>
                  </a:cubicBezTo>
                  <a:cubicBezTo>
                    <a:pt x="51" y="28"/>
                    <a:pt x="50" y="31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50"/>
                    <a:pt x="10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50"/>
                    <a:pt x="16" y="48"/>
                    <a:pt x="18" y="47"/>
                  </a:cubicBezTo>
                  <a:cubicBezTo>
                    <a:pt x="24" y="44"/>
                    <a:pt x="29" y="41"/>
                    <a:pt x="35" y="38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7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9" y="48"/>
                  </a:cubicBezTo>
                  <a:cubicBezTo>
                    <a:pt x="25" y="45"/>
                    <a:pt x="31" y="42"/>
                    <a:pt x="37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3"/>
                  </a:cubicBezTo>
                  <a:cubicBezTo>
                    <a:pt x="38" y="41"/>
                    <a:pt x="22" y="49"/>
                    <a:pt x="7" y="59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9"/>
                    <a:pt x="15" y="55"/>
                    <a:pt x="20" y="53"/>
                  </a:cubicBezTo>
                  <a:cubicBezTo>
                    <a:pt x="26" y="50"/>
                    <a:pt x="33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5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9"/>
                    <a:pt x="25" y="54"/>
                    <a:pt x="16" y="59"/>
                  </a:cubicBezTo>
                  <a:cubicBezTo>
                    <a:pt x="14" y="60"/>
                    <a:pt x="12" y="61"/>
                    <a:pt x="10" y="62"/>
                  </a:cubicBezTo>
                  <a:cubicBezTo>
                    <a:pt x="9" y="63"/>
                    <a:pt x="7" y="64"/>
                    <a:pt x="6" y="65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7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3" y="38"/>
                  </a:cubicBezTo>
                  <a:cubicBezTo>
                    <a:pt x="43" y="48"/>
                    <a:pt x="23" y="56"/>
                    <a:pt x="5" y="69"/>
                  </a:cubicBezTo>
                  <a:cubicBezTo>
                    <a:pt x="5" y="68"/>
                    <a:pt x="5" y="67"/>
                    <a:pt x="5" y="66"/>
                  </a:cubicBezTo>
                  <a:cubicBezTo>
                    <a:pt x="8" y="65"/>
                    <a:pt x="9" y="63"/>
                    <a:pt x="12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1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7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5"/>
                  </a:cubicBezTo>
                  <a:cubicBezTo>
                    <a:pt x="104" y="35"/>
                    <a:pt x="102" y="36"/>
                    <a:pt x="101" y="37"/>
                  </a:cubicBezTo>
                  <a:cubicBezTo>
                    <a:pt x="98" y="38"/>
                    <a:pt x="95" y="39"/>
                    <a:pt x="92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4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5"/>
                    <a:pt x="18" y="71"/>
                  </a:cubicBezTo>
                  <a:cubicBezTo>
                    <a:pt x="18" y="71"/>
                    <a:pt x="17" y="71"/>
                    <a:pt x="17" y="72"/>
                  </a:cubicBezTo>
                  <a:cubicBezTo>
                    <a:pt x="22" y="69"/>
                    <a:pt x="26" y="67"/>
                    <a:pt x="31" y="65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4" y="37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3"/>
                    <a:pt x="6" y="78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3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3" y="53"/>
                    <a:pt x="53" y="53"/>
                  </a:cubicBezTo>
                  <a:cubicBezTo>
                    <a:pt x="45" y="57"/>
                    <a:pt x="37" y="61"/>
                    <a:pt x="29" y="65"/>
                  </a:cubicBezTo>
                  <a:close/>
                  <a:moveTo>
                    <a:pt x="6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7"/>
                  </a:cubicBezTo>
                  <a:cubicBezTo>
                    <a:pt x="56" y="56"/>
                    <a:pt x="57" y="56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4"/>
                    <a:pt x="13" y="77"/>
                    <a:pt x="6" y="82"/>
                  </a:cubicBezTo>
                  <a:cubicBezTo>
                    <a:pt x="6" y="81"/>
                    <a:pt x="6" y="80"/>
                    <a:pt x="6" y="78"/>
                  </a:cubicBezTo>
                  <a:close/>
                  <a:moveTo>
                    <a:pt x="7" y="83"/>
                  </a:moveTo>
                  <a:cubicBezTo>
                    <a:pt x="13" y="82"/>
                    <a:pt x="19" y="78"/>
                    <a:pt x="26" y="75"/>
                  </a:cubicBezTo>
                  <a:cubicBezTo>
                    <a:pt x="35" y="71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9"/>
                    <a:pt x="74" y="57"/>
                    <a:pt x="55" y="64"/>
                  </a:cubicBezTo>
                  <a:cubicBezTo>
                    <a:pt x="51" y="66"/>
                    <a:pt x="48" y="68"/>
                    <a:pt x="44" y="69"/>
                  </a:cubicBezTo>
                  <a:cubicBezTo>
                    <a:pt x="40" y="72"/>
                    <a:pt x="35" y="73"/>
                    <a:pt x="30" y="75"/>
                  </a:cubicBezTo>
                  <a:cubicBezTo>
                    <a:pt x="22" y="78"/>
                    <a:pt x="14" y="80"/>
                    <a:pt x="7" y="85"/>
                  </a:cubicBezTo>
                  <a:cubicBezTo>
                    <a:pt x="7" y="84"/>
                    <a:pt x="7" y="84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6" y="48"/>
                    <a:pt x="91" y="50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2"/>
                    <a:pt x="109" y="42"/>
                  </a:cubicBezTo>
                  <a:cubicBezTo>
                    <a:pt x="110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2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50"/>
                    <a:pt x="103" y="50"/>
                    <a:pt x="102" y="50"/>
                  </a:cubicBezTo>
                  <a:cubicBezTo>
                    <a:pt x="86" y="57"/>
                    <a:pt x="70" y="63"/>
                    <a:pt x="54" y="70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4"/>
                  </a:cubicBezTo>
                  <a:cubicBezTo>
                    <a:pt x="76" y="56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9" y="47"/>
                    <a:pt x="109" y="47"/>
                    <a:pt x="110" y="46"/>
                  </a:cubicBezTo>
                  <a:cubicBezTo>
                    <a:pt x="113" y="45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1"/>
                  </a:cubicBezTo>
                  <a:cubicBezTo>
                    <a:pt x="115" y="50"/>
                    <a:pt x="115" y="50"/>
                    <a:pt x="116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7" y="56"/>
                    <a:pt x="116" y="56"/>
                  </a:cubicBezTo>
                  <a:cubicBezTo>
                    <a:pt x="116" y="56"/>
                    <a:pt x="116" y="56"/>
                    <a:pt x="115" y="56"/>
                  </a:cubicBezTo>
                  <a:cubicBezTo>
                    <a:pt x="115" y="56"/>
                    <a:pt x="115" y="57"/>
                    <a:pt x="114" y="57"/>
                  </a:cubicBezTo>
                  <a:cubicBezTo>
                    <a:pt x="113" y="57"/>
                    <a:pt x="111" y="58"/>
                    <a:pt x="110" y="59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4"/>
                    <a:pt x="96" y="64"/>
                    <a:pt x="95" y="65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9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7" y="95"/>
                  </a:cubicBezTo>
                  <a:cubicBezTo>
                    <a:pt x="13" y="97"/>
                    <a:pt x="13" y="96"/>
                    <a:pt x="15" y="95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3" y="77"/>
                    <a:pt x="65" y="70"/>
                    <a:pt x="79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7" y="96"/>
                    <a:pt x="97" y="101"/>
                    <a:pt x="87" y="107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6"/>
                    <a:pt x="69" y="115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3"/>
                  </a:cubicBezTo>
                  <a:cubicBezTo>
                    <a:pt x="91" y="102"/>
                    <a:pt x="92" y="102"/>
                    <a:pt x="93" y="102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7" y="91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8" y="99"/>
                    <a:pt x="100" y="98"/>
                    <a:pt x="102" y="97"/>
                  </a:cubicBezTo>
                  <a:cubicBezTo>
                    <a:pt x="104" y="96"/>
                    <a:pt x="106" y="95"/>
                    <a:pt x="108" y="94"/>
                  </a:cubicBezTo>
                  <a:cubicBezTo>
                    <a:pt x="104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90"/>
                    <a:pt x="117" y="90"/>
                  </a:cubicBezTo>
                  <a:cubicBezTo>
                    <a:pt x="116" y="90"/>
                    <a:pt x="116" y="90"/>
                    <a:pt x="115" y="90"/>
                  </a:cubicBezTo>
                  <a:cubicBezTo>
                    <a:pt x="115" y="91"/>
                    <a:pt x="115" y="91"/>
                    <a:pt x="114" y="91"/>
                  </a:cubicBezTo>
                  <a:cubicBezTo>
                    <a:pt x="113" y="92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5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3" y="110"/>
                    <a:pt x="66" y="112"/>
                    <a:pt x="60" y="115"/>
                  </a:cubicBezTo>
                  <a:cubicBezTo>
                    <a:pt x="57" y="117"/>
                    <a:pt x="54" y="119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6" y="122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3"/>
                    <a:pt x="63" y="111"/>
                  </a:cubicBezTo>
                  <a:cubicBezTo>
                    <a:pt x="69" y="107"/>
                    <a:pt x="76" y="104"/>
                    <a:pt x="83" y="101"/>
                  </a:cubicBezTo>
                  <a:cubicBezTo>
                    <a:pt x="83" y="100"/>
                    <a:pt x="84" y="100"/>
                    <a:pt x="85" y="100"/>
                  </a:cubicBezTo>
                  <a:cubicBezTo>
                    <a:pt x="96" y="95"/>
                    <a:pt x="107" y="91"/>
                    <a:pt x="118" y="86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6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9"/>
                    <a:pt x="37" y="118"/>
                  </a:cubicBezTo>
                  <a:cubicBezTo>
                    <a:pt x="43" y="113"/>
                    <a:pt x="50" y="111"/>
                    <a:pt x="56" y="108"/>
                  </a:cubicBezTo>
                  <a:cubicBezTo>
                    <a:pt x="58" y="106"/>
                    <a:pt x="61" y="105"/>
                    <a:pt x="63" y="104"/>
                  </a:cubicBezTo>
                  <a:cubicBezTo>
                    <a:pt x="68" y="102"/>
                    <a:pt x="73" y="100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4"/>
                    <a:pt x="97" y="90"/>
                    <a:pt x="106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2"/>
                    <a:pt x="119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1"/>
                    <a:pt x="56" y="107"/>
                  </a:cubicBezTo>
                  <a:cubicBezTo>
                    <a:pt x="55" y="108"/>
                    <a:pt x="53" y="109"/>
                    <a:pt x="52" y="110"/>
                  </a:cubicBezTo>
                  <a:cubicBezTo>
                    <a:pt x="48" y="112"/>
                    <a:pt x="44" y="113"/>
                    <a:pt x="41" y="115"/>
                  </a:cubicBezTo>
                  <a:cubicBezTo>
                    <a:pt x="38" y="116"/>
                    <a:pt x="36" y="119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7" y="89"/>
                  </a:cubicBezTo>
                  <a:cubicBezTo>
                    <a:pt x="81" y="92"/>
                    <a:pt x="75" y="94"/>
                    <a:pt x="70" y="96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1" y="110"/>
                    <a:pt x="33" y="113"/>
                    <a:pt x="29" y="118"/>
                  </a:cubicBezTo>
                  <a:cubicBezTo>
                    <a:pt x="28" y="117"/>
                    <a:pt x="27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3" y="92"/>
                    <a:pt x="94" y="91"/>
                    <a:pt x="95" y="90"/>
                  </a:cubicBezTo>
                  <a:cubicBezTo>
                    <a:pt x="94" y="91"/>
                    <a:pt x="93" y="92"/>
                    <a:pt x="91" y="92"/>
                  </a:cubicBezTo>
                  <a:close/>
                  <a:moveTo>
                    <a:pt x="114" y="82"/>
                  </a:moveTo>
                  <a:cubicBezTo>
                    <a:pt x="114" y="82"/>
                    <a:pt x="115" y="81"/>
                    <a:pt x="116" y="81"/>
                  </a:cubicBezTo>
                  <a:cubicBezTo>
                    <a:pt x="122" y="77"/>
                    <a:pt x="115" y="81"/>
                    <a:pt x="115" y="82"/>
                  </a:cubicBezTo>
                  <a:cubicBezTo>
                    <a:pt x="114" y="82"/>
                    <a:pt x="114" y="82"/>
                    <a:pt x="114" y="82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5"/>
                  </a:cubicBezTo>
                  <a:cubicBezTo>
                    <a:pt x="105" y="86"/>
                    <a:pt x="103" y="86"/>
                    <a:pt x="102" y="87"/>
                  </a:cubicBezTo>
                  <a:cubicBezTo>
                    <a:pt x="94" y="90"/>
                    <a:pt x="86" y="93"/>
                    <a:pt x="79" y="97"/>
                  </a:cubicBezTo>
                  <a:cubicBezTo>
                    <a:pt x="77" y="97"/>
                    <a:pt x="76" y="98"/>
                    <a:pt x="75" y="98"/>
                  </a:cubicBezTo>
                  <a:cubicBezTo>
                    <a:pt x="71" y="100"/>
                    <a:pt x="67" y="101"/>
                    <a:pt x="64" y="103"/>
                  </a:cubicBezTo>
                  <a:cubicBezTo>
                    <a:pt x="63" y="103"/>
                    <a:pt x="62" y="103"/>
                    <a:pt x="62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6" y="115"/>
                    <a:pt x="34" y="116"/>
                    <a:pt x="32" y="117"/>
                  </a:cubicBezTo>
                  <a:cubicBezTo>
                    <a:pt x="29" y="119"/>
                    <a:pt x="32" y="116"/>
                    <a:pt x="33" y="116"/>
                  </a:cubicBezTo>
                  <a:cubicBezTo>
                    <a:pt x="35" y="114"/>
                    <a:pt x="37" y="113"/>
                    <a:pt x="40" y="112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3" y="87"/>
                    <a:pt x="99" y="84"/>
                  </a:cubicBezTo>
                  <a:cubicBezTo>
                    <a:pt x="101" y="83"/>
                    <a:pt x="104" y="82"/>
                    <a:pt x="106" y="81"/>
                  </a:cubicBezTo>
                  <a:cubicBezTo>
                    <a:pt x="110" y="79"/>
                    <a:pt x="115" y="77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9"/>
                  </a:cubicBezTo>
                  <a:cubicBezTo>
                    <a:pt x="116" y="80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3" y="76"/>
                    <a:pt x="110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1"/>
                    <a:pt x="101" y="82"/>
                    <a:pt x="98" y="83"/>
                  </a:cubicBezTo>
                  <a:cubicBezTo>
                    <a:pt x="84" y="88"/>
                    <a:pt x="70" y="94"/>
                    <a:pt x="56" y="100"/>
                  </a:cubicBezTo>
                  <a:cubicBezTo>
                    <a:pt x="50" y="102"/>
                    <a:pt x="44" y="105"/>
                    <a:pt x="39" y="108"/>
                  </a:cubicBezTo>
                  <a:cubicBezTo>
                    <a:pt x="36" y="109"/>
                    <a:pt x="33" y="111"/>
                    <a:pt x="30" y="112"/>
                  </a:cubicBezTo>
                  <a:cubicBezTo>
                    <a:pt x="29" y="113"/>
                    <a:pt x="23" y="116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2" y="90"/>
                  </a:cubicBezTo>
                  <a:cubicBezTo>
                    <a:pt x="74" y="89"/>
                    <a:pt x="77" y="87"/>
                    <a:pt x="79" y="86"/>
                  </a:cubicBezTo>
                  <a:cubicBezTo>
                    <a:pt x="85" y="84"/>
                    <a:pt x="90" y="81"/>
                    <a:pt x="96" y="79"/>
                  </a:cubicBezTo>
                  <a:cubicBezTo>
                    <a:pt x="104" y="75"/>
                    <a:pt x="112" y="73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70"/>
                    <a:pt x="119" y="72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8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4" y="74"/>
                    <a:pt x="96" y="77"/>
                  </a:cubicBezTo>
                  <a:cubicBezTo>
                    <a:pt x="89" y="80"/>
                    <a:pt x="83" y="84"/>
                    <a:pt x="76" y="87"/>
                  </a:cubicBezTo>
                  <a:cubicBezTo>
                    <a:pt x="65" y="91"/>
                    <a:pt x="55" y="95"/>
                    <a:pt x="44" y="100"/>
                  </a:cubicBezTo>
                  <a:cubicBezTo>
                    <a:pt x="38" y="102"/>
                    <a:pt x="32" y="106"/>
                    <a:pt x="26" y="108"/>
                  </a:cubicBezTo>
                  <a:cubicBezTo>
                    <a:pt x="25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3" y="104"/>
                    <a:pt x="36" y="102"/>
                  </a:cubicBezTo>
                  <a:cubicBezTo>
                    <a:pt x="48" y="96"/>
                    <a:pt x="61" y="89"/>
                    <a:pt x="74" y="83"/>
                  </a:cubicBezTo>
                  <a:cubicBezTo>
                    <a:pt x="88" y="77"/>
                    <a:pt x="103" y="71"/>
                    <a:pt x="117" y="65"/>
                  </a:cubicBezTo>
                  <a:cubicBezTo>
                    <a:pt x="117" y="65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19" y="65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6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7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3" y="83"/>
                  </a:cubicBezTo>
                  <a:cubicBezTo>
                    <a:pt x="59" y="88"/>
                    <a:pt x="46" y="94"/>
                    <a:pt x="33" y="100"/>
                  </a:cubicBezTo>
                  <a:cubicBezTo>
                    <a:pt x="29" y="102"/>
                    <a:pt x="25" y="103"/>
                    <a:pt x="21" y="105"/>
                  </a:cubicBezTo>
                  <a:cubicBezTo>
                    <a:pt x="20" y="105"/>
                    <a:pt x="19" y="106"/>
                    <a:pt x="18" y="106"/>
                  </a:cubicBezTo>
                  <a:cubicBezTo>
                    <a:pt x="19" y="105"/>
                    <a:pt x="21" y="104"/>
                    <a:pt x="22" y="104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6" y="85"/>
                    <a:pt x="70" y="79"/>
                    <a:pt x="84" y="73"/>
                  </a:cubicBezTo>
                  <a:cubicBezTo>
                    <a:pt x="91" y="71"/>
                    <a:pt x="97" y="68"/>
                    <a:pt x="103" y="65"/>
                  </a:cubicBezTo>
                  <a:cubicBezTo>
                    <a:pt x="107" y="64"/>
                    <a:pt x="110" y="63"/>
                    <a:pt x="113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60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60"/>
                    <a:pt x="118" y="61"/>
                    <a:pt x="119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8"/>
                  </a:moveTo>
                  <a:cubicBezTo>
                    <a:pt x="118" y="57"/>
                    <a:pt x="118" y="57"/>
                    <a:pt x="117" y="58"/>
                  </a:cubicBezTo>
                  <a:cubicBezTo>
                    <a:pt x="116" y="58"/>
                    <a:pt x="115" y="59"/>
                    <a:pt x="113" y="60"/>
                  </a:cubicBezTo>
                  <a:cubicBezTo>
                    <a:pt x="112" y="60"/>
                    <a:pt x="110" y="61"/>
                    <a:pt x="109" y="61"/>
                  </a:cubicBezTo>
                  <a:cubicBezTo>
                    <a:pt x="96" y="66"/>
                    <a:pt x="82" y="71"/>
                    <a:pt x="70" y="77"/>
                  </a:cubicBezTo>
                  <a:cubicBezTo>
                    <a:pt x="56" y="84"/>
                    <a:pt x="42" y="89"/>
                    <a:pt x="29" y="95"/>
                  </a:cubicBezTo>
                  <a:cubicBezTo>
                    <a:pt x="26" y="97"/>
                    <a:pt x="22" y="98"/>
                    <a:pt x="18" y="100"/>
                  </a:cubicBezTo>
                  <a:cubicBezTo>
                    <a:pt x="17" y="100"/>
                    <a:pt x="15" y="100"/>
                    <a:pt x="14" y="101"/>
                  </a:cubicBezTo>
                  <a:cubicBezTo>
                    <a:pt x="16" y="100"/>
                    <a:pt x="17" y="99"/>
                    <a:pt x="18" y="98"/>
                  </a:cubicBezTo>
                  <a:cubicBezTo>
                    <a:pt x="25" y="95"/>
                    <a:pt x="32" y="92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7"/>
                    <a:pt x="98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7" y="56"/>
                    <a:pt x="117" y="56"/>
                  </a:cubicBezTo>
                  <a:cubicBezTo>
                    <a:pt x="117" y="57"/>
                    <a:pt x="118" y="57"/>
                    <a:pt x="118" y="58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2" y="111"/>
                  </a:cubicBezTo>
                  <a:cubicBezTo>
                    <a:pt x="29" y="108"/>
                    <a:pt x="37" y="104"/>
                    <a:pt x="45" y="100"/>
                  </a:cubicBezTo>
                  <a:cubicBezTo>
                    <a:pt x="50" y="98"/>
                    <a:pt x="56" y="96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1" y="109"/>
                    <a:pt x="25" y="114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2"/>
                  </a:moveTo>
                  <a:cubicBezTo>
                    <a:pt x="41" y="120"/>
                    <a:pt x="46" y="116"/>
                    <a:pt x="51" y="114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7" y="113"/>
                    <a:pt x="54" y="115"/>
                    <a:pt x="52" y="117"/>
                  </a:cubicBezTo>
                  <a:cubicBezTo>
                    <a:pt x="48" y="120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2"/>
                  </a:cubicBezTo>
                  <a:close/>
                  <a:moveTo>
                    <a:pt x="43" y="124"/>
                  </a:moveTo>
                  <a:cubicBezTo>
                    <a:pt x="50" y="121"/>
                    <a:pt x="57" y="117"/>
                    <a:pt x="65" y="114"/>
                  </a:cubicBezTo>
                  <a:cubicBezTo>
                    <a:pt x="71" y="111"/>
                    <a:pt x="77" y="109"/>
                    <a:pt x="83" y="106"/>
                  </a:cubicBezTo>
                  <a:cubicBezTo>
                    <a:pt x="78" y="109"/>
                    <a:pt x="73" y="112"/>
                    <a:pt x="68" y="114"/>
                  </a:cubicBezTo>
                  <a:cubicBezTo>
                    <a:pt x="66" y="116"/>
                    <a:pt x="63" y="118"/>
                    <a:pt x="61" y="120"/>
                  </a:cubicBezTo>
                  <a:cubicBezTo>
                    <a:pt x="59" y="121"/>
                    <a:pt x="58" y="121"/>
                    <a:pt x="56" y="122"/>
                  </a:cubicBezTo>
                  <a:cubicBezTo>
                    <a:pt x="52" y="123"/>
                    <a:pt x="47" y="124"/>
                    <a:pt x="43" y="124"/>
                  </a:cubicBezTo>
                  <a:close/>
                  <a:moveTo>
                    <a:pt x="115" y="97"/>
                  </a:moveTo>
                  <a:cubicBezTo>
                    <a:pt x="115" y="99"/>
                    <a:pt x="114" y="100"/>
                    <a:pt x="114" y="101"/>
                  </a:cubicBezTo>
                  <a:cubicBezTo>
                    <a:pt x="112" y="102"/>
                    <a:pt x="110" y="103"/>
                    <a:pt x="108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4"/>
                    <a:pt x="75" y="120"/>
                    <a:pt x="75" y="120"/>
                  </a:cubicBezTo>
                  <a:cubicBezTo>
                    <a:pt x="77" y="119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5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7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9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7" y="121"/>
                    <a:pt x="91" y="119"/>
                  </a:cubicBezTo>
                  <a:cubicBezTo>
                    <a:pt x="95" y="116"/>
                    <a:pt x="100" y="114"/>
                    <a:pt x="104" y="112"/>
                  </a:cubicBezTo>
                  <a:cubicBezTo>
                    <a:pt x="102" y="113"/>
                    <a:pt x="99" y="115"/>
                    <a:pt x="97" y="117"/>
                  </a:cubicBezTo>
                  <a:cubicBezTo>
                    <a:pt x="92" y="120"/>
                    <a:pt x="87" y="122"/>
                    <a:pt x="82" y="126"/>
                  </a:cubicBezTo>
                  <a:cubicBezTo>
                    <a:pt x="81" y="126"/>
                    <a:pt x="79" y="126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1" y="109"/>
                    <a:pt x="99" y="110"/>
                    <a:pt x="97" y="111"/>
                  </a:cubicBezTo>
                  <a:cubicBezTo>
                    <a:pt x="90" y="116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2"/>
                    <a:pt x="96" y="115"/>
                    <a:pt x="88" y="120"/>
                  </a:cubicBezTo>
                  <a:cubicBezTo>
                    <a:pt x="85" y="121"/>
                    <a:pt x="79" y="124"/>
                    <a:pt x="77" y="125"/>
                  </a:cubicBezTo>
                  <a:cubicBezTo>
                    <a:pt x="82" y="122"/>
                    <a:pt x="87" y="119"/>
                    <a:pt x="91" y="116"/>
                  </a:cubicBezTo>
                  <a:cubicBezTo>
                    <a:pt x="95" y="113"/>
                    <a:pt x="100" y="111"/>
                    <a:pt x="104" y="108"/>
                  </a:cubicBezTo>
                  <a:cubicBezTo>
                    <a:pt x="105" y="107"/>
                    <a:pt x="107" y="106"/>
                    <a:pt x="109" y="105"/>
                  </a:cubicBezTo>
                  <a:cubicBezTo>
                    <a:pt x="109" y="105"/>
                    <a:pt x="109" y="105"/>
                    <a:pt x="109" y="104"/>
                  </a:cubicBezTo>
                  <a:cubicBezTo>
                    <a:pt x="111" y="104"/>
                    <a:pt x="112" y="103"/>
                    <a:pt x="113" y="102"/>
                  </a:cubicBezTo>
                  <a:cubicBezTo>
                    <a:pt x="113" y="104"/>
                    <a:pt x="112" y="105"/>
                    <a:pt x="112" y="106"/>
                  </a:cubicBezTo>
                  <a:cubicBezTo>
                    <a:pt x="112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9" y="122"/>
                    <a:pt x="67" y="122"/>
                    <a:pt x="66" y="121"/>
                  </a:cubicBezTo>
                  <a:cubicBezTo>
                    <a:pt x="72" y="118"/>
                    <a:pt x="79" y="116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5" y="115"/>
                    <a:pt x="106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20"/>
                    <a:pt x="97" y="122"/>
                    <a:pt x="93" y="124"/>
                  </a:cubicBezTo>
                  <a:cubicBezTo>
                    <a:pt x="93" y="124"/>
                    <a:pt x="93" y="125"/>
                    <a:pt x="93" y="125"/>
                  </a:cubicBezTo>
                  <a:cubicBezTo>
                    <a:pt x="90" y="126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8" y="122"/>
                    <a:pt x="100" y="121"/>
                    <a:pt x="102" y="119"/>
                  </a:cubicBezTo>
                  <a:cubicBezTo>
                    <a:pt x="102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6" y="97"/>
                  </a:moveTo>
                  <a:cubicBezTo>
                    <a:pt x="115" y="97"/>
                    <a:pt x="115" y="97"/>
                    <a:pt x="115" y="97"/>
                  </a:cubicBezTo>
                  <a:cubicBezTo>
                    <a:pt x="115" y="97"/>
                    <a:pt x="114" y="97"/>
                    <a:pt x="114" y="97"/>
                  </a:cubicBezTo>
                  <a:cubicBezTo>
                    <a:pt x="113" y="97"/>
                    <a:pt x="113" y="98"/>
                    <a:pt x="113" y="98"/>
                  </a:cubicBezTo>
                  <a:cubicBezTo>
                    <a:pt x="106" y="101"/>
                    <a:pt x="100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20"/>
                    <a:pt x="63" y="120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1" y="121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2"/>
                    <a:pt x="59" y="122"/>
                  </a:cubicBezTo>
                  <a:cubicBezTo>
                    <a:pt x="59" y="122"/>
                    <a:pt x="59" y="122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5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7" y="93"/>
                    <a:pt x="116" y="93"/>
                  </a:cubicBezTo>
                  <a:cubicBezTo>
                    <a:pt x="116" y="95"/>
                    <a:pt x="116" y="96"/>
                    <a:pt x="116" y="97"/>
                  </a:cubicBezTo>
                  <a:close/>
                  <a:moveTo>
                    <a:pt x="115" y="49"/>
                  </a:moveTo>
                  <a:cubicBezTo>
                    <a:pt x="106" y="54"/>
                    <a:pt x="97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1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6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6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7" y="49"/>
                    <a:pt x="110" y="48"/>
                    <a:pt x="113" y="45"/>
                  </a:cubicBezTo>
                  <a:cubicBezTo>
                    <a:pt x="114" y="46"/>
                    <a:pt x="115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2"/>
                    <a:pt x="25" y="74"/>
                  </a:cubicBezTo>
                  <a:cubicBezTo>
                    <a:pt x="19" y="77"/>
                    <a:pt x="13" y="81"/>
                    <a:pt x="6" y="8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7" y="82"/>
                    <a:pt x="9" y="81"/>
                    <a:pt x="10" y="80"/>
                  </a:cubicBezTo>
                  <a:cubicBezTo>
                    <a:pt x="11" y="79"/>
                    <a:pt x="13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9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7" y="48"/>
                    <a:pt x="85" y="44"/>
                    <a:pt x="94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8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7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6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9"/>
                    <a:pt x="49" y="54"/>
                    <a:pt x="37" y="59"/>
                  </a:cubicBezTo>
                  <a:cubicBezTo>
                    <a:pt x="32" y="61"/>
                    <a:pt x="27" y="63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5"/>
                    <a:pt x="9" y="72"/>
                    <a:pt x="10" y="71"/>
                  </a:cubicBezTo>
                  <a:cubicBezTo>
                    <a:pt x="13" y="70"/>
                    <a:pt x="15" y="68"/>
                    <a:pt x="17" y="67"/>
                  </a:cubicBezTo>
                  <a:cubicBezTo>
                    <a:pt x="23" y="64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9" y="37"/>
                    <a:pt x="84" y="34"/>
                  </a:cubicBezTo>
                  <a:cubicBezTo>
                    <a:pt x="89" y="33"/>
                    <a:pt x="93" y="31"/>
                    <a:pt x="97" y="28"/>
                  </a:cubicBezTo>
                  <a:cubicBezTo>
                    <a:pt x="98" y="29"/>
                    <a:pt x="99" y="29"/>
                    <a:pt x="100" y="30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4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70" y="22"/>
                    <a:pt x="70" y="21"/>
                    <a:pt x="70" y="20"/>
                  </a:cubicBezTo>
                  <a:cubicBezTo>
                    <a:pt x="71" y="20"/>
                    <a:pt x="72" y="21"/>
                    <a:pt x="74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1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3" y="48"/>
                    <a:pt x="11" y="49"/>
                    <a:pt x="10" y="50"/>
                  </a:cubicBezTo>
                  <a:cubicBezTo>
                    <a:pt x="10" y="50"/>
                    <a:pt x="10" y="50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4" y="47"/>
                    <a:pt x="16" y="46"/>
                    <a:pt x="18" y="44"/>
                  </a:cubicBezTo>
                  <a:cubicBezTo>
                    <a:pt x="22" y="42"/>
                    <a:pt x="27" y="39"/>
                    <a:pt x="32" y="36"/>
                  </a:cubicBezTo>
                  <a:cubicBezTo>
                    <a:pt x="41" y="31"/>
                    <a:pt x="52" y="26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1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2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2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6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90"/>
                  </a:cubicBezTo>
                  <a:cubicBezTo>
                    <a:pt x="8" y="88"/>
                    <a:pt x="8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63"/>
            <p:cNvSpPr>
              <a:spLocks noEditPoints="1"/>
            </p:cNvSpPr>
            <p:nvPr/>
          </p:nvSpPr>
          <p:spPr bwMode="auto">
            <a:xfrm>
              <a:off x="611188" y="6446838"/>
              <a:ext cx="468313" cy="496888"/>
            </a:xfrm>
            <a:custGeom>
              <a:avLst/>
              <a:gdLst>
                <a:gd name="T0" fmla="*/ 67 w 125"/>
                <a:gd name="T1" fmla="*/ 126 h 132"/>
                <a:gd name="T2" fmla="*/ 12 w 125"/>
                <a:gd name="T3" fmla="*/ 40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4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59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8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7 h 132"/>
                <a:gd name="T90" fmla="*/ 45 w 125"/>
                <a:gd name="T91" fmla="*/ 99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7 w 125"/>
                <a:gd name="T99" fmla="*/ 124 h 132"/>
                <a:gd name="T100" fmla="*/ 71 w 125"/>
                <a:gd name="T101" fmla="*/ 122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0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8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7"/>
                    <a:pt x="50" y="126"/>
                    <a:pt x="60" y="124"/>
                  </a:cubicBezTo>
                  <a:cubicBezTo>
                    <a:pt x="59" y="125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0"/>
                  </a:cubicBezTo>
                  <a:cubicBezTo>
                    <a:pt x="61" y="130"/>
                    <a:pt x="61" y="129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8"/>
                    <a:pt x="64" y="128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6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8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1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0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0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4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0"/>
                    <a:pt x="49" y="94"/>
                    <a:pt x="42" y="97"/>
                  </a:cubicBezTo>
                  <a:cubicBezTo>
                    <a:pt x="35" y="101"/>
                    <a:pt x="27" y="104"/>
                    <a:pt x="21" y="109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5"/>
                    <a:pt x="83" y="71"/>
                    <a:pt x="93" y="67"/>
                  </a:cubicBezTo>
                  <a:cubicBezTo>
                    <a:pt x="98" y="65"/>
                    <a:pt x="104" y="63"/>
                    <a:pt x="109" y="61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1"/>
                  </a:cubicBezTo>
                  <a:cubicBezTo>
                    <a:pt x="38" y="93"/>
                    <a:pt x="34" y="96"/>
                    <a:pt x="30" y="98"/>
                  </a:cubicBezTo>
                  <a:cubicBezTo>
                    <a:pt x="26" y="101"/>
                    <a:pt x="22" y="102"/>
                    <a:pt x="18" y="105"/>
                  </a:cubicBezTo>
                  <a:cubicBezTo>
                    <a:pt x="17" y="103"/>
                    <a:pt x="16" y="102"/>
                    <a:pt x="15" y="101"/>
                  </a:cubicBezTo>
                  <a:close/>
                  <a:moveTo>
                    <a:pt x="12" y="96"/>
                  </a:moveTo>
                  <a:cubicBezTo>
                    <a:pt x="15" y="96"/>
                    <a:pt x="17" y="95"/>
                    <a:pt x="20" y="93"/>
                  </a:cubicBezTo>
                  <a:cubicBezTo>
                    <a:pt x="24" y="91"/>
                    <a:pt x="29" y="90"/>
                    <a:pt x="33" y="88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7" y="75"/>
                    <a:pt x="68" y="74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1" y="91"/>
                    <a:pt x="22" y="94"/>
                    <a:pt x="14" y="99"/>
                  </a:cubicBezTo>
                  <a:cubicBezTo>
                    <a:pt x="13" y="98"/>
                    <a:pt x="13" y="97"/>
                    <a:pt x="12" y="96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1"/>
                    <a:pt x="18" y="89"/>
                    <a:pt x="21" y="88"/>
                  </a:cubicBezTo>
                  <a:cubicBezTo>
                    <a:pt x="26" y="85"/>
                    <a:pt x="31" y="83"/>
                    <a:pt x="36" y="81"/>
                  </a:cubicBezTo>
                  <a:cubicBezTo>
                    <a:pt x="46" y="77"/>
                    <a:pt x="55" y="73"/>
                    <a:pt x="64" y="69"/>
                  </a:cubicBezTo>
                  <a:cubicBezTo>
                    <a:pt x="66" y="69"/>
                    <a:pt x="67" y="68"/>
                    <a:pt x="68" y="68"/>
                  </a:cubicBezTo>
                  <a:cubicBezTo>
                    <a:pt x="66" y="69"/>
                    <a:pt x="63" y="70"/>
                    <a:pt x="60" y="71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89"/>
                  </a:cubicBezTo>
                  <a:cubicBezTo>
                    <a:pt x="19" y="91"/>
                    <a:pt x="15" y="93"/>
                    <a:pt x="12" y="95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4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1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3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79"/>
                  </a:cubicBezTo>
                  <a:cubicBezTo>
                    <a:pt x="32" y="81"/>
                    <a:pt x="28" y="82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89"/>
                  </a:cubicBezTo>
                  <a:cubicBezTo>
                    <a:pt x="12" y="88"/>
                    <a:pt x="15" y="86"/>
                    <a:pt x="18" y="84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1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1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3"/>
                  </a:cubicBezTo>
                  <a:cubicBezTo>
                    <a:pt x="39" y="31"/>
                    <a:pt x="25" y="39"/>
                    <a:pt x="11" y="47"/>
                  </a:cubicBezTo>
                  <a:cubicBezTo>
                    <a:pt x="12" y="46"/>
                    <a:pt x="13" y="44"/>
                    <a:pt x="14" y="43"/>
                  </a:cubicBezTo>
                  <a:close/>
                  <a:moveTo>
                    <a:pt x="10" y="49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8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5"/>
                    <a:pt x="15" y="48"/>
                    <a:pt x="12" y="49"/>
                  </a:cubicBezTo>
                  <a:cubicBezTo>
                    <a:pt x="11" y="49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lose/>
                  <a:moveTo>
                    <a:pt x="75" y="20"/>
                  </a:moveTo>
                  <a:cubicBezTo>
                    <a:pt x="78" y="20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1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5"/>
                    <a:pt x="8" y="67"/>
                    <a:pt x="6" y="68"/>
                  </a:cubicBezTo>
                  <a:cubicBezTo>
                    <a:pt x="9" y="66"/>
                    <a:pt x="12" y="65"/>
                    <a:pt x="15" y="63"/>
                  </a:cubicBezTo>
                  <a:cubicBezTo>
                    <a:pt x="21" y="59"/>
                    <a:pt x="28" y="55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2"/>
                    <a:pt x="86" y="30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29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1" y="31"/>
                    <a:pt x="86" y="32"/>
                    <a:pt x="81" y="34"/>
                  </a:cubicBezTo>
                  <a:cubicBezTo>
                    <a:pt x="83" y="33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4"/>
                    <a:pt x="67" y="34"/>
                  </a:cubicBezTo>
                  <a:cubicBezTo>
                    <a:pt x="55" y="40"/>
                    <a:pt x="42" y="45"/>
                    <a:pt x="29" y="51"/>
                  </a:cubicBezTo>
                  <a:cubicBezTo>
                    <a:pt x="40" y="46"/>
                    <a:pt x="51" y="40"/>
                    <a:pt x="61" y="35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5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29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7"/>
                    <a:pt x="44" y="40"/>
                  </a:cubicBezTo>
                  <a:cubicBezTo>
                    <a:pt x="33" y="45"/>
                    <a:pt x="21" y="50"/>
                    <a:pt x="11" y="57"/>
                  </a:cubicBezTo>
                  <a:cubicBezTo>
                    <a:pt x="11" y="57"/>
                    <a:pt x="11" y="57"/>
                    <a:pt x="11" y="56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2"/>
                    <a:pt x="57" y="33"/>
                    <a:pt x="58" y="33"/>
                  </a:cubicBezTo>
                  <a:close/>
                  <a:moveTo>
                    <a:pt x="67" y="29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5" y="31"/>
                  </a:cubicBezTo>
                  <a:cubicBezTo>
                    <a:pt x="65" y="31"/>
                    <a:pt x="64" y="31"/>
                    <a:pt x="63" y="31"/>
                  </a:cubicBezTo>
                  <a:cubicBezTo>
                    <a:pt x="64" y="31"/>
                    <a:pt x="65" y="30"/>
                    <a:pt x="67" y="29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4"/>
                    <a:pt x="81" y="23"/>
                  </a:cubicBezTo>
                  <a:cubicBezTo>
                    <a:pt x="77" y="24"/>
                    <a:pt x="73" y="27"/>
                    <a:pt x="69" y="29"/>
                  </a:cubicBezTo>
                  <a:cubicBezTo>
                    <a:pt x="69" y="29"/>
                    <a:pt x="69" y="28"/>
                    <a:pt x="69" y="28"/>
                  </a:cubicBezTo>
                  <a:close/>
                  <a:moveTo>
                    <a:pt x="82" y="27"/>
                  </a:moveTo>
                  <a:cubicBezTo>
                    <a:pt x="80" y="29"/>
                    <a:pt x="78" y="30"/>
                    <a:pt x="76" y="30"/>
                  </a:cubicBezTo>
                  <a:cubicBezTo>
                    <a:pt x="74" y="31"/>
                    <a:pt x="72" y="31"/>
                    <a:pt x="70" y="31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2" y="21"/>
                  </a:cubicBezTo>
                  <a:cubicBezTo>
                    <a:pt x="85" y="22"/>
                    <a:pt x="87" y="23"/>
                    <a:pt x="89" y="23"/>
                  </a:cubicBezTo>
                  <a:cubicBezTo>
                    <a:pt x="87" y="25"/>
                    <a:pt x="84" y="26"/>
                    <a:pt x="82" y="27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6"/>
                    <a:pt x="61" y="28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4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6"/>
                  </a:moveTo>
                  <a:cubicBezTo>
                    <a:pt x="59" y="27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7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0"/>
                  </a:cubicBezTo>
                  <a:cubicBezTo>
                    <a:pt x="10" y="50"/>
                    <a:pt x="10" y="50"/>
                    <a:pt x="10" y="51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2" y="50"/>
                    <a:pt x="12" y="49"/>
                  </a:cubicBezTo>
                  <a:cubicBezTo>
                    <a:pt x="14" y="49"/>
                    <a:pt x="16" y="47"/>
                    <a:pt x="18" y="46"/>
                  </a:cubicBezTo>
                  <a:cubicBezTo>
                    <a:pt x="24" y="43"/>
                    <a:pt x="30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5"/>
                    <a:pt x="60" y="26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1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3" y="31"/>
                    <a:pt x="54" y="32"/>
                    <a:pt x="54" y="32"/>
                  </a:cubicBezTo>
                  <a:cubicBezTo>
                    <a:pt x="39" y="40"/>
                    <a:pt x="23" y="49"/>
                    <a:pt x="7" y="58"/>
                  </a:cubicBezTo>
                  <a:cubicBezTo>
                    <a:pt x="8" y="56"/>
                    <a:pt x="9" y="53"/>
                    <a:pt x="9" y="51"/>
                  </a:cubicBezTo>
                  <a:close/>
                  <a:moveTo>
                    <a:pt x="7" y="59"/>
                  </a:moveTo>
                  <a:cubicBezTo>
                    <a:pt x="11" y="58"/>
                    <a:pt x="16" y="54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39"/>
                    <a:pt x="52" y="36"/>
                    <a:pt x="59" y="33"/>
                  </a:cubicBezTo>
                  <a:cubicBezTo>
                    <a:pt x="59" y="33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59"/>
                  </a:cubicBezTo>
                  <a:close/>
                  <a:moveTo>
                    <a:pt x="12" y="61"/>
                  </a:moveTo>
                  <a:cubicBezTo>
                    <a:pt x="15" y="59"/>
                    <a:pt x="19" y="57"/>
                    <a:pt x="23" y="56"/>
                  </a:cubicBezTo>
                  <a:cubicBezTo>
                    <a:pt x="30" y="52"/>
                    <a:pt x="38" y="48"/>
                    <a:pt x="46" y="44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5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2"/>
                    <a:pt x="12" y="61"/>
                  </a:cubicBezTo>
                  <a:close/>
                  <a:moveTo>
                    <a:pt x="6" y="69"/>
                  </a:moveTo>
                  <a:cubicBezTo>
                    <a:pt x="12" y="66"/>
                    <a:pt x="18" y="63"/>
                    <a:pt x="25" y="59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6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2"/>
                  </a:cubicBezTo>
                  <a:cubicBezTo>
                    <a:pt x="5" y="71"/>
                    <a:pt x="5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4"/>
                    <a:pt x="103" y="35"/>
                    <a:pt x="101" y="36"/>
                  </a:cubicBezTo>
                  <a:cubicBezTo>
                    <a:pt x="98" y="37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1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0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8"/>
                    <a:pt x="52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4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6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4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2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3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3"/>
                    <a:pt x="7" y="83"/>
                    <a:pt x="7" y="82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4"/>
                    <a:pt x="100" y="45"/>
                  </a:cubicBezTo>
                  <a:cubicBezTo>
                    <a:pt x="96" y="47"/>
                    <a:pt x="92" y="49"/>
                    <a:pt x="87" y="50"/>
                  </a:cubicBezTo>
                  <a:cubicBezTo>
                    <a:pt x="92" y="48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0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3"/>
                  </a:cubicBezTo>
                  <a:cubicBezTo>
                    <a:pt x="110" y="44"/>
                    <a:pt x="108" y="46"/>
                    <a:pt x="105" y="48"/>
                  </a:cubicBezTo>
                  <a:cubicBezTo>
                    <a:pt x="104" y="48"/>
                    <a:pt x="104" y="48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2"/>
                    <a:pt x="38" y="76"/>
                    <a:pt x="29" y="79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9" y="41"/>
                  </a:cubicBezTo>
                  <a:close/>
                  <a:moveTo>
                    <a:pt x="109" y="46"/>
                  </a:moveTo>
                  <a:cubicBezTo>
                    <a:pt x="109" y="46"/>
                    <a:pt x="109" y="46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6"/>
                  </a:cubicBezTo>
                  <a:close/>
                  <a:moveTo>
                    <a:pt x="114" y="50"/>
                  </a:moveTo>
                  <a:cubicBezTo>
                    <a:pt x="114" y="50"/>
                    <a:pt x="115" y="50"/>
                    <a:pt x="115" y="50"/>
                  </a:cubicBezTo>
                  <a:cubicBezTo>
                    <a:pt x="115" y="50"/>
                    <a:pt x="115" y="49"/>
                    <a:pt x="116" y="49"/>
                  </a:cubicBezTo>
                  <a:cubicBezTo>
                    <a:pt x="117" y="51"/>
                    <a:pt x="117" y="53"/>
                    <a:pt x="118" y="54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5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6"/>
                    <a:pt x="112" y="57"/>
                    <a:pt x="110" y="58"/>
                  </a:cubicBezTo>
                  <a:cubicBezTo>
                    <a:pt x="106" y="59"/>
                    <a:pt x="102" y="61"/>
                    <a:pt x="99" y="62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4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79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6" y="88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6"/>
                    <a:pt x="114" y="50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09"/>
                    <a:pt x="73" y="113"/>
                    <a:pt x="66" y="116"/>
                  </a:cubicBezTo>
                  <a:cubicBezTo>
                    <a:pt x="67" y="115"/>
                    <a:pt x="68" y="115"/>
                    <a:pt x="69" y="114"/>
                  </a:cubicBezTo>
                  <a:cubicBezTo>
                    <a:pt x="74" y="110"/>
                    <a:pt x="80" y="107"/>
                    <a:pt x="86" y="104"/>
                  </a:cubicBezTo>
                  <a:cubicBezTo>
                    <a:pt x="87" y="103"/>
                    <a:pt x="89" y="103"/>
                    <a:pt x="91" y="102"/>
                  </a:cubicBezTo>
                  <a:cubicBezTo>
                    <a:pt x="91" y="101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0"/>
                  </a:cubicBezTo>
                  <a:cubicBezTo>
                    <a:pt x="116" y="90"/>
                    <a:pt x="117" y="90"/>
                    <a:pt x="118" y="89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5"/>
                    <a:pt x="100" y="97"/>
                    <a:pt x="96" y="99"/>
                  </a:cubicBezTo>
                  <a:close/>
                  <a:moveTo>
                    <a:pt x="118" y="88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89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2"/>
                    <a:pt x="107" y="93"/>
                    <a:pt x="105" y="94"/>
                  </a:cubicBezTo>
                  <a:cubicBezTo>
                    <a:pt x="101" y="95"/>
                    <a:pt x="97" y="97"/>
                    <a:pt x="93" y="100"/>
                  </a:cubicBezTo>
                  <a:cubicBezTo>
                    <a:pt x="91" y="100"/>
                    <a:pt x="90" y="101"/>
                    <a:pt x="89" y="102"/>
                  </a:cubicBezTo>
                  <a:cubicBezTo>
                    <a:pt x="85" y="103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19"/>
                    <a:pt x="51" y="117"/>
                    <a:pt x="54" y="115"/>
                  </a:cubicBezTo>
                  <a:cubicBezTo>
                    <a:pt x="57" y="113"/>
                    <a:pt x="60" y="112"/>
                    <a:pt x="63" y="110"/>
                  </a:cubicBezTo>
                  <a:cubicBezTo>
                    <a:pt x="70" y="106"/>
                    <a:pt x="76" y="103"/>
                    <a:pt x="83" y="100"/>
                  </a:cubicBezTo>
                  <a:cubicBezTo>
                    <a:pt x="84" y="99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8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99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4"/>
                    <a:pt x="43" y="116"/>
                    <a:pt x="40" y="117"/>
                  </a:cubicBezTo>
                  <a:cubicBezTo>
                    <a:pt x="38" y="118"/>
                    <a:pt x="37" y="119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2"/>
                    <a:pt x="51" y="110"/>
                    <a:pt x="57" y="107"/>
                  </a:cubicBezTo>
                  <a:cubicBezTo>
                    <a:pt x="59" y="105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6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0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7"/>
                    <a:pt x="45" y="104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3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1"/>
                    <a:pt x="46" y="106"/>
                  </a:cubicBezTo>
                  <a:cubicBezTo>
                    <a:pt x="41" y="109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0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2"/>
                    <a:pt x="108" y="83"/>
                    <a:pt x="107" y="84"/>
                  </a:cubicBezTo>
                  <a:cubicBezTo>
                    <a:pt x="105" y="85"/>
                    <a:pt x="103" y="85"/>
                    <a:pt x="102" y="86"/>
                  </a:cubicBezTo>
                  <a:cubicBezTo>
                    <a:pt x="94" y="89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0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4"/>
                    <a:pt x="34" y="115"/>
                    <a:pt x="33" y="116"/>
                  </a:cubicBezTo>
                  <a:cubicBezTo>
                    <a:pt x="29" y="118"/>
                    <a:pt x="32" y="115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3"/>
                    <a:pt x="59" y="101"/>
                  </a:cubicBezTo>
                  <a:cubicBezTo>
                    <a:pt x="66" y="97"/>
                    <a:pt x="73" y="94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2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7"/>
                    <a:pt x="108" y="78"/>
                    <a:pt x="107" y="78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1"/>
                  </a:cubicBezTo>
                  <a:cubicBezTo>
                    <a:pt x="29" y="112"/>
                    <a:pt x="24" y="115"/>
                    <a:pt x="27" y="112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6"/>
                    <a:pt x="79" y="85"/>
                  </a:cubicBezTo>
                  <a:cubicBezTo>
                    <a:pt x="85" y="83"/>
                    <a:pt x="90" y="80"/>
                    <a:pt x="96" y="78"/>
                  </a:cubicBezTo>
                  <a:cubicBezTo>
                    <a:pt x="104" y="74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2"/>
                    <a:pt x="119" y="72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2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89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8" y="101"/>
                    <a:pt x="32" y="105"/>
                    <a:pt x="26" y="108"/>
                  </a:cubicBezTo>
                  <a:cubicBezTo>
                    <a:pt x="25" y="108"/>
                    <a:pt x="23" y="108"/>
                    <a:pt x="22" y="109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1"/>
                  </a:cubicBezTo>
                  <a:cubicBezTo>
                    <a:pt x="49" y="95"/>
                    <a:pt x="61" y="88"/>
                    <a:pt x="74" y="82"/>
                  </a:cubicBezTo>
                  <a:cubicBezTo>
                    <a:pt x="88" y="76"/>
                    <a:pt x="103" y="70"/>
                    <a:pt x="117" y="64"/>
                  </a:cubicBezTo>
                  <a:cubicBezTo>
                    <a:pt x="117" y="64"/>
                    <a:pt x="118" y="64"/>
                    <a:pt x="118" y="63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3"/>
                    <a:pt x="96" y="72"/>
                  </a:cubicBezTo>
                  <a:cubicBezTo>
                    <a:pt x="99" y="70"/>
                    <a:pt x="103" y="69"/>
                    <a:pt x="107" y="67"/>
                  </a:cubicBezTo>
                  <a:cubicBezTo>
                    <a:pt x="109" y="66"/>
                    <a:pt x="111" y="66"/>
                    <a:pt x="112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1"/>
                  </a:moveTo>
                  <a:cubicBezTo>
                    <a:pt x="74" y="81"/>
                    <a:pt x="73" y="82"/>
                    <a:pt x="73" y="82"/>
                  </a:cubicBezTo>
                  <a:cubicBezTo>
                    <a:pt x="60" y="87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4"/>
                    <a:pt x="21" y="103"/>
                    <a:pt x="23" y="103"/>
                  </a:cubicBezTo>
                  <a:cubicBezTo>
                    <a:pt x="29" y="99"/>
                    <a:pt x="36" y="95"/>
                    <a:pt x="42" y="92"/>
                  </a:cubicBezTo>
                  <a:cubicBezTo>
                    <a:pt x="56" y="84"/>
                    <a:pt x="70" y="78"/>
                    <a:pt x="85" y="72"/>
                  </a:cubicBezTo>
                  <a:cubicBezTo>
                    <a:pt x="91" y="70"/>
                    <a:pt x="98" y="67"/>
                    <a:pt x="104" y="64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59"/>
                  </a:cubicBezTo>
                  <a:cubicBezTo>
                    <a:pt x="115" y="59"/>
                    <a:pt x="117" y="58"/>
                    <a:pt x="118" y="57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0"/>
                    <a:pt x="119" y="62"/>
                  </a:cubicBezTo>
                  <a:cubicBezTo>
                    <a:pt x="103" y="67"/>
                    <a:pt x="89" y="74"/>
                    <a:pt x="74" y="81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7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0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7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99"/>
                  </a:cubicBezTo>
                  <a:cubicBezTo>
                    <a:pt x="51" y="97"/>
                    <a:pt x="56" y="95"/>
                    <a:pt x="62" y="92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2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0"/>
                    <a:pt x="58" y="116"/>
                    <a:pt x="65" y="113"/>
                  </a:cubicBezTo>
                  <a:cubicBezTo>
                    <a:pt x="71" y="110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6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0"/>
                  </a:cubicBezTo>
                  <a:cubicBezTo>
                    <a:pt x="112" y="101"/>
                    <a:pt x="110" y="102"/>
                    <a:pt x="108" y="103"/>
                  </a:cubicBezTo>
                  <a:cubicBezTo>
                    <a:pt x="101" y="107"/>
                    <a:pt x="93" y="110"/>
                    <a:pt x="86" y="114"/>
                  </a:cubicBezTo>
                  <a:cubicBezTo>
                    <a:pt x="82" y="116"/>
                    <a:pt x="77" y="118"/>
                    <a:pt x="73" y="121"/>
                  </a:cubicBezTo>
                  <a:cubicBezTo>
                    <a:pt x="69" y="123"/>
                    <a:pt x="75" y="119"/>
                    <a:pt x="76" y="119"/>
                  </a:cubicBezTo>
                  <a:cubicBezTo>
                    <a:pt x="78" y="118"/>
                    <a:pt x="79" y="117"/>
                    <a:pt x="81" y="115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8" y="111"/>
                    <a:pt x="108" y="111"/>
                  </a:cubicBezTo>
                  <a:cubicBezTo>
                    <a:pt x="104" y="114"/>
                    <a:pt x="99" y="117"/>
                    <a:pt x="95" y="119"/>
                  </a:cubicBezTo>
                  <a:cubicBezTo>
                    <a:pt x="93" y="121"/>
                    <a:pt x="90" y="122"/>
                    <a:pt x="88" y="123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7"/>
                    <a:pt x="104" y="112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7" y="124"/>
                  </a:moveTo>
                  <a:cubicBezTo>
                    <a:pt x="83" y="123"/>
                    <a:pt x="87" y="120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2"/>
                    <a:pt x="99" y="114"/>
                    <a:pt x="97" y="116"/>
                  </a:cubicBezTo>
                  <a:cubicBezTo>
                    <a:pt x="92" y="119"/>
                    <a:pt x="87" y="121"/>
                    <a:pt x="83" y="125"/>
                  </a:cubicBezTo>
                  <a:cubicBezTo>
                    <a:pt x="81" y="125"/>
                    <a:pt x="79" y="125"/>
                    <a:pt x="77" y="124"/>
                  </a:cubicBezTo>
                  <a:close/>
                  <a:moveTo>
                    <a:pt x="71" y="122"/>
                  </a:moveTo>
                  <a:cubicBezTo>
                    <a:pt x="82" y="117"/>
                    <a:pt x="92" y="112"/>
                    <a:pt x="103" y="107"/>
                  </a:cubicBezTo>
                  <a:cubicBezTo>
                    <a:pt x="101" y="108"/>
                    <a:pt x="99" y="109"/>
                    <a:pt x="98" y="110"/>
                  </a:cubicBezTo>
                  <a:cubicBezTo>
                    <a:pt x="90" y="115"/>
                    <a:pt x="83" y="119"/>
                    <a:pt x="76" y="124"/>
                  </a:cubicBezTo>
                  <a:cubicBezTo>
                    <a:pt x="74" y="124"/>
                    <a:pt x="73" y="123"/>
                    <a:pt x="71" y="122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7"/>
                  </a:cubicBezTo>
                  <a:cubicBezTo>
                    <a:pt x="106" y="106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3"/>
                  </a:cubicBezTo>
                  <a:cubicBezTo>
                    <a:pt x="111" y="103"/>
                    <a:pt x="112" y="102"/>
                    <a:pt x="114" y="101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1"/>
                    <a:pt x="68" y="121"/>
                    <a:pt x="66" y="120"/>
                  </a:cubicBezTo>
                  <a:cubicBezTo>
                    <a:pt x="73" y="117"/>
                    <a:pt x="79" y="115"/>
                    <a:pt x="85" y="112"/>
                  </a:cubicBezTo>
                  <a:cubicBezTo>
                    <a:pt x="80" y="115"/>
                    <a:pt x="75" y="118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4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4"/>
                    <a:pt x="104" y="115"/>
                    <a:pt x="103" y="116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1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1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0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8"/>
                  </a:moveTo>
                  <a:cubicBezTo>
                    <a:pt x="107" y="53"/>
                    <a:pt x="97" y="56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1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8"/>
                    <a:pt x="47" y="74"/>
                    <a:pt x="54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8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5"/>
                    <a:pt x="115" y="47"/>
                    <a:pt x="116" y="48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3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8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8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5" y="43"/>
                    <a:pt x="94" y="40"/>
                  </a:cubicBezTo>
                  <a:cubicBezTo>
                    <a:pt x="95" y="39"/>
                    <a:pt x="97" y="39"/>
                    <a:pt x="98" y="38"/>
                  </a:cubicBezTo>
                  <a:cubicBezTo>
                    <a:pt x="99" y="38"/>
                    <a:pt x="100" y="37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6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0"/>
                    <a:pt x="7" y="72"/>
                  </a:cubicBezTo>
                  <a:cubicBezTo>
                    <a:pt x="3" y="74"/>
                    <a:pt x="10" y="71"/>
                    <a:pt x="11" y="70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3"/>
                  </a:cubicBezTo>
                  <a:cubicBezTo>
                    <a:pt x="89" y="32"/>
                    <a:pt x="94" y="30"/>
                    <a:pt x="98" y="27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29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0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19"/>
                  </a:moveTo>
                  <a:cubicBezTo>
                    <a:pt x="66" y="19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7"/>
                    <a:pt x="11" y="48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8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19"/>
                  </a:cubicBezTo>
                  <a:cubicBezTo>
                    <a:pt x="63" y="19"/>
                    <a:pt x="65" y="19"/>
                    <a:pt x="66" y="19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1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29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0" y="21"/>
                    <a:pt x="51" y="21"/>
                    <a:pt x="52" y="20"/>
                  </a:cubicBezTo>
                  <a:cubicBezTo>
                    <a:pt x="52" y="20"/>
                    <a:pt x="52" y="20"/>
                    <a:pt x="53" y="20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4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7"/>
                    <a:pt x="54" y="65"/>
                    <a:pt x="60" y="62"/>
                  </a:cubicBezTo>
                  <a:cubicBezTo>
                    <a:pt x="46" y="69"/>
                    <a:pt x="34" y="76"/>
                    <a:pt x="20" y="83"/>
                  </a:cubicBezTo>
                  <a:cubicBezTo>
                    <a:pt x="19" y="83"/>
                    <a:pt x="18" y="83"/>
                    <a:pt x="17" y="84"/>
                  </a:cubicBezTo>
                  <a:cubicBezTo>
                    <a:pt x="14" y="85"/>
                    <a:pt x="12" y="87"/>
                    <a:pt x="9" y="89"/>
                  </a:cubicBezTo>
                  <a:cubicBezTo>
                    <a:pt x="8" y="87"/>
                    <a:pt x="8" y="86"/>
                    <a:pt x="7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64"/>
            <p:cNvSpPr>
              <a:spLocks noEditPoints="1"/>
            </p:cNvSpPr>
            <p:nvPr/>
          </p:nvSpPr>
          <p:spPr bwMode="auto">
            <a:xfrm>
              <a:off x="3552825" y="5868988"/>
              <a:ext cx="469900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8 w 125"/>
                <a:gd name="T99" fmla="*/ 125 h 132"/>
                <a:gd name="T100" fmla="*/ 71 w 125"/>
                <a:gd name="T101" fmla="*/ 123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29"/>
                    <a:pt x="62" y="129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1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3" y="87"/>
                  </a:cubicBezTo>
                  <a:cubicBezTo>
                    <a:pt x="56" y="90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8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8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8" y="83"/>
                    <a:pt x="39" y="87"/>
                  </a:cubicBezTo>
                  <a:cubicBezTo>
                    <a:pt x="31" y="91"/>
                    <a:pt x="22" y="95"/>
                    <a:pt x="14" y="99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1"/>
                  </a:cubicBezTo>
                  <a:cubicBezTo>
                    <a:pt x="46" y="78"/>
                    <a:pt x="55" y="73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0"/>
                    <a:pt x="60" y="72"/>
                  </a:cubicBezTo>
                  <a:cubicBezTo>
                    <a:pt x="51" y="76"/>
                    <a:pt x="42" y="79"/>
                    <a:pt x="34" y="83"/>
                  </a:cubicBezTo>
                  <a:cubicBezTo>
                    <a:pt x="30" y="85"/>
                    <a:pt x="26" y="87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80"/>
                  </a:cubicBezTo>
                  <a:cubicBezTo>
                    <a:pt x="32" y="81"/>
                    <a:pt x="28" y="83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8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49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3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8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30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5"/>
                    <a:pt x="67" y="35"/>
                  </a:cubicBezTo>
                  <a:cubicBezTo>
                    <a:pt x="55" y="40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6" y="32"/>
                  </a:cubicBezTo>
                  <a:cubicBezTo>
                    <a:pt x="65" y="32"/>
                    <a:pt x="64" y="31"/>
                    <a:pt x="63" y="31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1"/>
                    <a:pt x="70" y="32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8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6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6"/>
                    <a:pt x="60" y="27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1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3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1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1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1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9"/>
                    <a:pt x="53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3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6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8" y="51"/>
                  </a:cubicBezTo>
                  <a:cubicBezTo>
                    <a:pt x="92" y="49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2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4"/>
                  </a:cubicBezTo>
                  <a:cubicBezTo>
                    <a:pt x="110" y="44"/>
                    <a:pt x="108" y="47"/>
                    <a:pt x="105" y="48"/>
                  </a:cubicBezTo>
                  <a:cubicBezTo>
                    <a:pt x="105" y="48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6"/>
                    <a:pt x="29" y="79"/>
                  </a:cubicBezTo>
                  <a:cubicBezTo>
                    <a:pt x="28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7" y="89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4"/>
                  </a:cubicBezTo>
                  <a:cubicBezTo>
                    <a:pt x="88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7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1"/>
                    <a:pt x="89" y="102"/>
                  </a:cubicBezTo>
                  <a:cubicBezTo>
                    <a:pt x="86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5"/>
                    <a:pt x="44" y="116"/>
                    <a:pt x="40" y="118"/>
                  </a:cubicBezTo>
                  <a:cubicBezTo>
                    <a:pt x="38" y="119"/>
                    <a:pt x="37" y="120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8"/>
                    <a:pt x="45" y="105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3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5"/>
                    <a:pt x="34" y="115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20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80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90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9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3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0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4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8"/>
                    <a:pt x="85" y="72"/>
                  </a:cubicBezTo>
                  <a:cubicBezTo>
                    <a:pt x="91" y="70"/>
                    <a:pt x="98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4" y="67"/>
                    <a:pt x="89" y="74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9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9" y="111"/>
                    <a:pt x="108" y="111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8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5"/>
                  </a:cubicBezTo>
                  <a:cubicBezTo>
                    <a:pt x="81" y="125"/>
                    <a:pt x="79" y="125"/>
                    <a:pt x="78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8"/>
                  </a:cubicBezTo>
                  <a:cubicBezTo>
                    <a:pt x="106" y="107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3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2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9"/>
                    <a:pt x="47" y="74"/>
                    <a:pt x="55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2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9" y="65"/>
                    <a:pt x="53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8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30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1" y="21"/>
                    <a:pt x="51" y="21"/>
                    <a:pt x="52" y="21"/>
                  </a:cubicBezTo>
                  <a:cubicBezTo>
                    <a:pt x="52" y="21"/>
                    <a:pt x="53" y="21"/>
                    <a:pt x="53" y="21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6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7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65"/>
            <p:cNvSpPr>
              <a:spLocks noEditPoints="1"/>
            </p:cNvSpPr>
            <p:nvPr/>
          </p:nvSpPr>
          <p:spPr bwMode="auto">
            <a:xfrm>
              <a:off x="9007475" y="5473700"/>
              <a:ext cx="468313" cy="496888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7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69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4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8 w 125"/>
                <a:gd name="T67" fmla="*/ 97 h 132"/>
                <a:gd name="T68" fmla="*/ 33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8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8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8 w 125"/>
                <a:gd name="T97" fmla="*/ 111 h 132"/>
                <a:gd name="T98" fmla="*/ 77 w 125"/>
                <a:gd name="T99" fmla="*/ 125 h 132"/>
                <a:gd name="T100" fmla="*/ 71 w 125"/>
                <a:gd name="T101" fmla="*/ 123 h 132"/>
                <a:gd name="T102" fmla="*/ 111 w 125"/>
                <a:gd name="T103" fmla="*/ 105 h 132"/>
                <a:gd name="T104" fmla="*/ 93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0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2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19 w 125"/>
                <a:gd name="T123" fmla="*/ 37 h 132"/>
                <a:gd name="T124" fmla="*/ 59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29" y="121"/>
                  </a:moveTo>
                  <a:cubicBezTo>
                    <a:pt x="39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0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7" y="127"/>
                    <a:pt x="68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6" y="121"/>
                    <a:pt x="112" y="112"/>
                    <a:pt x="117" y="102"/>
                  </a:cubicBezTo>
                  <a:cubicBezTo>
                    <a:pt x="124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2" y="11"/>
                    <a:pt x="76" y="6"/>
                    <a:pt x="80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7"/>
                    <a:pt x="23" y="24"/>
                    <a:pt x="12" y="41"/>
                  </a:cubicBezTo>
                  <a:cubicBezTo>
                    <a:pt x="0" y="56"/>
                    <a:pt x="0" y="78"/>
                    <a:pt x="8" y="95"/>
                  </a:cubicBezTo>
                  <a:cubicBezTo>
                    <a:pt x="13" y="105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0"/>
                    <a:pt x="39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1"/>
                    <a:pt x="48" y="94"/>
                    <a:pt x="42" y="98"/>
                  </a:cubicBezTo>
                  <a:cubicBezTo>
                    <a:pt x="35" y="101"/>
                    <a:pt x="26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2" y="100"/>
                    <a:pt x="31" y="94"/>
                    <a:pt x="37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3" y="76"/>
                    <a:pt x="83" y="71"/>
                    <a:pt x="93" y="67"/>
                  </a:cubicBezTo>
                  <a:cubicBezTo>
                    <a:pt x="98" y="65"/>
                    <a:pt x="103" y="64"/>
                    <a:pt x="109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4" y="72"/>
                    <a:pt x="76" y="75"/>
                    <a:pt x="67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7" y="94"/>
                    <a:pt x="33" y="96"/>
                    <a:pt x="30" y="99"/>
                  </a:cubicBezTo>
                  <a:cubicBezTo>
                    <a:pt x="26" y="101"/>
                    <a:pt x="21" y="103"/>
                    <a:pt x="17" y="105"/>
                  </a:cubicBezTo>
                  <a:cubicBezTo>
                    <a:pt x="16" y="104"/>
                    <a:pt x="15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8" y="90"/>
                    <a:pt x="33" y="89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6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0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3"/>
                    <a:pt x="10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2"/>
                  </a:cubicBezTo>
                  <a:cubicBezTo>
                    <a:pt x="45" y="78"/>
                    <a:pt x="55" y="74"/>
                    <a:pt x="64" y="70"/>
                  </a:cubicBezTo>
                  <a:cubicBezTo>
                    <a:pt x="65" y="69"/>
                    <a:pt x="67" y="69"/>
                    <a:pt x="68" y="68"/>
                  </a:cubicBezTo>
                  <a:cubicBezTo>
                    <a:pt x="65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90"/>
                  </a:cubicBezTo>
                  <a:cubicBezTo>
                    <a:pt x="18" y="92"/>
                    <a:pt x="15" y="93"/>
                    <a:pt x="12" y="96"/>
                  </a:cubicBezTo>
                  <a:cubicBezTo>
                    <a:pt x="11" y="95"/>
                    <a:pt x="10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5" y="78"/>
                  </a:cubicBezTo>
                  <a:cubicBezTo>
                    <a:pt x="50" y="72"/>
                    <a:pt x="64" y="65"/>
                    <a:pt x="78" y="59"/>
                  </a:cubicBezTo>
                  <a:cubicBezTo>
                    <a:pt x="84" y="57"/>
                    <a:pt x="90" y="55"/>
                    <a:pt x="95" y="53"/>
                  </a:cubicBezTo>
                  <a:cubicBezTo>
                    <a:pt x="94" y="54"/>
                    <a:pt x="92" y="55"/>
                    <a:pt x="90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5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0" y="35"/>
                    <a:pt x="16" y="42"/>
                  </a:cubicBezTo>
                  <a:cubicBezTo>
                    <a:pt x="15" y="42"/>
                    <a:pt x="15" y="42"/>
                    <a:pt x="14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1"/>
                    <a:pt x="18" y="39"/>
                    <a:pt x="20" y="38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1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1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7" y="21"/>
                    <a:pt x="79" y="21"/>
                    <a:pt x="82" y="22"/>
                  </a:cubicBezTo>
                  <a:cubicBezTo>
                    <a:pt x="77" y="23"/>
                    <a:pt x="73" y="25"/>
                    <a:pt x="69" y="27"/>
                  </a:cubicBezTo>
                  <a:cubicBezTo>
                    <a:pt x="69" y="26"/>
                    <a:pt x="69" y="25"/>
                    <a:pt x="69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6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1" y="65"/>
                    <a:pt x="14" y="63"/>
                  </a:cubicBezTo>
                  <a:cubicBezTo>
                    <a:pt x="21" y="59"/>
                    <a:pt x="27" y="56"/>
                    <a:pt x="34" y="52"/>
                  </a:cubicBezTo>
                  <a:cubicBezTo>
                    <a:pt x="46" y="46"/>
                    <a:pt x="58" y="41"/>
                    <a:pt x="70" y="34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7"/>
                    <a:pt x="85" y="28"/>
                  </a:cubicBezTo>
                  <a:cubicBezTo>
                    <a:pt x="83" y="28"/>
                    <a:pt x="81" y="29"/>
                    <a:pt x="80" y="30"/>
                  </a:cubicBezTo>
                  <a:cubicBezTo>
                    <a:pt x="80" y="29"/>
                    <a:pt x="81" y="29"/>
                    <a:pt x="82" y="29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89" y="24"/>
                    <a:pt x="90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6" y="28"/>
                    <a:pt x="96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3" y="29"/>
                  </a:cubicBezTo>
                  <a:cubicBezTo>
                    <a:pt x="94" y="29"/>
                    <a:pt x="96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0"/>
                    <a:pt x="61" y="31"/>
                  </a:cubicBezTo>
                  <a:cubicBezTo>
                    <a:pt x="60" y="31"/>
                    <a:pt x="59" y="31"/>
                    <a:pt x="58" y="30"/>
                  </a:cubicBezTo>
                  <a:close/>
                  <a:moveTo>
                    <a:pt x="57" y="33"/>
                  </a:moveTo>
                  <a:cubicBezTo>
                    <a:pt x="53" y="35"/>
                    <a:pt x="48" y="38"/>
                    <a:pt x="44" y="40"/>
                  </a:cubicBezTo>
                  <a:cubicBezTo>
                    <a:pt x="32" y="45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7" y="33"/>
                  </a:cubicBezTo>
                  <a:close/>
                  <a:moveTo>
                    <a:pt x="66" y="30"/>
                  </a:moveTo>
                  <a:cubicBezTo>
                    <a:pt x="66" y="30"/>
                    <a:pt x="66" y="31"/>
                    <a:pt x="66" y="31"/>
                  </a:cubicBezTo>
                  <a:cubicBezTo>
                    <a:pt x="66" y="31"/>
                    <a:pt x="66" y="31"/>
                    <a:pt x="65" y="32"/>
                  </a:cubicBezTo>
                  <a:cubicBezTo>
                    <a:pt x="64" y="32"/>
                    <a:pt x="63" y="32"/>
                    <a:pt x="63" y="31"/>
                  </a:cubicBezTo>
                  <a:cubicBezTo>
                    <a:pt x="64" y="31"/>
                    <a:pt x="65" y="30"/>
                    <a:pt x="66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0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1"/>
                    <a:pt x="71" y="32"/>
                    <a:pt x="69" y="32"/>
                  </a:cubicBezTo>
                  <a:cubicBezTo>
                    <a:pt x="69" y="31"/>
                    <a:pt x="69" y="31"/>
                    <a:pt x="69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2"/>
                    <a:pt x="87" y="23"/>
                    <a:pt x="89" y="24"/>
                  </a:cubicBezTo>
                  <a:cubicBezTo>
                    <a:pt x="86" y="25"/>
                    <a:pt x="84" y="26"/>
                    <a:pt x="82" y="28"/>
                  </a:cubicBezTo>
                  <a:close/>
                  <a:moveTo>
                    <a:pt x="69" y="23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69" y="23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8"/>
                    <a:pt x="57" y="30"/>
                  </a:cubicBezTo>
                  <a:cubicBezTo>
                    <a:pt x="57" y="30"/>
                    <a:pt x="57" y="30"/>
                    <a:pt x="56" y="30"/>
                  </a:cubicBezTo>
                  <a:cubicBezTo>
                    <a:pt x="60" y="28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4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29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4" y="24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7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8" y="56"/>
                    <a:pt x="8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0"/>
                    <a:pt x="11" y="61"/>
                  </a:cubicBezTo>
                  <a:cubicBezTo>
                    <a:pt x="9" y="62"/>
                    <a:pt x="7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5" y="69"/>
                  </a:moveTo>
                  <a:cubicBezTo>
                    <a:pt x="12" y="67"/>
                    <a:pt x="18" y="63"/>
                    <a:pt x="24" y="60"/>
                  </a:cubicBezTo>
                  <a:cubicBezTo>
                    <a:pt x="32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6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2" y="69"/>
                    <a:pt x="5" y="73"/>
                  </a:cubicBezTo>
                  <a:cubicBezTo>
                    <a:pt x="5" y="72"/>
                    <a:pt x="5" y="70"/>
                    <a:pt x="5" y="69"/>
                  </a:cubicBezTo>
                  <a:close/>
                  <a:moveTo>
                    <a:pt x="104" y="32"/>
                  </a:moveTo>
                  <a:cubicBezTo>
                    <a:pt x="104" y="33"/>
                    <a:pt x="105" y="33"/>
                    <a:pt x="106" y="34"/>
                  </a:cubicBezTo>
                  <a:cubicBezTo>
                    <a:pt x="104" y="35"/>
                    <a:pt x="102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8" y="41"/>
                    <a:pt x="85" y="42"/>
                    <a:pt x="81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6" y="66"/>
                    <a:pt x="31" y="64"/>
                  </a:cubicBezTo>
                  <a:cubicBezTo>
                    <a:pt x="42" y="59"/>
                    <a:pt x="52" y="53"/>
                    <a:pt x="63" y="49"/>
                  </a:cubicBezTo>
                  <a:cubicBezTo>
                    <a:pt x="73" y="44"/>
                    <a:pt x="84" y="40"/>
                    <a:pt x="94" y="36"/>
                  </a:cubicBezTo>
                  <a:cubicBezTo>
                    <a:pt x="97" y="35"/>
                    <a:pt x="100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8" y="77"/>
                    <a:pt x="11" y="75"/>
                    <a:pt x="13" y="74"/>
                  </a:cubicBezTo>
                  <a:cubicBezTo>
                    <a:pt x="17" y="71"/>
                    <a:pt x="21" y="70"/>
                    <a:pt x="25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5" y="56"/>
                    <a:pt x="54" y="56"/>
                  </a:cubicBezTo>
                  <a:cubicBezTo>
                    <a:pt x="45" y="61"/>
                    <a:pt x="36" y="65"/>
                    <a:pt x="27" y="70"/>
                  </a:cubicBezTo>
                  <a:cubicBezTo>
                    <a:pt x="20" y="73"/>
                    <a:pt x="13" y="76"/>
                    <a:pt x="6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3" y="81"/>
                    <a:pt x="19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0" y="40"/>
                  </a:cubicBezTo>
                  <a:cubicBezTo>
                    <a:pt x="92" y="48"/>
                    <a:pt x="74" y="56"/>
                    <a:pt x="55" y="63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1" y="49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4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0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2" y="42"/>
                    <a:pt x="113" y="44"/>
                  </a:cubicBezTo>
                  <a:cubicBezTo>
                    <a:pt x="110" y="44"/>
                    <a:pt x="107" y="47"/>
                    <a:pt x="105" y="48"/>
                  </a:cubicBezTo>
                  <a:cubicBezTo>
                    <a:pt x="104" y="48"/>
                    <a:pt x="104" y="49"/>
                    <a:pt x="103" y="49"/>
                  </a:cubicBezTo>
                  <a:cubicBezTo>
                    <a:pt x="103" y="49"/>
                    <a:pt x="103" y="49"/>
                    <a:pt x="102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7" y="76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8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8" y="47"/>
                    <a:pt x="108" y="47"/>
                  </a:cubicBezTo>
                  <a:cubicBezTo>
                    <a:pt x="109" y="47"/>
                    <a:pt x="109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0"/>
                    <a:pt x="115" y="50"/>
                  </a:cubicBezTo>
                  <a:cubicBezTo>
                    <a:pt x="115" y="50"/>
                    <a:pt x="115" y="50"/>
                    <a:pt x="116" y="49"/>
                  </a:cubicBezTo>
                  <a:cubicBezTo>
                    <a:pt x="116" y="51"/>
                    <a:pt x="117" y="53"/>
                    <a:pt x="117" y="55"/>
                  </a:cubicBezTo>
                  <a:cubicBezTo>
                    <a:pt x="117" y="55"/>
                    <a:pt x="117" y="55"/>
                    <a:pt x="116" y="55"/>
                  </a:cubicBezTo>
                  <a:cubicBezTo>
                    <a:pt x="116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1" y="57"/>
                    <a:pt x="110" y="58"/>
                  </a:cubicBezTo>
                  <a:cubicBezTo>
                    <a:pt x="106" y="60"/>
                    <a:pt x="102" y="61"/>
                    <a:pt x="98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5" y="71"/>
                    <a:pt x="67" y="74"/>
                  </a:cubicBezTo>
                  <a:cubicBezTo>
                    <a:pt x="52" y="80"/>
                    <a:pt x="38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6" y="93"/>
                    <a:pt x="18" y="93"/>
                    <a:pt x="19" y="92"/>
                  </a:cubicBezTo>
                  <a:cubicBezTo>
                    <a:pt x="26" y="89"/>
                    <a:pt x="32" y="84"/>
                    <a:pt x="39" y="82"/>
                  </a:cubicBezTo>
                  <a:cubicBezTo>
                    <a:pt x="53" y="76"/>
                    <a:pt x="65" y="70"/>
                    <a:pt x="79" y="64"/>
                  </a:cubicBezTo>
                  <a:cubicBezTo>
                    <a:pt x="90" y="60"/>
                    <a:pt x="102" y="57"/>
                    <a:pt x="113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0" y="97"/>
                    <a:pt x="108" y="95"/>
                    <a:pt x="115" y="91"/>
                  </a:cubicBezTo>
                  <a:cubicBezTo>
                    <a:pt x="116" y="90"/>
                    <a:pt x="117" y="90"/>
                    <a:pt x="117" y="90"/>
                  </a:cubicBezTo>
                  <a:cubicBezTo>
                    <a:pt x="117" y="90"/>
                    <a:pt x="117" y="90"/>
                    <a:pt x="117" y="90"/>
                  </a:cubicBezTo>
                  <a:close/>
                  <a:moveTo>
                    <a:pt x="95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8"/>
                    <a:pt x="95" y="99"/>
                  </a:cubicBezTo>
                  <a:close/>
                  <a:moveTo>
                    <a:pt x="118" y="89"/>
                  </a:moveTo>
                  <a:cubicBezTo>
                    <a:pt x="117" y="89"/>
                    <a:pt x="117" y="89"/>
                    <a:pt x="117" y="89"/>
                  </a:cubicBezTo>
                  <a:cubicBezTo>
                    <a:pt x="116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4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6" y="121"/>
                    <a:pt x="44" y="122"/>
                  </a:cubicBezTo>
                  <a:cubicBezTo>
                    <a:pt x="40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2"/>
                    <a:pt x="63" y="110"/>
                  </a:cubicBezTo>
                  <a:cubicBezTo>
                    <a:pt x="69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7" y="90"/>
                    <a:pt x="118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8" y="84"/>
                  </a:moveTo>
                  <a:cubicBezTo>
                    <a:pt x="108" y="88"/>
                    <a:pt x="98" y="92"/>
                    <a:pt x="88" y="97"/>
                  </a:cubicBezTo>
                  <a:cubicBezTo>
                    <a:pt x="81" y="100"/>
                    <a:pt x="74" y="102"/>
                    <a:pt x="68" y="105"/>
                  </a:cubicBezTo>
                  <a:cubicBezTo>
                    <a:pt x="61" y="107"/>
                    <a:pt x="55" y="110"/>
                    <a:pt x="50" y="113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3"/>
                  </a:cubicBezTo>
                  <a:cubicBezTo>
                    <a:pt x="68" y="101"/>
                    <a:pt x="73" y="99"/>
                    <a:pt x="78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3"/>
                    <a:pt x="97" y="90"/>
                    <a:pt x="106" y="85"/>
                  </a:cubicBezTo>
                  <a:cubicBezTo>
                    <a:pt x="108" y="84"/>
                    <a:pt x="111" y="83"/>
                    <a:pt x="113" y="82"/>
                  </a:cubicBezTo>
                  <a:cubicBezTo>
                    <a:pt x="116" y="81"/>
                    <a:pt x="117" y="81"/>
                    <a:pt x="119" y="79"/>
                  </a:cubicBezTo>
                  <a:cubicBezTo>
                    <a:pt x="119" y="81"/>
                    <a:pt x="119" y="83"/>
                    <a:pt x="118" y="84"/>
                  </a:cubicBezTo>
                  <a:close/>
                  <a:moveTo>
                    <a:pt x="30" y="118"/>
                  </a:moveTo>
                  <a:cubicBezTo>
                    <a:pt x="39" y="114"/>
                    <a:pt x="48" y="110"/>
                    <a:pt x="56" y="106"/>
                  </a:cubicBezTo>
                  <a:cubicBezTo>
                    <a:pt x="55" y="107"/>
                    <a:pt x="53" y="108"/>
                    <a:pt x="52" y="109"/>
                  </a:cubicBezTo>
                  <a:cubicBezTo>
                    <a:pt x="48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3" y="120"/>
                  </a:cubicBezTo>
                  <a:cubicBezTo>
                    <a:pt x="32" y="120"/>
                    <a:pt x="31" y="119"/>
                    <a:pt x="30" y="118"/>
                  </a:cubicBezTo>
                  <a:close/>
                  <a:moveTo>
                    <a:pt x="26" y="114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8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1" y="91"/>
                    <a:pt x="76" y="93"/>
                    <a:pt x="70" y="95"/>
                  </a:cubicBezTo>
                  <a:cubicBezTo>
                    <a:pt x="62" y="98"/>
                    <a:pt x="53" y="102"/>
                    <a:pt x="46" y="106"/>
                  </a:cubicBezTo>
                  <a:cubicBezTo>
                    <a:pt x="41" y="110"/>
                    <a:pt x="33" y="112"/>
                    <a:pt x="29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1" y="92"/>
                  </a:moveTo>
                  <a:cubicBezTo>
                    <a:pt x="93" y="91"/>
                    <a:pt x="94" y="90"/>
                    <a:pt x="95" y="90"/>
                  </a:cubicBezTo>
                  <a:cubicBezTo>
                    <a:pt x="94" y="90"/>
                    <a:pt x="93" y="91"/>
                    <a:pt x="91" y="92"/>
                  </a:cubicBezTo>
                  <a:close/>
                  <a:moveTo>
                    <a:pt x="114" y="81"/>
                  </a:moveTo>
                  <a:cubicBezTo>
                    <a:pt x="114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4" y="81"/>
                    <a:pt x="114" y="81"/>
                    <a:pt x="114" y="81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4"/>
                  </a:cubicBezTo>
                  <a:cubicBezTo>
                    <a:pt x="105" y="85"/>
                    <a:pt x="103" y="86"/>
                    <a:pt x="102" y="86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8" y="96"/>
                    <a:pt x="76" y="97"/>
                    <a:pt x="75" y="98"/>
                  </a:cubicBezTo>
                  <a:cubicBezTo>
                    <a:pt x="71" y="99"/>
                    <a:pt x="67" y="101"/>
                    <a:pt x="64" y="102"/>
                  </a:cubicBezTo>
                  <a:cubicBezTo>
                    <a:pt x="63" y="102"/>
                    <a:pt x="62" y="103"/>
                    <a:pt x="62" y="103"/>
                  </a:cubicBezTo>
                  <a:cubicBezTo>
                    <a:pt x="54" y="107"/>
                    <a:pt x="45" y="110"/>
                    <a:pt x="37" y="114"/>
                  </a:cubicBezTo>
                  <a:cubicBezTo>
                    <a:pt x="36" y="115"/>
                    <a:pt x="34" y="116"/>
                    <a:pt x="32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1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5"/>
                    <a:pt x="119" y="76"/>
                    <a:pt x="119" y="78"/>
                  </a:cubicBezTo>
                  <a:cubicBezTo>
                    <a:pt x="116" y="79"/>
                    <a:pt x="114" y="80"/>
                    <a:pt x="111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7" y="79"/>
                  </a:cubicBezTo>
                  <a:cubicBezTo>
                    <a:pt x="104" y="80"/>
                    <a:pt x="101" y="81"/>
                    <a:pt x="98" y="82"/>
                  </a:cubicBezTo>
                  <a:cubicBezTo>
                    <a:pt x="84" y="88"/>
                    <a:pt x="70" y="93"/>
                    <a:pt x="56" y="99"/>
                  </a:cubicBezTo>
                  <a:cubicBezTo>
                    <a:pt x="50" y="101"/>
                    <a:pt x="44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0" y="110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3" y="74"/>
                    <a:pt x="108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5"/>
                    <a:pt x="98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89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3" y="108"/>
                    <a:pt x="25" y="107"/>
                    <a:pt x="27" y="106"/>
                  </a:cubicBezTo>
                  <a:cubicBezTo>
                    <a:pt x="29" y="104"/>
                    <a:pt x="33" y="103"/>
                    <a:pt x="36" y="102"/>
                  </a:cubicBezTo>
                  <a:cubicBezTo>
                    <a:pt x="48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3"/>
                    <a:pt x="118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6" y="76"/>
                  </a:moveTo>
                  <a:cubicBezTo>
                    <a:pt x="89" y="75"/>
                    <a:pt x="92" y="74"/>
                    <a:pt x="95" y="72"/>
                  </a:cubicBezTo>
                  <a:cubicBezTo>
                    <a:pt x="99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2" y="65"/>
                  </a:cubicBezTo>
                  <a:cubicBezTo>
                    <a:pt x="112" y="65"/>
                    <a:pt x="112" y="65"/>
                    <a:pt x="113" y="65"/>
                  </a:cubicBezTo>
                  <a:cubicBezTo>
                    <a:pt x="104" y="69"/>
                    <a:pt x="95" y="73"/>
                    <a:pt x="86" y="76"/>
                  </a:cubicBezTo>
                  <a:close/>
                  <a:moveTo>
                    <a:pt x="74" y="82"/>
                  </a:moveTo>
                  <a:cubicBezTo>
                    <a:pt x="73" y="82"/>
                    <a:pt x="73" y="82"/>
                    <a:pt x="73" y="82"/>
                  </a:cubicBezTo>
                  <a:cubicBezTo>
                    <a:pt x="59" y="88"/>
                    <a:pt x="46" y="93"/>
                    <a:pt x="33" y="99"/>
                  </a:cubicBezTo>
                  <a:cubicBezTo>
                    <a:pt x="29" y="101"/>
                    <a:pt x="25" y="103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5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7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3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9" y="61"/>
                    <a:pt x="119" y="62"/>
                  </a:cubicBezTo>
                  <a:cubicBezTo>
                    <a:pt x="103" y="68"/>
                    <a:pt x="88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6" y="65"/>
                    <a:pt x="82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8" y="99"/>
                  </a:cubicBezTo>
                  <a:cubicBezTo>
                    <a:pt x="18" y="99"/>
                    <a:pt x="15" y="100"/>
                    <a:pt x="14" y="100"/>
                  </a:cubicBezTo>
                  <a:cubicBezTo>
                    <a:pt x="16" y="99"/>
                    <a:pt x="17" y="98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6"/>
                    <a:pt x="98" y="64"/>
                    <a:pt x="104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6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2"/>
                    <a:pt x="23" y="111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1" y="113"/>
                  </a:cubicBezTo>
                  <a:cubicBezTo>
                    <a:pt x="59" y="109"/>
                    <a:pt x="67" y="106"/>
                    <a:pt x="76" y="103"/>
                  </a:cubicBezTo>
                  <a:cubicBezTo>
                    <a:pt x="70" y="105"/>
                    <a:pt x="65" y="108"/>
                    <a:pt x="59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0" y="121"/>
                    <a:pt x="57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3" y="111"/>
                    <a:pt x="69" y="114"/>
                  </a:cubicBezTo>
                  <a:cubicBezTo>
                    <a:pt x="66" y="115"/>
                    <a:pt x="63" y="117"/>
                    <a:pt x="61" y="119"/>
                  </a:cubicBezTo>
                  <a:cubicBezTo>
                    <a:pt x="59" y="120"/>
                    <a:pt x="58" y="121"/>
                    <a:pt x="56" y="122"/>
                  </a:cubicBezTo>
                  <a:cubicBezTo>
                    <a:pt x="52" y="123"/>
                    <a:pt x="47" y="123"/>
                    <a:pt x="43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0" y="107"/>
                    <a:pt x="93" y="111"/>
                    <a:pt x="86" y="114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5" y="97"/>
                  </a:cubicBezTo>
                  <a:close/>
                  <a:moveTo>
                    <a:pt x="108" y="111"/>
                  </a:moveTo>
                  <a:cubicBezTo>
                    <a:pt x="108" y="111"/>
                    <a:pt x="108" y="111"/>
                    <a:pt x="108" y="112"/>
                  </a:cubicBezTo>
                  <a:cubicBezTo>
                    <a:pt x="103" y="114"/>
                    <a:pt x="99" y="117"/>
                    <a:pt x="95" y="120"/>
                  </a:cubicBezTo>
                  <a:cubicBezTo>
                    <a:pt x="92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8" y="111"/>
                  </a:cubicBezTo>
                  <a:close/>
                  <a:moveTo>
                    <a:pt x="77" y="125"/>
                  </a:moveTo>
                  <a:cubicBezTo>
                    <a:pt x="82" y="123"/>
                    <a:pt x="87" y="121"/>
                    <a:pt x="91" y="118"/>
                  </a:cubicBezTo>
                  <a:cubicBezTo>
                    <a:pt x="95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2" y="125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7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1" y="105"/>
                  </a:moveTo>
                  <a:cubicBezTo>
                    <a:pt x="104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5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2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1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7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3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2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5" y="96"/>
                    <a:pt x="115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3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7" y="116"/>
                  </a:cubicBezTo>
                  <a:cubicBezTo>
                    <a:pt x="71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3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6" y="94"/>
                    <a:pt x="116" y="95"/>
                    <a:pt x="116" y="96"/>
                  </a:cubicBezTo>
                  <a:close/>
                  <a:moveTo>
                    <a:pt x="115" y="49"/>
                  </a:moveTo>
                  <a:cubicBezTo>
                    <a:pt x="106" y="53"/>
                    <a:pt x="97" y="57"/>
                    <a:pt x="87" y="60"/>
                  </a:cubicBezTo>
                  <a:cubicBezTo>
                    <a:pt x="85" y="61"/>
                    <a:pt x="82" y="62"/>
                    <a:pt x="79" y="63"/>
                  </a:cubicBezTo>
                  <a:cubicBezTo>
                    <a:pt x="76" y="64"/>
                    <a:pt x="73" y="65"/>
                    <a:pt x="70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0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5" y="59"/>
                    <a:pt x="93" y="55"/>
                    <a:pt x="100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3" y="44"/>
                  </a:cubicBezTo>
                  <a:cubicBezTo>
                    <a:pt x="114" y="46"/>
                    <a:pt x="115" y="47"/>
                    <a:pt x="115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5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80"/>
                  </a:cubicBezTo>
                  <a:cubicBezTo>
                    <a:pt x="11" y="79"/>
                    <a:pt x="13" y="78"/>
                    <a:pt x="14" y="77"/>
                  </a:cubicBezTo>
                  <a:cubicBezTo>
                    <a:pt x="18" y="75"/>
                    <a:pt x="21" y="73"/>
                    <a:pt x="24" y="72"/>
                  </a:cubicBezTo>
                  <a:cubicBezTo>
                    <a:pt x="38" y="65"/>
                    <a:pt x="52" y="58"/>
                    <a:pt x="66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5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99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3" y="39"/>
                    <a:pt x="78" y="41"/>
                    <a:pt x="72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7"/>
                    <a:pt x="13" y="71"/>
                    <a:pt x="7" y="73"/>
                  </a:cubicBezTo>
                  <a:cubicBezTo>
                    <a:pt x="3" y="74"/>
                    <a:pt x="9" y="71"/>
                    <a:pt x="10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1"/>
                    <a:pt x="56" y="46"/>
                    <a:pt x="67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8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2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5" y="20"/>
                    <a:pt x="65" y="20"/>
                  </a:cubicBezTo>
                  <a:cubicBezTo>
                    <a:pt x="48" y="28"/>
                    <a:pt x="30" y="37"/>
                    <a:pt x="13" y="47"/>
                  </a:cubicBezTo>
                  <a:cubicBezTo>
                    <a:pt x="13" y="48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4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39" y="26"/>
                  </a:cubicBezTo>
                  <a:cubicBezTo>
                    <a:pt x="33" y="29"/>
                    <a:pt x="26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49" y="21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59" y="63"/>
                  </a:cubicBezTo>
                  <a:cubicBezTo>
                    <a:pt x="46" y="69"/>
                    <a:pt x="33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1" y="87"/>
                    <a:pt x="9" y="89"/>
                  </a:cubicBezTo>
                  <a:cubicBezTo>
                    <a:pt x="8" y="88"/>
                    <a:pt x="8" y="86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66"/>
            <p:cNvSpPr>
              <a:spLocks noEditPoints="1"/>
            </p:cNvSpPr>
            <p:nvPr/>
          </p:nvSpPr>
          <p:spPr bwMode="auto">
            <a:xfrm>
              <a:off x="419100" y="4733925"/>
              <a:ext cx="508000" cy="357188"/>
            </a:xfrm>
            <a:custGeom>
              <a:avLst/>
              <a:gdLst>
                <a:gd name="T0" fmla="*/ 71 w 135"/>
                <a:gd name="T1" fmla="*/ 75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29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7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8 h 95"/>
                <a:gd name="T70" fmla="*/ 35 w 135"/>
                <a:gd name="T71" fmla="*/ 74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7" y="82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1" y="27"/>
                    <a:pt x="116" y="27"/>
                  </a:cubicBezTo>
                  <a:cubicBezTo>
                    <a:pt x="117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7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1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3"/>
                    <a:pt x="7" y="23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3" y="19"/>
                    <a:pt x="16" y="16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1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19" y="26"/>
                    <a:pt x="24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5" y="32"/>
                    <a:pt x="15" y="32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4" y="18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3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0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19" y="46"/>
                    <a:pt x="22" y="45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8" y="42"/>
                    <a:pt x="48" y="37"/>
                    <a:pt x="57" y="32"/>
                  </a:cubicBezTo>
                  <a:cubicBezTo>
                    <a:pt x="69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6"/>
                    <a:pt x="13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8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3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1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3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5"/>
                    <a:pt x="38" y="29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2"/>
                    <a:pt x="6" y="50"/>
                  </a:cubicBezTo>
                  <a:cubicBezTo>
                    <a:pt x="6" y="49"/>
                    <a:pt x="5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9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4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0" y="25"/>
                    <a:pt x="8" y="28"/>
                  </a:cubicBezTo>
                  <a:cubicBezTo>
                    <a:pt x="8" y="27"/>
                    <a:pt x="8" y="27"/>
                    <a:pt x="7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6" y="39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9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0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4"/>
                  </a:cubicBezTo>
                  <a:cubicBezTo>
                    <a:pt x="51" y="67"/>
                    <a:pt x="67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7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5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8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7"/>
                    <a:pt x="42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4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8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1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8"/>
                    <a:pt x="60" y="81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2" y="70"/>
                    <a:pt x="100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1"/>
                    <a:pt x="120" y="60"/>
                  </a:cubicBezTo>
                  <a:cubicBezTo>
                    <a:pt x="120" y="60"/>
                    <a:pt x="125" y="57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7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5" y="73"/>
                    <a:pt x="95" y="73"/>
                  </a:cubicBezTo>
                  <a:cubicBezTo>
                    <a:pt x="96" y="72"/>
                    <a:pt x="97" y="72"/>
                    <a:pt x="97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7" y="52"/>
                    <a:pt x="63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2" y="18"/>
                  </a:cubicBezTo>
                  <a:cubicBezTo>
                    <a:pt x="93" y="17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4" y="12"/>
                    <a:pt x="109" y="14"/>
                  </a:cubicBezTo>
                  <a:close/>
                  <a:moveTo>
                    <a:pt x="84" y="6"/>
                  </a:moveTo>
                  <a:cubicBezTo>
                    <a:pt x="80" y="7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2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0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5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67"/>
            <p:cNvSpPr>
              <a:spLocks noEditPoints="1"/>
            </p:cNvSpPr>
            <p:nvPr/>
          </p:nvSpPr>
          <p:spPr bwMode="auto">
            <a:xfrm>
              <a:off x="6405563" y="6542088"/>
              <a:ext cx="506413" cy="355600"/>
            </a:xfrm>
            <a:custGeom>
              <a:avLst/>
              <a:gdLst>
                <a:gd name="T0" fmla="*/ 71 w 135"/>
                <a:gd name="T1" fmla="*/ 76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1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6 h 95"/>
                <a:gd name="T48" fmla="*/ 10 w 135"/>
                <a:gd name="T49" fmla="*/ 28 h 95"/>
                <a:gd name="T50" fmla="*/ 7 w 135"/>
                <a:gd name="T51" fmla="*/ 27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9 h 95"/>
                <a:gd name="T70" fmla="*/ 35 w 135"/>
                <a:gd name="T71" fmla="*/ 75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2 h 95"/>
                <a:gd name="T82" fmla="*/ 59 w 135"/>
                <a:gd name="T83" fmla="*/ 70 h 95"/>
                <a:gd name="T84" fmla="*/ 51 w 135"/>
                <a:gd name="T85" fmla="*/ 75 h 95"/>
                <a:gd name="T86" fmla="*/ 120 w 135"/>
                <a:gd name="T87" fmla="*/ 60 h 95"/>
                <a:gd name="T88" fmla="*/ 121 w 135"/>
                <a:gd name="T89" fmla="*/ 64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70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1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3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1"/>
                    <a:pt x="41" y="86"/>
                    <a:pt x="49" y="76"/>
                  </a:cubicBezTo>
                  <a:cubicBezTo>
                    <a:pt x="54" y="85"/>
                    <a:pt x="65" y="84"/>
                    <a:pt x="71" y="76"/>
                  </a:cubicBezTo>
                  <a:cubicBezTo>
                    <a:pt x="74" y="79"/>
                    <a:pt x="77" y="83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8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30"/>
                    <a:pt x="121" y="27"/>
                    <a:pt x="116" y="28"/>
                  </a:cubicBezTo>
                  <a:cubicBezTo>
                    <a:pt x="117" y="23"/>
                    <a:pt x="116" y="17"/>
                    <a:pt x="112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7" y="0"/>
                    <a:pt x="71" y="10"/>
                  </a:cubicBezTo>
                  <a:cubicBezTo>
                    <a:pt x="69" y="6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5" y="8"/>
                    <a:pt x="40" y="5"/>
                    <a:pt x="35" y="7"/>
                  </a:cubicBezTo>
                  <a:cubicBezTo>
                    <a:pt x="27" y="10"/>
                    <a:pt x="26" y="16"/>
                    <a:pt x="25" y="22"/>
                  </a:cubicBezTo>
                  <a:cubicBezTo>
                    <a:pt x="21" y="16"/>
                    <a:pt x="13" y="12"/>
                    <a:pt x="6" y="19"/>
                  </a:cubicBezTo>
                  <a:cubicBezTo>
                    <a:pt x="1" y="23"/>
                    <a:pt x="4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0" y="21"/>
                    <a:pt x="12" y="20"/>
                  </a:cubicBezTo>
                  <a:cubicBezTo>
                    <a:pt x="13" y="19"/>
                    <a:pt x="16" y="17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20"/>
                    <a:pt x="15" y="20"/>
                    <a:pt x="13" y="22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2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19" y="27"/>
                    <a:pt x="23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0" y="30"/>
                  </a:cubicBezTo>
                  <a:cubicBezTo>
                    <a:pt x="19" y="30"/>
                    <a:pt x="19" y="31"/>
                    <a:pt x="18" y="32"/>
                  </a:cubicBezTo>
                  <a:cubicBezTo>
                    <a:pt x="18" y="32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5" y="33"/>
                    <a:pt x="15" y="33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7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4" y="19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7"/>
                    <a:pt x="44" y="16"/>
                    <a:pt x="44" y="16"/>
                  </a:cubicBezTo>
                  <a:cubicBezTo>
                    <a:pt x="45" y="16"/>
                    <a:pt x="46" y="15"/>
                    <a:pt x="47" y="15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9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8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6" y="9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6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1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1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3"/>
                    <a:pt x="23" y="36"/>
                    <a:pt x="18" y="39"/>
                  </a:cubicBezTo>
                  <a:cubicBezTo>
                    <a:pt x="13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4" y="33"/>
                    <a:pt x="35" y="27"/>
                  </a:cubicBezTo>
                  <a:cubicBezTo>
                    <a:pt x="40" y="23"/>
                    <a:pt x="46" y="20"/>
                    <a:pt x="51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6" y="9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21" y="38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3"/>
                    <a:pt x="35" y="36"/>
                    <a:pt x="28" y="40"/>
                  </a:cubicBezTo>
                  <a:cubicBezTo>
                    <a:pt x="22" y="44"/>
                    <a:pt x="16" y="49"/>
                    <a:pt x="10" y="52"/>
                  </a:cubicBezTo>
                  <a:cubicBezTo>
                    <a:pt x="9" y="52"/>
                    <a:pt x="8" y="51"/>
                    <a:pt x="7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49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9"/>
                    <a:pt x="55" y="29"/>
                    <a:pt x="54" y="30"/>
                  </a:cubicBezTo>
                  <a:cubicBezTo>
                    <a:pt x="41" y="36"/>
                    <a:pt x="28" y="43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9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7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6" y="58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1"/>
                    <a:pt x="29" y="48"/>
                  </a:cubicBezTo>
                  <a:cubicBezTo>
                    <a:pt x="38" y="43"/>
                    <a:pt x="48" y="37"/>
                    <a:pt x="57" y="32"/>
                  </a:cubicBezTo>
                  <a:cubicBezTo>
                    <a:pt x="69" y="26"/>
                    <a:pt x="82" y="21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1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6" y="59"/>
                    <a:pt x="19" y="63"/>
                    <a:pt x="13" y="68"/>
                  </a:cubicBezTo>
                  <a:cubicBezTo>
                    <a:pt x="12" y="68"/>
                    <a:pt x="12" y="67"/>
                    <a:pt x="12" y="67"/>
                  </a:cubicBezTo>
                  <a:cubicBezTo>
                    <a:pt x="13" y="66"/>
                    <a:pt x="13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4"/>
                    <a:pt x="28" y="60"/>
                    <a:pt x="36" y="56"/>
                  </a:cubicBezTo>
                  <a:cubicBezTo>
                    <a:pt x="44" y="52"/>
                    <a:pt x="53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1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5" y="25"/>
                    <a:pt x="95" y="29"/>
                    <a:pt x="88" y="32"/>
                  </a:cubicBezTo>
                  <a:cubicBezTo>
                    <a:pt x="79" y="36"/>
                    <a:pt x="70" y="41"/>
                    <a:pt x="61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5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1" y="66"/>
                  </a:cubicBezTo>
                  <a:cubicBezTo>
                    <a:pt x="11" y="66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9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8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5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8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5"/>
                    <a:pt x="19" y="54"/>
                    <a:pt x="19" y="54"/>
                  </a:cubicBezTo>
                  <a:cubicBezTo>
                    <a:pt x="19" y="54"/>
                    <a:pt x="18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3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9"/>
                    <a:pt x="55" y="32"/>
                  </a:cubicBezTo>
                  <a:cubicBezTo>
                    <a:pt x="50" y="35"/>
                    <a:pt x="45" y="37"/>
                    <a:pt x="39" y="40"/>
                  </a:cubicBezTo>
                  <a:cubicBezTo>
                    <a:pt x="32" y="44"/>
                    <a:pt x="24" y="49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6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2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9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3"/>
                    <a:pt x="6" y="50"/>
                  </a:cubicBezTo>
                  <a:cubicBezTo>
                    <a:pt x="6" y="50"/>
                    <a:pt x="5" y="49"/>
                    <a:pt x="5" y="49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8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5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8" y="32"/>
                    <a:pt x="19" y="32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28" y="26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6"/>
                  </a:cubicBezTo>
                  <a:close/>
                  <a:moveTo>
                    <a:pt x="11" y="31"/>
                  </a:moveTo>
                  <a:cubicBezTo>
                    <a:pt x="10" y="30"/>
                    <a:pt x="9" y="30"/>
                    <a:pt x="9" y="29"/>
                  </a:cubicBezTo>
                  <a:cubicBezTo>
                    <a:pt x="12" y="28"/>
                    <a:pt x="15" y="26"/>
                    <a:pt x="18" y="24"/>
                  </a:cubicBezTo>
                  <a:cubicBezTo>
                    <a:pt x="21" y="21"/>
                    <a:pt x="19" y="23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1"/>
                    <a:pt x="11" y="31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0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7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0" y="25"/>
                    <a:pt x="8" y="28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8"/>
                  </a:moveTo>
                  <a:cubicBezTo>
                    <a:pt x="14" y="59"/>
                    <a:pt x="13" y="61"/>
                    <a:pt x="11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60"/>
                    <a:pt x="14" y="58"/>
                    <a:pt x="16" y="58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4" y="54"/>
                    <a:pt x="62" y="50"/>
                  </a:cubicBezTo>
                  <a:cubicBezTo>
                    <a:pt x="70" y="46"/>
                    <a:pt x="78" y="42"/>
                    <a:pt x="86" y="39"/>
                  </a:cubicBezTo>
                  <a:cubicBezTo>
                    <a:pt x="94" y="36"/>
                    <a:pt x="102" y="31"/>
                    <a:pt x="110" y="28"/>
                  </a:cubicBezTo>
                  <a:cubicBezTo>
                    <a:pt x="112" y="28"/>
                    <a:pt x="112" y="27"/>
                    <a:pt x="110" y="28"/>
                  </a:cubicBezTo>
                  <a:cubicBezTo>
                    <a:pt x="108" y="29"/>
                    <a:pt x="106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2" y="63"/>
                    <a:pt x="34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3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3"/>
                    <a:pt x="59" y="59"/>
                    <a:pt x="66" y="56"/>
                  </a:cubicBezTo>
                  <a:cubicBezTo>
                    <a:pt x="80" y="49"/>
                    <a:pt x="94" y="43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8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5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7"/>
                    <a:pt x="116" y="57"/>
                  </a:cubicBezTo>
                  <a:cubicBezTo>
                    <a:pt x="112" y="59"/>
                    <a:pt x="107" y="61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5" y="56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70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5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6"/>
                    <a:pt x="71" y="68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5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7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1"/>
                    <a:pt x="85" y="58"/>
                    <a:pt x="93" y="55"/>
                  </a:cubicBezTo>
                  <a:cubicBezTo>
                    <a:pt x="99" y="52"/>
                    <a:pt x="105" y="50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4"/>
                    <a:pt x="33" y="86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5"/>
                  </a:cubicBezTo>
                  <a:cubicBezTo>
                    <a:pt x="51" y="67"/>
                    <a:pt x="67" y="60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1" y="42"/>
                    <a:pt x="115" y="40"/>
                    <a:pt x="119" y="39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3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70"/>
                    <a:pt x="47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0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8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6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2" y="31"/>
                    <a:pt x="113" y="31"/>
                    <a:pt x="113" y="31"/>
                  </a:cubicBezTo>
                  <a:cubicBezTo>
                    <a:pt x="108" y="33"/>
                    <a:pt x="104" y="37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70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2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99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80"/>
                    <a:pt x="40" y="79"/>
                    <a:pt x="41" y="78"/>
                  </a:cubicBezTo>
                  <a:cubicBezTo>
                    <a:pt x="42" y="77"/>
                    <a:pt x="44" y="77"/>
                    <a:pt x="46" y="76"/>
                  </a:cubicBezTo>
                  <a:cubicBezTo>
                    <a:pt x="44" y="78"/>
                    <a:pt x="42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7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6"/>
                    <a:pt x="69" y="63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2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9"/>
                    <a:pt x="59" y="69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3"/>
                    <a:pt x="50" y="73"/>
                    <a:pt x="49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4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5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9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3" y="68"/>
                    <a:pt x="51" y="75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9"/>
                  </a:moveTo>
                  <a:cubicBezTo>
                    <a:pt x="60" y="77"/>
                    <a:pt x="63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9"/>
                    <a:pt x="60" y="81"/>
                    <a:pt x="55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0" y="67"/>
                  </a:cubicBezTo>
                  <a:cubicBezTo>
                    <a:pt x="105" y="66"/>
                    <a:pt x="109" y="64"/>
                    <a:pt x="113" y="62"/>
                  </a:cubicBezTo>
                  <a:cubicBezTo>
                    <a:pt x="115" y="62"/>
                    <a:pt x="117" y="61"/>
                    <a:pt x="120" y="60"/>
                  </a:cubicBezTo>
                  <a:cubicBezTo>
                    <a:pt x="120" y="60"/>
                    <a:pt x="125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2" y="76"/>
                    <a:pt x="78" y="79"/>
                  </a:cubicBezTo>
                  <a:cubicBezTo>
                    <a:pt x="77" y="78"/>
                    <a:pt x="75" y="77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9"/>
                    <a:pt x="109" y="69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4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8" y="68"/>
                    <a:pt x="108" y="68"/>
                  </a:cubicBezTo>
                  <a:cubicBezTo>
                    <a:pt x="108" y="67"/>
                    <a:pt x="107" y="67"/>
                    <a:pt x="107" y="68"/>
                  </a:cubicBezTo>
                  <a:cubicBezTo>
                    <a:pt x="106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8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1"/>
                    <a:pt x="123" y="60"/>
                    <a:pt x="125" y="59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4"/>
                    <a:pt x="95" y="73"/>
                    <a:pt x="95" y="73"/>
                  </a:cubicBezTo>
                  <a:cubicBezTo>
                    <a:pt x="96" y="72"/>
                    <a:pt x="97" y="72"/>
                    <a:pt x="97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1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0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3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70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9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8"/>
                    <a:pt x="78" y="54"/>
                  </a:cubicBezTo>
                  <a:cubicBezTo>
                    <a:pt x="73" y="57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2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89" y="37"/>
                  </a:cubicBezTo>
                  <a:cubicBezTo>
                    <a:pt x="81" y="40"/>
                    <a:pt x="73" y="44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7" y="53"/>
                    <a:pt x="63" y="45"/>
                  </a:cubicBezTo>
                  <a:cubicBezTo>
                    <a:pt x="73" y="40"/>
                    <a:pt x="82" y="36"/>
                    <a:pt x="91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9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4"/>
                    <a:pt x="101" y="25"/>
                    <a:pt x="98" y="26"/>
                  </a:cubicBezTo>
                  <a:cubicBezTo>
                    <a:pt x="92" y="30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3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2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0" y="15"/>
                    <a:pt x="111" y="16"/>
                  </a:cubicBezTo>
                  <a:cubicBezTo>
                    <a:pt x="112" y="17"/>
                    <a:pt x="112" y="18"/>
                    <a:pt x="113" y="19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0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89" y="20"/>
                    <a:pt x="91" y="19"/>
                    <a:pt x="92" y="18"/>
                  </a:cubicBezTo>
                  <a:cubicBezTo>
                    <a:pt x="93" y="18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8"/>
                    <a:pt x="95" y="18"/>
                    <a:pt x="96" y="17"/>
                  </a:cubicBezTo>
                  <a:cubicBezTo>
                    <a:pt x="99" y="14"/>
                    <a:pt x="104" y="12"/>
                    <a:pt x="108" y="14"/>
                  </a:cubicBezTo>
                  <a:close/>
                  <a:moveTo>
                    <a:pt x="84" y="6"/>
                  </a:moveTo>
                  <a:cubicBezTo>
                    <a:pt x="80" y="8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3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3"/>
                    <a:pt x="68" y="12"/>
                    <a:pt x="69" y="12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4"/>
                    <a:pt x="70" y="14"/>
                    <a:pt x="70" y="14"/>
                  </a:cubicBezTo>
                  <a:close/>
                  <a:moveTo>
                    <a:pt x="57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6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5" y="7"/>
                    <a:pt x="57" y="6"/>
                  </a:cubicBezTo>
                  <a:close/>
                  <a:moveTo>
                    <a:pt x="46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20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2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6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0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5"/>
                    <a:pt x="19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20"/>
                    <a:pt x="9" y="21"/>
                    <a:pt x="7" y="23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68"/>
            <p:cNvSpPr>
              <a:spLocks noEditPoints="1"/>
            </p:cNvSpPr>
            <p:nvPr/>
          </p:nvSpPr>
          <p:spPr bwMode="auto">
            <a:xfrm>
              <a:off x="7367588" y="4102100"/>
              <a:ext cx="828675" cy="703263"/>
            </a:xfrm>
            <a:custGeom>
              <a:avLst/>
              <a:gdLst>
                <a:gd name="T0" fmla="*/ 26 w 221"/>
                <a:gd name="T1" fmla="*/ 148 h 187"/>
                <a:gd name="T2" fmla="*/ 8 w 221"/>
                <a:gd name="T3" fmla="*/ 132 h 187"/>
                <a:gd name="T4" fmla="*/ 203 w 221"/>
                <a:gd name="T5" fmla="*/ 56 h 187"/>
                <a:gd name="T6" fmla="*/ 109 w 221"/>
                <a:gd name="T7" fmla="*/ 11 h 187"/>
                <a:gd name="T8" fmla="*/ 117 w 221"/>
                <a:gd name="T9" fmla="*/ 15 h 187"/>
                <a:gd name="T10" fmla="*/ 111 w 221"/>
                <a:gd name="T11" fmla="*/ 19 h 187"/>
                <a:gd name="T12" fmla="*/ 78 w 221"/>
                <a:gd name="T13" fmla="*/ 41 h 187"/>
                <a:gd name="T14" fmla="*/ 89 w 221"/>
                <a:gd name="T15" fmla="*/ 35 h 187"/>
                <a:gd name="T16" fmla="*/ 145 w 221"/>
                <a:gd name="T17" fmla="*/ 15 h 187"/>
                <a:gd name="T18" fmla="*/ 107 w 221"/>
                <a:gd name="T19" fmla="*/ 11 h 187"/>
                <a:gd name="T20" fmla="*/ 128 w 221"/>
                <a:gd name="T21" fmla="*/ 10 h 187"/>
                <a:gd name="T22" fmla="*/ 139 w 221"/>
                <a:gd name="T23" fmla="*/ 14 h 187"/>
                <a:gd name="T24" fmla="*/ 92 w 221"/>
                <a:gd name="T25" fmla="*/ 33 h 187"/>
                <a:gd name="T26" fmla="*/ 121 w 221"/>
                <a:gd name="T27" fmla="*/ 35 h 187"/>
                <a:gd name="T28" fmla="*/ 66 w 221"/>
                <a:gd name="T29" fmla="*/ 58 h 187"/>
                <a:gd name="T30" fmla="*/ 117 w 221"/>
                <a:gd name="T31" fmla="*/ 55 h 187"/>
                <a:gd name="T32" fmla="*/ 55 w 221"/>
                <a:gd name="T33" fmla="*/ 67 h 187"/>
                <a:gd name="T34" fmla="*/ 66 w 221"/>
                <a:gd name="T35" fmla="*/ 55 h 187"/>
                <a:gd name="T36" fmla="*/ 147 w 221"/>
                <a:gd name="T37" fmla="*/ 28 h 187"/>
                <a:gd name="T38" fmla="*/ 157 w 221"/>
                <a:gd name="T39" fmla="*/ 31 h 187"/>
                <a:gd name="T40" fmla="*/ 171 w 221"/>
                <a:gd name="T41" fmla="*/ 33 h 187"/>
                <a:gd name="T42" fmla="*/ 145 w 221"/>
                <a:gd name="T43" fmla="*/ 44 h 187"/>
                <a:gd name="T44" fmla="*/ 42 w 221"/>
                <a:gd name="T45" fmla="*/ 79 h 187"/>
                <a:gd name="T46" fmla="*/ 125 w 221"/>
                <a:gd name="T47" fmla="*/ 63 h 187"/>
                <a:gd name="T48" fmla="*/ 199 w 221"/>
                <a:gd name="T49" fmla="*/ 40 h 187"/>
                <a:gd name="T50" fmla="*/ 194 w 221"/>
                <a:gd name="T51" fmla="*/ 50 h 187"/>
                <a:gd name="T52" fmla="*/ 213 w 221"/>
                <a:gd name="T53" fmla="*/ 46 h 187"/>
                <a:gd name="T54" fmla="*/ 200 w 221"/>
                <a:gd name="T55" fmla="*/ 65 h 187"/>
                <a:gd name="T56" fmla="*/ 63 w 221"/>
                <a:gd name="T57" fmla="*/ 108 h 187"/>
                <a:gd name="T58" fmla="*/ 25 w 221"/>
                <a:gd name="T59" fmla="*/ 121 h 187"/>
                <a:gd name="T60" fmla="*/ 32 w 221"/>
                <a:gd name="T61" fmla="*/ 124 h 187"/>
                <a:gd name="T62" fmla="*/ 147 w 221"/>
                <a:gd name="T63" fmla="*/ 103 h 187"/>
                <a:gd name="T64" fmla="*/ 47 w 221"/>
                <a:gd name="T65" fmla="*/ 132 h 187"/>
                <a:gd name="T66" fmla="*/ 109 w 221"/>
                <a:gd name="T67" fmla="*/ 159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4 w 221"/>
                <a:gd name="T75" fmla="*/ 131 h 187"/>
                <a:gd name="T76" fmla="*/ 129 w 221"/>
                <a:gd name="T77" fmla="*/ 118 h 187"/>
                <a:gd name="T78" fmla="*/ 117 w 221"/>
                <a:gd name="T79" fmla="*/ 122 h 187"/>
                <a:gd name="T80" fmla="*/ 74 w 221"/>
                <a:gd name="T81" fmla="*/ 140 h 187"/>
                <a:gd name="T82" fmla="*/ 99 w 221"/>
                <a:gd name="T83" fmla="*/ 143 h 187"/>
                <a:gd name="T84" fmla="*/ 91 w 221"/>
                <a:gd name="T85" fmla="*/ 154 h 187"/>
                <a:gd name="T86" fmla="*/ 113 w 221"/>
                <a:gd name="T87" fmla="*/ 154 h 187"/>
                <a:gd name="T88" fmla="*/ 88 w 221"/>
                <a:gd name="T89" fmla="*/ 120 h 187"/>
                <a:gd name="T90" fmla="*/ 69 w 221"/>
                <a:gd name="T91" fmla="*/ 121 h 187"/>
                <a:gd name="T92" fmla="*/ 36 w 221"/>
                <a:gd name="T93" fmla="*/ 124 h 187"/>
                <a:gd name="T94" fmla="*/ 153 w 221"/>
                <a:gd name="T95" fmla="*/ 93 h 187"/>
                <a:gd name="T96" fmla="*/ 35 w 221"/>
                <a:gd name="T97" fmla="*/ 118 h 187"/>
                <a:gd name="T98" fmla="*/ 93 w 221"/>
                <a:gd name="T99" fmla="*/ 96 h 187"/>
                <a:gd name="T100" fmla="*/ 198 w 221"/>
                <a:gd name="T101" fmla="*/ 62 h 187"/>
                <a:gd name="T102" fmla="*/ 190 w 221"/>
                <a:gd name="T103" fmla="*/ 71 h 187"/>
                <a:gd name="T104" fmla="*/ 190 w 221"/>
                <a:gd name="T105" fmla="*/ 66 h 187"/>
                <a:gd name="T106" fmla="*/ 106 w 221"/>
                <a:gd name="T107" fmla="*/ 168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7 h 187"/>
                <a:gd name="T116" fmla="*/ 114 w 221"/>
                <a:gd name="T117" fmla="*/ 17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1" y="63"/>
                  </a:moveTo>
                  <a:cubicBezTo>
                    <a:pt x="220" y="63"/>
                    <a:pt x="220" y="63"/>
                    <a:pt x="220" y="63"/>
                  </a:cubicBezTo>
                  <a:cubicBezTo>
                    <a:pt x="218" y="63"/>
                    <a:pt x="216" y="59"/>
                    <a:pt x="216" y="58"/>
                  </a:cubicBezTo>
                  <a:cubicBezTo>
                    <a:pt x="215" y="54"/>
                    <a:pt x="215" y="50"/>
                    <a:pt x="217" y="46"/>
                  </a:cubicBezTo>
                  <a:cubicBezTo>
                    <a:pt x="217" y="46"/>
                    <a:pt x="217" y="46"/>
                    <a:pt x="217" y="45"/>
                  </a:cubicBezTo>
                  <a:cubicBezTo>
                    <a:pt x="217" y="45"/>
                    <a:pt x="217" y="45"/>
                    <a:pt x="217" y="44"/>
                  </a:cubicBezTo>
                  <a:cubicBezTo>
                    <a:pt x="201" y="38"/>
                    <a:pt x="186" y="31"/>
                    <a:pt x="171" y="24"/>
                  </a:cubicBezTo>
                  <a:cubicBezTo>
                    <a:pt x="153" y="16"/>
                    <a:pt x="134" y="7"/>
                    <a:pt x="115" y="1"/>
                  </a:cubicBezTo>
                  <a:cubicBezTo>
                    <a:pt x="114" y="0"/>
                    <a:pt x="114" y="1"/>
                    <a:pt x="114" y="1"/>
                  </a:cubicBezTo>
                  <a:cubicBezTo>
                    <a:pt x="94" y="19"/>
                    <a:pt x="76" y="40"/>
                    <a:pt x="58" y="59"/>
                  </a:cubicBezTo>
                  <a:cubicBezTo>
                    <a:pt x="41" y="77"/>
                    <a:pt x="24" y="95"/>
                    <a:pt x="8" y="114"/>
                  </a:cubicBezTo>
                  <a:cubicBezTo>
                    <a:pt x="2" y="118"/>
                    <a:pt x="0" y="135"/>
                    <a:pt x="9" y="139"/>
                  </a:cubicBezTo>
                  <a:cubicBezTo>
                    <a:pt x="14" y="142"/>
                    <a:pt x="20" y="145"/>
                    <a:pt x="26" y="148"/>
                  </a:cubicBezTo>
                  <a:cubicBezTo>
                    <a:pt x="36" y="153"/>
                    <a:pt x="46" y="159"/>
                    <a:pt x="56" y="164"/>
                  </a:cubicBezTo>
                  <a:cubicBezTo>
                    <a:pt x="72" y="172"/>
                    <a:pt x="89" y="181"/>
                    <a:pt x="105" y="187"/>
                  </a:cubicBezTo>
                  <a:cubicBezTo>
                    <a:pt x="106" y="187"/>
                    <a:pt x="107" y="187"/>
                    <a:pt x="107" y="187"/>
                  </a:cubicBezTo>
                  <a:cubicBezTo>
                    <a:pt x="107" y="187"/>
                    <a:pt x="107" y="187"/>
                    <a:pt x="107" y="186"/>
                  </a:cubicBezTo>
                  <a:cubicBezTo>
                    <a:pt x="122" y="169"/>
                    <a:pt x="138" y="154"/>
                    <a:pt x="153" y="138"/>
                  </a:cubicBezTo>
                  <a:cubicBezTo>
                    <a:pt x="174" y="116"/>
                    <a:pt x="194" y="95"/>
                    <a:pt x="213" y="74"/>
                  </a:cubicBezTo>
                  <a:cubicBezTo>
                    <a:pt x="216" y="71"/>
                    <a:pt x="220" y="68"/>
                    <a:pt x="221" y="64"/>
                  </a:cubicBezTo>
                  <a:cubicBezTo>
                    <a:pt x="221" y="64"/>
                    <a:pt x="221" y="63"/>
                    <a:pt x="221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7" y="160"/>
                    <a:pt x="56" y="155"/>
                  </a:cubicBezTo>
                  <a:cubicBezTo>
                    <a:pt x="45" y="150"/>
                    <a:pt x="35" y="145"/>
                    <a:pt x="24" y="140"/>
                  </a:cubicBezTo>
                  <a:cubicBezTo>
                    <a:pt x="20" y="138"/>
                    <a:pt x="12" y="135"/>
                    <a:pt x="9" y="132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8" y="130"/>
                    <a:pt x="8" y="129"/>
                    <a:pt x="8" y="127"/>
                  </a:cubicBezTo>
                  <a:cubicBezTo>
                    <a:pt x="22" y="136"/>
                    <a:pt x="37" y="143"/>
                    <a:pt x="52" y="150"/>
                  </a:cubicBezTo>
                  <a:cubicBezTo>
                    <a:pt x="68" y="157"/>
                    <a:pt x="85" y="165"/>
                    <a:pt x="102" y="173"/>
                  </a:cubicBezTo>
                  <a:cubicBezTo>
                    <a:pt x="101" y="175"/>
                    <a:pt x="101" y="176"/>
                    <a:pt x="101" y="177"/>
                  </a:cubicBezTo>
                  <a:cubicBezTo>
                    <a:pt x="97" y="175"/>
                    <a:pt x="92" y="173"/>
                    <a:pt x="87" y="170"/>
                  </a:cubicBezTo>
                  <a:close/>
                  <a:moveTo>
                    <a:pt x="29" y="94"/>
                  </a:moveTo>
                  <a:cubicBezTo>
                    <a:pt x="29" y="94"/>
                    <a:pt x="29" y="94"/>
                    <a:pt x="30" y="94"/>
                  </a:cubicBezTo>
                  <a:cubicBezTo>
                    <a:pt x="44" y="89"/>
                    <a:pt x="59" y="86"/>
                    <a:pt x="74" y="82"/>
                  </a:cubicBezTo>
                  <a:cubicBezTo>
                    <a:pt x="89" y="79"/>
                    <a:pt x="104" y="75"/>
                    <a:pt x="119" y="71"/>
                  </a:cubicBezTo>
                  <a:cubicBezTo>
                    <a:pt x="134" y="68"/>
                    <a:pt x="149" y="65"/>
                    <a:pt x="164" y="61"/>
                  </a:cubicBezTo>
                  <a:cubicBezTo>
                    <a:pt x="172" y="59"/>
                    <a:pt x="179" y="57"/>
                    <a:pt x="187" y="56"/>
                  </a:cubicBezTo>
                  <a:cubicBezTo>
                    <a:pt x="194" y="54"/>
                    <a:pt x="201" y="53"/>
                    <a:pt x="208" y="51"/>
                  </a:cubicBezTo>
                  <a:cubicBezTo>
                    <a:pt x="206" y="53"/>
                    <a:pt x="205" y="55"/>
                    <a:pt x="203" y="56"/>
                  </a:cubicBezTo>
                  <a:cubicBezTo>
                    <a:pt x="203" y="56"/>
                    <a:pt x="203" y="56"/>
                    <a:pt x="202" y="57"/>
                  </a:cubicBezTo>
                  <a:cubicBezTo>
                    <a:pt x="202" y="56"/>
                    <a:pt x="202" y="56"/>
                    <a:pt x="201" y="57"/>
                  </a:cubicBezTo>
                  <a:cubicBezTo>
                    <a:pt x="173" y="63"/>
                    <a:pt x="144" y="68"/>
                    <a:pt x="115" y="74"/>
                  </a:cubicBezTo>
                  <a:cubicBezTo>
                    <a:pt x="85" y="80"/>
                    <a:pt x="56" y="89"/>
                    <a:pt x="27" y="96"/>
                  </a:cubicBezTo>
                  <a:cubicBezTo>
                    <a:pt x="28" y="95"/>
                    <a:pt x="29" y="95"/>
                    <a:pt x="29" y="94"/>
                  </a:cubicBezTo>
                  <a:close/>
                  <a:moveTo>
                    <a:pt x="115" y="3"/>
                  </a:moveTo>
                  <a:cubicBezTo>
                    <a:pt x="116" y="4"/>
                    <a:pt x="118" y="4"/>
                    <a:pt x="119" y="5"/>
                  </a:cubicBezTo>
                  <a:cubicBezTo>
                    <a:pt x="117" y="5"/>
                    <a:pt x="114" y="6"/>
                    <a:pt x="111" y="6"/>
                  </a:cubicBezTo>
                  <a:cubicBezTo>
                    <a:pt x="113" y="5"/>
                    <a:pt x="114" y="4"/>
                    <a:pt x="115" y="3"/>
                  </a:cubicBezTo>
                  <a:close/>
                  <a:moveTo>
                    <a:pt x="124" y="7"/>
                  </a:moveTo>
                  <a:cubicBezTo>
                    <a:pt x="121" y="7"/>
                    <a:pt x="118" y="8"/>
                    <a:pt x="115" y="9"/>
                  </a:cubicBezTo>
                  <a:cubicBezTo>
                    <a:pt x="113" y="9"/>
                    <a:pt x="112" y="10"/>
                    <a:pt x="110" y="10"/>
                  </a:cubicBezTo>
                  <a:cubicBezTo>
                    <a:pt x="110" y="10"/>
                    <a:pt x="110" y="11"/>
                    <a:pt x="109" y="11"/>
                  </a:cubicBezTo>
                  <a:cubicBezTo>
                    <a:pt x="110" y="10"/>
                    <a:pt x="112" y="9"/>
                    <a:pt x="113" y="9"/>
                  </a:cubicBezTo>
                  <a:cubicBezTo>
                    <a:pt x="116" y="8"/>
                    <a:pt x="119" y="7"/>
                    <a:pt x="121" y="5"/>
                  </a:cubicBezTo>
                  <a:cubicBezTo>
                    <a:pt x="122" y="6"/>
                    <a:pt x="123" y="6"/>
                    <a:pt x="124" y="7"/>
                  </a:cubicBezTo>
                  <a:close/>
                  <a:moveTo>
                    <a:pt x="129" y="9"/>
                  </a:moveTo>
                  <a:cubicBezTo>
                    <a:pt x="125" y="9"/>
                    <a:pt x="122" y="11"/>
                    <a:pt x="118" y="12"/>
                  </a:cubicBezTo>
                  <a:cubicBezTo>
                    <a:pt x="113" y="13"/>
                    <a:pt x="108" y="14"/>
                    <a:pt x="102" y="15"/>
                  </a:cubicBezTo>
                  <a:cubicBezTo>
                    <a:pt x="103" y="15"/>
                    <a:pt x="103" y="15"/>
                    <a:pt x="103" y="15"/>
                  </a:cubicBezTo>
                  <a:cubicBezTo>
                    <a:pt x="104" y="14"/>
                    <a:pt x="106" y="14"/>
                    <a:pt x="107" y="13"/>
                  </a:cubicBezTo>
                  <a:cubicBezTo>
                    <a:pt x="109" y="13"/>
                    <a:pt x="111" y="12"/>
                    <a:pt x="114" y="12"/>
                  </a:cubicBezTo>
                  <a:cubicBezTo>
                    <a:pt x="118" y="11"/>
                    <a:pt x="122" y="10"/>
                    <a:pt x="126" y="7"/>
                  </a:cubicBezTo>
                  <a:cubicBezTo>
                    <a:pt x="127" y="8"/>
                    <a:pt x="128" y="8"/>
                    <a:pt x="129" y="9"/>
                  </a:cubicBezTo>
                  <a:close/>
                  <a:moveTo>
                    <a:pt x="136" y="11"/>
                  </a:moveTo>
                  <a:cubicBezTo>
                    <a:pt x="129" y="12"/>
                    <a:pt x="123" y="13"/>
                    <a:pt x="117" y="15"/>
                  </a:cubicBezTo>
                  <a:cubicBezTo>
                    <a:pt x="111" y="16"/>
                    <a:pt x="103" y="18"/>
                    <a:pt x="98" y="20"/>
                  </a:cubicBezTo>
                  <a:cubicBezTo>
                    <a:pt x="104" y="18"/>
                    <a:pt x="110" y="16"/>
                    <a:pt x="116" y="14"/>
                  </a:cubicBezTo>
                  <a:cubicBezTo>
                    <a:pt x="121" y="13"/>
                    <a:pt x="126" y="12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32" y="10"/>
                    <a:pt x="134" y="10"/>
                    <a:pt x="136" y="11"/>
                  </a:cubicBezTo>
                  <a:close/>
                  <a:moveTo>
                    <a:pt x="140" y="13"/>
                  </a:moveTo>
                  <a:cubicBezTo>
                    <a:pt x="137" y="13"/>
                    <a:pt x="135" y="14"/>
                    <a:pt x="133" y="15"/>
                  </a:cubicBezTo>
                  <a:cubicBezTo>
                    <a:pt x="129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7" y="24"/>
                  </a:cubicBezTo>
                  <a:cubicBezTo>
                    <a:pt x="95" y="25"/>
                    <a:pt x="94" y="25"/>
                    <a:pt x="93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4" y="25"/>
                    <a:pt x="96" y="24"/>
                    <a:pt x="97" y="24"/>
                  </a:cubicBezTo>
                  <a:cubicBezTo>
                    <a:pt x="102" y="22"/>
                    <a:pt x="107" y="21"/>
                    <a:pt x="111" y="19"/>
                  </a:cubicBezTo>
                  <a:cubicBezTo>
                    <a:pt x="120" y="17"/>
                    <a:pt x="128" y="15"/>
                    <a:pt x="137" y="12"/>
                  </a:cubicBezTo>
                  <a:cubicBezTo>
                    <a:pt x="137" y="12"/>
                    <a:pt x="137" y="12"/>
                    <a:pt x="137" y="12"/>
                  </a:cubicBezTo>
                  <a:cubicBezTo>
                    <a:pt x="138" y="12"/>
                    <a:pt x="139" y="12"/>
                    <a:pt x="140" y="13"/>
                  </a:cubicBezTo>
                  <a:close/>
                  <a:moveTo>
                    <a:pt x="151" y="18"/>
                  </a:moveTo>
                  <a:cubicBezTo>
                    <a:pt x="143" y="20"/>
                    <a:pt x="134" y="21"/>
                    <a:pt x="126" y="23"/>
                  </a:cubicBezTo>
                  <a:cubicBezTo>
                    <a:pt x="133" y="21"/>
                    <a:pt x="140" y="19"/>
                    <a:pt x="147" y="16"/>
                  </a:cubicBezTo>
                  <a:cubicBezTo>
                    <a:pt x="148" y="16"/>
                    <a:pt x="150" y="17"/>
                    <a:pt x="151" y="18"/>
                  </a:cubicBezTo>
                  <a:close/>
                  <a:moveTo>
                    <a:pt x="158" y="21"/>
                  </a:moveTo>
                  <a:cubicBezTo>
                    <a:pt x="152" y="23"/>
                    <a:pt x="146" y="24"/>
                    <a:pt x="139" y="26"/>
                  </a:cubicBezTo>
                  <a:cubicBezTo>
                    <a:pt x="132" y="27"/>
                    <a:pt x="125" y="29"/>
                    <a:pt x="117" y="31"/>
                  </a:cubicBezTo>
                  <a:cubicBezTo>
                    <a:pt x="110" y="33"/>
                    <a:pt x="103" y="35"/>
                    <a:pt x="96" y="37"/>
                  </a:cubicBezTo>
                  <a:cubicBezTo>
                    <a:pt x="93" y="38"/>
                    <a:pt x="90" y="39"/>
                    <a:pt x="86" y="40"/>
                  </a:cubicBezTo>
                  <a:cubicBezTo>
                    <a:pt x="84" y="40"/>
                    <a:pt x="80" y="41"/>
                    <a:pt x="78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3" y="38"/>
                    <a:pt x="89" y="37"/>
                    <a:pt x="94" y="35"/>
                  </a:cubicBezTo>
                  <a:cubicBezTo>
                    <a:pt x="101" y="33"/>
                    <a:pt x="108" y="31"/>
                    <a:pt x="114" y="29"/>
                  </a:cubicBezTo>
                  <a:cubicBezTo>
                    <a:pt x="121" y="27"/>
                    <a:pt x="128" y="26"/>
                    <a:pt x="135" y="24"/>
                  </a:cubicBezTo>
                  <a:cubicBezTo>
                    <a:pt x="141" y="22"/>
                    <a:pt x="147" y="21"/>
                    <a:pt x="152" y="18"/>
                  </a:cubicBezTo>
                  <a:cubicBezTo>
                    <a:pt x="154" y="19"/>
                    <a:pt x="156" y="20"/>
                    <a:pt x="158" y="21"/>
                  </a:cubicBezTo>
                  <a:close/>
                  <a:moveTo>
                    <a:pt x="83" y="36"/>
                  </a:moveTo>
                  <a:cubicBezTo>
                    <a:pt x="87" y="34"/>
                    <a:pt x="92" y="33"/>
                    <a:pt x="97" y="32"/>
                  </a:cubicBezTo>
                  <a:cubicBezTo>
                    <a:pt x="103" y="30"/>
                    <a:pt x="108" y="28"/>
                    <a:pt x="114" y="26"/>
                  </a:cubicBezTo>
                  <a:cubicBezTo>
                    <a:pt x="115" y="26"/>
                    <a:pt x="116" y="26"/>
                    <a:pt x="117" y="26"/>
                  </a:cubicBezTo>
                  <a:cubicBezTo>
                    <a:pt x="116" y="26"/>
                    <a:pt x="115" y="26"/>
                    <a:pt x="114" y="26"/>
                  </a:cubicBezTo>
                  <a:cubicBezTo>
                    <a:pt x="109" y="28"/>
                    <a:pt x="103" y="30"/>
                    <a:pt x="97" y="32"/>
                  </a:cubicBezTo>
                  <a:cubicBezTo>
                    <a:pt x="94" y="33"/>
                    <a:pt x="92" y="34"/>
                    <a:pt x="89" y="35"/>
                  </a:cubicBezTo>
                  <a:cubicBezTo>
                    <a:pt x="87" y="35"/>
                    <a:pt x="86" y="36"/>
                    <a:pt x="84" y="36"/>
                  </a:cubicBezTo>
                  <a:cubicBezTo>
                    <a:pt x="84" y="36"/>
                    <a:pt x="83" y="37"/>
                    <a:pt x="82" y="37"/>
                  </a:cubicBezTo>
                  <a:cubicBezTo>
                    <a:pt x="82" y="37"/>
                    <a:pt x="82" y="36"/>
                    <a:pt x="83" y="36"/>
                  </a:cubicBezTo>
                  <a:close/>
                  <a:moveTo>
                    <a:pt x="116" y="27"/>
                  </a:moveTo>
                  <a:cubicBezTo>
                    <a:pt x="123" y="24"/>
                    <a:pt x="130" y="23"/>
                    <a:pt x="136" y="22"/>
                  </a:cubicBezTo>
                  <a:cubicBezTo>
                    <a:pt x="140" y="21"/>
                    <a:pt x="144" y="20"/>
                    <a:pt x="147" y="19"/>
                  </a:cubicBezTo>
                  <a:cubicBezTo>
                    <a:pt x="148" y="19"/>
                    <a:pt x="150" y="19"/>
                    <a:pt x="151" y="18"/>
                  </a:cubicBezTo>
                  <a:cubicBezTo>
                    <a:pt x="149" y="19"/>
                    <a:pt x="147" y="20"/>
                    <a:pt x="145" y="20"/>
                  </a:cubicBezTo>
                  <a:cubicBezTo>
                    <a:pt x="133" y="25"/>
                    <a:pt x="120" y="27"/>
                    <a:pt x="107" y="31"/>
                  </a:cubicBezTo>
                  <a:cubicBezTo>
                    <a:pt x="103" y="32"/>
                    <a:pt x="99" y="33"/>
                    <a:pt x="95" y="34"/>
                  </a:cubicBezTo>
                  <a:cubicBezTo>
                    <a:pt x="102" y="32"/>
                    <a:pt x="109" y="29"/>
                    <a:pt x="116" y="27"/>
                  </a:cubicBezTo>
                  <a:close/>
                  <a:moveTo>
                    <a:pt x="141" y="13"/>
                  </a:moveTo>
                  <a:cubicBezTo>
                    <a:pt x="143" y="14"/>
                    <a:pt x="144" y="15"/>
                    <a:pt x="145" y="15"/>
                  </a:cubicBezTo>
                  <a:cubicBezTo>
                    <a:pt x="136" y="18"/>
                    <a:pt x="127" y="19"/>
                    <a:pt x="118" y="21"/>
                  </a:cubicBezTo>
                  <a:cubicBezTo>
                    <a:pt x="108" y="23"/>
                    <a:pt x="100" y="27"/>
                    <a:pt x="91" y="30"/>
                  </a:cubicBezTo>
                  <a:cubicBezTo>
                    <a:pt x="90" y="30"/>
                    <a:pt x="89" y="30"/>
                    <a:pt x="88" y="31"/>
                  </a:cubicBezTo>
                  <a:cubicBezTo>
                    <a:pt x="90" y="30"/>
                    <a:pt x="91" y="29"/>
                    <a:pt x="93" y="28"/>
                  </a:cubicBezTo>
                  <a:cubicBezTo>
                    <a:pt x="95" y="28"/>
                    <a:pt x="97" y="27"/>
                    <a:pt x="99" y="26"/>
                  </a:cubicBezTo>
                  <a:cubicBezTo>
                    <a:pt x="104" y="24"/>
                    <a:pt x="110" y="23"/>
                    <a:pt x="115" y="22"/>
                  </a:cubicBezTo>
                  <a:cubicBezTo>
                    <a:pt x="123" y="19"/>
                    <a:pt x="133" y="18"/>
                    <a:pt x="141" y="14"/>
                  </a:cubicBezTo>
                  <a:cubicBezTo>
                    <a:pt x="141" y="14"/>
                    <a:pt x="141" y="14"/>
                    <a:pt x="141" y="13"/>
                  </a:cubicBezTo>
                  <a:close/>
                  <a:moveTo>
                    <a:pt x="110" y="7"/>
                  </a:moveTo>
                  <a:cubicBezTo>
                    <a:pt x="112" y="7"/>
                    <a:pt x="113" y="7"/>
                    <a:pt x="115" y="6"/>
                  </a:cubicBezTo>
                  <a:cubicBezTo>
                    <a:pt x="116" y="6"/>
                    <a:pt x="118" y="6"/>
                    <a:pt x="120" y="5"/>
                  </a:cubicBezTo>
                  <a:cubicBezTo>
                    <a:pt x="122" y="5"/>
                    <a:pt x="116" y="7"/>
                    <a:pt x="116" y="7"/>
                  </a:cubicBezTo>
                  <a:cubicBezTo>
                    <a:pt x="113" y="8"/>
                    <a:pt x="110" y="10"/>
                    <a:pt x="107" y="11"/>
                  </a:cubicBezTo>
                  <a:cubicBezTo>
                    <a:pt x="108" y="10"/>
                    <a:pt x="109" y="9"/>
                    <a:pt x="110" y="7"/>
                  </a:cubicBezTo>
                  <a:close/>
                  <a:moveTo>
                    <a:pt x="105" y="13"/>
                  </a:moveTo>
                  <a:cubicBezTo>
                    <a:pt x="109" y="11"/>
                    <a:pt x="113" y="10"/>
                    <a:pt x="117" y="9"/>
                  </a:cubicBezTo>
                  <a:cubicBezTo>
                    <a:pt x="119" y="8"/>
                    <a:pt x="121" y="8"/>
                    <a:pt x="124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2" y="9"/>
                    <a:pt x="120" y="9"/>
                    <a:pt x="119" y="10"/>
                  </a:cubicBezTo>
                  <a:cubicBezTo>
                    <a:pt x="114" y="11"/>
                    <a:pt x="109" y="12"/>
                    <a:pt x="104" y="14"/>
                  </a:cubicBezTo>
                  <a:cubicBezTo>
                    <a:pt x="104" y="13"/>
                    <a:pt x="105" y="13"/>
                    <a:pt x="105" y="13"/>
                  </a:cubicBezTo>
                  <a:close/>
                  <a:moveTo>
                    <a:pt x="101" y="16"/>
                  </a:moveTo>
                  <a:cubicBezTo>
                    <a:pt x="105" y="16"/>
                    <a:pt x="109" y="14"/>
                    <a:pt x="113" y="13"/>
                  </a:cubicBezTo>
                  <a:cubicBezTo>
                    <a:pt x="116" y="13"/>
                    <a:pt x="119" y="12"/>
                    <a:pt x="121" y="11"/>
                  </a:cubicBezTo>
                  <a:cubicBezTo>
                    <a:pt x="123" y="11"/>
                    <a:pt x="124" y="10"/>
                    <a:pt x="126" y="10"/>
                  </a:cubicBezTo>
                  <a:cubicBezTo>
                    <a:pt x="126" y="10"/>
                    <a:pt x="131" y="8"/>
                    <a:pt x="128" y="10"/>
                  </a:cubicBezTo>
                  <a:cubicBezTo>
                    <a:pt x="123" y="13"/>
                    <a:pt x="117" y="13"/>
                    <a:pt x="111" y="15"/>
                  </a:cubicBezTo>
                  <a:cubicBezTo>
                    <a:pt x="107" y="16"/>
                    <a:pt x="103" y="17"/>
                    <a:pt x="99" y="19"/>
                  </a:cubicBezTo>
                  <a:cubicBezTo>
                    <a:pt x="100" y="18"/>
                    <a:pt x="100" y="17"/>
                    <a:pt x="101" y="16"/>
                  </a:cubicBezTo>
                  <a:close/>
                  <a:moveTo>
                    <a:pt x="97" y="21"/>
                  </a:moveTo>
                  <a:cubicBezTo>
                    <a:pt x="104" y="19"/>
                    <a:pt x="110" y="17"/>
                    <a:pt x="117" y="15"/>
                  </a:cubicBezTo>
                  <a:cubicBezTo>
                    <a:pt x="121" y="15"/>
                    <a:pt x="124" y="14"/>
                    <a:pt x="128" y="13"/>
                  </a:cubicBezTo>
                  <a:cubicBezTo>
                    <a:pt x="129" y="13"/>
                    <a:pt x="131" y="13"/>
                    <a:pt x="133" y="12"/>
                  </a:cubicBezTo>
                  <a:cubicBezTo>
                    <a:pt x="120" y="17"/>
                    <a:pt x="106" y="20"/>
                    <a:pt x="93" y="25"/>
                  </a:cubicBezTo>
                  <a:cubicBezTo>
                    <a:pt x="95" y="23"/>
                    <a:pt x="96" y="22"/>
                    <a:pt x="97" y="21"/>
                  </a:cubicBezTo>
                  <a:close/>
                  <a:moveTo>
                    <a:pt x="92" y="26"/>
                  </a:moveTo>
                  <a:cubicBezTo>
                    <a:pt x="100" y="25"/>
                    <a:pt x="107" y="22"/>
                    <a:pt x="115" y="20"/>
                  </a:cubicBezTo>
                  <a:cubicBezTo>
                    <a:pt x="119" y="18"/>
                    <a:pt x="124" y="17"/>
                    <a:pt x="128" y="16"/>
                  </a:cubicBezTo>
                  <a:cubicBezTo>
                    <a:pt x="131" y="16"/>
                    <a:pt x="136" y="15"/>
                    <a:pt x="139" y="14"/>
                  </a:cubicBezTo>
                  <a:cubicBezTo>
                    <a:pt x="135" y="16"/>
                    <a:pt x="130" y="17"/>
                    <a:pt x="126" y="18"/>
                  </a:cubicBezTo>
                  <a:cubicBezTo>
                    <a:pt x="121" y="19"/>
                    <a:pt x="116" y="21"/>
                    <a:pt x="111" y="22"/>
                  </a:cubicBezTo>
                  <a:cubicBezTo>
                    <a:pt x="103" y="24"/>
                    <a:pt x="96" y="26"/>
                    <a:pt x="89" y="29"/>
                  </a:cubicBezTo>
                  <a:cubicBezTo>
                    <a:pt x="90" y="28"/>
                    <a:pt x="91" y="27"/>
                    <a:pt x="92" y="26"/>
                  </a:cubicBezTo>
                  <a:close/>
                  <a:moveTo>
                    <a:pt x="87" y="31"/>
                  </a:moveTo>
                  <a:cubicBezTo>
                    <a:pt x="92" y="31"/>
                    <a:pt x="96" y="29"/>
                    <a:pt x="100" y="27"/>
                  </a:cubicBezTo>
                  <a:cubicBezTo>
                    <a:pt x="105" y="25"/>
                    <a:pt x="111" y="24"/>
                    <a:pt x="116" y="23"/>
                  </a:cubicBezTo>
                  <a:cubicBezTo>
                    <a:pt x="122" y="21"/>
                    <a:pt x="128" y="20"/>
                    <a:pt x="134" y="19"/>
                  </a:cubicBezTo>
                  <a:cubicBezTo>
                    <a:pt x="137" y="18"/>
                    <a:pt x="140" y="17"/>
                    <a:pt x="143" y="16"/>
                  </a:cubicBezTo>
                  <a:cubicBezTo>
                    <a:pt x="143" y="16"/>
                    <a:pt x="144" y="16"/>
                    <a:pt x="144" y="17"/>
                  </a:cubicBezTo>
                  <a:cubicBezTo>
                    <a:pt x="142" y="17"/>
                    <a:pt x="141" y="18"/>
                    <a:pt x="139" y="18"/>
                  </a:cubicBezTo>
                  <a:cubicBezTo>
                    <a:pt x="129" y="22"/>
                    <a:pt x="118" y="24"/>
                    <a:pt x="107" y="28"/>
                  </a:cubicBezTo>
                  <a:cubicBezTo>
                    <a:pt x="102" y="29"/>
                    <a:pt x="97" y="31"/>
                    <a:pt x="92" y="33"/>
                  </a:cubicBezTo>
                  <a:cubicBezTo>
                    <a:pt x="89" y="33"/>
                    <a:pt x="86" y="34"/>
                    <a:pt x="84" y="35"/>
                  </a:cubicBezTo>
                  <a:cubicBezTo>
                    <a:pt x="85" y="34"/>
                    <a:pt x="86" y="32"/>
                    <a:pt x="87" y="31"/>
                  </a:cubicBezTo>
                  <a:close/>
                  <a:moveTo>
                    <a:pt x="81" y="38"/>
                  </a:moveTo>
                  <a:cubicBezTo>
                    <a:pt x="84" y="37"/>
                    <a:pt x="86" y="37"/>
                    <a:pt x="88" y="36"/>
                  </a:cubicBezTo>
                  <a:cubicBezTo>
                    <a:pt x="85" y="37"/>
                    <a:pt x="82" y="38"/>
                    <a:pt x="79" y="40"/>
                  </a:cubicBezTo>
                  <a:cubicBezTo>
                    <a:pt x="80" y="39"/>
                    <a:pt x="81" y="38"/>
                    <a:pt x="81" y="38"/>
                  </a:cubicBezTo>
                  <a:close/>
                  <a:moveTo>
                    <a:pt x="77" y="43"/>
                  </a:moveTo>
                  <a:cubicBezTo>
                    <a:pt x="90" y="40"/>
                    <a:pt x="104" y="35"/>
                    <a:pt x="118" y="32"/>
                  </a:cubicBezTo>
                  <a:cubicBezTo>
                    <a:pt x="124" y="30"/>
                    <a:pt x="131" y="28"/>
                    <a:pt x="138" y="27"/>
                  </a:cubicBezTo>
                  <a:cubicBezTo>
                    <a:pt x="145" y="25"/>
                    <a:pt x="152" y="24"/>
                    <a:pt x="159" y="21"/>
                  </a:cubicBezTo>
                  <a:cubicBezTo>
                    <a:pt x="161" y="22"/>
                    <a:pt x="163" y="23"/>
                    <a:pt x="165" y="24"/>
                  </a:cubicBezTo>
                  <a:cubicBezTo>
                    <a:pt x="158" y="23"/>
                    <a:pt x="152" y="27"/>
                    <a:pt x="145" y="28"/>
                  </a:cubicBezTo>
                  <a:cubicBezTo>
                    <a:pt x="137" y="31"/>
                    <a:pt x="129" y="33"/>
                    <a:pt x="121" y="35"/>
                  </a:cubicBezTo>
                  <a:cubicBezTo>
                    <a:pt x="112" y="37"/>
                    <a:pt x="104" y="40"/>
                    <a:pt x="96" y="42"/>
                  </a:cubicBezTo>
                  <a:cubicBezTo>
                    <a:pt x="88" y="43"/>
                    <a:pt x="80" y="45"/>
                    <a:pt x="73" y="47"/>
                  </a:cubicBezTo>
                  <a:cubicBezTo>
                    <a:pt x="74" y="45"/>
                    <a:pt x="75" y="44"/>
                    <a:pt x="77" y="43"/>
                  </a:cubicBezTo>
                  <a:close/>
                  <a:moveTo>
                    <a:pt x="180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70" y="33"/>
                    <a:pt x="161" y="35"/>
                    <a:pt x="151" y="38"/>
                  </a:cubicBezTo>
                  <a:cubicBezTo>
                    <a:pt x="141" y="40"/>
                    <a:pt x="131" y="42"/>
                    <a:pt x="120" y="45"/>
                  </a:cubicBezTo>
                  <a:cubicBezTo>
                    <a:pt x="101" y="49"/>
                    <a:pt x="81" y="55"/>
                    <a:pt x="62" y="61"/>
                  </a:cubicBezTo>
                  <a:cubicBezTo>
                    <a:pt x="61" y="61"/>
                    <a:pt x="60" y="62"/>
                    <a:pt x="59" y="62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59" y="62"/>
                    <a:pt x="59" y="62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2" y="60"/>
                    <a:pt x="64" y="59"/>
                    <a:pt x="66" y="58"/>
                  </a:cubicBezTo>
                  <a:cubicBezTo>
                    <a:pt x="71" y="56"/>
                    <a:pt x="76" y="55"/>
                    <a:pt x="81" y="53"/>
                  </a:cubicBezTo>
                  <a:cubicBezTo>
                    <a:pt x="91" y="50"/>
                    <a:pt x="101" y="47"/>
                    <a:pt x="112" y="44"/>
                  </a:cubicBezTo>
                  <a:cubicBezTo>
                    <a:pt x="122" y="41"/>
                    <a:pt x="132" y="38"/>
                    <a:pt x="142" y="35"/>
                  </a:cubicBezTo>
                  <a:cubicBezTo>
                    <a:pt x="152" y="33"/>
                    <a:pt x="162" y="31"/>
                    <a:pt x="172" y="27"/>
                  </a:cubicBezTo>
                  <a:cubicBezTo>
                    <a:pt x="174" y="28"/>
                    <a:pt x="177" y="29"/>
                    <a:pt x="180" y="31"/>
                  </a:cubicBezTo>
                  <a:close/>
                  <a:moveTo>
                    <a:pt x="46" y="76"/>
                  </a:move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lose/>
                  <a:moveTo>
                    <a:pt x="186" y="34"/>
                  </a:moveTo>
                  <a:cubicBezTo>
                    <a:pt x="186" y="34"/>
                    <a:pt x="186" y="34"/>
                    <a:pt x="186" y="33"/>
                  </a:cubicBezTo>
                  <a:cubicBezTo>
                    <a:pt x="187" y="34"/>
                    <a:pt x="188" y="34"/>
                    <a:pt x="189" y="35"/>
                  </a:cubicBezTo>
                  <a:cubicBezTo>
                    <a:pt x="165" y="41"/>
                    <a:pt x="141" y="47"/>
                    <a:pt x="117" y="55"/>
                  </a:cubicBezTo>
                  <a:cubicBezTo>
                    <a:pt x="105" y="58"/>
                    <a:pt x="92" y="62"/>
                    <a:pt x="80" y="66"/>
                  </a:cubicBezTo>
                  <a:cubicBezTo>
                    <a:pt x="71" y="69"/>
                    <a:pt x="61" y="72"/>
                    <a:pt x="52" y="74"/>
                  </a:cubicBezTo>
                  <a:cubicBezTo>
                    <a:pt x="54" y="73"/>
                    <a:pt x="57" y="73"/>
                    <a:pt x="59" y="72"/>
                  </a:cubicBezTo>
                  <a:cubicBezTo>
                    <a:pt x="66" y="69"/>
                    <a:pt x="72" y="67"/>
                    <a:pt x="78" y="64"/>
                  </a:cubicBezTo>
                  <a:cubicBezTo>
                    <a:pt x="91" y="60"/>
                    <a:pt x="103" y="57"/>
                    <a:pt x="115" y="53"/>
                  </a:cubicBezTo>
                  <a:cubicBezTo>
                    <a:pt x="128" y="49"/>
                    <a:pt x="140" y="46"/>
                    <a:pt x="153" y="43"/>
                  </a:cubicBezTo>
                  <a:cubicBezTo>
                    <a:pt x="164" y="40"/>
                    <a:pt x="176" y="38"/>
                    <a:pt x="186" y="34"/>
                  </a:cubicBezTo>
                  <a:close/>
                  <a:moveTo>
                    <a:pt x="120" y="49"/>
                  </a:moveTo>
                  <a:cubicBezTo>
                    <a:pt x="109" y="52"/>
                    <a:pt x="97" y="56"/>
                    <a:pt x="86" y="59"/>
                  </a:cubicBezTo>
                  <a:cubicBezTo>
                    <a:pt x="75" y="62"/>
                    <a:pt x="64" y="66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8"/>
                    <a:pt x="54" y="68"/>
                    <a:pt x="54" y="67"/>
                  </a:cubicBezTo>
                  <a:cubicBezTo>
                    <a:pt x="54" y="67"/>
                    <a:pt x="55" y="67"/>
                    <a:pt x="55" y="67"/>
                  </a:cubicBezTo>
                  <a:cubicBezTo>
                    <a:pt x="58" y="66"/>
                    <a:pt x="60" y="66"/>
                    <a:pt x="63" y="65"/>
                  </a:cubicBezTo>
                  <a:cubicBezTo>
                    <a:pt x="68" y="64"/>
                    <a:pt x="74" y="62"/>
                    <a:pt x="80" y="60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5" y="46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1"/>
                    <a:pt x="180" y="31"/>
                  </a:cubicBezTo>
                  <a:cubicBezTo>
                    <a:pt x="182" y="31"/>
                    <a:pt x="184" y="32"/>
                    <a:pt x="185" y="33"/>
                  </a:cubicBezTo>
                  <a:cubicBezTo>
                    <a:pt x="164" y="38"/>
                    <a:pt x="142" y="43"/>
                    <a:pt x="120" y="49"/>
                  </a:cubicBezTo>
                  <a:close/>
                  <a:moveTo>
                    <a:pt x="116" y="41"/>
                  </a:moveTo>
                  <a:cubicBezTo>
                    <a:pt x="107" y="43"/>
                    <a:pt x="98" y="46"/>
                    <a:pt x="89" y="49"/>
                  </a:cubicBezTo>
                  <a:cubicBezTo>
                    <a:pt x="85" y="50"/>
                    <a:pt x="80" y="51"/>
                    <a:pt x="76" y="53"/>
                  </a:cubicBezTo>
                  <a:cubicBezTo>
                    <a:pt x="73" y="53"/>
                    <a:pt x="71" y="54"/>
                    <a:pt x="69" y="54"/>
                  </a:cubicBezTo>
                  <a:cubicBezTo>
                    <a:pt x="68" y="54"/>
                    <a:pt x="66" y="55"/>
                    <a:pt x="66" y="55"/>
                  </a:cubicBezTo>
                  <a:cubicBezTo>
                    <a:pt x="66" y="54"/>
                    <a:pt x="66" y="54"/>
                    <a:pt x="67" y="53"/>
                  </a:cubicBezTo>
                  <a:cubicBezTo>
                    <a:pt x="69" y="52"/>
                    <a:pt x="73" y="52"/>
                    <a:pt x="76" y="51"/>
                  </a:cubicBezTo>
                  <a:cubicBezTo>
                    <a:pt x="80" y="50"/>
                    <a:pt x="85" y="48"/>
                    <a:pt x="89" y="47"/>
                  </a:cubicBezTo>
                  <a:cubicBezTo>
                    <a:pt x="99" y="45"/>
                    <a:pt x="108" y="43"/>
                    <a:pt x="117" y="40"/>
                  </a:cubicBezTo>
                  <a:cubicBezTo>
                    <a:pt x="126" y="37"/>
                    <a:pt x="135" y="34"/>
                    <a:pt x="143" y="32"/>
                  </a:cubicBezTo>
                  <a:cubicBezTo>
                    <a:pt x="151" y="30"/>
                    <a:pt x="158" y="28"/>
                    <a:pt x="165" y="25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5"/>
                    <a:pt x="169" y="26"/>
                    <a:pt x="170" y="26"/>
                  </a:cubicBezTo>
                  <a:cubicBezTo>
                    <a:pt x="152" y="31"/>
                    <a:pt x="134" y="35"/>
                    <a:pt x="116" y="41"/>
                  </a:cubicBezTo>
                  <a:close/>
                  <a:moveTo>
                    <a:pt x="72" y="48"/>
                  </a:moveTo>
                  <a:cubicBezTo>
                    <a:pt x="80" y="45"/>
                    <a:pt x="88" y="44"/>
                    <a:pt x="96" y="42"/>
                  </a:cubicBezTo>
                  <a:cubicBezTo>
                    <a:pt x="105" y="40"/>
                    <a:pt x="114" y="37"/>
                    <a:pt x="123" y="35"/>
                  </a:cubicBezTo>
                  <a:cubicBezTo>
                    <a:pt x="131" y="33"/>
                    <a:pt x="139" y="31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60" y="25"/>
                    <a:pt x="163" y="25"/>
                    <a:pt x="164" y="25"/>
                  </a:cubicBezTo>
                  <a:cubicBezTo>
                    <a:pt x="161" y="26"/>
                    <a:pt x="159" y="27"/>
                    <a:pt x="157" y="27"/>
                  </a:cubicBezTo>
                  <a:cubicBezTo>
                    <a:pt x="150" y="30"/>
                    <a:pt x="142" y="31"/>
                    <a:pt x="135" y="33"/>
                  </a:cubicBezTo>
                  <a:cubicBezTo>
                    <a:pt x="126" y="36"/>
                    <a:pt x="117" y="39"/>
                    <a:pt x="108" y="42"/>
                  </a:cubicBezTo>
                  <a:cubicBezTo>
                    <a:pt x="100" y="44"/>
                    <a:pt x="91" y="46"/>
                    <a:pt x="82" y="48"/>
                  </a:cubicBezTo>
                  <a:cubicBezTo>
                    <a:pt x="78" y="50"/>
                    <a:pt x="72" y="50"/>
                    <a:pt x="68" y="52"/>
                  </a:cubicBezTo>
                  <a:cubicBezTo>
                    <a:pt x="69" y="51"/>
                    <a:pt x="71" y="49"/>
                    <a:pt x="72" y="48"/>
                  </a:cubicBezTo>
                  <a:close/>
                  <a:moveTo>
                    <a:pt x="65" y="55"/>
                  </a:moveTo>
                  <a:cubicBezTo>
                    <a:pt x="71" y="56"/>
                    <a:pt x="78" y="53"/>
                    <a:pt x="84" y="51"/>
                  </a:cubicBezTo>
                  <a:cubicBezTo>
                    <a:pt x="94" y="48"/>
                    <a:pt x="104" y="45"/>
                    <a:pt x="114" y="42"/>
                  </a:cubicBezTo>
                  <a:cubicBezTo>
                    <a:pt x="124" y="39"/>
                    <a:pt x="133" y="37"/>
                    <a:pt x="143" y="34"/>
                  </a:cubicBezTo>
                  <a:cubicBezTo>
                    <a:pt x="148" y="33"/>
                    <a:pt x="152" y="32"/>
                    <a:pt x="157" y="31"/>
                  </a:cubicBezTo>
                  <a:cubicBezTo>
                    <a:pt x="160" y="30"/>
                    <a:pt x="162" y="29"/>
                    <a:pt x="164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57" y="31"/>
                    <a:pt x="149" y="33"/>
                    <a:pt x="140" y="35"/>
                  </a:cubicBezTo>
                  <a:cubicBezTo>
                    <a:pt x="130" y="37"/>
                    <a:pt x="120" y="41"/>
                    <a:pt x="110" y="44"/>
                  </a:cubicBezTo>
                  <a:cubicBezTo>
                    <a:pt x="100" y="47"/>
                    <a:pt x="90" y="50"/>
                    <a:pt x="81" y="53"/>
                  </a:cubicBezTo>
                  <a:cubicBezTo>
                    <a:pt x="74" y="55"/>
                    <a:pt x="67" y="57"/>
                    <a:pt x="61" y="60"/>
                  </a:cubicBezTo>
                  <a:cubicBezTo>
                    <a:pt x="62" y="58"/>
                    <a:pt x="64" y="57"/>
                    <a:pt x="65" y="55"/>
                  </a:cubicBezTo>
                  <a:close/>
                  <a:moveTo>
                    <a:pt x="58" y="63"/>
                  </a:moveTo>
                  <a:cubicBezTo>
                    <a:pt x="68" y="60"/>
                    <a:pt x="77" y="57"/>
                    <a:pt x="87" y="54"/>
                  </a:cubicBezTo>
                  <a:cubicBezTo>
                    <a:pt x="98" y="51"/>
                    <a:pt x="108" y="48"/>
                    <a:pt x="119" y="46"/>
                  </a:cubicBezTo>
                  <a:cubicBezTo>
                    <a:pt x="129" y="43"/>
                    <a:pt x="140" y="41"/>
                    <a:pt x="151" y="38"/>
                  </a:cubicBezTo>
                  <a:cubicBezTo>
                    <a:pt x="156" y="37"/>
                    <a:pt x="162" y="35"/>
                    <a:pt x="167" y="34"/>
                  </a:cubicBezTo>
                  <a:cubicBezTo>
                    <a:pt x="168" y="34"/>
                    <a:pt x="170" y="34"/>
                    <a:pt x="171" y="33"/>
                  </a:cubicBezTo>
                  <a:cubicBezTo>
                    <a:pt x="151" y="39"/>
                    <a:pt x="130" y="43"/>
                    <a:pt x="110" y="49"/>
                  </a:cubicBezTo>
                  <a:cubicBezTo>
                    <a:pt x="99" y="53"/>
                    <a:pt x="88" y="56"/>
                    <a:pt x="78" y="60"/>
                  </a:cubicBezTo>
                  <a:cubicBezTo>
                    <a:pt x="73" y="61"/>
                    <a:pt x="68" y="63"/>
                    <a:pt x="62" y="64"/>
                  </a:cubicBezTo>
                  <a:cubicBezTo>
                    <a:pt x="60" y="65"/>
                    <a:pt x="57" y="66"/>
                    <a:pt x="55" y="66"/>
                  </a:cubicBezTo>
                  <a:cubicBezTo>
                    <a:pt x="56" y="65"/>
                    <a:pt x="57" y="64"/>
                    <a:pt x="58" y="63"/>
                  </a:cubicBezTo>
                  <a:close/>
                  <a:moveTo>
                    <a:pt x="52" y="69"/>
                  </a:moveTo>
                  <a:cubicBezTo>
                    <a:pt x="63" y="67"/>
                    <a:pt x="74" y="63"/>
                    <a:pt x="84" y="60"/>
                  </a:cubicBezTo>
                  <a:cubicBezTo>
                    <a:pt x="96" y="57"/>
                    <a:pt x="109" y="53"/>
                    <a:pt x="121" y="50"/>
                  </a:cubicBezTo>
                  <a:cubicBezTo>
                    <a:pt x="133" y="46"/>
                    <a:pt x="145" y="43"/>
                    <a:pt x="157" y="40"/>
                  </a:cubicBezTo>
                  <a:cubicBezTo>
                    <a:pt x="163" y="39"/>
                    <a:pt x="169" y="37"/>
                    <a:pt x="175" y="36"/>
                  </a:cubicBezTo>
                  <a:cubicBezTo>
                    <a:pt x="177" y="36"/>
                    <a:pt x="179" y="35"/>
                    <a:pt x="181" y="35"/>
                  </a:cubicBezTo>
                  <a:cubicBezTo>
                    <a:pt x="180" y="35"/>
                    <a:pt x="179" y="35"/>
                    <a:pt x="178" y="36"/>
                  </a:cubicBezTo>
                  <a:cubicBezTo>
                    <a:pt x="168" y="39"/>
                    <a:pt x="156" y="41"/>
                    <a:pt x="145" y="44"/>
                  </a:cubicBezTo>
                  <a:cubicBezTo>
                    <a:pt x="133" y="47"/>
                    <a:pt x="122" y="50"/>
                    <a:pt x="110" y="54"/>
                  </a:cubicBezTo>
                  <a:cubicBezTo>
                    <a:pt x="98" y="57"/>
                    <a:pt x="86" y="61"/>
                    <a:pt x="75" y="65"/>
                  </a:cubicBezTo>
                  <a:cubicBezTo>
                    <a:pt x="69" y="67"/>
                    <a:pt x="63" y="69"/>
                    <a:pt x="58" y="72"/>
                  </a:cubicBezTo>
                  <a:cubicBezTo>
                    <a:pt x="54" y="73"/>
                    <a:pt x="50" y="74"/>
                    <a:pt x="46" y="75"/>
                  </a:cubicBezTo>
                  <a:cubicBezTo>
                    <a:pt x="48" y="73"/>
                    <a:pt x="50" y="71"/>
                    <a:pt x="52" y="69"/>
                  </a:cubicBezTo>
                  <a:close/>
                  <a:moveTo>
                    <a:pt x="45" y="77"/>
                  </a:moveTo>
                  <a:cubicBezTo>
                    <a:pt x="56" y="74"/>
                    <a:pt x="67" y="71"/>
                    <a:pt x="78" y="68"/>
                  </a:cubicBezTo>
                  <a:cubicBezTo>
                    <a:pt x="91" y="64"/>
                    <a:pt x="103" y="59"/>
                    <a:pt x="115" y="56"/>
                  </a:cubicBezTo>
                  <a:cubicBezTo>
                    <a:pt x="140" y="49"/>
                    <a:pt x="165" y="42"/>
                    <a:pt x="190" y="35"/>
                  </a:cubicBezTo>
                  <a:cubicBezTo>
                    <a:pt x="191" y="36"/>
                    <a:pt x="193" y="36"/>
                    <a:pt x="195" y="37"/>
                  </a:cubicBezTo>
                  <a:cubicBezTo>
                    <a:pt x="168" y="43"/>
                    <a:pt x="142" y="50"/>
                    <a:pt x="116" y="58"/>
                  </a:cubicBezTo>
                  <a:cubicBezTo>
                    <a:pt x="104" y="62"/>
                    <a:pt x="91" y="65"/>
                    <a:pt x="78" y="69"/>
                  </a:cubicBezTo>
                  <a:cubicBezTo>
                    <a:pt x="66" y="73"/>
                    <a:pt x="54" y="75"/>
                    <a:pt x="42" y="79"/>
                  </a:cubicBezTo>
                  <a:cubicBezTo>
                    <a:pt x="43" y="79"/>
                    <a:pt x="44" y="78"/>
                    <a:pt x="45" y="77"/>
                  </a:cubicBezTo>
                  <a:close/>
                  <a:moveTo>
                    <a:pt x="41" y="81"/>
                  </a:moveTo>
                  <a:cubicBezTo>
                    <a:pt x="53" y="76"/>
                    <a:pt x="65" y="74"/>
                    <a:pt x="76" y="71"/>
                  </a:cubicBezTo>
                  <a:cubicBezTo>
                    <a:pt x="90" y="67"/>
                    <a:pt x="103" y="62"/>
                    <a:pt x="117" y="58"/>
                  </a:cubicBezTo>
                  <a:cubicBezTo>
                    <a:pt x="143" y="51"/>
                    <a:pt x="169" y="44"/>
                    <a:pt x="195" y="38"/>
                  </a:cubicBezTo>
                  <a:cubicBezTo>
                    <a:pt x="195" y="38"/>
                    <a:pt x="195" y="38"/>
                    <a:pt x="195" y="38"/>
                  </a:cubicBezTo>
                  <a:cubicBezTo>
                    <a:pt x="197" y="38"/>
                    <a:pt x="198" y="39"/>
                    <a:pt x="199" y="39"/>
                  </a:cubicBezTo>
                  <a:cubicBezTo>
                    <a:pt x="187" y="42"/>
                    <a:pt x="175" y="44"/>
                    <a:pt x="162" y="47"/>
                  </a:cubicBezTo>
                  <a:cubicBezTo>
                    <a:pt x="149" y="51"/>
                    <a:pt x="135" y="55"/>
                    <a:pt x="121" y="58"/>
                  </a:cubicBezTo>
                  <a:cubicBezTo>
                    <a:pt x="94" y="65"/>
                    <a:pt x="67" y="74"/>
                    <a:pt x="40" y="82"/>
                  </a:cubicBezTo>
                  <a:cubicBezTo>
                    <a:pt x="41" y="82"/>
                    <a:pt x="41" y="81"/>
                    <a:pt x="41" y="81"/>
                  </a:cubicBezTo>
                  <a:close/>
                  <a:moveTo>
                    <a:pt x="208" y="43"/>
                  </a:moveTo>
                  <a:cubicBezTo>
                    <a:pt x="180" y="48"/>
                    <a:pt x="152" y="56"/>
                    <a:pt x="125" y="63"/>
                  </a:cubicBezTo>
                  <a:cubicBezTo>
                    <a:pt x="98" y="70"/>
                    <a:pt x="72" y="77"/>
                    <a:pt x="45" y="84"/>
                  </a:cubicBezTo>
                  <a:cubicBezTo>
                    <a:pt x="47" y="84"/>
                    <a:pt x="48" y="83"/>
                    <a:pt x="50" y="83"/>
                  </a:cubicBezTo>
                  <a:cubicBezTo>
                    <a:pt x="57" y="81"/>
                    <a:pt x="64" y="78"/>
                    <a:pt x="72" y="76"/>
                  </a:cubicBezTo>
                  <a:cubicBezTo>
                    <a:pt x="86" y="72"/>
                    <a:pt x="101" y="68"/>
                    <a:pt x="115" y="63"/>
                  </a:cubicBezTo>
                  <a:cubicBezTo>
                    <a:pt x="130" y="59"/>
                    <a:pt x="144" y="55"/>
                    <a:pt x="159" y="51"/>
                  </a:cubicBezTo>
                  <a:cubicBezTo>
                    <a:pt x="173" y="47"/>
                    <a:pt x="187" y="45"/>
                    <a:pt x="200" y="40"/>
                  </a:cubicBezTo>
                  <a:cubicBezTo>
                    <a:pt x="203" y="41"/>
                    <a:pt x="205" y="42"/>
                    <a:pt x="208" y="43"/>
                  </a:cubicBezTo>
                  <a:close/>
                  <a:moveTo>
                    <a:pt x="39" y="83"/>
                  </a:moveTo>
                  <a:cubicBezTo>
                    <a:pt x="67" y="74"/>
                    <a:pt x="95" y="66"/>
                    <a:pt x="123" y="59"/>
                  </a:cubicBezTo>
                  <a:cubicBezTo>
                    <a:pt x="137" y="55"/>
                    <a:pt x="150" y="51"/>
                    <a:pt x="164" y="48"/>
                  </a:cubicBezTo>
                  <a:cubicBezTo>
                    <a:pt x="171" y="46"/>
                    <a:pt x="177" y="44"/>
                    <a:pt x="184" y="43"/>
                  </a:cubicBezTo>
                  <a:cubicBezTo>
                    <a:pt x="187" y="42"/>
                    <a:pt x="190" y="42"/>
                    <a:pt x="194" y="41"/>
                  </a:cubicBezTo>
                  <a:cubicBezTo>
                    <a:pt x="195" y="41"/>
                    <a:pt x="197" y="40"/>
                    <a:pt x="199" y="40"/>
                  </a:cubicBezTo>
                  <a:cubicBezTo>
                    <a:pt x="199" y="40"/>
                    <a:pt x="196" y="41"/>
                    <a:pt x="195" y="41"/>
                  </a:cubicBezTo>
                  <a:cubicBezTo>
                    <a:pt x="189" y="43"/>
                    <a:pt x="183" y="44"/>
                    <a:pt x="177" y="46"/>
                  </a:cubicBezTo>
                  <a:cubicBezTo>
                    <a:pt x="169" y="47"/>
                    <a:pt x="162" y="50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6"/>
                  </a:cubicBezTo>
                  <a:cubicBezTo>
                    <a:pt x="65" y="78"/>
                    <a:pt x="58" y="80"/>
                    <a:pt x="51" y="82"/>
                  </a:cubicBezTo>
                  <a:cubicBezTo>
                    <a:pt x="46" y="83"/>
                    <a:pt x="41" y="84"/>
                    <a:pt x="36" y="86"/>
                  </a:cubicBezTo>
                  <a:cubicBezTo>
                    <a:pt x="37" y="85"/>
                    <a:pt x="38" y="84"/>
                    <a:pt x="39" y="83"/>
                  </a:cubicBezTo>
                  <a:close/>
                  <a:moveTo>
                    <a:pt x="35" y="88"/>
                  </a:moveTo>
                  <a:cubicBezTo>
                    <a:pt x="64" y="80"/>
                    <a:pt x="92" y="72"/>
                    <a:pt x="121" y="65"/>
                  </a:cubicBezTo>
                  <a:cubicBezTo>
                    <a:pt x="151" y="58"/>
                    <a:pt x="179" y="49"/>
                    <a:pt x="209" y="44"/>
                  </a:cubicBezTo>
                  <a:cubicBezTo>
                    <a:pt x="210" y="44"/>
                    <a:pt x="211" y="45"/>
                    <a:pt x="213" y="45"/>
                  </a:cubicBezTo>
                  <a:cubicBezTo>
                    <a:pt x="206" y="47"/>
                    <a:pt x="200" y="49"/>
                    <a:pt x="194" y="50"/>
                  </a:cubicBezTo>
                  <a:cubicBezTo>
                    <a:pt x="186" y="52"/>
                    <a:pt x="178" y="53"/>
                    <a:pt x="170" y="55"/>
                  </a:cubicBezTo>
                  <a:cubicBezTo>
                    <a:pt x="155" y="58"/>
                    <a:pt x="139" y="62"/>
                    <a:pt x="123" y="65"/>
                  </a:cubicBezTo>
                  <a:cubicBezTo>
                    <a:pt x="107" y="69"/>
                    <a:pt x="92" y="73"/>
                    <a:pt x="76" y="78"/>
                  </a:cubicBezTo>
                  <a:cubicBezTo>
                    <a:pt x="69" y="80"/>
                    <a:pt x="62" y="82"/>
                    <a:pt x="54" y="84"/>
                  </a:cubicBezTo>
                  <a:cubicBezTo>
                    <a:pt x="47" y="85"/>
                    <a:pt x="40" y="87"/>
                    <a:pt x="33" y="90"/>
                  </a:cubicBezTo>
                  <a:cubicBezTo>
                    <a:pt x="34" y="89"/>
                    <a:pt x="34" y="88"/>
                    <a:pt x="35" y="88"/>
                  </a:cubicBezTo>
                  <a:close/>
                  <a:moveTo>
                    <a:pt x="32" y="91"/>
                  </a:moveTo>
                  <a:cubicBezTo>
                    <a:pt x="39" y="88"/>
                    <a:pt x="46" y="86"/>
                    <a:pt x="52" y="85"/>
                  </a:cubicBezTo>
                  <a:cubicBezTo>
                    <a:pt x="60" y="83"/>
                    <a:pt x="67" y="81"/>
                    <a:pt x="75" y="79"/>
                  </a:cubicBezTo>
                  <a:cubicBezTo>
                    <a:pt x="90" y="74"/>
                    <a:pt x="106" y="70"/>
                    <a:pt x="121" y="66"/>
                  </a:cubicBezTo>
                  <a:cubicBezTo>
                    <a:pt x="137" y="63"/>
                    <a:pt x="153" y="59"/>
                    <a:pt x="169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50"/>
                    <a:pt x="206" y="47"/>
                    <a:pt x="213" y="46"/>
                  </a:cubicBezTo>
                  <a:cubicBezTo>
                    <a:pt x="213" y="46"/>
                    <a:pt x="213" y="46"/>
                    <a:pt x="214" y="46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2" y="47"/>
                    <a:pt x="210" y="49"/>
                    <a:pt x="209" y="50"/>
                  </a:cubicBezTo>
                  <a:cubicBezTo>
                    <a:pt x="195" y="54"/>
                    <a:pt x="180" y="56"/>
                    <a:pt x="166" y="60"/>
                  </a:cubicBezTo>
                  <a:cubicBezTo>
                    <a:pt x="151" y="64"/>
                    <a:pt x="136" y="67"/>
                    <a:pt x="121" y="70"/>
                  </a:cubicBezTo>
                  <a:cubicBezTo>
                    <a:pt x="106" y="74"/>
                    <a:pt x="91" y="77"/>
                    <a:pt x="76" y="81"/>
                  </a:cubicBezTo>
                  <a:cubicBezTo>
                    <a:pt x="61" y="85"/>
                    <a:pt x="45" y="88"/>
                    <a:pt x="30" y="93"/>
                  </a:cubicBezTo>
                  <a:cubicBezTo>
                    <a:pt x="31" y="92"/>
                    <a:pt x="31" y="91"/>
                    <a:pt x="32" y="91"/>
                  </a:cubicBezTo>
                  <a:close/>
                  <a:moveTo>
                    <a:pt x="213" y="50"/>
                  </a:moveTo>
                  <a:cubicBezTo>
                    <a:pt x="213" y="50"/>
                    <a:pt x="213" y="50"/>
                    <a:pt x="213" y="50"/>
                  </a:cubicBezTo>
                  <a:cubicBezTo>
                    <a:pt x="213" y="50"/>
                    <a:pt x="213" y="51"/>
                    <a:pt x="213" y="51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08" y="56"/>
                    <a:pt x="204" y="61"/>
                    <a:pt x="200" y="65"/>
                  </a:cubicBezTo>
                  <a:cubicBezTo>
                    <a:pt x="190" y="76"/>
                    <a:pt x="180" y="86"/>
                    <a:pt x="170" y="96"/>
                  </a:cubicBezTo>
                  <a:cubicBezTo>
                    <a:pt x="169" y="97"/>
                    <a:pt x="168" y="99"/>
                    <a:pt x="167" y="100"/>
                  </a:cubicBezTo>
                  <a:cubicBezTo>
                    <a:pt x="182" y="83"/>
                    <a:pt x="197" y="66"/>
                    <a:pt x="213" y="50"/>
                  </a:cubicBezTo>
                  <a:close/>
                  <a:moveTo>
                    <a:pt x="147" y="84"/>
                  </a:moveTo>
                  <a:cubicBezTo>
                    <a:pt x="148" y="83"/>
                    <a:pt x="149" y="83"/>
                    <a:pt x="150" y="83"/>
                  </a:cubicBezTo>
                  <a:cubicBezTo>
                    <a:pt x="158" y="81"/>
                    <a:pt x="165" y="79"/>
                    <a:pt x="172" y="77"/>
                  </a:cubicBezTo>
                  <a:cubicBezTo>
                    <a:pt x="177" y="76"/>
                    <a:pt x="184" y="75"/>
                    <a:pt x="189" y="72"/>
                  </a:cubicBezTo>
                  <a:cubicBezTo>
                    <a:pt x="188" y="74"/>
                    <a:pt x="186" y="75"/>
                    <a:pt x="185" y="76"/>
                  </a:cubicBezTo>
                  <a:cubicBezTo>
                    <a:pt x="179" y="78"/>
                    <a:pt x="173" y="80"/>
                    <a:pt x="167" y="82"/>
                  </a:cubicBezTo>
                  <a:cubicBezTo>
                    <a:pt x="160" y="84"/>
                    <a:pt x="153" y="85"/>
                    <a:pt x="146" y="87"/>
                  </a:cubicBezTo>
                  <a:cubicBezTo>
                    <a:pt x="139" y="89"/>
                    <a:pt x="133" y="91"/>
                    <a:pt x="126" y="93"/>
                  </a:cubicBezTo>
                  <a:cubicBezTo>
                    <a:pt x="119" y="95"/>
                    <a:pt x="112" y="96"/>
                    <a:pt x="104" y="98"/>
                  </a:cubicBezTo>
                  <a:cubicBezTo>
                    <a:pt x="91" y="101"/>
                    <a:pt x="77" y="105"/>
                    <a:pt x="63" y="108"/>
                  </a:cubicBezTo>
                  <a:cubicBezTo>
                    <a:pt x="57" y="110"/>
                    <a:pt x="50" y="112"/>
                    <a:pt x="43" y="113"/>
                  </a:cubicBezTo>
                  <a:cubicBezTo>
                    <a:pt x="36" y="115"/>
                    <a:pt x="29" y="116"/>
                    <a:pt x="22" y="117"/>
                  </a:cubicBezTo>
                  <a:cubicBezTo>
                    <a:pt x="22" y="117"/>
                    <a:pt x="22" y="118"/>
                    <a:pt x="22" y="118"/>
                  </a:cubicBezTo>
                  <a:cubicBezTo>
                    <a:pt x="35" y="115"/>
                    <a:pt x="48" y="114"/>
                    <a:pt x="60" y="110"/>
                  </a:cubicBezTo>
                  <a:cubicBezTo>
                    <a:pt x="74" y="106"/>
                    <a:pt x="87" y="103"/>
                    <a:pt x="101" y="99"/>
                  </a:cubicBezTo>
                  <a:cubicBezTo>
                    <a:pt x="114" y="96"/>
                    <a:pt x="128" y="93"/>
                    <a:pt x="141" y="89"/>
                  </a:cubicBezTo>
                  <a:cubicBezTo>
                    <a:pt x="148" y="87"/>
                    <a:pt x="154" y="86"/>
                    <a:pt x="160" y="85"/>
                  </a:cubicBezTo>
                  <a:cubicBezTo>
                    <a:pt x="166" y="83"/>
                    <a:pt x="171" y="81"/>
                    <a:pt x="176" y="80"/>
                  </a:cubicBezTo>
                  <a:cubicBezTo>
                    <a:pt x="174" y="80"/>
                    <a:pt x="172" y="81"/>
                    <a:pt x="170" y="82"/>
                  </a:cubicBezTo>
                  <a:cubicBezTo>
                    <a:pt x="163" y="85"/>
                    <a:pt x="156" y="87"/>
                    <a:pt x="149" y="89"/>
                  </a:cubicBezTo>
                  <a:cubicBezTo>
                    <a:pt x="135" y="92"/>
                    <a:pt x="121" y="96"/>
                    <a:pt x="107" y="99"/>
                  </a:cubicBezTo>
                  <a:cubicBezTo>
                    <a:pt x="93" y="102"/>
                    <a:pt x="79" y="105"/>
                    <a:pt x="65" y="109"/>
                  </a:cubicBezTo>
                  <a:cubicBezTo>
                    <a:pt x="51" y="112"/>
                    <a:pt x="38" y="116"/>
                    <a:pt x="25" y="121"/>
                  </a:cubicBezTo>
                  <a:cubicBezTo>
                    <a:pt x="23" y="120"/>
                    <a:pt x="21" y="119"/>
                    <a:pt x="19" y="118"/>
                  </a:cubicBezTo>
                  <a:cubicBezTo>
                    <a:pt x="26" y="115"/>
                    <a:pt x="33" y="114"/>
                    <a:pt x="40" y="112"/>
                  </a:cubicBezTo>
                  <a:cubicBezTo>
                    <a:pt x="48" y="110"/>
                    <a:pt x="55" y="108"/>
                    <a:pt x="63" y="106"/>
                  </a:cubicBezTo>
                  <a:cubicBezTo>
                    <a:pt x="77" y="102"/>
                    <a:pt x="91" y="97"/>
                    <a:pt x="106" y="94"/>
                  </a:cubicBezTo>
                  <a:cubicBezTo>
                    <a:pt x="109" y="93"/>
                    <a:pt x="113" y="92"/>
                    <a:pt x="116" y="91"/>
                  </a:cubicBezTo>
                  <a:cubicBezTo>
                    <a:pt x="126" y="89"/>
                    <a:pt x="137" y="86"/>
                    <a:pt x="147" y="84"/>
                  </a:cubicBezTo>
                  <a:close/>
                  <a:moveTo>
                    <a:pt x="32" y="124"/>
                  </a:moveTo>
                  <a:cubicBezTo>
                    <a:pt x="32" y="124"/>
                    <a:pt x="32" y="124"/>
                    <a:pt x="32" y="124"/>
                  </a:cubicBezTo>
                  <a:cubicBezTo>
                    <a:pt x="30" y="123"/>
                    <a:pt x="28" y="122"/>
                    <a:pt x="26" y="122"/>
                  </a:cubicBezTo>
                  <a:cubicBezTo>
                    <a:pt x="47" y="119"/>
                    <a:pt x="68" y="113"/>
                    <a:pt x="89" y="108"/>
                  </a:cubicBezTo>
                  <a:cubicBezTo>
                    <a:pt x="82" y="110"/>
                    <a:pt x="75" y="112"/>
                    <a:pt x="67" y="114"/>
                  </a:cubicBezTo>
                  <a:cubicBezTo>
                    <a:pt x="56" y="117"/>
                    <a:pt x="45" y="120"/>
                    <a:pt x="34" y="124"/>
                  </a:cubicBezTo>
                  <a:cubicBezTo>
                    <a:pt x="33" y="123"/>
                    <a:pt x="32" y="124"/>
                    <a:pt x="32" y="124"/>
                  </a:cubicBezTo>
                  <a:close/>
                  <a:moveTo>
                    <a:pt x="38" y="127"/>
                  </a:moveTo>
                  <a:cubicBezTo>
                    <a:pt x="36" y="127"/>
                    <a:pt x="35" y="126"/>
                    <a:pt x="33" y="125"/>
                  </a:cubicBezTo>
                  <a:cubicBezTo>
                    <a:pt x="43" y="124"/>
                    <a:pt x="52" y="121"/>
                    <a:pt x="62" y="118"/>
                  </a:cubicBezTo>
                  <a:cubicBezTo>
                    <a:pt x="73" y="116"/>
                    <a:pt x="85" y="113"/>
                    <a:pt x="96" y="109"/>
                  </a:cubicBezTo>
                  <a:cubicBezTo>
                    <a:pt x="113" y="104"/>
                    <a:pt x="131" y="102"/>
                    <a:pt x="149" y="98"/>
                  </a:cubicBezTo>
                  <a:cubicBezTo>
                    <a:pt x="147" y="99"/>
                    <a:pt x="144" y="99"/>
                    <a:pt x="142" y="100"/>
                  </a:cubicBezTo>
                  <a:cubicBezTo>
                    <a:pt x="131" y="103"/>
                    <a:pt x="119" y="104"/>
                    <a:pt x="108" y="107"/>
                  </a:cubicBezTo>
                  <a:cubicBezTo>
                    <a:pt x="84" y="113"/>
                    <a:pt x="62" y="121"/>
                    <a:pt x="38" y="127"/>
                  </a:cubicBezTo>
                  <a:close/>
                  <a:moveTo>
                    <a:pt x="50" y="126"/>
                  </a:moveTo>
                  <a:cubicBezTo>
                    <a:pt x="55" y="124"/>
                    <a:pt x="60" y="124"/>
                    <a:pt x="66" y="122"/>
                  </a:cubicBezTo>
                  <a:cubicBezTo>
                    <a:pt x="77" y="120"/>
                    <a:pt x="88" y="116"/>
                    <a:pt x="99" y="113"/>
                  </a:cubicBezTo>
                  <a:cubicBezTo>
                    <a:pt x="117" y="107"/>
                    <a:pt x="136" y="104"/>
                    <a:pt x="154" y="100"/>
                  </a:cubicBezTo>
                  <a:cubicBezTo>
                    <a:pt x="152" y="101"/>
                    <a:pt x="149" y="102"/>
                    <a:pt x="147" y="103"/>
                  </a:cubicBezTo>
                  <a:cubicBezTo>
                    <a:pt x="140" y="105"/>
                    <a:pt x="132" y="106"/>
                    <a:pt x="124" y="108"/>
                  </a:cubicBezTo>
                  <a:cubicBezTo>
                    <a:pt x="110" y="112"/>
                    <a:pt x="95" y="117"/>
                    <a:pt x="81" y="121"/>
                  </a:cubicBezTo>
                  <a:cubicBezTo>
                    <a:pt x="77" y="123"/>
                    <a:pt x="72" y="124"/>
                    <a:pt x="68" y="125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0" y="126"/>
                    <a:pt x="53" y="127"/>
                    <a:pt x="46" y="131"/>
                  </a:cubicBezTo>
                  <a:cubicBezTo>
                    <a:pt x="44" y="130"/>
                    <a:pt x="42" y="129"/>
                    <a:pt x="40" y="128"/>
                  </a:cubicBezTo>
                  <a:cubicBezTo>
                    <a:pt x="43" y="128"/>
                    <a:pt x="47" y="127"/>
                    <a:pt x="50" y="126"/>
                  </a:cubicBezTo>
                  <a:close/>
                  <a:moveTo>
                    <a:pt x="47" y="132"/>
                  </a:moveTo>
                  <a:cubicBezTo>
                    <a:pt x="49" y="131"/>
                    <a:pt x="50" y="130"/>
                    <a:pt x="52" y="129"/>
                  </a:cubicBezTo>
                  <a:cubicBezTo>
                    <a:pt x="56" y="128"/>
                    <a:pt x="59" y="127"/>
                    <a:pt x="62" y="127"/>
                  </a:cubicBezTo>
                  <a:cubicBezTo>
                    <a:pt x="62" y="127"/>
                    <a:pt x="61" y="127"/>
                    <a:pt x="60" y="127"/>
                  </a:cubicBezTo>
                  <a:cubicBezTo>
                    <a:pt x="57" y="128"/>
                    <a:pt x="53" y="129"/>
                    <a:pt x="50" y="131"/>
                  </a:cubicBezTo>
                  <a:cubicBezTo>
                    <a:pt x="49" y="131"/>
                    <a:pt x="48" y="131"/>
                    <a:pt x="47" y="132"/>
                  </a:cubicBezTo>
                  <a:cubicBezTo>
                    <a:pt x="47" y="132"/>
                    <a:pt x="47" y="132"/>
                    <a:pt x="47" y="132"/>
                  </a:cubicBezTo>
                  <a:close/>
                  <a:moveTo>
                    <a:pt x="65" y="127"/>
                  </a:moveTo>
                  <a:cubicBezTo>
                    <a:pt x="67" y="126"/>
                    <a:pt x="68" y="126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77" y="124"/>
                    <a:pt x="84" y="123"/>
                    <a:pt x="92" y="121"/>
                  </a:cubicBezTo>
                  <a:cubicBezTo>
                    <a:pt x="107" y="118"/>
                    <a:pt x="122" y="115"/>
                    <a:pt x="136" y="111"/>
                  </a:cubicBezTo>
                  <a:cubicBezTo>
                    <a:pt x="137" y="111"/>
                    <a:pt x="138" y="111"/>
                    <a:pt x="138" y="111"/>
                  </a:cubicBezTo>
                  <a:cubicBezTo>
                    <a:pt x="111" y="120"/>
                    <a:pt x="83" y="125"/>
                    <a:pt x="56" y="135"/>
                  </a:cubicBezTo>
                  <a:cubicBezTo>
                    <a:pt x="55" y="135"/>
                    <a:pt x="55" y="135"/>
                    <a:pt x="54" y="135"/>
                  </a:cubicBezTo>
                  <a:cubicBezTo>
                    <a:pt x="52" y="134"/>
                    <a:pt x="50" y="133"/>
                    <a:pt x="48" y="132"/>
                  </a:cubicBezTo>
                  <a:cubicBezTo>
                    <a:pt x="54" y="130"/>
                    <a:pt x="59" y="128"/>
                    <a:pt x="65" y="127"/>
                  </a:cubicBezTo>
                  <a:close/>
                  <a:moveTo>
                    <a:pt x="109" y="159"/>
                  </a:moveTo>
                  <a:cubicBezTo>
                    <a:pt x="109" y="159"/>
                    <a:pt x="109" y="159"/>
                    <a:pt x="109" y="159"/>
                  </a:cubicBezTo>
                  <a:cubicBezTo>
                    <a:pt x="109" y="159"/>
                    <a:pt x="109" y="159"/>
                    <a:pt x="109" y="159"/>
                  </a:cubicBezTo>
                  <a:cubicBezTo>
                    <a:pt x="107" y="159"/>
                    <a:pt x="108" y="159"/>
                    <a:pt x="106" y="159"/>
                  </a:cubicBezTo>
                  <a:cubicBezTo>
                    <a:pt x="102" y="159"/>
                    <a:pt x="107" y="157"/>
                    <a:pt x="108" y="156"/>
                  </a:cubicBezTo>
                  <a:cubicBezTo>
                    <a:pt x="110" y="156"/>
                    <a:pt x="111" y="155"/>
                    <a:pt x="113" y="155"/>
                  </a:cubicBezTo>
                  <a:cubicBezTo>
                    <a:pt x="112" y="156"/>
                    <a:pt x="110" y="157"/>
                    <a:pt x="109" y="159"/>
                  </a:cubicBezTo>
                  <a:close/>
                  <a:moveTo>
                    <a:pt x="114" y="153"/>
                  </a:moveTo>
                  <a:cubicBezTo>
                    <a:pt x="111" y="153"/>
                    <a:pt x="109" y="154"/>
                    <a:pt x="106" y="155"/>
                  </a:cubicBezTo>
                  <a:cubicBezTo>
                    <a:pt x="104" y="155"/>
                    <a:pt x="103" y="156"/>
                    <a:pt x="101" y="156"/>
                  </a:cubicBezTo>
                  <a:cubicBezTo>
                    <a:pt x="95" y="157"/>
                    <a:pt x="101" y="155"/>
                    <a:pt x="102" y="155"/>
                  </a:cubicBezTo>
                  <a:cubicBezTo>
                    <a:pt x="108" y="153"/>
                    <a:pt x="114" y="151"/>
                    <a:pt x="119" y="149"/>
                  </a:cubicBezTo>
                  <a:cubicBezTo>
                    <a:pt x="117" y="150"/>
                    <a:pt x="116" y="152"/>
                    <a:pt x="114" y="153"/>
                  </a:cubicBezTo>
                  <a:close/>
                  <a:moveTo>
                    <a:pt x="121" y="147"/>
                  </a:moveTo>
                  <a:cubicBezTo>
                    <a:pt x="116" y="148"/>
                    <a:pt x="111" y="149"/>
                    <a:pt x="106" y="150"/>
                  </a:cubicBezTo>
                  <a:cubicBezTo>
                    <a:pt x="104" y="151"/>
                    <a:pt x="101" y="152"/>
                    <a:pt x="99" y="153"/>
                  </a:cubicBezTo>
                  <a:cubicBezTo>
                    <a:pt x="98" y="153"/>
                    <a:pt x="97" y="153"/>
                    <a:pt x="96" y="153"/>
                  </a:cubicBezTo>
                  <a:cubicBezTo>
                    <a:pt x="93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4" y="154"/>
                    <a:pt x="94" y="154"/>
                  </a:cubicBezTo>
                  <a:cubicBezTo>
                    <a:pt x="104" y="150"/>
                    <a:pt x="113" y="148"/>
                    <a:pt x="123" y="145"/>
                  </a:cubicBezTo>
                  <a:cubicBezTo>
                    <a:pt x="122" y="145"/>
                    <a:pt x="121" y="146"/>
                    <a:pt x="121" y="147"/>
                  </a:cubicBezTo>
                  <a:close/>
                  <a:moveTo>
                    <a:pt x="106" y="147"/>
                  </a:moveTo>
                  <a:cubicBezTo>
                    <a:pt x="103" y="148"/>
                    <a:pt x="99" y="148"/>
                    <a:pt x="96" y="149"/>
                  </a:cubicBezTo>
                  <a:cubicBezTo>
                    <a:pt x="94" y="149"/>
                    <a:pt x="93" y="149"/>
                    <a:pt x="91" y="150"/>
                  </a:cubicBezTo>
                  <a:cubicBezTo>
                    <a:pt x="90" y="150"/>
                    <a:pt x="83" y="152"/>
                    <a:pt x="88" y="150"/>
                  </a:cubicBezTo>
                  <a:cubicBezTo>
                    <a:pt x="102" y="146"/>
                    <a:pt x="116" y="142"/>
                    <a:pt x="130" y="137"/>
                  </a:cubicBezTo>
                  <a:cubicBezTo>
                    <a:pt x="128" y="139"/>
                    <a:pt x="126" y="141"/>
                    <a:pt x="124" y="143"/>
                  </a:cubicBezTo>
                  <a:cubicBezTo>
                    <a:pt x="118" y="145"/>
                    <a:pt x="112" y="146"/>
                    <a:pt x="106" y="147"/>
                  </a:cubicBezTo>
                  <a:close/>
                  <a:moveTo>
                    <a:pt x="132" y="135"/>
                  </a:moveTo>
                  <a:cubicBezTo>
                    <a:pt x="122" y="138"/>
                    <a:pt x="112" y="140"/>
                    <a:pt x="102" y="142"/>
                  </a:cubicBezTo>
                  <a:cubicBezTo>
                    <a:pt x="97" y="143"/>
                    <a:pt x="92" y="144"/>
                    <a:pt x="87" y="145"/>
                  </a:cubicBezTo>
                  <a:cubicBezTo>
                    <a:pt x="84" y="145"/>
                    <a:pt x="81" y="146"/>
                    <a:pt x="79" y="146"/>
                  </a:cubicBezTo>
                  <a:cubicBezTo>
                    <a:pt x="75" y="146"/>
                    <a:pt x="82" y="145"/>
                    <a:pt x="83" y="145"/>
                  </a:cubicBezTo>
                  <a:cubicBezTo>
                    <a:pt x="93" y="143"/>
                    <a:pt x="102" y="138"/>
                    <a:pt x="112" y="136"/>
                  </a:cubicBezTo>
                  <a:cubicBezTo>
                    <a:pt x="120" y="135"/>
                    <a:pt x="129" y="133"/>
                    <a:pt x="137" y="130"/>
                  </a:cubicBezTo>
                  <a:cubicBezTo>
                    <a:pt x="135" y="131"/>
                    <a:pt x="133" y="133"/>
                    <a:pt x="132" y="135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8" y="128"/>
                  </a:cubicBezTo>
                  <a:cubicBezTo>
                    <a:pt x="126" y="132"/>
                    <a:pt x="114" y="134"/>
                    <a:pt x="102" y="136"/>
                  </a:cubicBezTo>
                  <a:cubicBezTo>
                    <a:pt x="95" y="138"/>
                    <a:pt x="89" y="139"/>
                    <a:pt x="82" y="140"/>
                  </a:cubicBezTo>
                  <a:cubicBezTo>
                    <a:pt x="79" y="141"/>
                    <a:pt x="75" y="141"/>
                    <a:pt x="72" y="142"/>
                  </a:cubicBezTo>
                  <a:cubicBezTo>
                    <a:pt x="71" y="142"/>
                    <a:pt x="66" y="143"/>
                    <a:pt x="71" y="141"/>
                  </a:cubicBezTo>
                  <a:cubicBezTo>
                    <a:pt x="72" y="141"/>
                    <a:pt x="73" y="141"/>
                    <a:pt x="74" y="141"/>
                  </a:cubicBezTo>
                  <a:cubicBezTo>
                    <a:pt x="87" y="138"/>
                    <a:pt x="99" y="134"/>
                    <a:pt x="112" y="131"/>
                  </a:cubicBezTo>
                  <a:cubicBezTo>
                    <a:pt x="122" y="128"/>
                    <a:pt x="134" y="126"/>
                    <a:pt x="144" y="122"/>
                  </a:cubicBezTo>
                  <a:cubicBezTo>
                    <a:pt x="142" y="124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5" y="121"/>
                    <a:pt x="145" y="121"/>
                    <a:pt x="144" y="121"/>
                  </a:cubicBezTo>
                  <a:cubicBezTo>
                    <a:pt x="144" y="120"/>
                    <a:pt x="143" y="121"/>
                    <a:pt x="142" y="122"/>
                  </a:cubicBezTo>
                  <a:cubicBezTo>
                    <a:pt x="137" y="123"/>
                    <a:pt x="132" y="125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6" y="126"/>
                    <a:pt x="125" y="127"/>
                    <a:pt x="124" y="127"/>
                  </a:cubicBezTo>
                  <a:cubicBezTo>
                    <a:pt x="118" y="128"/>
                    <a:pt x="111" y="130"/>
                    <a:pt x="104" y="131"/>
                  </a:cubicBezTo>
                  <a:cubicBezTo>
                    <a:pt x="96" y="133"/>
                    <a:pt x="88" y="134"/>
                    <a:pt x="80" y="135"/>
                  </a:cubicBezTo>
                  <a:cubicBezTo>
                    <a:pt x="77" y="136"/>
                    <a:pt x="73" y="137"/>
                    <a:pt x="69" y="137"/>
                  </a:cubicBezTo>
                  <a:cubicBezTo>
                    <a:pt x="69" y="137"/>
                    <a:pt x="68" y="138"/>
                    <a:pt x="68" y="138"/>
                  </a:cubicBezTo>
                  <a:cubicBezTo>
                    <a:pt x="82" y="133"/>
                    <a:pt x="96" y="129"/>
                    <a:pt x="110" y="125"/>
                  </a:cubicBezTo>
                  <a:cubicBezTo>
                    <a:pt x="116" y="123"/>
                    <a:pt x="122" y="121"/>
                    <a:pt x="128" y="119"/>
                  </a:cubicBezTo>
                  <a:cubicBezTo>
                    <a:pt x="133" y="118"/>
                    <a:pt x="137" y="116"/>
                    <a:pt x="142" y="115"/>
                  </a:cubicBezTo>
                  <a:cubicBezTo>
                    <a:pt x="145" y="114"/>
                    <a:pt x="148" y="113"/>
                    <a:pt x="152" y="112"/>
                  </a:cubicBezTo>
                  <a:cubicBezTo>
                    <a:pt x="152" y="112"/>
                    <a:pt x="152" y="112"/>
                    <a:pt x="153" y="112"/>
                  </a:cubicBezTo>
                  <a:cubicBezTo>
                    <a:pt x="150" y="115"/>
                    <a:pt x="148" y="118"/>
                    <a:pt x="145" y="120"/>
                  </a:cubicBezTo>
                  <a:close/>
                  <a:moveTo>
                    <a:pt x="154" y="111"/>
                  </a:moveTo>
                  <a:cubicBezTo>
                    <a:pt x="149" y="112"/>
                    <a:pt x="144" y="114"/>
                    <a:pt x="139" y="115"/>
                  </a:cubicBezTo>
                  <a:cubicBezTo>
                    <a:pt x="138" y="115"/>
                    <a:pt x="136" y="116"/>
                    <a:pt x="134" y="116"/>
                  </a:cubicBezTo>
                  <a:cubicBezTo>
                    <a:pt x="132" y="117"/>
                    <a:pt x="130" y="117"/>
                    <a:pt x="129" y="118"/>
                  </a:cubicBezTo>
                  <a:cubicBezTo>
                    <a:pt x="120" y="120"/>
                    <a:pt x="112" y="122"/>
                    <a:pt x="103" y="124"/>
                  </a:cubicBezTo>
                  <a:cubicBezTo>
                    <a:pt x="95" y="126"/>
                    <a:pt x="86" y="129"/>
                    <a:pt x="77" y="130"/>
                  </a:cubicBezTo>
                  <a:cubicBezTo>
                    <a:pt x="73" y="131"/>
                    <a:pt x="69" y="132"/>
                    <a:pt x="65" y="133"/>
                  </a:cubicBezTo>
                  <a:cubicBezTo>
                    <a:pt x="62" y="134"/>
                    <a:pt x="60" y="134"/>
                    <a:pt x="58" y="135"/>
                  </a:cubicBezTo>
                  <a:cubicBezTo>
                    <a:pt x="53" y="136"/>
                    <a:pt x="60" y="134"/>
                    <a:pt x="61" y="134"/>
                  </a:cubicBezTo>
                  <a:cubicBezTo>
                    <a:pt x="78" y="129"/>
                    <a:pt x="95" y="124"/>
                    <a:pt x="113" y="119"/>
                  </a:cubicBezTo>
                  <a:cubicBezTo>
                    <a:pt x="122" y="116"/>
                    <a:pt x="130" y="114"/>
                    <a:pt x="139" y="111"/>
                  </a:cubicBezTo>
                  <a:cubicBezTo>
                    <a:pt x="146" y="109"/>
                    <a:pt x="152" y="108"/>
                    <a:pt x="159" y="105"/>
                  </a:cubicBezTo>
                  <a:cubicBezTo>
                    <a:pt x="159" y="105"/>
                    <a:pt x="159" y="105"/>
                    <a:pt x="159" y="105"/>
                  </a:cubicBezTo>
                  <a:cubicBezTo>
                    <a:pt x="157" y="107"/>
                    <a:pt x="156" y="109"/>
                    <a:pt x="154" y="111"/>
                  </a:cubicBezTo>
                  <a:close/>
                  <a:moveTo>
                    <a:pt x="75" y="132"/>
                  </a:moveTo>
                  <a:cubicBezTo>
                    <a:pt x="83" y="130"/>
                    <a:pt x="92" y="128"/>
                    <a:pt x="100" y="126"/>
                  </a:cubicBezTo>
                  <a:cubicBezTo>
                    <a:pt x="105" y="124"/>
                    <a:pt x="111" y="123"/>
                    <a:pt x="117" y="122"/>
                  </a:cubicBezTo>
                  <a:cubicBezTo>
                    <a:pt x="114" y="123"/>
                    <a:pt x="112" y="123"/>
                    <a:pt x="110" y="124"/>
                  </a:cubicBezTo>
                  <a:cubicBezTo>
                    <a:pt x="101" y="126"/>
                    <a:pt x="93" y="129"/>
                    <a:pt x="85" y="131"/>
                  </a:cubicBezTo>
                  <a:cubicBezTo>
                    <a:pt x="78" y="133"/>
                    <a:pt x="70" y="136"/>
                    <a:pt x="63" y="138"/>
                  </a:cubicBezTo>
                  <a:cubicBezTo>
                    <a:pt x="63" y="138"/>
                    <a:pt x="62" y="138"/>
                    <a:pt x="62" y="139"/>
                  </a:cubicBezTo>
                  <a:cubicBezTo>
                    <a:pt x="62" y="139"/>
                    <a:pt x="62" y="139"/>
                    <a:pt x="62" y="139"/>
                  </a:cubicBezTo>
                  <a:cubicBezTo>
                    <a:pt x="61" y="139"/>
                    <a:pt x="61" y="138"/>
                    <a:pt x="60" y="138"/>
                  </a:cubicBezTo>
                  <a:cubicBezTo>
                    <a:pt x="59" y="137"/>
                    <a:pt x="57" y="137"/>
                    <a:pt x="56" y="136"/>
                  </a:cubicBezTo>
                  <a:cubicBezTo>
                    <a:pt x="62" y="135"/>
                    <a:pt x="69" y="133"/>
                    <a:pt x="75" y="132"/>
                  </a:cubicBezTo>
                  <a:close/>
                  <a:moveTo>
                    <a:pt x="104" y="132"/>
                  </a:moveTo>
                  <a:cubicBezTo>
                    <a:pt x="106" y="132"/>
                    <a:pt x="108" y="131"/>
                    <a:pt x="110" y="131"/>
                  </a:cubicBezTo>
                  <a:cubicBezTo>
                    <a:pt x="108" y="131"/>
                    <a:pt x="106" y="132"/>
                    <a:pt x="104" y="132"/>
                  </a:cubicBezTo>
                  <a:cubicBezTo>
                    <a:pt x="97" y="134"/>
                    <a:pt x="90" y="136"/>
                    <a:pt x="82" y="138"/>
                  </a:cubicBezTo>
                  <a:cubicBezTo>
                    <a:pt x="80" y="138"/>
                    <a:pt x="77" y="139"/>
                    <a:pt x="74" y="140"/>
                  </a:cubicBezTo>
                  <a:cubicBezTo>
                    <a:pt x="72" y="140"/>
                    <a:pt x="70" y="141"/>
                    <a:pt x="68" y="142"/>
                  </a:cubicBezTo>
                  <a:cubicBezTo>
                    <a:pt x="66" y="141"/>
                    <a:pt x="65" y="140"/>
                    <a:pt x="63" y="139"/>
                  </a:cubicBezTo>
                  <a:cubicBezTo>
                    <a:pt x="76" y="137"/>
                    <a:pt x="90" y="135"/>
                    <a:pt x="104" y="132"/>
                  </a:cubicBezTo>
                  <a:close/>
                  <a:moveTo>
                    <a:pt x="102" y="137"/>
                  </a:moveTo>
                  <a:cubicBezTo>
                    <a:pt x="113" y="135"/>
                    <a:pt x="124" y="133"/>
                    <a:pt x="135" y="130"/>
                  </a:cubicBezTo>
                  <a:cubicBezTo>
                    <a:pt x="133" y="130"/>
                    <a:pt x="132" y="131"/>
                    <a:pt x="130" y="131"/>
                  </a:cubicBezTo>
                  <a:cubicBezTo>
                    <a:pt x="128" y="132"/>
                    <a:pt x="125" y="133"/>
                    <a:pt x="123" y="133"/>
                  </a:cubicBezTo>
                  <a:cubicBezTo>
                    <a:pt x="117" y="135"/>
                    <a:pt x="112" y="136"/>
                    <a:pt x="107" y="137"/>
                  </a:cubicBezTo>
                  <a:cubicBezTo>
                    <a:pt x="101" y="138"/>
                    <a:pt x="96" y="140"/>
                    <a:pt x="90" y="142"/>
                  </a:cubicBezTo>
                  <a:cubicBezTo>
                    <a:pt x="86" y="144"/>
                    <a:pt x="80" y="144"/>
                    <a:pt x="76" y="146"/>
                  </a:cubicBezTo>
                  <a:cubicBezTo>
                    <a:pt x="74" y="145"/>
                    <a:pt x="72" y="144"/>
                    <a:pt x="69" y="143"/>
                  </a:cubicBezTo>
                  <a:cubicBezTo>
                    <a:pt x="80" y="142"/>
                    <a:pt x="91" y="139"/>
                    <a:pt x="102" y="137"/>
                  </a:cubicBezTo>
                  <a:close/>
                  <a:moveTo>
                    <a:pt x="99" y="143"/>
                  </a:moveTo>
                  <a:cubicBezTo>
                    <a:pt x="108" y="142"/>
                    <a:pt x="117" y="139"/>
                    <a:pt x="127" y="137"/>
                  </a:cubicBezTo>
                  <a:cubicBezTo>
                    <a:pt x="127" y="137"/>
                    <a:pt x="128" y="137"/>
                    <a:pt x="128" y="137"/>
                  </a:cubicBezTo>
                  <a:cubicBezTo>
                    <a:pt x="127" y="137"/>
                    <a:pt x="126" y="138"/>
                    <a:pt x="125" y="138"/>
                  </a:cubicBezTo>
                  <a:cubicBezTo>
                    <a:pt x="121" y="140"/>
                    <a:pt x="116" y="141"/>
                    <a:pt x="111" y="143"/>
                  </a:cubicBezTo>
                  <a:cubicBezTo>
                    <a:pt x="107" y="144"/>
                    <a:pt x="102" y="145"/>
                    <a:pt x="97" y="147"/>
                  </a:cubicBezTo>
                  <a:cubicBezTo>
                    <a:pt x="93" y="148"/>
                    <a:pt x="89" y="149"/>
                    <a:pt x="85" y="151"/>
                  </a:cubicBezTo>
                  <a:cubicBezTo>
                    <a:pt x="83" y="149"/>
                    <a:pt x="80" y="148"/>
                    <a:pt x="78" y="147"/>
                  </a:cubicBezTo>
                  <a:cubicBezTo>
                    <a:pt x="84" y="147"/>
                    <a:pt x="92" y="145"/>
                    <a:pt x="99" y="143"/>
                  </a:cubicBezTo>
                  <a:close/>
                  <a:moveTo>
                    <a:pt x="101" y="149"/>
                  </a:moveTo>
                  <a:cubicBezTo>
                    <a:pt x="106" y="148"/>
                    <a:pt x="111" y="147"/>
                    <a:pt x="116" y="146"/>
                  </a:cubicBezTo>
                  <a:cubicBezTo>
                    <a:pt x="115" y="146"/>
                    <a:pt x="114" y="146"/>
                    <a:pt x="112" y="147"/>
                  </a:cubicBezTo>
                  <a:cubicBezTo>
                    <a:pt x="105" y="149"/>
                    <a:pt x="98" y="151"/>
                    <a:pt x="92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0" y="153"/>
                    <a:pt x="88" y="152"/>
                    <a:pt x="87" y="152"/>
                  </a:cubicBezTo>
                  <a:cubicBezTo>
                    <a:pt x="92" y="151"/>
                    <a:pt x="97" y="149"/>
                    <a:pt x="101" y="149"/>
                  </a:cubicBezTo>
                  <a:close/>
                  <a:moveTo>
                    <a:pt x="103" y="152"/>
                  </a:moveTo>
                  <a:cubicBezTo>
                    <a:pt x="108" y="150"/>
                    <a:pt x="113" y="149"/>
                    <a:pt x="118" y="148"/>
                  </a:cubicBezTo>
                  <a:cubicBezTo>
                    <a:pt x="123" y="147"/>
                    <a:pt x="115" y="150"/>
                    <a:pt x="115" y="150"/>
                  </a:cubicBezTo>
                  <a:cubicBezTo>
                    <a:pt x="112" y="151"/>
                    <a:pt x="110" y="151"/>
                    <a:pt x="107" y="152"/>
                  </a:cubicBezTo>
                  <a:cubicBezTo>
                    <a:pt x="104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6" y="156"/>
                    <a:pt x="94" y="155"/>
                    <a:pt x="93" y="155"/>
                  </a:cubicBezTo>
                  <a:cubicBezTo>
                    <a:pt x="97" y="154"/>
                    <a:pt x="100" y="153"/>
                    <a:pt x="103" y="152"/>
                  </a:cubicBezTo>
                  <a:close/>
                  <a:moveTo>
                    <a:pt x="104" y="156"/>
                  </a:moveTo>
                  <a:cubicBezTo>
                    <a:pt x="106" y="156"/>
                    <a:pt x="107" y="155"/>
                    <a:pt x="109" y="155"/>
                  </a:cubicBezTo>
                  <a:cubicBezTo>
                    <a:pt x="109" y="155"/>
                    <a:pt x="115" y="153"/>
                    <a:pt x="113" y="154"/>
                  </a:cubicBezTo>
                  <a:cubicBezTo>
                    <a:pt x="109" y="155"/>
                    <a:pt x="105" y="156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9"/>
                    <a:pt x="100" y="158"/>
                    <a:pt x="98" y="157"/>
                  </a:cubicBezTo>
                  <a:cubicBezTo>
                    <a:pt x="100" y="157"/>
                    <a:pt x="102" y="157"/>
                    <a:pt x="104" y="156"/>
                  </a:cubicBezTo>
                  <a:close/>
                  <a:moveTo>
                    <a:pt x="103" y="160"/>
                  </a:moveTo>
                  <a:cubicBezTo>
                    <a:pt x="103" y="160"/>
                    <a:pt x="107" y="159"/>
                    <a:pt x="107" y="160"/>
                  </a:cubicBezTo>
                  <a:cubicBezTo>
                    <a:pt x="107" y="161"/>
                    <a:pt x="106" y="161"/>
                    <a:pt x="106" y="162"/>
                  </a:cubicBezTo>
                  <a:cubicBezTo>
                    <a:pt x="105" y="161"/>
                    <a:pt x="104" y="160"/>
                    <a:pt x="103" y="160"/>
                  </a:cubicBezTo>
                  <a:cubicBezTo>
                    <a:pt x="103" y="160"/>
                    <a:pt x="103" y="160"/>
                    <a:pt x="103" y="160"/>
                  </a:cubicBezTo>
                  <a:close/>
                  <a:moveTo>
                    <a:pt x="161" y="103"/>
                  </a:moveTo>
                  <a:cubicBezTo>
                    <a:pt x="141" y="111"/>
                    <a:pt x="119" y="114"/>
                    <a:pt x="99" y="119"/>
                  </a:cubicBezTo>
                  <a:cubicBezTo>
                    <a:pt x="91" y="121"/>
                    <a:pt x="83" y="122"/>
                    <a:pt x="75" y="124"/>
                  </a:cubicBezTo>
                  <a:cubicBezTo>
                    <a:pt x="79" y="123"/>
                    <a:pt x="84" y="121"/>
                    <a:pt x="88" y="120"/>
                  </a:cubicBezTo>
                  <a:cubicBezTo>
                    <a:pt x="102" y="115"/>
                    <a:pt x="117" y="111"/>
                    <a:pt x="132" y="107"/>
                  </a:cubicBezTo>
                  <a:cubicBezTo>
                    <a:pt x="139" y="106"/>
                    <a:pt x="146" y="104"/>
                    <a:pt x="152" y="102"/>
                  </a:cubicBezTo>
                  <a:cubicBezTo>
                    <a:pt x="156" y="101"/>
                    <a:pt x="159" y="99"/>
                    <a:pt x="162" y="98"/>
                  </a:cubicBezTo>
                  <a:cubicBezTo>
                    <a:pt x="162" y="98"/>
                    <a:pt x="163" y="98"/>
                    <a:pt x="164" y="98"/>
                  </a:cubicBezTo>
                  <a:cubicBezTo>
                    <a:pt x="165" y="98"/>
                    <a:pt x="165" y="98"/>
                    <a:pt x="165" y="97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4" y="99"/>
                    <a:pt x="163" y="101"/>
                    <a:pt x="161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7" y="96"/>
                  </a:cubicBezTo>
                  <a:cubicBezTo>
                    <a:pt x="165" y="97"/>
                    <a:pt x="163" y="97"/>
                    <a:pt x="161" y="98"/>
                  </a:cubicBezTo>
                  <a:cubicBezTo>
                    <a:pt x="160" y="98"/>
                    <a:pt x="159" y="98"/>
                    <a:pt x="158" y="99"/>
                  </a:cubicBezTo>
                  <a:cubicBezTo>
                    <a:pt x="143" y="102"/>
                    <a:pt x="128" y="104"/>
                    <a:pt x="113" y="108"/>
                  </a:cubicBezTo>
                  <a:cubicBezTo>
                    <a:pt x="98" y="112"/>
                    <a:pt x="84" y="116"/>
                    <a:pt x="69" y="121"/>
                  </a:cubicBezTo>
                  <a:cubicBezTo>
                    <a:pt x="64" y="122"/>
                    <a:pt x="59" y="123"/>
                    <a:pt x="54" y="124"/>
                  </a:cubicBezTo>
                  <a:cubicBezTo>
                    <a:pt x="69" y="119"/>
                    <a:pt x="83" y="115"/>
                    <a:pt x="97" y="111"/>
                  </a:cubicBezTo>
                  <a:cubicBezTo>
                    <a:pt x="112" y="106"/>
                    <a:pt x="127" y="104"/>
                    <a:pt x="142" y="101"/>
                  </a:cubicBezTo>
                  <a:cubicBezTo>
                    <a:pt x="151" y="99"/>
                    <a:pt x="159" y="96"/>
                    <a:pt x="167" y="94"/>
                  </a:cubicBezTo>
                  <a:cubicBezTo>
                    <a:pt x="168" y="94"/>
                    <a:pt x="169" y="94"/>
                    <a:pt x="169" y="94"/>
                  </a:cubicBezTo>
                  <a:cubicBezTo>
                    <a:pt x="169" y="93"/>
                    <a:pt x="169" y="93"/>
                    <a:pt x="170" y="93"/>
                  </a:cubicBezTo>
                  <a:cubicBezTo>
                    <a:pt x="169" y="94"/>
                    <a:pt x="168" y="95"/>
                    <a:pt x="167" y="96"/>
                  </a:cubicBezTo>
                  <a:close/>
                  <a:moveTo>
                    <a:pt x="171" y="92"/>
                  </a:moveTo>
                  <a:cubicBezTo>
                    <a:pt x="171" y="92"/>
                    <a:pt x="170" y="92"/>
                    <a:pt x="170" y="92"/>
                  </a:cubicBezTo>
                  <a:cubicBezTo>
                    <a:pt x="156" y="96"/>
                    <a:pt x="141" y="99"/>
                    <a:pt x="126" y="102"/>
                  </a:cubicBezTo>
                  <a:cubicBezTo>
                    <a:pt x="111" y="105"/>
                    <a:pt x="96" y="109"/>
                    <a:pt x="81" y="113"/>
                  </a:cubicBezTo>
                  <a:cubicBezTo>
                    <a:pt x="67" y="117"/>
                    <a:pt x="52" y="121"/>
                    <a:pt x="37" y="124"/>
                  </a:cubicBezTo>
                  <a:cubicBezTo>
                    <a:pt x="37" y="124"/>
                    <a:pt x="36" y="124"/>
                    <a:pt x="36" y="124"/>
                  </a:cubicBezTo>
                  <a:cubicBezTo>
                    <a:pt x="36" y="124"/>
                    <a:pt x="36" y="124"/>
                    <a:pt x="35" y="124"/>
                  </a:cubicBezTo>
                  <a:cubicBezTo>
                    <a:pt x="36" y="124"/>
                    <a:pt x="37" y="123"/>
                    <a:pt x="37" y="123"/>
                  </a:cubicBezTo>
                  <a:cubicBezTo>
                    <a:pt x="41" y="122"/>
                    <a:pt x="44" y="121"/>
                    <a:pt x="48" y="120"/>
                  </a:cubicBezTo>
                  <a:cubicBezTo>
                    <a:pt x="55" y="117"/>
                    <a:pt x="63" y="116"/>
                    <a:pt x="71" y="114"/>
                  </a:cubicBezTo>
                  <a:cubicBezTo>
                    <a:pt x="86" y="110"/>
                    <a:pt x="101" y="105"/>
                    <a:pt x="116" y="102"/>
                  </a:cubicBezTo>
                  <a:cubicBezTo>
                    <a:pt x="131" y="99"/>
                    <a:pt x="146" y="96"/>
                    <a:pt x="161" y="91"/>
                  </a:cubicBezTo>
                  <a:cubicBezTo>
                    <a:pt x="164" y="90"/>
                    <a:pt x="168" y="89"/>
                    <a:pt x="171" y="88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7"/>
                    <a:pt x="175" y="86"/>
                    <a:pt x="176" y="86"/>
                  </a:cubicBezTo>
                  <a:cubicBezTo>
                    <a:pt x="174" y="88"/>
                    <a:pt x="172" y="90"/>
                    <a:pt x="171" y="92"/>
                  </a:cubicBezTo>
                  <a:close/>
                  <a:moveTo>
                    <a:pt x="107" y="103"/>
                  </a:moveTo>
                  <a:cubicBezTo>
                    <a:pt x="118" y="100"/>
                    <a:pt x="128" y="98"/>
                    <a:pt x="139" y="96"/>
                  </a:cubicBezTo>
                  <a:cubicBezTo>
                    <a:pt x="144" y="95"/>
                    <a:pt x="148" y="94"/>
                    <a:pt x="153" y="93"/>
                  </a:cubicBezTo>
                  <a:cubicBezTo>
                    <a:pt x="150" y="94"/>
                    <a:pt x="146" y="95"/>
                    <a:pt x="143" y="95"/>
                  </a:cubicBezTo>
                  <a:cubicBezTo>
                    <a:pt x="131" y="98"/>
                    <a:pt x="119" y="101"/>
                    <a:pt x="107" y="103"/>
                  </a:cubicBezTo>
                  <a:close/>
                  <a:moveTo>
                    <a:pt x="177" y="85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6" y="85"/>
                    <a:pt x="174" y="86"/>
                    <a:pt x="173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64" y="89"/>
                    <a:pt x="157" y="91"/>
                    <a:pt x="149" y="93"/>
                  </a:cubicBezTo>
                  <a:cubicBezTo>
                    <a:pt x="134" y="96"/>
                    <a:pt x="119" y="99"/>
                    <a:pt x="104" y="103"/>
                  </a:cubicBezTo>
                  <a:cubicBezTo>
                    <a:pt x="94" y="105"/>
                    <a:pt x="85" y="108"/>
                    <a:pt x="75" y="111"/>
                  </a:cubicBezTo>
                  <a:cubicBezTo>
                    <a:pt x="66" y="113"/>
                    <a:pt x="56" y="115"/>
                    <a:pt x="45" y="117"/>
                  </a:cubicBezTo>
                  <a:cubicBezTo>
                    <a:pt x="41" y="118"/>
                    <a:pt x="36" y="119"/>
                    <a:pt x="31" y="120"/>
                  </a:cubicBezTo>
                  <a:cubicBezTo>
                    <a:pt x="30" y="120"/>
                    <a:pt x="23" y="122"/>
                    <a:pt x="28" y="120"/>
                  </a:cubicBezTo>
                  <a:cubicBezTo>
                    <a:pt x="30" y="120"/>
                    <a:pt x="32" y="119"/>
                    <a:pt x="35" y="118"/>
                  </a:cubicBezTo>
                  <a:cubicBezTo>
                    <a:pt x="45" y="115"/>
                    <a:pt x="55" y="112"/>
                    <a:pt x="65" y="110"/>
                  </a:cubicBezTo>
                  <a:cubicBezTo>
                    <a:pt x="85" y="104"/>
                    <a:pt x="105" y="100"/>
                    <a:pt x="125" y="95"/>
                  </a:cubicBezTo>
                  <a:cubicBezTo>
                    <a:pt x="136" y="93"/>
                    <a:pt x="146" y="90"/>
                    <a:pt x="157" y="87"/>
                  </a:cubicBezTo>
                  <a:cubicBezTo>
                    <a:pt x="166" y="85"/>
                    <a:pt x="175" y="81"/>
                    <a:pt x="184" y="78"/>
                  </a:cubicBezTo>
                  <a:cubicBezTo>
                    <a:pt x="182" y="80"/>
                    <a:pt x="179" y="82"/>
                    <a:pt x="177" y="85"/>
                  </a:cubicBezTo>
                  <a:close/>
                  <a:moveTo>
                    <a:pt x="61" y="106"/>
                  </a:moveTo>
                  <a:cubicBezTo>
                    <a:pt x="54" y="107"/>
                    <a:pt x="47" y="109"/>
                    <a:pt x="40" y="111"/>
                  </a:cubicBezTo>
                  <a:cubicBezTo>
                    <a:pt x="33" y="113"/>
                    <a:pt x="26" y="114"/>
                    <a:pt x="20" y="117"/>
                  </a:cubicBezTo>
                  <a:cubicBezTo>
                    <a:pt x="19" y="117"/>
                    <a:pt x="19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8" y="114"/>
                    <a:pt x="23" y="112"/>
                    <a:pt x="28" y="110"/>
                  </a:cubicBezTo>
                  <a:cubicBezTo>
                    <a:pt x="36" y="107"/>
                    <a:pt x="43" y="106"/>
                    <a:pt x="51" y="104"/>
                  </a:cubicBezTo>
                  <a:cubicBezTo>
                    <a:pt x="65" y="101"/>
                    <a:pt x="79" y="99"/>
                    <a:pt x="93" y="96"/>
                  </a:cubicBezTo>
                  <a:cubicBezTo>
                    <a:pt x="82" y="99"/>
                    <a:pt x="71" y="103"/>
                    <a:pt x="61" y="106"/>
                  </a:cubicBezTo>
                  <a:close/>
                  <a:moveTo>
                    <a:pt x="58" y="140"/>
                  </a:moveTo>
                  <a:cubicBezTo>
                    <a:pt x="68" y="145"/>
                    <a:pt x="78" y="150"/>
                    <a:pt x="88" y="155"/>
                  </a:cubicBezTo>
                  <a:cubicBezTo>
                    <a:pt x="93" y="158"/>
                    <a:pt x="100" y="160"/>
                    <a:pt x="104" y="164"/>
                  </a:cubicBezTo>
                  <a:cubicBezTo>
                    <a:pt x="104" y="164"/>
                    <a:pt x="104" y="165"/>
                    <a:pt x="104" y="166"/>
                  </a:cubicBezTo>
                  <a:cubicBezTo>
                    <a:pt x="98" y="163"/>
                    <a:pt x="92" y="160"/>
                    <a:pt x="87" y="157"/>
                  </a:cubicBezTo>
                  <a:cubicBezTo>
                    <a:pt x="77" y="152"/>
                    <a:pt x="67" y="147"/>
                    <a:pt x="57" y="143"/>
                  </a:cubicBezTo>
                  <a:cubicBezTo>
                    <a:pt x="51" y="139"/>
                    <a:pt x="44" y="137"/>
                    <a:pt x="38" y="133"/>
                  </a:cubicBezTo>
                  <a:cubicBezTo>
                    <a:pt x="29" y="128"/>
                    <a:pt x="20" y="122"/>
                    <a:pt x="10" y="119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10" y="118"/>
                    <a:pt x="11" y="117"/>
                    <a:pt x="11" y="116"/>
                  </a:cubicBezTo>
                  <a:cubicBezTo>
                    <a:pt x="26" y="125"/>
                    <a:pt x="42" y="132"/>
                    <a:pt x="58" y="140"/>
                  </a:cubicBezTo>
                  <a:close/>
                  <a:moveTo>
                    <a:pt x="198" y="62"/>
                  </a:moveTo>
                  <a:cubicBezTo>
                    <a:pt x="198" y="62"/>
                    <a:pt x="198" y="62"/>
                    <a:pt x="198" y="63"/>
                  </a:cubicBezTo>
                  <a:cubicBezTo>
                    <a:pt x="183" y="65"/>
                    <a:pt x="168" y="69"/>
                    <a:pt x="153" y="71"/>
                  </a:cubicBezTo>
                  <a:cubicBezTo>
                    <a:pt x="138" y="74"/>
                    <a:pt x="122" y="77"/>
                    <a:pt x="107" y="81"/>
                  </a:cubicBezTo>
                  <a:cubicBezTo>
                    <a:pt x="92" y="84"/>
                    <a:pt x="77" y="89"/>
                    <a:pt x="61" y="93"/>
                  </a:cubicBezTo>
                  <a:cubicBezTo>
                    <a:pt x="54" y="95"/>
                    <a:pt x="47" y="97"/>
                    <a:pt x="40" y="99"/>
                  </a:cubicBezTo>
                  <a:cubicBezTo>
                    <a:pt x="37" y="100"/>
                    <a:pt x="35" y="101"/>
                    <a:pt x="32" y="101"/>
                  </a:cubicBezTo>
                  <a:cubicBezTo>
                    <a:pt x="42" y="98"/>
                    <a:pt x="51" y="94"/>
                    <a:pt x="61" y="92"/>
                  </a:cubicBezTo>
                  <a:cubicBezTo>
                    <a:pt x="75" y="87"/>
                    <a:pt x="90" y="83"/>
                    <a:pt x="105" y="79"/>
                  </a:cubicBezTo>
                  <a:cubicBezTo>
                    <a:pt x="120" y="75"/>
                    <a:pt x="135" y="72"/>
                    <a:pt x="150" y="69"/>
                  </a:cubicBezTo>
                  <a:cubicBezTo>
                    <a:pt x="164" y="67"/>
                    <a:pt x="178" y="65"/>
                    <a:pt x="192" y="61"/>
                  </a:cubicBezTo>
                  <a:cubicBezTo>
                    <a:pt x="195" y="60"/>
                    <a:pt x="199" y="59"/>
                    <a:pt x="202" y="58"/>
                  </a:cubicBezTo>
                  <a:cubicBezTo>
                    <a:pt x="201" y="59"/>
                    <a:pt x="200" y="61"/>
                    <a:pt x="198" y="62"/>
                  </a:cubicBezTo>
                  <a:close/>
                  <a:moveTo>
                    <a:pt x="190" y="71"/>
                  </a:moveTo>
                  <a:cubicBezTo>
                    <a:pt x="178" y="74"/>
                    <a:pt x="166" y="78"/>
                    <a:pt x="154" y="81"/>
                  </a:cubicBezTo>
                  <a:cubicBezTo>
                    <a:pt x="152" y="82"/>
                    <a:pt x="150" y="82"/>
                    <a:pt x="148" y="83"/>
                  </a:cubicBezTo>
                  <a:cubicBezTo>
                    <a:pt x="136" y="85"/>
                    <a:pt x="124" y="89"/>
                    <a:pt x="112" y="92"/>
                  </a:cubicBezTo>
                  <a:cubicBezTo>
                    <a:pt x="108" y="92"/>
                    <a:pt x="104" y="93"/>
                    <a:pt x="101" y="94"/>
                  </a:cubicBezTo>
                  <a:cubicBezTo>
                    <a:pt x="85" y="97"/>
                    <a:pt x="70" y="100"/>
                    <a:pt x="54" y="103"/>
                  </a:cubicBezTo>
                  <a:cubicBezTo>
                    <a:pt x="47" y="104"/>
                    <a:pt x="40" y="105"/>
                    <a:pt x="33" y="108"/>
                  </a:cubicBezTo>
                  <a:cubicBezTo>
                    <a:pt x="30" y="109"/>
                    <a:pt x="27" y="110"/>
                    <a:pt x="23" y="111"/>
                  </a:cubicBezTo>
                  <a:cubicBezTo>
                    <a:pt x="22" y="112"/>
                    <a:pt x="20" y="112"/>
                    <a:pt x="18" y="113"/>
                  </a:cubicBezTo>
                  <a:cubicBezTo>
                    <a:pt x="16" y="113"/>
                    <a:pt x="14" y="113"/>
                    <a:pt x="12" y="114"/>
                  </a:cubicBezTo>
                  <a:cubicBezTo>
                    <a:pt x="18" y="111"/>
                    <a:pt x="25" y="108"/>
                    <a:pt x="32" y="106"/>
                  </a:cubicBezTo>
                  <a:cubicBezTo>
                    <a:pt x="40" y="104"/>
                    <a:pt x="48" y="102"/>
                    <a:pt x="55" y="99"/>
                  </a:cubicBezTo>
                  <a:cubicBezTo>
                    <a:pt x="71" y="95"/>
                    <a:pt x="86" y="91"/>
                    <a:pt x="101" y="88"/>
                  </a:cubicBezTo>
                  <a:cubicBezTo>
                    <a:pt x="130" y="80"/>
                    <a:pt x="161" y="75"/>
                    <a:pt x="190" y="66"/>
                  </a:cubicBezTo>
                  <a:cubicBezTo>
                    <a:pt x="192" y="65"/>
                    <a:pt x="194" y="65"/>
                    <a:pt x="196" y="64"/>
                  </a:cubicBezTo>
                  <a:cubicBezTo>
                    <a:pt x="194" y="66"/>
                    <a:pt x="192" y="68"/>
                    <a:pt x="190" y="71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10" y="121"/>
                  </a:cubicBezTo>
                  <a:cubicBezTo>
                    <a:pt x="19" y="124"/>
                    <a:pt x="28" y="131"/>
                    <a:pt x="38" y="136"/>
                  </a:cubicBezTo>
                  <a:cubicBezTo>
                    <a:pt x="44" y="139"/>
                    <a:pt x="50" y="142"/>
                    <a:pt x="57" y="145"/>
                  </a:cubicBezTo>
                  <a:cubicBezTo>
                    <a:pt x="67" y="150"/>
                    <a:pt x="77" y="155"/>
                    <a:pt x="86" y="160"/>
                  </a:cubicBezTo>
                  <a:cubicBezTo>
                    <a:pt x="92" y="162"/>
                    <a:pt x="97" y="166"/>
                    <a:pt x="103" y="168"/>
                  </a:cubicBezTo>
                  <a:cubicBezTo>
                    <a:pt x="103" y="169"/>
                    <a:pt x="103" y="170"/>
                    <a:pt x="102" y="171"/>
                  </a:cubicBezTo>
                  <a:cubicBezTo>
                    <a:pt x="86" y="163"/>
                    <a:pt x="69" y="155"/>
                    <a:pt x="53" y="147"/>
                  </a:cubicBezTo>
                  <a:cubicBezTo>
                    <a:pt x="38" y="140"/>
                    <a:pt x="23" y="133"/>
                    <a:pt x="8" y="125"/>
                  </a:cubicBezTo>
                  <a:cubicBezTo>
                    <a:pt x="9" y="123"/>
                    <a:pt x="9" y="122"/>
                    <a:pt x="9" y="121"/>
                  </a:cubicBezTo>
                  <a:close/>
                  <a:moveTo>
                    <a:pt x="106" y="168"/>
                  </a:moveTo>
                  <a:cubicBezTo>
                    <a:pt x="106" y="168"/>
                    <a:pt x="106" y="168"/>
                    <a:pt x="106" y="167"/>
                  </a:cubicBezTo>
                  <a:cubicBezTo>
                    <a:pt x="111" y="163"/>
                    <a:pt x="116" y="158"/>
                    <a:pt x="120" y="153"/>
                  </a:cubicBezTo>
                  <a:cubicBezTo>
                    <a:pt x="130" y="142"/>
                    <a:pt x="140" y="132"/>
                    <a:pt x="150" y="122"/>
                  </a:cubicBezTo>
                  <a:cubicBezTo>
                    <a:pt x="169" y="101"/>
                    <a:pt x="189" y="80"/>
                    <a:pt x="208" y="60"/>
                  </a:cubicBezTo>
                  <a:cubicBezTo>
                    <a:pt x="210" y="58"/>
                    <a:pt x="211" y="56"/>
                    <a:pt x="213" y="55"/>
                  </a:cubicBezTo>
                  <a:cubicBezTo>
                    <a:pt x="213" y="55"/>
                    <a:pt x="213" y="56"/>
                    <a:pt x="213" y="57"/>
                  </a:cubicBezTo>
                  <a:cubicBezTo>
                    <a:pt x="213" y="57"/>
                    <a:pt x="213" y="57"/>
                    <a:pt x="213" y="57"/>
                  </a:cubicBezTo>
                  <a:cubicBezTo>
                    <a:pt x="205" y="65"/>
                    <a:pt x="197" y="74"/>
                    <a:pt x="189" y="82"/>
                  </a:cubicBezTo>
                  <a:cubicBezTo>
                    <a:pt x="181" y="91"/>
                    <a:pt x="174" y="99"/>
                    <a:pt x="166" y="107"/>
                  </a:cubicBezTo>
                  <a:cubicBezTo>
                    <a:pt x="147" y="126"/>
                    <a:pt x="130" y="145"/>
                    <a:pt x="112" y="164"/>
                  </a:cubicBezTo>
                  <a:cubicBezTo>
                    <a:pt x="109" y="166"/>
                    <a:pt x="107" y="169"/>
                    <a:pt x="105" y="171"/>
                  </a:cubicBezTo>
                  <a:cubicBezTo>
                    <a:pt x="105" y="170"/>
                    <a:pt x="105" y="169"/>
                    <a:pt x="106" y="168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7" y="74"/>
                  </a:cubicBezTo>
                  <a:cubicBezTo>
                    <a:pt x="132" y="71"/>
                    <a:pt x="148" y="68"/>
                    <a:pt x="164" y="65"/>
                  </a:cubicBezTo>
                  <a:cubicBezTo>
                    <a:pt x="171" y="64"/>
                    <a:pt x="179" y="62"/>
                    <a:pt x="186" y="61"/>
                  </a:cubicBezTo>
                  <a:cubicBezTo>
                    <a:pt x="190" y="60"/>
                    <a:pt x="193" y="59"/>
                    <a:pt x="197" y="59"/>
                  </a:cubicBezTo>
                  <a:cubicBezTo>
                    <a:pt x="198" y="58"/>
                    <a:pt x="199" y="58"/>
                    <a:pt x="200" y="58"/>
                  </a:cubicBezTo>
                  <a:cubicBezTo>
                    <a:pt x="200" y="58"/>
                    <a:pt x="199" y="58"/>
                    <a:pt x="199" y="58"/>
                  </a:cubicBezTo>
                  <a:cubicBezTo>
                    <a:pt x="198" y="59"/>
                    <a:pt x="197" y="59"/>
                    <a:pt x="196" y="59"/>
                  </a:cubicBezTo>
                  <a:cubicBezTo>
                    <a:pt x="183" y="64"/>
                    <a:pt x="169" y="65"/>
                    <a:pt x="155" y="68"/>
                  </a:cubicBezTo>
                  <a:cubicBezTo>
                    <a:pt x="140" y="71"/>
                    <a:pt x="125" y="73"/>
                    <a:pt x="110" y="77"/>
                  </a:cubicBezTo>
                  <a:cubicBezTo>
                    <a:pt x="81" y="85"/>
                    <a:pt x="51" y="93"/>
                    <a:pt x="23" y="104"/>
                  </a:cubicBezTo>
                  <a:cubicBezTo>
                    <a:pt x="22" y="104"/>
                    <a:pt x="21" y="104"/>
                    <a:pt x="19" y="105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22" y="102"/>
                    <a:pt x="24" y="100"/>
                    <a:pt x="26" y="97"/>
                  </a:cubicBezTo>
                  <a:close/>
                  <a:moveTo>
                    <a:pt x="18" y="106"/>
                  </a:moveTo>
                  <a:cubicBezTo>
                    <a:pt x="48" y="97"/>
                    <a:pt x="77" y="89"/>
                    <a:pt x="107" y="81"/>
                  </a:cubicBezTo>
                  <a:cubicBezTo>
                    <a:pt x="122" y="78"/>
                    <a:pt x="138" y="75"/>
                    <a:pt x="153" y="72"/>
                  </a:cubicBezTo>
                  <a:cubicBezTo>
                    <a:pt x="161" y="71"/>
                    <a:pt x="168" y="69"/>
                    <a:pt x="175" y="68"/>
                  </a:cubicBezTo>
                  <a:cubicBezTo>
                    <a:pt x="182" y="66"/>
                    <a:pt x="190" y="65"/>
                    <a:pt x="197" y="63"/>
                  </a:cubicBezTo>
                  <a:cubicBezTo>
                    <a:pt x="168" y="73"/>
                    <a:pt x="137" y="78"/>
                    <a:pt x="108" y="85"/>
                  </a:cubicBezTo>
                  <a:cubicBezTo>
                    <a:pt x="93" y="89"/>
                    <a:pt x="78" y="93"/>
                    <a:pt x="63" y="97"/>
                  </a:cubicBezTo>
                  <a:cubicBezTo>
                    <a:pt x="48" y="101"/>
                    <a:pt x="33" y="104"/>
                    <a:pt x="20" y="110"/>
                  </a:cubicBezTo>
                  <a:cubicBezTo>
                    <a:pt x="17" y="111"/>
                    <a:pt x="15" y="112"/>
                    <a:pt x="13" y="112"/>
                  </a:cubicBezTo>
                  <a:cubicBezTo>
                    <a:pt x="15" y="110"/>
                    <a:pt x="16" y="108"/>
                    <a:pt x="18" y="106"/>
                  </a:cubicBezTo>
                  <a:close/>
                  <a:moveTo>
                    <a:pt x="104" y="177"/>
                  </a:moveTo>
                  <a:cubicBezTo>
                    <a:pt x="104" y="177"/>
                    <a:pt x="104" y="176"/>
                    <a:pt x="104" y="176"/>
                  </a:cubicBezTo>
                  <a:cubicBezTo>
                    <a:pt x="104" y="176"/>
                    <a:pt x="104" y="175"/>
                    <a:pt x="104" y="175"/>
                  </a:cubicBezTo>
                  <a:cubicBezTo>
                    <a:pt x="137" y="139"/>
                    <a:pt x="171" y="105"/>
                    <a:pt x="205" y="70"/>
                  </a:cubicBezTo>
                  <a:cubicBezTo>
                    <a:pt x="208" y="66"/>
                    <a:pt x="211" y="63"/>
                    <a:pt x="214" y="60"/>
                  </a:cubicBezTo>
                  <a:cubicBezTo>
                    <a:pt x="214" y="60"/>
                    <a:pt x="214" y="60"/>
                    <a:pt x="214" y="60"/>
                  </a:cubicBezTo>
                  <a:cubicBezTo>
                    <a:pt x="211" y="63"/>
                    <a:pt x="208" y="67"/>
                    <a:pt x="205" y="70"/>
                  </a:cubicBezTo>
                  <a:cubicBezTo>
                    <a:pt x="199" y="76"/>
                    <a:pt x="194" y="82"/>
                    <a:pt x="188" y="89"/>
                  </a:cubicBezTo>
                  <a:cubicBezTo>
                    <a:pt x="180" y="98"/>
                    <a:pt x="172" y="107"/>
                    <a:pt x="163" y="115"/>
                  </a:cubicBezTo>
                  <a:cubicBezTo>
                    <a:pt x="143" y="136"/>
                    <a:pt x="123" y="156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lose/>
                  <a:moveTo>
                    <a:pt x="8" y="118"/>
                  </a:moveTo>
                  <a:cubicBezTo>
                    <a:pt x="7" y="121"/>
                    <a:pt x="5" y="126"/>
                    <a:pt x="5" y="130"/>
                  </a:cubicBezTo>
                  <a:cubicBezTo>
                    <a:pt x="5" y="126"/>
                    <a:pt x="6" y="121"/>
                    <a:pt x="8" y="118"/>
                  </a:cubicBezTo>
                  <a:close/>
                  <a:moveTo>
                    <a:pt x="27" y="146"/>
                  </a:moveTo>
                  <a:cubicBezTo>
                    <a:pt x="21" y="143"/>
                    <a:pt x="15" y="140"/>
                    <a:pt x="10" y="137"/>
                  </a:cubicBezTo>
                  <a:cubicBezTo>
                    <a:pt x="10" y="137"/>
                    <a:pt x="10" y="137"/>
                    <a:pt x="10" y="137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4" y="138"/>
                    <a:pt x="18" y="140"/>
                    <a:pt x="22" y="142"/>
                  </a:cubicBezTo>
                  <a:cubicBezTo>
                    <a:pt x="32" y="147"/>
                    <a:pt x="43" y="152"/>
                    <a:pt x="53" y="157"/>
                  </a:cubicBezTo>
                  <a:cubicBezTo>
                    <a:pt x="64" y="162"/>
                    <a:pt x="74" y="167"/>
                    <a:pt x="85" y="172"/>
                  </a:cubicBezTo>
                  <a:cubicBezTo>
                    <a:pt x="90" y="175"/>
                    <a:pt x="96" y="177"/>
                    <a:pt x="101" y="180"/>
                  </a:cubicBezTo>
                  <a:cubicBezTo>
                    <a:pt x="101" y="180"/>
                    <a:pt x="102" y="180"/>
                    <a:pt x="102" y="180"/>
                  </a:cubicBezTo>
                  <a:cubicBezTo>
                    <a:pt x="102" y="182"/>
                    <a:pt x="102" y="183"/>
                    <a:pt x="103" y="184"/>
                  </a:cubicBezTo>
                  <a:cubicBezTo>
                    <a:pt x="88" y="177"/>
                    <a:pt x="73" y="169"/>
                    <a:pt x="58" y="162"/>
                  </a:cubicBezTo>
                  <a:cubicBezTo>
                    <a:pt x="47" y="156"/>
                    <a:pt x="37" y="151"/>
                    <a:pt x="27" y="146"/>
                  </a:cubicBezTo>
                  <a:close/>
                  <a:moveTo>
                    <a:pt x="205" y="79"/>
                  </a:moveTo>
                  <a:cubicBezTo>
                    <a:pt x="195" y="90"/>
                    <a:pt x="185" y="101"/>
                    <a:pt x="175" y="111"/>
                  </a:cubicBezTo>
                  <a:cubicBezTo>
                    <a:pt x="155" y="133"/>
                    <a:pt x="134" y="154"/>
                    <a:pt x="114" y="176"/>
                  </a:cubicBezTo>
                  <a:cubicBezTo>
                    <a:pt x="111" y="178"/>
                    <a:pt x="109" y="181"/>
                    <a:pt x="106" y="184"/>
                  </a:cubicBezTo>
                  <a:cubicBezTo>
                    <a:pt x="105" y="183"/>
                    <a:pt x="105" y="181"/>
                    <a:pt x="104" y="180"/>
                  </a:cubicBezTo>
                  <a:cubicBezTo>
                    <a:pt x="104" y="180"/>
                    <a:pt x="105" y="180"/>
                    <a:pt x="105" y="180"/>
                  </a:cubicBezTo>
                  <a:cubicBezTo>
                    <a:pt x="112" y="172"/>
                    <a:pt x="120" y="164"/>
                    <a:pt x="127" y="156"/>
                  </a:cubicBezTo>
                  <a:cubicBezTo>
                    <a:pt x="139" y="144"/>
                    <a:pt x="150" y="132"/>
                    <a:pt x="162" y="121"/>
                  </a:cubicBezTo>
                  <a:cubicBezTo>
                    <a:pt x="180" y="102"/>
                    <a:pt x="196" y="81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3"/>
                    <a:pt x="217" y="64"/>
                    <a:pt x="218" y="65"/>
                  </a:cubicBezTo>
                  <a:cubicBezTo>
                    <a:pt x="217" y="66"/>
                    <a:pt x="215" y="68"/>
                    <a:pt x="215" y="69"/>
                  </a:cubicBezTo>
                  <a:cubicBezTo>
                    <a:pt x="211" y="72"/>
                    <a:pt x="208" y="76"/>
                    <a:pt x="205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69"/>
            <p:cNvSpPr>
              <a:spLocks noEditPoints="1"/>
            </p:cNvSpPr>
            <p:nvPr/>
          </p:nvSpPr>
          <p:spPr bwMode="auto">
            <a:xfrm>
              <a:off x="4105275" y="5072063"/>
              <a:ext cx="1006475" cy="1250950"/>
            </a:xfrm>
            <a:custGeom>
              <a:avLst/>
              <a:gdLst>
                <a:gd name="T0" fmla="*/ 196 w 268"/>
                <a:gd name="T1" fmla="*/ 287 h 333"/>
                <a:gd name="T2" fmla="*/ 192 w 268"/>
                <a:gd name="T3" fmla="*/ 87 h 333"/>
                <a:gd name="T4" fmla="*/ 172 w 268"/>
                <a:gd name="T5" fmla="*/ 88 h 333"/>
                <a:gd name="T6" fmla="*/ 201 w 268"/>
                <a:gd name="T7" fmla="*/ 243 h 333"/>
                <a:gd name="T8" fmla="*/ 263 w 268"/>
                <a:gd name="T9" fmla="*/ 253 h 333"/>
                <a:gd name="T10" fmla="*/ 212 w 268"/>
                <a:gd name="T11" fmla="*/ 299 h 333"/>
                <a:gd name="T12" fmla="*/ 246 w 268"/>
                <a:gd name="T13" fmla="*/ 271 h 333"/>
                <a:gd name="T14" fmla="*/ 245 w 268"/>
                <a:gd name="T15" fmla="*/ 214 h 333"/>
                <a:gd name="T16" fmla="*/ 204 w 268"/>
                <a:gd name="T17" fmla="*/ 199 h 333"/>
                <a:gd name="T18" fmla="*/ 210 w 268"/>
                <a:gd name="T19" fmla="*/ 220 h 333"/>
                <a:gd name="T20" fmla="*/ 207 w 268"/>
                <a:gd name="T21" fmla="*/ 166 h 333"/>
                <a:gd name="T22" fmla="*/ 238 w 268"/>
                <a:gd name="T23" fmla="*/ 164 h 333"/>
                <a:gd name="T24" fmla="*/ 219 w 268"/>
                <a:gd name="T25" fmla="*/ 176 h 333"/>
                <a:gd name="T26" fmla="*/ 203 w 268"/>
                <a:gd name="T27" fmla="*/ 212 h 333"/>
                <a:gd name="T28" fmla="*/ 217 w 268"/>
                <a:gd name="T29" fmla="*/ 265 h 333"/>
                <a:gd name="T30" fmla="*/ 232 w 268"/>
                <a:gd name="T31" fmla="*/ 236 h 333"/>
                <a:gd name="T32" fmla="*/ 207 w 268"/>
                <a:gd name="T33" fmla="*/ 157 h 333"/>
                <a:gd name="T34" fmla="*/ 159 w 268"/>
                <a:gd name="T35" fmla="*/ 312 h 333"/>
                <a:gd name="T36" fmla="*/ 134 w 268"/>
                <a:gd name="T37" fmla="*/ 305 h 333"/>
                <a:gd name="T38" fmla="*/ 166 w 268"/>
                <a:gd name="T39" fmla="*/ 259 h 333"/>
                <a:gd name="T40" fmla="*/ 156 w 268"/>
                <a:gd name="T41" fmla="*/ 223 h 333"/>
                <a:gd name="T42" fmla="*/ 98 w 268"/>
                <a:gd name="T43" fmla="*/ 283 h 333"/>
                <a:gd name="T44" fmla="*/ 109 w 268"/>
                <a:gd name="T45" fmla="*/ 264 h 333"/>
                <a:gd name="T46" fmla="*/ 170 w 268"/>
                <a:gd name="T47" fmla="*/ 239 h 333"/>
                <a:gd name="T48" fmla="*/ 174 w 268"/>
                <a:gd name="T49" fmla="*/ 200 h 333"/>
                <a:gd name="T50" fmla="*/ 130 w 268"/>
                <a:gd name="T51" fmla="*/ 215 h 333"/>
                <a:gd name="T52" fmla="*/ 129 w 268"/>
                <a:gd name="T53" fmla="*/ 193 h 333"/>
                <a:gd name="T54" fmla="*/ 138 w 268"/>
                <a:gd name="T55" fmla="*/ 177 h 333"/>
                <a:gd name="T56" fmla="*/ 126 w 268"/>
                <a:gd name="T57" fmla="*/ 190 h 333"/>
                <a:gd name="T58" fmla="*/ 118 w 268"/>
                <a:gd name="T59" fmla="*/ 184 h 333"/>
                <a:gd name="T60" fmla="*/ 176 w 268"/>
                <a:gd name="T61" fmla="*/ 166 h 333"/>
                <a:gd name="T62" fmla="*/ 160 w 268"/>
                <a:gd name="T63" fmla="*/ 173 h 333"/>
                <a:gd name="T64" fmla="*/ 97 w 268"/>
                <a:gd name="T65" fmla="*/ 200 h 333"/>
                <a:gd name="T66" fmla="*/ 170 w 268"/>
                <a:gd name="T67" fmla="*/ 255 h 333"/>
                <a:gd name="T68" fmla="*/ 135 w 268"/>
                <a:gd name="T69" fmla="*/ 303 h 333"/>
                <a:gd name="T70" fmla="*/ 163 w 268"/>
                <a:gd name="T71" fmla="*/ 303 h 333"/>
                <a:gd name="T72" fmla="*/ 193 w 268"/>
                <a:gd name="T73" fmla="*/ 311 h 333"/>
                <a:gd name="T74" fmla="*/ 258 w 268"/>
                <a:gd name="T75" fmla="*/ 275 h 333"/>
                <a:gd name="T76" fmla="*/ 207 w 268"/>
                <a:gd name="T77" fmla="*/ 259 h 333"/>
                <a:gd name="T78" fmla="*/ 107 w 268"/>
                <a:gd name="T79" fmla="*/ 133 h 333"/>
                <a:gd name="T80" fmla="*/ 30 w 268"/>
                <a:gd name="T81" fmla="*/ 256 h 333"/>
                <a:gd name="T82" fmla="*/ 49 w 268"/>
                <a:gd name="T83" fmla="*/ 75 h 333"/>
                <a:gd name="T84" fmla="*/ 121 w 268"/>
                <a:gd name="T85" fmla="*/ 14 h 333"/>
                <a:gd name="T86" fmla="*/ 99 w 268"/>
                <a:gd name="T87" fmla="*/ 45 h 333"/>
                <a:gd name="T88" fmla="*/ 139 w 268"/>
                <a:gd name="T89" fmla="*/ 35 h 333"/>
                <a:gd name="T90" fmla="*/ 38 w 268"/>
                <a:gd name="T91" fmla="*/ 168 h 333"/>
                <a:gd name="T92" fmla="*/ 15 w 268"/>
                <a:gd name="T93" fmla="*/ 153 h 333"/>
                <a:gd name="T94" fmla="*/ 42 w 268"/>
                <a:gd name="T95" fmla="*/ 123 h 333"/>
                <a:gd name="T96" fmla="*/ 34 w 268"/>
                <a:gd name="T97" fmla="*/ 154 h 333"/>
                <a:gd name="T98" fmla="*/ 37 w 268"/>
                <a:gd name="T99" fmla="*/ 105 h 333"/>
                <a:gd name="T100" fmla="*/ 35 w 268"/>
                <a:gd name="T101" fmla="*/ 85 h 333"/>
                <a:gd name="T102" fmla="*/ 24 w 268"/>
                <a:gd name="T103" fmla="*/ 120 h 333"/>
                <a:gd name="T104" fmla="*/ 27 w 268"/>
                <a:gd name="T105" fmla="*/ 139 h 333"/>
                <a:gd name="T106" fmla="*/ 21 w 268"/>
                <a:gd name="T107" fmla="*/ 177 h 333"/>
                <a:gd name="T108" fmla="*/ 8 w 268"/>
                <a:gd name="T109" fmla="*/ 209 h 333"/>
                <a:gd name="T110" fmla="*/ 19 w 268"/>
                <a:gd name="T111" fmla="*/ 214 h 333"/>
                <a:gd name="T112" fmla="*/ 36 w 268"/>
                <a:gd name="T113" fmla="*/ 181 h 333"/>
                <a:gd name="T114" fmla="*/ 10 w 268"/>
                <a:gd name="T115" fmla="*/ 205 h 333"/>
                <a:gd name="T116" fmla="*/ 31 w 268"/>
                <a:gd name="T117" fmla="*/ 230 h 333"/>
                <a:gd name="T118" fmla="*/ 33 w 268"/>
                <a:gd name="T119" fmla="*/ 249 h 333"/>
                <a:gd name="T120" fmla="*/ 145 w 268"/>
                <a:gd name="T121" fmla="*/ 30 h 333"/>
                <a:gd name="T122" fmla="*/ 6 w 268"/>
                <a:gd name="T123" fmla="*/ 256 h 333"/>
                <a:gd name="T124" fmla="*/ 80 w 268"/>
                <a:gd name="T125" fmla="*/ 29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3">
                  <a:moveTo>
                    <a:pt x="261" y="169"/>
                  </a:moveTo>
                  <a:cubicBezTo>
                    <a:pt x="262" y="169"/>
                    <a:pt x="261" y="169"/>
                    <a:pt x="261" y="169"/>
                  </a:cubicBezTo>
                  <a:cubicBezTo>
                    <a:pt x="261" y="167"/>
                    <a:pt x="261" y="165"/>
                    <a:pt x="261" y="163"/>
                  </a:cubicBezTo>
                  <a:cubicBezTo>
                    <a:pt x="259" y="151"/>
                    <a:pt x="256" y="138"/>
                    <a:pt x="252" y="126"/>
                  </a:cubicBezTo>
                  <a:cubicBezTo>
                    <a:pt x="250" y="124"/>
                    <a:pt x="249" y="121"/>
                    <a:pt x="248" y="118"/>
                  </a:cubicBezTo>
                  <a:cubicBezTo>
                    <a:pt x="248" y="118"/>
                    <a:pt x="248" y="118"/>
                    <a:pt x="248" y="117"/>
                  </a:cubicBezTo>
                  <a:cubicBezTo>
                    <a:pt x="238" y="98"/>
                    <a:pt x="223" y="81"/>
                    <a:pt x="206" y="68"/>
                  </a:cubicBezTo>
                  <a:cubicBezTo>
                    <a:pt x="190" y="55"/>
                    <a:pt x="172" y="46"/>
                    <a:pt x="153" y="41"/>
                  </a:cubicBezTo>
                  <a:cubicBezTo>
                    <a:pt x="152" y="37"/>
                    <a:pt x="152" y="32"/>
                    <a:pt x="149" y="29"/>
                  </a:cubicBezTo>
                  <a:cubicBezTo>
                    <a:pt x="144" y="24"/>
                    <a:pt x="138" y="25"/>
                    <a:pt x="132" y="24"/>
                  </a:cubicBezTo>
                  <a:cubicBezTo>
                    <a:pt x="124" y="22"/>
                    <a:pt x="124" y="10"/>
                    <a:pt x="118" y="5"/>
                  </a:cubicBezTo>
                  <a:cubicBezTo>
                    <a:pt x="111" y="0"/>
                    <a:pt x="104" y="7"/>
                    <a:pt x="100" y="13"/>
                  </a:cubicBezTo>
                  <a:cubicBezTo>
                    <a:pt x="97" y="19"/>
                    <a:pt x="93" y="24"/>
                    <a:pt x="91" y="29"/>
                  </a:cubicBezTo>
                  <a:cubicBezTo>
                    <a:pt x="88" y="35"/>
                    <a:pt x="90" y="41"/>
                    <a:pt x="90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77" y="48"/>
                    <a:pt x="64" y="52"/>
                    <a:pt x="53" y="59"/>
                  </a:cubicBezTo>
                  <a:cubicBezTo>
                    <a:pt x="43" y="65"/>
                    <a:pt x="36" y="75"/>
                    <a:pt x="32" y="85"/>
                  </a:cubicBezTo>
                  <a:cubicBezTo>
                    <a:pt x="26" y="99"/>
                    <a:pt x="23" y="113"/>
                    <a:pt x="19" y="126"/>
                  </a:cubicBezTo>
                  <a:cubicBezTo>
                    <a:pt x="14" y="141"/>
                    <a:pt x="11" y="156"/>
                    <a:pt x="8" y="171"/>
                  </a:cubicBezTo>
                  <a:cubicBezTo>
                    <a:pt x="5" y="186"/>
                    <a:pt x="5" y="201"/>
                    <a:pt x="5" y="215"/>
                  </a:cubicBezTo>
                  <a:cubicBezTo>
                    <a:pt x="5" y="223"/>
                    <a:pt x="4" y="230"/>
                    <a:pt x="2" y="238"/>
                  </a:cubicBezTo>
                  <a:cubicBezTo>
                    <a:pt x="1" y="244"/>
                    <a:pt x="0" y="250"/>
                    <a:pt x="2" y="256"/>
                  </a:cubicBezTo>
                  <a:cubicBezTo>
                    <a:pt x="3" y="262"/>
                    <a:pt x="8" y="266"/>
                    <a:pt x="13" y="268"/>
                  </a:cubicBezTo>
                  <a:cubicBezTo>
                    <a:pt x="13" y="268"/>
                    <a:pt x="13" y="268"/>
                    <a:pt x="13" y="268"/>
                  </a:cubicBezTo>
                  <a:cubicBezTo>
                    <a:pt x="16" y="275"/>
                    <a:pt x="18" y="283"/>
                    <a:pt x="25" y="287"/>
                  </a:cubicBezTo>
                  <a:cubicBezTo>
                    <a:pt x="32" y="290"/>
                    <a:pt x="42" y="284"/>
                    <a:pt x="48" y="290"/>
                  </a:cubicBezTo>
                  <a:cubicBezTo>
                    <a:pt x="48" y="290"/>
                    <a:pt x="48" y="290"/>
                    <a:pt x="49" y="290"/>
                  </a:cubicBezTo>
                  <a:cubicBezTo>
                    <a:pt x="49" y="291"/>
                    <a:pt x="49" y="291"/>
                    <a:pt x="50" y="291"/>
                  </a:cubicBezTo>
                  <a:cubicBezTo>
                    <a:pt x="55" y="301"/>
                    <a:pt x="61" y="308"/>
                    <a:pt x="70" y="315"/>
                  </a:cubicBezTo>
                  <a:cubicBezTo>
                    <a:pt x="87" y="327"/>
                    <a:pt x="110" y="329"/>
                    <a:pt x="130" y="329"/>
                  </a:cubicBezTo>
                  <a:cubicBezTo>
                    <a:pt x="144" y="329"/>
                    <a:pt x="159" y="329"/>
                    <a:pt x="174" y="330"/>
                  </a:cubicBezTo>
                  <a:cubicBezTo>
                    <a:pt x="188" y="331"/>
                    <a:pt x="201" y="333"/>
                    <a:pt x="215" y="328"/>
                  </a:cubicBezTo>
                  <a:cubicBezTo>
                    <a:pt x="236" y="320"/>
                    <a:pt x="250" y="301"/>
                    <a:pt x="258" y="282"/>
                  </a:cubicBezTo>
                  <a:cubicBezTo>
                    <a:pt x="263" y="272"/>
                    <a:pt x="266" y="260"/>
                    <a:pt x="267" y="249"/>
                  </a:cubicBezTo>
                  <a:cubicBezTo>
                    <a:pt x="268" y="234"/>
                    <a:pt x="265" y="219"/>
                    <a:pt x="264" y="204"/>
                  </a:cubicBezTo>
                  <a:cubicBezTo>
                    <a:pt x="263" y="192"/>
                    <a:pt x="263" y="181"/>
                    <a:pt x="261" y="169"/>
                  </a:cubicBezTo>
                  <a:close/>
                  <a:moveTo>
                    <a:pt x="261" y="263"/>
                  </a:moveTo>
                  <a:cubicBezTo>
                    <a:pt x="261" y="263"/>
                    <a:pt x="261" y="263"/>
                    <a:pt x="261" y="263"/>
                  </a:cubicBezTo>
                  <a:cubicBezTo>
                    <a:pt x="256" y="264"/>
                    <a:pt x="251" y="267"/>
                    <a:pt x="246" y="269"/>
                  </a:cubicBezTo>
                  <a:cubicBezTo>
                    <a:pt x="239" y="272"/>
                    <a:pt x="233" y="274"/>
                    <a:pt x="227" y="276"/>
                  </a:cubicBezTo>
                  <a:cubicBezTo>
                    <a:pt x="221" y="278"/>
                    <a:pt x="216" y="281"/>
                    <a:pt x="210" y="283"/>
                  </a:cubicBezTo>
                  <a:cubicBezTo>
                    <a:pt x="205" y="284"/>
                    <a:pt x="201" y="285"/>
                    <a:pt x="196" y="287"/>
                  </a:cubicBezTo>
                  <a:cubicBezTo>
                    <a:pt x="197" y="286"/>
                    <a:pt x="197" y="285"/>
                    <a:pt x="197" y="284"/>
                  </a:cubicBezTo>
                  <a:cubicBezTo>
                    <a:pt x="202" y="284"/>
                    <a:pt x="207" y="282"/>
                    <a:pt x="212" y="280"/>
                  </a:cubicBezTo>
                  <a:cubicBezTo>
                    <a:pt x="218" y="277"/>
                    <a:pt x="224" y="276"/>
                    <a:pt x="230" y="274"/>
                  </a:cubicBezTo>
                  <a:cubicBezTo>
                    <a:pt x="236" y="273"/>
                    <a:pt x="241" y="271"/>
                    <a:pt x="247" y="269"/>
                  </a:cubicBezTo>
                  <a:cubicBezTo>
                    <a:pt x="251" y="266"/>
                    <a:pt x="257" y="264"/>
                    <a:pt x="262" y="262"/>
                  </a:cubicBezTo>
                  <a:cubicBezTo>
                    <a:pt x="262" y="262"/>
                    <a:pt x="261" y="263"/>
                    <a:pt x="261" y="263"/>
                  </a:cubicBezTo>
                  <a:close/>
                  <a:moveTo>
                    <a:pt x="260" y="268"/>
                  </a:moveTo>
                  <a:cubicBezTo>
                    <a:pt x="260" y="268"/>
                    <a:pt x="260" y="268"/>
                    <a:pt x="260" y="268"/>
                  </a:cubicBezTo>
                  <a:cubicBezTo>
                    <a:pt x="255" y="272"/>
                    <a:pt x="249" y="273"/>
                    <a:pt x="244" y="274"/>
                  </a:cubicBezTo>
                  <a:cubicBezTo>
                    <a:pt x="238" y="277"/>
                    <a:pt x="232" y="279"/>
                    <a:pt x="226" y="281"/>
                  </a:cubicBezTo>
                  <a:cubicBezTo>
                    <a:pt x="220" y="283"/>
                    <a:pt x="214" y="285"/>
                    <a:pt x="208" y="287"/>
                  </a:cubicBezTo>
                  <a:cubicBezTo>
                    <a:pt x="206" y="288"/>
                    <a:pt x="203" y="289"/>
                    <a:pt x="201" y="290"/>
                  </a:cubicBezTo>
                  <a:cubicBezTo>
                    <a:pt x="199" y="291"/>
                    <a:pt x="198" y="291"/>
                    <a:pt x="196" y="291"/>
                  </a:cubicBezTo>
                  <a:cubicBezTo>
                    <a:pt x="198" y="291"/>
                    <a:pt x="199" y="290"/>
                    <a:pt x="201" y="289"/>
                  </a:cubicBezTo>
                  <a:cubicBezTo>
                    <a:pt x="207" y="286"/>
                    <a:pt x="213" y="284"/>
                    <a:pt x="219" y="282"/>
                  </a:cubicBezTo>
                  <a:cubicBezTo>
                    <a:pt x="225" y="280"/>
                    <a:pt x="231" y="278"/>
                    <a:pt x="237" y="275"/>
                  </a:cubicBezTo>
                  <a:cubicBezTo>
                    <a:pt x="242" y="273"/>
                    <a:pt x="247" y="271"/>
                    <a:pt x="252" y="269"/>
                  </a:cubicBezTo>
                  <a:cubicBezTo>
                    <a:pt x="256" y="268"/>
                    <a:pt x="259" y="266"/>
                    <a:pt x="261" y="264"/>
                  </a:cubicBezTo>
                  <a:cubicBezTo>
                    <a:pt x="261" y="265"/>
                    <a:pt x="260" y="267"/>
                    <a:pt x="260" y="268"/>
                  </a:cubicBezTo>
                  <a:close/>
                  <a:moveTo>
                    <a:pt x="204" y="91"/>
                  </a:moveTo>
                  <a:cubicBezTo>
                    <a:pt x="207" y="92"/>
                    <a:pt x="209" y="93"/>
                    <a:pt x="211" y="94"/>
                  </a:cubicBezTo>
                  <a:cubicBezTo>
                    <a:pt x="209" y="94"/>
                    <a:pt x="207" y="93"/>
                    <a:pt x="205" y="92"/>
                  </a:cubicBezTo>
                  <a:cubicBezTo>
                    <a:pt x="204" y="92"/>
                    <a:pt x="204" y="92"/>
                    <a:pt x="203" y="92"/>
                  </a:cubicBezTo>
                  <a:cubicBezTo>
                    <a:pt x="204" y="91"/>
                    <a:pt x="204" y="91"/>
                    <a:pt x="204" y="91"/>
                  </a:cubicBezTo>
                  <a:close/>
                  <a:moveTo>
                    <a:pt x="202" y="91"/>
                  </a:moveTo>
                  <a:cubicBezTo>
                    <a:pt x="201" y="91"/>
                    <a:pt x="201" y="91"/>
                    <a:pt x="200" y="91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1" y="90"/>
                    <a:pt x="201" y="91"/>
                    <a:pt x="202" y="91"/>
                  </a:cubicBezTo>
                  <a:close/>
                  <a:moveTo>
                    <a:pt x="197" y="90"/>
                  </a:moveTo>
                  <a:cubicBezTo>
                    <a:pt x="197" y="90"/>
                    <a:pt x="197" y="90"/>
                    <a:pt x="197" y="90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90"/>
                    <a:pt x="197" y="90"/>
                  </a:cubicBezTo>
                  <a:close/>
                  <a:moveTo>
                    <a:pt x="194" y="89"/>
                  </a:moveTo>
                  <a:cubicBezTo>
                    <a:pt x="193" y="89"/>
                    <a:pt x="193" y="89"/>
                    <a:pt x="192" y="89"/>
                  </a:cubicBezTo>
                  <a:cubicBezTo>
                    <a:pt x="192" y="88"/>
                    <a:pt x="192" y="88"/>
                    <a:pt x="192" y="87"/>
                  </a:cubicBezTo>
                  <a:cubicBezTo>
                    <a:pt x="193" y="88"/>
                    <a:pt x="193" y="88"/>
                    <a:pt x="194" y="88"/>
                  </a:cubicBezTo>
                  <a:cubicBezTo>
                    <a:pt x="194" y="88"/>
                    <a:pt x="194" y="89"/>
                    <a:pt x="194" y="89"/>
                  </a:cubicBezTo>
                  <a:cubicBezTo>
                    <a:pt x="194" y="89"/>
                    <a:pt x="194" y="89"/>
                    <a:pt x="194" y="89"/>
                  </a:cubicBezTo>
                  <a:close/>
                  <a:moveTo>
                    <a:pt x="189" y="88"/>
                  </a:moveTo>
                  <a:cubicBezTo>
                    <a:pt x="189" y="88"/>
                    <a:pt x="188" y="88"/>
                    <a:pt x="187" y="88"/>
                  </a:cubicBezTo>
                  <a:cubicBezTo>
                    <a:pt x="187" y="88"/>
                    <a:pt x="187" y="87"/>
                    <a:pt x="187" y="87"/>
                  </a:cubicBezTo>
                  <a:cubicBezTo>
                    <a:pt x="188" y="87"/>
                    <a:pt x="189" y="87"/>
                    <a:pt x="189" y="87"/>
                  </a:cubicBezTo>
                  <a:cubicBezTo>
                    <a:pt x="189" y="87"/>
                    <a:pt x="189" y="88"/>
                    <a:pt x="189" y="88"/>
                  </a:cubicBezTo>
                  <a:close/>
                  <a:moveTo>
                    <a:pt x="184" y="87"/>
                  </a:moveTo>
                  <a:cubicBezTo>
                    <a:pt x="184" y="87"/>
                    <a:pt x="184" y="87"/>
                    <a:pt x="184" y="87"/>
                  </a:cubicBezTo>
                  <a:cubicBezTo>
                    <a:pt x="184" y="87"/>
                    <a:pt x="184" y="87"/>
                    <a:pt x="185" y="88"/>
                  </a:cubicBezTo>
                  <a:cubicBezTo>
                    <a:pt x="184" y="88"/>
                    <a:pt x="184" y="88"/>
                    <a:pt x="183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4" y="87"/>
                    <a:pt x="184" y="87"/>
                    <a:pt x="184" y="87"/>
                  </a:cubicBezTo>
                  <a:close/>
                  <a:moveTo>
                    <a:pt x="180" y="87"/>
                  </a:move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0" y="87"/>
                    <a:pt x="180" y="88"/>
                    <a:pt x="181" y="87"/>
                  </a:cubicBezTo>
                  <a:cubicBezTo>
                    <a:pt x="180" y="87"/>
                    <a:pt x="180" y="87"/>
                    <a:pt x="180" y="88"/>
                  </a:cubicBezTo>
                  <a:cubicBezTo>
                    <a:pt x="180" y="88"/>
                    <a:pt x="180" y="88"/>
                    <a:pt x="180" y="88"/>
                  </a:cubicBezTo>
                  <a:cubicBezTo>
                    <a:pt x="180" y="87"/>
                    <a:pt x="180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76" y="87"/>
                  </a:move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7" y="87"/>
                  </a:cubicBezTo>
                  <a:cubicBezTo>
                    <a:pt x="177" y="87"/>
                    <a:pt x="177" y="88"/>
                    <a:pt x="177" y="88"/>
                  </a:cubicBezTo>
                  <a:cubicBezTo>
                    <a:pt x="177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5" y="88"/>
                  </a:cubicBezTo>
                  <a:cubicBezTo>
                    <a:pt x="175" y="88"/>
                    <a:pt x="175" y="87"/>
                    <a:pt x="175" y="87"/>
                  </a:cubicBezTo>
                  <a:cubicBezTo>
                    <a:pt x="175" y="87"/>
                    <a:pt x="176" y="87"/>
                    <a:pt x="176" y="87"/>
                  </a:cubicBezTo>
                  <a:close/>
                  <a:moveTo>
                    <a:pt x="172" y="88"/>
                  </a:move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1" y="88"/>
                  </a:cubicBezTo>
                  <a:cubicBezTo>
                    <a:pt x="171" y="88"/>
                    <a:pt x="171" y="88"/>
                    <a:pt x="171" y="88"/>
                  </a:cubicBezTo>
                  <a:cubicBezTo>
                    <a:pt x="172" y="88"/>
                    <a:pt x="172" y="88"/>
                    <a:pt x="172" y="88"/>
                  </a:cubicBezTo>
                  <a:close/>
                  <a:moveTo>
                    <a:pt x="166" y="101"/>
                  </a:moveTo>
                  <a:cubicBezTo>
                    <a:pt x="167" y="98"/>
                    <a:pt x="167" y="96"/>
                    <a:pt x="168" y="93"/>
                  </a:cubicBezTo>
                  <a:cubicBezTo>
                    <a:pt x="168" y="96"/>
                    <a:pt x="169" y="98"/>
                    <a:pt x="169" y="100"/>
                  </a:cubicBezTo>
                  <a:cubicBezTo>
                    <a:pt x="170" y="104"/>
                    <a:pt x="171" y="110"/>
                    <a:pt x="168" y="113"/>
                  </a:cubicBezTo>
                  <a:cubicBezTo>
                    <a:pt x="166" y="115"/>
                    <a:pt x="165" y="110"/>
                    <a:pt x="165" y="109"/>
                  </a:cubicBezTo>
                  <a:cubicBezTo>
                    <a:pt x="165" y="106"/>
                    <a:pt x="166" y="103"/>
                    <a:pt x="166" y="101"/>
                  </a:cubicBezTo>
                  <a:close/>
                  <a:moveTo>
                    <a:pt x="171" y="93"/>
                  </a:moveTo>
                  <a:cubicBezTo>
                    <a:pt x="175" y="95"/>
                    <a:pt x="179" y="98"/>
                    <a:pt x="182" y="101"/>
                  </a:cubicBezTo>
                  <a:cubicBezTo>
                    <a:pt x="184" y="102"/>
                    <a:pt x="185" y="105"/>
                    <a:pt x="186" y="107"/>
                  </a:cubicBezTo>
                  <a:cubicBezTo>
                    <a:pt x="187" y="110"/>
                    <a:pt x="185" y="113"/>
                    <a:pt x="182" y="113"/>
                  </a:cubicBezTo>
                  <a:cubicBezTo>
                    <a:pt x="178" y="113"/>
                    <a:pt x="175" y="105"/>
                    <a:pt x="174" y="102"/>
                  </a:cubicBezTo>
                  <a:cubicBezTo>
                    <a:pt x="173" y="99"/>
                    <a:pt x="172" y="96"/>
                    <a:pt x="171" y="93"/>
                  </a:cubicBezTo>
                  <a:close/>
                  <a:moveTo>
                    <a:pt x="168" y="85"/>
                  </a:moveTo>
                  <a:cubicBezTo>
                    <a:pt x="168" y="84"/>
                    <a:pt x="170" y="84"/>
                    <a:pt x="170" y="84"/>
                  </a:cubicBezTo>
                  <a:cubicBezTo>
                    <a:pt x="171" y="84"/>
                    <a:pt x="172" y="84"/>
                    <a:pt x="172" y="84"/>
                  </a:cubicBezTo>
                  <a:cubicBezTo>
                    <a:pt x="170" y="85"/>
                    <a:pt x="169" y="85"/>
                    <a:pt x="168" y="85"/>
                  </a:cubicBezTo>
                  <a:close/>
                  <a:moveTo>
                    <a:pt x="165" y="89"/>
                  </a:moveTo>
                  <a:cubicBezTo>
                    <a:pt x="165" y="89"/>
                    <a:pt x="165" y="89"/>
                    <a:pt x="165" y="89"/>
                  </a:cubicBezTo>
                  <a:cubicBezTo>
                    <a:pt x="163" y="90"/>
                    <a:pt x="162" y="90"/>
                    <a:pt x="160" y="91"/>
                  </a:cubicBezTo>
                  <a:cubicBezTo>
                    <a:pt x="162" y="90"/>
                    <a:pt x="163" y="90"/>
                    <a:pt x="165" y="89"/>
                  </a:cubicBezTo>
                  <a:close/>
                  <a:moveTo>
                    <a:pt x="134" y="164"/>
                  </a:move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4"/>
                  </a:cubicBezTo>
                  <a:cubicBezTo>
                    <a:pt x="133" y="164"/>
                    <a:pt x="134" y="164"/>
                    <a:pt x="134" y="164"/>
                  </a:cubicBezTo>
                  <a:close/>
                  <a:moveTo>
                    <a:pt x="262" y="215"/>
                  </a:moveTo>
                  <a:cubicBezTo>
                    <a:pt x="262" y="215"/>
                    <a:pt x="262" y="215"/>
                    <a:pt x="262" y="215"/>
                  </a:cubicBezTo>
                  <a:cubicBezTo>
                    <a:pt x="252" y="220"/>
                    <a:pt x="240" y="225"/>
                    <a:pt x="229" y="229"/>
                  </a:cubicBezTo>
                  <a:cubicBezTo>
                    <a:pt x="224" y="232"/>
                    <a:pt x="219" y="234"/>
                    <a:pt x="213" y="237"/>
                  </a:cubicBezTo>
                  <a:cubicBezTo>
                    <a:pt x="211" y="238"/>
                    <a:pt x="208" y="239"/>
                    <a:pt x="206" y="240"/>
                  </a:cubicBezTo>
                  <a:cubicBezTo>
                    <a:pt x="204" y="241"/>
                    <a:pt x="203" y="242"/>
                    <a:pt x="201" y="242"/>
                  </a:cubicBezTo>
                  <a:cubicBezTo>
                    <a:pt x="202" y="242"/>
                    <a:pt x="204" y="241"/>
                    <a:pt x="205" y="241"/>
                  </a:cubicBezTo>
                  <a:cubicBezTo>
                    <a:pt x="209" y="238"/>
                    <a:pt x="214" y="235"/>
                    <a:pt x="219" y="233"/>
                  </a:cubicBezTo>
                  <a:cubicBezTo>
                    <a:pt x="224" y="231"/>
                    <a:pt x="229" y="228"/>
                    <a:pt x="234" y="226"/>
                  </a:cubicBezTo>
                  <a:cubicBezTo>
                    <a:pt x="243" y="222"/>
                    <a:pt x="254" y="217"/>
                    <a:pt x="262" y="211"/>
                  </a:cubicBezTo>
                  <a:cubicBezTo>
                    <a:pt x="262" y="212"/>
                    <a:pt x="262" y="214"/>
                    <a:pt x="262" y="215"/>
                  </a:cubicBezTo>
                  <a:close/>
                  <a:moveTo>
                    <a:pt x="263" y="220"/>
                  </a:moveTo>
                  <a:cubicBezTo>
                    <a:pt x="263" y="220"/>
                    <a:pt x="263" y="220"/>
                    <a:pt x="263" y="220"/>
                  </a:cubicBezTo>
                  <a:cubicBezTo>
                    <a:pt x="252" y="224"/>
                    <a:pt x="241" y="228"/>
                    <a:pt x="231" y="232"/>
                  </a:cubicBezTo>
                  <a:cubicBezTo>
                    <a:pt x="220" y="235"/>
                    <a:pt x="211" y="240"/>
                    <a:pt x="201" y="245"/>
                  </a:cubicBezTo>
                  <a:cubicBezTo>
                    <a:pt x="201" y="244"/>
                    <a:pt x="201" y="244"/>
                    <a:pt x="201" y="243"/>
                  </a:cubicBezTo>
                  <a:cubicBezTo>
                    <a:pt x="205" y="242"/>
                    <a:pt x="210" y="239"/>
                    <a:pt x="214" y="237"/>
                  </a:cubicBezTo>
                  <a:cubicBezTo>
                    <a:pt x="219" y="234"/>
                    <a:pt x="224" y="232"/>
                    <a:pt x="230" y="230"/>
                  </a:cubicBezTo>
                  <a:cubicBezTo>
                    <a:pt x="241" y="225"/>
                    <a:pt x="252" y="221"/>
                    <a:pt x="262" y="215"/>
                  </a:cubicBezTo>
                  <a:cubicBezTo>
                    <a:pt x="262" y="215"/>
                    <a:pt x="262" y="215"/>
                    <a:pt x="262" y="215"/>
                  </a:cubicBezTo>
                  <a:cubicBezTo>
                    <a:pt x="262" y="217"/>
                    <a:pt x="263" y="219"/>
                    <a:pt x="263" y="220"/>
                  </a:cubicBezTo>
                  <a:close/>
                  <a:moveTo>
                    <a:pt x="264" y="230"/>
                  </a:moveTo>
                  <a:cubicBezTo>
                    <a:pt x="264" y="230"/>
                    <a:pt x="264" y="230"/>
                    <a:pt x="264" y="230"/>
                  </a:cubicBezTo>
                  <a:cubicBezTo>
                    <a:pt x="252" y="234"/>
                    <a:pt x="241" y="239"/>
                    <a:pt x="229" y="243"/>
                  </a:cubicBezTo>
                  <a:cubicBezTo>
                    <a:pt x="224" y="244"/>
                    <a:pt x="219" y="246"/>
                    <a:pt x="215" y="248"/>
                  </a:cubicBezTo>
                  <a:cubicBezTo>
                    <a:pt x="212" y="249"/>
                    <a:pt x="210" y="250"/>
                    <a:pt x="207" y="251"/>
                  </a:cubicBezTo>
                  <a:cubicBezTo>
                    <a:pt x="208" y="251"/>
                    <a:pt x="208" y="250"/>
                    <a:pt x="209" y="250"/>
                  </a:cubicBezTo>
                  <a:cubicBezTo>
                    <a:pt x="211" y="249"/>
                    <a:pt x="214" y="247"/>
                    <a:pt x="216" y="246"/>
                  </a:cubicBezTo>
                  <a:cubicBezTo>
                    <a:pt x="222" y="243"/>
                    <a:pt x="227" y="241"/>
                    <a:pt x="233" y="239"/>
                  </a:cubicBezTo>
                  <a:cubicBezTo>
                    <a:pt x="243" y="234"/>
                    <a:pt x="253" y="230"/>
                    <a:pt x="263" y="226"/>
                  </a:cubicBezTo>
                  <a:cubicBezTo>
                    <a:pt x="263" y="227"/>
                    <a:pt x="264" y="229"/>
                    <a:pt x="264" y="230"/>
                  </a:cubicBezTo>
                  <a:close/>
                  <a:moveTo>
                    <a:pt x="264" y="248"/>
                  </a:moveTo>
                  <a:cubicBezTo>
                    <a:pt x="264" y="249"/>
                    <a:pt x="264" y="250"/>
                    <a:pt x="263" y="251"/>
                  </a:cubicBezTo>
                  <a:cubicBezTo>
                    <a:pt x="253" y="255"/>
                    <a:pt x="243" y="259"/>
                    <a:pt x="233" y="262"/>
                  </a:cubicBezTo>
                  <a:cubicBezTo>
                    <a:pt x="229" y="264"/>
                    <a:pt x="226" y="265"/>
                    <a:pt x="223" y="266"/>
                  </a:cubicBezTo>
                  <a:cubicBezTo>
                    <a:pt x="216" y="268"/>
                    <a:pt x="209" y="271"/>
                    <a:pt x="203" y="273"/>
                  </a:cubicBezTo>
                  <a:cubicBezTo>
                    <a:pt x="202" y="273"/>
                    <a:pt x="200" y="274"/>
                    <a:pt x="199" y="274"/>
                  </a:cubicBezTo>
                  <a:cubicBezTo>
                    <a:pt x="201" y="273"/>
                    <a:pt x="203" y="273"/>
                    <a:pt x="204" y="272"/>
                  </a:cubicBezTo>
                  <a:cubicBezTo>
                    <a:pt x="207" y="271"/>
                    <a:pt x="210" y="269"/>
                    <a:pt x="213" y="268"/>
                  </a:cubicBezTo>
                  <a:cubicBezTo>
                    <a:pt x="223" y="262"/>
                    <a:pt x="234" y="259"/>
                    <a:pt x="245" y="255"/>
                  </a:cubicBezTo>
                  <a:cubicBezTo>
                    <a:pt x="251" y="253"/>
                    <a:pt x="258" y="251"/>
                    <a:pt x="264" y="248"/>
                  </a:cubicBezTo>
                  <a:close/>
                  <a:moveTo>
                    <a:pt x="260" y="249"/>
                  </a:moveTo>
                  <a:cubicBezTo>
                    <a:pt x="260" y="249"/>
                    <a:pt x="260" y="249"/>
                    <a:pt x="260" y="249"/>
                  </a:cubicBezTo>
                  <a:cubicBezTo>
                    <a:pt x="260" y="249"/>
                    <a:pt x="260" y="249"/>
                    <a:pt x="260" y="249"/>
                  </a:cubicBezTo>
                  <a:close/>
                  <a:moveTo>
                    <a:pt x="260" y="249"/>
                  </a:moveTo>
                  <a:cubicBezTo>
                    <a:pt x="261" y="249"/>
                    <a:pt x="261" y="249"/>
                    <a:pt x="261" y="248"/>
                  </a:cubicBezTo>
                  <a:cubicBezTo>
                    <a:pt x="261" y="249"/>
                    <a:pt x="261" y="249"/>
                    <a:pt x="260" y="249"/>
                  </a:cubicBezTo>
                  <a:close/>
                  <a:moveTo>
                    <a:pt x="263" y="253"/>
                  </a:moveTo>
                  <a:cubicBezTo>
                    <a:pt x="250" y="261"/>
                    <a:pt x="236" y="265"/>
                    <a:pt x="221" y="270"/>
                  </a:cubicBezTo>
                  <a:cubicBezTo>
                    <a:pt x="214" y="272"/>
                    <a:pt x="207" y="275"/>
                    <a:pt x="201" y="277"/>
                  </a:cubicBezTo>
                  <a:cubicBezTo>
                    <a:pt x="197" y="278"/>
                    <a:pt x="200" y="276"/>
                    <a:pt x="201" y="276"/>
                  </a:cubicBezTo>
                  <a:cubicBezTo>
                    <a:pt x="202" y="275"/>
                    <a:pt x="204" y="275"/>
                    <a:pt x="206" y="274"/>
                  </a:cubicBezTo>
                  <a:cubicBezTo>
                    <a:pt x="209" y="273"/>
                    <a:pt x="212" y="272"/>
                    <a:pt x="215" y="270"/>
                  </a:cubicBezTo>
                  <a:cubicBezTo>
                    <a:pt x="221" y="268"/>
                    <a:pt x="227" y="265"/>
                    <a:pt x="234" y="263"/>
                  </a:cubicBezTo>
                  <a:cubicBezTo>
                    <a:pt x="243" y="260"/>
                    <a:pt x="252" y="256"/>
                    <a:pt x="261" y="252"/>
                  </a:cubicBezTo>
                  <a:cubicBezTo>
                    <a:pt x="262" y="252"/>
                    <a:pt x="263" y="252"/>
                    <a:pt x="263" y="252"/>
                  </a:cubicBezTo>
                  <a:cubicBezTo>
                    <a:pt x="263" y="252"/>
                    <a:pt x="263" y="252"/>
                    <a:pt x="263" y="251"/>
                  </a:cubicBezTo>
                  <a:cubicBezTo>
                    <a:pt x="263" y="252"/>
                    <a:pt x="263" y="253"/>
                    <a:pt x="263" y="253"/>
                  </a:cubicBezTo>
                  <a:close/>
                  <a:moveTo>
                    <a:pt x="231" y="270"/>
                  </a:moveTo>
                  <a:cubicBezTo>
                    <a:pt x="241" y="267"/>
                    <a:pt x="250" y="263"/>
                    <a:pt x="260" y="259"/>
                  </a:cubicBezTo>
                  <a:cubicBezTo>
                    <a:pt x="261" y="259"/>
                    <a:pt x="261" y="258"/>
                    <a:pt x="261" y="258"/>
                  </a:cubicBezTo>
                  <a:cubicBezTo>
                    <a:pt x="262" y="258"/>
                    <a:pt x="262" y="257"/>
                    <a:pt x="263" y="257"/>
                  </a:cubicBezTo>
                  <a:cubicBezTo>
                    <a:pt x="262" y="258"/>
                    <a:pt x="262" y="260"/>
                    <a:pt x="262" y="261"/>
                  </a:cubicBezTo>
                  <a:cubicBezTo>
                    <a:pt x="257" y="263"/>
                    <a:pt x="252" y="265"/>
                    <a:pt x="248" y="267"/>
                  </a:cubicBezTo>
                  <a:cubicBezTo>
                    <a:pt x="242" y="270"/>
                    <a:pt x="236" y="272"/>
                    <a:pt x="230" y="274"/>
                  </a:cubicBezTo>
                  <a:cubicBezTo>
                    <a:pt x="224" y="275"/>
                    <a:pt x="218" y="276"/>
                    <a:pt x="213" y="279"/>
                  </a:cubicBezTo>
                  <a:cubicBezTo>
                    <a:pt x="210" y="279"/>
                    <a:pt x="208" y="280"/>
                    <a:pt x="205" y="281"/>
                  </a:cubicBezTo>
                  <a:cubicBezTo>
                    <a:pt x="203" y="282"/>
                    <a:pt x="199" y="282"/>
                    <a:pt x="198" y="284"/>
                  </a:cubicBezTo>
                  <a:cubicBezTo>
                    <a:pt x="200" y="282"/>
                    <a:pt x="203" y="280"/>
                    <a:pt x="206" y="279"/>
                  </a:cubicBezTo>
                  <a:cubicBezTo>
                    <a:pt x="214" y="276"/>
                    <a:pt x="223" y="273"/>
                    <a:pt x="231" y="270"/>
                  </a:cubicBezTo>
                  <a:close/>
                  <a:moveTo>
                    <a:pt x="197" y="283"/>
                  </a:moveTo>
                  <a:cubicBezTo>
                    <a:pt x="197" y="283"/>
                    <a:pt x="197" y="283"/>
                    <a:pt x="197" y="282"/>
                  </a:cubicBezTo>
                  <a:cubicBezTo>
                    <a:pt x="198" y="282"/>
                    <a:pt x="200" y="281"/>
                    <a:pt x="201" y="281"/>
                  </a:cubicBezTo>
                  <a:cubicBezTo>
                    <a:pt x="200" y="282"/>
                    <a:pt x="198" y="282"/>
                    <a:pt x="197" y="283"/>
                  </a:cubicBezTo>
                  <a:close/>
                  <a:moveTo>
                    <a:pt x="194" y="307"/>
                  </a:moveTo>
                  <a:cubicBezTo>
                    <a:pt x="194" y="307"/>
                    <a:pt x="194" y="307"/>
                    <a:pt x="194" y="307"/>
                  </a:cubicBezTo>
                  <a:cubicBezTo>
                    <a:pt x="198" y="307"/>
                    <a:pt x="202" y="306"/>
                    <a:pt x="205" y="305"/>
                  </a:cubicBezTo>
                  <a:cubicBezTo>
                    <a:pt x="211" y="303"/>
                    <a:pt x="216" y="301"/>
                    <a:pt x="222" y="299"/>
                  </a:cubicBezTo>
                  <a:cubicBezTo>
                    <a:pt x="228" y="297"/>
                    <a:pt x="233" y="296"/>
                    <a:pt x="239" y="294"/>
                  </a:cubicBezTo>
                  <a:cubicBezTo>
                    <a:pt x="241" y="293"/>
                    <a:pt x="243" y="291"/>
                    <a:pt x="246" y="290"/>
                  </a:cubicBezTo>
                  <a:cubicBezTo>
                    <a:pt x="247" y="289"/>
                    <a:pt x="249" y="288"/>
                    <a:pt x="251" y="287"/>
                  </a:cubicBezTo>
                  <a:cubicBezTo>
                    <a:pt x="251" y="287"/>
                    <a:pt x="252" y="287"/>
                    <a:pt x="252" y="287"/>
                  </a:cubicBezTo>
                  <a:cubicBezTo>
                    <a:pt x="252" y="287"/>
                    <a:pt x="251" y="288"/>
                    <a:pt x="251" y="289"/>
                  </a:cubicBezTo>
                  <a:cubicBezTo>
                    <a:pt x="249" y="292"/>
                    <a:pt x="243" y="293"/>
                    <a:pt x="240" y="294"/>
                  </a:cubicBezTo>
                  <a:cubicBezTo>
                    <a:pt x="233" y="296"/>
                    <a:pt x="227" y="298"/>
                    <a:pt x="221" y="300"/>
                  </a:cubicBezTo>
                  <a:cubicBezTo>
                    <a:pt x="214" y="302"/>
                    <a:pt x="208" y="304"/>
                    <a:pt x="202" y="306"/>
                  </a:cubicBezTo>
                  <a:cubicBezTo>
                    <a:pt x="199" y="307"/>
                    <a:pt x="196" y="308"/>
                    <a:pt x="193" y="310"/>
                  </a:cubicBezTo>
                  <a:cubicBezTo>
                    <a:pt x="194" y="309"/>
                    <a:pt x="194" y="308"/>
                    <a:pt x="194" y="307"/>
                  </a:cubicBezTo>
                  <a:close/>
                  <a:moveTo>
                    <a:pt x="208" y="301"/>
                  </a:moveTo>
                  <a:cubicBezTo>
                    <a:pt x="213" y="300"/>
                    <a:pt x="219" y="298"/>
                    <a:pt x="224" y="296"/>
                  </a:cubicBezTo>
                  <a:cubicBezTo>
                    <a:pt x="229" y="295"/>
                    <a:pt x="235" y="293"/>
                    <a:pt x="240" y="292"/>
                  </a:cubicBezTo>
                  <a:cubicBezTo>
                    <a:pt x="241" y="292"/>
                    <a:pt x="241" y="291"/>
                    <a:pt x="242" y="291"/>
                  </a:cubicBezTo>
                  <a:cubicBezTo>
                    <a:pt x="237" y="294"/>
                    <a:pt x="231" y="295"/>
                    <a:pt x="225" y="297"/>
                  </a:cubicBezTo>
                  <a:cubicBezTo>
                    <a:pt x="220" y="299"/>
                    <a:pt x="215" y="301"/>
                    <a:pt x="210" y="302"/>
                  </a:cubicBezTo>
                  <a:cubicBezTo>
                    <a:pt x="205" y="303"/>
                    <a:pt x="201" y="305"/>
                    <a:pt x="197" y="306"/>
                  </a:cubicBezTo>
                  <a:cubicBezTo>
                    <a:pt x="192" y="307"/>
                    <a:pt x="197" y="305"/>
                    <a:pt x="198" y="305"/>
                  </a:cubicBezTo>
                  <a:cubicBezTo>
                    <a:pt x="201" y="303"/>
                    <a:pt x="205" y="302"/>
                    <a:pt x="208" y="301"/>
                  </a:cubicBezTo>
                  <a:close/>
                  <a:moveTo>
                    <a:pt x="238" y="292"/>
                  </a:moveTo>
                  <a:cubicBezTo>
                    <a:pt x="233" y="293"/>
                    <a:pt x="228" y="294"/>
                    <a:pt x="222" y="296"/>
                  </a:cubicBezTo>
                  <a:cubicBezTo>
                    <a:pt x="219" y="297"/>
                    <a:pt x="215" y="298"/>
                    <a:pt x="212" y="299"/>
                  </a:cubicBezTo>
                  <a:cubicBezTo>
                    <a:pt x="214" y="298"/>
                    <a:pt x="217" y="297"/>
                    <a:pt x="220" y="297"/>
                  </a:cubicBezTo>
                  <a:cubicBezTo>
                    <a:pt x="229" y="294"/>
                    <a:pt x="238" y="291"/>
                    <a:pt x="247" y="288"/>
                  </a:cubicBezTo>
                  <a:cubicBezTo>
                    <a:pt x="244" y="289"/>
                    <a:pt x="241" y="291"/>
                    <a:pt x="238" y="292"/>
                  </a:cubicBezTo>
                  <a:close/>
                  <a:moveTo>
                    <a:pt x="194" y="306"/>
                  </a:moveTo>
                  <a:cubicBezTo>
                    <a:pt x="194" y="306"/>
                    <a:pt x="194" y="305"/>
                    <a:pt x="194" y="304"/>
                  </a:cubicBezTo>
                  <a:cubicBezTo>
                    <a:pt x="197" y="304"/>
                    <a:pt x="199" y="304"/>
                    <a:pt x="201" y="303"/>
                  </a:cubicBezTo>
                  <a:cubicBezTo>
                    <a:pt x="198" y="304"/>
                    <a:pt x="196" y="305"/>
                    <a:pt x="194" y="306"/>
                  </a:cubicBezTo>
                  <a:close/>
                  <a:moveTo>
                    <a:pt x="195" y="301"/>
                  </a:moveTo>
                  <a:cubicBezTo>
                    <a:pt x="200" y="300"/>
                    <a:pt x="205" y="297"/>
                    <a:pt x="210" y="296"/>
                  </a:cubicBezTo>
                  <a:cubicBezTo>
                    <a:pt x="216" y="294"/>
                    <a:pt x="222" y="293"/>
                    <a:pt x="227" y="291"/>
                  </a:cubicBezTo>
                  <a:cubicBezTo>
                    <a:pt x="228" y="291"/>
                    <a:pt x="229" y="291"/>
                    <a:pt x="230" y="290"/>
                  </a:cubicBezTo>
                  <a:cubicBezTo>
                    <a:pt x="218" y="295"/>
                    <a:pt x="206" y="299"/>
                    <a:pt x="194" y="303"/>
                  </a:cubicBezTo>
                  <a:cubicBezTo>
                    <a:pt x="195" y="303"/>
                    <a:pt x="195" y="302"/>
                    <a:pt x="195" y="301"/>
                  </a:cubicBezTo>
                  <a:close/>
                  <a:moveTo>
                    <a:pt x="195" y="296"/>
                  </a:moveTo>
                  <a:cubicBezTo>
                    <a:pt x="200" y="295"/>
                    <a:pt x="205" y="293"/>
                    <a:pt x="210" y="291"/>
                  </a:cubicBezTo>
                  <a:cubicBezTo>
                    <a:pt x="215" y="289"/>
                    <a:pt x="221" y="288"/>
                    <a:pt x="227" y="286"/>
                  </a:cubicBezTo>
                  <a:cubicBezTo>
                    <a:pt x="232" y="284"/>
                    <a:pt x="238" y="282"/>
                    <a:pt x="244" y="280"/>
                  </a:cubicBezTo>
                  <a:cubicBezTo>
                    <a:pt x="247" y="279"/>
                    <a:pt x="249" y="278"/>
                    <a:pt x="252" y="277"/>
                  </a:cubicBezTo>
                  <a:cubicBezTo>
                    <a:pt x="253" y="276"/>
                    <a:pt x="255" y="276"/>
                    <a:pt x="256" y="275"/>
                  </a:cubicBezTo>
                  <a:cubicBezTo>
                    <a:pt x="256" y="275"/>
                    <a:pt x="257" y="275"/>
                    <a:pt x="257" y="275"/>
                  </a:cubicBezTo>
                  <a:cubicBezTo>
                    <a:pt x="257" y="275"/>
                    <a:pt x="257" y="275"/>
                    <a:pt x="257" y="275"/>
                  </a:cubicBezTo>
                  <a:cubicBezTo>
                    <a:pt x="253" y="277"/>
                    <a:pt x="248" y="280"/>
                    <a:pt x="243" y="282"/>
                  </a:cubicBezTo>
                  <a:cubicBezTo>
                    <a:pt x="237" y="284"/>
                    <a:pt x="231" y="286"/>
                    <a:pt x="225" y="289"/>
                  </a:cubicBezTo>
                  <a:cubicBezTo>
                    <a:pt x="215" y="292"/>
                    <a:pt x="204" y="295"/>
                    <a:pt x="195" y="300"/>
                  </a:cubicBezTo>
                  <a:cubicBezTo>
                    <a:pt x="195" y="299"/>
                    <a:pt x="195" y="297"/>
                    <a:pt x="195" y="296"/>
                  </a:cubicBezTo>
                  <a:close/>
                  <a:moveTo>
                    <a:pt x="196" y="292"/>
                  </a:moveTo>
                  <a:cubicBezTo>
                    <a:pt x="200" y="291"/>
                    <a:pt x="204" y="289"/>
                    <a:pt x="208" y="288"/>
                  </a:cubicBezTo>
                  <a:cubicBezTo>
                    <a:pt x="215" y="286"/>
                    <a:pt x="221" y="283"/>
                    <a:pt x="228" y="281"/>
                  </a:cubicBezTo>
                  <a:cubicBezTo>
                    <a:pt x="234" y="279"/>
                    <a:pt x="239" y="277"/>
                    <a:pt x="245" y="275"/>
                  </a:cubicBezTo>
                  <a:cubicBezTo>
                    <a:pt x="249" y="274"/>
                    <a:pt x="253" y="273"/>
                    <a:pt x="257" y="271"/>
                  </a:cubicBezTo>
                  <a:cubicBezTo>
                    <a:pt x="254" y="273"/>
                    <a:pt x="250" y="274"/>
                    <a:pt x="246" y="275"/>
                  </a:cubicBezTo>
                  <a:cubicBezTo>
                    <a:pt x="240" y="278"/>
                    <a:pt x="233" y="280"/>
                    <a:pt x="226" y="283"/>
                  </a:cubicBezTo>
                  <a:cubicBezTo>
                    <a:pt x="216" y="287"/>
                    <a:pt x="205" y="290"/>
                    <a:pt x="195" y="295"/>
                  </a:cubicBezTo>
                  <a:cubicBezTo>
                    <a:pt x="196" y="294"/>
                    <a:pt x="196" y="293"/>
                    <a:pt x="196" y="292"/>
                  </a:cubicBezTo>
                  <a:close/>
                  <a:moveTo>
                    <a:pt x="196" y="288"/>
                  </a:moveTo>
                  <a:cubicBezTo>
                    <a:pt x="201" y="286"/>
                    <a:pt x="206" y="285"/>
                    <a:pt x="211" y="283"/>
                  </a:cubicBezTo>
                  <a:cubicBezTo>
                    <a:pt x="218" y="281"/>
                    <a:pt x="224" y="278"/>
                    <a:pt x="231" y="276"/>
                  </a:cubicBezTo>
                  <a:cubicBezTo>
                    <a:pt x="236" y="273"/>
                    <a:pt x="242" y="271"/>
                    <a:pt x="247" y="269"/>
                  </a:cubicBezTo>
                  <a:cubicBezTo>
                    <a:pt x="250" y="268"/>
                    <a:pt x="253" y="267"/>
                    <a:pt x="255" y="266"/>
                  </a:cubicBezTo>
                  <a:cubicBezTo>
                    <a:pt x="256" y="266"/>
                    <a:pt x="258" y="265"/>
                    <a:pt x="258" y="265"/>
                  </a:cubicBezTo>
                  <a:cubicBezTo>
                    <a:pt x="263" y="262"/>
                    <a:pt x="259" y="265"/>
                    <a:pt x="258" y="266"/>
                  </a:cubicBezTo>
                  <a:cubicBezTo>
                    <a:pt x="254" y="268"/>
                    <a:pt x="250" y="269"/>
                    <a:pt x="246" y="271"/>
                  </a:cubicBezTo>
                  <a:cubicBezTo>
                    <a:pt x="240" y="274"/>
                    <a:pt x="233" y="276"/>
                    <a:pt x="227" y="278"/>
                  </a:cubicBezTo>
                  <a:cubicBezTo>
                    <a:pt x="222" y="281"/>
                    <a:pt x="216" y="282"/>
                    <a:pt x="210" y="284"/>
                  </a:cubicBezTo>
                  <a:cubicBezTo>
                    <a:pt x="205" y="286"/>
                    <a:pt x="201" y="288"/>
                    <a:pt x="196" y="291"/>
                  </a:cubicBezTo>
                  <a:cubicBezTo>
                    <a:pt x="196" y="290"/>
                    <a:pt x="196" y="289"/>
                    <a:pt x="196" y="288"/>
                  </a:cubicBezTo>
                  <a:close/>
                  <a:moveTo>
                    <a:pt x="210" y="161"/>
                  </a:moveTo>
                  <a:cubicBezTo>
                    <a:pt x="209" y="161"/>
                    <a:pt x="208" y="162"/>
                    <a:pt x="207" y="162"/>
                  </a:cubicBezTo>
                  <a:cubicBezTo>
                    <a:pt x="207" y="161"/>
                    <a:pt x="207" y="161"/>
                    <a:pt x="207" y="160"/>
                  </a:cubicBezTo>
                  <a:cubicBezTo>
                    <a:pt x="208" y="161"/>
                    <a:pt x="209" y="161"/>
                    <a:pt x="210" y="161"/>
                  </a:cubicBezTo>
                  <a:close/>
                  <a:moveTo>
                    <a:pt x="201" y="246"/>
                  </a:moveTo>
                  <a:cubicBezTo>
                    <a:pt x="212" y="241"/>
                    <a:pt x="223" y="236"/>
                    <a:pt x="234" y="231"/>
                  </a:cubicBezTo>
                  <a:cubicBezTo>
                    <a:pt x="240" y="229"/>
                    <a:pt x="245" y="227"/>
                    <a:pt x="251" y="225"/>
                  </a:cubicBezTo>
                  <a:cubicBezTo>
                    <a:pt x="253" y="224"/>
                    <a:pt x="255" y="224"/>
                    <a:pt x="257" y="223"/>
                  </a:cubicBezTo>
                  <a:cubicBezTo>
                    <a:pt x="257" y="223"/>
                    <a:pt x="256" y="223"/>
                    <a:pt x="256" y="223"/>
                  </a:cubicBezTo>
                  <a:cubicBezTo>
                    <a:pt x="245" y="228"/>
                    <a:pt x="234" y="232"/>
                    <a:pt x="224" y="237"/>
                  </a:cubicBezTo>
                  <a:cubicBezTo>
                    <a:pt x="219" y="240"/>
                    <a:pt x="214" y="242"/>
                    <a:pt x="209" y="244"/>
                  </a:cubicBezTo>
                  <a:cubicBezTo>
                    <a:pt x="206" y="245"/>
                    <a:pt x="203" y="247"/>
                    <a:pt x="201" y="249"/>
                  </a:cubicBezTo>
                  <a:cubicBezTo>
                    <a:pt x="201" y="248"/>
                    <a:pt x="201" y="247"/>
                    <a:pt x="201" y="246"/>
                  </a:cubicBezTo>
                  <a:close/>
                  <a:moveTo>
                    <a:pt x="201" y="240"/>
                  </a:moveTo>
                  <a:cubicBezTo>
                    <a:pt x="205" y="238"/>
                    <a:pt x="209" y="236"/>
                    <a:pt x="212" y="234"/>
                  </a:cubicBezTo>
                  <a:cubicBezTo>
                    <a:pt x="218" y="231"/>
                    <a:pt x="223" y="229"/>
                    <a:pt x="228" y="227"/>
                  </a:cubicBezTo>
                  <a:cubicBezTo>
                    <a:pt x="233" y="224"/>
                    <a:pt x="239" y="222"/>
                    <a:pt x="244" y="220"/>
                  </a:cubicBezTo>
                  <a:cubicBezTo>
                    <a:pt x="246" y="218"/>
                    <a:pt x="249" y="217"/>
                    <a:pt x="251" y="216"/>
                  </a:cubicBezTo>
                  <a:cubicBezTo>
                    <a:pt x="253" y="215"/>
                    <a:pt x="254" y="214"/>
                    <a:pt x="256" y="213"/>
                  </a:cubicBezTo>
                  <a:cubicBezTo>
                    <a:pt x="257" y="213"/>
                    <a:pt x="262" y="210"/>
                    <a:pt x="259" y="212"/>
                  </a:cubicBezTo>
                  <a:cubicBezTo>
                    <a:pt x="250" y="219"/>
                    <a:pt x="238" y="223"/>
                    <a:pt x="227" y="228"/>
                  </a:cubicBezTo>
                  <a:cubicBezTo>
                    <a:pt x="219" y="233"/>
                    <a:pt x="209" y="236"/>
                    <a:pt x="201" y="242"/>
                  </a:cubicBezTo>
                  <a:cubicBezTo>
                    <a:pt x="201" y="241"/>
                    <a:pt x="201" y="240"/>
                    <a:pt x="201" y="240"/>
                  </a:cubicBezTo>
                  <a:close/>
                  <a:moveTo>
                    <a:pt x="208" y="235"/>
                  </a:moveTo>
                  <a:cubicBezTo>
                    <a:pt x="207" y="236"/>
                    <a:pt x="200" y="240"/>
                    <a:pt x="204" y="238"/>
                  </a:cubicBezTo>
                  <a:cubicBezTo>
                    <a:pt x="205" y="236"/>
                    <a:pt x="207" y="235"/>
                    <a:pt x="209" y="235"/>
                  </a:cubicBezTo>
                  <a:cubicBezTo>
                    <a:pt x="209" y="235"/>
                    <a:pt x="208" y="235"/>
                    <a:pt x="208" y="235"/>
                  </a:cubicBezTo>
                  <a:close/>
                  <a:moveTo>
                    <a:pt x="213" y="232"/>
                  </a:moveTo>
                  <a:cubicBezTo>
                    <a:pt x="209" y="234"/>
                    <a:pt x="205" y="236"/>
                    <a:pt x="201" y="238"/>
                  </a:cubicBezTo>
                  <a:cubicBezTo>
                    <a:pt x="201" y="238"/>
                    <a:pt x="201" y="237"/>
                    <a:pt x="201" y="237"/>
                  </a:cubicBezTo>
                  <a:cubicBezTo>
                    <a:pt x="201" y="236"/>
                    <a:pt x="201" y="236"/>
                    <a:pt x="201" y="235"/>
                  </a:cubicBezTo>
                  <a:cubicBezTo>
                    <a:pt x="211" y="231"/>
                    <a:pt x="220" y="225"/>
                    <a:pt x="229" y="221"/>
                  </a:cubicBezTo>
                  <a:cubicBezTo>
                    <a:pt x="235" y="218"/>
                    <a:pt x="241" y="216"/>
                    <a:pt x="247" y="213"/>
                  </a:cubicBezTo>
                  <a:cubicBezTo>
                    <a:pt x="249" y="212"/>
                    <a:pt x="252" y="210"/>
                    <a:pt x="254" y="209"/>
                  </a:cubicBezTo>
                  <a:cubicBezTo>
                    <a:pt x="256" y="208"/>
                    <a:pt x="257" y="207"/>
                    <a:pt x="258" y="206"/>
                  </a:cubicBezTo>
                  <a:cubicBezTo>
                    <a:pt x="258" y="206"/>
                    <a:pt x="258" y="206"/>
                    <a:pt x="259" y="206"/>
                  </a:cubicBezTo>
                  <a:cubicBezTo>
                    <a:pt x="259" y="206"/>
                    <a:pt x="259" y="206"/>
                    <a:pt x="259" y="206"/>
                  </a:cubicBezTo>
                  <a:cubicBezTo>
                    <a:pt x="255" y="210"/>
                    <a:pt x="250" y="212"/>
                    <a:pt x="245" y="214"/>
                  </a:cubicBezTo>
                  <a:cubicBezTo>
                    <a:pt x="240" y="218"/>
                    <a:pt x="234" y="220"/>
                    <a:pt x="229" y="223"/>
                  </a:cubicBezTo>
                  <a:cubicBezTo>
                    <a:pt x="223" y="226"/>
                    <a:pt x="218" y="229"/>
                    <a:pt x="213" y="232"/>
                  </a:cubicBezTo>
                  <a:close/>
                  <a:moveTo>
                    <a:pt x="248" y="212"/>
                  </a:moveTo>
                  <a:cubicBezTo>
                    <a:pt x="243" y="214"/>
                    <a:pt x="237" y="216"/>
                    <a:pt x="232" y="219"/>
                  </a:cubicBezTo>
                  <a:cubicBezTo>
                    <a:pt x="224" y="222"/>
                    <a:pt x="217" y="226"/>
                    <a:pt x="210" y="230"/>
                  </a:cubicBezTo>
                  <a:cubicBezTo>
                    <a:pt x="211" y="229"/>
                    <a:pt x="212" y="229"/>
                    <a:pt x="213" y="228"/>
                  </a:cubicBezTo>
                  <a:cubicBezTo>
                    <a:pt x="218" y="225"/>
                    <a:pt x="223" y="222"/>
                    <a:pt x="229" y="219"/>
                  </a:cubicBezTo>
                  <a:cubicBezTo>
                    <a:pt x="240" y="214"/>
                    <a:pt x="250" y="208"/>
                    <a:pt x="261" y="202"/>
                  </a:cubicBezTo>
                  <a:cubicBezTo>
                    <a:pt x="261" y="203"/>
                    <a:pt x="261" y="203"/>
                    <a:pt x="261" y="204"/>
                  </a:cubicBezTo>
                  <a:cubicBezTo>
                    <a:pt x="261" y="204"/>
                    <a:pt x="261" y="204"/>
                    <a:pt x="261" y="204"/>
                  </a:cubicBezTo>
                  <a:cubicBezTo>
                    <a:pt x="256" y="207"/>
                    <a:pt x="252" y="209"/>
                    <a:pt x="248" y="212"/>
                  </a:cubicBezTo>
                  <a:close/>
                  <a:moveTo>
                    <a:pt x="259" y="186"/>
                  </a:moveTo>
                  <a:cubicBezTo>
                    <a:pt x="250" y="191"/>
                    <a:pt x="240" y="194"/>
                    <a:pt x="230" y="199"/>
                  </a:cubicBezTo>
                  <a:cubicBezTo>
                    <a:pt x="225" y="201"/>
                    <a:pt x="220" y="203"/>
                    <a:pt x="216" y="206"/>
                  </a:cubicBezTo>
                  <a:cubicBezTo>
                    <a:pt x="214" y="207"/>
                    <a:pt x="212" y="208"/>
                    <a:pt x="211" y="209"/>
                  </a:cubicBezTo>
                  <a:cubicBezTo>
                    <a:pt x="208" y="210"/>
                    <a:pt x="205" y="211"/>
                    <a:pt x="203" y="212"/>
                  </a:cubicBezTo>
                  <a:cubicBezTo>
                    <a:pt x="211" y="207"/>
                    <a:pt x="220" y="202"/>
                    <a:pt x="229" y="197"/>
                  </a:cubicBezTo>
                  <a:cubicBezTo>
                    <a:pt x="234" y="195"/>
                    <a:pt x="239" y="193"/>
                    <a:pt x="244" y="190"/>
                  </a:cubicBezTo>
                  <a:cubicBezTo>
                    <a:pt x="246" y="189"/>
                    <a:pt x="249" y="188"/>
                    <a:pt x="252" y="187"/>
                  </a:cubicBezTo>
                  <a:cubicBezTo>
                    <a:pt x="253" y="186"/>
                    <a:pt x="254" y="185"/>
                    <a:pt x="255" y="185"/>
                  </a:cubicBezTo>
                  <a:cubicBezTo>
                    <a:pt x="256" y="185"/>
                    <a:pt x="256" y="184"/>
                    <a:pt x="257" y="184"/>
                  </a:cubicBezTo>
                  <a:cubicBezTo>
                    <a:pt x="258" y="184"/>
                    <a:pt x="258" y="184"/>
                    <a:pt x="258" y="183"/>
                  </a:cubicBezTo>
                  <a:cubicBezTo>
                    <a:pt x="259" y="183"/>
                    <a:pt x="259" y="183"/>
                    <a:pt x="259" y="183"/>
                  </a:cubicBezTo>
                  <a:cubicBezTo>
                    <a:pt x="260" y="185"/>
                    <a:pt x="260" y="188"/>
                    <a:pt x="260" y="190"/>
                  </a:cubicBezTo>
                  <a:cubicBezTo>
                    <a:pt x="250" y="194"/>
                    <a:pt x="241" y="199"/>
                    <a:pt x="231" y="203"/>
                  </a:cubicBezTo>
                  <a:cubicBezTo>
                    <a:pt x="226" y="205"/>
                    <a:pt x="221" y="208"/>
                    <a:pt x="216" y="211"/>
                  </a:cubicBezTo>
                  <a:cubicBezTo>
                    <a:pt x="213" y="212"/>
                    <a:pt x="211" y="213"/>
                    <a:pt x="208" y="215"/>
                  </a:cubicBezTo>
                  <a:cubicBezTo>
                    <a:pt x="208" y="215"/>
                    <a:pt x="207" y="216"/>
                    <a:pt x="206" y="217"/>
                  </a:cubicBezTo>
                  <a:cubicBezTo>
                    <a:pt x="205" y="217"/>
                    <a:pt x="201" y="220"/>
                    <a:pt x="204" y="217"/>
                  </a:cubicBezTo>
                  <a:cubicBezTo>
                    <a:pt x="213" y="211"/>
                    <a:pt x="223" y="205"/>
                    <a:pt x="232" y="200"/>
                  </a:cubicBezTo>
                  <a:cubicBezTo>
                    <a:pt x="237" y="198"/>
                    <a:pt x="242" y="195"/>
                    <a:pt x="247" y="193"/>
                  </a:cubicBezTo>
                  <a:cubicBezTo>
                    <a:pt x="251" y="191"/>
                    <a:pt x="256" y="190"/>
                    <a:pt x="259" y="187"/>
                  </a:cubicBezTo>
                  <a:cubicBezTo>
                    <a:pt x="260" y="186"/>
                    <a:pt x="259" y="186"/>
                    <a:pt x="259" y="186"/>
                  </a:cubicBezTo>
                  <a:close/>
                  <a:moveTo>
                    <a:pt x="203" y="205"/>
                  </a:moveTo>
                  <a:cubicBezTo>
                    <a:pt x="213" y="201"/>
                    <a:pt x="222" y="197"/>
                    <a:pt x="231" y="192"/>
                  </a:cubicBezTo>
                  <a:cubicBezTo>
                    <a:pt x="236" y="190"/>
                    <a:pt x="240" y="187"/>
                    <a:pt x="245" y="185"/>
                  </a:cubicBezTo>
                  <a:cubicBezTo>
                    <a:pt x="248" y="184"/>
                    <a:pt x="251" y="183"/>
                    <a:pt x="253" y="182"/>
                  </a:cubicBezTo>
                  <a:cubicBezTo>
                    <a:pt x="253" y="182"/>
                    <a:pt x="254" y="181"/>
                    <a:pt x="254" y="181"/>
                  </a:cubicBezTo>
                  <a:cubicBezTo>
                    <a:pt x="246" y="186"/>
                    <a:pt x="238" y="189"/>
                    <a:pt x="230" y="193"/>
                  </a:cubicBezTo>
                  <a:cubicBezTo>
                    <a:pt x="220" y="197"/>
                    <a:pt x="212" y="203"/>
                    <a:pt x="203" y="209"/>
                  </a:cubicBezTo>
                  <a:cubicBezTo>
                    <a:pt x="203" y="208"/>
                    <a:pt x="203" y="206"/>
                    <a:pt x="203" y="205"/>
                  </a:cubicBezTo>
                  <a:close/>
                  <a:moveTo>
                    <a:pt x="204" y="199"/>
                  </a:moveTo>
                  <a:cubicBezTo>
                    <a:pt x="204" y="199"/>
                    <a:pt x="204" y="199"/>
                    <a:pt x="204" y="199"/>
                  </a:cubicBezTo>
                  <a:cubicBezTo>
                    <a:pt x="212" y="193"/>
                    <a:pt x="221" y="189"/>
                    <a:pt x="231" y="185"/>
                  </a:cubicBezTo>
                  <a:cubicBezTo>
                    <a:pt x="240" y="181"/>
                    <a:pt x="249" y="176"/>
                    <a:pt x="258" y="172"/>
                  </a:cubicBezTo>
                  <a:cubicBezTo>
                    <a:pt x="258" y="172"/>
                    <a:pt x="258" y="172"/>
                    <a:pt x="259" y="172"/>
                  </a:cubicBezTo>
                  <a:cubicBezTo>
                    <a:pt x="259" y="173"/>
                    <a:pt x="259" y="173"/>
                    <a:pt x="259" y="173"/>
                  </a:cubicBezTo>
                  <a:cubicBezTo>
                    <a:pt x="259" y="173"/>
                    <a:pt x="258" y="173"/>
                    <a:pt x="258" y="173"/>
                  </a:cubicBezTo>
                  <a:cubicBezTo>
                    <a:pt x="249" y="178"/>
                    <a:pt x="240" y="183"/>
                    <a:pt x="231" y="187"/>
                  </a:cubicBezTo>
                  <a:cubicBezTo>
                    <a:pt x="226" y="189"/>
                    <a:pt x="221" y="192"/>
                    <a:pt x="216" y="194"/>
                  </a:cubicBezTo>
                  <a:cubicBezTo>
                    <a:pt x="212" y="196"/>
                    <a:pt x="208" y="198"/>
                    <a:pt x="204" y="200"/>
                  </a:cubicBezTo>
                  <a:cubicBezTo>
                    <a:pt x="204" y="200"/>
                    <a:pt x="204" y="199"/>
                    <a:pt x="204" y="199"/>
                  </a:cubicBezTo>
                  <a:close/>
                  <a:moveTo>
                    <a:pt x="259" y="174"/>
                  </a:moveTo>
                  <a:cubicBezTo>
                    <a:pt x="259" y="175"/>
                    <a:pt x="259" y="177"/>
                    <a:pt x="259" y="178"/>
                  </a:cubicBezTo>
                  <a:cubicBezTo>
                    <a:pt x="259" y="178"/>
                    <a:pt x="259" y="178"/>
                    <a:pt x="259" y="178"/>
                  </a:cubicBezTo>
                  <a:cubicBezTo>
                    <a:pt x="250" y="183"/>
                    <a:pt x="240" y="187"/>
                    <a:pt x="230" y="192"/>
                  </a:cubicBezTo>
                  <a:cubicBezTo>
                    <a:pt x="225" y="194"/>
                    <a:pt x="220" y="197"/>
                    <a:pt x="215" y="199"/>
                  </a:cubicBezTo>
                  <a:cubicBezTo>
                    <a:pt x="212" y="200"/>
                    <a:pt x="210" y="202"/>
                    <a:pt x="207" y="203"/>
                  </a:cubicBezTo>
                  <a:cubicBezTo>
                    <a:pt x="200" y="206"/>
                    <a:pt x="205" y="204"/>
                    <a:pt x="207" y="202"/>
                  </a:cubicBezTo>
                  <a:cubicBezTo>
                    <a:pt x="216" y="197"/>
                    <a:pt x="225" y="192"/>
                    <a:pt x="234" y="188"/>
                  </a:cubicBezTo>
                  <a:cubicBezTo>
                    <a:pt x="242" y="184"/>
                    <a:pt x="252" y="180"/>
                    <a:pt x="259" y="174"/>
                  </a:cubicBezTo>
                  <a:close/>
                  <a:moveTo>
                    <a:pt x="232" y="193"/>
                  </a:moveTo>
                  <a:cubicBezTo>
                    <a:pt x="241" y="189"/>
                    <a:pt x="251" y="185"/>
                    <a:pt x="259" y="179"/>
                  </a:cubicBezTo>
                  <a:cubicBezTo>
                    <a:pt x="259" y="179"/>
                    <a:pt x="259" y="179"/>
                    <a:pt x="259" y="179"/>
                  </a:cubicBezTo>
                  <a:cubicBezTo>
                    <a:pt x="259" y="180"/>
                    <a:pt x="259" y="181"/>
                    <a:pt x="259" y="182"/>
                  </a:cubicBezTo>
                  <a:cubicBezTo>
                    <a:pt x="257" y="183"/>
                    <a:pt x="255" y="184"/>
                    <a:pt x="253" y="185"/>
                  </a:cubicBezTo>
                  <a:cubicBezTo>
                    <a:pt x="245" y="189"/>
                    <a:pt x="237" y="192"/>
                    <a:pt x="229" y="196"/>
                  </a:cubicBezTo>
                  <a:cubicBezTo>
                    <a:pt x="224" y="198"/>
                    <a:pt x="219" y="200"/>
                    <a:pt x="215" y="203"/>
                  </a:cubicBezTo>
                  <a:cubicBezTo>
                    <a:pt x="213" y="204"/>
                    <a:pt x="211" y="205"/>
                    <a:pt x="208" y="206"/>
                  </a:cubicBezTo>
                  <a:cubicBezTo>
                    <a:pt x="208" y="206"/>
                    <a:pt x="208" y="207"/>
                    <a:pt x="207" y="207"/>
                  </a:cubicBezTo>
                  <a:cubicBezTo>
                    <a:pt x="215" y="202"/>
                    <a:pt x="223" y="197"/>
                    <a:pt x="232" y="193"/>
                  </a:cubicBezTo>
                  <a:close/>
                  <a:moveTo>
                    <a:pt x="228" y="205"/>
                  </a:moveTo>
                  <a:cubicBezTo>
                    <a:pt x="233" y="203"/>
                    <a:pt x="238" y="201"/>
                    <a:pt x="243" y="199"/>
                  </a:cubicBezTo>
                  <a:cubicBezTo>
                    <a:pt x="248" y="196"/>
                    <a:pt x="254" y="194"/>
                    <a:pt x="258" y="191"/>
                  </a:cubicBezTo>
                  <a:cubicBezTo>
                    <a:pt x="249" y="197"/>
                    <a:pt x="239" y="201"/>
                    <a:pt x="229" y="206"/>
                  </a:cubicBezTo>
                  <a:cubicBezTo>
                    <a:pt x="220" y="211"/>
                    <a:pt x="211" y="216"/>
                    <a:pt x="202" y="222"/>
                  </a:cubicBezTo>
                  <a:cubicBezTo>
                    <a:pt x="202" y="221"/>
                    <a:pt x="202" y="220"/>
                    <a:pt x="202" y="219"/>
                  </a:cubicBezTo>
                  <a:cubicBezTo>
                    <a:pt x="211" y="215"/>
                    <a:pt x="219" y="209"/>
                    <a:pt x="228" y="205"/>
                  </a:cubicBezTo>
                  <a:close/>
                  <a:moveTo>
                    <a:pt x="202" y="223"/>
                  </a:moveTo>
                  <a:cubicBezTo>
                    <a:pt x="206" y="222"/>
                    <a:pt x="210" y="219"/>
                    <a:pt x="213" y="217"/>
                  </a:cubicBezTo>
                  <a:cubicBezTo>
                    <a:pt x="219" y="214"/>
                    <a:pt x="224" y="212"/>
                    <a:pt x="229" y="209"/>
                  </a:cubicBezTo>
                  <a:cubicBezTo>
                    <a:pt x="232" y="208"/>
                    <a:pt x="235" y="206"/>
                    <a:pt x="238" y="205"/>
                  </a:cubicBezTo>
                  <a:cubicBezTo>
                    <a:pt x="234" y="207"/>
                    <a:pt x="229" y="209"/>
                    <a:pt x="225" y="211"/>
                  </a:cubicBezTo>
                  <a:cubicBezTo>
                    <a:pt x="220" y="214"/>
                    <a:pt x="215" y="217"/>
                    <a:pt x="210" y="220"/>
                  </a:cubicBezTo>
                  <a:cubicBezTo>
                    <a:pt x="208" y="222"/>
                    <a:pt x="205" y="223"/>
                    <a:pt x="202" y="225"/>
                  </a:cubicBezTo>
                  <a:cubicBezTo>
                    <a:pt x="202" y="225"/>
                    <a:pt x="202" y="224"/>
                    <a:pt x="202" y="223"/>
                  </a:cubicBezTo>
                  <a:close/>
                  <a:moveTo>
                    <a:pt x="202" y="227"/>
                  </a:moveTo>
                  <a:cubicBezTo>
                    <a:pt x="211" y="224"/>
                    <a:pt x="220" y="218"/>
                    <a:pt x="229" y="214"/>
                  </a:cubicBezTo>
                  <a:cubicBezTo>
                    <a:pt x="234" y="211"/>
                    <a:pt x="240" y="209"/>
                    <a:pt x="245" y="206"/>
                  </a:cubicBezTo>
                  <a:cubicBezTo>
                    <a:pt x="247" y="205"/>
                    <a:pt x="250" y="204"/>
                    <a:pt x="252" y="203"/>
                  </a:cubicBezTo>
                  <a:cubicBezTo>
                    <a:pt x="244" y="208"/>
                    <a:pt x="235" y="212"/>
                    <a:pt x="226" y="216"/>
                  </a:cubicBezTo>
                  <a:cubicBezTo>
                    <a:pt x="221" y="218"/>
                    <a:pt x="216" y="221"/>
                    <a:pt x="211" y="224"/>
                  </a:cubicBezTo>
                  <a:cubicBezTo>
                    <a:pt x="208" y="226"/>
                    <a:pt x="204" y="228"/>
                    <a:pt x="202" y="230"/>
                  </a:cubicBezTo>
                  <a:cubicBezTo>
                    <a:pt x="202" y="229"/>
                    <a:pt x="202" y="228"/>
                    <a:pt x="202" y="227"/>
                  </a:cubicBezTo>
                  <a:close/>
                  <a:moveTo>
                    <a:pt x="214" y="223"/>
                  </a:moveTo>
                  <a:cubicBezTo>
                    <a:pt x="219" y="220"/>
                    <a:pt x="225" y="218"/>
                    <a:pt x="230" y="215"/>
                  </a:cubicBezTo>
                  <a:cubicBezTo>
                    <a:pt x="240" y="210"/>
                    <a:pt x="250" y="205"/>
                    <a:pt x="260" y="199"/>
                  </a:cubicBezTo>
                  <a:cubicBezTo>
                    <a:pt x="261" y="199"/>
                    <a:pt x="260" y="198"/>
                    <a:pt x="260" y="199"/>
                  </a:cubicBezTo>
                  <a:cubicBezTo>
                    <a:pt x="249" y="203"/>
                    <a:pt x="239" y="209"/>
                    <a:pt x="228" y="213"/>
                  </a:cubicBezTo>
                  <a:cubicBezTo>
                    <a:pt x="224" y="215"/>
                    <a:pt x="219" y="218"/>
                    <a:pt x="214" y="220"/>
                  </a:cubicBezTo>
                  <a:cubicBezTo>
                    <a:pt x="212" y="222"/>
                    <a:pt x="209" y="223"/>
                    <a:pt x="207" y="224"/>
                  </a:cubicBezTo>
                  <a:cubicBezTo>
                    <a:pt x="205" y="225"/>
                    <a:pt x="204" y="226"/>
                    <a:pt x="202" y="226"/>
                  </a:cubicBezTo>
                  <a:cubicBezTo>
                    <a:pt x="202" y="226"/>
                    <a:pt x="202" y="226"/>
                    <a:pt x="202" y="226"/>
                  </a:cubicBezTo>
                  <a:cubicBezTo>
                    <a:pt x="203" y="226"/>
                    <a:pt x="204" y="225"/>
                    <a:pt x="204" y="225"/>
                  </a:cubicBezTo>
                  <a:cubicBezTo>
                    <a:pt x="213" y="220"/>
                    <a:pt x="221" y="214"/>
                    <a:pt x="230" y="210"/>
                  </a:cubicBezTo>
                  <a:cubicBezTo>
                    <a:pt x="240" y="205"/>
                    <a:pt x="250" y="200"/>
                    <a:pt x="260" y="194"/>
                  </a:cubicBezTo>
                  <a:cubicBezTo>
                    <a:pt x="260" y="194"/>
                    <a:pt x="260" y="194"/>
                    <a:pt x="259" y="194"/>
                  </a:cubicBezTo>
                  <a:cubicBezTo>
                    <a:pt x="250" y="198"/>
                    <a:pt x="240" y="203"/>
                    <a:pt x="230" y="208"/>
                  </a:cubicBezTo>
                  <a:cubicBezTo>
                    <a:pt x="221" y="212"/>
                    <a:pt x="211" y="217"/>
                    <a:pt x="203" y="222"/>
                  </a:cubicBezTo>
                  <a:cubicBezTo>
                    <a:pt x="212" y="217"/>
                    <a:pt x="221" y="211"/>
                    <a:pt x="231" y="206"/>
                  </a:cubicBezTo>
                  <a:cubicBezTo>
                    <a:pt x="241" y="201"/>
                    <a:pt x="251" y="197"/>
                    <a:pt x="260" y="191"/>
                  </a:cubicBezTo>
                  <a:cubicBezTo>
                    <a:pt x="260" y="192"/>
                    <a:pt x="260" y="193"/>
                    <a:pt x="260" y="195"/>
                  </a:cubicBezTo>
                  <a:cubicBezTo>
                    <a:pt x="260" y="197"/>
                    <a:pt x="261" y="199"/>
                    <a:pt x="261" y="201"/>
                  </a:cubicBezTo>
                  <a:cubicBezTo>
                    <a:pt x="261" y="201"/>
                    <a:pt x="261" y="201"/>
                    <a:pt x="261" y="201"/>
                  </a:cubicBezTo>
                  <a:cubicBezTo>
                    <a:pt x="260" y="202"/>
                    <a:pt x="259" y="202"/>
                    <a:pt x="259" y="202"/>
                  </a:cubicBezTo>
                  <a:cubicBezTo>
                    <a:pt x="259" y="202"/>
                    <a:pt x="258" y="202"/>
                    <a:pt x="258" y="203"/>
                  </a:cubicBezTo>
                  <a:cubicBezTo>
                    <a:pt x="248" y="208"/>
                    <a:pt x="239" y="212"/>
                    <a:pt x="229" y="217"/>
                  </a:cubicBezTo>
                  <a:cubicBezTo>
                    <a:pt x="224" y="219"/>
                    <a:pt x="220" y="222"/>
                    <a:pt x="215" y="224"/>
                  </a:cubicBezTo>
                  <a:cubicBezTo>
                    <a:pt x="213" y="225"/>
                    <a:pt x="211" y="227"/>
                    <a:pt x="209" y="228"/>
                  </a:cubicBezTo>
                  <a:cubicBezTo>
                    <a:pt x="207" y="229"/>
                    <a:pt x="203" y="230"/>
                    <a:pt x="202" y="231"/>
                  </a:cubicBezTo>
                  <a:cubicBezTo>
                    <a:pt x="205" y="228"/>
                    <a:pt x="210" y="226"/>
                    <a:pt x="214" y="223"/>
                  </a:cubicBezTo>
                  <a:close/>
                  <a:moveTo>
                    <a:pt x="207" y="163"/>
                  </a:moveTo>
                  <a:cubicBezTo>
                    <a:pt x="208" y="162"/>
                    <a:pt x="209" y="162"/>
                    <a:pt x="210" y="162"/>
                  </a:cubicBezTo>
                  <a:cubicBezTo>
                    <a:pt x="209" y="163"/>
                    <a:pt x="208" y="163"/>
                    <a:pt x="207" y="164"/>
                  </a:cubicBezTo>
                  <a:cubicBezTo>
                    <a:pt x="207" y="164"/>
                    <a:pt x="207" y="163"/>
                    <a:pt x="207" y="163"/>
                  </a:cubicBezTo>
                  <a:close/>
                  <a:moveTo>
                    <a:pt x="207" y="166"/>
                  </a:moveTo>
                  <a:cubicBezTo>
                    <a:pt x="209" y="165"/>
                    <a:pt x="213" y="164"/>
                    <a:pt x="215" y="162"/>
                  </a:cubicBezTo>
                  <a:cubicBezTo>
                    <a:pt x="212" y="164"/>
                    <a:pt x="209" y="166"/>
                    <a:pt x="207" y="168"/>
                  </a:cubicBezTo>
                  <a:cubicBezTo>
                    <a:pt x="207" y="168"/>
                    <a:pt x="207" y="167"/>
                    <a:pt x="207" y="166"/>
                  </a:cubicBezTo>
                  <a:close/>
                  <a:moveTo>
                    <a:pt x="207" y="170"/>
                  </a:moveTo>
                  <a:cubicBezTo>
                    <a:pt x="211" y="168"/>
                    <a:pt x="217" y="165"/>
                    <a:pt x="220" y="163"/>
                  </a:cubicBezTo>
                  <a:cubicBezTo>
                    <a:pt x="215" y="166"/>
                    <a:pt x="211" y="169"/>
                    <a:pt x="206" y="172"/>
                  </a:cubicBezTo>
                  <a:cubicBezTo>
                    <a:pt x="206" y="172"/>
                    <a:pt x="206" y="171"/>
                    <a:pt x="207" y="170"/>
                  </a:cubicBezTo>
                  <a:close/>
                  <a:moveTo>
                    <a:pt x="206" y="174"/>
                  </a:moveTo>
                  <a:cubicBezTo>
                    <a:pt x="213" y="172"/>
                    <a:pt x="219" y="167"/>
                    <a:pt x="226" y="164"/>
                  </a:cubicBezTo>
                  <a:cubicBezTo>
                    <a:pt x="219" y="167"/>
                    <a:pt x="213" y="173"/>
                    <a:pt x="206" y="178"/>
                  </a:cubicBezTo>
                  <a:cubicBezTo>
                    <a:pt x="206" y="177"/>
                    <a:pt x="206" y="175"/>
                    <a:pt x="206" y="174"/>
                  </a:cubicBezTo>
                  <a:close/>
                  <a:moveTo>
                    <a:pt x="228" y="163"/>
                  </a:moveTo>
                  <a:cubicBezTo>
                    <a:pt x="229" y="163"/>
                    <a:pt x="230" y="163"/>
                    <a:pt x="231" y="163"/>
                  </a:cubicBezTo>
                  <a:cubicBezTo>
                    <a:pt x="225" y="165"/>
                    <a:pt x="220" y="168"/>
                    <a:pt x="216" y="171"/>
                  </a:cubicBezTo>
                  <a:cubicBezTo>
                    <a:pt x="220" y="169"/>
                    <a:pt x="224" y="166"/>
                    <a:pt x="228" y="163"/>
                  </a:cubicBezTo>
                  <a:cubicBezTo>
                    <a:pt x="228" y="163"/>
                    <a:pt x="228" y="163"/>
                    <a:pt x="228" y="163"/>
                  </a:cubicBezTo>
                  <a:close/>
                  <a:moveTo>
                    <a:pt x="206" y="179"/>
                  </a:moveTo>
                  <a:cubicBezTo>
                    <a:pt x="206" y="179"/>
                    <a:pt x="207" y="179"/>
                    <a:pt x="207" y="178"/>
                  </a:cubicBezTo>
                  <a:cubicBezTo>
                    <a:pt x="210" y="176"/>
                    <a:pt x="214" y="174"/>
                    <a:pt x="217" y="171"/>
                  </a:cubicBezTo>
                  <a:cubicBezTo>
                    <a:pt x="219" y="170"/>
                    <a:pt x="222" y="168"/>
                    <a:pt x="224" y="167"/>
                  </a:cubicBezTo>
                  <a:cubicBezTo>
                    <a:pt x="226" y="166"/>
                    <a:pt x="230" y="165"/>
                    <a:pt x="231" y="164"/>
                  </a:cubicBezTo>
                  <a:cubicBezTo>
                    <a:pt x="227" y="167"/>
                    <a:pt x="222" y="170"/>
                    <a:pt x="218" y="173"/>
                  </a:cubicBezTo>
                  <a:cubicBezTo>
                    <a:pt x="214" y="175"/>
                    <a:pt x="210" y="178"/>
                    <a:pt x="206" y="181"/>
                  </a:cubicBezTo>
                  <a:cubicBezTo>
                    <a:pt x="206" y="180"/>
                    <a:pt x="206" y="180"/>
                    <a:pt x="206" y="179"/>
                  </a:cubicBezTo>
                  <a:cubicBezTo>
                    <a:pt x="206" y="179"/>
                    <a:pt x="206" y="179"/>
                    <a:pt x="206" y="179"/>
                  </a:cubicBezTo>
                  <a:close/>
                  <a:moveTo>
                    <a:pt x="210" y="179"/>
                  </a:moveTo>
                  <a:cubicBezTo>
                    <a:pt x="213" y="177"/>
                    <a:pt x="215" y="175"/>
                    <a:pt x="218" y="173"/>
                  </a:cubicBezTo>
                  <a:cubicBezTo>
                    <a:pt x="223" y="170"/>
                    <a:pt x="228" y="167"/>
                    <a:pt x="233" y="163"/>
                  </a:cubicBezTo>
                  <a:cubicBezTo>
                    <a:pt x="234" y="163"/>
                    <a:pt x="235" y="164"/>
                    <a:pt x="237" y="164"/>
                  </a:cubicBezTo>
                  <a:cubicBezTo>
                    <a:pt x="232" y="167"/>
                    <a:pt x="228" y="168"/>
                    <a:pt x="223" y="171"/>
                  </a:cubicBezTo>
                  <a:cubicBezTo>
                    <a:pt x="218" y="174"/>
                    <a:pt x="214" y="177"/>
                    <a:pt x="209" y="180"/>
                  </a:cubicBezTo>
                  <a:cubicBezTo>
                    <a:pt x="209" y="179"/>
                    <a:pt x="210" y="179"/>
                    <a:pt x="210" y="179"/>
                  </a:cubicBezTo>
                  <a:close/>
                  <a:moveTo>
                    <a:pt x="238" y="164"/>
                  </a:moveTo>
                  <a:cubicBezTo>
                    <a:pt x="239" y="164"/>
                    <a:pt x="241" y="164"/>
                    <a:pt x="242" y="165"/>
                  </a:cubicBezTo>
                  <a:cubicBezTo>
                    <a:pt x="240" y="166"/>
                    <a:pt x="238" y="167"/>
                    <a:pt x="236" y="169"/>
                  </a:cubicBezTo>
                  <a:cubicBezTo>
                    <a:pt x="232" y="171"/>
                    <a:pt x="229" y="172"/>
                    <a:pt x="225" y="174"/>
                  </a:cubicBezTo>
                  <a:cubicBezTo>
                    <a:pt x="219" y="178"/>
                    <a:pt x="213" y="182"/>
                    <a:pt x="206" y="185"/>
                  </a:cubicBezTo>
                  <a:cubicBezTo>
                    <a:pt x="206" y="186"/>
                    <a:pt x="205" y="186"/>
                    <a:pt x="205" y="186"/>
                  </a:cubicBezTo>
                  <a:cubicBezTo>
                    <a:pt x="205" y="186"/>
                    <a:pt x="205" y="186"/>
                    <a:pt x="205" y="186"/>
                  </a:cubicBezTo>
                  <a:cubicBezTo>
                    <a:pt x="206" y="185"/>
                    <a:pt x="211" y="182"/>
                    <a:pt x="211" y="182"/>
                  </a:cubicBezTo>
                  <a:cubicBezTo>
                    <a:pt x="215" y="180"/>
                    <a:pt x="218" y="178"/>
                    <a:pt x="221" y="175"/>
                  </a:cubicBezTo>
                  <a:cubicBezTo>
                    <a:pt x="227" y="171"/>
                    <a:pt x="233" y="168"/>
                    <a:pt x="238" y="164"/>
                  </a:cubicBezTo>
                  <a:close/>
                  <a:moveTo>
                    <a:pt x="205" y="187"/>
                  </a:moveTo>
                  <a:cubicBezTo>
                    <a:pt x="211" y="184"/>
                    <a:pt x="217" y="180"/>
                    <a:pt x="223" y="176"/>
                  </a:cubicBezTo>
                  <a:cubicBezTo>
                    <a:pt x="229" y="172"/>
                    <a:pt x="236" y="170"/>
                    <a:pt x="242" y="166"/>
                  </a:cubicBezTo>
                  <a:cubicBezTo>
                    <a:pt x="230" y="173"/>
                    <a:pt x="217" y="181"/>
                    <a:pt x="205" y="189"/>
                  </a:cubicBezTo>
                  <a:cubicBezTo>
                    <a:pt x="205" y="188"/>
                    <a:pt x="205" y="187"/>
                    <a:pt x="205" y="187"/>
                  </a:cubicBezTo>
                  <a:close/>
                  <a:moveTo>
                    <a:pt x="205" y="190"/>
                  </a:moveTo>
                  <a:cubicBezTo>
                    <a:pt x="207" y="188"/>
                    <a:pt x="209" y="187"/>
                    <a:pt x="211" y="186"/>
                  </a:cubicBezTo>
                  <a:cubicBezTo>
                    <a:pt x="214" y="183"/>
                    <a:pt x="218" y="181"/>
                    <a:pt x="221" y="179"/>
                  </a:cubicBezTo>
                  <a:cubicBezTo>
                    <a:pt x="229" y="174"/>
                    <a:pt x="236" y="170"/>
                    <a:pt x="243" y="165"/>
                  </a:cubicBezTo>
                  <a:cubicBezTo>
                    <a:pt x="243" y="165"/>
                    <a:pt x="243" y="165"/>
                    <a:pt x="243" y="165"/>
                  </a:cubicBezTo>
                  <a:cubicBezTo>
                    <a:pt x="245" y="165"/>
                    <a:pt x="247" y="166"/>
                    <a:pt x="248" y="166"/>
                  </a:cubicBezTo>
                  <a:cubicBezTo>
                    <a:pt x="242" y="170"/>
                    <a:pt x="235" y="173"/>
                    <a:pt x="229" y="176"/>
                  </a:cubicBezTo>
                  <a:cubicBezTo>
                    <a:pt x="221" y="180"/>
                    <a:pt x="215" y="184"/>
                    <a:pt x="208" y="188"/>
                  </a:cubicBezTo>
                  <a:cubicBezTo>
                    <a:pt x="207" y="188"/>
                    <a:pt x="204" y="190"/>
                    <a:pt x="205" y="190"/>
                  </a:cubicBezTo>
                  <a:close/>
                  <a:moveTo>
                    <a:pt x="206" y="174"/>
                  </a:moveTo>
                  <a:cubicBezTo>
                    <a:pt x="206" y="174"/>
                    <a:pt x="206" y="174"/>
                    <a:pt x="206" y="174"/>
                  </a:cubicBezTo>
                  <a:cubicBezTo>
                    <a:pt x="209" y="172"/>
                    <a:pt x="212" y="169"/>
                    <a:pt x="215" y="167"/>
                  </a:cubicBezTo>
                  <a:cubicBezTo>
                    <a:pt x="217" y="166"/>
                    <a:pt x="220" y="164"/>
                    <a:pt x="222" y="162"/>
                  </a:cubicBezTo>
                  <a:cubicBezTo>
                    <a:pt x="224" y="162"/>
                    <a:pt x="225" y="163"/>
                    <a:pt x="227" y="163"/>
                  </a:cubicBezTo>
                  <a:cubicBezTo>
                    <a:pt x="220" y="166"/>
                    <a:pt x="214" y="171"/>
                    <a:pt x="206" y="174"/>
                  </a:cubicBezTo>
                  <a:close/>
                  <a:moveTo>
                    <a:pt x="210" y="167"/>
                  </a:moveTo>
                  <a:cubicBezTo>
                    <a:pt x="210" y="168"/>
                    <a:pt x="209" y="168"/>
                    <a:pt x="208" y="169"/>
                  </a:cubicBezTo>
                  <a:cubicBezTo>
                    <a:pt x="204" y="171"/>
                    <a:pt x="211" y="166"/>
                    <a:pt x="210" y="166"/>
                  </a:cubicBezTo>
                  <a:cubicBezTo>
                    <a:pt x="212" y="165"/>
                    <a:pt x="214" y="163"/>
                    <a:pt x="216" y="161"/>
                  </a:cubicBezTo>
                  <a:cubicBezTo>
                    <a:pt x="216" y="161"/>
                    <a:pt x="217" y="161"/>
                    <a:pt x="217" y="161"/>
                  </a:cubicBezTo>
                  <a:cubicBezTo>
                    <a:pt x="218" y="161"/>
                    <a:pt x="219" y="162"/>
                    <a:pt x="220" y="162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17" y="163"/>
                    <a:pt x="214" y="166"/>
                    <a:pt x="210" y="167"/>
                  </a:cubicBezTo>
                  <a:close/>
                  <a:moveTo>
                    <a:pt x="215" y="161"/>
                  </a:moveTo>
                  <a:cubicBezTo>
                    <a:pt x="213" y="162"/>
                    <a:pt x="210" y="163"/>
                    <a:pt x="208" y="164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8" y="164"/>
                    <a:pt x="208" y="164"/>
                  </a:cubicBezTo>
                  <a:cubicBezTo>
                    <a:pt x="209" y="163"/>
                    <a:pt x="210" y="162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2" y="161"/>
                    <a:pt x="214" y="161"/>
                    <a:pt x="215" y="161"/>
                  </a:cubicBezTo>
                  <a:close/>
                  <a:moveTo>
                    <a:pt x="205" y="183"/>
                  </a:moveTo>
                  <a:cubicBezTo>
                    <a:pt x="211" y="180"/>
                    <a:pt x="216" y="176"/>
                    <a:pt x="221" y="173"/>
                  </a:cubicBezTo>
                  <a:cubicBezTo>
                    <a:pt x="224" y="171"/>
                    <a:pt x="229" y="169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8"/>
                    <a:pt x="229" y="169"/>
                    <a:pt x="228" y="170"/>
                  </a:cubicBezTo>
                  <a:cubicBezTo>
                    <a:pt x="225" y="172"/>
                    <a:pt x="222" y="174"/>
                    <a:pt x="219" y="176"/>
                  </a:cubicBezTo>
                  <a:cubicBezTo>
                    <a:pt x="215" y="179"/>
                    <a:pt x="210" y="182"/>
                    <a:pt x="205" y="185"/>
                  </a:cubicBezTo>
                  <a:cubicBezTo>
                    <a:pt x="205" y="184"/>
                    <a:pt x="205" y="183"/>
                    <a:pt x="205" y="183"/>
                  </a:cubicBezTo>
                  <a:close/>
                  <a:moveTo>
                    <a:pt x="205" y="190"/>
                  </a:moveTo>
                  <a:cubicBezTo>
                    <a:pt x="212" y="187"/>
                    <a:pt x="219" y="183"/>
                    <a:pt x="226" y="179"/>
                  </a:cubicBezTo>
                  <a:cubicBezTo>
                    <a:pt x="233" y="174"/>
                    <a:pt x="242" y="172"/>
                    <a:pt x="249" y="167"/>
                  </a:cubicBezTo>
                  <a:cubicBezTo>
                    <a:pt x="249" y="167"/>
                    <a:pt x="249" y="167"/>
                    <a:pt x="249" y="166"/>
                  </a:cubicBezTo>
                  <a:cubicBezTo>
                    <a:pt x="249" y="167"/>
                    <a:pt x="250" y="167"/>
                    <a:pt x="250" y="167"/>
                  </a:cubicBezTo>
                  <a:cubicBezTo>
                    <a:pt x="247" y="169"/>
                    <a:pt x="245" y="171"/>
                    <a:pt x="242" y="172"/>
                  </a:cubicBezTo>
                  <a:cubicBezTo>
                    <a:pt x="237" y="174"/>
                    <a:pt x="233" y="176"/>
                    <a:pt x="229" y="179"/>
                  </a:cubicBezTo>
                  <a:cubicBezTo>
                    <a:pt x="221" y="184"/>
                    <a:pt x="213" y="188"/>
                    <a:pt x="205" y="192"/>
                  </a:cubicBezTo>
                  <a:cubicBezTo>
                    <a:pt x="204" y="192"/>
                    <a:pt x="205" y="193"/>
                    <a:pt x="205" y="192"/>
                  </a:cubicBezTo>
                  <a:cubicBezTo>
                    <a:pt x="213" y="188"/>
                    <a:pt x="221" y="184"/>
                    <a:pt x="229" y="180"/>
                  </a:cubicBezTo>
                  <a:cubicBezTo>
                    <a:pt x="233" y="177"/>
                    <a:pt x="237" y="175"/>
                    <a:pt x="240" y="173"/>
                  </a:cubicBezTo>
                  <a:cubicBezTo>
                    <a:pt x="242" y="172"/>
                    <a:pt x="244" y="172"/>
                    <a:pt x="246" y="170"/>
                  </a:cubicBezTo>
                  <a:cubicBezTo>
                    <a:pt x="248" y="169"/>
                    <a:pt x="249" y="168"/>
                    <a:pt x="251" y="167"/>
                  </a:cubicBezTo>
                  <a:cubicBezTo>
                    <a:pt x="252" y="168"/>
                    <a:pt x="254" y="169"/>
                    <a:pt x="255" y="170"/>
                  </a:cubicBezTo>
                  <a:cubicBezTo>
                    <a:pt x="239" y="179"/>
                    <a:pt x="221" y="186"/>
                    <a:pt x="204" y="195"/>
                  </a:cubicBezTo>
                  <a:cubicBezTo>
                    <a:pt x="204" y="196"/>
                    <a:pt x="204" y="196"/>
                    <a:pt x="205" y="196"/>
                  </a:cubicBezTo>
                  <a:cubicBezTo>
                    <a:pt x="221" y="187"/>
                    <a:pt x="239" y="179"/>
                    <a:pt x="256" y="170"/>
                  </a:cubicBezTo>
                  <a:cubicBezTo>
                    <a:pt x="256" y="171"/>
                    <a:pt x="257" y="171"/>
                    <a:pt x="257" y="171"/>
                  </a:cubicBezTo>
                  <a:cubicBezTo>
                    <a:pt x="248" y="176"/>
                    <a:pt x="239" y="180"/>
                    <a:pt x="230" y="185"/>
                  </a:cubicBezTo>
                  <a:cubicBezTo>
                    <a:pt x="221" y="188"/>
                    <a:pt x="212" y="192"/>
                    <a:pt x="204" y="198"/>
                  </a:cubicBezTo>
                  <a:cubicBezTo>
                    <a:pt x="204" y="197"/>
                    <a:pt x="204" y="196"/>
                    <a:pt x="204" y="195"/>
                  </a:cubicBezTo>
                  <a:cubicBezTo>
                    <a:pt x="211" y="190"/>
                    <a:pt x="219" y="187"/>
                    <a:pt x="227" y="183"/>
                  </a:cubicBezTo>
                  <a:cubicBezTo>
                    <a:pt x="236" y="179"/>
                    <a:pt x="245" y="174"/>
                    <a:pt x="254" y="170"/>
                  </a:cubicBezTo>
                  <a:cubicBezTo>
                    <a:pt x="254" y="169"/>
                    <a:pt x="254" y="169"/>
                    <a:pt x="253" y="169"/>
                  </a:cubicBezTo>
                  <a:cubicBezTo>
                    <a:pt x="244" y="173"/>
                    <a:pt x="236" y="178"/>
                    <a:pt x="227" y="182"/>
                  </a:cubicBezTo>
                  <a:cubicBezTo>
                    <a:pt x="219" y="186"/>
                    <a:pt x="211" y="189"/>
                    <a:pt x="204" y="194"/>
                  </a:cubicBezTo>
                  <a:cubicBezTo>
                    <a:pt x="204" y="193"/>
                    <a:pt x="204" y="192"/>
                    <a:pt x="205" y="190"/>
                  </a:cubicBezTo>
                  <a:close/>
                  <a:moveTo>
                    <a:pt x="204" y="201"/>
                  </a:moveTo>
                  <a:cubicBezTo>
                    <a:pt x="208" y="199"/>
                    <a:pt x="212" y="196"/>
                    <a:pt x="216" y="194"/>
                  </a:cubicBezTo>
                  <a:cubicBezTo>
                    <a:pt x="221" y="192"/>
                    <a:pt x="226" y="190"/>
                    <a:pt x="231" y="188"/>
                  </a:cubicBezTo>
                  <a:cubicBezTo>
                    <a:pt x="236" y="185"/>
                    <a:pt x="241" y="183"/>
                    <a:pt x="246" y="180"/>
                  </a:cubicBezTo>
                  <a:cubicBezTo>
                    <a:pt x="248" y="179"/>
                    <a:pt x="250" y="178"/>
                    <a:pt x="252" y="177"/>
                  </a:cubicBezTo>
                  <a:cubicBezTo>
                    <a:pt x="254" y="177"/>
                    <a:pt x="260" y="172"/>
                    <a:pt x="255" y="176"/>
                  </a:cubicBezTo>
                  <a:cubicBezTo>
                    <a:pt x="247" y="182"/>
                    <a:pt x="238" y="186"/>
                    <a:pt x="229" y="190"/>
                  </a:cubicBezTo>
                  <a:cubicBezTo>
                    <a:pt x="220" y="194"/>
                    <a:pt x="211" y="198"/>
                    <a:pt x="203" y="204"/>
                  </a:cubicBezTo>
                  <a:cubicBezTo>
                    <a:pt x="203" y="203"/>
                    <a:pt x="204" y="202"/>
                    <a:pt x="204" y="201"/>
                  </a:cubicBezTo>
                  <a:close/>
                  <a:moveTo>
                    <a:pt x="203" y="210"/>
                  </a:moveTo>
                  <a:cubicBezTo>
                    <a:pt x="213" y="205"/>
                    <a:pt x="222" y="200"/>
                    <a:pt x="231" y="196"/>
                  </a:cubicBezTo>
                  <a:cubicBezTo>
                    <a:pt x="233" y="195"/>
                    <a:pt x="234" y="194"/>
                    <a:pt x="236" y="194"/>
                  </a:cubicBezTo>
                  <a:cubicBezTo>
                    <a:pt x="224" y="199"/>
                    <a:pt x="213" y="205"/>
                    <a:pt x="203" y="212"/>
                  </a:cubicBezTo>
                  <a:cubicBezTo>
                    <a:pt x="203" y="211"/>
                    <a:pt x="203" y="210"/>
                    <a:pt x="203" y="210"/>
                  </a:cubicBezTo>
                  <a:close/>
                  <a:moveTo>
                    <a:pt x="203" y="213"/>
                  </a:moveTo>
                  <a:cubicBezTo>
                    <a:pt x="206" y="212"/>
                    <a:pt x="208" y="211"/>
                    <a:pt x="211" y="209"/>
                  </a:cubicBezTo>
                  <a:cubicBezTo>
                    <a:pt x="216" y="207"/>
                    <a:pt x="221" y="204"/>
                    <a:pt x="226" y="202"/>
                  </a:cubicBezTo>
                  <a:cubicBezTo>
                    <a:pt x="236" y="197"/>
                    <a:pt x="247" y="193"/>
                    <a:pt x="258" y="187"/>
                  </a:cubicBezTo>
                  <a:cubicBezTo>
                    <a:pt x="239" y="197"/>
                    <a:pt x="219" y="205"/>
                    <a:pt x="202" y="218"/>
                  </a:cubicBezTo>
                  <a:cubicBezTo>
                    <a:pt x="203" y="216"/>
                    <a:pt x="203" y="215"/>
                    <a:pt x="203" y="213"/>
                  </a:cubicBezTo>
                  <a:close/>
                  <a:moveTo>
                    <a:pt x="202" y="232"/>
                  </a:moveTo>
                  <a:cubicBezTo>
                    <a:pt x="205" y="231"/>
                    <a:pt x="208" y="229"/>
                    <a:pt x="212" y="227"/>
                  </a:cubicBezTo>
                  <a:cubicBezTo>
                    <a:pt x="216" y="224"/>
                    <a:pt x="221" y="221"/>
                    <a:pt x="226" y="219"/>
                  </a:cubicBezTo>
                  <a:cubicBezTo>
                    <a:pt x="234" y="215"/>
                    <a:pt x="242" y="212"/>
                    <a:pt x="249" y="208"/>
                  </a:cubicBezTo>
                  <a:cubicBezTo>
                    <a:pt x="248" y="209"/>
                    <a:pt x="246" y="210"/>
                    <a:pt x="245" y="210"/>
                  </a:cubicBezTo>
                  <a:cubicBezTo>
                    <a:pt x="239" y="213"/>
                    <a:pt x="234" y="216"/>
                    <a:pt x="228" y="219"/>
                  </a:cubicBezTo>
                  <a:cubicBezTo>
                    <a:pt x="223" y="221"/>
                    <a:pt x="218" y="224"/>
                    <a:pt x="213" y="227"/>
                  </a:cubicBezTo>
                  <a:cubicBezTo>
                    <a:pt x="209" y="230"/>
                    <a:pt x="205" y="231"/>
                    <a:pt x="201" y="234"/>
                  </a:cubicBezTo>
                  <a:cubicBezTo>
                    <a:pt x="202" y="233"/>
                    <a:pt x="202" y="232"/>
                    <a:pt x="202" y="232"/>
                  </a:cubicBezTo>
                  <a:close/>
                  <a:moveTo>
                    <a:pt x="200" y="250"/>
                  </a:moveTo>
                  <a:cubicBezTo>
                    <a:pt x="211" y="245"/>
                    <a:pt x="222" y="240"/>
                    <a:pt x="233" y="236"/>
                  </a:cubicBezTo>
                  <a:cubicBezTo>
                    <a:pt x="239" y="234"/>
                    <a:pt x="244" y="233"/>
                    <a:pt x="250" y="231"/>
                  </a:cubicBezTo>
                  <a:cubicBezTo>
                    <a:pt x="243" y="234"/>
                    <a:pt x="236" y="236"/>
                    <a:pt x="229" y="239"/>
                  </a:cubicBezTo>
                  <a:cubicBezTo>
                    <a:pt x="223" y="242"/>
                    <a:pt x="218" y="244"/>
                    <a:pt x="213" y="247"/>
                  </a:cubicBezTo>
                  <a:cubicBezTo>
                    <a:pt x="209" y="249"/>
                    <a:pt x="204" y="251"/>
                    <a:pt x="200" y="253"/>
                  </a:cubicBezTo>
                  <a:cubicBezTo>
                    <a:pt x="200" y="252"/>
                    <a:pt x="200" y="251"/>
                    <a:pt x="200" y="250"/>
                  </a:cubicBezTo>
                  <a:close/>
                  <a:moveTo>
                    <a:pt x="205" y="252"/>
                  </a:moveTo>
                  <a:cubicBezTo>
                    <a:pt x="204" y="252"/>
                    <a:pt x="198" y="255"/>
                    <a:pt x="202" y="253"/>
                  </a:cubicBezTo>
                  <a:cubicBezTo>
                    <a:pt x="203" y="253"/>
                    <a:pt x="204" y="252"/>
                    <a:pt x="205" y="252"/>
                  </a:cubicBezTo>
                  <a:close/>
                  <a:moveTo>
                    <a:pt x="198" y="275"/>
                  </a:moveTo>
                  <a:cubicBezTo>
                    <a:pt x="204" y="274"/>
                    <a:pt x="209" y="272"/>
                    <a:pt x="214" y="269"/>
                  </a:cubicBezTo>
                  <a:cubicBezTo>
                    <a:pt x="217" y="268"/>
                    <a:pt x="219" y="267"/>
                    <a:pt x="222" y="267"/>
                  </a:cubicBezTo>
                  <a:cubicBezTo>
                    <a:pt x="217" y="269"/>
                    <a:pt x="213" y="271"/>
                    <a:pt x="208" y="272"/>
                  </a:cubicBezTo>
                  <a:cubicBezTo>
                    <a:pt x="205" y="274"/>
                    <a:pt x="201" y="275"/>
                    <a:pt x="198" y="277"/>
                  </a:cubicBezTo>
                  <a:cubicBezTo>
                    <a:pt x="198" y="276"/>
                    <a:pt x="198" y="276"/>
                    <a:pt x="198" y="275"/>
                  </a:cubicBezTo>
                  <a:close/>
                  <a:moveTo>
                    <a:pt x="197" y="281"/>
                  </a:moveTo>
                  <a:cubicBezTo>
                    <a:pt x="197" y="280"/>
                    <a:pt x="197" y="279"/>
                    <a:pt x="198" y="278"/>
                  </a:cubicBezTo>
                  <a:cubicBezTo>
                    <a:pt x="203" y="277"/>
                    <a:pt x="209" y="275"/>
                    <a:pt x="214" y="273"/>
                  </a:cubicBezTo>
                  <a:cubicBezTo>
                    <a:pt x="221" y="271"/>
                    <a:pt x="227" y="269"/>
                    <a:pt x="234" y="267"/>
                  </a:cubicBezTo>
                  <a:cubicBezTo>
                    <a:pt x="237" y="265"/>
                    <a:pt x="240" y="264"/>
                    <a:pt x="243" y="263"/>
                  </a:cubicBezTo>
                  <a:cubicBezTo>
                    <a:pt x="228" y="269"/>
                    <a:pt x="212" y="273"/>
                    <a:pt x="197" y="281"/>
                  </a:cubicBezTo>
                  <a:close/>
                  <a:moveTo>
                    <a:pt x="212" y="267"/>
                  </a:moveTo>
                  <a:cubicBezTo>
                    <a:pt x="208" y="270"/>
                    <a:pt x="202" y="271"/>
                    <a:pt x="198" y="274"/>
                  </a:cubicBezTo>
                  <a:cubicBezTo>
                    <a:pt x="198" y="274"/>
                    <a:pt x="198" y="273"/>
                    <a:pt x="198" y="272"/>
                  </a:cubicBezTo>
                  <a:cubicBezTo>
                    <a:pt x="204" y="270"/>
                    <a:pt x="210" y="267"/>
                    <a:pt x="217" y="265"/>
                  </a:cubicBezTo>
                  <a:cubicBezTo>
                    <a:pt x="215" y="266"/>
                    <a:pt x="214" y="266"/>
                    <a:pt x="212" y="267"/>
                  </a:cubicBezTo>
                  <a:close/>
                  <a:moveTo>
                    <a:pt x="198" y="271"/>
                  </a:moveTo>
                  <a:cubicBezTo>
                    <a:pt x="199" y="270"/>
                    <a:pt x="199" y="269"/>
                    <a:pt x="199" y="268"/>
                  </a:cubicBezTo>
                  <a:cubicBezTo>
                    <a:pt x="203" y="267"/>
                    <a:pt x="208" y="264"/>
                    <a:pt x="212" y="262"/>
                  </a:cubicBezTo>
                  <a:cubicBezTo>
                    <a:pt x="218" y="259"/>
                    <a:pt x="224" y="257"/>
                    <a:pt x="231" y="255"/>
                  </a:cubicBezTo>
                  <a:cubicBezTo>
                    <a:pt x="241" y="251"/>
                    <a:pt x="253" y="246"/>
                    <a:pt x="263" y="243"/>
                  </a:cubicBezTo>
                  <a:cubicBezTo>
                    <a:pt x="258" y="245"/>
                    <a:pt x="253" y="247"/>
                    <a:pt x="249" y="249"/>
                  </a:cubicBezTo>
                  <a:cubicBezTo>
                    <a:pt x="242" y="252"/>
                    <a:pt x="236" y="254"/>
                    <a:pt x="229" y="257"/>
                  </a:cubicBezTo>
                  <a:cubicBezTo>
                    <a:pt x="219" y="261"/>
                    <a:pt x="208" y="266"/>
                    <a:pt x="198" y="271"/>
                  </a:cubicBezTo>
                  <a:close/>
                  <a:moveTo>
                    <a:pt x="205" y="265"/>
                  </a:moveTo>
                  <a:cubicBezTo>
                    <a:pt x="203" y="266"/>
                    <a:pt x="201" y="266"/>
                    <a:pt x="199" y="267"/>
                  </a:cubicBezTo>
                  <a:cubicBezTo>
                    <a:pt x="200" y="267"/>
                    <a:pt x="202" y="265"/>
                    <a:pt x="203" y="265"/>
                  </a:cubicBezTo>
                  <a:cubicBezTo>
                    <a:pt x="206" y="264"/>
                    <a:pt x="209" y="263"/>
                    <a:pt x="212" y="262"/>
                  </a:cubicBezTo>
                  <a:cubicBezTo>
                    <a:pt x="213" y="261"/>
                    <a:pt x="213" y="261"/>
                    <a:pt x="214" y="261"/>
                  </a:cubicBezTo>
                  <a:cubicBezTo>
                    <a:pt x="211" y="262"/>
                    <a:pt x="208" y="263"/>
                    <a:pt x="205" y="265"/>
                  </a:cubicBezTo>
                  <a:close/>
                  <a:moveTo>
                    <a:pt x="210" y="262"/>
                  </a:moveTo>
                  <a:cubicBezTo>
                    <a:pt x="206" y="263"/>
                    <a:pt x="202" y="264"/>
                    <a:pt x="199" y="266"/>
                  </a:cubicBezTo>
                  <a:cubicBezTo>
                    <a:pt x="199" y="265"/>
                    <a:pt x="199" y="264"/>
                    <a:pt x="199" y="263"/>
                  </a:cubicBezTo>
                  <a:cubicBezTo>
                    <a:pt x="205" y="262"/>
                    <a:pt x="210" y="258"/>
                    <a:pt x="215" y="256"/>
                  </a:cubicBezTo>
                  <a:cubicBezTo>
                    <a:pt x="221" y="254"/>
                    <a:pt x="227" y="252"/>
                    <a:pt x="233" y="250"/>
                  </a:cubicBezTo>
                  <a:cubicBezTo>
                    <a:pt x="239" y="248"/>
                    <a:pt x="246" y="246"/>
                    <a:pt x="252" y="244"/>
                  </a:cubicBezTo>
                  <a:cubicBezTo>
                    <a:pt x="252" y="244"/>
                    <a:pt x="253" y="244"/>
                    <a:pt x="253" y="244"/>
                  </a:cubicBezTo>
                  <a:cubicBezTo>
                    <a:pt x="252" y="244"/>
                    <a:pt x="251" y="245"/>
                    <a:pt x="250" y="245"/>
                  </a:cubicBezTo>
                  <a:cubicBezTo>
                    <a:pt x="243" y="249"/>
                    <a:pt x="236" y="251"/>
                    <a:pt x="229" y="254"/>
                  </a:cubicBezTo>
                  <a:cubicBezTo>
                    <a:pt x="223" y="256"/>
                    <a:pt x="216" y="259"/>
                    <a:pt x="210" y="262"/>
                  </a:cubicBezTo>
                  <a:close/>
                  <a:moveTo>
                    <a:pt x="199" y="262"/>
                  </a:moveTo>
                  <a:cubicBezTo>
                    <a:pt x="200" y="261"/>
                    <a:pt x="200" y="260"/>
                    <a:pt x="200" y="259"/>
                  </a:cubicBezTo>
                  <a:cubicBezTo>
                    <a:pt x="205" y="257"/>
                    <a:pt x="210" y="255"/>
                    <a:pt x="214" y="253"/>
                  </a:cubicBezTo>
                  <a:cubicBezTo>
                    <a:pt x="220" y="250"/>
                    <a:pt x="226" y="249"/>
                    <a:pt x="232" y="247"/>
                  </a:cubicBezTo>
                  <a:cubicBezTo>
                    <a:pt x="238" y="245"/>
                    <a:pt x="244" y="243"/>
                    <a:pt x="249" y="241"/>
                  </a:cubicBezTo>
                  <a:cubicBezTo>
                    <a:pt x="244" y="243"/>
                    <a:pt x="238" y="245"/>
                    <a:pt x="232" y="247"/>
                  </a:cubicBezTo>
                  <a:cubicBezTo>
                    <a:pt x="221" y="251"/>
                    <a:pt x="210" y="257"/>
                    <a:pt x="199" y="262"/>
                  </a:cubicBezTo>
                  <a:close/>
                  <a:moveTo>
                    <a:pt x="200" y="254"/>
                  </a:moveTo>
                  <a:cubicBezTo>
                    <a:pt x="210" y="250"/>
                    <a:pt x="221" y="246"/>
                    <a:pt x="231" y="243"/>
                  </a:cubicBezTo>
                  <a:cubicBezTo>
                    <a:pt x="237" y="241"/>
                    <a:pt x="242" y="239"/>
                    <a:pt x="248" y="237"/>
                  </a:cubicBezTo>
                  <a:cubicBezTo>
                    <a:pt x="251" y="236"/>
                    <a:pt x="254" y="235"/>
                    <a:pt x="257" y="233"/>
                  </a:cubicBezTo>
                  <a:cubicBezTo>
                    <a:pt x="257" y="233"/>
                    <a:pt x="257" y="233"/>
                    <a:pt x="257" y="233"/>
                  </a:cubicBezTo>
                  <a:cubicBezTo>
                    <a:pt x="247" y="238"/>
                    <a:pt x="238" y="242"/>
                    <a:pt x="227" y="246"/>
                  </a:cubicBezTo>
                  <a:cubicBezTo>
                    <a:pt x="218" y="249"/>
                    <a:pt x="208" y="252"/>
                    <a:pt x="200" y="257"/>
                  </a:cubicBezTo>
                  <a:cubicBezTo>
                    <a:pt x="200" y="256"/>
                    <a:pt x="200" y="255"/>
                    <a:pt x="200" y="254"/>
                  </a:cubicBezTo>
                  <a:close/>
                  <a:moveTo>
                    <a:pt x="248" y="230"/>
                  </a:moveTo>
                  <a:cubicBezTo>
                    <a:pt x="243" y="232"/>
                    <a:pt x="237" y="234"/>
                    <a:pt x="232" y="236"/>
                  </a:cubicBezTo>
                  <a:cubicBezTo>
                    <a:pt x="226" y="238"/>
                    <a:pt x="221" y="240"/>
                    <a:pt x="216" y="242"/>
                  </a:cubicBezTo>
                  <a:cubicBezTo>
                    <a:pt x="213" y="243"/>
                    <a:pt x="210" y="245"/>
                    <a:pt x="208" y="246"/>
                  </a:cubicBezTo>
                  <a:cubicBezTo>
                    <a:pt x="206" y="246"/>
                    <a:pt x="205" y="247"/>
                    <a:pt x="204" y="247"/>
                  </a:cubicBezTo>
                  <a:cubicBezTo>
                    <a:pt x="204" y="247"/>
                    <a:pt x="200" y="250"/>
                    <a:pt x="202" y="249"/>
                  </a:cubicBezTo>
                  <a:cubicBezTo>
                    <a:pt x="206" y="246"/>
                    <a:pt x="211" y="244"/>
                    <a:pt x="216" y="242"/>
                  </a:cubicBezTo>
                  <a:cubicBezTo>
                    <a:pt x="220" y="240"/>
                    <a:pt x="224" y="238"/>
                    <a:pt x="229" y="236"/>
                  </a:cubicBezTo>
                  <a:cubicBezTo>
                    <a:pt x="239" y="231"/>
                    <a:pt x="250" y="227"/>
                    <a:pt x="260" y="222"/>
                  </a:cubicBezTo>
                  <a:cubicBezTo>
                    <a:pt x="261" y="222"/>
                    <a:pt x="261" y="222"/>
                    <a:pt x="261" y="222"/>
                  </a:cubicBezTo>
                  <a:cubicBezTo>
                    <a:pt x="262" y="221"/>
                    <a:pt x="262" y="221"/>
                    <a:pt x="263" y="221"/>
                  </a:cubicBezTo>
                  <a:cubicBezTo>
                    <a:pt x="263" y="222"/>
                    <a:pt x="263" y="224"/>
                    <a:pt x="263" y="225"/>
                  </a:cubicBezTo>
                  <a:cubicBezTo>
                    <a:pt x="258" y="226"/>
                    <a:pt x="253" y="229"/>
                    <a:pt x="248" y="230"/>
                  </a:cubicBezTo>
                  <a:close/>
                  <a:moveTo>
                    <a:pt x="262" y="210"/>
                  </a:moveTo>
                  <a:cubicBezTo>
                    <a:pt x="257" y="212"/>
                    <a:pt x="252" y="214"/>
                    <a:pt x="248" y="217"/>
                  </a:cubicBezTo>
                  <a:cubicBezTo>
                    <a:pt x="242" y="220"/>
                    <a:pt x="237" y="222"/>
                    <a:pt x="231" y="225"/>
                  </a:cubicBezTo>
                  <a:cubicBezTo>
                    <a:pt x="225" y="227"/>
                    <a:pt x="220" y="230"/>
                    <a:pt x="214" y="232"/>
                  </a:cubicBezTo>
                  <a:cubicBezTo>
                    <a:pt x="215" y="232"/>
                    <a:pt x="216" y="231"/>
                    <a:pt x="218" y="231"/>
                  </a:cubicBezTo>
                  <a:cubicBezTo>
                    <a:pt x="223" y="228"/>
                    <a:pt x="228" y="224"/>
                    <a:pt x="234" y="222"/>
                  </a:cubicBezTo>
                  <a:cubicBezTo>
                    <a:pt x="239" y="219"/>
                    <a:pt x="244" y="216"/>
                    <a:pt x="249" y="213"/>
                  </a:cubicBezTo>
                  <a:cubicBezTo>
                    <a:pt x="254" y="211"/>
                    <a:pt x="258" y="208"/>
                    <a:pt x="261" y="205"/>
                  </a:cubicBezTo>
                  <a:cubicBezTo>
                    <a:pt x="261" y="205"/>
                    <a:pt x="261" y="205"/>
                    <a:pt x="261" y="205"/>
                  </a:cubicBezTo>
                  <a:cubicBezTo>
                    <a:pt x="261" y="206"/>
                    <a:pt x="261" y="208"/>
                    <a:pt x="262" y="210"/>
                  </a:cubicBezTo>
                  <a:cubicBezTo>
                    <a:pt x="262" y="210"/>
                    <a:pt x="262" y="210"/>
                    <a:pt x="262" y="210"/>
                  </a:cubicBezTo>
                  <a:close/>
                  <a:moveTo>
                    <a:pt x="224" y="160"/>
                  </a:moveTo>
                  <a:cubicBezTo>
                    <a:pt x="222" y="159"/>
                    <a:pt x="220" y="159"/>
                    <a:pt x="217" y="159"/>
                  </a:cubicBezTo>
                  <a:cubicBezTo>
                    <a:pt x="217" y="159"/>
                    <a:pt x="217" y="158"/>
                    <a:pt x="217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18" y="158"/>
                    <a:pt x="218" y="158"/>
                    <a:pt x="219" y="158"/>
                  </a:cubicBezTo>
                  <a:cubicBezTo>
                    <a:pt x="222" y="159"/>
                    <a:pt x="224" y="159"/>
                    <a:pt x="227" y="160"/>
                  </a:cubicBezTo>
                  <a:cubicBezTo>
                    <a:pt x="226" y="160"/>
                    <a:pt x="225" y="160"/>
                    <a:pt x="224" y="160"/>
                  </a:cubicBezTo>
                  <a:close/>
                  <a:moveTo>
                    <a:pt x="215" y="158"/>
                  </a:moveTo>
                  <a:cubicBezTo>
                    <a:pt x="213" y="158"/>
                    <a:pt x="212" y="158"/>
                    <a:pt x="210" y="158"/>
                  </a:cubicBezTo>
                  <a:cubicBezTo>
                    <a:pt x="210" y="157"/>
                    <a:pt x="210" y="157"/>
                    <a:pt x="210" y="156"/>
                  </a:cubicBezTo>
                  <a:cubicBezTo>
                    <a:pt x="211" y="157"/>
                    <a:pt x="213" y="157"/>
                    <a:pt x="215" y="157"/>
                  </a:cubicBezTo>
                  <a:cubicBezTo>
                    <a:pt x="215" y="157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7" y="157"/>
                  </a:moveTo>
                  <a:cubicBezTo>
                    <a:pt x="207" y="157"/>
                    <a:pt x="207" y="157"/>
                    <a:pt x="207" y="158"/>
                  </a:cubicBezTo>
                  <a:cubicBezTo>
                    <a:pt x="206" y="158"/>
                    <a:pt x="205" y="157"/>
                    <a:pt x="205" y="157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5" y="157"/>
                    <a:pt x="205" y="156"/>
                    <a:pt x="205" y="156"/>
                  </a:cubicBezTo>
                  <a:cubicBezTo>
                    <a:pt x="205" y="156"/>
                    <a:pt x="206" y="156"/>
                    <a:pt x="207" y="156"/>
                  </a:cubicBezTo>
                  <a:cubicBezTo>
                    <a:pt x="207" y="156"/>
                    <a:pt x="207" y="157"/>
                    <a:pt x="207" y="157"/>
                  </a:cubicBezTo>
                  <a:close/>
                  <a:moveTo>
                    <a:pt x="202" y="157"/>
                  </a:moveTo>
                  <a:cubicBezTo>
                    <a:pt x="201" y="157"/>
                    <a:pt x="201" y="157"/>
                    <a:pt x="201" y="157"/>
                  </a:cubicBezTo>
                  <a:cubicBezTo>
                    <a:pt x="200" y="157"/>
                    <a:pt x="199" y="157"/>
                    <a:pt x="199" y="157"/>
                  </a:cubicBezTo>
                  <a:cubicBezTo>
                    <a:pt x="199" y="157"/>
                    <a:pt x="199" y="156"/>
                    <a:pt x="199" y="155"/>
                  </a:cubicBezTo>
                  <a:cubicBezTo>
                    <a:pt x="200" y="155"/>
                    <a:pt x="201" y="155"/>
                    <a:pt x="202" y="156"/>
                  </a:cubicBezTo>
                  <a:cubicBezTo>
                    <a:pt x="202" y="156"/>
                    <a:pt x="202" y="157"/>
                    <a:pt x="202" y="157"/>
                  </a:cubicBezTo>
                  <a:close/>
                  <a:moveTo>
                    <a:pt x="196" y="157"/>
                  </a:moveTo>
                  <a:cubicBezTo>
                    <a:pt x="195" y="157"/>
                    <a:pt x="194" y="158"/>
                    <a:pt x="193" y="158"/>
                  </a:cubicBezTo>
                  <a:cubicBezTo>
                    <a:pt x="193" y="157"/>
                    <a:pt x="193" y="156"/>
                    <a:pt x="193" y="155"/>
                  </a:cubicBezTo>
                  <a:cubicBezTo>
                    <a:pt x="194" y="155"/>
                    <a:pt x="195" y="155"/>
                    <a:pt x="196" y="155"/>
                  </a:cubicBezTo>
                  <a:cubicBezTo>
                    <a:pt x="196" y="156"/>
                    <a:pt x="196" y="157"/>
                    <a:pt x="196" y="157"/>
                  </a:cubicBezTo>
                  <a:close/>
                  <a:moveTo>
                    <a:pt x="190" y="156"/>
                  </a:moveTo>
                  <a:cubicBezTo>
                    <a:pt x="190" y="156"/>
                    <a:pt x="190" y="157"/>
                    <a:pt x="190" y="158"/>
                  </a:cubicBezTo>
                  <a:cubicBezTo>
                    <a:pt x="190" y="158"/>
                    <a:pt x="189" y="158"/>
                    <a:pt x="189" y="158"/>
                  </a:cubicBezTo>
                  <a:cubicBezTo>
                    <a:pt x="189" y="157"/>
                    <a:pt x="189" y="156"/>
                    <a:pt x="189" y="156"/>
                  </a:cubicBezTo>
                  <a:cubicBezTo>
                    <a:pt x="189" y="156"/>
                    <a:pt x="190" y="156"/>
                    <a:pt x="190" y="156"/>
                  </a:cubicBezTo>
                  <a:close/>
                  <a:moveTo>
                    <a:pt x="186" y="158"/>
                  </a:moveTo>
                  <a:cubicBezTo>
                    <a:pt x="185" y="158"/>
                    <a:pt x="184" y="158"/>
                    <a:pt x="182" y="158"/>
                  </a:cubicBezTo>
                  <a:cubicBezTo>
                    <a:pt x="182" y="158"/>
                    <a:pt x="183" y="157"/>
                    <a:pt x="183" y="156"/>
                  </a:cubicBezTo>
                  <a:cubicBezTo>
                    <a:pt x="184" y="156"/>
                    <a:pt x="185" y="156"/>
                    <a:pt x="186" y="156"/>
                  </a:cubicBezTo>
                  <a:cubicBezTo>
                    <a:pt x="186" y="157"/>
                    <a:pt x="186" y="157"/>
                    <a:pt x="186" y="158"/>
                  </a:cubicBezTo>
                  <a:close/>
                  <a:moveTo>
                    <a:pt x="179" y="159"/>
                  </a:moveTo>
                  <a:cubicBezTo>
                    <a:pt x="179" y="159"/>
                    <a:pt x="179" y="159"/>
                    <a:pt x="179" y="159"/>
                  </a:cubicBezTo>
                  <a:cubicBezTo>
                    <a:pt x="178" y="159"/>
                    <a:pt x="177" y="159"/>
                    <a:pt x="176" y="159"/>
                  </a:cubicBezTo>
                  <a:cubicBezTo>
                    <a:pt x="176" y="159"/>
                    <a:pt x="176" y="158"/>
                    <a:pt x="177" y="157"/>
                  </a:cubicBezTo>
                  <a:cubicBezTo>
                    <a:pt x="177" y="157"/>
                    <a:pt x="177" y="157"/>
                    <a:pt x="177" y="157"/>
                  </a:cubicBezTo>
                  <a:cubicBezTo>
                    <a:pt x="178" y="157"/>
                    <a:pt x="179" y="157"/>
                    <a:pt x="180" y="157"/>
                  </a:cubicBezTo>
                  <a:cubicBezTo>
                    <a:pt x="180" y="157"/>
                    <a:pt x="180" y="158"/>
                    <a:pt x="179" y="159"/>
                  </a:cubicBezTo>
                  <a:close/>
                  <a:moveTo>
                    <a:pt x="163" y="313"/>
                  </a:moveTo>
                  <a:cubicBezTo>
                    <a:pt x="164" y="312"/>
                    <a:pt x="164" y="312"/>
                    <a:pt x="165" y="311"/>
                  </a:cubicBezTo>
                  <a:cubicBezTo>
                    <a:pt x="165" y="312"/>
                    <a:pt x="165" y="313"/>
                    <a:pt x="165" y="313"/>
                  </a:cubicBezTo>
                  <a:cubicBezTo>
                    <a:pt x="163" y="314"/>
                    <a:pt x="159" y="316"/>
                    <a:pt x="163" y="313"/>
                  </a:cubicBezTo>
                  <a:close/>
                  <a:moveTo>
                    <a:pt x="154" y="312"/>
                  </a:moveTo>
                  <a:cubicBezTo>
                    <a:pt x="153" y="313"/>
                    <a:pt x="151" y="314"/>
                    <a:pt x="150" y="315"/>
                  </a:cubicBezTo>
                  <a:cubicBezTo>
                    <a:pt x="155" y="310"/>
                    <a:pt x="161" y="307"/>
                    <a:pt x="166" y="302"/>
                  </a:cubicBezTo>
                  <a:cubicBezTo>
                    <a:pt x="166" y="303"/>
                    <a:pt x="166" y="304"/>
                    <a:pt x="165" y="305"/>
                  </a:cubicBezTo>
                  <a:cubicBezTo>
                    <a:pt x="163" y="306"/>
                    <a:pt x="160" y="308"/>
                    <a:pt x="158" y="309"/>
                  </a:cubicBezTo>
                  <a:cubicBezTo>
                    <a:pt x="157" y="309"/>
                    <a:pt x="155" y="312"/>
                    <a:pt x="154" y="312"/>
                  </a:cubicBezTo>
                  <a:close/>
                  <a:moveTo>
                    <a:pt x="165" y="306"/>
                  </a:moveTo>
                  <a:cubicBezTo>
                    <a:pt x="165" y="307"/>
                    <a:pt x="165" y="308"/>
                    <a:pt x="165" y="309"/>
                  </a:cubicBezTo>
                  <a:cubicBezTo>
                    <a:pt x="164" y="309"/>
                    <a:pt x="163" y="310"/>
                    <a:pt x="162" y="310"/>
                  </a:cubicBezTo>
                  <a:cubicBezTo>
                    <a:pt x="161" y="311"/>
                    <a:pt x="160" y="312"/>
                    <a:pt x="159" y="312"/>
                  </a:cubicBezTo>
                  <a:cubicBezTo>
                    <a:pt x="159" y="312"/>
                    <a:pt x="155" y="315"/>
                    <a:pt x="157" y="313"/>
                  </a:cubicBezTo>
                  <a:cubicBezTo>
                    <a:pt x="159" y="310"/>
                    <a:pt x="163" y="308"/>
                    <a:pt x="165" y="306"/>
                  </a:cubicBezTo>
                  <a:close/>
                  <a:moveTo>
                    <a:pt x="166" y="301"/>
                  </a:moveTo>
                  <a:cubicBezTo>
                    <a:pt x="166" y="301"/>
                    <a:pt x="166" y="301"/>
                    <a:pt x="166" y="301"/>
                  </a:cubicBezTo>
                  <a:cubicBezTo>
                    <a:pt x="162" y="303"/>
                    <a:pt x="157" y="305"/>
                    <a:pt x="153" y="308"/>
                  </a:cubicBezTo>
                  <a:cubicBezTo>
                    <a:pt x="151" y="310"/>
                    <a:pt x="149" y="311"/>
                    <a:pt x="147" y="313"/>
                  </a:cubicBezTo>
                  <a:cubicBezTo>
                    <a:pt x="146" y="313"/>
                    <a:pt x="145" y="315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15"/>
                    <a:pt x="144" y="315"/>
                    <a:pt x="144" y="314"/>
                  </a:cubicBezTo>
                  <a:cubicBezTo>
                    <a:pt x="152" y="308"/>
                    <a:pt x="160" y="304"/>
                    <a:pt x="167" y="297"/>
                  </a:cubicBezTo>
                  <a:cubicBezTo>
                    <a:pt x="166" y="298"/>
                    <a:pt x="166" y="299"/>
                    <a:pt x="166" y="301"/>
                  </a:cubicBezTo>
                  <a:close/>
                  <a:moveTo>
                    <a:pt x="167" y="296"/>
                  </a:moveTo>
                  <a:cubicBezTo>
                    <a:pt x="162" y="299"/>
                    <a:pt x="157" y="302"/>
                    <a:pt x="152" y="305"/>
                  </a:cubicBezTo>
                  <a:cubicBezTo>
                    <a:pt x="149" y="306"/>
                    <a:pt x="147" y="308"/>
                    <a:pt x="144" y="310"/>
                  </a:cubicBezTo>
                  <a:cubicBezTo>
                    <a:pt x="143" y="310"/>
                    <a:pt x="142" y="311"/>
                    <a:pt x="141" y="312"/>
                  </a:cubicBezTo>
                  <a:cubicBezTo>
                    <a:pt x="149" y="305"/>
                    <a:pt x="159" y="301"/>
                    <a:pt x="167" y="293"/>
                  </a:cubicBezTo>
                  <a:cubicBezTo>
                    <a:pt x="167" y="293"/>
                    <a:pt x="167" y="293"/>
                    <a:pt x="167" y="293"/>
                  </a:cubicBezTo>
                  <a:cubicBezTo>
                    <a:pt x="167" y="294"/>
                    <a:pt x="167" y="295"/>
                    <a:pt x="167" y="296"/>
                  </a:cubicBezTo>
                  <a:close/>
                  <a:moveTo>
                    <a:pt x="167" y="293"/>
                  </a:moveTo>
                  <a:cubicBezTo>
                    <a:pt x="167" y="292"/>
                    <a:pt x="167" y="292"/>
                    <a:pt x="167" y="292"/>
                  </a:cubicBezTo>
                  <a:cubicBezTo>
                    <a:pt x="160" y="296"/>
                    <a:pt x="154" y="300"/>
                    <a:pt x="147" y="304"/>
                  </a:cubicBezTo>
                  <a:cubicBezTo>
                    <a:pt x="145" y="305"/>
                    <a:pt x="142" y="307"/>
                    <a:pt x="139" y="309"/>
                  </a:cubicBezTo>
                  <a:cubicBezTo>
                    <a:pt x="138" y="310"/>
                    <a:pt x="137" y="311"/>
                    <a:pt x="136" y="312"/>
                  </a:cubicBezTo>
                  <a:cubicBezTo>
                    <a:pt x="135" y="313"/>
                    <a:pt x="132" y="315"/>
                    <a:pt x="135" y="312"/>
                  </a:cubicBezTo>
                  <a:cubicBezTo>
                    <a:pt x="141" y="307"/>
                    <a:pt x="148" y="302"/>
                    <a:pt x="155" y="298"/>
                  </a:cubicBezTo>
                  <a:cubicBezTo>
                    <a:pt x="159" y="295"/>
                    <a:pt x="164" y="293"/>
                    <a:pt x="168" y="289"/>
                  </a:cubicBezTo>
                  <a:cubicBezTo>
                    <a:pt x="168" y="290"/>
                    <a:pt x="167" y="291"/>
                    <a:pt x="167" y="293"/>
                  </a:cubicBezTo>
                  <a:close/>
                  <a:moveTo>
                    <a:pt x="163" y="292"/>
                  </a:moveTo>
                  <a:cubicBezTo>
                    <a:pt x="164" y="291"/>
                    <a:pt x="165" y="290"/>
                    <a:pt x="167" y="290"/>
                  </a:cubicBezTo>
                  <a:cubicBezTo>
                    <a:pt x="165" y="290"/>
                    <a:pt x="164" y="292"/>
                    <a:pt x="164" y="291"/>
                  </a:cubicBezTo>
                  <a:cubicBezTo>
                    <a:pt x="164" y="291"/>
                    <a:pt x="163" y="292"/>
                    <a:pt x="163" y="292"/>
                  </a:cubicBezTo>
                  <a:close/>
                  <a:moveTo>
                    <a:pt x="168" y="288"/>
                  </a:moveTo>
                  <a:cubicBezTo>
                    <a:pt x="161" y="292"/>
                    <a:pt x="154" y="296"/>
                    <a:pt x="148" y="300"/>
                  </a:cubicBezTo>
                  <a:cubicBezTo>
                    <a:pt x="144" y="302"/>
                    <a:pt x="141" y="304"/>
                    <a:pt x="137" y="306"/>
                  </a:cubicBezTo>
                  <a:cubicBezTo>
                    <a:pt x="137" y="307"/>
                    <a:pt x="136" y="307"/>
                    <a:pt x="136" y="307"/>
                  </a:cubicBezTo>
                  <a:cubicBezTo>
                    <a:pt x="141" y="303"/>
                    <a:pt x="146" y="299"/>
                    <a:pt x="152" y="296"/>
                  </a:cubicBezTo>
                  <a:cubicBezTo>
                    <a:pt x="158" y="292"/>
                    <a:pt x="163" y="289"/>
                    <a:pt x="168" y="284"/>
                  </a:cubicBezTo>
                  <a:cubicBezTo>
                    <a:pt x="168" y="286"/>
                    <a:pt x="168" y="287"/>
                    <a:pt x="168" y="288"/>
                  </a:cubicBezTo>
                  <a:close/>
                  <a:moveTo>
                    <a:pt x="168" y="283"/>
                  </a:moveTo>
                  <a:cubicBezTo>
                    <a:pt x="162" y="288"/>
                    <a:pt x="154" y="292"/>
                    <a:pt x="147" y="296"/>
                  </a:cubicBezTo>
                  <a:cubicBezTo>
                    <a:pt x="141" y="300"/>
                    <a:pt x="136" y="303"/>
                    <a:pt x="131" y="307"/>
                  </a:cubicBezTo>
                  <a:cubicBezTo>
                    <a:pt x="132" y="306"/>
                    <a:pt x="133" y="306"/>
                    <a:pt x="134" y="305"/>
                  </a:cubicBezTo>
                  <a:cubicBezTo>
                    <a:pt x="138" y="301"/>
                    <a:pt x="143" y="297"/>
                    <a:pt x="148" y="294"/>
                  </a:cubicBezTo>
                  <a:cubicBezTo>
                    <a:pt x="155" y="290"/>
                    <a:pt x="163" y="285"/>
                    <a:pt x="169" y="279"/>
                  </a:cubicBezTo>
                  <a:cubicBezTo>
                    <a:pt x="169" y="281"/>
                    <a:pt x="169" y="282"/>
                    <a:pt x="168" y="283"/>
                  </a:cubicBezTo>
                  <a:close/>
                  <a:moveTo>
                    <a:pt x="169" y="277"/>
                  </a:moveTo>
                  <a:cubicBezTo>
                    <a:pt x="169" y="277"/>
                    <a:pt x="169" y="278"/>
                    <a:pt x="169" y="278"/>
                  </a:cubicBezTo>
                  <a:cubicBezTo>
                    <a:pt x="161" y="285"/>
                    <a:pt x="152" y="289"/>
                    <a:pt x="144" y="295"/>
                  </a:cubicBezTo>
                  <a:cubicBezTo>
                    <a:pt x="138" y="298"/>
                    <a:pt x="133" y="302"/>
                    <a:pt x="127" y="305"/>
                  </a:cubicBezTo>
                  <a:cubicBezTo>
                    <a:pt x="128" y="305"/>
                    <a:pt x="129" y="304"/>
                    <a:pt x="130" y="303"/>
                  </a:cubicBezTo>
                  <a:cubicBezTo>
                    <a:pt x="134" y="300"/>
                    <a:pt x="139" y="296"/>
                    <a:pt x="144" y="293"/>
                  </a:cubicBezTo>
                  <a:cubicBezTo>
                    <a:pt x="152" y="287"/>
                    <a:pt x="162" y="282"/>
                    <a:pt x="169" y="275"/>
                  </a:cubicBezTo>
                  <a:cubicBezTo>
                    <a:pt x="169" y="276"/>
                    <a:pt x="169" y="276"/>
                    <a:pt x="169" y="277"/>
                  </a:cubicBezTo>
                  <a:close/>
                  <a:moveTo>
                    <a:pt x="169" y="274"/>
                  </a:moveTo>
                  <a:cubicBezTo>
                    <a:pt x="159" y="282"/>
                    <a:pt x="149" y="288"/>
                    <a:pt x="138" y="294"/>
                  </a:cubicBezTo>
                  <a:cubicBezTo>
                    <a:pt x="134" y="296"/>
                    <a:pt x="131" y="298"/>
                    <a:pt x="128" y="300"/>
                  </a:cubicBezTo>
                  <a:cubicBezTo>
                    <a:pt x="134" y="296"/>
                    <a:pt x="139" y="292"/>
                    <a:pt x="145" y="288"/>
                  </a:cubicBezTo>
                  <a:cubicBezTo>
                    <a:pt x="150" y="285"/>
                    <a:pt x="154" y="282"/>
                    <a:pt x="159" y="279"/>
                  </a:cubicBezTo>
                  <a:cubicBezTo>
                    <a:pt x="162" y="276"/>
                    <a:pt x="166" y="274"/>
                    <a:pt x="169" y="270"/>
                  </a:cubicBezTo>
                  <a:cubicBezTo>
                    <a:pt x="169" y="271"/>
                    <a:pt x="169" y="273"/>
                    <a:pt x="169" y="274"/>
                  </a:cubicBezTo>
                  <a:close/>
                  <a:moveTo>
                    <a:pt x="169" y="269"/>
                  </a:moveTo>
                  <a:cubicBezTo>
                    <a:pt x="160" y="278"/>
                    <a:pt x="148" y="284"/>
                    <a:pt x="137" y="290"/>
                  </a:cubicBezTo>
                  <a:cubicBezTo>
                    <a:pt x="131" y="294"/>
                    <a:pt x="126" y="297"/>
                    <a:pt x="120" y="300"/>
                  </a:cubicBezTo>
                  <a:cubicBezTo>
                    <a:pt x="123" y="298"/>
                    <a:pt x="127" y="295"/>
                    <a:pt x="130" y="293"/>
                  </a:cubicBezTo>
                  <a:cubicBezTo>
                    <a:pt x="136" y="289"/>
                    <a:pt x="141" y="286"/>
                    <a:pt x="146" y="282"/>
                  </a:cubicBezTo>
                  <a:cubicBezTo>
                    <a:pt x="154" y="277"/>
                    <a:pt x="164" y="272"/>
                    <a:pt x="170" y="264"/>
                  </a:cubicBezTo>
                  <a:cubicBezTo>
                    <a:pt x="170" y="265"/>
                    <a:pt x="169" y="267"/>
                    <a:pt x="169" y="269"/>
                  </a:cubicBezTo>
                  <a:close/>
                  <a:moveTo>
                    <a:pt x="170" y="262"/>
                  </a:moveTo>
                  <a:cubicBezTo>
                    <a:pt x="161" y="268"/>
                    <a:pt x="154" y="275"/>
                    <a:pt x="146" y="280"/>
                  </a:cubicBezTo>
                  <a:cubicBezTo>
                    <a:pt x="137" y="286"/>
                    <a:pt x="127" y="291"/>
                    <a:pt x="118" y="296"/>
                  </a:cubicBezTo>
                  <a:cubicBezTo>
                    <a:pt x="114" y="299"/>
                    <a:pt x="110" y="302"/>
                    <a:pt x="105" y="304"/>
                  </a:cubicBezTo>
                  <a:cubicBezTo>
                    <a:pt x="104" y="305"/>
                    <a:pt x="103" y="305"/>
                    <a:pt x="102" y="306"/>
                  </a:cubicBezTo>
                  <a:cubicBezTo>
                    <a:pt x="102" y="306"/>
                    <a:pt x="102" y="305"/>
                    <a:pt x="102" y="305"/>
                  </a:cubicBezTo>
                  <a:cubicBezTo>
                    <a:pt x="108" y="303"/>
                    <a:pt x="113" y="299"/>
                    <a:pt x="118" y="295"/>
                  </a:cubicBezTo>
                  <a:cubicBezTo>
                    <a:pt x="125" y="290"/>
                    <a:pt x="132" y="286"/>
                    <a:pt x="139" y="281"/>
                  </a:cubicBezTo>
                  <a:cubicBezTo>
                    <a:pt x="146" y="276"/>
                    <a:pt x="153" y="271"/>
                    <a:pt x="159" y="266"/>
                  </a:cubicBezTo>
                  <a:cubicBezTo>
                    <a:pt x="162" y="264"/>
                    <a:pt x="168" y="261"/>
                    <a:pt x="170" y="257"/>
                  </a:cubicBezTo>
                  <a:cubicBezTo>
                    <a:pt x="170" y="259"/>
                    <a:pt x="170" y="261"/>
                    <a:pt x="170" y="262"/>
                  </a:cubicBezTo>
                  <a:close/>
                  <a:moveTo>
                    <a:pt x="104" y="304"/>
                  </a:moveTo>
                  <a:cubicBezTo>
                    <a:pt x="104" y="304"/>
                    <a:pt x="104" y="304"/>
                    <a:pt x="105" y="303"/>
                  </a:cubicBezTo>
                  <a:cubicBezTo>
                    <a:pt x="106" y="302"/>
                    <a:pt x="109" y="300"/>
                    <a:pt x="111" y="299"/>
                  </a:cubicBezTo>
                  <a:cubicBezTo>
                    <a:pt x="120" y="292"/>
                    <a:pt x="129" y="285"/>
                    <a:pt x="138" y="279"/>
                  </a:cubicBezTo>
                  <a:cubicBezTo>
                    <a:pt x="146" y="273"/>
                    <a:pt x="155" y="267"/>
                    <a:pt x="163" y="261"/>
                  </a:cubicBezTo>
                  <a:cubicBezTo>
                    <a:pt x="164" y="260"/>
                    <a:pt x="165" y="260"/>
                    <a:pt x="166" y="259"/>
                  </a:cubicBezTo>
                  <a:cubicBezTo>
                    <a:pt x="167" y="258"/>
                    <a:pt x="168" y="257"/>
                    <a:pt x="169" y="256"/>
                  </a:cubicBezTo>
                  <a:cubicBezTo>
                    <a:pt x="169" y="256"/>
                    <a:pt x="169" y="257"/>
                    <a:pt x="169" y="257"/>
                  </a:cubicBezTo>
                  <a:cubicBezTo>
                    <a:pt x="168" y="258"/>
                    <a:pt x="167" y="259"/>
                    <a:pt x="166" y="260"/>
                  </a:cubicBezTo>
                  <a:cubicBezTo>
                    <a:pt x="162" y="263"/>
                    <a:pt x="158" y="266"/>
                    <a:pt x="154" y="269"/>
                  </a:cubicBezTo>
                  <a:cubicBezTo>
                    <a:pt x="145" y="276"/>
                    <a:pt x="136" y="282"/>
                    <a:pt x="126" y="289"/>
                  </a:cubicBezTo>
                  <a:cubicBezTo>
                    <a:pt x="119" y="293"/>
                    <a:pt x="112" y="300"/>
                    <a:pt x="104" y="304"/>
                  </a:cubicBezTo>
                  <a:close/>
                  <a:moveTo>
                    <a:pt x="99" y="304"/>
                  </a:moveTo>
                  <a:cubicBezTo>
                    <a:pt x="99" y="304"/>
                    <a:pt x="99" y="304"/>
                    <a:pt x="99" y="303"/>
                  </a:cubicBezTo>
                  <a:cubicBezTo>
                    <a:pt x="111" y="292"/>
                    <a:pt x="125" y="282"/>
                    <a:pt x="138" y="272"/>
                  </a:cubicBezTo>
                  <a:cubicBezTo>
                    <a:pt x="144" y="267"/>
                    <a:pt x="151" y="262"/>
                    <a:pt x="157" y="257"/>
                  </a:cubicBezTo>
                  <a:cubicBezTo>
                    <a:pt x="162" y="253"/>
                    <a:pt x="167" y="249"/>
                    <a:pt x="171" y="244"/>
                  </a:cubicBezTo>
                  <a:cubicBezTo>
                    <a:pt x="171" y="245"/>
                    <a:pt x="171" y="247"/>
                    <a:pt x="170" y="248"/>
                  </a:cubicBezTo>
                  <a:cubicBezTo>
                    <a:pt x="166" y="252"/>
                    <a:pt x="160" y="255"/>
                    <a:pt x="155" y="260"/>
                  </a:cubicBezTo>
                  <a:cubicBezTo>
                    <a:pt x="149" y="265"/>
                    <a:pt x="143" y="271"/>
                    <a:pt x="136" y="276"/>
                  </a:cubicBezTo>
                  <a:cubicBezTo>
                    <a:pt x="129" y="281"/>
                    <a:pt x="122" y="287"/>
                    <a:pt x="116" y="292"/>
                  </a:cubicBezTo>
                  <a:cubicBezTo>
                    <a:pt x="112" y="295"/>
                    <a:pt x="109" y="297"/>
                    <a:pt x="105" y="300"/>
                  </a:cubicBezTo>
                  <a:cubicBezTo>
                    <a:pt x="104" y="301"/>
                    <a:pt x="102" y="302"/>
                    <a:pt x="101" y="303"/>
                  </a:cubicBezTo>
                  <a:cubicBezTo>
                    <a:pt x="100" y="303"/>
                    <a:pt x="100" y="304"/>
                    <a:pt x="99" y="304"/>
                  </a:cubicBezTo>
                  <a:cubicBezTo>
                    <a:pt x="99" y="304"/>
                    <a:pt x="99" y="304"/>
                    <a:pt x="99" y="304"/>
                  </a:cubicBezTo>
                  <a:close/>
                  <a:moveTo>
                    <a:pt x="98" y="267"/>
                  </a:moveTo>
                  <a:cubicBezTo>
                    <a:pt x="101" y="265"/>
                    <a:pt x="103" y="263"/>
                    <a:pt x="105" y="261"/>
                  </a:cubicBezTo>
                  <a:cubicBezTo>
                    <a:pt x="111" y="255"/>
                    <a:pt x="118" y="251"/>
                    <a:pt x="124" y="246"/>
                  </a:cubicBezTo>
                  <a:cubicBezTo>
                    <a:pt x="133" y="240"/>
                    <a:pt x="142" y="234"/>
                    <a:pt x="151" y="228"/>
                  </a:cubicBezTo>
                  <a:cubicBezTo>
                    <a:pt x="155" y="225"/>
                    <a:pt x="158" y="222"/>
                    <a:pt x="162" y="219"/>
                  </a:cubicBezTo>
                  <a:cubicBezTo>
                    <a:pt x="164" y="217"/>
                    <a:pt x="166" y="215"/>
                    <a:pt x="168" y="214"/>
                  </a:cubicBezTo>
                  <a:cubicBezTo>
                    <a:pt x="169" y="213"/>
                    <a:pt x="170" y="212"/>
                    <a:pt x="171" y="211"/>
                  </a:cubicBezTo>
                  <a:cubicBezTo>
                    <a:pt x="171" y="211"/>
                    <a:pt x="171" y="211"/>
                    <a:pt x="171" y="211"/>
                  </a:cubicBezTo>
                  <a:cubicBezTo>
                    <a:pt x="172" y="211"/>
                    <a:pt x="173" y="210"/>
                    <a:pt x="174" y="209"/>
                  </a:cubicBezTo>
                  <a:cubicBezTo>
                    <a:pt x="173" y="211"/>
                    <a:pt x="173" y="212"/>
                    <a:pt x="173" y="213"/>
                  </a:cubicBezTo>
                  <a:cubicBezTo>
                    <a:pt x="171" y="214"/>
                    <a:pt x="170" y="216"/>
                    <a:pt x="168" y="217"/>
                  </a:cubicBezTo>
                  <a:cubicBezTo>
                    <a:pt x="165" y="220"/>
                    <a:pt x="161" y="223"/>
                    <a:pt x="158" y="225"/>
                  </a:cubicBezTo>
                  <a:cubicBezTo>
                    <a:pt x="157" y="227"/>
                    <a:pt x="155" y="228"/>
                    <a:pt x="154" y="229"/>
                  </a:cubicBezTo>
                  <a:cubicBezTo>
                    <a:pt x="145" y="234"/>
                    <a:pt x="136" y="240"/>
                    <a:pt x="127" y="246"/>
                  </a:cubicBezTo>
                  <a:cubicBezTo>
                    <a:pt x="116" y="253"/>
                    <a:pt x="105" y="262"/>
                    <a:pt x="95" y="270"/>
                  </a:cubicBezTo>
                  <a:cubicBezTo>
                    <a:pt x="90" y="275"/>
                    <a:pt x="97" y="268"/>
                    <a:pt x="98" y="267"/>
                  </a:cubicBezTo>
                  <a:close/>
                  <a:moveTo>
                    <a:pt x="93" y="271"/>
                  </a:moveTo>
                  <a:cubicBezTo>
                    <a:pt x="93" y="270"/>
                    <a:pt x="93" y="268"/>
                    <a:pt x="93" y="267"/>
                  </a:cubicBezTo>
                  <a:cubicBezTo>
                    <a:pt x="95" y="266"/>
                    <a:pt x="97" y="264"/>
                    <a:pt x="100" y="262"/>
                  </a:cubicBezTo>
                  <a:cubicBezTo>
                    <a:pt x="103" y="260"/>
                    <a:pt x="106" y="257"/>
                    <a:pt x="109" y="255"/>
                  </a:cubicBezTo>
                  <a:cubicBezTo>
                    <a:pt x="116" y="250"/>
                    <a:pt x="123" y="245"/>
                    <a:pt x="130" y="241"/>
                  </a:cubicBezTo>
                  <a:cubicBezTo>
                    <a:pt x="142" y="233"/>
                    <a:pt x="153" y="225"/>
                    <a:pt x="164" y="216"/>
                  </a:cubicBezTo>
                  <a:cubicBezTo>
                    <a:pt x="161" y="219"/>
                    <a:pt x="159" y="221"/>
                    <a:pt x="156" y="223"/>
                  </a:cubicBezTo>
                  <a:cubicBezTo>
                    <a:pt x="149" y="230"/>
                    <a:pt x="140" y="235"/>
                    <a:pt x="131" y="240"/>
                  </a:cubicBezTo>
                  <a:cubicBezTo>
                    <a:pt x="118" y="249"/>
                    <a:pt x="104" y="259"/>
                    <a:pt x="93" y="271"/>
                  </a:cubicBezTo>
                  <a:close/>
                  <a:moveTo>
                    <a:pt x="173" y="214"/>
                  </a:moveTo>
                  <a:cubicBezTo>
                    <a:pt x="173" y="214"/>
                    <a:pt x="173" y="215"/>
                    <a:pt x="173" y="215"/>
                  </a:cubicBezTo>
                  <a:cubicBezTo>
                    <a:pt x="173" y="215"/>
                    <a:pt x="173" y="214"/>
                    <a:pt x="173" y="214"/>
                  </a:cubicBezTo>
                  <a:close/>
                  <a:moveTo>
                    <a:pt x="158" y="226"/>
                  </a:moveTo>
                  <a:cubicBezTo>
                    <a:pt x="163" y="223"/>
                    <a:pt x="169" y="220"/>
                    <a:pt x="173" y="215"/>
                  </a:cubicBezTo>
                  <a:cubicBezTo>
                    <a:pt x="173" y="216"/>
                    <a:pt x="173" y="216"/>
                    <a:pt x="173" y="217"/>
                  </a:cubicBezTo>
                  <a:cubicBezTo>
                    <a:pt x="162" y="225"/>
                    <a:pt x="151" y="234"/>
                    <a:pt x="140" y="241"/>
                  </a:cubicBezTo>
                  <a:cubicBezTo>
                    <a:pt x="128" y="250"/>
                    <a:pt x="116" y="258"/>
                    <a:pt x="105" y="267"/>
                  </a:cubicBezTo>
                  <a:cubicBezTo>
                    <a:pt x="102" y="270"/>
                    <a:pt x="100" y="272"/>
                    <a:pt x="97" y="274"/>
                  </a:cubicBezTo>
                  <a:cubicBezTo>
                    <a:pt x="98" y="274"/>
                    <a:pt x="92" y="278"/>
                    <a:pt x="95" y="275"/>
                  </a:cubicBezTo>
                  <a:cubicBezTo>
                    <a:pt x="97" y="273"/>
                    <a:pt x="98" y="272"/>
                    <a:pt x="99" y="271"/>
                  </a:cubicBezTo>
                  <a:cubicBezTo>
                    <a:pt x="104" y="265"/>
                    <a:pt x="111" y="261"/>
                    <a:pt x="117" y="256"/>
                  </a:cubicBezTo>
                  <a:cubicBezTo>
                    <a:pt x="129" y="247"/>
                    <a:pt x="141" y="239"/>
                    <a:pt x="153" y="230"/>
                  </a:cubicBezTo>
                  <a:cubicBezTo>
                    <a:pt x="155" y="229"/>
                    <a:pt x="156" y="228"/>
                    <a:pt x="158" y="226"/>
                  </a:cubicBezTo>
                  <a:close/>
                  <a:moveTo>
                    <a:pt x="96" y="299"/>
                  </a:moveTo>
                  <a:cubicBezTo>
                    <a:pt x="96" y="297"/>
                    <a:pt x="95" y="296"/>
                    <a:pt x="95" y="294"/>
                  </a:cubicBezTo>
                  <a:cubicBezTo>
                    <a:pt x="98" y="293"/>
                    <a:pt x="99" y="291"/>
                    <a:pt x="101" y="289"/>
                  </a:cubicBezTo>
                  <a:cubicBezTo>
                    <a:pt x="104" y="286"/>
                    <a:pt x="108" y="284"/>
                    <a:pt x="111" y="281"/>
                  </a:cubicBezTo>
                  <a:cubicBezTo>
                    <a:pt x="118" y="275"/>
                    <a:pt x="125" y="268"/>
                    <a:pt x="132" y="263"/>
                  </a:cubicBezTo>
                  <a:cubicBezTo>
                    <a:pt x="140" y="257"/>
                    <a:pt x="147" y="252"/>
                    <a:pt x="154" y="247"/>
                  </a:cubicBezTo>
                  <a:cubicBezTo>
                    <a:pt x="157" y="244"/>
                    <a:pt x="161" y="242"/>
                    <a:pt x="164" y="239"/>
                  </a:cubicBezTo>
                  <a:cubicBezTo>
                    <a:pt x="160" y="243"/>
                    <a:pt x="156" y="247"/>
                    <a:pt x="151" y="250"/>
                  </a:cubicBezTo>
                  <a:cubicBezTo>
                    <a:pt x="144" y="256"/>
                    <a:pt x="137" y="262"/>
                    <a:pt x="130" y="268"/>
                  </a:cubicBezTo>
                  <a:cubicBezTo>
                    <a:pt x="123" y="274"/>
                    <a:pt x="117" y="279"/>
                    <a:pt x="110" y="286"/>
                  </a:cubicBezTo>
                  <a:cubicBezTo>
                    <a:pt x="106" y="290"/>
                    <a:pt x="100" y="294"/>
                    <a:pt x="96" y="299"/>
                  </a:cubicBezTo>
                  <a:close/>
                  <a:moveTo>
                    <a:pt x="172" y="231"/>
                  </a:moveTo>
                  <a:cubicBezTo>
                    <a:pt x="172" y="232"/>
                    <a:pt x="171" y="232"/>
                    <a:pt x="171" y="232"/>
                  </a:cubicBezTo>
                  <a:cubicBezTo>
                    <a:pt x="158" y="243"/>
                    <a:pt x="144" y="253"/>
                    <a:pt x="131" y="263"/>
                  </a:cubicBezTo>
                  <a:cubicBezTo>
                    <a:pt x="124" y="268"/>
                    <a:pt x="118" y="274"/>
                    <a:pt x="112" y="279"/>
                  </a:cubicBezTo>
                  <a:cubicBezTo>
                    <a:pt x="109" y="282"/>
                    <a:pt x="106" y="284"/>
                    <a:pt x="103" y="287"/>
                  </a:cubicBezTo>
                  <a:cubicBezTo>
                    <a:pt x="101" y="288"/>
                    <a:pt x="100" y="290"/>
                    <a:pt x="99" y="291"/>
                  </a:cubicBezTo>
                  <a:cubicBezTo>
                    <a:pt x="97" y="292"/>
                    <a:pt x="94" y="295"/>
                    <a:pt x="97" y="292"/>
                  </a:cubicBezTo>
                  <a:cubicBezTo>
                    <a:pt x="109" y="279"/>
                    <a:pt x="123" y="267"/>
                    <a:pt x="136" y="256"/>
                  </a:cubicBezTo>
                  <a:cubicBezTo>
                    <a:pt x="149" y="246"/>
                    <a:pt x="162" y="237"/>
                    <a:pt x="172" y="225"/>
                  </a:cubicBezTo>
                  <a:cubicBezTo>
                    <a:pt x="172" y="227"/>
                    <a:pt x="172" y="229"/>
                    <a:pt x="172" y="231"/>
                  </a:cubicBezTo>
                  <a:close/>
                  <a:moveTo>
                    <a:pt x="172" y="224"/>
                  </a:moveTo>
                  <a:cubicBezTo>
                    <a:pt x="170" y="225"/>
                    <a:pt x="169" y="226"/>
                    <a:pt x="167" y="228"/>
                  </a:cubicBezTo>
                  <a:cubicBezTo>
                    <a:pt x="165" y="231"/>
                    <a:pt x="162" y="233"/>
                    <a:pt x="160" y="235"/>
                  </a:cubicBezTo>
                  <a:cubicBezTo>
                    <a:pt x="152" y="241"/>
                    <a:pt x="145" y="246"/>
                    <a:pt x="137" y="252"/>
                  </a:cubicBezTo>
                  <a:cubicBezTo>
                    <a:pt x="124" y="261"/>
                    <a:pt x="111" y="273"/>
                    <a:pt x="98" y="283"/>
                  </a:cubicBezTo>
                  <a:cubicBezTo>
                    <a:pt x="98" y="284"/>
                    <a:pt x="93" y="288"/>
                    <a:pt x="96" y="285"/>
                  </a:cubicBezTo>
                  <a:cubicBezTo>
                    <a:pt x="98" y="283"/>
                    <a:pt x="100" y="281"/>
                    <a:pt x="101" y="280"/>
                  </a:cubicBezTo>
                  <a:cubicBezTo>
                    <a:pt x="104" y="277"/>
                    <a:pt x="107" y="274"/>
                    <a:pt x="110" y="272"/>
                  </a:cubicBezTo>
                  <a:cubicBezTo>
                    <a:pt x="118" y="265"/>
                    <a:pt x="125" y="260"/>
                    <a:pt x="133" y="254"/>
                  </a:cubicBezTo>
                  <a:cubicBezTo>
                    <a:pt x="146" y="243"/>
                    <a:pt x="160" y="233"/>
                    <a:pt x="172" y="222"/>
                  </a:cubicBezTo>
                  <a:cubicBezTo>
                    <a:pt x="172" y="222"/>
                    <a:pt x="172" y="223"/>
                    <a:pt x="172" y="224"/>
                  </a:cubicBezTo>
                  <a:close/>
                  <a:moveTo>
                    <a:pt x="94" y="282"/>
                  </a:moveTo>
                  <a:cubicBezTo>
                    <a:pt x="96" y="282"/>
                    <a:pt x="96" y="281"/>
                    <a:pt x="98" y="280"/>
                  </a:cubicBezTo>
                  <a:cubicBezTo>
                    <a:pt x="100" y="277"/>
                    <a:pt x="103" y="275"/>
                    <a:pt x="106" y="272"/>
                  </a:cubicBezTo>
                  <a:cubicBezTo>
                    <a:pt x="113" y="266"/>
                    <a:pt x="121" y="260"/>
                    <a:pt x="128" y="254"/>
                  </a:cubicBezTo>
                  <a:cubicBezTo>
                    <a:pt x="136" y="249"/>
                    <a:pt x="143" y="244"/>
                    <a:pt x="150" y="239"/>
                  </a:cubicBezTo>
                  <a:cubicBezTo>
                    <a:pt x="144" y="244"/>
                    <a:pt x="138" y="249"/>
                    <a:pt x="132" y="253"/>
                  </a:cubicBezTo>
                  <a:cubicBezTo>
                    <a:pt x="119" y="263"/>
                    <a:pt x="105" y="273"/>
                    <a:pt x="94" y="285"/>
                  </a:cubicBezTo>
                  <a:cubicBezTo>
                    <a:pt x="94" y="284"/>
                    <a:pt x="94" y="283"/>
                    <a:pt x="94" y="282"/>
                  </a:cubicBezTo>
                  <a:close/>
                  <a:moveTo>
                    <a:pt x="172" y="222"/>
                  </a:moveTo>
                  <a:cubicBezTo>
                    <a:pt x="170" y="223"/>
                    <a:pt x="168" y="225"/>
                    <a:pt x="166" y="226"/>
                  </a:cubicBezTo>
                  <a:cubicBezTo>
                    <a:pt x="165" y="227"/>
                    <a:pt x="164" y="229"/>
                    <a:pt x="162" y="230"/>
                  </a:cubicBezTo>
                  <a:cubicBezTo>
                    <a:pt x="164" y="228"/>
                    <a:pt x="166" y="226"/>
                    <a:pt x="169" y="224"/>
                  </a:cubicBezTo>
                  <a:cubicBezTo>
                    <a:pt x="168" y="224"/>
                    <a:pt x="173" y="220"/>
                    <a:pt x="172" y="222"/>
                  </a:cubicBezTo>
                  <a:close/>
                  <a:moveTo>
                    <a:pt x="156" y="234"/>
                  </a:moveTo>
                  <a:cubicBezTo>
                    <a:pt x="148" y="241"/>
                    <a:pt x="139" y="246"/>
                    <a:pt x="131" y="252"/>
                  </a:cubicBezTo>
                  <a:cubicBezTo>
                    <a:pt x="124" y="256"/>
                    <a:pt x="117" y="261"/>
                    <a:pt x="111" y="267"/>
                  </a:cubicBezTo>
                  <a:cubicBezTo>
                    <a:pt x="107" y="270"/>
                    <a:pt x="104" y="273"/>
                    <a:pt x="100" y="276"/>
                  </a:cubicBezTo>
                  <a:cubicBezTo>
                    <a:pt x="99" y="278"/>
                    <a:pt x="97" y="279"/>
                    <a:pt x="96" y="280"/>
                  </a:cubicBezTo>
                  <a:cubicBezTo>
                    <a:pt x="94" y="281"/>
                    <a:pt x="94" y="281"/>
                    <a:pt x="96" y="280"/>
                  </a:cubicBezTo>
                  <a:cubicBezTo>
                    <a:pt x="97" y="279"/>
                    <a:pt x="97" y="278"/>
                    <a:pt x="98" y="276"/>
                  </a:cubicBezTo>
                  <a:cubicBezTo>
                    <a:pt x="101" y="274"/>
                    <a:pt x="104" y="272"/>
                    <a:pt x="107" y="269"/>
                  </a:cubicBezTo>
                  <a:cubicBezTo>
                    <a:pt x="110" y="266"/>
                    <a:pt x="114" y="263"/>
                    <a:pt x="117" y="260"/>
                  </a:cubicBezTo>
                  <a:cubicBezTo>
                    <a:pt x="124" y="254"/>
                    <a:pt x="133" y="248"/>
                    <a:pt x="141" y="243"/>
                  </a:cubicBezTo>
                  <a:cubicBezTo>
                    <a:pt x="147" y="238"/>
                    <a:pt x="154" y="233"/>
                    <a:pt x="160" y="229"/>
                  </a:cubicBezTo>
                  <a:cubicBezTo>
                    <a:pt x="162" y="228"/>
                    <a:pt x="164" y="226"/>
                    <a:pt x="166" y="225"/>
                  </a:cubicBezTo>
                  <a:cubicBezTo>
                    <a:pt x="162" y="228"/>
                    <a:pt x="159" y="232"/>
                    <a:pt x="156" y="234"/>
                  </a:cubicBezTo>
                  <a:close/>
                  <a:moveTo>
                    <a:pt x="173" y="218"/>
                  </a:moveTo>
                  <a:cubicBezTo>
                    <a:pt x="172" y="219"/>
                    <a:pt x="172" y="219"/>
                    <a:pt x="171" y="220"/>
                  </a:cubicBezTo>
                  <a:cubicBezTo>
                    <a:pt x="166" y="225"/>
                    <a:pt x="160" y="228"/>
                    <a:pt x="154" y="233"/>
                  </a:cubicBezTo>
                  <a:cubicBezTo>
                    <a:pt x="154" y="232"/>
                    <a:pt x="155" y="232"/>
                    <a:pt x="155" y="232"/>
                  </a:cubicBezTo>
                  <a:cubicBezTo>
                    <a:pt x="158" y="229"/>
                    <a:pt x="162" y="226"/>
                    <a:pt x="165" y="223"/>
                  </a:cubicBezTo>
                  <a:cubicBezTo>
                    <a:pt x="168" y="222"/>
                    <a:pt x="170" y="220"/>
                    <a:pt x="172" y="218"/>
                  </a:cubicBezTo>
                  <a:cubicBezTo>
                    <a:pt x="172" y="218"/>
                    <a:pt x="173" y="218"/>
                    <a:pt x="173" y="218"/>
                  </a:cubicBezTo>
                  <a:cubicBezTo>
                    <a:pt x="173" y="218"/>
                    <a:pt x="173" y="218"/>
                    <a:pt x="173" y="218"/>
                  </a:cubicBezTo>
                  <a:close/>
                  <a:moveTo>
                    <a:pt x="99" y="273"/>
                  </a:moveTo>
                  <a:cubicBezTo>
                    <a:pt x="102" y="270"/>
                    <a:pt x="106" y="267"/>
                    <a:pt x="109" y="264"/>
                  </a:cubicBezTo>
                  <a:cubicBezTo>
                    <a:pt x="117" y="258"/>
                    <a:pt x="126" y="252"/>
                    <a:pt x="134" y="246"/>
                  </a:cubicBezTo>
                  <a:cubicBezTo>
                    <a:pt x="139" y="243"/>
                    <a:pt x="143" y="240"/>
                    <a:pt x="148" y="237"/>
                  </a:cubicBezTo>
                  <a:cubicBezTo>
                    <a:pt x="142" y="241"/>
                    <a:pt x="136" y="245"/>
                    <a:pt x="130" y="249"/>
                  </a:cubicBezTo>
                  <a:cubicBezTo>
                    <a:pt x="123" y="254"/>
                    <a:pt x="117" y="260"/>
                    <a:pt x="110" y="265"/>
                  </a:cubicBezTo>
                  <a:cubicBezTo>
                    <a:pt x="105" y="271"/>
                    <a:pt x="99" y="275"/>
                    <a:pt x="94" y="281"/>
                  </a:cubicBezTo>
                  <a:cubicBezTo>
                    <a:pt x="94" y="280"/>
                    <a:pt x="94" y="278"/>
                    <a:pt x="94" y="277"/>
                  </a:cubicBezTo>
                  <a:cubicBezTo>
                    <a:pt x="96" y="276"/>
                    <a:pt x="97" y="275"/>
                    <a:pt x="99" y="273"/>
                  </a:cubicBezTo>
                  <a:close/>
                  <a:moveTo>
                    <a:pt x="100" y="283"/>
                  </a:moveTo>
                  <a:cubicBezTo>
                    <a:pt x="104" y="280"/>
                    <a:pt x="107" y="277"/>
                    <a:pt x="111" y="274"/>
                  </a:cubicBezTo>
                  <a:cubicBezTo>
                    <a:pt x="118" y="267"/>
                    <a:pt x="125" y="261"/>
                    <a:pt x="133" y="255"/>
                  </a:cubicBezTo>
                  <a:cubicBezTo>
                    <a:pt x="140" y="250"/>
                    <a:pt x="148" y="245"/>
                    <a:pt x="155" y="240"/>
                  </a:cubicBezTo>
                  <a:cubicBezTo>
                    <a:pt x="158" y="237"/>
                    <a:pt x="161" y="235"/>
                    <a:pt x="164" y="232"/>
                  </a:cubicBezTo>
                  <a:cubicBezTo>
                    <a:pt x="167" y="230"/>
                    <a:pt x="169" y="227"/>
                    <a:pt x="172" y="224"/>
                  </a:cubicBezTo>
                  <a:cubicBezTo>
                    <a:pt x="172" y="224"/>
                    <a:pt x="172" y="224"/>
                    <a:pt x="172" y="224"/>
                  </a:cubicBezTo>
                  <a:cubicBezTo>
                    <a:pt x="170" y="226"/>
                    <a:pt x="168" y="229"/>
                    <a:pt x="165" y="231"/>
                  </a:cubicBezTo>
                  <a:cubicBezTo>
                    <a:pt x="162" y="235"/>
                    <a:pt x="159" y="237"/>
                    <a:pt x="155" y="240"/>
                  </a:cubicBezTo>
                  <a:cubicBezTo>
                    <a:pt x="149" y="246"/>
                    <a:pt x="141" y="251"/>
                    <a:pt x="135" y="257"/>
                  </a:cubicBezTo>
                  <a:cubicBezTo>
                    <a:pt x="121" y="268"/>
                    <a:pt x="107" y="280"/>
                    <a:pt x="95" y="293"/>
                  </a:cubicBezTo>
                  <a:cubicBezTo>
                    <a:pt x="95" y="291"/>
                    <a:pt x="95" y="289"/>
                    <a:pt x="95" y="287"/>
                  </a:cubicBezTo>
                  <a:cubicBezTo>
                    <a:pt x="97" y="286"/>
                    <a:pt x="98" y="285"/>
                    <a:pt x="100" y="283"/>
                  </a:cubicBezTo>
                  <a:close/>
                  <a:moveTo>
                    <a:pt x="96" y="301"/>
                  </a:moveTo>
                  <a:cubicBezTo>
                    <a:pt x="96" y="301"/>
                    <a:pt x="96" y="300"/>
                    <a:pt x="96" y="300"/>
                  </a:cubicBezTo>
                  <a:cubicBezTo>
                    <a:pt x="96" y="300"/>
                    <a:pt x="96" y="301"/>
                    <a:pt x="96" y="301"/>
                  </a:cubicBezTo>
                  <a:cubicBezTo>
                    <a:pt x="96" y="301"/>
                    <a:pt x="96" y="301"/>
                    <a:pt x="96" y="301"/>
                  </a:cubicBezTo>
                  <a:close/>
                  <a:moveTo>
                    <a:pt x="99" y="298"/>
                  </a:moveTo>
                  <a:cubicBezTo>
                    <a:pt x="103" y="295"/>
                    <a:pt x="107" y="291"/>
                    <a:pt x="111" y="288"/>
                  </a:cubicBezTo>
                  <a:cubicBezTo>
                    <a:pt x="114" y="286"/>
                    <a:pt x="117" y="284"/>
                    <a:pt x="119" y="281"/>
                  </a:cubicBezTo>
                  <a:cubicBezTo>
                    <a:pt x="126" y="275"/>
                    <a:pt x="133" y="270"/>
                    <a:pt x="141" y="264"/>
                  </a:cubicBezTo>
                  <a:cubicBezTo>
                    <a:pt x="148" y="259"/>
                    <a:pt x="155" y="253"/>
                    <a:pt x="162" y="248"/>
                  </a:cubicBezTo>
                  <a:cubicBezTo>
                    <a:pt x="165" y="245"/>
                    <a:pt x="169" y="242"/>
                    <a:pt x="171" y="238"/>
                  </a:cubicBezTo>
                  <a:cubicBezTo>
                    <a:pt x="171" y="239"/>
                    <a:pt x="171" y="241"/>
                    <a:pt x="171" y="242"/>
                  </a:cubicBezTo>
                  <a:cubicBezTo>
                    <a:pt x="157" y="252"/>
                    <a:pt x="144" y="264"/>
                    <a:pt x="131" y="275"/>
                  </a:cubicBezTo>
                  <a:cubicBezTo>
                    <a:pt x="124" y="281"/>
                    <a:pt x="117" y="287"/>
                    <a:pt x="109" y="293"/>
                  </a:cubicBezTo>
                  <a:cubicBezTo>
                    <a:pt x="107" y="294"/>
                    <a:pt x="104" y="296"/>
                    <a:pt x="102" y="298"/>
                  </a:cubicBezTo>
                  <a:cubicBezTo>
                    <a:pt x="100" y="300"/>
                    <a:pt x="98" y="301"/>
                    <a:pt x="96" y="302"/>
                  </a:cubicBezTo>
                  <a:cubicBezTo>
                    <a:pt x="96" y="302"/>
                    <a:pt x="98" y="299"/>
                    <a:pt x="99" y="298"/>
                  </a:cubicBezTo>
                  <a:close/>
                  <a:moveTo>
                    <a:pt x="123" y="277"/>
                  </a:moveTo>
                  <a:cubicBezTo>
                    <a:pt x="127" y="274"/>
                    <a:pt x="130" y="271"/>
                    <a:pt x="134" y="268"/>
                  </a:cubicBezTo>
                  <a:cubicBezTo>
                    <a:pt x="141" y="261"/>
                    <a:pt x="147" y="255"/>
                    <a:pt x="155" y="249"/>
                  </a:cubicBezTo>
                  <a:cubicBezTo>
                    <a:pt x="158" y="247"/>
                    <a:pt x="161" y="245"/>
                    <a:pt x="165" y="243"/>
                  </a:cubicBezTo>
                  <a:cubicBezTo>
                    <a:pt x="166" y="242"/>
                    <a:pt x="167" y="241"/>
                    <a:pt x="168" y="240"/>
                  </a:cubicBezTo>
                  <a:cubicBezTo>
                    <a:pt x="169" y="239"/>
                    <a:pt x="171" y="236"/>
                    <a:pt x="170" y="239"/>
                  </a:cubicBezTo>
                  <a:cubicBezTo>
                    <a:pt x="166" y="245"/>
                    <a:pt x="159" y="249"/>
                    <a:pt x="153" y="253"/>
                  </a:cubicBezTo>
                  <a:cubicBezTo>
                    <a:pt x="146" y="259"/>
                    <a:pt x="139" y="265"/>
                    <a:pt x="131" y="271"/>
                  </a:cubicBezTo>
                  <a:cubicBezTo>
                    <a:pt x="129" y="273"/>
                    <a:pt x="126" y="275"/>
                    <a:pt x="123" y="277"/>
                  </a:cubicBezTo>
                  <a:close/>
                  <a:moveTo>
                    <a:pt x="169" y="245"/>
                  </a:moveTo>
                  <a:cubicBezTo>
                    <a:pt x="172" y="242"/>
                    <a:pt x="169" y="245"/>
                    <a:pt x="168" y="246"/>
                  </a:cubicBezTo>
                  <a:cubicBezTo>
                    <a:pt x="167" y="247"/>
                    <a:pt x="165" y="249"/>
                    <a:pt x="164" y="250"/>
                  </a:cubicBezTo>
                  <a:cubicBezTo>
                    <a:pt x="161" y="253"/>
                    <a:pt x="158" y="255"/>
                    <a:pt x="155" y="257"/>
                  </a:cubicBezTo>
                  <a:cubicBezTo>
                    <a:pt x="149" y="262"/>
                    <a:pt x="142" y="268"/>
                    <a:pt x="136" y="273"/>
                  </a:cubicBezTo>
                  <a:cubicBezTo>
                    <a:pt x="133" y="275"/>
                    <a:pt x="129" y="278"/>
                    <a:pt x="126" y="280"/>
                  </a:cubicBezTo>
                  <a:cubicBezTo>
                    <a:pt x="127" y="280"/>
                    <a:pt x="127" y="279"/>
                    <a:pt x="128" y="279"/>
                  </a:cubicBezTo>
                  <a:cubicBezTo>
                    <a:pt x="141" y="267"/>
                    <a:pt x="154" y="255"/>
                    <a:pt x="169" y="245"/>
                  </a:cubicBezTo>
                  <a:close/>
                  <a:moveTo>
                    <a:pt x="171" y="236"/>
                  </a:moveTo>
                  <a:cubicBezTo>
                    <a:pt x="171" y="236"/>
                    <a:pt x="171" y="236"/>
                    <a:pt x="171" y="236"/>
                  </a:cubicBezTo>
                  <a:cubicBezTo>
                    <a:pt x="166" y="241"/>
                    <a:pt x="159" y="245"/>
                    <a:pt x="153" y="250"/>
                  </a:cubicBezTo>
                  <a:cubicBezTo>
                    <a:pt x="146" y="255"/>
                    <a:pt x="140" y="261"/>
                    <a:pt x="133" y="267"/>
                  </a:cubicBezTo>
                  <a:cubicBezTo>
                    <a:pt x="127" y="273"/>
                    <a:pt x="120" y="279"/>
                    <a:pt x="113" y="285"/>
                  </a:cubicBezTo>
                  <a:cubicBezTo>
                    <a:pt x="110" y="288"/>
                    <a:pt x="107" y="290"/>
                    <a:pt x="104" y="293"/>
                  </a:cubicBezTo>
                  <a:cubicBezTo>
                    <a:pt x="102" y="294"/>
                    <a:pt x="98" y="297"/>
                    <a:pt x="96" y="299"/>
                  </a:cubicBezTo>
                  <a:cubicBezTo>
                    <a:pt x="98" y="296"/>
                    <a:pt x="101" y="294"/>
                    <a:pt x="104" y="292"/>
                  </a:cubicBezTo>
                  <a:cubicBezTo>
                    <a:pt x="107" y="290"/>
                    <a:pt x="110" y="287"/>
                    <a:pt x="113" y="284"/>
                  </a:cubicBezTo>
                  <a:cubicBezTo>
                    <a:pt x="120" y="278"/>
                    <a:pt x="127" y="272"/>
                    <a:pt x="133" y="266"/>
                  </a:cubicBezTo>
                  <a:cubicBezTo>
                    <a:pt x="140" y="260"/>
                    <a:pt x="147" y="254"/>
                    <a:pt x="155" y="249"/>
                  </a:cubicBezTo>
                  <a:cubicBezTo>
                    <a:pt x="161" y="244"/>
                    <a:pt x="166" y="238"/>
                    <a:pt x="172" y="233"/>
                  </a:cubicBezTo>
                  <a:cubicBezTo>
                    <a:pt x="171" y="234"/>
                    <a:pt x="171" y="235"/>
                    <a:pt x="171" y="236"/>
                  </a:cubicBezTo>
                  <a:close/>
                  <a:moveTo>
                    <a:pt x="173" y="221"/>
                  </a:moveTo>
                  <a:cubicBezTo>
                    <a:pt x="171" y="221"/>
                    <a:pt x="170" y="222"/>
                    <a:pt x="169" y="223"/>
                  </a:cubicBezTo>
                  <a:cubicBezTo>
                    <a:pt x="170" y="222"/>
                    <a:pt x="172" y="220"/>
                    <a:pt x="173" y="219"/>
                  </a:cubicBezTo>
                  <a:cubicBezTo>
                    <a:pt x="173" y="220"/>
                    <a:pt x="173" y="220"/>
                    <a:pt x="173" y="221"/>
                  </a:cubicBezTo>
                  <a:close/>
                  <a:moveTo>
                    <a:pt x="174" y="208"/>
                  </a:moveTo>
                  <a:cubicBezTo>
                    <a:pt x="173" y="209"/>
                    <a:pt x="172" y="209"/>
                    <a:pt x="172" y="210"/>
                  </a:cubicBezTo>
                  <a:cubicBezTo>
                    <a:pt x="172" y="210"/>
                    <a:pt x="171" y="210"/>
                    <a:pt x="171" y="210"/>
                  </a:cubicBezTo>
                  <a:cubicBezTo>
                    <a:pt x="161" y="217"/>
                    <a:pt x="152" y="225"/>
                    <a:pt x="143" y="232"/>
                  </a:cubicBezTo>
                  <a:cubicBezTo>
                    <a:pt x="133" y="238"/>
                    <a:pt x="123" y="245"/>
                    <a:pt x="113" y="251"/>
                  </a:cubicBezTo>
                  <a:cubicBezTo>
                    <a:pt x="109" y="254"/>
                    <a:pt x="105" y="258"/>
                    <a:pt x="101" y="261"/>
                  </a:cubicBezTo>
                  <a:cubicBezTo>
                    <a:pt x="98" y="262"/>
                    <a:pt x="96" y="264"/>
                    <a:pt x="94" y="265"/>
                  </a:cubicBezTo>
                  <a:cubicBezTo>
                    <a:pt x="93" y="266"/>
                    <a:pt x="93" y="266"/>
                    <a:pt x="94" y="265"/>
                  </a:cubicBezTo>
                  <a:cubicBezTo>
                    <a:pt x="96" y="263"/>
                    <a:pt x="98" y="262"/>
                    <a:pt x="99" y="261"/>
                  </a:cubicBezTo>
                  <a:cubicBezTo>
                    <a:pt x="108" y="254"/>
                    <a:pt x="116" y="248"/>
                    <a:pt x="125" y="242"/>
                  </a:cubicBezTo>
                  <a:cubicBezTo>
                    <a:pt x="141" y="228"/>
                    <a:pt x="159" y="217"/>
                    <a:pt x="174" y="202"/>
                  </a:cubicBezTo>
                  <a:cubicBezTo>
                    <a:pt x="174" y="204"/>
                    <a:pt x="174" y="206"/>
                    <a:pt x="174" y="208"/>
                  </a:cubicBezTo>
                  <a:close/>
                  <a:moveTo>
                    <a:pt x="175" y="198"/>
                  </a:moveTo>
                  <a:cubicBezTo>
                    <a:pt x="175" y="199"/>
                    <a:pt x="174" y="200"/>
                    <a:pt x="174" y="200"/>
                  </a:cubicBezTo>
                  <a:cubicBezTo>
                    <a:pt x="168" y="204"/>
                    <a:pt x="162" y="210"/>
                    <a:pt x="156" y="215"/>
                  </a:cubicBezTo>
                  <a:cubicBezTo>
                    <a:pt x="149" y="221"/>
                    <a:pt x="141" y="226"/>
                    <a:pt x="134" y="231"/>
                  </a:cubicBezTo>
                  <a:cubicBezTo>
                    <a:pt x="127" y="235"/>
                    <a:pt x="121" y="240"/>
                    <a:pt x="115" y="244"/>
                  </a:cubicBezTo>
                  <a:cubicBezTo>
                    <a:pt x="121" y="239"/>
                    <a:pt x="128" y="234"/>
                    <a:pt x="134" y="229"/>
                  </a:cubicBezTo>
                  <a:cubicBezTo>
                    <a:pt x="148" y="218"/>
                    <a:pt x="162" y="207"/>
                    <a:pt x="175" y="195"/>
                  </a:cubicBezTo>
                  <a:cubicBezTo>
                    <a:pt x="175" y="196"/>
                    <a:pt x="175" y="197"/>
                    <a:pt x="175" y="198"/>
                  </a:cubicBezTo>
                  <a:close/>
                  <a:moveTo>
                    <a:pt x="103" y="246"/>
                  </a:moveTo>
                  <a:cubicBezTo>
                    <a:pt x="100" y="248"/>
                    <a:pt x="97" y="250"/>
                    <a:pt x="95" y="252"/>
                  </a:cubicBezTo>
                  <a:cubicBezTo>
                    <a:pt x="95" y="252"/>
                    <a:pt x="93" y="253"/>
                    <a:pt x="92" y="254"/>
                  </a:cubicBezTo>
                  <a:cubicBezTo>
                    <a:pt x="92" y="254"/>
                    <a:pt x="92" y="254"/>
                    <a:pt x="92" y="254"/>
                  </a:cubicBezTo>
                  <a:cubicBezTo>
                    <a:pt x="94" y="253"/>
                    <a:pt x="95" y="252"/>
                    <a:pt x="96" y="250"/>
                  </a:cubicBezTo>
                  <a:cubicBezTo>
                    <a:pt x="102" y="246"/>
                    <a:pt x="107" y="241"/>
                    <a:pt x="112" y="236"/>
                  </a:cubicBezTo>
                  <a:cubicBezTo>
                    <a:pt x="117" y="232"/>
                    <a:pt x="123" y="228"/>
                    <a:pt x="129" y="224"/>
                  </a:cubicBezTo>
                  <a:cubicBezTo>
                    <a:pt x="135" y="218"/>
                    <a:pt x="142" y="213"/>
                    <a:pt x="149" y="208"/>
                  </a:cubicBezTo>
                  <a:cubicBezTo>
                    <a:pt x="154" y="204"/>
                    <a:pt x="159" y="200"/>
                    <a:pt x="165" y="196"/>
                  </a:cubicBezTo>
                  <a:cubicBezTo>
                    <a:pt x="166" y="195"/>
                    <a:pt x="168" y="194"/>
                    <a:pt x="170" y="192"/>
                  </a:cubicBezTo>
                  <a:cubicBezTo>
                    <a:pt x="172" y="191"/>
                    <a:pt x="173" y="190"/>
                    <a:pt x="175" y="188"/>
                  </a:cubicBezTo>
                  <a:cubicBezTo>
                    <a:pt x="175" y="188"/>
                    <a:pt x="176" y="188"/>
                    <a:pt x="176" y="188"/>
                  </a:cubicBezTo>
                  <a:cubicBezTo>
                    <a:pt x="175" y="190"/>
                    <a:pt x="175" y="192"/>
                    <a:pt x="175" y="193"/>
                  </a:cubicBezTo>
                  <a:cubicBezTo>
                    <a:pt x="152" y="212"/>
                    <a:pt x="127" y="228"/>
                    <a:pt x="103" y="246"/>
                  </a:cubicBezTo>
                  <a:close/>
                  <a:moveTo>
                    <a:pt x="176" y="187"/>
                  </a:moveTo>
                  <a:cubicBezTo>
                    <a:pt x="175" y="188"/>
                    <a:pt x="173" y="189"/>
                    <a:pt x="172" y="190"/>
                  </a:cubicBezTo>
                  <a:cubicBezTo>
                    <a:pt x="171" y="190"/>
                    <a:pt x="171" y="191"/>
                    <a:pt x="170" y="191"/>
                  </a:cubicBezTo>
                  <a:cubicBezTo>
                    <a:pt x="158" y="199"/>
                    <a:pt x="146" y="208"/>
                    <a:pt x="134" y="217"/>
                  </a:cubicBezTo>
                  <a:cubicBezTo>
                    <a:pt x="122" y="225"/>
                    <a:pt x="110" y="233"/>
                    <a:pt x="99" y="243"/>
                  </a:cubicBezTo>
                  <a:cubicBezTo>
                    <a:pt x="97" y="244"/>
                    <a:pt x="95" y="246"/>
                    <a:pt x="92" y="248"/>
                  </a:cubicBezTo>
                  <a:cubicBezTo>
                    <a:pt x="94" y="247"/>
                    <a:pt x="96" y="245"/>
                    <a:pt x="98" y="243"/>
                  </a:cubicBezTo>
                  <a:cubicBezTo>
                    <a:pt x="103" y="239"/>
                    <a:pt x="108" y="233"/>
                    <a:pt x="114" y="229"/>
                  </a:cubicBezTo>
                  <a:cubicBezTo>
                    <a:pt x="125" y="220"/>
                    <a:pt x="136" y="212"/>
                    <a:pt x="147" y="203"/>
                  </a:cubicBezTo>
                  <a:cubicBezTo>
                    <a:pt x="157" y="196"/>
                    <a:pt x="168" y="188"/>
                    <a:pt x="176" y="179"/>
                  </a:cubicBezTo>
                  <a:cubicBezTo>
                    <a:pt x="176" y="182"/>
                    <a:pt x="176" y="184"/>
                    <a:pt x="176" y="187"/>
                  </a:cubicBezTo>
                  <a:close/>
                  <a:moveTo>
                    <a:pt x="130" y="215"/>
                  </a:moveTo>
                  <a:cubicBezTo>
                    <a:pt x="123" y="221"/>
                    <a:pt x="115" y="226"/>
                    <a:pt x="108" y="233"/>
                  </a:cubicBezTo>
                  <a:cubicBezTo>
                    <a:pt x="105" y="236"/>
                    <a:pt x="102" y="239"/>
                    <a:pt x="98" y="242"/>
                  </a:cubicBezTo>
                  <a:cubicBezTo>
                    <a:pt x="96" y="244"/>
                    <a:pt x="94" y="245"/>
                    <a:pt x="92" y="247"/>
                  </a:cubicBezTo>
                  <a:cubicBezTo>
                    <a:pt x="92" y="246"/>
                    <a:pt x="92" y="244"/>
                    <a:pt x="92" y="243"/>
                  </a:cubicBezTo>
                  <a:cubicBezTo>
                    <a:pt x="99" y="239"/>
                    <a:pt x="104" y="233"/>
                    <a:pt x="110" y="228"/>
                  </a:cubicBezTo>
                  <a:cubicBezTo>
                    <a:pt x="118" y="221"/>
                    <a:pt x="127" y="214"/>
                    <a:pt x="136" y="208"/>
                  </a:cubicBezTo>
                  <a:cubicBezTo>
                    <a:pt x="143" y="202"/>
                    <a:pt x="151" y="197"/>
                    <a:pt x="159" y="191"/>
                  </a:cubicBezTo>
                  <a:cubicBezTo>
                    <a:pt x="163" y="189"/>
                    <a:pt x="166" y="186"/>
                    <a:pt x="170" y="183"/>
                  </a:cubicBezTo>
                  <a:cubicBezTo>
                    <a:pt x="171" y="182"/>
                    <a:pt x="172" y="182"/>
                    <a:pt x="173" y="181"/>
                  </a:cubicBezTo>
                  <a:cubicBezTo>
                    <a:pt x="161" y="194"/>
                    <a:pt x="145" y="203"/>
                    <a:pt x="130" y="215"/>
                  </a:cubicBezTo>
                  <a:close/>
                  <a:moveTo>
                    <a:pt x="92" y="249"/>
                  </a:moveTo>
                  <a:cubicBezTo>
                    <a:pt x="94" y="248"/>
                    <a:pt x="96" y="246"/>
                    <a:pt x="99" y="244"/>
                  </a:cubicBezTo>
                  <a:cubicBezTo>
                    <a:pt x="102" y="241"/>
                    <a:pt x="107" y="238"/>
                    <a:pt x="111" y="234"/>
                  </a:cubicBezTo>
                  <a:cubicBezTo>
                    <a:pt x="119" y="229"/>
                    <a:pt x="127" y="223"/>
                    <a:pt x="135" y="217"/>
                  </a:cubicBezTo>
                  <a:cubicBezTo>
                    <a:pt x="142" y="212"/>
                    <a:pt x="150" y="206"/>
                    <a:pt x="158" y="200"/>
                  </a:cubicBezTo>
                  <a:cubicBezTo>
                    <a:pt x="160" y="199"/>
                    <a:pt x="162" y="198"/>
                    <a:pt x="164" y="196"/>
                  </a:cubicBezTo>
                  <a:cubicBezTo>
                    <a:pt x="140" y="215"/>
                    <a:pt x="115" y="233"/>
                    <a:pt x="92" y="253"/>
                  </a:cubicBezTo>
                  <a:cubicBezTo>
                    <a:pt x="92" y="252"/>
                    <a:pt x="92" y="250"/>
                    <a:pt x="92" y="249"/>
                  </a:cubicBezTo>
                  <a:close/>
                  <a:moveTo>
                    <a:pt x="92" y="254"/>
                  </a:moveTo>
                  <a:cubicBezTo>
                    <a:pt x="99" y="251"/>
                    <a:pt x="105" y="245"/>
                    <a:pt x="111" y="241"/>
                  </a:cubicBezTo>
                  <a:cubicBezTo>
                    <a:pt x="119" y="235"/>
                    <a:pt x="126" y="230"/>
                    <a:pt x="133" y="225"/>
                  </a:cubicBezTo>
                  <a:cubicBezTo>
                    <a:pt x="141" y="220"/>
                    <a:pt x="148" y="214"/>
                    <a:pt x="155" y="209"/>
                  </a:cubicBezTo>
                  <a:cubicBezTo>
                    <a:pt x="159" y="206"/>
                    <a:pt x="163" y="203"/>
                    <a:pt x="167" y="200"/>
                  </a:cubicBezTo>
                  <a:cubicBezTo>
                    <a:pt x="168" y="200"/>
                    <a:pt x="169" y="199"/>
                    <a:pt x="169" y="199"/>
                  </a:cubicBezTo>
                  <a:cubicBezTo>
                    <a:pt x="157" y="210"/>
                    <a:pt x="144" y="220"/>
                    <a:pt x="131" y="231"/>
                  </a:cubicBezTo>
                  <a:cubicBezTo>
                    <a:pt x="124" y="236"/>
                    <a:pt x="118" y="241"/>
                    <a:pt x="111" y="246"/>
                  </a:cubicBezTo>
                  <a:cubicBezTo>
                    <a:pt x="105" y="251"/>
                    <a:pt x="98" y="254"/>
                    <a:pt x="93" y="260"/>
                  </a:cubicBezTo>
                  <a:cubicBezTo>
                    <a:pt x="93" y="258"/>
                    <a:pt x="92" y="256"/>
                    <a:pt x="92" y="254"/>
                  </a:cubicBezTo>
                  <a:close/>
                  <a:moveTo>
                    <a:pt x="93" y="261"/>
                  </a:moveTo>
                  <a:cubicBezTo>
                    <a:pt x="96" y="257"/>
                    <a:pt x="100" y="254"/>
                    <a:pt x="105" y="251"/>
                  </a:cubicBezTo>
                  <a:cubicBezTo>
                    <a:pt x="103" y="252"/>
                    <a:pt x="102" y="253"/>
                    <a:pt x="101" y="254"/>
                  </a:cubicBezTo>
                  <a:cubicBezTo>
                    <a:pt x="99" y="256"/>
                    <a:pt x="95" y="259"/>
                    <a:pt x="93" y="261"/>
                  </a:cubicBezTo>
                  <a:cubicBezTo>
                    <a:pt x="93" y="261"/>
                    <a:pt x="93" y="261"/>
                    <a:pt x="93" y="261"/>
                  </a:cubicBezTo>
                  <a:close/>
                  <a:moveTo>
                    <a:pt x="93" y="195"/>
                  </a:moveTo>
                  <a:cubicBezTo>
                    <a:pt x="95" y="192"/>
                    <a:pt x="99" y="189"/>
                    <a:pt x="102" y="187"/>
                  </a:cubicBezTo>
                  <a:cubicBezTo>
                    <a:pt x="99" y="190"/>
                    <a:pt x="95" y="193"/>
                    <a:pt x="92" y="196"/>
                  </a:cubicBezTo>
                  <a:cubicBezTo>
                    <a:pt x="92" y="196"/>
                    <a:pt x="92" y="196"/>
                    <a:pt x="92" y="196"/>
                  </a:cubicBezTo>
                  <a:cubicBezTo>
                    <a:pt x="92" y="196"/>
                    <a:pt x="92" y="196"/>
                    <a:pt x="93" y="195"/>
                  </a:cubicBezTo>
                  <a:close/>
                  <a:moveTo>
                    <a:pt x="152" y="166"/>
                  </a:moveTo>
                  <a:cubicBezTo>
                    <a:pt x="147" y="170"/>
                    <a:pt x="141" y="174"/>
                    <a:pt x="135" y="178"/>
                  </a:cubicBezTo>
                  <a:cubicBezTo>
                    <a:pt x="136" y="177"/>
                    <a:pt x="136" y="175"/>
                    <a:pt x="136" y="174"/>
                  </a:cubicBezTo>
                  <a:cubicBezTo>
                    <a:pt x="137" y="173"/>
                    <a:pt x="139" y="171"/>
                    <a:pt x="140" y="169"/>
                  </a:cubicBezTo>
                  <a:cubicBezTo>
                    <a:pt x="144" y="168"/>
                    <a:pt x="148" y="167"/>
                    <a:pt x="152" y="166"/>
                  </a:cubicBezTo>
                  <a:close/>
                  <a:moveTo>
                    <a:pt x="161" y="164"/>
                  </a:moveTo>
                  <a:cubicBezTo>
                    <a:pt x="153" y="171"/>
                    <a:pt x="144" y="178"/>
                    <a:pt x="135" y="184"/>
                  </a:cubicBezTo>
                  <a:cubicBezTo>
                    <a:pt x="135" y="184"/>
                    <a:pt x="135" y="184"/>
                    <a:pt x="135" y="183"/>
                  </a:cubicBezTo>
                  <a:cubicBezTo>
                    <a:pt x="141" y="178"/>
                    <a:pt x="148" y="173"/>
                    <a:pt x="153" y="166"/>
                  </a:cubicBezTo>
                  <a:cubicBezTo>
                    <a:pt x="153" y="166"/>
                    <a:pt x="153" y="166"/>
                    <a:pt x="153" y="166"/>
                  </a:cubicBezTo>
                  <a:cubicBezTo>
                    <a:pt x="156" y="165"/>
                    <a:pt x="158" y="165"/>
                    <a:pt x="161" y="164"/>
                  </a:cubicBezTo>
                  <a:close/>
                  <a:moveTo>
                    <a:pt x="168" y="163"/>
                  </a:moveTo>
                  <a:cubicBezTo>
                    <a:pt x="155" y="173"/>
                    <a:pt x="142" y="184"/>
                    <a:pt x="129" y="193"/>
                  </a:cubicBezTo>
                  <a:cubicBezTo>
                    <a:pt x="129" y="193"/>
                    <a:pt x="129" y="193"/>
                    <a:pt x="129" y="193"/>
                  </a:cubicBezTo>
                  <a:cubicBezTo>
                    <a:pt x="127" y="195"/>
                    <a:pt x="125" y="197"/>
                    <a:pt x="123" y="198"/>
                  </a:cubicBezTo>
                  <a:cubicBezTo>
                    <a:pt x="116" y="203"/>
                    <a:pt x="110" y="208"/>
                    <a:pt x="104" y="213"/>
                  </a:cubicBezTo>
                  <a:cubicBezTo>
                    <a:pt x="103" y="215"/>
                    <a:pt x="101" y="217"/>
                    <a:pt x="99" y="219"/>
                  </a:cubicBezTo>
                  <a:cubicBezTo>
                    <a:pt x="97" y="221"/>
                    <a:pt x="94" y="223"/>
                    <a:pt x="92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94" y="223"/>
                    <a:pt x="97" y="219"/>
                    <a:pt x="99" y="217"/>
                  </a:cubicBezTo>
                  <a:cubicBezTo>
                    <a:pt x="102" y="214"/>
                    <a:pt x="104" y="211"/>
                    <a:pt x="107" y="209"/>
                  </a:cubicBezTo>
                  <a:cubicBezTo>
                    <a:pt x="113" y="203"/>
                    <a:pt x="120" y="198"/>
                    <a:pt x="126" y="193"/>
                  </a:cubicBezTo>
                  <a:cubicBezTo>
                    <a:pt x="128" y="192"/>
                    <a:pt x="129" y="192"/>
                    <a:pt x="130" y="191"/>
                  </a:cubicBezTo>
                  <a:cubicBezTo>
                    <a:pt x="131" y="190"/>
                    <a:pt x="132" y="190"/>
                    <a:pt x="133" y="189"/>
                  </a:cubicBezTo>
                  <a:cubicBezTo>
                    <a:pt x="143" y="181"/>
                    <a:pt x="153" y="174"/>
                    <a:pt x="162" y="164"/>
                  </a:cubicBezTo>
                  <a:cubicBezTo>
                    <a:pt x="162" y="164"/>
                    <a:pt x="162" y="164"/>
                    <a:pt x="162" y="164"/>
                  </a:cubicBezTo>
                  <a:cubicBezTo>
                    <a:pt x="164" y="164"/>
                    <a:pt x="166" y="164"/>
                    <a:pt x="168" y="163"/>
                  </a:cubicBezTo>
                  <a:close/>
                  <a:moveTo>
                    <a:pt x="140" y="169"/>
                  </a:moveTo>
                  <a:cubicBezTo>
                    <a:pt x="139" y="170"/>
                    <a:pt x="138" y="171"/>
                    <a:pt x="138" y="171"/>
                  </a:cubicBezTo>
                  <a:cubicBezTo>
                    <a:pt x="137" y="172"/>
                    <a:pt x="136" y="173"/>
                    <a:pt x="136" y="173"/>
                  </a:cubicBezTo>
                  <a:cubicBezTo>
                    <a:pt x="136" y="172"/>
                    <a:pt x="136" y="172"/>
                    <a:pt x="136" y="171"/>
                  </a:cubicBezTo>
                  <a:cubicBezTo>
                    <a:pt x="136" y="171"/>
                    <a:pt x="136" y="171"/>
                    <a:pt x="136" y="171"/>
                  </a:cubicBezTo>
                  <a:cubicBezTo>
                    <a:pt x="136" y="170"/>
                    <a:pt x="137" y="170"/>
                    <a:pt x="137" y="170"/>
                  </a:cubicBezTo>
                  <a:cubicBezTo>
                    <a:pt x="138" y="170"/>
                    <a:pt x="139" y="170"/>
                    <a:pt x="140" y="169"/>
                  </a:cubicBezTo>
                  <a:close/>
                  <a:moveTo>
                    <a:pt x="133" y="172"/>
                  </a:moveTo>
                  <a:cubicBezTo>
                    <a:pt x="132" y="172"/>
                    <a:pt x="132" y="172"/>
                    <a:pt x="132" y="173"/>
                  </a:cubicBezTo>
                  <a:cubicBezTo>
                    <a:pt x="132" y="172"/>
                    <a:pt x="132" y="172"/>
                    <a:pt x="133" y="172"/>
                  </a:cubicBezTo>
                  <a:cubicBezTo>
                    <a:pt x="133" y="172"/>
                    <a:pt x="133" y="172"/>
                    <a:pt x="133" y="172"/>
                  </a:cubicBezTo>
                  <a:close/>
                  <a:moveTo>
                    <a:pt x="131" y="174"/>
                  </a:moveTo>
                  <a:cubicBezTo>
                    <a:pt x="132" y="174"/>
                    <a:pt x="132" y="173"/>
                    <a:pt x="133" y="173"/>
                  </a:cubicBezTo>
                  <a:cubicBezTo>
                    <a:pt x="133" y="174"/>
                    <a:pt x="133" y="175"/>
                    <a:pt x="133" y="176"/>
                  </a:cubicBezTo>
                  <a:cubicBezTo>
                    <a:pt x="132" y="177"/>
                    <a:pt x="130" y="178"/>
                    <a:pt x="129" y="179"/>
                  </a:cubicBezTo>
                  <a:cubicBezTo>
                    <a:pt x="129" y="177"/>
                    <a:pt x="130" y="176"/>
                    <a:pt x="131" y="174"/>
                  </a:cubicBezTo>
                  <a:close/>
                  <a:moveTo>
                    <a:pt x="131" y="177"/>
                  </a:moveTo>
                  <a:cubicBezTo>
                    <a:pt x="132" y="177"/>
                    <a:pt x="132" y="177"/>
                    <a:pt x="133" y="176"/>
                  </a:cubicBezTo>
                  <a:cubicBezTo>
                    <a:pt x="133" y="178"/>
                    <a:pt x="133" y="179"/>
                    <a:pt x="133" y="180"/>
                  </a:cubicBezTo>
                  <a:cubicBezTo>
                    <a:pt x="131" y="182"/>
                    <a:pt x="129" y="183"/>
                    <a:pt x="128" y="184"/>
                  </a:cubicBezTo>
                  <a:cubicBezTo>
                    <a:pt x="128" y="182"/>
                    <a:pt x="128" y="180"/>
                    <a:pt x="129" y="179"/>
                  </a:cubicBezTo>
                  <a:cubicBezTo>
                    <a:pt x="130" y="179"/>
                    <a:pt x="131" y="178"/>
                    <a:pt x="131" y="177"/>
                  </a:cubicBezTo>
                  <a:close/>
                  <a:moveTo>
                    <a:pt x="132" y="185"/>
                  </a:moveTo>
                  <a:cubicBezTo>
                    <a:pt x="130" y="186"/>
                    <a:pt x="129" y="187"/>
                    <a:pt x="128" y="188"/>
                  </a:cubicBezTo>
                  <a:cubicBezTo>
                    <a:pt x="127" y="187"/>
                    <a:pt x="127" y="186"/>
                    <a:pt x="127" y="185"/>
                  </a:cubicBezTo>
                  <a:cubicBezTo>
                    <a:pt x="129" y="184"/>
                    <a:pt x="131" y="183"/>
                    <a:pt x="133" y="181"/>
                  </a:cubicBezTo>
                  <a:cubicBezTo>
                    <a:pt x="132" y="183"/>
                    <a:pt x="132" y="184"/>
                    <a:pt x="132" y="185"/>
                  </a:cubicBezTo>
                  <a:close/>
                  <a:moveTo>
                    <a:pt x="135" y="179"/>
                  </a:moveTo>
                  <a:cubicBezTo>
                    <a:pt x="136" y="178"/>
                    <a:pt x="137" y="178"/>
                    <a:pt x="138" y="177"/>
                  </a:cubicBezTo>
                  <a:cubicBezTo>
                    <a:pt x="141" y="175"/>
                    <a:pt x="144" y="173"/>
                    <a:pt x="147" y="171"/>
                  </a:cubicBezTo>
                  <a:cubicBezTo>
                    <a:pt x="148" y="170"/>
                    <a:pt x="150" y="169"/>
                    <a:pt x="151" y="168"/>
                  </a:cubicBezTo>
                  <a:cubicBezTo>
                    <a:pt x="151" y="168"/>
                    <a:pt x="151" y="168"/>
                    <a:pt x="151" y="168"/>
                  </a:cubicBezTo>
                  <a:cubicBezTo>
                    <a:pt x="150" y="169"/>
                    <a:pt x="149" y="170"/>
                    <a:pt x="148" y="170"/>
                  </a:cubicBezTo>
                  <a:cubicBezTo>
                    <a:pt x="144" y="175"/>
                    <a:pt x="140" y="179"/>
                    <a:pt x="135" y="182"/>
                  </a:cubicBezTo>
                  <a:cubicBezTo>
                    <a:pt x="135" y="181"/>
                    <a:pt x="135" y="180"/>
                    <a:pt x="135" y="179"/>
                  </a:cubicBezTo>
                  <a:close/>
                  <a:moveTo>
                    <a:pt x="127" y="191"/>
                  </a:moveTo>
                  <a:cubicBezTo>
                    <a:pt x="128" y="191"/>
                    <a:pt x="128" y="191"/>
                    <a:pt x="129" y="191"/>
                  </a:cubicBezTo>
                  <a:cubicBezTo>
                    <a:pt x="126" y="193"/>
                    <a:pt x="123" y="195"/>
                    <a:pt x="121" y="197"/>
                  </a:cubicBezTo>
                  <a:cubicBezTo>
                    <a:pt x="115" y="201"/>
                    <a:pt x="109" y="205"/>
                    <a:pt x="104" y="210"/>
                  </a:cubicBezTo>
                  <a:cubicBezTo>
                    <a:pt x="101" y="213"/>
                    <a:pt x="99" y="216"/>
                    <a:pt x="96" y="219"/>
                  </a:cubicBezTo>
                  <a:cubicBezTo>
                    <a:pt x="95" y="220"/>
                    <a:pt x="93" y="222"/>
                    <a:pt x="92" y="223"/>
                  </a:cubicBezTo>
                  <a:cubicBezTo>
                    <a:pt x="92" y="222"/>
                    <a:pt x="92" y="221"/>
                    <a:pt x="92" y="220"/>
                  </a:cubicBezTo>
                  <a:cubicBezTo>
                    <a:pt x="97" y="217"/>
                    <a:pt x="101" y="212"/>
                    <a:pt x="105" y="208"/>
                  </a:cubicBezTo>
                  <a:cubicBezTo>
                    <a:pt x="112" y="202"/>
                    <a:pt x="119" y="197"/>
                    <a:pt x="126" y="192"/>
                  </a:cubicBezTo>
                  <a:cubicBezTo>
                    <a:pt x="126" y="191"/>
                    <a:pt x="127" y="191"/>
                    <a:pt x="127" y="191"/>
                  </a:cubicBezTo>
                  <a:cubicBezTo>
                    <a:pt x="127" y="191"/>
                    <a:pt x="127" y="191"/>
                    <a:pt x="127" y="191"/>
                  </a:cubicBezTo>
                  <a:close/>
                  <a:moveTo>
                    <a:pt x="134" y="185"/>
                  </a:moveTo>
                  <a:cubicBezTo>
                    <a:pt x="138" y="182"/>
                    <a:pt x="142" y="180"/>
                    <a:pt x="146" y="177"/>
                  </a:cubicBezTo>
                  <a:cubicBezTo>
                    <a:pt x="149" y="174"/>
                    <a:pt x="152" y="172"/>
                    <a:pt x="155" y="170"/>
                  </a:cubicBezTo>
                  <a:cubicBezTo>
                    <a:pt x="156" y="169"/>
                    <a:pt x="157" y="169"/>
                    <a:pt x="157" y="168"/>
                  </a:cubicBezTo>
                  <a:cubicBezTo>
                    <a:pt x="150" y="175"/>
                    <a:pt x="142" y="181"/>
                    <a:pt x="134" y="187"/>
                  </a:cubicBezTo>
                  <a:cubicBezTo>
                    <a:pt x="134" y="187"/>
                    <a:pt x="134" y="186"/>
                    <a:pt x="134" y="185"/>
                  </a:cubicBezTo>
                  <a:close/>
                  <a:moveTo>
                    <a:pt x="92" y="213"/>
                  </a:moveTo>
                  <a:cubicBezTo>
                    <a:pt x="96" y="211"/>
                    <a:pt x="99" y="207"/>
                    <a:pt x="103" y="204"/>
                  </a:cubicBezTo>
                  <a:cubicBezTo>
                    <a:pt x="108" y="199"/>
                    <a:pt x="114" y="194"/>
                    <a:pt x="121" y="190"/>
                  </a:cubicBezTo>
                  <a:cubicBezTo>
                    <a:pt x="122" y="189"/>
                    <a:pt x="123" y="188"/>
                    <a:pt x="124" y="187"/>
                  </a:cubicBezTo>
                  <a:cubicBezTo>
                    <a:pt x="124" y="188"/>
                    <a:pt x="125" y="189"/>
                    <a:pt x="125" y="190"/>
                  </a:cubicBezTo>
                  <a:cubicBezTo>
                    <a:pt x="122" y="192"/>
                    <a:pt x="119" y="194"/>
                    <a:pt x="116" y="196"/>
                  </a:cubicBezTo>
                  <a:cubicBezTo>
                    <a:pt x="111" y="200"/>
                    <a:pt x="107" y="204"/>
                    <a:pt x="102" y="208"/>
                  </a:cubicBezTo>
                  <a:cubicBezTo>
                    <a:pt x="99" y="211"/>
                    <a:pt x="95" y="214"/>
                    <a:pt x="92" y="218"/>
                  </a:cubicBezTo>
                  <a:cubicBezTo>
                    <a:pt x="92" y="216"/>
                    <a:pt x="92" y="215"/>
                    <a:pt x="92" y="213"/>
                  </a:cubicBezTo>
                  <a:close/>
                  <a:moveTo>
                    <a:pt x="124" y="192"/>
                  </a:moveTo>
                  <a:cubicBezTo>
                    <a:pt x="118" y="196"/>
                    <a:pt x="113" y="201"/>
                    <a:pt x="107" y="205"/>
                  </a:cubicBezTo>
                  <a:cubicBezTo>
                    <a:pt x="105" y="207"/>
                    <a:pt x="102" y="210"/>
                    <a:pt x="99" y="212"/>
                  </a:cubicBezTo>
                  <a:cubicBezTo>
                    <a:pt x="98" y="213"/>
                    <a:pt x="97" y="214"/>
                    <a:pt x="96" y="215"/>
                  </a:cubicBezTo>
                  <a:cubicBezTo>
                    <a:pt x="95" y="217"/>
                    <a:pt x="93" y="218"/>
                    <a:pt x="92" y="219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3" y="217"/>
                    <a:pt x="96" y="215"/>
                    <a:pt x="98" y="213"/>
                  </a:cubicBezTo>
                  <a:cubicBezTo>
                    <a:pt x="100" y="210"/>
                    <a:pt x="103" y="208"/>
                    <a:pt x="105" y="206"/>
                  </a:cubicBezTo>
                  <a:cubicBezTo>
                    <a:pt x="111" y="201"/>
                    <a:pt x="117" y="197"/>
                    <a:pt x="123" y="192"/>
                  </a:cubicBezTo>
                  <a:cubicBezTo>
                    <a:pt x="124" y="192"/>
                    <a:pt x="125" y="191"/>
                    <a:pt x="126" y="190"/>
                  </a:cubicBezTo>
                  <a:cubicBezTo>
                    <a:pt x="126" y="190"/>
                    <a:pt x="126" y="190"/>
                    <a:pt x="126" y="190"/>
                  </a:cubicBezTo>
                  <a:cubicBezTo>
                    <a:pt x="126" y="191"/>
                    <a:pt x="125" y="191"/>
                    <a:pt x="124" y="192"/>
                  </a:cubicBezTo>
                  <a:close/>
                  <a:moveTo>
                    <a:pt x="129" y="188"/>
                  </a:moveTo>
                  <a:cubicBezTo>
                    <a:pt x="129" y="188"/>
                    <a:pt x="129" y="188"/>
                    <a:pt x="128" y="188"/>
                  </a:cubicBezTo>
                  <a:cubicBezTo>
                    <a:pt x="129" y="188"/>
                    <a:pt x="130" y="187"/>
                    <a:pt x="131" y="186"/>
                  </a:cubicBezTo>
                  <a:cubicBezTo>
                    <a:pt x="130" y="187"/>
                    <a:pt x="130" y="187"/>
                    <a:pt x="129" y="188"/>
                  </a:cubicBezTo>
                  <a:close/>
                  <a:moveTo>
                    <a:pt x="124" y="187"/>
                  </a:moveTo>
                  <a:cubicBezTo>
                    <a:pt x="123" y="187"/>
                    <a:pt x="122" y="188"/>
                    <a:pt x="120" y="189"/>
                  </a:cubicBezTo>
                  <a:cubicBezTo>
                    <a:pt x="115" y="193"/>
                    <a:pt x="111" y="196"/>
                    <a:pt x="106" y="200"/>
                  </a:cubicBezTo>
                  <a:cubicBezTo>
                    <a:pt x="101" y="204"/>
                    <a:pt x="97" y="208"/>
                    <a:pt x="93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3" y="211"/>
                    <a:pt x="95" y="209"/>
                    <a:pt x="95" y="208"/>
                  </a:cubicBezTo>
                  <a:cubicBezTo>
                    <a:pt x="97" y="206"/>
                    <a:pt x="100" y="204"/>
                    <a:pt x="102" y="201"/>
                  </a:cubicBezTo>
                  <a:cubicBezTo>
                    <a:pt x="106" y="197"/>
                    <a:pt x="111" y="193"/>
                    <a:pt x="116" y="189"/>
                  </a:cubicBezTo>
                  <a:cubicBezTo>
                    <a:pt x="119" y="187"/>
                    <a:pt x="122" y="185"/>
                    <a:pt x="124" y="183"/>
                  </a:cubicBezTo>
                  <a:cubicBezTo>
                    <a:pt x="124" y="184"/>
                    <a:pt x="124" y="185"/>
                    <a:pt x="124" y="187"/>
                  </a:cubicBezTo>
                  <a:close/>
                  <a:moveTo>
                    <a:pt x="92" y="229"/>
                  </a:moveTo>
                  <a:cubicBezTo>
                    <a:pt x="93" y="228"/>
                    <a:pt x="94" y="227"/>
                    <a:pt x="96" y="226"/>
                  </a:cubicBezTo>
                  <a:cubicBezTo>
                    <a:pt x="94" y="228"/>
                    <a:pt x="93" y="229"/>
                    <a:pt x="92" y="231"/>
                  </a:cubicBezTo>
                  <a:cubicBezTo>
                    <a:pt x="92" y="230"/>
                    <a:pt x="92" y="230"/>
                    <a:pt x="92" y="229"/>
                  </a:cubicBezTo>
                  <a:close/>
                  <a:moveTo>
                    <a:pt x="92" y="225"/>
                  </a:moveTo>
                  <a:cubicBezTo>
                    <a:pt x="93" y="225"/>
                    <a:pt x="94" y="224"/>
                    <a:pt x="95" y="223"/>
                  </a:cubicBezTo>
                  <a:cubicBezTo>
                    <a:pt x="94" y="225"/>
                    <a:pt x="93" y="226"/>
                    <a:pt x="92" y="227"/>
                  </a:cubicBezTo>
                  <a:cubicBezTo>
                    <a:pt x="92" y="226"/>
                    <a:pt x="92" y="226"/>
                    <a:pt x="92" y="225"/>
                  </a:cubicBezTo>
                  <a:close/>
                  <a:moveTo>
                    <a:pt x="92" y="197"/>
                  </a:moveTo>
                  <a:cubicBezTo>
                    <a:pt x="96" y="193"/>
                    <a:pt x="101" y="189"/>
                    <a:pt x="106" y="185"/>
                  </a:cubicBezTo>
                  <a:cubicBezTo>
                    <a:pt x="107" y="184"/>
                    <a:pt x="108" y="184"/>
                    <a:pt x="108" y="183"/>
                  </a:cubicBezTo>
                  <a:cubicBezTo>
                    <a:pt x="110" y="182"/>
                    <a:pt x="112" y="181"/>
                    <a:pt x="114" y="180"/>
                  </a:cubicBezTo>
                  <a:cubicBezTo>
                    <a:pt x="107" y="186"/>
                    <a:pt x="99" y="192"/>
                    <a:pt x="92" y="200"/>
                  </a:cubicBezTo>
                  <a:cubicBezTo>
                    <a:pt x="92" y="199"/>
                    <a:pt x="92" y="198"/>
                    <a:pt x="92" y="197"/>
                  </a:cubicBezTo>
                  <a:close/>
                  <a:moveTo>
                    <a:pt x="92" y="200"/>
                  </a:moveTo>
                  <a:cubicBezTo>
                    <a:pt x="93" y="199"/>
                    <a:pt x="94" y="198"/>
                    <a:pt x="95" y="197"/>
                  </a:cubicBezTo>
                  <a:cubicBezTo>
                    <a:pt x="98" y="194"/>
                    <a:pt x="101" y="192"/>
                    <a:pt x="104" y="189"/>
                  </a:cubicBezTo>
                  <a:cubicBezTo>
                    <a:pt x="108" y="186"/>
                    <a:pt x="112" y="182"/>
                    <a:pt x="117" y="179"/>
                  </a:cubicBezTo>
                  <a:cubicBezTo>
                    <a:pt x="118" y="178"/>
                    <a:pt x="119" y="178"/>
                    <a:pt x="120" y="177"/>
                  </a:cubicBezTo>
                  <a:cubicBezTo>
                    <a:pt x="118" y="179"/>
                    <a:pt x="116" y="181"/>
                    <a:pt x="113" y="182"/>
                  </a:cubicBezTo>
                  <a:cubicBezTo>
                    <a:pt x="107" y="187"/>
                    <a:pt x="101" y="192"/>
                    <a:pt x="96" y="197"/>
                  </a:cubicBezTo>
                  <a:cubicBezTo>
                    <a:pt x="94" y="199"/>
                    <a:pt x="93" y="200"/>
                    <a:pt x="92" y="200"/>
                  </a:cubicBezTo>
                  <a:cubicBezTo>
                    <a:pt x="92" y="200"/>
                    <a:pt x="92" y="200"/>
                    <a:pt x="92" y="200"/>
                  </a:cubicBezTo>
                  <a:close/>
                  <a:moveTo>
                    <a:pt x="127" y="177"/>
                  </a:moveTo>
                  <a:cubicBezTo>
                    <a:pt x="124" y="179"/>
                    <a:pt x="121" y="181"/>
                    <a:pt x="118" y="184"/>
                  </a:cubicBezTo>
                  <a:cubicBezTo>
                    <a:pt x="110" y="190"/>
                    <a:pt x="102" y="197"/>
                    <a:pt x="95" y="204"/>
                  </a:cubicBezTo>
                  <a:cubicBezTo>
                    <a:pt x="94" y="205"/>
                    <a:pt x="93" y="206"/>
                    <a:pt x="92" y="207"/>
                  </a:cubicBezTo>
                  <a:cubicBezTo>
                    <a:pt x="92" y="207"/>
                    <a:pt x="92" y="206"/>
                    <a:pt x="92" y="206"/>
                  </a:cubicBezTo>
                  <a:cubicBezTo>
                    <a:pt x="92" y="206"/>
                    <a:pt x="92" y="206"/>
                    <a:pt x="92" y="206"/>
                  </a:cubicBezTo>
                  <a:cubicBezTo>
                    <a:pt x="94" y="204"/>
                    <a:pt x="96" y="202"/>
                    <a:pt x="98" y="201"/>
                  </a:cubicBezTo>
                  <a:cubicBezTo>
                    <a:pt x="101" y="197"/>
                    <a:pt x="105" y="194"/>
                    <a:pt x="109" y="191"/>
                  </a:cubicBezTo>
                  <a:cubicBezTo>
                    <a:pt x="115" y="185"/>
                    <a:pt x="122" y="180"/>
                    <a:pt x="128" y="173"/>
                  </a:cubicBezTo>
                  <a:cubicBezTo>
                    <a:pt x="128" y="174"/>
                    <a:pt x="127" y="176"/>
                    <a:pt x="127" y="177"/>
                  </a:cubicBezTo>
                  <a:close/>
                  <a:moveTo>
                    <a:pt x="115" y="187"/>
                  </a:moveTo>
                  <a:cubicBezTo>
                    <a:pt x="119" y="184"/>
                    <a:pt x="122" y="181"/>
                    <a:pt x="126" y="178"/>
                  </a:cubicBezTo>
                  <a:cubicBezTo>
                    <a:pt x="125" y="180"/>
                    <a:pt x="125" y="181"/>
                    <a:pt x="125" y="182"/>
                  </a:cubicBezTo>
                  <a:cubicBezTo>
                    <a:pt x="121" y="185"/>
                    <a:pt x="117" y="188"/>
                    <a:pt x="113" y="191"/>
                  </a:cubicBezTo>
                  <a:cubicBezTo>
                    <a:pt x="108" y="194"/>
                    <a:pt x="104" y="198"/>
                    <a:pt x="100" y="202"/>
                  </a:cubicBezTo>
                  <a:cubicBezTo>
                    <a:pt x="97" y="205"/>
                    <a:pt x="94" y="207"/>
                    <a:pt x="92" y="210"/>
                  </a:cubicBezTo>
                  <a:cubicBezTo>
                    <a:pt x="92" y="209"/>
                    <a:pt x="92" y="209"/>
                    <a:pt x="92" y="208"/>
                  </a:cubicBezTo>
                  <a:cubicBezTo>
                    <a:pt x="100" y="201"/>
                    <a:pt x="107" y="194"/>
                    <a:pt x="115" y="187"/>
                  </a:cubicBezTo>
                  <a:close/>
                  <a:moveTo>
                    <a:pt x="92" y="233"/>
                  </a:moveTo>
                  <a:cubicBezTo>
                    <a:pt x="94" y="231"/>
                    <a:pt x="96" y="229"/>
                    <a:pt x="98" y="227"/>
                  </a:cubicBezTo>
                  <a:cubicBezTo>
                    <a:pt x="102" y="223"/>
                    <a:pt x="106" y="221"/>
                    <a:pt x="110" y="217"/>
                  </a:cubicBezTo>
                  <a:cubicBezTo>
                    <a:pt x="118" y="211"/>
                    <a:pt x="126" y="205"/>
                    <a:pt x="135" y="199"/>
                  </a:cubicBezTo>
                  <a:cubicBezTo>
                    <a:pt x="139" y="196"/>
                    <a:pt x="143" y="193"/>
                    <a:pt x="147" y="190"/>
                  </a:cubicBezTo>
                  <a:cubicBezTo>
                    <a:pt x="141" y="195"/>
                    <a:pt x="134" y="200"/>
                    <a:pt x="128" y="205"/>
                  </a:cubicBezTo>
                  <a:cubicBezTo>
                    <a:pt x="120" y="211"/>
                    <a:pt x="113" y="216"/>
                    <a:pt x="106" y="223"/>
                  </a:cubicBezTo>
                  <a:cubicBezTo>
                    <a:pt x="103" y="226"/>
                    <a:pt x="100" y="229"/>
                    <a:pt x="97" y="232"/>
                  </a:cubicBezTo>
                  <a:cubicBezTo>
                    <a:pt x="95" y="234"/>
                    <a:pt x="93" y="235"/>
                    <a:pt x="92" y="237"/>
                  </a:cubicBezTo>
                  <a:cubicBezTo>
                    <a:pt x="92" y="235"/>
                    <a:pt x="92" y="234"/>
                    <a:pt x="92" y="233"/>
                  </a:cubicBezTo>
                  <a:close/>
                  <a:moveTo>
                    <a:pt x="92" y="238"/>
                  </a:moveTo>
                  <a:cubicBezTo>
                    <a:pt x="92" y="237"/>
                    <a:pt x="93" y="236"/>
                    <a:pt x="93" y="236"/>
                  </a:cubicBezTo>
                  <a:cubicBezTo>
                    <a:pt x="94" y="235"/>
                    <a:pt x="95" y="234"/>
                    <a:pt x="96" y="233"/>
                  </a:cubicBezTo>
                  <a:cubicBezTo>
                    <a:pt x="99" y="231"/>
                    <a:pt x="102" y="229"/>
                    <a:pt x="104" y="226"/>
                  </a:cubicBezTo>
                  <a:cubicBezTo>
                    <a:pt x="115" y="215"/>
                    <a:pt x="128" y="206"/>
                    <a:pt x="140" y="197"/>
                  </a:cubicBezTo>
                  <a:cubicBezTo>
                    <a:pt x="151" y="188"/>
                    <a:pt x="162" y="179"/>
                    <a:pt x="173" y="170"/>
                  </a:cubicBezTo>
                  <a:cubicBezTo>
                    <a:pt x="173" y="170"/>
                    <a:pt x="173" y="170"/>
                    <a:pt x="174" y="169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5" y="169"/>
                    <a:pt x="175" y="168"/>
                    <a:pt x="175" y="168"/>
                  </a:cubicBezTo>
                  <a:cubicBezTo>
                    <a:pt x="175" y="168"/>
                    <a:pt x="176" y="167"/>
                    <a:pt x="176" y="167"/>
                  </a:cubicBezTo>
                  <a:cubicBezTo>
                    <a:pt x="176" y="169"/>
                    <a:pt x="176" y="171"/>
                    <a:pt x="176" y="173"/>
                  </a:cubicBezTo>
                  <a:cubicBezTo>
                    <a:pt x="154" y="192"/>
                    <a:pt x="128" y="207"/>
                    <a:pt x="105" y="226"/>
                  </a:cubicBezTo>
                  <a:cubicBezTo>
                    <a:pt x="101" y="230"/>
                    <a:pt x="97" y="235"/>
                    <a:pt x="92" y="239"/>
                  </a:cubicBezTo>
                  <a:cubicBezTo>
                    <a:pt x="92" y="238"/>
                    <a:pt x="92" y="238"/>
                    <a:pt x="92" y="238"/>
                  </a:cubicBezTo>
                  <a:close/>
                  <a:moveTo>
                    <a:pt x="175" y="163"/>
                  </a:moveTo>
                  <a:cubicBezTo>
                    <a:pt x="175" y="164"/>
                    <a:pt x="176" y="165"/>
                    <a:pt x="176" y="166"/>
                  </a:cubicBezTo>
                  <a:cubicBezTo>
                    <a:pt x="175" y="167"/>
                    <a:pt x="173" y="169"/>
                    <a:pt x="172" y="170"/>
                  </a:cubicBezTo>
                  <a:cubicBezTo>
                    <a:pt x="172" y="170"/>
                    <a:pt x="171" y="170"/>
                    <a:pt x="171" y="171"/>
                  </a:cubicBezTo>
                  <a:cubicBezTo>
                    <a:pt x="169" y="172"/>
                    <a:pt x="167" y="173"/>
                    <a:pt x="165" y="175"/>
                  </a:cubicBezTo>
                  <a:cubicBezTo>
                    <a:pt x="158" y="180"/>
                    <a:pt x="152" y="186"/>
                    <a:pt x="145" y="191"/>
                  </a:cubicBezTo>
                  <a:cubicBezTo>
                    <a:pt x="133" y="199"/>
                    <a:pt x="120" y="207"/>
                    <a:pt x="109" y="217"/>
                  </a:cubicBezTo>
                  <a:cubicBezTo>
                    <a:pt x="104" y="222"/>
                    <a:pt x="98" y="227"/>
                    <a:pt x="93" y="231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1"/>
                    <a:pt x="93" y="231"/>
                    <a:pt x="93" y="231"/>
                  </a:cubicBezTo>
                  <a:cubicBezTo>
                    <a:pt x="94" y="229"/>
                    <a:pt x="95" y="228"/>
                    <a:pt x="96" y="227"/>
                  </a:cubicBezTo>
                  <a:cubicBezTo>
                    <a:pt x="99" y="224"/>
                    <a:pt x="102" y="221"/>
                    <a:pt x="105" y="218"/>
                  </a:cubicBezTo>
                  <a:cubicBezTo>
                    <a:pt x="115" y="208"/>
                    <a:pt x="127" y="199"/>
                    <a:pt x="139" y="190"/>
                  </a:cubicBezTo>
                  <a:cubicBezTo>
                    <a:pt x="144" y="187"/>
                    <a:pt x="148" y="184"/>
                    <a:pt x="153" y="180"/>
                  </a:cubicBezTo>
                  <a:cubicBezTo>
                    <a:pt x="156" y="177"/>
                    <a:pt x="160" y="175"/>
                    <a:pt x="163" y="172"/>
                  </a:cubicBezTo>
                  <a:cubicBezTo>
                    <a:pt x="165" y="171"/>
                    <a:pt x="167" y="169"/>
                    <a:pt x="168" y="168"/>
                  </a:cubicBezTo>
                  <a:cubicBezTo>
                    <a:pt x="170" y="167"/>
                    <a:pt x="171" y="166"/>
                    <a:pt x="172" y="165"/>
                  </a:cubicBezTo>
                  <a:cubicBezTo>
                    <a:pt x="173" y="165"/>
                    <a:pt x="173" y="164"/>
                    <a:pt x="173" y="164"/>
                  </a:cubicBezTo>
                  <a:cubicBezTo>
                    <a:pt x="174" y="164"/>
                    <a:pt x="174" y="163"/>
                    <a:pt x="175" y="163"/>
                  </a:cubicBezTo>
                  <a:cubicBezTo>
                    <a:pt x="175" y="163"/>
                    <a:pt x="175" y="162"/>
                    <a:pt x="174" y="162"/>
                  </a:cubicBezTo>
                  <a:cubicBezTo>
                    <a:pt x="174" y="163"/>
                    <a:pt x="173" y="163"/>
                    <a:pt x="173" y="163"/>
                  </a:cubicBezTo>
                  <a:cubicBezTo>
                    <a:pt x="173" y="163"/>
                    <a:pt x="173" y="163"/>
                    <a:pt x="173" y="163"/>
                  </a:cubicBezTo>
                  <a:cubicBezTo>
                    <a:pt x="166" y="168"/>
                    <a:pt x="160" y="173"/>
                    <a:pt x="153" y="178"/>
                  </a:cubicBezTo>
                  <a:cubicBezTo>
                    <a:pt x="148" y="183"/>
                    <a:pt x="142" y="187"/>
                    <a:pt x="136" y="192"/>
                  </a:cubicBezTo>
                  <a:cubicBezTo>
                    <a:pt x="135" y="192"/>
                    <a:pt x="134" y="193"/>
                    <a:pt x="133" y="194"/>
                  </a:cubicBezTo>
                  <a:cubicBezTo>
                    <a:pt x="119" y="204"/>
                    <a:pt x="106" y="216"/>
                    <a:pt x="93" y="227"/>
                  </a:cubicBezTo>
                  <a:cubicBezTo>
                    <a:pt x="93" y="228"/>
                    <a:pt x="92" y="228"/>
                    <a:pt x="92" y="229"/>
                  </a:cubicBezTo>
                  <a:cubicBezTo>
                    <a:pt x="92" y="228"/>
                    <a:pt x="92" y="228"/>
                    <a:pt x="92" y="228"/>
                  </a:cubicBezTo>
                  <a:cubicBezTo>
                    <a:pt x="92" y="228"/>
                    <a:pt x="93" y="227"/>
                    <a:pt x="93" y="226"/>
                  </a:cubicBezTo>
                  <a:cubicBezTo>
                    <a:pt x="94" y="225"/>
                    <a:pt x="96" y="224"/>
                    <a:pt x="97" y="222"/>
                  </a:cubicBezTo>
                  <a:cubicBezTo>
                    <a:pt x="99" y="221"/>
                    <a:pt x="100" y="219"/>
                    <a:pt x="102" y="217"/>
                  </a:cubicBezTo>
                  <a:cubicBezTo>
                    <a:pt x="104" y="215"/>
                    <a:pt x="105" y="213"/>
                    <a:pt x="107" y="212"/>
                  </a:cubicBezTo>
                  <a:cubicBezTo>
                    <a:pt x="114" y="206"/>
                    <a:pt x="121" y="200"/>
                    <a:pt x="129" y="195"/>
                  </a:cubicBezTo>
                  <a:cubicBezTo>
                    <a:pt x="129" y="195"/>
                    <a:pt x="129" y="195"/>
                    <a:pt x="129" y="195"/>
                  </a:cubicBezTo>
                  <a:cubicBezTo>
                    <a:pt x="134" y="191"/>
                    <a:pt x="138" y="188"/>
                    <a:pt x="143" y="184"/>
                  </a:cubicBezTo>
                  <a:cubicBezTo>
                    <a:pt x="144" y="183"/>
                    <a:pt x="145" y="182"/>
                    <a:pt x="146" y="182"/>
                  </a:cubicBezTo>
                  <a:cubicBezTo>
                    <a:pt x="147" y="181"/>
                    <a:pt x="148" y="180"/>
                    <a:pt x="149" y="179"/>
                  </a:cubicBezTo>
                  <a:cubicBezTo>
                    <a:pt x="156" y="174"/>
                    <a:pt x="163" y="169"/>
                    <a:pt x="169" y="163"/>
                  </a:cubicBezTo>
                  <a:cubicBezTo>
                    <a:pt x="170" y="163"/>
                    <a:pt x="170" y="163"/>
                    <a:pt x="171" y="163"/>
                  </a:cubicBezTo>
                  <a:cubicBezTo>
                    <a:pt x="172" y="163"/>
                    <a:pt x="174" y="163"/>
                    <a:pt x="175" y="162"/>
                  </a:cubicBezTo>
                  <a:cubicBezTo>
                    <a:pt x="175" y="163"/>
                    <a:pt x="175" y="163"/>
                    <a:pt x="175" y="163"/>
                  </a:cubicBezTo>
                  <a:close/>
                  <a:moveTo>
                    <a:pt x="154" y="178"/>
                  </a:moveTo>
                  <a:cubicBezTo>
                    <a:pt x="156" y="177"/>
                    <a:pt x="158" y="175"/>
                    <a:pt x="160" y="173"/>
                  </a:cubicBezTo>
                  <a:cubicBezTo>
                    <a:pt x="159" y="175"/>
                    <a:pt x="157" y="176"/>
                    <a:pt x="155" y="177"/>
                  </a:cubicBezTo>
                  <a:cubicBezTo>
                    <a:pt x="155" y="178"/>
                    <a:pt x="154" y="178"/>
                    <a:pt x="154" y="178"/>
                  </a:cubicBezTo>
                  <a:close/>
                  <a:moveTo>
                    <a:pt x="173" y="159"/>
                  </a:moveTo>
                  <a:cubicBezTo>
                    <a:pt x="173" y="159"/>
                    <a:pt x="173" y="159"/>
                    <a:pt x="173" y="160"/>
                  </a:cubicBezTo>
                  <a:cubicBezTo>
                    <a:pt x="172" y="160"/>
                    <a:pt x="171" y="160"/>
                    <a:pt x="170" y="160"/>
                  </a:cubicBezTo>
                  <a:cubicBezTo>
                    <a:pt x="171" y="159"/>
                    <a:pt x="171" y="159"/>
                    <a:pt x="171" y="158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2" y="158"/>
                    <a:pt x="173" y="158"/>
                    <a:pt x="174" y="158"/>
                  </a:cubicBezTo>
                  <a:cubicBezTo>
                    <a:pt x="174" y="158"/>
                    <a:pt x="173" y="158"/>
                    <a:pt x="173" y="159"/>
                  </a:cubicBezTo>
                  <a:close/>
                  <a:moveTo>
                    <a:pt x="168" y="159"/>
                  </a:moveTo>
                  <a:cubicBezTo>
                    <a:pt x="167" y="160"/>
                    <a:pt x="167" y="160"/>
                    <a:pt x="167" y="160"/>
                  </a:cubicBezTo>
                  <a:cubicBezTo>
                    <a:pt x="167" y="161"/>
                    <a:pt x="166" y="161"/>
                    <a:pt x="165" y="161"/>
                  </a:cubicBezTo>
                  <a:cubicBezTo>
                    <a:pt x="165" y="160"/>
                    <a:pt x="165" y="160"/>
                    <a:pt x="165" y="159"/>
                  </a:cubicBezTo>
                  <a:cubicBezTo>
                    <a:pt x="166" y="159"/>
                    <a:pt x="167" y="159"/>
                    <a:pt x="168" y="159"/>
                  </a:cubicBezTo>
                  <a:cubicBezTo>
                    <a:pt x="168" y="159"/>
                    <a:pt x="168" y="159"/>
                    <a:pt x="168" y="159"/>
                  </a:cubicBezTo>
                  <a:close/>
                  <a:moveTo>
                    <a:pt x="163" y="161"/>
                  </a:moveTo>
                  <a:cubicBezTo>
                    <a:pt x="161" y="161"/>
                    <a:pt x="160" y="162"/>
                    <a:pt x="159" y="162"/>
                  </a:cubicBezTo>
                  <a:cubicBezTo>
                    <a:pt x="159" y="161"/>
                    <a:pt x="159" y="161"/>
                    <a:pt x="159" y="161"/>
                  </a:cubicBezTo>
                  <a:cubicBezTo>
                    <a:pt x="161" y="160"/>
                    <a:pt x="162" y="160"/>
                    <a:pt x="163" y="160"/>
                  </a:cubicBezTo>
                  <a:cubicBezTo>
                    <a:pt x="163" y="160"/>
                    <a:pt x="163" y="161"/>
                    <a:pt x="163" y="161"/>
                  </a:cubicBezTo>
                  <a:close/>
                  <a:moveTo>
                    <a:pt x="156" y="162"/>
                  </a:moveTo>
                  <a:cubicBezTo>
                    <a:pt x="155" y="163"/>
                    <a:pt x="154" y="163"/>
                    <a:pt x="152" y="163"/>
                  </a:cubicBezTo>
                  <a:cubicBezTo>
                    <a:pt x="152" y="163"/>
                    <a:pt x="152" y="163"/>
                    <a:pt x="152" y="162"/>
                  </a:cubicBezTo>
                  <a:cubicBezTo>
                    <a:pt x="154" y="162"/>
                    <a:pt x="155" y="162"/>
                    <a:pt x="156" y="161"/>
                  </a:cubicBezTo>
                  <a:cubicBezTo>
                    <a:pt x="156" y="162"/>
                    <a:pt x="156" y="162"/>
                    <a:pt x="156" y="162"/>
                  </a:cubicBezTo>
                  <a:close/>
                  <a:moveTo>
                    <a:pt x="149" y="164"/>
                  </a:moveTo>
                  <a:cubicBezTo>
                    <a:pt x="146" y="164"/>
                    <a:pt x="142" y="165"/>
                    <a:pt x="139" y="166"/>
                  </a:cubicBezTo>
                  <a:cubicBezTo>
                    <a:pt x="142" y="165"/>
                    <a:pt x="146" y="164"/>
                    <a:pt x="149" y="163"/>
                  </a:cubicBezTo>
                  <a:cubicBezTo>
                    <a:pt x="149" y="163"/>
                    <a:pt x="149" y="163"/>
                    <a:pt x="149" y="164"/>
                  </a:cubicBezTo>
                  <a:close/>
                  <a:moveTo>
                    <a:pt x="93" y="191"/>
                  </a:moveTo>
                  <a:cubicBezTo>
                    <a:pt x="93" y="191"/>
                    <a:pt x="93" y="191"/>
                    <a:pt x="93" y="191"/>
                  </a:cubicBezTo>
                  <a:cubicBezTo>
                    <a:pt x="93" y="190"/>
                    <a:pt x="94" y="190"/>
                    <a:pt x="95" y="189"/>
                  </a:cubicBezTo>
                  <a:cubicBezTo>
                    <a:pt x="94" y="190"/>
                    <a:pt x="93" y="191"/>
                    <a:pt x="93" y="191"/>
                  </a:cubicBezTo>
                  <a:close/>
                  <a:moveTo>
                    <a:pt x="92" y="201"/>
                  </a:moveTo>
                  <a:cubicBezTo>
                    <a:pt x="94" y="200"/>
                    <a:pt x="96" y="198"/>
                    <a:pt x="98" y="196"/>
                  </a:cubicBezTo>
                  <a:cubicBezTo>
                    <a:pt x="102" y="192"/>
                    <a:pt x="106" y="189"/>
                    <a:pt x="110" y="186"/>
                  </a:cubicBezTo>
                  <a:cubicBezTo>
                    <a:pt x="113" y="184"/>
                    <a:pt x="116" y="181"/>
                    <a:pt x="119" y="179"/>
                  </a:cubicBezTo>
                  <a:cubicBezTo>
                    <a:pt x="121" y="177"/>
                    <a:pt x="122" y="176"/>
                    <a:pt x="124" y="175"/>
                  </a:cubicBezTo>
                  <a:cubicBezTo>
                    <a:pt x="124" y="175"/>
                    <a:pt x="125" y="175"/>
                    <a:pt x="126" y="174"/>
                  </a:cubicBezTo>
                  <a:cubicBezTo>
                    <a:pt x="126" y="174"/>
                    <a:pt x="127" y="174"/>
                    <a:pt x="127" y="174"/>
                  </a:cubicBezTo>
                  <a:cubicBezTo>
                    <a:pt x="121" y="180"/>
                    <a:pt x="114" y="186"/>
                    <a:pt x="107" y="191"/>
                  </a:cubicBezTo>
                  <a:cubicBezTo>
                    <a:pt x="103" y="194"/>
                    <a:pt x="100" y="197"/>
                    <a:pt x="97" y="200"/>
                  </a:cubicBezTo>
                  <a:cubicBezTo>
                    <a:pt x="96" y="202"/>
                    <a:pt x="94" y="203"/>
                    <a:pt x="92" y="205"/>
                  </a:cubicBezTo>
                  <a:cubicBezTo>
                    <a:pt x="92" y="204"/>
                    <a:pt x="92" y="203"/>
                    <a:pt x="92" y="201"/>
                  </a:cubicBezTo>
                  <a:close/>
                  <a:moveTo>
                    <a:pt x="96" y="236"/>
                  </a:moveTo>
                  <a:cubicBezTo>
                    <a:pt x="99" y="233"/>
                    <a:pt x="101" y="230"/>
                    <a:pt x="104" y="228"/>
                  </a:cubicBezTo>
                  <a:cubicBezTo>
                    <a:pt x="112" y="221"/>
                    <a:pt x="121" y="214"/>
                    <a:pt x="130" y="208"/>
                  </a:cubicBezTo>
                  <a:cubicBezTo>
                    <a:pt x="146" y="197"/>
                    <a:pt x="162" y="186"/>
                    <a:pt x="176" y="173"/>
                  </a:cubicBezTo>
                  <a:cubicBezTo>
                    <a:pt x="177" y="175"/>
                    <a:pt x="176" y="176"/>
                    <a:pt x="176" y="178"/>
                  </a:cubicBezTo>
                  <a:cubicBezTo>
                    <a:pt x="174" y="180"/>
                    <a:pt x="171" y="181"/>
                    <a:pt x="168" y="184"/>
                  </a:cubicBezTo>
                  <a:cubicBezTo>
                    <a:pt x="164" y="187"/>
                    <a:pt x="160" y="190"/>
                    <a:pt x="156" y="193"/>
                  </a:cubicBezTo>
                  <a:cubicBezTo>
                    <a:pt x="148" y="198"/>
                    <a:pt x="140" y="204"/>
                    <a:pt x="133" y="210"/>
                  </a:cubicBezTo>
                  <a:cubicBezTo>
                    <a:pt x="126" y="215"/>
                    <a:pt x="119" y="220"/>
                    <a:pt x="112" y="225"/>
                  </a:cubicBezTo>
                  <a:cubicBezTo>
                    <a:pt x="106" y="231"/>
                    <a:pt x="99" y="237"/>
                    <a:pt x="92" y="242"/>
                  </a:cubicBezTo>
                  <a:cubicBezTo>
                    <a:pt x="92" y="241"/>
                    <a:pt x="92" y="240"/>
                    <a:pt x="92" y="240"/>
                  </a:cubicBezTo>
                  <a:cubicBezTo>
                    <a:pt x="93" y="239"/>
                    <a:pt x="95" y="237"/>
                    <a:pt x="96" y="236"/>
                  </a:cubicBezTo>
                  <a:close/>
                  <a:moveTo>
                    <a:pt x="98" y="258"/>
                  </a:moveTo>
                  <a:cubicBezTo>
                    <a:pt x="102" y="254"/>
                    <a:pt x="106" y="251"/>
                    <a:pt x="110" y="248"/>
                  </a:cubicBezTo>
                  <a:cubicBezTo>
                    <a:pt x="117" y="243"/>
                    <a:pt x="125" y="238"/>
                    <a:pt x="133" y="233"/>
                  </a:cubicBezTo>
                  <a:cubicBezTo>
                    <a:pt x="147" y="223"/>
                    <a:pt x="162" y="213"/>
                    <a:pt x="174" y="201"/>
                  </a:cubicBezTo>
                  <a:cubicBezTo>
                    <a:pt x="161" y="214"/>
                    <a:pt x="147" y="224"/>
                    <a:pt x="133" y="235"/>
                  </a:cubicBezTo>
                  <a:cubicBezTo>
                    <a:pt x="126" y="240"/>
                    <a:pt x="119" y="245"/>
                    <a:pt x="111" y="251"/>
                  </a:cubicBezTo>
                  <a:cubicBezTo>
                    <a:pt x="105" y="255"/>
                    <a:pt x="98" y="260"/>
                    <a:pt x="93" y="265"/>
                  </a:cubicBezTo>
                  <a:cubicBezTo>
                    <a:pt x="93" y="264"/>
                    <a:pt x="93" y="263"/>
                    <a:pt x="93" y="262"/>
                  </a:cubicBezTo>
                  <a:cubicBezTo>
                    <a:pt x="95" y="261"/>
                    <a:pt x="96" y="259"/>
                    <a:pt x="98" y="258"/>
                  </a:cubicBezTo>
                  <a:close/>
                  <a:moveTo>
                    <a:pt x="110" y="259"/>
                  </a:moveTo>
                  <a:cubicBezTo>
                    <a:pt x="118" y="253"/>
                    <a:pt x="126" y="248"/>
                    <a:pt x="134" y="243"/>
                  </a:cubicBezTo>
                  <a:cubicBezTo>
                    <a:pt x="135" y="242"/>
                    <a:pt x="137" y="241"/>
                    <a:pt x="138" y="240"/>
                  </a:cubicBezTo>
                  <a:cubicBezTo>
                    <a:pt x="137" y="241"/>
                    <a:pt x="135" y="242"/>
                    <a:pt x="133" y="243"/>
                  </a:cubicBezTo>
                  <a:cubicBezTo>
                    <a:pt x="119" y="253"/>
                    <a:pt x="105" y="263"/>
                    <a:pt x="94" y="276"/>
                  </a:cubicBezTo>
                  <a:cubicBezTo>
                    <a:pt x="94" y="275"/>
                    <a:pt x="94" y="274"/>
                    <a:pt x="93" y="273"/>
                  </a:cubicBezTo>
                  <a:cubicBezTo>
                    <a:pt x="99" y="269"/>
                    <a:pt x="105" y="263"/>
                    <a:pt x="110" y="259"/>
                  </a:cubicBezTo>
                  <a:close/>
                  <a:moveTo>
                    <a:pt x="101" y="300"/>
                  </a:moveTo>
                  <a:cubicBezTo>
                    <a:pt x="104" y="298"/>
                    <a:pt x="106" y="295"/>
                    <a:pt x="109" y="293"/>
                  </a:cubicBezTo>
                  <a:cubicBezTo>
                    <a:pt x="110" y="293"/>
                    <a:pt x="110" y="293"/>
                    <a:pt x="110" y="293"/>
                  </a:cubicBezTo>
                  <a:cubicBezTo>
                    <a:pt x="106" y="296"/>
                    <a:pt x="102" y="300"/>
                    <a:pt x="98" y="304"/>
                  </a:cubicBezTo>
                  <a:cubicBezTo>
                    <a:pt x="97" y="303"/>
                    <a:pt x="97" y="303"/>
                    <a:pt x="96" y="303"/>
                  </a:cubicBezTo>
                  <a:cubicBezTo>
                    <a:pt x="96" y="303"/>
                    <a:pt x="96" y="303"/>
                    <a:pt x="96" y="303"/>
                  </a:cubicBezTo>
                  <a:cubicBezTo>
                    <a:pt x="98" y="302"/>
                    <a:pt x="99" y="301"/>
                    <a:pt x="101" y="300"/>
                  </a:cubicBezTo>
                  <a:close/>
                  <a:moveTo>
                    <a:pt x="115" y="293"/>
                  </a:moveTo>
                  <a:cubicBezTo>
                    <a:pt x="122" y="288"/>
                    <a:pt x="129" y="283"/>
                    <a:pt x="135" y="277"/>
                  </a:cubicBezTo>
                  <a:cubicBezTo>
                    <a:pt x="142" y="272"/>
                    <a:pt x="148" y="267"/>
                    <a:pt x="154" y="261"/>
                  </a:cubicBezTo>
                  <a:cubicBezTo>
                    <a:pt x="159" y="257"/>
                    <a:pt x="165" y="254"/>
                    <a:pt x="170" y="249"/>
                  </a:cubicBezTo>
                  <a:cubicBezTo>
                    <a:pt x="170" y="251"/>
                    <a:pt x="170" y="253"/>
                    <a:pt x="170" y="255"/>
                  </a:cubicBezTo>
                  <a:cubicBezTo>
                    <a:pt x="168" y="256"/>
                    <a:pt x="166" y="258"/>
                    <a:pt x="164" y="260"/>
                  </a:cubicBezTo>
                  <a:cubicBezTo>
                    <a:pt x="161" y="262"/>
                    <a:pt x="157" y="264"/>
                    <a:pt x="154" y="267"/>
                  </a:cubicBezTo>
                  <a:cubicBezTo>
                    <a:pt x="148" y="271"/>
                    <a:pt x="141" y="276"/>
                    <a:pt x="135" y="280"/>
                  </a:cubicBezTo>
                  <a:cubicBezTo>
                    <a:pt x="124" y="288"/>
                    <a:pt x="112" y="295"/>
                    <a:pt x="102" y="305"/>
                  </a:cubicBezTo>
                  <a:cubicBezTo>
                    <a:pt x="102" y="305"/>
                    <a:pt x="101" y="305"/>
                    <a:pt x="101" y="305"/>
                  </a:cubicBezTo>
                  <a:cubicBezTo>
                    <a:pt x="100" y="305"/>
                    <a:pt x="100" y="305"/>
                    <a:pt x="99" y="304"/>
                  </a:cubicBezTo>
                  <a:cubicBezTo>
                    <a:pt x="105" y="301"/>
                    <a:pt x="110" y="297"/>
                    <a:pt x="115" y="293"/>
                  </a:cubicBezTo>
                  <a:close/>
                  <a:moveTo>
                    <a:pt x="114" y="300"/>
                  </a:moveTo>
                  <a:cubicBezTo>
                    <a:pt x="120" y="296"/>
                    <a:pt x="126" y="293"/>
                    <a:pt x="133" y="289"/>
                  </a:cubicBezTo>
                  <a:cubicBezTo>
                    <a:pt x="139" y="285"/>
                    <a:pt x="145" y="282"/>
                    <a:pt x="151" y="278"/>
                  </a:cubicBezTo>
                  <a:cubicBezTo>
                    <a:pt x="156" y="274"/>
                    <a:pt x="162" y="269"/>
                    <a:pt x="167" y="265"/>
                  </a:cubicBezTo>
                  <a:cubicBezTo>
                    <a:pt x="169" y="264"/>
                    <a:pt x="171" y="262"/>
                    <a:pt x="167" y="266"/>
                  </a:cubicBezTo>
                  <a:cubicBezTo>
                    <a:pt x="167" y="267"/>
                    <a:pt x="165" y="268"/>
                    <a:pt x="164" y="269"/>
                  </a:cubicBezTo>
                  <a:cubicBezTo>
                    <a:pt x="162" y="271"/>
                    <a:pt x="159" y="273"/>
                    <a:pt x="156" y="275"/>
                  </a:cubicBezTo>
                  <a:cubicBezTo>
                    <a:pt x="150" y="278"/>
                    <a:pt x="145" y="283"/>
                    <a:pt x="139" y="286"/>
                  </a:cubicBezTo>
                  <a:cubicBezTo>
                    <a:pt x="133" y="290"/>
                    <a:pt x="127" y="294"/>
                    <a:pt x="121" y="298"/>
                  </a:cubicBezTo>
                  <a:cubicBezTo>
                    <a:pt x="116" y="302"/>
                    <a:pt x="111" y="304"/>
                    <a:pt x="107" y="308"/>
                  </a:cubicBezTo>
                  <a:cubicBezTo>
                    <a:pt x="107" y="308"/>
                    <a:pt x="107" y="308"/>
                    <a:pt x="107" y="308"/>
                  </a:cubicBezTo>
                  <a:cubicBezTo>
                    <a:pt x="106" y="307"/>
                    <a:pt x="104" y="307"/>
                    <a:pt x="103" y="306"/>
                  </a:cubicBezTo>
                  <a:cubicBezTo>
                    <a:pt x="107" y="305"/>
                    <a:pt x="111" y="302"/>
                    <a:pt x="114" y="300"/>
                  </a:cubicBezTo>
                  <a:close/>
                  <a:moveTo>
                    <a:pt x="140" y="289"/>
                  </a:moveTo>
                  <a:cubicBezTo>
                    <a:pt x="146" y="286"/>
                    <a:pt x="152" y="283"/>
                    <a:pt x="157" y="279"/>
                  </a:cubicBezTo>
                  <a:cubicBezTo>
                    <a:pt x="152" y="283"/>
                    <a:pt x="147" y="286"/>
                    <a:pt x="142" y="290"/>
                  </a:cubicBezTo>
                  <a:cubicBezTo>
                    <a:pt x="131" y="296"/>
                    <a:pt x="122" y="303"/>
                    <a:pt x="112" y="310"/>
                  </a:cubicBezTo>
                  <a:cubicBezTo>
                    <a:pt x="110" y="309"/>
                    <a:pt x="109" y="309"/>
                    <a:pt x="108" y="308"/>
                  </a:cubicBezTo>
                  <a:cubicBezTo>
                    <a:pt x="118" y="302"/>
                    <a:pt x="129" y="295"/>
                    <a:pt x="140" y="289"/>
                  </a:cubicBezTo>
                  <a:close/>
                  <a:moveTo>
                    <a:pt x="149" y="288"/>
                  </a:moveTo>
                  <a:cubicBezTo>
                    <a:pt x="153" y="286"/>
                    <a:pt x="158" y="283"/>
                    <a:pt x="162" y="280"/>
                  </a:cubicBezTo>
                  <a:cubicBezTo>
                    <a:pt x="160" y="282"/>
                    <a:pt x="157" y="284"/>
                    <a:pt x="154" y="285"/>
                  </a:cubicBezTo>
                  <a:cubicBezTo>
                    <a:pt x="142" y="293"/>
                    <a:pt x="130" y="301"/>
                    <a:pt x="120" y="310"/>
                  </a:cubicBezTo>
                  <a:cubicBezTo>
                    <a:pt x="120" y="310"/>
                    <a:pt x="119" y="310"/>
                    <a:pt x="119" y="310"/>
                  </a:cubicBezTo>
                  <a:cubicBezTo>
                    <a:pt x="119" y="311"/>
                    <a:pt x="118" y="311"/>
                    <a:pt x="118" y="312"/>
                  </a:cubicBezTo>
                  <a:cubicBezTo>
                    <a:pt x="116" y="311"/>
                    <a:pt x="114" y="311"/>
                    <a:pt x="113" y="310"/>
                  </a:cubicBezTo>
                  <a:cubicBezTo>
                    <a:pt x="125" y="303"/>
                    <a:pt x="137" y="296"/>
                    <a:pt x="149" y="288"/>
                  </a:cubicBezTo>
                  <a:close/>
                  <a:moveTo>
                    <a:pt x="121" y="310"/>
                  </a:moveTo>
                  <a:cubicBezTo>
                    <a:pt x="122" y="310"/>
                    <a:pt x="122" y="309"/>
                    <a:pt x="123" y="309"/>
                  </a:cubicBezTo>
                  <a:cubicBezTo>
                    <a:pt x="124" y="308"/>
                    <a:pt x="126" y="307"/>
                    <a:pt x="127" y="306"/>
                  </a:cubicBezTo>
                  <a:cubicBezTo>
                    <a:pt x="130" y="304"/>
                    <a:pt x="133" y="302"/>
                    <a:pt x="136" y="300"/>
                  </a:cubicBezTo>
                  <a:cubicBezTo>
                    <a:pt x="143" y="296"/>
                    <a:pt x="150" y="292"/>
                    <a:pt x="156" y="288"/>
                  </a:cubicBezTo>
                  <a:cubicBezTo>
                    <a:pt x="158" y="287"/>
                    <a:pt x="161" y="285"/>
                    <a:pt x="163" y="284"/>
                  </a:cubicBezTo>
                  <a:cubicBezTo>
                    <a:pt x="159" y="287"/>
                    <a:pt x="154" y="289"/>
                    <a:pt x="150" y="292"/>
                  </a:cubicBezTo>
                  <a:cubicBezTo>
                    <a:pt x="145" y="295"/>
                    <a:pt x="140" y="299"/>
                    <a:pt x="135" y="303"/>
                  </a:cubicBezTo>
                  <a:cubicBezTo>
                    <a:pt x="132" y="305"/>
                    <a:pt x="130" y="307"/>
                    <a:pt x="128" y="309"/>
                  </a:cubicBezTo>
                  <a:cubicBezTo>
                    <a:pt x="128" y="309"/>
                    <a:pt x="127" y="309"/>
                    <a:pt x="127" y="310"/>
                  </a:cubicBezTo>
                  <a:cubicBezTo>
                    <a:pt x="126" y="310"/>
                    <a:pt x="126" y="310"/>
                    <a:pt x="126" y="311"/>
                  </a:cubicBezTo>
                  <a:cubicBezTo>
                    <a:pt x="125" y="312"/>
                    <a:pt x="124" y="312"/>
                    <a:pt x="123" y="313"/>
                  </a:cubicBezTo>
                  <a:cubicBezTo>
                    <a:pt x="123" y="313"/>
                    <a:pt x="123" y="313"/>
                    <a:pt x="123" y="313"/>
                  </a:cubicBezTo>
                  <a:cubicBezTo>
                    <a:pt x="122" y="313"/>
                    <a:pt x="120" y="312"/>
                    <a:pt x="119" y="312"/>
                  </a:cubicBezTo>
                  <a:cubicBezTo>
                    <a:pt x="119" y="311"/>
                    <a:pt x="120" y="311"/>
                    <a:pt x="121" y="310"/>
                  </a:cubicBezTo>
                  <a:close/>
                  <a:moveTo>
                    <a:pt x="125" y="312"/>
                  </a:moveTo>
                  <a:cubicBezTo>
                    <a:pt x="125" y="312"/>
                    <a:pt x="125" y="312"/>
                    <a:pt x="125" y="312"/>
                  </a:cubicBezTo>
                  <a:cubicBezTo>
                    <a:pt x="127" y="311"/>
                    <a:pt x="129" y="309"/>
                    <a:pt x="131" y="308"/>
                  </a:cubicBezTo>
                  <a:cubicBezTo>
                    <a:pt x="137" y="304"/>
                    <a:pt x="143" y="300"/>
                    <a:pt x="149" y="296"/>
                  </a:cubicBezTo>
                  <a:cubicBezTo>
                    <a:pt x="154" y="293"/>
                    <a:pt x="159" y="290"/>
                    <a:pt x="164" y="287"/>
                  </a:cubicBezTo>
                  <a:cubicBezTo>
                    <a:pt x="163" y="288"/>
                    <a:pt x="162" y="288"/>
                    <a:pt x="162" y="289"/>
                  </a:cubicBezTo>
                  <a:cubicBezTo>
                    <a:pt x="159" y="290"/>
                    <a:pt x="157" y="292"/>
                    <a:pt x="154" y="294"/>
                  </a:cubicBezTo>
                  <a:cubicBezTo>
                    <a:pt x="148" y="297"/>
                    <a:pt x="143" y="300"/>
                    <a:pt x="138" y="304"/>
                  </a:cubicBezTo>
                  <a:cubicBezTo>
                    <a:pt x="135" y="307"/>
                    <a:pt x="131" y="310"/>
                    <a:pt x="127" y="313"/>
                  </a:cubicBezTo>
                  <a:cubicBezTo>
                    <a:pt x="127" y="313"/>
                    <a:pt x="127" y="313"/>
                    <a:pt x="127" y="314"/>
                  </a:cubicBezTo>
                  <a:cubicBezTo>
                    <a:pt x="126" y="313"/>
                    <a:pt x="125" y="313"/>
                    <a:pt x="124" y="313"/>
                  </a:cubicBezTo>
                  <a:cubicBezTo>
                    <a:pt x="124" y="313"/>
                    <a:pt x="125" y="312"/>
                    <a:pt x="125" y="312"/>
                  </a:cubicBezTo>
                  <a:close/>
                  <a:moveTo>
                    <a:pt x="129" y="313"/>
                  </a:moveTo>
                  <a:cubicBezTo>
                    <a:pt x="130" y="313"/>
                    <a:pt x="130" y="313"/>
                    <a:pt x="131" y="312"/>
                  </a:cubicBezTo>
                  <a:cubicBezTo>
                    <a:pt x="138" y="307"/>
                    <a:pt x="146" y="302"/>
                    <a:pt x="154" y="297"/>
                  </a:cubicBezTo>
                  <a:cubicBezTo>
                    <a:pt x="153" y="298"/>
                    <a:pt x="151" y="299"/>
                    <a:pt x="150" y="300"/>
                  </a:cubicBezTo>
                  <a:cubicBezTo>
                    <a:pt x="144" y="305"/>
                    <a:pt x="137" y="309"/>
                    <a:pt x="132" y="314"/>
                  </a:cubicBezTo>
                  <a:cubicBezTo>
                    <a:pt x="131" y="314"/>
                    <a:pt x="129" y="314"/>
                    <a:pt x="128" y="314"/>
                  </a:cubicBezTo>
                  <a:cubicBezTo>
                    <a:pt x="129" y="313"/>
                    <a:pt x="129" y="313"/>
                    <a:pt x="129" y="313"/>
                  </a:cubicBezTo>
                  <a:close/>
                  <a:moveTo>
                    <a:pt x="146" y="305"/>
                  </a:moveTo>
                  <a:cubicBezTo>
                    <a:pt x="152" y="302"/>
                    <a:pt x="158" y="298"/>
                    <a:pt x="164" y="294"/>
                  </a:cubicBezTo>
                  <a:cubicBezTo>
                    <a:pt x="165" y="294"/>
                    <a:pt x="165" y="294"/>
                    <a:pt x="165" y="294"/>
                  </a:cubicBezTo>
                  <a:cubicBezTo>
                    <a:pt x="165" y="294"/>
                    <a:pt x="165" y="294"/>
                    <a:pt x="164" y="294"/>
                  </a:cubicBezTo>
                  <a:cubicBezTo>
                    <a:pt x="163" y="296"/>
                    <a:pt x="161" y="297"/>
                    <a:pt x="159" y="298"/>
                  </a:cubicBezTo>
                  <a:cubicBezTo>
                    <a:pt x="157" y="300"/>
                    <a:pt x="154" y="302"/>
                    <a:pt x="151" y="304"/>
                  </a:cubicBezTo>
                  <a:cubicBezTo>
                    <a:pt x="146" y="307"/>
                    <a:pt x="141" y="310"/>
                    <a:pt x="137" y="315"/>
                  </a:cubicBezTo>
                  <a:cubicBezTo>
                    <a:pt x="135" y="315"/>
                    <a:pt x="134" y="315"/>
                    <a:pt x="133" y="314"/>
                  </a:cubicBezTo>
                  <a:cubicBezTo>
                    <a:pt x="138" y="312"/>
                    <a:pt x="142" y="308"/>
                    <a:pt x="146" y="305"/>
                  </a:cubicBezTo>
                  <a:close/>
                  <a:moveTo>
                    <a:pt x="152" y="306"/>
                  </a:moveTo>
                  <a:cubicBezTo>
                    <a:pt x="157" y="303"/>
                    <a:pt x="163" y="300"/>
                    <a:pt x="166" y="296"/>
                  </a:cubicBezTo>
                  <a:cubicBezTo>
                    <a:pt x="160" y="304"/>
                    <a:pt x="150" y="308"/>
                    <a:pt x="143" y="315"/>
                  </a:cubicBezTo>
                  <a:cubicBezTo>
                    <a:pt x="141" y="315"/>
                    <a:pt x="139" y="315"/>
                    <a:pt x="138" y="315"/>
                  </a:cubicBezTo>
                  <a:cubicBezTo>
                    <a:pt x="143" y="312"/>
                    <a:pt x="147" y="309"/>
                    <a:pt x="152" y="306"/>
                  </a:cubicBezTo>
                  <a:close/>
                  <a:moveTo>
                    <a:pt x="152" y="310"/>
                  </a:moveTo>
                  <a:cubicBezTo>
                    <a:pt x="156" y="307"/>
                    <a:pt x="160" y="305"/>
                    <a:pt x="163" y="303"/>
                  </a:cubicBezTo>
                  <a:cubicBezTo>
                    <a:pt x="164" y="303"/>
                    <a:pt x="164" y="303"/>
                    <a:pt x="164" y="303"/>
                  </a:cubicBezTo>
                  <a:cubicBezTo>
                    <a:pt x="164" y="303"/>
                    <a:pt x="163" y="303"/>
                    <a:pt x="163" y="304"/>
                  </a:cubicBezTo>
                  <a:cubicBezTo>
                    <a:pt x="161" y="305"/>
                    <a:pt x="159" y="307"/>
                    <a:pt x="156" y="308"/>
                  </a:cubicBezTo>
                  <a:cubicBezTo>
                    <a:pt x="154" y="310"/>
                    <a:pt x="151" y="313"/>
                    <a:pt x="148" y="315"/>
                  </a:cubicBezTo>
                  <a:cubicBezTo>
                    <a:pt x="148" y="315"/>
                    <a:pt x="148" y="315"/>
                    <a:pt x="148" y="315"/>
                  </a:cubicBezTo>
                  <a:cubicBezTo>
                    <a:pt x="147" y="315"/>
                    <a:pt x="146" y="315"/>
                    <a:pt x="144" y="315"/>
                  </a:cubicBezTo>
                  <a:cubicBezTo>
                    <a:pt x="147" y="314"/>
                    <a:pt x="150" y="312"/>
                    <a:pt x="152" y="310"/>
                  </a:cubicBezTo>
                  <a:close/>
                  <a:moveTo>
                    <a:pt x="155" y="313"/>
                  </a:moveTo>
                  <a:cubicBezTo>
                    <a:pt x="157" y="311"/>
                    <a:pt x="160" y="309"/>
                    <a:pt x="163" y="307"/>
                  </a:cubicBezTo>
                  <a:cubicBezTo>
                    <a:pt x="162" y="308"/>
                    <a:pt x="161" y="308"/>
                    <a:pt x="160" y="309"/>
                  </a:cubicBezTo>
                  <a:cubicBezTo>
                    <a:pt x="158" y="311"/>
                    <a:pt x="156" y="312"/>
                    <a:pt x="155" y="315"/>
                  </a:cubicBezTo>
                  <a:cubicBezTo>
                    <a:pt x="155" y="315"/>
                    <a:pt x="155" y="315"/>
                    <a:pt x="155" y="315"/>
                  </a:cubicBezTo>
                  <a:cubicBezTo>
                    <a:pt x="158" y="314"/>
                    <a:pt x="161" y="312"/>
                    <a:pt x="164" y="310"/>
                  </a:cubicBezTo>
                  <a:cubicBezTo>
                    <a:pt x="166" y="309"/>
                    <a:pt x="162" y="312"/>
                    <a:pt x="161" y="313"/>
                  </a:cubicBezTo>
                  <a:cubicBezTo>
                    <a:pt x="161" y="313"/>
                    <a:pt x="160" y="314"/>
                    <a:pt x="159" y="315"/>
                  </a:cubicBezTo>
                  <a:cubicBezTo>
                    <a:pt x="159" y="315"/>
                    <a:pt x="159" y="315"/>
                    <a:pt x="160" y="315"/>
                  </a:cubicBezTo>
                  <a:cubicBezTo>
                    <a:pt x="156" y="315"/>
                    <a:pt x="153" y="315"/>
                    <a:pt x="150" y="315"/>
                  </a:cubicBezTo>
                  <a:cubicBezTo>
                    <a:pt x="152" y="315"/>
                    <a:pt x="153" y="314"/>
                    <a:pt x="155" y="313"/>
                  </a:cubicBezTo>
                  <a:close/>
                  <a:moveTo>
                    <a:pt x="162" y="315"/>
                  </a:moveTo>
                  <a:cubicBezTo>
                    <a:pt x="162" y="315"/>
                    <a:pt x="164" y="314"/>
                    <a:pt x="164" y="314"/>
                  </a:cubicBezTo>
                  <a:cubicBezTo>
                    <a:pt x="164" y="314"/>
                    <a:pt x="165" y="315"/>
                    <a:pt x="165" y="315"/>
                  </a:cubicBezTo>
                  <a:cubicBezTo>
                    <a:pt x="165" y="315"/>
                    <a:pt x="164" y="315"/>
                    <a:pt x="165" y="315"/>
                  </a:cubicBezTo>
                  <a:cubicBezTo>
                    <a:pt x="164" y="315"/>
                    <a:pt x="163" y="315"/>
                    <a:pt x="163" y="315"/>
                  </a:cubicBezTo>
                  <a:cubicBezTo>
                    <a:pt x="162" y="315"/>
                    <a:pt x="162" y="315"/>
                    <a:pt x="162" y="315"/>
                  </a:cubicBezTo>
                  <a:cubicBezTo>
                    <a:pt x="162" y="315"/>
                    <a:pt x="162" y="315"/>
                    <a:pt x="162" y="315"/>
                  </a:cubicBezTo>
                  <a:close/>
                  <a:moveTo>
                    <a:pt x="167" y="314"/>
                  </a:moveTo>
                  <a:cubicBezTo>
                    <a:pt x="168" y="302"/>
                    <a:pt x="171" y="289"/>
                    <a:pt x="172" y="277"/>
                  </a:cubicBezTo>
                  <a:cubicBezTo>
                    <a:pt x="173" y="263"/>
                    <a:pt x="173" y="250"/>
                    <a:pt x="174" y="237"/>
                  </a:cubicBezTo>
                  <a:cubicBezTo>
                    <a:pt x="175" y="224"/>
                    <a:pt x="176" y="211"/>
                    <a:pt x="178" y="198"/>
                  </a:cubicBezTo>
                  <a:cubicBezTo>
                    <a:pt x="179" y="186"/>
                    <a:pt x="181" y="174"/>
                    <a:pt x="178" y="162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87" y="161"/>
                    <a:pt x="195" y="160"/>
                    <a:pt x="204" y="160"/>
                  </a:cubicBezTo>
                  <a:cubicBezTo>
                    <a:pt x="204" y="172"/>
                    <a:pt x="202" y="183"/>
                    <a:pt x="201" y="195"/>
                  </a:cubicBezTo>
                  <a:cubicBezTo>
                    <a:pt x="200" y="208"/>
                    <a:pt x="199" y="220"/>
                    <a:pt x="199" y="233"/>
                  </a:cubicBezTo>
                  <a:cubicBezTo>
                    <a:pt x="198" y="246"/>
                    <a:pt x="197" y="259"/>
                    <a:pt x="195" y="272"/>
                  </a:cubicBezTo>
                  <a:cubicBezTo>
                    <a:pt x="194" y="285"/>
                    <a:pt x="193" y="299"/>
                    <a:pt x="190" y="311"/>
                  </a:cubicBezTo>
                  <a:cubicBezTo>
                    <a:pt x="190" y="312"/>
                    <a:pt x="190" y="312"/>
                    <a:pt x="190" y="312"/>
                  </a:cubicBezTo>
                  <a:cubicBezTo>
                    <a:pt x="183" y="313"/>
                    <a:pt x="175" y="314"/>
                    <a:pt x="167" y="315"/>
                  </a:cubicBezTo>
                  <a:cubicBezTo>
                    <a:pt x="167" y="315"/>
                    <a:pt x="167" y="314"/>
                    <a:pt x="167" y="314"/>
                  </a:cubicBezTo>
                  <a:close/>
                  <a:moveTo>
                    <a:pt x="193" y="311"/>
                  </a:moveTo>
                  <a:cubicBezTo>
                    <a:pt x="194" y="311"/>
                    <a:pt x="195" y="311"/>
                    <a:pt x="196" y="311"/>
                  </a:cubicBezTo>
                  <a:cubicBezTo>
                    <a:pt x="195" y="311"/>
                    <a:pt x="194" y="311"/>
                    <a:pt x="193" y="311"/>
                  </a:cubicBezTo>
                  <a:cubicBezTo>
                    <a:pt x="193" y="311"/>
                    <a:pt x="193" y="311"/>
                    <a:pt x="193" y="311"/>
                  </a:cubicBezTo>
                  <a:close/>
                  <a:moveTo>
                    <a:pt x="250" y="293"/>
                  </a:moveTo>
                  <a:cubicBezTo>
                    <a:pt x="250" y="293"/>
                    <a:pt x="249" y="293"/>
                    <a:pt x="249" y="293"/>
                  </a:cubicBezTo>
                  <a:cubicBezTo>
                    <a:pt x="249" y="292"/>
                    <a:pt x="248" y="292"/>
                    <a:pt x="248" y="293"/>
                  </a:cubicBezTo>
                  <a:cubicBezTo>
                    <a:pt x="246" y="293"/>
                    <a:pt x="244" y="294"/>
                    <a:pt x="243" y="295"/>
                  </a:cubicBezTo>
                  <a:cubicBezTo>
                    <a:pt x="234" y="297"/>
                    <a:pt x="226" y="299"/>
                    <a:pt x="218" y="302"/>
                  </a:cubicBezTo>
                  <a:cubicBezTo>
                    <a:pt x="213" y="303"/>
                    <a:pt x="209" y="305"/>
                    <a:pt x="205" y="307"/>
                  </a:cubicBezTo>
                  <a:cubicBezTo>
                    <a:pt x="203" y="308"/>
                    <a:pt x="200" y="309"/>
                    <a:pt x="198" y="309"/>
                  </a:cubicBezTo>
                  <a:cubicBezTo>
                    <a:pt x="194" y="311"/>
                    <a:pt x="194" y="309"/>
                    <a:pt x="198" y="308"/>
                  </a:cubicBezTo>
                  <a:cubicBezTo>
                    <a:pt x="203" y="306"/>
                    <a:pt x="208" y="305"/>
                    <a:pt x="212" y="304"/>
                  </a:cubicBezTo>
                  <a:cubicBezTo>
                    <a:pt x="218" y="302"/>
                    <a:pt x="224" y="300"/>
                    <a:pt x="229" y="298"/>
                  </a:cubicBezTo>
                  <a:cubicBezTo>
                    <a:pt x="235" y="296"/>
                    <a:pt x="241" y="294"/>
                    <a:pt x="247" y="292"/>
                  </a:cubicBezTo>
                  <a:cubicBezTo>
                    <a:pt x="248" y="292"/>
                    <a:pt x="250" y="292"/>
                    <a:pt x="251" y="291"/>
                  </a:cubicBezTo>
                  <a:cubicBezTo>
                    <a:pt x="251" y="290"/>
                    <a:pt x="252" y="289"/>
                    <a:pt x="252" y="288"/>
                  </a:cubicBezTo>
                  <a:cubicBezTo>
                    <a:pt x="252" y="289"/>
                    <a:pt x="251" y="291"/>
                    <a:pt x="250" y="293"/>
                  </a:cubicBezTo>
                  <a:close/>
                  <a:moveTo>
                    <a:pt x="238" y="297"/>
                  </a:moveTo>
                  <a:cubicBezTo>
                    <a:pt x="225" y="303"/>
                    <a:pt x="212" y="307"/>
                    <a:pt x="198" y="310"/>
                  </a:cubicBezTo>
                  <a:cubicBezTo>
                    <a:pt x="200" y="310"/>
                    <a:pt x="201" y="309"/>
                    <a:pt x="202" y="309"/>
                  </a:cubicBezTo>
                  <a:cubicBezTo>
                    <a:pt x="207" y="307"/>
                    <a:pt x="211" y="305"/>
                    <a:pt x="216" y="303"/>
                  </a:cubicBezTo>
                  <a:cubicBezTo>
                    <a:pt x="223" y="301"/>
                    <a:pt x="231" y="299"/>
                    <a:pt x="238" y="297"/>
                  </a:cubicBezTo>
                  <a:close/>
                  <a:moveTo>
                    <a:pt x="254" y="285"/>
                  </a:moveTo>
                  <a:cubicBezTo>
                    <a:pt x="253" y="285"/>
                    <a:pt x="253" y="286"/>
                    <a:pt x="252" y="286"/>
                  </a:cubicBezTo>
                  <a:cubicBezTo>
                    <a:pt x="252" y="286"/>
                    <a:pt x="252" y="286"/>
                    <a:pt x="251" y="286"/>
                  </a:cubicBezTo>
                  <a:cubicBezTo>
                    <a:pt x="241" y="289"/>
                    <a:pt x="231" y="292"/>
                    <a:pt x="221" y="295"/>
                  </a:cubicBezTo>
                  <a:cubicBezTo>
                    <a:pt x="216" y="297"/>
                    <a:pt x="211" y="298"/>
                    <a:pt x="206" y="300"/>
                  </a:cubicBezTo>
                  <a:cubicBezTo>
                    <a:pt x="204" y="301"/>
                    <a:pt x="201" y="302"/>
                    <a:pt x="199" y="303"/>
                  </a:cubicBezTo>
                  <a:cubicBezTo>
                    <a:pt x="198" y="303"/>
                    <a:pt x="197" y="303"/>
                    <a:pt x="196" y="304"/>
                  </a:cubicBezTo>
                  <a:cubicBezTo>
                    <a:pt x="193" y="304"/>
                    <a:pt x="199" y="302"/>
                    <a:pt x="199" y="302"/>
                  </a:cubicBezTo>
                  <a:cubicBezTo>
                    <a:pt x="209" y="298"/>
                    <a:pt x="220" y="295"/>
                    <a:pt x="231" y="291"/>
                  </a:cubicBezTo>
                  <a:cubicBezTo>
                    <a:pt x="233" y="290"/>
                    <a:pt x="235" y="289"/>
                    <a:pt x="237" y="289"/>
                  </a:cubicBezTo>
                  <a:cubicBezTo>
                    <a:pt x="244" y="287"/>
                    <a:pt x="250" y="285"/>
                    <a:pt x="255" y="282"/>
                  </a:cubicBezTo>
                  <a:cubicBezTo>
                    <a:pt x="255" y="283"/>
                    <a:pt x="254" y="284"/>
                    <a:pt x="254" y="285"/>
                  </a:cubicBezTo>
                  <a:close/>
                  <a:moveTo>
                    <a:pt x="257" y="278"/>
                  </a:moveTo>
                  <a:cubicBezTo>
                    <a:pt x="256" y="279"/>
                    <a:pt x="256" y="280"/>
                    <a:pt x="256" y="281"/>
                  </a:cubicBezTo>
                  <a:cubicBezTo>
                    <a:pt x="249" y="283"/>
                    <a:pt x="243" y="286"/>
                    <a:pt x="237" y="288"/>
                  </a:cubicBezTo>
                  <a:cubicBezTo>
                    <a:pt x="231" y="290"/>
                    <a:pt x="226" y="291"/>
                    <a:pt x="220" y="292"/>
                  </a:cubicBezTo>
                  <a:cubicBezTo>
                    <a:pt x="215" y="294"/>
                    <a:pt x="210" y="295"/>
                    <a:pt x="205" y="297"/>
                  </a:cubicBezTo>
                  <a:cubicBezTo>
                    <a:pt x="202" y="298"/>
                    <a:pt x="200" y="299"/>
                    <a:pt x="197" y="300"/>
                  </a:cubicBezTo>
                  <a:cubicBezTo>
                    <a:pt x="192" y="301"/>
                    <a:pt x="199" y="299"/>
                    <a:pt x="200" y="298"/>
                  </a:cubicBezTo>
                  <a:cubicBezTo>
                    <a:pt x="211" y="293"/>
                    <a:pt x="222" y="290"/>
                    <a:pt x="234" y="286"/>
                  </a:cubicBezTo>
                  <a:cubicBezTo>
                    <a:pt x="239" y="284"/>
                    <a:pt x="244" y="282"/>
                    <a:pt x="248" y="280"/>
                  </a:cubicBezTo>
                  <a:cubicBezTo>
                    <a:pt x="251" y="278"/>
                    <a:pt x="255" y="277"/>
                    <a:pt x="258" y="275"/>
                  </a:cubicBezTo>
                  <a:cubicBezTo>
                    <a:pt x="257" y="276"/>
                    <a:pt x="257" y="277"/>
                    <a:pt x="257" y="278"/>
                  </a:cubicBezTo>
                  <a:close/>
                  <a:moveTo>
                    <a:pt x="258" y="273"/>
                  </a:moveTo>
                  <a:cubicBezTo>
                    <a:pt x="247" y="278"/>
                    <a:pt x="235" y="282"/>
                    <a:pt x="223" y="286"/>
                  </a:cubicBezTo>
                  <a:cubicBezTo>
                    <a:pt x="217" y="288"/>
                    <a:pt x="212" y="290"/>
                    <a:pt x="206" y="292"/>
                  </a:cubicBezTo>
                  <a:cubicBezTo>
                    <a:pt x="203" y="293"/>
                    <a:pt x="200" y="294"/>
                    <a:pt x="198" y="295"/>
                  </a:cubicBezTo>
                  <a:cubicBezTo>
                    <a:pt x="193" y="296"/>
                    <a:pt x="200" y="294"/>
                    <a:pt x="201" y="294"/>
                  </a:cubicBezTo>
                  <a:cubicBezTo>
                    <a:pt x="212" y="289"/>
                    <a:pt x="224" y="285"/>
                    <a:pt x="235" y="280"/>
                  </a:cubicBezTo>
                  <a:cubicBezTo>
                    <a:pt x="240" y="279"/>
                    <a:pt x="245" y="276"/>
                    <a:pt x="250" y="274"/>
                  </a:cubicBezTo>
                  <a:cubicBezTo>
                    <a:pt x="254" y="273"/>
                    <a:pt x="257" y="272"/>
                    <a:pt x="260" y="269"/>
                  </a:cubicBezTo>
                  <a:cubicBezTo>
                    <a:pt x="259" y="271"/>
                    <a:pt x="259" y="272"/>
                    <a:pt x="258" y="273"/>
                  </a:cubicBezTo>
                  <a:close/>
                  <a:moveTo>
                    <a:pt x="257" y="271"/>
                  </a:moveTo>
                  <a:cubicBezTo>
                    <a:pt x="258" y="270"/>
                    <a:pt x="258" y="270"/>
                    <a:pt x="259" y="270"/>
                  </a:cubicBezTo>
                  <a:cubicBezTo>
                    <a:pt x="258" y="270"/>
                    <a:pt x="258" y="270"/>
                    <a:pt x="257" y="271"/>
                  </a:cubicBezTo>
                  <a:close/>
                  <a:moveTo>
                    <a:pt x="263" y="256"/>
                  </a:moveTo>
                  <a:cubicBezTo>
                    <a:pt x="263" y="256"/>
                    <a:pt x="263" y="256"/>
                    <a:pt x="263" y="256"/>
                  </a:cubicBezTo>
                  <a:cubicBezTo>
                    <a:pt x="247" y="264"/>
                    <a:pt x="229" y="268"/>
                    <a:pt x="212" y="275"/>
                  </a:cubicBezTo>
                  <a:cubicBezTo>
                    <a:pt x="211" y="276"/>
                    <a:pt x="210" y="276"/>
                    <a:pt x="208" y="277"/>
                  </a:cubicBezTo>
                  <a:cubicBezTo>
                    <a:pt x="206" y="278"/>
                    <a:pt x="203" y="279"/>
                    <a:pt x="201" y="280"/>
                  </a:cubicBezTo>
                  <a:cubicBezTo>
                    <a:pt x="202" y="279"/>
                    <a:pt x="203" y="279"/>
                    <a:pt x="204" y="278"/>
                  </a:cubicBezTo>
                  <a:cubicBezTo>
                    <a:pt x="223" y="269"/>
                    <a:pt x="245" y="266"/>
                    <a:pt x="263" y="254"/>
                  </a:cubicBezTo>
                  <a:cubicBezTo>
                    <a:pt x="263" y="255"/>
                    <a:pt x="263" y="256"/>
                    <a:pt x="263" y="256"/>
                  </a:cubicBezTo>
                  <a:close/>
                  <a:moveTo>
                    <a:pt x="264" y="247"/>
                  </a:moveTo>
                  <a:cubicBezTo>
                    <a:pt x="258" y="249"/>
                    <a:pt x="253" y="251"/>
                    <a:pt x="248" y="254"/>
                  </a:cubicBezTo>
                  <a:cubicBezTo>
                    <a:pt x="242" y="255"/>
                    <a:pt x="236" y="257"/>
                    <a:pt x="230" y="259"/>
                  </a:cubicBezTo>
                  <a:cubicBezTo>
                    <a:pt x="223" y="262"/>
                    <a:pt x="216" y="264"/>
                    <a:pt x="210" y="267"/>
                  </a:cubicBezTo>
                  <a:cubicBezTo>
                    <a:pt x="208" y="267"/>
                    <a:pt x="206" y="268"/>
                    <a:pt x="205" y="269"/>
                  </a:cubicBezTo>
                  <a:cubicBezTo>
                    <a:pt x="205" y="268"/>
                    <a:pt x="206" y="268"/>
                    <a:pt x="207" y="267"/>
                  </a:cubicBezTo>
                  <a:cubicBezTo>
                    <a:pt x="216" y="263"/>
                    <a:pt x="226" y="259"/>
                    <a:pt x="236" y="255"/>
                  </a:cubicBezTo>
                  <a:cubicBezTo>
                    <a:pt x="245" y="252"/>
                    <a:pt x="254" y="247"/>
                    <a:pt x="264" y="243"/>
                  </a:cubicBezTo>
                  <a:cubicBezTo>
                    <a:pt x="264" y="244"/>
                    <a:pt x="264" y="246"/>
                    <a:pt x="264" y="247"/>
                  </a:cubicBezTo>
                  <a:close/>
                  <a:moveTo>
                    <a:pt x="264" y="242"/>
                  </a:moveTo>
                  <a:cubicBezTo>
                    <a:pt x="258" y="244"/>
                    <a:pt x="252" y="247"/>
                    <a:pt x="246" y="249"/>
                  </a:cubicBezTo>
                  <a:cubicBezTo>
                    <a:pt x="242" y="250"/>
                    <a:pt x="238" y="252"/>
                    <a:pt x="234" y="253"/>
                  </a:cubicBezTo>
                  <a:cubicBezTo>
                    <a:pt x="240" y="251"/>
                    <a:pt x="246" y="248"/>
                    <a:pt x="252" y="245"/>
                  </a:cubicBezTo>
                  <a:cubicBezTo>
                    <a:pt x="254" y="244"/>
                    <a:pt x="255" y="243"/>
                    <a:pt x="257" y="243"/>
                  </a:cubicBezTo>
                  <a:cubicBezTo>
                    <a:pt x="260" y="242"/>
                    <a:pt x="262" y="241"/>
                    <a:pt x="264" y="240"/>
                  </a:cubicBezTo>
                  <a:cubicBezTo>
                    <a:pt x="264" y="241"/>
                    <a:pt x="264" y="242"/>
                    <a:pt x="264" y="242"/>
                  </a:cubicBezTo>
                  <a:close/>
                  <a:moveTo>
                    <a:pt x="264" y="239"/>
                  </a:moveTo>
                  <a:cubicBezTo>
                    <a:pt x="262" y="240"/>
                    <a:pt x="261" y="240"/>
                    <a:pt x="259" y="241"/>
                  </a:cubicBezTo>
                  <a:cubicBezTo>
                    <a:pt x="252" y="243"/>
                    <a:pt x="245" y="245"/>
                    <a:pt x="238" y="247"/>
                  </a:cubicBezTo>
                  <a:cubicBezTo>
                    <a:pt x="231" y="249"/>
                    <a:pt x="225" y="252"/>
                    <a:pt x="218" y="254"/>
                  </a:cubicBezTo>
                  <a:cubicBezTo>
                    <a:pt x="214" y="255"/>
                    <a:pt x="211" y="257"/>
                    <a:pt x="207" y="259"/>
                  </a:cubicBezTo>
                  <a:cubicBezTo>
                    <a:pt x="211" y="257"/>
                    <a:pt x="215" y="255"/>
                    <a:pt x="219" y="253"/>
                  </a:cubicBezTo>
                  <a:cubicBezTo>
                    <a:pt x="226" y="250"/>
                    <a:pt x="234" y="247"/>
                    <a:pt x="242" y="244"/>
                  </a:cubicBezTo>
                  <a:cubicBezTo>
                    <a:pt x="248" y="242"/>
                    <a:pt x="252" y="240"/>
                    <a:pt x="257" y="237"/>
                  </a:cubicBezTo>
                  <a:cubicBezTo>
                    <a:pt x="260" y="236"/>
                    <a:pt x="262" y="235"/>
                    <a:pt x="264" y="234"/>
                  </a:cubicBezTo>
                  <a:cubicBezTo>
                    <a:pt x="264" y="236"/>
                    <a:pt x="264" y="238"/>
                    <a:pt x="264" y="239"/>
                  </a:cubicBezTo>
                  <a:close/>
                  <a:moveTo>
                    <a:pt x="259" y="236"/>
                  </a:moveTo>
                  <a:cubicBezTo>
                    <a:pt x="256" y="237"/>
                    <a:pt x="254" y="238"/>
                    <a:pt x="251" y="239"/>
                  </a:cubicBezTo>
                  <a:cubicBezTo>
                    <a:pt x="237" y="245"/>
                    <a:pt x="222" y="249"/>
                    <a:pt x="208" y="255"/>
                  </a:cubicBezTo>
                  <a:cubicBezTo>
                    <a:pt x="206" y="256"/>
                    <a:pt x="204" y="257"/>
                    <a:pt x="202" y="257"/>
                  </a:cubicBezTo>
                  <a:cubicBezTo>
                    <a:pt x="200" y="258"/>
                    <a:pt x="200" y="258"/>
                    <a:pt x="202" y="257"/>
                  </a:cubicBezTo>
                  <a:cubicBezTo>
                    <a:pt x="205" y="255"/>
                    <a:pt x="208" y="254"/>
                    <a:pt x="211" y="253"/>
                  </a:cubicBezTo>
                  <a:cubicBezTo>
                    <a:pt x="217" y="251"/>
                    <a:pt x="223" y="248"/>
                    <a:pt x="229" y="246"/>
                  </a:cubicBezTo>
                  <a:cubicBezTo>
                    <a:pt x="235" y="244"/>
                    <a:pt x="241" y="242"/>
                    <a:pt x="246" y="239"/>
                  </a:cubicBezTo>
                  <a:cubicBezTo>
                    <a:pt x="252" y="236"/>
                    <a:pt x="258" y="234"/>
                    <a:pt x="264" y="231"/>
                  </a:cubicBezTo>
                  <a:cubicBezTo>
                    <a:pt x="264" y="232"/>
                    <a:pt x="264" y="233"/>
                    <a:pt x="264" y="234"/>
                  </a:cubicBezTo>
                  <a:cubicBezTo>
                    <a:pt x="262" y="234"/>
                    <a:pt x="260" y="235"/>
                    <a:pt x="259" y="236"/>
                  </a:cubicBezTo>
                  <a:close/>
                  <a:moveTo>
                    <a:pt x="258" y="167"/>
                  </a:moveTo>
                  <a:cubicBezTo>
                    <a:pt x="246" y="161"/>
                    <a:pt x="232" y="159"/>
                    <a:pt x="219" y="155"/>
                  </a:cubicBezTo>
                  <a:cubicBezTo>
                    <a:pt x="204" y="151"/>
                    <a:pt x="189" y="152"/>
                    <a:pt x="174" y="155"/>
                  </a:cubicBezTo>
                  <a:cubicBezTo>
                    <a:pt x="162" y="157"/>
                    <a:pt x="149" y="160"/>
                    <a:pt x="137" y="164"/>
                  </a:cubicBezTo>
                  <a:cubicBezTo>
                    <a:pt x="137" y="162"/>
                    <a:pt x="137" y="161"/>
                    <a:pt x="135" y="161"/>
                  </a:cubicBezTo>
                  <a:cubicBezTo>
                    <a:pt x="134" y="160"/>
                    <a:pt x="132" y="161"/>
                    <a:pt x="131" y="163"/>
                  </a:cubicBezTo>
                  <a:cubicBezTo>
                    <a:pt x="130" y="164"/>
                    <a:pt x="130" y="165"/>
                    <a:pt x="130" y="166"/>
                  </a:cubicBezTo>
                  <a:cubicBezTo>
                    <a:pt x="117" y="171"/>
                    <a:pt x="104" y="178"/>
                    <a:pt x="93" y="187"/>
                  </a:cubicBezTo>
                  <a:cubicBezTo>
                    <a:pt x="95" y="169"/>
                    <a:pt x="102" y="151"/>
                    <a:pt x="109" y="134"/>
                  </a:cubicBezTo>
                  <a:cubicBezTo>
                    <a:pt x="112" y="127"/>
                    <a:pt x="116" y="120"/>
                    <a:pt x="122" y="114"/>
                  </a:cubicBezTo>
                  <a:cubicBezTo>
                    <a:pt x="129" y="108"/>
                    <a:pt x="137" y="103"/>
                    <a:pt x="145" y="99"/>
                  </a:cubicBezTo>
                  <a:cubicBezTo>
                    <a:pt x="152" y="96"/>
                    <a:pt x="158" y="94"/>
                    <a:pt x="165" y="92"/>
                  </a:cubicBezTo>
                  <a:cubicBezTo>
                    <a:pt x="163" y="101"/>
                    <a:pt x="159" y="118"/>
                    <a:pt x="168" y="116"/>
                  </a:cubicBezTo>
                  <a:cubicBezTo>
                    <a:pt x="172" y="115"/>
                    <a:pt x="173" y="112"/>
                    <a:pt x="173" y="107"/>
                  </a:cubicBezTo>
                  <a:cubicBezTo>
                    <a:pt x="176" y="113"/>
                    <a:pt x="180" y="117"/>
                    <a:pt x="185" y="115"/>
                  </a:cubicBezTo>
                  <a:cubicBezTo>
                    <a:pt x="191" y="112"/>
                    <a:pt x="190" y="105"/>
                    <a:pt x="186" y="101"/>
                  </a:cubicBezTo>
                  <a:cubicBezTo>
                    <a:pt x="183" y="97"/>
                    <a:pt x="178" y="93"/>
                    <a:pt x="174" y="91"/>
                  </a:cubicBezTo>
                  <a:cubicBezTo>
                    <a:pt x="174" y="91"/>
                    <a:pt x="174" y="91"/>
                    <a:pt x="175" y="91"/>
                  </a:cubicBezTo>
                  <a:cubicBezTo>
                    <a:pt x="185" y="90"/>
                    <a:pt x="194" y="91"/>
                    <a:pt x="203" y="94"/>
                  </a:cubicBezTo>
                  <a:cubicBezTo>
                    <a:pt x="211" y="97"/>
                    <a:pt x="220" y="100"/>
                    <a:pt x="228" y="105"/>
                  </a:cubicBezTo>
                  <a:cubicBezTo>
                    <a:pt x="233" y="108"/>
                    <a:pt x="237" y="112"/>
                    <a:pt x="242" y="116"/>
                  </a:cubicBezTo>
                  <a:cubicBezTo>
                    <a:pt x="243" y="118"/>
                    <a:pt x="245" y="120"/>
                    <a:pt x="246" y="122"/>
                  </a:cubicBezTo>
                  <a:cubicBezTo>
                    <a:pt x="246" y="122"/>
                    <a:pt x="246" y="122"/>
                    <a:pt x="247" y="122"/>
                  </a:cubicBezTo>
                  <a:cubicBezTo>
                    <a:pt x="253" y="136"/>
                    <a:pt x="256" y="151"/>
                    <a:pt x="258" y="167"/>
                  </a:cubicBezTo>
                  <a:close/>
                  <a:moveTo>
                    <a:pt x="97" y="157"/>
                  </a:moveTo>
                  <a:cubicBezTo>
                    <a:pt x="99" y="149"/>
                    <a:pt x="102" y="140"/>
                    <a:pt x="107" y="133"/>
                  </a:cubicBezTo>
                  <a:cubicBezTo>
                    <a:pt x="103" y="141"/>
                    <a:pt x="100" y="149"/>
                    <a:pt x="97" y="157"/>
                  </a:cubicBezTo>
                  <a:close/>
                  <a:moveTo>
                    <a:pt x="241" y="111"/>
                  </a:moveTo>
                  <a:cubicBezTo>
                    <a:pt x="237" y="107"/>
                    <a:pt x="233" y="105"/>
                    <a:pt x="229" y="102"/>
                  </a:cubicBezTo>
                  <a:cubicBezTo>
                    <a:pt x="216" y="93"/>
                    <a:pt x="202" y="85"/>
                    <a:pt x="185" y="84"/>
                  </a:cubicBezTo>
                  <a:cubicBezTo>
                    <a:pt x="182" y="84"/>
                    <a:pt x="178" y="84"/>
                    <a:pt x="175" y="84"/>
                  </a:cubicBezTo>
                  <a:cubicBezTo>
                    <a:pt x="174" y="82"/>
                    <a:pt x="173" y="81"/>
                    <a:pt x="171" y="81"/>
                  </a:cubicBezTo>
                  <a:cubicBezTo>
                    <a:pt x="168" y="81"/>
                    <a:pt x="166" y="83"/>
                    <a:pt x="165" y="85"/>
                  </a:cubicBezTo>
                  <a:cubicBezTo>
                    <a:pt x="164" y="85"/>
                    <a:pt x="164" y="86"/>
                    <a:pt x="164" y="86"/>
                  </a:cubicBezTo>
                  <a:cubicBezTo>
                    <a:pt x="147" y="90"/>
                    <a:pt x="130" y="101"/>
                    <a:pt x="118" y="113"/>
                  </a:cubicBezTo>
                  <a:cubicBezTo>
                    <a:pt x="99" y="131"/>
                    <a:pt x="93" y="156"/>
                    <a:pt x="91" y="181"/>
                  </a:cubicBezTo>
                  <a:cubicBezTo>
                    <a:pt x="88" y="213"/>
                    <a:pt x="88" y="244"/>
                    <a:pt x="91" y="276"/>
                  </a:cubicBezTo>
                  <a:cubicBezTo>
                    <a:pt x="91" y="284"/>
                    <a:pt x="92" y="292"/>
                    <a:pt x="93" y="301"/>
                  </a:cubicBezTo>
                  <a:cubicBezTo>
                    <a:pt x="86" y="296"/>
                    <a:pt x="80" y="289"/>
                    <a:pt x="77" y="281"/>
                  </a:cubicBezTo>
                  <a:cubicBezTo>
                    <a:pt x="72" y="269"/>
                    <a:pt x="74" y="257"/>
                    <a:pt x="75" y="245"/>
                  </a:cubicBezTo>
                  <a:cubicBezTo>
                    <a:pt x="77" y="230"/>
                    <a:pt x="76" y="215"/>
                    <a:pt x="77" y="200"/>
                  </a:cubicBezTo>
                  <a:cubicBezTo>
                    <a:pt x="78" y="193"/>
                    <a:pt x="79" y="186"/>
                    <a:pt x="80" y="178"/>
                  </a:cubicBezTo>
                  <a:cubicBezTo>
                    <a:pt x="80" y="172"/>
                    <a:pt x="79" y="165"/>
                    <a:pt x="78" y="158"/>
                  </a:cubicBezTo>
                  <a:cubicBezTo>
                    <a:pt x="76" y="143"/>
                    <a:pt x="72" y="129"/>
                    <a:pt x="75" y="114"/>
                  </a:cubicBezTo>
                  <a:cubicBezTo>
                    <a:pt x="78" y="100"/>
                    <a:pt x="86" y="88"/>
                    <a:pt x="97" y="78"/>
                  </a:cubicBezTo>
                  <a:cubicBezTo>
                    <a:pt x="107" y="69"/>
                    <a:pt x="120" y="64"/>
                    <a:pt x="134" y="62"/>
                  </a:cubicBezTo>
                  <a:cubicBezTo>
                    <a:pt x="142" y="60"/>
                    <a:pt x="151" y="60"/>
                    <a:pt x="159" y="59"/>
                  </a:cubicBezTo>
                  <a:cubicBezTo>
                    <a:pt x="167" y="59"/>
                    <a:pt x="174" y="57"/>
                    <a:pt x="181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4" y="56"/>
                    <a:pt x="186" y="58"/>
                    <a:pt x="189" y="59"/>
                  </a:cubicBezTo>
                  <a:cubicBezTo>
                    <a:pt x="210" y="72"/>
                    <a:pt x="228" y="90"/>
                    <a:pt x="241" y="111"/>
                  </a:cubicBezTo>
                  <a:close/>
                  <a:moveTo>
                    <a:pt x="41" y="228"/>
                  </a:moveTo>
                  <a:cubicBezTo>
                    <a:pt x="40" y="242"/>
                    <a:pt x="39" y="257"/>
                    <a:pt x="38" y="271"/>
                  </a:cubicBezTo>
                  <a:cubicBezTo>
                    <a:pt x="38" y="271"/>
                    <a:pt x="38" y="272"/>
                    <a:pt x="38" y="272"/>
                  </a:cubicBezTo>
                  <a:cubicBezTo>
                    <a:pt x="39" y="274"/>
                    <a:pt x="40" y="277"/>
                    <a:pt x="41" y="279"/>
                  </a:cubicBezTo>
                  <a:cubicBezTo>
                    <a:pt x="33" y="277"/>
                    <a:pt x="24" y="274"/>
                    <a:pt x="29" y="266"/>
                  </a:cubicBezTo>
                  <a:cubicBezTo>
                    <a:pt x="29" y="265"/>
                    <a:pt x="29" y="265"/>
                    <a:pt x="29" y="265"/>
                  </a:cubicBezTo>
                  <a:cubicBezTo>
                    <a:pt x="34" y="262"/>
                    <a:pt x="36" y="255"/>
                    <a:pt x="36" y="249"/>
                  </a:cubicBezTo>
                  <a:cubicBezTo>
                    <a:pt x="36" y="243"/>
                    <a:pt x="34" y="236"/>
                    <a:pt x="34" y="230"/>
                  </a:cubicBezTo>
                  <a:cubicBezTo>
                    <a:pt x="34" y="221"/>
                    <a:pt x="36" y="212"/>
                    <a:pt x="38" y="203"/>
                  </a:cubicBezTo>
                  <a:cubicBezTo>
                    <a:pt x="40" y="188"/>
                    <a:pt x="39" y="174"/>
                    <a:pt x="43" y="159"/>
                  </a:cubicBezTo>
                  <a:cubicBezTo>
                    <a:pt x="43" y="168"/>
                    <a:pt x="44" y="178"/>
                    <a:pt x="44" y="187"/>
                  </a:cubicBezTo>
                  <a:cubicBezTo>
                    <a:pt x="44" y="188"/>
                    <a:pt x="44" y="188"/>
                    <a:pt x="44" y="189"/>
                  </a:cubicBezTo>
                  <a:cubicBezTo>
                    <a:pt x="44" y="189"/>
                    <a:pt x="44" y="189"/>
                    <a:pt x="44" y="190"/>
                  </a:cubicBezTo>
                  <a:cubicBezTo>
                    <a:pt x="44" y="202"/>
                    <a:pt x="42" y="215"/>
                    <a:pt x="41" y="228"/>
                  </a:cubicBezTo>
                  <a:close/>
                  <a:moveTo>
                    <a:pt x="15" y="265"/>
                  </a:moveTo>
                  <a:cubicBezTo>
                    <a:pt x="20" y="264"/>
                    <a:pt x="23" y="261"/>
                    <a:pt x="26" y="258"/>
                  </a:cubicBezTo>
                  <a:cubicBezTo>
                    <a:pt x="27" y="258"/>
                    <a:pt x="33" y="252"/>
                    <a:pt x="30" y="256"/>
                  </a:cubicBezTo>
                  <a:cubicBezTo>
                    <a:pt x="28" y="259"/>
                    <a:pt x="25" y="261"/>
                    <a:pt x="22" y="264"/>
                  </a:cubicBezTo>
                  <a:cubicBezTo>
                    <a:pt x="22" y="264"/>
                    <a:pt x="22" y="265"/>
                    <a:pt x="23" y="265"/>
                  </a:cubicBezTo>
                  <a:cubicBezTo>
                    <a:pt x="26" y="264"/>
                    <a:pt x="28" y="261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29" y="263"/>
                    <a:pt x="25" y="265"/>
                    <a:pt x="20" y="266"/>
                  </a:cubicBezTo>
                  <a:cubicBezTo>
                    <a:pt x="18" y="266"/>
                    <a:pt x="17" y="266"/>
                    <a:pt x="15" y="265"/>
                  </a:cubicBezTo>
                  <a:close/>
                  <a:moveTo>
                    <a:pt x="9" y="186"/>
                  </a:moveTo>
                  <a:cubicBezTo>
                    <a:pt x="9" y="186"/>
                    <a:pt x="9" y="186"/>
                    <a:pt x="9" y="186"/>
                  </a:cubicBezTo>
                  <a:cubicBezTo>
                    <a:pt x="14" y="183"/>
                    <a:pt x="19" y="181"/>
                    <a:pt x="24" y="179"/>
                  </a:cubicBezTo>
                  <a:cubicBezTo>
                    <a:pt x="27" y="178"/>
                    <a:pt x="29" y="177"/>
                    <a:pt x="31" y="176"/>
                  </a:cubicBezTo>
                  <a:cubicBezTo>
                    <a:pt x="33" y="175"/>
                    <a:pt x="34" y="175"/>
                    <a:pt x="36" y="174"/>
                  </a:cubicBezTo>
                  <a:cubicBezTo>
                    <a:pt x="35" y="174"/>
                    <a:pt x="34" y="175"/>
                    <a:pt x="33" y="176"/>
                  </a:cubicBezTo>
                  <a:cubicBezTo>
                    <a:pt x="25" y="181"/>
                    <a:pt x="16" y="183"/>
                    <a:pt x="8" y="189"/>
                  </a:cubicBezTo>
                  <a:cubicBezTo>
                    <a:pt x="8" y="188"/>
                    <a:pt x="8" y="187"/>
                    <a:pt x="9" y="186"/>
                  </a:cubicBezTo>
                  <a:close/>
                  <a:moveTo>
                    <a:pt x="46" y="69"/>
                  </a:moveTo>
                  <a:cubicBezTo>
                    <a:pt x="51" y="65"/>
                    <a:pt x="56" y="62"/>
                    <a:pt x="62" y="59"/>
                  </a:cubicBezTo>
                  <a:cubicBezTo>
                    <a:pt x="65" y="58"/>
                    <a:pt x="68" y="56"/>
                    <a:pt x="72" y="55"/>
                  </a:cubicBezTo>
                  <a:cubicBezTo>
                    <a:pt x="72" y="55"/>
                    <a:pt x="72" y="54"/>
                    <a:pt x="72" y="54"/>
                  </a:cubicBezTo>
                  <a:cubicBezTo>
                    <a:pt x="62" y="60"/>
                    <a:pt x="51" y="66"/>
                    <a:pt x="42" y="73"/>
                  </a:cubicBezTo>
                  <a:cubicBezTo>
                    <a:pt x="43" y="72"/>
                    <a:pt x="44" y="70"/>
                    <a:pt x="46" y="69"/>
                  </a:cubicBezTo>
                  <a:close/>
                  <a:moveTo>
                    <a:pt x="83" y="50"/>
                  </a:moveTo>
                  <a:cubicBezTo>
                    <a:pt x="83" y="51"/>
                    <a:pt x="82" y="52"/>
                    <a:pt x="81" y="52"/>
                  </a:cubicBezTo>
                  <a:cubicBezTo>
                    <a:pt x="76" y="54"/>
                    <a:pt x="72" y="57"/>
                    <a:pt x="68" y="59"/>
                  </a:cubicBezTo>
                  <a:cubicBezTo>
                    <a:pt x="60" y="63"/>
                    <a:pt x="52" y="68"/>
                    <a:pt x="44" y="72"/>
                  </a:cubicBezTo>
                  <a:cubicBezTo>
                    <a:pt x="45" y="72"/>
                    <a:pt x="45" y="72"/>
                    <a:pt x="45" y="71"/>
                  </a:cubicBezTo>
                  <a:cubicBezTo>
                    <a:pt x="49" y="69"/>
                    <a:pt x="53" y="66"/>
                    <a:pt x="57" y="64"/>
                  </a:cubicBezTo>
                  <a:cubicBezTo>
                    <a:pt x="64" y="59"/>
                    <a:pt x="72" y="56"/>
                    <a:pt x="79" y="51"/>
                  </a:cubicBezTo>
                  <a:cubicBezTo>
                    <a:pt x="80" y="51"/>
                    <a:pt x="82" y="51"/>
                    <a:pt x="83" y="50"/>
                  </a:cubicBezTo>
                  <a:close/>
                  <a:moveTo>
                    <a:pt x="40" y="76"/>
                  </a:moveTo>
                  <a:cubicBezTo>
                    <a:pt x="40" y="76"/>
                    <a:pt x="41" y="76"/>
                    <a:pt x="41" y="75"/>
                  </a:cubicBezTo>
                  <a:cubicBezTo>
                    <a:pt x="48" y="71"/>
                    <a:pt x="56" y="66"/>
                    <a:pt x="63" y="62"/>
                  </a:cubicBezTo>
                  <a:cubicBezTo>
                    <a:pt x="68" y="60"/>
                    <a:pt x="72" y="57"/>
                    <a:pt x="76" y="55"/>
                  </a:cubicBezTo>
                  <a:cubicBezTo>
                    <a:pt x="78" y="54"/>
                    <a:pt x="81" y="53"/>
                    <a:pt x="83" y="52"/>
                  </a:cubicBezTo>
                  <a:cubicBezTo>
                    <a:pt x="83" y="51"/>
                    <a:pt x="84" y="51"/>
                    <a:pt x="85" y="50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5" y="50"/>
                    <a:pt x="86" y="50"/>
                    <a:pt x="86" y="50"/>
                  </a:cubicBezTo>
                  <a:cubicBezTo>
                    <a:pt x="85" y="50"/>
                    <a:pt x="85" y="51"/>
                    <a:pt x="85" y="51"/>
                  </a:cubicBezTo>
                  <a:cubicBezTo>
                    <a:pt x="77" y="56"/>
                    <a:pt x="68" y="60"/>
                    <a:pt x="60" y="65"/>
                  </a:cubicBezTo>
                  <a:cubicBezTo>
                    <a:pt x="52" y="69"/>
                    <a:pt x="45" y="74"/>
                    <a:pt x="38" y="79"/>
                  </a:cubicBezTo>
                  <a:cubicBezTo>
                    <a:pt x="39" y="78"/>
                    <a:pt x="40" y="77"/>
                    <a:pt x="40" y="76"/>
                  </a:cubicBezTo>
                  <a:close/>
                  <a:moveTo>
                    <a:pt x="37" y="81"/>
                  </a:moveTo>
                  <a:cubicBezTo>
                    <a:pt x="41" y="80"/>
                    <a:pt x="45" y="77"/>
                    <a:pt x="49" y="75"/>
                  </a:cubicBezTo>
                  <a:cubicBezTo>
                    <a:pt x="54" y="73"/>
                    <a:pt x="59" y="70"/>
                    <a:pt x="64" y="67"/>
                  </a:cubicBezTo>
                  <a:cubicBezTo>
                    <a:pt x="66" y="66"/>
                    <a:pt x="68" y="65"/>
                    <a:pt x="70" y="63"/>
                  </a:cubicBezTo>
                  <a:cubicBezTo>
                    <a:pt x="68" y="65"/>
                    <a:pt x="67" y="67"/>
                    <a:pt x="65" y="69"/>
                  </a:cubicBezTo>
                  <a:cubicBezTo>
                    <a:pt x="55" y="74"/>
                    <a:pt x="46" y="79"/>
                    <a:pt x="36" y="83"/>
                  </a:cubicBezTo>
                  <a:cubicBezTo>
                    <a:pt x="36" y="83"/>
                    <a:pt x="37" y="82"/>
                    <a:pt x="37" y="81"/>
                  </a:cubicBezTo>
                  <a:close/>
                  <a:moveTo>
                    <a:pt x="106" y="10"/>
                  </a:moveTo>
                  <a:cubicBezTo>
                    <a:pt x="107" y="10"/>
                    <a:pt x="108" y="10"/>
                    <a:pt x="109" y="10"/>
                  </a:cubicBezTo>
                  <a:cubicBezTo>
                    <a:pt x="109" y="9"/>
                    <a:pt x="110" y="9"/>
                    <a:pt x="111" y="9"/>
                  </a:cubicBezTo>
                  <a:cubicBezTo>
                    <a:pt x="112" y="8"/>
                    <a:pt x="116" y="6"/>
                    <a:pt x="113" y="7"/>
                  </a:cubicBezTo>
                  <a:cubicBezTo>
                    <a:pt x="111" y="9"/>
                    <a:pt x="107" y="10"/>
                    <a:pt x="104" y="12"/>
                  </a:cubicBezTo>
                  <a:cubicBezTo>
                    <a:pt x="105" y="11"/>
                    <a:pt x="105" y="11"/>
                    <a:pt x="106" y="10"/>
                  </a:cubicBezTo>
                  <a:close/>
                  <a:moveTo>
                    <a:pt x="117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4" y="9"/>
                    <a:pt x="112" y="10"/>
                    <a:pt x="110" y="11"/>
                  </a:cubicBezTo>
                  <a:cubicBezTo>
                    <a:pt x="108" y="11"/>
                    <a:pt x="107" y="12"/>
                    <a:pt x="105" y="12"/>
                  </a:cubicBezTo>
                  <a:cubicBezTo>
                    <a:pt x="105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1"/>
                    <a:pt x="112" y="10"/>
                    <a:pt x="115" y="7"/>
                  </a:cubicBezTo>
                  <a:cubicBezTo>
                    <a:pt x="116" y="7"/>
                    <a:pt x="116" y="8"/>
                    <a:pt x="117" y="8"/>
                  </a:cubicBezTo>
                  <a:close/>
                  <a:moveTo>
                    <a:pt x="103" y="14"/>
                  </a:moveTo>
                  <a:cubicBezTo>
                    <a:pt x="105" y="13"/>
                    <a:pt x="107" y="13"/>
                    <a:pt x="108" y="12"/>
                  </a:cubicBezTo>
                  <a:cubicBezTo>
                    <a:pt x="110" y="12"/>
                    <a:pt x="111" y="11"/>
                    <a:pt x="113" y="10"/>
                  </a:cubicBezTo>
                  <a:cubicBezTo>
                    <a:pt x="114" y="10"/>
                    <a:pt x="117" y="9"/>
                    <a:pt x="114" y="10"/>
                  </a:cubicBezTo>
                  <a:cubicBezTo>
                    <a:pt x="110" y="12"/>
                    <a:pt x="106" y="13"/>
                    <a:pt x="102" y="15"/>
                  </a:cubicBezTo>
                  <a:cubicBezTo>
                    <a:pt x="103" y="15"/>
                    <a:pt x="103" y="14"/>
                    <a:pt x="103" y="14"/>
                  </a:cubicBezTo>
                  <a:close/>
                  <a:moveTo>
                    <a:pt x="101" y="18"/>
                  </a:moveTo>
                  <a:cubicBezTo>
                    <a:pt x="103" y="17"/>
                    <a:pt x="105" y="17"/>
                    <a:pt x="107" y="16"/>
                  </a:cubicBezTo>
                  <a:cubicBezTo>
                    <a:pt x="107" y="16"/>
                    <a:pt x="106" y="17"/>
                    <a:pt x="105" y="18"/>
                  </a:cubicBezTo>
                  <a:cubicBezTo>
                    <a:pt x="103" y="19"/>
                    <a:pt x="102" y="19"/>
                    <a:pt x="100" y="20"/>
                  </a:cubicBezTo>
                  <a:cubicBezTo>
                    <a:pt x="100" y="19"/>
                    <a:pt x="101" y="19"/>
                    <a:pt x="101" y="18"/>
                  </a:cubicBezTo>
                  <a:close/>
                  <a:moveTo>
                    <a:pt x="119" y="11"/>
                  </a:moveTo>
                  <a:cubicBezTo>
                    <a:pt x="120" y="12"/>
                    <a:pt x="120" y="12"/>
                    <a:pt x="120" y="13"/>
                  </a:cubicBezTo>
                  <a:cubicBezTo>
                    <a:pt x="119" y="13"/>
                    <a:pt x="117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4" y="14"/>
                    <a:pt x="114" y="14"/>
                  </a:cubicBezTo>
                  <a:cubicBezTo>
                    <a:pt x="114" y="14"/>
                    <a:pt x="115" y="14"/>
                    <a:pt x="115" y="14"/>
                  </a:cubicBezTo>
                  <a:cubicBezTo>
                    <a:pt x="116" y="13"/>
                    <a:pt x="118" y="12"/>
                    <a:pt x="119" y="11"/>
                  </a:cubicBezTo>
                  <a:cubicBezTo>
                    <a:pt x="119" y="11"/>
                    <a:pt x="119" y="11"/>
                    <a:pt x="119" y="11"/>
                  </a:cubicBezTo>
                  <a:close/>
                  <a:moveTo>
                    <a:pt x="123" y="18"/>
                  </a:moveTo>
                  <a:cubicBezTo>
                    <a:pt x="122" y="18"/>
                    <a:pt x="122" y="18"/>
                    <a:pt x="122" y="17"/>
                  </a:cubicBezTo>
                  <a:cubicBezTo>
                    <a:pt x="122" y="17"/>
                    <a:pt x="122" y="17"/>
                    <a:pt x="122" y="17"/>
                  </a:cubicBezTo>
                  <a:cubicBezTo>
                    <a:pt x="120" y="16"/>
                    <a:pt x="119" y="16"/>
                    <a:pt x="121" y="14"/>
                  </a:cubicBezTo>
                  <a:cubicBezTo>
                    <a:pt x="121" y="15"/>
                    <a:pt x="122" y="17"/>
                    <a:pt x="123" y="18"/>
                  </a:cubicBezTo>
                  <a:close/>
                  <a:moveTo>
                    <a:pt x="143" y="40"/>
                  </a:moveTo>
                  <a:cubicBezTo>
                    <a:pt x="142" y="39"/>
                    <a:pt x="141" y="39"/>
                    <a:pt x="140" y="39"/>
                  </a:cubicBezTo>
                  <a:cubicBezTo>
                    <a:pt x="140" y="39"/>
                    <a:pt x="140" y="39"/>
                    <a:pt x="140" y="38"/>
                  </a:cubicBezTo>
                  <a:cubicBezTo>
                    <a:pt x="142" y="38"/>
                    <a:pt x="145" y="36"/>
                    <a:pt x="148" y="36"/>
                  </a:cubicBezTo>
                  <a:cubicBezTo>
                    <a:pt x="148" y="36"/>
                    <a:pt x="145" y="38"/>
                    <a:pt x="145" y="38"/>
                  </a:cubicBezTo>
                  <a:cubicBezTo>
                    <a:pt x="144" y="39"/>
                    <a:pt x="143" y="39"/>
                    <a:pt x="143" y="40"/>
                  </a:cubicBezTo>
                  <a:close/>
                  <a:moveTo>
                    <a:pt x="105" y="43"/>
                  </a:moveTo>
                  <a:cubicBezTo>
                    <a:pt x="105" y="36"/>
                    <a:pt x="103" y="23"/>
                    <a:pt x="110" y="18"/>
                  </a:cubicBezTo>
                  <a:cubicBezTo>
                    <a:pt x="114" y="15"/>
                    <a:pt x="122" y="21"/>
                    <a:pt x="125" y="23"/>
                  </a:cubicBezTo>
                  <a:cubicBezTo>
                    <a:pt x="131" y="27"/>
                    <a:pt x="137" y="32"/>
                    <a:pt x="137" y="39"/>
                  </a:cubicBezTo>
                  <a:cubicBezTo>
                    <a:pt x="126" y="38"/>
                    <a:pt x="115" y="40"/>
                    <a:pt x="105" y="43"/>
                  </a:cubicBezTo>
                  <a:close/>
                  <a:moveTo>
                    <a:pt x="92" y="41"/>
                  </a:moveTo>
                  <a:cubicBezTo>
                    <a:pt x="95" y="40"/>
                    <a:pt x="97" y="39"/>
                    <a:pt x="99" y="38"/>
                  </a:cubicBezTo>
                  <a:cubicBezTo>
                    <a:pt x="98" y="39"/>
                    <a:pt x="98" y="40"/>
                    <a:pt x="98" y="41"/>
                  </a:cubicBezTo>
                  <a:cubicBezTo>
                    <a:pt x="97" y="41"/>
                    <a:pt x="97" y="41"/>
                    <a:pt x="96" y="42"/>
                  </a:cubicBezTo>
                  <a:cubicBezTo>
                    <a:pt x="95" y="42"/>
                    <a:pt x="94" y="43"/>
                    <a:pt x="93" y="44"/>
                  </a:cubicBezTo>
                  <a:cubicBezTo>
                    <a:pt x="93" y="43"/>
                    <a:pt x="93" y="42"/>
                    <a:pt x="92" y="41"/>
                  </a:cubicBezTo>
                  <a:close/>
                  <a:moveTo>
                    <a:pt x="92" y="40"/>
                  </a:moveTo>
                  <a:cubicBezTo>
                    <a:pt x="92" y="39"/>
                    <a:pt x="92" y="39"/>
                    <a:pt x="92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3" y="38"/>
                    <a:pt x="94" y="37"/>
                    <a:pt x="95" y="37"/>
                  </a:cubicBezTo>
                  <a:cubicBezTo>
                    <a:pt x="96" y="37"/>
                    <a:pt x="101" y="35"/>
                    <a:pt x="98" y="37"/>
                  </a:cubicBezTo>
                  <a:cubicBezTo>
                    <a:pt x="96" y="38"/>
                    <a:pt x="94" y="39"/>
                    <a:pt x="92" y="40"/>
                  </a:cubicBezTo>
                  <a:close/>
                  <a:moveTo>
                    <a:pt x="94" y="37"/>
                  </a:moveTo>
                  <a:cubicBezTo>
                    <a:pt x="95" y="36"/>
                    <a:pt x="96" y="36"/>
                    <a:pt x="97" y="35"/>
                  </a:cubicBezTo>
                  <a:cubicBezTo>
                    <a:pt x="95" y="36"/>
                    <a:pt x="92" y="38"/>
                    <a:pt x="94" y="37"/>
                  </a:cubicBezTo>
                  <a:close/>
                  <a:moveTo>
                    <a:pt x="92" y="37"/>
                  </a:moveTo>
                  <a:cubicBezTo>
                    <a:pt x="92" y="36"/>
                    <a:pt x="92" y="36"/>
                    <a:pt x="92" y="35"/>
                  </a:cubicBezTo>
                  <a:cubicBezTo>
                    <a:pt x="93" y="35"/>
                    <a:pt x="94" y="34"/>
                    <a:pt x="95" y="34"/>
                  </a:cubicBezTo>
                  <a:cubicBezTo>
                    <a:pt x="96" y="34"/>
                    <a:pt x="103" y="30"/>
                    <a:pt x="99" y="33"/>
                  </a:cubicBezTo>
                  <a:cubicBezTo>
                    <a:pt x="97" y="35"/>
                    <a:pt x="94" y="36"/>
                    <a:pt x="92" y="37"/>
                  </a:cubicBezTo>
                  <a:close/>
                  <a:moveTo>
                    <a:pt x="94" y="48"/>
                  </a:moveTo>
                  <a:cubicBezTo>
                    <a:pt x="93" y="47"/>
                    <a:pt x="93" y="46"/>
                    <a:pt x="93" y="45"/>
                  </a:cubicBezTo>
                  <a:cubicBezTo>
                    <a:pt x="94" y="44"/>
                    <a:pt x="96" y="44"/>
                    <a:pt x="97" y="43"/>
                  </a:cubicBezTo>
                  <a:cubicBezTo>
                    <a:pt x="98" y="43"/>
                    <a:pt x="99" y="43"/>
                    <a:pt x="100" y="43"/>
                  </a:cubicBezTo>
                  <a:cubicBezTo>
                    <a:pt x="99" y="44"/>
                    <a:pt x="98" y="45"/>
                    <a:pt x="97" y="45"/>
                  </a:cubicBezTo>
                  <a:cubicBezTo>
                    <a:pt x="96" y="46"/>
                    <a:pt x="96" y="46"/>
                    <a:pt x="95" y="47"/>
                  </a:cubicBezTo>
                  <a:cubicBezTo>
                    <a:pt x="95" y="47"/>
                    <a:pt x="95" y="47"/>
                    <a:pt x="95" y="47"/>
                  </a:cubicBezTo>
                  <a:cubicBezTo>
                    <a:pt x="94" y="48"/>
                    <a:pt x="94" y="48"/>
                    <a:pt x="94" y="48"/>
                  </a:cubicBezTo>
                  <a:close/>
                  <a:moveTo>
                    <a:pt x="100" y="45"/>
                  </a:move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100" y="44"/>
                    <a:pt x="101" y="44"/>
                    <a:pt x="102" y="42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0" y="41"/>
                    <a:pt x="99" y="42"/>
                    <a:pt x="98" y="42"/>
                  </a:cubicBezTo>
                  <a:cubicBezTo>
                    <a:pt x="97" y="42"/>
                    <a:pt x="92" y="45"/>
                    <a:pt x="94" y="44"/>
                  </a:cubicBezTo>
                  <a:cubicBezTo>
                    <a:pt x="97" y="42"/>
                    <a:pt x="100" y="41"/>
                    <a:pt x="101" y="38"/>
                  </a:cubicBezTo>
                  <a:cubicBezTo>
                    <a:pt x="101" y="38"/>
                    <a:pt x="101" y="38"/>
                    <a:pt x="100" y="38"/>
                  </a:cubicBezTo>
                  <a:cubicBezTo>
                    <a:pt x="99" y="37"/>
                    <a:pt x="96" y="38"/>
                    <a:pt x="95" y="39"/>
                  </a:cubicBezTo>
                  <a:cubicBezTo>
                    <a:pt x="97" y="38"/>
                    <a:pt x="100" y="37"/>
                    <a:pt x="102" y="34"/>
                  </a:cubicBezTo>
                  <a:cubicBezTo>
                    <a:pt x="102" y="34"/>
                    <a:pt x="102" y="34"/>
                    <a:pt x="101" y="34"/>
                  </a:cubicBezTo>
                  <a:cubicBezTo>
                    <a:pt x="100" y="34"/>
                    <a:pt x="100" y="34"/>
                    <a:pt x="98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100" y="34"/>
                    <a:pt x="101" y="33"/>
                    <a:pt x="102" y="31"/>
                  </a:cubicBezTo>
                  <a:cubicBezTo>
                    <a:pt x="102" y="31"/>
                    <a:pt x="102" y="31"/>
                    <a:pt x="101" y="31"/>
                  </a:cubicBezTo>
                  <a:cubicBezTo>
                    <a:pt x="100" y="31"/>
                    <a:pt x="99" y="32"/>
                    <a:pt x="97" y="32"/>
                  </a:cubicBezTo>
                  <a:cubicBezTo>
                    <a:pt x="96" y="33"/>
                    <a:pt x="90" y="36"/>
                    <a:pt x="95" y="32"/>
                  </a:cubicBezTo>
                  <a:cubicBezTo>
                    <a:pt x="97" y="31"/>
                    <a:pt x="100" y="30"/>
                    <a:pt x="102" y="27"/>
                  </a:cubicBezTo>
                  <a:cubicBezTo>
                    <a:pt x="102" y="27"/>
                    <a:pt x="102" y="26"/>
                    <a:pt x="102" y="26"/>
                  </a:cubicBezTo>
                  <a:cubicBezTo>
                    <a:pt x="101" y="27"/>
                    <a:pt x="100" y="27"/>
                    <a:pt x="99" y="27"/>
                  </a:cubicBezTo>
                  <a:cubicBezTo>
                    <a:pt x="98" y="27"/>
                    <a:pt x="96" y="28"/>
                    <a:pt x="94" y="29"/>
                  </a:cubicBezTo>
                  <a:cubicBezTo>
                    <a:pt x="94" y="29"/>
                    <a:pt x="95" y="28"/>
                    <a:pt x="95" y="28"/>
                  </a:cubicBezTo>
                  <a:cubicBezTo>
                    <a:pt x="98" y="26"/>
                    <a:pt x="101" y="25"/>
                    <a:pt x="103" y="23"/>
                  </a:cubicBezTo>
                  <a:cubicBezTo>
                    <a:pt x="103" y="23"/>
                    <a:pt x="103" y="22"/>
                    <a:pt x="103" y="22"/>
                  </a:cubicBezTo>
                  <a:cubicBezTo>
                    <a:pt x="102" y="23"/>
                    <a:pt x="100" y="23"/>
                    <a:pt x="99" y="23"/>
                  </a:cubicBezTo>
                  <a:cubicBezTo>
                    <a:pt x="99" y="24"/>
                    <a:pt x="98" y="24"/>
                    <a:pt x="97" y="25"/>
                  </a:cubicBezTo>
                  <a:cubicBezTo>
                    <a:pt x="97" y="25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9" y="23"/>
                    <a:pt x="102" y="22"/>
                    <a:pt x="104" y="20"/>
                  </a:cubicBezTo>
                  <a:cubicBezTo>
                    <a:pt x="101" y="27"/>
                    <a:pt x="102" y="38"/>
                    <a:pt x="102" y="43"/>
                  </a:cubicBezTo>
                  <a:cubicBezTo>
                    <a:pt x="102" y="44"/>
                    <a:pt x="102" y="44"/>
                    <a:pt x="103" y="44"/>
                  </a:cubicBezTo>
                  <a:cubicBezTo>
                    <a:pt x="102" y="44"/>
                    <a:pt x="101" y="45"/>
                    <a:pt x="100" y="45"/>
                  </a:cubicBezTo>
                  <a:close/>
                  <a:moveTo>
                    <a:pt x="118" y="15"/>
                  </a:moveTo>
                  <a:cubicBezTo>
                    <a:pt x="117" y="15"/>
                    <a:pt x="117" y="15"/>
                    <a:pt x="116" y="15"/>
                  </a:cubicBezTo>
                  <a:cubicBezTo>
                    <a:pt x="116" y="15"/>
                    <a:pt x="116" y="15"/>
                    <a:pt x="117" y="14"/>
                  </a:cubicBezTo>
                  <a:cubicBezTo>
                    <a:pt x="117" y="14"/>
                    <a:pt x="118" y="14"/>
                    <a:pt x="119" y="14"/>
                  </a:cubicBezTo>
                  <a:cubicBezTo>
                    <a:pt x="119" y="15"/>
                    <a:pt x="118" y="15"/>
                    <a:pt x="118" y="15"/>
                  </a:cubicBezTo>
                  <a:close/>
                  <a:moveTo>
                    <a:pt x="139" y="35"/>
                  </a:moveTo>
                  <a:cubicBezTo>
                    <a:pt x="142" y="34"/>
                    <a:pt x="144" y="33"/>
                    <a:pt x="147" y="33"/>
                  </a:cubicBezTo>
                  <a:cubicBezTo>
                    <a:pt x="146" y="33"/>
                    <a:pt x="145" y="35"/>
                    <a:pt x="144" y="35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41" y="36"/>
                    <a:pt x="140" y="37"/>
                    <a:pt x="139" y="37"/>
                  </a:cubicBezTo>
                  <a:cubicBezTo>
                    <a:pt x="139" y="36"/>
                    <a:pt x="139" y="35"/>
                    <a:pt x="139" y="35"/>
                  </a:cubicBezTo>
                  <a:close/>
                  <a:moveTo>
                    <a:pt x="138" y="32"/>
                  </a:moveTo>
                  <a:cubicBezTo>
                    <a:pt x="139" y="32"/>
                    <a:pt x="139" y="32"/>
                    <a:pt x="140" y="31"/>
                  </a:cubicBezTo>
                  <a:cubicBezTo>
                    <a:pt x="140" y="31"/>
                    <a:pt x="145" y="30"/>
                    <a:pt x="145" y="30"/>
                  </a:cubicBezTo>
                  <a:cubicBezTo>
                    <a:pt x="144" y="32"/>
                    <a:pt x="141" y="33"/>
                    <a:pt x="139" y="34"/>
                  </a:cubicBezTo>
                  <a:cubicBezTo>
                    <a:pt x="139" y="33"/>
                    <a:pt x="138" y="32"/>
                    <a:pt x="138" y="32"/>
                  </a:cubicBezTo>
                  <a:close/>
                  <a:moveTo>
                    <a:pt x="138" y="31"/>
                  </a:moveTo>
                  <a:cubicBezTo>
                    <a:pt x="138" y="31"/>
                    <a:pt x="138" y="31"/>
                    <a:pt x="137" y="31"/>
                  </a:cubicBezTo>
                  <a:cubicBezTo>
                    <a:pt x="138" y="30"/>
                    <a:pt x="139" y="29"/>
                    <a:pt x="140" y="29"/>
                  </a:cubicBezTo>
                  <a:cubicBezTo>
                    <a:pt x="140" y="29"/>
                    <a:pt x="141" y="28"/>
                    <a:pt x="141" y="28"/>
                  </a:cubicBezTo>
                  <a:cubicBezTo>
                    <a:pt x="142" y="28"/>
                    <a:pt x="143" y="28"/>
                    <a:pt x="144" y="29"/>
                  </a:cubicBezTo>
                  <a:cubicBezTo>
                    <a:pt x="142" y="29"/>
                    <a:pt x="140" y="31"/>
                    <a:pt x="138" y="31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9"/>
                    <a:pt x="138" y="29"/>
                  </a:cubicBezTo>
                  <a:cubicBezTo>
                    <a:pt x="137" y="30"/>
                    <a:pt x="137" y="30"/>
                    <a:pt x="137" y="30"/>
                  </a:cubicBezTo>
                  <a:cubicBezTo>
                    <a:pt x="137" y="29"/>
                    <a:pt x="136" y="29"/>
                    <a:pt x="136" y="29"/>
                  </a:cubicBezTo>
                  <a:cubicBezTo>
                    <a:pt x="137" y="29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17" y="12"/>
                  </a:moveTo>
                  <a:cubicBezTo>
                    <a:pt x="116" y="13"/>
                    <a:pt x="114" y="13"/>
                    <a:pt x="113" y="14"/>
                  </a:cubicBezTo>
                  <a:cubicBezTo>
                    <a:pt x="113" y="14"/>
                    <a:pt x="112" y="14"/>
                    <a:pt x="112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2" y="14"/>
                    <a:pt x="113" y="13"/>
                    <a:pt x="114" y="13"/>
                  </a:cubicBezTo>
                  <a:cubicBezTo>
                    <a:pt x="115" y="13"/>
                    <a:pt x="116" y="12"/>
                    <a:pt x="116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lose/>
                  <a:moveTo>
                    <a:pt x="99" y="21"/>
                  </a:moveTo>
                  <a:cubicBezTo>
                    <a:pt x="100" y="21"/>
                    <a:pt x="101" y="20"/>
                    <a:pt x="103" y="20"/>
                  </a:cubicBezTo>
                  <a:cubicBezTo>
                    <a:pt x="106" y="18"/>
                    <a:pt x="103" y="20"/>
                    <a:pt x="102" y="20"/>
                  </a:cubicBezTo>
                  <a:cubicBezTo>
                    <a:pt x="101" y="21"/>
                    <a:pt x="99" y="22"/>
                    <a:pt x="98" y="23"/>
                  </a:cubicBezTo>
                  <a:cubicBezTo>
                    <a:pt x="98" y="22"/>
                    <a:pt x="99" y="22"/>
                    <a:pt x="99" y="21"/>
                  </a:cubicBezTo>
                  <a:close/>
                  <a:moveTo>
                    <a:pt x="96" y="25"/>
                  </a:moveTo>
                  <a:cubicBezTo>
                    <a:pt x="97" y="25"/>
                    <a:pt x="98" y="25"/>
                    <a:pt x="99" y="25"/>
                  </a:cubicBezTo>
                  <a:cubicBezTo>
                    <a:pt x="101" y="23"/>
                    <a:pt x="103" y="23"/>
                    <a:pt x="100" y="25"/>
                  </a:cubicBezTo>
                  <a:cubicBezTo>
                    <a:pt x="98" y="25"/>
                    <a:pt x="97" y="26"/>
                    <a:pt x="95" y="27"/>
                  </a:cubicBezTo>
                  <a:cubicBezTo>
                    <a:pt x="96" y="26"/>
                    <a:pt x="96" y="26"/>
                    <a:pt x="96" y="25"/>
                  </a:cubicBezTo>
                  <a:close/>
                  <a:moveTo>
                    <a:pt x="94" y="30"/>
                  </a:moveTo>
                  <a:cubicBezTo>
                    <a:pt x="95" y="30"/>
                    <a:pt x="96" y="29"/>
                    <a:pt x="97" y="29"/>
                  </a:cubicBezTo>
                  <a:cubicBezTo>
                    <a:pt x="98" y="28"/>
                    <a:pt x="99" y="28"/>
                    <a:pt x="100" y="28"/>
                  </a:cubicBezTo>
                  <a:cubicBezTo>
                    <a:pt x="98" y="30"/>
                    <a:pt x="95" y="32"/>
                    <a:pt x="92" y="33"/>
                  </a:cubicBezTo>
                  <a:cubicBezTo>
                    <a:pt x="93" y="33"/>
                    <a:pt x="93" y="32"/>
                    <a:pt x="93" y="31"/>
                  </a:cubicBezTo>
                  <a:cubicBezTo>
                    <a:pt x="94" y="31"/>
                    <a:pt x="94" y="30"/>
                    <a:pt x="94" y="30"/>
                  </a:cubicBezTo>
                  <a:close/>
                  <a:moveTo>
                    <a:pt x="38" y="168"/>
                  </a:moveTo>
                  <a:cubicBezTo>
                    <a:pt x="33" y="170"/>
                    <a:pt x="29" y="172"/>
                    <a:pt x="24" y="175"/>
                  </a:cubicBezTo>
                  <a:cubicBezTo>
                    <a:pt x="22" y="176"/>
                    <a:pt x="19" y="177"/>
                    <a:pt x="17" y="179"/>
                  </a:cubicBezTo>
                  <a:cubicBezTo>
                    <a:pt x="16" y="179"/>
                    <a:pt x="15" y="180"/>
                    <a:pt x="13" y="181"/>
                  </a:cubicBezTo>
                  <a:cubicBezTo>
                    <a:pt x="12" y="181"/>
                    <a:pt x="8" y="185"/>
                    <a:pt x="12" y="181"/>
                  </a:cubicBezTo>
                  <a:cubicBezTo>
                    <a:pt x="17" y="178"/>
                    <a:pt x="23" y="174"/>
                    <a:pt x="28" y="171"/>
                  </a:cubicBezTo>
                  <a:cubicBezTo>
                    <a:pt x="31" y="168"/>
                    <a:pt x="35" y="166"/>
                    <a:pt x="39" y="163"/>
                  </a:cubicBezTo>
                  <a:cubicBezTo>
                    <a:pt x="38" y="165"/>
                    <a:pt x="38" y="166"/>
                    <a:pt x="38" y="168"/>
                  </a:cubicBezTo>
                  <a:close/>
                  <a:moveTo>
                    <a:pt x="9" y="178"/>
                  </a:moveTo>
                  <a:cubicBezTo>
                    <a:pt x="15" y="176"/>
                    <a:pt x="20" y="173"/>
                    <a:pt x="25" y="170"/>
                  </a:cubicBezTo>
                  <a:cubicBezTo>
                    <a:pt x="28" y="169"/>
                    <a:pt x="30" y="168"/>
                    <a:pt x="33" y="166"/>
                  </a:cubicBezTo>
                  <a:cubicBezTo>
                    <a:pt x="33" y="166"/>
                    <a:pt x="34" y="166"/>
                    <a:pt x="34" y="166"/>
                  </a:cubicBezTo>
                  <a:cubicBezTo>
                    <a:pt x="26" y="171"/>
                    <a:pt x="17" y="176"/>
                    <a:pt x="9" y="183"/>
                  </a:cubicBezTo>
                  <a:cubicBezTo>
                    <a:pt x="9" y="181"/>
                    <a:pt x="9" y="180"/>
                    <a:pt x="9" y="178"/>
                  </a:cubicBezTo>
                  <a:close/>
                  <a:moveTo>
                    <a:pt x="39" y="162"/>
                  </a:moveTo>
                  <a:cubicBezTo>
                    <a:pt x="34" y="165"/>
                    <a:pt x="29" y="167"/>
                    <a:pt x="25" y="170"/>
                  </a:cubicBezTo>
                  <a:cubicBezTo>
                    <a:pt x="22" y="171"/>
                    <a:pt x="19" y="173"/>
                    <a:pt x="17" y="174"/>
                  </a:cubicBezTo>
                  <a:cubicBezTo>
                    <a:pt x="15" y="175"/>
                    <a:pt x="14" y="176"/>
                    <a:pt x="12" y="177"/>
                  </a:cubicBezTo>
                  <a:cubicBezTo>
                    <a:pt x="8" y="178"/>
                    <a:pt x="12" y="176"/>
                    <a:pt x="13" y="176"/>
                  </a:cubicBezTo>
                  <a:cubicBezTo>
                    <a:pt x="22" y="170"/>
                    <a:pt x="31" y="164"/>
                    <a:pt x="40" y="158"/>
                  </a:cubicBezTo>
                  <a:cubicBezTo>
                    <a:pt x="39" y="159"/>
                    <a:pt x="39" y="161"/>
                    <a:pt x="39" y="162"/>
                  </a:cubicBezTo>
                  <a:close/>
                  <a:moveTo>
                    <a:pt x="40" y="157"/>
                  </a:moveTo>
                  <a:cubicBezTo>
                    <a:pt x="33" y="161"/>
                    <a:pt x="25" y="164"/>
                    <a:pt x="18" y="168"/>
                  </a:cubicBezTo>
                  <a:cubicBezTo>
                    <a:pt x="16" y="169"/>
                    <a:pt x="14" y="170"/>
                    <a:pt x="12" y="172"/>
                  </a:cubicBezTo>
                  <a:cubicBezTo>
                    <a:pt x="13" y="171"/>
                    <a:pt x="13" y="171"/>
                    <a:pt x="13" y="171"/>
                  </a:cubicBezTo>
                  <a:cubicBezTo>
                    <a:pt x="17" y="168"/>
                    <a:pt x="21" y="166"/>
                    <a:pt x="25" y="163"/>
                  </a:cubicBezTo>
                  <a:cubicBezTo>
                    <a:pt x="28" y="162"/>
                    <a:pt x="30" y="160"/>
                    <a:pt x="33" y="158"/>
                  </a:cubicBezTo>
                  <a:cubicBezTo>
                    <a:pt x="36" y="156"/>
                    <a:pt x="39" y="154"/>
                    <a:pt x="41" y="152"/>
                  </a:cubicBezTo>
                  <a:cubicBezTo>
                    <a:pt x="41" y="154"/>
                    <a:pt x="40" y="155"/>
                    <a:pt x="40" y="157"/>
                  </a:cubicBezTo>
                  <a:close/>
                  <a:moveTo>
                    <a:pt x="11" y="170"/>
                  </a:moveTo>
                  <a:cubicBezTo>
                    <a:pt x="16" y="169"/>
                    <a:pt x="21" y="165"/>
                    <a:pt x="26" y="162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0" y="166"/>
                    <a:pt x="15" y="168"/>
                    <a:pt x="10" y="173"/>
                  </a:cubicBezTo>
                  <a:cubicBezTo>
                    <a:pt x="11" y="172"/>
                    <a:pt x="11" y="171"/>
                    <a:pt x="11" y="170"/>
                  </a:cubicBezTo>
                  <a:close/>
                  <a:moveTo>
                    <a:pt x="14" y="158"/>
                  </a:moveTo>
                  <a:cubicBezTo>
                    <a:pt x="14" y="158"/>
                    <a:pt x="14" y="158"/>
                    <a:pt x="14" y="157"/>
                  </a:cubicBezTo>
                  <a:cubicBezTo>
                    <a:pt x="14" y="158"/>
                    <a:pt x="15" y="157"/>
                    <a:pt x="15" y="157"/>
                  </a:cubicBezTo>
                  <a:cubicBezTo>
                    <a:pt x="19" y="155"/>
                    <a:pt x="23" y="153"/>
                    <a:pt x="27" y="151"/>
                  </a:cubicBezTo>
                  <a:cubicBezTo>
                    <a:pt x="30" y="149"/>
                    <a:pt x="33" y="148"/>
                    <a:pt x="36" y="146"/>
                  </a:cubicBezTo>
                  <a:cubicBezTo>
                    <a:pt x="32" y="149"/>
                    <a:pt x="29" y="151"/>
                    <a:pt x="25" y="154"/>
                  </a:cubicBezTo>
                  <a:cubicBezTo>
                    <a:pt x="21" y="156"/>
                    <a:pt x="16" y="158"/>
                    <a:pt x="13" y="161"/>
                  </a:cubicBezTo>
                  <a:cubicBezTo>
                    <a:pt x="13" y="160"/>
                    <a:pt x="13" y="159"/>
                    <a:pt x="14" y="158"/>
                  </a:cubicBezTo>
                  <a:close/>
                  <a:moveTo>
                    <a:pt x="15" y="153"/>
                  </a:moveTo>
                  <a:cubicBezTo>
                    <a:pt x="15" y="153"/>
                    <a:pt x="15" y="152"/>
                    <a:pt x="16" y="152"/>
                  </a:cubicBezTo>
                  <a:cubicBezTo>
                    <a:pt x="17" y="151"/>
                    <a:pt x="19" y="150"/>
                    <a:pt x="20" y="149"/>
                  </a:cubicBezTo>
                  <a:cubicBezTo>
                    <a:pt x="22" y="147"/>
                    <a:pt x="25" y="146"/>
                    <a:pt x="27" y="145"/>
                  </a:cubicBezTo>
                  <a:cubicBezTo>
                    <a:pt x="32" y="142"/>
                    <a:pt x="36" y="138"/>
                    <a:pt x="41" y="136"/>
                  </a:cubicBezTo>
                  <a:cubicBezTo>
                    <a:pt x="41" y="136"/>
                    <a:pt x="41" y="137"/>
                    <a:pt x="41" y="138"/>
                  </a:cubicBezTo>
                  <a:cubicBezTo>
                    <a:pt x="37" y="140"/>
                    <a:pt x="33" y="143"/>
                    <a:pt x="29" y="145"/>
                  </a:cubicBezTo>
                  <a:cubicBezTo>
                    <a:pt x="25" y="147"/>
                    <a:pt x="20" y="150"/>
                    <a:pt x="16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close/>
                  <a:moveTo>
                    <a:pt x="17" y="145"/>
                  </a:moveTo>
                  <a:cubicBezTo>
                    <a:pt x="17" y="145"/>
                    <a:pt x="17" y="145"/>
                    <a:pt x="17" y="145"/>
                  </a:cubicBezTo>
                  <a:cubicBezTo>
                    <a:pt x="17" y="144"/>
                    <a:pt x="19" y="143"/>
                    <a:pt x="19" y="143"/>
                  </a:cubicBezTo>
                  <a:cubicBezTo>
                    <a:pt x="23" y="140"/>
                    <a:pt x="28" y="137"/>
                    <a:pt x="32" y="135"/>
                  </a:cubicBezTo>
                  <a:cubicBezTo>
                    <a:pt x="35" y="133"/>
                    <a:pt x="39" y="131"/>
                    <a:pt x="41" y="129"/>
                  </a:cubicBezTo>
                  <a:cubicBezTo>
                    <a:pt x="41" y="130"/>
                    <a:pt x="41" y="131"/>
                    <a:pt x="41" y="131"/>
                  </a:cubicBezTo>
                  <a:cubicBezTo>
                    <a:pt x="37" y="133"/>
                    <a:pt x="33" y="135"/>
                    <a:pt x="28" y="138"/>
                  </a:cubicBezTo>
                  <a:cubicBezTo>
                    <a:pt x="26" y="139"/>
                    <a:pt x="24" y="141"/>
                    <a:pt x="22" y="142"/>
                  </a:cubicBezTo>
                  <a:cubicBezTo>
                    <a:pt x="21" y="143"/>
                    <a:pt x="20" y="143"/>
                    <a:pt x="19" y="144"/>
                  </a:cubicBezTo>
                  <a:cubicBezTo>
                    <a:pt x="18" y="144"/>
                    <a:pt x="17" y="145"/>
                    <a:pt x="17" y="145"/>
                  </a:cubicBezTo>
                  <a:cubicBezTo>
                    <a:pt x="17" y="145"/>
                    <a:pt x="17" y="145"/>
                    <a:pt x="17" y="145"/>
                  </a:cubicBezTo>
                  <a:close/>
                  <a:moveTo>
                    <a:pt x="42" y="115"/>
                  </a:moveTo>
                  <a:cubicBezTo>
                    <a:pt x="42" y="115"/>
                    <a:pt x="43" y="115"/>
                    <a:pt x="43" y="115"/>
                  </a:cubicBezTo>
                  <a:cubicBezTo>
                    <a:pt x="43" y="114"/>
                    <a:pt x="43" y="114"/>
                    <a:pt x="43" y="114"/>
                  </a:cubicBezTo>
                  <a:cubicBezTo>
                    <a:pt x="43" y="115"/>
                    <a:pt x="43" y="116"/>
                    <a:pt x="42" y="117"/>
                  </a:cubicBezTo>
                  <a:cubicBezTo>
                    <a:pt x="39" y="118"/>
                    <a:pt x="37" y="120"/>
                    <a:pt x="34" y="121"/>
                  </a:cubicBezTo>
                  <a:cubicBezTo>
                    <a:pt x="32" y="123"/>
                    <a:pt x="29" y="124"/>
                    <a:pt x="26" y="126"/>
                  </a:cubicBezTo>
                  <a:cubicBezTo>
                    <a:pt x="28" y="125"/>
                    <a:pt x="30" y="124"/>
                    <a:pt x="31" y="123"/>
                  </a:cubicBezTo>
                  <a:cubicBezTo>
                    <a:pt x="35" y="120"/>
                    <a:pt x="38" y="118"/>
                    <a:pt x="42" y="115"/>
                  </a:cubicBezTo>
                  <a:close/>
                  <a:moveTo>
                    <a:pt x="42" y="121"/>
                  </a:moveTo>
                  <a:cubicBezTo>
                    <a:pt x="38" y="123"/>
                    <a:pt x="34" y="125"/>
                    <a:pt x="31" y="128"/>
                  </a:cubicBezTo>
                  <a:cubicBezTo>
                    <a:pt x="29" y="129"/>
                    <a:pt x="26" y="130"/>
                    <a:pt x="24" y="131"/>
                  </a:cubicBezTo>
                  <a:cubicBezTo>
                    <a:pt x="23" y="132"/>
                    <a:pt x="22" y="132"/>
                    <a:pt x="21" y="133"/>
                  </a:cubicBezTo>
                  <a:cubicBezTo>
                    <a:pt x="20" y="133"/>
                    <a:pt x="20" y="133"/>
                    <a:pt x="20" y="134"/>
                  </a:cubicBezTo>
                  <a:cubicBezTo>
                    <a:pt x="20" y="134"/>
                    <a:pt x="20" y="133"/>
                    <a:pt x="21" y="133"/>
                  </a:cubicBezTo>
                  <a:cubicBezTo>
                    <a:pt x="24" y="129"/>
                    <a:pt x="27" y="128"/>
                    <a:pt x="31" y="126"/>
                  </a:cubicBezTo>
                  <a:cubicBezTo>
                    <a:pt x="35" y="123"/>
                    <a:pt x="39" y="121"/>
                    <a:pt x="42" y="118"/>
                  </a:cubicBezTo>
                  <a:cubicBezTo>
                    <a:pt x="42" y="119"/>
                    <a:pt x="42" y="120"/>
                    <a:pt x="42" y="121"/>
                  </a:cubicBezTo>
                  <a:close/>
                  <a:moveTo>
                    <a:pt x="42" y="125"/>
                  </a:moveTo>
                  <a:cubicBezTo>
                    <a:pt x="38" y="128"/>
                    <a:pt x="34" y="131"/>
                    <a:pt x="30" y="133"/>
                  </a:cubicBezTo>
                  <a:cubicBezTo>
                    <a:pt x="28" y="134"/>
                    <a:pt x="25" y="135"/>
                    <a:pt x="23" y="137"/>
                  </a:cubicBezTo>
                  <a:cubicBezTo>
                    <a:pt x="22" y="137"/>
                    <a:pt x="17" y="141"/>
                    <a:pt x="20" y="138"/>
                  </a:cubicBezTo>
                  <a:cubicBezTo>
                    <a:pt x="26" y="132"/>
                    <a:pt x="35" y="129"/>
                    <a:pt x="42" y="123"/>
                  </a:cubicBezTo>
                  <a:cubicBezTo>
                    <a:pt x="42" y="124"/>
                    <a:pt x="42" y="125"/>
                    <a:pt x="42" y="125"/>
                  </a:cubicBezTo>
                  <a:close/>
                  <a:moveTo>
                    <a:pt x="41" y="126"/>
                  </a:move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0" y="127"/>
                    <a:pt x="40" y="128"/>
                  </a:cubicBezTo>
                  <a:cubicBezTo>
                    <a:pt x="40" y="127"/>
                    <a:pt x="41" y="127"/>
                    <a:pt x="41" y="126"/>
                  </a:cubicBezTo>
                  <a:close/>
                  <a:moveTo>
                    <a:pt x="41" y="135"/>
                  </a:moveTo>
                  <a:cubicBezTo>
                    <a:pt x="37" y="136"/>
                    <a:pt x="33" y="139"/>
                    <a:pt x="29" y="141"/>
                  </a:cubicBezTo>
                  <a:cubicBezTo>
                    <a:pt x="26" y="142"/>
                    <a:pt x="24" y="144"/>
                    <a:pt x="22" y="145"/>
                  </a:cubicBezTo>
                  <a:cubicBezTo>
                    <a:pt x="21" y="146"/>
                    <a:pt x="20" y="146"/>
                    <a:pt x="19" y="147"/>
                  </a:cubicBezTo>
                  <a:cubicBezTo>
                    <a:pt x="18" y="147"/>
                    <a:pt x="14" y="150"/>
                    <a:pt x="17" y="147"/>
                  </a:cubicBezTo>
                  <a:cubicBezTo>
                    <a:pt x="22" y="144"/>
                    <a:pt x="27" y="142"/>
                    <a:pt x="31" y="138"/>
                  </a:cubicBezTo>
                  <a:cubicBezTo>
                    <a:pt x="34" y="136"/>
                    <a:pt x="38" y="135"/>
                    <a:pt x="41" y="133"/>
                  </a:cubicBezTo>
                  <a:cubicBezTo>
                    <a:pt x="41" y="133"/>
                    <a:pt x="41" y="134"/>
                    <a:pt x="41" y="135"/>
                  </a:cubicBezTo>
                  <a:close/>
                  <a:moveTo>
                    <a:pt x="41" y="143"/>
                  </a:move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39" y="144"/>
                    <a:pt x="38" y="145"/>
                    <a:pt x="36" y="145"/>
                  </a:cubicBezTo>
                  <a:cubicBezTo>
                    <a:pt x="31" y="148"/>
                    <a:pt x="26" y="150"/>
                    <a:pt x="22" y="153"/>
                  </a:cubicBezTo>
                  <a:cubicBezTo>
                    <a:pt x="21" y="153"/>
                    <a:pt x="20" y="154"/>
                    <a:pt x="19" y="154"/>
                  </a:cubicBezTo>
                  <a:cubicBezTo>
                    <a:pt x="19" y="154"/>
                    <a:pt x="19" y="154"/>
                    <a:pt x="20" y="154"/>
                  </a:cubicBezTo>
                  <a:cubicBezTo>
                    <a:pt x="27" y="149"/>
                    <a:pt x="36" y="146"/>
                    <a:pt x="41" y="139"/>
                  </a:cubicBezTo>
                  <a:cubicBezTo>
                    <a:pt x="41" y="141"/>
                    <a:pt x="41" y="142"/>
                    <a:pt x="41" y="143"/>
                  </a:cubicBezTo>
                  <a:close/>
                  <a:moveTo>
                    <a:pt x="17" y="159"/>
                  </a:moveTo>
                  <a:cubicBezTo>
                    <a:pt x="21" y="156"/>
                    <a:pt x="25" y="155"/>
                    <a:pt x="29" y="152"/>
                  </a:cubicBezTo>
                  <a:cubicBezTo>
                    <a:pt x="31" y="150"/>
                    <a:pt x="34" y="148"/>
                    <a:pt x="36" y="147"/>
                  </a:cubicBezTo>
                  <a:cubicBezTo>
                    <a:pt x="38" y="146"/>
                    <a:pt x="39" y="145"/>
                    <a:pt x="41" y="144"/>
                  </a:cubicBezTo>
                  <a:cubicBezTo>
                    <a:pt x="41" y="144"/>
                    <a:pt x="41" y="144"/>
                    <a:pt x="41" y="144"/>
                  </a:cubicBezTo>
                  <a:cubicBezTo>
                    <a:pt x="41" y="144"/>
                    <a:pt x="41" y="144"/>
                    <a:pt x="42" y="144"/>
                  </a:cubicBezTo>
                  <a:cubicBezTo>
                    <a:pt x="42" y="144"/>
                    <a:pt x="42" y="145"/>
                    <a:pt x="42" y="146"/>
                  </a:cubicBezTo>
                  <a:cubicBezTo>
                    <a:pt x="36" y="149"/>
                    <a:pt x="31" y="152"/>
                    <a:pt x="25" y="155"/>
                  </a:cubicBezTo>
                  <a:cubicBezTo>
                    <a:pt x="23" y="156"/>
                    <a:pt x="20" y="158"/>
                    <a:pt x="17" y="159"/>
                  </a:cubicBezTo>
                  <a:cubicBezTo>
                    <a:pt x="16" y="160"/>
                    <a:pt x="15" y="160"/>
                    <a:pt x="14" y="161"/>
                  </a:cubicBezTo>
                  <a:cubicBezTo>
                    <a:pt x="12" y="162"/>
                    <a:pt x="18" y="158"/>
                    <a:pt x="17" y="159"/>
                  </a:cubicBezTo>
                  <a:close/>
                  <a:moveTo>
                    <a:pt x="42" y="148"/>
                  </a:moveTo>
                  <a:cubicBezTo>
                    <a:pt x="40" y="149"/>
                    <a:pt x="37" y="151"/>
                    <a:pt x="35" y="152"/>
                  </a:cubicBezTo>
                  <a:cubicBezTo>
                    <a:pt x="32" y="154"/>
                    <a:pt x="28" y="156"/>
                    <a:pt x="25" y="158"/>
                  </a:cubicBezTo>
                  <a:cubicBezTo>
                    <a:pt x="21" y="161"/>
                    <a:pt x="17" y="163"/>
                    <a:pt x="13" y="165"/>
                  </a:cubicBezTo>
                  <a:cubicBezTo>
                    <a:pt x="9" y="167"/>
                    <a:pt x="14" y="164"/>
                    <a:pt x="15" y="164"/>
                  </a:cubicBezTo>
                  <a:cubicBezTo>
                    <a:pt x="18" y="162"/>
                    <a:pt x="20" y="161"/>
                    <a:pt x="22" y="159"/>
                  </a:cubicBezTo>
                  <a:cubicBezTo>
                    <a:pt x="28" y="155"/>
                    <a:pt x="36" y="152"/>
                    <a:pt x="42" y="147"/>
                  </a:cubicBezTo>
                  <a:cubicBezTo>
                    <a:pt x="42" y="147"/>
                    <a:pt x="42" y="148"/>
                    <a:pt x="42" y="148"/>
                  </a:cubicBezTo>
                  <a:close/>
                  <a:moveTo>
                    <a:pt x="34" y="154"/>
                  </a:moveTo>
                  <a:cubicBezTo>
                    <a:pt x="35" y="153"/>
                    <a:pt x="36" y="153"/>
                    <a:pt x="36" y="153"/>
                  </a:cubicBezTo>
                  <a:cubicBezTo>
                    <a:pt x="38" y="151"/>
                    <a:pt x="40" y="150"/>
                    <a:pt x="42" y="149"/>
                  </a:cubicBezTo>
                  <a:cubicBezTo>
                    <a:pt x="42" y="150"/>
                    <a:pt x="42" y="150"/>
                    <a:pt x="42" y="151"/>
                  </a:cubicBezTo>
                  <a:cubicBezTo>
                    <a:pt x="39" y="153"/>
                    <a:pt x="36" y="155"/>
                    <a:pt x="33" y="157"/>
                  </a:cubicBezTo>
                  <a:cubicBezTo>
                    <a:pt x="30" y="159"/>
                    <a:pt x="27" y="161"/>
                    <a:pt x="24" y="163"/>
                  </a:cubicBezTo>
                  <a:cubicBezTo>
                    <a:pt x="22" y="164"/>
                    <a:pt x="20" y="165"/>
                    <a:pt x="18" y="166"/>
                  </a:cubicBezTo>
                  <a:cubicBezTo>
                    <a:pt x="16" y="167"/>
                    <a:pt x="12" y="168"/>
                    <a:pt x="11" y="170"/>
                  </a:cubicBezTo>
                  <a:cubicBezTo>
                    <a:pt x="14" y="167"/>
                    <a:pt x="19" y="165"/>
                    <a:pt x="22" y="162"/>
                  </a:cubicBezTo>
                  <a:cubicBezTo>
                    <a:pt x="26" y="159"/>
                    <a:pt x="30" y="156"/>
                    <a:pt x="34" y="154"/>
                  </a:cubicBezTo>
                  <a:close/>
                  <a:moveTo>
                    <a:pt x="43" y="112"/>
                  </a:moveTo>
                  <a:cubicBezTo>
                    <a:pt x="43" y="112"/>
                    <a:pt x="43" y="113"/>
                    <a:pt x="43" y="113"/>
                  </a:cubicBezTo>
                  <a:cubicBezTo>
                    <a:pt x="39" y="115"/>
                    <a:pt x="35" y="117"/>
                    <a:pt x="31" y="119"/>
                  </a:cubicBezTo>
                  <a:cubicBezTo>
                    <a:pt x="29" y="120"/>
                    <a:pt x="27" y="121"/>
                    <a:pt x="26" y="122"/>
                  </a:cubicBezTo>
                  <a:cubicBezTo>
                    <a:pt x="25" y="123"/>
                    <a:pt x="24" y="123"/>
                    <a:pt x="23" y="124"/>
                  </a:cubicBezTo>
                  <a:cubicBezTo>
                    <a:pt x="23" y="123"/>
                    <a:pt x="24" y="122"/>
                    <a:pt x="25" y="122"/>
                  </a:cubicBezTo>
                  <a:cubicBezTo>
                    <a:pt x="31" y="117"/>
                    <a:pt x="38" y="114"/>
                    <a:pt x="44" y="109"/>
                  </a:cubicBezTo>
                  <a:cubicBezTo>
                    <a:pt x="44" y="110"/>
                    <a:pt x="43" y="111"/>
                    <a:pt x="43" y="112"/>
                  </a:cubicBezTo>
                  <a:close/>
                  <a:moveTo>
                    <a:pt x="44" y="108"/>
                  </a:moveTo>
                  <a:cubicBezTo>
                    <a:pt x="40" y="111"/>
                    <a:pt x="36" y="113"/>
                    <a:pt x="32" y="115"/>
                  </a:cubicBezTo>
                  <a:cubicBezTo>
                    <a:pt x="30" y="116"/>
                    <a:pt x="27" y="117"/>
                    <a:pt x="24" y="119"/>
                  </a:cubicBezTo>
                  <a:cubicBezTo>
                    <a:pt x="24" y="119"/>
                    <a:pt x="24" y="118"/>
                    <a:pt x="24" y="118"/>
                  </a:cubicBezTo>
                  <a:cubicBezTo>
                    <a:pt x="27" y="116"/>
                    <a:pt x="30" y="115"/>
                    <a:pt x="33" y="113"/>
                  </a:cubicBezTo>
                  <a:cubicBezTo>
                    <a:pt x="37" y="111"/>
                    <a:pt x="41" y="108"/>
                    <a:pt x="45" y="106"/>
                  </a:cubicBezTo>
                  <a:cubicBezTo>
                    <a:pt x="44" y="107"/>
                    <a:pt x="44" y="107"/>
                    <a:pt x="44" y="108"/>
                  </a:cubicBezTo>
                  <a:close/>
                  <a:moveTo>
                    <a:pt x="25" y="115"/>
                  </a:moveTo>
                  <a:cubicBezTo>
                    <a:pt x="29" y="114"/>
                    <a:pt x="32" y="112"/>
                    <a:pt x="35" y="110"/>
                  </a:cubicBezTo>
                  <a:cubicBezTo>
                    <a:pt x="36" y="109"/>
                    <a:pt x="38" y="108"/>
                    <a:pt x="40" y="108"/>
                  </a:cubicBezTo>
                  <a:cubicBezTo>
                    <a:pt x="40" y="108"/>
                    <a:pt x="41" y="107"/>
                    <a:pt x="41" y="107"/>
                  </a:cubicBezTo>
                  <a:cubicBezTo>
                    <a:pt x="37" y="110"/>
                    <a:pt x="34" y="112"/>
                    <a:pt x="30" y="114"/>
                  </a:cubicBezTo>
                  <a:cubicBezTo>
                    <a:pt x="28" y="115"/>
                    <a:pt x="26" y="116"/>
                    <a:pt x="24" y="117"/>
                  </a:cubicBezTo>
                  <a:cubicBezTo>
                    <a:pt x="25" y="117"/>
                    <a:pt x="25" y="116"/>
                    <a:pt x="25" y="115"/>
                  </a:cubicBezTo>
                  <a:close/>
                  <a:moveTo>
                    <a:pt x="45" y="105"/>
                  </a:moveTo>
                  <a:cubicBezTo>
                    <a:pt x="42" y="106"/>
                    <a:pt x="39" y="107"/>
                    <a:pt x="36" y="109"/>
                  </a:cubicBezTo>
                  <a:cubicBezTo>
                    <a:pt x="34" y="110"/>
                    <a:pt x="32" y="111"/>
                    <a:pt x="30" y="112"/>
                  </a:cubicBezTo>
                  <a:cubicBezTo>
                    <a:pt x="29" y="113"/>
                    <a:pt x="28" y="113"/>
                    <a:pt x="26" y="114"/>
                  </a:cubicBezTo>
                  <a:cubicBezTo>
                    <a:pt x="26" y="114"/>
                    <a:pt x="26" y="114"/>
                    <a:pt x="25" y="114"/>
                  </a:cubicBezTo>
                  <a:cubicBezTo>
                    <a:pt x="26" y="114"/>
                    <a:pt x="26" y="114"/>
                    <a:pt x="26" y="113"/>
                  </a:cubicBezTo>
                  <a:cubicBezTo>
                    <a:pt x="26" y="113"/>
                    <a:pt x="28" y="112"/>
                    <a:pt x="28" y="112"/>
                  </a:cubicBezTo>
                  <a:cubicBezTo>
                    <a:pt x="33" y="108"/>
                    <a:pt x="40" y="106"/>
                    <a:pt x="46" y="102"/>
                  </a:cubicBezTo>
                  <a:cubicBezTo>
                    <a:pt x="46" y="103"/>
                    <a:pt x="45" y="104"/>
                    <a:pt x="45" y="105"/>
                  </a:cubicBezTo>
                  <a:close/>
                  <a:moveTo>
                    <a:pt x="46" y="100"/>
                  </a:moveTo>
                  <a:cubicBezTo>
                    <a:pt x="43" y="102"/>
                    <a:pt x="40" y="103"/>
                    <a:pt x="37" y="105"/>
                  </a:cubicBezTo>
                  <a:cubicBezTo>
                    <a:pt x="34" y="106"/>
                    <a:pt x="32" y="107"/>
                    <a:pt x="30" y="107"/>
                  </a:cubicBezTo>
                  <a:cubicBezTo>
                    <a:pt x="25" y="109"/>
                    <a:pt x="33" y="105"/>
                    <a:pt x="33" y="105"/>
                  </a:cubicBezTo>
                  <a:cubicBezTo>
                    <a:pt x="38" y="103"/>
                    <a:pt x="43" y="101"/>
                    <a:pt x="48" y="97"/>
                  </a:cubicBezTo>
                  <a:cubicBezTo>
                    <a:pt x="47" y="98"/>
                    <a:pt x="47" y="99"/>
                    <a:pt x="46" y="100"/>
                  </a:cubicBezTo>
                  <a:close/>
                  <a:moveTo>
                    <a:pt x="48" y="95"/>
                  </a:moveTo>
                  <a:cubicBezTo>
                    <a:pt x="45" y="96"/>
                    <a:pt x="42" y="98"/>
                    <a:pt x="38" y="99"/>
                  </a:cubicBezTo>
                  <a:cubicBezTo>
                    <a:pt x="36" y="100"/>
                    <a:pt x="34" y="101"/>
                    <a:pt x="32" y="102"/>
                  </a:cubicBezTo>
                  <a:cubicBezTo>
                    <a:pt x="31" y="103"/>
                    <a:pt x="30" y="103"/>
                    <a:pt x="29" y="104"/>
                  </a:cubicBezTo>
                  <a:cubicBezTo>
                    <a:pt x="30" y="104"/>
                    <a:pt x="31" y="103"/>
                    <a:pt x="32" y="103"/>
                  </a:cubicBezTo>
                  <a:cubicBezTo>
                    <a:pt x="37" y="100"/>
                    <a:pt x="44" y="97"/>
                    <a:pt x="49" y="93"/>
                  </a:cubicBezTo>
                  <a:cubicBezTo>
                    <a:pt x="49" y="94"/>
                    <a:pt x="49" y="94"/>
                    <a:pt x="48" y="95"/>
                  </a:cubicBezTo>
                  <a:close/>
                  <a:moveTo>
                    <a:pt x="50" y="90"/>
                  </a:moveTo>
                  <a:cubicBezTo>
                    <a:pt x="47" y="92"/>
                    <a:pt x="44" y="94"/>
                    <a:pt x="41" y="95"/>
                  </a:cubicBezTo>
                  <a:cubicBezTo>
                    <a:pt x="39" y="96"/>
                    <a:pt x="37" y="97"/>
                    <a:pt x="35" y="98"/>
                  </a:cubicBezTo>
                  <a:cubicBezTo>
                    <a:pt x="34" y="99"/>
                    <a:pt x="26" y="103"/>
                    <a:pt x="32" y="99"/>
                  </a:cubicBezTo>
                  <a:cubicBezTo>
                    <a:pt x="38" y="95"/>
                    <a:pt x="46" y="93"/>
                    <a:pt x="52" y="88"/>
                  </a:cubicBezTo>
                  <a:cubicBezTo>
                    <a:pt x="51" y="89"/>
                    <a:pt x="51" y="90"/>
                    <a:pt x="50" y="90"/>
                  </a:cubicBezTo>
                  <a:close/>
                  <a:moveTo>
                    <a:pt x="31" y="97"/>
                  </a:moveTo>
                  <a:cubicBezTo>
                    <a:pt x="34" y="96"/>
                    <a:pt x="38" y="95"/>
                    <a:pt x="41" y="93"/>
                  </a:cubicBezTo>
                  <a:cubicBezTo>
                    <a:pt x="43" y="92"/>
                    <a:pt x="45" y="91"/>
                    <a:pt x="47" y="90"/>
                  </a:cubicBezTo>
                  <a:cubicBezTo>
                    <a:pt x="48" y="89"/>
                    <a:pt x="54" y="85"/>
                    <a:pt x="49" y="89"/>
                  </a:cubicBezTo>
                  <a:cubicBezTo>
                    <a:pt x="43" y="93"/>
                    <a:pt x="35" y="95"/>
                    <a:pt x="30" y="99"/>
                  </a:cubicBezTo>
                  <a:cubicBezTo>
                    <a:pt x="30" y="99"/>
                    <a:pt x="30" y="98"/>
                    <a:pt x="31" y="97"/>
                  </a:cubicBezTo>
                  <a:close/>
                  <a:moveTo>
                    <a:pt x="52" y="86"/>
                  </a:moveTo>
                  <a:cubicBezTo>
                    <a:pt x="52" y="86"/>
                    <a:pt x="52" y="86"/>
                    <a:pt x="52" y="86"/>
                  </a:cubicBezTo>
                  <a:cubicBezTo>
                    <a:pt x="48" y="88"/>
                    <a:pt x="45" y="90"/>
                    <a:pt x="41" y="92"/>
                  </a:cubicBezTo>
                  <a:cubicBezTo>
                    <a:pt x="39" y="93"/>
                    <a:pt x="36" y="94"/>
                    <a:pt x="34" y="95"/>
                  </a:cubicBezTo>
                  <a:cubicBezTo>
                    <a:pt x="33" y="96"/>
                    <a:pt x="29" y="98"/>
                    <a:pt x="32" y="96"/>
                  </a:cubicBezTo>
                  <a:cubicBezTo>
                    <a:pt x="39" y="91"/>
                    <a:pt x="47" y="88"/>
                    <a:pt x="54" y="83"/>
                  </a:cubicBezTo>
                  <a:cubicBezTo>
                    <a:pt x="54" y="84"/>
                    <a:pt x="53" y="85"/>
                    <a:pt x="52" y="86"/>
                  </a:cubicBezTo>
                  <a:close/>
                  <a:moveTo>
                    <a:pt x="55" y="81"/>
                  </a:moveTo>
                  <a:cubicBezTo>
                    <a:pt x="52" y="82"/>
                    <a:pt x="49" y="84"/>
                    <a:pt x="46" y="86"/>
                  </a:cubicBezTo>
                  <a:cubicBezTo>
                    <a:pt x="41" y="88"/>
                    <a:pt x="36" y="90"/>
                    <a:pt x="3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40" y="87"/>
                    <a:pt x="49" y="83"/>
                    <a:pt x="57" y="78"/>
                  </a:cubicBezTo>
                  <a:cubicBezTo>
                    <a:pt x="57" y="79"/>
                    <a:pt x="56" y="80"/>
                    <a:pt x="55" y="81"/>
                  </a:cubicBezTo>
                  <a:close/>
                  <a:moveTo>
                    <a:pt x="59" y="76"/>
                  </a:moveTo>
                  <a:cubicBezTo>
                    <a:pt x="55" y="77"/>
                    <a:pt x="51" y="78"/>
                    <a:pt x="48" y="80"/>
                  </a:cubicBezTo>
                  <a:cubicBezTo>
                    <a:pt x="45" y="81"/>
                    <a:pt x="42" y="83"/>
                    <a:pt x="39" y="84"/>
                  </a:cubicBezTo>
                  <a:cubicBezTo>
                    <a:pt x="38" y="84"/>
                    <a:pt x="37" y="85"/>
                    <a:pt x="36" y="85"/>
                  </a:cubicBezTo>
                  <a:cubicBezTo>
                    <a:pt x="36" y="85"/>
                    <a:pt x="35" y="85"/>
                    <a:pt x="35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6" y="85"/>
                    <a:pt x="38" y="84"/>
                    <a:pt x="38" y="84"/>
                  </a:cubicBezTo>
                  <a:cubicBezTo>
                    <a:pt x="47" y="80"/>
                    <a:pt x="55" y="76"/>
                    <a:pt x="63" y="71"/>
                  </a:cubicBezTo>
                  <a:cubicBezTo>
                    <a:pt x="61" y="73"/>
                    <a:pt x="60" y="74"/>
                    <a:pt x="59" y="76"/>
                  </a:cubicBezTo>
                  <a:close/>
                  <a:moveTo>
                    <a:pt x="42" y="81"/>
                  </a:moveTo>
                  <a:cubicBezTo>
                    <a:pt x="45" y="80"/>
                    <a:pt x="48" y="79"/>
                    <a:pt x="51" y="77"/>
                  </a:cubicBezTo>
                  <a:cubicBezTo>
                    <a:pt x="51" y="77"/>
                    <a:pt x="52" y="77"/>
                    <a:pt x="52" y="76"/>
                  </a:cubicBezTo>
                  <a:cubicBezTo>
                    <a:pt x="51" y="77"/>
                    <a:pt x="49" y="78"/>
                    <a:pt x="47" y="79"/>
                  </a:cubicBezTo>
                  <a:cubicBezTo>
                    <a:pt x="45" y="80"/>
                    <a:pt x="44" y="81"/>
                    <a:pt x="42" y="81"/>
                  </a:cubicBezTo>
                  <a:close/>
                  <a:moveTo>
                    <a:pt x="35" y="86"/>
                  </a:moveTo>
                  <a:cubicBezTo>
                    <a:pt x="38" y="85"/>
                    <a:pt x="42" y="84"/>
                    <a:pt x="45" y="82"/>
                  </a:cubicBezTo>
                  <a:cubicBezTo>
                    <a:pt x="49" y="80"/>
                    <a:pt x="55" y="79"/>
                    <a:pt x="59" y="77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0" y="82"/>
                    <a:pt x="41" y="86"/>
                    <a:pt x="33" y="91"/>
                  </a:cubicBezTo>
                  <a:cubicBezTo>
                    <a:pt x="33" y="90"/>
                    <a:pt x="34" y="88"/>
                    <a:pt x="35" y="86"/>
                  </a:cubicBezTo>
                  <a:close/>
                  <a:moveTo>
                    <a:pt x="32" y="93"/>
                  </a:moveTo>
                  <a:cubicBezTo>
                    <a:pt x="36" y="91"/>
                    <a:pt x="39" y="89"/>
                    <a:pt x="43" y="88"/>
                  </a:cubicBezTo>
                  <a:cubicBezTo>
                    <a:pt x="46" y="86"/>
                    <a:pt x="52" y="84"/>
                    <a:pt x="55" y="82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47" y="87"/>
                    <a:pt x="39" y="90"/>
                    <a:pt x="31" y="95"/>
                  </a:cubicBezTo>
                  <a:cubicBezTo>
                    <a:pt x="32" y="95"/>
                    <a:pt x="32" y="94"/>
                    <a:pt x="32" y="93"/>
                  </a:cubicBezTo>
                  <a:close/>
                  <a:moveTo>
                    <a:pt x="29" y="101"/>
                  </a:moveTo>
                  <a:cubicBezTo>
                    <a:pt x="33" y="100"/>
                    <a:pt x="36" y="98"/>
                    <a:pt x="40" y="96"/>
                  </a:cubicBezTo>
                  <a:cubicBezTo>
                    <a:pt x="43" y="95"/>
                    <a:pt x="47" y="94"/>
                    <a:pt x="50" y="91"/>
                  </a:cubicBezTo>
                  <a:cubicBezTo>
                    <a:pt x="50" y="91"/>
                    <a:pt x="50" y="92"/>
                    <a:pt x="50" y="92"/>
                  </a:cubicBezTo>
                  <a:cubicBezTo>
                    <a:pt x="47" y="94"/>
                    <a:pt x="43" y="96"/>
                    <a:pt x="40" y="97"/>
                  </a:cubicBezTo>
                  <a:cubicBezTo>
                    <a:pt x="36" y="99"/>
                    <a:pt x="32" y="101"/>
                    <a:pt x="29" y="104"/>
                  </a:cubicBezTo>
                  <a:cubicBezTo>
                    <a:pt x="29" y="103"/>
                    <a:pt x="29" y="102"/>
                    <a:pt x="29" y="101"/>
                  </a:cubicBezTo>
                  <a:close/>
                  <a:moveTo>
                    <a:pt x="28" y="105"/>
                  </a:moveTo>
                  <a:cubicBezTo>
                    <a:pt x="31" y="104"/>
                    <a:pt x="34" y="102"/>
                    <a:pt x="37" y="101"/>
                  </a:cubicBezTo>
                  <a:cubicBezTo>
                    <a:pt x="39" y="100"/>
                    <a:pt x="41" y="99"/>
                    <a:pt x="43" y="98"/>
                  </a:cubicBezTo>
                  <a:cubicBezTo>
                    <a:pt x="44" y="98"/>
                    <a:pt x="49" y="94"/>
                    <a:pt x="47" y="96"/>
                  </a:cubicBezTo>
                  <a:cubicBezTo>
                    <a:pt x="42" y="102"/>
                    <a:pt x="34" y="103"/>
                    <a:pt x="28" y="107"/>
                  </a:cubicBezTo>
                  <a:cubicBezTo>
                    <a:pt x="28" y="106"/>
                    <a:pt x="28" y="106"/>
                    <a:pt x="28" y="105"/>
                  </a:cubicBezTo>
                  <a:close/>
                  <a:moveTo>
                    <a:pt x="27" y="109"/>
                  </a:moveTo>
                  <a:cubicBezTo>
                    <a:pt x="30" y="108"/>
                    <a:pt x="32" y="107"/>
                    <a:pt x="34" y="106"/>
                  </a:cubicBezTo>
                  <a:cubicBezTo>
                    <a:pt x="37" y="105"/>
                    <a:pt x="39" y="104"/>
                    <a:pt x="41" y="103"/>
                  </a:cubicBezTo>
                  <a:cubicBezTo>
                    <a:pt x="42" y="103"/>
                    <a:pt x="42" y="103"/>
                    <a:pt x="43" y="103"/>
                  </a:cubicBezTo>
                  <a:cubicBezTo>
                    <a:pt x="43" y="103"/>
                    <a:pt x="47" y="100"/>
                    <a:pt x="45" y="102"/>
                  </a:cubicBezTo>
                  <a:cubicBezTo>
                    <a:pt x="42" y="104"/>
                    <a:pt x="38" y="105"/>
                    <a:pt x="34" y="107"/>
                  </a:cubicBezTo>
                  <a:cubicBezTo>
                    <a:pt x="31" y="109"/>
                    <a:pt x="28" y="111"/>
                    <a:pt x="26" y="113"/>
                  </a:cubicBezTo>
                  <a:cubicBezTo>
                    <a:pt x="26" y="111"/>
                    <a:pt x="27" y="110"/>
                    <a:pt x="27" y="109"/>
                  </a:cubicBezTo>
                  <a:close/>
                  <a:moveTo>
                    <a:pt x="24" y="120"/>
                  </a:moveTo>
                  <a:cubicBezTo>
                    <a:pt x="27" y="117"/>
                    <a:pt x="31" y="116"/>
                    <a:pt x="35" y="114"/>
                  </a:cubicBezTo>
                  <a:cubicBezTo>
                    <a:pt x="36" y="114"/>
                    <a:pt x="36" y="114"/>
                    <a:pt x="37" y="113"/>
                  </a:cubicBezTo>
                  <a:cubicBezTo>
                    <a:pt x="32" y="116"/>
                    <a:pt x="27" y="119"/>
                    <a:pt x="23" y="123"/>
                  </a:cubicBezTo>
                  <a:cubicBezTo>
                    <a:pt x="23" y="122"/>
                    <a:pt x="23" y="121"/>
                    <a:pt x="24" y="120"/>
                  </a:cubicBezTo>
                  <a:close/>
                  <a:moveTo>
                    <a:pt x="22" y="125"/>
                  </a:moveTo>
                  <a:cubicBezTo>
                    <a:pt x="26" y="123"/>
                    <a:pt x="29" y="121"/>
                    <a:pt x="32" y="120"/>
                  </a:cubicBezTo>
                  <a:cubicBezTo>
                    <a:pt x="34" y="119"/>
                    <a:pt x="36" y="118"/>
                    <a:pt x="38" y="117"/>
                  </a:cubicBezTo>
                  <a:cubicBezTo>
                    <a:pt x="38" y="116"/>
                    <a:pt x="39" y="116"/>
                    <a:pt x="39" y="116"/>
                  </a:cubicBezTo>
                  <a:cubicBezTo>
                    <a:pt x="36" y="118"/>
                    <a:pt x="33" y="120"/>
                    <a:pt x="31" y="122"/>
                  </a:cubicBezTo>
                  <a:cubicBezTo>
                    <a:pt x="28" y="124"/>
                    <a:pt x="24" y="126"/>
                    <a:pt x="21" y="128"/>
                  </a:cubicBezTo>
                  <a:cubicBezTo>
                    <a:pt x="22" y="127"/>
                    <a:pt x="22" y="126"/>
                    <a:pt x="22" y="125"/>
                  </a:cubicBezTo>
                  <a:close/>
                  <a:moveTo>
                    <a:pt x="21" y="129"/>
                  </a:moveTo>
                  <a:cubicBezTo>
                    <a:pt x="25" y="127"/>
                    <a:pt x="29" y="125"/>
                    <a:pt x="34" y="123"/>
                  </a:cubicBezTo>
                  <a:cubicBezTo>
                    <a:pt x="35" y="122"/>
                    <a:pt x="37" y="121"/>
                    <a:pt x="38" y="120"/>
                  </a:cubicBezTo>
                  <a:cubicBezTo>
                    <a:pt x="39" y="119"/>
                    <a:pt x="40" y="119"/>
                    <a:pt x="41" y="118"/>
                  </a:cubicBezTo>
                  <a:cubicBezTo>
                    <a:pt x="43" y="117"/>
                    <a:pt x="39" y="119"/>
                    <a:pt x="39" y="120"/>
                  </a:cubicBezTo>
                  <a:cubicBezTo>
                    <a:pt x="35" y="122"/>
                    <a:pt x="31" y="125"/>
                    <a:pt x="27" y="127"/>
                  </a:cubicBezTo>
                  <a:cubicBezTo>
                    <a:pt x="24" y="128"/>
                    <a:pt x="22" y="130"/>
                    <a:pt x="20" y="132"/>
                  </a:cubicBezTo>
                  <a:cubicBezTo>
                    <a:pt x="20" y="131"/>
                    <a:pt x="21" y="130"/>
                    <a:pt x="21" y="129"/>
                  </a:cubicBezTo>
                  <a:close/>
                  <a:moveTo>
                    <a:pt x="20" y="134"/>
                  </a:moveTo>
                  <a:cubicBezTo>
                    <a:pt x="24" y="132"/>
                    <a:pt x="28" y="130"/>
                    <a:pt x="32" y="127"/>
                  </a:cubicBezTo>
                  <a:cubicBezTo>
                    <a:pt x="35" y="126"/>
                    <a:pt x="37" y="125"/>
                    <a:pt x="39" y="124"/>
                  </a:cubicBezTo>
                  <a:cubicBezTo>
                    <a:pt x="40" y="123"/>
                    <a:pt x="41" y="123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1" y="123"/>
                    <a:pt x="38" y="125"/>
                    <a:pt x="39" y="124"/>
                  </a:cubicBezTo>
                  <a:cubicBezTo>
                    <a:pt x="32" y="129"/>
                    <a:pt x="25" y="132"/>
                    <a:pt x="19" y="138"/>
                  </a:cubicBezTo>
                  <a:cubicBezTo>
                    <a:pt x="19" y="137"/>
                    <a:pt x="19" y="135"/>
                    <a:pt x="20" y="134"/>
                  </a:cubicBezTo>
                  <a:close/>
                  <a:moveTo>
                    <a:pt x="18" y="140"/>
                  </a:moveTo>
                  <a:cubicBezTo>
                    <a:pt x="18" y="140"/>
                    <a:pt x="18" y="140"/>
                    <a:pt x="19" y="140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40"/>
                    <a:pt x="18" y="140"/>
                    <a:pt x="18" y="140"/>
                  </a:cubicBezTo>
                  <a:close/>
                  <a:moveTo>
                    <a:pt x="18" y="142"/>
                  </a:moveTo>
                  <a:cubicBezTo>
                    <a:pt x="21" y="139"/>
                    <a:pt x="24" y="137"/>
                    <a:pt x="28" y="135"/>
                  </a:cubicBezTo>
                  <a:cubicBezTo>
                    <a:pt x="30" y="134"/>
                    <a:pt x="32" y="133"/>
                    <a:pt x="34" y="132"/>
                  </a:cubicBezTo>
                  <a:cubicBezTo>
                    <a:pt x="35" y="131"/>
                    <a:pt x="36" y="130"/>
                    <a:pt x="37" y="130"/>
                  </a:cubicBezTo>
                  <a:cubicBezTo>
                    <a:pt x="37" y="129"/>
                    <a:pt x="41" y="128"/>
                    <a:pt x="41" y="128"/>
                  </a:cubicBezTo>
                  <a:cubicBezTo>
                    <a:pt x="38" y="132"/>
                    <a:pt x="32" y="134"/>
                    <a:pt x="28" y="136"/>
                  </a:cubicBezTo>
                  <a:cubicBezTo>
                    <a:pt x="24" y="138"/>
                    <a:pt x="20" y="141"/>
                    <a:pt x="17" y="144"/>
                  </a:cubicBezTo>
                  <a:cubicBezTo>
                    <a:pt x="17" y="143"/>
                    <a:pt x="17" y="142"/>
                    <a:pt x="18" y="142"/>
                  </a:cubicBezTo>
                  <a:close/>
                  <a:moveTo>
                    <a:pt x="17" y="146"/>
                  </a:moveTo>
                  <a:cubicBezTo>
                    <a:pt x="21" y="144"/>
                    <a:pt x="24" y="142"/>
                    <a:pt x="27" y="139"/>
                  </a:cubicBezTo>
                  <a:cubicBezTo>
                    <a:pt x="30" y="138"/>
                    <a:pt x="32" y="137"/>
                    <a:pt x="34" y="135"/>
                  </a:cubicBezTo>
                  <a:cubicBezTo>
                    <a:pt x="35" y="135"/>
                    <a:pt x="37" y="134"/>
                    <a:pt x="38" y="134"/>
                  </a:cubicBezTo>
                  <a:cubicBezTo>
                    <a:pt x="38" y="134"/>
                    <a:pt x="42" y="131"/>
                    <a:pt x="40" y="133"/>
                  </a:cubicBezTo>
                  <a:cubicBezTo>
                    <a:pt x="38" y="134"/>
                    <a:pt x="36" y="135"/>
                    <a:pt x="34" y="136"/>
                  </a:cubicBezTo>
                  <a:cubicBezTo>
                    <a:pt x="31" y="137"/>
                    <a:pt x="29" y="139"/>
                    <a:pt x="26" y="141"/>
                  </a:cubicBezTo>
                  <a:cubicBezTo>
                    <a:pt x="23" y="143"/>
                    <a:pt x="19" y="145"/>
                    <a:pt x="16" y="148"/>
                  </a:cubicBezTo>
                  <a:cubicBezTo>
                    <a:pt x="16" y="147"/>
                    <a:pt x="16" y="146"/>
                    <a:pt x="17" y="146"/>
                  </a:cubicBezTo>
                  <a:close/>
                  <a:moveTo>
                    <a:pt x="16" y="149"/>
                  </a:moveTo>
                  <a:cubicBezTo>
                    <a:pt x="20" y="147"/>
                    <a:pt x="25" y="144"/>
                    <a:pt x="29" y="142"/>
                  </a:cubicBezTo>
                  <a:cubicBezTo>
                    <a:pt x="31" y="140"/>
                    <a:pt x="34" y="139"/>
                    <a:pt x="36" y="138"/>
                  </a:cubicBezTo>
                  <a:cubicBezTo>
                    <a:pt x="36" y="137"/>
                    <a:pt x="37" y="137"/>
                    <a:pt x="37" y="137"/>
                  </a:cubicBezTo>
                  <a:cubicBezTo>
                    <a:pt x="33" y="140"/>
                    <a:pt x="28" y="143"/>
                    <a:pt x="24" y="146"/>
                  </a:cubicBezTo>
                  <a:cubicBezTo>
                    <a:pt x="21" y="148"/>
                    <a:pt x="18" y="149"/>
                    <a:pt x="15" y="152"/>
                  </a:cubicBezTo>
                  <a:cubicBezTo>
                    <a:pt x="15" y="151"/>
                    <a:pt x="15" y="150"/>
                    <a:pt x="16" y="149"/>
                  </a:cubicBezTo>
                  <a:close/>
                  <a:moveTo>
                    <a:pt x="15" y="154"/>
                  </a:moveTo>
                  <a:cubicBezTo>
                    <a:pt x="19" y="152"/>
                    <a:pt x="23" y="149"/>
                    <a:pt x="27" y="147"/>
                  </a:cubicBezTo>
                  <a:cubicBezTo>
                    <a:pt x="29" y="146"/>
                    <a:pt x="32" y="144"/>
                    <a:pt x="34" y="143"/>
                  </a:cubicBezTo>
                  <a:cubicBezTo>
                    <a:pt x="35" y="142"/>
                    <a:pt x="37" y="141"/>
                    <a:pt x="38" y="140"/>
                  </a:cubicBezTo>
                  <a:cubicBezTo>
                    <a:pt x="39" y="140"/>
                    <a:pt x="43" y="137"/>
                    <a:pt x="40" y="140"/>
                  </a:cubicBezTo>
                  <a:cubicBezTo>
                    <a:pt x="37" y="144"/>
                    <a:pt x="31" y="146"/>
                    <a:pt x="26" y="148"/>
                  </a:cubicBezTo>
                  <a:cubicBezTo>
                    <a:pt x="22" y="151"/>
                    <a:pt x="18" y="154"/>
                    <a:pt x="14" y="157"/>
                  </a:cubicBezTo>
                  <a:cubicBezTo>
                    <a:pt x="14" y="156"/>
                    <a:pt x="14" y="155"/>
                    <a:pt x="15" y="154"/>
                  </a:cubicBezTo>
                  <a:close/>
                  <a:moveTo>
                    <a:pt x="12" y="163"/>
                  </a:moveTo>
                  <a:cubicBezTo>
                    <a:pt x="13" y="163"/>
                    <a:pt x="13" y="163"/>
                    <a:pt x="13" y="162"/>
                  </a:cubicBezTo>
                  <a:cubicBezTo>
                    <a:pt x="18" y="159"/>
                    <a:pt x="24" y="156"/>
                    <a:pt x="29" y="153"/>
                  </a:cubicBezTo>
                  <a:cubicBezTo>
                    <a:pt x="32" y="152"/>
                    <a:pt x="35" y="150"/>
                    <a:pt x="37" y="149"/>
                  </a:cubicBezTo>
                  <a:cubicBezTo>
                    <a:pt x="39" y="148"/>
                    <a:pt x="40" y="147"/>
                    <a:pt x="41" y="146"/>
                  </a:cubicBezTo>
                  <a:cubicBezTo>
                    <a:pt x="39" y="148"/>
                    <a:pt x="38" y="149"/>
                    <a:pt x="36" y="150"/>
                  </a:cubicBezTo>
                  <a:cubicBezTo>
                    <a:pt x="28" y="155"/>
                    <a:pt x="19" y="159"/>
                    <a:pt x="12" y="166"/>
                  </a:cubicBezTo>
                  <a:cubicBezTo>
                    <a:pt x="12" y="165"/>
                    <a:pt x="12" y="164"/>
                    <a:pt x="12" y="163"/>
                  </a:cubicBezTo>
                  <a:close/>
                  <a:moveTo>
                    <a:pt x="11" y="167"/>
                  </a:moveTo>
                  <a:cubicBezTo>
                    <a:pt x="14" y="166"/>
                    <a:pt x="17" y="164"/>
                    <a:pt x="19" y="163"/>
                  </a:cubicBezTo>
                  <a:cubicBezTo>
                    <a:pt x="17" y="165"/>
                    <a:pt x="14" y="167"/>
                    <a:pt x="11" y="169"/>
                  </a:cubicBezTo>
                  <a:cubicBezTo>
                    <a:pt x="11" y="168"/>
                    <a:pt x="11" y="168"/>
                    <a:pt x="11" y="167"/>
                  </a:cubicBezTo>
                  <a:close/>
                  <a:moveTo>
                    <a:pt x="10" y="174"/>
                  </a:moveTo>
                  <a:cubicBezTo>
                    <a:pt x="15" y="171"/>
                    <a:pt x="20" y="168"/>
                    <a:pt x="26" y="165"/>
                  </a:cubicBezTo>
                  <a:cubicBezTo>
                    <a:pt x="28" y="164"/>
                    <a:pt x="31" y="163"/>
                    <a:pt x="33" y="162"/>
                  </a:cubicBezTo>
                  <a:cubicBezTo>
                    <a:pt x="25" y="167"/>
                    <a:pt x="17" y="172"/>
                    <a:pt x="10" y="177"/>
                  </a:cubicBezTo>
                  <a:cubicBezTo>
                    <a:pt x="10" y="176"/>
                    <a:pt x="10" y="175"/>
                    <a:pt x="10" y="174"/>
                  </a:cubicBezTo>
                  <a:close/>
                  <a:moveTo>
                    <a:pt x="9" y="183"/>
                  </a:moveTo>
                  <a:cubicBezTo>
                    <a:pt x="9" y="183"/>
                    <a:pt x="9" y="184"/>
                    <a:pt x="9" y="183"/>
                  </a:cubicBezTo>
                  <a:cubicBezTo>
                    <a:pt x="14" y="182"/>
                    <a:pt x="17" y="179"/>
                    <a:pt x="21" y="177"/>
                  </a:cubicBezTo>
                  <a:cubicBezTo>
                    <a:pt x="27" y="174"/>
                    <a:pt x="32" y="171"/>
                    <a:pt x="38" y="168"/>
                  </a:cubicBezTo>
                  <a:cubicBezTo>
                    <a:pt x="38" y="170"/>
                    <a:pt x="37" y="171"/>
                    <a:pt x="37" y="173"/>
                  </a:cubicBezTo>
                  <a:cubicBezTo>
                    <a:pt x="32" y="175"/>
                    <a:pt x="27" y="178"/>
                    <a:pt x="21" y="180"/>
                  </a:cubicBezTo>
                  <a:cubicBezTo>
                    <a:pt x="17" y="181"/>
                    <a:pt x="13" y="182"/>
                    <a:pt x="9" y="185"/>
                  </a:cubicBezTo>
                  <a:cubicBezTo>
                    <a:pt x="9" y="184"/>
                    <a:pt x="9" y="184"/>
                    <a:pt x="9" y="183"/>
                  </a:cubicBezTo>
                  <a:close/>
                  <a:moveTo>
                    <a:pt x="4" y="244"/>
                  </a:moveTo>
                  <a:cubicBezTo>
                    <a:pt x="4" y="244"/>
                    <a:pt x="4" y="244"/>
                    <a:pt x="4" y="244"/>
                  </a:cubicBezTo>
                  <a:cubicBezTo>
                    <a:pt x="6" y="243"/>
                    <a:pt x="9" y="240"/>
                    <a:pt x="10" y="239"/>
                  </a:cubicBezTo>
                  <a:cubicBezTo>
                    <a:pt x="13" y="237"/>
                    <a:pt x="16" y="236"/>
                    <a:pt x="18" y="234"/>
                  </a:cubicBezTo>
                  <a:cubicBezTo>
                    <a:pt x="23" y="231"/>
                    <a:pt x="27" y="229"/>
                    <a:pt x="31" y="225"/>
                  </a:cubicBezTo>
                  <a:cubicBezTo>
                    <a:pt x="31" y="226"/>
                    <a:pt x="31" y="227"/>
                    <a:pt x="31" y="228"/>
                  </a:cubicBezTo>
                  <a:cubicBezTo>
                    <a:pt x="22" y="233"/>
                    <a:pt x="14" y="241"/>
                    <a:pt x="4" y="244"/>
                  </a:cubicBezTo>
                  <a:close/>
                  <a:moveTo>
                    <a:pt x="5" y="237"/>
                  </a:moveTo>
                  <a:cubicBezTo>
                    <a:pt x="5" y="237"/>
                    <a:pt x="6" y="237"/>
                    <a:pt x="7" y="236"/>
                  </a:cubicBezTo>
                  <a:cubicBezTo>
                    <a:pt x="14" y="230"/>
                    <a:pt x="24" y="227"/>
                    <a:pt x="31" y="221"/>
                  </a:cubicBezTo>
                  <a:cubicBezTo>
                    <a:pt x="31" y="222"/>
                    <a:pt x="31" y="223"/>
                    <a:pt x="31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27" y="226"/>
                    <a:pt x="22" y="228"/>
                    <a:pt x="18" y="231"/>
                  </a:cubicBezTo>
                  <a:cubicBezTo>
                    <a:pt x="16" y="232"/>
                    <a:pt x="13" y="233"/>
                    <a:pt x="11" y="235"/>
                  </a:cubicBezTo>
                  <a:cubicBezTo>
                    <a:pt x="10" y="235"/>
                    <a:pt x="6" y="238"/>
                    <a:pt x="5" y="238"/>
                  </a:cubicBezTo>
                  <a:cubicBezTo>
                    <a:pt x="5" y="238"/>
                    <a:pt x="5" y="237"/>
                    <a:pt x="5" y="237"/>
                  </a:cubicBezTo>
                  <a:close/>
                  <a:moveTo>
                    <a:pt x="32" y="219"/>
                  </a:moveTo>
                  <a:cubicBezTo>
                    <a:pt x="27" y="221"/>
                    <a:pt x="23" y="223"/>
                    <a:pt x="19" y="225"/>
                  </a:cubicBezTo>
                  <a:cubicBezTo>
                    <a:pt x="16" y="226"/>
                    <a:pt x="14" y="227"/>
                    <a:pt x="11" y="229"/>
                  </a:cubicBezTo>
                  <a:cubicBezTo>
                    <a:pt x="10" y="229"/>
                    <a:pt x="5" y="233"/>
                    <a:pt x="8" y="230"/>
                  </a:cubicBezTo>
                  <a:cubicBezTo>
                    <a:pt x="16" y="225"/>
                    <a:pt x="25" y="221"/>
                    <a:pt x="32" y="216"/>
                  </a:cubicBezTo>
                  <a:cubicBezTo>
                    <a:pt x="32" y="217"/>
                    <a:pt x="32" y="218"/>
                    <a:pt x="32" y="219"/>
                  </a:cubicBezTo>
                  <a:close/>
                  <a:moveTo>
                    <a:pt x="32" y="215"/>
                  </a:moveTo>
                  <a:cubicBezTo>
                    <a:pt x="24" y="217"/>
                    <a:pt x="16" y="223"/>
                    <a:pt x="8" y="226"/>
                  </a:cubicBezTo>
                  <a:cubicBezTo>
                    <a:pt x="9" y="225"/>
                    <a:pt x="11" y="224"/>
                    <a:pt x="12" y="223"/>
                  </a:cubicBezTo>
                  <a:cubicBezTo>
                    <a:pt x="15" y="222"/>
                    <a:pt x="17" y="221"/>
                    <a:pt x="19" y="219"/>
                  </a:cubicBezTo>
                  <a:cubicBezTo>
                    <a:pt x="24" y="217"/>
                    <a:pt x="28" y="214"/>
                    <a:pt x="33" y="212"/>
                  </a:cubicBezTo>
                  <a:cubicBezTo>
                    <a:pt x="33" y="213"/>
                    <a:pt x="33" y="214"/>
                    <a:pt x="32" y="215"/>
                  </a:cubicBezTo>
                  <a:close/>
                  <a:moveTo>
                    <a:pt x="33" y="211"/>
                  </a:moveTo>
                  <a:cubicBezTo>
                    <a:pt x="29" y="212"/>
                    <a:pt x="26" y="213"/>
                    <a:pt x="22" y="215"/>
                  </a:cubicBezTo>
                  <a:cubicBezTo>
                    <a:pt x="18" y="217"/>
                    <a:pt x="14" y="220"/>
                    <a:pt x="10" y="222"/>
                  </a:cubicBezTo>
                  <a:cubicBezTo>
                    <a:pt x="13" y="220"/>
                    <a:pt x="17" y="217"/>
                    <a:pt x="21" y="215"/>
                  </a:cubicBezTo>
                  <a:cubicBezTo>
                    <a:pt x="25" y="213"/>
                    <a:pt x="29" y="210"/>
                    <a:pt x="34" y="208"/>
                  </a:cubicBezTo>
                  <a:cubicBezTo>
                    <a:pt x="33" y="209"/>
                    <a:pt x="33" y="210"/>
                    <a:pt x="33" y="211"/>
                  </a:cubicBezTo>
                  <a:close/>
                  <a:moveTo>
                    <a:pt x="24" y="200"/>
                  </a:moveTo>
                  <a:cubicBezTo>
                    <a:pt x="24" y="200"/>
                    <a:pt x="23" y="200"/>
                    <a:pt x="23" y="200"/>
                  </a:cubicBezTo>
                  <a:cubicBezTo>
                    <a:pt x="18" y="203"/>
                    <a:pt x="13" y="205"/>
                    <a:pt x="8" y="209"/>
                  </a:cubicBezTo>
                  <a:cubicBezTo>
                    <a:pt x="8" y="208"/>
                    <a:pt x="8" y="207"/>
                    <a:pt x="8" y="206"/>
                  </a:cubicBezTo>
                  <a:cubicBezTo>
                    <a:pt x="13" y="204"/>
                    <a:pt x="19" y="202"/>
                    <a:pt x="24" y="200"/>
                  </a:cubicBezTo>
                  <a:close/>
                  <a:moveTo>
                    <a:pt x="33" y="196"/>
                  </a:moveTo>
                  <a:cubicBezTo>
                    <a:pt x="34" y="196"/>
                    <a:pt x="35" y="196"/>
                    <a:pt x="35" y="195"/>
                  </a:cubicBezTo>
                  <a:cubicBezTo>
                    <a:pt x="35" y="195"/>
                    <a:pt x="35" y="195"/>
                    <a:pt x="36" y="195"/>
                  </a:cubicBezTo>
                  <a:cubicBezTo>
                    <a:pt x="36" y="196"/>
                    <a:pt x="36" y="196"/>
                    <a:pt x="35" y="197"/>
                  </a:cubicBezTo>
                  <a:cubicBezTo>
                    <a:pt x="31" y="199"/>
                    <a:pt x="27" y="201"/>
                    <a:pt x="22" y="203"/>
                  </a:cubicBezTo>
                  <a:cubicBezTo>
                    <a:pt x="18" y="204"/>
                    <a:pt x="13" y="206"/>
                    <a:pt x="10" y="208"/>
                  </a:cubicBezTo>
                  <a:cubicBezTo>
                    <a:pt x="13" y="206"/>
                    <a:pt x="18" y="204"/>
                    <a:pt x="22" y="202"/>
                  </a:cubicBezTo>
                  <a:cubicBezTo>
                    <a:pt x="24" y="201"/>
                    <a:pt x="26" y="200"/>
                    <a:pt x="27" y="198"/>
                  </a:cubicBezTo>
                  <a:cubicBezTo>
                    <a:pt x="28" y="198"/>
                    <a:pt x="28" y="198"/>
                    <a:pt x="29" y="198"/>
                  </a:cubicBezTo>
                  <a:cubicBezTo>
                    <a:pt x="30" y="197"/>
                    <a:pt x="31" y="197"/>
                    <a:pt x="33" y="196"/>
                  </a:cubicBezTo>
                  <a:close/>
                  <a:moveTo>
                    <a:pt x="10" y="210"/>
                  </a:moveTo>
                  <a:cubicBezTo>
                    <a:pt x="9" y="210"/>
                    <a:pt x="9" y="211"/>
                    <a:pt x="9" y="211"/>
                  </a:cubicBezTo>
                  <a:cubicBezTo>
                    <a:pt x="9" y="211"/>
                    <a:pt x="8" y="211"/>
                    <a:pt x="8" y="211"/>
                  </a:cubicBezTo>
                  <a:cubicBezTo>
                    <a:pt x="8" y="211"/>
                    <a:pt x="8" y="210"/>
                    <a:pt x="8" y="210"/>
                  </a:cubicBezTo>
                  <a:cubicBezTo>
                    <a:pt x="17" y="206"/>
                    <a:pt x="26" y="202"/>
                    <a:pt x="35" y="198"/>
                  </a:cubicBezTo>
                  <a:cubicBezTo>
                    <a:pt x="26" y="202"/>
                    <a:pt x="18" y="206"/>
                    <a:pt x="10" y="210"/>
                  </a:cubicBezTo>
                  <a:close/>
                  <a:moveTo>
                    <a:pt x="8" y="212"/>
                  </a:moveTo>
                  <a:cubicBezTo>
                    <a:pt x="12" y="210"/>
                    <a:pt x="17" y="208"/>
                    <a:pt x="22" y="206"/>
                  </a:cubicBezTo>
                  <a:cubicBezTo>
                    <a:pt x="24" y="204"/>
                    <a:pt x="27" y="203"/>
                    <a:pt x="30" y="202"/>
                  </a:cubicBezTo>
                  <a:cubicBezTo>
                    <a:pt x="30" y="202"/>
                    <a:pt x="31" y="202"/>
                    <a:pt x="32" y="202"/>
                  </a:cubicBezTo>
                  <a:cubicBezTo>
                    <a:pt x="28" y="204"/>
                    <a:pt x="24" y="206"/>
                    <a:pt x="20" y="208"/>
                  </a:cubicBezTo>
                  <a:cubicBezTo>
                    <a:pt x="16" y="210"/>
                    <a:pt x="12" y="212"/>
                    <a:pt x="8" y="214"/>
                  </a:cubicBezTo>
                  <a:cubicBezTo>
                    <a:pt x="8" y="214"/>
                    <a:pt x="8" y="213"/>
                    <a:pt x="8" y="212"/>
                  </a:cubicBezTo>
                  <a:close/>
                  <a:moveTo>
                    <a:pt x="30" y="202"/>
                  </a:moveTo>
                  <a:cubicBezTo>
                    <a:pt x="32" y="201"/>
                    <a:pt x="34" y="200"/>
                    <a:pt x="35" y="198"/>
                  </a:cubicBezTo>
                  <a:cubicBezTo>
                    <a:pt x="35" y="199"/>
                    <a:pt x="35" y="199"/>
                    <a:pt x="35" y="200"/>
                  </a:cubicBezTo>
                  <a:cubicBezTo>
                    <a:pt x="33" y="201"/>
                    <a:pt x="31" y="201"/>
                    <a:pt x="30" y="202"/>
                  </a:cubicBezTo>
                  <a:close/>
                  <a:moveTo>
                    <a:pt x="8" y="215"/>
                  </a:moveTo>
                  <a:cubicBezTo>
                    <a:pt x="12" y="214"/>
                    <a:pt x="16" y="213"/>
                    <a:pt x="19" y="212"/>
                  </a:cubicBezTo>
                  <a:cubicBezTo>
                    <a:pt x="15" y="213"/>
                    <a:pt x="11" y="215"/>
                    <a:pt x="8" y="218"/>
                  </a:cubicBezTo>
                  <a:cubicBezTo>
                    <a:pt x="8" y="217"/>
                    <a:pt x="8" y="216"/>
                    <a:pt x="8" y="215"/>
                  </a:cubicBezTo>
                  <a:close/>
                  <a:moveTo>
                    <a:pt x="34" y="205"/>
                  </a:moveTo>
                  <a:cubicBezTo>
                    <a:pt x="34" y="206"/>
                    <a:pt x="34" y="206"/>
                    <a:pt x="34" y="207"/>
                  </a:cubicBezTo>
                  <a:cubicBezTo>
                    <a:pt x="26" y="210"/>
                    <a:pt x="18" y="213"/>
                    <a:pt x="11" y="217"/>
                  </a:cubicBezTo>
                  <a:cubicBezTo>
                    <a:pt x="7" y="219"/>
                    <a:pt x="12" y="216"/>
                    <a:pt x="12" y="216"/>
                  </a:cubicBezTo>
                  <a:cubicBezTo>
                    <a:pt x="15" y="215"/>
                    <a:pt x="17" y="214"/>
                    <a:pt x="19" y="212"/>
                  </a:cubicBezTo>
                  <a:cubicBezTo>
                    <a:pt x="23" y="211"/>
                    <a:pt x="27" y="209"/>
                    <a:pt x="31" y="206"/>
                  </a:cubicBezTo>
                  <a:cubicBezTo>
                    <a:pt x="32" y="206"/>
                    <a:pt x="33" y="205"/>
                    <a:pt x="34" y="205"/>
                  </a:cubicBezTo>
                  <a:close/>
                  <a:moveTo>
                    <a:pt x="8" y="219"/>
                  </a:moveTo>
                  <a:cubicBezTo>
                    <a:pt x="12" y="217"/>
                    <a:pt x="15" y="215"/>
                    <a:pt x="19" y="214"/>
                  </a:cubicBezTo>
                  <a:cubicBezTo>
                    <a:pt x="22" y="213"/>
                    <a:pt x="25" y="212"/>
                    <a:pt x="27" y="211"/>
                  </a:cubicBezTo>
                  <a:cubicBezTo>
                    <a:pt x="25" y="212"/>
                    <a:pt x="23" y="213"/>
                    <a:pt x="21" y="214"/>
                  </a:cubicBezTo>
                  <a:cubicBezTo>
                    <a:pt x="16" y="217"/>
                    <a:pt x="12" y="219"/>
                    <a:pt x="7" y="222"/>
                  </a:cubicBezTo>
                  <a:cubicBezTo>
                    <a:pt x="8" y="221"/>
                    <a:pt x="8" y="220"/>
                    <a:pt x="8" y="219"/>
                  </a:cubicBezTo>
                  <a:close/>
                  <a:moveTo>
                    <a:pt x="34" y="204"/>
                  </a:moveTo>
                  <a:cubicBezTo>
                    <a:pt x="33" y="204"/>
                    <a:pt x="32" y="205"/>
                    <a:pt x="31" y="206"/>
                  </a:cubicBezTo>
                  <a:cubicBezTo>
                    <a:pt x="30" y="206"/>
                    <a:pt x="29" y="206"/>
                    <a:pt x="29" y="206"/>
                  </a:cubicBezTo>
                  <a:cubicBezTo>
                    <a:pt x="27" y="207"/>
                    <a:pt x="25" y="209"/>
                    <a:pt x="22" y="210"/>
                  </a:cubicBezTo>
                  <a:cubicBezTo>
                    <a:pt x="18" y="211"/>
                    <a:pt x="14" y="213"/>
                    <a:pt x="9" y="214"/>
                  </a:cubicBezTo>
                  <a:cubicBezTo>
                    <a:pt x="10" y="214"/>
                    <a:pt x="12" y="213"/>
                    <a:pt x="13" y="212"/>
                  </a:cubicBezTo>
                  <a:cubicBezTo>
                    <a:pt x="15" y="211"/>
                    <a:pt x="18" y="210"/>
                    <a:pt x="20" y="209"/>
                  </a:cubicBezTo>
                  <a:cubicBezTo>
                    <a:pt x="25" y="206"/>
                    <a:pt x="30" y="203"/>
                    <a:pt x="35" y="201"/>
                  </a:cubicBezTo>
                  <a:cubicBezTo>
                    <a:pt x="35" y="202"/>
                    <a:pt x="35" y="203"/>
                    <a:pt x="34" y="204"/>
                  </a:cubicBezTo>
                  <a:close/>
                  <a:moveTo>
                    <a:pt x="36" y="192"/>
                  </a:moveTo>
                  <a:cubicBezTo>
                    <a:pt x="36" y="193"/>
                    <a:pt x="36" y="193"/>
                    <a:pt x="36" y="194"/>
                  </a:cubicBezTo>
                  <a:cubicBezTo>
                    <a:pt x="33" y="195"/>
                    <a:pt x="30" y="196"/>
                    <a:pt x="28" y="197"/>
                  </a:cubicBezTo>
                  <a:cubicBezTo>
                    <a:pt x="25" y="198"/>
                    <a:pt x="23" y="199"/>
                    <a:pt x="20" y="201"/>
                  </a:cubicBezTo>
                  <a:cubicBezTo>
                    <a:pt x="19" y="201"/>
                    <a:pt x="18" y="201"/>
                    <a:pt x="17" y="202"/>
                  </a:cubicBezTo>
                  <a:cubicBezTo>
                    <a:pt x="18" y="201"/>
                    <a:pt x="20" y="200"/>
                    <a:pt x="21" y="199"/>
                  </a:cubicBezTo>
                  <a:cubicBezTo>
                    <a:pt x="25" y="197"/>
                    <a:pt x="28" y="195"/>
                    <a:pt x="33" y="193"/>
                  </a:cubicBezTo>
                  <a:cubicBezTo>
                    <a:pt x="34" y="192"/>
                    <a:pt x="35" y="192"/>
                    <a:pt x="36" y="192"/>
                  </a:cubicBezTo>
                  <a:cubicBezTo>
                    <a:pt x="36" y="192"/>
                    <a:pt x="36" y="192"/>
                    <a:pt x="36" y="192"/>
                  </a:cubicBezTo>
                  <a:close/>
                  <a:moveTo>
                    <a:pt x="36" y="191"/>
                  </a:moveTo>
                  <a:cubicBezTo>
                    <a:pt x="35" y="191"/>
                    <a:pt x="33" y="192"/>
                    <a:pt x="32" y="192"/>
                  </a:cubicBezTo>
                  <a:cubicBezTo>
                    <a:pt x="32" y="192"/>
                    <a:pt x="31" y="192"/>
                    <a:pt x="31" y="192"/>
                  </a:cubicBezTo>
                  <a:cubicBezTo>
                    <a:pt x="29" y="193"/>
                    <a:pt x="27" y="194"/>
                    <a:pt x="25" y="195"/>
                  </a:cubicBezTo>
                  <a:cubicBezTo>
                    <a:pt x="21" y="196"/>
                    <a:pt x="16" y="198"/>
                    <a:pt x="12" y="200"/>
                  </a:cubicBezTo>
                  <a:cubicBezTo>
                    <a:pt x="6" y="203"/>
                    <a:pt x="11" y="200"/>
                    <a:pt x="12" y="199"/>
                  </a:cubicBezTo>
                  <a:cubicBezTo>
                    <a:pt x="15" y="198"/>
                    <a:pt x="17" y="196"/>
                    <a:pt x="19" y="195"/>
                  </a:cubicBezTo>
                  <a:cubicBezTo>
                    <a:pt x="24" y="192"/>
                    <a:pt x="29" y="190"/>
                    <a:pt x="34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5" y="187"/>
                    <a:pt x="35" y="187"/>
                    <a:pt x="36" y="187"/>
                  </a:cubicBezTo>
                  <a:cubicBezTo>
                    <a:pt x="36" y="188"/>
                    <a:pt x="36" y="190"/>
                    <a:pt x="36" y="191"/>
                  </a:cubicBezTo>
                  <a:close/>
                  <a:moveTo>
                    <a:pt x="35" y="186"/>
                  </a:moveTo>
                  <a:cubicBezTo>
                    <a:pt x="35" y="186"/>
                    <a:pt x="34" y="186"/>
                    <a:pt x="33" y="187"/>
                  </a:cubicBezTo>
                  <a:cubicBezTo>
                    <a:pt x="32" y="187"/>
                    <a:pt x="31" y="188"/>
                    <a:pt x="30" y="188"/>
                  </a:cubicBezTo>
                  <a:cubicBezTo>
                    <a:pt x="27" y="189"/>
                    <a:pt x="25" y="190"/>
                    <a:pt x="22" y="191"/>
                  </a:cubicBezTo>
                  <a:cubicBezTo>
                    <a:pt x="17" y="193"/>
                    <a:pt x="13" y="194"/>
                    <a:pt x="9" y="197"/>
                  </a:cubicBezTo>
                  <a:cubicBezTo>
                    <a:pt x="18" y="192"/>
                    <a:pt x="27" y="187"/>
                    <a:pt x="36" y="182"/>
                  </a:cubicBezTo>
                  <a:cubicBezTo>
                    <a:pt x="36" y="183"/>
                    <a:pt x="36" y="185"/>
                    <a:pt x="36" y="186"/>
                  </a:cubicBezTo>
                  <a:cubicBezTo>
                    <a:pt x="36" y="186"/>
                    <a:pt x="35" y="186"/>
                    <a:pt x="35" y="186"/>
                  </a:cubicBezTo>
                  <a:close/>
                  <a:moveTo>
                    <a:pt x="36" y="181"/>
                  </a:moveTo>
                  <a:cubicBezTo>
                    <a:pt x="36" y="181"/>
                    <a:pt x="36" y="181"/>
                    <a:pt x="36" y="181"/>
                  </a:cubicBezTo>
                  <a:cubicBezTo>
                    <a:pt x="31" y="182"/>
                    <a:pt x="26" y="184"/>
                    <a:pt x="22" y="186"/>
                  </a:cubicBezTo>
                  <a:cubicBezTo>
                    <a:pt x="20" y="187"/>
                    <a:pt x="19" y="187"/>
                    <a:pt x="17" y="188"/>
                  </a:cubicBezTo>
                  <a:cubicBezTo>
                    <a:pt x="20" y="187"/>
                    <a:pt x="22" y="186"/>
                    <a:pt x="25" y="185"/>
                  </a:cubicBezTo>
                  <a:cubicBezTo>
                    <a:pt x="29" y="183"/>
                    <a:pt x="33" y="181"/>
                    <a:pt x="37" y="179"/>
                  </a:cubicBezTo>
                  <a:cubicBezTo>
                    <a:pt x="37" y="180"/>
                    <a:pt x="37" y="180"/>
                    <a:pt x="36" y="181"/>
                  </a:cubicBezTo>
                  <a:close/>
                  <a:moveTo>
                    <a:pt x="22" y="185"/>
                  </a:moveTo>
                  <a:cubicBezTo>
                    <a:pt x="18" y="187"/>
                    <a:pt x="14" y="189"/>
                    <a:pt x="10" y="191"/>
                  </a:cubicBezTo>
                  <a:cubicBezTo>
                    <a:pt x="9" y="191"/>
                    <a:pt x="9" y="191"/>
                    <a:pt x="9" y="192"/>
                  </a:cubicBezTo>
                  <a:cubicBezTo>
                    <a:pt x="9" y="192"/>
                    <a:pt x="8" y="192"/>
                    <a:pt x="8" y="192"/>
                  </a:cubicBezTo>
                  <a:cubicBezTo>
                    <a:pt x="8" y="192"/>
                    <a:pt x="8" y="192"/>
                    <a:pt x="8" y="192"/>
                  </a:cubicBezTo>
                  <a:cubicBezTo>
                    <a:pt x="8" y="191"/>
                    <a:pt x="8" y="191"/>
                    <a:pt x="8" y="190"/>
                  </a:cubicBezTo>
                  <a:cubicBezTo>
                    <a:pt x="13" y="188"/>
                    <a:pt x="18" y="185"/>
                    <a:pt x="23" y="183"/>
                  </a:cubicBezTo>
                  <a:cubicBezTo>
                    <a:pt x="27" y="182"/>
                    <a:pt x="32" y="181"/>
                    <a:pt x="35" y="179"/>
                  </a:cubicBezTo>
                  <a:cubicBezTo>
                    <a:pt x="31" y="182"/>
                    <a:pt x="26" y="183"/>
                    <a:pt x="22" y="185"/>
                  </a:cubicBezTo>
                  <a:close/>
                  <a:moveTo>
                    <a:pt x="8" y="193"/>
                  </a:moveTo>
                  <a:cubicBezTo>
                    <a:pt x="13" y="191"/>
                    <a:pt x="18" y="188"/>
                    <a:pt x="23" y="186"/>
                  </a:cubicBezTo>
                  <a:cubicBezTo>
                    <a:pt x="26" y="185"/>
                    <a:pt x="28" y="184"/>
                    <a:pt x="30" y="184"/>
                  </a:cubicBezTo>
                  <a:cubicBezTo>
                    <a:pt x="31" y="183"/>
                    <a:pt x="32" y="183"/>
                    <a:pt x="33" y="183"/>
                  </a:cubicBezTo>
                  <a:cubicBezTo>
                    <a:pt x="34" y="183"/>
                    <a:pt x="34" y="182"/>
                    <a:pt x="34" y="182"/>
                  </a:cubicBezTo>
                  <a:cubicBezTo>
                    <a:pt x="34" y="182"/>
                    <a:pt x="34" y="183"/>
                    <a:pt x="33" y="183"/>
                  </a:cubicBezTo>
                  <a:cubicBezTo>
                    <a:pt x="25" y="188"/>
                    <a:pt x="15" y="191"/>
                    <a:pt x="8" y="197"/>
                  </a:cubicBezTo>
                  <a:cubicBezTo>
                    <a:pt x="8" y="195"/>
                    <a:pt x="8" y="194"/>
                    <a:pt x="8" y="193"/>
                  </a:cubicBezTo>
                  <a:close/>
                  <a:moveTo>
                    <a:pt x="8" y="198"/>
                  </a:moveTo>
                  <a:cubicBezTo>
                    <a:pt x="14" y="195"/>
                    <a:pt x="21" y="192"/>
                    <a:pt x="27" y="190"/>
                  </a:cubicBezTo>
                  <a:cubicBezTo>
                    <a:pt x="25" y="191"/>
                    <a:pt x="24" y="192"/>
                    <a:pt x="22" y="193"/>
                  </a:cubicBezTo>
                  <a:cubicBezTo>
                    <a:pt x="17" y="195"/>
                    <a:pt x="12" y="198"/>
                    <a:pt x="8" y="201"/>
                  </a:cubicBezTo>
                  <a:cubicBezTo>
                    <a:pt x="8" y="200"/>
                    <a:pt x="8" y="199"/>
                    <a:pt x="8" y="198"/>
                  </a:cubicBezTo>
                  <a:close/>
                  <a:moveTo>
                    <a:pt x="37" y="178"/>
                  </a:moveTo>
                  <a:cubicBezTo>
                    <a:pt x="37" y="178"/>
                    <a:pt x="37" y="178"/>
                    <a:pt x="37" y="178"/>
                  </a:cubicBezTo>
                  <a:cubicBezTo>
                    <a:pt x="31" y="181"/>
                    <a:pt x="25" y="182"/>
                    <a:pt x="20" y="184"/>
                  </a:cubicBezTo>
                  <a:cubicBezTo>
                    <a:pt x="18" y="185"/>
                    <a:pt x="16" y="186"/>
                    <a:pt x="14" y="187"/>
                  </a:cubicBezTo>
                  <a:cubicBezTo>
                    <a:pt x="12" y="187"/>
                    <a:pt x="11" y="188"/>
                    <a:pt x="10" y="188"/>
                  </a:cubicBezTo>
                  <a:cubicBezTo>
                    <a:pt x="6" y="190"/>
                    <a:pt x="11" y="188"/>
                    <a:pt x="12" y="187"/>
                  </a:cubicBezTo>
                  <a:cubicBezTo>
                    <a:pt x="20" y="182"/>
                    <a:pt x="30" y="180"/>
                    <a:pt x="37" y="174"/>
                  </a:cubicBezTo>
                  <a:cubicBezTo>
                    <a:pt x="37" y="175"/>
                    <a:pt x="37" y="177"/>
                    <a:pt x="37" y="178"/>
                  </a:cubicBezTo>
                  <a:close/>
                  <a:moveTo>
                    <a:pt x="8" y="202"/>
                  </a:moveTo>
                  <a:cubicBezTo>
                    <a:pt x="8" y="202"/>
                    <a:pt x="8" y="202"/>
                    <a:pt x="8" y="202"/>
                  </a:cubicBezTo>
                  <a:cubicBezTo>
                    <a:pt x="13" y="201"/>
                    <a:pt x="17" y="198"/>
                    <a:pt x="22" y="196"/>
                  </a:cubicBezTo>
                  <a:cubicBezTo>
                    <a:pt x="24" y="196"/>
                    <a:pt x="26" y="195"/>
                    <a:pt x="28" y="194"/>
                  </a:cubicBezTo>
                  <a:cubicBezTo>
                    <a:pt x="26" y="195"/>
                    <a:pt x="25" y="196"/>
                    <a:pt x="23" y="197"/>
                  </a:cubicBezTo>
                  <a:cubicBezTo>
                    <a:pt x="19" y="200"/>
                    <a:pt x="14" y="202"/>
                    <a:pt x="10" y="205"/>
                  </a:cubicBezTo>
                  <a:cubicBezTo>
                    <a:pt x="9" y="205"/>
                    <a:pt x="9" y="205"/>
                    <a:pt x="8" y="205"/>
                  </a:cubicBezTo>
                  <a:cubicBezTo>
                    <a:pt x="8" y="205"/>
                    <a:pt x="8" y="205"/>
                    <a:pt x="8" y="205"/>
                  </a:cubicBezTo>
                  <a:cubicBezTo>
                    <a:pt x="8" y="204"/>
                    <a:pt x="8" y="203"/>
                    <a:pt x="8" y="202"/>
                  </a:cubicBezTo>
                  <a:close/>
                  <a:moveTo>
                    <a:pt x="7" y="223"/>
                  </a:moveTo>
                  <a:cubicBezTo>
                    <a:pt x="7" y="223"/>
                    <a:pt x="7" y="223"/>
                    <a:pt x="7" y="223"/>
                  </a:cubicBezTo>
                  <a:cubicBezTo>
                    <a:pt x="12" y="222"/>
                    <a:pt x="15" y="220"/>
                    <a:pt x="19" y="218"/>
                  </a:cubicBezTo>
                  <a:cubicBezTo>
                    <a:pt x="21" y="216"/>
                    <a:pt x="23" y="215"/>
                    <a:pt x="25" y="215"/>
                  </a:cubicBezTo>
                  <a:cubicBezTo>
                    <a:pt x="23" y="216"/>
                    <a:pt x="20" y="218"/>
                    <a:pt x="17" y="220"/>
                  </a:cubicBezTo>
                  <a:cubicBezTo>
                    <a:pt x="14" y="222"/>
                    <a:pt x="10" y="223"/>
                    <a:pt x="7" y="225"/>
                  </a:cubicBezTo>
                  <a:cubicBezTo>
                    <a:pt x="7" y="224"/>
                    <a:pt x="7" y="224"/>
                    <a:pt x="7" y="223"/>
                  </a:cubicBezTo>
                  <a:close/>
                  <a:moveTo>
                    <a:pt x="7" y="227"/>
                  </a:moveTo>
                  <a:cubicBezTo>
                    <a:pt x="16" y="224"/>
                    <a:pt x="23" y="218"/>
                    <a:pt x="32" y="215"/>
                  </a:cubicBezTo>
                  <a:cubicBezTo>
                    <a:pt x="30" y="216"/>
                    <a:pt x="28" y="218"/>
                    <a:pt x="26" y="219"/>
                  </a:cubicBezTo>
                  <a:cubicBezTo>
                    <a:pt x="24" y="220"/>
                    <a:pt x="22" y="222"/>
                    <a:pt x="19" y="223"/>
                  </a:cubicBezTo>
                  <a:cubicBezTo>
                    <a:pt x="15" y="225"/>
                    <a:pt x="11" y="228"/>
                    <a:pt x="6" y="231"/>
                  </a:cubicBezTo>
                  <a:cubicBezTo>
                    <a:pt x="7" y="229"/>
                    <a:pt x="7" y="228"/>
                    <a:pt x="7" y="227"/>
                  </a:cubicBezTo>
                  <a:close/>
                  <a:moveTo>
                    <a:pt x="6" y="235"/>
                  </a:moveTo>
                  <a:cubicBezTo>
                    <a:pt x="6" y="234"/>
                    <a:pt x="6" y="233"/>
                    <a:pt x="6" y="232"/>
                  </a:cubicBezTo>
                  <a:cubicBezTo>
                    <a:pt x="10" y="231"/>
                    <a:pt x="14" y="228"/>
                    <a:pt x="18" y="226"/>
                  </a:cubicBezTo>
                  <a:cubicBezTo>
                    <a:pt x="21" y="225"/>
                    <a:pt x="23" y="224"/>
                    <a:pt x="26" y="223"/>
                  </a:cubicBezTo>
                  <a:cubicBezTo>
                    <a:pt x="28" y="222"/>
                    <a:pt x="29" y="221"/>
                    <a:pt x="31" y="221"/>
                  </a:cubicBezTo>
                  <a:cubicBezTo>
                    <a:pt x="32" y="220"/>
                    <a:pt x="26" y="224"/>
                    <a:pt x="28" y="223"/>
                  </a:cubicBezTo>
                  <a:cubicBezTo>
                    <a:pt x="21" y="228"/>
                    <a:pt x="12" y="231"/>
                    <a:pt x="5" y="236"/>
                  </a:cubicBezTo>
                  <a:cubicBezTo>
                    <a:pt x="5" y="236"/>
                    <a:pt x="5" y="236"/>
                    <a:pt x="6" y="235"/>
                  </a:cubicBezTo>
                  <a:close/>
                  <a:moveTo>
                    <a:pt x="5" y="238"/>
                  </a:moveTo>
                  <a:cubicBezTo>
                    <a:pt x="9" y="236"/>
                    <a:pt x="13" y="234"/>
                    <a:pt x="17" y="232"/>
                  </a:cubicBezTo>
                  <a:cubicBezTo>
                    <a:pt x="20" y="231"/>
                    <a:pt x="22" y="230"/>
                    <a:pt x="24" y="228"/>
                  </a:cubicBezTo>
                  <a:cubicBezTo>
                    <a:pt x="26" y="227"/>
                    <a:pt x="34" y="223"/>
                    <a:pt x="27" y="227"/>
                  </a:cubicBezTo>
                  <a:cubicBezTo>
                    <a:pt x="20" y="233"/>
                    <a:pt x="11" y="237"/>
                    <a:pt x="4" y="242"/>
                  </a:cubicBezTo>
                  <a:cubicBezTo>
                    <a:pt x="4" y="241"/>
                    <a:pt x="5" y="240"/>
                    <a:pt x="5" y="238"/>
                  </a:cubicBezTo>
                  <a:close/>
                  <a:moveTo>
                    <a:pt x="4" y="244"/>
                  </a:moveTo>
                  <a:cubicBezTo>
                    <a:pt x="9" y="243"/>
                    <a:pt x="13" y="240"/>
                    <a:pt x="17" y="237"/>
                  </a:cubicBezTo>
                  <a:cubicBezTo>
                    <a:pt x="20" y="236"/>
                    <a:pt x="22" y="235"/>
                    <a:pt x="24" y="233"/>
                  </a:cubicBezTo>
                  <a:cubicBezTo>
                    <a:pt x="26" y="232"/>
                    <a:pt x="27" y="231"/>
                    <a:pt x="28" y="231"/>
                  </a:cubicBezTo>
                  <a:cubicBezTo>
                    <a:pt x="28" y="230"/>
                    <a:pt x="32" y="228"/>
                    <a:pt x="30" y="230"/>
                  </a:cubicBezTo>
                  <a:cubicBezTo>
                    <a:pt x="28" y="232"/>
                    <a:pt x="24" y="233"/>
                    <a:pt x="22" y="235"/>
                  </a:cubicBezTo>
                  <a:cubicBezTo>
                    <a:pt x="19" y="236"/>
                    <a:pt x="17" y="239"/>
                    <a:pt x="14" y="240"/>
                  </a:cubicBezTo>
                  <a:cubicBezTo>
                    <a:pt x="11" y="243"/>
                    <a:pt x="7" y="245"/>
                    <a:pt x="3" y="248"/>
                  </a:cubicBezTo>
                  <a:cubicBezTo>
                    <a:pt x="3" y="247"/>
                    <a:pt x="4" y="246"/>
                    <a:pt x="4" y="244"/>
                  </a:cubicBezTo>
                  <a:close/>
                  <a:moveTo>
                    <a:pt x="5" y="247"/>
                  </a:moveTo>
                  <a:cubicBezTo>
                    <a:pt x="10" y="243"/>
                    <a:pt x="16" y="240"/>
                    <a:pt x="21" y="236"/>
                  </a:cubicBezTo>
                  <a:cubicBezTo>
                    <a:pt x="24" y="234"/>
                    <a:pt x="28" y="233"/>
                    <a:pt x="31" y="230"/>
                  </a:cubicBezTo>
                  <a:cubicBezTo>
                    <a:pt x="31" y="230"/>
                    <a:pt x="31" y="231"/>
                    <a:pt x="31" y="231"/>
                  </a:cubicBezTo>
                  <a:cubicBezTo>
                    <a:pt x="26" y="234"/>
                    <a:pt x="21" y="238"/>
                    <a:pt x="16" y="241"/>
                  </a:cubicBezTo>
                  <a:cubicBezTo>
                    <a:pt x="13" y="243"/>
                    <a:pt x="10" y="245"/>
                    <a:pt x="8" y="247"/>
                  </a:cubicBezTo>
                  <a:cubicBezTo>
                    <a:pt x="6" y="248"/>
                    <a:pt x="1" y="251"/>
                    <a:pt x="5" y="247"/>
                  </a:cubicBezTo>
                  <a:close/>
                  <a:moveTo>
                    <a:pt x="32" y="234"/>
                  </a:moveTo>
                  <a:cubicBezTo>
                    <a:pt x="32" y="234"/>
                    <a:pt x="32" y="234"/>
                    <a:pt x="32" y="235"/>
                  </a:cubicBezTo>
                  <a:cubicBezTo>
                    <a:pt x="25" y="239"/>
                    <a:pt x="19" y="244"/>
                    <a:pt x="13" y="248"/>
                  </a:cubicBezTo>
                  <a:cubicBezTo>
                    <a:pt x="20" y="243"/>
                    <a:pt x="26" y="238"/>
                    <a:pt x="31" y="232"/>
                  </a:cubicBezTo>
                  <a:cubicBezTo>
                    <a:pt x="31" y="233"/>
                    <a:pt x="31" y="233"/>
                    <a:pt x="32" y="234"/>
                  </a:cubicBezTo>
                  <a:close/>
                  <a:moveTo>
                    <a:pt x="30" y="237"/>
                  </a:moveTo>
                  <a:cubicBezTo>
                    <a:pt x="29" y="238"/>
                    <a:pt x="28" y="240"/>
                    <a:pt x="26" y="241"/>
                  </a:cubicBezTo>
                  <a:cubicBezTo>
                    <a:pt x="24" y="242"/>
                    <a:pt x="22" y="243"/>
                    <a:pt x="20" y="245"/>
                  </a:cubicBezTo>
                  <a:cubicBezTo>
                    <a:pt x="20" y="245"/>
                    <a:pt x="19" y="246"/>
                    <a:pt x="18" y="246"/>
                  </a:cubicBezTo>
                  <a:cubicBezTo>
                    <a:pt x="22" y="243"/>
                    <a:pt x="26" y="240"/>
                    <a:pt x="30" y="237"/>
                  </a:cubicBezTo>
                  <a:cubicBezTo>
                    <a:pt x="31" y="236"/>
                    <a:pt x="31" y="236"/>
                    <a:pt x="30" y="237"/>
                  </a:cubicBezTo>
                  <a:close/>
                  <a:moveTo>
                    <a:pt x="23" y="244"/>
                  </a:moveTo>
                  <a:cubicBezTo>
                    <a:pt x="26" y="242"/>
                    <a:pt x="30" y="239"/>
                    <a:pt x="32" y="236"/>
                  </a:cubicBezTo>
                  <a:cubicBezTo>
                    <a:pt x="32" y="237"/>
                    <a:pt x="32" y="238"/>
                    <a:pt x="32" y="239"/>
                  </a:cubicBezTo>
                  <a:cubicBezTo>
                    <a:pt x="28" y="242"/>
                    <a:pt x="23" y="245"/>
                    <a:pt x="19" y="249"/>
                  </a:cubicBezTo>
                  <a:cubicBezTo>
                    <a:pt x="16" y="250"/>
                    <a:pt x="14" y="252"/>
                    <a:pt x="12" y="253"/>
                  </a:cubicBezTo>
                  <a:cubicBezTo>
                    <a:pt x="11" y="253"/>
                    <a:pt x="10" y="254"/>
                    <a:pt x="9" y="255"/>
                  </a:cubicBezTo>
                  <a:cubicBezTo>
                    <a:pt x="8" y="255"/>
                    <a:pt x="8" y="255"/>
                    <a:pt x="8" y="255"/>
                  </a:cubicBezTo>
                  <a:cubicBezTo>
                    <a:pt x="13" y="251"/>
                    <a:pt x="18" y="247"/>
                    <a:pt x="23" y="244"/>
                  </a:cubicBezTo>
                  <a:close/>
                  <a:moveTo>
                    <a:pt x="32" y="240"/>
                  </a:moveTo>
                  <a:cubicBezTo>
                    <a:pt x="33" y="241"/>
                    <a:pt x="33" y="242"/>
                    <a:pt x="33" y="243"/>
                  </a:cubicBezTo>
                  <a:cubicBezTo>
                    <a:pt x="33" y="243"/>
                    <a:pt x="33" y="243"/>
                    <a:pt x="33" y="243"/>
                  </a:cubicBezTo>
                  <a:cubicBezTo>
                    <a:pt x="28" y="246"/>
                    <a:pt x="24" y="249"/>
                    <a:pt x="20" y="252"/>
                  </a:cubicBezTo>
                  <a:cubicBezTo>
                    <a:pt x="18" y="253"/>
                    <a:pt x="16" y="255"/>
                    <a:pt x="13" y="256"/>
                  </a:cubicBezTo>
                  <a:cubicBezTo>
                    <a:pt x="12" y="257"/>
                    <a:pt x="7" y="260"/>
                    <a:pt x="11" y="257"/>
                  </a:cubicBezTo>
                  <a:cubicBezTo>
                    <a:pt x="17" y="251"/>
                    <a:pt x="26" y="246"/>
                    <a:pt x="32" y="240"/>
                  </a:cubicBezTo>
                  <a:close/>
                  <a:moveTo>
                    <a:pt x="33" y="244"/>
                  </a:moveTo>
                  <a:cubicBezTo>
                    <a:pt x="33" y="245"/>
                    <a:pt x="33" y="247"/>
                    <a:pt x="33" y="248"/>
                  </a:cubicBezTo>
                  <a:cubicBezTo>
                    <a:pt x="29" y="250"/>
                    <a:pt x="26" y="253"/>
                    <a:pt x="22" y="255"/>
                  </a:cubicBezTo>
                  <a:cubicBezTo>
                    <a:pt x="19" y="257"/>
                    <a:pt x="15" y="260"/>
                    <a:pt x="13" y="262"/>
                  </a:cubicBezTo>
                  <a:cubicBezTo>
                    <a:pt x="16" y="259"/>
                    <a:pt x="19" y="256"/>
                    <a:pt x="22" y="253"/>
                  </a:cubicBezTo>
                  <a:cubicBezTo>
                    <a:pt x="26" y="250"/>
                    <a:pt x="29" y="247"/>
                    <a:pt x="33" y="244"/>
                  </a:cubicBezTo>
                  <a:close/>
                  <a:moveTo>
                    <a:pt x="33" y="253"/>
                  </a:moveTo>
                  <a:cubicBezTo>
                    <a:pt x="33" y="253"/>
                    <a:pt x="32" y="253"/>
                    <a:pt x="32" y="253"/>
                  </a:cubicBezTo>
                  <a:cubicBezTo>
                    <a:pt x="26" y="256"/>
                    <a:pt x="22" y="262"/>
                    <a:pt x="16" y="265"/>
                  </a:cubicBezTo>
                  <a:cubicBezTo>
                    <a:pt x="17" y="264"/>
                    <a:pt x="18" y="262"/>
                    <a:pt x="19" y="262"/>
                  </a:cubicBezTo>
                  <a:cubicBezTo>
                    <a:pt x="21" y="260"/>
                    <a:pt x="22" y="259"/>
                    <a:pt x="24" y="257"/>
                  </a:cubicBezTo>
                  <a:cubicBezTo>
                    <a:pt x="27" y="255"/>
                    <a:pt x="30" y="252"/>
                    <a:pt x="33" y="249"/>
                  </a:cubicBezTo>
                  <a:cubicBezTo>
                    <a:pt x="33" y="251"/>
                    <a:pt x="33" y="252"/>
                    <a:pt x="33" y="253"/>
                  </a:cubicBezTo>
                  <a:close/>
                  <a:moveTo>
                    <a:pt x="33" y="253"/>
                  </a:moveTo>
                  <a:cubicBezTo>
                    <a:pt x="32" y="255"/>
                    <a:pt x="32" y="257"/>
                    <a:pt x="31" y="259"/>
                  </a:cubicBezTo>
                  <a:cubicBezTo>
                    <a:pt x="31" y="259"/>
                    <a:pt x="30" y="258"/>
                    <a:pt x="30" y="259"/>
                  </a:cubicBezTo>
                  <a:cubicBezTo>
                    <a:pt x="29" y="260"/>
                    <a:pt x="28" y="261"/>
                    <a:pt x="26" y="262"/>
                  </a:cubicBezTo>
                  <a:cubicBezTo>
                    <a:pt x="21" y="267"/>
                    <a:pt x="25" y="263"/>
                    <a:pt x="26" y="261"/>
                  </a:cubicBezTo>
                  <a:cubicBezTo>
                    <a:pt x="29" y="259"/>
                    <a:pt x="31" y="257"/>
                    <a:pt x="33" y="253"/>
                  </a:cubicBezTo>
                  <a:cubicBezTo>
                    <a:pt x="33" y="253"/>
                    <a:pt x="33" y="253"/>
                    <a:pt x="33" y="253"/>
                  </a:cubicBezTo>
                  <a:close/>
                  <a:moveTo>
                    <a:pt x="47" y="178"/>
                  </a:moveTo>
                  <a:cubicBezTo>
                    <a:pt x="46" y="150"/>
                    <a:pt x="40" y="123"/>
                    <a:pt x="51" y="96"/>
                  </a:cubicBezTo>
                  <a:cubicBezTo>
                    <a:pt x="61" y="70"/>
                    <a:pt x="85" y="52"/>
                    <a:pt x="111" y="45"/>
                  </a:cubicBezTo>
                  <a:cubicBezTo>
                    <a:pt x="120" y="42"/>
                    <a:pt x="129" y="41"/>
                    <a:pt x="138" y="42"/>
                  </a:cubicBezTo>
                  <a:cubicBezTo>
                    <a:pt x="138" y="42"/>
                    <a:pt x="138" y="42"/>
                    <a:pt x="139" y="42"/>
                  </a:cubicBezTo>
                  <a:cubicBezTo>
                    <a:pt x="152" y="43"/>
                    <a:pt x="165" y="47"/>
                    <a:pt x="177" y="53"/>
                  </a:cubicBezTo>
                  <a:cubicBezTo>
                    <a:pt x="171" y="54"/>
                    <a:pt x="165" y="56"/>
                    <a:pt x="159" y="56"/>
                  </a:cubicBezTo>
                  <a:cubicBezTo>
                    <a:pt x="151" y="57"/>
                    <a:pt x="143" y="57"/>
                    <a:pt x="136" y="58"/>
                  </a:cubicBezTo>
                  <a:cubicBezTo>
                    <a:pt x="124" y="60"/>
                    <a:pt x="112" y="64"/>
                    <a:pt x="102" y="71"/>
                  </a:cubicBezTo>
                  <a:cubicBezTo>
                    <a:pt x="81" y="84"/>
                    <a:pt x="69" y="107"/>
                    <a:pt x="71" y="132"/>
                  </a:cubicBezTo>
                  <a:cubicBezTo>
                    <a:pt x="72" y="146"/>
                    <a:pt x="77" y="159"/>
                    <a:pt x="77" y="173"/>
                  </a:cubicBezTo>
                  <a:cubicBezTo>
                    <a:pt x="77" y="180"/>
                    <a:pt x="76" y="188"/>
                    <a:pt x="75" y="195"/>
                  </a:cubicBezTo>
                  <a:cubicBezTo>
                    <a:pt x="75" y="197"/>
                    <a:pt x="75" y="200"/>
                    <a:pt x="74" y="203"/>
                  </a:cubicBezTo>
                  <a:cubicBezTo>
                    <a:pt x="74" y="203"/>
                    <a:pt x="74" y="202"/>
                    <a:pt x="73" y="203"/>
                  </a:cubicBezTo>
                  <a:cubicBezTo>
                    <a:pt x="62" y="206"/>
                    <a:pt x="52" y="198"/>
                    <a:pt x="47" y="189"/>
                  </a:cubicBezTo>
                  <a:cubicBezTo>
                    <a:pt x="47" y="185"/>
                    <a:pt x="47" y="181"/>
                    <a:pt x="47" y="178"/>
                  </a:cubicBezTo>
                  <a:close/>
                  <a:moveTo>
                    <a:pt x="146" y="40"/>
                  </a:moveTo>
                  <a:cubicBezTo>
                    <a:pt x="148" y="40"/>
                    <a:pt x="149" y="40"/>
                    <a:pt x="149" y="41"/>
                  </a:cubicBezTo>
                  <a:cubicBezTo>
                    <a:pt x="148" y="40"/>
                    <a:pt x="147" y="40"/>
                    <a:pt x="146" y="40"/>
                  </a:cubicBezTo>
                  <a:close/>
                  <a:moveTo>
                    <a:pt x="148" y="33"/>
                  </a:moveTo>
                  <a:cubicBezTo>
                    <a:pt x="149" y="35"/>
                    <a:pt x="150" y="38"/>
                    <a:pt x="150" y="41"/>
                  </a:cubicBezTo>
                  <a:cubicBezTo>
                    <a:pt x="150" y="41"/>
                    <a:pt x="150" y="41"/>
                    <a:pt x="149" y="41"/>
                  </a:cubicBezTo>
                  <a:cubicBezTo>
                    <a:pt x="149" y="41"/>
                    <a:pt x="149" y="41"/>
                    <a:pt x="150" y="41"/>
                  </a:cubicBezTo>
                  <a:cubicBezTo>
                    <a:pt x="150" y="39"/>
                    <a:pt x="147" y="39"/>
                    <a:pt x="146" y="39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4" y="40"/>
                    <a:pt x="144" y="40"/>
                    <a:pt x="143" y="40"/>
                  </a:cubicBezTo>
                  <a:cubicBezTo>
                    <a:pt x="144" y="40"/>
                    <a:pt x="144" y="39"/>
                    <a:pt x="145" y="39"/>
                  </a:cubicBezTo>
                  <a:cubicBezTo>
                    <a:pt x="146" y="38"/>
                    <a:pt x="148" y="38"/>
                    <a:pt x="149" y="37"/>
                  </a:cubicBezTo>
                  <a:cubicBezTo>
                    <a:pt x="149" y="36"/>
                    <a:pt x="149" y="36"/>
                    <a:pt x="149" y="36"/>
                  </a:cubicBezTo>
                  <a:cubicBezTo>
                    <a:pt x="146" y="35"/>
                    <a:pt x="143" y="37"/>
                    <a:pt x="140" y="38"/>
                  </a:cubicBezTo>
                  <a:cubicBezTo>
                    <a:pt x="142" y="36"/>
                    <a:pt x="145" y="36"/>
                    <a:pt x="147" y="34"/>
                  </a:cubicBezTo>
                  <a:cubicBezTo>
                    <a:pt x="148" y="33"/>
                    <a:pt x="148" y="33"/>
                    <a:pt x="147" y="33"/>
                  </a:cubicBezTo>
                  <a:cubicBezTo>
                    <a:pt x="145" y="32"/>
                    <a:pt x="142" y="34"/>
                    <a:pt x="139" y="34"/>
                  </a:cubicBezTo>
                  <a:cubicBezTo>
                    <a:pt x="142" y="33"/>
                    <a:pt x="144" y="32"/>
                    <a:pt x="145" y="30"/>
                  </a:cubicBezTo>
                  <a:cubicBezTo>
                    <a:pt x="146" y="30"/>
                    <a:pt x="147" y="31"/>
                    <a:pt x="148" y="33"/>
                  </a:cubicBezTo>
                  <a:close/>
                  <a:moveTo>
                    <a:pt x="138" y="27"/>
                  </a:moveTo>
                  <a:cubicBezTo>
                    <a:pt x="137" y="28"/>
                    <a:pt x="136" y="28"/>
                    <a:pt x="135" y="28"/>
                  </a:cubicBezTo>
                  <a:cubicBezTo>
                    <a:pt x="135" y="28"/>
                    <a:pt x="135" y="27"/>
                    <a:pt x="135" y="27"/>
                  </a:cubicBezTo>
                  <a:cubicBezTo>
                    <a:pt x="136" y="27"/>
                    <a:pt x="137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lose/>
                  <a:moveTo>
                    <a:pt x="119" y="10"/>
                  </a:moveTo>
                  <a:cubicBezTo>
                    <a:pt x="119" y="10"/>
                    <a:pt x="119" y="11"/>
                    <a:pt x="119" y="11"/>
                  </a:cubicBezTo>
                  <a:cubicBezTo>
                    <a:pt x="116" y="11"/>
                    <a:pt x="113" y="12"/>
                    <a:pt x="111" y="13"/>
                  </a:cubicBezTo>
                  <a:cubicBezTo>
                    <a:pt x="109" y="14"/>
                    <a:pt x="106" y="15"/>
                    <a:pt x="104" y="16"/>
                  </a:cubicBezTo>
                  <a:cubicBezTo>
                    <a:pt x="104" y="16"/>
                    <a:pt x="102" y="17"/>
                    <a:pt x="101" y="17"/>
                  </a:cubicBezTo>
                  <a:cubicBezTo>
                    <a:pt x="101" y="17"/>
                    <a:pt x="102" y="17"/>
                    <a:pt x="102" y="17"/>
                  </a:cubicBezTo>
                  <a:cubicBezTo>
                    <a:pt x="107" y="14"/>
                    <a:pt x="113" y="13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8" y="9"/>
                    <a:pt x="118" y="10"/>
                    <a:pt x="119" y="10"/>
                  </a:cubicBezTo>
                  <a:close/>
                  <a:moveTo>
                    <a:pt x="109" y="7"/>
                  </a:moveTo>
                  <a:cubicBezTo>
                    <a:pt x="110" y="6"/>
                    <a:pt x="112" y="6"/>
                    <a:pt x="114" y="7"/>
                  </a:cubicBezTo>
                  <a:cubicBezTo>
                    <a:pt x="111" y="8"/>
                    <a:pt x="109" y="9"/>
                    <a:pt x="106" y="9"/>
                  </a:cubicBezTo>
                  <a:cubicBezTo>
                    <a:pt x="107" y="9"/>
                    <a:pt x="108" y="8"/>
                    <a:pt x="109" y="7"/>
                  </a:cubicBezTo>
                  <a:close/>
                  <a:moveTo>
                    <a:pt x="91" y="49"/>
                  </a:moveTo>
                  <a:cubicBezTo>
                    <a:pt x="91" y="49"/>
                    <a:pt x="91" y="49"/>
                    <a:pt x="91" y="49"/>
                  </a:cubicBezTo>
                  <a:cubicBezTo>
                    <a:pt x="86" y="52"/>
                    <a:pt x="81" y="55"/>
                    <a:pt x="76" y="59"/>
                  </a:cubicBezTo>
                  <a:cubicBezTo>
                    <a:pt x="76" y="59"/>
                    <a:pt x="75" y="59"/>
                    <a:pt x="75" y="59"/>
                  </a:cubicBezTo>
                  <a:cubicBezTo>
                    <a:pt x="72" y="61"/>
                    <a:pt x="69" y="63"/>
                    <a:pt x="66" y="65"/>
                  </a:cubicBezTo>
                  <a:cubicBezTo>
                    <a:pt x="57" y="71"/>
                    <a:pt x="47" y="74"/>
                    <a:pt x="38" y="80"/>
                  </a:cubicBezTo>
                  <a:cubicBezTo>
                    <a:pt x="39" y="79"/>
                    <a:pt x="41" y="78"/>
                    <a:pt x="41" y="78"/>
                  </a:cubicBezTo>
                  <a:cubicBezTo>
                    <a:pt x="43" y="76"/>
                    <a:pt x="46" y="75"/>
                    <a:pt x="48" y="73"/>
                  </a:cubicBezTo>
                  <a:cubicBezTo>
                    <a:pt x="53" y="70"/>
                    <a:pt x="58" y="67"/>
                    <a:pt x="63" y="64"/>
                  </a:cubicBezTo>
                  <a:cubicBezTo>
                    <a:pt x="71" y="59"/>
                    <a:pt x="80" y="55"/>
                    <a:pt x="87" y="50"/>
                  </a:cubicBezTo>
                  <a:cubicBezTo>
                    <a:pt x="88" y="50"/>
                    <a:pt x="90" y="49"/>
                    <a:pt x="91" y="49"/>
                  </a:cubicBezTo>
                  <a:close/>
                  <a:moveTo>
                    <a:pt x="75" y="52"/>
                  </a:moveTo>
                  <a:cubicBezTo>
                    <a:pt x="65" y="57"/>
                    <a:pt x="56" y="61"/>
                    <a:pt x="47" y="67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55" y="59"/>
                    <a:pt x="65" y="55"/>
                    <a:pt x="75" y="52"/>
                  </a:cubicBezTo>
                  <a:close/>
                  <a:moveTo>
                    <a:pt x="6" y="258"/>
                  </a:moveTo>
                  <a:cubicBezTo>
                    <a:pt x="4" y="256"/>
                    <a:pt x="4" y="253"/>
                    <a:pt x="3" y="250"/>
                  </a:cubicBezTo>
                  <a:cubicBezTo>
                    <a:pt x="13" y="245"/>
                    <a:pt x="21" y="237"/>
                    <a:pt x="31" y="232"/>
                  </a:cubicBezTo>
                  <a:cubicBezTo>
                    <a:pt x="27" y="234"/>
                    <a:pt x="23" y="238"/>
                    <a:pt x="20" y="242"/>
                  </a:cubicBezTo>
                  <a:cubicBezTo>
                    <a:pt x="15" y="246"/>
                    <a:pt x="9" y="250"/>
                    <a:pt x="4" y="253"/>
                  </a:cubicBezTo>
                  <a:cubicBezTo>
                    <a:pt x="4" y="253"/>
                    <a:pt x="4" y="254"/>
                    <a:pt x="5" y="254"/>
                  </a:cubicBezTo>
                  <a:cubicBezTo>
                    <a:pt x="9" y="253"/>
                    <a:pt x="12" y="250"/>
                    <a:pt x="16" y="248"/>
                  </a:cubicBezTo>
                  <a:cubicBezTo>
                    <a:pt x="12" y="250"/>
                    <a:pt x="9" y="253"/>
                    <a:pt x="6" y="256"/>
                  </a:cubicBezTo>
                  <a:cubicBezTo>
                    <a:pt x="5" y="256"/>
                    <a:pt x="5" y="257"/>
                    <a:pt x="6" y="257"/>
                  </a:cubicBezTo>
                  <a:cubicBezTo>
                    <a:pt x="10" y="256"/>
                    <a:pt x="14" y="252"/>
                    <a:pt x="18" y="250"/>
                  </a:cubicBezTo>
                  <a:cubicBezTo>
                    <a:pt x="19" y="249"/>
                    <a:pt x="21" y="248"/>
                    <a:pt x="23" y="246"/>
                  </a:cubicBezTo>
                  <a:cubicBezTo>
                    <a:pt x="22" y="248"/>
                    <a:pt x="20" y="249"/>
                    <a:pt x="19" y="250"/>
                  </a:cubicBezTo>
                  <a:cubicBezTo>
                    <a:pt x="15" y="253"/>
                    <a:pt x="10" y="255"/>
                    <a:pt x="7" y="259"/>
                  </a:cubicBezTo>
                  <a:cubicBezTo>
                    <a:pt x="7" y="260"/>
                    <a:pt x="8" y="260"/>
                    <a:pt x="8" y="260"/>
                  </a:cubicBezTo>
                  <a:cubicBezTo>
                    <a:pt x="16" y="256"/>
                    <a:pt x="24" y="250"/>
                    <a:pt x="32" y="245"/>
                  </a:cubicBezTo>
                  <a:cubicBezTo>
                    <a:pt x="29" y="247"/>
                    <a:pt x="25" y="250"/>
                    <a:pt x="22" y="253"/>
                  </a:cubicBezTo>
                  <a:cubicBezTo>
                    <a:pt x="18" y="256"/>
                    <a:pt x="15" y="260"/>
                    <a:pt x="11" y="263"/>
                  </a:cubicBezTo>
                  <a:cubicBezTo>
                    <a:pt x="11" y="263"/>
                    <a:pt x="11" y="263"/>
                    <a:pt x="11" y="263"/>
                  </a:cubicBezTo>
                  <a:cubicBezTo>
                    <a:pt x="14" y="262"/>
                    <a:pt x="17" y="260"/>
                    <a:pt x="19" y="259"/>
                  </a:cubicBezTo>
                  <a:cubicBezTo>
                    <a:pt x="23" y="256"/>
                    <a:pt x="27" y="253"/>
                    <a:pt x="30" y="251"/>
                  </a:cubicBezTo>
                  <a:cubicBezTo>
                    <a:pt x="31" y="250"/>
                    <a:pt x="34" y="247"/>
                    <a:pt x="31" y="250"/>
                  </a:cubicBezTo>
                  <a:cubicBezTo>
                    <a:pt x="30" y="252"/>
                    <a:pt x="28" y="253"/>
                    <a:pt x="26" y="255"/>
                  </a:cubicBezTo>
                  <a:cubicBezTo>
                    <a:pt x="22" y="258"/>
                    <a:pt x="18" y="261"/>
                    <a:pt x="15" y="265"/>
                  </a:cubicBezTo>
                  <a:cubicBezTo>
                    <a:pt x="14" y="265"/>
                    <a:pt x="14" y="265"/>
                    <a:pt x="14" y="265"/>
                  </a:cubicBezTo>
                  <a:cubicBezTo>
                    <a:pt x="11" y="264"/>
                    <a:pt x="8" y="261"/>
                    <a:pt x="6" y="258"/>
                  </a:cubicBezTo>
                  <a:close/>
                  <a:moveTo>
                    <a:pt x="33" y="285"/>
                  </a:moveTo>
                  <a:cubicBezTo>
                    <a:pt x="23" y="285"/>
                    <a:pt x="19" y="277"/>
                    <a:pt x="16" y="268"/>
                  </a:cubicBezTo>
                  <a:cubicBezTo>
                    <a:pt x="18" y="269"/>
                    <a:pt x="19" y="269"/>
                    <a:pt x="21" y="269"/>
                  </a:cubicBezTo>
                  <a:cubicBezTo>
                    <a:pt x="23" y="268"/>
                    <a:pt x="24" y="268"/>
                    <a:pt x="25" y="268"/>
                  </a:cubicBezTo>
                  <a:cubicBezTo>
                    <a:pt x="24" y="272"/>
                    <a:pt x="26" y="275"/>
                    <a:pt x="30" y="278"/>
                  </a:cubicBezTo>
                  <a:cubicBezTo>
                    <a:pt x="33" y="281"/>
                    <a:pt x="39" y="281"/>
                    <a:pt x="43" y="284"/>
                  </a:cubicBezTo>
                  <a:cubicBezTo>
                    <a:pt x="43" y="284"/>
                    <a:pt x="43" y="284"/>
                    <a:pt x="43" y="284"/>
                  </a:cubicBezTo>
                  <a:cubicBezTo>
                    <a:pt x="43" y="284"/>
                    <a:pt x="43" y="284"/>
                    <a:pt x="44" y="284"/>
                  </a:cubicBezTo>
                  <a:cubicBezTo>
                    <a:pt x="40" y="284"/>
                    <a:pt x="37" y="284"/>
                    <a:pt x="33" y="285"/>
                  </a:cubicBezTo>
                  <a:close/>
                  <a:moveTo>
                    <a:pt x="61" y="303"/>
                  </a:moveTo>
                  <a:cubicBezTo>
                    <a:pt x="56" y="298"/>
                    <a:pt x="54" y="291"/>
                    <a:pt x="49" y="286"/>
                  </a:cubicBezTo>
                  <a:cubicBezTo>
                    <a:pt x="48" y="285"/>
                    <a:pt x="48" y="284"/>
                    <a:pt x="47" y="284"/>
                  </a:cubicBezTo>
                  <a:cubicBezTo>
                    <a:pt x="47" y="284"/>
                    <a:pt x="47" y="283"/>
                    <a:pt x="47" y="283"/>
                  </a:cubicBezTo>
                  <a:cubicBezTo>
                    <a:pt x="46" y="283"/>
                    <a:pt x="46" y="282"/>
                    <a:pt x="45" y="282"/>
                  </a:cubicBezTo>
                  <a:cubicBezTo>
                    <a:pt x="45" y="282"/>
                    <a:pt x="45" y="282"/>
                    <a:pt x="45" y="282"/>
                  </a:cubicBezTo>
                  <a:cubicBezTo>
                    <a:pt x="43" y="279"/>
                    <a:pt x="42" y="275"/>
                    <a:pt x="41" y="271"/>
                  </a:cubicBezTo>
                  <a:cubicBezTo>
                    <a:pt x="42" y="255"/>
                    <a:pt x="43" y="240"/>
                    <a:pt x="44" y="224"/>
                  </a:cubicBezTo>
                  <a:cubicBezTo>
                    <a:pt x="45" y="214"/>
                    <a:pt x="46" y="204"/>
                    <a:pt x="47" y="194"/>
                  </a:cubicBezTo>
                  <a:cubicBezTo>
                    <a:pt x="53" y="203"/>
                    <a:pt x="63" y="209"/>
                    <a:pt x="74" y="205"/>
                  </a:cubicBezTo>
                  <a:cubicBezTo>
                    <a:pt x="74" y="205"/>
                    <a:pt x="74" y="205"/>
                    <a:pt x="74" y="205"/>
                  </a:cubicBezTo>
                  <a:cubicBezTo>
                    <a:pt x="74" y="210"/>
                    <a:pt x="74" y="214"/>
                    <a:pt x="74" y="218"/>
                  </a:cubicBezTo>
                  <a:cubicBezTo>
                    <a:pt x="74" y="226"/>
                    <a:pt x="74" y="233"/>
                    <a:pt x="73" y="240"/>
                  </a:cubicBezTo>
                  <a:cubicBezTo>
                    <a:pt x="72" y="247"/>
                    <a:pt x="71" y="254"/>
                    <a:pt x="70" y="262"/>
                  </a:cubicBezTo>
                  <a:cubicBezTo>
                    <a:pt x="70" y="271"/>
                    <a:pt x="72" y="281"/>
                    <a:pt x="77" y="289"/>
                  </a:cubicBezTo>
                  <a:cubicBezTo>
                    <a:pt x="78" y="290"/>
                    <a:pt x="79" y="292"/>
                    <a:pt x="80" y="293"/>
                  </a:cubicBezTo>
                  <a:cubicBezTo>
                    <a:pt x="80" y="299"/>
                    <a:pt x="77" y="312"/>
                    <a:pt x="69" y="311"/>
                  </a:cubicBezTo>
                  <a:cubicBezTo>
                    <a:pt x="66" y="308"/>
                    <a:pt x="64" y="306"/>
                    <a:pt x="61" y="303"/>
                  </a:cubicBezTo>
                  <a:close/>
                  <a:moveTo>
                    <a:pt x="207" y="328"/>
                  </a:moveTo>
                  <a:cubicBezTo>
                    <a:pt x="197" y="330"/>
                    <a:pt x="187" y="328"/>
                    <a:pt x="177" y="327"/>
                  </a:cubicBezTo>
                  <a:cubicBezTo>
                    <a:pt x="167" y="326"/>
                    <a:pt x="156" y="326"/>
                    <a:pt x="146" y="326"/>
                  </a:cubicBezTo>
                  <a:cubicBezTo>
                    <a:pt x="130" y="326"/>
                    <a:pt x="114" y="326"/>
                    <a:pt x="98" y="323"/>
                  </a:cubicBezTo>
                  <a:cubicBezTo>
                    <a:pt x="89" y="321"/>
                    <a:pt x="81" y="318"/>
                    <a:pt x="73" y="313"/>
                  </a:cubicBezTo>
                  <a:cubicBezTo>
                    <a:pt x="79" y="311"/>
                    <a:pt x="82" y="303"/>
                    <a:pt x="83" y="296"/>
                  </a:cubicBezTo>
                  <a:cubicBezTo>
                    <a:pt x="97" y="312"/>
                    <a:pt x="122" y="317"/>
                    <a:pt x="142" y="318"/>
                  </a:cubicBezTo>
                  <a:cubicBezTo>
                    <a:pt x="179" y="319"/>
                    <a:pt x="215" y="312"/>
                    <a:pt x="248" y="296"/>
                  </a:cubicBezTo>
                  <a:cubicBezTo>
                    <a:pt x="238" y="311"/>
                    <a:pt x="225" y="324"/>
                    <a:pt x="207" y="3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70"/>
            <p:cNvSpPr>
              <a:spLocks noEditPoints="1"/>
            </p:cNvSpPr>
            <p:nvPr/>
          </p:nvSpPr>
          <p:spPr bwMode="auto">
            <a:xfrm>
              <a:off x="10658475" y="4519613"/>
              <a:ext cx="1006475" cy="1255713"/>
            </a:xfrm>
            <a:custGeom>
              <a:avLst/>
              <a:gdLst>
                <a:gd name="T0" fmla="*/ 71 w 268"/>
                <a:gd name="T1" fmla="*/ 288 h 334"/>
                <a:gd name="T2" fmla="*/ 75 w 268"/>
                <a:gd name="T3" fmla="*/ 88 h 334"/>
                <a:gd name="T4" fmla="*/ 96 w 268"/>
                <a:gd name="T5" fmla="*/ 88 h 334"/>
                <a:gd name="T6" fmla="*/ 67 w 268"/>
                <a:gd name="T7" fmla="*/ 243 h 334"/>
                <a:gd name="T8" fmla="*/ 4 w 268"/>
                <a:gd name="T9" fmla="*/ 252 h 334"/>
                <a:gd name="T10" fmla="*/ 56 w 268"/>
                <a:gd name="T11" fmla="*/ 299 h 334"/>
                <a:gd name="T12" fmla="*/ 20 w 268"/>
                <a:gd name="T13" fmla="*/ 270 h 334"/>
                <a:gd name="T14" fmla="*/ 66 w 268"/>
                <a:gd name="T15" fmla="*/ 239 h 334"/>
                <a:gd name="T16" fmla="*/ 64 w 268"/>
                <a:gd name="T17" fmla="*/ 200 h 334"/>
                <a:gd name="T18" fmla="*/ 54 w 268"/>
                <a:gd name="T19" fmla="*/ 217 h 334"/>
                <a:gd name="T20" fmla="*/ 61 w 268"/>
                <a:gd name="T21" fmla="*/ 169 h 334"/>
                <a:gd name="T22" fmla="*/ 46 w 268"/>
                <a:gd name="T23" fmla="*/ 176 h 334"/>
                <a:gd name="T24" fmla="*/ 47 w 268"/>
                <a:gd name="T25" fmla="*/ 174 h 334"/>
                <a:gd name="T26" fmla="*/ 65 w 268"/>
                <a:gd name="T27" fmla="*/ 210 h 334"/>
                <a:gd name="T28" fmla="*/ 55 w 268"/>
                <a:gd name="T29" fmla="*/ 268 h 334"/>
                <a:gd name="T30" fmla="*/ 5 w 268"/>
                <a:gd name="T31" fmla="*/ 221 h 334"/>
                <a:gd name="T32" fmla="*/ 61 w 268"/>
                <a:gd name="T33" fmla="*/ 156 h 334"/>
                <a:gd name="T34" fmla="*/ 103 w 268"/>
                <a:gd name="T35" fmla="*/ 309 h 334"/>
                <a:gd name="T36" fmla="*/ 136 w 268"/>
                <a:gd name="T37" fmla="*/ 307 h 334"/>
                <a:gd name="T38" fmla="*/ 101 w 268"/>
                <a:gd name="T39" fmla="*/ 259 h 334"/>
                <a:gd name="T40" fmla="*/ 174 w 268"/>
                <a:gd name="T41" fmla="*/ 267 h 334"/>
                <a:gd name="T42" fmla="*/ 171 w 268"/>
                <a:gd name="T43" fmla="*/ 285 h 334"/>
                <a:gd name="T44" fmla="*/ 173 w 268"/>
                <a:gd name="T45" fmla="*/ 281 h 334"/>
                <a:gd name="T46" fmla="*/ 113 w 268"/>
                <a:gd name="T47" fmla="*/ 250 h 334"/>
                <a:gd name="T48" fmla="*/ 133 w 268"/>
                <a:gd name="T49" fmla="*/ 229 h 334"/>
                <a:gd name="T50" fmla="*/ 94 w 268"/>
                <a:gd name="T51" fmla="*/ 181 h 334"/>
                <a:gd name="T52" fmla="*/ 135 w 268"/>
                <a:gd name="T53" fmla="*/ 189 h 334"/>
                <a:gd name="T54" fmla="*/ 119 w 268"/>
                <a:gd name="T55" fmla="*/ 171 h 334"/>
                <a:gd name="T56" fmla="*/ 160 w 268"/>
                <a:gd name="T57" fmla="*/ 206 h 334"/>
                <a:gd name="T58" fmla="*/ 159 w 268"/>
                <a:gd name="T59" fmla="*/ 191 h 334"/>
                <a:gd name="T60" fmla="*/ 97 w 268"/>
                <a:gd name="T61" fmla="*/ 163 h 334"/>
                <a:gd name="T62" fmla="*/ 107 w 268"/>
                <a:gd name="T63" fmla="*/ 174 h 334"/>
                <a:gd name="T64" fmla="*/ 170 w 268"/>
                <a:gd name="T65" fmla="*/ 196 h 334"/>
                <a:gd name="T66" fmla="*/ 114 w 268"/>
                <a:gd name="T67" fmla="*/ 267 h 334"/>
                <a:gd name="T68" fmla="*/ 117 w 268"/>
                <a:gd name="T69" fmla="*/ 292 h 334"/>
                <a:gd name="T70" fmla="*/ 119 w 268"/>
                <a:gd name="T71" fmla="*/ 316 h 334"/>
                <a:gd name="T72" fmla="*/ 74 w 268"/>
                <a:gd name="T73" fmla="*/ 311 h 334"/>
                <a:gd name="T74" fmla="*/ 11 w 268"/>
                <a:gd name="T75" fmla="*/ 279 h 334"/>
                <a:gd name="T76" fmla="*/ 61 w 268"/>
                <a:gd name="T77" fmla="*/ 260 h 334"/>
                <a:gd name="T78" fmla="*/ 170 w 268"/>
                <a:gd name="T79" fmla="*/ 158 h 334"/>
                <a:gd name="T80" fmla="*/ 237 w 268"/>
                <a:gd name="T81" fmla="*/ 260 h 334"/>
                <a:gd name="T82" fmla="*/ 203 w 268"/>
                <a:gd name="T83" fmla="*/ 69 h 334"/>
                <a:gd name="T84" fmla="*/ 145 w 268"/>
                <a:gd name="T85" fmla="*/ 18 h 334"/>
                <a:gd name="T86" fmla="*/ 165 w 268"/>
                <a:gd name="T87" fmla="*/ 44 h 334"/>
                <a:gd name="T88" fmla="*/ 128 w 268"/>
                <a:gd name="T89" fmla="*/ 37 h 334"/>
                <a:gd name="T90" fmla="*/ 229 w 268"/>
                <a:gd name="T91" fmla="*/ 164 h 334"/>
                <a:gd name="T92" fmla="*/ 253 w 268"/>
                <a:gd name="T93" fmla="*/ 153 h 334"/>
                <a:gd name="T94" fmla="*/ 226 w 268"/>
                <a:gd name="T95" fmla="*/ 126 h 334"/>
                <a:gd name="T96" fmla="*/ 245 w 268"/>
                <a:gd name="T97" fmla="*/ 162 h 334"/>
                <a:gd name="T98" fmla="*/ 235 w 268"/>
                <a:gd name="T99" fmla="*/ 106 h 334"/>
                <a:gd name="T100" fmla="*/ 228 w 268"/>
                <a:gd name="T101" fmla="*/ 84 h 334"/>
                <a:gd name="T102" fmla="*/ 245 w 268"/>
                <a:gd name="T103" fmla="*/ 123 h 334"/>
                <a:gd name="T104" fmla="*/ 241 w 268"/>
                <a:gd name="T105" fmla="*/ 141 h 334"/>
                <a:gd name="T106" fmla="*/ 230 w 268"/>
                <a:gd name="T107" fmla="*/ 173 h 334"/>
                <a:gd name="T108" fmla="*/ 245 w 268"/>
                <a:gd name="T109" fmla="*/ 201 h 334"/>
                <a:gd name="T110" fmla="*/ 247 w 268"/>
                <a:gd name="T111" fmla="*/ 215 h 334"/>
                <a:gd name="T112" fmla="*/ 231 w 268"/>
                <a:gd name="T113" fmla="*/ 179 h 334"/>
                <a:gd name="T114" fmla="*/ 246 w 268"/>
                <a:gd name="T115" fmla="*/ 197 h 334"/>
                <a:gd name="T116" fmla="*/ 236 w 268"/>
                <a:gd name="T117" fmla="*/ 231 h 334"/>
                <a:gd name="T118" fmla="*/ 235 w 268"/>
                <a:gd name="T119" fmla="*/ 254 h 334"/>
                <a:gd name="T120" fmla="*/ 120 w 268"/>
                <a:gd name="T121" fmla="*/ 33 h 334"/>
                <a:gd name="T122" fmla="*/ 256 w 268"/>
                <a:gd name="T123" fmla="*/ 263 h 334"/>
                <a:gd name="T124" fmla="*/ 218 w 268"/>
                <a:gd name="T125" fmla="*/ 28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4">
                  <a:moveTo>
                    <a:pt x="4" y="204"/>
                  </a:moveTo>
                  <a:cubicBezTo>
                    <a:pt x="2" y="219"/>
                    <a:pt x="0" y="234"/>
                    <a:pt x="1" y="250"/>
                  </a:cubicBezTo>
                  <a:cubicBezTo>
                    <a:pt x="2" y="261"/>
                    <a:pt x="5" y="272"/>
                    <a:pt x="9" y="282"/>
                  </a:cubicBezTo>
                  <a:cubicBezTo>
                    <a:pt x="18" y="302"/>
                    <a:pt x="32" y="321"/>
                    <a:pt x="52" y="328"/>
                  </a:cubicBezTo>
                  <a:cubicBezTo>
                    <a:pt x="66" y="334"/>
                    <a:pt x="80" y="331"/>
                    <a:pt x="94" y="330"/>
                  </a:cubicBezTo>
                  <a:cubicBezTo>
                    <a:pt x="108" y="329"/>
                    <a:pt x="123" y="329"/>
                    <a:pt x="138" y="329"/>
                  </a:cubicBezTo>
                  <a:cubicBezTo>
                    <a:pt x="158" y="329"/>
                    <a:pt x="180" y="327"/>
                    <a:pt x="198" y="315"/>
                  </a:cubicBezTo>
                  <a:cubicBezTo>
                    <a:pt x="206" y="309"/>
                    <a:pt x="212" y="301"/>
                    <a:pt x="218" y="292"/>
                  </a:cubicBezTo>
                  <a:cubicBezTo>
                    <a:pt x="218" y="291"/>
                    <a:pt x="219" y="291"/>
                    <a:pt x="219" y="290"/>
                  </a:cubicBezTo>
                  <a:cubicBezTo>
                    <a:pt x="219" y="290"/>
                    <a:pt x="219" y="290"/>
                    <a:pt x="220" y="290"/>
                  </a:cubicBezTo>
                  <a:cubicBezTo>
                    <a:pt x="225" y="284"/>
                    <a:pt x="235" y="290"/>
                    <a:pt x="242" y="287"/>
                  </a:cubicBezTo>
                  <a:cubicBezTo>
                    <a:pt x="249" y="284"/>
                    <a:pt x="252" y="276"/>
                    <a:pt x="254" y="269"/>
                  </a:cubicBezTo>
                  <a:cubicBezTo>
                    <a:pt x="254" y="268"/>
                    <a:pt x="254" y="268"/>
                    <a:pt x="254" y="268"/>
                  </a:cubicBezTo>
                  <a:cubicBezTo>
                    <a:pt x="260" y="266"/>
                    <a:pt x="264" y="262"/>
                    <a:pt x="266" y="256"/>
                  </a:cubicBezTo>
                  <a:cubicBezTo>
                    <a:pt x="268" y="250"/>
                    <a:pt x="267" y="244"/>
                    <a:pt x="266" y="238"/>
                  </a:cubicBezTo>
                  <a:cubicBezTo>
                    <a:pt x="264" y="231"/>
                    <a:pt x="263" y="224"/>
                    <a:pt x="263" y="216"/>
                  </a:cubicBezTo>
                  <a:cubicBezTo>
                    <a:pt x="262" y="201"/>
                    <a:pt x="262" y="186"/>
                    <a:pt x="260" y="172"/>
                  </a:cubicBezTo>
                  <a:cubicBezTo>
                    <a:pt x="257" y="156"/>
                    <a:pt x="253" y="142"/>
                    <a:pt x="249" y="127"/>
                  </a:cubicBezTo>
                  <a:cubicBezTo>
                    <a:pt x="245" y="113"/>
                    <a:pt x="241" y="99"/>
                    <a:pt x="236" y="86"/>
                  </a:cubicBezTo>
                  <a:cubicBezTo>
                    <a:pt x="231" y="75"/>
                    <a:pt x="225" y="65"/>
                    <a:pt x="215" y="59"/>
                  </a:cubicBezTo>
                  <a:cubicBezTo>
                    <a:pt x="204" y="52"/>
                    <a:pt x="191" y="49"/>
                    <a:pt x="178" y="47"/>
                  </a:cubicBezTo>
                  <a:cubicBezTo>
                    <a:pt x="178" y="47"/>
                    <a:pt x="177" y="47"/>
                    <a:pt x="177" y="47"/>
                  </a:cubicBezTo>
                  <a:cubicBezTo>
                    <a:pt x="178" y="41"/>
                    <a:pt x="179" y="35"/>
                    <a:pt x="177" y="29"/>
                  </a:cubicBezTo>
                  <a:cubicBezTo>
                    <a:pt x="174" y="24"/>
                    <a:pt x="170" y="19"/>
                    <a:pt x="167" y="14"/>
                  </a:cubicBezTo>
                  <a:cubicBezTo>
                    <a:pt x="164" y="7"/>
                    <a:pt x="157" y="0"/>
                    <a:pt x="150" y="6"/>
                  </a:cubicBezTo>
                  <a:cubicBezTo>
                    <a:pt x="144" y="10"/>
                    <a:pt x="143" y="22"/>
                    <a:pt x="135" y="24"/>
                  </a:cubicBezTo>
                  <a:cubicBezTo>
                    <a:pt x="130" y="25"/>
                    <a:pt x="123" y="24"/>
                    <a:pt x="119" y="29"/>
                  </a:cubicBezTo>
                  <a:cubicBezTo>
                    <a:pt x="116" y="32"/>
                    <a:pt x="115" y="37"/>
                    <a:pt x="115" y="42"/>
                  </a:cubicBezTo>
                  <a:cubicBezTo>
                    <a:pt x="95" y="46"/>
                    <a:pt x="77" y="56"/>
                    <a:pt x="62" y="68"/>
                  </a:cubicBezTo>
                  <a:cubicBezTo>
                    <a:pt x="44" y="81"/>
                    <a:pt x="30" y="98"/>
                    <a:pt x="20" y="118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8" y="121"/>
                    <a:pt x="17" y="124"/>
                    <a:pt x="16" y="127"/>
                  </a:cubicBezTo>
                  <a:cubicBezTo>
                    <a:pt x="11" y="138"/>
                    <a:pt x="8" y="151"/>
                    <a:pt x="7" y="163"/>
                  </a:cubicBezTo>
                  <a:cubicBezTo>
                    <a:pt x="7" y="165"/>
                    <a:pt x="6" y="167"/>
                    <a:pt x="6" y="169"/>
                  </a:cubicBezTo>
                  <a:cubicBezTo>
                    <a:pt x="6" y="169"/>
                    <a:pt x="6" y="169"/>
                    <a:pt x="6" y="170"/>
                  </a:cubicBezTo>
                  <a:cubicBezTo>
                    <a:pt x="5" y="181"/>
                    <a:pt x="5" y="193"/>
                    <a:pt x="4" y="204"/>
                  </a:cubicBezTo>
                  <a:close/>
                  <a:moveTo>
                    <a:pt x="6" y="262"/>
                  </a:moveTo>
                  <a:cubicBezTo>
                    <a:pt x="11" y="265"/>
                    <a:pt x="16" y="266"/>
                    <a:pt x="21" y="269"/>
                  </a:cubicBezTo>
                  <a:cubicBezTo>
                    <a:pt x="26" y="271"/>
                    <a:pt x="32" y="273"/>
                    <a:pt x="37" y="275"/>
                  </a:cubicBezTo>
                  <a:cubicBezTo>
                    <a:pt x="44" y="276"/>
                    <a:pt x="50" y="278"/>
                    <a:pt x="56" y="280"/>
                  </a:cubicBezTo>
                  <a:cubicBezTo>
                    <a:pt x="61" y="282"/>
                    <a:pt x="66" y="284"/>
                    <a:pt x="71" y="285"/>
                  </a:cubicBezTo>
                  <a:cubicBezTo>
                    <a:pt x="71" y="286"/>
                    <a:pt x="71" y="287"/>
                    <a:pt x="71" y="288"/>
                  </a:cubicBezTo>
                  <a:cubicBezTo>
                    <a:pt x="67" y="286"/>
                    <a:pt x="62" y="285"/>
                    <a:pt x="58" y="283"/>
                  </a:cubicBezTo>
                  <a:cubicBezTo>
                    <a:pt x="52" y="281"/>
                    <a:pt x="46" y="279"/>
                    <a:pt x="41" y="277"/>
                  </a:cubicBezTo>
                  <a:cubicBezTo>
                    <a:pt x="34" y="274"/>
                    <a:pt x="28" y="272"/>
                    <a:pt x="22" y="269"/>
                  </a:cubicBezTo>
                  <a:cubicBezTo>
                    <a:pt x="17" y="267"/>
                    <a:pt x="12" y="265"/>
                    <a:pt x="7" y="263"/>
                  </a:cubicBezTo>
                  <a:cubicBezTo>
                    <a:pt x="6" y="263"/>
                    <a:pt x="6" y="263"/>
                    <a:pt x="6" y="263"/>
                  </a:cubicBezTo>
                  <a:cubicBezTo>
                    <a:pt x="6" y="263"/>
                    <a:pt x="6" y="263"/>
                    <a:pt x="6" y="262"/>
                  </a:cubicBezTo>
                  <a:close/>
                  <a:moveTo>
                    <a:pt x="6" y="264"/>
                  </a:moveTo>
                  <a:cubicBezTo>
                    <a:pt x="9" y="267"/>
                    <a:pt x="12" y="268"/>
                    <a:pt x="15" y="269"/>
                  </a:cubicBezTo>
                  <a:cubicBezTo>
                    <a:pt x="20" y="271"/>
                    <a:pt x="25" y="274"/>
                    <a:pt x="31" y="276"/>
                  </a:cubicBezTo>
                  <a:cubicBezTo>
                    <a:pt x="37" y="278"/>
                    <a:pt x="43" y="280"/>
                    <a:pt x="49" y="282"/>
                  </a:cubicBezTo>
                  <a:cubicBezTo>
                    <a:pt x="55" y="284"/>
                    <a:pt x="61" y="286"/>
                    <a:pt x="67" y="289"/>
                  </a:cubicBezTo>
                  <a:cubicBezTo>
                    <a:pt x="68" y="290"/>
                    <a:pt x="70" y="291"/>
                    <a:pt x="71" y="292"/>
                  </a:cubicBezTo>
                  <a:cubicBezTo>
                    <a:pt x="70" y="291"/>
                    <a:pt x="68" y="291"/>
                    <a:pt x="67" y="290"/>
                  </a:cubicBezTo>
                  <a:cubicBezTo>
                    <a:pt x="65" y="289"/>
                    <a:pt x="62" y="288"/>
                    <a:pt x="59" y="287"/>
                  </a:cubicBezTo>
                  <a:cubicBezTo>
                    <a:pt x="54" y="285"/>
                    <a:pt x="48" y="283"/>
                    <a:pt x="42" y="281"/>
                  </a:cubicBezTo>
                  <a:cubicBezTo>
                    <a:pt x="35" y="279"/>
                    <a:pt x="29" y="277"/>
                    <a:pt x="23" y="275"/>
                  </a:cubicBezTo>
                  <a:cubicBezTo>
                    <a:pt x="18" y="273"/>
                    <a:pt x="12" y="272"/>
                    <a:pt x="8" y="269"/>
                  </a:cubicBezTo>
                  <a:cubicBezTo>
                    <a:pt x="8" y="269"/>
                    <a:pt x="8" y="269"/>
                    <a:pt x="8" y="269"/>
                  </a:cubicBezTo>
                  <a:cubicBezTo>
                    <a:pt x="7" y="267"/>
                    <a:pt x="7" y="265"/>
                    <a:pt x="6" y="264"/>
                  </a:cubicBezTo>
                  <a:close/>
                  <a:moveTo>
                    <a:pt x="64" y="92"/>
                  </a:moveTo>
                  <a:cubicBezTo>
                    <a:pt x="64" y="92"/>
                    <a:pt x="63" y="92"/>
                    <a:pt x="63" y="92"/>
                  </a:cubicBezTo>
                  <a:cubicBezTo>
                    <a:pt x="61" y="93"/>
                    <a:pt x="58" y="94"/>
                    <a:pt x="56" y="95"/>
                  </a:cubicBezTo>
                  <a:cubicBezTo>
                    <a:pt x="59" y="93"/>
                    <a:pt x="61" y="92"/>
                    <a:pt x="64" y="91"/>
                  </a:cubicBezTo>
                  <a:cubicBezTo>
                    <a:pt x="64" y="92"/>
                    <a:pt x="64" y="92"/>
                    <a:pt x="64" y="92"/>
                  </a:cubicBezTo>
                  <a:close/>
                  <a:moveTo>
                    <a:pt x="66" y="90"/>
                  </a:move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1"/>
                    <a:pt x="67" y="91"/>
                  </a:cubicBezTo>
                  <a:cubicBezTo>
                    <a:pt x="67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0"/>
                  </a:cubicBezTo>
                  <a:close/>
                  <a:moveTo>
                    <a:pt x="70" y="90"/>
                  </a:move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1" y="90"/>
                    <a:pt x="71" y="90"/>
                    <a:pt x="70" y="90"/>
                  </a:cubicBezTo>
                  <a:cubicBezTo>
                    <a:pt x="70" y="90"/>
                    <a:pt x="70" y="90"/>
                    <a:pt x="70" y="90"/>
                  </a:cubicBezTo>
                  <a:close/>
                  <a:moveTo>
                    <a:pt x="74" y="89"/>
                  </a:moveTo>
                  <a:cubicBezTo>
                    <a:pt x="74" y="89"/>
                    <a:pt x="74" y="89"/>
                    <a:pt x="74" y="88"/>
                  </a:cubicBezTo>
                  <a:cubicBezTo>
                    <a:pt x="74" y="88"/>
                    <a:pt x="75" y="88"/>
                    <a:pt x="75" y="88"/>
                  </a:cubicBezTo>
                  <a:cubicBezTo>
                    <a:pt x="76" y="88"/>
                    <a:pt x="75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4" y="89"/>
                    <a:pt x="74" y="89"/>
                    <a:pt x="74" y="89"/>
                  </a:cubicBezTo>
                  <a:close/>
                  <a:moveTo>
                    <a:pt x="78" y="87"/>
                  </a:moveTo>
                  <a:cubicBezTo>
                    <a:pt x="79" y="87"/>
                    <a:pt x="80" y="87"/>
                    <a:pt x="80" y="87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88"/>
                    <a:pt x="79" y="88"/>
                    <a:pt x="78" y="88"/>
                  </a:cubicBezTo>
                  <a:cubicBezTo>
                    <a:pt x="78" y="88"/>
                    <a:pt x="78" y="88"/>
                    <a:pt x="78" y="87"/>
                  </a:cubicBezTo>
                  <a:close/>
                  <a:moveTo>
                    <a:pt x="84" y="87"/>
                  </a:moveTo>
                  <a:cubicBezTo>
                    <a:pt x="84" y="87"/>
                    <a:pt x="84" y="88"/>
                    <a:pt x="84" y="88"/>
                  </a:cubicBezTo>
                  <a:cubicBezTo>
                    <a:pt x="84" y="88"/>
                    <a:pt x="83" y="88"/>
                    <a:pt x="83" y="88"/>
                  </a:cubicBezTo>
                  <a:cubicBezTo>
                    <a:pt x="83" y="88"/>
                    <a:pt x="83" y="88"/>
                    <a:pt x="83" y="87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4" y="87"/>
                    <a:pt x="84" y="87"/>
                    <a:pt x="84" y="87"/>
                  </a:cubicBezTo>
                  <a:close/>
                  <a:moveTo>
                    <a:pt x="88" y="87"/>
                  </a:move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8"/>
                    <a:pt x="88" y="88"/>
                  </a:cubicBezTo>
                  <a:cubicBezTo>
                    <a:pt x="88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8" y="87"/>
                    <a:pt x="88" y="87"/>
                    <a:pt x="88" y="87"/>
                  </a:cubicBezTo>
                  <a:close/>
                  <a:moveTo>
                    <a:pt x="93" y="87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2" y="88"/>
                    <a:pt x="92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7"/>
                    <a:pt x="91" y="87"/>
                  </a:cubicBezTo>
                  <a:cubicBezTo>
                    <a:pt x="91" y="87"/>
                    <a:pt x="91" y="87"/>
                    <a:pt x="91" y="87"/>
                  </a:cubicBezTo>
                  <a:cubicBezTo>
                    <a:pt x="92" y="87"/>
                    <a:pt x="92" y="87"/>
                    <a:pt x="93" y="87"/>
                  </a:cubicBezTo>
                  <a:close/>
                  <a:moveTo>
                    <a:pt x="96" y="88"/>
                  </a:moveTo>
                  <a:cubicBezTo>
                    <a:pt x="96" y="88"/>
                    <a:pt x="96" y="88"/>
                    <a:pt x="96" y="88"/>
                  </a:cubicBezTo>
                  <a:cubicBezTo>
                    <a:pt x="96" y="88"/>
                    <a:pt x="96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6" y="88"/>
                    <a:pt x="96" y="88"/>
                    <a:pt x="96" y="88"/>
                  </a:cubicBezTo>
                  <a:close/>
                  <a:moveTo>
                    <a:pt x="102" y="109"/>
                  </a:moveTo>
                  <a:cubicBezTo>
                    <a:pt x="102" y="110"/>
                    <a:pt x="101" y="116"/>
                    <a:pt x="99" y="113"/>
                  </a:cubicBezTo>
                  <a:cubicBezTo>
                    <a:pt x="97" y="110"/>
                    <a:pt x="98" y="104"/>
                    <a:pt x="98" y="101"/>
                  </a:cubicBezTo>
                  <a:cubicBezTo>
                    <a:pt x="99" y="98"/>
                    <a:pt x="99" y="96"/>
                    <a:pt x="100" y="93"/>
                  </a:cubicBezTo>
                  <a:cubicBezTo>
                    <a:pt x="100" y="96"/>
                    <a:pt x="101" y="99"/>
                    <a:pt x="101" y="101"/>
                  </a:cubicBezTo>
                  <a:cubicBezTo>
                    <a:pt x="102" y="104"/>
                    <a:pt x="102" y="106"/>
                    <a:pt x="102" y="109"/>
                  </a:cubicBezTo>
                  <a:close/>
                  <a:moveTo>
                    <a:pt x="93" y="102"/>
                  </a:moveTo>
                  <a:cubicBezTo>
                    <a:pt x="92" y="105"/>
                    <a:pt x="89" y="113"/>
                    <a:pt x="85" y="113"/>
                  </a:cubicBezTo>
                  <a:cubicBezTo>
                    <a:pt x="83" y="113"/>
                    <a:pt x="81" y="110"/>
                    <a:pt x="81" y="108"/>
                  </a:cubicBezTo>
                  <a:cubicBezTo>
                    <a:pt x="82" y="105"/>
                    <a:pt x="84" y="103"/>
                    <a:pt x="86" y="101"/>
                  </a:cubicBezTo>
                  <a:cubicBezTo>
                    <a:pt x="89" y="98"/>
                    <a:pt x="92" y="95"/>
                    <a:pt x="96" y="93"/>
                  </a:cubicBezTo>
                  <a:cubicBezTo>
                    <a:pt x="95" y="96"/>
                    <a:pt x="94" y="99"/>
                    <a:pt x="93" y="102"/>
                  </a:cubicBezTo>
                  <a:close/>
                  <a:moveTo>
                    <a:pt x="96" y="85"/>
                  </a:moveTo>
                  <a:cubicBezTo>
                    <a:pt x="96" y="84"/>
                    <a:pt x="96" y="84"/>
                    <a:pt x="97" y="84"/>
                  </a:cubicBezTo>
                  <a:cubicBezTo>
                    <a:pt x="98" y="84"/>
                    <a:pt x="99" y="85"/>
                    <a:pt x="100" y="85"/>
                  </a:cubicBezTo>
                  <a:cubicBezTo>
                    <a:pt x="98" y="85"/>
                    <a:pt x="97" y="85"/>
                    <a:pt x="96" y="85"/>
                  </a:cubicBezTo>
                  <a:close/>
                  <a:moveTo>
                    <a:pt x="108" y="91"/>
                  </a:moveTo>
                  <a:cubicBezTo>
                    <a:pt x="106" y="90"/>
                    <a:pt x="104" y="90"/>
                    <a:pt x="103" y="90"/>
                  </a:cubicBezTo>
                  <a:cubicBezTo>
                    <a:pt x="103" y="90"/>
                    <a:pt x="103" y="90"/>
                    <a:pt x="103" y="90"/>
                  </a:cubicBezTo>
                  <a:cubicBezTo>
                    <a:pt x="104" y="90"/>
                    <a:pt x="106" y="90"/>
                    <a:pt x="108" y="91"/>
                  </a:cubicBezTo>
                  <a:close/>
                  <a:moveTo>
                    <a:pt x="134" y="165"/>
                  </a:moveTo>
                  <a:cubicBezTo>
                    <a:pt x="135" y="165"/>
                    <a:pt x="135" y="165"/>
                    <a:pt x="135" y="166"/>
                  </a:cubicBezTo>
                  <a:cubicBezTo>
                    <a:pt x="134" y="165"/>
                    <a:pt x="134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4" y="164"/>
                    <a:pt x="134" y="164"/>
                    <a:pt x="134" y="165"/>
                  </a:cubicBezTo>
                  <a:close/>
                  <a:moveTo>
                    <a:pt x="6" y="211"/>
                  </a:moveTo>
                  <a:cubicBezTo>
                    <a:pt x="14" y="218"/>
                    <a:pt x="24" y="222"/>
                    <a:pt x="33" y="226"/>
                  </a:cubicBezTo>
                  <a:cubicBezTo>
                    <a:pt x="38" y="229"/>
                    <a:pt x="44" y="231"/>
                    <a:pt x="49" y="233"/>
                  </a:cubicBezTo>
                  <a:cubicBezTo>
                    <a:pt x="54" y="236"/>
                    <a:pt x="58" y="238"/>
                    <a:pt x="63" y="241"/>
                  </a:cubicBezTo>
                  <a:cubicBezTo>
                    <a:pt x="64" y="242"/>
                    <a:pt x="65" y="242"/>
                    <a:pt x="66" y="243"/>
                  </a:cubicBezTo>
                  <a:cubicBezTo>
                    <a:pt x="65" y="242"/>
                    <a:pt x="63" y="241"/>
                    <a:pt x="62" y="241"/>
                  </a:cubicBezTo>
                  <a:cubicBezTo>
                    <a:pt x="59" y="239"/>
                    <a:pt x="57" y="238"/>
                    <a:pt x="54" y="237"/>
                  </a:cubicBezTo>
                  <a:cubicBezTo>
                    <a:pt x="49" y="234"/>
                    <a:pt x="43" y="232"/>
                    <a:pt x="38" y="230"/>
                  </a:cubicBezTo>
                  <a:cubicBezTo>
                    <a:pt x="27" y="225"/>
                    <a:pt x="16" y="221"/>
                    <a:pt x="6" y="215"/>
                  </a:cubicBezTo>
                  <a:cubicBezTo>
                    <a:pt x="6" y="215"/>
                    <a:pt x="5" y="215"/>
                    <a:pt x="5" y="215"/>
                  </a:cubicBezTo>
                  <a:cubicBezTo>
                    <a:pt x="6" y="214"/>
                    <a:pt x="6" y="213"/>
                    <a:pt x="6" y="211"/>
                  </a:cubicBezTo>
                  <a:close/>
                  <a:moveTo>
                    <a:pt x="5" y="216"/>
                  </a:moveTo>
                  <a:cubicBezTo>
                    <a:pt x="5" y="216"/>
                    <a:pt x="5" y="216"/>
                    <a:pt x="5" y="216"/>
                  </a:cubicBezTo>
                  <a:cubicBezTo>
                    <a:pt x="16" y="221"/>
                    <a:pt x="27" y="226"/>
                    <a:pt x="38" y="230"/>
                  </a:cubicBezTo>
                  <a:cubicBezTo>
                    <a:pt x="43" y="233"/>
                    <a:pt x="49" y="235"/>
                    <a:pt x="54" y="237"/>
                  </a:cubicBezTo>
                  <a:cubicBezTo>
                    <a:pt x="58" y="240"/>
                    <a:pt x="62" y="242"/>
                    <a:pt x="67" y="243"/>
                  </a:cubicBezTo>
                  <a:cubicBezTo>
                    <a:pt x="67" y="244"/>
                    <a:pt x="67" y="245"/>
                    <a:pt x="67" y="245"/>
                  </a:cubicBezTo>
                  <a:cubicBezTo>
                    <a:pt x="57" y="241"/>
                    <a:pt x="47" y="236"/>
                    <a:pt x="37" y="232"/>
                  </a:cubicBezTo>
                  <a:cubicBezTo>
                    <a:pt x="26" y="228"/>
                    <a:pt x="16" y="224"/>
                    <a:pt x="5" y="221"/>
                  </a:cubicBezTo>
                  <a:cubicBezTo>
                    <a:pt x="5" y="221"/>
                    <a:pt x="5" y="221"/>
                    <a:pt x="5" y="221"/>
                  </a:cubicBezTo>
                  <a:cubicBezTo>
                    <a:pt x="5" y="219"/>
                    <a:pt x="5" y="217"/>
                    <a:pt x="5" y="216"/>
                  </a:cubicBezTo>
                  <a:close/>
                  <a:moveTo>
                    <a:pt x="4" y="226"/>
                  </a:moveTo>
                  <a:cubicBezTo>
                    <a:pt x="14" y="230"/>
                    <a:pt x="25" y="235"/>
                    <a:pt x="35" y="239"/>
                  </a:cubicBezTo>
                  <a:cubicBezTo>
                    <a:pt x="40" y="241"/>
                    <a:pt x="46" y="244"/>
                    <a:pt x="51" y="246"/>
                  </a:cubicBezTo>
                  <a:cubicBezTo>
                    <a:pt x="54" y="248"/>
                    <a:pt x="56" y="249"/>
                    <a:pt x="59" y="250"/>
                  </a:cubicBezTo>
                  <a:cubicBezTo>
                    <a:pt x="59" y="251"/>
                    <a:pt x="60" y="251"/>
                    <a:pt x="60" y="251"/>
                  </a:cubicBezTo>
                  <a:cubicBezTo>
                    <a:pt x="58" y="250"/>
                    <a:pt x="55" y="249"/>
                    <a:pt x="53" y="248"/>
                  </a:cubicBezTo>
                  <a:cubicBezTo>
                    <a:pt x="48" y="246"/>
                    <a:pt x="43" y="244"/>
                    <a:pt x="38" y="243"/>
                  </a:cubicBezTo>
                  <a:cubicBezTo>
                    <a:pt x="27" y="239"/>
                    <a:pt x="15" y="234"/>
                    <a:pt x="4" y="231"/>
                  </a:cubicBezTo>
                  <a:cubicBezTo>
                    <a:pt x="4" y="231"/>
                    <a:pt x="4" y="231"/>
                    <a:pt x="4" y="231"/>
                  </a:cubicBezTo>
                  <a:cubicBezTo>
                    <a:pt x="4" y="229"/>
                    <a:pt x="4" y="228"/>
                    <a:pt x="4" y="226"/>
                  </a:cubicBezTo>
                  <a:close/>
                  <a:moveTo>
                    <a:pt x="23" y="256"/>
                  </a:moveTo>
                  <a:cubicBezTo>
                    <a:pt x="33" y="259"/>
                    <a:pt x="45" y="262"/>
                    <a:pt x="55" y="268"/>
                  </a:cubicBezTo>
                  <a:cubicBezTo>
                    <a:pt x="58" y="270"/>
                    <a:pt x="60" y="271"/>
                    <a:pt x="63" y="272"/>
                  </a:cubicBezTo>
                  <a:cubicBezTo>
                    <a:pt x="65" y="273"/>
                    <a:pt x="67" y="274"/>
                    <a:pt x="68" y="275"/>
                  </a:cubicBezTo>
                  <a:cubicBezTo>
                    <a:pt x="67" y="274"/>
                    <a:pt x="66" y="274"/>
                    <a:pt x="65" y="273"/>
                  </a:cubicBezTo>
                  <a:cubicBezTo>
                    <a:pt x="58" y="271"/>
                    <a:pt x="52" y="268"/>
                    <a:pt x="45" y="266"/>
                  </a:cubicBezTo>
                  <a:cubicBezTo>
                    <a:pt x="42" y="265"/>
                    <a:pt x="38" y="264"/>
                    <a:pt x="35" y="263"/>
                  </a:cubicBezTo>
                  <a:cubicBezTo>
                    <a:pt x="25" y="259"/>
                    <a:pt x="14" y="255"/>
                    <a:pt x="4" y="251"/>
                  </a:cubicBezTo>
                  <a:cubicBezTo>
                    <a:pt x="4" y="250"/>
                    <a:pt x="4" y="249"/>
                    <a:pt x="4" y="248"/>
                  </a:cubicBezTo>
                  <a:cubicBezTo>
                    <a:pt x="10" y="251"/>
                    <a:pt x="16" y="254"/>
                    <a:pt x="23" y="256"/>
                  </a:cubicBezTo>
                  <a:close/>
                  <a:moveTo>
                    <a:pt x="8" y="249"/>
                  </a:moveTo>
                  <a:cubicBezTo>
                    <a:pt x="8" y="249"/>
                    <a:pt x="8" y="250"/>
                    <a:pt x="8" y="250"/>
                  </a:cubicBezTo>
                  <a:cubicBezTo>
                    <a:pt x="8" y="250"/>
                    <a:pt x="8" y="249"/>
                    <a:pt x="8" y="249"/>
                  </a:cubicBezTo>
                  <a:close/>
                  <a:moveTo>
                    <a:pt x="6" y="249"/>
                  </a:moveTo>
                  <a:cubicBezTo>
                    <a:pt x="7" y="249"/>
                    <a:pt x="7" y="249"/>
                    <a:pt x="7" y="249"/>
                  </a:cubicBezTo>
                  <a:cubicBezTo>
                    <a:pt x="7" y="249"/>
                    <a:pt x="7" y="249"/>
                    <a:pt x="6" y="249"/>
                  </a:cubicBezTo>
                  <a:close/>
                  <a:moveTo>
                    <a:pt x="4" y="252"/>
                  </a:moveTo>
                  <a:cubicBezTo>
                    <a:pt x="4" y="252"/>
                    <a:pt x="5" y="252"/>
                    <a:pt x="5" y="252"/>
                  </a:cubicBezTo>
                  <a:cubicBezTo>
                    <a:pt x="5" y="252"/>
                    <a:pt x="5" y="253"/>
                    <a:pt x="6" y="253"/>
                  </a:cubicBezTo>
                  <a:cubicBezTo>
                    <a:pt x="15" y="257"/>
                    <a:pt x="24" y="260"/>
                    <a:pt x="34" y="263"/>
                  </a:cubicBezTo>
                  <a:cubicBezTo>
                    <a:pt x="40" y="266"/>
                    <a:pt x="47" y="268"/>
                    <a:pt x="53" y="271"/>
                  </a:cubicBezTo>
                  <a:cubicBezTo>
                    <a:pt x="56" y="272"/>
                    <a:pt x="59" y="273"/>
                    <a:pt x="62" y="274"/>
                  </a:cubicBezTo>
                  <a:cubicBezTo>
                    <a:pt x="64" y="275"/>
                    <a:pt x="65" y="275"/>
                    <a:pt x="67" y="276"/>
                  </a:cubicBezTo>
                  <a:cubicBezTo>
                    <a:pt x="68" y="277"/>
                    <a:pt x="71" y="278"/>
                    <a:pt x="67" y="277"/>
                  </a:cubicBezTo>
                  <a:cubicBezTo>
                    <a:pt x="60" y="275"/>
                    <a:pt x="53" y="273"/>
                    <a:pt x="47" y="270"/>
                  </a:cubicBezTo>
                  <a:cubicBezTo>
                    <a:pt x="32" y="266"/>
                    <a:pt x="18" y="261"/>
                    <a:pt x="4" y="254"/>
                  </a:cubicBezTo>
                  <a:cubicBezTo>
                    <a:pt x="4" y="253"/>
                    <a:pt x="4" y="252"/>
                    <a:pt x="4" y="252"/>
                  </a:cubicBezTo>
                  <a:close/>
                  <a:moveTo>
                    <a:pt x="61" y="279"/>
                  </a:moveTo>
                  <a:cubicBezTo>
                    <a:pt x="64" y="281"/>
                    <a:pt x="67" y="282"/>
                    <a:pt x="70" y="284"/>
                  </a:cubicBezTo>
                  <a:cubicBezTo>
                    <a:pt x="68" y="283"/>
                    <a:pt x="64" y="283"/>
                    <a:pt x="62" y="282"/>
                  </a:cubicBezTo>
                  <a:cubicBezTo>
                    <a:pt x="60" y="281"/>
                    <a:pt x="57" y="280"/>
                    <a:pt x="55" y="279"/>
                  </a:cubicBezTo>
                  <a:cubicBezTo>
                    <a:pt x="49" y="277"/>
                    <a:pt x="43" y="275"/>
                    <a:pt x="38" y="274"/>
                  </a:cubicBezTo>
                  <a:cubicBezTo>
                    <a:pt x="31" y="272"/>
                    <a:pt x="26" y="270"/>
                    <a:pt x="20" y="267"/>
                  </a:cubicBezTo>
                  <a:cubicBezTo>
                    <a:pt x="15" y="265"/>
                    <a:pt x="10" y="264"/>
                    <a:pt x="6" y="261"/>
                  </a:cubicBezTo>
                  <a:cubicBezTo>
                    <a:pt x="5" y="260"/>
                    <a:pt x="5" y="259"/>
                    <a:pt x="5" y="258"/>
                  </a:cubicBezTo>
                  <a:cubicBezTo>
                    <a:pt x="5" y="258"/>
                    <a:pt x="6" y="258"/>
                    <a:pt x="6" y="258"/>
                  </a:cubicBezTo>
                  <a:cubicBezTo>
                    <a:pt x="6" y="259"/>
                    <a:pt x="7" y="259"/>
                    <a:pt x="8" y="259"/>
                  </a:cubicBezTo>
                  <a:cubicBezTo>
                    <a:pt x="17" y="263"/>
                    <a:pt x="27" y="267"/>
                    <a:pt x="37" y="270"/>
                  </a:cubicBezTo>
                  <a:cubicBezTo>
                    <a:pt x="45" y="273"/>
                    <a:pt x="53" y="276"/>
                    <a:pt x="61" y="279"/>
                  </a:cubicBezTo>
                  <a:close/>
                  <a:moveTo>
                    <a:pt x="66" y="281"/>
                  </a:moveTo>
                  <a:cubicBezTo>
                    <a:pt x="68" y="282"/>
                    <a:pt x="69" y="282"/>
                    <a:pt x="70" y="283"/>
                  </a:cubicBezTo>
                  <a:cubicBezTo>
                    <a:pt x="71" y="283"/>
                    <a:pt x="71" y="283"/>
                    <a:pt x="71" y="284"/>
                  </a:cubicBezTo>
                  <a:cubicBezTo>
                    <a:pt x="69" y="283"/>
                    <a:pt x="68" y="282"/>
                    <a:pt x="66" y="281"/>
                  </a:cubicBezTo>
                  <a:close/>
                  <a:moveTo>
                    <a:pt x="74" y="310"/>
                  </a:moveTo>
                  <a:cubicBezTo>
                    <a:pt x="72" y="308"/>
                    <a:pt x="69" y="307"/>
                    <a:pt x="66" y="306"/>
                  </a:cubicBezTo>
                  <a:cubicBezTo>
                    <a:pt x="59" y="305"/>
                    <a:pt x="53" y="303"/>
                    <a:pt x="47" y="300"/>
                  </a:cubicBezTo>
                  <a:cubicBezTo>
                    <a:pt x="41" y="298"/>
                    <a:pt x="34" y="296"/>
                    <a:pt x="28" y="294"/>
                  </a:cubicBezTo>
                  <a:cubicBezTo>
                    <a:pt x="24" y="293"/>
                    <a:pt x="18" y="292"/>
                    <a:pt x="16" y="289"/>
                  </a:cubicBezTo>
                  <a:cubicBezTo>
                    <a:pt x="16" y="288"/>
                    <a:pt x="16" y="288"/>
                    <a:pt x="15" y="287"/>
                  </a:cubicBezTo>
                  <a:cubicBezTo>
                    <a:pt x="16" y="287"/>
                    <a:pt x="16" y="287"/>
                    <a:pt x="17" y="288"/>
                  </a:cubicBezTo>
                  <a:cubicBezTo>
                    <a:pt x="18" y="289"/>
                    <a:pt x="20" y="289"/>
                    <a:pt x="22" y="290"/>
                  </a:cubicBezTo>
                  <a:cubicBezTo>
                    <a:pt x="24" y="291"/>
                    <a:pt x="27" y="293"/>
                    <a:pt x="29" y="294"/>
                  </a:cubicBezTo>
                  <a:cubicBezTo>
                    <a:pt x="34" y="296"/>
                    <a:pt x="40" y="298"/>
                    <a:pt x="45" y="299"/>
                  </a:cubicBezTo>
                  <a:cubicBezTo>
                    <a:pt x="51" y="301"/>
                    <a:pt x="57" y="303"/>
                    <a:pt x="62" y="305"/>
                  </a:cubicBezTo>
                  <a:cubicBezTo>
                    <a:pt x="66" y="306"/>
                    <a:pt x="70" y="308"/>
                    <a:pt x="74" y="307"/>
                  </a:cubicBezTo>
                  <a:cubicBezTo>
                    <a:pt x="74" y="307"/>
                    <a:pt x="74" y="307"/>
                    <a:pt x="74" y="307"/>
                  </a:cubicBezTo>
                  <a:cubicBezTo>
                    <a:pt x="74" y="308"/>
                    <a:pt x="74" y="309"/>
                    <a:pt x="74" y="310"/>
                  </a:cubicBezTo>
                  <a:close/>
                  <a:moveTo>
                    <a:pt x="69" y="305"/>
                  </a:moveTo>
                  <a:cubicBezTo>
                    <a:pt x="70" y="306"/>
                    <a:pt x="75" y="308"/>
                    <a:pt x="70" y="307"/>
                  </a:cubicBezTo>
                  <a:cubicBezTo>
                    <a:pt x="66" y="306"/>
                    <a:pt x="62" y="304"/>
                    <a:pt x="58" y="303"/>
                  </a:cubicBezTo>
                  <a:cubicBezTo>
                    <a:pt x="53" y="301"/>
                    <a:pt x="47" y="299"/>
                    <a:pt x="42" y="298"/>
                  </a:cubicBezTo>
                  <a:cubicBezTo>
                    <a:pt x="36" y="296"/>
                    <a:pt x="31" y="294"/>
                    <a:pt x="26" y="291"/>
                  </a:cubicBezTo>
                  <a:cubicBezTo>
                    <a:pt x="26" y="292"/>
                    <a:pt x="27" y="292"/>
                    <a:pt x="28" y="292"/>
                  </a:cubicBezTo>
                  <a:cubicBezTo>
                    <a:pt x="33" y="294"/>
                    <a:pt x="38" y="295"/>
                    <a:pt x="43" y="296"/>
                  </a:cubicBezTo>
                  <a:cubicBezTo>
                    <a:pt x="49" y="298"/>
                    <a:pt x="54" y="300"/>
                    <a:pt x="60" y="302"/>
                  </a:cubicBezTo>
                  <a:cubicBezTo>
                    <a:pt x="63" y="303"/>
                    <a:pt x="66" y="304"/>
                    <a:pt x="69" y="305"/>
                  </a:cubicBezTo>
                  <a:close/>
                  <a:moveTo>
                    <a:pt x="21" y="289"/>
                  </a:moveTo>
                  <a:cubicBezTo>
                    <a:pt x="30" y="292"/>
                    <a:pt x="39" y="294"/>
                    <a:pt x="48" y="297"/>
                  </a:cubicBezTo>
                  <a:cubicBezTo>
                    <a:pt x="51" y="298"/>
                    <a:pt x="53" y="299"/>
                    <a:pt x="56" y="299"/>
                  </a:cubicBezTo>
                  <a:cubicBezTo>
                    <a:pt x="52" y="298"/>
                    <a:pt x="49" y="297"/>
                    <a:pt x="45" y="296"/>
                  </a:cubicBezTo>
                  <a:cubicBezTo>
                    <a:pt x="40" y="295"/>
                    <a:pt x="35" y="294"/>
                    <a:pt x="29" y="292"/>
                  </a:cubicBezTo>
                  <a:cubicBezTo>
                    <a:pt x="26" y="291"/>
                    <a:pt x="24" y="290"/>
                    <a:pt x="21" y="289"/>
                  </a:cubicBezTo>
                  <a:close/>
                  <a:moveTo>
                    <a:pt x="67" y="303"/>
                  </a:moveTo>
                  <a:cubicBezTo>
                    <a:pt x="69" y="304"/>
                    <a:pt x="71" y="305"/>
                    <a:pt x="73" y="305"/>
                  </a:cubicBezTo>
                  <a:cubicBezTo>
                    <a:pt x="73" y="305"/>
                    <a:pt x="73" y="306"/>
                    <a:pt x="74" y="307"/>
                  </a:cubicBezTo>
                  <a:cubicBezTo>
                    <a:pt x="71" y="305"/>
                    <a:pt x="69" y="304"/>
                    <a:pt x="67" y="303"/>
                  </a:cubicBezTo>
                  <a:close/>
                  <a:moveTo>
                    <a:pt x="73" y="304"/>
                  </a:moveTo>
                  <a:cubicBezTo>
                    <a:pt x="61" y="299"/>
                    <a:pt x="49" y="295"/>
                    <a:pt x="37" y="291"/>
                  </a:cubicBezTo>
                  <a:cubicBezTo>
                    <a:pt x="38" y="291"/>
                    <a:pt x="39" y="291"/>
                    <a:pt x="40" y="291"/>
                  </a:cubicBezTo>
                  <a:cubicBezTo>
                    <a:pt x="46" y="293"/>
                    <a:pt x="52" y="294"/>
                    <a:pt x="57" y="296"/>
                  </a:cubicBezTo>
                  <a:cubicBezTo>
                    <a:pt x="63" y="298"/>
                    <a:pt x="68" y="300"/>
                    <a:pt x="73" y="301"/>
                  </a:cubicBezTo>
                  <a:cubicBezTo>
                    <a:pt x="73" y="302"/>
                    <a:pt x="73" y="303"/>
                    <a:pt x="73" y="304"/>
                  </a:cubicBezTo>
                  <a:close/>
                  <a:moveTo>
                    <a:pt x="73" y="300"/>
                  </a:moveTo>
                  <a:cubicBezTo>
                    <a:pt x="63" y="295"/>
                    <a:pt x="53" y="293"/>
                    <a:pt x="43" y="289"/>
                  </a:cubicBezTo>
                  <a:cubicBezTo>
                    <a:pt x="37" y="287"/>
                    <a:pt x="30" y="285"/>
                    <a:pt x="24" y="282"/>
                  </a:cubicBezTo>
                  <a:cubicBezTo>
                    <a:pt x="20" y="280"/>
                    <a:pt x="15" y="278"/>
                    <a:pt x="11" y="275"/>
                  </a:cubicBezTo>
                  <a:cubicBezTo>
                    <a:pt x="11" y="275"/>
                    <a:pt x="11" y="275"/>
                    <a:pt x="11" y="275"/>
                  </a:cubicBezTo>
                  <a:cubicBezTo>
                    <a:pt x="11" y="275"/>
                    <a:pt x="11" y="275"/>
                    <a:pt x="12" y="276"/>
                  </a:cubicBezTo>
                  <a:cubicBezTo>
                    <a:pt x="13" y="276"/>
                    <a:pt x="14" y="277"/>
                    <a:pt x="15" y="277"/>
                  </a:cubicBezTo>
                  <a:cubicBezTo>
                    <a:pt x="18" y="278"/>
                    <a:pt x="21" y="279"/>
                    <a:pt x="24" y="280"/>
                  </a:cubicBezTo>
                  <a:cubicBezTo>
                    <a:pt x="29" y="282"/>
                    <a:pt x="35" y="284"/>
                    <a:pt x="41" y="286"/>
                  </a:cubicBezTo>
                  <a:cubicBezTo>
                    <a:pt x="47" y="288"/>
                    <a:pt x="52" y="290"/>
                    <a:pt x="58" y="292"/>
                  </a:cubicBezTo>
                  <a:cubicBezTo>
                    <a:pt x="63" y="293"/>
                    <a:pt x="67" y="295"/>
                    <a:pt x="72" y="297"/>
                  </a:cubicBezTo>
                  <a:cubicBezTo>
                    <a:pt x="72" y="298"/>
                    <a:pt x="72" y="299"/>
                    <a:pt x="73" y="300"/>
                  </a:cubicBezTo>
                  <a:close/>
                  <a:moveTo>
                    <a:pt x="72" y="295"/>
                  </a:moveTo>
                  <a:cubicBezTo>
                    <a:pt x="62" y="291"/>
                    <a:pt x="51" y="287"/>
                    <a:pt x="41" y="283"/>
                  </a:cubicBezTo>
                  <a:cubicBezTo>
                    <a:pt x="35" y="281"/>
                    <a:pt x="28" y="278"/>
                    <a:pt x="22" y="276"/>
                  </a:cubicBezTo>
                  <a:cubicBezTo>
                    <a:pt x="18" y="274"/>
                    <a:pt x="14" y="273"/>
                    <a:pt x="10" y="271"/>
                  </a:cubicBezTo>
                  <a:cubicBezTo>
                    <a:pt x="14" y="273"/>
                    <a:pt x="19" y="274"/>
                    <a:pt x="23" y="275"/>
                  </a:cubicBezTo>
                  <a:cubicBezTo>
                    <a:pt x="28" y="277"/>
                    <a:pt x="34" y="280"/>
                    <a:pt x="40" y="282"/>
                  </a:cubicBezTo>
                  <a:cubicBezTo>
                    <a:pt x="46" y="284"/>
                    <a:pt x="53" y="286"/>
                    <a:pt x="59" y="288"/>
                  </a:cubicBezTo>
                  <a:cubicBezTo>
                    <a:pt x="63" y="289"/>
                    <a:pt x="67" y="292"/>
                    <a:pt x="72" y="292"/>
                  </a:cubicBezTo>
                  <a:cubicBezTo>
                    <a:pt x="72" y="293"/>
                    <a:pt x="72" y="294"/>
                    <a:pt x="72" y="295"/>
                  </a:cubicBezTo>
                  <a:close/>
                  <a:moveTo>
                    <a:pt x="72" y="291"/>
                  </a:moveTo>
                  <a:cubicBezTo>
                    <a:pt x="67" y="289"/>
                    <a:pt x="62" y="286"/>
                    <a:pt x="57" y="285"/>
                  </a:cubicBezTo>
                  <a:cubicBezTo>
                    <a:pt x="52" y="283"/>
                    <a:pt x="46" y="281"/>
                    <a:pt x="40" y="279"/>
                  </a:cubicBezTo>
                  <a:cubicBezTo>
                    <a:pt x="34" y="276"/>
                    <a:pt x="27" y="274"/>
                    <a:pt x="21" y="271"/>
                  </a:cubicBezTo>
                  <a:cubicBezTo>
                    <a:pt x="17" y="269"/>
                    <a:pt x="13" y="268"/>
                    <a:pt x="10" y="266"/>
                  </a:cubicBezTo>
                  <a:cubicBezTo>
                    <a:pt x="9" y="265"/>
                    <a:pt x="5" y="263"/>
                    <a:pt x="9" y="265"/>
                  </a:cubicBezTo>
                  <a:cubicBezTo>
                    <a:pt x="10" y="265"/>
                    <a:pt x="11" y="266"/>
                    <a:pt x="12" y="266"/>
                  </a:cubicBezTo>
                  <a:cubicBezTo>
                    <a:pt x="15" y="267"/>
                    <a:pt x="17" y="268"/>
                    <a:pt x="20" y="270"/>
                  </a:cubicBezTo>
                  <a:cubicBezTo>
                    <a:pt x="26" y="272"/>
                    <a:pt x="31" y="274"/>
                    <a:pt x="37" y="276"/>
                  </a:cubicBezTo>
                  <a:cubicBezTo>
                    <a:pt x="43" y="278"/>
                    <a:pt x="50" y="281"/>
                    <a:pt x="56" y="283"/>
                  </a:cubicBezTo>
                  <a:cubicBezTo>
                    <a:pt x="61" y="285"/>
                    <a:pt x="66" y="286"/>
                    <a:pt x="71" y="288"/>
                  </a:cubicBezTo>
                  <a:cubicBezTo>
                    <a:pt x="71" y="289"/>
                    <a:pt x="71" y="290"/>
                    <a:pt x="72" y="291"/>
                  </a:cubicBezTo>
                  <a:close/>
                  <a:moveTo>
                    <a:pt x="61" y="161"/>
                  </a:moveTo>
                  <a:cubicBezTo>
                    <a:pt x="61" y="161"/>
                    <a:pt x="61" y="162"/>
                    <a:pt x="61" y="162"/>
                  </a:cubicBezTo>
                  <a:cubicBezTo>
                    <a:pt x="60" y="162"/>
                    <a:pt x="59" y="161"/>
                    <a:pt x="57" y="161"/>
                  </a:cubicBezTo>
                  <a:cubicBezTo>
                    <a:pt x="59" y="161"/>
                    <a:pt x="60" y="161"/>
                    <a:pt x="61" y="161"/>
                  </a:cubicBezTo>
                  <a:close/>
                  <a:moveTo>
                    <a:pt x="67" y="249"/>
                  </a:moveTo>
                  <a:cubicBezTo>
                    <a:pt x="64" y="247"/>
                    <a:pt x="62" y="246"/>
                    <a:pt x="59" y="244"/>
                  </a:cubicBezTo>
                  <a:cubicBezTo>
                    <a:pt x="54" y="242"/>
                    <a:pt x="49" y="240"/>
                    <a:pt x="44" y="238"/>
                  </a:cubicBezTo>
                  <a:cubicBezTo>
                    <a:pt x="33" y="232"/>
                    <a:pt x="22" y="229"/>
                    <a:pt x="11" y="224"/>
                  </a:cubicBezTo>
                  <a:cubicBezTo>
                    <a:pt x="11" y="224"/>
                    <a:pt x="11" y="223"/>
                    <a:pt x="11" y="223"/>
                  </a:cubicBezTo>
                  <a:cubicBezTo>
                    <a:pt x="13" y="224"/>
                    <a:pt x="15" y="225"/>
                    <a:pt x="17" y="225"/>
                  </a:cubicBezTo>
                  <a:cubicBezTo>
                    <a:pt x="22" y="227"/>
                    <a:pt x="28" y="229"/>
                    <a:pt x="33" y="232"/>
                  </a:cubicBezTo>
                  <a:cubicBezTo>
                    <a:pt x="45" y="236"/>
                    <a:pt x="56" y="241"/>
                    <a:pt x="67" y="246"/>
                  </a:cubicBezTo>
                  <a:cubicBezTo>
                    <a:pt x="67" y="247"/>
                    <a:pt x="67" y="248"/>
                    <a:pt x="67" y="249"/>
                  </a:cubicBezTo>
                  <a:close/>
                  <a:moveTo>
                    <a:pt x="67" y="242"/>
                  </a:moveTo>
                  <a:cubicBezTo>
                    <a:pt x="59" y="236"/>
                    <a:pt x="49" y="233"/>
                    <a:pt x="40" y="229"/>
                  </a:cubicBezTo>
                  <a:cubicBezTo>
                    <a:pt x="30" y="224"/>
                    <a:pt x="18" y="219"/>
                    <a:pt x="8" y="212"/>
                  </a:cubicBezTo>
                  <a:cubicBezTo>
                    <a:pt x="5" y="210"/>
                    <a:pt x="11" y="213"/>
                    <a:pt x="12" y="214"/>
                  </a:cubicBezTo>
                  <a:cubicBezTo>
                    <a:pt x="13" y="214"/>
                    <a:pt x="15" y="215"/>
                    <a:pt x="16" y="216"/>
                  </a:cubicBezTo>
                  <a:cubicBezTo>
                    <a:pt x="19" y="217"/>
                    <a:pt x="21" y="219"/>
                    <a:pt x="24" y="220"/>
                  </a:cubicBezTo>
                  <a:cubicBezTo>
                    <a:pt x="29" y="223"/>
                    <a:pt x="34" y="225"/>
                    <a:pt x="40" y="227"/>
                  </a:cubicBezTo>
                  <a:cubicBezTo>
                    <a:pt x="45" y="229"/>
                    <a:pt x="50" y="232"/>
                    <a:pt x="55" y="234"/>
                  </a:cubicBezTo>
                  <a:cubicBezTo>
                    <a:pt x="59" y="236"/>
                    <a:pt x="63" y="238"/>
                    <a:pt x="66" y="240"/>
                  </a:cubicBezTo>
                  <a:cubicBezTo>
                    <a:pt x="66" y="241"/>
                    <a:pt x="66" y="241"/>
                    <a:pt x="67" y="242"/>
                  </a:cubicBezTo>
                  <a:close/>
                  <a:moveTo>
                    <a:pt x="58" y="235"/>
                  </a:moveTo>
                  <a:cubicBezTo>
                    <a:pt x="60" y="236"/>
                    <a:pt x="62" y="237"/>
                    <a:pt x="64" y="238"/>
                  </a:cubicBezTo>
                  <a:cubicBezTo>
                    <a:pt x="68" y="240"/>
                    <a:pt x="61" y="236"/>
                    <a:pt x="60" y="236"/>
                  </a:cubicBezTo>
                  <a:cubicBezTo>
                    <a:pt x="59" y="235"/>
                    <a:pt x="59" y="235"/>
                    <a:pt x="58" y="235"/>
                  </a:cubicBezTo>
                  <a:close/>
                  <a:moveTo>
                    <a:pt x="39" y="224"/>
                  </a:moveTo>
                  <a:cubicBezTo>
                    <a:pt x="33" y="221"/>
                    <a:pt x="28" y="218"/>
                    <a:pt x="22" y="215"/>
                  </a:cubicBezTo>
                  <a:cubicBezTo>
                    <a:pt x="18" y="212"/>
                    <a:pt x="13" y="210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11" y="208"/>
                    <a:pt x="12" y="209"/>
                    <a:pt x="13" y="209"/>
                  </a:cubicBezTo>
                  <a:cubicBezTo>
                    <a:pt x="16" y="211"/>
                    <a:pt x="18" y="212"/>
                    <a:pt x="21" y="213"/>
                  </a:cubicBezTo>
                  <a:cubicBezTo>
                    <a:pt x="27" y="216"/>
                    <a:pt x="33" y="218"/>
                    <a:pt x="38" y="221"/>
                  </a:cubicBezTo>
                  <a:cubicBezTo>
                    <a:pt x="48" y="226"/>
                    <a:pt x="57" y="231"/>
                    <a:pt x="66" y="235"/>
                  </a:cubicBezTo>
                  <a:cubicBezTo>
                    <a:pt x="66" y="236"/>
                    <a:pt x="66" y="237"/>
                    <a:pt x="66" y="237"/>
                  </a:cubicBezTo>
                  <a:cubicBezTo>
                    <a:pt x="66" y="238"/>
                    <a:pt x="66" y="238"/>
                    <a:pt x="66" y="239"/>
                  </a:cubicBezTo>
                  <a:cubicBezTo>
                    <a:pt x="63" y="236"/>
                    <a:pt x="59" y="234"/>
                    <a:pt x="55" y="232"/>
                  </a:cubicBezTo>
                  <a:cubicBezTo>
                    <a:pt x="49" y="230"/>
                    <a:pt x="44" y="227"/>
                    <a:pt x="39" y="224"/>
                  </a:cubicBezTo>
                  <a:close/>
                  <a:moveTo>
                    <a:pt x="7" y="204"/>
                  </a:moveTo>
                  <a:cubicBezTo>
                    <a:pt x="7" y="204"/>
                    <a:pt x="7" y="204"/>
                    <a:pt x="7" y="205"/>
                  </a:cubicBezTo>
                  <a:cubicBezTo>
                    <a:pt x="7" y="204"/>
                    <a:pt x="7" y="203"/>
                    <a:pt x="7" y="202"/>
                  </a:cubicBezTo>
                  <a:cubicBezTo>
                    <a:pt x="17" y="209"/>
                    <a:pt x="28" y="214"/>
                    <a:pt x="39" y="220"/>
                  </a:cubicBezTo>
                  <a:cubicBezTo>
                    <a:pt x="44" y="222"/>
                    <a:pt x="49" y="225"/>
                    <a:pt x="54" y="228"/>
                  </a:cubicBezTo>
                  <a:cubicBezTo>
                    <a:pt x="55" y="229"/>
                    <a:pt x="56" y="230"/>
                    <a:pt x="58" y="230"/>
                  </a:cubicBezTo>
                  <a:cubicBezTo>
                    <a:pt x="50" y="227"/>
                    <a:pt x="43" y="223"/>
                    <a:pt x="36" y="219"/>
                  </a:cubicBezTo>
                  <a:cubicBezTo>
                    <a:pt x="30" y="217"/>
                    <a:pt x="25" y="215"/>
                    <a:pt x="20" y="212"/>
                  </a:cubicBezTo>
                  <a:cubicBezTo>
                    <a:pt x="15" y="210"/>
                    <a:pt x="11" y="207"/>
                    <a:pt x="7" y="204"/>
                  </a:cubicBezTo>
                  <a:close/>
                  <a:moveTo>
                    <a:pt x="8" y="187"/>
                  </a:moveTo>
                  <a:cubicBezTo>
                    <a:pt x="12" y="190"/>
                    <a:pt x="16" y="191"/>
                    <a:pt x="20" y="193"/>
                  </a:cubicBezTo>
                  <a:cubicBezTo>
                    <a:pt x="25" y="196"/>
                    <a:pt x="30" y="198"/>
                    <a:pt x="35" y="201"/>
                  </a:cubicBezTo>
                  <a:cubicBezTo>
                    <a:pt x="45" y="206"/>
                    <a:pt x="55" y="211"/>
                    <a:pt x="63" y="218"/>
                  </a:cubicBezTo>
                  <a:cubicBezTo>
                    <a:pt x="67" y="220"/>
                    <a:pt x="63" y="217"/>
                    <a:pt x="62" y="217"/>
                  </a:cubicBezTo>
                  <a:cubicBezTo>
                    <a:pt x="61" y="216"/>
                    <a:pt x="60" y="216"/>
                    <a:pt x="59" y="215"/>
                  </a:cubicBezTo>
                  <a:cubicBezTo>
                    <a:pt x="57" y="214"/>
                    <a:pt x="54" y="212"/>
                    <a:pt x="52" y="211"/>
                  </a:cubicBezTo>
                  <a:cubicBezTo>
                    <a:pt x="47" y="208"/>
                    <a:pt x="42" y="206"/>
                    <a:pt x="36" y="203"/>
                  </a:cubicBezTo>
                  <a:cubicBezTo>
                    <a:pt x="27" y="199"/>
                    <a:pt x="18" y="194"/>
                    <a:pt x="8" y="191"/>
                  </a:cubicBezTo>
                  <a:cubicBezTo>
                    <a:pt x="8" y="188"/>
                    <a:pt x="8" y="186"/>
                    <a:pt x="8" y="183"/>
                  </a:cubicBezTo>
                  <a:cubicBezTo>
                    <a:pt x="8" y="183"/>
                    <a:pt x="9" y="183"/>
                    <a:pt x="9" y="184"/>
                  </a:cubicBezTo>
                  <a:cubicBezTo>
                    <a:pt x="9" y="184"/>
                    <a:pt x="10" y="184"/>
                    <a:pt x="11" y="184"/>
                  </a:cubicBezTo>
                  <a:cubicBezTo>
                    <a:pt x="11" y="185"/>
                    <a:pt x="12" y="185"/>
                    <a:pt x="12" y="185"/>
                  </a:cubicBezTo>
                  <a:cubicBezTo>
                    <a:pt x="13" y="186"/>
                    <a:pt x="15" y="186"/>
                    <a:pt x="16" y="187"/>
                  </a:cubicBezTo>
                  <a:cubicBezTo>
                    <a:pt x="18" y="188"/>
                    <a:pt x="21" y="189"/>
                    <a:pt x="24" y="191"/>
                  </a:cubicBezTo>
                  <a:cubicBezTo>
                    <a:pt x="29" y="193"/>
                    <a:pt x="34" y="195"/>
                    <a:pt x="39" y="198"/>
                  </a:cubicBezTo>
                  <a:cubicBezTo>
                    <a:pt x="47" y="203"/>
                    <a:pt x="56" y="207"/>
                    <a:pt x="64" y="213"/>
                  </a:cubicBezTo>
                  <a:cubicBezTo>
                    <a:pt x="62" y="211"/>
                    <a:pt x="59" y="211"/>
                    <a:pt x="57" y="209"/>
                  </a:cubicBezTo>
                  <a:cubicBezTo>
                    <a:pt x="55" y="208"/>
                    <a:pt x="54" y="207"/>
                    <a:pt x="52" y="206"/>
                  </a:cubicBezTo>
                  <a:cubicBezTo>
                    <a:pt x="47" y="203"/>
                    <a:pt x="42" y="201"/>
                    <a:pt x="37" y="199"/>
                  </a:cubicBezTo>
                  <a:cubicBezTo>
                    <a:pt x="28" y="195"/>
                    <a:pt x="18" y="191"/>
                    <a:pt x="9" y="186"/>
                  </a:cubicBezTo>
                  <a:cubicBezTo>
                    <a:pt x="8" y="186"/>
                    <a:pt x="8" y="187"/>
                    <a:pt x="8" y="187"/>
                  </a:cubicBezTo>
                  <a:close/>
                  <a:moveTo>
                    <a:pt x="65" y="209"/>
                  </a:moveTo>
                  <a:cubicBezTo>
                    <a:pt x="56" y="203"/>
                    <a:pt x="47" y="197"/>
                    <a:pt x="37" y="193"/>
                  </a:cubicBezTo>
                  <a:cubicBezTo>
                    <a:pt x="30" y="190"/>
                    <a:pt x="21" y="186"/>
                    <a:pt x="14" y="182"/>
                  </a:cubicBezTo>
                  <a:cubicBezTo>
                    <a:pt x="14" y="182"/>
                    <a:pt x="14" y="182"/>
                    <a:pt x="14" y="182"/>
                  </a:cubicBezTo>
                  <a:cubicBezTo>
                    <a:pt x="17" y="183"/>
                    <a:pt x="20" y="184"/>
                    <a:pt x="22" y="186"/>
                  </a:cubicBezTo>
                  <a:cubicBezTo>
                    <a:pt x="27" y="188"/>
                    <a:pt x="32" y="190"/>
                    <a:pt x="37" y="193"/>
                  </a:cubicBezTo>
                  <a:cubicBezTo>
                    <a:pt x="46" y="197"/>
                    <a:pt x="55" y="202"/>
                    <a:pt x="64" y="206"/>
                  </a:cubicBezTo>
                  <a:cubicBezTo>
                    <a:pt x="64" y="207"/>
                    <a:pt x="64" y="208"/>
                    <a:pt x="65" y="209"/>
                  </a:cubicBezTo>
                  <a:close/>
                  <a:moveTo>
                    <a:pt x="64" y="200"/>
                  </a:moveTo>
                  <a:cubicBezTo>
                    <a:pt x="60" y="199"/>
                    <a:pt x="56" y="196"/>
                    <a:pt x="52" y="194"/>
                  </a:cubicBezTo>
                  <a:cubicBezTo>
                    <a:pt x="47" y="192"/>
                    <a:pt x="42" y="190"/>
                    <a:pt x="36" y="187"/>
                  </a:cubicBezTo>
                  <a:cubicBezTo>
                    <a:pt x="27" y="183"/>
                    <a:pt x="18" y="179"/>
                    <a:pt x="9" y="174"/>
                  </a:cubicBezTo>
                  <a:cubicBezTo>
                    <a:pt x="9" y="174"/>
                    <a:pt x="9" y="174"/>
                    <a:pt x="9" y="174"/>
                  </a:cubicBezTo>
                  <a:cubicBezTo>
                    <a:pt x="9" y="173"/>
                    <a:pt x="9" y="173"/>
                    <a:pt x="9" y="173"/>
                  </a:cubicBezTo>
                  <a:cubicBezTo>
                    <a:pt x="9" y="172"/>
                    <a:pt x="10" y="172"/>
                    <a:pt x="10" y="172"/>
                  </a:cubicBezTo>
                  <a:cubicBezTo>
                    <a:pt x="19" y="176"/>
                    <a:pt x="28" y="181"/>
                    <a:pt x="37" y="185"/>
                  </a:cubicBezTo>
                  <a:cubicBezTo>
                    <a:pt x="46" y="189"/>
                    <a:pt x="55" y="194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200"/>
                    <a:pt x="64" y="200"/>
                  </a:cubicBezTo>
                  <a:close/>
                  <a:moveTo>
                    <a:pt x="33" y="188"/>
                  </a:moveTo>
                  <a:cubicBezTo>
                    <a:pt x="42" y="193"/>
                    <a:pt x="52" y="197"/>
                    <a:pt x="60" y="203"/>
                  </a:cubicBezTo>
                  <a:cubicBezTo>
                    <a:pt x="63" y="204"/>
                    <a:pt x="68" y="206"/>
                    <a:pt x="61" y="203"/>
                  </a:cubicBezTo>
                  <a:cubicBezTo>
                    <a:pt x="58" y="202"/>
                    <a:pt x="55" y="201"/>
                    <a:pt x="52" y="199"/>
                  </a:cubicBezTo>
                  <a:cubicBezTo>
                    <a:pt x="47" y="197"/>
                    <a:pt x="42" y="194"/>
                    <a:pt x="37" y="192"/>
                  </a:cubicBezTo>
                  <a:cubicBezTo>
                    <a:pt x="28" y="187"/>
                    <a:pt x="18" y="183"/>
                    <a:pt x="9" y="178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9" y="177"/>
                    <a:pt x="9" y="176"/>
                    <a:pt x="9" y="174"/>
                  </a:cubicBezTo>
                  <a:cubicBezTo>
                    <a:pt x="16" y="181"/>
                    <a:pt x="25" y="184"/>
                    <a:pt x="33" y="188"/>
                  </a:cubicBezTo>
                  <a:close/>
                  <a:moveTo>
                    <a:pt x="60" y="207"/>
                  </a:moveTo>
                  <a:cubicBezTo>
                    <a:pt x="60" y="207"/>
                    <a:pt x="59" y="207"/>
                    <a:pt x="59" y="207"/>
                  </a:cubicBezTo>
                  <a:cubicBezTo>
                    <a:pt x="57" y="205"/>
                    <a:pt x="55" y="204"/>
                    <a:pt x="53" y="203"/>
                  </a:cubicBezTo>
                  <a:cubicBezTo>
                    <a:pt x="48" y="201"/>
                    <a:pt x="43" y="198"/>
                    <a:pt x="38" y="196"/>
                  </a:cubicBezTo>
                  <a:cubicBezTo>
                    <a:pt x="31" y="193"/>
                    <a:pt x="23" y="189"/>
                    <a:pt x="15" y="186"/>
                  </a:cubicBezTo>
                  <a:cubicBezTo>
                    <a:pt x="13" y="185"/>
                    <a:pt x="10" y="183"/>
                    <a:pt x="8" y="182"/>
                  </a:cubicBezTo>
                  <a:cubicBezTo>
                    <a:pt x="8" y="181"/>
                    <a:pt x="8" y="180"/>
                    <a:pt x="8" y="179"/>
                  </a:cubicBezTo>
                  <a:cubicBezTo>
                    <a:pt x="8" y="179"/>
                    <a:pt x="9" y="179"/>
                    <a:pt x="9" y="179"/>
                  </a:cubicBezTo>
                  <a:cubicBezTo>
                    <a:pt x="17" y="185"/>
                    <a:pt x="26" y="189"/>
                    <a:pt x="36" y="193"/>
                  </a:cubicBezTo>
                  <a:cubicBezTo>
                    <a:pt x="44" y="197"/>
                    <a:pt x="52" y="202"/>
                    <a:pt x="60" y="207"/>
                  </a:cubicBezTo>
                  <a:close/>
                  <a:moveTo>
                    <a:pt x="65" y="219"/>
                  </a:moveTo>
                  <a:cubicBezTo>
                    <a:pt x="65" y="220"/>
                    <a:pt x="65" y="221"/>
                    <a:pt x="65" y="222"/>
                  </a:cubicBezTo>
                  <a:cubicBezTo>
                    <a:pt x="56" y="217"/>
                    <a:pt x="48" y="211"/>
                    <a:pt x="39" y="206"/>
                  </a:cubicBezTo>
                  <a:cubicBezTo>
                    <a:pt x="29" y="202"/>
                    <a:pt x="18" y="197"/>
                    <a:pt x="9" y="191"/>
                  </a:cubicBezTo>
                  <a:cubicBezTo>
                    <a:pt x="13" y="194"/>
                    <a:pt x="20" y="197"/>
                    <a:pt x="25" y="199"/>
                  </a:cubicBezTo>
                  <a:cubicBezTo>
                    <a:pt x="30" y="201"/>
                    <a:pt x="34" y="203"/>
                    <a:pt x="39" y="205"/>
                  </a:cubicBezTo>
                  <a:cubicBezTo>
                    <a:pt x="48" y="209"/>
                    <a:pt x="56" y="215"/>
                    <a:pt x="65" y="219"/>
                  </a:cubicBezTo>
                  <a:close/>
                  <a:moveTo>
                    <a:pt x="66" y="226"/>
                  </a:moveTo>
                  <a:cubicBezTo>
                    <a:pt x="63" y="224"/>
                    <a:pt x="60" y="222"/>
                    <a:pt x="57" y="221"/>
                  </a:cubicBezTo>
                  <a:cubicBezTo>
                    <a:pt x="53" y="217"/>
                    <a:pt x="48" y="214"/>
                    <a:pt x="43" y="212"/>
                  </a:cubicBezTo>
                  <a:cubicBezTo>
                    <a:pt x="38" y="209"/>
                    <a:pt x="34" y="207"/>
                    <a:pt x="29" y="205"/>
                  </a:cubicBezTo>
                  <a:cubicBezTo>
                    <a:pt x="32" y="206"/>
                    <a:pt x="35" y="208"/>
                    <a:pt x="39" y="209"/>
                  </a:cubicBezTo>
                  <a:cubicBezTo>
                    <a:pt x="44" y="212"/>
                    <a:pt x="49" y="215"/>
                    <a:pt x="54" y="217"/>
                  </a:cubicBezTo>
                  <a:cubicBezTo>
                    <a:pt x="58" y="219"/>
                    <a:pt x="61" y="222"/>
                    <a:pt x="65" y="223"/>
                  </a:cubicBezTo>
                  <a:cubicBezTo>
                    <a:pt x="65" y="224"/>
                    <a:pt x="66" y="225"/>
                    <a:pt x="66" y="226"/>
                  </a:cubicBezTo>
                  <a:close/>
                  <a:moveTo>
                    <a:pt x="66" y="231"/>
                  </a:moveTo>
                  <a:cubicBezTo>
                    <a:pt x="63" y="228"/>
                    <a:pt x="60" y="227"/>
                    <a:pt x="57" y="225"/>
                  </a:cubicBezTo>
                  <a:cubicBezTo>
                    <a:pt x="52" y="222"/>
                    <a:pt x="47" y="219"/>
                    <a:pt x="41" y="216"/>
                  </a:cubicBezTo>
                  <a:cubicBezTo>
                    <a:pt x="33" y="212"/>
                    <a:pt x="24" y="208"/>
                    <a:pt x="16" y="203"/>
                  </a:cubicBezTo>
                  <a:cubicBezTo>
                    <a:pt x="18" y="205"/>
                    <a:pt x="20" y="206"/>
                    <a:pt x="22" y="207"/>
                  </a:cubicBezTo>
                  <a:cubicBezTo>
                    <a:pt x="28" y="209"/>
                    <a:pt x="33" y="212"/>
                    <a:pt x="39" y="214"/>
                  </a:cubicBezTo>
                  <a:cubicBezTo>
                    <a:pt x="48" y="218"/>
                    <a:pt x="56" y="224"/>
                    <a:pt x="66" y="228"/>
                  </a:cubicBezTo>
                  <a:cubicBezTo>
                    <a:pt x="66" y="229"/>
                    <a:pt x="66" y="230"/>
                    <a:pt x="66" y="231"/>
                  </a:cubicBezTo>
                  <a:close/>
                  <a:moveTo>
                    <a:pt x="66" y="231"/>
                  </a:moveTo>
                  <a:cubicBezTo>
                    <a:pt x="64" y="230"/>
                    <a:pt x="61" y="229"/>
                    <a:pt x="59" y="228"/>
                  </a:cubicBezTo>
                  <a:cubicBezTo>
                    <a:pt x="57" y="227"/>
                    <a:pt x="55" y="226"/>
                    <a:pt x="53" y="224"/>
                  </a:cubicBezTo>
                  <a:cubicBezTo>
                    <a:pt x="48" y="222"/>
                    <a:pt x="43" y="219"/>
                    <a:pt x="38" y="217"/>
                  </a:cubicBezTo>
                  <a:cubicBezTo>
                    <a:pt x="29" y="212"/>
                    <a:pt x="19" y="208"/>
                    <a:pt x="10" y="203"/>
                  </a:cubicBezTo>
                  <a:cubicBezTo>
                    <a:pt x="9" y="203"/>
                    <a:pt x="9" y="202"/>
                    <a:pt x="9" y="202"/>
                  </a:cubicBezTo>
                  <a:cubicBezTo>
                    <a:pt x="8" y="202"/>
                    <a:pt x="8" y="202"/>
                    <a:pt x="7" y="202"/>
                  </a:cubicBezTo>
                  <a:cubicBezTo>
                    <a:pt x="7" y="202"/>
                    <a:pt x="7" y="202"/>
                    <a:pt x="7" y="201"/>
                  </a:cubicBezTo>
                  <a:cubicBezTo>
                    <a:pt x="7" y="199"/>
                    <a:pt x="7" y="197"/>
                    <a:pt x="7" y="195"/>
                  </a:cubicBezTo>
                  <a:cubicBezTo>
                    <a:pt x="7" y="194"/>
                    <a:pt x="7" y="193"/>
                    <a:pt x="8" y="191"/>
                  </a:cubicBezTo>
                  <a:cubicBezTo>
                    <a:pt x="17" y="197"/>
                    <a:pt x="27" y="202"/>
                    <a:pt x="37" y="206"/>
                  </a:cubicBezTo>
                  <a:cubicBezTo>
                    <a:pt x="46" y="211"/>
                    <a:pt x="55" y="217"/>
                    <a:pt x="65" y="222"/>
                  </a:cubicBezTo>
                  <a:cubicBezTo>
                    <a:pt x="57" y="218"/>
                    <a:pt x="46" y="212"/>
                    <a:pt x="37" y="208"/>
                  </a:cubicBezTo>
                  <a:cubicBezTo>
                    <a:pt x="28" y="203"/>
                    <a:pt x="18" y="199"/>
                    <a:pt x="8" y="194"/>
                  </a:cubicBezTo>
                  <a:cubicBezTo>
                    <a:pt x="8" y="194"/>
                    <a:pt x="7" y="195"/>
                    <a:pt x="8" y="195"/>
                  </a:cubicBezTo>
                  <a:cubicBezTo>
                    <a:pt x="18" y="200"/>
                    <a:pt x="28" y="205"/>
                    <a:pt x="38" y="210"/>
                  </a:cubicBezTo>
                  <a:cubicBezTo>
                    <a:pt x="47" y="214"/>
                    <a:pt x="55" y="220"/>
                    <a:pt x="63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6" y="227"/>
                    <a:pt x="66" y="227"/>
                    <a:pt x="66" y="227"/>
                  </a:cubicBezTo>
                  <a:cubicBezTo>
                    <a:pt x="64" y="226"/>
                    <a:pt x="62" y="225"/>
                    <a:pt x="61" y="225"/>
                  </a:cubicBezTo>
                  <a:cubicBezTo>
                    <a:pt x="58" y="223"/>
                    <a:pt x="56" y="222"/>
                    <a:pt x="53" y="221"/>
                  </a:cubicBezTo>
                  <a:cubicBezTo>
                    <a:pt x="49" y="218"/>
                    <a:pt x="44" y="216"/>
                    <a:pt x="39" y="214"/>
                  </a:cubicBezTo>
                  <a:cubicBezTo>
                    <a:pt x="29" y="209"/>
                    <a:pt x="18" y="204"/>
                    <a:pt x="8" y="199"/>
                  </a:cubicBezTo>
                  <a:cubicBezTo>
                    <a:pt x="7" y="199"/>
                    <a:pt x="7" y="199"/>
                    <a:pt x="7" y="200"/>
                  </a:cubicBezTo>
                  <a:cubicBezTo>
                    <a:pt x="17" y="205"/>
                    <a:pt x="27" y="210"/>
                    <a:pt x="38" y="215"/>
                  </a:cubicBezTo>
                  <a:cubicBezTo>
                    <a:pt x="43" y="218"/>
                    <a:pt x="48" y="221"/>
                    <a:pt x="53" y="224"/>
                  </a:cubicBezTo>
                  <a:cubicBezTo>
                    <a:pt x="57" y="226"/>
                    <a:pt x="62" y="228"/>
                    <a:pt x="66" y="231"/>
                  </a:cubicBezTo>
                  <a:close/>
                  <a:moveTo>
                    <a:pt x="61" y="165"/>
                  </a:moveTo>
                  <a:cubicBezTo>
                    <a:pt x="60" y="164"/>
                    <a:pt x="59" y="163"/>
                    <a:pt x="58" y="162"/>
                  </a:cubicBezTo>
                  <a:cubicBezTo>
                    <a:pt x="58" y="162"/>
                    <a:pt x="60" y="163"/>
                    <a:pt x="61" y="163"/>
                  </a:cubicBezTo>
                  <a:cubicBezTo>
                    <a:pt x="61" y="164"/>
                    <a:pt x="61" y="164"/>
                    <a:pt x="61" y="165"/>
                  </a:cubicBezTo>
                  <a:close/>
                  <a:moveTo>
                    <a:pt x="61" y="169"/>
                  </a:moveTo>
                  <a:cubicBezTo>
                    <a:pt x="58" y="166"/>
                    <a:pt x="55" y="165"/>
                    <a:pt x="53" y="162"/>
                  </a:cubicBezTo>
                  <a:cubicBezTo>
                    <a:pt x="55" y="164"/>
                    <a:pt x="58" y="165"/>
                    <a:pt x="61" y="166"/>
                  </a:cubicBezTo>
                  <a:cubicBezTo>
                    <a:pt x="61" y="167"/>
                    <a:pt x="61" y="168"/>
                    <a:pt x="61" y="169"/>
                  </a:cubicBezTo>
                  <a:close/>
                  <a:moveTo>
                    <a:pt x="61" y="173"/>
                  </a:moveTo>
                  <a:cubicBezTo>
                    <a:pt x="57" y="169"/>
                    <a:pt x="52" y="167"/>
                    <a:pt x="48" y="163"/>
                  </a:cubicBezTo>
                  <a:cubicBezTo>
                    <a:pt x="51" y="166"/>
                    <a:pt x="56" y="169"/>
                    <a:pt x="61" y="170"/>
                  </a:cubicBezTo>
                  <a:cubicBezTo>
                    <a:pt x="61" y="171"/>
                    <a:pt x="61" y="172"/>
                    <a:pt x="61" y="173"/>
                  </a:cubicBezTo>
                  <a:close/>
                  <a:moveTo>
                    <a:pt x="62" y="178"/>
                  </a:moveTo>
                  <a:cubicBezTo>
                    <a:pt x="55" y="173"/>
                    <a:pt x="48" y="167"/>
                    <a:pt x="41" y="164"/>
                  </a:cubicBezTo>
                  <a:cubicBezTo>
                    <a:pt x="48" y="167"/>
                    <a:pt x="54" y="172"/>
                    <a:pt x="61" y="175"/>
                  </a:cubicBezTo>
                  <a:cubicBezTo>
                    <a:pt x="61" y="176"/>
                    <a:pt x="61" y="177"/>
                    <a:pt x="62" y="178"/>
                  </a:cubicBezTo>
                  <a:close/>
                  <a:moveTo>
                    <a:pt x="40" y="163"/>
                  </a:moveTo>
                  <a:cubicBezTo>
                    <a:pt x="44" y="166"/>
                    <a:pt x="48" y="169"/>
                    <a:pt x="52" y="172"/>
                  </a:cubicBezTo>
                  <a:cubicBezTo>
                    <a:pt x="47" y="169"/>
                    <a:pt x="42" y="166"/>
                    <a:pt x="37" y="163"/>
                  </a:cubicBezTo>
                  <a:cubicBezTo>
                    <a:pt x="38" y="163"/>
                    <a:pt x="39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lose/>
                  <a:moveTo>
                    <a:pt x="62" y="179"/>
                  </a:moveTo>
                  <a:cubicBezTo>
                    <a:pt x="62" y="180"/>
                    <a:pt x="62" y="181"/>
                    <a:pt x="62" y="182"/>
                  </a:cubicBezTo>
                  <a:cubicBezTo>
                    <a:pt x="58" y="179"/>
                    <a:pt x="54" y="176"/>
                    <a:pt x="50" y="173"/>
                  </a:cubicBezTo>
                  <a:cubicBezTo>
                    <a:pt x="45" y="170"/>
                    <a:pt x="40" y="167"/>
                    <a:pt x="36" y="164"/>
                  </a:cubicBezTo>
                  <a:cubicBezTo>
                    <a:pt x="38" y="165"/>
                    <a:pt x="41" y="166"/>
                    <a:pt x="44" y="167"/>
                  </a:cubicBezTo>
                  <a:cubicBezTo>
                    <a:pt x="46" y="169"/>
                    <a:pt x="48" y="170"/>
                    <a:pt x="51" y="172"/>
                  </a:cubicBezTo>
                  <a:cubicBezTo>
                    <a:pt x="54" y="174"/>
                    <a:pt x="57" y="176"/>
                    <a:pt x="60" y="178"/>
                  </a:cubicBezTo>
                  <a:cubicBezTo>
                    <a:pt x="61" y="179"/>
                    <a:pt x="61" y="179"/>
                    <a:pt x="62" y="179"/>
                  </a:cubicBezTo>
                  <a:cubicBezTo>
                    <a:pt x="62" y="179"/>
                    <a:pt x="62" y="179"/>
                    <a:pt x="62" y="179"/>
                  </a:cubicBezTo>
                  <a:close/>
                  <a:moveTo>
                    <a:pt x="58" y="180"/>
                  </a:moveTo>
                  <a:cubicBezTo>
                    <a:pt x="54" y="177"/>
                    <a:pt x="49" y="174"/>
                    <a:pt x="45" y="171"/>
                  </a:cubicBezTo>
                  <a:cubicBezTo>
                    <a:pt x="40" y="169"/>
                    <a:pt x="35" y="167"/>
                    <a:pt x="31" y="164"/>
                  </a:cubicBezTo>
                  <a:cubicBezTo>
                    <a:pt x="32" y="164"/>
                    <a:pt x="34" y="164"/>
                    <a:pt x="35" y="164"/>
                  </a:cubicBezTo>
                  <a:cubicBezTo>
                    <a:pt x="39" y="167"/>
                    <a:pt x="44" y="170"/>
                    <a:pt x="49" y="174"/>
                  </a:cubicBezTo>
                  <a:cubicBezTo>
                    <a:pt x="52" y="176"/>
                    <a:pt x="55" y="178"/>
                    <a:pt x="58" y="180"/>
                  </a:cubicBezTo>
                  <a:cubicBezTo>
                    <a:pt x="58" y="180"/>
                    <a:pt x="58" y="180"/>
                    <a:pt x="58" y="180"/>
                  </a:cubicBezTo>
                  <a:close/>
                  <a:moveTo>
                    <a:pt x="46" y="176"/>
                  </a:moveTo>
                  <a:cubicBezTo>
                    <a:pt x="50" y="178"/>
                    <a:pt x="53" y="180"/>
                    <a:pt x="56" y="182"/>
                  </a:cubicBezTo>
                  <a:cubicBezTo>
                    <a:pt x="57" y="182"/>
                    <a:pt x="61" y="185"/>
                    <a:pt x="62" y="186"/>
                  </a:cubicBezTo>
                  <a:cubicBezTo>
                    <a:pt x="62" y="186"/>
                    <a:pt x="62" y="186"/>
                    <a:pt x="62" y="186"/>
                  </a:cubicBezTo>
                  <a:cubicBezTo>
                    <a:pt x="62" y="186"/>
                    <a:pt x="62" y="186"/>
                    <a:pt x="61" y="186"/>
                  </a:cubicBezTo>
                  <a:cubicBezTo>
                    <a:pt x="55" y="182"/>
                    <a:pt x="49" y="178"/>
                    <a:pt x="42" y="174"/>
                  </a:cubicBezTo>
                  <a:cubicBezTo>
                    <a:pt x="39" y="172"/>
                    <a:pt x="35" y="171"/>
                    <a:pt x="32" y="169"/>
                  </a:cubicBezTo>
                  <a:cubicBezTo>
                    <a:pt x="30" y="168"/>
                    <a:pt x="28" y="166"/>
                    <a:pt x="25" y="165"/>
                  </a:cubicBezTo>
                  <a:cubicBezTo>
                    <a:pt x="27" y="165"/>
                    <a:pt x="28" y="164"/>
                    <a:pt x="30" y="164"/>
                  </a:cubicBezTo>
                  <a:cubicBezTo>
                    <a:pt x="35" y="169"/>
                    <a:pt x="41" y="172"/>
                    <a:pt x="46" y="176"/>
                  </a:cubicBezTo>
                  <a:close/>
                  <a:moveTo>
                    <a:pt x="63" y="189"/>
                  </a:moveTo>
                  <a:cubicBezTo>
                    <a:pt x="51" y="181"/>
                    <a:pt x="38" y="174"/>
                    <a:pt x="26" y="166"/>
                  </a:cubicBezTo>
                  <a:cubicBezTo>
                    <a:pt x="32" y="170"/>
                    <a:pt x="39" y="173"/>
                    <a:pt x="45" y="177"/>
                  </a:cubicBezTo>
                  <a:cubicBezTo>
                    <a:pt x="51" y="180"/>
                    <a:pt x="56" y="184"/>
                    <a:pt x="63" y="187"/>
                  </a:cubicBezTo>
                  <a:cubicBezTo>
                    <a:pt x="63" y="188"/>
                    <a:pt x="63" y="189"/>
                    <a:pt x="63" y="189"/>
                  </a:cubicBezTo>
                  <a:close/>
                  <a:moveTo>
                    <a:pt x="60" y="188"/>
                  </a:moveTo>
                  <a:cubicBezTo>
                    <a:pt x="53" y="185"/>
                    <a:pt x="46" y="180"/>
                    <a:pt x="39" y="177"/>
                  </a:cubicBezTo>
                  <a:cubicBezTo>
                    <a:pt x="33" y="173"/>
                    <a:pt x="25" y="171"/>
                    <a:pt x="19" y="167"/>
                  </a:cubicBezTo>
                  <a:cubicBezTo>
                    <a:pt x="21" y="166"/>
                    <a:pt x="23" y="166"/>
                    <a:pt x="24" y="165"/>
                  </a:cubicBezTo>
                  <a:cubicBezTo>
                    <a:pt x="24" y="165"/>
                    <a:pt x="24" y="165"/>
                    <a:pt x="24" y="165"/>
                  </a:cubicBezTo>
                  <a:cubicBezTo>
                    <a:pt x="31" y="171"/>
                    <a:pt x="39" y="174"/>
                    <a:pt x="46" y="179"/>
                  </a:cubicBezTo>
                  <a:cubicBezTo>
                    <a:pt x="50" y="181"/>
                    <a:pt x="53" y="184"/>
                    <a:pt x="57" y="186"/>
                  </a:cubicBezTo>
                  <a:cubicBezTo>
                    <a:pt x="59" y="187"/>
                    <a:pt x="61" y="189"/>
                    <a:pt x="63" y="190"/>
                  </a:cubicBezTo>
                  <a:cubicBezTo>
                    <a:pt x="63" y="191"/>
                    <a:pt x="60" y="189"/>
                    <a:pt x="60" y="188"/>
                  </a:cubicBezTo>
                  <a:close/>
                  <a:moveTo>
                    <a:pt x="41" y="163"/>
                  </a:moveTo>
                  <a:cubicBezTo>
                    <a:pt x="42" y="163"/>
                    <a:pt x="44" y="163"/>
                    <a:pt x="45" y="162"/>
                  </a:cubicBezTo>
                  <a:cubicBezTo>
                    <a:pt x="48" y="164"/>
                    <a:pt x="50" y="166"/>
                    <a:pt x="53" y="168"/>
                  </a:cubicBezTo>
                  <a:cubicBezTo>
                    <a:pt x="55" y="169"/>
                    <a:pt x="58" y="173"/>
                    <a:pt x="61" y="174"/>
                  </a:cubicBezTo>
                  <a:cubicBezTo>
                    <a:pt x="61" y="174"/>
                    <a:pt x="61" y="174"/>
                    <a:pt x="61" y="174"/>
                  </a:cubicBezTo>
                  <a:cubicBezTo>
                    <a:pt x="54" y="171"/>
                    <a:pt x="48" y="166"/>
                    <a:pt x="41" y="163"/>
                  </a:cubicBezTo>
                  <a:close/>
                  <a:moveTo>
                    <a:pt x="47" y="162"/>
                  </a:moveTo>
                  <a:cubicBezTo>
                    <a:pt x="47" y="162"/>
                    <a:pt x="47" y="162"/>
                    <a:pt x="47" y="162"/>
                  </a:cubicBezTo>
                  <a:cubicBezTo>
                    <a:pt x="48" y="162"/>
                    <a:pt x="50" y="162"/>
                    <a:pt x="51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53" y="163"/>
                    <a:pt x="55" y="165"/>
                    <a:pt x="57" y="167"/>
                  </a:cubicBezTo>
                  <a:cubicBezTo>
                    <a:pt x="57" y="166"/>
                    <a:pt x="64" y="171"/>
                    <a:pt x="60" y="169"/>
                  </a:cubicBezTo>
                  <a:cubicBezTo>
                    <a:pt x="59" y="169"/>
                    <a:pt x="58" y="168"/>
                    <a:pt x="57" y="168"/>
                  </a:cubicBezTo>
                  <a:cubicBezTo>
                    <a:pt x="54" y="166"/>
                    <a:pt x="51" y="164"/>
                    <a:pt x="47" y="162"/>
                  </a:cubicBezTo>
                  <a:close/>
                  <a:moveTo>
                    <a:pt x="56" y="161"/>
                  </a:moveTo>
                  <a:cubicBezTo>
                    <a:pt x="56" y="161"/>
                    <a:pt x="56" y="161"/>
                    <a:pt x="57" y="161"/>
                  </a:cubicBezTo>
                  <a:cubicBezTo>
                    <a:pt x="57" y="162"/>
                    <a:pt x="58" y="163"/>
                    <a:pt x="59" y="164"/>
                  </a:cubicBezTo>
                  <a:cubicBezTo>
                    <a:pt x="60" y="164"/>
                    <a:pt x="60" y="165"/>
                    <a:pt x="61" y="165"/>
                  </a:cubicBezTo>
                  <a:cubicBezTo>
                    <a:pt x="61" y="165"/>
                    <a:pt x="61" y="165"/>
                    <a:pt x="61" y="165"/>
                  </a:cubicBezTo>
                  <a:cubicBezTo>
                    <a:pt x="61" y="165"/>
                    <a:pt x="60" y="165"/>
                    <a:pt x="59" y="165"/>
                  </a:cubicBezTo>
                  <a:cubicBezTo>
                    <a:pt x="57" y="164"/>
                    <a:pt x="55" y="162"/>
                    <a:pt x="52" y="161"/>
                  </a:cubicBezTo>
                  <a:cubicBezTo>
                    <a:pt x="54" y="161"/>
                    <a:pt x="55" y="161"/>
                    <a:pt x="56" y="161"/>
                  </a:cubicBezTo>
                  <a:close/>
                  <a:moveTo>
                    <a:pt x="62" y="185"/>
                  </a:moveTo>
                  <a:cubicBezTo>
                    <a:pt x="58" y="182"/>
                    <a:pt x="53" y="179"/>
                    <a:pt x="48" y="176"/>
                  </a:cubicBezTo>
                  <a:cubicBezTo>
                    <a:pt x="45" y="174"/>
                    <a:pt x="43" y="172"/>
                    <a:pt x="40" y="170"/>
                  </a:cubicBezTo>
                  <a:cubicBezTo>
                    <a:pt x="38" y="169"/>
                    <a:pt x="37" y="169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9" y="169"/>
                    <a:pt x="43" y="171"/>
                    <a:pt x="47" y="174"/>
                  </a:cubicBezTo>
                  <a:cubicBezTo>
                    <a:pt x="52" y="177"/>
                    <a:pt x="57" y="180"/>
                    <a:pt x="62" y="183"/>
                  </a:cubicBezTo>
                  <a:cubicBezTo>
                    <a:pt x="62" y="184"/>
                    <a:pt x="62" y="185"/>
                    <a:pt x="62" y="185"/>
                  </a:cubicBezTo>
                  <a:close/>
                  <a:moveTo>
                    <a:pt x="63" y="194"/>
                  </a:moveTo>
                  <a:cubicBezTo>
                    <a:pt x="56" y="190"/>
                    <a:pt x="48" y="186"/>
                    <a:pt x="41" y="183"/>
                  </a:cubicBezTo>
                  <a:cubicBezTo>
                    <a:pt x="32" y="178"/>
                    <a:pt x="23" y="174"/>
                    <a:pt x="14" y="169"/>
                  </a:cubicBezTo>
                  <a:cubicBezTo>
                    <a:pt x="14" y="169"/>
                    <a:pt x="14" y="170"/>
                    <a:pt x="14" y="170"/>
                  </a:cubicBezTo>
                  <a:cubicBezTo>
                    <a:pt x="23" y="174"/>
                    <a:pt x="32" y="179"/>
                    <a:pt x="40" y="183"/>
                  </a:cubicBezTo>
                  <a:cubicBezTo>
                    <a:pt x="48" y="187"/>
                    <a:pt x="56" y="190"/>
                    <a:pt x="63" y="195"/>
                  </a:cubicBezTo>
                  <a:cubicBezTo>
                    <a:pt x="64" y="196"/>
                    <a:pt x="64" y="197"/>
                    <a:pt x="64" y="198"/>
                  </a:cubicBezTo>
                  <a:cubicBezTo>
                    <a:pt x="55" y="193"/>
                    <a:pt x="46" y="189"/>
                    <a:pt x="37" y="185"/>
                  </a:cubicBezTo>
                  <a:cubicBezTo>
                    <a:pt x="28" y="181"/>
                    <a:pt x="19" y="176"/>
                    <a:pt x="10" y="171"/>
                  </a:cubicBezTo>
                  <a:cubicBezTo>
                    <a:pt x="11" y="171"/>
                    <a:pt x="11" y="171"/>
                    <a:pt x="12" y="171"/>
                  </a:cubicBezTo>
                  <a:cubicBezTo>
                    <a:pt x="28" y="180"/>
                    <a:pt x="46" y="187"/>
                    <a:pt x="63" y="196"/>
                  </a:cubicBezTo>
                  <a:cubicBezTo>
                    <a:pt x="63" y="197"/>
                    <a:pt x="64" y="196"/>
                    <a:pt x="63" y="196"/>
                  </a:cubicBezTo>
                  <a:cubicBezTo>
                    <a:pt x="47" y="186"/>
                    <a:pt x="29" y="179"/>
                    <a:pt x="12" y="170"/>
                  </a:cubicBezTo>
                  <a:cubicBezTo>
                    <a:pt x="14" y="169"/>
                    <a:pt x="15" y="168"/>
                    <a:pt x="17" y="168"/>
                  </a:cubicBezTo>
                  <a:cubicBezTo>
                    <a:pt x="18" y="168"/>
                    <a:pt x="20" y="170"/>
                    <a:pt x="21" y="171"/>
                  </a:cubicBezTo>
                  <a:cubicBezTo>
                    <a:pt x="23" y="172"/>
                    <a:pt x="25" y="173"/>
                    <a:pt x="27" y="174"/>
                  </a:cubicBezTo>
                  <a:cubicBezTo>
                    <a:pt x="31" y="176"/>
                    <a:pt x="35" y="178"/>
                    <a:pt x="38" y="180"/>
                  </a:cubicBezTo>
                  <a:cubicBezTo>
                    <a:pt x="46" y="184"/>
                    <a:pt x="54" y="189"/>
                    <a:pt x="62" y="193"/>
                  </a:cubicBezTo>
                  <a:cubicBezTo>
                    <a:pt x="63" y="193"/>
                    <a:pt x="63" y="192"/>
                    <a:pt x="63" y="192"/>
                  </a:cubicBezTo>
                  <a:cubicBezTo>
                    <a:pt x="55" y="188"/>
                    <a:pt x="47" y="184"/>
                    <a:pt x="39" y="179"/>
                  </a:cubicBezTo>
                  <a:cubicBezTo>
                    <a:pt x="34" y="177"/>
                    <a:pt x="30" y="174"/>
                    <a:pt x="26" y="172"/>
                  </a:cubicBezTo>
                  <a:cubicBezTo>
                    <a:pt x="23" y="171"/>
                    <a:pt x="20" y="169"/>
                    <a:pt x="18" y="167"/>
                  </a:cubicBezTo>
                  <a:cubicBezTo>
                    <a:pt x="18" y="167"/>
                    <a:pt x="18" y="167"/>
                    <a:pt x="19" y="167"/>
                  </a:cubicBezTo>
                  <a:cubicBezTo>
                    <a:pt x="19" y="167"/>
                    <a:pt x="19" y="167"/>
                    <a:pt x="19" y="167"/>
                  </a:cubicBezTo>
                  <a:cubicBezTo>
                    <a:pt x="26" y="172"/>
                    <a:pt x="34" y="175"/>
                    <a:pt x="42" y="179"/>
                  </a:cubicBezTo>
                  <a:cubicBezTo>
                    <a:pt x="49" y="183"/>
                    <a:pt x="56" y="187"/>
                    <a:pt x="63" y="191"/>
                  </a:cubicBezTo>
                  <a:cubicBezTo>
                    <a:pt x="63" y="192"/>
                    <a:pt x="63" y="193"/>
                    <a:pt x="63" y="194"/>
                  </a:cubicBezTo>
                  <a:close/>
                  <a:moveTo>
                    <a:pt x="64" y="204"/>
                  </a:moveTo>
                  <a:cubicBezTo>
                    <a:pt x="56" y="199"/>
                    <a:pt x="47" y="194"/>
                    <a:pt x="39" y="190"/>
                  </a:cubicBezTo>
                  <a:cubicBezTo>
                    <a:pt x="30" y="186"/>
                    <a:pt x="20" y="182"/>
                    <a:pt x="12" y="176"/>
                  </a:cubicBezTo>
                  <a:cubicBezTo>
                    <a:pt x="7" y="173"/>
                    <a:pt x="14" y="177"/>
                    <a:pt x="15" y="178"/>
                  </a:cubicBezTo>
                  <a:cubicBezTo>
                    <a:pt x="17" y="179"/>
                    <a:pt x="19" y="180"/>
                    <a:pt x="21" y="181"/>
                  </a:cubicBezTo>
                  <a:cubicBezTo>
                    <a:pt x="26" y="183"/>
                    <a:pt x="31" y="186"/>
                    <a:pt x="36" y="188"/>
                  </a:cubicBezTo>
                  <a:cubicBezTo>
                    <a:pt x="41" y="190"/>
                    <a:pt x="46" y="192"/>
                    <a:pt x="51" y="195"/>
                  </a:cubicBezTo>
                  <a:cubicBezTo>
                    <a:pt x="56" y="197"/>
                    <a:pt x="60" y="199"/>
                    <a:pt x="64" y="201"/>
                  </a:cubicBezTo>
                  <a:cubicBezTo>
                    <a:pt x="64" y="202"/>
                    <a:pt x="64" y="203"/>
                    <a:pt x="64" y="204"/>
                  </a:cubicBezTo>
                  <a:close/>
                  <a:moveTo>
                    <a:pt x="65" y="212"/>
                  </a:moveTo>
                  <a:cubicBezTo>
                    <a:pt x="54" y="205"/>
                    <a:pt x="43" y="199"/>
                    <a:pt x="32" y="194"/>
                  </a:cubicBezTo>
                  <a:cubicBezTo>
                    <a:pt x="33" y="195"/>
                    <a:pt x="35" y="195"/>
                    <a:pt x="36" y="196"/>
                  </a:cubicBezTo>
                  <a:cubicBezTo>
                    <a:pt x="46" y="200"/>
                    <a:pt x="55" y="206"/>
                    <a:pt x="65" y="210"/>
                  </a:cubicBezTo>
                  <a:cubicBezTo>
                    <a:pt x="65" y="211"/>
                    <a:pt x="65" y="211"/>
                    <a:pt x="65" y="212"/>
                  </a:cubicBezTo>
                  <a:close/>
                  <a:moveTo>
                    <a:pt x="65" y="218"/>
                  </a:moveTo>
                  <a:cubicBezTo>
                    <a:pt x="48" y="205"/>
                    <a:pt x="29" y="197"/>
                    <a:pt x="10" y="188"/>
                  </a:cubicBezTo>
                  <a:cubicBezTo>
                    <a:pt x="20" y="193"/>
                    <a:pt x="31" y="197"/>
                    <a:pt x="42" y="202"/>
                  </a:cubicBezTo>
                  <a:cubicBezTo>
                    <a:pt x="47" y="204"/>
                    <a:pt x="52" y="207"/>
                    <a:pt x="56" y="210"/>
                  </a:cubicBezTo>
                  <a:cubicBezTo>
                    <a:pt x="59" y="211"/>
                    <a:pt x="62" y="213"/>
                    <a:pt x="65" y="213"/>
                  </a:cubicBezTo>
                  <a:cubicBezTo>
                    <a:pt x="65" y="215"/>
                    <a:pt x="65" y="216"/>
                    <a:pt x="65" y="218"/>
                  </a:cubicBezTo>
                  <a:close/>
                  <a:moveTo>
                    <a:pt x="66" y="234"/>
                  </a:moveTo>
                  <a:cubicBezTo>
                    <a:pt x="62" y="232"/>
                    <a:pt x="58" y="230"/>
                    <a:pt x="54" y="228"/>
                  </a:cubicBezTo>
                  <a:cubicBezTo>
                    <a:pt x="50" y="224"/>
                    <a:pt x="45" y="221"/>
                    <a:pt x="39" y="219"/>
                  </a:cubicBezTo>
                  <a:cubicBezTo>
                    <a:pt x="34" y="216"/>
                    <a:pt x="28" y="214"/>
                    <a:pt x="23" y="211"/>
                  </a:cubicBezTo>
                  <a:cubicBezTo>
                    <a:pt x="21" y="210"/>
                    <a:pt x="20" y="209"/>
                    <a:pt x="18" y="208"/>
                  </a:cubicBezTo>
                  <a:cubicBezTo>
                    <a:pt x="26" y="212"/>
                    <a:pt x="34" y="215"/>
                    <a:pt x="41" y="219"/>
                  </a:cubicBezTo>
                  <a:cubicBezTo>
                    <a:pt x="46" y="222"/>
                    <a:pt x="51" y="224"/>
                    <a:pt x="56" y="227"/>
                  </a:cubicBezTo>
                  <a:cubicBezTo>
                    <a:pt x="59" y="229"/>
                    <a:pt x="62" y="231"/>
                    <a:pt x="66" y="232"/>
                  </a:cubicBezTo>
                  <a:cubicBezTo>
                    <a:pt x="66" y="233"/>
                    <a:pt x="66" y="233"/>
                    <a:pt x="66" y="234"/>
                  </a:cubicBezTo>
                  <a:close/>
                  <a:moveTo>
                    <a:pt x="67" y="254"/>
                  </a:moveTo>
                  <a:cubicBezTo>
                    <a:pt x="63" y="251"/>
                    <a:pt x="59" y="249"/>
                    <a:pt x="55" y="247"/>
                  </a:cubicBezTo>
                  <a:cubicBezTo>
                    <a:pt x="49" y="244"/>
                    <a:pt x="44" y="242"/>
                    <a:pt x="39" y="240"/>
                  </a:cubicBezTo>
                  <a:cubicBezTo>
                    <a:pt x="32" y="237"/>
                    <a:pt x="25" y="234"/>
                    <a:pt x="18" y="231"/>
                  </a:cubicBezTo>
                  <a:cubicBezTo>
                    <a:pt x="23" y="233"/>
                    <a:pt x="29" y="234"/>
                    <a:pt x="34" y="236"/>
                  </a:cubicBezTo>
                  <a:cubicBezTo>
                    <a:pt x="45" y="240"/>
                    <a:pt x="56" y="245"/>
                    <a:pt x="67" y="250"/>
                  </a:cubicBezTo>
                  <a:cubicBezTo>
                    <a:pt x="67" y="251"/>
                    <a:pt x="67" y="252"/>
                    <a:pt x="67" y="254"/>
                  </a:cubicBezTo>
                  <a:close/>
                  <a:moveTo>
                    <a:pt x="66" y="254"/>
                  </a:moveTo>
                  <a:cubicBezTo>
                    <a:pt x="69" y="255"/>
                    <a:pt x="64" y="253"/>
                    <a:pt x="62" y="252"/>
                  </a:cubicBezTo>
                  <a:cubicBezTo>
                    <a:pt x="64" y="253"/>
                    <a:pt x="65" y="253"/>
                    <a:pt x="66" y="254"/>
                  </a:cubicBezTo>
                  <a:close/>
                  <a:moveTo>
                    <a:pt x="70" y="277"/>
                  </a:moveTo>
                  <a:cubicBezTo>
                    <a:pt x="67" y="275"/>
                    <a:pt x="63" y="274"/>
                    <a:pt x="59" y="273"/>
                  </a:cubicBezTo>
                  <a:cubicBezTo>
                    <a:pt x="55" y="271"/>
                    <a:pt x="50" y="269"/>
                    <a:pt x="46" y="267"/>
                  </a:cubicBezTo>
                  <a:cubicBezTo>
                    <a:pt x="48" y="268"/>
                    <a:pt x="51" y="269"/>
                    <a:pt x="53" y="270"/>
                  </a:cubicBezTo>
                  <a:cubicBezTo>
                    <a:pt x="59" y="272"/>
                    <a:pt x="64" y="274"/>
                    <a:pt x="70" y="275"/>
                  </a:cubicBezTo>
                  <a:cubicBezTo>
                    <a:pt x="70" y="276"/>
                    <a:pt x="70" y="277"/>
                    <a:pt x="70" y="277"/>
                  </a:cubicBezTo>
                  <a:close/>
                  <a:moveTo>
                    <a:pt x="24" y="264"/>
                  </a:moveTo>
                  <a:cubicBezTo>
                    <a:pt x="28" y="265"/>
                    <a:pt x="31" y="266"/>
                    <a:pt x="34" y="267"/>
                  </a:cubicBezTo>
                  <a:cubicBezTo>
                    <a:pt x="40" y="269"/>
                    <a:pt x="47" y="271"/>
                    <a:pt x="53" y="273"/>
                  </a:cubicBezTo>
                  <a:cubicBezTo>
                    <a:pt x="59" y="275"/>
                    <a:pt x="64" y="277"/>
                    <a:pt x="70" y="278"/>
                  </a:cubicBezTo>
                  <a:cubicBezTo>
                    <a:pt x="70" y="279"/>
                    <a:pt x="70" y="281"/>
                    <a:pt x="70" y="282"/>
                  </a:cubicBezTo>
                  <a:cubicBezTo>
                    <a:pt x="56" y="273"/>
                    <a:pt x="40" y="270"/>
                    <a:pt x="24" y="264"/>
                  </a:cubicBezTo>
                  <a:close/>
                  <a:moveTo>
                    <a:pt x="51" y="265"/>
                  </a:moveTo>
                  <a:cubicBezTo>
                    <a:pt x="57" y="267"/>
                    <a:pt x="63" y="270"/>
                    <a:pt x="69" y="273"/>
                  </a:cubicBezTo>
                  <a:cubicBezTo>
                    <a:pt x="69" y="273"/>
                    <a:pt x="69" y="274"/>
                    <a:pt x="69" y="275"/>
                  </a:cubicBezTo>
                  <a:cubicBezTo>
                    <a:pt x="65" y="272"/>
                    <a:pt x="60" y="270"/>
                    <a:pt x="55" y="268"/>
                  </a:cubicBezTo>
                  <a:cubicBezTo>
                    <a:pt x="54" y="267"/>
                    <a:pt x="52" y="266"/>
                    <a:pt x="51" y="265"/>
                  </a:cubicBezTo>
                  <a:close/>
                  <a:moveTo>
                    <a:pt x="38" y="257"/>
                  </a:moveTo>
                  <a:cubicBezTo>
                    <a:pt x="32" y="255"/>
                    <a:pt x="25" y="252"/>
                    <a:pt x="19" y="250"/>
                  </a:cubicBezTo>
                  <a:cubicBezTo>
                    <a:pt x="14" y="247"/>
                    <a:pt x="10" y="245"/>
                    <a:pt x="5" y="243"/>
                  </a:cubicBezTo>
                  <a:cubicBezTo>
                    <a:pt x="14" y="247"/>
                    <a:pt x="26" y="251"/>
                    <a:pt x="37" y="255"/>
                  </a:cubicBezTo>
                  <a:cubicBezTo>
                    <a:pt x="43" y="257"/>
                    <a:pt x="50" y="260"/>
                    <a:pt x="56" y="263"/>
                  </a:cubicBezTo>
                  <a:cubicBezTo>
                    <a:pt x="60" y="265"/>
                    <a:pt x="64" y="267"/>
                    <a:pt x="69" y="268"/>
                  </a:cubicBezTo>
                  <a:cubicBezTo>
                    <a:pt x="69" y="269"/>
                    <a:pt x="69" y="270"/>
                    <a:pt x="69" y="272"/>
                  </a:cubicBezTo>
                  <a:cubicBezTo>
                    <a:pt x="59" y="266"/>
                    <a:pt x="49" y="261"/>
                    <a:pt x="38" y="257"/>
                  </a:cubicBezTo>
                  <a:close/>
                  <a:moveTo>
                    <a:pt x="54" y="261"/>
                  </a:moveTo>
                  <a:cubicBezTo>
                    <a:pt x="54" y="261"/>
                    <a:pt x="55" y="262"/>
                    <a:pt x="56" y="262"/>
                  </a:cubicBezTo>
                  <a:cubicBezTo>
                    <a:pt x="58" y="263"/>
                    <a:pt x="61" y="264"/>
                    <a:pt x="64" y="265"/>
                  </a:cubicBezTo>
                  <a:cubicBezTo>
                    <a:pt x="65" y="265"/>
                    <a:pt x="67" y="267"/>
                    <a:pt x="69" y="267"/>
                  </a:cubicBezTo>
                  <a:cubicBezTo>
                    <a:pt x="66" y="267"/>
                    <a:pt x="64" y="266"/>
                    <a:pt x="62" y="265"/>
                  </a:cubicBezTo>
                  <a:cubicBezTo>
                    <a:pt x="59" y="264"/>
                    <a:pt x="56" y="262"/>
                    <a:pt x="54" y="261"/>
                  </a:cubicBezTo>
                  <a:close/>
                  <a:moveTo>
                    <a:pt x="38" y="254"/>
                  </a:moveTo>
                  <a:cubicBezTo>
                    <a:pt x="31" y="251"/>
                    <a:pt x="24" y="249"/>
                    <a:pt x="17" y="246"/>
                  </a:cubicBezTo>
                  <a:cubicBezTo>
                    <a:pt x="16" y="245"/>
                    <a:pt x="15" y="245"/>
                    <a:pt x="14" y="244"/>
                  </a:cubicBezTo>
                  <a:cubicBezTo>
                    <a:pt x="15" y="244"/>
                    <a:pt x="15" y="244"/>
                    <a:pt x="16" y="244"/>
                  </a:cubicBezTo>
                  <a:cubicBezTo>
                    <a:pt x="22" y="246"/>
                    <a:pt x="28" y="248"/>
                    <a:pt x="34" y="250"/>
                  </a:cubicBezTo>
                  <a:cubicBezTo>
                    <a:pt x="40" y="252"/>
                    <a:pt x="46" y="254"/>
                    <a:pt x="52" y="256"/>
                  </a:cubicBezTo>
                  <a:cubicBezTo>
                    <a:pt x="58" y="259"/>
                    <a:pt x="63" y="262"/>
                    <a:pt x="68" y="263"/>
                  </a:cubicBezTo>
                  <a:cubicBezTo>
                    <a:pt x="68" y="264"/>
                    <a:pt x="68" y="265"/>
                    <a:pt x="68" y="266"/>
                  </a:cubicBezTo>
                  <a:cubicBezTo>
                    <a:pt x="65" y="264"/>
                    <a:pt x="61" y="263"/>
                    <a:pt x="58" y="262"/>
                  </a:cubicBezTo>
                  <a:cubicBezTo>
                    <a:pt x="51" y="259"/>
                    <a:pt x="45" y="256"/>
                    <a:pt x="38" y="254"/>
                  </a:cubicBezTo>
                  <a:close/>
                  <a:moveTo>
                    <a:pt x="36" y="248"/>
                  </a:moveTo>
                  <a:cubicBezTo>
                    <a:pt x="30" y="245"/>
                    <a:pt x="24" y="244"/>
                    <a:pt x="18" y="241"/>
                  </a:cubicBezTo>
                  <a:cubicBezTo>
                    <a:pt x="24" y="243"/>
                    <a:pt x="30" y="245"/>
                    <a:pt x="35" y="247"/>
                  </a:cubicBezTo>
                  <a:cubicBezTo>
                    <a:pt x="41" y="249"/>
                    <a:pt x="47" y="251"/>
                    <a:pt x="53" y="253"/>
                  </a:cubicBezTo>
                  <a:cubicBezTo>
                    <a:pt x="58" y="255"/>
                    <a:pt x="63" y="258"/>
                    <a:pt x="68" y="259"/>
                  </a:cubicBezTo>
                  <a:cubicBezTo>
                    <a:pt x="68" y="260"/>
                    <a:pt x="68" y="261"/>
                    <a:pt x="68" y="262"/>
                  </a:cubicBezTo>
                  <a:cubicBezTo>
                    <a:pt x="57" y="257"/>
                    <a:pt x="47" y="252"/>
                    <a:pt x="36" y="248"/>
                  </a:cubicBezTo>
                  <a:close/>
                  <a:moveTo>
                    <a:pt x="68" y="258"/>
                  </a:moveTo>
                  <a:cubicBezTo>
                    <a:pt x="59" y="253"/>
                    <a:pt x="49" y="250"/>
                    <a:pt x="40" y="246"/>
                  </a:cubicBezTo>
                  <a:cubicBezTo>
                    <a:pt x="30" y="242"/>
                    <a:pt x="20" y="238"/>
                    <a:pt x="10" y="234"/>
                  </a:cubicBezTo>
                  <a:cubicBezTo>
                    <a:pt x="10" y="234"/>
                    <a:pt x="11" y="234"/>
                    <a:pt x="11" y="234"/>
                  </a:cubicBezTo>
                  <a:cubicBezTo>
                    <a:pt x="14" y="235"/>
                    <a:pt x="17" y="236"/>
                    <a:pt x="20" y="237"/>
                  </a:cubicBezTo>
                  <a:cubicBezTo>
                    <a:pt x="25" y="239"/>
                    <a:pt x="31" y="241"/>
                    <a:pt x="36" y="243"/>
                  </a:cubicBezTo>
                  <a:cubicBezTo>
                    <a:pt x="47" y="246"/>
                    <a:pt x="57" y="251"/>
                    <a:pt x="67" y="255"/>
                  </a:cubicBezTo>
                  <a:cubicBezTo>
                    <a:pt x="67" y="256"/>
                    <a:pt x="68" y="257"/>
                    <a:pt x="68" y="258"/>
                  </a:cubicBezTo>
                  <a:close/>
                  <a:moveTo>
                    <a:pt x="4" y="225"/>
                  </a:moveTo>
                  <a:cubicBezTo>
                    <a:pt x="4" y="224"/>
                    <a:pt x="5" y="223"/>
                    <a:pt x="5" y="221"/>
                  </a:cubicBezTo>
                  <a:cubicBezTo>
                    <a:pt x="5" y="222"/>
                    <a:pt x="6" y="222"/>
                    <a:pt x="6" y="222"/>
                  </a:cubicBezTo>
                  <a:cubicBezTo>
                    <a:pt x="7" y="222"/>
                    <a:pt x="7" y="222"/>
                    <a:pt x="7" y="222"/>
                  </a:cubicBezTo>
                  <a:cubicBezTo>
                    <a:pt x="17" y="227"/>
                    <a:pt x="28" y="231"/>
                    <a:pt x="39" y="236"/>
                  </a:cubicBezTo>
                  <a:cubicBezTo>
                    <a:pt x="43" y="238"/>
                    <a:pt x="47" y="240"/>
                    <a:pt x="52" y="242"/>
                  </a:cubicBezTo>
                  <a:cubicBezTo>
                    <a:pt x="57" y="244"/>
                    <a:pt x="62" y="246"/>
                    <a:pt x="66" y="249"/>
                  </a:cubicBezTo>
                  <a:cubicBezTo>
                    <a:pt x="68" y="251"/>
                    <a:pt x="63" y="248"/>
                    <a:pt x="63" y="248"/>
                  </a:cubicBezTo>
                  <a:cubicBezTo>
                    <a:pt x="62" y="247"/>
                    <a:pt x="61" y="247"/>
                    <a:pt x="60" y="246"/>
                  </a:cubicBezTo>
                  <a:cubicBezTo>
                    <a:pt x="57" y="245"/>
                    <a:pt x="54" y="244"/>
                    <a:pt x="51" y="242"/>
                  </a:cubicBezTo>
                  <a:cubicBezTo>
                    <a:pt x="46" y="240"/>
                    <a:pt x="41" y="238"/>
                    <a:pt x="36" y="236"/>
                  </a:cubicBezTo>
                  <a:cubicBezTo>
                    <a:pt x="30" y="234"/>
                    <a:pt x="25" y="233"/>
                    <a:pt x="19" y="231"/>
                  </a:cubicBezTo>
                  <a:cubicBezTo>
                    <a:pt x="14" y="229"/>
                    <a:pt x="9" y="227"/>
                    <a:pt x="4" y="225"/>
                  </a:cubicBezTo>
                  <a:close/>
                  <a:moveTo>
                    <a:pt x="6" y="211"/>
                  </a:moveTo>
                  <a:cubicBezTo>
                    <a:pt x="6" y="209"/>
                    <a:pt x="6" y="207"/>
                    <a:pt x="6" y="205"/>
                  </a:cubicBezTo>
                  <a:cubicBezTo>
                    <a:pt x="6" y="205"/>
                    <a:pt x="6" y="205"/>
                    <a:pt x="7" y="205"/>
                  </a:cubicBezTo>
                  <a:cubicBezTo>
                    <a:pt x="10" y="209"/>
                    <a:pt x="14" y="211"/>
                    <a:pt x="18" y="213"/>
                  </a:cubicBezTo>
                  <a:cubicBezTo>
                    <a:pt x="23" y="216"/>
                    <a:pt x="29" y="219"/>
                    <a:pt x="34" y="222"/>
                  </a:cubicBezTo>
                  <a:cubicBezTo>
                    <a:pt x="39" y="225"/>
                    <a:pt x="44" y="228"/>
                    <a:pt x="50" y="231"/>
                  </a:cubicBezTo>
                  <a:cubicBezTo>
                    <a:pt x="51" y="231"/>
                    <a:pt x="52" y="232"/>
                    <a:pt x="54" y="233"/>
                  </a:cubicBezTo>
                  <a:cubicBezTo>
                    <a:pt x="48" y="230"/>
                    <a:pt x="42" y="228"/>
                    <a:pt x="37" y="225"/>
                  </a:cubicBezTo>
                  <a:cubicBezTo>
                    <a:pt x="31" y="222"/>
                    <a:pt x="25" y="220"/>
                    <a:pt x="20" y="217"/>
                  </a:cubicBezTo>
                  <a:cubicBezTo>
                    <a:pt x="15" y="215"/>
                    <a:pt x="11" y="212"/>
                    <a:pt x="6" y="211"/>
                  </a:cubicBezTo>
                  <a:cubicBezTo>
                    <a:pt x="6" y="211"/>
                    <a:pt x="6" y="211"/>
                    <a:pt x="6" y="211"/>
                  </a:cubicBezTo>
                  <a:close/>
                  <a:moveTo>
                    <a:pt x="40" y="160"/>
                  </a:moveTo>
                  <a:cubicBezTo>
                    <a:pt x="43" y="160"/>
                    <a:pt x="46" y="159"/>
                    <a:pt x="49" y="158"/>
                  </a:cubicBezTo>
                  <a:cubicBezTo>
                    <a:pt x="49" y="158"/>
                    <a:pt x="50" y="158"/>
                    <a:pt x="50" y="158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50" y="159"/>
                    <a:pt x="50" y="159"/>
                    <a:pt x="50" y="159"/>
                  </a:cubicBezTo>
                  <a:cubicBezTo>
                    <a:pt x="48" y="159"/>
                    <a:pt x="45" y="160"/>
                    <a:pt x="43" y="160"/>
                  </a:cubicBezTo>
                  <a:cubicBezTo>
                    <a:pt x="42" y="160"/>
                    <a:pt x="41" y="160"/>
                    <a:pt x="40" y="160"/>
                  </a:cubicBezTo>
                  <a:close/>
                  <a:moveTo>
                    <a:pt x="53" y="158"/>
                  </a:moveTo>
                  <a:cubicBezTo>
                    <a:pt x="53" y="158"/>
                    <a:pt x="53" y="158"/>
                    <a:pt x="53" y="157"/>
                  </a:cubicBezTo>
                  <a:cubicBezTo>
                    <a:pt x="55" y="157"/>
                    <a:pt x="56" y="157"/>
                    <a:pt x="58" y="157"/>
                  </a:cubicBezTo>
                  <a:cubicBezTo>
                    <a:pt x="58" y="157"/>
                    <a:pt x="58" y="158"/>
                    <a:pt x="58" y="158"/>
                  </a:cubicBezTo>
                  <a:cubicBezTo>
                    <a:pt x="56" y="158"/>
                    <a:pt x="54" y="158"/>
                    <a:pt x="53" y="159"/>
                  </a:cubicBezTo>
                  <a:cubicBezTo>
                    <a:pt x="53" y="159"/>
                    <a:pt x="53" y="158"/>
                    <a:pt x="53" y="158"/>
                  </a:cubicBezTo>
                  <a:close/>
                  <a:moveTo>
                    <a:pt x="61" y="156"/>
                  </a:moveTo>
                  <a:cubicBezTo>
                    <a:pt x="61" y="156"/>
                    <a:pt x="62" y="156"/>
                    <a:pt x="63" y="156"/>
                  </a:cubicBezTo>
                  <a:cubicBezTo>
                    <a:pt x="63" y="157"/>
                    <a:pt x="63" y="157"/>
                    <a:pt x="63" y="158"/>
                  </a:cubicBezTo>
                  <a:cubicBezTo>
                    <a:pt x="63" y="158"/>
                    <a:pt x="63" y="158"/>
                    <a:pt x="63" y="158"/>
                  </a:cubicBezTo>
                  <a:cubicBezTo>
                    <a:pt x="62" y="158"/>
                    <a:pt x="61" y="158"/>
                    <a:pt x="60" y="158"/>
                  </a:cubicBezTo>
                  <a:cubicBezTo>
                    <a:pt x="60" y="158"/>
                    <a:pt x="60" y="157"/>
                    <a:pt x="61" y="157"/>
                  </a:cubicBezTo>
                  <a:cubicBezTo>
                    <a:pt x="61" y="157"/>
                    <a:pt x="61" y="157"/>
                    <a:pt x="61" y="156"/>
                  </a:cubicBezTo>
                  <a:close/>
                  <a:moveTo>
                    <a:pt x="66" y="156"/>
                  </a:moveTo>
                  <a:cubicBezTo>
                    <a:pt x="67" y="156"/>
                    <a:pt x="68" y="156"/>
                    <a:pt x="69" y="156"/>
                  </a:cubicBezTo>
                  <a:cubicBezTo>
                    <a:pt x="69" y="156"/>
                    <a:pt x="69" y="157"/>
                    <a:pt x="69" y="158"/>
                  </a:cubicBezTo>
                  <a:cubicBezTo>
                    <a:pt x="68" y="158"/>
                    <a:pt x="68" y="158"/>
                    <a:pt x="67" y="158"/>
                  </a:cubicBezTo>
                  <a:cubicBezTo>
                    <a:pt x="67" y="158"/>
                    <a:pt x="66" y="158"/>
                    <a:pt x="66" y="158"/>
                  </a:cubicBezTo>
                  <a:cubicBezTo>
                    <a:pt x="66" y="157"/>
                    <a:pt x="66" y="156"/>
                    <a:pt x="66" y="156"/>
                  </a:cubicBezTo>
                  <a:close/>
                  <a:moveTo>
                    <a:pt x="72" y="156"/>
                  </a:moveTo>
                  <a:cubicBezTo>
                    <a:pt x="73" y="156"/>
                    <a:pt x="74" y="156"/>
                    <a:pt x="74" y="156"/>
                  </a:cubicBezTo>
                  <a:cubicBezTo>
                    <a:pt x="74" y="156"/>
                    <a:pt x="74" y="157"/>
                    <a:pt x="74" y="158"/>
                  </a:cubicBezTo>
                  <a:cubicBezTo>
                    <a:pt x="73" y="158"/>
                    <a:pt x="73" y="158"/>
                    <a:pt x="72" y="158"/>
                  </a:cubicBezTo>
                  <a:cubicBezTo>
                    <a:pt x="72" y="157"/>
                    <a:pt x="72" y="156"/>
                    <a:pt x="72" y="156"/>
                  </a:cubicBezTo>
                  <a:close/>
                  <a:moveTo>
                    <a:pt x="79" y="156"/>
                  </a:moveTo>
                  <a:cubicBezTo>
                    <a:pt x="79" y="157"/>
                    <a:pt x="79" y="157"/>
                    <a:pt x="79" y="158"/>
                  </a:cubicBezTo>
                  <a:cubicBezTo>
                    <a:pt x="78" y="158"/>
                    <a:pt x="78" y="158"/>
                    <a:pt x="77" y="158"/>
                  </a:cubicBezTo>
                  <a:cubicBezTo>
                    <a:pt x="77" y="157"/>
                    <a:pt x="77" y="157"/>
                    <a:pt x="77" y="156"/>
                  </a:cubicBezTo>
                  <a:cubicBezTo>
                    <a:pt x="78" y="156"/>
                    <a:pt x="78" y="156"/>
                    <a:pt x="79" y="156"/>
                  </a:cubicBezTo>
                  <a:close/>
                  <a:moveTo>
                    <a:pt x="81" y="156"/>
                  </a:moveTo>
                  <a:cubicBezTo>
                    <a:pt x="83" y="156"/>
                    <a:pt x="84" y="156"/>
                    <a:pt x="85" y="156"/>
                  </a:cubicBezTo>
                  <a:cubicBezTo>
                    <a:pt x="85" y="157"/>
                    <a:pt x="85" y="158"/>
                    <a:pt x="85" y="159"/>
                  </a:cubicBezTo>
                  <a:cubicBezTo>
                    <a:pt x="84" y="159"/>
                    <a:pt x="83" y="159"/>
                    <a:pt x="82" y="158"/>
                  </a:cubicBezTo>
                  <a:cubicBezTo>
                    <a:pt x="82" y="158"/>
                    <a:pt x="82" y="157"/>
                    <a:pt x="81" y="156"/>
                  </a:cubicBezTo>
                  <a:close/>
                  <a:moveTo>
                    <a:pt x="88" y="157"/>
                  </a:moveTo>
                  <a:cubicBezTo>
                    <a:pt x="89" y="157"/>
                    <a:pt x="90" y="157"/>
                    <a:pt x="91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1" y="158"/>
                    <a:pt x="91" y="159"/>
                    <a:pt x="91" y="160"/>
                  </a:cubicBezTo>
                  <a:cubicBezTo>
                    <a:pt x="90" y="159"/>
                    <a:pt x="89" y="159"/>
                    <a:pt x="88" y="159"/>
                  </a:cubicBezTo>
                  <a:cubicBezTo>
                    <a:pt x="88" y="159"/>
                    <a:pt x="88" y="159"/>
                    <a:pt x="88" y="159"/>
                  </a:cubicBezTo>
                  <a:cubicBezTo>
                    <a:pt x="88" y="158"/>
                    <a:pt x="88" y="158"/>
                    <a:pt x="88" y="157"/>
                  </a:cubicBezTo>
                  <a:close/>
                  <a:moveTo>
                    <a:pt x="103" y="314"/>
                  </a:moveTo>
                  <a:cubicBezTo>
                    <a:pt x="103" y="313"/>
                    <a:pt x="103" y="312"/>
                    <a:pt x="103" y="311"/>
                  </a:cubicBezTo>
                  <a:cubicBezTo>
                    <a:pt x="103" y="312"/>
                    <a:pt x="104" y="312"/>
                    <a:pt x="105" y="313"/>
                  </a:cubicBezTo>
                  <a:cubicBezTo>
                    <a:pt x="109" y="316"/>
                    <a:pt x="105" y="314"/>
                    <a:pt x="103" y="314"/>
                  </a:cubicBezTo>
                  <a:close/>
                  <a:moveTo>
                    <a:pt x="110" y="310"/>
                  </a:moveTo>
                  <a:cubicBezTo>
                    <a:pt x="107" y="308"/>
                    <a:pt x="105" y="307"/>
                    <a:pt x="102" y="305"/>
                  </a:cubicBezTo>
                  <a:cubicBezTo>
                    <a:pt x="102" y="304"/>
                    <a:pt x="102" y="303"/>
                    <a:pt x="102" y="302"/>
                  </a:cubicBezTo>
                  <a:cubicBezTo>
                    <a:pt x="107" y="307"/>
                    <a:pt x="113" y="310"/>
                    <a:pt x="118" y="315"/>
                  </a:cubicBezTo>
                  <a:cubicBezTo>
                    <a:pt x="117" y="314"/>
                    <a:pt x="115" y="313"/>
                    <a:pt x="113" y="312"/>
                  </a:cubicBezTo>
                  <a:cubicBezTo>
                    <a:pt x="113" y="312"/>
                    <a:pt x="110" y="310"/>
                    <a:pt x="110" y="310"/>
                  </a:cubicBezTo>
                  <a:close/>
                  <a:moveTo>
                    <a:pt x="111" y="313"/>
                  </a:moveTo>
                  <a:cubicBezTo>
                    <a:pt x="112" y="316"/>
                    <a:pt x="108" y="313"/>
                    <a:pt x="108" y="313"/>
                  </a:cubicBezTo>
                  <a:cubicBezTo>
                    <a:pt x="107" y="312"/>
                    <a:pt x="107" y="311"/>
                    <a:pt x="106" y="311"/>
                  </a:cubicBezTo>
                  <a:cubicBezTo>
                    <a:pt x="105" y="310"/>
                    <a:pt x="104" y="310"/>
                    <a:pt x="103" y="309"/>
                  </a:cubicBezTo>
                  <a:cubicBezTo>
                    <a:pt x="102" y="308"/>
                    <a:pt x="102" y="307"/>
                    <a:pt x="102" y="306"/>
                  </a:cubicBezTo>
                  <a:cubicBezTo>
                    <a:pt x="105" y="309"/>
                    <a:pt x="108" y="311"/>
                    <a:pt x="111" y="313"/>
                  </a:cubicBezTo>
                  <a:close/>
                  <a:moveTo>
                    <a:pt x="101" y="297"/>
                  </a:moveTo>
                  <a:cubicBezTo>
                    <a:pt x="108" y="304"/>
                    <a:pt x="116" y="309"/>
                    <a:pt x="123" y="315"/>
                  </a:cubicBezTo>
                  <a:cubicBezTo>
                    <a:pt x="124" y="315"/>
                    <a:pt x="124" y="315"/>
                    <a:pt x="124" y="316"/>
                  </a:cubicBezTo>
                  <a:cubicBezTo>
                    <a:pt x="124" y="316"/>
                    <a:pt x="124" y="316"/>
                    <a:pt x="124" y="316"/>
                  </a:cubicBezTo>
                  <a:cubicBezTo>
                    <a:pt x="123" y="315"/>
                    <a:pt x="121" y="314"/>
                    <a:pt x="121" y="313"/>
                  </a:cubicBezTo>
                  <a:cubicBezTo>
                    <a:pt x="119" y="312"/>
                    <a:pt x="117" y="310"/>
                    <a:pt x="114" y="309"/>
                  </a:cubicBezTo>
                  <a:cubicBezTo>
                    <a:pt x="110" y="306"/>
                    <a:pt x="106" y="304"/>
                    <a:pt x="102" y="301"/>
                  </a:cubicBezTo>
                  <a:cubicBezTo>
                    <a:pt x="102" y="301"/>
                    <a:pt x="102" y="301"/>
                    <a:pt x="102" y="301"/>
                  </a:cubicBezTo>
                  <a:cubicBezTo>
                    <a:pt x="101" y="300"/>
                    <a:pt x="101" y="299"/>
                    <a:pt x="101" y="297"/>
                  </a:cubicBezTo>
                  <a:close/>
                  <a:moveTo>
                    <a:pt x="100" y="293"/>
                  </a:moveTo>
                  <a:cubicBezTo>
                    <a:pt x="100" y="293"/>
                    <a:pt x="100" y="293"/>
                    <a:pt x="100" y="293"/>
                  </a:cubicBezTo>
                  <a:cubicBezTo>
                    <a:pt x="108" y="301"/>
                    <a:pt x="118" y="305"/>
                    <a:pt x="127" y="312"/>
                  </a:cubicBezTo>
                  <a:cubicBezTo>
                    <a:pt x="125" y="311"/>
                    <a:pt x="124" y="311"/>
                    <a:pt x="123" y="310"/>
                  </a:cubicBezTo>
                  <a:cubicBezTo>
                    <a:pt x="121" y="308"/>
                    <a:pt x="118" y="307"/>
                    <a:pt x="116" y="305"/>
                  </a:cubicBezTo>
                  <a:cubicBezTo>
                    <a:pt x="111" y="302"/>
                    <a:pt x="106" y="299"/>
                    <a:pt x="101" y="296"/>
                  </a:cubicBezTo>
                  <a:cubicBezTo>
                    <a:pt x="101" y="295"/>
                    <a:pt x="100" y="294"/>
                    <a:pt x="100" y="293"/>
                  </a:cubicBezTo>
                  <a:close/>
                  <a:moveTo>
                    <a:pt x="100" y="289"/>
                  </a:moveTo>
                  <a:cubicBezTo>
                    <a:pt x="103" y="293"/>
                    <a:pt x="108" y="295"/>
                    <a:pt x="113" y="298"/>
                  </a:cubicBezTo>
                  <a:cubicBezTo>
                    <a:pt x="119" y="303"/>
                    <a:pt x="127" y="307"/>
                    <a:pt x="133" y="313"/>
                  </a:cubicBezTo>
                  <a:cubicBezTo>
                    <a:pt x="136" y="316"/>
                    <a:pt x="133" y="313"/>
                    <a:pt x="132" y="312"/>
                  </a:cubicBezTo>
                  <a:cubicBezTo>
                    <a:pt x="131" y="311"/>
                    <a:pt x="130" y="310"/>
                    <a:pt x="128" y="310"/>
                  </a:cubicBezTo>
                  <a:cubicBezTo>
                    <a:pt x="126" y="308"/>
                    <a:pt x="123" y="306"/>
                    <a:pt x="120" y="304"/>
                  </a:cubicBezTo>
                  <a:cubicBezTo>
                    <a:pt x="114" y="300"/>
                    <a:pt x="108" y="296"/>
                    <a:pt x="101" y="293"/>
                  </a:cubicBezTo>
                  <a:cubicBezTo>
                    <a:pt x="101" y="292"/>
                    <a:pt x="100" y="293"/>
                    <a:pt x="100" y="293"/>
                  </a:cubicBezTo>
                  <a:cubicBezTo>
                    <a:pt x="100" y="292"/>
                    <a:pt x="100" y="291"/>
                    <a:pt x="100" y="289"/>
                  </a:cubicBezTo>
                  <a:close/>
                  <a:moveTo>
                    <a:pt x="103" y="291"/>
                  </a:moveTo>
                  <a:cubicBezTo>
                    <a:pt x="104" y="292"/>
                    <a:pt x="102" y="291"/>
                    <a:pt x="101" y="290"/>
                  </a:cubicBezTo>
                  <a:cubicBezTo>
                    <a:pt x="102" y="291"/>
                    <a:pt x="103" y="291"/>
                    <a:pt x="105" y="292"/>
                  </a:cubicBezTo>
                  <a:cubicBezTo>
                    <a:pt x="104" y="292"/>
                    <a:pt x="104" y="292"/>
                    <a:pt x="103" y="291"/>
                  </a:cubicBezTo>
                  <a:close/>
                  <a:moveTo>
                    <a:pt x="99" y="285"/>
                  </a:moveTo>
                  <a:cubicBezTo>
                    <a:pt x="104" y="289"/>
                    <a:pt x="110" y="293"/>
                    <a:pt x="116" y="296"/>
                  </a:cubicBezTo>
                  <a:cubicBezTo>
                    <a:pt x="121" y="300"/>
                    <a:pt x="126" y="304"/>
                    <a:pt x="132" y="308"/>
                  </a:cubicBezTo>
                  <a:cubicBezTo>
                    <a:pt x="131" y="307"/>
                    <a:pt x="131" y="307"/>
                    <a:pt x="130" y="307"/>
                  </a:cubicBezTo>
                  <a:cubicBezTo>
                    <a:pt x="127" y="305"/>
                    <a:pt x="123" y="303"/>
                    <a:pt x="120" y="301"/>
                  </a:cubicBezTo>
                  <a:cubicBezTo>
                    <a:pt x="113" y="297"/>
                    <a:pt x="106" y="293"/>
                    <a:pt x="100" y="288"/>
                  </a:cubicBezTo>
                  <a:cubicBezTo>
                    <a:pt x="100" y="287"/>
                    <a:pt x="99" y="286"/>
                    <a:pt x="99" y="285"/>
                  </a:cubicBezTo>
                  <a:close/>
                  <a:moveTo>
                    <a:pt x="99" y="280"/>
                  </a:moveTo>
                  <a:cubicBezTo>
                    <a:pt x="104" y="286"/>
                    <a:pt x="113" y="290"/>
                    <a:pt x="119" y="295"/>
                  </a:cubicBezTo>
                  <a:cubicBezTo>
                    <a:pt x="124" y="298"/>
                    <a:pt x="129" y="301"/>
                    <a:pt x="134" y="305"/>
                  </a:cubicBezTo>
                  <a:cubicBezTo>
                    <a:pt x="135" y="306"/>
                    <a:pt x="135" y="307"/>
                    <a:pt x="136" y="307"/>
                  </a:cubicBezTo>
                  <a:cubicBezTo>
                    <a:pt x="131" y="304"/>
                    <a:pt x="126" y="300"/>
                    <a:pt x="121" y="297"/>
                  </a:cubicBezTo>
                  <a:cubicBezTo>
                    <a:pt x="114" y="292"/>
                    <a:pt x="106" y="289"/>
                    <a:pt x="99" y="284"/>
                  </a:cubicBezTo>
                  <a:cubicBezTo>
                    <a:pt x="99" y="282"/>
                    <a:pt x="99" y="281"/>
                    <a:pt x="99" y="280"/>
                  </a:cubicBezTo>
                  <a:close/>
                  <a:moveTo>
                    <a:pt x="99" y="275"/>
                  </a:moveTo>
                  <a:cubicBezTo>
                    <a:pt x="106" y="282"/>
                    <a:pt x="115" y="287"/>
                    <a:pt x="123" y="293"/>
                  </a:cubicBezTo>
                  <a:cubicBezTo>
                    <a:pt x="128" y="297"/>
                    <a:pt x="133" y="300"/>
                    <a:pt x="138" y="304"/>
                  </a:cubicBezTo>
                  <a:cubicBezTo>
                    <a:pt x="139" y="304"/>
                    <a:pt x="140" y="305"/>
                    <a:pt x="140" y="306"/>
                  </a:cubicBezTo>
                  <a:cubicBezTo>
                    <a:pt x="135" y="302"/>
                    <a:pt x="129" y="298"/>
                    <a:pt x="124" y="295"/>
                  </a:cubicBezTo>
                  <a:cubicBezTo>
                    <a:pt x="115" y="290"/>
                    <a:pt x="106" y="285"/>
                    <a:pt x="99" y="278"/>
                  </a:cubicBezTo>
                  <a:cubicBezTo>
                    <a:pt x="99" y="278"/>
                    <a:pt x="99" y="277"/>
                    <a:pt x="99" y="277"/>
                  </a:cubicBezTo>
                  <a:cubicBezTo>
                    <a:pt x="99" y="276"/>
                    <a:pt x="99" y="276"/>
                    <a:pt x="99" y="275"/>
                  </a:cubicBezTo>
                  <a:close/>
                  <a:moveTo>
                    <a:pt x="98" y="270"/>
                  </a:moveTo>
                  <a:cubicBezTo>
                    <a:pt x="101" y="274"/>
                    <a:pt x="106" y="277"/>
                    <a:pt x="109" y="279"/>
                  </a:cubicBezTo>
                  <a:cubicBezTo>
                    <a:pt x="113" y="283"/>
                    <a:pt x="118" y="286"/>
                    <a:pt x="122" y="289"/>
                  </a:cubicBezTo>
                  <a:cubicBezTo>
                    <a:pt x="128" y="292"/>
                    <a:pt x="134" y="296"/>
                    <a:pt x="139" y="300"/>
                  </a:cubicBezTo>
                  <a:cubicBezTo>
                    <a:pt x="136" y="298"/>
                    <a:pt x="133" y="296"/>
                    <a:pt x="130" y="294"/>
                  </a:cubicBezTo>
                  <a:cubicBezTo>
                    <a:pt x="119" y="288"/>
                    <a:pt x="108" y="282"/>
                    <a:pt x="98" y="274"/>
                  </a:cubicBezTo>
                  <a:cubicBezTo>
                    <a:pt x="98" y="273"/>
                    <a:pt x="98" y="272"/>
                    <a:pt x="98" y="270"/>
                  </a:cubicBezTo>
                  <a:close/>
                  <a:moveTo>
                    <a:pt x="98" y="264"/>
                  </a:moveTo>
                  <a:cubicBezTo>
                    <a:pt x="103" y="272"/>
                    <a:pt x="114" y="277"/>
                    <a:pt x="121" y="282"/>
                  </a:cubicBezTo>
                  <a:cubicBezTo>
                    <a:pt x="126" y="286"/>
                    <a:pt x="132" y="290"/>
                    <a:pt x="137" y="293"/>
                  </a:cubicBezTo>
                  <a:cubicBezTo>
                    <a:pt x="141" y="296"/>
                    <a:pt x="144" y="298"/>
                    <a:pt x="147" y="300"/>
                  </a:cubicBezTo>
                  <a:cubicBezTo>
                    <a:pt x="142" y="297"/>
                    <a:pt x="136" y="294"/>
                    <a:pt x="131" y="291"/>
                  </a:cubicBezTo>
                  <a:cubicBezTo>
                    <a:pt x="120" y="284"/>
                    <a:pt x="107" y="278"/>
                    <a:pt x="98" y="269"/>
                  </a:cubicBezTo>
                  <a:cubicBezTo>
                    <a:pt x="98" y="267"/>
                    <a:pt x="98" y="266"/>
                    <a:pt x="98" y="264"/>
                  </a:cubicBezTo>
                  <a:close/>
                  <a:moveTo>
                    <a:pt x="98" y="258"/>
                  </a:moveTo>
                  <a:cubicBezTo>
                    <a:pt x="100" y="261"/>
                    <a:pt x="105" y="264"/>
                    <a:pt x="108" y="267"/>
                  </a:cubicBezTo>
                  <a:cubicBezTo>
                    <a:pt x="115" y="272"/>
                    <a:pt x="121" y="276"/>
                    <a:pt x="128" y="281"/>
                  </a:cubicBezTo>
                  <a:cubicBezTo>
                    <a:pt x="135" y="286"/>
                    <a:pt x="143" y="291"/>
                    <a:pt x="150" y="296"/>
                  </a:cubicBezTo>
                  <a:cubicBezTo>
                    <a:pt x="155" y="299"/>
                    <a:pt x="160" y="303"/>
                    <a:pt x="165" y="306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64" y="306"/>
                    <a:pt x="163" y="305"/>
                    <a:pt x="163" y="305"/>
                  </a:cubicBezTo>
                  <a:cubicBezTo>
                    <a:pt x="158" y="302"/>
                    <a:pt x="154" y="299"/>
                    <a:pt x="149" y="297"/>
                  </a:cubicBezTo>
                  <a:cubicBezTo>
                    <a:pt x="140" y="291"/>
                    <a:pt x="130" y="286"/>
                    <a:pt x="122" y="280"/>
                  </a:cubicBezTo>
                  <a:cubicBezTo>
                    <a:pt x="113" y="275"/>
                    <a:pt x="106" y="268"/>
                    <a:pt x="98" y="263"/>
                  </a:cubicBezTo>
                  <a:cubicBezTo>
                    <a:pt x="98" y="261"/>
                    <a:pt x="98" y="259"/>
                    <a:pt x="98" y="258"/>
                  </a:cubicBezTo>
                  <a:close/>
                  <a:moveTo>
                    <a:pt x="141" y="289"/>
                  </a:moveTo>
                  <a:cubicBezTo>
                    <a:pt x="132" y="283"/>
                    <a:pt x="122" y="276"/>
                    <a:pt x="113" y="269"/>
                  </a:cubicBezTo>
                  <a:cubicBezTo>
                    <a:pt x="109" y="266"/>
                    <a:pt x="105" y="264"/>
                    <a:pt x="102" y="261"/>
                  </a:cubicBezTo>
                  <a:cubicBezTo>
                    <a:pt x="100" y="260"/>
                    <a:pt x="99" y="259"/>
                    <a:pt x="98" y="257"/>
                  </a:cubicBezTo>
                  <a:cubicBezTo>
                    <a:pt x="98" y="257"/>
                    <a:pt x="98" y="257"/>
                    <a:pt x="98" y="256"/>
                  </a:cubicBezTo>
                  <a:cubicBezTo>
                    <a:pt x="99" y="257"/>
                    <a:pt x="100" y="258"/>
                    <a:pt x="101" y="259"/>
                  </a:cubicBezTo>
                  <a:cubicBezTo>
                    <a:pt x="102" y="260"/>
                    <a:pt x="104" y="261"/>
                    <a:pt x="105" y="262"/>
                  </a:cubicBezTo>
                  <a:cubicBezTo>
                    <a:pt x="113" y="268"/>
                    <a:pt x="121" y="273"/>
                    <a:pt x="129" y="279"/>
                  </a:cubicBezTo>
                  <a:cubicBezTo>
                    <a:pt x="139" y="286"/>
                    <a:pt x="148" y="292"/>
                    <a:pt x="157" y="299"/>
                  </a:cubicBezTo>
                  <a:cubicBezTo>
                    <a:pt x="159" y="301"/>
                    <a:pt x="161" y="302"/>
                    <a:pt x="163" y="304"/>
                  </a:cubicBezTo>
                  <a:cubicBezTo>
                    <a:pt x="163" y="304"/>
                    <a:pt x="163" y="304"/>
                    <a:pt x="163" y="304"/>
                  </a:cubicBezTo>
                  <a:cubicBezTo>
                    <a:pt x="155" y="300"/>
                    <a:pt x="148" y="294"/>
                    <a:pt x="141" y="289"/>
                  </a:cubicBezTo>
                  <a:close/>
                  <a:moveTo>
                    <a:pt x="169" y="305"/>
                  </a:moveTo>
                  <a:cubicBezTo>
                    <a:pt x="168" y="304"/>
                    <a:pt x="167" y="303"/>
                    <a:pt x="167" y="303"/>
                  </a:cubicBezTo>
                  <a:cubicBezTo>
                    <a:pt x="165" y="302"/>
                    <a:pt x="164" y="301"/>
                    <a:pt x="162" y="300"/>
                  </a:cubicBezTo>
                  <a:cubicBezTo>
                    <a:pt x="159" y="298"/>
                    <a:pt x="155" y="295"/>
                    <a:pt x="152" y="292"/>
                  </a:cubicBezTo>
                  <a:cubicBezTo>
                    <a:pt x="145" y="287"/>
                    <a:pt x="138" y="282"/>
                    <a:pt x="131" y="276"/>
                  </a:cubicBezTo>
                  <a:cubicBezTo>
                    <a:pt x="125" y="271"/>
                    <a:pt x="119" y="265"/>
                    <a:pt x="113" y="260"/>
                  </a:cubicBezTo>
                  <a:cubicBezTo>
                    <a:pt x="108" y="256"/>
                    <a:pt x="102" y="253"/>
                    <a:pt x="97" y="249"/>
                  </a:cubicBezTo>
                  <a:cubicBezTo>
                    <a:pt x="97" y="247"/>
                    <a:pt x="97" y="245"/>
                    <a:pt x="97" y="244"/>
                  </a:cubicBezTo>
                  <a:cubicBezTo>
                    <a:pt x="101" y="249"/>
                    <a:pt x="106" y="253"/>
                    <a:pt x="111" y="257"/>
                  </a:cubicBezTo>
                  <a:cubicBezTo>
                    <a:pt x="117" y="262"/>
                    <a:pt x="123" y="267"/>
                    <a:pt x="130" y="273"/>
                  </a:cubicBezTo>
                  <a:cubicBezTo>
                    <a:pt x="143" y="283"/>
                    <a:pt x="156" y="292"/>
                    <a:pt x="168" y="304"/>
                  </a:cubicBezTo>
                  <a:cubicBezTo>
                    <a:pt x="168" y="304"/>
                    <a:pt x="169" y="304"/>
                    <a:pt x="169" y="304"/>
                  </a:cubicBezTo>
                  <a:cubicBezTo>
                    <a:pt x="169" y="304"/>
                    <a:pt x="169" y="305"/>
                    <a:pt x="169" y="305"/>
                  </a:cubicBezTo>
                  <a:close/>
                  <a:moveTo>
                    <a:pt x="172" y="271"/>
                  </a:moveTo>
                  <a:cubicBezTo>
                    <a:pt x="162" y="262"/>
                    <a:pt x="151" y="254"/>
                    <a:pt x="140" y="246"/>
                  </a:cubicBezTo>
                  <a:cubicBezTo>
                    <a:pt x="131" y="240"/>
                    <a:pt x="122" y="235"/>
                    <a:pt x="114" y="229"/>
                  </a:cubicBezTo>
                  <a:cubicBezTo>
                    <a:pt x="112" y="228"/>
                    <a:pt x="111" y="227"/>
                    <a:pt x="110" y="226"/>
                  </a:cubicBezTo>
                  <a:cubicBezTo>
                    <a:pt x="106" y="223"/>
                    <a:pt x="102" y="221"/>
                    <a:pt x="99" y="218"/>
                  </a:cubicBezTo>
                  <a:cubicBezTo>
                    <a:pt x="97" y="216"/>
                    <a:pt x="96" y="215"/>
                    <a:pt x="94" y="214"/>
                  </a:cubicBezTo>
                  <a:cubicBezTo>
                    <a:pt x="94" y="212"/>
                    <a:pt x="94" y="211"/>
                    <a:pt x="94" y="210"/>
                  </a:cubicBezTo>
                  <a:cubicBezTo>
                    <a:pt x="95" y="210"/>
                    <a:pt x="96" y="211"/>
                    <a:pt x="97" y="211"/>
                  </a:cubicBezTo>
                  <a:cubicBezTo>
                    <a:pt x="97" y="212"/>
                    <a:pt x="97" y="212"/>
                    <a:pt x="97" y="212"/>
                  </a:cubicBezTo>
                  <a:cubicBezTo>
                    <a:pt x="98" y="213"/>
                    <a:pt x="99" y="213"/>
                    <a:pt x="100" y="214"/>
                  </a:cubicBezTo>
                  <a:cubicBezTo>
                    <a:pt x="102" y="216"/>
                    <a:pt x="104" y="218"/>
                    <a:pt x="106" y="220"/>
                  </a:cubicBezTo>
                  <a:cubicBezTo>
                    <a:pt x="109" y="223"/>
                    <a:pt x="113" y="226"/>
                    <a:pt x="116" y="228"/>
                  </a:cubicBezTo>
                  <a:cubicBezTo>
                    <a:pt x="125" y="235"/>
                    <a:pt x="134" y="240"/>
                    <a:pt x="143" y="246"/>
                  </a:cubicBezTo>
                  <a:cubicBezTo>
                    <a:pt x="150" y="251"/>
                    <a:pt x="156" y="256"/>
                    <a:pt x="162" y="261"/>
                  </a:cubicBezTo>
                  <a:cubicBezTo>
                    <a:pt x="165" y="263"/>
                    <a:pt x="167" y="265"/>
                    <a:pt x="169" y="268"/>
                  </a:cubicBezTo>
                  <a:cubicBezTo>
                    <a:pt x="170" y="269"/>
                    <a:pt x="177" y="275"/>
                    <a:pt x="172" y="271"/>
                  </a:cubicBezTo>
                  <a:close/>
                  <a:moveTo>
                    <a:pt x="136" y="241"/>
                  </a:moveTo>
                  <a:cubicBezTo>
                    <a:pt x="128" y="235"/>
                    <a:pt x="119" y="230"/>
                    <a:pt x="111" y="223"/>
                  </a:cubicBezTo>
                  <a:cubicBezTo>
                    <a:pt x="109" y="221"/>
                    <a:pt x="106" y="219"/>
                    <a:pt x="104" y="217"/>
                  </a:cubicBezTo>
                  <a:cubicBezTo>
                    <a:pt x="115" y="225"/>
                    <a:pt x="126" y="233"/>
                    <a:pt x="137" y="241"/>
                  </a:cubicBezTo>
                  <a:cubicBezTo>
                    <a:pt x="144" y="246"/>
                    <a:pt x="151" y="250"/>
                    <a:pt x="158" y="255"/>
                  </a:cubicBezTo>
                  <a:cubicBezTo>
                    <a:pt x="162" y="258"/>
                    <a:pt x="165" y="260"/>
                    <a:pt x="168" y="263"/>
                  </a:cubicBezTo>
                  <a:cubicBezTo>
                    <a:pt x="170" y="264"/>
                    <a:pt x="172" y="266"/>
                    <a:pt x="174" y="267"/>
                  </a:cubicBezTo>
                  <a:cubicBezTo>
                    <a:pt x="174" y="269"/>
                    <a:pt x="174" y="270"/>
                    <a:pt x="174" y="272"/>
                  </a:cubicBezTo>
                  <a:cubicBezTo>
                    <a:pt x="163" y="260"/>
                    <a:pt x="150" y="250"/>
                    <a:pt x="136" y="241"/>
                  </a:cubicBezTo>
                  <a:close/>
                  <a:moveTo>
                    <a:pt x="95" y="215"/>
                  </a:moveTo>
                  <a:cubicBezTo>
                    <a:pt x="95" y="215"/>
                    <a:pt x="95" y="215"/>
                    <a:pt x="95" y="215"/>
                  </a:cubicBezTo>
                  <a:cubicBezTo>
                    <a:pt x="95" y="215"/>
                    <a:pt x="95" y="215"/>
                    <a:pt x="95" y="215"/>
                  </a:cubicBezTo>
                  <a:close/>
                  <a:moveTo>
                    <a:pt x="115" y="231"/>
                  </a:moveTo>
                  <a:cubicBezTo>
                    <a:pt x="127" y="239"/>
                    <a:pt x="139" y="247"/>
                    <a:pt x="151" y="256"/>
                  </a:cubicBezTo>
                  <a:cubicBezTo>
                    <a:pt x="157" y="261"/>
                    <a:pt x="163" y="266"/>
                    <a:pt x="169" y="271"/>
                  </a:cubicBezTo>
                  <a:cubicBezTo>
                    <a:pt x="170" y="273"/>
                    <a:pt x="171" y="274"/>
                    <a:pt x="172" y="275"/>
                  </a:cubicBezTo>
                  <a:cubicBezTo>
                    <a:pt x="175" y="279"/>
                    <a:pt x="170" y="274"/>
                    <a:pt x="170" y="274"/>
                  </a:cubicBezTo>
                  <a:cubicBezTo>
                    <a:pt x="168" y="272"/>
                    <a:pt x="165" y="270"/>
                    <a:pt x="163" y="268"/>
                  </a:cubicBezTo>
                  <a:cubicBezTo>
                    <a:pt x="152" y="258"/>
                    <a:pt x="140" y="250"/>
                    <a:pt x="128" y="242"/>
                  </a:cubicBezTo>
                  <a:cubicBezTo>
                    <a:pt x="116" y="234"/>
                    <a:pt x="106" y="225"/>
                    <a:pt x="95" y="217"/>
                  </a:cubicBezTo>
                  <a:cubicBezTo>
                    <a:pt x="95" y="217"/>
                    <a:pt x="95" y="216"/>
                    <a:pt x="94" y="216"/>
                  </a:cubicBezTo>
                  <a:cubicBezTo>
                    <a:pt x="99" y="220"/>
                    <a:pt x="104" y="223"/>
                    <a:pt x="109" y="227"/>
                  </a:cubicBezTo>
                  <a:cubicBezTo>
                    <a:pt x="111" y="228"/>
                    <a:pt x="113" y="229"/>
                    <a:pt x="115" y="231"/>
                  </a:cubicBezTo>
                  <a:close/>
                  <a:moveTo>
                    <a:pt x="157" y="286"/>
                  </a:moveTo>
                  <a:cubicBezTo>
                    <a:pt x="151" y="280"/>
                    <a:pt x="144" y="274"/>
                    <a:pt x="137" y="268"/>
                  </a:cubicBezTo>
                  <a:cubicBezTo>
                    <a:pt x="130" y="262"/>
                    <a:pt x="123" y="256"/>
                    <a:pt x="116" y="251"/>
                  </a:cubicBezTo>
                  <a:cubicBezTo>
                    <a:pt x="112" y="247"/>
                    <a:pt x="108" y="243"/>
                    <a:pt x="104" y="239"/>
                  </a:cubicBezTo>
                  <a:cubicBezTo>
                    <a:pt x="107" y="242"/>
                    <a:pt x="110" y="245"/>
                    <a:pt x="114" y="247"/>
                  </a:cubicBezTo>
                  <a:cubicBezTo>
                    <a:pt x="121" y="253"/>
                    <a:pt x="128" y="258"/>
                    <a:pt x="135" y="263"/>
                  </a:cubicBezTo>
                  <a:cubicBezTo>
                    <a:pt x="143" y="269"/>
                    <a:pt x="150" y="275"/>
                    <a:pt x="157" y="281"/>
                  </a:cubicBezTo>
                  <a:cubicBezTo>
                    <a:pt x="160" y="284"/>
                    <a:pt x="163" y="287"/>
                    <a:pt x="166" y="290"/>
                  </a:cubicBezTo>
                  <a:cubicBezTo>
                    <a:pt x="168" y="292"/>
                    <a:pt x="170" y="293"/>
                    <a:pt x="172" y="295"/>
                  </a:cubicBezTo>
                  <a:cubicBezTo>
                    <a:pt x="172" y="296"/>
                    <a:pt x="172" y="298"/>
                    <a:pt x="172" y="299"/>
                  </a:cubicBezTo>
                  <a:cubicBezTo>
                    <a:pt x="168" y="294"/>
                    <a:pt x="162" y="290"/>
                    <a:pt x="157" y="286"/>
                  </a:cubicBezTo>
                  <a:close/>
                  <a:moveTo>
                    <a:pt x="95" y="226"/>
                  </a:moveTo>
                  <a:cubicBezTo>
                    <a:pt x="106" y="237"/>
                    <a:pt x="119" y="247"/>
                    <a:pt x="131" y="256"/>
                  </a:cubicBezTo>
                  <a:cubicBezTo>
                    <a:pt x="145" y="267"/>
                    <a:pt x="158" y="279"/>
                    <a:pt x="170" y="292"/>
                  </a:cubicBezTo>
                  <a:cubicBezTo>
                    <a:pt x="174" y="296"/>
                    <a:pt x="170" y="292"/>
                    <a:pt x="169" y="291"/>
                  </a:cubicBezTo>
                  <a:cubicBezTo>
                    <a:pt x="168" y="290"/>
                    <a:pt x="166" y="289"/>
                    <a:pt x="165" y="287"/>
                  </a:cubicBezTo>
                  <a:cubicBezTo>
                    <a:pt x="162" y="285"/>
                    <a:pt x="159" y="282"/>
                    <a:pt x="156" y="279"/>
                  </a:cubicBezTo>
                  <a:cubicBezTo>
                    <a:pt x="150" y="274"/>
                    <a:pt x="143" y="269"/>
                    <a:pt x="137" y="264"/>
                  </a:cubicBezTo>
                  <a:cubicBezTo>
                    <a:pt x="123" y="253"/>
                    <a:pt x="109" y="243"/>
                    <a:pt x="96" y="232"/>
                  </a:cubicBezTo>
                  <a:cubicBezTo>
                    <a:pt x="96" y="232"/>
                    <a:pt x="96" y="232"/>
                    <a:pt x="96" y="232"/>
                  </a:cubicBezTo>
                  <a:cubicBezTo>
                    <a:pt x="96" y="230"/>
                    <a:pt x="96" y="228"/>
                    <a:pt x="95" y="226"/>
                  </a:cubicBezTo>
                  <a:close/>
                  <a:moveTo>
                    <a:pt x="95" y="222"/>
                  </a:moveTo>
                  <a:cubicBezTo>
                    <a:pt x="108" y="233"/>
                    <a:pt x="121" y="244"/>
                    <a:pt x="135" y="254"/>
                  </a:cubicBezTo>
                  <a:cubicBezTo>
                    <a:pt x="142" y="260"/>
                    <a:pt x="150" y="266"/>
                    <a:pt x="157" y="272"/>
                  </a:cubicBezTo>
                  <a:cubicBezTo>
                    <a:pt x="160" y="274"/>
                    <a:pt x="163" y="277"/>
                    <a:pt x="166" y="280"/>
                  </a:cubicBezTo>
                  <a:cubicBezTo>
                    <a:pt x="168" y="282"/>
                    <a:pt x="170" y="283"/>
                    <a:pt x="171" y="285"/>
                  </a:cubicBezTo>
                  <a:cubicBezTo>
                    <a:pt x="174" y="288"/>
                    <a:pt x="170" y="284"/>
                    <a:pt x="169" y="284"/>
                  </a:cubicBezTo>
                  <a:cubicBezTo>
                    <a:pt x="156" y="273"/>
                    <a:pt x="144" y="262"/>
                    <a:pt x="130" y="252"/>
                  </a:cubicBezTo>
                  <a:cubicBezTo>
                    <a:pt x="123" y="246"/>
                    <a:pt x="115" y="241"/>
                    <a:pt x="108" y="235"/>
                  </a:cubicBezTo>
                  <a:cubicBezTo>
                    <a:pt x="105" y="233"/>
                    <a:pt x="102" y="231"/>
                    <a:pt x="100" y="228"/>
                  </a:cubicBezTo>
                  <a:cubicBezTo>
                    <a:pt x="99" y="227"/>
                    <a:pt x="97" y="225"/>
                    <a:pt x="95" y="224"/>
                  </a:cubicBezTo>
                  <a:cubicBezTo>
                    <a:pt x="95" y="223"/>
                    <a:pt x="95" y="223"/>
                    <a:pt x="95" y="222"/>
                  </a:cubicBezTo>
                  <a:close/>
                  <a:moveTo>
                    <a:pt x="173" y="286"/>
                  </a:moveTo>
                  <a:cubicBezTo>
                    <a:pt x="163" y="273"/>
                    <a:pt x="148" y="263"/>
                    <a:pt x="135" y="253"/>
                  </a:cubicBezTo>
                  <a:cubicBezTo>
                    <a:pt x="129" y="249"/>
                    <a:pt x="123" y="244"/>
                    <a:pt x="117" y="240"/>
                  </a:cubicBezTo>
                  <a:cubicBezTo>
                    <a:pt x="124" y="245"/>
                    <a:pt x="132" y="250"/>
                    <a:pt x="139" y="255"/>
                  </a:cubicBezTo>
                  <a:cubicBezTo>
                    <a:pt x="147" y="260"/>
                    <a:pt x="154" y="266"/>
                    <a:pt x="161" y="272"/>
                  </a:cubicBezTo>
                  <a:cubicBezTo>
                    <a:pt x="164" y="275"/>
                    <a:pt x="167" y="278"/>
                    <a:pt x="170" y="280"/>
                  </a:cubicBezTo>
                  <a:cubicBezTo>
                    <a:pt x="171" y="281"/>
                    <a:pt x="172" y="282"/>
                    <a:pt x="173" y="283"/>
                  </a:cubicBezTo>
                  <a:cubicBezTo>
                    <a:pt x="173" y="284"/>
                    <a:pt x="173" y="285"/>
                    <a:pt x="173" y="286"/>
                  </a:cubicBezTo>
                  <a:close/>
                  <a:moveTo>
                    <a:pt x="99" y="224"/>
                  </a:moveTo>
                  <a:cubicBezTo>
                    <a:pt x="101" y="226"/>
                    <a:pt x="103" y="228"/>
                    <a:pt x="105" y="230"/>
                  </a:cubicBezTo>
                  <a:cubicBezTo>
                    <a:pt x="104" y="229"/>
                    <a:pt x="103" y="228"/>
                    <a:pt x="101" y="227"/>
                  </a:cubicBezTo>
                  <a:cubicBezTo>
                    <a:pt x="99" y="225"/>
                    <a:pt x="98" y="223"/>
                    <a:pt x="96" y="222"/>
                  </a:cubicBezTo>
                  <a:cubicBezTo>
                    <a:pt x="94" y="220"/>
                    <a:pt x="99" y="225"/>
                    <a:pt x="99" y="224"/>
                  </a:cubicBezTo>
                  <a:close/>
                  <a:moveTo>
                    <a:pt x="102" y="225"/>
                  </a:moveTo>
                  <a:cubicBezTo>
                    <a:pt x="103" y="227"/>
                    <a:pt x="105" y="228"/>
                    <a:pt x="107" y="229"/>
                  </a:cubicBezTo>
                  <a:cubicBezTo>
                    <a:pt x="114" y="234"/>
                    <a:pt x="120" y="239"/>
                    <a:pt x="127" y="243"/>
                  </a:cubicBezTo>
                  <a:cubicBezTo>
                    <a:pt x="135" y="249"/>
                    <a:pt x="143" y="254"/>
                    <a:pt x="151" y="261"/>
                  </a:cubicBezTo>
                  <a:cubicBezTo>
                    <a:pt x="154" y="264"/>
                    <a:pt x="157" y="267"/>
                    <a:pt x="161" y="270"/>
                  </a:cubicBezTo>
                  <a:cubicBezTo>
                    <a:pt x="163" y="272"/>
                    <a:pt x="167" y="274"/>
                    <a:pt x="169" y="277"/>
                  </a:cubicBezTo>
                  <a:cubicBezTo>
                    <a:pt x="170" y="278"/>
                    <a:pt x="171" y="279"/>
                    <a:pt x="172" y="280"/>
                  </a:cubicBezTo>
                  <a:cubicBezTo>
                    <a:pt x="173" y="281"/>
                    <a:pt x="173" y="282"/>
                    <a:pt x="171" y="281"/>
                  </a:cubicBezTo>
                  <a:cubicBezTo>
                    <a:pt x="170" y="279"/>
                    <a:pt x="169" y="278"/>
                    <a:pt x="167" y="277"/>
                  </a:cubicBezTo>
                  <a:cubicBezTo>
                    <a:pt x="164" y="274"/>
                    <a:pt x="160" y="270"/>
                    <a:pt x="157" y="267"/>
                  </a:cubicBezTo>
                  <a:cubicBezTo>
                    <a:pt x="150" y="262"/>
                    <a:pt x="144" y="257"/>
                    <a:pt x="137" y="252"/>
                  </a:cubicBezTo>
                  <a:cubicBezTo>
                    <a:pt x="128" y="246"/>
                    <a:pt x="120" y="241"/>
                    <a:pt x="112" y="235"/>
                  </a:cubicBezTo>
                  <a:cubicBezTo>
                    <a:pt x="108" y="232"/>
                    <a:pt x="105" y="228"/>
                    <a:pt x="102" y="225"/>
                  </a:cubicBezTo>
                  <a:close/>
                  <a:moveTo>
                    <a:pt x="95" y="218"/>
                  </a:moveTo>
                  <a:cubicBezTo>
                    <a:pt x="95" y="218"/>
                    <a:pt x="95" y="218"/>
                    <a:pt x="96" y="219"/>
                  </a:cubicBezTo>
                  <a:cubicBezTo>
                    <a:pt x="98" y="220"/>
                    <a:pt x="100" y="222"/>
                    <a:pt x="102" y="224"/>
                  </a:cubicBezTo>
                  <a:cubicBezTo>
                    <a:pt x="106" y="226"/>
                    <a:pt x="109" y="229"/>
                    <a:pt x="113" y="232"/>
                  </a:cubicBezTo>
                  <a:cubicBezTo>
                    <a:pt x="113" y="232"/>
                    <a:pt x="113" y="233"/>
                    <a:pt x="114" y="233"/>
                  </a:cubicBezTo>
                  <a:cubicBezTo>
                    <a:pt x="108" y="229"/>
                    <a:pt x="101" y="225"/>
                    <a:pt x="96" y="220"/>
                  </a:cubicBezTo>
                  <a:cubicBezTo>
                    <a:pt x="96" y="220"/>
                    <a:pt x="95" y="219"/>
                    <a:pt x="95" y="219"/>
                  </a:cubicBezTo>
                  <a:cubicBezTo>
                    <a:pt x="95" y="218"/>
                    <a:pt x="95" y="218"/>
                    <a:pt x="95" y="218"/>
                  </a:cubicBezTo>
                  <a:close/>
                  <a:moveTo>
                    <a:pt x="174" y="277"/>
                  </a:moveTo>
                  <a:cubicBezTo>
                    <a:pt x="174" y="279"/>
                    <a:pt x="174" y="280"/>
                    <a:pt x="173" y="281"/>
                  </a:cubicBezTo>
                  <a:cubicBezTo>
                    <a:pt x="169" y="275"/>
                    <a:pt x="163" y="271"/>
                    <a:pt x="157" y="266"/>
                  </a:cubicBezTo>
                  <a:cubicBezTo>
                    <a:pt x="151" y="260"/>
                    <a:pt x="145" y="254"/>
                    <a:pt x="138" y="250"/>
                  </a:cubicBezTo>
                  <a:cubicBezTo>
                    <a:pt x="132" y="245"/>
                    <a:pt x="126" y="241"/>
                    <a:pt x="120" y="237"/>
                  </a:cubicBezTo>
                  <a:cubicBezTo>
                    <a:pt x="124" y="240"/>
                    <a:pt x="129" y="243"/>
                    <a:pt x="133" y="246"/>
                  </a:cubicBezTo>
                  <a:cubicBezTo>
                    <a:pt x="142" y="252"/>
                    <a:pt x="150" y="258"/>
                    <a:pt x="158" y="265"/>
                  </a:cubicBezTo>
                  <a:cubicBezTo>
                    <a:pt x="162" y="268"/>
                    <a:pt x="165" y="271"/>
                    <a:pt x="169" y="274"/>
                  </a:cubicBezTo>
                  <a:cubicBezTo>
                    <a:pt x="170" y="275"/>
                    <a:pt x="172" y="277"/>
                    <a:pt x="174" y="277"/>
                  </a:cubicBezTo>
                  <a:close/>
                  <a:moveTo>
                    <a:pt x="173" y="287"/>
                  </a:moveTo>
                  <a:cubicBezTo>
                    <a:pt x="173" y="289"/>
                    <a:pt x="173" y="291"/>
                    <a:pt x="172" y="293"/>
                  </a:cubicBezTo>
                  <a:cubicBezTo>
                    <a:pt x="160" y="280"/>
                    <a:pt x="147" y="268"/>
                    <a:pt x="133" y="257"/>
                  </a:cubicBezTo>
                  <a:cubicBezTo>
                    <a:pt x="126" y="251"/>
                    <a:pt x="119" y="246"/>
                    <a:pt x="112" y="240"/>
                  </a:cubicBezTo>
                  <a:cubicBezTo>
                    <a:pt x="109" y="238"/>
                    <a:pt x="105" y="235"/>
                    <a:pt x="102" y="232"/>
                  </a:cubicBezTo>
                  <a:cubicBezTo>
                    <a:pt x="100" y="230"/>
                    <a:pt x="98" y="227"/>
                    <a:pt x="95" y="225"/>
                  </a:cubicBezTo>
                  <a:cubicBezTo>
                    <a:pt x="95" y="225"/>
                    <a:pt x="95" y="225"/>
                    <a:pt x="95" y="225"/>
                  </a:cubicBezTo>
                  <a:cubicBezTo>
                    <a:pt x="98" y="227"/>
                    <a:pt x="100" y="230"/>
                    <a:pt x="103" y="233"/>
                  </a:cubicBezTo>
                  <a:cubicBezTo>
                    <a:pt x="106" y="235"/>
                    <a:pt x="110" y="238"/>
                    <a:pt x="113" y="240"/>
                  </a:cubicBezTo>
                  <a:cubicBezTo>
                    <a:pt x="120" y="245"/>
                    <a:pt x="127" y="250"/>
                    <a:pt x="134" y="256"/>
                  </a:cubicBezTo>
                  <a:cubicBezTo>
                    <a:pt x="142" y="261"/>
                    <a:pt x="150" y="268"/>
                    <a:pt x="157" y="274"/>
                  </a:cubicBezTo>
                  <a:cubicBezTo>
                    <a:pt x="160" y="277"/>
                    <a:pt x="164" y="280"/>
                    <a:pt x="168" y="283"/>
                  </a:cubicBezTo>
                  <a:cubicBezTo>
                    <a:pt x="169" y="285"/>
                    <a:pt x="171" y="286"/>
                    <a:pt x="173" y="287"/>
                  </a:cubicBezTo>
                  <a:close/>
                  <a:moveTo>
                    <a:pt x="172" y="301"/>
                  </a:moveTo>
                  <a:cubicBezTo>
                    <a:pt x="172" y="301"/>
                    <a:pt x="171" y="301"/>
                    <a:pt x="171" y="301"/>
                  </a:cubicBezTo>
                  <a:cubicBezTo>
                    <a:pt x="171" y="301"/>
                    <a:pt x="172" y="301"/>
                    <a:pt x="172" y="301"/>
                  </a:cubicBezTo>
                  <a:cubicBezTo>
                    <a:pt x="172" y="301"/>
                    <a:pt x="172" y="301"/>
                    <a:pt x="172" y="301"/>
                  </a:cubicBezTo>
                  <a:close/>
                  <a:moveTo>
                    <a:pt x="171" y="302"/>
                  </a:moveTo>
                  <a:cubicBezTo>
                    <a:pt x="169" y="302"/>
                    <a:pt x="167" y="300"/>
                    <a:pt x="165" y="298"/>
                  </a:cubicBezTo>
                  <a:cubicBezTo>
                    <a:pt x="163" y="296"/>
                    <a:pt x="161" y="295"/>
                    <a:pt x="158" y="293"/>
                  </a:cubicBezTo>
                  <a:cubicBezTo>
                    <a:pt x="151" y="288"/>
                    <a:pt x="143" y="282"/>
                    <a:pt x="136" y="275"/>
                  </a:cubicBezTo>
                  <a:cubicBezTo>
                    <a:pt x="124" y="264"/>
                    <a:pt x="111" y="252"/>
                    <a:pt x="97" y="242"/>
                  </a:cubicBezTo>
                  <a:cubicBezTo>
                    <a:pt x="97" y="241"/>
                    <a:pt x="96" y="239"/>
                    <a:pt x="96" y="238"/>
                  </a:cubicBezTo>
                  <a:cubicBezTo>
                    <a:pt x="98" y="242"/>
                    <a:pt x="102" y="245"/>
                    <a:pt x="106" y="248"/>
                  </a:cubicBezTo>
                  <a:cubicBezTo>
                    <a:pt x="113" y="253"/>
                    <a:pt x="120" y="259"/>
                    <a:pt x="127" y="265"/>
                  </a:cubicBezTo>
                  <a:cubicBezTo>
                    <a:pt x="134" y="270"/>
                    <a:pt x="141" y="276"/>
                    <a:pt x="148" y="282"/>
                  </a:cubicBezTo>
                  <a:cubicBezTo>
                    <a:pt x="151" y="284"/>
                    <a:pt x="154" y="286"/>
                    <a:pt x="156" y="288"/>
                  </a:cubicBezTo>
                  <a:cubicBezTo>
                    <a:pt x="160" y="292"/>
                    <a:pt x="164" y="295"/>
                    <a:pt x="168" y="298"/>
                  </a:cubicBezTo>
                  <a:cubicBezTo>
                    <a:pt x="169" y="299"/>
                    <a:pt x="171" y="302"/>
                    <a:pt x="171" y="302"/>
                  </a:cubicBezTo>
                  <a:close/>
                  <a:moveTo>
                    <a:pt x="136" y="271"/>
                  </a:moveTo>
                  <a:cubicBezTo>
                    <a:pt x="129" y="265"/>
                    <a:pt x="121" y="260"/>
                    <a:pt x="114" y="254"/>
                  </a:cubicBezTo>
                  <a:cubicBezTo>
                    <a:pt x="109" y="249"/>
                    <a:pt x="101" y="245"/>
                    <a:pt x="98" y="239"/>
                  </a:cubicBezTo>
                  <a:cubicBezTo>
                    <a:pt x="96" y="236"/>
                    <a:pt x="99" y="239"/>
                    <a:pt x="99" y="240"/>
                  </a:cubicBezTo>
                  <a:cubicBezTo>
                    <a:pt x="101" y="241"/>
                    <a:pt x="102" y="242"/>
                    <a:pt x="103" y="243"/>
                  </a:cubicBezTo>
                  <a:cubicBezTo>
                    <a:pt x="106" y="246"/>
                    <a:pt x="110" y="247"/>
                    <a:pt x="113" y="250"/>
                  </a:cubicBezTo>
                  <a:cubicBezTo>
                    <a:pt x="120" y="255"/>
                    <a:pt x="127" y="262"/>
                    <a:pt x="134" y="268"/>
                  </a:cubicBezTo>
                  <a:cubicBezTo>
                    <a:pt x="137" y="271"/>
                    <a:pt x="141" y="274"/>
                    <a:pt x="144" y="278"/>
                  </a:cubicBezTo>
                  <a:cubicBezTo>
                    <a:pt x="142" y="275"/>
                    <a:pt x="139" y="273"/>
                    <a:pt x="136" y="271"/>
                  </a:cubicBezTo>
                  <a:close/>
                  <a:moveTo>
                    <a:pt x="140" y="279"/>
                  </a:moveTo>
                  <a:cubicBezTo>
                    <a:pt x="140" y="280"/>
                    <a:pt x="141" y="280"/>
                    <a:pt x="141" y="280"/>
                  </a:cubicBezTo>
                  <a:cubicBezTo>
                    <a:pt x="138" y="278"/>
                    <a:pt x="135" y="276"/>
                    <a:pt x="132" y="273"/>
                  </a:cubicBezTo>
                  <a:cubicBezTo>
                    <a:pt x="125" y="268"/>
                    <a:pt x="119" y="263"/>
                    <a:pt x="112" y="257"/>
                  </a:cubicBezTo>
                  <a:cubicBezTo>
                    <a:pt x="109" y="255"/>
                    <a:pt x="106" y="253"/>
                    <a:pt x="104" y="250"/>
                  </a:cubicBezTo>
                  <a:cubicBezTo>
                    <a:pt x="102" y="249"/>
                    <a:pt x="101" y="247"/>
                    <a:pt x="99" y="246"/>
                  </a:cubicBezTo>
                  <a:cubicBezTo>
                    <a:pt x="99" y="245"/>
                    <a:pt x="95" y="242"/>
                    <a:pt x="99" y="245"/>
                  </a:cubicBezTo>
                  <a:cubicBezTo>
                    <a:pt x="113" y="256"/>
                    <a:pt x="126" y="268"/>
                    <a:pt x="140" y="279"/>
                  </a:cubicBezTo>
                  <a:close/>
                  <a:moveTo>
                    <a:pt x="96" y="233"/>
                  </a:moveTo>
                  <a:cubicBezTo>
                    <a:pt x="102" y="239"/>
                    <a:pt x="107" y="244"/>
                    <a:pt x="113" y="249"/>
                  </a:cubicBezTo>
                  <a:cubicBezTo>
                    <a:pt x="120" y="255"/>
                    <a:pt x="127" y="260"/>
                    <a:pt x="134" y="266"/>
                  </a:cubicBezTo>
                  <a:cubicBezTo>
                    <a:pt x="141" y="272"/>
                    <a:pt x="148" y="278"/>
                    <a:pt x="154" y="284"/>
                  </a:cubicBezTo>
                  <a:cubicBezTo>
                    <a:pt x="157" y="287"/>
                    <a:pt x="160" y="290"/>
                    <a:pt x="163" y="293"/>
                  </a:cubicBezTo>
                  <a:cubicBezTo>
                    <a:pt x="166" y="295"/>
                    <a:pt x="169" y="297"/>
                    <a:pt x="171" y="300"/>
                  </a:cubicBezTo>
                  <a:cubicBezTo>
                    <a:pt x="170" y="297"/>
                    <a:pt x="166" y="295"/>
                    <a:pt x="164" y="293"/>
                  </a:cubicBezTo>
                  <a:cubicBezTo>
                    <a:pt x="160" y="290"/>
                    <a:pt x="157" y="288"/>
                    <a:pt x="154" y="285"/>
                  </a:cubicBezTo>
                  <a:cubicBezTo>
                    <a:pt x="148" y="279"/>
                    <a:pt x="141" y="273"/>
                    <a:pt x="134" y="267"/>
                  </a:cubicBezTo>
                  <a:cubicBezTo>
                    <a:pt x="128" y="262"/>
                    <a:pt x="121" y="256"/>
                    <a:pt x="114" y="250"/>
                  </a:cubicBezTo>
                  <a:cubicBezTo>
                    <a:pt x="108" y="245"/>
                    <a:pt x="102" y="242"/>
                    <a:pt x="96" y="236"/>
                  </a:cubicBezTo>
                  <a:cubicBezTo>
                    <a:pt x="96" y="236"/>
                    <a:pt x="96" y="236"/>
                    <a:pt x="96" y="236"/>
                  </a:cubicBezTo>
                  <a:cubicBezTo>
                    <a:pt x="96" y="235"/>
                    <a:pt x="96" y="234"/>
                    <a:pt x="96" y="233"/>
                  </a:cubicBezTo>
                  <a:close/>
                  <a:moveTo>
                    <a:pt x="95" y="219"/>
                  </a:moveTo>
                  <a:cubicBezTo>
                    <a:pt x="96" y="221"/>
                    <a:pt x="97" y="222"/>
                    <a:pt x="98" y="223"/>
                  </a:cubicBezTo>
                  <a:cubicBezTo>
                    <a:pt x="97" y="222"/>
                    <a:pt x="96" y="222"/>
                    <a:pt x="95" y="221"/>
                  </a:cubicBezTo>
                  <a:cubicBezTo>
                    <a:pt x="95" y="220"/>
                    <a:pt x="95" y="220"/>
                    <a:pt x="95" y="219"/>
                  </a:cubicBezTo>
                  <a:close/>
                  <a:moveTo>
                    <a:pt x="93" y="202"/>
                  </a:moveTo>
                  <a:cubicBezTo>
                    <a:pt x="108" y="217"/>
                    <a:pt x="126" y="229"/>
                    <a:pt x="143" y="242"/>
                  </a:cubicBezTo>
                  <a:cubicBezTo>
                    <a:pt x="151" y="248"/>
                    <a:pt x="160" y="254"/>
                    <a:pt x="168" y="261"/>
                  </a:cubicBezTo>
                  <a:cubicBezTo>
                    <a:pt x="170" y="262"/>
                    <a:pt x="172" y="264"/>
                    <a:pt x="173" y="265"/>
                  </a:cubicBezTo>
                  <a:cubicBezTo>
                    <a:pt x="175" y="266"/>
                    <a:pt x="175" y="267"/>
                    <a:pt x="173" y="266"/>
                  </a:cubicBezTo>
                  <a:cubicBezTo>
                    <a:pt x="171" y="264"/>
                    <a:pt x="169" y="262"/>
                    <a:pt x="167" y="261"/>
                  </a:cubicBezTo>
                  <a:cubicBezTo>
                    <a:pt x="163" y="258"/>
                    <a:pt x="159" y="255"/>
                    <a:pt x="154" y="252"/>
                  </a:cubicBezTo>
                  <a:cubicBezTo>
                    <a:pt x="145" y="245"/>
                    <a:pt x="135" y="239"/>
                    <a:pt x="125" y="232"/>
                  </a:cubicBezTo>
                  <a:cubicBezTo>
                    <a:pt x="115" y="225"/>
                    <a:pt x="106" y="217"/>
                    <a:pt x="96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5" y="210"/>
                    <a:pt x="95" y="209"/>
                    <a:pt x="94" y="209"/>
                  </a:cubicBezTo>
                  <a:cubicBezTo>
                    <a:pt x="94" y="206"/>
                    <a:pt x="93" y="204"/>
                    <a:pt x="93" y="202"/>
                  </a:cubicBezTo>
                  <a:close/>
                  <a:moveTo>
                    <a:pt x="93" y="195"/>
                  </a:moveTo>
                  <a:cubicBezTo>
                    <a:pt x="106" y="207"/>
                    <a:pt x="119" y="218"/>
                    <a:pt x="133" y="229"/>
                  </a:cubicBezTo>
                  <a:cubicBezTo>
                    <a:pt x="140" y="234"/>
                    <a:pt x="146" y="239"/>
                    <a:pt x="153" y="244"/>
                  </a:cubicBezTo>
                  <a:cubicBezTo>
                    <a:pt x="146" y="240"/>
                    <a:pt x="140" y="236"/>
                    <a:pt x="134" y="231"/>
                  </a:cubicBezTo>
                  <a:cubicBezTo>
                    <a:pt x="126" y="226"/>
                    <a:pt x="119" y="221"/>
                    <a:pt x="112" y="215"/>
                  </a:cubicBezTo>
                  <a:cubicBezTo>
                    <a:pt x="105" y="211"/>
                    <a:pt x="100" y="205"/>
                    <a:pt x="93" y="201"/>
                  </a:cubicBezTo>
                  <a:cubicBezTo>
                    <a:pt x="93" y="200"/>
                    <a:pt x="93" y="199"/>
                    <a:pt x="93" y="198"/>
                  </a:cubicBezTo>
                  <a:cubicBezTo>
                    <a:pt x="93" y="197"/>
                    <a:pt x="93" y="196"/>
                    <a:pt x="93" y="195"/>
                  </a:cubicBezTo>
                  <a:close/>
                  <a:moveTo>
                    <a:pt x="92" y="194"/>
                  </a:moveTo>
                  <a:cubicBezTo>
                    <a:pt x="92" y="192"/>
                    <a:pt x="92" y="190"/>
                    <a:pt x="92" y="188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94" y="190"/>
                    <a:pt x="96" y="191"/>
                    <a:pt x="98" y="193"/>
                  </a:cubicBezTo>
                  <a:cubicBezTo>
                    <a:pt x="99" y="194"/>
                    <a:pt x="101" y="195"/>
                    <a:pt x="103" y="197"/>
                  </a:cubicBezTo>
                  <a:cubicBezTo>
                    <a:pt x="108" y="201"/>
                    <a:pt x="113" y="205"/>
                    <a:pt x="119" y="209"/>
                  </a:cubicBezTo>
                  <a:cubicBezTo>
                    <a:pt x="125" y="214"/>
                    <a:pt x="132" y="219"/>
                    <a:pt x="139" y="224"/>
                  </a:cubicBezTo>
                  <a:cubicBezTo>
                    <a:pt x="144" y="228"/>
                    <a:pt x="150" y="232"/>
                    <a:pt x="155" y="237"/>
                  </a:cubicBezTo>
                  <a:cubicBezTo>
                    <a:pt x="160" y="242"/>
                    <a:pt x="166" y="246"/>
                    <a:pt x="171" y="251"/>
                  </a:cubicBezTo>
                  <a:cubicBezTo>
                    <a:pt x="173" y="252"/>
                    <a:pt x="174" y="253"/>
                    <a:pt x="175" y="254"/>
                  </a:cubicBezTo>
                  <a:cubicBezTo>
                    <a:pt x="175" y="254"/>
                    <a:pt x="175" y="254"/>
                    <a:pt x="175" y="254"/>
                  </a:cubicBezTo>
                  <a:cubicBezTo>
                    <a:pt x="175" y="254"/>
                    <a:pt x="173" y="252"/>
                    <a:pt x="173" y="252"/>
                  </a:cubicBezTo>
                  <a:cubicBezTo>
                    <a:pt x="170" y="250"/>
                    <a:pt x="168" y="248"/>
                    <a:pt x="165" y="246"/>
                  </a:cubicBezTo>
                  <a:cubicBezTo>
                    <a:pt x="141" y="229"/>
                    <a:pt x="116" y="212"/>
                    <a:pt x="92" y="194"/>
                  </a:cubicBezTo>
                  <a:close/>
                  <a:moveTo>
                    <a:pt x="91" y="179"/>
                  </a:moveTo>
                  <a:cubicBezTo>
                    <a:pt x="100" y="188"/>
                    <a:pt x="110" y="196"/>
                    <a:pt x="120" y="204"/>
                  </a:cubicBezTo>
                  <a:cubicBezTo>
                    <a:pt x="132" y="212"/>
                    <a:pt x="143" y="220"/>
                    <a:pt x="154" y="229"/>
                  </a:cubicBezTo>
                  <a:cubicBezTo>
                    <a:pt x="159" y="234"/>
                    <a:pt x="164" y="239"/>
                    <a:pt x="170" y="244"/>
                  </a:cubicBezTo>
                  <a:cubicBezTo>
                    <a:pt x="172" y="245"/>
                    <a:pt x="173" y="247"/>
                    <a:pt x="175" y="248"/>
                  </a:cubicBezTo>
                  <a:cubicBezTo>
                    <a:pt x="173" y="247"/>
                    <a:pt x="171" y="245"/>
                    <a:pt x="168" y="243"/>
                  </a:cubicBezTo>
                  <a:cubicBezTo>
                    <a:pt x="157" y="234"/>
                    <a:pt x="145" y="225"/>
                    <a:pt x="133" y="217"/>
                  </a:cubicBezTo>
                  <a:cubicBezTo>
                    <a:pt x="121" y="209"/>
                    <a:pt x="110" y="199"/>
                    <a:pt x="98" y="191"/>
                  </a:cubicBezTo>
                  <a:cubicBezTo>
                    <a:pt x="97" y="191"/>
                    <a:pt x="96" y="191"/>
                    <a:pt x="96" y="190"/>
                  </a:cubicBezTo>
                  <a:cubicBezTo>
                    <a:pt x="94" y="189"/>
                    <a:pt x="93" y="188"/>
                    <a:pt x="92" y="187"/>
                  </a:cubicBezTo>
                  <a:cubicBezTo>
                    <a:pt x="91" y="184"/>
                    <a:pt x="91" y="182"/>
                    <a:pt x="91" y="179"/>
                  </a:cubicBezTo>
                  <a:close/>
                  <a:moveTo>
                    <a:pt x="94" y="181"/>
                  </a:moveTo>
                  <a:cubicBezTo>
                    <a:pt x="95" y="182"/>
                    <a:pt x="96" y="183"/>
                    <a:pt x="98" y="184"/>
                  </a:cubicBezTo>
                  <a:cubicBezTo>
                    <a:pt x="101" y="186"/>
                    <a:pt x="105" y="189"/>
                    <a:pt x="108" y="192"/>
                  </a:cubicBezTo>
                  <a:cubicBezTo>
                    <a:pt x="116" y="197"/>
                    <a:pt x="124" y="203"/>
                    <a:pt x="132" y="208"/>
                  </a:cubicBezTo>
                  <a:cubicBezTo>
                    <a:pt x="140" y="215"/>
                    <a:pt x="149" y="222"/>
                    <a:pt x="157" y="228"/>
                  </a:cubicBezTo>
                  <a:cubicBezTo>
                    <a:pt x="163" y="234"/>
                    <a:pt x="169" y="239"/>
                    <a:pt x="176" y="243"/>
                  </a:cubicBezTo>
                  <a:cubicBezTo>
                    <a:pt x="176" y="245"/>
                    <a:pt x="175" y="246"/>
                    <a:pt x="175" y="247"/>
                  </a:cubicBezTo>
                  <a:cubicBezTo>
                    <a:pt x="174" y="245"/>
                    <a:pt x="171" y="244"/>
                    <a:pt x="169" y="242"/>
                  </a:cubicBezTo>
                  <a:cubicBezTo>
                    <a:pt x="166" y="239"/>
                    <a:pt x="163" y="236"/>
                    <a:pt x="159" y="233"/>
                  </a:cubicBezTo>
                  <a:cubicBezTo>
                    <a:pt x="152" y="227"/>
                    <a:pt x="145" y="221"/>
                    <a:pt x="137" y="215"/>
                  </a:cubicBezTo>
                  <a:cubicBezTo>
                    <a:pt x="123" y="204"/>
                    <a:pt x="107" y="194"/>
                    <a:pt x="94" y="181"/>
                  </a:cubicBezTo>
                  <a:close/>
                  <a:moveTo>
                    <a:pt x="175" y="253"/>
                  </a:moveTo>
                  <a:cubicBezTo>
                    <a:pt x="153" y="233"/>
                    <a:pt x="128" y="215"/>
                    <a:pt x="104" y="197"/>
                  </a:cubicBezTo>
                  <a:cubicBezTo>
                    <a:pt x="106" y="198"/>
                    <a:pt x="108" y="199"/>
                    <a:pt x="109" y="200"/>
                  </a:cubicBezTo>
                  <a:cubicBezTo>
                    <a:pt x="117" y="206"/>
                    <a:pt x="125" y="212"/>
                    <a:pt x="133" y="218"/>
                  </a:cubicBezTo>
                  <a:cubicBezTo>
                    <a:pt x="141" y="223"/>
                    <a:pt x="149" y="229"/>
                    <a:pt x="157" y="235"/>
                  </a:cubicBezTo>
                  <a:cubicBezTo>
                    <a:pt x="161" y="238"/>
                    <a:pt x="165" y="241"/>
                    <a:pt x="169" y="244"/>
                  </a:cubicBezTo>
                  <a:cubicBezTo>
                    <a:pt x="171" y="246"/>
                    <a:pt x="173" y="248"/>
                    <a:pt x="175" y="249"/>
                  </a:cubicBezTo>
                  <a:cubicBezTo>
                    <a:pt x="175" y="251"/>
                    <a:pt x="175" y="252"/>
                    <a:pt x="175" y="253"/>
                  </a:cubicBezTo>
                  <a:close/>
                  <a:moveTo>
                    <a:pt x="175" y="260"/>
                  </a:moveTo>
                  <a:cubicBezTo>
                    <a:pt x="169" y="255"/>
                    <a:pt x="162" y="251"/>
                    <a:pt x="156" y="246"/>
                  </a:cubicBezTo>
                  <a:cubicBezTo>
                    <a:pt x="150" y="241"/>
                    <a:pt x="143" y="236"/>
                    <a:pt x="137" y="231"/>
                  </a:cubicBezTo>
                  <a:cubicBezTo>
                    <a:pt x="123" y="221"/>
                    <a:pt x="111" y="210"/>
                    <a:pt x="98" y="199"/>
                  </a:cubicBezTo>
                  <a:cubicBezTo>
                    <a:pt x="99" y="200"/>
                    <a:pt x="100" y="200"/>
                    <a:pt x="101" y="201"/>
                  </a:cubicBezTo>
                  <a:cubicBezTo>
                    <a:pt x="104" y="204"/>
                    <a:pt x="108" y="206"/>
                    <a:pt x="112" y="209"/>
                  </a:cubicBezTo>
                  <a:cubicBezTo>
                    <a:pt x="119" y="215"/>
                    <a:pt x="127" y="220"/>
                    <a:pt x="134" y="225"/>
                  </a:cubicBezTo>
                  <a:cubicBezTo>
                    <a:pt x="141" y="231"/>
                    <a:pt x="149" y="236"/>
                    <a:pt x="156" y="241"/>
                  </a:cubicBezTo>
                  <a:cubicBezTo>
                    <a:pt x="162" y="245"/>
                    <a:pt x="168" y="251"/>
                    <a:pt x="175" y="255"/>
                  </a:cubicBezTo>
                  <a:cubicBezTo>
                    <a:pt x="175" y="257"/>
                    <a:pt x="175" y="258"/>
                    <a:pt x="175" y="260"/>
                  </a:cubicBezTo>
                  <a:close/>
                  <a:moveTo>
                    <a:pt x="175" y="261"/>
                  </a:moveTo>
                  <a:cubicBezTo>
                    <a:pt x="173" y="259"/>
                    <a:pt x="169" y="256"/>
                    <a:pt x="166" y="254"/>
                  </a:cubicBezTo>
                  <a:cubicBezTo>
                    <a:pt x="165" y="253"/>
                    <a:pt x="164" y="253"/>
                    <a:pt x="163" y="252"/>
                  </a:cubicBezTo>
                  <a:cubicBezTo>
                    <a:pt x="167" y="255"/>
                    <a:pt x="172" y="258"/>
                    <a:pt x="175" y="261"/>
                  </a:cubicBezTo>
                  <a:cubicBezTo>
                    <a:pt x="175" y="261"/>
                    <a:pt x="175" y="261"/>
                    <a:pt x="175" y="261"/>
                  </a:cubicBezTo>
                  <a:close/>
                  <a:moveTo>
                    <a:pt x="175" y="196"/>
                  </a:moveTo>
                  <a:cubicBezTo>
                    <a:pt x="175" y="196"/>
                    <a:pt x="175" y="196"/>
                    <a:pt x="175" y="197"/>
                  </a:cubicBezTo>
                  <a:cubicBezTo>
                    <a:pt x="172" y="193"/>
                    <a:pt x="169" y="190"/>
                    <a:pt x="165" y="187"/>
                  </a:cubicBezTo>
                  <a:cubicBezTo>
                    <a:pt x="169" y="190"/>
                    <a:pt x="172" y="193"/>
                    <a:pt x="175" y="196"/>
                  </a:cubicBezTo>
                  <a:cubicBezTo>
                    <a:pt x="175" y="196"/>
                    <a:pt x="175" y="196"/>
                    <a:pt x="175" y="196"/>
                  </a:cubicBezTo>
                  <a:close/>
                  <a:moveTo>
                    <a:pt x="127" y="169"/>
                  </a:moveTo>
                  <a:cubicBezTo>
                    <a:pt x="128" y="171"/>
                    <a:pt x="130" y="173"/>
                    <a:pt x="132" y="174"/>
                  </a:cubicBezTo>
                  <a:cubicBezTo>
                    <a:pt x="132" y="176"/>
                    <a:pt x="132" y="177"/>
                    <a:pt x="132" y="179"/>
                  </a:cubicBezTo>
                  <a:cubicBezTo>
                    <a:pt x="126" y="174"/>
                    <a:pt x="121" y="170"/>
                    <a:pt x="115" y="166"/>
                  </a:cubicBezTo>
                  <a:cubicBezTo>
                    <a:pt x="119" y="167"/>
                    <a:pt x="123" y="168"/>
                    <a:pt x="127" y="169"/>
                  </a:cubicBezTo>
                  <a:close/>
                  <a:moveTo>
                    <a:pt x="114" y="166"/>
                  </a:moveTo>
                  <a:cubicBezTo>
                    <a:pt x="114" y="166"/>
                    <a:pt x="114" y="166"/>
                    <a:pt x="114" y="167"/>
                  </a:cubicBezTo>
                  <a:cubicBezTo>
                    <a:pt x="120" y="173"/>
                    <a:pt x="126" y="178"/>
                    <a:pt x="133" y="184"/>
                  </a:cubicBezTo>
                  <a:cubicBezTo>
                    <a:pt x="133" y="184"/>
                    <a:pt x="133" y="184"/>
                    <a:pt x="133" y="185"/>
                  </a:cubicBezTo>
                  <a:cubicBezTo>
                    <a:pt x="124" y="178"/>
                    <a:pt x="115" y="172"/>
                    <a:pt x="107" y="165"/>
                  </a:cubicBezTo>
                  <a:cubicBezTo>
                    <a:pt x="109" y="165"/>
                    <a:pt x="112" y="166"/>
                    <a:pt x="114" y="166"/>
                  </a:cubicBezTo>
                  <a:close/>
                  <a:moveTo>
                    <a:pt x="105" y="165"/>
                  </a:moveTo>
                  <a:cubicBezTo>
                    <a:pt x="105" y="165"/>
                    <a:pt x="105" y="165"/>
                    <a:pt x="105" y="165"/>
                  </a:cubicBezTo>
                  <a:cubicBezTo>
                    <a:pt x="114" y="174"/>
                    <a:pt x="124" y="182"/>
                    <a:pt x="135" y="189"/>
                  </a:cubicBezTo>
                  <a:cubicBezTo>
                    <a:pt x="135" y="190"/>
                    <a:pt x="136" y="191"/>
                    <a:pt x="137" y="191"/>
                  </a:cubicBezTo>
                  <a:cubicBezTo>
                    <a:pt x="139" y="192"/>
                    <a:pt x="140" y="193"/>
                    <a:pt x="141" y="194"/>
                  </a:cubicBezTo>
                  <a:cubicBezTo>
                    <a:pt x="148" y="198"/>
                    <a:pt x="154" y="203"/>
                    <a:pt x="160" y="209"/>
                  </a:cubicBezTo>
                  <a:cubicBezTo>
                    <a:pt x="163" y="212"/>
                    <a:pt x="166" y="214"/>
                    <a:pt x="169" y="217"/>
                  </a:cubicBezTo>
                  <a:cubicBezTo>
                    <a:pt x="171" y="220"/>
                    <a:pt x="173" y="223"/>
                    <a:pt x="176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3" y="223"/>
                    <a:pt x="171" y="221"/>
                    <a:pt x="169" y="219"/>
                  </a:cubicBezTo>
                  <a:cubicBezTo>
                    <a:pt x="167" y="217"/>
                    <a:pt x="165" y="215"/>
                    <a:pt x="163" y="214"/>
                  </a:cubicBezTo>
                  <a:cubicBezTo>
                    <a:pt x="158" y="208"/>
                    <a:pt x="151" y="203"/>
                    <a:pt x="145" y="198"/>
                  </a:cubicBezTo>
                  <a:cubicBezTo>
                    <a:pt x="143" y="197"/>
                    <a:pt x="141" y="195"/>
                    <a:pt x="138" y="194"/>
                  </a:cubicBezTo>
                  <a:cubicBezTo>
                    <a:pt x="138" y="194"/>
                    <a:pt x="138" y="194"/>
                    <a:pt x="138" y="194"/>
                  </a:cubicBezTo>
                  <a:cubicBezTo>
                    <a:pt x="125" y="184"/>
                    <a:pt x="113" y="174"/>
                    <a:pt x="100" y="164"/>
                  </a:cubicBezTo>
                  <a:cubicBezTo>
                    <a:pt x="102" y="164"/>
                    <a:pt x="103" y="164"/>
                    <a:pt x="105" y="165"/>
                  </a:cubicBezTo>
                  <a:close/>
                  <a:moveTo>
                    <a:pt x="131" y="170"/>
                  </a:moveTo>
                  <a:cubicBezTo>
                    <a:pt x="131" y="171"/>
                    <a:pt x="131" y="171"/>
                    <a:pt x="132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2" y="172"/>
                    <a:pt x="132" y="173"/>
                    <a:pt x="132" y="174"/>
                  </a:cubicBezTo>
                  <a:cubicBezTo>
                    <a:pt x="131" y="173"/>
                    <a:pt x="130" y="172"/>
                    <a:pt x="130" y="171"/>
                  </a:cubicBezTo>
                  <a:cubicBezTo>
                    <a:pt x="130" y="171"/>
                    <a:pt x="129" y="170"/>
                    <a:pt x="128" y="170"/>
                  </a:cubicBezTo>
                  <a:cubicBezTo>
                    <a:pt x="129" y="170"/>
                    <a:pt x="130" y="170"/>
                    <a:pt x="131" y="170"/>
                  </a:cubicBezTo>
                  <a:close/>
                  <a:moveTo>
                    <a:pt x="135" y="172"/>
                  </a:moveTo>
                  <a:cubicBezTo>
                    <a:pt x="135" y="172"/>
                    <a:pt x="135" y="173"/>
                    <a:pt x="135" y="173"/>
                  </a:cubicBezTo>
                  <a:cubicBezTo>
                    <a:pt x="135" y="173"/>
                    <a:pt x="135" y="173"/>
                    <a:pt x="135" y="172"/>
                  </a:cubicBezTo>
                  <a:cubicBezTo>
                    <a:pt x="135" y="172"/>
                    <a:pt x="135" y="172"/>
                    <a:pt x="135" y="172"/>
                  </a:cubicBezTo>
                  <a:close/>
                  <a:moveTo>
                    <a:pt x="139" y="179"/>
                  </a:moveTo>
                  <a:cubicBezTo>
                    <a:pt x="137" y="178"/>
                    <a:pt x="136" y="177"/>
                    <a:pt x="135" y="176"/>
                  </a:cubicBezTo>
                  <a:cubicBezTo>
                    <a:pt x="135" y="175"/>
                    <a:pt x="135" y="174"/>
                    <a:pt x="135" y="173"/>
                  </a:cubicBezTo>
                  <a:cubicBezTo>
                    <a:pt x="135" y="174"/>
                    <a:pt x="136" y="174"/>
                    <a:pt x="136" y="174"/>
                  </a:cubicBezTo>
                  <a:cubicBezTo>
                    <a:pt x="137" y="176"/>
                    <a:pt x="138" y="178"/>
                    <a:pt x="139" y="179"/>
                  </a:cubicBezTo>
                  <a:close/>
                  <a:moveTo>
                    <a:pt x="139" y="180"/>
                  </a:moveTo>
                  <a:cubicBezTo>
                    <a:pt x="139" y="181"/>
                    <a:pt x="140" y="183"/>
                    <a:pt x="140" y="184"/>
                  </a:cubicBezTo>
                  <a:cubicBezTo>
                    <a:pt x="138" y="183"/>
                    <a:pt x="137" y="182"/>
                    <a:pt x="135" y="181"/>
                  </a:cubicBezTo>
                  <a:cubicBezTo>
                    <a:pt x="135" y="179"/>
                    <a:pt x="135" y="178"/>
                    <a:pt x="135" y="177"/>
                  </a:cubicBezTo>
                  <a:cubicBezTo>
                    <a:pt x="135" y="177"/>
                    <a:pt x="136" y="177"/>
                    <a:pt x="136" y="178"/>
                  </a:cubicBezTo>
                  <a:cubicBezTo>
                    <a:pt x="137" y="178"/>
                    <a:pt x="138" y="179"/>
                    <a:pt x="139" y="180"/>
                  </a:cubicBezTo>
                  <a:close/>
                  <a:moveTo>
                    <a:pt x="135" y="182"/>
                  </a:moveTo>
                  <a:cubicBezTo>
                    <a:pt x="137" y="183"/>
                    <a:pt x="138" y="184"/>
                    <a:pt x="140" y="185"/>
                  </a:cubicBezTo>
                  <a:cubicBezTo>
                    <a:pt x="140" y="187"/>
                    <a:pt x="140" y="188"/>
                    <a:pt x="140" y="188"/>
                  </a:cubicBezTo>
                  <a:cubicBezTo>
                    <a:pt x="138" y="187"/>
                    <a:pt x="137" y="186"/>
                    <a:pt x="136" y="185"/>
                  </a:cubicBezTo>
                  <a:cubicBezTo>
                    <a:pt x="135" y="184"/>
                    <a:pt x="135" y="183"/>
                    <a:pt x="135" y="182"/>
                  </a:cubicBezTo>
                  <a:close/>
                  <a:moveTo>
                    <a:pt x="132" y="183"/>
                  </a:moveTo>
                  <a:cubicBezTo>
                    <a:pt x="128" y="179"/>
                    <a:pt x="123" y="175"/>
                    <a:pt x="119" y="171"/>
                  </a:cubicBezTo>
                  <a:cubicBezTo>
                    <a:pt x="118" y="170"/>
                    <a:pt x="118" y="169"/>
                    <a:pt x="117" y="168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9"/>
                    <a:pt x="119" y="170"/>
                    <a:pt x="120" y="171"/>
                  </a:cubicBezTo>
                  <a:cubicBezTo>
                    <a:pt x="123" y="173"/>
                    <a:pt x="126" y="175"/>
                    <a:pt x="129" y="177"/>
                  </a:cubicBezTo>
                  <a:cubicBezTo>
                    <a:pt x="130" y="178"/>
                    <a:pt x="131" y="179"/>
                    <a:pt x="132" y="180"/>
                  </a:cubicBezTo>
                  <a:cubicBezTo>
                    <a:pt x="132" y="181"/>
                    <a:pt x="132" y="182"/>
                    <a:pt x="132" y="183"/>
                  </a:cubicBezTo>
                  <a:close/>
                  <a:moveTo>
                    <a:pt x="140" y="191"/>
                  </a:moveTo>
                  <a:cubicBezTo>
                    <a:pt x="141" y="191"/>
                    <a:pt x="141" y="192"/>
                    <a:pt x="142" y="192"/>
                  </a:cubicBezTo>
                  <a:cubicBezTo>
                    <a:pt x="149" y="197"/>
                    <a:pt x="156" y="202"/>
                    <a:pt x="162" y="208"/>
                  </a:cubicBezTo>
                  <a:cubicBezTo>
                    <a:pt x="167" y="212"/>
                    <a:pt x="171" y="217"/>
                    <a:pt x="176" y="221"/>
                  </a:cubicBezTo>
                  <a:cubicBezTo>
                    <a:pt x="176" y="222"/>
                    <a:pt x="176" y="223"/>
                    <a:pt x="176" y="224"/>
                  </a:cubicBezTo>
                  <a:cubicBezTo>
                    <a:pt x="174" y="222"/>
                    <a:pt x="173" y="220"/>
                    <a:pt x="171" y="219"/>
                  </a:cubicBezTo>
                  <a:cubicBezTo>
                    <a:pt x="169" y="216"/>
                    <a:pt x="166" y="213"/>
                    <a:pt x="163" y="211"/>
                  </a:cubicBezTo>
                  <a:cubicBezTo>
                    <a:pt x="158" y="206"/>
                    <a:pt x="153" y="201"/>
                    <a:pt x="147" y="197"/>
                  </a:cubicBezTo>
                  <a:cubicBezTo>
                    <a:pt x="144" y="195"/>
                    <a:pt x="142" y="193"/>
                    <a:pt x="139" y="191"/>
                  </a:cubicBezTo>
                  <a:cubicBezTo>
                    <a:pt x="139" y="191"/>
                    <a:pt x="140" y="191"/>
                    <a:pt x="140" y="191"/>
                  </a:cubicBezTo>
                  <a:cubicBezTo>
                    <a:pt x="140" y="191"/>
                    <a:pt x="140" y="191"/>
                    <a:pt x="140" y="191"/>
                  </a:cubicBezTo>
                  <a:close/>
                  <a:moveTo>
                    <a:pt x="134" y="188"/>
                  </a:moveTo>
                  <a:cubicBezTo>
                    <a:pt x="126" y="182"/>
                    <a:pt x="117" y="176"/>
                    <a:pt x="110" y="169"/>
                  </a:cubicBezTo>
                  <a:cubicBezTo>
                    <a:pt x="111" y="169"/>
                    <a:pt x="112" y="170"/>
                    <a:pt x="112" y="170"/>
                  </a:cubicBezTo>
                  <a:cubicBezTo>
                    <a:pt x="115" y="173"/>
                    <a:pt x="118" y="175"/>
                    <a:pt x="121" y="177"/>
                  </a:cubicBezTo>
                  <a:cubicBezTo>
                    <a:pt x="125" y="180"/>
                    <a:pt x="129" y="183"/>
                    <a:pt x="133" y="186"/>
                  </a:cubicBezTo>
                  <a:cubicBezTo>
                    <a:pt x="133" y="186"/>
                    <a:pt x="134" y="187"/>
                    <a:pt x="134" y="188"/>
                  </a:cubicBezTo>
                  <a:close/>
                  <a:moveTo>
                    <a:pt x="176" y="218"/>
                  </a:moveTo>
                  <a:cubicBezTo>
                    <a:pt x="173" y="214"/>
                    <a:pt x="169" y="211"/>
                    <a:pt x="165" y="208"/>
                  </a:cubicBezTo>
                  <a:cubicBezTo>
                    <a:pt x="161" y="204"/>
                    <a:pt x="156" y="200"/>
                    <a:pt x="151" y="197"/>
                  </a:cubicBezTo>
                  <a:cubicBezTo>
                    <a:pt x="148" y="194"/>
                    <a:pt x="145" y="192"/>
                    <a:pt x="142" y="190"/>
                  </a:cubicBezTo>
                  <a:cubicBezTo>
                    <a:pt x="143" y="189"/>
                    <a:pt x="143" y="189"/>
                    <a:pt x="143" y="188"/>
                  </a:cubicBezTo>
                  <a:cubicBezTo>
                    <a:pt x="145" y="189"/>
                    <a:pt x="146" y="189"/>
                    <a:pt x="147" y="190"/>
                  </a:cubicBezTo>
                  <a:cubicBezTo>
                    <a:pt x="153" y="195"/>
                    <a:pt x="159" y="199"/>
                    <a:pt x="165" y="204"/>
                  </a:cubicBezTo>
                  <a:cubicBezTo>
                    <a:pt x="169" y="207"/>
                    <a:pt x="172" y="211"/>
                    <a:pt x="176" y="213"/>
                  </a:cubicBezTo>
                  <a:cubicBezTo>
                    <a:pt x="176" y="215"/>
                    <a:pt x="176" y="217"/>
                    <a:pt x="176" y="218"/>
                  </a:cubicBezTo>
                  <a:close/>
                  <a:moveTo>
                    <a:pt x="141" y="191"/>
                  </a:moveTo>
                  <a:cubicBezTo>
                    <a:pt x="141" y="191"/>
                    <a:pt x="142" y="191"/>
                    <a:pt x="142" y="190"/>
                  </a:cubicBezTo>
                  <a:cubicBezTo>
                    <a:pt x="143" y="191"/>
                    <a:pt x="144" y="192"/>
                    <a:pt x="145" y="193"/>
                  </a:cubicBezTo>
                  <a:cubicBezTo>
                    <a:pt x="151" y="197"/>
                    <a:pt x="157" y="201"/>
                    <a:pt x="162" y="206"/>
                  </a:cubicBezTo>
                  <a:cubicBezTo>
                    <a:pt x="165" y="208"/>
                    <a:pt x="167" y="211"/>
                    <a:pt x="170" y="213"/>
                  </a:cubicBezTo>
                  <a:cubicBezTo>
                    <a:pt x="172" y="215"/>
                    <a:pt x="174" y="217"/>
                    <a:pt x="176" y="219"/>
                  </a:cubicBezTo>
                  <a:cubicBezTo>
                    <a:pt x="176" y="219"/>
                    <a:pt x="176" y="219"/>
                    <a:pt x="176" y="219"/>
                  </a:cubicBezTo>
                  <a:cubicBezTo>
                    <a:pt x="175" y="218"/>
                    <a:pt x="173" y="217"/>
                    <a:pt x="172" y="216"/>
                  </a:cubicBezTo>
                  <a:cubicBezTo>
                    <a:pt x="170" y="215"/>
                    <a:pt x="169" y="213"/>
                    <a:pt x="168" y="212"/>
                  </a:cubicBezTo>
                  <a:cubicBezTo>
                    <a:pt x="166" y="210"/>
                    <a:pt x="163" y="208"/>
                    <a:pt x="160" y="206"/>
                  </a:cubicBezTo>
                  <a:cubicBezTo>
                    <a:pt x="155" y="201"/>
                    <a:pt x="149" y="197"/>
                    <a:pt x="143" y="192"/>
                  </a:cubicBezTo>
                  <a:cubicBezTo>
                    <a:pt x="143" y="192"/>
                    <a:pt x="142" y="191"/>
                    <a:pt x="141" y="191"/>
                  </a:cubicBezTo>
                  <a:close/>
                  <a:moveTo>
                    <a:pt x="137" y="187"/>
                  </a:moveTo>
                  <a:cubicBezTo>
                    <a:pt x="137" y="187"/>
                    <a:pt x="138" y="188"/>
                    <a:pt x="139" y="189"/>
                  </a:cubicBezTo>
                  <a:cubicBezTo>
                    <a:pt x="139" y="188"/>
                    <a:pt x="138" y="188"/>
                    <a:pt x="138" y="188"/>
                  </a:cubicBezTo>
                  <a:cubicBezTo>
                    <a:pt x="138" y="188"/>
                    <a:pt x="137" y="187"/>
                    <a:pt x="137" y="187"/>
                  </a:cubicBezTo>
                  <a:close/>
                  <a:moveTo>
                    <a:pt x="143" y="183"/>
                  </a:moveTo>
                  <a:cubicBezTo>
                    <a:pt x="146" y="185"/>
                    <a:pt x="149" y="187"/>
                    <a:pt x="151" y="189"/>
                  </a:cubicBezTo>
                  <a:cubicBezTo>
                    <a:pt x="156" y="193"/>
                    <a:pt x="161" y="197"/>
                    <a:pt x="166" y="202"/>
                  </a:cubicBezTo>
                  <a:cubicBezTo>
                    <a:pt x="168" y="204"/>
                    <a:pt x="170" y="206"/>
                    <a:pt x="172" y="209"/>
                  </a:cubicBezTo>
                  <a:cubicBezTo>
                    <a:pt x="173" y="209"/>
                    <a:pt x="175" y="211"/>
                    <a:pt x="176" y="212"/>
                  </a:cubicBezTo>
                  <a:cubicBezTo>
                    <a:pt x="176" y="212"/>
                    <a:pt x="176" y="212"/>
                    <a:pt x="176" y="212"/>
                  </a:cubicBezTo>
                  <a:cubicBezTo>
                    <a:pt x="176" y="212"/>
                    <a:pt x="175" y="212"/>
                    <a:pt x="175" y="212"/>
                  </a:cubicBezTo>
                  <a:cubicBezTo>
                    <a:pt x="170" y="209"/>
                    <a:pt x="166" y="204"/>
                    <a:pt x="161" y="200"/>
                  </a:cubicBezTo>
                  <a:cubicBezTo>
                    <a:pt x="157" y="197"/>
                    <a:pt x="152" y="193"/>
                    <a:pt x="147" y="190"/>
                  </a:cubicBezTo>
                  <a:cubicBezTo>
                    <a:pt x="146" y="189"/>
                    <a:pt x="145" y="188"/>
                    <a:pt x="144" y="187"/>
                  </a:cubicBezTo>
                  <a:cubicBezTo>
                    <a:pt x="144" y="186"/>
                    <a:pt x="143" y="184"/>
                    <a:pt x="143" y="183"/>
                  </a:cubicBezTo>
                  <a:close/>
                  <a:moveTo>
                    <a:pt x="176" y="231"/>
                  </a:moveTo>
                  <a:cubicBezTo>
                    <a:pt x="175" y="230"/>
                    <a:pt x="173" y="228"/>
                    <a:pt x="172" y="227"/>
                  </a:cubicBezTo>
                  <a:cubicBezTo>
                    <a:pt x="173" y="228"/>
                    <a:pt x="175" y="229"/>
                    <a:pt x="176" y="230"/>
                  </a:cubicBezTo>
                  <a:cubicBezTo>
                    <a:pt x="176" y="230"/>
                    <a:pt x="176" y="231"/>
                    <a:pt x="176" y="231"/>
                  </a:cubicBezTo>
                  <a:close/>
                  <a:moveTo>
                    <a:pt x="176" y="227"/>
                  </a:moveTo>
                  <a:cubicBezTo>
                    <a:pt x="175" y="226"/>
                    <a:pt x="174" y="225"/>
                    <a:pt x="173" y="224"/>
                  </a:cubicBezTo>
                  <a:cubicBezTo>
                    <a:pt x="174" y="224"/>
                    <a:pt x="175" y="225"/>
                    <a:pt x="176" y="226"/>
                  </a:cubicBezTo>
                  <a:cubicBezTo>
                    <a:pt x="176" y="226"/>
                    <a:pt x="176" y="227"/>
                    <a:pt x="176" y="227"/>
                  </a:cubicBezTo>
                  <a:close/>
                  <a:moveTo>
                    <a:pt x="175" y="200"/>
                  </a:moveTo>
                  <a:cubicBezTo>
                    <a:pt x="169" y="193"/>
                    <a:pt x="161" y="187"/>
                    <a:pt x="153" y="180"/>
                  </a:cubicBezTo>
                  <a:cubicBezTo>
                    <a:pt x="155" y="181"/>
                    <a:pt x="157" y="182"/>
                    <a:pt x="159" y="183"/>
                  </a:cubicBezTo>
                  <a:cubicBezTo>
                    <a:pt x="160" y="184"/>
                    <a:pt x="161" y="185"/>
                    <a:pt x="162" y="185"/>
                  </a:cubicBezTo>
                  <a:cubicBezTo>
                    <a:pt x="167" y="189"/>
                    <a:pt x="171" y="193"/>
                    <a:pt x="175" y="198"/>
                  </a:cubicBezTo>
                  <a:cubicBezTo>
                    <a:pt x="175" y="198"/>
                    <a:pt x="175" y="199"/>
                    <a:pt x="175" y="200"/>
                  </a:cubicBezTo>
                  <a:close/>
                  <a:moveTo>
                    <a:pt x="175" y="201"/>
                  </a:moveTo>
                  <a:cubicBezTo>
                    <a:pt x="174" y="200"/>
                    <a:pt x="173" y="199"/>
                    <a:pt x="172" y="198"/>
                  </a:cubicBezTo>
                  <a:cubicBezTo>
                    <a:pt x="167" y="192"/>
                    <a:pt x="160" y="187"/>
                    <a:pt x="154" y="183"/>
                  </a:cubicBezTo>
                  <a:cubicBezTo>
                    <a:pt x="152" y="181"/>
                    <a:pt x="150" y="179"/>
                    <a:pt x="148" y="177"/>
                  </a:cubicBezTo>
                  <a:cubicBezTo>
                    <a:pt x="149" y="178"/>
                    <a:pt x="150" y="178"/>
                    <a:pt x="151" y="179"/>
                  </a:cubicBezTo>
                  <a:cubicBezTo>
                    <a:pt x="155" y="182"/>
                    <a:pt x="159" y="186"/>
                    <a:pt x="163" y="189"/>
                  </a:cubicBezTo>
                  <a:cubicBezTo>
                    <a:pt x="166" y="192"/>
                    <a:pt x="170" y="195"/>
                    <a:pt x="172" y="198"/>
                  </a:cubicBezTo>
                  <a:cubicBezTo>
                    <a:pt x="173" y="199"/>
                    <a:pt x="174" y="200"/>
                    <a:pt x="175" y="201"/>
                  </a:cubicBezTo>
                  <a:cubicBezTo>
                    <a:pt x="175" y="201"/>
                    <a:pt x="175" y="201"/>
                    <a:pt x="175" y="201"/>
                  </a:cubicBezTo>
                  <a:close/>
                  <a:moveTo>
                    <a:pt x="139" y="173"/>
                  </a:moveTo>
                  <a:cubicBezTo>
                    <a:pt x="145" y="180"/>
                    <a:pt x="152" y="185"/>
                    <a:pt x="159" y="191"/>
                  </a:cubicBezTo>
                  <a:cubicBezTo>
                    <a:pt x="163" y="194"/>
                    <a:pt x="166" y="198"/>
                    <a:pt x="170" y="201"/>
                  </a:cubicBezTo>
                  <a:cubicBezTo>
                    <a:pt x="171" y="203"/>
                    <a:pt x="174" y="204"/>
                    <a:pt x="175" y="206"/>
                  </a:cubicBezTo>
                  <a:cubicBezTo>
                    <a:pt x="175" y="206"/>
                    <a:pt x="175" y="206"/>
                    <a:pt x="176" y="207"/>
                  </a:cubicBezTo>
                  <a:cubicBezTo>
                    <a:pt x="176" y="207"/>
                    <a:pt x="176" y="207"/>
                    <a:pt x="176" y="207"/>
                  </a:cubicBezTo>
                  <a:cubicBezTo>
                    <a:pt x="175" y="206"/>
                    <a:pt x="173" y="205"/>
                    <a:pt x="173" y="205"/>
                  </a:cubicBezTo>
                  <a:cubicBezTo>
                    <a:pt x="165" y="197"/>
                    <a:pt x="157" y="191"/>
                    <a:pt x="149" y="184"/>
                  </a:cubicBezTo>
                  <a:cubicBezTo>
                    <a:pt x="146" y="182"/>
                    <a:pt x="144" y="179"/>
                    <a:pt x="141" y="177"/>
                  </a:cubicBezTo>
                  <a:cubicBezTo>
                    <a:pt x="140" y="176"/>
                    <a:pt x="140" y="175"/>
                    <a:pt x="139" y="173"/>
                  </a:cubicBezTo>
                  <a:close/>
                  <a:moveTo>
                    <a:pt x="176" y="208"/>
                  </a:moveTo>
                  <a:cubicBezTo>
                    <a:pt x="176" y="209"/>
                    <a:pt x="176" y="210"/>
                    <a:pt x="176" y="211"/>
                  </a:cubicBezTo>
                  <a:cubicBezTo>
                    <a:pt x="173" y="208"/>
                    <a:pt x="170" y="205"/>
                    <a:pt x="167" y="202"/>
                  </a:cubicBezTo>
                  <a:cubicBezTo>
                    <a:pt x="163" y="199"/>
                    <a:pt x="159" y="195"/>
                    <a:pt x="155" y="191"/>
                  </a:cubicBezTo>
                  <a:cubicBezTo>
                    <a:pt x="151" y="188"/>
                    <a:pt x="147" y="185"/>
                    <a:pt x="143" y="182"/>
                  </a:cubicBezTo>
                  <a:cubicBezTo>
                    <a:pt x="143" y="181"/>
                    <a:pt x="142" y="180"/>
                    <a:pt x="142" y="179"/>
                  </a:cubicBezTo>
                  <a:cubicBezTo>
                    <a:pt x="145" y="182"/>
                    <a:pt x="149" y="185"/>
                    <a:pt x="153" y="188"/>
                  </a:cubicBezTo>
                  <a:cubicBezTo>
                    <a:pt x="161" y="194"/>
                    <a:pt x="168" y="202"/>
                    <a:pt x="176" y="208"/>
                  </a:cubicBezTo>
                  <a:close/>
                  <a:moveTo>
                    <a:pt x="176" y="237"/>
                  </a:moveTo>
                  <a:cubicBezTo>
                    <a:pt x="174" y="235"/>
                    <a:pt x="172" y="234"/>
                    <a:pt x="171" y="232"/>
                  </a:cubicBezTo>
                  <a:cubicBezTo>
                    <a:pt x="167" y="230"/>
                    <a:pt x="164" y="226"/>
                    <a:pt x="161" y="223"/>
                  </a:cubicBezTo>
                  <a:cubicBezTo>
                    <a:pt x="155" y="217"/>
                    <a:pt x="147" y="211"/>
                    <a:pt x="140" y="205"/>
                  </a:cubicBezTo>
                  <a:cubicBezTo>
                    <a:pt x="133" y="200"/>
                    <a:pt x="127" y="195"/>
                    <a:pt x="121" y="190"/>
                  </a:cubicBezTo>
                  <a:cubicBezTo>
                    <a:pt x="125" y="193"/>
                    <a:pt x="129" y="196"/>
                    <a:pt x="133" y="199"/>
                  </a:cubicBezTo>
                  <a:cubicBezTo>
                    <a:pt x="142" y="205"/>
                    <a:pt x="150" y="211"/>
                    <a:pt x="158" y="218"/>
                  </a:cubicBezTo>
                  <a:cubicBezTo>
                    <a:pt x="162" y="221"/>
                    <a:pt x="166" y="224"/>
                    <a:pt x="169" y="227"/>
                  </a:cubicBezTo>
                  <a:cubicBezTo>
                    <a:pt x="171" y="229"/>
                    <a:pt x="173" y="231"/>
                    <a:pt x="176" y="233"/>
                  </a:cubicBezTo>
                  <a:cubicBezTo>
                    <a:pt x="176" y="234"/>
                    <a:pt x="176" y="236"/>
                    <a:pt x="176" y="237"/>
                  </a:cubicBezTo>
                  <a:close/>
                  <a:moveTo>
                    <a:pt x="176" y="239"/>
                  </a:moveTo>
                  <a:cubicBezTo>
                    <a:pt x="171" y="235"/>
                    <a:pt x="167" y="230"/>
                    <a:pt x="162" y="226"/>
                  </a:cubicBezTo>
                  <a:cubicBezTo>
                    <a:pt x="140" y="207"/>
                    <a:pt x="114" y="192"/>
                    <a:pt x="91" y="173"/>
                  </a:cubicBezTo>
                  <a:cubicBezTo>
                    <a:pt x="91" y="171"/>
                    <a:pt x="91" y="169"/>
                    <a:pt x="92" y="167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69"/>
                    <a:pt x="93" y="169"/>
                    <a:pt x="94" y="169"/>
                  </a:cubicBezTo>
                  <a:cubicBezTo>
                    <a:pt x="94" y="169"/>
                    <a:pt x="94" y="170"/>
                    <a:pt x="94" y="170"/>
                  </a:cubicBezTo>
                  <a:cubicBezTo>
                    <a:pt x="94" y="170"/>
                    <a:pt x="95" y="170"/>
                    <a:pt x="95" y="170"/>
                  </a:cubicBezTo>
                  <a:cubicBezTo>
                    <a:pt x="106" y="180"/>
                    <a:pt x="117" y="189"/>
                    <a:pt x="128" y="197"/>
                  </a:cubicBezTo>
                  <a:cubicBezTo>
                    <a:pt x="140" y="207"/>
                    <a:pt x="152" y="215"/>
                    <a:pt x="163" y="226"/>
                  </a:cubicBezTo>
                  <a:cubicBezTo>
                    <a:pt x="166" y="229"/>
                    <a:pt x="168" y="231"/>
                    <a:pt x="171" y="234"/>
                  </a:cubicBezTo>
                  <a:cubicBezTo>
                    <a:pt x="172" y="235"/>
                    <a:pt x="173" y="236"/>
                    <a:pt x="174" y="237"/>
                  </a:cubicBezTo>
                  <a:cubicBezTo>
                    <a:pt x="175" y="237"/>
                    <a:pt x="175" y="237"/>
                    <a:pt x="176" y="238"/>
                  </a:cubicBezTo>
                  <a:cubicBezTo>
                    <a:pt x="176" y="238"/>
                    <a:pt x="176" y="239"/>
                    <a:pt x="176" y="239"/>
                  </a:cubicBezTo>
                  <a:close/>
                  <a:moveTo>
                    <a:pt x="92" y="163"/>
                  </a:moveTo>
                  <a:cubicBezTo>
                    <a:pt x="94" y="163"/>
                    <a:pt x="95" y="163"/>
                    <a:pt x="97" y="163"/>
                  </a:cubicBezTo>
                  <a:cubicBezTo>
                    <a:pt x="97" y="163"/>
                    <a:pt x="98" y="163"/>
                    <a:pt x="98" y="163"/>
                  </a:cubicBezTo>
                  <a:cubicBezTo>
                    <a:pt x="105" y="169"/>
                    <a:pt x="111" y="174"/>
                    <a:pt x="118" y="179"/>
                  </a:cubicBezTo>
                  <a:cubicBezTo>
                    <a:pt x="119" y="180"/>
                    <a:pt x="120" y="181"/>
                    <a:pt x="122" y="182"/>
                  </a:cubicBezTo>
                  <a:cubicBezTo>
                    <a:pt x="123" y="183"/>
                    <a:pt x="124" y="184"/>
                    <a:pt x="125" y="184"/>
                  </a:cubicBezTo>
                  <a:cubicBezTo>
                    <a:pt x="129" y="188"/>
                    <a:pt x="134" y="192"/>
                    <a:pt x="139" y="195"/>
                  </a:cubicBezTo>
                  <a:cubicBezTo>
                    <a:pt x="139" y="195"/>
                    <a:pt x="139" y="195"/>
                    <a:pt x="139" y="195"/>
                  </a:cubicBezTo>
                  <a:cubicBezTo>
                    <a:pt x="146" y="200"/>
                    <a:pt x="154" y="206"/>
                    <a:pt x="161" y="212"/>
                  </a:cubicBezTo>
                  <a:cubicBezTo>
                    <a:pt x="162" y="214"/>
                    <a:pt x="164" y="216"/>
                    <a:pt x="166" y="217"/>
                  </a:cubicBezTo>
                  <a:cubicBezTo>
                    <a:pt x="167" y="219"/>
                    <a:pt x="169" y="221"/>
                    <a:pt x="170" y="223"/>
                  </a:cubicBezTo>
                  <a:cubicBezTo>
                    <a:pt x="172" y="224"/>
                    <a:pt x="173" y="225"/>
                    <a:pt x="174" y="227"/>
                  </a:cubicBezTo>
                  <a:cubicBezTo>
                    <a:pt x="175" y="227"/>
                    <a:pt x="175" y="228"/>
                    <a:pt x="176" y="228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175" y="229"/>
                    <a:pt x="175" y="228"/>
                    <a:pt x="174" y="227"/>
                  </a:cubicBezTo>
                  <a:cubicBezTo>
                    <a:pt x="161" y="216"/>
                    <a:pt x="149" y="205"/>
                    <a:pt x="135" y="194"/>
                  </a:cubicBezTo>
                  <a:cubicBezTo>
                    <a:pt x="134" y="194"/>
                    <a:pt x="133" y="193"/>
                    <a:pt x="131" y="192"/>
                  </a:cubicBezTo>
                  <a:cubicBezTo>
                    <a:pt x="126" y="188"/>
                    <a:pt x="120" y="183"/>
                    <a:pt x="114" y="179"/>
                  </a:cubicBezTo>
                  <a:cubicBezTo>
                    <a:pt x="108" y="174"/>
                    <a:pt x="102" y="168"/>
                    <a:pt x="95" y="164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4" y="163"/>
                    <a:pt x="94" y="163"/>
                    <a:pt x="93" y="163"/>
                  </a:cubicBezTo>
                  <a:cubicBezTo>
                    <a:pt x="93" y="163"/>
                    <a:pt x="92" y="163"/>
                    <a:pt x="93" y="163"/>
                  </a:cubicBezTo>
                  <a:cubicBezTo>
                    <a:pt x="93" y="164"/>
                    <a:pt x="94" y="164"/>
                    <a:pt x="94" y="164"/>
                  </a:cubicBezTo>
                  <a:cubicBezTo>
                    <a:pt x="94" y="165"/>
                    <a:pt x="95" y="165"/>
                    <a:pt x="96" y="165"/>
                  </a:cubicBezTo>
                  <a:cubicBezTo>
                    <a:pt x="97" y="166"/>
                    <a:pt x="98" y="167"/>
                    <a:pt x="99" y="168"/>
                  </a:cubicBezTo>
                  <a:cubicBezTo>
                    <a:pt x="101" y="170"/>
                    <a:pt x="103" y="171"/>
                    <a:pt x="105" y="173"/>
                  </a:cubicBezTo>
                  <a:cubicBezTo>
                    <a:pt x="108" y="175"/>
                    <a:pt x="111" y="178"/>
                    <a:pt x="115" y="180"/>
                  </a:cubicBezTo>
                  <a:cubicBezTo>
                    <a:pt x="119" y="184"/>
                    <a:pt x="124" y="187"/>
                    <a:pt x="129" y="191"/>
                  </a:cubicBezTo>
                  <a:cubicBezTo>
                    <a:pt x="140" y="200"/>
                    <a:pt x="152" y="209"/>
                    <a:pt x="163" y="219"/>
                  </a:cubicBezTo>
                  <a:cubicBezTo>
                    <a:pt x="166" y="221"/>
                    <a:pt x="169" y="224"/>
                    <a:pt x="171" y="227"/>
                  </a:cubicBezTo>
                  <a:cubicBezTo>
                    <a:pt x="172" y="228"/>
                    <a:pt x="174" y="230"/>
                    <a:pt x="175" y="231"/>
                  </a:cubicBezTo>
                  <a:cubicBezTo>
                    <a:pt x="175" y="231"/>
                    <a:pt x="175" y="232"/>
                    <a:pt x="176" y="232"/>
                  </a:cubicBezTo>
                  <a:cubicBezTo>
                    <a:pt x="176" y="232"/>
                    <a:pt x="176" y="232"/>
                    <a:pt x="176" y="232"/>
                  </a:cubicBezTo>
                  <a:cubicBezTo>
                    <a:pt x="176" y="232"/>
                    <a:pt x="175" y="232"/>
                    <a:pt x="175" y="232"/>
                  </a:cubicBezTo>
                  <a:cubicBezTo>
                    <a:pt x="169" y="227"/>
                    <a:pt x="164" y="222"/>
                    <a:pt x="158" y="217"/>
                  </a:cubicBezTo>
                  <a:cubicBezTo>
                    <a:pt x="147" y="208"/>
                    <a:pt x="135" y="200"/>
                    <a:pt x="123" y="191"/>
                  </a:cubicBezTo>
                  <a:cubicBezTo>
                    <a:pt x="116" y="186"/>
                    <a:pt x="109" y="181"/>
                    <a:pt x="103" y="175"/>
                  </a:cubicBezTo>
                  <a:cubicBezTo>
                    <a:pt x="101" y="174"/>
                    <a:pt x="99" y="172"/>
                    <a:pt x="97" y="171"/>
                  </a:cubicBezTo>
                  <a:cubicBezTo>
                    <a:pt x="96" y="171"/>
                    <a:pt x="96" y="170"/>
                    <a:pt x="96" y="170"/>
                  </a:cubicBezTo>
                  <a:cubicBezTo>
                    <a:pt x="94" y="169"/>
                    <a:pt x="93" y="168"/>
                    <a:pt x="92" y="167"/>
                  </a:cubicBezTo>
                  <a:cubicBezTo>
                    <a:pt x="92" y="165"/>
                    <a:pt x="92" y="164"/>
                    <a:pt x="92" y="163"/>
                  </a:cubicBezTo>
                  <a:cubicBezTo>
                    <a:pt x="92" y="163"/>
                    <a:pt x="92" y="163"/>
                    <a:pt x="92" y="163"/>
                  </a:cubicBezTo>
                  <a:close/>
                  <a:moveTo>
                    <a:pt x="112" y="178"/>
                  </a:moveTo>
                  <a:cubicBezTo>
                    <a:pt x="110" y="176"/>
                    <a:pt x="109" y="175"/>
                    <a:pt x="107" y="174"/>
                  </a:cubicBezTo>
                  <a:cubicBezTo>
                    <a:pt x="109" y="175"/>
                    <a:pt x="112" y="177"/>
                    <a:pt x="114" y="179"/>
                  </a:cubicBezTo>
                  <a:cubicBezTo>
                    <a:pt x="113" y="178"/>
                    <a:pt x="113" y="178"/>
                    <a:pt x="112" y="178"/>
                  </a:cubicBezTo>
                  <a:close/>
                  <a:moveTo>
                    <a:pt x="94" y="158"/>
                  </a:moveTo>
                  <a:cubicBezTo>
                    <a:pt x="95" y="158"/>
                    <a:pt x="96" y="158"/>
                    <a:pt x="96" y="158"/>
                  </a:cubicBezTo>
                  <a:cubicBezTo>
                    <a:pt x="97" y="158"/>
                    <a:pt x="97" y="158"/>
                    <a:pt x="97" y="158"/>
                  </a:cubicBezTo>
                  <a:cubicBezTo>
                    <a:pt x="97" y="159"/>
                    <a:pt x="97" y="160"/>
                    <a:pt x="97" y="160"/>
                  </a:cubicBezTo>
                  <a:cubicBezTo>
                    <a:pt x="96" y="160"/>
                    <a:pt x="96" y="160"/>
                    <a:pt x="95" y="160"/>
                  </a:cubicBezTo>
                  <a:cubicBezTo>
                    <a:pt x="95" y="160"/>
                    <a:pt x="95" y="160"/>
                    <a:pt x="94" y="159"/>
                  </a:cubicBezTo>
                  <a:cubicBezTo>
                    <a:pt x="94" y="159"/>
                    <a:pt x="94" y="158"/>
                    <a:pt x="94" y="158"/>
                  </a:cubicBezTo>
                  <a:close/>
                  <a:moveTo>
                    <a:pt x="100" y="159"/>
                  </a:moveTo>
                  <a:cubicBezTo>
                    <a:pt x="101" y="159"/>
                    <a:pt x="101" y="159"/>
                    <a:pt x="102" y="159"/>
                  </a:cubicBezTo>
                  <a:cubicBezTo>
                    <a:pt x="102" y="160"/>
                    <a:pt x="102" y="161"/>
                    <a:pt x="102" y="161"/>
                  </a:cubicBezTo>
                  <a:cubicBezTo>
                    <a:pt x="101" y="161"/>
                    <a:pt x="101" y="161"/>
                    <a:pt x="100" y="161"/>
                  </a:cubicBezTo>
                  <a:cubicBezTo>
                    <a:pt x="100" y="160"/>
                    <a:pt x="100" y="160"/>
                    <a:pt x="100" y="160"/>
                  </a:cubicBezTo>
                  <a:cubicBezTo>
                    <a:pt x="100" y="159"/>
                    <a:pt x="100" y="159"/>
                    <a:pt x="100" y="159"/>
                  </a:cubicBezTo>
                  <a:close/>
                  <a:moveTo>
                    <a:pt x="105" y="160"/>
                  </a:moveTo>
                  <a:cubicBezTo>
                    <a:pt x="106" y="160"/>
                    <a:pt x="107" y="161"/>
                    <a:pt x="108" y="161"/>
                  </a:cubicBezTo>
                  <a:cubicBezTo>
                    <a:pt x="108" y="161"/>
                    <a:pt x="108" y="162"/>
                    <a:pt x="108" y="162"/>
                  </a:cubicBezTo>
                  <a:cubicBezTo>
                    <a:pt x="107" y="162"/>
                    <a:pt x="106" y="162"/>
                    <a:pt x="105" y="162"/>
                  </a:cubicBezTo>
                  <a:cubicBezTo>
                    <a:pt x="105" y="161"/>
                    <a:pt x="105" y="161"/>
                    <a:pt x="105" y="160"/>
                  </a:cubicBezTo>
                  <a:close/>
                  <a:moveTo>
                    <a:pt x="111" y="162"/>
                  </a:moveTo>
                  <a:cubicBezTo>
                    <a:pt x="112" y="162"/>
                    <a:pt x="114" y="162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3"/>
                    <a:pt x="113" y="163"/>
                    <a:pt x="111" y="163"/>
                  </a:cubicBezTo>
                  <a:cubicBezTo>
                    <a:pt x="111" y="162"/>
                    <a:pt x="111" y="162"/>
                    <a:pt x="111" y="162"/>
                  </a:cubicBezTo>
                  <a:close/>
                  <a:moveTo>
                    <a:pt x="118" y="163"/>
                  </a:moveTo>
                  <a:cubicBezTo>
                    <a:pt x="122" y="164"/>
                    <a:pt x="125" y="165"/>
                    <a:pt x="128" y="167"/>
                  </a:cubicBezTo>
                  <a:cubicBezTo>
                    <a:pt x="125" y="166"/>
                    <a:pt x="122" y="165"/>
                    <a:pt x="118" y="164"/>
                  </a:cubicBezTo>
                  <a:cubicBezTo>
                    <a:pt x="118" y="164"/>
                    <a:pt x="118" y="164"/>
                    <a:pt x="118" y="163"/>
                  </a:cubicBezTo>
                  <a:close/>
                  <a:moveTo>
                    <a:pt x="173" y="190"/>
                  </a:moveTo>
                  <a:cubicBezTo>
                    <a:pt x="174" y="190"/>
                    <a:pt x="174" y="191"/>
                    <a:pt x="175" y="191"/>
                  </a:cubicBezTo>
                  <a:cubicBezTo>
                    <a:pt x="175" y="191"/>
                    <a:pt x="175" y="191"/>
                    <a:pt x="175" y="192"/>
                  </a:cubicBezTo>
                  <a:cubicBezTo>
                    <a:pt x="174" y="191"/>
                    <a:pt x="174" y="190"/>
                    <a:pt x="173" y="190"/>
                  </a:cubicBezTo>
                  <a:close/>
                  <a:moveTo>
                    <a:pt x="176" y="206"/>
                  </a:moveTo>
                  <a:cubicBezTo>
                    <a:pt x="174" y="204"/>
                    <a:pt x="172" y="202"/>
                    <a:pt x="170" y="200"/>
                  </a:cubicBezTo>
                  <a:cubicBezTo>
                    <a:pt x="167" y="197"/>
                    <a:pt x="164" y="194"/>
                    <a:pt x="161" y="192"/>
                  </a:cubicBezTo>
                  <a:cubicBezTo>
                    <a:pt x="154" y="186"/>
                    <a:pt x="147" y="181"/>
                    <a:pt x="141" y="174"/>
                  </a:cubicBezTo>
                  <a:cubicBezTo>
                    <a:pt x="141" y="174"/>
                    <a:pt x="141" y="174"/>
                    <a:pt x="142" y="175"/>
                  </a:cubicBezTo>
                  <a:cubicBezTo>
                    <a:pt x="142" y="175"/>
                    <a:pt x="143" y="175"/>
                    <a:pt x="144" y="176"/>
                  </a:cubicBezTo>
                  <a:cubicBezTo>
                    <a:pt x="145" y="177"/>
                    <a:pt x="147" y="178"/>
                    <a:pt x="148" y="179"/>
                  </a:cubicBezTo>
                  <a:cubicBezTo>
                    <a:pt x="151" y="181"/>
                    <a:pt x="154" y="184"/>
                    <a:pt x="158" y="186"/>
                  </a:cubicBezTo>
                  <a:cubicBezTo>
                    <a:pt x="162" y="190"/>
                    <a:pt x="166" y="193"/>
                    <a:pt x="170" y="196"/>
                  </a:cubicBezTo>
                  <a:cubicBezTo>
                    <a:pt x="171" y="198"/>
                    <a:pt x="173" y="200"/>
                    <a:pt x="175" y="202"/>
                  </a:cubicBezTo>
                  <a:cubicBezTo>
                    <a:pt x="175" y="203"/>
                    <a:pt x="175" y="204"/>
                    <a:pt x="176" y="206"/>
                  </a:cubicBezTo>
                  <a:close/>
                  <a:moveTo>
                    <a:pt x="176" y="240"/>
                  </a:moveTo>
                  <a:cubicBezTo>
                    <a:pt x="176" y="241"/>
                    <a:pt x="176" y="242"/>
                    <a:pt x="176" y="243"/>
                  </a:cubicBezTo>
                  <a:cubicBezTo>
                    <a:pt x="168" y="238"/>
                    <a:pt x="162" y="231"/>
                    <a:pt x="155" y="226"/>
                  </a:cubicBezTo>
                  <a:cubicBezTo>
                    <a:pt x="148" y="220"/>
                    <a:pt x="142" y="215"/>
                    <a:pt x="135" y="210"/>
                  </a:cubicBezTo>
                  <a:cubicBezTo>
                    <a:pt x="127" y="204"/>
                    <a:pt x="119" y="199"/>
                    <a:pt x="112" y="193"/>
                  </a:cubicBezTo>
                  <a:cubicBezTo>
                    <a:pt x="107" y="190"/>
                    <a:pt x="103" y="187"/>
                    <a:pt x="99" y="184"/>
                  </a:cubicBezTo>
                  <a:cubicBezTo>
                    <a:pt x="97" y="182"/>
                    <a:pt x="94" y="180"/>
                    <a:pt x="91" y="178"/>
                  </a:cubicBezTo>
                  <a:cubicBezTo>
                    <a:pt x="91" y="177"/>
                    <a:pt x="91" y="175"/>
                    <a:pt x="91" y="174"/>
                  </a:cubicBezTo>
                  <a:cubicBezTo>
                    <a:pt x="106" y="186"/>
                    <a:pt x="122" y="197"/>
                    <a:pt x="138" y="208"/>
                  </a:cubicBezTo>
                  <a:cubicBezTo>
                    <a:pt x="147" y="214"/>
                    <a:pt x="155" y="221"/>
                    <a:pt x="163" y="228"/>
                  </a:cubicBezTo>
                  <a:cubicBezTo>
                    <a:pt x="166" y="231"/>
                    <a:pt x="169" y="233"/>
                    <a:pt x="172" y="236"/>
                  </a:cubicBezTo>
                  <a:cubicBezTo>
                    <a:pt x="173" y="238"/>
                    <a:pt x="174" y="239"/>
                    <a:pt x="176" y="240"/>
                  </a:cubicBezTo>
                  <a:close/>
                  <a:moveTo>
                    <a:pt x="175" y="262"/>
                  </a:moveTo>
                  <a:cubicBezTo>
                    <a:pt x="175" y="263"/>
                    <a:pt x="175" y="264"/>
                    <a:pt x="175" y="265"/>
                  </a:cubicBezTo>
                  <a:cubicBezTo>
                    <a:pt x="169" y="260"/>
                    <a:pt x="162" y="256"/>
                    <a:pt x="156" y="251"/>
                  </a:cubicBezTo>
                  <a:cubicBezTo>
                    <a:pt x="149" y="246"/>
                    <a:pt x="142" y="240"/>
                    <a:pt x="135" y="235"/>
                  </a:cubicBezTo>
                  <a:cubicBezTo>
                    <a:pt x="121" y="224"/>
                    <a:pt x="106" y="214"/>
                    <a:pt x="94" y="202"/>
                  </a:cubicBezTo>
                  <a:cubicBezTo>
                    <a:pt x="105" y="213"/>
                    <a:pt x="121" y="223"/>
                    <a:pt x="135" y="233"/>
                  </a:cubicBezTo>
                  <a:cubicBezTo>
                    <a:pt x="143" y="238"/>
                    <a:pt x="150" y="243"/>
                    <a:pt x="158" y="249"/>
                  </a:cubicBezTo>
                  <a:cubicBezTo>
                    <a:pt x="162" y="252"/>
                    <a:pt x="166" y="254"/>
                    <a:pt x="170" y="258"/>
                  </a:cubicBezTo>
                  <a:cubicBezTo>
                    <a:pt x="171" y="259"/>
                    <a:pt x="173" y="261"/>
                    <a:pt x="175" y="262"/>
                  </a:cubicBezTo>
                  <a:close/>
                  <a:moveTo>
                    <a:pt x="174" y="273"/>
                  </a:moveTo>
                  <a:cubicBezTo>
                    <a:pt x="174" y="274"/>
                    <a:pt x="174" y="275"/>
                    <a:pt x="174" y="276"/>
                  </a:cubicBezTo>
                  <a:cubicBezTo>
                    <a:pt x="163" y="263"/>
                    <a:pt x="148" y="253"/>
                    <a:pt x="134" y="243"/>
                  </a:cubicBezTo>
                  <a:cubicBezTo>
                    <a:pt x="133" y="242"/>
                    <a:pt x="131" y="241"/>
                    <a:pt x="129" y="240"/>
                  </a:cubicBezTo>
                  <a:cubicBezTo>
                    <a:pt x="131" y="241"/>
                    <a:pt x="132" y="242"/>
                    <a:pt x="134" y="243"/>
                  </a:cubicBezTo>
                  <a:cubicBezTo>
                    <a:pt x="142" y="248"/>
                    <a:pt x="149" y="254"/>
                    <a:pt x="157" y="259"/>
                  </a:cubicBezTo>
                  <a:cubicBezTo>
                    <a:pt x="163" y="264"/>
                    <a:pt x="168" y="269"/>
                    <a:pt x="174" y="273"/>
                  </a:cubicBezTo>
                  <a:close/>
                  <a:moveTo>
                    <a:pt x="171" y="303"/>
                  </a:moveTo>
                  <a:cubicBezTo>
                    <a:pt x="171" y="303"/>
                    <a:pt x="171" y="303"/>
                    <a:pt x="171" y="303"/>
                  </a:cubicBezTo>
                  <a:cubicBezTo>
                    <a:pt x="171" y="303"/>
                    <a:pt x="170" y="304"/>
                    <a:pt x="170" y="304"/>
                  </a:cubicBezTo>
                  <a:cubicBezTo>
                    <a:pt x="166" y="300"/>
                    <a:pt x="162" y="297"/>
                    <a:pt x="158" y="293"/>
                  </a:cubicBezTo>
                  <a:cubicBezTo>
                    <a:pt x="158" y="293"/>
                    <a:pt x="158" y="294"/>
                    <a:pt x="158" y="294"/>
                  </a:cubicBezTo>
                  <a:cubicBezTo>
                    <a:pt x="161" y="296"/>
                    <a:pt x="164" y="298"/>
                    <a:pt x="167" y="300"/>
                  </a:cubicBezTo>
                  <a:cubicBezTo>
                    <a:pt x="168" y="302"/>
                    <a:pt x="170" y="303"/>
                    <a:pt x="171" y="303"/>
                  </a:cubicBezTo>
                  <a:close/>
                  <a:moveTo>
                    <a:pt x="168" y="305"/>
                  </a:moveTo>
                  <a:cubicBezTo>
                    <a:pt x="168" y="305"/>
                    <a:pt x="167" y="305"/>
                    <a:pt x="167" y="306"/>
                  </a:cubicBezTo>
                  <a:cubicBezTo>
                    <a:pt x="166" y="305"/>
                    <a:pt x="166" y="305"/>
                    <a:pt x="165" y="305"/>
                  </a:cubicBezTo>
                  <a:cubicBezTo>
                    <a:pt x="156" y="296"/>
                    <a:pt x="144" y="288"/>
                    <a:pt x="133" y="281"/>
                  </a:cubicBezTo>
                  <a:cubicBezTo>
                    <a:pt x="126" y="276"/>
                    <a:pt x="120" y="272"/>
                    <a:pt x="114" y="267"/>
                  </a:cubicBezTo>
                  <a:cubicBezTo>
                    <a:pt x="110" y="265"/>
                    <a:pt x="107" y="262"/>
                    <a:pt x="104" y="260"/>
                  </a:cubicBezTo>
                  <a:cubicBezTo>
                    <a:pt x="102" y="258"/>
                    <a:pt x="100" y="256"/>
                    <a:pt x="97" y="255"/>
                  </a:cubicBezTo>
                  <a:cubicBezTo>
                    <a:pt x="97" y="253"/>
                    <a:pt x="97" y="251"/>
                    <a:pt x="97" y="250"/>
                  </a:cubicBezTo>
                  <a:cubicBezTo>
                    <a:pt x="102" y="254"/>
                    <a:pt x="108" y="257"/>
                    <a:pt x="113" y="262"/>
                  </a:cubicBezTo>
                  <a:cubicBezTo>
                    <a:pt x="120" y="267"/>
                    <a:pt x="126" y="273"/>
                    <a:pt x="132" y="278"/>
                  </a:cubicBezTo>
                  <a:cubicBezTo>
                    <a:pt x="139" y="283"/>
                    <a:pt x="146" y="288"/>
                    <a:pt x="153" y="294"/>
                  </a:cubicBezTo>
                  <a:cubicBezTo>
                    <a:pt x="158" y="298"/>
                    <a:pt x="163" y="302"/>
                    <a:pt x="168" y="305"/>
                  </a:cubicBezTo>
                  <a:close/>
                  <a:moveTo>
                    <a:pt x="164" y="307"/>
                  </a:moveTo>
                  <a:cubicBezTo>
                    <a:pt x="163" y="307"/>
                    <a:pt x="162" y="308"/>
                    <a:pt x="161" y="308"/>
                  </a:cubicBezTo>
                  <a:cubicBezTo>
                    <a:pt x="161" y="308"/>
                    <a:pt x="161" y="308"/>
                    <a:pt x="161" y="308"/>
                  </a:cubicBezTo>
                  <a:cubicBezTo>
                    <a:pt x="157" y="304"/>
                    <a:pt x="151" y="302"/>
                    <a:pt x="147" y="299"/>
                  </a:cubicBezTo>
                  <a:cubicBezTo>
                    <a:pt x="141" y="295"/>
                    <a:pt x="135" y="291"/>
                    <a:pt x="129" y="287"/>
                  </a:cubicBezTo>
                  <a:cubicBezTo>
                    <a:pt x="123" y="283"/>
                    <a:pt x="117" y="279"/>
                    <a:pt x="111" y="275"/>
                  </a:cubicBezTo>
                  <a:cubicBezTo>
                    <a:pt x="109" y="273"/>
                    <a:pt x="106" y="271"/>
                    <a:pt x="103" y="269"/>
                  </a:cubicBezTo>
                  <a:cubicBezTo>
                    <a:pt x="102" y="268"/>
                    <a:pt x="101" y="267"/>
                    <a:pt x="100" y="266"/>
                  </a:cubicBezTo>
                  <a:cubicBezTo>
                    <a:pt x="97" y="262"/>
                    <a:pt x="99" y="264"/>
                    <a:pt x="100" y="265"/>
                  </a:cubicBezTo>
                  <a:cubicBezTo>
                    <a:pt x="106" y="269"/>
                    <a:pt x="111" y="274"/>
                    <a:pt x="117" y="278"/>
                  </a:cubicBezTo>
                  <a:cubicBezTo>
                    <a:pt x="123" y="282"/>
                    <a:pt x="129" y="286"/>
                    <a:pt x="135" y="289"/>
                  </a:cubicBezTo>
                  <a:cubicBezTo>
                    <a:pt x="141" y="293"/>
                    <a:pt x="147" y="297"/>
                    <a:pt x="153" y="300"/>
                  </a:cubicBezTo>
                  <a:cubicBezTo>
                    <a:pt x="157" y="302"/>
                    <a:pt x="161" y="306"/>
                    <a:pt x="164" y="307"/>
                  </a:cubicBezTo>
                  <a:close/>
                  <a:moveTo>
                    <a:pt x="160" y="309"/>
                  </a:moveTo>
                  <a:cubicBezTo>
                    <a:pt x="159" y="309"/>
                    <a:pt x="157" y="310"/>
                    <a:pt x="156" y="310"/>
                  </a:cubicBezTo>
                  <a:cubicBezTo>
                    <a:pt x="146" y="304"/>
                    <a:pt x="136" y="296"/>
                    <a:pt x="126" y="290"/>
                  </a:cubicBezTo>
                  <a:cubicBezTo>
                    <a:pt x="121" y="287"/>
                    <a:pt x="115" y="283"/>
                    <a:pt x="111" y="280"/>
                  </a:cubicBezTo>
                  <a:cubicBezTo>
                    <a:pt x="116" y="283"/>
                    <a:pt x="122" y="286"/>
                    <a:pt x="127" y="289"/>
                  </a:cubicBezTo>
                  <a:cubicBezTo>
                    <a:pt x="138" y="296"/>
                    <a:pt x="149" y="302"/>
                    <a:pt x="160" y="309"/>
                  </a:cubicBezTo>
                  <a:close/>
                  <a:moveTo>
                    <a:pt x="155" y="310"/>
                  </a:moveTo>
                  <a:cubicBezTo>
                    <a:pt x="153" y="311"/>
                    <a:pt x="151" y="311"/>
                    <a:pt x="150" y="312"/>
                  </a:cubicBezTo>
                  <a:cubicBezTo>
                    <a:pt x="149" y="311"/>
                    <a:pt x="149" y="311"/>
                    <a:pt x="148" y="311"/>
                  </a:cubicBezTo>
                  <a:cubicBezTo>
                    <a:pt x="148" y="311"/>
                    <a:pt x="148" y="310"/>
                    <a:pt x="148" y="310"/>
                  </a:cubicBezTo>
                  <a:cubicBezTo>
                    <a:pt x="137" y="301"/>
                    <a:pt x="125" y="293"/>
                    <a:pt x="114" y="286"/>
                  </a:cubicBezTo>
                  <a:cubicBezTo>
                    <a:pt x="111" y="284"/>
                    <a:pt x="108" y="282"/>
                    <a:pt x="105" y="280"/>
                  </a:cubicBezTo>
                  <a:cubicBezTo>
                    <a:pt x="110" y="283"/>
                    <a:pt x="114" y="286"/>
                    <a:pt x="119" y="289"/>
                  </a:cubicBezTo>
                  <a:cubicBezTo>
                    <a:pt x="131" y="296"/>
                    <a:pt x="143" y="303"/>
                    <a:pt x="155" y="310"/>
                  </a:cubicBezTo>
                  <a:close/>
                  <a:moveTo>
                    <a:pt x="149" y="312"/>
                  </a:moveTo>
                  <a:cubicBezTo>
                    <a:pt x="147" y="312"/>
                    <a:pt x="146" y="313"/>
                    <a:pt x="144" y="313"/>
                  </a:cubicBezTo>
                  <a:cubicBezTo>
                    <a:pt x="144" y="313"/>
                    <a:pt x="144" y="313"/>
                    <a:pt x="144" y="313"/>
                  </a:cubicBezTo>
                  <a:cubicBezTo>
                    <a:pt x="143" y="312"/>
                    <a:pt x="143" y="312"/>
                    <a:pt x="142" y="311"/>
                  </a:cubicBezTo>
                  <a:cubicBezTo>
                    <a:pt x="142" y="311"/>
                    <a:pt x="141" y="310"/>
                    <a:pt x="141" y="310"/>
                  </a:cubicBezTo>
                  <a:cubicBezTo>
                    <a:pt x="140" y="310"/>
                    <a:pt x="140" y="309"/>
                    <a:pt x="139" y="309"/>
                  </a:cubicBezTo>
                  <a:cubicBezTo>
                    <a:pt x="137" y="307"/>
                    <a:pt x="135" y="305"/>
                    <a:pt x="133" y="304"/>
                  </a:cubicBezTo>
                  <a:cubicBezTo>
                    <a:pt x="128" y="300"/>
                    <a:pt x="123" y="296"/>
                    <a:pt x="117" y="292"/>
                  </a:cubicBezTo>
                  <a:cubicBezTo>
                    <a:pt x="113" y="290"/>
                    <a:pt x="109" y="287"/>
                    <a:pt x="105" y="284"/>
                  </a:cubicBezTo>
                  <a:cubicBezTo>
                    <a:pt x="107" y="285"/>
                    <a:pt x="109" y="287"/>
                    <a:pt x="111" y="288"/>
                  </a:cubicBezTo>
                  <a:cubicBezTo>
                    <a:pt x="118" y="292"/>
                    <a:pt x="125" y="296"/>
                    <a:pt x="131" y="300"/>
                  </a:cubicBezTo>
                  <a:cubicBezTo>
                    <a:pt x="134" y="302"/>
                    <a:pt x="137" y="304"/>
                    <a:pt x="140" y="306"/>
                  </a:cubicBezTo>
                  <a:cubicBezTo>
                    <a:pt x="142" y="307"/>
                    <a:pt x="143" y="308"/>
                    <a:pt x="145" y="309"/>
                  </a:cubicBezTo>
                  <a:cubicBezTo>
                    <a:pt x="145" y="309"/>
                    <a:pt x="146" y="310"/>
                    <a:pt x="146" y="310"/>
                  </a:cubicBezTo>
                  <a:cubicBezTo>
                    <a:pt x="147" y="311"/>
                    <a:pt x="148" y="312"/>
                    <a:pt x="149" y="312"/>
                  </a:cubicBezTo>
                  <a:close/>
                  <a:moveTo>
                    <a:pt x="143" y="313"/>
                  </a:moveTo>
                  <a:cubicBezTo>
                    <a:pt x="142" y="314"/>
                    <a:pt x="141" y="314"/>
                    <a:pt x="140" y="314"/>
                  </a:cubicBezTo>
                  <a:cubicBezTo>
                    <a:pt x="140" y="314"/>
                    <a:pt x="140" y="314"/>
                    <a:pt x="140" y="314"/>
                  </a:cubicBezTo>
                  <a:cubicBezTo>
                    <a:pt x="136" y="311"/>
                    <a:pt x="133" y="308"/>
                    <a:pt x="129" y="305"/>
                  </a:cubicBezTo>
                  <a:cubicBezTo>
                    <a:pt x="124" y="301"/>
                    <a:pt x="119" y="297"/>
                    <a:pt x="114" y="294"/>
                  </a:cubicBezTo>
                  <a:cubicBezTo>
                    <a:pt x="111" y="292"/>
                    <a:pt x="108" y="291"/>
                    <a:pt x="106" y="289"/>
                  </a:cubicBezTo>
                  <a:cubicBezTo>
                    <a:pt x="105" y="289"/>
                    <a:pt x="104" y="288"/>
                    <a:pt x="104" y="288"/>
                  </a:cubicBezTo>
                  <a:cubicBezTo>
                    <a:pt x="109" y="291"/>
                    <a:pt x="114" y="293"/>
                    <a:pt x="119" y="296"/>
                  </a:cubicBezTo>
                  <a:cubicBezTo>
                    <a:pt x="125" y="300"/>
                    <a:pt x="131" y="304"/>
                    <a:pt x="137" y="308"/>
                  </a:cubicBezTo>
                  <a:cubicBezTo>
                    <a:pt x="138" y="310"/>
                    <a:pt x="140" y="311"/>
                    <a:pt x="142" y="313"/>
                  </a:cubicBezTo>
                  <a:cubicBezTo>
                    <a:pt x="142" y="313"/>
                    <a:pt x="142" y="312"/>
                    <a:pt x="142" y="312"/>
                  </a:cubicBezTo>
                  <a:cubicBezTo>
                    <a:pt x="143" y="313"/>
                    <a:pt x="143" y="313"/>
                    <a:pt x="143" y="313"/>
                  </a:cubicBezTo>
                  <a:close/>
                  <a:moveTo>
                    <a:pt x="139" y="314"/>
                  </a:moveTo>
                  <a:cubicBezTo>
                    <a:pt x="138" y="314"/>
                    <a:pt x="137" y="314"/>
                    <a:pt x="136" y="315"/>
                  </a:cubicBezTo>
                  <a:cubicBezTo>
                    <a:pt x="130" y="309"/>
                    <a:pt x="124" y="305"/>
                    <a:pt x="117" y="300"/>
                  </a:cubicBezTo>
                  <a:cubicBezTo>
                    <a:pt x="116" y="300"/>
                    <a:pt x="115" y="299"/>
                    <a:pt x="114" y="298"/>
                  </a:cubicBezTo>
                  <a:cubicBezTo>
                    <a:pt x="122" y="302"/>
                    <a:pt x="130" y="307"/>
                    <a:pt x="137" y="312"/>
                  </a:cubicBezTo>
                  <a:cubicBezTo>
                    <a:pt x="137" y="313"/>
                    <a:pt x="138" y="313"/>
                    <a:pt x="138" y="313"/>
                  </a:cubicBezTo>
                  <a:cubicBezTo>
                    <a:pt x="139" y="313"/>
                    <a:pt x="139" y="314"/>
                    <a:pt x="139" y="314"/>
                  </a:cubicBezTo>
                  <a:close/>
                  <a:moveTo>
                    <a:pt x="135" y="315"/>
                  </a:moveTo>
                  <a:cubicBezTo>
                    <a:pt x="133" y="315"/>
                    <a:pt x="132" y="315"/>
                    <a:pt x="131" y="315"/>
                  </a:cubicBezTo>
                  <a:cubicBezTo>
                    <a:pt x="126" y="311"/>
                    <a:pt x="121" y="307"/>
                    <a:pt x="116" y="304"/>
                  </a:cubicBezTo>
                  <a:cubicBezTo>
                    <a:pt x="113" y="302"/>
                    <a:pt x="111" y="300"/>
                    <a:pt x="108" y="299"/>
                  </a:cubicBezTo>
                  <a:cubicBezTo>
                    <a:pt x="106" y="297"/>
                    <a:pt x="105" y="296"/>
                    <a:pt x="103" y="295"/>
                  </a:cubicBezTo>
                  <a:cubicBezTo>
                    <a:pt x="103" y="294"/>
                    <a:pt x="103" y="294"/>
                    <a:pt x="102" y="294"/>
                  </a:cubicBezTo>
                  <a:cubicBezTo>
                    <a:pt x="103" y="294"/>
                    <a:pt x="103" y="294"/>
                    <a:pt x="104" y="295"/>
                  </a:cubicBezTo>
                  <a:cubicBezTo>
                    <a:pt x="110" y="298"/>
                    <a:pt x="115" y="302"/>
                    <a:pt x="121" y="306"/>
                  </a:cubicBezTo>
                  <a:cubicBezTo>
                    <a:pt x="126" y="308"/>
                    <a:pt x="130" y="312"/>
                    <a:pt x="135" y="315"/>
                  </a:cubicBezTo>
                  <a:close/>
                  <a:moveTo>
                    <a:pt x="130" y="315"/>
                  </a:moveTo>
                  <a:cubicBezTo>
                    <a:pt x="128" y="315"/>
                    <a:pt x="127" y="315"/>
                    <a:pt x="125" y="315"/>
                  </a:cubicBezTo>
                  <a:cubicBezTo>
                    <a:pt x="117" y="309"/>
                    <a:pt x="108" y="304"/>
                    <a:pt x="101" y="297"/>
                  </a:cubicBezTo>
                  <a:cubicBezTo>
                    <a:pt x="105" y="300"/>
                    <a:pt x="111" y="303"/>
                    <a:pt x="115" y="306"/>
                  </a:cubicBezTo>
                  <a:cubicBezTo>
                    <a:pt x="120" y="309"/>
                    <a:pt x="125" y="312"/>
                    <a:pt x="130" y="315"/>
                  </a:cubicBezTo>
                  <a:close/>
                  <a:moveTo>
                    <a:pt x="123" y="316"/>
                  </a:moveTo>
                  <a:cubicBezTo>
                    <a:pt x="122" y="316"/>
                    <a:pt x="121" y="316"/>
                    <a:pt x="119" y="316"/>
                  </a:cubicBezTo>
                  <a:cubicBezTo>
                    <a:pt x="119" y="316"/>
                    <a:pt x="119" y="316"/>
                    <a:pt x="119" y="316"/>
                  </a:cubicBezTo>
                  <a:cubicBezTo>
                    <a:pt x="117" y="313"/>
                    <a:pt x="114" y="311"/>
                    <a:pt x="111" y="309"/>
                  </a:cubicBezTo>
                  <a:cubicBezTo>
                    <a:pt x="109" y="307"/>
                    <a:pt x="107" y="306"/>
                    <a:pt x="105" y="304"/>
                  </a:cubicBezTo>
                  <a:cubicBezTo>
                    <a:pt x="104" y="304"/>
                    <a:pt x="104" y="303"/>
                    <a:pt x="103" y="303"/>
                  </a:cubicBezTo>
                  <a:cubicBezTo>
                    <a:pt x="103" y="303"/>
                    <a:pt x="104" y="303"/>
                    <a:pt x="104" y="303"/>
                  </a:cubicBezTo>
                  <a:cubicBezTo>
                    <a:pt x="108" y="306"/>
                    <a:pt x="112" y="307"/>
                    <a:pt x="115" y="310"/>
                  </a:cubicBezTo>
                  <a:cubicBezTo>
                    <a:pt x="118" y="312"/>
                    <a:pt x="120" y="314"/>
                    <a:pt x="123" y="316"/>
                  </a:cubicBezTo>
                  <a:close/>
                  <a:moveTo>
                    <a:pt x="118" y="316"/>
                  </a:moveTo>
                  <a:cubicBezTo>
                    <a:pt x="114" y="316"/>
                    <a:pt x="111" y="316"/>
                    <a:pt x="108" y="316"/>
                  </a:cubicBezTo>
                  <a:cubicBezTo>
                    <a:pt x="108" y="315"/>
                    <a:pt x="108" y="315"/>
                    <a:pt x="108" y="315"/>
                  </a:cubicBezTo>
                  <a:cubicBezTo>
                    <a:pt x="107" y="314"/>
                    <a:pt x="107" y="314"/>
                    <a:pt x="106" y="313"/>
                  </a:cubicBezTo>
                  <a:cubicBezTo>
                    <a:pt x="105" y="313"/>
                    <a:pt x="102" y="309"/>
                    <a:pt x="104" y="311"/>
                  </a:cubicBezTo>
                  <a:cubicBezTo>
                    <a:pt x="107" y="312"/>
                    <a:pt x="109" y="314"/>
                    <a:pt x="112" y="315"/>
                  </a:cubicBezTo>
                  <a:cubicBezTo>
                    <a:pt x="112" y="316"/>
                    <a:pt x="113" y="315"/>
                    <a:pt x="113" y="315"/>
                  </a:cubicBezTo>
                  <a:cubicBezTo>
                    <a:pt x="111" y="313"/>
                    <a:pt x="109" y="311"/>
                    <a:pt x="107" y="309"/>
                  </a:cubicBezTo>
                  <a:cubicBezTo>
                    <a:pt x="106" y="309"/>
                    <a:pt x="106" y="308"/>
                    <a:pt x="105" y="308"/>
                  </a:cubicBezTo>
                  <a:cubicBezTo>
                    <a:pt x="108" y="309"/>
                    <a:pt x="110" y="311"/>
                    <a:pt x="113" y="313"/>
                  </a:cubicBezTo>
                  <a:cubicBezTo>
                    <a:pt x="114" y="314"/>
                    <a:pt x="116" y="315"/>
                    <a:pt x="118" y="316"/>
                  </a:cubicBezTo>
                  <a:close/>
                  <a:moveTo>
                    <a:pt x="106" y="315"/>
                  </a:moveTo>
                  <a:cubicBezTo>
                    <a:pt x="106" y="315"/>
                    <a:pt x="105" y="315"/>
                    <a:pt x="105" y="315"/>
                  </a:cubicBezTo>
                  <a:cubicBezTo>
                    <a:pt x="104" y="315"/>
                    <a:pt x="104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4" y="314"/>
                    <a:pt x="106" y="315"/>
                    <a:pt x="106" y="315"/>
                  </a:cubicBezTo>
                  <a:cubicBezTo>
                    <a:pt x="106" y="315"/>
                    <a:pt x="106" y="315"/>
                    <a:pt x="106" y="315"/>
                  </a:cubicBezTo>
                  <a:close/>
                  <a:moveTo>
                    <a:pt x="100" y="315"/>
                  </a:moveTo>
                  <a:cubicBezTo>
                    <a:pt x="93" y="315"/>
                    <a:pt x="85" y="314"/>
                    <a:pt x="77" y="312"/>
                  </a:cubicBezTo>
                  <a:cubicBezTo>
                    <a:pt x="77" y="312"/>
                    <a:pt x="77" y="312"/>
                    <a:pt x="77" y="312"/>
                  </a:cubicBezTo>
                  <a:cubicBezTo>
                    <a:pt x="75" y="299"/>
                    <a:pt x="74" y="286"/>
                    <a:pt x="72" y="273"/>
                  </a:cubicBezTo>
                  <a:cubicBezTo>
                    <a:pt x="70" y="260"/>
                    <a:pt x="70" y="247"/>
                    <a:pt x="69" y="233"/>
                  </a:cubicBezTo>
                  <a:cubicBezTo>
                    <a:pt x="68" y="221"/>
                    <a:pt x="67" y="208"/>
                    <a:pt x="66" y="195"/>
                  </a:cubicBezTo>
                  <a:cubicBezTo>
                    <a:pt x="65" y="184"/>
                    <a:pt x="63" y="172"/>
                    <a:pt x="64" y="161"/>
                  </a:cubicBezTo>
                  <a:cubicBezTo>
                    <a:pt x="72" y="161"/>
                    <a:pt x="81" y="161"/>
                    <a:pt x="90" y="162"/>
                  </a:cubicBezTo>
                  <a:cubicBezTo>
                    <a:pt x="90" y="162"/>
                    <a:pt x="90" y="162"/>
                    <a:pt x="90" y="163"/>
                  </a:cubicBezTo>
                  <a:cubicBezTo>
                    <a:pt x="87" y="174"/>
                    <a:pt x="89" y="187"/>
                    <a:pt x="90" y="198"/>
                  </a:cubicBezTo>
                  <a:cubicBezTo>
                    <a:pt x="91" y="211"/>
                    <a:pt x="92" y="224"/>
                    <a:pt x="93" y="237"/>
                  </a:cubicBezTo>
                  <a:cubicBezTo>
                    <a:pt x="94" y="251"/>
                    <a:pt x="95" y="264"/>
                    <a:pt x="96" y="277"/>
                  </a:cubicBezTo>
                  <a:cubicBezTo>
                    <a:pt x="96" y="290"/>
                    <a:pt x="99" y="302"/>
                    <a:pt x="100" y="314"/>
                  </a:cubicBezTo>
                  <a:cubicBezTo>
                    <a:pt x="100" y="315"/>
                    <a:pt x="100" y="315"/>
                    <a:pt x="100" y="315"/>
                  </a:cubicBezTo>
                  <a:close/>
                  <a:moveTo>
                    <a:pt x="74" y="312"/>
                  </a:moveTo>
                  <a:cubicBezTo>
                    <a:pt x="74" y="311"/>
                    <a:pt x="73" y="311"/>
                    <a:pt x="72" y="311"/>
                  </a:cubicBezTo>
                  <a:cubicBezTo>
                    <a:pt x="73" y="311"/>
                    <a:pt x="73" y="311"/>
                    <a:pt x="74" y="311"/>
                  </a:cubicBezTo>
                  <a:cubicBezTo>
                    <a:pt x="74" y="311"/>
                    <a:pt x="74" y="311"/>
                    <a:pt x="74" y="312"/>
                  </a:cubicBezTo>
                  <a:close/>
                  <a:moveTo>
                    <a:pt x="15" y="288"/>
                  </a:moveTo>
                  <a:cubicBezTo>
                    <a:pt x="16" y="289"/>
                    <a:pt x="16" y="290"/>
                    <a:pt x="17" y="291"/>
                  </a:cubicBezTo>
                  <a:cubicBezTo>
                    <a:pt x="18" y="292"/>
                    <a:pt x="20" y="293"/>
                    <a:pt x="21" y="293"/>
                  </a:cubicBezTo>
                  <a:cubicBezTo>
                    <a:pt x="27" y="294"/>
                    <a:pt x="32" y="296"/>
                    <a:pt x="38" y="298"/>
                  </a:cubicBezTo>
                  <a:cubicBezTo>
                    <a:pt x="44" y="300"/>
                    <a:pt x="49" y="302"/>
                    <a:pt x="55" y="304"/>
                  </a:cubicBezTo>
                  <a:cubicBezTo>
                    <a:pt x="60" y="306"/>
                    <a:pt x="65" y="307"/>
                    <a:pt x="69" y="308"/>
                  </a:cubicBezTo>
                  <a:cubicBezTo>
                    <a:pt x="73" y="310"/>
                    <a:pt x="73" y="311"/>
                    <a:pt x="69" y="310"/>
                  </a:cubicBezTo>
                  <a:cubicBezTo>
                    <a:pt x="67" y="309"/>
                    <a:pt x="65" y="308"/>
                    <a:pt x="63" y="307"/>
                  </a:cubicBezTo>
                  <a:cubicBezTo>
                    <a:pt x="58" y="305"/>
                    <a:pt x="54" y="304"/>
                    <a:pt x="50" y="302"/>
                  </a:cubicBezTo>
                  <a:cubicBezTo>
                    <a:pt x="42" y="300"/>
                    <a:pt x="33" y="298"/>
                    <a:pt x="25" y="295"/>
                  </a:cubicBezTo>
                  <a:cubicBezTo>
                    <a:pt x="23" y="294"/>
                    <a:pt x="22" y="294"/>
                    <a:pt x="20" y="293"/>
                  </a:cubicBezTo>
                  <a:cubicBezTo>
                    <a:pt x="19" y="293"/>
                    <a:pt x="19" y="293"/>
                    <a:pt x="18" y="293"/>
                  </a:cubicBezTo>
                  <a:cubicBezTo>
                    <a:pt x="18" y="293"/>
                    <a:pt x="18" y="293"/>
                    <a:pt x="18" y="293"/>
                  </a:cubicBezTo>
                  <a:cubicBezTo>
                    <a:pt x="17" y="291"/>
                    <a:pt x="16" y="290"/>
                    <a:pt x="15" y="288"/>
                  </a:cubicBezTo>
                  <a:close/>
                  <a:moveTo>
                    <a:pt x="51" y="304"/>
                  </a:moveTo>
                  <a:cubicBezTo>
                    <a:pt x="56" y="305"/>
                    <a:pt x="61" y="307"/>
                    <a:pt x="66" y="309"/>
                  </a:cubicBezTo>
                  <a:cubicBezTo>
                    <a:pt x="67" y="310"/>
                    <a:pt x="68" y="310"/>
                    <a:pt x="69" y="310"/>
                  </a:cubicBezTo>
                  <a:cubicBezTo>
                    <a:pt x="56" y="307"/>
                    <a:pt x="42" y="303"/>
                    <a:pt x="30" y="297"/>
                  </a:cubicBezTo>
                  <a:cubicBezTo>
                    <a:pt x="37" y="299"/>
                    <a:pt x="44" y="301"/>
                    <a:pt x="51" y="304"/>
                  </a:cubicBezTo>
                  <a:close/>
                  <a:moveTo>
                    <a:pt x="13" y="283"/>
                  </a:moveTo>
                  <a:cubicBezTo>
                    <a:pt x="18" y="286"/>
                    <a:pt x="24" y="287"/>
                    <a:pt x="30" y="289"/>
                  </a:cubicBezTo>
                  <a:cubicBezTo>
                    <a:pt x="32" y="290"/>
                    <a:pt x="34" y="290"/>
                    <a:pt x="36" y="291"/>
                  </a:cubicBezTo>
                  <a:cubicBezTo>
                    <a:pt x="47" y="295"/>
                    <a:pt x="58" y="298"/>
                    <a:pt x="69" y="303"/>
                  </a:cubicBezTo>
                  <a:cubicBezTo>
                    <a:pt x="69" y="303"/>
                    <a:pt x="74" y="305"/>
                    <a:pt x="71" y="304"/>
                  </a:cubicBezTo>
                  <a:cubicBezTo>
                    <a:pt x="70" y="304"/>
                    <a:pt x="69" y="303"/>
                    <a:pt x="68" y="303"/>
                  </a:cubicBezTo>
                  <a:cubicBezTo>
                    <a:pt x="66" y="302"/>
                    <a:pt x="64" y="301"/>
                    <a:pt x="61" y="301"/>
                  </a:cubicBezTo>
                  <a:cubicBezTo>
                    <a:pt x="56" y="299"/>
                    <a:pt x="51" y="297"/>
                    <a:pt x="46" y="296"/>
                  </a:cubicBezTo>
                  <a:cubicBezTo>
                    <a:pt x="36" y="293"/>
                    <a:pt x="26" y="290"/>
                    <a:pt x="16" y="286"/>
                  </a:cubicBezTo>
                  <a:cubicBezTo>
                    <a:pt x="16" y="286"/>
                    <a:pt x="16" y="286"/>
                    <a:pt x="15" y="286"/>
                  </a:cubicBezTo>
                  <a:cubicBezTo>
                    <a:pt x="15" y="286"/>
                    <a:pt x="14" y="286"/>
                    <a:pt x="14" y="286"/>
                  </a:cubicBezTo>
                  <a:cubicBezTo>
                    <a:pt x="13" y="285"/>
                    <a:pt x="13" y="284"/>
                    <a:pt x="13" y="283"/>
                  </a:cubicBezTo>
                  <a:close/>
                  <a:moveTo>
                    <a:pt x="10" y="275"/>
                  </a:moveTo>
                  <a:cubicBezTo>
                    <a:pt x="12" y="277"/>
                    <a:pt x="16" y="279"/>
                    <a:pt x="19" y="280"/>
                  </a:cubicBezTo>
                  <a:cubicBezTo>
                    <a:pt x="24" y="283"/>
                    <a:pt x="29" y="285"/>
                    <a:pt x="34" y="286"/>
                  </a:cubicBezTo>
                  <a:cubicBezTo>
                    <a:pt x="45" y="291"/>
                    <a:pt x="57" y="294"/>
                    <a:pt x="68" y="299"/>
                  </a:cubicBezTo>
                  <a:cubicBezTo>
                    <a:pt x="69" y="299"/>
                    <a:pt x="75" y="301"/>
                    <a:pt x="71" y="300"/>
                  </a:cubicBezTo>
                  <a:cubicBezTo>
                    <a:pt x="68" y="299"/>
                    <a:pt x="65" y="298"/>
                    <a:pt x="62" y="297"/>
                  </a:cubicBezTo>
                  <a:cubicBezTo>
                    <a:pt x="58" y="295"/>
                    <a:pt x="52" y="294"/>
                    <a:pt x="47" y="293"/>
                  </a:cubicBezTo>
                  <a:cubicBezTo>
                    <a:pt x="42" y="291"/>
                    <a:pt x="36" y="290"/>
                    <a:pt x="31" y="288"/>
                  </a:cubicBezTo>
                  <a:cubicBezTo>
                    <a:pt x="24" y="286"/>
                    <a:pt x="18" y="284"/>
                    <a:pt x="12" y="281"/>
                  </a:cubicBezTo>
                  <a:cubicBezTo>
                    <a:pt x="12" y="280"/>
                    <a:pt x="11" y="279"/>
                    <a:pt x="11" y="279"/>
                  </a:cubicBezTo>
                  <a:cubicBezTo>
                    <a:pt x="10" y="277"/>
                    <a:pt x="10" y="276"/>
                    <a:pt x="10" y="275"/>
                  </a:cubicBezTo>
                  <a:close/>
                  <a:moveTo>
                    <a:pt x="8" y="270"/>
                  </a:moveTo>
                  <a:cubicBezTo>
                    <a:pt x="11" y="272"/>
                    <a:pt x="14" y="273"/>
                    <a:pt x="17" y="275"/>
                  </a:cubicBezTo>
                  <a:cubicBezTo>
                    <a:pt x="22" y="277"/>
                    <a:pt x="27" y="279"/>
                    <a:pt x="32" y="281"/>
                  </a:cubicBezTo>
                  <a:cubicBezTo>
                    <a:pt x="44" y="285"/>
                    <a:pt x="56" y="289"/>
                    <a:pt x="67" y="294"/>
                  </a:cubicBezTo>
                  <a:cubicBezTo>
                    <a:pt x="68" y="294"/>
                    <a:pt x="75" y="297"/>
                    <a:pt x="70" y="295"/>
                  </a:cubicBezTo>
                  <a:cubicBezTo>
                    <a:pt x="67" y="294"/>
                    <a:pt x="64" y="293"/>
                    <a:pt x="61" y="292"/>
                  </a:cubicBezTo>
                  <a:cubicBezTo>
                    <a:pt x="56" y="290"/>
                    <a:pt x="50" y="288"/>
                    <a:pt x="44" y="286"/>
                  </a:cubicBezTo>
                  <a:cubicBezTo>
                    <a:pt x="33" y="283"/>
                    <a:pt x="21" y="279"/>
                    <a:pt x="9" y="274"/>
                  </a:cubicBezTo>
                  <a:cubicBezTo>
                    <a:pt x="9" y="272"/>
                    <a:pt x="8" y="271"/>
                    <a:pt x="8" y="270"/>
                  </a:cubicBezTo>
                  <a:close/>
                  <a:moveTo>
                    <a:pt x="9" y="270"/>
                  </a:moveTo>
                  <a:cubicBezTo>
                    <a:pt x="9" y="271"/>
                    <a:pt x="10" y="271"/>
                    <a:pt x="10" y="271"/>
                  </a:cubicBezTo>
                  <a:cubicBezTo>
                    <a:pt x="10" y="271"/>
                    <a:pt x="9" y="271"/>
                    <a:pt x="9" y="270"/>
                  </a:cubicBezTo>
                  <a:close/>
                  <a:moveTo>
                    <a:pt x="5" y="255"/>
                  </a:moveTo>
                  <a:cubicBezTo>
                    <a:pt x="23" y="266"/>
                    <a:pt x="44" y="269"/>
                    <a:pt x="64" y="279"/>
                  </a:cubicBezTo>
                  <a:cubicBezTo>
                    <a:pt x="65" y="279"/>
                    <a:pt x="66" y="280"/>
                    <a:pt x="66" y="280"/>
                  </a:cubicBezTo>
                  <a:cubicBezTo>
                    <a:pt x="64" y="279"/>
                    <a:pt x="62" y="278"/>
                    <a:pt x="59" y="277"/>
                  </a:cubicBezTo>
                  <a:cubicBezTo>
                    <a:pt x="58" y="277"/>
                    <a:pt x="57" y="276"/>
                    <a:pt x="55" y="276"/>
                  </a:cubicBezTo>
                  <a:cubicBezTo>
                    <a:pt x="39" y="269"/>
                    <a:pt x="21" y="265"/>
                    <a:pt x="5" y="257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5" y="256"/>
                    <a:pt x="5" y="255"/>
                    <a:pt x="5" y="255"/>
                  </a:cubicBezTo>
                  <a:close/>
                  <a:moveTo>
                    <a:pt x="4" y="243"/>
                  </a:moveTo>
                  <a:cubicBezTo>
                    <a:pt x="13" y="247"/>
                    <a:pt x="22" y="252"/>
                    <a:pt x="32" y="256"/>
                  </a:cubicBezTo>
                  <a:cubicBezTo>
                    <a:pt x="41" y="259"/>
                    <a:pt x="51" y="263"/>
                    <a:pt x="60" y="268"/>
                  </a:cubicBezTo>
                  <a:cubicBezTo>
                    <a:pt x="61" y="268"/>
                    <a:pt x="62" y="269"/>
                    <a:pt x="63" y="269"/>
                  </a:cubicBezTo>
                  <a:cubicBezTo>
                    <a:pt x="61" y="268"/>
                    <a:pt x="60" y="268"/>
                    <a:pt x="58" y="267"/>
                  </a:cubicBezTo>
                  <a:cubicBezTo>
                    <a:pt x="51" y="264"/>
                    <a:pt x="44" y="262"/>
                    <a:pt x="37" y="260"/>
                  </a:cubicBezTo>
                  <a:cubicBezTo>
                    <a:pt x="32" y="258"/>
                    <a:pt x="26" y="256"/>
                    <a:pt x="20" y="254"/>
                  </a:cubicBezTo>
                  <a:cubicBezTo>
                    <a:pt x="14" y="252"/>
                    <a:pt x="9" y="249"/>
                    <a:pt x="4" y="247"/>
                  </a:cubicBezTo>
                  <a:cubicBezTo>
                    <a:pt x="4" y="246"/>
                    <a:pt x="4" y="245"/>
                    <a:pt x="4" y="243"/>
                  </a:cubicBezTo>
                  <a:close/>
                  <a:moveTo>
                    <a:pt x="4" y="241"/>
                  </a:moveTo>
                  <a:cubicBezTo>
                    <a:pt x="6" y="242"/>
                    <a:pt x="8" y="242"/>
                    <a:pt x="10" y="243"/>
                  </a:cubicBezTo>
                  <a:cubicBezTo>
                    <a:pt x="12" y="244"/>
                    <a:pt x="14" y="245"/>
                    <a:pt x="15" y="245"/>
                  </a:cubicBezTo>
                  <a:cubicBezTo>
                    <a:pt x="21" y="248"/>
                    <a:pt x="27" y="251"/>
                    <a:pt x="33" y="253"/>
                  </a:cubicBezTo>
                  <a:cubicBezTo>
                    <a:pt x="29" y="252"/>
                    <a:pt x="26" y="251"/>
                    <a:pt x="22" y="249"/>
                  </a:cubicBezTo>
                  <a:cubicBezTo>
                    <a:pt x="16" y="247"/>
                    <a:pt x="10" y="244"/>
                    <a:pt x="4" y="243"/>
                  </a:cubicBezTo>
                  <a:cubicBezTo>
                    <a:pt x="4" y="242"/>
                    <a:pt x="4" y="241"/>
                    <a:pt x="4" y="241"/>
                  </a:cubicBezTo>
                  <a:close/>
                  <a:moveTo>
                    <a:pt x="4" y="235"/>
                  </a:moveTo>
                  <a:cubicBezTo>
                    <a:pt x="6" y="236"/>
                    <a:pt x="8" y="236"/>
                    <a:pt x="10" y="237"/>
                  </a:cubicBezTo>
                  <a:cubicBezTo>
                    <a:pt x="15" y="240"/>
                    <a:pt x="20" y="243"/>
                    <a:pt x="25" y="245"/>
                  </a:cubicBezTo>
                  <a:cubicBezTo>
                    <a:pt x="33" y="247"/>
                    <a:pt x="41" y="250"/>
                    <a:pt x="49" y="254"/>
                  </a:cubicBezTo>
                  <a:cubicBezTo>
                    <a:pt x="53" y="255"/>
                    <a:pt x="57" y="258"/>
                    <a:pt x="61" y="260"/>
                  </a:cubicBezTo>
                  <a:cubicBezTo>
                    <a:pt x="57" y="258"/>
                    <a:pt x="53" y="256"/>
                    <a:pt x="49" y="254"/>
                  </a:cubicBezTo>
                  <a:cubicBezTo>
                    <a:pt x="43" y="252"/>
                    <a:pt x="36" y="250"/>
                    <a:pt x="30" y="248"/>
                  </a:cubicBezTo>
                  <a:cubicBezTo>
                    <a:pt x="23" y="246"/>
                    <a:pt x="15" y="243"/>
                    <a:pt x="8" y="241"/>
                  </a:cubicBezTo>
                  <a:cubicBezTo>
                    <a:pt x="7" y="241"/>
                    <a:pt x="5" y="240"/>
                    <a:pt x="4" y="239"/>
                  </a:cubicBezTo>
                  <a:cubicBezTo>
                    <a:pt x="4" y="238"/>
                    <a:pt x="4" y="236"/>
                    <a:pt x="4" y="235"/>
                  </a:cubicBezTo>
                  <a:close/>
                  <a:moveTo>
                    <a:pt x="4" y="234"/>
                  </a:moveTo>
                  <a:cubicBezTo>
                    <a:pt x="4" y="233"/>
                    <a:pt x="4" y="232"/>
                    <a:pt x="4" y="231"/>
                  </a:cubicBezTo>
                  <a:cubicBezTo>
                    <a:pt x="10" y="234"/>
                    <a:pt x="16" y="237"/>
                    <a:pt x="21" y="239"/>
                  </a:cubicBezTo>
                  <a:cubicBezTo>
                    <a:pt x="27" y="242"/>
                    <a:pt x="33" y="244"/>
                    <a:pt x="38" y="246"/>
                  </a:cubicBezTo>
                  <a:cubicBezTo>
                    <a:pt x="44" y="249"/>
                    <a:pt x="50" y="251"/>
                    <a:pt x="56" y="253"/>
                  </a:cubicBezTo>
                  <a:cubicBezTo>
                    <a:pt x="60" y="254"/>
                    <a:pt x="63" y="256"/>
                    <a:pt x="66" y="258"/>
                  </a:cubicBezTo>
                  <a:cubicBezTo>
                    <a:pt x="68" y="259"/>
                    <a:pt x="68" y="258"/>
                    <a:pt x="66" y="258"/>
                  </a:cubicBezTo>
                  <a:cubicBezTo>
                    <a:pt x="64" y="257"/>
                    <a:pt x="62" y="256"/>
                    <a:pt x="59" y="255"/>
                  </a:cubicBezTo>
                  <a:cubicBezTo>
                    <a:pt x="46" y="249"/>
                    <a:pt x="31" y="246"/>
                    <a:pt x="17" y="239"/>
                  </a:cubicBezTo>
                  <a:cubicBezTo>
                    <a:pt x="14" y="238"/>
                    <a:pt x="11" y="237"/>
                    <a:pt x="9" y="236"/>
                  </a:cubicBezTo>
                  <a:cubicBezTo>
                    <a:pt x="7" y="235"/>
                    <a:pt x="5" y="234"/>
                    <a:pt x="4" y="234"/>
                  </a:cubicBezTo>
                  <a:close/>
                  <a:moveTo>
                    <a:pt x="21" y="123"/>
                  </a:moveTo>
                  <a:cubicBezTo>
                    <a:pt x="21" y="122"/>
                    <a:pt x="21" y="122"/>
                    <a:pt x="22" y="122"/>
                  </a:cubicBezTo>
                  <a:cubicBezTo>
                    <a:pt x="23" y="120"/>
                    <a:pt x="24" y="118"/>
                    <a:pt x="25" y="117"/>
                  </a:cubicBezTo>
                  <a:cubicBezTo>
                    <a:pt x="30" y="113"/>
                    <a:pt x="35" y="109"/>
                    <a:pt x="40" y="105"/>
                  </a:cubicBezTo>
                  <a:cubicBezTo>
                    <a:pt x="48" y="101"/>
                    <a:pt x="56" y="98"/>
                    <a:pt x="65" y="95"/>
                  </a:cubicBezTo>
                  <a:cubicBezTo>
                    <a:pt x="74" y="92"/>
                    <a:pt x="83" y="90"/>
                    <a:pt x="93" y="91"/>
                  </a:cubicBezTo>
                  <a:cubicBezTo>
                    <a:pt x="93" y="91"/>
                    <a:pt x="94" y="91"/>
                    <a:pt x="94" y="91"/>
                  </a:cubicBezTo>
                  <a:cubicBezTo>
                    <a:pt x="89" y="94"/>
                    <a:pt x="85" y="97"/>
                    <a:pt x="81" y="101"/>
                  </a:cubicBezTo>
                  <a:cubicBezTo>
                    <a:pt x="78" y="106"/>
                    <a:pt x="77" y="112"/>
                    <a:pt x="83" y="115"/>
                  </a:cubicBezTo>
                  <a:cubicBezTo>
                    <a:pt x="88" y="118"/>
                    <a:pt x="92" y="113"/>
                    <a:pt x="94" y="107"/>
                  </a:cubicBezTo>
                  <a:cubicBezTo>
                    <a:pt x="94" y="112"/>
                    <a:pt x="96" y="116"/>
                    <a:pt x="99" y="117"/>
                  </a:cubicBezTo>
                  <a:cubicBezTo>
                    <a:pt x="108" y="119"/>
                    <a:pt x="104" y="101"/>
                    <a:pt x="103" y="93"/>
                  </a:cubicBezTo>
                  <a:cubicBezTo>
                    <a:pt x="110" y="94"/>
                    <a:pt x="116" y="97"/>
                    <a:pt x="122" y="100"/>
                  </a:cubicBezTo>
                  <a:cubicBezTo>
                    <a:pt x="130" y="103"/>
                    <a:pt x="139" y="108"/>
                    <a:pt x="145" y="114"/>
                  </a:cubicBezTo>
                  <a:cubicBezTo>
                    <a:pt x="151" y="120"/>
                    <a:pt x="155" y="127"/>
                    <a:pt x="159" y="135"/>
                  </a:cubicBezTo>
                  <a:cubicBezTo>
                    <a:pt x="166" y="151"/>
                    <a:pt x="173" y="169"/>
                    <a:pt x="174" y="187"/>
                  </a:cubicBezTo>
                  <a:cubicBezTo>
                    <a:pt x="163" y="178"/>
                    <a:pt x="151" y="172"/>
                    <a:pt x="138" y="167"/>
                  </a:cubicBezTo>
                  <a:cubicBezTo>
                    <a:pt x="138" y="165"/>
                    <a:pt x="137" y="164"/>
                    <a:pt x="137" y="163"/>
                  </a:cubicBezTo>
                  <a:cubicBezTo>
                    <a:pt x="136" y="161"/>
                    <a:pt x="134" y="161"/>
                    <a:pt x="132" y="161"/>
                  </a:cubicBezTo>
                  <a:cubicBezTo>
                    <a:pt x="131" y="162"/>
                    <a:pt x="130" y="163"/>
                    <a:pt x="130" y="164"/>
                  </a:cubicBezTo>
                  <a:cubicBezTo>
                    <a:pt x="118" y="160"/>
                    <a:pt x="106" y="157"/>
                    <a:pt x="94" y="155"/>
                  </a:cubicBezTo>
                  <a:cubicBezTo>
                    <a:pt x="79" y="152"/>
                    <a:pt x="63" y="152"/>
                    <a:pt x="48" y="156"/>
                  </a:cubicBezTo>
                  <a:cubicBezTo>
                    <a:pt x="35" y="159"/>
                    <a:pt x="22" y="161"/>
                    <a:pt x="10" y="167"/>
                  </a:cubicBezTo>
                  <a:cubicBezTo>
                    <a:pt x="11" y="152"/>
                    <a:pt x="14" y="137"/>
                    <a:pt x="21" y="123"/>
                  </a:cubicBezTo>
                  <a:close/>
                  <a:moveTo>
                    <a:pt x="161" y="133"/>
                  </a:moveTo>
                  <a:cubicBezTo>
                    <a:pt x="165" y="141"/>
                    <a:pt x="168" y="149"/>
                    <a:pt x="170" y="158"/>
                  </a:cubicBezTo>
                  <a:cubicBezTo>
                    <a:pt x="168" y="149"/>
                    <a:pt x="165" y="141"/>
                    <a:pt x="161" y="133"/>
                  </a:cubicBezTo>
                  <a:close/>
                  <a:moveTo>
                    <a:pt x="79" y="60"/>
                  </a:moveTo>
                  <a:cubicBezTo>
                    <a:pt x="81" y="58"/>
                    <a:pt x="84" y="57"/>
                    <a:pt x="86" y="55"/>
                  </a:cubicBezTo>
                  <a:cubicBezTo>
                    <a:pt x="86" y="55"/>
                    <a:pt x="87" y="55"/>
                    <a:pt x="87" y="55"/>
                  </a:cubicBezTo>
                  <a:cubicBezTo>
                    <a:pt x="94" y="57"/>
                    <a:pt x="101" y="59"/>
                    <a:pt x="108" y="60"/>
                  </a:cubicBezTo>
                  <a:cubicBezTo>
                    <a:pt x="117" y="60"/>
                    <a:pt x="125" y="60"/>
                    <a:pt x="133" y="62"/>
                  </a:cubicBezTo>
                  <a:cubicBezTo>
                    <a:pt x="147" y="64"/>
                    <a:pt x="160" y="69"/>
                    <a:pt x="171" y="79"/>
                  </a:cubicBezTo>
                  <a:cubicBezTo>
                    <a:pt x="182" y="88"/>
                    <a:pt x="190" y="100"/>
                    <a:pt x="193" y="114"/>
                  </a:cubicBezTo>
                  <a:cubicBezTo>
                    <a:pt x="195" y="129"/>
                    <a:pt x="191" y="143"/>
                    <a:pt x="189" y="158"/>
                  </a:cubicBezTo>
                  <a:cubicBezTo>
                    <a:pt x="188" y="165"/>
                    <a:pt x="188" y="172"/>
                    <a:pt x="188" y="179"/>
                  </a:cubicBezTo>
                  <a:cubicBezTo>
                    <a:pt x="188" y="186"/>
                    <a:pt x="190" y="193"/>
                    <a:pt x="190" y="201"/>
                  </a:cubicBezTo>
                  <a:cubicBezTo>
                    <a:pt x="191" y="216"/>
                    <a:pt x="190" y="230"/>
                    <a:pt x="192" y="245"/>
                  </a:cubicBezTo>
                  <a:cubicBezTo>
                    <a:pt x="194" y="257"/>
                    <a:pt x="196" y="269"/>
                    <a:pt x="191" y="281"/>
                  </a:cubicBezTo>
                  <a:cubicBezTo>
                    <a:pt x="188" y="289"/>
                    <a:pt x="182" y="296"/>
                    <a:pt x="175" y="301"/>
                  </a:cubicBezTo>
                  <a:cubicBezTo>
                    <a:pt x="175" y="293"/>
                    <a:pt x="176" y="284"/>
                    <a:pt x="177" y="276"/>
                  </a:cubicBezTo>
                  <a:cubicBezTo>
                    <a:pt x="179" y="245"/>
                    <a:pt x="180" y="213"/>
                    <a:pt x="177" y="182"/>
                  </a:cubicBezTo>
                  <a:cubicBezTo>
                    <a:pt x="175" y="157"/>
                    <a:pt x="168" y="131"/>
                    <a:pt x="150" y="113"/>
                  </a:cubicBezTo>
                  <a:cubicBezTo>
                    <a:pt x="138" y="101"/>
                    <a:pt x="121" y="91"/>
                    <a:pt x="103" y="86"/>
                  </a:cubicBezTo>
                  <a:cubicBezTo>
                    <a:pt x="103" y="86"/>
                    <a:pt x="103" y="86"/>
                    <a:pt x="103" y="85"/>
                  </a:cubicBezTo>
                  <a:cubicBezTo>
                    <a:pt x="102" y="83"/>
                    <a:pt x="99" y="81"/>
                    <a:pt x="97" y="81"/>
                  </a:cubicBezTo>
                  <a:cubicBezTo>
                    <a:pt x="95" y="82"/>
                    <a:pt x="93" y="83"/>
                    <a:pt x="93" y="84"/>
                  </a:cubicBezTo>
                  <a:cubicBezTo>
                    <a:pt x="89" y="84"/>
                    <a:pt x="86" y="84"/>
                    <a:pt x="83" y="84"/>
                  </a:cubicBezTo>
                  <a:cubicBezTo>
                    <a:pt x="66" y="85"/>
                    <a:pt x="51" y="93"/>
                    <a:pt x="38" y="103"/>
                  </a:cubicBezTo>
                  <a:cubicBezTo>
                    <a:pt x="34" y="105"/>
                    <a:pt x="30" y="108"/>
                    <a:pt x="27" y="111"/>
                  </a:cubicBezTo>
                  <a:cubicBezTo>
                    <a:pt x="39" y="90"/>
                    <a:pt x="58" y="72"/>
                    <a:pt x="79" y="60"/>
                  </a:cubicBezTo>
                  <a:close/>
                  <a:moveTo>
                    <a:pt x="223" y="190"/>
                  </a:moveTo>
                  <a:cubicBezTo>
                    <a:pt x="223" y="190"/>
                    <a:pt x="223" y="190"/>
                    <a:pt x="223" y="190"/>
                  </a:cubicBezTo>
                  <a:cubicBezTo>
                    <a:pt x="223" y="189"/>
                    <a:pt x="223" y="188"/>
                    <a:pt x="223" y="187"/>
                  </a:cubicBezTo>
                  <a:cubicBezTo>
                    <a:pt x="223" y="178"/>
                    <a:pt x="224" y="169"/>
                    <a:pt x="225" y="159"/>
                  </a:cubicBezTo>
                  <a:cubicBezTo>
                    <a:pt x="228" y="174"/>
                    <a:pt x="228" y="189"/>
                    <a:pt x="230" y="203"/>
                  </a:cubicBezTo>
                  <a:cubicBezTo>
                    <a:pt x="231" y="212"/>
                    <a:pt x="234" y="221"/>
                    <a:pt x="233" y="230"/>
                  </a:cubicBezTo>
                  <a:cubicBezTo>
                    <a:pt x="233" y="237"/>
                    <a:pt x="231" y="243"/>
                    <a:pt x="231" y="249"/>
                  </a:cubicBezTo>
                  <a:cubicBezTo>
                    <a:pt x="232" y="256"/>
                    <a:pt x="234" y="262"/>
                    <a:pt x="239" y="266"/>
                  </a:cubicBezTo>
                  <a:cubicBezTo>
                    <a:pt x="239" y="266"/>
                    <a:pt x="239" y="266"/>
                    <a:pt x="239" y="266"/>
                  </a:cubicBezTo>
                  <a:cubicBezTo>
                    <a:pt x="243" y="275"/>
                    <a:pt x="234" y="277"/>
                    <a:pt x="227" y="280"/>
                  </a:cubicBezTo>
                  <a:cubicBezTo>
                    <a:pt x="228" y="277"/>
                    <a:pt x="229" y="275"/>
                    <a:pt x="229" y="272"/>
                  </a:cubicBezTo>
                  <a:cubicBezTo>
                    <a:pt x="229" y="272"/>
                    <a:pt x="229" y="272"/>
                    <a:pt x="229" y="272"/>
                  </a:cubicBezTo>
                  <a:cubicBezTo>
                    <a:pt x="229" y="257"/>
                    <a:pt x="228" y="243"/>
                    <a:pt x="226" y="228"/>
                  </a:cubicBezTo>
                  <a:cubicBezTo>
                    <a:pt x="225" y="215"/>
                    <a:pt x="223" y="203"/>
                    <a:pt x="223" y="190"/>
                  </a:cubicBezTo>
                  <a:close/>
                  <a:moveTo>
                    <a:pt x="248" y="266"/>
                  </a:moveTo>
                  <a:cubicBezTo>
                    <a:pt x="242" y="265"/>
                    <a:pt x="239" y="263"/>
                    <a:pt x="237" y="259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40" y="262"/>
                    <a:pt x="242" y="264"/>
                    <a:pt x="245" y="265"/>
                  </a:cubicBezTo>
                  <a:cubicBezTo>
                    <a:pt x="245" y="265"/>
                    <a:pt x="246" y="265"/>
                    <a:pt x="245" y="264"/>
                  </a:cubicBezTo>
                  <a:cubicBezTo>
                    <a:pt x="243" y="262"/>
                    <a:pt x="239" y="259"/>
                    <a:pt x="237" y="256"/>
                  </a:cubicBezTo>
                  <a:cubicBezTo>
                    <a:pt x="235" y="252"/>
                    <a:pt x="240" y="258"/>
                    <a:pt x="241" y="259"/>
                  </a:cubicBezTo>
                  <a:cubicBezTo>
                    <a:pt x="245" y="262"/>
                    <a:pt x="248" y="265"/>
                    <a:pt x="252" y="266"/>
                  </a:cubicBezTo>
                  <a:cubicBezTo>
                    <a:pt x="251" y="266"/>
                    <a:pt x="249" y="266"/>
                    <a:pt x="248" y="266"/>
                  </a:cubicBezTo>
                  <a:close/>
                  <a:moveTo>
                    <a:pt x="259" y="189"/>
                  </a:moveTo>
                  <a:cubicBezTo>
                    <a:pt x="252" y="184"/>
                    <a:pt x="243" y="181"/>
                    <a:pt x="235" y="176"/>
                  </a:cubicBezTo>
                  <a:cubicBezTo>
                    <a:pt x="234" y="176"/>
                    <a:pt x="233" y="175"/>
                    <a:pt x="232" y="174"/>
                  </a:cubicBezTo>
                  <a:cubicBezTo>
                    <a:pt x="233" y="175"/>
                    <a:pt x="235" y="176"/>
                    <a:pt x="237" y="176"/>
                  </a:cubicBezTo>
                  <a:cubicBezTo>
                    <a:pt x="239" y="178"/>
                    <a:pt x="241" y="179"/>
                    <a:pt x="243" y="180"/>
                  </a:cubicBezTo>
                  <a:cubicBezTo>
                    <a:pt x="248" y="181"/>
                    <a:pt x="254" y="183"/>
                    <a:pt x="259" y="186"/>
                  </a:cubicBezTo>
                  <a:cubicBezTo>
                    <a:pt x="259" y="186"/>
                    <a:pt x="259" y="186"/>
                    <a:pt x="259" y="186"/>
                  </a:cubicBezTo>
                  <a:cubicBezTo>
                    <a:pt x="259" y="187"/>
                    <a:pt x="259" y="188"/>
                    <a:pt x="259" y="189"/>
                  </a:cubicBezTo>
                  <a:close/>
                  <a:moveTo>
                    <a:pt x="226" y="74"/>
                  </a:moveTo>
                  <a:cubicBezTo>
                    <a:pt x="216" y="66"/>
                    <a:pt x="206" y="60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9" y="56"/>
                    <a:pt x="202" y="58"/>
                    <a:pt x="206" y="60"/>
                  </a:cubicBezTo>
                  <a:cubicBezTo>
                    <a:pt x="211" y="63"/>
                    <a:pt x="217" y="66"/>
                    <a:pt x="222" y="69"/>
                  </a:cubicBezTo>
                  <a:cubicBezTo>
                    <a:pt x="223" y="70"/>
                    <a:pt x="224" y="72"/>
                    <a:pt x="226" y="74"/>
                  </a:cubicBezTo>
                  <a:close/>
                  <a:moveTo>
                    <a:pt x="189" y="52"/>
                  </a:moveTo>
                  <a:cubicBezTo>
                    <a:pt x="196" y="56"/>
                    <a:pt x="203" y="60"/>
                    <a:pt x="210" y="64"/>
                  </a:cubicBezTo>
                  <a:cubicBezTo>
                    <a:pt x="214" y="67"/>
                    <a:pt x="218" y="69"/>
                    <a:pt x="222" y="72"/>
                  </a:cubicBezTo>
                  <a:cubicBezTo>
                    <a:pt x="222" y="72"/>
                    <a:pt x="223" y="72"/>
                    <a:pt x="223" y="73"/>
                  </a:cubicBezTo>
                  <a:cubicBezTo>
                    <a:pt x="216" y="68"/>
                    <a:pt x="208" y="64"/>
                    <a:pt x="200" y="59"/>
                  </a:cubicBezTo>
                  <a:cubicBezTo>
                    <a:pt x="196" y="57"/>
                    <a:pt x="191" y="55"/>
                    <a:pt x="187" y="52"/>
                  </a:cubicBezTo>
                  <a:cubicBezTo>
                    <a:pt x="186" y="52"/>
                    <a:pt x="185" y="51"/>
                    <a:pt x="184" y="51"/>
                  </a:cubicBezTo>
                  <a:cubicBezTo>
                    <a:pt x="186" y="51"/>
                    <a:pt x="187" y="51"/>
                    <a:pt x="189" y="52"/>
                  </a:cubicBezTo>
                  <a:close/>
                  <a:moveTo>
                    <a:pt x="229" y="80"/>
                  </a:moveTo>
                  <a:cubicBezTo>
                    <a:pt x="222" y="75"/>
                    <a:pt x="215" y="70"/>
                    <a:pt x="208" y="65"/>
                  </a:cubicBezTo>
                  <a:cubicBezTo>
                    <a:pt x="200" y="60"/>
                    <a:pt x="191" y="56"/>
                    <a:pt x="183" y="51"/>
                  </a:cubicBezTo>
                  <a:cubicBezTo>
                    <a:pt x="183" y="51"/>
                    <a:pt x="182" y="51"/>
                    <a:pt x="182" y="50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2" y="50"/>
                    <a:pt x="182" y="51"/>
                    <a:pt x="183" y="51"/>
                  </a:cubicBezTo>
                  <a:cubicBezTo>
                    <a:pt x="183" y="51"/>
                    <a:pt x="184" y="52"/>
                    <a:pt x="185" y="52"/>
                  </a:cubicBezTo>
                  <a:cubicBezTo>
                    <a:pt x="187" y="53"/>
                    <a:pt x="189" y="54"/>
                    <a:pt x="191" y="56"/>
                  </a:cubicBezTo>
                  <a:cubicBezTo>
                    <a:pt x="196" y="58"/>
                    <a:pt x="200" y="60"/>
                    <a:pt x="204" y="63"/>
                  </a:cubicBezTo>
                  <a:cubicBezTo>
                    <a:pt x="212" y="67"/>
                    <a:pt x="219" y="71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8" y="77"/>
                    <a:pt x="229" y="78"/>
                    <a:pt x="229" y="80"/>
                  </a:cubicBezTo>
                  <a:close/>
                  <a:moveTo>
                    <a:pt x="231" y="84"/>
                  </a:moveTo>
                  <a:cubicBezTo>
                    <a:pt x="222" y="79"/>
                    <a:pt x="212" y="74"/>
                    <a:pt x="203" y="69"/>
                  </a:cubicBezTo>
                  <a:cubicBezTo>
                    <a:pt x="201" y="67"/>
                    <a:pt x="199" y="65"/>
                    <a:pt x="197" y="64"/>
                  </a:cubicBezTo>
                  <a:cubicBezTo>
                    <a:pt x="199" y="65"/>
                    <a:pt x="202" y="66"/>
                    <a:pt x="204" y="68"/>
                  </a:cubicBezTo>
                  <a:cubicBezTo>
                    <a:pt x="209" y="71"/>
                    <a:pt x="214" y="73"/>
                    <a:pt x="219" y="76"/>
                  </a:cubicBezTo>
                  <a:cubicBezTo>
                    <a:pt x="223" y="77"/>
                    <a:pt x="227" y="80"/>
                    <a:pt x="230" y="82"/>
                  </a:cubicBezTo>
                  <a:cubicBezTo>
                    <a:pt x="231" y="82"/>
                    <a:pt x="231" y="83"/>
                    <a:pt x="231" y="84"/>
                  </a:cubicBezTo>
                  <a:close/>
                  <a:moveTo>
                    <a:pt x="163" y="12"/>
                  </a:moveTo>
                  <a:cubicBezTo>
                    <a:pt x="160" y="11"/>
                    <a:pt x="157" y="10"/>
                    <a:pt x="154" y="8"/>
                  </a:cubicBezTo>
                  <a:cubicBezTo>
                    <a:pt x="152" y="6"/>
                    <a:pt x="156" y="9"/>
                    <a:pt x="157" y="9"/>
                  </a:cubicBezTo>
                  <a:cubicBezTo>
                    <a:pt x="157" y="9"/>
                    <a:pt x="158" y="10"/>
                    <a:pt x="159" y="10"/>
                  </a:cubicBezTo>
                  <a:cubicBezTo>
                    <a:pt x="160" y="10"/>
                    <a:pt x="161" y="11"/>
                    <a:pt x="162" y="11"/>
                  </a:cubicBezTo>
                  <a:cubicBezTo>
                    <a:pt x="162" y="11"/>
                    <a:pt x="163" y="12"/>
                    <a:pt x="163" y="12"/>
                  </a:cubicBezTo>
                  <a:close/>
                  <a:moveTo>
                    <a:pt x="153" y="7"/>
                  </a:moveTo>
                  <a:cubicBezTo>
                    <a:pt x="156" y="10"/>
                    <a:pt x="160" y="11"/>
                    <a:pt x="164" y="13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3" y="13"/>
                    <a:pt x="162" y="13"/>
                    <a:pt x="162" y="13"/>
                  </a:cubicBezTo>
                  <a:cubicBezTo>
                    <a:pt x="161" y="12"/>
                    <a:pt x="159" y="12"/>
                    <a:pt x="158" y="11"/>
                  </a:cubicBezTo>
                  <a:cubicBezTo>
                    <a:pt x="156" y="10"/>
                    <a:pt x="153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8"/>
                    <a:pt x="152" y="8"/>
                    <a:pt x="153" y="7"/>
                  </a:cubicBezTo>
                  <a:close/>
                  <a:moveTo>
                    <a:pt x="165" y="16"/>
                  </a:moveTo>
                  <a:cubicBezTo>
                    <a:pt x="162" y="14"/>
                    <a:pt x="158" y="13"/>
                    <a:pt x="154" y="11"/>
                  </a:cubicBezTo>
                  <a:cubicBezTo>
                    <a:pt x="151" y="9"/>
                    <a:pt x="153" y="10"/>
                    <a:pt x="155" y="11"/>
                  </a:cubicBezTo>
                  <a:cubicBezTo>
                    <a:pt x="156" y="11"/>
                    <a:pt x="158" y="12"/>
                    <a:pt x="159" y="12"/>
                  </a:cubicBezTo>
                  <a:cubicBezTo>
                    <a:pt x="161" y="13"/>
                    <a:pt x="163" y="14"/>
                    <a:pt x="164" y="14"/>
                  </a:cubicBezTo>
                  <a:cubicBezTo>
                    <a:pt x="165" y="15"/>
                    <a:pt x="165" y="15"/>
                    <a:pt x="165" y="16"/>
                  </a:cubicBezTo>
                  <a:close/>
                  <a:moveTo>
                    <a:pt x="168" y="20"/>
                  </a:moveTo>
                  <a:cubicBezTo>
                    <a:pt x="166" y="20"/>
                    <a:pt x="164" y="19"/>
                    <a:pt x="162" y="19"/>
                  </a:cubicBezTo>
                  <a:cubicBezTo>
                    <a:pt x="162" y="18"/>
                    <a:pt x="161" y="17"/>
                    <a:pt x="160" y="16"/>
                  </a:cubicBezTo>
                  <a:cubicBezTo>
                    <a:pt x="162" y="17"/>
                    <a:pt x="164" y="18"/>
                    <a:pt x="167" y="18"/>
                  </a:cubicBezTo>
                  <a:cubicBezTo>
                    <a:pt x="167" y="19"/>
                    <a:pt x="167" y="20"/>
                    <a:pt x="168" y="20"/>
                  </a:cubicBezTo>
                  <a:close/>
                  <a:moveTo>
                    <a:pt x="148" y="12"/>
                  </a:moveTo>
                  <a:cubicBezTo>
                    <a:pt x="150" y="12"/>
                    <a:pt x="151" y="13"/>
                    <a:pt x="153" y="14"/>
                  </a:cubicBezTo>
                  <a:cubicBezTo>
                    <a:pt x="153" y="14"/>
                    <a:pt x="153" y="14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2" y="15"/>
                    <a:pt x="152" y="15"/>
                  </a:cubicBezTo>
                  <a:cubicBezTo>
                    <a:pt x="151" y="14"/>
                    <a:pt x="149" y="13"/>
                    <a:pt x="147" y="13"/>
                  </a:cubicBezTo>
                  <a:cubicBezTo>
                    <a:pt x="148" y="13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7" y="14"/>
                  </a:moveTo>
                  <a:cubicBezTo>
                    <a:pt x="148" y="16"/>
                    <a:pt x="148" y="16"/>
                    <a:pt x="146" y="17"/>
                  </a:cubicBezTo>
                  <a:cubicBezTo>
                    <a:pt x="145" y="17"/>
                    <a:pt x="145" y="18"/>
                    <a:pt x="146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7"/>
                    <a:pt x="146" y="16"/>
                    <a:pt x="147" y="14"/>
                  </a:cubicBezTo>
                  <a:close/>
                  <a:moveTo>
                    <a:pt x="123" y="39"/>
                  </a:moveTo>
                  <a:cubicBezTo>
                    <a:pt x="122" y="38"/>
                    <a:pt x="119" y="37"/>
                    <a:pt x="120" y="37"/>
                  </a:cubicBezTo>
                  <a:cubicBezTo>
                    <a:pt x="123" y="36"/>
                    <a:pt x="125" y="38"/>
                    <a:pt x="128" y="39"/>
                  </a:cubicBezTo>
                  <a:cubicBezTo>
                    <a:pt x="128" y="39"/>
                    <a:pt x="128" y="39"/>
                    <a:pt x="128" y="40"/>
                  </a:cubicBezTo>
                  <a:cubicBezTo>
                    <a:pt x="127" y="40"/>
                    <a:pt x="126" y="40"/>
                    <a:pt x="125" y="40"/>
                  </a:cubicBezTo>
                  <a:cubicBezTo>
                    <a:pt x="124" y="39"/>
                    <a:pt x="124" y="39"/>
                    <a:pt x="123" y="39"/>
                  </a:cubicBezTo>
                  <a:close/>
                  <a:moveTo>
                    <a:pt x="131" y="39"/>
                  </a:moveTo>
                  <a:cubicBezTo>
                    <a:pt x="130" y="32"/>
                    <a:pt x="137" y="28"/>
                    <a:pt x="142" y="24"/>
                  </a:cubicBezTo>
                  <a:cubicBezTo>
                    <a:pt x="146" y="21"/>
                    <a:pt x="153" y="15"/>
                    <a:pt x="158" y="18"/>
                  </a:cubicBezTo>
                  <a:cubicBezTo>
                    <a:pt x="164" y="23"/>
                    <a:pt x="162" y="36"/>
                    <a:pt x="162" y="44"/>
                  </a:cubicBezTo>
                  <a:cubicBezTo>
                    <a:pt x="152" y="40"/>
                    <a:pt x="142" y="39"/>
                    <a:pt x="131" y="39"/>
                  </a:cubicBezTo>
                  <a:close/>
                  <a:moveTo>
                    <a:pt x="175" y="44"/>
                  </a:moveTo>
                  <a:cubicBezTo>
                    <a:pt x="174" y="43"/>
                    <a:pt x="173" y="43"/>
                    <a:pt x="172" y="42"/>
                  </a:cubicBezTo>
                  <a:cubicBezTo>
                    <a:pt x="171" y="42"/>
                    <a:pt x="170" y="41"/>
                    <a:pt x="170" y="41"/>
                  </a:cubicBezTo>
                  <a:cubicBezTo>
                    <a:pt x="169" y="40"/>
                    <a:pt x="169" y="39"/>
                    <a:pt x="169" y="39"/>
                  </a:cubicBezTo>
                  <a:cubicBezTo>
                    <a:pt x="171" y="40"/>
                    <a:pt x="173" y="41"/>
                    <a:pt x="175" y="42"/>
                  </a:cubicBezTo>
                  <a:cubicBezTo>
                    <a:pt x="175" y="42"/>
                    <a:pt x="175" y="43"/>
                    <a:pt x="175" y="44"/>
                  </a:cubicBezTo>
                  <a:close/>
                  <a:moveTo>
                    <a:pt x="170" y="37"/>
                  </a:moveTo>
                  <a:cubicBezTo>
                    <a:pt x="167" y="35"/>
                    <a:pt x="172" y="37"/>
                    <a:pt x="173" y="37"/>
                  </a:cubicBezTo>
                  <a:cubicBezTo>
                    <a:pt x="174" y="38"/>
                    <a:pt x="174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9"/>
                    <a:pt x="175" y="40"/>
                    <a:pt x="175" y="41"/>
                  </a:cubicBezTo>
                  <a:cubicBezTo>
                    <a:pt x="174" y="39"/>
                    <a:pt x="171" y="38"/>
                    <a:pt x="170" y="37"/>
                  </a:cubicBezTo>
                  <a:close/>
                  <a:moveTo>
                    <a:pt x="171" y="36"/>
                  </a:moveTo>
                  <a:cubicBezTo>
                    <a:pt x="172" y="36"/>
                    <a:pt x="173" y="36"/>
                    <a:pt x="173" y="37"/>
                  </a:cubicBezTo>
                  <a:cubicBezTo>
                    <a:pt x="176" y="38"/>
                    <a:pt x="173" y="37"/>
                    <a:pt x="171" y="36"/>
                  </a:cubicBezTo>
                  <a:close/>
                  <a:moveTo>
                    <a:pt x="168" y="34"/>
                  </a:moveTo>
                  <a:cubicBezTo>
                    <a:pt x="165" y="31"/>
                    <a:pt x="172" y="34"/>
                    <a:pt x="173" y="34"/>
                  </a:cubicBezTo>
                  <a:cubicBezTo>
                    <a:pt x="174" y="35"/>
                    <a:pt x="174" y="35"/>
                    <a:pt x="175" y="35"/>
                  </a:cubicBezTo>
                  <a:cubicBezTo>
                    <a:pt x="175" y="36"/>
                    <a:pt x="175" y="37"/>
                    <a:pt x="175" y="37"/>
                  </a:cubicBezTo>
                  <a:cubicBezTo>
                    <a:pt x="173" y="36"/>
                    <a:pt x="171" y="35"/>
                    <a:pt x="168" y="34"/>
                  </a:cubicBezTo>
                  <a:close/>
                  <a:moveTo>
                    <a:pt x="173" y="48"/>
                  </a:moveTo>
                  <a:cubicBezTo>
                    <a:pt x="173" y="48"/>
                    <a:pt x="173" y="47"/>
                    <a:pt x="173" y="47"/>
                  </a:cubicBezTo>
                  <a:cubicBezTo>
                    <a:pt x="172" y="47"/>
                    <a:pt x="171" y="46"/>
                    <a:pt x="170" y="46"/>
                  </a:cubicBezTo>
                  <a:cubicBezTo>
                    <a:pt x="169" y="45"/>
                    <a:pt x="168" y="44"/>
                    <a:pt x="167" y="44"/>
                  </a:cubicBezTo>
                  <a:cubicBezTo>
                    <a:pt x="168" y="44"/>
                    <a:pt x="169" y="44"/>
                    <a:pt x="170" y="43"/>
                  </a:cubicBezTo>
                  <a:cubicBezTo>
                    <a:pt x="172" y="44"/>
                    <a:pt x="173" y="45"/>
                    <a:pt x="175" y="45"/>
                  </a:cubicBezTo>
                  <a:cubicBezTo>
                    <a:pt x="174" y="46"/>
                    <a:pt x="174" y="47"/>
                    <a:pt x="174" y="48"/>
                  </a:cubicBezTo>
                  <a:cubicBezTo>
                    <a:pt x="174" y="48"/>
                    <a:pt x="173" y="48"/>
                    <a:pt x="173" y="48"/>
                  </a:cubicBezTo>
                  <a:close/>
                  <a:moveTo>
                    <a:pt x="165" y="44"/>
                  </a:moveTo>
                  <a:cubicBezTo>
                    <a:pt x="165" y="44"/>
                    <a:pt x="165" y="44"/>
                    <a:pt x="165" y="44"/>
                  </a:cubicBezTo>
                  <a:cubicBezTo>
                    <a:pt x="165" y="39"/>
                    <a:pt x="166" y="27"/>
                    <a:pt x="163" y="20"/>
                  </a:cubicBezTo>
                  <a:cubicBezTo>
                    <a:pt x="166" y="22"/>
                    <a:pt x="168" y="23"/>
                    <a:pt x="170" y="25"/>
                  </a:cubicBezTo>
                  <a:cubicBezTo>
                    <a:pt x="170" y="25"/>
                    <a:pt x="170" y="25"/>
                    <a:pt x="170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0" y="25"/>
                    <a:pt x="169" y="24"/>
                    <a:pt x="168" y="24"/>
                  </a:cubicBezTo>
                  <a:cubicBezTo>
                    <a:pt x="167" y="23"/>
                    <a:pt x="166" y="23"/>
                    <a:pt x="165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7" y="25"/>
                    <a:pt x="170" y="26"/>
                    <a:pt x="173" y="28"/>
                  </a:cubicBezTo>
                  <a:cubicBezTo>
                    <a:pt x="173" y="28"/>
                    <a:pt x="173" y="29"/>
                    <a:pt x="173" y="29"/>
                  </a:cubicBezTo>
                  <a:cubicBezTo>
                    <a:pt x="172" y="29"/>
                    <a:pt x="169" y="28"/>
                    <a:pt x="169" y="27"/>
                  </a:cubicBezTo>
                  <a:cubicBezTo>
                    <a:pt x="168" y="27"/>
                    <a:pt x="167" y="27"/>
                    <a:pt x="166" y="27"/>
                  </a:cubicBezTo>
                  <a:cubicBezTo>
                    <a:pt x="166" y="27"/>
                    <a:pt x="165" y="27"/>
                    <a:pt x="166" y="27"/>
                  </a:cubicBezTo>
                  <a:cubicBezTo>
                    <a:pt x="167" y="30"/>
                    <a:pt x="170" y="31"/>
                    <a:pt x="173" y="33"/>
                  </a:cubicBezTo>
                  <a:cubicBezTo>
                    <a:pt x="177" y="36"/>
                    <a:pt x="172" y="33"/>
                    <a:pt x="170" y="33"/>
                  </a:cubicBezTo>
                  <a:cubicBezTo>
                    <a:pt x="169" y="32"/>
                    <a:pt x="168" y="31"/>
                    <a:pt x="166" y="31"/>
                  </a:cubicBezTo>
                  <a:cubicBezTo>
                    <a:pt x="166" y="31"/>
                    <a:pt x="166" y="31"/>
                    <a:pt x="166" y="32"/>
                  </a:cubicBezTo>
                  <a:cubicBezTo>
                    <a:pt x="167" y="33"/>
                    <a:pt x="168" y="34"/>
                    <a:pt x="169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8" y="34"/>
                    <a:pt x="167" y="34"/>
                    <a:pt x="166" y="34"/>
                  </a:cubicBezTo>
                  <a:cubicBezTo>
                    <a:pt x="166" y="34"/>
                    <a:pt x="166" y="34"/>
                    <a:pt x="166" y="35"/>
                  </a:cubicBezTo>
                  <a:cubicBezTo>
                    <a:pt x="168" y="37"/>
                    <a:pt x="170" y="38"/>
                    <a:pt x="173" y="40"/>
                  </a:cubicBezTo>
                  <a:cubicBezTo>
                    <a:pt x="171" y="39"/>
                    <a:pt x="169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41"/>
                    <a:pt x="171" y="42"/>
                    <a:pt x="173" y="44"/>
                  </a:cubicBezTo>
                  <a:cubicBezTo>
                    <a:pt x="176" y="45"/>
                    <a:pt x="170" y="42"/>
                    <a:pt x="169" y="42"/>
                  </a:cubicBezTo>
                  <a:cubicBezTo>
                    <a:pt x="168" y="42"/>
                    <a:pt x="167" y="42"/>
                    <a:pt x="166" y="42"/>
                  </a:cubicBezTo>
                  <a:cubicBezTo>
                    <a:pt x="166" y="42"/>
                    <a:pt x="166" y="42"/>
                    <a:pt x="166" y="43"/>
                  </a:cubicBezTo>
                  <a:cubicBezTo>
                    <a:pt x="166" y="44"/>
                    <a:pt x="167" y="45"/>
                    <a:pt x="169" y="46"/>
                  </a:cubicBezTo>
                  <a:cubicBezTo>
                    <a:pt x="169" y="45"/>
                    <a:pt x="168" y="45"/>
                    <a:pt x="168" y="45"/>
                  </a:cubicBezTo>
                  <a:cubicBezTo>
                    <a:pt x="168" y="45"/>
                    <a:pt x="168" y="45"/>
                    <a:pt x="168" y="46"/>
                  </a:cubicBezTo>
                  <a:cubicBezTo>
                    <a:pt x="167" y="45"/>
                    <a:pt x="166" y="45"/>
                    <a:pt x="165" y="44"/>
                  </a:cubicBezTo>
                  <a:close/>
                  <a:moveTo>
                    <a:pt x="148" y="15"/>
                  </a:moveTo>
                  <a:cubicBezTo>
                    <a:pt x="149" y="14"/>
                    <a:pt x="150" y="14"/>
                    <a:pt x="151" y="15"/>
                  </a:cubicBezTo>
                  <a:cubicBezTo>
                    <a:pt x="151" y="15"/>
                    <a:pt x="151" y="15"/>
                    <a:pt x="152" y="15"/>
                  </a:cubicBezTo>
                  <a:cubicBezTo>
                    <a:pt x="151" y="15"/>
                    <a:pt x="150" y="15"/>
                    <a:pt x="149" y="16"/>
                  </a:cubicBezTo>
                  <a:cubicBezTo>
                    <a:pt x="149" y="15"/>
                    <a:pt x="149" y="15"/>
                    <a:pt x="148" y="15"/>
                  </a:cubicBezTo>
                  <a:close/>
                  <a:moveTo>
                    <a:pt x="128" y="37"/>
                  </a:moveTo>
                  <a:cubicBezTo>
                    <a:pt x="127" y="37"/>
                    <a:pt x="127" y="37"/>
                    <a:pt x="126" y="36"/>
                  </a:cubicBezTo>
                  <a:cubicBezTo>
                    <a:pt x="125" y="36"/>
                    <a:pt x="124" y="36"/>
                    <a:pt x="123" y="35"/>
                  </a:cubicBezTo>
                  <a:cubicBezTo>
                    <a:pt x="123" y="35"/>
                    <a:pt x="121" y="34"/>
                    <a:pt x="121" y="34"/>
                  </a:cubicBezTo>
                  <a:cubicBezTo>
                    <a:pt x="124" y="33"/>
                    <a:pt x="126" y="35"/>
                    <a:pt x="128" y="35"/>
                  </a:cubicBezTo>
                  <a:cubicBezTo>
                    <a:pt x="128" y="36"/>
                    <a:pt x="128" y="37"/>
                    <a:pt x="128" y="37"/>
                  </a:cubicBezTo>
                  <a:close/>
                  <a:moveTo>
                    <a:pt x="129" y="34"/>
                  </a:moveTo>
                  <a:cubicBezTo>
                    <a:pt x="127" y="33"/>
                    <a:pt x="124" y="32"/>
                    <a:pt x="123" y="30"/>
                  </a:cubicBezTo>
                  <a:cubicBezTo>
                    <a:pt x="123" y="30"/>
                    <a:pt x="127" y="32"/>
                    <a:pt x="128" y="32"/>
                  </a:cubicBezTo>
                  <a:cubicBezTo>
                    <a:pt x="128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4"/>
                  </a:cubicBezTo>
                  <a:close/>
                  <a:moveTo>
                    <a:pt x="123" y="29"/>
                  </a:moveTo>
                  <a:cubicBezTo>
                    <a:pt x="124" y="29"/>
                    <a:pt x="125" y="28"/>
                    <a:pt x="126" y="28"/>
                  </a:cubicBezTo>
                  <a:cubicBezTo>
                    <a:pt x="127" y="29"/>
                    <a:pt x="127" y="29"/>
                    <a:pt x="128" y="29"/>
                  </a:cubicBezTo>
                  <a:cubicBezTo>
                    <a:pt x="128" y="30"/>
                    <a:pt x="129" y="30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28" y="31"/>
                    <a:pt x="126" y="30"/>
                    <a:pt x="123" y="29"/>
                  </a:cubicBezTo>
                  <a:close/>
                  <a:moveTo>
                    <a:pt x="128" y="28"/>
                  </a:moveTo>
                  <a:cubicBezTo>
                    <a:pt x="129" y="28"/>
                    <a:pt x="130" y="29"/>
                    <a:pt x="131" y="29"/>
                  </a:cubicBezTo>
                  <a:cubicBezTo>
                    <a:pt x="131" y="29"/>
                    <a:pt x="131" y="30"/>
                    <a:pt x="131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9" y="29"/>
                    <a:pt x="128" y="28"/>
                    <a:pt x="127" y="28"/>
                  </a:cubicBezTo>
                  <a:cubicBezTo>
                    <a:pt x="127" y="28"/>
                    <a:pt x="127" y="28"/>
                    <a:pt x="128" y="28"/>
                  </a:cubicBezTo>
                  <a:close/>
                  <a:moveTo>
                    <a:pt x="150" y="12"/>
                  </a:moveTo>
                  <a:cubicBezTo>
                    <a:pt x="151" y="12"/>
                    <a:pt x="151" y="12"/>
                    <a:pt x="151" y="12"/>
                  </a:cubicBezTo>
                  <a:cubicBezTo>
                    <a:pt x="152" y="13"/>
                    <a:pt x="153" y="13"/>
                    <a:pt x="154" y="13"/>
                  </a:cubicBezTo>
                  <a:cubicBezTo>
                    <a:pt x="155" y="14"/>
                    <a:pt x="156" y="14"/>
                    <a:pt x="157" y="15"/>
                  </a:cubicBezTo>
                  <a:cubicBezTo>
                    <a:pt x="157" y="15"/>
                    <a:pt x="156" y="14"/>
                    <a:pt x="156" y="14"/>
                  </a:cubicBezTo>
                  <a:cubicBezTo>
                    <a:pt x="155" y="14"/>
                    <a:pt x="155" y="14"/>
                    <a:pt x="154" y="14"/>
                  </a:cubicBezTo>
                  <a:cubicBezTo>
                    <a:pt x="153" y="14"/>
                    <a:pt x="152" y="13"/>
                    <a:pt x="151" y="12"/>
                  </a:cubicBezTo>
                  <a:cubicBezTo>
                    <a:pt x="151" y="12"/>
                    <a:pt x="150" y="12"/>
                    <a:pt x="150" y="12"/>
                  </a:cubicBezTo>
                  <a:close/>
                  <a:moveTo>
                    <a:pt x="170" y="23"/>
                  </a:moveTo>
                  <a:cubicBezTo>
                    <a:pt x="168" y="22"/>
                    <a:pt x="167" y="22"/>
                    <a:pt x="165" y="21"/>
                  </a:cubicBezTo>
                  <a:cubicBezTo>
                    <a:pt x="164" y="20"/>
                    <a:pt x="161" y="19"/>
                    <a:pt x="165" y="20"/>
                  </a:cubicBezTo>
                  <a:cubicBezTo>
                    <a:pt x="166" y="21"/>
                    <a:pt x="167" y="21"/>
                    <a:pt x="168" y="21"/>
                  </a:cubicBezTo>
                  <a:cubicBezTo>
                    <a:pt x="169" y="22"/>
                    <a:pt x="169" y="23"/>
                    <a:pt x="170" y="23"/>
                  </a:cubicBezTo>
                  <a:close/>
                  <a:moveTo>
                    <a:pt x="172" y="27"/>
                  </a:moveTo>
                  <a:cubicBezTo>
                    <a:pt x="171" y="26"/>
                    <a:pt x="169" y="26"/>
                    <a:pt x="168" y="25"/>
                  </a:cubicBezTo>
                  <a:cubicBezTo>
                    <a:pt x="165" y="23"/>
                    <a:pt x="167" y="24"/>
                    <a:pt x="169" y="25"/>
                  </a:cubicBezTo>
                  <a:cubicBezTo>
                    <a:pt x="170" y="25"/>
                    <a:pt x="170" y="25"/>
                    <a:pt x="171" y="26"/>
                  </a:cubicBezTo>
                  <a:cubicBezTo>
                    <a:pt x="171" y="26"/>
                    <a:pt x="172" y="27"/>
                    <a:pt x="172" y="27"/>
                  </a:cubicBezTo>
                  <a:close/>
                  <a:moveTo>
                    <a:pt x="174" y="31"/>
                  </a:moveTo>
                  <a:cubicBezTo>
                    <a:pt x="175" y="32"/>
                    <a:pt x="175" y="33"/>
                    <a:pt x="175" y="34"/>
                  </a:cubicBezTo>
                  <a:cubicBezTo>
                    <a:pt x="173" y="32"/>
                    <a:pt x="170" y="31"/>
                    <a:pt x="168" y="29"/>
                  </a:cubicBezTo>
                  <a:cubicBezTo>
                    <a:pt x="169" y="28"/>
                    <a:pt x="170" y="29"/>
                    <a:pt x="171" y="29"/>
                  </a:cubicBezTo>
                  <a:cubicBezTo>
                    <a:pt x="172" y="30"/>
                    <a:pt x="173" y="30"/>
                    <a:pt x="173" y="31"/>
                  </a:cubicBezTo>
                  <a:cubicBezTo>
                    <a:pt x="174" y="31"/>
                    <a:pt x="174" y="31"/>
                    <a:pt x="174" y="31"/>
                  </a:cubicBezTo>
                  <a:close/>
                  <a:moveTo>
                    <a:pt x="229" y="164"/>
                  </a:moveTo>
                  <a:cubicBezTo>
                    <a:pt x="232" y="166"/>
                    <a:pt x="236" y="169"/>
                    <a:pt x="240" y="171"/>
                  </a:cubicBezTo>
                  <a:cubicBezTo>
                    <a:pt x="245" y="175"/>
                    <a:pt x="251" y="178"/>
                    <a:pt x="256" y="182"/>
                  </a:cubicBezTo>
                  <a:cubicBezTo>
                    <a:pt x="260" y="185"/>
                    <a:pt x="255" y="182"/>
                    <a:pt x="254" y="181"/>
                  </a:cubicBezTo>
                  <a:cubicBezTo>
                    <a:pt x="253" y="180"/>
                    <a:pt x="252" y="180"/>
                    <a:pt x="251" y="179"/>
                  </a:cubicBezTo>
                  <a:cubicBezTo>
                    <a:pt x="248" y="177"/>
                    <a:pt x="246" y="176"/>
                    <a:pt x="243" y="175"/>
                  </a:cubicBezTo>
                  <a:cubicBezTo>
                    <a:pt x="239" y="172"/>
                    <a:pt x="234" y="170"/>
                    <a:pt x="230" y="168"/>
                  </a:cubicBezTo>
                  <a:cubicBezTo>
                    <a:pt x="229" y="167"/>
                    <a:pt x="229" y="165"/>
                    <a:pt x="229" y="164"/>
                  </a:cubicBezTo>
                  <a:close/>
                  <a:moveTo>
                    <a:pt x="259" y="183"/>
                  </a:moveTo>
                  <a:cubicBezTo>
                    <a:pt x="251" y="177"/>
                    <a:pt x="242" y="171"/>
                    <a:pt x="233" y="166"/>
                  </a:cubicBezTo>
                  <a:cubicBezTo>
                    <a:pt x="234" y="166"/>
                    <a:pt x="234" y="166"/>
                    <a:pt x="235" y="167"/>
                  </a:cubicBezTo>
                  <a:cubicBezTo>
                    <a:pt x="237" y="168"/>
                    <a:pt x="240" y="169"/>
                    <a:pt x="242" y="171"/>
                  </a:cubicBezTo>
                  <a:cubicBezTo>
                    <a:pt x="248" y="174"/>
                    <a:pt x="253" y="176"/>
                    <a:pt x="258" y="179"/>
                  </a:cubicBezTo>
                  <a:cubicBezTo>
                    <a:pt x="258" y="180"/>
                    <a:pt x="258" y="182"/>
                    <a:pt x="259" y="183"/>
                  </a:cubicBezTo>
                  <a:close/>
                  <a:moveTo>
                    <a:pt x="228" y="158"/>
                  </a:moveTo>
                  <a:cubicBezTo>
                    <a:pt x="237" y="165"/>
                    <a:pt x="246" y="170"/>
                    <a:pt x="255" y="176"/>
                  </a:cubicBezTo>
                  <a:cubicBezTo>
                    <a:pt x="255" y="177"/>
                    <a:pt x="259" y="179"/>
                    <a:pt x="255" y="177"/>
                  </a:cubicBezTo>
                  <a:cubicBezTo>
                    <a:pt x="254" y="176"/>
                    <a:pt x="252" y="175"/>
                    <a:pt x="251" y="174"/>
                  </a:cubicBezTo>
                  <a:cubicBezTo>
                    <a:pt x="248" y="173"/>
                    <a:pt x="245" y="172"/>
                    <a:pt x="243" y="170"/>
                  </a:cubicBezTo>
                  <a:cubicBezTo>
                    <a:pt x="238" y="168"/>
                    <a:pt x="233" y="165"/>
                    <a:pt x="229" y="162"/>
                  </a:cubicBezTo>
                  <a:cubicBezTo>
                    <a:pt x="228" y="161"/>
                    <a:pt x="228" y="160"/>
                    <a:pt x="228" y="158"/>
                  </a:cubicBezTo>
                  <a:close/>
                  <a:moveTo>
                    <a:pt x="226" y="153"/>
                  </a:moveTo>
                  <a:cubicBezTo>
                    <a:pt x="229" y="155"/>
                    <a:pt x="232" y="156"/>
                    <a:pt x="235" y="158"/>
                  </a:cubicBezTo>
                  <a:cubicBezTo>
                    <a:pt x="237" y="160"/>
                    <a:pt x="240" y="162"/>
                    <a:pt x="242" y="164"/>
                  </a:cubicBezTo>
                  <a:cubicBezTo>
                    <a:pt x="246" y="166"/>
                    <a:pt x="251" y="168"/>
                    <a:pt x="254" y="171"/>
                  </a:cubicBezTo>
                  <a:cubicBezTo>
                    <a:pt x="255" y="172"/>
                    <a:pt x="255" y="172"/>
                    <a:pt x="255" y="172"/>
                  </a:cubicBezTo>
                  <a:cubicBezTo>
                    <a:pt x="253" y="171"/>
                    <a:pt x="251" y="170"/>
                    <a:pt x="249" y="169"/>
                  </a:cubicBezTo>
                  <a:cubicBezTo>
                    <a:pt x="242" y="165"/>
                    <a:pt x="234" y="162"/>
                    <a:pt x="227" y="157"/>
                  </a:cubicBezTo>
                  <a:cubicBezTo>
                    <a:pt x="227" y="156"/>
                    <a:pt x="227" y="154"/>
                    <a:pt x="226" y="153"/>
                  </a:cubicBezTo>
                  <a:close/>
                  <a:moveTo>
                    <a:pt x="257" y="173"/>
                  </a:moveTo>
                  <a:cubicBezTo>
                    <a:pt x="253" y="169"/>
                    <a:pt x="247" y="167"/>
                    <a:pt x="243" y="163"/>
                  </a:cubicBezTo>
                  <a:cubicBezTo>
                    <a:pt x="242" y="163"/>
                    <a:pt x="242" y="163"/>
                    <a:pt x="242" y="162"/>
                  </a:cubicBezTo>
                  <a:cubicBezTo>
                    <a:pt x="246" y="166"/>
                    <a:pt x="251" y="169"/>
                    <a:pt x="257" y="171"/>
                  </a:cubicBezTo>
                  <a:cubicBezTo>
                    <a:pt x="257" y="172"/>
                    <a:pt x="257" y="172"/>
                    <a:pt x="257" y="173"/>
                  </a:cubicBezTo>
                  <a:close/>
                  <a:moveTo>
                    <a:pt x="255" y="162"/>
                  </a:moveTo>
                  <a:cubicBezTo>
                    <a:pt x="251" y="158"/>
                    <a:pt x="247" y="156"/>
                    <a:pt x="243" y="154"/>
                  </a:cubicBezTo>
                  <a:cubicBezTo>
                    <a:pt x="239" y="152"/>
                    <a:pt x="235" y="149"/>
                    <a:pt x="232" y="147"/>
                  </a:cubicBezTo>
                  <a:cubicBezTo>
                    <a:pt x="235" y="148"/>
                    <a:pt x="238" y="149"/>
                    <a:pt x="241" y="151"/>
                  </a:cubicBezTo>
                  <a:cubicBezTo>
                    <a:pt x="245" y="153"/>
                    <a:pt x="249" y="155"/>
                    <a:pt x="253" y="157"/>
                  </a:cubicBezTo>
                  <a:cubicBezTo>
                    <a:pt x="253" y="158"/>
                    <a:pt x="253" y="158"/>
                    <a:pt x="254" y="158"/>
                  </a:cubicBezTo>
                  <a:cubicBezTo>
                    <a:pt x="254" y="158"/>
                    <a:pt x="254" y="158"/>
                    <a:pt x="254" y="158"/>
                  </a:cubicBezTo>
                  <a:cubicBezTo>
                    <a:pt x="254" y="159"/>
                    <a:pt x="255" y="161"/>
                    <a:pt x="255" y="162"/>
                  </a:cubicBezTo>
                  <a:close/>
                  <a:moveTo>
                    <a:pt x="253" y="153"/>
                  </a:moveTo>
                  <a:cubicBezTo>
                    <a:pt x="253" y="153"/>
                    <a:pt x="252" y="153"/>
                    <a:pt x="252" y="152"/>
                  </a:cubicBezTo>
                  <a:cubicBezTo>
                    <a:pt x="247" y="150"/>
                    <a:pt x="243" y="147"/>
                    <a:pt x="238" y="145"/>
                  </a:cubicBezTo>
                  <a:cubicBezTo>
                    <a:pt x="234" y="143"/>
                    <a:pt x="230" y="140"/>
                    <a:pt x="226" y="138"/>
                  </a:cubicBezTo>
                  <a:cubicBezTo>
                    <a:pt x="226" y="137"/>
                    <a:pt x="226" y="137"/>
                    <a:pt x="226" y="136"/>
                  </a:cubicBezTo>
                  <a:cubicBezTo>
                    <a:pt x="231" y="139"/>
                    <a:pt x="236" y="142"/>
                    <a:pt x="241" y="145"/>
                  </a:cubicBezTo>
                  <a:cubicBezTo>
                    <a:pt x="243" y="146"/>
                    <a:pt x="245" y="148"/>
                    <a:pt x="247" y="149"/>
                  </a:cubicBezTo>
                  <a:cubicBezTo>
                    <a:pt x="249" y="150"/>
                    <a:pt x="251" y="151"/>
                    <a:pt x="252" y="152"/>
                  </a:cubicBezTo>
                  <a:cubicBezTo>
                    <a:pt x="252" y="153"/>
                    <a:pt x="253" y="153"/>
                    <a:pt x="253" y="153"/>
                  </a:cubicBezTo>
                  <a:cubicBezTo>
                    <a:pt x="253" y="153"/>
                    <a:pt x="253" y="153"/>
                    <a:pt x="253" y="153"/>
                  </a:cubicBezTo>
                  <a:close/>
                  <a:moveTo>
                    <a:pt x="251" y="145"/>
                  </a:moveTo>
                  <a:cubicBezTo>
                    <a:pt x="250" y="145"/>
                    <a:pt x="250" y="145"/>
                    <a:pt x="249" y="144"/>
                  </a:cubicBezTo>
                  <a:cubicBezTo>
                    <a:pt x="248" y="144"/>
                    <a:pt x="247" y="143"/>
                    <a:pt x="246" y="143"/>
                  </a:cubicBezTo>
                  <a:cubicBezTo>
                    <a:pt x="244" y="141"/>
                    <a:pt x="241" y="140"/>
                    <a:pt x="239" y="138"/>
                  </a:cubicBezTo>
                  <a:cubicBezTo>
                    <a:pt x="235" y="136"/>
                    <a:pt x="231" y="134"/>
                    <a:pt x="226" y="132"/>
                  </a:cubicBezTo>
                  <a:cubicBezTo>
                    <a:pt x="226" y="131"/>
                    <a:pt x="226" y="130"/>
                    <a:pt x="226" y="129"/>
                  </a:cubicBezTo>
                  <a:cubicBezTo>
                    <a:pt x="229" y="132"/>
                    <a:pt x="232" y="134"/>
                    <a:pt x="236" y="135"/>
                  </a:cubicBezTo>
                  <a:cubicBezTo>
                    <a:pt x="240" y="138"/>
                    <a:pt x="244" y="140"/>
                    <a:pt x="248" y="143"/>
                  </a:cubicBezTo>
                  <a:cubicBezTo>
                    <a:pt x="249" y="143"/>
                    <a:pt x="250" y="144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lose/>
                  <a:moveTo>
                    <a:pt x="236" y="123"/>
                  </a:moveTo>
                  <a:cubicBezTo>
                    <a:pt x="238" y="124"/>
                    <a:pt x="239" y="125"/>
                    <a:pt x="241" y="126"/>
                  </a:cubicBezTo>
                  <a:cubicBezTo>
                    <a:pt x="238" y="125"/>
                    <a:pt x="236" y="123"/>
                    <a:pt x="233" y="122"/>
                  </a:cubicBezTo>
                  <a:cubicBezTo>
                    <a:pt x="230" y="120"/>
                    <a:pt x="228" y="118"/>
                    <a:pt x="225" y="117"/>
                  </a:cubicBezTo>
                  <a:cubicBezTo>
                    <a:pt x="225" y="116"/>
                    <a:pt x="225" y="116"/>
                    <a:pt x="225" y="115"/>
                  </a:cubicBezTo>
                  <a:cubicBezTo>
                    <a:pt x="225" y="115"/>
                    <a:pt x="225" y="115"/>
                    <a:pt x="225" y="115"/>
                  </a:cubicBezTo>
                  <a:cubicBezTo>
                    <a:pt x="225" y="115"/>
                    <a:pt x="225" y="115"/>
                    <a:pt x="226" y="115"/>
                  </a:cubicBezTo>
                  <a:cubicBezTo>
                    <a:pt x="229" y="118"/>
                    <a:pt x="233" y="120"/>
                    <a:pt x="236" y="123"/>
                  </a:cubicBezTo>
                  <a:close/>
                  <a:moveTo>
                    <a:pt x="225" y="118"/>
                  </a:moveTo>
                  <a:cubicBezTo>
                    <a:pt x="229" y="121"/>
                    <a:pt x="233" y="124"/>
                    <a:pt x="237" y="126"/>
                  </a:cubicBezTo>
                  <a:cubicBezTo>
                    <a:pt x="241" y="128"/>
                    <a:pt x="244" y="130"/>
                    <a:pt x="247" y="133"/>
                  </a:cubicBezTo>
                  <a:cubicBezTo>
                    <a:pt x="247" y="134"/>
                    <a:pt x="248" y="134"/>
                    <a:pt x="248" y="134"/>
                  </a:cubicBezTo>
                  <a:cubicBezTo>
                    <a:pt x="248" y="134"/>
                    <a:pt x="247" y="133"/>
                    <a:pt x="246" y="133"/>
                  </a:cubicBezTo>
                  <a:cubicBezTo>
                    <a:pt x="245" y="132"/>
                    <a:pt x="244" y="132"/>
                    <a:pt x="243" y="131"/>
                  </a:cubicBezTo>
                  <a:cubicBezTo>
                    <a:pt x="241" y="130"/>
                    <a:pt x="239" y="129"/>
                    <a:pt x="237" y="128"/>
                  </a:cubicBezTo>
                  <a:cubicBezTo>
                    <a:pt x="233" y="126"/>
                    <a:pt x="229" y="123"/>
                    <a:pt x="226" y="121"/>
                  </a:cubicBezTo>
                  <a:cubicBezTo>
                    <a:pt x="226" y="120"/>
                    <a:pt x="225" y="119"/>
                    <a:pt x="225" y="118"/>
                  </a:cubicBezTo>
                  <a:close/>
                  <a:moveTo>
                    <a:pt x="226" y="123"/>
                  </a:moveTo>
                  <a:cubicBezTo>
                    <a:pt x="232" y="129"/>
                    <a:pt x="241" y="132"/>
                    <a:pt x="248" y="138"/>
                  </a:cubicBezTo>
                  <a:cubicBezTo>
                    <a:pt x="251" y="141"/>
                    <a:pt x="246" y="137"/>
                    <a:pt x="245" y="137"/>
                  </a:cubicBezTo>
                  <a:cubicBezTo>
                    <a:pt x="243" y="136"/>
                    <a:pt x="240" y="135"/>
                    <a:pt x="238" y="133"/>
                  </a:cubicBezTo>
                  <a:cubicBezTo>
                    <a:pt x="234" y="131"/>
                    <a:pt x="230" y="128"/>
                    <a:pt x="226" y="126"/>
                  </a:cubicBezTo>
                  <a:cubicBezTo>
                    <a:pt x="226" y="125"/>
                    <a:pt x="226" y="124"/>
                    <a:pt x="226" y="123"/>
                  </a:cubicBezTo>
                  <a:close/>
                  <a:moveTo>
                    <a:pt x="228" y="128"/>
                  </a:moveTo>
                  <a:cubicBezTo>
                    <a:pt x="227" y="128"/>
                    <a:pt x="227" y="128"/>
                    <a:pt x="226" y="127"/>
                  </a:cubicBezTo>
                  <a:cubicBezTo>
                    <a:pt x="226" y="127"/>
                    <a:pt x="226" y="127"/>
                    <a:pt x="226" y="127"/>
                  </a:cubicBezTo>
                  <a:cubicBezTo>
                    <a:pt x="227" y="127"/>
                    <a:pt x="227" y="127"/>
                    <a:pt x="228" y="128"/>
                  </a:cubicBezTo>
                  <a:close/>
                  <a:moveTo>
                    <a:pt x="226" y="133"/>
                  </a:moveTo>
                  <a:cubicBezTo>
                    <a:pt x="229" y="135"/>
                    <a:pt x="233" y="137"/>
                    <a:pt x="236" y="139"/>
                  </a:cubicBezTo>
                  <a:cubicBezTo>
                    <a:pt x="241" y="142"/>
                    <a:pt x="246" y="145"/>
                    <a:pt x="250" y="148"/>
                  </a:cubicBezTo>
                  <a:cubicBezTo>
                    <a:pt x="253" y="150"/>
                    <a:pt x="249" y="147"/>
                    <a:pt x="249" y="147"/>
                  </a:cubicBezTo>
                  <a:cubicBezTo>
                    <a:pt x="248" y="146"/>
                    <a:pt x="247" y="146"/>
                    <a:pt x="246" y="145"/>
                  </a:cubicBezTo>
                  <a:cubicBezTo>
                    <a:pt x="243" y="144"/>
                    <a:pt x="241" y="143"/>
                    <a:pt x="239" y="141"/>
                  </a:cubicBezTo>
                  <a:cubicBezTo>
                    <a:pt x="235" y="139"/>
                    <a:pt x="231" y="137"/>
                    <a:pt x="226" y="135"/>
                  </a:cubicBezTo>
                  <a:cubicBezTo>
                    <a:pt x="226" y="134"/>
                    <a:pt x="226" y="134"/>
                    <a:pt x="226" y="133"/>
                  </a:cubicBezTo>
                  <a:close/>
                  <a:moveTo>
                    <a:pt x="226" y="140"/>
                  </a:moveTo>
                  <a:cubicBezTo>
                    <a:pt x="232" y="146"/>
                    <a:pt x="241" y="149"/>
                    <a:pt x="248" y="154"/>
                  </a:cubicBezTo>
                  <a:cubicBezTo>
                    <a:pt x="248" y="154"/>
                    <a:pt x="248" y="154"/>
                    <a:pt x="248" y="154"/>
                  </a:cubicBezTo>
                  <a:cubicBezTo>
                    <a:pt x="248" y="154"/>
                    <a:pt x="247" y="154"/>
                    <a:pt x="246" y="153"/>
                  </a:cubicBezTo>
                  <a:cubicBezTo>
                    <a:pt x="241" y="150"/>
                    <a:pt x="237" y="148"/>
                    <a:pt x="231" y="146"/>
                  </a:cubicBezTo>
                  <a:cubicBezTo>
                    <a:pt x="230" y="145"/>
                    <a:pt x="228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7" y="144"/>
                    <a:pt x="226" y="143"/>
                    <a:pt x="226" y="143"/>
                  </a:cubicBezTo>
                  <a:cubicBezTo>
                    <a:pt x="226" y="142"/>
                    <a:pt x="226" y="141"/>
                    <a:pt x="226" y="140"/>
                  </a:cubicBezTo>
                  <a:close/>
                  <a:moveTo>
                    <a:pt x="254" y="161"/>
                  </a:moveTo>
                  <a:cubicBezTo>
                    <a:pt x="253" y="161"/>
                    <a:pt x="251" y="160"/>
                    <a:pt x="250" y="159"/>
                  </a:cubicBezTo>
                  <a:cubicBezTo>
                    <a:pt x="248" y="158"/>
                    <a:pt x="245" y="156"/>
                    <a:pt x="242" y="155"/>
                  </a:cubicBezTo>
                  <a:cubicBezTo>
                    <a:pt x="237" y="152"/>
                    <a:pt x="231" y="149"/>
                    <a:pt x="226" y="146"/>
                  </a:cubicBezTo>
                  <a:cubicBezTo>
                    <a:pt x="226" y="145"/>
                    <a:pt x="226" y="145"/>
                    <a:pt x="226" y="144"/>
                  </a:cubicBezTo>
                  <a:cubicBezTo>
                    <a:pt x="226" y="144"/>
                    <a:pt x="226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8" y="145"/>
                    <a:pt x="230" y="146"/>
                    <a:pt x="231" y="147"/>
                  </a:cubicBezTo>
                  <a:cubicBezTo>
                    <a:pt x="234" y="149"/>
                    <a:pt x="236" y="150"/>
                    <a:pt x="239" y="152"/>
                  </a:cubicBezTo>
                  <a:cubicBezTo>
                    <a:pt x="242" y="155"/>
                    <a:pt x="247" y="157"/>
                    <a:pt x="251" y="159"/>
                  </a:cubicBezTo>
                  <a:cubicBezTo>
                    <a:pt x="250" y="158"/>
                    <a:pt x="256" y="162"/>
                    <a:pt x="254" y="161"/>
                  </a:cubicBezTo>
                  <a:close/>
                  <a:moveTo>
                    <a:pt x="226" y="147"/>
                  </a:moveTo>
                  <a:cubicBezTo>
                    <a:pt x="232" y="152"/>
                    <a:pt x="239" y="155"/>
                    <a:pt x="246" y="160"/>
                  </a:cubicBezTo>
                  <a:cubicBezTo>
                    <a:pt x="248" y="161"/>
                    <a:pt x="250" y="162"/>
                    <a:pt x="252" y="164"/>
                  </a:cubicBezTo>
                  <a:cubicBezTo>
                    <a:pt x="253" y="165"/>
                    <a:pt x="258" y="168"/>
                    <a:pt x="254" y="166"/>
                  </a:cubicBezTo>
                  <a:cubicBezTo>
                    <a:pt x="250" y="164"/>
                    <a:pt x="246" y="161"/>
                    <a:pt x="243" y="159"/>
                  </a:cubicBezTo>
                  <a:cubicBezTo>
                    <a:pt x="239" y="156"/>
                    <a:pt x="236" y="155"/>
                    <a:pt x="232" y="153"/>
                  </a:cubicBezTo>
                  <a:cubicBezTo>
                    <a:pt x="230" y="151"/>
                    <a:pt x="228" y="150"/>
                    <a:pt x="226" y="148"/>
                  </a:cubicBezTo>
                  <a:cubicBezTo>
                    <a:pt x="226" y="148"/>
                    <a:pt x="226" y="147"/>
                    <a:pt x="226" y="147"/>
                  </a:cubicBezTo>
                  <a:close/>
                  <a:moveTo>
                    <a:pt x="245" y="162"/>
                  </a:moveTo>
                  <a:cubicBezTo>
                    <a:pt x="249" y="165"/>
                    <a:pt x="253" y="167"/>
                    <a:pt x="256" y="170"/>
                  </a:cubicBezTo>
                  <a:cubicBezTo>
                    <a:pt x="255" y="169"/>
                    <a:pt x="251" y="168"/>
                    <a:pt x="249" y="167"/>
                  </a:cubicBezTo>
                  <a:cubicBezTo>
                    <a:pt x="248" y="165"/>
                    <a:pt x="246" y="164"/>
                    <a:pt x="244" y="163"/>
                  </a:cubicBezTo>
                  <a:cubicBezTo>
                    <a:pt x="241" y="161"/>
                    <a:pt x="238" y="159"/>
                    <a:pt x="234" y="157"/>
                  </a:cubicBezTo>
                  <a:cubicBezTo>
                    <a:pt x="232" y="155"/>
                    <a:pt x="229" y="153"/>
                    <a:pt x="226" y="151"/>
                  </a:cubicBezTo>
                  <a:cubicBezTo>
                    <a:pt x="226" y="151"/>
                    <a:pt x="226" y="150"/>
                    <a:pt x="226" y="149"/>
                  </a:cubicBezTo>
                  <a:cubicBezTo>
                    <a:pt x="227" y="151"/>
                    <a:pt x="229" y="152"/>
                    <a:pt x="231" y="153"/>
                  </a:cubicBezTo>
                  <a:cubicBezTo>
                    <a:pt x="232" y="153"/>
                    <a:pt x="233" y="154"/>
                    <a:pt x="233" y="154"/>
                  </a:cubicBezTo>
                  <a:cubicBezTo>
                    <a:pt x="237" y="157"/>
                    <a:pt x="241" y="159"/>
                    <a:pt x="245" y="162"/>
                  </a:cubicBezTo>
                  <a:close/>
                  <a:moveTo>
                    <a:pt x="224" y="110"/>
                  </a:moveTo>
                  <a:cubicBezTo>
                    <a:pt x="230" y="114"/>
                    <a:pt x="237" y="117"/>
                    <a:pt x="243" y="122"/>
                  </a:cubicBezTo>
                  <a:cubicBezTo>
                    <a:pt x="243" y="123"/>
                    <a:pt x="244" y="123"/>
                    <a:pt x="245" y="124"/>
                  </a:cubicBezTo>
                  <a:cubicBezTo>
                    <a:pt x="244" y="124"/>
                    <a:pt x="243" y="123"/>
                    <a:pt x="242" y="123"/>
                  </a:cubicBezTo>
                  <a:cubicBezTo>
                    <a:pt x="240" y="122"/>
                    <a:pt x="238" y="120"/>
                    <a:pt x="236" y="119"/>
                  </a:cubicBezTo>
                  <a:cubicBezTo>
                    <a:pt x="232" y="117"/>
                    <a:pt x="228" y="116"/>
                    <a:pt x="225" y="114"/>
                  </a:cubicBezTo>
                  <a:cubicBezTo>
                    <a:pt x="224" y="113"/>
                    <a:pt x="224" y="113"/>
                    <a:pt x="224" y="112"/>
                  </a:cubicBezTo>
                  <a:cubicBezTo>
                    <a:pt x="224" y="111"/>
                    <a:pt x="224" y="111"/>
                    <a:pt x="224" y="110"/>
                  </a:cubicBezTo>
                  <a:close/>
                  <a:moveTo>
                    <a:pt x="223" y="106"/>
                  </a:moveTo>
                  <a:cubicBezTo>
                    <a:pt x="227" y="108"/>
                    <a:pt x="231" y="111"/>
                    <a:pt x="234" y="113"/>
                  </a:cubicBezTo>
                  <a:cubicBezTo>
                    <a:pt x="238" y="115"/>
                    <a:pt x="241" y="117"/>
                    <a:pt x="243" y="119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1" y="117"/>
                    <a:pt x="238" y="116"/>
                    <a:pt x="235" y="115"/>
                  </a:cubicBezTo>
                  <a:cubicBezTo>
                    <a:pt x="231" y="113"/>
                    <a:pt x="227" y="111"/>
                    <a:pt x="223" y="109"/>
                  </a:cubicBezTo>
                  <a:cubicBezTo>
                    <a:pt x="223" y="108"/>
                    <a:pt x="223" y="107"/>
                    <a:pt x="223" y="106"/>
                  </a:cubicBezTo>
                  <a:close/>
                  <a:moveTo>
                    <a:pt x="243" y="118"/>
                  </a:moveTo>
                  <a:cubicBezTo>
                    <a:pt x="242" y="116"/>
                    <a:pt x="240" y="115"/>
                    <a:pt x="238" y="114"/>
                  </a:cubicBezTo>
                  <a:cubicBezTo>
                    <a:pt x="234" y="112"/>
                    <a:pt x="230" y="110"/>
                    <a:pt x="227" y="108"/>
                  </a:cubicBezTo>
                  <a:cubicBezTo>
                    <a:pt x="227" y="108"/>
                    <a:pt x="227" y="108"/>
                    <a:pt x="227" y="108"/>
                  </a:cubicBezTo>
                  <a:cubicBezTo>
                    <a:pt x="229" y="109"/>
                    <a:pt x="231" y="110"/>
                    <a:pt x="233" y="111"/>
                  </a:cubicBezTo>
                  <a:cubicBezTo>
                    <a:pt x="236" y="112"/>
                    <a:pt x="239" y="114"/>
                    <a:pt x="242" y="115"/>
                  </a:cubicBezTo>
                  <a:cubicBezTo>
                    <a:pt x="243" y="116"/>
                    <a:pt x="243" y="117"/>
                    <a:pt x="243" y="118"/>
                  </a:cubicBezTo>
                  <a:close/>
                  <a:moveTo>
                    <a:pt x="222" y="102"/>
                  </a:moveTo>
                  <a:cubicBezTo>
                    <a:pt x="227" y="106"/>
                    <a:pt x="234" y="108"/>
                    <a:pt x="240" y="112"/>
                  </a:cubicBezTo>
                  <a:cubicBezTo>
                    <a:pt x="240" y="113"/>
                    <a:pt x="241" y="113"/>
                    <a:pt x="242" y="114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2" y="114"/>
                    <a:pt x="242" y="114"/>
                    <a:pt x="241" y="114"/>
                  </a:cubicBezTo>
                  <a:cubicBezTo>
                    <a:pt x="240" y="113"/>
                    <a:pt x="239" y="113"/>
                    <a:pt x="237" y="112"/>
                  </a:cubicBezTo>
                  <a:cubicBezTo>
                    <a:pt x="236" y="111"/>
                    <a:pt x="234" y="110"/>
                    <a:pt x="232" y="109"/>
                  </a:cubicBezTo>
                  <a:cubicBezTo>
                    <a:pt x="229" y="108"/>
                    <a:pt x="226" y="106"/>
                    <a:pt x="223" y="105"/>
                  </a:cubicBezTo>
                  <a:cubicBezTo>
                    <a:pt x="222" y="104"/>
                    <a:pt x="222" y="103"/>
                    <a:pt x="222" y="102"/>
                  </a:cubicBezTo>
                  <a:close/>
                  <a:moveTo>
                    <a:pt x="220" y="97"/>
                  </a:moveTo>
                  <a:cubicBezTo>
                    <a:pt x="224" y="101"/>
                    <a:pt x="230" y="103"/>
                    <a:pt x="235" y="106"/>
                  </a:cubicBezTo>
                  <a:cubicBezTo>
                    <a:pt x="235" y="105"/>
                    <a:pt x="242" y="109"/>
                    <a:pt x="238" y="108"/>
                  </a:cubicBezTo>
                  <a:cubicBezTo>
                    <a:pt x="235" y="107"/>
                    <a:pt x="233" y="106"/>
                    <a:pt x="231" y="105"/>
                  </a:cubicBezTo>
                  <a:cubicBezTo>
                    <a:pt x="228" y="103"/>
                    <a:pt x="224" y="102"/>
                    <a:pt x="221" y="101"/>
                  </a:cubicBezTo>
                  <a:cubicBezTo>
                    <a:pt x="221" y="99"/>
                    <a:pt x="220" y="98"/>
                    <a:pt x="220" y="97"/>
                  </a:cubicBezTo>
                  <a:close/>
                  <a:moveTo>
                    <a:pt x="218" y="93"/>
                  </a:moveTo>
                  <a:cubicBezTo>
                    <a:pt x="223" y="97"/>
                    <a:pt x="231" y="100"/>
                    <a:pt x="236" y="103"/>
                  </a:cubicBezTo>
                  <a:cubicBezTo>
                    <a:pt x="237" y="103"/>
                    <a:pt x="238" y="104"/>
                    <a:pt x="238" y="104"/>
                  </a:cubicBezTo>
                  <a:cubicBezTo>
                    <a:pt x="237" y="104"/>
                    <a:pt x="236" y="103"/>
                    <a:pt x="235" y="103"/>
                  </a:cubicBezTo>
                  <a:cubicBezTo>
                    <a:pt x="233" y="102"/>
                    <a:pt x="231" y="101"/>
                    <a:pt x="229" y="100"/>
                  </a:cubicBezTo>
                  <a:cubicBezTo>
                    <a:pt x="226" y="98"/>
                    <a:pt x="222" y="97"/>
                    <a:pt x="219" y="95"/>
                  </a:cubicBezTo>
                  <a:cubicBezTo>
                    <a:pt x="219" y="95"/>
                    <a:pt x="219" y="94"/>
                    <a:pt x="218" y="93"/>
                  </a:cubicBezTo>
                  <a:close/>
                  <a:moveTo>
                    <a:pt x="216" y="88"/>
                  </a:moveTo>
                  <a:cubicBezTo>
                    <a:pt x="222" y="93"/>
                    <a:pt x="230" y="95"/>
                    <a:pt x="236" y="99"/>
                  </a:cubicBezTo>
                  <a:cubicBezTo>
                    <a:pt x="241" y="103"/>
                    <a:pt x="234" y="99"/>
                    <a:pt x="232" y="98"/>
                  </a:cubicBezTo>
                  <a:cubicBezTo>
                    <a:pt x="230" y="97"/>
                    <a:pt x="229" y="96"/>
                    <a:pt x="227" y="95"/>
                  </a:cubicBezTo>
                  <a:cubicBezTo>
                    <a:pt x="223" y="94"/>
                    <a:pt x="220" y="93"/>
                    <a:pt x="217" y="91"/>
                  </a:cubicBezTo>
                  <a:cubicBezTo>
                    <a:pt x="217" y="90"/>
                    <a:pt x="216" y="89"/>
                    <a:pt x="216" y="88"/>
                  </a:cubicBezTo>
                  <a:close/>
                  <a:moveTo>
                    <a:pt x="238" y="100"/>
                  </a:moveTo>
                  <a:cubicBezTo>
                    <a:pt x="232" y="95"/>
                    <a:pt x="224" y="94"/>
                    <a:pt x="218" y="89"/>
                  </a:cubicBezTo>
                  <a:cubicBezTo>
                    <a:pt x="213" y="85"/>
                    <a:pt x="219" y="89"/>
                    <a:pt x="221" y="90"/>
                  </a:cubicBezTo>
                  <a:cubicBezTo>
                    <a:pt x="222" y="91"/>
                    <a:pt x="224" y="92"/>
                    <a:pt x="226" y="93"/>
                  </a:cubicBezTo>
                  <a:cubicBezTo>
                    <a:pt x="230" y="95"/>
                    <a:pt x="233" y="96"/>
                    <a:pt x="237" y="98"/>
                  </a:cubicBezTo>
                  <a:cubicBezTo>
                    <a:pt x="237" y="98"/>
                    <a:pt x="237" y="99"/>
                    <a:pt x="238" y="100"/>
                  </a:cubicBezTo>
                  <a:close/>
                  <a:moveTo>
                    <a:pt x="213" y="84"/>
                  </a:moveTo>
                  <a:cubicBezTo>
                    <a:pt x="221" y="88"/>
                    <a:pt x="228" y="91"/>
                    <a:pt x="235" y="96"/>
                  </a:cubicBezTo>
                  <a:cubicBezTo>
                    <a:pt x="239" y="98"/>
                    <a:pt x="235" y="96"/>
                    <a:pt x="234" y="96"/>
                  </a:cubicBezTo>
                  <a:cubicBezTo>
                    <a:pt x="231" y="95"/>
                    <a:pt x="229" y="94"/>
                    <a:pt x="227" y="92"/>
                  </a:cubicBezTo>
                  <a:cubicBezTo>
                    <a:pt x="223" y="90"/>
                    <a:pt x="219" y="88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15" y="86"/>
                    <a:pt x="214" y="85"/>
                    <a:pt x="213" y="84"/>
                  </a:cubicBezTo>
                  <a:close/>
                  <a:moveTo>
                    <a:pt x="210" y="78"/>
                  </a:moveTo>
                  <a:cubicBezTo>
                    <a:pt x="218" y="83"/>
                    <a:pt x="227" y="87"/>
                    <a:pt x="235" y="93"/>
                  </a:cubicBezTo>
                  <a:cubicBezTo>
                    <a:pt x="235" y="93"/>
                    <a:pt x="235" y="93"/>
                    <a:pt x="235" y="93"/>
                  </a:cubicBezTo>
                  <a:cubicBezTo>
                    <a:pt x="232" y="91"/>
                    <a:pt x="226" y="88"/>
                    <a:pt x="222" y="86"/>
                  </a:cubicBezTo>
                  <a:cubicBezTo>
                    <a:pt x="219" y="85"/>
                    <a:pt x="216" y="83"/>
                    <a:pt x="212" y="82"/>
                  </a:cubicBezTo>
                  <a:cubicBezTo>
                    <a:pt x="212" y="81"/>
                    <a:pt x="211" y="79"/>
                    <a:pt x="210" y="78"/>
                  </a:cubicBezTo>
                  <a:close/>
                  <a:moveTo>
                    <a:pt x="205" y="72"/>
                  </a:moveTo>
                  <a:cubicBezTo>
                    <a:pt x="213" y="76"/>
                    <a:pt x="221" y="81"/>
                    <a:pt x="229" y="84"/>
                  </a:cubicBezTo>
                  <a:cubicBezTo>
                    <a:pt x="229" y="84"/>
                    <a:pt x="231" y="85"/>
                    <a:pt x="232" y="85"/>
                  </a:cubicBezTo>
                  <a:cubicBezTo>
                    <a:pt x="232" y="86"/>
                    <a:pt x="232" y="86"/>
                    <a:pt x="232" y="86"/>
                  </a:cubicBezTo>
                  <a:cubicBezTo>
                    <a:pt x="232" y="86"/>
                    <a:pt x="232" y="85"/>
                    <a:pt x="231" y="85"/>
                  </a:cubicBezTo>
                  <a:cubicBezTo>
                    <a:pt x="230" y="85"/>
                    <a:pt x="229" y="85"/>
                    <a:pt x="228" y="84"/>
                  </a:cubicBezTo>
                  <a:cubicBezTo>
                    <a:pt x="225" y="83"/>
                    <a:pt x="223" y="82"/>
                    <a:pt x="220" y="80"/>
                  </a:cubicBezTo>
                  <a:cubicBezTo>
                    <a:pt x="216" y="79"/>
                    <a:pt x="212" y="77"/>
                    <a:pt x="208" y="76"/>
                  </a:cubicBezTo>
                  <a:cubicBezTo>
                    <a:pt x="207" y="74"/>
                    <a:pt x="206" y="73"/>
                    <a:pt x="205" y="72"/>
                  </a:cubicBezTo>
                  <a:close/>
                  <a:moveTo>
                    <a:pt x="221" y="80"/>
                  </a:moveTo>
                  <a:cubicBezTo>
                    <a:pt x="219" y="79"/>
                    <a:pt x="217" y="78"/>
                    <a:pt x="215" y="77"/>
                  </a:cubicBezTo>
                  <a:cubicBezTo>
                    <a:pt x="216" y="77"/>
                    <a:pt x="216" y="77"/>
                    <a:pt x="217" y="78"/>
                  </a:cubicBezTo>
                  <a:cubicBezTo>
                    <a:pt x="220" y="79"/>
                    <a:pt x="222" y="80"/>
                    <a:pt x="225" y="82"/>
                  </a:cubicBezTo>
                  <a:cubicBezTo>
                    <a:pt x="224" y="81"/>
                    <a:pt x="222" y="80"/>
                    <a:pt x="221" y="80"/>
                  </a:cubicBezTo>
                  <a:close/>
                  <a:moveTo>
                    <a:pt x="235" y="92"/>
                  </a:moveTo>
                  <a:cubicBezTo>
                    <a:pt x="226" y="86"/>
                    <a:pt x="217" y="82"/>
                    <a:pt x="209" y="77"/>
                  </a:cubicBezTo>
                  <a:cubicBezTo>
                    <a:pt x="209" y="77"/>
                    <a:pt x="209" y="77"/>
                    <a:pt x="209" y="77"/>
                  </a:cubicBezTo>
                  <a:cubicBezTo>
                    <a:pt x="213" y="79"/>
                    <a:pt x="218" y="80"/>
                    <a:pt x="222" y="82"/>
                  </a:cubicBezTo>
                  <a:cubicBezTo>
                    <a:pt x="226" y="84"/>
                    <a:pt x="229" y="85"/>
                    <a:pt x="233" y="87"/>
                  </a:cubicBezTo>
                  <a:cubicBezTo>
                    <a:pt x="233" y="88"/>
                    <a:pt x="234" y="90"/>
                    <a:pt x="235" y="92"/>
                  </a:cubicBezTo>
                  <a:close/>
                  <a:moveTo>
                    <a:pt x="236" y="96"/>
                  </a:moveTo>
                  <a:cubicBezTo>
                    <a:pt x="229" y="91"/>
                    <a:pt x="220" y="88"/>
                    <a:pt x="213" y="82"/>
                  </a:cubicBezTo>
                  <a:cubicBezTo>
                    <a:pt x="213" y="82"/>
                    <a:pt x="213" y="82"/>
                    <a:pt x="213" y="82"/>
                  </a:cubicBezTo>
                  <a:cubicBezTo>
                    <a:pt x="215" y="84"/>
                    <a:pt x="221" y="86"/>
                    <a:pt x="225" y="88"/>
                  </a:cubicBezTo>
                  <a:cubicBezTo>
                    <a:pt x="228" y="90"/>
                    <a:pt x="232" y="92"/>
                    <a:pt x="235" y="93"/>
                  </a:cubicBezTo>
                  <a:cubicBezTo>
                    <a:pt x="236" y="94"/>
                    <a:pt x="236" y="95"/>
                    <a:pt x="236" y="96"/>
                  </a:cubicBezTo>
                  <a:close/>
                  <a:moveTo>
                    <a:pt x="239" y="104"/>
                  </a:moveTo>
                  <a:cubicBezTo>
                    <a:pt x="235" y="102"/>
                    <a:pt x="231" y="99"/>
                    <a:pt x="228" y="97"/>
                  </a:cubicBezTo>
                  <a:cubicBezTo>
                    <a:pt x="224" y="96"/>
                    <a:pt x="220" y="94"/>
                    <a:pt x="218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20" y="94"/>
                    <a:pt x="224" y="95"/>
                    <a:pt x="228" y="97"/>
                  </a:cubicBezTo>
                  <a:cubicBezTo>
                    <a:pt x="231" y="98"/>
                    <a:pt x="235" y="100"/>
                    <a:pt x="238" y="102"/>
                  </a:cubicBezTo>
                  <a:cubicBezTo>
                    <a:pt x="238" y="102"/>
                    <a:pt x="239" y="103"/>
                    <a:pt x="239" y="104"/>
                  </a:cubicBezTo>
                  <a:close/>
                  <a:moveTo>
                    <a:pt x="240" y="107"/>
                  </a:moveTo>
                  <a:cubicBezTo>
                    <a:pt x="234" y="103"/>
                    <a:pt x="226" y="102"/>
                    <a:pt x="221" y="97"/>
                  </a:cubicBezTo>
                  <a:cubicBezTo>
                    <a:pt x="218" y="95"/>
                    <a:pt x="224" y="98"/>
                    <a:pt x="224" y="98"/>
                  </a:cubicBezTo>
                  <a:cubicBezTo>
                    <a:pt x="226" y="99"/>
                    <a:pt x="228" y="100"/>
                    <a:pt x="230" y="101"/>
                  </a:cubicBezTo>
                  <a:cubicBezTo>
                    <a:pt x="233" y="103"/>
                    <a:pt x="236" y="104"/>
                    <a:pt x="239" y="105"/>
                  </a:cubicBezTo>
                  <a:cubicBezTo>
                    <a:pt x="239" y="106"/>
                    <a:pt x="240" y="107"/>
                    <a:pt x="240" y="107"/>
                  </a:cubicBezTo>
                  <a:close/>
                  <a:moveTo>
                    <a:pt x="242" y="113"/>
                  </a:moveTo>
                  <a:cubicBezTo>
                    <a:pt x="239" y="111"/>
                    <a:pt x="236" y="109"/>
                    <a:pt x="234" y="108"/>
                  </a:cubicBezTo>
                  <a:cubicBezTo>
                    <a:pt x="230" y="106"/>
                    <a:pt x="226" y="104"/>
                    <a:pt x="222" y="102"/>
                  </a:cubicBezTo>
                  <a:cubicBezTo>
                    <a:pt x="220" y="100"/>
                    <a:pt x="224" y="103"/>
                    <a:pt x="225" y="103"/>
                  </a:cubicBezTo>
                  <a:cubicBezTo>
                    <a:pt x="225" y="103"/>
                    <a:pt x="226" y="104"/>
                    <a:pt x="226" y="104"/>
                  </a:cubicBezTo>
                  <a:cubicBezTo>
                    <a:pt x="229" y="105"/>
                    <a:pt x="231" y="106"/>
                    <a:pt x="233" y="107"/>
                  </a:cubicBezTo>
                  <a:cubicBezTo>
                    <a:pt x="236" y="108"/>
                    <a:pt x="238" y="109"/>
                    <a:pt x="240" y="109"/>
                  </a:cubicBezTo>
                  <a:cubicBezTo>
                    <a:pt x="241" y="110"/>
                    <a:pt x="241" y="112"/>
                    <a:pt x="242" y="113"/>
                  </a:cubicBezTo>
                  <a:close/>
                  <a:moveTo>
                    <a:pt x="245" y="123"/>
                  </a:moveTo>
                  <a:cubicBezTo>
                    <a:pt x="240" y="119"/>
                    <a:pt x="236" y="117"/>
                    <a:pt x="231" y="114"/>
                  </a:cubicBezTo>
                  <a:cubicBezTo>
                    <a:pt x="231" y="114"/>
                    <a:pt x="232" y="114"/>
                    <a:pt x="232" y="114"/>
                  </a:cubicBezTo>
                  <a:cubicBezTo>
                    <a:pt x="236" y="116"/>
                    <a:pt x="240" y="118"/>
                    <a:pt x="244" y="120"/>
                  </a:cubicBezTo>
                  <a:cubicBezTo>
                    <a:pt x="244" y="121"/>
                    <a:pt x="244" y="122"/>
                    <a:pt x="245" y="123"/>
                  </a:cubicBezTo>
                  <a:close/>
                  <a:moveTo>
                    <a:pt x="246" y="129"/>
                  </a:moveTo>
                  <a:cubicBezTo>
                    <a:pt x="243" y="126"/>
                    <a:pt x="240" y="125"/>
                    <a:pt x="237" y="122"/>
                  </a:cubicBezTo>
                  <a:cubicBezTo>
                    <a:pt x="234" y="120"/>
                    <a:pt x="231" y="118"/>
                    <a:pt x="228" y="116"/>
                  </a:cubicBezTo>
                  <a:cubicBezTo>
                    <a:pt x="229" y="117"/>
                    <a:pt x="229" y="117"/>
                    <a:pt x="230" y="117"/>
                  </a:cubicBezTo>
                  <a:cubicBezTo>
                    <a:pt x="232" y="118"/>
                    <a:pt x="234" y="119"/>
                    <a:pt x="236" y="120"/>
                  </a:cubicBezTo>
                  <a:cubicBezTo>
                    <a:pt x="239" y="122"/>
                    <a:pt x="242" y="123"/>
                    <a:pt x="245" y="125"/>
                  </a:cubicBezTo>
                  <a:cubicBezTo>
                    <a:pt x="246" y="126"/>
                    <a:pt x="246" y="127"/>
                    <a:pt x="246" y="129"/>
                  </a:cubicBezTo>
                  <a:close/>
                  <a:moveTo>
                    <a:pt x="247" y="133"/>
                  </a:moveTo>
                  <a:cubicBezTo>
                    <a:pt x="245" y="131"/>
                    <a:pt x="244" y="129"/>
                    <a:pt x="241" y="127"/>
                  </a:cubicBezTo>
                  <a:cubicBezTo>
                    <a:pt x="237" y="125"/>
                    <a:pt x="233" y="123"/>
                    <a:pt x="229" y="120"/>
                  </a:cubicBezTo>
                  <a:cubicBezTo>
                    <a:pt x="229" y="120"/>
                    <a:pt x="224" y="117"/>
                    <a:pt x="227" y="119"/>
                  </a:cubicBezTo>
                  <a:cubicBezTo>
                    <a:pt x="228" y="119"/>
                    <a:pt x="229" y="120"/>
                    <a:pt x="229" y="120"/>
                  </a:cubicBezTo>
                  <a:cubicBezTo>
                    <a:pt x="231" y="121"/>
                    <a:pt x="232" y="122"/>
                    <a:pt x="234" y="123"/>
                  </a:cubicBezTo>
                  <a:cubicBezTo>
                    <a:pt x="238" y="125"/>
                    <a:pt x="242" y="128"/>
                    <a:pt x="247" y="130"/>
                  </a:cubicBezTo>
                  <a:cubicBezTo>
                    <a:pt x="247" y="131"/>
                    <a:pt x="247" y="132"/>
                    <a:pt x="247" y="133"/>
                  </a:cubicBezTo>
                  <a:close/>
                  <a:moveTo>
                    <a:pt x="249" y="138"/>
                  </a:moveTo>
                  <a:cubicBezTo>
                    <a:pt x="243" y="133"/>
                    <a:pt x="235" y="129"/>
                    <a:pt x="229" y="124"/>
                  </a:cubicBezTo>
                  <a:cubicBezTo>
                    <a:pt x="229" y="125"/>
                    <a:pt x="227" y="123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7" y="123"/>
                    <a:pt x="228" y="123"/>
                    <a:pt x="229" y="124"/>
                  </a:cubicBezTo>
                  <a:cubicBezTo>
                    <a:pt x="231" y="125"/>
                    <a:pt x="233" y="126"/>
                    <a:pt x="235" y="128"/>
                  </a:cubicBezTo>
                  <a:cubicBezTo>
                    <a:pt x="239" y="130"/>
                    <a:pt x="244" y="133"/>
                    <a:pt x="248" y="135"/>
                  </a:cubicBezTo>
                  <a:cubicBezTo>
                    <a:pt x="248" y="136"/>
                    <a:pt x="249" y="137"/>
                    <a:pt x="249" y="138"/>
                  </a:cubicBezTo>
                  <a:close/>
                  <a:moveTo>
                    <a:pt x="250" y="141"/>
                  </a:moveTo>
                  <a:cubicBezTo>
                    <a:pt x="249" y="140"/>
                    <a:pt x="249" y="140"/>
                    <a:pt x="249" y="140"/>
                  </a:cubicBezTo>
                  <a:cubicBezTo>
                    <a:pt x="249" y="140"/>
                    <a:pt x="249" y="140"/>
                    <a:pt x="250" y="140"/>
                  </a:cubicBezTo>
                  <a:cubicBezTo>
                    <a:pt x="250" y="140"/>
                    <a:pt x="250" y="141"/>
                    <a:pt x="250" y="141"/>
                  </a:cubicBezTo>
                  <a:close/>
                  <a:moveTo>
                    <a:pt x="251" y="144"/>
                  </a:moveTo>
                  <a:cubicBezTo>
                    <a:pt x="247" y="141"/>
                    <a:pt x="244" y="139"/>
                    <a:pt x="240" y="137"/>
                  </a:cubicBezTo>
                  <a:cubicBezTo>
                    <a:pt x="235" y="134"/>
                    <a:pt x="230" y="132"/>
                    <a:pt x="226" y="128"/>
                  </a:cubicBezTo>
                  <a:cubicBezTo>
                    <a:pt x="227" y="129"/>
                    <a:pt x="230" y="130"/>
                    <a:pt x="231" y="130"/>
                  </a:cubicBezTo>
                  <a:cubicBezTo>
                    <a:pt x="232" y="131"/>
                    <a:pt x="233" y="131"/>
                    <a:pt x="233" y="132"/>
                  </a:cubicBezTo>
                  <a:cubicBezTo>
                    <a:pt x="235" y="133"/>
                    <a:pt x="237" y="134"/>
                    <a:pt x="240" y="135"/>
                  </a:cubicBezTo>
                  <a:cubicBezTo>
                    <a:pt x="243" y="137"/>
                    <a:pt x="247" y="140"/>
                    <a:pt x="250" y="142"/>
                  </a:cubicBezTo>
                  <a:cubicBezTo>
                    <a:pt x="250" y="143"/>
                    <a:pt x="250" y="143"/>
                    <a:pt x="251" y="144"/>
                  </a:cubicBezTo>
                  <a:close/>
                  <a:moveTo>
                    <a:pt x="252" y="148"/>
                  </a:moveTo>
                  <a:cubicBezTo>
                    <a:pt x="248" y="145"/>
                    <a:pt x="245" y="144"/>
                    <a:pt x="241" y="141"/>
                  </a:cubicBezTo>
                  <a:cubicBezTo>
                    <a:pt x="239" y="140"/>
                    <a:pt x="236" y="138"/>
                    <a:pt x="234" y="136"/>
                  </a:cubicBezTo>
                  <a:cubicBezTo>
                    <a:pt x="232" y="135"/>
                    <a:pt x="230" y="134"/>
                    <a:pt x="228" y="133"/>
                  </a:cubicBezTo>
                  <a:cubicBezTo>
                    <a:pt x="225" y="132"/>
                    <a:pt x="230" y="134"/>
                    <a:pt x="230" y="134"/>
                  </a:cubicBezTo>
                  <a:cubicBezTo>
                    <a:pt x="231" y="135"/>
                    <a:pt x="232" y="135"/>
                    <a:pt x="233" y="136"/>
                  </a:cubicBezTo>
                  <a:cubicBezTo>
                    <a:pt x="235" y="137"/>
                    <a:pt x="238" y="138"/>
                    <a:pt x="240" y="140"/>
                  </a:cubicBezTo>
                  <a:cubicBezTo>
                    <a:pt x="244" y="142"/>
                    <a:pt x="247" y="144"/>
                    <a:pt x="251" y="146"/>
                  </a:cubicBezTo>
                  <a:cubicBezTo>
                    <a:pt x="251" y="147"/>
                    <a:pt x="251" y="147"/>
                    <a:pt x="252" y="148"/>
                  </a:cubicBezTo>
                  <a:close/>
                  <a:moveTo>
                    <a:pt x="253" y="152"/>
                  </a:moveTo>
                  <a:cubicBezTo>
                    <a:pt x="250" y="150"/>
                    <a:pt x="247" y="148"/>
                    <a:pt x="244" y="146"/>
                  </a:cubicBezTo>
                  <a:cubicBezTo>
                    <a:pt x="239" y="143"/>
                    <a:pt x="235" y="140"/>
                    <a:pt x="230" y="137"/>
                  </a:cubicBezTo>
                  <a:cubicBezTo>
                    <a:pt x="231" y="138"/>
                    <a:pt x="231" y="138"/>
                    <a:pt x="231" y="138"/>
                  </a:cubicBezTo>
                  <a:cubicBezTo>
                    <a:pt x="234" y="139"/>
                    <a:pt x="236" y="141"/>
                    <a:pt x="238" y="142"/>
                  </a:cubicBezTo>
                  <a:cubicBezTo>
                    <a:pt x="243" y="145"/>
                    <a:pt x="247" y="147"/>
                    <a:pt x="252" y="149"/>
                  </a:cubicBezTo>
                  <a:cubicBezTo>
                    <a:pt x="252" y="150"/>
                    <a:pt x="252" y="151"/>
                    <a:pt x="253" y="152"/>
                  </a:cubicBezTo>
                  <a:close/>
                  <a:moveTo>
                    <a:pt x="254" y="157"/>
                  </a:moveTo>
                  <a:cubicBezTo>
                    <a:pt x="249" y="154"/>
                    <a:pt x="245" y="151"/>
                    <a:pt x="241" y="149"/>
                  </a:cubicBezTo>
                  <a:cubicBezTo>
                    <a:pt x="236" y="146"/>
                    <a:pt x="231" y="144"/>
                    <a:pt x="227" y="140"/>
                  </a:cubicBezTo>
                  <a:cubicBezTo>
                    <a:pt x="225" y="137"/>
                    <a:pt x="229" y="140"/>
                    <a:pt x="229" y="141"/>
                  </a:cubicBezTo>
                  <a:cubicBezTo>
                    <a:pt x="231" y="142"/>
                    <a:pt x="232" y="143"/>
                    <a:pt x="234" y="143"/>
                  </a:cubicBezTo>
                  <a:cubicBezTo>
                    <a:pt x="236" y="145"/>
                    <a:pt x="238" y="146"/>
                    <a:pt x="240" y="147"/>
                  </a:cubicBezTo>
                  <a:cubicBezTo>
                    <a:pt x="245" y="149"/>
                    <a:pt x="249" y="152"/>
                    <a:pt x="253" y="154"/>
                  </a:cubicBezTo>
                  <a:cubicBezTo>
                    <a:pt x="253" y="155"/>
                    <a:pt x="254" y="156"/>
                    <a:pt x="254" y="157"/>
                  </a:cubicBezTo>
                  <a:close/>
                  <a:moveTo>
                    <a:pt x="256" y="166"/>
                  </a:moveTo>
                  <a:cubicBezTo>
                    <a:pt x="248" y="160"/>
                    <a:pt x="240" y="156"/>
                    <a:pt x="231" y="150"/>
                  </a:cubicBezTo>
                  <a:cubicBezTo>
                    <a:pt x="230" y="149"/>
                    <a:pt x="228" y="148"/>
                    <a:pt x="227" y="147"/>
                  </a:cubicBezTo>
                  <a:cubicBezTo>
                    <a:pt x="228" y="148"/>
                    <a:pt x="229" y="148"/>
                    <a:pt x="230" y="149"/>
                  </a:cubicBezTo>
                  <a:cubicBezTo>
                    <a:pt x="233" y="151"/>
                    <a:pt x="236" y="152"/>
                    <a:pt x="238" y="154"/>
                  </a:cubicBezTo>
                  <a:cubicBezTo>
                    <a:pt x="244" y="157"/>
                    <a:pt x="249" y="160"/>
                    <a:pt x="255" y="163"/>
                  </a:cubicBezTo>
                  <a:cubicBezTo>
                    <a:pt x="255" y="163"/>
                    <a:pt x="255" y="163"/>
                    <a:pt x="255" y="163"/>
                  </a:cubicBezTo>
                  <a:cubicBezTo>
                    <a:pt x="255" y="164"/>
                    <a:pt x="256" y="165"/>
                    <a:pt x="256" y="166"/>
                  </a:cubicBezTo>
                  <a:close/>
                  <a:moveTo>
                    <a:pt x="256" y="169"/>
                  </a:moveTo>
                  <a:cubicBezTo>
                    <a:pt x="254" y="167"/>
                    <a:pt x="251" y="165"/>
                    <a:pt x="248" y="163"/>
                  </a:cubicBezTo>
                  <a:cubicBezTo>
                    <a:pt x="251" y="165"/>
                    <a:pt x="253" y="166"/>
                    <a:pt x="256" y="167"/>
                  </a:cubicBezTo>
                  <a:cubicBezTo>
                    <a:pt x="256" y="168"/>
                    <a:pt x="256" y="168"/>
                    <a:pt x="256" y="169"/>
                  </a:cubicBezTo>
                  <a:close/>
                  <a:moveTo>
                    <a:pt x="258" y="178"/>
                  </a:moveTo>
                  <a:cubicBezTo>
                    <a:pt x="250" y="172"/>
                    <a:pt x="242" y="167"/>
                    <a:pt x="234" y="162"/>
                  </a:cubicBezTo>
                  <a:cubicBezTo>
                    <a:pt x="237" y="163"/>
                    <a:pt x="239" y="164"/>
                    <a:pt x="242" y="166"/>
                  </a:cubicBezTo>
                  <a:cubicBezTo>
                    <a:pt x="247" y="168"/>
                    <a:pt x="252" y="171"/>
                    <a:pt x="257" y="174"/>
                  </a:cubicBezTo>
                  <a:cubicBezTo>
                    <a:pt x="258" y="175"/>
                    <a:pt x="258" y="177"/>
                    <a:pt x="258" y="178"/>
                  </a:cubicBezTo>
                  <a:close/>
                  <a:moveTo>
                    <a:pt x="259" y="185"/>
                  </a:moveTo>
                  <a:cubicBezTo>
                    <a:pt x="255" y="183"/>
                    <a:pt x="251" y="181"/>
                    <a:pt x="246" y="180"/>
                  </a:cubicBezTo>
                  <a:cubicBezTo>
                    <a:pt x="241" y="178"/>
                    <a:pt x="236" y="175"/>
                    <a:pt x="230" y="173"/>
                  </a:cubicBezTo>
                  <a:cubicBezTo>
                    <a:pt x="230" y="172"/>
                    <a:pt x="230" y="170"/>
                    <a:pt x="230" y="169"/>
                  </a:cubicBezTo>
                  <a:cubicBezTo>
                    <a:pt x="235" y="172"/>
                    <a:pt x="241" y="174"/>
                    <a:pt x="246" y="177"/>
                  </a:cubicBezTo>
                  <a:cubicBezTo>
                    <a:pt x="250" y="179"/>
                    <a:pt x="254" y="183"/>
                    <a:pt x="258" y="184"/>
                  </a:cubicBezTo>
                  <a:cubicBezTo>
                    <a:pt x="259" y="184"/>
                    <a:pt x="259" y="184"/>
                    <a:pt x="259" y="184"/>
                  </a:cubicBezTo>
                  <a:cubicBezTo>
                    <a:pt x="259" y="184"/>
                    <a:pt x="259" y="185"/>
                    <a:pt x="259" y="185"/>
                  </a:cubicBezTo>
                  <a:close/>
                  <a:moveTo>
                    <a:pt x="236" y="228"/>
                  </a:moveTo>
                  <a:cubicBezTo>
                    <a:pt x="236" y="227"/>
                    <a:pt x="236" y="227"/>
                    <a:pt x="236" y="226"/>
                  </a:cubicBezTo>
                  <a:cubicBezTo>
                    <a:pt x="240" y="229"/>
                    <a:pt x="245" y="232"/>
                    <a:pt x="249" y="234"/>
                  </a:cubicBezTo>
                  <a:cubicBezTo>
                    <a:pt x="252" y="236"/>
                    <a:pt x="255" y="238"/>
                    <a:pt x="257" y="239"/>
                  </a:cubicBezTo>
                  <a:cubicBezTo>
                    <a:pt x="259" y="240"/>
                    <a:pt x="262" y="243"/>
                    <a:pt x="264" y="244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54" y="241"/>
                    <a:pt x="246" y="233"/>
                    <a:pt x="236" y="228"/>
                  </a:cubicBezTo>
                  <a:close/>
                  <a:moveTo>
                    <a:pt x="263" y="238"/>
                  </a:moveTo>
                  <a:cubicBezTo>
                    <a:pt x="262" y="238"/>
                    <a:pt x="258" y="235"/>
                    <a:pt x="257" y="235"/>
                  </a:cubicBezTo>
                  <a:cubicBezTo>
                    <a:pt x="254" y="234"/>
                    <a:pt x="252" y="233"/>
                    <a:pt x="249" y="231"/>
                  </a:cubicBezTo>
                  <a:cubicBezTo>
                    <a:pt x="245" y="229"/>
                    <a:pt x="241" y="226"/>
                    <a:pt x="236" y="225"/>
                  </a:cubicBezTo>
                  <a:cubicBezTo>
                    <a:pt x="236" y="225"/>
                    <a:pt x="236" y="225"/>
                    <a:pt x="236" y="225"/>
                  </a:cubicBezTo>
                  <a:cubicBezTo>
                    <a:pt x="236" y="224"/>
                    <a:pt x="236" y="222"/>
                    <a:pt x="236" y="221"/>
                  </a:cubicBezTo>
                  <a:cubicBezTo>
                    <a:pt x="243" y="228"/>
                    <a:pt x="253" y="231"/>
                    <a:pt x="261" y="236"/>
                  </a:cubicBezTo>
                  <a:cubicBezTo>
                    <a:pt x="262" y="237"/>
                    <a:pt x="262" y="237"/>
                    <a:pt x="262" y="238"/>
                  </a:cubicBezTo>
                  <a:cubicBezTo>
                    <a:pt x="262" y="238"/>
                    <a:pt x="263" y="238"/>
                    <a:pt x="263" y="238"/>
                  </a:cubicBezTo>
                  <a:close/>
                  <a:moveTo>
                    <a:pt x="235" y="216"/>
                  </a:moveTo>
                  <a:cubicBezTo>
                    <a:pt x="243" y="222"/>
                    <a:pt x="252" y="225"/>
                    <a:pt x="259" y="231"/>
                  </a:cubicBezTo>
                  <a:cubicBezTo>
                    <a:pt x="263" y="233"/>
                    <a:pt x="257" y="229"/>
                    <a:pt x="256" y="229"/>
                  </a:cubicBezTo>
                  <a:cubicBezTo>
                    <a:pt x="254" y="228"/>
                    <a:pt x="251" y="226"/>
                    <a:pt x="248" y="225"/>
                  </a:cubicBezTo>
                  <a:cubicBezTo>
                    <a:pt x="244" y="223"/>
                    <a:pt x="240" y="221"/>
                    <a:pt x="236" y="220"/>
                  </a:cubicBezTo>
                  <a:cubicBezTo>
                    <a:pt x="236" y="219"/>
                    <a:pt x="236" y="217"/>
                    <a:pt x="235" y="216"/>
                  </a:cubicBezTo>
                  <a:close/>
                  <a:moveTo>
                    <a:pt x="235" y="212"/>
                  </a:moveTo>
                  <a:cubicBezTo>
                    <a:pt x="240" y="214"/>
                    <a:pt x="244" y="217"/>
                    <a:pt x="248" y="220"/>
                  </a:cubicBezTo>
                  <a:cubicBezTo>
                    <a:pt x="251" y="221"/>
                    <a:pt x="253" y="222"/>
                    <a:pt x="255" y="223"/>
                  </a:cubicBezTo>
                  <a:cubicBezTo>
                    <a:pt x="257" y="224"/>
                    <a:pt x="258" y="225"/>
                    <a:pt x="260" y="226"/>
                  </a:cubicBezTo>
                  <a:cubicBezTo>
                    <a:pt x="251" y="223"/>
                    <a:pt x="244" y="217"/>
                    <a:pt x="235" y="215"/>
                  </a:cubicBezTo>
                  <a:cubicBezTo>
                    <a:pt x="235" y="214"/>
                    <a:pt x="235" y="213"/>
                    <a:pt x="235" y="212"/>
                  </a:cubicBezTo>
                  <a:close/>
                  <a:moveTo>
                    <a:pt x="234" y="209"/>
                  </a:moveTo>
                  <a:cubicBezTo>
                    <a:pt x="238" y="211"/>
                    <a:pt x="242" y="213"/>
                    <a:pt x="247" y="215"/>
                  </a:cubicBezTo>
                  <a:cubicBezTo>
                    <a:pt x="250" y="217"/>
                    <a:pt x="254" y="220"/>
                    <a:pt x="258" y="222"/>
                  </a:cubicBezTo>
                  <a:cubicBezTo>
                    <a:pt x="253" y="220"/>
                    <a:pt x="250" y="217"/>
                    <a:pt x="245" y="215"/>
                  </a:cubicBezTo>
                  <a:cubicBezTo>
                    <a:pt x="242" y="214"/>
                    <a:pt x="238" y="213"/>
                    <a:pt x="235" y="211"/>
                  </a:cubicBezTo>
                  <a:cubicBezTo>
                    <a:pt x="234" y="211"/>
                    <a:pt x="234" y="210"/>
                    <a:pt x="234" y="209"/>
                  </a:cubicBezTo>
                  <a:close/>
                  <a:moveTo>
                    <a:pt x="260" y="207"/>
                  </a:moveTo>
                  <a:cubicBezTo>
                    <a:pt x="260" y="207"/>
                    <a:pt x="260" y="208"/>
                    <a:pt x="260" y="209"/>
                  </a:cubicBezTo>
                  <a:cubicBezTo>
                    <a:pt x="255" y="206"/>
                    <a:pt x="250" y="204"/>
                    <a:pt x="245" y="201"/>
                  </a:cubicBezTo>
                  <a:cubicBezTo>
                    <a:pt x="244" y="200"/>
                    <a:pt x="244" y="200"/>
                    <a:pt x="243" y="200"/>
                  </a:cubicBezTo>
                  <a:cubicBezTo>
                    <a:pt x="249" y="202"/>
                    <a:pt x="254" y="204"/>
                    <a:pt x="260" y="207"/>
                  </a:cubicBezTo>
                  <a:close/>
                  <a:moveTo>
                    <a:pt x="239" y="198"/>
                  </a:moveTo>
                  <a:cubicBezTo>
                    <a:pt x="239" y="198"/>
                    <a:pt x="240" y="199"/>
                    <a:pt x="240" y="199"/>
                  </a:cubicBezTo>
                  <a:cubicBezTo>
                    <a:pt x="242" y="200"/>
                    <a:pt x="244" y="201"/>
                    <a:pt x="246" y="202"/>
                  </a:cubicBezTo>
                  <a:cubicBezTo>
                    <a:pt x="250" y="204"/>
                    <a:pt x="254" y="206"/>
                    <a:pt x="258" y="209"/>
                  </a:cubicBezTo>
                  <a:cubicBezTo>
                    <a:pt x="254" y="206"/>
                    <a:pt x="249" y="205"/>
                    <a:pt x="245" y="203"/>
                  </a:cubicBezTo>
                  <a:cubicBezTo>
                    <a:pt x="241" y="201"/>
                    <a:pt x="237" y="199"/>
                    <a:pt x="232" y="197"/>
                  </a:cubicBezTo>
                  <a:cubicBezTo>
                    <a:pt x="232" y="197"/>
                    <a:pt x="232" y="196"/>
                    <a:pt x="232" y="195"/>
                  </a:cubicBezTo>
                  <a:cubicBezTo>
                    <a:pt x="232" y="195"/>
                    <a:pt x="232" y="195"/>
                    <a:pt x="233" y="195"/>
                  </a:cubicBezTo>
                  <a:cubicBezTo>
                    <a:pt x="233" y="196"/>
                    <a:pt x="233" y="196"/>
                    <a:pt x="235" y="196"/>
                  </a:cubicBezTo>
                  <a:cubicBezTo>
                    <a:pt x="236" y="197"/>
                    <a:pt x="237" y="198"/>
                    <a:pt x="239" y="198"/>
                  </a:cubicBezTo>
                  <a:close/>
                  <a:moveTo>
                    <a:pt x="233" y="199"/>
                  </a:moveTo>
                  <a:cubicBezTo>
                    <a:pt x="242" y="203"/>
                    <a:pt x="251" y="207"/>
                    <a:pt x="260" y="210"/>
                  </a:cubicBezTo>
                  <a:cubicBezTo>
                    <a:pt x="260" y="211"/>
                    <a:pt x="260" y="211"/>
                    <a:pt x="260" y="212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1"/>
                    <a:pt x="258" y="211"/>
                    <a:pt x="257" y="210"/>
                  </a:cubicBezTo>
                  <a:cubicBezTo>
                    <a:pt x="249" y="206"/>
                    <a:pt x="241" y="202"/>
                    <a:pt x="233" y="199"/>
                  </a:cubicBezTo>
                  <a:close/>
                  <a:moveTo>
                    <a:pt x="260" y="215"/>
                  </a:moveTo>
                  <a:cubicBezTo>
                    <a:pt x="256" y="212"/>
                    <a:pt x="252" y="211"/>
                    <a:pt x="248" y="208"/>
                  </a:cubicBezTo>
                  <a:cubicBezTo>
                    <a:pt x="244" y="206"/>
                    <a:pt x="240" y="204"/>
                    <a:pt x="236" y="202"/>
                  </a:cubicBezTo>
                  <a:cubicBezTo>
                    <a:pt x="237" y="202"/>
                    <a:pt x="237" y="202"/>
                    <a:pt x="238" y="203"/>
                  </a:cubicBezTo>
                  <a:cubicBezTo>
                    <a:pt x="241" y="204"/>
                    <a:pt x="243" y="205"/>
                    <a:pt x="246" y="206"/>
                  </a:cubicBezTo>
                  <a:cubicBezTo>
                    <a:pt x="251" y="208"/>
                    <a:pt x="255" y="210"/>
                    <a:pt x="260" y="213"/>
                  </a:cubicBezTo>
                  <a:cubicBezTo>
                    <a:pt x="260" y="213"/>
                    <a:pt x="260" y="214"/>
                    <a:pt x="260" y="215"/>
                  </a:cubicBezTo>
                  <a:close/>
                  <a:moveTo>
                    <a:pt x="233" y="200"/>
                  </a:moveTo>
                  <a:cubicBezTo>
                    <a:pt x="232" y="200"/>
                    <a:pt x="232" y="199"/>
                    <a:pt x="232" y="199"/>
                  </a:cubicBezTo>
                  <a:cubicBezTo>
                    <a:pt x="234" y="200"/>
                    <a:pt x="236" y="201"/>
                    <a:pt x="238" y="202"/>
                  </a:cubicBezTo>
                  <a:cubicBezTo>
                    <a:pt x="236" y="201"/>
                    <a:pt x="234" y="201"/>
                    <a:pt x="233" y="200"/>
                  </a:cubicBezTo>
                  <a:close/>
                  <a:moveTo>
                    <a:pt x="260" y="218"/>
                  </a:moveTo>
                  <a:cubicBezTo>
                    <a:pt x="256" y="216"/>
                    <a:pt x="252" y="214"/>
                    <a:pt x="248" y="212"/>
                  </a:cubicBezTo>
                  <a:cubicBezTo>
                    <a:pt x="252" y="214"/>
                    <a:pt x="256" y="215"/>
                    <a:pt x="260" y="215"/>
                  </a:cubicBezTo>
                  <a:cubicBezTo>
                    <a:pt x="260" y="216"/>
                    <a:pt x="260" y="217"/>
                    <a:pt x="260" y="218"/>
                  </a:cubicBezTo>
                  <a:close/>
                  <a:moveTo>
                    <a:pt x="237" y="207"/>
                  </a:moveTo>
                  <a:cubicBezTo>
                    <a:pt x="240" y="209"/>
                    <a:pt x="244" y="211"/>
                    <a:pt x="248" y="213"/>
                  </a:cubicBezTo>
                  <a:cubicBezTo>
                    <a:pt x="250" y="214"/>
                    <a:pt x="253" y="215"/>
                    <a:pt x="255" y="216"/>
                  </a:cubicBezTo>
                  <a:cubicBezTo>
                    <a:pt x="256" y="216"/>
                    <a:pt x="260" y="219"/>
                    <a:pt x="257" y="217"/>
                  </a:cubicBezTo>
                  <a:cubicBezTo>
                    <a:pt x="250" y="213"/>
                    <a:pt x="242" y="210"/>
                    <a:pt x="234" y="208"/>
                  </a:cubicBezTo>
                  <a:cubicBezTo>
                    <a:pt x="234" y="207"/>
                    <a:pt x="233" y="206"/>
                    <a:pt x="233" y="205"/>
                  </a:cubicBezTo>
                  <a:cubicBezTo>
                    <a:pt x="234" y="206"/>
                    <a:pt x="235" y="206"/>
                    <a:pt x="237" y="207"/>
                  </a:cubicBezTo>
                  <a:close/>
                  <a:moveTo>
                    <a:pt x="260" y="222"/>
                  </a:moveTo>
                  <a:cubicBezTo>
                    <a:pt x="256" y="220"/>
                    <a:pt x="251" y="217"/>
                    <a:pt x="247" y="215"/>
                  </a:cubicBezTo>
                  <a:cubicBezTo>
                    <a:pt x="245" y="213"/>
                    <a:pt x="242" y="212"/>
                    <a:pt x="240" y="211"/>
                  </a:cubicBezTo>
                  <a:cubicBezTo>
                    <a:pt x="243" y="212"/>
                    <a:pt x="245" y="213"/>
                    <a:pt x="248" y="214"/>
                  </a:cubicBezTo>
                  <a:cubicBezTo>
                    <a:pt x="252" y="215"/>
                    <a:pt x="256" y="218"/>
                    <a:pt x="260" y="219"/>
                  </a:cubicBezTo>
                  <a:cubicBezTo>
                    <a:pt x="260" y="220"/>
                    <a:pt x="260" y="221"/>
                    <a:pt x="260" y="222"/>
                  </a:cubicBezTo>
                  <a:close/>
                  <a:moveTo>
                    <a:pt x="233" y="201"/>
                  </a:moveTo>
                  <a:cubicBezTo>
                    <a:pt x="238" y="204"/>
                    <a:pt x="243" y="206"/>
                    <a:pt x="247" y="209"/>
                  </a:cubicBezTo>
                  <a:cubicBezTo>
                    <a:pt x="250" y="210"/>
                    <a:pt x="252" y="211"/>
                    <a:pt x="254" y="212"/>
                  </a:cubicBezTo>
                  <a:cubicBezTo>
                    <a:pt x="256" y="213"/>
                    <a:pt x="257" y="214"/>
                    <a:pt x="259" y="215"/>
                  </a:cubicBezTo>
                  <a:cubicBezTo>
                    <a:pt x="254" y="214"/>
                    <a:pt x="250" y="212"/>
                    <a:pt x="246" y="210"/>
                  </a:cubicBezTo>
                  <a:cubicBezTo>
                    <a:pt x="243" y="209"/>
                    <a:pt x="241" y="208"/>
                    <a:pt x="238" y="207"/>
                  </a:cubicBezTo>
                  <a:cubicBezTo>
                    <a:pt x="238" y="207"/>
                    <a:pt x="237" y="206"/>
                    <a:pt x="237" y="206"/>
                  </a:cubicBezTo>
                  <a:cubicBezTo>
                    <a:pt x="236" y="205"/>
                    <a:pt x="235" y="205"/>
                    <a:pt x="233" y="204"/>
                  </a:cubicBezTo>
                  <a:cubicBezTo>
                    <a:pt x="233" y="203"/>
                    <a:pt x="233" y="202"/>
                    <a:pt x="233" y="201"/>
                  </a:cubicBezTo>
                  <a:close/>
                  <a:moveTo>
                    <a:pt x="232" y="192"/>
                  </a:moveTo>
                  <a:cubicBezTo>
                    <a:pt x="233" y="192"/>
                    <a:pt x="234" y="193"/>
                    <a:pt x="235" y="193"/>
                  </a:cubicBezTo>
                  <a:cubicBezTo>
                    <a:pt x="239" y="195"/>
                    <a:pt x="243" y="198"/>
                    <a:pt x="247" y="200"/>
                  </a:cubicBezTo>
                  <a:cubicBezTo>
                    <a:pt x="248" y="201"/>
                    <a:pt x="249" y="201"/>
                    <a:pt x="251" y="202"/>
                  </a:cubicBezTo>
                  <a:cubicBezTo>
                    <a:pt x="250" y="202"/>
                    <a:pt x="249" y="201"/>
                    <a:pt x="248" y="201"/>
                  </a:cubicBezTo>
                  <a:cubicBezTo>
                    <a:pt x="245" y="200"/>
                    <a:pt x="242" y="199"/>
                    <a:pt x="240" y="198"/>
                  </a:cubicBezTo>
                  <a:cubicBezTo>
                    <a:pt x="237" y="196"/>
                    <a:pt x="235" y="195"/>
                    <a:pt x="232" y="194"/>
                  </a:cubicBezTo>
                  <a:cubicBezTo>
                    <a:pt x="232" y="194"/>
                    <a:pt x="232" y="193"/>
                    <a:pt x="232" y="193"/>
                  </a:cubicBezTo>
                  <a:cubicBezTo>
                    <a:pt x="232" y="193"/>
                    <a:pt x="232" y="192"/>
                    <a:pt x="232" y="192"/>
                  </a:cubicBezTo>
                  <a:close/>
                  <a:moveTo>
                    <a:pt x="231" y="187"/>
                  </a:moveTo>
                  <a:cubicBezTo>
                    <a:pt x="232" y="187"/>
                    <a:pt x="233" y="188"/>
                    <a:pt x="234" y="188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9" y="190"/>
                    <a:pt x="243" y="193"/>
                    <a:pt x="248" y="195"/>
                  </a:cubicBezTo>
                  <a:cubicBezTo>
                    <a:pt x="250" y="197"/>
                    <a:pt x="253" y="198"/>
                    <a:pt x="255" y="199"/>
                  </a:cubicBezTo>
                  <a:cubicBezTo>
                    <a:pt x="256" y="200"/>
                    <a:pt x="261" y="203"/>
                    <a:pt x="255" y="200"/>
                  </a:cubicBezTo>
                  <a:cubicBezTo>
                    <a:pt x="251" y="198"/>
                    <a:pt x="247" y="196"/>
                    <a:pt x="243" y="195"/>
                  </a:cubicBezTo>
                  <a:cubicBezTo>
                    <a:pt x="241" y="194"/>
                    <a:pt x="238" y="193"/>
                    <a:pt x="236" y="193"/>
                  </a:cubicBezTo>
                  <a:cubicBezTo>
                    <a:pt x="236" y="193"/>
                    <a:pt x="236" y="193"/>
                    <a:pt x="235" y="192"/>
                  </a:cubicBezTo>
                  <a:cubicBezTo>
                    <a:pt x="234" y="192"/>
                    <a:pt x="233" y="192"/>
                    <a:pt x="232" y="191"/>
                  </a:cubicBezTo>
                  <a:cubicBezTo>
                    <a:pt x="232" y="190"/>
                    <a:pt x="232" y="188"/>
                    <a:pt x="231" y="187"/>
                  </a:cubicBezTo>
                  <a:close/>
                  <a:moveTo>
                    <a:pt x="231" y="186"/>
                  </a:moveTo>
                  <a:cubicBezTo>
                    <a:pt x="231" y="185"/>
                    <a:pt x="231" y="184"/>
                    <a:pt x="231" y="182"/>
                  </a:cubicBezTo>
                  <a:cubicBezTo>
                    <a:pt x="240" y="187"/>
                    <a:pt x="249" y="192"/>
                    <a:pt x="259" y="197"/>
                  </a:cubicBezTo>
                  <a:cubicBezTo>
                    <a:pt x="255" y="195"/>
                    <a:pt x="250" y="193"/>
                    <a:pt x="246" y="191"/>
                  </a:cubicBezTo>
                  <a:cubicBezTo>
                    <a:pt x="243" y="191"/>
                    <a:pt x="240" y="190"/>
                    <a:pt x="237" y="189"/>
                  </a:cubicBezTo>
                  <a:cubicBezTo>
                    <a:pt x="236" y="188"/>
                    <a:pt x="235" y="188"/>
                    <a:pt x="234" y="187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2" y="187"/>
                    <a:pt x="232" y="186"/>
                    <a:pt x="231" y="186"/>
                  </a:cubicBezTo>
                  <a:close/>
                  <a:moveTo>
                    <a:pt x="231" y="179"/>
                  </a:moveTo>
                  <a:cubicBezTo>
                    <a:pt x="235" y="182"/>
                    <a:pt x="239" y="183"/>
                    <a:pt x="243" y="185"/>
                  </a:cubicBezTo>
                  <a:cubicBezTo>
                    <a:pt x="245" y="186"/>
                    <a:pt x="248" y="187"/>
                    <a:pt x="250" y="188"/>
                  </a:cubicBezTo>
                  <a:cubicBezTo>
                    <a:pt x="249" y="188"/>
                    <a:pt x="247" y="187"/>
                    <a:pt x="246" y="186"/>
                  </a:cubicBezTo>
                  <a:cubicBezTo>
                    <a:pt x="241" y="184"/>
                    <a:pt x="236" y="183"/>
                    <a:pt x="231" y="181"/>
                  </a:cubicBezTo>
                  <a:cubicBezTo>
                    <a:pt x="231" y="181"/>
                    <a:pt x="231" y="181"/>
                    <a:pt x="231" y="181"/>
                  </a:cubicBezTo>
                  <a:cubicBezTo>
                    <a:pt x="231" y="181"/>
                    <a:pt x="231" y="180"/>
                    <a:pt x="231" y="179"/>
                  </a:cubicBezTo>
                  <a:close/>
                  <a:moveTo>
                    <a:pt x="233" y="180"/>
                  </a:moveTo>
                  <a:cubicBezTo>
                    <a:pt x="236" y="181"/>
                    <a:pt x="240" y="182"/>
                    <a:pt x="244" y="184"/>
                  </a:cubicBezTo>
                  <a:cubicBezTo>
                    <a:pt x="249" y="185"/>
                    <a:pt x="254" y="188"/>
                    <a:pt x="259" y="191"/>
                  </a:cubicBezTo>
                  <a:cubicBezTo>
                    <a:pt x="259" y="191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8" y="192"/>
                    <a:pt x="258" y="192"/>
                    <a:pt x="258" y="191"/>
                  </a:cubicBezTo>
                  <a:cubicBezTo>
                    <a:pt x="254" y="189"/>
                    <a:pt x="250" y="187"/>
                    <a:pt x="246" y="185"/>
                  </a:cubicBezTo>
                  <a:cubicBezTo>
                    <a:pt x="241" y="184"/>
                    <a:pt x="237" y="182"/>
                    <a:pt x="233" y="180"/>
                  </a:cubicBezTo>
                  <a:close/>
                  <a:moveTo>
                    <a:pt x="260" y="197"/>
                  </a:moveTo>
                  <a:cubicBezTo>
                    <a:pt x="252" y="191"/>
                    <a:pt x="243" y="188"/>
                    <a:pt x="234" y="183"/>
                  </a:cubicBezTo>
                  <a:cubicBezTo>
                    <a:pt x="234" y="183"/>
                    <a:pt x="233" y="183"/>
                    <a:pt x="233" y="183"/>
                  </a:cubicBezTo>
                  <a:cubicBezTo>
                    <a:pt x="233" y="183"/>
                    <a:pt x="234" y="183"/>
                    <a:pt x="234" y="183"/>
                  </a:cubicBezTo>
                  <a:cubicBezTo>
                    <a:pt x="235" y="183"/>
                    <a:pt x="237" y="184"/>
                    <a:pt x="238" y="184"/>
                  </a:cubicBezTo>
                  <a:cubicBezTo>
                    <a:pt x="240" y="185"/>
                    <a:pt x="242" y="186"/>
                    <a:pt x="244" y="186"/>
                  </a:cubicBezTo>
                  <a:cubicBezTo>
                    <a:pt x="249" y="189"/>
                    <a:pt x="254" y="191"/>
                    <a:pt x="259" y="193"/>
                  </a:cubicBezTo>
                  <a:cubicBezTo>
                    <a:pt x="260" y="195"/>
                    <a:pt x="260" y="196"/>
                    <a:pt x="260" y="197"/>
                  </a:cubicBezTo>
                  <a:close/>
                  <a:moveTo>
                    <a:pt x="260" y="201"/>
                  </a:moveTo>
                  <a:cubicBezTo>
                    <a:pt x="255" y="198"/>
                    <a:pt x="250" y="196"/>
                    <a:pt x="245" y="193"/>
                  </a:cubicBezTo>
                  <a:cubicBezTo>
                    <a:pt x="244" y="192"/>
                    <a:pt x="242" y="191"/>
                    <a:pt x="240" y="190"/>
                  </a:cubicBezTo>
                  <a:cubicBezTo>
                    <a:pt x="247" y="193"/>
                    <a:pt x="253" y="195"/>
                    <a:pt x="260" y="198"/>
                  </a:cubicBezTo>
                  <a:cubicBezTo>
                    <a:pt x="260" y="199"/>
                    <a:pt x="260" y="200"/>
                    <a:pt x="260" y="201"/>
                  </a:cubicBezTo>
                  <a:close/>
                  <a:moveTo>
                    <a:pt x="230" y="174"/>
                  </a:moveTo>
                  <a:cubicBezTo>
                    <a:pt x="238" y="180"/>
                    <a:pt x="248" y="182"/>
                    <a:pt x="256" y="188"/>
                  </a:cubicBezTo>
                  <a:cubicBezTo>
                    <a:pt x="257" y="188"/>
                    <a:pt x="261" y="191"/>
                    <a:pt x="257" y="189"/>
                  </a:cubicBezTo>
                  <a:cubicBezTo>
                    <a:pt x="256" y="188"/>
                    <a:pt x="255" y="187"/>
                    <a:pt x="254" y="187"/>
                  </a:cubicBezTo>
                  <a:cubicBezTo>
                    <a:pt x="252" y="186"/>
                    <a:pt x="250" y="185"/>
                    <a:pt x="248" y="184"/>
                  </a:cubicBezTo>
                  <a:cubicBezTo>
                    <a:pt x="242" y="182"/>
                    <a:pt x="236" y="181"/>
                    <a:pt x="231" y="178"/>
                  </a:cubicBezTo>
                  <a:cubicBezTo>
                    <a:pt x="231" y="178"/>
                    <a:pt x="231" y="178"/>
                    <a:pt x="231" y="178"/>
                  </a:cubicBezTo>
                  <a:cubicBezTo>
                    <a:pt x="231" y="177"/>
                    <a:pt x="231" y="175"/>
                    <a:pt x="230" y="174"/>
                  </a:cubicBezTo>
                  <a:close/>
                  <a:moveTo>
                    <a:pt x="260" y="206"/>
                  </a:moveTo>
                  <a:cubicBezTo>
                    <a:pt x="259" y="206"/>
                    <a:pt x="259" y="206"/>
                    <a:pt x="259" y="205"/>
                  </a:cubicBezTo>
                  <a:cubicBezTo>
                    <a:pt x="259" y="205"/>
                    <a:pt x="259" y="205"/>
                    <a:pt x="258" y="205"/>
                  </a:cubicBezTo>
                  <a:cubicBezTo>
                    <a:pt x="253" y="202"/>
                    <a:pt x="249" y="200"/>
                    <a:pt x="244" y="198"/>
                  </a:cubicBezTo>
                  <a:cubicBezTo>
                    <a:pt x="243" y="197"/>
                    <a:pt x="241" y="196"/>
                    <a:pt x="240" y="195"/>
                  </a:cubicBezTo>
                  <a:cubicBezTo>
                    <a:pt x="242" y="195"/>
                    <a:pt x="244" y="196"/>
                    <a:pt x="246" y="197"/>
                  </a:cubicBezTo>
                  <a:cubicBezTo>
                    <a:pt x="250" y="198"/>
                    <a:pt x="255" y="201"/>
                    <a:pt x="259" y="202"/>
                  </a:cubicBezTo>
                  <a:cubicBezTo>
                    <a:pt x="260" y="202"/>
                    <a:pt x="260" y="202"/>
                    <a:pt x="260" y="202"/>
                  </a:cubicBezTo>
                  <a:cubicBezTo>
                    <a:pt x="260" y="203"/>
                    <a:pt x="260" y="205"/>
                    <a:pt x="260" y="206"/>
                  </a:cubicBezTo>
                  <a:close/>
                  <a:moveTo>
                    <a:pt x="260" y="226"/>
                  </a:moveTo>
                  <a:cubicBezTo>
                    <a:pt x="257" y="223"/>
                    <a:pt x="254" y="222"/>
                    <a:pt x="250" y="220"/>
                  </a:cubicBezTo>
                  <a:cubicBezTo>
                    <a:pt x="248" y="218"/>
                    <a:pt x="245" y="216"/>
                    <a:pt x="242" y="215"/>
                  </a:cubicBezTo>
                  <a:cubicBezTo>
                    <a:pt x="244" y="216"/>
                    <a:pt x="247" y="217"/>
                    <a:pt x="249" y="218"/>
                  </a:cubicBezTo>
                  <a:cubicBezTo>
                    <a:pt x="253" y="220"/>
                    <a:pt x="256" y="222"/>
                    <a:pt x="260" y="223"/>
                  </a:cubicBezTo>
                  <a:cubicBezTo>
                    <a:pt x="260" y="223"/>
                    <a:pt x="260" y="223"/>
                    <a:pt x="260" y="223"/>
                  </a:cubicBezTo>
                  <a:cubicBezTo>
                    <a:pt x="260" y="224"/>
                    <a:pt x="260" y="225"/>
                    <a:pt x="260" y="226"/>
                  </a:cubicBezTo>
                  <a:close/>
                  <a:moveTo>
                    <a:pt x="261" y="231"/>
                  </a:moveTo>
                  <a:cubicBezTo>
                    <a:pt x="257" y="228"/>
                    <a:pt x="253" y="225"/>
                    <a:pt x="248" y="223"/>
                  </a:cubicBezTo>
                  <a:cubicBezTo>
                    <a:pt x="246" y="222"/>
                    <a:pt x="243" y="221"/>
                    <a:pt x="241" y="219"/>
                  </a:cubicBezTo>
                  <a:cubicBezTo>
                    <a:pt x="240" y="218"/>
                    <a:pt x="238" y="216"/>
                    <a:pt x="236" y="216"/>
                  </a:cubicBezTo>
                  <a:cubicBezTo>
                    <a:pt x="245" y="218"/>
                    <a:pt x="252" y="224"/>
                    <a:pt x="260" y="227"/>
                  </a:cubicBezTo>
                  <a:cubicBezTo>
                    <a:pt x="261" y="228"/>
                    <a:pt x="261" y="230"/>
                    <a:pt x="261" y="231"/>
                  </a:cubicBezTo>
                  <a:close/>
                  <a:moveTo>
                    <a:pt x="262" y="236"/>
                  </a:moveTo>
                  <a:cubicBezTo>
                    <a:pt x="256" y="231"/>
                    <a:pt x="247" y="228"/>
                    <a:pt x="240" y="223"/>
                  </a:cubicBezTo>
                  <a:cubicBezTo>
                    <a:pt x="241" y="224"/>
                    <a:pt x="235" y="220"/>
                    <a:pt x="237" y="221"/>
                  </a:cubicBezTo>
                  <a:cubicBezTo>
                    <a:pt x="238" y="222"/>
                    <a:pt x="240" y="222"/>
                    <a:pt x="241" y="223"/>
                  </a:cubicBezTo>
                  <a:cubicBezTo>
                    <a:pt x="244" y="224"/>
                    <a:pt x="247" y="225"/>
                    <a:pt x="250" y="226"/>
                  </a:cubicBezTo>
                  <a:cubicBezTo>
                    <a:pt x="254" y="228"/>
                    <a:pt x="257" y="231"/>
                    <a:pt x="261" y="232"/>
                  </a:cubicBezTo>
                  <a:cubicBezTo>
                    <a:pt x="262" y="233"/>
                    <a:pt x="262" y="234"/>
                    <a:pt x="262" y="236"/>
                  </a:cubicBezTo>
                  <a:cubicBezTo>
                    <a:pt x="262" y="236"/>
                    <a:pt x="262" y="236"/>
                    <a:pt x="262" y="236"/>
                  </a:cubicBezTo>
                  <a:close/>
                  <a:moveTo>
                    <a:pt x="264" y="243"/>
                  </a:moveTo>
                  <a:cubicBezTo>
                    <a:pt x="256" y="237"/>
                    <a:pt x="248" y="233"/>
                    <a:pt x="240" y="228"/>
                  </a:cubicBezTo>
                  <a:cubicBezTo>
                    <a:pt x="234" y="223"/>
                    <a:pt x="242" y="228"/>
                    <a:pt x="243" y="229"/>
                  </a:cubicBezTo>
                  <a:cubicBezTo>
                    <a:pt x="246" y="230"/>
                    <a:pt x="248" y="231"/>
                    <a:pt x="250" y="233"/>
                  </a:cubicBezTo>
                  <a:cubicBezTo>
                    <a:pt x="254" y="235"/>
                    <a:pt x="259" y="237"/>
                    <a:pt x="263" y="238"/>
                  </a:cubicBezTo>
                  <a:cubicBezTo>
                    <a:pt x="263" y="240"/>
                    <a:pt x="263" y="241"/>
                    <a:pt x="264" y="243"/>
                  </a:cubicBezTo>
                  <a:close/>
                  <a:moveTo>
                    <a:pt x="264" y="248"/>
                  </a:moveTo>
                  <a:cubicBezTo>
                    <a:pt x="261" y="245"/>
                    <a:pt x="257" y="243"/>
                    <a:pt x="253" y="241"/>
                  </a:cubicBezTo>
                  <a:cubicBezTo>
                    <a:pt x="251" y="239"/>
                    <a:pt x="248" y="237"/>
                    <a:pt x="246" y="235"/>
                  </a:cubicBezTo>
                  <a:cubicBezTo>
                    <a:pt x="243" y="234"/>
                    <a:pt x="239" y="232"/>
                    <a:pt x="237" y="230"/>
                  </a:cubicBezTo>
                  <a:cubicBezTo>
                    <a:pt x="235" y="228"/>
                    <a:pt x="239" y="231"/>
                    <a:pt x="239" y="231"/>
                  </a:cubicBezTo>
                  <a:cubicBezTo>
                    <a:pt x="241" y="232"/>
                    <a:pt x="242" y="233"/>
                    <a:pt x="243" y="233"/>
                  </a:cubicBezTo>
                  <a:cubicBezTo>
                    <a:pt x="245" y="235"/>
                    <a:pt x="248" y="236"/>
                    <a:pt x="250" y="238"/>
                  </a:cubicBezTo>
                  <a:cubicBezTo>
                    <a:pt x="255" y="241"/>
                    <a:pt x="259" y="244"/>
                    <a:pt x="264" y="245"/>
                  </a:cubicBezTo>
                  <a:cubicBezTo>
                    <a:pt x="264" y="246"/>
                    <a:pt x="264" y="247"/>
                    <a:pt x="264" y="248"/>
                  </a:cubicBezTo>
                  <a:close/>
                  <a:moveTo>
                    <a:pt x="260" y="247"/>
                  </a:moveTo>
                  <a:cubicBezTo>
                    <a:pt x="257" y="245"/>
                    <a:pt x="254" y="243"/>
                    <a:pt x="252" y="242"/>
                  </a:cubicBezTo>
                  <a:cubicBezTo>
                    <a:pt x="247" y="238"/>
                    <a:pt x="242" y="234"/>
                    <a:pt x="236" y="231"/>
                  </a:cubicBezTo>
                  <a:cubicBezTo>
                    <a:pt x="236" y="231"/>
                    <a:pt x="236" y="230"/>
                    <a:pt x="236" y="230"/>
                  </a:cubicBezTo>
                  <a:cubicBezTo>
                    <a:pt x="239" y="233"/>
                    <a:pt x="243" y="234"/>
                    <a:pt x="246" y="237"/>
                  </a:cubicBezTo>
                  <a:cubicBezTo>
                    <a:pt x="252" y="240"/>
                    <a:pt x="258" y="243"/>
                    <a:pt x="262" y="248"/>
                  </a:cubicBezTo>
                  <a:cubicBezTo>
                    <a:pt x="266" y="251"/>
                    <a:pt x="262" y="248"/>
                    <a:pt x="260" y="247"/>
                  </a:cubicBezTo>
                  <a:close/>
                  <a:moveTo>
                    <a:pt x="236" y="233"/>
                  </a:moveTo>
                  <a:cubicBezTo>
                    <a:pt x="242" y="238"/>
                    <a:pt x="248" y="244"/>
                    <a:pt x="254" y="248"/>
                  </a:cubicBezTo>
                  <a:cubicBezTo>
                    <a:pt x="248" y="244"/>
                    <a:pt x="242" y="239"/>
                    <a:pt x="236" y="235"/>
                  </a:cubicBezTo>
                  <a:cubicBezTo>
                    <a:pt x="236" y="235"/>
                    <a:pt x="236" y="234"/>
                    <a:pt x="236" y="234"/>
                  </a:cubicBezTo>
                  <a:cubicBezTo>
                    <a:pt x="236" y="233"/>
                    <a:pt x="236" y="233"/>
                    <a:pt x="236" y="233"/>
                  </a:cubicBezTo>
                  <a:close/>
                  <a:moveTo>
                    <a:pt x="238" y="237"/>
                  </a:moveTo>
                  <a:cubicBezTo>
                    <a:pt x="242" y="240"/>
                    <a:pt x="245" y="243"/>
                    <a:pt x="249" y="246"/>
                  </a:cubicBezTo>
                  <a:cubicBezTo>
                    <a:pt x="249" y="246"/>
                    <a:pt x="248" y="245"/>
                    <a:pt x="247" y="245"/>
                  </a:cubicBezTo>
                  <a:cubicBezTo>
                    <a:pt x="245" y="244"/>
                    <a:pt x="243" y="242"/>
                    <a:pt x="241" y="241"/>
                  </a:cubicBezTo>
                  <a:cubicBezTo>
                    <a:pt x="240" y="240"/>
                    <a:pt x="238" y="239"/>
                    <a:pt x="237" y="237"/>
                  </a:cubicBezTo>
                  <a:cubicBezTo>
                    <a:pt x="236" y="236"/>
                    <a:pt x="236" y="236"/>
                    <a:pt x="238" y="237"/>
                  </a:cubicBezTo>
                  <a:close/>
                  <a:moveTo>
                    <a:pt x="260" y="256"/>
                  </a:moveTo>
                  <a:cubicBezTo>
                    <a:pt x="260" y="256"/>
                    <a:pt x="259" y="255"/>
                    <a:pt x="259" y="255"/>
                  </a:cubicBezTo>
                  <a:cubicBezTo>
                    <a:pt x="258" y="254"/>
                    <a:pt x="257" y="254"/>
                    <a:pt x="255" y="253"/>
                  </a:cubicBezTo>
                  <a:cubicBezTo>
                    <a:pt x="253" y="252"/>
                    <a:pt x="251" y="251"/>
                    <a:pt x="249" y="249"/>
                  </a:cubicBezTo>
                  <a:cubicBezTo>
                    <a:pt x="245" y="246"/>
                    <a:pt x="240" y="243"/>
                    <a:pt x="235" y="239"/>
                  </a:cubicBezTo>
                  <a:cubicBezTo>
                    <a:pt x="235" y="238"/>
                    <a:pt x="236" y="237"/>
                    <a:pt x="236" y="236"/>
                  </a:cubicBezTo>
                  <a:cubicBezTo>
                    <a:pt x="238" y="240"/>
                    <a:pt x="241" y="242"/>
                    <a:pt x="245" y="244"/>
                  </a:cubicBezTo>
                  <a:cubicBezTo>
                    <a:pt x="250" y="248"/>
                    <a:pt x="255" y="252"/>
                    <a:pt x="260" y="256"/>
                  </a:cubicBezTo>
                  <a:close/>
                  <a:moveTo>
                    <a:pt x="257" y="257"/>
                  </a:moveTo>
                  <a:cubicBezTo>
                    <a:pt x="260" y="261"/>
                    <a:pt x="256" y="257"/>
                    <a:pt x="254" y="257"/>
                  </a:cubicBezTo>
                  <a:cubicBezTo>
                    <a:pt x="252" y="255"/>
                    <a:pt x="250" y="254"/>
                    <a:pt x="247" y="252"/>
                  </a:cubicBezTo>
                  <a:cubicBezTo>
                    <a:pt x="243" y="249"/>
                    <a:pt x="239" y="246"/>
                    <a:pt x="235" y="244"/>
                  </a:cubicBezTo>
                  <a:cubicBezTo>
                    <a:pt x="235" y="243"/>
                    <a:pt x="235" y="243"/>
                    <a:pt x="235" y="243"/>
                  </a:cubicBezTo>
                  <a:cubicBezTo>
                    <a:pt x="235" y="242"/>
                    <a:pt x="235" y="241"/>
                    <a:pt x="235" y="240"/>
                  </a:cubicBezTo>
                  <a:cubicBezTo>
                    <a:pt x="242" y="247"/>
                    <a:pt x="250" y="251"/>
                    <a:pt x="257" y="257"/>
                  </a:cubicBezTo>
                  <a:close/>
                  <a:moveTo>
                    <a:pt x="246" y="253"/>
                  </a:moveTo>
                  <a:cubicBezTo>
                    <a:pt x="249" y="256"/>
                    <a:pt x="252" y="260"/>
                    <a:pt x="255" y="263"/>
                  </a:cubicBezTo>
                  <a:cubicBezTo>
                    <a:pt x="252" y="260"/>
                    <a:pt x="248" y="258"/>
                    <a:pt x="245" y="256"/>
                  </a:cubicBezTo>
                  <a:cubicBezTo>
                    <a:pt x="241" y="253"/>
                    <a:pt x="238" y="250"/>
                    <a:pt x="235" y="248"/>
                  </a:cubicBezTo>
                  <a:cubicBezTo>
                    <a:pt x="235" y="247"/>
                    <a:pt x="235" y="246"/>
                    <a:pt x="235" y="244"/>
                  </a:cubicBezTo>
                  <a:cubicBezTo>
                    <a:pt x="238" y="248"/>
                    <a:pt x="242" y="250"/>
                    <a:pt x="246" y="253"/>
                  </a:cubicBezTo>
                  <a:close/>
                  <a:moveTo>
                    <a:pt x="235" y="249"/>
                  </a:moveTo>
                  <a:cubicBezTo>
                    <a:pt x="237" y="252"/>
                    <a:pt x="240" y="255"/>
                    <a:pt x="244" y="258"/>
                  </a:cubicBezTo>
                  <a:cubicBezTo>
                    <a:pt x="245" y="259"/>
                    <a:pt x="247" y="261"/>
                    <a:pt x="249" y="262"/>
                  </a:cubicBezTo>
                  <a:cubicBezTo>
                    <a:pt x="249" y="263"/>
                    <a:pt x="251" y="265"/>
                    <a:pt x="252" y="265"/>
                  </a:cubicBezTo>
                  <a:cubicBezTo>
                    <a:pt x="245" y="263"/>
                    <a:pt x="241" y="257"/>
                    <a:pt x="236" y="253"/>
                  </a:cubicBezTo>
                  <a:cubicBezTo>
                    <a:pt x="235" y="253"/>
                    <a:pt x="235" y="253"/>
                    <a:pt x="235" y="254"/>
                  </a:cubicBezTo>
                  <a:cubicBezTo>
                    <a:pt x="235" y="252"/>
                    <a:pt x="235" y="251"/>
                    <a:pt x="235" y="249"/>
                  </a:cubicBezTo>
                  <a:close/>
                  <a:moveTo>
                    <a:pt x="235" y="254"/>
                  </a:moveTo>
                  <a:cubicBezTo>
                    <a:pt x="237" y="257"/>
                    <a:pt x="239" y="259"/>
                    <a:pt x="242" y="262"/>
                  </a:cubicBezTo>
                  <a:cubicBezTo>
                    <a:pt x="243" y="263"/>
                    <a:pt x="247" y="267"/>
                    <a:pt x="241" y="262"/>
                  </a:cubicBezTo>
                  <a:cubicBezTo>
                    <a:pt x="240" y="261"/>
                    <a:pt x="239" y="260"/>
                    <a:pt x="238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6" y="258"/>
                    <a:pt x="235" y="256"/>
                    <a:pt x="235" y="254"/>
                  </a:cubicBezTo>
                  <a:cubicBezTo>
                    <a:pt x="235" y="254"/>
                    <a:pt x="235" y="254"/>
                    <a:pt x="235" y="254"/>
                  </a:cubicBezTo>
                  <a:close/>
                  <a:moveTo>
                    <a:pt x="221" y="189"/>
                  </a:moveTo>
                  <a:cubicBezTo>
                    <a:pt x="215" y="198"/>
                    <a:pt x="205" y="206"/>
                    <a:pt x="194" y="203"/>
                  </a:cubicBezTo>
                  <a:cubicBezTo>
                    <a:pt x="194" y="203"/>
                    <a:pt x="193" y="203"/>
                    <a:pt x="193" y="203"/>
                  </a:cubicBezTo>
                  <a:cubicBezTo>
                    <a:pt x="193" y="200"/>
                    <a:pt x="193" y="198"/>
                    <a:pt x="193" y="195"/>
                  </a:cubicBezTo>
                  <a:cubicBezTo>
                    <a:pt x="192" y="188"/>
                    <a:pt x="191" y="181"/>
                    <a:pt x="191" y="174"/>
                  </a:cubicBezTo>
                  <a:cubicBezTo>
                    <a:pt x="191" y="159"/>
                    <a:pt x="195" y="146"/>
                    <a:pt x="196" y="132"/>
                  </a:cubicBezTo>
                  <a:cubicBezTo>
                    <a:pt x="198" y="107"/>
                    <a:pt x="186" y="84"/>
                    <a:pt x="166" y="71"/>
                  </a:cubicBezTo>
                  <a:cubicBezTo>
                    <a:pt x="155" y="64"/>
                    <a:pt x="144" y="60"/>
                    <a:pt x="132" y="59"/>
                  </a:cubicBezTo>
                  <a:cubicBezTo>
                    <a:pt x="124" y="58"/>
                    <a:pt x="116" y="57"/>
                    <a:pt x="108" y="57"/>
                  </a:cubicBezTo>
                  <a:cubicBezTo>
                    <a:pt x="102" y="56"/>
                    <a:pt x="96" y="55"/>
                    <a:pt x="91" y="53"/>
                  </a:cubicBezTo>
                  <a:cubicBezTo>
                    <a:pt x="103" y="48"/>
                    <a:pt x="116" y="44"/>
                    <a:pt x="129" y="42"/>
                  </a:cubicBezTo>
                  <a:cubicBezTo>
                    <a:pt x="129" y="43"/>
                    <a:pt x="130" y="43"/>
                    <a:pt x="130" y="42"/>
                  </a:cubicBezTo>
                  <a:cubicBezTo>
                    <a:pt x="139" y="42"/>
                    <a:pt x="148" y="42"/>
                    <a:pt x="157" y="45"/>
                  </a:cubicBezTo>
                  <a:cubicBezTo>
                    <a:pt x="183" y="52"/>
                    <a:pt x="206" y="71"/>
                    <a:pt x="217" y="96"/>
                  </a:cubicBezTo>
                  <a:cubicBezTo>
                    <a:pt x="227" y="123"/>
                    <a:pt x="222" y="150"/>
                    <a:pt x="221" y="178"/>
                  </a:cubicBezTo>
                  <a:cubicBezTo>
                    <a:pt x="220" y="182"/>
                    <a:pt x="220" y="185"/>
                    <a:pt x="221" y="189"/>
                  </a:cubicBezTo>
                  <a:close/>
                  <a:moveTo>
                    <a:pt x="119" y="41"/>
                  </a:moveTo>
                  <a:cubicBezTo>
                    <a:pt x="119" y="40"/>
                    <a:pt x="120" y="40"/>
                    <a:pt x="121" y="40"/>
                  </a:cubicBezTo>
                  <a:cubicBezTo>
                    <a:pt x="120" y="41"/>
                    <a:pt x="120" y="41"/>
                    <a:pt x="119" y="41"/>
                  </a:cubicBezTo>
                  <a:close/>
                  <a:moveTo>
                    <a:pt x="122" y="30"/>
                  </a:moveTo>
                  <a:cubicBezTo>
                    <a:pt x="123" y="32"/>
                    <a:pt x="126" y="33"/>
                    <a:pt x="128" y="34"/>
                  </a:cubicBezTo>
                  <a:cubicBezTo>
                    <a:pt x="126" y="34"/>
                    <a:pt x="123" y="32"/>
                    <a:pt x="120" y="33"/>
                  </a:cubicBezTo>
                  <a:cubicBezTo>
                    <a:pt x="120" y="33"/>
                    <a:pt x="120" y="34"/>
                    <a:pt x="120" y="34"/>
                  </a:cubicBezTo>
                  <a:cubicBezTo>
                    <a:pt x="122" y="36"/>
                    <a:pt x="125" y="37"/>
                    <a:pt x="128" y="38"/>
                  </a:cubicBezTo>
                  <a:cubicBezTo>
                    <a:pt x="125" y="37"/>
                    <a:pt x="122" y="35"/>
                    <a:pt x="119" y="36"/>
                  </a:cubicBezTo>
                  <a:cubicBezTo>
                    <a:pt x="119" y="36"/>
                    <a:pt x="118" y="37"/>
                    <a:pt x="119" y="37"/>
                  </a:cubicBezTo>
                  <a:cubicBezTo>
                    <a:pt x="120" y="38"/>
                    <a:pt x="121" y="39"/>
                    <a:pt x="123" y="40"/>
                  </a:cubicBezTo>
                  <a:cubicBezTo>
                    <a:pt x="123" y="40"/>
                    <a:pt x="124" y="40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3" y="40"/>
                    <a:pt x="122" y="40"/>
                    <a:pt x="121" y="40"/>
                  </a:cubicBezTo>
                  <a:cubicBezTo>
                    <a:pt x="120" y="40"/>
                    <a:pt x="118" y="39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38"/>
                    <a:pt x="118" y="35"/>
                    <a:pt x="120" y="33"/>
                  </a:cubicBezTo>
                  <a:cubicBezTo>
                    <a:pt x="120" y="32"/>
                    <a:pt x="121" y="31"/>
                    <a:pt x="122" y="30"/>
                  </a:cubicBezTo>
                  <a:close/>
                  <a:moveTo>
                    <a:pt x="129" y="28"/>
                  </a:moveTo>
                  <a:cubicBezTo>
                    <a:pt x="130" y="28"/>
                    <a:pt x="132" y="28"/>
                    <a:pt x="133" y="27"/>
                  </a:cubicBezTo>
                  <a:cubicBezTo>
                    <a:pt x="133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0" y="9"/>
                  </a:cubicBezTo>
                  <a:cubicBezTo>
                    <a:pt x="155" y="13"/>
                    <a:pt x="161" y="14"/>
                    <a:pt x="166" y="17"/>
                  </a:cubicBezTo>
                  <a:cubicBezTo>
                    <a:pt x="166" y="17"/>
                    <a:pt x="166" y="17"/>
                    <a:pt x="166" y="18"/>
                  </a:cubicBezTo>
                  <a:cubicBezTo>
                    <a:pt x="165" y="17"/>
                    <a:pt x="164" y="17"/>
                    <a:pt x="163" y="17"/>
                  </a:cubicBezTo>
                  <a:cubicBezTo>
                    <a:pt x="161" y="16"/>
                    <a:pt x="159" y="15"/>
                    <a:pt x="157" y="14"/>
                  </a:cubicBezTo>
                  <a:cubicBezTo>
                    <a:pt x="154" y="12"/>
                    <a:pt x="152" y="12"/>
                    <a:pt x="149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49" y="10"/>
                    <a:pt x="150" y="10"/>
                    <a:pt x="150" y="9"/>
                  </a:cubicBezTo>
                  <a:close/>
                  <a:moveTo>
                    <a:pt x="161" y="10"/>
                  </a:moveTo>
                  <a:cubicBezTo>
                    <a:pt x="159" y="9"/>
                    <a:pt x="156" y="8"/>
                    <a:pt x="154" y="7"/>
                  </a:cubicBezTo>
                  <a:cubicBezTo>
                    <a:pt x="155" y="6"/>
                    <a:pt x="157" y="7"/>
                    <a:pt x="159" y="8"/>
                  </a:cubicBezTo>
                  <a:cubicBezTo>
                    <a:pt x="160" y="8"/>
                    <a:pt x="161" y="9"/>
                    <a:pt x="161" y="10"/>
                  </a:cubicBezTo>
                  <a:close/>
                  <a:moveTo>
                    <a:pt x="180" y="50"/>
                  </a:moveTo>
                  <a:cubicBezTo>
                    <a:pt x="188" y="56"/>
                    <a:pt x="196" y="59"/>
                    <a:pt x="204" y="64"/>
                  </a:cubicBezTo>
                  <a:cubicBezTo>
                    <a:pt x="210" y="67"/>
                    <a:pt x="215" y="70"/>
                    <a:pt x="219" y="73"/>
                  </a:cubicBezTo>
                  <a:cubicBezTo>
                    <a:pt x="222" y="75"/>
                    <a:pt x="224" y="77"/>
                    <a:pt x="226" y="78"/>
                  </a:cubicBezTo>
                  <a:cubicBezTo>
                    <a:pt x="227" y="79"/>
                    <a:pt x="228" y="80"/>
                    <a:pt x="230" y="80"/>
                  </a:cubicBezTo>
                  <a:cubicBezTo>
                    <a:pt x="220" y="75"/>
                    <a:pt x="210" y="71"/>
                    <a:pt x="201" y="65"/>
                  </a:cubicBezTo>
                  <a:cubicBezTo>
                    <a:pt x="198" y="64"/>
                    <a:pt x="195" y="62"/>
                    <a:pt x="192" y="60"/>
                  </a:cubicBezTo>
                  <a:cubicBezTo>
                    <a:pt x="192" y="59"/>
                    <a:pt x="192" y="59"/>
                    <a:pt x="191" y="59"/>
                  </a:cubicBezTo>
                  <a:cubicBezTo>
                    <a:pt x="187" y="55"/>
                    <a:pt x="182" y="52"/>
                    <a:pt x="177" y="50"/>
                  </a:cubicBezTo>
                  <a:cubicBezTo>
                    <a:pt x="177" y="50"/>
                    <a:pt x="177" y="50"/>
                    <a:pt x="177" y="50"/>
                  </a:cubicBezTo>
                  <a:cubicBezTo>
                    <a:pt x="178" y="50"/>
                    <a:pt x="179" y="50"/>
                    <a:pt x="180" y="50"/>
                  </a:cubicBezTo>
                  <a:close/>
                  <a:moveTo>
                    <a:pt x="219" y="66"/>
                  </a:moveTo>
                  <a:cubicBezTo>
                    <a:pt x="220" y="66"/>
                    <a:pt x="220" y="67"/>
                    <a:pt x="220" y="67"/>
                  </a:cubicBezTo>
                  <a:cubicBezTo>
                    <a:pt x="211" y="62"/>
                    <a:pt x="202" y="57"/>
                    <a:pt x="193" y="53"/>
                  </a:cubicBezTo>
                  <a:cubicBezTo>
                    <a:pt x="203" y="55"/>
                    <a:pt x="212" y="59"/>
                    <a:pt x="219" y="66"/>
                  </a:cubicBezTo>
                  <a:close/>
                  <a:moveTo>
                    <a:pt x="253" y="266"/>
                  </a:moveTo>
                  <a:cubicBezTo>
                    <a:pt x="253" y="265"/>
                    <a:pt x="253" y="265"/>
                    <a:pt x="253" y="265"/>
                  </a:cubicBezTo>
                  <a:cubicBezTo>
                    <a:pt x="249" y="262"/>
                    <a:pt x="245" y="258"/>
                    <a:pt x="241" y="255"/>
                  </a:cubicBezTo>
                  <a:cubicBezTo>
                    <a:pt x="240" y="253"/>
                    <a:pt x="238" y="252"/>
                    <a:pt x="236" y="250"/>
                  </a:cubicBezTo>
                  <a:cubicBezTo>
                    <a:pt x="234" y="247"/>
                    <a:pt x="236" y="250"/>
                    <a:pt x="237" y="251"/>
                  </a:cubicBezTo>
                  <a:cubicBezTo>
                    <a:pt x="241" y="254"/>
                    <a:pt x="245" y="256"/>
                    <a:pt x="248" y="259"/>
                  </a:cubicBezTo>
                  <a:cubicBezTo>
                    <a:pt x="251" y="261"/>
                    <a:pt x="253" y="262"/>
                    <a:pt x="256" y="264"/>
                  </a:cubicBezTo>
                  <a:cubicBezTo>
                    <a:pt x="257" y="264"/>
                    <a:pt x="257" y="263"/>
                    <a:pt x="256" y="263"/>
                  </a:cubicBezTo>
                  <a:cubicBezTo>
                    <a:pt x="253" y="260"/>
                    <a:pt x="250" y="256"/>
                    <a:pt x="246" y="253"/>
                  </a:cubicBezTo>
                  <a:cubicBezTo>
                    <a:pt x="243" y="250"/>
                    <a:pt x="239" y="247"/>
                    <a:pt x="236" y="245"/>
                  </a:cubicBezTo>
                  <a:cubicBezTo>
                    <a:pt x="244" y="250"/>
                    <a:pt x="251" y="256"/>
                    <a:pt x="260" y="260"/>
                  </a:cubicBezTo>
                  <a:cubicBezTo>
                    <a:pt x="260" y="260"/>
                    <a:pt x="260" y="260"/>
                    <a:pt x="260" y="260"/>
                  </a:cubicBezTo>
                  <a:cubicBezTo>
                    <a:pt x="257" y="256"/>
                    <a:pt x="253" y="254"/>
                    <a:pt x="249" y="250"/>
                  </a:cubicBezTo>
                  <a:cubicBezTo>
                    <a:pt x="247" y="249"/>
                    <a:pt x="246" y="248"/>
                    <a:pt x="244" y="247"/>
                  </a:cubicBezTo>
                  <a:cubicBezTo>
                    <a:pt x="246" y="248"/>
                    <a:pt x="248" y="249"/>
                    <a:pt x="250" y="251"/>
                  </a:cubicBezTo>
                  <a:cubicBezTo>
                    <a:pt x="253" y="253"/>
                    <a:pt x="258" y="256"/>
                    <a:pt x="262" y="257"/>
                  </a:cubicBezTo>
                  <a:cubicBezTo>
                    <a:pt x="262" y="257"/>
                    <a:pt x="262" y="257"/>
                    <a:pt x="262" y="256"/>
                  </a:cubicBezTo>
                  <a:cubicBezTo>
                    <a:pt x="258" y="254"/>
                    <a:pt x="255" y="251"/>
                    <a:pt x="252" y="248"/>
                  </a:cubicBezTo>
                  <a:cubicBezTo>
                    <a:pt x="255" y="251"/>
                    <a:pt x="259" y="253"/>
                    <a:pt x="263" y="254"/>
                  </a:cubicBezTo>
                  <a:cubicBezTo>
                    <a:pt x="263" y="254"/>
                    <a:pt x="264" y="254"/>
                    <a:pt x="263" y="254"/>
                  </a:cubicBezTo>
                  <a:cubicBezTo>
                    <a:pt x="258" y="250"/>
                    <a:pt x="252" y="246"/>
                    <a:pt x="248" y="242"/>
                  </a:cubicBezTo>
                  <a:cubicBezTo>
                    <a:pt x="244" y="239"/>
                    <a:pt x="240" y="235"/>
                    <a:pt x="237" y="232"/>
                  </a:cubicBezTo>
                  <a:cubicBezTo>
                    <a:pt x="246" y="238"/>
                    <a:pt x="254" y="245"/>
                    <a:pt x="264" y="250"/>
                  </a:cubicBezTo>
                  <a:cubicBezTo>
                    <a:pt x="264" y="253"/>
                    <a:pt x="263" y="256"/>
                    <a:pt x="262" y="259"/>
                  </a:cubicBezTo>
                  <a:cubicBezTo>
                    <a:pt x="260" y="262"/>
                    <a:pt x="257" y="264"/>
                    <a:pt x="253" y="266"/>
                  </a:cubicBezTo>
                  <a:close/>
                  <a:moveTo>
                    <a:pt x="224" y="285"/>
                  </a:moveTo>
                  <a:cubicBezTo>
                    <a:pt x="224" y="285"/>
                    <a:pt x="224" y="284"/>
                    <a:pt x="225" y="284"/>
                  </a:cubicBezTo>
                  <a:cubicBezTo>
                    <a:pt x="225" y="284"/>
                    <a:pt x="225" y="284"/>
                    <a:pt x="225" y="284"/>
                  </a:cubicBezTo>
                  <a:cubicBezTo>
                    <a:pt x="228" y="281"/>
                    <a:pt x="234" y="282"/>
                    <a:pt x="238" y="278"/>
                  </a:cubicBezTo>
                  <a:cubicBezTo>
                    <a:pt x="241" y="275"/>
                    <a:pt x="243" y="272"/>
                    <a:pt x="242" y="268"/>
                  </a:cubicBezTo>
                  <a:cubicBezTo>
                    <a:pt x="244" y="268"/>
                    <a:pt x="245" y="269"/>
                    <a:pt x="247" y="269"/>
                  </a:cubicBezTo>
                  <a:cubicBezTo>
                    <a:pt x="248" y="269"/>
                    <a:pt x="250" y="269"/>
                    <a:pt x="251" y="269"/>
                  </a:cubicBezTo>
                  <a:cubicBezTo>
                    <a:pt x="248" y="277"/>
                    <a:pt x="245" y="286"/>
                    <a:pt x="234" y="285"/>
                  </a:cubicBezTo>
                  <a:cubicBezTo>
                    <a:pt x="231" y="285"/>
                    <a:pt x="227" y="284"/>
                    <a:pt x="224" y="285"/>
                  </a:cubicBezTo>
                  <a:close/>
                  <a:moveTo>
                    <a:pt x="198" y="311"/>
                  </a:moveTo>
                  <a:cubicBezTo>
                    <a:pt x="191" y="312"/>
                    <a:pt x="187" y="299"/>
                    <a:pt x="187" y="293"/>
                  </a:cubicBezTo>
                  <a:cubicBezTo>
                    <a:pt x="188" y="292"/>
                    <a:pt x="189" y="290"/>
                    <a:pt x="190" y="289"/>
                  </a:cubicBezTo>
                  <a:cubicBezTo>
                    <a:pt x="195" y="281"/>
                    <a:pt x="197" y="272"/>
                    <a:pt x="197" y="262"/>
                  </a:cubicBezTo>
                  <a:cubicBezTo>
                    <a:pt x="197" y="255"/>
                    <a:pt x="195" y="247"/>
                    <a:pt x="195" y="240"/>
                  </a:cubicBezTo>
                  <a:cubicBezTo>
                    <a:pt x="194" y="233"/>
                    <a:pt x="194" y="226"/>
                    <a:pt x="194" y="219"/>
                  </a:cubicBezTo>
                  <a:cubicBezTo>
                    <a:pt x="194" y="214"/>
                    <a:pt x="193" y="210"/>
                    <a:pt x="193" y="206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204" y="209"/>
                    <a:pt x="214" y="203"/>
                    <a:pt x="221" y="194"/>
                  </a:cubicBezTo>
                  <a:cubicBezTo>
                    <a:pt x="221" y="204"/>
                    <a:pt x="222" y="214"/>
                    <a:pt x="223" y="225"/>
                  </a:cubicBezTo>
                  <a:cubicBezTo>
                    <a:pt x="225" y="240"/>
                    <a:pt x="226" y="256"/>
                    <a:pt x="226" y="271"/>
                  </a:cubicBezTo>
                  <a:cubicBezTo>
                    <a:pt x="226" y="275"/>
                    <a:pt x="225" y="279"/>
                    <a:pt x="223" y="282"/>
                  </a:cubicBezTo>
                  <a:cubicBezTo>
                    <a:pt x="223" y="282"/>
                    <a:pt x="223" y="282"/>
                    <a:pt x="222" y="282"/>
                  </a:cubicBezTo>
                  <a:cubicBezTo>
                    <a:pt x="222" y="282"/>
                    <a:pt x="221" y="283"/>
                    <a:pt x="221" y="283"/>
                  </a:cubicBezTo>
                  <a:cubicBezTo>
                    <a:pt x="221" y="284"/>
                    <a:pt x="221" y="284"/>
                    <a:pt x="221" y="284"/>
                  </a:cubicBezTo>
                  <a:cubicBezTo>
                    <a:pt x="220" y="285"/>
                    <a:pt x="219" y="285"/>
                    <a:pt x="218" y="286"/>
                  </a:cubicBezTo>
                  <a:cubicBezTo>
                    <a:pt x="214" y="292"/>
                    <a:pt x="211" y="298"/>
                    <a:pt x="206" y="304"/>
                  </a:cubicBezTo>
                  <a:cubicBezTo>
                    <a:pt x="204" y="306"/>
                    <a:pt x="201" y="309"/>
                    <a:pt x="198" y="311"/>
                  </a:cubicBezTo>
                  <a:close/>
                  <a:moveTo>
                    <a:pt x="20" y="296"/>
                  </a:moveTo>
                  <a:cubicBezTo>
                    <a:pt x="53" y="312"/>
                    <a:pt x="89" y="320"/>
                    <a:pt x="126" y="318"/>
                  </a:cubicBezTo>
                  <a:cubicBezTo>
                    <a:pt x="146" y="317"/>
                    <a:pt x="170" y="312"/>
                    <a:pt x="185" y="296"/>
                  </a:cubicBezTo>
                  <a:cubicBezTo>
                    <a:pt x="185" y="303"/>
                    <a:pt x="189" y="311"/>
                    <a:pt x="195" y="313"/>
                  </a:cubicBezTo>
                  <a:cubicBezTo>
                    <a:pt x="187" y="318"/>
                    <a:pt x="178" y="322"/>
                    <a:pt x="169" y="323"/>
                  </a:cubicBezTo>
                  <a:cubicBezTo>
                    <a:pt x="153" y="327"/>
                    <a:pt x="137" y="326"/>
                    <a:pt x="121" y="326"/>
                  </a:cubicBezTo>
                  <a:cubicBezTo>
                    <a:pt x="111" y="326"/>
                    <a:pt x="100" y="326"/>
                    <a:pt x="90" y="328"/>
                  </a:cubicBezTo>
                  <a:cubicBezTo>
                    <a:pt x="80" y="329"/>
                    <a:pt x="70" y="330"/>
                    <a:pt x="60" y="328"/>
                  </a:cubicBezTo>
                  <a:cubicBezTo>
                    <a:pt x="43" y="324"/>
                    <a:pt x="29" y="311"/>
                    <a:pt x="20" y="2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71"/>
            <p:cNvSpPr>
              <a:spLocks noEditPoints="1"/>
            </p:cNvSpPr>
            <p:nvPr/>
          </p:nvSpPr>
          <p:spPr bwMode="auto">
            <a:xfrm>
              <a:off x="9659938" y="2870200"/>
              <a:ext cx="541338" cy="601663"/>
            </a:xfrm>
            <a:custGeom>
              <a:avLst/>
              <a:gdLst>
                <a:gd name="T0" fmla="*/ 11 w 144"/>
                <a:gd name="T1" fmla="*/ 122 h 160"/>
                <a:gd name="T2" fmla="*/ 54 w 144"/>
                <a:gd name="T3" fmla="*/ 121 h 160"/>
                <a:gd name="T4" fmla="*/ 64 w 144"/>
                <a:gd name="T5" fmla="*/ 152 h 160"/>
                <a:gd name="T6" fmla="*/ 89 w 144"/>
                <a:gd name="T7" fmla="*/ 148 h 160"/>
                <a:gd name="T8" fmla="*/ 102 w 144"/>
                <a:gd name="T9" fmla="*/ 122 h 160"/>
                <a:gd name="T10" fmla="*/ 143 w 144"/>
                <a:gd name="T11" fmla="*/ 118 h 160"/>
                <a:gd name="T12" fmla="*/ 121 w 144"/>
                <a:gd name="T13" fmla="*/ 84 h 160"/>
                <a:gd name="T14" fmla="*/ 142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0 h 160"/>
                <a:gd name="T22" fmla="*/ 40 w 144"/>
                <a:gd name="T23" fmla="*/ 44 h 160"/>
                <a:gd name="T24" fmla="*/ 15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6 w 144"/>
                <a:gd name="T31" fmla="*/ 149 h 160"/>
                <a:gd name="T32" fmla="*/ 57 w 144"/>
                <a:gd name="T33" fmla="*/ 120 h 160"/>
                <a:gd name="T34" fmla="*/ 95 w 144"/>
                <a:gd name="T35" fmla="*/ 120 h 160"/>
                <a:gd name="T36" fmla="*/ 51 w 144"/>
                <a:gd name="T37" fmla="*/ 84 h 160"/>
                <a:gd name="T38" fmla="*/ 36 w 144"/>
                <a:gd name="T39" fmla="*/ 84 h 160"/>
                <a:gd name="T40" fmla="*/ 51 w 144"/>
                <a:gd name="T41" fmla="*/ 73 h 160"/>
                <a:gd name="T42" fmla="*/ 54 w 144"/>
                <a:gd name="T43" fmla="*/ 84 h 160"/>
                <a:gd name="T44" fmla="*/ 76 w 144"/>
                <a:gd name="T45" fmla="*/ 60 h 160"/>
                <a:gd name="T46" fmla="*/ 97 w 144"/>
                <a:gd name="T47" fmla="*/ 97 h 160"/>
                <a:gd name="T48" fmla="*/ 76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9 w 144"/>
                <a:gd name="T61" fmla="*/ 58 h 160"/>
                <a:gd name="T62" fmla="*/ 100 w 144"/>
                <a:gd name="T63" fmla="*/ 73 h 160"/>
                <a:gd name="T64" fmla="*/ 100 w 144"/>
                <a:gd name="T65" fmla="*/ 95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9 w 144"/>
                <a:gd name="T79" fmla="*/ 118 h 160"/>
                <a:gd name="T80" fmla="*/ 100 w 144"/>
                <a:gd name="T81" fmla="*/ 99 h 160"/>
                <a:gd name="T82" fmla="*/ 126 w 144"/>
                <a:gd name="T83" fmla="*/ 93 h 160"/>
                <a:gd name="T84" fmla="*/ 113 w 144"/>
                <a:gd name="T85" fmla="*/ 47 h 160"/>
                <a:gd name="T86" fmla="*/ 134 w 144"/>
                <a:gd name="T87" fmla="*/ 67 h 160"/>
                <a:gd name="T88" fmla="*/ 100 w 144"/>
                <a:gd name="T89" fmla="*/ 70 h 160"/>
                <a:gd name="T90" fmla="*/ 113 w 144"/>
                <a:gd name="T91" fmla="*/ 47 h 160"/>
                <a:gd name="T92" fmla="*/ 69 w 144"/>
                <a:gd name="T93" fmla="*/ 16 h 160"/>
                <a:gd name="T94" fmla="*/ 95 w 144"/>
                <a:gd name="T95" fmla="*/ 49 h 160"/>
                <a:gd name="T96" fmla="*/ 76 w 144"/>
                <a:gd name="T97" fmla="*/ 57 h 160"/>
                <a:gd name="T98" fmla="*/ 58 w 144"/>
                <a:gd name="T99" fmla="*/ 42 h 160"/>
                <a:gd name="T100" fmla="*/ 12 w 144"/>
                <a:gd name="T101" fmla="*/ 58 h 160"/>
                <a:gd name="T102" fmla="*/ 53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8" y="114"/>
                    <a:pt x="8" y="118"/>
                    <a:pt x="11" y="122"/>
                  </a:cubicBezTo>
                  <a:cubicBezTo>
                    <a:pt x="14" y="126"/>
                    <a:pt x="21" y="126"/>
                    <a:pt x="26" y="126"/>
                  </a:cubicBezTo>
                  <a:cubicBezTo>
                    <a:pt x="35" y="126"/>
                    <a:pt x="45" y="124"/>
                    <a:pt x="54" y="121"/>
                  </a:cubicBezTo>
                  <a:cubicBezTo>
                    <a:pt x="54" y="122"/>
                    <a:pt x="54" y="123"/>
                    <a:pt x="55" y="124"/>
                  </a:cubicBezTo>
                  <a:cubicBezTo>
                    <a:pt x="56" y="134"/>
                    <a:pt x="59" y="143"/>
                    <a:pt x="64" y="152"/>
                  </a:cubicBezTo>
                  <a:cubicBezTo>
                    <a:pt x="67" y="156"/>
                    <a:pt x="71" y="160"/>
                    <a:pt x="77" y="160"/>
                  </a:cubicBezTo>
                  <a:cubicBezTo>
                    <a:pt x="83" y="159"/>
                    <a:pt x="86" y="153"/>
                    <a:pt x="89" y="148"/>
                  </a:cubicBezTo>
                  <a:cubicBezTo>
                    <a:pt x="93" y="140"/>
                    <a:pt x="96" y="130"/>
                    <a:pt x="97" y="121"/>
                  </a:cubicBezTo>
                  <a:cubicBezTo>
                    <a:pt x="99" y="121"/>
                    <a:pt x="101" y="122"/>
                    <a:pt x="102" y="122"/>
                  </a:cubicBezTo>
                  <a:cubicBezTo>
                    <a:pt x="112" y="125"/>
                    <a:pt x="122" y="127"/>
                    <a:pt x="131" y="126"/>
                  </a:cubicBezTo>
                  <a:cubicBezTo>
                    <a:pt x="136" y="125"/>
                    <a:pt x="142" y="123"/>
                    <a:pt x="143" y="118"/>
                  </a:cubicBezTo>
                  <a:cubicBezTo>
                    <a:pt x="144" y="112"/>
                    <a:pt x="140" y="105"/>
                    <a:pt x="137" y="101"/>
                  </a:cubicBezTo>
                  <a:cubicBezTo>
                    <a:pt x="132" y="95"/>
                    <a:pt x="127" y="89"/>
                    <a:pt x="121" y="84"/>
                  </a:cubicBezTo>
                  <a:cubicBezTo>
                    <a:pt x="128" y="78"/>
                    <a:pt x="135" y="71"/>
                    <a:pt x="140" y="63"/>
                  </a:cubicBezTo>
                  <a:cubicBezTo>
                    <a:pt x="143" y="59"/>
                    <a:pt x="144" y="53"/>
                    <a:pt x="142" y="48"/>
                  </a:cubicBezTo>
                  <a:cubicBezTo>
                    <a:pt x="138" y="43"/>
                    <a:pt x="131" y="42"/>
                    <a:pt x="126" y="42"/>
                  </a:cubicBezTo>
                  <a:cubicBezTo>
                    <a:pt x="116" y="42"/>
                    <a:pt x="106" y="45"/>
                    <a:pt x="97" y="48"/>
                  </a:cubicBezTo>
                  <a:cubicBezTo>
                    <a:pt x="97" y="45"/>
                    <a:pt x="96" y="42"/>
                    <a:pt x="95" y="39"/>
                  </a:cubicBezTo>
                  <a:cubicBezTo>
                    <a:pt x="93" y="31"/>
                    <a:pt x="91" y="21"/>
                    <a:pt x="85" y="15"/>
                  </a:cubicBezTo>
                  <a:cubicBezTo>
                    <a:pt x="82" y="11"/>
                    <a:pt x="78" y="8"/>
                    <a:pt x="74" y="9"/>
                  </a:cubicBezTo>
                  <a:cubicBezTo>
                    <a:pt x="68" y="10"/>
                    <a:pt x="65" y="16"/>
                    <a:pt x="62" y="20"/>
                  </a:cubicBezTo>
                  <a:cubicBezTo>
                    <a:pt x="58" y="29"/>
                    <a:pt x="55" y="38"/>
                    <a:pt x="53" y="48"/>
                  </a:cubicBezTo>
                  <a:cubicBezTo>
                    <a:pt x="49" y="47"/>
                    <a:pt x="45" y="45"/>
                    <a:pt x="40" y="44"/>
                  </a:cubicBezTo>
                  <a:cubicBezTo>
                    <a:pt x="33" y="43"/>
                    <a:pt x="24" y="41"/>
                    <a:pt x="16" y="44"/>
                  </a:cubicBezTo>
                  <a:cubicBezTo>
                    <a:pt x="4" y="48"/>
                    <a:pt x="9" y="61"/>
                    <a:pt x="15" y="68"/>
                  </a:cubicBezTo>
                  <a:cubicBezTo>
                    <a:pt x="19" y="74"/>
                    <a:pt x="25" y="80"/>
                    <a:pt x="31" y="85"/>
                  </a:cubicBezTo>
                  <a:cubicBezTo>
                    <a:pt x="29" y="86"/>
                    <a:pt x="26" y="88"/>
                    <a:pt x="24" y="90"/>
                  </a:cubicBezTo>
                  <a:cubicBezTo>
                    <a:pt x="18" y="96"/>
                    <a:pt x="13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1" y="155"/>
                  </a:cubicBezTo>
                  <a:cubicBezTo>
                    <a:pt x="75" y="160"/>
                    <a:pt x="69" y="154"/>
                    <a:pt x="66" y="149"/>
                  </a:cubicBezTo>
                  <a:cubicBezTo>
                    <a:pt x="61" y="141"/>
                    <a:pt x="59" y="131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63" y="118"/>
                    <a:pt x="70" y="115"/>
                    <a:pt x="76" y="112"/>
                  </a:cubicBezTo>
                  <a:cubicBezTo>
                    <a:pt x="82" y="115"/>
                    <a:pt x="88" y="118"/>
                    <a:pt x="95" y="120"/>
                  </a:cubicBezTo>
                  <a:cubicBezTo>
                    <a:pt x="94" y="123"/>
                    <a:pt x="93" y="127"/>
                    <a:pt x="92" y="131"/>
                  </a:cubicBezTo>
                  <a:close/>
                  <a:moveTo>
                    <a:pt x="51" y="84"/>
                  </a:moveTo>
                  <a:cubicBezTo>
                    <a:pt x="51" y="88"/>
                    <a:pt x="51" y="92"/>
                    <a:pt x="51" y="95"/>
                  </a:cubicBezTo>
                  <a:cubicBezTo>
                    <a:pt x="46" y="92"/>
                    <a:pt x="41" y="88"/>
                    <a:pt x="36" y="84"/>
                  </a:cubicBezTo>
                  <a:cubicBezTo>
                    <a:pt x="36" y="84"/>
                    <a:pt x="37" y="83"/>
                    <a:pt x="37" y="83"/>
                  </a:cubicBezTo>
                  <a:cubicBezTo>
                    <a:pt x="42" y="80"/>
                    <a:pt x="46" y="76"/>
                    <a:pt x="51" y="73"/>
                  </a:cubicBezTo>
                  <a:cubicBezTo>
                    <a:pt x="51" y="77"/>
                    <a:pt x="51" y="81"/>
                    <a:pt x="51" y="84"/>
                  </a:cubicBezTo>
                  <a:close/>
                  <a:moveTo>
                    <a:pt x="54" y="84"/>
                  </a:moveTo>
                  <a:cubicBezTo>
                    <a:pt x="54" y="80"/>
                    <a:pt x="54" y="76"/>
                    <a:pt x="54" y="71"/>
                  </a:cubicBezTo>
                  <a:cubicBezTo>
                    <a:pt x="61" y="67"/>
                    <a:pt x="68" y="63"/>
                    <a:pt x="76" y="60"/>
                  </a:cubicBezTo>
                  <a:cubicBezTo>
                    <a:pt x="83" y="63"/>
                    <a:pt x="90" y="67"/>
                    <a:pt x="97" y="71"/>
                  </a:cubicBezTo>
                  <a:cubicBezTo>
                    <a:pt x="98" y="80"/>
                    <a:pt x="98" y="89"/>
                    <a:pt x="97" y="97"/>
                  </a:cubicBezTo>
                  <a:cubicBezTo>
                    <a:pt x="94" y="99"/>
                    <a:pt x="90" y="102"/>
                    <a:pt x="86" y="104"/>
                  </a:cubicBezTo>
                  <a:cubicBezTo>
                    <a:pt x="83" y="105"/>
                    <a:pt x="79" y="107"/>
                    <a:pt x="76" y="109"/>
                  </a:cubicBezTo>
                  <a:cubicBezTo>
                    <a:pt x="72" y="107"/>
                    <a:pt x="69" y="105"/>
                    <a:pt x="65" y="104"/>
                  </a:cubicBezTo>
                  <a:cubicBezTo>
                    <a:pt x="62" y="102"/>
                    <a:pt x="58" y="99"/>
                    <a:pt x="54" y="97"/>
                  </a:cubicBezTo>
                  <a:cubicBezTo>
                    <a:pt x="54" y="93"/>
                    <a:pt x="54" y="89"/>
                    <a:pt x="54" y="84"/>
                  </a:cubicBezTo>
                  <a:close/>
                  <a:moveTo>
                    <a:pt x="54" y="68"/>
                  </a:moveTo>
                  <a:cubicBezTo>
                    <a:pt x="55" y="63"/>
                    <a:pt x="55" y="57"/>
                    <a:pt x="56" y="52"/>
                  </a:cubicBezTo>
                  <a:cubicBezTo>
                    <a:pt x="62" y="54"/>
                    <a:pt x="67" y="56"/>
                    <a:pt x="72" y="58"/>
                  </a:cubicBezTo>
                  <a:cubicBezTo>
                    <a:pt x="66" y="61"/>
                    <a:pt x="60" y="64"/>
                    <a:pt x="55" y="68"/>
                  </a:cubicBezTo>
                  <a:cubicBezTo>
                    <a:pt x="55" y="68"/>
                    <a:pt x="54" y="68"/>
                    <a:pt x="54" y="68"/>
                  </a:cubicBezTo>
                  <a:close/>
                  <a:moveTo>
                    <a:pt x="79" y="58"/>
                  </a:moveTo>
                  <a:cubicBezTo>
                    <a:pt x="84" y="56"/>
                    <a:pt x="90" y="54"/>
                    <a:pt x="95" y="52"/>
                  </a:cubicBezTo>
                  <a:cubicBezTo>
                    <a:pt x="96" y="57"/>
                    <a:pt x="97" y="62"/>
                    <a:pt x="97" y="68"/>
                  </a:cubicBezTo>
                  <a:cubicBezTo>
                    <a:pt x="91" y="64"/>
                    <a:pt x="85" y="61"/>
                    <a:pt x="79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4"/>
                    <a:pt x="100" y="73"/>
                  </a:cubicBezTo>
                  <a:cubicBezTo>
                    <a:pt x="106" y="77"/>
                    <a:pt x="111" y="80"/>
                    <a:pt x="116" y="85"/>
                  </a:cubicBezTo>
                  <a:cubicBezTo>
                    <a:pt x="111" y="89"/>
                    <a:pt x="106" y="92"/>
                    <a:pt x="100" y="95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1" y="104"/>
                    <a:pt x="94" y="103"/>
                    <a:pt x="97" y="101"/>
                  </a:cubicBezTo>
                  <a:cubicBezTo>
                    <a:pt x="97" y="106"/>
                    <a:pt x="96" y="112"/>
                    <a:pt x="95" y="117"/>
                  </a:cubicBezTo>
                  <a:cubicBezTo>
                    <a:pt x="90" y="115"/>
                    <a:pt x="84" y="113"/>
                    <a:pt x="79" y="110"/>
                  </a:cubicBezTo>
                  <a:cubicBezTo>
                    <a:pt x="82" y="109"/>
                    <a:pt x="85" y="108"/>
                    <a:pt x="87" y="106"/>
                  </a:cubicBezTo>
                  <a:close/>
                  <a:moveTo>
                    <a:pt x="64" y="106"/>
                  </a:moveTo>
                  <a:cubicBezTo>
                    <a:pt x="67" y="108"/>
                    <a:pt x="69" y="109"/>
                    <a:pt x="72" y="110"/>
                  </a:cubicBezTo>
                  <a:cubicBezTo>
                    <a:pt x="67" y="113"/>
                    <a:pt x="62" y="115"/>
                    <a:pt x="56" y="117"/>
                  </a:cubicBezTo>
                  <a:cubicBezTo>
                    <a:pt x="55" y="112"/>
                    <a:pt x="55" y="106"/>
                    <a:pt x="54" y="101"/>
                  </a:cubicBezTo>
                  <a:cubicBezTo>
                    <a:pt x="58" y="103"/>
                    <a:pt x="61" y="104"/>
                    <a:pt x="64" y="106"/>
                  </a:cubicBezTo>
                  <a:close/>
                  <a:moveTo>
                    <a:pt x="140" y="114"/>
                  </a:moveTo>
                  <a:cubicBezTo>
                    <a:pt x="142" y="122"/>
                    <a:pt x="131" y="124"/>
                    <a:pt x="126" y="123"/>
                  </a:cubicBezTo>
                  <a:cubicBezTo>
                    <a:pt x="116" y="123"/>
                    <a:pt x="107" y="121"/>
                    <a:pt x="99" y="118"/>
                  </a:cubicBezTo>
                  <a:cubicBezTo>
                    <a:pt x="98" y="118"/>
                    <a:pt x="98" y="118"/>
                    <a:pt x="98" y="118"/>
                  </a:cubicBezTo>
                  <a:cubicBezTo>
                    <a:pt x="99" y="112"/>
                    <a:pt x="100" y="105"/>
                    <a:pt x="100" y="99"/>
                  </a:cubicBezTo>
                  <a:cubicBezTo>
                    <a:pt x="106" y="95"/>
                    <a:pt x="112" y="91"/>
                    <a:pt x="118" y="86"/>
                  </a:cubicBezTo>
                  <a:cubicBezTo>
                    <a:pt x="121" y="88"/>
                    <a:pt x="123" y="91"/>
                    <a:pt x="126" y="93"/>
                  </a:cubicBezTo>
                  <a:cubicBezTo>
                    <a:pt x="132" y="99"/>
                    <a:pt x="138" y="106"/>
                    <a:pt x="140" y="114"/>
                  </a:cubicBezTo>
                  <a:close/>
                  <a:moveTo>
                    <a:pt x="113" y="47"/>
                  </a:moveTo>
                  <a:cubicBezTo>
                    <a:pt x="120" y="45"/>
                    <a:pt x="132" y="43"/>
                    <a:pt x="138" y="49"/>
                  </a:cubicBezTo>
                  <a:cubicBezTo>
                    <a:pt x="144" y="54"/>
                    <a:pt x="137" y="63"/>
                    <a:pt x="134" y="67"/>
                  </a:cubicBezTo>
                  <a:cubicBezTo>
                    <a:pt x="129" y="73"/>
                    <a:pt x="124" y="78"/>
                    <a:pt x="119" y="82"/>
                  </a:cubicBezTo>
                  <a:cubicBezTo>
                    <a:pt x="113" y="78"/>
                    <a:pt x="106" y="73"/>
                    <a:pt x="100" y="70"/>
                  </a:cubicBezTo>
                  <a:cubicBezTo>
                    <a:pt x="99" y="63"/>
                    <a:pt x="99" y="57"/>
                    <a:pt x="98" y="51"/>
                  </a:cubicBezTo>
                  <a:cubicBezTo>
                    <a:pt x="103" y="49"/>
                    <a:pt x="108" y="48"/>
                    <a:pt x="113" y="47"/>
                  </a:cubicBezTo>
                  <a:close/>
                  <a:moveTo>
                    <a:pt x="58" y="42"/>
                  </a:moveTo>
                  <a:cubicBezTo>
                    <a:pt x="60" y="33"/>
                    <a:pt x="63" y="23"/>
                    <a:pt x="69" y="16"/>
                  </a:cubicBezTo>
                  <a:cubicBezTo>
                    <a:pt x="83" y="0"/>
                    <a:pt x="93" y="39"/>
                    <a:pt x="94" y="47"/>
                  </a:cubicBezTo>
                  <a:cubicBezTo>
                    <a:pt x="94" y="47"/>
                    <a:pt x="94" y="48"/>
                    <a:pt x="95" y="49"/>
                  </a:cubicBezTo>
                  <a:cubicBezTo>
                    <a:pt x="94" y="49"/>
                    <a:pt x="94" y="49"/>
                    <a:pt x="93" y="49"/>
                  </a:cubicBezTo>
                  <a:cubicBezTo>
                    <a:pt x="87" y="52"/>
                    <a:pt x="81" y="54"/>
                    <a:pt x="76" y="57"/>
                  </a:cubicBezTo>
                  <a:cubicBezTo>
                    <a:pt x="69" y="54"/>
                    <a:pt x="63" y="51"/>
                    <a:pt x="57" y="49"/>
                  </a:cubicBezTo>
                  <a:cubicBezTo>
                    <a:pt x="57" y="47"/>
                    <a:pt x="57" y="45"/>
                    <a:pt x="58" y="42"/>
                  </a:cubicBezTo>
                  <a:close/>
                  <a:moveTo>
                    <a:pt x="31" y="80"/>
                  </a:moveTo>
                  <a:cubicBezTo>
                    <a:pt x="23" y="74"/>
                    <a:pt x="16" y="67"/>
                    <a:pt x="12" y="58"/>
                  </a:cubicBezTo>
                  <a:cubicBezTo>
                    <a:pt x="4" y="37"/>
                    <a:pt x="45" y="48"/>
                    <a:pt x="52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2" y="57"/>
                    <a:pt x="52" y="64"/>
                    <a:pt x="51" y="70"/>
                  </a:cubicBezTo>
                  <a:cubicBezTo>
                    <a:pt x="45" y="74"/>
                    <a:pt x="39" y="78"/>
                    <a:pt x="33" y="83"/>
                  </a:cubicBezTo>
                  <a:cubicBezTo>
                    <a:pt x="32" y="82"/>
                    <a:pt x="31" y="81"/>
                    <a:pt x="31" y="80"/>
                  </a:cubicBezTo>
                  <a:close/>
                  <a:moveTo>
                    <a:pt x="51" y="99"/>
                  </a:moveTo>
                  <a:cubicBezTo>
                    <a:pt x="52" y="105"/>
                    <a:pt x="52" y="112"/>
                    <a:pt x="53" y="118"/>
                  </a:cubicBezTo>
                  <a:cubicBezTo>
                    <a:pt x="51" y="119"/>
                    <a:pt x="48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3" y="95"/>
                    <a:pt x="33" y="87"/>
                  </a:cubicBezTo>
                  <a:cubicBezTo>
                    <a:pt x="39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72"/>
            <p:cNvSpPr>
              <a:spLocks noEditPoints="1"/>
            </p:cNvSpPr>
            <p:nvPr/>
          </p:nvSpPr>
          <p:spPr bwMode="auto">
            <a:xfrm>
              <a:off x="9580563" y="46212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2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4 h 160"/>
                <a:gd name="T38" fmla="*/ 35 w 144"/>
                <a:gd name="T39" fmla="*/ 84 h 160"/>
                <a:gd name="T40" fmla="*/ 51 w 144"/>
                <a:gd name="T41" fmla="*/ 73 h 160"/>
                <a:gd name="T42" fmla="*/ 53 w 144"/>
                <a:gd name="T43" fmla="*/ 84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8 w 144"/>
                <a:gd name="T61" fmla="*/ 58 h 160"/>
                <a:gd name="T62" fmla="*/ 100 w 144"/>
                <a:gd name="T63" fmla="*/ 73 h 160"/>
                <a:gd name="T64" fmla="*/ 100 w 144"/>
                <a:gd name="T65" fmla="*/ 96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2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8"/>
                    <a:pt x="10" y="122"/>
                  </a:cubicBezTo>
                  <a:cubicBezTo>
                    <a:pt x="14" y="126"/>
                    <a:pt x="20" y="126"/>
                    <a:pt x="25" y="126"/>
                  </a:cubicBezTo>
                  <a:cubicBezTo>
                    <a:pt x="35" y="126"/>
                    <a:pt x="44" y="124"/>
                    <a:pt x="53" y="121"/>
                  </a:cubicBezTo>
                  <a:cubicBezTo>
                    <a:pt x="54" y="122"/>
                    <a:pt x="54" y="123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9" y="121"/>
                    <a:pt x="100" y="122"/>
                    <a:pt x="102" y="122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5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2" y="95"/>
                    <a:pt x="126" y="89"/>
                    <a:pt x="120" y="84"/>
                  </a:cubicBezTo>
                  <a:cubicBezTo>
                    <a:pt x="127" y="78"/>
                    <a:pt x="135" y="71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2"/>
                    <a:pt x="125" y="42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8"/>
                    <a:pt x="73" y="9"/>
                  </a:cubicBezTo>
                  <a:cubicBezTo>
                    <a:pt x="68" y="10"/>
                    <a:pt x="64" y="16"/>
                    <a:pt x="62" y="21"/>
                  </a:cubicBezTo>
                  <a:cubicBezTo>
                    <a:pt x="57" y="29"/>
                    <a:pt x="55" y="38"/>
                    <a:pt x="53" y="48"/>
                  </a:cubicBezTo>
                  <a:cubicBezTo>
                    <a:pt x="49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9" y="61"/>
                    <a:pt x="14" y="68"/>
                  </a:cubicBezTo>
                  <a:cubicBezTo>
                    <a:pt x="19" y="74"/>
                    <a:pt x="24" y="80"/>
                    <a:pt x="30" y="85"/>
                  </a:cubicBezTo>
                  <a:cubicBezTo>
                    <a:pt x="28" y="86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1" y="141"/>
                    <a:pt x="58" y="131"/>
                    <a:pt x="57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7"/>
                    <a:pt x="92" y="131"/>
                  </a:cubicBezTo>
                  <a:close/>
                  <a:moveTo>
                    <a:pt x="50" y="84"/>
                  </a:moveTo>
                  <a:cubicBezTo>
                    <a:pt x="50" y="88"/>
                    <a:pt x="50" y="92"/>
                    <a:pt x="51" y="95"/>
                  </a:cubicBezTo>
                  <a:cubicBezTo>
                    <a:pt x="45" y="92"/>
                    <a:pt x="40" y="88"/>
                    <a:pt x="35" y="84"/>
                  </a:cubicBezTo>
                  <a:cubicBezTo>
                    <a:pt x="36" y="84"/>
                    <a:pt x="36" y="84"/>
                    <a:pt x="37" y="83"/>
                  </a:cubicBezTo>
                  <a:cubicBezTo>
                    <a:pt x="41" y="80"/>
                    <a:pt x="46" y="77"/>
                    <a:pt x="51" y="73"/>
                  </a:cubicBezTo>
                  <a:cubicBezTo>
                    <a:pt x="50" y="77"/>
                    <a:pt x="50" y="81"/>
                    <a:pt x="50" y="84"/>
                  </a:cubicBezTo>
                  <a:close/>
                  <a:moveTo>
                    <a:pt x="53" y="84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1" y="67"/>
                    <a:pt x="68" y="63"/>
                    <a:pt x="75" y="60"/>
                  </a:cubicBezTo>
                  <a:cubicBezTo>
                    <a:pt x="82" y="63"/>
                    <a:pt x="90" y="67"/>
                    <a:pt x="97" y="71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99"/>
                    <a:pt x="89" y="102"/>
                    <a:pt x="85" y="104"/>
                  </a:cubicBezTo>
                  <a:cubicBezTo>
                    <a:pt x="82" y="106"/>
                    <a:pt x="79" y="107"/>
                    <a:pt x="75" y="109"/>
                  </a:cubicBezTo>
                  <a:cubicBezTo>
                    <a:pt x="72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7"/>
                  </a:cubicBezTo>
                  <a:cubicBezTo>
                    <a:pt x="53" y="93"/>
                    <a:pt x="53" y="89"/>
                    <a:pt x="53" y="84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7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7"/>
                    <a:pt x="96" y="63"/>
                    <a:pt x="97" y="68"/>
                  </a:cubicBezTo>
                  <a:cubicBezTo>
                    <a:pt x="90" y="64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5"/>
                    <a:pt x="100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100" y="96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4"/>
                    <a:pt x="93" y="103"/>
                    <a:pt x="97" y="101"/>
                  </a:cubicBezTo>
                  <a:cubicBezTo>
                    <a:pt x="96" y="106"/>
                    <a:pt x="95" y="112"/>
                    <a:pt x="95" y="117"/>
                  </a:cubicBezTo>
                  <a:cubicBezTo>
                    <a:pt x="89" y="115"/>
                    <a:pt x="84" y="113"/>
                    <a:pt x="79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0"/>
                  </a:cubicBezTo>
                  <a:cubicBezTo>
                    <a:pt x="66" y="113"/>
                    <a:pt x="61" y="115"/>
                    <a:pt x="56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40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8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6" y="95"/>
                    <a:pt x="112" y="91"/>
                    <a:pt x="117" y="86"/>
                  </a:cubicBezTo>
                  <a:cubicBezTo>
                    <a:pt x="120" y="88"/>
                    <a:pt x="123" y="91"/>
                    <a:pt x="125" y="93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5"/>
                    <a:pt x="131" y="43"/>
                    <a:pt x="138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7"/>
                    <a:pt x="94" y="48"/>
                    <a:pt x="94" y="49"/>
                  </a:cubicBezTo>
                  <a:cubicBezTo>
                    <a:pt x="94" y="49"/>
                    <a:pt x="93" y="49"/>
                    <a:pt x="93" y="49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3" y="51"/>
                    <a:pt x="56" y="49"/>
                  </a:cubicBezTo>
                  <a:cubicBezTo>
                    <a:pt x="57" y="47"/>
                    <a:pt x="57" y="45"/>
                    <a:pt x="57" y="42"/>
                  </a:cubicBezTo>
                  <a:close/>
                  <a:moveTo>
                    <a:pt x="30" y="80"/>
                  </a:moveTo>
                  <a:cubicBezTo>
                    <a:pt x="23" y="74"/>
                    <a:pt x="15" y="67"/>
                    <a:pt x="12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2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0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5"/>
                    <a:pt x="33" y="87"/>
                  </a:cubicBezTo>
                  <a:cubicBezTo>
                    <a:pt x="38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73"/>
            <p:cNvSpPr>
              <a:spLocks noEditPoints="1"/>
            </p:cNvSpPr>
            <p:nvPr/>
          </p:nvSpPr>
          <p:spPr bwMode="auto">
            <a:xfrm>
              <a:off x="9409113" y="5891213"/>
              <a:ext cx="539750" cy="604838"/>
            </a:xfrm>
            <a:custGeom>
              <a:avLst/>
              <a:gdLst>
                <a:gd name="T0" fmla="*/ 10 w 144"/>
                <a:gd name="T1" fmla="*/ 122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5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7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4 h 161"/>
                <a:gd name="T78" fmla="*/ 98 w 144"/>
                <a:gd name="T79" fmla="*/ 119 h 161"/>
                <a:gd name="T80" fmla="*/ 99 w 144"/>
                <a:gd name="T81" fmla="*/ 99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1"/>
                    <a:pt x="76" y="160"/>
                  </a:cubicBezTo>
                  <a:cubicBezTo>
                    <a:pt x="82" y="159"/>
                    <a:pt x="86" y="154"/>
                    <a:pt x="88" y="149"/>
                  </a:cubicBezTo>
                  <a:cubicBezTo>
                    <a:pt x="93" y="140"/>
                    <a:pt x="95" y="131"/>
                    <a:pt x="97" y="121"/>
                  </a:cubicBezTo>
                  <a:cubicBezTo>
                    <a:pt x="99" y="122"/>
                    <a:pt x="100" y="122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3"/>
                    <a:pt x="141" y="49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8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1"/>
                    <a:pt x="56" y="121"/>
                  </a:cubicBezTo>
                  <a:cubicBezTo>
                    <a:pt x="63" y="118"/>
                    <a:pt x="69" y="116"/>
                    <a:pt x="75" y="113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2"/>
                    <a:pt x="40" y="89"/>
                    <a:pt x="35" y="85"/>
                  </a:cubicBezTo>
                  <a:cubicBezTo>
                    <a:pt x="36" y="84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1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4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0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2"/>
                  </a:cubicBezTo>
                  <a:cubicBezTo>
                    <a:pt x="61" y="54"/>
                    <a:pt x="67" y="56"/>
                    <a:pt x="72" y="59"/>
                  </a:cubicBezTo>
                  <a:cubicBezTo>
                    <a:pt x="66" y="62"/>
                    <a:pt x="60" y="65"/>
                    <a:pt x="54" y="68"/>
                  </a:cubicBezTo>
                  <a:cubicBezTo>
                    <a:pt x="54" y="68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6" y="58"/>
                    <a:pt x="96" y="63"/>
                    <a:pt x="97" y="68"/>
                  </a:cubicBezTo>
                  <a:cubicBezTo>
                    <a:pt x="91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6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7"/>
                  </a:cubicBezTo>
                  <a:cubicBezTo>
                    <a:pt x="89" y="116"/>
                    <a:pt x="84" y="113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7" y="113"/>
                    <a:pt x="61" y="116"/>
                    <a:pt x="56" y="117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4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9"/>
                  </a:cubicBezTo>
                  <a:cubicBezTo>
                    <a:pt x="98" y="119"/>
                    <a:pt x="98" y="118"/>
                    <a:pt x="97" y="118"/>
                  </a:cubicBezTo>
                  <a:cubicBezTo>
                    <a:pt x="98" y="112"/>
                    <a:pt x="99" y="106"/>
                    <a:pt x="99" y="99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7" y="63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8"/>
                    <a:pt x="112" y="47"/>
                  </a:cubicBezTo>
                  <a:close/>
                  <a:moveTo>
                    <a:pt x="58" y="43"/>
                  </a:moveTo>
                  <a:cubicBezTo>
                    <a:pt x="60" y="34"/>
                    <a:pt x="62" y="23"/>
                    <a:pt x="69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4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0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8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7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74"/>
            <p:cNvSpPr>
              <a:spLocks/>
            </p:cNvSpPr>
            <p:nvPr/>
          </p:nvSpPr>
          <p:spPr bwMode="auto">
            <a:xfrm>
              <a:off x="7131050" y="4425950"/>
              <a:ext cx="130175" cy="360363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3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0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1"/>
                    <a:pt x="3" y="26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3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8"/>
                    <a:pt x="24" y="35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4"/>
                    <a:pt x="24" y="63"/>
                    <a:pt x="22" y="70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3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3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1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2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0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75"/>
            <p:cNvSpPr>
              <a:spLocks/>
            </p:cNvSpPr>
            <p:nvPr/>
          </p:nvSpPr>
          <p:spPr bwMode="auto">
            <a:xfrm>
              <a:off x="2154238" y="5478463"/>
              <a:ext cx="134938" cy="363538"/>
            </a:xfrm>
            <a:custGeom>
              <a:avLst/>
              <a:gdLst>
                <a:gd name="T0" fmla="*/ 3 w 36"/>
                <a:gd name="T1" fmla="*/ 55 h 97"/>
                <a:gd name="T2" fmla="*/ 10 w 36"/>
                <a:gd name="T3" fmla="*/ 16 h 97"/>
                <a:gd name="T4" fmla="*/ 22 w 36"/>
                <a:gd name="T5" fmla="*/ 7 h 97"/>
                <a:gd name="T6" fmla="*/ 32 w 36"/>
                <a:gd name="T7" fmla="*/ 21 h 97"/>
                <a:gd name="T8" fmla="*/ 32 w 36"/>
                <a:gd name="T9" fmla="*/ 55 h 97"/>
                <a:gd name="T10" fmla="*/ 31 w 36"/>
                <a:gd name="T11" fmla="*/ 73 h 97"/>
                <a:gd name="T12" fmla="*/ 24 w 36"/>
                <a:gd name="T13" fmla="*/ 92 h 97"/>
                <a:gd name="T14" fmla="*/ 14 w 36"/>
                <a:gd name="T15" fmla="*/ 81 h 97"/>
                <a:gd name="T16" fmla="*/ 12 w 36"/>
                <a:gd name="T17" fmla="*/ 63 h 97"/>
                <a:gd name="T18" fmla="*/ 14 w 36"/>
                <a:gd name="T19" fmla="*/ 39 h 97"/>
                <a:gd name="T20" fmla="*/ 15 w 36"/>
                <a:gd name="T21" fmla="*/ 34 h 97"/>
                <a:gd name="T22" fmla="*/ 25 w 36"/>
                <a:gd name="T23" fmla="*/ 39 h 97"/>
                <a:gd name="T24" fmla="*/ 25 w 36"/>
                <a:gd name="T25" fmla="*/ 48 h 97"/>
                <a:gd name="T26" fmla="*/ 22 w 36"/>
                <a:gd name="T27" fmla="*/ 71 h 97"/>
                <a:gd name="T28" fmla="*/ 25 w 36"/>
                <a:gd name="T29" fmla="*/ 72 h 97"/>
                <a:gd name="T30" fmla="*/ 28 w 36"/>
                <a:gd name="T31" fmla="*/ 48 h 97"/>
                <a:gd name="T32" fmla="*/ 21 w 36"/>
                <a:gd name="T33" fmla="*/ 30 h 97"/>
                <a:gd name="T34" fmla="*/ 10 w 36"/>
                <a:gd name="T35" fmla="*/ 44 h 97"/>
                <a:gd name="T36" fmla="*/ 10 w 36"/>
                <a:gd name="T37" fmla="*/ 76 h 97"/>
                <a:gd name="T38" fmla="*/ 20 w 36"/>
                <a:gd name="T39" fmla="*/ 95 h 97"/>
                <a:gd name="T40" fmla="*/ 34 w 36"/>
                <a:gd name="T41" fmla="*/ 73 h 97"/>
                <a:gd name="T42" fmla="*/ 36 w 36"/>
                <a:gd name="T43" fmla="*/ 33 h 97"/>
                <a:gd name="T44" fmla="*/ 27 w 36"/>
                <a:gd name="T45" fmla="*/ 5 h 97"/>
                <a:gd name="T46" fmla="*/ 7 w 36"/>
                <a:gd name="T47" fmla="*/ 14 h 97"/>
                <a:gd name="T48" fmla="*/ 3 w 36"/>
                <a:gd name="T49" fmla="*/ 31 h 97"/>
                <a:gd name="T50" fmla="*/ 0 w 36"/>
                <a:gd name="T51" fmla="*/ 55 h 97"/>
                <a:gd name="T52" fmla="*/ 3 w 36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6" h="97">
                  <a:moveTo>
                    <a:pt x="3" y="55"/>
                  </a:moveTo>
                  <a:cubicBezTo>
                    <a:pt x="5" y="42"/>
                    <a:pt x="4" y="27"/>
                    <a:pt x="10" y="16"/>
                  </a:cubicBezTo>
                  <a:cubicBezTo>
                    <a:pt x="12" y="11"/>
                    <a:pt x="16" y="7"/>
                    <a:pt x="22" y="7"/>
                  </a:cubicBezTo>
                  <a:cubicBezTo>
                    <a:pt x="29" y="7"/>
                    <a:pt x="31" y="16"/>
                    <a:pt x="32" y="21"/>
                  </a:cubicBezTo>
                  <a:cubicBezTo>
                    <a:pt x="34" y="32"/>
                    <a:pt x="33" y="44"/>
                    <a:pt x="32" y="55"/>
                  </a:cubicBezTo>
                  <a:cubicBezTo>
                    <a:pt x="32" y="61"/>
                    <a:pt x="31" y="67"/>
                    <a:pt x="31" y="73"/>
                  </a:cubicBezTo>
                  <a:cubicBezTo>
                    <a:pt x="30" y="80"/>
                    <a:pt x="30" y="88"/>
                    <a:pt x="24" y="92"/>
                  </a:cubicBezTo>
                  <a:cubicBezTo>
                    <a:pt x="16" y="97"/>
                    <a:pt x="14" y="86"/>
                    <a:pt x="14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2" y="55"/>
                    <a:pt x="12" y="47"/>
                    <a:pt x="14" y="39"/>
                  </a:cubicBezTo>
                  <a:cubicBezTo>
                    <a:pt x="14" y="37"/>
                    <a:pt x="15" y="36"/>
                    <a:pt x="15" y="34"/>
                  </a:cubicBezTo>
                  <a:cubicBezTo>
                    <a:pt x="18" y="29"/>
                    <a:pt x="24" y="36"/>
                    <a:pt x="25" y="39"/>
                  </a:cubicBezTo>
                  <a:cubicBezTo>
                    <a:pt x="25" y="42"/>
                    <a:pt x="25" y="45"/>
                    <a:pt x="25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2" y="73"/>
                    <a:pt x="25" y="74"/>
                    <a:pt x="25" y="72"/>
                  </a:cubicBezTo>
                  <a:cubicBezTo>
                    <a:pt x="27" y="64"/>
                    <a:pt x="27" y="56"/>
                    <a:pt x="28" y="48"/>
                  </a:cubicBezTo>
                  <a:cubicBezTo>
                    <a:pt x="28" y="42"/>
                    <a:pt x="28" y="32"/>
                    <a:pt x="21" y="30"/>
                  </a:cubicBezTo>
                  <a:cubicBezTo>
                    <a:pt x="12" y="28"/>
                    <a:pt x="11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1" y="95"/>
                    <a:pt x="20" y="95"/>
                  </a:cubicBezTo>
                  <a:cubicBezTo>
                    <a:pt x="31" y="95"/>
                    <a:pt x="33" y="82"/>
                    <a:pt x="34" y="73"/>
                  </a:cubicBezTo>
                  <a:cubicBezTo>
                    <a:pt x="35" y="60"/>
                    <a:pt x="36" y="46"/>
                    <a:pt x="36" y="33"/>
                  </a:cubicBezTo>
                  <a:cubicBezTo>
                    <a:pt x="35" y="23"/>
                    <a:pt x="35" y="11"/>
                    <a:pt x="27" y="5"/>
                  </a:cubicBezTo>
                  <a:cubicBezTo>
                    <a:pt x="19" y="0"/>
                    <a:pt x="11" y="8"/>
                    <a:pt x="7" y="14"/>
                  </a:cubicBezTo>
                  <a:cubicBezTo>
                    <a:pt x="4" y="19"/>
                    <a:pt x="3" y="26"/>
                    <a:pt x="3" y="31"/>
                  </a:cubicBezTo>
                  <a:cubicBezTo>
                    <a:pt x="2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76"/>
            <p:cNvSpPr>
              <a:spLocks/>
            </p:cNvSpPr>
            <p:nvPr/>
          </p:nvSpPr>
          <p:spPr bwMode="auto">
            <a:xfrm>
              <a:off x="374650" y="6529388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1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1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4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5" y="96"/>
                    <a:pt x="14" y="85"/>
                    <a:pt x="13" y="80"/>
                  </a:cubicBezTo>
                  <a:cubicBezTo>
                    <a:pt x="13" y="74"/>
                    <a:pt x="12" y="68"/>
                    <a:pt x="11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7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2"/>
                    <a:pt x="24" y="44"/>
                    <a:pt x="24" y="47"/>
                  </a:cubicBezTo>
                  <a:cubicBezTo>
                    <a:pt x="24" y="55"/>
                    <a:pt x="24" y="63"/>
                    <a:pt x="22" y="71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77"/>
            <p:cNvSpPr>
              <a:spLocks/>
            </p:cNvSpPr>
            <p:nvPr/>
          </p:nvSpPr>
          <p:spPr bwMode="auto">
            <a:xfrm>
              <a:off x="5880100" y="5834063"/>
              <a:ext cx="131763" cy="365125"/>
            </a:xfrm>
            <a:custGeom>
              <a:avLst/>
              <a:gdLst>
                <a:gd name="T0" fmla="*/ 3 w 35"/>
                <a:gd name="T1" fmla="*/ 55 h 97"/>
                <a:gd name="T2" fmla="*/ 9 w 35"/>
                <a:gd name="T3" fmla="*/ 16 h 97"/>
                <a:gd name="T4" fmla="*/ 21 w 35"/>
                <a:gd name="T5" fmla="*/ 7 h 97"/>
                <a:gd name="T6" fmla="*/ 32 w 35"/>
                <a:gd name="T7" fmla="*/ 21 h 97"/>
                <a:gd name="T8" fmla="*/ 32 w 35"/>
                <a:gd name="T9" fmla="*/ 55 h 97"/>
                <a:gd name="T10" fmla="*/ 30 w 35"/>
                <a:gd name="T11" fmla="*/ 73 h 97"/>
                <a:gd name="T12" fmla="*/ 23 w 35"/>
                <a:gd name="T13" fmla="*/ 92 h 97"/>
                <a:gd name="T14" fmla="*/ 13 w 35"/>
                <a:gd name="T15" fmla="*/ 81 h 97"/>
                <a:gd name="T16" fmla="*/ 12 w 35"/>
                <a:gd name="T17" fmla="*/ 63 h 97"/>
                <a:gd name="T18" fmla="*/ 14 w 35"/>
                <a:gd name="T19" fmla="*/ 39 h 97"/>
                <a:gd name="T20" fmla="*/ 15 w 35"/>
                <a:gd name="T21" fmla="*/ 34 h 97"/>
                <a:gd name="T22" fmla="*/ 24 w 35"/>
                <a:gd name="T23" fmla="*/ 39 h 97"/>
                <a:gd name="T24" fmla="*/ 24 w 35"/>
                <a:gd name="T25" fmla="*/ 48 h 97"/>
                <a:gd name="T26" fmla="*/ 22 w 35"/>
                <a:gd name="T27" fmla="*/ 71 h 97"/>
                <a:gd name="T28" fmla="*/ 25 w 35"/>
                <a:gd name="T29" fmla="*/ 72 h 97"/>
                <a:gd name="T30" fmla="*/ 27 w 35"/>
                <a:gd name="T31" fmla="*/ 48 h 97"/>
                <a:gd name="T32" fmla="*/ 21 w 35"/>
                <a:gd name="T33" fmla="*/ 30 h 97"/>
                <a:gd name="T34" fmla="*/ 10 w 35"/>
                <a:gd name="T35" fmla="*/ 44 h 97"/>
                <a:gd name="T36" fmla="*/ 10 w 35"/>
                <a:gd name="T37" fmla="*/ 76 h 97"/>
                <a:gd name="T38" fmla="*/ 19 w 35"/>
                <a:gd name="T39" fmla="*/ 95 h 97"/>
                <a:gd name="T40" fmla="*/ 33 w 35"/>
                <a:gd name="T41" fmla="*/ 73 h 97"/>
                <a:gd name="T42" fmla="*/ 35 w 35"/>
                <a:gd name="T43" fmla="*/ 33 h 97"/>
                <a:gd name="T44" fmla="*/ 26 w 35"/>
                <a:gd name="T45" fmla="*/ 5 h 97"/>
                <a:gd name="T46" fmla="*/ 7 w 35"/>
                <a:gd name="T47" fmla="*/ 14 h 97"/>
                <a:gd name="T48" fmla="*/ 2 w 35"/>
                <a:gd name="T49" fmla="*/ 31 h 97"/>
                <a:gd name="T50" fmla="*/ 0 w 35"/>
                <a:gd name="T51" fmla="*/ 55 h 97"/>
                <a:gd name="T52" fmla="*/ 3 w 35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7">
                  <a:moveTo>
                    <a:pt x="3" y="55"/>
                  </a:moveTo>
                  <a:cubicBezTo>
                    <a:pt x="4" y="42"/>
                    <a:pt x="3" y="27"/>
                    <a:pt x="9" y="16"/>
                  </a:cubicBezTo>
                  <a:cubicBezTo>
                    <a:pt x="12" y="11"/>
                    <a:pt x="16" y="7"/>
                    <a:pt x="21" y="7"/>
                  </a:cubicBezTo>
                  <a:cubicBezTo>
                    <a:pt x="28" y="7"/>
                    <a:pt x="31" y="16"/>
                    <a:pt x="32" y="21"/>
                  </a:cubicBezTo>
                  <a:cubicBezTo>
                    <a:pt x="33" y="32"/>
                    <a:pt x="32" y="44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80"/>
                    <a:pt x="29" y="88"/>
                    <a:pt x="23" y="92"/>
                  </a:cubicBezTo>
                  <a:cubicBezTo>
                    <a:pt x="16" y="97"/>
                    <a:pt x="14" y="86"/>
                    <a:pt x="13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1" y="55"/>
                    <a:pt x="12" y="47"/>
                    <a:pt x="14" y="39"/>
                  </a:cubicBezTo>
                  <a:cubicBezTo>
                    <a:pt x="14" y="37"/>
                    <a:pt x="14" y="36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5" y="42"/>
                    <a:pt x="24" y="45"/>
                    <a:pt x="24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1" y="73"/>
                    <a:pt x="24" y="74"/>
                    <a:pt x="25" y="72"/>
                  </a:cubicBezTo>
                  <a:cubicBezTo>
                    <a:pt x="27" y="64"/>
                    <a:pt x="27" y="55"/>
                    <a:pt x="27" y="48"/>
                  </a:cubicBezTo>
                  <a:cubicBezTo>
                    <a:pt x="27" y="42"/>
                    <a:pt x="28" y="32"/>
                    <a:pt x="21" y="30"/>
                  </a:cubicBezTo>
                  <a:cubicBezTo>
                    <a:pt x="12" y="28"/>
                    <a:pt x="10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60"/>
                    <a:pt x="35" y="46"/>
                    <a:pt x="35" y="33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6"/>
                    <a:pt x="2" y="31"/>
                  </a:cubicBezTo>
                  <a:cubicBezTo>
                    <a:pt x="1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78"/>
            <p:cNvSpPr>
              <a:spLocks/>
            </p:cNvSpPr>
            <p:nvPr/>
          </p:nvSpPr>
          <p:spPr bwMode="auto">
            <a:xfrm>
              <a:off x="4691063" y="4948238"/>
              <a:ext cx="338138" cy="222250"/>
            </a:xfrm>
            <a:custGeom>
              <a:avLst/>
              <a:gdLst>
                <a:gd name="T0" fmla="*/ 41 w 90"/>
                <a:gd name="T1" fmla="*/ 48 h 59"/>
                <a:gd name="T2" fmla="*/ 9 w 90"/>
                <a:gd name="T3" fmla="*/ 25 h 59"/>
                <a:gd name="T4" fmla="*/ 7 w 90"/>
                <a:gd name="T5" fmla="*/ 10 h 59"/>
                <a:gd name="T6" fmla="*/ 24 w 90"/>
                <a:gd name="T7" fmla="*/ 7 h 59"/>
                <a:gd name="T8" fmla="*/ 55 w 90"/>
                <a:gd name="T9" fmla="*/ 22 h 59"/>
                <a:gd name="T10" fmla="*/ 70 w 90"/>
                <a:gd name="T11" fmla="*/ 31 h 59"/>
                <a:gd name="T12" fmla="*/ 84 w 90"/>
                <a:gd name="T13" fmla="*/ 46 h 59"/>
                <a:gd name="T14" fmla="*/ 70 w 90"/>
                <a:gd name="T15" fmla="*/ 50 h 59"/>
                <a:gd name="T16" fmla="*/ 53 w 90"/>
                <a:gd name="T17" fmla="*/ 44 h 59"/>
                <a:gd name="T18" fmla="*/ 32 w 90"/>
                <a:gd name="T19" fmla="*/ 31 h 59"/>
                <a:gd name="T20" fmla="*/ 29 w 90"/>
                <a:gd name="T21" fmla="*/ 28 h 59"/>
                <a:gd name="T22" fmla="*/ 37 w 90"/>
                <a:gd name="T23" fmla="*/ 22 h 59"/>
                <a:gd name="T24" fmla="*/ 44 w 90"/>
                <a:gd name="T25" fmla="*/ 26 h 59"/>
                <a:gd name="T26" fmla="*/ 65 w 90"/>
                <a:gd name="T27" fmla="*/ 38 h 59"/>
                <a:gd name="T28" fmla="*/ 66 w 90"/>
                <a:gd name="T29" fmla="*/ 36 h 59"/>
                <a:gd name="T30" fmla="*/ 46 w 90"/>
                <a:gd name="T31" fmla="*/ 23 h 59"/>
                <a:gd name="T32" fmla="*/ 27 w 90"/>
                <a:gd name="T33" fmla="*/ 21 h 59"/>
                <a:gd name="T34" fmla="*/ 35 w 90"/>
                <a:gd name="T35" fmla="*/ 37 h 59"/>
                <a:gd name="T36" fmla="*/ 64 w 90"/>
                <a:gd name="T37" fmla="*/ 51 h 59"/>
                <a:gd name="T38" fmla="*/ 85 w 90"/>
                <a:gd name="T39" fmla="*/ 51 h 59"/>
                <a:gd name="T40" fmla="*/ 72 w 90"/>
                <a:gd name="T41" fmla="*/ 29 h 59"/>
                <a:gd name="T42" fmla="*/ 36 w 90"/>
                <a:gd name="T43" fmla="*/ 9 h 59"/>
                <a:gd name="T44" fmla="*/ 7 w 90"/>
                <a:gd name="T45" fmla="*/ 5 h 59"/>
                <a:gd name="T46" fmla="*/ 7 w 90"/>
                <a:gd name="T47" fmla="*/ 27 h 59"/>
                <a:gd name="T48" fmla="*/ 20 w 90"/>
                <a:gd name="T49" fmla="*/ 38 h 59"/>
                <a:gd name="T50" fmla="*/ 40 w 90"/>
                <a:gd name="T51" fmla="*/ 51 h 59"/>
                <a:gd name="T52" fmla="*/ 41 w 90"/>
                <a:gd name="T53" fmla="*/ 4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0" h="59">
                  <a:moveTo>
                    <a:pt x="41" y="48"/>
                  </a:moveTo>
                  <a:cubicBezTo>
                    <a:pt x="31" y="41"/>
                    <a:pt x="17" y="36"/>
                    <a:pt x="9" y="25"/>
                  </a:cubicBezTo>
                  <a:cubicBezTo>
                    <a:pt x="6" y="21"/>
                    <a:pt x="4" y="15"/>
                    <a:pt x="7" y="10"/>
                  </a:cubicBezTo>
                  <a:cubicBezTo>
                    <a:pt x="9" y="4"/>
                    <a:pt x="18" y="6"/>
                    <a:pt x="24" y="7"/>
                  </a:cubicBezTo>
                  <a:cubicBezTo>
                    <a:pt x="34" y="11"/>
                    <a:pt x="45" y="17"/>
                    <a:pt x="55" y="22"/>
                  </a:cubicBezTo>
                  <a:cubicBezTo>
                    <a:pt x="60" y="25"/>
                    <a:pt x="65" y="28"/>
                    <a:pt x="70" y="31"/>
                  </a:cubicBezTo>
                  <a:cubicBezTo>
                    <a:pt x="76" y="35"/>
                    <a:pt x="83" y="39"/>
                    <a:pt x="84" y="46"/>
                  </a:cubicBezTo>
                  <a:cubicBezTo>
                    <a:pt x="85" y="55"/>
                    <a:pt x="74" y="52"/>
                    <a:pt x="70" y="50"/>
                  </a:cubicBezTo>
                  <a:cubicBezTo>
                    <a:pt x="64" y="48"/>
                    <a:pt x="58" y="46"/>
                    <a:pt x="53" y="44"/>
                  </a:cubicBezTo>
                  <a:cubicBezTo>
                    <a:pt x="45" y="40"/>
                    <a:pt x="38" y="37"/>
                    <a:pt x="32" y="31"/>
                  </a:cubicBezTo>
                  <a:cubicBezTo>
                    <a:pt x="30" y="30"/>
                    <a:pt x="29" y="29"/>
                    <a:pt x="29" y="28"/>
                  </a:cubicBezTo>
                  <a:cubicBezTo>
                    <a:pt x="25" y="23"/>
                    <a:pt x="34" y="21"/>
                    <a:pt x="37" y="22"/>
                  </a:cubicBezTo>
                  <a:cubicBezTo>
                    <a:pt x="40" y="23"/>
                    <a:pt x="42" y="24"/>
                    <a:pt x="44" y="26"/>
                  </a:cubicBezTo>
                  <a:cubicBezTo>
                    <a:pt x="51" y="29"/>
                    <a:pt x="59" y="33"/>
                    <a:pt x="65" y="38"/>
                  </a:cubicBezTo>
                  <a:cubicBezTo>
                    <a:pt x="66" y="39"/>
                    <a:pt x="68" y="37"/>
                    <a:pt x="66" y="36"/>
                  </a:cubicBezTo>
                  <a:cubicBezTo>
                    <a:pt x="61" y="31"/>
                    <a:pt x="53" y="27"/>
                    <a:pt x="46" y="23"/>
                  </a:cubicBezTo>
                  <a:cubicBezTo>
                    <a:pt x="41" y="20"/>
                    <a:pt x="33" y="16"/>
                    <a:pt x="27" y="21"/>
                  </a:cubicBezTo>
                  <a:cubicBezTo>
                    <a:pt x="21" y="28"/>
                    <a:pt x="30" y="34"/>
                    <a:pt x="35" y="37"/>
                  </a:cubicBezTo>
                  <a:cubicBezTo>
                    <a:pt x="44" y="43"/>
                    <a:pt x="54" y="48"/>
                    <a:pt x="64" y="51"/>
                  </a:cubicBezTo>
                  <a:cubicBezTo>
                    <a:pt x="69" y="53"/>
                    <a:pt x="81" y="59"/>
                    <a:pt x="85" y="51"/>
                  </a:cubicBezTo>
                  <a:cubicBezTo>
                    <a:pt x="90" y="41"/>
                    <a:pt x="79" y="33"/>
                    <a:pt x="72" y="29"/>
                  </a:cubicBezTo>
                  <a:cubicBezTo>
                    <a:pt x="60" y="22"/>
                    <a:pt x="48" y="15"/>
                    <a:pt x="36" y="9"/>
                  </a:cubicBezTo>
                  <a:cubicBezTo>
                    <a:pt x="27" y="5"/>
                    <a:pt x="17" y="0"/>
                    <a:pt x="7" y="5"/>
                  </a:cubicBezTo>
                  <a:cubicBezTo>
                    <a:pt x="0" y="10"/>
                    <a:pt x="3" y="21"/>
                    <a:pt x="7" y="27"/>
                  </a:cubicBezTo>
                  <a:cubicBezTo>
                    <a:pt x="10" y="32"/>
                    <a:pt x="15" y="35"/>
                    <a:pt x="20" y="38"/>
                  </a:cubicBezTo>
                  <a:cubicBezTo>
                    <a:pt x="27" y="42"/>
                    <a:pt x="34" y="46"/>
                    <a:pt x="40" y="51"/>
                  </a:cubicBezTo>
                  <a:cubicBezTo>
                    <a:pt x="42" y="52"/>
                    <a:pt x="43" y="49"/>
                    <a:pt x="41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79"/>
            <p:cNvSpPr>
              <a:spLocks/>
            </p:cNvSpPr>
            <p:nvPr/>
          </p:nvSpPr>
          <p:spPr bwMode="auto">
            <a:xfrm>
              <a:off x="7700963" y="5014913"/>
              <a:ext cx="288925" cy="282575"/>
            </a:xfrm>
            <a:custGeom>
              <a:avLst/>
              <a:gdLst>
                <a:gd name="T0" fmla="*/ 24 w 77"/>
                <a:gd name="T1" fmla="*/ 27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4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2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7 h 75"/>
                <a:gd name="T40" fmla="*/ 32 w 77"/>
                <a:gd name="T41" fmla="*/ 61 h 75"/>
                <a:gd name="T42" fmla="*/ 62 w 77"/>
                <a:gd name="T43" fmla="*/ 35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7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2"/>
                    <a:pt x="71" y="19"/>
                    <a:pt x="68" y="24"/>
                  </a:cubicBezTo>
                  <a:cubicBezTo>
                    <a:pt x="62" y="33"/>
                    <a:pt x="52" y="41"/>
                    <a:pt x="43" y="48"/>
                  </a:cubicBezTo>
                  <a:cubicBezTo>
                    <a:pt x="39" y="52"/>
                    <a:pt x="34" y="56"/>
                    <a:pt x="30" y="59"/>
                  </a:cubicBezTo>
                  <a:cubicBezTo>
                    <a:pt x="24" y="63"/>
                    <a:pt x="19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2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2"/>
                  </a:cubicBezTo>
                  <a:cubicBezTo>
                    <a:pt x="24" y="53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8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7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5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7"/>
                    <a:pt x="40" y="10"/>
                  </a:cubicBezTo>
                  <a:cubicBezTo>
                    <a:pt x="34" y="15"/>
                    <a:pt x="28" y="20"/>
                    <a:pt x="22" y="24"/>
                  </a:cubicBezTo>
                  <a:cubicBezTo>
                    <a:pt x="21" y="26"/>
                    <a:pt x="23" y="28"/>
                    <a:pt x="2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80"/>
            <p:cNvSpPr>
              <a:spLocks/>
            </p:cNvSpPr>
            <p:nvPr/>
          </p:nvSpPr>
          <p:spPr bwMode="auto">
            <a:xfrm>
              <a:off x="4086225" y="6672263"/>
              <a:ext cx="288925" cy="282575"/>
            </a:xfrm>
            <a:custGeom>
              <a:avLst/>
              <a:gdLst>
                <a:gd name="T0" fmla="*/ 24 w 77"/>
                <a:gd name="T1" fmla="*/ 26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3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1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6 h 75"/>
                <a:gd name="T40" fmla="*/ 32 w 77"/>
                <a:gd name="T41" fmla="*/ 61 h 75"/>
                <a:gd name="T42" fmla="*/ 62 w 77"/>
                <a:gd name="T43" fmla="*/ 34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6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1"/>
                    <a:pt x="71" y="19"/>
                    <a:pt x="68" y="23"/>
                  </a:cubicBezTo>
                  <a:cubicBezTo>
                    <a:pt x="62" y="33"/>
                    <a:pt x="52" y="40"/>
                    <a:pt x="43" y="48"/>
                  </a:cubicBezTo>
                  <a:cubicBezTo>
                    <a:pt x="39" y="51"/>
                    <a:pt x="34" y="55"/>
                    <a:pt x="30" y="59"/>
                  </a:cubicBezTo>
                  <a:cubicBezTo>
                    <a:pt x="24" y="63"/>
                    <a:pt x="18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1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1"/>
                  </a:cubicBezTo>
                  <a:cubicBezTo>
                    <a:pt x="24" y="52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7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6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4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6"/>
                    <a:pt x="40" y="10"/>
                  </a:cubicBezTo>
                  <a:cubicBezTo>
                    <a:pt x="34" y="14"/>
                    <a:pt x="28" y="19"/>
                    <a:pt x="22" y="24"/>
                  </a:cubicBezTo>
                  <a:cubicBezTo>
                    <a:pt x="21" y="25"/>
                    <a:pt x="23" y="27"/>
                    <a:pt x="2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81"/>
            <p:cNvSpPr>
              <a:spLocks noEditPoints="1"/>
            </p:cNvSpPr>
            <p:nvPr/>
          </p:nvSpPr>
          <p:spPr bwMode="auto">
            <a:xfrm>
              <a:off x="10298113" y="2925763"/>
              <a:ext cx="574675" cy="785813"/>
            </a:xfrm>
            <a:custGeom>
              <a:avLst/>
              <a:gdLst>
                <a:gd name="T0" fmla="*/ 134 w 153"/>
                <a:gd name="T1" fmla="*/ 57 h 209"/>
                <a:gd name="T2" fmla="*/ 152 w 153"/>
                <a:gd name="T3" fmla="*/ 23 h 209"/>
                <a:gd name="T4" fmla="*/ 116 w 153"/>
                <a:gd name="T5" fmla="*/ 1 h 209"/>
                <a:gd name="T6" fmla="*/ 29 w 153"/>
                <a:gd name="T7" fmla="*/ 138 h 209"/>
                <a:gd name="T8" fmla="*/ 0 w 153"/>
                <a:gd name="T9" fmla="*/ 188 h 209"/>
                <a:gd name="T10" fmla="*/ 39 w 153"/>
                <a:gd name="T11" fmla="*/ 208 h 209"/>
                <a:gd name="T12" fmla="*/ 26 w 153"/>
                <a:gd name="T13" fmla="*/ 188 h 209"/>
                <a:gd name="T14" fmla="*/ 37 w 153"/>
                <a:gd name="T15" fmla="*/ 206 h 209"/>
                <a:gd name="T16" fmla="*/ 61 w 153"/>
                <a:gd name="T17" fmla="*/ 96 h 209"/>
                <a:gd name="T18" fmla="*/ 118 w 153"/>
                <a:gd name="T19" fmla="*/ 3 h 209"/>
                <a:gd name="T20" fmla="*/ 147 w 153"/>
                <a:gd name="T21" fmla="*/ 28 h 209"/>
                <a:gd name="T22" fmla="*/ 146 w 153"/>
                <a:gd name="T23" fmla="*/ 30 h 209"/>
                <a:gd name="T24" fmla="*/ 144 w 153"/>
                <a:gd name="T25" fmla="*/ 35 h 209"/>
                <a:gd name="T26" fmla="*/ 126 w 153"/>
                <a:gd name="T27" fmla="*/ 28 h 209"/>
                <a:gd name="T28" fmla="*/ 139 w 153"/>
                <a:gd name="T29" fmla="*/ 43 h 209"/>
                <a:gd name="T30" fmla="*/ 138 w 153"/>
                <a:gd name="T31" fmla="*/ 45 h 209"/>
                <a:gd name="T32" fmla="*/ 118 w 153"/>
                <a:gd name="T33" fmla="*/ 40 h 209"/>
                <a:gd name="T34" fmla="*/ 127 w 153"/>
                <a:gd name="T35" fmla="*/ 63 h 209"/>
                <a:gd name="T36" fmla="*/ 109 w 153"/>
                <a:gd name="T37" fmla="*/ 54 h 209"/>
                <a:gd name="T38" fmla="*/ 122 w 153"/>
                <a:gd name="T39" fmla="*/ 71 h 209"/>
                <a:gd name="T40" fmla="*/ 108 w 153"/>
                <a:gd name="T41" fmla="*/ 65 h 209"/>
                <a:gd name="T42" fmla="*/ 118 w 153"/>
                <a:gd name="T43" fmla="*/ 77 h 209"/>
                <a:gd name="T44" fmla="*/ 99 w 153"/>
                <a:gd name="T45" fmla="*/ 69 h 209"/>
                <a:gd name="T46" fmla="*/ 112 w 153"/>
                <a:gd name="T47" fmla="*/ 86 h 209"/>
                <a:gd name="T48" fmla="*/ 111 w 153"/>
                <a:gd name="T49" fmla="*/ 88 h 209"/>
                <a:gd name="T50" fmla="*/ 100 w 153"/>
                <a:gd name="T51" fmla="*/ 86 h 209"/>
                <a:gd name="T52" fmla="*/ 99 w 153"/>
                <a:gd name="T53" fmla="*/ 88 h 209"/>
                <a:gd name="T54" fmla="*/ 104 w 153"/>
                <a:gd name="T55" fmla="*/ 99 h 209"/>
                <a:gd name="T56" fmla="*/ 103 w 153"/>
                <a:gd name="T57" fmla="*/ 101 h 209"/>
                <a:gd name="T58" fmla="*/ 84 w 153"/>
                <a:gd name="T59" fmla="*/ 95 h 209"/>
                <a:gd name="T60" fmla="*/ 98 w 153"/>
                <a:gd name="T61" fmla="*/ 108 h 209"/>
                <a:gd name="T62" fmla="*/ 80 w 153"/>
                <a:gd name="T63" fmla="*/ 105 h 209"/>
                <a:gd name="T64" fmla="*/ 92 w 153"/>
                <a:gd name="T65" fmla="*/ 118 h 209"/>
                <a:gd name="T66" fmla="*/ 71 w 153"/>
                <a:gd name="T67" fmla="*/ 111 h 209"/>
                <a:gd name="T68" fmla="*/ 87 w 153"/>
                <a:gd name="T69" fmla="*/ 125 h 209"/>
                <a:gd name="T70" fmla="*/ 70 w 153"/>
                <a:gd name="T71" fmla="*/ 121 h 209"/>
                <a:gd name="T72" fmla="*/ 83 w 153"/>
                <a:gd name="T73" fmla="*/ 132 h 209"/>
                <a:gd name="T74" fmla="*/ 63 w 153"/>
                <a:gd name="T75" fmla="*/ 127 h 209"/>
                <a:gd name="T76" fmla="*/ 77 w 153"/>
                <a:gd name="T77" fmla="*/ 141 h 209"/>
                <a:gd name="T78" fmla="*/ 60 w 153"/>
                <a:gd name="T79" fmla="*/ 135 h 209"/>
                <a:gd name="T80" fmla="*/ 73 w 153"/>
                <a:gd name="T81" fmla="*/ 147 h 209"/>
                <a:gd name="T82" fmla="*/ 55 w 153"/>
                <a:gd name="T83" fmla="*/ 144 h 209"/>
                <a:gd name="T84" fmla="*/ 68 w 153"/>
                <a:gd name="T85" fmla="*/ 155 h 209"/>
                <a:gd name="T86" fmla="*/ 47 w 153"/>
                <a:gd name="T87" fmla="*/ 149 h 209"/>
                <a:gd name="T88" fmla="*/ 59 w 153"/>
                <a:gd name="T89" fmla="*/ 170 h 209"/>
                <a:gd name="T90" fmla="*/ 57 w 153"/>
                <a:gd name="T91" fmla="*/ 172 h 209"/>
                <a:gd name="T92" fmla="*/ 38 w 153"/>
                <a:gd name="T93" fmla="*/ 170 h 209"/>
                <a:gd name="T94" fmla="*/ 48 w 153"/>
                <a:gd name="T95" fmla="*/ 188 h 209"/>
                <a:gd name="T96" fmla="*/ 46 w 153"/>
                <a:gd name="T97" fmla="*/ 19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3" h="209">
                  <a:moveTo>
                    <a:pt x="63" y="169"/>
                  </a:moveTo>
                  <a:cubicBezTo>
                    <a:pt x="71" y="156"/>
                    <a:pt x="80" y="142"/>
                    <a:pt x="89" y="128"/>
                  </a:cubicBezTo>
                  <a:cubicBezTo>
                    <a:pt x="104" y="105"/>
                    <a:pt x="119" y="81"/>
                    <a:pt x="134" y="57"/>
                  </a:cubicBezTo>
                  <a:cubicBezTo>
                    <a:pt x="138" y="50"/>
                    <a:pt x="142" y="43"/>
                    <a:pt x="147" y="36"/>
                  </a:cubicBezTo>
                  <a:cubicBezTo>
                    <a:pt x="148" y="32"/>
                    <a:pt x="151" y="29"/>
                    <a:pt x="152" y="25"/>
                  </a:cubicBezTo>
                  <a:cubicBezTo>
                    <a:pt x="153" y="25"/>
                    <a:pt x="153" y="24"/>
                    <a:pt x="152" y="23"/>
                  </a:cubicBezTo>
                  <a:cubicBezTo>
                    <a:pt x="141" y="16"/>
                    <a:pt x="131" y="8"/>
                    <a:pt x="120" y="1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8" y="0"/>
                    <a:pt x="117" y="0"/>
                    <a:pt x="116" y="1"/>
                  </a:cubicBezTo>
                  <a:cubicBezTo>
                    <a:pt x="107" y="16"/>
                    <a:pt x="97" y="31"/>
                    <a:pt x="87" y="46"/>
                  </a:cubicBezTo>
                  <a:cubicBezTo>
                    <a:pt x="78" y="62"/>
                    <a:pt x="70" y="78"/>
                    <a:pt x="60" y="92"/>
                  </a:cubicBezTo>
                  <a:cubicBezTo>
                    <a:pt x="50" y="108"/>
                    <a:pt x="39" y="122"/>
                    <a:pt x="29" y="138"/>
                  </a:cubicBezTo>
                  <a:cubicBezTo>
                    <a:pt x="19" y="154"/>
                    <a:pt x="10" y="170"/>
                    <a:pt x="0" y="186"/>
                  </a:cubicBezTo>
                  <a:cubicBezTo>
                    <a:pt x="0" y="186"/>
                    <a:pt x="0" y="187"/>
                    <a:pt x="0" y="187"/>
                  </a:cubicBezTo>
                  <a:cubicBezTo>
                    <a:pt x="0" y="187"/>
                    <a:pt x="0" y="188"/>
                    <a:pt x="0" y="188"/>
                  </a:cubicBezTo>
                  <a:cubicBezTo>
                    <a:pt x="12" y="195"/>
                    <a:pt x="24" y="202"/>
                    <a:pt x="36" y="209"/>
                  </a:cubicBezTo>
                  <a:cubicBezTo>
                    <a:pt x="37" y="209"/>
                    <a:pt x="37" y="209"/>
                    <a:pt x="38" y="209"/>
                  </a:cubicBezTo>
                  <a:cubicBezTo>
                    <a:pt x="38" y="209"/>
                    <a:pt x="39" y="208"/>
                    <a:pt x="39" y="208"/>
                  </a:cubicBezTo>
                  <a:cubicBezTo>
                    <a:pt x="45" y="194"/>
                    <a:pt x="55" y="182"/>
                    <a:pt x="63" y="169"/>
                  </a:cubicBezTo>
                  <a:close/>
                  <a:moveTo>
                    <a:pt x="42" y="196"/>
                  </a:moveTo>
                  <a:cubicBezTo>
                    <a:pt x="37" y="193"/>
                    <a:pt x="32" y="189"/>
                    <a:pt x="26" y="188"/>
                  </a:cubicBezTo>
                  <a:cubicBezTo>
                    <a:pt x="24" y="187"/>
                    <a:pt x="23" y="190"/>
                    <a:pt x="25" y="190"/>
                  </a:cubicBezTo>
                  <a:cubicBezTo>
                    <a:pt x="31" y="192"/>
                    <a:pt x="35" y="196"/>
                    <a:pt x="41" y="199"/>
                  </a:cubicBezTo>
                  <a:cubicBezTo>
                    <a:pt x="39" y="201"/>
                    <a:pt x="38" y="203"/>
                    <a:pt x="37" y="206"/>
                  </a:cubicBezTo>
                  <a:cubicBezTo>
                    <a:pt x="26" y="199"/>
                    <a:pt x="14" y="193"/>
                    <a:pt x="3" y="186"/>
                  </a:cubicBezTo>
                  <a:cubicBezTo>
                    <a:pt x="13" y="171"/>
                    <a:pt x="22" y="156"/>
                    <a:pt x="31" y="141"/>
                  </a:cubicBezTo>
                  <a:cubicBezTo>
                    <a:pt x="40" y="125"/>
                    <a:pt x="51" y="111"/>
                    <a:pt x="61" y="96"/>
                  </a:cubicBezTo>
                  <a:cubicBezTo>
                    <a:pt x="71" y="81"/>
                    <a:pt x="80" y="65"/>
                    <a:pt x="89" y="49"/>
                  </a:cubicBezTo>
                  <a:cubicBezTo>
                    <a:pt x="98" y="34"/>
                    <a:pt x="108" y="18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29" y="10"/>
                    <a:pt x="139" y="18"/>
                    <a:pt x="149" y="24"/>
                  </a:cubicBezTo>
                  <a:cubicBezTo>
                    <a:pt x="149" y="26"/>
                    <a:pt x="148" y="27"/>
                    <a:pt x="148" y="28"/>
                  </a:cubicBezTo>
                  <a:cubicBezTo>
                    <a:pt x="148" y="28"/>
                    <a:pt x="147" y="28"/>
                    <a:pt x="147" y="28"/>
                  </a:cubicBezTo>
                  <a:cubicBezTo>
                    <a:pt x="143" y="26"/>
                    <a:pt x="140" y="22"/>
                    <a:pt x="135" y="20"/>
                  </a:cubicBezTo>
                  <a:cubicBezTo>
                    <a:pt x="133" y="19"/>
                    <a:pt x="133" y="22"/>
                    <a:pt x="134" y="23"/>
                  </a:cubicBezTo>
                  <a:cubicBezTo>
                    <a:pt x="138" y="25"/>
                    <a:pt x="142" y="28"/>
                    <a:pt x="146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1"/>
                    <a:pt x="145" y="32"/>
                    <a:pt x="145" y="32"/>
                  </a:cubicBezTo>
                  <a:cubicBezTo>
                    <a:pt x="145" y="33"/>
                    <a:pt x="144" y="34"/>
                    <a:pt x="144" y="35"/>
                  </a:cubicBezTo>
                  <a:cubicBezTo>
                    <a:pt x="144" y="35"/>
                    <a:pt x="143" y="34"/>
                    <a:pt x="143" y="34"/>
                  </a:cubicBezTo>
                  <a:cubicBezTo>
                    <a:pt x="138" y="31"/>
                    <a:pt x="133" y="27"/>
                    <a:pt x="127" y="25"/>
                  </a:cubicBezTo>
                  <a:cubicBezTo>
                    <a:pt x="125" y="24"/>
                    <a:pt x="124" y="27"/>
                    <a:pt x="126" y="28"/>
                  </a:cubicBezTo>
                  <a:cubicBezTo>
                    <a:pt x="132" y="30"/>
                    <a:pt x="136" y="34"/>
                    <a:pt x="142" y="37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9"/>
                    <a:pt x="140" y="41"/>
                    <a:pt x="139" y="43"/>
                  </a:cubicBezTo>
                  <a:cubicBezTo>
                    <a:pt x="135" y="39"/>
                    <a:pt x="131" y="35"/>
                    <a:pt x="126" y="33"/>
                  </a:cubicBezTo>
                  <a:cubicBezTo>
                    <a:pt x="124" y="33"/>
                    <a:pt x="123" y="36"/>
                    <a:pt x="125" y="36"/>
                  </a:cubicBezTo>
                  <a:cubicBezTo>
                    <a:pt x="130" y="38"/>
                    <a:pt x="134" y="42"/>
                    <a:pt x="138" y="45"/>
                  </a:cubicBezTo>
                  <a:cubicBezTo>
                    <a:pt x="137" y="46"/>
                    <a:pt x="136" y="48"/>
                    <a:pt x="135" y="49"/>
                  </a:cubicBezTo>
                  <a:cubicBezTo>
                    <a:pt x="135" y="50"/>
                    <a:pt x="135" y="50"/>
                    <a:pt x="134" y="51"/>
                  </a:cubicBezTo>
                  <a:cubicBezTo>
                    <a:pt x="130" y="46"/>
                    <a:pt x="123" y="43"/>
                    <a:pt x="118" y="40"/>
                  </a:cubicBezTo>
                  <a:cubicBezTo>
                    <a:pt x="116" y="39"/>
                    <a:pt x="115" y="41"/>
                    <a:pt x="116" y="42"/>
                  </a:cubicBezTo>
                  <a:cubicBezTo>
                    <a:pt x="122" y="46"/>
                    <a:pt x="128" y="48"/>
                    <a:pt x="133" y="53"/>
                  </a:cubicBezTo>
                  <a:cubicBezTo>
                    <a:pt x="131" y="57"/>
                    <a:pt x="129" y="60"/>
                    <a:pt x="127" y="63"/>
                  </a:cubicBezTo>
                  <a:cubicBezTo>
                    <a:pt x="127" y="63"/>
                    <a:pt x="127" y="62"/>
                    <a:pt x="126" y="62"/>
                  </a:cubicBezTo>
                  <a:cubicBezTo>
                    <a:pt x="121" y="59"/>
                    <a:pt x="115" y="56"/>
                    <a:pt x="110" y="52"/>
                  </a:cubicBezTo>
                  <a:cubicBezTo>
                    <a:pt x="109" y="51"/>
                    <a:pt x="107" y="53"/>
                    <a:pt x="109" y="54"/>
                  </a:cubicBezTo>
                  <a:cubicBezTo>
                    <a:pt x="114" y="58"/>
                    <a:pt x="119" y="61"/>
                    <a:pt x="125" y="64"/>
                  </a:cubicBezTo>
                  <a:cubicBezTo>
                    <a:pt x="125" y="65"/>
                    <a:pt x="125" y="65"/>
                    <a:pt x="126" y="65"/>
                  </a:cubicBezTo>
                  <a:cubicBezTo>
                    <a:pt x="124" y="67"/>
                    <a:pt x="123" y="69"/>
                    <a:pt x="122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17" y="68"/>
                    <a:pt x="114" y="65"/>
                    <a:pt x="109" y="62"/>
                  </a:cubicBezTo>
                  <a:cubicBezTo>
                    <a:pt x="107" y="62"/>
                    <a:pt x="106" y="65"/>
                    <a:pt x="108" y="65"/>
                  </a:cubicBezTo>
                  <a:cubicBezTo>
                    <a:pt x="112" y="67"/>
                    <a:pt x="116" y="71"/>
                    <a:pt x="120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4"/>
                    <a:pt x="119" y="75"/>
                    <a:pt x="118" y="77"/>
                  </a:cubicBezTo>
                  <a:cubicBezTo>
                    <a:pt x="118" y="76"/>
                    <a:pt x="118" y="76"/>
                    <a:pt x="118" y="76"/>
                  </a:cubicBezTo>
                  <a:cubicBezTo>
                    <a:pt x="112" y="72"/>
                    <a:pt x="106" y="68"/>
                    <a:pt x="100" y="66"/>
                  </a:cubicBezTo>
                  <a:cubicBezTo>
                    <a:pt x="98" y="65"/>
                    <a:pt x="97" y="68"/>
                    <a:pt x="99" y="69"/>
                  </a:cubicBezTo>
                  <a:cubicBezTo>
                    <a:pt x="105" y="71"/>
                    <a:pt x="111" y="75"/>
                    <a:pt x="116" y="79"/>
                  </a:cubicBezTo>
                  <a:cubicBezTo>
                    <a:pt x="116" y="79"/>
                    <a:pt x="117" y="79"/>
                    <a:pt x="117" y="79"/>
                  </a:cubicBezTo>
                  <a:cubicBezTo>
                    <a:pt x="115" y="81"/>
                    <a:pt x="114" y="84"/>
                    <a:pt x="112" y="86"/>
                  </a:cubicBezTo>
                  <a:cubicBezTo>
                    <a:pt x="107" y="82"/>
                    <a:pt x="103" y="78"/>
                    <a:pt x="97" y="76"/>
                  </a:cubicBezTo>
                  <a:cubicBezTo>
                    <a:pt x="96" y="75"/>
                    <a:pt x="95" y="78"/>
                    <a:pt x="97" y="79"/>
                  </a:cubicBezTo>
                  <a:cubicBezTo>
                    <a:pt x="102" y="81"/>
                    <a:pt x="106" y="85"/>
                    <a:pt x="111" y="88"/>
                  </a:cubicBezTo>
                  <a:cubicBezTo>
                    <a:pt x="110" y="89"/>
                    <a:pt x="110" y="90"/>
                    <a:pt x="109" y="91"/>
                  </a:cubicBezTo>
                  <a:cubicBezTo>
                    <a:pt x="109" y="91"/>
                    <a:pt x="109" y="90"/>
                    <a:pt x="108" y="90"/>
                  </a:cubicBezTo>
                  <a:cubicBezTo>
                    <a:pt x="105" y="89"/>
                    <a:pt x="103" y="87"/>
                    <a:pt x="100" y="86"/>
                  </a:cubicBezTo>
                  <a:cubicBezTo>
                    <a:pt x="97" y="84"/>
                    <a:pt x="94" y="82"/>
                    <a:pt x="91" y="80"/>
                  </a:cubicBezTo>
                  <a:cubicBezTo>
                    <a:pt x="89" y="79"/>
                    <a:pt x="87" y="82"/>
                    <a:pt x="89" y="83"/>
                  </a:cubicBezTo>
                  <a:cubicBezTo>
                    <a:pt x="92" y="85"/>
                    <a:pt x="95" y="86"/>
                    <a:pt x="99" y="88"/>
                  </a:cubicBezTo>
                  <a:cubicBezTo>
                    <a:pt x="102" y="90"/>
                    <a:pt x="104" y="92"/>
                    <a:pt x="107" y="93"/>
                  </a:cubicBezTo>
                  <a:cubicBezTo>
                    <a:pt x="108" y="93"/>
                    <a:pt x="108" y="93"/>
                    <a:pt x="108" y="93"/>
                  </a:cubicBezTo>
                  <a:cubicBezTo>
                    <a:pt x="107" y="95"/>
                    <a:pt x="105" y="97"/>
                    <a:pt x="104" y="99"/>
                  </a:cubicBezTo>
                  <a:cubicBezTo>
                    <a:pt x="100" y="96"/>
                    <a:pt x="95" y="92"/>
                    <a:pt x="91" y="90"/>
                  </a:cubicBezTo>
                  <a:cubicBezTo>
                    <a:pt x="89" y="89"/>
                    <a:pt x="88" y="91"/>
                    <a:pt x="89" y="92"/>
                  </a:cubicBezTo>
                  <a:cubicBezTo>
                    <a:pt x="94" y="95"/>
                    <a:pt x="98" y="98"/>
                    <a:pt x="103" y="101"/>
                  </a:cubicBezTo>
                  <a:cubicBezTo>
                    <a:pt x="102" y="103"/>
                    <a:pt x="101" y="104"/>
                    <a:pt x="100" y="106"/>
                  </a:cubicBezTo>
                  <a:cubicBezTo>
                    <a:pt x="97" y="104"/>
                    <a:pt x="95" y="102"/>
                    <a:pt x="93" y="100"/>
                  </a:cubicBezTo>
                  <a:cubicBezTo>
                    <a:pt x="90" y="98"/>
                    <a:pt x="87" y="96"/>
                    <a:pt x="84" y="95"/>
                  </a:cubicBezTo>
                  <a:cubicBezTo>
                    <a:pt x="82" y="94"/>
                    <a:pt x="81" y="96"/>
                    <a:pt x="82" y="97"/>
                  </a:cubicBezTo>
                  <a:cubicBezTo>
                    <a:pt x="85" y="99"/>
                    <a:pt x="88" y="100"/>
                    <a:pt x="90" y="102"/>
                  </a:cubicBezTo>
                  <a:cubicBezTo>
                    <a:pt x="93" y="103"/>
                    <a:pt x="95" y="106"/>
                    <a:pt x="98" y="108"/>
                  </a:cubicBezTo>
                  <a:cubicBezTo>
                    <a:pt x="97" y="111"/>
                    <a:pt x="95" y="114"/>
                    <a:pt x="93" y="117"/>
                  </a:cubicBezTo>
                  <a:cubicBezTo>
                    <a:pt x="93" y="116"/>
                    <a:pt x="93" y="116"/>
                    <a:pt x="92" y="116"/>
                  </a:cubicBezTo>
                  <a:cubicBezTo>
                    <a:pt x="88" y="113"/>
                    <a:pt x="84" y="109"/>
                    <a:pt x="80" y="105"/>
                  </a:cubicBezTo>
                  <a:cubicBezTo>
                    <a:pt x="78" y="104"/>
                    <a:pt x="76" y="106"/>
                    <a:pt x="77" y="107"/>
                  </a:cubicBezTo>
                  <a:cubicBezTo>
                    <a:pt x="82" y="111"/>
                    <a:pt x="86" y="115"/>
                    <a:pt x="91" y="118"/>
                  </a:cubicBezTo>
                  <a:cubicBezTo>
                    <a:pt x="91" y="118"/>
                    <a:pt x="92" y="118"/>
                    <a:pt x="92" y="118"/>
                  </a:cubicBezTo>
                  <a:cubicBezTo>
                    <a:pt x="91" y="120"/>
                    <a:pt x="90" y="122"/>
                    <a:pt x="89" y="123"/>
                  </a:cubicBezTo>
                  <a:cubicBezTo>
                    <a:pt x="89" y="123"/>
                    <a:pt x="88" y="123"/>
                    <a:pt x="88" y="123"/>
                  </a:cubicBezTo>
                  <a:cubicBezTo>
                    <a:pt x="82" y="119"/>
                    <a:pt x="76" y="115"/>
                    <a:pt x="71" y="111"/>
                  </a:cubicBezTo>
                  <a:cubicBezTo>
                    <a:pt x="70" y="110"/>
                    <a:pt x="68" y="112"/>
                    <a:pt x="70" y="113"/>
                  </a:cubicBezTo>
                  <a:cubicBezTo>
                    <a:pt x="75" y="118"/>
                    <a:pt x="81" y="121"/>
                    <a:pt x="87" y="125"/>
                  </a:cubicBezTo>
                  <a:cubicBezTo>
                    <a:pt x="87" y="125"/>
                    <a:pt x="87" y="125"/>
                    <a:pt x="87" y="125"/>
                  </a:cubicBezTo>
                  <a:cubicBezTo>
                    <a:pt x="86" y="127"/>
                    <a:pt x="85" y="128"/>
                    <a:pt x="85" y="130"/>
                  </a:cubicBezTo>
                  <a:cubicBezTo>
                    <a:pt x="85" y="130"/>
                    <a:pt x="85" y="130"/>
                    <a:pt x="84" y="130"/>
                  </a:cubicBezTo>
                  <a:cubicBezTo>
                    <a:pt x="80" y="126"/>
                    <a:pt x="75" y="123"/>
                    <a:pt x="70" y="121"/>
                  </a:cubicBezTo>
                  <a:cubicBezTo>
                    <a:pt x="68" y="120"/>
                    <a:pt x="67" y="123"/>
                    <a:pt x="69" y="124"/>
                  </a:cubicBezTo>
                  <a:cubicBezTo>
                    <a:pt x="74" y="125"/>
                    <a:pt x="78" y="129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2" y="134"/>
                    <a:pt x="80" y="136"/>
                    <a:pt x="79" y="139"/>
                  </a:cubicBezTo>
                  <a:cubicBezTo>
                    <a:pt x="79" y="139"/>
                    <a:pt x="79" y="138"/>
                    <a:pt x="78" y="138"/>
                  </a:cubicBezTo>
                  <a:cubicBezTo>
                    <a:pt x="73" y="135"/>
                    <a:pt x="68" y="131"/>
                    <a:pt x="63" y="127"/>
                  </a:cubicBezTo>
                  <a:cubicBezTo>
                    <a:pt x="62" y="126"/>
                    <a:pt x="60" y="128"/>
                    <a:pt x="61" y="129"/>
                  </a:cubicBezTo>
                  <a:cubicBezTo>
                    <a:pt x="66" y="133"/>
                    <a:pt x="71" y="137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7" y="142"/>
                    <a:pt x="76" y="144"/>
                    <a:pt x="75" y="145"/>
                  </a:cubicBezTo>
                  <a:cubicBezTo>
                    <a:pt x="75" y="145"/>
                    <a:pt x="75" y="145"/>
                    <a:pt x="74" y="144"/>
                  </a:cubicBezTo>
                  <a:cubicBezTo>
                    <a:pt x="70" y="141"/>
                    <a:pt x="65" y="138"/>
                    <a:pt x="60" y="135"/>
                  </a:cubicBezTo>
                  <a:cubicBezTo>
                    <a:pt x="59" y="134"/>
                    <a:pt x="57" y="136"/>
                    <a:pt x="59" y="137"/>
                  </a:cubicBezTo>
                  <a:cubicBezTo>
                    <a:pt x="64" y="140"/>
                    <a:pt x="68" y="144"/>
                    <a:pt x="73" y="147"/>
                  </a:cubicBezTo>
                  <a:cubicBezTo>
                    <a:pt x="73" y="147"/>
                    <a:pt x="73" y="147"/>
                    <a:pt x="73" y="147"/>
                  </a:cubicBezTo>
                  <a:cubicBezTo>
                    <a:pt x="72" y="149"/>
                    <a:pt x="71" y="151"/>
                    <a:pt x="69" y="154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65" y="149"/>
                    <a:pt x="60" y="147"/>
                    <a:pt x="55" y="144"/>
                  </a:cubicBezTo>
                  <a:cubicBezTo>
                    <a:pt x="53" y="143"/>
                    <a:pt x="52" y="145"/>
                    <a:pt x="53" y="146"/>
                  </a:cubicBezTo>
                  <a:cubicBezTo>
                    <a:pt x="58" y="149"/>
                    <a:pt x="63" y="151"/>
                    <a:pt x="67" y="155"/>
                  </a:cubicBezTo>
                  <a:cubicBezTo>
                    <a:pt x="67" y="155"/>
                    <a:pt x="68" y="155"/>
                    <a:pt x="68" y="155"/>
                  </a:cubicBezTo>
                  <a:cubicBezTo>
                    <a:pt x="67" y="157"/>
                    <a:pt x="66" y="158"/>
                    <a:pt x="65" y="159"/>
                  </a:cubicBezTo>
                  <a:cubicBezTo>
                    <a:pt x="65" y="160"/>
                    <a:pt x="65" y="161"/>
                    <a:pt x="64" y="161"/>
                  </a:cubicBezTo>
                  <a:cubicBezTo>
                    <a:pt x="58" y="158"/>
                    <a:pt x="53" y="153"/>
                    <a:pt x="47" y="149"/>
                  </a:cubicBezTo>
                  <a:cubicBezTo>
                    <a:pt x="45" y="148"/>
                    <a:pt x="44" y="151"/>
                    <a:pt x="45" y="152"/>
                  </a:cubicBezTo>
                  <a:cubicBezTo>
                    <a:pt x="51" y="155"/>
                    <a:pt x="57" y="160"/>
                    <a:pt x="63" y="164"/>
                  </a:cubicBezTo>
                  <a:cubicBezTo>
                    <a:pt x="61" y="166"/>
                    <a:pt x="60" y="168"/>
                    <a:pt x="59" y="170"/>
                  </a:cubicBezTo>
                  <a:cubicBezTo>
                    <a:pt x="54" y="167"/>
                    <a:pt x="50" y="162"/>
                    <a:pt x="44" y="161"/>
                  </a:cubicBezTo>
                  <a:cubicBezTo>
                    <a:pt x="42" y="160"/>
                    <a:pt x="41" y="163"/>
                    <a:pt x="43" y="163"/>
                  </a:cubicBezTo>
                  <a:cubicBezTo>
                    <a:pt x="48" y="165"/>
                    <a:pt x="53" y="169"/>
                    <a:pt x="57" y="172"/>
                  </a:cubicBezTo>
                  <a:cubicBezTo>
                    <a:pt x="56" y="175"/>
                    <a:pt x="54" y="177"/>
                    <a:pt x="53" y="179"/>
                  </a:cubicBezTo>
                  <a:cubicBezTo>
                    <a:pt x="53" y="179"/>
                    <a:pt x="53" y="179"/>
                    <a:pt x="52" y="179"/>
                  </a:cubicBezTo>
                  <a:cubicBezTo>
                    <a:pt x="47" y="177"/>
                    <a:pt x="42" y="174"/>
                    <a:pt x="38" y="170"/>
                  </a:cubicBezTo>
                  <a:cubicBezTo>
                    <a:pt x="37" y="168"/>
                    <a:pt x="35" y="170"/>
                    <a:pt x="36" y="172"/>
                  </a:cubicBezTo>
                  <a:cubicBezTo>
                    <a:pt x="41" y="176"/>
                    <a:pt x="46" y="179"/>
                    <a:pt x="51" y="182"/>
                  </a:cubicBezTo>
                  <a:cubicBezTo>
                    <a:pt x="50" y="184"/>
                    <a:pt x="49" y="186"/>
                    <a:pt x="48" y="188"/>
                  </a:cubicBezTo>
                  <a:cubicBezTo>
                    <a:pt x="43" y="185"/>
                    <a:pt x="38" y="182"/>
                    <a:pt x="33" y="179"/>
                  </a:cubicBezTo>
                  <a:cubicBezTo>
                    <a:pt x="32" y="178"/>
                    <a:pt x="30" y="181"/>
                    <a:pt x="32" y="182"/>
                  </a:cubicBezTo>
                  <a:cubicBezTo>
                    <a:pt x="37" y="185"/>
                    <a:pt x="41" y="187"/>
                    <a:pt x="46" y="190"/>
                  </a:cubicBezTo>
                  <a:cubicBezTo>
                    <a:pt x="45" y="192"/>
                    <a:pt x="43" y="194"/>
                    <a:pt x="42" y="1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82"/>
            <p:cNvSpPr>
              <a:spLocks/>
            </p:cNvSpPr>
            <p:nvPr/>
          </p:nvSpPr>
          <p:spPr bwMode="auto">
            <a:xfrm>
              <a:off x="10726738" y="3103563"/>
              <a:ext cx="63500" cy="47625"/>
            </a:xfrm>
            <a:custGeom>
              <a:avLst/>
              <a:gdLst>
                <a:gd name="T0" fmla="*/ 15 w 17"/>
                <a:gd name="T1" fmla="*/ 9 h 13"/>
                <a:gd name="T2" fmla="*/ 3 w 17"/>
                <a:gd name="T3" fmla="*/ 1 h 13"/>
                <a:gd name="T4" fmla="*/ 1 w 17"/>
                <a:gd name="T5" fmla="*/ 3 h 13"/>
                <a:gd name="T6" fmla="*/ 14 w 17"/>
                <a:gd name="T7" fmla="*/ 12 h 13"/>
                <a:gd name="T8" fmla="*/ 15 w 17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15" y="9"/>
                  </a:moveTo>
                  <a:cubicBezTo>
                    <a:pt x="11" y="7"/>
                    <a:pt x="7" y="4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5" y="6"/>
                    <a:pt x="9" y="9"/>
                    <a:pt x="14" y="12"/>
                  </a:cubicBezTo>
                  <a:cubicBezTo>
                    <a:pt x="15" y="13"/>
                    <a:pt x="17" y="10"/>
                    <a:pt x="15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83"/>
            <p:cNvSpPr>
              <a:spLocks noEditPoints="1"/>
            </p:cNvSpPr>
            <p:nvPr/>
          </p:nvSpPr>
          <p:spPr bwMode="auto">
            <a:xfrm>
              <a:off x="6608763" y="5665788"/>
              <a:ext cx="803275" cy="541338"/>
            </a:xfrm>
            <a:custGeom>
              <a:avLst/>
              <a:gdLst>
                <a:gd name="T0" fmla="*/ 33 w 214"/>
                <a:gd name="T1" fmla="*/ 86 h 144"/>
                <a:gd name="T2" fmla="*/ 1 w 214"/>
                <a:gd name="T3" fmla="*/ 107 h 144"/>
                <a:gd name="T4" fmla="*/ 21 w 214"/>
                <a:gd name="T5" fmla="*/ 144 h 144"/>
                <a:gd name="T6" fmla="*/ 164 w 214"/>
                <a:gd name="T7" fmla="*/ 66 h 144"/>
                <a:gd name="T8" fmla="*/ 214 w 214"/>
                <a:gd name="T9" fmla="*/ 36 h 144"/>
                <a:gd name="T10" fmla="*/ 190 w 214"/>
                <a:gd name="T11" fmla="*/ 0 h 144"/>
                <a:gd name="T12" fmla="*/ 191 w 214"/>
                <a:gd name="T13" fmla="*/ 24 h 144"/>
                <a:gd name="T14" fmla="*/ 191 w 214"/>
                <a:gd name="T15" fmla="*/ 3 h 144"/>
                <a:gd name="T16" fmla="*/ 116 w 214"/>
                <a:gd name="T17" fmla="*/ 87 h 144"/>
                <a:gd name="T18" fmla="*/ 21 w 214"/>
                <a:gd name="T19" fmla="*/ 141 h 144"/>
                <a:gd name="T20" fmla="*/ 7 w 214"/>
                <a:gd name="T21" fmla="*/ 105 h 144"/>
                <a:gd name="T22" fmla="*/ 10 w 214"/>
                <a:gd name="T23" fmla="*/ 103 h 144"/>
                <a:gd name="T24" fmla="*/ 14 w 214"/>
                <a:gd name="T25" fmla="*/ 100 h 144"/>
                <a:gd name="T26" fmla="*/ 26 w 214"/>
                <a:gd name="T27" fmla="*/ 115 h 144"/>
                <a:gd name="T28" fmla="*/ 22 w 214"/>
                <a:gd name="T29" fmla="*/ 96 h 144"/>
                <a:gd name="T30" fmla="*/ 24 w 214"/>
                <a:gd name="T31" fmla="*/ 94 h 144"/>
                <a:gd name="T32" fmla="*/ 39 w 214"/>
                <a:gd name="T33" fmla="*/ 108 h 144"/>
                <a:gd name="T34" fmla="*/ 42 w 214"/>
                <a:gd name="T35" fmla="*/ 84 h 144"/>
                <a:gd name="T36" fmla="*/ 54 w 214"/>
                <a:gd name="T37" fmla="*/ 100 h 144"/>
                <a:gd name="T38" fmla="*/ 50 w 214"/>
                <a:gd name="T39" fmla="*/ 80 h 144"/>
                <a:gd name="T40" fmla="*/ 60 w 214"/>
                <a:gd name="T41" fmla="*/ 91 h 144"/>
                <a:gd name="T42" fmla="*/ 56 w 214"/>
                <a:gd name="T43" fmla="*/ 76 h 144"/>
                <a:gd name="T44" fmla="*/ 70 w 214"/>
                <a:gd name="T45" fmla="*/ 93 h 144"/>
                <a:gd name="T46" fmla="*/ 66 w 214"/>
                <a:gd name="T47" fmla="*/ 71 h 144"/>
                <a:gd name="T48" fmla="*/ 69 w 214"/>
                <a:gd name="T49" fmla="*/ 70 h 144"/>
                <a:gd name="T50" fmla="*/ 77 w 214"/>
                <a:gd name="T51" fmla="*/ 77 h 144"/>
                <a:gd name="T52" fmla="*/ 79 w 214"/>
                <a:gd name="T53" fmla="*/ 76 h 144"/>
                <a:gd name="T54" fmla="*/ 79 w 214"/>
                <a:gd name="T55" fmla="*/ 64 h 144"/>
                <a:gd name="T56" fmla="*/ 82 w 214"/>
                <a:gd name="T57" fmla="*/ 62 h 144"/>
                <a:gd name="T58" fmla="*/ 95 w 214"/>
                <a:gd name="T59" fmla="*/ 77 h 144"/>
                <a:gd name="T60" fmla="*/ 89 w 214"/>
                <a:gd name="T61" fmla="*/ 58 h 144"/>
                <a:gd name="T62" fmla="*/ 104 w 214"/>
                <a:gd name="T63" fmla="*/ 70 h 144"/>
                <a:gd name="T64" fmla="*/ 100 w 214"/>
                <a:gd name="T65" fmla="*/ 53 h 144"/>
                <a:gd name="T66" fmla="*/ 114 w 214"/>
                <a:gd name="T67" fmla="*/ 69 h 144"/>
                <a:gd name="T68" fmla="*/ 107 w 214"/>
                <a:gd name="T69" fmla="*/ 49 h 144"/>
                <a:gd name="T70" fmla="*/ 120 w 214"/>
                <a:gd name="T71" fmla="*/ 61 h 144"/>
                <a:gd name="T72" fmla="*/ 114 w 214"/>
                <a:gd name="T73" fmla="*/ 45 h 144"/>
                <a:gd name="T74" fmla="*/ 129 w 214"/>
                <a:gd name="T75" fmla="*/ 58 h 144"/>
                <a:gd name="T76" fmla="*/ 123 w 214"/>
                <a:gd name="T77" fmla="*/ 40 h 144"/>
                <a:gd name="T78" fmla="*/ 135 w 214"/>
                <a:gd name="T79" fmla="*/ 53 h 144"/>
                <a:gd name="T80" fmla="*/ 130 w 214"/>
                <a:gd name="T81" fmla="*/ 36 h 144"/>
                <a:gd name="T82" fmla="*/ 144 w 214"/>
                <a:gd name="T83" fmla="*/ 48 h 144"/>
                <a:gd name="T84" fmla="*/ 138 w 214"/>
                <a:gd name="T85" fmla="*/ 32 h 144"/>
                <a:gd name="T86" fmla="*/ 154 w 214"/>
                <a:gd name="T87" fmla="*/ 47 h 144"/>
                <a:gd name="T88" fmla="*/ 154 w 214"/>
                <a:gd name="T89" fmla="*/ 23 h 144"/>
                <a:gd name="T90" fmla="*/ 156 w 214"/>
                <a:gd name="T91" fmla="*/ 22 h 144"/>
                <a:gd name="T92" fmla="*/ 172 w 214"/>
                <a:gd name="T93" fmla="*/ 34 h 144"/>
                <a:gd name="T94" fmla="*/ 172 w 214"/>
                <a:gd name="T95" fmla="*/ 13 h 144"/>
                <a:gd name="T96" fmla="*/ 175 w 214"/>
                <a:gd name="T97" fmla="*/ 1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4" h="144">
                  <a:moveTo>
                    <a:pt x="150" y="22"/>
                  </a:moveTo>
                  <a:cubicBezTo>
                    <a:pt x="136" y="30"/>
                    <a:pt x="122" y="38"/>
                    <a:pt x="107" y="45"/>
                  </a:cubicBezTo>
                  <a:cubicBezTo>
                    <a:pt x="83" y="59"/>
                    <a:pt x="58" y="72"/>
                    <a:pt x="33" y="86"/>
                  </a:cubicBezTo>
                  <a:cubicBezTo>
                    <a:pt x="26" y="90"/>
                    <a:pt x="19" y="94"/>
                    <a:pt x="12" y="98"/>
                  </a:cubicBezTo>
                  <a:cubicBezTo>
                    <a:pt x="9" y="100"/>
                    <a:pt x="5" y="102"/>
                    <a:pt x="2" y="105"/>
                  </a:cubicBezTo>
                  <a:cubicBezTo>
                    <a:pt x="1" y="105"/>
                    <a:pt x="0" y="106"/>
                    <a:pt x="1" y="107"/>
                  </a:cubicBezTo>
                  <a:cubicBezTo>
                    <a:pt x="7" y="118"/>
                    <a:pt x="12" y="130"/>
                    <a:pt x="18" y="142"/>
                  </a:cubicBezTo>
                  <a:cubicBezTo>
                    <a:pt x="18" y="142"/>
                    <a:pt x="19" y="143"/>
                    <a:pt x="19" y="143"/>
                  </a:cubicBezTo>
                  <a:cubicBezTo>
                    <a:pt x="20" y="143"/>
                    <a:pt x="20" y="144"/>
                    <a:pt x="21" y="144"/>
                  </a:cubicBezTo>
                  <a:cubicBezTo>
                    <a:pt x="37" y="135"/>
                    <a:pt x="53" y="127"/>
                    <a:pt x="69" y="118"/>
                  </a:cubicBezTo>
                  <a:cubicBezTo>
                    <a:pt x="84" y="109"/>
                    <a:pt x="99" y="99"/>
                    <a:pt x="115" y="91"/>
                  </a:cubicBezTo>
                  <a:cubicBezTo>
                    <a:pt x="132" y="82"/>
                    <a:pt x="148" y="75"/>
                    <a:pt x="164" y="66"/>
                  </a:cubicBezTo>
                  <a:cubicBezTo>
                    <a:pt x="180" y="57"/>
                    <a:pt x="196" y="47"/>
                    <a:pt x="213" y="38"/>
                  </a:cubicBezTo>
                  <a:cubicBezTo>
                    <a:pt x="213" y="38"/>
                    <a:pt x="213" y="37"/>
                    <a:pt x="214" y="37"/>
                  </a:cubicBezTo>
                  <a:cubicBezTo>
                    <a:pt x="214" y="37"/>
                    <a:pt x="214" y="36"/>
                    <a:pt x="214" y="36"/>
                  </a:cubicBezTo>
                  <a:cubicBezTo>
                    <a:pt x="207" y="24"/>
                    <a:pt x="199" y="12"/>
                    <a:pt x="193" y="0"/>
                  </a:cubicBezTo>
                  <a:cubicBezTo>
                    <a:pt x="192" y="0"/>
                    <a:pt x="191" y="0"/>
                    <a:pt x="191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77" y="9"/>
                    <a:pt x="163" y="15"/>
                    <a:pt x="150" y="22"/>
                  </a:cubicBezTo>
                  <a:close/>
                  <a:moveTo>
                    <a:pt x="181" y="9"/>
                  </a:moveTo>
                  <a:cubicBezTo>
                    <a:pt x="184" y="14"/>
                    <a:pt x="187" y="19"/>
                    <a:pt x="191" y="24"/>
                  </a:cubicBezTo>
                  <a:cubicBezTo>
                    <a:pt x="192" y="25"/>
                    <a:pt x="194" y="23"/>
                    <a:pt x="193" y="22"/>
                  </a:cubicBezTo>
                  <a:cubicBezTo>
                    <a:pt x="189" y="18"/>
                    <a:pt x="187" y="12"/>
                    <a:pt x="184" y="7"/>
                  </a:cubicBezTo>
                  <a:cubicBezTo>
                    <a:pt x="186" y="6"/>
                    <a:pt x="188" y="4"/>
                    <a:pt x="191" y="3"/>
                  </a:cubicBezTo>
                  <a:cubicBezTo>
                    <a:pt x="197" y="14"/>
                    <a:pt x="204" y="25"/>
                    <a:pt x="210" y="36"/>
                  </a:cubicBezTo>
                  <a:cubicBezTo>
                    <a:pt x="195" y="45"/>
                    <a:pt x="180" y="54"/>
                    <a:pt x="164" y="62"/>
                  </a:cubicBezTo>
                  <a:cubicBezTo>
                    <a:pt x="148" y="71"/>
                    <a:pt x="132" y="79"/>
                    <a:pt x="116" y="87"/>
                  </a:cubicBezTo>
                  <a:cubicBezTo>
                    <a:pt x="99" y="95"/>
                    <a:pt x="84" y="105"/>
                    <a:pt x="69" y="114"/>
                  </a:cubicBezTo>
                  <a:cubicBezTo>
                    <a:pt x="53" y="123"/>
                    <a:pt x="37" y="132"/>
                    <a:pt x="21" y="141"/>
                  </a:cubicBezTo>
                  <a:cubicBezTo>
                    <a:pt x="21" y="141"/>
                    <a:pt x="21" y="141"/>
                    <a:pt x="21" y="141"/>
                  </a:cubicBezTo>
                  <a:cubicBezTo>
                    <a:pt x="15" y="129"/>
                    <a:pt x="10" y="118"/>
                    <a:pt x="4" y="107"/>
                  </a:cubicBezTo>
                  <a:cubicBezTo>
                    <a:pt x="5" y="106"/>
                    <a:pt x="6" y="105"/>
                    <a:pt x="7" y="104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10" y="109"/>
                    <a:pt x="11" y="114"/>
                    <a:pt x="14" y="117"/>
                  </a:cubicBezTo>
                  <a:cubicBezTo>
                    <a:pt x="15" y="119"/>
                    <a:pt x="18" y="117"/>
                    <a:pt x="16" y="115"/>
                  </a:cubicBezTo>
                  <a:cubicBezTo>
                    <a:pt x="14" y="112"/>
                    <a:pt x="12" y="107"/>
                    <a:pt x="10" y="103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3"/>
                    <a:pt x="11" y="102"/>
                    <a:pt x="11" y="102"/>
                  </a:cubicBezTo>
                  <a:cubicBezTo>
                    <a:pt x="12" y="101"/>
                    <a:pt x="13" y="101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7" y="107"/>
                    <a:pt x="20" y="112"/>
                    <a:pt x="24" y="117"/>
                  </a:cubicBezTo>
                  <a:cubicBezTo>
                    <a:pt x="25" y="119"/>
                    <a:pt x="27" y="117"/>
                    <a:pt x="26" y="115"/>
                  </a:cubicBezTo>
                  <a:cubicBezTo>
                    <a:pt x="22" y="110"/>
                    <a:pt x="20" y="105"/>
                    <a:pt x="17" y="100"/>
                  </a:cubicBezTo>
                  <a:cubicBezTo>
                    <a:pt x="17" y="99"/>
                    <a:pt x="16" y="99"/>
                    <a:pt x="16" y="99"/>
                  </a:cubicBezTo>
                  <a:cubicBezTo>
                    <a:pt x="18" y="98"/>
                    <a:pt x="20" y="97"/>
                    <a:pt x="22" y="96"/>
                  </a:cubicBezTo>
                  <a:cubicBezTo>
                    <a:pt x="24" y="101"/>
                    <a:pt x="25" y="106"/>
                    <a:pt x="29" y="110"/>
                  </a:cubicBezTo>
                  <a:cubicBezTo>
                    <a:pt x="30" y="112"/>
                    <a:pt x="32" y="110"/>
                    <a:pt x="31" y="108"/>
                  </a:cubicBezTo>
                  <a:cubicBezTo>
                    <a:pt x="27" y="104"/>
                    <a:pt x="26" y="99"/>
                    <a:pt x="24" y="94"/>
                  </a:cubicBezTo>
                  <a:cubicBezTo>
                    <a:pt x="26" y="94"/>
                    <a:pt x="27" y="93"/>
                    <a:pt x="28" y="92"/>
                  </a:cubicBezTo>
                  <a:cubicBezTo>
                    <a:pt x="29" y="92"/>
                    <a:pt x="29" y="91"/>
                    <a:pt x="30" y="91"/>
                  </a:cubicBezTo>
                  <a:cubicBezTo>
                    <a:pt x="32" y="97"/>
                    <a:pt x="36" y="103"/>
                    <a:pt x="39" y="108"/>
                  </a:cubicBezTo>
                  <a:cubicBezTo>
                    <a:pt x="40" y="110"/>
                    <a:pt x="43" y="109"/>
                    <a:pt x="42" y="107"/>
                  </a:cubicBezTo>
                  <a:cubicBezTo>
                    <a:pt x="38" y="101"/>
                    <a:pt x="34" y="96"/>
                    <a:pt x="33" y="90"/>
                  </a:cubicBezTo>
                  <a:cubicBezTo>
                    <a:pt x="36" y="88"/>
                    <a:pt x="39" y="86"/>
                    <a:pt x="42" y="84"/>
                  </a:cubicBezTo>
                  <a:cubicBezTo>
                    <a:pt x="42" y="84"/>
                    <a:pt x="42" y="85"/>
                    <a:pt x="42" y="85"/>
                  </a:cubicBezTo>
                  <a:cubicBezTo>
                    <a:pt x="45" y="91"/>
                    <a:pt x="49" y="96"/>
                    <a:pt x="51" y="102"/>
                  </a:cubicBezTo>
                  <a:cubicBezTo>
                    <a:pt x="52" y="103"/>
                    <a:pt x="55" y="102"/>
                    <a:pt x="54" y="100"/>
                  </a:cubicBezTo>
                  <a:cubicBezTo>
                    <a:pt x="51" y="95"/>
                    <a:pt x="48" y="89"/>
                    <a:pt x="45" y="84"/>
                  </a:cubicBezTo>
                  <a:cubicBezTo>
                    <a:pt x="45" y="83"/>
                    <a:pt x="44" y="83"/>
                    <a:pt x="44" y="83"/>
                  </a:cubicBezTo>
                  <a:cubicBezTo>
                    <a:pt x="46" y="82"/>
                    <a:pt x="48" y="81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3" y="84"/>
                    <a:pt x="55" y="89"/>
                    <a:pt x="58" y="93"/>
                  </a:cubicBezTo>
                  <a:cubicBezTo>
                    <a:pt x="59" y="95"/>
                    <a:pt x="61" y="93"/>
                    <a:pt x="60" y="91"/>
                  </a:cubicBezTo>
                  <a:cubicBezTo>
                    <a:pt x="57" y="87"/>
                    <a:pt x="56" y="82"/>
                    <a:pt x="53" y="78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4" y="78"/>
                    <a:pt x="55" y="77"/>
                    <a:pt x="56" y="76"/>
                  </a:cubicBezTo>
                  <a:cubicBezTo>
                    <a:pt x="56" y="76"/>
                    <a:pt x="57" y="77"/>
                    <a:pt x="57" y="77"/>
                  </a:cubicBezTo>
                  <a:cubicBezTo>
                    <a:pt x="60" y="83"/>
                    <a:pt x="63" y="89"/>
                    <a:pt x="67" y="95"/>
                  </a:cubicBezTo>
                  <a:cubicBezTo>
                    <a:pt x="69" y="96"/>
                    <a:pt x="71" y="94"/>
                    <a:pt x="70" y="93"/>
                  </a:cubicBezTo>
                  <a:cubicBezTo>
                    <a:pt x="65" y="87"/>
                    <a:pt x="62" y="81"/>
                    <a:pt x="59" y="75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61" y="74"/>
                    <a:pt x="64" y="72"/>
                    <a:pt x="66" y="71"/>
                  </a:cubicBezTo>
                  <a:cubicBezTo>
                    <a:pt x="69" y="76"/>
                    <a:pt x="70" y="82"/>
                    <a:pt x="74" y="87"/>
                  </a:cubicBezTo>
                  <a:cubicBezTo>
                    <a:pt x="76" y="88"/>
                    <a:pt x="78" y="86"/>
                    <a:pt x="76" y="85"/>
                  </a:cubicBezTo>
                  <a:cubicBezTo>
                    <a:pt x="73" y="80"/>
                    <a:pt x="71" y="75"/>
                    <a:pt x="69" y="70"/>
                  </a:cubicBezTo>
                  <a:cubicBezTo>
                    <a:pt x="70" y="69"/>
                    <a:pt x="70" y="69"/>
                    <a:pt x="71" y="68"/>
                  </a:cubicBezTo>
                  <a:cubicBezTo>
                    <a:pt x="71" y="68"/>
                    <a:pt x="71" y="69"/>
                    <a:pt x="72" y="69"/>
                  </a:cubicBezTo>
                  <a:cubicBezTo>
                    <a:pt x="74" y="71"/>
                    <a:pt x="75" y="74"/>
                    <a:pt x="77" y="77"/>
                  </a:cubicBezTo>
                  <a:cubicBezTo>
                    <a:pt x="78" y="80"/>
                    <a:pt x="81" y="83"/>
                    <a:pt x="82" y="87"/>
                  </a:cubicBezTo>
                  <a:cubicBezTo>
                    <a:pt x="83" y="88"/>
                    <a:pt x="86" y="87"/>
                    <a:pt x="85" y="85"/>
                  </a:cubicBezTo>
                  <a:cubicBezTo>
                    <a:pt x="83" y="82"/>
                    <a:pt x="81" y="79"/>
                    <a:pt x="79" y="76"/>
                  </a:cubicBezTo>
                  <a:cubicBezTo>
                    <a:pt x="77" y="73"/>
                    <a:pt x="76" y="70"/>
                    <a:pt x="74" y="67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6" y="66"/>
                    <a:pt x="77" y="65"/>
                    <a:pt x="79" y="64"/>
                  </a:cubicBezTo>
                  <a:cubicBezTo>
                    <a:pt x="82" y="68"/>
                    <a:pt x="84" y="73"/>
                    <a:pt x="87" y="78"/>
                  </a:cubicBezTo>
                  <a:cubicBezTo>
                    <a:pt x="87" y="80"/>
                    <a:pt x="90" y="78"/>
                    <a:pt x="89" y="77"/>
                  </a:cubicBezTo>
                  <a:cubicBezTo>
                    <a:pt x="87" y="72"/>
                    <a:pt x="84" y="67"/>
                    <a:pt x="82" y="62"/>
                  </a:cubicBezTo>
                  <a:cubicBezTo>
                    <a:pt x="83" y="62"/>
                    <a:pt x="85" y="61"/>
                    <a:pt x="87" y="60"/>
                  </a:cubicBezTo>
                  <a:cubicBezTo>
                    <a:pt x="88" y="62"/>
                    <a:pt x="89" y="65"/>
                    <a:pt x="90" y="68"/>
                  </a:cubicBezTo>
                  <a:cubicBezTo>
                    <a:pt x="91" y="71"/>
                    <a:pt x="94" y="74"/>
                    <a:pt x="95" y="77"/>
                  </a:cubicBezTo>
                  <a:cubicBezTo>
                    <a:pt x="96" y="79"/>
                    <a:pt x="99" y="77"/>
                    <a:pt x="98" y="76"/>
                  </a:cubicBezTo>
                  <a:cubicBezTo>
                    <a:pt x="96" y="73"/>
                    <a:pt x="95" y="71"/>
                    <a:pt x="93" y="68"/>
                  </a:cubicBezTo>
                  <a:cubicBezTo>
                    <a:pt x="91" y="65"/>
                    <a:pt x="91" y="61"/>
                    <a:pt x="89" y="58"/>
                  </a:cubicBezTo>
                  <a:cubicBezTo>
                    <a:pt x="92" y="57"/>
                    <a:pt x="95" y="55"/>
                    <a:pt x="98" y="54"/>
                  </a:cubicBezTo>
                  <a:cubicBezTo>
                    <a:pt x="98" y="54"/>
                    <a:pt x="98" y="54"/>
                    <a:pt x="98" y="55"/>
                  </a:cubicBezTo>
                  <a:cubicBezTo>
                    <a:pt x="101" y="60"/>
                    <a:pt x="102" y="65"/>
                    <a:pt x="104" y="70"/>
                  </a:cubicBezTo>
                  <a:cubicBezTo>
                    <a:pt x="105" y="72"/>
                    <a:pt x="108" y="71"/>
                    <a:pt x="107" y="69"/>
                  </a:cubicBezTo>
                  <a:cubicBezTo>
                    <a:pt x="105" y="64"/>
                    <a:pt x="103" y="58"/>
                    <a:pt x="101" y="53"/>
                  </a:cubicBezTo>
                  <a:cubicBezTo>
                    <a:pt x="100" y="53"/>
                    <a:pt x="100" y="53"/>
                    <a:pt x="100" y="53"/>
                  </a:cubicBezTo>
                  <a:cubicBezTo>
                    <a:pt x="101" y="52"/>
                    <a:pt x="103" y="51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8" y="57"/>
                    <a:pt x="112" y="63"/>
                    <a:pt x="114" y="69"/>
                  </a:cubicBezTo>
                  <a:cubicBezTo>
                    <a:pt x="115" y="71"/>
                    <a:pt x="117" y="69"/>
                    <a:pt x="117" y="68"/>
                  </a:cubicBezTo>
                  <a:cubicBezTo>
                    <a:pt x="114" y="61"/>
                    <a:pt x="111" y="55"/>
                    <a:pt x="108" y="49"/>
                  </a:cubicBezTo>
                  <a:cubicBezTo>
                    <a:pt x="108" y="49"/>
                    <a:pt x="107" y="49"/>
                    <a:pt x="107" y="49"/>
                  </a:cubicBezTo>
                  <a:cubicBezTo>
                    <a:pt x="109" y="48"/>
                    <a:pt x="110" y="47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4" y="51"/>
                    <a:pt x="116" y="57"/>
                    <a:pt x="120" y="61"/>
                  </a:cubicBezTo>
                  <a:cubicBezTo>
                    <a:pt x="122" y="63"/>
                    <a:pt x="124" y="61"/>
                    <a:pt x="123" y="59"/>
                  </a:cubicBezTo>
                  <a:cubicBezTo>
                    <a:pt x="119" y="55"/>
                    <a:pt x="117" y="50"/>
                    <a:pt x="114" y="45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6" y="44"/>
                    <a:pt x="119" y="42"/>
                    <a:pt x="121" y="41"/>
                  </a:cubicBezTo>
                  <a:cubicBezTo>
                    <a:pt x="121" y="41"/>
                    <a:pt x="121" y="41"/>
                    <a:pt x="121" y="42"/>
                  </a:cubicBezTo>
                  <a:cubicBezTo>
                    <a:pt x="124" y="47"/>
                    <a:pt x="127" y="53"/>
                    <a:pt x="129" y="58"/>
                  </a:cubicBezTo>
                  <a:cubicBezTo>
                    <a:pt x="129" y="60"/>
                    <a:pt x="132" y="60"/>
                    <a:pt x="132" y="58"/>
                  </a:cubicBezTo>
                  <a:cubicBezTo>
                    <a:pt x="130" y="52"/>
                    <a:pt x="127" y="46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5" y="39"/>
                    <a:pt x="126" y="38"/>
                    <a:pt x="127" y="38"/>
                  </a:cubicBezTo>
                  <a:cubicBezTo>
                    <a:pt x="127" y="38"/>
                    <a:pt x="128" y="38"/>
                    <a:pt x="128" y="38"/>
                  </a:cubicBezTo>
                  <a:cubicBezTo>
                    <a:pt x="130" y="43"/>
                    <a:pt x="133" y="48"/>
                    <a:pt x="135" y="53"/>
                  </a:cubicBezTo>
                  <a:cubicBezTo>
                    <a:pt x="136" y="55"/>
                    <a:pt x="139" y="53"/>
                    <a:pt x="138" y="52"/>
                  </a:cubicBezTo>
                  <a:cubicBezTo>
                    <a:pt x="135" y="47"/>
                    <a:pt x="133" y="42"/>
                    <a:pt x="130" y="37"/>
                  </a:cubicBezTo>
                  <a:cubicBezTo>
                    <a:pt x="130" y="37"/>
                    <a:pt x="130" y="36"/>
                    <a:pt x="130" y="36"/>
                  </a:cubicBezTo>
                  <a:cubicBezTo>
                    <a:pt x="132" y="35"/>
                    <a:pt x="134" y="34"/>
                    <a:pt x="137" y="33"/>
                  </a:cubicBezTo>
                  <a:cubicBezTo>
                    <a:pt x="137" y="33"/>
                    <a:pt x="137" y="33"/>
                    <a:pt x="137" y="33"/>
                  </a:cubicBezTo>
                  <a:cubicBezTo>
                    <a:pt x="139" y="39"/>
                    <a:pt x="141" y="43"/>
                    <a:pt x="144" y="48"/>
                  </a:cubicBezTo>
                  <a:cubicBezTo>
                    <a:pt x="145" y="50"/>
                    <a:pt x="148" y="49"/>
                    <a:pt x="147" y="47"/>
                  </a:cubicBezTo>
                  <a:cubicBezTo>
                    <a:pt x="144" y="42"/>
                    <a:pt x="141" y="38"/>
                    <a:pt x="139" y="33"/>
                  </a:cubicBezTo>
                  <a:cubicBezTo>
                    <a:pt x="139" y="32"/>
                    <a:pt x="139" y="32"/>
                    <a:pt x="138" y="32"/>
                  </a:cubicBezTo>
                  <a:cubicBezTo>
                    <a:pt x="140" y="31"/>
                    <a:pt x="141" y="30"/>
                    <a:pt x="143" y="29"/>
                  </a:cubicBezTo>
                  <a:cubicBezTo>
                    <a:pt x="143" y="29"/>
                    <a:pt x="144" y="29"/>
                    <a:pt x="145" y="28"/>
                  </a:cubicBezTo>
                  <a:cubicBezTo>
                    <a:pt x="148" y="34"/>
                    <a:pt x="150" y="41"/>
                    <a:pt x="154" y="47"/>
                  </a:cubicBezTo>
                  <a:cubicBezTo>
                    <a:pt x="155" y="49"/>
                    <a:pt x="158" y="48"/>
                    <a:pt x="157" y="46"/>
                  </a:cubicBezTo>
                  <a:cubicBezTo>
                    <a:pt x="153" y="40"/>
                    <a:pt x="151" y="33"/>
                    <a:pt x="147" y="27"/>
                  </a:cubicBezTo>
                  <a:cubicBezTo>
                    <a:pt x="150" y="26"/>
                    <a:pt x="152" y="25"/>
                    <a:pt x="154" y="23"/>
                  </a:cubicBezTo>
                  <a:cubicBezTo>
                    <a:pt x="156" y="29"/>
                    <a:pt x="158" y="35"/>
                    <a:pt x="162" y="39"/>
                  </a:cubicBezTo>
                  <a:cubicBezTo>
                    <a:pt x="164" y="40"/>
                    <a:pt x="166" y="38"/>
                    <a:pt x="164" y="37"/>
                  </a:cubicBezTo>
                  <a:cubicBezTo>
                    <a:pt x="160" y="33"/>
                    <a:pt x="159" y="27"/>
                    <a:pt x="156" y="22"/>
                  </a:cubicBezTo>
                  <a:cubicBezTo>
                    <a:pt x="159" y="21"/>
                    <a:pt x="161" y="19"/>
                    <a:pt x="164" y="18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7" y="23"/>
                    <a:pt x="170" y="28"/>
                    <a:pt x="172" y="34"/>
                  </a:cubicBezTo>
                  <a:cubicBezTo>
                    <a:pt x="172" y="35"/>
                    <a:pt x="175" y="35"/>
                    <a:pt x="174" y="33"/>
                  </a:cubicBezTo>
                  <a:cubicBezTo>
                    <a:pt x="172" y="27"/>
                    <a:pt x="170" y="22"/>
                    <a:pt x="166" y="17"/>
                  </a:cubicBezTo>
                  <a:cubicBezTo>
                    <a:pt x="168" y="16"/>
                    <a:pt x="170" y="15"/>
                    <a:pt x="172" y="13"/>
                  </a:cubicBezTo>
                  <a:cubicBezTo>
                    <a:pt x="175" y="18"/>
                    <a:pt x="178" y="23"/>
                    <a:pt x="180" y="28"/>
                  </a:cubicBezTo>
                  <a:cubicBezTo>
                    <a:pt x="181" y="29"/>
                    <a:pt x="184" y="28"/>
                    <a:pt x="183" y="26"/>
                  </a:cubicBezTo>
                  <a:cubicBezTo>
                    <a:pt x="180" y="21"/>
                    <a:pt x="177" y="17"/>
                    <a:pt x="175" y="12"/>
                  </a:cubicBezTo>
                  <a:cubicBezTo>
                    <a:pt x="177" y="11"/>
                    <a:pt x="179" y="10"/>
                    <a:pt x="181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84"/>
            <p:cNvSpPr>
              <a:spLocks/>
            </p:cNvSpPr>
            <p:nvPr/>
          </p:nvSpPr>
          <p:spPr bwMode="auto">
            <a:xfrm>
              <a:off x="6743700" y="5989638"/>
              <a:ext cx="41275" cy="66675"/>
            </a:xfrm>
            <a:custGeom>
              <a:avLst/>
              <a:gdLst>
                <a:gd name="T0" fmla="*/ 1 w 11"/>
                <a:gd name="T1" fmla="*/ 3 h 18"/>
                <a:gd name="T2" fmla="*/ 8 w 11"/>
                <a:gd name="T3" fmla="*/ 16 h 18"/>
                <a:gd name="T4" fmla="*/ 10 w 11"/>
                <a:gd name="T5" fmla="*/ 15 h 18"/>
                <a:gd name="T6" fmla="*/ 4 w 11"/>
                <a:gd name="T7" fmla="*/ 1 h 18"/>
                <a:gd name="T8" fmla="*/ 1 w 11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8">
                  <a:moveTo>
                    <a:pt x="1" y="3"/>
                  </a:moveTo>
                  <a:cubicBezTo>
                    <a:pt x="3" y="7"/>
                    <a:pt x="6" y="12"/>
                    <a:pt x="8" y="16"/>
                  </a:cubicBezTo>
                  <a:cubicBezTo>
                    <a:pt x="9" y="18"/>
                    <a:pt x="11" y="16"/>
                    <a:pt x="10" y="15"/>
                  </a:cubicBezTo>
                  <a:cubicBezTo>
                    <a:pt x="8" y="10"/>
                    <a:pt x="6" y="6"/>
                    <a:pt x="4" y="1"/>
                  </a:cubicBezTo>
                  <a:cubicBezTo>
                    <a:pt x="3" y="0"/>
                    <a:pt x="0" y="1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85"/>
            <p:cNvSpPr>
              <a:spLocks noEditPoints="1"/>
            </p:cNvSpPr>
            <p:nvPr/>
          </p:nvSpPr>
          <p:spPr bwMode="auto">
            <a:xfrm>
              <a:off x="6399213" y="5270500"/>
              <a:ext cx="501650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0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7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5" y="1"/>
                    <a:pt x="44" y="0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7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29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4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4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86"/>
            <p:cNvSpPr>
              <a:spLocks noEditPoints="1"/>
            </p:cNvSpPr>
            <p:nvPr/>
          </p:nvSpPr>
          <p:spPr bwMode="auto">
            <a:xfrm>
              <a:off x="4856163" y="6496050"/>
              <a:ext cx="503238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0 h 91"/>
                <a:gd name="T4" fmla="*/ 132 w 134"/>
                <a:gd name="T5" fmla="*/ 90 h 91"/>
                <a:gd name="T6" fmla="*/ 132 w 134"/>
                <a:gd name="T7" fmla="*/ 50 h 91"/>
                <a:gd name="T8" fmla="*/ 132 w 134"/>
                <a:gd name="T9" fmla="*/ 3 h 91"/>
                <a:gd name="T10" fmla="*/ 99 w 134"/>
                <a:gd name="T11" fmla="*/ 2 h 91"/>
                <a:gd name="T12" fmla="*/ 33 w 134"/>
                <a:gd name="T13" fmla="*/ 0 h 91"/>
                <a:gd name="T14" fmla="*/ 1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1 w 134"/>
                <a:gd name="T45" fmla="*/ 5 h 91"/>
                <a:gd name="T46" fmla="*/ 97 w 134"/>
                <a:gd name="T47" fmla="*/ 30 h 91"/>
                <a:gd name="T48" fmla="*/ 69 w 134"/>
                <a:gd name="T49" fmla="*/ 54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1" y="91"/>
                    <a:pt x="132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2" y="63"/>
                    <a:pt x="132" y="50"/>
                  </a:cubicBezTo>
                  <a:cubicBezTo>
                    <a:pt x="132" y="42"/>
                    <a:pt x="132" y="33"/>
                    <a:pt x="133" y="25"/>
                  </a:cubicBezTo>
                  <a:cubicBezTo>
                    <a:pt x="133" y="17"/>
                    <a:pt x="134" y="10"/>
                    <a:pt x="132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2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1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29" y="86"/>
                    <a:pt x="21" y="85"/>
                    <a:pt x="12" y="85"/>
                  </a:cubicBezTo>
                  <a:cubicBezTo>
                    <a:pt x="17" y="80"/>
                    <a:pt x="24" y="75"/>
                    <a:pt x="29" y="71"/>
                  </a:cubicBezTo>
                  <a:cubicBezTo>
                    <a:pt x="38" y="64"/>
                    <a:pt x="47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8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7" y="51"/>
                    <a:pt x="81" y="48"/>
                  </a:cubicBezTo>
                  <a:cubicBezTo>
                    <a:pt x="82" y="46"/>
                    <a:pt x="84" y="45"/>
                    <a:pt x="85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69" y="87"/>
                  </a:cubicBezTo>
                  <a:cubicBezTo>
                    <a:pt x="59" y="87"/>
                    <a:pt x="48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30" y="85"/>
                  </a:cubicBezTo>
                  <a:cubicBezTo>
                    <a:pt x="116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4"/>
                    <a:pt x="90" y="4"/>
                    <a:pt x="101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4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5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4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8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6" y="61"/>
                    <a:pt x="28" y="68"/>
                  </a:cubicBezTo>
                  <a:cubicBezTo>
                    <a:pt x="21" y="73"/>
                    <a:pt x="14" y="78"/>
                    <a:pt x="9" y="8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6" y="68"/>
                    <a:pt x="5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87"/>
            <p:cNvSpPr>
              <a:spLocks noEditPoints="1"/>
            </p:cNvSpPr>
            <p:nvPr/>
          </p:nvSpPr>
          <p:spPr bwMode="auto">
            <a:xfrm>
              <a:off x="11777663" y="2260600"/>
              <a:ext cx="442913" cy="365125"/>
            </a:xfrm>
            <a:custGeom>
              <a:avLst/>
              <a:gdLst>
                <a:gd name="T0" fmla="*/ 104 w 118"/>
                <a:gd name="T1" fmla="*/ 14 h 97"/>
                <a:gd name="T2" fmla="*/ 43 w 118"/>
                <a:gd name="T3" fmla="*/ 4 h 97"/>
                <a:gd name="T4" fmla="*/ 15 w 118"/>
                <a:gd name="T5" fmla="*/ 19 h 97"/>
                <a:gd name="T6" fmla="*/ 7 w 118"/>
                <a:gd name="T7" fmla="*/ 50 h 97"/>
                <a:gd name="T8" fmla="*/ 20 w 118"/>
                <a:gd name="T9" fmla="*/ 72 h 97"/>
                <a:gd name="T10" fmla="*/ 3 w 118"/>
                <a:gd name="T11" fmla="*/ 94 h 97"/>
                <a:gd name="T12" fmla="*/ 3 w 118"/>
                <a:gd name="T13" fmla="*/ 94 h 97"/>
                <a:gd name="T14" fmla="*/ 2 w 118"/>
                <a:gd name="T15" fmla="*/ 94 h 97"/>
                <a:gd name="T16" fmla="*/ 3 w 118"/>
                <a:gd name="T17" fmla="*/ 97 h 97"/>
                <a:gd name="T18" fmla="*/ 40 w 118"/>
                <a:gd name="T19" fmla="*/ 75 h 97"/>
                <a:gd name="T20" fmla="*/ 104 w 118"/>
                <a:gd name="T21" fmla="*/ 63 h 97"/>
                <a:gd name="T22" fmla="*/ 117 w 118"/>
                <a:gd name="T23" fmla="*/ 37 h 97"/>
                <a:gd name="T24" fmla="*/ 104 w 118"/>
                <a:gd name="T25" fmla="*/ 14 h 97"/>
                <a:gd name="T26" fmla="*/ 103 w 118"/>
                <a:gd name="T27" fmla="*/ 60 h 97"/>
                <a:gd name="T28" fmla="*/ 39 w 118"/>
                <a:gd name="T29" fmla="*/ 72 h 97"/>
                <a:gd name="T30" fmla="*/ 39 w 118"/>
                <a:gd name="T31" fmla="*/ 72 h 97"/>
                <a:gd name="T32" fmla="*/ 38 w 118"/>
                <a:gd name="T33" fmla="*/ 73 h 97"/>
                <a:gd name="T34" fmla="*/ 10 w 118"/>
                <a:gd name="T35" fmla="*/ 93 h 97"/>
                <a:gd name="T36" fmla="*/ 23 w 118"/>
                <a:gd name="T37" fmla="*/ 71 h 97"/>
                <a:gd name="T38" fmla="*/ 23 w 118"/>
                <a:gd name="T39" fmla="*/ 71 h 97"/>
                <a:gd name="T40" fmla="*/ 22 w 118"/>
                <a:gd name="T41" fmla="*/ 70 h 97"/>
                <a:gd name="T42" fmla="*/ 10 w 118"/>
                <a:gd name="T43" fmla="*/ 42 h 97"/>
                <a:gd name="T44" fmla="*/ 27 w 118"/>
                <a:gd name="T45" fmla="*/ 13 h 97"/>
                <a:gd name="T46" fmla="*/ 62 w 118"/>
                <a:gd name="T47" fmla="*/ 5 h 97"/>
                <a:gd name="T48" fmla="*/ 92 w 118"/>
                <a:gd name="T49" fmla="*/ 11 h 97"/>
                <a:gd name="T50" fmla="*/ 113 w 118"/>
                <a:gd name="T51" fmla="*/ 30 h 97"/>
                <a:gd name="T52" fmla="*/ 103 w 118"/>
                <a:gd name="T53" fmla="*/ 6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7">
                  <a:moveTo>
                    <a:pt x="104" y="14"/>
                  </a:moveTo>
                  <a:cubicBezTo>
                    <a:pt x="87" y="1"/>
                    <a:pt x="63" y="0"/>
                    <a:pt x="43" y="4"/>
                  </a:cubicBezTo>
                  <a:cubicBezTo>
                    <a:pt x="33" y="6"/>
                    <a:pt x="21" y="11"/>
                    <a:pt x="15" y="19"/>
                  </a:cubicBezTo>
                  <a:cubicBezTo>
                    <a:pt x="9" y="27"/>
                    <a:pt x="6" y="40"/>
                    <a:pt x="7" y="50"/>
                  </a:cubicBezTo>
                  <a:cubicBezTo>
                    <a:pt x="8" y="58"/>
                    <a:pt x="13" y="66"/>
                    <a:pt x="20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3" y="94"/>
                    <a:pt x="3" y="94"/>
                    <a:pt x="2" y="94"/>
                  </a:cubicBezTo>
                  <a:cubicBezTo>
                    <a:pt x="0" y="95"/>
                    <a:pt x="1" y="97"/>
                    <a:pt x="3" y="97"/>
                  </a:cubicBezTo>
                  <a:cubicBezTo>
                    <a:pt x="17" y="95"/>
                    <a:pt x="33" y="87"/>
                    <a:pt x="40" y="75"/>
                  </a:cubicBezTo>
                  <a:cubicBezTo>
                    <a:pt x="61" y="75"/>
                    <a:pt x="86" y="77"/>
                    <a:pt x="104" y="63"/>
                  </a:cubicBezTo>
                  <a:cubicBezTo>
                    <a:pt x="112" y="57"/>
                    <a:pt x="118" y="47"/>
                    <a:pt x="117" y="37"/>
                  </a:cubicBezTo>
                  <a:cubicBezTo>
                    <a:pt x="117" y="27"/>
                    <a:pt x="111" y="20"/>
                    <a:pt x="104" y="14"/>
                  </a:cubicBezTo>
                  <a:close/>
                  <a:moveTo>
                    <a:pt x="103" y="60"/>
                  </a:moveTo>
                  <a:cubicBezTo>
                    <a:pt x="86" y="75"/>
                    <a:pt x="60" y="72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8" y="72"/>
                    <a:pt x="38" y="72"/>
                    <a:pt x="38" y="73"/>
                  </a:cubicBezTo>
                  <a:cubicBezTo>
                    <a:pt x="32" y="82"/>
                    <a:pt x="21" y="89"/>
                    <a:pt x="10" y="93"/>
                  </a:cubicBezTo>
                  <a:cubicBezTo>
                    <a:pt x="16" y="87"/>
                    <a:pt x="22" y="80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70"/>
                  </a:cubicBezTo>
                  <a:cubicBezTo>
                    <a:pt x="14" y="62"/>
                    <a:pt x="9" y="53"/>
                    <a:pt x="10" y="42"/>
                  </a:cubicBezTo>
                  <a:cubicBezTo>
                    <a:pt x="11" y="30"/>
                    <a:pt x="16" y="19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6"/>
                    <a:pt x="92" y="11"/>
                  </a:cubicBezTo>
                  <a:cubicBezTo>
                    <a:pt x="101" y="15"/>
                    <a:pt x="109" y="21"/>
                    <a:pt x="113" y="30"/>
                  </a:cubicBezTo>
                  <a:cubicBezTo>
                    <a:pt x="118" y="42"/>
                    <a:pt x="111" y="53"/>
                    <a:pt x="103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88"/>
            <p:cNvSpPr>
              <a:spLocks noEditPoints="1"/>
            </p:cNvSpPr>
            <p:nvPr/>
          </p:nvSpPr>
          <p:spPr bwMode="auto">
            <a:xfrm>
              <a:off x="11634788" y="4522788"/>
              <a:ext cx="442913" cy="368300"/>
            </a:xfrm>
            <a:custGeom>
              <a:avLst/>
              <a:gdLst>
                <a:gd name="T0" fmla="*/ 103 w 118"/>
                <a:gd name="T1" fmla="*/ 15 h 98"/>
                <a:gd name="T2" fmla="*/ 43 w 118"/>
                <a:gd name="T3" fmla="*/ 4 h 98"/>
                <a:gd name="T4" fmla="*/ 14 w 118"/>
                <a:gd name="T5" fmla="*/ 20 h 98"/>
                <a:gd name="T6" fmla="*/ 7 w 118"/>
                <a:gd name="T7" fmla="*/ 50 h 98"/>
                <a:gd name="T8" fmla="*/ 19 w 118"/>
                <a:gd name="T9" fmla="*/ 72 h 98"/>
                <a:gd name="T10" fmla="*/ 3 w 118"/>
                <a:gd name="T11" fmla="*/ 94 h 98"/>
                <a:gd name="T12" fmla="*/ 3 w 118"/>
                <a:gd name="T13" fmla="*/ 95 h 98"/>
                <a:gd name="T14" fmla="*/ 2 w 118"/>
                <a:gd name="T15" fmla="*/ 95 h 98"/>
                <a:gd name="T16" fmla="*/ 3 w 118"/>
                <a:gd name="T17" fmla="*/ 98 h 98"/>
                <a:gd name="T18" fmla="*/ 40 w 118"/>
                <a:gd name="T19" fmla="*/ 75 h 98"/>
                <a:gd name="T20" fmla="*/ 103 w 118"/>
                <a:gd name="T21" fmla="*/ 64 h 98"/>
                <a:gd name="T22" fmla="*/ 117 w 118"/>
                <a:gd name="T23" fmla="*/ 37 h 98"/>
                <a:gd name="T24" fmla="*/ 103 w 118"/>
                <a:gd name="T25" fmla="*/ 15 h 98"/>
                <a:gd name="T26" fmla="*/ 102 w 118"/>
                <a:gd name="T27" fmla="*/ 61 h 98"/>
                <a:gd name="T28" fmla="*/ 39 w 118"/>
                <a:gd name="T29" fmla="*/ 72 h 98"/>
                <a:gd name="T30" fmla="*/ 38 w 118"/>
                <a:gd name="T31" fmla="*/ 73 h 98"/>
                <a:gd name="T32" fmla="*/ 37 w 118"/>
                <a:gd name="T33" fmla="*/ 73 h 98"/>
                <a:gd name="T34" fmla="*/ 9 w 118"/>
                <a:gd name="T35" fmla="*/ 93 h 98"/>
                <a:gd name="T36" fmla="*/ 22 w 118"/>
                <a:gd name="T37" fmla="*/ 72 h 98"/>
                <a:gd name="T38" fmla="*/ 22 w 118"/>
                <a:gd name="T39" fmla="*/ 72 h 98"/>
                <a:gd name="T40" fmla="*/ 22 w 118"/>
                <a:gd name="T41" fmla="*/ 70 h 98"/>
                <a:gd name="T42" fmla="*/ 10 w 118"/>
                <a:gd name="T43" fmla="*/ 42 h 98"/>
                <a:gd name="T44" fmla="*/ 27 w 118"/>
                <a:gd name="T45" fmla="*/ 13 h 98"/>
                <a:gd name="T46" fmla="*/ 62 w 118"/>
                <a:gd name="T47" fmla="*/ 5 h 98"/>
                <a:gd name="T48" fmla="*/ 92 w 118"/>
                <a:gd name="T49" fmla="*/ 11 h 98"/>
                <a:gd name="T50" fmla="*/ 113 w 118"/>
                <a:gd name="T51" fmla="*/ 31 h 98"/>
                <a:gd name="T52" fmla="*/ 102 w 118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8">
                  <a:moveTo>
                    <a:pt x="103" y="15"/>
                  </a:moveTo>
                  <a:cubicBezTo>
                    <a:pt x="86" y="1"/>
                    <a:pt x="63" y="0"/>
                    <a:pt x="43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9" y="28"/>
                    <a:pt x="6" y="40"/>
                    <a:pt x="7" y="50"/>
                  </a:cubicBezTo>
                  <a:cubicBezTo>
                    <a:pt x="8" y="59"/>
                    <a:pt x="13" y="66"/>
                    <a:pt x="19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5"/>
                    <a:pt x="3" y="95"/>
                  </a:cubicBezTo>
                  <a:cubicBezTo>
                    <a:pt x="3" y="95"/>
                    <a:pt x="2" y="95"/>
                    <a:pt x="2" y="95"/>
                  </a:cubicBezTo>
                  <a:cubicBezTo>
                    <a:pt x="0" y="95"/>
                    <a:pt x="1" y="98"/>
                    <a:pt x="3" y="98"/>
                  </a:cubicBezTo>
                  <a:cubicBezTo>
                    <a:pt x="16" y="96"/>
                    <a:pt x="32" y="87"/>
                    <a:pt x="40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2" y="58"/>
                    <a:pt x="118" y="48"/>
                    <a:pt x="117" y="37"/>
                  </a:cubicBezTo>
                  <a:cubicBezTo>
                    <a:pt x="117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6" y="76"/>
                    <a:pt x="59" y="73"/>
                    <a:pt x="39" y="72"/>
                  </a:cubicBezTo>
                  <a:cubicBezTo>
                    <a:pt x="39" y="72"/>
                    <a:pt x="39" y="73"/>
                    <a:pt x="38" y="73"/>
                  </a:cubicBezTo>
                  <a:cubicBezTo>
                    <a:pt x="38" y="73"/>
                    <a:pt x="38" y="73"/>
                    <a:pt x="37" y="73"/>
                  </a:cubicBezTo>
                  <a:cubicBezTo>
                    <a:pt x="32" y="83"/>
                    <a:pt x="21" y="90"/>
                    <a:pt x="9" y="93"/>
                  </a:cubicBezTo>
                  <a:cubicBezTo>
                    <a:pt x="16" y="88"/>
                    <a:pt x="22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2" y="70"/>
                  </a:cubicBezTo>
                  <a:cubicBezTo>
                    <a:pt x="13" y="63"/>
                    <a:pt x="9" y="54"/>
                    <a:pt x="10" y="42"/>
                  </a:cubicBezTo>
                  <a:cubicBezTo>
                    <a:pt x="11" y="30"/>
                    <a:pt x="16" y="20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7"/>
                    <a:pt x="92" y="11"/>
                  </a:cubicBezTo>
                  <a:cubicBezTo>
                    <a:pt x="101" y="15"/>
                    <a:pt x="109" y="22"/>
                    <a:pt x="113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89"/>
            <p:cNvSpPr>
              <a:spLocks noEditPoints="1"/>
            </p:cNvSpPr>
            <p:nvPr/>
          </p:nvSpPr>
          <p:spPr bwMode="auto">
            <a:xfrm>
              <a:off x="10094913" y="6075363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4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5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2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0 h 98"/>
                <a:gd name="T42" fmla="*/ 9 w 117"/>
                <a:gd name="T43" fmla="*/ 42 h 98"/>
                <a:gd name="T44" fmla="*/ 26 w 117"/>
                <a:gd name="T45" fmla="*/ 13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1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0"/>
                    <a:pt x="6" y="50"/>
                  </a:cubicBezTo>
                  <a:cubicBezTo>
                    <a:pt x="7" y="59"/>
                    <a:pt x="13" y="66"/>
                    <a:pt x="19" y="72"/>
                  </a:cubicBezTo>
                  <a:cubicBezTo>
                    <a:pt x="18" y="81"/>
                    <a:pt x="10" y="89"/>
                    <a:pt x="3" y="94"/>
                  </a:cubicBezTo>
                  <a:cubicBezTo>
                    <a:pt x="3" y="94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1" y="98"/>
                    <a:pt x="2" y="98"/>
                  </a:cubicBezTo>
                  <a:cubicBezTo>
                    <a:pt x="16" y="96"/>
                    <a:pt x="32" y="87"/>
                    <a:pt x="39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1" y="57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2"/>
                  </a:cubicBezTo>
                  <a:cubicBezTo>
                    <a:pt x="38" y="72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0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90"/>
            <p:cNvSpPr>
              <a:spLocks noEditPoints="1"/>
            </p:cNvSpPr>
            <p:nvPr/>
          </p:nvSpPr>
          <p:spPr bwMode="auto">
            <a:xfrm>
              <a:off x="11712575" y="2903538"/>
              <a:ext cx="563563" cy="574675"/>
            </a:xfrm>
            <a:custGeom>
              <a:avLst/>
              <a:gdLst>
                <a:gd name="T0" fmla="*/ 20 w 150"/>
                <a:gd name="T1" fmla="*/ 115 h 153"/>
                <a:gd name="T2" fmla="*/ 9 w 150"/>
                <a:gd name="T3" fmla="*/ 144 h 153"/>
                <a:gd name="T4" fmla="*/ 38 w 150"/>
                <a:gd name="T5" fmla="*/ 133 h 153"/>
                <a:gd name="T6" fmla="*/ 111 w 150"/>
                <a:gd name="T7" fmla="*/ 101 h 153"/>
                <a:gd name="T8" fmla="*/ 113 w 150"/>
                <a:gd name="T9" fmla="*/ 6 h 153"/>
                <a:gd name="T10" fmla="*/ 38 w 150"/>
                <a:gd name="T11" fmla="*/ 59 h 153"/>
                <a:gd name="T12" fmla="*/ 54 w 150"/>
                <a:gd name="T13" fmla="*/ 93 h 153"/>
                <a:gd name="T14" fmla="*/ 73 w 150"/>
                <a:gd name="T15" fmla="*/ 55 h 153"/>
                <a:gd name="T16" fmla="*/ 83 w 150"/>
                <a:gd name="T17" fmla="*/ 61 h 153"/>
                <a:gd name="T18" fmla="*/ 93 w 150"/>
                <a:gd name="T19" fmla="*/ 72 h 153"/>
                <a:gd name="T20" fmla="*/ 91 w 150"/>
                <a:gd name="T21" fmla="*/ 78 h 153"/>
                <a:gd name="T22" fmla="*/ 66 w 150"/>
                <a:gd name="T23" fmla="*/ 95 h 153"/>
                <a:gd name="T24" fmla="*/ 26 w 150"/>
                <a:gd name="T25" fmla="*/ 121 h 153"/>
                <a:gd name="T26" fmla="*/ 94 w 150"/>
                <a:gd name="T27" fmla="*/ 60 h 153"/>
                <a:gd name="T28" fmla="*/ 99 w 150"/>
                <a:gd name="T29" fmla="*/ 59 h 153"/>
                <a:gd name="T30" fmla="*/ 94 w 150"/>
                <a:gd name="T31" fmla="*/ 61 h 153"/>
                <a:gd name="T32" fmla="*/ 34 w 150"/>
                <a:gd name="T33" fmla="*/ 132 h 153"/>
                <a:gd name="T34" fmla="*/ 29 w 150"/>
                <a:gd name="T35" fmla="*/ 136 h 153"/>
                <a:gd name="T36" fmla="*/ 19 w 150"/>
                <a:gd name="T37" fmla="*/ 119 h 153"/>
                <a:gd name="T38" fmla="*/ 23 w 150"/>
                <a:gd name="T39" fmla="*/ 142 h 153"/>
                <a:gd name="T40" fmla="*/ 12 w 150"/>
                <a:gd name="T41" fmla="*/ 130 h 153"/>
                <a:gd name="T42" fmla="*/ 14 w 150"/>
                <a:gd name="T43" fmla="*/ 125 h 153"/>
                <a:gd name="T44" fmla="*/ 27 w 150"/>
                <a:gd name="T45" fmla="*/ 139 h 153"/>
                <a:gd name="T46" fmla="*/ 12 w 150"/>
                <a:gd name="T47" fmla="*/ 142 h 153"/>
                <a:gd name="T48" fmla="*/ 21 w 150"/>
                <a:gd name="T49" fmla="*/ 143 h 153"/>
                <a:gd name="T50" fmla="*/ 12 w 150"/>
                <a:gd name="T51" fmla="*/ 142 h 153"/>
                <a:gd name="T52" fmla="*/ 142 w 150"/>
                <a:gd name="T53" fmla="*/ 40 h 153"/>
                <a:gd name="T54" fmla="*/ 69 w 150"/>
                <a:gd name="T55" fmla="*/ 109 h 153"/>
                <a:gd name="T56" fmla="*/ 36 w 150"/>
                <a:gd name="T57" fmla="*/ 130 h 153"/>
                <a:gd name="T58" fmla="*/ 34 w 150"/>
                <a:gd name="T59" fmla="*/ 129 h 153"/>
                <a:gd name="T60" fmla="*/ 81 w 150"/>
                <a:gd name="T61" fmla="*/ 86 h 153"/>
                <a:gd name="T62" fmla="*/ 99 w 150"/>
                <a:gd name="T63" fmla="*/ 84 h 153"/>
                <a:gd name="T64" fmla="*/ 94 w 150"/>
                <a:gd name="T65" fmla="*/ 78 h 153"/>
                <a:gd name="T66" fmla="*/ 105 w 150"/>
                <a:gd name="T67" fmla="*/ 76 h 153"/>
                <a:gd name="T68" fmla="*/ 95 w 150"/>
                <a:gd name="T69" fmla="*/ 71 h 153"/>
                <a:gd name="T70" fmla="*/ 102 w 150"/>
                <a:gd name="T71" fmla="*/ 61 h 153"/>
                <a:gd name="T72" fmla="*/ 96 w 150"/>
                <a:gd name="T73" fmla="*/ 55 h 153"/>
                <a:gd name="T74" fmla="*/ 89 w 150"/>
                <a:gd name="T75" fmla="*/ 62 h 153"/>
                <a:gd name="T76" fmla="*/ 87 w 150"/>
                <a:gd name="T77" fmla="*/ 51 h 153"/>
                <a:gd name="T78" fmla="*/ 84 w 150"/>
                <a:gd name="T79" fmla="*/ 42 h 153"/>
                <a:gd name="T80" fmla="*/ 81 w 150"/>
                <a:gd name="T81" fmla="*/ 53 h 153"/>
                <a:gd name="T82" fmla="*/ 74 w 150"/>
                <a:gd name="T83" fmla="*/ 52 h 153"/>
                <a:gd name="T84" fmla="*/ 67 w 150"/>
                <a:gd name="T85" fmla="*/ 40 h 153"/>
                <a:gd name="T86" fmla="*/ 71 w 150"/>
                <a:gd name="T87" fmla="*/ 53 h 153"/>
                <a:gd name="T88" fmla="*/ 55 w 150"/>
                <a:gd name="T89" fmla="*/ 88 h 153"/>
                <a:gd name="T90" fmla="*/ 24 w 150"/>
                <a:gd name="T91" fmla="*/ 119 h 153"/>
                <a:gd name="T92" fmla="*/ 38 w 150"/>
                <a:gd name="T93" fmla="*/ 86 h 153"/>
                <a:gd name="T94" fmla="*/ 92 w 150"/>
                <a:gd name="T95" fmla="*/ 7 h 153"/>
                <a:gd name="T96" fmla="*/ 96 w 150"/>
                <a:gd name="T97" fmla="*/ 81 h 153"/>
                <a:gd name="T98" fmla="*/ 97 w 150"/>
                <a:gd name="T99" fmla="*/ 72 h 153"/>
                <a:gd name="T100" fmla="*/ 103 w 150"/>
                <a:gd name="T101" fmla="*/ 73 h 153"/>
                <a:gd name="T102" fmla="*/ 84 w 150"/>
                <a:gd name="T103" fmla="*/ 51 h 153"/>
                <a:gd name="T104" fmla="*/ 84 w 150"/>
                <a:gd name="T105" fmla="*/ 47 h 153"/>
                <a:gd name="T106" fmla="*/ 85 w 150"/>
                <a:gd name="T107" fmla="*/ 49 h 153"/>
                <a:gd name="T108" fmla="*/ 72 w 150"/>
                <a:gd name="T109" fmla="*/ 49 h 153"/>
                <a:gd name="T110" fmla="*/ 70 w 150"/>
                <a:gd name="T111" fmla="*/ 45 h 153"/>
                <a:gd name="T112" fmla="*/ 71 w 150"/>
                <a:gd name="T113" fmla="*/ 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0" h="153">
                  <a:moveTo>
                    <a:pt x="35" y="89"/>
                  </a:moveTo>
                  <a:cubicBezTo>
                    <a:pt x="33" y="99"/>
                    <a:pt x="27" y="107"/>
                    <a:pt x="20" y="115"/>
                  </a:cubicBezTo>
                  <a:cubicBezTo>
                    <a:pt x="19" y="115"/>
                    <a:pt x="18" y="115"/>
                    <a:pt x="18" y="115"/>
                  </a:cubicBezTo>
                  <a:cubicBezTo>
                    <a:pt x="11" y="122"/>
                    <a:pt x="0" y="135"/>
                    <a:pt x="9" y="144"/>
                  </a:cubicBezTo>
                  <a:cubicBezTo>
                    <a:pt x="18" y="153"/>
                    <a:pt x="30" y="140"/>
                    <a:pt x="37" y="133"/>
                  </a:cubicBezTo>
                  <a:cubicBezTo>
                    <a:pt x="37" y="133"/>
                    <a:pt x="37" y="133"/>
                    <a:pt x="38" y="133"/>
                  </a:cubicBezTo>
                  <a:cubicBezTo>
                    <a:pt x="49" y="123"/>
                    <a:pt x="61" y="114"/>
                    <a:pt x="76" y="111"/>
                  </a:cubicBezTo>
                  <a:cubicBezTo>
                    <a:pt x="88" y="108"/>
                    <a:pt x="100" y="107"/>
                    <a:pt x="111" y="101"/>
                  </a:cubicBezTo>
                  <a:cubicBezTo>
                    <a:pt x="130" y="91"/>
                    <a:pt x="148" y="71"/>
                    <a:pt x="147" y="48"/>
                  </a:cubicBezTo>
                  <a:cubicBezTo>
                    <a:pt x="146" y="29"/>
                    <a:pt x="130" y="13"/>
                    <a:pt x="113" y="6"/>
                  </a:cubicBezTo>
                  <a:cubicBezTo>
                    <a:pt x="94" y="0"/>
                    <a:pt x="74" y="7"/>
                    <a:pt x="59" y="19"/>
                  </a:cubicBezTo>
                  <a:cubicBezTo>
                    <a:pt x="47" y="29"/>
                    <a:pt x="40" y="43"/>
                    <a:pt x="38" y="59"/>
                  </a:cubicBezTo>
                  <a:cubicBezTo>
                    <a:pt x="37" y="69"/>
                    <a:pt x="37" y="79"/>
                    <a:pt x="35" y="89"/>
                  </a:cubicBezTo>
                  <a:close/>
                  <a:moveTo>
                    <a:pt x="54" y="93"/>
                  </a:moveTo>
                  <a:cubicBezTo>
                    <a:pt x="62" y="83"/>
                    <a:pt x="69" y="70"/>
                    <a:pt x="72" y="58"/>
                  </a:cubicBezTo>
                  <a:cubicBezTo>
                    <a:pt x="73" y="57"/>
                    <a:pt x="73" y="56"/>
                    <a:pt x="73" y="55"/>
                  </a:cubicBezTo>
                  <a:cubicBezTo>
                    <a:pt x="76" y="56"/>
                    <a:pt x="78" y="56"/>
                    <a:pt x="81" y="56"/>
                  </a:cubicBezTo>
                  <a:cubicBezTo>
                    <a:pt x="81" y="58"/>
                    <a:pt x="82" y="60"/>
                    <a:pt x="83" y="61"/>
                  </a:cubicBezTo>
                  <a:cubicBezTo>
                    <a:pt x="84" y="64"/>
                    <a:pt x="87" y="65"/>
                    <a:pt x="90" y="65"/>
                  </a:cubicBezTo>
                  <a:cubicBezTo>
                    <a:pt x="90" y="68"/>
                    <a:pt x="91" y="70"/>
                    <a:pt x="93" y="72"/>
                  </a:cubicBezTo>
                  <a:cubicBezTo>
                    <a:pt x="92" y="73"/>
                    <a:pt x="92" y="73"/>
                    <a:pt x="91" y="74"/>
                  </a:cubicBezTo>
                  <a:cubicBezTo>
                    <a:pt x="91" y="75"/>
                    <a:pt x="90" y="76"/>
                    <a:pt x="91" y="78"/>
                  </a:cubicBezTo>
                  <a:cubicBezTo>
                    <a:pt x="88" y="78"/>
                    <a:pt x="85" y="80"/>
                    <a:pt x="82" y="82"/>
                  </a:cubicBezTo>
                  <a:cubicBezTo>
                    <a:pt x="77" y="86"/>
                    <a:pt x="71" y="90"/>
                    <a:pt x="66" y="95"/>
                  </a:cubicBezTo>
                  <a:cubicBezTo>
                    <a:pt x="55" y="106"/>
                    <a:pt x="43" y="116"/>
                    <a:pt x="32" y="127"/>
                  </a:cubicBezTo>
                  <a:cubicBezTo>
                    <a:pt x="30" y="125"/>
                    <a:pt x="28" y="123"/>
                    <a:pt x="26" y="121"/>
                  </a:cubicBezTo>
                  <a:cubicBezTo>
                    <a:pt x="37" y="114"/>
                    <a:pt x="47" y="104"/>
                    <a:pt x="54" y="93"/>
                  </a:cubicBezTo>
                  <a:close/>
                  <a:moveTo>
                    <a:pt x="94" y="60"/>
                  </a:moveTo>
                  <a:cubicBezTo>
                    <a:pt x="95" y="59"/>
                    <a:pt x="97" y="58"/>
                    <a:pt x="99" y="57"/>
                  </a:cubicBezTo>
                  <a:cubicBezTo>
                    <a:pt x="101" y="56"/>
                    <a:pt x="100" y="59"/>
                    <a:pt x="99" y="59"/>
                  </a:cubicBezTo>
                  <a:cubicBezTo>
                    <a:pt x="98" y="60"/>
                    <a:pt x="96" y="61"/>
                    <a:pt x="95" y="61"/>
                  </a:cubicBezTo>
                  <a:cubicBezTo>
                    <a:pt x="95" y="61"/>
                    <a:pt x="94" y="61"/>
                    <a:pt x="94" y="61"/>
                  </a:cubicBezTo>
                  <a:cubicBezTo>
                    <a:pt x="94" y="61"/>
                    <a:pt x="94" y="61"/>
                    <a:pt x="94" y="60"/>
                  </a:cubicBezTo>
                  <a:close/>
                  <a:moveTo>
                    <a:pt x="34" y="132"/>
                  </a:moveTo>
                  <a:cubicBezTo>
                    <a:pt x="33" y="134"/>
                    <a:pt x="31" y="135"/>
                    <a:pt x="29" y="137"/>
                  </a:cubicBezTo>
                  <a:cubicBezTo>
                    <a:pt x="29" y="137"/>
                    <a:pt x="29" y="136"/>
                    <a:pt x="29" y="136"/>
                  </a:cubicBezTo>
                  <a:cubicBezTo>
                    <a:pt x="24" y="132"/>
                    <a:pt x="20" y="127"/>
                    <a:pt x="16" y="122"/>
                  </a:cubicBezTo>
                  <a:cubicBezTo>
                    <a:pt x="17" y="121"/>
                    <a:pt x="18" y="120"/>
                    <a:pt x="19" y="119"/>
                  </a:cubicBezTo>
                  <a:cubicBezTo>
                    <a:pt x="24" y="123"/>
                    <a:pt x="29" y="128"/>
                    <a:pt x="34" y="132"/>
                  </a:cubicBezTo>
                  <a:close/>
                  <a:moveTo>
                    <a:pt x="23" y="142"/>
                  </a:moveTo>
                  <a:cubicBezTo>
                    <a:pt x="23" y="142"/>
                    <a:pt x="23" y="141"/>
                    <a:pt x="23" y="141"/>
                  </a:cubicBezTo>
                  <a:cubicBezTo>
                    <a:pt x="21" y="136"/>
                    <a:pt x="15" y="134"/>
                    <a:pt x="12" y="130"/>
                  </a:cubicBezTo>
                  <a:cubicBezTo>
                    <a:pt x="12" y="129"/>
                    <a:pt x="11" y="129"/>
                    <a:pt x="11" y="129"/>
                  </a:cubicBezTo>
                  <a:cubicBezTo>
                    <a:pt x="12" y="128"/>
                    <a:pt x="13" y="126"/>
                    <a:pt x="14" y="125"/>
                  </a:cubicBezTo>
                  <a:cubicBezTo>
                    <a:pt x="18" y="129"/>
                    <a:pt x="22" y="134"/>
                    <a:pt x="27" y="138"/>
                  </a:cubicBez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5" y="141"/>
                    <a:pt x="23" y="142"/>
                  </a:cubicBezTo>
                  <a:close/>
                  <a:moveTo>
                    <a:pt x="12" y="142"/>
                  </a:moveTo>
                  <a:cubicBezTo>
                    <a:pt x="8" y="140"/>
                    <a:pt x="8" y="136"/>
                    <a:pt x="10" y="132"/>
                  </a:cubicBezTo>
                  <a:cubicBezTo>
                    <a:pt x="13" y="136"/>
                    <a:pt x="18" y="138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18" y="144"/>
                    <a:pt x="15" y="145"/>
                    <a:pt x="12" y="142"/>
                  </a:cubicBezTo>
                  <a:close/>
                  <a:moveTo>
                    <a:pt x="92" y="7"/>
                  </a:moveTo>
                  <a:cubicBezTo>
                    <a:pt x="114" y="4"/>
                    <a:pt x="136" y="19"/>
                    <a:pt x="142" y="40"/>
                  </a:cubicBezTo>
                  <a:cubicBezTo>
                    <a:pt x="150" y="65"/>
                    <a:pt x="128" y="89"/>
                    <a:pt x="107" y="100"/>
                  </a:cubicBezTo>
                  <a:cubicBezTo>
                    <a:pt x="95" y="106"/>
                    <a:pt x="81" y="106"/>
                    <a:pt x="69" y="109"/>
                  </a:cubicBezTo>
                  <a:cubicBezTo>
                    <a:pt x="57" y="113"/>
                    <a:pt x="47" y="121"/>
                    <a:pt x="37" y="129"/>
                  </a:cubicBezTo>
                  <a:cubicBezTo>
                    <a:pt x="37" y="129"/>
                    <a:pt x="36" y="129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29"/>
                    <a:pt x="35" y="129"/>
                    <a:pt x="34" y="129"/>
                  </a:cubicBezTo>
                  <a:cubicBezTo>
                    <a:pt x="44" y="119"/>
                    <a:pt x="55" y="109"/>
                    <a:pt x="65" y="100"/>
                  </a:cubicBezTo>
                  <a:cubicBezTo>
                    <a:pt x="71" y="95"/>
                    <a:pt x="76" y="90"/>
                    <a:pt x="81" y="86"/>
                  </a:cubicBezTo>
                  <a:cubicBezTo>
                    <a:pt x="85" y="83"/>
                    <a:pt x="88" y="81"/>
                    <a:pt x="92" y="81"/>
                  </a:cubicBezTo>
                  <a:cubicBezTo>
                    <a:pt x="94" y="83"/>
                    <a:pt x="97" y="85"/>
                    <a:pt x="99" y="84"/>
                  </a:cubicBezTo>
                  <a:cubicBezTo>
                    <a:pt x="101" y="83"/>
                    <a:pt x="102" y="81"/>
                    <a:pt x="101" y="79"/>
                  </a:cubicBezTo>
                  <a:cubicBezTo>
                    <a:pt x="99" y="78"/>
                    <a:pt x="96" y="77"/>
                    <a:pt x="94" y="78"/>
                  </a:cubicBezTo>
                  <a:cubicBezTo>
                    <a:pt x="94" y="76"/>
                    <a:pt x="94" y="75"/>
                    <a:pt x="95" y="74"/>
                  </a:cubicBezTo>
                  <a:cubicBezTo>
                    <a:pt x="98" y="76"/>
                    <a:pt x="102" y="77"/>
                    <a:pt x="105" y="76"/>
                  </a:cubicBezTo>
                  <a:cubicBezTo>
                    <a:pt x="107" y="75"/>
                    <a:pt x="111" y="73"/>
                    <a:pt x="109" y="70"/>
                  </a:cubicBezTo>
                  <a:cubicBezTo>
                    <a:pt x="107" y="66"/>
                    <a:pt x="100" y="68"/>
                    <a:pt x="95" y="71"/>
                  </a:cubicBezTo>
                  <a:cubicBezTo>
                    <a:pt x="93" y="69"/>
                    <a:pt x="93" y="67"/>
                    <a:pt x="93" y="65"/>
                  </a:cubicBezTo>
                  <a:cubicBezTo>
                    <a:pt x="96" y="64"/>
                    <a:pt x="100" y="63"/>
                    <a:pt x="102" y="61"/>
                  </a:cubicBezTo>
                  <a:cubicBezTo>
                    <a:pt x="103" y="59"/>
                    <a:pt x="105" y="56"/>
                    <a:pt x="103" y="55"/>
                  </a:cubicBezTo>
                  <a:cubicBezTo>
                    <a:pt x="101" y="53"/>
                    <a:pt x="98" y="54"/>
                    <a:pt x="96" y="55"/>
                  </a:cubicBezTo>
                  <a:cubicBezTo>
                    <a:pt x="93" y="57"/>
                    <a:pt x="91" y="59"/>
                    <a:pt x="91" y="62"/>
                  </a:cubicBezTo>
                  <a:cubicBezTo>
                    <a:pt x="90" y="62"/>
                    <a:pt x="90" y="62"/>
                    <a:pt x="89" y="62"/>
                  </a:cubicBezTo>
                  <a:cubicBezTo>
                    <a:pt x="86" y="62"/>
                    <a:pt x="84" y="58"/>
                    <a:pt x="84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8" y="49"/>
                    <a:pt x="90" y="47"/>
                    <a:pt x="89" y="44"/>
                  </a:cubicBezTo>
                  <a:cubicBezTo>
                    <a:pt x="89" y="42"/>
                    <a:pt x="85" y="41"/>
                    <a:pt x="84" y="42"/>
                  </a:cubicBezTo>
                  <a:cubicBezTo>
                    <a:pt x="81" y="44"/>
                    <a:pt x="81" y="47"/>
                    <a:pt x="81" y="49"/>
                  </a:cubicBezTo>
                  <a:cubicBezTo>
                    <a:pt x="81" y="50"/>
                    <a:pt x="81" y="51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78" y="54"/>
                    <a:pt x="76" y="53"/>
                    <a:pt x="74" y="52"/>
                  </a:cubicBezTo>
                  <a:cubicBezTo>
                    <a:pt x="75" y="47"/>
                    <a:pt x="76" y="40"/>
                    <a:pt x="72" y="38"/>
                  </a:cubicBezTo>
                  <a:cubicBezTo>
                    <a:pt x="70" y="37"/>
                    <a:pt x="67" y="38"/>
                    <a:pt x="67" y="40"/>
                  </a:cubicBezTo>
                  <a:cubicBezTo>
                    <a:pt x="65" y="44"/>
                    <a:pt x="67" y="48"/>
                    <a:pt x="69" y="51"/>
                  </a:cubicBezTo>
                  <a:cubicBezTo>
                    <a:pt x="70" y="52"/>
                    <a:pt x="70" y="52"/>
                    <a:pt x="71" y="53"/>
                  </a:cubicBezTo>
                  <a:cubicBezTo>
                    <a:pt x="70" y="54"/>
                    <a:pt x="70" y="54"/>
                    <a:pt x="70" y="55"/>
                  </a:cubicBezTo>
                  <a:cubicBezTo>
                    <a:pt x="67" y="67"/>
                    <a:pt x="61" y="77"/>
                    <a:pt x="55" y="88"/>
                  </a:cubicBezTo>
                  <a:cubicBezTo>
                    <a:pt x="47" y="100"/>
                    <a:pt x="36" y="110"/>
                    <a:pt x="24" y="118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23" y="118"/>
                    <a:pt x="22" y="118"/>
                    <a:pt x="22" y="117"/>
                  </a:cubicBezTo>
                  <a:cubicBezTo>
                    <a:pt x="30" y="108"/>
                    <a:pt x="36" y="99"/>
                    <a:pt x="38" y="86"/>
                  </a:cubicBezTo>
                  <a:cubicBezTo>
                    <a:pt x="41" y="73"/>
                    <a:pt x="40" y="59"/>
                    <a:pt x="44" y="46"/>
                  </a:cubicBezTo>
                  <a:cubicBezTo>
                    <a:pt x="51" y="26"/>
                    <a:pt x="70" y="10"/>
                    <a:pt x="92" y="7"/>
                  </a:cubicBezTo>
                  <a:close/>
                  <a:moveTo>
                    <a:pt x="96" y="81"/>
                  </a:moveTo>
                  <a:cubicBezTo>
                    <a:pt x="96" y="81"/>
                    <a:pt x="96" y="81"/>
                    <a:pt x="96" y="81"/>
                  </a:cubicBezTo>
                  <a:cubicBezTo>
                    <a:pt x="99" y="81"/>
                    <a:pt x="98" y="82"/>
                    <a:pt x="96" y="81"/>
                  </a:cubicBezTo>
                  <a:close/>
                  <a:moveTo>
                    <a:pt x="97" y="72"/>
                  </a:moveTo>
                  <a:cubicBezTo>
                    <a:pt x="100" y="71"/>
                    <a:pt x="102" y="71"/>
                    <a:pt x="104" y="71"/>
                  </a:cubicBezTo>
                  <a:cubicBezTo>
                    <a:pt x="108" y="71"/>
                    <a:pt x="104" y="73"/>
                    <a:pt x="103" y="73"/>
                  </a:cubicBezTo>
                  <a:cubicBezTo>
                    <a:pt x="101" y="74"/>
                    <a:pt x="99" y="73"/>
                    <a:pt x="97" y="72"/>
                  </a:cubicBezTo>
                  <a:close/>
                  <a:moveTo>
                    <a:pt x="84" y="51"/>
                  </a:moveTo>
                  <a:cubicBezTo>
                    <a:pt x="84" y="50"/>
                    <a:pt x="84" y="49"/>
                    <a:pt x="84" y="48"/>
                  </a:cubicBezTo>
                  <a:cubicBezTo>
                    <a:pt x="84" y="48"/>
                    <a:pt x="84" y="47"/>
                    <a:pt x="84" y="47"/>
                  </a:cubicBezTo>
                  <a:cubicBezTo>
                    <a:pt x="84" y="45"/>
                    <a:pt x="85" y="45"/>
                    <a:pt x="87" y="46"/>
                  </a:cubicBezTo>
                  <a:cubicBezTo>
                    <a:pt x="86" y="47"/>
                    <a:pt x="86" y="48"/>
                    <a:pt x="85" y="49"/>
                  </a:cubicBezTo>
                  <a:cubicBezTo>
                    <a:pt x="85" y="49"/>
                    <a:pt x="84" y="50"/>
                    <a:pt x="84" y="51"/>
                  </a:cubicBezTo>
                  <a:close/>
                  <a:moveTo>
                    <a:pt x="72" y="49"/>
                  </a:moveTo>
                  <a:cubicBezTo>
                    <a:pt x="71" y="49"/>
                    <a:pt x="71" y="49"/>
                    <a:pt x="71" y="49"/>
                  </a:cubicBezTo>
                  <a:cubicBezTo>
                    <a:pt x="70" y="47"/>
                    <a:pt x="70" y="46"/>
                    <a:pt x="70" y="45"/>
                  </a:cubicBezTo>
                  <a:cubicBezTo>
                    <a:pt x="69" y="44"/>
                    <a:pt x="69" y="44"/>
                    <a:pt x="69" y="44"/>
                  </a:cubicBezTo>
                  <a:cubicBezTo>
                    <a:pt x="69" y="42"/>
                    <a:pt x="69" y="41"/>
                    <a:pt x="71" y="41"/>
                  </a:cubicBezTo>
                  <a:cubicBezTo>
                    <a:pt x="73" y="43"/>
                    <a:pt x="72" y="46"/>
                    <a:pt x="72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91"/>
            <p:cNvSpPr>
              <a:spLocks noEditPoints="1"/>
            </p:cNvSpPr>
            <p:nvPr/>
          </p:nvSpPr>
          <p:spPr bwMode="auto">
            <a:xfrm>
              <a:off x="10820400" y="2344738"/>
              <a:ext cx="927100" cy="976313"/>
            </a:xfrm>
            <a:custGeom>
              <a:avLst/>
              <a:gdLst>
                <a:gd name="T0" fmla="*/ 6 w 247"/>
                <a:gd name="T1" fmla="*/ 82 h 260"/>
                <a:gd name="T2" fmla="*/ 8 w 247"/>
                <a:gd name="T3" fmla="*/ 105 h 260"/>
                <a:gd name="T4" fmla="*/ 15 w 247"/>
                <a:gd name="T5" fmla="*/ 115 h 260"/>
                <a:gd name="T6" fmla="*/ 24 w 247"/>
                <a:gd name="T7" fmla="*/ 128 h 260"/>
                <a:gd name="T8" fmla="*/ 29 w 247"/>
                <a:gd name="T9" fmla="*/ 136 h 260"/>
                <a:gd name="T10" fmla="*/ 32 w 247"/>
                <a:gd name="T11" fmla="*/ 148 h 260"/>
                <a:gd name="T12" fmla="*/ 45 w 247"/>
                <a:gd name="T13" fmla="*/ 159 h 260"/>
                <a:gd name="T14" fmla="*/ 51 w 247"/>
                <a:gd name="T15" fmla="*/ 167 h 260"/>
                <a:gd name="T16" fmla="*/ 57 w 247"/>
                <a:gd name="T17" fmla="*/ 177 h 260"/>
                <a:gd name="T18" fmla="*/ 62 w 247"/>
                <a:gd name="T19" fmla="*/ 185 h 260"/>
                <a:gd name="T20" fmla="*/ 65 w 247"/>
                <a:gd name="T21" fmla="*/ 196 h 260"/>
                <a:gd name="T22" fmla="*/ 78 w 247"/>
                <a:gd name="T23" fmla="*/ 207 h 260"/>
                <a:gd name="T24" fmla="*/ 84 w 247"/>
                <a:gd name="T25" fmla="*/ 217 h 260"/>
                <a:gd name="T26" fmla="*/ 92 w 247"/>
                <a:gd name="T27" fmla="*/ 228 h 260"/>
                <a:gd name="T28" fmla="*/ 97 w 247"/>
                <a:gd name="T29" fmla="*/ 241 h 260"/>
                <a:gd name="T30" fmla="*/ 109 w 247"/>
                <a:gd name="T31" fmla="*/ 253 h 260"/>
                <a:gd name="T32" fmla="*/ 212 w 247"/>
                <a:gd name="T33" fmla="*/ 199 h 260"/>
                <a:gd name="T34" fmla="*/ 161 w 247"/>
                <a:gd name="T35" fmla="*/ 46 h 260"/>
                <a:gd name="T36" fmla="*/ 4 w 247"/>
                <a:gd name="T37" fmla="*/ 102 h 260"/>
                <a:gd name="T38" fmla="*/ 4 w 247"/>
                <a:gd name="T39" fmla="*/ 102 h 260"/>
                <a:gd name="T40" fmla="*/ 10 w 247"/>
                <a:gd name="T41" fmla="*/ 109 h 260"/>
                <a:gd name="T42" fmla="*/ 19 w 247"/>
                <a:gd name="T43" fmla="*/ 122 h 260"/>
                <a:gd name="T44" fmla="*/ 24 w 247"/>
                <a:gd name="T45" fmla="*/ 132 h 260"/>
                <a:gd name="T46" fmla="*/ 31 w 247"/>
                <a:gd name="T47" fmla="*/ 139 h 260"/>
                <a:gd name="T48" fmla="*/ 36 w 247"/>
                <a:gd name="T49" fmla="*/ 146 h 260"/>
                <a:gd name="T50" fmla="*/ 40 w 247"/>
                <a:gd name="T51" fmla="*/ 156 h 260"/>
                <a:gd name="T52" fmla="*/ 41 w 247"/>
                <a:gd name="T53" fmla="*/ 157 h 260"/>
                <a:gd name="T54" fmla="*/ 48 w 247"/>
                <a:gd name="T55" fmla="*/ 163 h 260"/>
                <a:gd name="T56" fmla="*/ 53 w 247"/>
                <a:gd name="T57" fmla="*/ 173 h 260"/>
                <a:gd name="T58" fmla="*/ 53 w 247"/>
                <a:gd name="T59" fmla="*/ 173 h 260"/>
                <a:gd name="T60" fmla="*/ 58 w 247"/>
                <a:gd name="T61" fmla="*/ 181 h 260"/>
                <a:gd name="T62" fmla="*/ 63 w 247"/>
                <a:gd name="T63" fmla="*/ 188 h 260"/>
                <a:gd name="T64" fmla="*/ 68 w 247"/>
                <a:gd name="T65" fmla="*/ 196 h 260"/>
                <a:gd name="T66" fmla="*/ 74 w 247"/>
                <a:gd name="T67" fmla="*/ 204 h 260"/>
                <a:gd name="T68" fmla="*/ 80 w 247"/>
                <a:gd name="T69" fmla="*/ 214 h 260"/>
                <a:gd name="T70" fmla="*/ 81 w 247"/>
                <a:gd name="T71" fmla="*/ 212 h 260"/>
                <a:gd name="T72" fmla="*/ 87 w 247"/>
                <a:gd name="T73" fmla="*/ 220 h 260"/>
                <a:gd name="T74" fmla="*/ 93 w 247"/>
                <a:gd name="T75" fmla="*/ 233 h 260"/>
                <a:gd name="T76" fmla="*/ 95 w 247"/>
                <a:gd name="T77" fmla="*/ 233 h 260"/>
                <a:gd name="T78" fmla="*/ 100 w 247"/>
                <a:gd name="T79" fmla="*/ 241 h 260"/>
                <a:gd name="T80" fmla="*/ 106 w 247"/>
                <a:gd name="T81" fmla="*/ 249 h 260"/>
                <a:gd name="T82" fmla="*/ 106 w 247"/>
                <a:gd name="T83" fmla="*/ 249 h 260"/>
                <a:gd name="T84" fmla="*/ 112 w 247"/>
                <a:gd name="T85" fmla="*/ 253 h 260"/>
                <a:gd name="T86" fmla="*/ 110 w 247"/>
                <a:gd name="T87" fmla="*/ 244 h 260"/>
                <a:gd name="T88" fmla="*/ 104 w 247"/>
                <a:gd name="T89" fmla="*/ 235 h 260"/>
                <a:gd name="T90" fmla="*/ 98 w 247"/>
                <a:gd name="T91" fmla="*/ 227 h 260"/>
                <a:gd name="T92" fmla="*/ 91 w 247"/>
                <a:gd name="T93" fmla="*/ 216 h 260"/>
                <a:gd name="T94" fmla="*/ 87 w 247"/>
                <a:gd name="T95" fmla="*/ 208 h 260"/>
                <a:gd name="T96" fmla="*/ 80 w 247"/>
                <a:gd name="T97" fmla="*/ 199 h 260"/>
                <a:gd name="T98" fmla="*/ 74 w 247"/>
                <a:gd name="T99" fmla="*/ 191 h 260"/>
                <a:gd name="T100" fmla="*/ 68 w 247"/>
                <a:gd name="T101" fmla="*/ 183 h 260"/>
                <a:gd name="T102" fmla="*/ 63 w 247"/>
                <a:gd name="T103" fmla="*/ 176 h 260"/>
                <a:gd name="T104" fmla="*/ 57 w 247"/>
                <a:gd name="T105" fmla="*/ 167 h 260"/>
                <a:gd name="T106" fmla="*/ 51 w 247"/>
                <a:gd name="T107" fmla="*/ 159 h 260"/>
                <a:gd name="T108" fmla="*/ 46 w 247"/>
                <a:gd name="T109" fmla="*/ 151 h 260"/>
                <a:gd name="T110" fmla="*/ 40 w 247"/>
                <a:gd name="T111" fmla="*/ 141 h 260"/>
                <a:gd name="T112" fmla="*/ 35 w 247"/>
                <a:gd name="T113" fmla="*/ 134 h 260"/>
                <a:gd name="T114" fmla="*/ 29 w 247"/>
                <a:gd name="T115" fmla="*/ 125 h 260"/>
                <a:gd name="T116" fmla="*/ 22 w 247"/>
                <a:gd name="T117" fmla="*/ 114 h 260"/>
                <a:gd name="T118" fmla="*/ 14 w 247"/>
                <a:gd name="T119" fmla="*/ 103 h 260"/>
                <a:gd name="T120" fmla="*/ 9 w 247"/>
                <a:gd name="T121" fmla="*/ 96 h 260"/>
                <a:gd name="T122" fmla="*/ 12 w 247"/>
                <a:gd name="T123" fmla="*/ 82 h 260"/>
                <a:gd name="T124" fmla="*/ 143 w 247"/>
                <a:gd name="T125" fmla="*/ 2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7" h="260">
                  <a:moveTo>
                    <a:pt x="110" y="12"/>
                  </a:moveTo>
                  <a:cubicBezTo>
                    <a:pt x="99" y="19"/>
                    <a:pt x="89" y="26"/>
                    <a:pt x="78" y="34"/>
                  </a:cubicBezTo>
                  <a:cubicBezTo>
                    <a:pt x="55" y="49"/>
                    <a:pt x="33" y="64"/>
                    <a:pt x="11" y="79"/>
                  </a:cubicBezTo>
                  <a:cubicBezTo>
                    <a:pt x="9" y="80"/>
                    <a:pt x="8" y="81"/>
                    <a:pt x="6" y="82"/>
                  </a:cubicBezTo>
                  <a:cubicBezTo>
                    <a:pt x="2" y="85"/>
                    <a:pt x="0" y="92"/>
                    <a:pt x="3" y="96"/>
                  </a:cubicBezTo>
                  <a:cubicBezTo>
                    <a:pt x="2" y="97"/>
                    <a:pt x="1" y="99"/>
                    <a:pt x="1" y="100"/>
                  </a:cubicBezTo>
                  <a:cubicBezTo>
                    <a:pt x="1" y="102"/>
                    <a:pt x="1" y="103"/>
                    <a:pt x="2" y="104"/>
                  </a:cubicBezTo>
                  <a:cubicBezTo>
                    <a:pt x="4" y="105"/>
                    <a:pt x="6" y="105"/>
                    <a:pt x="8" y="105"/>
                  </a:cubicBezTo>
                  <a:cubicBezTo>
                    <a:pt x="8" y="105"/>
                    <a:pt x="9" y="105"/>
                    <a:pt x="9" y="106"/>
                  </a:cubicBezTo>
                  <a:cubicBezTo>
                    <a:pt x="8" y="107"/>
                    <a:pt x="7" y="108"/>
                    <a:pt x="7" y="110"/>
                  </a:cubicBezTo>
                  <a:cubicBezTo>
                    <a:pt x="6" y="112"/>
                    <a:pt x="7" y="114"/>
                    <a:pt x="9" y="115"/>
                  </a:cubicBezTo>
                  <a:cubicBezTo>
                    <a:pt x="11" y="116"/>
                    <a:pt x="13" y="116"/>
                    <a:pt x="15" y="115"/>
                  </a:cubicBezTo>
                  <a:cubicBezTo>
                    <a:pt x="15" y="116"/>
                    <a:pt x="16" y="116"/>
                    <a:pt x="16" y="116"/>
                  </a:cubicBezTo>
                  <a:cubicBezTo>
                    <a:pt x="14" y="117"/>
                    <a:pt x="13" y="119"/>
                    <a:pt x="13" y="121"/>
                  </a:cubicBezTo>
                  <a:cubicBezTo>
                    <a:pt x="14" y="125"/>
                    <a:pt x="18" y="125"/>
                    <a:pt x="21" y="124"/>
                  </a:cubicBezTo>
                  <a:cubicBezTo>
                    <a:pt x="22" y="125"/>
                    <a:pt x="23" y="126"/>
                    <a:pt x="24" y="128"/>
                  </a:cubicBezTo>
                  <a:cubicBezTo>
                    <a:pt x="22" y="129"/>
                    <a:pt x="22" y="130"/>
                    <a:pt x="21" y="132"/>
                  </a:cubicBezTo>
                  <a:cubicBezTo>
                    <a:pt x="21" y="134"/>
                    <a:pt x="22" y="135"/>
                    <a:pt x="23" y="136"/>
                  </a:cubicBezTo>
                  <a:cubicBezTo>
                    <a:pt x="25" y="137"/>
                    <a:pt x="27" y="136"/>
                    <a:pt x="29" y="136"/>
                  </a:cubicBezTo>
                  <a:cubicBezTo>
                    <a:pt x="29" y="136"/>
                    <a:pt x="29" y="136"/>
                    <a:pt x="29" y="136"/>
                  </a:cubicBezTo>
                  <a:cubicBezTo>
                    <a:pt x="29" y="137"/>
                    <a:pt x="28" y="137"/>
                    <a:pt x="28" y="138"/>
                  </a:cubicBezTo>
                  <a:cubicBezTo>
                    <a:pt x="27" y="142"/>
                    <a:pt x="31" y="144"/>
                    <a:pt x="34" y="143"/>
                  </a:cubicBezTo>
                  <a:cubicBezTo>
                    <a:pt x="34" y="143"/>
                    <a:pt x="34" y="143"/>
                    <a:pt x="34" y="144"/>
                  </a:cubicBezTo>
                  <a:cubicBezTo>
                    <a:pt x="33" y="145"/>
                    <a:pt x="32" y="146"/>
                    <a:pt x="32" y="148"/>
                  </a:cubicBezTo>
                  <a:cubicBezTo>
                    <a:pt x="32" y="152"/>
                    <a:pt x="37" y="153"/>
                    <a:pt x="40" y="151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38" y="153"/>
                    <a:pt x="37" y="154"/>
                    <a:pt x="37" y="156"/>
                  </a:cubicBezTo>
                  <a:cubicBezTo>
                    <a:pt x="37" y="160"/>
                    <a:pt x="42" y="160"/>
                    <a:pt x="45" y="159"/>
                  </a:cubicBezTo>
                  <a:cubicBezTo>
                    <a:pt x="45" y="159"/>
                    <a:pt x="46" y="160"/>
                    <a:pt x="46" y="161"/>
                  </a:cubicBezTo>
                  <a:cubicBezTo>
                    <a:pt x="46" y="161"/>
                    <a:pt x="45" y="162"/>
                    <a:pt x="45" y="162"/>
                  </a:cubicBezTo>
                  <a:cubicBezTo>
                    <a:pt x="44" y="163"/>
                    <a:pt x="43" y="165"/>
                    <a:pt x="44" y="166"/>
                  </a:cubicBezTo>
                  <a:cubicBezTo>
                    <a:pt x="45" y="169"/>
                    <a:pt x="48" y="168"/>
                    <a:pt x="51" y="167"/>
                  </a:cubicBezTo>
                  <a:cubicBezTo>
                    <a:pt x="51" y="168"/>
                    <a:pt x="51" y="168"/>
                    <a:pt x="52" y="169"/>
                  </a:cubicBezTo>
                  <a:cubicBezTo>
                    <a:pt x="50" y="170"/>
                    <a:pt x="49" y="171"/>
                    <a:pt x="49" y="173"/>
                  </a:cubicBezTo>
                  <a:cubicBezTo>
                    <a:pt x="49" y="177"/>
                    <a:pt x="53" y="176"/>
                    <a:pt x="56" y="175"/>
                  </a:cubicBezTo>
                  <a:cubicBezTo>
                    <a:pt x="57" y="176"/>
                    <a:pt x="57" y="177"/>
                    <a:pt x="57" y="177"/>
                  </a:cubicBezTo>
                  <a:cubicBezTo>
                    <a:pt x="57" y="178"/>
                    <a:pt x="57" y="178"/>
                    <a:pt x="57" y="178"/>
                  </a:cubicBezTo>
                  <a:cubicBezTo>
                    <a:pt x="56" y="179"/>
                    <a:pt x="55" y="181"/>
                    <a:pt x="55" y="182"/>
                  </a:cubicBezTo>
                  <a:cubicBezTo>
                    <a:pt x="56" y="185"/>
                    <a:pt x="60" y="185"/>
                    <a:pt x="62" y="184"/>
                  </a:cubicBezTo>
                  <a:cubicBezTo>
                    <a:pt x="62" y="184"/>
                    <a:pt x="62" y="184"/>
                    <a:pt x="62" y="185"/>
                  </a:cubicBezTo>
                  <a:cubicBezTo>
                    <a:pt x="61" y="185"/>
                    <a:pt x="60" y="186"/>
                    <a:pt x="60" y="188"/>
                  </a:cubicBezTo>
                  <a:cubicBezTo>
                    <a:pt x="60" y="192"/>
                    <a:pt x="64" y="192"/>
                    <a:pt x="67" y="191"/>
                  </a:cubicBezTo>
                  <a:cubicBezTo>
                    <a:pt x="67" y="192"/>
                    <a:pt x="68" y="192"/>
                    <a:pt x="68" y="193"/>
                  </a:cubicBezTo>
                  <a:cubicBezTo>
                    <a:pt x="66" y="193"/>
                    <a:pt x="65" y="195"/>
                    <a:pt x="65" y="196"/>
                  </a:cubicBezTo>
                  <a:cubicBezTo>
                    <a:pt x="64" y="200"/>
                    <a:pt x="70" y="200"/>
                    <a:pt x="72" y="199"/>
                  </a:cubicBezTo>
                  <a:cubicBezTo>
                    <a:pt x="73" y="200"/>
                    <a:pt x="73" y="200"/>
                    <a:pt x="73" y="201"/>
                  </a:cubicBezTo>
                  <a:cubicBezTo>
                    <a:pt x="72" y="202"/>
                    <a:pt x="71" y="203"/>
                    <a:pt x="71" y="205"/>
                  </a:cubicBezTo>
                  <a:cubicBezTo>
                    <a:pt x="70" y="209"/>
                    <a:pt x="75" y="209"/>
                    <a:pt x="78" y="207"/>
                  </a:cubicBezTo>
                  <a:cubicBezTo>
                    <a:pt x="78" y="208"/>
                    <a:pt x="79" y="209"/>
                    <a:pt x="79" y="210"/>
                  </a:cubicBezTo>
                  <a:cubicBezTo>
                    <a:pt x="79" y="210"/>
                    <a:pt x="78" y="211"/>
                    <a:pt x="78" y="212"/>
                  </a:cubicBezTo>
                  <a:cubicBezTo>
                    <a:pt x="77" y="213"/>
                    <a:pt x="77" y="215"/>
                    <a:pt x="78" y="216"/>
                  </a:cubicBezTo>
                  <a:cubicBezTo>
                    <a:pt x="80" y="218"/>
                    <a:pt x="82" y="217"/>
                    <a:pt x="84" y="217"/>
                  </a:cubicBezTo>
                  <a:cubicBezTo>
                    <a:pt x="84" y="217"/>
                    <a:pt x="85" y="218"/>
                    <a:pt x="85" y="218"/>
                  </a:cubicBezTo>
                  <a:cubicBezTo>
                    <a:pt x="84" y="219"/>
                    <a:pt x="82" y="221"/>
                    <a:pt x="83" y="223"/>
                  </a:cubicBezTo>
                  <a:cubicBezTo>
                    <a:pt x="83" y="227"/>
                    <a:pt x="87" y="227"/>
                    <a:pt x="90" y="226"/>
                  </a:cubicBezTo>
                  <a:cubicBezTo>
                    <a:pt x="91" y="227"/>
                    <a:pt x="92" y="228"/>
                    <a:pt x="92" y="228"/>
                  </a:cubicBezTo>
                  <a:cubicBezTo>
                    <a:pt x="91" y="229"/>
                    <a:pt x="90" y="231"/>
                    <a:pt x="90" y="233"/>
                  </a:cubicBezTo>
                  <a:cubicBezTo>
                    <a:pt x="90" y="237"/>
                    <a:pt x="94" y="236"/>
                    <a:pt x="97" y="235"/>
                  </a:cubicBezTo>
                  <a:cubicBezTo>
                    <a:pt x="97" y="236"/>
                    <a:pt x="98" y="237"/>
                    <a:pt x="99" y="238"/>
                  </a:cubicBezTo>
                  <a:cubicBezTo>
                    <a:pt x="97" y="239"/>
                    <a:pt x="97" y="240"/>
                    <a:pt x="97" y="241"/>
                  </a:cubicBezTo>
                  <a:cubicBezTo>
                    <a:pt x="97" y="244"/>
                    <a:pt x="101" y="245"/>
                    <a:pt x="103" y="244"/>
                  </a:cubicBezTo>
                  <a:cubicBezTo>
                    <a:pt x="103" y="245"/>
                    <a:pt x="104" y="246"/>
                    <a:pt x="104" y="246"/>
                  </a:cubicBezTo>
                  <a:cubicBezTo>
                    <a:pt x="104" y="247"/>
                    <a:pt x="103" y="248"/>
                    <a:pt x="103" y="249"/>
                  </a:cubicBezTo>
                  <a:cubicBezTo>
                    <a:pt x="102" y="253"/>
                    <a:pt x="106" y="254"/>
                    <a:pt x="109" y="253"/>
                  </a:cubicBezTo>
                  <a:cubicBezTo>
                    <a:pt x="112" y="257"/>
                    <a:pt x="115" y="260"/>
                    <a:pt x="121" y="259"/>
                  </a:cubicBezTo>
                  <a:cubicBezTo>
                    <a:pt x="124" y="259"/>
                    <a:pt x="126" y="257"/>
                    <a:pt x="128" y="256"/>
                  </a:cubicBezTo>
                  <a:cubicBezTo>
                    <a:pt x="132" y="253"/>
                    <a:pt x="135" y="251"/>
                    <a:pt x="139" y="249"/>
                  </a:cubicBezTo>
                  <a:cubicBezTo>
                    <a:pt x="163" y="232"/>
                    <a:pt x="187" y="216"/>
                    <a:pt x="212" y="199"/>
                  </a:cubicBezTo>
                  <a:cubicBezTo>
                    <a:pt x="219" y="194"/>
                    <a:pt x="227" y="189"/>
                    <a:pt x="235" y="183"/>
                  </a:cubicBezTo>
                  <a:cubicBezTo>
                    <a:pt x="241" y="179"/>
                    <a:pt x="247" y="174"/>
                    <a:pt x="242" y="165"/>
                  </a:cubicBezTo>
                  <a:cubicBezTo>
                    <a:pt x="242" y="165"/>
                    <a:pt x="242" y="165"/>
                    <a:pt x="242" y="165"/>
                  </a:cubicBezTo>
                  <a:cubicBezTo>
                    <a:pt x="215" y="125"/>
                    <a:pt x="188" y="86"/>
                    <a:pt x="161" y="46"/>
                  </a:cubicBezTo>
                  <a:cubicBezTo>
                    <a:pt x="155" y="36"/>
                    <a:pt x="148" y="27"/>
                    <a:pt x="142" y="17"/>
                  </a:cubicBezTo>
                  <a:cubicBezTo>
                    <a:pt x="139" y="13"/>
                    <a:pt x="136" y="7"/>
                    <a:pt x="131" y="4"/>
                  </a:cubicBezTo>
                  <a:cubicBezTo>
                    <a:pt x="124" y="0"/>
                    <a:pt x="116" y="8"/>
                    <a:pt x="110" y="12"/>
                  </a:cubicBezTo>
                  <a:close/>
                  <a:moveTo>
                    <a:pt x="4" y="102"/>
                  </a:moveTo>
                  <a:cubicBezTo>
                    <a:pt x="4" y="102"/>
                    <a:pt x="4" y="101"/>
                    <a:pt x="4" y="100"/>
                  </a:cubicBezTo>
                  <a:cubicBezTo>
                    <a:pt x="4" y="100"/>
                    <a:pt x="4" y="100"/>
                    <a:pt x="4" y="99"/>
                  </a:cubicBezTo>
                  <a:cubicBezTo>
                    <a:pt x="5" y="100"/>
                    <a:pt x="6" y="101"/>
                    <a:pt x="6" y="102"/>
                  </a:cubicBezTo>
                  <a:cubicBezTo>
                    <a:pt x="5" y="102"/>
                    <a:pt x="5" y="102"/>
                    <a:pt x="4" y="102"/>
                  </a:cubicBezTo>
                  <a:close/>
                  <a:moveTo>
                    <a:pt x="10" y="109"/>
                  </a:moveTo>
                  <a:cubicBezTo>
                    <a:pt x="10" y="109"/>
                    <a:pt x="10" y="109"/>
                    <a:pt x="10" y="108"/>
                  </a:cubicBezTo>
                  <a:cubicBezTo>
                    <a:pt x="11" y="110"/>
                    <a:pt x="12" y="111"/>
                    <a:pt x="13" y="113"/>
                  </a:cubicBezTo>
                  <a:cubicBezTo>
                    <a:pt x="11" y="113"/>
                    <a:pt x="8" y="112"/>
                    <a:pt x="10" y="109"/>
                  </a:cubicBezTo>
                  <a:close/>
                  <a:moveTo>
                    <a:pt x="18" y="122"/>
                  </a:moveTo>
                  <a:cubicBezTo>
                    <a:pt x="16" y="122"/>
                    <a:pt x="16" y="122"/>
                    <a:pt x="16" y="120"/>
                  </a:cubicBezTo>
                  <a:cubicBezTo>
                    <a:pt x="17" y="120"/>
                    <a:pt x="17" y="119"/>
                    <a:pt x="17" y="119"/>
                  </a:cubicBezTo>
                  <a:cubicBezTo>
                    <a:pt x="18" y="120"/>
                    <a:pt x="19" y="121"/>
                    <a:pt x="19" y="122"/>
                  </a:cubicBezTo>
                  <a:cubicBezTo>
                    <a:pt x="19" y="122"/>
                    <a:pt x="18" y="122"/>
                    <a:pt x="18" y="122"/>
                  </a:cubicBezTo>
                  <a:close/>
                  <a:moveTo>
                    <a:pt x="25" y="133"/>
                  </a:moveTo>
                  <a:cubicBezTo>
                    <a:pt x="25" y="133"/>
                    <a:pt x="24" y="133"/>
                    <a:pt x="24" y="133"/>
                  </a:cubicBezTo>
                  <a:cubicBezTo>
                    <a:pt x="24" y="133"/>
                    <a:pt x="24" y="132"/>
                    <a:pt x="24" y="132"/>
                  </a:cubicBezTo>
                  <a:cubicBezTo>
                    <a:pt x="24" y="131"/>
                    <a:pt x="25" y="131"/>
                    <a:pt x="25" y="130"/>
                  </a:cubicBezTo>
                  <a:cubicBezTo>
                    <a:pt x="26" y="131"/>
                    <a:pt x="27" y="132"/>
                    <a:pt x="27" y="133"/>
                  </a:cubicBezTo>
                  <a:cubicBezTo>
                    <a:pt x="27" y="134"/>
                    <a:pt x="26" y="134"/>
                    <a:pt x="25" y="133"/>
                  </a:cubicBezTo>
                  <a:close/>
                  <a:moveTo>
                    <a:pt x="31" y="139"/>
                  </a:moveTo>
                  <a:cubicBezTo>
                    <a:pt x="31" y="139"/>
                    <a:pt x="32" y="140"/>
                    <a:pt x="32" y="140"/>
                  </a:cubicBezTo>
                  <a:cubicBezTo>
                    <a:pt x="31" y="140"/>
                    <a:pt x="30" y="140"/>
                    <a:pt x="31" y="139"/>
                  </a:cubicBezTo>
                  <a:close/>
                  <a:moveTo>
                    <a:pt x="35" y="147"/>
                  </a:moveTo>
                  <a:cubicBezTo>
                    <a:pt x="35" y="147"/>
                    <a:pt x="36" y="146"/>
                    <a:pt x="36" y="146"/>
                  </a:cubicBezTo>
                  <a:cubicBezTo>
                    <a:pt x="37" y="147"/>
                    <a:pt x="37" y="148"/>
                    <a:pt x="38" y="149"/>
                  </a:cubicBezTo>
                  <a:cubicBezTo>
                    <a:pt x="36" y="149"/>
                    <a:pt x="34" y="149"/>
                    <a:pt x="35" y="147"/>
                  </a:cubicBezTo>
                  <a:close/>
                  <a:moveTo>
                    <a:pt x="41" y="157"/>
                  </a:moveTo>
                  <a:cubicBezTo>
                    <a:pt x="41" y="157"/>
                    <a:pt x="40" y="157"/>
                    <a:pt x="40" y="156"/>
                  </a:cubicBezTo>
                  <a:cubicBezTo>
                    <a:pt x="40" y="156"/>
                    <a:pt x="40" y="156"/>
                    <a:pt x="40" y="156"/>
                  </a:cubicBezTo>
                  <a:cubicBezTo>
                    <a:pt x="40" y="155"/>
                    <a:pt x="41" y="155"/>
                    <a:pt x="42" y="154"/>
                  </a:cubicBezTo>
                  <a:cubicBezTo>
                    <a:pt x="42" y="155"/>
                    <a:pt x="43" y="156"/>
                    <a:pt x="43" y="156"/>
                  </a:cubicBezTo>
                  <a:cubicBezTo>
                    <a:pt x="42" y="156"/>
                    <a:pt x="42" y="157"/>
                    <a:pt x="41" y="157"/>
                  </a:cubicBezTo>
                  <a:close/>
                  <a:moveTo>
                    <a:pt x="48" y="165"/>
                  </a:move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6" y="165"/>
                    <a:pt x="46" y="165"/>
                  </a:cubicBezTo>
                  <a:cubicBezTo>
                    <a:pt x="46" y="165"/>
                    <a:pt x="47" y="164"/>
                    <a:pt x="48" y="163"/>
                  </a:cubicBezTo>
                  <a:cubicBezTo>
                    <a:pt x="48" y="163"/>
                    <a:pt x="48" y="163"/>
                    <a:pt x="48" y="163"/>
                  </a:cubicBezTo>
                  <a:cubicBezTo>
                    <a:pt x="48" y="164"/>
                    <a:pt x="49" y="164"/>
                    <a:pt x="49" y="165"/>
                  </a:cubicBezTo>
                  <a:cubicBezTo>
                    <a:pt x="49" y="165"/>
                    <a:pt x="48" y="165"/>
                    <a:pt x="48" y="165"/>
                  </a:cubicBezTo>
                  <a:close/>
                  <a:moveTo>
                    <a:pt x="53" y="173"/>
                  </a:moveTo>
                  <a:cubicBezTo>
                    <a:pt x="52" y="173"/>
                    <a:pt x="52" y="173"/>
                    <a:pt x="52" y="172"/>
                  </a:cubicBezTo>
                  <a:cubicBezTo>
                    <a:pt x="53" y="172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3"/>
                  </a:cubicBezTo>
                  <a:cubicBezTo>
                    <a:pt x="54" y="173"/>
                    <a:pt x="53" y="173"/>
                    <a:pt x="53" y="173"/>
                  </a:cubicBezTo>
                  <a:close/>
                  <a:moveTo>
                    <a:pt x="58" y="181"/>
                  </a:moveTo>
                  <a:cubicBezTo>
                    <a:pt x="58" y="181"/>
                    <a:pt x="59" y="180"/>
                    <a:pt x="59" y="180"/>
                  </a:cubicBezTo>
                  <a:cubicBezTo>
                    <a:pt x="59" y="180"/>
                    <a:pt x="60" y="181"/>
                    <a:pt x="60" y="181"/>
                  </a:cubicBezTo>
                  <a:cubicBezTo>
                    <a:pt x="59" y="182"/>
                    <a:pt x="58" y="182"/>
                    <a:pt x="58" y="181"/>
                  </a:cubicBezTo>
                  <a:close/>
                  <a:moveTo>
                    <a:pt x="63" y="188"/>
                  </a:moveTo>
                  <a:cubicBezTo>
                    <a:pt x="63" y="187"/>
                    <a:pt x="64" y="187"/>
                    <a:pt x="64" y="187"/>
                  </a:cubicBezTo>
                  <a:cubicBezTo>
                    <a:pt x="64" y="188"/>
                    <a:pt x="65" y="188"/>
                    <a:pt x="65" y="189"/>
                  </a:cubicBezTo>
                  <a:cubicBezTo>
                    <a:pt x="64" y="189"/>
                    <a:pt x="63" y="189"/>
                    <a:pt x="63" y="188"/>
                  </a:cubicBezTo>
                  <a:close/>
                  <a:moveTo>
                    <a:pt x="68" y="196"/>
                  </a:moveTo>
                  <a:cubicBezTo>
                    <a:pt x="68" y="196"/>
                    <a:pt x="69" y="195"/>
                    <a:pt x="69" y="195"/>
                  </a:cubicBezTo>
                  <a:cubicBezTo>
                    <a:pt x="70" y="196"/>
                    <a:pt x="70" y="196"/>
                    <a:pt x="71" y="197"/>
                  </a:cubicBezTo>
                  <a:cubicBezTo>
                    <a:pt x="69" y="197"/>
                    <a:pt x="67" y="197"/>
                    <a:pt x="68" y="196"/>
                  </a:cubicBezTo>
                  <a:close/>
                  <a:moveTo>
                    <a:pt x="74" y="204"/>
                  </a:moveTo>
                  <a:cubicBezTo>
                    <a:pt x="74" y="204"/>
                    <a:pt x="75" y="203"/>
                    <a:pt x="75" y="203"/>
                  </a:cubicBezTo>
                  <a:cubicBezTo>
                    <a:pt x="75" y="204"/>
                    <a:pt x="76" y="204"/>
                    <a:pt x="76" y="205"/>
                  </a:cubicBezTo>
                  <a:cubicBezTo>
                    <a:pt x="75" y="205"/>
                    <a:pt x="73" y="206"/>
                    <a:pt x="74" y="204"/>
                  </a:cubicBezTo>
                  <a:close/>
                  <a:moveTo>
                    <a:pt x="81" y="214"/>
                  </a:moveTo>
                  <a:cubicBezTo>
                    <a:pt x="81" y="214"/>
                    <a:pt x="81" y="214"/>
                    <a:pt x="81" y="214"/>
                  </a:cubicBezTo>
                  <a:cubicBezTo>
                    <a:pt x="81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3"/>
                    <a:pt x="81" y="213"/>
                  </a:cubicBezTo>
                  <a:cubicBezTo>
                    <a:pt x="81" y="213"/>
                    <a:pt x="81" y="212"/>
                    <a:pt x="81" y="212"/>
                  </a:cubicBezTo>
                  <a:cubicBezTo>
                    <a:pt x="81" y="213"/>
                    <a:pt x="82" y="213"/>
                    <a:pt x="82" y="214"/>
                  </a:cubicBezTo>
                  <a:cubicBezTo>
                    <a:pt x="82" y="214"/>
                    <a:pt x="82" y="214"/>
                    <a:pt x="81" y="214"/>
                  </a:cubicBezTo>
                  <a:close/>
                  <a:moveTo>
                    <a:pt x="85" y="222"/>
                  </a:moveTo>
                  <a:cubicBezTo>
                    <a:pt x="85" y="222"/>
                    <a:pt x="86" y="221"/>
                    <a:pt x="87" y="220"/>
                  </a:cubicBezTo>
                  <a:cubicBezTo>
                    <a:pt x="87" y="221"/>
                    <a:pt x="88" y="222"/>
                    <a:pt x="89" y="223"/>
                  </a:cubicBezTo>
                  <a:cubicBezTo>
                    <a:pt x="87" y="224"/>
                    <a:pt x="86" y="224"/>
                    <a:pt x="85" y="222"/>
                  </a:cubicBezTo>
                  <a:close/>
                  <a:moveTo>
                    <a:pt x="94" y="233"/>
                  </a:move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2"/>
                    <a:pt x="93" y="232"/>
                  </a:cubicBezTo>
                  <a:cubicBezTo>
                    <a:pt x="93" y="232"/>
                    <a:pt x="93" y="231"/>
                    <a:pt x="94" y="231"/>
                  </a:cubicBezTo>
                  <a:cubicBezTo>
                    <a:pt x="94" y="231"/>
                    <a:pt x="95" y="232"/>
                    <a:pt x="95" y="233"/>
                  </a:cubicBezTo>
                  <a:cubicBezTo>
                    <a:pt x="95" y="233"/>
                    <a:pt x="94" y="233"/>
                    <a:pt x="94" y="233"/>
                  </a:cubicBezTo>
                  <a:close/>
                  <a:moveTo>
                    <a:pt x="100" y="242"/>
                  </a:moveTo>
                  <a:cubicBezTo>
                    <a:pt x="100" y="242"/>
                    <a:pt x="100" y="241"/>
                    <a:pt x="100" y="241"/>
                  </a:cubicBezTo>
                  <a:cubicBezTo>
                    <a:pt x="100" y="241"/>
                    <a:pt x="100" y="241"/>
                    <a:pt x="100" y="241"/>
                  </a:cubicBezTo>
                  <a:cubicBezTo>
                    <a:pt x="100" y="241"/>
                    <a:pt x="100" y="240"/>
                    <a:pt x="100" y="240"/>
                  </a:cubicBezTo>
                  <a:cubicBezTo>
                    <a:pt x="100" y="241"/>
                    <a:pt x="101" y="241"/>
                    <a:pt x="101" y="242"/>
                  </a:cubicBezTo>
                  <a:cubicBezTo>
                    <a:pt x="101" y="242"/>
                    <a:pt x="101" y="242"/>
                    <a:pt x="100" y="242"/>
                  </a:cubicBezTo>
                  <a:close/>
                  <a:moveTo>
                    <a:pt x="106" y="249"/>
                  </a:moveTo>
                  <a:cubicBezTo>
                    <a:pt x="106" y="249"/>
                    <a:pt x="106" y="249"/>
                    <a:pt x="106" y="249"/>
                  </a:cubicBezTo>
                  <a:cubicBezTo>
                    <a:pt x="106" y="249"/>
                    <a:pt x="107" y="250"/>
                    <a:pt x="107" y="251"/>
                  </a:cubicBezTo>
                  <a:cubicBezTo>
                    <a:pt x="107" y="251"/>
                    <a:pt x="107" y="251"/>
                    <a:pt x="106" y="251"/>
                  </a:cubicBezTo>
                  <a:cubicBezTo>
                    <a:pt x="105" y="250"/>
                    <a:pt x="105" y="250"/>
                    <a:pt x="106" y="249"/>
                  </a:cubicBezTo>
                  <a:close/>
                  <a:moveTo>
                    <a:pt x="225" y="187"/>
                  </a:moveTo>
                  <a:cubicBezTo>
                    <a:pt x="214" y="194"/>
                    <a:pt x="202" y="202"/>
                    <a:pt x="191" y="210"/>
                  </a:cubicBezTo>
                  <a:cubicBezTo>
                    <a:pt x="169" y="224"/>
                    <a:pt x="148" y="239"/>
                    <a:pt x="126" y="254"/>
                  </a:cubicBezTo>
                  <a:cubicBezTo>
                    <a:pt x="122" y="257"/>
                    <a:pt x="117" y="259"/>
                    <a:pt x="112" y="253"/>
                  </a:cubicBezTo>
                  <a:cubicBezTo>
                    <a:pt x="112" y="252"/>
                    <a:pt x="111" y="251"/>
                    <a:pt x="110" y="250"/>
                  </a:cubicBezTo>
                  <a:cubicBezTo>
                    <a:pt x="110" y="249"/>
                    <a:pt x="109" y="248"/>
                    <a:pt x="109" y="247"/>
                  </a:cubicBezTo>
                  <a:cubicBezTo>
                    <a:pt x="109" y="247"/>
                    <a:pt x="110" y="247"/>
                    <a:pt x="111" y="247"/>
                  </a:cubicBezTo>
                  <a:cubicBezTo>
                    <a:pt x="112" y="247"/>
                    <a:pt x="112" y="245"/>
                    <a:pt x="110" y="244"/>
                  </a:cubicBezTo>
                  <a:cubicBezTo>
                    <a:pt x="109" y="244"/>
                    <a:pt x="108" y="245"/>
                    <a:pt x="107" y="245"/>
                  </a:cubicBezTo>
                  <a:cubicBezTo>
                    <a:pt x="105" y="243"/>
                    <a:pt x="104" y="241"/>
                    <a:pt x="103" y="239"/>
                  </a:cubicBezTo>
                  <a:cubicBezTo>
                    <a:pt x="104" y="239"/>
                    <a:pt x="105" y="238"/>
                    <a:pt x="105" y="238"/>
                  </a:cubicBezTo>
                  <a:cubicBezTo>
                    <a:pt x="107" y="237"/>
                    <a:pt x="106" y="235"/>
                    <a:pt x="104" y="235"/>
                  </a:cubicBezTo>
                  <a:cubicBezTo>
                    <a:pt x="103" y="236"/>
                    <a:pt x="102" y="236"/>
                    <a:pt x="101" y="237"/>
                  </a:cubicBezTo>
                  <a:cubicBezTo>
                    <a:pt x="100" y="234"/>
                    <a:pt x="98" y="232"/>
                    <a:pt x="97" y="230"/>
                  </a:cubicBezTo>
                  <a:cubicBezTo>
                    <a:pt x="97" y="230"/>
                    <a:pt x="98" y="230"/>
                    <a:pt x="99" y="229"/>
                  </a:cubicBezTo>
                  <a:cubicBezTo>
                    <a:pt x="101" y="229"/>
                    <a:pt x="100" y="226"/>
                    <a:pt x="98" y="227"/>
                  </a:cubicBezTo>
                  <a:cubicBezTo>
                    <a:pt x="97" y="227"/>
                    <a:pt x="96" y="227"/>
                    <a:pt x="95" y="227"/>
                  </a:cubicBezTo>
                  <a:cubicBezTo>
                    <a:pt x="93" y="225"/>
                    <a:pt x="91" y="222"/>
                    <a:pt x="89" y="219"/>
                  </a:cubicBezTo>
                  <a:cubicBezTo>
                    <a:pt x="91" y="219"/>
                    <a:pt x="92" y="219"/>
                    <a:pt x="92" y="219"/>
                  </a:cubicBezTo>
                  <a:cubicBezTo>
                    <a:pt x="94" y="218"/>
                    <a:pt x="93" y="216"/>
                    <a:pt x="91" y="216"/>
                  </a:cubicBezTo>
                  <a:cubicBezTo>
                    <a:pt x="90" y="216"/>
                    <a:pt x="89" y="217"/>
                    <a:pt x="88" y="217"/>
                  </a:cubicBezTo>
                  <a:cubicBezTo>
                    <a:pt x="86" y="215"/>
                    <a:pt x="85" y="213"/>
                    <a:pt x="83" y="210"/>
                  </a:cubicBezTo>
                  <a:cubicBezTo>
                    <a:pt x="84" y="210"/>
                    <a:pt x="85" y="210"/>
                    <a:pt x="86" y="211"/>
                  </a:cubicBezTo>
                  <a:cubicBezTo>
                    <a:pt x="87" y="211"/>
                    <a:pt x="89" y="209"/>
                    <a:pt x="87" y="208"/>
                  </a:cubicBezTo>
                  <a:cubicBezTo>
                    <a:pt x="85" y="207"/>
                    <a:pt x="83" y="207"/>
                    <a:pt x="82" y="208"/>
                  </a:cubicBezTo>
                  <a:cubicBezTo>
                    <a:pt x="80" y="206"/>
                    <a:pt x="79" y="204"/>
                    <a:pt x="78" y="202"/>
                  </a:cubicBezTo>
                  <a:cubicBezTo>
                    <a:pt x="79" y="202"/>
                    <a:pt x="79" y="202"/>
                    <a:pt x="80" y="202"/>
                  </a:cubicBezTo>
                  <a:cubicBezTo>
                    <a:pt x="82" y="202"/>
                    <a:pt x="82" y="199"/>
                    <a:pt x="80" y="199"/>
                  </a:cubicBezTo>
                  <a:cubicBezTo>
                    <a:pt x="79" y="199"/>
                    <a:pt x="77" y="199"/>
                    <a:pt x="76" y="200"/>
                  </a:cubicBezTo>
                  <a:cubicBezTo>
                    <a:pt x="75" y="198"/>
                    <a:pt x="74" y="196"/>
                    <a:pt x="72" y="194"/>
                  </a:cubicBezTo>
                  <a:cubicBezTo>
                    <a:pt x="73" y="194"/>
                    <a:pt x="74" y="194"/>
                    <a:pt x="74" y="194"/>
                  </a:cubicBezTo>
                  <a:cubicBezTo>
                    <a:pt x="76" y="194"/>
                    <a:pt x="76" y="191"/>
                    <a:pt x="74" y="191"/>
                  </a:cubicBezTo>
                  <a:cubicBezTo>
                    <a:pt x="73" y="191"/>
                    <a:pt x="72" y="191"/>
                    <a:pt x="71" y="192"/>
                  </a:cubicBezTo>
                  <a:cubicBezTo>
                    <a:pt x="69" y="190"/>
                    <a:pt x="68" y="188"/>
                    <a:pt x="67" y="186"/>
                  </a:cubicBezTo>
                  <a:cubicBezTo>
                    <a:pt x="68" y="186"/>
                    <a:pt x="69" y="186"/>
                    <a:pt x="69" y="186"/>
                  </a:cubicBezTo>
                  <a:cubicBezTo>
                    <a:pt x="71" y="185"/>
                    <a:pt x="70" y="182"/>
                    <a:pt x="68" y="183"/>
                  </a:cubicBezTo>
                  <a:cubicBezTo>
                    <a:pt x="67" y="183"/>
                    <a:pt x="66" y="183"/>
                    <a:pt x="65" y="184"/>
                  </a:cubicBezTo>
                  <a:cubicBezTo>
                    <a:pt x="64" y="182"/>
                    <a:pt x="63" y="180"/>
                    <a:pt x="62" y="179"/>
                  </a:cubicBezTo>
                  <a:cubicBezTo>
                    <a:pt x="62" y="179"/>
                    <a:pt x="63" y="178"/>
                    <a:pt x="64" y="178"/>
                  </a:cubicBezTo>
                  <a:cubicBezTo>
                    <a:pt x="65" y="178"/>
                    <a:pt x="64" y="175"/>
                    <a:pt x="63" y="176"/>
                  </a:cubicBezTo>
                  <a:cubicBezTo>
                    <a:pt x="62" y="176"/>
                    <a:pt x="61" y="176"/>
                    <a:pt x="60" y="176"/>
                  </a:cubicBezTo>
                  <a:cubicBezTo>
                    <a:pt x="59" y="174"/>
                    <a:pt x="57" y="172"/>
                    <a:pt x="56" y="170"/>
                  </a:cubicBezTo>
                  <a:cubicBezTo>
                    <a:pt x="57" y="170"/>
                    <a:pt x="57" y="169"/>
                    <a:pt x="58" y="169"/>
                  </a:cubicBezTo>
                  <a:cubicBezTo>
                    <a:pt x="60" y="169"/>
                    <a:pt x="59" y="166"/>
                    <a:pt x="57" y="167"/>
                  </a:cubicBezTo>
                  <a:cubicBezTo>
                    <a:pt x="56" y="167"/>
                    <a:pt x="55" y="167"/>
                    <a:pt x="54" y="167"/>
                  </a:cubicBezTo>
                  <a:cubicBezTo>
                    <a:pt x="53" y="166"/>
                    <a:pt x="52" y="164"/>
                    <a:pt x="51" y="162"/>
                  </a:cubicBezTo>
                  <a:cubicBezTo>
                    <a:pt x="51" y="162"/>
                    <a:pt x="51" y="162"/>
                    <a:pt x="52" y="162"/>
                  </a:cubicBezTo>
                  <a:cubicBezTo>
                    <a:pt x="54" y="161"/>
                    <a:pt x="53" y="158"/>
                    <a:pt x="51" y="159"/>
                  </a:cubicBezTo>
                  <a:cubicBezTo>
                    <a:pt x="50" y="159"/>
                    <a:pt x="50" y="159"/>
                    <a:pt x="49" y="160"/>
                  </a:cubicBezTo>
                  <a:cubicBezTo>
                    <a:pt x="48" y="158"/>
                    <a:pt x="46" y="156"/>
                    <a:pt x="45" y="154"/>
                  </a:cubicBezTo>
                  <a:cubicBezTo>
                    <a:pt x="45" y="154"/>
                    <a:pt x="46" y="154"/>
                    <a:pt x="46" y="154"/>
                  </a:cubicBezTo>
                  <a:cubicBezTo>
                    <a:pt x="48" y="154"/>
                    <a:pt x="48" y="151"/>
                    <a:pt x="46" y="151"/>
                  </a:cubicBezTo>
                  <a:cubicBezTo>
                    <a:pt x="45" y="151"/>
                    <a:pt x="44" y="151"/>
                    <a:pt x="43" y="151"/>
                  </a:cubicBezTo>
                  <a:cubicBezTo>
                    <a:pt x="42" y="149"/>
                    <a:pt x="40" y="147"/>
                    <a:pt x="39" y="145"/>
                  </a:cubicBezTo>
                  <a:cubicBezTo>
                    <a:pt x="39" y="144"/>
                    <a:pt x="40" y="144"/>
                    <a:pt x="40" y="144"/>
                  </a:cubicBezTo>
                  <a:cubicBezTo>
                    <a:pt x="42" y="144"/>
                    <a:pt x="42" y="141"/>
                    <a:pt x="40" y="141"/>
                  </a:cubicBezTo>
                  <a:cubicBezTo>
                    <a:pt x="39" y="142"/>
                    <a:pt x="38" y="142"/>
                    <a:pt x="37" y="142"/>
                  </a:cubicBezTo>
                  <a:cubicBezTo>
                    <a:pt x="36" y="141"/>
                    <a:pt x="35" y="139"/>
                    <a:pt x="34" y="137"/>
                  </a:cubicBezTo>
                  <a:cubicBezTo>
                    <a:pt x="34" y="137"/>
                    <a:pt x="35" y="137"/>
                    <a:pt x="35" y="137"/>
                  </a:cubicBezTo>
                  <a:cubicBezTo>
                    <a:pt x="37" y="137"/>
                    <a:pt x="37" y="134"/>
                    <a:pt x="35" y="134"/>
                  </a:cubicBezTo>
                  <a:cubicBezTo>
                    <a:pt x="34" y="134"/>
                    <a:pt x="33" y="134"/>
                    <a:pt x="32" y="135"/>
                  </a:cubicBezTo>
                  <a:cubicBezTo>
                    <a:pt x="30" y="133"/>
                    <a:pt x="29" y="131"/>
                    <a:pt x="28" y="128"/>
                  </a:cubicBezTo>
                  <a:cubicBezTo>
                    <a:pt x="28" y="128"/>
                    <a:pt x="29" y="128"/>
                    <a:pt x="30" y="128"/>
                  </a:cubicBezTo>
                  <a:cubicBezTo>
                    <a:pt x="31" y="128"/>
                    <a:pt x="31" y="125"/>
                    <a:pt x="29" y="125"/>
                  </a:cubicBezTo>
                  <a:cubicBezTo>
                    <a:pt x="28" y="125"/>
                    <a:pt x="27" y="126"/>
                    <a:pt x="26" y="126"/>
                  </a:cubicBezTo>
                  <a:cubicBezTo>
                    <a:pt x="24" y="123"/>
                    <a:pt x="22" y="120"/>
                    <a:pt x="20" y="117"/>
                  </a:cubicBezTo>
                  <a:cubicBezTo>
                    <a:pt x="21" y="117"/>
                    <a:pt x="22" y="117"/>
                    <a:pt x="22" y="117"/>
                  </a:cubicBezTo>
                  <a:cubicBezTo>
                    <a:pt x="24" y="117"/>
                    <a:pt x="24" y="114"/>
                    <a:pt x="22" y="114"/>
                  </a:cubicBezTo>
                  <a:cubicBezTo>
                    <a:pt x="21" y="114"/>
                    <a:pt x="20" y="114"/>
                    <a:pt x="18" y="115"/>
                  </a:cubicBezTo>
                  <a:cubicBezTo>
                    <a:pt x="16" y="112"/>
                    <a:pt x="15" y="109"/>
                    <a:pt x="13" y="107"/>
                  </a:cubicBezTo>
                  <a:cubicBezTo>
                    <a:pt x="14" y="106"/>
                    <a:pt x="14" y="106"/>
                    <a:pt x="15" y="105"/>
                  </a:cubicBezTo>
                  <a:cubicBezTo>
                    <a:pt x="17" y="105"/>
                    <a:pt x="16" y="102"/>
                    <a:pt x="14" y="103"/>
                  </a:cubicBezTo>
                  <a:cubicBezTo>
                    <a:pt x="13" y="103"/>
                    <a:pt x="12" y="104"/>
                    <a:pt x="11" y="104"/>
                  </a:cubicBezTo>
                  <a:cubicBezTo>
                    <a:pt x="10" y="102"/>
                    <a:pt x="8" y="100"/>
                    <a:pt x="7" y="98"/>
                  </a:cubicBezTo>
                  <a:cubicBezTo>
                    <a:pt x="7" y="98"/>
                    <a:pt x="7" y="97"/>
                    <a:pt x="6" y="97"/>
                  </a:cubicBezTo>
                  <a:cubicBezTo>
                    <a:pt x="7" y="97"/>
                    <a:pt x="8" y="96"/>
                    <a:pt x="9" y="96"/>
                  </a:cubicBezTo>
                  <a:cubicBezTo>
                    <a:pt x="11" y="96"/>
                    <a:pt x="11" y="93"/>
                    <a:pt x="9" y="93"/>
                  </a:cubicBezTo>
                  <a:cubicBezTo>
                    <a:pt x="7" y="93"/>
                    <a:pt x="6" y="94"/>
                    <a:pt x="5" y="94"/>
                  </a:cubicBezTo>
                  <a:cubicBezTo>
                    <a:pt x="4" y="91"/>
                    <a:pt x="4" y="88"/>
                    <a:pt x="8" y="85"/>
                  </a:cubicBezTo>
                  <a:cubicBezTo>
                    <a:pt x="9" y="84"/>
                    <a:pt x="11" y="83"/>
                    <a:pt x="12" y="82"/>
                  </a:cubicBezTo>
                  <a:cubicBezTo>
                    <a:pt x="22" y="75"/>
                    <a:pt x="31" y="69"/>
                    <a:pt x="40" y="63"/>
                  </a:cubicBezTo>
                  <a:cubicBezTo>
                    <a:pt x="64" y="46"/>
                    <a:pt x="88" y="30"/>
                    <a:pt x="112" y="14"/>
                  </a:cubicBezTo>
                  <a:cubicBezTo>
                    <a:pt x="118" y="10"/>
                    <a:pt x="127" y="1"/>
                    <a:pt x="133" y="10"/>
                  </a:cubicBezTo>
                  <a:cubicBezTo>
                    <a:pt x="136" y="15"/>
                    <a:pt x="140" y="20"/>
                    <a:pt x="143" y="25"/>
                  </a:cubicBezTo>
                  <a:cubicBezTo>
                    <a:pt x="174" y="69"/>
                    <a:pt x="204" y="114"/>
                    <a:pt x="235" y="159"/>
                  </a:cubicBezTo>
                  <a:cubicBezTo>
                    <a:pt x="236" y="162"/>
                    <a:pt x="238" y="164"/>
                    <a:pt x="240" y="167"/>
                  </a:cubicBezTo>
                  <a:cubicBezTo>
                    <a:pt x="245" y="176"/>
                    <a:pt x="231" y="182"/>
                    <a:pt x="225" y="1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92"/>
            <p:cNvSpPr>
              <a:spLocks noEditPoints="1"/>
            </p:cNvSpPr>
            <p:nvPr/>
          </p:nvSpPr>
          <p:spPr bwMode="auto">
            <a:xfrm>
              <a:off x="11026775" y="2562225"/>
              <a:ext cx="292100" cy="228600"/>
            </a:xfrm>
            <a:custGeom>
              <a:avLst/>
              <a:gdLst>
                <a:gd name="T0" fmla="*/ 64 w 78"/>
                <a:gd name="T1" fmla="*/ 9 h 61"/>
                <a:gd name="T2" fmla="*/ 61 w 78"/>
                <a:gd name="T3" fmla="*/ 10 h 61"/>
                <a:gd name="T4" fmla="*/ 61 w 78"/>
                <a:gd name="T5" fmla="*/ 12 h 61"/>
                <a:gd name="T6" fmla="*/ 56 w 78"/>
                <a:gd name="T7" fmla="*/ 23 h 61"/>
                <a:gd name="T8" fmla="*/ 52 w 78"/>
                <a:gd name="T9" fmla="*/ 14 h 61"/>
                <a:gd name="T10" fmla="*/ 53 w 78"/>
                <a:gd name="T11" fmla="*/ 24 h 61"/>
                <a:gd name="T12" fmla="*/ 40 w 78"/>
                <a:gd name="T13" fmla="*/ 21 h 61"/>
                <a:gd name="T14" fmla="*/ 48 w 78"/>
                <a:gd name="T15" fmla="*/ 13 h 61"/>
                <a:gd name="T16" fmla="*/ 41 w 78"/>
                <a:gd name="T17" fmla="*/ 16 h 61"/>
                <a:gd name="T18" fmla="*/ 37 w 78"/>
                <a:gd name="T19" fmla="*/ 19 h 61"/>
                <a:gd name="T20" fmla="*/ 33 w 78"/>
                <a:gd name="T21" fmla="*/ 23 h 61"/>
                <a:gd name="T22" fmla="*/ 38 w 78"/>
                <a:gd name="T23" fmla="*/ 22 h 61"/>
                <a:gd name="T24" fmla="*/ 35 w 78"/>
                <a:gd name="T25" fmla="*/ 27 h 61"/>
                <a:gd name="T26" fmla="*/ 28 w 78"/>
                <a:gd name="T27" fmla="*/ 30 h 61"/>
                <a:gd name="T28" fmla="*/ 28 w 78"/>
                <a:gd name="T29" fmla="*/ 42 h 61"/>
                <a:gd name="T30" fmla="*/ 22 w 78"/>
                <a:gd name="T31" fmla="*/ 44 h 61"/>
                <a:gd name="T32" fmla="*/ 11 w 78"/>
                <a:gd name="T33" fmla="*/ 41 h 61"/>
                <a:gd name="T34" fmla="*/ 1 w 78"/>
                <a:gd name="T35" fmla="*/ 50 h 61"/>
                <a:gd name="T36" fmla="*/ 6 w 78"/>
                <a:gd name="T37" fmla="*/ 39 h 61"/>
                <a:gd name="T38" fmla="*/ 15 w 78"/>
                <a:gd name="T39" fmla="*/ 61 h 61"/>
                <a:gd name="T40" fmla="*/ 13 w 78"/>
                <a:gd name="T41" fmla="*/ 47 h 61"/>
                <a:gd name="T42" fmla="*/ 13 w 78"/>
                <a:gd name="T43" fmla="*/ 36 h 61"/>
                <a:gd name="T44" fmla="*/ 17 w 78"/>
                <a:gd name="T45" fmla="*/ 37 h 61"/>
                <a:gd name="T46" fmla="*/ 30 w 78"/>
                <a:gd name="T47" fmla="*/ 42 h 61"/>
                <a:gd name="T48" fmla="*/ 37 w 78"/>
                <a:gd name="T49" fmla="*/ 29 h 61"/>
                <a:gd name="T50" fmla="*/ 48 w 78"/>
                <a:gd name="T51" fmla="*/ 34 h 61"/>
                <a:gd name="T52" fmla="*/ 55 w 78"/>
                <a:gd name="T53" fmla="*/ 25 h 61"/>
                <a:gd name="T54" fmla="*/ 64 w 78"/>
                <a:gd name="T55" fmla="*/ 11 h 61"/>
                <a:gd name="T56" fmla="*/ 73 w 78"/>
                <a:gd name="T57" fmla="*/ 16 h 61"/>
                <a:gd name="T58" fmla="*/ 64 w 78"/>
                <a:gd name="T59" fmla="*/ 19 h 61"/>
                <a:gd name="T60" fmla="*/ 76 w 78"/>
                <a:gd name="T61" fmla="*/ 16 h 61"/>
                <a:gd name="T62" fmla="*/ 15 w 78"/>
                <a:gd name="T63" fmla="*/ 58 h 61"/>
                <a:gd name="T64" fmla="*/ 15 w 78"/>
                <a:gd name="T65" fmla="*/ 58 h 61"/>
                <a:gd name="T66" fmla="*/ 31 w 78"/>
                <a:gd name="T67" fmla="*/ 39 h 61"/>
                <a:gd name="T68" fmla="*/ 31 w 78"/>
                <a:gd name="T69" fmla="*/ 32 h 61"/>
                <a:gd name="T70" fmla="*/ 35 w 78"/>
                <a:gd name="T71" fmla="*/ 32 h 61"/>
                <a:gd name="T72" fmla="*/ 53 w 78"/>
                <a:gd name="T73" fmla="*/ 19 h 61"/>
                <a:gd name="T74" fmla="*/ 54 w 78"/>
                <a:gd name="T75" fmla="*/ 21 h 61"/>
                <a:gd name="T76" fmla="*/ 54 w 78"/>
                <a:gd name="T77" fmla="*/ 2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61">
                  <a:moveTo>
                    <a:pt x="70" y="8"/>
                  </a:moveTo>
                  <a:cubicBezTo>
                    <a:pt x="68" y="9"/>
                    <a:pt x="66" y="9"/>
                    <a:pt x="64" y="9"/>
                  </a:cubicBezTo>
                  <a:cubicBezTo>
                    <a:pt x="64" y="7"/>
                    <a:pt x="64" y="6"/>
                    <a:pt x="64" y="4"/>
                  </a:cubicBezTo>
                  <a:cubicBezTo>
                    <a:pt x="63" y="0"/>
                    <a:pt x="57" y="7"/>
                    <a:pt x="61" y="10"/>
                  </a:cubicBezTo>
                  <a:cubicBezTo>
                    <a:pt x="61" y="10"/>
                    <a:pt x="61" y="10"/>
                    <a:pt x="62" y="11"/>
                  </a:cubicBezTo>
                  <a:cubicBezTo>
                    <a:pt x="61" y="11"/>
                    <a:pt x="61" y="11"/>
                    <a:pt x="61" y="12"/>
                  </a:cubicBezTo>
                  <a:cubicBezTo>
                    <a:pt x="61" y="14"/>
                    <a:pt x="60" y="16"/>
                    <a:pt x="59" y="18"/>
                  </a:cubicBezTo>
                  <a:cubicBezTo>
                    <a:pt x="58" y="21"/>
                    <a:pt x="57" y="23"/>
                    <a:pt x="56" y="23"/>
                  </a:cubicBezTo>
                  <a:cubicBezTo>
                    <a:pt x="56" y="21"/>
                    <a:pt x="56" y="18"/>
                    <a:pt x="56" y="16"/>
                  </a:cubicBezTo>
                  <a:cubicBezTo>
                    <a:pt x="55" y="14"/>
                    <a:pt x="54" y="12"/>
                    <a:pt x="52" y="14"/>
                  </a:cubicBezTo>
                  <a:cubicBezTo>
                    <a:pt x="49" y="15"/>
                    <a:pt x="51" y="20"/>
                    <a:pt x="52" y="22"/>
                  </a:cubicBezTo>
                  <a:cubicBezTo>
                    <a:pt x="52" y="23"/>
                    <a:pt x="53" y="23"/>
                    <a:pt x="53" y="24"/>
                  </a:cubicBezTo>
                  <a:cubicBezTo>
                    <a:pt x="52" y="28"/>
                    <a:pt x="49" y="33"/>
                    <a:pt x="46" y="31"/>
                  </a:cubicBezTo>
                  <a:cubicBezTo>
                    <a:pt x="43" y="30"/>
                    <a:pt x="41" y="25"/>
                    <a:pt x="40" y="21"/>
                  </a:cubicBezTo>
                  <a:cubicBezTo>
                    <a:pt x="40" y="21"/>
                    <a:pt x="40" y="20"/>
                    <a:pt x="41" y="20"/>
                  </a:cubicBezTo>
                  <a:cubicBezTo>
                    <a:pt x="43" y="18"/>
                    <a:pt x="46" y="16"/>
                    <a:pt x="48" y="13"/>
                  </a:cubicBezTo>
                  <a:cubicBezTo>
                    <a:pt x="49" y="12"/>
                    <a:pt x="47" y="11"/>
                    <a:pt x="46" y="12"/>
                  </a:cubicBezTo>
                  <a:cubicBezTo>
                    <a:pt x="45" y="13"/>
                    <a:pt x="43" y="15"/>
                    <a:pt x="41" y="16"/>
                  </a:cubicBezTo>
                  <a:cubicBezTo>
                    <a:pt x="41" y="15"/>
                    <a:pt x="40" y="13"/>
                    <a:pt x="38" y="13"/>
                  </a:cubicBezTo>
                  <a:cubicBezTo>
                    <a:pt x="36" y="14"/>
                    <a:pt x="37" y="18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6" y="21"/>
                    <a:pt x="35" y="22"/>
                    <a:pt x="33" y="23"/>
                  </a:cubicBezTo>
                  <a:cubicBezTo>
                    <a:pt x="32" y="24"/>
                    <a:pt x="34" y="25"/>
                    <a:pt x="35" y="24"/>
                  </a:cubicBezTo>
                  <a:cubicBezTo>
                    <a:pt x="36" y="24"/>
                    <a:pt x="37" y="23"/>
                    <a:pt x="38" y="22"/>
                  </a:cubicBezTo>
                  <a:cubicBezTo>
                    <a:pt x="37" y="23"/>
                    <a:pt x="37" y="24"/>
                    <a:pt x="36" y="25"/>
                  </a:cubicBezTo>
                  <a:cubicBezTo>
                    <a:pt x="36" y="26"/>
                    <a:pt x="36" y="26"/>
                    <a:pt x="35" y="27"/>
                  </a:cubicBezTo>
                  <a:cubicBezTo>
                    <a:pt x="33" y="26"/>
                    <a:pt x="30" y="27"/>
                    <a:pt x="29" y="29"/>
                  </a:cubicBezTo>
                  <a:cubicBezTo>
                    <a:pt x="29" y="29"/>
                    <a:pt x="29" y="29"/>
                    <a:pt x="28" y="30"/>
                  </a:cubicBezTo>
                  <a:cubicBezTo>
                    <a:pt x="28" y="32"/>
                    <a:pt x="28" y="35"/>
                    <a:pt x="28" y="38"/>
                  </a:cubicBezTo>
                  <a:cubicBezTo>
                    <a:pt x="28" y="39"/>
                    <a:pt x="28" y="41"/>
                    <a:pt x="28" y="42"/>
                  </a:cubicBezTo>
                  <a:cubicBezTo>
                    <a:pt x="27" y="44"/>
                    <a:pt x="27" y="46"/>
                    <a:pt x="26" y="48"/>
                  </a:cubicBezTo>
                  <a:cubicBezTo>
                    <a:pt x="24" y="50"/>
                    <a:pt x="22" y="45"/>
                    <a:pt x="22" y="44"/>
                  </a:cubicBezTo>
                  <a:cubicBezTo>
                    <a:pt x="21" y="40"/>
                    <a:pt x="19" y="29"/>
                    <a:pt x="14" y="29"/>
                  </a:cubicBezTo>
                  <a:cubicBezTo>
                    <a:pt x="11" y="28"/>
                    <a:pt x="10" y="36"/>
                    <a:pt x="11" y="41"/>
                  </a:cubicBezTo>
                  <a:cubicBezTo>
                    <a:pt x="9" y="39"/>
                    <a:pt x="8" y="36"/>
                    <a:pt x="5" y="36"/>
                  </a:cubicBezTo>
                  <a:cubicBezTo>
                    <a:pt x="0" y="35"/>
                    <a:pt x="1" y="48"/>
                    <a:pt x="1" y="50"/>
                  </a:cubicBezTo>
                  <a:cubicBezTo>
                    <a:pt x="1" y="52"/>
                    <a:pt x="4" y="52"/>
                    <a:pt x="3" y="50"/>
                  </a:cubicBezTo>
                  <a:cubicBezTo>
                    <a:pt x="3" y="49"/>
                    <a:pt x="3" y="36"/>
                    <a:pt x="6" y="39"/>
                  </a:cubicBezTo>
                  <a:cubicBezTo>
                    <a:pt x="8" y="41"/>
                    <a:pt x="10" y="44"/>
                    <a:pt x="11" y="47"/>
                  </a:cubicBezTo>
                  <a:cubicBezTo>
                    <a:pt x="11" y="51"/>
                    <a:pt x="12" y="61"/>
                    <a:pt x="15" y="61"/>
                  </a:cubicBezTo>
                  <a:cubicBezTo>
                    <a:pt x="16" y="61"/>
                    <a:pt x="16" y="60"/>
                    <a:pt x="16" y="60"/>
                  </a:cubicBezTo>
                  <a:cubicBezTo>
                    <a:pt x="18" y="55"/>
                    <a:pt x="15" y="51"/>
                    <a:pt x="13" y="47"/>
                  </a:cubicBezTo>
                  <a:cubicBezTo>
                    <a:pt x="13" y="45"/>
                    <a:pt x="13" y="44"/>
                    <a:pt x="13" y="43"/>
                  </a:cubicBezTo>
                  <a:cubicBezTo>
                    <a:pt x="13" y="40"/>
                    <a:pt x="13" y="38"/>
                    <a:pt x="13" y="36"/>
                  </a:cubicBezTo>
                  <a:cubicBezTo>
                    <a:pt x="13" y="35"/>
                    <a:pt x="13" y="29"/>
                    <a:pt x="15" y="32"/>
                  </a:cubicBezTo>
                  <a:cubicBezTo>
                    <a:pt x="16" y="34"/>
                    <a:pt x="17" y="35"/>
                    <a:pt x="17" y="37"/>
                  </a:cubicBezTo>
                  <a:cubicBezTo>
                    <a:pt x="19" y="39"/>
                    <a:pt x="21" y="54"/>
                    <a:pt x="26" y="50"/>
                  </a:cubicBezTo>
                  <a:cubicBezTo>
                    <a:pt x="29" y="49"/>
                    <a:pt x="29" y="44"/>
                    <a:pt x="30" y="42"/>
                  </a:cubicBezTo>
                  <a:cubicBezTo>
                    <a:pt x="31" y="43"/>
                    <a:pt x="32" y="44"/>
                    <a:pt x="34" y="43"/>
                  </a:cubicBezTo>
                  <a:cubicBezTo>
                    <a:pt x="39" y="42"/>
                    <a:pt x="38" y="34"/>
                    <a:pt x="37" y="29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41" y="29"/>
                    <a:pt x="43" y="34"/>
                    <a:pt x="48" y="34"/>
                  </a:cubicBezTo>
                  <a:cubicBezTo>
                    <a:pt x="51" y="34"/>
                    <a:pt x="53" y="30"/>
                    <a:pt x="54" y="27"/>
                  </a:cubicBezTo>
                  <a:cubicBezTo>
                    <a:pt x="54" y="27"/>
                    <a:pt x="55" y="26"/>
                    <a:pt x="55" y="25"/>
                  </a:cubicBezTo>
                  <a:cubicBezTo>
                    <a:pt x="57" y="26"/>
                    <a:pt x="59" y="24"/>
                    <a:pt x="61" y="21"/>
                  </a:cubicBezTo>
                  <a:cubicBezTo>
                    <a:pt x="62" y="18"/>
                    <a:pt x="63" y="15"/>
                    <a:pt x="64" y="11"/>
                  </a:cubicBezTo>
                  <a:cubicBezTo>
                    <a:pt x="66" y="11"/>
                    <a:pt x="67" y="11"/>
                    <a:pt x="70" y="11"/>
                  </a:cubicBezTo>
                  <a:cubicBezTo>
                    <a:pt x="72" y="10"/>
                    <a:pt x="75" y="13"/>
                    <a:pt x="73" y="16"/>
                  </a:cubicBezTo>
                  <a:cubicBezTo>
                    <a:pt x="73" y="17"/>
                    <a:pt x="71" y="18"/>
                    <a:pt x="70" y="18"/>
                  </a:cubicBezTo>
                  <a:cubicBezTo>
                    <a:pt x="68" y="19"/>
                    <a:pt x="66" y="19"/>
                    <a:pt x="64" y="19"/>
                  </a:cubicBezTo>
                  <a:cubicBezTo>
                    <a:pt x="63" y="20"/>
                    <a:pt x="64" y="22"/>
                    <a:pt x="65" y="21"/>
                  </a:cubicBezTo>
                  <a:cubicBezTo>
                    <a:pt x="69" y="20"/>
                    <a:pt x="74" y="20"/>
                    <a:pt x="76" y="16"/>
                  </a:cubicBezTo>
                  <a:cubicBezTo>
                    <a:pt x="78" y="12"/>
                    <a:pt x="74" y="8"/>
                    <a:pt x="70" y="8"/>
                  </a:cubicBezTo>
                  <a:close/>
                  <a:moveTo>
                    <a:pt x="15" y="58"/>
                  </a:moveTo>
                  <a:cubicBezTo>
                    <a:pt x="14" y="56"/>
                    <a:pt x="14" y="55"/>
                    <a:pt x="14" y="54"/>
                  </a:cubicBezTo>
                  <a:cubicBezTo>
                    <a:pt x="14" y="55"/>
                    <a:pt x="16" y="59"/>
                    <a:pt x="15" y="58"/>
                  </a:cubicBezTo>
                  <a:close/>
                  <a:moveTo>
                    <a:pt x="35" y="34"/>
                  </a:moveTo>
                  <a:cubicBezTo>
                    <a:pt x="36" y="37"/>
                    <a:pt x="34" y="45"/>
                    <a:pt x="31" y="39"/>
                  </a:cubicBezTo>
                  <a:cubicBezTo>
                    <a:pt x="31" y="39"/>
                    <a:pt x="31" y="38"/>
                    <a:pt x="31" y="38"/>
                  </a:cubicBezTo>
                  <a:cubicBezTo>
                    <a:pt x="31" y="36"/>
                    <a:pt x="31" y="34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3"/>
                    <a:pt x="34" y="33"/>
                    <a:pt x="35" y="32"/>
                  </a:cubicBezTo>
                  <a:cubicBezTo>
                    <a:pt x="35" y="33"/>
                    <a:pt x="35" y="34"/>
                    <a:pt x="35" y="34"/>
                  </a:cubicBezTo>
                  <a:close/>
                  <a:moveTo>
                    <a:pt x="53" y="19"/>
                  </a:moveTo>
                  <a:cubicBezTo>
                    <a:pt x="52" y="17"/>
                    <a:pt x="52" y="17"/>
                    <a:pt x="54" y="17"/>
                  </a:cubicBezTo>
                  <a:cubicBezTo>
                    <a:pt x="54" y="18"/>
                    <a:pt x="54" y="19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0"/>
                  </a:cubicBezTo>
                  <a:cubicBezTo>
                    <a:pt x="53" y="20"/>
                    <a:pt x="53" y="19"/>
                    <a:pt x="53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93"/>
            <p:cNvSpPr>
              <a:spLocks noEditPoints="1"/>
            </p:cNvSpPr>
            <p:nvPr/>
          </p:nvSpPr>
          <p:spPr bwMode="auto">
            <a:xfrm>
              <a:off x="5618163" y="5432425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8 h 85"/>
                <a:gd name="T4" fmla="*/ 63 w 174"/>
                <a:gd name="T5" fmla="*/ 77 h 85"/>
                <a:gd name="T6" fmla="*/ 33 w 174"/>
                <a:gd name="T7" fmla="*/ 71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60 h 85"/>
                <a:gd name="T16" fmla="*/ 59 w 174"/>
                <a:gd name="T17" fmla="*/ 69 h 85"/>
                <a:gd name="T18" fmla="*/ 63 w 174"/>
                <a:gd name="T19" fmla="*/ 68 h 85"/>
                <a:gd name="T20" fmla="*/ 50 w 174"/>
                <a:gd name="T21" fmla="*/ 57 h 85"/>
                <a:gd name="T22" fmla="*/ 75 w 174"/>
                <a:gd name="T23" fmla="*/ 65 h 85"/>
                <a:gd name="T24" fmla="*/ 79 w 174"/>
                <a:gd name="T25" fmla="*/ 63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5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5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1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8 h 85"/>
                <a:gd name="T62" fmla="*/ 41 w 174"/>
                <a:gd name="T63" fmla="*/ 72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9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9 h 85"/>
                <a:gd name="T86" fmla="*/ 103 w 174"/>
                <a:gd name="T87" fmla="*/ 38 h 85"/>
                <a:gd name="T88" fmla="*/ 94 w 174"/>
                <a:gd name="T89" fmla="*/ 39 h 85"/>
                <a:gd name="T90" fmla="*/ 101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1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5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2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1"/>
                  </a:cubicBezTo>
                  <a:cubicBezTo>
                    <a:pt x="171" y="25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7"/>
                    <a:pt x="172" y="6"/>
                    <a:pt x="172" y="6"/>
                  </a:cubicBezTo>
                  <a:cubicBezTo>
                    <a:pt x="173" y="6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3"/>
                    <a:pt x="172" y="2"/>
                    <a:pt x="172" y="3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8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00" y="35"/>
                    <a:pt x="69" y="41"/>
                    <a:pt x="40" y="50"/>
                  </a:cubicBezTo>
                  <a:cubicBezTo>
                    <a:pt x="31" y="53"/>
                    <a:pt x="22" y="55"/>
                    <a:pt x="14" y="59"/>
                  </a:cubicBezTo>
                  <a:cubicBezTo>
                    <a:pt x="8" y="62"/>
                    <a:pt x="0" y="67"/>
                    <a:pt x="2" y="74"/>
                  </a:cubicBezTo>
                  <a:cubicBezTo>
                    <a:pt x="4" y="82"/>
                    <a:pt x="14" y="83"/>
                    <a:pt x="21" y="83"/>
                  </a:cubicBezTo>
                  <a:cubicBezTo>
                    <a:pt x="35" y="85"/>
                    <a:pt x="50" y="81"/>
                    <a:pt x="63" y="77"/>
                  </a:cubicBezTo>
                  <a:cubicBezTo>
                    <a:pt x="87" y="70"/>
                    <a:pt x="111" y="59"/>
                    <a:pt x="130" y="42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2"/>
                    <a:pt x="24" y="67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1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38" y="73"/>
                    <a:pt x="35" y="71"/>
                    <a:pt x="32" y="69"/>
                  </a:cubicBezTo>
                  <a:cubicBezTo>
                    <a:pt x="30" y="67"/>
                    <a:pt x="28" y="66"/>
                    <a:pt x="27" y="65"/>
                  </a:cubicBezTo>
                  <a:cubicBezTo>
                    <a:pt x="26" y="64"/>
                    <a:pt x="21" y="61"/>
                    <a:pt x="25" y="62"/>
                  </a:cubicBezTo>
                  <a:cubicBezTo>
                    <a:pt x="26" y="63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5" y="74"/>
                    <a:pt x="45" y="73"/>
                    <a:pt x="44" y="73"/>
                  </a:cubicBezTo>
                  <a:cubicBezTo>
                    <a:pt x="40" y="70"/>
                    <a:pt x="35" y="66"/>
                    <a:pt x="30" y="64"/>
                  </a:cubicBezTo>
                  <a:cubicBezTo>
                    <a:pt x="30" y="63"/>
                    <a:pt x="29" y="63"/>
                    <a:pt x="29" y="63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3" y="63"/>
                    <a:pt x="36" y="65"/>
                    <a:pt x="39" y="67"/>
                  </a:cubicBezTo>
                  <a:cubicBezTo>
                    <a:pt x="41" y="68"/>
                    <a:pt x="42" y="68"/>
                    <a:pt x="43" y="69"/>
                  </a:cubicBezTo>
                  <a:cubicBezTo>
                    <a:pt x="45" y="71"/>
                    <a:pt x="48" y="72"/>
                    <a:pt x="50" y="73"/>
                  </a:cubicBezTo>
                  <a:cubicBezTo>
                    <a:pt x="50" y="74"/>
                    <a:pt x="51" y="73"/>
                    <a:pt x="50" y="73"/>
                  </a:cubicBezTo>
                  <a:cubicBezTo>
                    <a:pt x="50" y="73"/>
                    <a:pt x="49" y="72"/>
                    <a:pt x="49" y="72"/>
                  </a:cubicBezTo>
                  <a:cubicBezTo>
                    <a:pt x="49" y="72"/>
                    <a:pt x="49" y="72"/>
                    <a:pt x="48" y="72"/>
                  </a:cubicBezTo>
                  <a:cubicBezTo>
                    <a:pt x="44" y="69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40" y="62"/>
                    <a:pt x="40" y="63"/>
                  </a:cubicBezTo>
                  <a:cubicBezTo>
                    <a:pt x="45" y="67"/>
                    <a:pt x="50" y="69"/>
                    <a:pt x="55" y="73"/>
                  </a:cubicBezTo>
                  <a:cubicBezTo>
                    <a:pt x="56" y="73"/>
                    <a:pt x="56" y="72"/>
                    <a:pt x="56" y="72"/>
                  </a:cubicBezTo>
                  <a:cubicBezTo>
                    <a:pt x="51" y="69"/>
                    <a:pt x="46" y="64"/>
                    <a:pt x="40" y="62"/>
                  </a:cubicBezTo>
                  <a:cubicBezTo>
                    <a:pt x="39" y="61"/>
                    <a:pt x="39" y="60"/>
                    <a:pt x="38" y="60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2"/>
                    <a:pt x="46" y="63"/>
                    <a:pt x="48" y="6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6"/>
                    <a:pt x="49" y="64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6"/>
                    <a:pt x="44" y="57"/>
                  </a:cubicBezTo>
                  <a:cubicBezTo>
                    <a:pt x="46" y="58"/>
                    <a:pt x="49" y="59"/>
                    <a:pt x="51" y="61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8"/>
                    <a:pt x="63" y="68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9"/>
                    <a:pt x="65" y="68"/>
                    <a:pt x="64" y="68"/>
                  </a:cubicBezTo>
                  <a:cubicBezTo>
                    <a:pt x="60" y="65"/>
                    <a:pt x="56" y="63"/>
                    <a:pt x="52" y="60"/>
                  </a:cubicBezTo>
                  <a:cubicBezTo>
                    <a:pt x="51" y="60"/>
                    <a:pt x="50" y="59"/>
                    <a:pt x="50" y="59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7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2"/>
                    <a:pt x="57" y="59"/>
                    <a:pt x="51" y="52"/>
                  </a:cubicBezTo>
                  <a:cubicBezTo>
                    <a:pt x="52" y="54"/>
                    <a:pt x="55" y="54"/>
                    <a:pt x="57" y="55"/>
                  </a:cubicBezTo>
                  <a:cubicBezTo>
                    <a:pt x="59" y="57"/>
                    <a:pt x="61" y="58"/>
                    <a:pt x="63" y="59"/>
                  </a:cubicBezTo>
                  <a:cubicBezTo>
                    <a:pt x="67" y="62"/>
                    <a:pt x="71" y="64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8" y="52"/>
                  </a:cubicBezTo>
                  <a:cubicBezTo>
                    <a:pt x="59" y="53"/>
                    <a:pt x="61" y="54"/>
                    <a:pt x="63" y="55"/>
                  </a:cubicBezTo>
                  <a:cubicBezTo>
                    <a:pt x="66" y="57"/>
                    <a:pt x="70" y="58"/>
                    <a:pt x="73" y="60"/>
                  </a:cubicBezTo>
                  <a:cubicBezTo>
                    <a:pt x="75" y="61"/>
                    <a:pt x="77" y="62"/>
                    <a:pt x="79" y="63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8"/>
                    <a:pt x="68" y="56"/>
                    <a:pt x="66" y="54"/>
                  </a:cubicBezTo>
                  <a:cubicBezTo>
                    <a:pt x="65" y="54"/>
                    <a:pt x="63" y="51"/>
                    <a:pt x="62" y="51"/>
                  </a:cubicBezTo>
                  <a:cubicBezTo>
                    <a:pt x="70" y="53"/>
                    <a:pt x="77" y="59"/>
                    <a:pt x="85" y="62"/>
                  </a:cubicBezTo>
                  <a:cubicBezTo>
                    <a:pt x="85" y="63"/>
                    <a:pt x="85" y="62"/>
                    <a:pt x="85" y="62"/>
                  </a:cubicBezTo>
                  <a:cubicBezTo>
                    <a:pt x="82" y="60"/>
                    <a:pt x="79" y="58"/>
                    <a:pt x="76" y="56"/>
                  </a:cubicBezTo>
                  <a:cubicBezTo>
                    <a:pt x="73" y="55"/>
                    <a:pt x="71" y="53"/>
                    <a:pt x="69" y="52"/>
                  </a:cubicBezTo>
                  <a:cubicBezTo>
                    <a:pt x="67" y="51"/>
                    <a:pt x="65" y="49"/>
                    <a:pt x="69" y="50"/>
                  </a:cubicBezTo>
                  <a:cubicBezTo>
                    <a:pt x="76" y="51"/>
                    <a:pt x="82" y="58"/>
                    <a:pt x="89" y="60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50"/>
                  </a:cubicBezTo>
                  <a:cubicBezTo>
                    <a:pt x="82" y="51"/>
                    <a:pt x="88" y="56"/>
                    <a:pt x="94" y="58"/>
                  </a:cubicBezTo>
                  <a:cubicBezTo>
                    <a:pt x="94" y="59"/>
                    <a:pt x="94" y="58"/>
                    <a:pt x="94" y="58"/>
                  </a:cubicBezTo>
                  <a:cubicBezTo>
                    <a:pt x="89" y="54"/>
                    <a:pt x="82" y="51"/>
                    <a:pt x="77" y="46"/>
                  </a:cubicBezTo>
                  <a:cubicBezTo>
                    <a:pt x="78" y="47"/>
                    <a:pt x="81" y="48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1" y="53"/>
                    <a:pt x="93" y="54"/>
                    <a:pt x="96" y="55"/>
                  </a:cubicBezTo>
                  <a:cubicBezTo>
                    <a:pt x="97" y="55"/>
                    <a:pt x="97" y="55"/>
                    <a:pt x="97" y="54"/>
                  </a:cubicBezTo>
                  <a:cubicBezTo>
                    <a:pt x="92" y="50"/>
                    <a:pt x="86" y="49"/>
                    <a:pt x="81" y="45"/>
                  </a:cubicBezTo>
                  <a:cubicBezTo>
                    <a:pt x="79" y="43"/>
                    <a:pt x="81" y="44"/>
                    <a:pt x="82" y="45"/>
                  </a:cubicBezTo>
                  <a:cubicBezTo>
                    <a:pt x="84" y="45"/>
                    <a:pt x="87" y="47"/>
                    <a:pt x="89" y="48"/>
                  </a:cubicBezTo>
                  <a:cubicBezTo>
                    <a:pt x="93" y="50"/>
                    <a:pt x="96" y="52"/>
                    <a:pt x="100" y="53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99" y="51"/>
                    <a:pt x="97" y="50"/>
                    <a:pt x="95" y="48"/>
                  </a:cubicBezTo>
                  <a:cubicBezTo>
                    <a:pt x="93" y="47"/>
                    <a:pt x="89" y="44"/>
                    <a:pt x="88" y="44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1"/>
                    <a:pt x="107" y="50"/>
                  </a:cubicBezTo>
                  <a:cubicBezTo>
                    <a:pt x="104" y="49"/>
                    <a:pt x="102" y="48"/>
                    <a:pt x="100" y="47"/>
                  </a:cubicBezTo>
                  <a:cubicBezTo>
                    <a:pt x="98" y="46"/>
                    <a:pt x="96" y="44"/>
                    <a:pt x="94" y="43"/>
                  </a:cubicBezTo>
                  <a:cubicBezTo>
                    <a:pt x="100" y="45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50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8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5"/>
                    <a:pt x="105" y="43"/>
                    <a:pt x="101" y="40"/>
                  </a:cubicBezTo>
                  <a:cubicBezTo>
                    <a:pt x="104" y="42"/>
                    <a:pt x="110" y="44"/>
                    <a:pt x="114" y="45"/>
                  </a:cubicBezTo>
                  <a:cubicBezTo>
                    <a:pt x="114" y="45"/>
                    <a:pt x="115" y="45"/>
                    <a:pt x="114" y="45"/>
                  </a:cubicBezTo>
                  <a:cubicBezTo>
                    <a:pt x="112" y="43"/>
                    <a:pt x="107" y="39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3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8"/>
                  </a:cubicBezTo>
                  <a:cubicBezTo>
                    <a:pt x="113" y="39"/>
                    <a:pt x="117" y="42"/>
                    <a:pt x="121" y="42"/>
                  </a:cubicBezTo>
                  <a:cubicBezTo>
                    <a:pt x="121" y="43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1"/>
                    <a:pt x="123" y="40"/>
                  </a:cubicBezTo>
                  <a:cubicBezTo>
                    <a:pt x="121" y="39"/>
                    <a:pt x="119" y="38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5" y="63"/>
                    <a:pt x="74" y="70"/>
                  </a:cubicBezTo>
                  <a:close/>
                  <a:moveTo>
                    <a:pt x="7" y="77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9"/>
                    <a:pt x="10" y="78"/>
                    <a:pt x="9" y="78"/>
                  </a:cubicBezTo>
                  <a:cubicBezTo>
                    <a:pt x="8" y="78"/>
                    <a:pt x="8" y="77"/>
                    <a:pt x="7" y="77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1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7"/>
                  </a:cubicBezTo>
                  <a:cubicBezTo>
                    <a:pt x="10" y="76"/>
                    <a:pt x="8" y="73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1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7"/>
                    <a:pt x="17" y="73"/>
                    <a:pt x="13" y="71"/>
                  </a:cubicBezTo>
                  <a:cubicBezTo>
                    <a:pt x="12" y="70"/>
                    <a:pt x="11" y="70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2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9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1"/>
                  </a:cubicBezTo>
                  <a:cubicBezTo>
                    <a:pt x="15" y="68"/>
                    <a:pt x="22" y="72"/>
                    <a:pt x="23" y="72"/>
                  </a:cubicBezTo>
                  <a:cubicBezTo>
                    <a:pt x="23" y="73"/>
                    <a:pt x="24" y="73"/>
                    <a:pt x="25" y="74"/>
                  </a:cubicBezTo>
                  <a:cubicBezTo>
                    <a:pt x="27" y="76"/>
                    <a:pt x="30" y="78"/>
                    <a:pt x="33" y="80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9"/>
                    <a:pt x="26" y="70"/>
                    <a:pt x="28" y="72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80"/>
                    <a:pt x="37" y="80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20" y="77"/>
                    <a:pt x="20" y="77"/>
                    <a:pt x="20" y="78"/>
                  </a:cubicBezTo>
                  <a:cubicBezTo>
                    <a:pt x="18" y="76"/>
                    <a:pt x="16" y="75"/>
                    <a:pt x="15" y="73"/>
                  </a:cubicBezTo>
                  <a:cubicBezTo>
                    <a:pt x="15" y="73"/>
                    <a:pt x="15" y="73"/>
                    <a:pt x="14" y="73"/>
                  </a:cubicBezTo>
                  <a:close/>
                  <a:moveTo>
                    <a:pt x="32" y="66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9"/>
                    <a:pt x="39" y="70"/>
                    <a:pt x="42" y="72"/>
                  </a:cubicBezTo>
                  <a:cubicBezTo>
                    <a:pt x="44" y="74"/>
                    <a:pt x="42" y="72"/>
                    <a:pt x="41" y="72"/>
                  </a:cubicBezTo>
                  <a:cubicBezTo>
                    <a:pt x="38" y="70"/>
                    <a:pt x="35" y="68"/>
                    <a:pt x="33" y="66"/>
                  </a:cubicBezTo>
                  <a:cubicBezTo>
                    <a:pt x="32" y="66"/>
                    <a:pt x="32" y="66"/>
                    <a:pt x="32" y="66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4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3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6"/>
                    <a:pt x="109" y="36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3"/>
                    <a:pt x="125" y="33"/>
                    <a:pt x="126" y="34"/>
                  </a:cubicBezTo>
                  <a:cubicBezTo>
                    <a:pt x="125" y="34"/>
                    <a:pt x="125" y="33"/>
                    <a:pt x="124" y="33"/>
                  </a:cubicBezTo>
                  <a:cubicBezTo>
                    <a:pt x="124" y="33"/>
                    <a:pt x="124" y="34"/>
                    <a:pt x="124" y="34"/>
                  </a:cubicBezTo>
                  <a:cubicBezTo>
                    <a:pt x="124" y="36"/>
                    <a:pt x="123" y="34"/>
                    <a:pt x="122" y="33"/>
                  </a:cubicBezTo>
                  <a:cubicBezTo>
                    <a:pt x="122" y="33"/>
                    <a:pt x="121" y="33"/>
                    <a:pt x="121" y="34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6"/>
                    <a:pt x="121" y="35"/>
                  </a:cubicBezTo>
                  <a:cubicBezTo>
                    <a:pt x="121" y="35"/>
                    <a:pt x="121" y="35"/>
                    <a:pt x="120" y="35"/>
                  </a:cubicBezTo>
                  <a:cubicBezTo>
                    <a:pt x="120" y="35"/>
                    <a:pt x="119" y="34"/>
                    <a:pt x="119" y="34"/>
                  </a:cubicBezTo>
                  <a:cubicBezTo>
                    <a:pt x="118" y="34"/>
                    <a:pt x="118" y="35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6"/>
                    <a:pt x="116" y="35"/>
                  </a:cubicBezTo>
                  <a:cubicBezTo>
                    <a:pt x="116" y="35"/>
                    <a:pt x="116" y="36"/>
                    <a:pt x="116" y="36"/>
                  </a:cubicBezTo>
                  <a:cubicBezTo>
                    <a:pt x="117" y="37"/>
                    <a:pt x="118" y="38"/>
                    <a:pt x="119" y="38"/>
                  </a:cubicBezTo>
                  <a:cubicBezTo>
                    <a:pt x="120" y="39"/>
                    <a:pt x="123" y="41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5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30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9"/>
                  </a:cubicBezTo>
                  <a:cubicBezTo>
                    <a:pt x="165" y="9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7"/>
                    <a:pt x="156" y="24"/>
                  </a:cubicBezTo>
                  <a:cubicBezTo>
                    <a:pt x="159" y="22"/>
                    <a:pt x="161" y="20"/>
                    <a:pt x="163" y="17"/>
                  </a:cubicBezTo>
                  <a:cubicBezTo>
                    <a:pt x="162" y="19"/>
                    <a:pt x="162" y="20"/>
                    <a:pt x="161" y="22"/>
                  </a:cubicBezTo>
                  <a:cubicBezTo>
                    <a:pt x="158" y="27"/>
                    <a:pt x="152" y="30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2"/>
                  </a:cubicBezTo>
                  <a:cubicBezTo>
                    <a:pt x="136" y="17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2" y="33"/>
                    <a:pt x="133" y="34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1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5" y="31"/>
                    <a:pt x="159" y="28"/>
                  </a:cubicBezTo>
                  <a:cubicBezTo>
                    <a:pt x="162" y="26"/>
                    <a:pt x="164" y="24"/>
                    <a:pt x="165" y="21"/>
                  </a:cubicBezTo>
                  <a:cubicBezTo>
                    <a:pt x="166" y="19"/>
                    <a:pt x="166" y="16"/>
                    <a:pt x="166" y="14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6"/>
                  </a:moveTo>
                  <a:cubicBezTo>
                    <a:pt x="149" y="6"/>
                    <a:pt x="146" y="7"/>
                    <a:pt x="142" y="8"/>
                  </a:cubicBezTo>
                  <a:cubicBezTo>
                    <a:pt x="143" y="8"/>
                    <a:pt x="144" y="7"/>
                    <a:pt x="146" y="7"/>
                  </a:cubicBezTo>
                  <a:cubicBezTo>
                    <a:pt x="148" y="6"/>
                    <a:pt x="151" y="6"/>
                    <a:pt x="153" y="6"/>
                  </a:cubicBezTo>
                  <a:close/>
                  <a:moveTo>
                    <a:pt x="22" y="59"/>
                  </a:moveTo>
                  <a:cubicBezTo>
                    <a:pt x="31" y="55"/>
                    <a:pt x="40" y="53"/>
                    <a:pt x="50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2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3"/>
                    <a:pt x="116" y="46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40"/>
                    <a:pt x="99" y="40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2"/>
                    <a:pt x="98" y="40"/>
                    <a:pt x="94" y="39"/>
                  </a:cubicBezTo>
                  <a:cubicBezTo>
                    <a:pt x="94" y="39"/>
                    <a:pt x="94" y="40"/>
                    <a:pt x="94" y="40"/>
                  </a:cubicBezTo>
                  <a:cubicBezTo>
                    <a:pt x="99" y="44"/>
                    <a:pt x="104" y="46"/>
                    <a:pt x="110" y="49"/>
                  </a:cubicBezTo>
                  <a:cubicBezTo>
                    <a:pt x="105" y="47"/>
                    <a:pt x="99" y="44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5"/>
                    <a:pt x="97" y="46"/>
                    <a:pt x="99" y="47"/>
                  </a:cubicBezTo>
                  <a:cubicBezTo>
                    <a:pt x="100" y="47"/>
                    <a:pt x="100" y="48"/>
                    <a:pt x="101" y="48"/>
                  </a:cubicBezTo>
                  <a:cubicBezTo>
                    <a:pt x="96" y="46"/>
                    <a:pt x="91" y="43"/>
                    <a:pt x="86" y="43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50"/>
                  </a:cubicBezTo>
                  <a:cubicBezTo>
                    <a:pt x="96" y="50"/>
                    <a:pt x="102" y="53"/>
                    <a:pt x="98" y="51"/>
                  </a:cubicBezTo>
                  <a:cubicBezTo>
                    <a:pt x="91" y="49"/>
                    <a:pt x="86" y="45"/>
                    <a:pt x="79" y="43"/>
                  </a:cubicBezTo>
                  <a:cubicBezTo>
                    <a:pt x="79" y="43"/>
                    <a:pt x="78" y="43"/>
                    <a:pt x="79" y="44"/>
                  </a:cubicBezTo>
                  <a:cubicBezTo>
                    <a:pt x="83" y="48"/>
                    <a:pt x="89" y="50"/>
                    <a:pt x="93" y="53"/>
                  </a:cubicBezTo>
                  <a:cubicBezTo>
                    <a:pt x="98" y="56"/>
                    <a:pt x="93" y="53"/>
                    <a:pt x="92" y="53"/>
                  </a:cubicBezTo>
                  <a:cubicBezTo>
                    <a:pt x="90" y="52"/>
                    <a:pt x="88" y="51"/>
                    <a:pt x="87" y="50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6"/>
                    <a:pt x="76" y="46"/>
                  </a:cubicBezTo>
                  <a:cubicBezTo>
                    <a:pt x="78" y="49"/>
                    <a:pt x="81" y="51"/>
                    <a:pt x="84" y="53"/>
                  </a:cubicBezTo>
                  <a:cubicBezTo>
                    <a:pt x="81" y="51"/>
                    <a:pt x="77" y="49"/>
                    <a:pt x="73" y="48"/>
                  </a:cubicBezTo>
                  <a:cubicBezTo>
                    <a:pt x="73" y="48"/>
                    <a:pt x="72" y="49"/>
                    <a:pt x="73" y="49"/>
                  </a:cubicBezTo>
                  <a:cubicBezTo>
                    <a:pt x="76" y="51"/>
                    <a:pt x="80" y="54"/>
                    <a:pt x="83" y="56"/>
                  </a:cubicBezTo>
                  <a:cubicBezTo>
                    <a:pt x="84" y="56"/>
                    <a:pt x="85" y="57"/>
                    <a:pt x="86" y="58"/>
                  </a:cubicBezTo>
                  <a:cubicBezTo>
                    <a:pt x="87" y="58"/>
                    <a:pt x="87" y="58"/>
                    <a:pt x="87" y="58"/>
                  </a:cubicBezTo>
                  <a:cubicBezTo>
                    <a:pt x="85" y="57"/>
                    <a:pt x="84" y="57"/>
                    <a:pt x="83" y="56"/>
                  </a:cubicBezTo>
                  <a:cubicBezTo>
                    <a:pt x="77" y="53"/>
                    <a:pt x="72" y="49"/>
                    <a:pt x="65" y="49"/>
                  </a:cubicBezTo>
                  <a:cubicBezTo>
                    <a:pt x="65" y="49"/>
                    <a:pt x="65" y="49"/>
                    <a:pt x="65" y="49"/>
                  </a:cubicBezTo>
                  <a:cubicBezTo>
                    <a:pt x="67" y="51"/>
                    <a:pt x="69" y="53"/>
                    <a:pt x="72" y="55"/>
                  </a:cubicBezTo>
                  <a:cubicBezTo>
                    <a:pt x="68" y="53"/>
                    <a:pt x="65" y="51"/>
                    <a:pt x="61" y="50"/>
                  </a:cubicBezTo>
                  <a:cubicBezTo>
                    <a:pt x="60" y="50"/>
                    <a:pt x="60" y="50"/>
                    <a:pt x="60" y="51"/>
                  </a:cubicBezTo>
                  <a:cubicBezTo>
                    <a:pt x="63" y="53"/>
                    <a:pt x="65" y="55"/>
                    <a:pt x="68" y="57"/>
                  </a:cubicBezTo>
                  <a:cubicBezTo>
                    <a:pt x="66" y="56"/>
                    <a:pt x="65" y="55"/>
                    <a:pt x="64" y="55"/>
                  </a:cubicBezTo>
                  <a:cubicBezTo>
                    <a:pt x="60" y="53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5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56" y="58"/>
                    <a:pt x="65" y="62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1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6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6"/>
                    <a:pt x="40" y="56"/>
                  </a:cubicBezTo>
                  <a:cubicBezTo>
                    <a:pt x="41" y="58"/>
                    <a:pt x="42" y="60"/>
                    <a:pt x="44" y="61"/>
                  </a:cubicBezTo>
                  <a:cubicBezTo>
                    <a:pt x="42" y="60"/>
                    <a:pt x="39" y="59"/>
                    <a:pt x="37" y="59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3" y="62"/>
                    <a:pt x="34" y="63"/>
                    <a:pt x="35" y="64"/>
                  </a:cubicBezTo>
                  <a:cubicBezTo>
                    <a:pt x="32" y="62"/>
                    <a:pt x="29" y="61"/>
                    <a:pt x="26" y="60"/>
                  </a:cubicBezTo>
                  <a:cubicBezTo>
                    <a:pt x="26" y="60"/>
                    <a:pt x="25" y="60"/>
                    <a:pt x="26" y="60"/>
                  </a:cubicBezTo>
                  <a:cubicBezTo>
                    <a:pt x="26" y="61"/>
                    <a:pt x="27" y="62"/>
                    <a:pt x="28" y="63"/>
                  </a:cubicBezTo>
                  <a:cubicBezTo>
                    <a:pt x="26" y="62"/>
                    <a:pt x="24" y="61"/>
                    <a:pt x="22" y="60"/>
                  </a:cubicBezTo>
                  <a:cubicBezTo>
                    <a:pt x="22" y="60"/>
                    <a:pt x="22" y="61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6"/>
                    <a:pt x="24" y="65"/>
                    <a:pt x="22" y="64"/>
                  </a:cubicBezTo>
                  <a:cubicBezTo>
                    <a:pt x="22" y="64"/>
                    <a:pt x="21" y="64"/>
                    <a:pt x="22" y="65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2" y="67"/>
                    <a:pt x="19" y="67"/>
                  </a:cubicBezTo>
                  <a:cubicBezTo>
                    <a:pt x="19" y="67"/>
                    <a:pt x="19" y="68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9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70"/>
                    <a:pt x="13" y="68"/>
                    <a:pt x="10" y="68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0" y="69"/>
                    <a:pt x="11" y="69"/>
                    <a:pt x="11" y="70"/>
                  </a:cubicBezTo>
                  <a:cubicBezTo>
                    <a:pt x="10" y="70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3"/>
                    <a:pt x="8" y="72"/>
                    <a:pt x="6" y="71"/>
                  </a:cubicBezTo>
                  <a:cubicBezTo>
                    <a:pt x="6" y="71"/>
                    <a:pt x="6" y="72"/>
                    <a:pt x="6" y="72"/>
                  </a:cubicBezTo>
                  <a:cubicBezTo>
                    <a:pt x="7" y="74"/>
                    <a:pt x="9" y="76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94"/>
            <p:cNvSpPr>
              <a:spLocks noEditPoints="1"/>
            </p:cNvSpPr>
            <p:nvPr/>
          </p:nvSpPr>
          <p:spPr bwMode="auto">
            <a:xfrm>
              <a:off x="9491663" y="4260850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7 h 85"/>
                <a:gd name="T4" fmla="*/ 63 w 174"/>
                <a:gd name="T5" fmla="*/ 77 h 85"/>
                <a:gd name="T6" fmla="*/ 33 w 174"/>
                <a:gd name="T7" fmla="*/ 70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59 h 85"/>
                <a:gd name="T16" fmla="*/ 59 w 174"/>
                <a:gd name="T17" fmla="*/ 69 h 85"/>
                <a:gd name="T18" fmla="*/ 63 w 174"/>
                <a:gd name="T19" fmla="*/ 67 h 85"/>
                <a:gd name="T20" fmla="*/ 50 w 174"/>
                <a:gd name="T21" fmla="*/ 56 h 85"/>
                <a:gd name="T22" fmla="*/ 75 w 174"/>
                <a:gd name="T23" fmla="*/ 65 h 85"/>
                <a:gd name="T24" fmla="*/ 79 w 174"/>
                <a:gd name="T25" fmla="*/ 62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4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4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0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7 h 85"/>
                <a:gd name="T62" fmla="*/ 41 w 174"/>
                <a:gd name="T63" fmla="*/ 71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8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8 h 85"/>
                <a:gd name="T86" fmla="*/ 103 w 174"/>
                <a:gd name="T87" fmla="*/ 38 h 85"/>
                <a:gd name="T88" fmla="*/ 94 w 174"/>
                <a:gd name="T89" fmla="*/ 39 h 85"/>
                <a:gd name="T90" fmla="*/ 100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0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4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1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0"/>
                  </a:cubicBezTo>
                  <a:cubicBezTo>
                    <a:pt x="171" y="24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2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4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2"/>
                    <a:pt x="172" y="2"/>
                    <a:pt x="172" y="2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00" y="35"/>
                    <a:pt x="69" y="40"/>
                    <a:pt x="40" y="50"/>
                  </a:cubicBezTo>
                  <a:cubicBezTo>
                    <a:pt x="31" y="52"/>
                    <a:pt x="22" y="55"/>
                    <a:pt x="14" y="59"/>
                  </a:cubicBezTo>
                  <a:cubicBezTo>
                    <a:pt x="8" y="61"/>
                    <a:pt x="0" y="67"/>
                    <a:pt x="2" y="74"/>
                  </a:cubicBezTo>
                  <a:cubicBezTo>
                    <a:pt x="4" y="82"/>
                    <a:pt x="14" y="82"/>
                    <a:pt x="21" y="83"/>
                  </a:cubicBezTo>
                  <a:cubicBezTo>
                    <a:pt x="35" y="85"/>
                    <a:pt x="50" y="80"/>
                    <a:pt x="63" y="77"/>
                  </a:cubicBezTo>
                  <a:cubicBezTo>
                    <a:pt x="87" y="70"/>
                    <a:pt x="111" y="59"/>
                    <a:pt x="130" y="41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1"/>
                    <a:pt x="24" y="66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0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5"/>
                    <a:pt x="41" y="75"/>
                  </a:cubicBezTo>
                  <a:cubicBezTo>
                    <a:pt x="38" y="73"/>
                    <a:pt x="35" y="71"/>
                    <a:pt x="32" y="68"/>
                  </a:cubicBezTo>
                  <a:cubicBezTo>
                    <a:pt x="30" y="67"/>
                    <a:pt x="28" y="66"/>
                    <a:pt x="27" y="64"/>
                  </a:cubicBezTo>
                  <a:cubicBezTo>
                    <a:pt x="26" y="64"/>
                    <a:pt x="21" y="60"/>
                    <a:pt x="25" y="62"/>
                  </a:cubicBezTo>
                  <a:cubicBezTo>
                    <a:pt x="26" y="62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4" y="74"/>
                    <a:pt x="45" y="73"/>
                    <a:pt x="44" y="73"/>
                  </a:cubicBezTo>
                  <a:cubicBezTo>
                    <a:pt x="40" y="69"/>
                    <a:pt x="35" y="66"/>
                    <a:pt x="30" y="63"/>
                  </a:cubicBezTo>
                  <a:cubicBezTo>
                    <a:pt x="30" y="63"/>
                    <a:pt x="29" y="63"/>
                    <a:pt x="29" y="62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2" y="63"/>
                    <a:pt x="36" y="65"/>
                    <a:pt x="39" y="67"/>
                  </a:cubicBezTo>
                  <a:cubicBezTo>
                    <a:pt x="41" y="67"/>
                    <a:pt x="42" y="68"/>
                    <a:pt x="43" y="69"/>
                  </a:cubicBezTo>
                  <a:cubicBezTo>
                    <a:pt x="45" y="70"/>
                    <a:pt x="47" y="72"/>
                    <a:pt x="50" y="73"/>
                  </a:cubicBezTo>
                  <a:cubicBezTo>
                    <a:pt x="50" y="73"/>
                    <a:pt x="51" y="73"/>
                    <a:pt x="50" y="73"/>
                  </a:cubicBezTo>
                  <a:cubicBezTo>
                    <a:pt x="50" y="72"/>
                    <a:pt x="49" y="72"/>
                    <a:pt x="49" y="72"/>
                  </a:cubicBezTo>
                  <a:cubicBezTo>
                    <a:pt x="49" y="72"/>
                    <a:pt x="49" y="72"/>
                    <a:pt x="48" y="71"/>
                  </a:cubicBezTo>
                  <a:cubicBezTo>
                    <a:pt x="44" y="68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5" y="66"/>
                    <a:pt x="50" y="69"/>
                    <a:pt x="55" y="72"/>
                  </a:cubicBezTo>
                  <a:cubicBezTo>
                    <a:pt x="56" y="73"/>
                    <a:pt x="56" y="72"/>
                    <a:pt x="55" y="72"/>
                  </a:cubicBezTo>
                  <a:cubicBezTo>
                    <a:pt x="51" y="68"/>
                    <a:pt x="46" y="64"/>
                    <a:pt x="40" y="62"/>
                  </a:cubicBezTo>
                  <a:cubicBezTo>
                    <a:pt x="39" y="61"/>
                    <a:pt x="39" y="60"/>
                    <a:pt x="38" y="59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1"/>
                    <a:pt x="46" y="62"/>
                    <a:pt x="48" y="63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69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5"/>
                    <a:pt x="49" y="63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5"/>
                    <a:pt x="44" y="57"/>
                  </a:cubicBezTo>
                  <a:cubicBezTo>
                    <a:pt x="46" y="58"/>
                    <a:pt x="48" y="59"/>
                    <a:pt x="51" y="60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7"/>
                    <a:pt x="63" y="67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8"/>
                    <a:pt x="65" y="68"/>
                    <a:pt x="64" y="67"/>
                  </a:cubicBezTo>
                  <a:cubicBezTo>
                    <a:pt x="60" y="65"/>
                    <a:pt x="56" y="62"/>
                    <a:pt x="52" y="60"/>
                  </a:cubicBezTo>
                  <a:cubicBezTo>
                    <a:pt x="51" y="60"/>
                    <a:pt x="50" y="59"/>
                    <a:pt x="50" y="58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6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1"/>
                    <a:pt x="57" y="58"/>
                    <a:pt x="50" y="52"/>
                  </a:cubicBezTo>
                  <a:cubicBezTo>
                    <a:pt x="52" y="53"/>
                    <a:pt x="55" y="54"/>
                    <a:pt x="57" y="55"/>
                  </a:cubicBezTo>
                  <a:cubicBezTo>
                    <a:pt x="59" y="56"/>
                    <a:pt x="61" y="58"/>
                    <a:pt x="63" y="59"/>
                  </a:cubicBezTo>
                  <a:cubicBezTo>
                    <a:pt x="67" y="61"/>
                    <a:pt x="71" y="63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7" y="52"/>
                  </a:cubicBezTo>
                  <a:cubicBezTo>
                    <a:pt x="59" y="52"/>
                    <a:pt x="61" y="53"/>
                    <a:pt x="62" y="54"/>
                  </a:cubicBezTo>
                  <a:cubicBezTo>
                    <a:pt x="66" y="56"/>
                    <a:pt x="70" y="58"/>
                    <a:pt x="73" y="60"/>
                  </a:cubicBezTo>
                  <a:cubicBezTo>
                    <a:pt x="75" y="61"/>
                    <a:pt x="77" y="62"/>
                    <a:pt x="79" y="62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7"/>
                    <a:pt x="68" y="56"/>
                    <a:pt x="66" y="54"/>
                  </a:cubicBezTo>
                  <a:cubicBezTo>
                    <a:pt x="65" y="53"/>
                    <a:pt x="63" y="51"/>
                    <a:pt x="62" y="51"/>
                  </a:cubicBezTo>
                  <a:cubicBezTo>
                    <a:pt x="70" y="53"/>
                    <a:pt x="77" y="58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2" y="59"/>
                    <a:pt x="79" y="58"/>
                    <a:pt x="76" y="56"/>
                  </a:cubicBezTo>
                  <a:cubicBezTo>
                    <a:pt x="73" y="54"/>
                    <a:pt x="71" y="53"/>
                    <a:pt x="69" y="52"/>
                  </a:cubicBezTo>
                  <a:cubicBezTo>
                    <a:pt x="67" y="50"/>
                    <a:pt x="65" y="49"/>
                    <a:pt x="69" y="50"/>
                  </a:cubicBezTo>
                  <a:cubicBezTo>
                    <a:pt x="76" y="51"/>
                    <a:pt x="82" y="57"/>
                    <a:pt x="89" y="59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49"/>
                  </a:cubicBezTo>
                  <a:cubicBezTo>
                    <a:pt x="82" y="51"/>
                    <a:pt x="88" y="55"/>
                    <a:pt x="94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88" y="54"/>
                    <a:pt x="82" y="51"/>
                    <a:pt x="77" y="46"/>
                  </a:cubicBezTo>
                  <a:cubicBezTo>
                    <a:pt x="78" y="47"/>
                    <a:pt x="81" y="47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0" y="52"/>
                    <a:pt x="93" y="54"/>
                    <a:pt x="96" y="55"/>
                  </a:cubicBezTo>
                  <a:cubicBezTo>
                    <a:pt x="97" y="55"/>
                    <a:pt x="97" y="54"/>
                    <a:pt x="97" y="54"/>
                  </a:cubicBezTo>
                  <a:cubicBezTo>
                    <a:pt x="92" y="50"/>
                    <a:pt x="86" y="48"/>
                    <a:pt x="81" y="45"/>
                  </a:cubicBezTo>
                  <a:cubicBezTo>
                    <a:pt x="79" y="43"/>
                    <a:pt x="81" y="44"/>
                    <a:pt x="82" y="44"/>
                  </a:cubicBezTo>
                  <a:cubicBezTo>
                    <a:pt x="84" y="45"/>
                    <a:pt x="87" y="46"/>
                    <a:pt x="89" y="47"/>
                  </a:cubicBezTo>
                  <a:cubicBezTo>
                    <a:pt x="93" y="49"/>
                    <a:pt x="96" y="51"/>
                    <a:pt x="100" y="53"/>
                  </a:cubicBezTo>
                  <a:cubicBezTo>
                    <a:pt x="101" y="53"/>
                    <a:pt x="101" y="53"/>
                    <a:pt x="101" y="52"/>
                  </a:cubicBezTo>
                  <a:cubicBezTo>
                    <a:pt x="99" y="51"/>
                    <a:pt x="97" y="49"/>
                    <a:pt x="95" y="48"/>
                  </a:cubicBezTo>
                  <a:cubicBezTo>
                    <a:pt x="93" y="47"/>
                    <a:pt x="89" y="44"/>
                    <a:pt x="88" y="43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0"/>
                    <a:pt x="107" y="50"/>
                  </a:cubicBezTo>
                  <a:cubicBezTo>
                    <a:pt x="104" y="49"/>
                    <a:pt x="102" y="48"/>
                    <a:pt x="100" y="46"/>
                  </a:cubicBezTo>
                  <a:cubicBezTo>
                    <a:pt x="98" y="45"/>
                    <a:pt x="96" y="43"/>
                    <a:pt x="94" y="43"/>
                  </a:cubicBezTo>
                  <a:cubicBezTo>
                    <a:pt x="100" y="44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49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7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4"/>
                    <a:pt x="105" y="42"/>
                    <a:pt x="101" y="40"/>
                  </a:cubicBezTo>
                  <a:cubicBezTo>
                    <a:pt x="104" y="42"/>
                    <a:pt x="109" y="44"/>
                    <a:pt x="114" y="45"/>
                  </a:cubicBezTo>
                  <a:cubicBezTo>
                    <a:pt x="114" y="45"/>
                    <a:pt x="114" y="45"/>
                    <a:pt x="114" y="44"/>
                  </a:cubicBezTo>
                  <a:cubicBezTo>
                    <a:pt x="112" y="42"/>
                    <a:pt x="107" y="38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2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7"/>
                  </a:cubicBezTo>
                  <a:cubicBezTo>
                    <a:pt x="113" y="39"/>
                    <a:pt x="117" y="41"/>
                    <a:pt x="121" y="42"/>
                  </a:cubicBezTo>
                  <a:cubicBezTo>
                    <a:pt x="121" y="42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0"/>
                    <a:pt x="123" y="40"/>
                  </a:cubicBezTo>
                  <a:cubicBezTo>
                    <a:pt x="121" y="38"/>
                    <a:pt x="119" y="37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7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4" y="63"/>
                    <a:pt x="74" y="70"/>
                  </a:cubicBezTo>
                  <a:close/>
                  <a:moveTo>
                    <a:pt x="7" y="76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8"/>
                    <a:pt x="10" y="78"/>
                    <a:pt x="9" y="78"/>
                  </a:cubicBezTo>
                  <a:cubicBezTo>
                    <a:pt x="8" y="77"/>
                    <a:pt x="8" y="77"/>
                    <a:pt x="7" y="76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0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6"/>
                  </a:cubicBezTo>
                  <a:cubicBezTo>
                    <a:pt x="10" y="76"/>
                    <a:pt x="8" y="72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8"/>
                    <a:pt x="17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0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6"/>
                    <a:pt x="17" y="73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1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8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0"/>
                  </a:cubicBezTo>
                  <a:cubicBezTo>
                    <a:pt x="15" y="67"/>
                    <a:pt x="22" y="72"/>
                    <a:pt x="23" y="72"/>
                  </a:cubicBezTo>
                  <a:cubicBezTo>
                    <a:pt x="23" y="73"/>
                    <a:pt x="24" y="73"/>
                    <a:pt x="25" y="73"/>
                  </a:cubicBezTo>
                  <a:cubicBezTo>
                    <a:pt x="27" y="76"/>
                    <a:pt x="30" y="78"/>
                    <a:pt x="33" y="79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2"/>
                    <a:pt x="25" y="72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8"/>
                    <a:pt x="26" y="70"/>
                    <a:pt x="28" y="71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79"/>
                    <a:pt x="36" y="79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18" y="76"/>
                    <a:pt x="16" y="74"/>
                    <a:pt x="15" y="73"/>
                  </a:cubicBezTo>
                  <a:cubicBezTo>
                    <a:pt x="15" y="73"/>
                    <a:pt x="14" y="73"/>
                    <a:pt x="14" y="73"/>
                  </a:cubicBezTo>
                  <a:close/>
                  <a:moveTo>
                    <a:pt x="32" y="65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8"/>
                    <a:pt x="39" y="70"/>
                    <a:pt x="42" y="72"/>
                  </a:cubicBezTo>
                  <a:cubicBezTo>
                    <a:pt x="44" y="74"/>
                    <a:pt x="42" y="72"/>
                    <a:pt x="41" y="71"/>
                  </a:cubicBezTo>
                  <a:cubicBezTo>
                    <a:pt x="38" y="70"/>
                    <a:pt x="35" y="68"/>
                    <a:pt x="32" y="66"/>
                  </a:cubicBezTo>
                  <a:cubicBezTo>
                    <a:pt x="32" y="66"/>
                    <a:pt x="32" y="66"/>
                    <a:pt x="32" y="65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3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2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5"/>
                    <a:pt x="109" y="35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2"/>
                    <a:pt x="125" y="33"/>
                    <a:pt x="126" y="34"/>
                  </a:cubicBezTo>
                  <a:cubicBezTo>
                    <a:pt x="125" y="33"/>
                    <a:pt x="125" y="33"/>
                    <a:pt x="124" y="33"/>
                  </a:cubicBezTo>
                  <a:cubicBezTo>
                    <a:pt x="124" y="33"/>
                    <a:pt x="124" y="33"/>
                    <a:pt x="124" y="34"/>
                  </a:cubicBezTo>
                  <a:cubicBezTo>
                    <a:pt x="124" y="36"/>
                    <a:pt x="123" y="33"/>
                    <a:pt x="122" y="33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5"/>
                    <a:pt x="121" y="35"/>
                  </a:cubicBezTo>
                  <a:cubicBezTo>
                    <a:pt x="121" y="35"/>
                    <a:pt x="120" y="35"/>
                    <a:pt x="120" y="35"/>
                  </a:cubicBezTo>
                  <a:cubicBezTo>
                    <a:pt x="120" y="34"/>
                    <a:pt x="119" y="34"/>
                    <a:pt x="119" y="34"/>
                  </a:cubicBezTo>
                  <a:cubicBezTo>
                    <a:pt x="118" y="34"/>
                    <a:pt x="118" y="34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5"/>
                    <a:pt x="116" y="35"/>
                  </a:cubicBezTo>
                  <a:cubicBezTo>
                    <a:pt x="116" y="35"/>
                    <a:pt x="116" y="35"/>
                    <a:pt x="116" y="36"/>
                  </a:cubicBezTo>
                  <a:cubicBezTo>
                    <a:pt x="117" y="37"/>
                    <a:pt x="118" y="37"/>
                    <a:pt x="119" y="38"/>
                  </a:cubicBezTo>
                  <a:cubicBezTo>
                    <a:pt x="120" y="39"/>
                    <a:pt x="123" y="40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4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8"/>
                  </a:cubicBezTo>
                  <a:cubicBezTo>
                    <a:pt x="165" y="8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6"/>
                    <a:pt x="156" y="24"/>
                  </a:cubicBezTo>
                  <a:cubicBezTo>
                    <a:pt x="159" y="22"/>
                    <a:pt x="161" y="19"/>
                    <a:pt x="163" y="17"/>
                  </a:cubicBezTo>
                  <a:cubicBezTo>
                    <a:pt x="162" y="18"/>
                    <a:pt x="162" y="20"/>
                    <a:pt x="161" y="21"/>
                  </a:cubicBezTo>
                  <a:cubicBezTo>
                    <a:pt x="158" y="27"/>
                    <a:pt x="152" y="29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1"/>
                  </a:cubicBezTo>
                  <a:cubicBezTo>
                    <a:pt x="136" y="16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1"/>
                    <a:pt x="132" y="32"/>
                    <a:pt x="133" y="33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0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4" y="31"/>
                    <a:pt x="159" y="28"/>
                  </a:cubicBezTo>
                  <a:cubicBezTo>
                    <a:pt x="162" y="26"/>
                    <a:pt x="164" y="23"/>
                    <a:pt x="165" y="20"/>
                  </a:cubicBezTo>
                  <a:cubicBezTo>
                    <a:pt x="166" y="18"/>
                    <a:pt x="166" y="16"/>
                    <a:pt x="166" y="13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5"/>
                  </a:moveTo>
                  <a:cubicBezTo>
                    <a:pt x="149" y="6"/>
                    <a:pt x="146" y="6"/>
                    <a:pt x="142" y="8"/>
                  </a:cubicBezTo>
                  <a:cubicBezTo>
                    <a:pt x="143" y="7"/>
                    <a:pt x="144" y="7"/>
                    <a:pt x="146" y="6"/>
                  </a:cubicBezTo>
                  <a:cubicBezTo>
                    <a:pt x="148" y="6"/>
                    <a:pt x="151" y="5"/>
                    <a:pt x="153" y="5"/>
                  </a:cubicBezTo>
                  <a:close/>
                  <a:moveTo>
                    <a:pt x="22" y="58"/>
                  </a:moveTo>
                  <a:cubicBezTo>
                    <a:pt x="31" y="55"/>
                    <a:pt x="40" y="53"/>
                    <a:pt x="49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1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2"/>
                    <a:pt x="116" y="45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1"/>
                    <a:pt x="98" y="40"/>
                    <a:pt x="94" y="39"/>
                  </a:cubicBezTo>
                  <a:cubicBezTo>
                    <a:pt x="94" y="39"/>
                    <a:pt x="94" y="39"/>
                    <a:pt x="94" y="40"/>
                  </a:cubicBezTo>
                  <a:cubicBezTo>
                    <a:pt x="99" y="43"/>
                    <a:pt x="104" y="46"/>
                    <a:pt x="110" y="49"/>
                  </a:cubicBezTo>
                  <a:cubicBezTo>
                    <a:pt x="105" y="46"/>
                    <a:pt x="99" y="43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4"/>
                    <a:pt x="97" y="46"/>
                    <a:pt x="99" y="47"/>
                  </a:cubicBezTo>
                  <a:cubicBezTo>
                    <a:pt x="100" y="47"/>
                    <a:pt x="100" y="47"/>
                    <a:pt x="100" y="48"/>
                  </a:cubicBezTo>
                  <a:cubicBezTo>
                    <a:pt x="96" y="45"/>
                    <a:pt x="91" y="43"/>
                    <a:pt x="86" y="42"/>
                  </a:cubicBezTo>
                  <a:cubicBezTo>
                    <a:pt x="86" y="42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49"/>
                  </a:cubicBezTo>
                  <a:cubicBezTo>
                    <a:pt x="96" y="49"/>
                    <a:pt x="102" y="53"/>
                    <a:pt x="98" y="51"/>
                  </a:cubicBezTo>
                  <a:cubicBezTo>
                    <a:pt x="91" y="48"/>
                    <a:pt x="86" y="44"/>
                    <a:pt x="79" y="43"/>
                  </a:cubicBezTo>
                  <a:cubicBezTo>
                    <a:pt x="79" y="43"/>
                    <a:pt x="78" y="43"/>
                    <a:pt x="79" y="43"/>
                  </a:cubicBezTo>
                  <a:cubicBezTo>
                    <a:pt x="83" y="48"/>
                    <a:pt x="88" y="49"/>
                    <a:pt x="93" y="52"/>
                  </a:cubicBezTo>
                  <a:cubicBezTo>
                    <a:pt x="98" y="55"/>
                    <a:pt x="93" y="53"/>
                    <a:pt x="92" y="52"/>
                  </a:cubicBezTo>
                  <a:cubicBezTo>
                    <a:pt x="90" y="51"/>
                    <a:pt x="88" y="50"/>
                    <a:pt x="86" y="49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5"/>
                    <a:pt x="76" y="46"/>
                  </a:cubicBezTo>
                  <a:cubicBezTo>
                    <a:pt x="78" y="48"/>
                    <a:pt x="81" y="50"/>
                    <a:pt x="84" y="52"/>
                  </a:cubicBezTo>
                  <a:cubicBezTo>
                    <a:pt x="81" y="50"/>
                    <a:pt x="77" y="49"/>
                    <a:pt x="73" y="48"/>
                  </a:cubicBezTo>
                  <a:cubicBezTo>
                    <a:pt x="73" y="48"/>
                    <a:pt x="72" y="48"/>
                    <a:pt x="73" y="49"/>
                  </a:cubicBezTo>
                  <a:cubicBezTo>
                    <a:pt x="76" y="51"/>
                    <a:pt x="80" y="53"/>
                    <a:pt x="83" y="56"/>
                  </a:cubicBezTo>
                  <a:cubicBezTo>
                    <a:pt x="84" y="56"/>
                    <a:pt x="85" y="57"/>
                    <a:pt x="86" y="57"/>
                  </a:cubicBezTo>
                  <a:cubicBezTo>
                    <a:pt x="86" y="58"/>
                    <a:pt x="87" y="58"/>
                    <a:pt x="87" y="58"/>
                  </a:cubicBezTo>
                  <a:cubicBezTo>
                    <a:pt x="85" y="57"/>
                    <a:pt x="84" y="56"/>
                    <a:pt x="82" y="56"/>
                  </a:cubicBezTo>
                  <a:cubicBezTo>
                    <a:pt x="77" y="52"/>
                    <a:pt x="72" y="48"/>
                    <a:pt x="65" y="48"/>
                  </a:cubicBezTo>
                  <a:cubicBezTo>
                    <a:pt x="65" y="48"/>
                    <a:pt x="65" y="49"/>
                    <a:pt x="65" y="49"/>
                  </a:cubicBezTo>
                  <a:cubicBezTo>
                    <a:pt x="67" y="51"/>
                    <a:pt x="69" y="53"/>
                    <a:pt x="72" y="54"/>
                  </a:cubicBezTo>
                  <a:cubicBezTo>
                    <a:pt x="68" y="52"/>
                    <a:pt x="65" y="51"/>
                    <a:pt x="60" y="50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2" y="52"/>
                    <a:pt x="65" y="55"/>
                    <a:pt x="68" y="56"/>
                  </a:cubicBezTo>
                  <a:cubicBezTo>
                    <a:pt x="66" y="56"/>
                    <a:pt x="65" y="55"/>
                    <a:pt x="64" y="54"/>
                  </a:cubicBezTo>
                  <a:cubicBezTo>
                    <a:pt x="60" y="52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4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5" y="58"/>
                    <a:pt x="64" y="61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0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5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5"/>
                    <a:pt x="40" y="56"/>
                  </a:cubicBezTo>
                  <a:cubicBezTo>
                    <a:pt x="41" y="58"/>
                    <a:pt x="42" y="59"/>
                    <a:pt x="44" y="61"/>
                  </a:cubicBezTo>
                  <a:cubicBezTo>
                    <a:pt x="42" y="60"/>
                    <a:pt x="39" y="59"/>
                    <a:pt x="37" y="58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59"/>
                  </a:cubicBezTo>
                  <a:cubicBezTo>
                    <a:pt x="32" y="59"/>
                    <a:pt x="32" y="60"/>
                    <a:pt x="32" y="60"/>
                  </a:cubicBezTo>
                  <a:cubicBezTo>
                    <a:pt x="33" y="61"/>
                    <a:pt x="34" y="62"/>
                    <a:pt x="35" y="64"/>
                  </a:cubicBezTo>
                  <a:cubicBezTo>
                    <a:pt x="32" y="62"/>
                    <a:pt x="29" y="61"/>
                    <a:pt x="26" y="59"/>
                  </a:cubicBezTo>
                  <a:cubicBezTo>
                    <a:pt x="26" y="59"/>
                    <a:pt x="25" y="60"/>
                    <a:pt x="26" y="60"/>
                  </a:cubicBezTo>
                  <a:cubicBezTo>
                    <a:pt x="26" y="61"/>
                    <a:pt x="27" y="62"/>
                    <a:pt x="28" y="62"/>
                  </a:cubicBezTo>
                  <a:cubicBezTo>
                    <a:pt x="26" y="61"/>
                    <a:pt x="24" y="61"/>
                    <a:pt x="22" y="60"/>
                  </a:cubicBezTo>
                  <a:cubicBezTo>
                    <a:pt x="22" y="60"/>
                    <a:pt x="22" y="60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5"/>
                    <a:pt x="24" y="65"/>
                    <a:pt x="22" y="64"/>
                  </a:cubicBezTo>
                  <a:cubicBezTo>
                    <a:pt x="22" y="64"/>
                    <a:pt x="21" y="64"/>
                    <a:pt x="22" y="64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1" y="67"/>
                    <a:pt x="19" y="67"/>
                  </a:cubicBezTo>
                  <a:cubicBezTo>
                    <a:pt x="19" y="67"/>
                    <a:pt x="19" y="67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8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69"/>
                    <a:pt x="13" y="68"/>
                    <a:pt x="10" y="67"/>
                  </a:cubicBezTo>
                  <a:cubicBezTo>
                    <a:pt x="10" y="67"/>
                    <a:pt x="9" y="68"/>
                    <a:pt x="10" y="68"/>
                  </a:cubicBezTo>
                  <a:cubicBezTo>
                    <a:pt x="10" y="69"/>
                    <a:pt x="10" y="69"/>
                    <a:pt x="11" y="70"/>
                  </a:cubicBezTo>
                  <a:cubicBezTo>
                    <a:pt x="10" y="69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2"/>
                    <a:pt x="8" y="72"/>
                    <a:pt x="6" y="71"/>
                  </a:cubicBezTo>
                  <a:cubicBezTo>
                    <a:pt x="6" y="71"/>
                    <a:pt x="6" y="71"/>
                    <a:pt x="6" y="72"/>
                  </a:cubicBezTo>
                  <a:cubicBezTo>
                    <a:pt x="7" y="74"/>
                    <a:pt x="9" y="75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95"/>
            <p:cNvSpPr>
              <a:spLocks noEditPoints="1"/>
            </p:cNvSpPr>
            <p:nvPr/>
          </p:nvSpPr>
          <p:spPr bwMode="auto">
            <a:xfrm>
              <a:off x="11412538" y="4200525"/>
              <a:ext cx="728663" cy="192088"/>
            </a:xfrm>
            <a:custGeom>
              <a:avLst/>
              <a:gdLst>
                <a:gd name="T0" fmla="*/ 171 w 194"/>
                <a:gd name="T1" fmla="*/ 46 h 51"/>
                <a:gd name="T2" fmla="*/ 155 w 194"/>
                <a:gd name="T3" fmla="*/ 19 h 51"/>
                <a:gd name="T4" fmla="*/ 115 w 194"/>
                <a:gd name="T5" fmla="*/ 13 h 51"/>
                <a:gd name="T6" fmla="*/ 5 w 194"/>
                <a:gd name="T7" fmla="*/ 3 h 51"/>
                <a:gd name="T8" fmla="*/ 3 w 194"/>
                <a:gd name="T9" fmla="*/ 31 h 51"/>
                <a:gd name="T10" fmla="*/ 151 w 194"/>
                <a:gd name="T11" fmla="*/ 51 h 51"/>
                <a:gd name="T12" fmla="*/ 146 w 194"/>
                <a:gd name="T13" fmla="*/ 33 h 51"/>
                <a:gd name="T14" fmla="*/ 115 w 194"/>
                <a:gd name="T15" fmla="*/ 28 h 51"/>
                <a:gd name="T16" fmla="*/ 127 w 194"/>
                <a:gd name="T17" fmla="*/ 33 h 51"/>
                <a:gd name="T18" fmla="*/ 134 w 194"/>
                <a:gd name="T19" fmla="*/ 34 h 51"/>
                <a:gd name="T20" fmla="*/ 140 w 194"/>
                <a:gd name="T21" fmla="*/ 35 h 51"/>
                <a:gd name="T22" fmla="*/ 145 w 194"/>
                <a:gd name="T23" fmla="*/ 36 h 51"/>
                <a:gd name="T24" fmla="*/ 144 w 194"/>
                <a:gd name="T25" fmla="*/ 30 h 51"/>
                <a:gd name="T26" fmla="*/ 142 w 194"/>
                <a:gd name="T27" fmla="*/ 33 h 51"/>
                <a:gd name="T28" fmla="*/ 135 w 194"/>
                <a:gd name="T29" fmla="*/ 31 h 51"/>
                <a:gd name="T30" fmla="*/ 130 w 194"/>
                <a:gd name="T31" fmla="*/ 32 h 51"/>
                <a:gd name="T32" fmla="*/ 119 w 194"/>
                <a:gd name="T33" fmla="*/ 28 h 51"/>
                <a:gd name="T34" fmla="*/ 106 w 194"/>
                <a:gd name="T35" fmla="*/ 25 h 51"/>
                <a:gd name="T36" fmla="*/ 98 w 194"/>
                <a:gd name="T37" fmla="*/ 24 h 51"/>
                <a:gd name="T38" fmla="*/ 92 w 194"/>
                <a:gd name="T39" fmla="*/ 23 h 51"/>
                <a:gd name="T40" fmla="*/ 85 w 194"/>
                <a:gd name="T41" fmla="*/ 23 h 51"/>
                <a:gd name="T42" fmla="*/ 81 w 194"/>
                <a:gd name="T43" fmla="*/ 24 h 51"/>
                <a:gd name="T44" fmla="*/ 76 w 194"/>
                <a:gd name="T45" fmla="*/ 24 h 51"/>
                <a:gd name="T46" fmla="*/ 68 w 194"/>
                <a:gd name="T47" fmla="*/ 23 h 51"/>
                <a:gd name="T48" fmla="*/ 61 w 194"/>
                <a:gd name="T49" fmla="*/ 22 h 51"/>
                <a:gd name="T50" fmla="*/ 53 w 194"/>
                <a:gd name="T51" fmla="*/ 20 h 51"/>
                <a:gd name="T52" fmla="*/ 44 w 194"/>
                <a:gd name="T53" fmla="*/ 17 h 51"/>
                <a:gd name="T54" fmla="*/ 38 w 194"/>
                <a:gd name="T55" fmla="*/ 16 h 51"/>
                <a:gd name="T56" fmla="*/ 33 w 194"/>
                <a:gd name="T57" fmla="*/ 20 h 51"/>
                <a:gd name="T58" fmla="*/ 22 w 194"/>
                <a:gd name="T59" fmla="*/ 15 h 51"/>
                <a:gd name="T60" fmla="*/ 15 w 194"/>
                <a:gd name="T61" fmla="*/ 14 h 51"/>
                <a:gd name="T62" fmla="*/ 11 w 194"/>
                <a:gd name="T63" fmla="*/ 17 h 51"/>
                <a:gd name="T64" fmla="*/ 7 w 194"/>
                <a:gd name="T65" fmla="*/ 18 h 51"/>
                <a:gd name="T66" fmla="*/ 9 w 194"/>
                <a:gd name="T67" fmla="*/ 19 h 51"/>
                <a:gd name="T68" fmla="*/ 11 w 194"/>
                <a:gd name="T69" fmla="*/ 14 h 51"/>
                <a:gd name="T70" fmla="*/ 19 w 194"/>
                <a:gd name="T71" fmla="*/ 20 h 51"/>
                <a:gd name="T72" fmla="*/ 23 w 194"/>
                <a:gd name="T73" fmla="*/ 19 h 51"/>
                <a:gd name="T74" fmla="*/ 30 w 194"/>
                <a:gd name="T75" fmla="*/ 19 h 51"/>
                <a:gd name="T76" fmla="*/ 34 w 194"/>
                <a:gd name="T77" fmla="*/ 17 h 51"/>
                <a:gd name="T78" fmla="*/ 42 w 194"/>
                <a:gd name="T79" fmla="*/ 19 h 51"/>
                <a:gd name="T80" fmla="*/ 51 w 194"/>
                <a:gd name="T81" fmla="*/ 24 h 51"/>
                <a:gd name="T82" fmla="*/ 58 w 194"/>
                <a:gd name="T83" fmla="*/ 24 h 51"/>
                <a:gd name="T84" fmla="*/ 64 w 194"/>
                <a:gd name="T85" fmla="*/ 24 h 51"/>
                <a:gd name="T86" fmla="*/ 71 w 194"/>
                <a:gd name="T87" fmla="*/ 22 h 51"/>
                <a:gd name="T88" fmla="*/ 82 w 194"/>
                <a:gd name="T89" fmla="*/ 27 h 51"/>
                <a:gd name="T90" fmla="*/ 89 w 194"/>
                <a:gd name="T91" fmla="*/ 27 h 51"/>
                <a:gd name="T92" fmla="*/ 94 w 194"/>
                <a:gd name="T93" fmla="*/ 25 h 51"/>
                <a:gd name="T94" fmla="*/ 99 w 194"/>
                <a:gd name="T95" fmla="*/ 25 h 51"/>
                <a:gd name="T96" fmla="*/ 4 w 194"/>
                <a:gd name="T97" fmla="*/ 19 h 51"/>
                <a:gd name="T98" fmla="*/ 109 w 194"/>
                <a:gd name="T99" fmla="*/ 31 h 51"/>
                <a:gd name="T100" fmla="*/ 109 w 194"/>
                <a:gd name="T101" fmla="*/ 31 h 51"/>
                <a:gd name="T102" fmla="*/ 146 w 194"/>
                <a:gd name="T103" fmla="*/ 40 h 51"/>
                <a:gd name="T104" fmla="*/ 80 w 194"/>
                <a:gd name="T105" fmla="*/ 40 h 51"/>
                <a:gd name="T106" fmla="*/ 38 w 194"/>
                <a:gd name="T107" fmla="*/ 27 h 51"/>
                <a:gd name="T108" fmla="*/ 152 w 194"/>
                <a:gd name="T109" fmla="*/ 41 h 51"/>
                <a:gd name="T110" fmla="*/ 158 w 194"/>
                <a:gd name="T111" fmla="*/ 41 h 51"/>
                <a:gd name="T112" fmla="*/ 158 w 194"/>
                <a:gd name="T113" fmla="*/ 38 h 51"/>
                <a:gd name="T114" fmla="*/ 161 w 194"/>
                <a:gd name="T115" fmla="*/ 28 h 51"/>
                <a:gd name="T116" fmla="*/ 178 w 194"/>
                <a:gd name="T117" fmla="*/ 34 h 51"/>
                <a:gd name="T118" fmla="*/ 189 w 194"/>
                <a:gd name="T119" fmla="*/ 39 h 51"/>
                <a:gd name="T120" fmla="*/ 149 w 194"/>
                <a:gd name="T121" fmla="*/ 21 h 51"/>
                <a:gd name="T122" fmla="*/ 81 w 194"/>
                <a:gd name="T123" fmla="*/ 18 h 51"/>
                <a:gd name="T124" fmla="*/ 78 w 194"/>
                <a:gd name="T125" fmla="*/ 1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4" h="51">
                  <a:moveTo>
                    <a:pt x="151" y="51"/>
                  </a:move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2" y="51"/>
                    <a:pt x="152" y="51"/>
                  </a:cubicBezTo>
                  <a:cubicBezTo>
                    <a:pt x="158" y="50"/>
                    <a:pt x="164" y="47"/>
                    <a:pt x="171" y="46"/>
                  </a:cubicBezTo>
                  <a:cubicBezTo>
                    <a:pt x="178" y="44"/>
                    <a:pt x="185" y="44"/>
                    <a:pt x="193" y="41"/>
                  </a:cubicBezTo>
                  <a:cubicBezTo>
                    <a:pt x="194" y="41"/>
                    <a:pt x="194" y="40"/>
                    <a:pt x="193" y="39"/>
                  </a:cubicBezTo>
                  <a:cubicBezTo>
                    <a:pt x="193" y="39"/>
                    <a:pt x="193" y="38"/>
                    <a:pt x="192" y="38"/>
                  </a:cubicBezTo>
                  <a:cubicBezTo>
                    <a:pt x="181" y="29"/>
                    <a:pt x="167" y="27"/>
                    <a:pt x="155" y="19"/>
                  </a:cubicBezTo>
                  <a:cubicBezTo>
                    <a:pt x="155" y="19"/>
                    <a:pt x="155" y="19"/>
                    <a:pt x="154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40" y="17"/>
                    <a:pt x="128" y="15"/>
                    <a:pt x="115" y="13"/>
                  </a:cubicBezTo>
                  <a:cubicBezTo>
                    <a:pt x="101" y="12"/>
                    <a:pt x="88" y="11"/>
                    <a:pt x="75" y="9"/>
                  </a:cubicBezTo>
                  <a:cubicBezTo>
                    <a:pt x="62" y="8"/>
                    <a:pt x="49" y="6"/>
                    <a:pt x="36" y="5"/>
                  </a:cubicBezTo>
                  <a:cubicBezTo>
                    <a:pt x="26" y="3"/>
                    <a:pt x="17" y="0"/>
                    <a:pt x="7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3" y="12"/>
                    <a:pt x="0" y="21"/>
                    <a:pt x="2" y="30"/>
                  </a:cubicBezTo>
                  <a:cubicBezTo>
                    <a:pt x="2" y="30"/>
                    <a:pt x="2" y="31"/>
                    <a:pt x="3" y="31"/>
                  </a:cubicBezTo>
                  <a:cubicBezTo>
                    <a:pt x="3" y="31"/>
                    <a:pt x="4" y="32"/>
                    <a:pt x="4" y="32"/>
                  </a:cubicBezTo>
                  <a:cubicBezTo>
                    <a:pt x="29" y="35"/>
                    <a:pt x="53" y="39"/>
                    <a:pt x="78" y="42"/>
                  </a:cubicBezTo>
                  <a:cubicBezTo>
                    <a:pt x="90" y="44"/>
                    <a:pt x="103" y="46"/>
                    <a:pt x="115" y="47"/>
                  </a:cubicBezTo>
                  <a:cubicBezTo>
                    <a:pt x="127" y="49"/>
                    <a:pt x="139" y="49"/>
                    <a:pt x="151" y="51"/>
                  </a:cubicBezTo>
                  <a:close/>
                  <a:moveTo>
                    <a:pt x="81" y="21"/>
                  </a:moveTo>
                  <a:cubicBezTo>
                    <a:pt x="93" y="22"/>
                    <a:pt x="106" y="24"/>
                    <a:pt x="118" y="27"/>
                  </a:cubicBezTo>
                  <a:cubicBezTo>
                    <a:pt x="128" y="28"/>
                    <a:pt x="139" y="28"/>
                    <a:pt x="149" y="29"/>
                  </a:cubicBezTo>
                  <a:cubicBezTo>
                    <a:pt x="147" y="30"/>
                    <a:pt x="146" y="31"/>
                    <a:pt x="146" y="33"/>
                  </a:cubicBezTo>
                  <a:cubicBezTo>
                    <a:pt x="146" y="35"/>
                    <a:pt x="146" y="36"/>
                    <a:pt x="148" y="38"/>
                  </a:cubicBezTo>
                  <a:cubicBezTo>
                    <a:pt x="137" y="36"/>
                    <a:pt x="127" y="34"/>
                    <a:pt x="117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0"/>
                    <a:pt x="116" y="29"/>
                    <a:pt x="115" y="28"/>
                  </a:cubicBezTo>
                  <a:cubicBezTo>
                    <a:pt x="116" y="28"/>
                    <a:pt x="117" y="28"/>
                    <a:pt x="118" y="28"/>
                  </a:cubicBezTo>
                  <a:cubicBezTo>
                    <a:pt x="119" y="29"/>
                    <a:pt x="120" y="30"/>
                    <a:pt x="121" y="30"/>
                  </a:cubicBezTo>
                  <a:cubicBezTo>
                    <a:pt x="123" y="32"/>
                    <a:pt x="125" y="33"/>
                    <a:pt x="127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2"/>
                    <a:pt x="126" y="31"/>
                    <a:pt x="126" y="30"/>
                  </a:cubicBezTo>
                  <a:cubicBezTo>
                    <a:pt x="124" y="28"/>
                    <a:pt x="127" y="30"/>
                    <a:pt x="128" y="31"/>
                  </a:cubicBezTo>
                  <a:cubicBezTo>
                    <a:pt x="130" y="32"/>
                    <a:pt x="131" y="34"/>
                    <a:pt x="134" y="35"/>
                  </a:cubicBezTo>
                  <a:cubicBezTo>
                    <a:pt x="134" y="35"/>
                    <a:pt x="134" y="34"/>
                    <a:pt x="134" y="34"/>
                  </a:cubicBezTo>
                  <a:cubicBezTo>
                    <a:pt x="134" y="33"/>
                    <a:pt x="134" y="33"/>
                    <a:pt x="133" y="32"/>
                  </a:cubicBezTo>
                  <a:cubicBezTo>
                    <a:pt x="133" y="31"/>
                    <a:pt x="129" y="28"/>
                    <a:pt x="132" y="29"/>
                  </a:cubicBezTo>
                  <a:cubicBezTo>
                    <a:pt x="135" y="30"/>
                    <a:pt x="137" y="34"/>
                    <a:pt x="140" y="35"/>
                  </a:cubicBezTo>
                  <a:cubicBezTo>
                    <a:pt x="140" y="36"/>
                    <a:pt x="140" y="35"/>
                    <a:pt x="140" y="35"/>
                  </a:cubicBezTo>
                  <a:cubicBezTo>
                    <a:pt x="140" y="34"/>
                    <a:pt x="140" y="33"/>
                    <a:pt x="139" y="32"/>
                  </a:cubicBezTo>
                  <a:cubicBezTo>
                    <a:pt x="139" y="31"/>
                    <a:pt x="137" y="30"/>
                    <a:pt x="139" y="31"/>
                  </a:cubicBezTo>
                  <a:cubicBezTo>
                    <a:pt x="141" y="33"/>
                    <a:pt x="142" y="35"/>
                    <a:pt x="144" y="36"/>
                  </a:cubicBezTo>
                  <a:cubicBezTo>
                    <a:pt x="144" y="36"/>
                    <a:pt x="145" y="36"/>
                    <a:pt x="145" y="36"/>
                  </a:cubicBezTo>
                  <a:cubicBezTo>
                    <a:pt x="145" y="35"/>
                    <a:pt x="144" y="34"/>
                    <a:pt x="144" y="33"/>
                  </a:cubicBezTo>
                  <a:cubicBezTo>
                    <a:pt x="143" y="31"/>
                    <a:pt x="142" y="31"/>
                    <a:pt x="144" y="33"/>
                  </a:cubicBezTo>
                  <a:cubicBezTo>
                    <a:pt x="144" y="33"/>
                    <a:pt x="145" y="33"/>
                    <a:pt x="145" y="33"/>
                  </a:cubicBezTo>
                  <a:cubicBezTo>
                    <a:pt x="145" y="31"/>
                    <a:pt x="145" y="32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3"/>
                    <a:pt x="142" y="30"/>
                    <a:pt x="142" y="29"/>
                  </a:cubicBezTo>
                  <a:cubicBezTo>
                    <a:pt x="141" y="29"/>
                    <a:pt x="141" y="29"/>
                    <a:pt x="141" y="30"/>
                  </a:cubicBezTo>
                  <a:cubicBezTo>
                    <a:pt x="142" y="31"/>
                    <a:pt x="146" y="37"/>
                    <a:pt x="142" y="33"/>
                  </a:cubicBezTo>
                  <a:cubicBezTo>
                    <a:pt x="140" y="31"/>
                    <a:pt x="139" y="30"/>
                    <a:pt x="137" y="29"/>
                  </a:cubicBezTo>
                  <a:cubicBezTo>
                    <a:pt x="137" y="29"/>
                    <a:pt x="136" y="29"/>
                    <a:pt x="137" y="30"/>
                  </a:cubicBezTo>
                  <a:cubicBezTo>
                    <a:pt x="137" y="30"/>
                    <a:pt x="141" y="35"/>
                    <a:pt x="138" y="34"/>
                  </a:cubicBezTo>
                  <a:cubicBezTo>
                    <a:pt x="137" y="33"/>
                    <a:pt x="136" y="32"/>
                    <a:pt x="135" y="31"/>
                  </a:cubicBezTo>
                  <a:cubicBezTo>
                    <a:pt x="134" y="29"/>
                    <a:pt x="132" y="28"/>
                    <a:pt x="130" y="28"/>
                  </a:cubicBezTo>
                  <a:cubicBezTo>
                    <a:pt x="129" y="28"/>
                    <a:pt x="129" y="28"/>
                    <a:pt x="129" y="29"/>
                  </a:cubicBezTo>
                  <a:cubicBezTo>
                    <a:pt x="130" y="29"/>
                    <a:pt x="131" y="30"/>
                    <a:pt x="132" y="31"/>
                  </a:cubicBezTo>
                  <a:cubicBezTo>
                    <a:pt x="135" y="35"/>
                    <a:pt x="131" y="33"/>
                    <a:pt x="130" y="32"/>
                  </a:cubicBezTo>
                  <a:cubicBezTo>
                    <a:pt x="128" y="30"/>
                    <a:pt x="127" y="29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4" y="29"/>
                    <a:pt x="127" y="33"/>
                    <a:pt x="125" y="32"/>
                  </a:cubicBezTo>
                  <a:cubicBezTo>
                    <a:pt x="123" y="31"/>
                    <a:pt x="121" y="29"/>
                    <a:pt x="119" y="28"/>
                  </a:cubicBezTo>
                  <a:cubicBezTo>
                    <a:pt x="118" y="27"/>
                    <a:pt x="116" y="27"/>
                    <a:pt x="114" y="27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5" y="30"/>
                    <a:pt x="118" y="33"/>
                    <a:pt x="113" y="29"/>
                  </a:cubicBezTo>
                  <a:cubicBezTo>
                    <a:pt x="111" y="28"/>
                    <a:pt x="109" y="26"/>
                    <a:pt x="106" y="25"/>
                  </a:cubicBezTo>
                  <a:cubicBezTo>
                    <a:pt x="106" y="25"/>
                    <a:pt x="106" y="25"/>
                    <a:pt x="106" y="26"/>
                  </a:cubicBezTo>
                  <a:cubicBezTo>
                    <a:pt x="106" y="26"/>
                    <a:pt x="107" y="27"/>
                    <a:pt x="107" y="28"/>
                  </a:cubicBezTo>
                  <a:cubicBezTo>
                    <a:pt x="109" y="31"/>
                    <a:pt x="105" y="28"/>
                    <a:pt x="105" y="28"/>
                  </a:cubicBezTo>
                  <a:cubicBezTo>
                    <a:pt x="103" y="26"/>
                    <a:pt x="101" y="25"/>
                    <a:pt x="98" y="24"/>
                  </a:cubicBezTo>
                  <a:cubicBezTo>
                    <a:pt x="98" y="23"/>
                    <a:pt x="98" y="24"/>
                    <a:pt x="98" y="24"/>
                  </a:cubicBezTo>
                  <a:cubicBezTo>
                    <a:pt x="99" y="26"/>
                    <a:pt x="102" y="29"/>
                    <a:pt x="98" y="26"/>
                  </a:cubicBezTo>
                  <a:cubicBezTo>
                    <a:pt x="96" y="25"/>
                    <a:pt x="94" y="24"/>
                    <a:pt x="92" y="23"/>
                  </a:cubicBezTo>
                  <a:cubicBezTo>
                    <a:pt x="92" y="23"/>
                    <a:pt x="92" y="23"/>
                    <a:pt x="92" y="23"/>
                  </a:cubicBezTo>
                  <a:cubicBezTo>
                    <a:pt x="93" y="24"/>
                    <a:pt x="93" y="26"/>
                    <a:pt x="94" y="27"/>
                  </a:cubicBezTo>
                  <a:cubicBezTo>
                    <a:pt x="94" y="27"/>
                    <a:pt x="91" y="25"/>
                    <a:pt x="90" y="25"/>
                  </a:cubicBezTo>
                  <a:cubicBezTo>
                    <a:pt x="89" y="24"/>
                    <a:pt x="88" y="23"/>
                    <a:pt x="86" y="22"/>
                  </a:cubicBezTo>
                  <a:cubicBezTo>
                    <a:pt x="85" y="22"/>
                    <a:pt x="85" y="23"/>
                    <a:pt x="85" y="23"/>
                  </a:cubicBezTo>
                  <a:cubicBezTo>
                    <a:pt x="88" y="26"/>
                    <a:pt x="86" y="25"/>
                    <a:pt x="85" y="24"/>
                  </a:cubicBezTo>
                  <a:cubicBezTo>
                    <a:pt x="83" y="23"/>
                    <a:pt x="82" y="22"/>
                    <a:pt x="81" y="21"/>
                  </a:cubicBezTo>
                  <a:cubicBezTo>
                    <a:pt x="80" y="21"/>
                    <a:pt x="80" y="21"/>
                    <a:pt x="80" y="22"/>
                  </a:cubicBezTo>
                  <a:cubicBezTo>
                    <a:pt x="80" y="22"/>
                    <a:pt x="81" y="23"/>
                    <a:pt x="81" y="24"/>
                  </a:cubicBezTo>
                  <a:cubicBezTo>
                    <a:pt x="82" y="27"/>
                    <a:pt x="80" y="25"/>
                    <a:pt x="79" y="24"/>
                  </a:cubicBezTo>
                  <a:cubicBezTo>
                    <a:pt x="78" y="23"/>
                    <a:pt x="76" y="22"/>
                    <a:pt x="75" y="21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3"/>
                    <a:pt x="76" y="24"/>
                  </a:cubicBezTo>
                  <a:cubicBezTo>
                    <a:pt x="74" y="24"/>
                    <a:pt x="73" y="23"/>
                    <a:pt x="73" y="22"/>
                  </a:cubicBezTo>
                  <a:cubicBezTo>
                    <a:pt x="71" y="21"/>
                    <a:pt x="70" y="21"/>
                    <a:pt x="68" y="20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8" y="21"/>
                    <a:pt x="71" y="25"/>
                    <a:pt x="68" y="23"/>
                  </a:cubicBezTo>
                  <a:cubicBezTo>
                    <a:pt x="66" y="22"/>
                    <a:pt x="64" y="20"/>
                    <a:pt x="62" y="19"/>
                  </a:cubicBezTo>
                  <a:cubicBezTo>
                    <a:pt x="62" y="19"/>
                    <a:pt x="62" y="19"/>
                    <a:pt x="62" y="20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4" y="25"/>
                    <a:pt x="61" y="22"/>
                    <a:pt x="61" y="22"/>
                  </a:cubicBezTo>
                  <a:cubicBezTo>
                    <a:pt x="59" y="20"/>
                    <a:pt x="57" y="19"/>
                    <a:pt x="55" y="18"/>
                  </a:cubicBezTo>
                  <a:cubicBezTo>
                    <a:pt x="55" y="18"/>
                    <a:pt x="54" y="18"/>
                    <a:pt x="55" y="19"/>
                  </a:cubicBezTo>
                  <a:cubicBezTo>
                    <a:pt x="55" y="19"/>
                    <a:pt x="57" y="23"/>
                    <a:pt x="57" y="23"/>
                  </a:cubicBezTo>
                  <a:cubicBezTo>
                    <a:pt x="56" y="22"/>
                    <a:pt x="54" y="21"/>
                    <a:pt x="53" y="20"/>
                  </a:cubicBezTo>
                  <a:cubicBezTo>
                    <a:pt x="52" y="19"/>
                    <a:pt x="50" y="18"/>
                    <a:pt x="48" y="17"/>
                  </a:cubicBezTo>
                  <a:cubicBezTo>
                    <a:pt x="48" y="17"/>
                    <a:pt x="48" y="17"/>
                    <a:pt x="48" y="18"/>
                  </a:cubicBezTo>
                  <a:cubicBezTo>
                    <a:pt x="48" y="18"/>
                    <a:pt x="49" y="22"/>
                    <a:pt x="50" y="22"/>
                  </a:cubicBezTo>
                  <a:cubicBezTo>
                    <a:pt x="48" y="21"/>
                    <a:pt x="46" y="19"/>
                    <a:pt x="44" y="17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7" y="22"/>
                    <a:pt x="44" y="20"/>
                  </a:cubicBezTo>
                  <a:cubicBezTo>
                    <a:pt x="42" y="18"/>
                    <a:pt x="41" y="17"/>
                    <a:pt x="39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41" y="22"/>
                    <a:pt x="39" y="20"/>
                  </a:cubicBezTo>
                  <a:cubicBezTo>
                    <a:pt x="37" y="19"/>
                    <a:pt x="35" y="17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8"/>
                    <a:pt x="36" y="24"/>
                    <a:pt x="33" y="20"/>
                  </a:cubicBezTo>
                  <a:cubicBezTo>
                    <a:pt x="31" y="18"/>
                    <a:pt x="30" y="17"/>
                    <a:pt x="28" y="16"/>
                  </a:cubicBezTo>
                  <a:cubicBezTo>
                    <a:pt x="28" y="16"/>
                    <a:pt x="27" y="16"/>
                    <a:pt x="27" y="16"/>
                  </a:cubicBezTo>
                  <a:cubicBezTo>
                    <a:pt x="28" y="17"/>
                    <a:pt x="31" y="22"/>
                    <a:pt x="28" y="20"/>
                  </a:cubicBezTo>
                  <a:cubicBezTo>
                    <a:pt x="26" y="18"/>
                    <a:pt x="24" y="16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21"/>
                    <a:pt x="19" y="16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0" y="20"/>
                    <a:pt x="16" y="15"/>
                    <a:pt x="15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7" y="20"/>
                    <a:pt x="12" y="14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9" y="15"/>
                    <a:pt x="10" y="16"/>
                    <a:pt x="11" y="17"/>
                  </a:cubicBezTo>
                  <a:cubicBezTo>
                    <a:pt x="10" y="16"/>
                    <a:pt x="9" y="14"/>
                    <a:pt x="7" y="13"/>
                  </a:cubicBezTo>
                  <a:cubicBezTo>
                    <a:pt x="7" y="13"/>
                    <a:pt x="7" y="14"/>
                    <a:pt x="7" y="14"/>
                  </a:cubicBezTo>
                  <a:cubicBezTo>
                    <a:pt x="7" y="15"/>
                    <a:pt x="10" y="19"/>
                    <a:pt x="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9"/>
                    <a:pt x="7" y="19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9" y="19"/>
                    <a:pt x="9" y="19"/>
                  </a:cubicBezTo>
                  <a:cubicBezTo>
                    <a:pt x="9" y="17"/>
                    <a:pt x="9" y="18"/>
                    <a:pt x="8" y="16"/>
                  </a:cubicBezTo>
                  <a:cubicBezTo>
                    <a:pt x="7" y="13"/>
                    <a:pt x="11" y="18"/>
                    <a:pt x="12" y="19"/>
                  </a:cubicBezTo>
                  <a:cubicBezTo>
                    <a:pt x="12" y="19"/>
                    <a:pt x="12" y="19"/>
                    <a:pt x="12" y="18"/>
                  </a:cubicBezTo>
                  <a:cubicBezTo>
                    <a:pt x="12" y="18"/>
                    <a:pt x="11" y="14"/>
                    <a:pt x="11" y="14"/>
                  </a:cubicBezTo>
                  <a:cubicBezTo>
                    <a:pt x="13" y="15"/>
                    <a:pt x="14" y="17"/>
                    <a:pt x="15" y="19"/>
                  </a:cubicBezTo>
                  <a:cubicBezTo>
                    <a:pt x="15" y="19"/>
                    <a:pt x="16" y="19"/>
                    <a:pt x="16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6" y="17"/>
                    <a:pt x="18" y="18"/>
                    <a:pt x="19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8"/>
                    <a:pt x="20" y="18"/>
                    <a:pt x="19" y="17"/>
                  </a:cubicBezTo>
                  <a:cubicBezTo>
                    <a:pt x="19" y="17"/>
                    <a:pt x="22" y="19"/>
                    <a:pt x="23" y="20"/>
                  </a:cubicBezTo>
                  <a:cubicBezTo>
                    <a:pt x="23" y="20"/>
                    <a:pt x="23" y="20"/>
                    <a:pt x="23" y="19"/>
                  </a:cubicBezTo>
                  <a:cubicBezTo>
                    <a:pt x="23" y="18"/>
                    <a:pt x="21" y="15"/>
                    <a:pt x="24" y="17"/>
                  </a:cubicBezTo>
                  <a:cubicBezTo>
                    <a:pt x="26" y="19"/>
                    <a:pt x="28" y="21"/>
                    <a:pt x="30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20"/>
                    <a:pt x="27" y="16"/>
                    <a:pt x="29" y="17"/>
                  </a:cubicBezTo>
                  <a:cubicBezTo>
                    <a:pt x="32" y="19"/>
                    <a:pt x="33" y="21"/>
                    <a:pt x="35" y="23"/>
                  </a:cubicBezTo>
                  <a:cubicBezTo>
                    <a:pt x="35" y="23"/>
                    <a:pt x="36" y="23"/>
                    <a:pt x="36" y="22"/>
                  </a:cubicBezTo>
                  <a:cubicBezTo>
                    <a:pt x="36" y="21"/>
                    <a:pt x="35" y="18"/>
                    <a:pt x="34" y="17"/>
                  </a:cubicBezTo>
                  <a:cubicBezTo>
                    <a:pt x="36" y="19"/>
                    <a:pt x="38" y="21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0"/>
                    <a:pt x="40" y="19"/>
                    <a:pt x="39" y="17"/>
                  </a:cubicBezTo>
                  <a:cubicBezTo>
                    <a:pt x="40" y="18"/>
                    <a:pt x="41" y="18"/>
                    <a:pt x="42" y="19"/>
                  </a:cubicBezTo>
                  <a:cubicBezTo>
                    <a:pt x="43" y="20"/>
                    <a:pt x="45" y="21"/>
                    <a:pt x="46" y="22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6" y="21"/>
                    <a:pt x="45" y="19"/>
                    <a:pt x="45" y="19"/>
                  </a:cubicBezTo>
                  <a:cubicBezTo>
                    <a:pt x="47" y="20"/>
                    <a:pt x="48" y="22"/>
                    <a:pt x="51" y="24"/>
                  </a:cubicBezTo>
                  <a:cubicBezTo>
                    <a:pt x="51" y="24"/>
                    <a:pt x="51" y="24"/>
                    <a:pt x="51" y="23"/>
                  </a:cubicBezTo>
                  <a:cubicBezTo>
                    <a:pt x="51" y="22"/>
                    <a:pt x="51" y="22"/>
                    <a:pt x="50" y="21"/>
                  </a:cubicBezTo>
                  <a:cubicBezTo>
                    <a:pt x="50" y="19"/>
                    <a:pt x="50" y="19"/>
                    <a:pt x="52" y="20"/>
                  </a:cubicBezTo>
                  <a:cubicBezTo>
                    <a:pt x="54" y="21"/>
                    <a:pt x="55" y="23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2"/>
                    <a:pt x="54" y="18"/>
                    <a:pt x="58" y="20"/>
                  </a:cubicBezTo>
                  <a:cubicBezTo>
                    <a:pt x="60" y="22"/>
                    <a:pt x="62" y="23"/>
                    <a:pt x="64" y="25"/>
                  </a:cubicBezTo>
                  <a:cubicBezTo>
                    <a:pt x="64" y="25"/>
                    <a:pt x="64" y="25"/>
                    <a:pt x="64" y="24"/>
                  </a:cubicBezTo>
                  <a:cubicBezTo>
                    <a:pt x="64" y="23"/>
                    <a:pt x="61" y="19"/>
                    <a:pt x="64" y="21"/>
                  </a:cubicBezTo>
                  <a:cubicBezTo>
                    <a:pt x="67" y="22"/>
                    <a:pt x="68" y="25"/>
                    <a:pt x="71" y="26"/>
                  </a:cubicBezTo>
                  <a:cubicBezTo>
                    <a:pt x="71" y="26"/>
                    <a:pt x="71" y="26"/>
                    <a:pt x="71" y="25"/>
                  </a:cubicBezTo>
                  <a:cubicBezTo>
                    <a:pt x="71" y="25"/>
                    <a:pt x="69" y="21"/>
                    <a:pt x="71" y="22"/>
                  </a:cubicBezTo>
                  <a:cubicBezTo>
                    <a:pt x="73" y="23"/>
                    <a:pt x="74" y="25"/>
                    <a:pt x="76" y="26"/>
                  </a:cubicBezTo>
                  <a:cubicBezTo>
                    <a:pt x="77" y="26"/>
                    <a:pt x="77" y="25"/>
                    <a:pt x="77" y="25"/>
                  </a:cubicBezTo>
                  <a:cubicBezTo>
                    <a:pt x="76" y="23"/>
                    <a:pt x="75" y="21"/>
                    <a:pt x="78" y="24"/>
                  </a:cubicBezTo>
                  <a:cubicBezTo>
                    <a:pt x="79" y="25"/>
                    <a:pt x="81" y="26"/>
                    <a:pt x="82" y="27"/>
                  </a:cubicBezTo>
                  <a:cubicBezTo>
                    <a:pt x="83" y="27"/>
                    <a:pt x="83" y="26"/>
                    <a:pt x="83" y="26"/>
                  </a:cubicBezTo>
                  <a:cubicBezTo>
                    <a:pt x="82" y="24"/>
                    <a:pt x="79" y="21"/>
                    <a:pt x="83" y="24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88" y="27"/>
                    <a:pt x="89" y="27"/>
                    <a:pt x="89" y="27"/>
                  </a:cubicBezTo>
                  <a:cubicBezTo>
                    <a:pt x="88" y="25"/>
                    <a:pt x="88" y="24"/>
                    <a:pt x="87" y="23"/>
                  </a:cubicBezTo>
                  <a:cubicBezTo>
                    <a:pt x="89" y="25"/>
                    <a:pt x="92" y="27"/>
                    <a:pt x="94" y="28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5" y="27"/>
                    <a:pt x="94" y="26"/>
                    <a:pt x="94" y="25"/>
                  </a:cubicBezTo>
                  <a:cubicBezTo>
                    <a:pt x="92" y="22"/>
                    <a:pt x="95" y="25"/>
                    <a:pt x="96" y="26"/>
                  </a:cubicBezTo>
                  <a:cubicBezTo>
                    <a:pt x="98" y="27"/>
                    <a:pt x="100" y="29"/>
                    <a:pt x="102" y="30"/>
                  </a:cubicBezTo>
                  <a:cubicBezTo>
                    <a:pt x="102" y="30"/>
                    <a:pt x="102" y="29"/>
                    <a:pt x="102" y="29"/>
                  </a:cubicBezTo>
                  <a:cubicBezTo>
                    <a:pt x="102" y="28"/>
                    <a:pt x="100" y="25"/>
                    <a:pt x="99" y="25"/>
                  </a:cubicBezTo>
                  <a:cubicBezTo>
                    <a:pt x="103" y="26"/>
                    <a:pt x="105" y="29"/>
                    <a:pt x="108" y="31"/>
                  </a:cubicBezTo>
                  <a:cubicBezTo>
                    <a:pt x="98" y="30"/>
                    <a:pt x="88" y="29"/>
                    <a:pt x="79" y="28"/>
                  </a:cubicBezTo>
                  <a:cubicBezTo>
                    <a:pt x="66" y="26"/>
                    <a:pt x="54" y="25"/>
                    <a:pt x="42" y="24"/>
                  </a:cubicBezTo>
                  <a:cubicBezTo>
                    <a:pt x="29" y="24"/>
                    <a:pt x="16" y="23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6"/>
                    <a:pt x="5" y="14"/>
                    <a:pt x="6" y="11"/>
                  </a:cubicBezTo>
                  <a:cubicBezTo>
                    <a:pt x="31" y="15"/>
                    <a:pt x="56" y="17"/>
                    <a:pt x="81" y="21"/>
                  </a:cubicBezTo>
                  <a:close/>
                  <a:moveTo>
                    <a:pt x="109" y="31"/>
                  </a:moveTo>
                  <a:cubicBezTo>
                    <a:pt x="109" y="31"/>
                    <a:pt x="109" y="31"/>
                    <a:pt x="109" y="31"/>
                  </a:cubicBezTo>
                  <a:cubicBezTo>
                    <a:pt x="108" y="28"/>
                    <a:pt x="105" y="25"/>
                    <a:pt x="110" y="28"/>
                  </a:cubicBezTo>
                  <a:cubicBezTo>
                    <a:pt x="112" y="30"/>
                    <a:pt x="114" y="31"/>
                    <a:pt x="116" y="32"/>
                  </a:cubicBezTo>
                  <a:cubicBezTo>
                    <a:pt x="114" y="32"/>
                    <a:pt x="111" y="31"/>
                    <a:pt x="109" y="31"/>
                  </a:cubicBezTo>
                  <a:close/>
                  <a:moveTo>
                    <a:pt x="38" y="27"/>
                  </a:moveTo>
                  <a:cubicBezTo>
                    <a:pt x="50" y="28"/>
                    <a:pt x="62" y="29"/>
                    <a:pt x="75" y="30"/>
                  </a:cubicBezTo>
                  <a:cubicBezTo>
                    <a:pt x="87" y="32"/>
                    <a:pt x="100" y="33"/>
                    <a:pt x="113" y="35"/>
                  </a:cubicBezTo>
                  <a:cubicBezTo>
                    <a:pt x="124" y="36"/>
                    <a:pt x="135" y="38"/>
                    <a:pt x="146" y="40"/>
                  </a:cubicBezTo>
                  <a:cubicBezTo>
                    <a:pt x="146" y="41"/>
                    <a:pt x="145" y="41"/>
                    <a:pt x="145" y="42"/>
                  </a:cubicBezTo>
                  <a:cubicBezTo>
                    <a:pt x="143" y="44"/>
                    <a:pt x="144" y="46"/>
                    <a:pt x="145" y="47"/>
                  </a:cubicBezTo>
                  <a:cubicBezTo>
                    <a:pt x="136" y="46"/>
                    <a:pt x="127" y="46"/>
                    <a:pt x="117" y="45"/>
                  </a:cubicBezTo>
                  <a:cubicBezTo>
                    <a:pt x="105" y="43"/>
                    <a:pt x="92" y="41"/>
                    <a:pt x="80" y="40"/>
                  </a:cubicBezTo>
                  <a:cubicBezTo>
                    <a:pt x="55" y="36"/>
                    <a:pt x="30" y="32"/>
                    <a:pt x="5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4" y="27"/>
                    <a:pt x="4" y="24"/>
                    <a:pt x="4" y="22"/>
                  </a:cubicBezTo>
                  <a:cubicBezTo>
                    <a:pt x="15" y="26"/>
                    <a:pt x="26" y="26"/>
                    <a:pt x="38" y="27"/>
                  </a:cubicBezTo>
                  <a:close/>
                  <a:moveTo>
                    <a:pt x="152" y="48"/>
                  </a:moveTo>
                  <a:cubicBezTo>
                    <a:pt x="152" y="48"/>
                    <a:pt x="151" y="47"/>
                    <a:pt x="151" y="47"/>
                  </a:cubicBezTo>
                  <a:cubicBezTo>
                    <a:pt x="150" y="47"/>
                    <a:pt x="149" y="47"/>
                    <a:pt x="148" y="46"/>
                  </a:cubicBezTo>
                  <a:cubicBezTo>
                    <a:pt x="144" y="43"/>
                    <a:pt x="151" y="41"/>
                    <a:pt x="152" y="41"/>
                  </a:cubicBezTo>
                  <a:cubicBezTo>
                    <a:pt x="152" y="41"/>
                    <a:pt x="152" y="41"/>
                    <a:pt x="152" y="41"/>
                  </a:cubicBezTo>
                  <a:cubicBezTo>
                    <a:pt x="152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4" y="41"/>
                  </a:cubicBezTo>
                  <a:cubicBezTo>
                    <a:pt x="155" y="41"/>
                    <a:pt x="156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60" y="41"/>
                    <a:pt x="160" y="39"/>
                    <a:pt x="158" y="38"/>
                  </a:cubicBezTo>
                  <a:cubicBezTo>
                    <a:pt x="155" y="38"/>
                    <a:pt x="151" y="37"/>
                    <a:pt x="149" y="35"/>
                  </a:cubicBezTo>
                  <a:cubicBezTo>
                    <a:pt x="146" y="31"/>
                    <a:pt x="154" y="31"/>
                    <a:pt x="155" y="31"/>
                  </a:cubicBezTo>
                  <a:cubicBezTo>
                    <a:pt x="157" y="31"/>
                    <a:pt x="159" y="31"/>
                    <a:pt x="160" y="31"/>
                  </a:cubicBezTo>
                  <a:cubicBezTo>
                    <a:pt x="162" y="31"/>
                    <a:pt x="162" y="28"/>
                    <a:pt x="161" y="28"/>
                  </a:cubicBezTo>
                  <a:cubicBezTo>
                    <a:pt x="159" y="27"/>
                    <a:pt x="157" y="27"/>
                    <a:pt x="156" y="27"/>
                  </a:cubicBezTo>
                  <a:cubicBezTo>
                    <a:pt x="154" y="26"/>
                    <a:pt x="150" y="22"/>
                    <a:pt x="154" y="22"/>
                  </a:cubicBezTo>
                  <a:cubicBezTo>
                    <a:pt x="161" y="27"/>
                    <a:pt x="170" y="29"/>
                    <a:pt x="178" y="33"/>
                  </a:cubicBezTo>
                  <a:cubicBezTo>
                    <a:pt x="178" y="33"/>
                    <a:pt x="178" y="33"/>
                    <a:pt x="178" y="34"/>
                  </a:cubicBezTo>
                  <a:cubicBezTo>
                    <a:pt x="177" y="36"/>
                    <a:pt x="177" y="39"/>
                    <a:pt x="177" y="42"/>
                  </a:cubicBezTo>
                  <a:cubicBezTo>
                    <a:pt x="175" y="42"/>
                    <a:pt x="173" y="42"/>
                    <a:pt x="170" y="43"/>
                  </a:cubicBezTo>
                  <a:cubicBezTo>
                    <a:pt x="164" y="44"/>
                    <a:pt x="158" y="47"/>
                    <a:pt x="152" y="48"/>
                  </a:cubicBezTo>
                  <a:close/>
                  <a:moveTo>
                    <a:pt x="189" y="39"/>
                  </a:moveTo>
                  <a:cubicBezTo>
                    <a:pt x="186" y="40"/>
                    <a:pt x="183" y="41"/>
                    <a:pt x="180" y="41"/>
                  </a:cubicBezTo>
                  <a:cubicBezTo>
                    <a:pt x="180" y="39"/>
                    <a:pt x="180" y="37"/>
                    <a:pt x="181" y="34"/>
                  </a:cubicBezTo>
                  <a:cubicBezTo>
                    <a:pt x="184" y="36"/>
                    <a:pt x="186" y="37"/>
                    <a:pt x="189" y="39"/>
                  </a:cubicBezTo>
                  <a:close/>
                  <a:moveTo>
                    <a:pt x="149" y="21"/>
                  </a:moveTo>
                  <a:cubicBezTo>
                    <a:pt x="149" y="22"/>
                    <a:pt x="149" y="23"/>
                    <a:pt x="150" y="24"/>
                  </a:cubicBezTo>
                  <a:cubicBezTo>
                    <a:pt x="150" y="25"/>
                    <a:pt x="150" y="26"/>
                    <a:pt x="151" y="26"/>
                  </a:cubicBezTo>
                  <a:cubicBezTo>
                    <a:pt x="140" y="25"/>
                    <a:pt x="129" y="26"/>
                    <a:pt x="119" y="24"/>
                  </a:cubicBezTo>
                  <a:cubicBezTo>
                    <a:pt x="106" y="21"/>
                    <a:pt x="94" y="20"/>
                    <a:pt x="81" y="18"/>
                  </a:cubicBezTo>
                  <a:cubicBezTo>
                    <a:pt x="56" y="14"/>
                    <a:pt x="31" y="12"/>
                    <a:pt x="7" y="8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18" y="2"/>
                    <a:pt x="30" y="7"/>
                    <a:pt x="40" y="8"/>
                  </a:cubicBezTo>
                  <a:cubicBezTo>
                    <a:pt x="53" y="10"/>
                    <a:pt x="65" y="11"/>
                    <a:pt x="78" y="12"/>
                  </a:cubicBezTo>
                  <a:cubicBezTo>
                    <a:pt x="91" y="14"/>
                    <a:pt x="103" y="15"/>
                    <a:pt x="116" y="16"/>
                  </a:cubicBezTo>
                  <a:cubicBezTo>
                    <a:pt x="127" y="17"/>
                    <a:pt x="138" y="20"/>
                    <a:pt x="149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96"/>
            <p:cNvSpPr>
              <a:spLocks noEditPoints="1"/>
            </p:cNvSpPr>
            <p:nvPr/>
          </p:nvSpPr>
          <p:spPr bwMode="auto">
            <a:xfrm>
              <a:off x="11764963" y="3606800"/>
              <a:ext cx="461963" cy="423863"/>
            </a:xfrm>
            <a:custGeom>
              <a:avLst/>
              <a:gdLst>
                <a:gd name="T0" fmla="*/ 103 w 123"/>
                <a:gd name="T1" fmla="*/ 63 h 113"/>
                <a:gd name="T2" fmla="*/ 35 w 123"/>
                <a:gd name="T3" fmla="*/ 2 h 113"/>
                <a:gd name="T4" fmla="*/ 5 w 123"/>
                <a:gd name="T5" fmla="*/ 102 h 113"/>
                <a:gd name="T6" fmla="*/ 23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7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79 h 113"/>
                <a:gd name="T22" fmla="*/ 28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7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7 w 123"/>
                <a:gd name="T41" fmla="*/ 99 h 113"/>
                <a:gd name="T42" fmla="*/ 40 w 123"/>
                <a:gd name="T43" fmla="*/ 74 h 113"/>
                <a:gd name="T44" fmla="*/ 50 w 123"/>
                <a:gd name="T45" fmla="*/ 73 h 113"/>
                <a:gd name="T46" fmla="*/ 10 w 123"/>
                <a:gd name="T47" fmla="*/ 103 h 113"/>
                <a:gd name="T48" fmla="*/ 40 w 123"/>
                <a:gd name="T49" fmla="*/ 89 h 113"/>
                <a:gd name="T50" fmla="*/ 59 w 123"/>
                <a:gd name="T51" fmla="*/ 78 h 113"/>
                <a:gd name="T52" fmla="*/ 50 w 123"/>
                <a:gd name="T53" fmla="*/ 88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6 w 123"/>
                <a:gd name="T61" fmla="*/ 106 h 113"/>
                <a:gd name="T62" fmla="*/ 88 w 123"/>
                <a:gd name="T63" fmla="*/ 68 h 113"/>
                <a:gd name="T64" fmla="*/ 57 w 123"/>
                <a:gd name="T65" fmla="*/ 103 h 113"/>
                <a:gd name="T66" fmla="*/ 60 w 123"/>
                <a:gd name="T67" fmla="*/ 107 h 113"/>
                <a:gd name="T68" fmla="*/ 99 w 123"/>
                <a:gd name="T69" fmla="*/ 72 h 113"/>
                <a:gd name="T70" fmla="*/ 61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5 h 113"/>
                <a:gd name="T80" fmla="*/ 110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8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6 w 123"/>
                <a:gd name="T107" fmla="*/ 73 h 113"/>
                <a:gd name="T108" fmla="*/ 72 w 123"/>
                <a:gd name="T109" fmla="*/ 96 h 113"/>
                <a:gd name="T110" fmla="*/ 40 w 123"/>
                <a:gd name="T111" fmla="*/ 41 h 113"/>
                <a:gd name="T112" fmla="*/ 94 w 123"/>
                <a:gd name="T113" fmla="*/ 63 h 113"/>
                <a:gd name="T114" fmla="*/ 16 w 123"/>
                <a:gd name="T115" fmla="*/ 74 h 113"/>
                <a:gd name="T116" fmla="*/ 18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09"/>
                    <a:pt x="42" y="109"/>
                  </a:cubicBezTo>
                  <a:cubicBezTo>
                    <a:pt x="50" y="109"/>
                    <a:pt x="58" y="109"/>
                    <a:pt x="65" y="110"/>
                  </a:cubicBezTo>
                  <a:cubicBezTo>
                    <a:pt x="78" y="111"/>
                    <a:pt x="92" y="113"/>
                    <a:pt x="105" y="110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1" y="71"/>
                    <a:pt x="103" y="63"/>
                  </a:cubicBezTo>
                  <a:cubicBezTo>
                    <a:pt x="94" y="55"/>
                    <a:pt x="84" y="48"/>
                    <a:pt x="76" y="39"/>
                  </a:cubicBezTo>
                  <a:cubicBezTo>
                    <a:pt x="71" y="34"/>
                    <a:pt x="67" y="28"/>
                    <a:pt x="67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4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3"/>
                    <a:pt x="34" y="4"/>
                  </a:cubicBezTo>
                  <a:cubicBezTo>
                    <a:pt x="34" y="4"/>
                    <a:pt x="34" y="5"/>
                    <a:pt x="34" y="6"/>
                  </a:cubicBezTo>
                  <a:cubicBezTo>
                    <a:pt x="38" y="12"/>
                    <a:pt x="41" y="18"/>
                    <a:pt x="42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6" y="84"/>
                    <a:pt x="0" y="94"/>
                    <a:pt x="5" y="102"/>
                  </a:cubicBezTo>
                  <a:cubicBezTo>
                    <a:pt x="10" y="109"/>
                    <a:pt x="20" y="110"/>
                    <a:pt x="27" y="110"/>
                  </a:cubicBezTo>
                  <a:close/>
                  <a:moveTo>
                    <a:pt x="23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6" y="63"/>
                    <a:pt x="27" y="62"/>
                    <a:pt x="29" y="62"/>
                  </a:cubicBezTo>
                  <a:cubicBezTo>
                    <a:pt x="26" y="64"/>
                    <a:pt x="23" y="67"/>
                    <a:pt x="20" y="69"/>
                  </a:cubicBezTo>
                  <a:cubicBezTo>
                    <a:pt x="21" y="68"/>
                    <a:pt x="22" y="67"/>
                    <a:pt x="23" y="65"/>
                  </a:cubicBezTo>
                  <a:close/>
                  <a:moveTo>
                    <a:pt x="32" y="61"/>
                  </a:moveTo>
                  <a:cubicBezTo>
                    <a:pt x="33" y="61"/>
                    <a:pt x="34" y="60"/>
                    <a:pt x="35" y="60"/>
                  </a:cubicBezTo>
                  <a:cubicBezTo>
                    <a:pt x="32" y="62"/>
                    <a:pt x="28" y="64"/>
                    <a:pt x="25" y="66"/>
                  </a:cubicBezTo>
                  <a:cubicBezTo>
                    <a:pt x="27" y="64"/>
                    <a:pt x="29" y="62"/>
                    <a:pt x="32" y="61"/>
                  </a:cubicBezTo>
                  <a:close/>
                  <a:moveTo>
                    <a:pt x="38" y="60"/>
                  </a:moveTo>
                  <a:cubicBezTo>
                    <a:pt x="39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7" y="78"/>
                    <a:pt x="11" y="83"/>
                  </a:cubicBezTo>
                  <a:cubicBezTo>
                    <a:pt x="11" y="83"/>
                    <a:pt x="11" y="83"/>
                    <a:pt x="12" y="82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0"/>
                  </a:cubicBezTo>
                  <a:close/>
                  <a:moveTo>
                    <a:pt x="98" y="65"/>
                  </a:moveTo>
                  <a:cubicBezTo>
                    <a:pt x="91" y="71"/>
                    <a:pt x="84" y="78"/>
                    <a:pt x="77" y="84"/>
                  </a:cubicBezTo>
                  <a:cubicBezTo>
                    <a:pt x="73" y="87"/>
                    <a:pt x="69" y="91"/>
                    <a:pt x="65" y="94"/>
                  </a:cubicBezTo>
                  <a:cubicBezTo>
                    <a:pt x="68" y="91"/>
                    <a:pt x="71" y="89"/>
                    <a:pt x="74" y="86"/>
                  </a:cubicBezTo>
                  <a:cubicBezTo>
                    <a:pt x="79" y="80"/>
                    <a:pt x="85" y="74"/>
                    <a:pt x="89" y="68"/>
                  </a:cubicBezTo>
                  <a:cubicBezTo>
                    <a:pt x="89" y="68"/>
                    <a:pt x="89" y="68"/>
                    <a:pt x="90" y="68"/>
                  </a:cubicBezTo>
                  <a:cubicBezTo>
                    <a:pt x="91" y="68"/>
                    <a:pt x="92" y="68"/>
                    <a:pt x="93" y="67"/>
                  </a:cubicBezTo>
                  <a:cubicBezTo>
                    <a:pt x="94" y="67"/>
                    <a:pt x="97" y="64"/>
                    <a:pt x="98" y="65"/>
                  </a:cubicBezTo>
                  <a:close/>
                  <a:moveTo>
                    <a:pt x="83" y="65"/>
                  </a:moveTo>
                  <a:cubicBezTo>
                    <a:pt x="84" y="66"/>
                    <a:pt x="86" y="66"/>
                    <a:pt x="87" y="67"/>
                  </a:cubicBezTo>
                  <a:cubicBezTo>
                    <a:pt x="84" y="70"/>
                    <a:pt x="81" y="73"/>
                    <a:pt x="78" y="76"/>
                  </a:cubicBezTo>
                  <a:cubicBezTo>
                    <a:pt x="74" y="79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7" y="96"/>
                    <a:pt x="57" y="95"/>
                  </a:cubicBezTo>
                  <a:cubicBezTo>
                    <a:pt x="60" y="92"/>
                    <a:pt x="63" y="89"/>
                    <a:pt x="66" y="85"/>
                  </a:cubicBezTo>
                  <a:cubicBezTo>
                    <a:pt x="69" y="82"/>
                    <a:pt x="72" y="78"/>
                    <a:pt x="75" y="74"/>
                  </a:cubicBezTo>
                  <a:cubicBezTo>
                    <a:pt x="78" y="71"/>
                    <a:pt x="81" y="69"/>
                    <a:pt x="83" y="65"/>
                  </a:cubicBezTo>
                  <a:cubicBezTo>
                    <a:pt x="83" y="65"/>
                    <a:pt x="83" y="65"/>
                    <a:pt x="83" y="65"/>
                  </a:cubicBezTo>
                  <a:close/>
                  <a:moveTo>
                    <a:pt x="76" y="65"/>
                  </a:moveTo>
                  <a:cubicBezTo>
                    <a:pt x="77" y="64"/>
                    <a:pt x="79" y="64"/>
                    <a:pt x="81" y="64"/>
                  </a:cubicBezTo>
                  <a:cubicBezTo>
                    <a:pt x="81" y="64"/>
                    <a:pt x="81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5" y="90"/>
                    <a:pt x="48" y="95"/>
                    <a:pt x="41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99"/>
                  </a:cubicBezTo>
                  <a:cubicBezTo>
                    <a:pt x="48" y="96"/>
                    <a:pt x="52" y="92"/>
                    <a:pt x="56" y="89"/>
                  </a:cubicBezTo>
                  <a:cubicBezTo>
                    <a:pt x="63" y="81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2" y="68"/>
                    <a:pt x="70" y="70"/>
                    <a:pt x="68" y="71"/>
                  </a:cubicBezTo>
                  <a:cubicBezTo>
                    <a:pt x="65" y="74"/>
                    <a:pt x="62" y="77"/>
                    <a:pt x="58" y="79"/>
                  </a:cubicBezTo>
                  <a:cubicBezTo>
                    <a:pt x="58" y="80"/>
                    <a:pt x="57" y="81"/>
                    <a:pt x="57" y="81"/>
                  </a:cubicBezTo>
                  <a:cubicBezTo>
                    <a:pt x="59" y="79"/>
                    <a:pt x="61" y="76"/>
                    <a:pt x="64" y="73"/>
                  </a:cubicBezTo>
                  <a:cubicBezTo>
                    <a:pt x="67" y="72"/>
                    <a:pt x="70" y="68"/>
                    <a:pt x="73" y="66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7"/>
                  </a:cubicBezTo>
                  <a:cubicBezTo>
                    <a:pt x="34" y="90"/>
                    <a:pt x="31" y="92"/>
                    <a:pt x="28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9" y="102"/>
                    <a:pt x="20" y="100"/>
                    <a:pt x="22" y="98"/>
                  </a:cubicBezTo>
                  <a:cubicBezTo>
                    <a:pt x="26" y="95"/>
                    <a:pt x="29" y="93"/>
                    <a:pt x="33" y="90"/>
                  </a:cubicBezTo>
                  <a:cubicBezTo>
                    <a:pt x="40" y="84"/>
                    <a:pt x="46" y="78"/>
                    <a:pt x="52" y="72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4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6"/>
                    <a:pt x="28" y="102"/>
                  </a:cubicBezTo>
                  <a:cubicBezTo>
                    <a:pt x="27" y="102"/>
                    <a:pt x="24" y="106"/>
                    <a:pt x="24" y="105"/>
                  </a:cubicBezTo>
                  <a:cubicBezTo>
                    <a:pt x="26" y="103"/>
                    <a:pt x="28" y="102"/>
                    <a:pt x="29" y="100"/>
                  </a:cubicBezTo>
                  <a:cubicBezTo>
                    <a:pt x="32" y="97"/>
                    <a:pt x="36" y="94"/>
                    <a:pt x="39" y="91"/>
                  </a:cubicBezTo>
                  <a:cubicBezTo>
                    <a:pt x="42" y="88"/>
                    <a:pt x="44" y="85"/>
                    <a:pt x="47" y="82"/>
                  </a:cubicBezTo>
                  <a:cubicBezTo>
                    <a:pt x="50" y="80"/>
                    <a:pt x="53" y="78"/>
                    <a:pt x="54" y="74"/>
                  </a:cubicBezTo>
                  <a:cubicBezTo>
                    <a:pt x="55" y="74"/>
                    <a:pt x="54" y="73"/>
                    <a:pt x="54" y="74"/>
                  </a:cubicBezTo>
                  <a:close/>
                  <a:moveTo>
                    <a:pt x="47" y="68"/>
                  </a:moveTo>
                  <a:cubicBezTo>
                    <a:pt x="49" y="69"/>
                    <a:pt x="50" y="71"/>
                    <a:pt x="51" y="72"/>
                  </a:cubicBezTo>
                  <a:cubicBezTo>
                    <a:pt x="37" y="79"/>
                    <a:pt x="25" y="92"/>
                    <a:pt x="12" y="102"/>
                  </a:cubicBezTo>
                  <a:cubicBezTo>
                    <a:pt x="9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89"/>
                    <a:pt x="28" y="86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1" y="81"/>
                    <a:pt x="23" y="86"/>
                  </a:cubicBezTo>
                  <a:cubicBezTo>
                    <a:pt x="20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9" y="98"/>
                    <a:pt x="10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6" y="68"/>
                    <a:pt x="46" y="68"/>
                  </a:cubicBezTo>
                  <a:close/>
                  <a:moveTo>
                    <a:pt x="44" y="64"/>
                  </a:moveTo>
                  <a:cubicBezTo>
                    <a:pt x="37" y="68"/>
                    <a:pt x="31" y="73"/>
                    <a:pt x="24" y="78"/>
                  </a:cubicBezTo>
                  <a:cubicBezTo>
                    <a:pt x="21" y="81"/>
                    <a:pt x="18" y="83"/>
                    <a:pt x="15" y="86"/>
                  </a:cubicBezTo>
                  <a:cubicBezTo>
                    <a:pt x="13" y="88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2"/>
                  </a:cubicBezTo>
                  <a:cubicBezTo>
                    <a:pt x="42" y="62"/>
                    <a:pt x="43" y="63"/>
                    <a:pt x="44" y="64"/>
                  </a:cubicBezTo>
                  <a:close/>
                  <a:moveTo>
                    <a:pt x="8" y="87"/>
                  </a:moveTo>
                  <a:cubicBezTo>
                    <a:pt x="14" y="81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40" y="62"/>
                    <a:pt x="40" y="62"/>
                    <a:pt x="41" y="61"/>
                  </a:cubicBezTo>
                  <a:cubicBezTo>
                    <a:pt x="41" y="61"/>
                    <a:pt x="41" y="62"/>
                    <a:pt x="41" y="62"/>
                  </a:cubicBezTo>
                  <a:cubicBezTo>
                    <a:pt x="41" y="62"/>
                    <a:pt x="40" y="63"/>
                    <a:pt x="39" y="63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0"/>
                    <a:pt x="8" y="88"/>
                    <a:pt x="8" y="87"/>
                  </a:cubicBezTo>
                  <a:close/>
                  <a:moveTo>
                    <a:pt x="23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3" y="65"/>
                  </a:cubicBezTo>
                  <a:cubicBezTo>
                    <a:pt x="44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99"/>
                  </a:cubicBezTo>
                  <a:cubicBezTo>
                    <a:pt x="6" y="97"/>
                    <a:pt x="6" y="95"/>
                    <a:pt x="6" y="94"/>
                  </a:cubicBezTo>
                  <a:cubicBezTo>
                    <a:pt x="12" y="90"/>
                    <a:pt x="17" y="85"/>
                    <a:pt x="23" y="80"/>
                  </a:cubicBezTo>
                  <a:close/>
                  <a:moveTo>
                    <a:pt x="7" y="100"/>
                  </a:moveTo>
                  <a:cubicBezTo>
                    <a:pt x="14" y="94"/>
                    <a:pt x="21" y="89"/>
                    <a:pt x="28" y="84"/>
                  </a:cubicBezTo>
                  <a:cubicBezTo>
                    <a:pt x="31" y="81"/>
                    <a:pt x="35" y="78"/>
                    <a:pt x="38" y="76"/>
                  </a:cubicBezTo>
                  <a:cubicBezTo>
                    <a:pt x="38" y="75"/>
                    <a:pt x="39" y="75"/>
                    <a:pt x="40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1" y="92"/>
                    <a:pt x="14" y="97"/>
                    <a:pt x="10" y="103"/>
                  </a:cubicBezTo>
                  <a:cubicBezTo>
                    <a:pt x="8" y="102"/>
                    <a:pt x="8" y="101"/>
                    <a:pt x="7" y="100"/>
                  </a:cubicBezTo>
                  <a:close/>
                  <a:moveTo>
                    <a:pt x="10" y="103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2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9" y="84"/>
                    <a:pt x="35" y="87"/>
                  </a:cubicBezTo>
                  <a:cubicBezTo>
                    <a:pt x="28" y="93"/>
                    <a:pt x="21" y="98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4"/>
                    <a:pt x="11" y="104"/>
                  </a:cubicBezTo>
                  <a:cubicBezTo>
                    <a:pt x="11" y="104"/>
                    <a:pt x="11" y="104"/>
                    <a:pt x="10" y="103"/>
                  </a:cubicBezTo>
                  <a:close/>
                  <a:moveTo>
                    <a:pt x="15" y="106"/>
                  </a:moveTo>
                  <a:cubicBezTo>
                    <a:pt x="21" y="102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1" y="77"/>
                    <a:pt x="53" y="75"/>
                    <a:pt x="53" y="75"/>
                  </a:cubicBezTo>
                  <a:cubicBezTo>
                    <a:pt x="52" y="77"/>
                    <a:pt x="50" y="79"/>
                    <a:pt x="48" y="81"/>
                  </a:cubicBezTo>
                  <a:cubicBezTo>
                    <a:pt x="45" y="83"/>
                    <a:pt x="42" y="86"/>
                    <a:pt x="40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6"/>
                    <a:pt x="23" y="107"/>
                    <a:pt x="23" y="106"/>
                  </a:cubicBezTo>
                  <a:cubicBezTo>
                    <a:pt x="30" y="102"/>
                    <a:pt x="35" y="97"/>
                    <a:pt x="40" y="92"/>
                  </a:cubicBezTo>
                  <a:cubicBezTo>
                    <a:pt x="48" y="86"/>
                    <a:pt x="55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6"/>
                    <a:pt x="59" y="78"/>
                  </a:cubicBezTo>
                  <a:cubicBezTo>
                    <a:pt x="56" y="81"/>
                    <a:pt x="52" y="84"/>
                    <a:pt x="49" y="88"/>
                  </a:cubicBezTo>
                  <a:cubicBezTo>
                    <a:pt x="42" y="94"/>
                    <a:pt x="35" y="99"/>
                    <a:pt x="29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30" y="106"/>
                    <a:pt x="30" y="106"/>
                    <a:pt x="31" y="105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38" y="100"/>
                    <a:pt x="44" y="94"/>
                    <a:pt x="50" y="88"/>
                  </a:cubicBezTo>
                  <a:cubicBezTo>
                    <a:pt x="54" y="85"/>
                    <a:pt x="58" y="80"/>
                    <a:pt x="63" y="77"/>
                  </a:cubicBezTo>
                  <a:cubicBezTo>
                    <a:pt x="65" y="75"/>
                    <a:pt x="68" y="73"/>
                    <a:pt x="70" y="70"/>
                  </a:cubicBezTo>
                  <a:cubicBezTo>
                    <a:pt x="70" y="71"/>
                    <a:pt x="69" y="71"/>
                    <a:pt x="69" y="72"/>
                  </a:cubicBezTo>
                  <a:cubicBezTo>
                    <a:pt x="66" y="76"/>
                    <a:pt x="62" y="80"/>
                    <a:pt x="59" y="84"/>
                  </a:cubicBezTo>
                  <a:cubicBezTo>
                    <a:pt x="52" y="92"/>
                    <a:pt x="43" y="99"/>
                    <a:pt x="36" y="106"/>
                  </a:cubicBezTo>
                  <a:cubicBezTo>
                    <a:pt x="36" y="106"/>
                    <a:pt x="36" y="107"/>
                    <a:pt x="36" y="107"/>
                  </a:cubicBezTo>
                  <a:cubicBezTo>
                    <a:pt x="29" y="107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3"/>
                    <a:pt x="41" y="96"/>
                    <a:pt x="37" y="99"/>
                  </a:cubicBezTo>
                  <a:cubicBezTo>
                    <a:pt x="36" y="100"/>
                    <a:pt x="34" y="101"/>
                    <a:pt x="33" y="102"/>
                  </a:cubicBezTo>
                  <a:cubicBezTo>
                    <a:pt x="33" y="102"/>
                    <a:pt x="34" y="102"/>
                    <a:pt x="34" y="102"/>
                  </a:cubicBezTo>
                  <a:cubicBezTo>
                    <a:pt x="38" y="98"/>
                    <a:pt x="41" y="95"/>
                    <a:pt x="45" y="92"/>
                  </a:cubicBezTo>
                  <a:cubicBezTo>
                    <a:pt x="46" y="91"/>
                    <a:pt x="47" y="90"/>
                    <a:pt x="48" y="90"/>
                  </a:cubicBezTo>
                  <a:close/>
                  <a:moveTo>
                    <a:pt x="40" y="106"/>
                  </a:moveTo>
                  <a:cubicBezTo>
                    <a:pt x="39" y="106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8" y="96"/>
                    <a:pt x="52" y="94"/>
                    <a:pt x="55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1" y="67"/>
                    <a:pt x="81" y="66"/>
                  </a:cubicBezTo>
                  <a:cubicBezTo>
                    <a:pt x="80" y="69"/>
                    <a:pt x="78" y="71"/>
                    <a:pt x="75" y="73"/>
                  </a:cubicBezTo>
                  <a:cubicBezTo>
                    <a:pt x="72" y="76"/>
                    <a:pt x="70" y="80"/>
                    <a:pt x="67" y="84"/>
                  </a:cubicBezTo>
                  <a:cubicBezTo>
                    <a:pt x="64" y="87"/>
                    <a:pt x="60" y="90"/>
                    <a:pt x="57" y="94"/>
                  </a:cubicBezTo>
                  <a:cubicBezTo>
                    <a:pt x="54" y="98"/>
                    <a:pt x="50" y="102"/>
                    <a:pt x="46" y="106"/>
                  </a:cubicBezTo>
                  <a:cubicBezTo>
                    <a:pt x="45" y="106"/>
                    <a:pt x="46" y="106"/>
                    <a:pt x="46" y="106"/>
                  </a:cubicBezTo>
                  <a:cubicBezTo>
                    <a:pt x="44" y="106"/>
                    <a:pt x="42" y="106"/>
                    <a:pt x="40" y="106"/>
                  </a:cubicBezTo>
                  <a:close/>
                  <a:moveTo>
                    <a:pt x="46" y="106"/>
                  </a:moveTo>
                  <a:cubicBezTo>
                    <a:pt x="46" y="106"/>
                    <a:pt x="46" y="106"/>
                    <a:pt x="46" y="106"/>
                  </a:cubicBezTo>
                  <a:cubicBezTo>
                    <a:pt x="49" y="104"/>
                    <a:pt x="52" y="102"/>
                    <a:pt x="55" y="99"/>
                  </a:cubicBezTo>
                  <a:cubicBezTo>
                    <a:pt x="58" y="95"/>
                    <a:pt x="62" y="92"/>
                    <a:pt x="66" y="88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0"/>
                    <a:pt x="83" y="75"/>
                    <a:pt x="80" y="78"/>
                  </a:cubicBezTo>
                  <a:cubicBezTo>
                    <a:pt x="77" y="81"/>
                    <a:pt x="74" y="84"/>
                    <a:pt x="71" y="87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5" y="107"/>
                    <a:pt x="55" y="106"/>
                  </a:cubicBezTo>
                  <a:cubicBezTo>
                    <a:pt x="55" y="106"/>
                    <a:pt x="55" y="105"/>
                    <a:pt x="56" y="105"/>
                  </a:cubicBezTo>
                  <a:cubicBezTo>
                    <a:pt x="56" y="105"/>
                    <a:pt x="57" y="105"/>
                    <a:pt x="57" y="103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4" y="79"/>
                    <a:pt x="91" y="72"/>
                    <a:pt x="99" y="65"/>
                  </a:cubicBezTo>
                  <a:cubicBezTo>
                    <a:pt x="96" y="67"/>
                    <a:pt x="92" y="72"/>
                    <a:pt x="89" y="75"/>
                  </a:cubicBezTo>
                  <a:cubicBezTo>
                    <a:pt x="86" y="79"/>
                    <a:pt x="83" y="83"/>
                    <a:pt x="79" y="86"/>
                  </a:cubicBezTo>
                  <a:cubicBezTo>
                    <a:pt x="76" y="90"/>
                    <a:pt x="73" y="94"/>
                    <a:pt x="69" y="98"/>
                  </a:cubicBezTo>
                  <a:cubicBezTo>
                    <a:pt x="67" y="101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6"/>
                    <a:pt x="46" y="106"/>
                  </a:cubicBezTo>
                  <a:close/>
                  <a:moveTo>
                    <a:pt x="61" y="107"/>
                  </a:moveTo>
                  <a:cubicBezTo>
                    <a:pt x="67" y="103"/>
                    <a:pt x="71" y="97"/>
                    <a:pt x="77" y="92"/>
                  </a:cubicBezTo>
                  <a:cubicBezTo>
                    <a:pt x="83" y="87"/>
                    <a:pt x="89" y="81"/>
                    <a:pt x="96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0"/>
                    <a:pt x="102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7" y="86"/>
                    <a:pt x="82" y="92"/>
                    <a:pt x="78" y="97"/>
                  </a:cubicBezTo>
                  <a:cubicBezTo>
                    <a:pt x="74" y="100"/>
                    <a:pt x="71" y="104"/>
                    <a:pt x="68" y="107"/>
                  </a:cubicBezTo>
                  <a:cubicBezTo>
                    <a:pt x="66" y="107"/>
                    <a:pt x="63" y="107"/>
                    <a:pt x="61" y="107"/>
                  </a:cubicBezTo>
                  <a:close/>
                  <a:moveTo>
                    <a:pt x="99" y="78"/>
                  </a:moveTo>
                  <a:cubicBezTo>
                    <a:pt x="101" y="77"/>
                    <a:pt x="102" y="76"/>
                    <a:pt x="103" y="75"/>
                  </a:cubicBezTo>
                  <a:cubicBezTo>
                    <a:pt x="107" y="73"/>
                    <a:pt x="103" y="76"/>
                    <a:pt x="102" y="77"/>
                  </a:cubicBezTo>
                  <a:cubicBezTo>
                    <a:pt x="99" y="80"/>
                    <a:pt x="95" y="84"/>
                    <a:pt x="92" y="88"/>
                  </a:cubicBezTo>
                  <a:cubicBezTo>
                    <a:pt x="90" y="90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6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4" y="79"/>
                    <a:pt x="106" y="77"/>
                    <a:pt x="108" y="75"/>
                  </a:cubicBezTo>
                  <a:cubicBezTo>
                    <a:pt x="106" y="78"/>
                    <a:pt x="103" y="80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3"/>
                    <a:pt x="84" y="105"/>
                  </a:cubicBezTo>
                  <a:cubicBezTo>
                    <a:pt x="84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2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7"/>
                  </a:cubicBezTo>
                  <a:cubicBezTo>
                    <a:pt x="73" y="103"/>
                    <a:pt x="78" y="98"/>
                    <a:pt x="82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3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5"/>
                    <a:pt x="87" y="102"/>
                    <a:pt x="90" y="100"/>
                  </a:cubicBezTo>
                  <a:cubicBezTo>
                    <a:pt x="95" y="95"/>
                    <a:pt x="100" y="91"/>
                    <a:pt x="105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1"/>
                    <a:pt x="112" y="78"/>
                    <a:pt x="110" y="81"/>
                  </a:cubicBezTo>
                  <a:cubicBezTo>
                    <a:pt x="107" y="85"/>
                    <a:pt x="105" y="88"/>
                    <a:pt x="103" y="91"/>
                  </a:cubicBezTo>
                  <a:cubicBezTo>
                    <a:pt x="98" y="96"/>
                    <a:pt x="93" y="101"/>
                    <a:pt x="88" y="107"/>
                  </a:cubicBezTo>
                  <a:cubicBezTo>
                    <a:pt x="88" y="107"/>
                    <a:pt x="88" y="108"/>
                    <a:pt x="89" y="107"/>
                  </a:cubicBezTo>
                  <a:cubicBezTo>
                    <a:pt x="96" y="101"/>
                    <a:pt x="103" y="94"/>
                    <a:pt x="110" y="87"/>
                  </a:cubicBezTo>
                  <a:cubicBezTo>
                    <a:pt x="111" y="86"/>
                    <a:pt x="113" y="85"/>
                    <a:pt x="113" y="84"/>
                  </a:cubicBezTo>
                  <a:cubicBezTo>
                    <a:pt x="112" y="87"/>
                    <a:pt x="109" y="89"/>
                    <a:pt x="107" y="91"/>
                  </a:cubicBezTo>
                  <a:cubicBezTo>
                    <a:pt x="104" y="95"/>
                    <a:pt x="101" y="100"/>
                    <a:pt x="98" y="104"/>
                  </a:cubicBezTo>
                  <a:cubicBezTo>
                    <a:pt x="97" y="104"/>
                    <a:pt x="97" y="105"/>
                    <a:pt x="96" y="105"/>
                  </a:cubicBezTo>
                  <a:cubicBezTo>
                    <a:pt x="95" y="106"/>
                    <a:pt x="94" y="107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5" y="108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5"/>
                  </a:cubicBezTo>
                  <a:cubicBezTo>
                    <a:pt x="110" y="99"/>
                    <a:pt x="106" y="103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1" y="108"/>
                    <a:pt x="100" y="108"/>
                  </a:cubicBezTo>
                  <a:cubicBezTo>
                    <a:pt x="105" y="104"/>
                    <a:pt x="109" y="99"/>
                    <a:pt x="113" y="95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2" y="98"/>
                  </a:moveTo>
                  <a:cubicBezTo>
                    <a:pt x="110" y="101"/>
                    <a:pt x="108" y="103"/>
                    <a:pt x="105" y="105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1" y="100"/>
                    <a:pt x="112" y="98"/>
                  </a:cubicBezTo>
                  <a:close/>
                  <a:moveTo>
                    <a:pt x="99" y="108"/>
                  </a:moveTo>
                  <a:cubicBezTo>
                    <a:pt x="97" y="108"/>
                    <a:pt x="95" y="109"/>
                    <a:pt x="93" y="109"/>
                  </a:cubicBezTo>
                  <a:cubicBezTo>
                    <a:pt x="93" y="108"/>
                    <a:pt x="94" y="108"/>
                    <a:pt x="94" y="108"/>
                  </a:cubicBezTo>
                  <a:cubicBezTo>
                    <a:pt x="94" y="108"/>
                    <a:pt x="95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0"/>
                    <a:pt x="106" y="96"/>
                    <a:pt x="109" y="93"/>
                  </a:cubicBezTo>
                  <a:cubicBezTo>
                    <a:pt x="110" y="92"/>
                    <a:pt x="116" y="86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4"/>
                    <a:pt x="99" y="108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0"/>
                    <a:pt x="115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4"/>
                    <a:pt x="116" y="94"/>
                    <a:pt x="116" y="94"/>
                  </a:cubicBezTo>
                  <a:cubicBezTo>
                    <a:pt x="116" y="94"/>
                    <a:pt x="116" y="94"/>
                    <a:pt x="116" y="95"/>
                  </a:cubicBezTo>
                  <a:cubicBezTo>
                    <a:pt x="115" y="96"/>
                    <a:pt x="114" y="98"/>
                    <a:pt x="113" y="99"/>
                  </a:cubicBezTo>
                  <a:cubicBezTo>
                    <a:pt x="111" y="102"/>
                    <a:pt x="108" y="105"/>
                    <a:pt x="106" y="107"/>
                  </a:cubicBezTo>
                  <a:cubicBezTo>
                    <a:pt x="105" y="107"/>
                    <a:pt x="104" y="107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08" y="106"/>
                    <a:pt x="108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9" y="94"/>
                    <a:pt x="116" y="99"/>
                  </a:cubicBezTo>
                  <a:cubicBezTo>
                    <a:pt x="115" y="102"/>
                    <a:pt x="113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1"/>
                    <a:pt x="118" y="99"/>
                    <a:pt x="118" y="95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7" y="96"/>
                    <a:pt x="115" y="97"/>
                    <a:pt x="114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2"/>
                    <a:pt x="118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7" y="92"/>
                    <a:pt x="117" y="91"/>
                  </a:cubicBezTo>
                  <a:cubicBezTo>
                    <a:pt x="117" y="91"/>
                    <a:pt x="117" y="90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5"/>
                    <a:pt x="101" y="106"/>
                    <a:pt x="101" y="106"/>
                  </a:cubicBezTo>
                  <a:cubicBezTo>
                    <a:pt x="104" y="103"/>
                    <a:pt x="106" y="100"/>
                    <a:pt x="108" y="97"/>
                  </a:cubicBezTo>
                  <a:cubicBezTo>
                    <a:pt x="111" y="94"/>
                    <a:pt x="114" y="91"/>
                    <a:pt x="115" y="88"/>
                  </a:cubicBezTo>
                  <a:cubicBezTo>
                    <a:pt x="116" y="87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3" y="98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5" y="83"/>
                    <a:pt x="114" y="82"/>
                    <a:pt x="114" y="82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4" y="102"/>
                    <a:pt x="90" y="106"/>
                  </a:cubicBezTo>
                  <a:cubicBezTo>
                    <a:pt x="98" y="97"/>
                    <a:pt x="106" y="89"/>
                    <a:pt x="112" y="79"/>
                  </a:cubicBezTo>
                  <a:cubicBezTo>
                    <a:pt x="112" y="79"/>
                    <a:pt x="112" y="78"/>
                    <a:pt x="112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4"/>
                    <a:pt x="92" y="97"/>
                    <a:pt x="89" y="99"/>
                  </a:cubicBezTo>
                  <a:cubicBezTo>
                    <a:pt x="96" y="91"/>
                    <a:pt x="102" y="82"/>
                    <a:pt x="110" y="74"/>
                  </a:cubicBezTo>
                  <a:cubicBezTo>
                    <a:pt x="110" y="74"/>
                    <a:pt x="110" y="74"/>
                    <a:pt x="110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1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0"/>
                    <a:pt x="85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5" y="86"/>
                    <a:pt x="100" y="80"/>
                    <a:pt x="106" y="73"/>
                  </a:cubicBezTo>
                  <a:cubicBezTo>
                    <a:pt x="106" y="73"/>
                    <a:pt x="106" y="72"/>
                    <a:pt x="106" y="73"/>
                  </a:cubicBezTo>
                  <a:cubicBezTo>
                    <a:pt x="99" y="77"/>
                    <a:pt x="93" y="82"/>
                    <a:pt x="87" y="87"/>
                  </a:cubicBezTo>
                  <a:cubicBezTo>
                    <a:pt x="88" y="87"/>
                    <a:pt x="88" y="86"/>
                    <a:pt x="89" y="85"/>
                  </a:cubicBezTo>
                  <a:cubicBezTo>
                    <a:pt x="93" y="80"/>
                    <a:pt x="100" y="75"/>
                    <a:pt x="103" y="68"/>
                  </a:cubicBezTo>
                  <a:cubicBezTo>
                    <a:pt x="103" y="68"/>
                    <a:pt x="103" y="68"/>
                    <a:pt x="102" y="68"/>
                  </a:cubicBezTo>
                  <a:cubicBezTo>
                    <a:pt x="96" y="75"/>
                    <a:pt x="89" y="81"/>
                    <a:pt x="82" y="87"/>
                  </a:cubicBezTo>
                  <a:cubicBezTo>
                    <a:pt x="78" y="90"/>
                    <a:pt x="75" y="93"/>
                    <a:pt x="72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4"/>
                  </a:cubicBezTo>
                  <a:cubicBezTo>
                    <a:pt x="88" y="78"/>
                    <a:pt x="95" y="72"/>
                    <a:pt x="99" y="65"/>
                  </a:cubicBezTo>
                  <a:cubicBezTo>
                    <a:pt x="100" y="65"/>
                    <a:pt x="100" y="65"/>
                    <a:pt x="100" y="64"/>
                  </a:cubicBezTo>
                  <a:cubicBezTo>
                    <a:pt x="103" y="67"/>
                    <a:pt x="106" y="70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9" y="4"/>
                    <a:pt x="70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6" y="61"/>
                  </a:cubicBezTo>
                  <a:cubicBezTo>
                    <a:pt x="96" y="61"/>
                    <a:pt x="96" y="61"/>
                    <a:pt x="97" y="62"/>
                  </a:cubicBezTo>
                  <a:cubicBezTo>
                    <a:pt x="96" y="62"/>
                    <a:pt x="95" y="62"/>
                    <a:pt x="94" y="63"/>
                  </a:cubicBezTo>
                  <a:cubicBezTo>
                    <a:pt x="91" y="67"/>
                    <a:pt x="85" y="62"/>
                    <a:pt x="81" y="62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7"/>
                    <a:pt x="27" y="60"/>
                  </a:cubicBezTo>
                  <a:cubicBezTo>
                    <a:pt x="31" y="54"/>
                    <a:pt x="36" y="47"/>
                    <a:pt x="40" y="41"/>
                  </a:cubicBezTo>
                  <a:close/>
                  <a:moveTo>
                    <a:pt x="16" y="74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8" y="65"/>
                    <a:pt x="30" y="64"/>
                    <a:pt x="32" y="62"/>
                  </a:cubicBezTo>
                  <a:cubicBezTo>
                    <a:pt x="34" y="62"/>
                    <a:pt x="35" y="61"/>
                    <a:pt x="37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1"/>
                    <a:pt x="35" y="62"/>
                    <a:pt x="35" y="63"/>
                  </a:cubicBezTo>
                  <a:cubicBezTo>
                    <a:pt x="29" y="67"/>
                    <a:pt x="24" y="72"/>
                    <a:pt x="18" y="76"/>
                  </a:cubicBezTo>
                  <a:cubicBezTo>
                    <a:pt x="15" y="78"/>
                    <a:pt x="13" y="80"/>
                    <a:pt x="10" y="83"/>
                  </a:cubicBezTo>
                  <a:cubicBezTo>
                    <a:pt x="12" y="80"/>
                    <a:pt x="14" y="77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97"/>
            <p:cNvSpPr>
              <a:spLocks noEditPoints="1"/>
            </p:cNvSpPr>
            <p:nvPr/>
          </p:nvSpPr>
          <p:spPr bwMode="auto">
            <a:xfrm>
              <a:off x="9863138" y="3673475"/>
              <a:ext cx="461963" cy="428625"/>
            </a:xfrm>
            <a:custGeom>
              <a:avLst/>
              <a:gdLst>
                <a:gd name="T0" fmla="*/ 103 w 123"/>
                <a:gd name="T1" fmla="*/ 64 h 114"/>
                <a:gd name="T2" fmla="*/ 35 w 123"/>
                <a:gd name="T3" fmla="*/ 3 h 114"/>
                <a:gd name="T4" fmla="*/ 6 w 123"/>
                <a:gd name="T5" fmla="*/ 103 h 114"/>
                <a:gd name="T6" fmla="*/ 23 w 123"/>
                <a:gd name="T7" fmla="*/ 66 h 114"/>
                <a:gd name="T8" fmla="*/ 40 w 123"/>
                <a:gd name="T9" fmla="*/ 62 h 114"/>
                <a:gd name="T10" fmla="*/ 98 w 123"/>
                <a:gd name="T11" fmla="*/ 65 h 114"/>
                <a:gd name="T12" fmla="*/ 93 w 123"/>
                <a:gd name="T13" fmla="*/ 68 h 114"/>
                <a:gd name="T14" fmla="*/ 56 w 123"/>
                <a:gd name="T15" fmla="*/ 97 h 114"/>
                <a:gd name="T16" fmla="*/ 76 w 123"/>
                <a:gd name="T17" fmla="*/ 65 h 114"/>
                <a:gd name="T18" fmla="*/ 38 w 123"/>
                <a:gd name="T19" fmla="*/ 106 h 114"/>
                <a:gd name="T20" fmla="*/ 59 w 123"/>
                <a:gd name="T21" fmla="*/ 80 h 114"/>
                <a:gd name="T22" fmla="*/ 28 w 123"/>
                <a:gd name="T23" fmla="*/ 95 h 114"/>
                <a:gd name="T24" fmla="*/ 52 w 123"/>
                <a:gd name="T25" fmla="*/ 73 h 114"/>
                <a:gd name="T26" fmla="*/ 39 w 123"/>
                <a:gd name="T27" fmla="*/ 92 h 114"/>
                <a:gd name="T28" fmla="*/ 12 w 123"/>
                <a:gd name="T29" fmla="*/ 102 h 114"/>
                <a:gd name="T30" fmla="*/ 45 w 123"/>
                <a:gd name="T31" fmla="*/ 70 h 114"/>
                <a:gd name="T32" fmla="*/ 47 w 123"/>
                <a:gd name="T33" fmla="*/ 68 h 114"/>
                <a:gd name="T34" fmla="*/ 6 w 123"/>
                <a:gd name="T35" fmla="*/ 93 h 114"/>
                <a:gd name="T36" fmla="*/ 35 w 123"/>
                <a:gd name="T37" fmla="*/ 65 h 114"/>
                <a:gd name="T38" fmla="*/ 9 w 123"/>
                <a:gd name="T39" fmla="*/ 87 h 114"/>
                <a:gd name="T40" fmla="*/ 7 w 123"/>
                <a:gd name="T41" fmla="*/ 100 h 114"/>
                <a:gd name="T42" fmla="*/ 40 w 123"/>
                <a:gd name="T43" fmla="*/ 75 h 114"/>
                <a:gd name="T44" fmla="*/ 50 w 123"/>
                <a:gd name="T45" fmla="*/ 74 h 114"/>
                <a:gd name="T46" fmla="*/ 11 w 123"/>
                <a:gd name="T47" fmla="*/ 104 h 114"/>
                <a:gd name="T48" fmla="*/ 40 w 123"/>
                <a:gd name="T49" fmla="*/ 90 h 114"/>
                <a:gd name="T50" fmla="*/ 59 w 123"/>
                <a:gd name="T51" fmla="*/ 78 h 114"/>
                <a:gd name="T52" fmla="*/ 51 w 123"/>
                <a:gd name="T53" fmla="*/ 89 h 114"/>
                <a:gd name="T54" fmla="*/ 36 w 123"/>
                <a:gd name="T55" fmla="*/ 107 h 114"/>
                <a:gd name="T56" fmla="*/ 45 w 123"/>
                <a:gd name="T57" fmla="*/ 92 h 114"/>
                <a:gd name="T58" fmla="*/ 77 w 123"/>
                <a:gd name="T59" fmla="*/ 71 h 114"/>
                <a:gd name="T60" fmla="*/ 46 w 123"/>
                <a:gd name="T61" fmla="*/ 107 h 114"/>
                <a:gd name="T62" fmla="*/ 88 w 123"/>
                <a:gd name="T63" fmla="*/ 68 h 114"/>
                <a:gd name="T64" fmla="*/ 57 w 123"/>
                <a:gd name="T65" fmla="*/ 104 h 114"/>
                <a:gd name="T66" fmla="*/ 60 w 123"/>
                <a:gd name="T67" fmla="*/ 107 h 114"/>
                <a:gd name="T68" fmla="*/ 99 w 123"/>
                <a:gd name="T69" fmla="*/ 72 h 114"/>
                <a:gd name="T70" fmla="*/ 61 w 123"/>
                <a:gd name="T71" fmla="*/ 108 h 114"/>
                <a:gd name="T72" fmla="*/ 75 w 123"/>
                <a:gd name="T73" fmla="*/ 107 h 114"/>
                <a:gd name="T74" fmla="*/ 84 w 123"/>
                <a:gd name="T75" fmla="*/ 105 h 114"/>
                <a:gd name="T76" fmla="*/ 100 w 123"/>
                <a:gd name="T77" fmla="*/ 79 h 114"/>
                <a:gd name="T78" fmla="*/ 105 w 123"/>
                <a:gd name="T79" fmla="*/ 86 h 114"/>
                <a:gd name="T80" fmla="*/ 110 w 123"/>
                <a:gd name="T81" fmla="*/ 88 h 114"/>
                <a:gd name="T82" fmla="*/ 92 w 123"/>
                <a:gd name="T83" fmla="*/ 109 h 114"/>
                <a:gd name="T84" fmla="*/ 100 w 123"/>
                <a:gd name="T85" fmla="*/ 109 h 114"/>
                <a:gd name="T86" fmla="*/ 112 w 123"/>
                <a:gd name="T87" fmla="*/ 99 h 114"/>
                <a:gd name="T88" fmla="*/ 109 w 123"/>
                <a:gd name="T89" fmla="*/ 93 h 114"/>
                <a:gd name="T90" fmla="*/ 116 w 123"/>
                <a:gd name="T91" fmla="*/ 96 h 114"/>
                <a:gd name="T92" fmla="*/ 110 w 123"/>
                <a:gd name="T93" fmla="*/ 106 h 114"/>
                <a:gd name="T94" fmla="*/ 117 w 123"/>
                <a:gd name="T95" fmla="*/ 99 h 114"/>
                <a:gd name="T96" fmla="*/ 115 w 123"/>
                <a:gd name="T97" fmla="*/ 99 h 114"/>
                <a:gd name="T98" fmla="*/ 107 w 123"/>
                <a:gd name="T99" fmla="*/ 101 h 114"/>
                <a:gd name="T100" fmla="*/ 102 w 123"/>
                <a:gd name="T101" fmla="*/ 100 h 114"/>
                <a:gd name="T102" fmla="*/ 112 w 123"/>
                <a:gd name="T103" fmla="*/ 80 h 114"/>
                <a:gd name="T104" fmla="*/ 119 w 123"/>
                <a:gd name="T105" fmla="*/ 93 h 114"/>
                <a:gd name="T106" fmla="*/ 106 w 123"/>
                <a:gd name="T107" fmla="*/ 73 h 114"/>
                <a:gd name="T108" fmla="*/ 72 w 123"/>
                <a:gd name="T109" fmla="*/ 97 h 114"/>
                <a:gd name="T110" fmla="*/ 40 w 123"/>
                <a:gd name="T111" fmla="*/ 42 h 114"/>
                <a:gd name="T112" fmla="*/ 94 w 123"/>
                <a:gd name="T113" fmla="*/ 64 h 114"/>
                <a:gd name="T114" fmla="*/ 16 w 123"/>
                <a:gd name="T115" fmla="*/ 75 h 114"/>
                <a:gd name="T116" fmla="*/ 18 w 123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4">
                  <a:moveTo>
                    <a:pt x="27" y="111"/>
                  </a:moveTo>
                  <a:cubicBezTo>
                    <a:pt x="32" y="111"/>
                    <a:pt x="37" y="110"/>
                    <a:pt x="42" y="110"/>
                  </a:cubicBezTo>
                  <a:cubicBezTo>
                    <a:pt x="50" y="110"/>
                    <a:pt x="58" y="110"/>
                    <a:pt x="66" y="111"/>
                  </a:cubicBezTo>
                  <a:cubicBezTo>
                    <a:pt x="78" y="112"/>
                    <a:pt x="92" y="114"/>
                    <a:pt x="105" y="111"/>
                  </a:cubicBezTo>
                  <a:cubicBezTo>
                    <a:pt x="114" y="109"/>
                    <a:pt x="123" y="102"/>
                    <a:pt x="121" y="92"/>
                  </a:cubicBezTo>
                  <a:cubicBezTo>
                    <a:pt x="120" y="80"/>
                    <a:pt x="111" y="71"/>
                    <a:pt x="103" y="64"/>
                  </a:cubicBezTo>
                  <a:cubicBezTo>
                    <a:pt x="94" y="56"/>
                    <a:pt x="84" y="48"/>
                    <a:pt x="76" y="40"/>
                  </a:cubicBezTo>
                  <a:cubicBezTo>
                    <a:pt x="71" y="35"/>
                    <a:pt x="67" y="29"/>
                    <a:pt x="67" y="22"/>
                  </a:cubicBezTo>
                  <a:cubicBezTo>
                    <a:pt x="67" y="15"/>
                    <a:pt x="70" y="9"/>
                    <a:pt x="73" y="4"/>
                  </a:cubicBezTo>
                  <a:cubicBezTo>
                    <a:pt x="74" y="3"/>
                    <a:pt x="73" y="3"/>
                    <a:pt x="73" y="2"/>
                  </a:cubicBezTo>
                  <a:cubicBezTo>
                    <a:pt x="72" y="2"/>
                    <a:pt x="72" y="1"/>
                    <a:pt x="71" y="1"/>
                  </a:cubicBezTo>
                  <a:cubicBezTo>
                    <a:pt x="59" y="2"/>
                    <a:pt x="47" y="0"/>
                    <a:pt x="35" y="3"/>
                  </a:cubicBezTo>
                  <a:cubicBezTo>
                    <a:pt x="34" y="3"/>
                    <a:pt x="34" y="4"/>
                    <a:pt x="35" y="5"/>
                  </a:cubicBezTo>
                  <a:cubicBezTo>
                    <a:pt x="34" y="5"/>
                    <a:pt x="34" y="6"/>
                    <a:pt x="35" y="6"/>
                  </a:cubicBezTo>
                  <a:cubicBezTo>
                    <a:pt x="38" y="12"/>
                    <a:pt x="41" y="18"/>
                    <a:pt x="42" y="26"/>
                  </a:cubicBezTo>
                  <a:cubicBezTo>
                    <a:pt x="42" y="34"/>
                    <a:pt x="37" y="41"/>
                    <a:pt x="33" y="47"/>
                  </a:cubicBezTo>
                  <a:cubicBezTo>
                    <a:pt x="25" y="58"/>
                    <a:pt x="18" y="67"/>
                    <a:pt x="11" y="78"/>
                  </a:cubicBezTo>
                  <a:cubicBezTo>
                    <a:pt x="6" y="85"/>
                    <a:pt x="0" y="95"/>
                    <a:pt x="6" y="103"/>
                  </a:cubicBezTo>
                  <a:cubicBezTo>
                    <a:pt x="10" y="110"/>
                    <a:pt x="20" y="111"/>
                    <a:pt x="27" y="111"/>
                  </a:cubicBezTo>
                  <a:close/>
                  <a:moveTo>
                    <a:pt x="23" y="66"/>
                  </a:moveTo>
                  <a:cubicBezTo>
                    <a:pt x="23" y="66"/>
                    <a:pt x="24" y="65"/>
                    <a:pt x="24" y="65"/>
                  </a:cubicBezTo>
                  <a:cubicBezTo>
                    <a:pt x="26" y="64"/>
                    <a:pt x="28" y="63"/>
                    <a:pt x="29" y="62"/>
                  </a:cubicBezTo>
                  <a:cubicBezTo>
                    <a:pt x="26" y="65"/>
                    <a:pt x="23" y="67"/>
                    <a:pt x="20" y="70"/>
                  </a:cubicBezTo>
                  <a:cubicBezTo>
                    <a:pt x="21" y="69"/>
                    <a:pt x="22" y="67"/>
                    <a:pt x="23" y="66"/>
                  </a:cubicBezTo>
                  <a:close/>
                  <a:moveTo>
                    <a:pt x="32" y="62"/>
                  </a:moveTo>
                  <a:cubicBezTo>
                    <a:pt x="33" y="61"/>
                    <a:pt x="34" y="61"/>
                    <a:pt x="35" y="61"/>
                  </a:cubicBezTo>
                  <a:cubicBezTo>
                    <a:pt x="32" y="62"/>
                    <a:pt x="28" y="64"/>
                    <a:pt x="25" y="67"/>
                  </a:cubicBezTo>
                  <a:cubicBezTo>
                    <a:pt x="27" y="65"/>
                    <a:pt x="30" y="63"/>
                    <a:pt x="32" y="62"/>
                  </a:cubicBezTo>
                  <a:close/>
                  <a:moveTo>
                    <a:pt x="38" y="61"/>
                  </a:moveTo>
                  <a:cubicBezTo>
                    <a:pt x="39" y="61"/>
                    <a:pt x="39" y="61"/>
                    <a:pt x="40" y="62"/>
                  </a:cubicBezTo>
                  <a:cubicBezTo>
                    <a:pt x="36" y="64"/>
                    <a:pt x="33" y="67"/>
                    <a:pt x="29" y="69"/>
                  </a:cubicBezTo>
                  <a:cubicBezTo>
                    <a:pt x="23" y="74"/>
                    <a:pt x="17" y="79"/>
                    <a:pt x="11" y="84"/>
                  </a:cubicBezTo>
                  <a:cubicBezTo>
                    <a:pt x="11" y="84"/>
                    <a:pt x="12" y="83"/>
                    <a:pt x="12" y="83"/>
                  </a:cubicBezTo>
                  <a:cubicBezTo>
                    <a:pt x="15" y="80"/>
                    <a:pt x="18" y="77"/>
                    <a:pt x="21" y="75"/>
                  </a:cubicBezTo>
                  <a:cubicBezTo>
                    <a:pt x="27" y="71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1" y="72"/>
                    <a:pt x="84" y="78"/>
                    <a:pt x="77" y="85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4" y="87"/>
                  </a:cubicBezTo>
                  <a:cubicBezTo>
                    <a:pt x="79" y="81"/>
                    <a:pt x="85" y="75"/>
                    <a:pt x="89" y="68"/>
                  </a:cubicBezTo>
                  <a:cubicBezTo>
                    <a:pt x="89" y="68"/>
                    <a:pt x="90" y="68"/>
                    <a:pt x="90" y="68"/>
                  </a:cubicBezTo>
                  <a:cubicBezTo>
                    <a:pt x="91" y="69"/>
                    <a:pt x="92" y="68"/>
                    <a:pt x="93" y="68"/>
                  </a:cubicBezTo>
                  <a:cubicBezTo>
                    <a:pt x="94" y="68"/>
                    <a:pt x="97" y="65"/>
                    <a:pt x="98" y="65"/>
                  </a:cubicBezTo>
                  <a:close/>
                  <a:moveTo>
                    <a:pt x="83" y="66"/>
                  </a:moveTo>
                  <a:cubicBezTo>
                    <a:pt x="84" y="66"/>
                    <a:pt x="86" y="67"/>
                    <a:pt x="88" y="68"/>
                  </a:cubicBezTo>
                  <a:cubicBezTo>
                    <a:pt x="84" y="71"/>
                    <a:pt x="82" y="74"/>
                    <a:pt x="78" y="77"/>
                  </a:cubicBezTo>
                  <a:cubicBezTo>
                    <a:pt x="74" y="80"/>
                    <a:pt x="70" y="84"/>
                    <a:pt x="66" y="87"/>
                  </a:cubicBezTo>
                  <a:cubicBezTo>
                    <a:pt x="63" y="90"/>
                    <a:pt x="60" y="94"/>
                    <a:pt x="56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60" y="93"/>
                    <a:pt x="64" y="90"/>
                    <a:pt x="67" y="86"/>
                  </a:cubicBezTo>
                  <a:cubicBezTo>
                    <a:pt x="70" y="82"/>
                    <a:pt x="72" y="78"/>
                    <a:pt x="75" y="75"/>
                  </a:cubicBezTo>
                  <a:cubicBezTo>
                    <a:pt x="78" y="72"/>
                    <a:pt x="81" y="69"/>
                    <a:pt x="83" y="66"/>
                  </a:cubicBezTo>
                  <a:cubicBezTo>
                    <a:pt x="83" y="66"/>
                    <a:pt x="83" y="66"/>
                    <a:pt x="83" y="66"/>
                  </a:cubicBezTo>
                  <a:close/>
                  <a:moveTo>
                    <a:pt x="76" y="65"/>
                  </a:moveTo>
                  <a:cubicBezTo>
                    <a:pt x="78" y="65"/>
                    <a:pt x="79" y="65"/>
                    <a:pt x="81" y="65"/>
                  </a:cubicBezTo>
                  <a:cubicBezTo>
                    <a:pt x="81" y="65"/>
                    <a:pt x="82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6" y="90"/>
                    <a:pt x="48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40" y="104"/>
                    <a:pt x="42" y="102"/>
                    <a:pt x="44" y="100"/>
                  </a:cubicBezTo>
                  <a:cubicBezTo>
                    <a:pt x="48" y="96"/>
                    <a:pt x="52" y="93"/>
                    <a:pt x="56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2" y="69"/>
                    <a:pt x="70" y="70"/>
                    <a:pt x="69" y="72"/>
                  </a:cubicBezTo>
                  <a:cubicBezTo>
                    <a:pt x="65" y="75"/>
                    <a:pt x="62" y="77"/>
                    <a:pt x="59" y="80"/>
                  </a:cubicBezTo>
                  <a:cubicBezTo>
                    <a:pt x="58" y="81"/>
                    <a:pt x="57" y="81"/>
                    <a:pt x="57" y="82"/>
                  </a:cubicBezTo>
                  <a:cubicBezTo>
                    <a:pt x="59" y="79"/>
                    <a:pt x="62" y="77"/>
                    <a:pt x="64" y="74"/>
                  </a:cubicBezTo>
                  <a:cubicBezTo>
                    <a:pt x="68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8"/>
                  </a:cubicBezTo>
                  <a:cubicBezTo>
                    <a:pt x="34" y="90"/>
                    <a:pt x="31" y="92"/>
                    <a:pt x="28" y="95"/>
                  </a:cubicBezTo>
                  <a:cubicBezTo>
                    <a:pt x="24" y="98"/>
                    <a:pt x="21" y="102"/>
                    <a:pt x="17" y="104"/>
                  </a:cubicBezTo>
                  <a:cubicBezTo>
                    <a:pt x="14" y="106"/>
                    <a:pt x="17" y="105"/>
                    <a:pt x="17" y="104"/>
                  </a:cubicBezTo>
                  <a:cubicBezTo>
                    <a:pt x="19" y="102"/>
                    <a:pt x="21" y="101"/>
                    <a:pt x="22" y="99"/>
                  </a:cubicBezTo>
                  <a:cubicBezTo>
                    <a:pt x="26" y="96"/>
                    <a:pt x="29" y="93"/>
                    <a:pt x="33" y="90"/>
                  </a:cubicBezTo>
                  <a:cubicBezTo>
                    <a:pt x="40" y="85"/>
                    <a:pt x="46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5" y="75"/>
                    <a:pt x="57" y="76"/>
                    <a:pt x="61" y="75"/>
                  </a:cubicBezTo>
                  <a:cubicBezTo>
                    <a:pt x="56" y="79"/>
                    <a:pt x="51" y="82"/>
                    <a:pt x="47" y="86"/>
                  </a:cubicBezTo>
                  <a:cubicBezTo>
                    <a:pt x="41" y="91"/>
                    <a:pt x="34" y="97"/>
                    <a:pt x="28" y="103"/>
                  </a:cubicBezTo>
                  <a:cubicBezTo>
                    <a:pt x="27" y="103"/>
                    <a:pt x="24" y="106"/>
                    <a:pt x="25" y="106"/>
                  </a:cubicBezTo>
                  <a:cubicBezTo>
                    <a:pt x="26" y="104"/>
                    <a:pt x="28" y="102"/>
                    <a:pt x="29" y="101"/>
                  </a:cubicBezTo>
                  <a:cubicBezTo>
                    <a:pt x="32" y="97"/>
                    <a:pt x="36" y="95"/>
                    <a:pt x="39" y="92"/>
                  </a:cubicBezTo>
                  <a:cubicBezTo>
                    <a:pt x="42" y="89"/>
                    <a:pt x="45" y="86"/>
                    <a:pt x="47" y="83"/>
                  </a:cubicBezTo>
                  <a:cubicBezTo>
                    <a:pt x="50" y="80"/>
                    <a:pt x="53" y="78"/>
                    <a:pt x="55" y="75"/>
                  </a:cubicBezTo>
                  <a:cubicBezTo>
                    <a:pt x="55" y="75"/>
                    <a:pt x="54" y="74"/>
                    <a:pt x="54" y="74"/>
                  </a:cubicBezTo>
                  <a:close/>
                  <a:moveTo>
                    <a:pt x="48" y="68"/>
                  </a:moveTo>
                  <a:cubicBezTo>
                    <a:pt x="49" y="70"/>
                    <a:pt x="50" y="71"/>
                    <a:pt x="52" y="72"/>
                  </a:cubicBezTo>
                  <a:cubicBezTo>
                    <a:pt x="37" y="80"/>
                    <a:pt x="26" y="93"/>
                    <a:pt x="12" y="102"/>
                  </a:cubicBezTo>
                  <a:cubicBezTo>
                    <a:pt x="9" y="104"/>
                    <a:pt x="13" y="100"/>
                    <a:pt x="14" y="100"/>
                  </a:cubicBezTo>
                  <a:cubicBezTo>
                    <a:pt x="15" y="98"/>
                    <a:pt x="17" y="97"/>
                    <a:pt x="19" y="96"/>
                  </a:cubicBezTo>
                  <a:cubicBezTo>
                    <a:pt x="22" y="93"/>
                    <a:pt x="25" y="90"/>
                    <a:pt x="28" y="87"/>
                  </a:cubicBezTo>
                  <a:cubicBezTo>
                    <a:pt x="35" y="81"/>
                    <a:pt x="41" y="75"/>
                    <a:pt x="48" y="68"/>
                  </a:cubicBezTo>
                  <a:close/>
                  <a:moveTo>
                    <a:pt x="46" y="69"/>
                  </a:moveTo>
                  <a:cubicBezTo>
                    <a:pt x="46" y="69"/>
                    <a:pt x="45" y="69"/>
                    <a:pt x="45" y="70"/>
                  </a:cubicBezTo>
                  <a:cubicBezTo>
                    <a:pt x="38" y="76"/>
                    <a:pt x="31" y="81"/>
                    <a:pt x="23" y="87"/>
                  </a:cubicBezTo>
                  <a:cubicBezTo>
                    <a:pt x="20" y="90"/>
                    <a:pt x="17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9" y="98"/>
                    <a:pt x="10" y="97"/>
                    <a:pt x="11" y="96"/>
                  </a:cubicBezTo>
                  <a:cubicBezTo>
                    <a:pt x="21" y="84"/>
                    <a:pt x="36" y="78"/>
                    <a:pt x="44" y="65"/>
                  </a:cubicBezTo>
                  <a:cubicBezTo>
                    <a:pt x="45" y="66"/>
                    <a:pt x="46" y="67"/>
                    <a:pt x="47" y="68"/>
                  </a:cubicBezTo>
                  <a:cubicBezTo>
                    <a:pt x="47" y="68"/>
                    <a:pt x="47" y="68"/>
                    <a:pt x="47" y="68"/>
                  </a:cubicBezTo>
                  <a:cubicBezTo>
                    <a:pt x="47" y="68"/>
                    <a:pt x="46" y="68"/>
                    <a:pt x="46" y="69"/>
                  </a:cubicBezTo>
                  <a:close/>
                  <a:moveTo>
                    <a:pt x="44" y="64"/>
                  </a:moveTo>
                  <a:cubicBezTo>
                    <a:pt x="37" y="69"/>
                    <a:pt x="31" y="74"/>
                    <a:pt x="25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3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3"/>
                  </a:cubicBezTo>
                  <a:cubicBezTo>
                    <a:pt x="42" y="63"/>
                    <a:pt x="43" y="64"/>
                    <a:pt x="44" y="64"/>
                  </a:cubicBezTo>
                  <a:close/>
                  <a:moveTo>
                    <a:pt x="9" y="87"/>
                  </a:moveTo>
                  <a:cubicBezTo>
                    <a:pt x="14" y="82"/>
                    <a:pt x="20" y="77"/>
                    <a:pt x="26" y="73"/>
                  </a:cubicBezTo>
                  <a:cubicBezTo>
                    <a:pt x="29" y="70"/>
                    <a:pt x="32" y="68"/>
                    <a:pt x="35" y="65"/>
                  </a:cubicBezTo>
                  <a:cubicBezTo>
                    <a:pt x="37" y="64"/>
                    <a:pt x="38" y="64"/>
                    <a:pt x="39" y="63"/>
                  </a:cubicBezTo>
                  <a:cubicBezTo>
                    <a:pt x="40" y="62"/>
                    <a:pt x="40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3"/>
                    <a:pt x="40" y="63"/>
                    <a:pt x="40" y="64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1"/>
                    <a:pt x="8" y="89"/>
                    <a:pt x="9" y="87"/>
                  </a:cubicBezTo>
                  <a:close/>
                  <a:moveTo>
                    <a:pt x="23" y="81"/>
                  </a:moveTo>
                  <a:cubicBezTo>
                    <a:pt x="27" y="78"/>
                    <a:pt x="31" y="75"/>
                    <a:pt x="35" y="72"/>
                  </a:cubicBezTo>
                  <a:cubicBezTo>
                    <a:pt x="37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5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100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3" y="91"/>
                    <a:pt x="18" y="86"/>
                    <a:pt x="23" y="81"/>
                  </a:cubicBezTo>
                  <a:close/>
                  <a:moveTo>
                    <a:pt x="7" y="101"/>
                  </a:moveTo>
                  <a:cubicBezTo>
                    <a:pt x="14" y="95"/>
                    <a:pt x="21" y="90"/>
                    <a:pt x="28" y="84"/>
                  </a:cubicBezTo>
                  <a:cubicBezTo>
                    <a:pt x="31" y="82"/>
                    <a:pt x="35" y="79"/>
                    <a:pt x="38" y="76"/>
                  </a:cubicBezTo>
                  <a:cubicBezTo>
                    <a:pt x="39" y="76"/>
                    <a:pt x="39" y="75"/>
                    <a:pt x="40" y="75"/>
                  </a:cubicBezTo>
                  <a:cubicBezTo>
                    <a:pt x="35" y="79"/>
                    <a:pt x="31" y="84"/>
                    <a:pt x="27" y="88"/>
                  </a:cubicBezTo>
                  <a:cubicBezTo>
                    <a:pt x="21" y="93"/>
                    <a:pt x="14" y="97"/>
                    <a:pt x="10" y="104"/>
                  </a:cubicBezTo>
                  <a:cubicBezTo>
                    <a:pt x="9" y="103"/>
                    <a:pt x="8" y="102"/>
                    <a:pt x="7" y="101"/>
                  </a:cubicBezTo>
                  <a:close/>
                  <a:moveTo>
                    <a:pt x="11" y="104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3"/>
                    <a:pt x="50" y="74"/>
                  </a:cubicBezTo>
                  <a:cubicBezTo>
                    <a:pt x="49" y="75"/>
                    <a:pt x="47" y="77"/>
                    <a:pt x="45" y="78"/>
                  </a:cubicBezTo>
                  <a:cubicBezTo>
                    <a:pt x="42" y="82"/>
                    <a:pt x="39" y="85"/>
                    <a:pt x="35" y="88"/>
                  </a:cubicBezTo>
                  <a:cubicBezTo>
                    <a:pt x="28" y="94"/>
                    <a:pt x="21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6"/>
                    <a:pt x="12" y="105"/>
                    <a:pt x="11" y="104"/>
                  </a:cubicBezTo>
                  <a:cubicBezTo>
                    <a:pt x="11" y="104"/>
                    <a:pt x="11" y="104"/>
                    <a:pt x="11" y="104"/>
                  </a:cubicBezTo>
                  <a:close/>
                  <a:moveTo>
                    <a:pt x="15" y="106"/>
                  </a:moveTo>
                  <a:cubicBezTo>
                    <a:pt x="22" y="103"/>
                    <a:pt x="26" y="97"/>
                    <a:pt x="32" y="92"/>
                  </a:cubicBezTo>
                  <a:cubicBezTo>
                    <a:pt x="38" y="88"/>
                    <a:pt x="44" y="82"/>
                    <a:pt x="50" y="78"/>
                  </a:cubicBezTo>
                  <a:cubicBezTo>
                    <a:pt x="51" y="77"/>
                    <a:pt x="53" y="76"/>
                    <a:pt x="53" y="76"/>
                  </a:cubicBezTo>
                  <a:cubicBezTo>
                    <a:pt x="52" y="78"/>
                    <a:pt x="50" y="80"/>
                    <a:pt x="48" y="81"/>
                  </a:cubicBezTo>
                  <a:cubicBezTo>
                    <a:pt x="45" y="84"/>
                    <a:pt x="43" y="87"/>
                    <a:pt x="40" y="90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7"/>
                    <a:pt x="23" y="107"/>
                    <a:pt x="23" y="107"/>
                  </a:cubicBezTo>
                  <a:cubicBezTo>
                    <a:pt x="30" y="103"/>
                    <a:pt x="35" y="97"/>
                    <a:pt x="41" y="92"/>
                  </a:cubicBezTo>
                  <a:cubicBezTo>
                    <a:pt x="48" y="86"/>
                    <a:pt x="55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6" y="82"/>
                    <a:pt x="52" y="85"/>
                    <a:pt x="49" y="88"/>
                  </a:cubicBezTo>
                  <a:cubicBezTo>
                    <a:pt x="42" y="94"/>
                    <a:pt x="35" y="100"/>
                    <a:pt x="29" y="106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30" y="107"/>
                    <a:pt x="30" y="106"/>
                    <a:pt x="31" y="106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8" y="101"/>
                    <a:pt x="44" y="95"/>
                    <a:pt x="51" y="89"/>
                  </a:cubicBezTo>
                  <a:cubicBezTo>
                    <a:pt x="55" y="85"/>
                    <a:pt x="58" y="81"/>
                    <a:pt x="63" y="78"/>
                  </a:cubicBezTo>
                  <a:cubicBezTo>
                    <a:pt x="65" y="76"/>
                    <a:pt x="68" y="73"/>
                    <a:pt x="71" y="71"/>
                  </a:cubicBezTo>
                  <a:cubicBezTo>
                    <a:pt x="70" y="72"/>
                    <a:pt x="70" y="72"/>
                    <a:pt x="69" y="73"/>
                  </a:cubicBezTo>
                  <a:cubicBezTo>
                    <a:pt x="66" y="77"/>
                    <a:pt x="62" y="81"/>
                    <a:pt x="59" y="85"/>
                  </a:cubicBezTo>
                  <a:cubicBezTo>
                    <a:pt x="52" y="93"/>
                    <a:pt x="43" y="99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8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4"/>
                    <a:pt x="41" y="97"/>
                    <a:pt x="37" y="100"/>
                  </a:cubicBezTo>
                  <a:cubicBezTo>
                    <a:pt x="36" y="101"/>
                    <a:pt x="35" y="102"/>
                    <a:pt x="33" y="103"/>
                  </a:cubicBezTo>
                  <a:cubicBezTo>
                    <a:pt x="33" y="103"/>
                    <a:pt x="34" y="103"/>
                    <a:pt x="34" y="102"/>
                  </a:cubicBezTo>
                  <a:cubicBezTo>
                    <a:pt x="38" y="99"/>
                    <a:pt x="41" y="96"/>
                    <a:pt x="45" y="92"/>
                  </a:cubicBezTo>
                  <a:cubicBezTo>
                    <a:pt x="46" y="92"/>
                    <a:pt x="47" y="91"/>
                    <a:pt x="48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6"/>
                    <a:pt x="42" y="103"/>
                    <a:pt x="45" y="101"/>
                  </a:cubicBezTo>
                  <a:cubicBezTo>
                    <a:pt x="48" y="97"/>
                    <a:pt x="52" y="94"/>
                    <a:pt x="55" y="91"/>
                  </a:cubicBezTo>
                  <a:cubicBezTo>
                    <a:pt x="63" y="84"/>
                    <a:pt x="69" y="77"/>
                    <a:pt x="77" y="71"/>
                  </a:cubicBezTo>
                  <a:cubicBezTo>
                    <a:pt x="78" y="70"/>
                    <a:pt x="81" y="68"/>
                    <a:pt x="81" y="67"/>
                  </a:cubicBezTo>
                  <a:cubicBezTo>
                    <a:pt x="80" y="69"/>
                    <a:pt x="78" y="71"/>
                    <a:pt x="76" y="73"/>
                  </a:cubicBezTo>
                  <a:cubicBezTo>
                    <a:pt x="72" y="77"/>
                    <a:pt x="70" y="81"/>
                    <a:pt x="67" y="84"/>
                  </a:cubicBezTo>
                  <a:cubicBezTo>
                    <a:pt x="64" y="88"/>
                    <a:pt x="61" y="91"/>
                    <a:pt x="57" y="94"/>
                  </a:cubicBezTo>
                  <a:cubicBezTo>
                    <a:pt x="54" y="99"/>
                    <a:pt x="50" y="103"/>
                    <a:pt x="46" y="106"/>
                  </a:cubicBezTo>
                  <a:cubicBezTo>
                    <a:pt x="46" y="106"/>
                    <a:pt x="46" y="107"/>
                    <a:pt x="46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50" y="105"/>
                    <a:pt x="52" y="102"/>
                    <a:pt x="55" y="99"/>
                  </a:cubicBezTo>
                  <a:cubicBezTo>
                    <a:pt x="58" y="96"/>
                    <a:pt x="62" y="92"/>
                    <a:pt x="66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1"/>
                    <a:pt x="83" y="75"/>
                    <a:pt x="80" y="79"/>
                  </a:cubicBezTo>
                  <a:cubicBezTo>
                    <a:pt x="78" y="82"/>
                    <a:pt x="74" y="85"/>
                    <a:pt x="71" y="88"/>
                  </a:cubicBezTo>
                  <a:cubicBezTo>
                    <a:pt x="65" y="94"/>
                    <a:pt x="59" y="100"/>
                    <a:pt x="54" y="106"/>
                  </a:cubicBezTo>
                  <a:cubicBezTo>
                    <a:pt x="54" y="107"/>
                    <a:pt x="55" y="107"/>
                    <a:pt x="55" y="107"/>
                  </a:cubicBezTo>
                  <a:cubicBezTo>
                    <a:pt x="55" y="106"/>
                    <a:pt x="56" y="106"/>
                    <a:pt x="56" y="106"/>
                  </a:cubicBezTo>
                  <a:cubicBezTo>
                    <a:pt x="56" y="106"/>
                    <a:pt x="57" y="105"/>
                    <a:pt x="57" y="104"/>
                  </a:cubicBezTo>
                  <a:cubicBezTo>
                    <a:pt x="63" y="98"/>
                    <a:pt x="70" y="92"/>
                    <a:pt x="76" y="86"/>
                  </a:cubicBezTo>
                  <a:cubicBezTo>
                    <a:pt x="84" y="79"/>
                    <a:pt x="91" y="72"/>
                    <a:pt x="99" y="66"/>
                  </a:cubicBezTo>
                  <a:cubicBezTo>
                    <a:pt x="96" y="68"/>
                    <a:pt x="92" y="73"/>
                    <a:pt x="89" y="76"/>
                  </a:cubicBezTo>
                  <a:cubicBezTo>
                    <a:pt x="86" y="80"/>
                    <a:pt x="83" y="83"/>
                    <a:pt x="80" y="87"/>
                  </a:cubicBezTo>
                  <a:cubicBezTo>
                    <a:pt x="76" y="91"/>
                    <a:pt x="73" y="94"/>
                    <a:pt x="70" y="98"/>
                  </a:cubicBezTo>
                  <a:cubicBezTo>
                    <a:pt x="67" y="102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7"/>
                    <a:pt x="46" y="107"/>
                  </a:cubicBezTo>
                  <a:close/>
                  <a:moveTo>
                    <a:pt x="61" y="108"/>
                  </a:moveTo>
                  <a:cubicBezTo>
                    <a:pt x="67" y="103"/>
                    <a:pt x="72" y="98"/>
                    <a:pt x="77" y="93"/>
                  </a:cubicBezTo>
                  <a:cubicBezTo>
                    <a:pt x="83" y="87"/>
                    <a:pt x="89" y="81"/>
                    <a:pt x="96" y="76"/>
                  </a:cubicBezTo>
                  <a:cubicBezTo>
                    <a:pt x="97" y="75"/>
                    <a:pt x="98" y="74"/>
                    <a:pt x="99" y="72"/>
                  </a:cubicBezTo>
                  <a:cubicBezTo>
                    <a:pt x="100" y="72"/>
                    <a:pt x="101" y="71"/>
                    <a:pt x="102" y="70"/>
                  </a:cubicBezTo>
                  <a:cubicBezTo>
                    <a:pt x="101" y="71"/>
                    <a:pt x="100" y="72"/>
                    <a:pt x="100" y="73"/>
                  </a:cubicBezTo>
                  <a:cubicBezTo>
                    <a:pt x="97" y="76"/>
                    <a:pt x="94" y="79"/>
                    <a:pt x="92" y="82"/>
                  </a:cubicBezTo>
                  <a:cubicBezTo>
                    <a:pt x="87" y="87"/>
                    <a:pt x="82" y="92"/>
                    <a:pt x="78" y="97"/>
                  </a:cubicBezTo>
                  <a:cubicBezTo>
                    <a:pt x="75" y="101"/>
                    <a:pt x="71" y="104"/>
                    <a:pt x="68" y="108"/>
                  </a:cubicBezTo>
                  <a:cubicBezTo>
                    <a:pt x="66" y="108"/>
                    <a:pt x="63" y="108"/>
                    <a:pt x="61" y="108"/>
                  </a:cubicBezTo>
                  <a:close/>
                  <a:moveTo>
                    <a:pt x="100" y="79"/>
                  </a:moveTo>
                  <a:cubicBezTo>
                    <a:pt x="101" y="78"/>
                    <a:pt x="102" y="77"/>
                    <a:pt x="104" y="76"/>
                  </a:cubicBezTo>
                  <a:cubicBezTo>
                    <a:pt x="107" y="73"/>
                    <a:pt x="103" y="77"/>
                    <a:pt x="102" y="77"/>
                  </a:cubicBezTo>
                  <a:cubicBezTo>
                    <a:pt x="99" y="81"/>
                    <a:pt x="95" y="85"/>
                    <a:pt x="92" y="88"/>
                  </a:cubicBezTo>
                  <a:cubicBezTo>
                    <a:pt x="90" y="91"/>
                    <a:pt x="87" y="94"/>
                    <a:pt x="85" y="97"/>
                  </a:cubicBezTo>
                  <a:cubicBezTo>
                    <a:pt x="82" y="101"/>
                    <a:pt x="79" y="104"/>
                    <a:pt x="75" y="107"/>
                  </a:cubicBezTo>
                  <a:cubicBezTo>
                    <a:pt x="75" y="108"/>
                    <a:pt x="75" y="108"/>
                    <a:pt x="76" y="108"/>
                  </a:cubicBezTo>
                  <a:cubicBezTo>
                    <a:pt x="86" y="101"/>
                    <a:pt x="93" y="91"/>
                    <a:pt x="102" y="82"/>
                  </a:cubicBezTo>
                  <a:cubicBezTo>
                    <a:pt x="104" y="80"/>
                    <a:pt x="106" y="78"/>
                    <a:pt x="108" y="76"/>
                  </a:cubicBezTo>
                  <a:cubicBezTo>
                    <a:pt x="106" y="78"/>
                    <a:pt x="104" y="81"/>
                    <a:pt x="101" y="84"/>
                  </a:cubicBezTo>
                  <a:cubicBezTo>
                    <a:pt x="97" y="89"/>
                    <a:pt x="92" y="96"/>
                    <a:pt x="87" y="101"/>
                  </a:cubicBezTo>
                  <a:cubicBezTo>
                    <a:pt x="86" y="103"/>
                    <a:pt x="85" y="104"/>
                    <a:pt x="84" y="105"/>
                  </a:cubicBezTo>
                  <a:cubicBezTo>
                    <a:pt x="84" y="106"/>
                    <a:pt x="83" y="106"/>
                    <a:pt x="83" y="107"/>
                  </a:cubicBezTo>
                  <a:cubicBezTo>
                    <a:pt x="82" y="107"/>
                    <a:pt x="82" y="108"/>
                    <a:pt x="82" y="108"/>
                  </a:cubicBezTo>
                  <a:cubicBezTo>
                    <a:pt x="82" y="108"/>
                    <a:pt x="81" y="109"/>
                    <a:pt x="81" y="109"/>
                  </a:cubicBezTo>
                  <a:cubicBezTo>
                    <a:pt x="77" y="109"/>
                    <a:pt x="73" y="108"/>
                    <a:pt x="69" y="108"/>
                  </a:cubicBezTo>
                  <a:cubicBezTo>
                    <a:pt x="73" y="104"/>
                    <a:pt x="78" y="99"/>
                    <a:pt x="82" y="94"/>
                  </a:cubicBezTo>
                  <a:cubicBezTo>
                    <a:pt x="87" y="89"/>
                    <a:pt x="93" y="83"/>
                    <a:pt x="100" y="79"/>
                  </a:cubicBezTo>
                  <a:close/>
                  <a:moveTo>
                    <a:pt x="86" y="109"/>
                  </a:moveTo>
                  <a:cubicBezTo>
                    <a:pt x="84" y="109"/>
                    <a:pt x="83" y="109"/>
                    <a:pt x="82" y="109"/>
                  </a:cubicBezTo>
                  <a:cubicBezTo>
                    <a:pt x="82" y="109"/>
                    <a:pt x="82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6"/>
                    <a:pt x="87" y="103"/>
                    <a:pt x="90" y="101"/>
                  </a:cubicBezTo>
                  <a:cubicBezTo>
                    <a:pt x="95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9" y="83"/>
                  </a:cubicBezTo>
                  <a:cubicBezTo>
                    <a:pt x="109" y="82"/>
                    <a:pt x="112" y="79"/>
                    <a:pt x="110" y="82"/>
                  </a:cubicBezTo>
                  <a:cubicBezTo>
                    <a:pt x="108" y="85"/>
                    <a:pt x="105" y="88"/>
                    <a:pt x="103" y="91"/>
                  </a:cubicBezTo>
                  <a:cubicBezTo>
                    <a:pt x="98" y="97"/>
                    <a:pt x="93" y="102"/>
                    <a:pt x="88" y="107"/>
                  </a:cubicBezTo>
                  <a:cubicBezTo>
                    <a:pt x="88" y="108"/>
                    <a:pt x="88" y="108"/>
                    <a:pt x="89" y="108"/>
                  </a:cubicBezTo>
                  <a:cubicBezTo>
                    <a:pt x="97" y="102"/>
                    <a:pt x="103" y="95"/>
                    <a:pt x="110" y="88"/>
                  </a:cubicBezTo>
                  <a:cubicBezTo>
                    <a:pt x="111" y="87"/>
                    <a:pt x="113" y="86"/>
                    <a:pt x="113" y="85"/>
                  </a:cubicBezTo>
                  <a:cubicBezTo>
                    <a:pt x="112" y="87"/>
                    <a:pt x="110" y="90"/>
                    <a:pt x="108" y="92"/>
                  </a:cubicBezTo>
                  <a:cubicBezTo>
                    <a:pt x="104" y="96"/>
                    <a:pt x="101" y="100"/>
                    <a:pt x="98" y="104"/>
                  </a:cubicBezTo>
                  <a:cubicBezTo>
                    <a:pt x="97" y="105"/>
                    <a:pt x="97" y="105"/>
                    <a:pt x="96" y="106"/>
                  </a:cubicBezTo>
                  <a:cubicBezTo>
                    <a:pt x="95" y="107"/>
                    <a:pt x="94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6" y="109"/>
                  </a:cubicBezTo>
                  <a:close/>
                  <a:moveTo>
                    <a:pt x="115" y="94"/>
                  </a:moveTo>
                  <a:cubicBezTo>
                    <a:pt x="115" y="94"/>
                    <a:pt x="115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2" y="109"/>
                    <a:pt x="101" y="109"/>
                    <a:pt x="100" y="109"/>
                  </a:cubicBezTo>
                  <a:cubicBezTo>
                    <a:pt x="105" y="105"/>
                    <a:pt x="109" y="100"/>
                    <a:pt x="114" y="95"/>
                  </a:cubicBezTo>
                  <a:cubicBezTo>
                    <a:pt x="114" y="95"/>
                    <a:pt x="117" y="91"/>
                    <a:pt x="115" y="94"/>
                  </a:cubicBezTo>
                  <a:close/>
                  <a:moveTo>
                    <a:pt x="112" y="99"/>
                  </a:moveTo>
                  <a:cubicBezTo>
                    <a:pt x="110" y="102"/>
                    <a:pt x="108" y="104"/>
                    <a:pt x="106" y="106"/>
                  </a:cubicBezTo>
                  <a:cubicBezTo>
                    <a:pt x="101" y="110"/>
                    <a:pt x="107" y="104"/>
                    <a:pt x="108" y="103"/>
                  </a:cubicBezTo>
                  <a:cubicBezTo>
                    <a:pt x="110" y="101"/>
                    <a:pt x="111" y="100"/>
                    <a:pt x="112" y="99"/>
                  </a:cubicBezTo>
                  <a:close/>
                  <a:moveTo>
                    <a:pt x="99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4" y="109"/>
                    <a:pt x="95" y="109"/>
                    <a:pt x="95" y="108"/>
                  </a:cubicBezTo>
                  <a:cubicBezTo>
                    <a:pt x="96" y="107"/>
                    <a:pt x="97" y="106"/>
                    <a:pt x="99" y="105"/>
                  </a:cubicBezTo>
                  <a:cubicBezTo>
                    <a:pt x="102" y="101"/>
                    <a:pt x="106" y="97"/>
                    <a:pt x="109" y="93"/>
                  </a:cubicBezTo>
                  <a:cubicBezTo>
                    <a:pt x="110" y="93"/>
                    <a:pt x="116" y="87"/>
                    <a:pt x="114" y="90"/>
                  </a:cubicBezTo>
                  <a:cubicBezTo>
                    <a:pt x="112" y="93"/>
                    <a:pt x="110" y="95"/>
                    <a:pt x="108" y="97"/>
                  </a:cubicBezTo>
                  <a:cubicBezTo>
                    <a:pt x="105" y="101"/>
                    <a:pt x="102" y="105"/>
                    <a:pt x="99" y="109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1"/>
                    <a:pt x="115" y="96"/>
                  </a:cubicBezTo>
                  <a:cubicBezTo>
                    <a:pt x="115" y="96"/>
                    <a:pt x="115" y="96"/>
                    <a:pt x="116" y="96"/>
                  </a:cubicBezTo>
                  <a:cubicBezTo>
                    <a:pt x="116" y="95"/>
                    <a:pt x="117" y="95"/>
                    <a:pt x="117" y="95"/>
                  </a:cubicBezTo>
                  <a:cubicBezTo>
                    <a:pt x="117" y="95"/>
                    <a:pt x="116" y="95"/>
                    <a:pt x="116" y="96"/>
                  </a:cubicBezTo>
                  <a:cubicBezTo>
                    <a:pt x="115" y="97"/>
                    <a:pt x="114" y="98"/>
                    <a:pt x="113" y="100"/>
                  </a:cubicBezTo>
                  <a:cubicBezTo>
                    <a:pt x="111" y="103"/>
                    <a:pt x="109" y="105"/>
                    <a:pt x="106" y="108"/>
                  </a:cubicBezTo>
                  <a:cubicBezTo>
                    <a:pt x="105" y="108"/>
                    <a:pt x="104" y="108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10" y="105"/>
                    <a:pt x="113" y="102"/>
                    <a:pt x="115" y="100"/>
                  </a:cubicBezTo>
                  <a:cubicBezTo>
                    <a:pt x="116" y="99"/>
                    <a:pt x="119" y="95"/>
                    <a:pt x="117" y="99"/>
                  </a:cubicBezTo>
                  <a:cubicBezTo>
                    <a:pt x="115" y="102"/>
                    <a:pt x="113" y="105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2"/>
                    <a:pt x="118" y="99"/>
                    <a:pt x="119" y="96"/>
                  </a:cubicBezTo>
                  <a:cubicBezTo>
                    <a:pt x="119" y="96"/>
                    <a:pt x="118" y="95"/>
                    <a:pt x="118" y="96"/>
                  </a:cubicBezTo>
                  <a:cubicBezTo>
                    <a:pt x="117" y="97"/>
                    <a:pt x="116" y="98"/>
                    <a:pt x="115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3"/>
                    <a:pt x="118" y="92"/>
                    <a:pt x="117" y="93"/>
                  </a:cubicBezTo>
                  <a:cubicBezTo>
                    <a:pt x="117" y="93"/>
                    <a:pt x="116" y="94"/>
                    <a:pt x="116" y="94"/>
                  </a:cubicBezTo>
                  <a:cubicBezTo>
                    <a:pt x="116" y="93"/>
                    <a:pt x="117" y="93"/>
                    <a:pt x="117" y="92"/>
                  </a:cubicBezTo>
                  <a:cubicBezTo>
                    <a:pt x="117" y="91"/>
                    <a:pt x="117" y="91"/>
                    <a:pt x="116" y="91"/>
                  </a:cubicBezTo>
                  <a:cubicBezTo>
                    <a:pt x="113" y="94"/>
                    <a:pt x="110" y="98"/>
                    <a:pt x="107" y="101"/>
                  </a:cubicBezTo>
                  <a:cubicBezTo>
                    <a:pt x="106" y="103"/>
                    <a:pt x="104" y="104"/>
                    <a:pt x="102" y="106"/>
                  </a:cubicBezTo>
                  <a:cubicBezTo>
                    <a:pt x="102" y="106"/>
                    <a:pt x="102" y="107"/>
                    <a:pt x="101" y="107"/>
                  </a:cubicBezTo>
                  <a:cubicBezTo>
                    <a:pt x="104" y="104"/>
                    <a:pt x="106" y="100"/>
                    <a:pt x="109" y="97"/>
                  </a:cubicBezTo>
                  <a:cubicBezTo>
                    <a:pt x="111" y="95"/>
                    <a:pt x="114" y="92"/>
                    <a:pt x="116" y="88"/>
                  </a:cubicBezTo>
                  <a:cubicBezTo>
                    <a:pt x="116" y="88"/>
                    <a:pt x="115" y="88"/>
                    <a:pt x="115" y="88"/>
                  </a:cubicBezTo>
                  <a:cubicBezTo>
                    <a:pt x="110" y="91"/>
                    <a:pt x="106" y="96"/>
                    <a:pt x="102" y="100"/>
                  </a:cubicBezTo>
                  <a:cubicBezTo>
                    <a:pt x="102" y="99"/>
                    <a:pt x="103" y="99"/>
                    <a:pt x="103" y="99"/>
                  </a:cubicBezTo>
                  <a:cubicBezTo>
                    <a:pt x="107" y="93"/>
                    <a:pt x="112" y="89"/>
                    <a:pt x="115" y="84"/>
                  </a:cubicBezTo>
                  <a:cubicBezTo>
                    <a:pt x="115" y="83"/>
                    <a:pt x="114" y="83"/>
                    <a:pt x="114" y="83"/>
                  </a:cubicBezTo>
                  <a:cubicBezTo>
                    <a:pt x="110" y="87"/>
                    <a:pt x="106" y="90"/>
                    <a:pt x="103" y="94"/>
                  </a:cubicBezTo>
                  <a:cubicBezTo>
                    <a:pt x="98" y="98"/>
                    <a:pt x="94" y="102"/>
                    <a:pt x="90" y="107"/>
                  </a:cubicBezTo>
                  <a:cubicBezTo>
                    <a:pt x="98" y="98"/>
                    <a:pt x="106" y="90"/>
                    <a:pt x="112" y="80"/>
                  </a:cubicBezTo>
                  <a:cubicBezTo>
                    <a:pt x="112" y="79"/>
                    <a:pt x="112" y="79"/>
                    <a:pt x="112" y="79"/>
                  </a:cubicBezTo>
                  <a:cubicBezTo>
                    <a:pt x="106" y="83"/>
                    <a:pt x="102" y="88"/>
                    <a:pt x="97" y="93"/>
                  </a:cubicBezTo>
                  <a:cubicBezTo>
                    <a:pt x="95" y="95"/>
                    <a:pt x="92" y="97"/>
                    <a:pt x="89" y="100"/>
                  </a:cubicBezTo>
                  <a:cubicBezTo>
                    <a:pt x="96" y="92"/>
                    <a:pt x="103" y="83"/>
                    <a:pt x="110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14" y="80"/>
                    <a:pt x="118" y="87"/>
                    <a:pt x="119" y="93"/>
                  </a:cubicBezTo>
                  <a:cubicBezTo>
                    <a:pt x="119" y="99"/>
                    <a:pt x="117" y="102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1"/>
                    <a:pt x="85" y="99"/>
                  </a:cubicBezTo>
                  <a:cubicBezTo>
                    <a:pt x="86" y="97"/>
                    <a:pt x="88" y="95"/>
                    <a:pt x="89" y="93"/>
                  </a:cubicBezTo>
                  <a:cubicBezTo>
                    <a:pt x="95" y="86"/>
                    <a:pt x="101" y="80"/>
                    <a:pt x="106" y="74"/>
                  </a:cubicBezTo>
                  <a:cubicBezTo>
                    <a:pt x="107" y="74"/>
                    <a:pt x="106" y="73"/>
                    <a:pt x="106" y="73"/>
                  </a:cubicBezTo>
                  <a:cubicBezTo>
                    <a:pt x="99" y="78"/>
                    <a:pt x="93" y="83"/>
                    <a:pt x="87" y="88"/>
                  </a:cubicBezTo>
                  <a:cubicBezTo>
                    <a:pt x="88" y="87"/>
                    <a:pt x="88" y="87"/>
                    <a:pt x="89" y="86"/>
                  </a:cubicBezTo>
                  <a:cubicBezTo>
                    <a:pt x="93" y="80"/>
                    <a:pt x="100" y="76"/>
                    <a:pt x="103" y="69"/>
                  </a:cubicBezTo>
                  <a:cubicBezTo>
                    <a:pt x="103" y="69"/>
                    <a:pt x="103" y="68"/>
                    <a:pt x="102" y="69"/>
                  </a:cubicBezTo>
                  <a:cubicBezTo>
                    <a:pt x="96" y="75"/>
                    <a:pt x="89" y="82"/>
                    <a:pt x="82" y="88"/>
                  </a:cubicBezTo>
                  <a:cubicBezTo>
                    <a:pt x="78" y="91"/>
                    <a:pt x="75" y="94"/>
                    <a:pt x="72" y="97"/>
                  </a:cubicBezTo>
                  <a:cubicBezTo>
                    <a:pt x="72" y="97"/>
                    <a:pt x="72" y="96"/>
                    <a:pt x="72" y="96"/>
                  </a:cubicBezTo>
                  <a:cubicBezTo>
                    <a:pt x="75" y="92"/>
                    <a:pt x="79" y="89"/>
                    <a:pt x="82" y="85"/>
                  </a:cubicBezTo>
                  <a:cubicBezTo>
                    <a:pt x="88" y="79"/>
                    <a:pt x="95" y="73"/>
                    <a:pt x="100" y="65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2"/>
                  </a:moveTo>
                  <a:cubicBezTo>
                    <a:pt x="48" y="30"/>
                    <a:pt x="44" y="17"/>
                    <a:pt x="37" y="5"/>
                  </a:cubicBezTo>
                  <a:cubicBezTo>
                    <a:pt x="48" y="3"/>
                    <a:pt x="59" y="5"/>
                    <a:pt x="70" y="4"/>
                  </a:cubicBezTo>
                  <a:cubicBezTo>
                    <a:pt x="64" y="14"/>
                    <a:pt x="62" y="23"/>
                    <a:pt x="67" y="33"/>
                  </a:cubicBezTo>
                  <a:cubicBezTo>
                    <a:pt x="73" y="45"/>
                    <a:pt x="86" y="53"/>
                    <a:pt x="96" y="62"/>
                  </a:cubicBezTo>
                  <a:cubicBezTo>
                    <a:pt x="96" y="62"/>
                    <a:pt x="97" y="62"/>
                    <a:pt x="97" y="62"/>
                  </a:cubicBezTo>
                  <a:cubicBezTo>
                    <a:pt x="96" y="63"/>
                    <a:pt x="95" y="63"/>
                    <a:pt x="94" y="64"/>
                  </a:cubicBezTo>
                  <a:cubicBezTo>
                    <a:pt x="91" y="67"/>
                    <a:pt x="85" y="63"/>
                    <a:pt x="81" y="62"/>
                  </a:cubicBezTo>
                  <a:cubicBezTo>
                    <a:pt x="74" y="60"/>
                    <a:pt x="69" y="67"/>
                    <a:pt x="64" y="71"/>
                  </a:cubicBezTo>
                  <a:cubicBezTo>
                    <a:pt x="55" y="77"/>
                    <a:pt x="50" y="65"/>
                    <a:pt x="44" y="61"/>
                  </a:cubicBezTo>
                  <a:cubicBezTo>
                    <a:pt x="38" y="57"/>
                    <a:pt x="33" y="58"/>
                    <a:pt x="27" y="60"/>
                  </a:cubicBezTo>
                  <a:cubicBezTo>
                    <a:pt x="32" y="54"/>
                    <a:pt x="36" y="48"/>
                    <a:pt x="40" y="42"/>
                  </a:cubicBezTo>
                  <a:close/>
                  <a:moveTo>
                    <a:pt x="16" y="75"/>
                  </a:moveTo>
                  <a:cubicBezTo>
                    <a:pt x="19" y="72"/>
                    <a:pt x="23" y="70"/>
                    <a:pt x="26" y="67"/>
                  </a:cubicBezTo>
                  <a:cubicBezTo>
                    <a:pt x="28" y="66"/>
                    <a:pt x="30" y="64"/>
                    <a:pt x="32" y="63"/>
                  </a:cubicBezTo>
                  <a:cubicBezTo>
                    <a:pt x="34" y="62"/>
                    <a:pt x="35" y="62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5" y="63"/>
                    <a:pt x="35" y="63"/>
                  </a:cubicBezTo>
                  <a:cubicBezTo>
                    <a:pt x="30" y="68"/>
                    <a:pt x="24" y="72"/>
                    <a:pt x="18" y="76"/>
                  </a:cubicBezTo>
                  <a:cubicBezTo>
                    <a:pt x="15" y="78"/>
                    <a:pt x="13" y="81"/>
                    <a:pt x="11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98"/>
            <p:cNvSpPr>
              <a:spLocks noEditPoints="1"/>
            </p:cNvSpPr>
            <p:nvPr/>
          </p:nvSpPr>
          <p:spPr bwMode="auto">
            <a:xfrm>
              <a:off x="8462963" y="5586413"/>
              <a:ext cx="461963" cy="425450"/>
            </a:xfrm>
            <a:custGeom>
              <a:avLst/>
              <a:gdLst>
                <a:gd name="T0" fmla="*/ 102 w 123"/>
                <a:gd name="T1" fmla="*/ 63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4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09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2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10" y="110"/>
                    <a:pt x="20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4"/>
                    <a:pt x="22" y="67"/>
                    <a:pt x="19" y="70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4" y="78"/>
                    <a:pt x="76" y="84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6" y="96"/>
                    <a:pt x="57" y="96"/>
                  </a:cubicBezTo>
                  <a:cubicBezTo>
                    <a:pt x="60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2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100"/>
                  </a:cubicBezTo>
                  <a:cubicBezTo>
                    <a:pt x="47" y="96"/>
                    <a:pt x="51" y="92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4"/>
                    <a:pt x="61" y="77"/>
                    <a:pt x="58" y="80"/>
                  </a:cubicBezTo>
                  <a:cubicBezTo>
                    <a:pt x="58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6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4" y="90"/>
                    <a:pt x="30" y="92"/>
                    <a:pt x="27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8"/>
                    <a:pt x="52" y="73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4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2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69"/>
                    <a:pt x="50" y="71"/>
                    <a:pt x="51" y="72"/>
                  </a:cubicBezTo>
                  <a:cubicBezTo>
                    <a:pt x="36" y="79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6" y="68"/>
                    <a:pt x="46" y="68"/>
                    <a:pt x="46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3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8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4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6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0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5"/>
                    <a:pt x="39" y="75"/>
                    <a:pt x="39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1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7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6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7"/>
                    <a:pt x="59" y="78"/>
                  </a:cubicBezTo>
                  <a:cubicBezTo>
                    <a:pt x="55" y="81"/>
                    <a:pt x="52" y="84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1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0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6"/>
                    <a:pt x="45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6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1"/>
                    <a:pt x="74" y="85"/>
                    <a:pt x="71" y="88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6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6" y="68"/>
                    <a:pt x="92" y="72"/>
                    <a:pt x="89" y="75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6"/>
                    <a:pt x="82" y="92"/>
                    <a:pt x="77" y="97"/>
                  </a:cubicBezTo>
                  <a:cubicBezTo>
                    <a:pt x="74" y="100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3" y="80"/>
                    <a:pt x="106" y="77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7"/>
                  </a:cubicBezTo>
                  <a:cubicBezTo>
                    <a:pt x="96" y="102"/>
                    <a:pt x="103" y="94"/>
                    <a:pt x="109" y="87"/>
                  </a:cubicBezTo>
                  <a:cubicBezTo>
                    <a:pt x="110" y="86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6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3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4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6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6" y="96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2"/>
                    <a:pt x="117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1" y="94"/>
                    <a:pt x="113" y="91"/>
                    <a:pt x="115" y="88"/>
                  </a:cubicBezTo>
                  <a:cubicBezTo>
                    <a:pt x="115" y="88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2" y="99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2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90" y="106"/>
                  </a:cubicBezTo>
                  <a:cubicBezTo>
                    <a:pt x="97" y="98"/>
                    <a:pt x="106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5"/>
                    <a:pt x="92" y="97"/>
                    <a:pt x="89" y="100"/>
                  </a:cubicBezTo>
                  <a:cubicBezTo>
                    <a:pt x="96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2" y="90"/>
                    <a:pt x="84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5" y="93"/>
                    <a:pt x="71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100" y="65"/>
                  </a:cubicBezTo>
                  <a:cubicBezTo>
                    <a:pt x="103" y="67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7" y="65"/>
                    <a:pt x="30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5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99"/>
            <p:cNvSpPr>
              <a:spLocks noEditPoints="1"/>
            </p:cNvSpPr>
            <p:nvPr/>
          </p:nvSpPr>
          <p:spPr bwMode="auto">
            <a:xfrm>
              <a:off x="7178675" y="5116513"/>
              <a:ext cx="458788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6 w 122"/>
                <a:gd name="T15" fmla="*/ 97 h 114"/>
                <a:gd name="T16" fmla="*/ 75 w 122"/>
                <a:gd name="T17" fmla="*/ 65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3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0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2 h 114"/>
                <a:gd name="T70" fmla="*/ 60 w 122"/>
                <a:gd name="T71" fmla="*/ 107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5 w 122"/>
                <a:gd name="T79" fmla="*/ 86 h 114"/>
                <a:gd name="T80" fmla="*/ 109 w 122"/>
                <a:gd name="T81" fmla="*/ 88 h 114"/>
                <a:gd name="T82" fmla="*/ 92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4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1" y="1"/>
                  </a:cubicBezTo>
                  <a:cubicBezTo>
                    <a:pt x="58" y="2"/>
                    <a:pt x="47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1" y="18"/>
                    <a:pt x="41" y="26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5" y="61"/>
                  </a:cubicBezTo>
                  <a:cubicBezTo>
                    <a:pt x="31" y="62"/>
                    <a:pt x="28" y="64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6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8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0"/>
                    <a:pt x="59" y="94"/>
                    <a:pt x="56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89"/>
                    <a:pt x="66" y="86"/>
                  </a:cubicBezTo>
                  <a:cubicBezTo>
                    <a:pt x="69" y="82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5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5"/>
                  </a:cubicBezTo>
                  <a:close/>
                  <a:moveTo>
                    <a:pt x="73" y="67"/>
                  </a:moveTo>
                  <a:cubicBezTo>
                    <a:pt x="71" y="69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2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7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9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0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4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4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4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8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2" y="105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2"/>
                  </a:cubicBezTo>
                  <a:cubicBezTo>
                    <a:pt x="38" y="88"/>
                    <a:pt x="43" y="82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4" y="95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2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9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8" y="81"/>
                    <a:pt x="62" y="78"/>
                  </a:cubicBezTo>
                  <a:cubicBezTo>
                    <a:pt x="65" y="76"/>
                    <a:pt x="67" y="73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5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79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1"/>
                    <a:pt x="95" y="76"/>
                  </a:cubicBezTo>
                  <a:cubicBezTo>
                    <a:pt x="96" y="75"/>
                    <a:pt x="97" y="74"/>
                    <a:pt x="99" y="72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8"/>
                    <a:pt x="63" y="108"/>
                    <a:pt x="60" y="107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3"/>
                    <a:pt x="102" y="77"/>
                    <a:pt x="101" y="77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89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3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7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4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1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6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1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2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2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4"/>
                    <a:pt x="106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7"/>
                    <a:pt x="88" y="87"/>
                    <a:pt x="88" y="86"/>
                  </a:cubicBezTo>
                  <a:cubicBezTo>
                    <a:pt x="93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9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3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3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2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7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100"/>
            <p:cNvSpPr>
              <a:spLocks noEditPoints="1"/>
            </p:cNvSpPr>
            <p:nvPr/>
          </p:nvSpPr>
          <p:spPr bwMode="auto">
            <a:xfrm>
              <a:off x="9982200" y="6511925"/>
              <a:ext cx="461963" cy="423863"/>
            </a:xfrm>
            <a:custGeom>
              <a:avLst/>
              <a:gdLst>
                <a:gd name="T0" fmla="*/ 102 w 123"/>
                <a:gd name="T1" fmla="*/ 64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6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7 h 113"/>
                <a:gd name="T16" fmla="*/ 76 w 123"/>
                <a:gd name="T17" fmla="*/ 65 h 113"/>
                <a:gd name="T18" fmla="*/ 38 w 123"/>
                <a:gd name="T19" fmla="*/ 106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3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5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1 h 113"/>
                <a:gd name="T100" fmla="*/ 102 w 123"/>
                <a:gd name="T101" fmla="*/ 100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10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1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59" y="2"/>
                    <a:pt x="47" y="0"/>
                    <a:pt x="35" y="2"/>
                  </a:cubicBezTo>
                  <a:cubicBezTo>
                    <a:pt x="34" y="3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9" y="110"/>
                    <a:pt x="20" y="110"/>
                    <a:pt x="27" y="110"/>
                  </a:cubicBezTo>
                  <a:close/>
                  <a:moveTo>
                    <a:pt x="22" y="66"/>
                  </a:moveTo>
                  <a:cubicBezTo>
                    <a:pt x="23" y="65"/>
                    <a:pt x="23" y="65"/>
                    <a:pt x="24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5"/>
                    <a:pt x="22" y="67"/>
                    <a:pt x="19" y="70"/>
                  </a:cubicBezTo>
                  <a:cubicBezTo>
                    <a:pt x="20" y="68"/>
                    <a:pt x="21" y="67"/>
                    <a:pt x="22" y="66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1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5"/>
                  </a:cubicBezTo>
                  <a:cubicBezTo>
                    <a:pt x="27" y="70"/>
                    <a:pt x="32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3" y="78"/>
                    <a:pt x="76" y="84"/>
                  </a:cubicBezTo>
                  <a:cubicBezTo>
                    <a:pt x="72" y="88"/>
                    <a:pt x="69" y="91"/>
                    <a:pt x="65" y="95"/>
                  </a:cubicBezTo>
                  <a:cubicBezTo>
                    <a:pt x="68" y="92"/>
                    <a:pt x="70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7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59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5"/>
                  </a:cubicBezTo>
                  <a:cubicBezTo>
                    <a:pt x="38" y="105"/>
                    <a:pt x="38" y="105"/>
                    <a:pt x="38" y="106"/>
                  </a:cubicBezTo>
                  <a:cubicBezTo>
                    <a:pt x="39" y="103"/>
                    <a:pt x="42" y="102"/>
                    <a:pt x="44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4" y="98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4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2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3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1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70"/>
                    <a:pt x="50" y="71"/>
                    <a:pt x="51" y="72"/>
                  </a:cubicBezTo>
                  <a:cubicBezTo>
                    <a:pt x="36" y="80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7"/>
                    <a:pt x="18" y="95"/>
                  </a:cubicBezTo>
                  <a:cubicBezTo>
                    <a:pt x="21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9"/>
                    <a:pt x="45" y="69"/>
                  </a:cubicBezTo>
                  <a:cubicBezTo>
                    <a:pt x="37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5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6" y="67"/>
                    <a:pt x="46" y="67"/>
                    <a:pt x="47" y="67"/>
                  </a:cubicBezTo>
                  <a:cubicBezTo>
                    <a:pt x="46" y="68"/>
                    <a:pt x="46" y="68"/>
                    <a:pt x="45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5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7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4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5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1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6"/>
                    <a:pt x="39" y="75"/>
                    <a:pt x="39" y="75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8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8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7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5" y="81"/>
                    <a:pt x="52" y="85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8" y="107"/>
                    <a:pt x="29" y="107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0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5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5" y="107"/>
                    <a:pt x="35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3"/>
                    <a:pt x="33" y="102"/>
                    <a:pt x="34" y="102"/>
                  </a:cubicBezTo>
                  <a:cubicBezTo>
                    <a:pt x="37" y="99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7" y="107"/>
                    <a:pt x="36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1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0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2"/>
                    <a:pt x="74" y="85"/>
                    <a:pt x="71" y="88"/>
                  </a:cubicBezTo>
                  <a:cubicBezTo>
                    <a:pt x="65" y="94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7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2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5" y="68"/>
                    <a:pt x="92" y="72"/>
                    <a:pt x="89" y="76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1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8"/>
                  </a:cubicBezTo>
                  <a:cubicBezTo>
                    <a:pt x="85" y="101"/>
                    <a:pt x="93" y="90"/>
                    <a:pt x="101" y="82"/>
                  </a:cubicBezTo>
                  <a:cubicBezTo>
                    <a:pt x="103" y="80"/>
                    <a:pt x="106" y="78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2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0" y="109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8"/>
                  </a:cubicBezTo>
                  <a:cubicBezTo>
                    <a:pt x="96" y="102"/>
                    <a:pt x="102" y="94"/>
                    <a:pt x="109" y="87"/>
                  </a:cubicBezTo>
                  <a:cubicBezTo>
                    <a:pt x="110" y="87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4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3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09" y="94"/>
                    <a:pt x="108" y="97"/>
                  </a:cubicBezTo>
                  <a:cubicBezTo>
                    <a:pt x="104" y="100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6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5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4"/>
                    <a:pt x="112" y="102"/>
                    <a:pt x="114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7" y="95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3"/>
                    <a:pt x="117" y="92"/>
                    <a:pt x="117" y="92"/>
                  </a:cubicBezTo>
                  <a:cubicBezTo>
                    <a:pt x="116" y="93"/>
                    <a:pt x="116" y="93"/>
                    <a:pt x="115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1"/>
                  </a:cubicBezTo>
                  <a:cubicBezTo>
                    <a:pt x="105" y="102"/>
                    <a:pt x="103" y="104"/>
                    <a:pt x="102" y="106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1" y="94"/>
                    <a:pt x="113" y="92"/>
                    <a:pt x="115" y="88"/>
                  </a:cubicBezTo>
                  <a:cubicBezTo>
                    <a:pt x="115" y="88"/>
                    <a:pt x="115" y="87"/>
                    <a:pt x="115" y="88"/>
                  </a:cubicBezTo>
                  <a:cubicBezTo>
                    <a:pt x="110" y="91"/>
                    <a:pt x="106" y="95"/>
                    <a:pt x="102" y="100"/>
                  </a:cubicBezTo>
                  <a:cubicBezTo>
                    <a:pt x="102" y="99"/>
                    <a:pt x="102" y="99"/>
                    <a:pt x="102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3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8"/>
                    <a:pt x="105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3"/>
                    <a:pt x="102" y="88"/>
                    <a:pt x="97" y="92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6" y="91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0"/>
                    <a:pt x="84" y="99"/>
                  </a:cubicBezTo>
                  <a:cubicBezTo>
                    <a:pt x="86" y="97"/>
                    <a:pt x="87" y="94"/>
                    <a:pt x="89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4" y="93"/>
                    <a:pt x="71" y="96"/>
                  </a:cubicBezTo>
                  <a:cubicBezTo>
                    <a:pt x="71" y="96"/>
                    <a:pt x="72" y="96"/>
                    <a:pt x="72" y="96"/>
                  </a:cubicBezTo>
                  <a:cubicBezTo>
                    <a:pt x="75" y="92"/>
                    <a:pt x="78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1" y="23"/>
                    <a:pt x="67" y="33"/>
                  </a:cubicBezTo>
                  <a:cubicBezTo>
                    <a:pt x="73" y="45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49" y="65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5" y="67"/>
                  </a:cubicBezTo>
                  <a:cubicBezTo>
                    <a:pt x="27" y="65"/>
                    <a:pt x="29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101"/>
            <p:cNvSpPr>
              <a:spLocks noEditPoints="1"/>
            </p:cNvSpPr>
            <p:nvPr/>
          </p:nvSpPr>
          <p:spPr bwMode="auto">
            <a:xfrm>
              <a:off x="5321300" y="5868988"/>
              <a:ext cx="315913" cy="363538"/>
            </a:xfrm>
            <a:custGeom>
              <a:avLst/>
              <a:gdLst>
                <a:gd name="T0" fmla="*/ 71 w 84"/>
                <a:gd name="T1" fmla="*/ 86 h 97"/>
                <a:gd name="T2" fmla="*/ 49 w 84"/>
                <a:gd name="T3" fmla="*/ 0 h 97"/>
                <a:gd name="T4" fmla="*/ 1 w 84"/>
                <a:gd name="T5" fmla="*/ 57 h 97"/>
                <a:gd name="T6" fmla="*/ 46 w 84"/>
                <a:gd name="T7" fmla="*/ 74 h 97"/>
                <a:gd name="T8" fmla="*/ 36 w 84"/>
                <a:gd name="T9" fmla="*/ 87 h 97"/>
                <a:gd name="T10" fmla="*/ 35 w 84"/>
                <a:gd name="T11" fmla="*/ 72 h 97"/>
                <a:gd name="T12" fmla="*/ 19 w 84"/>
                <a:gd name="T13" fmla="*/ 89 h 97"/>
                <a:gd name="T14" fmla="*/ 29 w 84"/>
                <a:gd name="T15" fmla="*/ 86 h 97"/>
                <a:gd name="T16" fmla="*/ 15 w 84"/>
                <a:gd name="T17" fmla="*/ 86 h 97"/>
                <a:gd name="T18" fmla="*/ 32 w 84"/>
                <a:gd name="T19" fmla="*/ 72 h 97"/>
                <a:gd name="T20" fmla="*/ 55 w 84"/>
                <a:gd name="T21" fmla="*/ 72 h 97"/>
                <a:gd name="T22" fmla="*/ 39 w 84"/>
                <a:gd name="T23" fmla="*/ 77 h 97"/>
                <a:gd name="T24" fmla="*/ 22 w 84"/>
                <a:gd name="T25" fmla="*/ 86 h 97"/>
                <a:gd name="T26" fmla="*/ 63 w 84"/>
                <a:gd name="T27" fmla="*/ 61 h 97"/>
                <a:gd name="T28" fmla="*/ 52 w 84"/>
                <a:gd name="T29" fmla="*/ 56 h 97"/>
                <a:gd name="T30" fmla="*/ 16 w 84"/>
                <a:gd name="T31" fmla="*/ 84 h 97"/>
                <a:gd name="T32" fmla="*/ 13 w 84"/>
                <a:gd name="T33" fmla="*/ 80 h 97"/>
                <a:gd name="T34" fmla="*/ 40 w 84"/>
                <a:gd name="T35" fmla="*/ 58 h 97"/>
                <a:gd name="T36" fmla="*/ 28 w 84"/>
                <a:gd name="T37" fmla="*/ 63 h 97"/>
                <a:gd name="T38" fmla="*/ 10 w 84"/>
                <a:gd name="T39" fmla="*/ 82 h 97"/>
                <a:gd name="T40" fmla="*/ 23 w 84"/>
                <a:gd name="T41" fmla="*/ 62 h 97"/>
                <a:gd name="T42" fmla="*/ 17 w 84"/>
                <a:gd name="T43" fmla="*/ 57 h 97"/>
                <a:gd name="T44" fmla="*/ 14 w 84"/>
                <a:gd name="T45" fmla="*/ 65 h 97"/>
                <a:gd name="T46" fmla="*/ 7 w 84"/>
                <a:gd name="T47" fmla="*/ 60 h 97"/>
                <a:gd name="T48" fmla="*/ 7 w 84"/>
                <a:gd name="T49" fmla="*/ 60 h 97"/>
                <a:gd name="T50" fmla="*/ 27 w 84"/>
                <a:gd name="T51" fmla="*/ 59 h 97"/>
                <a:gd name="T52" fmla="*/ 26 w 84"/>
                <a:gd name="T53" fmla="*/ 58 h 97"/>
                <a:gd name="T54" fmla="*/ 26 w 84"/>
                <a:gd name="T55" fmla="*/ 58 h 97"/>
                <a:gd name="T56" fmla="*/ 13 w 84"/>
                <a:gd name="T57" fmla="*/ 63 h 97"/>
                <a:gd name="T58" fmla="*/ 9 w 84"/>
                <a:gd name="T59" fmla="*/ 62 h 97"/>
                <a:gd name="T60" fmla="*/ 15 w 84"/>
                <a:gd name="T61" fmla="*/ 63 h 97"/>
                <a:gd name="T62" fmla="*/ 5 w 84"/>
                <a:gd name="T63" fmla="*/ 62 h 97"/>
                <a:gd name="T64" fmla="*/ 8 w 84"/>
                <a:gd name="T65" fmla="*/ 58 h 97"/>
                <a:gd name="T66" fmla="*/ 3 w 84"/>
                <a:gd name="T67" fmla="*/ 60 h 97"/>
                <a:gd name="T68" fmla="*/ 39 w 84"/>
                <a:gd name="T69" fmla="*/ 61 h 97"/>
                <a:gd name="T70" fmla="*/ 29 w 84"/>
                <a:gd name="T71" fmla="*/ 93 h 97"/>
                <a:gd name="T72" fmla="*/ 62 w 84"/>
                <a:gd name="T73" fmla="*/ 67 h 97"/>
                <a:gd name="T74" fmla="*/ 35 w 84"/>
                <a:gd name="T75" fmla="*/ 94 h 97"/>
                <a:gd name="T76" fmla="*/ 40 w 84"/>
                <a:gd name="T77" fmla="*/ 94 h 97"/>
                <a:gd name="T78" fmla="*/ 47 w 84"/>
                <a:gd name="T79" fmla="*/ 93 h 97"/>
                <a:gd name="T80" fmla="*/ 54 w 84"/>
                <a:gd name="T81" fmla="*/ 90 h 97"/>
                <a:gd name="T82" fmla="*/ 71 w 84"/>
                <a:gd name="T83" fmla="*/ 79 h 97"/>
                <a:gd name="T84" fmla="*/ 64 w 84"/>
                <a:gd name="T85" fmla="*/ 88 h 97"/>
                <a:gd name="T86" fmla="*/ 67 w 84"/>
                <a:gd name="T87" fmla="*/ 81 h 97"/>
                <a:gd name="T88" fmla="*/ 78 w 84"/>
                <a:gd name="T89" fmla="*/ 66 h 97"/>
                <a:gd name="T90" fmla="*/ 77 w 84"/>
                <a:gd name="T91" fmla="*/ 64 h 97"/>
                <a:gd name="T92" fmla="*/ 44 w 84"/>
                <a:gd name="T93" fmla="*/ 90 h 97"/>
                <a:gd name="T94" fmla="*/ 45 w 84"/>
                <a:gd name="T95" fmla="*/ 85 h 97"/>
                <a:gd name="T96" fmla="*/ 71 w 84"/>
                <a:gd name="T97" fmla="*/ 60 h 97"/>
                <a:gd name="T98" fmla="*/ 34 w 84"/>
                <a:gd name="T99" fmla="*/ 27 h 97"/>
                <a:gd name="T100" fmla="*/ 49 w 84"/>
                <a:gd name="T101" fmla="*/ 26 h 97"/>
                <a:gd name="T102" fmla="*/ 60 w 84"/>
                <a:gd name="T103" fmla="*/ 56 h 97"/>
                <a:gd name="T104" fmla="*/ 34 w 84"/>
                <a:gd name="T105" fmla="*/ 2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7">
                  <a:moveTo>
                    <a:pt x="0" y="58"/>
                  </a:moveTo>
                  <a:cubicBezTo>
                    <a:pt x="0" y="59"/>
                    <a:pt x="0" y="59"/>
                    <a:pt x="0" y="60"/>
                  </a:cubicBezTo>
                  <a:cubicBezTo>
                    <a:pt x="1" y="70"/>
                    <a:pt x="4" y="80"/>
                    <a:pt x="11" y="87"/>
                  </a:cubicBezTo>
                  <a:cubicBezTo>
                    <a:pt x="18" y="95"/>
                    <a:pt x="32" y="97"/>
                    <a:pt x="43" y="97"/>
                  </a:cubicBezTo>
                  <a:cubicBezTo>
                    <a:pt x="53" y="97"/>
                    <a:pt x="63" y="93"/>
                    <a:pt x="71" y="86"/>
                  </a:cubicBezTo>
                  <a:cubicBezTo>
                    <a:pt x="78" y="80"/>
                    <a:pt x="81" y="72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7"/>
                    <a:pt x="53" y="9"/>
                    <a:pt x="51" y="2"/>
                  </a:cubicBezTo>
                  <a:cubicBezTo>
                    <a:pt x="51" y="2"/>
                    <a:pt x="51" y="1"/>
                    <a:pt x="50" y="1"/>
                  </a:cubicBezTo>
                  <a:cubicBezTo>
                    <a:pt x="50" y="1"/>
                    <a:pt x="50" y="0"/>
                    <a:pt x="49" y="0"/>
                  </a:cubicBezTo>
                  <a:cubicBezTo>
                    <a:pt x="45" y="1"/>
                    <a:pt x="40" y="2"/>
                    <a:pt x="36" y="0"/>
                  </a:cubicBezTo>
                  <a:cubicBezTo>
                    <a:pt x="35" y="0"/>
                    <a:pt x="34" y="1"/>
                    <a:pt x="34" y="1"/>
                  </a:cubicBezTo>
                  <a:cubicBezTo>
                    <a:pt x="34" y="2"/>
                    <a:pt x="33" y="2"/>
                    <a:pt x="33" y="3"/>
                  </a:cubicBezTo>
                  <a:cubicBezTo>
                    <a:pt x="33" y="10"/>
                    <a:pt x="35" y="17"/>
                    <a:pt x="34" y="24"/>
                  </a:cubicBezTo>
                  <a:cubicBezTo>
                    <a:pt x="16" y="23"/>
                    <a:pt x="2" y="41"/>
                    <a:pt x="1" y="57"/>
                  </a:cubicBezTo>
                  <a:cubicBezTo>
                    <a:pt x="0" y="57"/>
                    <a:pt x="0" y="57"/>
                    <a:pt x="0" y="58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3"/>
                    <a:pt x="29" y="93"/>
                  </a:cubicBezTo>
                  <a:cubicBezTo>
                    <a:pt x="27" y="92"/>
                    <a:pt x="25" y="92"/>
                    <a:pt x="23" y="91"/>
                  </a:cubicBezTo>
                  <a:cubicBezTo>
                    <a:pt x="31" y="85"/>
                    <a:pt x="39" y="80"/>
                    <a:pt x="46" y="74"/>
                  </a:cubicBezTo>
                  <a:cubicBezTo>
                    <a:pt x="49" y="72"/>
                    <a:pt x="52" y="70"/>
                    <a:pt x="55" y="68"/>
                  </a:cubicBezTo>
                  <a:cubicBezTo>
                    <a:pt x="57" y="66"/>
                    <a:pt x="59" y="65"/>
                    <a:pt x="61" y="63"/>
                  </a:cubicBezTo>
                  <a:cubicBezTo>
                    <a:pt x="63" y="61"/>
                    <a:pt x="65" y="60"/>
                    <a:pt x="62" y="63"/>
                  </a:cubicBezTo>
                  <a:cubicBezTo>
                    <a:pt x="58" y="69"/>
                    <a:pt x="51" y="73"/>
                    <a:pt x="45" y="78"/>
                  </a:cubicBezTo>
                  <a:cubicBezTo>
                    <a:pt x="42" y="80"/>
                    <a:pt x="39" y="84"/>
                    <a:pt x="36" y="87"/>
                  </a:cubicBezTo>
                  <a:cubicBezTo>
                    <a:pt x="35" y="88"/>
                    <a:pt x="33" y="89"/>
                    <a:pt x="31" y="91"/>
                  </a:cubicBezTo>
                  <a:cubicBezTo>
                    <a:pt x="30" y="91"/>
                    <a:pt x="30" y="92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7"/>
                    <a:pt x="35" y="72"/>
                  </a:cubicBezTo>
                  <a:cubicBezTo>
                    <a:pt x="38" y="69"/>
                    <a:pt x="42" y="66"/>
                    <a:pt x="45" y="63"/>
                  </a:cubicBezTo>
                  <a:cubicBezTo>
                    <a:pt x="48" y="61"/>
                    <a:pt x="52" y="59"/>
                    <a:pt x="53" y="57"/>
                  </a:cubicBezTo>
                  <a:cubicBezTo>
                    <a:pt x="47" y="63"/>
                    <a:pt x="40" y="69"/>
                    <a:pt x="34" y="75"/>
                  </a:cubicBezTo>
                  <a:cubicBezTo>
                    <a:pt x="29" y="79"/>
                    <a:pt x="23" y="83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26" y="85"/>
                    <a:pt x="32" y="80"/>
                    <a:pt x="38" y="76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2"/>
                    <a:pt x="52" y="65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6"/>
                  </a:cubicBezTo>
                  <a:cubicBezTo>
                    <a:pt x="26" y="88"/>
                    <a:pt x="24" y="89"/>
                    <a:pt x="22" y="91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8"/>
                  </a:moveTo>
                  <a:cubicBezTo>
                    <a:pt x="16" y="88"/>
                    <a:pt x="16" y="88"/>
                    <a:pt x="16" y="88"/>
                  </a:cubicBezTo>
                  <a:cubicBezTo>
                    <a:pt x="16" y="87"/>
                    <a:pt x="15" y="87"/>
                    <a:pt x="15" y="86"/>
                  </a:cubicBezTo>
                  <a:cubicBezTo>
                    <a:pt x="21" y="81"/>
                    <a:pt x="26" y="76"/>
                    <a:pt x="33" y="71"/>
                  </a:cubicBezTo>
                  <a:cubicBezTo>
                    <a:pt x="36" y="68"/>
                    <a:pt x="40" y="65"/>
                    <a:pt x="43" y="62"/>
                  </a:cubicBezTo>
                  <a:cubicBezTo>
                    <a:pt x="45" y="61"/>
                    <a:pt x="47" y="59"/>
                    <a:pt x="49" y="58"/>
                  </a:cubicBezTo>
                  <a:cubicBezTo>
                    <a:pt x="53" y="55"/>
                    <a:pt x="48" y="59"/>
                    <a:pt x="47" y="59"/>
                  </a:cubicBezTo>
                  <a:cubicBezTo>
                    <a:pt x="42" y="63"/>
                    <a:pt x="37" y="68"/>
                    <a:pt x="32" y="72"/>
                  </a:cubicBezTo>
                  <a:cubicBezTo>
                    <a:pt x="27" y="77"/>
                    <a:pt x="21" y="82"/>
                    <a:pt x="16" y="88"/>
                  </a:cubicBezTo>
                  <a:close/>
                  <a:moveTo>
                    <a:pt x="48" y="76"/>
                  </a:moveTo>
                  <a:cubicBezTo>
                    <a:pt x="54" y="72"/>
                    <a:pt x="60" y="67"/>
                    <a:pt x="65" y="61"/>
                  </a:cubicBezTo>
                  <a:cubicBezTo>
                    <a:pt x="65" y="61"/>
                    <a:pt x="66" y="62"/>
                    <a:pt x="66" y="62"/>
                  </a:cubicBezTo>
                  <a:cubicBezTo>
                    <a:pt x="62" y="65"/>
                    <a:pt x="59" y="69"/>
                    <a:pt x="55" y="72"/>
                  </a:cubicBezTo>
                  <a:cubicBezTo>
                    <a:pt x="49" y="76"/>
                    <a:pt x="44" y="81"/>
                    <a:pt x="38" y="85"/>
                  </a:cubicBezTo>
                  <a:cubicBezTo>
                    <a:pt x="41" y="82"/>
                    <a:pt x="45" y="79"/>
                    <a:pt x="48" y="76"/>
                  </a:cubicBezTo>
                  <a:close/>
                  <a:moveTo>
                    <a:pt x="46" y="74"/>
                  </a:moveTo>
                  <a:cubicBezTo>
                    <a:pt x="42" y="77"/>
                    <a:pt x="37" y="80"/>
                    <a:pt x="33" y="83"/>
                  </a:cubicBezTo>
                  <a:cubicBezTo>
                    <a:pt x="35" y="81"/>
                    <a:pt x="37" y="79"/>
                    <a:pt x="39" y="77"/>
                  </a:cubicBezTo>
                  <a:cubicBezTo>
                    <a:pt x="45" y="71"/>
                    <a:pt x="53" y="65"/>
                    <a:pt x="60" y="60"/>
                  </a:cubicBezTo>
                  <a:cubicBezTo>
                    <a:pt x="60" y="59"/>
                    <a:pt x="60" y="59"/>
                    <a:pt x="59" y="59"/>
                  </a:cubicBezTo>
                  <a:cubicBezTo>
                    <a:pt x="53" y="62"/>
                    <a:pt x="48" y="67"/>
                    <a:pt x="43" y="71"/>
                  </a:cubicBezTo>
                  <a:cubicBezTo>
                    <a:pt x="36" y="76"/>
                    <a:pt x="29" y="82"/>
                    <a:pt x="22" y="87"/>
                  </a:cubicBezTo>
                  <a:cubicBezTo>
                    <a:pt x="19" y="89"/>
                    <a:pt x="22" y="86"/>
                    <a:pt x="22" y="86"/>
                  </a:cubicBezTo>
                  <a:cubicBezTo>
                    <a:pt x="24" y="84"/>
                    <a:pt x="25" y="83"/>
                    <a:pt x="27" y="81"/>
                  </a:cubicBezTo>
                  <a:cubicBezTo>
                    <a:pt x="30" y="79"/>
                    <a:pt x="33" y="77"/>
                    <a:pt x="35" y="74"/>
                  </a:cubicBezTo>
                  <a:cubicBezTo>
                    <a:pt x="42" y="68"/>
                    <a:pt x="49" y="63"/>
                    <a:pt x="55" y="57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8" y="58"/>
                    <a:pt x="60" y="60"/>
                    <a:pt x="63" y="61"/>
                  </a:cubicBezTo>
                  <a:cubicBezTo>
                    <a:pt x="57" y="65"/>
                    <a:pt x="52" y="70"/>
                    <a:pt x="46" y="74"/>
                  </a:cubicBezTo>
                  <a:close/>
                  <a:moveTo>
                    <a:pt x="40" y="66"/>
                  </a:moveTo>
                  <a:cubicBezTo>
                    <a:pt x="41" y="65"/>
                    <a:pt x="43" y="64"/>
                    <a:pt x="44" y="63"/>
                  </a:cubicBezTo>
                  <a:cubicBezTo>
                    <a:pt x="47" y="61"/>
                    <a:pt x="50" y="59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6"/>
                    <a:pt x="53" y="56"/>
                    <a:pt x="53" y="56"/>
                  </a:cubicBezTo>
                  <a:cubicBezTo>
                    <a:pt x="54" y="56"/>
                    <a:pt x="54" y="56"/>
                    <a:pt x="55" y="56"/>
                  </a:cubicBezTo>
                  <a:cubicBezTo>
                    <a:pt x="49" y="59"/>
                    <a:pt x="45" y="63"/>
                    <a:pt x="40" y="66"/>
                  </a:cubicBezTo>
                  <a:close/>
                  <a:moveTo>
                    <a:pt x="18" y="83"/>
                  </a:moveTo>
                  <a:cubicBezTo>
                    <a:pt x="17" y="83"/>
                    <a:pt x="17" y="84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9"/>
                    <a:pt x="24" y="76"/>
                    <a:pt x="27" y="73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7"/>
                    <a:pt x="45" y="56"/>
                    <a:pt x="45" y="57"/>
                  </a:cubicBezTo>
                  <a:cubicBezTo>
                    <a:pt x="32" y="61"/>
                    <a:pt x="24" y="73"/>
                    <a:pt x="13" y="80"/>
                  </a:cubicBezTo>
                  <a:cubicBezTo>
                    <a:pt x="13" y="81"/>
                    <a:pt x="11" y="82"/>
                    <a:pt x="11" y="82"/>
                  </a:cubicBezTo>
                  <a:cubicBezTo>
                    <a:pt x="12" y="80"/>
                    <a:pt x="13" y="79"/>
                    <a:pt x="15" y="77"/>
                  </a:cubicBezTo>
                  <a:cubicBezTo>
                    <a:pt x="17" y="74"/>
                    <a:pt x="20" y="72"/>
                    <a:pt x="23" y="70"/>
                  </a:cubicBezTo>
                  <a:cubicBezTo>
                    <a:pt x="27" y="67"/>
                    <a:pt x="31" y="63"/>
                    <a:pt x="35" y="59"/>
                  </a:cubicBezTo>
                  <a:cubicBezTo>
                    <a:pt x="36" y="59"/>
                    <a:pt x="38" y="58"/>
                    <a:pt x="40" y="58"/>
                  </a:cubicBezTo>
                  <a:cubicBezTo>
                    <a:pt x="43" y="57"/>
                    <a:pt x="47" y="56"/>
                    <a:pt x="51" y="56"/>
                  </a:cubicBezTo>
                  <a:cubicBezTo>
                    <a:pt x="39" y="64"/>
                    <a:pt x="28" y="73"/>
                    <a:pt x="18" y="83"/>
                  </a:cubicBezTo>
                  <a:close/>
                  <a:moveTo>
                    <a:pt x="8" y="79"/>
                  </a:moveTo>
                  <a:cubicBezTo>
                    <a:pt x="13" y="76"/>
                    <a:pt x="17" y="73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2"/>
                    <a:pt x="31" y="61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7" y="68"/>
                    <a:pt x="16" y="72"/>
                    <a:pt x="10" y="82"/>
                  </a:cubicBezTo>
                  <a:cubicBezTo>
                    <a:pt x="9" y="81"/>
                    <a:pt x="9" y="80"/>
                    <a:pt x="8" y="79"/>
                  </a:cubicBezTo>
                  <a:close/>
                  <a:moveTo>
                    <a:pt x="7" y="76"/>
                  </a:moveTo>
                  <a:cubicBezTo>
                    <a:pt x="10" y="74"/>
                    <a:pt x="13" y="71"/>
                    <a:pt x="16" y="68"/>
                  </a:cubicBezTo>
                  <a:cubicBezTo>
                    <a:pt x="17" y="66"/>
                    <a:pt x="19" y="65"/>
                    <a:pt x="20" y="63"/>
                  </a:cubicBezTo>
                  <a:cubicBezTo>
                    <a:pt x="22" y="62"/>
                    <a:pt x="28" y="56"/>
                    <a:pt x="23" y="62"/>
                  </a:cubicBezTo>
                  <a:cubicBezTo>
                    <a:pt x="21" y="65"/>
                    <a:pt x="18" y="69"/>
                    <a:pt x="15" y="71"/>
                  </a:cubicBezTo>
                  <a:cubicBezTo>
                    <a:pt x="12" y="74"/>
                    <a:pt x="10" y="75"/>
                    <a:pt x="8" y="78"/>
                  </a:cubicBezTo>
                  <a:cubicBezTo>
                    <a:pt x="7" y="77"/>
                    <a:pt x="7" y="77"/>
                    <a:pt x="7" y="76"/>
                  </a:cubicBezTo>
                  <a:close/>
                  <a:moveTo>
                    <a:pt x="4" y="68"/>
                  </a:moveTo>
                  <a:cubicBezTo>
                    <a:pt x="9" y="65"/>
                    <a:pt x="12" y="60"/>
                    <a:pt x="17" y="57"/>
                  </a:cubicBezTo>
                  <a:cubicBezTo>
                    <a:pt x="17" y="58"/>
                    <a:pt x="15" y="61"/>
                    <a:pt x="14" y="61"/>
                  </a:cubicBezTo>
                  <a:cubicBezTo>
                    <a:pt x="13" y="62"/>
                    <a:pt x="12" y="64"/>
                    <a:pt x="10" y="65"/>
                  </a:cubicBezTo>
                  <a:cubicBezTo>
                    <a:pt x="8" y="67"/>
                    <a:pt x="7" y="69"/>
                    <a:pt x="5" y="72"/>
                  </a:cubicBezTo>
                  <a:cubicBezTo>
                    <a:pt x="5" y="72"/>
                    <a:pt x="6" y="72"/>
                    <a:pt x="6" y="72"/>
                  </a:cubicBezTo>
                  <a:cubicBezTo>
                    <a:pt x="9" y="70"/>
                    <a:pt x="11" y="68"/>
                    <a:pt x="14" y="65"/>
                  </a:cubicBezTo>
                  <a:cubicBezTo>
                    <a:pt x="15" y="64"/>
                    <a:pt x="17" y="62"/>
                    <a:pt x="18" y="61"/>
                  </a:cubicBezTo>
                  <a:cubicBezTo>
                    <a:pt x="19" y="60"/>
                    <a:pt x="23" y="56"/>
                    <a:pt x="21" y="59"/>
                  </a:cubicBezTo>
                  <a:cubicBezTo>
                    <a:pt x="17" y="65"/>
                    <a:pt x="11" y="69"/>
                    <a:pt x="6" y="75"/>
                  </a:cubicBezTo>
                  <a:cubicBezTo>
                    <a:pt x="5" y="73"/>
                    <a:pt x="5" y="71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8"/>
                    <a:pt x="12" y="57"/>
                  </a:cubicBezTo>
                  <a:cubicBezTo>
                    <a:pt x="14" y="55"/>
                    <a:pt x="12" y="58"/>
                    <a:pt x="11" y="58"/>
                  </a:cubicBezTo>
                  <a:cubicBezTo>
                    <a:pt x="9" y="61"/>
                    <a:pt x="6" y="63"/>
                    <a:pt x="4" y="66"/>
                  </a:cubicBezTo>
                  <a:cubicBezTo>
                    <a:pt x="4" y="66"/>
                    <a:pt x="4" y="65"/>
                    <a:pt x="4" y="64"/>
                  </a:cubicBezTo>
                  <a:cubicBezTo>
                    <a:pt x="5" y="63"/>
                    <a:pt x="6" y="62"/>
                    <a:pt x="7" y="60"/>
                  </a:cubicBezTo>
                  <a:close/>
                  <a:moveTo>
                    <a:pt x="11" y="76"/>
                  </a:moveTo>
                  <a:cubicBezTo>
                    <a:pt x="10" y="77"/>
                    <a:pt x="10" y="77"/>
                    <a:pt x="9" y="78"/>
                  </a:cubicBezTo>
                  <a:cubicBezTo>
                    <a:pt x="10" y="77"/>
                    <a:pt x="10" y="76"/>
                    <a:pt x="11" y="75"/>
                  </a:cubicBezTo>
                  <a:cubicBezTo>
                    <a:pt x="13" y="74"/>
                    <a:pt x="15" y="73"/>
                    <a:pt x="16" y="71"/>
                  </a:cubicBezTo>
                  <a:cubicBezTo>
                    <a:pt x="20" y="67"/>
                    <a:pt x="24" y="63"/>
                    <a:pt x="27" y="59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9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5"/>
                    <a:pt x="19" y="71"/>
                    <a:pt x="11" y="76"/>
                  </a:cubicBezTo>
                  <a:close/>
                  <a:moveTo>
                    <a:pt x="26" y="58"/>
                  </a:moveTo>
                  <a:cubicBezTo>
                    <a:pt x="19" y="63"/>
                    <a:pt x="13" y="70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4" y="57"/>
                    <a:pt x="25" y="58"/>
                    <a:pt x="26" y="58"/>
                  </a:cubicBezTo>
                  <a:cubicBezTo>
                    <a:pt x="26" y="58"/>
                    <a:pt x="26" y="58"/>
                    <a:pt x="26" y="58"/>
                  </a:cubicBezTo>
                  <a:close/>
                  <a:moveTo>
                    <a:pt x="15" y="63"/>
                  </a:moveTo>
                  <a:cubicBezTo>
                    <a:pt x="14" y="64"/>
                    <a:pt x="13" y="66"/>
                    <a:pt x="11" y="67"/>
                  </a:cubicBezTo>
                  <a:cubicBezTo>
                    <a:pt x="10" y="68"/>
                    <a:pt x="7" y="70"/>
                    <a:pt x="7" y="71"/>
                  </a:cubicBezTo>
                  <a:cubicBezTo>
                    <a:pt x="9" y="68"/>
                    <a:pt x="11" y="65"/>
                    <a:pt x="13" y="63"/>
                  </a:cubicBezTo>
                  <a:cubicBezTo>
                    <a:pt x="16" y="61"/>
                    <a:pt x="18" y="59"/>
                    <a:pt x="19" y="56"/>
                  </a:cubicBezTo>
                  <a:cubicBezTo>
                    <a:pt x="19" y="56"/>
                    <a:pt x="18" y="56"/>
                    <a:pt x="18" y="56"/>
                  </a:cubicBezTo>
                  <a:cubicBezTo>
                    <a:pt x="13" y="58"/>
                    <a:pt x="10" y="62"/>
                    <a:pt x="6" y="66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2"/>
                  </a:cubicBezTo>
                  <a:cubicBezTo>
                    <a:pt x="11" y="60"/>
                    <a:pt x="13" y="58"/>
                    <a:pt x="14" y="56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6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0" y="58"/>
                    <a:pt x="18" y="60"/>
                    <a:pt x="15" y="63"/>
                  </a:cubicBezTo>
                  <a:close/>
                  <a:moveTo>
                    <a:pt x="5" y="62"/>
                  </a:moveTo>
                  <a:cubicBezTo>
                    <a:pt x="6" y="61"/>
                    <a:pt x="6" y="60"/>
                    <a:pt x="7" y="60"/>
                  </a:cubicBezTo>
                  <a:cubicBezTo>
                    <a:pt x="8" y="58"/>
                    <a:pt x="9" y="57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7"/>
                    <a:pt x="8" y="59"/>
                    <a:pt x="5" y="62"/>
                  </a:cubicBezTo>
                  <a:close/>
                  <a:moveTo>
                    <a:pt x="4" y="60"/>
                  </a:moveTo>
                  <a:cubicBezTo>
                    <a:pt x="5" y="59"/>
                    <a:pt x="6" y="58"/>
                    <a:pt x="7" y="57"/>
                  </a:cubicBezTo>
                  <a:cubicBezTo>
                    <a:pt x="8" y="56"/>
                    <a:pt x="8" y="56"/>
                    <a:pt x="9" y="56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8"/>
                  </a:cubicBezTo>
                  <a:cubicBezTo>
                    <a:pt x="6" y="60"/>
                    <a:pt x="5" y="61"/>
                    <a:pt x="3" y="63"/>
                  </a:cubicBezTo>
                  <a:cubicBezTo>
                    <a:pt x="3" y="62"/>
                    <a:pt x="3" y="62"/>
                    <a:pt x="3" y="61"/>
                  </a:cubicBezTo>
                  <a:cubicBezTo>
                    <a:pt x="3" y="60"/>
                    <a:pt x="3" y="59"/>
                    <a:pt x="3" y="58"/>
                  </a:cubicBezTo>
                  <a:cubicBezTo>
                    <a:pt x="5" y="57"/>
                    <a:pt x="6" y="56"/>
                    <a:pt x="7" y="56"/>
                  </a:cubicBezTo>
                  <a:cubicBezTo>
                    <a:pt x="6" y="57"/>
                    <a:pt x="5" y="58"/>
                    <a:pt x="3" y="60"/>
                  </a:cubicBezTo>
                  <a:cubicBezTo>
                    <a:pt x="3" y="60"/>
                    <a:pt x="4" y="60"/>
                    <a:pt x="4" y="60"/>
                  </a:cubicBezTo>
                  <a:close/>
                  <a:moveTo>
                    <a:pt x="11" y="83"/>
                  </a:moveTo>
                  <a:cubicBezTo>
                    <a:pt x="21" y="76"/>
                    <a:pt x="29" y="65"/>
                    <a:pt x="40" y="59"/>
                  </a:cubicBezTo>
                  <a:cubicBezTo>
                    <a:pt x="40" y="59"/>
                    <a:pt x="45" y="57"/>
                    <a:pt x="43" y="58"/>
                  </a:cubicBezTo>
                  <a:cubicBezTo>
                    <a:pt x="42" y="59"/>
                    <a:pt x="41" y="60"/>
                    <a:pt x="39" y="61"/>
                  </a:cubicBezTo>
                  <a:cubicBezTo>
                    <a:pt x="36" y="64"/>
                    <a:pt x="33" y="66"/>
                    <a:pt x="30" y="69"/>
                  </a:cubicBezTo>
                  <a:cubicBezTo>
                    <a:pt x="24" y="74"/>
                    <a:pt x="19" y="80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4"/>
                    <a:pt x="11" y="83"/>
                  </a:cubicBezTo>
                  <a:close/>
                  <a:moveTo>
                    <a:pt x="29" y="93"/>
                  </a:moveTo>
                  <a:cubicBezTo>
                    <a:pt x="30" y="93"/>
                    <a:pt x="30" y="92"/>
                    <a:pt x="30" y="92"/>
                  </a:cubicBezTo>
                  <a:cubicBezTo>
                    <a:pt x="31" y="92"/>
                    <a:pt x="31" y="92"/>
                    <a:pt x="32" y="91"/>
                  </a:cubicBezTo>
                  <a:cubicBezTo>
                    <a:pt x="33" y="91"/>
                    <a:pt x="34" y="90"/>
                    <a:pt x="35" y="89"/>
                  </a:cubicBezTo>
                  <a:cubicBezTo>
                    <a:pt x="41" y="85"/>
                    <a:pt x="47" y="79"/>
                    <a:pt x="53" y="74"/>
                  </a:cubicBezTo>
                  <a:cubicBezTo>
                    <a:pt x="56" y="72"/>
                    <a:pt x="59" y="69"/>
                    <a:pt x="62" y="67"/>
                  </a:cubicBezTo>
                  <a:cubicBezTo>
                    <a:pt x="63" y="65"/>
                    <a:pt x="65" y="64"/>
                    <a:pt x="66" y="63"/>
                  </a:cubicBezTo>
                  <a:cubicBezTo>
                    <a:pt x="67" y="62"/>
                    <a:pt x="68" y="62"/>
                    <a:pt x="69" y="61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60" y="73"/>
                    <a:pt x="45" y="81"/>
                    <a:pt x="34" y="93"/>
                  </a:cubicBezTo>
                  <a:cubicBezTo>
                    <a:pt x="34" y="93"/>
                    <a:pt x="35" y="94"/>
                    <a:pt x="35" y="94"/>
                  </a:cubicBezTo>
                  <a:cubicBezTo>
                    <a:pt x="47" y="85"/>
                    <a:pt x="59" y="75"/>
                    <a:pt x="70" y="65"/>
                  </a:cubicBezTo>
                  <a:cubicBezTo>
                    <a:pt x="70" y="66"/>
                    <a:pt x="69" y="67"/>
                    <a:pt x="68" y="68"/>
                  </a:cubicBezTo>
                  <a:cubicBezTo>
                    <a:pt x="64" y="71"/>
                    <a:pt x="61" y="74"/>
                    <a:pt x="58" y="77"/>
                  </a:cubicBezTo>
                  <a:cubicBezTo>
                    <a:pt x="52" y="82"/>
                    <a:pt x="46" y="88"/>
                    <a:pt x="40" y="93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52" y="86"/>
                    <a:pt x="62" y="76"/>
                    <a:pt x="73" y="67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2"/>
                    <a:pt x="53" y="87"/>
                    <a:pt x="47" y="92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7" y="87"/>
                    <a:pt x="65" y="77"/>
                    <a:pt x="74" y="70"/>
                  </a:cubicBezTo>
                  <a:cubicBezTo>
                    <a:pt x="75" y="69"/>
                    <a:pt x="76" y="69"/>
                    <a:pt x="77" y="68"/>
                  </a:cubicBezTo>
                  <a:cubicBezTo>
                    <a:pt x="76" y="69"/>
                    <a:pt x="75" y="70"/>
                    <a:pt x="74" y="71"/>
                  </a:cubicBezTo>
                  <a:cubicBezTo>
                    <a:pt x="72" y="73"/>
                    <a:pt x="70" y="75"/>
                    <a:pt x="68" y="76"/>
                  </a:cubicBezTo>
                  <a:cubicBezTo>
                    <a:pt x="63" y="80"/>
                    <a:pt x="59" y="85"/>
                    <a:pt x="54" y="90"/>
                  </a:cubicBezTo>
                  <a:cubicBezTo>
                    <a:pt x="54" y="90"/>
                    <a:pt x="54" y="91"/>
                    <a:pt x="55" y="91"/>
                  </a:cubicBezTo>
                  <a:cubicBezTo>
                    <a:pt x="62" y="87"/>
                    <a:pt x="67" y="82"/>
                    <a:pt x="73" y="76"/>
                  </a:cubicBezTo>
                  <a:cubicBezTo>
                    <a:pt x="73" y="76"/>
                    <a:pt x="75" y="75"/>
                    <a:pt x="76" y="74"/>
                  </a:cubicBezTo>
                  <a:cubicBezTo>
                    <a:pt x="76" y="74"/>
                    <a:pt x="76" y="74"/>
                    <a:pt x="75" y="75"/>
                  </a:cubicBezTo>
                  <a:cubicBezTo>
                    <a:pt x="74" y="76"/>
                    <a:pt x="72" y="77"/>
                    <a:pt x="71" y="79"/>
                  </a:cubicBezTo>
                  <a:cubicBezTo>
                    <a:pt x="67" y="82"/>
                    <a:pt x="65" y="86"/>
                    <a:pt x="61" y="89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4"/>
                    <a:pt x="43" y="94"/>
                  </a:cubicBezTo>
                  <a:cubicBezTo>
                    <a:pt x="38" y="94"/>
                    <a:pt x="34" y="94"/>
                    <a:pt x="29" y="93"/>
                  </a:cubicBezTo>
                  <a:close/>
                  <a:moveTo>
                    <a:pt x="64" y="88"/>
                  </a:moveTo>
                  <a:cubicBezTo>
                    <a:pt x="66" y="85"/>
                    <a:pt x="68" y="83"/>
                    <a:pt x="70" y="80"/>
                  </a:cubicBezTo>
                  <a:cubicBezTo>
                    <a:pt x="72" y="79"/>
                    <a:pt x="73" y="78"/>
                    <a:pt x="75" y="76"/>
                  </a:cubicBezTo>
                  <a:cubicBezTo>
                    <a:pt x="72" y="81"/>
                    <a:pt x="68" y="85"/>
                    <a:pt x="64" y="88"/>
                  </a:cubicBezTo>
                  <a:close/>
                  <a:moveTo>
                    <a:pt x="76" y="73"/>
                  </a:moveTo>
                  <a:cubicBezTo>
                    <a:pt x="73" y="75"/>
                    <a:pt x="70" y="78"/>
                    <a:pt x="67" y="81"/>
                  </a:cubicBezTo>
                  <a:cubicBezTo>
                    <a:pt x="65" y="83"/>
                    <a:pt x="63" y="85"/>
                    <a:pt x="61" y="86"/>
                  </a:cubicBezTo>
                  <a:cubicBezTo>
                    <a:pt x="59" y="87"/>
                    <a:pt x="54" y="92"/>
                    <a:pt x="57" y="88"/>
                  </a:cubicBezTo>
                  <a:cubicBezTo>
                    <a:pt x="61" y="84"/>
                    <a:pt x="65" y="80"/>
                    <a:pt x="70" y="76"/>
                  </a:cubicBezTo>
                  <a:cubicBezTo>
                    <a:pt x="73" y="73"/>
                    <a:pt x="77" y="71"/>
                    <a:pt x="78" y="67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3" y="71"/>
                    <a:pt x="68" y="74"/>
                    <a:pt x="64" y="78"/>
                  </a:cubicBezTo>
                  <a:cubicBezTo>
                    <a:pt x="61" y="80"/>
                    <a:pt x="59" y="83"/>
                    <a:pt x="56" y="85"/>
                  </a:cubicBezTo>
                  <a:cubicBezTo>
                    <a:pt x="54" y="87"/>
                    <a:pt x="50" y="91"/>
                    <a:pt x="49" y="92"/>
                  </a:cubicBezTo>
                  <a:cubicBezTo>
                    <a:pt x="58" y="83"/>
                    <a:pt x="68" y="74"/>
                    <a:pt x="77" y="64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78" y="63"/>
                    <a:pt x="78" y="63"/>
                    <a:pt x="79" y="62"/>
                  </a:cubicBezTo>
                  <a:cubicBezTo>
                    <a:pt x="79" y="62"/>
                    <a:pt x="78" y="62"/>
                    <a:pt x="78" y="62"/>
                  </a:cubicBezTo>
                  <a:cubicBezTo>
                    <a:pt x="72" y="67"/>
                    <a:pt x="65" y="73"/>
                    <a:pt x="59" y="78"/>
                  </a:cubicBezTo>
                  <a:cubicBezTo>
                    <a:pt x="56" y="81"/>
                    <a:pt x="53" y="84"/>
                    <a:pt x="50" y="86"/>
                  </a:cubicBezTo>
                  <a:cubicBezTo>
                    <a:pt x="48" y="88"/>
                    <a:pt x="46" y="89"/>
                    <a:pt x="44" y="90"/>
                  </a:cubicBezTo>
                  <a:cubicBezTo>
                    <a:pt x="49" y="86"/>
                    <a:pt x="55" y="81"/>
                    <a:pt x="60" y="76"/>
                  </a:cubicBezTo>
                  <a:cubicBezTo>
                    <a:pt x="65" y="71"/>
                    <a:pt x="71" y="66"/>
                    <a:pt x="76" y="60"/>
                  </a:cubicBezTo>
                  <a:cubicBezTo>
                    <a:pt x="76" y="60"/>
                    <a:pt x="76" y="59"/>
                    <a:pt x="76" y="60"/>
                  </a:cubicBezTo>
                  <a:cubicBezTo>
                    <a:pt x="69" y="65"/>
                    <a:pt x="63" y="71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7"/>
                    <a:pt x="41" y="88"/>
                    <a:pt x="39" y="90"/>
                  </a:cubicBezTo>
                  <a:cubicBezTo>
                    <a:pt x="38" y="90"/>
                    <a:pt x="37" y="91"/>
                    <a:pt x="36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43" y="85"/>
                    <a:pt x="50" y="81"/>
                    <a:pt x="56" y="75"/>
                  </a:cubicBezTo>
                  <a:cubicBezTo>
                    <a:pt x="61" y="70"/>
                    <a:pt x="67" y="66"/>
                    <a:pt x="71" y="60"/>
                  </a:cubicBezTo>
                  <a:cubicBezTo>
                    <a:pt x="74" y="59"/>
                    <a:pt x="76" y="58"/>
                    <a:pt x="79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60"/>
                    <a:pt x="79" y="61"/>
                    <a:pt x="79" y="62"/>
                  </a:cubicBezTo>
                  <a:cubicBezTo>
                    <a:pt x="79" y="66"/>
                    <a:pt x="78" y="70"/>
                    <a:pt x="76" y="73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7"/>
                    <a:pt x="36" y="26"/>
                  </a:cubicBezTo>
                  <a:cubicBezTo>
                    <a:pt x="38" y="19"/>
                    <a:pt x="36" y="11"/>
                    <a:pt x="36" y="4"/>
                  </a:cubicBezTo>
                  <a:cubicBezTo>
                    <a:pt x="40" y="4"/>
                    <a:pt x="44" y="4"/>
                    <a:pt x="48" y="3"/>
                  </a:cubicBezTo>
                  <a:cubicBezTo>
                    <a:pt x="50" y="11"/>
                    <a:pt x="49" y="18"/>
                    <a:pt x="49" y="26"/>
                  </a:cubicBezTo>
                  <a:cubicBezTo>
                    <a:pt x="49" y="26"/>
                    <a:pt x="49" y="26"/>
                    <a:pt x="49" y="27"/>
                  </a:cubicBezTo>
                  <a:cubicBezTo>
                    <a:pt x="49" y="27"/>
                    <a:pt x="50" y="27"/>
                    <a:pt x="50" y="27"/>
                  </a:cubicBezTo>
                  <a:cubicBezTo>
                    <a:pt x="67" y="26"/>
                    <a:pt x="78" y="41"/>
                    <a:pt x="79" y="56"/>
                  </a:cubicBezTo>
                  <a:cubicBezTo>
                    <a:pt x="77" y="55"/>
                    <a:pt x="75" y="56"/>
                    <a:pt x="73" y="57"/>
                  </a:cubicBezTo>
                  <a:cubicBezTo>
                    <a:pt x="68" y="59"/>
                    <a:pt x="65" y="59"/>
                    <a:pt x="60" y="56"/>
                  </a:cubicBezTo>
                  <a:cubicBezTo>
                    <a:pt x="54" y="51"/>
                    <a:pt x="46" y="53"/>
                    <a:pt x="39" y="55"/>
                  </a:cubicBezTo>
                  <a:cubicBezTo>
                    <a:pt x="34" y="57"/>
                    <a:pt x="30" y="57"/>
                    <a:pt x="25" y="55"/>
                  </a:cubicBezTo>
                  <a:cubicBezTo>
                    <a:pt x="22" y="53"/>
                    <a:pt x="20" y="53"/>
                    <a:pt x="17" y="53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40"/>
                    <a:pt x="19" y="26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102"/>
            <p:cNvSpPr>
              <a:spLocks noEditPoints="1"/>
            </p:cNvSpPr>
            <p:nvPr/>
          </p:nvSpPr>
          <p:spPr bwMode="auto">
            <a:xfrm>
              <a:off x="1381125" y="6199188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8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3 h 96"/>
                <a:gd name="T32" fmla="*/ 13 w 84"/>
                <a:gd name="T33" fmla="*/ 80 h 96"/>
                <a:gd name="T34" fmla="*/ 39 w 84"/>
                <a:gd name="T35" fmla="*/ 57 h 96"/>
                <a:gd name="T36" fmla="*/ 28 w 84"/>
                <a:gd name="T37" fmla="*/ 62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89 h 96"/>
                <a:gd name="T94" fmla="*/ 45 w 84"/>
                <a:gd name="T95" fmla="*/ 85 h 96"/>
                <a:gd name="T96" fmla="*/ 71 w 84"/>
                <a:gd name="T97" fmla="*/ 59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0" y="86"/>
                  </a:cubicBezTo>
                  <a:cubicBezTo>
                    <a:pt x="18" y="94"/>
                    <a:pt x="32" y="96"/>
                    <a:pt x="42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79"/>
                    <a:pt x="80" y="71"/>
                    <a:pt x="82" y="63"/>
                  </a:cubicBezTo>
                  <a:cubicBezTo>
                    <a:pt x="84" y="44"/>
                    <a:pt x="72" y="24"/>
                    <a:pt x="51" y="24"/>
                  </a:cubicBezTo>
                  <a:cubicBezTo>
                    <a:pt x="52" y="16"/>
                    <a:pt x="53" y="9"/>
                    <a:pt x="51" y="1"/>
                  </a:cubicBezTo>
                  <a:cubicBezTo>
                    <a:pt x="51" y="1"/>
                    <a:pt x="50" y="1"/>
                    <a:pt x="50" y="0"/>
                  </a:cubicBezTo>
                  <a:cubicBezTo>
                    <a:pt x="50" y="0"/>
                    <a:pt x="49" y="0"/>
                    <a:pt x="49" y="0"/>
                  </a:cubicBezTo>
                  <a:cubicBezTo>
                    <a:pt x="44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7" y="92"/>
                    <a:pt x="25" y="91"/>
                    <a:pt x="23" y="90"/>
                  </a:cubicBezTo>
                  <a:cubicBezTo>
                    <a:pt x="31" y="84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9" y="92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23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8" y="60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8" y="78"/>
                    <a:pt x="23" y="82"/>
                    <a:pt x="19" y="88"/>
                  </a:cubicBezTo>
                  <a:cubicBezTo>
                    <a:pt x="19" y="88"/>
                    <a:pt x="19" y="89"/>
                    <a:pt x="19" y="88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6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9" y="88"/>
                    <a:pt x="17" y="87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4" y="86"/>
                  </a:cubicBezTo>
                  <a:cubicBezTo>
                    <a:pt x="20" y="80"/>
                    <a:pt x="26" y="75"/>
                    <a:pt x="32" y="70"/>
                  </a:cubicBezTo>
                  <a:cubicBezTo>
                    <a:pt x="36" y="67"/>
                    <a:pt x="39" y="64"/>
                    <a:pt x="43" y="61"/>
                  </a:cubicBezTo>
                  <a:cubicBezTo>
                    <a:pt x="45" y="60"/>
                    <a:pt x="47" y="59"/>
                    <a:pt x="49" y="57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5"/>
                  </a:moveTo>
                  <a:cubicBezTo>
                    <a:pt x="54" y="71"/>
                    <a:pt x="60" y="66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4" y="78"/>
                    <a:pt x="48" y="75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8" y="88"/>
                    <a:pt x="22" y="85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2" y="76"/>
                    <a:pt x="35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5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7" y="60"/>
                    <a:pt x="50" y="58"/>
                    <a:pt x="52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3" y="55"/>
                    <a:pt x="54" y="55"/>
                    <a:pt x="54" y="56"/>
                  </a:cubicBezTo>
                  <a:cubicBezTo>
                    <a:pt x="49" y="58"/>
                    <a:pt x="44" y="62"/>
                    <a:pt x="40" y="65"/>
                  </a:cubicBezTo>
                  <a:close/>
                  <a:moveTo>
                    <a:pt x="17" y="82"/>
                  </a:moveTo>
                  <a:cubicBezTo>
                    <a:pt x="17" y="82"/>
                    <a:pt x="17" y="83"/>
                    <a:pt x="16" y="83"/>
                  </a:cubicBezTo>
                  <a:cubicBezTo>
                    <a:pt x="17" y="83"/>
                    <a:pt x="18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3" y="75"/>
                    <a:pt x="17" y="72"/>
                    <a:pt x="21" y="69"/>
                  </a:cubicBezTo>
                  <a:cubicBezTo>
                    <a:pt x="23" y="66"/>
                    <a:pt x="25" y="64"/>
                    <a:pt x="28" y="62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3" y="59"/>
                    <a:pt x="33" y="59"/>
                  </a:cubicBezTo>
                  <a:cubicBezTo>
                    <a:pt x="26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5"/>
                  </a:moveTo>
                  <a:cubicBezTo>
                    <a:pt x="10" y="73"/>
                    <a:pt x="13" y="70"/>
                    <a:pt x="15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0" y="65"/>
                    <a:pt x="18" y="68"/>
                    <a:pt x="15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7" y="75"/>
                  </a:cubicBezTo>
                  <a:close/>
                  <a:moveTo>
                    <a:pt x="4" y="67"/>
                  </a:moveTo>
                  <a:cubicBezTo>
                    <a:pt x="8" y="64"/>
                    <a:pt x="12" y="59"/>
                    <a:pt x="17" y="57"/>
                  </a:cubicBezTo>
                  <a:cubicBezTo>
                    <a:pt x="16" y="57"/>
                    <a:pt x="15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5" y="72"/>
                    <a:pt x="6" y="71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8"/>
                  </a:cubicBezTo>
                  <a:cubicBezTo>
                    <a:pt x="16" y="64"/>
                    <a:pt x="10" y="69"/>
                    <a:pt x="6" y="74"/>
                  </a:cubicBezTo>
                  <a:cubicBezTo>
                    <a:pt x="5" y="72"/>
                    <a:pt x="5" y="70"/>
                    <a:pt x="4" y="67"/>
                  </a:cubicBezTo>
                  <a:close/>
                  <a:moveTo>
                    <a:pt x="7" y="60"/>
                  </a:moveTo>
                  <a:cubicBezTo>
                    <a:pt x="9" y="58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6" y="62"/>
                    <a:pt x="4" y="66"/>
                  </a:cubicBezTo>
                  <a:cubicBezTo>
                    <a:pt x="4" y="65"/>
                    <a:pt x="4" y="64"/>
                    <a:pt x="3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5"/>
                  </a:moveTo>
                  <a:cubicBezTo>
                    <a:pt x="10" y="76"/>
                    <a:pt x="9" y="76"/>
                    <a:pt x="9" y="77"/>
                  </a:cubicBezTo>
                  <a:cubicBezTo>
                    <a:pt x="9" y="76"/>
                    <a:pt x="10" y="75"/>
                    <a:pt x="11" y="75"/>
                  </a:cubicBezTo>
                  <a:cubicBezTo>
                    <a:pt x="13" y="73"/>
                    <a:pt x="14" y="72"/>
                    <a:pt x="16" y="70"/>
                  </a:cubicBezTo>
                  <a:cubicBezTo>
                    <a:pt x="20" y="67"/>
                    <a:pt x="23" y="62"/>
                    <a:pt x="27" y="58"/>
                  </a:cubicBezTo>
                  <a:cubicBezTo>
                    <a:pt x="27" y="58"/>
                    <a:pt x="27" y="57"/>
                    <a:pt x="27" y="57"/>
                  </a:cubicBezTo>
                  <a:cubicBezTo>
                    <a:pt x="28" y="58"/>
                    <a:pt x="29" y="58"/>
                    <a:pt x="31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0"/>
                    <a:pt x="11" y="75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3"/>
                    <a:pt x="12" y="65"/>
                    <a:pt x="11" y="66"/>
                  </a:cubicBezTo>
                  <a:cubicBezTo>
                    <a:pt x="10" y="68"/>
                    <a:pt x="7" y="69"/>
                    <a:pt x="6" y="70"/>
                  </a:cubicBezTo>
                  <a:cubicBezTo>
                    <a:pt x="8" y="67"/>
                    <a:pt x="11" y="64"/>
                    <a:pt x="13" y="62"/>
                  </a:cubicBezTo>
                  <a:cubicBezTo>
                    <a:pt x="15" y="60"/>
                    <a:pt x="17" y="58"/>
                    <a:pt x="18" y="56"/>
                  </a:cubicBezTo>
                  <a:cubicBezTo>
                    <a:pt x="19" y="55"/>
                    <a:pt x="18" y="55"/>
                    <a:pt x="18" y="55"/>
                  </a:cubicBezTo>
                  <a:cubicBezTo>
                    <a:pt x="13" y="58"/>
                    <a:pt x="10" y="61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1" y="54"/>
                    <a:pt x="12" y="54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7" y="57"/>
                  </a:cubicBezTo>
                  <a:cubicBezTo>
                    <a:pt x="6" y="59"/>
                    <a:pt x="5" y="60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8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8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3"/>
                    <a:pt x="19" y="79"/>
                    <a:pt x="14" y="85"/>
                  </a:cubicBezTo>
                  <a:cubicBezTo>
                    <a:pt x="14" y="85"/>
                    <a:pt x="14" y="85"/>
                    <a:pt x="13" y="85"/>
                  </a:cubicBezTo>
                  <a:cubicBezTo>
                    <a:pt x="12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1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3" y="89"/>
                    <a:pt x="34" y="89"/>
                  </a:cubicBezTo>
                  <a:cubicBezTo>
                    <a:pt x="41" y="84"/>
                    <a:pt x="46" y="79"/>
                    <a:pt x="53" y="74"/>
                  </a:cubicBezTo>
                  <a:cubicBezTo>
                    <a:pt x="56" y="71"/>
                    <a:pt x="59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0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5" y="93"/>
                  </a:cubicBezTo>
                  <a:cubicBezTo>
                    <a:pt x="47" y="84"/>
                    <a:pt x="59" y="74"/>
                    <a:pt x="70" y="64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5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5"/>
                    <a:pt x="73" y="66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0" y="70"/>
                    <a:pt x="67" y="72"/>
                    <a:pt x="64" y="75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2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5"/>
                    <a:pt x="75" y="74"/>
                    <a:pt x="76" y="73"/>
                  </a:cubicBezTo>
                  <a:cubicBezTo>
                    <a:pt x="76" y="73"/>
                    <a:pt x="75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8"/>
                    <a:pt x="61" y="88"/>
                    <a:pt x="61" y="89"/>
                  </a:cubicBezTo>
                  <a:cubicBezTo>
                    <a:pt x="55" y="91"/>
                    <a:pt x="49" y="93"/>
                    <a:pt x="42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2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0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8" y="65"/>
                    <a:pt x="77" y="66"/>
                  </a:cubicBezTo>
                  <a:cubicBezTo>
                    <a:pt x="73" y="70"/>
                    <a:pt x="68" y="73"/>
                    <a:pt x="64" y="77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9" y="61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3" y="83"/>
                    <a:pt x="49" y="85"/>
                  </a:cubicBezTo>
                  <a:cubicBezTo>
                    <a:pt x="48" y="87"/>
                    <a:pt x="46" y="88"/>
                    <a:pt x="44" y="89"/>
                  </a:cubicBezTo>
                  <a:cubicBezTo>
                    <a:pt x="49" y="85"/>
                    <a:pt x="54" y="80"/>
                    <a:pt x="59" y="75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8"/>
                    <a:pt x="75" y="59"/>
                  </a:cubicBezTo>
                  <a:cubicBezTo>
                    <a:pt x="69" y="65"/>
                    <a:pt x="63" y="70"/>
                    <a:pt x="56" y="75"/>
                  </a:cubicBezTo>
                  <a:cubicBezTo>
                    <a:pt x="52" y="79"/>
                    <a:pt x="48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59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8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6"/>
                  </a:cubicBezTo>
                  <a:cubicBezTo>
                    <a:pt x="35" y="27"/>
                    <a:pt x="36" y="26"/>
                    <a:pt x="36" y="25"/>
                  </a:cubicBezTo>
                  <a:cubicBezTo>
                    <a:pt x="38" y="18"/>
                    <a:pt x="36" y="10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5"/>
                    <a:pt x="49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9" y="55"/>
                  </a:cubicBezTo>
                  <a:cubicBezTo>
                    <a:pt x="76" y="55"/>
                    <a:pt x="75" y="55"/>
                    <a:pt x="73" y="56"/>
                  </a:cubicBezTo>
                  <a:cubicBezTo>
                    <a:pt x="67" y="58"/>
                    <a:pt x="65" y="58"/>
                    <a:pt x="60" y="55"/>
                  </a:cubicBezTo>
                  <a:cubicBezTo>
                    <a:pt x="53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1"/>
                    <a:pt x="7" y="52"/>
                    <a:pt x="4" y="53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103"/>
            <p:cNvSpPr>
              <a:spLocks noEditPoints="1"/>
            </p:cNvSpPr>
            <p:nvPr/>
          </p:nvSpPr>
          <p:spPr bwMode="auto">
            <a:xfrm>
              <a:off x="10448925" y="2427288"/>
              <a:ext cx="265113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7 w 71"/>
                <a:gd name="T7" fmla="*/ 19 h 107"/>
                <a:gd name="T8" fmla="*/ 6 w 71"/>
                <a:gd name="T9" fmla="*/ 83 h 107"/>
                <a:gd name="T10" fmla="*/ 20 w 71"/>
                <a:gd name="T11" fmla="*/ 80 h 107"/>
                <a:gd name="T12" fmla="*/ 7 w 71"/>
                <a:gd name="T13" fmla="*/ 97 h 107"/>
                <a:gd name="T14" fmla="*/ 9 w 71"/>
                <a:gd name="T15" fmla="*/ 96 h 107"/>
                <a:gd name="T16" fmla="*/ 9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4 w 71"/>
                <a:gd name="T35" fmla="*/ 80 h 107"/>
                <a:gd name="T36" fmla="*/ 15 w 71"/>
                <a:gd name="T37" fmla="*/ 98 h 107"/>
                <a:gd name="T38" fmla="*/ 32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0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7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7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49 w 71"/>
                <a:gd name="T75" fmla="*/ 12 h 107"/>
                <a:gd name="T76" fmla="*/ 46 w 71"/>
                <a:gd name="T77" fmla="*/ 19 h 107"/>
                <a:gd name="T78" fmla="*/ 46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3 w 71"/>
                <a:gd name="T91" fmla="*/ 19 h 107"/>
                <a:gd name="T92" fmla="*/ 62 w 71"/>
                <a:gd name="T93" fmla="*/ 16 h 107"/>
                <a:gd name="T94" fmla="*/ 67 w 71"/>
                <a:gd name="T95" fmla="*/ 4 h 107"/>
                <a:gd name="T96" fmla="*/ 50 w 71"/>
                <a:gd name="T97" fmla="*/ 16 h 107"/>
                <a:gd name="T98" fmla="*/ 48 w 71"/>
                <a:gd name="T99" fmla="*/ 14 h 107"/>
                <a:gd name="T100" fmla="*/ 43 w 71"/>
                <a:gd name="T101" fmla="*/ 15 h 107"/>
                <a:gd name="T102" fmla="*/ 41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2" y="104"/>
                  </a:cubicBezTo>
                  <a:cubicBezTo>
                    <a:pt x="41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0" y="21"/>
                  </a:cubicBezTo>
                  <a:cubicBezTo>
                    <a:pt x="49" y="22"/>
                    <a:pt x="57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5"/>
                    <a:pt x="70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8" y="1"/>
                    <a:pt x="68" y="1"/>
                  </a:cubicBezTo>
                  <a:cubicBezTo>
                    <a:pt x="62" y="1"/>
                    <a:pt x="56" y="1"/>
                    <a:pt x="51" y="1"/>
                  </a:cubicBezTo>
                  <a:cubicBezTo>
                    <a:pt x="46" y="1"/>
                    <a:pt x="42" y="0"/>
                    <a:pt x="38" y="2"/>
                  </a:cubicBezTo>
                  <a:cubicBezTo>
                    <a:pt x="37" y="2"/>
                    <a:pt x="37" y="3"/>
                    <a:pt x="37" y="3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9"/>
                    <a:pt x="37" y="14"/>
                    <a:pt x="37" y="19"/>
                  </a:cubicBezTo>
                  <a:cubicBezTo>
                    <a:pt x="37" y="20"/>
                    <a:pt x="37" y="20"/>
                    <a:pt x="37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7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0" y="90"/>
                    <a:pt x="14" y="85"/>
                    <a:pt x="19" y="81"/>
                  </a:cubicBezTo>
                  <a:cubicBezTo>
                    <a:pt x="20" y="81"/>
                    <a:pt x="20" y="80"/>
                    <a:pt x="20" y="80"/>
                  </a:cubicBezTo>
                  <a:cubicBezTo>
                    <a:pt x="20" y="80"/>
                    <a:pt x="20" y="81"/>
                    <a:pt x="19" y="81"/>
                  </a:cubicBezTo>
                  <a:cubicBezTo>
                    <a:pt x="18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3"/>
                  </a:cubicBezTo>
                  <a:cubicBezTo>
                    <a:pt x="10" y="94"/>
                    <a:pt x="9" y="95"/>
                    <a:pt x="7" y="97"/>
                  </a:cubicBezTo>
                  <a:cubicBezTo>
                    <a:pt x="7" y="97"/>
                    <a:pt x="7" y="98"/>
                    <a:pt x="8" y="97"/>
                  </a:cubicBezTo>
                  <a:cubicBezTo>
                    <a:pt x="8" y="97"/>
                    <a:pt x="8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8" y="87"/>
                    <a:pt x="13" y="92"/>
                    <a:pt x="9" y="98"/>
                  </a:cubicBezTo>
                  <a:cubicBezTo>
                    <a:pt x="9" y="99"/>
                    <a:pt x="9" y="99"/>
                    <a:pt x="10" y="99"/>
                  </a:cubicBezTo>
                  <a:cubicBezTo>
                    <a:pt x="16" y="94"/>
                    <a:pt x="20" y="88"/>
                    <a:pt x="26" y="83"/>
                  </a:cubicBezTo>
                  <a:cubicBezTo>
                    <a:pt x="26" y="83"/>
                    <a:pt x="26" y="82"/>
                    <a:pt x="26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0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2" y="100"/>
                    <a:pt x="13" y="100"/>
                    <a:pt x="13" y="100"/>
                  </a:cubicBezTo>
                  <a:cubicBezTo>
                    <a:pt x="20" y="96"/>
                    <a:pt x="24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29" y="86"/>
                    <a:pt x="27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5" y="101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5" y="82"/>
                    <a:pt x="33" y="85"/>
                    <a:pt x="32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1" y="99"/>
                    <a:pt x="19" y="102"/>
                  </a:cubicBezTo>
                  <a:cubicBezTo>
                    <a:pt x="19" y="102"/>
                    <a:pt x="19" y="102"/>
                    <a:pt x="19" y="103"/>
                  </a:cubicBezTo>
                  <a:cubicBezTo>
                    <a:pt x="16" y="102"/>
                    <a:pt x="12" y="101"/>
                    <a:pt x="9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9" y="86"/>
                  </a:cubicBezTo>
                  <a:cubicBezTo>
                    <a:pt x="11" y="84"/>
                    <a:pt x="13" y="83"/>
                    <a:pt x="14" y="82"/>
                  </a:cubicBezTo>
                  <a:cubicBezTo>
                    <a:pt x="14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9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8" y="81"/>
                    <a:pt x="17" y="82"/>
                    <a:pt x="16" y="83"/>
                  </a:cubicBezTo>
                  <a:cubicBezTo>
                    <a:pt x="17" y="82"/>
                    <a:pt x="17" y="81"/>
                    <a:pt x="18" y="80"/>
                  </a:cubicBezTo>
                  <a:cubicBezTo>
                    <a:pt x="19" y="80"/>
                    <a:pt x="19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0"/>
                    <a:pt x="28" y="80"/>
                  </a:cubicBezTo>
                  <a:cubicBezTo>
                    <a:pt x="23" y="84"/>
                    <a:pt x="18" y="90"/>
                    <a:pt x="14" y="94"/>
                  </a:cubicBezTo>
                  <a:cubicBezTo>
                    <a:pt x="13" y="95"/>
                    <a:pt x="9" y="99"/>
                    <a:pt x="11" y="96"/>
                  </a:cubicBezTo>
                  <a:cubicBezTo>
                    <a:pt x="13" y="94"/>
                    <a:pt x="14" y="92"/>
                    <a:pt x="16" y="90"/>
                  </a:cubicBezTo>
                  <a:cubicBezTo>
                    <a:pt x="19" y="87"/>
                    <a:pt x="22" y="84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lose/>
                  <a:moveTo>
                    <a:pt x="32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2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2"/>
                    <a:pt x="35" y="82"/>
                  </a:cubicBezTo>
                  <a:cubicBezTo>
                    <a:pt x="35" y="82"/>
                    <a:pt x="34" y="82"/>
                    <a:pt x="34" y="82"/>
                  </a:cubicBezTo>
                  <a:cubicBezTo>
                    <a:pt x="32" y="85"/>
                    <a:pt x="29" y="88"/>
                    <a:pt x="27" y="91"/>
                  </a:cubicBezTo>
                  <a:cubicBezTo>
                    <a:pt x="25" y="93"/>
                    <a:pt x="24" y="94"/>
                    <a:pt x="23" y="96"/>
                  </a:cubicBezTo>
                  <a:cubicBezTo>
                    <a:pt x="21" y="97"/>
                    <a:pt x="18" y="99"/>
                    <a:pt x="17" y="101"/>
                  </a:cubicBezTo>
                  <a:cubicBezTo>
                    <a:pt x="19" y="98"/>
                    <a:pt x="23" y="95"/>
                    <a:pt x="25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3" y="81"/>
                    <a:pt x="34" y="81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3"/>
                  </a:cubicBezTo>
                  <a:cubicBezTo>
                    <a:pt x="26" y="102"/>
                    <a:pt x="26" y="101"/>
                    <a:pt x="27" y="101"/>
                  </a:cubicBezTo>
                  <a:cubicBezTo>
                    <a:pt x="27" y="101"/>
                    <a:pt x="26" y="102"/>
                    <a:pt x="26" y="102"/>
                  </a:cubicBezTo>
                  <a:cubicBezTo>
                    <a:pt x="26" y="102"/>
                    <a:pt x="26" y="103"/>
                    <a:pt x="26" y="103"/>
                  </a:cubicBezTo>
                  <a:close/>
                  <a:moveTo>
                    <a:pt x="19" y="103"/>
                  </a:moveTo>
                  <a:cubicBezTo>
                    <a:pt x="23" y="100"/>
                    <a:pt x="27" y="97"/>
                    <a:pt x="30" y="93"/>
                  </a:cubicBezTo>
                  <a:cubicBezTo>
                    <a:pt x="30" y="93"/>
                    <a:pt x="30" y="94"/>
                    <a:pt x="29" y="94"/>
                  </a:cubicBezTo>
                  <a:cubicBezTo>
                    <a:pt x="27" y="97"/>
                    <a:pt x="25" y="100"/>
                    <a:pt x="23" y="103"/>
                  </a:cubicBezTo>
                  <a:cubicBezTo>
                    <a:pt x="22" y="103"/>
                    <a:pt x="21" y="103"/>
                    <a:pt x="19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4" y="98"/>
                    <a:pt x="19" y="103"/>
                    <a:pt x="21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6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7" y="102"/>
                    <a:pt x="27" y="103"/>
                  </a:cubicBezTo>
                  <a:cubicBezTo>
                    <a:pt x="29" y="101"/>
                    <a:pt x="31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3" y="98"/>
                    <a:pt x="32" y="99"/>
                    <a:pt x="31" y="101"/>
                  </a:cubicBezTo>
                  <a:cubicBezTo>
                    <a:pt x="30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7" y="97"/>
                  </a:cubicBezTo>
                  <a:cubicBezTo>
                    <a:pt x="35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8" y="95"/>
                    <a:pt x="38" y="96"/>
                    <a:pt x="37" y="97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6" y="97"/>
                    <a:pt x="35" y="98"/>
                    <a:pt x="33" y="99"/>
                  </a:cubicBezTo>
                  <a:cubicBezTo>
                    <a:pt x="35" y="97"/>
                    <a:pt x="36" y="95"/>
                    <a:pt x="37" y="93"/>
                  </a:cubicBezTo>
                  <a:cubicBezTo>
                    <a:pt x="38" y="93"/>
                    <a:pt x="37" y="93"/>
                    <a:pt x="37" y="93"/>
                  </a:cubicBezTo>
                  <a:cubicBezTo>
                    <a:pt x="33" y="95"/>
                    <a:pt x="31" y="98"/>
                    <a:pt x="27" y="101"/>
                  </a:cubicBezTo>
                  <a:cubicBezTo>
                    <a:pt x="30" y="99"/>
                    <a:pt x="34" y="95"/>
                    <a:pt x="36" y="91"/>
                  </a:cubicBezTo>
                  <a:cubicBezTo>
                    <a:pt x="37" y="91"/>
                    <a:pt x="36" y="91"/>
                    <a:pt x="36" y="91"/>
                  </a:cubicBezTo>
                  <a:cubicBezTo>
                    <a:pt x="36" y="91"/>
                    <a:pt x="35" y="92"/>
                    <a:pt x="35" y="92"/>
                  </a:cubicBezTo>
                  <a:cubicBezTo>
                    <a:pt x="35" y="92"/>
                    <a:pt x="34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7" y="86"/>
                  </a:cubicBezTo>
                  <a:cubicBezTo>
                    <a:pt x="39" y="88"/>
                    <a:pt x="39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1" y="4"/>
                    <a:pt x="42" y="3"/>
                    <a:pt x="44" y="3"/>
                  </a:cubicBezTo>
                  <a:cubicBezTo>
                    <a:pt x="43" y="4"/>
                    <a:pt x="41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1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0" y="14"/>
                  </a:moveTo>
                  <a:cubicBezTo>
                    <a:pt x="41" y="13"/>
                    <a:pt x="43" y="11"/>
                    <a:pt x="44" y="10"/>
                  </a:cubicBezTo>
                  <a:cubicBezTo>
                    <a:pt x="45" y="9"/>
                    <a:pt x="45" y="9"/>
                    <a:pt x="46" y="8"/>
                  </a:cubicBezTo>
                  <a:cubicBezTo>
                    <a:pt x="47" y="7"/>
                    <a:pt x="51" y="3"/>
                    <a:pt x="48" y="6"/>
                  </a:cubicBezTo>
                  <a:cubicBezTo>
                    <a:pt x="46" y="10"/>
                    <a:pt x="43" y="13"/>
                    <a:pt x="40" y="17"/>
                  </a:cubicBezTo>
                  <a:cubicBezTo>
                    <a:pt x="40" y="16"/>
                    <a:pt x="40" y="15"/>
                    <a:pt x="40" y="14"/>
                  </a:cubicBezTo>
                  <a:close/>
                  <a:moveTo>
                    <a:pt x="40" y="10"/>
                  </a:moveTo>
                  <a:cubicBezTo>
                    <a:pt x="41" y="9"/>
                    <a:pt x="41" y="9"/>
                    <a:pt x="42" y="8"/>
                  </a:cubicBezTo>
                  <a:cubicBezTo>
                    <a:pt x="42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0" y="18"/>
                  </a:moveTo>
                  <a:cubicBezTo>
                    <a:pt x="44" y="15"/>
                    <a:pt x="47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4"/>
                    <a:pt x="45" y="16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8"/>
                    <a:pt x="40" y="18"/>
                    <a:pt x="40" y="18"/>
                  </a:cubicBezTo>
                  <a:close/>
                  <a:moveTo>
                    <a:pt x="46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5" y="8"/>
                  </a:cubicBezTo>
                  <a:cubicBezTo>
                    <a:pt x="54" y="10"/>
                    <a:pt x="53" y="11"/>
                    <a:pt x="52" y="12"/>
                  </a:cubicBezTo>
                  <a:cubicBezTo>
                    <a:pt x="50" y="14"/>
                    <a:pt x="49" y="17"/>
                    <a:pt x="46" y="19"/>
                  </a:cubicBezTo>
                  <a:close/>
                  <a:moveTo>
                    <a:pt x="48" y="19"/>
                  </a:moveTo>
                  <a:cubicBezTo>
                    <a:pt x="52" y="15"/>
                    <a:pt x="56" y="10"/>
                    <a:pt x="61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0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3" y="8"/>
                  </a:cubicBezTo>
                  <a:cubicBezTo>
                    <a:pt x="63" y="9"/>
                    <a:pt x="62" y="10"/>
                    <a:pt x="62" y="11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4" y="19"/>
                    <a:pt x="64" y="19"/>
                  </a:cubicBezTo>
                  <a:cubicBezTo>
                    <a:pt x="64" y="19"/>
                    <a:pt x="64" y="19"/>
                    <a:pt x="65" y="18"/>
                  </a:cubicBezTo>
                  <a:cubicBezTo>
                    <a:pt x="65" y="18"/>
                    <a:pt x="64" y="18"/>
                    <a:pt x="64" y="18"/>
                  </a:cubicBezTo>
                  <a:cubicBezTo>
                    <a:pt x="63" y="18"/>
                    <a:pt x="62" y="19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3" y="16"/>
                    <a:pt x="65" y="13"/>
                    <a:pt x="66" y="11"/>
                  </a:cubicBezTo>
                  <a:cubicBezTo>
                    <a:pt x="67" y="11"/>
                    <a:pt x="66" y="10"/>
                    <a:pt x="66" y="11"/>
                  </a:cubicBezTo>
                  <a:cubicBezTo>
                    <a:pt x="63" y="12"/>
                    <a:pt x="59" y="15"/>
                    <a:pt x="58" y="18"/>
                  </a:cubicBezTo>
                  <a:cubicBezTo>
                    <a:pt x="60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3" y="19"/>
                  </a:cubicBezTo>
                  <a:cubicBezTo>
                    <a:pt x="63" y="19"/>
                    <a:pt x="62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7" y="10"/>
                    <a:pt x="62" y="16"/>
                    <a:pt x="62" y="16"/>
                  </a:cubicBezTo>
                  <a:cubicBezTo>
                    <a:pt x="61" y="17"/>
                    <a:pt x="60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7" y="4"/>
                  </a:cubicBezTo>
                  <a:cubicBezTo>
                    <a:pt x="63" y="7"/>
                    <a:pt x="60" y="11"/>
                    <a:pt x="56" y="15"/>
                  </a:cubicBezTo>
                  <a:cubicBezTo>
                    <a:pt x="59" y="12"/>
                    <a:pt x="60" y="8"/>
                    <a:pt x="63" y="5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58" y="8"/>
                    <a:pt x="54" y="12"/>
                    <a:pt x="50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59" y="5"/>
                    <a:pt x="59" y="4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8" y="14"/>
                    <a:pt x="49" y="14"/>
                    <a:pt x="49" y="13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0" y="7"/>
                    <a:pt x="47" y="11"/>
                    <a:pt x="43" y="15"/>
                  </a:cubicBezTo>
                  <a:cubicBezTo>
                    <a:pt x="38" y="20"/>
                    <a:pt x="45" y="12"/>
                    <a:pt x="46" y="10"/>
                  </a:cubicBezTo>
                  <a:cubicBezTo>
                    <a:pt x="48" y="8"/>
                    <a:pt x="49" y="6"/>
                    <a:pt x="51" y="4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47" y="6"/>
                    <a:pt x="44" y="9"/>
                    <a:pt x="41" y="12"/>
                  </a:cubicBezTo>
                  <a:cubicBezTo>
                    <a:pt x="41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6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1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1" y="7"/>
                    <a:pt x="43" y="5"/>
                    <a:pt x="44" y="4"/>
                  </a:cubicBezTo>
                  <a:cubicBezTo>
                    <a:pt x="44" y="4"/>
                    <a:pt x="44" y="3"/>
                    <a:pt x="44" y="3"/>
                  </a:cubicBezTo>
                  <a:cubicBezTo>
                    <a:pt x="47" y="3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8" y="84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4" y="81"/>
                  </a:cubicBezTo>
                  <a:cubicBezTo>
                    <a:pt x="11" y="83"/>
                    <a:pt x="8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104"/>
            <p:cNvSpPr>
              <a:spLocks noEditPoints="1"/>
            </p:cNvSpPr>
            <p:nvPr/>
          </p:nvSpPr>
          <p:spPr bwMode="auto">
            <a:xfrm>
              <a:off x="9682163" y="6518275"/>
              <a:ext cx="266700" cy="403225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7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6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8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2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7 w 71"/>
                <a:gd name="T83" fmla="*/ 19 h 107"/>
                <a:gd name="T84" fmla="*/ 65 w 71"/>
                <a:gd name="T85" fmla="*/ 20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6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2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1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7" y="83"/>
                  </a:cubicBezTo>
                  <a:cubicBezTo>
                    <a:pt x="0" y="89"/>
                    <a:pt x="1" y="98"/>
                    <a:pt x="8" y="102"/>
                  </a:cubicBezTo>
                  <a:close/>
                  <a:moveTo>
                    <a:pt x="5" y="95"/>
                  </a:moveTo>
                  <a:cubicBezTo>
                    <a:pt x="11" y="91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8"/>
                    <a:pt x="13" y="90"/>
                    <a:pt x="11" y="93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9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3"/>
                    <a:pt x="27" y="82"/>
                    <a:pt x="27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7"/>
                    <a:pt x="25" y="90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9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3"/>
                    <a:pt x="19" y="103"/>
                  </a:cubicBezTo>
                  <a:cubicBezTo>
                    <a:pt x="16" y="102"/>
                    <a:pt x="13" y="101"/>
                    <a:pt x="10" y="100"/>
                  </a:cubicBezTo>
                  <a:cubicBezTo>
                    <a:pt x="7" y="98"/>
                    <a:pt x="6" y="96"/>
                    <a:pt x="5" y="95"/>
                  </a:cubicBezTo>
                  <a:close/>
                  <a:moveTo>
                    <a:pt x="6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90"/>
                    <a:pt x="5" y="94"/>
                  </a:cubicBezTo>
                  <a:cubicBezTo>
                    <a:pt x="5" y="92"/>
                    <a:pt x="5" y="91"/>
                    <a:pt x="6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90"/>
                    <a:pt x="14" y="94"/>
                  </a:cubicBezTo>
                  <a:cubicBezTo>
                    <a:pt x="14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2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1"/>
                    <a:pt x="31" y="81"/>
                    <a:pt x="33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1"/>
                  </a:cubicBezTo>
                  <a:cubicBezTo>
                    <a:pt x="20" y="98"/>
                    <a:pt x="23" y="96"/>
                    <a:pt x="26" y="93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2"/>
                    <a:pt x="34" y="82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3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7"/>
                    <a:pt x="31" y="93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4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3"/>
                    <a:pt x="27" y="103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2"/>
                    <a:pt x="31" y="101"/>
                  </a:cubicBezTo>
                  <a:cubicBezTo>
                    <a:pt x="33" y="100"/>
                    <a:pt x="36" y="98"/>
                    <a:pt x="38" y="97"/>
                  </a:cubicBezTo>
                  <a:cubicBezTo>
                    <a:pt x="36" y="100"/>
                    <a:pt x="32" y="102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7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6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2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9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5"/>
                    <a:pt x="40" y="5"/>
                  </a:cubicBezTo>
                  <a:close/>
                  <a:moveTo>
                    <a:pt x="40" y="6"/>
                  </a:moveTo>
                  <a:cubicBezTo>
                    <a:pt x="41" y="6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2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9"/>
                    <a:pt x="41" y="10"/>
                    <a:pt x="40" y="12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2"/>
                  </a:cubicBezTo>
                  <a:cubicBezTo>
                    <a:pt x="48" y="14"/>
                    <a:pt x="46" y="16"/>
                    <a:pt x="43" y="19"/>
                  </a:cubicBezTo>
                  <a:cubicBezTo>
                    <a:pt x="42" y="19"/>
                    <a:pt x="42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10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9"/>
                  </a:cubicBezTo>
                  <a:cubicBezTo>
                    <a:pt x="63" y="9"/>
                    <a:pt x="63" y="10"/>
                    <a:pt x="62" y="11"/>
                  </a:cubicBezTo>
                  <a:cubicBezTo>
                    <a:pt x="60" y="13"/>
                    <a:pt x="58" y="16"/>
                    <a:pt x="57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6"/>
                    <a:pt x="65" y="14"/>
                    <a:pt x="67" y="11"/>
                  </a:cubicBezTo>
                  <a:cubicBezTo>
                    <a:pt x="67" y="11"/>
                    <a:pt x="67" y="10"/>
                    <a:pt x="66" y="11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8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8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5"/>
                    <a:pt x="62" y="5"/>
                  </a:cubicBezTo>
                  <a:cubicBezTo>
                    <a:pt x="58" y="8"/>
                    <a:pt x="55" y="12"/>
                    <a:pt x="51" y="16"/>
                  </a:cubicBezTo>
                  <a:cubicBezTo>
                    <a:pt x="52" y="15"/>
                    <a:pt x="52" y="14"/>
                    <a:pt x="53" y="13"/>
                  </a:cubicBezTo>
                  <a:cubicBezTo>
                    <a:pt x="55" y="10"/>
                    <a:pt x="57" y="8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5" y="8"/>
                    <a:pt x="52" y="11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4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20"/>
                    <a:pt x="45" y="12"/>
                    <a:pt x="46" y="11"/>
                  </a:cubicBezTo>
                  <a:cubicBezTo>
                    <a:pt x="48" y="9"/>
                    <a:pt x="50" y="6"/>
                    <a:pt x="51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2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2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105"/>
            <p:cNvSpPr>
              <a:spLocks noEditPoints="1"/>
            </p:cNvSpPr>
            <p:nvPr/>
          </p:nvSpPr>
          <p:spPr bwMode="auto">
            <a:xfrm>
              <a:off x="3970338" y="6297613"/>
              <a:ext cx="266700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6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2 h 107"/>
                <a:gd name="T54" fmla="*/ 31 w 71"/>
                <a:gd name="T55" fmla="*/ 101 h 107"/>
                <a:gd name="T56" fmla="*/ 38 w 71"/>
                <a:gd name="T57" fmla="*/ 96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1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5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2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0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3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1" y="90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0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2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89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8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2"/>
                    <a:pt x="27" y="82"/>
                    <a:pt x="27" y="82"/>
                  </a:cubicBezTo>
                  <a:cubicBezTo>
                    <a:pt x="26" y="82"/>
                    <a:pt x="26" y="83"/>
                    <a:pt x="25" y="84"/>
                  </a:cubicBezTo>
                  <a:cubicBezTo>
                    <a:pt x="24" y="86"/>
                    <a:pt x="22" y="87"/>
                    <a:pt x="21" y="89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6"/>
                    <a:pt x="25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1"/>
                    <a:pt x="16" y="102"/>
                    <a:pt x="16" y="102"/>
                  </a:cubicBezTo>
                  <a:cubicBezTo>
                    <a:pt x="23" y="97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16" y="102"/>
                    <a:pt x="13" y="101"/>
                    <a:pt x="10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89"/>
                    <a:pt x="14" y="94"/>
                  </a:cubicBezTo>
                  <a:cubicBezTo>
                    <a:pt x="13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7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3" y="81"/>
                  </a:cubicBezTo>
                  <a:close/>
                  <a:moveTo>
                    <a:pt x="34" y="81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0"/>
                  </a:cubicBezTo>
                  <a:cubicBezTo>
                    <a:pt x="20" y="97"/>
                    <a:pt x="23" y="95"/>
                    <a:pt x="26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1"/>
                    <a:pt x="34" y="81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2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6"/>
                    <a:pt x="31" y="93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3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3"/>
                    <a:pt x="37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2"/>
                    <a:pt x="27" y="102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8" y="97"/>
                  </a:cubicBezTo>
                  <a:cubicBezTo>
                    <a:pt x="36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6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5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1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8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6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1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1"/>
                  </a:cubicBezTo>
                  <a:cubicBezTo>
                    <a:pt x="48" y="14"/>
                    <a:pt x="45" y="16"/>
                    <a:pt x="43" y="19"/>
                  </a:cubicBezTo>
                  <a:cubicBezTo>
                    <a:pt x="42" y="19"/>
                    <a:pt x="42" y="19"/>
                    <a:pt x="41" y="18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9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8"/>
                  </a:cubicBezTo>
                  <a:cubicBezTo>
                    <a:pt x="63" y="9"/>
                    <a:pt x="63" y="10"/>
                    <a:pt x="62" y="10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19"/>
                  </a:moveTo>
                  <a:cubicBezTo>
                    <a:pt x="65" y="19"/>
                    <a:pt x="65" y="19"/>
                    <a:pt x="64" y="19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5"/>
                    <a:pt x="65" y="13"/>
                    <a:pt x="67" y="11"/>
                  </a:cubicBezTo>
                  <a:cubicBezTo>
                    <a:pt x="67" y="11"/>
                    <a:pt x="67" y="10"/>
                    <a:pt x="66" y="10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19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4"/>
                    <a:pt x="62" y="5"/>
                  </a:cubicBezTo>
                  <a:cubicBezTo>
                    <a:pt x="58" y="8"/>
                    <a:pt x="55" y="12"/>
                    <a:pt x="51" y="15"/>
                  </a:cubicBezTo>
                  <a:cubicBezTo>
                    <a:pt x="52" y="14"/>
                    <a:pt x="52" y="13"/>
                    <a:pt x="53" y="12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60" y="5"/>
                    <a:pt x="59" y="4"/>
                    <a:pt x="59" y="5"/>
                  </a:cubicBezTo>
                  <a:cubicBezTo>
                    <a:pt x="55" y="7"/>
                    <a:pt x="52" y="10"/>
                    <a:pt x="49" y="14"/>
                  </a:cubicBezTo>
                  <a:cubicBezTo>
                    <a:pt x="49" y="14"/>
                    <a:pt x="49" y="13"/>
                    <a:pt x="49" y="13"/>
                  </a:cubicBezTo>
                  <a:cubicBezTo>
                    <a:pt x="51" y="11"/>
                    <a:pt x="53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19"/>
                    <a:pt x="45" y="12"/>
                    <a:pt x="46" y="10"/>
                  </a:cubicBezTo>
                  <a:cubicBezTo>
                    <a:pt x="48" y="8"/>
                    <a:pt x="50" y="6"/>
                    <a:pt x="51" y="4"/>
                  </a:cubicBezTo>
                  <a:cubicBezTo>
                    <a:pt x="52" y="4"/>
                    <a:pt x="51" y="3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106"/>
            <p:cNvSpPr>
              <a:spLocks noEditPoints="1"/>
            </p:cNvSpPr>
            <p:nvPr/>
          </p:nvSpPr>
          <p:spPr bwMode="auto">
            <a:xfrm>
              <a:off x="7986713" y="4835525"/>
              <a:ext cx="588963" cy="596900"/>
            </a:xfrm>
            <a:custGeom>
              <a:avLst/>
              <a:gdLst>
                <a:gd name="T0" fmla="*/ 13 w 157"/>
                <a:gd name="T1" fmla="*/ 3 h 159"/>
                <a:gd name="T2" fmla="*/ 94 w 157"/>
                <a:gd name="T3" fmla="*/ 114 h 159"/>
                <a:gd name="T4" fmla="*/ 123 w 157"/>
                <a:gd name="T5" fmla="*/ 96 h 159"/>
                <a:gd name="T6" fmla="*/ 47 w 157"/>
                <a:gd name="T7" fmla="*/ 30 h 159"/>
                <a:gd name="T8" fmla="*/ 41 w 157"/>
                <a:gd name="T9" fmla="*/ 31 h 159"/>
                <a:gd name="T10" fmla="*/ 57 w 157"/>
                <a:gd name="T11" fmla="*/ 36 h 159"/>
                <a:gd name="T12" fmla="*/ 57 w 157"/>
                <a:gd name="T13" fmla="*/ 54 h 159"/>
                <a:gd name="T14" fmla="*/ 60 w 157"/>
                <a:gd name="T15" fmla="*/ 56 h 159"/>
                <a:gd name="T16" fmla="*/ 63 w 157"/>
                <a:gd name="T17" fmla="*/ 57 h 159"/>
                <a:gd name="T18" fmla="*/ 113 w 157"/>
                <a:gd name="T19" fmla="*/ 108 h 159"/>
                <a:gd name="T20" fmla="*/ 129 w 157"/>
                <a:gd name="T21" fmla="*/ 146 h 159"/>
                <a:gd name="T22" fmla="*/ 122 w 157"/>
                <a:gd name="T23" fmla="*/ 134 h 159"/>
                <a:gd name="T24" fmla="*/ 123 w 157"/>
                <a:gd name="T25" fmla="*/ 144 h 159"/>
                <a:gd name="T26" fmla="*/ 128 w 157"/>
                <a:gd name="T27" fmla="*/ 136 h 159"/>
                <a:gd name="T28" fmla="*/ 126 w 157"/>
                <a:gd name="T29" fmla="*/ 99 h 159"/>
                <a:gd name="T30" fmla="*/ 85 w 157"/>
                <a:gd name="T31" fmla="*/ 95 h 159"/>
                <a:gd name="T32" fmla="*/ 100 w 157"/>
                <a:gd name="T33" fmla="*/ 73 h 159"/>
                <a:gd name="T34" fmla="*/ 100 w 157"/>
                <a:gd name="T35" fmla="*/ 77 h 159"/>
                <a:gd name="T36" fmla="*/ 92 w 157"/>
                <a:gd name="T37" fmla="*/ 84 h 159"/>
                <a:gd name="T38" fmla="*/ 100 w 157"/>
                <a:gd name="T39" fmla="*/ 118 h 159"/>
                <a:gd name="T40" fmla="*/ 99 w 157"/>
                <a:gd name="T41" fmla="*/ 82 h 159"/>
                <a:gd name="T42" fmla="*/ 97 w 157"/>
                <a:gd name="T43" fmla="*/ 113 h 159"/>
                <a:gd name="T44" fmla="*/ 90 w 157"/>
                <a:gd name="T45" fmla="*/ 98 h 159"/>
                <a:gd name="T46" fmla="*/ 107 w 157"/>
                <a:gd name="T47" fmla="*/ 126 h 159"/>
                <a:gd name="T48" fmla="*/ 107 w 157"/>
                <a:gd name="T49" fmla="*/ 103 h 159"/>
                <a:gd name="T50" fmla="*/ 107 w 157"/>
                <a:gd name="T51" fmla="*/ 126 h 159"/>
                <a:gd name="T52" fmla="*/ 102 w 157"/>
                <a:gd name="T53" fmla="*/ 111 h 159"/>
                <a:gd name="T54" fmla="*/ 111 w 157"/>
                <a:gd name="T55" fmla="*/ 83 h 159"/>
                <a:gd name="T56" fmla="*/ 57 w 157"/>
                <a:gd name="T57" fmla="*/ 60 h 159"/>
                <a:gd name="T58" fmla="*/ 64 w 157"/>
                <a:gd name="T59" fmla="*/ 55 h 159"/>
                <a:gd name="T60" fmla="*/ 58 w 157"/>
                <a:gd name="T61" fmla="*/ 61 h 159"/>
                <a:gd name="T62" fmla="*/ 68 w 157"/>
                <a:gd name="T63" fmla="*/ 73 h 159"/>
                <a:gd name="T64" fmla="*/ 66 w 157"/>
                <a:gd name="T65" fmla="*/ 69 h 159"/>
                <a:gd name="T66" fmla="*/ 74 w 157"/>
                <a:gd name="T67" fmla="*/ 82 h 159"/>
                <a:gd name="T68" fmla="*/ 83 w 157"/>
                <a:gd name="T69" fmla="*/ 79 h 159"/>
                <a:gd name="T70" fmla="*/ 87 w 157"/>
                <a:gd name="T71" fmla="*/ 61 h 159"/>
                <a:gd name="T72" fmla="*/ 85 w 157"/>
                <a:gd name="T73" fmla="*/ 59 h 159"/>
                <a:gd name="T74" fmla="*/ 76 w 157"/>
                <a:gd name="T75" fmla="*/ 51 h 159"/>
                <a:gd name="T76" fmla="*/ 45 w 157"/>
                <a:gd name="T77" fmla="*/ 44 h 159"/>
                <a:gd name="T78" fmla="*/ 57 w 157"/>
                <a:gd name="T79" fmla="*/ 38 h 159"/>
                <a:gd name="T80" fmla="*/ 88 w 157"/>
                <a:gd name="T81" fmla="*/ 88 h 159"/>
                <a:gd name="T82" fmla="*/ 107 w 157"/>
                <a:gd name="T83" fmla="*/ 128 h 159"/>
                <a:gd name="T84" fmla="*/ 107 w 157"/>
                <a:gd name="T85" fmla="*/ 128 h 159"/>
                <a:gd name="T86" fmla="*/ 119 w 157"/>
                <a:gd name="T87" fmla="*/ 144 h 159"/>
                <a:gd name="T88" fmla="*/ 131 w 157"/>
                <a:gd name="T89" fmla="*/ 117 h 159"/>
                <a:gd name="T90" fmla="*/ 128 w 157"/>
                <a:gd name="T91" fmla="*/ 150 h 159"/>
                <a:gd name="T92" fmla="*/ 132 w 157"/>
                <a:gd name="T93" fmla="*/ 153 h 159"/>
                <a:gd name="T94" fmla="*/ 146 w 157"/>
                <a:gd name="T95" fmla="*/ 123 h 159"/>
                <a:gd name="T96" fmla="*/ 141 w 157"/>
                <a:gd name="T97" fmla="*/ 151 h 159"/>
                <a:gd name="T98" fmla="*/ 151 w 157"/>
                <a:gd name="T99" fmla="*/ 131 h 159"/>
                <a:gd name="T100" fmla="*/ 91 w 157"/>
                <a:gd name="T101" fmla="*/ 64 h 159"/>
                <a:gd name="T102" fmla="*/ 7 w 157"/>
                <a:gd name="T103" fmla="*/ 6 h 159"/>
                <a:gd name="T104" fmla="*/ 41 w 157"/>
                <a:gd name="T105" fmla="*/ 26 h 159"/>
                <a:gd name="T106" fmla="*/ 35 w 157"/>
                <a:gd name="T107" fmla="*/ 33 h 159"/>
                <a:gd name="T108" fmla="*/ 136 w 157"/>
                <a:gd name="T109" fmla="*/ 155 h 159"/>
                <a:gd name="T110" fmla="*/ 146 w 157"/>
                <a:gd name="T111" fmla="*/ 125 h 159"/>
                <a:gd name="T112" fmla="*/ 144 w 157"/>
                <a:gd name="T113" fmla="*/ 153 h 159"/>
                <a:gd name="T114" fmla="*/ 142 w 157"/>
                <a:gd name="T115" fmla="*/ 15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7" h="159">
                  <a:moveTo>
                    <a:pt x="157" y="141"/>
                  </a:moveTo>
                  <a:cubicBezTo>
                    <a:pt x="156" y="131"/>
                    <a:pt x="149" y="121"/>
                    <a:pt x="143" y="113"/>
                  </a:cubicBezTo>
                  <a:cubicBezTo>
                    <a:pt x="134" y="102"/>
                    <a:pt x="125" y="93"/>
                    <a:pt x="115" y="83"/>
                  </a:cubicBezTo>
                  <a:cubicBezTo>
                    <a:pt x="92" y="61"/>
                    <a:pt x="68" y="39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6" y="15"/>
                    <a:pt x="30" y="8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3" y="0"/>
                    <a:pt x="22" y="0"/>
                  </a:cubicBezTo>
                  <a:cubicBezTo>
                    <a:pt x="19" y="1"/>
                    <a:pt x="17" y="3"/>
                    <a:pt x="13" y="3"/>
                  </a:cubicBezTo>
                  <a:cubicBezTo>
                    <a:pt x="10" y="4"/>
                    <a:pt x="6" y="3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4" y="7"/>
                    <a:pt x="9" y="12"/>
                    <a:pt x="6" y="18"/>
                  </a:cubicBezTo>
                  <a:cubicBezTo>
                    <a:pt x="5" y="19"/>
                    <a:pt x="6" y="20"/>
                    <a:pt x="7" y="20"/>
                  </a:cubicBezTo>
                  <a:cubicBezTo>
                    <a:pt x="14" y="25"/>
                    <a:pt x="23" y="28"/>
                    <a:pt x="31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42" y="44"/>
                    <a:pt x="51" y="57"/>
                    <a:pt x="60" y="69"/>
                  </a:cubicBezTo>
                  <a:cubicBezTo>
                    <a:pt x="71" y="84"/>
                    <a:pt x="83" y="99"/>
                    <a:pt x="94" y="114"/>
                  </a:cubicBezTo>
                  <a:cubicBezTo>
                    <a:pt x="103" y="126"/>
                    <a:pt x="110" y="139"/>
                    <a:pt x="121" y="149"/>
                  </a:cubicBezTo>
                  <a:cubicBezTo>
                    <a:pt x="127" y="155"/>
                    <a:pt x="136" y="159"/>
                    <a:pt x="144" y="158"/>
                  </a:cubicBezTo>
                  <a:cubicBezTo>
                    <a:pt x="153" y="157"/>
                    <a:pt x="157" y="149"/>
                    <a:pt x="157" y="141"/>
                  </a:cubicBezTo>
                  <a:close/>
                  <a:moveTo>
                    <a:pt x="115" y="139"/>
                  </a:moveTo>
                  <a:cubicBezTo>
                    <a:pt x="114" y="138"/>
                    <a:pt x="113" y="137"/>
                    <a:pt x="112" y="135"/>
                  </a:cubicBezTo>
                  <a:cubicBezTo>
                    <a:pt x="115" y="129"/>
                    <a:pt x="116" y="123"/>
                    <a:pt x="118" y="116"/>
                  </a:cubicBezTo>
                  <a:cubicBezTo>
                    <a:pt x="119" y="112"/>
                    <a:pt x="119" y="109"/>
                    <a:pt x="120" y="105"/>
                  </a:cubicBezTo>
                  <a:cubicBezTo>
                    <a:pt x="121" y="102"/>
                    <a:pt x="123" y="99"/>
                    <a:pt x="123" y="96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3" y="111"/>
                    <a:pt x="117" y="125"/>
                    <a:pt x="116" y="140"/>
                  </a:cubicBezTo>
                  <a:cubicBezTo>
                    <a:pt x="115" y="140"/>
                    <a:pt x="115" y="139"/>
                    <a:pt x="115" y="139"/>
                  </a:cubicBezTo>
                  <a:close/>
                  <a:moveTo>
                    <a:pt x="46" y="29"/>
                  </a:moveTo>
                  <a:cubicBezTo>
                    <a:pt x="44" y="32"/>
                    <a:pt x="42" y="35"/>
                    <a:pt x="41" y="38"/>
                  </a:cubicBezTo>
                  <a:cubicBezTo>
                    <a:pt x="42" y="34"/>
                    <a:pt x="44" y="31"/>
                    <a:pt x="45" y="28"/>
                  </a:cubicBezTo>
                  <a:cubicBezTo>
                    <a:pt x="46" y="29"/>
                    <a:pt x="47" y="30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6" y="34"/>
                    <a:pt x="45" y="37"/>
                    <a:pt x="43" y="41"/>
                  </a:cubicBezTo>
                  <a:cubicBezTo>
                    <a:pt x="44" y="38"/>
                    <a:pt x="46" y="33"/>
                    <a:pt x="47" y="30"/>
                  </a:cubicBezTo>
                  <a:cubicBezTo>
                    <a:pt x="47" y="29"/>
                    <a:pt x="46" y="29"/>
                    <a:pt x="46" y="29"/>
                  </a:cubicBezTo>
                  <a:close/>
                  <a:moveTo>
                    <a:pt x="39" y="27"/>
                  </a:moveTo>
                  <a:cubicBezTo>
                    <a:pt x="39" y="27"/>
                    <a:pt x="40" y="26"/>
                    <a:pt x="40" y="25"/>
                  </a:cubicBezTo>
                  <a:cubicBezTo>
                    <a:pt x="41" y="25"/>
                    <a:pt x="41" y="25"/>
                    <a:pt x="41" y="26"/>
                  </a:cubicBezTo>
                  <a:cubicBezTo>
                    <a:pt x="40" y="27"/>
                    <a:pt x="40" y="28"/>
                    <a:pt x="39" y="30"/>
                  </a:cubicBezTo>
                  <a:cubicBezTo>
                    <a:pt x="36" y="36"/>
                    <a:pt x="38" y="29"/>
                    <a:pt x="39" y="28"/>
                  </a:cubicBezTo>
                  <a:cubicBezTo>
                    <a:pt x="39" y="28"/>
                    <a:pt x="39" y="27"/>
                    <a:pt x="39" y="27"/>
                  </a:cubicBezTo>
                  <a:close/>
                  <a:moveTo>
                    <a:pt x="44" y="27"/>
                  </a:moveTo>
                  <a:cubicBezTo>
                    <a:pt x="43" y="29"/>
                    <a:pt x="42" y="30"/>
                    <a:pt x="41" y="31"/>
                  </a:cubicBezTo>
                  <a:cubicBezTo>
                    <a:pt x="41" y="32"/>
                    <a:pt x="39" y="37"/>
                    <a:pt x="40" y="33"/>
                  </a:cubicBezTo>
                  <a:cubicBezTo>
                    <a:pt x="41" y="31"/>
                    <a:pt x="42" y="29"/>
                    <a:pt x="42" y="26"/>
                  </a:cubicBezTo>
                  <a:cubicBezTo>
                    <a:pt x="43" y="27"/>
                    <a:pt x="43" y="27"/>
                    <a:pt x="44" y="27"/>
                  </a:cubicBezTo>
                  <a:close/>
                  <a:moveTo>
                    <a:pt x="52" y="33"/>
                  </a:moveTo>
                  <a:cubicBezTo>
                    <a:pt x="50" y="36"/>
                    <a:pt x="48" y="39"/>
                    <a:pt x="46" y="43"/>
                  </a:cubicBezTo>
                  <a:cubicBezTo>
                    <a:pt x="47" y="41"/>
                    <a:pt x="48" y="34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1" y="32"/>
                    <a:pt x="52" y="33"/>
                  </a:cubicBezTo>
                  <a:close/>
                  <a:moveTo>
                    <a:pt x="57" y="36"/>
                  </a:moveTo>
                  <a:cubicBezTo>
                    <a:pt x="54" y="40"/>
                    <a:pt x="53" y="45"/>
                    <a:pt x="51" y="49"/>
                  </a:cubicBezTo>
                  <a:cubicBezTo>
                    <a:pt x="53" y="45"/>
                    <a:pt x="54" y="39"/>
                    <a:pt x="55" y="35"/>
                  </a:cubicBezTo>
                  <a:cubicBezTo>
                    <a:pt x="55" y="35"/>
                    <a:pt x="56" y="36"/>
                    <a:pt x="57" y="36"/>
                  </a:cubicBezTo>
                  <a:close/>
                  <a:moveTo>
                    <a:pt x="60" y="39"/>
                  </a:moveTo>
                  <a:cubicBezTo>
                    <a:pt x="58" y="43"/>
                    <a:pt x="55" y="49"/>
                    <a:pt x="54" y="54"/>
                  </a:cubicBezTo>
                  <a:cubicBezTo>
                    <a:pt x="55" y="48"/>
                    <a:pt x="57" y="43"/>
                    <a:pt x="58" y="37"/>
                  </a:cubicBezTo>
                  <a:cubicBezTo>
                    <a:pt x="58" y="38"/>
                    <a:pt x="59" y="38"/>
                    <a:pt x="60" y="39"/>
                  </a:cubicBezTo>
                  <a:close/>
                  <a:moveTo>
                    <a:pt x="63" y="41"/>
                  </a:moveTo>
                  <a:cubicBezTo>
                    <a:pt x="61" y="46"/>
                    <a:pt x="59" y="50"/>
                    <a:pt x="57" y="54"/>
                  </a:cubicBezTo>
                  <a:cubicBezTo>
                    <a:pt x="56" y="56"/>
                    <a:pt x="57" y="56"/>
                    <a:pt x="57" y="54"/>
                  </a:cubicBezTo>
                  <a:cubicBezTo>
                    <a:pt x="57" y="53"/>
                    <a:pt x="58" y="51"/>
                    <a:pt x="58" y="49"/>
                  </a:cubicBezTo>
                  <a:cubicBezTo>
                    <a:pt x="59" y="46"/>
                    <a:pt x="60" y="43"/>
                    <a:pt x="61" y="39"/>
                  </a:cubicBezTo>
                  <a:cubicBezTo>
                    <a:pt x="62" y="40"/>
                    <a:pt x="63" y="41"/>
                    <a:pt x="63" y="41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66" y="46"/>
                    <a:pt x="64" y="49"/>
                    <a:pt x="63" y="51"/>
                  </a:cubicBezTo>
                  <a:cubicBezTo>
                    <a:pt x="62" y="52"/>
                    <a:pt x="61" y="54"/>
                    <a:pt x="61" y="55"/>
                  </a:cubicBezTo>
                  <a:cubicBezTo>
                    <a:pt x="60" y="55"/>
                    <a:pt x="60" y="56"/>
                    <a:pt x="60" y="56"/>
                  </a:cubicBezTo>
                  <a:cubicBezTo>
                    <a:pt x="62" y="52"/>
                    <a:pt x="62" y="47"/>
                    <a:pt x="64" y="42"/>
                  </a:cubicBezTo>
                  <a:cubicBezTo>
                    <a:pt x="65" y="43"/>
                    <a:pt x="66" y="44"/>
                    <a:pt x="67" y="44"/>
                  </a:cubicBezTo>
                  <a:close/>
                  <a:moveTo>
                    <a:pt x="72" y="49"/>
                  </a:moveTo>
                  <a:cubicBezTo>
                    <a:pt x="71" y="51"/>
                    <a:pt x="70" y="53"/>
                    <a:pt x="68" y="55"/>
                  </a:cubicBezTo>
                  <a:cubicBezTo>
                    <a:pt x="68" y="57"/>
                    <a:pt x="67" y="58"/>
                    <a:pt x="66" y="60"/>
                  </a:cubicBezTo>
                  <a:cubicBezTo>
                    <a:pt x="66" y="61"/>
                    <a:pt x="63" y="64"/>
                    <a:pt x="63" y="65"/>
                  </a:cubicBezTo>
                  <a:cubicBezTo>
                    <a:pt x="64" y="59"/>
                    <a:pt x="67" y="53"/>
                    <a:pt x="70" y="47"/>
                  </a:cubicBezTo>
                  <a:cubicBezTo>
                    <a:pt x="70" y="46"/>
                    <a:pt x="69" y="46"/>
                    <a:pt x="69" y="46"/>
                  </a:cubicBezTo>
                  <a:cubicBezTo>
                    <a:pt x="66" y="49"/>
                    <a:pt x="65" y="53"/>
                    <a:pt x="63" y="57"/>
                  </a:cubicBezTo>
                  <a:cubicBezTo>
                    <a:pt x="63" y="56"/>
                    <a:pt x="64" y="55"/>
                    <a:pt x="64" y="54"/>
                  </a:cubicBezTo>
                  <a:cubicBezTo>
                    <a:pt x="65" y="51"/>
                    <a:pt x="67" y="48"/>
                    <a:pt x="68" y="45"/>
                  </a:cubicBezTo>
                  <a:cubicBezTo>
                    <a:pt x="69" y="46"/>
                    <a:pt x="71" y="47"/>
                    <a:pt x="72" y="49"/>
                  </a:cubicBezTo>
                  <a:close/>
                  <a:moveTo>
                    <a:pt x="75" y="51"/>
                  </a:moveTo>
                  <a:cubicBezTo>
                    <a:pt x="73" y="54"/>
                    <a:pt x="71" y="58"/>
                    <a:pt x="69" y="62"/>
                  </a:cubicBezTo>
                  <a:cubicBezTo>
                    <a:pt x="70" y="57"/>
                    <a:pt x="71" y="53"/>
                    <a:pt x="73" y="49"/>
                  </a:cubicBezTo>
                  <a:cubicBezTo>
                    <a:pt x="74" y="50"/>
                    <a:pt x="74" y="50"/>
                    <a:pt x="75" y="51"/>
                  </a:cubicBezTo>
                  <a:close/>
                  <a:moveTo>
                    <a:pt x="119" y="91"/>
                  </a:moveTo>
                  <a:cubicBezTo>
                    <a:pt x="116" y="96"/>
                    <a:pt x="115" y="102"/>
                    <a:pt x="113" y="108"/>
                  </a:cubicBezTo>
                  <a:cubicBezTo>
                    <a:pt x="112" y="111"/>
                    <a:pt x="111" y="115"/>
                    <a:pt x="110" y="118"/>
                  </a:cubicBezTo>
                  <a:cubicBezTo>
                    <a:pt x="112" y="108"/>
                    <a:pt x="115" y="98"/>
                    <a:pt x="116" y="88"/>
                  </a:cubicBezTo>
                  <a:cubicBezTo>
                    <a:pt x="117" y="89"/>
                    <a:pt x="118" y="90"/>
                    <a:pt x="119" y="91"/>
                  </a:cubicBezTo>
                  <a:close/>
                  <a:moveTo>
                    <a:pt x="140" y="114"/>
                  </a:moveTo>
                  <a:cubicBezTo>
                    <a:pt x="138" y="120"/>
                    <a:pt x="136" y="126"/>
                    <a:pt x="135" y="132"/>
                  </a:cubicBezTo>
                  <a:cubicBezTo>
                    <a:pt x="134" y="136"/>
                    <a:pt x="132" y="139"/>
                    <a:pt x="131" y="142"/>
                  </a:cubicBezTo>
                  <a:cubicBezTo>
                    <a:pt x="130" y="144"/>
                    <a:pt x="130" y="145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6"/>
                  </a:cubicBezTo>
                  <a:cubicBezTo>
                    <a:pt x="130" y="141"/>
                    <a:pt x="133" y="135"/>
                    <a:pt x="134" y="130"/>
                  </a:cubicBezTo>
                  <a:cubicBezTo>
                    <a:pt x="136" y="124"/>
                    <a:pt x="137" y="118"/>
                    <a:pt x="138" y="112"/>
                  </a:cubicBezTo>
                  <a:cubicBezTo>
                    <a:pt x="139" y="113"/>
                    <a:pt x="139" y="114"/>
                    <a:pt x="140" y="114"/>
                  </a:cubicBezTo>
                  <a:close/>
                  <a:moveTo>
                    <a:pt x="130" y="102"/>
                  </a:moveTo>
                  <a:cubicBezTo>
                    <a:pt x="128" y="108"/>
                    <a:pt x="127" y="114"/>
                    <a:pt x="126" y="120"/>
                  </a:cubicBezTo>
                  <a:cubicBezTo>
                    <a:pt x="125" y="123"/>
                    <a:pt x="124" y="126"/>
                    <a:pt x="123" y="130"/>
                  </a:cubicBezTo>
                  <a:cubicBezTo>
                    <a:pt x="122" y="133"/>
                    <a:pt x="122" y="137"/>
                    <a:pt x="120" y="141"/>
                  </a:cubicBezTo>
                  <a:cubicBezTo>
                    <a:pt x="119" y="144"/>
                    <a:pt x="120" y="141"/>
                    <a:pt x="120" y="140"/>
                  </a:cubicBezTo>
                  <a:cubicBezTo>
                    <a:pt x="121" y="138"/>
                    <a:pt x="121" y="136"/>
                    <a:pt x="122" y="134"/>
                  </a:cubicBezTo>
                  <a:cubicBezTo>
                    <a:pt x="123" y="130"/>
                    <a:pt x="124" y="127"/>
                    <a:pt x="124" y="123"/>
                  </a:cubicBezTo>
                  <a:cubicBezTo>
                    <a:pt x="126" y="115"/>
                    <a:pt x="126" y="108"/>
                    <a:pt x="127" y="100"/>
                  </a:cubicBezTo>
                  <a:cubicBezTo>
                    <a:pt x="128" y="101"/>
                    <a:pt x="129" y="102"/>
                    <a:pt x="130" y="102"/>
                  </a:cubicBezTo>
                  <a:close/>
                  <a:moveTo>
                    <a:pt x="130" y="103"/>
                  </a:moveTo>
                  <a:cubicBezTo>
                    <a:pt x="131" y="104"/>
                    <a:pt x="132" y="105"/>
                    <a:pt x="133" y="106"/>
                  </a:cubicBezTo>
                  <a:cubicBezTo>
                    <a:pt x="131" y="113"/>
                    <a:pt x="129" y="121"/>
                    <a:pt x="127" y="128"/>
                  </a:cubicBezTo>
                  <a:cubicBezTo>
                    <a:pt x="126" y="131"/>
                    <a:pt x="125" y="134"/>
                    <a:pt x="125" y="137"/>
                  </a:cubicBezTo>
                  <a:cubicBezTo>
                    <a:pt x="125" y="138"/>
                    <a:pt x="124" y="140"/>
                    <a:pt x="124" y="141"/>
                  </a:cubicBezTo>
                  <a:cubicBezTo>
                    <a:pt x="124" y="142"/>
                    <a:pt x="122" y="148"/>
                    <a:pt x="123" y="144"/>
                  </a:cubicBezTo>
                  <a:cubicBezTo>
                    <a:pt x="125" y="136"/>
                    <a:pt x="126" y="129"/>
                    <a:pt x="127" y="122"/>
                  </a:cubicBezTo>
                  <a:cubicBezTo>
                    <a:pt x="128" y="118"/>
                    <a:pt x="128" y="114"/>
                    <a:pt x="128" y="111"/>
                  </a:cubicBezTo>
                  <a:cubicBezTo>
                    <a:pt x="129" y="108"/>
                    <a:pt x="130" y="106"/>
                    <a:pt x="130" y="103"/>
                  </a:cubicBezTo>
                  <a:close/>
                  <a:moveTo>
                    <a:pt x="133" y="109"/>
                  </a:moveTo>
                  <a:cubicBezTo>
                    <a:pt x="133" y="108"/>
                    <a:pt x="133" y="108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5" y="108"/>
                    <a:pt x="136" y="110"/>
                    <a:pt x="137" y="111"/>
                  </a:cubicBezTo>
                  <a:cubicBezTo>
                    <a:pt x="133" y="122"/>
                    <a:pt x="132" y="134"/>
                    <a:pt x="127" y="145"/>
                  </a:cubicBezTo>
                  <a:cubicBezTo>
                    <a:pt x="128" y="142"/>
                    <a:pt x="128" y="138"/>
                    <a:pt x="128" y="136"/>
                  </a:cubicBezTo>
                  <a:cubicBezTo>
                    <a:pt x="129" y="133"/>
                    <a:pt x="129" y="129"/>
                    <a:pt x="130" y="126"/>
                  </a:cubicBezTo>
                  <a:cubicBezTo>
                    <a:pt x="131" y="120"/>
                    <a:pt x="132" y="114"/>
                    <a:pt x="133" y="109"/>
                  </a:cubicBezTo>
                  <a:close/>
                  <a:moveTo>
                    <a:pt x="126" y="99"/>
                  </a:moveTo>
                  <a:cubicBezTo>
                    <a:pt x="124" y="105"/>
                    <a:pt x="123" y="112"/>
                    <a:pt x="121" y="119"/>
                  </a:cubicBezTo>
                  <a:cubicBezTo>
                    <a:pt x="120" y="123"/>
                    <a:pt x="120" y="127"/>
                    <a:pt x="119" y="130"/>
                  </a:cubicBezTo>
                  <a:cubicBezTo>
                    <a:pt x="118" y="132"/>
                    <a:pt x="117" y="135"/>
                    <a:pt x="117" y="137"/>
                  </a:cubicBezTo>
                  <a:cubicBezTo>
                    <a:pt x="116" y="140"/>
                    <a:pt x="117" y="137"/>
                    <a:pt x="117" y="135"/>
                  </a:cubicBezTo>
                  <a:cubicBezTo>
                    <a:pt x="118" y="122"/>
                    <a:pt x="123" y="110"/>
                    <a:pt x="124" y="96"/>
                  </a:cubicBezTo>
                  <a:cubicBezTo>
                    <a:pt x="125" y="97"/>
                    <a:pt x="126" y="98"/>
                    <a:pt x="126" y="99"/>
                  </a:cubicBezTo>
                  <a:close/>
                  <a:moveTo>
                    <a:pt x="123" y="95"/>
                  </a:moveTo>
                  <a:cubicBezTo>
                    <a:pt x="121" y="101"/>
                    <a:pt x="119" y="107"/>
                    <a:pt x="118" y="113"/>
                  </a:cubicBezTo>
                  <a:cubicBezTo>
                    <a:pt x="117" y="116"/>
                    <a:pt x="116" y="120"/>
                    <a:pt x="115" y="124"/>
                  </a:cubicBezTo>
                  <a:cubicBezTo>
                    <a:pt x="115" y="126"/>
                    <a:pt x="114" y="128"/>
                    <a:pt x="113" y="130"/>
                  </a:cubicBezTo>
                  <a:cubicBezTo>
                    <a:pt x="115" y="124"/>
                    <a:pt x="115" y="118"/>
                    <a:pt x="117" y="112"/>
                  </a:cubicBezTo>
                  <a:cubicBezTo>
                    <a:pt x="118" y="108"/>
                    <a:pt x="118" y="105"/>
                    <a:pt x="118" y="101"/>
                  </a:cubicBezTo>
                  <a:cubicBezTo>
                    <a:pt x="119" y="98"/>
                    <a:pt x="119" y="95"/>
                    <a:pt x="120" y="92"/>
                  </a:cubicBezTo>
                  <a:cubicBezTo>
                    <a:pt x="121" y="93"/>
                    <a:pt x="122" y="94"/>
                    <a:pt x="123" y="95"/>
                  </a:cubicBezTo>
                  <a:close/>
                  <a:moveTo>
                    <a:pt x="85" y="95"/>
                  </a:moveTo>
                  <a:cubicBezTo>
                    <a:pt x="86" y="94"/>
                    <a:pt x="88" y="91"/>
                    <a:pt x="88" y="90"/>
                  </a:cubicBezTo>
                  <a:cubicBezTo>
                    <a:pt x="87" y="93"/>
                    <a:pt x="87" y="96"/>
                    <a:pt x="86" y="98"/>
                  </a:cubicBezTo>
                  <a:cubicBezTo>
                    <a:pt x="85" y="97"/>
                    <a:pt x="84" y="95"/>
                    <a:pt x="82" y="93"/>
                  </a:cubicBezTo>
                  <a:cubicBezTo>
                    <a:pt x="82" y="93"/>
                    <a:pt x="83" y="93"/>
                    <a:pt x="83" y="93"/>
                  </a:cubicBezTo>
                  <a:cubicBezTo>
                    <a:pt x="84" y="92"/>
                    <a:pt x="84" y="93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4" y="96"/>
                    <a:pt x="85" y="96"/>
                    <a:pt x="85" y="95"/>
                  </a:cubicBezTo>
                  <a:close/>
                  <a:moveTo>
                    <a:pt x="92" y="84"/>
                  </a:moveTo>
                  <a:cubicBezTo>
                    <a:pt x="96" y="81"/>
                    <a:pt x="99" y="77"/>
                    <a:pt x="100" y="73"/>
                  </a:cubicBezTo>
                  <a:cubicBezTo>
                    <a:pt x="102" y="74"/>
                    <a:pt x="103" y="75"/>
                    <a:pt x="104" y="76"/>
                  </a:cubicBezTo>
                  <a:cubicBezTo>
                    <a:pt x="104" y="76"/>
                    <a:pt x="104" y="76"/>
                    <a:pt x="103" y="76"/>
                  </a:cubicBezTo>
                  <a:cubicBezTo>
                    <a:pt x="102" y="81"/>
                    <a:pt x="101" y="87"/>
                    <a:pt x="100" y="92"/>
                  </a:cubicBezTo>
                  <a:cubicBezTo>
                    <a:pt x="98" y="97"/>
                    <a:pt x="96" y="103"/>
                    <a:pt x="95" y="108"/>
                  </a:cubicBezTo>
                  <a:cubicBezTo>
                    <a:pt x="96" y="103"/>
                    <a:pt x="97" y="97"/>
                    <a:pt x="98" y="92"/>
                  </a:cubicBezTo>
                  <a:cubicBezTo>
                    <a:pt x="99" y="86"/>
                    <a:pt x="101" y="81"/>
                    <a:pt x="101" y="74"/>
                  </a:cubicBezTo>
                  <a:cubicBezTo>
                    <a:pt x="101" y="74"/>
                    <a:pt x="100" y="74"/>
                    <a:pt x="100" y="74"/>
                  </a:cubicBezTo>
                  <a:cubicBezTo>
                    <a:pt x="100" y="75"/>
                    <a:pt x="100" y="76"/>
                    <a:pt x="100" y="76"/>
                  </a:cubicBezTo>
                  <a:cubicBezTo>
                    <a:pt x="100" y="76"/>
                    <a:pt x="100" y="76"/>
                    <a:pt x="100" y="77"/>
                  </a:cubicBezTo>
                  <a:cubicBezTo>
                    <a:pt x="99" y="81"/>
                    <a:pt x="98" y="85"/>
                    <a:pt x="96" y="89"/>
                  </a:cubicBezTo>
                  <a:cubicBezTo>
                    <a:pt x="95" y="94"/>
                    <a:pt x="94" y="99"/>
                    <a:pt x="93" y="103"/>
                  </a:cubicBezTo>
                  <a:cubicBezTo>
                    <a:pt x="92" y="107"/>
                    <a:pt x="93" y="101"/>
                    <a:pt x="93" y="101"/>
                  </a:cubicBezTo>
                  <a:cubicBezTo>
                    <a:pt x="93" y="98"/>
                    <a:pt x="94" y="95"/>
                    <a:pt x="94" y="92"/>
                  </a:cubicBezTo>
                  <a:cubicBezTo>
                    <a:pt x="95" y="88"/>
                    <a:pt x="97" y="84"/>
                    <a:pt x="97" y="80"/>
                  </a:cubicBezTo>
                  <a:cubicBezTo>
                    <a:pt x="97" y="80"/>
                    <a:pt x="97" y="79"/>
                    <a:pt x="97" y="80"/>
                  </a:cubicBezTo>
                  <a:cubicBezTo>
                    <a:pt x="95" y="84"/>
                    <a:pt x="94" y="89"/>
                    <a:pt x="92" y="93"/>
                  </a:cubicBezTo>
                  <a:cubicBezTo>
                    <a:pt x="92" y="90"/>
                    <a:pt x="93" y="87"/>
                    <a:pt x="92" y="84"/>
                  </a:cubicBezTo>
                  <a:cubicBezTo>
                    <a:pt x="92" y="84"/>
                    <a:pt x="92" y="84"/>
                    <a:pt x="92" y="84"/>
                  </a:cubicBezTo>
                  <a:close/>
                  <a:moveTo>
                    <a:pt x="100" y="118"/>
                  </a:moveTo>
                  <a:cubicBezTo>
                    <a:pt x="100" y="118"/>
                    <a:pt x="100" y="118"/>
                    <a:pt x="100" y="118"/>
                  </a:cubicBezTo>
                  <a:cubicBezTo>
                    <a:pt x="99" y="116"/>
                    <a:pt x="98" y="115"/>
                    <a:pt x="97" y="114"/>
                  </a:cubicBezTo>
                  <a:cubicBezTo>
                    <a:pt x="97" y="114"/>
                    <a:pt x="98" y="114"/>
                    <a:pt x="98" y="114"/>
                  </a:cubicBezTo>
                  <a:cubicBezTo>
                    <a:pt x="99" y="108"/>
                    <a:pt x="101" y="103"/>
                    <a:pt x="103" y="98"/>
                  </a:cubicBezTo>
                  <a:cubicBezTo>
                    <a:pt x="104" y="95"/>
                    <a:pt x="104" y="92"/>
                    <a:pt x="105" y="89"/>
                  </a:cubicBezTo>
                  <a:cubicBezTo>
                    <a:pt x="106" y="88"/>
                    <a:pt x="106" y="87"/>
                    <a:pt x="106" y="86"/>
                  </a:cubicBezTo>
                  <a:cubicBezTo>
                    <a:pt x="105" y="90"/>
                    <a:pt x="104" y="95"/>
                    <a:pt x="103" y="100"/>
                  </a:cubicBezTo>
                  <a:cubicBezTo>
                    <a:pt x="102" y="106"/>
                    <a:pt x="102" y="112"/>
                    <a:pt x="100" y="118"/>
                  </a:cubicBezTo>
                  <a:close/>
                  <a:moveTo>
                    <a:pt x="91" y="98"/>
                  </a:moveTo>
                  <a:cubicBezTo>
                    <a:pt x="91" y="97"/>
                    <a:pt x="92" y="96"/>
                    <a:pt x="92" y="95"/>
                  </a:cubicBezTo>
                  <a:cubicBezTo>
                    <a:pt x="93" y="92"/>
                    <a:pt x="94" y="88"/>
                    <a:pt x="96" y="85"/>
                  </a:cubicBezTo>
                  <a:cubicBezTo>
                    <a:pt x="96" y="85"/>
                    <a:pt x="97" y="80"/>
                    <a:pt x="96" y="82"/>
                  </a:cubicBezTo>
                  <a:cubicBezTo>
                    <a:pt x="96" y="84"/>
                    <a:pt x="95" y="86"/>
                    <a:pt x="95" y="88"/>
                  </a:cubicBezTo>
                  <a:cubicBezTo>
                    <a:pt x="93" y="93"/>
                    <a:pt x="93" y="100"/>
                    <a:pt x="92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5" y="102"/>
                    <a:pt x="95" y="96"/>
                    <a:pt x="97" y="91"/>
                  </a:cubicBezTo>
                  <a:cubicBezTo>
                    <a:pt x="98" y="88"/>
                    <a:pt x="99" y="85"/>
                    <a:pt x="99" y="82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99" y="86"/>
                    <a:pt x="98" y="89"/>
                    <a:pt x="97" y="92"/>
                  </a:cubicBezTo>
                  <a:cubicBezTo>
                    <a:pt x="96" y="98"/>
                    <a:pt x="95" y="104"/>
                    <a:pt x="94" y="109"/>
                  </a:cubicBezTo>
                  <a:cubicBezTo>
                    <a:pt x="94" y="109"/>
                    <a:pt x="94" y="110"/>
                    <a:pt x="94" y="110"/>
                  </a:cubicBezTo>
                  <a:cubicBezTo>
                    <a:pt x="93" y="107"/>
                    <a:pt x="91" y="105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1" y="99"/>
                    <a:pt x="91" y="98"/>
                  </a:cubicBez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  <a:cubicBezTo>
                    <a:pt x="96" y="112"/>
                    <a:pt x="95" y="111"/>
                    <a:pt x="94" y="110"/>
                  </a:cubicBezTo>
                  <a:cubicBezTo>
                    <a:pt x="94" y="110"/>
                    <a:pt x="95" y="110"/>
                    <a:pt x="95" y="110"/>
                  </a:cubicBezTo>
                  <a:cubicBezTo>
                    <a:pt x="99" y="99"/>
                    <a:pt x="101" y="88"/>
                    <a:pt x="104" y="78"/>
                  </a:cubicBezTo>
                  <a:cubicBezTo>
                    <a:pt x="103" y="80"/>
                    <a:pt x="103" y="83"/>
                    <a:pt x="103" y="85"/>
                  </a:cubicBezTo>
                  <a:cubicBezTo>
                    <a:pt x="102" y="88"/>
                    <a:pt x="101" y="91"/>
                    <a:pt x="100" y="95"/>
                  </a:cubicBezTo>
                  <a:cubicBezTo>
                    <a:pt x="99" y="101"/>
                    <a:pt x="98" y="107"/>
                    <a:pt x="97" y="113"/>
                  </a:cubicBezTo>
                  <a:close/>
                  <a:moveTo>
                    <a:pt x="92" y="87"/>
                  </a:moveTo>
                  <a:cubicBezTo>
                    <a:pt x="92" y="90"/>
                    <a:pt x="91" y="94"/>
                    <a:pt x="90" y="97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9"/>
                    <a:pt x="90" y="99"/>
                  </a:cubicBezTo>
                  <a:cubicBezTo>
                    <a:pt x="89" y="100"/>
                    <a:pt x="89" y="101"/>
                    <a:pt x="89" y="101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8" y="101"/>
                    <a:pt x="87" y="100"/>
                    <a:pt x="86" y="99"/>
                  </a:cubicBezTo>
                  <a:cubicBezTo>
                    <a:pt x="87" y="99"/>
                    <a:pt x="87" y="99"/>
                    <a:pt x="87" y="99"/>
                  </a:cubicBezTo>
                  <a:cubicBezTo>
                    <a:pt x="88" y="96"/>
                    <a:pt x="89" y="94"/>
                    <a:pt x="90" y="91"/>
                  </a:cubicBezTo>
                  <a:cubicBezTo>
                    <a:pt x="90" y="90"/>
                    <a:pt x="91" y="88"/>
                    <a:pt x="91" y="87"/>
                  </a:cubicBezTo>
                  <a:cubicBezTo>
                    <a:pt x="92" y="85"/>
                    <a:pt x="92" y="85"/>
                    <a:pt x="92" y="87"/>
                  </a:cubicBezTo>
                  <a:close/>
                  <a:moveTo>
                    <a:pt x="107" y="126"/>
                  </a:moveTo>
                  <a:cubicBezTo>
                    <a:pt x="107" y="127"/>
                    <a:pt x="106" y="127"/>
                    <a:pt x="106" y="127"/>
                  </a:cubicBezTo>
                  <a:cubicBezTo>
                    <a:pt x="106" y="126"/>
                    <a:pt x="105" y="125"/>
                    <a:pt x="104" y="123"/>
                  </a:cubicBezTo>
                  <a:cubicBezTo>
                    <a:pt x="103" y="122"/>
                    <a:pt x="101" y="120"/>
                    <a:pt x="100" y="118"/>
                  </a:cubicBezTo>
                  <a:cubicBezTo>
                    <a:pt x="100" y="118"/>
                    <a:pt x="101" y="118"/>
                    <a:pt x="101" y="118"/>
                  </a:cubicBezTo>
                  <a:cubicBezTo>
                    <a:pt x="101" y="117"/>
                    <a:pt x="101" y="117"/>
                    <a:pt x="101" y="116"/>
                  </a:cubicBezTo>
                  <a:cubicBezTo>
                    <a:pt x="101" y="116"/>
                    <a:pt x="102" y="116"/>
                    <a:pt x="102" y="115"/>
                  </a:cubicBezTo>
                  <a:cubicBezTo>
                    <a:pt x="103" y="110"/>
                    <a:pt x="104" y="104"/>
                    <a:pt x="107" y="99"/>
                  </a:cubicBezTo>
                  <a:cubicBezTo>
                    <a:pt x="108" y="97"/>
                    <a:pt x="109" y="95"/>
                    <a:pt x="109" y="92"/>
                  </a:cubicBezTo>
                  <a:cubicBezTo>
                    <a:pt x="109" y="96"/>
                    <a:pt x="108" y="99"/>
                    <a:pt x="107" y="103"/>
                  </a:cubicBezTo>
                  <a:cubicBezTo>
                    <a:pt x="105" y="109"/>
                    <a:pt x="106" y="116"/>
                    <a:pt x="103" y="122"/>
                  </a:cubicBezTo>
                  <a:cubicBezTo>
                    <a:pt x="103" y="122"/>
                    <a:pt x="104" y="123"/>
                    <a:pt x="104" y="122"/>
                  </a:cubicBezTo>
                  <a:cubicBezTo>
                    <a:pt x="107" y="117"/>
                    <a:pt x="107" y="110"/>
                    <a:pt x="109" y="104"/>
                  </a:cubicBezTo>
                  <a:cubicBezTo>
                    <a:pt x="110" y="102"/>
                    <a:pt x="111" y="99"/>
                    <a:pt x="112" y="97"/>
                  </a:cubicBezTo>
                  <a:cubicBezTo>
                    <a:pt x="112" y="94"/>
                    <a:pt x="115" y="90"/>
                    <a:pt x="115" y="88"/>
                  </a:cubicBezTo>
                  <a:cubicBezTo>
                    <a:pt x="114" y="95"/>
                    <a:pt x="113" y="102"/>
                    <a:pt x="111" y="108"/>
                  </a:cubicBezTo>
                  <a:cubicBezTo>
                    <a:pt x="111" y="111"/>
                    <a:pt x="110" y="115"/>
                    <a:pt x="109" y="118"/>
                  </a:cubicBezTo>
                  <a:cubicBezTo>
                    <a:pt x="108" y="120"/>
                    <a:pt x="108" y="121"/>
                    <a:pt x="108" y="123"/>
                  </a:cubicBezTo>
                  <a:cubicBezTo>
                    <a:pt x="107" y="124"/>
                    <a:pt x="107" y="125"/>
                    <a:pt x="107" y="126"/>
                  </a:cubicBezTo>
                  <a:cubicBezTo>
                    <a:pt x="107" y="126"/>
                    <a:pt x="107" y="126"/>
                    <a:pt x="107" y="126"/>
                  </a:cubicBezTo>
                  <a:close/>
                  <a:moveTo>
                    <a:pt x="115" y="87"/>
                  </a:moveTo>
                  <a:cubicBezTo>
                    <a:pt x="112" y="93"/>
                    <a:pt x="110" y="99"/>
                    <a:pt x="108" y="105"/>
                  </a:cubicBezTo>
                  <a:cubicBezTo>
                    <a:pt x="108" y="107"/>
                    <a:pt x="107" y="108"/>
                    <a:pt x="107" y="110"/>
                  </a:cubicBezTo>
                  <a:cubicBezTo>
                    <a:pt x="107" y="107"/>
                    <a:pt x="108" y="104"/>
                    <a:pt x="108" y="102"/>
                  </a:cubicBezTo>
                  <a:cubicBezTo>
                    <a:pt x="110" y="96"/>
                    <a:pt x="110" y="90"/>
                    <a:pt x="112" y="84"/>
                  </a:cubicBezTo>
                  <a:cubicBezTo>
                    <a:pt x="113" y="85"/>
                    <a:pt x="114" y="86"/>
                    <a:pt x="115" y="87"/>
                  </a:cubicBezTo>
                  <a:close/>
                  <a:moveTo>
                    <a:pt x="107" y="98"/>
                  </a:moveTo>
                  <a:cubicBezTo>
                    <a:pt x="105" y="102"/>
                    <a:pt x="103" y="107"/>
                    <a:pt x="102" y="111"/>
                  </a:cubicBezTo>
                  <a:cubicBezTo>
                    <a:pt x="102" y="111"/>
                    <a:pt x="102" y="110"/>
                    <a:pt x="102" y="110"/>
                  </a:cubicBezTo>
                  <a:cubicBezTo>
                    <a:pt x="103" y="107"/>
                    <a:pt x="103" y="103"/>
                    <a:pt x="104" y="100"/>
                  </a:cubicBezTo>
                  <a:cubicBezTo>
                    <a:pt x="105" y="93"/>
                    <a:pt x="107" y="87"/>
                    <a:pt x="108" y="80"/>
                  </a:cubicBezTo>
                  <a:cubicBezTo>
                    <a:pt x="108" y="80"/>
                    <a:pt x="107" y="80"/>
                    <a:pt x="107" y="80"/>
                  </a:cubicBezTo>
                  <a:cubicBezTo>
                    <a:pt x="105" y="86"/>
                    <a:pt x="104" y="92"/>
                    <a:pt x="102" y="98"/>
                  </a:cubicBezTo>
                  <a:cubicBezTo>
                    <a:pt x="101" y="101"/>
                    <a:pt x="100" y="105"/>
                    <a:pt x="99" y="108"/>
                  </a:cubicBezTo>
                  <a:cubicBezTo>
                    <a:pt x="100" y="102"/>
                    <a:pt x="101" y="97"/>
                    <a:pt x="102" y="91"/>
                  </a:cubicBezTo>
                  <a:cubicBezTo>
                    <a:pt x="103" y="86"/>
                    <a:pt x="104" y="82"/>
                    <a:pt x="104" y="77"/>
                  </a:cubicBezTo>
                  <a:cubicBezTo>
                    <a:pt x="106" y="79"/>
                    <a:pt x="109" y="81"/>
                    <a:pt x="111" y="83"/>
                  </a:cubicBezTo>
                  <a:cubicBezTo>
                    <a:pt x="109" y="88"/>
                    <a:pt x="109" y="93"/>
                    <a:pt x="107" y="98"/>
                  </a:cubicBezTo>
                  <a:close/>
                  <a:moveTo>
                    <a:pt x="98" y="71"/>
                  </a:moveTo>
                  <a:cubicBezTo>
                    <a:pt x="95" y="79"/>
                    <a:pt x="87" y="86"/>
                    <a:pt x="78" y="88"/>
                  </a:cubicBezTo>
                  <a:cubicBezTo>
                    <a:pt x="77" y="87"/>
                    <a:pt x="77" y="86"/>
                    <a:pt x="76" y="85"/>
                  </a:cubicBezTo>
                  <a:cubicBezTo>
                    <a:pt x="85" y="84"/>
                    <a:pt x="91" y="76"/>
                    <a:pt x="95" y="68"/>
                  </a:cubicBezTo>
                  <a:cubicBezTo>
                    <a:pt x="96" y="69"/>
                    <a:pt x="97" y="70"/>
                    <a:pt x="98" y="71"/>
                  </a:cubicBezTo>
                  <a:close/>
                  <a:moveTo>
                    <a:pt x="56" y="57"/>
                  </a:moveTo>
                  <a:cubicBezTo>
                    <a:pt x="59" y="52"/>
                    <a:pt x="61" y="47"/>
                    <a:pt x="63" y="42"/>
                  </a:cubicBezTo>
                  <a:cubicBezTo>
                    <a:pt x="61" y="48"/>
                    <a:pt x="61" y="55"/>
                    <a:pt x="57" y="60"/>
                  </a:cubicBezTo>
                  <a:cubicBezTo>
                    <a:pt x="56" y="58"/>
                    <a:pt x="55" y="57"/>
                    <a:pt x="53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6" y="52"/>
                    <a:pt x="57" y="48"/>
                    <a:pt x="58" y="45"/>
                  </a:cubicBezTo>
                  <a:cubicBezTo>
                    <a:pt x="58" y="45"/>
                    <a:pt x="58" y="46"/>
                    <a:pt x="58" y="46"/>
                  </a:cubicBezTo>
                  <a:cubicBezTo>
                    <a:pt x="57" y="50"/>
                    <a:pt x="56" y="53"/>
                    <a:pt x="56" y="57"/>
                  </a:cubicBezTo>
                  <a:cubicBezTo>
                    <a:pt x="56" y="58"/>
                    <a:pt x="56" y="58"/>
                    <a:pt x="56" y="57"/>
                  </a:cubicBezTo>
                  <a:close/>
                  <a:moveTo>
                    <a:pt x="60" y="63"/>
                  </a:moveTo>
                  <a:cubicBezTo>
                    <a:pt x="60" y="63"/>
                    <a:pt x="60" y="64"/>
                    <a:pt x="61" y="63"/>
                  </a:cubicBezTo>
                  <a:cubicBezTo>
                    <a:pt x="62" y="61"/>
                    <a:pt x="63" y="58"/>
                    <a:pt x="64" y="55"/>
                  </a:cubicBezTo>
                  <a:cubicBezTo>
                    <a:pt x="65" y="54"/>
                    <a:pt x="66" y="53"/>
                    <a:pt x="67" y="51"/>
                  </a:cubicBezTo>
                  <a:cubicBezTo>
                    <a:pt x="67" y="51"/>
                    <a:pt x="70" y="45"/>
                    <a:pt x="68" y="49"/>
                  </a:cubicBezTo>
                  <a:cubicBezTo>
                    <a:pt x="66" y="55"/>
                    <a:pt x="63" y="60"/>
                    <a:pt x="62" y="67"/>
                  </a:cubicBezTo>
                  <a:cubicBezTo>
                    <a:pt x="62" y="67"/>
                    <a:pt x="63" y="67"/>
                    <a:pt x="63" y="67"/>
                  </a:cubicBezTo>
                  <a:cubicBezTo>
                    <a:pt x="67" y="61"/>
                    <a:pt x="69" y="55"/>
                    <a:pt x="72" y="50"/>
                  </a:cubicBezTo>
                  <a:cubicBezTo>
                    <a:pt x="69" y="54"/>
                    <a:pt x="68" y="62"/>
                    <a:pt x="66" y="68"/>
                  </a:cubicBezTo>
                  <a:cubicBezTo>
                    <a:pt x="65" y="69"/>
                    <a:pt x="65" y="69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7"/>
                    <a:pt x="60" y="64"/>
                    <a:pt x="58" y="61"/>
                  </a:cubicBezTo>
                  <a:cubicBezTo>
                    <a:pt x="61" y="56"/>
                    <a:pt x="65" y="50"/>
                    <a:pt x="66" y="46"/>
                  </a:cubicBezTo>
                  <a:cubicBezTo>
                    <a:pt x="64" y="52"/>
                    <a:pt x="62" y="57"/>
                    <a:pt x="60" y="63"/>
                  </a:cubicBezTo>
                  <a:close/>
                  <a:moveTo>
                    <a:pt x="66" y="69"/>
                  </a:moveTo>
                  <a:cubicBezTo>
                    <a:pt x="67" y="68"/>
                    <a:pt x="67" y="67"/>
                    <a:pt x="68" y="65"/>
                  </a:cubicBezTo>
                  <a:cubicBezTo>
                    <a:pt x="68" y="64"/>
                    <a:pt x="69" y="62"/>
                    <a:pt x="70" y="61"/>
                  </a:cubicBezTo>
                  <a:cubicBezTo>
                    <a:pt x="71" y="59"/>
                    <a:pt x="72" y="58"/>
                    <a:pt x="72" y="56"/>
                  </a:cubicBezTo>
                  <a:cubicBezTo>
                    <a:pt x="73" y="55"/>
                    <a:pt x="76" y="49"/>
                    <a:pt x="74" y="53"/>
                  </a:cubicBezTo>
                  <a:cubicBezTo>
                    <a:pt x="72" y="59"/>
                    <a:pt x="70" y="66"/>
                    <a:pt x="67" y="73"/>
                  </a:cubicBezTo>
                  <a:cubicBezTo>
                    <a:pt x="67" y="73"/>
                    <a:pt x="68" y="73"/>
                    <a:pt x="68" y="73"/>
                  </a:cubicBezTo>
                  <a:cubicBezTo>
                    <a:pt x="70" y="70"/>
                    <a:pt x="72" y="67"/>
                    <a:pt x="73" y="64"/>
                  </a:cubicBezTo>
                  <a:cubicBezTo>
                    <a:pt x="74" y="62"/>
                    <a:pt x="75" y="60"/>
                    <a:pt x="76" y="59"/>
                  </a:cubicBezTo>
                  <a:cubicBezTo>
                    <a:pt x="77" y="58"/>
                    <a:pt x="79" y="52"/>
                    <a:pt x="79" y="55"/>
                  </a:cubicBezTo>
                  <a:cubicBezTo>
                    <a:pt x="78" y="59"/>
                    <a:pt x="75" y="64"/>
                    <a:pt x="74" y="67"/>
                  </a:cubicBezTo>
                  <a:cubicBezTo>
                    <a:pt x="72" y="71"/>
                    <a:pt x="71" y="74"/>
                    <a:pt x="70" y="78"/>
                  </a:cubicBezTo>
                  <a:cubicBezTo>
                    <a:pt x="70" y="76"/>
                    <a:pt x="69" y="75"/>
                    <a:pt x="68" y="74"/>
                  </a:cubicBezTo>
                  <a:cubicBezTo>
                    <a:pt x="67" y="73"/>
                    <a:pt x="66" y="72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6" y="70"/>
                    <a:pt x="66" y="69"/>
                    <a:pt x="66" y="69"/>
                  </a:cubicBezTo>
                  <a:cubicBezTo>
                    <a:pt x="66" y="69"/>
                    <a:pt x="66" y="69"/>
                    <a:pt x="66" y="69"/>
                  </a:cubicBezTo>
                  <a:close/>
                  <a:moveTo>
                    <a:pt x="78" y="68"/>
                  </a:moveTo>
                  <a:cubicBezTo>
                    <a:pt x="77" y="72"/>
                    <a:pt x="76" y="76"/>
                    <a:pt x="75" y="80"/>
                  </a:cubicBezTo>
                  <a:cubicBezTo>
                    <a:pt x="75" y="81"/>
                    <a:pt x="75" y="81"/>
                    <a:pt x="76" y="81"/>
                  </a:cubicBezTo>
                  <a:cubicBezTo>
                    <a:pt x="79" y="74"/>
                    <a:pt x="81" y="66"/>
                    <a:pt x="85" y="60"/>
                  </a:cubicBezTo>
                  <a:cubicBezTo>
                    <a:pt x="84" y="63"/>
                    <a:pt x="83" y="67"/>
                    <a:pt x="82" y="70"/>
                  </a:cubicBezTo>
                  <a:cubicBezTo>
                    <a:pt x="81" y="74"/>
                    <a:pt x="79" y="78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7" y="82"/>
                    <a:pt x="75" y="82"/>
                    <a:pt x="74" y="82"/>
                  </a:cubicBezTo>
                  <a:cubicBezTo>
                    <a:pt x="73" y="81"/>
                    <a:pt x="72" y="80"/>
                    <a:pt x="71" y="79"/>
                  </a:cubicBezTo>
                  <a:cubicBezTo>
                    <a:pt x="75" y="72"/>
                    <a:pt x="77" y="65"/>
                    <a:pt x="81" y="58"/>
                  </a:cubicBezTo>
                  <a:cubicBezTo>
                    <a:pt x="83" y="55"/>
                    <a:pt x="80" y="62"/>
                    <a:pt x="80" y="62"/>
                  </a:cubicBezTo>
                  <a:cubicBezTo>
                    <a:pt x="80" y="64"/>
                    <a:pt x="79" y="66"/>
                    <a:pt x="78" y="68"/>
                  </a:cubicBezTo>
                  <a:close/>
                  <a:moveTo>
                    <a:pt x="79" y="81"/>
                  </a:moveTo>
                  <a:cubicBezTo>
                    <a:pt x="83" y="76"/>
                    <a:pt x="85" y="70"/>
                    <a:pt x="87" y="63"/>
                  </a:cubicBezTo>
                  <a:cubicBezTo>
                    <a:pt x="88" y="61"/>
                    <a:pt x="88" y="62"/>
                    <a:pt x="87" y="64"/>
                  </a:cubicBezTo>
                  <a:cubicBezTo>
                    <a:pt x="87" y="66"/>
                    <a:pt x="87" y="68"/>
                    <a:pt x="86" y="71"/>
                  </a:cubicBezTo>
                  <a:cubicBezTo>
                    <a:pt x="85" y="74"/>
                    <a:pt x="84" y="76"/>
                    <a:pt x="83" y="79"/>
                  </a:cubicBezTo>
                  <a:cubicBezTo>
                    <a:pt x="82" y="80"/>
                    <a:pt x="81" y="81"/>
                    <a:pt x="79" y="81"/>
                  </a:cubicBezTo>
                  <a:close/>
                  <a:moveTo>
                    <a:pt x="85" y="75"/>
                  </a:moveTo>
                  <a:cubicBezTo>
                    <a:pt x="85" y="73"/>
                    <a:pt x="87" y="72"/>
                    <a:pt x="87" y="69"/>
                  </a:cubicBezTo>
                  <a:cubicBezTo>
                    <a:pt x="88" y="67"/>
                    <a:pt x="88" y="65"/>
                    <a:pt x="88" y="62"/>
                  </a:cubicBezTo>
                  <a:cubicBezTo>
                    <a:pt x="89" y="63"/>
                    <a:pt x="90" y="63"/>
                    <a:pt x="90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89" y="67"/>
                    <a:pt x="88" y="70"/>
                    <a:pt x="87" y="73"/>
                  </a:cubicBezTo>
                  <a:cubicBezTo>
                    <a:pt x="86" y="74"/>
                    <a:pt x="83" y="82"/>
                    <a:pt x="85" y="75"/>
                  </a:cubicBezTo>
                  <a:close/>
                  <a:moveTo>
                    <a:pt x="87" y="61"/>
                  </a:moveTo>
                  <a:cubicBezTo>
                    <a:pt x="86" y="64"/>
                    <a:pt x="85" y="67"/>
                    <a:pt x="84" y="71"/>
                  </a:cubicBezTo>
                  <a:cubicBezTo>
                    <a:pt x="83" y="74"/>
                    <a:pt x="81" y="77"/>
                    <a:pt x="79" y="80"/>
                  </a:cubicBezTo>
                  <a:cubicBezTo>
                    <a:pt x="82" y="75"/>
                    <a:pt x="84" y="67"/>
                    <a:pt x="86" y="60"/>
                  </a:cubicBezTo>
                  <a:cubicBezTo>
                    <a:pt x="86" y="61"/>
                    <a:pt x="87" y="61"/>
                    <a:pt x="87" y="61"/>
                  </a:cubicBezTo>
                  <a:close/>
                  <a:moveTo>
                    <a:pt x="85" y="59"/>
                  </a:moveTo>
                  <a:cubicBezTo>
                    <a:pt x="81" y="65"/>
                    <a:pt x="79" y="72"/>
                    <a:pt x="76" y="79"/>
                  </a:cubicBezTo>
                  <a:cubicBezTo>
                    <a:pt x="77" y="75"/>
                    <a:pt x="78" y="71"/>
                    <a:pt x="79" y="67"/>
                  </a:cubicBezTo>
                  <a:cubicBezTo>
                    <a:pt x="81" y="64"/>
                    <a:pt x="82" y="60"/>
                    <a:pt x="82" y="57"/>
                  </a:cubicBezTo>
                  <a:cubicBezTo>
                    <a:pt x="83" y="58"/>
                    <a:pt x="84" y="58"/>
                    <a:pt x="85" y="59"/>
                  </a:cubicBezTo>
                  <a:close/>
                  <a:moveTo>
                    <a:pt x="72" y="77"/>
                  </a:moveTo>
                  <a:cubicBezTo>
                    <a:pt x="70" y="80"/>
                    <a:pt x="73" y="72"/>
                    <a:pt x="73" y="71"/>
                  </a:cubicBezTo>
                  <a:cubicBezTo>
                    <a:pt x="74" y="68"/>
                    <a:pt x="75" y="66"/>
                    <a:pt x="76" y="63"/>
                  </a:cubicBezTo>
                  <a:cubicBezTo>
                    <a:pt x="78" y="60"/>
                    <a:pt x="79" y="58"/>
                    <a:pt x="80" y="55"/>
                  </a:cubicBezTo>
                  <a:cubicBezTo>
                    <a:pt x="80" y="55"/>
                    <a:pt x="81" y="56"/>
                    <a:pt x="82" y="56"/>
                  </a:cubicBezTo>
                  <a:cubicBezTo>
                    <a:pt x="77" y="62"/>
                    <a:pt x="75" y="70"/>
                    <a:pt x="72" y="77"/>
                  </a:cubicBezTo>
                  <a:close/>
                  <a:moveTo>
                    <a:pt x="78" y="54"/>
                  </a:moveTo>
                  <a:cubicBezTo>
                    <a:pt x="75" y="59"/>
                    <a:pt x="71" y="66"/>
                    <a:pt x="69" y="71"/>
                  </a:cubicBezTo>
                  <a:cubicBezTo>
                    <a:pt x="72" y="65"/>
                    <a:pt x="73" y="58"/>
                    <a:pt x="76" y="51"/>
                  </a:cubicBezTo>
                  <a:cubicBezTo>
                    <a:pt x="77" y="52"/>
                    <a:pt x="78" y="53"/>
                    <a:pt x="78" y="54"/>
                  </a:cubicBezTo>
                  <a:close/>
                  <a:moveTo>
                    <a:pt x="54" y="35"/>
                  </a:moveTo>
                  <a:cubicBezTo>
                    <a:pt x="53" y="36"/>
                    <a:pt x="53" y="38"/>
                    <a:pt x="52" y="40"/>
                  </a:cubicBezTo>
                  <a:cubicBezTo>
                    <a:pt x="51" y="41"/>
                    <a:pt x="50" y="42"/>
                    <a:pt x="50" y="43"/>
                  </a:cubicBezTo>
                  <a:cubicBezTo>
                    <a:pt x="51" y="40"/>
                    <a:pt x="52" y="37"/>
                    <a:pt x="52" y="33"/>
                  </a:cubicBezTo>
                  <a:cubicBezTo>
                    <a:pt x="53" y="34"/>
                    <a:pt x="54" y="34"/>
                    <a:pt x="54" y="35"/>
                  </a:cubicBezTo>
                  <a:close/>
                  <a:moveTo>
                    <a:pt x="46" y="36"/>
                  </a:moveTo>
                  <a:cubicBezTo>
                    <a:pt x="47" y="35"/>
                    <a:pt x="49" y="30"/>
                    <a:pt x="48" y="34"/>
                  </a:cubicBezTo>
                  <a:cubicBezTo>
                    <a:pt x="46" y="37"/>
                    <a:pt x="46" y="41"/>
                    <a:pt x="45" y="44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2"/>
                    <a:pt x="51" y="37"/>
                    <a:pt x="52" y="34"/>
                  </a:cubicBezTo>
                  <a:cubicBezTo>
                    <a:pt x="51" y="38"/>
                    <a:pt x="49" y="42"/>
                    <a:pt x="48" y="46"/>
                  </a:cubicBezTo>
                  <a:cubicBezTo>
                    <a:pt x="47" y="47"/>
                    <a:pt x="48" y="47"/>
                    <a:pt x="48" y="47"/>
                  </a:cubicBezTo>
                  <a:cubicBezTo>
                    <a:pt x="50" y="43"/>
                    <a:pt x="53" y="40"/>
                    <a:pt x="54" y="36"/>
                  </a:cubicBezTo>
                  <a:cubicBezTo>
                    <a:pt x="53" y="40"/>
                    <a:pt x="51" y="45"/>
                    <a:pt x="50" y="50"/>
                  </a:cubicBezTo>
                  <a:cubicBezTo>
                    <a:pt x="50" y="51"/>
                    <a:pt x="50" y="51"/>
                    <a:pt x="50" y="50"/>
                  </a:cubicBezTo>
                  <a:cubicBezTo>
                    <a:pt x="52" y="48"/>
                    <a:pt x="53" y="46"/>
                    <a:pt x="54" y="43"/>
                  </a:cubicBezTo>
                  <a:cubicBezTo>
                    <a:pt x="55" y="42"/>
                    <a:pt x="57" y="39"/>
                    <a:pt x="57" y="38"/>
                  </a:cubicBezTo>
                  <a:cubicBezTo>
                    <a:pt x="56" y="43"/>
                    <a:pt x="54" y="49"/>
                    <a:pt x="53" y="55"/>
                  </a:cubicBezTo>
                  <a:cubicBezTo>
                    <a:pt x="50" y="51"/>
                    <a:pt x="46" y="46"/>
                    <a:pt x="43" y="42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4" y="40"/>
                    <a:pt x="45" y="38"/>
                    <a:pt x="46" y="36"/>
                  </a:cubicBezTo>
                  <a:close/>
                  <a:moveTo>
                    <a:pt x="91" y="85"/>
                  </a:moveTo>
                  <a:cubicBezTo>
                    <a:pt x="90" y="88"/>
                    <a:pt x="89" y="91"/>
                    <a:pt x="88" y="94"/>
                  </a:cubicBezTo>
                  <a:cubicBezTo>
                    <a:pt x="88" y="95"/>
                    <a:pt x="87" y="99"/>
                    <a:pt x="87" y="95"/>
                  </a:cubicBezTo>
                  <a:cubicBezTo>
                    <a:pt x="88" y="93"/>
                    <a:pt x="88" y="91"/>
                    <a:pt x="89" y="88"/>
                  </a:cubicBezTo>
                  <a:cubicBezTo>
                    <a:pt x="89" y="88"/>
                    <a:pt x="88" y="88"/>
                    <a:pt x="88" y="88"/>
                  </a:cubicBezTo>
                  <a:cubicBezTo>
                    <a:pt x="87" y="90"/>
                    <a:pt x="86" y="92"/>
                    <a:pt x="85" y="94"/>
                  </a:cubicBezTo>
                  <a:cubicBezTo>
                    <a:pt x="85" y="93"/>
                    <a:pt x="85" y="91"/>
                    <a:pt x="85" y="90"/>
                  </a:cubicBezTo>
                  <a:cubicBezTo>
                    <a:pt x="85" y="89"/>
                    <a:pt x="85" y="89"/>
                    <a:pt x="84" y="90"/>
                  </a:cubicBezTo>
                  <a:cubicBezTo>
                    <a:pt x="84" y="91"/>
                    <a:pt x="83" y="94"/>
                    <a:pt x="82" y="91"/>
                  </a:cubicBezTo>
                  <a:cubicBezTo>
                    <a:pt x="82" y="90"/>
                    <a:pt x="81" y="90"/>
                    <a:pt x="82" y="91"/>
                  </a:cubicBezTo>
                  <a:cubicBezTo>
                    <a:pt x="82" y="91"/>
                    <a:pt x="82" y="92"/>
                    <a:pt x="82" y="93"/>
                  </a:cubicBezTo>
                  <a:cubicBezTo>
                    <a:pt x="81" y="92"/>
                    <a:pt x="81" y="91"/>
                    <a:pt x="80" y="90"/>
                  </a:cubicBezTo>
                  <a:cubicBezTo>
                    <a:pt x="84" y="89"/>
                    <a:pt x="88" y="87"/>
                    <a:pt x="91" y="85"/>
                  </a:cubicBezTo>
                  <a:close/>
                  <a:moveTo>
                    <a:pt x="107" y="128"/>
                  </a:moveTo>
                  <a:cubicBezTo>
                    <a:pt x="107" y="127"/>
                    <a:pt x="108" y="125"/>
                    <a:pt x="108" y="124"/>
                  </a:cubicBezTo>
                  <a:cubicBezTo>
                    <a:pt x="110" y="119"/>
                    <a:pt x="112" y="114"/>
                    <a:pt x="113" y="110"/>
                  </a:cubicBezTo>
                  <a:cubicBezTo>
                    <a:pt x="114" y="107"/>
                    <a:pt x="115" y="104"/>
                    <a:pt x="116" y="101"/>
                  </a:cubicBezTo>
                  <a:cubicBezTo>
                    <a:pt x="117" y="99"/>
                    <a:pt x="117" y="97"/>
                    <a:pt x="118" y="95"/>
                  </a:cubicBezTo>
                  <a:cubicBezTo>
                    <a:pt x="118" y="94"/>
                    <a:pt x="119" y="93"/>
                    <a:pt x="119" y="92"/>
                  </a:cubicBezTo>
                  <a:cubicBezTo>
                    <a:pt x="119" y="93"/>
                    <a:pt x="119" y="94"/>
                    <a:pt x="119" y="95"/>
                  </a:cubicBezTo>
                  <a:cubicBezTo>
                    <a:pt x="117" y="101"/>
                    <a:pt x="117" y="107"/>
                    <a:pt x="116" y="113"/>
                  </a:cubicBezTo>
                  <a:cubicBezTo>
                    <a:pt x="114" y="120"/>
                    <a:pt x="114" y="128"/>
                    <a:pt x="111" y="135"/>
                  </a:cubicBezTo>
                  <a:cubicBezTo>
                    <a:pt x="110" y="132"/>
                    <a:pt x="108" y="130"/>
                    <a:pt x="107" y="128"/>
                  </a:cubicBezTo>
                  <a:close/>
                  <a:moveTo>
                    <a:pt x="116" y="140"/>
                  </a:moveTo>
                  <a:cubicBezTo>
                    <a:pt x="119" y="134"/>
                    <a:pt x="120" y="127"/>
                    <a:pt x="122" y="121"/>
                  </a:cubicBezTo>
                  <a:cubicBezTo>
                    <a:pt x="123" y="114"/>
                    <a:pt x="126" y="106"/>
                    <a:pt x="127" y="100"/>
                  </a:cubicBezTo>
                  <a:cubicBezTo>
                    <a:pt x="126" y="107"/>
                    <a:pt x="125" y="115"/>
                    <a:pt x="124" y="123"/>
                  </a:cubicBezTo>
                  <a:cubicBezTo>
                    <a:pt x="122" y="130"/>
                    <a:pt x="120" y="136"/>
                    <a:pt x="119" y="143"/>
                  </a:cubicBezTo>
                  <a:cubicBezTo>
                    <a:pt x="119" y="143"/>
                    <a:pt x="119" y="144"/>
                    <a:pt x="119" y="144"/>
                  </a:cubicBezTo>
                  <a:cubicBezTo>
                    <a:pt x="118" y="142"/>
                    <a:pt x="117" y="141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lose/>
                  <a:moveTo>
                    <a:pt x="119" y="144"/>
                  </a:moveTo>
                  <a:cubicBezTo>
                    <a:pt x="119" y="144"/>
                    <a:pt x="120" y="144"/>
                    <a:pt x="120" y="144"/>
                  </a:cubicBezTo>
                  <a:cubicBezTo>
                    <a:pt x="123" y="138"/>
                    <a:pt x="123" y="131"/>
                    <a:pt x="125" y="124"/>
                  </a:cubicBezTo>
                  <a:cubicBezTo>
                    <a:pt x="126" y="122"/>
                    <a:pt x="127" y="119"/>
                    <a:pt x="127" y="117"/>
                  </a:cubicBezTo>
                  <a:cubicBezTo>
                    <a:pt x="127" y="119"/>
                    <a:pt x="127" y="120"/>
                    <a:pt x="127" y="122"/>
                  </a:cubicBezTo>
                  <a:cubicBezTo>
                    <a:pt x="126" y="126"/>
                    <a:pt x="125" y="130"/>
                    <a:pt x="124" y="134"/>
                  </a:cubicBezTo>
                  <a:cubicBezTo>
                    <a:pt x="123" y="138"/>
                    <a:pt x="123" y="142"/>
                    <a:pt x="122" y="146"/>
                  </a:cubicBezTo>
                  <a:cubicBezTo>
                    <a:pt x="121" y="145"/>
                    <a:pt x="120" y="145"/>
                    <a:pt x="119" y="144"/>
                  </a:cubicBezTo>
                  <a:close/>
                  <a:moveTo>
                    <a:pt x="126" y="133"/>
                  </a:moveTo>
                  <a:cubicBezTo>
                    <a:pt x="127" y="128"/>
                    <a:pt x="129" y="122"/>
                    <a:pt x="131" y="117"/>
                  </a:cubicBezTo>
                  <a:cubicBezTo>
                    <a:pt x="130" y="119"/>
                    <a:pt x="130" y="122"/>
                    <a:pt x="129" y="124"/>
                  </a:cubicBezTo>
                  <a:cubicBezTo>
                    <a:pt x="128" y="131"/>
                    <a:pt x="127" y="139"/>
                    <a:pt x="126" y="146"/>
                  </a:cubicBezTo>
                  <a:cubicBezTo>
                    <a:pt x="126" y="146"/>
                    <a:pt x="127" y="147"/>
                    <a:pt x="127" y="146"/>
                  </a:cubicBezTo>
                  <a:cubicBezTo>
                    <a:pt x="130" y="141"/>
                    <a:pt x="131" y="135"/>
                    <a:pt x="133" y="129"/>
                  </a:cubicBezTo>
                  <a:cubicBezTo>
                    <a:pt x="134" y="126"/>
                    <a:pt x="134" y="123"/>
                    <a:pt x="135" y="120"/>
                  </a:cubicBezTo>
                  <a:cubicBezTo>
                    <a:pt x="136" y="118"/>
                    <a:pt x="137" y="116"/>
                    <a:pt x="137" y="114"/>
                  </a:cubicBezTo>
                  <a:cubicBezTo>
                    <a:pt x="139" y="110"/>
                    <a:pt x="137" y="114"/>
                    <a:pt x="137" y="115"/>
                  </a:cubicBezTo>
                  <a:cubicBezTo>
                    <a:pt x="135" y="122"/>
                    <a:pt x="134" y="128"/>
                    <a:pt x="132" y="135"/>
                  </a:cubicBezTo>
                  <a:cubicBezTo>
                    <a:pt x="130" y="140"/>
                    <a:pt x="128" y="144"/>
                    <a:pt x="128" y="150"/>
                  </a:cubicBezTo>
                  <a:cubicBezTo>
                    <a:pt x="128" y="150"/>
                    <a:pt x="129" y="150"/>
                    <a:pt x="129" y="150"/>
                  </a:cubicBezTo>
                  <a:cubicBezTo>
                    <a:pt x="130" y="144"/>
                    <a:pt x="133" y="139"/>
                    <a:pt x="135" y="134"/>
                  </a:cubicBezTo>
                  <a:cubicBezTo>
                    <a:pt x="136" y="131"/>
                    <a:pt x="137" y="127"/>
                    <a:pt x="137" y="124"/>
                  </a:cubicBezTo>
                  <a:cubicBezTo>
                    <a:pt x="138" y="122"/>
                    <a:pt x="138" y="121"/>
                    <a:pt x="139" y="119"/>
                  </a:cubicBezTo>
                  <a:cubicBezTo>
                    <a:pt x="138" y="120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21"/>
                    <a:pt x="138" y="127"/>
                    <a:pt x="137" y="133"/>
                  </a:cubicBezTo>
                  <a:cubicBezTo>
                    <a:pt x="136" y="140"/>
                    <a:pt x="134" y="146"/>
                    <a:pt x="132" y="153"/>
                  </a:cubicBezTo>
                  <a:cubicBezTo>
                    <a:pt x="132" y="153"/>
                    <a:pt x="132" y="153"/>
                    <a:pt x="132" y="153"/>
                  </a:cubicBezTo>
                  <a:cubicBezTo>
                    <a:pt x="129" y="152"/>
                    <a:pt x="125" y="149"/>
                    <a:pt x="123" y="147"/>
                  </a:cubicBezTo>
                  <a:cubicBezTo>
                    <a:pt x="125" y="143"/>
                    <a:pt x="125" y="138"/>
                    <a:pt x="126" y="133"/>
                  </a:cubicBezTo>
                  <a:close/>
                  <a:moveTo>
                    <a:pt x="138" y="129"/>
                  </a:moveTo>
                  <a:cubicBezTo>
                    <a:pt x="139" y="124"/>
                    <a:pt x="140" y="120"/>
                    <a:pt x="141" y="115"/>
                  </a:cubicBezTo>
                  <a:cubicBezTo>
                    <a:pt x="141" y="116"/>
                    <a:pt x="142" y="117"/>
                    <a:pt x="143" y="118"/>
                  </a:cubicBezTo>
                  <a:cubicBezTo>
                    <a:pt x="141" y="123"/>
                    <a:pt x="139" y="128"/>
                    <a:pt x="138" y="134"/>
                  </a:cubicBezTo>
                  <a:cubicBezTo>
                    <a:pt x="138" y="132"/>
                    <a:pt x="138" y="130"/>
                    <a:pt x="138" y="129"/>
                  </a:cubicBezTo>
                  <a:close/>
                  <a:moveTo>
                    <a:pt x="146" y="123"/>
                  </a:moveTo>
                  <a:cubicBezTo>
                    <a:pt x="144" y="128"/>
                    <a:pt x="142" y="134"/>
                    <a:pt x="140" y="139"/>
                  </a:cubicBezTo>
                  <a:cubicBezTo>
                    <a:pt x="140" y="141"/>
                    <a:pt x="139" y="142"/>
                    <a:pt x="139" y="143"/>
                  </a:cubicBezTo>
                  <a:cubicBezTo>
                    <a:pt x="141" y="135"/>
                    <a:pt x="144" y="128"/>
                    <a:pt x="144" y="119"/>
                  </a:cubicBezTo>
                  <a:cubicBezTo>
                    <a:pt x="144" y="120"/>
                    <a:pt x="145" y="121"/>
                    <a:pt x="146" y="123"/>
                  </a:cubicBezTo>
                  <a:close/>
                  <a:moveTo>
                    <a:pt x="149" y="127"/>
                  </a:moveTo>
                  <a:cubicBezTo>
                    <a:pt x="147" y="131"/>
                    <a:pt x="146" y="135"/>
                    <a:pt x="145" y="139"/>
                  </a:cubicBezTo>
                  <a:cubicBezTo>
                    <a:pt x="144" y="142"/>
                    <a:pt x="144" y="145"/>
                    <a:pt x="143" y="148"/>
                  </a:cubicBezTo>
                  <a:cubicBezTo>
                    <a:pt x="142" y="149"/>
                    <a:pt x="142" y="150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0"/>
                  </a:cubicBezTo>
                  <a:cubicBezTo>
                    <a:pt x="142" y="145"/>
                    <a:pt x="143" y="139"/>
                    <a:pt x="144" y="134"/>
                  </a:cubicBezTo>
                  <a:cubicBezTo>
                    <a:pt x="145" y="131"/>
                    <a:pt x="147" y="127"/>
                    <a:pt x="147" y="124"/>
                  </a:cubicBezTo>
                  <a:cubicBezTo>
                    <a:pt x="147" y="125"/>
                    <a:pt x="148" y="126"/>
                    <a:pt x="149" y="127"/>
                  </a:cubicBezTo>
                  <a:close/>
                  <a:moveTo>
                    <a:pt x="151" y="131"/>
                  </a:moveTo>
                  <a:cubicBezTo>
                    <a:pt x="150" y="132"/>
                    <a:pt x="149" y="134"/>
                    <a:pt x="149" y="136"/>
                  </a:cubicBezTo>
                  <a:cubicBezTo>
                    <a:pt x="149" y="134"/>
                    <a:pt x="149" y="131"/>
                    <a:pt x="150" y="129"/>
                  </a:cubicBezTo>
                  <a:cubicBezTo>
                    <a:pt x="150" y="129"/>
                    <a:pt x="150" y="129"/>
                    <a:pt x="150" y="130"/>
                  </a:cubicBezTo>
                  <a:cubicBezTo>
                    <a:pt x="150" y="130"/>
                    <a:pt x="150" y="130"/>
                    <a:pt x="151" y="131"/>
                  </a:cubicBezTo>
                  <a:close/>
                  <a:moveTo>
                    <a:pt x="152" y="136"/>
                  </a:moveTo>
                  <a:cubicBezTo>
                    <a:pt x="152" y="138"/>
                    <a:pt x="152" y="141"/>
                    <a:pt x="151" y="143"/>
                  </a:cubicBezTo>
                  <a:cubicBezTo>
                    <a:pt x="151" y="145"/>
                    <a:pt x="150" y="146"/>
                    <a:pt x="150" y="148"/>
                  </a:cubicBezTo>
                  <a:cubicBezTo>
                    <a:pt x="149" y="150"/>
                    <a:pt x="149" y="154"/>
                    <a:pt x="149" y="148"/>
                  </a:cubicBezTo>
                  <a:cubicBezTo>
                    <a:pt x="150" y="143"/>
                    <a:pt x="151" y="138"/>
                    <a:pt x="152" y="134"/>
                  </a:cubicBezTo>
                  <a:cubicBezTo>
                    <a:pt x="152" y="134"/>
                    <a:pt x="152" y="135"/>
                    <a:pt x="152" y="136"/>
                  </a:cubicBezTo>
                  <a:close/>
                  <a:moveTo>
                    <a:pt x="93" y="66"/>
                  </a:moveTo>
                  <a:cubicBezTo>
                    <a:pt x="91" y="70"/>
                    <a:pt x="88" y="75"/>
                    <a:pt x="85" y="78"/>
                  </a:cubicBezTo>
                  <a:cubicBezTo>
                    <a:pt x="88" y="74"/>
                    <a:pt x="89" y="69"/>
                    <a:pt x="91" y="64"/>
                  </a:cubicBezTo>
                  <a:cubicBezTo>
                    <a:pt x="91" y="65"/>
                    <a:pt x="91" y="65"/>
                    <a:pt x="92" y="65"/>
                  </a:cubicBezTo>
                  <a:cubicBezTo>
                    <a:pt x="92" y="66"/>
                    <a:pt x="93" y="66"/>
                    <a:pt x="93" y="66"/>
                  </a:cubicBezTo>
                  <a:close/>
                  <a:moveTo>
                    <a:pt x="7" y="6"/>
                  </a:moveTo>
                  <a:cubicBezTo>
                    <a:pt x="8" y="6"/>
                    <a:pt x="10" y="6"/>
                    <a:pt x="12" y="6"/>
                  </a:cubicBezTo>
                  <a:cubicBezTo>
                    <a:pt x="16" y="6"/>
                    <a:pt x="19" y="5"/>
                    <a:pt x="22" y="3"/>
                  </a:cubicBezTo>
                  <a:cubicBezTo>
                    <a:pt x="28" y="10"/>
                    <a:pt x="33" y="16"/>
                    <a:pt x="38" y="23"/>
                  </a:cubicBezTo>
                  <a:cubicBezTo>
                    <a:pt x="36" y="26"/>
                    <a:pt x="35" y="28"/>
                    <a:pt x="33" y="30"/>
                  </a:cubicBezTo>
                  <a:cubicBezTo>
                    <a:pt x="25" y="26"/>
                    <a:pt x="16" y="23"/>
                    <a:pt x="9" y="18"/>
                  </a:cubicBezTo>
                  <a:cubicBezTo>
                    <a:pt x="11" y="14"/>
                    <a:pt x="9" y="9"/>
                    <a:pt x="7" y="6"/>
                  </a:cubicBezTo>
                  <a:close/>
                  <a:moveTo>
                    <a:pt x="35" y="33"/>
                  </a:move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6" y="32"/>
                    <a:pt x="36" y="32"/>
                  </a:cubicBezTo>
                  <a:cubicBezTo>
                    <a:pt x="36" y="32"/>
                    <a:pt x="37" y="31"/>
                    <a:pt x="37" y="30"/>
                  </a:cubicBezTo>
                  <a:cubicBezTo>
                    <a:pt x="37" y="29"/>
                    <a:pt x="37" y="29"/>
                    <a:pt x="38" y="29"/>
                  </a:cubicBezTo>
                  <a:cubicBezTo>
                    <a:pt x="38" y="29"/>
                    <a:pt x="37" y="29"/>
                    <a:pt x="37" y="30"/>
                  </a:cubicBezTo>
                  <a:cubicBezTo>
                    <a:pt x="37" y="31"/>
                    <a:pt x="36" y="32"/>
                    <a:pt x="36" y="34"/>
                  </a:cubicBezTo>
                  <a:cubicBezTo>
                    <a:pt x="36" y="34"/>
                    <a:pt x="37" y="34"/>
                    <a:pt x="37" y="34"/>
                  </a:cubicBezTo>
                  <a:cubicBezTo>
                    <a:pt x="38" y="32"/>
                    <a:pt x="41" y="29"/>
                    <a:pt x="41" y="26"/>
                  </a:cubicBezTo>
                  <a:cubicBezTo>
                    <a:pt x="41" y="30"/>
                    <a:pt x="40" y="33"/>
                    <a:pt x="39" y="36"/>
                  </a:cubicBezTo>
                  <a:cubicBezTo>
                    <a:pt x="38" y="36"/>
                    <a:pt x="39" y="37"/>
                    <a:pt x="39" y="36"/>
                  </a:cubicBezTo>
                  <a:cubicBezTo>
                    <a:pt x="40" y="35"/>
                    <a:pt x="41" y="33"/>
                    <a:pt x="42" y="32"/>
                  </a:cubicBezTo>
                  <a:cubicBezTo>
                    <a:pt x="43" y="30"/>
                    <a:pt x="45" y="25"/>
                    <a:pt x="43" y="31"/>
                  </a:cubicBezTo>
                  <a:cubicBezTo>
                    <a:pt x="42" y="34"/>
                    <a:pt x="41" y="36"/>
                    <a:pt x="41" y="39"/>
                  </a:cubicBezTo>
                  <a:cubicBezTo>
                    <a:pt x="40" y="39"/>
                    <a:pt x="41" y="39"/>
                    <a:pt x="41" y="39"/>
                  </a:cubicBezTo>
                  <a:cubicBezTo>
                    <a:pt x="43" y="37"/>
                    <a:pt x="45" y="34"/>
                    <a:pt x="46" y="31"/>
                  </a:cubicBezTo>
                  <a:cubicBezTo>
                    <a:pt x="45" y="35"/>
                    <a:pt x="43" y="38"/>
                    <a:pt x="43" y="42"/>
                  </a:cubicBezTo>
                  <a:cubicBezTo>
                    <a:pt x="40" y="39"/>
                    <a:pt x="37" y="36"/>
                    <a:pt x="35" y="33"/>
                  </a:cubicBezTo>
                  <a:close/>
                  <a:moveTo>
                    <a:pt x="132" y="153"/>
                  </a:moveTo>
                  <a:cubicBezTo>
                    <a:pt x="132" y="153"/>
                    <a:pt x="132" y="153"/>
                    <a:pt x="132" y="153"/>
                  </a:cubicBezTo>
                  <a:cubicBezTo>
                    <a:pt x="134" y="147"/>
                    <a:pt x="136" y="142"/>
                    <a:pt x="138" y="136"/>
                  </a:cubicBezTo>
                  <a:cubicBezTo>
                    <a:pt x="139" y="133"/>
                    <a:pt x="140" y="129"/>
                    <a:pt x="141" y="126"/>
                  </a:cubicBezTo>
                  <a:cubicBezTo>
                    <a:pt x="141" y="124"/>
                    <a:pt x="142" y="122"/>
                    <a:pt x="142" y="121"/>
                  </a:cubicBezTo>
                  <a:cubicBezTo>
                    <a:pt x="143" y="119"/>
                    <a:pt x="143" y="118"/>
                    <a:pt x="143" y="120"/>
                  </a:cubicBezTo>
                  <a:cubicBezTo>
                    <a:pt x="143" y="131"/>
                    <a:pt x="138" y="141"/>
                    <a:pt x="136" y="152"/>
                  </a:cubicBezTo>
                  <a:cubicBezTo>
                    <a:pt x="136" y="152"/>
                    <a:pt x="136" y="152"/>
                    <a:pt x="136" y="153"/>
                  </a:cubicBezTo>
                  <a:cubicBezTo>
                    <a:pt x="136" y="153"/>
                    <a:pt x="136" y="154"/>
                    <a:pt x="136" y="155"/>
                  </a:cubicBezTo>
                  <a:cubicBezTo>
                    <a:pt x="136" y="155"/>
                    <a:pt x="136" y="155"/>
                    <a:pt x="136" y="155"/>
                  </a:cubicBezTo>
                  <a:cubicBezTo>
                    <a:pt x="135" y="154"/>
                    <a:pt x="133" y="154"/>
                    <a:pt x="132" y="153"/>
                  </a:cubicBezTo>
                  <a:close/>
                  <a:moveTo>
                    <a:pt x="142" y="155"/>
                  </a:moveTo>
                  <a:cubicBezTo>
                    <a:pt x="140" y="155"/>
                    <a:pt x="138" y="155"/>
                    <a:pt x="137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49"/>
                    <a:pt x="140" y="143"/>
                    <a:pt x="142" y="138"/>
                  </a:cubicBezTo>
                  <a:cubicBezTo>
                    <a:pt x="142" y="135"/>
                    <a:pt x="143" y="133"/>
                    <a:pt x="144" y="131"/>
                  </a:cubicBezTo>
                  <a:cubicBezTo>
                    <a:pt x="144" y="130"/>
                    <a:pt x="145" y="128"/>
                    <a:pt x="145" y="127"/>
                  </a:cubicBezTo>
                  <a:cubicBezTo>
                    <a:pt x="145" y="127"/>
                    <a:pt x="146" y="122"/>
                    <a:pt x="146" y="125"/>
                  </a:cubicBezTo>
                  <a:cubicBezTo>
                    <a:pt x="146" y="129"/>
                    <a:pt x="144" y="132"/>
                    <a:pt x="143" y="136"/>
                  </a:cubicBezTo>
                  <a:cubicBezTo>
                    <a:pt x="142" y="142"/>
                    <a:pt x="141" y="148"/>
                    <a:pt x="140" y="154"/>
                  </a:cubicBezTo>
                  <a:cubicBezTo>
                    <a:pt x="140" y="154"/>
                    <a:pt x="140" y="154"/>
                    <a:pt x="141" y="154"/>
                  </a:cubicBezTo>
                  <a:cubicBezTo>
                    <a:pt x="145" y="145"/>
                    <a:pt x="146" y="136"/>
                    <a:pt x="149" y="128"/>
                  </a:cubicBezTo>
                  <a:cubicBezTo>
                    <a:pt x="149" y="128"/>
                    <a:pt x="149" y="128"/>
                    <a:pt x="149" y="128"/>
                  </a:cubicBezTo>
                  <a:cubicBezTo>
                    <a:pt x="148" y="131"/>
                    <a:pt x="148" y="136"/>
                    <a:pt x="147" y="139"/>
                  </a:cubicBezTo>
                  <a:cubicBezTo>
                    <a:pt x="147" y="143"/>
                    <a:pt x="146" y="146"/>
                    <a:pt x="145" y="149"/>
                  </a:cubicBezTo>
                  <a:cubicBezTo>
                    <a:pt x="144" y="150"/>
                    <a:pt x="144" y="151"/>
                    <a:pt x="144" y="152"/>
                  </a:cubicBezTo>
                  <a:cubicBezTo>
                    <a:pt x="144" y="152"/>
                    <a:pt x="144" y="153"/>
                    <a:pt x="144" y="153"/>
                  </a:cubicBezTo>
                  <a:cubicBezTo>
                    <a:pt x="144" y="154"/>
                    <a:pt x="144" y="154"/>
                    <a:pt x="145" y="153"/>
                  </a:cubicBezTo>
                  <a:cubicBezTo>
                    <a:pt x="147" y="146"/>
                    <a:pt x="148" y="139"/>
                    <a:pt x="151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5"/>
                    <a:pt x="151" y="136"/>
                  </a:cubicBezTo>
                  <a:cubicBezTo>
                    <a:pt x="150" y="138"/>
                    <a:pt x="150" y="140"/>
                    <a:pt x="150" y="142"/>
                  </a:cubicBezTo>
                  <a:cubicBezTo>
                    <a:pt x="149" y="145"/>
                    <a:pt x="148" y="149"/>
                    <a:pt x="149" y="152"/>
                  </a:cubicBezTo>
                  <a:cubicBezTo>
                    <a:pt x="149" y="153"/>
                    <a:pt x="149" y="153"/>
                    <a:pt x="149" y="152"/>
                  </a:cubicBezTo>
                  <a:cubicBezTo>
                    <a:pt x="150" y="147"/>
                    <a:pt x="152" y="143"/>
                    <a:pt x="153" y="137"/>
                  </a:cubicBezTo>
                  <a:cubicBezTo>
                    <a:pt x="155" y="146"/>
                    <a:pt x="153" y="154"/>
                    <a:pt x="142" y="1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107"/>
            <p:cNvSpPr>
              <a:spLocks/>
            </p:cNvSpPr>
            <p:nvPr/>
          </p:nvSpPr>
          <p:spPr bwMode="auto">
            <a:xfrm>
              <a:off x="8039100" y="4876800"/>
              <a:ext cx="36513" cy="33338"/>
            </a:xfrm>
            <a:custGeom>
              <a:avLst/>
              <a:gdLst>
                <a:gd name="T0" fmla="*/ 7 w 10"/>
                <a:gd name="T1" fmla="*/ 8 h 9"/>
                <a:gd name="T2" fmla="*/ 9 w 10"/>
                <a:gd name="T3" fmla="*/ 5 h 9"/>
                <a:gd name="T4" fmla="*/ 3 w 10"/>
                <a:gd name="T5" fmla="*/ 1 h 9"/>
                <a:gd name="T6" fmla="*/ 2 w 10"/>
                <a:gd name="T7" fmla="*/ 4 h 9"/>
                <a:gd name="T8" fmla="*/ 7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7" y="8"/>
                  </a:moveTo>
                  <a:cubicBezTo>
                    <a:pt x="8" y="9"/>
                    <a:pt x="10" y="7"/>
                    <a:pt x="9" y="5"/>
                  </a:cubicBezTo>
                  <a:cubicBezTo>
                    <a:pt x="7" y="4"/>
                    <a:pt x="6" y="2"/>
                    <a:pt x="3" y="1"/>
                  </a:cubicBezTo>
                  <a:cubicBezTo>
                    <a:pt x="2" y="0"/>
                    <a:pt x="0" y="3"/>
                    <a:pt x="2" y="4"/>
                  </a:cubicBezTo>
                  <a:cubicBezTo>
                    <a:pt x="4" y="4"/>
                    <a:pt x="5" y="6"/>
                    <a:pt x="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108"/>
            <p:cNvSpPr>
              <a:spLocks noEditPoints="1"/>
            </p:cNvSpPr>
            <p:nvPr/>
          </p:nvSpPr>
          <p:spPr bwMode="auto">
            <a:xfrm>
              <a:off x="10110788" y="2705100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1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3 w 55"/>
                <a:gd name="T71" fmla="*/ 15 h 64"/>
                <a:gd name="T72" fmla="*/ 5 w 55"/>
                <a:gd name="T73" fmla="*/ 20 h 64"/>
                <a:gd name="T74" fmla="*/ 5 w 55"/>
                <a:gd name="T75" fmla="*/ 15 h 64"/>
                <a:gd name="T76" fmla="*/ 16 w 55"/>
                <a:gd name="T77" fmla="*/ 8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6 h 64"/>
                <a:gd name="T110" fmla="*/ 18 w 55"/>
                <a:gd name="T111" fmla="*/ 7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1" y="11"/>
                    <a:pt x="27" y="18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4"/>
                    <a:pt x="6" y="31"/>
                  </a:cubicBezTo>
                  <a:cubicBezTo>
                    <a:pt x="11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2"/>
                    <a:pt x="49" y="31"/>
                  </a:cubicBezTo>
                  <a:cubicBezTo>
                    <a:pt x="52" y="25"/>
                    <a:pt x="55" y="17"/>
                    <a:pt x="55" y="10"/>
                  </a:cubicBezTo>
                  <a:close/>
                  <a:moveTo>
                    <a:pt x="26" y="60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9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6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2"/>
                    <a:pt x="27" y="54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5" y="58"/>
                    <a:pt x="25" y="57"/>
                    <a:pt x="24" y="57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6"/>
                    <a:pt x="35" y="46"/>
                    <a:pt x="35" y="46"/>
                  </a:cubicBezTo>
                  <a:cubicBezTo>
                    <a:pt x="36" y="46"/>
                    <a:pt x="36" y="45"/>
                    <a:pt x="37" y="44"/>
                  </a:cubicBezTo>
                  <a:cubicBezTo>
                    <a:pt x="37" y="45"/>
                    <a:pt x="37" y="45"/>
                    <a:pt x="36" y="45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50"/>
                    <a:pt x="34" y="46"/>
                    <a:pt x="39" y="41"/>
                  </a:cubicBezTo>
                  <a:cubicBezTo>
                    <a:pt x="39" y="41"/>
                    <a:pt x="39" y="42"/>
                    <a:pt x="39" y="42"/>
                  </a:cubicBezTo>
                  <a:cubicBezTo>
                    <a:pt x="34" y="46"/>
                    <a:pt x="28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2" y="52"/>
                    <a:pt x="21" y="52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6"/>
                    <a:pt x="35" y="39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6"/>
                    <a:pt x="37" y="39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20" y="49"/>
                    <a:pt x="19" y="48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6"/>
                  </a:cubicBezTo>
                  <a:close/>
                  <a:moveTo>
                    <a:pt x="15" y="41"/>
                  </a:moveTo>
                  <a:cubicBezTo>
                    <a:pt x="15" y="42"/>
                    <a:pt x="15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1"/>
                    <a:pt x="33" y="31"/>
                    <a:pt x="33" y="32"/>
                  </a:cubicBezTo>
                  <a:cubicBezTo>
                    <a:pt x="27" y="36"/>
                    <a:pt x="22" y="40"/>
                    <a:pt x="17" y="45"/>
                  </a:cubicBezTo>
                  <a:cubicBezTo>
                    <a:pt x="16" y="44"/>
                    <a:pt x="16" y="43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1"/>
                    <a:pt x="46" y="17"/>
                    <a:pt x="50" y="15"/>
                  </a:cubicBezTo>
                  <a:cubicBezTo>
                    <a:pt x="50" y="15"/>
                    <a:pt x="50" y="15"/>
                    <a:pt x="51" y="14"/>
                  </a:cubicBezTo>
                  <a:cubicBezTo>
                    <a:pt x="51" y="14"/>
                    <a:pt x="51" y="14"/>
                    <a:pt x="52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7"/>
                    <a:pt x="51" y="18"/>
                  </a:cubicBezTo>
                  <a:cubicBezTo>
                    <a:pt x="44" y="21"/>
                    <a:pt x="40" y="27"/>
                    <a:pt x="34" y="30"/>
                  </a:cubicBezTo>
                  <a:cubicBezTo>
                    <a:pt x="30" y="32"/>
                    <a:pt x="27" y="35"/>
                    <a:pt x="23" y="37"/>
                  </a:cubicBezTo>
                  <a:cubicBezTo>
                    <a:pt x="21" y="38"/>
                    <a:pt x="20" y="39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30"/>
                  </a:cubicBezTo>
                  <a:cubicBezTo>
                    <a:pt x="24" y="31"/>
                    <a:pt x="20" y="33"/>
                    <a:pt x="17" y="35"/>
                  </a:cubicBezTo>
                  <a:cubicBezTo>
                    <a:pt x="18" y="34"/>
                    <a:pt x="20" y="33"/>
                    <a:pt x="21" y="32"/>
                  </a:cubicBezTo>
                  <a:cubicBezTo>
                    <a:pt x="30" y="24"/>
                    <a:pt x="43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8" y="18"/>
                    <a:pt x="41" y="16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8" y="45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9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6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8"/>
                  </a:cubicBezTo>
                  <a:cubicBezTo>
                    <a:pt x="25" y="49"/>
                    <a:pt x="23" y="50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9" y="43"/>
                    <a:pt x="26" y="45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40" y="35"/>
                    <a:pt x="47" y="28"/>
                  </a:cubicBezTo>
                  <a:cubicBezTo>
                    <a:pt x="46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1"/>
                    <a:pt x="17" y="31"/>
                    <a:pt x="17" y="31"/>
                  </a:cubicBezTo>
                  <a:cubicBezTo>
                    <a:pt x="19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1"/>
                    <a:pt x="48" y="5"/>
                  </a:cubicBezTo>
                  <a:cubicBezTo>
                    <a:pt x="48" y="6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4"/>
                    <a:pt x="14" y="33"/>
                  </a:cubicBezTo>
                  <a:cubicBezTo>
                    <a:pt x="13" y="34"/>
                    <a:pt x="12" y="35"/>
                    <a:pt x="12" y="35"/>
                  </a:cubicBezTo>
                  <a:cubicBezTo>
                    <a:pt x="12" y="35"/>
                    <a:pt x="12" y="35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8"/>
                    <a:pt x="24" y="15"/>
                    <a:pt x="21" y="18"/>
                  </a:cubicBezTo>
                  <a:cubicBezTo>
                    <a:pt x="20" y="19"/>
                    <a:pt x="19" y="20"/>
                    <a:pt x="18" y="22"/>
                  </a:cubicBezTo>
                  <a:cubicBezTo>
                    <a:pt x="15" y="24"/>
                    <a:pt x="12" y="27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1"/>
                    <a:pt x="15" y="17"/>
                    <a:pt x="20" y="14"/>
                  </a:cubicBezTo>
                  <a:cubicBezTo>
                    <a:pt x="23" y="12"/>
                    <a:pt x="19" y="16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20"/>
                  </a:moveTo>
                  <a:cubicBezTo>
                    <a:pt x="8" y="18"/>
                    <a:pt x="10" y="17"/>
                    <a:pt x="13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5" y="20"/>
                    <a:pt x="5" y="20"/>
                  </a:cubicBezTo>
                  <a:close/>
                  <a:moveTo>
                    <a:pt x="5" y="13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3"/>
                    <a:pt x="5" y="15"/>
                  </a:cubicBezTo>
                  <a:cubicBezTo>
                    <a:pt x="5" y="14"/>
                    <a:pt x="5" y="13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5"/>
                    <a:pt x="15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5"/>
                    <a:pt x="7" y="27"/>
                    <a:pt x="10" y="25"/>
                  </a:cubicBezTo>
                  <a:cubicBezTo>
                    <a:pt x="11" y="23"/>
                    <a:pt x="13" y="22"/>
                    <a:pt x="14" y="21"/>
                  </a:cubicBezTo>
                  <a:cubicBezTo>
                    <a:pt x="17" y="19"/>
                    <a:pt x="20" y="16"/>
                    <a:pt x="22" y="13"/>
                  </a:cubicBezTo>
                  <a:cubicBezTo>
                    <a:pt x="23" y="14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20" y="21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2" y="25"/>
                    <a:pt x="21" y="26"/>
                  </a:cubicBezTo>
                  <a:cubicBezTo>
                    <a:pt x="19" y="28"/>
                    <a:pt x="18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1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7" y="23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30" y="20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4"/>
                    <a:pt x="40" y="12"/>
                    <a:pt x="41" y="10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10"/>
                    <a:pt x="43" y="11"/>
                  </a:cubicBezTo>
                  <a:cubicBezTo>
                    <a:pt x="41" y="13"/>
                    <a:pt x="38" y="15"/>
                    <a:pt x="35" y="17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30" y="20"/>
                  </a:cubicBezTo>
                  <a:close/>
                  <a:moveTo>
                    <a:pt x="43" y="6"/>
                  </a:moveTo>
                  <a:cubicBezTo>
                    <a:pt x="43" y="5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9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2" y="15"/>
                    <a:pt x="33" y="14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2"/>
                  </a:cubicBezTo>
                  <a:cubicBezTo>
                    <a:pt x="35" y="10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5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19" y="8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9" y="13"/>
                    <a:pt x="5" y="16"/>
                  </a:cubicBezTo>
                  <a:cubicBezTo>
                    <a:pt x="7" y="15"/>
                    <a:pt x="9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5" y="7"/>
                    <a:pt x="8" y="3"/>
                    <a:pt x="14" y="5"/>
                  </a:cubicBezTo>
                  <a:close/>
                  <a:moveTo>
                    <a:pt x="12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4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4" y="40"/>
                    <a:pt x="14" y="39"/>
                  </a:cubicBezTo>
                  <a:cubicBezTo>
                    <a:pt x="14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109"/>
            <p:cNvSpPr>
              <a:spLocks noEditPoints="1"/>
            </p:cNvSpPr>
            <p:nvPr/>
          </p:nvSpPr>
          <p:spPr bwMode="auto">
            <a:xfrm>
              <a:off x="11376025" y="3389313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5 h 64"/>
                <a:gd name="T16" fmla="*/ 24 w 55"/>
                <a:gd name="T17" fmla="*/ 55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0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1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6 w 55"/>
                <a:gd name="T77" fmla="*/ 8 h 64"/>
                <a:gd name="T78" fmla="*/ 22 w 55"/>
                <a:gd name="T79" fmla="*/ 12 h 64"/>
                <a:gd name="T80" fmla="*/ 20 w 55"/>
                <a:gd name="T81" fmla="*/ 10 h 64"/>
                <a:gd name="T82" fmla="*/ 10 w 55"/>
                <a:gd name="T83" fmla="*/ 24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1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5" y="62"/>
                  </a:cubicBezTo>
                  <a:cubicBezTo>
                    <a:pt x="25" y="62"/>
                    <a:pt x="25" y="63"/>
                    <a:pt x="25" y="63"/>
                  </a:cubicBezTo>
                  <a:cubicBezTo>
                    <a:pt x="26" y="64"/>
                    <a:pt x="27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1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8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1"/>
                  </a:cubicBezTo>
                  <a:cubicBezTo>
                    <a:pt x="28" y="52"/>
                    <a:pt x="27" y="54"/>
                    <a:pt x="25" y="55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6" y="58"/>
                  </a:cubicBezTo>
                  <a:cubicBezTo>
                    <a:pt x="25" y="58"/>
                    <a:pt x="25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6" y="45"/>
                    <a:pt x="36" y="45"/>
                    <a:pt x="37" y="44"/>
                  </a:cubicBezTo>
                  <a:cubicBezTo>
                    <a:pt x="37" y="44"/>
                    <a:pt x="37" y="45"/>
                    <a:pt x="36" y="45"/>
                  </a:cubicBezTo>
                  <a:close/>
                  <a:moveTo>
                    <a:pt x="24" y="55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49"/>
                    <a:pt x="34" y="46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8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9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6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4"/>
                    <a:pt x="16" y="42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0"/>
                    <a:pt x="46" y="17"/>
                    <a:pt x="50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1"/>
                    <a:pt x="40" y="26"/>
                    <a:pt x="34" y="30"/>
                  </a:cubicBezTo>
                  <a:cubicBezTo>
                    <a:pt x="30" y="32"/>
                    <a:pt x="27" y="34"/>
                    <a:pt x="23" y="37"/>
                  </a:cubicBezTo>
                  <a:cubicBezTo>
                    <a:pt x="21" y="38"/>
                    <a:pt x="20" y="38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1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1" y="15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1" y="37"/>
                    <a:pt x="29" y="39"/>
                    <a:pt x="26" y="40"/>
                  </a:cubicBezTo>
                  <a:cubicBezTo>
                    <a:pt x="24" y="42"/>
                    <a:pt x="20" y="43"/>
                    <a:pt x="18" y="44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8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7"/>
                  </a:cubicBezTo>
                  <a:cubicBezTo>
                    <a:pt x="24" y="48"/>
                    <a:pt x="23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2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39" y="35"/>
                    <a:pt x="47" y="28"/>
                  </a:cubicBezTo>
                  <a:cubicBezTo>
                    <a:pt x="46" y="29"/>
                    <a:pt x="46" y="29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7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0"/>
                    <a:pt x="48" y="5"/>
                  </a:cubicBezTo>
                  <a:cubicBezTo>
                    <a:pt x="48" y="5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2" y="35"/>
                    <a:pt x="12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3" y="21"/>
                    <a:pt x="24" y="20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7"/>
                    <a:pt x="24" y="15"/>
                    <a:pt x="21" y="18"/>
                  </a:cubicBezTo>
                  <a:cubicBezTo>
                    <a:pt x="20" y="19"/>
                    <a:pt x="19" y="20"/>
                    <a:pt x="17" y="21"/>
                  </a:cubicBezTo>
                  <a:cubicBezTo>
                    <a:pt x="15" y="24"/>
                    <a:pt x="12" y="27"/>
                    <a:pt x="9" y="29"/>
                  </a:cubicBezTo>
                  <a:cubicBezTo>
                    <a:pt x="9" y="28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1"/>
                    <a:pt x="10" y="23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19"/>
                  </a:moveTo>
                  <a:cubicBezTo>
                    <a:pt x="8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6" y="21"/>
                    <a:pt x="5" y="20"/>
                    <a:pt x="5" y="19"/>
                  </a:cubicBezTo>
                  <a:close/>
                  <a:moveTo>
                    <a:pt x="5" y="12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2"/>
                    <a:pt x="4" y="15"/>
                  </a:cubicBezTo>
                  <a:cubicBezTo>
                    <a:pt x="4" y="14"/>
                    <a:pt x="4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5"/>
                    <a:pt x="8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10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7" y="18"/>
                    <a:pt x="20" y="16"/>
                    <a:pt x="22" y="13"/>
                  </a:cubicBezTo>
                  <a:cubicBezTo>
                    <a:pt x="23" y="14"/>
                    <a:pt x="23" y="15"/>
                    <a:pt x="23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19" y="20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0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3"/>
                    <a:pt x="40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3" y="11"/>
                  </a:cubicBezTo>
                  <a:cubicBezTo>
                    <a:pt x="40" y="13"/>
                    <a:pt x="38" y="15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3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5" y="5"/>
                    <a:pt x="44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3" y="5"/>
                  </a:cubicBezTo>
                  <a:close/>
                  <a:moveTo>
                    <a:pt x="40" y="6"/>
                  </a:moveTo>
                  <a:cubicBezTo>
                    <a:pt x="38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5" y="12"/>
                    <a:pt x="18" y="7"/>
                  </a:cubicBezTo>
                  <a:cubicBezTo>
                    <a:pt x="19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3" y="8"/>
                    <a:pt x="9" y="13"/>
                    <a:pt x="5" y="15"/>
                  </a:cubicBezTo>
                  <a:cubicBezTo>
                    <a:pt x="7" y="14"/>
                    <a:pt x="8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7" y="6"/>
                  </a:cubicBezTo>
                  <a:close/>
                  <a:moveTo>
                    <a:pt x="14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3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110"/>
            <p:cNvSpPr>
              <a:spLocks noEditPoints="1"/>
            </p:cNvSpPr>
            <p:nvPr/>
          </p:nvSpPr>
          <p:spPr bwMode="auto">
            <a:xfrm>
              <a:off x="7527925" y="4849813"/>
              <a:ext cx="206375" cy="241300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6 w 55"/>
                <a:gd name="T13" fmla="*/ 46 h 64"/>
                <a:gd name="T14" fmla="*/ 23 w 55"/>
                <a:gd name="T15" fmla="*/ 56 h 64"/>
                <a:gd name="T16" fmla="*/ 23 w 55"/>
                <a:gd name="T17" fmla="*/ 56 h 64"/>
                <a:gd name="T18" fmla="*/ 21 w 55"/>
                <a:gd name="T19" fmla="*/ 52 h 64"/>
                <a:gd name="T20" fmla="*/ 33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0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1 w 55"/>
                <a:gd name="T35" fmla="*/ 13 h 64"/>
                <a:gd name="T36" fmla="*/ 20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7 w 55"/>
                <a:gd name="T43" fmla="*/ 27 h 64"/>
                <a:gd name="T44" fmla="*/ 34 w 55"/>
                <a:gd name="T45" fmla="*/ 43 h 64"/>
                <a:gd name="T46" fmla="*/ 42 w 55"/>
                <a:gd name="T47" fmla="*/ 36 h 64"/>
                <a:gd name="T48" fmla="*/ 21 w 55"/>
                <a:gd name="T49" fmla="*/ 51 h 64"/>
                <a:gd name="T50" fmla="*/ 45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7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4 w 55"/>
                <a:gd name="T69" fmla="*/ 20 h 64"/>
                <a:gd name="T70" fmla="*/ 12 w 55"/>
                <a:gd name="T71" fmla="*/ 15 h 64"/>
                <a:gd name="T72" fmla="*/ 5 w 55"/>
                <a:gd name="T73" fmla="*/ 20 h 64"/>
                <a:gd name="T74" fmla="*/ 4 w 55"/>
                <a:gd name="T75" fmla="*/ 15 h 64"/>
                <a:gd name="T76" fmla="*/ 15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1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6 h 64"/>
                <a:gd name="T98" fmla="*/ 46 w 55"/>
                <a:gd name="T99" fmla="*/ 7 h 64"/>
                <a:gd name="T100" fmla="*/ 29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7 w 55"/>
                <a:gd name="T111" fmla="*/ 7 h 64"/>
                <a:gd name="T112" fmla="*/ 12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4" y="4"/>
                    <a:pt x="30" y="11"/>
                    <a:pt x="27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1" y="42"/>
                    <a:pt x="18" y="52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3"/>
                    <a:pt x="48" y="31"/>
                  </a:cubicBezTo>
                  <a:cubicBezTo>
                    <a:pt x="52" y="25"/>
                    <a:pt x="55" y="18"/>
                    <a:pt x="54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8" y="57"/>
                    <a:pt x="29" y="55"/>
                  </a:cubicBezTo>
                  <a:cubicBezTo>
                    <a:pt x="28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4" y="56"/>
                    <a:pt x="26" y="55"/>
                    <a:pt x="26" y="54"/>
                  </a:cubicBezTo>
                  <a:cubicBezTo>
                    <a:pt x="27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6" y="54"/>
                    <a:pt x="25" y="56"/>
                  </a:cubicBezTo>
                  <a:cubicBezTo>
                    <a:pt x="24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6"/>
                  </a:cubicBezTo>
                  <a:close/>
                  <a:moveTo>
                    <a:pt x="35" y="48"/>
                  </a:moveTo>
                  <a:cubicBezTo>
                    <a:pt x="31" y="51"/>
                    <a:pt x="29" y="55"/>
                    <a:pt x="25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4"/>
                    <a:pt x="31" y="51"/>
                    <a:pt x="35" y="48"/>
                  </a:cubicBezTo>
                  <a:close/>
                  <a:moveTo>
                    <a:pt x="36" y="46"/>
                  </a:moveTo>
                  <a:cubicBezTo>
                    <a:pt x="36" y="46"/>
                    <a:pt x="35" y="46"/>
                    <a:pt x="35" y="47"/>
                  </a:cubicBezTo>
                  <a:cubicBezTo>
                    <a:pt x="35" y="46"/>
                    <a:pt x="36" y="45"/>
                    <a:pt x="37" y="45"/>
                  </a:cubicBezTo>
                  <a:cubicBezTo>
                    <a:pt x="37" y="45"/>
                    <a:pt x="36" y="45"/>
                    <a:pt x="36" y="46"/>
                  </a:cubicBezTo>
                  <a:close/>
                  <a:moveTo>
                    <a:pt x="23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3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8" y="51"/>
                    <a:pt x="23" y="56"/>
                  </a:cubicBezTo>
                  <a:close/>
                  <a:moveTo>
                    <a:pt x="21" y="52"/>
                  </a:moveTo>
                  <a:cubicBezTo>
                    <a:pt x="23" y="50"/>
                    <a:pt x="26" y="49"/>
                    <a:pt x="28" y="48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1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7"/>
                    <a:pt x="36" y="39"/>
                    <a:pt x="33" y="41"/>
                  </a:cubicBezTo>
                  <a:cubicBezTo>
                    <a:pt x="29" y="45"/>
                    <a:pt x="25" y="48"/>
                    <a:pt x="20" y="51"/>
                  </a:cubicBezTo>
                  <a:cubicBezTo>
                    <a:pt x="20" y="50"/>
                    <a:pt x="19" y="50"/>
                    <a:pt x="19" y="49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8" y="48"/>
                  </a:cubicBezTo>
                  <a:cubicBezTo>
                    <a:pt x="18" y="47"/>
                    <a:pt x="18" y="47"/>
                    <a:pt x="17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3" y="32"/>
                    <a:pt x="33" y="32"/>
                  </a:cubicBezTo>
                  <a:cubicBezTo>
                    <a:pt x="27" y="36"/>
                    <a:pt x="22" y="41"/>
                    <a:pt x="17" y="45"/>
                  </a:cubicBezTo>
                  <a:cubicBezTo>
                    <a:pt x="16" y="44"/>
                    <a:pt x="16" y="43"/>
                    <a:pt x="15" y="42"/>
                  </a:cubicBezTo>
                  <a:close/>
                  <a:moveTo>
                    <a:pt x="38" y="24"/>
                  </a:moveTo>
                  <a:cubicBezTo>
                    <a:pt x="42" y="21"/>
                    <a:pt x="46" y="18"/>
                    <a:pt x="49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4" y="21"/>
                    <a:pt x="40" y="27"/>
                    <a:pt x="34" y="31"/>
                  </a:cubicBezTo>
                  <a:cubicBezTo>
                    <a:pt x="30" y="33"/>
                    <a:pt x="26" y="35"/>
                    <a:pt x="23" y="37"/>
                  </a:cubicBezTo>
                  <a:cubicBezTo>
                    <a:pt x="21" y="38"/>
                    <a:pt x="20" y="39"/>
                    <a:pt x="18" y="40"/>
                  </a:cubicBezTo>
                  <a:cubicBezTo>
                    <a:pt x="14" y="42"/>
                    <a:pt x="18" y="39"/>
                    <a:pt x="19" y="39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5"/>
                    <a:pt x="38" y="24"/>
                    <a:pt x="38" y="24"/>
                  </a:cubicBezTo>
                  <a:close/>
                  <a:moveTo>
                    <a:pt x="50" y="8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5"/>
                    <a:pt x="31" y="27"/>
                    <a:pt x="26" y="30"/>
                  </a:cubicBezTo>
                  <a:cubicBezTo>
                    <a:pt x="23" y="32"/>
                    <a:pt x="20" y="34"/>
                    <a:pt x="17" y="36"/>
                  </a:cubicBezTo>
                  <a:cubicBezTo>
                    <a:pt x="18" y="35"/>
                    <a:pt x="19" y="34"/>
                    <a:pt x="20" y="33"/>
                  </a:cubicBezTo>
                  <a:cubicBezTo>
                    <a:pt x="30" y="24"/>
                    <a:pt x="42" y="19"/>
                    <a:pt x="50" y="8"/>
                  </a:cubicBezTo>
                  <a:close/>
                  <a:moveTo>
                    <a:pt x="31" y="24"/>
                  </a:moveTo>
                  <a:cubicBezTo>
                    <a:pt x="34" y="22"/>
                    <a:pt x="37" y="19"/>
                    <a:pt x="40" y="16"/>
                  </a:cubicBezTo>
                  <a:cubicBezTo>
                    <a:pt x="43" y="14"/>
                    <a:pt x="47" y="11"/>
                    <a:pt x="49" y="8"/>
                  </a:cubicBezTo>
                  <a:cubicBezTo>
                    <a:pt x="44" y="15"/>
                    <a:pt x="38" y="20"/>
                    <a:pt x="31" y="24"/>
                  </a:cubicBezTo>
                  <a:close/>
                  <a:moveTo>
                    <a:pt x="47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1" y="37"/>
                    <a:pt x="28" y="39"/>
                    <a:pt x="26" y="41"/>
                  </a:cubicBezTo>
                  <a:cubicBezTo>
                    <a:pt x="23" y="42"/>
                    <a:pt x="20" y="44"/>
                    <a:pt x="18" y="45"/>
                  </a:cubicBezTo>
                  <a:cubicBezTo>
                    <a:pt x="23" y="40"/>
                    <a:pt x="29" y="36"/>
                    <a:pt x="35" y="32"/>
                  </a:cubicBezTo>
                  <a:cubicBezTo>
                    <a:pt x="40" y="28"/>
                    <a:pt x="45" y="23"/>
                    <a:pt x="50" y="19"/>
                  </a:cubicBezTo>
                  <a:cubicBezTo>
                    <a:pt x="50" y="22"/>
                    <a:pt x="49" y="24"/>
                    <a:pt x="47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3" y="45"/>
                    <a:pt x="30" y="48"/>
                  </a:cubicBezTo>
                  <a:cubicBezTo>
                    <a:pt x="29" y="48"/>
                    <a:pt x="28" y="49"/>
                    <a:pt x="27" y="49"/>
                  </a:cubicBezTo>
                  <a:cubicBezTo>
                    <a:pt x="30" y="48"/>
                    <a:pt x="32" y="46"/>
                    <a:pt x="34" y="43"/>
                  </a:cubicBezTo>
                  <a:cubicBezTo>
                    <a:pt x="37" y="42"/>
                    <a:pt x="39" y="40"/>
                    <a:pt x="41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1" y="45"/>
                    <a:pt x="29" y="46"/>
                    <a:pt x="26" y="48"/>
                  </a:cubicBezTo>
                  <a:cubicBezTo>
                    <a:pt x="24" y="49"/>
                    <a:pt x="23" y="50"/>
                    <a:pt x="21" y="51"/>
                  </a:cubicBezTo>
                  <a:cubicBezTo>
                    <a:pt x="22" y="50"/>
                    <a:pt x="24" y="49"/>
                    <a:pt x="26" y="48"/>
                  </a:cubicBezTo>
                  <a:cubicBezTo>
                    <a:pt x="32" y="43"/>
                    <a:pt x="39" y="38"/>
                    <a:pt x="44" y="32"/>
                  </a:cubicBezTo>
                  <a:cubicBezTo>
                    <a:pt x="44" y="33"/>
                    <a:pt x="43" y="34"/>
                    <a:pt x="43" y="35"/>
                  </a:cubicBezTo>
                  <a:close/>
                  <a:moveTo>
                    <a:pt x="45" y="31"/>
                  </a:moveTo>
                  <a:cubicBezTo>
                    <a:pt x="45" y="31"/>
                    <a:pt x="45" y="31"/>
                    <a:pt x="45" y="31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8" y="44"/>
                    <a:pt x="26" y="45"/>
                    <a:pt x="23" y="46"/>
                  </a:cubicBezTo>
                  <a:cubicBezTo>
                    <a:pt x="24" y="46"/>
                    <a:pt x="18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0" y="39"/>
                    <a:pt x="39" y="35"/>
                    <a:pt x="46" y="29"/>
                  </a:cubicBezTo>
                  <a:cubicBezTo>
                    <a:pt x="46" y="29"/>
                    <a:pt x="46" y="30"/>
                    <a:pt x="45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6" y="34"/>
                    <a:pt x="14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0" y="29"/>
                    <a:pt x="22" y="27"/>
                  </a:cubicBezTo>
                  <a:cubicBezTo>
                    <a:pt x="26" y="24"/>
                    <a:pt x="31" y="21"/>
                    <a:pt x="35" y="18"/>
                  </a:cubicBezTo>
                  <a:cubicBezTo>
                    <a:pt x="40" y="14"/>
                    <a:pt x="45" y="11"/>
                    <a:pt x="47" y="6"/>
                  </a:cubicBezTo>
                  <a:cubicBezTo>
                    <a:pt x="48" y="6"/>
                    <a:pt x="49" y="7"/>
                    <a:pt x="50" y="7"/>
                  </a:cubicBezTo>
                  <a:close/>
                  <a:moveTo>
                    <a:pt x="11" y="35"/>
                  </a:moveTo>
                  <a:cubicBezTo>
                    <a:pt x="12" y="34"/>
                    <a:pt x="13" y="34"/>
                    <a:pt x="13" y="34"/>
                  </a:cubicBezTo>
                  <a:cubicBezTo>
                    <a:pt x="13" y="34"/>
                    <a:pt x="12" y="35"/>
                    <a:pt x="12" y="36"/>
                  </a:cubicBezTo>
                  <a:cubicBezTo>
                    <a:pt x="12" y="35"/>
                    <a:pt x="11" y="35"/>
                    <a:pt x="11" y="35"/>
                  </a:cubicBezTo>
                  <a:close/>
                  <a:moveTo>
                    <a:pt x="9" y="31"/>
                  </a:moveTo>
                  <a:cubicBezTo>
                    <a:pt x="12" y="29"/>
                    <a:pt x="14" y="28"/>
                    <a:pt x="17" y="26"/>
                  </a:cubicBezTo>
                  <a:cubicBezTo>
                    <a:pt x="19" y="24"/>
                    <a:pt x="22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0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8"/>
                    <a:pt x="23" y="16"/>
                    <a:pt x="21" y="18"/>
                  </a:cubicBezTo>
                  <a:cubicBezTo>
                    <a:pt x="20" y="20"/>
                    <a:pt x="19" y="21"/>
                    <a:pt x="17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8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8" y="16"/>
                  </a:cubicBezTo>
                  <a:cubicBezTo>
                    <a:pt x="17" y="18"/>
                    <a:pt x="16" y="19"/>
                    <a:pt x="14" y="20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6"/>
                    <a:pt x="6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2" y="15"/>
                  </a:cubicBezTo>
                  <a:cubicBezTo>
                    <a:pt x="14" y="15"/>
                    <a:pt x="15" y="14"/>
                    <a:pt x="16" y="13"/>
                  </a:cubicBezTo>
                  <a:cubicBezTo>
                    <a:pt x="18" y="12"/>
                    <a:pt x="21" y="8"/>
                    <a:pt x="18" y="12"/>
                  </a:cubicBezTo>
                  <a:cubicBezTo>
                    <a:pt x="14" y="16"/>
                    <a:pt x="10" y="19"/>
                    <a:pt x="6" y="23"/>
                  </a:cubicBezTo>
                  <a:cubicBezTo>
                    <a:pt x="5" y="22"/>
                    <a:pt x="5" y="21"/>
                    <a:pt x="5" y="20"/>
                  </a:cubicBezTo>
                  <a:close/>
                  <a:moveTo>
                    <a:pt x="4" y="13"/>
                  </a:moveTo>
                  <a:cubicBezTo>
                    <a:pt x="6" y="12"/>
                    <a:pt x="7" y="11"/>
                    <a:pt x="9" y="9"/>
                  </a:cubicBezTo>
                  <a:cubicBezTo>
                    <a:pt x="11" y="7"/>
                    <a:pt x="15" y="4"/>
                    <a:pt x="11" y="9"/>
                  </a:cubicBezTo>
                  <a:cubicBezTo>
                    <a:pt x="9" y="12"/>
                    <a:pt x="6" y="13"/>
                    <a:pt x="4" y="15"/>
                  </a:cubicBezTo>
                  <a:cubicBezTo>
                    <a:pt x="4" y="15"/>
                    <a:pt x="4" y="14"/>
                    <a:pt x="4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4" y="17"/>
                  </a:cubicBezTo>
                  <a:cubicBezTo>
                    <a:pt x="9" y="15"/>
                    <a:pt x="12" y="11"/>
                    <a:pt x="15" y="9"/>
                  </a:cubicBezTo>
                  <a:cubicBezTo>
                    <a:pt x="19" y="7"/>
                    <a:pt x="13" y="12"/>
                    <a:pt x="12" y="13"/>
                  </a:cubicBezTo>
                  <a:cubicBezTo>
                    <a:pt x="10" y="15"/>
                    <a:pt x="7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4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0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2" y="23"/>
                    <a:pt x="14" y="21"/>
                  </a:cubicBezTo>
                  <a:cubicBezTo>
                    <a:pt x="17" y="19"/>
                    <a:pt x="19" y="16"/>
                    <a:pt x="22" y="14"/>
                  </a:cubicBezTo>
                  <a:cubicBezTo>
                    <a:pt x="23" y="15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7"/>
                    <a:pt x="19" y="21"/>
                    <a:pt x="24" y="17"/>
                  </a:cubicBezTo>
                  <a:cubicBezTo>
                    <a:pt x="24" y="18"/>
                    <a:pt x="24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5" y="21"/>
                    <a:pt x="26" y="21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5" y="23"/>
                    <a:pt x="25" y="23"/>
                    <a:pt x="24" y="24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19" y="28"/>
                    <a:pt x="17" y="30"/>
                    <a:pt x="16" y="31"/>
                  </a:cubicBezTo>
                  <a:cubicBezTo>
                    <a:pt x="15" y="32"/>
                    <a:pt x="14" y="32"/>
                    <a:pt x="14" y="33"/>
                  </a:cubicBezTo>
                  <a:cubicBezTo>
                    <a:pt x="13" y="33"/>
                    <a:pt x="10" y="35"/>
                    <a:pt x="13" y="33"/>
                  </a:cubicBezTo>
                  <a:cubicBezTo>
                    <a:pt x="16" y="28"/>
                    <a:pt x="21" y="25"/>
                    <a:pt x="25" y="20"/>
                  </a:cubicBezTo>
                  <a:cubicBezTo>
                    <a:pt x="25" y="20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0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3"/>
                    <a:pt x="27" y="23"/>
                    <a:pt x="26" y="23"/>
                  </a:cubicBezTo>
                  <a:cubicBezTo>
                    <a:pt x="27" y="23"/>
                    <a:pt x="27" y="22"/>
                    <a:pt x="27" y="22"/>
                  </a:cubicBezTo>
                  <a:close/>
                  <a:moveTo>
                    <a:pt x="29" y="20"/>
                  </a:moveTo>
                  <a:cubicBezTo>
                    <a:pt x="31" y="18"/>
                    <a:pt x="33" y="17"/>
                    <a:pt x="35" y="16"/>
                  </a:cubicBezTo>
                  <a:cubicBezTo>
                    <a:pt x="37" y="14"/>
                    <a:pt x="39" y="13"/>
                    <a:pt x="41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5" y="7"/>
                    <a:pt x="46" y="6"/>
                    <a:pt x="46" y="6"/>
                  </a:cubicBezTo>
                  <a:cubicBezTo>
                    <a:pt x="46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0" y="13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29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4" y="6"/>
                    <a:pt x="43" y="7"/>
                    <a:pt x="42" y="8"/>
                  </a:cubicBezTo>
                  <a:cubicBezTo>
                    <a:pt x="40" y="10"/>
                    <a:pt x="37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2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9"/>
                  </a:moveTo>
                  <a:cubicBezTo>
                    <a:pt x="15" y="13"/>
                    <a:pt x="9" y="17"/>
                    <a:pt x="5" y="20"/>
                  </a:cubicBezTo>
                  <a:cubicBezTo>
                    <a:pt x="10" y="16"/>
                    <a:pt x="14" y="12"/>
                    <a:pt x="18" y="7"/>
                  </a:cubicBezTo>
                  <a:cubicBezTo>
                    <a:pt x="19" y="8"/>
                    <a:pt x="19" y="9"/>
                    <a:pt x="20" y="9"/>
                  </a:cubicBezTo>
                  <a:close/>
                  <a:moveTo>
                    <a:pt x="17" y="7"/>
                  </a:moveTo>
                  <a:cubicBezTo>
                    <a:pt x="12" y="9"/>
                    <a:pt x="9" y="14"/>
                    <a:pt x="5" y="16"/>
                  </a:cubicBezTo>
                  <a:cubicBezTo>
                    <a:pt x="6" y="15"/>
                    <a:pt x="8" y="13"/>
                    <a:pt x="10" y="11"/>
                  </a:cubicBezTo>
                  <a:cubicBezTo>
                    <a:pt x="12" y="10"/>
                    <a:pt x="13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6"/>
                    <a:pt x="17" y="6"/>
                    <a:pt x="17" y="7"/>
                  </a:cubicBezTo>
                  <a:close/>
                  <a:moveTo>
                    <a:pt x="14" y="5"/>
                  </a:moveTo>
                  <a:cubicBezTo>
                    <a:pt x="10" y="7"/>
                    <a:pt x="8" y="10"/>
                    <a:pt x="5" y="12"/>
                  </a:cubicBezTo>
                  <a:cubicBezTo>
                    <a:pt x="5" y="7"/>
                    <a:pt x="8" y="4"/>
                    <a:pt x="14" y="5"/>
                  </a:cubicBezTo>
                  <a:close/>
                  <a:moveTo>
                    <a:pt x="12" y="37"/>
                  </a:moveTo>
                  <a:cubicBezTo>
                    <a:pt x="15" y="35"/>
                    <a:pt x="17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4" y="39"/>
                  </a:cubicBezTo>
                  <a:cubicBezTo>
                    <a:pt x="20" y="34"/>
                    <a:pt x="27" y="31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1"/>
                    <a:pt x="15" y="42"/>
                    <a:pt x="15" y="42"/>
                  </a:cubicBezTo>
                  <a:cubicBezTo>
                    <a:pt x="14" y="41"/>
                    <a:pt x="14" y="40"/>
                    <a:pt x="14" y="40"/>
                  </a:cubicBezTo>
                  <a:cubicBezTo>
                    <a:pt x="13" y="39"/>
                    <a:pt x="13" y="38"/>
                    <a:pt x="1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111"/>
            <p:cNvSpPr>
              <a:spLocks noEditPoints="1"/>
            </p:cNvSpPr>
            <p:nvPr/>
          </p:nvSpPr>
          <p:spPr bwMode="auto">
            <a:xfrm>
              <a:off x="2371725" y="6237288"/>
              <a:ext cx="209550" cy="239713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1 w 56"/>
                <a:gd name="T9" fmla="*/ 50 h 64"/>
                <a:gd name="T10" fmla="*/ 36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2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5 w 56"/>
                <a:gd name="T31" fmla="*/ 30 h 64"/>
                <a:gd name="T32" fmla="*/ 38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2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3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6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3 w 56"/>
                <a:gd name="T79" fmla="*/ 12 h 64"/>
                <a:gd name="T80" fmla="*/ 21 w 56"/>
                <a:gd name="T81" fmla="*/ 9 h 64"/>
                <a:gd name="T82" fmla="*/ 11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19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5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6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3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6" y="47"/>
                  </a:moveTo>
                  <a:cubicBezTo>
                    <a:pt x="32" y="50"/>
                    <a:pt x="30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6" y="47"/>
                  </a:cubicBezTo>
                  <a:close/>
                  <a:moveTo>
                    <a:pt x="37" y="45"/>
                  </a:moveTo>
                  <a:cubicBezTo>
                    <a:pt x="37" y="45"/>
                    <a:pt x="36" y="46"/>
                    <a:pt x="36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8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9" y="49"/>
                    <a:pt x="34" y="45"/>
                    <a:pt x="40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2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2" y="51"/>
                  </a:cubicBezTo>
                  <a:close/>
                  <a:moveTo>
                    <a:pt x="20" y="48"/>
                  </a:moveTo>
                  <a:cubicBezTo>
                    <a:pt x="29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1" y="39"/>
                    <a:pt x="37" y="35"/>
                  </a:cubicBezTo>
                  <a:cubicBezTo>
                    <a:pt x="39" y="34"/>
                    <a:pt x="41" y="32"/>
                    <a:pt x="43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5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2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1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8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7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40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1" y="43"/>
                    <a:pt x="19" y="44"/>
                  </a:cubicBezTo>
                  <a:cubicBezTo>
                    <a:pt x="24" y="40"/>
                    <a:pt x="30" y="35"/>
                    <a:pt x="36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4" y="35"/>
                    <a:pt x="43" y="35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2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2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7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5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4" y="33"/>
                    <a:pt x="14" y="33"/>
                  </a:cubicBezTo>
                  <a:cubicBezTo>
                    <a:pt x="14" y="34"/>
                    <a:pt x="13" y="34"/>
                    <a:pt x="13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8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2" y="33"/>
                  </a:cubicBezTo>
                  <a:cubicBezTo>
                    <a:pt x="11" y="32"/>
                    <a:pt x="11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1" y="19"/>
                    <a:pt x="19" y="20"/>
                    <a:pt x="18" y="21"/>
                  </a:cubicBezTo>
                  <a:cubicBezTo>
                    <a:pt x="15" y="24"/>
                    <a:pt x="13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20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5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6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20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6" y="18"/>
                    <a:pt x="6" y="17"/>
                  </a:cubicBezTo>
                  <a:close/>
                  <a:moveTo>
                    <a:pt x="23" y="12"/>
                  </a:moveTo>
                  <a:cubicBezTo>
                    <a:pt x="20" y="13"/>
                    <a:pt x="18" y="15"/>
                    <a:pt x="15" y="16"/>
                  </a:cubicBezTo>
                  <a:cubicBezTo>
                    <a:pt x="13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8" y="15"/>
                    <a:pt x="21" y="9"/>
                  </a:cubicBezTo>
                  <a:cubicBezTo>
                    <a:pt x="22" y="10"/>
                    <a:pt x="22" y="11"/>
                    <a:pt x="23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6" y="21"/>
                    <a:pt x="11" y="24"/>
                  </a:cubicBezTo>
                  <a:cubicBezTo>
                    <a:pt x="10" y="25"/>
                    <a:pt x="8" y="27"/>
                    <a:pt x="11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5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5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8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2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5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7" y="7"/>
                  </a:cubicBezTo>
                  <a:cubicBezTo>
                    <a:pt x="46" y="8"/>
                    <a:pt x="45" y="9"/>
                    <a:pt x="43" y="11"/>
                  </a:cubicBezTo>
                  <a:cubicBezTo>
                    <a:pt x="41" y="13"/>
                    <a:pt x="39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7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3" y="15"/>
                  </a:cubicBezTo>
                  <a:cubicBezTo>
                    <a:pt x="33" y="14"/>
                    <a:pt x="34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1" y="32"/>
                  </a:cubicBezTo>
                  <a:cubicBezTo>
                    <a:pt x="19" y="33"/>
                    <a:pt x="17" y="35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2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112"/>
            <p:cNvSpPr>
              <a:spLocks noEditPoints="1"/>
            </p:cNvSpPr>
            <p:nvPr/>
          </p:nvSpPr>
          <p:spPr bwMode="auto">
            <a:xfrm>
              <a:off x="4597400" y="6713538"/>
              <a:ext cx="206375" cy="241300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0 h 64"/>
                <a:gd name="T10" fmla="*/ 35 w 55"/>
                <a:gd name="T11" fmla="*/ 47 h 64"/>
                <a:gd name="T12" fmla="*/ 36 w 55"/>
                <a:gd name="T13" fmla="*/ 45 h 64"/>
                <a:gd name="T14" fmla="*/ 23 w 55"/>
                <a:gd name="T15" fmla="*/ 55 h 64"/>
                <a:gd name="T16" fmla="*/ 23 w 55"/>
                <a:gd name="T17" fmla="*/ 55 h 64"/>
                <a:gd name="T18" fmla="*/ 21 w 55"/>
                <a:gd name="T19" fmla="*/ 51 h 64"/>
                <a:gd name="T20" fmla="*/ 33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2 h 64"/>
                <a:gd name="T36" fmla="*/ 20 w 55"/>
                <a:gd name="T37" fmla="*/ 32 h 64"/>
                <a:gd name="T38" fmla="*/ 49 w 55"/>
                <a:gd name="T39" fmla="*/ 7 h 64"/>
                <a:gd name="T40" fmla="*/ 26 w 55"/>
                <a:gd name="T41" fmla="*/ 40 h 64"/>
                <a:gd name="T42" fmla="*/ 47 w 55"/>
                <a:gd name="T43" fmla="*/ 26 h 64"/>
                <a:gd name="T44" fmla="*/ 34 w 55"/>
                <a:gd name="T45" fmla="*/ 43 h 64"/>
                <a:gd name="T46" fmla="*/ 42 w 55"/>
                <a:gd name="T47" fmla="*/ 35 h 64"/>
                <a:gd name="T48" fmla="*/ 21 w 55"/>
                <a:gd name="T49" fmla="*/ 50 h 64"/>
                <a:gd name="T50" fmla="*/ 45 w 55"/>
                <a:gd name="T51" fmla="*/ 30 h 64"/>
                <a:gd name="T52" fmla="*/ 19 w 55"/>
                <a:gd name="T53" fmla="*/ 47 h 64"/>
                <a:gd name="T54" fmla="*/ 49 w 55"/>
                <a:gd name="T55" fmla="*/ 6 h 64"/>
                <a:gd name="T56" fmla="*/ 16 w 55"/>
                <a:gd name="T57" fmla="*/ 31 h 64"/>
                <a:gd name="T58" fmla="*/ 47 w 55"/>
                <a:gd name="T59" fmla="*/ 5 h 64"/>
                <a:gd name="T60" fmla="*/ 12 w 55"/>
                <a:gd name="T61" fmla="*/ 35 h 64"/>
                <a:gd name="T62" fmla="*/ 24 w 55"/>
                <a:gd name="T63" fmla="*/ 19 h 64"/>
                <a:gd name="T64" fmla="*/ 20 w 55"/>
                <a:gd name="T65" fmla="*/ 18 h 64"/>
                <a:gd name="T66" fmla="*/ 7 w 55"/>
                <a:gd name="T67" fmla="*/ 27 h 64"/>
                <a:gd name="T68" fmla="*/ 14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5 w 55"/>
                <a:gd name="T77" fmla="*/ 8 h 64"/>
                <a:gd name="T78" fmla="*/ 22 w 55"/>
                <a:gd name="T79" fmla="*/ 12 h 64"/>
                <a:gd name="T80" fmla="*/ 20 w 55"/>
                <a:gd name="T81" fmla="*/ 9 h 64"/>
                <a:gd name="T82" fmla="*/ 10 w 55"/>
                <a:gd name="T83" fmla="*/ 24 h 64"/>
                <a:gd name="T84" fmla="*/ 24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4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0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4" y="62"/>
                  </a:cubicBezTo>
                  <a:cubicBezTo>
                    <a:pt x="24" y="62"/>
                    <a:pt x="25" y="63"/>
                    <a:pt x="25" y="63"/>
                  </a:cubicBezTo>
                  <a:cubicBezTo>
                    <a:pt x="25" y="64"/>
                    <a:pt x="26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0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29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7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28" y="52"/>
                    <a:pt x="26" y="54"/>
                    <a:pt x="24" y="55"/>
                  </a:cubicBezTo>
                  <a:cubicBezTo>
                    <a:pt x="24" y="55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5" y="58"/>
                  </a:cubicBezTo>
                  <a:cubicBezTo>
                    <a:pt x="25" y="58"/>
                    <a:pt x="24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5" y="45"/>
                    <a:pt x="36" y="45"/>
                    <a:pt x="37" y="44"/>
                  </a:cubicBezTo>
                  <a:cubicBezTo>
                    <a:pt x="37" y="44"/>
                    <a:pt x="36" y="45"/>
                    <a:pt x="36" y="45"/>
                  </a:cubicBezTo>
                  <a:close/>
                  <a:moveTo>
                    <a:pt x="23" y="55"/>
                  </a:moveTo>
                  <a:cubicBezTo>
                    <a:pt x="23" y="55"/>
                    <a:pt x="22" y="54"/>
                    <a:pt x="22" y="53"/>
                  </a:cubicBezTo>
                  <a:cubicBezTo>
                    <a:pt x="28" y="49"/>
                    <a:pt x="33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3" y="46"/>
                    <a:pt x="28" y="50"/>
                    <a:pt x="23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8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3" y="41"/>
                  </a:cubicBezTo>
                  <a:cubicBezTo>
                    <a:pt x="29" y="44"/>
                    <a:pt x="24" y="47"/>
                    <a:pt x="20" y="50"/>
                  </a:cubicBezTo>
                  <a:cubicBezTo>
                    <a:pt x="20" y="49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2"/>
                    <a:pt x="30" y="39"/>
                    <a:pt x="36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6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5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3"/>
                    <a:pt x="15" y="42"/>
                    <a:pt x="15" y="41"/>
                  </a:cubicBezTo>
                  <a:close/>
                  <a:moveTo>
                    <a:pt x="38" y="23"/>
                  </a:moveTo>
                  <a:cubicBezTo>
                    <a:pt x="42" y="20"/>
                    <a:pt x="45" y="17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0"/>
                    <a:pt x="40" y="26"/>
                    <a:pt x="34" y="30"/>
                  </a:cubicBezTo>
                  <a:cubicBezTo>
                    <a:pt x="30" y="32"/>
                    <a:pt x="26" y="34"/>
                    <a:pt x="23" y="37"/>
                  </a:cubicBezTo>
                  <a:cubicBezTo>
                    <a:pt x="21" y="37"/>
                    <a:pt x="20" y="38"/>
                    <a:pt x="18" y="39"/>
                  </a:cubicBezTo>
                  <a:cubicBezTo>
                    <a:pt x="14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3"/>
                    <a:pt x="38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0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47" y="15"/>
                    <a:pt x="43" y="18"/>
                    <a:pt x="40" y="21"/>
                  </a:cubicBezTo>
                  <a:cubicBezTo>
                    <a:pt x="36" y="24"/>
                    <a:pt x="31" y="27"/>
                    <a:pt x="26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0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0" y="15"/>
                  </a:cubicBezTo>
                  <a:cubicBezTo>
                    <a:pt x="43" y="13"/>
                    <a:pt x="47" y="10"/>
                    <a:pt x="49" y="7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7" y="26"/>
                  </a:moveTo>
                  <a:cubicBezTo>
                    <a:pt x="43" y="30"/>
                    <a:pt x="39" y="32"/>
                    <a:pt x="34" y="35"/>
                  </a:cubicBezTo>
                  <a:cubicBezTo>
                    <a:pt x="31" y="37"/>
                    <a:pt x="28" y="39"/>
                    <a:pt x="26" y="40"/>
                  </a:cubicBezTo>
                  <a:cubicBezTo>
                    <a:pt x="23" y="42"/>
                    <a:pt x="20" y="43"/>
                    <a:pt x="18" y="44"/>
                  </a:cubicBezTo>
                  <a:cubicBezTo>
                    <a:pt x="23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7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4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29" y="47"/>
                    <a:pt x="32" y="45"/>
                    <a:pt x="34" y="43"/>
                  </a:cubicBezTo>
                  <a:cubicBezTo>
                    <a:pt x="37" y="41"/>
                    <a:pt x="39" y="39"/>
                    <a:pt x="41" y="37"/>
                  </a:cubicBezTo>
                  <a:cubicBezTo>
                    <a:pt x="41" y="38"/>
                    <a:pt x="40" y="38"/>
                    <a:pt x="40" y="39"/>
                  </a:cubicBezTo>
                  <a:close/>
                  <a:moveTo>
                    <a:pt x="43" y="34"/>
                  </a:moveTo>
                  <a:cubicBezTo>
                    <a:pt x="43" y="35"/>
                    <a:pt x="42" y="35"/>
                    <a:pt x="42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1" y="44"/>
                    <a:pt x="29" y="46"/>
                    <a:pt x="26" y="47"/>
                  </a:cubicBezTo>
                  <a:cubicBezTo>
                    <a:pt x="24" y="48"/>
                    <a:pt x="22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2" y="42"/>
                    <a:pt x="39" y="38"/>
                    <a:pt x="44" y="32"/>
                  </a:cubicBezTo>
                  <a:cubicBezTo>
                    <a:pt x="44" y="33"/>
                    <a:pt x="43" y="34"/>
                    <a:pt x="43" y="34"/>
                  </a:cubicBezTo>
                  <a:close/>
                  <a:moveTo>
                    <a:pt x="45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5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3" y="46"/>
                    <a:pt x="18" y="48"/>
                    <a:pt x="19" y="47"/>
                  </a:cubicBezTo>
                  <a:cubicBezTo>
                    <a:pt x="20" y="46"/>
                    <a:pt x="21" y="45"/>
                    <a:pt x="23" y="44"/>
                  </a:cubicBezTo>
                  <a:cubicBezTo>
                    <a:pt x="30" y="38"/>
                    <a:pt x="39" y="34"/>
                    <a:pt x="46" y="28"/>
                  </a:cubicBezTo>
                  <a:cubicBezTo>
                    <a:pt x="46" y="29"/>
                    <a:pt x="46" y="29"/>
                    <a:pt x="45" y="30"/>
                  </a:cubicBezTo>
                  <a:close/>
                  <a:moveTo>
                    <a:pt x="49" y="6"/>
                  </a:moveTo>
                  <a:cubicBezTo>
                    <a:pt x="43" y="12"/>
                    <a:pt x="36" y="18"/>
                    <a:pt x="30" y="24"/>
                  </a:cubicBezTo>
                  <a:cubicBezTo>
                    <a:pt x="26" y="27"/>
                    <a:pt x="22" y="29"/>
                    <a:pt x="18" y="32"/>
                  </a:cubicBezTo>
                  <a:cubicBezTo>
                    <a:pt x="16" y="33"/>
                    <a:pt x="14" y="34"/>
                    <a:pt x="12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5" y="17"/>
                  </a:cubicBezTo>
                  <a:cubicBezTo>
                    <a:pt x="40" y="14"/>
                    <a:pt x="45" y="10"/>
                    <a:pt x="47" y="5"/>
                  </a:cubicBezTo>
                  <a:cubicBezTo>
                    <a:pt x="48" y="5"/>
                    <a:pt x="49" y="6"/>
                    <a:pt x="49" y="6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1" y="35"/>
                    <a:pt x="11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2" y="21"/>
                    <a:pt x="24" y="19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7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7"/>
                    <a:pt x="23" y="15"/>
                    <a:pt x="21" y="18"/>
                  </a:cubicBezTo>
                  <a:cubicBezTo>
                    <a:pt x="20" y="19"/>
                    <a:pt x="18" y="20"/>
                    <a:pt x="17" y="21"/>
                  </a:cubicBezTo>
                  <a:cubicBezTo>
                    <a:pt x="14" y="24"/>
                    <a:pt x="12" y="27"/>
                    <a:pt x="9" y="29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8" y="16"/>
                  </a:cubicBezTo>
                  <a:cubicBezTo>
                    <a:pt x="17" y="17"/>
                    <a:pt x="16" y="18"/>
                    <a:pt x="14" y="19"/>
                  </a:cubicBezTo>
                  <a:cubicBezTo>
                    <a:pt x="12" y="21"/>
                    <a:pt x="9" y="23"/>
                    <a:pt x="7" y="26"/>
                  </a:cubicBezTo>
                  <a:cubicBezTo>
                    <a:pt x="7" y="25"/>
                    <a:pt x="6" y="24"/>
                    <a:pt x="6" y="23"/>
                  </a:cubicBezTo>
                  <a:close/>
                  <a:moveTo>
                    <a:pt x="5" y="19"/>
                  </a:moveTo>
                  <a:cubicBezTo>
                    <a:pt x="7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7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5" y="21"/>
                    <a:pt x="5" y="20"/>
                    <a:pt x="5" y="19"/>
                  </a:cubicBezTo>
                  <a:close/>
                  <a:moveTo>
                    <a:pt x="4" y="12"/>
                  </a:moveTo>
                  <a:cubicBezTo>
                    <a:pt x="6" y="11"/>
                    <a:pt x="7" y="10"/>
                    <a:pt x="9" y="9"/>
                  </a:cubicBezTo>
                  <a:cubicBezTo>
                    <a:pt x="11" y="7"/>
                    <a:pt x="15" y="4"/>
                    <a:pt x="11" y="8"/>
                  </a:cubicBezTo>
                  <a:cubicBezTo>
                    <a:pt x="9" y="11"/>
                    <a:pt x="6" y="12"/>
                    <a:pt x="4" y="15"/>
                  </a:cubicBezTo>
                  <a:cubicBezTo>
                    <a:pt x="4" y="14"/>
                    <a:pt x="4" y="13"/>
                    <a:pt x="4" y="12"/>
                  </a:cubicBezTo>
                  <a:close/>
                  <a:moveTo>
                    <a:pt x="5" y="17"/>
                  </a:moveTo>
                  <a:cubicBezTo>
                    <a:pt x="4" y="17"/>
                    <a:pt x="4" y="17"/>
                    <a:pt x="4" y="16"/>
                  </a:cubicBezTo>
                  <a:cubicBezTo>
                    <a:pt x="9" y="14"/>
                    <a:pt x="12" y="11"/>
                    <a:pt x="15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4"/>
                    <a:pt x="7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10" y="18"/>
                    <a:pt x="17" y="15"/>
                    <a:pt x="20" y="9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9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6" y="18"/>
                    <a:pt x="19" y="16"/>
                    <a:pt x="22" y="13"/>
                  </a:cubicBezTo>
                  <a:cubicBezTo>
                    <a:pt x="22" y="14"/>
                    <a:pt x="23" y="15"/>
                    <a:pt x="23" y="15"/>
                  </a:cubicBezTo>
                  <a:close/>
                  <a:moveTo>
                    <a:pt x="24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6"/>
                    <a:pt x="19" y="20"/>
                    <a:pt x="23" y="16"/>
                  </a:cubicBezTo>
                  <a:cubicBezTo>
                    <a:pt x="24" y="17"/>
                    <a:pt x="24" y="18"/>
                    <a:pt x="24" y="19"/>
                  </a:cubicBezTo>
                  <a:close/>
                  <a:moveTo>
                    <a:pt x="25" y="20"/>
                  </a:moveTo>
                  <a:cubicBezTo>
                    <a:pt x="25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2"/>
                    <a:pt x="24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5" y="31"/>
                  </a:cubicBezTo>
                  <a:cubicBezTo>
                    <a:pt x="15" y="31"/>
                    <a:pt x="14" y="32"/>
                    <a:pt x="14" y="32"/>
                  </a:cubicBezTo>
                  <a:cubicBezTo>
                    <a:pt x="13" y="33"/>
                    <a:pt x="10" y="35"/>
                    <a:pt x="12" y="32"/>
                  </a:cubicBezTo>
                  <a:cubicBezTo>
                    <a:pt x="16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39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0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6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7" y="13"/>
                    <a:pt x="39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2" y="11"/>
                  </a:cubicBezTo>
                  <a:cubicBezTo>
                    <a:pt x="40" y="13"/>
                    <a:pt x="38" y="14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2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4" y="5"/>
                    <a:pt x="43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3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2" y="5"/>
                  </a:cubicBezTo>
                  <a:close/>
                  <a:moveTo>
                    <a:pt x="40" y="6"/>
                  </a:moveTo>
                  <a:cubicBezTo>
                    <a:pt x="37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4" y="12"/>
                    <a:pt x="18" y="7"/>
                  </a:cubicBezTo>
                  <a:cubicBezTo>
                    <a:pt x="18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2" y="8"/>
                    <a:pt x="9" y="13"/>
                    <a:pt x="4" y="15"/>
                  </a:cubicBezTo>
                  <a:cubicBezTo>
                    <a:pt x="6" y="14"/>
                    <a:pt x="8" y="12"/>
                    <a:pt x="10" y="11"/>
                  </a:cubicBezTo>
                  <a:cubicBezTo>
                    <a:pt x="12" y="9"/>
                    <a:pt x="13" y="7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6" y="6"/>
                    <a:pt x="17" y="6"/>
                  </a:cubicBezTo>
                  <a:close/>
                  <a:moveTo>
                    <a:pt x="14" y="4"/>
                  </a:moveTo>
                  <a:cubicBezTo>
                    <a:pt x="10" y="6"/>
                    <a:pt x="7" y="9"/>
                    <a:pt x="4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20" y="33"/>
                    <a:pt x="27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4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113"/>
            <p:cNvSpPr>
              <a:spLocks noEditPoints="1"/>
            </p:cNvSpPr>
            <p:nvPr/>
          </p:nvSpPr>
          <p:spPr bwMode="auto">
            <a:xfrm>
              <a:off x="10526713" y="6713538"/>
              <a:ext cx="211138" cy="241300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0 w 56"/>
                <a:gd name="T9" fmla="*/ 50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2 h 64"/>
                <a:gd name="T80" fmla="*/ 21 w 56"/>
                <a:gd name="T81" fmla="*/ 9 h 64"/>
                <a:gd name="T82" fmla="*/ 10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19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5" y="12"/>
                    <a:pt x="23" y="5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6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4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0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0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9"/>
                    <a:pt x="37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1" y="17"/>
                    <a:pt x="51" y="17"/>
                  </a:cubicBezTo>
                  <a:cubicBezTo>
                    <a:pt x="45" y="20"/>
                    <a:pt x="41" y="26"/>
                    <a:pt x="34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5" y="33"/>
                    <a:pt x="32" y="30"/>
                    <a:pt x="37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7" y="42"/>
                    <a:pt x="34" y="44"/>
                    <a:pt x="30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4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5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3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1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7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6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6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7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8"/>
                    <a:pt x="46" y="6"/>
                  </a:cubicBezTo>
                  <a:cubicBezTo>
                    <a:pt x="46" y="6"/>
                    <a:pt x="46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1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4"/>
                    <a:pt x="16" y="35"/>
                    <a:pt x="15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114"/>
            <p:cNvSpPr>
              <a:spLocks noEditPoints="1"/>
            </p:cNvSpPr>
            <p:nvPr/>
          </p:nvSpPr>
          <p:spPr bwMode="auto">
            <a:xfrm>
              <a:off x="4402138" y="6372225"/>
              <a:ext cx="206375" cy="239713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4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7 w 55"/>
                <a:gd name="T13" fmla="*/ 46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2 h 64"/>
                <a:gd name="T20" fmla="*/ 34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1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7 h 64"/>
                <a:gd name="T44" fmla="*/ 35 w 55"/>
                <a:gd name="T45" fmla="*/ 44 h 64"/>
                <a:gd name="T46" fmla="*/ 43 w 55"/>
                <a:gd name="T47" fmla="*/ 36 h 64"/>
                <a:gd name="T48" fmla="*/ 21 w 55"/>
                <a:gd name="T49" fmla="*/ 51 h 64"/>
                <a:gd name="T50" fmla="*/ 46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9 h 64"/>
                <a:gd name="T66" fmla="*/ 8 w 55"/>
                <a:gd name="T67" fmla="*/ 27 h 64"/>
                <a:gd name="T68" fmla="*/ 15 w 55"/>
                <a:gd name="T69" fmla="*/ 20 h 64"/>
                <a:gd name="T70" fmla="*/ 13 w 55"/>
                <a:gd name="T71" fmla="*/ 16 h 64"/>
                <a:gd name="T72" fmla="*/ 5 w 55"/>
                <a:gd name="T73" fmla="*/ 20 h 64"/>
                <a:gd name="T74" fmla="*/ 5 w 55"/>
                <a:gd name="T75" fmla="*/ 16 h 64"/>
                <a:gd name="T76" fmla="*/ 16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2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8 w 55"/>
                <a:gd name="T95" fmla="*/ 22 h 64"/>
                <a:gd name="T96" fmla="*/ 36 w 55"/>
                <a:gd name="T97" fmla="*/ 16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8 w 55"/>
                <a:gd name="T111" fmla="*/ 7 h 64"/>
                <a:gd name="T112" fmla="*/ 13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5" y="4"/>
                    <a:pt x="31" y="11"/>
                    <a:pt x="27" y="18"/>
                  </a:cubicBezTo>
                  <a:cubicBezTo>
                    <a:pt x="25" y="13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4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3" y="43"/>
                    <a:pt x="49" y="31"/>
                  </a:cubicBezTo>
                  <a:cubicBezTo>
                    <a:pt x="52" y="25"/>
                    <a:pt x="55" y="18"/>
                    <a:pt x="55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9" y="57"/>
                    <a:pt x="30" y="56"/>
                  </a:cubicBezTo>
                  <a:cubicBezTo>
                    <a:pt x="29" y="57"/>
                    <a:pt x="27" y="59"/>
                    <a:pt x="26" y="60"/>
                  </a:cubicBezTo>
                  <a:close/>
                  <a:moveTo>
                    <a:pt x="24" y="57"/>
                  </a:moveTo>
                  <a:cubicBezTo>
                    <a:pt x="25" y="56"/>
                    <a:pt x="26" y="55"/>
                    <a:pt x="26" y="55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7" y="55"/>
                    <a:pt x="25" y="56"/>
                  </a:cubicBezTo>
                  <a:cubicBezTo>
                    <a:pt x="25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lose/>
                  <a:moveTo>
                    <a:pt x="35" y="48"/>
                  </a:moveTo>
                  <a:cubicBezTo>
                    <a:pt x="32" y="51"/>
                    <a:pt x="29" y="56"/>
                    <a:pt x="26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5"/>
                    <a:pt x="31" y="51"/>
                    <a:pt x="35" y="48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7" y="45"/>
                  </a:cubicBezTo>
                  <a:cubicBezTo>
                    <a:pt x="37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7"/>
                    <a:pt x="29" y="51"/>
                    <a:pt x="24" y="56"/>
                  </a:cubicBezTo>
                  <a:close/>
                  <a:moveTo>
                    <a:pt x="21" y="52"/>
                  </a:moveTo>
                  <a:cubicBezTo>
                    <a:pt x="24" y="51"/>
                    <a:pt x="26" y="49"/>
                    <a:pt x="29" y="48"/>
                  </a:cubicBezTo>
                  <a:cubicBezTo>
                    <a:pt x="26" y="50"/>
                    <a:pt x="24" y="51"/>
                    <a:pt x="22" y="53"/>
                  </a:cubicBezTo>
                  <a:cubicBezTo>
                    <a:pt x="22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29" y="45"/>
                    <a:pt x="25" y="48"/>
                    <a:pt x="21" y="51"/>
                  </a:cubicBezTo>
                  <a:cubicBezTo>
                    <a:pt x="20" y="50"/>
                    <a:pt x="20" y="50"/>
                    <a:pt x="19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9" y="48"/>
                  </a:cubicBezTo>
                  <a:cubicBezTo>
                    <a:pt x="18" y="47"/>
                    <a:pt x="18" y="47"/>
                    <a:pt x="18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6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28" y="36"/>
                    <a:pt x="22" y="41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4"/>
                  </a:moveTo>
                  <a:cubicBezTo>
                    <a:pt x="42" y="21"/>
                    <a:pt x="46" y="18"/>
                    <a:pt x="50" y="15"/>
                  </a:cubicBezTo>
                  <a:cubicBezTo>
                    <a:pt x="50" y="15"/>
                    <a:pt x="51" y="15"/>
                    <a:pt x="51" y="15"/>
                  </a:cubicBezTo>
                  <a:cubicBezTo>
                    <a:pt x="51" y="15"/>
                    <a:pt x="51" y="14"/>
                    <a:pt x="52" y="14"/>
                  </a:cubicBezTo>
                  <a:cubicBezTo>
                    <a:pt x="52" y="15"/>
                    <a:pt x="51" y="16"/>
                    <a:pt x="51" y="17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45" y="21"/>
                    <a:pt x="40" y="27"/>
                    <a:pt x="34" y="31"/>
                  </a:cubicBezTo>
                  <a:cubicBezTo>
                    <a:pt x="30" y="33"/>
                    <a:pt x="27" y="35"/>
                    <a:pt x="23" y="37"/>
                  </a:cubicBezTo>
                  <a:cubicBezTo>
                    <a:pt x="22" y="38"/>
                    <a:pt x="20" y="39"/>
                    <a:pt x="18" y="40"/>
                  </a:cubicBezTo>
                  <a:cubicBezTo>
                    <a:pt x="15" y="42"/>
                    <a:pt x="19" y="39"/>
                    <a:pt x="19" y="39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4"/>
                  </a:cubicBezTo>
                  <a:close/>
                  <a:moveTo>
                    <a:pt x="50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6"/>
                    <a:pt x="44" y="18"/>
                    <a:pt x="40" y="21"/>
                  </a:cubicBezTo>
                  <a:cubicBezTo>
                    <a:pt x="36" y="25"/>
                    <a:pt x="32" y="28"/>
                    <a:pt x="27" y="30"/>
                  </a:cubicBezTo>
                  <a:cubicBezTo>
                    <a:pt x="24" y="32"/>
                    <a:pt x="21" y="34"/>
                    <a:pt x="18" y="36"/>
                  </a:cubicBezTo>
                  <a:cubicBezTo>
                    <a:pt x="19" y="35"/>
                    <a:pt x="20" y="34"/>
                    <a:pt x="21" y="33"/>
                  </a:cubicBezTo>
                  <a:cubicBezTo>
                    <a:pt x="31" y="24"/>
                    <a:pt x="43" y="19"/>
                    <a:pt x="50" y="8"/>
                  </a:cubicBezTo>
                  <a:close/>
                  <a:moveTo>
                    <a:pt x="31" y="24"/>
                  </a:moveTo>
                  <a:cubicBezTo>
                    <a:pt x="35" y="22"/>
                    <a:pt x="38" y="19"/>
                    <a:pt x="41" y="16"/>
                  </a:cubicBezTo>
                  <a:cubicBezTo>
                    <a:pt x="44" y="14"/>
                    <a:pt x="47" y="11"/>
                    <a:pt x="49" y="8"/>
                  </a:cubicBezTo>
                  <a:cubicBezTo>
                    <a:pt x="45" y="15"/>
                    <a:pt x="38" y="20"/>
                    <a:pt x="31" y="24"/>
                  </a:cubicBezTo>
                  <a:close/>
                  <a:moveTo>
                    <a:pt x="48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2" y="38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4" y="45"/>
                    <a:pt x="30" y="48"/>
                  </a:cubicBezTo>
                  <a:cubicBezTo>
                    <a:pt x="29" y="48"/>
                    <a:pt x="28" y="49"/>
                    <a:pt x="28" y="50"/>
                  </a:cubicBezTo>
                  <a:cubicBezTo>
                    <a:pt x="30" y="48"/>
                    <a:pt x="32" y="46"/>
                    <a:pt x="35" y="44"/>
                  </a:cubicBezTo>
                  <a:cubicBezTo>
                    <a:pt x="37" y="42"/>
                    <a:pt x="39" y="40"/>
                    <a:pt x="42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6"/>
                    <a:pt x="43" y="36"/>
                  </a:cubicBezTo>
                  <a:cubicBezTo>
                    <a:pt x="43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2" y="45"/>
                    <a:pt x="29" y="47"/>
                    <a:pt x="26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2" y="50"/>
                    <a:pt x="25" y="49"/>
                    <a:pt x="26" y="48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1"/>
                  </a:moveTo>
                  <a:cubicBezTo>
                    <a:pt x="46" y="31"/>
                    <a:pt x="45" y="31"/>
                    <a:pt x="45" y="31"/>
                  </a:cubicBezTo>
                  <a:cubicBezTo>
                    <a:pt x="40" y="35"/>
                    <a:pt x="36" y="39"/>
                    <a:pt x="31" y="42"/>
                  </a:cubicBezTo>
                  <a:cubicBezTo>
                    <a:pt x="29" y="44"/>
                    <a:pt x="26" y="45"/>
                    <a:pt x="24" y="47"/>
                  </a:cubicBezTo>
                  <a:cubicBezTo>
                    <a:pt x="24" y="46"/>
                    <a:pt x="19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6" y="30"/>
                    <a:pt x="46" y="30"/>
                    <a:pt x="46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0" y="29"/>
                    <a:pt x="22" y="27"/>
                  </a:cubicBezTo>
                  <a:cubicBezTo>
                    <a:pt x="27" y="24"/>
                    <a:pt x="31" y="21"/>
                    <a:pt x="36" y="18"/>
                  </a:cubicBezTo>
                  <a:cubicBezTo>
                    <a:pt x="41" y="14"/>
                    <a:pt x="45" y="11"/>
                    <a:pt x="48" y="6"/>
                  </a:cubicBezTo>
                  <a:cubicBezTo>
                    <a:pt x="49" y="6"/>
                    <a:pt x="49" y="7"/>
                    <a:pt x="50" y="7"/>
                  </a:cubicBezTo>
                  <a:close/>
                  <a:moveTo>
                    <a:pt x="12" y="35"/>
                  </a:moveTo>
                  <a:cubicBezTo>
                    <a:pt x="12" y="35"/>
                    <a:pt x="13" y="34"/>
                    <a:pt x="14" y="34"/>
                  </a:cubicBezTo>
                  <a:cubicBezTo>
                    <a:pt x="13" y="34"/>
                    <a:pt x="13" y="35"/>
                    <a:pt x="12" y="36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9" y="31"/>
                  </a:moveTo>
                  <a:cubicBezTo>
                    <a:pt x="12" y="29"/>
                    <a:pt x="15" y="28"/>
                    <a:pt x="17" y="26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1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9"/>
                  </a:cubicBezTo>
                  <a:cubicBezTo>
                    <a:pt x="21" y="18"/>
                    <a:pt x="24" y="16"/>
                    <a:pt x="21" y="19"/>
                  </a:cubicBezTo>
                  <a:cubicBezTo>
                    <a:pt x="20" y="20"/>
                    <a:pt x="19" y="21"/>
                    <a:pt x="18" y="22"/>
                  </a:cubicBezTo>
                  <a:cubicBezTo>
                    <a:pt x="15" y="25"/>
                    <a:pt x="12" y="28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9" y="16"/>
                  </a:cubicBezTo>
                  <a:cubicBezTo>
                    <a:pt x="17" y="18"/>
                    <a:pt x="16" y="19"/>
                    <a:pt x="15" y="20"/>
                  </a:cubicBezTo>
                  <a:cubicBezTo>
                    <a:pt x="12" y="22"/>
                    <a:pt x="10" y="24"/>
                    <a:pt x="8" y="26"/>
                  </a:cubicBezTo>
                  <a:cubicBezTo>
                    <a:pt x="7" y="26"/>
                    <a:pt x="7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3" y="16"/>
                  </a:cubicBezTo>
                  <a:cubicBezTo>
                    <a:pt x="14" y="15"/>
                    <a:pt x="15" y="14"/>
                    <a:pt x="17" y="13"/>
                  </a:cubicBezTo>
                  <a:cubicBezTo>
                    <a:pt x="18" y="12"/>
                    <a:pt x="21" y="9"/>
                    <a:pt x="18" y="13"/>
                  </a:cubicBezTo>
                  <a:cubicBezTo>
                    <a:pt x="15" y="17"/>
                    <a:pt x="10" y="19"/>
                    <a:pt x="6" y="23"/>
                  </a:cubicBezTo>
                  <a:cubicBezTo>
                    <a:pt x="6" y="22"/>
                    <a:pt x="6" y="21"/>
                    <a:pt x="5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1"/>
                    <a:pt x="9" y="9"/>
                  </a:cubicBezTo>
                  <a:cubicBezTo>
                    <a:pt x="12" y="7"/>
                    <a:pt x="16" y="5"/>
                    <a:pt x="12" y="9"/>
                  </a:cubicBezTo>
                  <a:cubicBezTo>
                    <a:pt x="9" y="12"/>
                    <a:pt x="7" y="13"/>
                    <a:pt x="5" y="16"/>
                  </a:cubicBezTo>
                  <a:cubicBezTo>
                    <a:pt x="5" y="15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19" y="7"/>
                    <a:pt x="13" y="12"/>
                    <a:pt x="13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5" y="17"/>
                  </a:cubicBezTo>
                  <a:cubicBezTo>
                    <a:pt x="12" y="19"/>
                    <a:pt x="9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3" y="23"/>
                    <a:pt x="14" y="22"/>
                  </a:cubicBezTo>
                  <a:cubicBezTo>
                    <a:pt x="17" y="19"/>
                    <a:pt x="20" y="17"/>
                    <a:pt x="22" y="14"/>
                  </a:cubicBezTo>
                  <a:cubicBezTo>
                    <a:pt x="23" y="15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30"/>
                  </a:cubicBezTo>
                  <a:cubicBezTo>
                    <a:pt x="15" y="27"/>
                    <a:pt x="20" y="21"/>
                    <a:pt x="24" y="17"/>
                  </a:cubicBezTo>
                  <a:cubicBezTo>
                    <a:pt x="24" y="18"/>
                    <a:pt x="25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6" y="23"/>
                    <a:pt x="25" y="23"/>
                    <a:pt x="24" y="24"/>
                  </a:cubicBezTo>
                  <a:cubicBezTo>
                    <a:pt x="23" y="25"/>
                    <a:pt x="22" y="26"/>
                    <a:pt x="22" y="27"/>
                  </a:cubicBezTo>
                  <a:cubicBezTo>
                    <a:pt x="20" y="28"/>
                    <a:pt x="18" y="30"/>
                    <a:pt x="16" y="32"/>
                  </a:cubicBezTo>
                  <a:cubicBezTo>
                    <a:pt x="15" y="32"/>
                    <a:pt x="15" y="32"/>
                    <a:pt x="14" y="33"/>
                  </a:cubicBezTo>
                  <a:cubicBezTo>
                    <a:pt x="13" y="33"/>
                    <a:pt x="11" y="35"/>
                    <a:pt x="13" y="33"/>
                  </a:cubicBezTo>
                  <a:cubicBezTo>
                    <a:pt x="17" y="28"/>
                    <a:pt x="21" y="25"/>
                    <a:pt x="25" y="20"/>
                  </a:cubicBezTo>
                  <a:cubicBezTo>
                    <a:pt x="25" y="21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4" y="16"/>
                    <a:pt x="32" y="17"/>
                    <a:pt x="30" y="18"/>
                  </a:cubicBezTo>
                  <a:cubicBezTo>
                    <a:pt x="31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8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3"/>
                    <a:pt x="27" y="23"/>
                    <a:pt x="27" y="22"/>
                  </a:cubicBezTo>
                  <a:close/>
                  <a:moveTo>
                    <a:pt x="30" y="20"/>
                  </a:moveTo>
                  <a:cubicBezTo>
                    <a:pt x="32" y="19"/>
                    <a:pt x="33" y="17"/>
                    <a:pt x="36" y="16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7"/>
                    <a:pt x="46" y="6"/>
                    <a:pt x="47" y="6"/>
                  </a:cubicBezTo>
                  <a:cubicBezTo>
                    <a:pt x="47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1" y="14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30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3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1"/>
                    <a:pt x="34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10"/>
                  </a:moveTo>
                  <a:cubicBezTo>
                    <a:pt x="15" y="13"/>
                    <a:pt x="10" y="17"/>
                    <a:pt x="5" y="20"/>
                  </a:cubicBezTo>
                  <a:cubicBezTo>
                    <a:pt x="10" y="16"/>
                    <a:pt x="15" y="13"/>
                    <a:pt x="18" y="8"/>
                  </a:cubicBezTo>
                  <a:cubicBezTo>
                    <a:pt x="19" y="8"/>
                    <a:pt x="19" y="9"/>
                    <a:pt x="20" y="10"/>
                  </a:cubicBezTo>
                  <a:close/>
                  <a:moveTo>
                    <a:pt x="18" y="7"/>
                  </a:moveTo>
                  <a:cubicBezTo>
                    <a:pt x="13" y="9"/>
                    <a:pt x="10" y="14"/>
                    <a:pt x="5" y="16"/>
                  </a:cubicBezTo>
                  <a:cubicBezTo>
                    <a:pt x="7" y="15"/>
                    <a:pt x="9" y="13"/>
                    <a:pt x="10" y="11"/>
                  </a:cubicBezTo>
                  <a:cubicBezTo>
                    <a:pt x="12" y="10"/>
                    <a:pt x="14" y="8"/>
                    <a:pt x="15" y="6"/>
                  </a:cubicBezTo>
                  <a:cubicBezTo>
                    <a:pt x="15" y="6"/>
                    <a:pt x="15" y="5"/>
                    <a:pt x="15" y="5"/>
                  </a:cubicBezTo>
                  <a:cubicBezTo>
                    <a:pt x="16" y="6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10"/>
                    <a:pt x="5" y="12"/>
                  </a:cubicBezTo>
                  <a:cubicBezTo>
                    <a:pt x="6" y="7"/>
                    <a:pt x="8" y="4"/>
                    <a:pt x="14" y="5"/>
                  </a:cubicBezTo>
                  <a:close/>
                  <a:moveTo>
                    <a:pt x="13" y="37"/>
                  </a:moveTo>
                  <a:cubicBezTo>
                    <a:pt x="15" y="36"/>
                    <a:pt x="18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5" y="39"/>
                  </a:cubicBezTo>
                  <a:cubicBezTo>
                    <a:pt x="21" y="34"/>
                    <a:pt x="28" y="31"/>
                    <a:pt x="34" y="27"/>
                  </a:cubicBezTo>
                  <a:cubicBezTo>
                    <a:pt x="34" y="27"/>
                    <a:pt x="34" y="27"/>
                    <a:pt x="35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1"/>
                    <a:pt x="14" y="41"/>
                    <a:pt x="14" y="40"/>
                  </a:cubicBezTo>
                  <a:cubicBezTo>
                    <a:pt x="14" y="39"/>
                    <a:pt x="13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115"/>
            <p:cNvSpPr>
              <a:spLocks noEditPoints="1"/>
            </p:cNvSpPr>
            <p:nvPr/>
          </p:nvSpPr>
          <p:spPr bwMode="auto">
            <a:xfrm>
              <a:off x="9517063" y="3590925"/>
              <a:ext cx="346075" cy="323850"/>
            </a:xfrm>
            <a:custGeom>
              <a:avLst/>
              <a:gdLst>
                <a:gd name="T0" fmla="*/ 45 w 92"/>
                <a:gd name="T1" fmla="*/ 4 h 86"/>
                <a:gd name="T2" fmla="*/ 26 w 92"/>
                <a:gd name="T3" fmla="*/ 85 h 86"/>
                <a:gd name="T4" fmla="*/ 74 w 92"/>
                <a:gd name="T5" fmla="*/ 26 h 86"/>
                <a:gd name="T6" fmla="*/ 71 w 92"/>
                <a:gd name="T7" fmla="*/ 23 h 86"/>
                <a:gd name="T8" fmla="*/ 72 w 92"/>
                <a:gd name="T9" fmla="*/ 13 h 86"/>
                <a:gd name="T10" fmla="*/ 8 w 92"/>
                <a:gd name="T11" fmla="*/ 66 h 86"/>
                <a:gd name="T12" fmla="*/ 14 w 92"/>
                <a:gd name="T13" fmla="*/ 59 h 86"/>
                <a:gd name="T14" fmla="*/ 20 w 92"/>
                <a:gd name="T15" fmla="*/ 69 h 86"/>
                <a:gd name="T16" fmla="*/ 21 w 92"/>
                <a:gd name="T17" fmla="*/ 70 h 86"/>
                <a:gd name="T18" fmla="*/ 27 w 92"/>
                <a:gd name="T19" fmla="*/ 61 h 86"/>
                <a:gd name="T20" fmla="*/ 27 w 92"/>
                <a:gd name="T21" fmla="*/ 75 h 86"/>
                <a:gd name="T22" fmla="*/ 43 w 92"/>
                <a:gd name="T23" fmla="*/ 41 h 86"/>
                <a:gd name="T24" fmla="*/ 46 w 92"/>
                <a:gd name="T25" fmla="*/ 29 h 86"/>
                <a:gd name="T26" fmla="*/ 39 w 92"/>
                <a:gd name="T27" fmla="*/ 55 h 86"/>
                <a:gd name="T28" fmla="*/ 66 w 92"/>
                <a:gd name="T29" fmla="*/ 5 h 86"/>
                <a:gd name="T30" fmla="*/ 57 w 92"/>
                <a:gd name="T31" fmla="*/ 12 h 86"/>
                <a:gd name="T32" fmla="*/ 52 w 92"/>
                <a:gd name="T33" fmla="*/ 6 h 86"/>
                <a:gd name="T34" fmla="*/ 47 w 92"/>
                <a:gd name="T35" fmla="*/ 45 h 86"/>
                <a:gd name="T36" fmla="*/ 57 w 92"/>
                <a:gd name="T37" fmla="*/ 17 h 86"/>
                <a:gd name="T38" fmla="*/ 61 w 92"/>
                <a:gd name="T39" fmla="*/ 15 h 86"/>
                <a:gd name="T40" fmla="*/ 63 w 92"/>
                <a:gd name="T41" fmla="*/ 15 h 86"/>
                <a:gd name="T42" fmla="*/ 60 w 92"/>
                <a:gd name="T43" fmla="*/ 14 h 86"/>
                <a:gd name="T44" fmla="*/ 56 w 92"/>
                <a:gd name="T45" fmla="*/ 13 h 86"/>
                <a:gd name="T46" fmla="*/ 49 w 92"/>
                <a:gd name="T47" fmla="*/ 6 h 86"/>
                <a:gd name="T48" fmla="*/ 25 w 92"/>
                <a:gd name="T49" fmla="*/ 78 h 86"/>
                <a:gd name="T50" fmla="*/ 21 w 92"/>
                <a:gd name="T51" fmla="*/ 74 h 86"/>
                <a:gd name="T52" fmla="*/ 26 w 92"/>
                <a:gd name="T53" fmla="*/ 80 h 86"/>
                <a:gd name="T54" fmla="*/ 33 w 92"/>
                <a:gd name="T55" fmla="*/ 50 h 86"/>
                <a:gd name="T56" fmla="*/ 20 w 92"/>
                <a:gd name="T57" fmla="*/ 73 h 86"/>
                <a:gd name="T58" fmla="*/ 17 w 92"/>
                <a:gd name="T59" fmla="*/ 70 h 86"/>
                <a:gd name="T60" fmla="*/ 18 w 92"/>
                <a:gd name="T61" fmla="*/ 63 h 86"/>
                <a:gd name="T62" fmla="*/ 10 w 92"/>
                <a:gd name="T63" fmla="*/ 67 h 86"/>
                <a:gd name="T64" fmla="*/ 33 w 92"/>
                <a:gd name="T65" fmla="*/ 77 h 86"/>
                <a:gd name="T66" fmla="*/ 53 w 92"/>
                <a:gd name="T67" fmla="*/ 25 h 86"/>
                <a:gd name="T68" fmla="*/ 60 w 92"/>
                <a:gd name="T69" fmla="*/ 16 h 86"/>
                <a:gd name="T70" fmla="*/ 52 w 92"/>
                <a:gd name="T71" fmla="*/ 51 h 86"/>
                <a:gd name="T72" fmla="*/ 55 w 92"/>
                <a:gd name="T73" fmla="*/ 54 h 86"/>
                <a:gd name="T74" fmla="*/ 71 w 92"/>
                <a:gd name="T75" fmla="*/ 4 h 86"/>
                <a:gd name="T76" fmla="*/ 50 w 92"/>
                <a:gd name="T77" fmla="*/ 59 h 86"/>
                <a:gd name="T78" fmla="*/ 66 w 92"/>
                <a:gd name="T79" fmla="*/ 41 h 86"/>
                <a:gd name="T80" fmla="*/ 71 w 92"/>
                <a:gd name="T81" fmla="*/ 19 h 86"/>
                <a:gd name="T82" fmla="*/ 70 w 92"/>
                <a:gd name="T83" fmla="*/ 33 h 86"/>
                <a:gd name="T84" fmla="*/ 79 w 92"/>
                <a:gd name="T85" fmla="*/ 6 h 86"/>
                <a:gd name="T86" fmla="*/ 51 w 92"/>
                <a:gd name="T87" fmla="*/ 58 h 86"/>
                <a:gd name="T88" fmla="*/ 69 w 92"/>
                <a:gd name="T89" fmla="*/ 24 h 86"/>
                <a:gd name="T90" fmla="*/ 82 w 92"/>
                <a:gd name="T91" fmla="*/ 39 h 86"/>
                <a:gd name="T92" fmla="*/ 85 w 92"/>
                <a:gd name="T93" fmla="*/ 14 h 86"/>
                <a:gd name="T94" fmla="*/ 78 w 92"/>
                <a:gd name="T95" fmla="*/ 35 h 86"/>
                <a:gd name="T96" fmla="*/ 83 w 92"/>
                <a:gd name="T97" fmla="*/ 10 h 86"/>
                <a:gd name="T98" fmla="*/ 88 w 92"/>
                <a:gd name="T99" fmla="*/ 18 h 86"/>
                <a:gd name="T100" fmla="*/ 85 w 92"/>
                <a:gd name="T101" fmla="*/ 27 h 86"/>
                <a:gd name="T102" fmla="*/ 89 w 92"/>
                <a:gd name="T103" fmla="*/ 4 h 86"/>
                <a:gd name="T104" fmla="*/ 86 w 92"/>
                <a:gd name="T105" fmla="*/ 7 h 86"/>
                <a:gd name="T106" fmla="*/ 77 w 92"/>
                <a:gd name="T107" fmla="*/ 34 h 86"/>
                <a:gd name="T108" fmla="*/ 74 w 92"/>
                <a:gd name="T109" fmla="*/ 33 h 86"/>
                <a:gd name="T110" fmla="*/ 81 w 92"/>
                <a:gd name="T111" fmla="*/ 2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6">
                  <a:moveTo>
                    <a:pt x="87" y="46"/>
                  </a:moveTo>
                  <a:cubicBezTo>
                    <a:pt x="88" y="46"/>
                    <a:pt x="88" y="46"/>
                    <a:pt x="88" y="45"/>
                  </a:cubicBezTo>
                  <a:cubicBezTo>
                    <a:pt x="89" y="31"/>
                    <a:pt x="91" y="16"/>
                    <a:pt x="92" y="2"/>
                  </a:cubicBezTo>
                  <a:cubicBezTo>
                    <a:pt x="92" y="1"/>
                    <a:pt x="92" y="1"/>
                    <a:pt x="91" y="1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3" y="0"/>
                    <a:pt x="74" y="1"/>
                    <a:pt x="67" y="2"/>
                  </a:cubicBezTo>
                  <a:cubicBezTo>
                    <a:pt x="59" y="2"/>
                    <a:pt x="52" y="3"/>
                    <a:pt x="45" y="4"/>
                  </a:cubicBezTo>
                  <a:cubicBezTo>
                    <a:pt x="45" y="4"/>
                    <a:pt x="45" y="4"/>
                    <a:pt x="44" y="4"/>
                  </a:cubicBezTo>
                  <a:cubicBezTo>
                    <a:pt x="44" y="5"/>
                    <a:pt x="44" y="6"/>
                    <a:pt x="45" y="7"/>
                  </a:cubicBezTo>
                  <a:cubicBezTo>
                    <a:pt x="48" y="9"/>
                    <a:pt x="51" y="14"/>
                    <a:pt x="54" y="17"/>
                  </a:cubicBezTo>
                  <a:cubicBezTo>
                    <a:pt x="37" y="33"/>
                    <a:pt x="21" y="51"/>
                    <a:pt x="1" y="65"/>
                  </a:cubicBezTo>
                  <a:cubicBezTo>
                    <a:pt x="0" y="65"/>
                    <a:pt x="0" y="66"/>
                    <a:pt x="1" y="67"/>
                  </a:cubicBezTo>
                  <a:cubicBezTo>
                    <a:pt x="1" y="67"/>
                    <a:pt x="1" y="68"/>
                    <a:pt x="2" y="67"/>
                  </a:cubicBezTo>
                  <a:cubicBezTo>
                    <a:pt x="12" y="68"/>
                    <a:pt x="21" y="77"/>
                    <a:pt x="26" y="85"/>
                  </a:cubicBezTo>
                  <a:cubicBezTo>
                    <a:pt x="26" y="86"/>
                    <a:pt x="26" y="86"/>
                    <a:pt x="27" y="86"/>
                  </a:cubicBezTo>
                  <a:cubicBezTo>
                    <a:pt x="27" y="86"/>
                    <a:pt x="28" y="86"/>
                    <a:pt x="28" y="86"/>
                  </a:cubicBezTo>
                  <a:cubicBezTo>
                    <a:pt x="45" y="70"/>
                    <a:pt x="60" y="53"/>
                    <a:pt x="76" y="37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6" y="48"/>
                    <a:pt x="87" y="47"/>
                    <a:pt x="87" y="46"/>
                  </a:cubicBezTo>
                  <a:close/>
                  <a:moveTo>
                    <a:pt x="70" y="40"/>
                  </a:moveTo>
                  <a:cubicBezTo>
                    <a:pt x="72" y="36"/>
                    <a:pt x="73" y="30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29"/>
                    <a:pt x="73" y="33"/>
                    <a:pt x="72" y="37"/>
                  </a:cubicBezTo>
                  <a:cubicBezTo>
                    <a:pt x="71" y="38"/>
                    <a:pt x="71" y="39"/>
                    <a:pt x="70" y="40"/>
                  </a:cubicBezTo>
                  <a:close/>
                  <a:moveTo>
                    <a:pt x="62" y="47"/>
                  </a:moveTo>
                  <a:cubicBezTo>
                    <a:pt x="64" y="42"/>
                    <a:pt x="66" y="36"/>
                    <a:pt x="67" y="31"/>
                  </a:cubicBezTo>
                  <a:cubicBezTo>
                    <a:pt x="69" y="25"/>
                    <a:pt x="72" y="19"/>
                    <a:pt x="74" y="13"/>
                  </a:cubicBezTo>
                  <a:cubicBezTo>
                    <a:pt x="73" y="17"/>
                    <a:pt x="72" y="20"/>
                    <a:pt x="71" y="23"/>
                  </a:cubicBezTo>
                  <a:cubicBezTo>
                    <a:pt x="68" y="30"/>
                    <a:pt x="66" y="38"/>
                    <a:pt x="64" y="45"/>
                  </a:cubicBezTo>
                  <a:cubicBezTo>
                    <a:pt x="64" y="45"/>
                    <a:pt x="64" y="45"/>
                    <a:pt x="64" y="45"/>
                  </a:cubicBezTo>
                  <a:cubicBezTo>
                    <a:pt x="64" y="46"/>
                    <a:pt x="63" y="47"/>
                    <a:pt x="62" y="47"/>
                  </a:cubicBezTo>
                  <a:close/>
                  <a:moveTo>
                    <a:pt x="55" y="54"/>
                  </a:moveTo>
                  <a:cubicBezTo>
                    <a:pt x="62" y="39"/>
                    <a:pt x="67" y="24"/>
                    <a:pt x="72" y="9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1"/>
                    <a:pt x="72" y="13"/>
                  </a:cubicBezTo>
                  <a:cubicBezTo>
                    <a:pt x="71" y="17"/>
                    <a:pt x="69" y="22"/>
                    <a:pt x="67" y="26"/>
                  </a:cubicBezTo>
                  <a:cubicBezTo>
                    <a:pt x="65" y="33"/>
                    <a:pt x="64" y="41"/>
                    <a:pt x="61" y="49"/>
                  </a:cubicBezTo>
                  <a:cubicBezTo>
                    <a:pt x="59" y="51"/>
                    <a:pt x="57" y="52"/>
                    <a:pt x="55" y="54"/>
                  </a:cubicBezTo>
                  <a:close/>
                  <a:moveTo>
                    <a:pt x="5" y="65"/>
                  </a:moveTo>
                  <a:cubicBezTo>
                    <a:pt x="7" y="64"/>
                    <a:pt x="8" y="64"/>
                    <a:pt x="9" y="63"/>
                  </a:cubicBezTo>
                  <a:cubicBezTo>
                    <a:pt x="8" y="64"/>
                    <a:pt x="8" y="64"/>
                    <a:pt x="7" y="65"/>
                  </a:cubicBezTo>
                  <a:cubicBezTo>
                    <a:pt x="7" y="66"/>
                    <a:pt x="8" y="66"/>
                    <a:pt x="8" y="66"/>
                  </a:cubicBezTo>
                  <a:cubicBezTo>
                    <a:pt x="8" y="65"/>
                    <a:pt x="10" y="61"/>
                    <a:pt x="10" y="64"/>
                  </a:cubicBezTo>
                  <a:cubicBezTo>
                    <a:pt x="10" y="65"/>
                    <a:pt x="10" y="65"/>
                    <a:pt x="9" y="66"/>
                  </a:cubicBezTo>
                  <a:cubicBezTo>
                    <a:pt x="8" y="66"/>
                    <a:pt x="7" y="65"/>
                    <a:pt x="5" y="65"/>
                  </a:cubicBezTo>
                  <a:close/>
                  <a:moveTo>
                    <a:pt x="18" y="55"/>
                  </a:moveTo>
                  <a:cubicBezTo>
                    <a:pt x="17" y="58"/>
                    <a:pt x="17" y="60"/>
                    <a:pt x="16" y="63"/>
                  </a:cubicBezTo>
                  <a:cubicBezTo>
                    <a:pt x="16" y="64"/>
                    <a:pt x="14" y="69"/>
                    <a:pt x="14" y="67"/>
                  </a:cubicBezTo>
                  <a:cubicBezTo>
                    <a:pt x="14" y="65"/>
                    <a:pt x="14" y="62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61"/>
                    <a:pt x="11" y="64"/>
                    <a:pt x="10" y="66"/>
                  </a:cubicBezTo>
                  <a:cubicBezTo>
                    <a:pt x="10" y="67"/>
                    <a:pt x="10" y="64"/>
                    <a:pt x="10" y="64"/>
                  </a:cubicBezTo>
                  <a:cubicBezTo>
                    <a:pt x="11" y="63"/>
                    <a:pt x="10" y="62"/>
                    <a:pt x="10" y="62"/>
                  </a:cubicBezTo>
                  <a:cubicBezTo>
                    <a:pt x="13" y="60"/>
                    <a:pt x="16" y="57"/>
                    <a:pt x="18" y="55"/>
                  </a:cubicBezTo>
                  <a:close/>
                  <a:moveTo>
                    <a:pt x="26" y="48"/>
                  </a:moveTo>
                  <a:cubicBezTo>
                    <a:pt x="23" y="55"/>
                    <a:pt x="23" y="63"/>
                    <a:pt x="20" y="69"/>
                  </a:cubicBezTo>
                  <a:cubicBezTo>
                    <a:pt x="18" y="73"/>
                    <a:pt x="19" y="69"/>
                    <a:pt x="20" y="67"/>
                  </a:cubicBezTo>
                  <a:cubicBezTo>
                    <a:pt x="20" y="65"/>
                    <a:pt x="21" y="62"/>
                    <a:pt x="22" y="60"/>
                  </a:cubicBezTo>
                  <a:cubicBezTo>
                    <a:pt x="23" y="57"/>
                    <a:pt x="24" y="53"/>
                    <a:pt x="24" y="50"/>
                  </a:cubicBezTo>
                  <a:cubicBezTo>
                    <a:pt x="25" y="49"/>
                    <a:pt x="25" y="49"/>
                    <a:pt x="26" y="48"/>
                  </a:cubicBezTo>
                  <a:close/>
                  <a:moveTo>
                    <a:pt x="31" y="43"/>
                  </a:moveTo>
                  <a:cubicBezTo>
                    <a:pt x="27" y="52"/>
                    <a:pt x="26" y="62"/>
                    <a:pt x="21" y="71"/>
                  </a:cubicBezTo>
                  <a:cubicBezTo>
                    <a:pt x="20" y="74"/>
                    <a:pt x="20" y="73"/>
                    <a:pt x="21" y="70"/>
                  </a:cubicBezTo>
                  <a:cubicBezTo>
                    <a:pt x="22" y="67"/>
                    <a:pt x="23" y="64"/>
                    <a:pt x="25" y="61"/>
                  </a:cubicBezTo>
                  <a:cubicBezTo>
                    <a:pt x="26" y="56"/>
                    <a:pt x="27" y="51"/>
                    <a:pt x="28" y="46"/>
                  </a:cubicBezTo>
                  <a:cubicBezTo>
                    <a:pt x="29" y="45"/>
                    <a:pt x="30" y="44"/>
                    <a:pt x="31" y="43"/>
                  </a:cubicBezTo>
                  <a:close/>
                  <a:moveTo>
                    <a:pt x="35" y="39"/>
                  </a:moveTo>
                  <a:cubicBezTo>
                    <a:pt x="31" y="50"/>
                    <a:pt x="29" y="62"/>
                    <a:pt x="24" y="73"/>
                  </a:cubicBezTo>
                  <a:cubicBezTo>
                    <a:pt x="22" y="79"/>
                    <a:pt x="23" y="74"/>
                    <a:pt x="24" y="71"/>
                  </a:cubicBezTo>
                  <a:cubicBezTo>
                    <a:pt x="25" y="68"/>
                    <a:pt x="26" y="64"/>
                    <a:pt x="27" y="61"/>
                  </a:cubicBezTo>
                  <a:cubicBezTo>
                    <a:pt x="30" y="55"/>
                    <a:pt x="31" y="48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1"/>
                    <a:pt x="34" y="40"/>
                    <a:pt x="35" y="39"/>
                  </a:cubicBezTo>
                  <a:close/>
                  <a:moveTo>
                    <a:pt x="40" y="34"/>
                  </a:moveTo>
                  <a:cubicBezTo>
                    <a:pt x="38" y="40"/>
                    <a:pt x="37" y="46"/>
                    <a:pt x="35" y="52"/>
                  </a:cubicBezTo>
                  <a:cubicBezTo>
                    <a:pt x="33" y="56"/>
                    <a:pt x="32" y="59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6"/>
                    <a:pt x="25" y="78"/>
                    <a:pt x="25" y="79"/>
                  </a:cubicBezTo>
                  <a:cubicBezTo>
                    <a:pt x="26" y="76"/>
                    <a:pt x="26" y="74"/>
                    <a:pt x="27" y="71"/>
                  </a:cubicBezTo>
                  <a:cubicBezTo>
                    <a:pt x="27" y="67"/>
                    <a:pt x="29" y="63"/>
                    <a:pt x="30" y="60"/>
                  </a:cubicBezTo>
                  <a:cubicBezTo>
                    <a:pt x="32" y="52"/>
                    <a:pt x="35" y="45"/>
                    <a:pt x="37" y="38"/>
                  </a:cubicBezTo>
                  <a:cubicBezTo>
                    <a:pt x="38" y="37"/>
                    <a:pt x="39" y="36"/>
                    <a:pt x="40" y="34"/>
                  </a:cubicBezTo>
                  <a:close/>
                  <a:moveTo>
                    <a:pt x="46" y="29"/>
                  </a:moveTo>
                  <a:cubicBezTo>
                    <a:pt x="45" y="33"/>
                    <a:pt x="44" y="37"/>
                    <a:pt x="43" y="41"/>
                  </a:cubicBezTo>
                  <a:cubicBezTo>
                    <a:pt x="42" y="44"/>
                    <a:pt x="40" y="47"/>
                    <a:pt x="39" y="50"/>
                  </a:cubicBezTo>
                  <a:cubicBezTo>
                    <a:pt x="36" y="59"/>
                    <a:pt x="33" y="67"/>
                    <a:pt x="30" y="76"/>
                  </a:cubicBezTo>
                  <a:cubicBezTo>
                    <a:pt x="30" y="77"/>
                    <a:pt x="29" y="78"/>
                    <a:pt x="29" y="79"/>
                  </a:cubicBezTo>
                  <a:cubicBezTo>
                    <a:pt x="29" y="77"/>
                    <a:pt x="30" y="76"/>
                    <a:pt x="30" y="75"/>
                  </a:cubicBezTo>
                  <a:cubicBezTo>
                    <a:pt x="32" y="70"/>
                    <a:pt x="32" y="65"/>
                    <a:pt x="34" y="60"/>
                  </a:cubicBezTo>
                  <a:cubicBezTo>
                    <a:pt x="36" y="51"/>
                    <a:pt x="39" y="41"/>
                    <a:pt x="42" y="33"/>
                  </a:cubicBezTo>
                  <a:cubicBezTo>
                    <a:pt x="44" y="31"/>
                    <a:pt x="45" y="30"/>
                    <a:pt x="46" y="29"/>
                  </a:cubicBezTo>
                  <a:close/>
                  <a:moveTo>
                    <a:pt x="53" y="22"/>
                  </a:moveTo>
                  <a:cubicBezTo>
                    <a:pt x="51" y="28"/>
                    <a:pt x="49" y="34"/>
                    <a:pt x="47" y="41"/>
                  </a:cubicBezTo>
                  <a:cubicBezTo>
                    <a:pt x="45" y="45"/>
                    <a:pt x="44" y="49"/>
                    <a:pt x="42" y="53"/>
                  </a:cubicBezTo>
                  <a:cubicBezTo>
                    <a:pt x="40" y="58"/>
                    <a:pt x="39" y="62"/>
                    <a:pt x="37" y="67"/>
                  </a:cubicBezTo>
                  <a:cubicBezTo>
                    <a:pt x="36" y="70"/>
                    <a:pt x="35" y="72"/>
                    <a:pt x="34" y="75"/>
                  </a:cubicBezTo>
                  <a:cubicBezTo>
                    <a:pt x="34" y="74"/>
                    <a:pt x="35" y="72"/>
                    <a:pt x="36" y="70"/>
                  </a:cubicBezTo>
                  <a:cubicBezTo>
                    <a:pt x="37" y="65"/>
                    <a:pt x="38" y="60"/>
                    <a:pt x="39" y="55"/>
                  </a:cubicBezTo>
                  <a:cubicBezTo>
                    <a:pt x="41" y="51"/>
                    <a:pt x="42" y="47"/>
                    <a:pt x="43" y="43"/>
                  </a:cubicBezTo>
                  <a:cubicBezTo>
                    <a:pt x="43" y="43"/>
                    <a:pt x="43" y="43"/>
                    <a:pt x="43" y="42"/>
                  </a:cubicBezTo>
                  <a:cubicBezTo>
                    <a:pt x="45" y="37"/>
                    <a:pt x="46" y="32"/>
                    <a:pt x="48" y="27"/>
                  </a:cubicBezTo>
                  <a:cubicBezTo>
                    <a:pt x="50" y="25"/>
                    <a:pt x="52" y="23"/>
                    <a:pt x="53" y="22"/>
                  </a:cubicBezTo>
                  <a:close/>
                  <a:moveTo>
                    <a:pt x="67" y="4"/>
                  </a:moveTo>
                  <a:cubicBezTo>
                    <a:pt x="67" y="5"/>
                    <a:pt x="66" y="6"/>
                    <a:pt x="65" y="7"/>
                  </a:cubicBezTo>
                  <a:cubicBezTo>
                    <a:pt x="65" y="6"/>
                    <a:pt x="66" y="6"/>
                    <a:pt x="66" y="5"/>
                  </a:cubicBezTo>
                  <a:cubicBezTo>
                    <a:pt x="66" y="5"/>
                    <a:pt x="65" y="4"/>
                    <a:pt x="65" y="5"/>
                  </a:cubicBezTo>
                  <a:cubicBezTo>
                    <a:pt x="63" y="7"/>
                    <a:pt x="61" y="9"/>
                    <a:pt x="60" y="12"/>
                  </a:cubicBezTo>
                  <a:cubicBezTo>
                    <a:pt x="60" y="12"/>
                    <a:pt x="58" y="17"/>
                    <a:pt x="58" y="14"/>
                  </a:cubicBezTo>
                  <a:cubicBezTo>
                    <a:pt x="59" y="12"/>
                    <a:pt x="60" y="10"/>
                    <a:pt x="61" y="8"/>
                  </a:cubicBezTo>
                  <a:cubicBezTo>
                    <a:pt x="61" y="8"/>
                    <a:pt x="60" y="8"/>
                    <a:pt x="60" y="8"/>
                  </a:cubicBezTo>
                  <a:cubicBezTo>
                    <a:pt x="59" y="10"/>
                    <a:pt x="58" y="11"/>
                    <a:pt x="57" y="13"/>
                  </a:cubicBezTo>
                  <a:cubicBezTo>
                    <a:pt x="56" y="17"/>
                    <a:pt x="57" y="12"/>
                    <a:pt x="57" y="12"/>
                  </a:cubicBezTo>
                  <a:cubicBezTo>
                    <a:pt x="57" y="11"/>
                    <a:pt x="58" y="9"/>
                    <a:pt x="58" y="8"/>
                  </a:cubicBezTo>
                  <a:cubicBezTo>
                    <a:pt x="58" y="7"/>
                    <a:pt x="58" y="7"/>
                    <a:pt x="58" y="8"/>
                  </a:cubicBezTo>
                  <a:cubicBezTo>
                    <a:pt x="57" y="9"/>
                    <a:pt x="55" y="12"/>
                    <a:pt x="55" y="13"/>
                  </a:cubicBezTo>
                  <a:cubicBezTo>
                    <a:pt x="55" y="12"/>
                    <a:pt x="55" y="10"/>
                    <a:pt x="55" y="8"/>
                  </a:cubicBezTo>
                  <a:cubicBezTo>
                    <a:pt x="55" y="8"/>
                    <a:pt x="55" y="7"/>
                    <a:pt x="55" y="8"/>
                  </a:cubicBezTo>
                  <a:cubicBezTo>
                    <a:pt x="54" y="12"/>
                    <a:pt x="53" y="8"/>
                    <a:pt x="53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1" y="9"/>
                    <a:pt x="50" y="8"/>
                    <a:pt x="50" y="6"/>
                  </a:cubicBezTo>
                  <a:cubicBezTo>
                    <a:pt x="55" y="5"/>
                    <a:pt x="61" y="5"/>
                    <a:pt x="67" y="4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0"/>
                    <a:pt x="42" y="66"/>
                  </a:cubicBezTo>
                  <a:cubicBezTo>
                    <a:pt x="42" y="63"/>
                    <a:pt x="43" y="61"/>
                    <a:pt x="43" y="59"/>
                  </a:cubicBezTo>
                  <a:cubicBezTo>
                    <a:pt x="45" y="54"/>
                    <a:pt x="46" y="50"/>
                    <a:pt x="47" y="45"/>
                  </a:cubicBezTo>
                  <a:cubicBezTo>
                    <a:pt x="50" y="37"/>
                    <a:pt x="52" y="28"/>
                    <a:pt x="55" y="20"/>
                  </a:cubicBezTo>
                  <a:cubicBezTo>
                    <a:pt x="56" y="19"/>
                    <a:pt x="56" y="19"/>
                    <a:pt x="57" y="18"/>
                  </a:cubicBezTo>
                  <a:cubicBezTo>
                    <a:pt x="57" y="18"/>
                    <a:pt x="57" y="18"/>
                    <a:pt x="57" y="17"/>
                  </a:cubicBezTo>
                  <a:cubicBezTo>
                    <a:pt x="57" y="17"/>
                    <a:pt x="57" y="17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8" y="15"/>
                  </a:cubicBezTo>
                  <a:cubicBezTo>
                    <a:pt x="57" y="15"/>
                    <a:pt x="57" y="16"/>
                    <a:pt x="57" y="17"/>
                  </a:cubicBezTo>
                  <a:cubicBezTo>
                    <a:pt x="57" y="17"/>
                    <a:pt x="58" y="17"/>
                    <a:pt x="58" y="17"/>
                  </a:cubicBezTo>
                  <a:cubicBezTo>
                    <a:pt x="59" y="15"/>
                    <a:pt x="60" y="14"/>
                    <a:pt x="61" y="12"/>
                  </a:cubicBezTo>
                  <a:cubicBezTo>
                    <a:pt x="61" y="11"/>
                    <a:pt x="62" y="10"/>
                    <a:pt x="62" y="10"/>
                  </a:cubicBezTo>
                  <a:cubicBezTo>
                    <a:pt x="62" y="9"/>
                    <a:pt x="65" y="6"/>
                    <a:pt x="65" y="6"/>
                  </a:cubicBezTo>
                  <a:cubicBezTo>
                    <a:pt x="64" y="8"/>
                    <a:pt x="64" y="9"/>
                    <a:pt x="63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2"/>
                    <a:pt x="62" y="14"/>
                    <a:pt x="61" y="15"/>
                  </a:cubicBezTo>
                  <a:cubicBezTo>
                    <a:pt x="60" y="16"/>
                    <a:pt x="60" y="17"/>
                    <a:pt x="60" y="17"/>
                  </a:cubicBezTo>
                  <a:cubicBezTo>
                    <a:pt x="60" y="17"/>
                    <a:pt x="60" y="18"/>
                    <a:pt x="60" y="18"/>
                  </a:cubicBezTo>
                  <a:cubicBezTo>
                    <a:pt x="60" y="18"/>
                    <a:pt x="60" y="19"/>
                    <a:pt x="61" y="18"/>
                  </a:cubicBezTo>
                  <a:cubicBezTo>
                    <a:pt x="62" y="15"/>
                    <a:pt x="64" y="11"/>
                    <a:pt x="66" y="8"/>
                  </a:cubicBezTo>
                  <a:cubicBezTo>
                    <a:pt x="66" y="7"/>
                    <a:pt x="67" y="6"/>
                    <a:pt x="68" y="5"/>
                  </a:cubicBezTo>
                  <a:cubicBezTo>
                    <a:pt x="67" y="6"/>
                    <a:pt x="66" y="8"/>
                    <a:pt x="66" y="10"/>
                  </a:cubicBezTo>
                  <a:cubicBezTo>
                    <a:pt x="65" y="11"/>
                    <a:pt x="64" y="13"/>
                    <a:pt x="63" y="15"/>
                  </a:cubicBezTo>
                  <a:cubicBezTo>
                    <a:pt x="61" y="20"/>
                    <a:pt x="61" y="25"/>
                    <a:pt x="59" y="30"/>
                  </a:cubicBezTo>
                  <a:cubicBezTo>
                    <a:pt x="57" y="36"/>
                    <a:pt x="55" y="41"/>
                    <a:pt x="53" y="47"/>
                  </a:cubicBezTo>
                  <a:cubicBezTo>
                    <a:pt x="51" y="51"/>
                    <a:pt x="49" y="57"/>
                    <a:pt x="47" y="61"/>
                  </a:cubicBezTo>
                  <a:cubicBezTo>
                    <a:pt x="45" y="65"/>
                    <a:pt x="48" y="58"/>
                    <a:pt x="48" y="57"/>
                  </a:cubicBezTo>
                  <a:cubicBezTo>
                    <a:pt x="49" y="54"/>
                    <a:pt x="49" y="52"/>
                    <a:pt x="50" y="49"/>
                  </a:cubicBezTo>
                  <a:cubicBezTo>
                    <a:pt x="53" y="37"/>
                    <a:pt x="58" y="26"/>
                    <a:pt x="61" y="14"/>
                  </a:cubicBezTo>
                  <a:cubicBezTo>
                    <a:pt x="61" y="14"/>
                    <a:pt x="60" y="13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8"/>
                    <a:pt x="52" y="8"/>
                    <a:pt x="52" y="7"/>
                  </a:cubicBezTo>
                  <a:cubicBezTo>
                    <a:pt x="52" y="8"/>
                    <a:pt x="52" y="10"/>
                    <a:pt x="52" y="11"/>
                  </a:cubicBezTo>
                  <a:cubicBezTo>
                    <a:pt x="52" y="10"/>
                    <a:pt x="51" y="9"/>
                    <a:pt x="51" y="9"/>
                  </a:cubicBezTo>
                  <a:close/>
                  <a:moveTo>
                    <a:pt x="55" y="15"/>
                  </a:moveTo>
                  <a:cubicBezTo>
                    <a:pt x="56" y="14"/>
                    <a:pt x="56" y="14"/>
                    <a:pt x="56" y="13"/>
                  </a:cubicBezTo>
                  <a:cubicBezTo>
                    <a:pt x="56" y="14"/>
                    <a:pt x="56" y="15"/>
                    <a:pt x="56" y="16"/>
                  </a:cubicBezTo>
                  <a:cubicBezTo>
                    <a:pt x="56" y="15"/>
                    <a:pt x="56" y="15"/>
                    <a:pt x="55" y="15"/>
                  </a:cubicBezTo>
                  <a:close/>
                  <a:moveTo>
                    <a:pt x="53" y="12"/>
                  </a:moveTo>
                  <a:cubicBezTo>
                    <a:pt x="54" y="11"/>
                    <a:pt x="55" y="11"/>
                    <a:pt x="55" y="9"/>
                  </a:cubicBezTo>
                  <a:cubicBezTo>
                    <a:pt x="55" y="10"/>
                    <a:pt x="54" y="12"/>
                    <a:pt x="55" y="14"/>
                  </a:cubicBezTo>
                  <a:cubicBezTo>
                    <a:pt x="54" y="13"/>
                    <a:pt x="54" y="13"/>
                    <a:pt x="53" y="12"/>
                  </a:cubicBezTo>
                  <a:close/>
                  <a:moveTo>
                    <a:pt x="49" y="6"/>
                  </a:moveTo>
                  <a:cubicBezTo>
                    <a:pt x="49" y="6"/>
                    <a:pt x="49" y="7"/>
                    <a:pt x="49" y="7"/>
                  </a:cubicBezTo>
                  <a:cubicBezTo>
                    <a:pt x="49" y="7"/>
                    <a:pt x="49" y="6"/>
                    <a:pt x="48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lose/>
                  <a:moveTo>
                    <a:pt x="23" y="77"/>
                  </a:moveTo>
                  <a:cubicBezTo>
                    <a:pt x="24" y="74"/>
                    <a:pt x="25" y="72"/>
                    <a:pt x="26" y="70"/>
                  </a:cubicBezTo>
                  <a:cubicBezTo>
                    <a:pt x="25" y="73"/>
                    <a:pt x="25" y="76"/>
                    <a:pt x="25" y="78"/>
                  </a:cubicBezTo>
                  <a:cubicBezTo>
                    <a:pt x="24" y="78"/>
                    <a:pt x="24" y="77"/>
                    <a:pt x="23" y="77"/>
                  </a:cubicBezTo>
                  <a:close/>
                  <a:moveTo>
                    <a:pt x="21" y="74"/>
                  </a:moveTo>
                  <a:cubicBezTo>
                    <a:pt x="26" y="65"/>
                    <a:pt x="27" y="55"/>
                    <a:pt x="31" y="45"/>
                  </a:cubicBezTo>
                  <a:cubicBezTo>
                    <a:pt x="31" y="46"/>
                    <a:pt x="30" y="47"/>
                    <a:pt x="30" y="48"/>
                  </a:cubicBezTo>
                  <a:cubicBezTo>
                    <a:pt x="29" y="51"/>
                    <a:pt x="29" y="54"/>
                    <a:pt x="28" y="58"/>
                  </a:cubicBezTo>
                  <a:cubicBezTo>
                    <a:pt x="26" y="64"/>
                    <a:pt x="24" y="69"/>
                    <a:pt x="22" y="75"/>
                  </a:cubicBezTo>
                  <a:cubicBezTo>
                    <a:pt x="22" y="75"/>
                    <a:pt x="21" y="74"/>
                    <a:pt x="21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7"/>
                    <a:pt x="18" y="56"/>
                    <a:pt x="19" y="56"/>
                  </a:cubicBezTo>
                  <a:cubicBezTo>
                    <a:pt x="18" y="58"/>
                    <a:pt x="18" y="60"/>
                    <a:pt x="18" y="62"/>
                  </a:cubicBezTo>
                  <a:cubicBezTo>
                    <a:pt x="17" y="64"/>
                    <a:pt x="16" y="67"/>
                    <a:pt x="16" y="70"/>
                  </a:cubicBezTo>
                  <a:cubicBezTo>
                    <a:pt x="15" y="69"/>
                    <a:pt x="15" y="69"/>
                    <a:pt x="14" y="69"/>
                  </a:cubicBezTo>
                  <a:close/>
                  <a:moveTo>
                    <a:pt x="26" y="80"/>
                  </a:moveTo>
                  <a:cubicBezTo>
                    <a:pt x="27" y="77"/>
                    <a:pt x="27" y="75"/>
                    <a:pt x="28" y="72"/>
                  </a:cubicBezTo>
                  <a:cubicBezTo>
                    <a:pt x="29" y="68"/>
                    <a:pt x="31" y="64"/>
                    <a:pt x="32" y="60"/>
                  </a:cubicBezTo>
                  <a:cubicBezTo>
                    <a:pt x="34" y="55"/>
                    <a:pt x="36" y="49"/>
                    <a:pt x="38" y="44"/>
                  </a:cubicBezTo>
                  <a:cubicBezTo>
                    <a:pt x="36" y="48"/>
                    <a:pt x="35" y="52"/>
                    <a:pt x="34" y="56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7" y="81"/>
                    <a:pt x="26" y="80"/>
                    <a:pt x="26" y="80"/>
                  </a:cubicBezTo>
                  <a:close/>
                  <a:moveTo>
                    <a:pt x="33" y="50"/>
                  </a:moveTo>
                  <a:cubicBezTo>
                    <a:pt x="33" y="50"/>
                    <a:pt x="33" y="49"/>
                    <a:pt x="33" y="49"/>
                  </a:cubicBezTo>
                  <a:cubicBezTo>
                    <a:pt x="33" y="48"/>
                    <a:pt x="34" y="46"/>
                    <a:pt x="34" y="44"/>
                  </a:cubicBezTo>
                  <a:cubicBezTo>
                    <a:pt x="34" y="43"/>
                    <a:pt x="37" y="36"/>
                    <a:pt x="35" y="40"/>
                  </a:cubicBezTo>
                  <a:cubicBezTo>
                    <a:pt x="35" y="43"/>
                    <a:pt x="34" y="47"/>
                    <a:pt x="33" y="50"/>
                  </a:cubicBezTo>
                  <a:close/>
                  <a:moveTo>
                    <a:pt x="27" y="50"/>
                  </a:moveTo>
                  <a:cubicBezTo>
                    <a:pt x="26" y="53"/>
                    <a:pt x="26" y="55"/>
                    <a:pt x="25" y="58"/>
                  </a:cubicBezTo>
                  <a:cubicBezTo>
                    <a:pt x="23" y="63"/>
                    <a:pt x="21" y="68"/>
                    <a:pt x="20" y="73"/>
                  </a:cubicBezTo>
                  <a:cubicBezTo>
                    <a:pt x="19" y="73"/>
                    <a:pt x="19" y="72"/>
                    <a:pt x="18" y="72"/>
                  </a:cubicBezTo>
                  <a:cubicBezTo>
                    <a:pt x="23" y="66"/>
                    <a:pt x="23" y="58"/>
                    <a:pt x="26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8"/>
                    <a:pt x="27" y="50"/>
                  </a:cubicBezTo>
                  <a:close/>
                  <a:moveTo>
                    <a:pt x="17" y="71"/>
                  </a:moveTo>
                  <a:cubicBezTo>
                    <a:pt x="17" y="71"/>
                    <a:pt x="17" y="71"/>
                    <a:pt x="17" y="70"/>
                  </a:cubicBezTo>
                  <a:cubicBezTo>
                    <a:pt x="18" y="67"/>
                    <a:pt x="19" y="64"/>
                    <a:pt x="20" y="61"/>
                  </a:cubicBezTo>
                  <a:cubicBezTo>
                    <a:pt x="21" y="59"/>
                    <a:pt x="22" y="56"/>
                    <a:pt x="22" y="54"/>
                  </a:cubicBezTo>
                  <a:cubicBezTo>
                    <a:pt x="23" y="53"/>
                    <a:pt x="23" y="52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7"/>
                    <a:pt x="19" y="64"/>
                    <a:pt x="17" y="71"/>
                  </a:cubicBezTo>
                  <a:close/>
                  <a:moveTo>
                    <a:pt x="18" y="67"/>
                  </a:moveTo>
                  <a:cubicBezTo>
                    <a:pt x="15" y="74"/>
                    <a:pt x="18" y="65"/>
                    <a:pt x="18" y="63"/>
                  </a:cubicBezTo>
                  <a:cubicBezTo>
                    <a:pt x="19" y="60"/>
                    <a:pt x="19" y="57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1" y="52"/>
                    <a:pt x="22" y="51"/>
                  </a:cubicBezTo>
                  <a:cubicBezTo>
                    <a:pt x="21" y="56"/>
                    <a:pt x="20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6"/>
                    <a:pt x="13" y="68"/>
                  </a:cubicBezTo>
                  <a:cubicBezTo>
                    <a:pt x="12" y="68"/>
                    <a:pt x="11" y="67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2"/>
                  </a:moveTo>
                  <a:cubicBezTo>
                    <a:pt x="34" y="67"/>
                    <a:pt x="35" y="62"/>
                    <a:pt x="37" y="57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8"/>
                    <a:pt x="41" y="49"/>
                    <a:pt x="41" y="49"/>
                  </a:cubicBezTo>
                  <a:cubicBezTo>
                    <a:pt x="38" y="58"/>
                    <a:pt x="36" y="68"/>
                    <a:pt x="33" y="77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31" y="79"/>
                    <a:pt x="29" y="80"/>
                    <a:pt x="28" y="82"/>
                  </a:cubicBezTo>
                  <a:cubicBezTo>
                    <a:pt x="30" y="79"/>
                    <a:pt x="31" y="76"/>
                    <a:pt x="32" y="72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6"/>
                    <a:pt x="50" y="32"/>
                    <a:pt x="52" y="27"/>
                  </a:cubicBezTo>
                  <a:cubicBezTo>
                    <a:pt x="53" y="25"/>
                    <a:pt x="53" y="23"/>
                    <a:pt x="54" y="22"/>
                  </a:cubicBezTo>
                  <a:cubicBezTo>
                    <a:pt x="54" y="23"/>
                    <a:pt x="53" y="24"/>
                    <a:pt x="53" y="25"/>
                  </a:cubicBezTo>
                  <a:cubicBezTo>
                    <a:pt x="51" y="30"/>
                    <a:pt x="50" y="35"/>
                    <a:pt x="48" y="40"/>
                  </a:cubicBezTo>
                  <a:cubicBezTo>
                    <a:pt x="45" y="50"/>
                    <a:pt x="43" y="59"/>
                    <a:pt x="40" y="69"/>
                  </a:cubicBezTo>
                  <a:cubicBezTo>
                    <a:pt x="40" y="69"/>
                    <a:pt x="40" y="69"/>
                    <a:pt x="41" y="69"/>
                  </a:cubicBezTo>
                  <a:cubicBezTo>
                    <a:pt x="38" y="72"/>
                    <a:pt x="36" y="74"/>
                    <a:pt x="34" y="76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0"/>
                  </a:moveTo>
                  <a:cubicBezTo>
                    <a:pt x="59" y="19"/>
                    <a:pt x="59" y="17"/>
                    <a:pt x="60" y="16"/>
                  </a:cubicBezTo>
                  <a:cubicBezTo>
                    <a:pt x="59" y="18"/>
                    <a:pt x="58" y="20"/>
                    <a:pt x="58" y="23"/>
                  </a:cubicBezTo>
                  <a:cubicBezTo>
                    <a:pt x="56" y="27"/>
                    <a:pt x="55" y="32"/>
                    <a:pt x="53" y="36"/>
                  </a:cubicBezTo>
                  <a:cubicBezTo>
                    <a:pt x="50" y="46"/>
                    <a:pt x="48" y="55"/>
                    <a:pt x="45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4" y="66"/>
                    <a:pt x="43" y="67"/>
                    <a:pt x="41" y="69"/>
                  </a:cubicBezTo>
                  <a:cubicBezTo>
                    <a:pt x="48" y="53"/>
                    <a:pt x="52" y="36"/>
                    <a:pt x="58" y="20"/>
                  </a:cubicBezTo>
                  <a:close/>
                  <a:moveTo>
                    <a:pt x="52" y="51"/>
                  </a:moveTo>
                  <a:cubicBezTo>
                    <a:pt x="53" y="46"/>
                    <a:pt x="56" y="41"/>
                    <a:pt x="58" y="36"/>
                  </a:cubicBezTo>
                  <a:cubicBezTo>
                    <a:pt x="60" y="30"/>
                    <a:pt x="62" y="25"/>
                    <a:pt x="63" y="20"/>
                  </a:cubicBezTo>
                  <a:cubicBezTo>
                    <a:pt x="64" y="14"/>
                    <a:pt x="67" y="10"/>
                    <a:pt x="69" y="4"/>
                  </a:cubicBezTo>
                  <a:cubicBezTo>
                    <a:pt x="70" y="4"/>
                    <a:pt x="72" y="4"/>
                    <a:pt x="74" y="4"/>
                  </a:cubicBezTo>
                  <a:cubicBezTo>
                    <a:pt x="70" y="10"/>
                    <a:pt x="69" y="17"/>
                    <a:pt x="67" y="24"/>
                  </a:cubicBezTo>
                  <a:cubicBezTo>
                    <a:pt x="63" y="33"/>
                    <a:pt x="60" y="42"/>
                    <a:pt x="56" y="50"/>
                  </a:cubicBezTo>
                  <a:cubicBezTo>
                    <a:pt x="56" y="51"/>
                    <a:pt x="55" y="52"/>
                    <a:pt x="55" y="54"/>
                  </a:cubicBezTo>
                  <a:cubicBezTo>
                    <a:pt x="55" y="52"/>
                    <a:pt x="55" y="51"/>
                    <a:pt x="56" y="49"/>
                  </a:cubicBezTo>
                  <a:cubicBezTo>
                    <a:pt x="56" y="47"/>
                    <a:pt x="57" y="45"/>
                    <a:pt x="57" y="43"/>
                  </a:cubicBezTo>
                  <a:cubicBezTo>
                    <a:pt x="58" y="40"/>
                    <a:pt x="60" y="37"/>
                    <a:pt x="6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28"/>
                    <a:pt x="65" y="22"/>
                    <a:pt x="67" y="17"/>
                  </a:cubicBezTo>
                  <a:cubicBezTo>
                    <a:pt x="69" y="13"/>
                    <a:pt x="70" y="9"/>
                    <a:pt x="72" y="5"/>
                  </a:cubicBezTo>
                  <a:cubicBezTo>
                    <a:pt x="72" y="4"/>
                    <a:pt x="71" y="4"/>
                    <a:pt x="71" y="4"/>
                  </a:cubicBezTo>
                  <a:cubicBezTo>
                    <a:pt x="71" y="5"/>
                    <a:pt x="71" y="5"/>
                    <a:pt x="70" y="6"/>
                  </a:cubicBezTo>
                  <a:cubicBezTo>
                    <a:pt x="70" y="6"/>
                    <a:pt x="70" y="6"/>
                    <a:pt x="70" y="7"/>
                  </a:cubicBezTo>
                  <a:cubicBezTo>
                    <a:pt x="69" y="9"/>
                    <a:pt x="68" y="11"/>
                    <a:pt x="67" y="14"/>
                  </a:cubicBezTo>
                  <a:cubicBezTo>
                    <a:pt x="67" y="15"/>
                    <a:pt x="66" y="17"/>
                    <a:pt x="66" y="18"/>
                  </a:cubicBezTo>
                  <a:cubicBezTo>
                    <a:pt x="64" y="23"/>
                    <a:pt x="63" y="27"/>
                    <a:pt x="61" y="32"/>
                  </a:cubicBezTo>
                  <a:cubicBezTo>
                    <a:pt x="61" y="32"/>
                    <a:pt x="61" y="33"/>
                    <a:pt x="61" y="33"/>
                  </a:cubicBezTo>
                  <a:cubicBezTo>
                    <a:pt x="57" y="41"/>
                    <a:pt x="53" y="50"/>
                    <a:pt x="50" y="59"/>
                  </a:cubicBezTo>
                  <a:cubicBezTo>
                    <a:pt x="50" y="59"/>
                    <a:pt x="50" y="59"/>
                    <a:pt x="50" y="59"/>
                  </a:cubicBezTo>
                  <a:cubicBezTo>
                    <a:pt x="49" y="61"/>
                    <a:pt x="47" y="62"/>
                    <a:pt x="46" y="64"/>
                  </a:cubicBezTo>
                  <a:cubicBezTo>
                    <a:pt x="49" y="60"/>
                    <a:pt x="50" y="56"/>
                    <a:pt x="52" y="51"/>
                  </a:cubicBezTo>
                  <a:close/>
                  <a:moveTo>
                    <a:pt x="79" y="3"/>
                  </a:moveTo>
                  <a:cubicBezTo>
                    <a:pt x="75" y="11"/>
                    <a:pt x="73" y="20"/>
                    <a:pt x="70" y="28"/>
                  </a:cubicBezTo>
                  <a:cubicBezTo>
                    <a:pt x="69" y="32"/>
                    <a:pt x="68" y="36"/>
                    <a:pt x="66" y="40"/>
                  </a:cubicBezTo>
                  <a:cubicBezTo>
                    <a:pt x="66" y="40"/>
                    <a:pt x="66" y="41"/>
                    <a:pt x="66" y="41"/>
                  </a:cubicBezTo>
                  <a:cubicBezTo>
                    <a:pt x="66" y="40"/>
                    <a:pt x="66" y="40"/>
                    <a:pt x="66" y="40"/>
                  </a:cubicBezTo>
                  <a:cubicBezTo>
                    <a:pt x="67" y="38"/>
                    <a:pt x="68" y="36"/>
                    <a:pt x="68" y="33"/>
                  </a:cubicBezTo>
                  <a:cubicBezTo>
                    <a:pt x="71" y="25"/>
                    <a:pt x="74" y="17"/>
                    <a:pt x="76" y="8"/>
                  </a:cubicBezTo>
                  <a:cubicBezTo>
                    <a:pt x="76" y="8"/>
                    <a:pt x="76" y="7"/>
                    <a:pt x="76" y="7"/>
                  </a:cubicBezTo>
                  <a:cubicBezTo>
                    <a:pt x="76" y="6"/>
                    <a:pt x="76" y="6"/>
                    <a:pt x="76" y="5"/>
                  </a:cubicBezTo>
                  <a:cubicBezTo>
                    <a:pt x="76" y="5"/>
                    <a:pt x="76" y="4"/>
                    <a:pt x="76" y="5"/>
                  </a:cubicBezTo>
                  <a:cubicBezTo>
                    <a:pt x="74" y="10"/>
                    <a:pt x="72" y="14"/>
                    <a:pt x="71" y="19"/>
                  </a:cubicBezTo>
                  <a:cubicBezTo>
                    <a:pt x="72" y="14"/>
                    <a:pt x="74" y="9"/>
                    <a:pt x="75" y="4"/>
                  </a:cubicBezTo>
                  <a:cubicBezTo>
                    <a:pt x="76" y="4"/>
                    <a:pt x="78" y="3"/>
                    <a:pt x="79" y="3"/>
                  </a:cubicBezTo>
                  <a:close/>
                  <a:moveTo>
                    <a:pt x="82" y="3"/>
                  </a:moveTo>
                  <a:cubicBezTo>
                    <a:pt x="79" y="9"/>
                    <a:pt x="77" y="14"/>
                    <a:pt x="76" y="20"/>
                  </a:cubicBezTo>
                  <a:cubicBezTo>
                    <a:pt x="74" y="23"/>
                    <a:pt x="73" y="27"/>
                    <a:pt x="72" y="31"/>
                  </a:cubicBezTo>
                  <a:cubicBezTo>
                    <a:pt x="71" y="33"/>
                    <a:pt x="71" y="34"/>
                    <a:pt x="70" y="36"/>
                  </a:cubicBezTo>
                  <a:cubicBezTo>
                    <a:pt x="68" y="44"/>
                    <a:pt x="70" y="35"/>
                    <a:pt x="70" y="33"/>
                  </a:cubicBezTo>
                  <a:cubicBezTo>
                    <a:pt x="70" y="32"/>
                    <a:pt x="71" y="30"/>
                    <a:pt x="71" y="29"/>
                  </a:cubicBezTo>
                  <a:cubicBezTo>
                    <a:pt x="71" y="28"/>
                    <a:pt x="72" y="26"/>
                    <a:pt x="72" y="25"/>
                  </a:cubicBezTo>
                  <a:cubicBezTo>
                    <a:pt x="75" y="17"/>
                    <a:pt x="78" y="11"/>
                    <a:pt x="80" y="3"/>
                  </a:cubicBezTo>
                  <a:cubicBezTo>
                    <a:pt x="81" y="3"/>
                    <a:pt x="81" y="3"/>
                    <a:pt x="82" y="3"/>
                  </a:cubicBezTo>
                  <a:close/>
                  <a:moveTo>
                    <a:pt x="74" y="19"/>
                  </a:moveTo>
                  <a:cubicBezTo>
                    <a:pt x="75" y="15"/>
                    <a:pt x="77" y="11"/>
                    <a:pt x="78" y="6"/>
                  </a:cubicBezTo>
                  <a:cubicBezTo>
                    <a:pt x="78" y="6"/>
                    <a:pt x="79" y="6"/>
                    <a:pt x="79" y="6"/>
                  </a:cubicBezTo>
                  <a:cubicBezTo>
                    <a:pt x="79" y="6"/>
                    <a:pt x="78" y="7"/>
                    <a:pt x="78" y="7"/>
                  </a:cubicBezTo>
                  <a:cubicBezTo>
                    <a:pt x="78" y="9"/>
                    <a:pt x="77" y="11"/>
                    <a:pt x="76" y="13"/>
                  </a:cubicBezTo>
                  <a:cubicBezTo>
                    <a:pt x="75" y="15"/>
                    <a:pt x="75" y="17"/>
                    <a:pt x="74" y="19"/>
                  </a:cubicBezTo>
                  <a:close/>
                  <a:moveTo>
                    <a:pt x="56" y="45"/>
                  </a:moveTo>
                  <a:cubicBezTo>
                    <a:pt x="55" y="48"/>
                    <a:pt x="55" y="51"/>
                    <a:pt x="54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3" y="56"/>
                    <a:pt x="52" y="57"/>
                    <a:pt x="51" y="58"/>
                  </a:cubicBezTo>
                  <a:cubicBezTo>
                    <a:pt x="53" y="54"/>
                    <a:pt x="54" y="49"/>
                    <a:pt x="56" y="45"/>
                  </a:cubicBezTo>
                  <a:close/>
                  <a:moveTo>
                    <a:pt x="69" y="24"/>
                  </a:moveTo>
                  <a:cubicBezTo>
                    <a:pt x="69" y="25"/>
                    <a:pt x="68" y="26"/>
                    <a:pt x="68" y="27"/>
                  </a:cubicBezTo>
                  <a:cubicBezTo>
                    <a:pt x="66" y="31"/>
                    <a:pt x="65" y="35"/>
                    <a:pt x="64" y="39"/>
                  </a:cubicBezTo>
                  <a:cubicBezTo>
                    <a:pt x="64" y="39"/>
                    <a:pt x="64" y="39"/>
                    <a:pt x="64" y="40"/>
                  </a:cubicBezTo>
                  <a:cubicBezTo>
                    <a:pt x="64" y="38"/>
                    <a:pt x="65" y="37"/>
                    <a:pt x="65" y="35"/>
                  </a:cubicBezTo>
                  <a:cubicBezTo>
                    <a:pt x="66" y="32"/>
                    <a:pt x="67" y="28"/>
                    <a:pt x="69" y="24"/>
                  </a:cubicBezTo>
                  <a:cubicBezTo>
                    <a:pt x="69" y="24"/>
                    <a:pt x="69" y="24"/>
                    <a:pt x="69" y="24"/>
                  </a:cubicBezTo>
                  <a:close/>
                  <a:moveTo>
                    <a:pt x="69" y="35"/>
                  </a:moveTo>
                  <a:cubicBezTo>
                    <a:pt x="69" y="37"/>
                    <a:pt x="68" y="39"/>
                    <a:pt x="68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2"/>
                    <a:pt x="66" y="43"/>
                    <a:pt x="66" y="44"/>
                  </a:cubicBezTo>
                  <a:cubicBezTo>
                    <a:pt x="67" y="41"/>
                    <a:pt x="68" y="38"/>
                    <a:pt x="69" y="35"/>
                  </a:cubicBezTo>
                  <a:close/>
                  <a:moveTo>
                    <a:pt x="82" y="39"/>
                  </a:moveTo>
                  <a:cubicBezTo>
                    <a:pt x="83" y="34"/>
                    <a:pt x="85" y="29"/>
                    <a:pt x="86" y="23"/>
                  </a:cubicBezTo>
                  <a:cubicBezTo>
                    <a:pt x="86" y="25"/>
                    <a:pt x="86" y="26"/>
                    <a:pt x="86" y="28"/>
                  </a:cubicBezTo>
                  <a:cubicBezTo>
                    <a:pt x="85" y="32"/>
                    <a:pt x="84" y="37"/>
                    <a:pt x="84" y="41"/>
                  </a:cubicBezTo>
                  <a:cubicBezTo>
                    <a:pt x="83" y="41"/>
                    <a:pt x="82" y="40"/>
                    <a:pt x="82" y="39"/>
                  </a:cubicBezTo>
                  <a:close/>
                  <a:moveTo>
                    <a:pt x="79" y="36"/>
                  </a:moveTo>
                  <a:cubicBezTo>
                    <a:pt x="82" y="32"/>
                    <a:pt x="82" y="28"/>
                    <a:pt x="83" y="23"/>
                  </a:cubicBezTo>
                  <a:cubicBezTo>
                    <a:pt x="84" y="20"/>
                    <a:pt x="84" y="17"/>
                    <a:pt x="85" y="14"/>
                  </a:cubicBezTo>
                  <a:cubicBezTo>
                    <a:pt x="85" y="14"/>
                    <a:pt x="86" y="13"/>
                    <a:pt x="86" y="13"/>
                  </a:cubicBezTo>
                  <a:cubicBezTo>
                    <a:pt x="85" y="17"/>
                    <a:pt x="84" y="20"/>
                    <a:pt x="84" y="24"/>
                  </a:cubicBezTo>
                  <a:cubicBezTo>
                    <a:pt x="84" y="29"/>
                    <a:pt x="81" y="33"/>
                    <a:pt x="81" y="38"/>
                  </a:cubicBezTo>
                  <a:cubicBezTo>
                    <a:pt x="80" y="37"/>
                    <a:pt x="80" y="37"/>
                    <a:pt x="79" y="36"/>
                  </a:cubicBezTo>
                  <a:close/>
                  <a:moveTo>
                    <a:pt x="77" y="34"/>
                  </a:moveTo>
                  <a:cubicBezTo>
                    <a:pt x="78" y="32"/>
                    <a:pt x="79" y="30"/>
                    <a:pt x="79" y="27"/>
                  </a:cubicBezTo>
                  <a:cubicBezTo>
                    <a:pt x="79" y="30"/>
                    <a:pt x="78" y="33"/>
                    <a:pt x="78" y="35"/>
                  </a:cubicBezTo>
                  <a:cubicBezTo>
                    <a:pt x="78" y="35"/>
                    <a:pt x="78" y="35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76" y="34"/>
                  </a:moveTo>
                  <a:cubicBezTo>
                    <a:pt x="76" y="34"/>
                    <a:pt x="76" y="34"/>
                    <a:pt x="75" y="34"/>
                  </a:cubicBezTo>
                  <a:cubicBezTo>
                    <a:pt x="75" y="35"/>
                    <a:pt x="74" y="35"/>
                    <a:pt x="74" y="36"/>
                  </a:cubicBezTo>
                  <a:cubicBezTo>
                    <a:pt x="75" y="32"/>
                    <a:pt x="76" y="29"/>
                    <a:pt x="77" y="25"/>
                  </a:cubicBezTo>
                  <a:cubicBezTo>
                    <a:pt x="78" y="20"/>
                    <a:pt x="80" y="15"/>
                    <a:pt x="83" y="10"/>
                  </a:cubicBezTo>
                  <a:cubicBezTo>
                    <a:pt x="82" y="11"/>
                    <a:pt x="82" y="11"/>
                    <a:pt x="82" y="12"/>
                  </a:cubicBezTo>
                  <a:cubicBezTo>
                    <a:pt x="81" y="15"/>
                    <a:pt x="80" y="17"/>
                    <a:pt x="79" y="19"/>
                  </a:cubicBezTo>
                  <a:cubicBezTo>
                    <a:pt x="78" y="24"/>
                    <a:pt x="77" y="29"/>
                    <a:pt x="76" y="34"/>
                  </a:cubicBezTo>
                  <a:close/>
                  <a:moveTo>
                    <a:pt x="85" y="43"/>
                  </a:moveTo>
                  <a:cubicBezTo>
                    <a:pt x="85" y="43"/>
                    <a:pt x="85" y="43"/>
                    <a:pt x="85" y="42"/>
                  </a:cubicBezTo>
                  <a:cubicBezTo>
                    <a:pt x="84" y="38"/>
                    <a:pt x="85" y="34"/>
                    <a:pt x="86" y="29"/>
                  </a:cubicBezTo>
                  <a:cubicBezTo>
                    <a:pt x="87" y="26"/>
                    <a:pt x="87" y="22"/>
                    <a:pt x="88" y="18"/>
                  </a:cubicBezTo>
                  <a:cubicBezTo>
                    <a:pt x="88" y="17"/>
                    <a:pt x="88" y="17"/>
                    <a:pt x="88" y="16"/>
                  </a:cubicBezTo>
                  <a:cubicBezTo>
                    <a:pt x="87" y="25"/>
                    <a:pt x="86" y="34"/>
                    <a:pt x="85" y="43"/>
                  </a:cubicBezTo>
                  <a:close/>
                  <a:moveTo>
                    <a:pt x="89" y="3"/>
                  </a:moveTo>
                  <a:cubicBezTo>
                    <a:pt x="89" y="4"/>
                    <a:pt x="89" y="5"/>
                    <a:pt x="89" y="7"/>
                  </a:cubicBezTo>
                  <a:cubicBezTo>
                    <a:pt x="89" y="7"/>
                    <a:pt x="89" y="7"/>
                    <a:pt x="88" y="7"/>
                  </a:cubicBezTo>
                  <a:cubicBezTo>
                    <a:pt x="88" y="10"/>
                    <a:pt x="87" y="13"/>
                    <a:pt x="87" y="17"/>
                  </a:cubicBezTo>
                  <a:cubicBezTo>
                    <a:pt x="86" y="20"/>
                    <a:pt x="86" y="24"/>
                    <a:pt x="85" y="27"/>
                  </a:cubicBezTo>
                  <a:cubicBezTo>
                    <a:pt x="84" y="31"/>
                    <a:pt x="83" y="34"/>
                    <a:pt x="82" y="38"/>
                  </a:cubicBezTo>
                  <a:cubicBezTo>
                    <a:pt x="82" y="36"/>
                    <a:pt x="82" y="35"/>
                    <a:pt x="82" y="34"/>
                  </a:cubicBezTo>
                  <a:cubicBezTo>
                    <a:pt x="83" y="32"/>
                    <a:pt x="83" y="30"/>
                    <a:pt x="84" y="28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1"/>
                    <a:pt x="88" y="7"/>
                  </a:cubicBezTo>
                  <a:cubicBezTo>
                    <a:pt x="88" y="7"/>
                    <a:pt x="88" y="6"/>
                    <a:pt x="88" y="6"/>
                  </a:cubicBezTo>
                  <a:cubicBezTo>
                    <a:pt x="88" y="5"/>
                    <a:pt x="88" y="5"/>
                    <a:pt x="89" y="4"/>
                  </a:cubicBezTo>
                  <a:cubicBezTo>
                    <a:pt x="89" y="4"/>
                    <a:pt x="88" y="4"/>
                    <a:pt x="88" y="4"/>
                  </a:cubicBezTo>
                  <a:cubicBezTo>
                    <a:pt x="86" y="9"/>
                    <a:pt x="84" y="14"/>
                    <a:pt x="83" y="19"/>
                  </a:cubicBezTo>
                  <a:cubicBezTo>
                    <a:pt x="82" y="24"/>
                    <a:pt x="82" y="29"/>
                    <a:pt x="80" y="34"/>
                  </a:cubicBezTo>
                  <a:cubicBezTo>
                    <a:pt x="79" y="35"/>
                    <a:pt x="79" y="35"/>
                    <a:pt x="79" y="35"/>
                  </a:cubicBezTo>
                  <a:cubicBezTo>
                    <a:pt x="79" y="33"/>
                    <a:pt x="80" y="30"/>
                    <a:pt x="80" y="28"/>
                  </a:cubicBezTo>
                  <a:cubicBezTo>
                    <a:pt x="81" y="25"/>
                    <a:pt x="81" y="23"/>
                    <a:pt x="82" y="20"/>
                  </a:cubicBezTo>
                  <a:cubicBezTo>
                    <a:pt x="83" y="16"/>
                    <a:pt x="85" y="11"/>
                    <a:pt x="86" y="7"/>
                  </a:cubicBezTo>
                  <a:cubicBezTo>
                    <a:pt x="86" y="6"/>
                    <a:pt x="87" y="6"/>
                    <a:pt x="86" y="5"/>
                  </a:cubicBezTo>
                  <a:cubicBezTo>
                    <a:pt x="87" y="5"/>
                    <a:pt x="87" y="4"/>
                    <a:pt x="87" y="4"/>
                  </a:cubicBezTo>
                  <a:cubicBezTo>
                    <a:pt x="87" y="3"/>
                    <a:pt x="86" y="3"/>
                    <a:pt x="86" y="4"/>
                  </a:cubicBezTo>
                  <a:cubicBezTo>
                    <a:pt x="85" y="8"/>
                    <a:pt x="82" y="12"/>
                    <a:pt x="81" y="17"/>
                  </a:cubicBezTo>
                  <a:cubicBezTo>
                    <a:pt x="80" y="22"/>
                    <a:pt x="79" y="27"/>
                    <a:pt x="77" y="32"/>
                  </a:cubicBezTo>
                  <a:cubicBezTo>
                    <a:pt x="77" y="33"/>
                    <a:pt x="77" y="33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7" y="32"/>
                    <a:pt x="77" y="30"/>
                    <a:pt x="78" y="28"/>
                  </a:cubicBezTo>
                  <a:cubicBezTo>
                    <a:pt x="78" y="25"/>
                    <a:pt x="79" y="22"/>
                    <a:pt x="80" y="20"/>
                  </a:cubicBezTo>
                  <a:cubicBezTo>
                    <a:pt x="81" y="15"/>
                    <a:pt x="84" y="10"/>
                    <a:pt x="85" y="5"/>
                  </a:cubicBezTo>
                  <a:cubicBezTo>
                    <a:pt x="85" y="5"/>
                    <a:pt x="84" y="4"/>
                    <a:pt x="84" y="5"/>
                  </a:cubicBezTo>
                  <a:cubicBezTo>
                    <a:pt x="81" y="12"/>
                    <a:pt x="78" y="20"/>
                    <a:pt x="76" y="28"/>
                  </a:cubicBezTo>
                  <a:cubicBezTo>
                    <a:pt x="75" y="30"/>
                    <a:pt x="75" y="32"/>
                    <a:pt x="74" y="34"/>
                  </a:cubicBezTo>
                  <a:cubicBezTo>
                    <a:pt x="72" y="40"/>
                    <a:pt x="73" y="34"/>
                    <a:pt x="74" y="33"/>
                  </a:cubicBezTo>
                  <a:cubicBezTo>
                    <a:pt x="74" y="29"/>
                    <a:pt x="75" y="25"/>
                    <a:pt x="76" y="21"/>
                  </a:cubicBezTo>
                  <a:cubicBezTo>
                    <a:pt x="78" y="15"/>
                    <a:pt x="81" y="9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5" y="3"/>
                    <a:pt x="87" y="3"/>
                    <a:pt x="89" y="3"/>
                  </a:cubicBezTo>
                  <a:close/>
                  <a:moveTo>
                    <a:pt x="80" y="23"/>
                  </a:moveTo>
                  <a:cubicBezTo>
                    <a:pt x="81" y="20"/>
                    <a:pt x="82" y="18"/>
                    <a:pt x="82" y="16"/>
                  </a:cubicBezTo>
                  <a:cubicBezTo>
                    <a:pt x="82" y="17"/>
                    <a:pt x="82" y="18"/>
                    <a:pt x="81" y="20"/>
                  </a:cubicBezTo>
                  <a:cubicBezTo>
                    <a:pt x="81" y="21"/>
                    <a:pt x="81" y="22"/>
                    <a:pt x="80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116"/>
            <p:cNvSpPr>
              <a:spLocks noEditPoints="1"/>
            </p:cNvSpPr>
            <p:nvPr/>
          </p:nvSpPr>
          <p:spPr bwMode="auto">
            <a:xfrm>
              <a:off x="1954213" y="6624638"/>
              <a:ext cx="346075" cy="327025"/>
            </a:xfrm>
            <a:custGeom>
              <a:avLst/>
              <a:gdLst>
                <a:gd name="T0" fmla="*/ 45 w 92"/>
                <a:gd name="T1" fmla="*/ 4 h 87"/>
                <a:gd name="T2" fmla="*/ 26 w 92"/>
                <a:gd name="T3" fmla="*/ 86 h 87"/>
                <a:gd name="T4" fmla="*/ 74 w 92"/>
                <a:gd name="T5" fmla="*/ 26 h 87"/>
                <a:gd name="T6" fmla="*/ 71 w 92"/>
                <a:gd name="T7" fmla="*/ 24 h 87"/>
                <a:gd name="T8" fmla="*/ 72 w 92"/>
                <a:gd name="T9" fmla="*/ 14 h 87"/>
                <a:gd name="T10" fmla="*/ 8 w 92"/>
                <a:gd name="T11" fmla="*/ 66 h 87"/>
                <a:gd name="T12" fmla="*/ 14 w 92"/>
                <a:gd name="T13" fmla="*/ 60 h 87"/>
                <a:gd name="T14" fmla="*/ 19 w 92"/>
                <a:gd name="T15" fmla="*/ 70 h 87"/>
                <a:gd name="T16" fmla="*/ 21 w 92"/>
                <a:gd name="T17" fmla="*/ 71 h 87"/>
                <a:gd name="T18" fmla="*/ 27 w 92"/>
                <a:gd name="T19" fmla="*/ 62 h 87"/>
                <a:gd name="T20" fmla="*/ 27 w 92"/>
                <a:gd name="T21" fmla="*/ 75 h 87"/>
                <a:gd name="T22" fmla="*/ 42 w 92"/>
                <a:gd name="T23" fmla="*/ 42 h 87"/>
                <a:gd name="T24" fmla="*/ 46 w 92"/>
                <a:gd name="T25" fmla="*/ 29 h 87"/>
                <a:gd name="T26" fmla="*/ 39 w 92"/>
                <a:gd name="T27" fmla="*/ 56 h 87"/>
                <a:gd name="T28" fmla="*/ 66 w 92"/>
                <a:gd name="T29" fmla="*/ 6 h 87"/>
                <a:gd name="T30" fmla="*/ 57 w 92"/>
                <a:gd name="T31" fmla="*/ 13 h 87"/>
                <a:gd name="T32" fmla="*/ 52 w 92"/>
                <a:gd name="T33" fmla="*/ 7 h 87"/>
                <a:gd name="T34" fmla="*/ 47 w 92"/>
                <a:gd name="T35" fmla="*/ 46 h 87"/>
                <a:gd name="T36" fmla="*/ 57 w 92"/>
                <a:gd name="T37" fmla="*/ 17 h 87"/>
                <a:gd name="T38" fmla="*/ 61 w 92"/>
                <a:gd name="T39" fmla="*/ 16 h 87"/>
                <a:gd name="T40" fmla="*/ 63 w 92"/>
                <a:gd name="T41" fmla="*/ 16 h 87"/>
                <a:gd name="T42" fmla="*/ 60 w 92"/>
                <a:gd name="T43" fmla="*/ 14 h 87"/>
                <a:gd name="T44" fmla="*/ 56 w 92"/>
                <a:gd name="T45" fmla="*/ 14 h 87"/>
                <a:gd name="T46" fmla="*/ 49 w 92"/>
                <a:gd name="T47" fmla="*/ 7 h 87"/>
                <a:gd name="T48" fmla="*/ 25 w 92"/>
                <a:gd name="T49" fmla="*/ 79 h 87"/>
                <a:gd name="T50" fmla="*/ 20 w 92"/>
                <a:gd name="T51" fmla="*/ 74 h 87"/>
                <a:gd name="T52" fmla="*/ 25 w 92"/>
                <a:gd name="T53" fmla="*/ 80 h 87"/>
                <a:gd name="T54" fmla="*/ 32 w 92"/>
                <a:gd name="T55" fmla="*/ 50 h 87"/>
                <a:gd name="T56" fmla="*/ 20 w 92"/>
                <a:gd name="T57" fmla="*/ 74 h 87"/>
                <a:gd name="T58" fmla="*/ 16 w 92"/>
                <a:gd name="T59" fmla="*/ 71 h 87"/>
                <a:gd name="T60" fmla="*/ 18 w 92"/>
                <a:gd name="T61" fmla="*/ 64 h 87"/>
                <a:gd name="T62" fmla="*/ 10 w 92"/>
                <a:gd name="T63" fmla="*/ 67 h 87"/>
                <a:gd name="T64" fmla="*/ 33 w 92"/>
                <a:gd name="T65" fmla="*/ 78 h 87"/>
                <a:gd name="T66" fmla="*/ 53 w 92"/>
                <a:gd name="T67" fmla="*/ 26 h 87"/>
                <a:gd name="T68" fmla="*/ 60 w 92"/>
                <a:gd name="T69" fmla="*/ 16 h 87"/>
                <a:gd name="T70" fmla="*/ 52 w 92"/>
                <a:gd name="T71" fmla="*/ 52 h 87"/>
                <a:gd name="T72" fmla="*/ 55 w 92"/>
                <a:gd name="T73" fmla="*/ 54 h 87"/>
                <a:gd name="T74" fmla="*/ 71 w 92"/>
                <a:gd name="T75" fmla="*/ 5 h 87"/>
                <a:gd name="T76" fmla="*/ 50 w 92"/>
                <a:gd name="T77" fmla="*/ 60 h 87"/>
                <a:gd name="T78" fmla="*/ 66 w 92"/>
                <a:gd name="T79" fmla="*/ 41 h 87"/>
                <a:gd name="T80" fmla="*/ 70 w 92"/>
                <a:gd name="T81" fmla="*/ 20 h 87"/>
                <a:gd name="T82" fmla="*/ 70 w 92"/>
                <a:gd name="T83" fmla="*/ 34 h 87"/>
                <a:gd name="T84" fmla="*/ 78 w 92"/>
                <a:gd name="T85" fmla="*/ 7 h 87"/>
                <a:gd name="T86" fmla="*/ 51 w 92"/>
                <a:gd name="T87" fmla="*/ 59 h 87"/>
                <a:gd name="T88" fmla="*/ 69 w 92"/>
                <a:gd name="T89" fmla="*/ 25 h 87"/>
                <a:gd name="T90" fmla="*/ 82 w 92"/>
                <a:gd name="T91" fmla="*/ 40 h 87"/>
                <a:gd name="T92" fmla="*/ 85 w 92"/>
                <a:gd name="T93" fmla="*/ 15 h 87"/>
                <a:gd name="T94" fmla="*/ 78 w 92"/>
                <a:gd name="T95" fmla="*/ 36 h 87"/>
                <a:gd name="T96" fmla="*/ 83 w 92"/>
                <a:gd name="T97" fmla="*/ 10 h 87"/>
                <a:gd name="T98" fmla="*/ 87 w 92"/>
                <a:gd name="T99" fmla="*/ 19 h 87"/>
                <a:gd name="T100" fmla="*/ 85 w 92"/>
                <a:gd name="T101" fmla="*/ 28 h 87"/>
                <a:gd name="T102" fmla="*/ 88 w 92"/>
                <a:gd name="T103" fmla="*/ 5 h 87"/>
                <a:gd name="T104" fmla="*/ 86 w 92"/>
                <a:gd name="T105" fmla="*/ 7 h 87"/>
                <a:gd name="T106" fmla="*/ 77 w 92"/>
                <a:gd name="T107" fmla="*/ 35 h 87"/>
                <a:gd name="T108" fmla="*/ 73 w 92"/>
                <a:gd name="T109" fmla="*/ 34 h 87"/>
                <a:gd name="T110" fmla="*/ 81 w 92"/>
                <a:gd name="T111" fmla="*/ 2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7">
                  <a:moveTo>
                    <a:pt x="87" y="47"/>
                  </a:moveTo>
                  <a:cubicBezTo>
                    <a:pt x="87" y="47"/>
                    <a:pt x="88" y="46"/>
                    <a:pt x="88" y="46"/>
                  </a:cubicBezTo>
                  <a:cubicBezTo>
                    <a:pt x="89" y="31"/>
                    <a:pt x="91" y="17"/>
                    <a:pt x="92" y="2"/>
                  </a:cubicBezTo>
                  <a:cubicBezTo>
                    <a:pt x="92" y="2"/>
                    <a:pt x="92" y="1"/>
                    <a:pt x="91" y="1"/>
                  </a:cubicBezTo>
                  <a:cubicBezTo>
                    <a:pt x="91" y="1"/>
                    <a:pt x="91" y="1"/>
                    <a:pt x="91" y="1"/>
                  </a:cubicBezTo>
                  <a:cubicBezTo>
                    <a:pt x="83" y="0"/>
                    <a:pt x="74" y="1"/>
                    <a:pt x="66" y="2"/>
                  </a:cubicBezTo>
                  <a:cubicBezTo>
                    <a:pt x="59" y="3"/>
                    <a:pt x="52" y="3"/>
                    <a:pt x="45" y="4"/>
                  </a:cubicBezTo>
                  <a:cubicBezTo>
                    <a:pt x="45" y="4"/>
                    <a:pt x="44" y="5"/>
                    <a:pt x="44" y="5"/>
                  </a:cubicBezTo>
                  <a:cubicBezTo>
                    <a:pt x="44" y="6"/>
                    <a:pt x="44" y="7"/>
                    <a:pt x="44" y="7"/>
                  </a:cubicBezTo>
                  <a:cubicBezTo>
                    <a:pt x="48" y="10"/>
                    <a:pt x="51" y="14"/>
                    <a:pt x="54" y="18"/>
                  </a:cubicBezTo>
                  <a:cubicBezTo>
                    <a:pt x="36" y="34"/>
                    <a:pt x="21" y="52"/>
                    <a:pt x="1" y="65"/>
                  </a:cubicBezTo>
                  <a:cubicBezTo>
                    <a:pt x="0" y="65"/>
                    <a:pt x="0" y="67"/>
                    <a:pt x="1" y="68"/>
                  </a:cubicBezTo>
                  <a:cubicBezTo>
                    <a:pt x="1" y="68"/>
                    <a:pt x="1" y="68"/>
                    <a:pt x="2" y="68"/>
                  </a:cubicBezTo>
                  <a:cubicBezTo>
                    <a:pt x="12" y="69"/>
                    <a:pt x="21" y="77"/>
                    <a:pt x="26" y="86"/>
                  </a:cubicBezTo>
                  <a:cubicBezTo>
                    <a:pt x="26" y="87"/>
                    <a:pt x="26" y="87"/>
                    <a:pt x="27" y="87"/>
                  </a:cubicBezTo>
                  <a:cubicBezTo>
                    <a:pt x="27" y="87"/>
                    <a:pt x="27" y="87"/>
                    <a:pt x="28" y="86"/>
                  </a:cubicBezTo>
                  <a:cubicBezTo>
                    <a:pt x="45" y="71"/>
                    <a:pt x="59" y="54"/>
                    <a:pt x="76" y="38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5" y="48"/>
                    <a:pt x="87" y="48"/>
                    <a:pt x="87" y="47"/>
                  </a:cubicBezTo>
                  <a:close/>
                  <a:moveTo>
                    <a:pt x="70" y="40"/>
                  </a:moveTo>
                  <a:cubicBezTo>
                    <a:pt x="72" y="36"/>
                    <a:pt x="72" y="31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30"/>
                    <a:pt x="73" y="34"/>
                    <a:pt x="72" y="38"/>
                  </a:cubicBezTo>
                  <a:cubicBezTo>
                    <a:pt x="71" y="39"/>
                    <a:pt x="70" y="39"/>
                    <a:pt x="70" y="40"/>
                  </a:cubicBezTo>
                  <a:close/>
                  <a:moveTo>
                    <a:pt x="62" y="48"/>
                  </a:moveTo>
                  <a:cubicBezTo>
                    <a:pt x="64" y="43"/>
                    <a:pt x="66" y="37"/>
                    <a:pt x="67" y="31"/>
                  </a:cubicBezTo>
                  <a:cubicBezTo>
                    <a:pt x="69" y="25"/>
                    <a:pt x="71" y="20"/>
                    <a:pt x="74" y="14"/>
                  </a:cubicBezTo>
                  <a:cubicBezTo>
                    <a:pt x="73" y="17"/>
                    <a:pt x="72" y="21"/>
                    <a:pt x="71" y="24"/>
                  </a:cubicBezTo>
                  <a:cubicBezTo>
                    <a:pt x="68" y="31"/>
                    <a:pt x="66" y="38"/>
                    <a:pt x="64" y="46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3" y="47"/>
                    <a:pt x="62" y="48"/>
                  </a:cubicBezTo>
                  <a:close/>
                  <a:moveTo>
                    <a:pt x="55" y="55"/>
                  </a:moveTo>
                  <a:cubicBezTo>
                    <a:pt x="62" y="40"/>
                    <a:pt x="66" y="25"/>
                    <a:pt x="72" y="10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2"/>
                    <a:pt x="72" y="14"/>
                  </a:cubicBezTo>
                  <a:cubicBezTo>
                    <a:pt x="70" y="18"/>
                    <a:pt x="69" y="22"/>
                    <a:pt x="67" y="26"/>
                  </a:cubicBezTo>
                  <a:cubicBezTo>
                    <a:pt x="64" y="34"/>
                    <a:pt x="63" y="42"/>
                    <a:pt x="60" y="49"/>
                  </a:cubicBezTo>
                  <a:cubicBezTo>
                    <a:pt x="59" y="51"/>
                    <a:pt x="57" y="53"/>
                    <a:pt x="55" y="55"/>
                  </a:cubicBezTo>
                  <a:close/>
                  <a:moveTo>
                    <a:pt x="5" y="66"/>
                  </a:moveTo>
                  <a:cubicBezTo>
                    <a:pt x="6" y="65"/>
                    <a:pt x="7" y="64"/>
                    <a:pt x="8" y="63"/>
                  </a:cubicBezTo>
                  <a:cubicBezTo>
                    <a:pt x="8" y="64"/>
                    <a:pt x="8" y="65"/>
                    <a:pt x="7" y="66"/>
                  </a:cubicBezTo>
                  <a:cubicBezTo>
                    <a:pt x="7" y="66"/>
                    <a:pt x="8" y="67"/>
                    <a:pt x="8" y="66"/>
                  </a:cubicBezTo>
                  <a:cubicBezTo>
                    <a:pt x="8" y="66"/>
                    <a:pt x="10" y="62"/>
                    <a:pt x="10" y="64"/>
                  </a:cubicBezTo>
                  <a:cubicBezTo>
                    <a:pt x="10" y="65"/>
                    <a:pt x="9" y="66"/>
                    <a:pt x="9" y="67"/>
                  </a:cubicBezTo>
                  <a:cubicBezTo>
                    <a:pt x="8" y="66"/>
                    <a:pt x="7" y="66"/>
                    <a:pt x="5" y="66"/>
                  </a:cubicBezTo>
                  <a:close/>
                  <a:moveTo>
                    <a:pt x="18" y="56"/>
                  </a:moveTo>
                  <a:cubicBezTo>
                    <a:pt x="17" y="58"/>
                    <a:pt x="16" y="61"/>
                    <a:pt x="16" y="64"/>
                  </a:cubicBezTo>
                  <a:cubicBezTo>
                    <a:pt x="16" y="64"/>
                    <a:pt x="14" y="69"/>
                    <a:pt x="14" y="68"/>
                  </a:cubicBezTo>
                  <a:cubicBezTo>
                    <a:pt x="14" y="65"/>
                    <a:pt x="14" y="63"/>
                    <a:pt x="14" y="60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2" y="62"/>
                    <a:pt x="11" y="64"/>
                    <a:pt x="10" y="66"/>
                  </a:cubicBezTo>
                  <a:cubicBezTo>
                    <a:pt x="9" y="67"/>
                    <a:pt x="10" y="65"/>
                    <a:pt x="10" y="64"/>
                  </a:cubicBezTo>
                  <a:cubicBezTo>
                    <a:pt x="10" y="63"/>
                    <a:pt x="10" y="63"/>
                    <a:pt x="10" y="62"/>
                  </a:cubicBezTo>
                  <a:cubicBezTo>
                    <a:pt x="13" y="60"/>
                    <a:pt x="15" y="58"/>
                    <a:pt x="18" y="56"/>
                  </a:cubicBezTo>
                  <a:close/>
                  <a:moveTo>
                    <a:pt x="26" y="49"/>
                  </a:moveTo>
                  <a:cubicBezTo>
                    <a:pt x="23" y="56"/>
                    <a:pt x="23" y="63"/>
                    <a:pt x="19" y="70"/>
                  </a:cubicBezTo>
                  <a:cubicBezTo>
                    <a:pt x="17" y="73"/>
                    <a:pt x="19" y="69"/>
                    <a:pt x="19" y="67"/>
                  </a:cubicBezTo>
                  <a:cubicBezTo>
                    <a:pt x="20" y="65"/>
                    <a:pt x="21" y="63"/>
                    <a:pt x="22" y="61"/>
                  </a:cubicBezTo>
                  <a:cubicBezTo>
                    <a:pt x="23" y="57"/>
                    <a:pt x="24" y="54"/>
                    <a:pt x="24" y="50"/>
                  </a:cubicBezTo>
                  <a:cubicBezTo>
                    <a:pt x="25" y="50"/>
                    <a:pt x="25" y="49"/>
                    <a:pt x="26" y="49"/>
                  </a:cubicBezTo>
                  <a:close/>
                  <a:moveTo>
                    <a:pt x="31" y="44"/>
                  </a:moveTo>
                  <a:cubicBezTo>
                    <a:pt x="27" y="52"/>
                    <a:pt x="25" y="62"/>
                    <a:pt x="21" y="71"/>
                  </a:cubicBezTo>
                  <a:cubicBezTo>
                    <a:pt x="20" y="75"/>
                    <a:pt x="20" y="74"/>
                    <a:pt x="21" y="71"/>
                  </a:cubicBezTo>
                  <a:cubicBezTo>
                    <a:pt x="22" y="68"/>
                    <a:pt x="23" y="65"/>
                    <a:pt x="24" y="62"/>
                  </a:cubicBezTo>
                  <a:cubicBezTo>
                    <a:pt x="26" y="57"/>
                    <a:pt x="27" y="52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lose/>
                  <a:moveTo>
                    <a:pt x="35" y="40"/>
                  </a:moveTo>
                  <a:cubicBezTo>
                    <a:pt x="31" y="51"/>
                    <a:pt x="29" y="63"/>
                    <a:pt x="24" y="74"/>
                  </a:cubicBezTo>
                  <a:cubicBezTo>
                    <a:pt x="21" y="79"/>
                    <a:pt x="23" y="74"/>
                    <a:pt x="24" y="72"/>
                  </a:cubicBezTo>
                  <a:cubicBezTo>
                    <a:pt x="24" y="68"/>
                    <a:pt x="26" y="65"/>
                    <a:pt x="27" y="62"/>
                  </a:cubicBezTo>
                  <a:cubicBezTo>
                    <a:pt x="29" y="55"/>
                    <a:pt x="31" y="49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2"/>
                    <a:pt x="34" y="41"/>
                    <a:pt x="35" y="40"/>
                  </a:cubicBezTo>
                  <a:close/>
                  <a:moveTo>
                    <a:pt x="40" y="35"/>
                  </a:moveTo>
                  <a:cubicBezTo>
                    <a:pt x="38" y="41"/>
                    <a:pt x="36" y="47"/>
                    <a:pt x="35" y="53"/>
                  </a:cubicBezTo>
                  <a:cubicBezTo>
                    <a:pt x="33" y="56"/>
                    <a:pt x="32" y="60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7"/>
                    <a:pt x="25" y="78"/>
                    <a:pt x="25" y="80"/>
                  </a:cubicBezTo>
                  <a:cubicBezTo>
                    <a:pt x="25" y="77"/>
                    <a:pt x="26" y="75"/>
                    <a:pt x="26" y="72"/>
                  </a:cubicBezTo>
                  <a:cubicBezTo>
                    <a:pt x="27" y="68"/>
                    <a:pt x="28" y="64"/>
                    <a:pt x="30" y="60"/>
                  </a:cubicBezTo>
                  <a:cubicBezTo>
                    <a:pt x="32" y="53"/>
                    <a:pt x="35" y="46"/>
                    <a:pt x="37" y="39"/>
                  </a:cubicBezTo>
                  <a:cubicBezTo>
                    <a:pt x="38" y="37"/>
                    <a:pt x="39" y="36"/>
                    <a:pt x="40" y="35"/>
                  </a:cubicBezTo>
                  <a:close/>
                  <a:moveTo>
                    <a:pt x="46" y="29"/>
                  </a:moveTo>
                  <a:cubicBezTo>
                    <a:pt x="45" y="33"/>
                    <a:pt x="43" y="37"/>
                    <a:pt x="42" y="42"/>
                  </a:cubicBezTo>
                  <a:cubicBezTo>
                    <a:pt x="41" y="45"/>
                    <a:pt x="40" y="48"/>
                    <a:pt x="39" y="51"/>
                  </a:cubicBezTo>
                  <a:cubicBezTo>
                    <a:pt x="36" y="59"/>
                    <a:pt x="33" y="68"/>
                    <a:pt x="30" y="77"/>
                  </a:cubicBezTo>
                  <a:cubicBezTo>
                    <a:pt x="30" y="78"/>
                    <a:pt x="29" y="79"/>
                    <a:pt x="29" y="79"/>
                  </a:cubicBezTo>
                  <a:cubicBezTo>
                    <a:pt x="29" y="78"/>
                    <a:pt x="30" y="77"/>
                    <a:pt x="30" y="75"/>
                  </a:cubicBezTo>
                  <a:cubicBezTo>
                    <a:pt x="31" y="70"/>
                    <a:pt x="32" y="65"/>
                    <a:pt x="34" y="60"/>
                  </a:cubicBezTo>
                  <a:cubicBezTo>
                    <a:pt x="36" y="51"/>
                    <a:pt x="39" y="42"/>
                    <a:pt x="42" y="33"/>
                  </a:cubicBezTo>
                  <a:cubicBezTo>
                    <a:pt x="43" y="32"/>
                    <a:pt x="45" y="31"/>
                    <a:pt x="46" y="29"/>
                  </a:cubicBezTo>
                  <a:close/>
                  <a:moveTo>
                    <a:pt x="53" y="22"/>
                  </a:moveTo>
                  <a:cubicBezTo>
                    <a:pt x="50" y="28"/>
                    <a:pt x="49" y="35"/>
                    <a:pt x="47" y="41"/>
                  </a:cubicBezTo>
                  <a:cubicBezTo>
                    <a:pt x="45" y="45"/>
                    <a:pt x="43" y="49"/>
                    <a:pt x="42" y="53"/>
                  </a:cubicBezTo>
                  <a:cubicBezTo>
                    <a:pt x="40" y="58"/>
                    <a:pt x="39" y="63"/>
                    <a:pt x="37" y="68"/>
                  </a:cubicBezTo>
                  <a:cubicBezTo>
                    <a:pt x="36" y="71"/>
                    <a:pt x="35" y="73"/>
                    <a:pt x="34" y="76"/>
                  </a:cubicBezTo>
                  <a:cubicBezTo>
                    <a:pt x="34" y="75"/>
                    <a:pt x="35" y="72"/>
                    <a:pt x="35" y="71"/>
                  </a:cubicBezTo>
                  <a:cubicBezTo>
                    <a:pt x="37" y="66"/>
                    <a:pt x="38" y="61"/>
                    <a:pt x="39" y="56"/>
                  </a:cubicBezTo>
                  <a:cubicBezTo>
                    <a:pt x="41" y="52"/>
                    <a:pt x="42" y="48"/>
                    <a:pt x="43" y="44"/>
                  </a:cubicBezTo>
                  <a:cubicBezTo>
                    <a:pt x="43" y="44"/>
                    <a:pt x="43" y="43"/>
                    <a:pt x="43" y="43"/>
                  </a:cubicBezTo>
                  <a:cubicBezTo>
                    <a:pt x="45" y="38"/>
                    <a:pt x="46" y="33"/>
                    <a:pt x="48" y="28"/>
                  </a:cubicBezTo>
                  <a:cubicBezTo>
                    <a:pt x="50" y="26"/>
                    <a:pt x="51" y="24"/>
                    <a:pt x="53" y="22"/>
                  </a:cubicBezTo>
                  <a:close/>
                  <a:moveTo>
                    <a:pt x="67" y="5"/>
                  </a:moveTo>
                  <a:cubicBezTo>
                    <a:pt x="66" y="6"/>
                    <a:pt x="66" y="7"/>
                    <a:pt x="65" y="8"/>
                  </a:cubicBezTo>
                  <a:cubicBezTo>
                    <a:pt x="65" y="7"/>
                    <a:pt x="65" y="6"/>
                    <a:pt x="66" y="6"/>
                  </a:cubicBezTo>
                  <a:cubicBezTo>
                    <a:pt x="66" y="5"/>
                    <a:pt x="65" y="5"/>
                    <a:pt x="65" y="5"/>
                  </a:cubicBezTo>
                  <a:cubicBezTo>
                    <a:pt x="63" y="7"/>
                    <a:pt x="61" y="10"/>
                    <a:pt x="60" y="12"/>
                  </a:cubicBezTo>
                  <a:cubicBezTo>
                    <a:pt x="60" y="13"/>
                    <a:pt x="58" y="18"/>
                    <a:pt x="58" y="15"/>
                  </a:cubicBezTo>
                  <a:cubicBezTo>
                    <a:pt x="59" y="13"/>
                    <a:pt x="60" y="11"/>
                    <a:pt x="61" y="9"/>
                  </a:cubicBezTo>
                  <a:cubicBezTo>
                    <a:pt x="61" y="9"/>
                    <a:pt x="60" y="8"/>
                    <a:pt x="60" y="9"/>
                  </a:cubicBezTo>
                  <a:cubicBezTo>
                    <a:pt x="59" y="10"/>
                    <a:pt x="58" y="12"/>
                    <a:pt x="57" y="14"/>
                  </a:cubicBezTo>
                  <a:cubicBezTo>
                    <a:pt x="56" y="18"/>
                    <a:pt x="57" y="13"/>
                    <a:pt x="57" y="13"/>
                  </a:cubicBezTo>
                  <a:cubicBezTo>
                    <a:pt x="57" y="11"/>
                    <a:pt x="58" y="10"/>
                    <a:pt x="58" y="8"/>
                  </a:cubicBezTo>
                  <a:cubicBezTo>
                    <a:pt x="58" y="8"/>
                    <a:pt x="58" y="8"/>
                    <a:pt x="57" y="8"/>
                  </a:cubicBezTo>
                  <a:cubicBezTo>
                    <a:pt x="57" y="10"/>
                    <a:pt x="55" y="13"/>
                    <a:pt x="55" y="14"/>
                  </a:cubicBezTo>
                  <a:cubicBezTo>
                    <a:pt x="55" y="12"/>
                    <a:pt x="55" y="10"/>
                    <a:pt x="55" y="9"/>
                  </a:cubicBezTo>
                  <a:cubicBezTo>
                    <a:pt x="55" y="8"/>
                    <a:pt x="54" y="8"/>
                    <a:pt x="54" y="8"/>
                  </a:cubicBezTo>
                  <a:cubicBezTo>
                    <a:pt x="54" y="13"/>
                    <a:pt x="53" y="8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9"/>
                    <a:pt x="50" y="8"/>
                    <a:pt x="49" y="7"/>
                  </a:cubicBezTo>
                  <a:cubicBezTo>
                    <a:pt x="55" y="6"/>
                    <a:pt x="61" y="5"/>
                    <a:pt x="67" y="5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1"/>
                    <a:pt x="42" y="66"/>
                  </a:cubicBezTo>
                  <a:cubicBezTo>
                    <a:pt x="42" y="64"/>
                    <a:pt x="43" y="62"/>
                    <a:pt x="43" y="59"/>
                  </a:cubicBezTo>
                  <a:cubicBezTo>
                    <a:pt x="44" y="55"/>
                    <a:pt x="46" y="50"/>
                    <a:pt x="47" y="46"/>
                  </a:cubicBezTo>
                  <a:cubicBezTo>
                    <a:pt x="50" y="38"/>
                    <a:pt x="52" y="29"/>
                    <a:pt x="55" y="20"/>
                  </a:cubicBezTo>
                  <a:cubicBezTo>
                    <a:pt x="56" y="20"/>
                    <a:pt x="56" y="20"/>
                    <a:pt x="57" y="19"/>
                  </a:cubicBezTo>
                  <a:cubicBezTo>
                    <a:pt x="57" y="19"/>
                    <a:pt x="57" y="18"/>
                    <a:pt x="57" y="18"/>
                  </a:cubicBezTo>
                  <a:cubicBezTo>
                    <a:pt x="57" y="18"/>
                    <a:pt x="57" y="17"/>
                    <a:pt x="57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7" y="17"/>
                    <a:pt x="57" y="16"/>
                    <a:pt x="57" y="15"/>
                  </a:cubicBezTo>
                  <a:cubicBezTo>
                    <a:pt x="57" y="16"/>
                    <a:pt x="57" y="17"/>
                    <a:pt x="57" y="17"/>
                  </a:cubicBezTo>
                  <a:cubicBezTo>
                    <a:pt x="57" y="18"/>
                    <a:pt x="58" y="18"/>
                    <a:pt x="58" y="17"/>
                  </a:cubicBezTo>
                  <a:cubicBezTo>
                    <a:pt x="59" y="16"/>
                    <a:pt x="60" y="14"/>
                    <a:pt x="61" y="13"/>
                  </a:cubicBezTo>
                  <a:cubicBezTo>
                    <a:pt x="61" y="12"/>
                    <a:pt x="61" y="11"/>
                    <a:pt x="62" y="10"/>
                  </a:cubicBezTo>
                  <a:cubicBezTo>
                    <a:pt x="62" y="10"/>
                    <a:pt x="65" y="7"/>
                    <a:pt x="65" y="7"/>
                  </a:cubicBezTo>
                  <a:cubicBezTo>
                    <a:pt x="64" y="8"/>
                    <a:pt x="64" y="10"/>
                    <a:pt x="63" y="11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2" y="13"/>
                    <a:pt x="62" y="14"/>
                    <a:pt x="61" y="16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8"/>
                    <a:pt x="60" y="18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2" y="15"/>
                    <a:pt x="64" y="12"/>
                    <a:pt x="65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7" y="6"/>
                    <a:pt x="66" y="9"/>
                    <a:pt x="66" y="10"/>
                  </a:cubicBezTo>
                  <a:cubicBezTo>
                    <a:pt x="65" y="12"/>
                    <a:pt x="64" y="14"/>
                    <a:pt x="63" y="16"/>
                  </a:cubicBezTo>
                  <a:cubicBezTo>
                    <a:pt x="61" y="21"/>
                    <a:pt x="61" y="26"/>
                    <a:pt x="59" y="31"/>
                  </a:cubicBezTo>
                  <a:cubicBezTo>
                    <a:pt x="57" y="36"/>
                    <a:pt x="55" y="42"/>
                    <a:pt x="53" y="47"/>
                  </a:cubicBezTo>
                  <a:cubicBezTo>
                    <a:pt x="51" y="52"/>
                    <a:pt x="49" y="57"/>
                    <a:pt x="47" y="62"/>
                  </a:cubicBezTo>
                  <a:cubicBezTo>
                    <a:pt x="45" y="66"/>
                    <a:pt x="47" y="59"/>
                    <a:pt x="48" y="58"/>
                  </a:cubicBezTo>
                  <a:cubicBezTo>
                    <a:pt x="48" y="55"/>
                    <a:pt x="49" y="52"/>
                    <a:pt x="50" y="49"/>
                  </a:cubicBezTo>
                  <a:cubicBezTo>
                    <a:pt x="53" y="38"/>
                    <a:pt x="58" y="26"/>
                    <a:pt x="61" y="15"/>
                  </a:cubicBezTo>
                  <a:cubicBezTo>
                    <a:pt x="61" y="14"/>
                    <a:pt x="60" y="14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2" y="8"/>
                    <a:pt x="52" y="8"/>
                  </a:cubicBezTo>
                  <a:cubicBezTo>
                    <a:pt x="52" y="9"/>
                    <a:pt x="52" y="10"/>
                    <a:pt x="52" y="11"/>
                  </a:cubicBezTo>
                  <a:cubicBezTo>
                    <a:pt x="52" y="11"/>
                    <a:pt x="51" y="10"/>
                    <a:pt x="51" y="9"/>
                  </a:cubicBezTo>
                  <a:close/>
                  <a:moveTo>
                    <a:pt x="55" y="15"/>
                  </a:moveTo>
                  <a:cubicBezTo>
                    <a:pt x="55" y="15"/>
                    <a:pt x="56" y="14"/>
                    <a:pt x="56" y="14"/>
                  </a:cubicBezTo>
                  <a:cubicBezTo>
                    <a:pt x="56" y="15"/>
                    <a:pt x="56" y="15"/>
                    <a:pt x="56" y="16"/>
                  </a:cubicBezTo>
                  <a:cubicBezTo>
                    <a:pt x="56" y="16"/>
                    <a:pt x="55" y="16"/>
                    <a:pt x="55" y="15"/>
                  </a:cubicBezTo>
                  <a:close/>
                  <a:moveTo>
                    <a:pt x="53" y="13"/>
                  </a:moveTo>
                  <a:cubicBezTo>
                    <a:pt x="54" y="12"/>
                    <a:pt x="54" y="11"/>
                    <a:pt x="55" y="10"/>
                  </a:cubicBezTo>
                  <a:cubicBezTo>
                    <a:pt x="55" y="11"/>
                    <a:pt x="54" y="13"/>
                    <a:pt x="54" y="14"/>
                  </a:cubicBezTo>
                  <a:cubicBezTo>
                    <a:pt x="54" y="14"/>
                    <a:pt x="54" y="13"/>
                    <a:pt x="53" y="13"/>
                  </a:cubicBezTo>
                  <a:close/>
                  <a:moveTo>
                    <a:pt x="49" y="7"/>
                  </a:moveTo>
                  <a:cubicBezTo>
                    <a:pt x="49" y="7"/>
                    <a:pt x="49" y="7"/>
                    <a:pt x="49" y="8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lose/>
                  <a:moveTo>
                    <a:pt x="23" y="77"/>
                  </a:moveTo>
                  <a:cubicBezTo>
                    <a:pt x="24" y="75"/>
                    <a:pt x="25" y="73"/>
                    <a:pt x="26" y="71"/>
                  </a:cubicBezTo>
                  <a:cubicBezTo>
                    <a:pt x="25" y="73"/>
                    <a:pt x="25" y="76"/>
                    <a:pt x="25" y="79"/>
                  </a:cubicBezTo>
                  <a:cubicBezTo>
                    <a:pt x="24" y="78"/>
                    <a:pt x="24" y="78"/>
                    <a:pt x="23" y="77"/>
                  </a:cubicBezTo>
                  <a:close/>
                  <a:moveTo>
                    <a:pt x="20" y="74"/>
                  </a:moveTo>
                  <a:cubicBezTo>
                    <a:pt x="25" y="66"/>
                    <a:pt x="27" y="55"/>
                    <a:pt x="31" y="46"/>
                  </a:cubicBezTo>
                  <a:cubicBezTo>
                    <a:pt x="31" y="47"/>
                    <a:pt x="30" y="48"/>
                    <a:pt x="30" y="48"/>
                  </a:cubicBezTo>
                  <a:cubicBezTo>
                    <a:pt x="29" y="52"/>
                    <a:pt x="28" y="55"/>
                    <a:pt x="27" y="58"/>
                  </a:cubicBezTo>
                  <a:cubicBezTo>
                    <a:pt x="25" y="64"/>
                    <a:pt x="23" y="70"/>
                    <a:pt x="22" y="76"/>
                  </a:cubicBezTo>
                  <a:cubicBezTo>
                    <a:pt x="22" y="76"/>
                    <a:pt x="21" y="75"/>
                    <a:pt x="20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8"/>
                    <a:pt x="18" y="57"/>
                    <a:pt x="18" y="56"/>
                  </a:cubicBezTo>
                  <a:cubicBezTo>
                    <a:pt x="18" y="58"/>
                    <a:pt x="18" y="60"/>
                    <a:pt x="17" y="62"/>
                  </a:cubicBezTo>
                  <a:cubicBezTo>
                    <a:pt x="17" y="65"/>
                    <a:pt x="16" y="68"/>
                    <a:pt x="16" y="70"/>
                  </a:cubicBezTo>
                  <a:cubicBezTo>
                    <a:pt x="15" y="70"/>
                    <a:pt x="15" y="70"/>
                    <a:pt x="14" y="69"/>
                  </a:cubicBezTo>
                  <a:close/>
                  <a:moveTo>
                    <a:pt x="25" y="80"/>
                  </a:moveTo>
                  <a:cubicBezTo>
                    <a:pt x="27" y="78"/>
                    <a:pt x="27" y="75"/>
                    <a:pt x="28" y="73"/>
                  </a:cubicBezTo>
                  <a:cubicBezTo>
                    <a:pt x="29" y="68"/>
                    <a:pt x="31" y="65"/>
                    <a:pt x="32" y="61"/>
                  </a:cubicBezTo>
                  <a:cubicBezTo>
                    <a:pt x="34" y="55"/>
                    <a:pt x="36" y="50"/>
                    <a:pt x="38" y="44"/>
                  </a:cubicBezTo>
                  <a:cubicBezTo>
                    <a:pt x="36" y="49"/>
                    <a:pt x="35" y="53"/>
                    <a:pt x="34" y="57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6" y="82"/>
                    <a:pt x="26" y="81"/>
                    <a:pt x="25" y="80"/>
                  </a:cubicBezTo>
                  <a:close/>
                  <a:moveTo>
                    <a:pt x="32" y="50"/>
                  </a:moveTo>
                  <a:cubicBezTo>
                    <a:pt x="33" y="50"/>
                    <a:pt x="33" y="50"/>
                    <a:pt x="33" y="50"/>
                  </a:cubicBezTo>
                  <a:cubicBezTo>
                    <a:pt x="33" y="48"/>
                    <a:pt x="34" y="46"/>
                    <a:pt x="34" y="45"/>
                  </a:cubicBezTo>
                  <a:cubicBezTo>
                    <a:pt x="34" y="44"/>
                    <a:pt x="36" y="37"/>
                    <a:pt x="35" y="41"/>
                  </a:cubicBezTo>
                  <a:cubicBezTo>
                    <a:pt x="34" y="44"/>
                    <a:pt x="34" y="47"/>
                    <a:pt x="32" y="50"/>
                  </a:cubicBezTo>
                  <a:close/>
                  <a:moveTo>
                    <a:pt x="27" y="51"/>
                  </a:moveTo>
                  <a:cubicBezTo>
                    <a:pt x="26" y="53"/>
                    <a:pt x="25" y="56"/>
                    <a:pt x="25" y="58"/>
                  </a:cubicBezTo>
                  <a:cubicBezTo>
                    <a:pt x="23" y="63"/>
                    <a:pt x="21" y="68"/>
                    <a:pt x="20" y="74"/>
                  </a:cubicBezTo>
                  <a:cubicBezTo>
                    <a:pt x="19" y="73"/>
                    <a:pt x="19" y="73"/>
                    <a:pt x="18" y="72"/>
                  </a:cubicBezTo>
                  <a:cubicBezTo>
                    <a:pt x="23" y="67"/>
                    <a:pt x="23" y="58"/>
                    <a:pt x="25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9"/>
                    <a:pt x="27" y="51"/>
                  </a:cubicBezTo>
                  <a:close/>
                  <a:moveTo>
                    <a:pt x="17" y="72"/>
                  </a:moveTo>
                  <a:cubicBezTo>
                    <a:pt x="17" y="71"/>
                    <a:pt x="17" y="71"/>
                    <a:pt x="16" y="71"/>
                  </a:cubicBezTo>
                  <a:cubicBezTo>
                    <a:pt x="18" y="68"/>
                    <a:pt x="19" y="65"/>
                    <a:pt x="20" y="61"/>
                  </a:cubicBezTo>
                  <a:cubicBezTo>
                    <a:pt x="21" y="59"/>
                    <a:pt x="21" y="57"/>
                    <a:pt x="22" y="55"/>
                  </a:cubicBezTo>
                  <a:cubicBezTo>
                    <a:pt x="22" y="54"/>
                    <a:pt x="23" y="52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3" y="58"/>
                    <a:pt x="19" y="65"/>
                    <a:pt x="17" y="72"/>
                  </a:cubicBezTo>
                  <a:close/>
                  <a:moveTo>
                    <a:pt x="18" y="67"/>
                  </a:moveTo>
                  <a:cubicBezTo>
                    <a:pt x="15" y="74"/>
                    <a:pt x="17" y="66"/>
                    <a:pt x="18" y="64"/>
                  </a:cubicBezTo>
                  <a:cubicBezTo>
                    <a:pt x="18" y="61"/>
                    <a:pt x="19" y="58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20" y="54"/>
                    <a:pt x="21" y="53"/>
                    <a:pt x="22" y="52"/>
                  </a:cubicBezTo>
                  <a:cubicBezTo>
                    <a:pt x="21" y="57"/>
                    <a:pt x="19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7"/>
                    <a:pt x="13" y="69"/>
                  </a:cubicBezTo>
                  <a:cubicBezTo>
                    <a:pt x="12" y="68"/>
                    <a:pt x="11" y="68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3"/>
                  </a:moveTo>
                  <a:cubicBezTo>
                    <a:pt x="33" y="68"/>
                    <a:pt x="35" y="63"/>
                    <a:pt x="37" y="58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9"/>
                    <a:pt x="41" y="49"/>
                    <a:pt x="40" y="50"/>
                  </a:cubicBezTo>
                  <a:cubicBezTo>
                    <a:pt x="38" y="59"/>
                    <a:pt x="36" y="68"/>
                    <a:pt x="33" y="77"/>
                  </a:cubicBezTo>
                  <a:cubicBezTo>
                    <a:pt x="33" y="77"/>
                    <a:pt x="33" y="78"/>
                    <a:pt x="33" y="78"/>
                  </a:cubicBezTo>
                  <a:cubicBezTo>
                    <a:pt x="31" y="79"/>
                    <a:pt x="29" y="81"/>
                    <a:pt x="27" y="83"/>
                  </a:cubicBezTo>
                  <a:cubicBezTo>
                    <a:pt x="30" y="80"/>
                    <a:pt x="31" y="76"/>
                    <a:pt x="32" y="73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7"/>
                    <a:pt x="50" y="32"/>
                    <a:pt x="52" y="28"/>
                  </a:cubicBezTo>
                  <a:cubicBezTo>
                    <a:pt x="52" y="26"/>
                    <a:pt x="53" y="24"/>
                    <a:pt x="54" y="22"/>
                  </a:cubicBezTo>
                  <a:cubicBezTo>
                    <a:pt x="54" y="23"/>
                    <a:pt x="53" y="25"/>
                    <a:pt x="53" y="26"/>
                  </a:cubicBezTo>
                  <a:cubicBezTo>
                    <a:pt x="51" y="31"/>
                    <a:pt x="50" y="36"/>
                    <a:pt x="48" y="41"/>
                  </a:cubicBezTo>
                  <a:cubicBezTo>
                    <a:pt x="45" y="50"/>
                    <a:pt x="43" y="60"/>
                    <a:pt x="40" y="70"/>
                  </a:cubicBezTo>
                  <a:cubicBezTo>
                    <a:pt x="40" y="70"/>
                    <a:pt x="40" y="70"/>
                    <a:pt x="41" y="70"/>
                  </a:cubicBezTo>
                  <a:cubicBezTo>
                    <a:pt x="38" y="72"/>
                    <a:pt x="36" y="75"/>
                    <a:pt x="34" y="77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1"/>
                  </a:moveTo>
                  <a:cubicBezTo>
                    <a:pt x="59" y="19"/>
                    <a:pt x="59" y="18"/>
                    <a:pt x="60" y="16"/>
                  </a:cubicBezTo>
                  <a:cubicBezTo>
                    <a:pt x="59" y="19"/>
                    <a:pt x="58" y="21"/>
                    <a:pt x="58" y="23"/>
                  </a:cubicBezTo>
                  <a:cubicBezTo>
                    <a:pt x="56" y="28"/>
                    <a:pt x="55" y="32"/>
                    <a:pt x="53" y="37"/>
                  </a:cubicBezTo>
                  <a:cubicBezTo>
                    <a:pt x="50" y="46"/>
                    <a:pt x="48" y="56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4" y="66"/>
                    <a:pt x="43" y="68"/>
                    <a:pt x="41" y="69"/>
                  </a:cubicBezTo>
                  <a:cubicBezTo>
                    <a:pt x="48" y="54"/>
                    <a:pt x="52" y="37"/>
                    <a:pt x="58" y="21"/>
                  </a:cubicBezTo>
                  <a:close/>
                  <a:moveTo>
                    <a:pt x="52" y="52"/>
                  </a:moveTo>
                  <a:cubicBezTo>
                    <a:pt x="53" y="47"/>
                    <a:pt x="56" y="41"/>
                    <a:pt x="58" y="36"/>
                  </a:cubicBezTo>
                  <a:cubicBezTo>
                    <a:pt x="60" y="31"/>
                    <a:pt x="62" y="26"/>
                    <a:pt x="63" y="20"/>
                  </a:cubicBezTo>
                  <a:cubicBezTo>
                    <a:pt x="64" y="15"/>
                    <a:pt x="67" y="10"/>
                    <a:pt x="69" y="5"/>
                  </a:cubicBezTo>
                  <a:cubicBezTo>
                    <a:pt x="70" y="5"/>
                    <a:pt x="72" y="5"/>
                    <a:pt x="73" y="4"/>
                  </a:cubicBezTo>
                  <a:cubicBezTo>
                    <a:pt x="70" y="11"/>
                    <a:pt x="69" y="18"/>
                    <a:pt x="66" y="24"/>
                  </a:cubicBezTo>
                  <a:cubicBezTo>
                    <a:pt x="63" y="33"/>
                    <a:pt x="60" y="42"/>
                    <a:pt x="56" y="51"/>
                  </a:cubicBezTo>
                  <a:cubicBezTo>
                    <a:pt x="56" y="52"/>
                    <a:pt x="55" y="53"/>
                    <a:pt x="55" y="54"/>
                  </a:cubicBezTo>
                  <a:cubicBezTo>
                    <a:pt x="55" y="53"/>
                    <a:pt x="55" y="51"/>
                    <a:pt x="56" y="50"/>
                  </a:cubicBezTo>
                  <a:cubicBezTo>
                    <a:pt x="56" y="48"/>
                    <a:pt x="57" y="46"/>
                    <a:pt x="57" y="44"/>
                  </a:cubicBezTo>
                  <a:cubicBezTo>
                    <a:pt x="58" y="41"/>
                    <a:pt x="60" y="37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3" y="28"/>
                    <a:pt x="65" y="23"/>
                    <a:pt x="67" y="17"/>
                  </a:cubicBezTo>
                  <a:cubicBezTo>
                    <a:pt x="68" y="13"/>
                    <a:pt x="70" y="9"/>
                    <a:pt x="72" y="5"/>
                  </a:cubicBezTo>
                  <a:cubicBezTo>
                    <a:pt x="72" y="5"/>
                    <a:pt x="71" y="5"/>
                    <a:pt x="71" y="5"/>
                  </a:cubicBezTo>
                  <a:cubicBezTo>
                    <a:pt x="71" y="6"/>
                    <a:pt x="70" y="6"/>
                    <a:pt x="70" y="7"/>
                  </a:cubicBezTo>
                  <a:cubicBezTo>
                    <a:pt x="70" y="7"/>
                    <a:pt x="70" y="7"/>
                    <a:pt x="70" y="8"/>
                  </a:cubicBezTo>
                  <a:cubicBezTo>
                    <a:pt x="69" y="10"/>
                    <a:pt x="68" y="12"/>
                    <a:pt x="67" y="14"/>
                  </a:cubicBezTo>
                  <a:cubicBezTo>
                    <a:pt x="67" y="16"/>
                    <a:pt x="66" y="17"/>
                    <a:pt x="66" y="19"/>
                  </a:cubicBezTo>
                  <a:cubicBezTo>
                    <a:pt x="64" y="23"/>
                    <a:pt x="63" y="28"/>
                    <a:pt x="61" y="32"/>
                  </a:cubicBezTo>
                  <a:cubicBezTo>
                    <a:pt x="61" y="33"/>
                    <a:pt x="61" y="33"/>
                    <a:pt x="60" y="34"/>
                  </a:cubicBezTo>
                  <a:cubicBezTo>
                    <a:pt x="57" y="42"/>
                    <a:pt x="53" y="51"/>
                    <a:pt x="50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49" y="61"/>
                    <a:pt x="47" y="63"/>
                    <a:pt x="46" y="65"/>
                  </a:cubicBezTo>
                  <a:cubicBezTo>
                    <a:pt x="49" y="61"/>
                    <a:pt x="50" y="56"/>
                    <a:pt x="52" y="52"/>
                  </a:cubicBezTo>
                  <a:close/>
                  <a:moveTo>
                    <a:pt x="79" y="4"/>
                  </a:moveTo>
                  <a:cubicBezTo>
                    <a:pt x="75" y="12"/>
                    <a:pt x="72" y="20"/>
                    <a:pt x="70" y="29"/>
                  </a:cubicBezTo>
                  <a:cubicBezTo>
                    <a:pt x="69" y="33"/>
                    <a:pt x="68" y="37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38"/>
                    <a:pt x="67" y="36"/>
                    <a:pt x="68" y="34"/>
                  </a:cubicBezTo>
                  <a:cubicBezTo>
                    <a:pt x="71" y="26"/>
                    <a:pt x="74" y="17"/>
                    <a:pt x="76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7"/>
                    <a:pt x="76" y="6"/>
                    <a:pt x="76" y="6"/>
                  </a:cubicBezTo>
                  <a:cubicBezTo>
                    <a:pt x="76" y="5"/>
                    <a:pt x="76" y="5"/>
                    <a:pt x="75" y="6"/>
                  </a:cubicBezTo>
                  <a:cubicBezTo>
                    <a:pt x="74" y="10"/>
                    <a:pt x="72" y="15"/>
                    <a:pt x="70" y="20"/>
                  </a:cubicBezTo>
                  <a:cubicBezTo>
                    <a:pt x="72" y="15"/>
                    <a:pt x="74" y="10"/>
                    <a:pt x="74" y="4"/>
                  </a:cubicBezTo>
                  <a:cubicBezTo>
                    <a:pt x="76" y="4"/>
                    <a:pt x="77" y="4"/>
                    <a:pt x="79" y="4"/>
                  </a:cubicBezTo>
                  <a:close/>
                  <a:moveTo>
                    <a:pt x="82" y="4"/>
                  </a:moveTo>
                  <a:cubicBezTo>
                    <a:pt x="79" y="9"/>
                    <a:pt x="77" y="15"/>
                    <a:pt x="76" y="20"/>
                  </a:cubicBezTo>
                  <a:cubicBezTo>
                    <a:pt x="74" y="24"/>
                    <a:pt x="73" y="27"/>
                    <a:pt x="72" y="31"/>
                  </a:cubicBezTo>
                  <a:cubicBezTo>
                    <a:pt x="71" y="33"/>
                    <a:pt x="71" y="35"/>
                    <a:pt x="70" y="37"/>
                  </a:cubicBezTo>
                  <a:cubicBezTo>
                    <a:pt x="68" y="44"/>
                    <a:pt x="70" y="36"/>
                    <a:pt x="70" y="34"/>
                  </a:cubicBezTo>
                  <a:cubicBezTo>
                    <a:pt x="70" y="32"/>
                    <a:pt x="71" y="31"/>
                    <a:pt x="71" y="30"/>
                  </a:cubicBezTo>
                  <a:cubicBezTo>
                    <a:pt x="71" y="28"/>
                    <a:pt x="72" y="27"/>
                    <a:pt x="72" y="25"/>
                  </a:cubicBezTo>
                  <a:cubicBezTo>
                    <a:pt x="75" y="18"/>
                    <a:pt x="78" y="11"/>
                    <a:pt x="80" y="4"/>
                  </a:cubicBezTo>
                  <a:cubicBezTo>
                    <a:pt x="81" y="4"/>
                    <a:pt x="81" y="4"/>
                    <a:pt x="82" y="4"/>
                  </a:cubicBezTo>
                  <a:close/>
                  <a:moveTo>
                    <a:pt x="74" y="20"/>
                  </a:moveTo>
                  <a:cubicBezTo>
                    <a:pt x="75" y="15"/>
                    <a:pt x="77" y="11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10"/>
                    <a:pt x="77" y="12"/>
                    <a:pt x="76" y="14"/>
                  </a:cubicBezTo>
                  <a:cubicBezTo>
                    <a:pt x="75" y="16"/>
                    <a:pt x="74" y="18"/>
                    <a:pt x="74" y="20"/>
                  </a:cubicBezTo>
                  <a:close/>
                  <a:moveTo>
                    <a:pt x="56" y="45"/>
                  </a:moveTo>
                  <a:cubicBezTo>
                    <a:pt x="55" y="48"/>
                    <a:pt x="54" y="52"/>
                    <a:pt x="54" y="55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3" y="57"/>
                    <a:pt x="52" y="58"/>
                    <a:pt x="51" y="59"/>
                  </a:cubicBezTo>
                  <a:cubicBezTo>
                    <a:pt x="53" y="54"/>
                    <a:pt x="54" y="50"/>
                    <a:pt x="56" y="45"/>
                  </a:cubicBezTo>
                  <a:close/>
                  <a:moveTo>
                    <a:pt x="69" y="24"/>
                  </a:moveTo>
                  <a:cubicBezTo>
                    <a:pt x="68" y="26"/>
                    <a:pt x="68" y="27"/>
                    <a:pt x="68" y="28"/>
                  </a:cubicBezTo>
                  <a:cubicBezTo>
                    <a:pt x="66" y="32"/>
                    <a:pt x="65" y="36"/>
                    <a:pt x="64" y="39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39"/>
                    <a:pt x="64" y="37"/>
                    <a:pt x="65" y="36"/>
                  </a:cubicBezTo>
                  <a:cubicBezTo>
                    <a:pt x="66" y="32"/>
                    <a:pt x="67" y="29"/>
                    <a:pt x="69" y="25"/>
                  </a:cubicBezTo>
                  <a:cubicBezTo>
                    <a:pt x="69" y="25"/>
                    <a:pt x="69" y="25"/>
                    <a:pt x="69" y="24"/>
                  </a:cubicBezTo>
                  <a:close/>
                  <a:moveTo>
                    <a:pt x="69" y="36"/>
                  </a:moveTo>
                  <a:cubicBezTo>
                    <a:pt x="68" y="38"/>
                    <a:pt x="68" y="40"/>
                    <a:pt x="68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7" y="43"/>
                    <a:pt x="66" y="43"/>
                    <a:pt x="66" y="44"/>
                  </a:cubicBezTo>
                  <a:cubicBezTo>
                    <a:pt x="67" y="42"/>
                    <a:pt x="68" y="39"/>
                    <a:pt x="69" y="36"/>
                  </a:cubicBezTo>
                  <a:close/>
                  <a:moveTo>
                    <a:pt x="82" y="40"/>
                  </a:moveTo>
                  <a:cubicBezTo>
                    <a:pt x="83" y="34"/>
                    <a:pt x="85" y="29"/>
                    <a:pt x="86" y="24"/>
                  </a:cubicBezTo>
                  <a:cubicBezTo>
                    <a:pt x="86" y="25"/>
                    <a:pt x="86" y="27"/>
                    <a:pt x="86" y="28"/>
                  </a:cubicBezTo>
                  <a:cubicBezTo>
                    <a:pt x="85" y="33"/>
                    <a:pt x="84" y="37"/>
                    <a:pt x="84" y="42"/>
                  </a:cubicBezTo>
                  <a:cubicBezTo>
                    <a:pt x="83" y="41"/>
                    <a:pt x="82" y="41"/>
                    <a:pt x="82" y="40"/>
                  </a:cubicBezTo>
                  <a:close/>
                  <a:moveTo>
                    <a:pt x="79" y="37"/>
                  </a:moveTo>
                  <a:cubicBezTo>
                    <a:pt x="81" y="33"/>
                    <a:pt x="82" y="28"/>
                    <a:pt x="83" y="24"/>
                  </a:cubicBezTo>
                  <a:cubicBezTo>
                    <a:pt x="84" y="21"/>
                    <a:pt x="84" y="18"/>
                    <a:pt x="85" y="15"/>
                  </a:cubicBezTo>
                  <a:cubicBezTo>
                    <a:pt x="85" y="14"/>
                    <a:pt x="85" y="14"/>
                    <a:pt x="86" y="14"/>
                  </a:cubicBezTo>
                  <a:cubicBezTo>
                    <a:pt x="85" y="17"/>
                    <a:pt x="84" y="21"/>
                    <a:pt x="84" y="24"/>
                  </a:cubicBezTo>
                  <a:cubicBezTo>
                    <a:pt x="84" y="29"/>
                    <a:pt x="81" y="34"/>
                    <a:pt x="81" y="39"/>
                  </a:cubicBezTo>
                  <a:cubicBezTo>
                    <a:pt x="80" y="38"/>
                    <a:pt x="79" y="37"/>
                    <a:pt x="79" y="37"/>
                  </a:cubicBezTo>
                  <a:close/>
                  <a:moveTo>
                    <a:pt x="77" y="35"/>
                  </a:moveTo>
                  <a:cubicBezTo>
                    <a:pt x="78" y="33"/>
                    <a:pt x="79" y="30"/>
                    <a:pt x="79" y="28"/>
                  </a:cubicBezTo>
                  <a:cubicBezTo>
                    <a:pt x="79" y="30"/>
                    <a:pt x="78" y="33"/>
                    <a:pt x="78" y="36"/>
                  </a:cubicBezTo>
                  <a:cubicBezTo>
                    <a:pt x="78" y="36"/>
                    <a:pt x="78" y="35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lose/>
                  <a:moveTo>
                    <a:pt x="76" y="35"/>
                  </a:moveTo>
                  <a:cubicBezTo>
                    <a:pt x="76" y="35"/>
                    <a:pt x="75" y="35"/>
                    <a:pt x="75" y="35"/>
                  </a:cubicBezTo>
                  <a:cubicBezTo>
                    <a:pt x="75" y="35"/>
                    <a:pt x="74" y="36"/>
                    <a:pt x="74" y="36"/>
                  </a:cubicBezTo>
                  <a:cubicBezTo>
                    <a:pt x="75" y="33"/>
                    <a:pt x="76" y="29"/>
                    <a:pt x="77" y="26"/>
                  </a:cubicBezTo>
                  <a:cubicBezTo>
                    <a:pt x="78" y="21"/>
                    <a:pt x="80" y="15"/>
                    <a:pt x="83" y="10"/>
                  </a:cubicBezTo>
                  <a:cubicBezTo>
                    <a:pt x="82" y="11"/>
                    <a:pt x="82" y="12"/>
                    <a:pt x="82" y="13"/>
                  </a:cubicBezTo>
                  <a:cubicBezTo>
                    <a:pt x="81" y="15"/>
                    <a:pt x="80" y="18"/>
                    <a:pt x="79" y="20"/>
                  </a:cubicBezTo>
                  <a:cubicBezTo>
                    <a:pt x="78" y="25"/>
                    <a:pt x="77" y="30"/>
                    <a:pt x="76" y="35"/>
                  </a:cubicBezTo>
                  <a:close/>
                  <a:moveTo>
                    <a:pt x="85" y="44"/>
                  </a:moveTo>
                  <a:cubicBezTo>
                    <a:pt x="85" y="43"/>
                    <a:pt x="85" y="43"/>
                    <a:pt x="85" y="43"/>
                  </a:cubicBezTo>
                  <a:cubicBezTo>
                    <a:pt x="84" y="38"/>
                    <a:pt x="85" y="34"/>
                    <a:pt x="86" y="30"/>
                  </a:cubicBezTo>
                  <a:cubicBezTo>
                    <a:pt x="87" y="26"/>
                    <a:pt x="87" y="23"/>
                    <a:pt x="87" y="19"/>
                  </a:cubicBezTo>
                  <a:cubicBezTo>
                    <a:pt x="88" y="18"/>
                    <a:pt x="88" y="17"/>
                    <a:pt x="88" y="16"/>
                  </a:cubicBezTo>
                  <a:cubicBezTo>
                    <a:pt x="87" y="25"/>
                    <a:pt x="86" y="34"/>
                    <a:pt x="85" y="44"/>
                  </a:cubicBezTo>
                  <a:close/>
                  <a:moveTo>
                    <a:pt x="89" y="4"/>
                  </a:moveTo>
                  <a:cubicBezTo>
                    <a:pt x="89" y="5"/>
                    <a:pt x="89" y="6"/>
                    <a:pt x="89" y="7"/>
                  </a:cubicBezTo>
                  <a:cubicBezTo>
                    <a:pt x="89" y="7"/>
                    <a:pt x="88" y="7"/>
                    <a:pt x="88" y="7"/>
                  </a:cubicBezTo>
                  <a:cubicBezTo>
                    <a:pt x="88" y="11"/>
                    <a:pt x="87" y="14"/>
                    <a:pt x="87" y="17"/>
                  </a:cubicBezTo>
                  <a:cubicBezTo>
                    <a:pt x="86" y="21"/>
                    <a:pt x="85" y="24"/>
                    <a:pt x="85" y="28"/>
                  </a:cubicBezTo>
                  <a:cubicBezTo>
                    <a:pt x="84" y="31"/>
                    <a:pt x="83" y="35"/>
                    <a:pt x="81" y="38"/>
                  </a:cubicBezTo>
                  <a:cubicBezTo>
                    <a:pt x="82" y="37"/>
                    <a:pt x="82" y="35"/>
                    <a:pt x="82" y="34"/>
                  </a:cubicBezTo>
                  <a:cubicBezTo>
                    <a:pt x="83" y="32"/>
                    <a:pt x="83" y="30"/>
                    <a:pt x="84" y="29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2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6"/>
                    <a:pt x="88" y="5"/>
                    <a:pt x="88" y="5"/>
                  </a:cubicBezTo>
                  <a:cubicBezTo>
                    <a:pt x="89" y="4"/>
                    <a:pt x="88" y="4"/>
                    <a:pt x="88" y="5"/>
                  </a:cubicBezTo>
                  <a:cubicBezTo>
                    <a:pt x="86" y="10"/>
                    <a:pt x="84" y="14"/>
                    <a:pt x="83" y="19"/>
                  </a:cubicBezTo>
                  <a:cubicBezTo>
                    <a:pt x="82" y="24"/>
                    <a:pt x="82" y="30"/>
                    <a:pt x="79" y="34"/>
                  </a:cubicBezTo>
                  <a:cubicBezTo>
                    <a:pt x="79" y="36"/>
                    <a:pt x="79" y="36"/>
                    <a:pt x="79" y="35"/>
                  </a:cubicBezTo>
                  <a:cubicBezTo>
                    <a:pt x="79" y="33"/>
                    <a:pt x="79" y="31"/>
                    <a:pt x="80" y="29"/>
                  </a:cubicBezTo>
                  <a:cubicBezTo>
                    <a:pt x="80" y="26"/>
                    <a:pt x="81" y="23"/>
                    <a:pt x="82" y="21"/>
                  </a:cubicBezTo>
                  <a:cubicBezTo>
                    <a:pt x="83" y="16"/>
                    <a:pt x="84" y="12"/>
                    <a:pt x="86" y="7"/>
                  </a:cubicBez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7" y="5"/>
                    <a:pt x="87" y="4"/>
                  </a:cubicBezTo>
                  <a:cubicBezTo>
                    <a:pt x="87" y="4"/>
                    <a:pt x="86" y="4"/>
                    <a:pt x="86" y="4"/>
                  </a:cubicBezTo>
                  <a:cubicBezTo>
                    <a:pt x="84" y="9"/>
                    <a:pt x="82" y="13"/>
                    <a:pt x="81" y="18"/>
                  </a:cubicBezTo>
                  <a:cubicBezTo>
                    <a:pt x="80" y="23"/>
                    <a:pt x="79" y="28"/>
                    <a:pt x="77" y="33"/>
                  </a:cubicBezTo>
                  <a:cubicBezTo>
                    <a:pt x="77" y="33"/>
                    <a:pt x="77" y="34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33"/>
                    <a:pt x="77" y="30"/>
                    <a:pt x="78" y="28"/>
                  </a:cubicBezTo>
                  <a:cubicBezTo>
                    <a:pt x="78" y="26"/>
                    <a:pt x="79" y="23"/>
                    <a:pt x="80" y="20"/>
                  </a:cubicBezTo>
                  <a:cubicBezTo>
                    <a:pt x="81" y="15"/>
                    <a:pt x="84" y="11"/>
                    <a:pt x="85" y="6"/>
                  </a:cubicBezTo>
                  <a:cubicBezTo>
                    <a:pt x="85" y="5"/>
                    <a:pt x="84" y="5"/>
                    <a:pt x="84" y="5"/>
                  </a:cubicBezTo>
                  <a:cubicBezTo>
                    <a:pt x="80" y="13"/>
                    <a:pt x="78" y="21"/>
                    <a:pt x="76" y="29"/>
                  </a:cubicBezTo>
                  <a:cubicBezTo>
                    <a:pt x="75" y="31"/>
                    <a:pt x="74" y="33"/>
                    <a:pt x="74" y="35"/>
                  </a:cubicBezTo>
                  <a:cubicBezTo>
                    <a:pt x="72" y="40"/>
                    <a:pt x="73" y="35"/>
                    <a:pt x="73" y="34"/>
                  </a:cubicBezTo>
                  <a:cubicBezTo>
                    <a:pt x="74" y="30"/>
                    <a:pt x="75" y="26"/>
                    <a:pt x="76" y="22"/>
                  </a:cubicBezTo>
                  <a:cubicBezTo>
                    <a:pt x="78" y="16"/>
                    <a:pt x="81" y="10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4"/>
                    <a:pt x="87" y="4"/>
                    <a:pt x="89" y="4"/>
                  </a:cubicBezTo>
                  <a:close/>
                  <a:moveTo>
                    <a:pt x="80" y="24"/>
                  </a:moveTo>
                  <a:cubicBezTo>
                    <a:pt x="81" y="21"/>
                    <a:pt x="82" y="19"/>
                    <a:pt x="82" y="16"/>
                  </a:cubicBezTo>
                  <a:cubicBezTo>
                    <a:pt x="82" y="18"/>
                    <a:pt x="81" y="19"/>
                    <a:pt x="81" y="20"/>
                  </a:cubicBezTo>
                  <a:cubicBezTo>
                    <a:pt x="81" y="21"/>
                    <a:pt x="81" y="23"/>
                    <a:pt x="8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117"/>
            <p:cNvSpPr>
              <a:spLocks noEditPoints="1"/>
            </p:cNvSpPr>
            <p:nvPr/>
          </p:nvSpPr>
          <p:spPr bwMode="auto">
            <a:xfrm>
              <a:off x="12028488" y="4783138"/>
              <a:ext cx="247650" cy="415925"/>
            </a:xfrm>
            <a:custGeom>
              <a:avLst/>
              <a:gdLst>
                <a:gd name="T0" fmla="*/ 0 w 66"/>
                <a:gd name="T1" fmla="*/ 43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6 w 66"/>
                <a:gd name="T15" fmla="*/ 95 h 111"/>
                <a:gd name="T16" fmla="*/ 48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3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3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5 h 111"/>
                <a:gd name="T54" fmla="*/ 35 w 66"/>
                <a:gd name="T55" fmla="*/ 75 h 111"/>
                <a:gd name="T56" fmla="*/ 50 w 66"/>
                <a:gd name="T57" fmla="*/ 97 h 111"/>
                <a:gd name="T58" fmla="*/ 46 w 66"/>
                <a:gd name="T59" fmla="*/ 98 h 111"/>
                <a:gd name="T60" fmla="*/ 41 w 66"/>
                <a:gd name="T61" fmla="*/ 94 h 111"/>
                <a:gd name="T62" fmla="*/ 40 w 66"/>
                <a:gd name="T63" fmla="*/ 102 h 111"/>
                <a:gd name="T64" fmla="*/ 60 w 66"/>
                <a:gd name="T65" fmla="*/ 87 h 111"/>
                <a:gd name="T66" fmla="*/ 22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1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7 w 66"/>
                <a:gd name="T93" fmla="*/ 12 h 111"/>
                <a:gd name="T94" fmla="*/ 43 w 66"/>
                <a:gd name="T95" fmla="*/ 28 h 111"/>
                <a:gd name="T96" fmla="*/ 22 w 66"/>
                <a:gd name="T97" fmla="*/ 12 h 111"/>
                <a:gd name="T98" fmla="*/ 32 w 66"/>
                <a:gd name="T99" fmla="*/ 12 h 111"/>
                <a:gd name="T100" fmla="*/ 38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0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4"/>
                    <a:pt x="56" y="23"/>
                  </a:cubicBezTo>
                  <a:cubicBezTo>
                    <a:pt x="44" y="16"/>
                    <a:pt x="32" y="7"/>
                    <a:pt x="19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7" y="1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3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5"/>
                    <a:pt x="1" y="45"/>
                    <a:pt x="2" y="45"/>
                  </a:cubicBezTo>
                  <a:cubicBezTo>
                    <a:pt x="6" y="43"/>
                    <a:pt x="11" y="42"/>
                    <a:pt x="16" y="41"/>
                  </a:cubicBezTo>
                  <a:cubicBezTo>
                    <a:pt x="22" y="64"/>
                    <a:pt x="31" y="86"/>
                    <a:pt x="34" y="110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4" y="97"/>
                    <a:pt x="65" y="97"/>
                    <a:pt x="65" y="96"/>
                  </a:cubicBezTo>
                  <a:cubicBezTo>
                    <a:pt x="65" y="96"/>
                    <a:pt x="66" y="96"/>
                    <a:pt x="65" y="95"/>
                  </a:cubicBezTo>
                  <a:cubicBezTo>
                    <a:pt x="59" y="73"/>
                    <a:pt x="50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7"/>
                    <a:pt x="57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0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2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6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6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6"/>
                    <a:pt x="46" y="47"/>
                  </a:cubicBezTo>
                  <a:close/>
                  <a:moveTo>
                    <a:pt x="49" y="56"/>
                  </a:moveTo>
                  <a:cubicBezTo>
                    <a:pt x="39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49" y="56"/>
                  </a:cubicBezTo>
                  <a:close/>
                  <a:moveTo>
                    <a:pt x="37" y="106"/>
                  </a:moveTo>
                  <a:cubicBezTo>
                    <a:pt x="36" y="105"/>
                    <a:pt x="36" y="103"/>
                    <a:pt x="36" y="102"/>
                  </a:cubicBezTo>
                  <a:cubicBezTo>
                    <a:pt x="37" y="103"/>
                    <a:pt x="37" y="104"/>
                    <a:pt x="38" y="104"/>
                  </a:cubicBezTo>
                  <a:cubicBezTo>
                    <a:pt x="38" y="105"/>
                    <a:pt x="38" y="104"/>
                    <a:pt x="38" y="104"/>
                  </a:cubicBezTo>
                  <a:cubicBezTo>
                    <a:pt x="38" y="104"/>
                    <a:pt x="35" y="100"/>
                    <a:pt x="37" y="102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5" y="92"/>
                    <a:pt x="37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7"/>
                    <a:pt x="36" y="95"/>
                  </a:cubicBezTo>
                  <a:cubicBezTo>
                    <a:pt x="35" y="95"/>
                    <a:pt x="35" y="96"/>
                    <a:pt x="35" y="96"/>
                  </a:cubicBezTo>
                  <a:cubicBezTo>
                    <a:pt x="36" y="98"/>
                    <a:pt x="38" y="100"/>
                    <a:pt x="39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6" y="100"/>
                    <a:pt x="36" y="100"/>
                  </a:cubicBezTo>
                  <a:cubicBezTo>
                    <a:pt x="35" y="97"/>
                    <a:pt x="34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5" y="86"/>
                    <a:pt x="42" y="89"/>
                    <a:pt x="46" y="95"/>
                  </a:cubicBezTo>
                  <a:cubicBezTo>
                    <a:pt x="49" y="99"/>
                    <a:pt x="46" y="95"/>
                    <a:pt x="45" y="94"/>
                  </a:cubicBezTo>
                  <a:cubicBezTo>
                    <a:pt x="43" y="92"/>
                    <a:pt x="41" y="91"/>
                    <a:pt x="40" y="89"/>
                  </a:cubicBezTo>
                  <a:cubicBezTo>
                    <a:pt x="37" y="86"/>
                    <a:pt x="35" y="84"/>
                    <a:pt x="31" y="82"/>
                  </a:cubicBezTo>
                  <a:cubicBezTo>
                    <a:pt x="31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4" y="81"/>
                    <a:pt x="43" y="87"/>
                    <a:pt x="49" y="94"/>
                  </a:cubicBezTo>
                  <a:cubicBezTo>
                    <a:pt x="51" y="97"/>
                    <a:pt x="51" y="96"/>
                    <a:pt x="48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2" y="93"/>
                  </a:cubicBezTo>
                  <a:cubicBezTo>
                    <a:pt x="56" y="98"/>
                    <a:pt x="52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8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8" y="74"/>
                  </a:cubicBezTo>
                  <a:cubicBezTo>
                    <a:pt x="41" y="77"/>
                    <a:pt x="43" y="80"/>
                    <a:pt x="46" y="83"/>
                  </a:cubicBezTo>
                  <a:cubicBezTo>
                    <a:pt x="49" y="86"/>
                    <a:pt x="52" y="89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2"/>
                    <a:pt x="52" y="90"/>
                  </a:cubicBezTo>
                  <a:cubicBezTo>
                    <a:pt x="49" y="87"/>
                    <a:pt x="46" y="85"/>
                    <a:pt x="43" y="82"/>
                  </a:cubicBezTo>
                  <a:cubicBezTo>
                    <a:pt x="37" y="76"/>
                    <a:pt x="32" y="71"/>
                    <a:pt x="27" y="66"/>
                  </a:cubicBezTo>
                  <a:cubicBezTo>
                    <a:pt x="26" y="64"/>
                    <a:pt x="26" y="63"/>
                    <a:pt x="25" y="61"/>
                  </a:cubicBezTo>
                  <a:close/>
                  <a:moveTo>
                    <a:pt x="23" y="53"/>
                  </a:moveTo>
                  <a:cubicBezTo>
                    <a:pt x="25" y="56"/>
                    <a:pt x="29" y="59"/>
                    <a:pt x="32" y="62"/>
                  </a:cubicBezTo>
                  <a:cubicBezTo>
                    <a:pt x="34" y="64"/>
                    <a:pt x="36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8" y="90"/>
                    <a:pt x="59" y="90"/>
                    <a:pt x="60" y="91"/>
                  </a:cubicBezTo>
                  <a:cubicBezTo>
                    <a:pt x="58" y="90"/>
                    <a:pt x="57" y="89"/>
                    <a:pt x="56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0" y="66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3" y="58"/>
                  </a:cubicBezTo>
                  <a:cubicBezTo>
                    <a:pt x="36" y="61"/>
                    <a:pt x="39" y="64"/>
                    <a:pt x="42" y="68"/>
                  </a:cubicBezTo>
                  <a:cubicBezTo>
                    <a:pt x="46" y="71"/>
                    <a:pt x="49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3" y="71"/>
                  </a:cubicBezTo>
                  <a:cubicBezTo>
                    <a:pt x="40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9"/>
                    <a:pt x="20" y="46"/>
                    <a:pt x="20" y="43"/>
                  </a:cubicBezTo>
                  <a:close/>
                  <a:moveTo>
                    <a:pt x="10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6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8"/>
                    <a:pt x="12" y="31"/>
                    <a:pt x="14" y="33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0" y="31"/>
                  </a:cubicBezTo>
                  <a:cubicBezTo>
                    <a:pt x="11" y="33"/>
                    <a:pt x="12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1" y="35"/>
                    <a:pt x="10" y="34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5"/>
                    <a:pt x="12" y="38"/>
                    <a:pt x="13" y="38"/>
                  </a:cubicBezTo>
                  <a:cubicBezTo>
                    <a:pt x="11" y="37"/>
                    <a:pt x="10" y="36"/>
                    <a:pt x="8" y="36"/>
                  </a:cubicBezTo>
                  <a:cubicBezTo>
                    <a:pt x="8" y="36"/>
                    <a:pt x="7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0" y="23"/>
                  </a:cubicBezTo>
                  <a:close/>
                  <a:moveTo>
                    <a:pt x="16" y="34"/>
                  </a:moveTo>
                  <a:cubicBezTo>
                    <a:pt x="26" y="48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8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8"/>
                    <a:pt x="19" y="41"/>
                  </a:cubicBezTo>
                  <a:cubicBezTo>
                    <a:pt x="19" y="40"/>
                    <a:pt x="18" y="40"/>
                    <a:pt x="18" y="39"/>
                  </a:cubicBezTo>
                  <a:cubicBezTo>
                    <a:pt x="18" y="39"/>
                    <a:pt x="18" y="38"/>
                    <a:pt x="17" y="38"/>
                  </a:cubicBezTo>
                  <a:cubicBezTo>
                    <a:pt x="17" y="38"/>
                    <a:pt x="17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7"/>
                    <a:pt x="15" y="37"/>
                  </a:cubicBezTo>
                  <a:cubicBezTo>
                    <a:pt x="16" y="37"/>
                    <a:pt x="16" y="38"/>
                    <a:pt x="17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6"/>
                    <a:pt x="15" y="34"/>
                    <a:pt x="14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6" y="33"/>
                    <a:pt x="17" y="34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18" y="32"/>
                    <a:pt x="15" y="30"/>
                    <a:pt x="13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2" y="24"/>
                    <a:pt x="13" y="26"/>
                    <a:pt x="14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9"/>
                    <a:pt x="30" y="42"/>
                  </a:cubicBezTo>
                  <a:cubicBezTo>
                    <a:pt x="34" y="47"/>
                    <a:pt x="38" y="51"/>
                    <a:pt x="41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4" y="71"/>
                    <a:pt x="50" y="65"/>
                    <a:pt x="49" y="65"/>
                  </a:cubicBezTo>
                  <a:cubicBezTo>
                    <a:pt x="47" y="63"/>
                    <a:pt x="44" y="61"/>
                    <a:pt x="42" y="59"/>
                  </a:cubicBezTo>
                  <a:cubicBezTo>
                    <a:pt x="33" y="51"/>
                    <a:pt x="25" y="41"/>
                    <a:pt x="16" y="34"/>
                  </a:cubicBezTo>
                  <a:cubicBezTo>
                    <a:pt x="16" y="33"/>
                    <a:pt x="15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9"/>
                    <a:pt x="6" y="38"/>
                  </a:cubicBezTo>
                  <a:cubicBezTo>
                    <a:pt x="7" y="39"/>
                    <a:pt x="8" y="39"/>
                    <a:pt x="9" y="40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3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15" y="38"/>
                    <a:pt x="15" y="39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7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2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4" y="41"/>
                    <a:pt x="5" y="41"/>
                  </a:cubicBezTo>
                  <a:cubicBezTo>
                    <a:pt x="4" y="41"/>
                    <a:pt x="4" y="41"/>
                    <a:pt x="3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2"/>
                    <a:pt x="50" y="90"/>
                  </a:cubicBezTo>
                  <a:cubicBezTo>
                    <a:pt x="53" y="92"/>
                    <a:pt x="55" y="93"/>
                    <a:pt x="57" y="95"/>
                  </a:cubicBezTo>
                  <a:cubicBezTo>
                    <a:pt x="56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2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4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2"/>
                  </a:cubicBezTo>
                  <a:cubicBezTo>
                    <a:pt x="35" y="91"/>
                    <a:pt x="35" y="90"/>
                    <a:pt x="34" y="90"/>
                  </a:cubicBezTo>
                  <a:cubicBezTo>
                    <a:pt x="36" y="91"/>
                    <a:pt x="37" y="92"/>
                    <a:pt x="39" y="94"/>
                  </a:cubicBezTo>
                  <a:cubicBezTo>
                    <a:pt x="41" y="95"/>
                    <a:pt x="43" y="97"/>
                    <a:pt x="46" y="99"/>
                  </a:cubicBezTo>
                  <a:cubicBezTo>
                    <a:pt x="45" y="99"/>
                    <a:pt x="44" y="99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0" y="75"/>
                    <a:pt x="36" y="72"/>
                    <a:pt x="32" y="68"/>
                  </a:cubicBezTo>
                  <a:cubicBezTo>
                    <a:pt x="35" y="71"/>
                    <a:pt x="39" y="73"/>
                    <a:pt x="42" y="76"/>
                  </a:cubicBezTo>
                  <a:cubicBezTo>
                    <a:pt x="48" y="83"/>
                    <a:pt x="55" y="88"/>
                    <a:pt x="61" y="94"/>
                  </a:cubicBezTo>
                  <a:cubicBezTo>
                    <a:pt x="60" y="94"/>
                    <a:pt x="60" y="94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4"/>
                  </a:cubicBezTo>
                  <a:cubicBezTo>
                    <a:pt x="33" y="73"/>
                    <a:pt x="32" y="72"/>
                    <a:pt x="31" y="71"/>
                  </a:cubicBezTo>
                  <a:cubicBezTo>
                    <a:pt x="30" y="70"/>
                    <a:pt x="25" y="65"/>
                    <a:pt x="28" y="68"/>
                  </a:cubicBezTo>
                  <a:cubicBezTo>
                    <a:pt x="30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2"/>
                    <a:pt x="37" y="83"/>
                    <a:pt x="39" y="85"/>
                  </a:cubicBezTo>
                  <a:cubicBezTo>
                    <a:pt x="43" y="89"/>
                    <a:pt x="46" y="93"/>
                    <a:pt x="50" y="97"/>
                  </a:cubicBezTo>
                  <a:cubicBezTo>
                    <a:pt x="50" y="97"/>
                    <a:pt x="49" y="97"/>
                    <a:pt x="48" y="97"/>
                  </a:cubicBezTo>
                  <a:cubicBezTo>
                    <a:pt x="46" y="90"/>
                    <a:pt x="38" y="87"/>
                    <a:pt x="33" y="82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0" y="79"/>
                    <a:pt x="30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7" y="98"/>
                  </a:moveTo>
                  <a:cubicBezTo>
                    <a:pt x="47" y="98"/>
                    <a:pt x="47" y="98"/>
                    <a:pt x="46" y="98"/>
                  </a:cubicBezTo>
                  <a:cubicBezTo>
                    <a:pt x="44" y="95"/>
                    <a:pt x="42" y="93"/>
                    <a:pt x="39" y="91"/>
                  </a:cubicBezTo>
                  <a:cubicBezTo>
                    <a:pt x="38" y="89"/>
                    <a:pt x="36" y="88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7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8" y="92"/>
                    <a:pt x="36" y="90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6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2"/>
                    <a:pt x="40" y="102"/>
                  </a:cubicBezTo>
                  <a:cubicBezTo>
                    <a:pt x="39" y="100"/>
                    <a:pt x="38" y="99"/>
                    <a:pt x="36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7" y="78"/>
                    <a:pt x="44" y="74"/>
                  </a:cubicBezTo>
                  <a:cubicBezTo>
                    <a:pt x="41" y="71"/>
                    <a:pt x="39" y="69"/>
                    <a:pt x="37" y="66"/>
                  </a:cubicBezTo>
                  <a:cubicBezTo>
                    <a:pt x="37" y="67"/>
                    <a:pt x="38" y="67"/>
                    <a:pt x="38" y="67"/>
                  </a:cubicBezTo>
                  <a:cubicBezTo>
                    <a:pt x="45" y="74"/>
                    <a:pt x="53" y="80"/>
                    <a:pt x="59" y="87"/>
                  </a:cubicBezTo>
                  <a:cubicBezTo>
                    <a:pt x="59" y="87"/>
                    <a:pt x="60" y="87"/>
                    <a:pt x="60" y="87"/>
                  </a:cubicBezTo>
                  <a:cubicBezTo>
                    <a:pt x="60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1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2" y="46"/>
                    <a:pt x="21" y="44"/>
                    <a:pt x="20" y="43"/>
                  </a:cubicBezTo>
                  <a:cubicBezTo>
                    <a:pt x="21" y="44"/>
                    <a:pt x="22" y="45"/>
                    <a:pt x="22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7"/>
                  </a:cubicBezTo>
                  <a:cubicBezTo>
                    <a:pt x="56" y="77"/>
                    <a:pt x="56" y="77"/>
                    <a:pt x="56" y="76"/>
                  </a:cubicBezTo>
                  <a:cubicBezTo>
                    <a:pt x="57" y="80"/>
                    <a:pt x="58" y="83"/>
                    <a:pt x="59" y="86"/>
                  </a:cubicBezTo>
                  <a:cubicBezTo>
                    <a:pt x="55" y="79"/>
                    <a:pt x="48" y="73"/>
                    <a:pt x="43" y="67"/>
                  </a:cubicBezTo>
                  <a:close/>
                  <a:moveTo>
                    <a:pt x="21" y="39"/>
                  </a:moveTo>
                  <a:cubicBezTo>
                    <a:pt x="19" y="37"/>
                    <a:pt x="18" y="36"/>
                    <a:pt x="17" y="35"/>
                  </a:cubicBezTo>
                  <a:cubicBezTo>
                    <a:pt x="19" y="37"/>
                    <a:pt x="21" y="39"/>
                    <a:pt x="22" y="40"/>
                  </a:cubicBezTo>
                  <a:cubicBezTo>
                    <a:pt x="26" y="44"/>
                    <a:pt x="29" y="47"/>
                    <a:pt x="33" y="50"/>
                  </a:cubicBezTo>
                  <a:cubicBezTo>
                    <a:pt x="39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5" y="74"/>
                    <a:pt x="56" y="76"/>
                  </a:cubicBezTo>
                  <a:cubicBezTo>
                    <a:pt x="45" y="62"/>
                    <a:pt x="32" y="52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0" y="42"/>
                    <a:pt x="26" y="38"/>
                    <a:pt x="22" y="34"/>
                  </a:cubicBezTo>
                  <a:cubicBezTo>
                    <a:pt x="17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8"/>
                    <a:pt x="27" y="33"/>
                  </a:cubicBezTo>
                  <a:cubicBezTo>
                    <a:pt x="34" y="40"/>
                    <a:pt x="40" y="47"/>
                    <a:pt x="46" y="54"/>
                  </a:cubicBezTo>
                  <a:cubicBezTo>
                    <a:pt x="47" y="55"/>
                    <a:pt x="48" y="56"/>
                    <a:pt x="49" y="56"/>
                  </a:cubicBezTo>
                  <a:cubicBezTo>
                    <a:pt x="48" y="56"/>
                    <a:pt x="46" y="55"/>
                    <a:pt x="45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5" y="33"/>
                    <a:pt x="21" y="29"/>
                  </a:cubicBezTo>
                  <a:cubicBezTo>
                    <a:pt x="18" y="26"/>
                    <a:pt x="15" y="23"/>
                    <a:pt x="13" y="19"/>
                  </a:cubicBezTo>
                  <a:cubicBezTo>
                    <a:pt x="12" y="19"/>
                    <a:pt x="12" y="20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50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8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0" y="19"/>
                    <a:pt x="27" y="26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1"/>
                    <a:pt x="42" y="40"/>
                    <a:pt x="42" y="40"/>
                  </a:cubicBezTo>
                  <a:cubicBezTo>
                    <a:pt x="40" y="39"/>
                    <a:pt x="38" y="37"/>
                    <a:pt x="37" y="36"/>
                  </a:cubicBezTo>
                  <a:cubicBezTo>
                    <a:pt x="30" y="29"/>
                    <a:pt x="24" y="23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6"/>
                    <a:pt x="15" y="16"/>
                  </a:cubicBezTo>
                  <a:cubicBezTo>
                    <a:pt x="15" y="15"/>
                    <a:pt x="14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1" y="23"/>
                    <a:pt x="17" y="20"/>
                    <a:pt x="13" y="17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7" y="32"/>
                    <a:pt x="39" y="34"/>
                    <a:pt x="40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5" y="23"/>
                    <a:pt x="21" y="16"/>
                    <a:pt x="15" y="11"/>
                  </a:cubicBezTo>
                  <a:cubicBezTo>
                    <a:pt x="15" y="11"/>
                    <a:pt x="16" y="10"/>
                    <a:pt x="16" y="10"/>
                  </a:cubicBezTo>
                  <a:close/>
                  <a:moveTo>
                    <a:pt x="26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8" y="15"/>
                  </a:cubicBezTo>
                  <a:cubicBezTo>
                    <a:pt x="19" y="16"/>
                    <a:pt x="21" y="18"/>
                    <a:pt x="22" y="20"/>
                  </a:cubicBezTo>
                  <a:cubicBezTo>
                    <a:pt x="24" y="21"/>
                    <a:pt x="25" y="23"/>
                    <a:pt x="26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59"/>
                    <a:pt x="51" y="60"/>
                    <a:pt x="51" y="62"/>
                  </a:cubicBezTo>
                  <a:cubicBezTo>
                    <a:pt x="48" y="58"/>
                    <a:pt x="44" y="55"/>
                    <a:pt x="41" y="51"/>
                  </a:cubicBezTo>
                  <a:close/>
                  <a:moveTo>
                    <a:pt x="28" y="31"/>
                  </a:moveTo>
                  <a:cubicBezTo>
                    <a:pt x="29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8" y="31"/>
                  </a:cubicBezTo>
                  <a:close/>
                  <a:moveTo>
                    <a:pt x="39" y="36"/>
                  </a:moveTo>
                  <a:cubicBezTo>
                    <a:pt x="40" y="37"/>
                    <a:pt x="42" y="38"/>
                    <a:pt x="43" y="39"/>
                  </a:cubicBezTo>
                  <a:cubicBezTo>
                    <a:pt x="43" y="39"/>
                    <a:pt x="44" y="39"/>
                    <a:pt x="44" y="39"/>
                  </a:cubicBezTo>
                  <a:cubicBezTo>
                    <a:pt x="44" y="40"/>
                    <a:pt x="44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6"/>
                    <a:pt x="38" y="17"/>
                    <a:pt x="40" y="17"/>
                  </a:cubicBezTo>
                  <a:cubicBezTo>
                    <a:pt x="43" y="20"/>
                    <a:pt x="47" y="23"/>
                    <a:pt x="51" y="25"/>
                  </a:cubicBezTo>
                  <a:cubicBezTo>
                    <a:pt x="50" y="26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8"/>
                  </a:cubicBezTo>
                  <a:cubicBezTo>
                    <a:pt x="32" y="16"/>
                    <a:pt x="29" y="14"/>
                    <a:pt x="27" y="12"/>
                  </a:cubicBezTo>
                  <a:cubicBezTo>
                    <a:pt x="27" y="11"/>
                    <a:pt x="27" y="11"/>
                    <a:pt x="26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39" y="20"/>
                    <a:pt x="43" y="24"/>
                    <a:pt x="47" y="27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8" y="24"/>
                    <a:pt x="41" y="26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29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2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8" y="15"/>
                    <a:pt x="35" y="14"/>
                    <a:pt x="32" y="12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6"/>
                  </a:cubicBezTo>
                  <a:cubicBezTo>
                    <a:pt x="25" y="8"/>
                    <a:pt x="28" y="9"/>
                    <a:pt x="30" y="11"/>
                  </a:cubicBezTo>
                  <a:cubicBezTo>
                    <a:pt x="33" y="13"/>
                    <a:pt x="36" y="16"/>
                    <a:pt x="38" y="18"/>
                  </a:cubicBezTo>
                  <a:cubicBezTo>
                    <a:pt x="41" y="21"/>
                    <a:pt x="44" y="23"/>
                    <a:pt x="46" y="26"/>
                  </a:cubicBezTo>
                  <a:cubicBezTo>
                    <a:pt x="45" y="25"/>
                    <a:pt x="44" y="24"/>
                    <a:pt x="43" y="23"/>
                  </a:cubicBezTo>
                  <a:cubicBezTo>
                    <a:pt x="42" y="22"/>
                    <a:pt x="40" y="20"/>
                    <a:pt x="39" y="19"/>
                  </a:cubicBezTo>
                  <a:cubicBezTo>
                    <a:pt x="37" y="17"/>
                    <a:pt x="34" y="16"/>
                    <a:pt x="31" y="14"/>
                  </a:cubicBezTo>
                  <a:cubicBezTo>
                    <a:pt x="28" y="12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0" y="5"/>
                    <a:pt x="20" y="4"/>
                  </a:cubicBezTo>
                  <a:cubicBezTo>
                    <a:pt x="20" y="4"/>
                    <a:pt x="19" y="4"/>
                    <a:pt x="19" y="5"/>
                  </a:cubicBezTo>
                  <a:cubicBezTo>
                    <a:pt x="23" y="8"/>
                    <a:pt x="26" y="12"/>
                    <a:pt x="30" y="15"/>
                  </a:cubicBezTo>
                  <a:cubicBezTo>
                    <a:pt x="34" y="19"/>
                    <a:pt x="39" y="21"/>
                    <a:pt x="42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1" y="25"/>
                    <a:pt x="39" y="24"/>
                    <a:pt x="37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7" y="14"/>
                    <a:pt x="24" y="11"/>
                    <a:pt x="21" y="8"/>
                  </a:cubicBezTo>
                  <a:cubicBezTo>
                    <a:pt x="21" y="7"/>
                    <a:pt x="20" y="7"/>
                    <a:pt x="20" y="7"/>
                  </a:cubicBezTo>
                  <a:cubicBezTo>
                    <a:pt x="20" y="6"/>
                    <a:pt x="19" y="6"/>
                    <a:pt x="19" y="6"/>
                  </a:cubicBezTo>
                  <a:cubicBezTo>
                    <a:pt x="19" y="5"/>
                    <a:pt x="18" y="6"/>
                    <a:pt x="18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9" y="27"/>
                    <a:pt x="38" y="26"/>
                    <a:pt x="36" y="25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8" y="9"/>
                  </a:cubicBezTo>
                  <a:cubicBezTo>
                    <a:pt x="24" y="15"/>
                    <a:pt x="29" y="21"/>
                    <a:pt x="35" y="27"/>
                  </a:cubicBezTo>
                  <a:cubicBezTo>
                    <a:pt x="37" y="28"/>
                    <a:pt x="38" y="29"/>
                    <a:pt x="40" y="31"/>
                  </a:cubicBezTo>
                  <a:cubicBezTo>
                    <a:pt x="44" y="35"/>
                    <a:pt x="40" y="32"/>
                    <a:pt x="39" y="31"/>
                  </a:cubicBezTo>
                  <a:cubicBezTo>
                    <a:pt x="35" y="28"/>
                    <a:pt x="32" y="26"/>
                    <a:pt x="29" y="23"/>
                  </a:cubicBezTo>
                  <a:cubicBezTo>
                    <a:pt x="25" y="18"/>
                    <a:pt x="21" y="14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7" y="15"/>
                  </a:cubicBezTo>
                  <a:cubicBezTo>
                    <a:pt x="28" y="16"/>
                    <a:pt x="29" y="17"/>
                    <a:pt x="30" y="18"/>
                  </a:cubicBezTo>
                  <a:cubicBezTo>
                    <a:pt x="31" y="19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118"/>
            <p:cNvSpPr>
              <a:spLocks noEditPoints="1"/>
            </p:cNvSpPr>
            <p:nvPr/>
          </p:nvSpPr>
          <p:spPr bwMode="auto">
            <a:xfrm>
              <a:off x="10906125" y="4005263"/>
              <a:ext cx="247650" cy="415925"/>
            </a:xfrm>
            <a:custGeom>
              <a:avLst/>
              <a:gdLst>
                <a:gd name="T0" fmla="*/ 0 w 66"/>
                <a:gd name="T1" fmla="*/ 42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7 w 66"/>
                <a:gd name="T15" fmla="*/ 95 h 111"/>
                <a:gd name="T16" fmla="*/ 49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4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4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4 h 111"/>
                <a:gd name="T54" fmla="*/ 35 w 66"/>
                <a:gd name="T55" fmla="*/ 75 h 111"/>
                <a:gd name="T56" fmla="*/ 50 w 66"/>
                <a:gd name="T57" fmla="*/ 97 h 111"/>
                <a:gd name="T58" fmla="*/ 47 w 66"/>
                <a:gd name="T59" fmla="*/ 98 h 111"/>
                <a:gd name="T60" fmla="*/ 41 w 66"/>
                <a:gd name="T61" fmla="*/ 94 h 111"/>
                <a:gd name="T62" fmla="*/ 41 w 66"/>
                <a:gd name="T63" fmla="*/ 102 h 111"/>
                <a:gd name="T64" fmla="*/ 60 w 66"/>
                <a:gd name="T65" fmla="*/ 87 h 111"/>
                <a:gd name="T66" fmla="*/ 23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2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8 w 66"/>
                <a:gd name="T93" fmla="*/ 12 h 111"/>
                <a:gd name="T94" fmla="*/ 43 w 66"/>
                <a:gd name="T95" fmla="*/ 27 h 111"/>
                <a:gd name="T96" fmla="*/ 22 w 66"/>
                <a:gd name="T97" fmla="*/ 12 h 111"/>
                <a:gd name="T98" fmla="*/ 32 w 66"/>
                <a:gd name="T99" fmla="*/ 11 h 111"/>
                <a:gd name="T100" fmla="*/ 39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1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3"/>
                    <a:pt x="56" y="23"/>
                  </a:cubicBezTo>
                  <a:cubicBezTo>
                    <a:pt x="44" y="16"/>
                    <a:pt x="32" y="7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2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4"/>
                    <a:pt x="1" y="45"/>
                    <a:pt x="2" y="45"/>
                  </a:cubicBezTo>
                  <a:cubicBezTo>
                    <a:pt x="6" y="42"/>
                    <a:pt x="12" y="42"/>
                    <a:pt x="16" y="41"/>
                  </a:cubicBezTo>
                  <a:cubicBezTo>
                    <a:pt x="23" y="64"/>
                    <a:pt x="32" y="86"/>
                    <a:pt x="34" y="109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5" y="97"/>
                    <a:pt x="65" y="97"/>
                    <a:pt x="65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59" y="73"/>
                    <a:pt x="51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6"/>
                    <a:pt x="58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1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1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7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7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6" y="44"/>
                  </a:cubicBezTo>
                  <a:cubicBezTo>
                    <a:pt x="46" y="45"/>
                    <a:pt x="46" y="46"/>
                    <a:pt x="47" y="47"/>
                  </a:cubicBezTo>
                  <a:close/>
                  <a:moveTo>
                    <a:pt x="50" y="56"/>
                  </a:moveTo>
                  <a:cubicBezTo>
                    <a:pt x="40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50" y="56"/>
                  </a:cubicBezTo>
                  <a:close/>
                  <a:moveTo>
                    <a:pt x="37" y="106"/>
                  </a:moveTo>
                  <a:cubicBezTo>
                    <a:pt x="37" y="105"/>
                    <a:pt x="36" y="103"/>
                    <a:pt x="36" y="102"/>
                  </a:cubicBezTo>
                  <a:cubicBezTo>
                    <a:pt x="37" y="103"/>
                    <a:pt x="37" y="103"/>
                    <a:pt x="38" y="104"/>
                  </a:cubicBezTo>
                  <a:cubicBezTo>
                    <a:pt x="38" y="105"/>
                    <a:pt x="39" y="104"/>
                    <a:pt x="38" y="104"/>
                  </a:cubicBezTo>
                  <a:cubicBezTo>
                    <a:pt x="38" y="104"/>
                    <a:pt x="35" y="100"/>
                    <a:pt x="38" y="101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6" y="92"/>
                    <a:pt x="38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6"/>
                    <a:pt x="36" y="95"/>
                  </a:cubicBezTo>
                  <a:cubicBezTo>
                    <a:pt x="36" y="95"/>
                    <a:pt x="35" y="95"/>
                    <a:pt x="35" y="96"/>
                  </a:cubicBezTo>
                  <a:cubicBezTo>
                    <a:pt x="37" y="98"/>
                    <a:pt x="38" y="100"/>
                    <a:pt x="40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7" y="100"/>
                    <a:pt x="36" y="100"/>
                  </a:cubicBezTo>
                  <a:cubicBezTo>
                    <a:pt x="35" y="97"/>
                    <a:pt x="35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6" y="86"/>
                    <a:pt x="43" y="89"/>
                    <a:pt x="47" y="95"/>
                  </a:cubicBezTo>
                  <a:cubicBezTo>
                    <a:pt x="49" y="98"/>
                    <a:pt x="46" y="95"/>
                    <a:pt x="45" y="94"/>
                  </a:cubicBezTo>
                  <a:cubicBezTo>
                    <a:pt x="43" y="92"/>
                    <a:pt x="42" y="91"/>
                    <a:pt x="40" y="89"/>
                  </a:cubicBezTo>
                  <a:cubicBezTo>
                    <a:pt x="37" y="86"/>
                    <a:pt x="35" y="84"/>
                    <a:pt x="32" y="82"/>
                  </a:cubicBezTo>
                  <a:cubicBezTo>
                    <a:pt x="32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5" y="81"/>
                    <a:pt x="43" y="86"/>
                    <a:pt x="49" y="94"/>
                  </a:cubicBezTo>
                  <a:cubicBezTo>
                    <a:pt x="52" y="97"/>
                    <a:pt x="51" y="96"/>
                    <a:pt x="49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3"/>
                  </a:cubicBezTo>
                  <a:cubicBezTo>
                    <a:pt x="56" y="98"/>
                    <a:pt x="53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9" y="74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6"/>
                    <a:pt x="52" y="88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1"/>
                    <a:pt x="52" y="90"/>
                  </a:cubicBezTo>
                  <a:cubicBezTo>
                    <a:pt x="49" y="87"/>
                    <a:pt x="46" y="84"/>
                    <a:pt x="43" y="81"/>
                  </a:cubicBezTo>
                  <a:cubicBezTo>
                    <a:pt x="38" y="76"/>
                    <a:pt x="33" y="71"/>
                    <a:pt x="27" y="66"/>
                  </a:cubicBezTo>
                  <a:cubicBezTo>
                    <a:pt x="26" y="64"/>
                    <a:pt x="26" y="62"/>
                    <a:pt x="25" y="61"/>
                  </a:cubicBezTo>
                  <a:close/>
                  <a:moveTo>
                    <a:pt x="23" y="53"/>
                  </a:moveTo>
                  <a:cubicBezTo>
                    <a:pt x="26" y="56"/>
                    <a:pt x="29" y="59"/>
                    <a:pt x="32" y="62"/>
                  </a:cubicBezTo>
                  <a:cubicBezTo>
                    <a:pt x="34" y="64"/>
                    <a:pt x="37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9" y="90"/>
                    <a:pt x="59" y="90"/>
                    <a:pt x="60" y="91"/>
                  </a:cubicBezTo>
                  <a:cubicBezTo>
                    <a:pt x="59" y="90"/>
                    <a:pt x="58" y="89"/>
                    <a:pt x="57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1" y="65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4" y="58"/>
                  </a:cubicBezTo>
                  <a:cubicBezTo>
                    <a:pt x="37" y="61"/>
                    <a:pt x="39" y="64"/>
                    <a:pt x="42" y="68"/>
                  </a:cubicBezTo>
                  <a:cubicBezTo>
                    <a:pt x="46" y="71"/>
                    <a:pt x="50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4" y="71"/>
                  </a:cubicBezTo>
                  <a:cubicBezTo>
                    <a:pt x="41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8"/>
                    <a:pt x="21" y="46"/>
                    <a:pt x="20" y="43"/>
                  </a:cubicBezTo>
                  <a:close/>
                  <a:moveTo>
                    <a:pt x="11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8"/>
                    <a:pt x="12" y="31"/>
                    <a:pt x="14" y="33"/>
                  </a:cubicBezTo>
                  <a:cubicBezTo>
                    <a:pt x="14" y="33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1" y="31"/>
                  </a:cubicBezTo>
                  <a:cubicBezTo>
                    <a:pt x="11" y="33"/>
                    <a:pt x="13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2" y="35"/>
                    <a:pt x="11" y="34"/>
                    <a:pt x="10" y="33"/>
                  </a:cubicBezTo>
                  <a:cubicBezTo>
                    <a:pt x="9" y="32"/>
                    <a:pt x="9" y="33"/>
                    <a:pt x="9" y="33"/>
                  </a:cubicBezTo>
                  <a:cubicBezTo>
                    <a:pt x="10" y="34"/>
                    <a:pt x="12" y="38"/>
                    <a:pt x="13" y="38"/>
                  </a:cubicBezTo>
                  <a:cubicBezTo>
                    <a:pt x="12" y="37"/>
                    <a:pt x="10" y="36"/>
                    <a:pt x="8" y="36"/>
                  </a:cubicBezTo>
                  <a:cubicBezTo>
                    <a:pt x="8" y="35"/>
                    <a:pt x="8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1" y="23"/>
                  </a:cubicBezTo>
                  <a:close/>
                  <a:moveTo>
                    <a:pt x="16" y="34"/>
                  </a:moveTo>
                  <a:cubicBezTo>
                    <a:pt x="27" y="47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9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7"/>
                    <a:pt x="19" y="41"/>
                  </a:cubicBezTo>
                  <a:cubicBezTo>
                    <a:pt x="19" y="40"/>
                    <a:pt x="19" y="40"/>
                    <a:pt x="18" y="39"/>
                  </a:cubicBezTo>
                  <a:cubicBezTo>
                    <a:pt x="18" y="39"/>
                    <a:pt x="18" y="38"/>
                    <a:pt x="18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6" y="37"/>
                    <a:pt x="16" y="37"/>
                  </a:cubicBezTo>
                  <a:cubicBezTo>
                    <a:pt x="16" y="37"/>
                    <a:pt x="16" y="37"/>
                    <a:pt x="17" y="38"/>
                  </a:cubicBezTo>
                  <a:cubicBezTo>
                    <a:pt x="17" y="38"/>
                    <a:pt x="18" y="38"/>
                    <a:pt x="17" y="37"/>
                  </a:cubicBezTo>
                  <a:cubicBezTo>
                    <a:pt x="17" y="36"/>
                    <a:pt x="16" y="34"/>
                    <a:pt x="15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6" y="31"/>
                    <a:pt x="17" y="33"/>
                    <a:pt x="17" y="34"/>
                  </a:cubicBezTo>
                  <a:cubicBezTo>
                    <a:pt x="18" y="35"/>
                    <a:pt x="18" y="35"/>
                    <a:pt x="19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5"/>
                  </a:cubicBezTo>
                  <a:cubicBezTo>
                    <a:pt x="18" y="32"/>
                    <a:pt x="15" y="29"/>
                    <a:pt x="13" y="26"/>
                  </a:cubicBezTo>
                  <a:cubicBezTo>
                    <a:pt x="12" y="25"/>
                    <a:pt x="12" y="24"/>
                    <a:pt x="11" y="23"/>
                  </a:cubicBezTo>
                  <a:cubicBezTo>
                    <a:pt x="12" y="24"/>
                    <a:pt x="14" y="26"/>
                    <a:pt x="15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8"/>
                    <a:pt x="30" y="42"/>
                  </a:cubicBezTo>
                  <a:cubicBezTo>
                    <a:pt x="34" y="46"/>
                    <a:pt x="38" y="51"/>
                    <a:pt x="42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5" y="71"/>
                    <a:pt x="50" y="65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0"/>
                    <a:pt x="25" y="41"/>
                    <a:pt x="16" y="33"/>
                  </a:cubicBezTo>
                  <a:cubicBezTo>
                    <a:pt x="16" y="33"/>
                    <a:pt x="16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8"/>
                    <a:pt x="6" y="38"/>
                  </a:cubicBezTo>
                  <a:cubicBezTo>
                    <a:pt x="7" y="39"/>
                    <a:pt x="8" y="39"/>
                    <a:pt x="10" y="39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4" y="37"/>
                  </a:cubicBezTo>
                  <a:cubicBezTo>
                    <a:pt x="14" y="38"/>
                    <a:pt x="15" y="38"/>
                    <a:pt x="16" y="38"/>
                  </a:cubicBezTo>
                  <a:cubicBezTo>
                    <a:pt x="15" y="38"/>
                    <a:pt x="15" y="38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6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3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1"/>
                    <a:pt x="51" y="90"/>
                  </a:cubicBezTo>
                  <a:cubicBezTo>
                    <a:pt x="53" y="91"/>
                    <a:pt x="55" y="93"/>
                    <a:pt x="57" y="95"/>
                  </a:cubicBezTo>
                  <a:cubicBezTo>
                    <a:pt x="57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3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5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1"/>
                  </a:cubicBezTo>
                  <a:cubicBezTo>
                    <a:pt x="36" y="91"/>
                    <a:pt x="35" y="90"/>
                    <a:pt x="34" y="90"/>
                  </a:cubicBezTo>
                  <a:cubicBezTo>
                    <a:pt x="36" y="91"/>
                    <a:pt x="38" y="92"/>
                    <a:pt x="39" y="93"/>
                  </a:cubicBezTo>
                  <a:cubicBezTo>
                    <a:pt x="41" y="95"/>
                    <a:pt x="44" y="97"/>
                    <a:pt x="46" y="99"/>
                  </a:cubicBezTo>
                  <a:cubicBezTo>
                    <a:pt x="45" y="99"/>
                    <a:pt x="45" y="99"/>
                    <a:pt x="44" y="100"/>
                  </a:cubicBezTo>
                  <a:close/>
                  <a:moveTo>
                    <a:pt x="59" y="94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1" y="75"/>
                    <a:pt x="37" y="71"/>
                    <a:pt x="32" y="68"/>
                  </a:cubicBezTo>
                  <a:cubicBezTo>
                    <a:pt x="36" y="70"/>
                    <a:pt x="39" y="73"/>
                    <a:pt x="42" y="76"/>
                  </a:cubicBezTo>
                  <a:cubicBezTo>
                    <a:pt x="48" y="83"/>
                    <a:pt x="56" y="87"/>
                    <a:pt x="61" y="94"/>
                  </a:cubicBezTo>
                  <a:cubicBezTo>
                    <a:pt x="61" y="94"/>
                    <a:pt x="60" y="94"/>
                    <a:pt x="59" y="94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4"/>
                    <a:pt x="35" y="74"/>
                  </a:cubicBezTo>
                  <a:cubicBezTo>
                    <a:pt x="34" y="73"/>
                    <a:pt x="32" y="72"/>
                    <a:pt x="31" y="71"/>
                  </a:cubicBezTo>
                  <a:cubicBezTo>
                    <a:pt x="31" y="70"/>
                    <a:pt x="25" y="65"/>
                    <a:pt x="28" y="68"/>
                  </a:cubicBezTo>
                  <a:cubicBezTo>
                    <a:pt x="31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1"/>
                    <a:pt x="37" y="83"/>
                    <a:pt x="39" y="85"/>
                  </a:cubicBezTo>
                  <a:cubicBezTo>
                    <a:pt x="43" y="89"/>
                    <a:pt x="47" y="93"/>
                    <a:pt x="50" y="97"/>
                  </a:cubicBezTo>
                  <a:cubicBezTo>
                    <a:pt x="50" y="97"/>
                    <a:pt x="49" y="97"/>
                    <a:pt x="49" y="97"/>
                  </a:cubicBezTo>
                  <a:cubicBezTo>
                    <a:pt x="46" y="90"/>
                    <a:pt x="38" y="87"/>
                    <a:pt x="33" y="81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1" y="78"/>
                    <a:pt x="31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8" y="98"/>
                  </a:moveTo>
                  <a:cubicBezTo>
                    <a:pt x="47" y="98"/>
                    <a:pt x="47" y="98"/>
                    <a:pt x="47" y="98"/>
                  </a:cubicBezTo>
                  <a:cubicBezTo>
                    <a:pt x="45" y="95"/>
                    <a:pt x="42" y="93"/>
                    <a:pt x="40" y="90"/>
                  </a:cubicBezTo>
                  <a:cubicBezTo>
                    <a:pt x="38" y="89"/>
                    <a:pt x="36" y="87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9" y="92"/>
                    <a:pt x="36" y="90"/>
                    <a:pt x="33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1"/>
                    <a:pt x="41" y="102"/>
                  </a:cubicBezTo>
                  <a:cubicBezTo>
                    <a:pt x="39" y="100"/>
                    <a:pt x="38" y="99"/>
                    <a:pt x="37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1"/>
                    <a:pt x="39" y="69"/>
                    <a:pt x="37" y="66"/>
                  </a:cubicBezTo>
                  <a:cubicBezTo>
                    <a:pt x="38" y="67"/>
                    <a:pt x="38" y="67"/>
                    <a:pt x="39" y="67"/>
                  </a:cubicBezTo>
                  <a:cubicBezTo>
                    <a:pt x="46" y="73"/>
                    <a:pt x="53" y="80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0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3" y="46"/>
                    <a:pt x="21" y="44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6"/>
                  </a:cubicBezTo>
                  <a:cubicBezTo>
                    <a:pt x="56" y="77"/>
                    <a:pt x="56" y="76"/>
                    <a:pt x="57" y="76"/>
                  </a:cubicBezTo>
                  <a:cubicBezTo>
                    <a:pt x="58" y="79"/>
                    <a:pt x="59" y="82"/>
                    <a:pt x="60" y="85"/>
                  </a:cubicBezTo>
                  <a:cubicBezTo>
                    <a:pt x="55" y="79"/>
                    <a:pt x="49" y="73"/>
                    <a:pt x="43" y="67"/>
                  </a:cubicBezTo>
                  <a:close/>
                  <a:moveTo>
                    <a:pt x="21" y="39"/>
                  </a:moveTo>
                  <a:cubicBezTo>
                    <a:pt x="20" y="37"/>
                    <a:pt x="19" y="36"/>
                    <a:pt x="17" y="35"/>
                  </a:cubicBezTo>
                  <a:cubicBezTo>
                    <a:pt x="19" y="37"/>
                    <a:pt x="21" y="38"/>
                    <a:pt x="23" y="40"/>
                  </a:cubicBezTo>
                  <a:cubicBezTo>
                    <a:pt x="26" y="43"/>
                    <a:pt x="29" y="47"/>
                    <a:pt x="33" y="50"/>
                  </a:cubicBezTo>
                  <a:cubicBezTo>
                    <a:pt x="40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2"/>
                    <a:pt x="32" y="51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1" y="41"/>
                    <a:pt x="27" y="38"/>
                    <a:pt x="22" y="34"/>
                  </a:cubicBezTo>
                  <a:cubicBezTo>
                    <a:pt x="18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7"/>
                    <a:pt x="28" y="33"/>
                  </a:cubicBezTo>
                  <a:cubicBezTo>
                    <a:pt x="34" y="39"/>
                    <a:pt x="41" y="46"/>
                    <a:pt x="47" y="54"/>
                  </a:cubicBezTo>
                  <a:cubicBezTo>
                    <a:pt x="47" y="55"/>
                    <a:pt x="48" y="55"/>
                    <a:pt x="49" y="56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6" y="33"/>
                    <a:pt x="21" y="29"/>
                  </a:cubicBezTo>
                  <a:cubicBezTo>
                    <a:pt x="19" y="26"/>
                    <a:pt x="16" y="23"/>
                    <a:pt x="13" y="19"/>
                  </a:cubicBezTo>
                  <a:cubicBezTo>
                    <a:pt x="13" y="19"/>
                    <a:pt x="12" y="19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8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49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9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1" y="19"/>
                    <a:pt x="27" y="25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0"/>
                    <a:pt x="42" y="41"/>
                    <a:pt x="42" y="41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0" y="39"/>
                    <a:pt x="39" y="37"/>
                    <a:pt x="37" y="35"/>
                  </a:cubicBezTo>
                  <a:cubicBezTo>
                    <a:pt x="31" y="29"/>
                    <a:pt x="24" y="23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6"/>
                    <a:pt x="16" y="16"/>
                    <a:pt x="15" y="16"/>
                  </a:cubicBezTo>
                  <a:cubicBezTo>
                    <a:pt x="15" y="15"/>
                    <a:pt x="15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2" y="23"/>
                    <a:pt x="18" y="20"/>
                    <a:pt x="13" y="16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4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8" y="32"/>
                    <a:pt x="39" y="33"/>
                    <a:pt x="41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6" y="22"/>
                    <a:pt x="21" y="16"/>
                    <a:pt x="15" y="11"/>
                  </a:cubicBezTo>
                  <a:cubicBezTo>
                    <a:pt x="16" y="11"/>
                    <a:pt x="16" y="10"/>
                    <a:pt x="16" y="10"/>
                  </a:cubicBezTo>
                  <a:close/>
                  <a:moveTo>
                    <a:pt x="27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19" y="16"/>
                    <a:pt x="21" y="18"/>
                    <a:pt x="23" y="20"/>
                  </a:cubicBezTo>
                  <a:cubicBezTo>
                    <a:pt x="24" y="21"/>
                    <a:pt x="25" y="22"/>
                    <a:pt x="27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59"/>
                    <a:pt x="51" y="60"/>
                    <a:pt x="52" y="62"/>
                  </a:cubicBezTo>
                  <a:cubicBezTo>
                    <a:pt x="48" y="58"/>
                    <a:pt x="45" y="55"/>
                    <a:pt x="41" y="51"/>
                  </a:cubicBezTo>
                  <a:close/>
                  <a:moveTo>
                    <a:pt x="29" y="30"/>
                  </a:moveTo>
                  <a:cubicBezTo>
                    <a:pt x="30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1" y="42"/>
                  </a:cubicBezTo>
                  <a:cubicBezTo>
                    <a:pt x="39" y="41"/>
                    <a:pt x="38" y="40"/>
                    <a:pt x="37" y="39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lose/>
                  <a:moveTo>
                    <a:pt x="39" y="36"/>
                  </a:moveTo>
                  <a:cubicBezTo>
                    <a:pt x="41" y="37"/>
                    <a:pt x="42" y="38"/>
                    <a:pt x="44" y="39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40"/>
                    <a:pt x="45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5"/>
                    <a:pt x="39" y="16"/>
                    <a:pt x="40" y="17"/>
                  </a:cubicBezTo>
                  <a:cubicBezTo>
                    <a:pt x="44" y="20"/>
                    <a:pt x="47" y="23"/>
                    <a:pt x="51" y="25"/>
                  </a:cubicBezTo>
                  <a:cubicBezTo>
                    <a:pt x="50" y="25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7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40" y="19"/>
                    <a:pt x="43" y="24"/>
                    <a:pt x="47" y="26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9" y="24"/>
                    <a:pt x="41" y="26"/>
                    <a:pt x="43" y="27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30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9" y="15"/>
                    <a:pt x="35" y="13"/>
                    <a:pt x="32" y="11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5" y="7"/>
                    <a:pt x="28" y="9"/>
                    <a:pt x="31" y="11"/>
                  </a:cubicBezTo>
                  <a:cubicBezTo>
                    <a:pt x="33" y="13"/>
                    <a:pt x="36" y="16"/>
                    <a:pt x="39" y="18"/>
                  </a:cubicBezTo>
                  <a:cubicBezTo>
                    <a:pt x="41" y="20"/>
                    <a:pt x="44" y="23"/>
                    <a:pt x="47" y="25"/>
                  </a:cubicBezTo>
                  <a:cubicBezTo>
                    <a:pt x="46" y="25"/>
                    <a:pt x="44" y="24"/>
                    <a:pt x="43" y="23"/>
                  </a:cubicBezTo>
                  <a:cubicBezTo>
                    <a:pt x="42" y="22"/>
                    <a:pt x="41" y="20"/>
                    <a:pt x="39" y="19"/>
                  </a:cubicBezTo>
                  <a:cubicBezTo>
                    <a:pt x="37" y="17"/>
                    <a:pt x="34" y="15"/>
                    <a:pt x="31" y="14"/>
                  </a:cubicBezTo>
                  <a:cubicBezTo>
                    <a:pt x="28" y="11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1" y="5"/>
                    <a:pt x="20" y="4"/>
                  </a:cubicBezTo>
                  <a:cubicBezTo>
                    <a:pt x="20" y="4"/>
                    <a:pt x="19" y="4"/>
                    <a:pt x="20" y="5"/>
                  </a:cubicBezTo>
                  <a:cubicBezTo>
                    <a:pt x="23" y="8"/>
                    <a:pt x="27" y="12"/>
                    <a:pt x="31" y="15"/>
                  </a:cubicBezTo>
                  <a:cubicBezTo>
                    <a:pt x="35" y="19"/>
                    <a:pt x="39" y="21"/>
                    <a:pt x="42" y="26"/>
                  </a:cubicBezTo>
                  <a:cubicBezTo>
                    <a:pt x="43" y="27"/>
                    <a:pt x="44" y="27"/>
                    <a:pt x="43" y="27"/>
                  </a:cubicBezTo>
                  <a:cubicBezTo>
                    <a:pt x="41" y="25"/>
                    <a:pt x="39" y="24"/>
                    <a:pt x="38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8" y="14"/>
                    <a:pt x="24" y="11"/>
                    <a:pt x="21" y="8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6"/>
                    <a:pt x="19" y="6"/>
                    <a:pt x="19" y="5"/>
                  </a:cubicBezTo>
                  <a:cubicBezTo>
                    <a:pt x="19" y="5"/>
                    <a:pt x="18" y="6"/>
                    <a:pt x="19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7"/>
                    <a:pt x="38" y="26"/>
                    <a:pt x="36" y="24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9" y="8"/>
                  </a:cubicBezTo>
                  <a:cubicBezTo>
                    <a:pt x="24" y="15"/>
                    <a:pt x="29" y="21"/>
                    <a:pt x="36" y="26"/>
                  </a:cubicBezTo>
                  <a:cubicBezTo>
                    <a:pt x="37" y="28"/>
                    <a:pt x="39" y="29"/>
                    <a:pt x="40" y="31"/>
                  </a:cubicBezTo>
                  <a:cubicBezTo>
                    <a:pt x="44" y="35"/>
                    <a:pt x="40" y="31"/>
                    <a:pt x="39" y="31"/>
                  </a:cubicBezTo>
                  <a:cubicBezTo>
                    <a:pt x="36" y="28"/>
                    <a:pt x="32" y="26"/>
                    <a:pt x="29" y="23"/>
                  </a:cubicBezTo>
                  <a:cubicBezTo>
                    <a:pt x="25" y="18"/>
                    <a:pt x="21" y="13"/>
                    <a:pt x="17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8" y="15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8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119"/>
            <p:cNvSpPr>
              <a:spLocks noEditPoints="1"/>
            </p:cNvSpPr>
            <p:nvPr/>
          </p:nvSpPr>
          <p:spPr bwMode="auto">
            <a:xfrm>
              <a:off x="9315450" y="4978400"/>
              <a:ext cx="247650" cy="420688"/>
            </a:xfrm>
            <a:custGeom>
              <a:avLst/>
              <a:gdLst>
                <a:gd name="T0" fmla="*/ 0 w 66"/>
                <a:gd name="T1" fmla="*/ 43 h 112"/>
                <a:gd name="T2" fmla="*/ 64 w 66"/>
                <a:gd name="T3" fmla="*/ 98 h 112"/>
                <a:gd name="T4" fmla="*/ 33 w 66"/>
                <a:gd name="T5" fmla="*/ 27 h 112"/>
                <a:gd name="T6" fmla="*/ 29 w 66"/>
                <a:gd name="T7" fmla="*/ 29 h 112"/>
                <a:gd name="T8" fmla="*/ 20 w 66"/>
                <a:gd name="T9" fmla="*/ 24 h 112"/>
                <a:gd name="T10" fmla="*/ 38 w 66"/>
                <a:gd name="T11" fmla="*/ 104 h 112"/>
                <a:gd name="T12" fmla="*/ 36 w 66"/>
                <a:gd name="T13" fmla="*/ 96 h 112"/>
                <a:gd name="T14" fmla="*/ 47 w 66"/>
                <a:gd name="T15" fmla="*/ 96 h 112"/>
                <a:gd name="T16" fmla="*/ 49 w 66"/>
                <a:gd name="T17" fmla="*/ 95 h 112"/>
                <a:gd name="T18" fmla="*/ 43 w 66"/>
                <a:gd name="T19" fmla="*/ 85 h 112"/>
                <a:gd name="T20" fmla="*/ 55 w 66"/>
                <a:gd name="T21" fmla="*/ 92 h 112"/>
                <a:gd name="T22" fmla="*/ 32 w 66"/>
                <a:gd name="T23" fmla="*/ 62 h 112"/>
                <a:gd name="T24" fmla="*/ 23 w 66"/>
                <a:gd name="T25" fmla="*/ 54 h 112"/>
                <a:gd name="T26" fmla="*/ 44 w 66"/>
                <a:gd name="T27" fmla="*/ 72 h 112"/>
                <a:gd name="T28" fmla="*/ 10 w 66"/>
                <a:gd name="T29" fmla="*/ 26 h 112"/>
                <a:gd name="T30" fmla="*/ 13 w 66"/>
                <a:gd name="T31" fmla="*/ 37 h 112"/>
                <a:gd name="T32" fmla="*/ 5 w 66"/>
                <a:gd name="T33" fmla="*/ 39 h 112"/>
                <a:gd name="T34" fmla="*/ 38 w 66"/>
                <a:gd name="T35" fmla="*/ 60 h 112"/>
                <a:gd name="T36" fmla="*/ 17 w 66"/>
                <a:gd name="T37" fmla="*/ 38 h 112"/>
                <a:gd name="T38" fmla="*/ 17 w 66"/>
                <a:gd name="T39" fmla="*/ 34 h 112"/>
                <a:gd name="T40" fmla="*/ 18 w 66"/>
                <a:gd name="T41" fmla="*/ 32 h 112"/>
                <a:gd name="T42" fmla="*/ 16 w 66"/>
                <a:gd name="T43" fmla="*/ 35 h 112"/>
                <a:gd name="T44" fmla="*/ 14 w 66"/>
                <a:gd name="T45" fmla="*/ 38 h 112"/>
                <a:gd name="T46" fmla="*/ 4 w 66"/>
                <a:gd name="T47" fmla="*/ 41 h 112"/>
                <a:gd name="T48" fmla="*/ 57 w 66"/>
                <a:gd name="T49" fmla="*/ 95 h 112"/>
                <a:gd name="T50" fmla="*/ 51 w 66"/>
                <a:gd name="T51" fmla="*/ 97 h 112"/>
                <a:gd name="T52" fmla="*/ 59 w 66"/>
                <a:gd name="T53" fmla="*/ 95 h 112"/>
                <a:gd name="T54" fmla="*/ 35 w 66"/>
                <a:gd name="T55" fmla="*/ 75 h 112"/>
                <a:gd name="T56" fmla="*/ 50 w 66"/>
                <a:gd name="T57" fmla="*/ 97 h 112"/>
                <a:gd name="T58" fmla="*/ 47 w 66"/>
                <a:gd name="T59" fmla="*/ 99 h 112"/>
                <a:gd name="T60" fmla="*/ 41 w 66"/>
                <a:gd name="T61" fmla="*/ 95 h 112"/>
                <a:gd name="T62" fmla="*/ 41 w 66"/>
                <a:gd name="T63" fmla="*/ 103 h 112"/>
                <a:gd name="T64" fmla="*/ 60 w 66"/>
                <a:gd name="T65" fmla="*/ 87 h 112"/>
                <a:gd name="T66" fmla="*/ 23 w 66"/>
                <a:gd name="T67" fmla="*/ 46 h 112"/>
                <a:gd name="T68" fmla="*/ 17 w 66"/>
                <a:gd name="T69" fmla="*/ 36 h 112"/>
                <a:gd name="T70" fmla="*/ 45 w 66"/>
                <a:gd name="T71" fmla="*/ 59 h 112"/>
                <a:gd name="T72" fmla="*/ 49 w 66"/>
                <a:gd name="T73" fmla="*/ 57 h 112"/>
                <a:gd name="T74" fmla="*/ 12 w 66"/>
                <a:gd name="T75" fmla="*/ 20 h 112"/>
                <a:gd name="T76" fmla="*/ 52 w 66"/>
                <a:gd name="T77" fmla="*/ 64 h 112"/>
                <a:gd name="T78" fmla="*/ 43 w 66"/>
                <a:gd name="T79" fmla="*/ 41 h 112"/>
                <a:gd name="T80" fmla="*/ 25 w 66"/>
                <a:gd name="T81" fmla="*/ 28 h 112"/>
                <a:gd name="T82" fmla="*/ 37 w 66"/>
                <a:gd name="T83" fmla="*/ 34 h 112"/>
                <a:gd name="T84" fmla="*/ 17 w 66"/>
                <a:gd name="T85" fmla="*/ 15 h 112"/>
                <a:gd name="T86" fmla="*/ 52 w 66"/>
                <a:gd name="T87" fmla="*/ 62 h 112"/>
                <a:gd name="T88" fmla="*/ 29 w 66"/>
                <a:gd name="T89" fmla="*/ 32 h 112"/>
                <a:gd name="T90" fmla="*/ 48 w 66"/>
                <a:gd name="T91" fmla="*/ 27 h 112"/>
                <a:gd name="T92" fmla="*/ 28 w 66"/>
                <a:gd name="T93" fmla="*/ 12 h 112"/>
                <a:gd name="T94" fmla="*/ 43 w 66"/>
                <a:gd name="T95" fmla="*/ 28 h 112"/>
                <a:gd name="T96" fmla="*/ 22 w 66"/>
                <a:gd name="T97" fmla="*/ 13 h 112"/>
                <a:gd name="T98" fmla="*/ 32 w 66"/>
                <a:gd name="T99" fmla="*/ 12 h 112"/>
                <a:gd name="T100" fmla="*/ 39 w 66"/>
                <a:gd name="T101" fmla="*/ 19 h 112"/>
                <a:gd name="T102" fmla="*/ 20 w 66"/>
                <a:gd name="T103" fmla="*/ 5 h 112"/>
                <a:gd name="T104" fmla="*/ 21 w 66"/>
                <a:gd name="T105" fmla="*/ 8 h 112"/>
                <a:gd name="T106" fmla="*/ 41 w 66"/>
                <a:gd name="T107" fmla="*/ 29 h 112"/>
                <a:gd name="T108" fmla="*/ 39 w 66"/>
                <a:gd name="T109" fmla="*/ 31 h 112"/>
                <a:gd name="T110" fmla="*/ 31 w 66"/>
                <a:gd name="T111" fmla="*/ 1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2">
                  <a:moveTo>
                    <a:pt x="57" y="25"/>
                  </a:moveTo>
                  <a:cubicBezTo>
                    <a:pt x="57" y="25"/>
                    <a:pt x="57" y="24"/>
                    <a:pt x="56" y="24"/>
                  </a:cubicBezTo>
                  <a:cubicBezTo>
                    <a:pt x="44" y="17"/>
                    <a:pt x="32" y="8"/>
                    <a:pt x="20" y="1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3" y="8"/>
                    <a:pt x="11" y="16"/>
                    <a:pt x="8" y="23"/>
                  </a:cubicBezTo>
                  <a:cubicBezTo>
                    <a:pt x="5" y="30"/>
                    <a:pt x="2" y="36"/>
                    <a:pt x="0" y="4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1" y="46"/>
                    <a:pt x="2" y="45"/>
                  </a:cubicBezTo>
                  <a:cubicBezTo>
                    <a:pt x="6" y="43"/>
                    <a:pt x="12" y="43"/>
                    <a:pt x="16" y="42"/>
                  </a:cubicBezTo>
                  <a:cubicBezTo>
                    <a:pt x="23" y="64"/>
                    <a:pt x="32" y="87"/>
                    <a:pt x="34" y="110"/>
                  </a:cubicBezTo>
                  <a:cubicBezTo>
                    <a:pt x="34" y="111"/>
                    <a:pt x="35" y="112"/>
                    <a:pt x="36" y="112"/>
                  </a:cubicBezTo>
                  <a:cubicBezTo>
                    <a:pt x="37" y="112"/>
                    <a:pt x="37" y="111"/>
                    <a:pt x="37" y="111"/>
                  </a:cubicBezTo>
                  <a:cubicBezTo>
                    <a:pt x="43" y="102"/>
                    <a:pt x="54" y="98"/>
                    <a:pt x="64" y="98"/>
                  </a:cubicBezTo>
                  <a:cubicBezTo>
                    <a:pt x="65" y="98"/>
                    <a:pt x="65" y="97"/>
                    <a:pt x="65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59" y="74"/>
                    <a:pt x="51" y="53"/>
                    <a:pt x="44" y="31"/>
                  </a:cubicBezTo>
                  <a:cubicBezTo>
                    <a:pt x="48" y="30"/>
                    <a:pt x="52" y="29"/>
                    <a:pt x="56" y="27"/>
                  </a:cubicBezTo>
                  <a:cubicBezTo>
                    <a:pt x="57" y="27"/>
                    <a:pt x="58" y="26"/>
                    <a:pt x="57" y="25"/>
                  </a:cubicBezTo>
                  <a:close/>
                  <a:moveTo>
                    <a:pt x="43" y="38"/>
                  </a:moveTo>
                  <a:cubicBezTo>
                    <a:pt x="41" y="34"/>
                    <a:pt x="36" y="31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30"/>
                    <a:pt x="39" y="32"/>
                    <a:pt x="42" y="34"/>
                  </a:cubicBezTo>
                  <a:cubicBezTo>
                    <a:pt x="43" y="35"/>
                    <a:pt x="43" y="37"/>
                    <a:pt x="43" y="38"/>
                  </a:cubicBezTo>
                  <a:close/>
                  <a:moveTo>
                    <a:pt x="47" y="48"/>
                  </a:moveTo>
                  <a:cubicBezTo>
                    <a:pt x="43" y="44"/>
                    <a:pt x="38" y="40"/>
                    <a:pt x="34" y="36"/>
                  </a:cubicBezTo>
                  <a:cubicBezTo>
                    <a:pt x="30" y="32"/>
                    <a:pt x="26" y="27"/>
                    <a:pt x="21" y="22"/>
                  </a:cubicBezTo>
                  <a:cubicBezTo>
                    <a:pt x="24" y="25"/>
                    <a:pt x="27" y="27"/>
                    <a:pt x="29" y="29"/>
                  </a:cubicBezTo>
                  <a:cubicBezTo>
                    <a:pt x="34" y="35"/>
                    <a:pt x="40" y="40"/>
                    <a:pt x="45" y="45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6" y="46"/>
                    <a:pt x="46" y="47"/>
                    <a:pt x="47" y="48"/>
                  </a:cubicBezTo>
                  <a:close/>
                  <a:moveTo>
                    <a:pt x="50" y="57"/>
                  </a:moveTo>
                  <a:cubicBezTo>
                    <a:pt x="40" y="44"/>
                    <a:pt x="28" y="33"/>
                    <a:pt x="17" y="22"/>
                  </a:cubicBezTo>
                  <a:cubicBezTo>
                    <a:pt x="16" y="21"/>
                    <a:pt x="11" y="17"/>
                    <a:pt x="15" y="20"/>
                  </a:cubicBezTo>
                  <a:cubicBezTo>
                    <a:pt x="17" y="21"/>
                    <a:pt x="19" y="22"/>
                    <a:pt x="20" y="24"/>
                  </a:cubicBezTo>
                  <a:cubicBezTo>
                    <a:pt x="24" y="27"/>
                    <a:pt x="27" y="30"/>
                    <a:pt x="30" y="33"/>
                  </a:cubicBezTo>
                  <a:cubicBezTo>
                    <a:pt x="35" y="39"/>
                    <a:pt x="42" y="44"/>
                    <a:pt x="47" y="50"/>
                  </a:cubicBezTo>
                  <a:cubicBezTo>
                    <a:pt x="48" y="52"/>
                    <a:pt x="49" y="55"/>
                    <a:pt x="50" y="57"/>
                  </a:cubicBezTo>
                  <a:close/>
                  <a:moveTo>
                    <a:pt x="37" y="106"/>
                  </a:moveTo>
                  <a:cubicBezTo>
                    <a:pt x="37" y="105"/>
                    <a:pt x="37" y="104"/>
                    <a:pt x="36" y="103"/>
                  </a:cubicBezTo>
                  <a:cubicBezTo>
                    <a:pt x="37" y="103"/>
                    <a:pt x="37" y="104"/>
                    <a:pt x="38" y="105"/>
                  </a:cubicBezTo>
                  <a:cubicBezTo>
                    <a:pt x="38" y="105"/>
                    <a:pt x="39" y="105"/>
                    <a:pt x="38" y="104"/>
                  </a:cubicBezTo>
                  <a:cubicBezTo>
                    <a:pt x="38" y="104"/>
                    <a:pt x="35" y="101"/>
                    <a:pt x="38" y="102"/>
                  </a:cubicBezTo>
                  <a:cubicBezTo>
                    <a:pt x="38" y="103"/>
                    <a:pt x="39" y="103"/>
                    <a:pt x="40" y="104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1"/>
                  </a:moveTo>
                  <a:cubicBezTo>
                    <a:pt x="36" y="93"/>
                    <a:pt x="38" y="94"/>
                    <a:pt x="40" y="96"/>
                  </a:cubicBezTo>
                  <a:cubicBezTo>
                    <a:pt x="40" y="97"/>
                    <a:pt x="44" y="100"/>
                    <a:pt x="43" y="100"/>
                  </a:cubicBezTo>
                  <a:cubicBezTo>
                    <a:pt x="40" y="99"/>
                    <a:pt x="38" y="97"/>
                    <a:pt x="36" y="96"/>
                  </a:cubicBezTo>
                  <a:cubicBezTo>
                    <a:pt x="36" y="96"/>
                    <a:pt x="35" y="96"/>
                    <a:pt x="35" y="96"/>
                  </a:cubicBezTo>
                  <a:cubicBezTo>
                    <a:pt x="37" y="99"/>
                    <a:pt x="38" y="101"/>
                    <a:pt x="40" y="103"/>
                  </a:cubicBezTo>
                  <a:cubicBezTo>
                    <a:pt x="40" y="104"/>
                    <a:pt x="38" y="102"/>
                    <a:pt x="38" y="101"/>
                  </a:cubicBezTo>
                  <a:cubicBezTo>
                    <a:pt x="37" y="101"/>
                    <a:pt x="37" y="101"/>
                    <a:pt x="36" y="101"/>
                  </a:cubicBezTo>
                  <a:cubicBezTo>
                    <a:pt x="35" y="97"/>
                    <a:pt x="35" y="94"/>
                    <a:pt x="34" y="91"/>
                  </a:cubicBezTo>
                  <a:close/>
                  <a:moveTo>
                    <a:pt x="31" y="81"/>
                  </a:moveTo>
                  <a:cubicBezTo>
                    <a:pt x="36" y="86"/>
                    <a:pt x="43" y="90"/>
                    <a:pt x="47" y="96"/>
                  </a:cubicBezTo>
                  <a:cubicBezTo>
                    <a:pt x="49" y="99"/>
                    <a:pt x="46" y="96"/>
                    <a:pt x="45" y="95"/>
                  </a:cubicBezTo>
                  <a:cubicBezTo>
                    <a:pt x="43" y="93"/>
                    <a:pt x="42" y="91"/>
                    <a:pt x="40" y="90"/>
                  </a:cubicBezTo>
                  <a:cubicBezTo>
                    <a:pt x="37" y="87"/>
                    <a:pt x="35" y="84"/>
                    <a:pt x="32" y="83"/>
                  </a:cubicBezTo>
                  <a:cubicBezTo>
                    <a:pt x="32" y="82"/>
                    <a:pt x="31" y="81"/>
                    <a:pt x="31" y="81"/>
                  </a:cubicBezTo>
                  <a:close/>
                  <a:moveTo>
                    <a:pt x="29" y="74"/>
                  </a:moveTo>
                  <a:cubicBezTo>
                    <a:pt x="35" y="82"/>
                    <a:pt x="43" y="87"/>
                    <a:pt x="49" y="95"/>
                  </a:cubicBezTo>
                  <a:cubicBezTo>
                    <a:pt x="52" y="98"/>
                    <a:pt x="51" y="97"/>
                    <a:pt x="49" y="95"/>
                  </a:cubicBezTo>
                  <a:cubicBezTo>
                    <a:pt x="46" y="92"/>
                    <a:pt x="44" y="90"/>
                    <a:pt x="42" y="88"/>
                  </a:cubicBezTo>
                  <a:cubicBezTo>
                    <a:pt x="38" y="84"/>
                    <a:pt x="34" y="81"/>
                    <a:pt x="30" y="78"/>
                  </a:cubicBezTo>
                  <a:cubicBezTo>
                    <a:pt x="30" y="76"/>
                    <a:pt x="29" y="75"/>
                    <a:pt x="29" y="74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4"/>
                  </a:cubicBezTo>
                  <a:cubicBezTo>
                    <a:pt x="56" y="98"/>
                    <a:pt x="53" y="94"/>
                    <a:pt x="50" y="93"/>
                  </a:cubicBezTo>
                  <a:cubicBezTo>
                    <a:pt x="48" y="91"/>
                    <a:pt x="45" y="88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2"/>
                  </a:moveTo>
                  <a:cubicBezTo>
                    <a:pt x="29" y="66"/>
                    <a:pt x="34" y="70"/>
                    <a:pt x="39" y="75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7"/>
                    <a:pt x="52" y="89"/>
                    <a:pt x="55" y="92"/>
                  </a:cubicBezTo>
                  <a:cubicBezTo>
                    <a:pt x="56" y="93"/>
                    <a:pt x="57" y="94"/>
                    <a:pt x="58" y="95"/>
                  </a:cubicBezTo>
                  <a:cubicBezTo>
                    <a:pt x="56" y="94"/>
                    <a:pt x="54" y="92"/>
                    <a:pt x="52" y="91"/>
                  </a:cubicBezTo>
                  <a:cubicBezTo>
                    <a:pt x="49" y="88"/>
                    <a:pt x="46" y="85"/>
                    <a:pt x="43" y="82"/>
                  </a:cubicBezTo>
                  <a:cubicBezTo>
                    <a:pt x="38" y="77"/>
                    <a:pt x="33" y="71"/>
                    <a:pt x="27" y="66"/>
                  </a:cubicBezTo>
                  <a:cubicBezTo>
                    <a:pt x="26" y="65"/>
                    <a:pt x="26" y="63"/>
                    <a:pt x="25" y="62"/>
                  </a:cubicBezTo>
                  <a:close/>
                  <a:moveTo>
                    <a:pt x="23" y="54"/>
                  </a:moveTo>
                  <a:cubicBezTo>
                    <a:pt x="26" y="57"/>
                    <a:pt x="29" y="60"/>
                    <a:pt x="32" y="62"/>
                  </a:cubicBezTo>
                  <a:cubicBezTo>
                    <a:pt x="34" y="65"/>
                    <a:pt x="37" y="67"/>
                    <a:pt x="39" y="70"/>
                  </a:cubicBezTo>
                  <a:cubicBezTo>
                    <a:pt x="45" y="77"/>
                    <a:pt x="51" y="83"/>
                    <a:pt x="58" y="90"/>
                  </a:cubicBezTo>
                  <a:cubicBezTo>
                    <a:pt x="59" y="90"/>
                    <a:pt x="59" y="91"/>
                    <a:pt x="60" y="92"/>
                  </a:cubicBezTo>
                  <a:cubicBezTo>
                    <a:pt x="59" y="91"/>
                    <a:pt x="58" y="90"/>
                    <a:pt x="57" y="89"/>
                  </a:cubicBezTo>
                  <a:cubicBezTo>
                    <a:pt x="53" y="85"/>
                    <a:pt x="49" y="82"/>
                    <a:pt x="45" y="79"/>
                  </a:cubicBezTo>
                  <a:cubicBezTo>
                    <a:pt x="38" y="73"/>
                    <a:pt x="31" y="66"/>
                    <a:pt x="24" y="59"/>
                  </a:cubicBezTo>
                  <a:cubicBezTo>
                    <a:pt x="24" y="57"/>
                    <a:pt x="23" y="55"/>
                    <a:pt x="23" y="54"/>
                  </a:cubicBezTo>
                  <a:close/>
                  <a:moveTo>
                    <a:pt x="20" y="44"/>
                  </a:moveTo>
                  <a:cubicBezTo>
                    <a:pt x="24" y="49"/>
                    <a:pt x="29" y="54"/>
                    <a:pt x="34" y="58"/>
                  </a:cubicBezTo>
                  <a:cubicBezTo>
                    <a:pt x="37" y="62"/>
                    <a:pt x="39" y="65"/>
                    <a:pt x="42" y="68"/>
                  </a:cubicBezTo>
                  <a:cubicBezTo>
                    <a:pt x="46" y="72"/>
                    <a:pt x="50" y="75"/>
                    <a:pt x="53" y="79"/>
                  </a:cubicBezTo>
                  <a:cubicBezTo>
                    <a:pt x="55" y="81"/>
                    <a:pt x="57" y="83"/>
                    <a:pt x="58" y="86"/>
                  </a:cubicBezTo>
                  <a:cubicBezTo>
                    <a:pt x="58" y="85"/>
                    <a:pt x="56" y="83"/>
                    <a:pt x="55" y="82"/>
                  </a:cubicBezTo>
                  <a:cubicBezTo>
                    <a:pt x="51" y="79"/>
                    <a:pt x="47" y="75"/>
                    <a:pt x="44" y="72"/>
                  </a:cubicBezTo>
                  <a:cubicBezTo>
                    <a:pt x="41" y="69"/>
                    <a:pt x="37" y="66"/>
                    <a:pt x="34" y="64"/>
                  </a:cubicBezTo>
                  <a:cubicBezTo>
                    <a:pt x="34" y="63"/>
                    <a:pt x="34" y="63"/>
                    <a:pt x="33" y="63"/>
                  </a:cubicBezTo>
                  <a:cubicBezTo>
                    <a:pt x="30" y="59"/>
                    <a:pt x="26" y="55"/>
                    <a:pt x="22" y="52"/>
                  </a:cubicBezTo>
                  <a:cubicBezTo>
                    <a:pt x="21" y="49"/>
                    <a:pt x="21" y="47"/>
                    <a:pt x="20" y="44"/>
                  </a:cubicBezTo>
                  <a:close/>
                  <a:moveTo>
                    <a:pt x="11" y="24"/>
                  </a:moveTo>
                  <a:cubicBezTo>
                    <a:pt x="11" y="25"/>
                    <a:pt x="11" y="26"/>
                    <a:pt x="12" y="27"/>
                  </a:cubicBezTo>
                  <a:cubicBezTo>
                    <a:pt x="11" y="26"/>
                    <a:pt x="11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9"/>
                    <a:pt x="12" y="31"/>
                    <a:pt x="14" y="34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5"/>
                    <a:pt x="12" y="33"/>
                    <a:pt x="11" y="32"/>
                  </a:cubicBezTo>
                  <a:cubicBezTo>
                    <a:pt x="11" y="31"/>
                    <a:pt x="10" y="32"/>
                    <a:pt x="11" y="32"/>
                  </a:cubicBezTo>
                  <a:cubicBezTo>
                    <a:pt x="11" y="34"/>
                    <a:pt x="13" y="35"/>
                    <a:pt x="14" y="37"/>
                  </a:cubicBezTo>
                  <a:cubicBezTo>
                    <a:pt x="17" y="40"/>
                    <a:pt x="13" y="37"/>
                    <a:pt x="13" y="37"/>
                  </a:cubicBezTo>
                  <a:cubicBezTo>
                    <a:pt x="12" y="36"/>
                    <a:pt x="11" y="35"/>
                    <a:pt x="10" y="33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10" y="35"/>
                    <a:pt x="12" y="38"/>
                    <a:pt x="13" y="39"/>
                  </a:cubicBezTo>
                  <a:cubicBezTo>
                    <a:pt x="12" y="38"/>
                    <a:pt x="10" y="37"/>
                    <a:pt x="8" y="36"/>
                  </a:cubicBezTo>
                  <a:cubicBezTo>
                    <a:pt x="8" y="36"/>
                    <a:pt x="8" y="37"/>
                    <a:pt x="8" y="37"/>
                  </a:cubicBezTo>
                  <a:cubicBezTo>
                    <a:pt x="11" y="40"/>
                    <a:pt x="7" y="38"/>
                    <a:pt x="6" y="38"/>
                  </a:cubicBezTo>
                  <a:cubicBezTo>
                    <a:pt x="5" y="38"/>
                    <a:pt x="5" y="38"/>
                    <a:pt x="5" y="39"/>
                  </a:cubicBezTo>
                  <a:cubicBezTo>
                    <a:pt x="7" y="40"/>
                    <a:pt x="6" y="41"/>
                    <a:pt x="4" y="41"/>
                  </a:cubicBezTo>
                  <a:cubicBezTo>
                    <a:pt x="6" y="35"/>
                    <a:pt x="8" y="29"/>
                    <a:pt x="11" y="24"/>
                  </a:cubicBezTo>
                  <a:close/>
                  <a:moveTo>
                    <a:pt x="16" y="35"/>
                  </a:moveTo>
                  <a:cubicBezTo>
                    <a:pt x="27" y="48"/>
                    <a:pt x="40" y="59"/>
                    <a:pt x="52" y="72"/>
                  </a:cubicBezTo>
                  <a:cubicBezTo>
                    <a:pt x="52" y="73"/>
                    <a:pt x="57" y="77"/>
                    <a:pt x="54" y="74"/>
                  </a:cubicBezTo>
                  <a:cubicBezTo>
                    <a:pt x="52" y="73"/>
                    <a:pt x="50" y="71"/>
                    <a:pt x="49" y="70"/>
                  </a:cubicBezTo>
                  <a:cubicBezTo>
                    <a:pt x="45" y="67"/>
                    <a:pt x="41" y="64"/>
                    <a:pt x="38" y="60"/>
                  </a:cubicBezTo>
                  <a:cubicBezTo>
                    <a:pt x="32" y="54"/>
                    <a:pt x="25" y="48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8"/>
                    <a:pt x="16" y="38"/>
                    <a:pt x="16" y="37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7" y="39"/>
                    <a:pt x="18" y="38"/>
                    <a:pt x="18" y="38"/>
                  </a:cubicBezTo>
                  <a:cubicBezTo>
                    <a:pt x="17" y="36"/>
                    <a:pt x="16" y="35"/>
                    <a:pt x="15" y="33"/>
                  </a:cubicBezTo>
                  <a:cubicBezTo>
                    <a:pt x="14" y="33"/>
                    <a:pt x="13" y="32"/>
                    <a:pt x="13" y="31"/>
                  </a:cubicBezTo>
                  <a:cubicBezTo>
                    <a:pt x="12" y="30"/>
                    <a:pt x="11" y="27"/>
                    <a:pt x="11" y="27"/>
                  </a:cubicBezTo>
                  <a:cubicBezTo>
                    <a:pt x="12" y="28"/>
                    <a:pt x="13" y="29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6" y="32"/>
                    <a:pt x="17" y="33"/>
                    <a:pt x="17" y="34"/>
                  </a:cubicBezTo>
                  <a:cubicBezTo>
                    <a:pt x="18" y="35"/>
                    <a:pt x="18" y="36"/>
                    <a:pt x="19" y="36"/>
                  </a:cubicBezTo>
                  <a:cubicBezTo>
                    <a:pt x="19" y="36"/>
                    <a:pt x="19" y="36"/>
                    <a:pt x="19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8" y="33"/>
                    <a:pt x="15" y="30"/>
                    <a:pt x="13" y="27"/>
                  </a:cubicBezTo>
                  <a:cubicBezTo>
                    <a:pt x="12" y="26"/>
                    <a:pt x="12" y="25"/>
                    <a:pt x="11" y="24"/>
                  </a:cubicBezTo>
                  <a:cubicBezTo>
                    <a:pt x="12" y="25"/>
                    <a:pt x="14" y="26"/>
                    <a:pt x="15" y="28"/>
                  </a:cubicBezTo>
                  <a:cubicBezTo>
                    <a:pt x="16" y="29"/>
                    <a:pt x="17" y="31"/>
                    <a:pt x="18" y="32"/>
                  </a:cubicBezTo>
                  <a:cubicBezTo>
                    <a:pt x="22" y="36"/>
                    <a:pt x="26" y="39"/>
                    <a:pt x="30" y="43"/>
                  </a:cubicBezTo>
                  <a:cubicBezTo>
                    <a:pt x="34" y="47"/>
                    <a:pt x="38" y="52"/>
                    <a:pt x="42" y="56"/>
                  </a:cubicBezTo>
                  <a:cubicBezTo>
                    <a:pt x="45" y="60"/>
                    <a:pt x="49" y="63"/>
                    <a:pt x="52" y="68"/>
                  </a:cubicBezTo>
                  <a:cubicBezTo>
                    <a:pt x="55" y="71"/>
                    <a:pt x="50" y="66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1"/>
                    <a:pt x="26" y="42"/>
                    <a:pt x="16" y="34"/>
                  </a:cubicBezTo>
                  <a:cubicBezTo>
                    <a:pt x="16" y="34"/>
                    <a:pt x="16" y="34"/>
                    <a:pt x="16" y="35"/>
                  </a:cubicBezTo>
                  <a:close/>
                  <a:moveTo>
                    <a:pt x="7" y="41"/>
                  </a:moveTo>
                  <a:cubicBezTo>
                    <a:pt x="7" y="41"/>
                    <a:pt x="7" y="41"/>
                    <a:pt x="7" y="40"/>
                  </a:cubicBezTo>
                  <a:cubicBezTo>
                    <a:pt x="7" y="40"/>
                    <a:pt x="7" y="39"/>
                    <a:pt x="6" y="39"/>
                  </a:cubicBezTo>
                  <a:cubicBezTo>
                    <a:pt x="7" y="39"/>
                    <a:pt x="8" y="40"/>
                    <a:pt x="10" y="40"/>
                  </a:cubicBezTo>
                  <a:cubicBezTo>
                    <a:pt x="9" y="40"/>
                    <a:pt x="8" y="40"/>
                    <a:pt x="7" y="41"/>
                  </a:cubicBezTo>
                  <a:close/>
                  <a:moveTo>
                    <a:pt x="14" y="39"/>
                  </a:moveTo>
                  <a:cubicBezTo>
                    <a:pt x="14" y="39"/>
                    <a:pt x="14" y="38"/>
                    <a:pt x="14" y="38"/>
                  </a:cubicBezTo>
                  <a:cubicBezTo>
                    <a:pt x="14" y="38"/>
                    <a:pt x="15" y="39"/>
                    <a:pt x="16" y="39"/>
                  </a:cubicBezTo>
                  <a:cubicBezTo>
                    <a:pt x="15" y="39"/>
                    <a:pt x="15" y="39"/>
                    <a:pt x="14" y="39"/>
                  </a:cubicBezTo>
                  <a:close/>
                  <a:moveTo>
                    <a:pt x="11" y="40"/>
                  </a:moveTo>
                  <a:cubicBezTo>
                    <a:pt x="11" y="39"/>
                    <a:pt x="10" y="38"/>
                    <a:pt x="9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3" y="40"/>
                    <a:pt x="12" y="40"/>
                    <a:pt x="11" y="40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6"/>
                  </a:moveTo>
                  <a:cubicBezTo>
                    <a:pt x="54" y="94"/>
                    <a:pt x="52" y="92"/>
                    <a:pt x="51" y="90"/>
                  </a:cubicBezTo>
                  <a:cubicBezTo>
                    <a:pt x="53" y="92"/>
                    <a:pt x="55" y="94"/>
                    <a:pt x="57" y="95"/>
                  </a:cubicBezTo>
                  <a:cubicBezTo>
                    <a:pt x="57" y="96"/>
                    <a:pt x="56" y="96"/>
                    <a:pt x="55" y="96"/>
                  </a:cubicBezTo>
                  <a:close/>
                  <a:moveTo>
                    <a:pt x="51" y="97"/>
                  </a:moveTo>
                  <a:cubicBezTo>
                    <a:pt x="46" y="88"/>
                    <a:pt x="37" y="83"/>
                    <a:pt x="31" y="75"/>
                  </a:cubicBezTo>
                  <a:cubicBezTo>
                    <a:pt x="31" y="75"/>
                    <a:pt x="32" y="76"/>
                    <a:pt x="33" y="77"/>
                  </a:cubicBezTo>
                  <a:cubicBezTo>
                    <a:pt x="35" y="79"/>
                    <a:pt x="38" y="81"/>
                    <a:pt x="40" y="83"/>
                  </a:cubicBezTo>
                  <a:cubicBezTo>
                    <a:pt x="45" y="88"/>
                    <a:pt x="49" y="92"/>
                    <a:pt x="54" y="96"/>
                  </a:cubicBezTo>
                  <a:cubicBezTo>
                    <a:pt x="53" y="96"/>
                    <a:pt x="52" y="97"/>
                    <a:pt x="51" y="97"/>
                  </a:cubicBezTo>
                  <a:close/>
                  <a:moveTo>
                    <a:pt x="44" y="100"/>
                  </a:moveTo>
                  <a:cubicBezTo>
                    <a:pt x="42" y="97"/>
                    <a:pt x="39" y="95"/>
                    <a:pt x="36" y="92"/>
                  </a:cubicBezTo>
                  <a:cubicBezTo>
                    <a:pt x="36" y="92"/>
                    <a:pt x="35" y="91"/>
                    <a:pt x="34" y="91"/>
                  </a:cubicBezTo>
                  <a:cubicBezTo>
                    <a:pt x="36" y="92"/>
                    <a:pt x="38" y="93"/>
                    <a:pt x="39" y="94"/>
                  </a:cubicBezTo>
                  <a:cubicBezTo>
                    <a:pt x="41" y="96"/>
                    <a:pt x="44" y="98"/>
                    <a:pt x="46" y="99"/>
                  </a:cubicBezTo>
                  <a:cubicBezTo>
                    <a:pt x="45" y="100"/>
                    <a:pt x="45" y="100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3"/>
                    <a:pt x="55" y="91"/>
                    <a:pt x="53" y="89"/>
                  </a:cubicBezTo>
                  <a:cubicBezTo>
                    <a:pt x="50" y="87"/>
                    <a:pt x="47" y="83"/>
                    <a:pt x="44" y="80"/>
                  </a:cubicBezTo>
                  <a:cubicBezTo>
                    <a:pt x="41" y="76"/>
                    <a:pt x="37" y="72"/>
                    <a:pt x="32" y="68"/>
                  </a:cubicBezTo>
                  <a:cubicBezTo>
                    <a:pt x="36" y="71"/>
                    <a:pt x="39" y="74"/>
                    <a:pt x="42" y="77"/>
                  </a:cubicBezTo>
                  <a:cubicBezTo>
                    <a:pt x="48" y="83"/>
                    <a:pt x="56" y="88"/>
                    <a:pt x="61" y="95"/>
                  </a:cubicBezTo>
                  <a:cubicBezTo>
                    <a:pt x="61" y="95"/>
                    <a:pt x="60" y="95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4" y="74"/>
                    <a:pt x="32" y="73"/>
                    <a:pt x="31" y="71"/>
                  </a:cubicBezTo>
                  <a:cubicBezTo>
                    <a:pt x="31" y="71"/>
                    <a:pt x="25" y="66"/>
                    <a:pt x="28" y="69"/>
                  </a:cubicBezTo>
                  <a:cubicBezTo>
                    <a:pt x="31" y="71"/>
                    <a:pt x="33" y="73"/>
                    <a:pt x="35" y="75"/>
                  </a:cubicBezTo>
                  <a:close/>
                  <a:moveTo>
                    <a:pt x="33" y="81"/>
                  </a:moveTo>
                  <a:cubicBezTo>
                    <a:pt x="35" y="82"/>
                    <a:pt x="37" y="84"/>
                    <a:pt x="39" y="86"/>
                  </a:cubicBezTo>
                  <a:cubicBezTo>
                    <a:pt x="43" y="90"/>
                    <a:pt x="47" y="94"/>
                    <a:pt x="50" y="97"/>
                  </a:cubicBezTo>
                  <a:cubicBezTo>
                    <a:pt x="50" y="98"/>
                    <a:pt x="49" y="98"/>
                    <a:pt x="49" y="98"/>
                  </a:cubicBezTo>
                  <a:cubicBezTo>
                    <a:pt x="46" y="91"/>
                    <a:pt x="38" y="87"/>
                    <a:pt x="33" y="82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31" y="79"/>
                    <a:pt x="32" y="80"/>
                    <a:pt x="33" y="81"/>
                  </a:cubicBezTo>
                  <a:close/>
                  <a:moveTo>
                    <a:pt x="48" y="98"/>
                  </a:moveTo>
                  <a:cubicBezTo>
                    <a:pt x="47" y="99"/>
                    <a:pt x="47" y="99"/>
                    <a:pt x="47" y="99"/>
                  </a:cubicBezTo>
                  <a:cubicBezTo>
                    <a:pt x="45" y="96"/>
                    <a:pt x="42" y="94"/>
                    <a:pt x="40" y="91"/>
                  </a:cubicBezTo>
                  <a:cubicBezTo>
                    <a:pt x="38" y="90"/>
                    <a:pt x="36" y="88"/>
                    <a:pt x="35" y="87"/>
                  </a:cubicBezTo>
                  <a:cubicBezTo>
                    <a:pt x="34" y="86"/>
                    <a:pt x="33" y="85"/>
                    <a:pt x="32" y="8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8" y="87"/>
                    <a:pt x="42" y="94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2"/>
                    <a:pt x="42" y="96"/>
                    <a:pt x="41" y="95"/>
                  </a:cubicBezTo>
                  <a:cubicBezTo>
                    <a:pt x="39" y="93"/>
                    <a:pt x="36" y="91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8"/>
                    <a:pt x="33" y="87"/>
                    <a:pt x="32" y="85"/>
                  </a:cubicBezTo>
                  <a:cubicBezTo>
                    <a:pt x="36" y="89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100"/>
                    <a:pt x="43" y="101"/>
                  </a:cubicBezTo>
                  <a:cubicBezTo>
                    <a:pt x="42" y="102"/>
                    <a:pt x="41" y="102"/>
                    <a:pt x="41" y="103"/>
                  </a:cubicBezTo>
                  <a:cubicBezTo>
                    <a:pt x="39" y="101"/>
                    <a:pt x="38" y="99"/>
                    <a:pt x="37" y="97"/>
                  </a:cubicBezTo>
                  <a:close/>
                  <a:moveTo>
                    <a:pt x="55" y="86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2"/>
                    <a:pt x="40" y="69"/>
                    <a:pt x="37" y="67"/>
                  </a:cubicBezTo>
                  <a:cubicBezTo>
                    <a:pt x="38" y="67"/>
                    <a:pt x="38" y="68"/>
                    <a:pt x="39" y="68"/>
                  </a:cubicBezTo>
                  <a:cubicBezTo>
                    <a:pt x="46" y="74"/>
                    <a:pt x="53" y="81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90"/>
                    <a:pt x="61" y="92"/>
                    <a:pt x="62" y="94"/>
                  </a:cubicBezTo>
                  <a:cubicBezTo>
                    <a:pt x="61" y="91"/>
                    <a:pt x="58" y="89"/>
                    <a:pt x="55" y="86"/>
                  </a:cubicBezTo>
                  <a:close/>
                  <a:moveTo>
                    <a:pt x="43" y="68"/>
                  </a:moveTo>
                  <a:cubicBezTo>
                    <a:pt x="40" y="65"/>
                    <a:pt x="37" y="61"/>
                    <a:pt x="34" y="58"/>
                  </a:cubicBezTo>
                  <a:cubicBezTo>
                    <a:pt x="31" y="54"/>
                    <a:pt x="27" y="51"/>
                    <a:pt x="24" y="48"/>
                  </a:cubicBezTo>
                  <a:cubicBezTo>
                    <a:pt x="23" y="47"/>
                    <a:pt x="21" y="45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50"/>
                    <a:pt x="30" y="53"/>
                    <a:pt x="34" y="57"/>
                  </a:cubicBezTo>
                  <a:cubicBezTo>
                    <a:pt x="41" y="64"/>
                    <a:pt x="48" y="71"/>
                    <a:pt x="56" y="77"/>
                  </a:cubicBezTo>
                  <a:cubicBezTo>
                    <a:pt x="56" y="77"/>
                    <a:pt x="56" y="77"/>
                    <a:pt x="57" y="77"/>
                  </a:cubicBezTo>
                  <a:cubicBezTo>
                    <a:pt x="58" y="80"/>
                    <a:pt x="59" y="83"/>
                    <a:pt x="60" y="86"/>
                  </a:cubicBezTo>
                  <a:cubicBezTo>
                    <a:pt x="55" y="79"/>
                    <a:pt x="49" y="74"/>
                    <a:pt x="43" y="68"/>
                  </a:cubicBezTo>
                  <a:close/>
                  <a:moveTo>
                    <a:pt x="21" y="39"/>
                  </a:moveTo>
                  <a:cubicBezTo>
                    <a:pt x="20" y="38"/>
                    <a:pt x="19" y="37"/>
                    <a:pt x="17" y="36"/>
                  </a:cubicBezTo>
                  <a:cubicBezTo>
                    <a:pt x="19" y="37"/>
                    <a:pt x="21" y="39"/>
                    <a:pt x="23" y="41"/>
                  </a:cubicBezTo>
                  <a:cubicBezTo>
                    <a:pt x="26" y="44"/>
                    <a:pt x="29" y="48"/>
                    <a:pt x="33" y="51"/>
                  </a:cubicBezTo>
                  <a:cubicBezTo>
                    <a:pt x="40" y="58"/>
                    <a:pt x="47" y="64"/>
                    <a:pt x="54" y="71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3"/>
                    <a:pt x="32" y="52"/>
                    <a:pt x="21" y="39"/>
                  </a:cubicBezTo>
                  <a:close/>
                  <a:moveTo>
                    <a:pt x="45" y="59"/>
                  </a:moveTo>
                  <a:cubicBezTo>
                    <a:pt x="41" y="55"/>
                    <a:pt x="38" y="51"/>
                    <a:pt x="34" y="46"/>
                  </a:cubicBezTo>
                  <a:cubicBezTo>
                    <a:pt x="31" y="42"/>
                    <a:pt x="27" y="38"/>
                    <a:pt x="22" y="35"/>
                  </a:cubicBezTo>
                  <a:cubicBezTo>
                    <a:pt x="18" y="31"/>
                    <a:pt x="15" y="26"/>
                    <a:pt x="11" y="23"/>
                  </a:cubicBezTo>
                  <a:cubicBezTo>
                    <a:pt x="12" y="21"/>
                    <a:pt x="12" y="20"/>
                    <a:pt x="13" y="18"/>
                  </a:cubicBezTo>
                  <a:cubicBezTo>
                    <a:pt x="17" y="24"/>
                    <a:pt x="23" y="28"/>
                    <a:pt x="28" y="33"/>
                  </a:cubicBezTo>
                  <a:cubicBezTo>
                    <a:pt x="34" y="40"/>
                    <a:pt x="41" y="47"/>
                    <a:pt x="47" y="54"/>
                  </a:cubicBezTo>
                  <a:cubicBezTo>
                    <a:pt x="47" y="55"/>
                    <a:pt x="48" y="56"/>
                    <a:pt x="49" y="57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38" y="48"/>
                    <a:pt x="36" y="45"/>
                    <a:pt x="34" y="43"/>
                  </a:cubicBezTo>
                  <a:cubicBezTo>
                    <a:pt x="34" y="43"/>
                    <a:pt x="34" y="43"/>
                    <a:pt x="34" y="42"/>
                  </a:cubicBezTo>
                  <a:cubicBezTo>
                    <a:pt x="30" y="38"/>
                    <a:pt x="26" y="34"/>
                    <a:pt x="21" y="30"/>
                  </a:cubicBezTo>
                  <a:cubicBezTo>
                    <a:pt x="19" y="26"/>
                    <a:pt x="16" y="23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3" y="21"/>
                    <a:pt x="13" y="21"/>
                    <a:pt x="13" y="22"/>
                  </a:cubicBezTo>
                  <a:cubicBezTo>
                    <a:pt x="14" y="22"/>
                    <a:pt x="14" y="22"/>
                    <a:pt x="14" y="23"/>
                  </a:cubicBezTo>
                  <a:cubicBezTo>
                    <a:pt x="16" y="25"/>
                    <a:pt x="17" y="26"/>
                    <a:pt x="19" y="28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5"/>
                    <a:pt x="29" y="38"/>
                    <a:pt x="32" y="42"/>
                  </a:cubicBezTo>
                  <a:cubicBezTo>
                    <a:pt x="33" y="42"/>
                    <a:pt x="33" y="43"/>
                    <a:pt x="33" y="43"/>
                  </a:cubicBezTo>
                  <a:cubicBezTo>
                    <a:pt x="39" y="50"/>
                    <a:pt x="45" y="57"/>
                    <a:pt x="52" y="64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3" y="66"/>
                    <a:pt x="53" y="68"/>
                    <a:pt x="54" y="70"/>
                  </a:cubicBezTo>
                  <a:cubicBezTo>
                    <a:pt x="52" y="66"/>
                    <a:pt x="49" y="62"/>
                    <a:pt x="45" y="59"/>
                  </a:cubicBezTo>
                  <a:close/>
                  <a:moveTo>
                    <a:pt x="15" y="13"/>
                  </a:moveTo>
                  <a:cubicBezTo>
                    <a:pt x="21" y="20"/>
                    <a:pt x="27" y="26"/>
                    <a:pt x="33" y="32"/>
                  </a:cubicBezTo>
                  <a:cubicBezTo>
                    <a:pt x="36" y="35"/>
                    <a:pt x="39" y="38"/>
                    <a:pt x="42" y="41"/>
                  </a:cubicBezTo>
                  <a:cubicBezTo>
                    <a:pt x="42" y="41"/>
                    <a:pt x="42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0" y="39"/>
                    <a:pt x="39" y="38"/>
                    <a:pt x="37" y="36"/>
                  </a:cubicBezTo>
                  <a:cubicBezTo>
                    <a:pt x="31" y="30"/>
                    <a:pt x="24" y="24"/>
                    <a:pt x="18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5" y="16"/>
                    <a:pt x="15" y="16"/>
                    <a:pt x="15" y="17"/>
                  </a:cubicBezTo>
                  <a:cubicBezTo>
                    <a:pt x="18" y="20"/>
                    <a:pt x="22" y="24"/>
                    <a:pt x="25" y="28"/>
                  </a:cubicBezTo>
                  <a:cubicBezTo>
                    <a:pt x="22" y="24"/>
                    <a:pt x="18" y="20"/>
                    <a:pt x="13" y="17"/>
                  </a:cubicBezTo>
                  <a:cubicBezTo>
                    <a:pt x="14" y="16"/>
                    <a:pt x="14" y="14"/>
                    <a:pt x="15" y="13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2"/>
                  </a:cubicBezTo>
                  <a:cubicBezTo>
                    <a:pt x="38" y="33"/>
                    <a:pt x="39" y="34"/>
                    <a:pt x="41" y="36"/>
                  </a:cubicBezTo>
                  <a:cubicBezTo>
                    <a:pt x="46" y="41"/>
                    <a:pt x="39" y="36"/>
                    <a:pt x="37" y="34"/>
                  </a:cubicBezTo>
                  <a:cubicBezTo>
                    <a:pt x="36" y="34"/>
                    <a:pt x="35" y="33"/>
                    <a:pt x="34" y="32"/>
                  </a:cubicBezTo>
                  <a:cubicBezTo>
                    <a:pt x="33" y="31"/>
                    <a:pt x="32" y="30"/>
                    <a:pt x="31" y="28"/>
                  </a:cubicBezTo>
                  <a:cubicBezTo>
                    <a:pt x="26" y="23"/>
                    <a:pt x="21" y="17"/>
                    <a:pt x="15" y="12"/>
                  </a:cubicBezTo>
                  <a:cubicBezTo>
                    <a:pt x="16" y="11"/>
                    <a:pt x="16" y="11"/>
                    <a:pt x="16" y="10"/>
                  </a:cubicBezTo>
                  <a:close/>
                  <a:moveTo>
                    <a:pt x="27" y="25"/>
                  </a:moveTo>
                  <a:cubicBezTo>
                    <a:pt x="23" y="22"/>
                    <a:pt x="20" y="18"/>
                    <a:pt x="18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7"/>
                    <a:pt x="21" y="18"/>
                    <a:pt x="23" y="20"/>
                  </a:cubicBezTo>
                  <a:cubicBezTo>
                    <a:pt x="24" y="22"/>
                    <a:pt x="25" y="23"/>
                    <a:pt x="27" y="25"/>
                  </a:cubicBezTo>
                  <a:close/>
                  <a:moveTo>
                    <a:pt x="42" y="52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60"/>
                    <a:pt x="51" y="61"/>
                    <a:pt x="52" y="62"/>
                  </a:cubicBezTo>
                  <a:cubicBezTo>
                    <a:pt x="48" y="59"/>
                    <a:pt x="45" y="56"/>
                    <a:pt x="42" y="52"/>
                  </a:cubicBezTo>
                  <a:close/>
                  <a:moveTo>
                    <a:pt x="29" y="31"/>
                  </a:moveTo>
                  <a:cubicBezTo>
                    <a:pt x="30" y="32"/>
                    <a:pt x="30" y="33"/>
                    <a:pt x="31" y="34"/>
                  </a:cubicBezTo>
                  <a:cubicBezTo>
                    <a:pt x="34" y="37"/>
                    <a:pt x="37" y="39"/>
                    <a:pt x="40" y="42"/>
                  </a:cubicBezTo>
                  <a:cubicBezTo>
                    <a:pt x="40" y="42"/>
                    <a:pt x="40" y="43"/>
                    <a:pt x="41" y="43"/>
                  </a:cubicBezTo>
                  <a:cubicBezTo>
                    <a:pt x="39" y="42"/>
                    <a:pt x="38" y="41"/>
                    <a:pt x="37" y="40"/>
                  </a:cubicBezTo>
                  <a:cubicBezTo>
                    <a:pt x="34" y="38"/>
                    <a:pt x="32" y="35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lose/>
                  <a:moveTo>
                    <a:pt x="39" y="37"/>
                  </a:moveTo>
                  <a:cubicBezTo>
                    <a:pt x="41" y="38"/>
                    <a:pt x="42" y="39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1"/>
                    <a:pt x="45" y="42"/>
                    <a:pt x="45" y="43"/>
                  </a:cubicBezTo>
                  <a:cubicBezTo>
                    <a:pt x="43" y="41"/>
                    <a:pt x="41" y="39"/>
                    <a:pt x="39" y="37"/>
                  </a:cubicBezTo>
                  <a:close/>
                  <a:moveTo>
                    <a:pt x="48" y="27"/>
                  </a:moveTo>
                  <a:cubicBezTo>
                    <a:pt x="44" y="23"/>
                    <a:pt x="40" y="19"/>
                    <a:pt x="36" y="15"/>
                  </a:cubicBezTo>
                  <a:cubicBezTo>
                    <a:pt x="37" y="16"/>
                    <a:pt x="39" y="17"/>
                    <a:pt x="40" y="18"/>
                  </a:cubicBezTo>
                  <a:cubicBezTo>
                    <a:pt x="44" y="21"/>
                    <a:pt x="47" y="24"/>
                    <a:pt x="51" y="26"/>
                  </a:cubicBezTo>
                  <a:cubicBezTo>
                    <a:pt x="50" y="26"/>
                    <a:pt x="49" y="26"/>
                    <a:pt x="48" y="27"/>
                  </a:cubicBezTo>
                  <a:close/>
                  <a:moveTo>
                    <a:pt x="44" y="28"/>
                  </a:moveTo>
                  <a:cubicBezTo>
                    <a:pt x="42" y="24"/>
                    <a:pt x="38" y="21"/>
                    <a:pt x="34" y="18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2"/>
                    <a:pt x="27" y="12"/>
                    <a:pt x="27" y="11"/>
                  </a:cubicBezTo>
                  <a:cubicBezTo>
                    <a:pt x="29" y="14"/>
                    <a:pt x="32" y="16"/>
                    <a:pt x="35" y="18"/>
                  </a:cubicBezTo>
                  <a:cubicBezTo>
                    <a:pt x="40" y="20"/>
                    <a:pt x="43" y="24"/>
                    <a:pt x="47" y="27"/>
                  </a:cubicBezTo>
                  <a:cubicBezTo>
                    <a:pt x="46" y="27"/>
                    <a:pt x="45" y="28"/>
                    <a:pt x="44" y="28"/>
                  </a:cubicBezTo>
                  <a:close/>
                  <a:moveTo>
                    <a:pt x="42" y="29"/>
                  </a:moveTo>
                  <a:cubicBezTo>
                    <a:pt x="40" y="27"/>
                    <a:pt x="38" y="25"/>
                    <a:pt x="36" y="23"/>
                  </a:cubicBezTo>
                  <a:cubicBezTo>
                    <a:pt x="39" y="25"/>
                    <a:pt x="41" y="27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9"/>
                    <a:pt x="42" y="29"/>
                    <a:pt x="42" y="29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1" y="31"/>
                    <a:pt x="41" y="31"/>
                    <a:pt x="41" y="32"/>
                  </a:cubicBezTo>
                  <a:cubicBezTo>
                    <a:pt x="39" y="29"/>
                    <a:pt x="36" y="27"/>
                    <a:pt x="34" y="25"/>
                  </a:cubicBezTo>
                  <a:cubicBezTo>
                    <a:pt x="30" y="21"/>
                    <a:pt x="26" y="17"/>
                    <a:pt x="22" y="13"/>
                  </a:cubicBezTo>
                  <a:cubicBezTo>
                    <a:pt x="23" y="13"/>
                    <a:pt x="23" y="14"/>
                    <a:pt x="24" y="15"/>
                  </a:cubicBezTo>
                  <a:cubicBezTo>
                    <a:pt x="26" y="17"/>
                    <a:pt x="27" y="18"/>
                    <a:pt x="29" y="20"/>
                  </a:cubicBezTo>
                  <a:cubicBezTo>
                    <a:pt x="33" y="24"/>
                    <a:pt x="37" y="27"/>
                    <a:pt x="41" y="30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6"/>
                  </a:cubicBezTo>
                  <a:cubicBezTo>
                    <a:pt x="48" y="24"/>
                    <a:pt x="45" y="21"/>
                    <a:pt x="41" y="18"/>
                  </a:cubicBezTo>
                  <a:cubicBezTo>
                    <a:pt x="39" y="16"/>
                    <a:pt x="35" y="14"/>
                    <a:pt x="32" y="12"/>
                  </a:cubicBezTo>
                  <a:cubicBezTo>
                    <a:pt x="31" y="12"/>
                    <a:pt x="31" y="11"/>
                    <a:pt x="30" y="11"/>
                  </a:cubicBezTo>
                  <a:cubicBezTo>
                    <a:pt x="38" y="16"/>
                    <a:pt x="45" y="21"/>
                    <a:pt x="53" y="25"/>
                  </a:cubicBezTo>
                  <a:close/>
                  <a:moveTo>
                    <a:pt x="19" y="4"/>
                  </a:moveTo>
                  <a:cubicBezTo>
                    <a:pt x="20" y="4"/>
                    <a:pt x="21" y="5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5" y="8"/>
                    <a:pt x="28" y="10"/>
                    <a:pt x="31" y="12"/>
                  </a:cubicBezTo>
                  <a:cubicBezTo>
                    <a:pt x="33" y="14"/>
                    <a:pt x="36" y="16"/>
                    <a:pt x="39" y="19"/>
                  </a:cubicBezTo>
                  <a:cubicBezTo>
                    <a:pt x="41" y="21"/>
                    <a:pt x="44" y="24"/>
                    <a:pt x="47" y="26"/>
                  </a:cubicBezTo>
                  <a:cubicBezTo>
                    <a:pt x="46" y="25"/>
                    <a:pt x="44" y="25"/>
                    <a:pt x="43" y="24"/>
                  </a:cubicBezTo>
                  <a:cubicBezTo>
                    <a:pt x="42" y="22"/>
                    <a:pt x="41" y="21"/>
                    <a:pt x="39" y="20"/>
                  </a:cubicBezTo>
                  <a:cubicBezTo>
                    <a:pt x="37" y="18"/>
                    <a:pt x="34" y="16"/>
                    <a:pt x="31" y="14"/>
                  </a:cubicBezTo>
                  <a:cubicBezTo>
                    <a:pt x="28" y="12"/>
                    <a:pt x="25" y="9"/>
                    <a:pt x="23" y="7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6"/>
                    <a:pt x="21" y="5"/>
                    <a:pt x="20" y="5"/>
                  </a:cubicBezTo>
                  <a:cubicBezTo>
                    <a:pt x="20" y="5"/>
                    <a:pt x="19" y="5"/>
                    <a:pt x="20" y="5"/>
                  </a:cubicBezTo>
                  <a:cubicBezTo>
                    <a:pt x="23" y="9"/>
                    <a:pt x="27" y="13"/>
                    <a:pt x="31" y="16"/>
                  </a:cubicBezTo>
                  <a:cubicBezTo>
                    <a:pt x="35" y="20"/>
                    <a:pt x="39" y="22"/>
                    <a:pt x="42" y="26"/>
                  </a:cubicBezTo>
                  <a:cubicBezTo>
                    <a:pt x="43" y="27"/>
                    <a:pt x="44" y="28"/>
                    <a:pt x="43" y="27"/>
                  </a:cubicBezTo>
                  <a:cubicBezTo>
                    <a:pt x="41" y="26"/>
                    <a:pt x="39" y="25"/>
                    <a:pt x="38" y="23"/>
                  </a:cubicBezTo>
                  <a:cubicBezTo>
                    <a:pt x="35" y="22"/>
                    <a:pt x="33" y="20"/>
                    <a:pt x="31" y="18"/>
                  </a:cubicBezTo>
                  <a:cubicBezTo>
                    <a:pt x="28" y="15"/>
                    <a:pt x="24" y="12"/>
                    <a:pt x="21" y="8"/>
                  </a:cubicBezTo>
                  <a:cubicBezTo>
                    <a:pt x="21" y="8"/>
                    <a:pt x="21" y="7"/>
                    <a:pt x="20" y="7"/>
                  </a:cubicBezTo>
                  <a:cubicBezTo>
                    <a:pt x="20" y="7"/>
                    <a:pt x="19" y="7"/>
                    <a:pt x="19" y="6"/>
                  </a:cubicBezTo>
                  <a:cubicBezTo>
                    <a:pt x="19" y="6"/>
                    <a:pt x="18" y="6"/>
                    <a:pt x="19" y="7"/>
                  </a:cubicBezTo>
                  <a:cubicBezTo>
                    <a:pt x="22" y="10"/>
                    <a:pt x="24" y="14"/>
                    <a:pt x="28" y="18"/>
                  </a:cubicBezTo>
                  <a:cubicBezTo>
                    <a:pt x="32" y="21"/>
                    <a:pt x="36" y="24"/>
                    <a:pt x="40" y="27"/>
                  </a:cubicBezTo>
                  <a:cubicBezTo>
                    <a:pt x="40" y="28"/>
                    <a:pt x="41" y="28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0" y="28"/>
                    <a:pt x="38" y="26"/>
                    <a:pt x="36" y="25"/>
                  </a:cubicBezTo>
                  <a:cubicBezTo>
                    <a:pt x="34" y="23"/>
                    <a:pt x="32" y="22"/>
                    <a:pt x="30" y="20"/>
                  </a:cubicBezTo>
                  <a:cubicBezTo>
                    <a:pt x="26" y="16"/>
                    <a:pt x="23" y="12"/>
                    <a:pt x="19" y="9"/>
                  </a:cubicBezTo>
                  <a:cubicBezTo>
                    <a:pt x="19" y="8"/>
                    <a:pt x="18" y="9"/>
                    <a:pt x="19" y="9"/>
                  </a:cubicBezTo>
                  <a:cubicBezTo>
                    <a:pt x="24" y="16"/>
                    <a:pt x="29" y="22"/>
                    <a:pt x="36" y="27"/>
                  </a:cubicBezTo>
                  <a:cubicBezTo>
                    <a:pt x="37" y="29"/>
                    <a:pt x="39" y="30"/>
                    <a:pt x="40" y="31"/>
                  </a:cubicBezTo>
                  <a:cubicBezTo>
                    <a:pt x="44" y="36"/>
                    <a:pt x="40" y="32"/>
                    <a:pt x="39" y="31"/>
                  </a:cubicBezTo>
                  <a:cubicBezTo>
                    <a:pt x="36" y="29"/>
                    <a:pt x="32" y="26"/>
                    <a:pt x="29" y="24"/>
                  </a:cubicBezTo>
                  <a:cubicBezTo>
                    <a:pt x="25" y="19"/>
                    <a:pt x="21" y="14"/>
                    <a:pt x="17" y="10"/>
                  </a:cubicBezTo>
                  <a:cubicBezTo>
                    <a:pt x="17" y="10"/>
                    <a:pt x="16" y="10"/>
                    <a:pt x="16" y="10"/>
                  </a:cubicBezTo>
                  <a:cubicBezTo>
                    <a:pt x="17" y="8"/>
                    <a:pt x="18" y="6"/>
                    <a:pt x="19" y="4"/>
                  </a:cubicBezTo>
                  <a:close/>
                  <a:moveTo>
                    <a:pt x="33" y="21"/>
                  </a:moveTo>
                  <a:cubicBezTo>
                    <a:pt x="31" y="19"/>
                    <a:pt x="29" y="17"/>
                    <a:pt x="28" y="16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9"/>
                    <a:pt x="32" y="20"/>
                    <a:pt x="33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120"/>
            <p:cNvSpPr>
              <a:spLocks noEditPoints="1"/>
            </p:cNvSpPr>
            <p:nvPr/>
          </p:nvSpPr>
          <p:spPr bwMode="auto">
            <a:xfrm>
              <a:off x="11788775" y="1847850"/>
              <a:ext cx="419100" cy="225425"/>
            </a:xfrm>
            <a:custGeom>
              <a:avLst/>
              <a:gdLst>
                <a:gd name="T0" fmla="*/ 75 w 112"/>
                <a:gd name="T1" fmla="*/ 0 h 60"/>
                <a:gd name="T2" fmla="*/ 7 w 112"/>
                <a:gd name="T3" fmla="*/ 50 h 60"/>
                <a:gd name="T4" fmla="*/ 83 w 112"/>
                <a:gd name="T5" fmla="*/ 36 h 60"/>
                <a:gd name="T6" fmla="*/ 82 w 112"/>
                <a:gd name="T7" fmla="*/ 32 h 60"/>
                <a:gd name="T8" fmla="*/ 89 w 112"/>
                <a:gd name="T9" fmla="*/ 25 h 60"/>
                <a:gd name="T10" fmla="*/ 7 w 112"/>
                <a:gd name="T11" fmla="*/ 23 h 60"/>
                <a:gd name="T12" fmla="*/ 15 w 112"/>
                <a:gd name="T13" fmla="*/ 23 h 60"/>
                <a:gd name="T14" fmla="*/ 13 w 112"/>
                <a:gd name="T15" fmla="*/ 33 h 60"/>
                <a:gd name="T16" fmla="*/ 14 w 112"/>
                <a:gd name="T17" fmla="*/ 35 h 60"/>
                <a:gd name="T18" fmla="*/ 24 w 112"/>
                <a:gd name="T19" fmla="*/ 32 h 60"/>
                <a:gd name="T20" fmla="*/ 15 w 112"/>
                <a:gd name="T21" fmla="*/ 42 h 60"/>
                <a:gd name="T22" fmla="*/ 49 w 112"/>
                <a:gd name="T23" fmla="*/ 27 h 60"/>
                <a:gd name="T24" fmla="*/ 60 w 112"/>
                <a:gd name="T25" fmla="*/ 20 h 60"/>
                <a:gd name="T26" fmla="*/ 37 w 112"/>
                <a:gd name="T27" fmla="*/ 36 h 60"/>
                <a:gd name="T28" fmla="*/ 90 w 112"/>
                <a:gd name="T29" fmla="*/ 14 h 60"/>
                <a:gd name="T30" fmla="*/ 79 w 112"/>
                <a:gd name="T31" fmla="*/ 14 h 60"/>
                <a:gd name="T32" fmla="*/ 78 w 112"/>
                <a:gd name="T33" fmla="*/ 7 h 60"/>
                <a:gd name="T34" fmla="*/ 50 w 112"/>
                <a:gd name="T35" fmla="*/ 33 h 60"/>
                <a:gd name="T36" fmla="*/ 76 w 112"/>
                <a:gd name="T37" fmla="*/ 18 h 60"/>
                <a:gd name="T38" fmla="*/ 80 w 112"/>
                <a:gd name="T39" fmla="*/ 19 h 60"/>
                <a:gd name="T40" fmla="*/ 81 w 112"/>
                <a:gd name="T41" fmla="*/ 20 h 60"/>
                <a:gd name="T42" fmla="*/ 80 w 112"/>
                <a:gd name="T43" fmla="*/ 18 h 60"/>
                <a:gd name="T44" fmla="*/ 77 w 112"/>
                <a:gd name="T45" fmla="*/ 15 h 60"/>
                <a:gd name="T46" fmla="*/ 76 w 112"/>
                <a:gd name="T47" fmla="*/ 4 h 60"/>
                <a:gd name="T48" fmla="*/ 11 w 112"/>
                <a:gd name="T49" fmla="*/ 44 h 60"/>
                <a:gd name="T50" fmla="*/ 11 w 112"/>
                <a:gd name="T51" fmla="*/ 38 h 60"/>
                <a:gd name="T52" fmla="*/ 11 w 112"/>
                <a:gd name="T53" fmla="*/ 45 h 60"/>
                <a:gd name="T54" fmla="*/ 36 w 112"/>
                <a:gd name="T55" fmla="*/ 27 h 60"/>
                <a:gd name="T56" fmla="*/ 11 w 112"/>
                <a:gd name="T57" fmla="*/ 37 h 60"/>
                <a:gd name="T58" fmla="*/ 10 w 112"/>
                <a:gd name="T59" fmla="*/ 32 h 60"/>
                <a:gd name="T60" fmla="*/ 16 w 112"/>
                <a:gd name="T61" fmla="*/ 28 h 60"/>
                <a:gd name="T62" fmla="*/ 8 w 112"/>
                <a:gd name="T63" fmla="*/ 26 h 60"/>
                <a:gd name="T64" fmla="*/ 18 w 112"/>
                <a:gd name="T65" fmla="*/ 48 h 60"/>
                <a:gd name="T66" fmla="*/ 67 w 112"/>
                <a:gd name="T67" fmla="*/ 21 h 60"/>
                <a:gd name="T68" fmla="*/ 78 w 112"/>
                <a:gd name="T69" fmla="*/ 19 h 60"/>
                <a:gd name="T70" fmla="*/ 49 w 112"/>
                <a:gd name="T71" fmla="*/ 41 h 60"/>
                <a:gd name="T72" fmla="*/ 50 w 112"/>
                <a:gd name="T73" fmla="*/ 45 h 60"/>
                <a:gd name="T74" fmla="*/ 94 w 112"/>
                <a:gd name="T75" fmla="*/ 18 h 60"/>
                <a:gd name="T76" fmla="*/ 43 w 112"/>
                <a:gd name="T77" fmla="*/ 46 h 60"/>
                <a:gd name="T78" fmla="*/ 67 w 112"/>
                <a:gd name="T79" fmla="*/ 42 h 60"/>
                <a:gd name="T80" fmla="*/ 84 w 112"/>
                <a:gd name="T81" fmla="*/ 28 h 60"/>
                <a:gd name="T82" fmla="*/ 75 w 112"/>
                <a:gd name="T83" fmla="*/ 39 h 60"/>
                <a:gd name="T84" fmla="*/ 99 w 112"/>
                <a:gd name="T85" fmla="*/ 24 h 60"/>
                <a:gd name="T86" fmla="*/ 44 w 112"/>
                <a:gd name="T87" fmla="*/ 46 h 60"/>
                <a:gd name="T88" fmla="*/ 79 w 112"/>
                <a:gd name="T89" fmla="*/ 31 h 60"/>
                <a:gd name="T90" fmla="*/ 80 w 112"/>
                <a:gd name="T91" fmla="*/ 51 h 60"/>
                <a:gd name="T92" fmla="*/ 99 w 112"/>
                <a:gd name="T93" fmla="*/ 34 h 60"/>
                <a:gd name="T94" fmla="*/ 80 w 112"/>
                <a:gd name="T95" fmla="*/ 46 h 60"/>
                <a:gd name="T96" fmla="*/ 100 w 112"/>
                <a:gd name="T97" fmla="*/ 29 h 60"/>
                <a:gd name="T98" fmla="*/ 98 w 112"/>
                <a:gd name="T99" fmla="*/ 39 h 60"/>
                <a:gd name="T100" fmla="*/ 90 w 112"/>
                <a:gd name="T101" fmla="*/ 44 h 60"/>
                <a:gd name="T102" fmla="*/ 108 w 112"/>
                <a:gd name="T103" fmla="*/ 29 h 60"/>
                <a:gd name="T104" fmla="*/ 104 w 112"/>
                <a:gd name="T105" fmla="*/ 29 h 60"/>
                <a:gd name="T106" fmla="*/ 79 w 112"/>
                <a:gd name="T107" fmla="*/ 44 h 60"/>
                <a:gd name="T108" fmla="*/ 78 w 112"/>
                <a:gd name="T109" fmla="*/ 41 h 60"/>
                <a:gd name="T110" fmla="*/ 92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9" y="60"/>
                  </a:moveTo>
                  <a:cubicBezTo>
                    <a:pt x="80" y="60"/>
                    <a:pt x="80" y="60"/>
                    <a:pt x="81" y="59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2" y="29"/>
                    <a:pt x="112" y="28"/>
                    <a:pt x="112" y="28"/>
                  </a:cubicBezTo>
                  <a:cubicBezTo>
                    <a:pt x="112" y="28"/>
                    <a:pt x="112" y="27"/>
                    <a:pt x="112" y="27"/>
                  </a:cubicBezTo>
                  <a:cubicBezTo>
                    <a:pt x="106" y="22"/>
                    <a:pt x="99" y="17"/>
                    <a:pt x="93" y="12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73" y="0"/>
                    <a:pt x="72" y="1"/>
                    <a:pt x="73" y="2"/>
                  </a:cubicBezTo>
                  <a:cubicBezTo>
                    <a:pt x="74" y="6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8" y="28"/>
                    <a:pt x="9" y="40"/>
                    <a:pt x="7" y="50"/>
                  </a:cubicBezTo>
                  <a:cubicBezTo>
                    <a:pt x="7" y="50"/>
                    <a:pt x="7" y="51"/>
                    <a:pt x="7" y="51"/>
                  </a:cubicBezTo>
                  <a:cubicBezTo>
                    <a:pt x="8" y="51"/>
                    <a:pt x="8" y="52"/>
                    <a:pt x="9" y="52"/>
                  </a:cubicBezTo>
                  <a:cubicBezTo>
                    <a:pt x="31" y="51"/>
                    <a:pt x="54" y="47"/>
                    <a:pt x="77" y="46"/>
                  </a:cubicBezTo>
                  <a:cubicBezTo>
                    <a:pt x="77" y="50"/>
                    <a:pt x="77" y="54"/>
                    <a:pt x="77" y="59"/>
                  </a:cubicBezTo>
                  <a:cubicBezTo>
                    <a:pt x="77" y="60"/>
                    <a:pt x="78" y="60"/>
                    <a:pt x="79" y="60"/>
                  </a:cubicBezTo>
                  <a:close/>
                  <a:moveTo>
                    <a:pt x="70" y="43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3"/>
                    <a:pt x="72" y="43"/>
                    <a:pt x="70" y="43"/>
                  </a:cubicBezTo>
                  <a:close/>
                  <a:moveTo>
                    <a:pt x="59" y="44"/>
                  </a:moveTo>
                  <a:cubicBezTo>
                    <a:pt x="65" y="42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5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59" y="44"/>
                  </a:cubicBezTo>
                  <a:close/>
                  <a:moveTo>
                    <a:pt x="50" y="45"/>
                  </a:moveTo>
                  <a:cubicBezTo>
                    <a:pt x="65" y="38"/>
                    <a:pt x="78" y="30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2"/>
                    <a:pt x="91" y="23"/>
                    <a:pt x="89" y="25"/>
                  </a:cubicBezTo>
                  <a:cubicBezTo>
                    <a:pt x="85" y="27"/>
                    <a:pt x="81" y="29"/>
                    <a:pt x="78" y="31"/>
                  </a:cubicBezTo>
                  <a:cubicBezTo>
                    <a:pt x="70" y="35"/>
                    <a:pt x="64" y="41"/>
                    <a:pt x="57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6" y="21"/>
                    <a:pt x="7" y="21"/>
                    <a:pt x="9" y="22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3"/>
                    <a:pt x="6" y="23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8" y="24"/>
                    <a:pt x="8" y="24"/>
                    <a:pt x="7" y="25"/>
                  </a:cubicBezTo>
                  <a:cubicBezTo>
                    <a:pt x="6" y="23"/>
                    <a:pt x="6" y="22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6" y="25"/>
                    <a:pt x="14" y="26"/>
                  </a:cubicBezTo>
                  <a:cubicBezTo>
                    <a:pt x="14" y="27"/>
                    <a:pt x="9" y="29"/>
                    <a:pt x="10" y="29"/>
                  </a:cubicBezTo>
                  <a:cubicBezTo>
                    <a:pt x="12" y="26"/>
                    <a:pt x="14" y="25"/>
                    <a:pt x="15" y="23"/>
                  </a:cubicBezTo>
                  <a:cubicBezTo>
                    <a:pt x="16" y="22"/>
                    <a:pt x="15" y="22"/>
                    <a:pt x="15" y="22"/>
                  </a:cubicBezTo>
                  <a:cubicBezTo>
                    <a:pt x="13" y="23"/>
                    <a:pt x="10" y="24"/>
                    <a:pt x="8" y="25"/>
                  </a:cubicBezTo>
                  <a:cubicBezTo>
                    <a:pt x="7" y="25"/>
                    <a:pt x="9" y="24"/>
                    <a:pt x="10" y="23"/>
                  </a:cubicBezTo>
                  <a:cubicBezTo>
                    <a:pt x="10" y="23"/>
                    <a:pt x="10" y="22"/>
                    <a:pt x="11" y="22"/>
                  </a:cubicBezTo>
                  <a:cubicBezTo>
                    <a:pt x="14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3"/>
                  </a:cubicBezTo>
                  <a:cubicBezTo>
                    <a:pt x="9" y="35"/>
                    <a:pt x="13" y="33"/>
                    <a:pt x="14" y="32"/>
                  </a:cubicBezTo>
                  <a:cubicBezTo>
                    <a:pt x="17" y="30"/>
                    <a:pt x="19" y="29"/>
                    <a:pt x="21" y="28"/>
                  </a:cubicBezTo>
                  <a:cubicBezTo>
                    <a:pt x="24" y="26"/>
                    <a:pt x="27" y="24"/>
                    <a:pt x="29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1"/>
                  </a:moveTo>
                  <a:cubicBezTo>
                    <a:pt x="30" y="25"/>
                    <a:pt x="22" y="32"/>
                    <a:pt x="14" y="36"/>
                  </a:cubicBezTo>
                  <a:cubicBezTo>
                    <a:pt x="10" y="37"/>
                    <a:pt x="11" y="37"/>
                    <a:pt x="14" y="35"/>
                  </a:cubicBezTo>
                  <a:cubicBezTo>
                    <a:pt x="16" y="34"/>
                    <a:pt x="19" y="32"/>
                    <a:pt x="22" y="30"/>
                  </a:cubicBezTo>
                  <a:cubicBezTo>
                    <a:pt x="26" y="28"/>
                    <a:pt x="31" y="25"/>
                    <a:pt x="34" y="22"/>
                  </a:cubicBezTo>
                  <a:cubicBezTo>
                    <a:pt x="36" y="21"/>
                    <a:pt x="37" y="21"/>
                    <a:pt x="39" y="21"/>
                  </a:cubicBezTo>
                  <a:close/>
                  <a:moveTo>
                    <a:pt x="44" y="21"/>
                  </a:moveTo>
                  <a:cubicBezTo>
                    <a:pt x="34" y="26"/>
                    <a:pt x="25" y="34"/>
                    <a:pt x="14" y="40"/>
                  </a:cubicBezTo>
                  <a:cubicBezTo>
                    <a:pt x="8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3" y="21"/>
                    <a:pt x="44" y="21"/>
                  </a:cubicBezTo>
                  <a:close/>
                  <a:moveTo>
                    <a:pt x="51" y="20"/>
                  </a:moveTo>
                  <a:cubicBezTo>
                    <a:pt x="46" y="23"/>
                    <a:pt x="41" y="27"/>
                    <a:pt x="36" y="30"/>
                  </a:cubicBezTo>
                  <a:cubicBezTo>
                    <a:pt x="32" y="32"/>
                    <a:pt x="29" y="34"/>
                    <a:pt x="25" y="36"/>
                  </a:cubicBezTo>
                  <a:cubicBezTo>
                    <a:pt x="22" y="38"/>
                    <a:pt x="18" y="40"/>
                    <a:pt x="15" y="42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0" y="25"/>
                    <a:pt x="46" y="21"/>
                  </a:cubicBezTo>
                  <a:cubicBezTo>
                    <a:pt x="48" y="21"/>
                    <a:pt x="50" y="21"/>
                    <a:pt x="51" y="20"/>
                  </a:cubicBezTo>
                  <a:close/>
                  <a:moveTo>
                    <a:pt x="60" y="20"/>
                  </a:moveTo>
                  <a:cubicBezTo>
                    <a:pt x="56" y="22"/>
                    <a:pt x="52" y="24"/>
                    <a:pt x="49" y="27"/>
                  </a:cubicBezTo>
                  <a:cubicBezTo>
                    <a:pt x="46" y="29"/>
                    <a:pt x="43" y="30"/>
                    <a:pt x="40" y="32"/>
                  </a:cubicBezTo>
                  <a:cubicBezTo>
                    <a:pt x="32" y="36"/>
                    <a:pt x="24" y="41"/>
                    <a:pt x="16" y="46"/>
                  </a:cubicBezTo>
                  <a:cubicBezTo>
                    <a:pt x="16" y="46"/>
                    <a:pt x="15" y="46"/>
                    <a:pt x="14" y="47"/>
                  </a:cubicBezTo>
                  <a:cubicBezTo>
                    <a:pt x="15" y="46"/>
                    <a:pt x="16" y="45"/>
                    <a:pt x="18" y="44"/>
                  </a:cubicBezTo>
                  <a:cubicBezTo>
                    <a:pt x="22" y="42"/>
                    <a:pt x="26" y="38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8" y="26"/>
                    <a:pt x="52" y="29"/>
                  </a:cubicBezTo>
                  <a:cubicBezTo>
                    <a:pt x="49" y="32"/>
                    <a:pt x="45" y="33"/>
                    <a:pt x="41" y="35"/>
                  </a:cubicBezTo>
                  <a:cubicBezTo>
                    <a:pt x="36" y="38"/>
                    <a:pt x="32" y="41"/>
                    <a:pt x="28" y="43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7" y="29"/>
                  </a:cubicBezTo>
                  <a:cubicBezTo>
                    <a:pt x="48" y="29"/>
                    <a:pt x="48" y="28"/>
                    <a:pt x="48" y="28"/>
                  </a:cubicBezTo>
                  <a:cubicBezTo>
                    <a:pt x="53" y="25"/>
                    <a:pt x="57" y="22"/>
                    <a:pt x="62" y="20"/>
                  </a:cubicBezTo>
                  <a:cubicBezTo>
                    <a:pt x="64" y="20"/>
                    <a:pt x="67" y="19"/>
                    <a:pt x="70" y="19"/>
                  </a:cubicBezTo>
                  <a:close/>
                  <a:moveTo>
                    <a:pt x="91" y="15"/>
                  </a:moveTo>
                  <a:cubicBezTo>
                    <a:pt x="90" y="15"/>
                    <a:pt x="89" y="15"/>
                    <a:pt x="88" y="16"/>
                  </a:cubicBezTo>
                  <a:cubicBezTo>
                    <a:pt x="89" y="15"/>
                    <a:pt x="89" y="15"/>
                    <a:pt x="90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6" y="14"/>
                    <a:pt x="84" y="15"/>
                    <a:pt x="81" y="16"/>
                  </a:cubicBezTo>
                  <a:cubicBezTo>
                    <a:pt x="80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1" y="13"/>
                    <a:pt x="80" y="14"/>
                    <a:pt x="78" y="15"/>
                  </a:cubicBezTo>
                  <a:cubicBezTo>
                    <a:pt x="74" y="18"/>
                    <a:pt x="78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2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7" y="13"/>
                    <a:pt x="79" y="11"/>
                    <a:pt x="80" y="10"/>
                  </a:cubicBezTo>
                  <a:cubicBezTo>
                    <a:pt x="80" y="10"/>
                    <a:pt x="80" y="9"/>
                    <a:pt x="79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8" y="7"/>
                  </a:cubicBezTo>
                  <a:cubicBezTo>
                    <a:pt x="76" y="8"/>
                    <a:pt x="76" y="7"/>
                    <a:pt x="77" y="5"/>
                  </a:cubicBezTo>
                  <a:cubicBezTo>
                    <a:pt x="82" y="8"/>
                    <a:pt x="87" y="12"/>
                    <a:pt x="91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0" y="36"/>
                    <a:pt x="35" y="44"/>
                  </a:cubicBezTo>
                  <a:cubicBezTo>
                    <a:pt x="34" y="44"/>
                    <a:pt x="29" y="48"/>
                    <a:pt x="32" y="45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8"/>
                    <a:pt x="46" y="36"/>
                    <a:pt x="50" y="33"/>
                  </a:cubicBezTo>
                  <a:cubicBezTo>
                    <a:pt x="57" y="29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9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8" y="15"/>
                    <a:pt x="88" y="15"/>
                  </a:cubicBezTo>
                  <a:cubicBezTo>
                    <a:pt x="87" y="16"/>
                    <a:pt x="86" y="16"/>
                    <a:pt x="85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2" y="18"/>
                    <a:pt x="81" y="19"/>
                    <a:pt x="80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6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7"/>
                    <a:pt x="87" y="18"/>
                  </a:cubicBezTo>
                  <a:cubicBezTo>
                    <a:pt x="85" y="19"/>
                    <a:pt x="83" y="19"/>
                    <a:pt x="81" y="20"/>
                  </a:cubicBezTo>
                  <a:cubicBezTo>
                    <a:pt x="77" y="23"/>
                    <a:pt x="73" y="27"/>
                    <a:pt x="68" y="30"/>
                  </a:cubicBezTo>
                  <a:cubicBezTo>
                    <a:pt x="63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1" y="43"/>
                    <a:pt x="42" y="43"/>
                  </a:cubicBezTo>
                  <a:cubicBezTo>
                    <a:pt x="45" y="41"/>
                    <a:pt x="47" y="39"/>
                    <a:pt x="50" y="38"/>
                  </a:cubicBezTo>
                  <a:cubicBezTo>
                    <a:pt x="60" y="31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7" y="8"/>
                    <a:pt x="78" y="8"/>
                  </a:cubicBezTo>
                  <a:cubicBezTo>
                    <a:pt x="77" y="8"/>
                    <a:pt x="76" y="9"/>
                    <a:pt x="76" y="10"/>
                  </a:cubicBezTo>
                  <a:cubicBezTo>
                    <a:pt x="76" y="9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6" y="15"/>
                    <a:pt x="76" y="16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1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4"/>
                  </a:moveTo>
                  <a:cubicBezTo>
                    <a:pt x="76" y="5"/>
                    <a:pt x="76" y="5"/>
                    <a:pt x="76" y="5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lose/>
                  <a:moveTo>
                    <a:pt x="11" y="41"/>
                  </a:moveTo>
                  <a:cubicBezTo>
                    <a:pt x="13" y="41"/>
                    <a:pt x="15" y="40"/>
                    <a:pt x="17" y="38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1"/>
                  </a:cubicBezTo>
                  <a:close/>
                  <a:moveTo>
                    <a:pt x="11" y="38"/>
                  </a:moveTo>
                  <a:cubicBezTo>
                    <a:pt x="20" y="34"/>
                    <a:pt x="28" y="27"/>
                    <a:pt x="37" y="23"/>
                  </a:cubicBezTo>
                  <a:cubicBezTo>
                    <a:pt x="36" y="23"/>
                    <a:pt x="36" y="24"/>
                    <a:pt x="35" y="24"/>
                  </a:cubicBezTo>
                  <a:cubicBezTo>
                    <a:pt x="32" y="26"/>
                    <a:pt x="29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8"/>
                    <a:pt x="11" y="38"/>
                  </a:cubicBezTo>
                  <a:close/>
                  <a:moveTo>
                    <a:pt x="9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3"/>
                    <a:pt x="20" y="23"/>
                    <a:pt x="21" y="22"/>
                  </a:cubicBezTo>
                  <a:cubicBezTo>
                    <a:pt x="20" y="24"/>
                    <a:pt x="18" y="25"/>
                    <a:pt x="16" y="26"/>
                  </a:cubicBezTo>
                  <a:cubicBezTo>
                    <a:pt x="14" y="28"/>
                    <a:pt x="12" y="30"/>
                    <a:pt x="10" y="32"/>
                  </a:cubicBezTo>
                  <a:cubicBezTo>
                    <a:pt x="10" y="31"/>
                    <a:pt x="9" y="30"/>
                    <a:pt x="9" y="30"/>
                  </a:cubicBezTo>
                  <a:close/>
                  <a:moveTo>
                    <a:pt x="11" y="45"/>
                  </a:moveTo>
                  <a:cubicBezTo>
                    <a:pt x="13" y="44"/>
                    <a:pt x="15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8" y="29"/>
                    <a:pt x="43" y="26"/>
                  </a:cubicBezTo>
                  <a:cubicBezTo>
                    <a:pt x="40" y="28"/>
                    <a:pt x="36" y="31"/>
                    <a:pt x="32" y="33"/>
                  </a:cubicBezTo>
                  <a:cubicBezTo>
                    <a:pt x="25" y="38"/>
                    <a:pt x="18" y="44"/>
                    <a:pt x="10" y="48"/>
                  </a:cubicBezTo>
                  <a:cubicBezTo>
                    <a:pt x="11" y="47"/>
                    <a:pt x="11" y="46"/>
                    <a:pt x="11" y="45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7" y="26"/>
                    <a:pt x="39" y="25"/>
                    <a:pt x="40" y="24"/>
                  </a:cubicBezTo>
                  <a:cubicBezTo>
                    <a:pt x="41" y="23"/>
                    <a:pt x="47" y="19"/>
                    <a:pt x="44" y="22"/>
                  </a:cubicBezTo>
                  <a:cubicBezTo>
                    <a:pt x="41" y="24"/>
                    <a:pt x="38" y="25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4" y="28"/>
                  </a:cubicBezTo>
                  <a:cubicBezTo>
                    <a:pt x="20" y="31"/>
                    <a:pt x="15" y="34"/>
                    <a:pt x="11" y="37"/>
                  </a:cubicBezTo>
                  <a:cubicBezTo>
                    <a:pt x="11" y="36"/>
                    <a:pt x="10" y="35"/>
                    <a:pt x="10" y="35"/>
                  </a:cubicBezTo>
                  <a:cubicBezTo>
                    <a:pt x="18" y="34"/>
                    <a:pt x="23" y="27"/>
                    <a:pt x="29" y="23"/>
                  </a:cubicBezTo>
                  <a:cubicBezTo>
                    <a:pt x="30" y="23"/>
                    <a:pt x="31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2" y="23"/>
                    <a:pt x="31" y="24"/>
                  </a:cubicBezTo>
                  <a:close/>
                  <a:moveTo>
                    <a:pt x="10" y="34"/>
                  </a:moveTo>
                  <a:cubicBezTo>
                    <a:pt x="10" y="33"/>
                    <a:pt x="10" y="33"/>
                    <a:pt x="10" y="32"/>
                  </a:cubicBezTo>
                  <a:cubicBezTo>
                    <a:pt x="13" y="31"/>
                    <a:pt x="16" y="29"/>
                    <a:pt x="19" y="28"/>
                  </a:cubicBezTo>
                  <a:cubicBezTo>
                    <a:pt x="21" y="26"/>
                    <a:pt x="23" y="25"/>
                    <a:pt x="25" y="24"/>
                  </a:cubicBezTo>
                  <a:cubicBezTo>
                    <a:pt x="26" y="23"/>
                    <a:pt x="27" y="23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4" y="27"/>
                    <a:pt x="16" y="30"/>
                    <a:pt x="10" y="34"/>
                  </a:cubicBezTo>
                  <a:close/>
                  <a:moveTo>
                    <a:pt x="13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0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5" y="22"/>
                    <a:pt x="27" y="22"/>
                  </a:cubicBezTo>
                  <a:cubicBezTo>
                    <a:pt x="22" y="24"/>
                    <a:pt x="18" y="28"/>
                    <a:pt x="13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8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4" y="36"/>
                  </a:cubicBezTo>
                  <a:cubicBezTo>
                    <a:pt x="37" y="34"/>
                    <a:pt x="40" y="32"/>
                    <a:pt x="43" y="31"/>
                  </a:cubicBezTo>
                  <a:cubicBezTo>
                    <a:pt x="43" y="31"/>
                    <a:pt x="42" y="32"/>
                    <a:pt x="42" y="32"/>
                  </a:cubicBezTo>
                  <a:cubicBezTo>
                    <a:pt x="34" y="37"/>
                    <a:pt x="26" y="43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6" y="48"/>
                    <a:pt x="13" y="48"/>
                    <a:pt x="11" y="49"/>
                  </a:cubicBezTo>
                  <a:cubicBezTo>
                    <a:pt x="14" y="48"/>
                    <a:pt x="17" y="46"/>
                    <a:pt x="21" y="44"/>
                  </a:cubicBezTo>
                  <a:close/>
                  <a:moveTo>
                    <a:pt x="41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2"/>
                  </a:cubicBezTo>
                  <a:cubicBezTo>
                    <a:pt x="67" y="21"/>
                    <a:pt x="68" y="20"/>
                    <a:pt x="70" y="20"/>
                  </a:cubicBezTo>
                  <a:cubicBezTo>
                    <a:pt x="69" y="20"/>
                    <a:pt x="68" y="21"/>
                    <a:pt x="67" y="21"/>
                  </a:cubicBezTo>
                  <a:cubicBezTo>
                    <a:pt x="62" y="24"/>
                    <a:pt x="58" y="27"/>
                    <a:pt x="54" y="30"/>
                  </a:cubicBezTo>
                  <a:cubicBezTo>
                    <a:pt x="45" y="35"/>
                    <a:pt x="37" y="41"/>
                    <a:pt x="29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6" y="48"/>
                    <a:pt x="23" y="48"/>
                    <a:pt x="19" y="48"/>
                  </a:cubicBezTo>
                  <a:cubicBezTo>
                    <a:pt x="27" y="45"/>
                    <a:pt x="34" y="40"/>
                    <a:pt x="41" y="36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3"/>
                  </a:cubicBezTo>
                  <a:cubicBezTo>
                    <a:pt x="68" y="25"/>
                    <a:pt x="64" y="28"/>
                    <a:pt x="60" y="30"/>
                  </a:cubicBezTo>
                  <a:cubicBezTo>
                    <a:pt x="52" y="35"/>
                    <a:pt x="44" y="41"/>
                    <a:pt x="36" y="46"/>
                  </a:cubicBezTo>
                  <a:cubicBezTo>
                    <a:pt x="35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5" y="40"/>
                    <a:pt x="59" y="29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5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4" y="26"/>
                    <a:pt x="78" y="29"/>
                  </a:cubicBezTo>
                  <a:cubicBezTo>
                    <a:pt x="70" y="34"/>
                    <a:pt x="62" y="39"/>
                    <a:pt x="53" y="43"/>
                  </a:cubicBezTo>
                  <a:cubicBezTo>
                    <a:pt x="52" y="43"/>
                    <a:pt x="51" y="44"/>
                    <a:pt x="50" y="45"/>
                  </a:cubicBezTo>
                  <a:cubicBezTo>
                    <a:pt x="51" y="44"/>
                    <a:pt x="52" y="43"/>
                    <a:pt x="53" y="42"/>
                  </a:cubicBezTo>
                  <a:cubicBezTo>
                    <a:pt x="55" y="41"/>
                    <a:pt x="57" y="39"/>
                    <a:pt x="58" y="38"/>
                  </a:cubicBezTo>
                  <a:cubicBezTo>
                    <a:pt x="61" y="36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3" y="31"/>
                    <a:pt x="78" y="27"/>
                    <a:pt x="83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7"/>
                    <a:pt x="94" y="18"/>
                  </a:cubicBezTo>
                  <a:cubicBezTo>
                    <a:pt x="94" y="18"/>
                    <a:pt x="93" y="18"/>
                    <a:pt x="93" y="18"/>
                  </a:cubicBezTo>
                  <a:cubicBezTo>
                    <a:pt x="92" y="18"/>
                    <a:pt x="92" y="18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59" y="36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6"/>
                    <a:pt x="37" y="47"/>
                  </a:cubicBezTo>
                  <a:cubicBezTo>
                    <a:pt x="41" y="45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5" y="38"/>
                    <a:pt x="71" y="40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9" y="40"/>
                    <a:pt x="71" y="39"/>
                    <a:pt x="73" y="38"/>
                  </a:cubicBezTo>
                  <a:cubicBezTo>
                    <a:pt x="81" y="33"/>
                    <a:pt x="88" y="28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3" y="23"/>
                    <a:pt x="89" y="26"/>
                    <a:pt x="84" y="28"/>
                  </a:cubicBezTo>
                  <a:cubicBezTo>
                    <a:pt x="89" y="26"/>
                    <a:pt x="93" y="23"/>
                    <a:pt x="97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3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4" y="34"/>
                    <a:pt x="81" y="36"/>
                    <a:pt x="78" y="38"/>
                  </a:cubicBezTo>
                  <a:cubicBezTo>
                    <a:pt x="76" y="39"/>
                    <a:pt x="75" y="40"/>
                    <a:pt x="73" y="41"/>
                  </a:cubicBezTo>
                  <a:cubicBezTo>
                    <a:pt x="67" y="46"/>
                    <a:pt x="73" y="40"/>
                    <a:pt x="75" y="39"/>
                  </a:cubicBezTo>
                  <a:cubicBezTo>
                    <a:pt x="76" y="38"/>
                    <a:pt x="77" y="37"/>
                    <a:pt x="78" y="36"/>
                  </a:cubicBezTo>
                  <a:cubicBezTo>
                    <a:pt x="79" y="35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2" y="23"/>
                    <a:pt x="103" y="23"/>
                    <a:pt x="103" y="24"/>
                  </a:cubicBezTo>
                  <a:close/>
                  <a:moveTo>
                    <a:pt x="87" y="30"/>
                  </a:moveTo>
                  <a:cubicBezTo>
                    <a:pt x="91" y="28"/>
                    <a:pt x="95" y="26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8" y="24"/>
                    <a:pt x="98" y="24"/>
                  </a:cubicBezTo>
                  <a:cubicBezTo>
                    <a:pt x="96" y="25"/>
                    <a:pt x="94" y="26"/>
                    <a:pt x="92" y="28"/>
                  </a:cubicBezTo>
                  <a:cubicBezTo>
                    <a:pt x="90" y="28"/>
                    <a:pt x="89" y="29"/>
                    <a:pt x="87" y="30"/>
                  </a:cubicBezTo>
                  <a:close/>
                  <a:moveTo>
                    <a:pt x="57" y="39"/>
                  </a:moveTo>
                  <a:cubicBezTo>
                    <a:pt x="54" y="40"/>
                    <a:pt x="51" y="43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7" y="46"/>
                    <a:pt x="46" y="46"/>
                    <a:pt x="44" y="46"/>
                  </a:cubicBezTo>
                  <a:cubicBezTo>
                    <a:pt x="48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3" y="35"/>
                    <a:pt x="70" y="37"/>
                    <a:pt x="67" y="39"/>
                  </a:cubicBezTo>
                  <a:cubicBezTo>
                    <a:pt x="67" y="39"/>
                    <a:pt x="66" y="40"/>
                    <a:pt x="66" y="40"/>
                  </a:cubicBezTo>
                  <a:cubicBezTo>
                    <a:pt x="67" y="39"/>
                    <a:pt x="68" y="38"/>
                    <a:pt x="69" y="37"/>
                  </a:cubicBezTo>
                  <a:cubicBezTo>
                    <a:pt x="72" y="35"/>
                    <a:pt x="76" y="33"/>
                    <a:pt x="79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2" y="40"/>
                  </a:moveTo>
                  <a:cubicBezTo>
                    <a:pt x="71" y="41"/>
                    <a:pt x="69" y="42"/>
                    <a:pt x="68" y="43"/>
                  </a:cubicBezTo>
                  <a:cubicBezTo>
                    <a:pt x="68" y="43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7" y="43"/>
                    <a:pt x="70" y="41"/>
                    <a:pt x="72" y="40"/>
                  </a:cubicBezTo>
                  <a:close/>
                  <a:moveTo>
                    <a:pt x="80" y="51"/>
                  </a:moveTo>
                  <a:cubicBezTo>
                    <a:pt x="85" y="48"/>
                    <a:pt x="89" y="45"/>
                    <a:pt x="94" y="42"/>
                  </a:cubicBezTo>
                  <a:cubicBezTo>
                    <a:pt x="93" y="43"/>
                    <a:pt x="91" y="44"/>
                    <a:pt x="90" y="45"/>
                  </a:cubicBezTo>
                  <a:cubicBezTo>
                    <a:pt x="87" y="48"/>
                    <a:pt x="83" y="50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4" y="46"/>
                    <a:pt x="88" y="43"/>
                    <a:pt x="91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99" y="34"/>
                    <a:pt x="100" y="34"/>
                  </a:cubicBezTo>
                  <a:cubicBezTo>
                    <a:pt x="97" y="36"/>
                    <a:pt x="94" y="38"/>
                    <a:pt x="92" y="40"/>
                  </a:cubicBezTo>
                  <a:cubicBezTo>
                    <a:pt x="88" y="44"/>
                    <a:pt x="83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8" y="43"/>
                    <a:pt x="78" y="43"/>
                  </a:cubicBezTo>
                  <a:cubicBezTo>
                    <a:pt x="77" y="43"/>
                    <a:pt x="77" y="43"/>
                    <a:pt x="76" y="43"/>
                  </a:cubicBezTo>
                  <a:cubicBezTo>
                    <a:pt x="79" y="42"/>
                    <a:pt x="82" y="39"/>
                    <a:pt x="85" y="37"/>
                  </a:cubicBezTo>
                  <a:cubicBezTo>
                    <a:pt x="90" y="34"/>
                    <a:pt x="95" y="31"/>
                    <a:pt x="100" y="29"/>
                  </a:cubicBezTo>
                  <a:cubicBezTo>
                    <a:pt x="99" y="30"/>
                    <a:pt x="98" y="30"/>
                    <a:pt x="97" y="30"/>
                  </a:cubicBezTo>
                  <a:cubicBezTo>
                    <a:pt x="95" y="31"/>
                    <a:pt x="93" y="33"/>
                    <a:pt x="91" y="34"/>
                  </a:cubicBezTo>
                  <a:cubicBezTo>
                    <a:pt x="86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5"/>
                    <a:pt x="80" y="55"/>
                  </a:cubicBezTo>
                  <a:cubicBezTo>
                    <a:pt x="83" y="52"/>
                    <a:pt x="86" y="49"/>
                    <a:pt x="89" y="46"/>
                  </a:cubicBezTo>
                  <a:cubicBezTo>
                    <a:pt x="92" y="44"/>
                    <a:pt x="95" y="41"/>
                    <a:pt x="98" y="39"/>
                  </a:cubicBezTo>
                  <a:cubicBezTo>
                    <a:pt x="98" y="38"/>
                    <a:pt x="99" y="38"/>
                    <a:pt x="100" y="37"/>
                  </a:cubicBezTo>
                  <a:cubicBezTo>
                    <a:pt x="93" y="43"/>
                    <a:pt x="86" y="49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7" y="30"/>
                    <a:pt x="106" y="31"/>
                  </a:cubicBezTo>
                  <a:cubicBezTo>
                    <a:pt x="106" y="31"/>
                    <a:pt x="106" y="31"/>
                    <a:pt x="106" y="31"/>
                  </a:cubicBezTo>
                  <a:cubicBezTo>
                    <a:pt x="103" y="33"/>
                    <a:pt x="101" y="35"/>
                    <a:pt x="98" y="37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5" y="46"/>
                    <a:pt x="87" y="45"/>
                    <a:pt x="89" y="44"/>
                  </a:cubicBezTo>
                  <a:cubicBezTo>
                    <a:pt x="91" y="42"/>
                    <a:pt x="93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7" y="29"/>
                    <a:pt x="107" y="29"/>
                    <a:pt x="108" y="29"/>
                  </a:cubicBezTo>
                  <a:cubicBezTo>
                    <a:pt x="108" y="29"/>
                    <a:pt x="108" y="28"/>
                    <a:pt x="107" y="28"/>
                  </a:cubicBezTo>
                  <a:cubicBezTo>
                    <a:pt x="103" y="31"/>
                    <a:pt x="98" y="33"/>
                    <a:pt x="94" y="36"/>
                  </a:cubicBezTo>
                  <a:cubicBezTo>
                    <a:pt x="90" y="39"/>
                    <a:pt x="86" y="43"/>
                    <a:pt x="82" y="45"/>
                  </a:cubicBezTo>
                  <a:cubicBezTo>
                    <a:pt x="80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1"/>
                  </a:cubicBezTo>
                  <a:cubicBezTo>
                    <a:pt x="88" y="40"/>
                    <a:pt x="90" y="38"/>
                    <a:pt x="92" y="36"/>
                  </a:cubicBezTo>
                  <a:cubicBezTo>
                    <a:pt x="96" y="34"/>
                    <a:pt x="100" y="31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7"/>
                  </a:cubicBezTo>
                  <a:cubicBezTo>
                    <a:pt x="107" y="27"/>
                    <a:pt x="107" y="27"/>
                    <a:pt x="106" y="27"/>
                  </a:cubicBezTo>
                  <a:cubicBezTo>
                    <a:pt x="102" y="29"/>
                    <a:pt x="97" y="31"/>
                    <a:pt x="93" y="34"/>
                  </a:cubicBezTo>
                  <a:cubicBezTo>
                    <a:pt x="89" y="37"/>
                    <a:pt x="85" y="40"/>
                    <a:pt x="81" y="43"/>
                  </a:cubicBezTo>
                  <a:cubicBezTo>
                    <a:pt x="80" y="43"/>
                    <a:pt x="80" y="43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81" y="42"/>
                    <a:pt x="83" y="41"/>
                    <a:pt x="84" y="40"/>
                  </a:cubicBezTo>
                  <a:cubicBezTo>
                    <a:pt x="86" y="38"/>
                    <a:pt x="89" y="36"/>
                    <a:pt x="91" y="35"/>
                  </a:cubicBezTo>
                  <a:cubicBezTo>
                    <a:pt x="95" y="32"/>
                    <a:pt x="100" y="30"/>
                    <a:pt x="104" y="27"/>
                  </a:cubicBezTo>
                  <a:cubicBezTo>
                    <a:pt x="104" y="27"/>
                    <a:pt x="104" y="26"/>
                    <a:pt x="104" y="26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2" y="45"/>
                    <a:pt x="76" y="42"/>
                    <a:pt x="78" y="41"/>
                  </a:cubicBezTo>
                  <a:cubicBezTo>
                    <a:pt x="81" y="38"/>
                    <a:pt x="84" y="36"/>
                    <a:pt x="87" y="33"/>
                  </a:cubicBezTo>
                  <a:cubicBezTo>
                    <a:pt x="93" y="30"/>
                    <a:pt x="98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5" y="25"/>
                    <a:pt x="107" y="27"/>
                    <a:pt x="109" y="28"/>
                  </a:cubicBezTo>
                  <a:close/>
                  <a:moveTo>
                    <a:pt x="89" y="38"/>
                  </a:moveTo>
                  <a:cubicBezTo>
                    <a:pt x="91" y="36"/>
                    <a:pt x="93" y="35"/>
                    <a:pt x="96" y="33"/>
                  </a:cubicBezTo>
                  <a:cubicBezTo>
                    <a:pt x="94" y="34"/>
                    <a:pt x="93" y="35"/>
                    <a:pt x="92" y="36"/>
                  </a:cubicBezTo>
                  <a:cubicBezTo>
                    <a:pt x="91" y="36"/>
                    <a:pt x="90" y="37"/>
                    <a:pt x="89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121"/>
            <p:cNvSpPr>
              <a:spLocks noEditPoints="1"/>
            </p:cNvSpPr>
            <p:nvPr/>
          </p:nvSpPr>
          <p:spPr bwMode="auto">
            <a:xfrm>
              <a:off x="10313988" y="4154488"/>
              <a:ext cx="423863" cy="225425"/>
            </a:xfrm>
            <a:custGeom>
              <a:avLst/>
              <a:gdLst>
                <a:gd name="T0" fmla="*/ 75 w 113"/>
                <a:gd name="T1" fmla="*/ 0 h 60"/>
                <a:gd name="T2" fmla="*/ 7 w 113"/>
                <a:gd name="T3" fmla="*/ 50 h 60"/>
                <a:gd name="T4" fmla="*/ 83 w 113"/>
                <a:gd name="T5" fmla="*/ 36 h 60"/>
                <a:gd name="T6" fmla="*/ 82 w 113"/>
                <a:gd name="T7" fmla="*/ 32 h 60"/>
                <a:gd name="T8" fmla="*/ 89 w 113"/>
                <a:gd name="T9" fmla="*/ 25 h 60"/>
                <a:gd name="T10" fmla="*/ 7 w 113"/>
                <a:gd name="T11" fmla="*/ 23 h 60"/>
                <a:gd name="T12" fmla="*/ 16 w 113"/>
                <a:gd name="T13" fmla="*/ 23 h 60"/>
                <a:gd name="T14" fmla="*/ 13 w 113"/>
                <a:gd name="T15" fmla="*/ 34 h 60"/>
                <a:gd name="T16" fmla="*/ 14 w 113"/>
                <a:gd name="T17" fmla="*/ 36 h 60"/>
                <a:gd name="T18" fmla="*/ 24 w 113"/>
                <a:gd name="T19" fmla="*/ 32 h 60"/>
                <a:gd name="T20" fmla="*/ 15 w 113"/>
                <a:gd name="T21" fmla="*/ 43 h 60"/>
                <a:gd name="T22" fmla="*/ 49 w 113"/>
                <a:gd name="T23" fmla="*/ 27 h 60"/>
                <a:gd name="T24" fmla="*/ 60 w 113"/>
                <a:gd name="T25" fmla="*/ 20 h 60"/>
                <a:gd name="T26" fmla="*/ 37 w 113"/>
                <a:gd name="T27" fmla="*/ 36 h 60"/>
                <a:gd name="T28" fmla="*/ 90 w 113"/>
                <a:gd name="T29" fmla="*/ 15 h 60"/>
                <a:gd name="T30" fmla="*/ 79 w 113"/>
                <a:gd name="T31" fmla="*/ 14 h 60"/>
                <a:gd name="T32" fmla="*/ 79 w 113"/>
                <a:gd name="T33" fmla="*/ 7 h 60"/>
                <a:gd name="T34" fmla="*/ 50 w 113"/>
                <a:gd name="T35" fmla="*/ 34 h 60"/>
                <a:gd name="T36" fmla="*/ 76 w 113"/>
                <a:gd name="T37" fmla="*/ 18 h 60"/>
                <a:gd name="T38" fmla="*/ 80 w 113"/>
                <a:gd name="T39" fmla="*/ 19 h 60"/>
                <a:gd name="T40" fmla="*/ 82 w 113"/>
                <a:gd name="T41" fmla="*/ 21 h 60"/>
                <a:gd name="T42" fmla="*/ 80 w 113"/>
                <a:gd name="T43" fmla="*/ 18 h 60"/>
                <a:gd name="T44" fmla="*/ 77 w 113"/>
                <a:gd name="T45" fmla="*/ 15 h 60"/>
                <a:gd name="T46" fmla="*/ 76 w 113"/>
                <a:gd name="T47" fmla="*/ 5 h 60"/>
                <a:gd name="T48" fmla="*/ 11 w 113"/>
                <a:gd name="T49" fmla="*/ 44 h 60"/>
                <a:gd name="T50" fmla="*/ 11 w 113"/>
                <a:gd name="T51" fmla="*/ 38 h 60"/>
                <a:gd name="T52" fmla="*/ 11 w 113"/>
                <a:gd name="T53" fmla="*/ 46 h 60"/>
                <a:gd name="T54" fmla="*/ 36 w 113"/>
                <a:gd name="T55" fmla="*/ 27 h 60"/>
                <a:gd name="T56" fmla="*/ 11 w 113"/>
                <a:gd name="T57" fmla="*/ 37 h 60"/>
                <a:gd name="T58" fmla="*/ 10 w 113"/>
                <a:gd name="T59" fmla="*/ 33 h 60"/>
                <a:gd name="T60" fmla="*/ 16 w 113"/>
                <a:gd name="T61" fmla="*/ 28 h 60"/>
                <a:gd name="T62" fmla="*/ 8 w 113"/>
                <a:gd name="T63" fmla="*/ 26 h 60"/>
                <a:gd name="T64" fmla="*/ 19 w 113"/>
                <a:gd name="T65" fmla="*/ 48 h 60"/>
                <a:gd name="T66" fmla="*/ 67 w 113"/>
                <a:gd name="T67" fmla="*/ 22 h 60"/>
                <a:gd name="T68" fmla="*/ 79 w 113"/>
                <a:gd name="T69" fmla="*/ 19 h 60"/>
                <a:gd name="T70" fmla="*/ 49 w 113"/>
                <a:gd name="T71" fmla="*/ 41 h 60"/>
                <a:gd name="T72" fmla="*/ 51 w 113"/>
                <a:gd name="T73" fmla="*/ 45 h 60"/>
                <a:gd name="T74" fmla="*/ 95 w 113"/>
                <a:gd name="T75" fmla="*/ 18 h 60"/>
                <a:gd name="T76" fmla="*/ 43 w 113"/>
                <a:gd name="T77" fmla="*/ 46 h 60"/>
                <a:gd name="T78" fmla="*/ 67 w 113"/>
                <a:gd name="T79" fmla="*/ 42 h 60"/>
                <a:gd name="T80" fmla="*/ 85 w 113"/>
                <a:gd name="T81" fmla="*/ 29 h 60"/>
                <a:gd name="T82" fmla="*/ 75 w 113"/>
                <a:gd name="T83" fmla="*/ 39 h 60"/>
                <a:gd name="T84" fmla="*/ 99 w 113"/>
                <a:gd name="T85" fmla="*/ 24 h 60"/>
                <a:gd name="T86" fmla="*/ 45 w 113"/>
                <a:gd name="T87" fmla="*/ 46 h 60"/>
                <a:gd name="T88" fmla="*/ 80 w 113"/>
                <a:gd name="T89" fmla="*/ 31 h 60"/>
                <a:gd name="T90" fmla="*/ 80 w 113"/>
                <a:gd name="T91" fmla="*/ 51 h 60"/>
                <a:gd name="T92" fmla="*/ 99 w 113"/>
                <a:gd name="T93" fmla="*/ 34 h 60"/>
                <a:gd name="T94" fmla="*/ 80 w 113"/>
                <a:gd name="T95" fmla="*/ 46 h 60"/>
                <a:gd name="T96" fmla="*/ 100 w 113"/>
                <a:gd name="T97" fmla="*/ 29 h 60"/>
                <a:gd name="T98" fmla="*/ 98 w 113"/>
                <a:gd name="T99" fmla="*/ 39 h 60"/>
                <a:gd name="T100" fmla="*/ 90 w 113"/>
                <a:gd name="T101" fmla="*/ 44 h 60"/>
                <a:gd name="T102" fmla="*/ 108 w 113"/>
                <a:gd name="T103" fmla="*/ 29 h 60"/>
                <a:gd name="T104" fmla="*/ 104 w 113"/>
                <a:gd name="T105" fmla="*/ 29 h 60"/>
                <a:gd name="T106" fmla="*/ 80 w 113"/>
                <a:gd name="T107" fmla="*/ 44 h 60"/>
                <a:gd name="T108" fmla="*/ 78 w 113"/>
                <a:gd name="T109" fmla="*/ 41 h 60"/>
                <a:gd name="T110" fmla="*/ 92 w 113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" h="60">
                  <a:moveTo>
                    <a:pt x="80" y="60"/>
                  </a:moveTo>
                  <a:cubicBezTo>
                    <a:pt x="80" y="60"/>
                    <a:pt x="81" y="60"/>
                    <a:pt x="81" y="60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3" y="29"/>
                    <a:pt x="113" y="28"/>
                    <a:pt x="113" y="28"/>
                  </a:cubicBezTo>
                  <a:cubicBezTo>
                    <a:pt x="113" y="28"/>
                    <a:pt x="112" y="28"/>
                    <a:pt x="112" y="27"/>
                  </a:cubicBezTo>
                  <a:cubicBezTo>
                    <a:pt x="106" y="22"/>
                    <a:pt x="99" y="17"/>
                    <a:pt x="93" y="13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5" y="0"/>
                    <a:pt x="74" y="0"/>
                  </a:cubicBezTo>
                  <a:cubicBezTo>
                    <a:pt x="73" y="0"/>
                    <a:pt x="73" y="1"/>
                    <a:pt x="73" y="2"/>
                  </a:cubicBezTo>
                  <a:cubicBezTo>
                    <a:pt x="74" y="7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1" y="21"/>
                    <a:pt x="1" y="21"/>
                  </a:cubicBezTo>
                  <a:cubicBezTo>
                    <a:pt x="8" y="28"/>
                    <a:pt x="10" y="40"/>
                    <a:pt x="7" y="50"/>
                  </a:cubicBezTo>
                  <a:cubicBezTo>
                    <a:pt x="7" y="51"/>
                    <a:pt x="7" y="51"/>
                    <a:pt x="8" y="51"/>
                  </a:cubicBezTo>
                  <a:cubicBezTo>
                    <a:pt x="8" y="52"/>
                    <a:pt x="8" y="52"/>
                    <a:pt x="9" y="52"/>
                  </a:cubicBezTo>
                  <a:cubicBezTo>
                    <a:pt x="32" y="51"/>
                    <a:pt x="54" y="47"/>
                    <a:pt x="77" y="46"/>
                  </a:cubicBezTo>
                  <a:cubicBezTo>
                    <a:pt x="77" y="50"/>
                    <a:pt x="77" y="55"/>
                    <a:pt x="78" y="59"/>
                  </a:cubicBezTo>
                  <a:cubicBezTo>
                    <a:pt x="78" y="60"/>
                    <a:pt x="79" y="60"/>
                    <a:pt x="80" y="60"/>
                  </a:cubicBezTo>
                  <a:close/>
                  <a:moveTo>
                    <a:pt x="71" y="44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4"/>
                    <a:pt x="72" y="44"/>
                    <a:pt x="71" y="44"/>
                  </a:cubicBezTo>
                  <a:close/>
                  <a:moveTo>
                    <a:pt x="60" y="45"/>
                  </a:moveTo>
                  <a:cubicBezTo>
                    <a:pt x="65" y="42"/>
                    <a:pt x="70" y="39"/>
                    <a:pt x="75" y="35"/>
                  </a:cubicBezTo>
                  <a:cubicBezTo>
                    <a:pt x="80" y="32"/>
                    <a:pt x="85" y="29"/>
                    <a:pt x="91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6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60" y="45"/>
                  </a:cubicBezTo>
                  <a:close/>
                  <a:moveTo>
                    <a:pt x="50" y="45"/>
                  </a:moveTo>
                  <a:cubicBezTo>
                    <a:pt x="65" y="39"/>
                    <a:pt x="78" y="30"/>
                    <a:pt x="92" y="22"/>
                  </a:cubicBezTo>
                  <a:cubicBezTo>
                    <a:pt x="93" y="21"/>
                    <a:pt x="99" y="18"/>
                    <a:pt x="95" y="21"/>
                  </a:cubicBezTo>
                  <a:cubicBezTo>
                    <a:pt x="93" y="22"/>
                    <a:pt x="91" y="24"/>
                    <a:pt x="89" y="25"/>
                  </a:cubicBezTo>
                  <a:cubicBezTo>
                    <a:pt x="86" y="27"/>
                    <a:pt x="82" y="30"/>
                    <a:pt x="78" y="32"/>
                  </a:cubicBezTo>
                  <a:cubicBezTo>
                    <a:pt x="71" y="36"/>
                    <a:pt x="65" y="41"/>
                    <a:pt x="58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7" y="22"/>
                    <a:pt x="8" y="22"/>
                    <a:pt x="9" y="22"/>
                  </a:cubicBezTo>
                  <a:cubicBezTo>
                    <a:pt x="8" y="22"/>
                    <a:pt x="7" y="22"/>
                    <a:pt x="7" y="23"/>
                  </a:cubicBezTo>
                  <a:cubicBezTo>
                    <a:pt x="6" y="23"/>
                    <a:pt x="6" y="24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9" y="24"/>
                    <a:pt x="8" y="24"/>
                    <a:pt x="7" y="25"/>
                  </a:cubicBezTo>
                  <a:cubicBezTo>
                    <a:pt x="7" y="24"/>
                    <a:pt x="6" y="23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7" y="25"/>
                    <a:pt x="15" y="27"/>
                  </a:cubicBezTo>
                  <a:cubicBezTo>
                    <a:pt x="14" y="27"/>
                    <a:pt x="9" y="30"/>
                    <a:pt x="10" y="29"/>
                  </a:cubicBezTo>
                  <a:cubicBezTo>
                    <a:pt x="12" y="27"/>
                    <a:pt x="14" y="25"/>
                    <a:pt x="16" y="23"/>
                  </a:cubicBezTo>
                  <a:cubicBezTo>
                    <a:pt x="16" y="23"/>
                    <a:pt x="16" y="22"/>
                    <a:pt x="15" y="22"/>
                  </a:cubicBezTo>
                  <a:cubicBezTo>
                    <a:pt x="13" y="23"/>
                    <a:pt x="11" y="24"/>
                    <a:pt x="8" y="25"/>
                  </a:cubicBezTo>
                  <a:cubicBezTo>
                    <a:pt x="7" y="25"/>
                    <a:pt x="10" y="24"/>
                    <a:pt x="10" y="24"/>
                  </a:cubicBezTo>
                  <a:cubicBezTo>
                    <a:pt x="11" y="23"/>
                    <a:pt x="11" y="23"/>
                    <a:pt x="11" y="22"/>
                  </a:cubicBezTo>
                  <a:cubicBezTo>
                    <a:pt x="15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4"/>
                  </a:cubicBezTo>
                  <a:cubicBezTo>
                    <a:pt x="10" y="35"/>
                    <a:pt x="13" y="33"/>
                    <a:pt x="15" y="32"/>
                  </a:cubicBezTo>
                  <a:cubicBezTo>
                    <a:pt x="17" y="31"/>
                    <a:pt x="19" y="30"/>
                    <a:pt x="21" y="28"/>
                  </a:cubicBezTo>
                  <a:cubicBezTo>
                    <a:pt x="24" y="27"/>
                    <a:pt x="27" y="25"/>
                    <a:pt x="30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2"/>
                  </a:moveTo>
                  <a:cubicBezTo>
                    <a:pt x="30" y="25"/>
                    <a:pt x="23" y="32"/>
                    <a:pt x="14" y="36"/>
                  </a:cubicBezTo>
                  <a:cubicBezTo>
                    <a:pt x="10" y="38"/>
                    <a:pt x="11" y="37"/>
                    <a:pt x="14" y="36"/>
                  </a:cubicBezTo>
                  <a:cubicBezTo>
                    <a:pt x="17" y="34"/>
                    <a:pt x="20" y="32"/>
                    <a:pt x="22" y="31"/>
                  </a:cubicBezTo>
                  <a:cubicBezTo>
                    <a:pt x="27" y="28"/>
                    <a:pt x="31" y="25"/>
                    <a:pt x="35" y="22"/>
                  </a:cubicBezTo>
                  <a:cubicBezTo>
                    <a:pt x="36" y="22"/>
                    <a:pt x="38" y="22"/>
                    <a:pt x="39" y="22"/>
                  </a:cubicBezTo>
                  <a:close/>
                  <a:moveTo>
                    <a:pt x="45" y="21"/>
                  </a:moveTo>
                  <a:cubicBezTo>
                    <a:pt x="34" y="27"/>
                    <a:pt x="25" y="35"/>
                    <a:pt x="14" y="40"/>
                  </a:cubicBezTo>
                  <a:cubicBezTo>
                    <a:pt x="9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4" y="21"/>
                    <a:pt x="45" y="21"/>
                  </a:cubicBezTo>
                  <a:close/>
                  <a:moveTo>
                    <a:pt x="52" y="21"/>
                  </a:moveTo>
                  <a:cubicBezTo>
                    <a:pt x="46" y="23"/>
                    <a:pt x="41" y="27"/>
                    <a:pt x="36" y="31"/>
                  </a:cubicBezTo>
                  <a:cubicBezTo>
                    <a:pt x="33" y="33"/>
                    <a:pt x="29" y="34"/>
                    <a:pt x="26" y="36"/>
                  </a:cubicBezTo>
                  <a:cubicBezTo>
                    <a:pt x="22" y="38"/>
                    <a:pt x="19" y="40"/>
                    <a:pt x="15" y="43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1" y="25"/>
                    <a:pt x="47" y="21"/>
                  </a:cubicBezTo>
                  <a:cubicBezTo>
                    <a:pt x="48" y="21"/>
                    <a:pt x="50" y="21"/>
                    <a:pt x="52" y="21"/>
                  </a:cubicBezTo>
                  <a:close/>
                  <a:moveTo>
                    <a:pt x="60" y="20"/>
                  </a:moveTo>
                  <a:cubicBezTo>
                    <a:pt x="56" y="22"/>
                    <a:pt x="53" y="25"/>
                    <a:pt x="49" y="27"/>
                  </a:cubicBezTo>
                  <a:cubicBezTo>
                    <a:pt x="46" y="29"/>
                    <a:pt x="44" y="30"/>
                    <a:pt x="41" y="32"/>
                  </a:cubicBezTo>
                  <a:cubicBezTo>
                    <a:pt x="32" y="36"/>
                    <a:pt x="25" y="41"/>
                    <a:pt x="17" y="46"/>
                  </a:cubicBezTo>
                  <a:cubicBezTo>
                    <a:pt x="16" y="46"/>
                    <a:pt x="15" y="47"/>
                    <a:pt x="14" y="47"/>
                  </a:cubicBezTo>
                  <a:cubicBezTo>
                    <a:pt x="15" y="46"/>
                    <a:pt x="17" y="46"/>
                    <a:pt x="18" y="45"/>
                  </a:cubicBezTo>
                  <a:cubicBezTo>
                    <a:pt x="22" y="42"/>
                    <a:pt x="26" y="39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9" y="26"/>
                    <a:pt x="53" y="30"/>
                  </a:cubicBezTo>
                  <a:cubicBezTo>
                    <a:pt x="49" y="32"/>
                    <a:pt x="45" y="34"/>
                    <a:pt x="41" y="36"/>
                  </a:cubicBezTo>
                  <a:cubicBezTo>
                    <a:pt x="37" y="38"/>
                    <a:pt x="32" y="41"/>
                    <a:pt x="28" y="44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8" y="29"/>
                  </a:cubicBezTo>
                  <a:cubicBezTo>
                    <a:pt x="48" y="29"/>
                    <a:pt x="48" y="29"/>
                    <a:pt x="49" y="28"/>
                  </a:cubicBezTo>
                  <a:cubicBezTo>
                    <a:pt x="53" y="26"/>
                    <a:pt x="57" y="23"/>
                    <a:pt x="62" y="20"/>
                  </a:cubicBezTo>
                  <a:cubicBezTo>
                    <a:pt x="65" y="20"/>
                    <a:pt x="67" y="20"/>
                    <a:pt x="70" y="19"/>
                  </a:cubicBezTo>
                  <a:close/>
                  <a:moveTo>
                    <a:pt x="92" y="15"/>
                  </a:moveTo>
                  <a:cubicBezTo>
                    <a:pt x="91" y="15"/>
                    <a:pt x="90" y="16"/>
                    <a:pt x="88" y="16"/>
                  </a:cubicBezTo>
                  <a:cubicBezTo>
                    <a:pt x="89" y="15"/>
                    <a:pt x="89" y="15"/>
                    <a:pt x="90" y="15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4"/>
                    <a:pt x="80" y="14"/>
                    <a:pt x="78" y="16"/>
                  </a:cubicBezTo>
                  <a:cubicBezTo>
                    <a:pt x="75" y="18"/>
                    <a:pt x="79" y="14"/>
                    <a:pt x="79" y="14"/>
                  </a:cubicBezTo>
                  <a:cubicBezTo>
                    <a:pt x="80" y="13"/>
                    <a:pt x="81" y="13"/>
                    <a:pt x="83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7" y="14"/>
                  </a:cubicBezTo>
                  <a:cubicBezTo>
                    <a:pt x="78" y="13"/>
                    <a:pt x="79" y="12"/>
                    <a:pt x="80" y="10"/>
                  </a:cubicBezTo>
                  <a:cubicBezTo>
                    <a:pt x="80" y="10"/>
                    <a:pt x="80" y="9"/>
                    <a:pt x="80" y="10"/>
                  </a:cubicBezTo>
                  <a:cubicBezTo>
                    <a:pt x="76" y="12"/>
                    <a:pt x="78" y="9"/>
                    <a:pt x="79" y="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6" y="8"/>
                    <a:pt x="77" y="7"/>
                    <a:pt x="77" y="5"/>
                  </a:cubicBezTo>
                  <a:cubicBezTo>
                    <a:pt x="82" y="8"/>
                    <a:pt x="87" y="12"/>
                    <a:pt x="92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1" y="36"/>
                    <a:pt x="35" y="44"/>
                  </a:cubicBezTo>
                  <a:cubicBezTo>
                    <a:pt x="35" y="44"/>
                    <a:pt x="29" y="48"/>
                    <a:pt x="33" y="46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9"/>
                    <a:pt x="46" y="36"/>
                    <a:pt x="50" y="34"/>
                  </a:cubicBezTo>
                  <a:cubicBezTo>
                    <a:pt x="58" y="29"/>
                    <a:pt x="65" y="24"/>
                    <a:pt x="73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6" y="19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7"/>
                    <a:pt x="77" y="18"/>
                    <a:pt x="76" y="18"/>
                  </a:cubicBezTo>
                  <a:cubicBezTo>
                    <a:pt x="76" y="18"/>
                    <a:pt x="76" y="19"/>
                    <a:pt x="76" y="19"/>
                  </a:cubicBezTo>
                  <a:cubicBezTo>
                    <a:pt x="78" y="18"/>
                    <a:pt x="80" y="18"/>
                    <a:pt x="82" y="17"/>
                  </a:cubicBezTo>
                  <a:cubicBezTo>
                    <a:pt x="83" y="17"/>
                    <a:pt x="83" y="16"/>
                    <a:pt x="84" y="16"/>
                  </a:cubicBezTo>
                  <a:cubicBezTo>
                    <a:pt x="85" y="16"/>
                    <a:pt x="89" y="15"/>
                    <a:pt x="89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5" y="17"/>
                    <a:pt x="84" y="17"/>
                    <a:pt x="84" y="18"/>
                  </a:cubicBezTo>
                  <a:cubicBezTo>
                    <a:pt x="83" y="18"/>
                    <a:pt x="81" y="19"/>
                    <a:pt x="80" y="19"/>
                  </a:cubicBezTo>
                  <a:cubicBezTo>
                    <a:pt x="79" y="20"/>
                    <a:pt x="78" y="20"/>
                    <a:pt x="78" y="20"/>
                  </a:cubicBezTo>
                  <a:cubicBezTo>
                    <a:pt x="78" y="20"/>
                    <a:pt x="78" y="21"/>
                    <a:pt x="77" y="21"/>
                  </a:cubicBezTo>
                  <a:cubicBezTo>
                    <a:pt x="77" y="21"/>
                    <a:pt x="77" y="22"/>
                    <a:pt x="78" y="22"/>
                  </a:cubicBezTo>
                  <a:cubicBezTo>
                    <a:pt x="81" y="20"/>
                    <a:pt x="85" y="18"/>
                    <a:pt x="88" y="17"/>
                  </a:cubicBezTo>
                  <a:cubicBezTo>
                    <a:pt x="89" y="16"/>
                    <a:pt x="91" y="16"/>
                    <a:pt x="92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2" y="21"/>
                  </a:cubicBezTo>
                  <a:cubicBezTo>
                    <a:pt x="77" y="23"/>
                    <a:pt x="73" y="27"/>
                    <a:pt x="69" y="30"/>
                  </a:cubicBezTo>
                  <a:cubicBezTo>
                    <a:pt x="64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2" y="44"/>
                    <a:pt x="42" y="43"/>
                  </a:cubicBezTo>
                  <a:cubicBezTo>
                    <a:pt x="45" y="41"/>
                    <a:pt x="47" y="40"/>
                    <a:pt x="50" y="38"/>
                  </a:cubicBezTo>
                  <a:cubicBezTo>
                    <a:pt x="60" y="31"/>
                    <a:pt x="71" y="25"/>
                    <a:pt x="80" y="18"/>
                  </a:cubicBezTo>
                  <a:cubicBezTo>
                    <a:pt x="81" y="18"/>
                    <a:pt x="80" y="18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8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10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7" y="15"/>
                    <a:pt x="76" y="16"/>
                    <a:pt x="76" y="17"/>
                  </a:cubicBezTo>
                  <a:cubicBezTo>
                    <a:pt x="76" y="16"/>
                    <a:pt x="76" y="16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2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5"/>
                  </a:moveTo>
                  <a:cubicBezTo>
                    <a:pt x="76" y="5"/>
                    <a:pt x="76" y="5"/>
                    <a:pt x="76" y="6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6" y="5"/>
                    <a:pt x="76" y="5"/>
                    <a:pt x="76" y="5"/>
                  </a:cubicBezTo>
                  <a:close/>
                  <a:moveTo>
                    <a:pt x="11" y="42"/>
                  </a:moveTo>
                  <a:cubicBezTo>
                    <a:pt x="13" y="41"/>
                    <a:pt x="16" y="40"/>
                    <a:pt x="18" y="39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2"/>
                  </a:cubicBezTo>
                  <a:close/>
                  <a:moveTo>
                    <a:pt x="11" y="38"/>
                  </a:moveTo>
                  <a:cubicBezTo>
                    <a:pt x="21" y="34"/>
                    <a:pt x="28" y="27"/>
                    <a:pt x="37" y="23"/>
                  </a:cubicBezTo>
                  <a:cubicBezTo>
                    <a:pt x="37" y="23"/>
                    <a:pt x="36" y="24"/>
                    <a:pt x="35" y="24"/>
                  </a:cubicBezTo>
                  <a:cubicBezTo>
                    <a:pt x="33" y="26"/>
                    <a:pt x="30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9"/>
                    <a:pt x="11" y="38"/>
                  </a:cubicBezTo>
                  <a:close/>
                  <a:moveTo>
                    <a:pt x="10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0" y="24"/>
                    <a:pt x="18" y="25"/>
                    <a:pt x="17" y="27"/>
                  </a:cubicBezTo>
                  <a:cubicBezTo>
                    <a:pt x="15" y="28"/>
                    <a:pt x="12" y="30"/>
                    <a:pt x="10" y="32"/>
                  </a:cubicBezTo>
                  <a:cubicBezTo>
                    <a:pt x="10" y="31"/>
                    <a:pt x="10" y="31"/>
                    <a:pt x="10" y="30"/>
                  </a:cubicBezTo>
                  <a:close/>
                  <a:moveTo>
                    <a:pt x="11" y="46"/>
                  </a:moveTo>
                  <a:cubicBezTo>
                    <a:pt x="14" y="44"/>
                    <a:pt x="16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9" y="29"/>
                    <a:pt x="43" y="26"/>
                  </a:cubicBezTo>
                  <a:cubicBezTo>
                    <a:pt x="40" y="29"/>
                    <a:pt x="36" y="31"/>
                    <a:pt x="33" y="33"/>
                  </a:cubicBezTo>
                  <a:cubicBezTo>
                    <a:pt x="25" y="38"/>
                    <a:pt x="19" y="44"/>
                    <a:pt x="11" y="48"/>
                  </a:cubicBezTo>
                  <a:cubicBezTo>
                    <a:pt x="11" y="47"/>
                    <a:pt x="11" y="46"/>
                    <a:pt x="11" y="46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8" y="26"/>
                    <a:pt x="39" y="25"/>
                    <a:pt x="41" y="24"/>
                  </a:cubicBezTo>
                  <a:cubicBezTo>
                    <a:pt x="41" y="24"/>
                    <a:pt x="48" y="20"/>
                    <a:pt x="44" y="22"/>
                  </a:cubicBezTo>
                  <a:cubicBezTo>
                    <a:pt x="41" y="24"/>
                    <a:pt x="39" y="26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5" y="28"/>
                  </a:cubicBezTo>
                  <a:cubicBezTo>
                    <a:pt x="20" y="31"/>
                    <a:pt x="16" y="34"/>
                    <a:pt x="11" y="37"/>
                  </a:cubicBezTo>
                  <a:cubicBezTo>
                    <a:pt x="11" y="36"/>
                    <a:pt x="11" y="35"/>
                    <a:pt x="11" y="35"/>
                  </a:cubicBezTo>
                  <a:cubicBezTo>
                    <a:pt x="18" y="34"/>
                    <a:pt x="24" y="27"/>
                    <a:pt x="30" y="24"/>
                  </a:cubicBezTo>
                  <a:cubicBezTo>
                    <a:pt x="31" y="23"/>
                    <a:pt x="32" y="22"/>
                    <a:pt x="33" y="22"/>
                  </a:cubicBezTo>
                  <a:cubicBezTo>
                    <a:pt x="33" y="22"/>
                    <a:pt x="33" y="22"/>
                    <a:pt x="34" y="22"/>
                  </a:cubicBezTo>
                  <a:cubicBezTo>
                    <a:pt x="33" y="22"/>
                    <a:pt x="33" y="23"/>
                    <a:pt x="31" y="24"/>
                  </a:cubicBezTo>
                  <a:close/>
                  <a:moveTo>
                    <a:pt x="11" y="34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4" y="31"/>
                    <a:pt x="17" y="30"/>
                    <a:pt x="19" y="28"/>
                  </a:cubicBezTo>
                  <a:cubicBezTo>
                    <a:pt x="21" y="27"/>
                    <a:pt x="23" y="25"/>
                    <a:pt x="25" y="24"/>
                  </a:cubicBezTo>
                  <a:cubicBezTo>
                    <a:pt x="26" y="23"/>
                    <a:pt x="27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4" y="27"/>
                    <a:pt x="16" y="30"/>
                    <a:pt x="11" y="34"/>
                  </a:cubicBezTo>
                  <a:close/>
                  <a:moveTo>
                    <a:pt x="14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1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6" y="22"/>
                    <a:pt x="27" y="22"/>
                  </a:cubicBezTo>
                  <a:cubicBezTo>
                    <a:pt x="22" y="25"/>
                    <a:pt x="18" y="28"/>
                    <a:pt x="14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9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5" y="36"/>
                  </a:cubicBezTo>
                  <a:cubicBezTo>
                    <a:pt x="38" y="34"/>
                    <a:pt x="41" y="33"/>
                    <a:pt x="44" y="31"/>
                  </a:cubicBezTo>
                  <a:cubicBezTo>
                    <a:pt x="43" y="31"/>
                    <a:pt x="43" y="32"/>
                    <a:pt x="42" y="32"/>
                  </a:cubicBezTo>
                  <a:cubicBezTo>
                    <a:pt x="35" y="37"/>
                    <a:pt x="27" y="43"/>
                    <a:pt x="19" y="48"/>
                  </a:cubicBezTo>
                  <a:cubicBezTo>
                    <a:pt x="19" y="48"/>
                    <a:pt x="18" y="48"/>
                    <a:pt x="19" y="48"/>
                  </a:cubicBezTo>
                  <a:cubicBezTo>
                    <a:pt x="16" y="49"/>
                    <a:pt x="14" y="49"/>
                    <a:pt x="11" y="49"/>
                  </a:cubicBezTo>
                  <a:cubicBezTo>
                    <a:pt x="15" y="48"/>
                    <a:pt x="18" y="46"/>
                    <a:pt x="21" y="44"/>
                  </a:cubicBezTo>
                  <a:close/>
                  <a:moveTo>
                    <a:pt x="42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3"/>
                  </a:cubicBezTo>
                  <a:cubicBezTo>
                    <a:pt x="67" y="22"/>
                    <a:pt x="69" y="21"/>
                    <a:pt x="71" y="20"/>
                  </a:cubicBezTo>
                  <a:cubicBezTo>
                    <a:pt x="69" y="20"/>
                    <a:pt x="68" y="21"/>
                    <a:pt x="67" y="22"/>
                  </a:cubicBezTo>
                  <a:cubicBezTo>
                    <a:pt x="63" y="24"/>
                    <a:pt x="58" y="27"/>
                    <a:pt x="54" y="30"/>
                  </a:cubicBezTo>
                  <a:cubicBezTo>
                    <a:pt x="46" y="36"/>
                    <a:pt x="37" y="41"/>
                    <a:pt x="29" y="47"/>
                  </a:cubicBezTo>
                  <a:cubicBezTo>
                    <a:pt x="29" y="47"/>
                    <a:pt x="29" y="47"/>
                    <a:pt x="29" y="48"/>
                  </a:cubicBezTo>
                  <a:cubicBezTo>
                    <a:pt x="26" y="48"/>
                    <a:pt x="23" y="48"/>
                    <a:pt x="20" y="48"/>
                  </a:cubicBezTo>
                  <a:cubicBezTo>
                    <a:pt x="27" y="45"/>
                    <a:pt x="34" y="41"/>
                    <a:pt x="42" y="36"/>
                  </a:cubicBezTo>
                  <a:close/>
                  <a:moveTo>
                    <a:pt x="74" y="21"/>
                  </a:moveTo>
                  <a:cubicBezTo>
                    <a:pt x="76" y="21"/>
                    <a:pt x="77" y="20"/>
                    <a:pt x="79" y="19"/>
                  </a:cubicBezTo>
                  <a:cubicBezTo>
                    <a:pt x="77" y="20"/>
                    <a:pt x="74" y="22"/>
                    <a:pt x="72" y="23"/>
                  </a:cubicBezTo>
                  <a:cubicBezTo>
                    <a:pt x="68" y="26"/>
                    <a:pt x="64" y="28"/>
                    <a:pt x="60" y="31"/>
                  </a:cubicBezTo>
                  <a:cubicBezTo>
                    <a:pt x="52" y="36"/>
                    <a:pt x="44" y="41"/>
                    <a:pt x="36" y="46"/>
                  </a:cubicBezTo>
                  <a:cubicBezTo>
                    <a:pt x="36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6" y="40"/>
                    <a:pt x="59" y="30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6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3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5" y="26"/>
                    <a:pt x="79" y="30"/>
                  </a:cubicBezTo>
                  <a:cubicBezTo>
                    <a:pt x="70" y="34"/>
                    <a:pt x="62" y="39"/>
                    <a:pt x="54" y="43"/>
                  </a:cubicBezTo>
                  <a:cubicBezTo>
                    <a:pt x="53" y="44"/>
                    <a:pt x="52" y="44"/>
                    <a:pt x="51" y="45"/>
                  </a:cubicBezTo>
                  <a:cubicBezTo>
                    <a:pt x="52" y="44"/>
                    <a:pt x="53" y="43"/>
                    <a:pt x="54" y="42"/>
                  </a:cubicBezTo>
                  <a:cubicBezTo>
                    <a:pt x="55" y="41"/>
                    <a:pt x="57" y="40"/>
                    <a:pt x="59" y="39"/>
                  </a:cubicBezTo>
                  <a:cubicBezTo>
                    <a:pt x="62" y="37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4" y="31"/>
                    <a:pt x="79" y="28"/>
                    <a:pt x="84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4" y="18"/>
                    <a:pt x="93" y="18"/>
                    <a:pt x="93" y="19"/>
                  </a:cubicBezTo>
                  <a:cubicBezTo>
                    <a:pt x="93" y="18"/>
                    <a:pt x="92" y="19"/>
                    <a:pt x="92" y="19"/>
                  </a:cubicBezTo>
                  <a:cubicBezTo>
                    <a:pt x="90" y="20"/>
                    <a:pt x="88" y="21"/>
                    <a:pt x="86" y="22"/>
                  </a:cubicBezTo>
                  <a:cubicBezTo>
                    <a:pt x="84" y="23"/>
                    <a:pt x="83" y="24"/>
                    <a:pt x="82" y="25"/>
                  </a:cubicBezTo>
                  <a:cubicBezTo>
                    <a:pt x="78" y="27"/>
                    <a:pt x="73" y="30"/>
                    <a:pt x="69" y="32"/>
                  </a:cubicBezTo>
                  <a:cubicBezTo>
                    <a:pt x="69" y="32"/>
                    <a:pt x="68" y="32"/>
                    <a:pt x="68" y="33"/>
                  </a:cubicBezTo>
                  <a:cubicBezTo>
                    <a:pt x="60" y="37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7"/>
                    <a:pt x="37" y="47"/>
                  </a:cubicBezTo>
                  <a:cubicBezTo>
                    <a:pt x="41" y="46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6" y="30"/>
                    <a:pt x="79" y="36"/>
                  </a:cubicBezTo>
                  <a:cubicBezTo>
                    <a:pt x="75" y="38"/>
                    <a:pt x="71" y="40"/>
                    <a:pt x="68" y="42"/>
                  </a:cubicBezTo>
                  <a:cubicBezTo>
                    <a:pt x="68" y="42"/>
                    <a:pt x="67" y="42"/>
                    <a:pt x="67" y="42"/>
                  </a:cubicBezTo>
                  <a:cubicBezTo>
                    <a:pt x="67" y="42"/>
                    <a:pt x="68" y="42"/>
                    <a:pt x="68" y="42"/>
                  </a:cubicBezTo>
                  <a:cubicBezTo>
                    <a:pt x="70" y="41"/>
                    <a:pt x="72" y="39"/>
                    <a:pt x="74" y="38"/>
                  </a:cubicBezTo>
                  <a:cubicBezTo>
                    <a:pt x="81" y="33"/>
                    <a:pt x="89" y="29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2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3" y="24"/>
                    <a:pt x="89" y="26"/>
                    <a:pt x="85" y="29"/>
                  </a:cubicBezTo>
                  <a:cubicBezTo>
                    <a:pt x="89" y="26"/>
                    <a:pt x="94" y="23"/>
                    <a:pt x="98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4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5" y="34"/>
                    <a:pt x="81" y="36"/>
                    <a:pt x="78" y="38"/>
                  </a:cubicBezTo>
                  <a:cubicBezTo>
                    <a:pt x="77" y="39"/>
                    <a:pt x="75" y="41"/>
                    <a:pt x="73" y="42"/>
                  </a:cubicBezTo>
                  <a:cubicBezTo>
                    <a:pt x="67" y="46"/>
                    <a:pt x="74" y="40"/>
                    <a:pt x="75" y="39"/>
                  </a:cubicBezTo>
                  <a:cubicBezTo>
                    <a:pt x="76" y="38"/>
                    <a:pt x="77" y="37"/>
                    <a:pt x="78" y="37"/>
                  </a:cubicBezTo>
                  <a:cubicBezTo>
                    <a:pt x="80" y="36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3" y="23"/>
                    <a:pt x="103" y="23"/>
                    <a:pt x="104" y="24"/>
                  </a:cubicBezTo>
                  <a:close/>
                  <a:moveTo>
                    <a:pt x="87" y="31"/>
                  </a:moveTo>
                  <a:cubicBezTo>
                    <a:pt x="91" y="28"/>
                    <a:pt x="95" y="26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7" y="26"/>
                    <a:pt x="95" y="27"/>
                    <a:pt x="92" y="28"/>
                  </a:cubicBezTo>
                  <a:cubicBezTo>
                    <a:pt x="91" y="29"/>
                    <a:pt x="89" y="30"/>
                    <a:pt x="87" y="31"/>
                  </a:cubicBezTo>
                  <a:close/>
                  <a:moveTo>
                    <a:pt x="57" y="39"/>
                  </a:moveTo>
                  <a:cubicBezTo>
                    <a:pt x="54" y="41"/>
                    <a:pt x="52" y="43"/>
                    <a:pt x="49" y="45"/>
                  </a:cubicBezTo>
                  <a:cubicBezTo>
                    <a:pt x="49" y="45"/>
                    <a:pt x="49" y="45"/>
                    <a:pt x="49" y="46"/>
                  </a:cubicBezTo>
                  <a:cubicBezTo>
                    <a:pt x="48" y="46"/>
                    <a:pt x="46" y="46"/>
                    <a:pt x="45" y="46"/>
                  </a:cubicBezTo>
                  <a:cubicBezTo>
                    <a:pt x="49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4" y="35"/>
                    <a:pt x="70" y="37"/>
                    <a:pt x="67" y="39"/>
                  </a:cubicBezTo>
                  <a:cubicBezTo>
                    <a:pt x="67" y="40"/>
                    <a:pt x="67" y="40"/>
                    <a:pt x="66" y="40"/>
                  </a:cubicBezTo>
                  <a:cubicBezTo>
                    <a:pt x="67" y="39"/>
                    <a:pt x="69" y="38"/>
                    <a:pt x="70" y="37"/>
                  </a:cubicBezTo>
                  <a:cubicBezTo>
                    <a:pt x="73" y="35"/>
                    <a:pt x="76" y="33"/>
                    <a:pt x="80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3" y="40"/>
                  </a:moveTo>
                  <a:cubicBezTo>
                    <a:pt x="71" y="41"/>
                    <a:pt x="70" y="42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8" y="43"/>
                    <a:pt x="70" y="41"/>
                    <a:pt x="73" y="40"/>
                  </a:cubicBezTo>
                  <a:close/>
                  <a:moveTo>
                    <a:pt x="80" y="51"/>
                  </a:moveTo>
                  <a:cubicBezTo>
                    <a:pt x="85" y="48"/>
                    <a:pt x="90" y="45"/>
                    <a:pt x="94" y="42"/>
                  </a:cubicBezTo>
                  <a:cubicBezTo>
                    <a:pt x="93" y="43"/>
                    <a:pt x="92" y="44"/>
                    <a:pt x="91" y="45"/>
                  </a:cubicBezTo>
                  <a:cubicBezTo>
                    <a:pt x="87" y="48"/>
                    <a:pt x="83" y="51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5" y="46"/>
                    <a:pt x="88" y="43"/>
                    <a:pt x="92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100" y="34"/>
                    <a:pt x="100" y="34"/>
                  </a:cubicBezTo>
                  <a:cubicBezTo>
                    <a:pt x="97" y="36"/>
                    <a:pt x="94" y="38"/>
                    <a:pt x="92" y="41"/>
                  </a:cubicBezTo>
                  <a:cubicBezTo>
                    <a:pt x="89" y="44"/>
                    <a:pt x="84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45"/>
                    <a:pt x="80" y="45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8" y="43"/>
                  </a:cubicBezTo>
                  <a:cubicBezTo>
                    <a:pt x="78" y="43"/>
                    <a:pt x="77" y="43"/>
                    <a:pt x="77" y="43"/>
                  </a:cubicBezTo>
                  <a:cubicBezTo>
                    <a:pt x="80" y="42"/>
                    <a:pt x="83" y="40"/>
                    <a:pt x="86" y="38"/>
                  </a:cubicBezTo>
                  <a:cubicBezTo>
                    <a:pt x="90" y="34"/>
                    <a:pt x="95" y="32"/>
                    <a:pt x="100" y="29"/>
                  </a:cubicBezTo>
                  <a:cubicBezTo>
                    <a:pt x="99" y="30"/>
                    <a:pt x="98" y="30"/>
                    <a:pt x="98" y="30"/>
                  </a:cubicBezTo>
                  <a:cubicBezTo>
                    <a:pt x="95" y="32"/>
                    <a:pt x="93" y="33"/>
                    <a:pt x="91" y="34"/>
                  </a:cubicBezTo>
                  <a:cubicBezTo>
                    <a:pt x="87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6"/>
                    <a:pt x="80" y="55"/>
                  </a:cubicBezTo>
                  <a:cubicBezTo>
                    <a:pt x="83" y="52"/>
                    <a:pt x="86" y="49"/>
                    <a:pt x="90" y="47"/>
                  </a:cubicBezTo>
                  <a:cubicBezTo>
                    <a:pt x="93" y="44"/>
                    <a:pt x="95" y="42"/>
                    <a:pt x="98" y="39"/>
                  </a:cubicBezTo>
                  <a:cubicBezTo>
                    <a:pt x="99" y="38"/>
                    <a:pt x="99" y="38"/>
                    <a:pt x="100" y="37"/>
                  </a:cubicBezTo>
                  <a:cubicBezTo>
                    <a:pt x="93" y="44"/>
                    <a:pt x="87" y="50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8" y="30"/>
                    <a:pt x="107" y="31"/>
                  </a:cubicBezTo>
                  <a:cubicBezTo>
                    <a:pt x="107" y="31"/>
                    <a:pt x="106" y="31"/>
                    <a:pt x="106" y="31"/>
                  </a:cubicBezTo>
                  <a:cubicBezTo>
                    <a:pt x="104" y="33"/>
                    <a:pt x="101" y="35"/>
                    <a:pt x="99" y="38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6" y="46"/>
                    <a:pt x="87" y="45"/>
                    <a:pt x="89" y="44"/>
                  </a:cubicBezTo>
                  <a:cubicBezTo>
                    <a:pt x="92" y="42"/>
                    <a:pt x="94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1"/>
                    <a:pt x="107" y="30"/>
                    <a:pt x="107" y="30"/>
                  </a:cubicBezTo>
                  <a:cubicBezTo>
                    <a:pt x="107" y="30"/>
                    <a:pt x="107" y="29"/>
                    <a:pt x="108" y="29"/>
                  </a:cubicBezTo>
                  <a:cubicBezTo>
                    <a:pt x="108" y="29"/>
                    <a:pt x="108" y="28"/>
                    <a:pt x="108" y="28"/>
                  </a:cubicBezTo>
                  <a:cubicBezTo>
                    <a:pt x="103" y="31"/>
                    <a:pt x="99" y="33"/>
                    <a:pt x="95" y="36"/>
                  </a:cubicBezTo>
                  <a:cubicBezTo>
                    <a:pt x="90" y="40"/>
                    <a:pt x="87" y="43"/>
                    <a:pt x="82" y="46"/>
                  </a:cubicBezTo>
                  <a:cubicBezTo>
                    <a:pt x="81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2"/>
                  </a:cubicBezTo>
                  <a:cubicBezTo>
                    <a:pt x="88" y="40"/>
                    <a:pt x="90" y="38"/>
                    <a:pt x="93" y="37"/>
                  </a:cubicBezTo>
                  <a:cubicBezTo>
                    <a:pt x="96" y="34"/>
                    <a:pt x="100" y="32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8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2" y="29"/>
                    <a:pt x="98" y="31"/>
                    <a:pt x="94" y="34"/>
                  </a:cubicBezTo>
                  <a:cubicBezTo>
                    <a:pt x="90" y="37"/>
                    <a:pt x="86" y="40"/>
                    <a:pt x="81" y="43"/>
                  </a:cubicBezTo>
                  <a:cubicBezTo>
                    <a:pt x="81" y="43"/>
                    <a:pt x="80" y="43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1" y="43"/>
                    <a:pt x="83" y="41"/>
                    <a:pt x="84" y="40"/>
                  </a:cubicBezTo>
                  <a:cubicBezTo>
                    <a:pt x="87" y="38"/>
                    <a:pt x="89" y="37"/>
                    <a:pt x="91" y="35"/>
                  </a:cubicBezTo>
                  <a:cubicBezTo>
                    <a:pt x="96" y="32"/>
                    <a:pt x="100" y="30"/>
                    <a:pt x="104" y="27"/>
                  </a:cubicBezTo>
                  <a:cubicBezTo>
                    <a:pt x="105" y="27"/>
                    <a:pt x="105" y="26"/>
                    <a:pt x="104" y="27"/>
                  </a:cubicBezTo>
                  <a:cubicBezTo>
                    <a:pt x="97" y="30"/>
                    <a:pt x="89" y="34"/>
                    <a:pt x="83" y="39"/>
                  </a:cubicBezTo>
                  <a:cubicBezTo>
                    <a:pt x="81" y="40"/>
                    <a:pt x="79" y="41"/>
                    <a:pt x="78" y="42"/>
                  </a:cubicBezTo>
                  <a:cubicBezTo>
                    <a:pt x="72" y="45"/>
                    <a:pt x="77" y="42"/>
                    <a:pt x="78" y="41"/>
                  </a:cubicBezTo>
                  <a:cubicBezTo>
                    <a:pt x="81" y="38"/>
                    <a:pt x="84" y="36"/>
                    <a:pt x="88" y="34"/>
                  </a:cubicBezTo>
                  <a:cubicBezTo>
                    <a:pt x="93" y="31"/>
                    <a:pt x="99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6" y="26"/>
                    <a:pt x="108" y="27"/>
                    <a:pt x="109" y="28"/>
                  </a:cubicBezTo>
                  <a:close/>
                  <a:moveTo>
                    <a:pt x="90" y="38"/>
                  </a:moveTo>
                  <a:cubicBezTo>
                    <a:pt x="92" y="36"/>
                    <a:pt x="94" y="35"/>
                    <a:pt x="96" y="34"/>
                  </a:cubicBezTo>
                  <a:cubicBezTo>
                    <a:pt x="95" y="34"/>
                    <a:pt x="93" y="35"/>
                    <a:pt x="92" y="36"/>
                  </a:cubicBezTo>
                  <a:cubicBezTo>
                    <a:pt x="91" y="37"/>
                    <a:pt x="90" y="37"/>
                    <a:pt x="90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122"/>
            <p:cNvSpPr>
              <a:spLocks noEditPoints="1"/>
            </p:cNvSpPr>
            <p:nvPr/>
          </p:nvSpPr>
          <p:spPr bwMode="auto">
            <a:xfrm>
              <a:off x="6788150" y="4610100"/>
              <a:ext cx="222250" cy="66675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4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20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6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3" y="14"/>
                  </a:cubicBezTo>
                  <a:cubicBezTo>
                    <a:pt x="32" y="14"/>
                    <a:pt x="32" y="14"/>
                    <a:pt x="33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8" y="11"/>
                    <a:pt x="18" y="11"/>
                  </a:cubicBezTo>
                  <a:cubicBezTo>
                    <a:pt x="18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123"/>
            <p:cNvSpPr>
              <a:spLocks noEditPoints="1"/>
            </p:cNvSpPr>
            <p:nvPr/>
          </p:nvSpPr>
          <p:spPr bwMode="auto">
            <a:xfrm>
              <a:off x="7621588" y="5591175"/>
              <a:ext cx="222250" cy="66675"/>
            </a:xfrm>
            <a:custGeom>
              <a:avLst/>
              <a:gdLst>
                <a:gd name="T0" fmla="*/ 11 w 59"/>
                <a:gd name="T1" fmla="*/ 18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3 w 59"/>
                <a:gd name="T9" fmla="*/ 1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5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3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5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3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9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2 w 59"/>
                <a:gd name="T93" fmla="*/ 10 h 18"/>
                <a:gd name="T94" fmla="*/ 15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2" y="18"/>
                  </a:cubicBezTo>
                  <a:cubicBezTo>
                    <a:pt x="4" y="17"/>
                    <a:pt x="8" y="18"/>
                    <a:pt x="11" y="18"/>
                  </a:cubicBezTo>
                  <a:cubicBezTo>
                    <a:pt x="16" y="18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3"/>
                    <a:pt x="59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9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6" y="1"/>
                    <a:pt x="3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5" y="8"/>
                    <a:pt x="7" y="7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0" y="12"/>
                    <a:pt x="14" y="9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5"/>
                    <a:pt x="5" y="14"/>
                    <a:pt x="3" y="15"/>
                  </a:cubicBezTo>
                  <a:close/>
                  <a:moveTo>
                    <a:pt x="15" y="15"/>
                  </a:moveTo>
                  <a:cubicBezTo>
                    <a:pt x="19" y="13"/>
                    <a:pt x="23" y="9"/>
                    <a:pt x="26" y="7"/>
                  </a:cubicBezTo>
                  <a:cubicBezTo>
                    <a:pt x="30" y="4"/>
                    <a:pt x="28" y="5"/>
                    <a:pt x="26" y="8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19" y="15"/>
                    <a:pt x="15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5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3"/>
                  </a:cubicBezTo>
                  <a:cubicBezTo>
                    <a:pt x="19" y="15"/>
                    <a:pt x="24" y="11"/>
                    <a:pt x="25" y="10"/>
                  </a:cubicBezTo>
                  <a:cubicBezTo>
                    <a:pt x="27" y="8"/>
                    <a:pt x="28" y="7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10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5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1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3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1"/>
                    <a:pt x="56" y="13"/>
                    <a:pt x="56" y="16"/>
                  </a:cubicBezTo>
                  <a:cubicBezTo>
                    <a:pt x="48" y="16"/>
                    <a:pt x="41" y="15"/>
                    <a:pt x="33" y="15"/>
                  </a:cubicBezTo>
                  <a:cubicBezTo>
                    <a:pt x="38" y="14"/>
                    <a:pt x="42" y="10"/>
                    <a:pt x="46" y="7"/>
                  </a:cubicBezTo>
                  <a:cubicBezTo>
                    <a:pt x="51" y="4"/>
                    <a:pt x="47" y="7"/>
                    <a:pt x="45" y="8"/>
                  </a:cubicBezTo>
                  <a:cubicBezTo>
                    <a:pt x="43" y="10"/>
                    <a:pt x="40" y="12"/>
                    <a:pt x="38" y="15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2" y="10"/>
                    <a:pt x="49" y="11"/>
                  </a:cubicBezTo>
                  <a:cubicBezTo>
                    <a:pt x="48" y="12"/>
                    <a:pt x="47" y="12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1"/>
                    <a:pt x="52" y="9"/>
                    <a:pt x="54" y="5"/>
                  </a:cubicBezTo>
                  <a:cubicBezTo>
                    <a:pt x="54" y="5"/>
                    <a:pt x="54" y="5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5"/>
                    <a:pt x="45" y="4"/>
                  </a:cubicBezTo>
                  <a:cubicBezTo>
                    <a:pt x="46" y="5"/>
                    <a:pt x="48" y="5"/>
                    <a:pt x="49" y="5"/>
                  </a:cubicBezTo>
                  <a:cubicBezTo>
                    <a:pt x="44" y="7"/>
                    <a:pt x="40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7"/>
                    <a:pt x="36" y="9"/>
                    <a:pt x="33" y="12"/>
                  </a:cubicBezTo>
                  <a:cubicBezTo>
                    <a:pt x="35" y="10"/>
                    <a:pt x="38" y="8"/>
                    <a:pt x="40" y="5"/>
                  </a:cubicBezTo>
                  <a:cubicBezTo>
                    <a:pt x="40" y="5"/>
                    <a:pt x="40" y="5"/>
                    <a:pt x="40" y="4"/>
                  </a:cubicBezTo>
                  <a:close/>
                  <a:moveTo>
                    <a:pt x="34" y="5"/>
                  </a:moveTo>
                  <a:cubicBezTo>
                    <a:pt x="35" y="5"/>
                    <a:pt x="35" y="5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30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30" y="13"/>
                    <a:pt x="28" y="14"/>
                  </a:cubicBezTo>
                  <a:cubicBezTo>
                    <a:pt x="28" y="14"/>
                    <a:pt x="28" y="15"/>
                    <a:pt x="29" y="15"/>
                  </a:cubicBezTo>
                  <a:cubicBezTo>
                    <a:pt x="34" y="13"/>
                    <a:pt x="38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40" y="9"/>
                    <a:pt x="38" y="10"/>
                  </a:cubicBezTo>
                  <a:cubicBezTo>
                    <a:pt x="36" y="12"/>
                    <a:pt x="34" y="13"/>
                    <a:pt x="32" y="15"/>
                  </a:cubicBezTo>
                  <a:cubicBezTo>
                    <a:pt x="32" y="15"/>
                    <a:pt x="32" y="15"/>
                    <a:pt x="33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2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1" y="8"/>
                    <a:pt x="16" y="11"/>
                    <a:pt x="12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6"/>
                    <a:pt x="14" y="8"/>
                    <a:pt x="12" y="10"/>
                  </a:cubicBezTo>
                  <a:cubicBezTo>
                    <a:pt x="11" y="11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9"/>
                    <a:pt x="13" y="7"/>
                    <a:pt x="15" y="5"/>
                  </a:cubicBezTo>
                  <a:cubicBezTo>
                    <a:pt x="15" y="5"/>
                    <a:pt x="14" y="4"/>
                    <a:pt x="14" y="4"/>
                  </a:cubicBezTo>
                  <a:cubicBezTo>
                    <a:pt x="11" y="7"/>
                    <a:pt x="7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8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8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124"/>
            <p:cNvSpPr>
              <a:spLocks noEditPoints="1"/>
            </p:cNvSpPr>
            <p:nvPr/>
          </p:nvSpPr>
          <p:spPr bwMode="auto">
            <a:xfrm>
              <a:off x="9131300" y="3873500"/>
              <a:ext cx="220663" cy="68263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5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1"/>
                    <a:pt x="18" y="11"/>
                  </a:cubicBezTo>
                  <a:cubicBezTo>
                    <a:pt x="17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125"/>
            <p:cNvSpPr>
              <a:spLocks noEditPoints="1"/>
            </p:cNvSpPr>
            <p:nvPr/>
          </p:nvSpPr>
          <p:spPr bwMode="auto">
            <a:xfrm>
              <a:off x="10922000" y="2279650"/>
              <a:ext cx="217488" cy="150813"/>
            </a:xfrm>
            <a:custGeom>
              <a:avLst/>
              <a:gdLst>
                <a:gd name="T0" fmla="*/ 15 w 58"/>
                <a:gd name="T1" fmla="*/ 35 h 40"/>
                <a:gd name="T2" fmla="*/ 58 w 58"/>
                <a:gd name="T3" fmla="*/ 14 h 40"/>
                <a:gd name="T4" fmla="*/ 58 w 58"/>
                <a:gd name="T5" fmla="*/ 14 h 40"/>
                <a:gd name="T6" fmla="*/ 51 w 58"/>
                <a:gd name="T7" fmla="*/ 1 h 40"/>
                <a:gd name="T8" fmla="*/ 1 w 58"/>
                <a:gd name="T9" fmla="*/ 24 h 40"/>
                <a:gd name="T10" fmla="*/ 5 w 58"/>
                <a:gd name="T11" fmla="*/ 39 h 40"/>
                <a:gd name="T12" fmla="*/ 6 w 58"/>
                <a:gd name="T13" fmla="*/ 34 h 40"/>
                <a:gd name="T14" fmla="*/ 8 w 58"/>
                <a:gd name="T15" fmla="*/ 29 h 40"/>
                <a:gd name="T16" fmla="*/ 6 w 58"/>
                <a:gd name="T17" fmla="*/ 26 h 40"/>
                <a:gd name="T18" fmla="*/ 4 w 58"/>
                <a:gd name="T19" fmla="*/ 29 h 40"/>
                <a:gd name="T20" fmla="*/ 5 w 58"/>
                <a:gd name="T21" fmla="*/ 25 h 40"/>
                <a:gd name="T22" fmla="*/ 6 w 58"/>
                <a:gd name="T23" fmla="*/ 35 h 40"/>
                <a:gd name="T24" fmla="*/ 9 w 58"/>
                <a:gd name="T25" fmla="*/ 34 h 40"/>
                <a:gd name="T26" fmla="*/ 17 w 58"/>
                <a:gd name="T27" fmla="*/ 22 h 40"/>
                <a:gd name="T28" fmla="*/ 14 w 58"/>
                <a:gd name="T29" fmla="*/ 33 h 40"/>
                <a:gd name="T30" fmla="*/ 18 w 58"/>
                <a:gd name="T31" fmla="*/ 31 h 40"/>
                <a:gd name="T32" fmla="*/ 22 w 58"/>
                <a:gd name="T33" fmla="*/ 28 h 40"/>
                <a:gd name="T34" fmla="*/ 25 w 58"/>
                <a:gd name="T35" fmla="*/ 27 h 40"/>
                <a:gd name="T36" fmla="*/ 19 w 58"/>
                <a:gd name="T37" fmla="*/ 25 h 40"/>
                <a:gd name="T38" fmla="*/ 27 w 58"/>
                <a:gd name="T39" fmla="*/ 15 h 40"/>
                <a:gd name="T40" fmla="*/ 23 w 58"/>
                <a:gd name="T41" fmla="*/ 26 h 40"/>
                <a:gd name="T42" fmla="*/ 40 w 58"/>
                <a:gd name="T43" fmla="*/ 21 h 40"/>
                <a:gd name="T44" fmla="*/ 46 w 58"/>
                <a:gd name="T45" fmla="*/ 12 h 40"/>
                <a:gd name="T46" fmla="*/ 50 w 58"/>
                <a:gd name="T47" fmla="*/ 9 h 40"/>
                <a:gd name="T48" fmla="*/ 49 w 58"/>
                <a:gd name="T49" fmla="*/ 16 h 40"/>
                <a:gd name="T50" fmla="*/ 52 w 58"/>
                <a:gd name="T51" fmla="*/ 11 h 40"/>
                <a:gd name="T52" fmla="*/ 51 w 58"/>
                <a:gd name="T53" fmla="*/ 12 h 40"/>
                <a:gd name="T54" fmla="*/ 34 w 58"/>
                <a:gd name="T55" fmla="*/ 23 h 40"/>
                <a:gd name="T56" fmla="*/ 39 w 58"/>
                <a:gd name="T57" fmla="*/ 20 h 40"/>
                <a:gd name="T58" fmla="*/ 47 w 58"/>
                <a:gd name="T59" fmla="*/ 12 h 40"/>
                <a:gd name="T60" fmla="*/ 49 w 58"/>
                <a:gd name="T61" fmla="*/ 5 h 40"/>
                <a:gd name="T62" fmla="*/ 42 w 58"/>
                <a:gd name="T63" fmla="*/ 14 h 40"/>
                <a:gd name="T64" fmla="*/ 51 w 58"/>
                <a:gd name="T65" fmla="*/ 4 h 40"/>
                <a:gd name="T66" fmla="*/ 40 w 58"/>
                <a:gd name="T67" fmla="*/ 9 h 40"/>
                <a:gd name="T68" fmla="*/ 35 w 58"/>
                <a:gd name="T69" fmla="*/ 22 h 40"/>
                <a:gd name="T70" fmla="*/ 33 w 58"/>
                <a:gd name="T71" fmla="*/ 20 h 40"/>
                <a:gd name="T72" fmla="*/ 31 w 58"/>
                <a:gd name="T73" fmla="*/ 13 h 40"/>
                <a:gd name="T74" fmla="*/ 27 w 58"/>
                <a:gd name="T75" fmla="*/ 24 h 40"/>
                <a:gd name="T76" fmla="*/ 31 w 58"/>
                <a:gd name="T77" fmla="*/ 13 h 40"/>
                <a:gd name="T78" fmla="*/ 35 w 58"/>
                <a:gd name="T79" fmla="*/ 13 h 40"/>
                <a:gd name="T80" fmla="*/ 30 w 58"/>
                <a:gd name="T81" fmla="*/ 25 h 40"/>
                <a:gd name="T82" fmla="*/ 37 w 58"/>
                <a:gd name="T83" fmla="*/ 17 h 40"/>
                <a:gd name="T84" fmla="*/ 28 w 58"/>
                <a:gd name="T85" fmla="*/ 26 h 40"/>
                <a:gd name="T86" fmla="*/ 32 w 58"/>
                <a:gd name="T87" fmla="*/ 21 h 40"/>
                <a:gd name="T88" fmla="*/ 23 w 58"/>
                <a:gd name="T89" fmla="*/ 17 h 40"/>
                <a:gd name="T90" fmla="*/ 16 w 58"/>
                <a:gd name="T91" fmla="*/ 26 h 40"/>
                <a:gd name="T92" fmla="*/ 13 w 58"/>
                <a:gd name="T93" fmla="*/ 28 h 40"/>
                <a:gd name="T94" fmla="*/ 13 w 58"/>
                <a:gd name="T95" fmla="*/ 22 h 40"/>
                <a:gd name="T96" fmla="*/ 10 w 58"/>
                <a:gd name="T97" fmla="*/ 23 h 40"/>
                <a:gd name="T98" fmla="*/ 19 w 58"/>
                <a:gd name="T99" fmla="*/ 27 h 40"/>
                <a:gd name="T100" fmla="*/ 5 w 58"/>
                <a:gd name="T101" fmla="*/ 31 h 40"/>
                <a:gd name="T102" fmla="*/ 9 w 58"/>
                <a:gd name="T103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8" h="40">
                  <a:moveTo>
                    <a:pt x="7" y="40"/>
                  </a:moveTo>
                  <a:cubicBezTo>
                    <a:pt x="7" y="40"/>
                    <a:pt x="7" y="39"/>
                    <a:pt x="7" y="39"/>
                  </a:cubicBezTo>
                  <a:cubicBezTo>
                    <a:pt x="10" y="38"/>
                    <a:pt x="13" y="36"/>
                    <a:pt x="15" y="35"/>
                  </a:cubicBezTo>
                  <a:cubicBezTo>
                    <a:pt x="20" y="33"/>
                    <a:pt x="26" y="30"/>
                    <a:pt x="31" y="28"/>
                  </a:cubicBezTo>
                  <a:cubicBezTo>
                    <a:pt x="40" y="24"/>
                    <a:pt x="49" y="20"/>
                    <a:pt x="57" y="16"/>
                  </a:cubicBezTo>
                  <a:cubicBezTo>
                    <a:pt x="58" y="15"/>
                    <a:pt x="58" y="15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6" y="10"/>
                    <a:pt x="55" y="5"/>
                    <a:pt x="53" y="1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0"/>
                    <a:pt x="51" y="0"/>
                    <a:pt x="51" y="1"/>
                  </a:cubicBezTo>
                  <a:cubicBezTo>
                    <a:pt x="42" y="4"/>
                    <a:pt x="34" y="8"/>
                    <a:pt x="26" y="12"/>
                  </a:cubicBezTo>
                  <a:cubicBezTo>
                    <a:pt x="20" y="15"/>
                    <a:pt x="15" y="17"/>
                    <a:pt x="9" y="20"/>
                  </a:cubicBezTo>
                  <a:cubicBezTo>
                    <a:pt x="7" y="21"/>
                    <a:pt x="4" y="23"/>
                    <a:pt x="1" y="24"/>
                  </a:cubicBez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1" y="30"/>
                    <a:pt x="3" y="35"/>
                    <a:pt x="5" y="39"/>
                  </a:cubicBezTo>
                  <a:cubicBezTo>
                    <a:pt x="5" y="40"/>
                    <a:pt x="6" y="40"/>
                    <a:pt x="7" y="40"/>
                  </a:cubicBezTo>
                  <a:close/>
                  <a:moveTo>
                    <a:pt x="8" y="29"/>
                  </a:moveTo>
                  <a:cubicBezTo>
                    <a:pt x="8" y="31"/>
                    <a:pt x="7" y="32"/>
                    <a:pt x="6" y="34"/>
                  </a:cubicBezTo>
                  <a:cubicBezTo>
                    <a:pt x="6" y="33"/>
                    <a:pt x="5" y="33"/>
                    <a:pt x="5" y="32"/>
                  </a:cubicBezTo>
                  <a:cubicBezTo>
                    <a:pt x="7" y="29"/>
                    <a:pt x="8" y="27"/>
                    <a:pt x="9" y="24"/>
                  </a:cubicBezTo>
                  <a:cubicBezTo>
                    <a:pt x="10" y="23"/>
                    <a:pt x="9" y="28"/>
                    <a:pt x="8" y="29"/>
                  </a:cubicBezTo>
                  <a:close/>
                  <a:moveTo>
                    <a:pt x="4" y="29"/>
                  </a:moveTo>
                  <a:cubicBezTo>
                    <a:pt x="4" y="29"/>
                    <a:pt x="4" y="29"/>
                    <a:pt x="4" y="29"/>
                  </a:cubicBezTo>
                  <a:cubicBezTo>
                    <a:pt x="5" y="28"/>
                    <a:pt x="5" y="27"/>
                    <a:pt x="6" y="26"/>
                  </a:cubicBezTo>
                  <a:cubicBezTo>
                    <a:pt x="5" y="27"/>
                    <a:pt x="5" y="27"/>
                    <a:pt x="5" y="28"/>
                  </a:cubicBezTo>
                  <a:cubicBezTo>
                    <a:pt x="5" y="29"/>
                    <a:pt x="5" y="29"/>
                    <a:pt x="4" y="30"/>
                  </a:cubicBezTo>
                  <a:cubicBezTo>
                    <a:pt x="4" y="30"/>
                    <a:pt x="4" y="30"/>
                    <a:pt x="4" y="29"/>
                  </a:cubicBezTo>
                  <a:close/>
                  <a:moveTo>
                    <a:pt x="4" y="29"/>
                  </a:moveTo>
                  <a:cubicBezTo>
                    <a:pt x="4" y="28"/>
                    <a:pt x="3" y="27"/>
                    <a:pt x="3" y="26"/>
                  </a:cubicBezTo>
                  <a:cubicBezTo>
                    <a:pt x="4" y="26"/>
                    <a:pt x="5" y="25"/>
                    <a:pt x="5" y="25"/>
                  </a:cubicBezTo>
                  <a:cubicBezTo>
                    <a:pt x="5" y="26"/>
                    <a:pt x="4" y="27"/>
                    <a:pt x="4" y="29"/>
                  </a:cubicBezTo>
                  <a:close/>
                  <a:moveTo>
                    <a:pt x="7" y="36"/>
                  </a:moveTo>
                  <a:cubicBezTo>
                    <a:pt x="7" y="36"/>
                    <a:pt x="7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8" y="33"/>
                    <a:pt x="10" y="31"/>
                    <a:pt x="11" y="29"/>
                  </a:cubicBezTo>
                  <a:cubicBezTo>
                    <a:pt x="10" y="31"/>
                    <a:pt x="10" y="32"/>
                    <a:pt x="9" y="34"/>
                  </a:cubicBezTo>
                  <a:cubicBezTo>
                    <a:pt x="9" y="34"/>
                    <a:pt x="10" y="34"/>
                    <a:pt x="10" y="34"/>
                  </a:cubicBezTo>
                  <a:cubicBezTo>
                    <a:pt x="13" y="30"/>
                    <a:pt x="14" y="26"/>
                    <a:pt x="17" y="22"/>
                  </a:cubicBezTo>
                  <a:cubicBezTo>
                    <a:pt x="18" y="20"/>
                    <a:pt x="18" y="20"/>
                    <a:pt x="17" y="22"/>
                  </a:cubicBezTo>
                  <a:cubicBezTo>
                    <a:pt x="16" y="23"/>
                    <a:pt x="16" y="24"/>
                    <a:pt x="15" y="26"/>
                  </a:cubicBezTo>
                  <a:cubicBezTo>
                    <a:pt x="14" y="28"/>
                    <a:pt x="14" y="30"/>
                    <a:pt x="13" y="32"/>
                  </a:cubicBezTo>
                  <a:cubicBezTo>
                    <a:pt x="13" y="33"/>
                    <a:pt x="14" y="33"/>
                    <a:pt x="14" y="33"/>
                  </a:cubicBezTo>
                  <a:cubicBezTo>
                    <a:pt x="14" y="33"/>
                    <a:pt x="14" y="33"/>
                    <a:pt x="13" y="33"/>
                  </a:cubicBezTo>
                  <a:cubicBezTo>
                    <a:pt x="11" y="34"/>
                    <a:pt x="9" y="35"/>
                    <a:pt x="7" y="36"/>
                  </a:cubicBezTo>
                  <a:close/>
                  <a:moveTo>
                    <a:pt x="18" y="31"/>
                  </a:moveTo>
                  <a:cubicBezTo>
                    <a:pt x="21" y="27"/>
                    <a:pt x="22" y="23"/>
                    <a:pt x="25" y="18"/>
                  </a:cubicBezTo>
                  <a:cubicBezTo>
                    <a:pt x="27" y="15"/>
                    <a:pt x="26" y="16"/>
                    <a:pt x="25" y="19"/>
                  </a:cubicBezTo>
                  <a:cubicBezTo>
                    <a:pt x="24" y="22"/>
                    <a:pt x="23" y="25"/>
                    <a:pt x="22" y="28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4" y="26"/>
                    <a:pt x="26" y="22"/>
                    <a:pt x="28" y="19"/>
                  </a:cubicBezTo>
                  <a:cubicBezTo>
                    <a:pt x="27" y="22"/>
                    <a:pt x="26" y="25"/>
                    <a:pt x="25" y="27"/>
                  </a:cubicBezTo>
                  <a:cubicBezTo>
                    <a:pt x="22" y="29"/>
                    <a:pt x="18" y="31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6" y="30"/>
                    <a:pt x="18" y="28"/>
                    <a:pt x="19" y="25"/>
                  </a:cubicBezTo>
                  <a:cubicBezTo>
                    <a:pt x="18" y="27"/>
                    <a:pt x="17" y="29"/>
                    <a:pt x="17" y="31"/>
                  </a:cubicBezTo>
                  <a:cubicBezTo>
                    <a:pt x="17" y="31"/>
                    <a:pt x="17" y="31"/>
                    <a:pt x="18" y="31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8" y="14"/>
                    <a:pt x="29" y="14"/>
                    <a:pt x="31" y="13"/>
                  </a:cubicBezTo>
                  <a:cubicBezTo>
                    <a:pt x="28" y="17"/>
                    <a:pt x="26" y="22"/>
                    <a:pt x="23" y="26"/>
                  </a:cubicBezTo>
                  <a:cubicBezTo>
                    <a:pt x="21" y="29"/>
                    <a:pt x="24" y="23"/>
                    <a:pt x="25" y="22"/>
                  </a:cubicBezTo>
                  <a:cubicBezTo>
                    <a:pt x="26" y="20"/>
                    <a:pt x="27" y="17"/>
                    <a:pt x="27" y="15"/>
                  </a:cubicBezTo>
                  <a:close/>
                  <a:moveTo>
                    <a:pt x="40" y="21"/>
                  </a:moveTo>
                  <a:cubicBezTo>
                    <a:pt x="43" y="16"/>
                    <a:pt x="45" y="12"/>
                    <a:pt x="48" y="7"/>
                  </a:cubicBezTo>
                  <a:cubicBezTo>
                    <a:pt x="48" y="7"/>
                    <a:pt x="48" y="8"/>
                    <a:pt x="48" y="9"/>
                  </a:cubicBezTo>
                  <a:cubicBezTo>
                    <a:pt x="47" y="10"/>
                    <a:pt x="47" y="11"/>
                    <a:pt x="46" y="12"/>
                  </a:cubicBezTo>
                  <a:cubicBezTo>
                    <a:pt x="45" y="14"/>
                    <a:pt x="44" y="16"/>
                    <a:pt x="44" y="18"/>
                  </a:cubicBezTo>
                  <a:cubicBezTo>
                    <a:pt x="44" y="18"/>
                    <a:pt x="44" y="19"/>
                    <a:pt x="44" y="18"/>
                  </a:cubicBezTo>
                  <a:cubicBezTo>
                    <a:pt x="47" y="15"/>
                    <a:pt x="48" y="12"/>
                    <a:pt x="50" y="9"/>
                  </a:cubicBezTo>
                  <a:cubicBezTo>
                    <a:pt x="53" y="5"/>
                    <a:pt x="51" y="9"/>
                    <a:pt x="51" y="10"/>
                  </a:cubicBezTo>
                  <a:cubicBezTo>
                    <a:pt x="50" y="12"/>
                    <a:pt x="49" y="14"/>
                    <a:pt x="49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5"/>
                    <a:pt x="52" y="11"/>
                    <a:pt x="53" y="14"/>
                  </a:cubicBezTo>
                  <a:cubicBezTo>
                    <a:pt x="53" y="14"/>
                    <a:pt x="54" y="14"/>
                    <a:pt x="54" y="14"/>
                  </a:cubicBezTo>
                  <a:cubicBezTo>
                    <a:pt x="53" y="12"/>
                    <a:pt x="54" y="12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2"/>
                    <a:pt x="51" y="13"/>
                    <a:pt x="50" y="14"/>
                  </a:cubicBezTo>
                  <a:cubicBezTo>
                    <a:pt x="49" y="16"/>
                    <a:pt x="51" y="12"/>
                    <a:pt x="51" y="12"/>
                  </a:cubicBezTo>
                  <a:cubicBezTo>
                    <a:pt x="51" y="10"/>
                    <a:pt x="52" y="8"/>
                    <a:pt x="52" y="7"/>
                  </a:cubicBezTo>
                  <a:cubicBezTo>
                    <a:pt x="53" y="9"/>
                    <a:pt x="54" y="11"/>
                    <a:pt x="55" y="14"/>
                  </a:cubicBezTo>
                  <a:cubicBezTo>
                    <a:pt x="48" y="17"/>
                    <a:pt x="41" y="20"/>
                    <a:pt x="34" y="23"/>
                  </a:cubicBezTo>
                  <a:cubicBezTo>
                    <a:pt x="38" y="20"/>
                    <a:pt x="40" y="15"/>
                    <a:pt x="43" y="10"/>
                  </a:cubicBezTo>
                  <a:cubicBezTo>
                    <a:pt x="45" y="5"/>
                    <a:pt x="43" y="10"/>
                    <a:pt x="42" y="12"/>
                  </a:cubicBezTo>
                  <a:cubicBezTo>
                    <a:pt x="41" y="15"/>
                    <a:pt x="40" y="17"/>
                    <a:pt x="39" y="20"/>
                  </a:cubicBezTo>
                  <a:cubicBezTo>
                    <a:pt x="39" y="21"/>
                    <a:pt x="39" y="21"/>
                    <a:pt x="40" y="21"/>
                  </a:cubicBezTo>
                  <a:close/>
                  <a:moveTo>
                    <a:pt x="52" y="6"/>
                  </a:moveTo>
                  <a:cubicBezTo>
                    <a:pt x="50" y="8"/>
                    <a:pt x="49" y="10"/>
                    <a:pt x="47" y="12"/>
                  </a:cubicBezTo>
                  <a:cubicBezTo>
                    <a:pt x="47" y="13"/>
                    <a:pt x="46" y="14"/>
                    <a:pt x="46" y="15"/>
                  </a:cubicBezTo>
                  <a:cubicBezTo>
                    <a:pt x="46" y="15"/>
                    <a:pt x="45" y="15"/>
                    <a:pt x="45" y="16"/>
                  </a:cubicBezTo>
                  <a:cubicBezTo>
                    <a:pt x="47" y="12"/>
                    <a:pt x="49" y="9"/>
                    <a:pt x="49" y="5"/>
                  </a:cubicBezTo>
                  <a:cubicBezTo>
                    <a:pt x="49" y="5"/>
                    <a:pt x="48" y="5"/>
                    <a:pt x="48" y="5"/>
                  </a:cubicBezTo>
                  <a:cubicBezTo>
                    <a:pt x="46" y="10"/>
                    <a:pt x="43" y="15"/>
                    <a:pt x="40" y="19"/>
                  </a:cubicBezTo>
                  <a:cubicBezTo>
                    <a:pt x="41" y="18"/>
                    <a:pt x="41" y="15"/>
                    <a:pt x="42" y="14"/>
                  </a:cubicBezTo>
                  <a:cubicBezTo>
                    <a:pt x="43" y="11"/>
                    <a:pt x="44" y="9"/>
                    <a:pt x="45" y="7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7" y="5"/>
                    <a:pt x="49" y="5"/>
                    <a:pt x="51" y="4"/>
                  </a:cubicBezTo>
                  <a:cubicBezTo>
                    <a:pt x="51" y="4"/>
                    <a:pt x="51" y="5"/>
                    <a:pt x="52" y="6"/>
                  </a:cubicBezTo>
                  <a:close/>
                  <a:moveTo>
                    <a:pt x="35" y="22"/>
                  </a:moveTo>
                  <a:cubicBezTo>
                    <a:pt x="38" y="19"/>
                    <a:pt x="40" y="13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2" y="8"/>
                    <a:pt x="43" y="7"/>
                    <a:pt x="44" y="7"/>
                  </a:cubicBezTo>
                  <a:cubicBezTo>
                    <a:pt x="40" y="11"/>
                    <a:pt x="39" y="17"/>
                    <a:pt x="35" y="22"/>
                  </a:cubicBezTo>
                  <a:close/>
                  <a:moveTo>
                    <a:pt x="36" y="11"/>
                  </a:moveTo>
                  <a:cubicBezTo>
                    <a:pt x="37" y="10"/>
                    <a:pt x="38" y="9"/>
                    <a:pt x="40" y="9"/>
                  </a:cubicBezTo>
                  <a:cubicBezTo>
                    <a:pt x="37" y="12"/>
                    <a:pt x="35" y="17"/>
                    <a:pt x="33" y="20"/>
                  </a:cubicBezTo>
                  <a:cubicBezTo>
                    <a:pt x="34" y="17"/>
                    <a:pt x="36" y="14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2" y="12"/>
                    <a:pt x="34" y="12"/>
                    <a:pt x="35" y="11"/>
                  </a:cubicBezTo>
                  <a:cubicBezTo>
                    <a:pt x="33" y="16"/>
                    <a:pt x="30" y="20"/>
                    <a:pt x="27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"/>
                    <a:pt x="27" y="23"/>
                    <a:pt x="28" y="22"/>
                  </a:cubicBezTo>
                  <a:cubicBezTo>
                    <a:pt x="29" y="19"/>
                    <a:pt x="30" y="16"/>
                    <a:pt x="31" y="13"/>
                  </a:cubicBezTo>
                  <a:close/>
                  <a:moveTo>
                    <a:pt x="28" y="26"/>
                  </a:moveTo>
                  <a:cubicBezTo>
                    <a:pt x="28" y="26"/>
                    <a:pt x="27" y="27"/>
                    <a:pt x="27" y="27"/>
                  </a:cubicBezTo>
                  <a:cubicBezTo>
                    <a:pt x="29" y="22"/>
                    <a:pt x="32" y="17"/>
                    <a:pt x="35" y="13"/>
                  </a:cubicBezTo>
                  <a:cubicBezTo>
                    <a:pt x="34" y="15"/>
                    <a:pt x="33" y="17"/>
                    <a:pt x="32" y="19"/>
                  </a:cubicBezTo>
                  <a:cubicBezTo>
                    <a:pt x="31" y="21"/>
                    <a:pt x="30" y="23"/>
                    <a:pt x="30" y="24"/>
                  </a:cubicBezTo>
                  <a:cubicBezTo>
                    <a:pt x="29" y="25"/>
                    <a:pt x="30" y="25"/>
                    <a:pt x="30" y="25"/>
                  </a:cubicBezTo>
                  <a:cubicBezTo>
                    <a:pt x="34" y="21"/>
                    <a:pt x="36" y="16"/>
                    <a:pt x="39" y="11"/>
                  </a:cubicBezTo>
                  <a:cubicBezTo>
                    <a:pt x="40" y="10"/>
                    <a:pt x="40" y="10"/>
                    <a:pt x="39" y="12"/>
                  </a:cubicBezTo>
                  <a:cubicBezTo>
                    <a:pt x="39" y="13"/>
                    <a:pt x="38" y="15"/>
                    <a:pt x="37" y="17"/>
                  </a:cubicBezTo>
                  <a:cubicBezTo>
                    <a:pt x="36" y="19"/>
                    <a:pt x="35" y="21"/>
                    <a:pt x="34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2" y="24"/>
                    <a:pt x="30" y="25"/>
                    <a:pt x="28" y="26"/>
                  </a:cubicBezTo>
                  <a:close/>
                  <a:moveTo>
                    <a:pt x="32" y="21"/>
                  </a:moveTo>
                  <a:cubicBezTo>
                    <a:pt x="32" y="21"/>
                    <a:pt x="32" y="21"/>
                    <a:pt x="32" y="22"/>
                  </a:cubicBezTo>
                  <a:cubicBezTo>
                    <a:pt x="32" y="21"/>
                    <a:pt x="32" y="21"/>
                    <a:pt x="32" y="21"/>
                  </a:cubicBezTo>
                  <a:close/>
                  <a:moveTo>
                    <a:pt x="26" y="15"/>
                  </a:moveTo>
                  <a:cubicBezTo>
                    <a:pt x="23" y="19"/>
                    <a:pt x="22" y="23"/>
                    <a:pt x="20" y="27"/>
                  </a:cubicBezTo>
                  <a:cubicBezTo>
                    <a:pt x="21" y="24"/>
                    <a:pt x="23" y="20"/>
                    <a:pt x="23" y="17"/>
                  </a:cubicBezTo>
                  <a:cubicBezTo>
                    <a:pt x="23" y="17"/>
                    <a:pt x="22" y="17"/>
                    <a:pt x="22" y="17"/>
                  </a:cubicBezTo>
                  <a:cubicBezTo>
                    <a:pt x="20" y="22"/>
                    <a:pt x="18" y="27"/>
                    <a:pt x="14" y="31"/>
                  </a:cubicBezTo>
                  <a:cubicBezTo>
                    <a:pt x="15" y="31"/>
                    <a:pt x="16" y="27"/>
                    <a:pt x="16" y="26"/>
                  </a:cubicBezTo>
                  <a:cubicBezTo>
                    <a:pt x="17" y="24"/>
                    <a:pt x="18" y="22"/>
                    <a:pt x="19" y="20"/>
                  </a:cubicBezTo>
                  <a:cubicBezTo>
                    <a:pt x="19" y="19"/>
                    <a:pt x="18" y="19"/>
                    <a:pt x="18" y="19"/>
                  </a:cubicBezTo>
                  <a:cubicBezTo>
                    <a:pt x="16" y="22"/>
                    <a:pt x="14" y="25"/>
                    <a:pt x="13" y="28"/>
                  </a:cubicBezTo>
                  <a:cubicBezTo>
                    <a:pt x="12" y="29"/>
                    <a:pt x="12" y="30"/>
                    <a:pt x="11" y="31"/>
                  </a:cubicBezTo>
                  <a:cubicBezTo>
                    <a:pt x="9" y="35"/>
                    <a:pt x="11" y="30"/>
                    <a:pt x="11" y="29"/>
                  </a:cubicBezTo>
                  <a:cubicBezTo>
                    <a:pt x="12" y="27"/>
                    <a:pt x="13" y="25"/>
                    <a:pt x="13" y="22"/>
                  </a:cubicBezTo>
                  <a:cubicBezTo>
                    <a:pt x="14" y="22"/>
                    <a:pt x="13" y="21"/>
                    <a:pt x="13" y="22"/>
                  </a:cubicBezTo>
                  <a:cubicBezTo>
                    <a:pt x="11" y="26"/>
                    <a:pt x="9" y="31"/>
                    <a:pt x="7" y="33"/>
                  </a:cubicBezTo>
                  <a:cubicBezTo>
                    <a:pt x="9" y="30"/>
                    <a:pt x="10" y="26"/>
                    <a:pt x="10" y="23"/>
                  </a:cubicBezTo>
                  <a:cubicBezTo>
                    <a:pt x="15" y="20"/>
                    <a:pt x="21" y="18"/>
                    <a:pt x="26" y="15"/>
                  </a:cubicBezTo>
                  <a:close/>
                  <a:moveTo>
                    <a:pt x="19" y="28"/>
                  </a:moveTo>
                  <a:cubicBezTo>
                    <a:pt x="19" y="28"/>
                    <a:pt x="19" y="27"/>
                    <a:pt x="19" y="27"/>
                  </a:cubicBezTo>
                  <a:cubicBezTo>
                    <a:pt x="19" y="27"/>
                    <a:pt x="19" y="28"/>
                    <a:pt x="19" y="28"/>
                  </a:cubicBezTo>
                  <a:close/>
                  <a:moveTo>
                    <a:pt x="9" y="23"/>
                  </a:moveTo>
                  <a:cubicBezTo>
                    <a:pt x="7" y="26"/>
                    <a:pt x="6" y="28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29"/>
                    <a:pt x="6" y="26"/>
                    <a:pt x="6" y="24"/>
                  </a:cubicBezTo>
                  <a:cubicBezTo>
                    <a:pt x="7" y="24"/>
                    <a:pt x="8" y="24"/>
                    <a:pt x="9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126"/>
            <p:cNvSpPr>
              <a:spLocks noEditPoints="1"/>
            </p:cNvSpPr>
            <p:nvPr/>
          </p:nvSpPr>
          <p:spPr bwMode="auto">
            <a:xfrm>
              <a:off x="8796338" y="341153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3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127"/>
            <p:cNvSpPr>
              <a:spLocks noEditPoints="1"/>
            </p:cNvSpPr>
            <p:nvPr/>
          </p:nvSpPr>
          <p:spPr bwMode="auto">
            <a:xfrm>
              <a:off x="8721725" y="350837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6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8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2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4" y="8"/>
                  </a:cubicBezTo>
                  <a:cubicBezTo>
                    <a:pt x="22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6"/>
                  </a:cubicBezTo>
                  <a:cubicBezTo>
                    <a:pt x="43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9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1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2"/>
                    <a:pt x="59" y="16"/>
                    <a:pt x="61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6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6" y="8"/>
                    <a:pt x="27" y="6"/>
                    <a:pt x="29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128"/>
            <p:cNvSpPr>
              <a:spLocks noEditPoints="1"/>
            </p:cNvSpPr>
            <p:nvPr/>
          </p:nvSpPr>
          <p:spPr bwMode="auto">
            <a:xfrm>
              <a:off x="8807450" y="359886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7" y="2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129"/>
            <p:cNvSpPr>
              <a:spLocks noEditPoints="1"/>
            </p:cNvSpPr>
            <p:nvPr/>
          </p:nvSpPr>
          <p:spPr bwMode="auto">
            <a:xfrm>
              <a:off x="1452563" y="6661150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2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8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5"/>
                    <a:pt x="14" y="14"/>
                    <a:pt x="17" y="12"/>
                  </a:cubicBezTo>
                  <a:cubicBezTo>
                    <a:pt x="15" y="14"/>
                    <a:pt x="13" y="15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130"/>
            <p:cNvSpPr>
              <a:spLocks noEditPoints="1"/>
            </p:cNvSpPr>
            <p:nvPr/>
          </p:nvSpPr>
          <p:spPr bwMode="auto">
            <a:xfrm>
              <a:off x="1376363" y="6754813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8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1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3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2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4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4" y="11"/>
                    <a:pt x="35" y="8"/>
                    <a:pt x="38" y="5"/>
                  </a:cubicBezTo>
                  <a:cubicBezTo>
                    <a:pt x="38" y="5"/>
                    <a:pt x="38" y="4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131"/>
            <p:cNvSpPr>
              <a:spLocks noEditPoints="1"/>
            </p:cNvSpPr>
            <p:nvPr/>
          </p:nvSpPr>
          <p:spPr bwMode="auto">
            <a:xfrm>
              <a:off x="1463675" y="6845300"/>
              <a:ext cx="66675" cy="68263"/>
            </a:xfrm>
            <a:custGeom>
              <a:avLst/>
              <a:gdLst>
                <a:gd name="T0" fmla="*/ 11 w 18"/>
                <a:gd name="T1" fmla="*/ 17 h 18"/>
                <a:gd name="T2" fmla="*/ 17 w 18"/>
                <a:gd name="T3" fmla="*/ 8 h 18"/>
                <a:gd name="T4" fmla="*/ 8 w 18"/>
                <a:gd name="T5" fmla="*/ 1 h 18"/>
                <a:gd name="T6" fmla="*/ 8 w 18"/>
                <a:gd name="T7" fmla="*/ 1 h 18"/>
                <a:gd name="T8" fmla="*/ 1 w 18"/>
                <a:gd name="T9" fmla="*/ 9 h 18"/>
                <a:gd name="T10" fmla="*/ 11 w 18"/>
                <a:gd name="T11" fmla="*/ 17 h 18"/>
                <a:gd name="T12" fmla="*/ 10 w 18"/>
                <a:gd name="T13" fmla="*/ 14 h 18"/>
                <a:gd name="T14" fmla="*/ 3 w 18"/>
                <a:gd name="T15" fmla="*/ 9 h 18"/>
                <a:gd name="T16" fmla="*/ 4 w 18"/>
                <a:gd name="T17" fmla="*/ 9 h 18"/>
                <a:gd name="T18" fmla="*/ 10 w 18"/>
                <a:gd name="T19" fmla="*/ 6 h 18"/>
                <a:gd name="T20" fmla="*/ 5 w 18"/>
                <a:gd name="T21" fmla="*/ 11 h 18"/>
                <a:gd name="T22" fmla="*/ 5 w 18"/>
                <a:gd name="T23" fmla="*/ 12 h 18"/>
                <a:gd name="T24" fmla="*/ 11 w 18"/>
                <a:gd name="T25" fmla="*/ 8 h 18"/>
                <a:gd name="T26" fmla="*/ 7 w 18"/>
                <a:gd name="T27" fmla="*/ 13 h 18"/>
                <a:gd name="T28" fmla="*/ 8 w 18"/>
                <a:gd name="T29" fmla="*/ 13 h 18"/>
                <a:gd name="T30" fmla="*/ 13 w 18"/>
                <a:gd name="T31" fmla="*/ 11 h 18"/>
                <a:gd name="T32" fmla="*/ 11 w 18"/>
                <a:gd name="T33" fmla="*/ 13 h 18"/>
                <a:gd name="T34" fmla="*/ 11 w 18"/>
                <a:gd name="T35" fmla="*/ 14 h 18"/>
                <a:gd name="T36" fmla="*/ 10 w 18"/>
                <a:gd name="T37" fmla="*/ 14 h 18"/>
                <a:gd name="T38" fmla="*/ 12 w 18"/>
                <a:gd name="T39" fmla="*/ 13 h 18"/>
                <a:gd name="T40" fmla="*/ 14 w 18"/>
                <a:gd name="T41" fmla="*/ 10 h 18"/>
                <a:gd name="T42" fmla="*/ 14 w 18"/>
                <a:gd name="T43" fmla="*/ 10 h 18"/>
                <a:gd name="T44" fmla="*/ 9 w 18"/>
                <a:gd name="T45" fmla="*/ 12 h 18"/>
                <a:gd name="T46" fmla="*/ 13 w 18"/>
                <a:gd name="T47" fmla="*/ 7 h 18"/>
                <a:gd name="T48" fmla="*/ 12 w 18"/>
                <a:gd name="T49" fmla="*/ 7 h 18"/>
                <a:gd name="T50" fmla="*/ 8 w 18"/>
                <a:gd name="T51" fmla="*/ 9 h 18"/>
                <a:gd name="T52" fmla="*/ 12 w 18"/>
                <a:gd name="T53" fmla="*/ 5 h 18"/>
                <a:gd name="T54" fmla="*/ 11 w 18"/>
                <a:gd name="T55" fmla="*/ 5 h 18"/>
                <a:gd name="T56" fmla="*/ 6 w 18"/>
                <a:gd name="T57" fmla="*/ 7 h 18"/>
                <a:gd name="T58" fmla="*/ 10 w 18"/>
                <a:gd name="T59" fmla="*/ 4 h 18"/>
                <a:gd name="T60" fmla="*/ 12 w 18"/>
                <a:gd name="T61" fmla="*/ 13 h 18"/>
                <a:gd name="T62" fmla="*/ 7 w 18"/>
                <a:gd name="T63" fmla="*/ 4 h 18"/>
                <a:gd name="T64" fmla="*/ 5 w 18"/>
                <a:gd name="T65" fmla="*/ 5 h 18"/>
                <a:gd name="T66" fmla="*/ 7 w 18"/>
                <a:gd name="T67" fmla="*/ 4 h 18"/>
                <a:gd name="T68" fmla="*/ 4 w 18"/>
                <a:gd name="T69" fmla="*/ 6 h 18"/>
                <a:gd name="T70" fmla="*/ 5 w 18"/>
                <a:gd name="T71" fmla="*/ 6 h 18"/>
                <a:gd name="T72" fmla="*/ 9 w 18"/>
                <a:gd name="T73" fmla="*/ 4 h 18"/>
                <a:gd name="T74" fmla="*/ 3 w 18"/>
                <a:gd name="T75" fmla="*/ 9 h 18"/>
                <a:gd name="T76" fmla="*/ 3 w 18"/>
                <a:gd name="T77" fmla="*/ 9 h 18"/>
                <a:gd name="T78" fmla="*/ 4 w 18"/>
                <a:gd name="T7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8">
                  <a:moveTo>
                    <a:pt x="11" y="17"/>
                  </a:moveTo>
                  <a:cubicBezTo>
                    <a:pt x="15" y="16"/>
                    <a:pt x="18" y="12"/>
                    <a:pt x="17" y="8"/>
                  </a:cubicBezTo>
                  <a:cubicBezTo>
                    <a:pt x="17" y="3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1"/>
                    <a:pt x="0" y="5"/>
                    <a:pt x="1" y="9"/>
                  </a:cubicBezTo>
                  <a:cubicBezTo>
                    <a:pt x="1" y="14"/>
                    <a:pt x="6" y="18"/>
                    <a:pt x="11" y="17"/>
                  </a:cubicBezTo>
                  <a:close/>
                  <a:moveTo>
                    <a:pt x="10" y="14"/>
                  </a:moveTo>
                  <a:cubicBezTo>
                    <a:pt x="7" y="15"/>
                    <a:pt x="4" y="13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8"/>
                    <a:pt x="6" y="9"/>
                    <a:pt x="5" y="11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11"/>
                    <a:pt x="9" y="9"/>
                    <a:pt x="11" y="8"/>
                  </a:cubicBezTo>
                  <a:cubicBezTo>
                    <a:pt x="10" y="10"/>
                    <a:pt x="8" y="11"/>
                    <a:pt x="7" y="13"/>
                  </a:cubicBezTo>
                  <a:cubicBezTo>
                    <a:pt x="7" y="13"/>
                    <a:pt x="7" y="13"/>
                    <a:pt x="8" y="13"/>
                  </a:cubicBezTo>
                  <a:cubicBezTo>
                    <a:pt x="9" y="12"/>
                    <a:pt x="11" y="11"/>
                    <a:pt x="13" y="11"/>
                  </a:cubicBezTo>
                  <a:cubicBezTo>
                    <a:pt x="13" y="12"/>
                    <a:pt x="12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ubicBezTo>
                    <a:pt x="11" y="14"/>
                    <a:pt x="11" y="14"/>
                    <a:pt x="10" y="14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2" y="10"/>
                    <a:pt x="10" y="11"/>
                    <a:pt x="9" y="12"/>
                  </a:cubicBezTo>
                  <a:cubicBezTo>
                    <a:pt x="10" y="10"/>
                    <a:pt x="12" y="9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7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5"/>
                    <a:pt x="5" y="5"/>
                  </a:cubicBezTo>
                  <a:cubicBezTo>
                    <a:pt x="5" y="5"/>
                    <a:pt x="6" y="4"/>
                    <a:pt x="7" y="4"/>
                  </a:cubicBez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6" y="5"/>
                    <a:pt x="8" y="5"/>
                    <a:pt x="9" y="4"/>
                  </a:cubicBezTo>
                  <a:cubicBezTo>
                    <a:pt x="7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4" y="7"/>
                    <a:pt x="4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132"/>
            <p:cNvSpPr>
              <a:spLocks noEditPoints="1"/>
            </p:cNvSpPr>
            <p:nvPr/>
          </p:nvSpPr>
          <p:spPr bwMode="auto">
            <a:xfrm>
              <a:off x="9186863" y="4613275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2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133"/>
            <p:cNvSpPr>
              <a:spLocks noEditPoints="1"/>
            </p:cNvSpPr>
            <p:nvPr/>
          </p:nvSpPr>
          <p:spPr bwMode="auto">
            <a:xfrm>
              <a:off x="9112250" y="4706938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9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0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2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3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7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3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3" y="11"/>
                    <a:pt x="35" y="8"/>
                    <a:pt x="38" y="5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134"/>
            <p:cNvSpPr>
              <a:spLocks noEditPoints="1"/>
            </p:cNvSpPr>
            <p:nvPr/>
          </p:nvSpPr>
          <p:spPr bwMode="auto">
            <a:xfrm>
              <a:off x="9197975" y="4802188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1 w 18"/>
                <a:gd name="T9" fmla="*/ 8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8 h 17"/>
                <a:gd name="T16" fmla="*/ 4 w 18"/>
                <a:gd name="T17" fmla="*/ 8 h 17"/>
                <a:gd name="T18" fmla="*/ 10 w 18"/>
                <a:gd name="T19" fmla="*/ 5 h 17"/>
                <a:gd name="T20" fmla="*/ 5 w 18"/>
                <a:gd name="T21" fmla="*/ 10 h 17"/>
                <a:gd name="T22" fmla="*/ 5 w 18"/>
                <a:gd name="T23" fmla="*/ 11 h 17"/>
                <a:gd name="T24" fmla="*/ 11 w 18"/>
                <a:gd name="T25" fmla="*/ 7 h 17"/>
                <a:gd name="T26" fmla="*/ 7 w 18"/>
                <a:gd name="T27" fmla="*/ 12 h 17"/>
                <a:gd name="T28" fmla="*/ 8 w 18"/>
                <a:gd name="T29" fmla="*/ 12 h 17"/>
                <a:gd name="T30" fmla="*/ 13 w 18"/>
                <a:gd name="T31" fmla="*/ 10 h 17"/>
                <a:gd name="T32" fmla="*/ 11 w 18"/>
                <a:gd name="T33" fmla="*/ 12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2 h 17"/>
                <a:gd name="T40" fmla="*/ 14 w 18"/>
                <a:gd name="T41" fmla="*/ 9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6 h 17"/>
                <a:gd name="T48" fmla="*/ 12 w 18"/>
                <a:gd name="T49" fmla="*/ 6 h 17"/>
                <a:gd name="T50" fmla="*/ 8 w 18"/>
                <a:gd name="T51" fmla="*/ 8 h 17"/>
                <a:gd name="T52" fmla="*/ 12 w 18"/>
                <a:gd name="T53" fmla="*/ 4 h 17"/>
                <a:gd name="T54" fmla="*/ 11 w 18"/>
                <a:gd name="T55" fmla="*/ 4 h 17"/>
                <a:gd name="T56" fmla="*/ 6 w 18"/>
                <a:gd name="T57" fmla="*/ 6 h 17"/>
                <a:gd name="T58" fmla="*/ 10 w 18"/>
                <a:gd name="T59" fmla="*/ 3 h 17"/>
                <a:gd name="T60" fmla="*/ 12 w 18"/>
                <a:gd name="T61" fmla="*/ 12 h 17"/>
                <a:gd name="T62" fmla="*/ 7 w 18"/>
                <a:gd name="T63" fmla="*/ 3 h 17"/>
                <a:gd name="T64" fmla="*/ 5 w 18"/>
                <a:gd name="T65" fmla="*/ 4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5"/>
                    <a:pt x="18" y="11"/>
                    <a:pt x="17" y="7"/>
                  </a:cubicBezTo>
                  <a:cubicBezTo>
                    <a:pt x="17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1" y="8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7"/>
                    <a:pt x="8" y="6"/>
                    <a:pt x="10" y="5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8"/>
                    <a:pt x="11" y="7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9" y="11"/>
                    <a:pt x="11" y="10"/>
                    <a:pt x="13" y="10"/>
                  </a:cubicBezTo>
                  <a:cubicBezTo>
                    <a:pt x="13" y="11"/>
                    <a:pt x="12" y="11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2"/>
                  </a:moveTo>
                  <a:cubicBezTo>
                    <a:pt x="13" y="11"/>
                    <a:pt x="14" y="10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9"/>
                    <a:pt x="10" y="10"/>
                    <a:pt x="9" y="11"/>
                  </a:cubicBezTo>
                  <a:cubicBezTo>
                    <a:pt x="10" y="9"/>
                    <a:pt x="12" y="8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7"/>
                    <a:pt x="8" y="8"/>
                  </a:cubicBezTo>
                  <a:cubicBezTo>
                    <a:pt x="9" y="7"/>
                    <a:pt x="10" y="6"/>
                    <a:pt x="12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0" y="4"/>
                    <a:pt x="8" y="5"/>
                    <a:pt x="6" y="6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5" y="3"/>
                    <a:pt x="16" y="10"/>
                    <a:pt x="12" y="12"/>
                  </a:cubicBezTo>
                  <a:close/>
                  <a:moveTo>
                    <a:pt x="7" y="3"/>
                  </a:moveTo>
                  <a:cubicBezTo>
                    <a:pt x="6" y="3"/>
                    <a:pt x="5" y="4"/>
                    <a:pt x="5" y="4"/>
                  </a:cubicBezTo>
                  <a:cubicBezTo>
                    <a:pt x="5" y="4"/>
                    <a:pt x="6" y="3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5"/>
                    <a:pt x="5" y="5"/>
                  </a:cubicBezTo>
                  <a:cubicBezTo>
                    <a:pt x="6" y="4"/>
                    <a:pt x="8" y="4"/>
                    <a:pt x="9" y="3"/>
                  </a:cubicBezTo>
                  <a:cubicBezTo>
                    <a:pt x="7" y="5"/>
                    <a:pt x="5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135"/>
            <p:cNvSpPr>
              <a:spLocks noEditPoints="1"/>
            </p:cNvSpPr>
            <p:nvPr/>
          </p:nvSpPr>
          <p:spPr bwMode="auto">
            <a:xfrm>
              <a:off x="5891213" y="6707188"/>
              <a:ext cx="95250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8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8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20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20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3" y="22"/>
                    <a:pt x="13" y="22"/>
                    <a:pt x="13" y="22"/>
                  </a:cubicBezTo>
                  <a:cubicBezTo>
                    <a:pt x="19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8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3" y="9"/>
                    <a:pt x="10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8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5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8" y="13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7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5" y="5"/>
                    <a:pt x="15" y="5"/>
                    <a:pt x="15" y="5"/>
                  </a:cubicBezTo>
                  <a:cubicBezTo>
                    <a:pt x="13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0" name="Freeform 136"/>
            <p:cNvSpPr>
              <a:spLocks noEditPoints="1"/>
            </p:cNvSpPr>
            <p:nvPr/>
          </p:nvSpPr>
          <p:spPr bwMode="auto">
            <a:xfrm>
              <a:off x="5816600" y="68040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9 w 69"/>
                <a:gd name="T13" fmla="*/ 7 h 19"/>
                <a:gd name="T14" fmla="*/ 21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4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6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60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9 w 69"/>
                <a:gd name="T73" fmla="*/ 9 h 19"/>
                <a:gd name="T74" fmla="*/ 59 w 69"/>
                <a:gd name="T75" fmla="*/ 16 h 19"/>
                <a:gd name="T76" fmla="*/ 66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1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7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1" y="13"/>
                    <a:pt x="43" y="10"/>
                    <a:pt x="46" y="7"/>
                  </a:cubicBezTo>
                  <a:cubicBezTo>
                    <a:pt x="47" y="6"/>
                    <a:pt x="48" y="6"/>
                    <a:pt x="50" y="5"/>
                  </a:cubicBezTo>
                  <a:cubicBezTo>
                    <a:pt x="50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4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6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7"/>
                  </a:cubicBezTo>
                  <a:cubicBezTo>
                    <a:pt x="30" y="6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3"/>
                  </a:moveTo>
                  <a:cubicBezTo>
                    <a:pt x="9" y="5"/>
                    <a:pt x="7" y="7"/>
                    <a:pt x="4" y="9"/>
                  </a:cubicBezTo>
                  <a:cubicBezTo>
                    <a:pt x="4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4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1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2" y="3"/>
                  </a:cubicBezTo>
                  <a:cubicBezTo>
                    <a:pt x="17" y="6"/>
                    <a:pt x="15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6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9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3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1" y="5"/>
                  </a:cubicBezTo>
                  <a:cubicBezTo>
                    <a:pt x="18" y="8"/>
                    <a:pt x="16" y="11"/>
                    <a:pt x="14" y="14"/>
                  </a:cubicBezTo>
                  <a:cubicBezTo>
                    <a:pt x="13" y="14"/>
                    <a:pt x="13" y="14"/>
                    <a:pt x="14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20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1" y="8"/>
                    <a:pt x="20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5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5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6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5" y="11"/>
                    <a:pt x="58" y="8"/>
                    <a:pt x="60" y="5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2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3" y="7"/>
                    <a:pt x="61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3" y="5"/>
                    <a:pt x="51" y="7"/>
                    <a:pt x="49" y="9"/>
                  </a:cubicBezTo>
                  <a:cubicBezTo>
                    <a:pt x="49" y="9"/>
                    <a:pt x="48" y="10"/>
                    <a:pt x="48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6" y="4"/>
                    <a:pt x="59" y="4"/>
                  </a:cubicBezTo>
                  <a:cubicBezTo>
                    <a:pt x="56" y="7"/>
                    <a:pt x="53" y="9"/>
                    <a:pt x="50" y="12"/>
                  </a:cubicBezTo>
                  <a:cubicBezTo>
                    <a:pt x="50" y="12"/>
                    <a:pt x="51" y="12"/>
                    <a:pt x="51" y="11"/>
                  </a:cubicBezTo>
                  <a:cubicBezTo>
                    <a:pt x="52" y="9"/>
                    <a:pt x="54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8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9" y="5"/>
                    <a:pt x="59" y="5"/>
                    <a:pt x="57" y="7"/>
                  </a:cubicBezTo>
                  <a:cubicBezTo>
                    <a:pt x="57" y="8"/>
                    <a:pt x="56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9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1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9" y="9"/>
                  </a:cubicBezTo>
                  <a:close/>
                  <a:moveTo>
                    <a:pt x="63" y="9"/>
                  </a:moveTo>
                  <a:cubicBezTo>
                    <a:pt x="63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4" y="16"/>
                    <a:pt x="65" y="15"/>
                    <a:pt x="66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7" y="10"/>
                    <a:pt x="66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59" y="16"/>
                    <a:pt x="62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3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3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8" y="12"/>
                    <a:pt x="23" y="16"/>
                    <a:pt x="26" y="12"/>
                  </a:cubicBezTo>
                  <a:cubicBezTo>
                    <a:pt x="28" y="10"/>
                    <a:pt x="31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4" y="10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6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137"/>
            <p:cNvSpPr>
              <a:spLocks noEditPoints="1"/>
            </p:cNvSpPr>
            <p:nvPr/>
          </p:nvSpPr>
          <p:spPr bwMode="auto">
            <a:xfrm>
              <a:off x="5903913" y="6894513"/>
              <a:ext cx="66675" cy="63500"/>
            </a:xfrm>
            <a:custGeom>
              <a:avLst/>
              <a:gdLst>
                <a:gd name="T0" fmla="*/ 11 w 18"/>
                <a:gd name="T1" fmla="*/ 16 h 17"/>
                <a:gd name="T2" fmla="*/ 18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1 w 18"/>
                <a:gd name="T13" fmla="*/ 13 h 17"/>
                <a:gd name="T14" fmla="*/ 4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1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7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4 w 18"/>
                <a:gd name="T75" fmla="*/ 8 h 17"/>
                <a:gd name="T76" fmla="*/ 4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8" y="7"/>
                  </a:cubicBezTo>
                  <a:cubicBezTo>
                    <a:pt x="17" y="2"/>
                    <a:pt x="13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1" y="13"/>
                  </a:moveTo>
                  <a:cubicBezTo>
                    <a:pt x="7" y="14"/>
                    <a:pt x="4" y="12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7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8" y="13"/>
                    <a:pt x="8" y="13"/>
                  </a:cubicBezTo>
                  <a:cubicBezTo>
                    <a:pt x="10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3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1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7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6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5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138"/>
            <p:cNvSpPr>
              <a:spLocks noEditPoints="1"/>
            </p:cNvSpPr>
            <p:nvPr/>
          </p:nvSpPr>
          <p:spPr bwMode="auto">
            <a:xfrm>
              <a:off x="10928350" y="3324225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5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8 w 54"/>
                <a:gd name="T57" fmla="*/ 16 h 50"/>
                <a:gd name="T58" fmla="*/ 18 w 54"/>
                <a:gd name="T59" fmla="*/ 13 h 50"/>
                <a:gd name="T60" fmla="*/ 13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4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2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6" y="4"/>
                    <a:pt x="44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7" y="45"/>
                    <a:pt x="23" y="40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3" y="36"/>
                  </a:cubicBezTo>
                  <a:cubicBezTo>
                    <a:pt x="41" y="38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4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8" y="38"/>
                    <a:pt x="47" y="37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3"/>
                    <a:pt x="45" y="10"/>
                  </a:cubicBezTo>
                  <a:cubicBezTo>
                    <a:pt x="48" y="7"/>
                    <a:pt x="43" y="12"/>
                    <a:pt x="42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4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3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8" y="14"/>
                    <a:pt x="9" y="15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8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9" y="20"/>
                    <a:pt x="21" y="18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3"/>
                  </a:cubicBezTo>
                  <a:cubicBezTo>
                    <a:pt x="20" y="23"/>
                    <a:pt x="19" y="25"/>
                    <a:pt x="19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6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7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6" y="4"/>
                    <a:pt x="42" y="8"/>
                  </a:cubicBezTo>
                  <a:close/>
                  <a:moveTo>
                    <a:pt x="19" y="26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10"/>
                    <a:pt x="49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8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4"/>
                    <a:pt x="11" y="44"/>
                  </a:cubicBezTo>
                  <a:cubicBezTo>
                    <a:pt x="21" y="35"/>
                    <a:pt x="32" y="25"/>
                    <a:pt x="42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4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139"/>
            <p:cNvSpPr>
              <a:spLocks noEditPoints="1"/>
            </p:cNvSpPr>
            <p:nvPr/>
          </p:nvSpPr>
          <p:spPr bwMode="auto">
            <a:xfrm>
              <a:off x="8297863" y="66960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0 h 50"/>
                <a:gd name="T6" fmla="*/ 16 w 54"/>
                <a:gd name="T7" fmla="*/ 26 h 50"/>
                <a:gd name="T8" fmla="*/ 12 w 54"/>
                <a:gd name="T9" fmla="*/ 49 h 50"/>
                <a:gd name="T10" fmla="*/ 41 w 54"/>
                <a:gd name="T11" fmla="*/ 49 h 50"/>
                <a:gd name="T12" fmla="*/ 53 w 54"/>
                <a:gd name="T13" fmla="*/ 38 h 50"/>
                <a:gd name="T14" fmla="*/ 54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6 h 50"/>
                <a:gd name="T30" fmla="*/ 44 w 54"/>
                <a:gd name="T31" fmla="*/ 42 h 50"/>
                <a:gd name="T32" fmla="*/ 41 w 54"/>
                <a:gd name="T33" fmla="*/ 41 h 50"/>
                <a:gd name="T34" fmla="*/ 43 w 54"/>
                <a:gd name="T35" fmla="*/ 33 h 50"/>
                <a:gd name="T36" fmla="*/ 42 w 54"/>
                <a:gd name="T37" fmla="*/ 30 h 50"/>
                <a:gd name="T38" fmla="*/ 44 w 54"/>
                <a:gd name="T39" fmla="*/ 42 h 50"/>
                <a:gd name="T40" fmla="*/ 39 w 54"/>
                <a:gd name="T41" fmla="*/ 27 h 50"/>
                <a:gd name="T42" fmla="*/ 37 w 54"/>
                <a:gd name="T43" fmla="*/ 25 h 50"/>
                <a:gd name="T44" fmla="*/ 37 w 54"/>
                <a:gd name="T45" fmla="*/ 25 h 50"/>
                <a:gd name="T46" fmla="*/ 36 w 54"/>
                <a:gd name="T47" fmla="*/ 23 h 50"/>
                <a:gd name="T48" fmla="*/ 37 w 54"/>
                <a:gd name="T49" fmla="*/ 17 h 50"/>
                <a:gd name="T50" fmla="*/ 28 w 54"/>
                <a:gd name="T51" fmla="*/ 26 h 50"/>
                <a:gd name="T52" fmla="*/ 15 w 54"/>
                <a:gd name="T53" fmla="*/ 32 h 50"/>
                <a:gd name="T54" fmla="*/ 23 w 54"/>
                <a:gd name="T55" fmla="*/ 26 h 50"/>
                <a:gd name="T56" fmla="*/ 19 w 54"/>
                <a:gd name="T57" fmla="*/ 16 h 50"/>
                <a:gd name="T58" fmla="*/ 18 w 54"/>
                <a:gd name="T59" fmla="*/ 12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4 h 50"/>
                <a:gd name="T76" fmla="*/ 22 w 54"/>
                <a:gd name="T77" fmla="*/ 15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4 h 50"/>
                <a:gd name="T84" fmla="*/ 22 w 54"/>
                <a:gd name="T85" fmla="*/ 22 h 50"/>
                <a:gd name="T86" fmla="*/ 27 w 54"/>
                <a:gd name="T87" fmla="*/ 19 h 50"/>
                <a:gd name="T88" fmla="*/ 20 w 54"/>
                <a:gd name="T89" fmla="*/ 26 h 50"/>
                <a:gd name="T90" fmla="*/ 28 w 54"/>
                <a:gd name="T91" fmla="*/ 18 h 50"/>
                <a:gd name="T92" fmla="*/ 45 w 54"/>
                <a:gd name="T93" fmla="*/ 5 h 50"/>
                <a:gd name="T94" fmla="*/ 39 w 54"/>
                <a:gd name="T95" fmla="*/ 11 h 50"/>
                <a:gd name="T96" fmla="*/ 19 w 54"/>
                <a:gd name="T97" fmla="*/ 25 h 50"/>
                <a:gd name="T98" fmla="*/ 18 w 54"/>
                <a:gd name="T99" fmla="*/ 24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7 h 50"/>
                <a:gd name="T110" fmla="*/ 12 w 54"/>
                <a:gd name="T111" fmla="*/ 46 h 50"/>
                <a:gd name="T112" fmla="*/ 43 w 54"/>
                <a:gd name="T113" fmla="*/ 16 h 50"/>
                <a:gd name="T114" fmla="*/ 26 w 54"/>
                <a:gd name="T115" fmla="*/ 32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9"/>
                  </a:moveTo>
                  <a:cubicBezTo>
                    <a:pt x="50" y="6"/>
                    <a:pt x="47" y="4"/>
                    <a:pt x="44" y="0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0"/>
                    <a:pt x="18" y="5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8"/>
                    <a:pt x="1" y="9"/>
                    <a:pt x="1" y="9"/>
                  </a:cubicBezTo>
                  <a:cubicBezTo>
                    <a:pt x="0" y="10"/>
                    <a:pt x="1" y="10"/>
                    <a:pt x="1" y="11"/>
                  </a:cubicBezTo>
                  <a:cubicBezTo>
                    <a:pt x="6" y="15"/>
                    <a:pt x="11" y="21"/>
                    <a:pt x="16" y="26"/>
                  </a:cubicBezTo>
                  <a:cubicBezTo>
                    <a:pt x="12" y="31"/>
                    <a:pt x="7" y="35"/>
                    <a:pt x="3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1"/>
                    <a:pt x="2" y="41"/>
                    <a:pt x="3" y="42"/>
                  </a:cubicBezTo>
                  <a:cubicBezTo>
                    <a:pt x="5" y="45"/>
                    <a:pt x="8" y="47"/>
                    <a:pt x="12" y="49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4"/>
                    <a:pt x="23" y="40"/>
                    <a:pt x="28" y="35"/>
                  </a:cubicBezTo>
                  <a:cubicBezTo>
                    <a:pt x="32" y="40"/>
                    <a:pt x="36" y="45"/>
                    <a:pt x="41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2" y="50"/>
                    <a:pt x="42" y="50"/>
                    <a:pt x="43" y="49"/>
                  </a:cubicBezTo>
                  <a:cubicBezTo>
                    <a:pt x="46" y="46"/>
                    <a:pt x="50" y="43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3" y="38"/>
                    <a:pt x="52" y="38"/>
                  </a:cubicBezTo>
                  <a:cubicBezTo>
                    <a:pt x="48" y="33"/>
                    <a:pt x="44" y="28"/>
                    <a:pt x="39" y="23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4" y="11"/>
                    <a:pt x="54" y="11"/>
                  </a:cubicBezTo>
                  <a:cubicBezTo>
                    <a:pt x="54" y="11"/>
                    <a:pt x="54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4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39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3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40" y="37"/>
                    <a:pt x="38" y="38"/>
                    <a:pt x="36" y="41"/>
                  </a:cubicBezTo>
                  <a:cubicBezTo>
                    <a:pt x="36" y="40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7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1" y="34"/>
                  </a:moveTo>
                  <a:cubicBezTo>
                    <a:pt x="33" y="33"/>
                    <a:pt x="35" y="31"/>
                    <a:pt x="38" y="29"/>
                  </a:cubicBezTo>
                  <a:cubicBezTo>
                    <a:pt x="37" y="30"/>
                    <a:pt x="36" y="32"/>
                    <a:pt x="35" y="33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2" y="35"/>
                    <a:pt x="31" y="35"/>
                    <a:pt x="31" y="34"/>
                  </a:cubicBezTo>
                  <a:close/>
                  <a:moveTo>
                    <a:pt x="29" y="32"/>
                  </a:moveTo>
                  <a:cubicBezTo>
                    <a:pt x="29" y="32"/>
                    <a:pt x="28" y="32"/>
                    <a:pt x="28" y="32"/>
                  </a:cubicBezTo>
                  <a:cubicBezTo>
                    <a:pt x="31" y="30"/>
                    <a:pt x="34" y="28"/>
                    <a:pt x="36" y="26"/>
                  </a:cubicBezTo>
                  <a:cubicBezTo>
                    <a:pt x="35" y="27"/>
                    <a:pt x="34" y="29"/>
                    <a:pt x="33" y="30"/>
                  </a:cubicBezTo>
                  <a:cubicBezTo>
                    <a:pt x="32" y="31"/>
                    <a:pt x="31" y="32"/>
                    <a:pt x="30" y="33"/>
                  </a:cubicBezTo>
                  <a:cubicBezTo>
                    <a:pt x="29" y="33"/>
                    <a:pt x="29" y="33"/>
                    <a:pt x="29" y="32"/>
                  </a:cubicBezTo>
                  <a:close/>
                  <a:moveTo>
                    <a:pt x="44" y="42"/>
                  </a:moveTo>
                  <a:cubicBezTo>
                    <a:pt x="45" y="40"/>
                    <a:pt x="47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4"/>
                    <a:pt x="41" y="41"/>
                  </a:cubicBezTo>
                  <a:cubicBezTo>
                    <a:pt x="42" y="39"/>
                    <a:pt x="44" y="37"/>
                    <a:pt x="45" y="35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6"/>
                    <a:pt x="39" y="38"/>
                    <a:pt x="37" y="41"/>
                  </a:cubicBezTo>
                  <a:cubicBezTo>
                    <a:pt x="38" y="39"/>
                    <a:pt x="42" y="36"/>
                    <a:pt x="43" y="33"/>
                  </a:cubicBezTo>
                  <a:cubicBezTo>
                    <a:pt x="44" y="33"/>
                    <a:pt x="43" y="32"/>
                    <a:pt x="43" y="32"/>
                  </a:cubicBezTo>
                  <a:cubicBezTo>
                    <a:pt x="41" y="34"/>
                    <a:pt x="39" y="36"/>
                    <a:pt x="37" y="37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1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2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3"/>
                  </a:cubicBezTo>
                  <a:cubicBezTo>
                    <a:pt x="35" y="35"/>
                    <a:pt x="31" y="38"/>
                    <a:pt x="35" y="35"/>
                  </a:cubicBezTo>
                  <a:cubicBezTo>
                    <a:pt x="36" y="33"/>
                    <a:pt x="38" y="30"/>
                    <a:pt x="39" y="27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2"/>
                  </a:cubicBezTo>
                  <a:cubicBezTo>
                    <a:pt x="29" y="34"/>
                    <a:pt x="31" y="33"/>
                    <a:pt x="32" y="32"/>
                  </a:cubicBezTo>
                  <a:cubicBezTo>
                    <a:pt x="34" y="30"/>
                    <a:pt x="36" y="28"/>
                    <a:pt x="37" y="25"/>
                  </a:cubicBezTo>
                  <a:cubicBezTo>
                    <a:pt x="39" y="27"/>
                    <a:pt x="40" y="28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ubicBezTo>
                    <a:pt x="31" y="29"/>
                    <a:pt x="32" y="27"/>
                    <a:pt x="34" y="25"/>
                  </a:cubicBezTo>
                  <a:cubicBezTo>
                    <a:pt x="35" y="25"/>
                    <a:pt x="35" y="24"/>
                    <a:pt x="36" y="23"/>
                  </a:cubicBezTo>
                  <a:cubicBezTo>
                    <a:pt x="36" y="24"/>
                    <a:pt x="36" y="24"/>
                    <a:pt x="37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6" y="27"/>
                  </a:cubicBezTo>
                  <a:cubicBezTo>
                    <a:pt x="29" y="23"/>
                    <a:pt x="33" y="20"/>
                    <a:pt x="37" y="17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5"/>
                    <a:pt x="38" y="17"/>
                  </a:cubicBezTo>
                  <a:cubicBezTo>
                    <a:pt x="35" y="20"/>
                    <a:pt x="32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2" y="35"/>
                    <a:pt x="15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5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6"/>
                  </a:cubicBezTo>
                  <a:cubicBezTo>
                    <a:pt x="18" y="32"/>
                    <a:pt x="11" y="36"/>
                    <a:pt x="7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12" y="18"/>
                  </a:moveTo>
                  <a:cubicBezTo>
                    <a:pt x="15" y="17"/>
                    <a:pt x="17" y="17"/>
                    <a:pt x="19" y="16"/>
                  </a:cubicBezTo>
                  <a:cubicBezTo>
                    <a:pt x="17" y="17"/>
                    <a:pt x="15" y="18"/>
                    <a:pt x="13" y="19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6"/>
                  </a:moveTo>
                  <a:cubicBezTo>
                    <a:pt x="14" y="16"/>
                    <a:pt x="16" y="14"/>
                    <a:pt x="18" y="12"/>
                  </a:cubicBezTo>
                  <a:cubicBezTo>
                    <a:pt x="16" y="14"/>
                    <a:pt x="14" y="16"/>
                    <a:pt x="12" y="17"/>
                  </a:cubicBezTo>
                  <a:cubicBezTo>
                    <a:pt x="11" y="17"/>
                    <a:pt x="11" y="17"/>
                    <a:pt x="11" y="16"/>
                  </a:cubicBezTo>
                  <a:close/>
                  <a:moveTo>
                    <a:pt x="7" y="13"/>
                  </a:moveTo>
                  <a:cubicBezTo>
                    <a:pt x="10" y="11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2" y="13"/>
                    <a:pt x="13" y="12"/>
                    <a:pt x="15" y="11"/>
                  </a:cubicBezTo>
                  <a:cubicBezTo>
                    <a:pt x="13" y="12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1" y="7"/>
                    <a:pt x="10" y="7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1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4"/>
                    <a:pt x="13" y="5"/>
                  </a:cubicBezTo>
                  <a:cubicBezTo>
                    <a:pt x="10" y="6"/>
                    <a:pt x="7" y="8"/>
                    <a:pt x="5" y="10"/>
                  </a:cubicBezTo>
                  <a:cubicBezTo>
                    <a:pt x="5" y="10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0"/>
                    <a:pt x="13" y="11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7"/>
                    <a:pt x="15" y="7"/>
                  </a:cubicBezTo>
                  <a:cubicBezTo>
                    <a:pt x="12" y="8"/>
                    <a:pt x="10" y="10"/>
                    <a:pt x="7" y="12"/>
                  </a:cubicBezTo>
                  <a:cubicBezTo>
                    <a:pt x="10" y="10"/>
                    <a:pt x="12" y="7"/>
                    <a:pt x="14" y="5"/>
                  </a:cubicBezTo>
                  <a:cubicBezTo>
                    <a:pt x="16" y="7"/>
                    <a:pt x="17" y="9"/>
                    <a:pt x="19" y="11"/>
                  </a:cubicBezTo>
                  <a:cubicBezTo>
                    <a:pt x="16" y="13"/>
                    <a:pt x="14" y="14"/>
                    <a:pt x="11" y="16"/>
                  </a:cubicBezTo>
                  <a:cubicBezTo>
                    <a:pt x="13" y="15"/>
                    <a:pt x="16" y="12"/>
                    <a:pt x="17" y="10"/>
                  </a:cubicBezTo>
                  <a:cubicBezTo>
                    <a:pt x="17" y="10"/>
                    <a:pt x="17" y="9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20" y="14"/>
                  </a:cubicBezTo>
                  <a:cubicBezTo>
                    <a:pt x="18" y="15"/>
                    <a:pt x="16" y="16"/>
                    <a:pt x="14" y="17"/>
                  </a:cubicBezTo>
                  <a:cubicBezTo>
                    <a:pt x="11" y="18"/>
                    <a:pt x="15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9" y="17"/>
                    <a:pt x="17" y="18"/>
                    <a:pt x="14" y="20"/>
                  </a:cubicBezTo>
                  <a:cubicBezTo>
                    <a:pt x="16" y="19"/>
                    <a:pt x="19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4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3"/>
                    <a:pt x="37" y="8"/>
                    <a:pt x="43" y="3"/>
                  </a:cubicBezTo>
                  <a:cubicBezTo>
                    <a:pt x="43" y="4"/>
                    <a:pt x="43" y="4"/>
                    <a:pt x="44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7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4"/>
                    <a:pt x="19" y="24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1" y="25"/>
                    <a:pt x="22" y="24"/>
                  </a:cubicBezTo>
                  <a:cubicBezTo>
                    <a:pt x="22" y="24"/>
                    <a:pt x="22" y="23"/>
                    <a:pt x="22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30" y="17"/>
                    <a:pt x="32" y="16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2" y="7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20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lose/>
                  <a:moveTo>
                    <a:pt x="24" y="18"/>
                  </a:moveTo>
                  <a:cubicBezTo>
                    <a:pt x="22" y="20"/>
                    <a:pt x="20" y="22"/>
                    <a:pt x="18" y="24"/>
                  </a:cubicBezTo>
                  <a:cubicBezTo>
                    <a:pt x="18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8"/>
                  </a:cubicBezTo>
                  <a:close/>
                  <a:moveTo>
                    <a:pt x="14" y="40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2"/>
                    <a:pt x="25" y="29"/>
                    <a:pt x="29" y="26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19"/>
                    <a:pt x="26" y="30"/>
                    <a:pt x="14" y="41"/>
                  </a:cubicBezTo>
                  <a:cubicBezTo>
                    <a:pt x="14" y="41"/>
                    <a:pt x="14" y="41"/>
                    <a:pt x="14" y="40"/>
                  </a:cubicBezTo>
                  <a:close/>
                  <a:moveTo>
                    <a:pt x="47" y="7"/>
                  </a:moveTo>
                  <a:cubicBezTo>
                    <a:pt x="44" y="9"/>
                    <a:pt x="42" y="12"/>
                    <a:pt x="39" y="15"/>
                  </a:cubicBezTo>
                  <a:cubicBezTo>
                    <a:pt x="35" y="18"/>
                    <a:pt x="31" y="20"/>
                    <a:pt x="27" y="24"/>
                  </a:cubicBezTo>
                  <a:cubicBezTo>
                    <a:pt x="24" y="27"/>
                    <a:pt x="22" y="30"/>
                    <a:pt x="19" y="32"/>
                  </a:cubicBezTo>
                  <a:cubicBezTo>
                    <a:pt x="15" y="35"/>
                    <a:pt x="11" y="39"/>
                    <a:pt x="8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6"/>
                    <a:pt x="46" y="7"/>
                    <a:pt x="47" y="7"/>
                  </a:cubicBezTo>
                  <a:close/>
                  <a:moveTo>
                    <a:pt x="14" y="20"/>
                  </a:moveTo>
                  <a:cubicBezTo>
                    <a:pt x="16" y="19"/>
                    <a:pt x="18" y="18"/>
                    <a:pt x="20" y="17"/>
                  </a:cubicBezTo>
                  <a:cubicBezTo>
                    <a:pt x="23" y="16"/>
                    <a:pt x="20" y="18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1"/>
                    <a:pt x="15" y="21"/>
                    <a:pt x="14" y="20"/>
                  </a:cubicBezTo>
                  <a:close/>
                  <a:moveTo>
                    <a:pt x="12" y="46"/>
                  </a:moveTo>
                  <a:cubicBezTo>
                    <a:pt x="12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11" y="44"/>
                    <a:pt x="12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5" y="15"/>
                    <a:pt x="46" y="13"/>
                    <a:pt x="48" y="12"/>
                  </a:cubicBezTo>
                  <a:cubicBezTo>
                    <a:pt x="46" y="14"/>
                    <a:pt x="43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7" y="32"/>
                    <a:pt x="27" y="32"/>
                    <a:pt x="26" y="32"/>
                  </a:cubicBezTo>
                  <a:cubicBezTo>
                    <a:pt x="22" y="37"/>
                    <a:pt x="17" y="41"/>
                    <a:pt x="12" y="46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4" y="44"/>
                    <a:pt x="46" y="42"/>
                    <a:pt x="49" y="40"/>
                  </a:cubicBezTo>
                  <a:cubicBezTo>
                    <a:pt x="47" y="42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140"/>
            <p:cNvSpPr>
              <a:spLocks noEditPoints="1"/>
            </p:cNvSpPr>
            <p:nvPr/>
          </p:nvSpPr>
          <p:spPr bwMode="auto">
            <a:xfrm>
              <a:off x="11480800" y="1979613"/>
              <a:ext cx="198438" cy="187325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6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3 w 53"/>
                <a:gd name="T23" fmla="*/ 37 h 50"/>
                <a:gd name="T24" fmla="*/ 33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4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7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10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1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2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8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7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2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1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6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2" y="40"/>
                    <a:pt x="35" y="45"/>
                    <a:pt x="40" y="49"/>
                  </a:cubicBezTo>
                  <a:cubicBezTo>
                    <a:pt x="40" y="49"/>
                    <a:pt x="40" y="50"/>
                    <a:pt x="40" y="50"/>
                  </a:cubicBezTo>
                  <a:cubicBezTo>
                    <a:pt x="41" y="50"/>
                    <a:pt x="42" y="50"/>
                    <a:pt x="42" y="49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3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8" y="43"/>
                    <a:pt x="37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5"/>
                    <a:pt x="37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5" y="37"/>
                    <a:pt x="34" y="39"/>
                  </a:cubicBezTo>
                  <a:cubicBezTo>
                    <a:pt x="34" y="38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9"/>
                    <a:pt x="35" y="26"/>
                  </a:cubicBezTo>
                  <a:cubicBezTo>
                    <a:pt x="34" y="27"/>
                    <a:pt x="33" y="29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6"/>
                    <a:pt x="39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3" y="32"/>
                    <a:pt x="42" y="33"/>
                  </a:cubicBezTo>
                  <a:cubicBezTo>
                    <a:pt x="40" y="34"/>
                    <a:pt x="38" y="36"/>
                    <a:pt x="37" y="37"/>
                  </a:cubicBezTo>
                  <a:cubicBezTo>
                    <a:pt x="34" y="40"/>
                    <a:pt x="37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1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8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5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5" y="10"/>
                  </a:cubicBezTo>
                  <a:cubicBezTo>
                    <a:pt x="48" y="7"/>
                    <a:pt x="43" y="12"/>
                    <a:pt x="42" y="12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5" y="32"/>
                    <a:pt x="15" y="31"/>
                    <a:pt x="16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2" y="10"/>
                    <a:pt x="10" y="12"/>
                    <a:pt x="8" y="14"/>
                  </a:cubicBezTo>
                  <a:cubicBezTo>
                    <a:pt x="8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8" y="8"/>
                    <a:pt x="10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7"/>
                    <a:pt x="17" y="9"/>
                    <a:pt x="18" y="11"/>
                  </a:cubicBezTo>
                  <a:cubicBezTo>
                    <a:pt x="16" y="13"/>
                    <a:pt x="13" y="15"/>
                    <a:pt x="11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19" y="15"/>
                  </a:cubicBezTo>
                  <a:cubicBezTo>
                    <a:pt x="17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3" y="17"/>
                    <a:pt x="23" y="17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8" y="20"/>
                    <a:pt x="21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1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3" y="15"/>
                  </a:cubicBezTo>
                  <a:cubicBezTo>
                    <a:pt x="37" y="12"/>
                    <a:pt x="40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5" y="4"/>
                    <a:pt x="42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5"/>
                    <a:pt x="19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9"/>
                    <a:pt x="49" y="10"/>
                  </a:cubicBezTo>
                  <a:cubicBezTo>
                    <a:pt x="37" y="20"/>
                    <a:pt x="25" y="30"/>
                    <a:pt x="13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8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8" y="31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19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1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6" y="14"/>
                    <a:pt x="47" y="12"/>
                  </a:cubicBezTo>
                  <a:cubicBezTo>
                    <a:pt x="45" y="15"/>
                    <a:pt x="42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2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1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141"/>
            <p:cNvSpPr>
              <a:spLocks noEditPoints="1"/>
            </p:cNvSpPr>
            <p:nvPr/>
          </p:nvSpPr>
          <p:spPr bwMode="auto">
            <a:xfrm>
              <a:off x="11753850" y="4989513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4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4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2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7"/>
                    <a:pt x="38" y="36"/>
                  </a:cubicBezTo>
                  <a:cubicBezTo>
                    <a:pt x="39" y="35"/>
                    <a:pt x="40" y="33"/>
                    <a:pt x="41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1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7"/>
                    <a:pt x="40" y="29"/>
                    <a:pt x="41" y="31"/>
                  </a:cubicBezTo>
                  <a:cubicBezTo>
                    <a:pt x="41" y="30"/>
                    <a:pt x="41" y="30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4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7"/>
                  </a:cubicBezTo>
                  <a:cubicBezTo>
                    <a:pt x="18" y="32"/>
                    <a:pt x="10" y="36"/>
                    <a:pt x="7" y="43"/>
                  </a:cubicBezTo>
                  <a:cubicBezTo>
                    <a:pt x="7" y="42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2" y="14"/>
                    <a:pt x="13" y="13"/>
                    <a:pt x="15" y="11"/>
                  </a:cubicBezTo>
                  <a:cubicBezTo>
                    <a:pt x="13" y="13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2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1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1" y="19"/>
                    <a:pt x="14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0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7"/>
                    <a:pt x="11" y="46"/>
                    <a:pt x="10" y="46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142"/>
            <p:cNvSpPr>
              <a:spLocks noEditPoints="1"/>
            </p:cNvSpPr>
            <p:nvPr/>
          </p:nvSpPr>
          <p:spPr bwMode="auto">
            <a:xfrm>
              <a:off x="9420225" y="6600825"/>
              <a:ext cx="198438" cy="188913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0 h 50"/>
                <a:gd name="T6" fmla="*/ 15 w 53"/>
                <a:gd name="T7" fmla="*/ 26 h 50"/>
                <a:gd name="T8" fmla="*/ 11 w 53"/>
                <a:gd name="T9" fmla="*/ 49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39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3 w 53"/>
                <a:gd name="T31" fmla="*/ 41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0 h 50"/>
                <a:gd name="T38" fmla="*/ 43 w 53"/>
                <a:gd name="T39" fmla="*/ 41 h 50"/>
                <a:gd name="T40" fmla="*/ 38 w 53"/>
                <a:gd name="T41" fmla="*/ 27 h 50"/>
                <a:gd name="T42" fmla="*/ 36 w 53"/>
                <a:gd name="T43" fmla="*/ 25 h 50"/>
                <a:gd name="T44" fmla="*/ 36 w 53"/>
                <a:gd name="T45" fmla="*/ 25 h 50"/>
                <a:gd name="T46" fmla="*/ 35 w 53"/>
                <a:gd name="T47" fmla="*/ 23 h 50"/>
                <a:gd name="T48" fmla="*/ 36 w 53"/>
                <a:gd name="T49" fmla="*/ 17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6 h 50"/>
                <a:gd name="T56" fmla="*/ 18 w 53"/>
                <a:gd name="T57" fmla="*/ 16 h 50"/>
                <a:gd name="T58" fmla="*/ 18 w 53"/>
                <a:gd name="T59" fmla="*/ 12 h 50"/>
                <a:gd name="T60" fmla="*/ 13 w 53"/>
                <a:gd name="T61" fmla="*/ 8 h 50"/>
                <a:gd name="T62" fmla="*/ 9 w 53"/>
                <a:gd name="T63" fmla="*/ 15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5 h 50"/>
                <a:gd name="T74" fmla="*/ 19 w 53"/>
                <a:gd name="T75" fmla="*/ 14 h 50"/>
                <a:gd name="T76" fmla="*/ 22 w 53"/>
                <a:gd name="T77" fmla="*/ 15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4 h 50"/>
                <a:gd name="T84" fmla="*/ 21 w 53"/>
                <a:gd name="T85" fmla="*/ 22 h 50"/>
                <a:gd name="T86" fmla="*/ 26 w 53"/>
                <a:gd name="T87" fmla="*/ 18 h 50"/>
                <a:gd name="T88" fmla="*/ 19 w 53"/>
                <a:gd name="T89" fmla="*/ 26 h 50"/>
                <a:gd name="T90" fmla="*/ 28 w 53"/>
                <a:gd name="T91" fmla="*/ 18 h 50"/>
                <a:gd name="T92" fmla="*/ 44 w 53"/>
                <a:gd name="T93" fmla="*/ 5 h 50"/>
                <a:gd name="T94" fmla="*/ 39 w 53"/>
                <a:gd name="T95" fmla="*/ 11 h 50"/>
                <a:gd name="T96" fmla="*/ 18 w 53"/>
                <a:gd name="T97" fmla="*/ 25 h 50"/>
                <a:gd name="T98" fmla="*/ 17 w 53"/>
                <a:gd name="T99" fmla="*/ 24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4 h 50"/>
                <a:gd name="T108" fmla="*/ 19 w 53"/>
                <a:gd name="T109" fmla="*/ 17 h 50"/>
                <a:gd name="T110" fmla="*/ 11 w 53"/>
                <a:gd name="T111" fmla="*/ 46 h 50"/>
                <a:gd name="T112" fmla="*/ 42 w 53"/>
                <a:gd name="T113" fmla="*/ 16 h 50"/>
                <a:gd name="T114" fmla="*/ 26 w 53"/>
                <a:gd name="T115" fmla="*/ 32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9"/>
                  </a:moveTo>
                  <a:cubicBezTo>
                    <a:pt x="50" y="6"/>
                    <a:pt x="46" y="4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5" y="4"/>
                    <a:pt x="31" y="10"/>
                    <a:pt x="25" y="15"/>
                  </a:cubicBezTo>
                  <a:cubicBezTo>
                    <a:pt x="21" y="10"/>
                    <a:pt x="17" y="5"/>
                    <a:pt x="13" y="1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0"/>
                    <a:pt x="11" y="0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6" y="15"/>
                    <a:pt x="10" y="21"/>
                    <a:pt x="15" y="26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0"/>
                  </a:cubicBezTo>
                  <a:cubicBezTo>
                    <a:pt x="1" y="41"/>
                    <a:pt x="1" y="41"/>
                    <a:pt x="2" y="42"/>
                  </a:cubicBezTo>
                  <a:cubicBezTo>
                    <a:pt x="4" y="45"/>
                    <a:pt x="7" y="47"/>
                    <a:pt x="11" y="49"/>
                  </a:cubicBezTo>
                  <a:cubicBezTo>
                    <a:pt x="11" y="49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5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3"/>
                    <a:pt x="52" y="39"/>
                  </a:cubicBezTo>
                  <a:cubicBezTo>
                    <a:pt x="52" y="39"/>
                    <a:pt x="52" y="38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3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1"/>
                    <a:pt x="53" y="11"/>
                  </a:cubicBezTo>
                  <a:cubicBezTo>
                    <a:pt x="53" y="11"/>
                    <a:pt x="53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4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39"/>
                    <a:pt x="45" y="38"/>
                  </a:cubicBezTo>
                  <a:cubicBezTo>
                    <a:pt x="43" y="40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3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39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8"/>
                    <a:pt x="36" y="41"/>
                  </a:cubicBezTo>
                  <a:cubicBezTo>
                    <a:pt x="35" y="40"/>
                    <a:pt x="35" y="40"/>
                    <a:pt x="35" y="39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7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2"/>
                    <a:pt x="34" y="33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5"/>
                    <a:pt x="30" y="35"/>
                    <a:pt x="30" y="34"/>
                  </a:cubicBezTo>
                  <a:close/>
                  <a:moveTo>
                    <a:pt x="28" y="32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8"/>
                    <a:pt x="35" y="26"/>
                  </a:cubicBezTo>
                  <a:cubicBezTo>
                    <a:pt x="34" y="27"/>
                    <a:pt x="33" y="29"/>
                    <a:pt x="32" y="30"/>
                  </a:cubicBezTo>
                  <a:cubicBezTo>
                    <a:pt x="31" y="31"/>
                    <a:pt x="30" y="32"/>
                    <a:pt x="29" y="33"/>
                  </a:cubicBezTo>
                  <a:cubicBezTo>
                    <a:pt x="29" y="33"/>
                    <a:pt x="28" y="33"/>
                    <a:pt x="28" y="32"/>
                  </a:cubicBezTo>
                  <a:close/>
                  <a:moveTo>
                    <a:pt x="43" y="41"/>
                  </a:moveTo>
                  <a:cubicBezTo>
                    <a:pt x="44" y="40"/>
                    <a:pt x="46" y="39"/>
                    <a:pt x="47" y="3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1"/>
                    <a:pt x="38" y="44"/>
                    <a:pt x="40" y="41"/>
                  </a:cubicBezTo>
                  <a:cubicBezTo>
                    <a:pt x="41" y="39"/>
                    <a:pt x="43" y="37"/>
                    <a:pt x="45" y="35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8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2"/>
                    <a:pt x="42" y="32"/>
                    <a:pt x="42" y="32"/>
                  </a:cubicBezTo>
                  <a:cubicBezTo>
                    <a:pt x="40" y="34"/>
                    <a:pt x="38" y="35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8" y="34"/>
                    <a:pt x="40" y="32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2"/>
                  </a:cubicBezTo>
                  <a:cubicBezTo>
                    <a:pt x="38" y="46"/>
                    <a:pt x="42" y="43"/>
                    <a:pt x="43" y="41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3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7" y="30"/>
                    <a:pt x="38" y="27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2"/>
                  </a:cubicBezTo>
                  <a:cubicBezTo>
                    <a:pt x="29" y="34"/>
                    <a:pt x="30" y="33"/>
                    <a:pt x="31" y="32"/>
                  </a:cubicBezTo>
                  <a:cubicBezTo>
                    <a:pt x="34" y="30"/>
                    <a:pt x="35" y="28"/>
                    <a:pt x="36" y="25"/>
                  </a:cubicBezTo>
                  <a:cubicBezTo>
                    <a:pt x="38" y="27"/>
                    <a:pt x="39" y="28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0"/>
                  </a:cubicBezTo>
                  <a:cubicBezTo>
                    <a:pt x="30" y="29"/>
                    <a:pt x="31" y="27"/>
                    <a:pt x="33" y="25"/>
                  </a:cubicBezTo>
                  <a:cubicBezTo>
                    <a:pt x="34" y="25"/>
                    <a:pt x="34" y="24"/>
                    <a:pt x="35" y="23"/>
                  </a:cubicBezTo>
                  <a:cubicBezTo>
                    <a:pt x="35" y="24"/>
                    <a:pt x="35" y="24"/>
                    <a:pt x="36" y="25"/>
                  </a:cubicBezTo>
                  <a:close/>
                  <a:moveTo>
                    <a:pt x="7" y="43"/>
                  </a:moveTo>
                  <a:cubicBezTo>
                    <a:pt x="12" y="37"/>
                    <a:pt x="19" y="33"/>
                    <a:pt x="25" y="27"/>
                  </a:cubicBezTo>
                  <a:cubicBezTo>
                    <a:pt x="28" y="23"/>
                    <a:pt x="32" y="20"/>
                    <a:pt x="36" y="17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5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3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0"/>
                    <a:pt x="29" y="19"/>
                    <a:pt x="32" y="17"/>
                  </a:cubicBezTo>
                  <a:cubicBezTo>
                    <a:pt x="28" y="20"/>
                    <a:pt x="25" y="23"/>
                    <a:pt x="22" y="26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1"/>
                    <a:pt x="5" y="41"/>
                  </a:cubicBezTo>
                  <a:close/>
                  <a:moveTo>
                    <a:pt x="12" y="18"/>
                  </a:moveTo>
                  <a:cubicBezTo>
                    <a:pt x="14" y="17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8"/>
                    <a:pt x="12" y="1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4"/>
                    <a:pt x="18" y="12"/>
                  </a:cubicBezTo>
                  <a:cubicBezTo>
                    <a:pt x="15" y="14"/>
                    <a:pt x="13" y="15"/>
                    <a:pt x="11" y="17"/>
                  </a:cubicBezTo>
                  <a:cubicBezTo>
                    <a:pt x="10" y="17"/>
                    <a:pt x="10" y="17"/>
                    <a:pt x="10" y="16"/>
                  </a:cubicBezTo>
                  <a:close/>
                  <a:moveTo>
                    <a:pt x="7" y="13"/>
                  </a:moveTo>
                  <a:cubicBezTo>
                    <a:pt x="9" y="11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3"/>
                    <a:pt x="12" y="12"/>
                    <a:pt x="14" y="11"/>
                  </a:cubicBezTo>
                  <a:cubicBezTo>
                    <a:pt x="13" y="12"/>
                    <a:pt x="11" y="14"/>
                    <a:pt x="9" y="15"/>
                  </a:cubicBezTo>
                  <a:cubicBezTo>
                    <a:pt x="8" y="14"/>
                    <a:pt x="7" y="14"/>
                    <a:pt x="7" y="13"/>
                  </a:cubicBezTo>
                  <a:close/>
                  <a:moveTo>
                    <a:pt x="4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7"/>
                    <a:pt x="9" y="8"/>
                  </a:cubicBezTo>
                  <a:cubicBezTo>
                    <a:pt x="8" y="9"/>
                    <a:pt x="7" y="10"/>
                    <a:pt x="6" y="12"/>
                  </a:cubicBezTo>
                  <a:cubicBezTo>
                    <a:pt x="5" y="11"/>
                    <a:pt x="5" y="11"/>
                    <a:pt x="4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4"/>
                    <a:pt x="12" y="5"/>
                  </a:cubicBezTo>
                  <a:cubicBezTo>
                    <a:pt x="10" y="6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0"/>
                    <a:pt x="12" y="11"/>
                    <a:pt x="11" y="12"/>
                  </a:cubicBezTo>
                  <a:cubicBezTo>
                    <a:pt x="10" y="12"/>
                    <a:pt x="10" y="11"/>
                    <a:pt x="11" y="11"/>
                  </a:cubicBezTo>
                  <a:cubicBezTo>
                    <a:pt x="12" y="10"/>
                    <a:pt x="13" y="9"/>
                    <a:pt x="14" y="8"/>
                  </a:cubicBezTo>
                  <a:cubicBezTo>
                    <a:pt x="15" y="7"/>
                    <a:pt x="14" y="7"/>
                    <a:pt x="14" y="7"/>
                  </a:cubicBezTo>
                  <a:cubicBezTo>
                    <a:pt x="11" y="8"/>
                    <a:pt x="9" y="10"/>
                    <a:pt x="7" y="12"/>
                  </a:cubicBezTo>
                  <a:cubicBezTo>
                    <a:pt x="9" y="10"/>
                    <a:pt x="11" y="7"/>
                    <a:pt x="13" y="5"/>
                  </a:cubicBezTo>
                  <a:cubicBezTo>
                    <a:pt x="15" y="7"/>
                    <a:pt x="16" y="9"/>
                    <a:pt x="18" y="11"/>
                  </a:cubicBezTo>
                  <a:cubicBezTo>
                    <a:pt x="15" y="13"/>
                    <a:pt x="13" y="14"/>
                    <a:pt x="10" y="15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9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4"/>
                  </a:cubicBezTo>
                  <a:cubicBezTo>
                    <a:pt x="17" y="15"/>
                    <a:pt x="15" y="16"/>
                    <a:pt x="13" y="17"/>
                  </a:cubicBezTo>
                  <a:cubicBezTo>
                    <a:pt x="10" y="18"/>
                    <a:pt x="14" y="16"/>
                    <a:pt x="14" y="16"/>
                  </a:cubicBezTo>
                  <a:cubicBezTo>
                    <a:pt x="16" y="15"/>
                    <a:pt x="18" y="13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1" y="13"/>
                    <a:pt x="36" y="8"/>
                    <a:pt x="42" y="3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7" y="9"/>
                    <a:pt x="32" y="14"/>
                    <a:pt x="26" y="18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4"/>
                    <a:pt x="18" y="24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5"/>
                    <a:pt x="29" y="17"/>
                    <a:pt x="26" y="20"/>
                  </a:cubicBezTo>
                  <a:cubicBezTo>
                    <a:pt x="24" y="22"/>
                    <a:pt x="21" y="24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1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29" y="17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5"/>
                  </a:cubicBezTo>
                  <a:cubicBezTo>
                    <a:pt x="41" y="7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0"/>
                    <a:pt x="38" y="12"/>
                  </a:cubicBezTo>
                  <a:cubicBezTo>
                    <a:pt x="38" y="11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lose/>
                  <a:moveTo>
                    <a:pt x="23" y="18"/>
                  </a:moveTo>
                  <a:cubicBezTo>
                    <a:pt x="21" y="20"/>
                    <a:pt x="19" y="22"/>
                    <a:pt x="17" y="24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1"/>
                    <a:pt x="21" y="20"/>
                    <a:pt x="23" y="18"/>
                  </a:cubicBezTo>
                  <a:close/>
                  <a:moveTo>
                    <a:pt x="14" y="40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2"/>
                    <a:pt x="25" y="29"/>
                    <a:pt x="28" y="26"/>
                  </a:cubicBezTo>
                  <a:cubicBezTo>
                    <a:pt x="34" y="20"/>
                    <a:pt x="41" y="15"/>
                    <a:pt x="47" y="8"/>
                  </a:cubicBezTo>
                  <a:cubicBezTo>
                    <a:pt x="48" y="8"/>
                    <a:pt x="48" y="9"/>
                    <a:pt x="49" y="10"/>
                  </a:cubicBezTo>
                  <a:cubicBezTo>
                    <a:pt x="36" y="19"/>
                    <a:pt x="25" y="30"/>
                    <a:pt x="13" y="41"/>
                  </a:cubicBezTo>
                  <a:cubicBezTo>
                    <a:pt x="13" y="41"/>
                    <a:pt x="13" y="41"/>
                    <a:pt x="14" y="40"/>
                  </a:cubicBezTo>
                  <a:close/>
                  <a:moveTo>
                    <a:pt x="46" y="7"/>
                  </a:moveTo>
                  <a:cubicBezTo>
                    <a:pt x="43" y="9"/>
                    <a:pt x="41" y="12"/>
                    <a:pt x="38" y="14"/>
                  </a:cubicBezTo>
                  <a:cubicBezTo>
                    <a:pt x="34" y="18"/>
                    <a:pt x="30" y="20"/>
                    <a:pt x="26" y="24"/>
                  </a:cubicBezTo>
                  <a:cubicBezTo>
                    <a:pt x="23" y="27"/>
                    <a:pt x="21" y="30"/>
                    <a:pt x="18" y="32"/>
                  </a:cubicBezTo>
                  <a:cubicBezTo>
                    <a:pt x="14" y="35"/>
                    <a:pt x="10" y="38"/>
                    <a:pt x="7" y="42"/>
                  </a:cubicBezTo>
                  <a:cubicBezTo>
                    <a:pt x="9" y="40"/>
                    <a:pt x="12" y="36"/>
                    <a:pt x="14" y="34"/>
                  </a:cubicBezTo>
                  <a:cubicBezTo>
                    <a:pt x="18" y="31"/>
                    <a:pt x="21" y="28"/>
                    <a:pt x="24" y="24"/>
                  </a:cubicBezTo>
                  <a:cubicBezTo>
                    <a:pt x="31" y="18"/>
                    <a:pt x="38" y="13"/>
                    <a:pt x="44" y="6"/>
                  </a:cubicBezTo>
                  <a:cubicBezTo>
                    <a:pt x="45" y="6"/>
                    <a:pt x="46" y="7"/>
                    <a:pt x="46" y="7"/>
                  </a:cubicBezTo>
                  <a:close/>
                  <a:moveTo>
                    <a:pt x="13" y="20"/>
                  </a:moveTo>
                  <a:cubicBezTo>
                    <a:pt x="15" y="19"/>
                    <a:pt x="17" y="18"/>
                    <a:pt x="19" y="17"/>
                  </a:cubicBezTo>
                  <a:cubicBezTo>
                    <a:pt x="22" y="16"/>
                    <a:pt x="19" y="18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1"/>
                    <a:pt x="14" y="21"/>
                    <a:pt x="13" y="20"/>
                  </a:cubicBezTo>
                  <a:close/>
                  <a:moveTo>
                    <a:pt x="11" y="46"/>
                  </a:moveTo>
                  <a:cubicBezTo>
                    <a:pt x="11" y="46"/>
                    <a:pt x="10" y="45"/>
                    <a:pt x="10" y="45"/>
                  </a:cubicBezTo>
                  <a:cubicBezTo>
                    <a:pt x="10" y="45"/>
                    <a:pt x="10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4"/>
                    <a:pt x="31" y="25"/>
                    <a:pt x="42" y="16"/>
                  </a:cubicBezTo>
                  <a:cubicBezTo>
                    <a:pt x="44" y="15"/>
                    <a:pt x="45" y="13"/>
                    <a:pt x="47" y="12"/>
                  </a:cubicBezTo>
                  <a:cubicBezTo>
                    <a:pt x="45" y="14"/>
                    <a:pt x="42" y="16"/>
                    <a:pt x="39" y="18"/>
                  </a:cubicBezTo>
                  <a:cubicBezTo>
                    <a:pt x="35" y="22"/>
                    <a:pt x="30" y="27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1" y="37"/>
                    <a:pt x="16" y="41"/>
                    <a:pt x="11" y="46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143"/>
            <p:cNvSpPr>
              <a:spLocks noEditPoints="1"/>
            </p:cNvSpPr>
            <p:nvPr/>
          </p:nvSpPr>
          <p:spPr bwMode="auto">
            <a:xfrm>
              <a:off x="10655300" y="5905500"/>
              <a:ext cx="201613" cy="188913"/>
            </a:xfrm>
            <a:custGeom>
              <a:avLst/>
              <a:gdLst>
                <a:gd name="T0" fmla="*/ 43 w 54"/>
                <a:gd name="T1" fmla="*/ 1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5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8 h 50"/>
                <a:gd name="T24" fmla="*/ 33 w 54"/>
                <a:gd name="T25" fmla="*/ 38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4 h 50"/>
                <a:gd name="T36" fmla="*/ 42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5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7 h 50"/>
                <a:gd name="T80" fmla="*/ 23 w 54"/>
                <a:gd name="T81" fmla="*/ 17 h 50"/>
                <a:gd name="T82" fmla="*/ 43 w 54"/>
                <a:gd name="T83" fmla="*/ 5 h 50"/>
                <a:gd name="T84" fmla="*/ 22 w 54"/>
                <a:gd name="T85" fmla="*/ 23 h 50"/>
                <a:gd name="T86" fmla="*/ 27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2 h 50"/>
                <a:gd name="T104" fmla="*/ 27 w 54"/>
                <a:gd name="T105" fmla="*/ 25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0"/>
                    <a:pt x="43" y="1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4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1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5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7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8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40"/>
                  </a:cubicBezTo>
                  <a:cubicBezTo>
                    <a:pt x="34" y="39"/>
                    <a:pt x="34" y="38"/>
                    <a:pt x="33" y="38"/>
                  </a:cubicBezTo>
                  <a:close/>
                  <a:moveTo>
                    <a:pt x="31" y="35"/>
                  </a:moveTo>
                  <a:cubicBezTo>
                    <a:pt x="33" y="33"/>
                    <a:pt x="35" y="32"/>
                    <a:pt x="38" y="30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1" y="35"/>
                  </a:cubicBezTo>
                  <a:close/>
                  <a:moveTo>
                    <a:pt x="29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4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9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4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1"/>
                    <a:pt x="38" y="37"/>
                    <a:pt x="38" y="36"/>
                  </a:cubicBezTo>
                  <a:cubicBezTo>
                    <a:pt x="39" y="35"/>
                    <a:pt x="41" y="33"/>
                    <a:pt x="42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2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8"/>
                    <a:pt x="38" y="28"/>
                  </a:cubicBezTo>
                  <a:cubicBezTo>
                    <a:pt x="36" y="30"/>
                    <a:pt x="34" y="32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8"/>
                    <a:pt x="40" y="29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6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8"/>
                    <a:pt x="43" y="12"/>
                    <a:pt x="43" y="13"/>
                  </a:cubicBezTo>
                  <a:cubicBezTo>
                    <a:pt x="41" y="14"/>
                    <a:pt x="40" y="16"/>
                    <a:pt x="38" y="18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3"/>
                    <a:pt x="15" y="39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5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8"/>
                  </a:cubicBezTo>
                  <a:cubicBezTo>
                    <a:pt x="29" y="21"/>
                    <a:pt x="26" y="24"/>
                    <a:pt x="23" y="27"/>
                  </a:cubicBezTo>
                  <a:cubicBezTo>
                    <a:pt x="18" y="33"/>
                    <a:pt x="11" y="36"/>
                    <a:pt x="7" y="43"/>
                  </a:cubicBezTo>
                  <a:cubicBezTo>
                    <a:pt x="7" y="43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5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20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4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2" y="14"/>
                    <a:pt x="13" y="13"/>
                    <a:pt x="15" y="12"/>
                  </a:cubicBezTo>
                  <a:cubicBezTo>
                    <a:pt x="13" y="13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3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9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3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6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6"/>
                    <a:pt x="16" y="12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8"/>
                  </a:cubicBezTo>
                  <a:cubicBezTo>
                    <a:pt x="11" y="19"/>
                    <a:pt x="15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8"/>
                    <a:pt x="17" y="19"/>
                    <a:pt x="14" y="20"/>
                  </a:cubicBezTo>
                  <a:cubicBezTo>
                    <a:pt x="16" y="19"/>
                    <a:pt x="19" y="17"/>
                    <a:pt x="20" y="16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7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10"/>
                    <a:pt x="32" y="15"/>
                    <a:pt x="27" y="19"/>
                  </a:cubicBezTo>
                  <a:cubicBezTo>
                    <a:pt x="27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1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6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6"/>
                    <a:pt x="45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3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6"/>
                  </a:cubicBezTo>
                  <a:cubicBezTo>
                    <a:pt x="20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2" y="21"/>
                    <a:pt x="20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9"/>
                  </a:cubicBezTo>
                  <a:cubicBezTo>
                    <a:pt x="48" y="9"/>
                    <a:pt x="49" y="10"/>
                    <a:pt x="50" y="11"/>
                  </a:cubicBezTo>
                  <a:cubicBezTo>
                    <a:pt x="37" y="20"/>
                    <a:pt x="26" y="31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9"/>
                    <a:pt x="31" y="21"/>
                    <a:pt x="27" y="25"/>
                  </a:cubicBezTo>
                  <a:cubicBezTo>
                    <a:pt x="24" y="27"/>
                    <a:pt x="22" y="31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7"/>
                  </a:cubicBezTo>
                  <a:cubicBezTo>
                    <a:pt x="46" y="7"/>
                    <a:pt x="46" y="8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20"/>
                  </a:cubicBezTo>
                  <a:cubicBezTo>
                    <a:pt x="18" y="21"/>
                    <a:pt x="17" y="22"/>
                    <a:pt x="16" y="23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2" y="47"/>
                    <a:pt x="11" y="46"/>
                    <a:pt x="10" y="46"/>
                  </a:cubicBezTo>
                  <a:cubicBezTo>
                    <a:pt x="11" y="46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5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3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7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144"/>
            <p:cNvSpPr>
              <a:spLocks noEditPoints="1"/>
            </p:cNvSpPr>
            <p:nvPr/>
          </p:nvSpPr>
          <p:spPr bwMode="auto">
            <a:xfrm>
              <a:off x="10372725" y="571500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1 w 44"/>
                <a:gd name="T3" fmla="*/ 33 h 47"/>
                <a:gd name="T4" fmla="*/ 44 w 44"/>
                <a:gd name="T5" fmla="*/ 20 h 47"/>
                <a:gd name="T6" fmla="*/ 30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5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7 w 44"/>
                <a:gd name="T25" fmla="*/ 25 h 47"/>
                <a:gd name="T26" fmla="*/ 9 w 44"/>
                <a:gd name="T27" fmla="*/ 25 h 47"/>
                <a:gd name="T28" fmla="*/ 18 w 44"/>
                <a:gd name="T29" fmla="*/ 20 h 47"/>
                <a:gd name="T30" fmla="*/ 15 w 44"/>
                <a:gd name="T31" fmla="*/ 23 h 47"/>
                <a:gd name="T32" fmla="*/ 27 w 44"/>
                <a:gd name="T33" fmla="*/ 4 h 47"/>
                <a:gd name="T34" fmla="*/ 20 w 44"/>
                <a:gd name="T35" fmla="*/ 17 h 47"/>
                <a:gd name="T36" fmla="*/ 19 w 44"/>
                <a:gd name="T37" fmla="*/ 14 h 47"/>
                <a:gd name="T38" fmla="*/ 19 w 44"/>
                <a:gd name="T39" fmla="*/ 10 h 47"/>
                <a:gd name="T40" fmla="*/ 35 w 44"/>
                <a:gd name="T41" fmla="*/ 21 h 47"/>
                <a:gd name="T42" fmla="*/ 32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6 w 44"/>
                <a:gd name="T49" fmla="*/ 35 h 47"/>
                <a:gd name="T50" fmla="*/ 27 w 44"/>
                <a:gd name="T51" fmla="*/ 19 h 47"/>
                <a:gd name="T52" fmla="*/ 27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4 w 44"/>
                <a:gd name="T81" fmla="*/ 12 h 47"/>
                <a:gd name="T82" fmla="*/ 24 w 44"/>
                <a:gd name="T83" fmla="*/ 12 h 47"/>
                <a:gd name="T84" fmla="*/ 9 w 44"/>
                <a:gd name="T85" fmla="*/ 28 h 47"/>
                <a:gd name="T86" fmla="*/ 27 w 44"/>
                <a:gd name="T87" fmla="*/ 18 h 47"/>
                <a:gd name="T88" fmla="*/ 21 w 44"/>
                <a:gd name="T89" fmla="*/ 24 h 47"/>
                <a:gd name="T90" fmla="*/ 17 w 44"/>
                <a:gd name="T91" fmla="*/ 28 h 47"/>
                <a:gd name="T92" fmla="*/ 18 w 44"/>
                <a:gd name="T93" fmla="*/ 44 h 47"/>
                <a:gd name="T94" fmla="*/ 21 w 44"/>
                <a:gd name="T95" fmla="*/ 43 h 47"/>
                <a:gd name="T96" fmla="*/ 26 w 44"/>
                <a:gd name="T97" fmla="*/ 43 h 47"/>
                <a:gd name="T98" fmla="*/ 27 w 44"/>
                <a:gd name="T99" fmla="*/ 30 h 47"/>
                <a:gd name="T100" fmla="*/ 31 w 44"/>
                <a:gd name="T101" fmla="*/ 29 h 47"/>
                <a:gd name="T102" fmla="*/ 35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8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5" y="46"/>
                    <a:pt x="16" y="47"/>
                  </a:cubicBezTo>
                  <a:cubicBezTo>
                    <a:pt x="16" y="47"/>
                    <a:pt x="16" y="47"/>
                    <a:pt x="17" y="47"/>
                  </a:cubicBezTo>
                  <a:cubicBezTo>
                    <a:pt x="20" y="47"/>
                    <a:pt x="24" y="47"/>
                    <a:pt x="28" y="47"/>
                  </a:cubicBezTo>
                  <a:cubicBezTo>
                    <a:pt x="29" y="47"/>
                    <a:pt x="29" y="47"/>
                    <a:pt x="29" y="46"/>
                  </a:cubicBezTo>
                  <a:cubicBezTo>
                    <a:pt x="29" y="46"/>
                    <a:pt x="29" y="46"/>
                    <a:pt x="29" y="45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3" y="33"/>
                    <a:pt x="37" y="33"/>
                    <a:pt x="41" y="33"/>
                  </a:cubicBezTo>
                  <a:cubicBezTo>
                    <a:pt x="42" y="33"/>
                    <a:pt x="42" y="33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19"/>
                    <a:pt x="43" y="19"/>
                    <a:pt x="42" y="19"/>
                  </a:cubicBezTo>
                  <a:cubicBezTo>
                    <a:pt x="38" y="18"/>
                    <a:pt x="34" y="19"/>
                    <a:pt x="30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29" y="1"/>
                    <a:pt x="29" y="1"/>
                  </a:cubicBezTo>
                  <a:cubicBezTo>
                    <a:pt x="25" y="1"/>
                    <a:pt x="21" y="0"/>
                    <a:pt x="18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ubicBezTo>
                    <a:pt x="1" y="17"/>
                    <a:pt x="0" y="18"/>
                    <a:pt x="0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1"/>
                    <a:pt x="11" y="31"/>
                    <a:pt x="15" y="31"/>
                  </a:cubicBezTo>
                  <a:cubicBezTo>
                    <a:pt x="15" y="36"/>
                    <a:pt x="15" y="41"/>
                    <a:pt x="15" y="45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6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3" y="25"/>
                    <a:pt x="4" y="25"/>
                  </a:cubicBezTo>
                  <a:cubicBezTo>
                    <a:pt x="4" y="24"/>
                    <a:pt x="9" y="19"/>
                    <a:pt x="6" y="23"/>
                  </a:cubicBezTo>
                  <a:cubicBezTo>
                    <a:pt x="5" y="24"/>
                    <a:pt x="4" y="26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0"/>
                    <a:pt x="3" y="20"/>
                    <a:pt x="3" y="20"/>
                  </a:cubicBezTo>
                  <a:close/>
                  <a:moveTo>
                    <a:pt x="7" y="25"/>
                  </a:moveTo>
                  <a:cubicBezTo>
                    <a:pt x="8" y="24"/>
                    <a:pt x="10" y="22"/>
                    <a:pt x="11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9" y="25"/>
                  </a:cubicBezTo>
                  <a:cubicBezTo>
                    <a:pt x="9" y="25"/>
                    <a:pt x="5" y="29"/>
                    <a:pt x="7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7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0" y="18"/>
                    <a:pt x="21" y="18"/>
                    <a:pt x="22" y="17"/>
                  </a:cubicBezTo>
                  <a:cubicBezTo>
                    <a:pt x="20" y="19"/>
                    <a:pt x="17" y="21"/>
                    <a:pt x="15" y="23"/>
                  </a:cubicBezTo>
                  <a:cubicBezTo>
                    <a:pt x="13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7" y="4"/>
                  </a:moveTo>
                  <a:cubicBezTo>
                    <a:pt x="28" y="7"/>
                    <a:pt x="27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3" y="16"/>
                    <a:pt x="22" y="17"/>
                  </a:cubicBezTo>
                  <a:cubicBezTo>
                    <a:pt x="21" y="17"/>
                    <a:pt x="17" y="19"/>
                    <a:pt x="20" y="17"/>
                  </a:cubicBezTo>
                  <a:cubicBezTo>
                    <a:pt x="23" y="15"/>
                    <a:pt x="26" y="13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5" y="10"/>
                    <a:pt x="24" y="11"/>
                    <a:pt x="23" y="12"/>
                  </a:cubicBezTo>
                  <a:cubicBezTo>
                    <a:pt x="22" y="12"/>
                    <a:pt x="17" y="16"/>
                    <a:pt x="19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3" y="6"/>
                    <a:pt x="21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3" y="5"/>
                    <a:pt x="24" y="3"/>
                  </a:cubicBezTo>
                  <a:cubicBezTo>
                    <a:pt x="25" y="3"/>
                    <a:pt x="26" y="3"/>
                    <a:pt x="27" y="4"/>
                  </a:cubicBezTo>
                  <a:close/>
                  <a:moveTo>
                    <a:pt x="35" y="21"/>
                  </a:moveTo>
                  <a:cubicBezTo>
                    <a:pt x="33" y="23"/>
                    <a:pt x="31" y="25"/>
                    <a:pt x="29" y="27"/>
                  </a:cubicBezTo>
                  <a:cubicBezTo>
                    <a:pt x="28" y="28"/>
                    <a:pt x="27" y="29"/>
                    <a:pt x="26" y="30"/>
                  </a:cubicBezTo>
                  <a:cubicBezTo>
                    <a:pt x="27" y="29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3" y="21"/>
                    <a:pt x="34" y="21"/>
                    <a:pt x="35" y="21"/>
                  </a:cubicBezTo>
                  <a:close/>
                  <a:moveTo>
                    <a:pt x="40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0" y="21"/>
                  </a:cubicBezTo>
                  <a:cubicBezTo>
                    <a:pt x="40" y="21"/>
                    <a:pt x="41" y="21"/>
                    <a:pt x="41" y="21"/>
                  </a:cubicBezTo>
                  <a:cubicBezTo>
                    <a:pt x="41" y="23"/>
                    <a:pt x="40" y="25"/>
                    <a:pt x="40" y="26"/>
                  </a:cubicBezTo>
                  <a:close/>
                  <a:moveTo>
                    <a:pt x="22" y="42"/>
                  </a:moveTo>
                  <a:cubicBezTo>
                    <a:pt x="23" y="41"/>
                    <a:pt x="25" y="40"/>
                    <a:pt x="26" y="38"/>
                  </a:cubicBezTo>
                  <a:cubicBezTo>
                    <a:pt x="26" y="38"/>
                    <a:pt x="26" y="37"/>
                    <a:pt x="25" y="37"/>
                  </a:cubicBezTo>
                  <a:cubicBezTo>
                    <a:pt x="23" y="38"/>
                    <a:pt x="22" y="40"/>
                    <a:pt x="20" y="41"/>
                  </a:cubicBezTo>
                  <a:cubicBezTo>
                    <a:pt x="22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3" y="42"/>
                    <a:pt x="22" y="42"/>
                  </a:cubicBezTo>
                  <a:close/>
                  <a:moveTo>
                    <a:pt x="27" y="18"/>
                  </a:moveTo>
                  <a:cubicBezTo>
                    <a:pt x="27" y="19"/>
                    <a:pt x="27" y="19"/>
                    <a:pt x="27" y="19"/>
                  </a:cubicBezTo>
                  <a:cubicBezTo>
                    <a:pt x="27" y="19"/>
                    <a:pt x="27" y="19"/>
                    <a:pt x="27" y="20"/>
                  </a:cubicBezTo>
                  <a:cubicBezTo>
                    <a:pt x="27" y="20"/>
                    <a:pt x="28" y="20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4" y="21"/>
                    <a:pt x="27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5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6" y="34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6" y="32"/>
                  </a:cubicBezTo>
                  <a:cubicBezTo>
                    <a:pt x="26" y="32"/>
                    <a:pt x="26" y="33"/>
                    <a:pt x="26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0" y="40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0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2" y="32"/>
                    <a:pt x="20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8" y="23"/>
                    <a:pt x="29" y="23"/>
                  </a:cubicBezTo>
                  <a:cubicBezTo>
                    <a:pt x="29" y="22"/>
                    <a:pt x="30" y="22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0"/>
                    <a:pt x="20" y="31"/>
                    <a:pt x="19" y="32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0"/>
                    <a:pt x="21" y="29"/>
                    <a:pt x="22" y="29"/>
                  </a:cubicBezTo>
                  <a:cubicBezTo>
                    <a:pt x="25" y="26"/>
                    <a:pt x="27" y="24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4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19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1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4" y="12"/>
                  </a:moveTo>
                  <a:cubicBezTo>
                    <a:pt x="28" y="9"/>
                    <a:pt x="24" y="13"/>
                    <a:pt x="23" y="14"/>
                  </a:cubicBezTo>
                  <a:cubicBezTo>
                    <a:pt x="22" y="15"/>
                    <a:pt x="20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4" y="12"/>
                  </a:cubicBezTo>
                  <a:close/>
                  <a:moveTo>
                    <a:pt x="22" y="18"/>
                  </a:moveTo>
                  <a:cubicBezTo>
                    <a:pt x="19" y="21"/>
                    <a:pt x="15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0" y="28"/>
                    <a:pt x="9" y="28"/>
                  </a:cubicBezTo>
                  <a:cubicBezTo>
                    <a:pt x="14" y="25"/>
                    <a:pt x="19" y="21"/>
                    <a:pt x="22" y="18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7" y="16"/>
                    <a:pt x="27" y="17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7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17" y="26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0" y="26"/>
                    <a:pt x="18" y="29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2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0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4"/>
                    <a:pt x="21" y="43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2"/>
                    <a:pt x="24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3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7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4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0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5"/>
                  </a:cubicBezTo>
                  <a:cubicBezTo>
                    <a:pt x="37" y="24"/>
                    <a:pt x="40" y="22"/>
                    <a:pt x="38" y="25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7" y="21"/>
                  </a:moveTo>
                  <a:cubicBezTo>
                    <a:pt x="38" y="21"/>
                    <a:pt x="39" y="21"/>
                    <a:pt x="39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7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6" y="23"/>
                  </a:cubicBezTo>
                  <a:cubicBezTo>
                    <a:pt x="7" y="23"/>
                    <a:pt x="8" y="22"/>
                    <a:pt x="8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2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8" y="27"/>
                    <a:pt x="10" y="25"/>
                    <a:pt x="12" y="23"/>
                  </a:cubicBezTo>
                  <a:cubicBezTo>
                    <a:pt x="14" y="20"/>
                    <a:pt x="12" y="22"/>
                    <a:pt x="11" y="24"/>
                  </a:cubicBezTo>
                  <a:cubicBezTo>
                    <a:pt x="10" y="25"/>
                    <a:pt x="9" y="26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145"/>
            <p:cNvSpPr>
              <a:spLocks noEditPoints="1"/>
            </p:cNvSpPr>
            <p:nvPr/>
          </p:nvSpPr>
          <p:spPr bwMode="auto">
            <a:xfrm>
              <a:off x="8316913" y="6176963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8 w 44"/>
                <a:gd name="T25" fmla="*/ 25 h 47"/>
                <a:gd name="T26" fmla="*/ 10 w 44"/>
                <a:gd name="T27" fmla="*/ 24 h 47"/>
                <a:gd name="T28" fmla="*/ 18 w 44"/>
                <a:gd name="T29" fmla="*/ 20 h 47"/>
                <a:gd name="T30" fmla="*/ 15 w 44"/>
                <a:gd name="T31" fmla="*/ 22 h 47"/>
                <a:gd name="T32" fmla="*/ 28 w 44"/>
                <a:gd name="T33" fmla="*/ 3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7 w 44"/>
                <a:gd name="T49" fmla="*/ 34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0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5 w 44"/>
                <a:gd name="T81" fmla="*/ 11 h 47"/>
                <a:gd name="T82" fmla="*/ 25 w 44"/>
                <a:gd name="T83" fmla="*/ 11 h 47"/>
                <a:gd name="T84" fmla="*/ 9 w 44"/>
                <a:gd name="T85" fmla="*/ 28 h 47"/>
                <a:gd name="T86" fmla="*/ 28 w 44"/>
                <a:gd name="T87" fmla="*/ 17 h 47"/>
                <a:gd name="T88" fmla="*/ 21 w 44"/>
                <a:gd name="T89" fmla="*/ 23 h 47"/>
                <a:gd name="T90" fmla="*/ 18 w 44"/>
                <a:gd name="T91" fmla="*/ 28 h 47"/>
                <a:gd name="T92" fmla="*/ 18 w 44"/>
                <a:gd name="T93" fmla="*/ 44 h 47"/>
                <a:gd name="T94" fmla="*/ 22 w 44"/>
                <a:gd name="T95" fmla="*/ 43 h 47"/>
                <a:gd name="T96" fmla="*/ 26 w 44"/>
                <a:gd name="T97" fmla="*/ 43 h 47"/>
                <a:gd name="T98" fmla="*/ 28 w 44"/>
                <a:gd name="T99" fmla="*/ 30 h 47"/>
                <a:gd name="T100" fmla="*/ 31 w 44"/>
                <a:gd name="T101" fmla="*/ 29 h 47"/>
                <a:gd name="T102" fmla="*/ 36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6" y="46"/>
                    <a:pt x="16" y="46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4" y="47"/>
                    <a:pt x="28" y="47"/>
                  </a:cubicBezTo>
                  <a:cubicBezTo>
                    <a:pt x="29" y="47"/>
                    <a:pt x="29" y="46"/>
                    <a:pt x="29" y="46"/>
                  </a:cubicBezTo>
                  <a:cubicBezTo>
                    <a:pt x="29" y="46"/>
                    <a:pt x="29" y="45"/>
                    <a:pt x="29" y="45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3" y="19"/>
                    <a:pt x="43" y="19"/>
                  </a:cubicBezTo>
                  <a:cubicBezTo>
                    <a:pt x="39" y="18"/>
                    <a:pt x="35" y="18"/>
                    <a:pt x="31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0"/>
                  </a:cubicBezTo>
                  <a:cubicBezTo>
                    <a:pt x="17" y="0"/>
                    <a:pt x="17" y="1"/>
                    <a:pt x="17" y="1"/>
                  </a:cubicBezTo>
                  <a:cubicBezTo>
                    <a:pt x="17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0" y="18"/>
                    <a:pt x="0" y="18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0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5" y="31"/>
                  </a:cubicBezTo>
                  <a:cubicBezTo>
                    <a:pt x="15" y="36"/>
                    <a:pt x="16" y="40"/>
                    <a:pt x="15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8"/>
                    <a:pt x="6" y="23"/>
                  </a:cubicBezTo>
                  <a:cubicBezTo>
                    <a:pt x="5" y="24"/>
                    <a:pt x="4" y="25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3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0"/>
                  </a:cubicBezTo>
                  <a:cubicBezTo>
                    <a:pt x="12" y="20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10" y="24"/>
                  </a:cubicBezTo>
                  <a:cubicBezTo>
                    <a:pt x="9" y="25"/>
                    <a:pt x="5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2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3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7" y="14"/>
                    <a:pt x="27" y="15"/>
                  </a:cubicBezTo>
                  <a:cubicBezTo>
                    <a:pt x="25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3" y="15"/>
                    <a:pt x="26" y="13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6"/>
                  </a:cubicBezTo>
                  <a:cubicBezTo>
                    <a:pt x="23" y="5"/>
                    <a:pt x="24" y="4"/>
                    <a:pt x="24" y="3"/>
                  </a:cubicBezTo>
                  <a:cubicBezTo>
                    <a:pt x="25" y="3"/>
                    <a:pt x="27" y="3"/>
                    <a:pt x="28" y="3"/>
                  </a:cubicBezTo>
                  <a:close/>
                  <a:moveTo>
                    <a:pt x="36" y="21"/>
                  </a:moveTo>
                  <a:cubicBezTo>
                    <a:pt x="33" y="23"/>
                    <a:pt x="32" y="25"/>
                    <a:pt x="29" y="27"/>
                  </a:cubicBezTo>
                  <a:cubicBezTo>
                    <a:pt x="29" y="28"/>
                    <a:pt x="27" y="29"/>
                    <a:pt x="26" y="30"/>
                  </a:cubicBezTo>
                  <a:cubicBezTo>
                    <a:pt x="27" y="29"/>
                    <a:pt x="28" y="27"/>
                    <a:pt x="28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2" y="42"/>
                  </a:moveTo>
                  <a:cubicBezTo>
                    <a:pt x="24" y="41"/>
                    <a:pt x="25" y="39"/>
                    <a:pt x="26" y="38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4" y="38"/>
                    <a:pt x="22" y="40"/>
                    <a:pt x="20" y="41"/>
                  </a:cubicBezTo>
                  <a:cubicBezTo>
                    <a:pt x="23" y="39"/>
                    <a:pt x="25" y="37"/>
                    <a:pt x="27" y="34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1"/>
                    <a:pt x="22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29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7" y="31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1" y="39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0"/>
                  </a:move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6" y="31"/>
                    <a:pt x="26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1" y="34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30" y="22"/>
                    <a:pt x="30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0" y="31"/>
                    <a:pt x="19" y="32"/>
                  </a:cubicBezTo>
                  <a:cubicBezTo>
                    <a:pt x="18" y="33"/>
                    <a:pt x="18" y="32"/>
                    <a:pt x="20" y="31"/>
                  </a:cubicBezTo>
                  <a:cubicBezTo>
                    <a:pt x="21" y="30"/>
                    <a:pt x="21" y="29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5"/>
                    <a:pt x="22" y="5"/>
                  </a:cubicBezTo>
                  <a:cubicBezTo>
                    <a:pt x="25" y="3"/>
                    <a:pt x="22" y="5"/>
                    <a:pt x="21" y="6"/>
                  </a:cubicBezTo>
                  <a:close/>
                  <a:moveTo>
                    <a:pt x="25" y="7"/>
                  </a:moveTo>
                  <a:cubicBezTo>
                    <a:pt x="28" y="4"/>
                    <a:pt x="23" y="10"/>
                    <a:pt x="22" y="10"/>
                  </a:cubicBezTo>
                  <a:cubicBezTo>
                    <a:pt x="21" y="11"/>
                    <a:pt x="20" y="12"/>
                    <a:pt x="19" y="13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1"/>
                  </a:moveTo>
                  <a:cubicBezTo>
                    <a:pt x="28" y="9"/>
                    <a:pt x="24" y="13"/>
                    <a:pt x="24" y="14"/>
                  </a:cubicBezTo>
                  <a:cubicBezTo>
                    <a:pt x="22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1"/>
                  </a:cubicBezTo>
                  <a:close/>
                  <a:moveTo>
                    <a:pt x="23" y="17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1"/>
                    <a:pt x="23" y="17"/>
                  </a:cubicBezTo>
                  <a:close/>
                  <a:moveTo>
                    <a:pt x="27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3" y="20"/>
                    <a:pt x="19" y="23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6"/>
                    <a:pt x="19" y="25"/>
                    <a:pt x="21" y="23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1" y="26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1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3"/>
                    <a:pt x="22" y="43"/>
                  </a:cubicBezTo>
                  <a:cubicBezTo>
                    <a:pt x="22" y="43"/>
                    <a:pt x="23" y="43"/>
                    <a:pt x="23" y="42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4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5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4"/>
                  </a:cubicBezTo>
                  <a:cubicBezTo>
                    <a:pt x="38" y="24"/>
                    <a:pt x="40" y="22"/>
                    <a:pt x="38" y="24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6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1"/>
                    <a:pt x="39" y="21"/>
                    <a:pt x="40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3"/>
                  </a:cubicBezTo>
                  <a:cubicBezTo>
                    <a:pt x="7" y="22"/>
                    <a:pt x="8" y="21"/>
                    <a:pt x="9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3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0"/>
                    <a:pt x="13" y="22"/>
                    <a:pt x="11" y="24"/>
                  </a:cubicBezTo>
                  <a:cubicBezTo>
                    <a:pt x="10" y="25"/>
                    <a:pt x="9" y="26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146"/>
            <p:cNvSpPr>
              <a:spLocks noEditPoints="1"/>
            </p:cNvSpPr>
            <p:nvPr/>
          </p:nvSpPr>
          <p:spPr bwMode="auto">
            <a:xfrm>
              <a:off x="7112000" y="602615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3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8 w 44"/>
                <a:gd name="T17" fmla="*/ 25 h 47"/>
                <a:gd name="T18" fmla="*/ 4 w 44"/>
                <a:gd name="T19" fmla="*/ 25 h 47"/>
                <a:gd name="T20" fmla="*/ 4 w 44"/>
                <a:gd name="T21" fmla="*/ 24 h 47"/>
                <a:gd name="T22" fmla="*/ 4 w 44"/>
                <a:gd name="T23" fmla="*/ 20 h 47"/>
                <a:gd name="T24" fmla="*/ 8 w 44"/>
                <a:gd name="T25" fmla="*/ 25 h 47"/>
                <a:gd name="T26" fmla="*/ 10 w 44"/>
                <a:gd name="T27" fmla="*/ 25 h 47"/>
                <a:gd name="T28" fmla="*/ 19 w 44"/>
                <a:gd name="T29" fmla="*/ 20 h 47"/>
                <a:gd name="T30" fmla="*/ 16 w 44"/>
                <a:gd name="T31" fmla="*/ 23 h 47"/>
                <a:gd name="T32" fmla="*/ 28 w 44"/>
                <a:gd name="T33" fmla="*/ 4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3 w 44"/>
                <a:gd name="T47" fmla="*/ 42 h 47"/>
                <a:gd name="T48" fmla="*/ 27 w 44"/>
                <a:gd name="T49" fmla="*/ 35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9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1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3 w 44"/>
                <a:gd name="T79" fmla="*/ 10 h 47"/>
                <a:gd name="T80" fmla="*/ 25 w 44"/>
                <a:gd name="T81" fmla="*/ 12 h 47"/>
                <a:gd name="T82" fmla="*/ 25 w 44"/>
                <a:gd name="T83" fmla="*/ 12 h 47"/>
                <a:gd name="T84" fmla="*/ 10 w 44"/>
                <a:gd name="T85" fmla="*/ 28 h 47"/>
                <a:gd name="T86" fmla="*/ 28 w 44"/>
                <a:gd name="T87" fmla="*/ 18 h 47"/>
                <a:gd name="T88" fmla="*/ 21 w 44"/>
                <a:gd name="T89" fmla="*/ 24 h 47"/>
                <a:gd name="T90" fmla="*/ 18 w 44"/>
                <a:gd name="T91" fmla="*/ 28 h 47"/>
                <a:gd name="T92" fmla="*/ 19 w 44"/>
                <a:gd name="T93" fmla="*/ 44 h 47"/>
                <a:gd name="T94" fmla="*/ 22 w 44"/>
                <a:gd name="T95" fmla="*/ 43 h 47"/>
                <a:gd name="T96" fmla="*/ 27 w 44"/>
                <a:gd name="T97" fmla="*/ 43 h 47"/>
                <a:gd name="T98" fmla="*/ 28 w 44"/>
                <a:gd name="T99" fmla="*/ 30 h 47"/>
                <a:gd name="T100" fmla="*/ 32 w 44"/>
                <a:gd name="T101" fmla="*/ 29 h 47"/>
                <a:gd name="T102" fmla="*/ 36 w 44"/>
                <a:gd name="T103" fmla="*/ 29 h 47"/>
                <a:gd name="T104" fmla="*/ 41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6 w 44"/>
                <a:gd name="T111" fmla="*/ 26 h 47"/>
                <a:gd name="T112" fmla="*/ 6 w 44"/>
                <a:gd name="T113" fmla="*/ 23 h 47"/>
                <a:gd name="T114" fmla="*/ 7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6" y="45"/>
                  </a:moveTo>
                  <a:cubicBezTo>
                    <a:pt x="16" y="46"/>
                    <a:pt x="16" y="46"/>
                    <a:pt x="16" y="47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5" y="47"/>
                    <a:pt x="28" y="47"/>
                  </a:cubicBezTo>
                  <a:cubicBezTo>
                    <a:pt x="29" y="47"/>
                    <a:pt x="30" y="47"/>
                    <a:pt x="30" y="46"/>
                  </a:cubicBezTo>
                  <a:cubicBezTo>
                    <a:pt x="30" y="46"/>
                    <a:pt x="30" y="46"/>
                    <a:pt x="30" y="45"/>
                  </a:cubicBezTo>
                  <a:cubicBezTo>
                    <a:pt x="29" y="41"/>
                    <a:pt x="30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3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8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1" y="13"/>
                    <a:pt x="31" y="7"/>
                    <a:pt x="31" y="2"/>
                  </a:cubicBezTo>
                  <a:cubicBezTo>
                    <a:pt x="31" y="2"/>
                    <a:pt x="31" y="2"/>
                    <a:pt x="31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6" y="1"/>
                    <a:pt x="22" y="0"/>
                    <a:pt x="18" y="0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7" y="1"/>
                    <a:pt x="17" y="1"/>
                    <a:pt x="17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3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1" y="18"/>
                    <a:pt x="1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6" y="31"/>
                  </a:cubicBezTo>
                  <a:cubicBezTo>
                    <a:pt x="15" y="36"/>
                    <a:pt x="16" y="41"/>
                    <a:pt x="16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7" y="26"/>
                    <a:pt x="8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4" y="25"/>
                  </a:moveTo>
                  <a:cubicBezTo>
                    <a:pt x="4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4"/>
                    <a:pt x="4" y="26"/>
                    <a:pt x="4" y="27"/>
                  </a:cubicBezTo>
                  <a:cubicBezTo>
                    <a:pt x="4" y="26"/>
                    <a:pt x="4" y="26"/>
                    <a:pt x="4" y="25"/>
                  </a:cubicBezTo>
                  <a:close/>
                  <a:moveTo>
                    <a:pt x="4" y="24"/>
                  </a:moveTo>
                  <a:cubicBezTo>
                    <a:pt x="4" y="23"/>
                    <a:pt x="4" y="22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6" y="20"/>
                    <a:pt x="4" y="22"/>
                    <a:pt x="4" y="24"/>
                  </a:cubicBezTo>
                  <a:close/>
                  <a:moveTo>
                    <a:pt x="4" y="20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5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4" y="20"/>
                    <a:pt x="15" y="20"/>
                  </a:cubicBezTo>
                  <a:cubicBezTo>
                    <a:pt x="13" y="21"/>
                    <a:pt x="11" y="23"/>
                    <a:pt x="10" y="25"/>
                  </a:cubicBezTo>
                  <a:cubicBezTo>
                    <a:pt x="9" y="25"/>
                    <a:pt x="6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9" y="20"/>
                    <a:pt x="19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1" y="18"/>
                    <a:pt x="22" y="18"/>
                    <a:pt x="23" y="17"/>
                  </a:cubicBezTo>
                  <a:cubicBezTo>
                    <a:pt x="20" y="19"/>
                    <a:pt x="18" y="21"/>
                    <a:pt x="16" y="23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2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4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8" y="15"/>
                    <a:pt x="27" y="15"/>
                  </a:cubicBezTo>
                  <a:cubicBezTo>
                    <a:pt x="26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4" y="15"/>
                    <a:pt x="26" y="13"/>
                    <a:pt x="28" y="10"/>
                  </a:cubicBezTo>
                  <a:cubicBezTo>
                    <a:pt x="28" y="10"/>
                    <a:pt x="28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3" y="12"/>
                    <a:pt x="18" y="16"/>
                    <a:pt x="20" y="14"/>
                  </a:cubicBezTo>
                  <a:cubicBezTo>
                    <a:pt x="23" y="11"/>
                    <a:pt x="26" y="9"/>
                    <a:pt x="27" y="5"/>
                  </a:cubicBezTo>
                  <a:cubicBezTo>
                    <a:pt x="28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4" y="5"/>
                    <a:pt x="25" y="3"/>
                  </a:cubicBezTo>
                  <a:cubicBezTo>
                    <a:pt x="26" y="3"/>
                    <a:pt x="27" y="3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5"/>
                    <a:pt x="30" y="27"/>
                  </a:cubicBezTo>
                  <a:cubicBezTo>
                    <a:pt x="29" y="28"/>
                    <a:pt x="28" y="29"/>
                    <a:pt x="27" y="30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1" y="26"/>
                    <a:pt x="41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40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7" y="38"/>
                    <a:pt x="26" y="37"/>
                    <a:pt x="26" y="37"/>
                  </a:cubicBezTo>
                  <a:cubicBezTo>
                    <a:pt x="24" y="38"/>
                    <a:pt x="22" y="40"/>
                    <a:pt x="21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7" y="37"/>
                    <a:pt x="27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1"/>
                  </a:cubicBezTo>
                  <a:cubicBezTo>
                    <a:pt x="25" y="23"/>
                    <a:pt x="23" y="26"/>
                    <a:pt x="20" y="28"/>
                  </a:cubicBezTo>
                  <a:cubicBezTo>
                    <a:pt x="23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3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7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3" y="35"/>
                    <a:pt x="25" y="34"/>
                    <a:pt x="27" y="32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9" y="39"/>
                  </a:moveTo>
                  <a:cubicBezTo>
                    <a:pt x="21" y="38"/>
                    <a:pt x="23" y="36"/>
                    <a:pt x="26" y="35"/>
                  </a:cubicBezTo>
                  <a:cubicBezTo>
                    <a:pt x="24" y="38"/>
                    <a:pt x="21" y="40"/>
                    <a:pt x="19" y="42"/>
                  </a:cubicBezTo>
                  <a:cubicBezTo>
                    <a:pt x="19" y="41"/>
                    <a:pt x="19" y="40"/>
                    <a:pt x="19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6" y="32"/>
                  </a:moveTo>
                  <a:cubicBezTo>
                    <a:pt x="24" y="34"/>
                    <a:pt x="21" y="36"/>
                    <a:pt x="19" y="38"/>
                  </a:cubicBezTo>
                  <a:cubicBezTo>
                    <a:pt x="19" y="37"/>
                    <a:pt x="19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5" y="28"/>
                    <a:pt x="27" y="25"/>
                  </a:cubicBezTo>
                  <a:cubicBezTo>
                    <a:pt x="28" y="24"/>
                    <a:pt x="29" y="23"/>
                    <a:pt x="30" y="23"/>
                  </a:cubicBezTo>
                  <a:cubicBezTo>
                    <a:pt x="30" y="22"/>
                    <a:pt x="31" y="22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0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1" y="31"/>
                    <a:pt x="19" y="32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5" y="26"/>
                    <a:pt x="28" y="24"/>
                    <a:pt x="30" y="21"/>
                  </a:cubicBezTo>
                  <a:cubicBezTo>
                    <a:pt x="30" y="21"/>
                    <a:pt x="30" y="21"/>
                    <a:pt x="31" y="21"/>
                  </a:cubicBezTo>
                  <a:cubicBezTo>
                    <a:pt x="28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6"/>
                    <a:pt x="26" y="16"/>
                  </a:cubicBezTo>
                  <a:cubicBezTo>
                    <a:pt x="26" y="16"/>
                    <a:pt x="25" y="16"/>
                    <a:pt x="24" y="17"/>
                  </a:cubicBezTo>
                  <a:close/>
                  <a:moveTo>
                    <a:pt x="22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6" y="3"/>
                    <a:pt x="22" y="6"/>
                    <a:pt x="22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3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2"/>
                  </a:moveTo>
                  <a:cubicBezTo>
                    <a:pt x="29" y="9"/>
                    <a:pt x="25" y="13"/>
                    <a:pt x="24" y="14"/>
                  </a:cubicBezTo>
                  <a:cubicBezTo>
                    <a:pt x="23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14" y="25"/>
                    <a:pt x="19" y="21"/>
                    <a:pt x="23" y="18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4" y="21"/>
                    <a:pt x="20" y="24"/>
                    <a:pt x="16" y="27"/>
                  </a:cubicBezTo>
                  <a:cubicBezTo>
                    <a:pt x="16" y="28"/>
                    <a:pt x="16" y="28"/>
                    <a:pt x="17" y="28"/>
                  </a:cubicBezTo>
                  <a:cubicBezTo>
                    <a:pt x="18" y="26"/>
                    <a:pt x="19" y="25"/>
                    <a:pt x="21" y="24"/>
                  </a:cubicBezTo>
                  <a:cubicBezTo>
                    <a:pt x="22" y="23"/>
                    <a:pt x="23" y="22"/>
                    <a:pt x="25" y="21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3" y="23"/>
                    <a:pt x="21" y="26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8" y="15"/>
                  </a:cubicBezTo>
                  <a:close/>
                  <a:moveTo>
                    <a:pt x="19" y="44"/>
                  </a:moveTo>
                  <a:cubicBezTo>
                    <a:pt x="19" y="44"/>
                    <a:pt x="19" y="43"/>
                    <a:pt x="19" y="43"/>
                  </a:cubicBezTo>
                  <a:cubicBezTo>
                    <a:pt x="21" y="42"/>
                    <a:pt x="23" y="40"/>
                    <a:pt x="25" y="39"/>
                  </a:cubicBezTo>
                  <a:cubicBezTo>
                    <a:pt x="24" y="40"/>
                    <a:pt x="22" y="41"/>
                    <a:pt x="21" y="43"/>
                  </a:cubicBezTo>
                  <a:cubicBezTo>
                    <a:pt x="21" y="43"/>
                    <a:pt x="21" y="44"/>
                    <a:pt x="22" y="43"/>
                  </a:cubicBezTo>
                  <a:cubicBezTo>
                    <a:pt x="22" y="43"/>
                    <a:pt x="23" y="43"/>
                    <a:pt x="24" y="43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7" y="41"/>
                    <a:pt x="26" y="42"/>
                    <a:pt x="26" y="43"/>
                  </a:cubicBezTo>
                  <a:cubicBezTo>
                    <a:pt x="26" y="43"/>
                    <a:pt x="26" y="43"/>
                    <a:pt x="27" y="43"/>
                  </a:cubicBezTo>
                  <a:cubicBezTo>
                    <a:pt x="27" y="44"/>
                    <a:pt x="27" y="44"/>
                    <a:pt x="27" y="45"/>
                  </a:cubicBezTo>
                  <a:cubicBezTo>
                    <a:pt x="24" y="44"/>
                    <a:pt x="21" y="44"/>
                    <a:pt x="19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6" y="22"/>
                    <a:pt x="39" y="20"/>
                    <a:pt x="35" y="24"/>
                  </a:cubicBezTo>
                  <a:cubicBezTo>
                    <a:pt x="34" y="26"/>
                    <a:pt x="32" y="27"/>
                    <a:pt x="31" y="29"/>
                  </a:cubicBezTo>
                  <a:cubicBezTo>
                    <a:pt x="31" y="29"/>
                    <a:pt x="31" y="30"/>
                    <a:pt x="32" y="29"/>
                  </a:cubicBezTo>
                  <a:cubicBezTo>
                    <a:pt x="34" y="28"/>
                    <a:pt x="36" y="26"/>
                    <a:pt x="37" y="25"/>
                  </a:cubicBezTo>
                  <a:cubicBezTo>
                    <a:pt x="38" y="24"/>
                    <a:pt x="40" y="22"/>
                    <a:pt x="39" y="25"/>
                  </a:cubicBezTo>
                  <a:cubicBezTo>
                    <a:pt x="38" y="26"/>
                    <a:pt x="36" y="27"/>
                    <a:pt x="35" y="29"/>
                  </a:cubicBezTo>
                  <a:cubicBezTo>
                    <a:pt x="35" y="29"/>
                    <a:pt x="36" y="29"/>
                    <a:pt x="36" y="29"/>
                  </a:cubicBezTo>
                  <a:cubicBezTo>
                    <a:pt x="37" y="29"/>
                    <a:pt x="40" y="26"/>
                    <a:pt x="40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41" y="28"/>
                    <a:pt x="41" y="29"/>
                    <a:pt x="41" y="30"/>
                  </a:cubicBezTo>
                  <a:cubicBezTo>
                    <a:pt x="37" y="30"/>
                    <a:pt x="33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9" y="21"/>
                    <a:pt x="39" y="21"/>
                    <a:pt x="40" y="21"/>
                  </a:cubicBezTo>
                  <a:cubicBezTo>
                    <a:pt x="38" y="23"/>
                    <a:pt x="35" y="25"/>
                    <a:pt x="33" y="27"/>
                  </a:cubicBezTo>
                  <a:cubicBezTo>
                    <a:pt x="35" y="25"/>
                    <a:pt x="37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1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1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8" y="24"/>
                    <a:pt x="6" y="26"/>
                  </a:cubicBezTo>
                  <a:cubicBezTo>
                    <a:pt x="3" y="29"/>
                    <a:pt x="7" y="23"/>
                    <a:pt x="7" y="24"/>
                  </a:cubicBezTo>
                  <a:cubicBezTo>
                    <a:pt x="8" y="23"/>
                    <a:pt x="8" y="22"/>
                    <a:pt x="9" y="20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1"/>
                    <a:pt x="6" y="23"/>
                  </a:cubicBezTo>
                  <a:cubicBezTo>
                    <a:pt x="3" y="25"/>
                    <a:pt x="5" y="21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8" y="20"/>
                    <a:pt x="9" y="20"/>
                    <a:pt x="11" y="20"/>
                  </a:cubicBezTo>
                  <a:close/>
                  <a:moveTo>
                    <a:pt x="7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5" y="20"/>
                    <a:pt x="13" y="22"/>
                    <a:pt x="12" y="24"/>
                  </a:cubicBezTo>
                  <a:cubicBezTo>
                    <a:pt x="11" y="25"/>
                    <a:pt x="10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8"/>
                    <a:pt x="7" y="28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147"/>
            <p:cNvSpPr>
              <a:spLocks noEditPoints="1"/>
            </p:cNvSpPr>
            <p:nvPr/>
          </p:nvSpPr>
          <p:spPr bwMode="auto">
            <a:xfrm>
              <a:off x="9101138" y="3208338"/>
              <a:ext cx="468313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2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1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1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2 h 132"/>
                <a:gd name="T98" fmla="*/ 77 w 125"/>
                <a:gd name="T99" fmla="*/ 125 h 132"/>
                <a:gd name="T100" fmla="*/ 71 w 125"/>
                <a:gd name="T101" fmla="*/ 123 h 132"/>
                <a:gd name="T102" fmla="*/ 112 w 125"/>
                <a:gd name="T103" fmla="*/ 106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7"/>
                    <a:pt x="69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8"/>
                    <a:pt x="24" y="25"/>
                    <a:pt x="12" y="41"/>
                  </a:cubicBezTo>
                  <a:cubicBezTo>
                    <a:pt x="1" y="57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4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6" y="91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2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9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80"/>
                    <a:pt x="48" y="83"/>
                    <a:pt x="39" y="87"/>
                  </a:cubicBezTo>
                  <a:cubicBezTo>
                    <a:pt x="31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3"/>
                    <a:pt x="10" y="93"/>
                    <a:pt x="11" y="93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6" y="78"/>
                    <a:pt x="55" y="74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8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5"/>
                    <a:pt x="11" y="94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60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5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1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5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1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3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2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2"/>
                  </a:cubicBezTo>
                  <a:cubicBezTo>
                    <a:pt x="78" y="24"/>
                    <a:pt x="74" y="26"/>
                    <a:pt x="69" y="28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1"/>
                    <a:pt x="71" y="35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9"/>
                    <a:pt x="82" y="29"/>
                    <a:pt x="80" y="30"/>
                  </a:cubicBezTo>
                  <a:cubicBezTo>
                    <a:pt x="81" y="29"/>
                    <a:pt x="81" y="29"/>
                    <a:pt x="82" y="29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8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8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5"/>
                    <a:pt x="62" y="34"/>
                  </a:cubicBezTo>
                  <a:close/>
                  <a:moveTo>
                    <a:pt x="58" y="31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1"/>
                    <a:pt x="62" y="31"/>
                  </a:cubicBezTo>
                  <a:cubicBezTo>
                    <a:pt x="61" y="31"/>
                    <a:pt x="59" y="31"/>
                    <a:pt x="58" y="31"/>
                  </a:cubicBezTo>
                  <a:close/>
                  <a:moveTo>
                    <a:pt x="58" y="33"/>
                  </a:moveTo>
                  <a:cubicBezTo>
                    <a:pt x="53" y="36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5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1"/>
                    <a:pt x="67" y="31"/>
                  </a:cubicBezTo>
                  <a:cubicBezTo>
                    <a:pt x="66" y="31"/>
                    <a:pt x="66" y="32"/>
                    <a:pt x="66" y="32"/>
                  </a:cubicBezTo>
                  <a:cubicBezTo>
                    <a:pt x="65" y="32"/>
                    <a:pt x="64" y="32"/>
                    <a:pt x="63" y="32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7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2"/>
                    <a:pt x="70" y="32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9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7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5" y="29"/>
                    <a:pt x="54" y="29"/>
                    <a:pt x="53" y="29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2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5"/>
                    <a:pt x="63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8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8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2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3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3"/>
                    <a:pt x="82" y="44"/>
                  </a:cubicBezTo>
                  <a:cubicBezTo>
                    <a:pt x="78" y="46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7" y="66"/>
                    <a:pt x="31" y="64"/>
                  </a:cubicBezTo>
                  <a:cubicBezTo>
                    <a:pt x="42" y="59"/>
                    <a:pt x="53" y="53"/>
                    <a:pt x="64" y="49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2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6"/>
                    <a:pt x="57" y="55"/>
                    <a:pt x="58" y="55"/>
                  </a:cubicBezTo>
                  <a:cubicBezTo>
                    <a:pt x="57" y="55"/>
                    <a:pt x="56" y="56"/>
                    <a:pt x="54" y="57"/>
                  </a:cubicBezTo>
                  <a:cubicBezTo>
                    <a:pt x="45" y="61"/>
                    <a:pt x="36" y="65"/>
                    <a:pt x="28" y="70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3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7" y="51"/>
                  </a:cubicBezTo>
                  <a:cubicBezTo>
                    <a:pt x="92" y="49"/>
                    <a:pt x="97" y="47"/>
                    <a:pt x="101" y="45"/>
                  </a:cubicBezTo>
                  <a:cubicBezTo>
                    <a:pt x="102" y="44"/>
                    <a:pt x="103" y="44"/>
                    <a:pt x="103" y="44"/>
                  </a:cubicBezTo>
                  <a:close/>
                  <a:moveTo>
                    <a:pt x="109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1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3"/>
                    <a:pt x="113" y="44"/>
                  </a:cubicBezTo>
                  <a:cubicBezTo>
                    <a:pt x="110" y="45"/>
                    <a:pt x="108" y="47"/>
                    <a:pt x="105" y="48"/>
                  </a:cubicBezTo>
                  <a:cubicBezTo>
                    <a:pt x="105" y="49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7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5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3"/>
                    <a:pt x="20" y="92"/>
                  </a:cubicBezTo>
                  <a:cubicBezTo>
                    <a:pt x="26" y="89"/>
                    <a:pt x="32" y="84"/>
                    <a:pt x="40" y="82"/>
                  </a:cubicBezTo>
                  <a:cubicBezTo>
                    <a:pt x="53" y="77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8"/>
                    <a:pt x="108" y="95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5"/>
                    <a:pt x="108" y="94"/>
                  </a:cubicBezTo>
                  <a:cubicBezTo>
                    <a:pt x="104" y="96"/>
                    <a:pt x="100" y="98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1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2"/>
                    <a:pt x="89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100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8"/>
                    <a:pt x="56" y="110"/>
                    <a:pt x="50" y="113"/>
                  </a:cubicBezTo>
                  <a:cubicBezTo>
                    <a:pt x="47" y="115"/>
                    <a:pt x="43" y="116"/>
                    <a:pt x="40" y="118"/>
                  </a:cubicBezTo>
                  <a:cubicBezTo>
                    <a:pt x="38" y="119"/>
                    <a:pt x="37" y="120"/>
                    <a:pt x="35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4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7"/>
                  </a:cubicBezTo>
                  <a:cubicBezTo>
                    <a:pt x="89" y="93"/>
                    <a:pt x="97" y="90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3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4" y="120"/>
                  </a:cubicBezTo>
                  <a:cubicBezTo>
                    <a:pt x="33" y="120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3"/>
                    <a:pt x="30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2" y="92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1"/>
                    <a:pt x="93" y="91"/>
                    <a:pt x="92" y="92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4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7"/>
                    <a:pt x="76" y="97"/>
                    <a:pt x="75" y="98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3"/>
                    <a:pt x="63" y="103"/>
                    <a:pt x="62" y="103"/>
                  </a:cubicBezTo>
                  <a:cubicBezTo>
                    <a:pt x="54" y="107"/>
                    <a:pt x="46" y="110"/>
                    <a:pt x="38" y="114"/>
                  </a:cubicBezTo>
                  <a:cubicBezTo>
                    <a:pt x="36" y="115"/>
                    <a:pt x="34" y="116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4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90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7"/>
                    <a:pt x="119" y="78"/>
                  </a:cubicBezTo>
                  <a:cubicBezTo>
                    <a:pt x="117" y="79"/>
                    <a:pt x="114" y="81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8"/>
                    <a:pt x="71" y="93"/>
                    <a:pt x="57" y="99"/>
                  </a:cubicBezTo>
                  <a:cubicBezTo>
                    <a:pt x="51" y="102"/>
                    <a:pt x="45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1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3"/>
                    <a:pt x="108" y="73"/>
                  </a:cubicBezTo>
                  <a:cubicBezTo>
                    <a:pt x="103" y="75"/>
                    <a:pt x="99" y="77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90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5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7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3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8" y="68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3" y="68"/>
                    <a:pt x="89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60"/>
                    <a:pt x="111" y="60"/>
                    <a:pt x="109" y="61"/>
                  </a:cubicBezTo>
                  <a:cubicBezTo>
                    <a:pt x="96" y="65"/>
                    <a:pt x="83" y="70"/>
                    <a:pt x="70" y="77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100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4"/>
                    <a:pt x="105" y="61"/>
                  </a:cubicBezTo>
                  <a:cubicBezTo>
                    <a:pt x="107" y="60"/>
                    <a:pt x="110" y="60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6"/>
                  </a:cubicBezTo>
                  <a:cubicBezTo>
                    <a:pt x="118" y="56"/>
                    <a:pt x="118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6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4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4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3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2"/>
                  </a:moveTo>
                  <a:cubicBezTo>
                    <a:pt x="109" y="112"/>
                    <a:pt x="109" y="112"/>
                    <a:pt x="108" y="112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3"/>
                    <a:pt x="88" y="124"/>
                  </a:cubicBezTo>
                  <a:cubicBezTo>
                    <a:pt x="86" y="124"/>
                    <a:pt x="85" y="125"/>
                    <a:pt x="84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2"/>
                  </a:cubicBezTo>
                  <a:close/>
                  <a:moveTo>
                    <a:pt x="77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6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6"/>
                  </a:moveTo>
                  <a:cubicBezTo>
                    <a:pt x="105" y="111"/>
                    <a:pt x="96" y="115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6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6"/>
                  </a:cubicBezTo>
                  <a:cubicBezTo>
                    <a:pt x="112" y="105"/>
                    <a:pt x="112" y="105"/>
                    <a:pt x="112" y="106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3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3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8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1"/>
                  </a:cubicBezTo>
                  <a:cubicBezTo>
                    <a:pt x="62" y="121"/>
                    <a:pt x="62" y="121"/>
                    <a:pt x="62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1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4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1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9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6" y="74"/>
                  </a:cubicBezTo>
                  <a:cubicBezTo>
                    <a:pt x="19" y="77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2"/>
                    <a:pt x="9" y="80"/>
                    <a:pt x="10" y="80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4"/>
                    <a:pt x="25" y="72"/>
                  </a:cubicBezTo>
                  <a:cubicBezTo>
                    <a:pt x="39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5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1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3"/>
                    <a:pt x="47" y="22"/>
                  </a:cubicBezTo>
                  <a:cubicBezTo>
                    <a:pt x="45" y="23"/>
                    <a:pt x="42" y="24"/>
                    <a:pt x="40" y="26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5"/>
                    <a:pt x="46" y="23"/>
                    <a:pt x="50" y="22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3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8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148"/>
            <p:cNvSpPr>
              <a:spLocks noEditPoints="1"/>
            </p:cNvSpPr>
            <p:nvPr/>
          </p:nvSpPr>
          <p:spPr bwMode="auto">
            <a:xfrm>
              <a:off x="10204450" y="4549775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1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59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4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1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8 h 133"/>
                <a:gd name="T38" fmla="*/ 5 w 125"/>
                <a:gd name="T39" fmla="*/ 64 h 133"/>
                <a:gd name="T40" fmla="*/ 24 w 125"/>
                <a:gd name="T41" fmla="*/ 60 h 133"/>
                <a:gd name="T42" fmla="*/ 91 w 125"/>
                <a:gd name="T43" fmla="*/ 41 h 133"/>
                <a:gd name="T44" fmla="*/ 29 w 125"/>
                <a:gd name="T45" fmla="*/ 65 h 133"/>
                <a:gd name="T46" fmla="*/ 54 w 125"/>
                <a:gd name="T47" fmla="*/ 56 h 133"/>
                <a:gd name="T48" fmla="*/ 110 w 125"/>
                <a:gd name="T49" fmla="*/ 40 h 133"/>
                <a:gd name="T50" fmla="*/ 101 w 125"/>
                <a:gd name="T51" fmla="*/ 45 h 133"/>
                <a:gd name="T52" fmla="*/ 53 w 125"/>
                <a:gd name="T53" fmla="*/ 69 h 133"/>
                <a:gd name="T54" fmla="*/ 114 w 125"/>
                <a:gd name="T55" fmla="*/ 50 h 133"/>
                <a:gd name="T56" fmla="*/ 66 w 125"/>
                <a:gd name="T57" fmla="*/ 75 h 133"/>
                <a:gd name="T58" fmla="*/ 66 w 125"/>
                <a:gd name="T59" fmla="*/ 117 h 133"/>
                <a:gd name="T60" fmla="*/ 107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7 h 133"/>
                <a:gd name="T68" fmla="*/ 33 w 125"/>
                <a:gd name="T69" fmla="*/ 121 h 133"/>
                <a:gd name="T70" fmla="*/ 25 w 125"/>
                <a:gd name="T71" fmla="*/ 115 h 133"/>
                <a:gd name="T72" fmla="*/ 101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7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4 h 133"/>
                <a:gd name="T86" fmla="*/ 118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2 w 125"/>
                <a:gd name="T95" fmla="*/ 123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3 w 125"/>
                <a:gd name="T119" fmla="*/ 21 h 133"/>
                <a:gd name="T120" fmla="*/ 18 w 125"/>
                <a:gd name="T121" fmla="*/ 44 h 133"/>
                <a:gd name="T122" fmla="*/ 19 w 125"/>
                <a:gd name="T123" fmla="*/ 37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1"/>
                  </a:moveTo>
                  <a:cubicBezTo>
                    <a:pt x="38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6" y="131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1" y="131"/>
                    <a:pt x="63" y="131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29"/>
                    <a:pt x="66" y="128"/>
                  </a:cubicBezTo>
                  <a:cubicBezTo>
                    <a:pt x="66" y="128"/>
                    <a:pt x="66" y="127"/>
                    <a:pt x="66" y="127"/>
                  </a:cubicBezTo>
                  <a:cubicBezTo>
                    <a:pt x="67" y="127"/>
                    <a:pt x="68" y="126"/>
                    <a:pt x="67" y="125"/>
                  </a:cubicBezTo>
                  <a:cubicBezTo>
                    <a:pt x="76" y="129"/>
                    <a:pt x="86" y="131"/>
                    <a:pt x="95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3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7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8"/>
                    <a:pt x="23" y="25"/>
                    <a:pt x="11" y="41"/>
                  </a:cubicBezTo>
                  <a:cubicBezTo>
                    <a:pt x="0" y="57"/>
                    <a:pt x="0" y="78"/>
                    <a:pt x="8" y="95"/>
                  </a:cubicBezTo>
                  <a:cubicBezTo>
                    <a:pt x="12" y="106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4"/>
                    <a:pt x="41" y="98"/>
                  </a:cubicBezTo>
                  <a:cubicBezTo>
                    <a:pt x="35" y="102"/>
                    <a:pt x="26" y="104"/>
                    <a:pt x="21" y="110"/>
                  </a:cubicBezTo>
                  <a:cubicBezTo>
                    <a:pt x="20" y="109"/>
                    <a:pt x="19" y="108"/>
                    <a:pt x="18" y="106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3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79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5" y="101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5"/>
                    <a:pt x="19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2" y="85"/>
                    <a:pt x="53" y="81"/>
                    <a:pt x="63" y="77"/>
                  </a:cubicBezTo>
                  <a:cubicBezTo>
                    <a:pt x="64" y="76"/>
                    <a:pt x="66" y="76"/>
                    <a:pt x="67" y="75"/>
                  </a:cubicBezTo>
                  <a:cubicBezTo>
                    <a:pt x="66" y="76"/>
                    <a:pt x="65" y="76"/>
                    <a:pt x="65" y="76"/>
                  </a:cubicBezTo>
                  <a:cubicBezTo>
                    <a:pt x="56" y="80"/>
                    <a:pt x="47" y="83"/>
                    <a:pt x="38" y="88"/>
                  </a:cubicBezTo>
                  <a:cubicBezTo>
                    <a:pt x="30" y="92"/>
                    <a:pt x="21" y="95"/>
                    <a:pt x="13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6" y="69"/>
                    <a:pt x="68" y="68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5"/>
                    <a:pt x="25" y="88"/>
                    <a:pt x="22" y="90"/>
                  </a:cubicBezTo>
                  <a:cubicBezTo>
                    <a:pt x="18" y="92"/>
                    <a:pt x="14" y="93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8"/>
                  </a:cubicBezTo>
                  <a:cubicBezTo>
                    <a:pt x="49" y="72"/>
                    <a:pt x="63" y="65"/>
                    <a:pt x="78" y="60"/>
                  </a:cubicBezTo>
                  <a:cubicBezTo>
                    <a:pt x="84" y="58"/>
                    <a:pt x="89" y="56"/>
                    <a:pt x="95" y="53"/>
                  </a:cubicBezTo>
                  <a:cubicBezTo>
                    <a:pt x="93" y="54"/>
                    <a:pt x="92" y="55"/>
                    <a:pt x="90" y="56"/>
                  </a:cubicBezTo>
                  <a:cubicBezTo>
                    <a:pt x="80" y="60"/>
                    <a:pt x="70" y="64"/>
                    <a:pt x="60" y="69"/>
                  </a:cubicBezTo>
                  <a:cubicBezTo>
                    <a:pt x="52" y="72"/>
                    <a:pt x="44" y="76"/>
                    <a:pt x="35" y="80"/>
                  </a:cubicBezTo>
                  <a:cubicBezTo>
                    <a:pt x="32" y="82"/>
                    <a:pt x="27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2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8"/>
                    <a:pt x="15" y="87"/>
                    <a:pt x="18" y="85"/>
                  </a:cubicBezTo>
                  <a:close/>
                  <a:moveTo>
                    <a:pt x="59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4" y="42"/>
                    <a:pt x="15" y="42"/>
                  </a:cubicBezTo>
                  <a:cubicBezTo>
                    <a:pt x="16" y="41"/>
                    <a:pt x="18" y="40"/>
                    <a:pt x="19" y="39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0"/>
                    <a:pt x="59" y="20"/>
                  </a:cubicBezTo>
                  <a:close/>
                  <a:moveTo>
                    <a:pt x="13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3" y="28"/>
                    <a:pt x="48" y="26"/>
                  </a:cubicBezTo>
                  <a:cubicBezTo>
                    <a:pt x="49" y="26"/>
                    <a:pt x="51" y="25"/>
                    <a:pt x="53" y="24"/>
                  </a:cubicBezTo>
                  <a:cubicBezTo>
                    <a:pt x="38" y="32"/>
                    <a:pt x="24" y="40"/>
                    <a:pt x="11" y="48"/>
                  </a:cubicBezTo>
                  <a:cubicBezTo>
                    <a:pt x="12" y="47"/>
                    <a:pt x="12" y="45"/>
                    <a:pt x="13" y="44"/>
                  </a:cubicBezTo>
                  <a:close/>
                  <a:moveTo>
                    <a:pt x="10" y="50"/>
                  </a:moveTo>
                  <a:cubicBezTo>
                    <a:pt x="13" y="49"/>
                    <a:pt x="16" y="46"/>
                    <a:pt x="20" y="44"/>
                  </a:cubicBezTo>
                  <a:cubicBezTo>
                    <a:pt x="24" y="41"/>
                    <a:pt x="30" y="39"/>
                    <a:pt x="35" y="36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3"/>
                    <a:pt x="36" y="36"/>
                  </a:cubicBezTo>
                  <a:cubicBezTo>
                    <a:pt x="31" y="39"/>
                    <a:pt x="26" y="41"/>
                    <a:pt x="20" y="44"/>
                  </a:cubicBezTo>
                  <a:cubicBezTo>
                    <a:pt x="18" y="46"/>
                    <a:pt x="15" y="48"/>
                    <a:pt x="11" y="49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1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7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1"/>
                    <a:pt x="27" y="58"/>
                    <a:pt x="15" y="65"/>
                  </a:cubicBezTo>
                  <a:cubicBezTo>
                    <a:pt x="12" y="66"/>
                    <a:pt x="8" y="67"/>
                    <a:pt x="5" y="69"/>
                  </a:cubicBezTo>
                  <a:cubicBezTo>
                    <a:pt x="8" y="67"/>
                    <a:pt x="11" y="65"/>
                    <a:pt x="14" y="63"/>
                  </a:cubicBezTo>
                  <a:cubicBezTo>
                    <a:pt x="20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8"/>
                    <a:pt x="84" y="28"/>
                  </a:cubicBezTo>
                  <a:cubicBezTo>
                    <a:pt x="83" y="29"/>
                    <a:pt x="81" y="30"/>
                    <a:pt x="79" y="30"/>
                  </a:cubicBezTo>
                  <a:cubicBezTo>
                    <a:pt x="80" y="30"/>
                    <a:pt x="81" y="29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5"/>
                    <a:pt x="89" y="25"/>
                    <a:pt x="89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6" y="28"/>
                  </a:moveTo>
                  <a:cubicBezTo>
                    <a:pt x="96" y="28"/>
                    <a:pt x="96" y="28"/>
                    <a:pt x="95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2" y="34"/>
                    <a:pt x="84" y="33"/>
                    <a:pt x="86" y="32"/>
                  </a:cubicBezTo>
                  <a:cubicBezTo>
                    <a:pt x="89" y="31"/>
                    <a:pt x="91" y="31"/>
                    <a:pt x="93" y="30"/>
                  </a:cubicBezTo>
                  <a:cubicBezTo>
                    <a:pt x="94" y="29"/>
                    <a:pt x="96" y="28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1" y="46"/>
                    <a:pt x="29" y="52"/>
                  </a:cubicBezTo>
                  <a:cubicBezTo>
                    <a:pt x="40" y="46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4" y="30"/>
                    <a:pt x="63" y="31"/>
                    <a:pt x="61" y="32"/>
                  </a:cubicBezTo>
                  <a:cubicBezTo>
                    <a:pt x="60" y="31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3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5"/>
                    <a:pt x="16" y="54"/>
                    <a:pt x="19" y="52"/>
                  </a:cubicBezTo>
                  <a:cubicBezTo>
                    <a:pt x="26" y="48"/>
                    <a:pt x="32" y="45"/>
                    <a:pt x="39" y="41"/>
                  </a:cubicBezTo>
                  <a:cubicBezTo>
                    <a:pt x="44" y="39"/>
                    <a:pt x="49" y="36"/>
                    <a:pt x="54" y="33"/>
                  </a:cubicBezTo>
                  <a:cubicBezTo>
                    <a:pt x="55" y="33"/>
                    <a:pt x="56" y="33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1"/>
                  </a:cubicBezTo>
                  <a:cubicBezTo>
                    <a:pt x="66" y="32"/>
                    <a:pt x="65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7"/>
                    <a:pt x="69" y="30"/>
                  </a:cubicBezTo>
                  <a:cubicBezTo>
                    <a:pt x="69" y="29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3" y="28"/>
                    <a:pt x="78" y="26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3"/>
                    <a:pt x="86" y="23"/>
                    <a:pt x="88" y="24"/>
                  </a:cubicBezTo>
                  <a:cubicBezTo>
                    <a:pt x="86" y="25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0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6" y="30"/>
                    <a:pt x="56" y="30"/>
                  </a:cubicBezTo>
                  <a:cubicBezTo>
                    <a:pt x="59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6" y="29"/>
                    <a:pt x="55" y="30"/>
                  </a:cubicBezTo>
                  <a:cubicBezTo>
                    <a:pt x="54" y="30"/>
                    <a:pt x="53" y="29"/>
                    <a:pt x="53" y="29"/>
                  </a:cubicBezTo>
                  <a:cubicBezTo>
                    <a:pt x="51" y="28"/>
                    <a:pt x="50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49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3" y="44"/>
                    <a:pt x="29" y="41"/>
                    <a:pt x="35" y="37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6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8" y="48"/>
                  </a:cubicBezTo>
                  <a:cubicBezTo>
                    <a:pt x="24" y="45"/>
                    <a:pt x="30" y="42"/>
                    <a:pt x="36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8"/>
                    <a:pt x="15" y="55"/>
                    <a:pt x="20" y="53"/>
                  </a:cubicBezTo>
                  <a:cubicBezTo>
                    <a:pt x="26" y="49"/>
                    <a:pt x="32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1"/>
                    <a:pt x="10" y="62"/>
                  </a:cubicBezTo>
                  <a:cubicBezTo>
                    <a:pt x="9" y="63"/>
                    <a:pt x="7" y="64"/>
                    <a:pt x="5" y="64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1" y="62"/>
                  </a:moveTo>
                  <a:cubicBezTo>
                    <a:pt x="15" y="60"/>
                    <a:pt x="18" y="58"/>
                    <a:pt x="22" y="56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2" y="38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5" y="67"/>
                    <a:pt x="5" y="66"/>
                  </a:cubicBezTo>
                  <a:cubicBezTo>
                    <a:pt x="7" y="65"/>
                    <a:pt x="9" y="63"/>
                    <a:pt x="11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0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6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4"/>
                  </a:cubicBezTo>
                  <a:cubicBezTo>
                    <a:pt x="104" y="35"/>
                    <a:pt x="102" y="36"/>
                    <a:pt x="100" y="37"/>
                  </a:cubicBezTo>
                  <a:cubicBezTo>
                    <a:pt x="97" y="38"/>
                    <a:pt x="94" y="39"/>
                    <a:pt x="91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3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4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21" y="69"/>
                    <a:pt x="26" y="67"/>
                    <a:pt x="31" y="64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3" y="36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2"/>
                    <a:pt x="5" y="77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44" y="57"/>
                    <a:pt x="37" y="61"/>
                    <a:pt x="29" y="65"/>
                  </a:cubicBezTo>
                  <a:close/>
                  <a:moveTo>
                    <a:pt x="5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6"/>
                  </a:cubicBezTo>
                  <a:cubicBezTo>
                    <a:pt x="55" y="56"/>
                    <a:pt x="56" y="55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3"/>
                    <a:pt x="12" y="77"/>
                    <a:pt x="6" y="82"/>
                  </a:cubicBezTo>
                  <a:cubicBezTo>
                    <a:pt x="6" y="80"/>
                    <a:pt x="6" y="79"/>
                    <a:pt x="5" y="78"/>
                  </a:cubicBezTo>
                  <a:close/>
                  <a:moveTo>
                    <a:pt x="6" y="83"/>
                  </a:moveTo>
                  <a:cubicBezTo>
                    <a:pt x="13" y="81"/>
                    <a:pt x="19" y="78"/>
                    <a:pt x="25" y="75"/>
                  </a:cubicBezTo>
                  <a:cubicBezTo>
                    <a:pt x="34" y="70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8"/>
                    <a:pt x="74" y="56"/>
                    <a:pt x="55" y="64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39" y="71"/>
                    <a:pt x="35" y="73"/>
                    <a:pt x="30" y="75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4"/>
                    <a:pt x="6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5" y="48"/>
                    <a:pt x="91" y="49"/>
                    <a:pt x="87" y="51"/>
                  </a:cubicBezTo>
                  <a:cubicBezTo>
                    <a:pt x="91" y="49"/>
                    <a:pt x="96" y="47"/>
                    <a:pt x="101" y="45"/>
                  </a:cubicBezTo>
                  <a:cubicBezTo>
                    <a:pt x="101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8" y="42"/>
                    <a:pt x="109" y="42"/>
                    <a:pt x="109" y="42"/>
                  </a:cubicBezTo>
                  <a:cubicBezTo>
                    <a:pt x="109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0"/>
                  </a:cubicBezTo>
                  <a:cubicBezTo>
                    <a:pt x="111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86" y="56"/>
                    <a:pt x="69" y="62"/>
                    <a:pt x="53" y="69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3"/>
                  </a:cubicBezTo>
                  <a:cubicBezTo>
                    <a:pt x="76" y="55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8" y="47"/>
                    <a:pt x="109" y="47"/>
                    <a:pt x="110" y="46"/>
                  </a:cubicBezTo>
                  <a:cubicBezTo>
                    <a:pt x="113" y="44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6" y="55"/>
                    <a:pt x="116" y="56"/>
                  </a:cubicBezTo>
                  <a:cubicBezTo>
                    <a:pt x="116" y="55"/>
                    <a:pt x="116" y="56"/>
                    <a:pt x="115" y="56"/>
                  </a:cubicBezTo>
                  <a:cubicBezTo>
                    <a:pt x="115" y="56"/>
                    <a:pt x="114" y="56"/>
                    <a:pt x="114" y="56"/>
                  </a:cubicBezTo>
                  <a:cubicBezTo>
                    <a:pt x="113" y="57"/>
                    <a:pt x="111" y="58"/>
                    <a:pt x="110" y="58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3"/>
                    <a:pt x="96" y="64"/>
                    <a:pt x="94" y="64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8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6" y="95"/>
                  </a:cubicBezTo>
                  <a:cubicBezTo>
                    <a:pt x="13" y="96"/>
                    <a:pt x="13" y="96"/>
                    <a:pt x="15" y="94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2" y="77"/>
                    <a:pt x="65" y="70"/>
                    <a:pt x="78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6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5"/>
                    <a:pt x="69" y="115"/>
                  </a:cubicBezTo>
                  <a:cubicBezTo>
                    <a:pt x="74" y="111"/>
                    <a:pt x="80" y="108"/>
                    <a:pt x="85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2"/>
                    <a:pt x="92" y="101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6" y="90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7" y="99"/>
                    <a:pt x="100" y="97"/>
                    <a:pt x="102" y="96"/>
                  </a:cubicBezTo>
                  <a:cubicBezTo>
                    <a:pt x="104" y="96"/>
                    <a:pt x="106" y="95"/>
                    <a:pt x="107" y="94"/>
                  </a:cubicBezTo>
                  <a:cubicBezTo>
                    <a:pt x="103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89"/>
                    <a:pt x="116" y="90"/>
                  </a:cubicBezTo>
                  <a:cubicBezTo>
                    <a:pt x="116" y="89"/>
                    <a:pt x="116" y="90"/>
                    <a:pt x="115" y="90"/>
                  </a:cubicBezTo>
                  <a:cubicBezTo>
                    <a:pt x="115" y="90"/>
                    <a:pt x="114" y="91"/>
                    <a:pt x="114" y="91"/>
                  </a:cubicBezTo>
                  <a:cubicBezTo>
                    <a:pt x="113" y="91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4"/>
                  </a:cubicBezTo>
                  <a:cubicBezTo>
                    <a:pt x="100" y="96"/>
                    <a:pt x="96" y="98"/>
                    <a:pt x="92" y="100"/>
                  </a:cubicBezTo>
                  <a:cubicBezTo>
                    <a:pt x="91" y="101"/>
                    <a:pt x="89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2" y="109"/>
                    <a:pt x="66" y="112"/>
                    <a:pt x="59" y="115"/>
                  </a:cubicBezTo>
                  <a:cubicBezTo>
                    <a:pt x="56" y="117"/>
                    <a:pt x="53" y="118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5" y="122"/>
                  </a:cubicBezTo>
                  <a:cubicBezTo>
                    <a:pt x="48" y="120"/>
                    <a:pt x="51" y="118"/>
                    <a:pt x="53" y="116"/>
                  </a:cubicBezTo>
                  <a:cubicBezTo>
                    <a:pt x="56" y="114"/>
                    <a:pt x="59" y="112"/>
                    <a:pt x="62" y="111"/>
                  </a:cubicBezTo>
                  <a:cubicBezTo>
                    <a:pt x="69" y="107"/>
                    <a:pt x="76" y="104"/>
                    <a:pt x="83" y="100"/>
                  </a:cubicBezTo>
                  <a:cubicBezTo>
                    <a:pt x="83" y="100"/>
                    <a:pt x="84" y="100"/>
                    <a:pt x="84" y="100"/>
                  </a:cubicBezTo>
                  <a:cubicBezTo>
                    <a:pt x="96" y="95"/>
                    <a:pt x="107" y="91"/>
                    <a:pt x="118" y="85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5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8"/>
                    <a:pt x="37" y="118"/>
                  </a:cubicBezTo>
                  <a:cubicBezTo>
                    <a:pt x="43" y="113"/>
                    <a:pt x="50" y="111"/>
                    <a:pt x="56" y="107"/>
                  </a:cubicBezTo>
                  <a:cubicBezTo>
                    <a:pt x="58" y="106"/>
                    <a:pt x="60" y="105"/>
                    <a:pt x="63" y="104"/>
                  </a:cubicBezTo>
                  <a:cubicBezTo>
                    <a:pt x="68" y="102"/>
                    <a:pt x="73" y="100"/>
                    <a:pt x="78" y="97"/>
                  </a:cubicBezTo>
                  <a:cubicBezTo>
                    <a:pt x="78" y="97"/>
                    <a:pt x="79" y="97"/>
                    <a:pt x="79" y="97"/>
                  </a:cubicBezTo>
                  <a:cubicBezTo>
                    <a:pt x="88" y="93"/>
                    <a:pt x="97" y="90"/>
                    <a:pt x="105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1"/>
                    <a:pt x="118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0"/>
                    <a:pt x="56" y="107"/>
                  </a:cubicBezTo>
                  <a:cubicBezTo>
                    <a:pt x="55" y="108"/>
                    <a:pt x="53" y="109"/>
                    <a:pt x="51" y="109"/>
                  </a:cubicBezTo>
                  <a:cubicBezTo>
                    <a:pt x="48" y="111"/>
                    <a:pt x="44" y="113"/>
                    <a:pt x="41" y="115"/>
                  </a:cubicBezTo>
                  <a:cubicBezTo>
                    <a:pt x="38" y="116"/>
                    <a:pt x="35" y="118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3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6" y="89"/>
                  </a:cubicBezTo>
                  <a:cubicBezTo>
                    <a:pt x="81" y="92"/>
                    <a:pt x="75" y="93"/>
                    <a:pt x="70" y="95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0" y="110"/>
                    <a:pt x="33" y="113"/>
                    <a:pt x="29" y="118"/>
                  </a:cubicBezTo>
                  <a:cubicBezTo>
                    <a:pt x="28" y="117"/>
                    <a:pt x="26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2" y="91"/>
                    <a:pt x="94" y="91"/>
                    <a:pt x="95" y="90"/>
                  </a:cubicBezTo>
                  <a:cubicBezTo>
                    <a:pt x="94" y="91"/>
                    <a:pt x="92" y="91"/>
                    <a:pt x="91" y="92"/>
                  </a:cubicBezTo>
                  <a:close/>
                  <a:moveTo>
                    <a:pt x="113" y="82"/>
                  </a:moveTo>
                  <a:cubicBezTo>
                    <a:pt x="114" y="81"/>
                    <a:pt x="115" y="81"/>
                    <a:pt x="115" y="81"/>
                  </a:cubicBezTo>
                  <a:cubicBezTo>
                    <a:pt x="122" y="77"/>
                    <a:pt x="115" y="81"/>
                    <a:pt x="114" y="81"/>
                  </a:cubicBezTo>
                  <a:cubicBezTo>
                    <a:pt x="114" y="82"/>
                    <a:pt x="114" y="82"/>
                    <a:pt x="113" y="82"/>
                  </a:cubicBezTo>
                  <a:close/>
                  <a:moveTo>
                    <a:pt x="111" y="82"/>
                  </a:moveTo>
                  <a:cubicBezTo>
                    <a:pt x="109" y="83"/>
                    <a:pt x="108" y="84"/>
                    <a:pt x="106" y="85"/>
                  </a:cubicBezTo>
                  <a:cubicBezTo>
                    <a:pt x="104" y="85"/>
                    <a:pt x="103" y="86"/>
                    <a:pt x="101" y="87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7" y="97"/>
                    <a:pt x="76" y="97"/>
                    <a:pt x="75" y="98"/>
                  </a:cubicBezTo>
                  <a:cubicBezTo>
                    <a:pt x="71" y="100"/>
                    <a:pt x="67" y="101"/>
                    <a:pt x="63" y="103"/>
                  </a:cubicBezTo>
                  <a:cubicBezTo>
                    <a:pt x="63" y="103"/>
                    <a:pt x="62" y="103"/>
                    <a:pt x="61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5" y="115"/>
                    <a:pt x="34" y="116"/>
                    <a:pt x="32" y="117"/>
                  </a:cubicBezTo>
                  <a:cubicBezTo>
                    <a:pt x="28" y="119"/>
                    <a:pt x="32" y="116"/>
                    <a:pt x="33" y="115"/>
                  </a:cubicBezTo>
                  <a:cubicBezTo>
                    <a:pt x="35" y="114"/>
                    <a:pt x="37" y="113"/>
                    <a:pt x="39" y="112"/>
                  </a:cubicBezTo>
                  <a:cubicBezTo>
                    <a:pt x="46" y="108"/>
                    <a:pt x="52" y="104"/>
                    <a:pt x="58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2" y="86"/>
                    <a:pt x="99" y="84"/>
                  </a:cubicBezTo>
                  <a:cubicBezTo>
                    <a:pt x="101" y="83"/>
                    <a:pt x="103" y="82"/>
                    <a:pt x="106" y="80"/>
                  </a:cubicBezTo>
                  <a:cubicBezTo>
                    <a:pt x="110" y="78"/>
                    <a:pt x="115" y="76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8"/>
                  </a:cubicBezTo>
                  <a:cubicBezTo>
                    <a:pt x="116" y="79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2" y="76"/>
                    <a:pt x="109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0"/>
                    <a:pt x="101" y="81"/>
                    <a:pt x="98" y="83"/>
                  </a:cubicBezTo>
                  <a:cubicBezTo>
                    <a:pt x="84" y="88"/>
                    <a:pt x="70" y="94"/>
                    <a:pt x="56" y="99"/>
                  </a:cubicBezTo>
                  <a:cubicBezTo>
                    <a:pt x="50" y="102"/>
                    <a:pt x="44" y="105"/>
                    <a:pt x="38" y="107"/>
                  </a:cubicBezTo>
                  <a:cubicBezTo>
                    <a:pt x="35" y="109"/>
                    <a:pt x="33" y="111"/>
                    <a:pt x="30" y="112"/>
                  </a:cubicBezTo>
                  <a:cubicBezTo>
                    <a:pt x="29" y="113"/>
                    <a:pt x="23" y="115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1" y="89"/>
                  </a:cubicBezTo>
                  <a:cubicBezTo>
                    <a:pt x="74" y="88"/>
                    <a:pt x="76" y="87"/>
                    <a:pt x="79" y="86"/>
                  </a:cubicBezTo>
                  <a:cubicBezTo>
                    <a:pt x="84" y="84"/>
                    <a:pt x="90" y="81"/>
                    <a:pt x="95" y="79"/>
                  </a:cubicBezTo>
                  <a:cubicBezTo>
                    <a:pt x="103" y="75"/>
                    <a:pt x="112" y="73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7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3" y="74"/>
                    <a:pt x="96" y="77"/>
                  </a:cubicBezTo>
                  <a:cubicBezTo>
                    <a:pt x="89" y="80"/>
                    <a:pt x="82" y="83"/>
                    <a:pt x="76" y="87"/>
                  </a:cubicBezTo>
                  <a:cubicBezTo>
                    <a:pt x="65" y="91"/>
                    <a:pt x="55" y="95"/>
                    <a:pt x="44" y="99"/>
                  </a:cubicBezTo>
                  <a:cubicBezTo>
                    <a:pt x="38" y="102"/>
                    <a:pt x="32" y="105"/>
                    <a:pt x="25" y="108"/>
                  </a:cubicBezTo>
                  <a:cubicBezTo>
                    <a:pt x="24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2" y="104"/>
                    <a:pt x="35" y="102"/>
                  </a:cubicBezTo>
                  <a:cubicBezTo>
                    <a:pt x="48" y="96"/>
                    <a:pt x="61" y="89"/>
                    <a:pt x="73" y="83"/>
                  </a:cubicBezTo>
                  <a:cubicBezTo>
                    <a:pt x="88" y="77"/>
                    <a:pt x="102" y="71"/>
                    <a:pt x="116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3"/>
                  </a:cubicBezTo>
                  <a:cubicBezTo>
                    <a:pt x="119" y="64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5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6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2" y="82"/>
                  </a:cubicBezTo>
                  <a:cubicBezTo>
                    <a:pt x="59" y="88"/>
                    <a:pt x="46" y="93"/>
                    <a:pt x="32" y="100"/>
                  </a:cubicBezTo>
                  <a:cubicBezTo>
                    <a:pt x="29" y="101"/>
                    <a:pt x="25" y="103"/>
                    <a:pt x="21" y="104"/>
                  </a:cubicBezTo>
                  <a:cubicBezTo>
                    <a:pt x="20" y="105"/>
                    <a:pt x="19" y="105"/>
                    <a:pt x="18" y="106"/>
                  </a:cubicBezTo>
                  <a:cubicBezTo>
                    <a:pt x="19" y="105"/>
                    <a:pt x="21" y="104"/>
                    <a:pt x="22" y="103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5" y="85"/>
                    <a:pt x="70" y="79"/>
                    <a:pt x="84" y="73"/>
                  </a:cubicBezTo>
                  <a:cubicBezTo>
                    <a:pt x="91" y="70"/>
                    <a:pt x="97" y="68"/>
                    <a:pt x="103" y="65"/>
                  </a:cubicBezTo>
                  <a:cubicBezTo>
                    <a:pt x="106" y="64"/>
                    <a:pt x="110" y="63"/>
                    <a:pt x="112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59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8" y="61"/>
                    <a:pt x="118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7"/>
                  </a:moveTo>
                  <a:cubicBezTo>
                    <a:pt x="117" y="57"/>
                    <a:pt x="117" y="57"/>
                    <a:pt x="117" y="57"/>
                  </a:cubicBezTo>
                  <a:cubicBezTo>
                    <a:pt x="116" y="58"/>
                    <a:pt x="114" y="59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5" y="65"/>
                    <a:pt x="82" y="71"/>
                    <a:pt x="69" y="77"/>
                  </a:cubicBezTo>
                  <a:cubicBezTo>
                    <a:pt x="56" y="83"/>
                    <a:pt x="42" y="88"/>
                    <a:pt x="29" y="95"/>
                  </a:cubicBezTo>
                  <a:cubicBezTo>
                    <a:pt x="25" y="96"/>
                    <a:pt x="22" y="98"/>
                    <a:pt x="18" y="99"/>
                  </a:cubicBezTo>
                  <a:cubicBezTo>
                    <a:pt x="17" y="100"/>
                    <a:pt x="15" y="100"/>
                    <a:pt x="14" y="100"/>
                  </a:cubicBezTo>
                  <a:cubicBezTo>
                    <a:pt x="15" y="100"/>
                    <a:pt x="17" y="99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3" y="81"/>
                    <a:pt x="69" y="75"/>
                    <a:pt x="84" y="69"/>
                  </a:cubicBezTo>
                  <a:cubicBezTo>
                    <a:pt x="91" y="67"/>
                    <a:pt x="97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6" y="56"/>
                    <a:pt x="117" y="56"/>
                  </a:cubicBezTo>
                  <a:cubicBezTo>
                    <a:pt x="117" y="56"/>
                    <a:pt x="117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1" y="111"/>
                  </a:cubicBezTo>
                  <a:cubicBezTo>
                    <a:pt x="29" y="107"/>
                    <a:pt x="37" y="103"/>
                    <a:pt x="45" y="100"/>
                  </a:cubicBezTo>
                  <a:cubicBezTo>
                    <a:pt x="50" y="98"/>
                    <a:pt x="56" y="95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0" y="109"/>
                    <a:pt x="24" y="114"/>
                  </a:cubicBezTo>
                  <a:cubicBezTo>
                    <a:pt x="23" y="113"/>
                    <a:pt x="22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0" y="120"/>
                    <a:pt x="46" y="116"/>
                    <a:pt x="51" y="113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6" y="113"/>
                    <a:pt x="54" y="115"/>
                    <a:pt x="52" y="117"/>
                  </a:cubicBezTo>
                  <a:cubicBezTo>
                    <a:pt x="48" y="119"/>
                    <a:pt x="44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0" y="123"/>
                  </a:cubicBezTo>
                  <a:cubicBezTo>
                    <a:pt x="38" y="123"/>
                    <a:pt x="37" y="122"/>
                    <a:pt x="35" y="121"/>
                  </a:cubicBezTo>
                  <a:close/>
                  <a:moveTo>
                    <a:pt x="42" y="123"/>
                  </a:moveTo>
                  <a:cubicBezTo>
                    <a:pt x="50" y="121"/>
                    <a:pt x="57" y="117"/>
                    <a:pt x="64" y="114"/>
                  </a:cubicBezTo>
                  <a:cubicBezTo>
                    <a:pt x="70" y="111"/>
                    <a:pt x="77" y="108"/>
                    <a:pt x="83" y="106"/>
                  </a:cubicBezTo>
                  <a:cubicBezTo>
                    <a:pt x="78" y="109"/>
                    <a:pt x="73" y="111"/>
                    <a:pt x="68" y="114"/>
                  </a:cubicBezTo>
                  <a:cubicBezTo>
                    <a:pt x="65" y="116"/>
                    <a:pt x="63" y="118"/>
                    <a:pt x="61" y="120"/>
                  </a:cubicBezTo>
                  <a:cubicBezTo>
                    <a:pt x="59" y="120"/>
                    <a:pt x="57" y="121"/>
                    <a:pt x="56" y="122"/>
                  </a:cubicBezTo>
                  <a:cubicBezTo>
                    <a:pt x="52" y="123"/>
                    <a:pt x="47" y="124"/>
                    <a:pt x="42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4" y="100"/>
                    <a:pt x="114" y="101"/>
                  </a:cubicBezTo>
                  <a:cubicBezTo>
                    <a:pt x="112" y="102"/>
                    <a:pt x="109" y="103"/>
                    <a:pt x="107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4" y="120"/>
                    <a:pt x="75" y="120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4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6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8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6" y="121"/>
                    <a:pt x="91" y="118"/>
                  </a:cubicBezTo>
                  <a:cubicBezTo>
                    <a:pt x="95" y="116"/>
                    <a:pt x="100" y="114"/>
                    <a:pt x="104" y="111"/>
                  </a:cubicBezTo>
                  <a:cubicBezTo>
                    <a:pt x="101" y="113"/>
                    <a:pt x="99" y="115"/>
                    <a:pt x="96" y="117"/>
                  </a:cubicBezTo>
                  <a:cubicBezTo>
                    <a:pt x="92" y="120"/>
                    <a:pt x="86" y="122"/>
                    <a:pt x="82" y="126"/>
                  </a:cubicBezTo>
                  <a:cubicBezTo>
                    <a:pt x="80" y="126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0" y="109"/>
                    <a:pt x="99" y="110"/>
                    <a:pt x="97" y="111"/>
                  </a:cubicBezTo>
                  <a:cubicBezTo>
                    <a:pt x="90" y="115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1"/>
                    <a:pt x="95" y="115"/>
                    <a:pt x="88" y="119"/>
                  </a:cubicBezTo>
                  <a:cubicBezTo>
                    <a:pt x="85" y="121"/>
                    <a:pt x="79" y="123"/>
                    <a:pt x="77" y="125"/>
                  </a:cubicBezTo>
                  <a:cubicBezTo>
                    <a:pt x="82" y="122"/>
                    <a:pt x="86" y="118"/>
                    <a:pt x="91" y="115"/>
                  </a:cubicBezTo>
                  <a:cubicBezTo>
                    <a:pt x="95" y="113"/>
                    <a:pt x="99" y="111"/>
                    <a:pt x="103" y="108"/>
                  </a:cubicBezTo>
                  <a:cubicBezTo>
                    <a:pt x="105" y="107"/>
                    <a:pt x="107" y="106"/>
                    <a:pt x="108" y="105"/>
                  </a:cubicBezTo>
                  <a:cubicBezTo>
                    <a:pt x="109" y="105"/>
                    <a:pt x="109" y="104"/>
                    <a:pt x="109" y="104"/>
                  </a:cubicBezTo>
                  <a:cubicBezTo>
                    <a:pt x="111" y="103"/>
                    <a:pt x="112" y="103"/>
                    <a:pt x="113" y="102"/>
                  </a:cubicBezTo>
                  <a:cubicBezTo>
                    <a:pt x="113" y="103"/>
                    <a:pt x="112" y="105"/>
                    <a:pt x="112" y="106"/>
                  </a:cubicBezTo>
                  <a:cubicBezTo>
                    <a:pt x="111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8" y="122"/>
                    <a:pt x="67" y="121"/>
                    <a:pt x="66" y="121"/>
                  </a:cubicBezTo>
                  <a:cubicBezTo>
                    <a:pt x="72" y="118"/>
                    <a:pt x="79" y="115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4" y="115"/>
                    <a:pt x="105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5" y="115"/>
                    <a:pt x="104" y="116"/>
                    <a:pt x="103" y="117"/>
                  </a:cubicBezTo>
                  <a:cubicBezTo>
                    <a:pt x="99" y="120"/>
                    <a:pt x="96" y="122"/>
                    <a:pt x="93" y="124"/>
                  </a:cubicBezTo>
                  <a:cubicBezTo>
                    <a:pt x="93" y="124"/>
                    <a:pt x="93" y="124"/>
                    <a:pt x="93" y="125"/>
                  </a:cubicBezTo>
                  <a:cubicBezTo>
                    <a:pt x="90" y="125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7" y="122"/>
                    <a:pt x="100" y="121"/>
                    <a:pt x="102" y="119"/>
                  </a:cubicBezTo>
                  <a:cubicBezTo>
                    <a:pt x="101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5" y="96"/>
                  </a:move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13" y="97"/>
                    <a:pt x="113" y="97"/>
                    <a:pt x="113" y="98"/>
                  </a:cubicBezTo>
                  <a:cubicBezTo>
                    <a:pt x="106" y="101"/>
                    <a:pt x="99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20"/>
                    <a:pt x="63" y="120"/>
                  </a:cubicBezTo>
                  <a:cubicBezTo>
                    <a:pt x="63" y="120"/>
                    <a:pt x="63" y="120"/>
                    <a:pt x="62" y="120"/>
                  </a:cubicBezTo>
                  <a:cubicBezTo>
                    <a:pt x="62" y="120"/>
                    <a:pt x="61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0" y="121"/>
                    <a:pt x="60" y="121"/>
                    <a:pt x="59" y="122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4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6" y="93"/>
                    <a:pt x="116" y="93"/>
                  </a:cubicBezTo>
                  <a:cubicBezTo>
                    <a:pt x="116" y="94"/>
                    <a:pt x="116" y="95"/>
                    <a:pt x="115" y="96"/>
                  </a:cubicBezTo>
                  <a:close/>
                  <a:moveTo>
                    <a:pt x="115" y="49"/>
                  </a:moveTo>
                  <a:cubicBezTo>
                    <a:pt x="106" y="54"/>
                    <a:pt x="96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0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5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5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6" y="49"/>
                    <a:pt x="110" y="47"/>
                    <a:pt x="113" y="45"/>
                  </a:cubicBezTo>
                  <a:cubicBezTo>
                    <a:pt x="114" y="46"/>
                    <a:pt x="114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1"/>
                    <a:pt x="25" y="74"/>
                  </a:cubicBezTo>
                  <a:cubicBezTo>
                    <a:pt x="19" y="77"/>
                    <a:pt x="13" y="81"/>
                    <a:pt x="6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7" y="82"/>
                    <a:pt x="9" y="80"/>
                    <a:pt x="10" y="80"/>
                  </a:cubicBezTo>
                  <a:cubicBezTo>
                    <a:pt x="11" y="79"/>
                    <a:pt x="12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8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6" y="48"/>
                    <a:pt x="85" y="44"/>
                    <a:pt x="93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6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5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8"/>
                    <a:pt x="48" y="54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4"/>
                    <a:pt x="9" y="72"/>
                    <a:pt x="10" y="71"/>
                  </a:cubicBezTo>
                  <a:cubicBezTo>
                    <a:pt x="12" y="70"/>
                    <a:pt x="15" y="68"/>
                    <a:pt x="17" y="67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8" y="36"/>
                    <a:pt x="84" y="34"/>
                  </a:cubicBezTo>
                  <a:cubicBezTo>
                    <a:pt x="89" y="32"/>
                    <a:pt x="93" y="31"/>
                    <a:pt x="97" y="28"/>
                  </a:cubicBezTo>
                  <a:cubicBezTo>
                    <a:pt x="98" y="29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3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69" y="22"/>
                    <a:pt x="69" y="21"/>
                    <a:pt x="70" y="20"/>
                  </a:cubicBezTo>
                  <a:cubicBezTo>
                    <a:pt x="71" y="20"/>
                    <a:pt x="72" y="20"/>
                    <a:pt x="73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2" y="48"/>
                    <a:pt x="11" y="49"/>
                    <a:pt x="10" y="50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ubicBezTo>
                    <a:pt x="13" y="47"/>
                    <a:pt x="16" y="46"/>
                    <a:pt x="18" y="44"/>
                  </a:cubicBezTo>
                  <a:cubicBezTo>
                    <a:pt x="22" y="41"/>
                    <a:pt x="27" y="39"/>
                    <a:pt x="31" y="36"/>
                  </a:cubicBezTo>
                  <a:cubicBezTo>
                    <a:pt x="41" y="31"/>
                    <a:pt x="51" y="25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0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1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5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89"/>
                  </a:cubicBezTo>
                  <a:cubicBezTo>
                    <a:pt x="8" y="88"/>
                    <a:pt x="7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149"/>
            <p:cNvSpPr>
              <a:spLocks noEditPoints="1"/>
            </p:cNvSpPr>
            <p:nvPr/>
          </p:nvSpPr>
          <p:spPr bwMode="auto">
            <a:xfrm>
              <a:off x="6300788" y="4794250"/>
              <a:ext cx="506413" cy="357188"/>
            </a:xfrm>
            <a:custGeom>
              <a:avLst/>
              <a:gdLst>
                <a:gd name="T0" fmla="*/ 70 w 135"/>
                <a:gd name="T1" fmla="*/ 75 h 95"/>
                <a:gd name="T2" fmla="*/ 59 w 135"/>
                <a:gd name="T3" fmla="*/ 2 h 95"/>
                <a:gd name="T4" fmla="*/ 7 w 135"/>
                <a:gd name="T5" fmla="*/ 24 h 95"/>
                <a:gd name="T6" fmla="*/ 11 w 135"/>
                <a:gd name="T7" fmla="*/ 30 h 95"/>
                <a:gd name="T8" fmla="*/ 15 w 135"/>
                <a:gd name="T9" fmla="*/ 32 h 95"/>
                <a:gd name="T10" fmla="*/ 48 w 135"/>
                <a:gd name="T11" fmla="*/ 16 h 95"/>
                <a:gd name="T12" fmla="*/ 51 w 135"/>
                <a:gd name="T13" fmla="*/ 12 h 95"/>
                <a:gd name="T14" fmla="*/ 51 w 135"/>
                <a:gd name="T15" fmla="*/ 18 h 95"/>
                <a:gd name="T16" fmla="*/ 65 w 135"/>
                <a:gd name="T17" fmla="*/ 6 h 95"/>
                <a:gd name="T18" fmla="*/ 68 w 135"/>
                <a:gd name="T19" fmla="*/ 11 h 95"/>
                <a:gd name="T20" fmla="*/ 42 w 135"/>
                <a:gd name="T21" fmla="*/ 31 h 95"/>
                <a:gd name="T22" fmla="*/ 45 w 135"/>
                <a:gd name="T23" fmla="*/ 31 h 95"/>
                <a:gd name="T24" fmla="*/ 16 w 135"/>
                <a:gd name="T25" fmla="*/ 58 h 95"/>
                <a:gd name="T26" fmla="*/ 39 w 135"/>
                <a:gd name="T27" fmla="*/ 50 h 95"/>
                <a:gd name="T28" fmla="*/ 14 w 135"/>
                <a:gd name="T29" fmla="*/ 64 h 95"/>
                <a:gd name="T30" fmla="*/ 61 w 135"/>
                <a:gd name="T31" fmla="*/ 44 h 95"/>
                <a:gd name="T32" fmla="*/ 74 w 135"/>
                <a:gd name="T33" fmla="*/ 27 h 95"/>
                <a:gd name="T34" fmla="*/ 19 w 135"/>
                <a:gd name="T35" fmla="*/ 54 h 95"/>
                <a:gd name="T36" fmla="*/ 90 w 135"/>
                <a:gd name="T37" fmla="*/ 13 h 95"/>
                <a:gd name="T38" fmla="*/ 90 w 135"/>
                <a:gd name="T39" fmla="*/ 8 h 95"/>
                <a:gd name="T40" fmla="*/ 38 w 135"/>
                <a:gd name="T41" fmla="*/ 29 h 95"/>
                <a:gd name="T42" fmla="*/ 22 w 135"/>
                <a:gd name="T43" fmla="*/ 30 h 95"/>
                <a:gd name="T44" fmla="*/ 16 w 135"/>
                <a:gd name="T45" fmla="*/ 33 h 95"/>
                <a:gd name="T46" fmla="*/ 28 w 135"/>
                <a:gd name="T47" fmla="*/ 25 h 95"/>
                <a:gd name="T48" fmla="*/ 10 w 135"/>
                <a:gd name="T49" fmla="*/ 27 h 95"/>
                <a:gd name="T50" fmla="*/ 7 w 135"/>
                <a:gd name="T51" fmla="*/ 26 h 95"/>
                <a:gd name="T52" fmla="*/ 62 w 135"/>
                <a:gd name="T53" fmla="*/ 49 h 95"/>
                <a:gd name="T54" fmla="*/ 114 w 135"/>
                <a:gd name="T55" fmla="*/ 30 h 95"/>
                <a:gd name="T56" fmla="*/ 114 w 135"/>
                <a:gd name="T57" fmla="*/ 30 h 95"/>
                <a:gd name="T58" fmla="*/ 72 w 135"/>
                <a:gd name="T59" fmla="*/ 72 h 95"/>
                <a:gd name="T60" fmla="*/ 80 w 135"/>
                <a:gd name="T61" fmla="*/ 64 h 95"/>
                <a:gd name="T62" fmla="*/ 90 w 135"/>
                <a:gd name="T63" fmla="*/ 65 h 95"/>
                <a:gd name="T64" fmla="*/ 120 w 135"/>
                <a:gd name="T65" fmla="*/ 47 h 95"/>
                <a:gd name="T66" fmla="*/ 120 w 135"/>
                <a:gd name="T67" fmla="*/ 47 h 95"/>
                <a:gd name="T68" fmla="*/ 26 w 135"/>
                <a:gd name="T69" fmla="*/ 88 h 95"/>
                <a:gd name="T70" fmla="*/ 35 w 135"/>
                <a:gd name="T71" fmla="*/ 74 h 95"/>
                <a:gd name="T72" fmla="*/ 36 w 135"/>
                <a:gd name="T73" fmla="*/ 71 h 95"/>
                <a:gd name="T74" fmla="*/ 112 w 135"/>
                <a:gd name="T75" fmla="*/ 30 h 95"/>
                <a:gd name="T76" fmla="*/ 71 w 135"/>
                <a:gd name="T77" fmla="*/ 49 h 95"/>
                <a:gd name="T78" fmla="*/ 40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59 h 95"/>
                <a:gd name="T88" fmla="*/ 121 w 135"/>
                <a:gd name="T89" fmla="*/ 63 h 95"/>
                <a:gd name="T90" fmla="*/ 104 w 135"/>
                <a:gd name="T91" fmla="*/ 68 h 95"/>
                <a:gd name="T92" fmla="*/ 103 w 135"/>
                <a:gd name="T93" fmla="*/ 70 h 95"/>
                <a:gd name="T94" fmla="*/ 90 w 135"/>
                <a:gd name="T95" fmla="*/ 74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2 h 95"/>
                <a:gd name="T102" fmla="*/ 63 w 135"/>
                <a:gd name="T103" fmla="*/ 44 h 95"/>
                <a:gd name="T104" fmla="*/ 57 w 135"/>
                <a:gd name="T105" fmla="*/ 42 h 95"/>
                <a:gd name="T106" fmla="*/ 107 w 135"/>
                <a:gd name="T107" fmla="*/ 14 h 95"/>
                <a:gd name="T108" fmla="*/ 95 w 135"/>
                <a:gd name="T109" fmla="*/ 17 h 95"/>
                <a:gd name="T110" fmla="*/ 33 w 135"/>
                <a:gd name="T111" fmla="*/ 33 h 95"/>
                <a:gd name="T112" fmla="*/ 52 w 135"/>
                <a:gd name="T113" fmla="*/ 10 h 95"/>
                <a:gd name="T114" fmla="*/ 29 w 135"/>
                <a:gd name="T115" fmla="*/ 16 h 95"/>
                <a:gd name="T116" fmla="*/ 16 w 135"/>
                <a:gd name="T117" fmla="*/ 2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2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0"/>
                    <a:pt x="7" y="54"/>
                    <a:pt x="13" y="55"/>
                  </a:cubicBezTo>
                  <a:cubicBezTo>
                    <a:pt x="8" y="59"/>
                    <a:pt x="5" y="65"/>
                    <a:pt x="11" y="70"/>
                  </a:cubicBezTo>
                  <a:cubicBezTo>
                    <a:pt x="16" y="75"/>
                    <a:pt x="25" y="75"/>
                    <a:pt x="32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6" y="92"/>
                    <a:pt x="16" y="93"/>
                    <a:pt x="17" y="94"/>
                  </a:cubicBezTo>
                  <a:cubicBezTo>
                    <a:pt x="17" y="94"/>
                    <a:pt x="18" y="95"/>
                    <a:pt x="18" y="94"/>
                  </a:cubicBezTo>
                  <a:cubicBezTo>
                    <a:pt x="30" y="90"/>
                    <a:pt x="41" y="85"/>
                    <a:pt x="49" y="76"/>
                  </a:cubicBezTo>
                  <a:cubicBezTo>
                    <a:pt x="54" y="85"/>
                    <a:pt x="65" y="83"/>
                    <a:pt x="70" y="75"/>
                  </a:cubicBezTo>
                  <a:cubicBezTo>
                    <a:pt x="73" y="79"/>
                    <a:pt x="77" y="82"/>
                    <a:pt x="82" y="82"/>
                  </a:cubicBezTo>
                  <a:cubicBezTo>
                    <a:pt x="86" y="83"/>
                    <a:pt x="91" y="78"/>
                    <a:pt x="93" y="75"/>
                  </a:cubicBezTo>
                  <a:cubicBezTo>
                    <a:pt x="98" y="78"/>
                    <a:pt x="108" y="77"/>
                    <a:pt x="108" y="71"/>
                  </a:cubicBezTo>
                  <a:cubicBezTo>
                    <a:pt x="120" y="78"/>
                    <a:pt x="135" y="57"/>
                    <a:pt x="123" y="48"/>
                  </a:cubicBezTo>
                  <a:cubicBezTo>
                    <a:pt x="128" y="45"/>
                    <a:pt x="132" y="40"/>
                    <a:pt x="129" y="34"/>
                  </a:cubicBezTo>
                  <a:cubicBezTo>
                    <a:pt x="126" y="29"/>
                    <a:pt x="121" y="26"/>
                    <a:pt x="116" y="27"/>
                  </a:cubicBezTo>
                  <a:cubicBezTo>
                    <a:pt x="117" y="22"/>
                    <a:pt x="116" y="16"/>
                    <a:pt x="112" y="13"/>
                  </a:cubicBezTo>
                  <a:cubicBezTo>
                    <a:pt x="108" y="8"/>
                    <a:pt x="100" y="10"/>
                    <a:pt x="95" y="13"/>
                  </a:cubicBezTo>
                  <a:cubicBezTo>
                    <a:pt x="95" y="0"/>
                    <a:pt x="77" y="0"/>
                    <a:pt x="71" y="9"/>
                  </a:cubicBezTo>
                  <a:cubicBezTo>
                    <a:pt x="68" y="5"/>
                    <a:pt x="65" y="1"/>
                    <a:pt x="59" y="2"/>
                  </a:cubicBezTo>
                  <a:cubicBezTo>
                    <a:pt x="54" y="2"/>
                    <a:pt x="50" y="7"/>
                    <a:pt x="48" y="11"/>
                  </a:cubicBezTo>
                  <a:cubicBezTo>
                    <a:pt x="45" y="7"/>
                    <a:pt x="40" y="5"/>
                    <a:pt x="34" y="7"/>
                  </a:cubicBezTo>
                  <a:cubicBezTo>
                    <a:pt x="27" y="9"/>
                    <a:pt x="26" y="15"/>
                    <a:pt x="25" y="22"/>
                  </a:cubicBezTo>
                  <a:cubicBezTo>
                    <a:pt x="20" y="15"/>
                    <a:pt x="13" y="11"/>
                    <a:pt x="6" y="18"/>
                  </a:cubicBezTo>
                  <a:cubicBezTo>
                    <a:pt x="1" y="23"/>
                    <a:pt x="4" y="29"/>
                    <a:pt x="9" y="32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8" y="22"/>
                    <a:pt x="10" y="20"/>
                    <a:pt x="12" y="19"/>
                  </a:cubicBezTo>
                  <a:cubicBezTo>
                    <a:pt x="13" y="18"/>
                    <a:pt x="16" y="16"/>
                    <a:pt x="12" y="20"/>
                  </a:cubicBezTo>
                  <a:cubicBezTo>
                    <a:pt x="10" y="21"/>
                    <a:pt x="8" y="23"/>
                    <a:pt x="7" y="24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7" y="18"/>
                  </a:moveTo>
                  <a:cubicBezTo>
                    <a:pt x="16" y="19"/>
                    <a:pt x="14" y="20"/>
                    <a:pt x="13" y="21"/>
                  </a:cubicBezTo>
                  <a:cubicBezTo>
                    <a:pt x="11" y="22"/>
                    <a:pt x="8" y="24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9" y="22"/>
                    <a:pt x="13" y="21"/>
                    <a:pt x="15" y="18"/>
                  </a:cubicBezTo>
                  <a:cubicBezTo>
                    <a:pt x="16" y="18"/>
                    <a:pt x="16" y="18"/>
                    <a:pt x="17" y="18"/>
                  </a:cubicBezTo>
                  <a:close/>
                  <a:moveTo>
                    <a:pt x="22" y="25"/>
                  </a:moveTo>
                  <a:cubicBezTo>
                    <a:pt x="20" y="27"/>
                    <a:pt x="17" y="29"/>
                    <a:pt x="14" y="32"/>
                  </a:cubicBezTo>
                  <a:cubicBezTo>
                    <a:pt x="13" y="31"/>
                    <a:pt x="12" y="31"/>
                    <a:pt x="11" y="30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8" y="26"/>
                    <a:pt x="19" y="26"/>
                  </a:cubicBezTo>
                  <a:cubicBezTo>
                    <a:pt x="19" y="26"/>
                    <a:pt x="23" y="23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7"/>
                    <a:pt x="22" y="28"/>
                    <a:pt x="20" y="29"/>
                  </a:cubicBezTo>
                  <a:cubicBezTo>
                    <a:pt x="19" y="30"/>
                    <a:pt x="18" y="30"/>
                    <a:pt x="17" y="31"/>
                  </a:cubicBezTo>
                  <a:cubicBezTo>
                    <a:pt x="17" y="31"/>
                    <a:pt x="16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8" y="29"/>
                    <a:pt x="21" y="27"/>
                    <a:pt x="23" y="24"/>
                  </a:cubicBezTo>
                  <a:cubicBezTo>
                    <a:pt x="24" y="25"/>
                    <a:pt x="24" y="26"/>
                    <a:pt x="25" y="27"/>
                  </a:cubicBezTo>
                  <a:close/>
                  <a:moveTo>
                    <a:pt x="28" y="18"/>
                  </a:moveTo>
                  <a:cubicBezTo>
                    <a:pt x="31" y="16"/>
                    <a:pt x="33" y="15"/>
                    <a:pt x="35" y="14"/>
                  </a:cubicBezTo>
                  <a:cubicBezTo>
                    <a:pt x="37" y="13"/>
                    <a:pt x="38" y="12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3" y="16"/>
                    <a:pt x="30" y="18"/>
                    <a:pt x="28" y="21"/>
                  </a:cubicBezTo>
                  <a:cubicBezTo>
                    <a:pt x="28" y="20"/>
                    <a:pt x="28" y="19"/>
                    <a:pt x="28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7" y="15"/>
                    <a:pt x="48" y="16"/>
                  </a:cubicBezTo>
                  <a:cubicBezTo>
                    <a:pt x="44" y="18"/>
                    <a:pt x="40" y="19"/>
                    <a:pt x="37" y="21"/>
                  </a:cubicBezTo>
                  <a:cubicBezTo>
                    <a:pt x="34" y="23"/>
                    <a:pt x="31" y="25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1" y="24"/>
                    <a:pt x="34" y="22"/>
                    <a:pt x="37" y="20"/>
                  </a:cubicBezTo>
                  <a:cubicBezTo>
                    <a:pt x="39" y="19"/>
                    <a:pt x="41" y="17"/>
                    <a:pt x="43" y="16"/>
                  </a:cubicBezTo>
                  <a:cubicBezTo>
                    <a:pt x="43" y="16"/>
                    <a:pt x="44" y="16"/>
                    <a:pt x="44" y="15"/>
                  </a:cubicBezTo>
                  <a:cubicBezTo>
                    <a:pt x="45" y="15"/>
                    <a:pt x="46" y="14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0"/>
                    <a:pt x="51" y="12"/>
                  </a:cubicBezTo>
                  <a:cubicBezTo>
                    <a:pt x="51" y="12"/>
                    <a:pt x="52" y="11"/>
                    <a:pt x="52" y="11"/>
                  </a:cubicBezTo>
                  <a:cubicBezTo>
                    <a:pt x="53" y="10"/>
                    <a:pt x="54" y="9"/>
                    <a:pt x="56" y="8"/>
                  </a:cubicBezTo>
                  <a:cubicBezTo>
                    <a:pt x="58" y="7"/>
                    <a:pt x="60" y="6"/>
                    <a:pt x="62" y="4"/>
                  </a:cubicBezTo>
                  <a:cubicBezTo>
                    <a:pt x="63" y="5"/>
                    <a:pt x="63" y="5"/>
                    <a:pt x="64" y="6"/>
                  </a:cubicBezTo>
                  <a:close/>
                  <a:moveTo>
                    <a:pt x="66" y="8"/>
                  </a:moveTo>
                  <a:cubicBezTo>
                    <a:pt x="56" y="14"/>
                    <a:pt x="46" y="20"/>
                    <a:pt x="35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5"/>
                  </a:cubicBezTo>
                  <a:cubicBezTo>
                    <a:pt x="14" y="38"/>
                    <a:pt x="25" y="33"/>
                    <a:pt x="36" y="27"/>
                  </a:cubicBezTo>
                  <a:cubicBezTo>
                    <a:pt x="41" y="24"/>
                    <a:pt x="46" y="21"/>
                    <a:pt x="51" y="18"/>
                  </a:cubicBezTo>
                  <a:cubicBezTo>
                    <a:pt x="56" y="15"/>
                    <a:pt x="62" y="12"/>
                    <a:pt x="65" y="9"/>
                  </a:cubicBezTo>
                  <a:cubicBezTo>
                    <a:pt x="61" y="13"/>
                    <a:pt x="56" y="15"/>
                    <a:pt x="51" y="18"/>
                  </a:cubicBezTo>
                  <a:cubicBezTo>
                    <a:pt x="45" y="22"/>
                    <a:pt x="40" y="25"/>
                    <a:pt x="34" y="29"/>
                  </a:cubicBezTo>
                  <a:cubicBezTo>
                    <a:pt x="29" y="32"/>
                    <a:pt x="23" y="35"/>
                    <a:pt x="17" y="39"/>
                  </a:cubicBezTo>
                  <a:cubicBezTo>
                    <a:pt x="13" y="42"/>
                    <a:pt x="8" y="44"/>
                    <a:pt x="4" y="47"/>
                  </a:cubicBezTo>
                  <a:cubicBezTo>
                    <a:pt x="4" y="47"/>
                    <a:pt x="4" y="46"/>
                    <a:pt x="3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12" y="37"/>
                    <a:pt x="24" y="32"/>
                    <a:pt x="34" y="26"/>
                  </a:cubicBezTo>
                  <a:cubicBezTo>
                    <a:pt x="40" y="23"/>
                    <a:pt x="46" y="19"/>
                    <a:pt x="51" y="15"/>
                  </a:cubicBezTo>
                  <a:cubicBezTo>
                    <a:pt x="56" y="13"/>
                    <a:pt x="61" y="10"/>
                    <a:pt x="65" y="6"/>
                  </a:cubicBezTo>
                  <a:cubicBezTo>
                    <a:pt x="65" y="7"/>
                    <a:pt x="66" y="7"/>
                    <a:pt x="66" y="8"/>
                  </a:cubicBezTo>
                  <a:close/>
                  <a:moveTo>
                    <a:pt x="68" y="11"/>
                  </a:moveTo>
                  <a:cubicBezTo>
                    <a:pt x="63" y="13"/>
                    <a:pt x="59" y="16"/>
                    <a:pt x="55" y="19"/>
                  </a:cubicBezTo>
                  <a:cubicBezTo>
                    <a:pt x="49" y="22"/>
                    <a:pt x="43" y="25"/>
                    <a:pt x="38" y="28"/>
                  </a:cubicBezTo>
                  <a:cubicBezTo>
                    <a:pt x="32" y="31"/>
                    <a:pt x="27" y="34"/>
                    <a:pt x="21" y="37"/>
                  </a:cubicBezTo>
                  <a:cubicBezTo>
                    <a:pt x="19" y="39"/>
                    <a:pt x="16" y="40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21" y="37"/>
                    <a:pt x="30" y="32"/>
                    <a:pt x="38" y="27"/>
                  </a:cubicBezTo>
                  <a:cubicBezTo>
                    <a:pt x="47" y="21"/>
                    <a:pt x="58" y="16"/>
                    <a:pt x="67" y="9"/>
                  </a:cubicBezTo>
                  <a:cubicBezTo>
                    <a:pt x="67" y="9"/>
                    <a:pt x="68" y="10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1"/>
                    <a:pt x="72" y="14"/>
                    <a:pt x="69" y="16"/>
                  </a:cubicBezTo>
                  <a:cubicBezTo>
                    <a:pt x="62" y="20"/>
                    <a:pt x="55" y="24"/>
                    <a:pt x="48" y="28"/>
                  </a:cubicBezTo>
                  <a:cubicBezTo>
                    <a:pt x="41" y="32"/>
                    <a:pt x="34" y="36"/>
                    <a:pt x="28" y="40"/>
                  </a:cubicBezTo>
                  <a:cubicBezTo>
                    <a:pt x="21" y="43"/>
                    <a:pt x="16" y="48"/>
                    <a:pt x="9" y="51"/>
                  </a:cubicBezTo>
                  <a:cubicBezTo>
                    <a:pt x="9" y="51"/>
                    <a:pt x="8" y="51"/>
                    <a:pt x="7" y="50"/>
                  </a:cubicBezTo>
                  <a:cubicBezTo>
                    <a:pt x="12" y="49"/>
                    <a:pt x="17" y="45"/>
                    <a:pt x="22" y="42"/>
                  </a:cubicBezTo>
                  <a:cubicBezTo>
                    <a:pt x="29" y="38"/>
                    <a:pt x="35" y="35"/>
                    <a:pt x="42" y="31"/>
                  </a:cubicBezTo>
                  <a:cubicBezTo>
                    <a:pt x="49" y="27"/>
                    <a:pt x="56" y="24"/>
                    <a:pt x="63" y="20"/>
                  </a:cubicBezTo>
                  <a:cubicBezTo>
                    <a:pt x="69" y="16"/>
                    <a:pt x="74" y="11"/>
                    <a:pt x="81" y="8"/>
                  </a:cubicBezTo>
                  <a:close/>
                  <a:moveTo>
                    <a:pt x="90" y="7"/>
                  </a:moveTo>
                  <a:cubicBezTo>
                    <a:pt x="80" y="12"/>
                    <a:pt x="72" y="19"/>
                    <a:pt x="62" y="24"/>
                  </a:cubicBezTo>
                  <a:cubicBezTo>
                    <a:pt x="61" y="25"/>
                    <a:pt x="59" y="26"/>
                    <a:pt x="57" y="27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5"/>
                    <a:pt x="28" y="42"/>
                    <a:pt x="15" y="49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9" y="46"/>
                    <a:pt x="22" y="44"/>
                    <a:pt x="25" y="42"/>
                  </a:cubicBezTo>
                  <a:cubicBezTo>
                    <a:pt x="32" y="38"/>
                    <a:pt x="38" y="34"/>
                    <a:pt x="45" y="31"/>
                  </a:cubicBezTo>
                  <a:cubicBezTo>
                    <a:pt x="59" y="23"/>
                    <a:pt x="73" y="14"/>
                    <a:pt x="86" y="6"/>
                  </a:cubicBezTo>
                  <a:cubicBezTo>
                    <a:pt x="87" y="6"/>
                    <a:pt x="89" y="6"/>
                    <a:pt x="90" y="7"/>
                  </a:cubicBezTo>
                  <a:close/>
                  <a:moveTo>
                    <a:pt x="92" y="15"/>
                  </a:moveTo>
                  <a:cubicBezTo>
                    <a:pt x="92" y="15"/>
                    <a:pt x="93" y="16"/>
                    <a:pt x="93" y="16"/>
                  </a:cubicBezTo>
                  <a:cubicBezTo>
                    <a:pt x="92" y="16"/>
                    <a:pt x="92" y="17"/>
                    <a:pt x="91" y="17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88" y="19"/>
                    <a:pt x="85" y="20"/>
                    <a:pt x="82" y="22"/>
                  </a:cubicBezTo>
                  <a:cubicBezTo>
                    <a:pt x="75" y="25"/>
                    <a:pt x="69" y="29"/>
                    <a:pt x="62" y="33"/>
                  </a:cubicBezTo>
                  <a:cubicBezTo>
                    <a:pt x="49" y="39"/>
                    <a:pt x="36" y="45"/>
                    <a:pt x="23" y="53"/>
                  </a:cubicBezTo>
                  <a:cubicBezTo>
                    <a:pt x="21" y="55"/>
                    <a:pt x="18" y="56"/>
                    <a:pt x="16" y="58"/>
                  </a:cubicBezTo>
                  <a:cubicBezTo>
                    <a:pt x="15" y="59"/>
                    <a:pt x="14" y="59"/>
                    <a:pt x="13" y="60"/>
                  </a:cubicBezTo>
                  <a:cubicBezTo>
                    <a:pt x="15" y="59"/>
                    <a:pt x="16" y="57"/>
                    <a:pt x="18" y="56"/>
                  </a:cubicBezTo>
                  <a:cubicBezTo>
                    <a:pt x="18" y="56"/>
                    <a:pt x="18" y="56"/>
                    <a:pt x="18" y="55"/>
                  </a:cubicBezTo>
                  <a:cubicBezTo>
                    <a:pt x="18" y="55"/>
                    <a:pt x="19" y="55"/>
                    <a:pt x="19" y="55"/>
                  </a:cubicBezTo>
                  <a:cubicBezTo>
                    <a:pt x="22" y="52"/>
                    <a:pt x="25" y="50"/>
                    <a:pt x="29" y="48"/>
                  </a:cubicBezTo>
                  <a:cubicBezTo>
                    <a:pt x="38" y="42"/>
                    <a:pt x="48" y="37"/>
                    <a:pt x="57" y="31"/>
                  </a:cubicBezTo>
                  <a:cubicBezTo>
                    <a:pt x="69" y="25"/>
                    <a:pt x="81" y="20"/>
                    <a:pt x="92" y="12"/>
                  </a:cubicBezTo>
                  <a:cubicBezTo>
                    <a:pt x="93" y="13"/>
                    <a:pt x="93" y="14"/>
                    <a:pt x="92" y="15"/>
                  </a:cubicBezTo>
                  <a:close/>
                  <a:moveTo>
                    <a:pt x="16" y="63"/>
                  </a:moveTo>
                  <a:cubicBezTo>
                    <a:pt x="23" y="58"/>
                    <a:pt x="31" y="54"/>
                    <a:pt x="39" y="50"/>
                  </a:cubicBezTo>
                  <a:cubicBezTo>
                    <a:pt x="47" y="46"/>
                    <a:pt x="55" y="41"/>
                    <a:pt x="63" y="37"/>
                  </a:cubicBezTo>
                  <a:cubicBezTo>
                    <a:pt x="71" y="33"/>
                    <a:pt x="79" y="30"/>
                    <a:pt x="87" y="26"/>
                  </a:cubicBezTo>
                  <a:cubicBezTo>
                    <a:pt x="92" y="23"/>
                    <a:pt x="98" y="20"/>
                    <a:pt x="103" y="17"/>
                  </a:cubicBezTo>
                  <a:cubicBezTo>
                    <a:pt x="102" y="18"/>
                    <a:pt x="101" y="18"/>
                    <a:pt x="100" y="19"/>
                  </a:cubicBezTo>
                  <a:cubicBezTo>
                    <a:pt x="96" y="22"/>
                    <a:pt x="92" y="24"/>
                    <a:pt x="88" y="26"/>
                  </a:cubicBezTo>
                  <a:cubicBezTo>
                    <a:pt x="79" y="31"/>
                    <a:pt x="70" y="35"/>
                    <a:pt x="60" y="40"/>
                  </a:cubicBezTo>
                  <a:cubicBezTo>
                    <a:pt x="51" y="45"/>
                    <a:pt x="42" y="49"/>
                    <a:pt x="33" y="54"/>
                  </a:cubicBezTo>
                  <a:cubicBezTo>
                    <a:pt x="26" y="58"/>
                    <a:pt x="19" y="62"/>
                    <a:pt x="12" y="67"/>
                  </a:cubicBezTo>
                  <a:cubicBezTo>
                    <a:pt x="12" y="67"/>
                    <a:pt x="12" y="67"/>
                    <a:pt x="12" y="66"/>
                  </a:cubicBezTo>
                  <a:cubicBezTo>
                    <a:pt x="12" y="66"/>
                    <a:pt x="13" y="65"/>
                    <a:pt x="14" y="64"/>
                  </a:cubicBezTo>
                  <a:cubicBezTo>
                    <a:pt x="15" y="64"/>
                    <a:pt x="15" y="63"/>
                    <a:pt x="16" y="63"/>
                  </a:cubicBezTo>
                  <a:close/>
                  <a:moveTo>
                    <a:pt x="16" y="70"/>
                  </a:moveTo>
                  <a:cubicBezTo>
                    <a:pt x="15" y="69"/>
                    <a:pt x="14" y="69"/>
                    <a:pt x="13" y="68"/>
                  </a:cubicBezTo>
                  <a:cubicBezTo>
                    <a:pt x="20" y="63"/>
                    <a:pt x="28" y="59"/>
                    <a:pt x="35" y="56"/>
                  </a:cubicBezTo>
                  <a:cubicBezTo>
                    <a:pt x="44" y="52"/>
                    <a:pt x="53" y="47"/>
                    <a:pt x="62" y="43"/>
                  </a:cubicBezTo>
                  <a:cubicBezTo>
                    <a:pt x="71" y="39"/>
                    <a:pt x="79" y="35"/>
                    <a:pt x="88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5" y="25"/>
                    <a:pt x="95" y="28"/>
                    <a:pt x="88" y="31"/>
                  </a:cubicBezTo>
                  <a:cubicBezTo>
                    <a:pt x="79" y="36"/>
                    <a:pt x="70" y="40"/>
                    <a:pt x="61" y="44"/>
                  </a:cubicBezTo>
                  <a:cubicBezTo>
                    <a:pt x="45" y="52"/>
                    <a:pt x="30" y="60"/>
                    <a:pt x="16" y="70"/>
                  </a:cubicBezTo>
                  <a:close/>
                  <a:moveTo>
                    <a:pt x="13" y="64"/>
                  </a:moveTo>
                  <a:cubicBezTo>
                    <a:pt x="12" y="64"/>
                    <a:pt x="12" y="65"/>
                    <a:pt x="12" y="65"/>
                  </a:cubicBezTo>
                  <a:cubicBezTo>
                    <a:pt x="12" y="65"/>
                    <a:pt x="11" y="65"/>
                    <a:pt x="11" y="66"/>
                  </a:cubicBezTo>
                  <a:cubicBezTo>
                    <a:pt x="11" y="65"/>
                    <a:pt x="11" y="64"/>
                    <a:pt x="11" y="64"/>
                  </a:cubicBezTo>
                  <a:cubicBezTo>
                    <a:pt x="16" y="58"/>
                    <a:pt x="22" y="54"/>
                    <a:pt x="29" y="51"/>
                  </a:cubicBezTo>
                  <a:cubicBezTo>
                    <a:pt x="37" y="46"/>
                    <a:pt x="45" y="42"/>
                    <a:pt x="53" y="38"/>
                  </a:cubicBezTo>
                  <a:cubicBezTo>
                    <a:pt x="60" y="34"/>
                    <a:pt x="68" y="31"/>
                    <a:pt x="75" y="27"/>
                  </a:cubicBezTo>
                  <a:cubicBezTo>
                    <a:pt x="75" y="26"/>
                    <a:pt x="76" y="26"/>
                    <a:pt x="77" y="26"/>
                  </a:cubicBezTo>
                  <a:cubicBezTo>
                    <a:pt x="76" y="26"/>
                    <a:pt x="75" y="27"/>
                    <a:pt x="74" y="27"/>
                  </a:cubicBezTo>
                  <a:cubicBezTo>
                    <a:pt x="66" y="32"/>
                    <a:pt x="58" y="36"/>
                    <a:pt x="50" y="41"/>
                  </a:cubicBezTo>
                  <a:cubicBezTo>
                    <a:pt x="42" y="45"/>
                    <a:pt x="34" y="49"/>
                    <a:pt x="27" y="54"/>
                  </a:cubicBezTo>
                  <a:cubicBezTo>
                    <a:pt x="24" y="56"/>
                    <a:pt x="21" y="58"/>
                    <a:pt x="17" y="61"/>
                  </a:cubicBezTo>
                  <a:cubicBezTo>
                    <a:pt x="16" y="62"/>
                    <a:pt x="15" y="63"/>
                    <a:pt x="13" y="64"/>
                  </a:cubicBezTo>
                  <a:close/>
                  <a:moveTo>
                    <a:pt x="42" y="36"/>
                  </a:moveTo>
                  <a:cubicBezTo>
                    <a:pt x="33" y="41"/>
                    <a:pt x="24" y="47"/>
                    <a:pt x="15" y="53"/>
                  </a:cubicBezTo>
                  <a:cubicBezTo>
                    <a:pt x="14" y="53"/>
                    <a:pt x="12" y="52"/>
                    <a:pt x="10" y="52"/>
                  </a:cubicBezTo>
                  <a:cubicBezTo>
                    <a:pt x="21" y="47"/>
                    <a:pt x="31" y="42"/>
                    <a:pt x="42" y="36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8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22" y="50"/>
                    <a:pt x="27" y="47"/>
                    <a:pt x="31" y="44"/>
                  </a:cubicBezTo>
                  <a:cubicBezTo>
                    <a:pt x="36" y="42"/>
                    <a:pt x="40" y="40"/>
                    <a:pt x="45" y="37"/>
                  </a:cubicBezTo>
                  <a:cubicBezTo>
                    <a:pt x="36" y="42"/>
                    <a:pt x="27" y="47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2"/>
                    <a:pt x="79" y="19"/>
                    <a:pt x="84" y="16"/>
                  </a:cubicBezTo>
                  <a:cubicBezTo>
                    <a:pt x="86" y="15"/>
                    <a:pt x="87" y="14"/>
                    <a:pt x="88" y="13"/>
                  </a:cubicBezTo>
                  <a:cubicBezTo>
                    <a:pt x="88" y="13"/>
                    <a:pt x="94" y="11"/>
                    <a:pt x="90" y="13"/>
                  </a:cubicBezTo>
                  <a:cubicBezTo>
                    <a:pt x="87" y="15"/>
                    <a:pt x="83" y="17"/>
                    <a:pt x="80" y="19"/>
                  </a:cubicBezTo>
                  <a:cubicBezTo>
                    <a:pt x="75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4"/>
                    <a:pt x="61" y="28"/>
                    <a:pt x="55" y="32"/>
                  </a:cubicBezTo>
                  <a:cubicBezTo>
                    <a:pt x="50" y="34"/>
                    <a:pt x="44" y="37"/>
                    <a:pt x="39" y="39"/>
                  </a:cubicBezTo>
                  <a:cubicBezTo>
                    <a:pt x="31" y="44"/>
                    <a:pt x="24" y="48"/>
                    <a:pt x="17" y="53"/>
                  </a:cubicBezTo>
                  <a:cubicBezTo>
                    <a:pt x="25" y="47"/>
                    <a:pt x="33" y="42"/>
                    <a:pt x="42" y="37"/>
                  </a:cubicBezTo>
                  <a:cubicBezTo>
                    <a:pt x="51" y="31"/>
                    <a:pt x="60" y="27"/>
                    <a:pt x="69" y="22"/>
                  </a:cubicBezTo>
                  <a:cubicBezTo>
                    <a:pt x="76" y="17"/>
                    <a:pt x="84" y="14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1" y="9"/>
                    <a:pt x="92" y="10"/>
                    <a:pt x="92" y="11"/>
                  </a:cubicBezTo>
                  <a:cubicBezTo>
                    <a:pt x="86" y="12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4"/>
                    <a:pt x="83" y="12"/>
                    <a:pt x="87" y="9"/>
                  </a:cubicBezTo>
                  <a:cubicBezTo>
                    <a:pt x="87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6" y="11"/>
                    <a:pt x="84" y="12"/>
                    <a:pt x="83" y="13"/>
                  </a:cubicBezTo>
                  <a:cubicBezTo>
                    <a:pt x="81" y="14"/>
                    <a:pt x="78" y="15"/>
                    <a:pt x="76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8" y="29"/>
                  </a:cubicBezTo>
                  <a:cubicBezTo>
                    <a:pt x="40" y="28"/>
                    <a:pt x="42" y="27"/>
                    <a:pt x="44" y="25"/>
                  </a:cubicBezTo>
                  <a:cubicBezTo>
                    <a:pt x="42" y="27"/>
                    <a:pt x="39" y="29"/>
                    <a:pt x="36" y="30"/>
                  </a:cubicBezTo>
                  <a:cubicBezTo>
                    <a:pt x="25" y="36"/>
                    <a:pt x="15" y="42"/>
                    <a:pt x="6" y="49"/>
                  </a:cubicBezTo>
                  <a:cubicBezTo>
                    <a:pt x="6" y="49"/>
                    <a:pt x="5" y="48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7"/>
                    <a:pt x="14" y="35"/>
                  </a:cubicBezTo>
                  <a:cubicBezTo>
                    <a:pt x="14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6" y="34"/>
                    <a:pt x="16" y="34"/>
                  </a:cubicBezTo>
                  <a:cubicBezTo>
                    <a:pt x="18" y="33"/>
                    <a:pt x="21" y="32"/>
                    <a:pt x="22" y="30"/>
                  </a:cubicBezTo>
                  <a:cubicBezTo>
                    <a:pt x="24" y="29"/>
                    <a:pt x="25" y="29"/>
                    <a:pt x="26" y="28"/>
                  </a:cubicBezTo>
                  <a:cubicBezTo>
                    <a:pt x="27" y="28"/>
                    <a:pt x="27" y="28"/>
                    <a:pt x="28" y="27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0" y="20"/>
                    <a:pt x="45" y="18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3" y="20"/>
                    <a:pt x="38" y="23"/>
                    <a:pt x="33" y="26"/>
                  </a:cubicBezTo>
                  <a:cubicBezTo>
                    <a:pt x="23" y="32"/>
                    <a:pt x="12" y="37"/>
                    <a:pt x="3" y="45"/>
                  </a:cubicBezTo>
                  <a:cubicBezTo>
                    <a:pt x="3" y="44"/>
                    <a:pt x="3" y="43"/>
                    <a:pt x="3" y="43"/>
                  </a:cubicBezTo>
                  <a:close/>
                  <a:moveTo>
                    <a:pt x="16" y="33"/>
                  </a:moveTo>
                  <a:cubicBezTo>
                    <a:pt x="16" y="33"/>
                    <a:pt x="16" y="33"/>
                    <a:pt x="16" y="33"/>
                  </a:cubicBezTo>
                  <a:cubicBezTo>
                    <a:pt x="17" y="32"/>
                    <a:pt x="18" y="31"/>
                    <a:pt x="19" y="31"/>
                  </a:cubicBezTo>
                  <a:cubicBezTo>
                    <a:pt x="20" y="30"/>
                    <a:pt x="21" y="30"/>
                    <a:pt x="22" y="29"/>
                  </a:cubicBezTo>
                  <a:cubicBezTo>
                    <a:pt x="22" y="28"/>
                    <a:pt x="23" y="28"/>
                    <a:pt x="23" y="28"/>
                  </a:cubicBezTo>
                  <a:cubicBezTo>
                    <a:pt x="21" y="30"/>
                    <a:pt x="18" y="31"/>
                    <a:pt x="16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9"/>
                    <a:pt x="62" y="7"/>
                  </a:cubicBezTo>
                  <a:cubicBezTo>
                    <a:pt x="59" y="10"/>
                    <a:pt x="54" y="13"/>
                    <a:pt x="51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1" y="13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4"/>
                    <a:pt x="28" y="24"/>
                    <a:pt x="28" y="23"/>
                  </a:cubicBezTo>
                  <a:cubicBezTo>
                    <a:pt x="31" y="21"/>
                    <a:pt x="35" y="19"/>
                    <a:pt x="39" y="17"/>
                  </a:cubicBezTo>
                  <a:cubicBezTo>
                    <a:pt x="35" y="20"/>
                    <a:pt x="32" y="22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9" y="29"/>
                    <a:pt x="9" y="28"/>
                  </a:cubicBezTo>
                  <a:cubicBezTo>
                    <a:pt x="12" y="27"/>
                    <a:pt x="14" y="25"/>
                    <a:pt x="17" y="23"/>
                  </a:cubicBezTo>
                  <a:cubicBezTo>
                    <a:pt x="21" y="20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7"/>
                  </a:moveTo>
                  <a:cubicBezTo>
                    <a:pt x="9" y="27"/>
                    <a:pt x="9" y="26"/>
                    <a:pt x="10" y="26"/>
                  </a:cubicBezTo>
                  <a:cubicBezTo>
                    <a:pt x="11" y="25"/>
                    <a:pt x="12" y="25"/>
                    <a:pt x="12" y="24"/>
                  </a:cubicBezTo>
                  <a:cubicBezTo>
                    <a:pt x="14" y="22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0" y="20"/>
                  </a:cubicBezTo>
                  <a:cubicBezTo>
                    <a:pt x="16" y="22"/>
                    <a:pt x="14" y="25"/>
                    <a:pt x="10" y="27"/>
                  </a:cubicBezTo>
                  <a:close/>
                  <a:moveTo>
                    <a:pt x="7" y="26"/>
                  </a:moveTo>
                  <a:cubicBezTo>
                    <a:pt x="11" y="24"/>
                    <a:pt x="13" y="21"/>
                    <a:pt x="17" y="19"/>
                  </a:cubicBezTo>
                  <a:cubicBezTo>
                    <a:pt x="14" y="21"/>
                    <a:pt x="10" y="24"/>
                    <a:pt x="8" y="27"/>
                  </a:cubicBezTo>
                  <a:cubicBezTo>
                    <a:pt x="8" y="27"/>
                    <a:pt x="7" y="26"/>
                    <a:pt x="7" y="26"/>
                  </a:cubicBezTo>
                  <a:close/>
                  <a:moveTo>
                    <a:pt x="13" y="35"/>
                  </a:moveTo>
                  <a:cubicBezTo>
                    <a:pt x="10" y="37"/>
                    <a:pt x="6" y="39"/>
                    <a:pt x="3" y="42"/>
                  </a:cubicBezTo>
                  <a:cubicBezTo>
                    <a:pt x="4" y="37"/>
                    <a:pt x="9" y="34"/>
                    <a:pt x="13" y="35"/>
                  </a:cubicBezTo>
                  <a:close/>
                  <a:moveTo>
                    <a:pt x="16" y="57"/>
                  </a:moveTo>
                  <a:cubicBezTo>
                    <a:pt x="14" y="58"/>
                    <a:pt x="13" y="60"/>
                    <a:pt x="11" y="62"/>
                  </a:cubicBezTo>
                  <a:cubicBezTo>
                    <a:pt x="11" y="61"/>
                    <a:pt x="12" y="61"/>
                    <a:pt x="12" y="60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6"/>
                    <a:pt x="33" y="64"/>
                    <a:pt x="39" y="61"/>
                  </a:cubicBezTo>
                  <a:cubicBezTo>
                    <a:pt x="47" y="57"/>
                    <a:pt x="54" y="53"/>
                    <a:pt x="62" y="49"/>
                  </a:cubicBezTo>
                  <a:cubicBezTo>
                    <a:pt x="70" y="45"/>
                    <a:pt x="78" y="42"/>
                    <a:pt x="86" y="38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1" y="27"/>
                    <a:pt x="112" y="26"/>
                    <a:pt x="110" y="28"/>
                  </a:cubicBezTo>
                  <a:cubicBezTo>
                    <a:pt x="108" y="29"/>
                    <a:pt x="106" y="30"/>
                    <a:pt x="104" y="31"/>
                  </a:cubicBezTo>
                  <a:cubicBezTo>
                    <a:pt x="101" y="33"/>
                    <a:pt x="97" y="35"/>
                    <a:pt x="94" y="36"/>
                  </a:cubicBezTo>
                  <a:cubicBezTo>
                    <a:pt x="86" y="40"/>
                    <a:pt x="79" y="43"/>
                    <a:pt x="72" y="47"/>
                  </a:cubicBezTo>
                  <a:cubicBezTo>
                    <a:pt x="65" y="51"/>
                    <a:pt x="57" y="55"/>
                    <a:pt x="50" y="59"/>
                  </a:cubicBezTo>
                  <a:cubicBezTo>
                    <a:pt x="42" y="63"/>
                    <a:pt x="34" y="66"/>
                    <a:pt x="27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4" y="30"/>
                  </a:moveTo>
                  <a:cubicBezTo>
                    <a:pt x="112" y="32"/>
                    <a:pt x="109" y="34"/>
                    <a:pt x="107" y="35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3" y="52"/>
                    <a:pt x="60" y="59"/>
                    <a:pt x="47" y="65"/>
                  </a:cubicBezTo>
                  <a:cubicBezTo>
                    <a:pt x="45" y="66"/>
                    <a:pt x="43" y="66"/>
                    <a:pt x="42" y="67"/>
                  </a:cubicBezTo>
                  <a:cubicBezTo>
                    <a:pt x="40" y="68"/>
                    <a:pt x="38" y="69"/>
                    <a:pt x="36" y="70"/>
                  </a:cubicBezTo>
                  <a:cubicBezTo>
                    <a:pt x="36" y="70"/>
                    <a:pt x="36" y="70"/>
                    <a:pt x="36" y="69"/>
                  </a:cubicBezTo>
                  <a:cubicBezTo>
                    <a:pt x="39" y="68"/>
                    <a:pt x="42" y="67"/>
                    <a:pt x="45" y="65"/>
                  </a:cubicBezTo>
                  <a:cubicBezTo>
                    <a:pt x="52" y="62"/>
                    <a:pt x="59" y="58"/>
                    <a:pt x="66" y="55"/>
                  </a:cubicBezTo>
                  <a:cubicBezTo>
                    <a:pt x="80" y="49"/>
                    <a:pt x="94" y="42"/>
                    <a:pt x="107" y="35"/>
                  </a:cubicBezTo>
                  <a:cubicBezTo>
                    <a:pt x="110" y="33"/>
                    <a:pt x="112" y="32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lose/>
                  <a:moveTo>
                    <a:pt x="126" y="35"/>
                  </a:moveTo>
                  <a:cubicBezTo>
                    <a:pt x="126" y="36"/>
                    <a:pt x="127" y="37"/>
                    <a:pt x="127" y="38"/>
                  </a:cubicBezTo>
                  <a:cubicBezTo>
                    <a:pt x="111" y="44"/>
                    <a:pt x="94" y="50"/>
                    <a:pt x="78" y="57"/>
                  </a:cubicBezTo>
                  <a:cubicBezTo>
                    <a:pt x="70" y="60"/>
                    <a:pt x="62" y="64"/>
                    <a:pt x="53" y="68"/>
                  </a:cubicBezTo>
                  <a:cubicBezTo>
                    <a:pt x="49" y="70"/>
                    <a:pt x="46" y="72"/>
                    <a:pt x="42" y="74"/>
                  </a:cubicBezTo>
                  <a:cubicBezTo>
                    <a:pt x="54" y="67"/>
                    <a:pt x="67" y="60"/>
                    <a:pt x="80" y="55"/>
                  </a:cubicBezTo>
                  <a:cubicBezTo>
                    <a:pt x="95" y="48"/>
                    <a:pt x="111" y="43"/>
                    <a:pt x="126" y="35"/>
                  </a:cubicBezTo>
                  <a:close/>
                  <a:moveTo>
                    <a:pt x="73" y="74"/>
                  </a:moveTo>
                  <a:cubicBezTo>
                    <a:pt x="73" y="73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1"/>
                    <a:pt x="115" y="57"/>
                  </a:cubicBezTo>
                  <a:cubicBezTo>
                    <a:pt x="117" y="56"/>
                    <a:pt x="120" y="54"/>
                    <a:pt x="123" y="53"/>
                  </a:cubicBezTo>
                  <a:cubicBezTo>
                    <a:pt x="120" y="54"/>
                    <a:pt x="118" y="56"/>
                    <a:pt x="116" y="57"/>
                  </a:cubicBezTo>
                  <a:cubicBezTo>
                    <a:pt x="111" y="58"/>
                    <a:pt x="107" y="60"/>
                    <a:pt x="103" y="62"/>
                  </a:cubicBezTo>
                  <a:cubicBezTo>
                    <a:pt x="97" y="64"/>
                    <a:pt x="92" y="66"/>
                    <a:pt x="87" y="69"/>
                  </a:cubicBezTo>
                  <a:cubicBezTo>
                    <a:pt x="82" y="71"/>
                    <a:pt x="78" y="72"/>
                    <a:pt x="73" y="74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3"/>
                    <a:pt x="62" y="72"/>
                  </a:cubicBezTo>
                  <a:cubicBezTo>
                    <a:pt x="68" y="69"/>
                    <a:pt x="74" y="67"/>
                    <a:pt x="80" y="64"/>
                  </a:cubicBezTo>
                  <a:cubicBezTo>
                    <a:pt x="92" y="59"/>
                    <a:pt x="105" y="55"/>
                    <a:pt x="118" y="50"/>
                  </a:cubicBezTo>
                  <a:cubicBezTo>
                    <a:pt x="108" y="54"/>
                    <a:pt x="97" y="59"/>
                    <a:pt x="87" y="63"/>
                  </a:cubicBezTo>
                  <a:cubicBezTo>
                    <a:pt x="76" y="68"/>
                    <a:pt x="65" y="72"/>
                    <a:pt x="54" y="77"/>
                  </a:cubicBezTo>
                  <a:cubicBezTo>
                    <a:pt x="53" y="77"/>
                    <a:pt x="52" y="76"/>
                    <a:pt x="52" y="75"/>
                  </a:cubicBezTo>
                  <a:close/>
                  <a:moveTo>
                    <a:pt x="54" y="78"/>
                  </a:moveTo>
                  <a:cubicBezTo>
                    <a:pt x="59" y="76"/>
                    <a:pt x="64" y="74"/>
                    <a:pt x="69" y="72"/>
                  </a:cubicBezTo>
                  <a:cubicBezTo>
                    <a:pt x="69" y="72"/>
                    <a:pt x="69" y="72"/>
                    <a:pt x="69" y="73"/>
                  </a:cubicBezTo>
                  <a:cubicBezTo>
                    <a:pt x="64" y="74"/>
                    <a:pt x="59" y="76"/>
                    <a:pt x="54" y="78"/>
                  </a:cubicBezTo>
                  <a:close/>
                  <a:moveTo>
                    <a:pt x="108" y="58"/>
                  </a:moveTo>
                  <a:cubicBezTo>
                    <a:pt x="102" y="60"/>
                    <a:pt x="96" y="63"/>
                    <a:pt x="90" y="65"/>
                  </a:cubicBezTo>
                  <a:cubicBezTo>
                    <a:pt x="84" y="67"/>
                    <a:pt x="77" y="69"/>
                    <a:pt x="71" y="7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77" y="69"/>
                    <a:pt x="82" y="66"/>
                    <a:pt x="88" y="64"/>
                  </a:cubicBezTo>
                  <a:cubicBezTo>
                    <a:pt x="93" y="61"/>
                    <a:pt x="99" y="59"/>
                    <a:pt x="105" y="57"/>
                  </a:cubicBezTo>
                  <a:cubicBezTo>
                    <a:pt x="110" y="55"/>
                    <a:pt x="116" y="53"/>
                    <a:pt x="120" y="50"/>
                  </a:cubicBezTo>
                  <a:cubicBezTo>
                    <a:pt x="120" y="50"/>
                    <a:pt x="120" y="49"/>
                    <a:pt x="120" y="49"/>
                  </a:cubicBezTo>
                  <a:cubicBezTo>
                    <a:pt x="120" y="49"/>
                    <a:pt x="120" y="50"/>
                    <a:pt x="120" y="50"/>
                  </a:cubicBezTo>
                  <a:cubicBezTo>
                    <a:pt x="122" y="50"/>
                    <a:pt x="123" y="51"/>
                    <a:pt x="123" y="52"/>
                  </a:cubicBezTo>
                  <a:cubicBezTo>
                    <a:pt x="118" y="54"/>
                    <a:pt x="113" y="57"/>
                    <a:pt x="108" y="58"/>
                  </a:cubicBezTo>
                  <a:close/>
                  <a:moveTo>
                    <a:pt x="120" y="47"/>
                  </a:moveTo>
                  <a:cubicBezTo>
                    <a:pt x="120" y="48"/>
                    <a:pt x="119" y="49"/>
                    <a:pt x="120" y="49"/>
                  </a:cubicBezTo>
                  <a:cubicBezTo>
                    <a:pt x="120" y="49"/>
                    <a:pt x="120" y="49"/>
                    <a:pt x="119" y="49"/>
                  </a:cubicBezTo>
                  <a:cubicBezTo>
                    <a:pt x="107" y="54"/>
                    <a:pt x="94" y="58"/>
                    <a:pt x="81" y="63"/>
                  </a:cubicBezTo>
                  <a:cubicBezTo>
                    <a:pt x="76" y="65"/>
                    <a:pt x="70" y="67"/>
                    <a:pt x="65" y="69"/>
                  </a:cubicBezTo>
                  <a:cubicBezTo>
                    <a:pt x="62" y="71"/>
                    <a:pt x="59" y="72"/>
                    <a:pt x="56" y="73"/>
                  </a:cubicBezTo>
                  <a:cubicBezTo>
                    <a:pt x="56" y="73"/>
                    <a:pt x="51" y="75"/>
                    <a:pt x="53" y="74"/>
                  </a:cubicBezTo>
                  <a:cubicBezTo>
                    <a:pt x="54" y="73"/>
                    <a:pt x="56" y="72"/>
                    <a:pt x="58" y="72"/>
                  </a:cubicBezTo>
                  <a:cubicBezTo>
                    <a:pt x="71" y="66"/>
                    <a:pt x="84" y="62"/>
                    <a:pt x="96" y="57"/>
                  </a:cubicBezTo>
                  <a:cubicBezTo>
                    <a:pt x="104" y="53"/>
                    <a:pt x="113" y="51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lose/>
                  <a:moveTo>
                    <a:pt x="126" y="42"/>
                  </a:moveTo>
                  <a:cubicBezTo>
                    <a:pt x="119" y="44"/>
                    <a:pt x="113" y="48"/>
                    <a:pt x="106" y="50"/>
                  </a:cubicBezTo>
                  <a:cubicBezTo>
                    <a:pt x="100" y="52"/>
                    <a:pt x="94" y="54"/>
                    <a:pt x="87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0"/>
                    <a:pt x="85" y="57"/>
                    <a:pt x="92" y="54"/>
                  </a:cubicBezTo>
                  <a:cubicBezTo>
                    <a:pt x="99" y="51"/>
                    <a:pt x="105" y="49"/>
                    <a:pt x="111" y="46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6" y="41"/>
                    <a:pt x="126" y="42"/>
                  </a:cubicBezTo>
                  <a:close/>
                  <a:moveTo>
                    <a:pt x="25" y="88"/>
                  </a:moveTo>
                  <a:cubicBezTo>
                    <a:pt x="26" y="88"/>
                    <a:pt x="26" y="88"/>
                    <a:pt x="26" y="88"/>
                  </a:cubicBezTo>
                  <a:cubicBezTo>
                    <a:pt x="26" y="88"/>
                    <a:pt x="25" y="88"/>
                    <a:pt x="25" y="89"/>
                  </a:cubicBez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30" y="86"/>
                  </a:moveTo>
                  <a:cubicBezTo>
                    <a:pt x="29" y="87"/>
                    <a:pt x="28" y="87"/>
                    <a:pt x="26" y="87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3"/>
                    <a:pt x="33" y="85"/>
                    <a:pt x="30" y="86"/>
                  </a:cubicBezTo>
                  <a:close/>
                  <a:moveTo>
                    <a:pt x="76" y="56"/>
                  </a:moveTo>
                  <a:cubicBezTo>
                    <a:pt x="61" y="62"/>
                    <a:pt x="47" y="69"/>
                    <a:pt x="34" y="77"/>
                  </a:cubicBezTo>
                  <a:cubicBezTo>
                    <a:pt x="34" y="76"/>
                    <a:pt x="35" y="75"/>
                    <a:pt x="35" y="74"/>
                  </a:cubicBezTo>
                  <a:cubicBezTo>
                    <a:pt x="51" y="66"/>
                    <a:pt x="67" y="59"/>
                    <a:pt x="83" y="52"/>
                  </a:cubicBezTo>
                  <a:cubicBezTo>
                    <a:pt x="91" y="49"/>
                    <a:pt x="99" y="46"/>
                    <a:pt x="108" y="43"/>
                  </a:cubicBezTo>
                  <a:cubicBezTo>
                    <a:pt x="111" y="41"/>
                    <a:pt x="115" y="39"/>
                    <a:pt x="119" y="38"/>
                  </a:cubicBezTo>
                  <a:cubicBezTo>
                    <a:pt x="119" y="38"/>
                    <a:pt x="119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5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59"/>
                    <a:pt x="65" y="57"/>
                  </a:cubicBezTo>
                  <a:cubicBezTo>
                    <a:pt x="79" y="51"/>
                    <a:pt x="93" y="45"/>
                    <a:pt x="107" y="39"/>
                  </a:cubicBezTo>
                  <a:cubicBezTo>
                    <a:pt x="110" y="37"/>
                    <a:pt x="113" y="35"/>
                    <a:pt x="117" y="34"/>
                  </a:cubicBezTo>
                  <a:cubicBezTo>
                    <a:pt x="117" y="34"/>
                    <a:pt x="117" y="33"/>
                    <a:pt x="117" y="33"/>
                  </a:cubicBezTo>
                  <a:cubicBezTo>
                    <a:pt x="111" y="37"/>
                    <a:pt x="105" y="40"/>
                    <a:pt x="99" y="43"/>
                  </a:cubicBezTo>
                  <a:cubicBezTo>
                    <a:pt x="85" y="49"/>
                    <a:pt x="72" y="55"/>
                    <a:pt x="59" y="61"/>
                  </a:cubicBezTo>
                  <a:cubicBezTo>
                    <a:pt x="51" y="65"/>
                    <a:pt x="44" y="69"/>
                    <a:pt x="36" y="73"/>
                  </a:cubicBezTo>
                  <a:close/>
                  <a:moveTo>
                    <a:pt x="112" y="28"/>
                  </a:moveTo>
                  <a:cubicBezTo>
                    <a:pt x="112" y="29"/>
                    <a:pt x="112" y="29"/>
                    <a:pt x="112" y="30"/>
                  </a:cubicBezTo>
                  <a:cubicBezTo>
                    <a:pt x="112" y="30"/>
                    <a:pt x="112" y="30"/>
                    <a:pt x="113" y="30"/>
                  </a:cubicBezTo>
                  <a:cubicBezTo>
                    <a:pt x="108" y="33"/>
                    <a:pt x="104" y="36"/>
                    <a:pt x="99" y="38"/>
                  </a:cubicBezTo>
                  <a:cubicBezTo>
                    <a:pt x="91" y="42"/>
                    <a:pt x="84" y="46"/>
                    <a:pt x="76" y="50"/>
                  </a:cubicBezTo>
                  <a:cubicBezTo>
                    <a:pt x="68" y="53"/>
                    <a:pt x="60" y="57"/>
                    <a:pt x="52" y="61"/>
                  </a:cubicBezTo>
                  <a:cubicBezTo>
                    <a:pt x="47" y="63"/>
                    <a:pt x="41" y="66"/>
                    <a:pt x="35" y="69"/>
                  </a:cubicBezTo>
                  <a:cubicBezTo>
                    <a:pt x="35" y="69"/>
                    <a:pt x="34" y="69"/>
                    <a:pt x="34" y="69"/>
                  </a:cubicBezTo>
                  <a:cubicBezTo>
                    <a:pt x="33" y="70"/>
                    <a:pt x="31" y="70"/>
                    <a:pt x="30" y="71"/>
                  </a:cubicBezTo>
                  <a:cubicBezTo>
                    <a:pt x="32" y="69"/>
                    <a:pt x="35" y="67"/>
                    <a:pt x="37" y="66"/>
                  </a:cubicBezTo>
                  <a:cubicBezTo>
                    <a:pt x="41" y="64"/>
                    <a:pt x="45" y="62"/>
                    <a:pt x="48" y="60"/>
                  </a:cubicBezTo>
                  <a:cubicBezTo>
                    <a:pt x="56" y="56"/>
                    <a:pt x="63" y="53"/>
                    <a:pt x="71" y="49"/>
                  </a:cubicBezTo>
                  <a:cubicBezTo>
                    <a:pt x="78" y="45"/>
                    <a:pt x="85" y="41"/>
                    <a:pt x="93" y="38"/>
                  </a:cubicBezTo>
                  <a:cubicBezTo>
                    <a:pt x="99" y="35"/>
                    <a:pt x="107" y="31"/>
                    <a:pt x="113" y="27"/>
                  </a:cubicBezTo>
                  <a:cubicBezTo>
                    <a:pt x="113" y="27"/>
                    <a:pt x="112" y="28"/>
                    <a:pt x="112" y="28"/>
                  </a:cubicBezTo>
                  <a:close/>
                  <a:moveTo>
                    <a:pt x="40" y="80"/>
                  </a:moveTo>
                  <a:cubicBezTo>
                    <a:pt x="37" y="81"/>
                    <a:pt x="33" y="82"/>
                    <a:pt x="30" y="84"/>
                  </a:cubicBezTo>
                  <a:cubicBezTo>
                    <a:pt x="30" y="83"/>
                    <a:pt x="30" y="83"/>
                    <a:pt x="31" y="82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8" y="79"/>
                    <a:pt x="40" y="78"/>
                    <a:pt x="41" y="77"/>
                  </a:cubicBezTo>
                  <a:cubicBezTo>
                    <a:pt x="42" y="77"/>
                    <a:pt x="44" y="76"/>
                    <a:pt x="45" y="75"/>
                  </a:cubicBezTo>
                  <a:cubicBezTo>
                    <a:pt x="44" y="77"/>
                    <a:pt x="42" y="79"/>
                    <a:pt x="40" y="80"/>
                  </a:cubicBezTo>
                  <a:close/>
                  <a:moveTo>
                    <a:pt x="46" y="74"/>
                  </a:moveTo>
                  <a:cubicBezTo>
                    <a:pt x="46" y="74"/>
                    <a:pt x="46" y="74"/>
                    <a:pt x="46" y="74"/>
                  </a:cubicBezTo>
                  <a:cubicBezTo>
                    <a:pt x="41" y="76"/>
                    <a:pt x="37" y="80"/>
                    <a:pt x="31" y="81"/>
                  </a:cubicBezTo>
                  <a:cubicBezTo>
                    <a:pt x="32" y="81"/>
                    <a:pt x="32" y="80"/>
                    <a:pt x="33" y="79"/>
                  </a:cubicBezTo>
                  <a:cubicBezTo>
                    <a:pt x="38" y="77"/>
                    <a:pt x="43" y="74"/>
                    <a:pt x="49" y="71"/>
                  </a:cubicBezTo>
                  <a:cubicBezTo>
                    <a:pt x="55" y="68"/>
                    <a:pt x="62" y="65"/>
                    <a:pt x="69" y="62"/>
                  </a:cubicBezTo>
                  <a:cubicBezTo>
                    <a:pt x="83" y="55"/>
                    <a:pt x="97" y="50"/>
                    <a:pt x="112" y="44"/>
                  </a:cubicBezTo>
                  <a:cubicBezTo>
                    <a:pt x="115" y="43"/>
                    <a:pt x="118" y="42"/>
                    <a:pt x="121" y="41"/>
                  </a:cubicBezTo>
                  <a:cubicBezTo>
                    <a:pt x="122" y="40"/>
                    <a:pt x="124" y="40"/>
                    <a:pt x="126" y="39"/>
                  </a:cubicBezTo>
                  <a:cubicBezTo>
                    <a:pt x="128" y="38"/>
                    <a:pt x="121" y="41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5"/>
                    <a:pt x="73" y="61"/>
                    <a:pt x="60" y="68"/>
                  </a:cubicBezTo>
                  <a:cubicBezTo>
                    <a:pt x="60" y="68"/>
                    <a:pt x="59" y="68"/>
                    <a:pt x="59" y="68"/>
                  </a:cubicBezTo>
                  <a:cubicBezTo>
                    <a:pt x="56" y="69"/>
                    <a:pt x="53" y="71"/>
                    <a:pt x="50" y="72"/>
                  </a:cubicBezTo>
                  <a:cubicBezTo>
                    <a:pt x="50" y="72"/>
                    <a:pt x="50" y="72"/>
                    <a:pt x="49" y="72"/>
                  </a:cubicBezTo>
                  <a:cubicBezTo>
                    <a:pt x="49" y="72"/>
                    <a:pt x="48" y="72"/>
                    <a:pt x="48" y="73"/>
                  </a:cubicBezTo>
                  <a:cubicBezTo>
                    <a:pt x="47" y="73"/>
                    <a:pt x="47" y="74"/>
                    <a:pt x="46" y="74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69"/>
                  </a:cubicBezTo>
                  <a:cubicBezTo>
                    <a:pt x="58" y="69"/>
                    <a:pt x="59" y="69"/>
                    <a:pt x="59" y="69"/>
                  </a:cubicBezTo>
                  <a:cubicBezTo>
                    <a:pt x="66" y="66"/>
                    <a:pt x="72" y="64"/>
                    <a:pt x="79" y="61"/>
                  </a:cubicBezTo>
                  <a:cubicBezTo>
                    <a:pt x="86" y="59"/>
                    <a:pt x="93" y="55"/>
                    <a:pt x="100" y="53"/>
                  </a:cubicBezTo>
                  <a:cubicBezTo>
                    <a:pt x="107" y="50"/>
                    <a:pt x="113" y="48"/>
                    <a:pt x="120" y="45"/>
                  </a:cubicBezTo>
                  <a:cubicBezTo>
                    <a:pt x="120" y="45"/>
                    <a:pt x="125" y="43"/>
                    <a:pt x="125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4"/>
                    <a:pt x="124" y="44"/>
                    <a:pt x="124" y="44"/>
                  </a:cubicBezTo>
                  <a:cubicBezTo>
                    <a:pt x="123" y="45"/>
                    <a:pt x="121" y="46"/>
                    <a:pt x="120" y="46"/>
                  </a:cubicBezTo>
                  <a:cubicBezTo>
                    <a:pt x="117" y="48"/>
                    <a:pt x="114" y="49"/>
                    <a:pt x="110" y="51"/>
                  </a:cubicBezTo>
                  <a:cubicBezTo>
                    <a:pt x="103" y="53"/>
                    <a:pt x="96" y="56"/>
                    <a:pt x="89" y="59"/>
                  </a:cubicBezTo>
                  <a:cubicBezTo>
                    <a:pt x="76" y="64"/>
                    <a:pt x="63" y="68"/>
                    <a:pt x="51" y="74"/>
                  </a:cubicBezTo>
                  <a:cubicBezTo>
                    <a:pt x="51" y="74"/>
                    <a:pt x="51" y="73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59" y="77"/>
                    <a:pt x="63" y="75"/>
                    <a:pt x="67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5" y="78"/>
                    <a:pt x="59" y="80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1" y="69"/>
                    <a:pt x="100" y="66"/>
                  </a:cubicBezTo>
                  <a:cubicBezTo>
                    <a:pt x="104" y="65"/>
                    <a:pt x="108" y="63"/>
                    <a:pt x="113" y="62"/>
                  </a:cubicBezTo>
                  <a:cubicBezTo>
                    <a:pt x="115" y="61"/>
                    <a:pt x="117" y="60"/>
                    <a:pt x="120" y="59"/>
                  </a:cubicBezTo>
                  <a:cubicBezTo>
                    <a:pt x="120" y="59"/>
                    <a:pt x="125" y="57"/>
                    <a:pt x="122" y="59"/>
                  </a:cubicBezTo>
                  <a:cubicBezTo>
                    <a:pt x="112" y="64"/>
                    <a:pt x="102" y="67"/>
                    <a:pt x="92" y="71"/>
                  </a:cubicBezTo>
                  <a:cubicBezTo>
                    <a:pt x="92" y="71"/>
                    <a:pt x="92" y="71"/>
                    <a:pt x="91" y="72"/>
                  </a:cubicBezTo>
                  <a:cubicBezTo>
                    <a:pt x="87" y="74"/>
                    <a:pt x="82" y="76"/>
                    <a:pt x="78" y="78"/>
                  </a:cubicBezTo>
                  <a:cubicBezTo>
                    <a:pt x="76" y="77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4"/>
                  </a:cubicBezTo>
                  <a:cubicBezTo>
                    <a:pt x="119" y="64"/>
                    <a:pt x="120" y="63"/>
                    <a:pt x="121" y="63"/>
                  </a:cubicBezTo>
                  <a:cubicBezTo>
                    <a:pt x="124" y="61"/>
                    <a:pt x="121" y="64"/>
                    <a:pt x="120" y="64"/>
                  </a:cubicBezTo>
                  <a:cubicBezTo>
                    <a:pt x="117" y="66"/>
                    <a:pt x="113" y="66"/>
                    <a:pt x="110" y="69"/>
                  </a:cubicBezTo>
                  <a:close/>
                  <a:moveTo>
                    <a:pt x="123" y="61"/>
                  </a:moveTo>
                  <a:cubicBezTo>
                    <a:pt x="121" y="62"/>
                    <a:pt x="119" y="63"/>
                    <a:pt x="117" y="64"/>
                  </a:cubicBezTo>
                  <a:cubicBezTo>
                    <a:pt x="114" y="65"/>
                    <a:pt x="111" y="66"/>
                    <a:pt x="109" y="67"/>
                  </a:cubicBezTo>
                  <a:cubicBezTo>
                    <a:pt x="109" y="67"/>
                    <a:pt x="109" y="68"/>
                    <a:pt x="109" y="68"/>
                  </a:cubicBezTo>
                  <a:cubicBezTo>
                    <a:pt x="108" y="68"/>
                    <a:pt x="108" y="67"/>
                    <a:pt x="108" y="67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5" y="67"/>
                  </a:cubicBezTo>
                  <a:cubicBezTo>
                    <a:pt x="105" y="67"/>
                    <a:pt x="105" y="67"/>
                    <a:pt x="104" y="68"/>
                  </a:cubicBezTo>
                  <a:cubicBezTo>
                    <a:pt x="106" y="67"/>
                    <a:pt x="107" y="66"/>
                    <a:pt x="109" y="66"/>
                  </a:cubicBezTo>
                  <a:cubicBezTo>
                    <a:pt x="112" y="64"/>
                    <a:pt x="116" y="63"/>
                    <a:pt x="119" y="61"/>
                  </a:cubicBezTo>
                  <a:cubicBezTo>
                    <a:pt x="121" y="60"/>
                    <a:pt x="123" y="59"/>
                    <a:pt x="124" y="58"/>
                  </a:cubicBezTo>
                  <a:cubicBezTo>
                    <a:pt x="124" y="59"/>
                    <a:pt x="124" y="61"/>
                    <a:pt x="123" y="62"/>
                  </a:cubicBezTo>
                  <a:cubicBezTo>
                    <a:pt x="123" y="62"/>
                    <a:pt x="123" y="61"/>
                    <a:pt x="123" y="61"/>
                  </a:cubicBezTo>
                  <a:close/>
                  <a:moveTo>
                    <a:pt x="97" y="73"/>
                  </a:moveTo>
                  <a:cubicBezTo>
                    <a:pt x="96" y="73"/>
                    <a:pt x="95" y="73"/>
                    <a:pt x="95" y="72"/>
                  </a:cubicBezTo>
                  <a:cubicBezTo>
                    <a:pt x="95" y="72"/>
                    <a:pt x="96" y="71"/>
                    <a:pt x="97" y="71"/>
                  </a:cubicBezTo>
                  <a:cubicBezTo>
                    <a:pt x="99" y="70"/>
                    <a:pt x="101" y="69"/>
                    <a:pt x="103" y="69"/>
                  </a:cubicBezTo>
                  <a:cubicBezTo>
                    <a:pt x="104" y="68"/>
                    <a:pt x="105" y="69"/>
                    <a:pt x="103" y="70"/>
                  </a:cubicBezTo>
                  <a:cubicBezTo>
                    <a:pt x="101" y="71"/>
                    <a:pt x="99" y="71"/>
                    <a:pt x="97" y="73"/>
                  </a:cubicBezTo>
                  <a:cubicBezTo>
                    <a:pt x="97" y="73"/>
                    <a:pt x="97" y="73"/>
                    <a:pt x="97" y="73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0"/>
                    <a:pt x="105" y="69"/>
                  </a:cubicBezTo>
                  <a:cubicBezTo>
                    <a:pt x="105" y="70"/>
                    <a:pt x="105" y="70"/>
                    <a:pt x="105" y="71"/>
                  </a:cubicBezTo>
                  <a:cubicBezTo>
                    <a:pt x="104" y="71"/>
                    <a:pt x="103" y="72"/>
                    <a:pt x="101" y="72"/>
                  </a:cubicBezTo>
                  <a:cubicBezTo>
                    <a:pt x="100" y="73"/>
                    <a:pt x="97" y="73"/>
                    <a:pt x="100" y="72"/>
                  </a:cubicBezTo>
                  <a:close/>
                  <a:moveTo>
                    <a:pt x="82" y="79"/>
                  </a:moveTo>
                  <a:cubicBezTo>
                    <a:pt x="81" y="80"/>
                    <a:pt x="80" y="79"/>
                    <a:pt x="79" y="79"/>
                  </a:cubicBezTo>
                  <a:cubicBezTo>
                    <a:pt x="82" y="77"/>
                    <a:pt x="86" y="76"/>
                    <a:pt x="90" y="74"/>
                  </a:cubicBezTo>
                  <a:cubicBezTo>
                    <a:pt x="88" y="77"/>
                    <a:pt x="85" y="79"/>
                    <a:pt x="82" y="79"/>
                  </a:cubicBezTo>
                  <a:close/>
                  <a:moveTo>
                    <a:pt x="98" y="74"/>
                  </a:moveTo>
                  <a:cubicBezTo>
                    <a:pt x="100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69"/>
                  </a:moveTo>
                  <a:cubicBezTo>
                    <a:pt x="114" y="69"/>
                    <a:pt x="116" y="69"/>
                    <a:pt x="117" y="68"/>
                  </a:cubicBezTo>
                  <a:cubicBezTo>
                    <a:pt x="116" y="69"/>
                    <a:pt x="114" y="69"/>
                    <a:pt x="113" y="6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6"/>
                    <a:pt x="119" y="67"/>
                    <a:pt x="122" y="64"/>
                  </a:cubicBezTo>
                  <a:cubicBezTo>
                    <a:pt x="121" y="65"/>
                    <a:pt x="120" y="66"/>
                    <a:pt x="119" y="67"/>
                  </a:cubicBezTo>
                  <a:close/>
                  <a:moveTo>
                    <a:pt x="124" y="57"/>
                  </a:moveTo>
                  <a:cubicBezTo>
                    <a:pt x="115" y="60"/>
                    <a:pt x="106" y="64"/>
                    <a:pt x="96" y="67"/>
                  </a:cubicBezTo>
                  <a:cubicBezTo>
                    <a:pt x="93" y="68"/>
                    <a:pt x="89" y="69"/>
                    <a:pt x="86" y="70"/>
                  </a:cubicBezTo>
                  <a:cubicBezTo>
                    <a:pt x="92" y="68"/>
                    <a:pt x="97" y="65"/>
                    <a:pt x="103" y="62"/>
                  </a:cubicBezTo>
                  <a:cubicBezTo>
                    <a:pt x="110" y="59"/>
                    <a:pt x="118" y="58"/>
                    <a:pt x="124" y="53"/>
                  </a:cubicBezTo>
                  <a:cubicBezTo>
                    <a:pt x="124" y="54"/>
                    <a:pt x="124" y="56"/>
                    <a:pt x="124" y="57"/>
                  </a:cubicBezTo>
                  <a:close/>
                  <a:moveTo>
                    <a:pt x="126" y="34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8"/>
                    <a:pt x="62" y="61"/>
                  </a:cubicBezTo>
                  <a:cubicBezTo>
                    <a:pt x="68" y="58"/>
                    <a:pt x="74" y="55"/>
                    <a:pt x="80" y="52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3" y="32"/>
                    <a:pt x="125" y="33"/>
                    <a:pt x="126" y="34"/>
                  </a:cubicBezTo>
                  <a:close/>
                  <a:moveTo>
                    <a:pt x="121" y="30"/>
                  </a:moveTo>
                  <a:cubicBezTo>
                    <a:pt x="114" y="33"/>
                    <a:pt x="108" y="37"/>
                    <a:pt x="101" y="40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4" y="53"/>
                    <a:pt x="73" y="53"/>
                  </a:cubicBezTo>
                  <a:cubicBezTo>
                    <a:pt x="74" y="53"/>
                    <a:pt x="75" y="52"/>
                    <a:pt x="76" y="52"/>
                  </a:cubicBezTo>
                  <a:cubicBezTo>
                    <a:pt x="83" y="49"/>
                    <a:pt x="90" y="46"/>
                    <a:pt x="97" y="42"/>
                  </a:cubicBezTo>
                  <a:cubicBezTo>
                    <a:pt x="104" y="39"/>
                    <a:pt x="110" y="34"/>
                    <a:pt x="116" y="30"/>
                  </a:cubicBezTo>
                  <a:cubicBezTo>
                    <a:pt x="118" y="30"/>
                    <a:pt x="120" y="30"/>
                    <a:pt x="121" y="30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8"/>
                    <a:pt x="97" y="33"/>
                    <a:pt x="89" y="36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7" y="56"/>
                    <a:pt x="39" y="60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31" y="60"/>
                    <a:pt x="47" y="52"/>
                    <a:pt x="63" y="44"/>
                  </a:cubicBezTo>
                  <a:cubicBezTo>
                    <a:pt x="72" y="40"/>
                    <a:pt x="82" y="35"/>
                    <a:pt x="91" y="31"/>
                  </a:cubicBezTo>
                  <a:cubicBezTo>
                    <a:pt x="98" y="27"/>
                    <a:pt x="107" y="24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2" y="18"/>
                  </a:moveTo>
                  <a:cubicBezTo>
                    <a:pt x="110" y="19"/>
                    <a:pt x="109" y="20"/>
                    <a:pt x="107" y="21"/>
                  </a:cubicBezTo>
                  <a:cubicBezTo>
                    <a:pt x="104" y="23"/>
                    <a:pt x="101" y="24"/>
                    <a:pt x="98" y="26"/>
                  </a:cubicBezTo>
                  <a:cubicBezTo>
                    <a:pt x="91" y="29"/>
                    <a:pt x="85" y="31"/>
                    <a:pt x="78" y="34"/>
                  </a:cubicBezTo>
                  <a:cubicBezTo>
                    <a:pt x="65" y="41"/>
                    <a:pt x="52" y="47"/>
                    <a:pt x="38" y="54"/>
                  </a:cubicBezTo>
                  <a:cubicBezTo>
                    <a:pt x="33" y="56"/>
                    <a:pt x="27" y="59"/>
                    <a:pt x="21" y="62"/>
                  </a:cubicBezTo>
                  <a:cubicBezTo>
                    <a:pt x="33" y="55"/>
                    <a:pt x="45" y="49"/>
                    <a:pt x="57" y="42"/>
                  </a:cubicBezTo>
                  <a:cubicBezTo>
                    <a:pt x="70" y="35"/>
                    <a:pt x="84" y="29"/>
                    <a:pt x="96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7"/>
                    <a:pt x="104" y="17"/>
                    <a:pt x="105" y="16"/>
                  </a:cubicBezTo>
                  <a:cubicBezTo>
                    <a:pt x="106" y="16"/>
                    <a:pt x="106" y="15"/>
                    <a:pt x="107" y="15"/>
                  </a:cubicBezTo>
                  <a:cubicBezTo>
                    <a:pt x="108" y="15"/>
                    <a:pt x="108" y="14"/>
                    <a:pt x="109" y="14"/>
                  </a:cubicBezTo>
                  <a:cubicBezTo>
                    <a:pt x="110" y="14"/>
                    <a:pt x="110" y="15"/>
                    <a:pt x="111" y="15"/>
                  </a:cubicBezTo>
                  <a:cubicBezTo>
                    <a:pt x="111" y="16"/>
                    <a:pt x="112" y="17"/>
                    <a:pt x="112" y="18"/>
                  </a:cubicBezTo>
                  <a:close/>
                  <a:moveTo>
                    <a:pt x="108" y="13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6" y="14"/>
                    <a:pt x="104" y="15"/>
                    <a:pt x="103" y="16"/>
                  </a:cubicBezTo>
                  <a:cubicBezTo>
                    <a:pt x="97" y="20"/>
                    <a:pt x="91" y="23"/>
                    <a:pt x="85" y="26"/>
                  </a:cubicBezTo>
                  <a:cubicBezTo>
                    <a:pt x="72" y="32"/>
                    <a:pt x="59" y="38"/>
                    <a:pt x="47" y="45"/>
                  </a:cubicBezTo>
                  <a:cubicBezTo>
                    <a:pt x="40" y="49"/>
                    <a:pt x="34" y="52"/>
                    <a:pt x="28" y="55"/>
                  </a:cubicBezTo>
                  <a:cubicBezTo>
                    <a:pt x="25" y="57"/>
                    <a:pt x="23" y="58"/>
                    <a:pt x="21" y="59"/>
                  </a:cubicBezTo>
                  <a:cubicBezTo>
                    <a:pt x="42" y="44"/>
                    <a:pt x="65" y="33"/>
                    <a:pt x="88" y="20"/>
                  </a:cubicBezTo>
                  <a:cubicBezTo>
                    <a:pt x="89" y="19"/>
                    <a:pt x="91" y="18"/>
                    <a:pt x="92" y="17"/>
                  </a:cubicBezTo>
                  <a:cubicBezTo>
                    <a:pt x="93" y="17"/>
                    <a:pt x="93" y="17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4" y="17"/>
                    <a:pt x="95" y="17"/>
                    <a:pt x="95" y="17"/>
                  </a:cubicBezTo>
                  <a:cubicBezTo>
                    <a:pt x="99" y="14"/>
                    <a:pt x="104" y="11"/>
                    <a:pt x="108" y="13"/>
                  </a:cubicBezTo>
                  <a:close/>
                  <a:moveTo>
                    <a:pt x="84" y="5"/>
                  </a:moveTo>
                  <a:cubicBezTo>
                    <a:pt x="80" y="7"/>
                    <a:pt x="76" y="10"/>
                    <a:pt x="72" y="12"/>
                  </a:cubicBezTo>
                  <a:cubicBezTo>
                    <a:pt x="75" y="8"/>
                    <a:pt x="80" y="5"/>
                    <a:pt x="84" y="5"/>
                  </a:cubicBezTo>
                  <a:close/>
                  <a:moveTo>
                    <a:pt x="70" y="14"/>
                  </a:moveTo>
                  <a:cubicBezTo>
                    <a:pt x="65" y="17"/>
                    <a:pt x="59" y="21"/>
                    <a:pt x="53" y="24"/>
                  </a:cubicBezTo>
                  <a:cubicBezTo>
                    <a:pt x="41" y="32"/>
                    <a:pt x="28" y="38"/>
                    <a:pt x="15" y="45"/>
                  </a:cubicBezTo>
                  <a:cubicBezTo>
                    <a:pt x="12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6" y="36"/>
                    <a:pt x="33" y="33"/>
                  </a:cubicBezTo>
                  <a:cubicBezTo>
                    <a:pt x="39" y="29"/>
                    <a:pt x="46" y="26"/>
                    <a:pt x="52" y="22"/>
                  </a:cubicBezTo>
                  <a:cubicBezTo>
                    <a:pt x="57" y="19"/>
                    <a:pt x="61" y="16"/>
                    <a:pt x="66" y="13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9" y="12"/>
                    <a:pt x="69" y="12"/>
                    <a:pt x="69" y="13"/>
                  </a:cubicBezTo>
                  <a:cubicBezTo>
                    <a:pt x="69" y="13"/>
                    <a:pt x="70" y="14"/>
                    <a:pt x="70" y="14"/>
                  </a:cubicBezTo>
                  <a:close/>
                  <a:moveTo>
                    <a:pt x="57" y="5"/>
                  </a:moveTo>
                  <a:cubicBezTo>
                    <a:pt x="59" y="4"/>
                    <a:pt x="60" y="4"/>
                    <a:pt x="61" y="4"/>
                  </a:cubicBezTo>
                  <a:cubicBezTo>
                    <a:pt x="58" y="6"/>
                    <a:pt x="56" y="7"/>
                    <a:pt x="54" y="9"/>
                  </a:cubicBezTo>
                  <a:cubicBezTo>
                    <a:pt x="53" y="9"/>
                    <a:pt x="53" y="9"/>
                    <a:pt x="52" y="10"/>
                  </a:cubicBezTo>
                  <a:cubicBezTo>
                    <a:pt x="54" y="8"/>
                    <a:pt x="55" y="6"/>
                    <a:pt x="57" y="5"/>
                  </a:cubicBezTo>
                  <a:close/>
                  <a:moveTo>
                    <a:pt x="46" y="13"/>
                  </a:moveTo>
                  <a:cubicBezTo>
                    <a:pt x="45" y="14"/>
                    <a:pt x="45" y="14"/>
                    <a:pt x="44" y="15"/>
                  </a:cubicBezTo>
                  <a:cubicBezTo>
                    <a:pt x="39" y="17"/>
                    <a:pt x="33" y="19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2" y="19"/>
                    <a:pt x="38" y="15"/>
                    <a:pt x="42" y="11"/>
                  </a:cubicBezTo>
                  <a:cubicBezTo>
                    <a:pt x="42" y="11"/>
                    <a:pt x="42" y="10"/>
                    <a:pt x="42" y="10"/>
                  </a:cubicBezTo>
                  <a:cubicBezTo>
                    <a:pt x="37" y="11"/>
                    <a:pt x="33" y="14"/>
                    <a:pt x="29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5"/>
                    <a:pt x="31" y="14"/>
                    <a:pt x="32" y="13"/>
                  </a:cubicBezTo>
                  <a:cubicBezTo>
                    <a:pt x="34" y="12"/>
                    <a:pt x="37" y="10"/>
                    <a:pt x="39" y="9"/>
                  </a:cubicBezTo>
                  <a:cubicBezTo>
                    <a:pt x="42" y="9"/>
                    <a:pt x="44" y="11"/>
                    <a:pt x="46" y="13"/>
                  </a:cubicBezTo>
                  <a:close/>
                  <a:moveTo>
                    <a:pt x="34" y="10"/>
                  </a:moveTo>
                  <a:cubicBezTo>
                    <a:pt x="35" y="9"/>
                    <a:pt x="36" y="9"/>
                    <a:pt x="38" y="9"/>
                  </a:cubicBezTo>
                  <a:cubicBezTo>
                    <a:pt x="35" y="10"/>
                    <a:pt x="33" y="12"/>
                    <a:pt x="30" y="13"/>
                  </a:cubicBezTo>
                  <a:cubicBezTo>
                    <a:pt x="31" y="12"/>
                    <a:pt x="32" y="11"/>
                    <a:pt x="34" y="10"/>
                  </a:cubicBezTo>
                  <a:close/>
                  <a:moveTo>
                    <a:pt x="23" y="23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0" y="30"/>
                    <a:pt x="15" y="26"/>
                    <a:pt x="16" y="25"/>
                  </a:cubicBezTo>
                  <a:cubicBezTo>
                    <a:pt x="18" y="24"/>
                    <a:pt x="19" y="22"/>
                    <a:pt x="21" y="21"/>
                  </a:cubicBezTo>
                  <a:cubicBezTo>
                    <a:pt x="21" y="22"/>
                    <a:pt x="22" y="22"/>
                    <a:pt x="23" y="23"/>
                  </a:cubicBezTo>
                  <a:close/>
                  <a:moveTo>
                    <a:pt x="13" y="17"/>
                  </a:moveTo>
                  <a:cubicBezTo>
                    <a:pt x="11" y="19"/>
                    <a:pt x="9" y="20"/>
                    <a:pt x="7" y="22"/>
                  </a:cubicBezTo>
                  <a:cubicBezTo>
                    <a:pt x="7" y="22"/>
                    <a:pt x="7" y="21"/>
                    <a:pt x="7" y="21"/>
                  </a:cubicBezTo>
                  <a:cubicBezTo>
                    <a:pt x="9" y="19"/>
                    <a:pt x="11" y="18"/>
                    <a:pt x="13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150"/>
            <p:cNvSpPr>
              <a:spLocks noEditPoints="1"/>
            </p:cNvSpPr>
            <p:nvPr/>
          </p:nvSpPr>
          <p:spPr bwMode="auto">
            <a:xfrm>
              <a:off x="11753850" y="5259388"/>
              <a:ext cx="508000" cy="357188"/>
            </a:xfrm>
            <a:custGeom>
              <a:avLst/>
              <a:gdLst>
                <a:gd name="T0" fmla="*/ 71 w 135"/>
                <a:gd name="T1" fmla="*/ 76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9 h 95"/>
                <a:gd name="T70" fmla="*/ 36 w 135"/>
                <a:gd name="T71" fmla="*/ 75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1"/>
                    <a:pt x="41" y="86"/>
                    <a:pt x="49" y="76"/>
                  </a:cubicBezTo>
                  <a:cubicBezTo>
                    <a:pt x="54" y="85"/>
                    <a:pt x="65" y="83"/>
                    <a:pt x="71" y="76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3"/>
                    <a:pt x="116" y="17"/>
                    <a:pt x="113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6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8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8" y="19"/>
                  </a:moveTo>
                  <a:cubicBezTo>
                    <a:pt x="16" y="20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20" y="27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1" y="30"/>
                  </a:cubicBezTo>
                  <a:cubicBezTo>
                    <a:pt x="20" y="30"/>
                    <a:pt x="19" y="31"/>
                    <a:pt x="18" y="32"/>
                  </a:cubicBezTo>
                  <a:cubicBezTo>
                    <a:pt x="18" y="32"/>
                    <a:pt x="17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8" y="20"/>
                    <a:pt x="29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4" y="17"/>
                    <a:pt x="44" y="16"/>
                    <a:pt x="44" y="16"/>
                  </a:cubicBezTo>
                  <a:cubicBezTo>
                    <a:pt x="45" y="15"/>
                    <a:pt x="46" y="15"/>
                    <a:pt x="47" y="15"/>
                  </a:cubicBezTo>
                  <a:close/>
                  <a:moveTo>
                    <a:pt x="65" y="6"/>
                  </a:moveTo>
                  <a:cubicBezTo>
                    <a:pt x="65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6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4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20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3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8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2"/>
                    <a:pt x="8" y="51"/>
                    <a:pt x="8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30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9"/>
                  </a:cubicBezTo>
                  <a:cubicBezTo>
                    <a:pt x="20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8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3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3" y="68"/>
                    <a:pt x="12" y="67"/>
                    <a:pt x="12" y="67"/>
                  </a:cubicBezTo>
                  <a:cubicBezTo>
                    <a:pt x="13" y="66"/>
                    <a:pt x="14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4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2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1"/>
                    <a:pt x="62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9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6" y="43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7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1"/>
                  </a:moveTo>
                  <a:cubicBezTo>
                    <a:pt x="10" y="30"/>
                    <a:pt x="10" y="30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1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5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1" y="25"/>
                    <a:pt x="8" y="28"/>
                  </a:cubicBezTo>
                  <a:cubicBezTo>
                    <a:pt x="8" y="28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50"/>
                  </a:cubicBezTo>
                  <a:cubicBezTo>
                    <a:pt x="70" y="46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4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8"/>
                    <a:pt x="93" y="54"/>
                  </a:cubicBezTo>
                  <a:cubicBezTo>
                    <a:pt x="99" y="52"/>
                    <a:pt x="105" y="49"/>
                    <a:pt x="112" y="47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5"/>
                  </a:cubicBezTo>
                  <a:cubicBezTo>
                    <a:pt x="51" y="67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8"/>
                    <a:pt x="105" y="41"/>
                    <a:pt x="99" y="44"/>
                  </a:cubicBezTo>
                  <a:cubicBezTo>
                    <a:pt x="86" y="50"/>
                    <a:pt x="73" y="55"/>
                    <a:pt x="59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8"/>
                    <a:pt x="43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6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9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70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9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9"/>
                    <a:pt x="60" y="81"/>
                    <a:pt x="56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2"/>
                    <a:pt x="118" y="61"/>
                    <a:pt x="120" y="60"/>
                  </a:cubicBezTo>
                  <a:cubicBezTo>
                    <a:pt x="120" y="60"/>
                    <a:pt x="126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7"/>
                    <a:pt x="74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8"/>
                    <a:pt x="108" y="67"/>
                    <a:pt x="109" y="66"/>
                  </a:cubicBezTo>
                  <a:cubicBezTo>
                    <a:pt x="113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9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7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4" y="63"/>
                  </a:cubicBezTo>
                  <a:cubicBezTo>
                    <a:pt x="110" y="60"/>
                    <a:pt x="119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8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8" y="53"/>
                    <a:pt x="64" y="45"/>
                  </a:cubicBezTo>
                  <a:cubicBezTo>
                    <a:pt x="73" y="40"/>
                    <a:pt x="82" y="36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8"/>
                    <a:pt x="77" y="10"/>
                    <a:pt x="73" y="13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2"/>
                    <a:pt x="54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1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40" y="30"/>
                    <a:pt x="46" y="26"/>
                    <a:pt x="52" y="23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6" y="7"/>
                    <a:pt x="58" y="6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5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3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151"/>
            <p:cNvSpPr>
              <a:spLocks noEditPoints="1"/>
            </p:cNvSpPr>
            <p:nvPr/>
          </p:nvSpPr>
          <p:spPr bwMode="auto">
            <a:xfrm>
              <a:off x="9221788" y="4030663"/>
              <a:ext cx="506413" cy="357188"/>
            </a:xfrm>
            <a:custGeom>
              <a:avLst/>
              <a:gdLst>
                <a:gd name="T0" fmla="*/ 71 w 135"/>
                <a:gd name="T1" fmla="*/ 75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8 h 95"/>
                <a:gd name="T16" fmla="*/ 65 w 135"/>
                <a:gd name="T17" fmla="*/ 7 h 95"/>
                <a:gd name="T18" fmla="*/ 69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9 w 135"/>
                <a:gd name="T41" fmla="*/ 29 h 95"/>
                <a:gd name="T42" fmla="*/ 23 w 135"/>
                <a:gd name="T43" fmla="*/ 30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8 h 95"/>
                <a:gd name="T70" fmla="*/ 36 w 135"/>
                <a:gd name="T71" fmla="*/ 74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59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4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9" y="22"/>
                    <a:pt x="11" y="21"/>
                    <a:pt x="13" y="19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8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4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20" y="26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4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7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9" y="20"/>
                    <a:pt x="29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0"/>
                  </a:cubicBezTo>
                  <a:cubicBezTo>
                    <a:pt x="39" y="19"/>
                    <a:pt x="41" y="18"/>
                    <a:pt x="43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5" y="6"/>
                  </a:moveTo>
                  <a:cubicBezTo>
                    <a:pt x="65" y="6"/>
                    <a:pt x="65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1"/>
                  </a:cubicBezTo>
                  <a:cubicBezTo>
                    <a:pt x="53" y="10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5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8"/>
                  </a:cubicBezTo>
                  <a:cubicBezTo>
                    <a:pt x="56" y="16"/>
                    <a:pt x="62" y="12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5"/>
                    <a:pt x="18" y="39"/>
                  </a:cubicBezTo>
                  <a:cubicBezTo>
                    <a:pt x="14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9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6"/>
                    <a:pt x="67" y="9"/>
                  </a:cubicBezTo>
                  <a:cubicBezTo>
                    <a:pt x="68" y="10"/>
                    <a:pt x="68" y="10"/>
                    <a:pt x="69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3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20" y="46"/>
                    <a:pt x="23" y="44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19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5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2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6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8"/>
                    <a:pt x="19" y="63"/>
                    <a:pt x="13" y="68"/>
                  </a:cubicBezTo>
                  <a:cubicBezTo>
                    <a:pt x="13" y="67"/>
                    <a:pt x="12" y="67"/>
                    <a:pt x="12" y="67"/>
                  </a:cubicBezTo>
                  <a:cubicBezTo>
                    <a:pt x="13" y="66"/>
                    <a:pt x="14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4" y="68"/>
                  </a:cubicBezTo>
                  <a:cubicBezTo>
                    <a:pt x="20" y="63"/>
                    <a:pt x="29" y="60"/>
                    <a:pt x="36" y="56"/>
                  </a:cubicBezTo>
                  <a:cubicBezTo>
                    <a:pt x="45" y="52"/>
                    <a:pt x="54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2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2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6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2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4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9" y="29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7"/>
                    <a:pt x="39" y="29"/>
                    <a:pt x="36" y="31"/>
                  </a:cubicBezTo>
                  <a:cubicBezTo>
                    <a:pt x="26" y="36"/>
                    <a:pt x="16" y="42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7" y="35"/>
                    <a:pt x="17" y="34"/>
                  </a:cubicBezTo>
                  <a:cubicBezTo>
                    <a:pt x="19" y="33"/>
                    <a:pt x="21" y="32"/>
                    <a:pt x="23" y="30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4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1" y="21"/>
                  </a:cubicBezTo>
                  <a:cubicBezTo>
                    <a:pt x="17" y="22"/>
                    <a:pt x="14" y="25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1" y="25"/>
                    <a:pt x="8" y="28"/>
                  </a:cubicBezTo>
                  <a:cubicBezTo>
                    <a:pt x="8" y="27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39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5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5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1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8" y="55"/>
                    <a:pt x="50" y="59"/>
                  </a:cubicBezTo>
                  <a:cubicBezTo>
                    <a:pt x="43" y="63"/>
                    <a:pt x="35" y="66"/>
                    <a:pt x="28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6" y="66"/>
                    <a:pt x="44" y="67"/>
                    <a:pt x="42" y="68"/>
                  </a:cubicBezTo>
                  <a:cubicBezTo>
                    <a:pt x="41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5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0"/>
                    <a:pt x="46" y="72"/>
                    <a:pt x="43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5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4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5" y="58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20" y="45"/>
                    <a:pt x="113" y="48"/>
                    <a:pt x="107" y="50"/>
                  </a:cubicBezTo>
                  <a:cubicBezTo>
                    <a:pt x="100" y="52"/>
                    <a:pt x="94" y="55"/>
                    <a:pt x="88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2" y="46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7" y="88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1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1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4"/>
                  </a:cubicBezTo>
                  <a:cubicBezTo>
                    <a:pt x="51" y="66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7"/>
                    <a:pt x="105" y="41"/>
                    <a:pt x="99" y="44"/>
                  </a:cubicBezTo>
                  <a:cubicBezTo>
                    <a:pt x="86" y="50"/>
                    <a:pt x="73" y="55"/>
                    <a:pt x="60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0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1" y="57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5" y="77"/>
                    <a:pt x="46" y="76"/>
                  </a:cubicBezTo>
                  <a:cubicBezTo>
                    <a:pt x="44" y="77"/>
                    <a:pt x="43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79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1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69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8"/>
                    <a:pt x="60" y="81"/>
                    <a:pt x="56" y="78"/>
                  </a:cubicBezTo>
                  <a:close/>
                  <a:moveTo>
                    <a:pt x="75" y="75"/>
                  </a:moveTo>
                  <a:cubicBezTo>
                    <a:pt x="83" y="72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0"/>
                    <a:pt x="120" y="60"/>
                  </a:cubicBezTo>
                  <a:cubicBezTo>
                    <a:pt x="120" y="60"/>
                    <a:pt x="126" y="57"/>
                    <a:pt x="122" y="59"/>
                  </a:cubicBezTo>
                  <a:cubicBezTo>
                    <a:pt x="113" y="64"/>
                    <a:pt x="103" y="67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6"/>
                    <a:pt x="75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10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6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7"/>
                    <a:pt x="108" y="67"/>
                    <a:pt x="109" y="66"/>
                  </a:cubicBezTo>
                  <a:cubicBezTo>
                    <a:pt x="113" y="65"/>
                    <a:pt x="116" y="63"/>
                    <a:pt x="120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3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3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5" y="72"/>
                    <a:pt x="103" y="72"/>
                    <a:pt x="102" y="72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7" y="76"/>
                    <a:pt x="90" y="75"/>
                  </a:cubicBezTo>
                  <a:cubicBezTo>
                    <a:pt x="88" y="77"/>
                    <a:pt x="85" y="79"/>
                    <a:pt x="82" y="80"/>
                  </a:cubicBezTo>
                  <a:close/>
                  <a:moveTo>
                    <a:pt x="99" y="74"/>
                  </a:moveTo>
                  <a:cubicBezTo>
                    <a:pt x="101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9" y="74"/>
                  </a:cubicBezTo>
                  <a:close/>
                  <a:moveTo>
                    <a:pt x="113" y="70"/>
                  </a:moveTo>
                  <a:cubicBezTo>
                    <a:pt x="115" y="69"/>
                    <a:pt x="116" y="69"/>
                    <a:pt x="118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69"/>
                    <a:pt x="86" y="71"/>
                  </a:cubicBezTo>
                  <a:cubicBezTo>
                    <a:pt x="92" y="68"/>
                    <a:pt x="98" y="65"/>
                    <a:pt x="104" y="63"/>
                  </a:cubicBezTo>
                  <a:cubicBezTo>
                    <a:pt x="110" y="60"/>
                    <a:pt x="119" y="58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7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7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4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2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3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8" y="52"/>
                    <a:pt x="64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4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0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5"/>
                    <a:pt x="46" y="49"/>
                    <a:pt x="58" y="43"/>
                  </a:cubicBezTo>
                  <a:cubicBezTo>
                    <a:pt x="71" y="36"/>
                    <a:pt x="84" y="30"/>
                    <a:pt x="97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10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3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7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7"/>
                    <a:pt x="77" y="10"/>
                    <a:pt x="73" y="12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1"/>
                    <a:pt x="54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1" y="49"/>
                    <a:pt x="8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6"/>
                    <a:pt x="33" y="33"/>
                  </a:cubicBezTo>
                  <a:cubicBezTo>
                    <a:pt x="40" y="30"/>
                    <a:pt x="46" y="26"/>
                    <a:pt x="52" y="22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4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6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4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152"/>
            <p:cNvSpPr>
              <a:spLocks noEditPoints="1"/>
            </p:cNvSpPr>
            <p:nvPr/>
          </p:nvSpPr>
          <p:spPr bwMode="auto">
            <a:xfrm>
              <a:off x="1136650" y="5349875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6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8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6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0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39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3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0 w 221"/>
                <a:gd name="T85" fmla="*/ 153 h 187"/>
                <a:gd name="T86" fmla="*/ 112 w 221"/>
                <a:gd name="T87" fmla="*/ 153 h 187"/>
                <a:gd name="T88" fmla="*/ 87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2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5 w 221"/>
                <a:gd name="T109" fmla="*/ 97 h 187"/>
                <a:gd name="T110" fmla="*/ 25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8"/>
                    <a:pt x="215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6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3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3" y="19"/>
                    <a:pt x="76" y="39"/>
                    <a:pt x="57" y="59"/>
                  </a:cubicBezTo>
                  <a:cubicBezTo>
                    <a:pt x="41" y="77"/>
                    <a:pt x="23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19" y="144"/>
                    <a:pt x="25" y="147"/>
                  </a:cubicBezTo>
                  <a:cubicBezTo>
                    <a:pt x="35" y="153"/>
                    <a:pt x="45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6" y="186"/>
                    <a:pt x="107" y="186"/>
                    <a:pt x="107" y="186"/>
                  </a:cubicBezTo>
                  <a:cubicBezTo>
                    <a:pt x="121" y="169"/>
                    <a:pt x="137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6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39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7" y="127"/>
                  </a:cubicBezTo>
                  <a:cubicBezTo>
                    <a:pt x="21" y="135"/>
                    <a:pt x="36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3" y="67"/>
                    <a:pt x="149" y="64"/>
                    <a:pt x="163" y="61"/>
                  </a:cubicBezTo>
                  <a:cubicBezTo>
                    <a:pt x="171" y="59"/>
                    <a:pt x="179" y="56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2" y="56"/>
                    <a:pt x="202" y="56"/>
                    <a:pt x="201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5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4"/>
                    <a:pt x="113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4" y="8"/>
                  </a:cubicBezTo>
                  <a:cubicBezTo>
                    <a:pt x="113" y="9"/>
                    <a:pt x="111" y="9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2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2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3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7" y="10"/>
                    <a:pt x="121" y="9"/>
                    <a:pt x="125" y="7"/>
                  </a:cubicBezTo>
                  <a:cubicBezTo>
                    <a:pt x="126" y="7"/>
                    <a:pt x="127" y="7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6" y="14"/>
                  </a:cubicBezTo>
                  <a:cubicBezTo>
                    <a:pt x="110" y="16"/>
                    <a:pt x="103" y="17"/>
                    <a:pt x="97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5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6"/>
                  </a:cubicBezTo>
                  <a:cubicBezTo>
                    <a:pt x="112" y="19"/>
                    <a:pt x="104" y="22"/>
                    <a:pt x="96" y="24"/>
                  </a:cubicBezTo>
                  <a:cubicBezTo>
                    <a:pt x="95" y="24"/>
                    <a:pt x="93" y="24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1" y="22"/>
                    <a:pt x="106" y="20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1"/>
                    <a:pt x="138" y="12"/>
                    <a:pt x="139" y="12"/>
                  </a:cubicBezTo>
                  <a:close/>
                  <a:moveTo>
                    <a:pt x="150" y="17"/>
                  </a:moveTo>
                  <a:cubicBezTo>
                    <a:pt x="142" y="19"/>
                    <a:pt x="133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7" y="16"/>
                    <a:pt x="149" y="16"/>
                    <a:pt x="150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1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3" y="40"/>
                    <a:pt x="80" y="40"/>
                    <a:pt x="77" y="41"/>
                  </a:cubicBezTo>
                  <a:cubicBezTo>
                    <a:pt x="77" y="41"/>
                    <a:pt x="77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0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3" y="26"/>
                  </a:cubicBezTo>
                  <a:cubicBezTo>
                    <a:pt x="115" y="25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2" y="30"/>
                    <a:pt x="97" y="32"/>
                  </a:cubicBezTo>
                  <a:cubicBezTo>
                    <a:pt x="94" y="32"/>
                    <a:pt x="91" y="33"/>
                    <a:pt x="88" y="34"/>
                  </a:cubicBezTo>
                  <a:cubicBezTo>
                    <a:pt x="87" y="35"/>
                    <a:pt x="85" y="35"/>
                    <a:pt x="83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8"/>
                    <a:pt x="149" y="18"/>
                    <a:pt x="150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2" y="24"/>
                    <a:pt x="119" y="27"/>
                    <a:pt x="106" y="30"/>
                  </a:cubicBezTo>
                  <a:cubicBezTo>
                    <a:pt x="103" y="31"/>
                    <a:pt x="98" y="32"/>
                    <a:pt x="94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6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29"/>
                    <a:pt x="88" y="30"/>
                    <a:pt x="87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6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0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5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8" y="11"/>
                    <a:pt x="112" y="10"/>
                    <a:pt x="116" y="8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8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5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2" y="12"/>
                    <a:pt x="116" y="13"/>
                    <a:pt x="111" y="14"/>
                  </a:cubicBezTo>
                  <a:cubicBezTo>
                    <a:pt x="106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6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0" y="12"/>
                    <a:pt x="132" y="12"/>
                  </a:cubicBezTo>
                  <a:cubicBezTo>
                    <a:pt x="119" y="16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4" y="19"/>
                  </a:cubicBezTo>
                  <a:cubicBezTo>
                    <a:pt x="119" y="18"/>
                    <a:pt x="123" y="17"/>
                    <a:pt x="127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0" y="21"/>
                  </a:cubicBezTo>
                  <a:cubicBezTo>
                    <a:pt x="103" y="24"/>
                    <a:pt x="95" y="25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99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0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7" y="24"/>
                    <a:pt x="107" y="27"/>
                  </a:cubicBezTo>
                  <a:cubicBezTo>
                    <a:pt x="102" y="29"/>
                    <a:pt x="96" y="30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5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5"/>
                  </a:cubicBezTo>
                  <a:cubicBezTo>
                    <a:pt x="84" y="36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3" y="35"/>
                    <a:pt x="117" y="31"/>
                  </a:cubicBezTo>
                  <a:cubicBezTo>
                    <a:pt x="124" y="30"/>
                    <a:pt x="131" y="28"/>
                    <a:pt x="137" y="26"/>
                  </a:cubicBezTo>
                  <a:cubicBezTo>
                    <a:pt x="144" y="25"/>
                    <a:pt x="151" y="23"/>
                    <a:pt x="158" y="21"/>
                  </a:cubicBezTo>
                  <a:cubicBezTo>
                    <a:pt x="160" y="21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3" y="39"/>
                    <a:pt x="95" y="41"/>
                  </a:cubicBezTo>
                  <a:cubicBezTo>
                    <a:pt x="87" y="43"/>
                    <a:pt x="80" y="44"/>
                    <a:pt x="72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79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39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0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3" y="59"/>
                    <a:pt x="66" y="58"/>
                  </a:cubicBezTo>
                  <a:cubicBezTo>
                    <a:pt x="70" y="56"/>
                    <a:pt x="75" y="54"/>
                    <a:pt x="80" y="53"/>
                  </a:cubicBezTo>
                  <a:cubicBezTo>
                    <a:pt x="90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1" y="30"/>
                    <a:pt x="171" y="26"/>
                  </a:cubicBezTo>
                  <a:cubicBezTo>
                    <a:pt x="174" y="28"/>
                    <a:pt x="177" y="29"/>
                    <a:pt x="179" y="30"/>
                  </a:cubicBezTo>
                  <a:close/>
                  <a:moveTo>
                    <a:pt x="45" y="75"/>
                  </a:moveTo>
                  <a:cubicBezTo>
                    <a:pt x="45" y="75"/>
                    <a:pt x="45" y="75"/>
                    <a:pt x="46" y="75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6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59"/>
                    <a:pt x="102" y="56"/>
                    <a:pt x="115" y="52"/>
                  </a:cubicBezTo>
                  <a:cubicBezTo>
                    <a:pt x="127" y="49"/>
                    <a:pt x="139" y="45"/>
                    <a:pt x="152" y="42"/>
                  </a:cubicBezTo>
                  <a:cubicBezTo>
                    <a:pt x="163" y="39"/>
                    <a:pt x="175" y="37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2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5"/>
                    <a:pt x="60" y="65"/>
                    <a:pt x="62" y="64"/>
                  </a:cubicBezTo>
                  <a:cubicBezTo>
                    <a:pt x="68" y="63"/>
                    <a:pt x="73" y="61"/>
                    <a:pt x="79" y="59"/>
                  </a:cubicBezTo>
                  <a:cubicBezTo>
                    <a:pt x="90" y="56"/>
                    <a:pt x="102" y="52"/>
                    <a:pt x="113" y="48"/>
                  </a:cubicBezTo>
                  <a:cubicBezTo>
                    <a:pt x="124" y="45"/>
                    <a:pt x="135" y="43"/>
                    <a:pt x="147" y="40"/>
                  </a:cubicBezTo>
                  <a:cubicBezTo>
                    <a:pt x="158" y="37"/>
                    <a:pt x="169" y="35"/>
                    <a:pt x="179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7" y="45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2"/>
                    <a:pt x="70" y="53"/>
                    <a:pt x="68" y="54"/>
                  </a:cubicBezTo>
                  <a:cubicBezTo>
                    <a:pt x="67" y="54"/>
                    <a:pt x="66" y="54"/>
                    <a:pt x="65" y="54"/>
                  </a:cubicBezTo>
                  <a:cubicBezTo>
                    <a:pt x="65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6"/>
                    <a:pt x="134" y="33"/>
                    <a:pt x="143" y="31"/>
                  </a:cubicBezTo>
                  <a:cubicBezTo>
                    <a:pt x="150" y="29"/>
                    <a:pt x="158" y="27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1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0" y="27"/>
                    <a:pt x="154" y="26"/>
                    <a:pt x="157" y="25"/>
                  </a:cubicBezTo>
                  <a:cubicBezTo>
                    <a:pt x="159" y="24"/>
                    <a:pt x="162" y="24"/>
                    <a:pt x="163" y="24"/>
                  </a:cubicBezTo>
                  <a:cubicBezTo>
                    <a:pt x="161" y="25"/>
                    <a:pt x="158" y="26"/>
                    <a:pt x="156" y="27"/>
                  </a:cubicBezTo>
                  <a:cubicBezTo>
                    <a:pt x="149" y="29"/>
                    <a:pt x="142" y="30"/>
                    <a:pt x="134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0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1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0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1" y="29"/>
                    <a:pt x="164" y="28"/>
                  </a:cubicBezTo>
                  <a:cubicBezTo>
                    <a:pt x="164" y="28"/>
                    <a:pt x="164" y="28"/>
                    <a:pt x="165" y="28"/>
                  </a:cubicBezTo>
                  <a:cubicBezTo>
                    <a:pt x="156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3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6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3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0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8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6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8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7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5" y="73"/>
                    <a:pt x="67" y="71"/>
                    <a:pt x="78" y="67"/>
                  </a:cubicBezTo>
                  <a:cubicBezTo>
                    <a:pt x="90" y="63"/>
                    <a:pt x="102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2" y="36"/>
                    <a:pt x="194" y="37"/>
                  </a:cubicBezTo>
                  <a:cubicBezTo>
                    <a:pt x="168" y="42"/>
                    <a:pt x="142" y="49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7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4"/>
                    <a:pt x="66" y="73"/>
                    <a:pt x="40" y="81"/>
                  </a:cubicBezTo>
                  <a:cubicBezTo>
                    <a:pt x="40" y="81"/>
                    <a:pt x="40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6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8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2" y="40"/>
                    <a:pt x="205" y="41"/>
                    <a:pt x="207" y="43"/>
                  </a:cubicBezTo>
                  <a:close/>
                  <a:moveTo>
                    <a:pt x="39" y="82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3"/>
                    <a:pt x="183" y="42"/>
                  </a:cubicBezTo>
                  <a:cubicBezTo>
                    <a:pt x="186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39"/>
                  </a:cubicBezTo>
                  <a:cubicBezTo>
                    <a:pt x="198" y="40"/>
                    <a:pt x="195" y="40"/>
                    <a:pt x="195" y="40"/>
                  </a:cubicBezTo>
                  <a:cubicBezTo>
                    <a:pt x="189" y="42"/>
                    <a:pt x="182" y="44"/>
                    <a:pt x="176" y="45"/>
                  </a:cubicBezTo>
                  <a:cubicBezTo>
                    <a:pt x="169" y="47"/>
                    <a:pt x="162" y="49"/>
                    <a:pt x="154" y="51"/>
                  </a:cubicBezTo>
                  <a:cubicBezTo>
                    <a:pt x="140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2"/>
                  </a:cubicBezTo>
                  <a:close/>
                  <a:moveTo>
                    <a:pt x="34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8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199" y="48"/>
                    <a:pt x="193" y="50"/>
                  </a:cubicBezTo>
                  <a:cubicBezTo>
                    <a:pt x="185" y="52"/>
                    <a:pt x="177" y="53"/>
                    <a:pt x="170" y="54"/>
                  </a:cubicBezTo>
                  <a:cubicBezTo>
                    <a:pt x="154" y="58"/>
                    <a:pt x="138" y="61"/>
                    <a:pt x="122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4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59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6" y="62"/>
                    <a:pt x="152" y="59"/>
                    <a:pt x="168" y="55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1" y="47"/>
                    <a:pt x="210" y="48"/>
                    <a:pt x="208" y="50"/>
                  </a:cubicBezTo>
                  <a:cubicBezTo>
                    <a:pt x="194" y="53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5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49"/>
                    <a:pt x="213" y="50"/>
                    <a:pt x="213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08" y="55"/>
                    <a:pt x="203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7" y="98"/>
                    <a:pt x="166" y="99"/>
                  </a:cubicBezTo>
                  <a:cubicBezTo>
                    <a:pt x="181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4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2" y="85"/>
                    <a:pt x="146" y="86"/>
                  </a:cubicBezTo>
                  <a:cubicBezTo>
                    <a:pt x="139" y="88"/>
                    <a:pt x="132" y="91"/>
                    <a:pt x="126" y="92"/>
                  </a:cubicBezTo>
                  <a:cubicBezTo>
                    <a:pt x="118" y="94"/>
                    <a:pt x="111" y="96"/>
                    <a:pt x="104" y="97"/>
                  </a:cubicBezTo>
                  <a:cubicBezTo>
                    <a:pt x="90" y="100"/>
                    <a:pt x="76" y="104"/>
                    <a:pt x="63" y="108"/>
                  </a:cubicBezTo>
                  <a:cubicBezTo>
                    <a:pt x="56" y="110"/>
                    <a:pt x="49" y="112"/>
                    <a:pt x="42" y="113"/>
                  </a:cubicBezTo>
                  <a:cubicBezTo>
                    <a:pt x="35" y="114"/>
                    <a:pt x="28" y="115"/>
                    <a:pt x="21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09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5"/>
                    <a:pt x="159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8" y="88"/>
                  </a:cubicBezTo>
                  <a:cubicBezTo>
                    <a:pt x="134" y="92"/>
                    <a:pt x="120" y="95"/>
                    <a:pt x="106" y="98"/>
                  </a:cubicBezTo>
                  <a:cubicBezTo>
                    <a:pt x="92" y="101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8" y="117"/>
                  </a:cubicBezTo>
                  <a:cubicBezTo>
                    <a:pt x="25" y="114"/>
                    <a:pt x="32" y="113"/>
                    <a:pt x="39" y="111"/>
                  </a:cubicBezTo>
                  <a:cubicBezTo>
                    <a:pt x="47" y="110"/>
                    <a:pt x="54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1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3" y="123"/>
                  </a:cubicBezTo>
                  <a:cubicBezTo>
                    <a:pt x="32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2" y="124"/>
                  </a:cubicBezTo>
                  <a:cubicBezTo>
                    <a:pt x="42" y="123"/>
                    <a:pt x="52" y="120"/>
                    <a:pt x="61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8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7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4" y="124"/>
                    <a:pt x="60" y="123"/>
                    <a:pt x="65" y="122"/>
                  </a:cubicBezTo>
                  <a:cubicBezTo>
                    <a:pt x="76" y="119"/>
                    <a:pt x="87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1" y="106"/>
                    <a:pt x="124" y="108"/>
                  </a:cubicBezTo>
                  <a:cubicBezTo>
                    <a:pt x="109" y="112"/>
                    <a:pt x="95" y="116"/>
                    <a:pt x="80" y="121"/>
                  </a:cubicBezTo>
                  <a:cubicBezTo>
                    <a:pt x="76" y="122"/>
                    <a:pt x="72" y="123"/>
                    <a:pt x="68" y="124"/>
                  </a:cubicBezTo>
                  <a:cubicBezTo>
                    <a:pt x="67" y="124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8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6"/>
                    <a:pt x="59" y="127"/>
                  </a:cubicBezTo>
                  <a:cubicBezTo>
                    <a:pt x="56" y="128"/>
                    <a:pt x="53" y="129"/>
                    <a:pt x="49" y="130"/>
                  </a:cubicBezTo>
                  <a:cubicBezTo>
                    <a:pt x="48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8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6" y="111"/>
                    <a:pt x="137" y="110"/>
                    <a:pt x="138" y="110"/>
                  </a:cubicBezTo>
                  <a:cubicBezTo>
                    <a:pt x="110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49" y="132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6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1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1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3" y="143"/>
                  </a:cubicBezTo>
                  <a:cubicBezTo>
                    <a:pt x="118" y="144"/>
                    <a:pt x="111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1" y="137"/>
                    <a:pt x="111" y="139"/>
                    <a:pt x="101" y="141"/>
                  </a:cubicBezTo>
                  <a:cubicBezTo>
                    <a:pt x="96" y="143"/>
                    <a:pt x="91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25" y="131"/>
                    <a:pt x="113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39" y="125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6" y="126"/>
                    <a:pt x="126" y="126"/>
                  </a:cubicBezTo>
                  <a:cubicBezTo>
                    <a:pt x="125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5" y="132"/>
                    <a:pt x="88" y="134"/>
                    <a:pt x="80" y="135"/>
                  </a:cubicBezTo>
                  <a:cubicBezTo>
                    <a:pt x="76" y="135"/>
                    <a:pt x="72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1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3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3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19"/>
                    <a:pt x="111" y="121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59" y="134"/>
                    <a:pt x="57" y="134"/>
                  </a:cubicBezTo>
                  <a:cubicBezTo>
                    <a:pt x="53" y="135"/>
                    <a:pt x="59" y="133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8" y="104"/>
                    <a:pt x="159" y="104"/>
                  </a:cubicBezTo>
                  <a:cubicBezTo>
                    <a:pt x="157" y="106"/>
                    <a:pt x="155" y="108"/>
                    <a:pt x="153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99" y="125"/>
                  </a:cubicBezTo>
                  <a:cubicBezTo>
                    <a:pt x="105" y="124"/>
                    <a:pt x="110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2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1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7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5" y="131"/>
                    <a:pt x="104" y="132"/>
                  </a:cubicBezTo>
                  <a:cubicBezTo>
                    <a:pt x="96" y="134"/>
                    <a:pt x="89" y="135"/>
                    <a:pt x="82" y="137"/>
                  </a:cubicBezTo>
                  <a:cubicBezTo>
                    <a:pt x="79" y="138"/>
                    <a:pt x="76" y="139"/>
                    <a:pt x="74" y="139"/>
                  </a:cubicBezTo>
                  <a:cubicBezTo>
                    <a:pt x="71" y="140"/>
                    <a:pt x="69" y="140"/>
                    <a:pt x="67" y="141"/>
                  </a:cubicBezTo>
                  <a:cubicBezTo>
                    <a:pt x="66" y="140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1" y="136"/>
                  </a:moveTo>
                  <a:cubicBezTo>
                    <a:pt x="112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1" y="135"/>
                    <a:pt x="106" y="136"/>
                  </a:cubicBezTo>
                  <a:cubicBezTo>
                    <a:pt x="100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1" y="136"/>
                  </a:cubicBezTo>
                  <a:close/>
                  <a:moveTo>
                    <a:pt x="98" y="143"/>
                  </a:moveTo>
                  <a:cubicBezTo>
                    <a:pt x="107" y="141"/>
                    <a:pt x="117" y="138"/>
                    <a:pt x="126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7"/>
                    <a:pt x="125" y="137"/>
                    <a:pt x="124" y="137"/>
                  </a:cubicBezTo>
                  <a:cubicBezTo>
                    <a:pt x="120" y="139"/>
                    <a:pt x="115" y="141"/>
                    <a:pt x="111" y="142"/>
                  </a:cubicBezTo>
                  <a:cubicBezTo>
                    <a:pt x="106" y="143"/>
                    <a:pt x="102" y="145"/>
                    <a:pt x="97" y="146"/>
                  </a:cubicBezTo>
                  <a:cubicBezTo>
                    <a:pt x="93" y="147"/>
                    <a:pt x="88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4" y="145"/>
                    <a:pt x="113" y="146"/>
                    <a:pt x="112" y="146"/>
                  </a:cubicBezTo>
                  <a:cubicBezTo>
                    <a:pt x="104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0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2" y="149"/>
                    <a:pt x="117" y="148"/>
                  </a:cubicBezTo>
                  <a:cubicBezTo>
                    <a:pt x="122" y="147"/>
                    <a:pt x="114" y="149"/>
                    <a:pt x="114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3"/>
                    <a:pt x="97" y="156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95" y="155"/>
                    <a:pt x="94" y="155"/>
                    <a:pt x="92" y="154"/>
                  </a:cubicBezTo>
                  <a:cubicBezTo>
                    <a:pt x="96" y="153"/>
                    <a:pt x="99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3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6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0" y="111"/>
                    <a:pt x="119" y="113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8" y="122"/>
                    <a:pt x="83" y="120"/>
                    <a:pt x="87" y="119"/>
                  </a:cubicBezTo>
                  <a:cubicBezTo>
                    <a:pt x="102" y="115"/>
                    <a:pt x="116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4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6" y="96"/>
                  </a:moveTo>
                  <a:cubicBezTo>
                    <a:pt x="166" y="96"/>
                    <a:pt x="166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59" y="97"/>
                    <a:pt x="158" y="98"/>
                    <a:pt x="157" y="98"/>
                  </a:cubicBezTo>
                  <a:cubicBezTo>
                    <a:pt x="143" y="102"/>
                    <a:pt x="127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3" y="122"/>
                    <a:pt x="59" y="122"/>
                    <a:pt x="54" y="123"/>
                  </a:cubicBezTo>
                  <a:cubicBezTo>
                    <a:pt x="68" y="119"/>
                    <a:pt x="82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6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6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5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2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7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6" y="91"/>
                    <a:pt x="149" y="92"/>
                  </a:cubicBezTo>
                  <a:cubicBezTo>
                    <a:pt x="133" y="96"/>
                    <a:pt x="118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4"/>
                    <a:pt x="45" y="117"/>
                  </a:cubicBezTo>
                  <a:cubicBezTo>
                    <a:pt x="40" y="118"/>
                    <a:pt x="35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29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4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79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2" y="113"/>
                    <a:pt x="25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09"/>
                  </a:cubicBezTo>
                  <a:cubicBezTo>
                    <a:pt x="35" y="107"/>
                    <a:pt x="43" y="105"/>
                    <a:pt x="50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1" y="99"/>
                    <a:pt x="71" y="102"/>
                    <a:pt x="60" y="105"/>
                  </a:cubicBezTo>
                  <a:close/>
                  <a:moveTo>
                    <a:pt x="57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3" y="164"/>
                    <a:pt x="103" y="165"/>
                  </a:cubicBezTo>
                  <a:cubicBezTo>
                    <a:pt x="97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7" y="133"/>
                  </a:cubicBezTo>
                  <a:cubicBezTo>
                    <a:pt x="28" y="128"/>
                    <a:pt x="19" y="121"/>
                    <a:pt x="10" y="118"/>
                  </a:cubicBezTo>
                  <a:cubicBezTo>
                    <a:pt x="10" y="118"/>
                    <a:pt x="10" y="118"/>
                    <a:pt x="9" y="118"/>
                  </a:cubicBezTo>
                  <a:cubicBezTo>
                    <a:pt x="10" y="117"/>
                    <a:pt x="10" y="117"/>
                    <a:pt x="10" y="116"/>
                  </a:cubicBezTo>
                  <a:cubicBezTo>
                    <a:pt x="26" y="124"/>
                    <a:pt x="42" y="131"/>
                    <a:pt x="57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2" y="71"/>
                  </a:cubicBezTo>
                  <a:cubicBezTo>
                    <a:pt x="137" y="74"/>
                    <a:pt x="122" y="77"/>
                    <a:pt x="106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6" y="96"/>
                    <a:pt x="39" y="98"/>
                  </a:cubicBezTo>
                  <a:cubicBezTo>
                    <a:pt x="37" y="99"/>
                    <a:pt x="34" y="100"/>
                    <a:pt x="31" y="101"/>
                  </a:cubicBezTo>
                  <a:cubicBezTo>
                    <a:pt x="41" y="97"/>
                    <a:pt x="50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49" y="69"/>
                  </a:cubicBezTo>
                  <a:cubicBezTo>
                    <a:pt x="163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1" y="81"/>
                    <a:pt x="150" y="81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19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0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1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8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2" y="147"/>
                  </a:cubicBezTo>
                  <a:cubicBezTo>
                    <a:pt x="37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5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29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2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6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5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7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7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4"/>
                    <a:pt x="155" y="67"/>
                  </a:cubicBezTo>
                  <a:cubicBezTo>
                    <a:pt x="140" y="70"/>
                    <a:pt x="124" y="73"/>
                    <a:pt x="109" y="77"/>
                  </a:cubicBezTo>
                  <a:cubicBezTo>
                    <a:pt x="80" y="84"/>
                    <a:pt x="51" y="92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5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1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7" y="84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4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3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3" y="59"/>
                  </a:cubicBezTo>
                  <a:cubicBezTo>
                    <a:pt x="214" y="59"/>
                    <a:pt x="214" y="59"/>
                    <a:pt x="214" y="60"/>
                  </a:cubicBezTo>
                  <a:cubicBezTo>
                    <a:pt x="210" y="62"/>
                    <a:pt x="207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10" y="136"/>
                    <a:pt x="9" y="136"/>
                    <a:pt x="9" y="135"/>
                  </a:cubicBezTo>
                  <a:cubicBezTo>
                    <a:pt x="13" y="137"/>
                    <a:pt x="17" y="139"/>
                    <a:pt x="21" y="141"/>
                  </a:cubicBezTo>
                  <a:cubicBezTo>
                    <a:pt x="32" y="146"/>
                    <a:pt x="42" y="151"/>
                    <a:pt x="52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1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6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3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3"/>
                    <a:pt x="127" y="156"/>
                  </a:cubicBezTo>
                  <a:cubicBezTo>
                    <a:pt x="138" y="144"/>
                    <a:pt x="149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153"/>
            <p:cNvSpPr>
              <a:spLocks noEditPoints="1"/>
            </p:cNvSpPr>
            <p:nvPr/>
          </p:nvSpPr>
          <p:spPr bwMode="auto">
            <a:xfrm>
              <a:off x="9698038" y="5187950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7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9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7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1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40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1 w 221"/>
                <a:gd name="T85" fmla="*/ 153 h 187"/>
                <a:gd name="T86" fmla="*/ 112 w 221"/>
                <a:gd name="T87" fmla="*/ 154 h 187"/>
                <a:gd name="T88" fmla="*/ 88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3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9"/>
                    <a:pt x="216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7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4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4" y="19"/>
                    <a:pt x="76" y="39"/>
                    <a:pt x="57" y="59"/>
                  </a:cubicBezTo>
                  <a:cubicBezTo>
                    <a:pt x="41" y="77"/>
                    <a:pt x="24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20" y="145"/>
                    <a:pt x="25" y="147"/>
                  </a:cubicBezTo>
                  <a:cubicBezTo>
                    <a:pt x="35" y="153"/>
                    <a:pt x="46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7" y="186"/>
                    <a:pt x="107" y="186"/>
                    <a:pt x="107" y="186"/>
                  </a:cubicBezTo>
                  <a:cubicBezTo>
                    <a:pt x="121" y="169"/>
                    <a:pt x="138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40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8" y="127"/>
                  </a:cubicBezTo>
                  <a:cubicBezTo>
                    <a:pt x="21" y="135"/>
                    <a:pt x="37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4" y="67"/>
                    <a:pt x="149" y="64"/>
                    <a:pt x="164" y="61"/>
                  </a:cubicBezTo>
                  <a:cubicBezTo>
                    <a:pt x="171" y="59"/>
                    <a:pt x="179" y="57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3" y="56"/>
                    <a:pt x="202" y="56"/>
                    <a:pt x="202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6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5"/>
                    <a:pt x="114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5" y="8"/>
                  </a:cubicBezTo>
                  <a:cubicBezTo>
                    <a:pt x="113" y="9"/>
                    <a:pt x="111" y="9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3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3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4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8" y="10"/>
                    <a:pt x="122" y="9"/>
                    <a:pt x="125" y="7"/>
                  </a:cubicBezTo>
                  <a:cubicBezTo>
                    <a:pt x="126" y="7"/>
                    <a:pt x="128" y="8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7" y="14"/>
                  </a:cubicBezTo>
                  <a:cubicBezTo>
                    <a:pt x="111" y="16"/>
                    <a:pt x="103" y="17"/>
                    <a:pt x="98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6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6" y="24"/>
                  </a:cubicBezTo>
                  <a:cubicBezTo>
                    <a:pt x="95" y="24"/>
                    <a:pt x="94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2" y="22"/>
                    <a:pt x="106" y="21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2"/>
                    <a:pt x="138" y="12"/>
                    <a:pt x="139" y="12"/>
                  </a:cubicBezTo>
                  <a:close/>
                  <a:moveTo>
                    <a:pt x="151" y="17"/>
                  </a:moveTo>
                  <a:cubicBezTo>
                    <a:pt x="142" y="19"/>
                    <a:pt x="134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8" y="16"/>
                    <a:pt x="149" y="17"/>
                    <a:pt x="151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2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4" y="40"/>
                    <a:pt x="80" y="40"/>
                    <a:pt x="77" y="41"/>
                  </a:cubicBezTo>
                  <a:cubicBezTo>
                    <a:pt x="77" y="41"/>
                    <a:pt x="78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1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4" y="26"/>
                  </a:cubicBezTo>
                  <a:cubicBezTo>
                    <a:pt x="115" y="26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3" y="30"/>
                    <a:pt x="97" y="32"/>
                  </a:cubicBezTo>
                  <a:cubicBezTo>
                    <a:pt x="94" y="32"/>
                    <a:pt x="91" y="33"/>
                    <a:pt x="89" y="34"/>
                  </a:cubicBezTo>
                  <a:cubicBezTo>
                    <a:pt x="87" y="35"/>
                    <a:pt x="85" y="35"/>
                    <a:pt x="84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9"/>
                    <a:pt x="149" y="18"/>
                    <a:pt x="151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3" y="24"/>
                    <a:pt x="119" y="27"/>
                    <a:pt x="107" y="30"/>
                  </a:cubicBezTo>
                  <a:cubicBezTo>
                    <a:pt x="103" y="31"/>
                    <a:pt x="99" y="32"/>
                    <a:pt x="95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7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30"/>
                    <a:pt x="88" y="30"/>
                    <a:pt x="88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7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6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9" y="11"/>
                    <a:pt x="113" y="10"/>
                    <a:pt x="116" y="9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9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6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3" y="12"/>
                    <a:pt x="116" y="13"/>
                    <a:pt x="111" y="14"/>
                  </a:cubicBezTo>
                  <a:cubicBezTo>
                    <a:pt x="107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7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1" y="12"/>
                    <a:pt x="132" y="12"/>
                  </a:cubicBezTo>
                  <a:cubicBezTo>
                    <a:pt x="119" y="17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5" y="19"/>
                  </a:cubicBezTo>
                  <a:cubicBezTo>
                    <a:pt x="119" y="18"/>
                    <a:pt x="123" y="17"/>
                    <a:pt x="128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1" y="22"/>
                  </a:cubicBezTo>
                  <a:cubicBezTo>
                    <a:pt x="103" y="24"/>
                    <a:pt x="96" y="26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100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1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8" y="24"/>
                    <a:pt x="107" y="27"/>
                  </a:cubicBezTo>
                  <a:cubicBezTo>
                    <a:pt x="102" y="29"/>
                    <a:pt x="97" y="31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6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6"/>
                  </a:cubicBezTo>
                  <a:cubicBezTo>
                    <a:pt x="85" y="37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4" y="35"/>
                    <a:pt x="117" y="31"/>
                  </a:cubicBezTo>
                  <a:cubicBezTo>
                    <a:pt x="124" y="30"/>
                    <a:pt x="131" y="28"/>
                    <a:pt x="138" y="26"/>
                  </a:cubicBezTo>
                  <a:cubicBezTo>
                    <a:pt x="145" y="25"/>
                    <a:pt x="152" y="23"/>
                    <a:pt x="158" y="21"/>
                  </a:cubicBezTo>
                  <a:cubicBezTo>
                    <a:pt x="160" y="22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4" y="39"/>
                    <a:pt x="95" y="41"/>
                  </a:cubicBezTo>
                  <a:cubicBezTo>
                    <a:pt x="88" y="43"/>
                    <a:pt x="80" y="44"/>
                    <a:pt x="73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80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40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1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4" y="59"/>
                    <a:pt x="66" y="58"/>
                  </a:cubicBezTo>
                  <a:cubicBezTo>
                    <a:pt x="71" y="56"/>
                    <a:pt x="75" y="54"/>
                    <a:pt x="80" y="53"/>
                  </a:cubicBezTo>
                  <a:cubicBezTo>
                    <a:pt x="91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2" y="30"/>
                    <a:pt x="171" y="26"/>
                  </a:cubicBezTo>
                  <a:cubicBezTo>
                    <a:pt x="174" y="28"/>
                    <a:pt x="177" y="29"/>
                    <a:pt x="180" y="30"/>
                  </a:cubicBezTo>
                  <a:close/>
                  <a:moveTo>
                    <a:pt x="45" y="75"/>
                  </a:move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7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60"/>
                    <a:pt x="102" y="56"/>
                    <a:pt x="115" y="52"/>
                  </a:cubicBezTo>
                  <a:cubicBezTo>
                    <a:pt x="127" y="49"/>
                    <a:pt x="140" y="45"/>
                    <a:pt x="152" y="42"/>
                  </a:cubicBezTo>
                  <a:cubicBezTo>
                    <a:pt x="163" y="39"/>
                    <a:pt x="175" y="38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6"/>
                    <a:pt x="60" y="65"/>
                    <a:pt x="62" y="64"/>
                  </a:cubicBezTo>
                  <a:cubicBezTo>
                    <a:pt x="68" y="63"/>
                    <a:pt x="74" y="61"/>
                    <a:pt x="79" y="59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4" y="45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8" y="46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3"/>
                    <a:pt x="71" y="53"/>
                    <a:pt x="68" y="54"/>
                  </a:cubicBezTo>
                  <a:cubicBezTo>
                    <a:pt x="68" y="54"/>
                    <a:pt x="66" y="54"/>
                    <a:pt x="65" y="54"/>
                  </a:cubicBezTo>
                  <a:cubicBezTo>
                    <a:pt x="66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7"/>
                    <a:pt x="134" y="33"/>
                    <a:pt x="143" y="31"/>
                  </a:cubicBezTo>
                  <a:cubicBezTo>
                    <a:pt x="150" y="29"/>
                    <a:pt x="158" y="28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2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59" y="24"/>
                    <a:pt x="163" y="24"/>
                    <a:pt x="163" y="24"/>
                  </a:cubicBezTo>
                  <a:cubicBezTo>
                    <a:pt x="161" y="25"/>
                    <a:pt x="159" y="26"/>
                    <a:pt x="156" y="27"/>
                  </a:cubicBezTo>
                  <a:cubicBezTo>
                    <a:pt x="149" y="29"/>
                    <a:pt x="142" y="30"/>
                    <a:pt x="135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1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2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1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2" y="29"/>
                    <a:pt x="164" y="28"/>
                  </a:cubicBezTo>
                  <a:cubicBezTo>
                    <a:pt x="164" y="28"/>
                    <a:pt x="165" y="28"/>
                    <a:pt x="165" y="28"/>
                  </a:cubicBezTo>
                  <a:cubicBezTo>
                    <a:pt x="157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4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7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4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1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9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7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9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8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6" y="73"/>
                    <a:pt x="67" y="71"/>
                    <a:pt x="78" y="67"/>
                  </a:cubicBezTo>
                  <a:cubicBezTo>
                    <a:pt x="90" y="63"/>
                    <a:pt x="103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3" y="36"/>
                    <a:pt x="194" y="37"/>
                  </a:cubicBezTo>
                  <a:cubicBezTo>
                    <a:pt x="168" y="42"/>
                    <a:pt x="142" y="50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8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5"/>
                    <a:pt x="66" y="73"/>
                    <a:pt x="40" y="81"/>
                  </a:cubicBezTo>
                  <a:cubicBezTo>
                    <a:pt x="40" y="81"/>
                    <a:pt x="41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7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9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3" y="40"/>
                    <a:pt x="205" y="41"/>
                    <a:pt x="207" y="43"/>
                  </a:cubicBezTo>
                  <a:close/>
                  <a:moveTo>
                    <a:pt x="39" y="83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4"/>
                    <a:pt x="183" y="42"/>
                  </a:cubicBezTo>
                  <a:cubicBezTo>
                    <a:pt x="187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40"/>
                  </a:cubicBezTo>
                  <a:cubicBezTo>
                    <a:pt x="198" y="40"/>
                    <a:pt x="196" y="40"/>
                    <a:pt x="195" y="40"/>
                  </a:cubicBezTo>
                  <a:cubicBezTo>
                    <a:pt x="189" y="43"/>
                    <a:pt x="183" y="44"/>
                    <a:pt x="176" y="45"/>
                  </a:cubicBezTo>
                  <a:cubicBezTo>
                    <a:pt x="169" y="47"/>
                    <a:pt x="162" y="49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3"/>
                  </a:cubicBezTo>
                  <a:close/>
                  <a:moveTo>
                    <a:pt x="35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9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200" y="48"/>
                    <a:pt x="193" y="50"/>
                  </a:cubicBezTo>
                  <a:cubicBezTo>
                    <a:pt x="186" y="52"/>
                    <a:pt x="178" y="53"/>
                    <a:pt x="170" y="54"/>
                  </a:cubicBezTo>
                  <a:cubicBezTo>
                    <a:pt x="154" y="58"/>
                    <a:pt x="138" y="61"/>
                    <a:pt x="123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5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60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7" y="62"/>
                    <a:pt x="152" y="59"/>
                    <a:pt x="168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2" y="47"/>
                    <a:pt x="210" y="48"/>
                    <a:pt x="208" y="50"/>
                  </a:cubicBezTo>
                  <a:cubicBezTo>
                    <a:pt x="194" y="54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6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50"/>
                    <a:pt x="213" y="50"/>
                    <a:pt x="213" y="51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08" y="55"/>
                    <a:pt x="204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8" y="98"/>
                    <a:pt x="166" y="99"/>
                  </a:cubicBezTo>
                  <a:cubicBezTo>
                    <a:pt x="182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5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3" y="85"/>
                    <a:pt x="146" y="86"/>
                  </a:cubicBezTo>
                  <a:cubicBezTo>
                    <a:pt x="139" y="88"/>
                    <a:pt x="133" y="91"/>
                    <a:pt x="126" y="92"/>
                  </a:cubicBezTo>
                  <a:cubicBezTo>
                    <a:pt x="119" y="94"/>
                    <a:pt x="111" y="96"/>
                    <a:pt x="104" y="97"/>
                  </a:cubicBezTo>
                  <a:cubicBezTo>
                    <a:pt x="90" y="100"/>
                    <a:pt x="77" y="104"/>
                    <a:pt x="63" y="108"/>
                  </a:cubicBezTo>
                  <a:cubicBezTo>
                    <a:pt x="56" y="110"/>
                    <a:pt x="50" y="112"/>
                    <a:pt x="43" y="113"/>
                  </a:cubicBezTo>
                  <a:cubicBezTo>
                    <a:pt x="36" y="114"/>
                    <a:pt x="28" y="115"/>
                    <a:pt x="22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10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6"/>
                    <a:pt x="160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9" y="88"/>
                  </a:cubicBezTo>
                  <a:cubicBezTo>
                    <a:pt x="135" y="92"/>
                    <a:pt x="120" y="95"/>
                    <a:pt x="106" y="98"/>
                  </a:cubicBezTo>
                  <a:cubicBezTo>
                    <a:pt x="92" y="102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9" y="117"/>
                  </a:cubicBezTo>
                  <a:cubicBezTo>
                    <a:pt x="25" y="114"/>
                    <a:pt x="32" y="113"/>
                    <a:pt x="39" y="112"/>
                  </a:cubicBezTo>
                  <a:cubicBezTo>
                    <a:pt x="47" y="110"/>
                    <a:pt x="55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2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4" y="123"/>
                  </a:cubicBezTo>
                  <a:cubicBezTo>
                    <a:pt x="33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3" y="124"/>
                  </a:cubicBezTo>
                  <a:cubicBezTo>
                    <a:pt x="42" y="123"/>
                    <a:pt x="52" y="120"/>
                    <a:pt x="62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9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8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5" y="124"/>
                    <a:pt x="60" y="123"/>
                    <a:pt x="65" y="122"/>
                  </a:cubicBezTo>
                  <a:cubicBezTo>
                    <a:pt x="76" y="119"/>
                    <a:pt x="88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2" y="106"/>
                    <a:pt x="124" y="108"/>
                  </a:cubicBezTo>
                  <a:cubicBezTo>
                    <a:pt x="109" y="112"/>
                    <a:pt x="95" y="116"/>
                    <a:pt x="81" y="121"/>
                  </a:cubicBezTo>
                  <a:cubicBezTo>
                    <a:pt x="76" y="122"/>
                    <a:pt x="72" y="123"/>
                    <a:pt x="68" y="125"/>
                  </a:cubicBezTo>
                  <a:cubicBezTo>
                    <a:pt x="68" y="125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9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7"/>
                    <a:pt x="60" y="127"/>
                  </a:cubicBezTo>
                  <a:cubicBezTo>
                    <a:pt x="56" y="128"/>
                    <a:pt x="53" y="129"/>
                    <a:pt x="50" y="130"/>
                  </a:cubicBezTo>
                  <a:cubicBezTo>
                    <a:pt x="49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7" y="111"/>
                    <a:pt x="137" y="110"/>
                    <a:pt x="138" y="110"/>
                  </a:cubicBezTo>
                  <a:cubicBezTo>
                    <a:pt x="111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50" y="133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7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2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2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4" y="143"/>
                  </a:cubicBezTo>
                  <a:cubicBezTo>
                    <a:pt x="118" y="144"/>
                    <a:pt x="112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2" y="137"/>
                    <a:pt x="111" y="139"/>
                    <a:pt x="101" y="141"/>
                  </a:cubicBezTo>
                  <a:cubicBezTo>
                    <a:pt x="97" y="143"/>
                    <a:pt x="92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7" y="128"/>
                  </a:cubicBezTo>
                  <a:cubicBezTo>
                    <a:pt x="126" y="131"/>
                    <a:pt x="114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7" y="126"/>
                    <a:pt x="126" y="126"/>
                  </a:cubicBezTo>
                  <a:cubicBezTo>
                    <a:pt x="126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6" y="132"/>
                    <a:pt x="88" y="134"/>
                    <a:pt x="80" y="135"/>
                  </a:cubicBezTo>
                  <a:cubicBezTo>
                    <a:pt x="76" y="135"/>
                    <a:pt x="73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4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4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20"/>
                    <a:pt x="111" y="122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60" y="134"/>
                    <a:pt x="57" y="134"/>
                  </a:cubicBezTo>
                  <a:cubicBezTo>
                    <a:pt x="53" y="135"/>
                    <a:pt x="59" y="134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9" y="104"/>
                    <a:pt x="159" y="104"/>
                  </a:cubicBezTo>
                  <a:cubicBezTo>
                    <a:pt x="157" y="106"/>
                    <a:pt x="155" y="108"/>
                    <a:pt x="154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100" y="125"/>
                  </a:cubicBezTo>
                  <a:cubicBezTo>
                    <a:pt x="105" y="124"/>
                    <a:pt x="111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3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2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8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6" y="131"/>
                    <a:pt x="104" y="132"/>
                  </a:cubicBezTo>
                  <a:cubicBezTo>
                    <a:pt x="97" y="134"/>
                    <a:pt x="89" y="135"/>
                    <a:pt x="82" y="137"/>
                  </a:cubicBezTo>
                  <a:cubicBezTo>
                    <a:pt x="79" y="138"/>
                    <a:pt x="77" y="139"/>
                    <a:pt x="74" y="139"/>
                  </a:cubicBezTo>
                  <a:cubicBezTo>
                    <a:pt x="72" y="140"/>
                    <a:pt x="69" y="140"/>
                    <a:pt x="68" y="141"/>
                  </a:cubicBezTo>
                  <a:cubicBezTo>
                    <a:pt x="66" y="141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2" y="137"/>
                  </a:moveTo>
                  <a:cubicBezTo>
                    <a:pt x="113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2" y="135"/>
                    <a:pt x="106" y="136"/>
                  </a:cubicBezTo>
                  <a:cubicBezTo>
                    <a:pt x="101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2" y="137"/>
                  </a:cubicBezTo>
                  <a:close/>
                  <a:moveTo>
                    <a:pt x="98" y="143"/>
                  </a:moveTo>
                  <a:cubicBezTo>
                    <a:pt x="108" y="141"/>
                    <a:pt x="117" y="139"/>
                    <a:pt x="126" y="137"/>
                  </a:cubicBezTo>
                  <a:cubicBezTo>
                    <a:pt x="127" y="136"/>
                    <a:pt x="127" y="136"/>
                    <a:pt x="128" y="136"/>
                  </a:cubicBezTo>
                  <a:cubicBezTo>
                    <a:pt x="127" y="137"/>
                    <a:pt x="126" y="137"/>
                    <a:pt x="125" y="137"/>
                  </a:cubicBezTo>
                  <a:cubicBezTo>
                    <a:pt x="120" y="139"/>
                    <a:pt x="116" y="141"/>
                    <a:pt x="111" y="142"/>
                  </a:cubicBezTo>
                  <a:cubicBezTo>
                    <a:pt x="106" y="144"/>
                    <a:pt x="102" y="145"/>
                    <a:pt x="97" y="146"/>
                  </a:cubicBezTo>
                  <a:cubicBezTo>
                    <a:pt x="93" y="148"/>
                    <a:pt x="89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5" y="146"/>
                    <a:pt x="113" y="146"/>
                    <a:pt x="112" y="146"/>
                  </a:cubicBezTo>
                  <a:cubicBezTo>
                    <a:pt x="105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3" y="149"/>
                    <a:pt x="117" y="148"/>
                  </a:cubicBezTo>
                  <a:cubicBezTo>
                    <a:pt x="122" y="147"/>
                    <a:pt x="115" y="149"/>
                    <a:pt x="115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5" y="155"/>
                    <a:pt x="94" y="155"/>
                    <a:pt x="93" y="154"/>
                  </a:cubicBezTo>
                  <a:cubicBezTo>
                    <a:pt x="96" y="154"/>
                    <a:pt x="100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4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7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1" y="111"/>
                    <a:pt x="119" y="114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9" y="122"/>
                    <a:pt x="83" y="120"/>
                    <a:pt x="88" y="119"/>
                  </a:cubicBezTo>
                  <a:cubicBezTo>
                    <a:pt x="102" y="115"/>
                    <a:pt x="117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60" y="97"/>
                    <a:pt x="159" y="98"/>
                    <a:pt x="158" y="98"/>
                  </a:cubicBezTo>
                  <a:cubicBezTo>
                    <a:pt x="143" y="102"/>
                    <a:pt x="128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4" y="122"/>
                    <a:pt x="59" y="122"/>
                    <a:pt x="54" y="123"/>
                  </a:cubicBezTo>
                  <a:cubicBezTo>
                    <a:pt x="68" y="119"/>
                    <a:pt x="83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4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7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7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6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3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8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7" y="91"/>
                    <a:pt x="149" y="92"/>
                  </a:cubicBezTo>
                  <a:cubicBezTo>
                    <a:pt x="134" y="96"/>
                    <a:pt x="119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5"/>
                    <a:pt x="45" y="117"/>
                  </a:cubicBezTo>
                  <a:cubicBezTo>
                    <a:pt x="40" y="118"/>
                    <a:pt x="36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30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5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80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3" y="113"/>
                    <a:pt x="26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10"/>
                  </a:cubicBezTo>
                  <a:cubicBezTo>
                    <a:pt x="35" y="107"/>
                    <a:pt x="43" y="105"/>
                    <a:pt x="51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2" y="99"/>
                    <a:pt x="71" y="102"/>
                    <a:pt x="60" y="105"/>
                  </a:cubicBezTo>
                  <a:close/>
                  <a:moveTo>
                    <a:pt x="58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4" y="164"/>
                    <a:pt x="103" y="165"/>
                  </a:cubicBezTo>
                  <a:cubicBezTo>
                    <a:pt x="98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8" y="133"/>
                  </a:cubicBezTo>
                  <a:cubicBezTo>
                    <a:pt x="29" y="128"/>
                    <a:pt x="19" y="122"/>
                    <a:pt x="10" y="118"/>
                  </a:cubicBezTo>
                  <a:cubicBezTo>
                    <a:pt x="10" y="118"/>
                    <a:pt x="10" y="118"/>
                    <a:pt x="10" y="118"/>
                  </a:cubicBezTo>
                  <a:cubicBezTo>
                    <a:pt x="10" y="117"/>
                    <a:pt x="10" y="117"/>
                    <a:pt x="11" y="116"/>
                  </a:cubicBezTo>
                  <a:cubicBezTo>
                    <a:pt x="26" y="124"/>
                    <a:pt x="42" y="131"/>
                    <a:pt x="58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3" y="71"/>
                  </a:cubicBezTo>
                  <a:cubicBezTo>
                    <a:pt x="137" y="74"/>
                    <a:pt x="122" y="77"/>
                    <a:pt x="107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7" y="96"/>
                    <a:pt x="39" y="98"/>
                  </a:cubicBezTo>
                  <a:cubicBezTo>
                    <a:pt x="37" y="99"/>
                    <a:pt x="34" y="100"/>
                    <a:pt x="32" y="101"/>
                  </a:cubicBezTo>
                  <a:cubicBezTo>
                    <a:pt x="41" y="97"/>
                    <a:pt x="51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50" y="69"/>
                  </a:cubicBezTo>
                  <a:cubicBezTo>
                    <a:pt x="164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2" y="81"/>
                    <a:pt x="150" y="82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20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1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2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9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3" y="147"/>
                  </a:cubicBezTo>
                  <a:cubicBezTo>
                    <a:pt x="38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6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30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3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7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8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8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5"/>
                    <a:pt x="155" y="67"/>
                  </a:cubicBezTo>
                  <a:cubicBezTo>
                    <a:pt x="140" y="70"/>
                    <a:pt x="124" y="73"/>
                    <a:pt x="110" y="77"/>
                  </a:cubicBezTo>
                  <a:cubicBezTo>
                    <a:pt x="80" y="84"/>
                    <a:pt x="51" y="93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6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2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8" y="85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5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4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4" y="59"/>
                  </a:cubicBezTo>
                  <a:cubicBezTo>
                    <a:pt x="214" y="59"/>
                    <a:pt x="214" y="60"/>
                    <a:pt x="214" y="60"/>
                  </a:cubicBezTo>
                  <a:cubicBezTo>
                    <a:pt x="210" y="62"/>
                    <a:pt x="208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0" y="136"/>
                    <a:pt x="10" y="136"/>
                    <a:pt x="9" y="135"/>
                  </a:cubicBezTo>
                  <a:cubicBezTo>
                    <a:pt x="13" y="138"/>
                    <a:pt x="18" y="139"/>
                    <a:pt x="21" y="141"/>
                  </a:cubicBezTo>
                  <a:cubicBezTo>
                    <a:pt x="32" y="146"/>
                    <a:pt x="42" y="151"/>
                    <a:pt x="53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2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7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4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4"/>
                    <a:pt x="127" y="156"/>
                  </a:cubicBezTo>
                  <a:cubicBezTo>
                    <a:pt x="138" y="144"/>
                    <a:pt x="150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62" name="矩形 3"/>
          <p:cNvSpPr>
            <a:spLocks noChangeArrowheads="1"/>
          </p:cNvSpPr>
          <p:nvPr/>
        </p:nvSpPr>
        <p:spPr bwMode="auto">
          <a:xfrm>
            <a:off x="4988627" y="1179762"/>
            <a:ext cx="223651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</a:t>
            </a:r>
          </a:p>
        </p:txBody>
      </p:sp>
      <p:sp>
        <p:nvSpPr>
          <p:cNvPr id="263" name="矩形 4"/>
          <p:cNvSpPr>
            <a:spLocks noChangeArrowheads="1"/>
          </p:cNvSpPr>
          <p:nvPr/>
        </p:nvSpPr>
        <p:spPr bwMode="auto">
          <a:xfrm>
            <a:off x="4967678" y="1931788"/>
            <a:ext cx="35173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为什么要进行版本控制</a:t>
            </a:r>
          </a:p>
        </p:txBody>
      </p:sp>
      <p:sp>
        <p:nvSpPr>
          <p:cNvPr id="264" name="矩形 263"/>
          <p:cNvSpPr/>
          <p:nvPr/>
        </p:nvSpPr>
        <p:spPr>
          <a:xfrm>
            <a:off x="5112710" y="1845260"/>
            <a:ext cx="1968105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5" name="矩形 6"/>
          <p:cNvSpPr>
            <a:spLocks noChangeArrowheads="1"/>
          </p:cNvSpPr>
          <p:nvPr/>
        </p:nvSpPr>
        <p:spPr bwMode="auto">
          <a:xfrm>
            <a:off x="4967678" y="2322313"/>
            <a:ext cx="228620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版本控制简介</a:t>
            </a:r>
          </a:p>
        </p:txBody>
      </p:sp>
      <p:pic>
        <p:nvPicPr>
          <p:cNvPr id="166" name="Picture 2">
            <a:extLst>
              <a:ext uri="{FF2B5EF4-FFF2-40B4-BE49-F238E27FC236}">
                <a16:creationId xmlns:a16="http://schemas.microsoft.com/office/drawing/2014/main" id="{C2656955-8A0F-463B-9D52-AAEC3511A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098" y="1305294"/>
            <a:ext cx="3020294" cy="19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7" name="矩形 6">
            <a:extLst>
              <a:ext uri="{FF2B5EF4-FFF2-40B4-BE49-F238E27FC236}">
                <a16:creationId xmlns:a16="http://schemas.microsoft.com/office/drawing/2014/main" id="{4B897BEE-055B-4CCC-B450-7557D6B438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3621" y="2721908"/>
            <a:ext cx="228620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版本控制工具</a:t>
            </a:r>
          </a:p>
        </p:txBody>
      </p:sp>
    </p:spTree>
    <p:extLst>
      <p:ext uri="{BB962C8B-B14F-4D97-AF65-F5344CB8AC3E}">
        <p14:creationId xmlns:p14="http://schemas.microsoft.com/office/powerpoint/2010/main" val="34047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6388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6389" name="矩形 4"/>
          <p:cNvSpPr>
            <a:spLocks noChangeArrowheads="1"/>
          </p:cNvSpPr>
          <p:nvPr/>
        </p:nvSpPr>
        <p:spPr bwMode="auto">
          <a:xfrm>
            <a:off x="11778413" y="6433552"/>
            <a:ext cx="334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eaLnBrk="1" hangingPunct="1"/>
              <a:t>4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95" name="TextBox 15"/>
          <p:cNvSpPr txBox="1">
            <a:spLocks noChangeArrowheads="1"/>
          </p:cNvSpPr>
          <p:nvPr/>
        </p:nvSpPr>
        <p:spPr bwMode="auto">
          <a:xfrm>
            <a:off x="2971005" y="965637"/>
            <a:ext cx="6238875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为什么要进行版本控制？</a:t>
            </a:r>
          </a:p>
        </p:txBody>
      </p:sp>
      <p:sp>
        <p:nvSpPr>
          <p:cNvPr id="24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</a:t>
            </a:r>
          </a:p>
        </p:txBody>
      </p:sp>
      <p:sp>
        <p:nvSpPr>
          <p:cNvPr id="26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7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8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825670B9-E68C-4E41-B07B-95CAA91B429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057" y="1997268"/>
            <a:ext cx="3731035" cy="3895095"/>
          </a:xfrm>
          <a:prstGeom prst="rect">
            <a:avLst/>
          </a:prstGeom>
        </p:spPr>
      </p:pic>
      <p:pic>
        <p:nvPicPr>
          <p:cNvPr id="22" name="Picture 4">
            <a:extLst>
              <a:ext uri="{FF2B5EF4-FFF2-40B4-BE49-F238E27FC236}">
                <a16:creationId xmlns:a16="http://schemas.microsoft.com/office/drawing/2014/main" id="{0BD51BE9-127A-4F35-9D77-6960C0870AE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74" y="2571571"/>
            <a:ext cx="3641070" cy="2899372"/>
          </a:xfrm>
          <a:prstGeom prst="rect">
            <a:avLst/>
          </a:prstGeom>
        </p:spPr>
      </p:pic>
      <p:grpSp>
        <p:nvGrpSpPr>
          <p:cNvPr id="23" name="955fa86c-eda2-4a8e-8ad2-bc443b78eff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37EEBE6-EF67-4185-96A2-D052000D5A97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 rot="5400000">
            <a:off x="5490346" y="3050940"/>
            <a:ext cx="1121343" cy="1734001"/>
            <a:chOff x="4735513" y="1552576"/>
            <a:chExt cx="2705100" cy="4183062"/>
          </a:xfrm>
        </p:grpSpPr>
        <p:sp>
          <p:nvSpPr>
            <p:cNvPr id="30" name="íṧľíḋè">
              <a:extLst>
                <a:ext uri="{FF2B5EF4-FFF2-40B4-BE49-F238E27FC236}">
                  <a16:creationId xmlns:a16="http://schemas.microsoft.com/office/drawing/2014/main" id="{77D285C3-B84D-4EC7-B882-315F9945C83A}"/>
                </a:ext>
              </a:extLst>
            </p:cNvPr>
            <p:cNvSpPr/>
            <p:nvPr/>
          </p:nvSpPr>
          <p:spPr bwMode="auto">
            <a:xfrm>
              <a:off x="5457825" y="2773363"/>
              <a:ext cx="457200" cy="2962275"/>
            </a:xfrm>
            <a:custGeom>
              <a:avLst/>
              <a:gdLst>
                <a:gd name="T0" fmla="*/ 284 w 288"/>
                <a:gd name="T1" fmla="*/ 1866 h 1866"/>
                <a:gd name="T2" fmla="*/ 0 w 288"/>
                <a:gd name="T3" fmla="*/ 1710 h 1866"/>
                <a:gd name="T4" fmla="*/ 4 w 288"/>
                <a:gd name="T5" fmla="*/ 0 h 1866"/>
                <a:gd name="T6" fmla="*/ 288 w 288"/>
                <a:gd name="T7" fmla="*/ 155 h 1866"/>
                <a:gd name="T8" fmla="*/ 284 w 288"/>
                <a:gd name="T9" fmla="*/ 1866 h 1866"/>
                <a:gd name="T10" fmla="*/ 19 w 288"/>
                <a:gd name="T11" fmla="*/ 1701 h 1866"/>
                <a:gd name="T12" fmla="*/ 270 w 288"/>
                <a:gd name="T13" fmla="*/ 1838 h 1866"/>
                <a:gd name="T14" fmla="*/ 270 w 288"/>
                <a:gd name="T15" fmla="*/ 165 h 1866"/>
                <a:gd name="T16" fmla="*/ 19 w 288"/>
                <a:gd name="T17" fmla="*/ 28 h 1866"/>
                <a:gd name="T18" fmla="*/ 19 w 288"/>
                <a:gd name="T19" fmla="*/ 1701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1866">
                  <a:moveTo>
                    <a:pt x="284" y="1866"/>
                  </a:moveTo>
                  <a:lnTo>
                    <a:pt x="0" y="1710"/>
                  </a:lnTo>
                  <a:lnTo>
                    <a:pt x="4" y="0"/>
                  </a:lnTo>
                  <a:lnTo>
                    <a:pt x="288" y="155"/>
                  </a:lnTo>
                  <a:lnTo>
                    <a:pt x="284" y="1866"/>
                  </a:lnTo>
                  <a:close/>
                  <a:moveTo>
                    <a:pt x="19" y="1701"/>
                  </a:moveTo>
                  <a:lnTo>
                    <a:pt x="270" y="1838"/>
                  </a:lnTo>
                  <a:lnTo>
                    <a:pt x="270" y="165"/>
                  </a:lnTo>
                  <a:lnTo>
                    <a:pt x="19" y="28"/>
                  </a:lnTo>
                  <a:lnTo>
                    <a:pt x="19" y="1701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Sļîḋé">
              <a:extLst>
                <a:ext uri="{FF2B5EF4-FFF2-40B4-BE49-F238E27FC236}">
                  <a16:creationId xmlns:a16="http://schemas.microsoft.com/office/drawing/2014/main" id="{2028EA25-171D-49C9-B136-3652DB513680}"/>
                </a:ext>
              </a:extLst>
            </p:cNvPr>
            <p:cNvSpPr/>
            <p:nvPr/>
          </p:nvSpPr>
          <p:spPr bwMode="auto">
            <a:xfrm>
              <a:off x="4735513" y="1552576"/>
              <a:ext cx="1601788" cy="1593850"/>
            </a:xfrm>
            <a:custGeom>
              <a:avLst/>
              <a:gdLst>
                <a:gd name="T0" fmla="*/ 284 w 1009"/>
                <a:gd name="T1" fmla="*/ 1004 h 1004"/>
                <a:gd name="T2" fmla="*/ 0 w 1009"/>
                <a:gd name="T3" fmla="*/ 849 h 1004"/>
                <a:gd name="T4" fmla="*/ 729 w 1009"/>
                <a:gd name="T5" fmla="*/ 0 h 1004"/>
                <a:gd name="T6" fmla="*/ 1009 w 1009"/>
                <a:gd name="T7" fmla="*/ 156 h 1004"/>
                <a:gd name="T8" fmla="*/ 284 w 1009"/>
                <a:gd name="T9" fmla="*/ 1004 h 1004"/>
                <a:gd name="T10" fmla="*/ 24 w 1009"/>
                <a:gd name="T11" fmla="*/ 844 h 1004"/>
                <a:gd name="T12" fmla="*/ 280 w 1009"/>
                <a:gd name="T13" fmla="*/ 981 h 1004"/>
                <a:gd name="T14" fmla="*/ 985 w 1009"/>
                <a:gd name="T15" fmla="*/ 161 h 1004"/>
                <a:gd name="T16" fmla="*/ 734 w 1009"/>
                <a:gd name="T17" fmla="*/ 24 h 1004"/>
                <a:gd name="T18" fmla="*/ 24 w 1009"/>
                <a:gd name="T19" fmla="*/ 844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9" h="1004">
                  <a:moveTo>
                    <a:pt x="284" y="1004"/>
                  </a:moveTo>
                  <a:lnTo>
                    <a:pt x="0" y="849"/>
                  </a:lnTo>
                  <a:lnTo>
                    <a:pt x="729" y="0"/>
                  </a:lnTo>
                  <a:lnTo>
                    <a:pt x="1009" y="156"/>
                  </a:lnTo>
                  <a:lnTo>
                    <a:pt x="284" y="1004"/>
                  </a:lnTo>
                  <a:close/>
                  <a:moveTo>
                    <a:pt x="24" y="844"/>
                  </a:moveTo>
                  <a:lnTo>
                    <a:pt x="280" y="981"/>
                  </a:lnTo>
                  <a:lnTo>
                    <a:pt x="985" y="161"/>
                  </a:lnTo>
                  <a:lnTo>
                    <a:pt x="734" y="24"/>
                  </a:lnTo>
                  <a:lnTo>
                    <a:pt x="24" y="844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ṥlïḓê">
              <a:extLst>
                <a:ext uri="{FF2B5EF4-FFF2-40B4-BE49-F238E27FC236}">
                  <a16:creationId xmlns:a16="http://schemas.microsoft.com/office/drawing/2014/main" id="{5BF10C90-7D3D-4A1C-B28A-536D20A28658}"/>
                </a:ext>
              </a:extLst>
            </p:cNvPr>
            <p:cNvSpPr/>
            <p:nvPr/>
          </p:nvSpPr>
          <p:spPr bwMode="auto">
            <a:xfrm>
              <a:off x="5180013" y="1800226"/>
              <a:ext cx="2246313" cy="3913188"/>
            </a:xfrm>
            <a:custGeom>
              <a:avLst/>
              <a:gdLst>
                <a:gd name="T0" fmla="*/ 719 w 1415"/>
                <a:gd name="T1" fmla="*/ 0 h 2465"/>
                <a:gd name="T2" fmla="*/ 1415 w 1415"/>
                <a:gd name="T3" fmla="*/ 636 h 2465"/>
                <a:gd name="T4" fmla="*/ 960 w 1415"/>
                <a:gd name="T5" fmla="*/ 702 h 2465"/>
                <a:gd name="T6" fmla="*/ 960 w 1415"/>
                <a:gd name="T7" fmla="*/ 2394 h 2465"/>
                <a:gd name="T8" fmla="*/ 449 w 1415"/>
                <a:gd name="T9" fmla="*/ 2465 h 2465"/>
                <a:gd name="T10" fmla="*/ 454 w 1415"/>
                <a:gd name="T11" fmla="*/ 773 h 2465"/>
                <a:gd name="T12" fmla="*/ 0 w 1415"/>
                <a:gd name="T13" fmla="*/ 834 h 2465"/>
                <a:gd name="T14" fmla="*/ 719 w 1415"/>
                <a:gd name="T15" fmla="*/ 0 h 2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5" h="2465">
                  <a:moveTo>
                    <a:pt x="719" y="0"/>
                  </a:moveTo>
                  <a:lnTo>
                    <a:pt x="1415" y="636"/>
                  </a:lnTo>
                  <a:lnTo>
                    <a:pt x="960" y="702"/>
                  </a:lnTo>
                  <a:lnTo>
                    <a:pt x="960" y="2394"/>
                  </a:lnTo>
                  <a:lnTo>
                    <a:pt x="449" y="2465"/>
                  </a:lnTo>
                  <a:lnTo>
                    <a:pt x="454" y="773"/>
                  </a:lnTo>
                  <a:lnTo>
                    <a:pt x="0" y="834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şlïḍè">
              <a:extLst>
                <a:ext uri="{FF2B5EF4-FFF2-40B4-BE49-F238E27FC236}">
                  <a16:creationId xmlns:a16="http://schemas.microsoft.com/office/drawing/2014/main" id="{9F477978-5D63-4169-8E5A-341CBA466FBF}"/>
                </a:ext>
              </a:extLst>
            </p:cNvPr>
            <p:cNvSpPr/>
            <p:nvPr/>
          </p:nvSpPr>
          <p:spPr bwMode="auto">
            <a:xfrm>
              <a:off x="5164138" y="1785938"/>
              <a:ext cx="2276475" cy="3933825"/>
            </a:xfrm>
            <a:custGeom>
              <a:avLst/>
              <a:gdLst>
                <a:gd name="T0" fmla="*/ 97 w 303"/>
                <a:gd name="T1" fmla="*/ 526 h 526"/>
                <a:gd name="T2" fmla="*/ 96 w 303"/>
                <a:gd name="T3" fmla="*/ 526 h 526"/>
                <a:gd name="T4" fmla="*/ 96 w 303"/>
                <a:gd name="T5" fmla="*/ 525 h 526"/>
                <a:gd name="T6" fmla="*/ 96 w 303"/>
                <a:gd name="T7" fmla="*/ 168 h 526"/>
                <a:gd name="T8" fmla="*/ 2 w 303"/>
                <a:gd name="T9" fmla="*/ 181 h 526"/>
                <a:gd name="T10" fmla="*/ 1 w 303"/>
                <a:gd name="T11" fmla="*/ 180 h 526"/>
                <a:gd name="T12" fmla="*/ 1 w 303"/>
                <a:gd name="T13" fmla="*/ 178 h 526"/>
                <a:gd name="T14" fmla="*/ 152 w 303"/>
                <a:gd name="T15" fmla="*/ 1 h 526"/>
                <a:gd name="T16" fmla="*/ 153 w 303"/>
                <a:gd name="T17" fmla="*/ 0 h 526"/>
                <a:gd name="T18" fmla="*/ 155 w 303"/>
                <a:gd name="T19" fmla="*/ 1 h 526"/>
                <a:gd name="T20" fmla="*/ 302 w 303"/>
                <a:gd name="T21" fmla="*/ 136 h 526"/>
                <a:gd name="T22" fmla="*/ 302 w 303"/>
                <a:gd name="T23" fmla="*/ 138 h 526"/>
                <a:gd name="T24" fmla="*/ 301 w 303"/>
                <a:gd name="T25" fmla="*/ 139 h 526"/>
                <a:gd name="T26" fmla="*/ 207 w 303"/>
                <a:gd name="T27" fmla="*/ 152 h 526"/>
                <a:gd name="T28" fmla="*/ 206 w 303"/>
                <a:gd name="T29" fmla="*/ 510 h 526"/>
                <a:gd name="T30" fmla="*/ 205 w 303"/>
                <a:gd name="T31" fmla="*/ 511 h 526"/>
                <a:gd name="T32" fmla="*/ 98 w 303"/>
                <a:gd name="T33" fmla="*/ 526 h 526"/>
                <a:gd name="T34" fmla="*/ 97 w 303"/>
                <a:gd name="T35" fmla="*/ 526 h 526"/>
                <a:gd name="T36" fmla="*/ 98 w 303"/>
                <a:gd name="T37" fmla="*/ 164 h 526"/>
                <a:gd name="T38" fmla="*/ 99 w 303"/>
                <a:gd name="T39" fmla="*/ 165 h 526"/>
                <a:gd name="T40" fmla="*/ 100 w 303"/>
                <a:gd name="T41" fmla="*/ 166 h 526"/>
                <a:gd name="T42" fmla="*/ 99 w 303"/>
                <a:gd name="T43" fmla="*/ 523 h 526"/>
                <a:gd name="T44" fmla="*/ 203 w 303"/>
                <a:gd name="T45" fmla="*/ 508 h 526"/>
                <a:gd name="T46" fmla="*/ 203 w 303"/>
                <a:gd name="T47" fmla="*/ 151 h 526"/>
                <a:gd name="T48" fmla="*/ 205 w 303"/>
                <a:gd name="T49" fmla="*/ 149 h 526"/>
                <a:gd name="T50" fmla="*/ 297 w 303"/>
                <a:gd name="T51" fmla="*/ 136 h 526"/>
                <a:gd name="T52" fmla="*/ 154 w 303"/>
                <a:gd name="T53" fmla="*/ 5 h 526"/>
                <a:gd name="T54" fmla="*/ 6 w 303"/>
                <a:gd name="T55" fmla="*/ 177 h 526"/>
                <a:gd name="T56" fmla="*/ 98 w 303"/>
                <a:gd name="T57" fmla="*/ 164 h 526"/>
                <a:gd name="T58" fmla="*/ 98 w 303"/>
                <a:gd name="T59" fmla="*/ 164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3" h="526">
                  <a:moveTo>
                    <a:pt x="97" y="526"/>
                  </a:moveTo>
                  <a:cubicBezTo>
                    <a:pt x="97" y="526"/>
                    <a:pt x="97" y="526"/>
                    <a:pt x="96" y="526"/>
                  </a:cubicBezTo>
                  <a:cubicBezTo>
                    <a:pt x="96" y="526"/>
                    <a:pt x="96" y="525"/>
                    <a:pt x="96" y="525"/>
                  </a:cubicBezTo>
                  <a:cubicBezTo>
                    <a:pt x="96" y="168"/>
                    <a:pt x="96" y="168"/>
                    <a:pt x="96" y="168"/>
                  </a:cubicBezTo>
                  <a:cubicBezTo>
                    <a:pt x="2" y="181"/>
                    <a:pt x="2" y="181"/>
                    <a:pt x="2" y="181"/>
                  </a:cubicBezTo>
                  <a:cubicBezTo>
                    <a:pt x="2" y="181"/>
                    <a:pt x="1" y="181"/>
                    <a:pt x="1" y="180"/>
                  </a:cubicBezTo>
                  <a:cubicBezTo>
                    <a:pt x="0" y="180"/>
                    <a:pt x="0" y="179"/>
                    <a:pt x="1" y="178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1"/>
                    <a:pt x="153" y="0"/>
                    <a:pt x="153" y="0"/>
                  </a:cubicBezTo>
                  <a:cubicBezTo>
                    <a:pt x="154" y="0"/>
                    <a:pt x="154" y="1"/>
                    <a:pt x="155" y="1"/>
                  </a:cubicBezTo>
                  <a:cubicBezTo>
                    <a:pt x="302" y="136"/>
                    <a:pt x="302" y="136"/>
                    <a:pt x="302" y="136"/>
                  </a:cubicBezTo>
                  <a:cubicBezTo>
                    <a:pt x="302" y="137"/>
                    <a:pt x="303" y="137"/>
                    <a:pt x="302" y="138"/>
                  </a:cubicBezTo>
                  <a:cubicBezTo>
                    <a:pt x="302" y="139"/>
                    <a:pt x="302" y="139"/>
                    <a:pt x="301" y="139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6" y="510"/>
                    <a:pt x="206" y="510"/>
                    <a:pt x="206" y="510"/>
                  </a:cubicBezTo>
                  <a:cubicBezTo>
                    <a:pt x="206" y="510"/>
                    <a:pt x="206" y="511"/>
                    <a:pt x="205" y="511"/>
                  </a:cubicBezTo>
                  <a:cubicBezTo>
                    <a:pt x="98" y="526"/>
                    <a:pt x="98" y="526"/>
                    <a:pt x="98" y="526"/>
                  </a:cubicBezTo>
                  <a:cubicBezTo>
                    <a:pt x="98" y="526"/>
                    <a:pt x="97" y="526"/>
                    <a:pt x="97" y="526"/>
                  </a:cubicBezTo>
                  <a:close/>
                  <a:moveTo>
                    <a:pt x="98" y="164"/>
                  </a:moveTo>
                  <a:cubicBezTo>
                    <a:pt x="98" y="164"/>
                    <a:pt x="99" y="164"/>
                    <a:pt x="99" y="165"/>
                  </a:cubicBezTo>
                  <a:cubicBezTo>
                    <a:pt x="99" y="165"/>
                    <a:pt x="100" y="165"/>
                    <a:pt x="100" y="166"/>
                  </a:cubicBezTo>
                  <a:cubicBezTo>
                    <a:pt x="99" y="523"/>
                    <a:pt x="99" y="523"/>
                    <a:pt x="99" y="523"/>
                  </a:cubicBezTo>
                  <a:cubicBezTo>
                    <a:pt x="203" y="508"/>
                    <a:pt x="203" y="508"/>
                    <a:pt x="203" y="508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4" y="149"/>
                    <a:pt x="205" y="149"/>
                  </a:cubicBezTo>
                  <a:cubicBezTo>
                    <a:pt x="297" y="136"/>
                    <a:pt x="297" y="136"/>
                    <a:pt x="297" y="136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6" y="177"/>
                    <a:pt x="6" y="177"/>
                    <a:pt x="6" y="177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ş1îdé">
              <a:extLst>
                <a:ext uri="{FF2B5EF4-FFF2-40B4-BE49-F238E27FC236}">
                  <a16:creationId xmlns:a16="http://schemas.microsoft.com/office/drawing/2014/main" id="{4CFCDDC1-2C2B-4788-9E78-EFB5191CF28A}"/>
                </a:ext>
              </a:extLst>
            </p:cNvPr>
            <p:cNvSpPr/>
            <p:nvPr/>
          </p:nvSpPr>
          <p:spPr bwMode="auto">
            <a:xfrm>
              <a:off x="5464175" y="2241551"/>
              <a:ext cx="579438" cy="755650"/>
            </a:xfrm>
            <a:custGeom>
              <a:avLst/>
              <a:gdLst>
                <a:gd name="T0" fmla="*/ 0 w 365"/>
                <a:gd name="T1" fmla="*/ 476 h 476"/>
                <a:gd name="T2" fmla="*/ 332 w 365"/>
                <a:gd name="T3" fmla="*/ 438 h 476"/>
                <a:gd name="T4" fmla="*/ 204 w 365"/>
                <a:gd name="T5" fmla="*/ 363 h 476"/>
                <a:gd name="T6" fmla="*/ 365 w 365"/>
                <a:gd name="T7" fmla="*/ 0 h 476"/>
                <a:gd name="T8" fmla="*/ 0 w 365"/>
                <a:gd name="T9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476">
                  <a:moveTo>
                    <a:pt x="0" y="476"/>
                  </a:moveTo>
                  <a:lnTo>
                    <a:pt x="332" y="438"/>
                  </a:lnTo>
                  <a:lnTo>
                    <a:pt x="204" y="363"/>
                  </a:lnTo>
                  <a:lnTo>
                    <a:pt x="365" y="0"/>
                  </a:lnTo>
                  <a:lnTo>
                    <a:pt x="0" y="4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5" name="072800c2-bb25-478d-b058-ca1385254a3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F6C23DE-05DD-436C-8A57-82F23C68BC6A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7111078" y="2494444"/>
            <a:ext cx="4578229" cy="2887181"/>
            <a:chOff x="2541588" y="1174750"/>
            <a:chExt cx="7151688" cy="4510088"/>
          </a:xfrm>
        </p:grpSpPr>
        <p:sp>
          <p:nvSpPr>
            <p:cNvPr id="36" name="íŝḻíḑè">
              <a:extLst>
                <a:ext uri="{FF2B5EF4-FFF2-40B4-BE49-F238E27FC236}">
                  <a16:creationId xmlns:a16="http://schemas.microsoft.com/office/drawing/2014/main" id="{620A6C39-E5C5-436F-AFC6-00370A0A6D04}"/>
                </a:ext>
              </a:extLst>
            </p:cNvPr>
            <p:cNvSpPr/>
            <p:nvPr/>
          </p:nvSpPr>
          <p:spPr bwMode="auto">
            <a:xfrm>
              <a:off x="2541588" y="4967288"/>
              <a:ext cx="7151688" cy="717550"/>
            </a:xfrm>
            <a:custGeom>
              <a:avLst/>
              <a:gdLst>
                <a:gd name="T0" fmla="*/ 2681 w 4030"/>
                <a:gd name="T1" fmla="*/ 0 h 405"/>
                <a:gd name="T2" fmla="*/ 2682 w 4030"/>
                <a:gd name="T3" fmla="*/ 34 h 405"/>
                <a:gd name="T4" fmla="*/ 2623 w 4030"/>
                <a:gd name="T5" fmla="*/ 32 h 405"/>
                <a:gd name="T6" fmla="*/ 2623 w 4030"/>
                <a:gd name="T7" fmla="*/ 209 h 405"/>
                <a:gd name="T8" fmla="*/ 1291 w 4030"/>
                <a:gd name="T9" fmla="*/ 209 h 405"/>
                <a:gd name="T10" fmla="*/ 1291 w 4030"/>
                <a:gd name="T11" fmla="*/ 24 h 405"/>
                <a:gd name="T12" fmla="*/ 1230 w 4030"/>
                <a:gd name="T13" fmla="*/ 32 h 405"/>
                <a:gd name="T14" fmla="*/ 1192 w 4030"/>
                <a:gd name="T15" fmla="*/ 135 h 405"/>
                <a:gd name="T16" fmla="*/ 1136 w 4030"/>
                <a:gd name="T17" fmla="*/ 115 h 405"/>
                <a:gd name="T18" fmla="*/ 1144 w 4030"/>
                <a:gd name="T19" fmla="*/ 43 h 405"/>
                <a:gd name="T20" fmla="*/ 1097 w 4030"/>
                <a:gd name="T21" fmla="*/ 48 h 405"/>
                <a:gd name="T22" fmla="*/ 885 w 4030"/>
                <a:gd name="T23" fmla="*/ 64 h 405"/>
                <a:gd name="T24" fmla="*/ 804 w 4030"/>
                <a:gd name="T25" fmla="*/ 68 h 405"/>
                <a:gd name="T26" fmla="*/ 679 w 4030"/>
                <a:gd name="T27" fmla="*/ 58 h 405"/>
                <a:gd name="T28" fmla="*/ 534 w 4030"/>
                <a:gd name="T29" fmla="*/ 31 h 405"/>
                <a:gd name="T30" fmla="*/ 369 w 4030"/>
                <a:gd name="T31" fmla="*/ 6 h 405"/>
                <a:gd name="T32" fmla="*/ 366 w 4030"/>
                <a:gd name="T33" fmla="*/ 6 h 405"/>
                <a:gd name="T34" fmla="*/ 133 w 4030"/>
                <a:gd name="T35" fmla="*/ 33 h 405"/>
                <a:gd name="T36" fmla="*/ 53 w 4030"/>
                <a:gd name="T37" fmla="*/ 78 h 405"/>
                <a:gd name="T38" fmla="*/ 47 w 4030"/>
                <a:gd name="T39" fmla="*/ 282 h 405"/>
                <a:gd name="T40" fmla="*/ 401 w 4030"/>
                <a:gd name="T41" fmla="*/ 393 h 405"/>
                <a:gd name="T42" fmla="*/ 431 w 4030"/>
                <a:gd name="T43" fmla="*/ 393 h 405"/>
                <a:gd name="T44" fmla="*/ 758 w 4030"/>
                <a:gd name="T45" fmla="*/ 381 h 405"/>
                <a:gd name="T46" fmla="*/ 1087 w 4030"/>
                <a:gd name="T47" fmla="*/ 370 h 405"/>
                <a:gd name="T48" fmla="*/ 1093 w 4030"/>
                <a:gd name="T49" fmla="*/ 370 h 405"/>
                <a:gd name="T50" fmla="*/ 1183 w 4030"/>
                <a:gd name="T51" fmla="*/ 370 h 405"/>
                <a:gd name="T52" fmla="*/ 1778 w 4030"/>
                <a:gd name="T53" fmla="*/ 355 h 405"/>
                <a:gd name="T54" fmla="*/ 2160 w 4030"/>
                <a:gd name="T55" fmla="*/ 345 h 405"/>
                <a:gd name="T56" fmla="*/ 2422 w 4030"/>
                <a:gd name="T57" fmla="*/ 346 h 405"/>
                <a:gd name="T58" fmla="*/ 3080 w 4030"/>
                <a:gd name="T59" fmla="*/ 376 h 405"/>
                <a:gd name="T60" fmla="*/ 3368 w 4030"/>
                <a:gd name="T61" fmla="*/ 401 h 405"/>
                <a:gd name="T62" fmla="*/ 3442 w 4030"/>
                <a:gd name="T63" fmla="*/ 405 h 405"/>
                <a:gd name="T64" fmla="*/ 3621 w 4030"/>
                <a:gd name="T65" fmla="*/ 394 h 405"/>
                <a:gd name="T66" fmla="*/ 3830 w 4030"/>
                <a:gd name="T67" fmla="*/ 340 h 405"/>
                <a:gd name="T68" fmla="*/ 3989 w 4030"/>
                <a:gd name="T69" fmla="*/ 185 h 405"/>
                <a:gd name="T70" fmla="*/ 3292 w 4030"/>
                <a:gd name="T71" fmla="*/ 29 h 405"/>
                <a:gd name="T72" fmla="*/ 3261 w 4030"/>
                <a:gd name="T73" fmla="*/ 30 h 405"/>
                <a:gd name="T74" fmla="*/ 3040 w 4030"/>
                <a:gd name="T75" fmla="*/ 31 h 405"/>
                <a:gd name="T76" fmla="*/ 2916 w 4030"/>
                <a:gd name="T77" fmla="*/ 29 h 405"/>
                <a:gd name="T78" fmla="*/ 2773 w 4030"/>
                <a:gd name="T79" fmla="*/ 8 h 405"/>
                <a:gd name="T80" fmla="*/ 2681 w 4030"/>
                <a:gd name="T81" fmla="*/ 0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30" h="405">
                  <a:moveTo>
                    <a:pt x="2681" y="0"/>
                  </a:moveTo>
                  <a:cubicBezTo>
                    <a:pt x="2682" y="34"/>
                    <a:pt x="2682" y="34"/>
                    <a:pt x="2682" y="34"/>
                  </a:cubicBezTo>
                  <a:cubicBezTo>
                    <a:pt x="2623" y="32"/>
                    <a:pt x="2623" y="32"/>
                    <a:pt x="2623" y="32"/>
                  </a:cubicBezTo>
                  <a:cubicBezTo>
                    <a:pt x="2623" y="209"/>
                    <a:pt x="2623" y="209"/>
                    <a:pt x="2623" y="209"/>
                  </a:cubicBezTo>
                  <a:cubicBezTo>
                    <a:pt x="1291" y="209"/>
                    <a:pt x="1291" y="209"/>
                    <a:pt x="1291" y="209"/>
                  </a:cubicBezTo>
                  <a:cubicBezTo>
                    <a:pt x="1291" y="24"/>
                    <a:pt x="1291" y="24"/>
                    <a:pt x="1291" y="24"/>
                  </a:cubicBezTo>
                  <a:cubicBezTo>
                    <a:pt x="1271" y="27"/>
                    <a:pt x="1250" y="29"/>
                    <a:pt x="1230" y="32"/>
                  </a:cubicBezTo>
                  <a:cubicBezTo>
                    <a:pt x="1192" y="135"/>
                    <a:pt x="1192" y="135"/>
                    <a:pt x="1192" y="135"/>
                  </a:cubicBezTo>
                  <a:cubicBezTo>
                    <a:pt x="1136" y="115"/>
                    <a:pt x="1136" y="115"/>
                    <a:pt x="1136" y="115"/>
                  </a:cubicBezTo>
                  <a:cubicBezTo>
                    <a:pt x="1144" y="43"/>
                    <a:pt x="1144" y="43"/>
                    <a:pt x="1144" y="43"/>
                  </a:cubicBezTo>
                  <a:cubicBezTo>
                    <a:pt x="1129" y="45"/>
                    <a:pt x="1113" y="46"/>
                    <a:pt x="1097" y="48"/>
                  </a:cubicBezTo>
                  <a:cubicBezTo>
                    <a:pt x="1026" y="53"/>
                    <a:pt x="955" y="57"/>
                    <a:pt x="885" y="64"/>
                  </a:cubicBezTo>
                  <a:cubicBezTo>
                    <a:pt x="858" y="67"/>
                    <a:pt x="831" y="68"/>
                    <a:pt x="804" y="68"/>
                  </a:cubicBezTo>
                  <a:cubicBezTo>
                    <a:pt x="762" y="68"/>
                    <a:pt x="719" y="65"/>
                    <a:pt x="679" y="58"/>
                  </a:cubicBezTo>
                  <a:cubicBezTo>
                    <a:pt x="630" y="50"/>
                    <a:pt x="582" y="45"/>
                    <a:pt x="534" y="31"/>
                  </a:cubicBezTo>
                  <a:cubicBezTo>
                    <a:pt x="481" y="16"/>
                    <a:pt x="424" y="6"/>
                    <a:pt x="369" y="6"/>
                  </a:cubicBezTo>
                  <a:cubicBezTo>
                    <a:pt x="368" y="6"/>
                    <a:pt x="367" y="6"/>
                    <a:pt x="366" y="6"/>
                  </a:cubicBezTo>
                  <a:cubicBezTo>
                    <a:pt x="287" y="6"/>
                    <a:pt x="209" y="6"/>
                    <a:pt x="133" y="33"/>
                  </a:cubicBezTo>
                  <a:cubicBezTo>
                    <a:pt x="106" y="42"/>
                    <a:pt x="73" y="58"/>
                    <a:pt x="53" y="78"/>
                  </a:cubicBezTo>
                  <a:cubicBezTo>
                    <a:pt x="7" y="123"/>
                    <a:pt x="0" y="235"/>
                    <a:pt x="47" y="282"/>
                  </a:cubicBezTo>
                  <a:cubicBezTo>
                    <a:pt x="125" y="361"/>
                    <a:pt x="292" y="392"/>
                    <a:pt x="401" y="393"/>
                  </a:cubicBezTo>
                  <a:cubicBezTo>
                    <a:pt x="411" y="393"/>
                    <a:pt x="421" y="393"/>
                    <a:pt x="431" y="393"/>
                  </a:cubicBezTo>
                  <a:cubicBezTo>
                    <a:pt x="541" y="393"/>
                    <a:pt x="648" y="386"/>
                    <a:pt x="758" y="381"/>
                  </a:cubicBezTo>
                  <a:cubicBezTo>
                    <a:pt x="868" y="377"/>
                    <a:pt x="977" y="370"/>
                    <a:pt x="1087" y="370"/>
                  </a:cubicBezTo>
                  <a:cubicBezTo>
                    <a:pt x="1089" y="370"/>
                    <a:pt x="1091" y="370"/>
                    <a:pt x="1093" y="370"/>
                  </a:cubicBezTo>
                  <a:cubicBezTo>
                    <a:pt x="1123" y="370"/>
                    <a:pt x="1153" y="370"/>
                    <a:pt x="1183" y="370"/>
                  </a:cubicBezTo>
                  <a:cubicBezTo>
                    <a:pt x="1381" y="370"/>
                    <a:pt x="1580" y="368"/>
                    <a:pt x="1778" y="355"/>
                  </a:cubicBezTo>
                  <a:cubicBezTo>
                    <a:pt x="1905" y="347"/>
                    <a:pt x="2033" y="345"/>
                    <a:pt x="2160" y="345"/>
                  </a:cubicBezTo>
                  <a:cubicBezTo>
                    <a:pt x="2247" y="345"/>
                    <a:pt x="2335" y="346"/>
                    <a:pt x="2422" y="346"/>
                  </a:cubicBezTo>
                  <a:cubicBezTo>
                    <a:pt x="2642" y="346"/>
                    <a:pt x="2861" y="348"/>
                    <a:pt x="3080" y="376"/>
                  </a:cubicBezTo>
                  <a:cubicBezTo>
                    <a:pt x="3175" y="388"/>
                    <a:pt x="3272" y="393"/>
                    <a:pt x="3368" y="401"/>
                  </a:cubicBezTo>
                  <a:cubicBezTo>
                    <a:pt x="3393" y="404"/>
                    <a:pt x="3418" y="405"/>
                    <a:pt x="3442" y="405"/>
                  </a:cubicBezTo>
                  <a:cubicBezTo>
                    <a:pt x="3502" y="405"/>
                    <a:pt x="3561" y="399"/>
                    <a:pt x="3621" y="394"/>
                  </a:cubicBezTo>
                  <a:cubicBezTo>
                    <a:pt x="3693" y="388"/>
                    <a:pt x="3764" y="370"/>
                    <a:pt x="3830" y="340"/>
                  </a:cubicBezTo>
                  <a:cubicBezTo>
                    <a:pt x="3881" y="316"/>
                    <a:pt x="3973" y="242"/>
                    <a:pt x="3989" y="185"/>
                  </a:cubicBezTo>
                  <a:cubicBezTo>
                    <a:pt x="4030" y="37"/>
                    <a:pt x="3456" y="29"/>
                    <a:pt x="3292" y="29"/>
                  </a:cubicBezTo>
                  <a:cubicBezTo>
                    <a:pt x="3279" y="29"/>
                    <a:pt x="3269" y="30"/>
                    <a:pt x="3261" y="30"/>
                  </a:cubicBezTo>
                  <a:cubicBezTo>
                    <a:pt x="3188" y="30"/>
                    <a:pt x="3114" y="31"/>
                    <a:pt x="3040" y="31"/>
                  </a:cubicBezTo>
                  <a:cubicBezTo>
                    <a:pt x="2998" y="31"/>
                    <a:pt x="2957" y="31"/>
                    <a:pt x="2916" y="29"/>
                  </a:cubicBezTo>
                  <a:cubicBezTo>
                    <a:pt x="2867" y="28"/>
                    <a:pt x="2820" y="18"/>
                    <a:pt x="2773" y="8"/>
                  </a:cubicBezTo>
                  <a:cubicBezTo>
                    <a:pt x="2742" y="2"/>
                    <a:pt x="2712" y="1"/>
                    <a:pt x="2681" y="0"/>
                  </a:cubicBezTo>
                </a:path>
              </a:pathLst>
            </a:custGeom>
            <a:solidFill>
              <a:srgbClr val="F6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ṣḷiďe">
              <a:extLst>
                <a:ext uri="{FF2B5EF4-FFF2-40B4-BE49-F238E27FC236}">
                  <a16:creationId xmlns:a16="http://schemas.microsoft.com/office/drawing/2014/main" id="{08251091-2CC2-49C8-A2F1-190321241BA2}"/>
                </a:ext>
              </a:extLst>
            </p:cNvPr>
            <p:cNvSpPr/>
            <p:nvPr/>
          </p:nvSpPr>
          <p:spPr bwMode="auto">
            <a:xfrm>
              <a:off x="2619376" y="1174750"/>
              <a:ext cx="2635250" cy="1682750"/>
            </a:xfrm>
            <a:custGeom>
              <a:avLst/>
              <a:gdLst>
                <a:gd name="T0" fmla="*/ 1660 w 1660"/>
                <a:gd name="T1" fmla="*/ 622 h 1060"/>
                <a:gd name="T2" fmla="*/ 185 w 1660"/>
                <a:gd name="T3" fmla="*/ 1060 h 1060"/>
                <a:gd name="T4" fmla="*/ 0 w 1660"/>
                <a:gd name="T5" fmla="*/ 438 h 1060"/>
                <a:gd name="T6" fmla="*/ 1475 w 1660"/>
                <a:gd name="T7" fmla="*/ 0 h 1060"/>
                <a:gd name="T8" fmla="*/ 1660 w 1660"/>
                <a:gd name="T9" fmla="*/ 622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0" h="1060">
                  <a:moveTo>
                    <a:pt x="1660" y="622"/>
                  </a:moveTo>
                  <a:lnTo>
                    <a:pt x="185" y="1060"/>
                  </a:lnTo>
                  <a:lnTo>
                    <a:pt x="0" y="438"/>
                  </a:lnTo>
                  <a:lnTo>
                    <a:pt x="1475" y="0"/>
                  </a:lnTo>
                  <a:lnTo>
                    <a:pt x="1660" y="622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ïṣḷíḓe">
              <a:extLst>
                <a:ext uri="{FF2B5EF4-FFF2-40B4-BE49-F238E27FC236}">
                  <a16:creationId xmlns:a16="http://schemas.microsoft.com/office/drawing/2014/main" id="{6480AEF3-3296-4FBC-BBBF-D02258FC11C3}"/>
                </a:ext>
              </a:extLst>
            </p:cNvPr>
            <p:cNvSpPr/>
            <p:nvPr/>
          </p:nvSpPr>
          <p:spPr bwMode="auto">
            <a:xfrm>
              <a:off x="2986088" y="1890713"/>
              <a:ext cx="444500" cy="568325"/>
            </a:xfrm>
            <a:custGeom>
              <a:avLst/>
              <a:gdLst>
                <a:gd name="T0" fmla="*/ 168 w 251"/>
                <a:gd name="T1" fmla="*/ 321 h 321"/>
                <a:gd name="T2" fmla="*/ 0 w 251"/>
                <a:gd name="T3" fmla="*/ 75 h 321"/>
                <a:gd name="T4" fmla="*/ 68 w 251"/>
                <a:gd name="T5" fmla="*/ 55 h 321"/>
                <a:gd name="T6" fmla="*/ 135 w 251"/>
                <a:gd name="T7" fmla="*/ 160 h 321"/>
                <a:gd name="T8" fmla="*/ 188 w 251"/>
                <a:gd name="T9" fmla="*/ 250 h 321"/>
                <a:gd name="T10" fmla="*/ 189 w 251"/>
                <a:gd name="T11" fmla="*/ 250 h 321"/>
                <a:gd name="T12" fmla="*/ 185 w 251"/>
                <a:gd name="T13" fmla="*/ 146 h 321"/>
                <a:gd name="T14" fmla="*/ 186 w 251"/>
                <a:gd name="T15" fmla="*/ 20 h 321"/>
                <a:gd name="T16" fmla="*/ 251 w 251"/>
                <a:gd name="T17" fmla="*/ 0 h 321"/>
                <a:gd name="T18" fmla="*/ 240 w 251"/>
                <a:gd name="T19" fmla="*/ 300 h 321"/>
                <a:gd name="T20" fmla="*/ 168 w 251"/>
                <a:gd name="T21" fmla="*/ 32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1" h="321">
                  <a:moveTo>
                    <a:pt x="168" y="321"/>
                  </a:moveTo>
                  <a:cubicBezTo>
                    <a:pt x="0" y="75"/>
                    <a:pt x="0" y="75"/>
                    <a:pt x="0" y="75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135" y="160"/>
                    <a:pt x="135" y="160"/>
                    <a:pt x="135" y="160"/>
                  </a:cubicBezTo>
                  <a:cubicBezTo>
                    <a:pt x="154" y="189"/>
                    <a:pt x="172" y="218"/>
                    <a:pt x="188" y="250"/>
                  </a:cubicBezTo>
                  <a:cubicBezTo>
                    <a:pt x="189" y="250"/>
                    <a:pt x="189" y="250"/>
                    <a:pt x="189" y="250"/>
                  </a:cubicBezTo>
                  <a:cubicBezTo>
                    <a:pt x="186" y="215"/>
                    <a:pt x="185" y="180"/>
                    <a:pt x="185" y="146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251" y="0"/>
                    <a:pt x="251" y="0"/>
                    <a:pt x="251" y="0"/>
                  </a:cubicBezTo>
                  <a:cubicBezTo>
                    <a:pt x="240" y="300"/>
                    <a:pt x="240" y="300"/>
                    <a:pt x="240" y="300"/>
                  </a:cubicBezTo>
                  <a:lnTo>
                    <a:pt x="168" y="321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ṧļîḋé">
              <a:extLst>
                <a:ext uri="{FF2B5EF4-FFF2-40B4-BE49-F238E27FC236}">
                  <a16:creationId xmlns:a16="http://schemas.microsoft.com/office/drawing/2014/main" id="{FDEABF85-BD5D-418B-990A-54DC2CE53FC8}"/>
                </a:ext>
              </a:extLst>
            </p:cNvPr>
            <p:cNvSpPr/>
            <p:nvPr/>
          </p:nvSpPr>
          <p:spPr bwMode="auto">
            <a:xfrm>
              <a:off x="3484563" y="1763713"/>
              <a:ext cx="552450" cy="585788"/>
            </a:xfrm>
            <a:custGeom>
              <a:avLst/>
              <a:gdLst>
                <a:gd name="T0" fmla="*/ 285 w 311"/>
                <a:gd name="T1" fmla="*/ 124 h 331"/>
                <a:gd name="T2" fmla="*/ 194 w 311"/>
                <a:gd name="T3" fmla="*/ 307 h 331"/>
                <a:gd name="T4" fmla="*/ 24 w 311"/>
                <a:gd name="T5" fmla="*/ 206 h 331"/>
                <a:gd name="T6" fmla="*/ 115 w 311"/>
                <a:gd name="T7" fmla="*/ 24 h 331"/>
                <a:gd name="T8" fmla="*/ 285 w 311"/>
                <a:gd name="T9" fmla="*/ 124 h 331"/>
                <a:gd name="T10" fmla="*/ 89 w 311"/>
                <a:gd name="T11" fmla="*/ 186 h 331"/>
                <a:gd name="T12" fmla="*/ 182 w 311"/>
                <a:gd name="T13" fmla="*/ 257 h 331"/>
                <a:gd name="T14" fmla="*/ 220 w 311"/>
                <a:gd name="T15" fmla="*/ 145 h 331"/>
                <a:gd name="T16" fmla="*/ 127 w 311"/>
                <a:gd name="T17" fmla="*/ 74 h 331"/>
                <a:gd name="T18" fmla="*/ 89 w 311"/>
                <a:gd name="T19" fmla="*/ 186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1" h="331">
                  <a:moveTo>
                    <a:pt x="285" y="124"/>
                  </a:moveTo>
                  <a:cubicBezTo>
                    <a:pt x="311" y="213"/>
                    <a:pt x="273" y="283"/>
                    <a:pt x="194" y="307"/>
                  </a:cubicBezTo>
                  <a:cubicBezTo>
                    <a:pt x="113" y="331"/>
                    <a:pt x="47" y="284"/>
                    <a:pt x="24" y="206"/>
                  </a:cubicBezTo>
                  <a:cubicBezTo>
                    <a:pt x="0" y="125"/>
                    <a:pt x="34" y="48"/>
                    <a:pt x="115" y="24"/>
                  </a:cubicBezTo>
                  <a:cubicBezTo>
                    <a:pt x="198" y="0"/>
                    <a:pt x="262" y="49"/>
                    <a:pt x="285" y="124"/>
                  </a:cubicBezTo>
                  <a:close/>
                  <a:moveTo>
                    <a:pt x="89" y="186"/>
                  </a:moveTo>
                  <a:cubicBezTo>
                    <a:pt x="105" y="239"/>
                    <a:pt x="141" y="269"/>
                    <a:pt x="182" y="257"/>
                  </a:cubicBezTo>
                  <a:cubicBezTo>
                    <a:pt x="224" y="245"/>
                    <a:pt x="236" y="198"/>
                    <a:pt x="220" y="145"/>
                  </a:cubicBezTo>
                  <a:cubicBezTo>
                    <a:pt x="206" y="96"/>
                    <a:pt x="170" y="61"/>
                    <a:pt x="127" y="74"/>
                  </a:cubicBezTo>
                  <a:cubicBezTo>
                    <a:pt x="86" y="86"/>
                    <a:pt x="73" y="133"/>
                    <a:pt x="89" y="186"/>
                  </a:cubicBez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ṥliḍe">
              <a:extLst>
                <a:ext uri="{FF2B5EF4-FFF2-40B4-BE49-F238E27FC236}">
                  <a16:creationId xmlns:a16="http://schemas.microsoft.com/office/drawing/2014/main" id="{8C017DC9-0ECC-4B68-AA1B-584A6CBE78F6}"/>
                </a:ext>
              </a:extLst>
            </p:cNvPr>
            <p:cNvSpPr/>
            <p:nvPr/>
          </p:nvSpPr>
          <p:spPr bwMode="auto">
            <a:xfrm>
              <a:off x="3935413" y="1631950"/>
              <a:ext cx="396875" cy="552450"/>
            </a:xfrm>
            <a:custGeom>
              <a:avLst/>
              <a:gdLst>
                <a:gd name="T0" fmla="*/ 98 w 250"/>
                <a:gd name="T1" fmla="*/ 103 h 348"/>
                <a:gd name="T2" fmla="*/ 17 w 250"/>
                <a:gd name="T3" fmla="*/ 127 h 348"/>
                <a:gd name="T4" fmla="*/ 0 w 250"/>
                <a:gd name="T5" fmla="*/ 69 h 348"/>
                <a:gd name="T6" fmla="*/ 233 w 250"/>
                <a:gd name="T7" fmla="*/ 0 h 348"/>
                <a:gd name="T8" fmla="*/ 250 w 250"/>
                <a:gd name="T9" fmla="*/ 57 h 348"/>
                <a:gd name="T10" fmla="*/ 167 w 250"/>
                <a:gd name="T11" fmla="*/ 83 h 348"/>
                <a:gd name="T12" fmla="*/ 240 w 250"/>
                <a:gd name="T13" fmla="*/ 328 h 348"/>
                <a:gd name="T14" fmla="*/ 172 w 250"/>
                <a:gd name="T15" fmla="*/ 348 h 348"/>
                <a:gd name="T16" fmla="*/ 98 w 250"/>
                <a:gd name="T17" fmla="*/ 10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348">
                  <a:moveTo>
                    <a:pt x="98" y="103"/>
                  </a:moveTo>
                  <a:lnTo>
                    <a:pt x="17" y="127"/>
                  </a:lnTo>
                  <a:lnTo>
                    <a:pt x="0" y="69"/>
                  </a:lnTo>
                  <a:lnTo>
                    <a:pt x="233" y="0"/>
                  </a:lnTo>
                  <a:lnTo>
                    <a:pt x="250" y="57"/>
                  </a:lnTo>
                  <a:lnTo>
                    <a:pt x="167" y="83"/>
                  </a:lnTo>
                  <a:lnTo>
                    <a:pt x="240" y="328"/>
                  </a:lnTo>
                  <a:lnTo>
                    <a:pt x="172" y="348"/>
                  </a:lnTo>
                  <a:lnTo>
                    <a:pt x="98" y="103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íš1ïḋè">
              <a:extLst>
                <a:ext uri="{FF2B5EF4-FFF2-40B4-BE49-F238E27FC236}">
                  <a16:creationId xmlns:a16="http://schemas.microsoft.com/office/drawing/2014/main" id="{E81FA5C6-0C86-4F0D-855A-A9B6FF31EE66}"/>
                </a:ext>
              </a:extLst>
            </p:cNvPr>
            <p:cNvSpPr/>
            <p:nvPr/>
          </p:nvSpPr>
          <p:spPr bwMode="auto">
            <a:xfrm>
              <a:off x="4364038" y="1525588"/>
              <a:ext cx="450850" cy="571500"/>
            </a:xfrm>
            <a:custGeom>
              <a:avLst/>
              <a:gdLst>
                <a:gd name="T0" fmla="*/ 233 w 284"/>
                <a:gd name="T1" fmla="*/ 178 h 360"/>
                <a:gd name="T2" fmla="*/ 121 w 284"/>
                <a:gd name="T3" fmla="*/ 211 h 360"/>
                <a:gd name="T4" fmla="*/ 142 w 284"/>
                <a:gd name="T5" fmla="*/ 283 h 360"/>
                <a:gd name="T6" fmla="*/ 267 w 284"/>
                <a:gd name="T7" fmla="*/ 246 h 360"/>
                <a:gd name="T8" fmla="*/ 284 w 284"/>
                <a:gd name="T9" fmla="*/ 303 h 360"/>
                <a:gd name="T10" fmla="*/ 90 w 284"/>
                <a:gd name="T11" fmla="*/ 360 h 360"/>
                <a:gd name="T12" fmla="*/ 0 w 284"/>
                <a:gd name="T13" fmla="*/ 56 h 360"/>
                <a:gd name="T14" fmla="*/ 188 w 284"/>
                <a:gd name="T15" fmla="*/ 0 h 360"/>
                <a:gd name="T16" fmla="*/ 205 w 284"/>
                <a:gd name="T17" fmla="*/ 57 h 360"/>
                <a:gd name="T18" fmla="*/ 85 w 284"/>
                <a:gd name="T19" fmla="*/ 92 h 360"/>
                <a:gd name="T20" fmla="*/ 104 w 284"/>
                <a:gd name="T21" fmla="*/ 155 h 360"/>
                <a:gd name="T22" fmla="*/ 216 w 284"/>
                <a:gd name="T23" fmla="*/ 122 h 360"/>
                <a:gd name="T24" fmla="*/ 233 w 284"/>
                <a:gd name="T25" fmla="*/ 178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4" h="360">
                  <a:moveTo>
                    <a:pt x="233" y="178"/>
                  </a:moveTo>
                  <a:lnTo>
                    <a:pt x="121" y="211"/>
                  </a:lnTo>
                  <a:lnTo>
                    <a:pt x="142" y="283"/>
                  </a:lnTo>
                  <a:lnTo>
                    <a:pt x="267" y="246"/>
                  </a:lnTo>
                  <a:lnTo>
                    <a:pt x="284" y="303"/>
                  </a:lnTo>
                  <a:lnTo>
                    <a:pt x="90" y="360"/>
                  </a:lnTo>
                  <a:lnTo>
                    <a:pt x="0" y="56"/>
                  </a:lnTo>
                  <a:lnTo>
                    <a:pt x="188" y="0"/>
                  </a:lnTo>
                  <a:lnTo>
                    <a:pt x="205" y="57"/>
                  </a:lnTo>
                  <a:lnTo>
                    <a:pt x="85" y="92"/>
                  </a:lnTo>
                  <a:lnTo>
                    <a:pt x="104" y="155"/>
                  </a:lnTo>
                  <a:lnTo>
                    <a:pt x="216" y="122"/>
                  </a:lnTo>
                  <a:lnTo>
                    <a:pt x="233" y="178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$ḻïḋe">
              <a:extLst>
                <a:ext uri="{FF2B5EF4-FFF2-40B4-BE49-F238E27FC236}">
                  <a16:creationId xmlns:a16="http://schemas.microsoft.com/office/drawing/2014/main" id="{40D0E0A6-F9F7-45C6-9E24-6A9A75CCCEB9}"/>
                </a:ext>
              </a:extLst>
            </p:cNvPr>
            <p:cNvSpPr/>
            <p:nvPr/>
          </p:nvSpPr>
          <p:spPr bwMode="auto">
            <a:xfrm>
              <a:off x="5319713" y="2006600"/>
              <a:ext cx="1649413" cy="1069975"/>
            </a:xfrm>
            <a:custGeom>
              <a:avLst/>
              <a:gdLst>
                <a:gd name="T0" fmla="*/ 917 w 1039"/>
                <a:gd name="T1" fmla="*/ 674 h 674"/>
                <a:gd name="T2" fmla="*/ 0 w 1039"/>
                <a:gd name="T3" fmla="*/ 386 h 674"/>
                <a:gd name="T4" fmla="*/ 121 w 1039"/>
                <a:gd name="T5" fmla="*/ 0 h 674"/>
                <a:gd name="T6" fmla="*/ 1039 w 1039"/>
                <a:gd name="T7" fmla="*/ 288 h 674"/>
                <a:gd name="T8" fmla="*/ 917 w 1039"/>
                <a:gd name="T9" fmla="*/ 674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9" h="674">
                  <a:moveTo>
                    <a:pt x="917" y="674"/>
                  </a:moveTo>
                  <a:lnTo>
                    <a:pt x="0" y="386"/>
                  </a:lnTo>
                  <a:lnTo>
                    <a:pt x="121" y="0"/>
                  </a:lnTo>
                  <a:lnTo>
                    <a:pt x="1039" y="288"/>
                  </a:lnTo>
                  <a:lnTo>
                    <a:pt x="917" y="674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ṣ1idê">
              <a:extLst>
                <a:ext uri="{FF2B5EF4-FFF2-40B4-BE49-F238E27FC236}">
                  <a16:creationId xmlns:a16="http://schemas.microsoft.com/office/drawing/2014/main" id="{B3578F13-29B3-48DB-96C4-160817964A21}"/>
                </a:ext>
              </a:extLst>
            </p:cNvPr>
            <p:cNvSpPr/>
            <p:nvPr/>
          </p:nvSpPr>
          <p:spPr bwMode="auto">
            <a:xfrm>
              <a:off x="5651501" y="2211388"/>
              <a:ext cx="276225" cy="357188"/>
            </a:xfrm>
            <a:custGeom>
              <a:avLst/>
              <a:gdLst>
                <a:gd name="T0" fmla="*/ 1 w 156"/>
                <a:gd name="T1" fmla="*/ 187 h 201"/>
                <a:gd name="T2" fmla="*/ 0 w 156"/>
                <a:gd name="T3" fmla="*/ 0 h 201"/>
                <a:gd name="T4" fmla="*/ 42 w 156"/>
                <a:gd name="T5" fmla="*/ 14 h 201"/>
                <a:gd name="T6" fmla="*/ 40 w 156"/>
                <a:gd name="T7" fmla="*/ 92 h 201"/>
                <a:gd name="T8" fmla="*/ 36 w 156"/>
                <a:gd name="T9" fmla="*/ 157 h 201"/>
                <a:gd name="T10" fmla="*/ 36 w 156"/>
                <a:gd name="T11" fmla="*/ 157 h 201"/>
                <a:gd name="T12" fmla="*/ 71 w 156"/>
                <a:gd name="T13" fmla="*/ 102 h 201"/>
                <a:gd name="T14" fmla="*/ 115 w 156"/>
                <a:gd name="T15" fmla="*/ 37 h 201"/>
                <a:gd name="T16" fmla="*/ 156 w 156"/>
                <a:gd name="T17" fmla="*/ 49 h 201"/>
                <a:gd name="T18" fmla="*/ 45 w 156"/>
                <a:gd name="T19" fmla="*/ 201 h 201"/>
                <a:gd name="T20" fmla="*/ 1 w 156"/>
                <a:gd name="T21" fmla="*/ 18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6" h="201">
                  <a:moveTo>
                    <a:pt x="1" y="18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39" y="114"/>
                    <a:pt x="38" y="135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47" y="138"/>
                    <a:pt x="59" y="120"/>
                    <a:pt x="71" y="102"/>
                  </a:cubicBezTo>
                  <a:cubicBezTo>
                    <a:pt x="115" y="37"/>
                    <a:pt x="115" y="37"/>
                    <a:pt x="115" y="37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45" y="201"/>
                    <a:pt x="45" y="201"/>
                    <a:pt x="45" y="201"/>
                  </a:cubicBezTo>
                  <a:lnTo>
                    <a:pt x="1" y="187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ṩlïḑè">
              <a:extLst>
                <a:ext uri="{FF2B5EF4-FFF2-40B4-BE49-F238E27FC236}">
                  <a16:creationId xmlns:a16="http://schemas.microsoft.com/office/drawing/2014/main" id="{A4A15F59-A474-4118-A34B-183ADCFE6455}"/>
                </a:ext>
              </a:extLst>
            </p:cNvPr>
            <p:cNvSpPr/>
            <p:nvPr/>
          </p:nvSpPr>
          <p:spPr bwMode="auto">
            <a:xfrm>
              <a:off x="5867401" y="2316163"/>
              <a:ext cx="342900" cy="365125"/>
            </a:xfrm>
            <a:custGeom>
              <a:avLst/>
              <a:gdLst>
                <a:gd name="T0" fmla="*/ 179 w 193"/>
                <a:gd name="T1" fmla="*/ 127 h 206"/>
                <a:gd name="T2" fmla="*/ 67 w 193"/>
                <a:gd name="T3" fmla="*/ 190 h 206"/>
                <a:gd name="T4" fmla="*/ 15 w 193"/>
                <a:gd name="T5" fmla="*/ 79 h 206"/>
                <a:gd name="T6" fmla="*/ 125 w 193"/>
                <a:gd name="T7" fmla="*/ 16 h 206"/>
                <a:gd name="T8" fmla="*/ 179 w 193"/>
                <a:gd name="T9" fmla="*/ 127 h 206"/>
                <a:gd name="T10" fmla="*/ 56 w 193"/>
                <a:gd name="T11" fmla="*/ 91 h 206"/>
                <a:gd name="T12" fmla="*/ 79 w 193"/>
                <a:gd name="T13" fmla="*/ 160 h 206"/>
                <a:gd name="T14" fmla="*/ 138 w 193"/>
                <a:gd name="T15" fmla="*/ 116 h 206"/>
                <a:gd name="T16" fmla="*/ 115 w 193"/>
                <a:gd name="T17" fmla="*/ 46 h 206"/>
                <a:gd name="T18" fmla="*/ 56 w 193"/>
                <a:gd name="T19" fmla="*/ 9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206">
                  <a:moveTo>
                    <a:pt x="179" y="127"/>
                  </a:moveTo>
                  <a:cubicBezTo>
                    <a:pt x="161" y="183"/>
                    <a:pt x="117" y="206"/>
                    <a:pt x="67" y="190"/>
                  </a:cubicBezTo>
                  <a:cubicBezTo>
                    <a:pt x="17" y="174"/>
                    <a:pt x="0" y="127"/>
                    <a:pt x="15" y="79"/>
                  </a:cubicBezTo>
                  <a:cubicBezTo>
                    <a:pt x="31" y="28"/>
                    <a:pt x="75" y="0"/>
                    <a:pt x="125" y="16"/>
                  </a:cubicBezTo>
                  <a:cubicBezTo>
                    <a:pt x="177" y="32"/>
                    <a:pt x="193" y="80"/>
                    <a:pt x="179" y="127"/>
                  </a:cubicBezTo>
                  <a:close/>
                  <a:moveTo>
                    <a:pt x="56" y="91"/>
                  </a:moveTo>
                  <a:cubicBezTo>
                    <a:pt x="45" y="124"/>
                    <a:pt x="53" y="152"/>
                    <a:pt x="79" y="160"/>
                  </a:cubicBezTo>
                  <a:cubicBezTo>
                    <a:pt x="105" y="168"/>
                    <a:pt x="127" y="149"/>
                    <a:pt x="138" y="116"/>
                  </a:cubicBezTo>
                  <a:cubicBezTo>
                    <a:pt x="147" y="85"/>
                    <a:pt x="141" y="54"/>
                    <a:pt x="115" y="46"/>
                  </a:cubicBezTo>
                  <a:cubicBezTo>
                    <a:pt x="89" y="38"/>
                    <a:pt x="66" y="58"/>
                    <a:pt x="56" y="91"/>
                  </a:cubicBez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ṧļíḋe">
              <a:extLst>
                <a:ext uri="{FF2B5EF4-FFF2-40B4-BE49-F238E27FC236}">
                  <a16:creationId xmlns:a16="http://schemas.microsoft.com/office/drawing/2014/main" id="{C791E25B-A8C6-411B-8279-2C8942BE91C6}"/>
                </a:ext>
              </a:extLst>
            </p:cNvPr>
            <p:cNvSpPr/>
            <p:nvPr/>
          </p:nvSpPr>
          <p:spPr bwMode="auto">
            <a:xfrm>
              <a:off x="6221413" y="2397125"/>
              <a:ext cx="249238" cy="347663"/>
            </a:xfrm>
            <a:custGeom>
              <a:avLst/>
              <a:gdLst>
                <a:gd name="T0" fmla="*/ 51 w 157"/>
                <a:gd name="T1" fmla="*/ 52 h 219"/>
                <a:gd name="T2" fmla="*/ 0 w 157"/>
                <a:gd name="T3" fmla="*/ 36 h 219"/>
                <a:gd name="T4" fmla="*/ 12 w 157"/>
                <a:gd name="T5" fmla="*/ 0 h 219"/>
                <a:gd name="T6" fmla="*/ 157 w 157"/>
                <a:gd name="T7" fmla="*/ 46 h 219"/>
                <a:gd name="T8" fmla="*/ 146 w 157"/>
                <a:gd name="T9" fmla="*/ 82 h 219"/>
                <a:gd name="T10" fmla="*/ 94 w 157"/>
                <a:gd name="T11" fmla="*/ 65 h 219"/>
                <a:gd name="T12" fmla="*/ 46 w 157"/>
                <a:gd name="T13" fmla="*/ 219 h 219"/>
                <a:gd name="T14" fmla="*/ 3 w 157"/>
                <a:gd name="T15" fmla="*/ 205 h 219"/>
                <a:gd name="T16" fmla="*/ 51 w 157"/>
                <a:gd name="T17" fmla="*/ 5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219">
                  <a:moveTo>
                    <a:pt x="51" y="52"/>
                  </a:moveTo>
                  <a:lnTo>
                    <a:pt x="0" y="36"/>
                  </a:lnTo>
                  <a:lnTo>
                    <a:pt x="12" y="0"/>
                  </a:lnTo>
                  <a:lnTo>
                    <a:pt x="157" y="46"/>
                  </a:lnTo>
                  <a:lnTo>
                    <a:pt x="146" y="82"/>
                  </a:lnTo>
                  <a:lnTo>
                    <a:pt x="94" y="65"/>
                  </a:lnTo>
                  <a:lnTo>
                    <a:pt x="46" y="219"/>
                  </a:lnTo>
                  <a:lnTo>
                    <a:pt x="3" y="205"/>
                  </a:lnTo>
                  <a:lnTo>
                    <a:pt x="51" y="52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ṣlîḓê">
              <a:extLst>
                <a:ext uri="{FF2B5EF4-FFF2-40B4-BE49-F238E27FC236}">
                  <a16:creationId xmlns:a16="http://schemas.microsoft.com/office/drawing/2014/main" id="{B6FAABA4-BC93-4D2E-BF61-A539B95EAC9F}"/>
                </a:ext>
              </a:extLst>
            </p:cNvPr>
            <p:cNvSpPr/>
            <p:nvPr/>
          </p:nvSpPr>
          <p:spPr bwMode="auto">
            <a:xfrm>
              <a:off x="6411913" y="2481263"/>
              <a:ext cx="280988" cy="358775"/>
            </a:xfrm>
            <a:custGeom>
              <a:avLst/>
              <a:gdLst>
                <a:gd name="T0" fmla="*/ 137 w 177"/>
                <a:gd name="T1" fmla="*/ 145 h 226"/>
                <a:gd name="T2" fmla="*/ 68 w 177"/>
                <a:gd name="T3" fmla="*/ 123 h 226"/>
                <a:gd name="T4" fmla="*/ 54 w 177"/>
                <a:gd name="T5" fmla="*/ 167 h 226"/>
                <a:gd name="T6" fmla="*/ 132 w 177"/>
                <a:gd name="T7" fmla="*/ 192 h 226"/>
                <a:gd name="T8" fmla="*/ 121 w 177"/>
                <a:gd name="T9" fmla="*/ 226 h 226"/>
                <a:gd name="T10" fmla="*/ 0 w 177"/>
                <a:gd name="T11" fmla="*/ 189 h 226"/>
                <a:gd name="T12" fmla="*/ 59 w 177"/>
                <a:gd name="T13" fmla="*/ 0 h 226"/>
                <a:gd name="T14" fmla="*/ 177 w 177"/>
                <a:gd name="T15" fmla="*/ 37 h 226"/>
                <a:gd name="T16" fmla="*/ 165 w 177"/>
                <a:gd name="T17" fmla="*/ 71 h 226"/>
                <a:gd name="T18" fmla="*/ 92 w 177"/>
                <a:gd name="T19" fmla="*/ 49 h 226"/>
                <a:gd name="T20" fmla="*/ 79 w 177"/>
                <a:gd name="T21" fmla="*/ 88 h 226"/>
                <a:gd name="T22" fmla="*/ 149 w 177"/>
                <a:gd name="T23" fmla="*/ 109 h 226"/>
                <a:gd name="T24" fmla="*/ 137 w 177"/>
                <a:gd name="T25" fmla="*/ 14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7" h="226">
                  <a:moveTo>
                    <a:pt x="137" y="145"/>
                  </a:moveTo>
                  <a:lnTo>
                    <a:pt x="68" y="123"/>
                  </a:lnTo>
                  <a:lnTo>
                    <a:pt x="54" y="167"/>
                  </a:lnTo>
                  <a:lnTo>
                    <a:pt x="132" y="192"/>
                  </a:lnTo>
                  <a:lnTo>
                    <a:pt x="121" y="226"/>
                  </a:lnTo>
                  <a:lnTo>
                    <a:pt x="0" y="189"/>
                  </a:lnTo>
                  <a:lnTo>
                    <a:pt x="59" y="0"/>
                  </a:lnTo>
                  <a:lnTo>
                    <a:pt x="177" y="37"/>
                  </a:lnTo>
                  <a:lnTo>
                    <a:pt x="165" y="71"/>
                  </a:lnTo>
                  <a:lnTo>
                    <a:pt x="92" y="49"/>
                  </a:lnTo>
                  <a:lnTo>
                    <a:pt x="79" y="88"/>
                  </a:lnTo>
                  <a:lnTo>
                    <a:pt x="149" y="109"/>
                  </a:lnTo>
                  <a:lnTo>
                    <a:pt x="137" y="145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şľíďè">
              <a:extLst>
                <a:ext uri="{FF2B5EF4-FFF2-40B4-BE49-F238E27FC236}">
                  <a16:creationId xmlns:a16="http://schemas.microsoft.com/office/drawing/2014/main" id="{4F24615F-66AD-4141-9C64-113F1A86F38A}"/>
                </a:ext>
              </a:extLst>
            </p:cNvPr>
            <p:cNvSpPr/>
            <p:nvPr/>
          </p:nvSpPr>
          <p:spPr bwMode="auto">
            <a:xfrm>
              <a:off x="7413626" y="1373188"/>
              <a:ext cx="1893888" cy="979488"/>
            </a:xfrm>
            <a:custGeom>
              <a:avLst/>
              <a:gdLst>
                <a:gd name="T0" fmla="*/ 1193 w 1193"/>
                <a:gd name="T1" fmla="*/ 478 h 617"/>
                <a:gd name="T2" fmla="*/ 59 w 1193"/>
                <a:gd name="T3" fmla="*/ 617 h 617"/>
                <a:gd name="T4" fmla="*/ 0 w 1193"/>
                <a:gd name="T5" fmla="*/ 139 h 617"/>
                <a:gd name="T6" fmla="*/ 1135 w 1193"/>
                <a:gd name="T7" fmla="*/ 0 h 617"/>
                <a:gd name="T8" fmla="*/ 1193 w 1193"/>
                <a:gd name="T9" fmla="*/ 478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3" h="617">
                  <a:moveTo>
                    <a:pt x="1193" y="478"/>
                  </a:moveTo>
                  <a:lnTo>
                    <a:pt x="59" y="617"/>
                  </a:lnTo>
                  <a:lnTo>
                    <a:pt x="0" y="139"/>
                  </a:lnTo>
                  <a:lnTo>
                    <a:pt x="1135" y="0"/>
                  </a:lnTo>
                  <a:lnTo>
                    <a:pt x="1193" y="478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i$ļîḑé">
              <a:extLst>
                <a:ext uri="{FF2B5EF4-FFF2-40B4-BE49-F238E27FC236}">
                  <a16:creationId xmlns:a16="http://schemas.microsoft.com/office/drawing/2014/main" id="{68C190F9-F3F6-4AE0-8368-284EF7333F42}"/>
                </a:ext>
              </a:extLst>
            </p:cNvPr>
            <p:cNvSpPr/>
            <p:nvPr/>
          </p:nvSpPr>
          <p:spPr bwMode="auto">
            <a:xfrm>
              <a:off x="7664451" y="1704975"/>
              <a:ext cx="344488" cy="401638"/>
            </a:xfrm>
            <a:custGeom>
              <a:avLst/>
              <a:gdLst>
                <a:gd name="T0" fmla="*/ 93 w 194"/>
                <a:gd name="T1" fmla="*/ 227 h 227"/>
                <a:gd name="T2" fmla="*/ 0 w 194"/>
                <a:gd name="T3" fmla="*/ 24 h 227"/>
                <a:gd name="T4" fmla="*/ 52 w 194"/>
                <a:gd name="T5" fmla="*/ 18 h 227"/>
                <a:gd name="T6" fmla="*/ 89 w 194"/>
                <a:gd name="T7" fmla="*/ 104 h 227"/>
                <a:gd name="T8" fmla="*/ 117 w 194"/>
                <a:gd name="T9" fmla="*/ 177 h 227"/>
                <a:gd name="T10" fmla="*/ 118 w 194"/>
                <a:gd name="T11" fmla="*/ 177 h 227"/>
                <a:gd name="T12" fmla="*/ 128 w 194"/>
                <a:gd name="T13" fmla="*/ 100 h 227"/>
                <a:gd name="T14" fmla="*/ 143 w 194"/>
                <a:gd name="T15" fmla="*/ 6 h 227"/>
                <a:gd name="T16" fmla="*/ 194 w 194"/>
                <a:gd name="T17" fmla="*/ 0 h 227"/>
                <a:gd name="T18" fmla="*/ 149 w 194"/>
                <a:gd name="T19" fmla="*/ 220 h 227"/>
                <a:gd name="T20" fmla="*/ 93 w 194"/>
                <a:gd name="T21" fmla="*/ 22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" h="227">
                  <a:moveTo>
                    <a:pt x="93" y="227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9" y="128"/>
                    <a:pt x="108" y="151"/>
                    <a:pt x="117" y="177"/>
                  </a:cubicBezTo>
                  <a:cubicBezTo>
                    <a:pt x="118" y="177"/>
                    <a:pt x="118" y="177"/>
                    <a:pt x="118" y="177"/>
                  </a:cubicBezTo>
                  <a:cubicBezTo>
                    <a:pt x="120" y="151"/>
                    <a:pt x="123" y="125"/>
                    <a:pt x="128" y="100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49" y="220"/>
                    <a:pt x="149" y="220"/>
                    <a:pt x="149" y="220"/>
                  </a:cubicBezTo>
                  <a:lnTo>
                    <a:pt x="93" y="227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Sļíḍê">
              <a:extLst>
                <a:ext uri="{FF2B5EF4-FFF2-40B4-BE49-F238E27FC236}">
                  <a16:creationId xmlns:a16="http://schemas.microsoft.com/office/drawing/2014/main" id="{E581947F-CE96-439E-9428-B55098D32EE4}"/>
                </a:ext>
              </a:extLst>
            </p:cNvPr>
            <p:cNvSpPr/>
            <p:nvPr/>
          </p:nvSpPr>
          <p:spPr bwMode="auto">
            <a:xfrm>
              <a:off x="8037513" y="1660525"/>
              <a:ext cx="388938" cy="414338"/>
            </a:xfrm>
            <a:custGeom>
              <a:avLst/>
              <a:gdLst>
                <a:gd name="T0" fmla="*/ 210 w 219"/>
                <a:gd name="T1" fmla="*/ 102 h 234"/>
                <a:gd name="T2" fmla="*/ 120 w 219"/>
                <a:gd name="T3" fmla="*/ 226 h 234"/>
                <a:gd name="T4" fmla="*/ 8 w 219"/>
                <a:gd name="T5" fmla="*/ 131 h 234"/>
                <a:gd name="T6" fmla="*/ 97 w 219"/>
                <a:gd name="T7" fmla="*/ 8 h 234"/>
                <a:gd name="T8" fmla="*/ 210 w 219"/>
                <a:gd name="T9" fmla="*/ 102 h 234"/>
                <a:gd name="T10" fmla="*/ 58 w 219"/>
                <a:gd name="T11" fmla="*/ 124 h 234"/>
                <a:gd name="T12" fmla="*/ 118 w 219"/>
                <a:gd name="T13" fmla="*/ 188 h 234"/>
                <a:gd name="T14" fmla="*/ 160 w 219"/>
                <a:gd name="T15" fmla="*/ 110 h 234"/>
                <a:gd name="T16" fmla="*/ 100 w 219"/>
                <a:gd name="T17" fmla="*/ 46 h 234"/>
                <a:gd name="T18" fmla="*/ 58 w 219"/>
                <a:gd name="T19" fmla="*/ 12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234">
                  <a:moveTo>
                    <a:pt x="210" y="102"/>
                  </a:moveTo>
                  <a:cubicBezTo>
                    <a:pt x="219" y="172"/>
                    <a:pt x="182" y="219"/>
                    <a:pt x="120" y="226"/>
                  </a:cubicBezTo>
                  <a:cubicBezTo>
                    <a:pt x="58" y="234"/>
                    <a:pt x="15" y="191"/>
                    <a:pt x="8" y="131"/>
                  </a:cubicBezTo>
                  <a:cubicBezTo>
                    <a:pt x="0" y="68"/>
                    <a:pt x="35" y="15"/>
                    <a:pt x="97" y="8"/>
                  </a:cubicBezTo>
                  <a:cubicBezTo>
                    <a:pt x="162" y="0"/>
                    <a:pt x="203" y="44"/>
                    <a:pt x="210" y="102"/>
                  </a:cubicBezTo>
                  <a:close/>
                  <a:moveTo>
                    <a:pt x="58" y="124"/>
                  </a:moveTo>
                  <a:cubicBezTo>
                    <a:pt x="63" y="165"/>
                    <a:pt x="86" y="192"/>
                    <a:pt x="118" y="188"/>
                  </a:cubicBezTo>
                  <a:cubicBezTo>
                    <a:pt x="151" y="184"/>
                    <a:pt x="165" y="151"/>
                    <a:pt x="160" y="110"/>
                  </a:cubicBezTo>
                  <a:cubicBezTo>
                    <a:pt x="156" y="72"/>
                    <a:pt x="133" y="42"/>
                    <a:pt x="100" y="46"/>
                  </a:cubicBezTo>
                  <a:cubicBezTo>
                    <a:pt x="68" y="50"/>
                    <a:pt x="53" y="83"/>
                    <a:pt x="58" y="124"/>
                  </a:cubicBez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ṡlîďé">
              <a:extLst>
                <a:ext uri="{FF2B5EF4-FFF2-40B4-BE49-F238E27FC236}">
                  <a16:creationId xmlns:a16="http://schemas.microsoft.com/office/drawing/2014/main" id="{82F80F47-DCCA-484B-BA61-CB767DE99C9C}"/>
                </a:ext>
              </a:extLst>
            </p:cNvPr>
            <p:cNvSpPr/>
            <p:nvPr/>
          </p:nvSpPr>
          <p:spPr bwMode="auto">
            <a:xfrm>
              <a:off x="8399463" y="1620838"/>
              <a:ext cx="298450" cy="396875"/>
            </a:xfrm>
            <a:custGeom>
              <a:avLst/>
              <a:gdLst>
                <a:gd name="T0" fmla="*/ 69 w 188"/>
                <a:gd name="T1" fmla="*/ 60 h 250"/>
                <a:gd name="T2" fmla="*/ 5 w 188"/>
                <a:gd name="T3" fmla="*/ 67 h 250"/>
                <a:gd name="T4" fmla="*/ 0 w 188"/>
                <a:gd name="T5" fmla="*/ 23 h 250"/>
                <a:gd name="T6" fmla="*/ 182 w 188"/>
                <a:gd name="T7" fmla="*/ 0 h 250"/>
                <a:gd name="T8" fmla="*/ 188 w 188"/>
                <a:gd name="T9" fmla="*/ 45 h 250"/>
                <a:gd name="T10" fmla="*/ 123 w 188"/>
                <a:gd name="T11" fmla="*/ 53 h 250"/>
                <a:gd name="T12" fmla="*/ 146 w 188"/>
                <a:gd name="T13" fmla="*/ 245 h 250"/>
                <a:gd name="T14" fmla="*/ 93 w 188"/>
                <a:gd name="T15" fmla="*/ 250 h 250"/>
                <a:gd name="T16" fmla="*/ 69 w 188"/>
                <a:gd name="T17" fmla="*/ 6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250">
                  <a:moveTo>
                    <a:pt x="69" y="60"/>
                  </a:moveTo>
                  <a:lnTo>
                    <a:pt x="5" y="67"/>
                  </a:lnTo>
                  <a:lnTo>
                    <a:pt x="0" y="23"/>
                  </a:lnTo>
                  <a:lnTo>
                    <a:pt x="182" y="0"/>
                  </a:lnTo>
                  <a:lnTo>
                    <a:pt x="188" y="45"/>
                  </a:lnTo>
                  <a:lnTo>
                    <a:pt x="123" y="53"/>
                  </a:lnTo>
                  <a:lnTo>
                    <a:pt x="146" y="245"/>
                  </a:lnTo>
                  <a:lnTo>
                    <a:pt x="93" y="250"/>
                  </a:lnTo>
                  <a:lnTo>
                    <a:pt x="69" y="60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ï$1ïḑé">
              <a:extLst>
                <a:ext uri="{FF2B5EF4-FFF2-40B4-BE49-F238E27FC236}">
                  <a16:creationId xmlns:a16="http://schemas.microsoft.com/office/drawing/2014/main" id="{D5B48B28-8B8A-4A3E-A394-031B6CC7C07D}"/>
                </a:ext>
              </a:extLst>
            </p:cNvPr>
            <p:cNvSpPr/>
            <p:nvPr/>
          </p:nvSpPr>
          <p:spPr bwMode="auto">
            <a:xfrm>
              <a:off x="8732838" y="1587500"/>
              <a:ext cx="285750" cy="403225"/>
            </a:xfrm>
            <a:custGeom>
              <a:avLst/>
              <a:gdLst>
                <a:gd name="T0" fmla="*/ 157 w 180"/>
                <a:gd name="T1" fmla="*/ 136 h 254"/>
                <a:gd name="T2" fmla="*/ 70 w 180"/>
                <a:gd name="T3" fmla="*/ 148 h 254"/>
                <a:gd name="T4" fmla="*/ 77 w 180"/>
                <a:gd name="T5" fmla="*/ 203 h 254"/>
                <a:gd name="T6" fmla="*/ 174 w 180"/>
                <a:gd name="T7" fmla="*/ 192 h 254"/>
                <a:gd name="T8" fmla="*/ 180 w 180"/>
                <a:gd name="T9" fmla="*/ 236 h 254"/>
                <a:gd name="T10" fmla="*/ 29 w 180"/>
                <a:gd name="T11" fmla="*/ 254 h 254"/>
                <a:gd name="T12" fmla="*/ 0 w 180"/>
                <a:gd name="T13" fmla="*/ 18 h 254"/>
                <a:gd name="T14" fmla="*/ 146 w 180"/>
                <a:gd name="T15" fmla="*/ 0 h 254"/>
                <a:gd name="T16" fmla="*/ 151 w 180"/>
                <a:gd name="T17" fmla="*/ 44 h 254"/>
                <a:gd name="T18" fmla="*/ 59 w 180"/>
                <a:gd name="T19" fmla="*/ 55 h 254"/>
                <a:gd name="T20" fmla="*/ 65 w 180"/>
                <a:gd name="T21" fmla="*/ 104 h 254"/>
                <a:gd name="T22" fmla="*/ 152 w 180"/>
                <a:gd name="T23" fmla="*/ 94 h 254"/>
                <a:gd name="T24" fmla="*/ 157 w 180"/>
                <a:gd name="T25" fmla="*/ 136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0" h="254">
                  <a:moveTo>
                    <a:pt x="157" y="136"/>
                  </a:moveTo>
                  <a:lnTo>
                    <a:pt x="70" y="148"/>
                  </a:lnTo>
                  <a:lnTo>
                    <a:pt x="77" y="203"/>
                  </a:lnTo>
                  <a:lnTo>
                    <a:pt x="174" y="192"/>
                  </a:lnTo>
                  <a:lnTo>
                    <a:pt x="180" y="236"/>
                  </a:lnTo>
                  <a:lnTo>
                    <a:pt x="29" y="254"/>
                  </a:lnTo>
                  <a:lnTo>
                    <a:pt x="0" y="18"/>
                  </a:lnTo>
                  <a:lnTo>
                    <a:pt x="146" y="0"/>
                  </a:lnTo>
                  <a:lnTo>
                    <a:pt x="151" y="44"/>
                  </a:lnTo>
                  <a:lnTo>
                    <a:pt x="59" y="55"/>
                  </a:lnTo>
                  <a:lnTo>
                    <a:pt x="65" y="104"/>
                  </a:lnTo>
                  <a:lnTo>
                    <a:pt x="152" y="94"/>
                  </a:lnTo>
                  <a:lnTo>
                    <a:pt x="157" y="136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ṩḷiďe">
              <a:extLst>
                <a:ext uri="{FF2B5EF4-FFF2-40B4-BE49-F238E27FC236}">
                  <a16:creationId xmlns:a16="http://schemas.microsoft.com/office/drawing/2014/main" id="{531D9F10-3207-48B3-BA61-5DB4ACDD158B}"/>
                </a:ext>
              </a:extLst>
            </p:cNvPr>
            <p:cNvSpPr/>
            <p:nvPr/>
          </p:nvSpPr>
          <p:spPr bwMode="auto">
            <a:xfrm>
              <a:off x="6442076" y="3217863"/>
              <a:ext cx="139700" cy="119063"/>
            </a:xfrm>
            <a:custGeom>
              <a:avLst/>
              <a:gdLst>
                <a:gd name="T0" fmla="*/ 88 w 88"/>
                <a:gd name="T1" fmla="*/ 30 h 75"/>
                <a:gd name="T2" fmla="*/ 86 w 88"/>
                <a:gd name="T3" fmla="*/ 62 h 75"/>
                <a:gd name="T4" fmla="*/ 28 w 88"/>
                <a:gd name="T5" fmla="*/ 75 h 75"/>
                <a:gd name="T6" fmla="*/ 0 w 88"/>
                <a:gd name="T7" fmla="*/ 47 h 75"/>
                <a:gd name="T8" fmla="*/ 4 w 88"/>
                <a:gd name="T9" fmla="*/ 11 h 75"/>
                <a:gd name="T10" fmla="*/ 36 w 88"/>
                <a:gd name="T11" fmla="*/ 14 h 75"/>
                <a:gd name="T12" fmla="*/ 37 w 88"/>
                <a:gd name="T13" fmla="*/ 6 h 75"/>
                <a:gd name="T14" fmla="*/ 48 w 88"/>
                <a:gd name="T15" fmla="*/ 0 h 75"/>
                <a:gd name="T16" fmla="*/ 88 w 88"/>
                <a:gd name="T17" fmla="*/ 3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75">
                  <a:moveTo>
                    <a:pt x="88" y="30"/>
                  </a:moveTo>
                  <a:lnTo>
                    <a:pt x="86" y="62"/>
                  </a:lnTo>
                  <a:lnTo>
                    <a:pt x="28" y="75"/>
                  </a:lnTo>
                  <a:lnTo>
                    <a:pt x="0" y="47"/>
                  </a:lnTo>
                  <a:lnTo>
                    <a:pt x="4" y="11"/>
                  </a:lnTo>
                  <a:lnTo>
                    <a:pt x="36" y="14"/>
                  </a:lnTo>
                  <a:lnTo>
                    <a:pt x="37" y="6"/>
                  </a:lnTo>
                  <a:lnTo>
                    <a:pt x="48" y="0"/>
                  </a:lnTo>
                  <a:lnTo>
                    <a:pt x="88" y="30"/>
                  </a:lnTo>
                  <a:close/>
                </a:path>
              </a:pathLst>
            </a:custGeom>
            <a:solidFill>
              <a:srgbClr val="E4D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śļïḓè">
              <a:extLst>
                <a:ext uri="{FF2B5EF4-FFF2-40B4-BE49-F238E27FC236}">
                  <a16:creationId xmlns:a16="http://schemas.microsoft.com/office/drawing/2014/main" id="{DEABF0D5-D318-4F3A-82CC-91A359181DE2}"/>
                </a:ext>
              </a:extLst>
            </p:cNvPr>
            <p:cNvSpPr/>
            <p:nvPr/>
          </p:nvSpPr>
          <p:spPr bwMode="auto">
            <a:xfrm>
              <a:off x="8472488" y="3971925"/>
              <a:ext cx="387350" cy="1277938"/>
            </a:xfrm>
            <a:custGeom>
              <a:avLst/>
              <a:gdLst>
                <a:gd name="T0" fmla="*/ 232 w 244"/>
                <a:gd name="T1" fmla="*/ 38 h 805"/>
                <a:gd name="T2" fmla="*/ 244 w 244"/>
                <a:gd name="T3" fmla="*/ 321 h 805"/>
                <a:gd name="T4" fmla="*/ 209 w 244"/>
                <a:gd name="T5" fmla="*/ 801 h 805"/>
                <a:gd name="T6" fmla="*/ 155 w 244"/>
                <a:gd name="T7" fmla="*/ 805 h 805"/>
                <a:gd name="T8" fmla="*/ 90 w 244"/>
                <a:gd name="T9" fmla="*/ 368 h 805"/>
                <a:gd name="T10" fmla="*/ 0 w 244"/>
                <a:gd name="T11" fmla="*/ 0 h 805"/>
                <a:gd name="T12" fmla="*/ 232 w 244"/>
                <a:gd name="T13" fmla="*/ 38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805">
                  <a:moveTo>
                    <a:pt x="232" y="38"/>
                  </a:moveTo>
                  <a:lnTo>
                    <a:pt x="244" y="321"/>
                  </a:lnTo>
                  <a:lnTo>
                    <a:pt x="209" y="801"/>
                  </a:lnTo>
                  <a:lnTo>
                    <a:pt x="155" y="805"/>
                  </a:lnTo>
                  <a:lnTo>
                    <a:pt x="90" y="368"/>
                  </a:lnTo>
                  <a:lnTo>
                    <a:pt x="0" y="0"/>
                  </a:lnTo>
                  <a:lnTo>
                    <a:pt x="232" y="38"/>
                  </a:lnTo>
                  <a:close/>
                </a:path>
              </a:pathLst>
            </a:custGeom>
            <a:solidFill>
              <a:srgbClr val="BAB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ṩlïďe">
              <a:extLst>
                <a:ext uri="{FF2B5EF4-FFF2-40B4-BE49-F238E27FC236}">
                  <a16:creationId xmlns:a16="http://schemas.microsoft.com/office/drawing/2014/main" id="{80BDD262-6735-4F58-B243-60DE5FF18E1D}"/>
                </a:ext>
              </a:extLst>
            </p:cNvPr>
            <p:cNvSpPr/>
            <p:nvPr/>
          </p:nvSpPr>
          <p:spPr bwMode="auto">
            <a:xfrm>
              <a:off x="8718551" y="5233988"/>
              <a:ext cx="139700" cy="92075"/>
            </a:xfrm>
            <a:custGeom>
              <a:avLst/>
              <a:gdLst>
                <a:gd name="T0" fmla="*/ 1 w 88"/>
                <a:gd name="T1" fmla="*/ 32 h 58"/>
                <a:gd name="T2" fmla="*/ 61 w 88"/>
                <a:gd name="T3" fmla="*/ 58 h 58"/>
                <a:gd name="T4" fmla="*/ 88 w 88"/>
                <a:gd name="T5" fmla="*/ 26 h 58"/>
                <a:gd name="T6" fmla="*/ 57 w 88"/>
                <a:gd name="T7" fmla="*/ 0 h 58"/>
                <a:gd name="T8" fmla="*/ 0 w 88"/>
                <a:gd name="T9" fmla="*/ 4 h 58"/>
                <a:gd name="T10" fmla="*/ 1 w 88"/>
                <a:gd name="T11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58">
                  <a:moveTo>
                    <a:pt x="1" y="32"/>
                  </a:moveTo>
                  <a:lnTo>
                    <a:pt x="61" y="58"/>
                  </a:lnTo>
                  <a:lnTo>
                    <a:pt x="88" y="26"/>
                  </a:lnTo>
                  <a:lnTo>
                    <a:pt x="57" y="0"/>
                  </a:lnTo>
                  <a:lnTo>
                    <a:pt x="0" y="4"/>
                  </a:lnTo>
                  <a:lnTo>
                    <a:pt x="1" y="32"/>
                  </a:lnTo>
                  <a:close/>
                </a:path>
              </a:pathLst>
            </a:custGeom>
            <a:solidFill>
              <a:srgbClr val="5563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ŝlíḑè">
              <a:extLst>
                <a:ext uri="{FF2B5EF4-FFF2-40B4-BE49-F238E27FC236}">
                  <a16:creationId xmlns:a16="http://schemas.microsoft.com/office/drawing/2014/main" id="{E38E09C0-3D7E-4EA3-A2BE-820986F6FB24}"/>
                </a:ext>
              </a:extLst>
            </p:cNvPr>
            <p:cNvSpPr/>
            <p:nvPr/>
          </p:nvSpPr>
          <p:spPr bwMode="auto">
            <a:xfrm>
              <a:off x="8220076" y="3838575"/>
              <a:ext cx="381000" cy="1385888"/>
            </a:xfrm>
            <a:custGeom>
              <a:avLst/>
              <a:gdLst>
                <a:gd name="T0" fmla="*/ 12 w 240"/>
                <a:gd name="T1" fmla="*/ 22 h 873"/>
                <a:gd name="T2" fmla="*/ 0 w 240"/>
                <a:gd name="T3" fmla="*/ 236 h 873"/>
                <a:gd name="T4" fmla="*/ 36 w 240"/>
                <a:gd name="T5" fmla="*/ 871 h 873"/>
                <a:gd name="T6" fmla="*/ 88 w 240"/>
                <a:gd name="T7" fmla="*/ 873 h 873"/>
                <a:gd name="T8" fmla="*/ 169 w 240"/>
                <a:gd name="T9" fmla="*/ 457 h 873"/>
                <a:gd name="T10" fmla="*/ 240 w 240"/>
                <a:gd name="T11" fmla="*/ 0 h 873"/>
                <a:gd name="T12" fmla="*/ 12 w 240"/>
                <a:gd name="T13" fmla="*/ 22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73">
                  <a:moveTo>
                    <a:pt x="12" y="22"/>
                  </a:moveTo>
                  <a:lnTo>
                    <a:pt x="0" y="236"/>
                  </a:lnTo>
                  <a:lnTo>
                    <a:pt x="36" y="871"/>
                  </a:lnTo>
                  <a:lnTo>
                    <a:pt x="88" y="873"/>
                  </a:lnTo>
                  <a:lnTo>
                    <a:pt x="169" y="457"/>
                  </a:lnTo>
                  <a:lnTo>
                    <a:pt x="240" y="0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rgbClr val="BAB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ṩ1ïḍé">
              <a:extLst>
                <a:ext uri="{FF2B5EF4-FFF2-40B4-BE49-F238E27FC236}">
                  <a16:creationId xmlns:a16="http://schemas.microsoft.com/office/drawing/2014/main" id="{ADEA8A98-A178-499C-A0BD-E4BA924B9DF7}"/>
                </a:ext>
              </a:extLst>
            </p:cNvPr>
            <p:cNvSpPr/>
            <p:nvPr/>
          </p:nvSpPr>
          <p:spPr bwMode="auto">
            <a:xfrm>
              <a:off x="8220076" y="5210175"/>
              <a:ext cx="139700" cy="92075"/>
            </a:xfrm>
            <a:custGeom>
              <a:avLst/>
              <a:gdLst>
                <a:gd name="T0" fmla="*/ 87 w 88"/>
                <a:gd name="T1" fmla="*/ 32 h 58"/>
                <a:gd name="T2" fmla="*/ 28 w 88"/>
                <a:gd name="T3" fmla="*/ 58 h 58"/>
                <a:gd name="T4" fmla="*/ 0 w 88"/>
                <a:gd name="T5" fmla="*/ 28 h 58"/>
                <a:gd name="T6" fmla="*/ 31 w 88"/>
                <a:gd name="T7" fmla="*/ 0 h 58"/>
                <a:gd name="T8" fmla="*/ 88 w 88"/>
                <a:gd name="T9" fmla="*/ 3 h 58"/>
                <a:gd name="T10" fmla="*/ 87 w 88"/>
                <a:gd name="T11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58">
                  <a:moveTo>
                    <a:pt x="87" y="32"/>
                  </a:moveTo>
                  <a:lnTo>
                    <a:pt x="28" y="58"/>
                  </a:lnTo>
                  <a:lnTo>
                    <a:pt x="0" y="28"/>
                  </a:lnTo>
                  <a:lnTo>
                    <a:pt x="31" y="0"/>
                  </a:lnTo>
                  <a:lnTo>
                    <a:pt x="88" y="3"/>
                  </a:lnTo>
                  <a:lnTo>
                    <a:pt x="87" y="32"/>
                  </a:lnTo>
                  <a:close/>
                </a:path>
              </a:pathLst>
            </a:custGeom>
            <a:solidFill>
              <a:srgbClr val="5563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íṡļiḓe">
              <a:extLst>
                <a:ext uri="{FF2B5EF4-FFF2-40B4-BE49-F238E27FC236}">
                  <a16:creationId xmlns:a16="http://schemas.microsoft.com/office/drawing/2014/main" id="{5CA9B4B3-CF93-4001-8EB1-1B12D4829231}"/>
                </a:ext>
              </a:extLst>
            </p:cNvPr>
            <p:cNvSpPr/>
            <p:nvPr/>
          </p:nvSpPr>
          <p:spPr bwMode="auto">
            <a:xfrm>
              <a:off x="8143876" y="2846388"/>
              <a:ext cx="814388" cy="1281113"/>
            </a:xfrm>
            <a:custGeom>
              <a:avLst/>
              <a:gdLst>
                <a:gd name="T0" fmla="*/ 333 w 459"/>
                <a:gd name="T1" fmla="*/ 16 h 723"/>
                <a:gd name="T2" fmla="*/ 183 w 459"/>
                <a:gd name="T3" fmla="*/ 0 h 723"/>
                <a:gd name="T4" fmla="*/ 43 w 459"/>
                <a:gd name="T5" fmla="*/ 207 h 723"/>
                <a:gd name="T6" fmla="*/ 0 w 459"/>
                <a:gd name="T7" fmla="*/ 622 h 723"/>
                <a:gd name="T8" fmla="*/ 111 w 459"/>
                <a:gd name="T9" fmla="*/ 709 h 723"/>
                <a:gd name="T10" fmla="*/ 404 w 459"/>
                <a:gd name="T11" fmla="*/ 673 h 723"/>
                <a:gd name="T12" fmla="*/ 449 w 459"/>
                <a:gd name="T13" fmla="*/ 551 h 723"/>
                <a:gd name="T14" fmla="*/ 427 w 459"/>
                <a:gd name="T15" fmla="*/ 371 h 723"/>
                <a:gd name="T16" fmla="*/ 333 w 459"/>
                <a:gd name="T17" fmla="*/ 16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9" h="723">
                  <a:moveTo>
                    <a:pt x="333" y="16"/>
                  </a:moveTo>
                  <a:cubicBezTo>
                    <a:pt x="183" y="0"/>
                    <a:pt x="183" y="0"/>
                    <a:pt x="183" y="0"/>
                  </a:cubicBezTo>
                  <a:cubicBezTo>
                    <a:pt x="183" y="0"/>
                    <a:pt x="100" y="9"/>
                    <a:pt x="43" y="207"/>
                  </a:cubicBezTo>
                  <a:cubicBezTo>
                    <a:pt x="12" y="317"/>
                    <a:pt x="2" y="490"/>
                    <a:pt x="0" y="622"/>
                  </a:cubicBezTo>
                  <a:cubicBezTo>
                    <a:pt x="4" y="641"/>
                    <a:pt x="24" y="723"/>
                    <a:pt x="111" y="709"/>
                  </a:cubicBezTo>
                  <a:cubicBezTo>
                    <a:pt x="260" y="685"/>
                    <a:pt x="339" y="661"/>
                    <a:pt x="404" y="673"/>
                  </a:cubicBezTo>
                  <a:cubicBezTo>
                    <a:pt x="459" y="685"/>
                    <a:pt x="455" y="609"/>
                    <a:pt x="449" y="551"/>
                  </a:cubicBezTo>
                  <a:cubicBezTo>
                    <a:pt x="427" y="371"/>
                    <a:pt x="427" y="371"/>
                    <a:pt x="427" y="371"/>
                  </a:cubicBezTo>
                  <a:lnTo>
                    <a:pt x="333" y="16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ṩ1íďe">
              <a:extLst>
                <a:ext uri="{FF2B5EF4-FFF2-40B4-BE49-F238E27FC236}">
                  <a16:creationId xmlns:a16="http://schemas.microsoft.com/office/drawing/2014/main" id="{1762AB59-EE06-476E-BEA9-F177BD529413}"/>
                </a:ext>
              </a:extLst>
            </p:cNvPr>
            <p:cNvSpPr/>
            <p:nvPr/>
          </p:nvSpPr>
          <p:spPr bwMode="auto">
            <a:xfrm>
              <a:off x="8397876" y="2516188"/>
              <a:ext cx="342900" cy="381000"/>
            </a:xfrm>
            <a:custGeom>
              <a:avLst/>
              <a:gdLst>
                <a:gd name="T0" fmla="*/ 161 w 194"/>
                <a:gd name="T1" fmla="*/ 16 h 215"/>
                <a:gd name="T2" fmla="*/ 46 w 194"/>
                <a:gd name="T3" fmla="*/ 8 h 215"/>
                <a:gd name="T4" fmla="*/ 25 w 194"/>
                <a:gd name="T5" fmla="*/ 19 h 215"/>
                <a:gd name="T6" fmla="*/ 21 w 194"/>
                <a:gd name="T7" fmla="*/ 29 h 215"/>
                <a:gd name="T8" fmla="*/ 23 w 194"/>
                <a:gd name="T9" fmla="*/ 149 h 215"/>
                <a:gd name="T10" fmla="*/ 40 w 194"/>
                <a:gd name="T11" fmla="*/ 164 h 215"/>
                <a:gd name="T12" fmla="*/ 68 w 194"/>
                <a:gd name="T13" fmla="*/ 175 h 215"/>
                <a:gd name="T14" fmla="*/ 59 w 194"/>
                <a:gd name="T15" fmla="*/ 201 h 215"/>
                <a:gd name="T16" fmla="*/ 116 w 194"/>
                <a:gd name="T17" fmla="*/ 203 h 215"/>
                <a:gd name="T18" fmla="*/ 117 w 194"/>
                <a:gd name="T19" fmla="*/ 171 h 215"/>
                <a:gd name="T20" fmla="*/ 131 w 194"/>
                <a:gd name="T21" fmla="*/ 163 h 215"/>
                <a:gd name="T22" fmla="*/ 166 w 194"/>
                <a:gd name="T23" fmla="*/ 116 h 215"/>
                <a:gd name="T24" fmla="*/ 190 w 194"/>
                <a:gd name="T25" fmla="*/ 53 h 215"/>
                <a:gd name="T26" fmla="*/ 190 w 194"/>
                <a:gd name="T27" fmla="*/ 30 h 215"/>
                <a:gd name="T28" fmla="*/ 168 w 194"/>
                <a:gd name="T29" fmla="*/ 18 h 215"/>
                <a:gd name="T30" fmla="*/ 161 w 194"/>
                <a:gd name="T31" fmla="*/ 1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4" h="215">
                  <a:moveTo>
                    <a:pt x="161" y="16"/>
                  </a:moveTo>
                  <a:cubicBezTo>
                    <a:pt x="123" y="8"/>
                    <a:pt x="84" y="0"/>
                    <a:pt x="46" y="8"/>
                  </a:cubicBezTo>
                  <a:cubicBezTo>
                    <a:pt x="38" y="9"/>
                    <a:pt x="29" y="12"/>
                    <a:pt x="25" y="19"/>
                  </a:cubicBezTo>
                  <a:cubicBezTo>
                    <a:pt x="23" y="22"/>
                    <a:pt x="22" y="25"/>
                    <a:pt x="21" y="29"/>
                  </a:cubicBezTo>
                  <a:cubicBezTo>
                    <a:pt x="12" y="64"/>
                    <a:pt x="0" y="116"/>
                    <a:pt x="23" y="149"/>
                  </a:cubicBezTo>
                  <a:cubicBezTo>
                    <a:pt x="27" y="155"/>
                    <a:pt x="33" y="160"/>
                    <a:pt x="40" y="164"/>
                  </a:cubicBezTo>
                  <a:cubicBezTo>
                    <a:pt x="48" y="170"/>
                    <a:pt x="58" y="173"/>
                    <a:pt x="68" y="175"/>
                  </a:cubicBezTo>
                  <a:cubicBezTo>
                    <a:pt x="66" y="184"/>
                    <a:pt x="63" y="193"/>
                    <a:pt x="59" y="201"/>
                  </a:cubicBezTo>
                  <a:cubicBezTo>
                    <a:pt x="68" y="214"/>
                    <a:pt x="108" y="215"/>
                    <a:pt x="116" y="203"/>
                  </a:cubicBezTo>
                  <a:cubicBezTo>
                    <a:pt x="116" y="192"/>
                    <a:pt x="116" y="181"/>
                    <a:pt x="117" y="171"/>
                  </a:cubicBezTo>
                  <a:cubicBezTo>
                    <a:pt x="122" y="169"/>
                    <a:pt x="126" y="166"/>
                    <a:pt x="131" y="163"/>
                  </a:cubicBezTo>
                  <a:cubicBezTo>
                    <a:pt x="148" y="152"/>
                    <a:pt x="159" y="135"/>
                    <a:pt x="166" y="116"/>
                  </a:cubicBezTo>
                  <a:cubicBezTo>
                    <a:pt x="173" y="95"/>
                    <a:pt x="183" y="75"/>
                    <a:pt x="190" y="53"/>
                  </a:cubicBezTo>
                  <a:cubicBezTo>
                    <a:pt x="192" y="46"/>
                    <a:pt x="194" y="37"/>
                    <a:pt x="190" y="30"/>
                  </a:cubicBezTo>
                  <a:cubicBezTo>
                    <a:pt x="186" y="22"/>
                    <a:pt x="176" y="20"/>
                    <a:pt x="168" y="18"/>
                  </a:cubicBezTo>
                  <a:cubicBezTo>
                    <a:pt x="165" y="17"/>
                    <a:pt x="163" y="17"/>
                    <a:pt x="161" y="16"/>
                  </a:cubicBezTo>
                  <a:close/>
                </a:path>
              </a:pathLst>
            </a:custGeom>
            <a:solidFill>
              <a:srgbClr val="AA6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Sļïdè">
              <a:extLst>
                <a:ext uri="{FF2B5EF4-FFF2-40B4-BE49-F238E27FC236}">
                  <a16:creationId xmlns:a16="http://schemas.microsoft.com/office/drawing/2014/main" id="{1204201B-9210-4A0B-95F6-D6BBF4CC3D67}"/>
                </a:ext>
              </a:extLst>
            </p:cNvPr>
            <p:cNvSpPr/>
            <p:nvPr/>
          </p:nvSpPr>
          <p:spPr bwMode="auto">
            <a:xfrm>
              <a:off x="8335963" y="2373313"/>
              <a:ext cx="449263" cy="341313"/>
            </a:xfrm>
            <a:custGeom>
              <a:avLst/>
              <a:gdLst>
                <a:gd name="T0" fmla="*/ 70 w 254"/>
                <a:gd name="T1" fmla="*/ 117 h 193"/>
                <a:gd name="T2" fmla="*/ 134 w 254"/>
                <a:gd name="T3" fmla="*/ 101 h 193"/>
                <a:gd name="T4" fmla="*/ 209 w 254"/>
                <a:gd name="T5" fmla="*/ 193 h 193"/>
                <a:gd name="T6" fmla="*/ 253 w 254"/>
                <a:gd name="T7" fmla="*/ 127 h 193"/>
                <a:gd name="T8" fmla="*/ 241 w 254"/>
                <a:gd name="T9" fmla="*/ 64 h 193"/>
                <a:gd name="T10" fmla="*/ 189 w 254"/>
                <a:gd name="T11" fmla="*/ 31 h 193"/>
                <a:gd name="T12" fmla="*/ 145 w 254"/>
                <a:gd name="T13" fmla="*/ 5 h 193"/>
                <a:gd name="T14" fmla="*/ 135 w 254"/>
                <a:gd name="T15" fmla="*/ 0 h 193"/>
                <a:gd name="T16" fmla="*/ 123 w 254"/>
                <a:gd name="T17" fmla="*/ 2 h 193"/>
                <a:gd name="T18" fmla="*/ 19 w 254"/>
                <a:gd name="T19" fmla="*/ 29 h 193"/>
                <a:gd name="T20" fmla="*/ 2 w 254"/>
                <a:gd name="T21" fmla="*/ 39 h 193"/>
                <a:gd name="T22" fmla="*/ 2 w 254"/>
                <a:gd name="T23" fmla="*/ 52 h 193"/>
                <a:gd name="T24" fmla="*/ 16 w 254"/>
                <a:gd name="T25" fmla="*/ 106 h 193"/>
                <a:gd name="T26" fmla="*/ 43 w 254"/>
                <a:gd name="T27" fmla="*/ 165 h 193"/>
                <a:gd name="T28" fmla="*/ 53 w 254"/>
                <a:gd name="T29" fmla="*/ 135 h 193"/>
                <a:gd name="T30" fmla="*/ 70 w 254"/>
                <a:gd name="T31" fmla="*/ 11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4" h="193">
                  <a:moveTo>
                    <a:pt x="70" y="117"/>
                  </a:moveTo>
                  <a:cubicBezTo>
                    <a:pt x="89" y="105"/>
                    <a:pt x="117" y="100"/>
                    <a:pt x="134" y="101"/>
                  </a:cubicBezTo>
                  <a:cubicBezTo>
                    <a:pt x="187" y="105"/>
                    <a:pt x="207" y="144"/>
                    <a:pt x="209" y="193"/>
                  </a:cubicBezTo>
                  <a:cubicBezTo>
                    <a:pt x="224" y="174"/>
                    <a:pt x="251" y="151"/>
                    <a:pt x="253" y="127"/>
                  </a:cubicBezTo>
                  <a:cubicBezTo>
                    <a:pt x="254" y="108"/>
                    <a:pt x="252" y="81"/>
                    <a:pt x="241" y="64"/>
                  </a:cubicBezTo>
                  <a:cubicBezTo>
                    <a:pt x="231" y="48"/>
                    <a:pt x="204" y="40"/>
                    <a:pt x="189" y="31"/>
                  </a:cubicBezTo>
                  <a:cubicBezTo>
                    <a:pt x="174" y="22"/>
                    <a:pt x="159" y="13"/>
                    <a:pt x="145" y="5"/>
                  </a:cubicBezTo>
                  <a:cubicBezTo>
                    <a:pt x="142" y="3"/>
                    <a:pt x="139" y="1"/>
                    <a:pt x="135" y="0"/>
                  </a:cubicBezTo>
                  <a:cubicBezTo>
                    <a:pt x="131" y="0"/>
                    <a:pt x="127" y="1"/>
                    <a:pt x="123" y="2"/>
                  </a:cubicBezTo>
                  <a:cubicBezTo>
                    <a:pt x="88" y="11"/>
                    <a:pt x="53" y="20"/>
                    <a:pt x="19" y="29"/>
                  </a:cubicBezTo>
                  <a:cubicBezTo>
                    <a:pt x="12" y="30"/>
                    <a:pt x="4" y="33"/>
                    <a:pt x="2" y="39"/>
                  </a:cubicBezTo>
                  <a:cubicBezTo>
                    <a:pt x="0" y="43"/>
                    <a:pt x="1" y="48"/>
                    <a:pt x="2" y="52"/>
                  </a:cubicBezTo>
                  <a:cubicBezTo>
                    <a:pt x="6" y="70"/>
                    <a:pt x="14" y="88"/>
                    <a:pt x="16" y="106"/>
                  </a:cubicBezTo>
                  <a:cubicBezTo>
                    <a:pt x="18" y="117"/>
                    <a:pt x="24" y="171"/>
                    <a:pt x="43" y="165"/>
                  </a:cubicBezTo>
                  <a:cubicBezTo>
                    <a:pt x="48" y="156"/>
                    <a:pt x="49" y="145"/>
                    <a:pt x="53" y="135"/>
                  </a:cubicBezTo>
                  <a:cubicBezTo>
                    <a:pt x="57" y="128"/>
                    <a:pt x="63" y="122"/>
                    <a:pt x="70" y="117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sľïḋê">
              <a:extLst>
                <a:ext uri="{FF2B5EF4-FFF2-40B4-BE49-F238E27FC236}">
                  <a16:creationId xmlns:a16="http://schemas.microsoft.com/office/drawing/2014/main" id="{3166EEC0-425F-4044-B873-EDA54FCAE933}"/>
                </a:ext>
              </a:extLst>
            </p:cNvPr>
            <p:cNvSpPr/>
            <p:nvPr/>
          </p:nvSpPr>
          <p:spPr bwMode="auto">
            <a:xfrm>
              <a:off x="7991476" y="2846388"/>
              <a:ext cx="476250" cy="811213"/>
            </a:xfrm>
            <a:custGeom>
              <a:avLst/>
              <a:gdLst>
                <a:gd name="T0" fmla="*/ 300 w 300"/>
                <a:gd name="T1" fmla="*/ 0 h 511"/>
                <a:gd name="T2" fmla="*/ 239 w 300"/>
                <a:gd name="T3" fmla="*/ 19 h 511"/>
                <a:gd name="T4" fmla="*/ 13 w 300"/>
                <a:gd name="T5" fmla="*/ 255 h 511"/>
                <a:gd name="T6" fmla="*/ 0 w 300"/>
                <a:gd name="T7" fmla="*/ 332 h 511"/>
                <a:gd name="T8" fmla="*/ 107 w 300"/>
                <a:gd name="T9" fmla="*/ 511 h 511"/>
                <a:gd name="T10" fmla="*/ 136 w 300"/>
                <a:gd name="T11" fmla="*/ 445 h 511"/>
                <a:gd name="T12" fmla="*/ 90 w 300"/>
                <a:gd name="T13" fmla="*/ 314 h 511"/>
                <a:gd name="T14" fmla="*/ 163 w 300"/>
                <a:gd name="T15" fmla="*/ 263 h 511"/>
                <a:gd name="T16" fmla="*/ 260 w 300"/>
                <a:gd name="T17" fmla="*/ 46 h 511"/>
                <a:gd name="T18" fmla="*/ 300 w 300"/>
                <a:gd name="T1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511">
                  <a:moveTo>
                    <a:pt x="300" y="0"/>
                  </a:moveTo>
                  <a:lnTo>
                    <a:pt x="239" y="19"/>
                  </a:lnTo>
                  <a:lnTo>
                    <a:pt x="13" y="255"/>
                  </a:lnTo>
                  <a:lnTo>
                    <a:pt x="0" y="332"/>
                  </a:lnTo>
                  <a:lnTo>
                    <a:pt x="107" y="511"/>
                  </a:lnTo>
                  <a:lnTo>
                    <a:pt x="136" y="445"/>
                  </a:lnTo>
                  <a:lnTo>
                    <a:pt x="90" y="314"/>
                  </a:lnTo>
                  <a:lnTo>
                    <a:pt x="163" y="263"/>
                  </a:lnTo>
                  <a:lnTo>
                    <a:pt x="260" y="46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ṥḷíḍè">
              <a:extLst>
                <a:ext uri="{FF2B5EF4-FFF2-40B4-BE49-F238E27FC236}">
                  <a16:creationId xmlns:a16="http://schemas.microsoft.com/office/drawing/2014/main" id="{2CD66CB1-68D7-494D-9196-89D928170302}"/>
                </a:ext>
              </a:extLst>
            </p:cNvPr>
            <p:cNvSpPr/>
            <p:nvPr/>
          </p:nvSpPr>
          <p:spPr bwMode="auto">
            <a:xfrm>
              <a:off x="8677276" y="2132013"/>
              <a:ext cx="328613" cy="958850"/>
            </a:xfrm>
            <a:custGeom>
              <a:avLst/>
              <a:gdLst>
                <a:gd name="T0" fmla="*/ 0 w 207"/>
                <a:gd name="T1" fmla="*/ 482 h 604"/>
                <a:gd name="T2" fmla="*/ 115 w 207"/>
                <a:gd name="T3" fmla="*/ 358 h 604"/>
                <a:gd name="T4" fmla="*/ 87 w 207"/>
                <a:gd name="T5" fmla="*/ 22 h 604"/>
                <a:gd name="T6" fmla="*/ 139 w 207"/>
                <a:gd name="T7" fmla="*/ 0 h 604"/>
                <a:gd name="T8" fmla="*/ 207 w 207"/>
                <a:gd name="T9" fmla="*/ 342 h 604"/>
                <a:gd name="T10" fmla="*/ 186 w 207"/>
                <a:gd name="T11" fmla="*/ 426 h 604"/>
                <a:gd name="T12" fmla="*/ 57 w 207"/>
                <a:gd name="T13" fmla="*/ 604 h 604"/>
                <a:gd name="T14" fmla="*/ 0 w 207"/>
                <a:gd name="T15" fmla="*/ 482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7" h="604">
                  <a:moveTo>
                    <a:pt x="0" y="482"/>
                  </a:moveTo>
                  <a:lnTo>
                    <a:pt x="115" y="358"/>
                  </a:lnTo>
                  <a:lnTo>
                    <a:pt x="87" y="22"/>
                  </a:lnTo>
                  <a:lnTo>
                    <a:pt x="139" y="0"/>
                  </a:lnTo>
                  <a:lnTo>
                    <a:pt x="207" y="342"/>
                  </a:lnTo>
                  <a:lnTo>
                    <a:pt x="186" y="426"/>
                  </a:lnTo>
                  <a:lnTo>
                    <a:pt x="57" y="604"/>
                  </a:lnTo>
                  <a:lnTo>
                    <a:pt x="0" y="482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ŝḻïḍè">
              <a:extLst>
                <a:ext uri="{FF2B5EF4-FFF2-40B4-BE49-F238E27FC236}">
                  <a16:creationId xmlns:a16="http://schemas.microsoft.com/office/drawing/2014/main" id="{68A4318D-206E-43A4-BBD7-CA60F9E01FE2}"/>
                </a:ext>
              </a:extLst>
            </p:cNvPr>
            <p:cNvSpPr/>
            <p:nvPr/>
          </p:nvSpPr>
          <p:spPr bwMode="auto">
            <a:xfrm>
              <a:off x="7392988" y="5113338"/>
              <a:ext cx="109538" cy="198438"/>
            </a:xfrm>
            <a:custGeom>
              <a:avLst/>
              <a:gdLst>
                <a:gd name="T0" fmla="*/ 25 w 62"/>
                <a:gd name="T1" fmla="*/ 8 h 112"/>
                <a:gd name="T2" fmla="*/ 42 w 62"/>
                <a:gd name="T3" fmla="*/ 1 h 112"/>
                <a:gd name="T4" fmla="*/ 57 w 62"/>
                <a:gd name="T5" fmla="*/ 12 h 112"/>
                <a:gd name="T6" fmla="*/ 60 w 62"/>
                <a:gd name="T7" fmla="*/ 25 h 112"/>
                <a:gd name="T8" fmla="*/ 31 w 62"/>
                <a:gd name="T9" fmla="*/ 109 h 112"/>
                <a:gd name="T10" fmla="*/ 5 w 62"/>
                <a:gd name="T11" fmla="*/ 92 h 112"/>
                <a:gd name="T12" fmla="*/ 25 w 62"/>
                <a:gd name="T13" fmla="*/ 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112">
                  <a:moveTo>
                    <a:pt x="25" y="8"/>
                  </a:moveTo>
                  <a:cubicBezTo>
                    <a:pt x="30" y="3"/>
                    <a:pt x="36" y="0"/>
                    <a:pt x="42" y="1"/>
                  </a:cubicBezTo>
                  <a:cubicBezTo>
                    <a:pt x="49" y="2"/>
                    <a:pt x="55" y="6"/>
                    <a:pt x="57" y="12"/>
                  </a:cubicBezTo>
                  <a:cubicBezTo>
                    <a:pt x="59" y="16"/>
                    <a:pt x="59" y="20"/>
                    <a:pt x="60" y="25"/>
                  </a:cubicBezTo>
                  <a:cubicBezTo>
                    <a:pt x="62" y="47"/>
                    <a:pt x="62" y="101"/>
                    <a:pt x="31" y="109"/>
                  </a:cubicBezTo>
                  <a:cubicBezTo>
                    <a:pt x="19" y="112"/>
                    <a:pt x="8" y="103"/>
                    <a:pt x="5" y="92"/>
                  </a:cubicBezTo>
                  <a:cubicBezTo>
                    <a:pt x="0" y="74"/>
                    <a:pt x="7" y="27"/>
                    <a:pt x="25" y="8"/>
                  </a:cubicBezTo>
                  <a:close/>
                </a:path>
              </a:pathLst>
            </a:custGeom>
            <a:solidFill>
              <a:srgbClr val="3236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ṣḷidè">
              <a:extLst>
                <a:ext uri="{FF2B5EF4-FFF2-40B4-BE49-F238E27FC236}">
                  <a16:creationId xmlns:a16="http://schemas.microsoft.com/office/drawing/2014/main" id="{CAA74D72-C667-48DB-B82D-73C94BCE2F68}"/>
                </a:ext>
              </a:extLst>
            </p:cNvPr>
            <p:cNvSpPr/>
            <p:nvPr/>
          </p:nvSpPr>
          <p:spPr bwMode="auto">
            <a:xfrm>
              <a:off x="7418388" y="4524375"/>
              <a:ext cx="158750" cy="673100"/>
            </a:xfrm>
            <a:custGeom>
              <a:avLst/>
              <a:gdLst>
                <a:gd name="T0" fmla="*/ 0 w 90"/>
                <a:gd name="T1" fmla="*/ 0 h 380"/>
                <a:gd name="T2" fmla="*/ 1 w 90"/>
                <a:gd name="T3" fmla="*/ 137 h 380"/>
                <a:gd name="T4" fmla="*/ 7 w 90"/>
                <a:gd name="T5" fmla="*/ 321 h 380"/>
                <a:gd name="T6" fmla="*/ 7 w 90"/>
                <a:gd name="T7" fmla="*/ 364 h 380"/>
                <a:gd name="T8" fmla="*/ 33 w 90"/>
                <a:gd name="T9" fmla="*/ 373 h 380"/>
                <a:gd name="T10" fmla="*/ 48 w 90"/>
                <a:gd name="T11" fmla="*/ 327 h 380"/>
                <a:gd name="T12" fmla="*/ 70 w 90"/>
                <a:gd name="T13" fmla="*/ 197 h 380"/>
                <a:gd name="T14" fmla="*/ 68 w 90"/>
                <a:gd name="T15" fmla="*/ 124 h 380"/>
                <a:gd name="T16" fmla="*/ 90 w 90"/>
                <a:gd name="T17" fmla="*/ 9 h 380"/>
                <a:gd name="T18" fmla="*/ 0 w 90"/>
                <a:gd name="T19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380">
                  <a:moveTo>
                    <a:pt x="0" y="0"/>
                  </a:moveTo>
                  <a:cubicBezTo>
                    <a:pt x="1" y="137"/>
                    <a:pt x="1" y="137"/>
                    <a:pt x="1" y="137"/>
                  </a:cubicBezTo>
                  <a:cubicBezTo>
                    <a:pt x="0" y="199"/>
                    <a:pt x="9" y="260"/>
                    <a:pt x="7" y="321"/>
                  </a:cubicBezTo>
                  <a:cubicBezTo>
                    <a:pt x="7" y="335"/>
                    <a:pt x="3" y="350"/>
                    <a:pt x="7" y="364"/>
                  </a:cubicBezTo>
                  <a:cubicBezTo>
                    <a:pt x="10" y="378"/>
                    <a:pt x="21" y="380"/>
                    <a:pt x="33" y="373"/>
                  </a:cubicBezTo>
                  <a:cubicBezTo>
                    <a:pt x="48" y="364"/>
                    <a:pt x="45" y="342"/>
                    <a:pt x="48" y="327"/>
                  </a:cubicBezTo>
                  <a:cubicBezTo>
                    <a:pt x="55" y="283"/>
                    <a:pt x="63" y="240"/>
                    <a:pt x="70" y="197"/>
                  </a:cubicBezTo>
                  <a:cubicBezTo>
                    <a:pt x="74" y="176"/>
                    <a:pt x="67" y="146"/>
                    <a:pt x="68" y="124"/>
                  </a:cubicBezTo>
                  <a:cubicBezTo>
                    <a:pt x="90" y="9"/>
                    <a:pt x="90" y="9"/>
                    <a:pt x="90" y="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sḻiďé">
              <a:extLst>
                <a:ext uri="{FF2B5EF4-FFF2-40B4-BE49-F238E27FC236}">
                  <a16:creationId xmlns:a16="http://schemas.microsoft.com/office/drawing/2014/main" id="{B3B97143-23FD-4A45-9451-BE58B48AE367}"/>
                </a:ext>
              </a:extLst>
            </p:cNvPr>
            <p:cNvSpPr/>
            <p:nvPr/>
          </p:nvSpPr>
          <p:spPr bwMode="auto">
            <a:xfrm>
              <a:off x="7353301" y="3795713"/>
              <a:ext cx="342900" cy="1250950"/>
            </a:xfrm>
            <a:custGeom>
              <a:avLst/>
              <a:gdLst>
                <a:gd name="T0" fmla="*/ 216 w 216"/>
                <a:gd name="T1" fmla="*/ 210 h 788"/>
                <a:gd name="T2" fmla="*/ 149 w 216"/>
                <a:gd name="T3" fmla="*/ 507 h 788"/>
                <a:gd name="T4" fmla="*/ 136 w 216"/>
                <a:gd name="T5" fmla="*/ 788 h 788"/>
                <a:gd name="T6" fmla="*/ 28 w 216"/>
                <a:gd name="T7" fmla="*/ 786 h 788"/>
                <a:gd name="T8" fmla="*/ 0 w 216"/>
                <a:gd name="T9" fmla="*/ 0 h 788"/>
                <a:gd name="T10" fmla="*/ 206 w 216"/>
                <a:gd name="T11" fmla="*/ 5 h 788"/>
                <a:gd name="T12" fmla="*/ 216 w 216"/>
                <a:gd name="T13" fmla="*/ 21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788">
                  <a:moveTo>
                    <a:pt x="216" y="210"/>
                  </a:moveTo>
                  <a:lnTo>
                    <a:pt x="149" y="507"/>
                  </a:lnTo>
                  <a:lnTo>
                    <a:pt x="136" y="788"/>
                  </a:lnTo>
                  <a:lnTo>
                    <a:pt x="28" y="786"/>
                  </a:lnTo>
                  <a:lnTo>
                    <a:pt x="0" y="0"/>
                  </a:lnTo>
                  <a:lnTo>
                    <a:pt x="206" y="5"/>
                  </a:lnTo>
                  <a:lnTo>
                    <a:pt x="216" y="210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ŝľîḍè">
              <a:extLst>
                <a:ext uri="{FF2B5EF4-FFF2-40B4-BE49-F238E27FC236}">
                  <a16:creationId xmlns:a16="http://schemas.microsoft.com/office/drawing/2014/main" id="{4DC95554-DD80-4BE9-A424-C1961314ACE1}"/>
                </a:ext>
              </a:extLst>
            </p:cNvPr>
            <p:cNvSpPr/>
            <p:nvPr/>
          </p:nvSpPr>
          <p:spPr bwMode="auto">
            <a:xfrm>
              <a:off x="7146926" y="5103813"/>
              <a:ext cx="111125" cy="198438"/>
            </a:xfrm>
            <a:custGeom>
              <a:avLst/>
              <a:gdLst>
                <a:gd name="T0" fmla="*/ 28 w 63"/>
                <a:gd name="T1" fmla="*/ 8 h 112"/>
                <a:gd name="T2" fmla="*/ 46 w 63"/>
                <a:gd name="T3" fmla="*/ 2 h 112"/>
                <a:gd name="T4" fmla="*/ 60 w 63"/>
                <a:gd name="T5" fmla="*/ 14 h 112"/>
                <a:gd name="T6" fmla="*/ 62 w 63"/>
                <a:gd name="T7" fmla="*/ 27 h 112"/>
                <a:gd name="T8" fmla="*/ 30 w 63"/>
                <a:gd name="T9" fmla="*/ 109 h 112"/>
                <a:gd name="T10" fmla="*/ 5 w 63"/>
                <a:gd name="T11" fmla="*/ 90 h 112"/>
                <a:gd name="T12" fmla="*/ 28 w 63"/>
                <a:gd name="T13" fmla="*/ 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12">
                  <a:moveTo>
                    <a:pt x="28" y="8"/>
                  </a:moveTo>
                  <a:cubicBezTo>
                    <a:pt x="33" y="3"/>
                    <a:pt x="39" y="0"/>
                    <a:pt x="46" y="2"/>
                  </a:cubicBezTo>
                  <a:cubicBezTo>
                    <a:pt x="52" y="3"/>
                    <a:pt x="58" y="8"/>
                    <a:pt x="60" y="14"/>
                  </a:cubicBezTo>
                  <a:cubicBezTo>
                    <a:pt x="62" y="18"/>
                    <a:pt x="62" y="22"/>
                    <a:pt x="62" y="27"/>
                  </a:cubicBezTo>
                  <a:cubicBezTo>
                    <a:pt x="63" y="50"/>
                    <a:pt x="61" y="103"/>
                    <a:pt x="30" y="109"/>
                  </a:cubicBezTo>
                  <a:cubicBezTo>
                    <a:pt x="17" y="112"/>
                    <a:pt x="7" y="102"/>
                    <a:pt x="5" y="90"/>
                  </a:cubicBezTo>
                  <a:cubicBezTo>
                    <a:pt x="0" y="73"/>
                    <a:pt x="10" y="26"/>
                    <a:pt x="28" y="8"/>
                  </a:cubicBezTo>
                  <a:close/>
                </a:path>
              </a:pathLst>
            </a:custGeom>
            <a:solidFill>
              <a:srgbClr val="3236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ṩlîḓe">
              <a:extLst>
                <a:ext uri="{FF2B5EF4-FFF2-40B4-BE49-F238E27FC236}">
                  <a16:creationId xmlns:a16="http://schemas.microsoft.com/office/drawing/2014/main" id="{A05D3806-FB7D-4FAC-8207-7CEC3E86EC24}"/>
                </a:ext>
              </a:extLst>
            </p:cNvPr>
            <p:cNvSpPr/>
            <p:nvPr/>
          </p:nvSpPr>
          <p:spPr bwMode="auto">
            <a:xfrm>
              <a:off x="7123113" y="4557713"/>
              <a:ext cx="161925" cy="658813"/>
            </a:xfrm>
            <a:custGeom>
              <a:avLst/>
              <a:gdLst>
                <a:gd name="T0" fmla="*/ 91 w 91"/>
                <a:gd name="T1" fmla="*/ 0 h 372"/>
                <a:gd name="T2" fmla="*/ 83 w 91"/>
                <a:gd name="T3" fmla="*/ 137 h 372"/>
                <a:gd name="T4" fmla="*/ 73 w 91"/>
                <a:gd name="T5" fmla="*/ 252 h 372"/>
                <a:gd name="T6" fmla="*/ 57 w 91"/>
                <a:gd name="T7" fmla="*/ 356 h 372"/>
                <a:gd name="T8" fmla="*/ 31 w 91"/>
                <a:gd name="T9" fmla="*/ 360 h 372"/>
                <a:gd name="T10" fmla="*/ 27 w 91"/>
                <a:gd name="T11" fmla="*/ 324 h 372"/>
                <a:gd name="T12" fmla="*/ 11 w 91"/>
                <a:gd name="T13" fmla="*/ 194 h 372"/>
                <a:gd name="T14" fmla="*/ 16 w 91"/>
                <a:gd name="T15" fmla="*/ 122 h 372"/>
                <a:gd name="T16" fmla="*/ 0 w 91"/>
                <a:gd name="T17" fmla="*/ 5 h 372"/>
                <a:gd name="T18" fmla="*/ 91 w 91"/>
                <a:gd name="T19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372">
                  <a:moveTo>
                    <a:pt x="91" y="0"/>
                  </a:moveTo>
                  <a:cubicBezTo>
                    <a:pt x="83" y="137"/>
                    <a:pt x="83" y="137"/>
                    <a:pt x="83" y="137"/>
                  </a:cubicBezTo>
                  <a:cubicBezTo>
                    <a:pt x="82" y="176"/>
                    <a:pt x="77" y="214"/>
                    <a:pt x="73" y="252"/>
                  </a:cubicBezTo>
                  <a:cubicBezTo>
                    <a:pt x="69" y="287"/>
                    <a:pt x="75" y="324"/>
                    <a:pt x="57" y="356"/>
                  </a:cubicBezTo>
                  <a:cubicBezTo>
                    <a:pt x="51" y="366"/>
                    <a:pt x="39" y="372"/>
                    <a:pt x="31" y="360"/>
                  </a:cubicBezTo>
                  <a:cubicBezTo>
                    <a:pt x="25" y="351"/>
                    <a:pt x="28" y="335"/>
                    <a:pt x="27" y="324"/>
                  </a:cubicBezTo>
                  <a:cubicBezTo>
                    <a:pt x="22" y="281"/>
                    <a:pt x="16" y="237"/>
                    <a:pt x="11" y="194"/>
                  </a:cubicBezTo>
                  <a:cubicBezTo>
                    <a:pt x="8" y="172"/>
                    <a:pt x="17" y="143"/>
                    <a:pt x="16" y="122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ṡ1îḍe">
              <a:extLst>
                <a:ext uri="{FF2B5EF4-FFF2-40B4-BE49-F238E27FC236}">
                  <a16:creationId xmlns:a16="http://schemas.microsoft.com/office/drawing/2014/main" id="{DB7C975B-2C6B-4831-9102-62ECDB71596B}"/>
                </a:ext>
              </a:extLst>
            </p:cNvPr>
            <p:cNvSpPr/>
            <p:nvPr/>
          </p:nvSpPr>
          <p:spPr bwMode="auto">
            <a:xfrm>
              <a:off x="7058026" y="3806825"/>
              <a:ext cx="355600" cy="1220788"/>
            </a:xfrm>
            <a:custGeom>
              <a:avLst/>
              <a:gdLst>
                <a:gd name="T0" fmla="*/ 8 w 224"/>
                <a:gd name="T1" fmla="*/ 185 h 769"/>
                <a:gd name="T2" fmla="*/ 0 w 224"/>
                <a:gd name="T3" fmla="*/ 473 h 769"/>
                <a:gd name="T4" fmla="*/ 45 w 224"/>
                <a:gd name="T5" fmla="*/ 766 h 769"/>
                <a:gd name="T6" fmla="*/ 153 w 224"/>
                <a:gd name="T7" fmla="*/ 769 h 769"/>
                <a:gd name="T8" fmla="*/ 148 w 224"/>
                <a:gd name="T9" fmla="*/ 453 h 769"/>
                <a:gd name="T10" fmla="*/ 205 w 224"/>
                <a:gd name="T11" fmla="*/ 191 h 769"/>
                <a:gd name="T12" fmla="*/ 224 w 224"/>
                <a:gd name="T13" fmla="*/ 20 h 769"/>
                <a:gd name="T14" fmla="*/ 53 w 224"/>
                <a:gd name="T15" fmla="*/ 0 h 769"/>
                <a:gd name="T16" fmla="*/ 8 w 224"/>
                <a:gd name="T17" fmla="*/ 185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4" h="769">
                  <a:moveTo>
                    <a:pt x="8" y="185"/>
                  </a:moveTo>
                  <a:lnTo>
                    <a:pt x="0" y="473"/>
                  </a:lnTo>
                  <a:lnTo>
                    <a:pt x="45" y="766"/>
                  </a:lnTo>
                  <a:lnTo>
                    <a:pt x="153" y="769"/>
                  </a:lnTo>
                  <a:lnTo>
                    <a:pt x="148" y="453"/>
                  </a:lnTo>
                  <a:lnTo>
                    <a:pt x="205" y="191"/>
                  </a:lnTo>
                  <a:lnTo>
                    <a:pt x="224" y="20"/>
                  </a:lnTo>
                  <a:lnTo>
                    <a:pt x="53" y="0"/>
                  </a:lnTo>
                  <a:lnTo>
                    <a:pt x="8" y="185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ṣļidè">
              <a:extLst>
                <a:ext uri="{FF2B5EF4-FFF2-40B4-BE49-F238E27FC236}">
                  <a16:creationId xmlns:a16="http://schemas.microsoft.com/office/drawing/2014/main" id="{D37971BD-989E-4130-A162-640607488595}"/>
                </a:ext>
              </a:extLst>
            </p:cNvPr>
            <p:cNvSpPr/>
            <p:nvPr/>
          </p:nvSpPr>
          <p:spPr bwMode="auto">
            <a:xfrm>
              <a:off x="7058026" y="3806825"/>
              <a:ext cx="355600" cy="1220788"/>
            </a:xfrm>
            <a:custGeom>
              <a:avLst/>
              <a:gdLst>
                <a:gd name="T0" fmla="*/ 8 w 224"/>
                <a:gd name="T1" fmla="*/ 185 h 769"/>
                <a:gd name="T2" fmla="*/ 0 w 224"/>
                <a:gd name="T3" fmla="*/ 473 h 769"/>
                <a:gd name="T4" fmla="*/ 45 w 224"/>
                <a:gd name="T5" fmla="*/ 766 h 769"/>
                <a:gd name="T6" fmla="*/ 153 w 224"/>
                <a:gd name="T7" fmla="*/ 769 h 769"/>
                <a:gd name="T8" fmla="*/ 148 w 224"/>
                <a:gd name="T9" fmla="*/ 453 h 769"/>
                <a:gd name="T10" fmla="*/ 205 w 224"/>
                <a:gd name="T11" fmla="*/ 191 h 769"/>
                <a:gd name="T12" fmla="*/ 224 w 224"/>
                <a:gd name="T13" fmla="*/ 20 h 769"/>
                <a:gd name="T14" fmla="*/ 53 w 224"/>
                <a:gd name="T15" fmla="*/ 0 h 769"/>
                <a:gd name="T16" fmla="*/ 8 w 224"/>
                <a:gd name="T17" fmla="*/ 185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4" h="769">
                  <a:moveTo>
                    <a:pt x="8" y="185"/>
                  </a:moveTo>
                  <a:lnTo>
                    <a:pt x="0" y="473"/>
                  </a:lnTo>
                  <a:lnTo>
                    <a:pt x="45" y="766"/>
                  </a:lnTo>
                  <a:lnTo>
                    <a:pt x="153" y="769"/>
                  </a:lnTo>
                  <a:lnTo>
                    <a:pt x="148" y="453"/>
                  </a:lnTo>
                  <a:lnTo>
                    <a:pt x="205" y="191"/>
                  </a:lnTo>
                  <a:lnTo>
                    <a:pt x="224" y="20"/>
                  </a:lnTo>
                  <a:lnTo>
                    <a:pt x="53" y="0"/>
                  </a:lnTo>
                  <a:lnTo>
                    <a:pt x="8" y="18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ś1ïde">
              <a:extLst>
                <a:ext uri="{FF2B5EF4-FFF2-40B4-BE49-F238E27FC236}">
                  <a16:creationId xmlns:a16="http://schemas.microsoft.com/office/drawing/2014/main" id="{E1477955-ABDC-49FA-A6CC-7EDC8C49535E}"/>
                </a:ext>
              </a:extLst>
            </p:cNvPr>
            <p:cNvSpPr/>
            <p:nvPr/>
          </p:nvSpPr>
          <p:spPr bwMode="auto">
            <a:xfrm>
              <a:off x="7121526" y="2862263"/>
              <a:ext cx="628650" cy="971550"/>
            </a:xfrm>
            <a:custGeom>
              <a:avLst/>
              <a:gdLst>
                <a:gd name="T0" fmla="*/ 104 w 396"/>
                <a:gd name="T1" fmla="*/ 4 h 612"/>
                <a:gd name="T2" fmla="*/ 288 w 396"/>
                <a:gd name="T3" fmla="*/ 0 h 612"/>
                <a:gd name="T4" fmla="*/ 396 w 396"/>
                <a:gd name="T5" fmla="*/ 199 h 612"/>
                <a:gd name="T6" fmla="*/ 358 w 396"/>
                <a:gd name="T7" fmla="*/ 385 h 612"/>
                <a:gd name="T8" fmla="*/ 351 w 396"/>
                <a:gd name="T9" fmla="*/ 608 h 612"/>
                <a:gd name="T10" fmla="*/ 87 w 396"/>
                <a:gd name="T11" fmla="*/ 612 h 612"/>
                <a:gd name="T12" fmla="*/ 0 w 396"/>
                <a:gd name="T13" fmla="*/ 597 h 612"/>
                <a:gd name="T14" fmla="*/ 24 w 396"/>
                <a:gd name="T15" fmla="*/ 359 h 612"/>
                <a:gd name="T16" fmla="*/ 10 w 396"/>
                <a:gd name="T17" fmla="*/ 41 h 612"/>
                <a:gd name="T18" fmla="*/ 104 w 396"/>
                <a:gd name="T19" fmla="*/ 4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6" h="612">
                  <a:moveTo>
                    <a:pt x="104" y="4"/>
                  </a:moveTo>
                  <a:lnTo>
                    <a:pt x="288" y="0"/>
                  </a:lnTo>
                  <a:lnTo>
                    <a:pt x="396" y="199"/>
                  </a:lnTo>
                  <a:lnTo>
                    <a:pt x="358" y="385"/>
                  </a:lnTo>
                  <a:lnTo>
                    <a:pt x="351" y="608"/>
                  </a:lnTo>
                  <a:lnTo>
                    <a:pt x="87" y="612"/>
                  </a:lnTo>
                  <a:lnTo>
                    <a:pt x="0" y="597"/>
                  </a:lnTo>
                  <a:lnTo>
                    <a:pt x="24" y="359"/>
                  </a:lnTo>
                  <a:lnTo>
                    <a:pt x="10" y="41"/>
                  </a:lnTo>
                  <a:lnTo>
                    <a:pt x="104" y="4"/>
                  </a:lnTo>
                  <a:close/>
                </a:path>
              </a:pathLst>
            </a:custGeom>
            <a:solidFill>
              <a:srgbClr val="474E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śļiḑé">
              <a:extLst>
                <a:ext uri="{FF2B5EF4-FFF2-40B4-BE49-F238E27FC236}">
                  <a16:creationId xmlns:a16="http://schemas.microsoft.com/office/drawing/2014/main" id="{CD09BFD8-9D7A-4EBD-9FC6-73F1F83C365D}"/>
                </a:ext>
              </a:extLst>
            </p:cNvPr>
            <p:cNvSpPr/>
            <p:nvPr/>
          </p:nvSpPr>
          <p:spPr bwMode="auto">
            <a:xfrm>
              <a:off x="6543676" y="2941638"/>
              <a:ext cx="696913" cy="515938"/>
            </a:xfrm>
            <a:custGeom>
              <a:avLst/>
              <a:gdLst>
                <a:gd name="T0" fmla="*/ 439 w 439"/>
                <a:gd name="T1" fmla="*/ 85 h 325"/>
                <a:gd name="T2" fmla="*/ 372 w 439"/>
                <a:gd name="T3" fmla="*/ 289 h 325"/>
                <a:gd name="T4" fmla="*/ 272 w 439"/>
                <a:gd name="T5" fmla="*/ 325 h 325"/>
                <a:gd name="T6" fmla="*/ 0 w 439"/>
                <a:gd name="T7" fmla="*/ 251 h 325"/>
                <a:gd name="T8" fmla="*/ 37 w 439"/>
                <a:gd name="T9" fmla="*/ 195 h 325"/>
                <a:gd name="T10" fmla="*/ 276 w 439"/>
                <a:gd name="T11" fmla="*/ 203 h 325"/>
                <a:gd name="T12" fmla="*/ 375 w 439"/>
                <a:gd name="T13" fmla="*/ 0 h 325"/>
                <a:gd name="T14" fmla="*/ 439 w 439"/>
                <a:gd name="T15" fmla="*/ 85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9" h="325">
                  <a:moveTo>
                    <a:pt x="439" y="85"/>
                  </a:moveTo>
                  <a:lnTo>
                    <a:pt x="372" y="289"/>
                  </a:lnTo>
                  <a:lnTo>
                    <a:pt x="272" y="325"/>
                  </a:lnTo>
                  <a:lnTo>
                    <a:pt x="0" y="251"/>
                  </a:lnTo>
                  <a:lnTo>
                    <a:pt x="37" y="195"/>
                  </a:lnTo>
                  <a:lnTo>
                    <a:pt x="276" y="203"/>
                  </a:lnTo>
                  <a:lnTo>
                    <a:pt x="375" y="0"/>
                  </a:lnTo>
                  <a:lnTo>
                    <a:pt x="439" y="85"/>
                  </a:lnTo>
                  <a:close/>
                </a:path>
              </a:pathLst>
            </a:custGeom>
            <a:solidFill>
              <a:srgbClr val="474E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ṡlîḍe">
              <a:extLst>
                <a:ext uri="{FF2B5EF4-FFF2-40B4-BE49-F238E27FC236}">
                  <a16:creationId xmlns:a16="http://schemas.microsoft.com/office/drawing/2014/main" id="{8B090E71-F242-4C39-9D15-291E058E2884}"/>
                </a:ext>
              </a:extLst>
            </p:cNvPr>
            <p:cNvSpPr/>
            <p:nvPr/>
          </p:nvSpPr>
          <p:spPr bwMode="auto">
            <a:xfrm>
              <a:off x="7283451" y="2495550"/>
              <a:ext cx="292100" cy="401638"/>
            </a:xfrm>
            <a:custGeom>
              <a:avLst/>
              <a:gdLst>
                <a:gd name="T0" fmla="*/ 12 w 165"/>
                <a:gd name="T1" fmla="*/ 72 h 227"/>
                <a:gd name="T2" fmla="*/ 152 w 165"/>
                <a:gd name="T3" fmla="*/ 91 h 227"/>
                <a:gd name="T4" fmla="*/ 89 w 165"/>
                <a:gd name="T5" fmla="*/ 200 h 227"/>
                <a:gd name="T6" fmla="*/ 89 w 165"/>
                <a:gd name="T7" fmla="*/ 205 h 227"/>
                <a:gd name="T8" fmla="*/ 87 w 165"/>
                <a:gd name="T9" fmla="*/ 225 h 227"/>
                <a:gd name="T10" fmla="*/ 44 w 165"/>
                <a:gd name="T11" fmla="*/ 219 h 227"/>
                <a:gd name="T12" fmla="*/ 40 w 165"/>
                <a:gd name="T13" fmla="*/ 217 h 227"/>
                <a:gd name="T14" fmla="*/ 41 w 165"/>
                <a:gd name="T15" fmla="*/ 205 h 227"/>
                <a:gd name="T16" fmla="*/ 42 w 165"/>
                <a:gd name="T17" fmla="*/ 196 h 227"/>
                <a:gd name="T18" fmla="*/ 4 w 165"/>
                <a:gd name="T19" fmla="*/ 140 h 227"/>
                <a:gd name="T20" fmla="*/ 12 w 165"/>
                <a:gd name="T21" fmla="*/ 72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5" h="227">
                  <a:moveTo>
                    <a:pt x="12" y="72"/>
                  </a:moveTo>
                  <a:cubicBezTo>
                    <a:pt x="37" y="0"/>
                    <a:pt x="133" y="27"/>
                    <a:pt x="152" y="91"/>
                  </a:cubicBezTo>
                  <a:cubicBezTo>
                    <a:pt x="165" y="133"/>
                    <a:pt x="133" y="188"/>
                    <a:pt x="89" y="200"/>
                  </a:cubicBezTo>
                  <a:cubicBezTo>
                    <a:pt x="89" y="202"/>
                    <a:pt x="89" y="203"/>
                    <a:pt x="89" y="205"/>
                  </a:cubicBezTo>
                  <a:cubicBezTo>
                    <a:pt x="89" y="211"/>
                    <a:pt x="88" y="218"/>
                    <a:pt x="87" y="225"/>
                  </a:cubicBezTo>
                  <a:cubicBezTo>
                    <a:pt x="87" y="227"/>
                    <a:pt x="48" y="220"/>
                    <a:pt x="44" y="219"/>
                  </a:cubicBezTo>
                  <a:cubicBezTo>
                    <a:pt x="43" y="219"/>
                    <a:pt x="41" y="218"/>
                    <a:pt x="40" y="217"/>
                  </a:cubicBezTo>
                  <a:cubicBezTo>
                    <a:pt x="39" y="215"/>
                    <a:pt x="41" y="208"/>
                    <a:pt x="41" y="205"/>
                  </a:cubicBezTo>
                  <a:cubicBezTo>
                    <a:pt x="42" y="202"/>
                    <a:pt x="42" y="199"/>
                    <a:pt x="42" y="196"/>
                  </a:cubicBezTo>
                  <a:cubicBezTo>
                    <a:pt x="21" y="185"/>
                    <a:pt x="7" y="163"/>
                    <a:pt x="4" y="140"/>
                  </a:cubicBezTo>
                  <a:cubicBezTo>
                    <a:pt x="0" y="117"/>
                    <a:pt x="5" y="94"/>
                    <a:pt x="12" y="72"/>
                  </a:cubicBez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iśḻîḓé">
              <a:extLst>
                <a:ext uri="{FF2B5EF4-FFF2-40B4-BE49-F238E27FC236}">
                  <a16:creationId xmlns:a16="http://schemas.microsoft.com/office/drawing/2014/main" id="{136C0E31-6B8C-4F36-BAD6-888606242D09}"/>
                </a:ext>
              </a:extLst>
            </p:cNvPr>
            <p:cNvSpPr/>
            <p:nvPr/>
          </p:nvSpPr>
          <p:spPr bwMode="auto">
            <a:xfrm>
              <a:off x="7107238" y="2484438"/>
              <a:ext cx="327025" cy="368300"/>
            </a:xfrm>
            <a:custGeom>
              <a:avLst/>
              <a:gdLst>
                <a:gd name="T0" fmla="*/ 173 w 184"/>
                <a:gd name="T1" fmla="*/ 13 h 208"/>
                <a:gd name="T2" fmla="*/ 182 w 184"/>
                <a:gd name="T3" fmla="*/ 32 h 208"/>
                <a:gd name="T4" fmla="*/ 183 w 184"/>
                <a:gd name="T5" fmla="*/ 45 h 208"/>
                <a:gd name="T6" fmla="*/ 150 w 184"/>
                <a:gd name="T7" fmla="*/ 66 h 208"/>
                <a:gd name="T8" fmla="*/ 113 w 184"/>
                <a:gd name="T9" fmla="*/ 98 h 208"/>
                <a:gd name="T10" fmla="*/ 111 w 184"/>
                <a:gd name="T11" fmla="*/ 172 h 208"/>
                <a:gd name="T12" fmla="*/ 110 w 184"/>
                <a:gd name="T13" fmla="*/ 200 h 208"/>
                <a:gd name="T14" fmla="*/ 80 w 184"/>
                <a:gd name="T15" fmla="*/ 203 h 208"/>
                <a:gd name="T16" fmla="*/ 59 w 184"/>
                <a:gd name="T17" fmla="*/ 191 h 208"/>
                <a:gd name="T18" fmla="*/ 35 w 184"/>
                <a:gd name="T19" fmla="*/ 186 h 208"/>
                <a:gd name="T20" fmla="*/ 32 w 184"/>
                <a:gd name="T21" fmla="*/ 179 h 208"/>
                <a:gd name="T22" fmla="*/ 10 w 184"/>
                <a:gd name="T23" fmla="*/ 175 h 208"/>
                <a:gd name="T24" fmla="*/ 7 w 184"/>
                <a:gd name="T25" fmla="*/ 161 h 208"/>
                <a:gd name="T26" fmla="*/ 10 w 184"/>
                <a:gd name="T27" fmla="*/ 146 h 208"/>
                <a:gd name="T28" fmla="*/ 4 w 184"/>
                <a:gd name="T29" fmla="*/ 135 h 208"/>
                <a:gd name="T30" fmla="*/ 7 w 184"/>
                <a:gd name="T31" fmla="*/ 111 h 208"/>
                <a:gd name="T32" fmla="*/ 49 w 184"/>
                <a:gd name="T33" fmla="*/ 90 h 208"/>
                <a:gd name="T34" fmla="*/ 59 w 184"/>
                <a:gd name="T35" fmla="*/ 67 h 208"/>
                <a:gd name="T36" fmla="*/ 70 w 184"/>
                <a:gd name="T37" fmla="*/ 45 h 208"/>
                <a:gd name="T38" fmla="*/ 96 w 184"/>
                <a:gd name="T39" fmla="*/ 32 h 208"/>
                <a:gd name="T40" fmla="*/ 109 w 184"/>
                <a:gd name="T41" fmla="*/ 17 h 208"/>
                <a:gd name="T42" fmla="*/ 136 w 184"/>
                <a:gd name="T43" fmla="*/ 4 h 208"/>
                <a:gd name="T44" fmla="*/ 173 w 184"/>
                <a:gd name="T45" fmla="*/ 13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208">
                  <a:moveTo>
                    <a:pt x="173" y="13"/>
                  </a:moveTo>
                  <a:cubicBezTo>
                    <a:pt x="179" y="18"/>
                    <a:pt x="181" y="25"/>
                    <a:pt x="182" y="32"/>
                  </a:cubicBezTo>
                  <a:cubicBezTo>
                    <a:pt x="183" y="36"/>
                    <a:pt x="184" y="41"/>
                    <a:pt x="183" y="45"/>
                  </a:cubicBezTo>
                  <a:cubicBezTo>
                    <a:pt x="179" y="61"/>
                    <a:pt x="163" y="60"/>
                    <a:pt x="150" y="66"/>
                  </a:cubicBezTo>
                  <a:cubicBezTo>
                    <a:pt x="135" y="72"/>
                    <a:pt x="121" y="84"/>
                    <a:pt x="113" y="98"/>
                  </a:cubicBezTo>
                  <a:cubicBezTo>
                    <a:pt x="99" y="120"/>
                    <a:pt x="105" y="148"/>
                    <a:pt x="111" y="172"/>
                  </a:cubicBezTo>
                  <a:cubicBezTo>
                    <a:pt x="113" y="180"/>
                    <a:pt x="117" y="193"/>
                    <a:pt x="110" y="200"/>
                  </a:cubicBezTo>
                  <a:cubicBezTo>
                    <a:pt x="103" y="208"/>
                    <a:pt x="88" y="207"/>
                    <a:pt x="80" y="203"/>
                  </a:cubicBezTo>
                  <a:cubicBezTo>
                    <a:pt x="73" y="199"/>
                    <a:pt x="67" y="192"/>
                    <a:pt x="59" y="191"/>
                  </a:cubicBezTo>
                  <a:cubicBezTo>
                    <a:pt x="50" y="190"/>
                    <a:pt x="39" y="193"/>
                    <a:pt x="35" y="186"/>
                  </a:cubicBezTo>
                  <a:cubicBezTo>
                    <a:pt x="34" y="183"/>
                    <a:pt x="34" y="181"/>
                    <a:pt x="32" y="179"/>
                  </a:cubicBezTo>
                  <a:cubicBezTo>
                    <a:pt x="28" y="172"/>
                    <a:pt x="16" y="180"/>
                    <a:pt x="10" y="175"/>
                  </a:cubicBezTo>
                  <a:cubicBezTo>
                    <a:pt x="6" y="172"/>
                    <a:pt x="6" y="166"/>
                    <a:pt x="7" y="161"/>
                  </a:cubicBezTo>
                  <a:cubicBezTo>
                    <a:pt x="8" y="156"/>
                    <a:pt x="11" y="151"/>
                    <a:pt x="10" y="146"/>
                  </a:cubicBezTo>
                  <a:cubicBezTo>
                    <a:pt x="9" y="142"/>
                    <a:pt x="6" y="139"/>
                    <a:pt x="4" y="135"/>
                  </a:cubicBezTo>
                  <a:cubicBezTo>
                    <a:pt x="0" y="127"/>
                    <a:pt x="1" y="117"/>
                    <a:pt x="7" y="111"/>
                  </a:cubicBezTo>
                  <a:cubicBezTo>
                    <a:pt x="17" y="99"/>
                    <a:pt x="38" y="101"/>
                    <a:pt x="49" y="90"/>
                  </a:cubicBezTo>
                  <a:cubicBezTo>
                    <a:pt x="55" y="84"/>
                    <a:pt x="57" y="75"/>
                    <a:pt x="59" y="67"/>
                  </a:cubicBezTo>
                  <a:cubicBezTo>
                    <a:pt x="61" y="59"/>
                    <a:pt x="64" y="51"/>
                    <a:pt x="70" y="45"/>
                  </a:cubicBezTo>
                  <a:cubicBezTo>
                    <a:pt x="78" y="38"/>
                    <a:pt x="89" y="40"/>
                    <a:pt x="96" y="32"/>
                  </a:cubicBezTo>
                  <a:cubicBezTo>
                    <a:pt x="101" y="27"/>
                    <a:pt x="104" y="21"/>
                    <a:pt x="109" y="17"/>
                  </a:cubicBezTo>
                  <a:cubicBezTo>
                    <a:pt x="115" y="11"/>
                    <a:pt x="128" y="7"/>
                    <a:pt x="136" y="4"/>
                  </a:cubicBezTo>
                  <a:cubicBezTo>
                    <a:pt x="149" y="0"/>
                    <a:pt x="164" y="3"/>
                    <a:pt x="173" y="13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śḷîḓè">
              <a:extLst>
                <a:ext uri="{FF2B5EF4-FFF2-40B4-BE49-F238E27FC236}">
                  <a16:creationId xmlns:a16="http://schemas.microsoft.com/office/drawing/2014/main" id="{2A4E5C14-054B-4AE2-AD59-98C4665EC263}"/>
                </a:ext>
              </a:extLst>
            </p:cNvPr>
            <p:cNvSpPr/>
            <p:nvPr/>
          </p:nvSpPr>
          <p:spPr bwMode="auto">
            <a:xfrm>
              <a:off x="7323138" y="2406650"/>
              <a:ext cx="506413" cy="484188"/>
            </a:xfrm>
            <a:custGeom>
              <a:avLst/>
              <a:gdLst>
                <a:gd name="T0" fmla="*/ 112 w 285"/>
                <a:gd name="T1" fmla="*/ 172 h 273"/>
                <a:gd name="T2" fmla="*/ 112 w 285"/>
                <a:gd name="T3" fmla="*/ 243 h 273"/>
                <a:gd name="T4" fmla="*/ 174 w 285"/>
                <a:gd name="T5" fmla="*/ 269 h 273"/>
                <a:gd name="T6" fmla="*/ 228 w 285"/>
                <a:gd name="T7" fmla="*/ 272 h 273"/>
                <a:gd name="T8" fmla="*/ 244 w 285"/>
                <a:gd name="T9" fmla="*/ 224 h 273"/>
                <a:gd name="T10" fmla="*/ 284 w 285"/>
                <a:gd name="T11" fmla="*/ 197 h 273"/>
                <a:gd name="T12" fmla="*/ 277 w 285"/>
                <a:gd name="T13" fmla="*/ 185 h 273"/>
                <a:gd name="T14" fmla="*/ 282 w 285"/>
                <a:gd name="T15" fmla="*/ 171 h 273"/>
                <a:gd name="T16" fmla="*/ 273 w 285"/>
                <a:gd name="T17" fmla="*/ 137 h 273"/>
                <a:gd name="T18" fmla="*/ 208 w 285"/>
                <a:gd name="T19" fmla="*/ 109 h 273"/>
                <a:gd name="T20" fmla="*/ 195 w 285"/>
                <a:gd name="T21" fmla="*/ 66 h 273"/>
                <a:gd name="T22" fmla="*/ 133 w 285"/>
                <a:gd name="T23" fmla="*/ 20 h 273"/>
                <a:gd name="T24" fmla="*/ 59 w 285"/>
                <a:gd name="T25" fmla="*/ 5 h 273"/>
                <a:gd name="T26" fmla="*/ 13 w 285"/>
                <a:gd name="T27" fmla="*/ 78 h 273"/>
                <a:gd name="T28" fmla="*/ 110 w 285"/>
                <a:gd name="T29" fmla="*/ 158 h 273"/>
                <a:gd name="T30" fmla="*/ 112 w 285"/>
                <a:gd name="T31" fmla="*/ 1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5" h="273">
                  <a:moveTo>
                    <a:pt x="112" y="172"/>
                  </a:moveTo>
                  <a:cubicBezTo>
                    <a:pt x="112" y="196"/>
                    <a:pt x="101" y="222"/>
                    <a:pt x="112" y="243"/>
                  </a:cubicBezTo>
                  <a:cubicBezTo>
                    <a:pt x="123" y="264"/>
                    <a:pt x="150" y="268"/>
                    <a:pt x="174" y="269"/>
                  </a:cubicBezTo>
                  <a:cubicBezTo>
                    <a:pt x="178" y="269"/>
                    <a:pt x="227" y="273"/>
                    <a:pt x="228" y="272"/>
                  </a:cubicBezTo>
                  <a:cubicBezTo>
                    <a:pt x="231" y="256"/>
                    <a:pt x="235" y="239"/>
                    <a:pt x="244" y="224"/>
                  </a:cubicBezTo>
                  <a:cubicBezTo>
                    <a:pt x="253" y="210"/>
                    <a:pt x="267" y="198"/>
                    <a:pt x="284" y="197"/>
                  </a:cubicBezTo>
                  <a:cubicBezTo>
                    <a:pt x="279" y="196"/>
                    <a:pt x="276" y="190"/>
                    <a:pt x="277" y="185"/>
                  </a:cubicBezTo>
                  <a:cubicBezTo>
                    <a:pt x="278" y="180"/>
                    <a:pt x="280" y="176"/>
                    <a:pt x="282" y="171"/>
                  </a:cubicBezTo>
                  <a:cubicBezTo>
                    <a:pt x="285" y="159"/>
                    <a:pt x="282" y="146"/>
                    <a:pt x="273" y="137"/>
                  </a:cubicBezTo>
                  <a:cubicBezTo>
                    <a:pt x="255" y="121"/>
                    <a:pt x="223" y="128"/>
                    <a:pt x="208" y="109"/>
                  </a:cubicBezTo>
                  <a:cubicBezTo>
                    <a:pt x="199" y="97"/>
                    <a:pt x="200" y="80"/>
                    <a:pt x="195" y="66"/>
                  </a:cubicBezTo>
                  <a:cubicBezTo>
                    <a:pt x="186" y="39"/>
                    <a:pt x="156" y="33"/>
                    <a:pt x="133" y="20"/>
                  </a:cubicBezTo>
                  <a:cubicBezTo>
                    <a:pt x="109" y="7"/>
                    <a:pt x="87" y="0"/>
                    <a:pt x="59" y="5"/>
                  </a:cubicBezTo>
                  <a:cubicBezTo>
                    <a:pt x="25" y="10"/>
                    <a:pt x="0" y="45"/>
                    <a:pt x="13" y="78"/>
                  </a:cubicBezTo>
                  <a:cubicBezTo>
                    <a:pt x="30" y="119"/>
                    <a:pt x="97" y="116"/>
                    <a:pt x="110" y="158"/>
                  </a:cubicBezTo>
                  <a:cubicBezTo>
                    <a:pt x="111" y="163"/>
                    <a:pt x="112" y="167"/>
                    <a:pt x="112" y="172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ṥļïďe">
              <a:extLst>
                <a:ext uri="{FF2B5EF4-FFF2-40B4-BE49-F238E27FC236}">
                  <a16:creationId xmlns:a16="http://schemas.microsoft.com/office/drawing/2014/main" id="{9CB2B1D8-AA22-47E6-BE4F-BB5173422847}"/>
                </a:ext>
              </a:extLst>
            </p:cNvPr>
            <p:cNvSpPr/>
            <p:nvPr/>
          </p:nvSpPr>
          <p:spPr bwMode="auto">
            <a:xfrm>
              <a:off x="7288213" y="2862263"/>
              <a:ext cx="204788" cy="133350"/>
            </a:xfrm>
            <a:custGeom>
              <a:avLst/>
              <a:gdLst>
                <a:gd name="T0" fmla="*/ 129 w 129"/>
                <a:gd name="T1" fmla="*/ 3 h 84"/>
                <a:gd name="T2" fmla="*/ 72 w 129"/>
                <a:gd name="T3" fmla="*/ 84 h 84"/>
                <a:gd name="T4" fmla="*/ 45 w 129"/>
                <a:gd name="T5" fmla="*/ 81 h 84"/>
                <a:gd name="T6" fmla="*/ 0 w 129"/>
                <a:gd name="T7" fmla="*/ 0 h 84"/>
                <a:gd name="T8" fmla="*/ 129 w 129"/>
                <a:gd name="T9" fmla="*/ 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84">
                  <a:moveTo>
                    <a:pt x="129" y="3"/>
                  </a:moveTo>
                  <a:lnTo>
                    <a:pt x="72" y="84"/>
                  </a:lnTo>
                  <a:lnTo>
                    <a:pt x="45" y="81"/>
                  </a:lnTo>
                  <a:lnTo>
                    <a:pt x="0" y="0"/>
                  </a:lnTo>
                  <a:lnTo>
                    <a:pt x="129" y="3"/>
                  </a:lnTo>
                  <a:close/>
                </a:path>
              </a:pathLst>
            </a:custGeom>
            <a:solidFill>
              <a:srgbClr val="E3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iṩľiḑè">
              <a:extLst>
                <a:ext uri="{FF2B5EF4-FFF2-40B4-BE49-F238E27FC236}">
                  <a16:creationId xmlns:a16="http://schemas.microsoft.com/office/drawing/2014/main" id="{119352E7-E130-41DC-8305-E64A08BBD395}"/>
                </a:ext>
              </a:extLst>
            </p:cNvPr>
            <p:cNvSpPr/>
            <p:nvPr/>
          </p:nvSpPr>
          <p:spPr bwMode="auto">
            <a:xfrm>
              <a:off x="4164013" y="2974975"/>
              <a:ext cx="635000" cy="374650"/>
            </a:xfrm>
            <a:custGeom>
              <a:avLst/>
              <a:gdLst>
                <a:gd name="T0" fmla="*/ 0 w 400"/>
                <a:gd name="T1" fmla="*/ 0 h 236"/>
                <a:gd name="T2" fmla="*/ 200 w 400"/>
                <a:gd name="T3" fmla="*/ 147 h 236"/>
                <a:gd name="T4" fmla="*/ 374 w 400"/>
                <a:gd name="T5" fmla="*/ 71 h 236"/>
                <a:gd name="T6" fmla="*/ 400 w 400"/>
                <a:gd name="T7" fmla="*/ 119 h 236"/>
                <a:gd name="T8" fmla="*/ 268 w 400"/>
                <a:gd name="T9" fmla="*/ 208 h 236"/>
                <a:gd name="T10" fmla="*/ 194 w 400"/>
                <a:gd name="T11" fmla="*/ 236 h 236"/>
                <a:gd name="T12" fmla="*/ 0 w 400"/>
                <a:gd name="T13" fmla="*/ 142 h 236"/>
                <a:gd name="T14" fmla="*/ 0 w 400"/>
                <a:gd name="T15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0" h="236">
                  <a:moveTo>
                    <a:pt x="0" y="0"/>
                  </a:moveTo>
                  <a:lnTo>
                    <a:pt x="200" y="147"/>
                  </a:lnTo>
                  <a:lnTo>
                    <a:pt x="374" y="71"/>
                  </a:lnTo>
                  <a:lnTo>
                    <a:pt x="400" y="119"/>
                  </a:lnTo>
                  <a:lnTo>
                    <a:pt x="268" y="208"/>
                  </a:lnTo>
                  <a:lnTo>
                    <a:pt x="194" y="236"/>
                  </a:lnTo>
                  <a:lnTo>
                    <a:pt x="0" y="1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6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sḷíḑe">
              <a:extLst>
                <a:ext uri="{FF2B5EF4-FFF2-40B4-BE49-F238E27FC236}">
                  <a16:creationId xmlns:a16="http://schemas.microsoft.com/office/drawing/2014/main" id="{D60BE1DF-5058-4E0D-9289-467966F8FBCB}"/>
                </a:ext>
              </a:extLst>
            </p:cNvPr>
            <p:cNvSpPr/>
            <p:nvPr/>
          </p:nvSpPr>
          <p:spPr bwMode="auto">
            <a:xfrm>
              <a:off x="4554538" y="5137150"/>
              <a:ext cx="155575" cy="168275"/>
            </a:xfrm>
            <a:custGeom>
              <a:avLst/>
              <a:gdLst>
                <a:gd name="T0" fmla="*/ 4 w 98"/>
                <a:gd name="T1" fmla="*/ 33 h 106"/>
                <a:gd name="T2" fmla="*/ 0 w 98"/>
                <a:gd name="T3" fmla="*/ 66 h 106"/>
                <a:gd name="T4" fmla="*/ 61 w 98"/>
                <a:gd name="T5" fmla="*/ 106 h 106"/>
                <a:gd name="T6" fmla="*/ 98 w 98"/>
                <a:gd name="T7" fmla="*/ 78 h 106"/>
                <a:gd name="T8" fmla="*/ 69 w 98"/>
                <a:gd name="T9" fmla="*/ 42 h 106"/>
                <a:gd name="T10" fmla="*/ 9 w 98"/>
                <a:gd name="T11" fmla="*/ 0 h 106"/>
                <a:gd name="T12" fmla="*/ 4 w 98"/>
                <a:gd name="T13" fmla="*/ 3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06">
                  <a:moveTo>
                    <a:pt x="4" y="33"/>
                  </a:moveTo>
                  <a:lnTo>
                    <a:pt x="0" y="66"/>
                  </a:lnTo>
                  <a:lnTo>
                    <a:pt x="61" y="106"/>
                  </a:lnTo>
                  <a:lnTo>
                    <a:pt x="98" y="78"/>
                  </a:lnTo>
                  <a:lnTo>
                    <a:pt x="69" y="42"/>
                  </a:lnTo>
                  <a:lnTo>
                    <a:pt x="9" y="0"/>
                  </a:lnTo>
                  <a:lnTo>
                    <a:pt x="4" y="33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ṣlîdê">
              <a:extLst>
                <a:ext uri="{FF2B5EF4-FFF2-40B4-BE49-F238E27FC236}">
                  <a16:creationId xmlns:a16="http://schemas.microsoft.com/office/drawing/2014/main" id="{4FC9BFC3-22CF-43FD-9BDC-7B5E80E3C9CA}"/>
                </a:ext>
              </a:extLst>
            </p:cNvPr>
            <p:cNvSpPr/>
            <p:nvPr/>
          </p:nvSpPr>
          <p:spPr bwMode="auto">
            <a:xfrm>
              <a:off x="4541838" y="3597275"/>
              <a:ext cx="438150" cy="1609725"/>
            </a:xfrm>
            <a:custGeom>
              <a:avLst/>
              <a:gdLst>
                <a:gd name="T0" fmla="*/ 10 w 276"/>
                <a:gd name="T1" fmla="*/ 991 h 1014"/>
                <a:gd name="T2" fmla="*/ 57 w 276"/>
                <a:gd name="T3" fmla="*/ 575 h 1014"/>
                <a:gd name="T4" fmla="*/ 0 w 276"/>
                <a:gd name="T5" fmla="*/ 110 h 1014"/>
                <a:gd name="T6" fmla="*/ 13 w 276"/>
                <a:gd name="T7" fmla="*/ 10 h 1014"/>
                <a:gd name="T8" fmla="*/ 267 w 276"/>
                <a:gd name="T9" fmla="*/ 0 h 1014"/>
                <a:gd name="T10" fmla="*/ 276 w 276"/>
                <a:gd name="T11" fmla="*/ 162 h 1014"/>
                <a:gd name="T12" fmla="*/ 234 w 276"/>
                <a:gd name="T13" fmla="*/ 576 h 1014"/>
                <a:gd name="T14" fmla="*/ 73 w 276"/>
                <a:gd name="T15" fmla="*/ 1014 h 1014"/>
                <a:gd name="T16" fmla="*/ 10 w 276"/>
                <a:gd name="T17" fmla="*/ 991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6" h="1014">
                  <a:moveTo>
                    <a:pt x="10" y="991"/>
                  </a:moveTo>
                  <a:lnTo>
                    <a:pt x="57" y="575"/>
                  </a:lnTo>
                  <a:lnTo>
                    <a:pt x="0" y="110"/>
                  </a:lnTo>
                  <a:lnTo>
                    <a:pt x="13" y="10"/>
                  </a:lnTo>
                  <a:lnTo>
                    <a:pt x="267" y="0"/>
                  </a:lnTo>
                  <a:lnTo>
                    <a:pt x="276" y="162"/>
                  </a:lnTo>
                  <a:lnTo>
                    <a:pt x="234" y="576"/>
                  </a:lnTo>
                  <a:lnTo>
                    <a:pt x="73" y="1014"/>
                  </a:lnTo>
                  <a:lnTo>
                    <a:pt x="10" y="991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Sļíḑê">
              <a:extLst>
                <a:ext uri="{FF2B5EF4-FFF2-40B4-BE49-F238E27FC236}">
                  <a16:creationId xmlns:a16="http://schemas.microsoft.com/office/drawing/2014/main" id="{27A1A574-B7D1-4194-8BB7-D889920E677A}"/>
                </a:ext>
              </a:extLst>
            </p:cNvPr>
            <p:cNvSpPr/>
            <p:nvPr/>
          </p:nvSpPr>
          <p:spPr bwMode="auto">
            <a:xfrm>
              <a:off x="4541838" y="3597275"/>
              <a:ext cx="438150" cy="1609725"/>
            </a:xfrm>
            <a:custGeom>
              <a:avLst/>
              <a:gdLst>
                <a:gd name="T0" fmla="*/ 10 w 276"/>
                <a:gd name="T1" fmla="*/ 991 h 1014"/>
                <a:gd name="T2" fmla="*/ 57 w 276"/>
                <a:gd name="T3" fmla="*/ 575 h 1014"/>
                <a:gd name="T4" fmla="*/ 0 w 276"/>
                <a:gd name="T5" fmla="*/ 110 h 1014"/>
                <a:gd name="T6" fmla="*/ 13 w 276"/>
                <a:gd name="T7" fmla="*/ 10 h 1014"/>
                <a:gd name="T8" fmla="*/ 267 w 276"/>
                <a:gd name="T9" fmla="*/ 0 h 1014"/>
                <a:gd name="T10" fmla="*/ 276 w 276"/>
                <a:gd name="T11" fmla="*/ 162 h 1014"/>
                <a:gd name="T12" fmla="*/ 234 w 276"/>
                <a:gd name="T13" fmla="*/ 576 h 1014"/>
                <a:gd name="T14" fmla="*/ 73 w 276"/>
                <a:gd name="T15" fmla="*/ 1014 h 1014"/>
                <a:gd name="T16" fmla="*/ 10 w 276"/>
                <a:gd name="T17" fmla="*/ 991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6" h="1014">
                  <a:moveTo>
                    <a:pt x="10" y="991"/>
                  </a:moveTo>
                  <a:lnTo>
                    <a:pt x="57" y="575"/>
                  </a:lnTo>
                  <a:lnTo>
                    <a:pt x="0" y="110"/>
                  </a:lnTo>
                  <a:lnTo>
                    <a:pt x="13" y="10"/>
                  </a:lnTo>
                  <a:lnTo>
                    <a:pt x="267" y="0"/>
                  </a:lnTo>
                  <a:lnTo>
                    <a:pt x="276" y="162"/>
                  </a:lnTo>
                  <a:lnTo>
                    <a:pt x="234" y="576"/>
                  </a:lnTo>
                  <a:lnTo>
                    <a:pt x="73" y="1014"/>
                  </a:lnTo>
                  <a:lnTo>
                    <a:pt x="10" y="99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ṡļíḋe">
              <a:extLst>
                <a:ext uri="{FF2B5EF4-FFF2-40B4-BE49-F238E27FC236}">
                  <a16:creationId xmlns:a16="http://schemas.microsoft.com/office/drawing/2014/main" id="{207EB202-15C7-4501-9510-1BC44FC452DB}"/>
                </a:ext>
              </a:extLst>
            </p:cNvPr>
            <p:cNvSpPr/>
            <p:nvPr/>
          </p:nvSpPr>
          <p:spPr bwMode="auto">
            <a:xfrm>
              <a:off x="4852988" y="3608388"/>
              <a:ext cx="409575" cy="1589088"/>
            </a:xfrm>
            <a:custGeom>
              <a:avLst/>
              <a:gdLst>
                <a:gd name="T0" fmla="*/ 257 w 258"/>
                <a:gd name="T1" fmla="*/ 40 h 1001"/>
                <a:gd name="T2" fmla="*/ 258 w 258"/>
                <a:gd name="T3" fmla="*/ 460 h 1001"/>
                <a:gd name="T4" fmla="*/ 173 w 258"/>
                <a:gd name="T5" fmla="*/ 1001 h 1001"/>
                <a:gd name="T6" fmla="*/ 111 w 258"/>
                <a:gd name="T7" fmla="*/ 1001 h 1001"/>
                <a:gd name="T8" fmla="*/ 78 w 258"/>
                <a:gd name="T9" fmla="*/ 500 h 1001"/>
                <a:gd name="T10" fmla="*/ 0 w 258"/>
                <a:gd name="T11" fmla="*/ 0 h 1001"/>
                <a:gd name="T12" fmla="*/ 257 w 258"/>
                <a:gd name="T13" fmla="*/ 40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8" h="1001">
                  <a:moveTo>
                    <a:pt x="257" y="40"/>
                  </a:moveTo>
                  <a:lnTo>
                    <a:pt x="258" y="460"/>
                  </a:lnTo>
                  <a:lnTo>
                    <a:pt x="173" y="1001"/>
                  </a:lnTo>
                  <a:lnTo>
                    <a:pt x="111" y="1001"/>
                  </a:lnTo>
                  <a:lnTo>
                    <a:pt x="78" y="500"/>
                  </a:lnTo>
                  <a:lnTo>
                    <a:pt x="0" y="0"/>
                  </a:lnTo>
                  <a:lnTo>
                    <a:pt x="257" y="40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i$ļiḍê">
              <a:extLst>
                <a:ext uri="{FF2B5EF4-FFF2-40B4-BE49-F238E27FC236}">
                  <a16:creationId xmlns:a16="http://schemas.microsoft.com/office/drawing/2014/main" id="{F2D5DD1D-35A3-43FA-BF0D-FE9C15D044F1}"/>
                </a:ext>
              </a:extLst>
            </p:cNvPr>
            <p:cNvSpPr/>
            <p:nvPr/>
          </p:nvSpPr>
          <p:spPr bwMode="auto">
            <a:xfrm>
              <a:off x="4852988" y="3608388"/>
              <a:ext cx="409575" cy="1589088"/>
            </a:xfrm>
            <a:custGeom>
              <a:avLst/>
              <a:gdLst>
                <a:gd name="T0" fmla="*/ 257 w 258"/>
                <a:gd name="T1" fmla="*/ 40 h 1001"/>
                <a:gd name="T2" fmla="*/ 258 w 258"/>
                <a:gd name="T3" fmla="*/ 460 h 1001"/>
                <a:gd name="T4" fmla="*/ 173 w 258"/>
                <a:gd name="T5" fmla="*/ 1001 h 1001"/>
                <a:gd name="T6" fmla="*/ 111 w 258"/>
                <a:gd name="T7" fmla="*/ 1001 h 1001"/>
                <a:gd name="T8" fmla="*/ 78 w 258"/>
                <a:gd name="T9" fmla="*/ 500 h 1001"/>
                <a:gd name="T10" fmla="*/ 0 w 258"/>
                <a:gd name="T11" fmla="*/ 0 h 1001"/>
                <a:gd name="T12" fmla="*/ 257 w 258"/>
                <a:gd name="T13" fmla="*/ 40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8" h="1001">
                  <a:moveTo>
                    <a:pt x="257" y="40"/>
                  </a:moveTo>
                  <a:lnTo>
                    <a:pt x="258" y="460"/>
                  </a:lnTo>
                  <a:lnTo>
                    <a:pt x="173" y="1001"/>
                  </a:lnTo>
                  <a:lnTo>
                    <a:pt x="111" y="1001"/>
                  </a:lnTo>
                  <a:lnTo>
                    <a:pt x="78" y="500"/>
                  </a:lnTo>
                  <a:lnTo>
                    <a:pt x="0" y="0"/>
                  </a:lnTo>
                  <a:lnTo>
                    <a:pt x="257" y="4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sḷíḋé">
              <a:extLst>
                <a:ext uri="{FF2B5EF4-FFF2-40B4-BE49-F238E27FC236}">
                  <a16:creationId xmlns:a16="http://schemas.microsoft.com/office/drawing/2014/main" id="{F77BB319-B415-417E-91A1-5EFFE0A9C6BD}"/>
                </a:ext>
              </a:extLst>
            </p:cNvPr>
            <p:cNvSpPr/>
            <p:nvPr/>
          </p:nvSpPr>
          <p:spPr bwMode="auto">
            <a:xfrm>
              <a:off x="5032376" y="5184775"/>
              <a:ext cx="155575" cy="106363"/>
            </a:xfrm>
            <a:custGeom>
              <a:avLst/>
              <a:gdLst>
                <a:gd name="T0" fmla="*/ 0 w 98"/>
                <a:gd name="T1" fmla="*/ 34 h 67"/>
                <a:gd name="T2" fmla="*/ 64 w 98"/>
                <a:gd name="T3" fmla="*/ 67 h 67"/>
                <a:gd name="T4" fmla="*/ 98 w 98"/>
                <a:gd name="T5" fmla="*/ 35 h 67"/>
                <a:gd name="T6" fmla="*/ 65 w 98"/>
                <a:gd name="T7" fmla="*/ 2 h 67"/>
                <a:gd name="T8" fmla="*/ 0 w 98"/>
                <a:gd name="T9" fmla="*/ 0 h 67"/>
                <a:gd name="T10" fmla="*/ 0 w 98"/>
                <a:gd name="T11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67">
                  <a:moveTo>
                    <a:pt x="0" y="34"/>
                  </a:moveTo>
                  <a:lnTo>
                    <a:pt x="64" y="67"/>
                  </a:lnTo>
                  <a:lnTo>
                    <a:pt x="98" y="35"/>
                  </a:lnTo>
                  <a:lnTo>
                    <a:pt x="65" y="2"/>
                  </a:lnTo>
                  <a:lnTo>
                    <a:pt x="0" y="0"/>
                  </a:lnTo>
                  <a:lnTo>
                    <a:pt x="0" y="34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ïSḷîḓe">
              <a:extLst>
                <a:ext uri="{FF2B5EF4-FFF2-40B4-BE49-F238E27FC236}">
                  <a16:creationId xmlns:a16="http://schemas.microsoft.com/office/drawing/2014/main" id="{91AD6DB0-F410-43CB-A668-CC00BE60808A}"/>
                </a:ext>
              </a:extLst>
            </p:cNvPr>
            <p:cNvSpPr/>
            <p:nvPr/>
          </p:nvSpPr>
          <p:spPr bwMode="auto">
            <a:xfrm>
              <a:off x="4498976" y="2846388"/>
              <a:ext cx="1009650" cy="1200150"/>
            </a:xfrm>
            <a:custGeom>
              <a:avLst/>
              <a:gdLst>
                <a:gd name="T0" fmla="*/ 1 w 569"/>
                <a:gd name="T1" fmla="*/ 594 h 677"/>
                <a:gd name="T2" fmla="*/ 2 w 569"/>
                <a:gd name="T3" fmla="*/ 559 h 677"/>
                <a:gd name="T4" fmla="*/ 13 w 569"/>
                <a:gd name="T5" fmla="*/ 428 h 677"/>
                <a:gd name="T6" fmla="*/ 31 w 569"/>
                <a:gd name="T7" fmla="*/ 254 h 677"/>
                <a:gd name="T8" fmla="*/ 69 w 569"/>
                <a:gd name="T9" fmla="*/ 113 h 677"/>
                <a:gd name="T10" fmla="*/ 244 w 569"/>
                <a:gd name="T11" fmla="*/ 10 h 677"/>
                <a:gd name="T12" fmla="*/ 381 w 569"/>
                <a:gd name="T13" fmla="*/ 89 h 677"/>
                <a:gd name="T14" fmla="*/ 387 w 569"/>
                <a:gd name="T15" fmla="*/ 129 h 677"/>
                <a:gd name="T16" fmla="*/ 394 w 569"/>
                <a:gd name="T17" fmla="*/ 168 h 677"/>
                <a:gd name="T18" fmla="*/ 401 w 569"/>
                <a:gd name="T19" fmla="*/ 199 h 677"/>
                <a:gd name="T20" fmla="*/ 401 w 569"/>
                <a:gd name="T21" fmla="*/ 199 h 677"/>
                <a:gd name="T22" fmla="*/ 477 w 569"/>
                <a:gd name="T23" fmla="*/ 450 h 677"/>
                <a:gd name="T24" fmla="*/ 465 w 569"/>
                <a:gd name="T25" fmla="*/ 593 h 677"/>
                <a:gd name="T26" fmla="*/ 409 w 569"/>
                <a:gd name="T27" fmla="*/ 608 h 677"/>
                <a:gd name="T28" fmla="*/ 280 w 569"/>
                <a:gd name="T29" fmla="*/ 599 h 677"/>
                <a:gd name="T30" fmla="*/ 160 w 569"/>
                <a:gd name="T31" fmla="*/ 610 h 677"/>
                <a:gd name="T32" fmla="*/ 82 w 569"/>
                <a:gd name="T33" fmla="*/ 633 h 677"/>
                <a:gd name="T34" fmla="*/ 21 w 569"/>
                <a:gd name="T35" fmla="*/ 674 h 677"/>
                <a:gd name="T36" fmla="*/ 14 w 569"/>
                <a:gd name="T37" fmla="*/ 676 h 677"/>
                <a:gd name="T38" fmla="*/ 1 w 569"/>
                <a:gd name="T39" fmla="*/ 594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9" h="677">
                  <a:moveTo>
                    <a:pt x="1" y="594"/>
                  </a:moveTo>
                  <a:cubicBezTo>
                    <a:pt x="1" y="578"/>
                    <a:pt x="2" y="564"/>
                    <a:pt x="2" y="559"/>
                  </a:cubicBezTo>
                  <a:cubicBezTo>
                    <a:pt x="4" y="515"/>
                    <a:pt x="7" y="472"/>
                    <a:pt x="13" y="428"/>
                  </a:cubicBezTo>
                  <a:cubicBezTo>
                    <a:pt x="18" y="389"/>
                    <a:pt x="24" y="293"/>
                    <a:pt x="31" y="254"/>
                  </a:cubicBezTo>
                  <a:cubicBezTo>
                    <a:pt x="36" y="222"/>
                    <a:pt x="55" y="142"/>
                    <a:pt x="69" y="113"/>
                  </a:cubicBezTo>
                  <a:cubicBezTo>
                    <a:pt x="104" y="39"/>
                    <a:pt x="93" y="32"/>
                    <a:pt x="244" y="10"/>
                  </a:cubicBezTo>
                  <a:cubicBezTo>
                    <a:pt x="311" y="0"/>
                    <a:pt x="326" y="42"/>
                    <a:pt x="381" y="89"/>
                  </a:cubicBezTo>
                  <a:cubicBezTo>
                    <a:pt x="386" y="94"/>
                    <a:pt x="386" y="122"/>
                    <a:pt x="387" y="129"/>
                  </a:cubicBezTo>
                  <a:cubicBezTo>
                    <a:pt x="389" y="142"/>
                    <a:pt x="392" y="155"/>
                    <a:pt x="394" y="168"/>
                  </a:cubicBezTo>
                  <a:cubicBezTo>
                    <a:pt x="396" y="178"/>
                    <a:pt x="399" y="189"/>
                    <a:pt x="401" y="199"/>
                  </a:cubicBezTo>
                  <a:cubicBezTo>
                    <a:pt x="401" y="199"/>
                    <a:pt x="401" y="199"/>
                    <a:pt x="401" y="199"/>
                  </a:cubicBezTo>
                  <a:cubicBezTo>
                    <a:pt x="401" y="199"/>
                    <a:pt x="447" y="406"/>
                    <a:pt x="477" y="450"/>
                  </a:cubicBezTo>
                  <a:cubicBezTo>
                    <a:pt x="507" y="494"/>
                    <a:pt x="569" y="555"/>
                    <a:pt x="465" y="593"/>
                  </a:cubicBezTo>
                  <a:cubicBezTo>
                    <a:pt x="447" y="599"/>
                    <a:pt x="428" y="605"/>
                    <a:pt x="409" y="608"/>
                  </a:cubicBezTo>
                  <a:cubicBezTo>
                    <a:pt x="409" y="608"/>
                    <a:pt x="324" y="598"/>
                    <a:pt x="280" y="599"/>
                  </a:cubicBezTo>
                  <a:cubicBezTo>
                    <a:pt x="240" y="599"/>
                    <a:pt x="199" y="603"/>
                    <a:pt x="160" y="610"/>
                  </a:cubicBezTo>
                  <a:cubicBezTo>
                    <a:pt x="133" y="614"/>
                    <a:pt x="106" y="621"/>
                    <a:pt x="82" y="633"/>
                  </a:cubicBezTo>
                  <a:cubicBezTo>
                    <a:pt x="60" y="645"/>
                    <a:pt x="44" y="662"/>
                    <a:pt x="21" y="674"/>
                  </a:cubicBezTo>
                  <a:cubicBezTo>
                    <a:pt x="18" y="676"/>
                    <a:pt x="16" y="677"/>
                    <a:pt x="14" y="676"/>
                  </a:cubicBezTo>
                  <a:cubicBezTo>
                    <a:pt x="0" y="675"/>
                    <a:pt x="0" y="628"/>
                    <a:pt x="1" y="594"/>
                  </a:cubicBezTo>
                </a:path>
              </a:pathLst>
            </a:custGeom>
            <a:solidFill>
              <a:srgbClr val="D670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śļïḋê">
              <a:extLst>
                <a:ext uri="{FF2B5EF4-FFF2-40B4-BE49-F238E27FC236}">
                  <a16:creationId xmlns:a16="http://schemas.microsoft.com/office/drawing/2014/main" id="{386778E6-AD52-41E7-BD29-5F3692667BBD}"/>
                </a:ext>
              </a:extLst>
            </p:cNvPr>
            <p:cNvSpPr/>
            <p:nvPr/>
          </p:nvSpPr>
          <p:spPr bwMode="auto">
            <a:xfrm>
              <a:off x="4787901" y="2573338"/>
              <a:ext cx="268288" cy="336550"/>
            </a:xfrm>
            <a:custGeom>
              <a:avLst/>
              <a:gdLst>
                <a:gd name="T0" fmla="*/ 82 w 151"/>
                <a:gd name="T1" fmla="*/ 185 h 190"/>
                <a:gd name="T2" fmla="*/ 37 w 151"/>
                <a:gd name="T3" fmla="*/ 183 h 190"/>
                <a:gd name="T4" fmla="*/ 31 w 151"/>
                <a:gd name="T5" fmla="*/ 173 h 190"/>
                <a:gd name="T6" fmla="*/ 34 w 151"/>
                <a:gd name="T7" fmla="*/ 139 h 190"/>
                <a:gd name="T8" fmla="*/ 1 w 151"/>
                <a:gd name="T9" fmla="*/ 112 h 190"/>
                <a:gd name="T10" fmla="*/ 2 w 151"/>
                <a:gd name="T11" fmla="*/ 98 h 190"/>
                <a:gd name="T12" fmla="*/ 12 w 151"/>
                <a:gd name="T13" fmla="*/ 41 h 190"/>
                <a:gd name="T14" fmla="*/ 17 w 151"/>
                <a:gd name="T15" fmla="*/ 21 h 190"/>
                <a:gd name="T16" fmla="*/ 48 w 151"/>
                <a:gd name="T17" fmla="*/ 5 h 190"/>
                <a:gd name="T18" fmla="*/ 133 w 151"/>
                <a:gd name="T19" fmla="*/ 26 h 190"/>
                <a:gd name="T20" fmla="*/ 147 w 151"/>
                <a:gd name="T21" fmla="*/ 45 h 190"/>
                <a:gd name="T22" fmla="*/ 145 w 151"/>
                <a:gd name="T23" fmla="*/ 81 h 190"/>
                <a:gd name="T24" fmla="*/ 136 w 151"/>
                <a:gd name="T25" fmla="*/ 114 h 190"/>
                <a:gd name="T26" fmla="*/ 116 w 151"/>
                <a:gd name="T27" fmla="*/ 146 h 190"/>
                <a:gd name="T28" fmla="*/ 96 w 151"/>
                <a:gd name="T29" fmla="*/ 152 h 190"/>
                <a:gd name="T30" fmla="*/ 82 w 151"/>
                <a:gd name="T31" fmla="*/ 18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1" h="190">
                  <a:moveTo>
                    <a:pt x="82" y="185"/>
                  </a:moveTo>
                  <a:cubicBezTo>
                    <a:pt x="74" y="189"/>
                    <a:pt x="56" y="190"/>
                    <a:pt x="37" y="183"/>
                  </a:cubicBezTo>
                  <a:cubicBezTo>
                    <a:pt x="33" y="181"/>
                    <a:pt x="31" y="177"/>
                    <a:pt x="31" y="173"/>
                  </a:cubicBezTo>
                  <a:cubicBezTo>
                    <a:pt x="31" y="162"/>
                    <a:pt x="32" y="151"/>
                    <a:pt x="34" y="139"/>
                  </a:cubicBezTo>
                  <a:cubicBezTo>
                    <a:pt x="19" y="134"/>
                    <a:pt x="3" y="127"/>
                    <a:pt x="1" y="112"/>
                  </a:cubicBezTo>
                  <a:cubicBezTo>
                    <a:pt x="0" y="108"/>
                    <a:pt x="1" y="103"/>
                    <a:pt x="2" y="98"/>
                  </a:cubicBezTo>
                  <a:cubicBezTo>
                    <a:pt x="5" y="79"/>
                    <a:pt x="8" y="60"/>
                    <a:pt x="12" y="41"/>
                  </a:cubicBezTo>
                  <a:cubicBezTo>
                    <a:pt x="13" y="34"/>
                    <a:pt x="14" y="27"/>
                    <a:pt x="17" y="21"/>
                  </a:cubicBezTo>
                  <a:cubicBezTo>
                    <a:pt x="24" y="11"/>
                    <a:pt x="36" y="7"/>
                    <a:pt x="48" y="5"/>
                  </a:cubicBezTo>
                  <a:cubicBezTo>
                    <a:pt x="77" y="0"/>
                    <a:pt x="110" y="6"/>
                    <a:pt x="133" y="26"/>
                  </a:cubicBezTo>
                  <a:cubicBezTo>
                    <a:pt x="139" y="31"/>
                    <a:pt x="145" y="37"/>
                    <a:pt x="147" y="45"/>
                  </a:cubicBezTo>
                  <a:cubicBezTo>
                    <a:pt x="151" y="56"/>
                    <a:pt x="148" y="69"/>
                    <a:pt x="145" y="81"/>
                  </a:cubicBezTo>
                  <a:cubicBezTo>
                    <a:pt x="142" y="92"/>
                    <a:pt x="139" y="103"/>
                    <a:pt x="136" y="114"/>
                  </a:cubicBezTo>
                  <a:cubicBezTo>
                    <a:pt x="133" y="127"/>
                    <a:pt x="128" y="141"/>
                    <a:pt x="116" y="146"/>
                  </a:cubicBezTo>
                  <a:cubicBezTo>
                    <a:pt x="110" y="149"/>
                    <a:pt x="102" y="148"/>
                    <a:pt x="96" y="152"/>
                  </a:cubicBezTo>
                  <a:cubicBezTo>
                    <a:pt x="86" y="158"/>
                    <a:pt x="87" y="174"/>
                    <a:pt x="82" y="185"/>
                  </a:cubicBez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ṧḷîḓe">
              <a:extLst>
                <a:ext uri="{FF2B5EF4-FFF2-40B4-BE49-F238E27FC236}">
                  <a16:creationId xmlns:a16="http://schemas.microsoft.com/office/drawing/2014/main" id="{72ACC44B-69B0-44C4-8CA7-321B219016FA}"/>
                </a:ext>
              </a:extLst>
            </p:cNvPr>
            <p:cNvSpPr/>
            <p:nvPr/>
          </p:nvSpPr>
          <p:spPr bwMode="auto">
            <a:xfrm>
              <a:off x="4670426" y="2393950"/>
              <a:ext cx="639763" cy="398463"/>
            </a:xfrm>
            <a:custGeom>
              <a:avLst/>
              <a:gdLst>
                <a:gd name="T0" fmla="*/ 320 w 361"/>
                <a:gd name="T1" fmla="*/ 95 h 225"/>
                <a:gd name="T2" fmla="*/ 330 w 361"/>
                <a:gd name="T3" fmla="*/ 81 h 225"/>
                <a:gd name="T4" fmla="*/ 353 w 361"/>
                <a:gd name="T5" fmla="*/ 53 h 225"/>
                <a:gd name="T6" fmla="*/ 354 w 361"/>
                <a:gd name="T7" fmla="*/ 19 h 225"/>
                <a:gd name="T8" fmla="*/ 334 w 361"/>
                <a:gd name="T9" fmla="*/ 7 h 225"/>
                <a:gd name="T10" fmla="*/ 258 w 361"/>
                <a:gd name="T11" fmla="*/ 6 h 225"/>
                <a:gd name="T12" fmla="*/ 189 w 361"/>
                <a:gd name="T13" fmla="*/ 13 h 225"/>
                <a:gd name="T14" fmla="*/ 127 w 361"/>
                <a:gd name="T15" fmla="*/ 16 h 225"/>
                <a:gd name="T16" fmla="*/ 44 w 361"/>
                <a:gd name="T17" fmla="*/ 40 h 225"/>
                <a:gd name="T18" fmla="*/ 21 w 361"/>
                <a:gd name="T19" fmla="*/ 63 h 225"/>
                <a:gd name="T20" fmla="*/ 21 w 361"/>
                <a:gd name="T21" fmla="*/ 171 h 225"/>
                <a:gd name="T22" fmla="*/ 36 w 361"/>
                <a:gd name="T23" fmla="*/ 191 h 225"/>
                <a:gd name="T24" fmla="*/ 79 w 361"/>
                <a:gd name="T25" fmla="*/ 225 h 225"/>
                <a:gd name="T26" fmla="*/ 78 w 361"/>
                <a:gd name="T27" fmla="*/ 152 h 225"/>
                <a:gd name="T28" fmla="*/ 158 w 361"/>
                <a:gd name="T29" fmla="*/ 144 h 225"/>
                <a:gd name="T30" fmla="*/ 229 w 361"/>
                <a:gd name="T31" fmla="*/ 170 h 225"/>
                <a:gd name="T32" fmla="*/ 283 w 361"/>
                <a:gd name="T33" fmla="*/ 155 h 225"/>
                <a:gd name="T34" fmla="*/ 320 w 361"/>
                <a:gd name="T35" fmla="*/ 9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1" h="225">
                  <a:moveTo>
                    <a:pt x="320" y="95"/>
                  </a:moveTo>
                  <a:cubicBezTo>
                    <a:pt x="323" y="90"/>
                    <a:pt x="326" y="85"/>
                    <a:pt x="330" y="81"/>
                  </a:cubicBezTo>
                  <a:cubicBezTo>
                    <a:pt x="337" y="71"/>
                    <a:pt x="347" y="63"/>
                    <a:pt x="353" y="53"/>
                  </a:cubicBezTo>
                  <a:cubicBezTo>
                    <a:pt x="359" y="43"/>
                    <a:pt x="361" y="28"/>
                    <a:pt x="354" y="19"/>
                  </a:cubicBezTo>
                  <a:cubicBezTo>
                    <a:pt x="349" y="13"/>
                    <a:pt x="341" y="10"/>
                    <a:pt x="334" y="7"/>
                  </a:cubicBezTo>
                  <a:cubicBezTo>
                    <a:pt x="309" y="0"/>
                    <a:pt x="282" y="0"/>
                    <a:pt x="258" y="6"/>
                  </a:cubicBezTo>
                  <a:cubicBezTo>
                    <a:pt x="234" y="12"/>
                    <a:pt x="213" y="22"/>
                    <a:pt x="189" y="13"/>
                  </a:cubicBezTo>
                  <a:cubicBezTo>
                    <a:pt x="166" y="5"/>
                    <a:pt x="150" y="8"/>
                    <a:pt x="127" y="16"/>
                  </a:cubicBezTo>
                  <a:cubicBezTo>
                    <a:pt x="101" y="25"/>
                    <a:pt x="67" y="28"/>
                    <a:pt x="44" y="40"/>
                  </a:cubicBezTo>
                  <a:cubicBezTo>
                    <a:pt x="35" y="46"/>
                    <a:pt x="27" y="54"/>
                    <a:pt x="21" y="63"/>
                  </a:cubicBezTo>
                  <a:cubicBezTo>
                    <a:pt x="0" y="95"/>
                    <a:pt x="0" y="139"/>
                    <a:pt x="21" y="171"/>
                  </a:cubicBezTo>
                  <a:cubicBezTo>
                    <a:pt x="25" y="179"/>
                    <a:pt x="31" y="185"/>
                    <a:pt x="36" y="191"/>
                  </a:cubicBezTo>
                  <a:cubicBezTo>
                    <a:pt x="48" y="204"/>
                    <a:pt x="63" y="220"/>
                    <a:pt x="79" y="225"/>
                  </a:cubicBezTo>
                  <a:cubicBezTo>
                    <a:pt x="80" y="210"/>
                    <a:pt x="66" y="164"/>
                    <a:pt x="78" y="152"/>
                  </a:cubicBezTo>
                  <a:cubicBezTo>
                    <a:pt x="96" y="133"/>
                    <a:pt x="136" y="139"/>
                    <a:pt x="158" y="144"/>
                  </a:cubicBezTo>
                  <a:cubicBezTo>
                    <a:pt x="183" y="149"/>
                    <a:pt x="204" y="167"/>
                    <a:pt x="229" y="170"/>
                  </a:cubicBezTo>
                  <a:cubicBezTo>
                    <a:pt x="246" y="173"/>
                    <a:pt x="268" y="164"/>
                    <a:pt x="283" y="155"/>
                  </a:cubicBezTo>
                  <a:cubicBezTo>
                    <a:pt x="301" y="144"/>
                    <a:pt x="309" y="112"/>
                    <a:pt x="320" y="95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sḷîḋè">
              <a:extLst>
                <a:ext uri="{FF2B5EF4-FFF2-40B4-BE49-F238E27FC236}">
                  <a16:creationId xmlns:a16="http://schemas.microsoft.com/office/drawing/2014/main" id="{754D098E-88AB-4042-B521-4D7B9C2C5518}"/>
                </a:ext>
              </a:extLst>
            </p:cNvPr>
            <p:cNvSpPr/>
            <p:nvPr/>
          </p:nvSpPr>
          <p:spPr bwMode="auto">
            <a:xfrm>
              <a:off x="4356101" y="2913063"/>
              <a:ext cx="354013" cy="820738"/>
            </a:xfrm>
            <a:custGeom>
              <a:avLst/>
              <a:gdLst>
                <a:gd name="T0" fmla="*/ 223 w 223"/>
                <a:gd name="T1" fmla="*/ 0 h 517"/>
                <a:gd name="T2" fmla="*/ 117 w 223"/>
                <a:gd name="T3" fmla="*/ 93 h 517"/>
                <a:gd name="T4" fmla="*/ 0 w 223"/>
                <a:gd name="T5" fmla="*/ 341 h 517"/>
                <a:gd name="T6" fmla="*/ 148 w 223"/>
                <a:gd name="T7" fmla="*/ 517 h 517"/>
                <a:gd name="T8" fmla="*/ 174 w 223"/>
                <a:gd name="T9" fmla="*/ 418 h 517"/>
                <a:gd name="T10" fmla="*/ 223 w 223"/>
                <a:gd name="T11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517">
                  <a:moveTo>
                    <a:pt x="223" y="0"/>
                  </a:moveTo>
                  <a:lnTo>
                    <a:pt x="117" y="93"/>
                  </a:lnTo>
                  <a:lnTo>
                    <a:pt x="0" y="341"/>
                  </a:lnTo>
                  <a:lnTo>
                    <a:pt x="148" y="517"/>
                  </a:lnTo>
                  <a:lnTo>
                    <a:pt x="174" y="418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D670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îṧlídê">
              <a:extLst>
                <a:ext uri="{FF2B5EF4-FFF2-40B4-BE49-F238E27FC236}">
                  <a16:creationId xmlns:a16="http://schemas.microsoft.com/office/drawing/2014/main" id="{1D74AD28-3D8A-4B98-A9B1-1B0549198B1A}"/>
                </a:ext>
              </a:extLst>
            </p:cNvPr>
            <p:cNvSpPr/>
            <p:nvPr/>
          </p:nvSpPr>
          <p:spPr bwMode="auto">
            <a:xfrm>
              <a:off x="3670301" y="3992563"/>
              <a:ext cx="360363" cy="1166813"/>
            </a:xfrm>
            <a:custGeom>
              <a:avLst/>
              <a:gdLst>
                <a:gd name="T0" fmla="*/ 227 w 227"/>
                <a:gd name="T1" fmla="*/ 76 h 735"/>
                <a:gd name="T2" fmla="*/ 0 w 227"/>
                <a:gd name="T3" fmla="*/ 0 h 735"/>
                <a:gd name="T4" fmla="*/ 57 w 227"/>
                <a:gd name="T5" fmla="*/ 391 h 735"/>
                <a:gd name="T6" fmla="*/ 41 w 227"/>
                <a:gd name="T7" fmla="*/ 729 h 735"/>
                <a:gd name="T8" fmla="*/ 41 w 227"/>
                <a:gd name="T9" fmla="*/ 731 h 735"/>
                <a:gd name="T10" fmla="*/ 41 w 227"/>
                <a:gd name="T11" fmla="*/ 731 h 735"/>
                <a:gd name="T12" fmla="*/ 41 w 227"/>
                <a:gd name="T13" fmla="*/ 732 h 735"/>
                <a:gd name="T14" fmla="*/ 85 w 227"/>
                <a:gd name="T15" fmla="*/ 735 h 735"/>
                <a:gd name="T16" fmla="*/ 85 w 227"/>
                <a:gd name="T17" fmla="*/ 735 h 735"/>
                <a:gd name="T18" fmla="*/ 86 w 227"/>
                <a:gd name="T19" fmla="*/ 735 h 735"/>
                <a:gd name="T20" fmla="*/ 177 w 227"/>
                <a:gd name="T21" fmla="*/ 431 h 735"/>
                <a:gd name="T22" fmla="*/ 219 w 227"/>
                <a:gd name="T23" fmla="*/ 109 h 735"/>
                <a:gd name="T24" fmla="*/ 227 w 227"/>
                <a:gd name="T25" fmla="*/ 76 h 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" h="735">
                  <a:moveTo>
                    <a:pt x="227" y="76"/>
                  </a:moveTo>
                  <a:lnTo>
                    <a:pt x="0" y="0"/>
                  </a:lnTo>
                  <a:lnTo>
                    <a:pt x="57" y="391"/>
                  </a:lnTo>
                  <a:lnTo>
                    <a:pt x="41" y="729"/>
                  </a:lnTo>
                  <a:lnTo>
                    <a:pt x="41" y="731"/>
                  </a:lnTo>
                  <a:lnTo>
                    <a:pt x="41" y="731"/>
                  </a:lnTo>
                  <a:lnTo>
                    <a:pt x="41" y="732"/>
                  </a:lnTo>
                  <a:lnTo>
                    <a:pt x="85" y="735"/>
                  </a:lnTo>
                  <a:lnTo>
                    <a:pt x="85" y="735"/>
                  </a:lnTo>
                  <a:lnTo>
                    <a:pt x="86" y="735"/>
                  </a:lnTo>
                  <a:lnTo>
                    <a:pt x="177" y="431"/>
                  </a:lnTo>
                  <a:lnTo>
                    <a:pt x="219" y="109"/>
                  </a:lnTo>
                  <a:lnTo>
                    <a:pt x="227" y="76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iśḷiḑé">
              <a:extLst>
                <a:ext uri="{FF2B5EF4-FFF2-40B4-BE49-F238E27FC236}">
                  <a16:creationId xmlns:a16="http://schemas.microsoft.com/office/drawing/2014/main" id="{3E3284DF-60A1-44B0-8AC7-EE495D633770}"/>
                </a:ext>
              </a:extLst>
            </p:cNvPr>
            <p:cNvSpPr/>
            <p:nvPr/>
          </p:nvSpPr>
          <p:spPr bwMode="auto">
            <a:xfrm>
              <a:off x="3713163" y="5183188"/>
              <a:ext cx="185738" cy="134938"/>
            </a:xfrm>
            <a:custGeom>
              <a:avLst/>
              <a:gdLst>
                <a:gd name="T0" fmla="*/ 56 w 117"/>
                <a:gd name="T1" fmla="*/ 0 h 85"/>
                <a:gd name="T2" fmla="*/ 10 w 117"/>
                <a:gd name="T3" fmla="*/ 0 h 85"/>
                <a:gd name="T4" fmla="*/ 0 w 117"/>
                <a:gd name="T5" fmla="*/ 39 h 85"/>
                <a:gd name="T6" fmla="*/ 1 w 117"/>
                <a:gd name="T7" fmla="*/ 39 h 85"/>
                <a:gd name="T8" fmla="*/ 0 w 117"/>
                <a:gd name="T9" fmla="*/ 40 h 85"/>
                <a:gd name="T10" fmla="*/ 77 w 117"/>
                <a:gd name="T11" fmla="*/ 83 h 85"/>
                <a:gd name="T12" fmla="*/ 114 w 117"/>
                <a:gd name="T13" fmla="*/ 85 h 85"/>
                <a:gd name="T14" fmla="*/ 117 w 117"/>
                <a:gd name="T15" fmla="*/ 44 h 85"/>
                <a:gd name="T16" fmla="*/ 107 w 117"/>
                <a:gd name="T17" fmla="*/ 37 h 85"/>
                <a:gd name="T18" fmla="*/ 56 w 117"/>
                <a:gd name="T1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85">
                  <a:moveTo>
                    <a:pt x="56" y="0"/>
                  </a:moveTo>
                  <a:lnTo>
                    <a:pt x="10" y="0"/>
                  </a:lnTo>
                  <a:lnTo>
                    <a:pt x="0" y="39"/>
                  </a:lnTo>
                  <a:lnTo>
                    <a:pt x="1" y="39"/>
                  </a:lnTo>
                  <a:lnTo>
                    <a:pt x="0" y="40"/>
                  </a:lnTo>
                  <a:lnTo>
                    <a:pt x="77" y="83"/>
                  </a:lnTo>
                  <a:lnTo>
                    <a:pt x="114" y="85"/>
                  </a:lnTo>
                  <a:lnTo>
                    <a:pt x="117" y="44"/>
                  </a:lnTo>
                  <a:lnTo>
                    <a:pt x="107" y="37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ṧļíḋe">
              <a:extLst>
                <a:ext uri="{FF2B5EF4-FFF2-40B4-BE49-F238E27FC236}">
                  <a16:creationId xmlns:a16="http://schemas.microsoft.com/office/drawing/2014/main" id="{9CFB46D3-292B-4E80-B807-16B96DBEFB16}"/>
                </a:ext>
              </a:extLst>
            </p:cNvPr>
            <p:cNvSpPr/>
            <p:nvPr/>
          </p:nvSpPr>
          <p:spPr bwMode="auto">
            <a:xfrm>
              <a:off x="3937001" y="4048125"/>
              <a:ext cx="373063" cy="1141413"/>
            </a:xfrm>
            <a:custGeom>
              <a:avLst/>
              <a:gdLst>
                <a:gd name="T0" fmla="*/ 235 w 235"/>
                <a:gd name="T1" fmla="*/ 43 h 719"/>
                <a:gd name="T2" fmla="*/ 187 w 235"/>
                <a:gd name="T3" fmla="*/ 715 h 719"/>
                <a:gd name="T4" fmla="*/ 143 w 235"/>
                <a:gd name="T5" fmla="*/ 719 h 719"/>
                <a:gd name="T6" fmla="*/ 87 w 235"/>
                <a:gd name="T7" fmla="*/ 358 h 719"/>
                <a:gd name="T8" fmla="*/ 0 w 235"/>
                <a:gd name="T9" fmla="*/ 0 h 719"/>
                <a:gd name="T10" fmla="*/ 235 w 235"/>
                <a:gd name="T11" fmla="*/ 43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719">
                  <a:moveTo>
                    <a:pt x="235" y="43"/>
                  </a:moveTo>
                  <a:lnTo>
                    <a:pt x="187" y="715"/>
                  </a:lnTo>
                  <a:lnTo>
                    <a:pt x="143" y="719"/>
                  </a:lnTo>
                  <a:lnTo>
                    <a:pt x="87" y="358"/>
                  </a:lnTo>
                  <a:lnTo>
                    <a:pt x="0" y="0"/>
                  </a:lnTo>
                  <a:lnTo>
                    <a:pt x="235" y="43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î$ḻîḑé">
              <a:extLst>
                <a:ext uri="{FF2B5EF4-FFF2-40B4-BE49-F238E27FC236}">
                  <a16:creationId xmlns:a16="http://schemas.microsoft.com/office/drawing/2014/main" id="{DE608194-1651-4378-86D7-1716BB29ACDD}"/>
                </a:ext>
              </a:extLst>
            </p:cNvPr>
            <p:cNvSpPr/>
            <p:nvPr/>
          </p:nvSpPr>
          <p:spPr bwMode="auto">
            <a:xfrm>
              <a:off x="4152901" y="5208588"/>
              <a:ext cx="176213" cy="95250"/>
            </a:xfrm>
            <a:custGeom>
              <a:avLst/>
              <a:gdLst>
                <a:gd name="T0" fmla="*/ 51 w 111"/>
                <a:gd name="T1" fmla="*/ 0 h 60"/>
                <a:gd name="T2" fmla="*/ 111 w 111"/>
                <a:gd name="T3" fmla="*/ 32 h 60"/>
                <a:gd name="T4" fmla="*/ 106 w 111"/>
                <a:gd name="T5" fmla="*/ 60 h 60"/>
                <a:gd name="T6" fmla="*/ 0 w 111"/>
                <a:gd name="T7" fmla="*/ 47 h 60"/>
                <a:gd name="T8" fmla="*/ 6 w 111"/>
                <a:gd name="T9" fmla="*/ 7 h 60"/>
                <a:gd name="T10" fmla="*/ 51 w 111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60">
                  <a:moveTo>
                    <a:pt x="51" y="0"/>
                  </a:moveTo>
                  <a:lnTo>
                    <a:pt x="111" y="32"/>
                  </a:lnTo>
                  <a:lnTo>
                    <a:pt x="106" y="60"/>
                  </a:lnTo>
                  <a:lnTo>
                    <a:pt x="0" y="47"/>
                  </a:lnTo>
                  <a:lnTo>
                    <a:pt x="6" y="7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išľîḍe">
              <a:extLst>
                <a:ext uri="{FF2B5EF4-FFF2-40B4-BE49-F238E27FC236}">
                  <a16:creationId xmlns:a16="http://schemas.microsoft.com/office/drawing/2014/main" id="{BE70801F-D436-4CB7-AF8B-012FE1C78943}"/>
                </a:ext>
              </a:extLst>
            </p:cNvPr>
            <p:cNvSpPr/>
            <p:nvPr/>
          </p:nvSpPr>
          <p:spPr bwMode="auto">
            <a:xfrm>
              <a:off x="3565526" y="2876550"/>
              <a:ext cx="915988" cy="1492250"/>
            </a:xfrm>
            <a:custGeom>
              <a:avLst/>
              <a:gdLst>
                <a:gd name="T0" fmla="*/ 4 w 516"/>
                <a:gd name="T1" fmla="*/ 799 h 842"/>
                <a:gd name="T2" fmla="*/ 91 w 516"/>
                <a:gd name="T3" fmla="*/ 373 h 842"/>
                <a:gd name="T4" fmla="*/ 91 w 516"/>
                <a:gd name="T5" fmla="*/ 373 h 842"/>
                <a:gd name="T6" fmla="*/ 112 w 516"/>
                <a:gd name="T7" fmla="*/ 281 h 842"/>
                <a:gd name="T8" fmla="*/ 177 w 516"/>
                <a:gd name="T9" fmla="*/ 7 h 842"/>
                <a:gd name="T10" fmla="*/ 344 w 516"/>
                <a:gd name="T11" fmla="*/ 32 h 842"/>
                <a:gd name="T12" fmla="*/ 347 w 516"/>
                <a:gd name="T13" fmla="*/ 35 h 842"/>
                <a:gd name="T14" fmla="*/ 400 w 516"/>
                <a:gd name="T15" fmla="*/ 163 h 842"/>
                <a:gd name="T16" fmla="*/ 437 w 516"/>
                <a:gd name="T17" fmla="*/ 314 h 842"/>
                <a:gd name="T18" fmla="*/ 452 w 516"/>
                <a:gd name="T19" fmla="*/ 449 h 842"/>
                <a:gd name="T20" fmla="*/ 454 w 516"/>
                <a:gd name="T21" fmla="*/ 565 h 842"/>
                <a:gd name="T22" fmla="*/ 478 w 516"/>
                <a:gd name="T23" fmla="*/ 694 h 842"/>
                <a:gd name="T24" fmla="*/ 516 w 516"/>
                <a:gd name="T25" fmla="*/ 815 h 842"/>
                <a:gd name="T26" fmla="*/ 371 w 516"/>
                <a:gd name="T27" fmla="*/ 841 h 842"/>
                <a:gd name="T28" fmla="*/ 222 w 516"/>
                <a:gd name="T29" fmla="*/ 837 h 842"/>
                <a:gd name="T30" fmla="*/ 97 w 516"/>
                <a:gd name="T31" fmla="*/ 834 h 842"/>
                <a:gd name="T32" fmla="*/ 4 w 516"/>
                <a:gd name="T33" fmla="*/ 799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6" h="842">
                  <a:moveTo>
                    <a:pt x="4" y="799"/>
                  </a:moveTo>
                  <a:cubicBezTo>
                    <a:pt x="0" y="697"/>
                    <a:pt x="91" y="373"/>
                    <a:pt x="91" y="373"/>
                  </a:cubicBezTo>
                  <a:cubicBezTo>
                    <a:pt x="91" y="373"/>
                    <a:pt x="91" y="373"/>
                    <a:pt x="91" y="373"/>
                  </a:cubicBezTo>
                  <a:cubicBezTo>
                    <a:pt x="100" y="343"/>
                    <a:pt x="108" y="312"/>
                    <a:pt x="112" y="281"/>
                  </a:cubicBezTo>
                  <a:cubicBezTo>
                    <a:pt x="115" y="258"/>
                    <a:pt x="181" y="7"/>
                    <a:pt x="177" y="7"/>
                  </a:cubicBezTo>
                  <a:cubicBezTo>
                    <a:pt x="223" y="10"/>
                    <a:pt x="311" y="0"/>
                    <a:pt x="344" y="32"/>
                  </a:cubicBezTo>
                  <a:cubicBezTo>
                    <a:pt x="345" y="33"/>
                    <a:pt x="346" y="34"/>
                    <a:pt x="347" y="35"/>
                  </a:cubicBezTo>
                  <a:cubicBezTo>
                    <a:pt x="373" y="65"/>
                    <a:pt x="387" y="126"/>
                    <a:pt x="400" y="163"/>
                  </a:cubicBezTo>
                  <a:cubicBezTo>
                    <a:pt x="416" y="212"/>
                    <a:pt x="428" y="263"/>
                    <a:pt x="437" y="314"/>
                  </a:cubicBezTo>
                  <a:cubicBezTo>
                    <a:pt x="445" y="359"/>
                    <a:pt x="449" y="404"/>
                    <a:pt x="452" y="449"/>
                  </a:cubicBezTo>
                  <a:cubicBezTo>
                    <a:pt x="455" y="488"/>
                    <a:pt x="453" y="526"/>
                    <a:pt x="454" y="565"/>
                  </a:cubicBezTo>
                  <a:cubicBezTo>
                    <a:pt x="455" y="607"/>
                    <a:pt x="468" y="653"/>
                    <a:pt x="478" y="694"/>
                  </a:cubicBezTo>
                  <a:cubicBezTo>
                    <a:pt x="487" y="735"/>
                    <a:pt x="499" y="776"/>
                    <a:pt x="516" y="815"/>
                  </a:cubicBezTo>
                  <a:cubicBezTo>
                    <a:pt x="471" y="835"/>
                    <a:pt x="420" y="841"/>
                    <a:pt x="371" y="841"/>
                  </a:cubicBezTo>
                  <a:cubicBezTo>
                    <a:pt x="321" y="841"/>
                    <a:pt x="272" y="836"/>
                    <a:pt x="222" y="837"/>
                  </a:cubicBezTo>
                  <a:cubicBezTo>
                    <a:pt x="180" y="838"/>
                    <a:pt x="138" y="842"/>
                    <a:pt x="97" y="834"/>
                  </a:cubicBezTo>
                  <a:cubicBezTo>
                    <a:pt x="64" y="827"/>
                    <a:pt x="34" y="813"/>
                    <a:pt x="4" y="799"/>
                  </a:cubicBezTo>
                  <a:close/>
                </a:path>
              </a:pathLst>
            </a:custGeom>
            <a:solidFill>
              <a:srgbClr val="5D6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śḷíde">
              <a:extLst>
                <a:ext uri="{FF2B5EF4-FFF2-40B4-BE49-F238E27FC236}">
                  <a16:creationId xmlns:a16="http://schemas.microsoft.com/office/drawing/2014/main" id="{E1ECD722-BDFD-4E15-A0D0-AF6F9028C939}"/>
                </a:ext>
              </a:extLst>
            </p:cNvPr>
            <p:cNvSpPr/>
            <p:nvPr/>
          </p:nvSpPr>
          <p:spPr bwMode="auto">
            <a:xfrm>
              <a:off x="4148138" y="2635250"/>
              <a:ext cx="157163" cy="398463"/>
            </a:xfrm>
            <a:custGeom>
              <a:avLst/>
              <a:gdLst>
                <a:gd name="T0" fmla="*/ 5 w 89"/>
                <a:gd name="T1" fmla="*/ 37 h 225"/>
                <a:gd name="T2" fmla="*/ 46 w 89"/>
                <a:gd name="T3" fmla="*/ 98 h 225"/>
                <a:gd name="T4" fmla="*/ 39 w 89"/>
                <a:gd name="T5" fmla="*/ 132 h 225"/>
                <a:gd name="T6" fmla="*/ 24 w 89"/>
                <a:gd name="T7" fmla="*/ 208 h 225"/>
                <a:gd name="T8" fmla="*/ 72 w 89"/>
                <a:gd name="T9" fmla="*/ 224 h 225"/>
                <a:gd name="T10" fmla="*/ 78 w 89"/>
                <a:gd name="T11" fmla="*/ 224 h 225"/>
                <a:gd name="T12" fmla="*/ 82 w 89"/>
                <a:gd name="T13" fmla="*/ 215 h 225"/>
                <a:gd name="T14" fmla="*/ 80 w 89"/>
                <a:gd name="T15" fmla="*/ 205 h 225"/>
                <a:gd name="T16" fmla="*/ 87 w 89"/>
                <a:gd name="T17" fmla="*/ 96 h 225"/>
                <a:gd name="T18" fmla="*/ 52 w 89"/>
                <a:gd name="T19" fmla="*/ 0 h 225"/>
                <a:gd name="T20" fmla="*/ 9 w 89"/>
                <a:gd name="T21" fmla="*/ 32 h 225"/>
                <a:gd name="T22" fmla="*/ 5 w 89"/>
                <a:gd name="T23" fmla="*/ 37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" h="225">
                  <a:moveTo>
                    <a:pt x="5" y="37"/>
                  </a:moveTo>
                  <a:cubicBezTo>
                    <a:pt x="26" y="47"/>
                    <a:pt x="48" y="73"/>
                    <a:pt x="46" y="98"/>
                  </a:cubicBezTo>
                  <a:cubicBezTo>
                    <a:pt x="46" y="110"/>
                    <a:pt x="39" y="119"/>
                    <a:pt x="39" y="132"/>
                  </a:cubicBezTo>
                  <a:cubicBezTo>
                    <a:pt x="38" y="157"/>
                    <a:pt x="0" y="183"/>
                    <a:pt x="24" y="208"/>
                  </a:cubicBezTo>
                  <a:cubicBezTo>
                    <a:pt x="36" y="220"/>
                    <a:pt x="54" y="222"/>
                    <a:pt x="72" y="224"/>
                  </a:cubicBezTo>
                  <a:cubicBezTo>
                    <a:pt x="74" y="224"/>
                    <a:pt x="76" y="225"/>
                    <a:pt x="78" y="224"/>
                  </a:cubicBezTo>
                  <a:cubicBezTo>
                    <a:pt x="81" y="222"/>
                    <a:pt x="82" y="219"/>
                    <a:pt x="82" y="215"/>
                  </a:cubicBezTo>
                  <a:cubicBezTo>
                    <a:pt x="82" y="212"/>
                    <a:pt x="81" y="208"/>
                    <a:pt x="80" y="205"/>
                  </a:cubicBezTo>
                  <a:cubicBezTo>
                    <a:pt x="69" y="171"/>
                    <a:pt x="86" y="131"/>
                    <a:pt x="87" y="96"/>
                  </a:cubicBezTo>
                  <a:cubicBezTo>
                    <a:pt x="89" y="61"/>
                    <a:pt x="81" y="23"/>
                    <a:pt x="52" y="0"/>
                  </a:cubicBezTo>
                  <a:cubicBezTo>
                    <a:pt x="33" y="6"/>
                    <a:pt x="19" y="14"/>
                    <a:pt x="9" y="32"/>
                  </a:cubicBezTo>
                  <a:lnTo>
                    <a:pt x="5" y="37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šlîḓê">
              <a:extLst>
                <a:ext uri="{FF2B5EF4-FFF2-40B4-BE49-F238E27FC236}">
                  <a16:creationId xmlns:a16="http://schemas.microsoft.com/office/drawing/2014/main" id="{01326240-DCCF-4CED-96AD-363455A4CC49}"/>
                </a:ext>
              </a:extLst>
            </p:cNvPr>
            <p:cNvSpPr/>
            <p:nvPr/>
          </p:nvSpPr>
          <p:spPr bwMode="auto">
            <a:xfrm>
              <a:off x="3951288" y="2617788"/>
              <a:ext cx="306388" cy="363538"/>
            </a:xfrm>
            <a:custGeom>
              <a:avLst/>
              <a:gdLst>
                <a:gd name="T0" fmla="*/ 103 w 173"/>
                <a:gd name="T1" fmla="*/ 196 h 205"/>
                <a:gd name="T2" fmla="*/ 158 w 173"/>
                <a:gd name="T3" fmla="*/ 154 h 205"/>
                <a:gd name="T4" fmla="*/ 172 w 173"/>
                <a:gd name="T5" fmla="*/ 85 h 205"/>
                <a:gd name="T6" fmla="*/ 35 w 173"/>
                <a:gd name="T7" fmla="*/ 56 h 205"/>
                <a:gd name="T8" fmla="*/ 103 w 173"/>
                <a:gd name="T9" fmla="*/ 196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205">
                  <a:moveTo>
                    <a:pt x="103" y="196"/>
                  </a:moveTo>
                  <a:cubicBezTo>
                    <a:pt x="127" y="193"/>
                    <a:pt x="147" y="175"/>
                    <a:pt x="158" y="154"/>
                  </a:cubicBezTo>
                  <a:cubicBezTo>
                    <a:pt x="169" y="133"/>
                    <a:pt x="172" y="108"/>
                    <a:pt x="172" y="85"/>
                  </a:cubicBezTo>
                  <a:cubicBezTo>
                    <a:pt x="173" y="5"/>
                    <a:pt x="74" y="0"/>
                    <a:pt x="35" y="56"/>
                  </a:cubicBezTo>
                  <a:cubicBezTo>
                    <a:pt x="0" y="106"/>
                    <a:pt x="34" y="205"/>
                    <a:pt x="103" y="196"/>
                  </a:cubicBez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ṩliḑê">
              <a:extLst>
                <a:ext uri="{FF2B5EF4-FFF2-40B4-BE49-F238E27FC236}">
                  <a16:creationId xmlns:a16="http://schemas.microsoft.com/office/drawing/2014/main" id="{3C11831B-107B-461C-94DD-5E4D6AF0B6C3}"/>
                </a:ext>
              </a:extLst>
            </p:cNvPr>
            <p:cNvSpPr/>
            <p:nvPr/>
          </p:nvSpPr>
          <p:spPr bwMode="auto">
            <a:xfrm>
              <a:off x="3662363" y="2544763"/>
              <a:ext cx="577850" cy="679450"/>
            </a:xfrm>
            <a:custGeom>
              <a:avLst/>
              <a:gdLst>
                <a:gd name="T0" fmla="*/ 147 w 326"/>
                <a:gd name="T1" fmla="*/ 247 h 383"/>
                <a:gd name="T2" fmla="*/ 181 w 326"/>
                <a:gd name="T3" fmla="*/ 229 h 383"/>
                <a:gd name="T4" fmla="*/ 208 w 326"/>
                <a:gd name="T5" fmla="*/ 160 h 383"/>
                <a:gd name="T6" fmla="*/ 244 w 326"/>
                <a:gd name="T7" fmla="*/ 103 h 383"/>
                <a:gd name="T8" fmla="*/ 285 w 326"/>
                <a:gd name="T9" fmla="*/ 98 h 383"/>
                <a:gd name="T10" fmla="*/ 303 w 326"/>
                <a:gd name="T11" fmla="*/ 100 h 383"/>
                <a:gd name="T12" fmla="*/ 321 w 326"/>
                <a:gd name="T13" fmla="*/ 80 h 383"/>
                <a:gd name="T14" fmla="*/ 317 w 326"/>
                <a:gd name="T15" fmla="*/ 44 h 383"/>
                <a:gd name="T16" fmla="*/ 277 w 326"/>
                <a:gd name="T17" fmla="*/ 14 h 383"/>
                <a:gd name="T18" fmla="*/ 129 w 326"/>
                <a:gd name="T19" fmla="*/ 87 h 383"/>
                <a:gd name="T20" fmla="*/ 100 w 326"/>
                <a:gd name="T21" fmla="*/ 176 h 383"/>
                <a:gd name="T22" fmla="*/ 69 w 326"/>
                <a:gd name="T23" fmla="*/ 220 h 383"/>
                <a:gd name="T24" fmla="*/ 0 w 326"/>
                <a:gd name="T25" fmla="*/ 375 h 383"/>
                <a:gd name="T26" fmla="*/ 1 w 326"/>
                <a:gd name="T27" fmla="*/ 380 h 383"/>
                <a:gd name="T28" fmla="*/ 11 w 326"/>
                <a:gd name="T29" fmla="*/ 379 h 383"/>
                <a:gd name="T30" fmla="*/ 65 w 326"/>
                <a:gd name="T31" fmla="*/ 337 h 383"/>
                <a:gd name="T32" fmla="*/ 84 w 326"/>
                <a:gd name="T33" fmla="*/ 318 h 383"/>
                <a:gd name="T34" fmla="*/ 115 w 326"/>
                <a:gd name="T35" fmla="*/ 260 h 383"/>
                <a:gd name="T36" fmla="*/ 147 w 326"/>
                <a:gd name="T37" fmla="*/ 247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6" h="383">
                  <a:moveTo>
                    <a:pt x="147" y="247"/>
                  </a:moveTo>
                  <a:cubicBezTo>
                    <a:pt x="159" y="243"/>
                    <a:pt x="171" y="239"/>
                    <a:pt x="181" y="229"/>
                  </a:cubicBezTo>
                  <a:cubicBezTo>
                    <a:pt x="196" y="212"/>
                    <a:pt x="201" y="181"/>
                    <a:pt x="208" y="160"/>
                  </a:cubicBezTo>
                  <a:cubicBezTo>
                    <a:pt x="215" y="138"/>
                    <a:pt x="224" y="114"/>
                    <a:pt x="244" y="103"/>
                  </a:cubicBezTo>
                  <a:cubicBezTo>
                    <a:pt x="257" y="95"/>
                    <a:pt x="270" y="95"/>
                    <a:pt x="285" y="98"/>
                  </a:cubicBezTo>
                  <a:cubicBezTo>
                    <a:pt x="294" y="100"/>
                    <a:pt x="294" y="103"/>
                    <a:pt x="303" y="100"/>
                  </a:cubicBezTo>
                  <a:cubicBezTo>
                    <a:pt x="310" y="97"/>
                    <a:pt x="318" y="86"/>
                    <a:pt x="321" y="80"/>
                  </a:cubicBezTo>
                  <a:cubicBezTo>
                    <a:pt x="326" y="68"/>
                    <a:pt x="323" y="55"/>
                    <a:pt x="317" y="44"/>
                  </a:cubicBezTo>
                  <a:cubicBezTo>
                    <a:pt x="308" y="28"/>
                    <a:pt x="295" y="18"/>
                    <a:pt x="277" y="14"/>
                  </a:cubicBezTo>
                  <a:cubicBezTo>
                    <a:pt x="214" y="0"/>
                    <a:pt x="159" y="28"/>
                    <a:pt x="129" y="87"/>
                  </a:cubicBezTo>
                  <a:cubicBezTo>
                    <a:pt x="115" y="115"/>
                    <a:pt x="115" y="149"/>
                    <a:pt x="100" y="176"/>
                  </a:cubicBezTo>
                  <a:cubicBezTo>
                    <a:pt x="91" y="193"/>
                    <a:pt x="77" y="202"/>
                    <a:pt x="69" y="220"/>
                  </a:cubicBezTo>
                  <a:cubicBezTo>
                    <a:pt x="48" y="267"/>
                    <a:pt x="8" y="324"/>
                    <a:pt x="0" y="375"/>
                  </a:cubicBezTo>
                  <a:cubicBezTo>
                    <a:pt x="0" y="377"/>
                    <a:pt x="0" y="379"/>
                    <a:pt x="1" y="380"/>
                  </a:cubicBezTo>
                  <a:cubicBezTo>
                    <a:pt x="3" y="383"/>
                    <a:pt x="8" y="381"/>
                    <a:pt x="11" y="379"/>
                  </a:cubicBezTo>
                  <a:cubicBezTo>
                    <a:pt x="29" y="365"/>
                    <a:pt x="47" y="351"/>
                    <a:pt x="65" y="337"/>
                  </a:cubicBezTo>
                  <a:cubicBezTo>
                    <a:pt x="72" y="331"/>
                    <a:pt x="79" y="326"/>
                    <a:pt x="84" y="318"/>
                  </a:cubicBezTo>
                  <a:cubicBezTo>
                    <a:pt x="97" y="300"/>
                    <a:pt x="97" y="274"/>
                    <a:pt x="115" y="260"/>
                  </a:cubicBezTo>
                  <a:cubicBezTo>
                    <a:pt x="124" y="253"/>
                    <a:pt x="136" y="250"/>
                    <a:pt x="147" y="247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îṣḻïďe">
              <a:extLst>
                <a:ext uri="{FF2B5EF4-FFF2-40B4-BE49-F238E27FC236}">
                  <a16:creationId xmlns:a16="http://schemas.microsoft.com/office/drawing/2014/main" id="{0C74FA28-BAF6-4ADA-A949-2F80D90EF51C}"/>
                </a:ext>
              </a:extLst>
            </p:cNvPr>
            <p:cNvSpPr/>
            <p:nvPr/>
          </p:nvSpPr>
          <p:spPr bwMode="auto">
            <a:xfrm>
              <a:off x="3279776" y="2714625"/>
              <a:ext cx="185738" cy="100013"/>
            </a:xfrm>
            <a:custGeom>
              <a:avLst/>
              <a:gdLst>
                <a:gd name="T0" fmla="*/ 67 w 104"/>
                <a:gd name="T1" fmla="*/ 54 h 56"/>
                <a:gd name="T2" fmla="*/ 16 w 104"/>
                <a:gd name="T3" fmla="*/ 37 h 56"/>
                <a:gd name="T4" fmla="*/ 53 w 104"/>
                <a:gd name="T5" fmla="*/ 19 h 56"/>
                <a:gd name="T6" fmla="*/ 49 w 104"/>
                <a:gd name="T7" fmla="*/ 5 h 56"/>
                <a:gd name="T8" fmla="*/ 95 w 104"/>
                <a:gd name="T9" fmla="*/ 16 h 56"/>
                <a:gd name="T10" fmla="*/ 99 w 104"/>
                <a:gd name="T11" fmla="*/ 48 h 56"/>
                <a:gd name="T12" fmla="*/ 67 w 104"/>
                <a:gd name="T13" fmla="*/ 5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56">
                  <a:moveTo>
                    <a:pt x="67" y="54"/>
                  </a:moveTo>
                  <a:cubicBezTo>
                    <a:pt x="55" y="56"/>
                    <a:pt x="24" y="48"/>
                    <a:pt x="16" y="37"/>
                  </a:cubicBezTo>
                  <a:cubicBezTo>
                    <a:pt x="0" y="12"/>
                    <a:pt x="39" y="20"/>
                    <a:pt x="53" y="19"/>
                  </a:cubicBezTo>
                  <a:cubicBezTo>
                    <a:pt x="52" y="14"/>
                    <a:pt x="50" y="10"/>
                    <a:pt x="49" y="5"/>
                  </a:cubicBezTo>
                  <a:cubicBezTo>
                    <a:pt x="49" y="0"/>
                    <a:pt x="91" y="12"/>
                    <a:pt x="95" y="16"/>
                  </a:cubicBezTo>
                  <a:cubicBezTo>
                    <a:pt x="104" y="27"/>
                    <a:pt x="100" y="35"/>
                    <a:pt x="99" y="48"/>
                  </a:cubicBezTo>
                  <a:cubicBezTo>
                    <a:pt x="88" y="50"/>
                    <a:pt x="77" y="52"/>
                    <a:pt x="67" y="54"/>
                  </a:cubicBezTo>
                  <a:close/>
                </a:path>
              </a:pathLst>
            </a:custGeom>
            <a:solidFill>
              <a:srgbClr val="D9C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š1îde">
              <a:extLst>
                <a:ext uri="{FF2B5EF4-FFF2-40B4-BE49-F238E27FC236}">
                  <a16:creationId xmlns:a16="http://schemas.microsoft.com/office/drawing/2014/main" id="{2FBCB6F3-2BA2-4057-9BE3-ABA9913085F7}"/>
                </a:ext>
              </a:extLst>
            </p:cNvPr>
            <p:cNvSpPr/>
            <p:nvPr/>
          </p:nvSpPr>
          <p:spPr bwMode="auto">
            <a:xfrm>
              <a:off x="3390901" y="2754313"/>
              <a:ext cx="669925" cy="506413"/>
            </a:xfrm>
            <a:custGeom>
              <a:avLst/>
              <a:gdLst>
                <a:gd name="T0" fmla="*/ 373 w 422"/>
                <a:gd name="T1" fmla="*/ 319 h 319"/>
                <a:gd name="T2" fmla="*/ 117 w 422"/>
                <a:gd name="T3" fmla="*/ 277 h 319"/>
                <a:gd name="T4" fmla="*/ 0 w 422"/>
                <a:gd name="T5" fmla="*/ 38 h 319"/>
                <a:gd name="T6" fmla="*/ 47 w 422"/>
                <a:gd name="T7" fmla="*/ 0 h 319"/>
                <a:gd name="T8" fmla="*/ 171 w 422"/>
                <a:gd name="T9" fmla="*/ 165 h 319"/>
                <a:gd name="T10" fmla="*/ 301 w 422"/>
                <a:gd name="T11" fmla="*/ 159 h 319"/>
                <a:gd name="T12" fmla="*/ 422 w 422"/>
                <a:gd name="T13" fmla="*/ 165 h 319"/>
                <a:gd name="T14" fmla="*/ 373 w 422"/>
                <a:gd name="T15" fmla="*/ 319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2" h="319">
                  <a:moveTo>
                    <a:pt x="373" y="319"/>
                  </a:moveTo>
                  <a:lnTo>
                    <a:pt x="117" y="277"/>
                  </a:lnTo>
                  <a:lnTo>
                    <a:pt x="0" y="38"/>
                  </a:lnTo>
                  <a:lnTo>
                    <a:pt x="47" y="0"/>
                  </a:lnTo>
                  <a:lnTo>
                    <a:pt x="171" y="165"/>
                  </a:lnTo>
                  <a:lnTo>
                    <a:pt x="301" y="159"/>
                  </a:lnTo>
                  <a:lnTo>
                    <a:pt x="422" y="165"/>
                  </a:lnTo>
                  <a:lnTo>
                    <a:pt x="373" y="319"/>
                  </a:lnTo>
                  <a:close/>
                </a:path>
              </a:pathLst>
            </a:custGeom>
            <a:solidFill>
              <a:srgbClr val="5D6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îṩḻîḋè">
              <a:extLst>
                <a:ext uri="{FF2B5EF4-FFF2-40B4-BE49-F238E27FC236}">
                  <a16:creationId xmlns:a16="http://schemas.microsoft.com/office/drawing/2014/main" id="{A849E502-CC13-461C-9670-9F3EFEA0B69D}"/>
                </a:ext>
              </a:extLst>
            </p:cNvPr>
            <p:cNvSpPr/>
            <p:nvPr/>
          </p:nvSpPr>
          <p:spPr bwMode="auto">
            <a:xfrm>
              <a:off x="8783638" y="2016125"/>
              <a:ext cx="96838" cy="150813"/>
            </a:xfrm>
            <a:custGeom>
              <a:avLst/>
              <a:gdLst>
                <a:gd name="T0" fmla="*/ 61 w 61"/>
                <a:gd name="T1" fmla="*/ 77 h 95"/>
                <a:gd name="T2" fmla="*/ 61 w 61"/>
                <a:gd name="T3" fmla="*/ 47 h 95"/>
                <a:gd name="T4" fmla="*/ 25 w 61"/>
                <a:gd name="T5" fmla="*/ 0 h 95"/>
                <a:gd name="T6" fmla="*/ 0 w 61"/>
                <a:gd name="T7" fmla="*/ 22 h 95"/>
                <a:gd name="T8" fmla="*/ 17 w 61"/>
                <a:gd name="T9" fmla="*/ 64 h 95"/>
                <a:gd name="T10" fmla="*/ 7 w 61"/>
                <a:gd name="T11" fmla="*/ 77 h 95"/>
                <a:gd name="T12" fmla="*/ 20 w 61"/>
                <a:gd name="T13" fmla="*/ 95 h 95"/>
                <a:gd name="T14" fmla="*/ 61 w 61"/>
                <a:gd name="T15" fmla="*/ 7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95">
                  <a:moveTo>
                    <a:pt x="61" y="77"/>
                  </a:moveTo>
                  <a:lnTo>
                    <a:pt x="61" y="47"/>
                  </a:lnTo>
                  <a:lnTo>
                    <a:pt x="25" y="0"/>
                  </a:lnTo>
                  <a:lnTo>
                    <a:pt x="0" y="22"/>
                  </a:lnTo>
                  <a:lnTo>
                    <a:pt x="17" y="64"/>
                  </a:lnTo>
                  <a:lnTo>
                    <a:pt x="7" y="77"/>
                  </a:lnTo>
                  <a:lnTo>
                    <a:pt x="20" y="95"/>
                  </a:lnTo>
                  <a:lnTo>
                    <a:pt x="61" y="77"/>
                  </a:lnTo>
                  <a:close/>
                </a:path>
              </a:pathLst>
            </a:custGeom>
            <a:solidFill>
              <a:srgbClr val="AA6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ïŝḷîḍè">
              <a:extLst>
                <a:ext uri="{FF2B5EF4-FFF2-40B4-BE49-F238E27FC236}">
                  <a16:creationId xmlns:a16="http://schemas.microsoft.com/office/drawing/2014/main" id="{CA443C4A-EF68-4864-9E14-94C88138BF8C}"/>
                </a:ext>
              </a:extLst>
            </p:cNvPr>
            <p:cNvSpPr/>
            <p:nvPr/>
          </p:nvSpPr>
          <p:spPr bwMode="auto">
            <a:xfrm>
              <a:off x="5672138" y="2674938"/>
              <a:ext cx="139700" cy="128588"/>
            </a:xfrm>
            <a:custGeom>
              <a:avLst/>
              <a:gdLst>
                <a:gd name="T0" fmla="*/ 49 w 88"/>
                <a:gd name="T1" fmla="*/ 65 h 81"/>
                <a:gd name="T2" fmla="*/ 88 w 88"/>
                <a:gd name="T3" fmla="*/ 17 h 81"/>
                <a:gd name="T4" fmla="*/ 67 w 88"/>
                <a:gd name="T5" fmla="*/ 0 h 81"/>
                <a:gd name="T6" fmla="*/ 33 w 88"/>
                <a:gd name="T7" fmla="*/ 27 h 81"/>
                <a:gd name="T8" fmla="*/ 28 w 88"/>
                <a:gd name="T9" fmla="*/ 14 h 81"/>
                <a:gd name="T10" fmla="*/ 0 w 88"/>
                <a:gd name="T11" fmla="*/ 60 h 81"/>
                <a:gd name="T12" fmla="*/ 19 w 88"/>
                <a:gd name="T13" fmla="*/ 81 h 81"/>
                <a:gd name="T14" fmla="*/ 49 w 88"/>
                <a:gd name="T1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1">
                  <a:moveTo>
                    <a:pt x="49" y="65"/>
                  </a:moveTo>
                  <a:lnTo>
                    <a:pt x="88" y="17"/>
                  </a:lnTo>
                  <a:lnTo>
                    <a:pt x="67" y="0"/>
                  </a:lnTo>
                  <a:lnTo>
                    <a:pt x="33" y="27"/>
                  </a:lnTo>
                  <a:lnTo>
                    <a:pt x="28" y="14"/>
                  </a:lnTo>
                  <a:lnTo>
                    <a:pt x="0" y="60"/>
                  </a:lnTo>
                  <a:lnTo>
                    <a:pt x="19" y="81"/>
                  </a:lnTo>
                  <a:lnTo>
                    <a:pt x="49" y="65"/>
                  </a:lnTo>
                  <a:close/>
                </a:path>
              </a:pathLst>
            </a:custGeom>
            <a:solidFill>
              <a:srgbClr val="D9C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îşľïḑe">
              <a:extLst>
                <a:ext uri="{FF2B5EF4-FFF2-40B4-BE49-F238E27FC236}">
                  <a16:creationId xmlns:a16="http://schemas.microsoft.com/office/drawing/2014/main" id="{A65FE011-8504-40DA-A1FA-983D36904785}"/>
                </a:ext>
              </a:extLst>
            </p:cNvPr>
            <p:cNvSpPr/>
            <p:nvPr/>
          </p:nvSpPr>
          <p:spPr bwMode="auto">
            <a:xfrm>
              <a:off x="4964113" y="2770188"/>
              <a:ext cx="750888" cy="368300"/>
            </a:xfrm>
            <a:custGeom>
              <a:avLst/>
              <a:gdLst>
                <a:gd name="T0" fmla="*/ 0 w 473"/>
                <a:gd name="T1" fmla="*/ 75 h 232"/>
                <a:gd name="T2" fmla="*/ 295 w 473"/>
                <a:gd name="T3" fmla="*/ 92 h 232"/>
                <a:gd name="T4" fmla="*/ 446 w 473"/>
                <a:gd name="T5" fmla="*/ 0 h 232"/>
                <a:gd name="T6" fmla="*/ 473 w 473"/>
                <a:gd name="T7" fmla="*/ 25 h 232"/>
                <a:gd name="T8" fmla="*/ 361 w 473"/>
                <a:gd name="T9" fmla="*/ 186 h 232"/>
                <a:gd name="T10" fmla="*/ 148 w 473"/>
                <a:gd name="T11" fmla="*/ 232 h 232"/>
                <a:gd name="T12" fmla="*/ 0 w 473"/>
                <a:gd name="T13" fmla="*/ 75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3" h="232">
                  <a:moveTo>
                    <a:pt x="0" y="75"/>
                  </a:moveTo>
                  <a:lnTo>
                    <a:pt x="295" y="92"/>
                  </a:lnTo>
                  <a:lnTo>
                    <a:pt x="446" y="0"/>
                  </a:lnTo>
                  <a:lnTo>
                    <a:pt x="473" y="25"/>
                  </a:lnTo>
                  <a:lnTo>
                    <a:pt x="361" y="186"/>
                  </a:lnTo>
                  <a:lnTo>
                    <a:pt x="148" y="232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rgbClr val="D670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Slídê">
              <a:extLst>
                <a:ext uri="{FF2B5EF4-FFF2-40B4-BE49-F238E27FC236}">
                  <a16:creationId xmlns:a16="http://schemas.microsoft.com/office/drawing/2014/main" id="{94A7F289-9B0E-4BC7-BBCF-A925166EA55D}"/>
                </a:ext>
              </a:extLst>
            </p:cNvPr>
            <p:cNvSpPr/>
            <p:nvPr/>
          </p:nvSpPr>
          <p:spPr bwMode="auto">
            <a:xfrm>
              <a:off x="4832351" y="3348038"/>
              <a:ext cx="2363788" cy="1989138"/>
            </a:xfrm>
            <a:prstGeom prst="rect">
              <a:avLst/>
            </a:prstGeom>
            <a:solidFill>
              <a:srgbClr val="5D6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Slîďe">
              <a:extLst>
                <a:ext uri="{FF2B5EF4-FFF2-40B4-BE49-F238E27FC236}">
                  <a16:creationId xmlns:a16="http://schemas.microsoft.com/office/drawing/2014/main" id="{FE319D0A-1AD1-4BCF-A0E3-B4D47A757CFD}"/>
                </a:ext>
              </a:extLst>
            </p:cNvPr>
            <p:cNvSpPr/>
            <p:nvPr/>
          </p:nvSpPr>
          <p:spPr bwMode="auto">
            <a:xfrm>
              <a:off x="4832351" y="3348038"/>
              <a:ext cx="2363788" cy="1989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ïṡḷidè">
              <a:extLst>
                <a:ext uri="{FF2B5EF4-FFF2-40B4-BE49-F238E27FC236}">
                  <a16:creationId xmlns:a16="http://schemas.microsoft.com/office/drawing/2014/main" id="{39FA5D34-FE81-4442-983C-5611939D7256}"/>
                </a:ext>
              </a:extLst>
            </p:cNvPr>
            <p:cNvSpPr/>
            <p:nvPr/>
          </p:nvSpPr>
          <p:spPr bwMode="auto">
            <a:xfrm>
              <a:off x="4794251" y="3348038"/>
              <a:ext cx="2441575" cy="501650"/>
            </a:xfrm>
            <a:prstGeom prst="rect">
              <a:avLst/>
            </a:prstGeom>
            <a:solidFill>
              <a:srgbClr val="EE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ślïḋê">
              <a:extLst>
                <a:ext uri="{FF2B5EF4-FFF2-40B4-BE49-F238E27FC236}">
                  <a16:creationId xmlns:a16="http://schemas.microsoft.com/office/drawing/2014/main" id="{8D169D15-4E20-4050-976B-FA673AC0E156}"/>
                </a:ext>
              </a:extLst>
            </p:cNvPr>
            <p:cNvSpPr/>
            <p:nvPr/>
          </p:nvSpPr>
          <p:spPr bwMode="auto">
            <a:xfrm>
              <a:off x="7196138" y="3849688"/>
              <a:ext cx="1588" cy="74613"/>
            </a:xfrm>
            <a:prstGeom prst="rect">
              <a:avLst/>
            </a:prstGeom>
            <a:solidFill>
              <a:srgbClr val="2525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şlídê">
              <a:extLst>
                <a:ext uri="{FF2B5EF4-FFF2-40B4-BE49-F238E27FC236}">
                  <a16:creationId xmlns:a16="http://schemas.microsoft.com/office/drawing/2014/main" id="{F86F4C2A-9325-4603-9A19-CC169BFB6677}"/>
                </a:ext>
              </a:extLst>
            </p:cNvPr>
            <p:cNvSpPr/>
            <p:nvPr/>
          </p:nvSpPr>
          <p:spPr bwMode="auto">
            <a:xfrm>
              <a:off x="4832351" y="3917950"/>
              <a:ext cx="0" cy="6350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525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îṩlïḋe">
              <a:extLst>
                <a:ext uri="{FF2B5EF4-FFF2-40B4-BE49-F238E27FC236}">
                  <a16:creationId xmlns:a16="http://schemas.microsoft.com/office/drawing/2014/main" id="{366B2A45-A4B8-489A-B5C9-5977AFF137B9}"/>
                </a:ext>
              </a:extLst>
            </p:cNvPr>
            <p:cNvSpPr/>
            <p:nvPr/>
          </p:nvSpPr>
          <p:spPr bwMode="auto">
            <a:xfrm>
              <a:off x="4832351" y="3849688"/>
              <a:ext cx="0" cy="68263"/>
            </a:xfrm>
            <a:custGeom>
              <a:avLst/>
              <a:gdLst>
                <a:gd name="T0" fmla="*/ 0 h 39"/>
                <a:gd name="T1" fmla="*/ 0 h 39"/>
                <a:gd name="T2" fmla="*/ 39 h 39"/>
                <a:gd name="T3" fmla="*/ 39 h 39"/>
                <a:gd name="T4" fmla="*/ 0 h 3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065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ïsľiḍe">
              <a:extLst>
                <a:ext uri="{FF2B5EF4-FFF2-40B4-BE49-F238E27FC236}">
                  <a16:creationId xmlns:a16="http://schemas.microsoft.com/office/drawing/2014/main" id="{41F71E36-E217-4FB8-BBBE-93157AA8653C}"/>
                </a:ext>
              </a:extLst>
            </p:cNvPr>
            <p:cNvSpPr/>
            <p:nvPr/>
          </p:nvSpPr>
          <p:spPr bwMode="auto">
            <a:xfrm>
              <a:off x="4832351" y="3849688"/>
              <a:ext cx="2363788" cy="74613"/>
            </a:xfrm>
            <a:custGeom>
              <a:avLst/>
              <a:gdLst>
                <a:gd name="T0" fmla="*/ 1489 w 1489"/>
                <a:gd name="T1" fmla="*/ 0 h 47"/>
                <a:gd name="T2" fmla="*/ 0 w 1489"/>
                <a:gd name="T3" fmla="*/ 0 h 47"/>
                <a:gd name="T4" fmla="*/ 0 w 1489"/>
                <a:gd name="T5" fmla="*/ 43 h 47"/>
                <a:gd name="T6" fmla="*/ 0 w 1489"/>
                <a:gd name="T7" fmla="*/ 47 h 47"/>
                <a:gd name="T8" fmla="*/ 1489 w 1489"/>
                <a:gd name="T9" fmla="*/ 47 h 47"/>
                <a:gd name="T10" fmla="*/ 1489 w 1489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89" h="47">
                  <a:moveTo>
                    <a:pt x="1489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0" y="47"/>
                  </a:lnTo>
                  <a:lnTo>
                    <a:pt x="1489" y="47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545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isḷîḓê">
              <a:extLst>
                <a:ext uri="{FF2B5EF4-FFF2-40B4-BE49-F238E27FC236}">
                  <a16:creationId xmlns:a16="http://schemas.microsoft.com/office/drawing/2014/main" id="{DC286DF5-96A4-4EE1-A026-47C8801BB512}"/>
                </a:ext>
              </a:extLst>
            </p:cNvPr>
            <p:cNvSpPr/>
            <p:nvPr/>
          </p:nvSpPr>
          <p:spPr bwMode="auto">
            <a:xfrm>
              <a:off x="4832351" y="3849688"/>
              <a:ext cx="2363788" cy="74613"/>
            </a:xfrm>
            <a:custGeom>
              <a:avLst/>
              <a:gdLst>
                <a:gd name="T0" fmla="*/ 1489 w 1489"/>
                <a:gd name="T1" fmla="*/ 0 h 47"/>
                <a:gd name="T2" fmla="*/ 0 w 1489"/>
                <a:gd name="T3" fmla="*/ 0 h 47"/>
                <a:gd name="T4" fmla="*/ 0 w 1489"/>
                <a:gd name="T5" fmla="*/ 43 h 47"/>
                <a:gd name="T6" fmla="*/ 0 w 1489"/>
                <a:gd name="T7" fmla="*/ 47 h 47"/>
                <a:gd name="T8" fmla="*/ 1489 w 1489"/>
                <a:gd name="T9" fmla="*/ 47 h 47"/>
                <a:gd name="T10" fmla="*/ 1489 w 1489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89" h="47">
                  <a:moveTo>
                    <a:pt x="1489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0" y="47"/>
                  </a:lnTo>
                  <a:lnTo>
                    <a:pt x="1489" y="47"/>
                  </a:lnTo>
                  <a:lnTo>
                    <a:pt x="14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îṣḻiḓè">
              <a:extLst>
                <a:ext uri="{FF2B5EF4-FFF2-40B4-BE49-F238E27FC236}">
                  <a16:creationId xmlns:a16="http://schemas.microsoft.com/office/drawing/2014/main" id="{CC595B62-6B47-4547-881C-B660EF7C9640}"/>
                </a:ext>
              </a:extLst>
            </p:cNvPr>
            <p:cNvSpPr/>
            <p:nvPr/>
          </p:nvSpPr>
          <p:spPr bwMode="auto">
            <a:xfrm>
              <a:off x="5532438" y="4068763"/>
              <a:ext cx="965200" cy="966788"/>
            </a:xfrm>
            <a:custGeom>
              <a:avLst/>
              <a:gdLst>
                <a:gd name="T0" fmla="*/ 608 w 608"/>
                <a:gd name="T1" fmla="*/ 107 h 609"/>
                <a:gd name="T2" fmla="*/ 501 w 608"/>
                <a:gd name="T3" fmla="*/ 0 h 609"/>
                <a:gd name="T4" fmla="*/ 304 w 608"/>
                <a:gd name="T5" fmla="*/ 199 h 609"/>
                <a:gd name="T6" fmla="*/ 106 w 608"/>
                <a:gd name="T7" fmla="*/ 0 h 609"/>
                <a:gd name="T8" fmla="*/ 0 w 608"/>
                <a:gd name="T9" fmla="*/ 107 h 609"/>
                <a:gd name="T10" fmla="*/ 197 w 608"/>
                <a:gd name="T11" fmla="*/ 305 h 609"/>
                <a:gd name="T12" fmla="*/ 0 w 608"/>
                <a:gd name="T13" fmla="*/ 502 h 609"/>
                <a:gd name="T14" fmla="*/ 106 w 608"/>
                <a:gd name="T15" fmla="*/ 609 h 609"/>
                <a:gd name="T16" fmla="*/ 304 w 608"/>
                <a:gd name="T17" fmla="*/ 411 h 609"/>
                <a:gd name="T18" fmla="*/ 501 w 608"/>
                <a:gd name="T19" fmla="*/ 609 h 609"/>
                <a:gd name="T20" fmla="*/ 608 w 608"/>
                <a:gd name="T21" fmla="*/ 502 h 609"/>
                <a:gd name="T22" fmla="*/ 410 w 608"/>
                <a:gd name="T23" fmla="*/ 305 h 609"/>
                <a:gd name="T24" fmla="*/ 608 w 608"/>
                <a:gd name="T25" fmla="*/ 107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8" h="609">
                  <a:moveTo>
                    <a:pt x="608" y="107"/>
                  </a:moveTo>
                  <a:lnTo>
                    <a:pt x="501" y="0"/>
                  </a:lnTo>
                  <a:lnTo>
                    <a:pt x="304" y="199"/>
                  </a:lnTo>
                  <a:lnTo>
                    <a:pt x="106" y="0"/>
                  </a:lnTo>
                  <a:lnTo>
                    <a:pt x="0" y="107"/>
                  </a:lnTo>
                  <a:lnTo>
                    <a:pt x="197" y="305"/>
                  </a:lnTo>
                  <a:lnTo>
                    <a:pt x="0" y="502"/>
                  </a:lnTo>
                  <a:lnTo>
                    <a:pt x="106" y="609"/>
                  </a:lnTo>
                  <a:lnTo>
                    <a:pt x="304" y="411"/>
                  </a:lnTo>
                  <a:lnTo>
                    <a:pt x="501" y="609"/>
                  </a:lnTo>
                  <a:lnTo>
                    <a:pt x="608" y="502"/>
                  </a:lnTo>
                  <a:lnTo>
                    <a:pt x="410" y="305"/>
                  </a:lnTo>
                  <a:lnTo>
                    <a:pt x="608" y="1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ïṡḷíḋe">
              <a:extLst>
                <a:ext uri="{FF2B5EF4-FFF2-40B4-BE49-F238E27FC236}">
                  <a16:creationId xmlns:a16="http://schemas.microsoft.com/office/drawing/2014/main" id="{B37E857C-9418-497B-AFE6-316C4FFF3F39}"/>
                </a:ext>
              </a:extLst>
            </p:cNvPr>
            <p:cNvSpPr/>
            <p:nvPr/>
          </p:nvSpPr>
          <p:spPr bwMode="auto">
            <a:xfrm>
              <a:off x="4765676" y="3716338"/>
              <a:ext cx="139700" cy="127000"/>
            </a:xfrm>
            <a:custGeom>
              <a:avLst/>
              <a:gdLst>
                <a:gd name="T0" fmla="*/ 20 w 88"/>
                <a:gd name="T1" fmla="*/ 50 h 80"/>
                <a:gd name="T2" fmla="*/ 74 w 88"/>
                <a:gd name="T3" fmla="*/ 80 h 80"/>
                <a:gd name="T4" fmla="*/ 88 w 88"/>
                <a:gd name="T5" fmla="*/ 58 h 80"/>
                <a:gd name="T6" fmla="*/ 56 w 88"/>
                <a:gd name="T7" fmla="*/ 29 h 80"/>
                <a:gd name="T8" fmla="*/ 68 w 88"/>
                <a:gd name="T9" fmla="*/ 21 h 80"/>
                <a:gd name="T10" fmla="*/ 18 w 88"/>
                <a:gd name="T11" fmla="*/ 0 h 80"/>
                <a:gd name="T12" fmla="*/ 0 w 88"/>
                <a:gd name="T13" fmla="*/ 22 h 80"/>
                <a:gd name="T14" fmla="*/ 20 w 88"/>
                <a:gd name="T15" fmla="*/ 5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0">
                  <a:moveTo>
                    <a:pt x="20" y="50"/>
                  </a:moveTo>
                  <a:lnTo>
                    <a:pt x="74" y="80"/>
                  </a:lnTo>
                  <a:lnTo>
                    <a:pt x="88" y="58"/>
                  </a:lnTo>
                  <a:lnTo>
                    <a:pt x="56" y="29"/>
                  </a:lnTo>
                  <a:lnTo>
                    <a:pt x="68" y="21"/>
                  </a:lnTo>
                  <a:lnTo>
                    <a:pt x="18" y="0"/>
                  </a:lnTo>
                  <a:lnTo>
                    <a:pt x="0" y="22"/>
                  </a:lnTo>
                  <a:lnTo>
                    <a:pt x="20" y="50"/>
                  </a:lnTo>
                  <a:close/>
                </a:path>
              </a:pathLst>
            </a:custGeom>
            <a:solidFill>
              <a:srgbClr val="D9C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îṧ1ídè">
              <a:extLst>
                <a:ext uri="{FF2B5EF4-FFF2-40B4-BE49-F238E27FC236}">
                  <a16:creationId xmlns:a16="http://schemas.microsoft.com/office/drawing/2014/main" id="{25C74383-6E4D-4F0F-83C5-9BABC02ED661}"/>
                </a:ext>
              </a:extLst>
            </p:cNvPr>
            <p:cNvSpPr/>
            <p:nvPr/>
          </p:nvSpPr>
          <p:spPr bwMode="auto">
            <a:xfrm>
              <a:off x="6756401" y="3467100"/>
              <a:ext cx="1169988" cy="660400"/>
            </a:xfrm>
            <a:custGeom>
              <a:avLst/>
              <a:gdLst>
                <a:gd name="T0" fmla="*/ 737 w 737"/>
                <a:gd name="T1" fmla="*/ 288 h 416"/>
                <a:gd name="T2" fmla="*/ 53 w 737"/>
                <a:gd name="T3" fmla="*/ 416 h 416"/>
                <a:gd name="T4" fmla="*/ 0 w 737"/>
                <a:gd name="T5" fmla="*/ 128 h 416"/>
                <a:gd name="T6" fmla="*/ 683 w 737"/>
                <a:gd name="T7" fmla="*/ 0 h 416"/>
                <a:gd name="T8" fmla="*/ 737 w 737"/>
                <a:gd name="T9" fmla="*/ 288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7" h="416">
                  <a:moveTo>
                    <a:pt x="737" y="288"/>
                  </a:moveTo>
                  <a:lnTo>
                    <a:pt x="53" y="416"/>
                  </a:lnTo>
                  <a:lnTo>
                    <a:pt x="0" y="128"/>
                  </a:lnTo>
                  <a:lnTo>
                    <a:pt x="683" y="0"/>
                  </a:lnTo>
                  <a:lnTo>
                    <a:pt x="737" y="288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ïšlîḋê">
              <a:extLst>
                <a:ext uri="{FF2B5EF4-FFF2-40B4-BE49-F238E27FC236}">
                  <a16:creationId xmlns:a16="http://schemas.microsoft.com/office/drawing/2014/main" id="{7F2F3100-AF1A-4AEB-8ADE-79B306D613AC}"/>
                </a:ext>
              </a:extLst>
            </p:cNvPr>
            <p:cNvSpPr/>
            <p:nvPr/>
          </p:nvSpPr>
          <p:spPr bwMode="auto">
            <a:xfrm>
              <a:off x="6911976" y="3717925"/>
              <a:ext cx="207963" cy="247650"/>
            </a:xfrm>
            <a:custGeom>
              <a:avLst/>
              <a:gdLst>
                <a:gd name="T0" fmla="*/ 64 w 117"/>
                <a:gd name="T1" fmla="*/ 140 h 140"/>
                <a:gd name="T2" fmla="*/ 0 w 117"/>
                <a:gd name="T3" fmla="*/ 21 h 140"/>
                <a:gd name="T4" fmla="*/ 32 w 117"/>
                <a:gd name="T5" fmla="*/ 15 h 140"/>
                <a:gd name="T6" fmla="*/ 57 w 117"/>
                <a:gd name="T7" fmla="*/ 66 h 140"/>
                <a:gd name="T8" fmla="*/ 77 w 117"/>
                <a:gd name="T9" fmla="*/ 109 h 140"/>
                <a:gd name="T10" fmla="*/ 77 w 117"/>
                <a:gd name="T11" fmla="*/ 109 h 140"/>
                <a:gd name="T12" fmla="*/ 80 w 117"/>
                <a:gd name="T13" fmla="*/ 62 h 140"/>
                <a:gd name="T14" fmla="*/ 86 w 117"/>
                <a:gd name="T15" fmla="*/ 5 h 140"/>
                <a:gd name="T16" fmla="*/ 117 w 117"/>
                <a:gd name="T17" fmla="*/ 0 h 140"/>
                <a:gd name="T18" fmla="*/ 98 w 117"/>
                <a:gd name="T19" fmla="*/ 134 h 140"/>
                <a:gd name="T20" fmla="*/ 64 w 117"/>
                <a:gd name="T21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140">
                  <a:moveTo>
                    <a:pt x="64" y="140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64" y="80"/>
                    <a:pt x="71" y="94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93"/>
                    <a:pt x="79" y="77"/>
                    <a:pt x="80" y="62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98" y="134"/>
                    <a:pt x="98" y="134"/>
                    <a:pt x="98" y="134"/>
                  </a:cubicBezTo>
                  <a:lnTo>
                    <a:pt x="64" y="140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ïSḻiďe">
              <a:extLst>
                <a:ext uri="{FF2B5EF4-FFF2-40B4-BE49-F238E27FC236}">
                  <a16:creationId xmlns:a16="http://schemas.microsoft.com/office/drawing/2014/main" id="{166366F1-C01D-49C6-85A0-996487DF50C5}"/>
                </a:ext>
              </a:extLst>
            </p:cNvPr>
            <p:cNvSpPr/>
            <p:nvPr/>
          </p:nvSpPr>
          <p:spPr bwMode="auto">
            <a:xfrm>
              <a:off x="7138988" y="3676650"/>
              <a:ext cx="239713" cy="257175"/>
            </a:xfrm>
            <a:custGeom>
              <a:avLst/>
              <a:gdLst>
                <a:gd name="T0" fmla="*/ 128 w 135"/>
                <a:gd name="T1" fmla="*/ 60 h 145"/>
                <a:gd name="T2" fmla="*/ 78 w 135"/>
                <a:gd name="T3" fmla="*/ 138 h 145"/>
                <a:gd name="T4" fmla="*/ 7 w 135"/>
                <a:gd name="T5" fmla="*/ 85 h 145"/>
                <a:gd name="T6" fmla="*/ 56 w 135"/>
                <a:gd name="T7" fmla="*/ 8 h 145"/>
                <a:gd name="T8" fmla="*/ 128 w 135"/>
                <a:gd name="T9" fmla="*/ 60 h 145"/>
                <a:gd name="T10" fmla="*/ 37 w 135"/>
                <a:gd name="T11" fmla="*/ 79 h 145"/>
                <a:gd name="T12" fmla="*/ 75 w 135"/>
                <a:gd name="T13" fmla="*/ 116 h 145"/>
                <a:gd name="T14" fmla="*/ 98 w 135"/>
                <a:gd name="T15" fmla="*/ 67 h 145"/>
                <a:gd name="T16" fmla="*/ 59 w 135"/>
                <a:gd name="T17" fmla="*/ 31 h 145"/>
                <a:gd name="T18" fmla="*/ 37 w 135"/>
                <a:gd name="T19" fmla="*/ 7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45">
                  <a:moveTo>
                    <a:pt x="128" y="60"/>
                  </a:moveTo>
                  <a:cubicBezTo>
                    <a:pt x="135" y="102"/>
                    <a:pt x="115" y="132"/>
                    <a:pt x="78" y="138"/>
                  </a:cubicBezTo>
                  <a:cubicBezTo>
                    <a:pt x="41" y="145"/>
                    <a:pt x="14" y="121"/>
                    <a:pt x="7" y="85"/>
                  </a:cubicBezTo>
                  <a:cubicBezTo>
                    <a:pt x="0" y="48"/>
                    <a:pt x="18" y="15"/>
                    <a:pt x="56" y="8"/>
                  </a:cubicBezTo>
                  <a:cubicBezTo>
                    <a:pt x="95" y="0"/>
                    <a:pt x="121" y="26"/>
                    <a:pt x="128" y="60"/>
                  </a:cubicBezTo>
                  <a:close/>
                  <a:moveTo>
                    <a:pt x="37" y="79"/>
                  </a:moveTo>
                  <a:cubicBezTo>
                    <a:pt x="41" y="104"/>
                    <a:pt x="56" y="119"/>
                    <a:pt x="75" y="116"/>
                  </a:cubicBezTo>
                  <a:cubicBezTo>
                    <a:pt x="95" y="112"/>
                    <a:pt x="102" y="91"/>
                    <a:pt x="98" y="67"/>
                  </a:cubicBezTo>
                  <a:cubicBezTo>
                    <a:pt x="93" y="44"/>
                    <a:pt x="79" y="27"/>
                    <a:pt x="59" y="31"/>
                  </a:cubicBezTo>
                  <a:cubicBezTo>
                    <a:pt x="40" y="34"/>
                    <a:pt x="32" y="55"/>
                    <a:pt x="37" y="79"/>
                  </a:cubicBez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iṣliḓè">
              <a:extLst>
                <a:ext uri="{FF2B5EF4-FFF2-40B4-BE49-F238E27FC236}">
                  <a16:creationId xmlns:a16="http://schemas.microsoft.com/office/drawing/2014/main" id="{8CB9850B-E913-4502-BE73-7CBC8B728FBD}"/>
                </a:ext>
              </a:extLst>
            </p:cNvPr>
            <p:cNvSpPr/>
            <p:nvPr/>
          </p:nvSpPr>
          <p:spPr bwMode="auto">
            <a:xfrm>
              <a:off x="7351713" y="3641725"/>
              <a:ext cx="179388" cy="244475"/>
            </a:xfrm>
            <a:custGeom>
              <a:avLst/>
              <a:gdLst>
                <a:gd name="T0" fmla="*/ 43 w 113"/>
                <a:gd name="T1" fmla="*/ 39 h 154"/>
                <a:gd name="T2" fmla="*/ 5 w 113"/>
                <a:gd name="T3" fmla="*/ 47 h 154"/>
                <a:gd name="T4" fmla="*/ 0 w 113"/>
                <a:gd name="T5" fmla="*/ 20 h 154"/>
                <a:gd name="T6" fmla="*/ 109 w 113"/>
                <a:gd name="T7" fmla="*/ 0 h 154"/>
                <a:gd name="T8" fmla="*/ 113 w 113"/>
                <a:gd name="T9" fmla="*/ 27 h 154"/>
                <a:gd name="T10" fmla="*/ 75 w 113"/>
                <a:gd name="T11" fmla="*/ 34 h 154"/>
                <a:gd name="T12" fmla="*/ 96 w 113"/>
                <a:gd name="T13" fmla="*/ 147 h 154"/>
                <a:gd name="T14" fmla="*/ 65 w 113"/>
                <a:gd name="T15" fmla="*/ 154 h 154"/>
                <a:gd name="T16" fmla="*/ 43 w 113"/>
                <a:gd name="T17" fmla="*/ 39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" h="154">
                  <a:moveTo>
                    <a:pt x="43" y="39"/>
                  </a:moveTo>
                  <a:lnTo>
                    <a:pt x="5" y="47"/>
                  </a:lnTo>
                  <a:lnTo>
                    <a:pt x="0" y="20"/>
                  </a:lnTo>
                  <a:lnTo>
                    <a:pt x="109" y="0"/>
                  </a:lnTo>
                  <a:lnTo>
                    <a:pt x="113" y="27"/>
                  </a:lnTo>
                  <a:lnTo>
                    <a:pt x="75" y="34"/>
                  </a:lnTo>
                  <a:lnTo>
                    <a:pt x="96" y="147"/>
                  </a:lnTo>
                  <a:lnTo>
                    <a:pt x="65" y="154"/>
                  </a:lnTo>
                  <a:lnTo>
                    <a:pt x="43" y="39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iṩļïdê">
              <a:extLst>
                <a:ext uri="{FF2B5EF4-FFF2-40B4-BE49-F238E27FC236}">
                  <a16:creationId xmlns:a16="http://schemas.microsoft.com/office/drawing/2014/main" id="{B4DD1610-6690-4062-86DA-EEA6772ABC41}"/>
                </a:ext>
              </a:extLst>
            </p:cNvPr>
            <p:cNvSpPr/>
            <p:nvPr/>
          </p:nvSpPr>
          <p:spPr bwMode="auto">
            <a:xfrm>
              <a:off x="7551738" y="3609975"/>
              <a:ext cx="184150" cy="249238"/>
            </a:xfrm>
            <a:custGeom>
              <a:avLst/>
              <a:gdLst>
                <a:gd name="T0" fmla="*/ 99 w 116"/>
                <a:gd name="T1" fmla="*/ 81 h 157"/>
                <a:gd name="T2" fmla="*/ 46 w 116"/>
                <a:gd name="T3" fmla="*/ 91 h 157"/>
                <a:gd name="T4" fmla="*/ 53 w 116"/>
                <a:gd name="T5" fmla="*/ 125 h 157"/>
                <a:gd name="T6" fmla="*/ 111 w 116"/>
                <a:gd name="T7" fmla="*/ 114 h 157"/>
                <a:gd name="T8" fmla="*/ 116 w 116"/>
                <a:gd name="T9" fmla="*/ 141 h 157"/>
                <a:gd name="T10" fmla="*/ 26 w 116"/>
                <a:gd name="T11" fmla="*/ 157 h 157"/>
                <a:gd name="T12" fmla="*/ 0 w 116"/>
                <a:gd name="T13" fmla="*/ 17 h 157"/>
                <a:gd name="T14" fmla="*/ 87 w 116"/>
                <a:gd name="T15" fmla="*/ 0 h 157"/>
                <a:gd name="T16" fmla="*/ 91 w 116"/>
                <a:gd name="T17" fmla="*/ 27 h 157"/>
                <a:gd name="T18" fmla="*/ 36 w 116"/>
                <a:gd name="T19" fmla="*/ 37 h 157"/>
                <a:gd name="T20" fmla="*/ 42 w 116"/>
                <a:gd name="T21" fmla="*/ 66 h 157"/>
                <a:gd name="T22" fmla="*/ 95 w 116"/>
                <a:gd name="T23" fmla="*/ 56 h 157"/>
                <a:gd name="T24" fmla="*/ 99 w 116"/>
                <a:gd name="T25" fmla="*/ 81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57">
                  <a:moveTo>
                    <a:pt x="99" y="81"/>
                  </a:moveTo>
                  <a:lnTo>
                    <a:pt x="46" y="91"/>
                  </a:lnTo>
                  <a:lnTo>
                    <a:pt x="53" y="125"/>
                  </a:lnTo>
                  <a:lnTo>
                    <a:pt x="111" y="114"/>
                  </a:lnTo>
                  <a:lnTo>
                    <a:pt x="116" y="141"/>
                  </a:lnTo>
                  <a:lnTo>
                    <a:pt x="26" y="157"/>
                  </a:lnTo>
                  <a:lnTo>
                    <a:pt x="0" y="17"/>
                  </a:lnTo>
                  <a:lnTo>
                    <a:pt x="87" y="0"/>
                  </a:lnTo>
                  <a:lnTo>
                    <a:pt x="91" y="27"/>
                  </a:lnTo>
                  <a:lnTo>
                    <a:pt x="36" y="37"/>
                  </a:lnTo>
                  <a:lnTo>
                    <a:pt x="42" y="66"/>
                  </a:lnTo>
                  <a:lnTo>
                    <a:pt x="95" y="56"/>
                  </a:lnTo>
                  <a:lnTo>
                    <a:pt x="99" y="81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ṡḻíḍé">
              <a:extLst>
                <a:ext uri="{FF2B5EF4-FFF2-40B4-BE49-F238E27FC236}">
                  <a16:creationId xmlns:a16="http://schemas.microsoft.com/office/drawing/2014/main" id="{C64FB0ED-7EC1-40B8-8DA1-E12E6EDF4BE1}"/>
                </a:ext>
              </a:extLst>
            </p:cNvPr>
            <p:cNvSpPr/>
            <p:nvPr/>
          </p:nvSpPr>
          <p:spPr bwMode="auto">
            <a:xfrm>
              <a:off x="7689851" y="3833813"/>
              <a:ext cx="119063" cy="138113"/>
            </a:xfrm>
            <a:custGeom>
              <a:avLst/>
              <a:gdLst>
                <a:gd name="T0" fmla="*/ 30 w 75"/>
                <a:gd name="T1" fmla="*/ 0 h 87"/>
                <a:gd name="T2" fmla="*/ 61 w 75"/>
                <a:gd name="T3" fmla="*/ 2 h 87"/>
                <a:gd name="T4" fmla="*/ 75 w 75"/>
                <a:gd name="T5" fmla="*/ 58 h 87"/>
                <a:gd name="T6" fmla="*/ 48 w 75"/>
                <a:gd name="T7" fmla="*/ 87 h 87"/>
                <a:gd name="T8" fmla="*/ 12 w 75"/>
                <a:gd name="T9" fmla="*/ 83 h 87"/>
                <a:gd name="T10" fmla="*/ 13 w 75"/>
                <a:gd name="T11" fmla="*/ 53 h 87"/>
                <a:gd name="T12" fmla="*/ 5 w 75"/>
                <a:gd name="T13" fmla="*/ 51 h 87"/>
                <a:gd name="T14" fmla="*/ 0 w 75"/>
                <a:gd name="T15" fmla="*/ 41 h 87"/>
                <a:gd name="T16" fmla="*/ 30 w 75"/>
                <a:gd name="T17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87">
                  <a:moveTo>
                    <a:pt x="30" y="0"/>
                  </a:moveTo>
                  <a:lnTo>
                    <a:pt x="61" y="2"/>
                  </a:lnTo>
                  <a:lnTo>
                    <a:pt x="75" y="58"/>
                  </a:lnTo>
                  <a:lnTo>
                    <a:pt x="48" y="87"/>
                  </a:lnTo>
                  <a:lnTo>
                    <a:pt x="12" y="83"/>
                  </a:lnTo>
                  <a:lnTo>
                    <a:pt x="13" y="53"/>
                  </a:lnTo>
                  <a:lnTo>
                    <a:pt x="5" y="51"/>
                  </a:lnTo>
                  <a:lnTo>
                    <a:pt x="0" y="41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4D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iŝ1íḓê">
              <a:extLst>
                <a:ext uri="{FF2B5EF4-FFF2-40B4-BE49-F238E27FC236}">
                  <a16:creationId xmlns:a16="http://schemas.microsoft.com/office/drawing/2014/main" id="{18FD96D2-1F69-4F54-BF66-D0B1B1CDCC42}"/>
                </a:ext>
              </a:extLst>
            </p:cNvPr>
            <p:cNvSpPr/>
            <p:nvPr/>
          </p:nvSpPr>
          <p:spPr bwMode="auto">
            <a:xfrm>
              <a:off x="7545388" y="2862263"/>
              <a:ext cx="381000" cy="976313"/>
            </a:xfrm>
            <a:custGeom>
              <a:avLst/>
              <a:gdLst>
                <a:gd name="T0" fmla="*/ 0 w 240"/>
                <a:gd name="T1" fmla="*/ 0 h 615"/>
                <a:gd name="T2" fmla="*/ 87 w 240"/>
                <a:gd name="T3" fmla="*/ 41 h 615"/>
                <a:gd name="T4" fmla="*/ 240 w 240"/>
                <a:gd name="T5" fmla="*/ 314 h 615"/>
                <a:gd name="T6" fmla="*/ 178 w 240"/>
                <a:gd name="T7" fmla="*/ 615 h 615"/>
                <a:gd name="T8" fmla="*/ 111 w 240"/>
                <a:gd name="T9" fmla="*/ 613 h 615"/>
                <a:gd name="T10" fmla="*/ 129 w 240"/>
                <a:gd name="T11" fmla="*/ 348 h 615"/>
                <a:gd name="T12" fmla="*/ 29 w 240"/>
                <a:gd name="T13" fmla="*/ 195 h 615"/>
                <a:gd name="T14" fmla="*/ 0 w 240"/>
                <a:gd name="T15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0" h="615">
                  <a:moveTo>
                    <a:pt x="0" y="0"/>
                  </a:moveTo>
                  <a:lnTo>
                    <a:pt x="87" y="41"/>
                  </a:lnTo>
                  <a:lnTo>
                    <a:pt x="240" y="314"/>
                  </a:lnTo>
                  <a:lnTo>
                    <a:pt x="178" y="615"/>
                  </a:lnTo>
                  <a:lnTo>
                    <a:pt x="111" y="613"/>
                  </a:lnTo>
                  <a:lnTo>
                    <a:pt x="129" y="348"/>
                  </a:lnTo>
                  <a:lnTo>
                    <a:pt x="29" y="1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74E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pic>
        <p:nvPicPr>
          <p:cNvPr id="5122" name="Picture 2">
            <a:extLst>
              <a:ext uri="{FF2B5EF4-FFF2-40B4-BE49-F238E27FC236}">
                <a16:creationId xmlns:a16="http://schemas.microsoft.com/office/drawing/2014/main" id="{0E8E687E-4DAA-41A6-B497-E623D6E296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09"/>
          <a:stretch/>
        </p:blipFill>
        <p:spPr bwMode="auto">
          <a:xfrm>
            <a:off x="3012344" y="1786256"/>
            <a:ext cx="6247817" cy="4441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C4A82DE-7FB6-4DB1-9627-89A8BD439B44}"/>
              </a:ext>
            </a:extLst>
          </p:cNvPr>
          <p:cNvSpPr/>
          <p:nvPr/>
        </p:nvSpPr>
        <p:spPr>
          <a:xfrm>
            <a:off x="5181600" y="2743200"/>
            <a:ext cx="1828800" cy="13716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6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6388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6389" name="矩形 4"/>
          <p:cNvSpPr>
            <a:spLocks noChangeArrowheads="1"/>
          </p:cNvSpPr>
          <p:nvPr/>
        </p:nvSpPr>
        <p:spPr bwMode="auto">
          <a:xfrm>
            <a:off x="11778413" y="6433552"/>
            <a:ext cx="334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eaLnBrk="1" hangingPunct="1"/>
              <a:t>5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95" name="TextBox 15"/>
          <p:cNvSpPr txBox="1">
            <a:spLocks noChangeArrowheads="1"/>
          </p:cNvSpPr>
          <p:nvPr/>
        </p:nvSpPr>
        <p:spPr bwMode="auto">
          <a:xfrm>
            <a:off x="2971005" y="965637"/>
            <a:ext cx="6238875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为什么要进行版本控制？</a:t>
            </a:r>
          </a:p>
        </p:txBody>
      </p:sp>
      <p:sp>
        <p:nvSpPr>
          <p:cNvPr id="24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</a:t>
            </a:r>
          </a:p>
        </p:txBody>
      </p:sp>
      <p:sp>
        <p:nvSpPr>
          <p:cNvPr id="26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7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8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825670B9-E68C-4E41-B07B-95CAA91B429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057" y="1997268"/>
            <a:ext cx="3731035" cy="3895095"/>
          </a:xfrm>
          <a:prstGeom prst="rect">
            <a:avLst/>
          </a:prstGeom>
        </p:spPr>
      </p:pic>
      <p:pic>
        <p:nvPicPr>
          <p:cNvPr id="22" name="Picture 4">
            <a:extLst>
              <a:ext uri="{FF2B5EF4-FFF2-40B4-BE49-F238E27FC236}">
                <a16:creationId xmlns:a16="http://schemas.microsoft.com/office/drawing/2014/main" id="{0BD51BE9-127A-4F35-9D77-6960C0870AE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74" y="2571571"/>
            <a:ext cx="3641070" cy="2899372"/>
          </a:xfrm>
          <a:prstGeom prst="rect">
            <a:avLst/>
          </a:prstGeom>
        </p:spPr>
      </p:pic>
      <p:grpSp>
        <p:nvGrpSpPr>
          <p:cNvPr id="23" name="955fa86c-eda2-4a8e-8ad2-bc443b78eff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37EEBE6-EF67-4185-96A2-D052000D5A97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 rot="5400000">
            <a:off x="5490346" y="3050940"/>
            <a:ext cx="1121343" cy="1734001"/>
            <a:chOff x="4735513" y="1552576"/>
            <a:chExt cx="2705100" cy="4183062"/>
          </a:xfrm>
        </p:grpSpPr>
        <p:sp>
          <p:nvSpPr>
            <p:cNvPr id="30" name="íṧľíḋè">
              <a:extLst>
                <a:ext uri="{FF2B5EF4-FFF2-40B4-BE49-F238E27FC236}">
                  <a16:creationId xmlns:a16="http://schemas.microsoft.com/office/drawing/2014/main" id="{77D285C3-B84D-4EC7-B882-315F9945C83A}"/>
                </a:ext>
              </a:extLst>
            </p:cNvPr>
            <p:cNvSpPr/>
            <p:nvPr/>
          </p:nvSpPr>
          <p:spPr bwMode="auto">
            <a:xfrm>
              <a:off x="5457825" y="2773363"/>
              <a:ext cx="457200" cy="2962275"/>
            </a:xfrm>
            <a:custGeom>
              <a:avLst/>
              <a:gdLst>
                <a:gd name="T0" fmla="*/ 284 w 288"/>
                <a:gd name="T1" fmla="*/ 1866 h 1866"/>
                <a:gd name="T2" fmla="*/ 0 w 288"/>
                <a:gd name="T3" fmla="*/ 1710 h 1866"/>
                <a:gd name="T4" fmla="*/ 4 w 288"/>
                <a:gd name="T5" fmla="*/ 0 h 1866"/>
                <a:gd name="T6" fmla="*/ 288 w 288"/>
                <a:gd name="T7" fmla="*/ 155 h 1866"/>
                <a:gd name="T8" fmla="*/ 284 w 288"/>
                <a:gd name="T9" fmla="*/ 1866 h 1866"/>
                <a:gd name="T10" fmla="*/ 19 w 288"/>
                <a:gd name="T11" fmla="*/ 1701 h 1866"/>
                <a:gd name="T12" fmla="*/ 270 w 288"/>
                <a:gd name="T13" fmla="*/ 1838 h 1866"/>
                <a:gd name="T14" fmla="*/ 270 w 288"/>
                <a:gd name="T15" fmla="*/ 165 h 1866"/>
                <a:gd name="T16" fmla="*/ 19 w 288"/>
                <a:gd name="T17" fmla="*/ 28 h 1866"/>
                <a:gd name="T18" fmla="*/ 19 w 288"/>
                <a:gd name="T19" fmla="*/ 1701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1866">
                  <a:moveTo>
                    <a:pt x="284" y="1866"/>
                  </a:moveTo>
                  <a:lnTo>
                    <a:pt x="0" y="1710"/>
                  </a:lnTo>
                  <a:lnTo>
                    <a:pt x="4" y="0"/>
                  </a:lnTo>
                  <a:lnTo>
                    <a:pt x="288" y="155"/>
                  </a:lnTo>
                  <a:lnTo>
                    <a:pt x="284" y="1866"/>
                  </a:lnTo>
                  <a:close/>
                  <a:moveTo>
                    <a:pt x="19" y="1701"/>
                  </a:moveTo>
                  <a:lnTo>
                    <a:pt x="270" y="1838"/>
                  </a:lnTo>
                  <a:lnTo>
                    <a:pt x="270" y="165"/>
                  </a:lnTo>
                  <a:lnTo>
                    <a:pt x="19" y="28"/>
                  </a:lnTo>
                  <a:lnTo>
                    <a:pt x="19" y="1701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Sļîḋé">
              <a:extLst>
                <a:ext uri="{FF2B5EF4-FFF2-40B4-BE49-F238E27FC236}">
                  <a16:creationId xmlns:a16="http://schemas.microsoft.com/office/drawing/2014/main" id="{2028EA25-171D-49C9-B136-3652DB513680}"/>
                </a:ext>
              </a:extLst>
            </p:cNvPr>
            <p:cNvSpPr/>
            <p:nvPr/>
          </p:nvSpPr>
          <p:spPr bwMode="auto">
            <a:xfrm>
              <a:off x="4735513" y="1552576"/>
              <a:ext cx="1601788" cy="1593850"/>
            </a:xfrm>
            <a:custGeom>
              <a:avLst/>
              <a:gdLst>
                <a:gd name="T0" fmla="*/ 284 w 1009"/>
                <a:gd name="T1" fmla="*/ 1004 h 1004"/>
                <a:gd name="T2" fmla="*/ 0 w 1009"/>
                <a:gd name="T3" fmla="*/ 849 h 1004"/>
                <a:gd name="T4" fmla="*/ 729 w 1009"/>
                <a:gd name="T5" fmla="*/ 0 h 1004"/>
                <a:gd name="T6" fmla="*/ 1009 w 1009"/>
                <a:gd name="T7" fmla="*/ 156 h 1004"/>
                <a:gd name="T8" fmla="*/ 284 w 1009"/>
                <a:gd name="T9" fmla="*/ 1004 h 1004"/>
                <a:gd name="T10" fmla="*/ 24 w 1009"/>
                <a:gd name="T11" fmla="*/ 844 h 1004"/>
                <a:gd name="T12" fmla="*/ 280 w 1009"/>
                <a:gd name="T13" fmla="*/ 981 h 1004"/>
                <a:gd name="T14" fmla="*/ 985 w 1009"/>
                <a:gd name="T15" fmla="*/ 161 h 1004"/>
                <a:gd name="T16" fmla="*/ 734 w 1009"/>
                <a:gd name="T17" fmla="*/ 24 h 1004"/>
                <a:gd name="T18" fmla="*/ 24 w 1009"/>
                <a:gd name="T19" fmla="*/ 844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9" h="1004">
                  <a:moveTo>
                    <a:pt x="284" y="1004"/>
                  </a:moveTo>
                  <a:lnTo>
                    <a:pt x="0" y="849"/>
                  </a:lnTo>
                  <a:lnTo>
                    <a:pt x="729" y="0"/>
                  </a:lnTo>
                  <a:lnTo>
                    <a:pt x="1009" y="156"/>
                  </a:lnTo>
                  <a:lnTo>
                    <a:pt x="284" y="1004"/>
                  </a:lnTo>
                  <a:close/>
                  <a:moveTo>
                    <a:pt x="24" y="844"/>
                  </a:moveTo>
                  <a:lnTo>
                    <a:pt x="280" y="981"/>
                  </a:lnTo>
                  <a:lnTo>
                    <a:pt x="985" y="161"/>
                  </a:lnTo>
                  <a:lnTo>
                    <a:pt x="734" y="24"/>
                  </a:lnTo>
                  <a:lnTo>
                    <a:pt x="24" y="844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ṥlïḓê">
              <a:extLst>
                <a:ext uri="{FF2B5EF4-FFF2-40B4-BE49-F238E27FC236}">
                  <a16:creationId xmlns:a16="http://schemas.microsoft.com/office/drawing/2014/main" id="{5BF10C90-7D3D-4A1C-B28A-536D20A28658}"/>
                </a:ext>
              </a:extLst>
            </p:cNvPr>
            <p:cNvSpPr/>
            <p:nvPr/>
          </p:nvSpPr>
          <p:spPr bwMode="auto">
            <a:xfrm>
              <a:off x="5180013" y="1800226"/>
              <a:ext cx="2246313" cy="3913188"/>
            </a:xfrm>
            <a:custGeom>
              <a:avLst/>
              <a:gdLst>
                <a:gd name="T0" fmla="*/ 719 w 1415"/>
                <a:gd name="T1" fmla="*/ 0 h 2465"/>
                <a:gd name="T2" fmla="*/ 1415 w 1415"/>
                <a:gd name="T3" fmla="*/ 636 h 2465"/>
                <a:gd name="T4" fmla="*/ 960 w 1415"/>
                <a:gd name="T5" fmla="*/ 702 h 2465"/>
                <a:gd name="T6" fmla="*/ 960 w 1415"/>
                <a:gd name="T7" fmla="*/ 2394 h 2465"/>
                <a:gd name="T8" fmla="*/ 449 w 1415"/>
                <a:gd name="T9" fmla="*/ 2465 h 2465"/>
                <a:gd name="T10" fmla="*/ 454 w 1415"/>
                <a:gd name="T11" fmla="*/ 773 h 2465"/>
                <a:gd name="T12" fmla="*/ 0 w 1415"/>
                <a:gd name="T13" fmla="*/ 834 h 2465"/>
                <a:gd name="T14" fmla="*/ 719 w 1415"/>
                <a:gd name="T15" fmla="*/ 0 h 2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5" h="2465">
                  <a:moveTo>
                    <a:pt x="719" y="0"/>
                  </a:moveTo>
                  <a:lnTo>
                    <a:pt x="1415" y="636"/>
                  </a:lnTo>
                  <a:lnTo>
                    <a:pt x="960" y="702"/>
                  </a:lnTo>
                  <a:lnTo>
                    <a:pt x="960" y="2394"/>
                  </a:lnTo>
                  <a:lnTo>
                    <a:pt x="449" y="2465"/>
                  </a:lnTo>
                  <a:lnTo>
                    <a:pt x="454" y="773"/>
                  </a:lnTo>
                  <a:lnTo>
                    <a:pt x="0" y="834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şlïḍè">
              <a:extLst>
                <a:ext uri="{FF2B5EF4-FFF2-40B4-BE49-F238E27FC236}">
                  <a16:creationId xmlns:a16="http://schemas.microsoft.com/office/drawing/2014/main" id="{9F477978-5D63-4169-8E5A-341CBA466FBF}"/>
                </a:ext>
              </a:extLst>
            </p:cNvPr>
            <p:cNvSpPr/>
            <p:nvPr/>
          </p:nvSpPr>
          <p:spPr bwMode="auto">
            <a:xfrm>
              <a:off x="5164138" y="1785938"/>
              <a:ext cx="2276475" cy="3933825"/>
            </a:xfrm>
            <a:custGeom>
              <a:avLst/>
              <a:gdLst>
                <a:gd name="T0" fmla="*/ 97 w 303"/>
                <a:gd name="T1" fmla="*/ 526 h 526"/>
                <a:gd name="T2" fmla="*/ 96 w 303"/>
                <a:gd name="T3" fmla="*/ 526 h 526"/>
                <a:gd name="T4" fmla="*/ 96 w 303"/>
                <a:gd name="T5" fmla="*/ 525 h 526"/>
                <a:gd name="T6" fmla="*/ 96 w 303"/>
                <a:gd name="T7" fmla="*/ 168 h 526"/>
                <a:gd name="T8" fmla="*/ 2 w 303"/>
                <a:gd name="T9" fmla="*/ 181 h 526"/>
                <a:gd name="T10" fmla="*/ 1 w 303"/>
                <a:gd name="T11" fmla="*/ 180 h 526"/>
                <a:gd name="T12" fmla="*/ 1 w 303"/>
                <a:gd name="T13" fmla="*/ 178 h 526"/>
                <a:gd name="T14" fmla="*/ 152 w 303"/>
                <a:gd name="T15" fmla="*/ 1 h 526"/>
                <a:gd name="T16" fmla="*/ 153 w 303"/>
                <a:gd name="T17" fmla="*/ 0 h 526"/>
                <a:gd name="T18" fmla="*/ 155 w 303"/>
                <a:gd name="T19" fmla="*/ 1 h 526"/>
                <a:gd name="T20" fmla="*/ 302 w 303"/>
                <a:gd name="T21" fmla="*/ 136 h 526"/>
                <a:gd name="T22" fmla="*/ 302 w 303"/>
                <a:gd name="T23" fmla="*/ 138 h 526"/>
                <a:gd name="T24" fmla="*/ 301 w 303"/>
                <a:gd name="T25" fmla="*/ 139 h 526"/>
                <a:gd name="T26" fmla="*/ 207 w 303"/>
                <a:gd name="T27" fmla="*/ 152 h 526"/>
                <a:gd name="T28" fmla="*/ 206 w 303"/>
                <a:gd name="T29" fmla="*/ 510 h 526"/>
                <a:gd name="T30" fmla="*/ 205 w 303"/>
                <a:gd name="T31" fmla="*/ 511 h 526"/>
                <a:gd name="T32" fmla="*/ 98 w 303"/>
                <a:gd name="T33" fmla="*/ 526 h 526"/>
                <a:gd name="T34" fmla="*/ 97 w 303"/>
                <a:gd name="T35" fmla="*/ 526 h 526"/>
                <a:gd name="T36" fmla="*/ 98 w 303"/>
                <a:gd name="T37" fmla="*/ 164 h 526"/>
                <a:gd name="T38" fmla="*/ 99 w 303"/>
                <a:gd name="T39" fmla="*/ 165 h 526"/>
                <a:gd name="T40" fmla="*/ 100 w 303"/>
                <a:gd name="T41" fmla="*/ 166 h 526"/>
                <a:gd name="T42" fmla="*/ 99 w 303"/>
                <a:gd name="T43" fmla="*/ 523 h 526"/>
                <a:gd name="T44" fmla="*/ 203 w 303"/>
                <a:gd name="T45" fmla="*/ 508 h 526"/>
                <a:gd name="T46" fmla="*/ 203 w 303"/>
                <a:gd name="T47" fmla="*/ 151 h 526"/>
                <a:gd name="T48" fmla="*/ 205 w 303"/>
                <a:gd name="T49" fmla="*/ 149 h 526"/>
                <a:gd name="T50" fmla="*/ 297 w 303"/>
                <a:gd name="T51" fmla="*/ 136 h 526"/>
                <a:gd name="T52" fmla="*/ 154 w 303"/>
                <a:gd name="T53" fmla="*/ 5 h 526"/>
                <a:gd name="T54" fmla="*/ 6 w 303"/>
                <a:gd name="T55" fmla="*/ 177 h 526"/>
                <a:gd name="T56" fmla="*/ 98 w 303"/>
                <a:gd name="T57" fmla="*/ 164 h 526"/>
                <a:gd name="T58" fmla="*/ 98 w 303"/>
                <a:gd name="T59" fmla="*/ 164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3" h="526">
                  <a:moveTo>
                    <a:pt x="97" y="526"/>
                  </a:moveTo>
                  <a:cubicBezTo>
                    <a:pt x="97" y="526"/>
                    <a:pt x="97" y="526"/>
                    <a:pt x="96" y="526"/>
                  </a:cubicBezTo>
                  <a:cubicBezTo>
                    <a:pt x="96" y="526"/>
                    <a:pt x="96" y="525"/>
                    <a:pt x="96" y="525"/>
                  </a:cubicBezTo>
                  <a:cubicBezTo>
                    <a:pt x="96" y="168"/>
                    <a:pt x="96" y="168"/>
                    <a:pt x="96" y="168"/>
                  </a:cubicBezTo>
                  <a:cubicBezTo>
                    <a:pt x="2" y="181"/>
                    <a:pt x="2" y="181"/>
                    <a:pt x="2" y="181"/>
                  </a:cubicBezTo>
                  <a:cubicBezTo>
                    <a:pt x="2" y="181"/>
                    <a:pt x="1" y="181"/>
                    <a:pt x="1" y="180"/>
                  </a:cubicBezTo>
                  <a:cubicBezTo>
                    <a:pt x="0" y="180"/>
                    <a:pt x="0" y="179"/>
                    <a:pt x="1" y="178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1"/>
                    <a:pt x="153" y="0"/>
                    <a:pt x="153" y="0"/>
                  </a:cubicBezTo>
                  <a:cubicBezTo>
                    <a:pt x="154" y="0"/>
                    <a:pt x="154" y="1"/>
                    <a:pt x="155" y="1"/>
                  </a:cubicBezTo>
                  <a:cubicBezTo>
                    <a:pt x="302" y="136"/>
                    <a:pt x="302" y="136"/>
                    <a:pt x="302" y="136"/>
                  </a:cubicBezTo>
                  <a:cubicBezTo>
                    <a:pt x="302" y="137"/>
                    <a:pt x="303" y="137"/>
                    <a:pt x="302" y="138"/>
                  </a:cubicBezTo>
                  <a:cubicBezTo>
                    <a:pt x="302" y="139"/>
                    <a:pt x="302" y="139"/>
                    <a:pt x="301" y="139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6" y="510"/>
                    <a:pt x="206" y="510"/>
                    <a:pt x="206" y="510"/>
                  </a:cubicBezTo>
                  <a:cubicBezTo>
                    <a:pt x="206" y="510"/>
                    <a:pt x="206" y="511"/>
                    <a:pt x="205" y="511"/>
                  </a:cubicBezTo>
                  <a:cubicBezTo>
                    <a:pt x="98" y="526"/>
                    <a:pt x="98" y="526"/>
                    <a:pt x="98" y="526"/>
                  </a:cubicBezTo>
                  <a:cubicBezTo>
                    <a:pt x="98" y="526"/>
                    <a:pt x="97" y="526"/>
                    <a:pt x="97" y="526"/>
                  </a:cubicBezTo>
                  <a:close/>
                  <a:moveTo>
                    <a:pt x="98" y="164"/>
                  </a:moveTo>
                  <a:cubicBezTo>
                    <a:pt x="98" y="164"/>
                    <a:pt x="99" y="164"/>
                    <a:pt x="99" y="165"/>
                  </a:cubicBezTo>
                  <a:cubicBezTo>
                    <a:pt x="99" y="165"/>
                    <a:pt x="100" y="165"/>
                    <a:pt x="100" y="166"/>
                  </a:cubicBezTo>
                  <a:cubicBezTo>
                    <a:pt x="99" y="523"/>
                    <a:pt x="99" y="523"/>
                    <a:pt x="99" y="523"/>
                  </a:cubicBezTo>
                  <a:cubicBezTo>
                    <a:pt x="203" y="508"/>
                    <a:pt x="203" y="508"/>
                    <a:pt x="203" y="508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4" y="149"/>
                    <a:pt x="205" y="149"/>
                  </a:cubicBezTo>
                  <a:cubicBezTo>
                    <a:pt x="297" y="136"/>
                    <a:pt x="297" y="136"/>
                    <a:pt x="297" y="136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6" y="177"/>
                    <a:pt x="6" y="177"/>
                    <a:pt x="6" y="177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ş1îdé">
              <a:extLst>
                <a:ext uri="{FF2B5EF4-FFF2-40B4-BE49-F238E27FC236}">
                  <a16:creationId xmlns:a16="http://schemas.microsoft.com/office/drawing/2014/main" id="{4CFCDDC1-2C2B-4788-9E78-EFB5191CF28A}"/>
                </a:ext>
              </a:extLst>
            </p:cNvPr>
            <p:cNvSpPr/>
            <p:nvPr/>
          </p:nvSpPr>
          <p:spPr bwMode="auto">
            <a:xfrm>
              <a:off x="5464175" y="2241551"/>
              <a:ext cx="579438" cy="755650"/>
            </a:xfrm>
            <a:custGeom>
              <a:avLst/>
              <a:gdLst>
                <a:gd name="T0" fmla="*/ 0 w 365"/>
                <a:gd name="T1" fmla="*/ 476 h 476"/>
                <a:gd name="T2" fmla="*/ 332 w 365"/>
                <a:gd name="T3" fmla="*/ 438 h 476"/>
                <a:gd name="T4" fmla="*/ 204 w 365"/>
                <a:gd name="T5" fmla="*/ 363 h 476"/>
                <a:gd name="T6" fmla="*/ 365 w 365"/>
                <a:gd name="T7" fmla="*/ 0 h 476"/>
                <a:gd name="T8" fmla="*/ 0 w 365"/>
                <a:gd name="T9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476">
                  <a:moveTo>
                    <a:pt x="0" y="476"/>
                  </a:moveTo>
                  <a:lnTo>
                    <a:pt x="332" y="438"/>
                  </a:lnTo>
                  <a:lnTo>
                    <a:pt x="204" y="363"/>
                  </a:lnTo>
                  <a:lnTo>
                    <a:pt x="365" y="0"/>
                  </a:lnTo>
                  <a:lnTo>
                    <a:pt x="0" y="4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5" name="072800c2-bb25-478d-b058-ca1385254a3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F6C23DE-05DD-436C-8A57-82F23C68BC6A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7111078" y="2494444"/>
            <a:ext cx="4578229" cy="2887181"/>
            <a:chOff x="2541588" y="1174750"/>
            <a:chExt cx="7151688" cy="4510088"/>
          </a:xfrm>
        </p:grpSpPr>
        <p:sp>
          <p:nvSpPr>
            <p:cNvPr id="36" name="íŝḻíḑè">
              <a:extLst>
                <a:ext uri="{FF2B5EF4-FFF2-40B4-BE49-F238E27FC236}">
                  <a16:creationId xmlns:a16="http://schemas.microsoft.com/office/drawing/2014/main" id="{620A6C39-E5C5-436F-AFC6-00370A0A6D04}"/>
                </a:ext>
              </a:extLst>
            </p:cNvPr>
            <p:cNvSpPr/>
            <p:nvPr/>
          </p:nvSpPr>
          <p:spPr bwMode="auto">
            <a:xfrm>
              <a:off x="2541588" y="4967288"/>
              <a:ext cx="7151688" cy="717550"/>
            </a:xfrm>
            <a:custGeom>
              <a:avLst/>
              <a:gdLst>
                <a:gd name="T0" fmla="*/ 2681 w 4030"/>
                <a:gd name="T1" fmla="*/ 0 h 405"/>
                <a:gd name="T2" fmla="*/ 2682 w 4030"/>
                <a:gd name="T3" fmla="*/ 34 h 405"/>
                <a:gd name="T4" fmla="*/ 2623 w 4030"/>
                <a:gd name="T5" fmla="*/ 32 h 405"/>
                <a:gd name="T6" fmla="*/ 2623 w 4030"/>
                <a:gd name="T7" fmla="*/ 209 h 405"/>
                <a:gd name="T8" fmla="*/ 1291 w 4030"/>
                <a:gd name="T9" fmla="*/ 209 h 405"/>
                <a:gd name="T10" fmla="*/ 1291 w 4030"/>
                <a:gd name="T11" fmla="*/ 24 h 405"/>
                <a:gd name="T12" fmla="*/ 1230 w 4030"/>
                <a:gd name="T13" fmla="*/ 32 h 405"/>
                <a:gd name="T14" fmla="*/ 1192 w 4030"/>
                <a:gd name="T15" fmla="*/ 135 h 405"/>
                <a:gd name="T16" fmla="*/ 1136 w 4030"/>
                <a:gd name="T17" fmla="*/ 115 h 405"/>
                <a:gd name="T18" fmla="*/ 1144 w 4030"/>
                <a:gd name="T19" fmla="*/ 43 h 405"/>
                <a:gd name="T20" fmla="*/ 1097 w 4030"/>
                <a:gd name="T21" fmla="*/ 48 h 405"/>
                <a:gd name="T22" fmla="*/ 885 w 4030"/>
                <a:gd name="T23" fmla="*/ 64 h 405"/>
                <a:gd name="T24" fmla="*/ 804 w 4030"/>
                <a:gd name="T25" fmla="*/ 68 h 405"/>
                <a:gd name="T26" fmla="*/ 679 w 4030"/>
                <a:gd name="T27" fmla="*/ 58 h 405"/>
                <a:gd name="T28" fmla="*/ 534 w 4030"/>
                <a:gd name="T29" fmla="*/ 31 h 405"/>
                <a:gd name="T30" fmla="*/ 369 w 4030"/>
                <a:gd name="T31" fmla="*/ 6 h 405"/>
                <a:gd name="T32" fmla="*/ 366 w 4030"/>
                <a:gd name="T33" fmla="*/ 6 h 405"/>
                <a:gd name="T34" fmla="*/ 133 w 4030"/>
                <a:gd name="T35" fmla="*/ 33 h 405"/>
                <a:gd name="T36" fmla="*/ 53 w 4030"/>
                <a:gd name="T37" fmla="*/ 78 h 405"/>
                <a:gd name="T38" fmla="*/ 47 w 4030"/>
                <a:gd name="T39" fmla="*/ 282 h 405"/>
                <a:gd name="T40" fmla="*/ 401 w 4030"/>
                <a:gd name="T41" fmla="*/ 393 h 405"/>
                <a:gd name="T42" fmla="*/ 431 w 4030"/>
                <a:gd name="T43" fmla="*/ 393 h 405"/>
                <a:gd name="T44" fmla="*/ 758 w 4030"/>
                <a:gd name="T45" fmla="*/ 381 h 405"/>
                <a:gd name="T46" fmla="*/ 1087 w 4030"/>
                <a:gd name="T47" fmla="*/ 370 h 405"/>
                <a:gd name="T48" fmla="*/ 1093 w 4030"/>
                <a:gd name="T49" fmla="*/ 370 h 405"/>
                <a:gd name="T50" fmla="*/ 1183 w 4030"/>
                <a:gd name="T51" fmla="*/ 370 h 405"/>
                <a:gd name="T52" fmla="*/ 1778 w 4030"/>
                <a:gd name="T53" fmla="*/ 355 h 405"/>
                <a:gd name="T54" fmla="*/ 2160 w 4030"/>
                <a:gd name="T55" fmla="*/ 345 h 405"/>
                <a:gd name="T56" fmla="*/ 2422 w 4030"/>
                <a:gd name="T57" fmla="*/ 346 h 405"/>
                <a:gd name="T58" fmla="*/ 3080 w 4030"/>
                <a:gd name="T59" fmla="*/ 376 h 405"/>
                <a:gd name="T60" fmla="*/ 3368 w 4030"/>
                <a:gd name="T61" fmla="*/ 401 h 405"/>
                <a:gd name="T62" fmla="*/ 3442 w 4030"/>
                <a:gd name="T63" fmla="*/ 405 h 405"/>
                <a:gd name="T64" fmla="*/ 3621 w 4030"/>
                <a:gd name="T65" fmla="*/ 394 h 405"/>
                <a:gd name="T66" fmla="*/ 3830 w 4030"/>
                <a:gd name="T67" fmla="*/ 340 h 405"/>
                <a:gd name="T68" fmla="*/ 3989 w 4030"/>
                <a:gd name="T69" fmla="*/ 185 h 405"/>
                <a:gd name="T70" fmla="*/ 3292 w 4030"/>
                <a:gd name="T71" fmla="*/ 29 h 405"/>
                <a:gd name="T72" fmla="*/ 3261 w 4030"/>
                <a:gd name="T73" fmla="*/ 30 h 405"/>
                <a:gd name="T74" fmla="*/ 3040 w 4030"/>
                <a:gd name="T75" fmla="*/ 31 h 405"/>
                <a:gd name="T76" fmla="*/ 2916 w 4030"/>
                <a:gd name="T77" fmla="*/ 29 h 405"/>
                <a:gd name="T78" fmla="*/ 2773 w 4030"/>
                <a:gd name="T79" fmla="*/ 8 h 405"/>
                <a:gd name="T80" fmla="*/ 2681 w 4030"/>
                <a:gd name="T81" fmla="*/ 0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30" h="405">
                  <a:moveTo>
                    <a:pt x="2681" y="0"/>
                  </a:moveTo>
                  <a:cubicBezTo>
                    <a:pt x="2682" y="34"/>
                    <a:pt x="2682" y="34"/>
                    <a:pt x="2682" y="34"/>
                  </a:cubicBezTo>
                  <a:cubicBezTo>
                    <a:pt x="2623" y="32"/>
                    <a:pt x="2623" y="32"/>
                    <a:pt x="2623" y="32"/>
                  </a:cubicBezTo>
                  <a:cubicBezTo>
                    <a:pt x="2623" y="209"/>
                    <a:pt x="2623" y="209"/>
                    <a:pt x="2623" y="209"/>
                  </a:cubicBezTo>
                  <a:cubicBezTo>
                    <a:pt x="1291" y="209"/>
                    <a:pt x="1291" y="209"/>
                    <a:pt x="1291" y="209"/>
                  </a:cubicBezTo>
                  <a:cubicBezTo>
                    <a:pt x="1291" y="24"/>
                    <a:pt x="1291" y="24"/>
                    <a:pt x="1291" y="24"/>
                  </a:cubicBezTo>
                  <a:cubicBezTo>
                    <a:pt x="1271" y="27"/>
                    <a:pt x="1250" y="29"/>
                    <a:pt x="1230" y="32"/>
                  </a:cubicBezTo>
                  <a:cubicBezTo>
                    <a:pt x="1192" y="135"/>
                    <a:pt x="1192" y="135"/>
                    <a:pt x="1192" y="135"/>
                  </a:cubicBezTo>
                  <a:cubicBezTo>
                    <a:pt x="1136" y="115"/>
                    <a:pt x="1136" y="115"/>
                    <a:pt x="1136" y="115"/>
                  </a:cubicBezTo>
                  <a:cubicBezTo>
                    <a:pt x="1144" y="43"/>
                    <a:pt x="1144" y="43"/>
                    <a:pt x="1144" y="43"/>
                  </a:cubicBezTo>
                  <a:cubicBezTo>
                    <a:pt x="1129" y="45"/>
                    <a:pt x="1113" y="46"/>
                    <a:pt x="1097" y="48"/>
                  </a:cubicBezTo>
                  <a:cubicBezTo>
                    <a:pt x="1026" y="53"/>
                    <a:pt x="955" y="57"/>
                    <a:pt x="885" y="64"/>
                  </a:cubicBezTo>
                  <a:cubicBezTo>
                    <a:pt x="858" y="67"/>
                    <a:pt x="831" y="68"/>
                    <a:pt x="804" y="68"/>
                  </a:cubicBezTo>
                  <a:cubicBezTo>
                    <a:pt x="762" y="68"/>
                    <a:pt x="719" y="65"/>
                    <a:pt x="679" y="58"/>
                  </a:cubicBezTo>
                  <a:cubicBezTo>
                    <a:pt x="630" y="50"/>
                    <a:pt x="582" y="45"/>
                    <a:pt x="534" y="31"/>
                  </a:cubicBezTo>
                  <a:cubicBezTo>
                    <a:pt x="481" y="16"/>
                    <a:pt x="424" y="6"/>
                    <a:pt x="369" y="6"/>
                  </a:cubicBezTo>
                  <a:cubicBezTo>
                    <a:pt x="368" y="6"/>
                    <a:pt x="367" y="6"/>
                    <a:pt x="366" y="6"/>
                  </a:cubicBezTo>
                  <a:cubicBezTo>
                    <a:pt x="287" y="6"/>
                    <a:pt x="209" y="6"/>
                    <a:pt x="133" y="33"/>
                  </a:cubicBezTo>
                  <a:cubicBezTo>
                    <a:pt x="106" y="42"/>
                    <a:pt x="73" y="58"/>
                    <a:pt x="53" y="78"/>
                  </a:cubicBezTo>
                  <a:cubicBezTo>
                    <a:pt x="7" y="123"/>
                    <a:pt x="0" y="235"/>
                    <a:pt x="47" y="282"/>
                  </a:cubicBezTo>
                  <a:cubicBezTo>
                    <a:pt x="125" y="361"/>
                    <a:pt x="292" y="392"/>
                    <a:pt x="401" y="393"/>
                  </a:cubicBezTo>
                  <a:cubicBezTo>
                    <a:pt x="411" y="393"/>
                    <a:pt x="421" y="393"/>
                    <a:pt x="431" y="393"/>
                  </a:cubicBezTo>
                  <a:cubicBezTo>
                    <a:pt x="541" y="393"/>
                    <a:pt x="648" y="386"/>
                    <a:pt x="758" y="381"/>
                  </a:cubicBezTo>
                  <a:cubicBezTo>
                    <a:pt x="868" y="377"/>
                    <a:pt x="977" y="370"/>
                    <a:pt x="1087" y="370"/>
                  </a:cubicBezTo>
                  <a:cubicBezTo>
                    <a:pt x="1089" y="370"/>
                    <a:pt x="1091" y="370"/>
                    <a:pt x="1093" y="370"/>
                  </a:cubicBezTo>
                  <a:cubicBezTo>
                    <a:pt x="1123" y="370"/>
                    <a:pt x="1153" y="370"/>
                    <a:pt x="1183" y="370"/>
                  </a:cubicBezTo>
                  <a:cubicBezTo>
                    <a:pt x="1381" y="370"/>
                    <a:pt x="1580" y="368"/>
                    <a:pt x="1778" y="355"/>
                  </a:cubicBezTo>
                  <a:cubicBezTo>
                    <a:pt x="1905" y="347"/>
                    <a:pt x="2033" y="345"/>
                    <a:pt x="2160" y="345"/>
                  </a:cubicBezTo>
                  <a:cubicBezTo>
                    <a:pt x="2247" y="345"/>
                    <a:pt x="2335" y="346"/>
                    <a:pt x="2422" y="346"/>
                  </a:cubicBezTo>
                  <a:cubicBezTo>
                    <a:pt x="2642" y="346"/>
                    <a:pt x="2861" y="348"/>
                    <a:pt x="3080" y="376"/>
                  </a:cubicBezTo>
                  <a:cubicBezTo>
                    <a:pt x="3175" y="388"/>
                    <a:pt x="3272" y="393"/>
                    <a:pt x="3368" y="401"/>
                  </a:cubicBezTo>
                  <a:cubicBezTo>
                    <a:pt x="3393" y="404"/>
                    <a:pt x="3418" y="405"/>
                    <a:pt x="3442" y="405"/>
                  </a:cubicBezTo>
                  <a:cubicBezTo>
                    <a:pt x="3502" y="405"/>
                    <a:pt x="3561" y="399"/>
                    <a:pt x="3621" y="394"/>
                  </a:cubicBezTo>
                  <a:cubicBezTo>
                    <a:pt x="3693" y="388"/>
                    <a:pt x="3764" y="370"/>
                    <a:pt x="3830" y="340"/>
                  </a:cubicBezTo>
                  <a:cubicBezTo>
                    <a:pt x="3881" y="316"/>
                    <a:pt x="3973" y="242"/>
                    <a:pt x="3989" y="185"/>
                  </a:cubicBezTo>
                  <a:cubicBezTo>
                    <a:pt x="4030" y="37"/>
                    <a:pt x="3456" y="29"/>
                    <a:pt x="3292" y="29"/>
                  </a:cubicBezTo>
                  <a:cubicBezTo>
                    <a:pt x="3279" y="29"/>
                    <a:pt x="3269" y="30"/>
                    <a:pt x="3261" y="30"/>
                  </a:cubicBezTo>
                  <a:cubicBezTo>
                    <a:pt x="3188" y="30"/>
                    <a:pt x="3114" y="31"/>
                    <a:pt x="3040" y="31"/>
                  </a:cubicBezTo>
                  <a:cubicBezTo>
                    <a:pt x="2998" y="31"/>
                    <a:pt x="2957" y="31"/>
                    <a:pt x="2916" y="29"/>
                  </a:cubicBezTo>
                  <a:cubicBezTo>
                    <a:pt x="2867" y="28"/>
                    <a:pt x="2820" y="18"/>
                    <a:pt x="2773" y="8"/>
                  </a:cubicBezTo>
                  <a:cubicBezTo>
                    <a:pt x="2742" y="2"/>
                    <a:pt x="2712" y="1"/>
                    <a:pt x="2681" y="0"/>
                  </a:cubicBezTo>
                </a:path>
              </a:pathLst>
            </a:custGeom>
            <a:solidFill>
              <a:srgbClr val="F6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ṣḷiďe">
              <a:extLst>
                <a:ext uri="{FF2B5EF4-FFF2-40B4-BE49-F238E27FC236}">
                  <a16:creationId xmlns:a16="http://schemas.microsoft.com/office/drawing/2014/main" id="{08251091-2CC2-49C8-A2F1-190321241BA2}"/>
                </a:ext>
              </a:extLst>
            </p:cNvPr>
            <p:cNvSpPr/>
            <p:nvPr/>
          </p:nvSpPr>
          <p:spPr bwMode="auto">
            <a:xfrm>
              <a:off x="2619376" y="1174750"/>
              <a:ext cx="2635250" cy="1682750"/>
            </a:xfrm>
            <a:custGeom>
              <a:avLst/>
              <a:gdLst>
                <a:gd name="T0" fmla="*/ 1660 w 1660"/>
                <a:gd name="T1" fmla="*/ 622 h 1060"/>
                <a:gd name="T2" fmla="*/ 185 w 1660"/>
                <a:gd name="T3" fmla="*/ 1060 h 1060"/>
                <a:gd name="T4" fmla="*/ 0 w 1660"/>
                <a:gd name="T5" fmla="*/ 438 h 1060"/>
                <a:gd name="T6" fmla="*/ 1475 w 1660"/>
                <a:gd name="T7" fmla="*/ 0 h 1060"/>
                <a:gd name="T8" fmla="*/ 1660 w 1660"/>
                <a:gd name="T9" fmla="*/ 622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0" h="1060">
                  <a:moveTo>
                    <a:pt x="1660" y="622"/>
                  </a:moveTo>
                  <a:lnTo>
                    <a:pt x="185" y="1060"/>
                  </a:lnTo>
                  <a:lnTo>
                    <a:pt x="0" y="438"/>
                  </a:lnTo>
                  <a:lnTo>
                    <a:pt x="1475" y="0"/>
                  </a:lnTo>
                  <a:lnTo>
                    <a:pt x="1660" y="622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ïṣḷíḓe">
              <a:extLst>
                <a:ext uri="{FF2B5EF4-FFF2-40B4-BE49-F238E27FC236}">
                  <a16:creationId xmlns:a16="http://schemas.microsoft.com/office/drawing/2014/main" id="{6480AEF3-3296-4FBC-BBBF-D02258FC11C3}"/>
                </a:ext>
              </a:extLst>
            </p:cNvPr>
            <p:cNvSpPr/>
            <p:nvPr/>
          </p:nvSpPr>
          <p:spPr bwMode="auto">
            <a:xfrm>
              <a:off x="2986088" y="1890713"/>
              <a:ext cx="444500" cy="568325"/>
            </a:xfrm>
            <a:custGeom>
              <a:avLst/>
              <a:gdLst>
                <a:gd name="T0" fmla="*/ 168 w 251"/>
                <a:gd name="T1" fmla="*/ 321 h 321"/>
                <a:gd name="T2" fmla="*/ 0 w 251"/>
                <a:gd name="T3" fmla="*/ 75 h 321"/>
                <a:gd name="T4" fmla="*/ 68 w 251"/>
                <a:gd name="T5" fmla="*/ 55 h 321"/>
                <a:gd name="T6" fmla="*/ 135 w 251"/>
                <a:gd name="T7" fmla="*/ 160 h 321"/>
                <a:gd name="T8" fmla="*/ 188 w 251"/>
                <a:gd name="T9" fmla="*/ 250 h 321"/>
                <a:gd name="T10" fmla="*/ 189 w 251"/>
                <a:gd name="T11" fmla="*/ 250 h 321"/>
                <a:gd name="T12" fmla="*/ 185 w 251"/>
                <a:gd name="T13" fmla="*/ 146 h 321"/>
                <a:gd name="T14" fmla="*/ 186 w 251"/>
                <a:gd name="T15" fmla="*/ 20 h 321"/>
                <a:gd name="T16" fmla="*/ 251 w 251"/>
                <a:gd name="T17" fmla="*/ 0 h 321"/>
                <a:gd name="T18" fmla="*/ 240 w 251"/>
                <a:gd name="T19" fmla="*/ 300 h 321"/>
                <a:gd name="T20" fmla="*/ 168 w 251"/>
                <a:gd name="T21" fmla="*/ 32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1" h="321">
                  <a:moveTo>
                    <a:pt x="168" y="321"/>
                  </a:moveTo>
                  <a:cubicBezTo>
                    <a:pt x="0" y="75"/>
                    <a:pt x="0" y="75"/>
                    <a:pt x="0" y="75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135" y="160"/>
                    <a:pt x="135" y="160"/>
                    <a:pt x="135" y="160"/>
                  </a:cubicBezTo>
                  <a:cubicBezTo>
                    <a:pt x="154" y="189"/>
                    <a:pt x="172" y="218"/>
                    <a:pt x="188" y="250"/>
                  </a:cubicBezTo>
                  <a:cubicBezTo>
                    <a:pt x="189" y="250"/>
                    <a:pt x="189" y="250"/>
                    <a:pt x="189" y="250"/>
                  </a:cubicBezTo>
                  <a:cubicBezTo>
                    <a:pt x="186" y="215"/>
                    <a:pt x="185" y="180"/>
                    <a:pt x="185" y="146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251" y="0"/>
                    <a:pt x="251" y="0"/>
                    <a:pt x="251" y="0"/>
                  </a:cubicBezTo>
                  <a:cubicBezTo>
                    <a:pt x="240" y="300"/>
                    <a:pt x="240" y="300"/>
                    <a:pt x="240" y="300"/>
                  </a:cubicBezTo>
                  <a:lnTo>
                    <a:pt x="168" y="321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ṧļîḋé">
              <a:extLst>
                <a:ext uri="{FF2B5EF4-FFF2-40B4-BE49-F238E27FC236}">
                  <a16:creationId xmlns:a16="http://schemas.microsoft.com/office/drawing/2014/main" id="{FDEABF85-BD5D-418B-990A-54DC2CE53FC8}"/>
                </a:ext>
              </a:extLst>
            </p:cNvPr>
            <p:cNvSpPr/>
            <p:nvPr/>
          </p:nvSpPr>
          <p:spPr bwMode="auto">
            <a:xfrm>
              <a:off x="3484563" y="1763713"/>
              <a:ext cx="552450" cy="585788"/>
            </a:xfrm>
            <a:custGeom>
              <a:avLst/>
              <a:gdLst>
                <a:gd name="T0" fmla="*/ 285 w 311"/>
                <a:gd name="T1" fmla="*/ 124 h 331"/>
                <a:gd name="T2" fmla="*/ 194 w 311"/>
                <a:gd name="T3" fmla="*/ 307 h 331"/>
                <a:gd name="T4" fmla="*/ 24 w 311"/>
                <a:gd name="T5" fmla="*/ 206 h 331"/>
                <a:gd name="T6" fmla="*/ 115 w 311"/>
                <a:gd name="T7" fmla="*/ 24 h 331"/>
                <a:gd name="T8" fmla="*/ 285 w 311"/>
                <a:gd name="T9" fmla="*/ 124 h 331"/>
                <a:gd name="T10" fmla="*/ 89 w 311"/>
                <a:gd name="T11" fmla="*/ 186 h 331"/>
                <a:gd name="T12" fmla="*/ 182 w 311"/>
                <a:gd name="T13" fmla="*/ 257 h 331"/>
                <a:gd name="T14" fmla="*/ 220 w 311"/>
                <a:gd name="T15" fmla="*/ 145 h 331"/>
                <a:gd name="T16" fmla="*/ 127 w 311"/>
                <a:gd name="T17" fmla="*/ 74 h 331"/>
                <a:gd name="T18" fmla="*/ 89 w 311"/>
                <a:gd name="T19" fmla="*/ 186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1" h="331">
                  <a:moveTo>
                    <a:pt x="285" y="124"/>
                  </a:moveTo>
                  <a:cubicBezTo>
                    <a:pt x="311" y="213"/>
                    <a:pt x="273" y="283"/>
                    <a:pt x="194" y="307"/>
                  </a:cubicBezTo>
                  <a:cubicBezTo>
                    <a:pt x="113" y="331"/>
                    <a:pt x="47" y="284"/>
                    <a:pt x="24" y="206"/>
                  </a:cubicBezTo>
                  <a:cubicBezTo>
                    <a:pt x="0" y="125"/>
                    <a:pt x="34" y="48"/>
                    <a:pt x="115" y="24"/>
                  </a:cubicBezTo>
                  <a:cubicBezTo>
                    <a:pt x="198" y="0"/>
                    <a:pt x="262" y="49"/>
                    <a:pt x="285" y="124"/>
                  </a:cubicBezTo>
                  <a:close/>
                  <a:moveTo>
                    <a:pt x="89" y="186"/>
                  </a:moveTo>
                  <a:cubicBezTo>
                    <a:pt x="105" y="239"/>
                    <a:pt x="141" y="269"/>
                    <a:pt x="182" y="257"/>
                  </a:cubicBezTo>
                  <a:cubicBezTo>
                    <a:pt x="224" y="245"/>
                    <a:pt x="236" y="198"/>
                    <a:pt x="220" y="145"/>
                  </a:cubicBezTo>
                  <a:cubicBezTo>
                    <a:pt x="206" y="96"/>
                    <a:pt x="170" y="61"/>
                    <a:pt x="127" y="74"/>
                  </a:cubicBezTo>
                  <a:cubicBezTo>
                    <a:pt x="86" y="86"/>
                    <a:pt x="73" y="133"/>
                    <a:pt x="89" y="186"/>
                  </a:cubicBez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ṥliḍe">
              <a:extLst>
                <a:ext uri="{FF2B5EF4-FFF2-40B4-BE49-F238E27FC236}">
                  <a16:creationId xmlns:a16="http://schemas.microsoft.com/office/drawing/2014/main" id="{8C017DC9-0ECC-4B68-AA1B-584A6CBE78F6}"/>
                </a:ext>
              </a:extLst>
            </p:cNvPr>
            <p:cNvSpPr/>
            <p:nvPr/>
          </p:nvSpPr>
          <p:spPr bwMode="auto">
            <a:xfrm>
              <a:off x="3935413" y="1631950"/>
              <a:ext cx="396875" cy="552450"/>
            </a:xfrm>
            <a:custGeom>
              <a:avLst/>
              <a:gdLst>
                <a:gd name="T0" fmla="*/ 98 w 250"/>
                <a:gd name="T1" fmla="*/ 103 h 348"/>
                <a:gd name="T2" fmla="*/ 17 w 250"/>
                <a:gd name="T3" fmla="*/ 127 h 348"/>
                <a:gd name="T4" fmla="*/ 0 w 250"/>
                <a:gd name="T5" fmla="*/ 69 h 348"/>
                <a:gd name="T6" fmla="*/ 233 w 250"/>
                <a:gd name="T7" fmla="*/ 0 h 348"/>
                <a:gd name="T8" fmla="*/ 250 w 250"/>
                <a:gd name="T9" fmla="*/ 57 h 348"/>
                <a:gd name="T10" fmla="*/ 167 w 250"/>
                <a:gd name="T11" fmla="*/ 83 h 348"/>
                <a:gd name="T12" fmla="*/ 240 w 250"/>
                <a:gd name="T13" fmla="*/ 328 h 348"/>
                <a:gd name="T14" fmla="*/ 172 w 250"/>
                <a:gd name="T15" fmla="*/ 348 h 348"/>
                <a:gd name="T16" fmla="*/ 98 w 250"/>
                <a:gd name="T17" fmla="*/ 10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348">
                  <a:moveTo>
                    <a:pt x="98" y="103"/>
                  </a:moveTo>
                  <a:lnTo>
                    <a:pt x="17" y="127"/>
                  </a:lnTo>
                  <a:lnTo>
                    <a:pt x="0" y="69"/>
                  </a:lnTo>
                  <a:lnTo>
                    <a:pt x="233" y="0"/>
                  </a:lnTo>
                  <a:lnTo>
                    <a:pt x="250" y="57"/>
                  </a:lnTo>
                  <a:lnTo>
                    <a:pt x="167" y="83"/>
                  </a:lnTo>
                  <a:lnTo>
                    <a:pt x="240" y="328"/>
                  </a:lnTo>
                  <a:lnTo>
                    <a:pt x="172" y="348"/>
                  </a:lnTo>
                  <a:lnTo>
                    <a:pt x="98" y="103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íš1ïḋè">
              <a:extLst>
                <a:ext uri="{FF2B5EF4-FFF2-40B4-BE49-F238E27FC236}">
                  <a16:creationId xmlns:a16="http://schemas.microsoft.com/office/drawing/2014/main" id="{E81FA5C6-0C86-4F0D-855A-A9B6FF31EE66}"/>
                </a:ext>
              </a:extLst>
            </p:cNvPr>
            <p:cNvSpPr/>
            <p:nvPr/>
          </p:nvSpPr>
          <p:spPr bwMode="auto">
            <a:xfrm>
              <a:off x="4364038" y="1525588"/>
              <a:ext cx="450850" cy="571500"/>
            </a:xfrm>
            <a:custGeom>
              <a:avLst/>
              <a:gdLst>
                <a:gd name="T0" fmla="*/ 233 w 284"/>
                <a:gd name="T1" fmla="*/ 178 h 360"/>
                <a:gd name="T2" fmla="*/ 121 w 284"/>
                <a:gd name="T3" fmla="*/ 211 h 360"/>
                <a:gd name="T4" fmla="*/ 142 w 284"/>
                <a:gd name="T5" fmla="*/ 283 h 360"/>
                <a:gd name="T6" fmla="*/ 267 w 284"/>
                <a:gd name="T7" fmla="*/ 246 h 360"/>
                <a:gd name="T8" fmla="*/ 284 w 284"/>
                <a:gd name="T9" fmla="*/ 303 h 360"/>
                <a:gd name="T10" fmla="*/ 90 w 284"/>
                <a:gd name="T11" fmla="*/ 360 h 360"/>
                <a:gd name="T12" fmla="*/ 0 w 284"/>
                <a:gd name="T13" fmla="*/ 56 h 360"/>
                <a:gd name="T14" fmla="*/ 188 w 284"/>
                <a:gd name="T15" fmla="*/ 0 h 360"/>
                <a:gd name="T16" fmla="*/ 205 w 284"/>
                <a:gd name="T17" fmla="*/ 57 h 360"/>
                <a:gd name="T18" fmla="*/ 85 w 284"/>
                <a:gd name="T19" fmla="*/ 92 h 360"/>
                <a:gd name="T20" fmla="*/ 104 w 284"/>
                <a:gd name="T21" fmla="*/ 155 h 360"/>
                <a:gd name="T22" fmla="*/ 216 w 284"/>
                <a:gd name="T23" fmla="*/ 122 h 360"/>
                <a:gd name="T24" fmla="*/ 233 w 284"/>
                <a:gd name="T25" fmla="*/ 178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4" h="360">
                  <a:moveTo>
                    <a:pt x="233" y="178"/>
                  </a:moveTo>
                  <a:lnTo>
                    <a:pt x="121" y="211"/>
                  </a:lnTo>
                  <a:lnTo>
                    <a:pt x="142" y="283"/>
                  </a:lnTo>
                  <a:lnTo>
                    <a:pt x="267" y="246"/>
                  </a:lnTo>
                  <a:lnTo>
                    <a:pt x="284" y="303"/>
                  </a:lnTo>
                  <a:lnTo>
                    <a:pt x="90" y="360"/>
                  </a:lnTo>
                  <a:lnTo>
                    <a:pt x="0" y="56"/>
                  </a:lnTo>
                  <a:lnTo>
                    <a:pt x="188" y="0"/>
                  </a:lnTo>
                  <a:lnTo>
                    <a:pt x="205" y="57"/>
                  </a:lnTo>
                  <a:lnTo>
                    <a:pt x="85" y="92"/>
                  </a:lnTo>
                  <a:lnTo>
                    <a:pt x="104" y="155"/>
                  </a:lnTo>
                  <a:lnTo>
                    <a:pt x="216" y="122"/>
                  </a:lnTo>
                  <a:lnTo>
                    <a:pt x="233" y="178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$ḻïḋe">
              <a:extLst>
                <a:ext uri="{FF2B5EF4-FFF2-40B4-BE49-F238E27FC236}">
                  <a16:creationId xmlns:a16="http://schemas.microsoft.com/office/drawing/2014/main" id="{40D0E0A6-F9F7-45C6-9E24-6A9A75CCCEB9}"/>
                </a:ext>
              </a:extLst>
            </p:cNvPr>
            <p:cNvSpPr/>
            <p:nvPr/>
          </p:nvSpPr>
          <p:spPr bwMode="auto">
            <a:xfrm>
              <a:off x="5319713" y="2006600"/>
              <a:ext cx="1649413" cy="1069975"/>
            </a:xfrm>
            <a:custGeom>
              <a:avLst/>
              <a:gdLst>
                <a:gd name="T0" fmla="*/ 917 w 1039"/>
                <a:gd name="T1" fmla="*/ 674 h 674"/>
                <a:gd name="T2" fmla="*/ 0 w 1039"/>
                <a:gd name="T3" fmla="*/ 386 h 674"/>
                <a:gd name="T4" fmla="*/ 121 w 1039"/>
                <a:gd name="T5" fmla="*/ 0 h 674"/>
                <a:gd name="T6" fmla="*/ 1039 w 1039"/>
                <a:gd name="T7" fmla="*/ 288 h 674"/>
                <a:gd name="T8" fmla="*/ 917 w 1039"/>
                <a:gd name="T9" fmla="*/ 674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9" h="674">
                  <a:moveTo>
                    <a:pt x="917" y="674"/>
                  </a:moveTo>
                  <a:lnTo>
                    <a:pt x="0" y="386"/>
                  </a:lnTo>
                  <a:lnTo>
                    <a:pt x="121" y="0"/>
                  </a:lnTo>
                  <a:lnTo>
                    <a:pt x="1039" y="288"/>
                  </a:lnTo>
                  <a:lnTo>
                    <a:pt x="917" y="674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ṣ1idê">
              <a:extLst>
                <a:ext uri="{FF2B5EF4-FFF2-40B4-BE49-F238E27FC236}">
                  <a16:creationId xmlns:a16="http://schemas.microsoft.com/office/drawing/2014/main" id="{B3578F13-29B3-48DB-96C4-160817964A21}"/>
                </a:ext>
              </a:extLst>
            </p:cNvPr>
            <p:cNvSpPr/>
            <p:nvPr/>
          </p:nvSpPr>
          <p:spPr bwMode="auto">
            <a:xfrm>
              <a:off x="5651501" y="2211388"/>
              <a:ext cx="276225" cy="357188"/>
            </a:xfrm>
            <a:custGeom>
              <a:avLst/>
              <a:gdLst>
                <a:gd name="T0" fmla="*/ 1 w 156"/>
                <a:gd name="T1" fmla="*/ 187 h 201"/>
                <a:gd name="T2" fmla="*/ 0 w 156"/>
                <a:gd name="T3" fmla="*/ 0 h 201"/>
                <a:gd name="T4" fmla="*/ 42 w 156"/>
                <a:gd name="T5" fmla="*/ 14 h 201"/>
                <a:gd name="T6" fmla="*/ 40 w 156"/>
                <a:gd name="T7" fmla="*/ 92 h 201"/>
                <a:gd name="T8" fmla="*/ 36 w 156"/>
                <a:gd name="T9" fmla="*/ 157 h 201"/>
                <a:gd name="T10" fmla="*/ 36 w 156"/>
                <a:gd name="T11" fmla="*/ 157 h 201"/>
                <a:gd name="T12" fmla="*/ 71 w 156"/>
                <a:gd name="T13" fmla="*/ 102 h 201"/>
                <a:gd name="T14" fmla="*/ 115 w 156"/>
                <a:gd name="T15" fmla="*/ 37 h 201"/>
                <a:gd name="T16" fmla="*/ 156 w 156"/>
                <a:gd name="T17" fmla="*/ 49 h 201"/>
                <a:gd name="T18" fmla="*/ 45 w 156"/>
                <a:gd name="T19" fmla="*/ 201 h 201"/>
                <a:gd name="T20" fmla="*/ 1 w 156"/>
                <a:gd name="T21" fmla="*/ 18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6" h="201">
                  <a:moveTo>
                    <a:pt x="1" y="18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39" y="114"/>
                    <a:pt x="38" y="135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47" y="138"/>
                    <a:pt x="59" y="120"/>
                    <a:pt x="71" y="102"/>
                  </a:cubicBezTo>
                  <a:cubicBezTo>
                    <a:pt x="115" y="37"/>
                    <a:pt x="115" y="37"/>
                    <a:pt x="115" y="37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45" y="201"/>
                    <a:pt x="45" y="201"/>
                    <a:pt x="45" y="201"/>
                  </a:cubicBezTo>
                  <a:lnTo>
                    <a:pt x="1" y="187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ṩlïḑè">
              <a:extLst>
                <a:ext uri="{FF2B5EF4-FFF2-40B4-BE49-F238E27FC236}">
                  <a16:creationId xmlns:a16="http://schemas.microsoft.com/office/drawing/2014/main" id="{A4A15F59-A474-4118-A34B-183ADCFE6455}"/>
                </a:ext>
              </a:extLst>
            </p:cNvPr>
            <p:cNvSpPr/>
            <p:nvPr/>
          </p:nvSpPr>
          <p:spPr bwMode="auto">
            <a:xfrm>
              <a:off x="5867401" y="2316163"/>
              <a:ext cx="342900" cy="365125"/>
            </a:xfrm>
            <a:custGeom>
              <a:avLst/>
              <a:gdLst>
                <a:gd name="T0" fmla="*/ 179 w 193"/>
                <a:gd name="T1" fmla="*/ 127 h 206"/>
                <a:gd name="T2" fmla="*/ 67 w 193"/>
                <a:gd name="T3" fmla="*/ 190 h 206"/>
                <a:gd name="T4" fmla="*/ 15 w 193"/>
                <a:gd name="T5" fmla="*/ 79 h 206"/>
                <a:gd name="T6" fmla="*/ 125 w 193"/>
                <a:gd name="T7" fmla="*/ 16 h 206"/>
                <a:gd name="T8" fmla="*/ 179 w 193"/>
                <a:gd name="T9" fmla="*/ 127 h 206"/>
                <a:gd name="T10" fmla="*/ 56 w 193"/>
                <a:gd name="T11" fmla="*/ 91 h 206"/>
                <a:gd name="T12" fmla="*/ 79 w 193"/>
                <a:gd name="T13" fmla="*/ 160 h 206"/>
                <a:gd name="T14" fmla="*/ 138 w 193"/>
                <a:gd name="T15" fmla="*/ 116 h 206"/>
                <a:gd name="T16" fmla="*/ 115 w 193"/>
                <a:gd name="T17" fmla="*/ 46 h 206"/>
                <a:gd name="T18" fmla="*/ 56 w 193"/>
                <a:gd name="T19" fmla="*/ 9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206">
                  <a:moveTo>
                    <a:pt x="179" y="127"/>
                  </a:moveTo>
                  <a:cubicBezTo>
                    <a:pt x="161" y="183"/>
                    <a:pt x="117" y="206"/>
                    <a:pt x="67" y="190"/>
                  </a:cubicBezTo>
                  <a:cubicBezTo>
                    <a:pt x="17" y="174"/>
                    <a:pt x="0" y="127"/>
                    <a:pt x="15" y="79"/>
                  </a:cubicBezTo>
                  <a:cubicBezTo>
                    <a:pt x="31" y="28"/>
                    <a:pt x="75" y="0"/>
                    <a:pt x="125" y="16"/>
                  </a:cubicBezTo>
                  <a:cubicBezTo>
                    <a:pt x="177" y="32"/>
                    <a:pt x="193" y="80"/>
                    <a:pt x="179" y="127"/>
                  </a:cubicBezTo>
                  <a:close/>
                  <a:moveTo>
                    <a:pt x="56" y="91"/>
                  </a:moveTo>
                  <a:cubicBezTo>
                    <a:pt x="45" y="124"/>
                    <a:pt x="53" y="152"/>
                    <a:pt x="79" y="160"/>
                  </a:cubicBezTo>
                  <a:cubicBezTo>
                    <a:pt x="105" y="168"/>
                    <a:pt x="127" y="149"/>
                    <a:pt x="138" y="116"/>
                  </a:cubicBezTo>
                  <a:cubicBezTo>
                    <a:pt x="147" y="85"/>
                    <a:pt x="141" y="54"/>
                    <a:pt x="115" y="46"/>
                  </a:cubicBezTo>
                  <a:cubicBezTo>
                    <a:pt x="89" y="38"/>
                    <a:pt x="66" y="58"/>
                    <a:pt x="56" y="91"/>
                  </a:cubicBez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ṧļíḋe">
              <a:extLst>
                <a:ext uri="{FF2B5EF4-FFF2-40B4-BE49-F238E27FC236}">
                  <a16:creationId xmlns:a16="http://schemas.microsoft.com/office/drawing/2014/main" id="{C791E25B-A8C6-411B-8279-2C8942BE91C6}"/>
                </a:ext>
              </a:extLst>
            </p:cNvPr>
            <p:cNvSpPr/>
            <p:nvPr/>
          </p:nvSpPr>
          <p:spPr bwMode="auto">
            <a:xfrm>
              <a:off x="6221413" y="2397125"/>
              <a:ext cx="249238" cy="347663"/>
            </a:xfrm>
            <a:custGeom>
              <a:avLst/>
              <a:gdLst>
                <a:gd name="T0" fmla="*/ 51 w 157"/>
                <a:gd name="T1" fmla="*/ 52 h 219"/>
                <a:gd name="T2" fmla="*/ 0 w 157"/>
                <a:gd name="T3" fmla="*/ 36 h 219"/>
                <a:gd name="T4" fmla="*/ 12 w 157"/>
                <a:gd name="T5" fmla="*/ 0 h 219"/>
                <a:gd name="T6" fmla="*/ 157 w 157"/>
                <a:gd name="T7" fmla="*/ 46 h 219"/>
                <a:gd name="T8" fmla="*/ 146 w 157"/>
                <a:gd name="T9" fmla="*/ 82 h 219"/>
                <a:gd name="T10" fmla="*/ 94 w 157"/>
                <a:gd name="T11" fmla="*/ 65 h 219"/>
                <a:gd name="T12" fmla="*/ 46 w 157"/>
                <a:gd name="T13" fmla="*/ 219 h 219"/>
                <a:gd name="T14" fmla="*/ 3 w 157"/>
                <a:gd name="T15" fmla="*/ 205 h 219"/>
                <a:gd name="T16" fmla="*/ 51 w 157"/>
                <a:gd name="T17" fmla="*/ 5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219">
                  <a:moveTo>
                    <a:pt x="51" y="52"/>
                  </a:moveTo>
                  <a:lnTo>
                    <a:pt x="0" y="36"/>
                  </a:lnTo>
                  <a:lnTo>
                    <a:pt x="12" y="0"/>
                  </a:lnTo>
                  <a:lnTo>
                    <a:pt x="157" y="46"/>
                  </a:lnTo>
                  <a:lnTo>
                    <a:pt x="146" y="82"/>
                  </a:lnTo>
                  <a:lnTo>
                    <a:pt x="94" y="65"/>
                  </a:lnTo>
                  <a:lnTo>
                    <a:pt x="46" y="219"/>
                  </a:lnTo>
                  <a:lnTo>
                    <a:pt x="3" y="205"/>
                  </a:lnTo>
                  <a:lnTo>
                    <a:pt x="51" y="52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ṣlîḓê">
              <a:extLst>
                <a:ext uri="{FF2B5EF4-FFF2-40B4-BE49-F238E27FC236}">
                  <a16:creationId xmlns:a16="http://schemas.microsoft.com/office/drawing/2014/main" id="{B6FAABA4-BC93-4D2E-BF61-A539B95EAC9F}"/>
                </a:ext>
              </a:extLst>
            </p:cNvPr>
            <p:cNvSpPr/>
            <p:nvPr/>
          </p:nvSpPr>
          <p:spPr bwMode="auto">
            <a:xfrm>
              <a:off x="6411913" y="2481263"/>
              <a:ext cx="280988" cy="358775"/>
            </a:xfrm>
            <a:custGeom>
              <a:avLst/>
              <a:gdLst>
                <a:gd name="T0" fmla="*/ 137 w 177"/>
                <a:gd name="T1" fmla="*/ 145 h 226"/>
                <a:gd name="T2" fmla="*/ 68 w 177"/>
                <a:gd name="T3" fmla="*/ 123 h 226"/>
                <a:gd name="T4" fmla="*/ 54 w 177"/>
                <a:gd name="T5" fmla="*/ 167 h 226"/>
                <a:gd name="T6" fmla="*/ 132 w 177"/>
                <a:gd name="T7" fmla="*/ 192 h 226"/>
                <a:gd name="T8" fmla="*/ 121 w 177"/>
                <a:gd name="T9" fmla="*/ 226 h 226"/>
                <a:gd name="T10" fmla="*/ 0 w 177"/>
                <a:gd name="T11" fmla="*/ 189 h 226"/>
                <a:gd name="T12" fmla="*/ 59 w 177"/>
                <a:gd name="T13" fmla="*/ 0 h 226"/>
                <a:gd name="T14" fmla="*/ 177 w 177"/>
                <a:gd name="T15" fmla="*/ 37 h 226"/>
                <a:gd name="T16" fmla="*/ 165 w 177"/>
                <a:gd name="T17" fmla="*/ 71 h 226"/>
                <a:gd name="T18" fmla="*/ 92 w 177"/>
                <a:gd name="T19" fmla="*/ 49 h 226"/>
                <a:gd name="T20" fmla="*/ 79 w 177"/>
                <a:gd name="T21" fmla="*/ 88 h 226"/>
                <a:gd name="T22" fmla="*/ 149 w 177"/>
                <a:gd name="T23" fmla="*/ 109 h 226"/>
                <a:gd name="T24" fmla="*/ 137 w 177"/>
                <a:gd name="T25" fmla="*/ 14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7" h="226">
                  <a:moveTo>
                    <a:pt x="137" y="145"/>
                  </a:moveTo>
                  <a:lnTo>
                    <a:pt x="68" y="123"/>
                  </a:lnTo>
                  <a:lnTo>
                    <a:pt x="54" y="167"/>
                  </a:lnTo>
                  <a:lnTo>
                    <a:pt x="132" y="192"/>
                  </a:lnTo>
                  <a:lnTo>
                    <a:pt x="121" y="226"/>
                  </a:lnTo>
                  <a:lnTo>
                    <a:pt x="0" y="189"/>
                  </a:lnTo>
                  <a:lnTo>
                    <a:pt x="59" y="0"/>
                  </a:lnTo>
                  <a:lnTo>
                    <a:pt x="177" y="37"/>
                  </a:lnTo>
                  <a:lnTo>
                    <a:pt x="165" y="71"/>
                  </a:lnTo>
                  <a:lnTo>
                    <a:pt x="92" y="49"/>
                  </a:lnTo>
                  <a:lnTo>
                    <a:pt x="79" y="88"/>
                  </a:lnTo>
                  <a:lnTo>
                    <a:pt x="149" y="109"/>
                  </a:lnTo>
                  <a:lnTo>
                    <a:pt x="137" y="145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şľíďè">
              <a:extLst>
                <a:ext uri="{FF2B5EF4-FFF2-40B4-BE49-F238E27FC236}">
                  <a16:creationId xmlns:a16="http://schemas.microsoft.com/office/drawing/2014/main" id="{4F24615F-66AD-4141-9C64-113F1A86F38A}"/>
                </a:ext>
              </a:extLst>
            </p:cNvPr>
            <p:cNvSpPr/>
            <p:nvPr/>
          </p:nvSpPr>
          <p:spPr bwMode="auto">
            <a:xfrm>
              <a:off x="7413626" y="1373188"/>
              <a:ext cx="1893888" cy="979488"/>
            </a:xfrm>
            <a:custGeom>
              <a:avLst/>
              <a:gdLst>
                <a:gd name="T0" fmla="*/ 1193 w 1193"/>
                <a:gd name="T1" fmla="*/ 478 h 617"/>
                <a:gd name="T2" fmla="*/ 59 w 1193"/>
                <a:gd name="T3" fmla="*/ 617 h 617"/>
                <a:gd name="T4" fmla="*/ 0 w 1193"/>
                <a:gd name="T5" fmla="*/ 139 h 617"/>
                <a:gd name="T6" fmla="*/ 1135 w 1193"/>
                <a:gd name="T7" fmla="*/ 0 h 617"/>
                <a:gd name="T8" fmla="*/ 1193 w 1193"/>
                <a:gd name="T9" fmla="*/ 478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3" h="617">
                  <a:moveTo>
                    <a:pt x="1193" y="478"/>
                  </a:moveTo>
                  <a:lnTo>
                    <a:pt x="59" y="617"/>
                  </a:lnTo>
                  <a:lnTo>
                    <a:pt x="0" y="139"/>
                  </a:lnTo>
                  <a:lnTo>
                    <a:pt x="1135" y="0"/>
                  </a:lnTo>
                  <a:lnTo>
                    <a:pt x="1193" y="478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i$ļîḑé">
              <a:extLst>
                <a:ext uri="{FF2B5EF4-FFF2-40B4-BE49-F238E27FC236}">
                  <a16:creationId xmlns:a16="http://schemas.microsoft.com/office/drawing/2014/main" id="{68C190F9-F3F6-4AE0-8368-284EF7333F42}"/>
                </a:ext>
              </a:extLst>
            </p:cNvPr>
            <p:cNvSpPr/>
            <p:nvPr/>
          </p:nvSpPr>
          <p:spPr bwMode="auto">
            <a:xfrm>
              <a:off x="7664451" y="1704975"/>
              <a:ext cx="344488" cy="401638"/>
            </a:xfrm>
            <a:custGeom>
              <a:avLst/>
              <a:gdLst>
                <a:gd name="T0" fmla="*/ 93 w 194"/>
                <a:gd name="T1" fmla="*/ 227 h 227"/>
                <a:gd name="T2" fmla="*/ 0 w 194"/>
                <a:gd name="T3" fmla="*/ 24 h 227"/>
                <a:gd name="T4" fmla="*/ 52 w 194"/>
                <a:gd name="T5" fmla="*/ 18 h 227"/>
                <a:gd name="T6" fmla="*/ 89 w 194"/>
                <a:gd name="T7" fmla="*/ 104 h 227"/>
                <a:gd name="T8" fmla="*/ 117 w 194"/>
                <a:gd name="T9" fmla="*/ 177 h 227"/>
                <a:gd name="T10" fmla="*/ 118 w 194"/>
                <a:gd name="T11" fmla="*/ 177 h 227"/>
                <a:gd name="T12" fmla="*/ 128 w 194"/>
                <a:gd name="T13" fmla="*/ 100 h 227"/>
                <a:gd name="T14" fmla="*/ 143 w 194"/>
                <a:gd name="T15" fmla="*/ 6 h 227"/>
                <a:gd name="T16" fmla="*/ 194 w 194"/>
                <a:gd name="T17" fmla="*/ 0 h 227"/>
                <a:gd name="T18" fmla="*/ 149 w 194"/>
                <a:gd name="T19" fmla="*/ 220 h 227"/>
                <a:gd name="T20" fmla="*/ 93 w 194"/>
                <a:gd name="T21" fmla="*/ 22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" h="227">
                  <a:moveTo>
                    <a:pt x="93" y="227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9" y="128"/>
                    <a:pt x="108" y="151"/>
                    <a:pt x="117" y="177"/>
                  </a:cubicBezTo>
                  <a:cubicBezTo>
                    <a:pt x="118" y="177"/>
                    <a:pt x="118" y="177"/>
                    <a:pt x="118" y="177"/>
                  </a:cubicBezTo>
                  <a:cubicBezTo>
                    <a:pt x="120" y="151"/>
                    <a:pt x="123" y="125"/>
                    <a:pt x="128" y="100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49" y="220"/>
                    <a:pt x="149" y="220"/>
                    <a:pt x="149" y="220"/>
                  </a:cubicBezTo>
                  <a:lnTo>
                    <a:pt x="93" y="227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Sļíḍê">
              <a:extLst>
                <a:ext uri="{FF2B5EF4-FFF2-40B4-BE49-F238E27FC236}">
                  <a16:creationId xmlns:a16="http://schemas.microsoft.com/office/drawing/2014/main" id="{E581947F-CE96-439E-9428-B55098D32EE4}"/>
                </a:ext>
              </a:extLst>
            </p:cNvPr>
            <p:cNvSpPr/>
            <p:nvPr/>
          </p:nvSpPr>
          <p:spPr bwMode="auto">
            <a:xfrm>
              <a:off x="8037513" y="1660525"/>
              <a:ext cx="388938" cy="414338"/>
            </a:xfrm>
            <a:custGeom>
              <a:avLst/>
              <a:gdLst>
                <a:gd name="T0" fmla="*/ 210 w 219"/>
                <a:gd name="T1" fmla="*/ 102 h 234"/>
                <a:gd name="T2" fmla="*/ 120 w 219"/>
                <a:gd name="T3" fmla="*/ 226 h 234"/>
                <a:gd name="T4" fmla="*/ 8 w 219"/>
                <a:gd name="T5" fmla="*/ 131 h 234"/>
                <a:gd name="T6" fmla="*/ 97 w 219"/>
                <a:gd name="T7" fmla="*/ 8 h 234"/>
                <a:gd name="T8" fmla="*/ 210 w 219"/>
                <a:gd name="T9" fmla="*/ 102 h 234"/>
                <a:gd name="T10" fmla="*/ 58 w 219"/>
                <a:gd name="T11" fmla="*/ 124 h 234"/>
                <a:gd name="T12" fmla="*/ 118 w 219"/>
                <a:gd name="T13" fmla="*/ 188 h 234"/>
                <a:gd name="T14" fmla="*/ 160 w 219"/>
                <a:gd name="T15" fmla="*/ 110 h 234"/>
                <a:gd name="T16" fmla="*/ 100 w 219"/>
                <a:gd name="T17" fmla="*/ 46 h 234"/>
                <a:gd name="T18" fmla="*/ 58 w 219"/>
                <a:gd name="T19" fmla="*/ 12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234">
                  <a:moveTo>
                    <a:pt x="210" y="102"/>
                  </a:moveTo>
                  <a:cubicBezTo>
                    <a:pt x="219" y="172"/>
                    <a:pt x="182" y="219"/>
                    <a:pt x="120" y="226"/>
                  </a:cubicBezTo>
                  <a:cubicBezTo>
                    <a:pt x="58" y="234"/>
                    <a:pt x="15" y="191"/>
                    <a:pt x="8" y="131"/>
                  </a:cubicBezTo>
                  <a:cubicBezTo>
                    <a:pt x="0" y="68"/>
                    <a:pt x="35" y="15"/>
                    <a:pt x="97" y="8"/>
                  </a:cubicBezTo>
                  <a:cubicBezTo>
                    <a:pt x="162" y="0"/>
                    <a:pt x="203" y="44"/>
                    <a:pt x="210" y="102"/>
                  </a:cubicBezTo>
                  <a:close/>
                  <a:moveTo>
                    <a:pt x="58" y="124"/>
                  </a:moveTo>
                  <a:cubicBezTo>
                    <a:pt x="63" y="165"/>
                    <a:pt x="86" y="192"/>
                    <a:pt x="118" y="188"/>
                  </a:cubicBezTo>
                  <a:cubicBezTo>
                    <a:pt x="151" y="184"/>
                    <a:pt x="165" y="151"/>
                    <a:pt x="160" y="110"/>
                  </a:cubicBezTo>
                  <a:cubicBezTo>
                    <a:pt x="156" y="72"/>
                    <a:pt x="133" y="42"/>
                    <a:pt x="100" y="46"/>
                  </a:cubicBezTo>
                  <a:cubicBezTo>
                    <a:pt x="68" y="50"/>
                    <a:pt x="53" y="83"/>
                    <a:pt x="58" y="124"/>
                  </a:cubicBez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ṡlîďé">
              <a:extLst>
                <a:ext uri="{FF2B5EF4-FFF2-40B4-BE49-F238E27FC236}">
                  <a16:creationId xmlns:a16="http://schemas.microsoft.com/office/drawing/2014/main" id="{82F80F47-DCCA-484B-BA61-CB767DE99C9C}"/>
                </a:ext>
              </a:extLst>
            </p:cNvPr>
            <p:cNvSpPr/>
            <p:nvPr/>
          </p:nvSpPr>
          <p:spPr bwMode="auto">
            <a:xfrm>
              <a:off x="8399463" y="1620838"/>
              <a:ext cx="298450" cy="396875"/>
            </a:xfrm>
            <a:custGeom>
              <a:avLst/>
              <a:gdLst>
                <a:gd name="T0" fmla="*/ 69 w 188"/>
                <a:gd name="T1" fmla="*/ 60 h 250"/>
                <a:gd name="T2" fmla="*/ 5 w 188"/>
                <a:gd name="T3" fmla="*/ 67 h 250"/>
                <a:gd name="T4" fmla="*/ 0 w 188"/>
                <a:gd name="T5" fmla="*/ 23 h 250"/>
                <a:gd name="T6" fmla="*/ 182 w 188"/>
                <a:gd name="T7" fmla="*/ 0 h 250"/>
                <a:gd name="T8" fmla="*/ 188 w 188"/>
                <a:gd name="T9" fmla="*/ 45 h 250"/>
                <a:gd name="T10" fmla="*/ 123 w 188"/>
                <a:gd name="T11" fmla="*/ 53 h 250"/>
                <a:gd name="T12" fmla="*/ 146 w 188"/>
                <a:gd name="T13" fmla="*/ 245 h 250"/>
                <a:gd name="T14" fmla="*/ 93 w 188"/>
                <a:gd name="T15" fmla="*/ 250 h 250"/>
                <a:gd name="T16" fmla="*/ 69 w 188"/>
                <a:gd name="T17" fmla="*/ 6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250">
                  <a:moveTo>
                    <a:pt x="69" y="60"/>
                  </a:moveTo>
                  <a:lnTo>
                    <a:pt x="5" y="67"/>
                  </a:lnTo>
                  <a:lnTo>
                    <a:pt x="0" y="23"/>
                  </a:lnTo>
                  <a:lnTo>
                    <a:pt x="182" y="0"/>
                  </a:lnTo>
                  <a:lnTo>
                    <a:pt x="188" y="45"/>
                  </a:lnTo>
                  <a:lnTo>
                    <a:pt x="123" y="53"/>
                  </a:lnTo>
                  <a:lnTo>
                    <a:pt x="146" y="245"/>
                  </a:lnTo>
                  <a:lnTo>
                    <a:pt x="93" y="250"/>
                  </a:lnTo>
                  <a:lnTo>
                    <a:pt x="69" y="60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ï$1ïḑé">
              <a:extLst>
                <a:ext uri="{FF2B5EF4-FFF2-40B4-BE49-F238E27FC236}">
                  <a16:creationId xmlns:a16="http://schemas.microsoft.com/office/drawing/2014/main" id="{D5B48B28-8B8A-4A3E-A394-031B6CC7C07D}"/>
                </a:ext>
              </a:extLst>
            </p:cNvPr>
            <p:cNvSpPr/>
            <p:nvPr/>
          </p:nvSpPr>
          <p:spPr bwMode="auto">
            <a:xfrm>
              <a:off x="8732838" y="1587500"/>
              <a:ext cx="285750" cy="403225"/>
            </a:xfrm>
            <a:custGeom>
              <a:avLst/>
              <a:gdLst>
                <a:gd name="T0" fmla="*/ 157 w 180"/>
                <a:gd name="T1" fmla="*/ 136 h 254"/>
                <a:gd name="T2" fmla="*/ 70 w 180"/>
                <a:gd name="T3" fmla="*/ 148 h 254"/>
                <a:gd name="T4" fmla="*/ 77 w 180"/>
                <a:gd name="T5" fmla="*/ 203 h 254"/>
                <a:gd name="T6" fmla="*/ 174 w 180"/>
                <a:gd name="T7" fmla="*/ 192 h 254"/>
                <a:gd name="T8" fmla="*/ 180 w 180"/>
                <a:gd name="T9" fmla="*/ 236 h 254"/>
                <a:gd name="T10" fmla="*/ 29 w 180"/>
                <a:gd name="T11" fmla="*/ 254 h 254"/>
                <a:gd name="T12" fmla="*/ 0 w 180"/>
                <a:gd name="T13" fmla="*/ 18 h 254"/>
                <a:gd name="T14" fmla="*/ 146 w 180"/>
                <a:gd name="T15" fmla="*/ 0 h 254"/>
                <a:gd name="T16" fmla="*/ 151 w 180"/>
                <a:gd name="T17" fmla="*/ 44 h 254"/>
                <a:gd name="T18" fmla="*/ 59 w 180"/>
                <a:gd name="T19" fmla="*/ 55 h 254"/>
                <a:gd name="T20" fmla="*/ 65 w 180"/>
                <a:gd name="T21" fmla="*/ 104 h 254"/>
                <a:gd name="T22" fmla="*/ 152 w 180"/>
                <a:gd name="T23" fmla="*/ 94 h 254"/>
                <a:gd name="T24" fmla="*/ 157 w 180"/>
                <a:gd name="T25" fmla="*/ 136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0" h="254">
                  <a:moveTo>
                    <a:pt x="157" y="136"/>
                  </a:moveTo>
                  <a:lnTo>
                    <a:pt x="70" y="148"/>
                  </a:lnTo>
                  <a:lnTo>
                    <a:pt x="77" y="203"/>
                  </a:lnTo>
                  <a:lnTo>
                    <a:pt x="174" y="192"/>
                  </a:lnTo>
                  <a:lnTo>
                    <a:pt x="180" y="236"/>
                  </a:lnTo>
                  <a:lnTo>
                    <a:pt x="29" y="254"/>
                  </a:lnTo>
                  <a:lnTo>
                    <a:pt x="0" y="18"/>
                  </a:lnTo>
                  <a:lnTo>
                    <a:pt x="146" y="0"/>
                  </a:lnTo>
                  <a:lnTo>
                    <a:pt x="151" y="44"/>
                  </a:lnTo>
                  <a:lnTo>
                    <a:pt x="59" y="55"/>
                  </a:lnTo>
                  <a:lnTo>
                    <a:pt x="65" y="104"/>
                  </a:lnTo>
                  <a:lnTo>
                    <a:pt x="152" y="94"/>
                  </a:lnTo>
                  <a:lnTo>
                    <a:pt x="157" y="136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ṩḷiďe">
              <a:extLst>
                <a:ext uri="{FF2B5EF4-FFF2-40B4-BE49-F238E27FC236}">
                  <a16:creationId xmlns:a16="http://schemas.microsoft.com/office/drawing/2014/main" id="{531D9F10-3207-48B3-BA61-5DB4ACDD158B}"/>
                </a:ext>
              </a:extLst>
            </p:cNvPr>
            <p:cNvSpPr/>
            <p:nvPr/>
          </p:nvSpPr>
          <p:spPr bwMode="auto">
            <a:xfrm>
              <a:off x="6442076" y="3217863"/>
              <a:ext cx="139700" cy="119063"/>
            </a:xfrm>
            <a:custGeom>
              <a:avLst/>
              <a:gdLst>
                <a:gd name="T0" fmla="*/ 88 w 88"/>
                <a:gd name="T1" fmla="*/ 30 h 75"/>
                <a:gd name="T2" fmla="*/ 86 w 88"/>
                <a:gd name="T3" fmla="*/ 62 h 75"/>
                <a:gd name="T4" fmla="*/ 28 w 88"/>
                <a:gd name="T5" fmla="*/ 75 h 75"/>
                <a:gd name="T6" fmla="*/ 0 w 88"/>
                <a:gd name="T7" fmla="*/ 47 h 75"/>
                <a:gd name="T8" fmla="*/ 4 w 88"/>
                <a:gd name="T9" fmla="*/ 11 h 75"/>
                <a:gd name="T10" fmla="*/ 36 w 88"/>
                <a:gd name="T11" fmla="*/ 14 h 75"/>
                <a:gd name="T12" fmla="*/ 37 w 88"/>
                <a:gd name="T13" fmla="*/ 6 h 75"/>
                <a:gd name="T14" fmla="*/ 48 w 88"/>
                <a:gd name="T15" fmla="*/ 0 h 75"/>
                <a:gd name="T16" fmla="*/ 88 w 88"/>
                <a:gd name="T17" fmla="*/ 3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75">
                  <a:moveTo>
                    <a:pt x="88" y="30"/>
                  </a:moveTo>
                  <a:lnTo>
                    <a:pt x="86" y="62"/>
                  </a:lnTo>
                  <a:lnTo>
                    <a:pt x="28" y="75"/>
                  </a:lnTo>
                  <a:lnTo>
                    <a:pt x="0" y="47"/>
                  </a:lnTo>
                  <a:lnTo>
                    <a:pt x="4" y="11"/>
                  </a:lnTo>
                  <a:lnTo>
                    <a:pt x="36" y="14"/>
                  </a:lnTo>
                  <a:lnTo>
                    <a:pt x="37" y="6"/>
                  </a:lnTo>
                  <a:lnTo>
                    <a:pt x="48" y="0"/>
                  </a:lnTo>
                  <a:lnTo>
                    <a:pt x="88" y="30"/>
                  </a:lnTo>
                  <a:close/>
                </a:path>
              </a:pathLst>
            </a:custGeom>
            <a:solidFill>
              <a:srgbClr val="E4D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śļïḓè">
              <a:extLst>
                <a:ext uri="{FF2B5EF4-FFF2-40B4-BE49-F238E27FC236}">
                  <a16:creationId xmlns:a16="http://schemas.microsoft.com/office/drawing/2014/main" id="{DEABF0D5-D318-4F3A-82CC-91A359181DE2}"/>
                </a:ext>
              </a:extLst>
            </p:cNvPr>
            <p:cNvSpPr/>
            <p:nvPr/>
          </p:nvSpPr>
          <p:spPr bwMode="auto">
            <a:xfrm>
              <a:off x="8472488" y="3971925"/>
              <a:ext cx="387350" cy="1277938"/>
            </a:xfrm>
            <a:custGeom>
              <a:avLst/>
              <a:gdLst>
                <a:gd name="T0" fmla="*/ 232 w 244"/>
                <a:gd name="T1" fmla="*/ 38 h 805"/>
                <a:gd name="T2" fmla="*/ 244 w 244"/>
                <a:gd name="T3" fmla="*/ 321 h 805"/>
                <a:gd name="T4" fmla="*/ 209 w 244"/>
                <a:gd name="T5" fmla="*/ 801 h 805"/>
                <a:gd name="T6" fmla="*/ 155 w 244"/>
                <a:gd name="T7" fmla="*/ 805 h 805"/>
                <a:gd name="T8" fmla="*/ 90 w 244"/>
                <a:gd name="T9" fmla="*/ 368 h 805"/>
                <a:gd name="T10" fmla="*/ 0 w 244"/>
                <a:gd name="T11" fmla="*/ 0 h 805"/>
                <a:gd name="T12" fmla="*/ 232 w 244"/>
                <a:gd name="T13" fmla="*/ 38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805">
                  <a:moveTo>
                    <a:pt x="232" y="38"/>
                  </a:moveTo>
                  <a:lnTo>
                    <a:pt x="244" y="321"/>
                  </a:lnTo>
                  <a:lnTo>
                    <a:pt x="209" y="801"/>
                  </a:lnTo>
                  <a:lnTo>
                    <a:pt x="155" y="805"/>
                  </a:lnTo>
                  <a:lnTo>
                    <a:pt x="90" y="368"/>
                  </a:lnTo>
                  <a:lnTo>
                    <a:pt x="0" y="0"/>
                  </a:lnTo>
                  <a:lnTo>
                    <a:pt x="232" y="38"/>
                  </a:lnTo>
                  <a:close/>
                </a:path>
              </a:pathLst>
            </a:custGeom>
            <a:solidFill>
              <a:srgbClr val="BAB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ṩlïďe">
              <a:extLst>
                <a:ext uri="{FF2B5EF4-FFF2-40B4-BE49-F238E27FC236}">
                  <a16:creationId xmlns:a16="http://schemas.microsoft.com/office/drawing/2014/main" id="{80BDD262-6735-4F58-B243-60DE5FF18E1D}"/>
                </a:ext>
              </a:extLst>
            </p:cNvPr>
            <p:cNvSpPr/>
            <p:nvPr/>
          </p:nvSpPr>
          <p:spPr bwMode="auto">
            <a:xfrm>
              <a:off x="8718551" y="5233988"/>
              <a:ext cx="139700" cy="92075"/>
            </a:xfrm>
            <a:custGeom>
              <a:avLst/>
              <a:gdLst>
                <a:gd name="T0" fmla="*/ 1 w 88"/>
                <a:gd name="T1" fmla="*/ 32 h 58"/>
                <a:gd name="T2" fmla="*/ 61 w 88"/>
                <a:gd name="T3" fmla="*/ 58 h 58"/>
                <a:gd name="T4" fmla="*/ 88 w 88"/>
                <a:gd name="T5" fmla="*/ 26 h 58"/>
                <a:gd name="T6" fmla="*/ 57 w 88"/>
                <a:gd name="T7" fmla="*/ 0 h 58"/>
                <a:gd name="T8" fmla="*/ 0 w 88"/>
                <a:gd name="T9" fmla="*/ 4 h 58"/>
                <a:gd name="T10" fmla="*/ 1 w 88"/>
                <a:gd name="T11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58">
                  <a:moveTo>
                    <a:pt x="1" y="32"/>
                  </a:moveTo>
                  <a:lnTo>
                    <a:pt x="61" y="58"/>
                  </a:lnTo>
                  <a:lnTo>
                    <a:pt x="88" y="26"/>
                  </a:lnTo>
                  <a:lnTo>
                    <a:pt x="57" y="0"/>
                  </a:lnTo>
                  <a:lnTo>
                    <a:pt x="0" y="4"/>
                  </a:lnTo>
                  <a:lnTo>
                    <a:pt x="1" y="32"/>
                  </a:lnTo>
                  <a:close/>
                </a:path>
              </a:pathLst>
            </a:custGeom>
            <a:solidFill>
              <a:srgbClr val="5563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ŝlíḑè">
              <a:extLst>
                <a:ext uri="{FF2B5EF4-FFF2-40B4-BE49-F238E27FC236}">
                  <a16:creationId xmlns:a16="http://schemas.microsoft.com/office/drawing/2014/main" id="{E38E09C0-3D7E-4EA3-A2BE-820986F6FB24}"/>
                </a:ext>
              </a:extLst>
            </p:cNvPr>
            <p:cNvSpPr/>
            <p:nvPr/>
          </p:nvSpPr>
          <p:spPr bwMode="auto">
            <a:xfrm>
              <a:off x="8220076" y="3838575"/>
              <a:ext cx="381000" cy="1385888"/>
            </a:xfrm>
            <a:custGeom>
              <a:avLst/>
              <a:gdLst>
                <a:gd name="T0" fmla="*/ 12 w 240"/>
                <a:gd name="T1" fmla="*/ 22 h 873"/>
                <a:gd name="T2" fmla="*/ 0 w 240"/>
                <a:gd name="T3" fmla="*/ 236 h 873"/>
                <a:gd name="T4" fmla="*/ 36 w 240"/>
                <a:gd name="T5" fmla="*/ 871 h 873"/>
                <a:gd name="T6" fmla="*/ 88 w 240"/>
                <a:gd name="T7" fmla="*/ 873 h 873"/>
                <a:gd name="T8" fmla="*/ 169 w 240"/>
                <a:gd name="T9" fmla="*/ 457 h 873"/>
                <a:gd name="T10" fmla="*/ 240 w 240"/>
                <a:gd name="T11" fmla="*/ 0 h 873"/>
                <a:gd name="T12" fmla="*/ 12 w 240"/>
                <a:gd name="T13" fmla="*/ 22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73">
                  <a:moveTo>
                    <a:pt x="12" y="22"/>
                  </a:moveTo>
                  <a:lnTo>
                    <a:pt x="0" y="236"/>
                  </a:lnTo>
                  <a:lnTo>
                    <a:pt x="36" y="871"/>
                  </a:lnTo>
                  <a:lnTo>
                    <a:pt x="88" y="873"/>
                  </a:lnTo>
                  <a:lnTo>
                    <a:pt x="169" y="457"/>
                  </a:lnTo>
                  <a:lnTo>
                    <a:pt x="240" y="0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rgbClr val="BAB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ṩ1ïḍé">
              <a:extLst>
                <a:ext uri="{FF2B5EF4-FFF2-40B4-BE49-F238E27FC236}">
                  <a16:creationId xmlns:a16="http://schemas.microsoft.com/office/drawing/2014/main" id="{ADEA8A98-A178-499C-A0BD-E4BA924B9DF7}"/>
                </a:ext>
              </a:extLst>
            </p:cNvPr>
            <p:cNvSpPr/>
            <p:nvPr/>
          </p:nvSpPr>
          <p:spPr bwMode="auto">
            <a:xfrm>
              <a:off x="8220076" y="5210175"/>
              <a:ext cx="139700" cy="92075"/>
            </a:xfrm>
            <a:custGeom>
              <a:avLst/>
              <a:gdLst>
                <a:gd name="T0" fmla="*/ 87 w 88"/>
                <a:gd name="T1" fmla="*/ 32 h 58"/>
                <a:gd name="T2" fmla="*/ 28 w 88"/>
                <a:gd name="T3" fmla="*/ 58 h 58"/>
                <a:gd name="T4" fmla="*/ 0 w 88"/>
                <a:gd name="T5" fmla="*/ 28 h 58"/>
                <a:gd name="T6" fmla="*/ 31 w 88"/>
                <a:gd name="T7" fmla="*/ 0 h 58"/>
                <a:gd name="T8" fmla="*/ 88 w 88"/>
                <a:gd name="T9" fmla="*/ 3 h 58"/>
                <a:gd name="T10" fmla="*/ 87 w 88"/>
                <a:gd name="T11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58">
                  <a:moveTo>
                    <a:pt x="87" y="32"/>
                  </a:moveTo>
                  <a:lnTo>
                    <a:pt x="28" y="58"/>
                  </a:lnTo>
                  <a:lnTo>
                    <a:pt x="0" y="28"/>
                  </a:lnTo>
                  <a:lnTo>
                    <a:pt x="31" y="0"/>
                  </a:lnTo>
                  <a:lnTo>
                    <a:pt x="88" y="3"/>
                  </a:lnTo>
                  <a:lnTo>
                    <a:pt x="87" y="32"/>
                  </a:lnTo>
                  <a:close/>
                </a:path>
              </a:pathLst>
            </a:custGeom>
            <a:solidFill>
              <a:srgbClr val="5563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íṡļiḓe">
              <a:extLst>
                <a:ext uri="{FF2B5EF4-FFF2-40B4-BE49-F238E27FC236}">
                  <a16:creationId xmlns:a16="http://schemas.microsoft.com/office/drawing/2014/main" id="{5CA9B4B3-CF93-4001-8EB1-1B12D4829231}"/>
                </a:ext>
              </a:extLst>
            </p:cNvPr>
            <p:cNvSpPr/>
            <p:nvPr/>
          </p:nvSpPr>
          <p:spPr bwMode="auto">
            <a:xfrm>
              <a:off x="8143876" y="2846388"/>
              <a:ext cx="814388" cy="1281113"/>
            </a:xfrm>
            <a:custGeom>
              <a:avLst/>
              <a:gdLst>
                <a:gd name="T0" fmla="*/ 333 w 459"/>
                <a:gd name="T1" fmla="*/ 16 h 723"/>
                <a:gd name="T2" fmla="*/ 183 w 459"/>
                <a:gd name="T3" fmla="*/ 0 h 723"/>
                <a:gd name="T4" fmla="*/ 43 w 459"/>
                <a:gd name="T5" fmla="*/ 207 h 723"/>
                <a:gd name="T6" fmla="*/ 0 w 459"/>
                <a:gd name="T7" fmla="*/ 622 h 723"/>
                <a:gd name="T8" fmla="*/ 111 w 459"/>
                <a:gd name="T9" fmla="*/ 709 h 723"/>
                <a:gd name="T10" fmla="*/ 404 w 459"/>
                <a:gd name="T11" fmla="*/ 673 h 723"/>
                <a:gd name="T12" fmla="*/ 449 w 459"/>
                <a:gd name="T13" fmla="*/ 551 h 723"/>
                <a:gd name="T14" fmla="*/ 427 w 459"/>
                <a:gd name="T15" fmla="*/ 371 h 723"/>
                <a:gd name="T16" fmla="*/ 333 w 459"/>
                <a:gd name="T17" fmla="*/ 16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9" h="723">
                  <a:moveTo>
                    <a:pt x="333" y="16"/>
                  </a:moveTo>
                  <a:cubicBezTo>
                    <a:pt x="183" y="0"/>
                    <a:pt x="183" y="0"/>
                    <a:pt x="183" y="0"/>
                  </a:cubicBezTo>
                  <a:cubicBezTo>
                    <a:pt x="183" y="0"/>
                    <a:pt x="100" y="9"/>
                    <a:pt x="43" y="207"/>
                  </a:cubicBezTo>
                  <a:cubicBezTo>
                    <a:pt x="12" y="317"/>
                    <a:pt x="2" y="490"/>
                    <a:pt x="0" y="622"/>
                  </a:cubicBezTo>
                  <a:cubicBezTo>
                    <a:pt x="4" y="641"/>
                    <a:pt x="24" y="723"/>
                    <a:pt x="111" y="709"/>
                  </a:cubicBezTo>
                  <a:cubicBezTo>
                    <a:pt x="260" y="685"/>
                    <a:pt x="339" y="661"/>
                    <a:pt x="404" y="673"/>
                  </a:cubicBezTo>
                  <a:cubicBezTo>
                    <a:pt x="459" y="685"/>
                    <a:pt x="455" y="609"/>
                    <a:pt x="449" y="551"/>
                  </a:cubicBezTo>
                  <a:cubicBezTo>
                    <a:pt x="427" y="371"/>
                    <a:pt x="427" y="371"/>
                    <a:pt x="427" y="371"/>
                  </a:cubicBezTo>
                  <a:lnTo>
                    <a:pt x="333" y="16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ṩ1íďe">
              <a:extLst>
                <a:ext uri="{FF2B5EF4-FFF2-40B4-BE49-F238E27FC236}">
                  <a16:creationId xmlns:a16="http://schemas.microsoft.com/office/drawing/2014/main" id="{1762AB59-EE06-476E-BEA9-F177BD529413}"/>
                </a:ext>
              </a:extLst>
            </p:cNvPr>
            <p:cNvSpPr/>
            <p:nvPr/>
          </p:nvSpPr>
          <p:spPr bwMode="auto">
            <a:xfrm>
              <a:off x="8397876" y="2516188"/>
              <a:ext cx="342900" cy="381000"/>
            </a:xfrm>
            <a:custGeom>
              <a:avLst/>
              <a:gdLst>
                <a:gd name="T0" fmla="*/ 161 w 194"/>
                <a:gd name="T1" fmla="*/ 16 h 215"/>
                <a:gd name="T2" fmla="*/ 46 w 194"/>
                <a:gd name="T3" fmla="*/ 8 h 215"/>
                <a:gd name="T4" fmla="*/ 25 w 194"/>
                <a:gd name="T5" fmla="*/ 19 h 215"/>
                <a:gd name="T6" fmla="*/ 21 w 194"/>
                <a:gd name="T7" fmla="*/ 29 h 215"/>
                <a:gd name="T8" fmla="*/ 23 w 194"/>
                <a:gd name="T9" fmla="*/ 149 h 215"/>
                <a:gd name="T10" fmla="*/ 40 w 194"/>
                <a:gd name="T11" fmla="*/ 164 h 215"/>
                <a:gd name="T12" fmla="*/ 68 w 194"/>
                <a:gd name="T13" fmla="*/ 175 h 215"/>
                <a:gd name="T14" fmla="*/ 59 w 194"/>
                <a:gd name="T15" fmla="*/ 201 h 215"/>
                <a:gd name="T16" fmla="*/ 116 w 194"/>
                <a:gd name="T17" fmla="*/ 203 h 215"/>
                <a:gd name="T18" fmla="*/ 117 w 194"/>
                <a:gd name="T19" fmla="*/ 171 h 215"/>
                <a:gd name="T20" fmla="*/ 131 w 194"/>
                <a:gd name="T21" fmla="*/ 163 h 215"/>
                <a:gd name="T22" fmla="*/ 166 w 194"/>
                <a:gd name="T23" fmla="*/ 116 h 215"/>
                <a:gd name="T24" fmla="*/ 190 w 194"/>
                <a:gd name="T25" fmla="*/ 53 h 215"/>
                <a:gd name="T26" fmla="*/ 190 w 194"/>
                <a:gd name="T27" fmla="*/ 30 h 215"/>
                <a:gd name="T28" fmla="*/ 168 w 194"/>
                <a:gd name="T29" fmla="*/ 18 h 215"/>
                <a:gd name="T30" fmla="*/ 161 w 194"/>
                <a:gd name="T31" fmla="*/ 1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4" h="215">
                  <a:moveTo>
                    <a:pt x="161" y="16"/>
                  </a:moveTo>
                  <a:cubicBezTo>
                    <a:pt x="123" y="8"/>
                    <a:pt x="84" y="0"/>
                    <a:pt x="46" y="8"/>
                  </a:cubicBezTo>
                  <a:cubicBezTo>
                    <a:pt x="38" y="9"/>
                    <a:pt x="29" y="12"/>
                    <a:pt x="25" y="19"/>
                  </a:cubicBezTo>
                  <a:cubicBezTo>
                    <a:pt x="23" y="22"/>
                    <a:pt x="22" y="25"/>
                    <a:pt x="21" y="29"/>
                  </a:cubicBezTo>
                  <a:cubicBezTo>
                    <a:pt x="12" y="64"/>
                    <a:pt x="0" y="116"/>
                    <a:pt x="23" y="149"/>
                  </a:cubicBezTo>
                  <a:cubicBezTo>
                    <a:pt x="27" y="155"/>
                    <a:pt x="33" y="160"/>
                    <a:pt x="40" y="164"/>
                  </a:cubicBezTo>
                  <a:cubicBezTo>
                    <a:pt x="48" y="170"/>
                    <a:pt x="58" y="173"/>
                    <a:pt x="68" y="175"/>
                  </a:cubicBezTo>
                  <a:cubicBezTo>
                    <a:pt x="66" y="184"/>
                    <a:pt x="63" y="193"/>
                    <a:pt x="59" y="201"/>
                  </a:cubicBezTo>
                  <a:cubicBezTo>
                    <a:pt x="68" y="214"/>
                    <a:pt x="108" y="215"/>
                    <a:pt x="116" y="203"/>
                  </a:cubicBezTo>
                  <a:cubicBezTo>
                    <a:pt x="116" y="192"/>
                    <a:pt x="116" y="181"/>
                    <a:pt x="117" y="171"/>
                  </a:cubicBezTo>
                  <a:cubicBezTo>
                    <a:pt x="122" y="169"/>
                    <a:pt x="126" y="166"/>
                    <a:pt x="131" y="163"/>
                  </a:cubicBezTo>
                  <a:cubicBezTo>
                    <a:pt x="148" y="152"/>
                    <a:pt x="159" y="135"/>
                    <a:pt x="166" y="116"/>
                  </a:cubicBezTo>
                  <a:cubicBezTo>
                    <a:pt x="173" y="95"/>
                    <a:pt x="183" y="75"/>
                    <a:pt x="190" y="53"/>
                  </a:cubicBezTo>
                  <a:cubicBezTo>
                    <a:pt x="192" y="46"/>
                    <a:pt x="194" y="37"/>
                    <a:pt x="190" y="30"/>
                  </a:cubicBezTo>
                  <a:cubicBezTo>
                    <a:pt x="186" y="22"/>
                    <a:pt x="176" y="20"/>
                    <a:pt x="168" y="18"/>
                  </a:cubicBezTo>
                  <a:cubicBezTo>
                    <a:pt x="165" y="17"/>
                    <a:pt x="163" y="17"/>
                    <a:pt x="161" y="16"/>
                  </a:cubicBezTo>
                  <a:close/>
                </a:path>
              </a:pathLst>
            </a:custGeom>
            <a:solidFill>
              <a:srgbClr val="AA6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Sļïdè">
              <a:extLst>
                <a:ext uri="{FF2B5EF4-FFF2-40B4-BE49-F238E27FC236}">
                  <a16:creationId xmlns:a16="http://schemas.microsoft.com/office/drawing/2014/main" id="{1204201B-9210-4A0B-95F6-D6BBF4CC3D67}"/>
                </a:ext>
              </a:extLst>
            </p:cNvPr>
            <p:cNvSpPr/>
            <p:nvPr/>
          </p:nvSpPr>
          <p:spPr bwMode="auto">
            <a:xfrm>
              <a:off x="8335963" y="2373313"/>
              <a:ext cx="449263" cy="341313"/>
            </a:xfrm>
            <a:custGeom>
              <a:avLst/>
              <a:gdLst>
                <a:gd name="T0" fmla="*/ 70 w 254"/>
                <a:gd name="T1" fmla="*/ 117 h 193"/>
                <a:gd name="T2" fmla="*/ 134 w 254"/>
                <a:gd name="T3" fmla="*/ 101 h 193"/>
                <a:gd name="T4" fmla="*/ 209 w 254"/>
                <a:gd name="T5" fmla="*/ 193 h 193"/>
                <a:gd name="T6" fmla="*/ 253 w 254"/>
                <a:gd name="T7" fmla="*/ 127 h 193"/>
                <a:gd name="T8" fmla="*/ 241 w 254"/>
                <a:gd name="T9" fmla="*/ 64 h 193"/>
                <a:gd name="T10" fmla="*/ 189 w 254"/>
                <a:gd name="T11" fmla="*/ 31 h 193"/>
                <a:gd name="T12" fmla="*/ 145 w 254"/>
                <a:gd name="T13" fmla="*/ 5 h 193"/>
                <a:gd name="T14" fmla="*/ 135 w 254"/>
                <a:gd name="T15" fmla="*/ 0 h 193"/>
                <a:gd name="T16" fmla="*/ 123 w 254"/>
                <a:gd name="T17" fmla="*/ 2 h 193"/>
                <a:gd name="T18" fmla="*/ 19 w 254"/>
                <a:gd name="T19" fmla="*/ 29 h 193"/>
                <a:gd name="T20" fmla="*/ 2 w 254"/>
                <a:gd name="T21" fmla="*/ 39 h 193"/>
                <a:gd name="T22" fmla="*/ 2 w 254"/>
                <a:gd name="T23" fmla="*/ 52 h 193"/>
                <a:gd name="T24" fmla="*/ 16 w 254"/>
                <a:gd name="T25" fmla="*/ 106 h 193"/>
                <a:gd name="T26" fmla="*/ 43 w 254"/>
                <a:gd name="T27" fmla="*/ 165 h 193"/>
                <a:gd name="T28" fmla="*/ 53 w 254"/>
                <a:gd name="T29" fmla="*/ 135 h 193"/>
                <a:gd name="T30" fmla="*/ 70 w 254"/>
                <a:gd name="T31" fmla="*/ 11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4" h="193">
                  <a:moveTo>
                    <a:pt x="70" y="117"/>
                  </a:moveTo>
                  <a:cubicBezTo>
                    <a:pt x="89" y="105"/>
                    <a:pt x="117" y="100"/>
                    <a:pt x="134" y="101"/>
                  </a:cubicBezTo>
                  <a:cubicBezTo>
                    <a:pt x="187" y="105"/>
                    <a:pt x="207" y="144"/>
                    <a:pt x="209" y="193"/>
                  </a:cubicBezTo>
                  <a:cubicBezTo>
                    <a:pt x="224" y="174"/>
                    <a:pt x="251" y="151"/>
                    <a:pt x="253" y="127"/>
                  </a:cubicBezTo>
                  <a:cubicBezTo>
                    <a:pt x="254" y="108"/>
                    <a:pt x="252" y="81"/>
                    <a:pt x="241" y="64"/>
                  </a:cubicBezTo>
                  <a:cubicBezTo>
                    <a:pt x="231" y="48"/>
                    <a:pt x="204" y="40"/>
                    <a:pt x="189" y="31"/>
                  </a:cubicBezTo>
                  <a:cubicBezTo>
                    <a:pt x="174" y="22"/>
                    <a:pt x="159" y="13"/>
                    <a:pt x="145" y="5"/>
                  </a:cubicBezTo>
                  <a:cubicBezTo>
                    <a:pt x="142" y="3"/>
                    <a:pt x="139" y="1"/>
                    <a:pt x="135" y="0"/>
                  </a:cubicBezTo>
                  <a:cubicBezTo>
                    <a:pt x="131" y="0"/>
                    <a:pt x="127" y="1"/>
                    <a:pt x="123" y="2"/>
                  </a:cubicBezTo>
                  <a:cubicBezTo>
                    <a:pt x="88" y="11"/>
                    <a:pt x="53" y="20"/>
                    <a:pt x="19" y="29"/>
                  </a:cubicBezTo>
                  <a:cubicBezTo>
                    <a:pt x="12" y="30"/>
                    <a:pt x="4" y="33"/>
                    <a:pt x="2" y="39"/>
                  </a:cubicBezTo>
                  <a:cubicBezTo>
                    <a:pt x="0" y="43"/>
                    <a:pt x="1" y="48"/>
                    <a:pt x="2" y="52"/>
                  </a:cubicBezTo>
                  <a:cubicBezTo>
                    <a:pt x="6" y="70"/>
                    <a:pt x="14" y="88"/>
                    <a:pt x="16" y="106"/>
                  </a:cubicBezTo>
                  <a:cubicBezTo>
                    <a:pt x="18" y="117"/>
                    <a:pt x="24" y="171"/>
                    <a:pt x="43" y="165"/>
                  </a:cubicBezTo>
                  <a:cubicBezTo>
                    <a:pt x="48" y="156"/>
                    <a:pt x="49" y="145"/>
                    <a:pt x="53" y="135"/>
                  </a:cubicBezTo>
                  <a:cubicBezTo>
                    <a:pt x="57" y="128"/>
                    <a:pt x="63" y="122"/>
                    <a:pt x="70" y="117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sľïḋê">
              <a:extLst>
                <a:ext uri="{FF2B5EF4-FFF2-40B4-BE49-F238E27FC236}">
                  <a16:creationId xmlns:a16="http://schemas.microsoft.com/office/drawing/2014/main" id="{3166EEC0-425F-4044-B873-EDA54FCAE933}"/>
                </a:ext>
              </a:extLst>
            </p:cNvPr>
            <p:cNvSpPr/>
            <p:nvPr/>
          </p:nvSpPr>
          <p:spPr bwMode="auto">
            <a:xfrm>
              <a:off x="7991476" y="2846388"/>
              <a:ext cx="476250" cy="811213"/>
            </a:xfrm>
            <a:custGeom>
              <a:avLst/>
              <a:gdLst>
                <a:gd name="T0" fmla="*/ 300 w 300"/>
                <a:gd name="T1" fmla="*/ 0 h 511"/>
                <a:gd name="T2" fmla="*/ 239 w 300"/>
                <a:gd name="T3" fmla="*/ 19 h 511"/>
                <a:gd name="T4" fmla="*/ 13 w 300"/>
                <a:gd name="T5" fmla="*/ 255 h 511"/>
                <a:gd name="T6" fmla="*/ 0 w 300"/>
                <a:gd name="T7" fmla="*/ 332 h 511"/>
                <a:gd name="T8" fmla="*/ 107 w 300"/>
                <a:gd name="T9" fmla="*/ 511 h 511"/>
                <a:gd name="T10" fmla="*/ 136 w 300"/>
                <a:gd name="T11" fmla="*/ 445 h 511"/>
                <a:gd name="T12" fmla="*/ 90 w 300"/>
                <a:gd name="T13" fmla="*/ 314 h 511"/>
                <a:gd name="T14" fmla="*/ 163 w 300"/>
                <a:gd name="T15" fmla="*/ 263 h 511"/>
                <a:gd name="T16" fmla="*/ 260 w 300"/>
                <a:gd name="T17" fmla="*/ 46 h 511"/>
                <a:gd name="T18" fmla="*/ 300 w 300"/>
                <a:gd name="T1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511">
                  <a:moveTo>
                    <a:pt x="300" y="0"/>
                  </a:moveTo>
                  <a:lnTo>
                    <a:pt x="239" y="19"/>
                  </a:lnTo>
                  <a:lnTo>
                    <a:pt x="13" y="255"/>
                  </a:lnTo>
                  <a:lnTo>
                    <a:pt x="0" y="332"/>
                  </a:lnTo>
                  <a:lnTo>
                    <a:pt x="107" y="511"/>
                  </a:lnTo>
                  <a:lnTo>
                    <a:pt x="136" y="445"/>
                  </a:lnTo>
                  <a:lnTo>
                    <a:pt x="90" y="314"/>
                  </a:lnTo>
                  <a:lnTo>
                    <a:pt x="163" y="263"/>
                  </a:lnTo>
                  <a:lnTo>
                    <a:pt x="260" y="46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ṥḷíḍè">
              <a:extLst>
                <a:ext uri="{FF2B5EF4-FFF2-40B4-BE49-F238E27FC236}">
                  <a16:creationId xmlns:a16="http://schemas.microsoft.com/office/drawing/2014/main" id="{2CD66CB1-68D7-494D-9196-89D928170302}"/>
                </a:ext>
              </a:extLst>
            </p:cNvPr>
            <p:cNvSpPr/>
            <p:nvPr/>
          </p:nvSpPr>
          <p:spPr bwMode="auto">
            <a:xfrm>
              <a:off x="8677276" y="2132013"/>
              <a:ext cx="328613" cy="958850"/>
            </a:xfrm>
            <a:custGeom>
              <a:avLst/>
              <a:gdLst>
                <a:gd name="T0" fmla="*/ 0 w 207"/>
                <a:gd name="T1" fmla="*/ 482 h 604"/>
                <a:gd name="T2" fmla="*/ 115 w 207"/>
                <a:gd name="T3" fmla="*/ 358 h 604"/>
                <a:gd name="T4" fmla="*/ 87 w 207"/>
                <a:gd name="T5" fmla="*/ 22 h 604"/>
                <a:gd name="T6" fmla="*/ 139 w 207"/>
                <a:gd name="T7" fmla="*/ 0 h 604"/>
                <a:gd name="T8" fmla="*/ 207 w 207"/>
                <a:gd name="T9" fmla="*/ 342 h 604"/>
                <a:gd name="T10" fmla="*/ 186 w 207"/>
                <a:gd name="T11" fmla="*/ 426 h 604"/>
                <a:gd name="T12" fmla="*/ 57 w 207"/>
                <a:gd name="T13" fmla="*/ 604 h 604"/>
                <a:gd name="T14" fmla="*/ 0 w 207"/>
                <a:gd name="T15" fmla="*/ 482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7" h="604">
                  <a:moveTo>
                    <a:pt x="0" y="482"/>
                  </a:moveTo>
                  <a:lnTo>
                    <a:pt x="115" y="358"/>
                  </a:lnTo>
                  <a:lnTo>
                    <a:pt x="87" y="22"/>
                  </a:lnTo>
                  <a:lnTo>
                    <a:pt x="139" y="0"/>
                  </a:lnTo>
                  <a:lnTo>
                    <a:pt x="207" y="342"/>
                  </a:lnTo>
                  <a:lnTo>
                    <a:pt x="186" y="426"/>
                  </a:lnTo>
                  <a:lnTo>
                    <a:pt x="57" y="604"/>
                  </a:lnTo>
                  <a:lnTo>
                    <a:pt x="0" y="482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ŝḻïḍè">
              <a:extLst>
                <a:ext uri="{FF2B5EF4-FFF2-40B4-BE49-F238E27FC236}">
                  <a16:creationId xmlns:a16="http://schemas.microsoft.com/office/drawing/2014/main" id="{68A4318D-206E-43A4-BBD7-CA60F9E01FE2}"/>
                </a:ext>
              </a:extLst>
            </p:cNvPr>
            <p:cNvSpPr/>
            <p:nvPr/>
          </p:nvSpPr>
          <p:spPr bwMode="auto">
            <a:xfrm>
              <a:off x="7392988" y="5113338"/>
              <a:ext cx="109538" cy="198438"/>
            </a:xfrm>
            <a:custGeom>
              <a:avLst/>
              <a:gdLst>
                <a:gd name="T0" fmla="*/ 25 w 62"/>
                <a:gd name="T1" fmla="*/ 8 h 112"/>
                <a:gd name="T2" fmla="*/ 42 w 62"/>
                <a:gd name="T3" fmla="*/ 1 h 112"/>
                <a:gd name="T4" fmla="*/ 57 w 62"/>
                <a:gd name="T5" fmla="*/ 12 h 112"/>
                <a:gd name="T6" fmla="*/ 60 w 62"/>
                <a:gd name="T7" fmla="*/ 25 h 112"/>
                <a:gd name="T8" fmla="*/ 31 w 62"/>
                <a:gd name="T9" fmla="*/ 109 h 112"/>
                <a:gd name="T10" fmla="*/ 5 w 62"/>
                <a:gd name="T11" fmla="*/ 92 h 112"/>
                <a:gd name="T12" fmla="*/ 25 w 62"/>
                <a:gd name="T13" fmla="*/ 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112">
                  <a:moveTo>
                    <a:pt x="25" y="8"/>
                  </a:moveTo>
                  <a:cubicBezTo>
                    <a:pt x="30" y="3"/>
                    <a:pt x="36" y="0"/>
                    <a:pt x="42" y="1"/>
                  </a:cubicBezTo>
                  <a:cubicBezTo>
                    <a:pt x="49" y="2"/>
                    <a:pt x="55" y="6"/>
                    <a:pt x="57" y="12"/>
                  </a:cubicBezTo>
                  <a:cubicBezTo>
                    <a:pt x="59" y="16"/>
                    <a:pt x="59" y="20"/>
                    <a:pt x="60" y="25"/>
                  </a:cubicBezTo>
                  <a:cubicBezTo>
                    <a:pt x="62" y="47"/>
                    <a:pt x="62" y="101"/>
                    <a:pt x="31" y="109"/>
                  </a:cubicBezTo>
                  <a:cubicBezTo>
                    <a:pt x="19" y="112"/>
                    <a:pt x="8" y="103"/>
                    <a:pt x="5" y="92"/>
                  </a:cubicBezTo>
                  <a:cubicBezTo>
                    <a:pt x="0" y="74"/>
                    <a:pt x="7" y="27"/>
                    <a:pt x="25" y="8"/>
                  </a:cubicBezTo>
                  <a:close/>
                </a:path>
              </a:pathLst>
            </a:custGeom>
            <a:solidFill>
              <a:srgbClr val="3236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ṣḷidè">
              <a:extLst>
                <a:ext uri="{FF2B5EF4-FFF2-40B4-BE49-F238E27FC236}">
                  <a16:creationId xmlns:a16="http://schemas.microsoft.com/office/drawing/2014/main" id="{CAA74D72-C667-48DB-B82D-73C94BCE2F68}"/>
                </a:ext>
              </a:extLst>
            </p:cNvPr>
            <p:cNvSpPr/>
            <p:nvPr/>
          </p:nvSpPr>
          <p:spPr bwMode="auto">
            <a:xfrm>
              <a:off x="7418388" y="4524375"/>
              <a:ext cx="158750" cy="673100"/>
            </a:xfrm>
            <a:custGeom>
              <a:avLst/>
              <a:gdLst>
                <a:gd name="T0" fmla="*/ 0 w 90"/>
                <a:gd name="T1" fmla="*/ 0 h 380"/>
                <a:gd name="T2" fmla="*/ 1 w 90"/>
                <a:gd name="T3" fmla="*/ 137 h 380"/>
                <a:gd name="T4" fmla="*/ 7 w 90"/>
                <a:gd name="T5" fmla="*/ 321 h 380"/>
                <a:gd name="T6" fmla="*/ 7 w 90"/>
                <a:gd name="T7" fmla="*/ 364 h 380"/>
                <a:gd name="T8" fmla="*/ 33 w 90"/>
                <a:gd name="T9" fmla="*/ 373 h 380"/>
                <a:gd name="T10" fmla="*/ 48 w 90"/>
                <a:gd name="T11" fmla="*/ 327 h 380"/>
                <a:gd name="T12" fmla="*/ 70 w 90"/>
                <a:gd name="T13" fmla="*/ 197 h 380"/>
                <a:gd name="T14" fmla="*/ 68 w 90"/>
                <a:gd name="T15" fmla="*/ 124 h 380"/>
                <a:gd name="T16" fmla="*/ 90 w 90"/>
                <a:gd name="T17" fmla="*/ 9 h 380"/>
                <a:gd name="T18" fmla="*/ 0 w 90"/>
                <a:gd name="T19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380">
                  <a:moveTo>
                    <a:pt x="0" y="0"/>
                  </a:moveTo>
                  <a:cubicBezTo>
                    <a:pt x="1" y="137"/>
                    <a:pt x="1" y="137"/>
                    <a:pt x="1" y="137"/>
                  </a:cubicBezTo>
                  <a:cubicBezTo>
                    <a:pt x="0" y="199"/>
                    <a:pt x="9" y="260"/>
                    <a:pt x="7" y="321"/>
                  </a:cubicBezTo>
                  <a:cubicBezTo>
                    <a:pt x="7" y="335"/>
                    <a:pt x="3" y="350"/>
                    <a:pt x="7" y="364"/>
                  </a:cubicBezTo>
                  <a:cubicBezTo>
                    <a:pt x="10" y="378"/>
                    <a:pt x="21" y="380"/>
                    <a:pt x="33" y="373"/>
                  </a:cubicBezTo>
                  <a:cubicBezTo>
                    <a:pt x="48" y="364"/>
                    <a:pt x="45" y="342"/>
                    <a:pt x="48" y="327"/>
                  </a:cubicBezTo>
                  <a:cubicBezTo>
                    <a:pt x="55" y="283"/>
                    <a:pt x="63" y="240"/>
                    <a:pt x="70" y="197"/>
                  </a:cubicBezTo>
                  <a:cubicBezTo>
                    <a:pt x="74" y="176"/>
                    <a:pt x="67" y="146"/>
                    <a:pt x="68" y="124"/>
                  </a:cubicBezTo>
                  <a:cubicBezTo>
                    <a:pt x="90" y="9"/>
                    <a:pt x="90" y="9"/>
                    <a:pt x="90" y="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sḻiďé">
              <a:extLst>
                <a:ext uri="{FF2B5EF4-FFF2-40B4-BE49-F238E27FC236}">
                  <a16:creationId xmlns:a16="http://schemas.microsoft.com/office/drawing/2014/main" id="{B3B97143-23FD-4A45-9451-BE58B48AE367}"/>
                </a:ext>
              </a:extLst>
            </p:cNvPr>
            <p:cNvSpPr/>
            <p:nvPr/>
          </p:nvSpPr>
          <p:spPr bwMode="auto">
            <a:xfrm>
              <a:off x="7353301" y="3795713"/>
              <a:ext cx="342900" cy="1250950"/>
            </a:xfrm>
            <a:custGeom>
              <a:avLst/>
              <a:gdLst>
                <a:gd name="T0" fmla="*/ 216 w 216"/>
                <a:gd name="T1" fmla="*/ 210 h 788"/>
                <a:gd name="T2" fmla="*/ 149 w 216"/>
                <a:gd name="T3" fmla="*/ 507 h 788"/>
                <a:gd name="T4" fmla="*/ 136 w 216"/>
                <a:gd name="T5" fmla="*/ 788 h 788"/>
                <a:gd name="T6" fmla="*/ 28 w 216"/>
                <a:gd name="T7" fmla="*/ 786 h 788"/>
                <a:gd name="T8" fmla="*/ 0 w 216"/>
                <a:gd name="T9" fmla="*/ 0 h 788"/>
                <a:gd name="T10" fmla="*/ 206 w 216"/>
                <a:gd name="T11" fmla="*/ 5 h 788"/>
                <a:gd name="T12" fmla="*/ 216 w 216"/>
                <a:gd name="T13" fmla="*/ 21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788">
                  <a:moveTo>
                    <a:pt x="216" y="210"/>
                  </a:moveTo>
                  <a:lnTo>
                    <a:pt x="149" y="507"/>
                  </a:lnTo>
                  <a:lnTo>
                    <a:pt x="136" y="788"/>
                  </a:lnTo>
                  <a:lnTo>
                    <a:pt x="28" y="786"/>
                  </a:lnTo>
                  <a:lnTo>
                    <a:pt x="0" y="0"/>
                  </a:lnTo>
                  <a:lnTo>
                    <a:pt x="206" y="5"/>
                  </a:lnTo>
                  <a:lnTo>
                    <a:pt x="216" y="210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ŝľîḍè">
              <a:extLst>
                <a:ext uri="{FF2B5EF4-FFF2-40B4-BE49-F238E27FC236}">
                  <a16:creationId xmlns:a16="http://schemas.microsoft.com/office/drawing/2014/main" id="{4DC95554-DD80-4BE9-A424-C1961314ACE1}"/>
                </a:ext>
              </a:extLst>
            </p:cNvPr>
            <p:cNvSpPr/>
            <p:nvPr/>
          </p:nvSpPr>
          <p:spPr bwMode="auto">
            <a:xfrm>
              <a:off x="7146926" y="5103813"/>
              <a:ext cx="111125" cy="198438"/>
            </a:xfrm>
            <a:custGeom>
              <a:avLst/>
              <a:gdLst>
                <a:gd name="T0" fmla="*/ 28 w 63"/>
                <a:gd name="T1" fmla="*/ 8 h 112"/>
                <a:gd name="T2" fmla="*/ 46 w 63"/>
                <a:gd name="T3" fmla="*/ 2 h 112"/>
                <a:gd name="T4" fmla="*/ 60 w 63"/>
                <a:gd name="T5" fmla="*/ 14 h 112"/>
                <a:gd name="T6" fmla="*/ 62 w 63"/>
                <a:gd name="T7" fmla="*/ 27 h 112"/>
                <a:gd name="T8" fmla="*/ 30 w 63"/>
                <a:gd name="T9" fmla="*/ 109 h 112"/>
                <a:gd name="T10" fmla="*/ 5 w 63"/>
                <a:gd name="T11" fmla="*/ 90 h 112"/>
                <a:gd name="T12" fmla="*/ 28 w 63"/>
                <a:gd name="T13" fmla="*/ 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12">
                  <a:moveTo>
                    <a:pt x="28" y="8"/>
                  </a:moveTo>
                  <a:cubicBezTo>
                    <a:pt x="33" y="3"/>
                    <a:pt x="39" y="0"/>
                    <a:pt x="46" y="2"/>
                  </a:cubicBezTo>
                  <a:cubicBezTo>
                    <a:pt x="52" y="3"/>
                    <a:pt x="58" y="8"/>
                    <a:pt x="60" y="14"/>
                  </a:cubicBezTo>
                  <a:cubicBezTo>
                    <a:pt x="62" y="18"/>
                    <a:pt x="62" y="22"/>
                    <a:pt x="62" y="27"/>
                  </a:cubicBezTo>
                  <a:cubicBezTo>
                    <a:pt x="63" y="50"/>
                    <a:pt x="61" y="103"/>
                    <a:pt x="30" y="109"/>
                  </a:cubicBezTo>
                  <a:cubicBezTo>
                    <a:pt x="17" y="112"/>
                    <a:pt x="7" y="102"/>
                    <a:pt x="5" y="90"/>
                  </a:cubicBezTo>
                  <a:cubicBezTo>
                    <a:pt x="0" y="73"/>
                    <a:pt x="10" y="26"/>
                    <a:pt x="28" y="8"/>
                  </a:cubicBezTo>
                  <a:close/>
                </a:path>
              </a:pathLst>
            </a:custGeom>
            <a:solidFill>
              <a:srgbClr val="3236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ṩlîḓe">
              <a:extLst>
                <a:ext uri="{FF2B5EF4-FFF2-40B4-BE49-F238E27FC236}">
                  <a16:creationId xmlns:a16="http://schemas.microsoft.com/office/drawing/2014/main" id="{A05D3806-FB7D-4FAC-8207-7CEC3E86EC24}"/>
                </a:ext>
              </a:extLst>
            </p:cNvPr>
            <p:cNvSpPr/>
            <p:nvPr/>
          </p:nvSpPr>
          <p:spPr bwMode="auto">
            <a:xfrm>
              <a:off x="7123113" y="4557713"/>
              <a:ext cx="161925" cy="658813"/>
            </a:xfrm>
            <a:custGeom>
              <a:avLst/>
              <a:gdLst>
                <a:gd name="T0" fmla="*/ 91 w 91"/>
                <a:gd name="T1" fmla="*/ 0 h 372"/>
                <a:gd name="T2" fmla="*/ 83 w 91"/>
                <a:gd name="T3" fmla="*/ 137 h 372"/>
                <a:gd name="T4" fmla="*/ 73 w 91"/>
                <a:gd name="T5" fmla="*/ 252 h 372"/>
                <a:gd name="T6" fmla="*/ 57 w 91"/>
                <a:gd name="T7" fmla="*/ 356 h 372"/>
                <a:gd name="T8" fmla="*/ 31 w 91"/>
                <a:gd name="T9" fmla="*/ 360 h 372"/>
                <a:gd name="T10" fmla="*/ 27 w 91"/>
                <a:gd name="T11" fmla="*/ 324 h 372"/>
                <a:gd name="T12" fmla="*/ 11 w 91"/>
                <a:gd name="T13" fmla="*/ 194 h 372"/>
                <a:gd name="T14" fmla="*/ 16 w 91"/>
                <a:gd name="T15" fmla="*/ 122 h 372"/>
                <a:gd name="T16" fmla="*/ 0 w 91"/>
                <a:gd name="T17" fmla="*/ 5 h 372"/>
                <a:gd name="T18" fmla="*/ 91 w 91"/>
                <a:gd name="T19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372">
                  <a:moveTo>
                    <a:pt x="91" y="0"/>
                  </a:moveTo>
                  <a:cubicBezTo>
                    <a:pt x="83" y="137"/>
                    <a:pt x="83" y="137"/>
                    <a:pt x="83" y="137"/>
                  </a:cubicBezTo>
                  <a:cubicBezTo>
                    <a:pt x="82" y="176"/>
                    <a:pt x="77" y="214"/>
                    <a:pt x="73" y="252"/>
                  </a:cubicBezTo>
                  <a:cubicBezTo>
                    <a:pt x="69" y="287"/>
                    <a:pt x="75" y="324"/>
                    <a:pt x="57" y="356"/>
                  </a:cubicBezTo>
                  <a:cubicBezTo>
                    <a:pt x="51" y="366"/>
                    <a:pt x="39" y="372"/>
                    <a:pt x="31" y="360"/>
                  </a:cubicBezTo>
                  <a:cubicBezTo>
                    <a:pt x="25" y="351"/>
                    <a:pt x="28" y="335"/>
                    <a:pt x="27" y="324"/>
                  </a:cubicBezTo>
                  <a:cubicBezTo>
                    <a:pt x="22" y="281"/>
                    <a:pt x="16" y="237"/>
                    <a:pt x="11" y="194"/>
                  </a:cubicBezTo>
                  <a:cubicBezTo>
                    <a:pt x="8" y="172"/>
                    <a:pt x="17" y="143"/>
                    <a:pt x="16" y="122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ṡ1îḍe">
              <a:extLst>
                <a:ext uri="{FF2B5EF4-FFF2-40B4-BE49-F238E27FC236}">
                  <a16:creationId xmlns:a16="http://schemas.microsoft.com/office/drawing/2014/main" id="{DB7C975B-2C6B-4831-9102-62ECDB71596B}"/>
                </a:ext>
              </a:extLst>
            </p:cNvPr>
            <p:cNvSpPr/>
            <p:nvPr/>
          </p:nvSpPr>
          <p:spPr bwMode="auto">
            <a:xfrm>
              <a:off x="7058026" y="3806825"/>
              <a:ext cx="355600" cy="1220788"/>
            </a:xfrm>
            <a:custGeom>
              <a:avLst/>
              <a:gdLst>
                <a:gd name="T0" fmla="*/ 8 w 224"/>
                <a:gd name="T1" fmla="*/ 185 h 769"/>
                <a:gd name="T2" fmla="*/ 0 w 224"/>
                <a:gd name="T3" fmla="*/ 473 h 769"/>
                <a:gd name="T4" fmla="*/ 45 w 224"/>
                <a:gd name="T5" fmla="*/ 766 h 769"/>
                <a:gd name="T6" fmla="*/ 153 w 224"/>
                <a:gd name="T7" fmla="*/ 769 h 769"/>
                <a:gd name="T8" fmla="*/ 148 w 224"/>
                <a:gd name="T9" fmla="*/ 453 h 769"/>
                <a:gd name="T10" fmla="*/ 205 w 224"/>
                <a:gd name="T11" fmla="*/ 191 h 769"/>
                <a:gd name="T12" fmla="*/ 224 w 224"/>
                <a:gd name="T13" fmla="*/ 20 h 769"/>
                <a:gd name="T14" fmla="*/ 53 w 224"/>
                <a:gd name="T15" fmla="*/ 0 h 769"/>
                <a:gd name="T16" fmla="*/ 8 w 224"/>
                <a:gd name="T17" fmla="*/ 185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4" h="769">
                  <a:moveTo>
                    <a:pt x="8" y="185"/>
                  </a:moveTo>
                  <a:lnTo>
                    <a:pt x="0" y="473"/>
                  </a:lnTo>
                  <a:lnTo>
                    <a:pt x="45" y="766"/>
                  </a:lnTo>
                  <a:lnTo>
                    <a:pt x="153" y="769"/>
                  </a:lnTo>
                  <a:lnTo>
                    <a:pt x="148" y="453"/>
                  </a:lnTo>
                  <a:lnTo>
                    <a:pt x="205" y="191"/>
                  </a:lnTo>
                  <a:lnTo>
                    <a:pt x="224" y="20"/>
                  </a:lnTo>
                  <a:lnTo>
                    <a:pt x="53" y="0"/>
                  </a:lnTo>
                  <a:lnTo>
                    <a:pt x="8" y="185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ṣļidè">
              <a:extLst>
                <a:ext uri="{FF2B5EF4-FFF2-40B4-BE49-F238E27FC236}">
                  <a16:creationId xmlns:a16="http://schemas.microsoft.com/office/drawing/2014/main" id="{D37971BD-989E-4130-A162-640607488595}"/>
                </a:ext>
              </a:extLst>
            </p:cNvPr>
            <p:cNvSpPr/>
            <p:nvPr/>
          </p:nvSpPr>
          <p:spPr bwMode="auto">
            <a:xfrm>
              <a:off x="7058026" y="3806825"/>
              <a:ext cx="355600" cy="1220788"/>
            </a:xfrm>
            <a:custGeom>
              <a:avLst/>
              <a:gdLst>
                <a:gd name="T0" fmla="*/ 8 w 224"/>
                <a:gd name="T1" fmla="*/ 185 h 769"/>
                <a:gd name="T2" fmla="*/ 0 w 224"/>
                <a:gd name="T3" fmla="*/ 473 h 769"/>
                <a:gd name="T4" fmla="*/ 45 w 224"/>
                <a:gd name="T5" fmla="*/ 766 h 769"/>
                <a:gd name="T6" fmla="*/ 153 w 224"/>
                <a:gd name="T7" fmla="*/ 769 h 769"/>
                <a:gd name="T8" fmla="*/ 148 w 224"/>
                <a:gd name="T9" fmla="*/ 453 h 769"/>
                <a:gd name="T10" fmla="*/ 205 w 224"/>
                <a:gd name="T11" fmla="*/ 191 h 769"/>
                <a:gd name="T12" fmla="*/ 224 w 224"/>
                <a:gd name="T13" fmla="*/ 20 h 769"/>
                <a:gd name="T14" fmla="*/ 53 w 224"/>
                <a:gd name="T15" fmla="*/ 0 h 769"/>
                <a:gd name="T16" fmla="*/ 8 w 224"/>
                <a:gd name="T17" fmla="*/ 185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4" h="769">
                  <a:moveTo>
                    <a:pt x="8" y="185"/>
                  </a:moveTo>
                  <a:lnTo>
                    <a:pt x="0" y="473"/>
                  </a:lnTo>
                  <a:lnTo>
                    <a:pt x="45" y="766"/>
                  </a:lnTo>
                  <a:lnTo>
                    <a:pt x="153" y="769"/>
                  </a:lnTo>
                  <a:lnTo>
                    <a:pt x="148" y="453"/>
                  </a:lnTo>
                  <a:lnTo>
                    <a:pt x="205" y="191"/>
                  </a:lnTo>
                  <a:lnTo>
                    <a:pt x="224" y="20"/>
                  </a:lnTo>
                  <a:lnTo>
                    <a:pt x="53" y="0"/>
                  </a:lnTo>
                  <a:lnTo>
                    <a:pt x="8" y="18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ś1ïde">
              <a:extLst>
                <a:ext uri="{FF2B5EF4-FFF2-40B4-BE49-F238E27FC236}">
                  <a16:creationId xmlns:a16="http://schemas.microsoft.com/office/drawing/2014/main" id="{E1477955-ABDC-49FA-A6CC-7EDC8C49535E}"/>
                </a:ext>
              </a:extLst>
            </p:cNvPr>
            <p:cNvSpPr/>
            <p:nvPr/>
          </p:nvSpPr>
          <p:spPr bwMode="auto">
            <a:xfrm>
              <a:off x="7121526" y="2862263"/>
              <a:ext cx="628650" cy="971550"/>
            </a:xfrm>
            <a:custGeom>
              <a:avLst/>
              <a:gdLst>
                <a:gd name="T0" fmla="*/ 104 w 396"/>
                <a:gd name="T1" fmla="*/ 4 h 612"/>
                <a:gd name="T2" fmla="*/ 288 w 396"/>
                <a:gd name="T3" fmla="*/ 0 h 612"/>
                <a:gd name="T4" fmla="*/ 396 w 396"/>
                <a:gd name="T5" fmla="*/ 199 h 612"/>
                <a:gd name="T6" fmla="*/ 358 w 396"/>
                <a:gd name="T7" fmla="*/ 385 h 612"/>
                <a:gd name="T8" fmla="*/ 351 w 396"/>
                <a:gd name="T9" fmla="*/ 608 h 612"/>
                <a:gd name="T10" fmla="*/ 87 w 396"/>
                <a:gd name="T11" fmla="*/ 612 h 612"/>
                <a:gd name="T12" fmla="*/ 0 w 396"/>
                <a:gd name="T13" fmla="*/ 597 h 612"/>
                <a:gd name="T14" fmla="*/ 24 w 396"/>
                <a:gd name="T15" fmla="*/ 359 h 612"/>
                <a:gd name="T16" fmla="*/ 10 w 396"/>
                <a:gd name="T17" fmla="*/ 41 h 612"/>
                <a:gd name="T18" fmla="*/ 104 w 396"/>
                <a:gd name="T19" fmla="*/ 4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6" h="612">
                  <a:moveTo>
                    <a:pt x="104" y="4"/>
                  </a:moveTo>
                  <a:lnTo>
                    <a:pt x="288" y="0"/>
                  </a:lnTo>
                  <a:lnTo>
                    <a:pt x="396" y="199"/>
                  </a:lnTo>
                  <a:lnTo>
                    <a:pt x="358" y="385"/>
                  </a:lnTo>
                  <a:lnTo>
                    <a:pt x="351" y="608"/>
                  </a:lnTo>
                  <a:lnTo>
                    <a:pt x="87" y="612"/>
                  </a:lnTo>
                  <a:lnTo>
                    <a:pt x="0" y="597"/>
                  </a:lnTo>
                  <a:lnTo>
                    <a:pt x="24" y="359"/>
                  </a:lnTo>
                  <a:lnTo>
                    <a:pt x="10" y="41"/>
                  </a:lnTo>
                  <a:lnTo>
                    <a:pt x="104" y="4"/>
                  </a:lnTo>
                  <a:close/>
                </a:path>
              </a:pathLst>
            </a:custGeom>
            <a:solidFill>
              <a:srgbClr val="474E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śļiḑé">
              <a:extLst>
                <a:ext uri="{FF2B5EF4-FFF2-40B4-BE49-F238E27FC236}">
                  <a16:creationId xmlns:a16="http://schemas.microsoft.com/office/drawing/2014/main" id="{CD09BFD8-9D7A-4EBD-9FC6-73F1F83C365D}"/>
                </a:ext>
              </a:extLst>
            </p:cNvPr>
            <p:cNvSpPr/>
            <p:nvPr/>
          </p:nvSpPr>
          <p:spPr bwMode="auto">
            <a:xfrm>
              <a:off x="6543676" y="2941638"/>
              <a:ext cx="696913" cy="515938"/>
            </a:xfrm>
            <a:custGeom>
              <a:avLst/>
              <a:gdLst>
                <a:gd name="T0" fmla="*/ 439 w 439"/>
                <a:gd name="T1" fmla="*/ 85 h 325"/>
                <a:gd name="T2" fmla="*/ 372 w 439"/>
                <a:gd name="T3" fmla="*/ 289 h 325"/>
                <a:gd name="T4" fmla="*/ 272 w 439"/>
                <a:gd name="T5" fmla="*/ 325 h 325"/>
                <a:gd name="T6" fmla="*/ 0 w 439"/>
                <a:gd name="T7" fmla="*/ 251 h 325"/>
                <a:gd name="T8" fmla="*/ 37 w 439"/>
                <a:gd name="T9" fmla="*/ 195 h 325"/>
                <a:gd name="T10" fmla="*/ 276 w 439"/>
                <a:gd name="T11" fmla="*/ 203 h 325"/>
                <a:gd name="T12" fmla="*/ 375 w 439"/>
                <a:gd name="T13" fmla="*/ 0 h 325"/>
                <a:gd name="T14" fmla="*/ 439 w 439"/>
                <a:gd name="T15" fmla="*/ 85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9" h="325">
                  <a:moveTo>
                    <a:pt x="439" y="85"/>
                  </a:moveTo>
                  <a:lnTo>
                    <a:pt x="372" y="289"/>
                  </a:lnTo>
                  <a:lnTo>
                    <a:pt x="272" y="325"/>
                  </a:lnTo>
                  <a:lnTo>
                    <a:pt x="0" y="251"/>
                  </a:lnTo>
                  <a:lnTo>
                    <a:pt x="37" y="195"/>
                  </a:lnTo>
                  <a:lnTo>
                    <a:pt x="276" y="203"/>
                  </a:lnTo>
                  <a:lnTo>
                    <a:pt x="375" y="0"/>
                  </a:lnTo>
                  <a:lnTo>
                    <a:pt x="439" y="85"/>
                  </a:lnTo>
                  <a:close/>
                </a:path>
              </a:pathLst>
            </a:custGeom>
            <a:solidFill>
              <a:srgbClr val="474E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ṡlîḍe">
              <a:extLst>
                <a:ext uri="{FF2B5EF4-FFF2-40B4-BE49-F238E27FC236}">
                  <a16:creationId xmlns:a16="http://schemas.microsoft.com/office/drawing/2014/main" id="{8B090E71-F242-4C39-9D15-291E058E2884}"/>
                </a:ext>
              </a:extLst>
            </p:cNvPr>
            <p:cNvSpPr/>
            <p:nvPr/>
          </p:nvSpPr>
          <p:spPr bwMode="auto">
            <a:xfrm>
              <a:off x="7283451" y="2495550"/>
              <a:ext cx="292100" cy="401638"/>
            </a:xfrm>
            <a:custGeom>
              <a:avLst/>
              <a:gdLst>
                <a:gd name="T0" fmla="*/ 12 w 165"/>
                <a:gd name="T1" fmla="*/ 72 h 227"/>
                <a:gd name="T2" fmla="*/ 152 w 165"/>
                <a:gd name="T3" fmla="*/ 91 h 227"/>
                <a:gd name="T4" fmla="*/ 89 w 165"/>
                <a:gd name="T5" fmla="*/ 200 h 227"/>
                <a:gd name="T6" fmla="*/ 89 w 165"/>
                <a:gd name="T7" fmla="*/ 205 h 227"/>
                <a:gd name="T8" fmla="*/ 87 w 165"/>
                <a:gd name="T9" fmla="*/ 225 h 227"/>
                <a:gd name="T10" fmla="*/ 44 w 165"/>
                <a:gd name="T11" fmla="*/ 219 h 227"/>
                <a:gd name="T12" fmla="*/ 40 w 165"/>
                <a:gd name="T13" fmla="*/ 217 h 227"/>
                <a:gd name="T14" fmla="*/ 41 w 165"/>
                <a:gd name="T15" fmla="*/ 205 h 227"/>
                <a:gd name="T16" fmla="*/ 42 w 165"/>
                <a:gd name="T17" fmla="*/ 196 h 227"/>
                <a:gd name="T18" fmla="*/ 4 w 165"/>
                <a:gd name="T19" fmla="*/ 140 h 227"/>
                <a:gd name="T20" fmla="*/ 12 w 165"/>
                <a:gd name="T21" fmla="*/ 72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5" h="227">
                  <a:moveTo>
                    <a:pt x="12" y="72"/>
                  </a:moveTo>
                  <a:cubicBezTo>
                    <a:pt x="37" y="0"/>
                    <a:pt x="133" y="27"/>
                    <a:pt x="152" y="91"/>
                  </a:cubicBezTo>
                  <a:cubicBezTo>
                    <a:pt x="165" y="133"/>
                    <a:pt x="133" y="188"/>
                    <a:pt x="89" y="200"/>
                  </a:cubicBezTo>
                  <a:cubicBezTo>
                    <a:pt x="89" y="202"/>
                    <a:pt x="89" y="203"/>
                    <a:pt x="89" y="205"/>
                  </a:cubicBezTo>
                  <a:cubicBezTo>
                    <a:pt x="89" y="211"/>
                    <a:pt x="88" y="218"/>
                    <a:pt x="87" y="225"/>
                  </a:cubicBezTo>
                  <a:cubicBezTo>
                    <a:pt x="87" y="227"/>
                    <a:pt x="48" y="220"/>
                    <a:pt x="44" y="219"/>
                  </a:cubicBezTo>
                  <a:cubicBezTo>
                    <a:pt x="43" y="219"/>
                    <a:pt x="41" y="218"/>
                    <a:pt x="40" y="217"/>
                  </a:cubicBezTo>
                  <a:cubicBezTo>
                    <a:pt x="39" y="215"/>
                    <a:pt x="41" y="208"/>
                    <a:pt x="41" y="205"/>
                  </a:cubicBezTo>
                  <a:cubicBezTo>
                    <a:pt x="42" y="202"/>
                    <a:pt x="42" y="199"/>
                    <a:pt x="42" y="196"/>
                  </a:cubicBezTo>
                  <a:cubicBezTo>
                    <a:pt x="21" y="185"/>
                    <a:pt x="7" y="163"/>
                    <a:pt x="4" y="140"/>
                  </a:cubicBezTo>
                  <a:cubicBezTo>
                    <a:pt x="0" y="117"/>
                    <a:pt x="5" y="94"/>
                    <a:pt x="12" y="72"/>
                  </a:cubicBez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iśḻîḓé">
              <a:extLst>
                <a:ext uri="{FF2B5EF4-FFF2-40B4-BE49-F238E27FC236}">
                  <a16:creationId xmlns:a16="http://schemas.microsoft.com/office/drawing/2014/main" id="{136C0E31-6B8C-4F36-BAD6-888606242D09}"/>
                </a:ext>
              </a:extLst>
            </p:cNvPr>
            <p:cNvSpPr/>
            <p:nvPr/>
          </p:nvSpPr>
          <p:spPr bwMode="auto">
            <a:xfrm>
              <a:off x="7107238" y="2484438"/>
              <a:ext cx="327025" cy="368300"/>
            </a:xfrm>
            <a:custGeom>
              <a:avLst/>
              <a:gdLst>
                <a:gd name="T0" fmla="*/ 173 w 184"/>
                <a:gd name="T1" fmla="*/ 13 h 208"/>
                <a:gd name="T2" fmla="*/ 182 w 184"/>
                <a:gd name="T3" fmla="*/ 32 h 208"/>
                <a:gd name="T4" fmla="*/ 183 w 184"/>
                <a:gd name="T5" fmla="*/ 45 h 208"/>
                <a:gd name="T6" fmla="*/ 150 w 184"/>
                <a:gd name="T7" fmla="*/ 66 h 208"/>
                <a:gd name="T8" fmla="*/ 113 w 184"/>
                <a:gd name="T9" fmla="*/ 98 h 208"/>
                <a:gd name="T10" fmla="*/ 111 w 184"/>
                <a:gd name="T11" fmla="*/ 172 h 208"/>
                <a:gd name="T12" fmla="*/ 110 w 184"/>
                <a:gd name="T13" fmla="*/ 200 h 208"/>
                <a:gd name="T14" fmla="*/ 80 w 184"/>
                <a:gd name="T15" fmla="*/ 203 h 208"/>
                <a:gd name="T16" fmla="*/ 59 w 184"/>
                <a:gd name="T17" fmla="*/ 191 h 208"/>
                <a:gd name="T18" fmla="*/ 35 w 184"/>
                <a:gd name="T19" fmla="*/ 186 h 208"/>
                <a:gd name="T20" fmla="*/ 32 w 184"/>
                <a:gd name="T21" fmla="*/ 179 h 208"/>
                <a:gd name="T22" fmla="*/ 10 w 184"/>
                <a:gd name="T23" fmla="*/ 175 h 208"/>
                <a:gd name="T24" fmla="*/ 7 w 184"/>
                <a:gd name="T25" fmla="*/ 161 h 208"/>
                <a:gd name="T26" fmla="*/ 10 w 184"/>
                <a:gd name="T27" fmla="*/ 146 h 208"/>
                <a:gd name="T28" fmla="*/ 4 w 184"/>
                <a:gd name="T29" fmla="*/ 135 h 208"/>
                <a:gd name="T30" fmla="*/ 7 w 184"/>
                <a:gd name="T31" fmla="*/ 111 h 208"/>
                <a:gd name="T32" fmla="*/ 49 w 184"/>
                <a:gd name="T33" fmla="*/ 90 h 208"/>
                <a:gd name="T34" fmla="*/ 59 w 184"/>
                <a:gd name="T35" fmla="*/ 67 h 208"/>
                <a:gd name="T36" fmla="*/ 70 w 184"/>
                <a:gd name="T37" fmla="*/ 45 h 208"/>
                <a:gd name="T38" fmla="*/ 96 w 184"/>
                <a:gd name="T39" fmla="*/ 32 h 208"/>
                <a:gd name="T40" fmla="*/ 109 w 184"/>
                <a:gd name="T41" fmla="*/ 17 h 208"/>
                <a:gd name="T42" fmla="*/ 136 w 184"/>
                <a:gd name="T43" fmla="*/ 4 h 208"/>
                <a:gd name="T44" fmla="*/ 173 w 184"/>
                <a:gd name="T45" fmla="*/ 13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208">
                  <a:moveTo>
                    <a:pt x="173" y="13"/>
                  </a:moveTo>
                  <a:cubicBezTo>
                    <a:pt x="179" y="18"/>
                    <a:pt x="181" y="25"/>
                    <a:pt x="182" y="32"/>
                  </a:cubicBezTo>
                  <a:cubicBezTo>
                    <a:pt x="183" y="36"/>
                    <a:pt x="184" y="41"/>
                    <a:pt x="183" y="45"/>
                  </a:cubicBezTo>
                  <a:cubicBezTo>
                    <a:pt x="179" y="61"/>
                    <a:pt x="163" y="60"/>
                    <a:pt x="150" y="66"/>
                  </a:cubicBezTo>
                  <a:cubicBezTo>
                    <a:pt x="135" y="72"/>
                    <a:pt x="121" y="84"/>
                    <a:pt x="113" y="98"/>
                  </a:cubicBezTo>
                  <a:cubicBezTo>
                    <a:pt x="99" y="120"/>
                    <a:pt x="105" y="148"/>
                    <a:pt x="111" y="172"/>
                  </a:cubicBezTo>
                  <a:cubicBezTo>
                    <a:pt x="113" y="180"/>
                    <a:pt x="117" y="193"/>
                    <a:pt x="110" y="200"/>
                  </a:cubicBezTo>
                  <a:cubicBezTo>
                    <a:pt x="103" y="208"/>
                    <a:pt x="88" y="207"/>
                    <a:pt x="80" y="203"/>
                  </a:cubicBezTo>
                  <a:cubicBezTo>
                    <a:pt x="73" y="199"/>
                    <a:pt x="67" y="192"/>
                    <a:pt x="59" y="191"/>
                  </a:cubicBezTo>
                  <a:cubicBezTo>
                    <a:pt x="50" y="190"/>
                    <a:pt x="39" y="193"/>
                    <a:pt x="35" y="186"/>
                  </a:cubicBezTo>
                  <a:cubicBezTo>
                    <a:pt x="34" y="183"/>
                    <a:pt x="34" y="181"/>
                    <a:pt x="32" y="179"/>
                  </a:cubicBezTo>
                  <a:cubicBezTo>
                    <a:pt x="28" y="172"/>
                    <a:pt x="16" y="180"/>
                    <a:pt x="10" y="175"/>
                  </a:cubicBezTo>
                  <a:cubicBezTo>
                    <a:pt x="6" y="172"/>
                    <a:pt x="6" y="166"/>
                    <a:pt x="7" y="161"/>
                  </a:cubicBezTo>
                  <a:cubicBezTo>
                    <a:pt x="8" y="156"/>
                    <a:pt x="11" y="151"/>
                    <a:pt x="10" y="146"/>
                  </a:cubicBezTo>
                  <a:cubicBezTo>
                    <a:pt x="9" y="142"/>
                    <a:pt x="6" y="139"/>
                    <a:pt x="4" y="135"/>
                  </a:cubicBezTo>
                  <a:cubicBezTo>
                    <a:pt x="0" y="127"/>
                    <a:pt x="1" y="117"/>
                    <a:pt x="7" y="111"/>
                  </a:cubicBezTo>
                  <a:cubicBezTo>
                    <a:pt x="17" y="99"/>
                    <a:pt x="38" y="101"/>
                    <a:pt x="49" y="90"/>
                  </a:cubicBezTo>
                  <a:cubicBezTo>
                    <a:pt x="55" y="84"/>
                    <a:pt x="57" y="75"/>
                    <a:pt x="59" y="67"/>
                  </a:cubicBezTo>
                  <a:cubicBezTo>
                    <a:pt x="61" y="59"/>
                    <a:pt x="64" y="51"/>
                    <a:pt x="70" y="45"/>
                  </a:cubicBezTo>
                  <a:cubicBezTo>
                    <a:pt x="78" y="38"/>
                    <a:pt x="89" y="40"/>
                    <a:pt x="96" y="32"/>
                  </a:cubicBezTo>
                  <a:cubicBezTo>
                    <a:pt x="101" y="27"/>
                    <a:pt x="104" y="21"/>
                    <a:pt x="109" y="17"/>
                  </a:cubicBezTo>
                  <a:cubicBezTo>
                    <a:pt x="115" y="11"/>
                    <a:pt x="128" y="7"/>
                    <a:pt x="136" y="4"/>
                  </a:cubicBezTo>
                  <a:cubicBezTo>
                    <a:pt x="149" y="0"/>
                    <a:pt x="164" y="3"/>
                    <a:pt x="173" y="13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śḷîḓè">
              <a:extLst>
                <a:ext uri="{FF2B5EF4-FFF2-40B4-BE49-F238E27FC236}">
                  <a16:creationId xmlns:a16="http://schemas.microsoft.com/office/drawing/2014/main" id="{2A4E5C14-054B-4AE2-AD59-98C4665EC263}"/>
                </a:ext>
              </a:extLst>
            </p:cNvPr>
            <p:cNvSpPr/>
            <p:nvPr/>
          </p:nvSpPr>
          <p:spPr bwMode="auto">
            <a:xfrm>
              <a:off x="7323138" y="2406650"/>
              <a:ext cx="506413" cy="484188"/>
            </a:xfrm>
            <a:custGeom>
              <a:avLst/>
              <a:gdLst>
                <a:gd name="T0" fmla="*/ 112 w 285"/>
                <a:gd name="T1" fmla="*/ 172 h 273"/>
                <a:gd name="T2" fmla="*/ 112 w 285"/>
                <a:gd name="T3" fmla="*/ 243 h 273"/>
                <a:gd name="T4" fmla="*/ 174 w 285"/>
                <a:gd name="T5" fmla="*/ 269 h 273"/>
                <a:gd name="T6" fmla="*/ 228 w 285"/>
                <a:gd name="T7" fmla="*/ 272 h 273"/>
                <a:gd name="T8" fmla="*/ 244 w 285"/>
                <a:gd name="T9" fmla="*/ 224 h 273"/>
                <a:gd name="T10" fmla="*/ 284 w 285"/>
                <a:gd name="T11" fmla="*/ 197 h 273"/>
                <a:gd name="T12" fmla="*/ 277 w 285"/>
                <a:gd name="T13" fmla="*/ 185 h 273"/>
                <a:gd name="T14" fmla="*/ 282 w 285"/>
                <a:gd name="T15" fmla="*/ 171 h 273"/>
                <a:gd name="T16" fmla="*/ 273 w 285"/>
                <a:gd name="T17" fmla="*/ 137 h 273"/>
                <a:gd name="T18" fmla="*/ 208 w 285"/>
                <a:gd name="T19" fmla="*/ 109 h 273"/>
                <a:gd name="T20" fmla="*/ 195 w 285"/>
                <a:gd name="T21" fmla="*/ 66 h 273"/>
                <a:gd name="T22" fmla="*/ 133 w 285"/>
                <a:gd name="T23" fmla="*/ 20 h 273"/>
                <a:gd name="T24" fmla="*/ 59 w 285"/>
                <a:gd name="T25" fmla="*/ 5 h 273"/>
                <a:gd name="T26" fmla="*/ 13 w 285"/>
                <a:gd name="T27" fmla="*/ 78 h 273"/>
                <a:gd name="T28" fmla="*/ 110 w 285"/>
                <a:gd name="T29" fmla="*/ 158 h 273"/>
                <a:gd name="T30" fmla="*/ 112 w 285"/>
                <a:gd name="T31" fmla="*/ 1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5" h="273">
                  <a:moveTo>
                    <a:pt x="112" y="172"/>
                  </a:moveTo>
                  <a:cubicBezTo>
                    <a:pt x="112" y="196"/>
                    <a:pt x="101" y="222"/>
                    <a:pt x="112" y="243"/>
                  </a:cubicBezTo>
                  <a:cubicBezTo>
                    <a:pt x="123" y="264"/>
                    <a:pt x="150" y="268"/>
                    <a:pt x="174" y="269"/>
                  </a:cubicBezTo>
                  <a:cubicBezTo>
                    <a:pt x="178" y="269"/>
                    <a:pt x="227" y="273"/>
                    <a:pt x="228" y="272"/>
                  </a:cubicBezTo>
                  <a:cubicBezTo>
                    <a:pt x="231" y="256"/>
                    <a:pt x="235" y="239"/>
                    <a:pt x="244" y="224"/>
                  </a:cubicBezTo>
                  <a:cubicBezTo>
                    <a:pt x="253" y="210"/>
                    <a:pt x="267" y="198"/>
                    <a:pt x="284" y="197"/>
                  </a:cubicBezTo>
                  <a:cubicBezTo>
                    <a:pt x="279" y="196"/>
                    <a:pt x="276" y="190"/>
                    <a:pt x="277" y="185"/>
                  </a:cubicBezTo>
                  <a:cubicBezTo>
                    <a:pt x="278" y="180"/>
                    <a:pt x="280" y="176"/>
                    <a:pt x="282" y="171"/>
                  </a:cubicBezTo>
                  <a:cubicBezTo>
                    <a:pt x="285" y="159"/>
                    <a:pt x="282" y="146"/>
                    <a:pt x="273" y="137"/>
                  </a:cubicBezTo>
                  <a:cubicBezTo>
                    <a:pt x="255" y="121"/>
                    <a:pt x="223" y="128"/>
                    <a:pt x="208" y="109"/>
                  </a:cubicBezTo>
                  <a:cubicBezTo>
                    <a:pt x="199" y="97"/>
                    <a:pt x="200" y="80"/>
                    <a:pt x="195" y="66"/>
                  </a:cubicBezTo>
                  <a:cubicBezTo>
                    <a:pt x="186" y="39"/>
                    <a:pt x="156" y="33"/>
                    <a:pt x="133" y="20"/>
                  </a:cubicBezTo>
                  <a:cubicBezTo>
                    <a:pt x="109" y="7"/>
                    <a:pt x="87" y="0"/>
                    <a:pt x="59" y="5"/>
                  </a:cubicBezTo>
                  <a:cubicBezTo>
                    <a:pt x="25" y="10"/>
                    <a:pt x="0" y="45"/>
                    <a:pt x="13" y="78"/>
                  </a:cubicBezTo>
                  <a:cubicBezTo>
                    <a:pt x="30" y="119"/>
                    <a:pt x="97" y="116"/>
                    <a:pt x="110" y="158"/>
                  </a:cubicBezTo>
                  <a:cubicBezTo>
                    <a:pt x="111" y="163"/>
                    <a:pt x="112" y="167"/>
                    <a:pt x="112" y="172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ṥļïďe">
              <a:extLst>
                <a:ext uri="{FF2B5EF4-FFF2-40B4-BE49-F238E27FC236}">
                  <a16:creationId xmlns:a16="http://schemas.microsoft.com/office/drawing/2014/main" id="{9CB2B1D8-AA22-47E6-BE4F-BB5173422847}"/>
                </a:ext>
              </a:extLst>
            </p:cNvPr>
            <p:cNvSpPr/>
            <p:nvPr/>
          </p:nvSpPr>
          <p:spPr bwMode="auto">
            <a:xfrm>
              <a:off x="7288213" y="2862263"/>
              <a:ext cx="204788" cy="133350"/>
            </a:xfrm>
            <a:custGeom>
              <a:avLst/>
              <a:gdLst>
                <a:gd name="T0" fmla="*/ 129 w 129"/>
                <a:gd name="T1" fmla="*/ 3 h 84"/>
                <a:gd name="T2" fmla="*/ 72 w 129"/>
                <a:gd name="T3" fmla="*/ 84 h 84"/>
                <a:gd name="T4" fmla="*/ 45 w 129"/>
                <a:gd name="T5" fmla="*/ 81 h 84"/>
                <a:gd name="T6" fmla="*/ 0 w 129"/>
                <a:gd name="T7" fmla="*/ 0 h 84"/>
                <a:gd name="T8" fmla="*/ 129 w 129"/>
                <a:gd name="T9" fmla="*/ 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84">
                  <a:moveTo>
                    <a:pt x="129" y="3"/>
                  </a:moveTo>
                  <a:lnTo>
                    <a:pt x="72" y="84"/>
                  </a:lnTo>
                  <a:lnTo>
                    <a:pt x="45" y="81"/>
                  </a:lnTo>
                  <a:lnTo>
                    <a:pt x="0" y="0"/>
                  </a:lnTo>
                  <a:lnTo>
                    <a:pt x="129" y="3"/>
                  </a:lnTo>
                  <a:close/>
                </a:path>
              </a:pathLst>
            </a:custGeom>
            <a:solidFill>
              <a:srgbClr val="E3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iṩľiḑè">
              <a:extLst>
                <a:ext uri="{FF2B5EF4-FFF2-40B4-BE49-F238E27FC236}">
                  <a16:creationId xmlns:a16="http://schemas.microsoft.com/office/drawing/2014/main" id="{119352E7-E130-41DC-8305-E64A08BBD395}"/>
                </a:ext>
              </a:extLst>
            </p:cNvPr>
            <p:cNvSpPr/>
            <p:nvPr/>
          </p:nvSpPr>
          <p:spPr bwMode="auto">
            <a:xfrm>
              <a:off x="4164013" y="2974975"/>
              <a:ext cx="635000" cy="374650"/>
            </a:xfrm>
            <a:custGeom>
              <a:avLst/>
              <a:gdLst>
                <a:gd name="T0" fmla="*/ 0 w 400"/>
                <a:gd name="T1" fmla="*/ 0 h 236"/>
                <a:gd name="T2" fmla="*/ 200 w 400"/>
                <a:gd name="T3" fmla="*/ 147 h 236"/>
                <a:gd name="T4" fmla="*/ 374 w 400"/>
                <a:gd name="T5" fmla="*/ 71 h 236"/>
                <a:gd name="T6" fmla="*/ 400 w 400"/>
                <a:gd name="T7" fmla="*/ 119 h 236"/>
                <a:gd name="T8" fmla="*/ 268 w 400"/>
                <a:gd name="T9" fmla="*/ 208 h 236"/>
                <a:gd name="T10" fmla="*/ 194 w 400"/>
                <a:gd name="T11" fmla="*/ 236 h 236"/>
                <a:gd name="T12" fmla="*/ 0 w 400"/>
                <a:gd name="T13" fmla="*/ 142 h 236"/>
                <a:gd name="T14" fmla="*/ 0 w 400"/>
                <a:gd name="T15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0" h="236">
                  <a:moveTo>
                    <a:pt x="0" y="0"/>
                  </a:moveTo>
                  <a:lnTo>
                    <a:pt x="200" y="147"/>
                  </a:lnTo>
                  <a:lnTo>
                    <a:pt x="374" y="71"/>
                  </a:lnTo>
                  <a:lnTo>
                    <a:pt x="400" y="119"/>
                  </a:lnTo>
                  <a:lnTo>
                    <a:pt x="268" y="208"/>
                  </a:lnTo>
                  <a:lnTo>
                    <a:pt x="194" y="236"/>
                  </a:lnTo>
                  <a:lnTo>
                    <a:pt x="0" y="1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6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sḷíḑe">
              <a:extLst>
                <a:ext uri="{FF2B5EF4-FFF2-40B4-BE49-F238E27FC236}">
                  <a16:creationId xmlns:a16="http://schemas.microsoft.com/office/drawing/2014/main" id="{D60BE1DF-5058-4E0D-9289-467966F8FBCB}"/>
                </a:ext>
              </a:extLst>
            </p:cNvPr>
            <p:cNvSpPr/>
            <p:nvPr/>
          </p:nvSpPr>
          <p:spPr bwMode="auto">
            <a:xfrm>
              <a:off x="4554538" y="5137150"/>
              <a:ext cx="155575" cy="168275"/>
            </a:xfrm>
            <a:custGeom>
              <a:avLst/>
              <a:gdLst>
                <a:gd name="T0" fmla="*/ 4 w 98"/>
                <a:gd name="T1" fmla="*/ 33 h 106"/>
                <a:gd name="T2" fmla="*/ 0 w 98"/>
                <a:gd name="T3" fmla="*/ 66 h 106"/>
                <a:gd name="T4" fmla="*/ 61 w 98"/>
                <a:gd name="T5" fmla="*/ 106 h 106"/>
                <a:gd name="T6" fmla="*/ 98 w 98"/>
                <a:gd name="T7" fmla="*/ 78 h 106"/>
                <a:gd name="T8" fmla="*/ 69 w 98"/>
                <a:gd name="T9" fmla="*/ 42 h 106"/>
                <a:gd name="T10" fmla="*/ 9 w 98"/>
                <a:gd name="T11" fmla="*/ 0 h 106"/>
                <a:gd name="T12" fmla="*/ 4 w 98"/>
                <a:gd name="T13" fmla="*/ 3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06">
                  <a:moveTo>
                    <a:pt x="4" y="33"/>
                  </a:moveTo>
                  <a:lnTo>
                    <a:pt x="0" y="66"/>
                  </a:lnTo>
                  <a:lnTo>
                    <a:pt x="61" y="106"/>
                  </a:lnTo>
                  <a:lnTo>
                    <a:pt x="98" y="78"/>
                  </a:lnTo>
                  <a:lnTo>
                    <a:pt x="69" y="42"/>
                  </a:lnTo>
                  <a:lnTo>
                    <a:pt x="9" y="0"/>
                  </a:lnTo>
                  <a:lnTo>
                    <a:pt x="4" y="33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ṣlîdê">
              <a:extLst>
                <a:ext uri="{FF2B5EF4-FFF2-40B4-BE49-F238E27FC236}">
                  <a16:creationId xmlns:a16="http://schemas.microsoft.com/office/drawing/2014/main" id="{4FC9BFC3-22CF-43FD-9BDC-7B5E80E3C9CA}"/>
                </a:ext>
              </a:extLst>
            </p:cNvPr>
            <p:cNvSpPr/>
            <p:nvPr/>
          </p:nvSpPr>
          <p:spPr bwMode="auto">
            <a:xfrm>
              <a:off x="4541838" y="3597275"/>
              <a:ext cx="438150" cy="1609725"/>
            </a:xfrm>
            <a:custGeom>
              <a:avLst/>
              <a:gdLst>
                <a:gd name="T0" fmla="*/ 10 w 276"/>
                <a:gd name="T1" fmla="*/ 991 h 1014"/>
                <a:gd name="T2" fmla="*/ 57 w 276"/>
                <a:gd name="T3" fmla="*/ 575 h 1014"/>
                <a:gd name="T4" fmla="*/ 0 w 276"/>
                <a:gd name="T5" fmla="*/ 110 h 1014"/>
                <a:gd name="T6" fmla="*/ 13 w 276"/>
                <a:gd name="T7" fmla="*/ 10 h 1014"/>
                <a:gd name="T8" fmla="*/ 267 w 276"/>
                <a:gd name="T9" fmla="*/ 0 h 1014"/>
                <a:gd name="T10" fmla="*/ 276 w 276"/>
                <a:gd name="T11" fmla="*/ 162 h 1014"/>
                <a:gd name="T12" fmla="*/ 234 w 276"/>
                <a:gd name="T13" fmla="*/ 576 h 1014"/>
                <a:gd name="T14" fmla="*/ 73 w 276"/>
                <a:gd name="T15" fmla="*/ 1014 h 1014"/>
                <a:gd name="T16" fmla="*/ 10 w 276"/>
                <a:gd name="T17" fmla="*/ 991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6" h="1014">
                  <a:moveTo>
                    <a:pt x="10" y="991"/>
                  </a:moveTo>
                  <a:lnTo>
                    <a:pt x="57" y="575"/>
                  </a:lnTo>
                  <a:lnTo>
                    <a:pt x="0" y="110"/>
                  </a:lnTo>
                  <a:lnTo>
                    <a:pt x="13" y="10"/>
                  </a:lnTo>
                  <a:lnTo>
                    <a:pt x="267" y="0"/>
                  </a:lnTo>
                  <a:lnTo>
                    <a:pt x="276" y="162"/>
                  </a:lnTo>
                  <a:lnTo>
                    <a:pt x="234" y="576"/>
                  </a:lnTo>
                  <a:lnTo>
                    <a:pt x="73" y="1014"/>
                  </a:lnTo>
                  <a:lnTo>
                    <a:pt x="10" y="991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Sļíḑê">
              <a:extLst>
                <a:ext uri="{FF2B5EF4-FFF2-40B4-BE49-F238E27FC236}">
                  <a16:creationId xmlns:a16="http://schemas.microsoft.com/office/drawing/2014/main" id="{27A1A574-B7D1-4194-8BB7-D889920E677A}"/>
                </a:ext>
              </a:extLst>
            </p:cNvPr>
            <p:cNvSpPr/>
            <p:nvPr/>
          </p:nvSpPr>
          <p:spPr bwMode="auto">
            <a:xfrm>
              <a:off x="4541838" y="3597275"/>
              <a:ext cx="438150" cy="1609725"/>
            </a:xfrm>
            <a:custGeom>
              <a:avLst/>
              <a:gdLst>
                <a:gd name="T0" fmla="*/ 10 w 276"/>
                <a:gd name="T1" fmla="*/ 991 h 1014"/>
                <a:gd name="T2" fmla="*/ 57 w 276"/>
                <a:gd name="T3" fmla="*/ 575 h 1014"/>
                <a:gd name="T4" fmla="*/ 0 w 276"/>
                <a:gd name="T5" fmla="*/ 110 h 1014"/>
                <a:gd name="T6" fmla="*/ 13 w 276"/>
                <a:gd name="T7" fmla="*/ 10 h 1014"/>
                <a:gd name="T8" fmla="*/ 267 w 276"/>
                <a:gd name="T9" fmla="*/ 0 h 1014"/>
                <a:gd name="T10" fmla="*/ 276 w 276"/>
                <a:gd name="T11" fmla="*/ 162 h 1014"/>
                <a:gd name="T12" fmla="*/ 234 w 276"/>
                <a:gd name="T13" fmla="*/ 576 h 1014"/>
                <a:gd name="T14" fmla="*/ 73 w 276"/>
                <a:gd name="T15" fmla="*/ 1014 h 1014"/>
                <a:gd name="T16" fmla="*/ 10 w 276"/>
                <a:gd name="T17" fmla="*/ 991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6" h="1014">
                  <a:moveTo>
                    <a:pt x="10" y="991"/>
                  </a:moveTo>
                  <a:lnTo>
                    <a:pt x="57" y="575"/>
                  </a:lnTo>
                  <a:lnTo>
                    <a:pt x="0" y="110"/>
                  </a:lnTo>
                  <a:lnTo>
                    <a:pt x="13" y="10"/>
                  </a:lnTo>
                  <a:lnTo>
                    <a:pt x="267" y="0"/>
                  </a:lnTo>
                  <a:lnTo>
                    <a:pt x="276" y="162"/>
                  </a:lnTo>
                  <a:lnTo>
                    <a:pt x="234" y="576"/>
                  </a:lnTo>
                  <a:lnTo>
                    <a:pt x="73" y="1014"/>
                  </a:lnTo>
                  <a:lnTo>
                    <a:pt x="10" y="99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ṡļíḋe">
              <a:extLst>
                <a:ext uri="{FF2B5EF4-FFF2-40B4-BE49-F238E27FC236}">
                  <a16:creationId xmlns:a16="http://schemas.microsoft.com/office/drawing/2014/main" id="{207EB202-15C7-4501-9510-1BC44FC452DB}"/>
                </a:ext>
              </a:extLst>
            </p:cNvPr>
            <p:cNvSpPr/>
            <p:nvPr/>
          </p:nvSpPr>
          <p:spPr bwMode="auto">
            <a:xfrm>
              <a:off x="4852988" y="3608388"/>
              <a:ext cx="409575" cy="1589088"/>
            </a:xfrm>
            <a:custGeom>
              <a:avLst/>
              <a:gdLst>
                <a:gd name="T0" fmla="*/ 257 w 258"/>
                <a:gd name="T1" fmla="*/ 40 h 1001"/>
                <a:gd name="T2" fmla="*/ 258 w 258"/>
                <a:gd name="T3" fmla="*/ 460 h 1001"/>
                <a:gd name="T4" fmla="*/ 173 w 258"/>
                <a:gd name="T5" fmla="*/ 1001 h 1001"/>
                <a:gd name="T6" fmla="*/ 111 w 258"/>
                <a:gd name="T7" fmla="*/ 1001 h 1001"/>
                <a:gd name="T8" fmla="*/ 78 w 258"/>
                <a:gd name="T9" fmla="*/ 500 h 1001"/>
                <a:gd name="T10" fmla="*/ 0 w 258"/>
                <a:gd name="T11" fmla="*/ 0 h 1001"/>
                <a:gd name="T12" fmla="*/ 257 w 258"/>
                <a:gd name="T13" fmla="*/ 40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8" h="1001">
                  <a:moveTo>
                    <a:pt x="257" y="40"/>
                  </a:moveTo>
                  <a:lnTo>
                    <a:pt x="258" y="460"/>
                  </a:lnTo>
                  <a:lnTo>
                    <a:pt x="173" y="1001"/>
                  </a:lnTo>
                  <a:lnTo>
                    <a:pt x="111" y="1001"/>
                  </a:lnTo>
                  <a:lnTo>
                    <a:pt x="78" y="500"/>
                  </a:lnTo>
                  <a:lnTo>
                    <a:pt x="0" y="0"/>
                  </a:lnTo>
                  <a:lnTo>
                    <a:pt x="257" y="40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i$ļiḍê">
              <a:extLst>
                <a:ext uri="{FF2B5EF4-FFF2-40B4-BE49-F238E27FC236}">
                  <a16:creationId xmlns:a16="http://schemas.microsoft.com/office/drawing/2014/main" id="{F2D5DD1D-35A3-43FA-BF0D-FE9C15D044F1}"/>
                </a:ext>
              </a:extLst>
            </p:cNvPr>
            <p:cNvSpPr/>
            <p:nvPr/>
          </p:nvSpPr>
          <p:spPr bwMode="auto">
            <a:xfrm>
              <a:off x="4852988" y="3608388"/>
              <a:ext cx="409575" cy="1589088"/>
            </a:xfrm>
            <a:custGeom>
              <a:avLst/>
              <a:gdLst>
                <a:gd name="T0" fmla="*/ 257 w 258"/>
                <a:gd name="T1" fmla="*/ 40 h 1001"/>
                <a:gd name="T2" fmla="*/ 258 w 258"/>
                <a:gd name="T3" fmla="*/ 460 h 1001"/>
                <a:gd name="T4" fmla="*/ 173 w 258"/>
                <a:gd name="T5" fmla="*/ 1001 h 1001"/>
                <a:gd name="T6" fmla="*/ 111 w 258"/>
                <a:gd name="T7" fmla="*/ 1001 h 1001"/>
                <a:gd name="T8" fmla="*/ 78 w 258"/>
                <a:gd name="T9" fmla="*/ 500 h 1001"/>
                <a:gd name="T10" fmla="*/ 0 w 258"/>
                <a:gd name="T11" fmla="*/ 0 h 1001"/>
                <a:gd name="T12" fmla="*/ 257 w 258"/>
                <a:gd name="T13" fmla="*/ 40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8" h="1001">
                  <a:moveTo>
                    <a:pt x="257" y="40"/>
                  </a:moveTo>
                  <a:lnTo>
                    <a:pt x="258" y="460"/>
                  </a:lnTo>
                  <a:lnTo>
                    <a:pt x="173" y="1001"/>
                  </a:lnTo>
                  <a:lnTo>
                    <a:pt x="111" y="1001"/>
                  </a:lnTo>
                  <a:lnTo>
                    <a:pt x="78" y="500"/>
                  </a:lnTo>
                  <a:lnTo>
                    <a:pt x="0" y="0"/>
                  </a:lnTo>
                  <a:lnTo>
                    <a:pt x="257" y="4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sḷíḋé">
              <a:extLst>
                <a:ext uri="{FF2B5EF4-FFF2-40B4-BE49-F238E27FC236}">
                  <a16:creationId xmlns:a16="http://schemas.microsoft.com/office/drawing/2014/main" id="{F77BB319-B415-417E-91A1-5EFFE0A9C6BD}"/>
                </a:ext>
              </a:extLst>
            </p:cNvPr>
            <p:cNvSpPr/>
            <p:nvPr/>
          </p:nvSpPr>
          <p:spPr bwMode="auto">
            <a:xfrm>
              <a:off x="5032376" y="5184775"/>
              <a:ext cx="155575" cy="106363"/>
            </a:xfrm>
            <a:custGeom>
              <a:avLst/>
              <a:gdLst>
                <a:gd name="T0" fmla="*/ 0 w 98"/>
                <a:gd name="T1" fmla="*/ 34 h 67"/>
                <a:gd name="T2" fmla="*/ 64 w 98"/>
                <a:gd name="T3" fmla="*/ 67 h 67"/>
                <a:gd name="T4" fmla="*/ 98 w 98"/>
                <a:gd name="T5" fmla="*/ 35 h 67"/>
                <a:gd name="T6" fmla="*/ 65 w 98"/>
                <a:gd name="T7" fmla="*/ 2 h 67"/>
                <a:gd name="T8" fmla="*/ 0 w 98"/>
                <a:gd name="T9" fmla="*/ 0 h 67"/>
                <a:gd name="T10" fmla="*/ 0 w 98"/>
                <a:gd name="T11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67">
                  <a:moveTo>
                    <a:pt x="0" y="34"/>
                  </a:moveTo>
                  <a:lnTo>
                    <a:pt x="64" y="67"/>
                  </a:lnTo>
                  <a:lnTo>
                    <a:pt x="98" y="35"/>
                  </a:lnTo>
                  <a:lnTo>
                    <a:pt x="65" y="2"/>
                  </a:lnTo>
                  <a:lnTo>
                    <a:pt x="0" y="0"/>
                  </a:lnTo>
                  <a:lnTo>
                    <a:pt x="0" y="34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ïSḷîḓe">
              <a:extLst>
                <a:ext uri="{FF2B5EF4-FFF2-40B4-BE49-F238E27FC236}">
                  <a16:creationId xmlns:a16="http://schemas.microsoft.com/office/drawing/2014/main" id="{91AD6DB0-F410-43CB-A668-CC00BE60808A}"/>
                </a:ext>
              </a:extLst>
            </p:cNvPr>
            <p:cNvSpPr/>
            <p:nvPr/>
          </p:nvSpPr>
          <p:spPr bwMode="auto">
            <a:xfrm>
              <a:off x="4498976" y="2846388"/>
              <a:ext cx="1009650" cy="1200150"/>
            </a:xfrm>
            <a:custGeom>
              <a:avLst/>
              <a:gdLst>
                <a:gd name="T0" fmla="*/ 1 w 569"/>
                <a:gd name="T1" fmla="*/ 594 h 677"/>
                <a:gd name="T2" fmla="*/ 2 w 569"/>
                <a:gd name="T3" fmla="*/ 559 h 677"/>
                <a:gd name="T4" fmla="*/ 13 w 569"/>
                <a:gd name="T5" fmla="*/ 428 h 677"/>
                <a:gd name="T6" fmla="*/ 31 w 569"/>
                <a:gd name="T7" fmla="*/ 254 h 677"/>
                <a:gd name="T8" fmla="*/ 69 w 569"/>
                <a:gd name="T9" fmla="*/ 113 h 677"/>
                <a:gd name="T10" fmla="*/ 244 w 569"/>
                <a:gd name="T11" fmla="*/ 10 h 677"/>
                <a:gd name="T12" fmla="*/ 381 w 569"/>
                <a:gd name="T13" fmla="*/ 89 h 677"/>
                <a:gd name="T14" fmla="*/ 387 w 569"/>
                <a:gd name="T15" fmla="*/ 129 h 677"/>
                <a:gd name="T16" fmla="*/ 394 w 569"/>
                <a:gd name="T17" fmla="*/ 168 h 677"/>
                <a:gd name="T18" fmla="*/ 401 w 569"/>
                <a:gd name="T19" fmla="*/ 199 h 677"/>
                <a:gd name="T20" fmla="*/ 401 w 569"/>
                <a:gd name="T21" fmla="*/ 199 h 677"/>
                <a:gd name="T22" fmla="*/ 477 w 569"/>
                <a:gd name="T23" fmla="*/ 450 h 677"/>
                <a:gd name="T24" fmla="*/ 465 w 569"/>
                <a:gd name="T25" fmla="*/ 593 h 677"/>
                <a:gd name="T26" fmla="*/ 409 w 569"/>
                <a:gd name="T27" fmla="*/ 608 h 677"/>
                <a:gd name="T28" fmla="*/ 280 w 569"/>
                <a:gd name="T29" fmla="*/ 599 h 677"/>
                <a:gd name="T30" fmla="*/ 160 w 569"/>
                <a:gd name="T31" fmla="*/ 610 h 677"/>
                <a:gd name="T32" fmla="*/ 82 w 569"/>
                <a:gd name="T33" fmla="*/ 633 h 677"/>
                <a:gd name="T34" fmla="*/ 21 w 569"/>
                <a:gd name="T35" fmla="*/ 674 h 677"/>
                <a:gd name="T36" fmla="*/ 14 w 569"/>
                <a:gd name="T37" fmla="*/ 676 h 677"/>
                <a:gd name="T38" fmla="*/ 1 w 569"/>
                <a:gd name="T39" fmla="*/ 594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9" h="677">
                  <a:moveTo>
                    <a:pt x="1" y="594"/>
                  </a:moveTo>
                  <a:cubicBezTo>
                    <a:pt x="1" y="578"/>
                    <a:pt x="2" y="564"/>
                    <a:pt x="2" y="559"/>
                  </a:cubicBezTo>
                  <a:cubicBezTo>
                    <a:pt x="4" y="515"/>
                    <a:pt x="7" y="472"/>
                    <a:pt x="13" y="428"/>
                  </a:cubicBezTo>
                  <a:cubicBezTo>
                    <a:pt x="18" y="389"/>
                    <a:pt x="24" y="293"/>
                    <a:pt x="31" y="254"/>
                  </a:cubicBezTo>
                  <a:cubicBezTo>
                    <a:pt x="36" y="222"/>
                    <a:pt x="55" y="142"/>
                    <a:pt x="69" y="113"/>
                  </a:cubicBezTo>
                  <a:cubicBezTo>
                    <a:pt x="104" y="39"/>
                    <a:pt x="93" y="32"/>
                    <a:pt x="244" y="10"/>
                  </a:cubicBezTo>
                  <a:cubicBezTo>
                    <a:pt x="311" y="0"/>
                    <a:pt x="326" y="42"/>
                    <a:pt x="381" y="89"/>
                  </a:cubicBezTo>
                  <a:cubicBezTo>
                    <a:pt x="386" y="94"/>
                    <a:pt x="386" y="122"/>
                    <a:pt x="387" y="129"/>
                  </a:cubicBezTo>
                  <a:cubicBezTo>
                    <a:pt x="389" y="142"/>
                    <a:pt x="392" y="155"/>
                    <a:pt x="394" y="168"/>
                  </a:cubicBezTo>
                  <a:cubicBezTo>
                    <a:pt x="396" y="178"/>
                    <a:pt x="399" y="189"/>
                    <a:pt x="401" y="199"/>
                  </a:cubicBezTo>
                  <a:cubicBezTo>
                    <a:pt x="401" y="199"/>
                    <a:pt x="401" y="199"/>
                    <a:pt x="401" y="199"/>
                  </a:cubicBezTo>
                  <a:cubicBezTo>
                    <a:pt x="401" y="199"/>
                    <a:pt x="447" y="406"/>
                    <a:pt x="477" y="450"/>
                  </a:cubicBezTo>
                  <a:cubicBezTo>
                    <a:pt x="507" y="494"/>
                    <a:pt x="569" y="555"/>
                    <a:pt x="465" y="593"/>
                  </a:cubicBezTo>
                  <a:cubicBezTo>
                    <a:pt x="447" y="599"/>
                    <a:pt x="428" y="605"/>
                    <a:pt x="409" y="608"/>
                  </a:cubicBezTo>
                  <a:cubicBezTo>
                    <a:pt x="409" y="608"/>
                    <a:pt x="324" y="598"/>
                    <a:pt x="280" y="599"/>
                  </a:cubicBezTo>
                  <a:cubicBezTo>
                    <a:pt x="240" y="599"/>
                    <a:pt x="199" y="603"/>
                    <a:pt x="160" y="610"/>
                  </a:cubicBezTo>
                  <a:cubicBezTo>
                    <a:pt x="133" y="614"/>
                    <a:pt x="106" y="621"/>
                    <a:pt x="82" y="633"/>
                  </a:cubicBezTo>
                  <a:cubicBezTo>
                    <a:pt x="60" y="645"/>
                    <a:pt x="44" y="662"/>
                    <a:pt x="21" y="674"/>
                  </a:cubicBezTo>
                  <a:cubicBezTo>
                    <a:pt x="18" y="676"/>
                    <a:pt x="16" y="677"/>
                    <a:pt x="14" y="676"/>
                  </a:cubicBezTo>
                  <a:cubicBezTo>
                    <a:pt x="0" y="675"/>
                    <a:pt x="0" y="628"/>
                    <a:pt x="1" y="594"/>
                  </a:cubicBezTo>
                </a:path>
              </a:pathLst>
            </a:custGeom>
            <a:solidFill>
              <a:srgbClr val="D670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śļïḋê">
              <a:extLst>
                <a:ext uri="{FF2B5EF4-FFF2-40B4-BE49-F238E27FC236}">
                  <a16:creationId xmlns:a16="http://schemas.microsoft.com/office/drawing/2014/main" id="{386778E6-AD52-41E7-BD29-5F3692667BBD}"/>
                </a:ext>
              </a:extLst>
            </p:cNvPr>
            <p:cNvSpPr/>
            <p:nvPr/>
          </p:nvSpPr>
          <p:spPr bwMode="auto">
            <a:xfrm>
              <a:off x="4787901" y="2573338"/>
              <a:ext cx="268288" cy="336550"/>
            </a:xfrm>
            <a:custGeom>
              <a:avLst/>
              <a:gdLst>
                <a:gd name="T0" fmla="*/ 82 w 151"/>
                <a:gd name="T1" fmla="*/ 185 h 190"/>
                <a:gd name="T2" fmla="*/ 37 w 151"/>
                <a:gd name="T3" fmla="*/ 183 h 190"/>
                <a:gd name="T4" fmla="*/ 31 w 151"/>
                <a:gd name="T5" fmla="*/ 173 h 190"/>
                <a:gd name="T6" fmla="*/ 34 w 151"/>
                <a:gd name="T7" fmla="*/ 139 h 190"/>
                <a:gd name="T8" fmla="*/ 1 w 151"/>
                <a:gd name="T9" fmla="*/ 112 h 190"/>
                <a:gd name="T10" fmla="*/ 2 w 151"/>
                <a:gd name="T11" fmla="*/ 98 h 190"/>
                <a:gd name="T12" fmla="*/ 12 w 151"/>
                <a:gd name="T13" fmla="*/ 41 h 190"/>
                <a:gd name="T14" fmla="*/ 17 w 151"/>
                <a:gd name="T15" fmla="*/ 21 h 190"/>
                <a:gd name="T16" fmla="*/ 48 w 151"/>
                <a:gd name="T17" fmla="*/ 5 h 190"/>
                <a:gd name="T18" fmla="*/ 133 w 151"/>
                <a:gd name="T19" fmla="*/ 26 h 190"/>
                <a:gd name="T20" fmla="*/ 147 w 151"/>
                <a:gd name="T21" fmla="*/ 45 h 190"/>
                <a:gd name="T22" fmla="*/ 145 w 151"/>
                <a:gd name="T23" fmla="*/ 81 h 190"/>
                <a:gd name="T24" fmla="*/ 136 w 151"/>
                <a:gd name="T25" fmla="*/ 114 h 190"/>
                <a:gd name="T26" fmla="*/ 116 w 151"/>
                <a:gd name="T27" fmla="*/ 146 h 190"/>
                <a:gd name="T28" fmla="*/ 96 w 151"/>
                <a:gd name="T29" fmla="*/ 152 h 190"/>
                <a:gd name="T30" fmla="*/ 82 w 151"/>
                <a:gd name="T31" fmla="*/ 18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1" h="190">
                  <a:moveTo>
                    <a:pt x="82" y="185"/>
                  </a:moveTo>
                  <a:cubicBezTo>
                    <a:pt x="74" y="189"/>
                    <a:pt x="56" y="190"/>
                    <a:pt x="37" y="183"/>
                  </a:cubicBezTo>
                  <a:cubicBezTo>
                    <a:pt x="33" y="181"/>
                    <a:pt x="31" y="177"/>
                    <a:pt x="31" y="173"/>
                  </a:cubicBezTo>
                  <a:cubicBezTo>
                    <a:pt x="31" y="162"/>
                    <a:pt x="32" y="151"/>
                    <a:pt x="34" y="139"/>
                  </a:cubicBezTo>
                  <a:cubicBezTo>
                    <a:pt x="19" y="134"/>
                    <a:pt x="3" y="127"/>
                    <a:pt x="1" y="112"/>
                  </a:cubicBezTo>
                  <a:cubicBezTo>
                    <a:pt x="0" y="108"/>
                    <a:pt x="1" y="103"/>
                    <a:pt x="2" y="98"/>
                  </a:cubicBezTo>
                  <a:cubicBezTo>
                    <a:pt x="5" y="79"/>
                    <a:pt x="8" y="60"/>
                    <a:pt x="12" y="41"/>
                  </a:cubicBezTo>
                  <a:cubicBezTo>
                    <a:pt x="13" y="34"/>
                    <a:pt x="14" y="27"/>
                    <a:pt x="17" y="21"/>
                  </a:cubicBezTo>
                  <a:cubicBezTo>
                    <a:pt x="24" y="11"/>
                    <a:pt x="36" y="7"/>
                    <a:pt x="48" y="5"/>
                  </a:cubicBezTo>
                  <a:cubicBezTo>
                    <a:pt x="77" y="0"/>
                    <a:pt x="110" y="6"/>
                    <a:pt x="133" y="26"/>
                  </a:cubicBezTo>
                  <a:cubicBezTo>
                    <a:pt x="139" y="31"/>
                    <a:pt x="145" y="37"/>
                    <a:pt x="147" y="45"/>
                  </a:cubicBezTo>
                  <a:cubicBezTo>
                    <a:pt x="151" y="56"/>
                    <a:pt x="148" y="69"/>
                    <a:pt x="145" y="81"/>
                  </a:cubicBezTo>
                  <a:cubicBezTo>
                    <a:pt x="142" y="92"/>
                    <a:pt x="139" y="103"/>
                    <a:pt x="136" y="114"/>
                  </a:cubicBezTo>
                  <a:cubicBezTo>
                    <a:pt x="133" y="127"/>
                    <a:pt x="128" y="141"/>
                    <a:pt x="116" y="146"/>
                  </a:cubicBezTo>
                  <a:cubicBezTo>
                    <a:pt x="110" y="149"/>
                    <a:pt x="102" y="148"/>
                    <a:pt x="96" y="152"/>
                  </a:cubicBezTo>
                  <a:cubicBezTo>
                    <a:pt x="86" y="158"/>
                    <a:pt x="87" y="174"/>
                    <a:pt x="82" y="185"/>
                  </a:cubicBez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ṧḷîḓe">
              <a:extLst>
                <a:ext uri="{FF2B5EF4-FFF2-40B4-BE49-F238E27FC236}">
                  <a16:creationId xmlns:a16="http://schemas.microsoft.com/office/drawing/2014/main" id="{72ACC44B-69B0-44C4-8CA7-321B219016FA}"/>
                </a:ext>
              </a:extLst>
            </p:cNvPr>
            <p:cNvSpPr/>
            <p:nvPr/>
          </p:nvSpPr>
          <p:spPr bwMode="auto">
            <a:xfrm>
              <a:off x="4670426" y="2393950"/>
              <a:ext cx="639763" cy="398463"/>
            </a:xfrm>
            <a:custGeom>
              <a:avLst/>
              <a:gdLst>
                <a:gd name="T0" fmla="*/ 320 w 361"/>
                <a:gd name="T1" fmla="*/ 95 h 225"/>
                <a:gd name="T2" fmla="*/ 330 w 361"/>
                <a:gd name="T3" fmla="*/ 81 h 225"/>
                <a:gd name="T4" fmla="*/ 353 w 361"/>
                <a:gd name="T5" fmla="*/ 53 h 225"/>
                <a:gd name="T6" fmla="*/ 354 w 361"/>
                <a:gd name="T7" fmla="*/ 19 h 225"/>
                <a:gd name="T8" fmla="*/ 334 w 361"/>
                <a:gd name="T9" fmla="*/ 7 h 225"/>
                <a:gd name="T10" fmla="*/ 258 w 361"/>
                <a:gd name="T11" fmla="*/ 6 h 225"/>
                <a:gd name="T12" fmla="*/ 189 w 361"/>
                <a:gd name="T13" fmla="*/ 13 h 225"/>
                <a:gd name="T14" fmla="*/ 127 w 361"/>
                <a:gd name="T15" fmla="*/ 16 h 225"/>
                <a:gd name="T16" fmla="*/ 44 w 361"/>
                <a:gd name="T17" fmla="*/ 40 h 225"/>
                <a:gd name="T18" fmla="*/ 21 w 361"/>
                <a:gd name="T19" fmla="*/ 63 h 225"/>
                <a:gd name="T20" fmla="*/ 21 w 361"/>
                <a:gd name="T21" fmla="*/ 171 h 225"/>
                <a:gd name="T22" fmla="*/ 36 w 361"/>
                <a:gd name="T23" fmla="*/ 191 h 225"/>
                <a:gd name="T24" fmla="*/ 79 w 361"/>
                <a:gd name="T25" fmla="*/ 225 h 225"/>
                <a:gd name="T26" fmla="*/ 78 w 361"/>
                <a:gd name="T27" fmla="*/ 152 h 225"/>
                <a:gd name="T28" fmla="*/ 158 w 361"/>
                <a:gd name="T29" fmla="*/ 144 h 225"/>
                <a:gd name="T30" fmla="*/ 229 w 361"/>
                <a:gd name="T31" fmla="*/ 170 h 225"/>
                <a:gd name="T32" fmla="*/ 283 w 361"/>
                <a:gd name="T33" fmla="*/ 155 h 225"/>
                <a:gd name="T34" fmla="*/ 320 w 361"/>
                <a:gd name="T35" fmla="*/ 9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1" h="225">
                  <a:moveTo>
                    <a:pt x="320" y="95"/>
                  </a:moveTo>
                  <a:cubicBezTo>
                    <a:pt x="323" y="90"/>
                    <a:pt x="326" y="85"/>
                    <a:pt x="330" y="81"/>
                  </a:cubicBezTo>
                  <a:cubicBezTo>
                    <a:pt x="337" y="71"/>
                    <a:pt x="347" y="63"/>
                    <a:pt x="353" y="53"/>
                  </a:cubicBezTo>
                  <a:cubicBezTo>
                    <a:pt x="359" y="43"/>
                    <a:pt x="361" y="28"/>
                    <a:pt x="354" y="19"/>
                  </a:cubicBezTo>
                  <a:cubicBezTo>
                    <a:pt x="349" y="13"/>
                    <a:pt x="341" y="10"/>
                    <a:pt x="334" y="7"/>
                  </a:cubicBezTo>
                  <a:cubicBezTo>
                    <a:pt x="309" y="0"/>
                    <a:pt x="282" y="0"/>
                    <a:pt x="258" y="6"/>
                  </a:cubicBezTo>
                  <a:cubicBezTo>
                    <a:pt x="234" y="12"/>
                    <a:pt x="213" y="22"/>
                    <a:pt x="189" y="13"/>
                  </a:cubicBezTo>
                  <a:cubicBezTo>
                    <a:pt x="166" y="5"/>
                    <a:pt x="150" y="8"/>
                    <a:pt x="127" y="16"/>
                  </a:cubicBezTo>
                  <a:cubicBezTo>
                    <a:pt x="101" y="25"/>
                    <a:pt x="67" y="28"/>
                    <a:pt x="44" y="40"/>
                  </a:cubicBezTo>
                  <a:cubicBezTo>
                    <a:pt x="35" y="46"/>
                    <a:pt x="27" y="54"/>
                    <a:pt x="21" y="63"/>
                  </a:cubicBezTo>
                  <a:cubicBezTo>
                    <a:pt x="0" y="95"/>
                    <a:pt x="0" y="139"/>
                    <a:pt x="21" y="171"/>
                  </a:cubicBezTo>
                  <a:cubicBezTo>
                    <a:pt x="25" y="179"/>
                    <a:pt x="31" y="185"/>
                    <a:pt x="36" y="191"/>
                  </a:cubicBezTo>
                  <a:cubicBezTo>
                    <a:pt x="48" y="204"/>
                    <a:pt x="63" y="220"/>
                    <a:pt x="79" y="225"/>
                  </a:cubicBezTo>
                  <a:cubicBezTo>
                    <a:pt x="80" y="210"/>
                    <a:pt x="66" y="164"/>
                    <a:pt x="78" y="152"/>
                  </a:cubicBezTo>
                  <a:cubicBezTo>
                    <a:pt x="96" y="133"/>
                    <a:pt x="136" y="139"/>
                    <a:pt x="158" y="144"/>
                  </a:cubicBezTo>
                  <a:cubicBezTo>
                    <a:pt x="183" y="149"/>
                    <a:pt x="204" y="167"/>
                    <a:pt x="229" y="170"/>
                  </a:cubicBezTo>
                  <a:cubicBezTo>
                    <a:pt x="246" y="173"/>
                    <a:pt x="268" y="164"/>
                    <a:pt x="283" y="155"/>
                  </a:cubicBezTo>
                  <a:cubicBezTo>
                    <a:pt x="301" y="144"/>
                    <a:pt x="309" y="112"/>
                    <a:pt x="320" y="95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sḷîḋè">
              <a:extLst>
                <a:ext uri="{FF2B5EF4-FFF2-40B4-BE49-F238E27FC236}">
                  <a16:creationId xmlns:a16="http://schemas.microsoft.com/office/drawing/2014/main" id="{754D098E-88AB-4042-B521-4D7B9C2C5518}"/>
                </a:ext>
              </a:extLst>
            </p:cNvPr>
            <p:cNvSpPr/>
            <p:nvPr/>
          </p:nvSpPr>
          <p:spPr bwMode="auto">
            <a:xfrm>
              <a:off x="4356101" y="2913063"/>
              <a:ext cx="354013" cy="820738"/>
            </a:xfrm>
            <a:custGeom>
              <a:avLst/>
              <a:gdLst>
                <a:gd name="T0" fmla="*/ 223 w 223"/>
                <a:gd name="T1" fmla="*/ 0 h 517"/>
                <a:gd name="T2" fmla="*/ 117 w 223"/>
                <a:gd name="T3" fmla="*/ 93 h 517"/>
                <a:gd name="T4" fmla="*/ 0 w 223"/>
                <a:gd name="T5" fmla="*/ 341 h 517"/>
                <a:gd name="T6" fmla="*/ 148 w 223"/>
                <a:gd name="T7" fmla="*/ 517 h 517"/>
                <a:gd name="T8" fmla="*/ 174 w 223"/>
                <a:gd name="T9" fmla="*/ 418 h 517"/>
                <a:gd name="T10" fmla="*/ 223 w 223"/>
                <a:gd name="T11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517">
                  <a:moveTo>
                    <a:pt x="223" y="0"/>
                  </a:moveTo>
                  <a:lnTo>
                    <a:pt x="117" y="93"/>
                  </a:lnTo>
                  <a:lnTo>
                    <a:pt x="0" y="341"/>
                  </a:lnTo>
                  <a:lnTo>
                    <a:pt x="148" y="517"/>
                  </a:lnTo>
                  <a:lnTo>
                    <a:pt x="174" y="418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D670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îṧlídê">
              <a:extLst>
                <a:ext uri="{FF2B5EF4-FFF2-40B4-BE49-F238E27FC236}">
                  <a16:creationId xmlns:a16="http://schemas.microsoft.com/office/drawing/2014/main" id="{1D74AD28-3D8A-4B98-A9B1-1B0549198B1A}"/>
                </a:ext>
              </a:extLst>
            </p:cNvPr>
            <p:cNvSpPr/>
            <p:nvPr/>
          </p:nvSpPr>
          <p:spPr bwMode="auto">
            <a:xfrm>
              <a:off x="3670301" y="3992563"/>
              <a:ext cx="360363" cy="1166813"/>
            </a:xfrm>
            <a:custGeom>
              <a:avLst/>
              <a:gdLst>
                <a:gd name="T0" fmla="*/ 227 w 227"/>
                <a:gd name="T1" fmla="*/ 76 h 735"/>
                <a:gd name="T2" fmla="*/ 0 w 227"/>
                <a:gd name="T3" fmla="*/ 0 h 735"/>
                <a:gd name="T4" fmla="*/ 57 w 227"/>
                <a:gd name="T5" fmla="*/ 391 h 735"/>
                <a:gd name="T6" fmla="*/ 41 w 227"/>
                <a:gd name="T7" fmla="*/ 729 h 735"/>
                <a:gd name="T8" fmla="*/ 41 w 227"/>
                <a:gd name="T9" fmla="*/ 731 h 735"/>
                <a:gd name="T10" fmla="*/ 41 w 227"/>
                <a:gd name="T11" fmla="*/ 731 h 735"/>
                <a:gd name="T12" fmla="*/ 41 w 227"/>
                <a:gd name="T13" fmla="*/ 732 h 735"/>
                <a:gd name="T14" fmla="*/ 85 w 227"/>
                <a:gd name="T15" fmla="*/ 735 h 735"/>
                <a:gd name="T16" fmla="*/ 85 w 227"/>
                <a:gd name="T17" fmla="*/ 735 h 735"/>
                <a:gd name="T18" fmla="*/ 86 w 227"/>
                <a:gd name="T19" fmla="*/ 735 h 735"/>
                <a:gd name="T20" fmla="*/ 177 w 227"/>
                <a:gd name="T21" fmla="*/ 431 h 735"/>
                <a:gd name="T22" fmla="*/ 219 w 227"/>
                <a:gd name="T23" fmla="*/ 109 h 735"/>
                <a:gd name="T24" fmla="*/ 227 w 227"/>
                <a:gd name="T25" fmla="*/ 76 h 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" h="735">
                  <a:moveTo>
                    <a:pt x="227" y="76"/>
                  </a:moveTo>
                  <a:lnTo>
                    <a:pt x="0" y="0"/>
                  </a:lnTo>
                  <a:lnTo>
                    <a:pt x="57" y="391"/>
                  </a:lnTo>
                  <a:lnTo>
                    <a:pt x="41" y="729"/>
                  </a:lnTo>
                  <a:lnTo>
                    <a:pt x="41" y="731"/>
                  </a:lnTo>
                  <a:lnTo>
                    <a:pt x="41" y="731"/>
                  </a:lnTo>
                  <a:lnTo>
                    <a:pt x="41" y="732"/>
                  </a:lnTo>
                  <a:lnTo>
                    <a:pt x="85" y="735"/>
                  </a:lnTo>
                  <a:lnTo>
                    <a:pt x="85" y="735"/>
                  </a:lnTo>
                  <a:lnTo>
                    <a:pt x="86" y="735"/>
                  </a:lnTo>
                  <a:lnTo>
                    <a:pt x="177" y="431"/>
                  </a:lnTo>
                  <a:lnTo>
                    <a:pt x="219" y="109"/>
                  </a:lnTo>
                  <a:lnTo>
                    <a:pt x="227" y="76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iśḷiḑé">
              <a:extLst>
                <a:ext uri="{FF2B5EF4-FFF2-40B4-BE49-F238E27FC236}">
                  <a16:creationId xmlns:a16="http://schemas.microsoft.com/office/drawing/2014/main" id="{3E3284DF-60A1-44B0-8AC7-EE495D633770}"/>
                </a:ext>
              </a:extLst>
            </p:cNvPr>
            <p:cNvSpPr/>
            <p:nvPr/>
          </p:nvSpPr>
          <p:spPr bwMode="auto">
            <a:xfrm>
              <a:off x="3713163" y="5183188"/>
              <a:ext cx="185738" cy="134938"/>
            </a:xfrm>
            <a:custGeom>
              <a:avLst/>
              <a:gdLst>
                <a:gd name="T0" fmla="*/ 56 w 117"/>
                <a:gd name="T1" fmla="*/ 0 h 85"/>
                <a:gd name="T2" fmla="*/ 10 w 117"/>
                <a:gd name="T3" fmla="*/ 0 h 85"/>
                <a:gd name="T4" fmla="*/ 0 w 117"/>
                <a:gd name="T5" fmla="*/ 39 h 85"/>
                <a:gd name="T6" fmla="*/ 1 w 117"/>
                <a:gd name="T7" fmla="*/ 39 h 85"/>
                <a:gd name="T8" fmla="*/ 0 w 117"/>
                <a:gd name="T9" fmla="*/ 40 h 85"/>
                <a:gd name="T10" fmla="*/ 77 w 117"/>
                <a:gd name="T11" fmla="*/ 83 h 85"/>
                <a:gd name="T12" fmla="*/ 114 w 117"/>
                <a:gd name="T13" fmla="*/ 85 h 85"/>
                <a:gd name="T14" fmla="*/ 117 w 117"/>
                <a:gd name="T15" fmla="*/ 44 h 85"/>
                <a:gd name="T16" fmla="*/ 107 w 117"/>
                <a:gd name="T17" fmla="*/ 37 h 85"/>
                <a:gd name="T18" fmla="*/ 56 w 117"/>
                <a:gd name="T1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85">
                  <a:moveTo>
                    <a:pt x="56" y="0"/>
                  </a:moveTo>
                  <a:lnTo>
                    <a:pt x="10" y="0"/>
                  </a:lnTo>
                  <a:lnTo>
                    <a:pt x="0" y="39"/>
                  </a:lnTo>
                  <a:lnTo>
                    <a:pt x="1" y="39"/>
                  </a:lnTo>
                  <a:lnTo>
                    <a:pt x="0" y="40"/>
                  </a:lnTo>
                  <a:lnTo>
                    <a:pt x="77" y="83"/>
                  </a:lnTo>
                  <a:lnTo>
                    <a:pt x="114" y="85"/>
                  </a:lnTo>
                  <a:lnTo>
                    <a:pt x="117" y="44"/>
                  </a:lnTo>
                  <a:lnTo>
                    <a:pt x="107" y="37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ṧļíḋe">
              <a:extLst>
                <a:ext uri="{FF2B5EF4-FFF2-40B4-BE49-F238E27FC236}">
                  <a16:creationId xmlns:a16="http://schemas.microsoft.com/office/drawing/2014/main" id="{9CFB46D3-292B-4E80-B807-16B96DBEFB16}"/>
                </a:ext>
              </a:extLst>
            </p:cNvPr>
            <p:cNvSpPr/>
            <p:nvPr/>
          </p:nvSpPr>
          <p:spPr bwMode="auto">
            <a:xfrm>
              <a:off x="3937001" y="4048125"/>
              <a:ext cx="373063" cy="1141413"/>
            </a:xfrm>
            <a:custGeom>
              <a:avLst/>
              <a:gdLst>
                <a:gd name="T0" fmla="*/ 235 w 235"/>
                <a:gd name="T1" fmla="*/ 43 h 719"/>
                <a:gd name="T2" fmla="*/ 187 w 235"/>
                <a:gd name="T3" fmla="*/ 715 h 719"/>
                <a:gd name="T4" fmla="*/ 143 w 235"/>
                <a:gd name="T5" fmla="*/ 719 h 719"/>
                <a:gd name="T6" fmla="*/ 87 w 235"/>
                <a:gd name="T7" fmla="*/ 358 h 719"/>
                <a:gd name="T8" fmla="*/ 0 w 235"/>
                <a:gd name="T9" fmla="*/ 0 h 719"/>
                <a:gd name="T10" fmla="*/ 235 w 235"/>
                <a:gd name="T11" fmla="*/ 43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719">
                  <a:moveTo>
                    <a:pt x="235" y="43"/>
                  </a:moveTo>
                  <a:lnTo>
                    <a:pt x="187" y="715"/>
                  </a:lnTo>
                  <a:lnTo>
                    <a:pt x="143" y="719"/>
                  </a:lnTo>
                  <a:lnTo>
                    <a:pt x="87" y="358"/>
                  </a:lnTo>
                  <a:lnTo>
                    <a:pt x="0" y="0"/>
                  </a:lnTo>
                  <a:lnTo>
                    <a:pt x="235" y="43"/>
                  </a:lnTo>
                  <a:close/>
                </a:path>
              </a:pathLst>
            </a:custGeom>
            <a:solidFill>
              <a:srgbClr val="8CA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î$ḻîḑé">
              <a:extLst>
                <a:ext uri="{FF2B5EF4-FFF2-40B4-BE49-F238E27FC236}">
                  <a16:creationId xmlns:a16="http://schemas.microsoft.com/office/drawing/2014/main" id="{DE608194-1651-4378-86D7-1716BB29ACDD}"/>
                </a:ext>
              </a:extLst>
            </p:cNvPr>
            <p:cNvSpPr/>
            <p:nvPr/>
          </p:nvSpPr>
          <p:spPr bwMode="auto">
            <a:xfrm>
              <a:off x="4152901" y="5208588"/>
              <a:ext cx="176213" cy="95250"/>
            </a:xfrm>
            <a:custGeom>
              <a:avLst/>
              <a:gdLst>
                <a:gd name="T0" fmla="*/ 51 w 111"/>
                <a:gd name="T1" fmla="*/ 0 h 60"/>
                <a:gd name="T2" fmla="*/ 111 w 111"/>
                <a:gd name="T3" fmla="*/ 32 h 60"/>
                <a:gd name="T4" fmla="*/ 106 w 111"/>
                <a:gd name="T5" fmla="*/ 60 h 60"/>
                <a:gd name="T6" fmla="*/ 0 w 111"/>
                <a:gd name="T7" fmla="*/ 47 h 60"/>
                <a:gd name="T8" fmla="*/ 6 w 111"/>
                <a:gd name="T9" fmla="*/ 7 h 60"/>
                <a:gd name="T10" fmla="*/ 51 w 111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60">
                  <a:moveTo>
                    <a:pt x="51" y="0"/>
                  </a:moveTo>
                  <a:lnTo>
                    <a:pt x="111" y="32"/>
                  </a:lnTo>
                  <a:lnTo>
                    <a:pt x="106" y="60"/>
                  </a:lnTo>
                  <a:lnTo>
                    <a:pt x="0" y="47"/>
                  </a:lnTo>
                  <a:lnTo>
                    <a:pt x="6" y="7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išľîḍe">
              <a:extLst>
                <a:ext uri="{FF2B5EF4-FFF2-40B4-BE49-F238E27FC236}">
                  <a16:creationId xmlns:a16="http://schemas.microsoft.com/office/drawing/2014/main" id="{BE70801F-D436-4CB7-AF8B-012FE1C78943}"/>
                </a:ext>
              </a:extLst>
            </p:cNvPr>
            <p:cNvSpPr/>
            <p:nvPr/>
          </p:nvSpPr>
          <p:spPr bwMode="auto">
            <a:xfrm>
              <a:off x="3565526" y="2876550"/>
              <a:ext cx="915988" cy="1492250"/>
            </a:xfrm>
            <a:custGeom>
              <a:avLst/>
              <a:gdLst>
                <a:gd name="T0" fmla="*/ 4 w 516"/>
                <a:gd name="T1" fmla="*/ 799 h 842"/>
                <a:gd name="T2" fmla="*/ 91 w 516"/>
                <a:gd name="T3" fmla="*/ 373 h 842"/>
                <a:gd name="T4" fmla="*/ 91 w 516"/>
                <a:gd name="T5" fmla="*/ 373 h 842"/>
                <a:gd name="T6" fmla="*/ 112 w 516"/>
                <a:gd name="T7" fmla="*/ 281 h 842"/>
                <a:gd name="T8" fmla="*/ 177 w 516"/>
                <a:gd name="T9" fmla="*/ 7 h 842"/>
                <a:gd name="T10" fmla="*/ 344 w 516"/>
                <a:gd name="T11" fmla="*/ 32 h 842"/>
                <a:gd name="T12" fmla="*/ 347 w 516"/>
                <a:gd name="T13" fmla="*/ 35 h 842"/>
                <a:gd name="T14" fmla="*/ 400 w 516"/>
                <a:gd name="T15" fmla="*/ 163 h 842"/>
                <a:gd name="T16" fmla="*/ 437 w 516"/>
                <a:gd name="T17" fmla="*/ 314 h 842"/>
                <a:gd name="T18" fmla="*/ 452 w 516"/>
                <a:gd name="T19" fmla="*/ 449 h 842"/>
                <a:gd name="T20" fmla="*/ 454 w 516"/>
                <a:gd name="T21" fmla="*/ 565 h 842"/>
                <a:gd name="T22" fmla="*/ 478 w 516"/>
                <a:gd name="T23" fmla="*/ 694 h 842"/>
                <a:gd name="T24" fmla="*/ 516 w 516"/>
                <a:gd name="T25" fmla="*/ 815 h 842"/>
                <a:gd name="T26" fmla="*/ 371 w 516"/>
                <a:gd name="T27" fmla="*/ 841 h 842"/>
                <a:gd name="T28" fmla="*/ 222 w 516"/>
                <a:gd name="T29" fmla="*/ 837 h 842"/>
                <a:gd name="T30" fmla="*/ 97 w 516"/>
                <a:gd name="T31" fmla="*/ 834 h 842"/>
                <a:gd name="T32" fmla="*/ 4 w 516"/>
                <a:gd name="T33" fmla="*/ 799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6" h="842">
                  <a:moveTo>
                    <a:pt x="4" y="799"/>
                  </a:moveTo>
                  <a:cubicBezTo>
                    <a:pt x="0" y="697"/>
                    <a:pt x="91" y="373"/>
                    <a:pt x="91" y="373"/>
                  </a:cubicBezTo>
                  <a:cubicBezTo>
                    <a:pt x="91" y="373"/>
                    <a:pt x="91" y="373"/>
                    <a:pt x="91" y="373"/>
                  </a:cubicBezTo>
                  <a:cubicBezTo>
                    <a:pt x="100" y="343"/>
                    <a:pt x="108" y="312"/>
                    <a:pt x="112" y="281"/>
                  </a:cubicBezTo>
                  <a:cubicBezTo>
                    <a:pt x="115" y="258"/>
                    <a:pt x="181" y="7"/>
                    <a:pt x="177" y="7"/>
                  </a:cubicBezTo>
                  <a:cubicBezTo>
                    <a:pt x="223" y="10"/>
                    <a:pt x="311" y="0"/>
                    <a:pt x="344" y="32"/>
                  </a:cubicBezTo>
                  <a:cubicBezTo>
                    <a:pt x="345" y="33"/>
                    <a:pt x="346" y="34"/>
                    <a:pt x="347" y="35"/>
                  </a:cubicBezTo>
                  <a:cubicBezTo>
                    <a:pt x="373" y="65"/>
                    <a:pt x="387" y="126"/>
                    <a:pt x="400" y="163"/>
                  </a:cubicBezTo>
                  <a:cubicBezTo>
                    <a:pt x="416" y="212"/>
                    <a:pt x="428" y="263"/>
                    <a:pt x="437" y="314"/>
                  </a:cubicBezTo>
                  <a:cubicBezTo>
                    <a:pt x="445" y="359"/>
                    <a:pt x="449" y="404"/>
                    <a:pt x="452" y="449"/>
                  </a:cubicBezTo>
                  <a:cubicBezTo>
                    <a:pt x="455" y="488"/>
                    <a:pt x="453" y="526"/>
                    <a:pt x="454" y="565"/>
                  </a:cubicBezTo>
                  <a:cubicBezTo>
                    <a:pt x="455" y="607"/>
                    <a:pt x="468" y="653"/>
                    <a:pt x="478" y="694"/>
                  </a:cubicBezTo>
                  <a:cubicBezTo>
                    <a:pt x="487" y="735"/>
                    <a:pt x="499" y="776"/>
                    <a:pt x="516" y="815"/>
                  </a:cubicBezTo>
                  <a:cubicBezTo>
                    <a:pt x="471" y="835"/>
                    <a:pt x="420" y="841"/>
                    <a:pt x="371" y="841"/>
                  </a:cubicBezTo>
                  <a:cubicBezTo>
                    <a:pt x="321" y="841"/>
                    <a:pt x="272" y="836"/>
                    <a:pt x="222" y="837"/>
                  </a:cubicBezTo>
                  <a:cubicBezTo>
                    <a:pt x="180" y="838"/>
                    <a:pt x="138" y="842"/>
                    <a:pt x="97" y="834"/>
                  </a:cubicBezTo>
                  <a:cubicBezTo>
                    <a:pt x="64" y="827"/>
                    <a:pt x="34" y="813"/>
                    <a:pt x="4" y="799"/>
                  </a:cubicBezTo>
                  <a:close/>
                </a:path>
              </a:pathLst>
            </a:custGeom>
            <a:solidFill>
              <a:srgbClr val="5D6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śḷíde">
              <a:extLst>
                <a:ext uri="{FF2B5EF4-FFF2-40B4-BE49-F238E27FC236}">
                  <a16:creationId xmlns:a16="http://schemas.microsoft.com/office/drawing/2014/main" id="{E1ECD722-BDFD-4E15-A0D0-AF6F9028C939}"/>
                </a:ext>
              </a:extLst>
            </p:cNvPr>
            <p:cNvSpPr/>
            <p:nvPr/>
          </p:nvSpPr>
          <p:spPr bwMode="auto">
            <a:xfrm>
              <a:off x="4148138" y="2635250"/>
              <a:ext cx="157163" cy="398463"/>
            </a:xfrm>
            <a:custGeom>
              <a:avLst/>
              <a:gdLst>
                <a:gd name="T0" fmla="*/ 5 w 89"/>
                <a:gd name="T1" fmla="*/ 37 h 225"/>
                <a:gd name="T2" fmla="*/ 46 w 89"/>
                <a:gd name="T3" fmla="*/ 98 h 225"/>
                <a:gd name="T4" fmla="*/ 39 w 89"/>
                <a:gd name="T5" fmla="*/ 132 h 225"/>
                <a:gd name="T6" fmla="*/ 24 w 89"/>
                <a:gd name="T7" fmla="*/ 208 h 225"/>
                <a:gd name="T8" fmla="*/ 72 w 89"/>
                <a:gd name="T9" fmla="*/ 224 h 225"/>
                <a:gd name="T10" fmla="*/ 78 w 89"/>
                <a:gd name="T11" fmla="*/ 224 h 225"/>
                <a:gd name="T12" fmla="*/ 82 w 89"/>
                <a:gd name="T13" fmla="*/ 215 h 225"/>
                <a:gd name="T14" fmla="*/ 80 w 89"/>
                <a:gd name="T15" fmla="*/ 205 h 225"/>
                <a:gd name="T16" fmla="*/ 87 w 89"/>
                <a:gd name="T17" fmla="*/ 96 h 225"/>
                <a:gd name="T18" fmla="*/ 52 w 89"/>
                <a:gd name="T19" fmla="*/ 0 h 225"/>
                <a:gd name="T20" fmla="*/ 9 w 89"/>
                <a:gd name="T21" fmla="*/ 32 h 225"/>
                <a:gd name="T22" fmla="*/ 5 w 89"/>
                <a:gd name="T23" fmla="*/ 37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" h="225">
                  <a:moveTo>
                    <a:pt x="5" y="37"/>
                  </a:moveTo>
                  <a:cubicBezTo>
                    <a:pt x="26" y="47"/>
                    <a:pt x="48" y="73"/>
                    <a:pt x="46" y="98"/>
                  </a:cubicBezTo>
                  <a:cubicBezTo>
                    <a:pt x="46" y="110"/>
                    <a:pt x="39" y="119"/>
                    <a:pt x="39" y="132"/>
                  </a:cubicBezTo>
                  <a:cubicBezTo>
                    <a:pt x="38" y="157"/>
                    <a:pt x="0" y="183"/>
                    <a:pt x="24" y="208"/>
                  </a:cubicBezTo>
                  <a:cubicBezTo>
                    <a:pt x="36" y="220"/>
                    <a:pt x="54" y="222"/>
                    <a:pt x="72" y="224"/>
                  </a:cubicBezTo>
                  <a:cubicBezTo>
                    <a:pt x="74" y="224"/>
                    <a:pt x="76" y="225"/>
                    <a:pt x="78" y="224"/>
                  </a:cubicBezTo>
                  <a:cubicBezTo>
                    <a:pt x="81" y="222"/>
                    <a:pt x="82" y="219"/>
                    <a:pt x="82" y="215"/>
                  </a:cubicBezTo>
                  <a:cubicBezTo>
                    <a:pt x="82" y="212"/>
                    <a:pt x="81" y="208"/>
                    <a:pt x="80" y="205"/>
                  </a:cubicBezTo>
                  <a:cubicBezTo>
                    <a:pt x="69" y="171"/>
                    <a:pt x="86" y="131"/>
                    <a:pt x="87" y="96"/>
                  </a:cubicBezTo>
                  <a:cubicBezTo>
                    <a:pt x="89" y="61"/>
                    <a:pt x="81" y="23"/>
                    <a:pt x="52" y="0"/>
                  </a:cubicBezTo>
                  <a:cubicBezTo>
                    <a:pt x="33" y="6"/>
                    <a:pt x="19" y="14"/>
                    <a:pt x="9" y="32"/>
                  </a:cubicBezTo>
                  <a:lnTo>
                    <a:pt x="5" y="37"/>
                  </a:ln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šlîḓê">
              <a:extLst>
                <a:ext uri="{FF2B5EF4-FFF2-40B4-BE49-F238E27FC236}">
                  <a16:creationId xmlns:a16="http://schemas.microsoft.com/office/drawing/2014/main" id="{01326240-DCCF-4CED-96AD-363455A4CC49}"/>
                </a:ext>
              </a:extLst>
            </p:cNvPr>
            <p:cNvSpPr/>
            <p:nvPr/>
          </p:nvSpPr>
          <p:spPr bwMode="auto">
            <a:xfrm>
              <a:off x="3951288" y="2617788"/>
              <a:ext cx="306388" cy="363538"/>
            </a:xfrm>
            <a:custGeom>
              <a:avLst/>
              <a:gdLst>
                <a:gd name="T0" fmla="*/ 103 w 173"/>
                <a:gd name="T1" fmla="*/ 196 h 205"/>
                <a:gd name="T2" fmla="*/ 158 w 173"/>
                <a:gd name="T3" fmla="*/ 154 h 205"/>
                <a:gd name="T4" fmla="*/ 172 w 173"/>
                <a:gd name="T5" fmla="*/ 85 h 205"/>
                <a:gd name="T6" fmla="*/ 35 w 173"/>
                <a:gd name="T7" fmla="*/ 56 h 205"/>
                <a:gd name="T8" fmla="*/ 103 w 173"/>
                <a:gd name="T9" fmla="*/ 196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205">
                  <a:moveTo>
                    <a:pt x="103" y="196"/>
                  </a:moveTo>
                  <a:cubicBezTo>
                    <a:pt x="127" y="193"/>
                    <a:pt x="147" y="175"/>
                    <a:pt x="158" y="154"/>
                  </a:cubicBezTo>
                  <a:cubicBezTo>
                    <a:pt x="169" y="133"/>
                    <a:pt x="172" y="108"/>
                    <a:pt x="172" y="85"/>
                  </a:cubicBezTo>
                  <a:cubicBezTo>
                    <a:pt x="173" y="5"/>
                    <a:pt x="74" y="0"/>
                    <a:pt x="35" y="56"/>
                  </a:cubicBezTo>
                  <a:cubicBezTo>
                    <a:pt x="0" y="106"/>
                    <a:pt x="34" y="205"/>
                    <a:pt x="103" y="196"/>
                  </a:cubicBezTo>
                  <a:close/>
                </a:path>
              </a:pathLst>
            </a:custGeom>
            <a:solidFill>
              <a:srgbClr val="EAC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ṩliḑê">
              <a:extLst>
                <a:ext uri="{FF2B5EF4-FFF2-40B4-BE49-F238E27FC236}">
                  <a16:creationId xmlns:a16="http://schemas.microsoft.com/office/drawing/2014/main" id="{3C11831B-107B-461C-94DD-5E4D6AF0B6C3}"/>
                </a:ext>
              </a:extLst>
            </p:cNvPr>
            <p:cNvSpPr/>
            <p:nvPr/>
          </p:nvSpPr>
          <p:spPr bwMode="auto">
            <a:xfrm>
              <a:off x="3662363" y="2544763"/>
              <a:ext cx="577850" cy="679450"/>
            </a:xfrm>
            <a:custGeom>
              <a:avLst/>
              <a:gdLst>
                <a:gd name="T0" fmla="*/ 147 w 326"/>
                <a:gd name="T1" fmla="*/ 247 h 383"/>
                <a:gd name="T2" fmla="*/ 181 w 326"/>
                <a:gd name="T3" fmla="*/ 229 h 383"/>
                <a:gd name="T4" fmla="*/ 208 w 326"/>
                <a:gd name="T5" fmla="*/ 160 h 383"/>
                <a:gd name="T6" fmla="*/ 244 w 326"/>
                <a:gd name="T7" fmla="*/ 103 h 383"/>
                <a:gd name="T8" fmla="*/ 285 w 326"/>
                <a:gd name="T9" fmla="*/ 98 h 383"/>
                <a:gd name="T10" fmla="*/ 303 w 326"/>
                <a:gd name="T11" fmla="*/ 100 h 383"/>
                <a:gd name="T12" fmla="*/ 321 w 326"/>
                <a:gd name="T13" fmla="*/ 80 h 383"/>
                <a:gd name="T14" fmla="*/ 317 w 326"/>
                <a:gd name="T15" fmla="*/ 44 h 383"/>
                <a:gd name="T16" fmla="*/ 277 w 326"/>
                <a:gd name="T17" fmla="*/ 14 h 383"/>
                <a:gd name="T18" fmla="*/ 129 w 326"/>
                <a:gd name="T19" fmla="*/ 87 h 383"/>
                <a:gd name="T20" fmla="*/ 100 w 326"/>
                <a:gd name="T21" fmla="*/ 176 h 383"/>
                <a:gd name="T22" fmla="*/ 69 w 326"/>
                <a:gd name="T23" fmla="*/ 220 h 383"/>
                <a:gd name="T24" fmla="*/ 0 w 326"/>
                <a:gd name="T25" fmla="*/ 375 h 383"/>
                <a:gd name="T26" fmla="*/ 1 w 326"/>
                <a:gd name="T27" fmla="*/ 380 h 383"/>
                <a:gd name="T28" fmla="*/ 11 w 326"/>
                <a:gd name="T29" fmla="*/ 379 h 383"/>
                <a:gd name="T30" fmla="*/ 65 w 326"/>
                <a:gd name="T31" fmla="*/ 337 h 383"/>
                <a:gd name="T32" fmla="*/ 84 w 326"/>
                <a:gd name="T33" fmla="*/ 318 h 383"/>
                <a:gd name="T34" fmla="*/ 115 w 326"/>
                <a:gd name="T35" fmla="*/ 260 h 383"/>
                <a:gd name="T36" fmla="*/ 147 w 326"/>
                <a:gd name="T37" fmla="*/ 247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6" h="383">
                  <a:moveTo>
                    <a:pt x="147" y="247"/>
                  </a:moveTo>
                  <a:cubicBezTo>
                    <a:pt x="159" y="243"/>
                    <a:pt x="171" y="239"/>
                    <a:pt x="181" y="229"/>
                  </a:cubicBezTo>
                  <a:cubicBezTo>
                    <a:pt x="196" y="212"/>
                    <a:pt x="201" y="181"/>
                    <a:pt x="208" y="160"/>
                  </a:cubicBezTo>
                  <a:cubicBezTo>
                    <a:pt x="215" y="138"/>
                    <a:pt x="224" y="114"/>
                    <a:pt x="244" y="103"/>
                  </a:cubicBezTo>
                  <a:cubicBezTo>
                    <a:pt x="257" y="95"/>
                    <a:pt x="270" y="95"/>
                    <a:pt x="285" y="98"/>
                  </a:cubicBezTo>
                  <a:cubicBezTo>
                    <a:pt x="294" y="100"/>
                    <a:pt x="294" y="103"/>
                    <a:pt x="303" y="100"/>
                  </a:cubicBezTo>
                  <a:cubicBezTo>
                    <a:pt x="310" y="97"/>
                    <a:pt x="318" y="86"/>
                    <a:pt x="321" y="80"/>
                  </a:cubicBezTo>
                  <a:cubicBezTo>
                    <a:pt x="326" y="68"/>
                    <a:pt x="323" y="55"/>
                    <a:pt x="317" y="44"/>
                  </a:cubicBezTo>
                  <a:cubicBezTo>
                    <a:pt x="308" y="28"/>
                    <a:pt x="295" y="18"/>
                    <a:pt x="277" y="14"/>
                  </a:cubicBezTo>
                  <a:cubicBezTo>
                    <a:pt x="214" y="0"/>
                    <a:pt x="159" y="28"/>
                    <a:pt x="129" y="87"/>
                  </a:cubicBezTo>
                  <a:cubicBezTo>
                    <a:pt x="115" y="115"/>
                    <a:pt x="115" y="149"/>
                    <a:pt x="100" y="176"/>
                  </a:cubicBezTo>
                  <a:cubicBezTo>
                    <a:pt x="91" y="193"/>
                    <a:pt x="77" y="202"/>
                    <a:pt x="69" y="220"/>
                  </a:cubicBezTo>
                  <a:cubicBezTo>
                    <a:pt x="48" y="267"/>
                    <a:pt x="8" y="324"/>
                    <a:pt x="0" y="375"/>
                  </a:cubicBezTo>
                  <a:cubicBezTo>
                    <a:pt x="0" y="377"/>
                    <a:pt x="0" y="379"/>
                    <a:pt x="1" y="380"/>
                  </a:cubicBezTo>
                  <a:cubicBezTo>
                    <a:pt x="3" y="383"/>
                    <a:pt x="8" y="381"/>
                    <a:pt x="11" y="379"/>
                  </a:cubicBezTo>
                  <a:cubicBezTo>
                    <a:pt x="29" y="365"/>
                    <a:pt x="47" y="351"/>
                    <a:pt x="65" y="337"/>
                  </a:cubicBezTo>
                  <a:cubicBezTo>
                    <a:pt x="72" y="331"/>
                    <a:pt x="79" y="326"/>
                    <a:pt x="84" y="318"/>
                  </a:cubicBezTo>
                  <a:cubicBezTo>
                    <a:pt x="97" y="300"/>
                    <a:pt x="97" y="274"/>
                    <a:pt x="115" y="260"/>
                  </a:cubicBezTo>
                  <a:cubicBezTo>
                    <a:pt x="124" y="253"/>
                    <a:pt x="136" y="250"/>
                    <a:pt x="147" y="247"/>
                  </a:cubicBezTo>
                  <a:close/>
                </a:path>
              </a:pathLst>
            </a:custGeom>
            <a:solidFill>
              <a:srgbClr val="29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îṣḻïďe">
              <a:extLst>
                <a:ext uri="{FF2B5EF4-FFF2-40B4-BE49-F238E27FC236}">
                  <a16:creationId xmlns:a16="http://schemas.microsoft.com/office/drawing/2014/main" id="{0C74FA28-BAF6-4ADA-A949-2F80D90EF51C}"/>
                </a:ext>
              </a:extLst>
            </p:cNvPr>
            <p:cNvSpPr/>
            <p:nvPr/>
          </p:nvSpPr>
          <p:spPr bwMode="auto">
            <a:xfrm>
              <a:off x="3279776" y="2714625"/>
              <a:ext cx="185738" cy="100013"/>
            </a:xfrm>
            <a:custGeom>
              <a:avLst/>
              <a:gdLst>
                <a:gd name="T0" fmla="*/ 67 w 104"/>
                <a:gd name="T1" fmla="*/ 54 h 56"/>
                <a:gd name="T2" fmla="*/ 16 w 104"/>
                <a:gd name="T3" fmla="*/ 37 h 56"/>
                <a:gd name="T4" fmla="*/ 53 w 104"/>
                <a:gd name="T5" fmla="*/ 19 h 56"/>
                <a:gd name="T6" fmla="*/ 49 w 104"/>
                <a:gd name="T7" fmla="*/ 5 h 56"/>
                <a:gd name="T8" fmla="*/ 95 w 104"/>
                <a:gd name="T9" fmla="*/ 16 h 56"/>
                <a:gd name="T10" fmla="*/ 99 w 104"/>
                <a:gd name="T11" fmla="*/ 48 h 56"/>
                <a:gd name="T12" fmla="*/ 67 w 104"/>
                <a:gd name="T13" fmla="*/ 5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56">
                  <a:moveTo>
                    <a:pt x="67" y="54"/>
                  </a:moveTo>
                  <a:cubicBezTo>
                    <a:pt x="55" y="56"/>
                    <a:pt x="24" y="48"/>
                    <a:pt x="16" y="37"/>
                  </a:cubicBezTo>
                  <a:cubicBezTo>
                    <a:pt x="0" y="12"/>
                    <a:pt x="39" y="20"/>
                    <a:pt x="53" y="19"/>
                  </a:cubicBezTo>
                  <a:cubicBezTo>
                    <a:pt x="52" y="14"/>
                    <a:pt x="50" y="10"/>
                    <a:pt x="49" y="5"/>
                  </a:cubicBezTo>
                  <a:cubicBezTo>
                    <a:pt x="49" y="0"/>
                    <a:pt x="91" y="12"/>
                    <a:pt x="95" y="16"/>
                  </a:cubicBezTo>
                  <a:cubicBezTo>
                    <a:pt x="104" y="27"/>
                    <a:pt x="100" y="35"/>
                    <a:pt x="99" y="48"/>
                  </a:cubicBezTo>
                  <a:cubicBezTo>
                    <a:pt x="88" y="50"/>
                    <a:pt x="77" y="52"/>
                    <a:pt x="67" y="54"/>
                  </a:cubicBezTo>
                  <a:close/>
                </a:path>
              </a:pathLst>
            </a:custGeom>
            <a:solidFill>
              <a:srgbClr val="D9C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š1îde">
              <a:extLst>
                <a:ext uri="{FF2B5EF4-FFF2-40B4-BE49-F238E27FC236}">
                  <a16:creationId xmlns:a16="http://schemas.microsoft.com/office/drawing/2014/main" id="{2FBCB6F3-2BA2-4057-9BE3-ABA9913085F7}"/>
                </a:ext>
              </a:extLst>
            </p:cNvPr>
            <p:cNvSpPr/>
            <p:nvPr/>
          </p:nvSpPr>
          <p:spPr bwMode="auto">
            <a:xfrm>
              <a:off x="3390901" y="2754313"/>
              <a:ext cx="669925" cy="506413"/>
            </a:xfrm>
            <a:custGeom>
              <a:avLst/>
              <a:gdLst>
                <a:gd name="T0" fmla="*/ 373 w 422"/>
                <a:gd name="T1" fmla="*/ 319 h 319"/>
                <a:gd name="T2" fmla="*/ 117 w 422"/>
                <a:gd name="T3" fmla="*/ 277 h 319"/>
                <a:gd name="T4" fmla="*/ 0 w 422"/>
                <a:gd name="T5" fmla="*/ 38 h 319"/>
                <a:gd name="T6" fmla="*/ 47 w 422"/>
                <a:gd name="T7" fmla="*/ 0 h 319"/>
                <a:gd name="T8" fmla="*/ 171 w 422"/>
                <a:gd name="T9" fmla="*/ 165 h 319"/>
                <a:gd name="T10" fmla="*/ 301 w 422"/>
                <a:gd name="T11" fmla="*/ 159 h 319"/>
                <a:gd name="T12" fmla="*/ 422 w 422"/>
                <a:gd name="T13" fmla="*/ 165 h 319"/>
                <a:gd name="T14" fmla="*/ 373 w 422"/>
                <a:gd name="T15" fmla="*/ 319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2" h="319">
                  <a:moveTo>
                    <a:pt x="373" y="319"/>
                  </a:moveTo>
                  <a:lnTo>
                    <a:pt x="117" y="277"/>
                  </a:lnTo>
                  <a:lnTo>
                    <a:pt x="0" y="38"/>
                  </a:lnTo>
                  <a:lnTo>
                    <a:pt x="47" y="0"/>
                  </a:lnTo>
                  <a:lnTo>
                    <a:pt x="171" y="165"/>
                  </a:lnTo>
                  <a:lnTo>
                    <a:pt x="301" y="159"/>
                  </a:lnTo>
                  <a:lnTo>
                    <a:pt x="422" y="165"/>
                  </a:lnTo>
                  <a:lnTo>
                    <a:pt x="373" y="319"/>
                  </a:lnTo>
                  <a:close/>
                </a:path>
              </a:pathLst>
            </a:custGeom>
            <a:solidFill>
              <a:srgbClr val="5D6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îṩḻîḋè">
              <a:extLst>
                <a:ext uri="{FF2B5EF4-FFF2-40B4-BE49-F238E27FC236}">
                  <a16:creationId xmlns:a16="http://schemas.microsoft.com/office/drawing/2014/main" id="{A849E502-CC13-461C-9670-9F3EFEA0B69D}"/>
                </a:ext>
              </a:extLst>
            </p:cNvPr>
            <p:cNvSpPr/>
            <p:nvPr/>
          </p:nvSpPr>
          <p:spPr bwMode="auto">
            <a:xfrm>
              <a:off x="8783638" y="2016125"/>
              <a:ext cx="96838" cy="150813"/>
            </a:xfrm>
            <a:custGeom>
              <a:avLst/>
              <a:gdLst>
                <a:gd name="T0" fmla="*/ 61 w 61"/>
                <a:gd name="T1" fmla="*/ 77 h 95"/>
                <a:gd name="T2" fmla="*/ 61 w 61"/>
                <a:gd name="T3" fmla="*/ 47 h 95"/>
                <a:gd name="T4" fmla="*/ 25 w 61"/>
                <a:gd name="T5" fmla="*/ 0 h 95"/>
                <a:gd name="T6" fmla="*/ 0 w 61"/>
                <a:gd name="T7" fmla="*/ 22 h 95"/>
                <a:gd name="T8" fmla="*/ 17 w 61"/>
                <a:gd name="T9" fmla="*/ 64 h 95"/>
                <a:gd name="T10" fmla="*/ 7 w 61"/>
                <a:gd name="T11" fmla="*/ 77 h 95"/>
                <a:gd name="T12" fmla="*/ 20 w 61"/>
                <a:gd name="T13" fmla="*/ 95 h 95"/>
                <a:gd name="T14" fmla="*/ 61 w 61"/>
                <a:gd name="T15" fmla="*/ 7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95">
                  <a:moveTo>
                    <a:pt x="61" y="77"/>
                  </a:moveTo>
                  <a:lnTo>
                    <a:pt x="61" y="47"/>
                  </a:lnTo>
                  <a:lnTo>
                    <a:pt x="25" y="0"/>
                  </a:lnTo>
                  <a:lnTo>
                    <a:pt x="0" y="22"/>
                  </a:lnTo>
                  <a:lnTo>
                    <a:pt x="17" y="64"/>
                  </a:lnTo>
                  <a:lnTo>
                    <a:pt x="7" y="77"/>
                  </a:lnTo>
                  <a:lnTo>
                    <a:pt x="20" y="95"/>
                  </a:lnTo>
                  <a:lnTo>
                    <a:pt x="61" y="77"/>
                  </a:lnTo>
                  <a:close/>
                </a:path>
              </a:pathLst>
            </a:custGeom>
            <a:solidFill>
              <a:srgbClr val="AA6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ïŝḷîḍè">
              <a:extLst>
                <a:ext uri="{FF2B5EF4-FFF2-40B4-BE49-F238E27FC236}">
                  <a16:creationId xmlns:a16="http://schemas.microsoft.com/office/drawing/2014/main" id="{CA443C4A-EF68-4864-9E14-94C88138BF8C}"/>
                </a:ext>
              </a:extLst>
            </p:cNvPr>
            <p:cNvSpPr/>
            <p:nvPr/>
          </p:nvSpPr>
          <p:spPr bwMode="auto">
            <a:xfrm>
              <a:off x="5672138" y="2674938"/>
              <a:ext cx="139700" cy="128588"/>
            </a:xfrm>
            <a:custGeom>
              <a:avLst/>
              <a:gdLst>
                <a:gd name="T0" fmla="*/ 49 w 88"/>
                <a:gd name="T1" fmla="*/ 65 h 81"/>
                <a:gd name="T2" fmla="*/ 88 w 88"/>
                <a:gd name="T3" fmla="*/ 17 h 81"/>
                <a:gd name="T4" fmla="*/ 67 w 88"/>
                <a:gd name="T5" fmla="*/ 0 h 81"/>
                <a:gd name="T6" fmla="*/ 33 w 88"/>
                <a:gd name="T7" fmla="*/ 27 h 81"/>
                <a:gd name="T8" fmla="*/ 28 w 88"/>
                <a:gd name="T9" fmla="*/ 14 h 81"/>
                <a:gd name="T10" fmla="*/ 0 w 88"/>
                <a:gd name="T11" fmla="*/ 60 h 81"/>
                <a:gd name="T12" fmla="*/ 19 w 88"/>
                <a:gd name="T13" fmla="*/ 81 h 81"/>
                <a:gd name="T14" fmla="*/ 49 w 88"/>
                <a:gd name="T1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1">
                  <a:moveTo>
                    <a:pt x="49" y="65"/>
                  </a:moveTo>
                  <a:lnTo>
                    <a:pt x="88" y="17"/>
                  </a:lnTo>
                  <a:lnTo>
                    <a:pt x="67" y="0"/>
                  </a:lnTo>
                  <a:lnTo>
                    <a:pt x="33" y="27"/>
                  </a:lnTo>
                  <a:lnTo>
                    <a:pt x="28" y="14"/>
                  </a:lnTo>
                  <a:lnTo>
                    <a:pt x="0" y="60"/>
                  </a:lnTo>
                  <a:lnTo>
                    <a:pt x="19" y="81"/>
                  </a:lnTo>
                  <a:lnTo>
                    <a:pt x="49" y="65"/>
                  </a:lnTo>
                  <a:close/>
                </a:path>
              </a:pathLst>
            </a:custGeom>
            <a:solidFill>
              <a:srgbClr val="D9C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îşľïḑe">
              <a:extLst>
                <a:ext uri="{FF2B5EF4-FFF2-40B4-BE49-F238E27FC236}">
                  <a16:creationId xmlns:a16="http://schemas.microsoft.com/office/drawing/2014/main" id="{A65FE011-8504-40DA-A1FA-983D36904785}"/>
                </a:ext>
              </a:extLst>
            </p:cNvPr>
            <p:cNvSpPr/>
            <p:nvPr/>
          </p:nvSpPr>
          <p:spPr bwMode="auto">
            <a:xfrm>
              <a:off x="4964113" y="2770188"/>
              <a:ext cx="750888" cy="368300"/>
            </a:xfrm>
            <a:custGeom>
              <a:avLst/>
              <a:gdLst>
                <a:gd name="T0" fmla="*/ 0 w 473"/>
                <a:gd name="T1" fmla="*/ 75 h 232"/>
                <a:gd name="T2" fmla="*/ 295 w 473"/>
                <a:gd name="T3" fmla="*/ 92 h 232"/>
                <a:gd name="T4" fmla="*/ 446 w 473"/>
                <a:gd name="T5" fmla="*/ 0 h 232"/>
                <a:gd name="T6" fmla="*/ 473 w 473"/>
                <a:gd name="T7" fmla="*/ 25 h 232"/>
                <a:gd name="T8" fmla="*/ 361 w 473"/>
                <a:gd name="T9" fmla="*/ 186 h 232"/>
                <a:gd name="T10" fmla="*/ 148 w 473"/>
                <a:gd name="T11" fmla="*/ 232 h 232"/>
                <a:gd name="T12" fmla="*/ 0 w 473"/>
                <a:gd name="T13" fmla="*/ 75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3" h="232">
                  <a:moveTo>
                    <a:pt x="0" y="75"/>
                  </a:moveTo>
                  <a:lnTo>
                    <a:pt x="295" y="92"/>
                  </a:lnTo>
                  <a:lnTo>
                    <a:pt x="446" y="0"/>
                  </a:lnTo>
                  <a:lnTo>
                    <a:pt x="473" y="25"/>
                  </a:lnTo>
                  <a:lnTo>
                    <a:pt x="361" y="186"/>
                  </a:lnTo>
                  <a:lnTo>
                    <a:pt x="148" y="232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rgbClr val="D670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Slídê">
              <a:extLst>
                <a:ext uri="{FF2B5EF4-FFF2-40B4-BE49-F238E27FC236}">
                  <a16:creationId xmlns:a16="http://schemas.microsoft.com/office/drawing/2014/main" id="{94A7F289-9B0E-4BC7-BBCF-A925166EA55D}"/>
                </a:ext>
              </a:extLst>
            </p:cNvPr>
            <p:cNvSpPr/>
            <p:nvPr/>
          </p:nvSpPr>
          <p:spPr bwMode="auto">
            <a:xfrm>
              <a:off x="4832351" y="3348038"/>
              <a:ext cx="2363788" cy="1989138"/>
            </a:xfrm>
            <a:prstGeom prst="rect">
              <a:avLst/>
            </a:prstGeom>
            <a:solidFill>
              <a:srgbClr val="5D6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Slîďe">
              <a:extLst>
                <a:ext uri="{FF2B5EF4-FFF2-40B4-BE49-F238E27FC236}">
                  <a16:creationId xmlns:a16="http://schemas.microsoft.com/office/drawing/2014/main" id="{FE319D0A-1AD1-4BCF-A0E3-B4D47A757CFD}"/>
                </a:ext>
              </a:extLst>
            </p:cNvPr>
            <p:cNvSpPr/>
            <p:nvPr/>
          </p:nvSpPr>
          <p:spPr bwMode="auto">
            <a:xfrm>
              <a:off x="4832351" y="3348038"/>
              <a:ext cx="2363788" cy="1989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ïṡḷidè">
              <a:extLst>
                <a:ext uri="{FF2B5EF4-FFF2-40B4-BE49-F238E27FC236}">
                  <a16:creationId xmlns:a16="http://schemas.microsoft.com/office/drawing/2014/main" id="{39FA5D34-FE81-4442-983C-5611939D7256}"/>
                </a:ext>
              </a:extLst>
            </p:cNvPr>
            <p:cNvSpPr/>
            <p:nvPr/>
          </p:nvSpPr>
          <p:spPr bwMode="auto">
            <a:xfrm>
              <a:off x="4794251" y="3348038"/>
              <a:ext cx="2441575" cy="501650"/>
            </a:xfrm>
            <a:prstGeom prst="rect">
              <a:avLst/>
            </a:prstGeom>
            <a:solidFill>
              <a:srgbClr val="EE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ślïḋê">
              <a:extLst>
                <a:ext uri="{FF2B5EF4-FFF2-40B4-BE49-F238E27FC236}">
                  <a16:creationId xmlns:a16="http://schemas.microsoft.com/office/drawing/2014/main" id="{8D169D15-4E20-4050-976B-FA673AC0E156}"/>
                </a:ext>
              </a:extLst>
            </p:cNvPr>
            <p:cNvSpPr/>
            <p:nvPr/>
          </p:nvSpPr>
          <p:spPr bwMode="auto">
            <a:xfrm>
              <a:off x="7196138" y="3849688"/>
              <a:ext cx="1588" cy="74613"/>
            </a:xfrm>
            <a:prstGeom prst="rect">
              <a:avLst/>
            </a:prstGeom>
            <a:solidFill>
              <a:srgbClr val="2525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şlídê">
              <a:extLst>
                <a:ext uri="{FF2B5EF4-FFF2-40B4-BE49-F238E27FC236}">
                  <a16:creationId xmlns:a16="http://schemas.microsoft.com/office/drawing/2014/main" id="{F86F4C2A-9325-4603-9A19-CC169BFB6677}"/>
                </a:ext>
              </a:extLst>
            </p:cNvPr>
            <p:cNvSpPr/>
            <p:nvPr/>
          </p:nvSpPr>
          <p:spPr bwMode="auto">
            <a:xfrm>
              <a:off x="4832351" y="3917950"/>
              <a:ext cx="0" cy="6350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525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îṩlïḋe">
              <a:extLst>
                <a:ext uri="{FF2B5EF4-FFF2-40B4-BE49-F238E27FC236}">
                  <a16:creationId xmlns:a16="http://schemas.microsoft.com/office/drawing/2014/main" id="{366B2A45-A4B8-489A-B5C9-5977AFF137B9}"/>
                </a:ext>
              </a:extLst>
            </p:cNvPr>
            <p:cNvSpPr/>
            <p:nvPr/>
          </p:nvSpPr>
          <p:spPr bwMode="auto">
            <a:xfrm>
              <a:off x="4832351" y="3849688"/>
              <a:ext cx="0" cy="68263"/>
            </a:xfrm>
            <a:custGeom>
              <a:avLst/>
              <a:gdLst>
                <a:gd name="T0" fmla="*/ 0 h 39"/>
                <a:gd name="T1" fmla="*/ 0 h 39"/>
                <a:gd name="T2" fmla="*/ 39 h 39"/>
                <a:gd name="T3" fmla="*/ 39 h 39"/>
                <a:gd name="T4" fmla="*/ 0 h 3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065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ïsľiḍe">
              <a:extLst>
                <a:ext uri="{FF2B5EF4-FFF2-40B4-BE49-F238E27FC236}">
                  <a16:creationId xmlns:a16="http://schemas.microsoft.com/office/drawing/2014/main" id="{41F71E36-E217-4FB8-BBBE-93157AA8653C}"/>
                </a:ext>
              </a:extLst>
            </p:cNvPr>
            <p:cNvSpPr/>
            <p:nvPr/>
          </p:nvSpPr>
          <p:spPr bwMode="auto">
            <a:xfrm>
              <a:off x="4832351" y="3849688"/>
              <a:ext cx="2363788" cy="74613"/>
            </a:xfrm>
            <a:custGeom>
              <a:avLst/>
              <a:gdLst>
                <a:gd name="T0" fmla="*/ 1489 w 1489"/>
                <a:gd name="T1" fmla="*/ 0 h 47"/>
                <a:gd name="T2" fmla="*/ 0 w 1489"/>
                <a:gd name="T3" fmla="*/ 0 h 47"/>
                <a:gd name="T4" fmla="*/ 0 w 1489"/>
                <a:gd name="T5" fmla="*/ 43 h 47"/>
                <a:gd name="T6" fmla="*/ 0 w 1489"/>
                <a:gd name="T7" fmla="*/ 47 h 47"/>
                <a:gd name="T8" fmla="*/ 1489 w 1489"/>
                <a:gd name="T9" fmla="*/ 47 h 47"/>
                <a:gd name="T10" fmla="*/ 1489 w 1489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89" h="47">
                  <a:moveTo>
                    <a:pt x="1489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0" y="47"/>
                  </a:lnTo>
                  <a:lnTo>
                    <a:pt x="1489" y="47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545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isḷîḓê">
              <a:extLst>
                <a:ext uri="{FF2B5EF4-FFF2-40B4-BE49-F238E27FC236}">
                  <a16:creationId xmlns:a16="http://schemas.microsoft.com/office/drawing/2014/main" id="{DC286DF5-96A4-4EE1-A026-47C8801BB512}"/>
                </a:ext>
              </a:extLst>
            </p:cNvPr>
            <p:cNvSpPr/>
            <p:nvPr/>
          </p:nvSpPr>
          <p:spPr bwMode="auto">
            <a:xfrm>
              <a:off x="4832351" y="3849688"/>
              <a:ext cx="2363788" cy="74613"/>
            </a:xfrm>
            <a:custGeom>
              <a:avLst/>
              <a:gdLst>
                <a:gd name="T0" fmla="*/ 1489 w 1489"/>
                <a:gd name="T1" fmla="*/ 0 h 47"/>
                <a:gd name="T2" fmla="*/ 0 w 1489"/>
                <a:gd name="T3" fmla="*/ 0 h 47"/>
                <a:gd name="T4" fmla="*/ 0 w 1489"/>
                <a:gd name="T5" fmla="*/ 43 h 47"/>
                <a:gd name="T6" fmla="*/ 0 w 1489"/>
                <a:gd name="T7" fmla="*/ 47 h 47"/>
                <a:gd name="T8" fmla="*/ 1489 w 1489"/>
                <a:gd name="T9" fmla="*/ 47 h 47"/>
                <a:gd name="T10" fmla="*/ 1489 w 1489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89" h="47">
                  <a:moveTo>
                    <a:pt x="1489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0" y="47"/>
                  </a:lnTo>
                  <a:lnTo>
                    <a:pt x="1489" y="47"/>
                  </a:lnTo>
                  <a:lnTo>
                    <a:pt x="14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îṣḻiḓè">
              <a:extLst>
                <a:ext uri="{FF2B5EF4-FFF2-40B4-BE49-F238E27FC236}">
                  <a16:creationId xmlns:a16="http://schemas.microsoft.com/office/drawing/2014/main" id="{CC595B62-6B47-4547-881C-B660EF7C9640}"/>
                </a:ext>
              </a:extLst>
            </p:cNvPr>
            <p:cNvSpPr/>
            <p:nvPr/>
          </p:nvSpPr>
          <p:spPr bwMode="auto">
            <a:xfrm>
              <a:off x="5532438" y="4068763"/>
              <a:ext cx="965200" cy="966788"/>
            </a:xfrm>
            <a:custGeom>
              <a:avLst/>
              <a:gdLst>
                <a:gd name="T0" fmla="*/ 608 w 608"/>
                <a:gd name="T1" fmla="*/ 107 h 609"/>
                <a:gd name="T2" fmla="*/ 501 w 608"/>
                <a:gd name="T3" fmla="*/ 0 h 609"/>
                <a:gd name="T4" fmla="*/ 304 w 608"/>
                <a:gd name="T5" fmla="*/ 199 h 609"/>
                <a:gd name="T6" fmla="*/ 106 w 608"/>
                <a:gd name="T7" fmla="*/ 0 h 609"/>
                <a:gd name="T8" fmla="*/ 0 w 608"/>
                <a:gd name="T9" fmla="*/ 107 h 609"/>
                <a:gd name="T10" fmla="*/ 197 w 608"/>
                <a:gd name="T11" fmla="*/ 305 h 609"/>
                <a:gd name="T12" fmla="*/ 0 w 608"/>
                <a:gd name="T13" fmla="*/ 502 h 609"/>
                <a:gd name="T14" fmla="*/ 106 w 608"/>
                <a:gd name="T15" fmla="*/ 609 h 609"/>
                <a:gd name="T16" fmla="*/ 304 w 608"/>
                <a:gd name="T17" fmla="*/ 411 h 609"/>
                <a:gd name="T18" fmla="*/ 501 w 608"/>
                <a:gd name="T19" fmla="*/ 609 h 609"/>
                <a:gd name="T20" fmla="*/ 608 w 608"/>
                <a:gd name="T21" fmla="*/ 502 h 609"/>
                <a:gd name="T22" fmla="*/ 410 w 608"/>
                <a:gd name="T23" fmla="*/ 305 h 609"/>
                <a:gd name="T24" fmla="*/ 608 w 608"/>
                <a:gd name="T25" fmla="*/ 107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8" h="609">
                  <a:moveTo>
                    <a:pt x="608" y="107"/>
                  </a:moveTo>
                  <a:lnTo>
                    <a:pt x="501" y="0"/>
                  </a:lnTo>
                  <a:lnTo>
                    <a:pt x="304" y="199"/>
                  </a:lnTo>
                  <a:lnTo>
                    <a:pt x="106" y="0"/>
                  </a:lnTo>
                  <a:lnTo>
                    <a:pt x="0" y="107"/>
                  </a:lnTo>
                  <a:lnTo>
                    <a:pt x="197" y="305"/>
                  </a:lnTo>
                  <a:lnTo>
                    <a:pt x="0" y="502"/>
                  </a:lnTo>
                  <a:lnTo>
                    <a:pt x="106" y="609"/>
                  </a:lnTo>
                  <a:lnTo>
                    <a:pt x="304" y="411"/>
                  </a:lnTo>
                  <a:lnTo>
                    <a:pt x="501" y="609"/>
                  </a:lnTo>
                  <a:lnTo>
                    <a:pt x="608" y="502"/>
                  </a:lnTo>
                  <a:lnTo>
                    <a:pt x="410" y="305"/>
                  </a:lnTo>
                  <a:lnTo>
                    <a:pt x="608" y="1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ïṡḷíḋe">
              <a:extLst>
                <a:ext uri="{FF2B5EF4-FFF2-40B4-BE49-F238E27FC236}">
                  <a16:creationId xmlns:a16="http://schemas.microsoft.com/office/drawing/2014/main" id="{B37E857C-9418-497B-AFE6-316C4FFF3F39}"/>
                </a:ext>
              </a:extLst>
            </p:cNvPr>
            <p:cNvSpPr/>
            <p:nvPr/>
          </p:nvSpPr>
          <p:spPr bwMode="auto">
            <a:xfrm>
              <a:off x="4765676" y="3716338"/>
              <a:ext cx="139700" cy="127000"/>
            </a:xfrm>
            <a:custGeom>
              <a:avLst/>
              <a:gdLst>
                <a:gd name="T0" fmla="*/ 20 w 88"/>
                <a:gd name="T1" fmla="*/ 50 h 80"/>
                <a:gd name="T2" fmla="*/ 74 w 88"/>
                <a:gd name="T3" fmla="*/ 80 h 80"/>
                <a:gd name="T4" fmla="*/ 88 w 88"/>
                <a:gd name="T5" fmla="*/ 58 h 80"/>
                <a:gd name="T6" fmla="*/ 56 w 88"/>
                <a:gd name="T7" fmla="*/ 29 h 80"/>
                <a:gd name="T8" fmla="*/ 68 w 88"/>
                <a:gd name="T9" fmla="*/ 21 h 80"/>
                <a:gd name="T10" fmla="*/ 18 w 88"/>
                <a:gd name="T11" fmla="*/ 0 h 80"/>
                <a:gd name="T12" fmla="*/ 0 w 88"/>
                <a:gd name="T13" fmla="*/ 22 h 80"/>
                <a:gd name="T14" fmla="*/ 20 w 88"/>
                <a:gd name="T15" fmla="*/ 5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0">
                  <a:moveTo>
                    <a:pt x="20" y="50"/>
                  </a:moveTo>
                  <a:lnTo>
                    <a:pt x="74" y="80"/>
                  </a:lnTo>
                  <a:lnTo>
                    <a:pt x="88" y="58"/>
                  </a:lnTo>
                  <a:lnTo>
                    <a:pt x="56" y="29"/>
                  </a:lnTo>
                  <a:lnTo>
                    <a:pt x="68" y="21"/>
                  </a:lnTo>
                  <a:lnTo>
                    <a:pt x="18" y="0"/>
                  </a:lnTo>
                  <a:lnTo>
                    <a:pt x="0" y="22"/>
                  </a:lnTo>
                  <a:lnTo>
                    <a:pt x="20" y="50"/>
                  </a:lnTo>
                  <a:close/>
                </a:path>
              </a:pathLst>
            </a:custGeom>
            <a:solidFill>
              <a:srgbClr val="D9C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îṧ1ídè">
              <a:extLst>
                <a:ext uri="{FF2B5EF4-FFF2-40B4-BE49-F238E27FC236}">
                  <a16:creationId xmlns:a16="http://schemas.microsoft.com/office/drawing/2014/main" id="{25C74383-6E4D-4F0F-83C5-9BABC02ED661}"/>
                </a:ext>
              </a:extLst>
            </p:cNvPr>
            <p:cNvSpPr/>
            <p:nvPr/>
          </p:nvSpPr>
          <p:spPr bwMode="auto">
            <a:xfrm>
              <a:off x="6756401" y="3467100"/>
              <a:ext cx="1169988" cy="660400"/>
            </a:xfrm>
            <a:custGeom>
              <a:avLst/>
              <a:gdLst>
                <a:gd name="T0" fmla="*/ 737 w 737"/>
                <a:gd name="T1" fmla="*/ 288 h 416"/>
                <a:gd name="T2" fmla="*/ 53 w 737"/>
                <a:gd name="T3" fmla="*/ 416 h 416"/>
                <a:gd name="T4" fmla="*/ 0 w 737"/>
                <a:gd name="T5" fmla="*/ 128 h 416"/>
                <a:gd name="T6" fmla="*/ 683 w 737"/>
                <a:gd name="T7" fmla="*/ 0 h 416"/>
                <a:gd name="T8" fmla="*/ 737 w 737"/>
                <a:gd name="T9" fmla="*/ 288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7" h="416">
                  <a:moveTo>
                    <a:pt x="737" y="288"/>
                  </a:moveTo>
                  <a:lnTo>
                    <a:pt x="53" y="416"/>
                  </a:lnTo>
                  <a:lnTo>
                    <a:pt x="0" y="128"/>
                  </a:lnTo>
                  <a:lnTo>
                    <a:pt x="683" y="0"/>
                  </a:lnTo>
                  <a:lnTo>
                    <a:pt x="737" y="288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ïšlîḋê">
              <a:extLst>
                <a:ext uri="{FF2B5EF4-FFF2-40B4-BE49-F238E27FC236}">
                  <a16:creationId xmlns:a16="http://schemas.microsoft.com/office/drawing/2014/main" id="{7F2F3100-AF1A-4AEB-8ADE-79B306D613AC}"/>
                </a:ext>
              </a:extLst>
            </p:cNvPr>
            <p:cNvSpPr/>
            <p:nvPr/>
          </p:nvSpPr>
          <p:spPr bwMode="auto">
            <a:xfrm>
              <a:off x="6911976" y="3717925"/>
              <a:ext cx="207963" cy="247650"/>
            </a:xfrm>
            <a:custGeom>
              <a:avLst/>
              <a:gdLst>
                <a:gd name="T0" fmla="*/ 64 w 117"/>
                <a:gd name="T1" fmla="*/ 140 h 140"/>
                <a:gd name="T2" fmla="*/ 0 w 117"/>
                <a:gd name="T3" fmla="*/ 21 h 140"/>
                <a:gd name="T4" fmla="*/ 32 w 117"/>
                <a:gd name="T5" fmla="*/ 15 h 140"/>
                <a:gd name="T6" fmla="*/ 57 w 117"/>
                <a:gd name="T7" fmla="*/ 66 h 140"/>
                <a:gd name="T8" fmla="*/ 77 w 117"/>
                <a:gd name="T9" fmla="*/ 109 h 140"/>
                <a:gd name="T10" fmla="*/ 77 w 117"/>
                <a:gd name="T11" fmla="*/ 109 h 140"/>
                <a:gd name="T12" fmla="*/ 80 w 117"/>
                <a:gd name="T13" fmla="*/ 62 h 140"/>
                <a:gd name="T14" fmla="*/ 86 w 117"/>
                <a:gd name="T15" fmla="*/ 5 h 140"/>
                <a:gd name="T16" fmla="*/ 117 w 117"/>
                <a:gd name="T17" fmla="*/ 0 h 140"/>
                <a:gd name="T18" fmla="*/ 98 w 117"/>
                <a:gd name="T19" fmla="*/ 134 h 140"/>
                <a:gd name="T20" fmla="*/ 64 w 117"/>
                <a:gd name="T21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140">
                  <a:moveTo>
                    <a:pt x="64" y="140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64" y="80"/>
                    <a:pt x="71" y="94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93"/>
                    <a:pt x="79" y="77"/>
                    <a:pt x="80" y="62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98" y="134"/>
                    <a:pt x="98" y="134"/>
                    <a:pt x="98" y="134"/>
                  </a:cubicBezTo>
                  <a:lnTo>
                    <a:pt x="64" y="140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ïSḻiďe">
              <a:extLst>
                <a:ext uri="{FF2B5EF4-FFF2-40B4-BE49-F238E27FC236}">
                  <a16:creationId xmlns:a16="http://schemas.microsoft.com/office/drawing/2014/main" id="{166366F1-C01D-49C6-85A0-996487DF50C5}"/>
                </a:ext>
              </a:extLst>
            </p:cNvPr>
            <p:cNvSpPr/>
            <p:nvPr/>
          </p:nvSpPr>
          <p:spPr bwMode="auto">
            <a:xfrm>
              <a:off x="7138988" y="3676650"/>
              <a:ext cx="239713" cy="257175"/>
            </a:xfrm>
            <a:custGeom>
              <a:avLst/>
              <a:gdLst>
                <a:gd name="T0" fmla="*/ 128 w 135"/>
                <a:gd name="T1" fmla="*/ 60 h 145"/>
                <a:gd name="T2" fmla="*/ 78 w 135"/>
                <a:gd name="T3" fmla="*/ 138 h 145"/>
                <a:gd name="T4" fmla="*/ 7 w 135"/>
                <a:gd name="T5" fmla="*/ 85 h 145"/>
                <a:gd name="T6" fmla="*/ 56 w 135"/>
                <a:gd name="T7" fmla="*/ 8 h 145"/>
                <a:gd name="T8" fmla="*/ 128 w 135"/>
                <a:gd name="T9" fmla="*/ 60 h 145"/>
                <a:gd name="T10" fmla="*/ 37 w 135"/>
                <a:gd name="T11" fmla="*/ 79 h 145"/>
                <a:gd name="T12" fmla="*/ 75 w 135"/>
                <a:gd name="T13" fmla="*/ 116 h 145"/>
                <a:gd name="T14" fmla="*/ 98 w 135"/>
                <a:gd name="T15" fmla="*/ 67 h 145"/>
                <a:gd name="T16" fmla="*/ 59 w 135"/>
                <a:gd name="T17" fmla="*/ 31 h 145"/>
                <a:gd name="T18" fmla="*/ 37 w 135"/>
                <a:gd name="T19" fmla="*/ 7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45">
                  <a:moveTo>
                    <a:pt x="128" y="60"/>
                  </a:moveTo>
                  <a:cubicBezTo>
                    <a:pt x="135" y="102"/>
                    <a:pt x="115" y="132"/>
                    <a:pt x="78" y="138"/>
                  </a:cubicBezTo>
                  <a:cubicBezTo>
                    <a:pt x="41" y="145"/>
                    <a:pt x="14" y="121"/>
                    <a:pt x="7" y="85"/>
                  </a:cubicBezTo>
                  <a:cubicBezTo>
                    <a:pt x="0" y="48"/>
                    <a:pt x="18" y="15"/>
                    <a:pt x="56" y="8"/>
                  </a:cubicBezTo>
                  <a:cubicBezTo>
                    <a:pt x="95" y="0"/>
                    <a:pt x="121" y="26"/>
                    <a:pt x="128" y="60"/>
                  </a:cubicBezTo>
                  <a:close/>
                  <a:moveTo>
                    <a:pt x="37" y="79"/>
                  </a:moveTo>
                  <a:cubicBezTo>
                    <a:pt x="41" y="104"/>
                    <a:pt x="56" y="119"/>
                    <a:pt x="75" y="116"/>
                  </a:cubicBezTo>
                  <a:cubicBezTo>
                    <a:pt x="95" y="112"/>
                    <a:pt x="102" y="91"/>
                    <a:pt x="98" y="67"/>
                  </a:cubicBezTo>
                  <a:cubicBezTo>
                    <a:pt x="93" y="44"/>
                    <a:pt x="79" y="27"/>
                    <a:pt x="59" y="31"/>
                  </a:cubicBezTo>
                  <a:cubicBezTo>
                    <a:pt x="40" y="34"/>
                    <a:pt x="32" y="55"/>
                    <a:pt x="37" y="79"/>
                  </a:cubicBez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iṣliḓè">
              <a:extLst>
                <a:ext uri="{FF2B5EF4-FFF2-40B4-BE49-F238E27FC236}">
                  <a16:creationId xmlns:a16="http://schemas.microsoft.com/office/drawing/2014/main" id="{8CB9850B-E913-4502-BE73-7CBC8B728FBD}"/>
                </a:ext>
              </a:extLst>
            </p:cNvPr>
            <p:cNvSpPr/>
            <p:nvPr/>
          </p:nvSpPr>
          <p:spPr bwMode="auto">
            <a:xfrm>
              <a:off x="7351713" y="3641725"/>
              <a:ext cx="179388" cy="244475"/>
            </a:xfrm>
            <a:custGeom>
              <a:avLst/>
              <a:gdLst>
                <a:gd name="T0" fmla="*/ 43 w 113"/>
                <a:gd name="T1" fmla="*/ 39 h 154"/>
                <a:gd name="T2" fmla="*/ 5 w 113"/>
                <a:gd name="T3" fmla="*/ 47 h 154"/>
                <a:gd name="T4" fmla="*/ 0 w 113"/>
                <a:gd name="T5" fmla="*/ 20 h 154"/>
                <a:gd name="T6" fmla="*/ 109 w 113"/>
                <a:gd name="T7" fmla="*/ 0 h 154"/>
                <a:gd name="T8" fmla="*/ 113 w 113"/>
                <a:gd name="T9" fmla="*/ 27 h 154"/>
                <a:gd name="T10" fmla="*/ 75 w 113"/>
                <a:gd name="T11" fmla="*/ 34 h 154"/>
                <a:gd name="T12" fmla="*/ 96 w 113"/>
                <a:gd name="T13" fmla="*/ 147 h 154"/>
                <a:gd name="T14" fmla="*/ 65 w 113"/>
                <a:gd name="T15" fmla="*/ 154 h 154"/>
                <a:gd name="T16" fmla="*/ 43 w 113"/>
                <a:gd name="T17" fmla="*/ 39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" h="154">
                  <a:moveTo>
                    <a:pt x="43" y="39"/>
                  </a:moveTo>
                  <a:lnTo>
                    <a:pt x="5" y="47"/>
                  </a:lnTo>
                  <a:lnTo>
                    <a:pt x="0" y="20"/>
                  </a:lnTo>
                  <a:lnTo>
                    <a:pt x="109" y="0"/>
                  </a:lnTo>
                  <a:lnTo>
                    <a:pt x="113" y="27"/>
                  </a:lnTo>
                  <a:lnTo>
                    <a:pt x="75" y="34"/>
                  </a:lnTo>
                  <a:lnTo>
                    <a:pt x="96" y="147"/>
                  </a:lnTo>
                  <a:lnTo>
                    <a:pt x="65" y="154"/>
                  </a:lnTo>
                  <a:lnTo>
                    <a:pt x="43" y="39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iṩļïdê">
              <a:extLst>
                <a:ext uri="{FF2B5EF4-FFF2-40B4-BE49-F238E27FC236}">
                  <a16:creationId xmlns:a16="http://schemas.microsoft.com/office/drawing/2014/main" id="{B4DD1610-6690-4062-86DA-EEA6772ABC41}"/>
                </a:ext>
              </a:extLst>
            </p:cNvPr>
            <p:cNvSpPr/>
            <p:nvPr/>
          </p:nvSpPr>
          <p:spPr bwMode="auto">
            <a:xfrm>
              <a:off x="7551738" y="3609975"/>
              <a:ext cx="184150" cy="249238"/>
            </a:xfrm>
            <a:custGeom>
              <a:avLst/>
              <a:gdLst>
                <a:gd name="T0" fmla="*/ 99 w 116"/>
                <a:gd name="T1" fmla="*/ 81 h 157"/>
                <a:gd name="T2" fmla="*/ 46 w 116"/>
                <a:gd name="T3" fmla="*/ 91 h 157"/>
                <a:gd name="T4" fmla="*/ 53 w 116"/>
                <a:gd name="T5" fmla="*/ 125 h 157"/>
                <a:gd name="T6" fmla="*/ 111 w 116"/>
                <a:gd name="T7" fmla="*/ 114 h 157"/>
                <a:gd name="T8" fmla="*/ 116 w 116"/>
                <a:gd name="T9" fmla="*/ 141 h 157"/>
                <a:gd name="T10" fmla="*/ 26 w 116"/>
                <a:gd name="T11" fmla="*/ 157 h 157"/>
                <a:gd name="T12" fmla="*/ 0 w 116"/>
                <a:gd name="T13" fmla="*/ 17 h 157"/>
                <a:gd name="T14" fmla="*/ 87 w 116"/>
                <a:gd name="T15" fmla="*/ 0 h 157"/>
                <a:gd name="T16" fmla="*/ 91 w 116"/>
                <a:gd name="T17" fmla="*/ 27 h 157"/>
                <a:gd name="T18" fmla="*/ 36 w 116"/>
                <a:gd name="T19" fmla="*/ 37 h 157"/>
                <a:gd name="T20" fmla="*/ 42 w 116"/>
                <a:gd name="T21" fmla="*/ 66 h 157"/>
                <a:gd name="T22" fmla="*/ 95 w 116"/>
                <a:gd name="T23" fmla="*/ 56 h 157"/>
                <a:gd name="T24" fmla="*/ 99 w 116"/>
                <a:gd name="T25" fmla="*/ 81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57">
                  <a:moveTo>
                    <a:pt x="99" y="81"/>
                  </a:moveTo>
                  <a:lnTo>
                    <a:pt x="46" y="91"/>
                  </a:lnTo>
                  <a:lnTo>
                    <a:pt x="53" y="125"/>
                  </a:lnTo>
                  <a:lnTo>
                    <a:pt x="111" y="114"/>
                  </a:lnTo>
                  <a:lnTo>
                    <a:pt x="116" y="141"/>
                  </a:lnTo>
                  <a:lnTo>
                    <a:pt x="26" y="157"/>
                  </a:lnTo>
                  <a:lnTo>
                    <a:pt x="0" y="17"/>
                  </a:lnTo>
                  <a:lnTo>
                    <a:pt x="87" y="0"/>
                  </a:lnTo>
                  <a:lnTo>
                    <a:pt x="91" y="27"/>
                  </a:lnTo>
                  <a:lnTo>
                    <a:pt x="36" y="37"/>
                  </a:lnTo>
                  <a:lnTo>
                    <a:pt x="42" y="66"/>
                  </a:lnTo>
                  <a:lnTo>
                    <a:pt x="95" y="56"/>
                  </a:lnTo>
                  <a:lnTo>
                    <a:pt x="99" y="81"/>
                  </a:lnTo>
                  <a:close/>
                </a:path>
              </a:pathLst>
            </a:custGeom>
            <a:solidFill>
              <a:srgbClr val="353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ṡḻíḍé">
              <a:extLst>
                <a:ext uri="{FF2B5EF4-FFF2-40B4-BE49-F238E27FC236}">
                  <a16:creationId xmlns:a16="http://schemas.microsoft.com/office/drawing/2014/main" id="{C64FB0ED-7EC1-40B8-8DA1-E12E6EDF4BE1}"/>
                </a:ext>
              </a:extLst>
            </p:cNvPr>
            <p:cNvSpPr/>
            <p:nvPr/>
          </p:nvSpPr>
          <p:spPr bwMode="auto">
            <a:xfrm>
              <a:off x="7689851" y="3833813"/>
              <a:ext cx="119063" cy="138113"/>
            </a:xfrm>
            <a:custGeom>
              <a:avLst/>
              <a:gdLst>
                <a:gd name="T0" fmla="*/ 30 w 75"/>
                <a:gd name="T1" fmla="*/ 0 h 87"/>
                <a:gd name="T2" fmla="*/ 61 w 75"/>
                <a:gd name="T3" fmla="*/ 2 h 87"/>
                <a:gd name="T4" fmla="*/ 75 w 75"/>
                <a:gd name="T5" fmla="*/ 58 h 87"/>
                <a:gd name="T6" fmla="*/ 48 w 75"/>
                <a:gd name="T7" fmla="*/ 87 h 87"/>
                <a:gd name="T8" fmla="*/ 12 w 75"/>
                <a:gd name="T9" fmla="*/ 83 h 87"/>
                <a:gd name="T10" fmla="*/ 13 w 75"/>
                <a:gd name="T11" fmla="*/ 53 h 87"/>
                <a:gd name="T12" fmla="*/ 5 w 75"/>
                <a:gd name="T13" fmla="*/ 51 h 87"/>
                <a:gd name="T14" fmla="*/ 0 w 75"/>
                <a:gd name="T15" fmla="*/ 41 h 87"/>
                <a:gd name="T16" fmla="*/ 30 w 75"/>
                <a:gd name="T17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87">
                  <a:moveTo>
                    <a:pt x="30" y="0"/>
                  </a:moveTo>
                  <a:lnTo>
                    <a:pt x="61" y="2"/>
                  </a:lnTo>
                  <a:lnTo>
                    <a:pt x="75" y="58"/>
                  </a:lnTo>
                  <a:lnTo>
                    <a:pt x="48" y="87"/>
                  </a:lnTo>
                  <a:lnTo>
                    <a:pt x="12" y="83"/>
                  </a:lnTo>
                  <a:lnTo>
                    <a:pt x="13" y="53"/>
                  </a:lnTo>
                  <a:lnTo>
                    <a:pt x="5" y="51"/>
                  </a:lnTo>
                  <a:lnTo>
                    <a:pt x="0" y="41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4D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iŝ1íḓê">
              <a:extLst>
                <a:ext uri="{FF2B5EF4-FFF2-40B4-BE49-F238E27FC236}">
                  <a16:creationId xmlns:a16="http://schemas.microsoft.com/office/drawing/2014/main" id="{18FD96D2-1F69-4F54-BF66-D0B1B1CDCC42}"/>
                </a:ext>
              </a:extLst>
            </p:cNvPr>
            <p:cNvSpPr/>
            <p:nvPr/>
          </p:nvSpPr>
          <p:spPr bwMode="auto">
            <a:xfrm>
              <a:off x="7545388" y="2862263"/>
              <a:ext cx="381000" cy="976313"/>
            </a:xfrm>
            <a:custGeom>
              <a:avLst/>
              <a:gdLst>
                <a:gd name="T0" fmla="*/ 0 w 240"/>
                <a:gd name="T1" fmla="*/ 0 h 615"/>
                <a:gd name="T2" fmla="*/ 87 w 240"/>
                <a:gd name="T3" fmla="*/ 41 h 615"/>
                <a:gd name="T4" fmla="*/ 240 w 240"/>
                <a:gd name="T5" fmla="*/ 314 h 615"/>
                <a:gd name="T6" fmla="*/ 178 w 240"/>
                <a:gd name="T7" fmla="*/ 615 h 615"/>
                <a:gd name="T8" fmla="*/ 111 w 240"/>
                <a:gd name="T9" fmla="*/ 613 h 615"/>
                <a:gd name="T10" fmla="*/ 129 w 240"/>
                <a:gd name="T11" fmla="*/ 348 h 615"/>
                <a:gd name="T12" fmla="*/ 29 w 240"/>
                <a:gd name="T13" fmla="*/ 195 h 615"/>
                <a:gd name="T14" fmla="*/ 0 w 240"/>
                <a:gd name="T15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0" h="615">
                  <a:moveTo>
                    <a:pt x="0" y="0"/>
                  </a:moveTo>
                  <a:lnTo>
                    <a:pt x="87" y="41"/>
                  </a:lnTo>
                  <a:lnTo>
                    <a:pt x="240" y="314"/>
                  </a:lnTo>
                  <a:lnTo>
                    <a:pt x="178" y="615"/>
                  </a:lnTo>
                  <a:lnTo>
                    <a:pt x="111" y="613"/>
                  </a:lnTo>
                  <a:lnTo>
                    <a:pt x="129" y="348"/>
                  </a:lnTo>
                  <a:lnTo>
                    <a:pt x="29" y="1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74E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pic>
        <p:nvPicPr>
          <p:cNvPr id="5122" name="Picture 2">
            <a:extLst>
              <a:ext uri="{FF2B5EF4-FFF2-40B4-BE49-F238E27FC236}">
                <a16:creationId xmlns:a16="http://schemas.microsoft.com/office/drawing/2014/main" id="{0E8E687E-4DAA-41A6-B497-E623D6E296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09"/>
          <a:stretch/>
        </p:blipFill>
        <p:spPr bwMode="auto">
          <a:xfrm>
            <a:off x="3012344" y="1786256"/>
            <a:ext cx="6247817" cy="4441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417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6407150" y="2697163"/>
            <a:ext cx="3790950" cy="258603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毕业论文答辩的目的，就是检查毕业生是否是认真独立完成的毕业论文，考察毕业生综合分析能力，理论联系实际能力，专业方面的潜在能力。答辩老师结合毕业生现场答辩情况评定答辩成绩。 </a:t>
            </a:r>
            <a:b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亮亮图文旗舰店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19" name="TextBox 15"/>
          <p:cNvSpPr txBox="1">
            <a:spLocks noChangeArrowheads="1"/>
          </p:cNvSpPr>
          <p:nvPr/>
        </p:nvSpPr>
        <p:spPr bwMode="auto">
          <a:xfrm>
            <a:off x="6559550" y="1968500"/>
            <a:ext cx="2041525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>
                <a:solidFill>
                  <a:srgbClr val="1F4E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pic>
        <p:nvPicPr>
          <p:cNvPr id="17420" name="图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1695450"/>
            <a:ext cx="3343275" cy="397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矩形 26"/>
          <p:cNvSpPr/>
          <p:nvPr/>
        </p:nvSpPr>
        <p:spPr>
          <a:xfrm>
            <a:off x="6559550" y="2482850"/>
            <a:ext cx="1743075" cy="46038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1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2" name="矩形 4"/>
          <p:cNvSpPr>
            <a:spLocks noChangeArrowheads="1"/>
          </p:cNvSpPr>
          <p:nvPr/>
        </p:nvSpPr>
        <p:spPr bwMode="auto">
          <a:xfrm>
            <a:off x="11778413" y="6433552"/>
            <a:ext cx="334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eaLnBrk="1" hangingPunct="1"/>
              <a:t>6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绪论：课题来源分析</a:t>
            </a:r>
          </a:p>
        </p:txBody>
      </p:sp>
      <p:sp>
        <p:nvSpPr>
          <p:cNvPr id="26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8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9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41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6388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6389" name="矩形 4"/>
          <p:cNvSpPr>
            <a:spLocks noChangeArrowheads="1"/>
          </p:cNvSpPr>
          <p:nvPr/>
        </p:nvSpPr>
        <p:spPr bwMode="auto">
          <a:xfrm>
            <a:off x="11778413" y="6433552"/>
            <a:ext cx="334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eaLnBrk="1" hangingPunct="1"/>
              <a:t>7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95" name="TextBox 15"/>
          <p:cNvSpPr txBox="1">
            <a:spLocks noChangeArrowheads="1"/>
          </p:cNvSpPr>
          <p:nvPr/>
        </p:nvSpPr>
        <p:spPr bwMode="auto">
          <a:xfrm>
            <a:off x="2971005" y="965637"/>
            <a:ext cx="6238875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版本控制简介</a:t>
            </a:r>
          </a:p>
        </p:txBody>
      </p:sp>
      <p:sp>
        <p:nvSpPr>
          <p:cNvPr id="24" name="MH_Number_1"/>
          <p:cNvSpPr/>
          <p:nvPr>
            <p:custDataLst>
              <p:tags r:id="rId2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MH_Entry_1"/>
          <p:cNvSpPr/>
          <p:nvPr>
            <p:custDataLst>
              <p:tags r:id="rId3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</a:t>
            </a:r>
          </a:p>
        </p:txBody>
      </p:sp>
      <p:sp>
        <p:nvSpPr>
          <p:cNvPr id="26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7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8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pSp>
        <p:nvGrpSpPr>
          <p:cNvPr id="618" name="5a434469-12ed-46be-a46a-df542c7ac7b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CC10DCB-598D-4772-97BC-F8AA7907E1D3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5346675" y="2299064"/>
            <a:ext cx="1904510" cy="2106058"/>
            <a:chOff x="4094163" y="1214438"/>
            <a:chExt cx="4005262" cy="4429125"/>
          </a:xfrm>
        </p:grpSpPr>
        <p:sp>
          <p:nvSpPr>
            <p:cNvPr id="619" name="íṥḷíďê">
              <a:extLst>
                <a:ext uri="{FF2B5EF4-FFF2-40B4-BE49-F238E27FC236}">
                  <a16:creationId xmlns:a16="http://schemas.microsoft.com/office/drawing/2014/main" id="{FD7B9759-1145-4D8F-BF0F-0D5BAF9BDB14}"/>
                </a:ext>
              </a:extLst>
            </p:cNvPr>
            <p:cNvSpPr/>
            <p:nvPr/>
          </p:nvSpPr>
          <p:spPr bwMode="auto">
            <a:xfrm>
              <a:off x="4094163" y="2046288"/>
              <a:ext cx="88900" cy="31750"/>
            </a:xfrm>
            <a:custGeom>
              <a:avLst/>
              <a:gdLst>
                <a:gd name="T0" fmla="*/ 56 w 56"/>
                <a:gd name="T1" fmla="*/ 20 h 20"/>
                <a:gd name="T2" fmla="*/ 1 w 56"/>
                <a:gd name="T3" fmla="*/ 20 h 20"/>
                <a:gd name="T4" fmla="*/ 0 w 56"/>
                <a:gd name="T5" fmla="*/ 19 h 20"/>
                <a:gd name="T6" fmla="*/ 0 w 56"/>
                <a:gd name="T7" fmla="*/ 0 h 20"/>
                <a:gd name="T8" fmla="*/ 1 w 56"/>
                <a:gd name="T9" fmla="*/ 0 h 20"/>
                <a:gd name="T10" fmla="*/ 56 w 56"/>
                <a:gd name="T11" fmla="*/ 0 h 20"/>
                <a:gd name="T12" fmla="*/ 56 w 56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20">
                  <a:moveTo>
                    <a:pt x="56" y="20"/>
                  </a:moveTo>
                  <a:lnTo>
                    <a:pt x="1" y="20"/>
                  </a:lnTo>
                  <a:lnTo>
                    <a:pt x="0" y="19"/>
                  </a:lnTo>
                  <a:lnTo>
                    <a:pt x="0" y="0"/>
                  </a:lnTo>
                  <a:lnTo>
                    <a:pt x="1" y="0"/>
                  </a:lnTo>
                  <a:lnTo>
                    <a:pt x="56" y="0"/>
                  </a:lnTo>
                  <a:lnTo>
                    <a:pt x="56" y="20"/>
                  </a:lnTo>
                  <a:close/>
                </a:path>
              </a:pathLst>
            </a:custGeom>
            <a:solidFill>
              <a:srgbClr val="B22B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0" name="iṡḻîdê">
              <a:extLst>
                <a:ext uri="{FF2B5EF4-FFF2-40B4-BE49-F238E27FC236}">
                  <a16:creationId xmlns:a16="http://schemas.microsoft.com/office/drawing/2014/main" id="{CCE75EAF-B5C4-44A0-AD6B-F494C16CDC10}"/>
                </a:ext>
              </a:extLst>
            </p:cNvPr>
            <p:cNvSpPr/>
            <p:nvPr/>
          </p:nvSpPr>
          <p:spPr bwMode="auto">
            <a:xfrm>
              <a:off x="4129088" y="2108200"/>
              <a:ext cx="87313" cy="30163"/>
            </a:xfrm>
            <a:custGeom>
              <a:avLst/>
              <a:gdLst>
                <a:gd name="T0" fmla="*/ 55 w 55"/>
                <a:gd name="T1" fmla="*/ 19 h 19"/>
                <a:gd name="T2" fmla="*/ 1 w 55"/>
                <a:gd name="T3" fmla="*/ 19 h 19"/>
                <a:gd name="T4" fmla="*/ 0 w 55"/>
                <a:gd name="T5" fmla="*/ 19 h 19"/>
                <a:gd name="T6" fmla="*/ 0 w 55"/>
                <a:gd name="T7" fmla="*/ 0 h 19"/>
                <a:gd name="T8" fmla="*/ 1 w 55"/>
                <a:gd name="T9" fmla="*/ 0 h 19"/>
                <a:gd name="T10" fmla="*/ 55 w 55"/>
                <a:gd name="T11" fmla="*/ 0 h 19"/>
                <a:gd name="T12" fmla="*/ 55 w 55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19">
                  <a:moveTo>
                    <a:pt x="55" y="19"/>
                  </a:moveTo>
                  <a:lnTo>
                    <a:pt x="1" y="19"/>
                  </a:lnTo>
                  <a:lnTo>
                    <a:pt x="0" y="19"/>
                  </a:lnTo>
                  <a:lnTo>
                    <a:pt x="0" y="0"/>
                  </a:lnTo>
                  <a:lnTo>
                    <a:pt x="1" y="0"/>
                  </a:lnTo>
                  <a:lnTo>
                    <a:pt x="55" y="0"/>
                  </a:lnTo>
                  <a:lnTo>
                    <a:pt x="55" y="19"/>
                  </a:lnTo>
                  <a:close/>
                </a:path>
              </a:pathLst>
            </a:custGeom>
            <a:solidFill>
              <a:srgbClr val="6488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1" name="íşḻiďe">
              <a:extLst>
                <a:ext uri="{FF2B5EF4-FFF2-40B4-BE49-F238E27FC236}">
                  <a16:creationId xmlns:a16="http://schemas.microsoft.com/office/drawing/2014/main" id="{6A262639-32A0-48D5-B04C-6452ECD7DB14}"/>
                </a:ext>
              </a:extLst>
            </p:cNvPr>
            <p:cNvSpPr/>
            <p:nvPr/>
          </p:nvSpPr>
          <p:spPr bwMode="auto">
            <a:xfrm>
              <a:off x="4151313" y="2165350"/>
              <a:ext cx="87313" cy="31750"/>
            </a:xfrm>
            <a:custGeom>
              <a:avLst/>
              <a:gdLst>
                <a:gd name="T0" fmla="*/ 55 w 55"/>
                <a:gd name="T1" fmla="*/ 20 h 20"/>
                <a:gd name="T2" fmla="*/ 1 w 55"/>
                <a:gd name="T3" fmla="*/ 20 h 20"/>
                <a:gd name="T4" fmla="*/ 0 w 55"/>
                <a:gd name="T5" fmla="*/ 20 h 20"/>
                <a:gd name="T6" fmla="*/ 0 w 55"/>
                <a:gd name="T7" fmla="*/ 1 h 20"/>
                <a:gd name="T8" fmla="*/ 1 w 55"/>
                <a:gd name="T9" fmla="*/ 0 h 20"/>
                <a:gd name="T10" fmla="*/ 55 w 55"/>
                <a:gd name="T11" fmla="*/ 0 h 20"/>
                <a:gd name="T12" fmla="*/ 55 w 55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20">
                  <a:moveTo>
                    <a:pt x="55" y="20"/>
                  </a:moveTo>
                  <a:lnTo>
                    <a:pt x="1" y="20"/>
                  </a:lnTo>
                  <a:lnTo>
                    <a:pt x="0" y="20"/>
                  </a:lnTo>
                  <a:lnTo>
                    <a:pt x="0" y="1"/>
                  </a:lnTo>
                  <a:lnTo>
                    <a:pt x="1" y="0"/>
                  </a:lnTo>
                  <a:lnTo>
                    <a:pt x="55" y="0"/>
                  </a:lnTo>
                  <a:lnTo>
                    <a:pt x="55" y="20"/>
                  </a:lnTo>
                  <a:close/>
                </a:path>
              </a:pathLst>
            </a:custGeom>
            <a:solidFill>
              <a:srgbClr val="A9C2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2" name="i$1iḋè">
              <a:extLst>
                <a:ext uri="{FF2B5EF4-FFF2-40B4-BE49-F238E27FC236}">
                  <a16:creationId xmlns:a16="http://schemas.microsoft.com/office/drawing/2014/main" id="{D063FC9B-9C84-471F-A328-C6115A613408}"/>
                </a:ext>
              </a:extLst>
            </p:cNvPr>
            <p:cNvSpPr/>
            <p:nvPr/>
          </p:nvSpPr>
          <p:spPr bwMode="auto">
            <a:xfrm>
              <a:off x="4238625" y="5232400"/>
              <a:ext cx="2995613" cy="411163"/>
            </a:xfrm>
            <a:custGeom>
              <a:avLst/>
              <a:gdLst>
                <a:gd name="T0" fmla="*/ 1591 w 1891"/>
                <a:gd name="T1" fmla="*/ 260 h 260"/>
                <a:gd name="T2" fmla="*/ 1876 w 1891"/>
                <a:gd name="T3" fmla="*/ 36 h 260"/>
                <a:gd name="T4" fmla="*/ 1864 w 1891"/>
                <a:gd name="T5" fmla="*/ 0 h 260"/>
                <a:gd name="T6" fmla="*/ 220 w 1891"/>
                <a:gd name="T7" fmla="*/ 0 h 260"/>
                <a:gd name="T8" fmla="*/ 0 w 1891"/>
                <a:gd name="T9" fmla="*/ 260 h 260"/>
                <a:gd name="T10" fmla="*/ 1591 w 1891"/>
                <a:gd name="T11" fmla="*/ 26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1" h="260">
                  <a:moveTo>
                    <a:pt x="1591" y="260"/>
                  </a:moveTo>
                  <a:cubicBezTo>
                    <a:pt x="1876" y="36"/>
                    <a:pt x="1876" y="36"/>
                    <a:pt x="1876" y="36"/>
                  </a:cubicBezTo>
                  <a:cubicBezTo>
                    <a:pt x="1891" y="24"/>
                    <a:pt x="1883" y="0"/>
                    <a:pt x="18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0" y="260"/>
                    <a:pt x="0" y="260"/>
                    <a:pt x="0" y="260"/>
                  </a:cubicBezTo>
                  <a:lnTo>
                    <a:pt x="1591" y="260"/>
                  </a:lnTo>
                  <a:close/>
                </a:path>
              </a:pathLst>
            </a:custGeom>
            <a:solidFill>
              <a:srgbClr val="907B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3" name="íṡ1íḑé">
              <a:extLst>
                <a:ext uri="{FF2B5EF4-FFF2-40B4-BE49-F238E27FC236}">
                  <a16:creationId xmlns:a16="http://schemas.microsoft.com/office/drawing/2014/main" id="{63EA5C5E-7FE7-445B-BFE4-176FE2905ACA}"/>
                </a:ext>
              </a:extLst>
            </p:cNvPr>
            <p:cNvSpPr/>
            <p:nvPr/>
          </p:nvSpPr>
          <p:spPr bwMode="auto">
            <a:xfrm>
              <a:off x="6654800" y="4965700"/>
              <a:ext cx="430213" cy="620713"/>
            </a:xfrm>
            <a:custGeom>
              <a:avLst/>
              <a:gdLst>
                <a:gd name="T0" fmla="*/ 0 w 271"/>
                <a:gd name="T1" fmla="*/ 101 h 391"/>
                <a:gd name="T2" fmla="*/ 0 w 271"/>
                <a:gd name="T3" fmla="*/ 391 h 391"/>
                <a:gd name="T4" fmla="*/ 271 w 271"/>
                <a:gd name="T5" fmla="*/ 201 h 391"/>
                <a:gd name="T6" fmla="*/ 262 w 271"/>
                <a:gd name="T7" fmla="*/ 0 h 391"/>
                <a:gd name="T8" fmla="*/ 0 w 271"/>
                <a:gd name="T9" fmla="*/ 10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391">
                  <a:moveTo>
                    <a:pt x="0" y="101"/>
                  </a:moveTo>
                  <a:lnTo>
                    <a:pt x="0" y="391"/>
                  </a:lnTo>
                  <a:lnTo>
                    <a:pt x="271" y="201"/>
                  </a:lnTo>
                  <a:lnTo>
                    <a:pt x="262" y="0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E3E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4" name="îšľíḑê">
              <a:extLst>
                <a:ext uri="{FF2B5EF4-FFF2-40B4-BE49-F238E27FC236}">
                  <a16:creationId xmlns:a16="http://schemas.microsoft.com/office/drawing/2014/main" id="{4BACC46E-F9B6-4B43-B33F-42B6ADB5E9F7}"/>
                </a:ext>
              </a:extLst>
            </p:cNvPr>
            <p:cNvSpPr/>
            <p:nvPr/>
          </p:nvSpPr>
          <p:spPr bwMode="auto">
            <a:xfrm>
              <a:off x="6654800" y="4965700"/>
              <a:ext cx="430213" cy="620713"/>
            </a:xfrm>
            <a:custGeom>
              <a:avLst/>
              <a:gdLst>
                <a:gd name="T0" fmla="*/ 0 w 271"/>
                <a:gd name="T1" fmla="*/ 101 h 391"/>
                <a:gd name="T2" fmla="*/ 0 w 271"/>
                <a:gd name="T3" fmla="*/ 391 h 391"/>
                <a:gd name="T4" fmla="*/ 271 w 271"/>
                <a:gd name="T5" fmla="*/ 201 h 391"/>
                <a:gd name="T6" fmla="*/ 262 w 271"/>
                <a:gd name="T7" fmla="*/ 0 h 391"/>
                <a:gd name="T8" fmla="*/ 0 w 271"/>
                <a:gd name="T9" fmla="*/ 10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391">
                  <a:moveTo>
                    <a:pt x="0" y="101"/>
                  </a:moveTo>
                  <a:lnTo>
                    <a:pt x="0" y="391"/>
                  </a:lnTo>
                  <a:lnTo>
                    <a:pt x="271" y="201"/>
                  </a:lnTo>
                  <a:lnTo>
                    <a:pt x="262" y="0"/>
                  </a:lnTo>
                  <a:lnTo>
                    <a:pt x="0" y="10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5" name="ís1îḑê">
              <a:extLst>
                <a:ext uri="{FF2B5EF4-FFF2-40B4-BE49-F238E27FC236}">
                  <a16:creationId xmlns:a16="http://schemas.microsoft.com/office/drawing/2014/main" id="{185CED66-67BE-4271-BAF8-A54248EF4B8B}"/>
                </a:ext>
              </a:extLst>
            </p:cNvPr>
            <p:cNvSpPr/>
            <p:nvPr/>
          </p:nvSpPr>
          <p:spPr bwMode="auto">
            <a:xfrm>
              <a:off x="4238625" y="4884738"/>
              <a:ext cx="2909888" cy="206375"/>
            </a:xfrm>
            <a:custGeom>
              <a:avLst/>
              <a:gdLst>
                <a:gd name="T0" fmla="*/ 1591 w 1837"/>
                <a:gd name="T1" fmla="*/ 131 h 131"/>
                <a:gd name="T2" fmla="*/ 1824 w 1837"/>
                <a:gd name="T3" fmla="*/ 36 h 131"/>
                <a:gd name="T4" fmla="*/ 1819 w 1837"/>
                <a:gd name="T5" fmla="*/ 10 h 131"/>
                <a:gd name="T6" fmla="*/ 286 w 1837"/>
                <a:gd name="T7" fmla="*/ 0 h 131"/>
                <a:gd name="T8" fmla="*/ 0 w 1837"/>
                <a:gd name="T9" fmla="*/ 117 h 131"/>
                <a:gd name="T10" fmla="*/ 1591 w 1837"/>
                <a:gd name="T1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37" h="131">
                  <a:moveTo>
                    <a:pt x="1591" y="131"/>
                  </a:moveTo>
                  <a:cubicBezTo>
                    <a:pt x="1824" y="36"/>
                    <a:pt x="1824" y="36"/>
                    <a:pt x="1824" y="36"/>
                  </a:cubicBezTo>
                  <a:cubicBezTo>
                    <a:pt x="1837" y="31"/>
                    <a:pt x="1834" y="10"/>
                    <a:pt x="1819" y="1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591" y="131"/>
                    <a:pt x="1591" y="131"/>
                    <a:pt x="1591" y="131"/>
                  </a:cubicBezTo>
                </a:path>
              </a:pathLst>
            </a:custGeom>
            <a:solidFill>
              <a:srgbClr val="907B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6" name="ïṩľîďè">
              <a:extLst>
                <a:ext uri="{FF2B5EF4-FFF2-40B4-BE49-F238E27FC236}">
                  <a16:creationId xmlns:a16="http://schemas.microsoft.com/office/drawing/2014/main" id="{9432CC76-E73C-45A4-985F-8F4FEE05CB26}"/>
                </a:ext>
              </a:extLst>
            </p:cNvPr>
            <p:cNvSpPr/>
            <p:nvPr/>
          </p:nvSpPr>
          <p:spPr bwMode="auto">
            <a:xfrm>
              <a:off x="4238625" y="5068888"/>
              <a:ext cx="2520950" cy="574675"/>
            </a:xfrm>
            <a:prstGeom prst="rect">
              <a:avLst/>
            </a:prstGeom>
            <a:solidFill>
              <a:srgbClr val="9A84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7" name="íṥļiḑé">
              <a:extLst>
                <a:ext uri="{FF2B5EF4-FFF2-40B4-BE49-F238E27FC236}">
                  <a16:creationId xmlns:a16="http://schemas.microsoft.com/office/drawing/2014/main" id="{5109A858-95D2-4D15-85DC-1BD7D33B69DD}"/>
                </a:ext>
              </a:extLst>
            </p:cNvPr>
            <p:cNvSpPr/>
            <p:nvPr/>
          </p:nvSpPr>
          <p:spPr bwMode="auto">
            <a:xfrm>
              <a:off x="4238625" y="5068888"/>
              <a:ext cx="2520950" cy="574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8" name="ï$líďè">
              <a:extLst>
                <a:ext uri="{FF2B5EF4-FFF2-40B4-BE49-F238E27FC236}">
                  <a16:creationId xmlns:a16="http://schemas.microsoft.com/office/drawing/2014/main" id="{DD671660-B922-4E7C-A7DF-2BD581FDC38C}"/>
                </a:ext>
              </a:extLst>
            </p:cNvPr>
            <p:cNvSpPr/>
            <p:nvPr/>
          </p:nvSpPr>
          <p:spPr bwMode="auto">
            <a:xfrm>
              <a:off x="7070725" y="4965700"/>
              <a:ext cx="1588" cy="22225"/>
            </a:xfrm>
            <a:custGeom>
              <a:avLst/>
              <a:gdLst>
                <a:gd name="T0" fmla="*/ 1 w 1"/>
                <a:gd name="T1" fmla="*/ 0 h 14"/>
                <a:gd name="T2" fmla="*/ 0 w 1"/>
                <a:gd name="T3" fmla="*/ 1 h 14"/>
                <a:gd name="T4" fmla="*/ 0 w 1"/>
                <a:gd name="T5" fmla="*/ 14 h 14"/>
                <a:gd name="T6" fmla="*/ 1 w 1"/>
                <a:gd name="T7" fmla="*/ 14 h 14"/>
                <a:gd name="T8" fmla="*/ 1 w 1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4">
                  <a:moveTo>
                    <a:pt x="1" y="0"/>
                  </a:moveTo>
                  <a:lnTo>
                    <a:pt x="0" y="1"/>
                  </a:lnTo>
                  <a:lnTo>
                    <a:pt x="0" y="14"/>
                  </a:lnTo>
                  <a:lnTo>
                    <a:pt x="1" y="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9" name="îŝḻide">
              <a:extLst>
                <a:ext uri="{FF2B5EF4-FFF2-40B4-BE49-F238E27FC236}">
                  <a16:creationId xmlns:a16="http://schemas.microsoft.com/office/drawing/2014/main" id="{31E0674B-83B0-4AB1-BE76-633896B5F11C}"/>
                </a:ext>
              </a:extLst>
            </p:cNvPr>
            <p:cNvSpPr/>
            <p:nvPr/>
          </p:nvSpPr>
          <p:spPr bwMode="auto">
            <a:xfrm>
              <a:off x="7070725" y="4965700"/>
              <a:ext cx="1588" cy="22225"/>
            </a:xfrm>
            <a:custGeom>
              <a:avLst/>
              <a:gdLst>
                <a:gd name="T0" fmla="*/ 1 w 1"/>
                <a:gd name="T1" fmla="*/ 0 h 14"/>
                <a:gd name="T2" fmla="*/ 0 w 1"/>
                <a:gd name="T3" fmla="*/ 1 h 14"/>
                <a:gd name="T4" fmla="*/ 0 w 1"/>
                <a:gd name="T5" fmla="*/ 14 h 14"/>
                <a:gd name="T6" fmla="*/ 1 w 1"/>
                <a:gd name="T7" fmla="*/ 14 h 14"/>
                <a:gd name="T8" fmla="*/ 1 w 1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4">
                  <a:moveTo>
                    <a:pt x="1" y="0"/>
                  </a:moveTo>
                  <a:lnTo>
                    <a:pt x="0" y="1"/>
                  </a:lnTo>
                  <a:lnTo>
                    <a:pt x="0" y="14"/>
                  </a:lnTo>
                  <a:lnTo>
                    <a:pt x="1" y="1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0" name="íšľiďê">
              <a:extLst>
                <a:ext uri="{FF2B5EF4-FFF2-40B4-BE49-F238E27FC236}">
                  <a16:creationId xmlns:a16="http://schemas.microsoft.com/office/drawing/2014/main" id="{40AFC098-1994-4EA5-B2D9-791E4231A2BD}"/>
                </a:ext>
              </a:extLst>
            </p:cNvPr>
            <p:cNvSpPr/>
            <p:nvPr/>
          </p:nvSpPr>
          <p:spPr bwMode="auto">
            <a:xfrm>
              <a:off x="6759575" y="4967288"/>
              <a:ext cx="311150" cy="219075"/>
            </a:xfrm>
            <a:custGeom>
              <a:avLst/>
              <a:gdLst>
                <a:gd name="T0" fmla="*/ 196 w 196"/>
                <a:gd name="T1" fmla="*/ 0 h 138"/>
                <a:gd name="T2" fmla="*/ 0 w 196"/>
                <a:gd name="T3" fmla="*/ 78 h 138"/>
                <a:gd name="T4" fmla="*/ 0 w 196"/>
                <a:gd name="T5" fmla="*/ 138 h 138"/>
                <a:gd name="T6" fmla="*/ 196 w 196"/>
                <a:gd name="T7" fmla="*/ 13 h 138"/>
                <a:gd name="T8" fmla="*/ 196 w 196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38">
                  <a:moveTo>
                    <a:pt x="196" y="0"/>
                  </a:moveTo>
                  <a:lnTo>
                    <a:pt x="0" y="78"/>
                  </a:lnTo>
                  <a:lnTo>
                    <a:pt x="0" y="138"/>
                  </a:lnTo>
                  <a:lnTo>
                    <a:pt x="196" y="13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D1D2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1" name="ïŝļídê">
              <a:extLst>
                <a:ext uri="{FF2B5EF4-FFF2-40B4-BE49-F238E27FC236}">
                  <a16:creationId xmlns:a16="http://schemas.microsoft.com/office/drawing/2014/main" id="{030EA3A2-AEF2-418F-9749-859B6D1C86DB}"/>
                </a:ext>
              </a:extLst>
            </p:cNvPr>
            <p:cNvSpPr/>
            <p:nvPr/>
          </p:nvSpPr>
          <p:spPr bwMode="auto">
            <a:xfrm>
              <a:off x="6759575" y="4967288"/>
              <a:ext cx="311150" cy="219075"/>
            </a:xfrm>
            <a:custGeom>
              <a:avLst/>
              <a:gdLst>
                <a:gd name="T0" fmla="*/ 196 w 196"/>
                <a:gd name="T1" fmla="*/ 0 h 138"/>
                <a:gd name="T2" fmla="*/ 0 w 196"/>
                <a:gd name="T3" fmla="*/ 78 h 138"/>
                <a:gd name="T4" fmla="*/ 0 w 196"/>
                <a:gd name="T5" fmla="*/ 138 h 138"/>
                <a:gd name="T6" fmla="*/ 196 w 196"/>
                <a:gd name="T7" fmla="*/ 13 h 138"/>
                <a:gd name="T8" fmla="*/ 196 w 196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38">
                  <a:moveTo>
                    <a:pt x="196" y="0"/>
                  </a:moveTo>
                  <a:lnTo>
                    <a:pt x="0" y="78"/>
                  </a:lnTo>
                  <a:lnTo>
                    <a:pt x="0" y="138"/>
                  </a:lnTo>
                  <a:lnTo>
                    <a:pt x="196" y="13"/>
                  </a:lnTo>
                  <a:lnTo>
                    <a:pt x="19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2" name="ïṣľïde">
              <a:extLst>
                <a:ext uri="{FF2B5EF4-FFF2-40B4-BE49-F238E27FC236}">
                  <a16:creationId xmlns:a16="http://schemas.microsoft.com/office/drawing/2014/main" id="{BE625774-EAB9-4CCC-AA6C-4D11EFC35C94}"/>
                </a:ext>
              </a:extLst>
            </p:cNvPr>
            <p:cNvSpPr/>
            <p:nvPr/>
          </p:nvSpPr>
          <p:spPr bwMode="auto">
            <a:xfrm>
              <a:off x="6759575" y="5091113"/>
              <a:ext cx="1588" cy="95250"/>
            </a:xfrm>
            <a:prstGeom prst="rect">
              <a:avLst/>
            </a:prstGeom>
            <a:solidFill>
              <a:srgbClr val="8E7A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3" name="iṩlïḑè">
              <a:extLst>
                <a:ext uri="{FF2B5EF4-FFF2-40B4-BE49-F238E27FC236}">
                  <a16:creationId xmlns:a16="http://schemas.microsoft.com/office/drawing/2014/main" id="{53DB6BA5-85F3-494B-ADF0-CB771A9FA542}"/>
                </a:ext>
              </a:extLst>
            </p:cNvPr>
            <p:cNvSpPr/>
            <p:nvPr/>
          </p:nvSpPr>
          <p:spPr bwMode="auto">
            <a:xfrm>
              <a:off x="6759575" y="5091113"/>
              <a:ext cx="0" cy="95250"/>
            </a:xfrm>
            <a:custGeom>
              <a:avLst/>
              <a:gdLst>
                <a:gd name="T0" fmla="*/ 0 h 60"/>
                <a:gd name="T1" fmla="*/ 60 h 60"/>
                <a:gd name="T2" fmla="*/ 60 h 60"/>
                <a:gd name="T3" fmla="*/ 0 h 6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60">
                  <a:moveTo>
                    <a:pt x="0" y="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4" name="îş1îḓê">
              <a:extLst>
                <a:ext uri="{FF2B5EF4-FFF2-40B4-BE49-F238E27FC236}">
                  <a16:creationId xmlns:a16="http://schemas.microsoft.com/office/drawing/2014/main" id="{17EEA191-4C1E-4606-B9C3-723A1A8E6E92}"/>
                </a:ext>
              </a:extLst>
            </p:cNvPr>
            <p:cNvSpPr/>
            <p:nvPr/>
          </p:nvSpPr>
          <p:spPr bwMode="auto">
            <a:xfrm>
              <a:off x="4378325" y="5186363"/>
              <a:ext cx="1692275" cy="35401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5" name="ïṧľíḋe">
              <a:extLst>
                <a:ext uri="{FF2B5EF4-FFF2-40B4-BE49-F238E27FC236}">
                  <a16:creationId xmlns:a16="http://schemas.microsoft.com/office/drawing/2014/main" id="{3881B3E0-1691-41D8-88E4-C267A6CC9C6D}"/>
                </a:ext>
              </a:extLst>
            </p:cNvPr>
            <p:cNvSpPr/>
            <p:nvPr/>
          </p:nvSpPr>
          <p:spPr bwMode="auto">
            <a:xfrm>
              <a:off x="6265863" y="5230813"/>
              <a:ext cx="254000" cy="260350"/>
            </a:xfrm>
            <a:prstGeom prst="ellipse">
              <a:avLst/>
            </a:pr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6" name="ïśḷîḋê">
              <a:extLst>
                <a:ext uri="{FF2B5EF4-FFF2-40B4-BE49-F238E27FC236}">
                  <a16:creationId xmlns:a16="http://schemas.microsoft.com/office/drawing/2014/main" id="{B4165A39-B314-43B0-BF9B-672125FE4F7C}"/>
                </a:ext>
              </a:extLst>
            </p:cNvPr>
            <p:cNvSpPr/>
            <p:nvPr/>
          </p:nvSpPr>
          <p:spPr bwMode="auto">
            <a:xfrm>
              <a:off x="6259513" y="5224463"/>
              <a:ext cx="266700" cy="271463"/>
            </a:xfrm>
            <a:custGeom>
              <a:avLst/>
              <a:gdLst>
                <a:gd name="T0" fmla="*/ 84 w 168"/>
                <a:gd name="T1" fmla="*/ 172 h 172"/>
                <a:gd name="T2" fmla="*/ 0 w 168"/>
                <a:gd name="T3" fmla="*/ 86 h 172"/>
                <a:gd name="T4" fmla="*/ 84 w 168"/>
                <a:gd name="T5" fmla="*/ 0 h 172"/>
                <a:gd name="T6" fmla="*/ 168 w 168"/>
                <a:gd name="T7" fmla="*/ 86 h 172"/>
                <a:gd name="T8" fmla="*/ 84 w 168"/>
                <a:gd name="T9" fmla="*/ 172 h 172"/>
                <a:gd name="T10" fmla="*/ 84 w 168"/>
                <a:gd name="T11" fmla="*/ 7 h 172"/>
                <a:gd name="T12" fmla="*/ 7 w 168"/>
                <a:gd name="T13" fmla="*/ 86 h 172"/>
                <a:gd name="T14" fmla="*/ 84 w 168"/>
                <a:gd name="T15" fmla="*/ 165 h 172"/>
                <a:gd name="T16" fmla="*/ 161 w 168"/>
                <a:gd name="T17" fmla="*/ 86 h 172"/>
                <a:gd name="T18" fmla="*/ 84 w 168"/>
                <a:gd name="T19" fmla="*/ 7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8" h="172">
                  <a:moveTo>
                    <a:pt x="84" y="172"/>
                  </a:moveTo>
                  <a:cubicBezTo>
                    <a:pt x="38" y="172"/>
                    <a:pt x="0" y="134"/>
                    <a:pt x="0" y="86"/>
                  </a:cubicBezTo>
                  <a:cubicBezTo>
                    <a:pt x="0" y="38"/>
                    <a:pt x="38" y="0"/>
                    <a:pt x="84" y="0"/>
                  </a:cubicBezTo>
                  <a:cubicBezTo>
                    <a:pt x="130" y="0"/>
                    <a:pt x="168" y="38"/>
                    <a:pt x="168" y="86"/>
                  </a:cubicBezTo>
                  <a:cubicBezTo>
                    <a:pt x="168" y="134"/>
                    <a:pt x="130" y="172"/>
                    <a:pt x="84" y="172"/>
                  </a:cubicBezTo>
                  <a:close/>
                  <a:moveTo>
                    <a:pt x="84" y="7"/>
                  </a:moveTo>
                  <a:cubicBezTo>
                    <a:pt x="42" y="7"/>
                    <a:pt x="7" y="43"/>
                    <a:pt x="7" y="86"/>
                  </a:cubicBezTo>
                  <a:cubicBezTo>
                    <a:pt x="7" y="129"/>
                    <a:pt x="42" y="165"/>
                    <a:pt x="84" y="165"/>
                  </a:cubicBezTo>
                  <a:cubicBezTo>
                    <a:pt x="126" y="165"/>
                    <a:pt x="161" y="129"/>
                    <a:pt x="161" y="86"/>
                  </a:cubicBezTo>
                  <a:cubicBezTo>
                    <a:pt x="161" y="43"/>
                    <a:pt x="126" y="7"/>
                    <a:pt x="84" y="7"/>
                  </a:cubicBezTo>
                  <a:close/>
                </a:path>
              </a:pathLst>
            </a:custGeom>
            <a:solidFill>
              <a:srgbClr val="BDC6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7" name="ïṩ1íḑè">
              <a:extLst>
                <a:ext uri="{FF2B5EF4-FFF2-40B4-BE49-F238E27FC236}">
                  <a16:creationId xmlns:a16="http://schemas.microsoft.com/office/drawing/2014/main" id="{F392542F-B1DD-47E1-AE5D-C8498CFCCD66}"/>
                </a:ext>
              </a:extLst>
            </p:cNvPr>
            <p:cNvSpPr/>
            <p:nvPr/>
          </p:nvSpPr>
          <p:spPr bwMode="auto">
            <a:xfrm>
              <a:off x="4262438" y="1214438"/>
              <a:ext cx="2851150" cy="465138"/>
            </a:xfrm>
            <a:custGeom>
              <a:avLst/>
              <a:gdLst>
                <a:gd name="T0" fmla="*/ 1349 w 1800"/>
                <a:gd name="T1" fmla="*/ 0 h 294"/>
                <a:gd name="T2" fmla="*/ 1777 w 1800"/>
                <a:gd name="T3" fmla="*/ 253 h 294"/>
                <a:gd name="T4" fmla="*/ 1761 w 1800"/>
                <a:gd name="T5" fmla="*/ 294 h 294"/>
                <a:gd name="T6" fmla="*/ 138 w 1800"/>
                <a:gd name="T7" fmla="*/ 259 h 294"/>
                <a:gd name="T8" fmla="*/ 0 w 1800"/>
                <a:gd name="T9" fmla="*/ 76 h 294"/>
                <a:gd name="T10" fmla="*/ 1349 w 1800"/>
                <a:gd name="T11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0" h="294">
                  <a:moveTo>
                    <a:pt x="1349" y="0"/>
                  </a:moveTo>
                  <a:cubicBezTo>
                    <a:pt x="1777" y="253"/>
                    <a:pt x="1777" y="253"/>
                    <a:pt x="1777" y="253"/>
                  </a:cubicBezTo>
                  <a:cubicBezTo>
                    <a:pt x="1800" y="268"/>
                    <a:pt x="1785" y="294"/>
                    <a:pt x="1761" y="294"/>
                  </a:cubicBezTo>
                  <a:cubicBezTo>
                    <a:pt x="138" y="259"/>
                    <a:pt x="138" y="259"/>
                    <a:pt x="138" y="259"/>
                  </a:cubicBezTo>
                  <a:cubicBezTo>
                    <a:pt x="0" y="76"/>
                    <a:pt x="0" y="76"/>
                    <a:pt x="0" y="76"/>
                  </a:cubicBezTo>
                  <a:lnTo>
                    <a:pt x="1349" y="0"/>
                  </a:lnTo>
                  <a:close/>
                </a:path>
              </a:pathLst>
            </a:custGeom>
            <a:solidFill>
              <a:srgbClr val="5077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8" name="ïşļïdé">
              <a:extLst>
                <a:ext uri="{FF2B5EF4-FFF2-40B4-BE49-F238E27FC236}">
                  <a16:creationId xmlns:a16="http://schemas.microsoft.com/office/drawing/2014/main" id="{700C84F2-3BCF-411B-96C5-7C5CF5ED3481}"/>
                </a:ext>
              </a:extLst>
            </p:cNvPr>
            <p:cNvSpPr/>
            <p:nvPr/>
          </p:nvSpPr>
          <p:spPr bwMode="auto">
            <a:xfrm>
              <a:off x="6353175" y="1231900"/>
              <a:ext cx="565150" cy="735013"/>
            </a:xfrm>
            <a:custGeom>
              <a:avLst/>
              <a:gdLst>
                <a:gd name="T0" fmla="*/ 14 w 356"/>
                <a:gd name="T1" fmla="*/ 348 h 463"/>
                <a:gd name="T2" fmla="*/ 0 w 356"/>
                <a:gd name="T3" fmla="*/ 0 h 463"/>
                <a:gd name="T4" fmla="*/ 356 w 356"/>
                <a:gd name="T5" fmla="*/ 210 h 463"/>
                <a:gd name="T6" fmla="*/ 344 w 356"/>
                <a:gd name="T7" fmla="*/ 463 h 463"/>
                <a:gd name="T8" fmla="*/ 14 w 356"/>
                <a:gd name="T9" fmla="*/ 348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6" h="463">
                  <a:moveTo>
                    <a:pt x="14" y="348"/>
                  </a:moveTo>
                  <a:lnTo>
                    <a:pt x="0" y="0"/>
                  </a:lnTo>
                  <a:lnTo>
                    <a:pt x="356" y="210"/>
                  </a:lnTo>
                  <a:lnTo>
                    <a:pt x="344" y="463"/>
                  </a:lnTo>
                  <a:lnTo>
                    <a:pt x="14" y="348"/>
                  </a:lnTo>
                  <a:close/>
                </a:path>
              </a:pathLst>
            </a:custGeom>
            <a:solidFill>
              <a:srgbClr val="E4E4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9" name="ïṥliḍê">
              <a:extLst>
                <a:ext uri="{FF2B5EF4-FFF2-40B4-BE49-F238E27FC236}">
                  <a16:creationId xmlns:a16="http://schemas.microsoft.com/office/drawing/2014/main" id="{B99534DF-CE86-4B6D-8C57-92E19CB8870D}"/>
                </a:ext>
              </a:extLst>
            </p:cNvPr>
            <p:cNvSpPr/>
            <p:nvPr/>
          </p:nvSpPr>
          <p:spPr bwMode="auto">
            <a:xfrm>
              <a:off x="4254500" y="1754188"/>
              <a:ext cx="2757488" cy="277813"/>
            </a:xfrm>
            <a:custGeom>
              <a:avLst/>
              <a:gdLst>
                <a:gd name="T0" fmla="*/ 1351 w 1741"/>
                <a:gd name="T1" fmla="*/ 0 h 176"/>
                <a:gd name="T2" fmla="*/ 1722 w 1741"/>
                <a:gd name="T3" fmla="*/ 143 h 176"/>
                <a:gd name="T4" fmla="*/ 1715 w 1741"/>
                <a:gd name="T5" fmla="*/ 175 h 176"/>
                <a:gd name="T6" fmla="*/ 188 w 1741"/>
                <a:gd name="T7" fmla="*/ 103 h 176"/>
                <a:gd name="T8" fmla="*/ 0 w 1741"/>
                <a:gd name="T9" fmla="*/ 0 h 176"/>
                <a:gd name="T10" fmla="*/ 1351 w 1741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41" h="176">
                  <a:moveTo>
                    <a:pt x="1351" y="0"/>
                  </a:moveTo>
                  <a:cubicBezTo>
                    <a:pt x="1722" y="143"/>
                    <a:pt x="1722" y="143"/>
                    <a:pt x="1722" y="143"/>
                  </a:cubicBezTo>
                  <a:cubicBezTo>
                    <a:pt x="1741" y="151"/>
                    <a:pt x="1736" y="176"/>
                    <a:pt x="1715" y="175"/>
                  </a:cubicBezTo>
                  <a:cubicBezTo>
                    <a:pt x="188" y="103"/>
                    <a:pt x="188" y="103"/>
                    <a:pt x="188" y="10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351" y="0"/>
                  </a:lnTo>
                  <a:close/>
                </a:path>
              </a:pathLst>
            </a:custGeom>
            <a:solidFill>
              <a:srgbClr val="5077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0" name="îśḻïḍè">
              <a:extLst>
                <a:ext uri="{FF2B5EF4-FFF2-40B4-BE49-F238E27FC236}">
                  <a16:creationId xmlns:a16="http://schemas.microsoft.com/office/drawing/2014/main" id="{6B06FCAE-5432-47F4-A922-4C5C8DC031C5}"/>
                </a:ext>
              </a:extLst>
            </p:cNvPr>
            <p:cNvSpPr/>
            <p:nvPr/>
          </p:nvSpPr>
          <p:spPr bwMode="auto">
            <a:xfrm>
              <a:off x="4252913" y="1214438"/>
              <a:ext cx="2146300" cy="539750"/>
            </a:xfrm>
            <a:custGeom>
              <a:avLst/>
              <a:gdLst>
                <a:gd name="T0" fmla="*/ 1352 w 1352"/>
                <a:gd name="T1" fmla="*/ 0 h 340"/>
                <a:gd name="T2" fmla="*/ 0 w 1352"/>
                <a:gd name="T3" fmla="*/ 76 h 340"/>
                <a:gd name="T4" fmla="*/ 1 w 1352"/>
                <a:gd name="T5" fmla="*/ 340 h 340"/>
                <a:gd name="T6" fmla="*/ 1349 w 1352"/>
                <a:gd name="T7" fmla="*/ 340 h 340"/>
                <a:gd name="T8" fmla="*/ 1352 w 1352"/>
                <a:gd name="T9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2" h="340">
                  <a:moveTo>
                    <a:pt x="1352" y="0"/>
                  </a:moveTo>
                  <a:lnTo>
                    <a:pt x="0" y="76"/>
                  </a:lnTo>
                  <a:lnTo>
                    <a:pt x="1" y="340"/>
                  </a:lnTo>
                  <a:lnTo>
                    <a:pt x="1349" y="340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6488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1" name="íṣľíďê">
              <a:extLst>
                <a:ext uri="{FF2B5EF4-FFF2-40B4-BE49-F238E27FC236}">
                  <a16:creationId xmlns:a16="http://schemas.microsoft.com/office/drawing/2014/main" id="{FAB32BB8-F791-4DC5-BA3D-172F8A9630DE}"/>
                </a:ext>
              </a:extLst>
            </p:cNvPr>
            <p:cNvSpPr/>
            <p:nvPr/>
          </p:nvSpPr>
          <p:spPr bwMode="auto">
            <a:xfrm>
              <a:off x="4341813" y="1311275"/>
              <a:ext cx="1365250" cy="393700"/>
            </a:xfrm>
            <a:custGeom>
              <a:avLst/>
              <a:gdLst>
                <a:gd name="T0" fmla="*/ 1 w 860"/>
                <a:gd name="T1" fmla="*/ 248 h 248"/>
                <a:gd name="T2" fmla="*/ 0 w 860"/>
                <a:gd name="T3" fmla="*/ 55 h 248"/>
                <a:gd name="T4" fmla="*/ 859 w 860"/>
                <a:gd name="T5" fmla="*/ 0 h 248"/>
                <a:gd name="T6" fmla="*/ 860 w 860"/>
                <a:gd name="T7" fmla="*/ 243 h 248"/>
                <a:gd name="T8" fmla="*/ 1 w 860"/>
                <a:gd name="T9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0" h="248">
                  <a:moveTo>
                    <a:pt x="1" y="248"/>
                  </a:moveTo>
                  <a:lnTo>
                    <a:pt x="0" y="55"/>
                  </a:lnTo>
                  <a:lnTo>
                    <a:pt x="859" y="0"/>
                  </a:lnTo>
                  <a:lnTo>
                    <a:pt x="860" y="243"/>
                  </a:lnTo>
                  <a:lnTo>
                    <a:pt x="1" y="2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2" name="íṡlíḓe">
              <a:extLst>
                <a:ext uri="{FF2B5EF4-FFF2-40B4-BE49-F238E27FC236}">
                  <a16:creationId xmlns:a16="http://schemas.microsoft.com/office/drawing/2014/main" id="{C8BB827B-9787-4B96-AA4E-3A550DD3EDE1}"/>
                </a:ext>
              </a:extLst>
            </p:cNvPr>
            <p:cNvSpPr/>
            <p:nvPr/>
          </p:nvSpPr>
          <p:spPr bwMode="auto">
            <a:xfrm>
              <a:off x="4303713" y="4425950"/>
              <a:ext cx="2509838" cy="582613"/>
            </a:xfrm>
            <a:prstGeom prst="rect">
              <a:avLst/>
            </a:pr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3" name="isľïḑê">
              <a:extLst>
                <a:ext uri="{FF2B5EF4-FFF2-40B4-BE49-F238E27FC236}">
                  <a16:creationId xmlns:a16="http://schemas.microsoft.com/office/drawing/2014/main" id="{DB14D70D-B6AB-4992-9E6E-069059523D0C}"/>
                </a:ext>
              </a:extLst>
            </p:cNvPr>
            <p:cNvSpPr/>
            <p:nvPr/>
          </p:nvSpPr>
          <p:spPr bwMode="auto">
            <a:xfrm>
              <a:off x="4303713" y="4425950"/>
              <a:ext cx="2509838" cy="582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4" name="ísḷîḍé">
              <a:extLst>
                <a:ext uri="{FF2B5EF4-FFF2-40B4-BE49-F238E27FC236}">
                  <a16:creationId xmlns:a16="http://schemas.microsoft.com/office/drawing/2014/main" id="{EAB46C13-C70B-4FA3-8068-45A5BB4156BB}"/>
                </a:ext>
              </a:extLst>
            </p:cNvPr>
            <p:cNvSpPr/>
            <p:nvPr/>
          </p:nvSpPr>
          <p:spPr bwMode="auto">
            <a:xfrm>
              <a:off x="4244975" y="4016375"/>
              <a:ext cx="2508250" cy="411163"/>
            </a:xfrm>
            <a:prstGeom prst="rect">
              <a:avLst/>
            </a:prstGeom>
            <a:solidFill>
              <a:srgbClr val="A9C2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5" name="ïṧḻïdê">
              <a:extLst>
                <a:ext uri="{FF2B5EF4-FFF2-40B4-BE49-F238E27FC236}">
                  <a16:creationId xmlns:a16="http://schemas.microsoft.com/office/drawing/2014/main" id="{3209E181-64BA-40A2-9D3E-160AB2EE4E94}"/>
                </a:ext>
              </a:extLst>
            </p:cNvPr>
            <p:cNvSpPr/>
            <p:nvPr/>
          </p:nvSpPr>
          <p:spPr bwMode="auto">
            <a:xfrm>
              <a:off x="4244975" y="4016375"/>
              <a:ext cx="2508250" cy="411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6" name="i$ḻïdê">
              <a:extLst>
                <a:ext uri="{FF2B5EF4-FFF2-40B4-BE49-F238E27FC236}">
                  <a16:creationId xmlns:a16="http://schemas.microsoft.com/office/drawing/2014/main" id="{AEE60EEF-EBEE-4232-864B-852E98725E1E}"/>
                </a:ext>
              </a:extLst>
            </p:cNvPr>
            <p:cNvSpPr/>
            <p:nvPr/>
          </p:nvSpPr>
          <p:spPr bwMode="auto">
            <a:xfrm>
              <a:off x="4340225" y="3525838"/>
              <a:ext cx="2509838" cy="490538"/>
            </a:xfrm>
            <a:prstGeom prst="rect">
              <a:avLst/>
            </a:prstGeom>
            <a:solidFill>
              <a:srgbClr val="6488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7" name="ïṥ1îḑé">
              <a:extLst>
                <a:ext uri="{FF2B5EF4-FFF2-40B4-BE49-F238E27FC236}">
                  <a16:creationId xmlns:a16="http://schemas.microsoft.com/office/drawing/2014/main" id="{300BD902-7E98-4212-989E-7A5E5FC73738}"/>
                </a:ext>
              </a:extLst>
            </p:cNvPr>
            <p:cNvSpPr/>
            <p:nvPr/>
          </p:nvSpPr>
          <p:spPr bwMode="auto">
            <a:xfrm>
              <a:off x="4340225" y="3525838"/>
              <a:ext cx="2509838" cy="490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8" name="íṣḷiďè">
              <a:extLst>
                <a:ext uri="{FF2B5EF4-FFF2-40B4-BE49-F238E27FC236}">
                  <a16:creationId xmlns:a16="http://schemas.microsoft.com/office/drawing/2014/main" id="{E98EA1BE-1BE9-4620-AD68-2FF565E7889F}"/>
                </a:ext>
              </a:extLst>
            </p:cNvPr>
            <p:cNvSpPr/>
            <p:nvPr/>
          </p:nvSpPr>
          <p:spPr bwMode="auto">
            <a:xfrm>
              <a:off x="4183063" y="2973388"/>
              <a:ext cx="2508250" cy="584200"/>
            </a:xfrm>
            <a:prstGeom prst="rect">
              <a:avLst/>
            </a:prstGeom>
            <a:solidFill>
              <a:srgbClr val="B22B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9" name="íšḷiḍè">
              <a:extLst>
                <a:ext uri="{FF2B5EF4-FFF2-40B4-BE49-F238E27FC236}">
                  <a16:creationId xmlns:a16="http://schemas.microsoft.com/office/drawing/2014/main" id="{ACD112B7-6046-48FD-AF9F-FE2DD506727A}"/>
                </a:ext>
              </a:extLst>
            </p:cNvPr>
            <p:cNvSpPr/>
            <p:nvPr/>
          </p:nvSpPr>
          <p:spPr bwMode="auto">
            <a:xfrm>
              <a:off x="4183063" y="2973388"/>
              <a:ext cx="2508250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0" name="îṧlîḓe">
              <a:extLst>
                <a:ext uri="{FF2B5EF4-FFF2-40B4-BE49-F238E27FC236}">
                  <a16:creationId xmlns:a16="http://schemas.microsoft.com/office/drawing/2014/main" id="{77549EC5-FAE5-497D-9277-041889715D0F}"/>
                </a:ext>
              </a:extLst>
            </p:cNvPr>
            <p:cNvSpPr/>
            <p:nvPr/>
          </p:nvSpPr>
          <p:spPr bwMode="auto">
            <a:xfrm>
              <a:off x="4238625" y="2384425"/>
              <a:ext cx="2509838" cy="584200"/>
            </a:xfrm>
            <a:prstGeom prst="rect">
              <a:avLst/>
            </a:prstGeom>
            <a:solidFill>
              <a:srgbClr val="F7DE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1" name="ïṩľíḋé">
              <a:extLst>
                <a:ext uri="{FF2B5EF4-FFF2-40B4-BE49-F238E27FC236}">
                  <a16:creationId xmlns:a16="http://schemas.microsoft.com/office/drawing/2014/main" id="{4BD012BF-87B6-4F4C-AE40-3BD47B3B3C7E}"/>
                </a:ext>
              </a:extLst>
            </p:cNvPr>
            <p:cNvSpPr/>
            <p:nvPr/>
          </p:nvSpPr>
          <p:spPr bwMode="auto">
            <a:xfrm>
              <a:off x="4238625" y="2384425"/>
              <a:ext cx="2509838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2" name="iṡ1îďe">
              <a:extLst>
                <a:ext uri="{FF2B5EF4-FFF2-40B4-BE49-F238E27FC236}">
                  <a16:creationId xmlns:a16="http://schemas.microsoft.com/office/drawing/2014/main" id="{6F05A525-F6A6-4004-B25F-3D6545737372}"/>
                </a:ext>
              </a:extLst>
            </p:cNvPr>
            <p:cNvSpPr/>
            <p:nvPr/>
          </p:nvSpPr>
          <p:spPr bwMode="auto">
            <a:xfrm>
              <a:off x="4295775" y="2181225"/>
              <a:ext cx="2508250" cy="200025"/>
            </a:xfrm>
            <a:prstGeom prst="rect">
              <a:avLst/>
            </a:prstGeom>
            <a:solidFill>
              <a:srgbClr val="E8C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3" name="îṣļiḋê">
              <a:extLst>
                <a:ext uri="{FF2B5EF4-FFF2-40B4-BE49-F238E27FC236}">
                  <a16:creationId xmlns:a16="http://schemas.microsoft.com/office/drawing/2014/main" id="{C7567E1C-5CBF-43F7-95B5-8153D7481255}"/>
                </a:ext>
              </a:extLst>
            </p:cNvPr>
            <p:cNvSpPr/>
            <p:nvPr/>
          </p:nvSpPr>
          <p:spPr bwMode="auto">
            <a:xfrm>
              <a:off x="4295775" y="2181225"/>
              <a:ext cx="2508250" cy="200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4" name="ïṣḷîḍe">
              <a:extLst>
                <a:ext uri="{FF2B5EF4-FFF2-40B4-BE49-F238E27FC236}">
                  <a16:creationId xmlns:a16="http://schemas.microsoft.com/office/drawing/2014/main" id="{AE08974B-47AA-47B0-B67A-E918F5D95E97}"/>
                </a:ext>
              </a:extLst>
            </p:cNvPr>
            <p:cNvSpPr/>
            <p:nvPr/>
          </p:nvSpPr>
          <p:spPr bwMode="auto">
            <a:xfrm>
              <a:off x="4183063" y="2022475"/>
              <a:ext cx="2508250" cy="201613"/>
            </a:xfrm>
            <a:prstGeom prst="rect">
              <a:avLst/>
            </a:prstGeom>
            <a:solidFill>
              <a:srgbClr val="E8C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5" name="işḷîḋè">
              <a:extLst>
                <a:ext uri="{FF2B5EF4-FFF2-40B4-BE49-F238E27FC236}">
                  <a16:creationId xmlns:a16="http://schemas.microsoft.com/office/drawing/2014/main" id="{AD3CCE96-4C29-4463-BD1F-3A19949DF44E}"/>
                </a:ext>
              </a:extLst>
            </p:cNvPr>
            <p:cNvSpPr/>
            <p:nvPr/>
          </p:nvSpPr>
          <p:spPr bwMode="auto">
            <a:xfrm>
              <a:off x="4183063" y="2022475"/>
              <a:ext cx="2508250" cy="201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6" name="î$ḻiḓe">
              <a:extLst>
                <a:ext uri="{FF2B5EF4-FFF2-40B4-BE49-F238E27FC236}">
                  <a16:creationId xmlns:a16="http://schemas.microsoft.com/office/drawing/2014/main" id="{98BB0717-7B78-4ACE-BB24-3136307F409E}"/>
                </a:ext>
              </a:extLst>
            </p:cNvPr>
            <p:cNvSpPr/>
            <p:nvPr/>
          </p:nvSpPr>
          <p:spPr bwMode="auto">
            <a:xfrm>
              <a:off x="4257675" y="1822450"/>
              <a:ext cx="2508250" cy="98425"/>
            </a:xfrm>
            <a:custGeom>
              <a:avLst/>
              <a:gdLst>
                <a:gd name="T0" fmla="*/ 1583 w 1583"/>
                <a:gd name="T1" fmla="*/ 63 h 63"/>
                <a:gd name="T2" fmla="*/ 0 w 1583"/>
                <a:gd name="T3" fmla="*/ 63 h 63"/>
                <a:gd name="T4" fmla="*/ 0 w 1583"/>
                <a:gd name="T5" fmla="*/ 0 h 63"/>
                <a:gd name="T6" fmla="*/ 1583 w 1583"/>
                <a:gd name="T7" fmla="*/ 31 h 63"/>
                <a:gd name="T8" fmla="*/ 1583 w 158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3" h="63">
                  <a:moveTo>
                    <a:pt x="1583" y="63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5" y="42"/>
                    <a:pt x="5" y="21"/>
                    <a:pt x="0" y="0"/>
                  </a:cubicBezTo>
                  <a:cubicBezTo>
                    <a:pt x="1583" y="31"/>
                    <a:pt x="1583" y="31"/>
                    <a:pt x="1583" y="31"/>
                  </a:cubicBezTo>
                  <a:lnTo>
                    <a:pt x="1583" y="63"/>
                  </a:lnTo>
                  <a:close/>
                </a:path>
              </a:pathLst>
            </a:custGeom>
            <a:solidFill>
              <a:srgbClr val="E3E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7" name="íSľiďé">
              <a:extLst>
                <a:ext uri="{FF2B5EF4-FFF2-40B4-BE49-F238E27FC236}">
                  <a16:creationId xmlns:a16="http://schemas.microsoft.com/office/drawing/2014/main" id="{69B4D65A-EA32-4E54-BD6D-9579AE99E6B6}"/>
                </a:ext>
              </a:extLst>
            </p:cNvPr>
            <p:cNvSpPr/>
            <p:nvPr/>
          </p:nvSpPr>
          <p:spPr bwMode="auto">
            <a:xfrm>
              <a:off x="4303713" y="1920875"/>
              <a:ext cx="2509838" cy="101600"/>
            </a:xfrm>
            <a:custGeom>
              <a:avLst/>
              <a:gdLst>
                <a:gd name="T0" fmla="*/ 1584 w 1584"/>
                <a:gd name="T1" fmla="*/ 64 h 64"/>
                <a:gd name="T2" fmla="*/ 0 w 1584"/>
                <a:gd name="T3" fmla="*/ 64 h 64"/>
                <a:gd name="T4" fmla="*/ 0 w 1584"/>
                <a:gd name="T5" fmla="*/ 0 h 64"/>
                <a:gd name="T6" fmla="*/ 1584 w 1584"/>
                <a:gd name="T7" fmla="*/ 0 h 64"/>
                <a:gd name="T8" fmla="*/ 1584 w 1584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4" h="64">
                  <a:moveTo>
                    <a:pt x="1584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7" y="43"/>
                    <a:pt x="7" y="21"/>
                    <a:pt x="0" y="0"/>
                  </a:cubicBezTo>
                  <a:cubicBezTo>
                    <a:pt x="1584" y="0"/>
                    <a:pt x="1584" y="0"/>
                    <a:pt x="1584" y="0"/>
                  </a:cubicBezTo>
                  <a:cubicBezTo>
                    <a:pt x="1584" y="64"/>
                    <a:pt x="1584" y="64"/>
                    <a:pt x="1584" y="64"/>
                  </a:cubicBezTo>
                </a:path>
              </a:pathLst>
            </a:custGeom>
            <a:solidFill>
              <a:srgbClr val="DADA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8" name="íšḻîḍê">
              <a:extLst>
                <a:ext uri="{FF2B5EF4-FFF2-40B4-BE49-F238E27FC236}">
                  <a16:creationId xmlns:a16="http://schemas.microsoft.com/office/drawing/2014/main" id="{15F6CA37-D889-45B0-ACDE-45B444F45BF1}"/>
                </a:ext>
              </a:extLst>
            </p:cNvPr>
            <p:cNvSpPr/>
            <p:nvPr/>
          </p:nvSpPr>
          <p:spPr bwMode="auto">
            <a:xfrm>
              <a:off x="4360863" y="3063875"/>
              <a:ext cx="1557338" cy="40322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9" name="ïṩļíḓe">
              <a:extLst>
                <a:ext uri="{FF2B5EF4-FFF2-40B4-BE49-F238E27FC236}">
                  <a16:creationId xmlns:a16="http://schemas.microsoft.com/office/drawing/2014/main" id="{8BB0E36E-9779-4F12-AE71-FEAE30378872}"/>
                </a:ext>
              </a:extLst>
            </p:cNvPr>
            <p:cNvSpPr/>
            <p:nvPr/>
          </p:nvSpPr>
          <p:spPr bwMode="auto">
            <a:xfrm>
              <a:off x="6321425" y="3616325"/>
              <a:ext cx="246063" cy="252413"/>
            </a:xfrm>
            <a:prstGeom prst="ellipse">
              <a:avLst/>
            </a:prstGeom>
            <a:solidFill>
              <a:srgbClr val="373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0" name="íś1iḋe">
              <a:extLst>
                <a:ext uri="{FF2B5EF4-FFF2-40B4-BE49-F238E27FC236}">
                  <a16:creationId xmlns:a16="http://schemas.microsoft.com/office/drawing/2014/main" id="{F2F2EF0F-3F33-42BB-9D02-1C66E27E7854}"/>
                </a:ext>
              </a:extLst>
            </p:cNvPr>
            <p:cNvSpPr/>
            <p:nvPr/>
          </p:nvSpPr>
          <p:spPr bwMode="auto">
            <a:xfrm>
              <a:off x="6315075" y="3611563"/>
              <a:ext cx="258763" cy="263525"/>
            </a:xfrm>
            <a:custGeom>
              <a:avLst/>
              <a:gdLst>
                <a:gd name="T0" fmla="*/ 82 w 163"/>
                <a:gd name="T1" fmla="*/ 167 h 167"/>
                <a:gd name="T2" fmla="*/ 0 w 163"/>
                <a:gd name="T3" fmla="*/ 83 h 167"/>
                <a:gd name="T4" fmla="*/ 82 w 163"/>
                <a:gd name="T5" fmla="*/ 0 h 167"/>
                <a:gd name="T6" fmla="*/ 163 w 163"/>
                <a:gd name="T7" fmla="*/ 83 h 167"/>
                <a:gd name="T8" fmla="*/ 82 w 163"/>
                <a:gd name="T9" fmla="*/ 167 h 167"/>
                <a:gd name="T10" fmla="*/ 82 w 163"/>
                <a:gd name="T11" fmla="*/ 7 h 167"/>
                <a:gd name="T12" fmla="*/ 8 w 163"/>
                <a:gd name="T13" fmla="*/ 83 h 167"/>
                <a:gd name="T14" fmla="*/ 82 w 163"/>
                <a:gd name="T15" fmla="*/ 159 h 167"/>
                <a:gd name="T16" fmla="*/ 155 w 163"/>
                <a:gd name="T17" fmla="*/ 83 h 167"/>
                <a:gd name="T18" fmla="*/ 82 w 163"/>
                <a:gd name="T19" fmla="*/ 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67">
                  <a:moveTo>
                    <a:pt x="82" y="167"/>
                  </a:moveTo>
                  <a:cubicBezTo>
                    <a:pt x="37" y="167"/>
                    <a:pt x="0" y="129"/>
                    <a:pt x="0" y="83"/>
                  </a:cubicBezTo>
                  <a:cubicBezTo>
                    <a:pt x="0" y="37"/>
                    <a:pt x="37" y="0"/>
                    <a:pt x="82" y="0"/>
                  </a:cubicBezTo>
                  <a:cubicBezTo>
                    <a:pt x="126" y="0"/>
                    <a:pt x="163" y="37"/>
                    <a:pt x="163" y="83"/>
                  </a:cubicBezTo>
                  <a:cubicBezTo>
                    <a:pt x="163" y="129"/>
                    <a:pt x="126" y="167"/>
                    <a:pt x="82" y="167"/>
                  </a:cubicBezTo>
                  <a:moveTo>
                    <a:pt x="82" y="7"/>
                  </a:moveTo>
                  <a:cubicBezTo>
                    <a:pt x="41" y="7"/>
                    <a:pt x="8" y="41"/>
                    <a:pt x="8" y="83"/>
                  </a:cubicBezTo>
                  <a:cubicBezTo>
                    <a:pt x="8" y="125"/>
                    <a:pt x="41" y="159"/>
                    <a:pt x="82" y="159"/>
                  </a:cubicBezTo>
                  <a:cubicBezTo>
                    <a:pt x="122" y="159"/>
                    <a:pt x="155" y="125"/>
                    <a:pt x="155" y="83"/>
                  </a:cubicBezTo>
                  <a:cubicBezTo>
                    <a:pt x="155" y="41"/>
                    <a:pt x="122" y="7"/>
                    <a:pt x="82" y="7"/>
                  </a:cubicBezTo>
                </a:path>
              </a:pathLst>
            </a:custGeom>
            <a:solidFill>
              <a:srgbClr val="BEAE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1" name="ïṣlïďé">
              <a:extLst>
                <a:ext uri="{FF2B5EF4-FFF2-40B4-BE49-F238E27FC236}">
                  <a16:creationId xmlns:a16="http://schemas.microsoft.com/office/drawing/2014/main" id="{54F292D6-43FA-4F7A-8C34-A29A39484E6B}"/>
                </a:ext>
              </a:extLst>
            </p:cNvPr>
            <p:cNvSpPr/>
            <p:nvPr/>
          </p:nvSpPr>
          <p:spPr bwMode="auto">
            <a:xfrm>
              <a:off x="6269038" y="3144838"/>
              <a:ext cx="247650" cy="250825"/>
            </a:xfrm>
            <a:prstGeom prst="ellipse">
              <a:avLst/>
            </a:prstGeom>
            <a:solidFill>
              <a:srgbClr val="373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2" name="iŝḷîḓe">
              <a:extLst>
                <a:ext uri="{FF2B5EF4-FFF2-40B4-BE49-F238E27FC236}">
                  <a16:creationId xmlns:a16="http://schemas.microsoft.com/office/drawing/2014/main" id="{CCC7FD31-1A1E-44D2-98C0-3109F532D531}"/>
                </a:ext>
              </a:extLst>
            </p:cNvPr>
            <p:cNvSpPr/>
            <p:nvPr/>
          </p:nvSpPr>
          <p:spPr bwMode="auto">
            <a:xfrm>
              <a:off x="6264275" y="3138488"/>
              <a:ext cx="257175" cy="263525"/>
            </a:xfrm>
            <a:custGeom>
              <a:avLst/>
              <a:gdLst>
                <a:gd name="T0" fmla="*/ 81 w 162"/>
                <a:gd name="T1" fmla="*/ 167 h 167"/>
                <a:gd name="T2" fmla="*/ 0 w 162"/>
                <a:gd name="T3" fmla="*/ 83 h 167"/>
                <a:gd name="T4" fmla="*/ 81 w 162"/>
                <a:gd name="T5" fmla="*/ 0 h 167"/>
                <a:gd name="T6" fmla="*/ 162 w 162"/>
                <a:gd name="T7" fmla="*/ 83 h 167"/>
                <a:gd name="T8" fmla="*/ 81 w 162"/>
                <a:gd name="T9" fmla="*/ 167 h 167"/>
                <a:gd name="T10" fmla="*/ 81 w 162"/>
                <a:gd name="T11" fmla="*/ 7 h 167"/>
                <a:gd name="T12" fmla="*/ 7 w 162"/>
                <a:gd name="T13" fmla="*/ 83 h 167"/>
                <a:gd name="T14" fmla="*/ 81 w 162"/>
                <a:gd name="T15" fmla="*/ 159 h 167"/>
                <a:gd name="T16" fmla="*/ 155 w 162"/>
                <a:gd name="T17" fmla="*/ 83 h 167"/>
                <a:gd name="T18" fmla="*/ 81 w 162"/>
                <a:gd name="T19" fmla="*/ 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7">
                  <a:moveTo>
                    <a:pt x="81" y="167"/>
                  </a:moveTo>
                  <a:cubicBezTo>
                    <a:pt x="36" y="167"/>
                    <a:pt x="0" y="129"/>
                    <a:pt x="0" y="83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6" y="0"/>
                    <a:pt x="162" y="37"/>
                    <a:pt x="162" y="83"/>
                  </a:cubicBezTo>
                  <a:cubicBezTo>
                    <a:pt x="162" y="129"/>
                    <a:pt x="126" y="167"/>
                    <a:pt x="81" y="167"/>
                  </a:cubicBezTo>
                  <a:close/>
                  <a:moveTo>
                    <a:pt x="81" y="7"/>
                  </a:moveTo>
                  <a:cubicBezTo>
                    <a:pt x="40" y="7"/>
                    <a:pt x="7" y="41"/>
                    <a:pt x="7" y="83"/>
                  </a:cubicBezTo>
                  <a:cubicBezTo>
                    <a:pt x="7" y="125"/>
                    <a:pt x="40" y="159"/>
                    <a:pt x="81" y="159"/>
                  </a:cubicBezTo>
                  <a:cubicBezTo>
                    <a:pt x="122" y="159"/>
                    <a:pt x="155" y="125"/>
                    <a:pt x="155" y="83"/>
                  </a:cubicBezTo>
                  <a:cubicBezTo>
                    <a:pt x="155" y="41"/>
                    <a:pt x="122" y="7"/>
                    <a:pt x="81" y="7"/>
                  </a:cubicBezTo>
                  <a:close/>
                </a:path>
              </a:pathLst>
            </a:custGeom>
            <a:solidFill>
              <a:srgbClr val="BEAE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3" name="íšļiḍé">
              <a:extLst>
                <a:ext uri="{FF2B5EF4-FFF2-40B4-BE49-F238E27FC236}">
                  <a16:creationId xmlns:a16="http://schemas.microsoft.com/office/drawing/2014/main" id="{BE3098F6-710B-48D2-ACE4-80FC404301B4}"/>
                </a:ext>
              </a:extLst>
            </p:cNvPr>
            <p:cNvSpPr/>
            <p:nvPr/>
          </p:nvSpPr>
          <p:spPr bwMode="auto">
            <a:xfrm>
              <a:off x="6253163" y="2613025"/>
              <a:ext cx="246063" cy="252413"/>
            </a:xfrm>
            <a:prstGeom prst="ellipse">
              <a:avLst/>
            </a:prstGeom>
            <a:solidFill>
              <a:srgbClr val="373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4" name="iṥļïḓé">
              <a:extLst>
                <a:ext uri="{FF2B5EF4-FFF2-40B4-BE49-F238E27FC236}">
                  <a16:creationId xmlns:a16="http://schemas.microsoft.com/office/drawing/2014/main" id="{8CBDB658-793E-4407-99CA-B0824E9ABA5A}"/>
                </a:ext>
              </a:extLst>
            </p:cNvPr>
            <p:cNvSpPr/>
            <p:nvPr/>
          </p:nvSpPr>
          <p:spPr bwMode="auto">
            <a:xfrm>
              <a:off x="6246813" y="2606675"/>
              <a:ext cx="258763" cy="265113"/>
            </a:xfrm>
            <a:custGeom>
              <a:avLst/>
              <a:gdLst>
                <a:gd name="T0" fmla="*/ 82 w 163"/>
                <a:gd name="T1" fmla="*/ 168 h 168"/>
                <a:gd name="T2" fmla="*/ 0 w 163"/>
                <a:gd name="T3" fmla="*/ 84 h 168"/>
                <a:gd name="T4" fmla="*/ 82 w 163"/>
                <a:gd name="T5" fmla="*/ 0 h 168"/>
                <a:gd name="T6" fmla="*/ 163 w 163"/>
                <a:gd name="T7" fmla="*/ 84 h 168"/>
                <a:gd name="T8" fmla="*/ 82 w 163"/>
                <a:gd name="T9" fmla="*/ 168 h 168"/>
                <a:gd name="T10" fmla="*/ 82 w 163"/>
                <a:gd name="T11" fmla="*/ 8 h 168"/>
                <a:gd name="T12" fmla="*/ 8 w 163"/>
                <a:gd name="T13" fmla="*/ 84 h 168"/>
                <a:gd name="T14" fmla="*/ 82 w 163"/>
                <a:gd name="T15" fmla="*/ 160 h 168"/>
                <a:gd name="T16" fmla="*/ 156 w 163"/>
                <a:gd name="T17" fmla="*/ 84 h 168"/>
                <a:gd name="T18" fmla="*/ 82 w 163"/>
                <a:gd name="T19" fmla="*/ 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68">
                  <a:moveTo>
                    <a:pt x="82" y="168"/>
                  </a:moveTo>
                  <a:cubicBezTo>
                    <a:pt x="37" y="168"/>
                    <a:pt x="0" y="130"/>
                    <a:pt x="0" y="84"/>
                  </a:cubicBezTo>
                  <a:cubicBezTo>
                    <a:pt x="0" y="38"/>
                    <a:pt x="37" y="0"/>
                    <a:pt x="82" y="0"/>
                  </a:cubicBezTo>
                  <a:cubicBezTo>
                    <a:pt x="127" y="0"/>
                    <a:pt x="163" y="38"/>
                    <a:pt x="163" y="84"/>
                  </a:cubicBezTo>
                  <a:cubicBezTo>
                    <a:pt x="163" y="130"/>
                    <a:pt x="127" y="168"/>
                    <a:pt x="82" y="168"/>
                  </a:cubicBezTo>
                  <a:moveTo>
                    <a:pt x="82" y="8"/>
                  </a:moveTo>
                  <a:cubicBezTo>
                    <a:pt x="41" y="8"/>
                    <a:pt x="8" y="42"/>
                    <a:pt x="8" y="84"/>
                  </a:cubicBezTo>
                  <a:cubicBezTo>
                    <a:pt x="8" y="126"/>
                    <a:pt x="41" y="160"/>
                    <a:pt x="82" y="160"/>
                  </a:cubicBezTo>
                  <a:cubicBezTo>
                    <a:pt x="123" y="160"/>
                    <a:pt x="156" y="126"/>
                    <a:pt x="156" y="84"/>
                  </a:cubicBezTo>
                  <a:cubicBezTo>
                    <a:pt x="156" y="42"/>
                    <a:pt x="123" y="8"/>
                    <a:pt x="82" y="8"/>
                  </a:cubicBezTo>
                </a:path>
              </a:pathLst>
            </a:custGeom>
            <a:solidFill>
              <a:srgbClr val="BEAE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5" name="î$ļïḓé">
              <a:extLst>
                <a:ext uri="{FF2B5EF4-FFF2-40B4-BE49-F238E27FC236}">
                  <a16:creationId xmlns:a16="http://schemas.microsoft.com/office/drawing/2014/main" id="{C94F4503-EECF-40AF-8694-DFBD25E3CA5F}"/>
                </a:ext>
              </a:extLst>
            </p:cNvPr>
            <p:cNvSpPr/>
            <p:nvPr/>
          </p:nvSpPr>
          <p:spPr bwMode="auto">
            <a:xfrm>
              <a:off x="6308725" y="4610100"/>
              <a:ext cx="247650" cy="254000"/>
            </a:xfrm>
            <a:prstGeom prst="ellipse">
              <a:avLst/>
            </a:prstGeom>
            <a:solidFill>
              <a:srgbClr val="373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6" name="ïSḻiḋè">
              <a:extLst>
                <a:ext uri="{FF2B5EF4-FFF2-40B4-BE49-F238E27FC236}">
                  <a16:creationId xmlns:a16="http://schemas.microsoft.com/office/drawing/2014/main" id="{4CEC2DFC-8A7F-47B1-B9A9-BDF8041FC150}"/>
                </a:ext>
              </a:extLst>
            </p:cNvPr>
            <p:cNvSpPr/>
            <p:nvPr/>
          </p:nvSpPr>
          <p:spPr bwMode="auto">
            <a:xfrm>
              <a:off x="6303963" y="4603750"/>
              <a:ext cx="257175" cy="265113"/>
            </a:xfrm>
            <a:custGeom>
              <a:avLst/>
              <a:gdLst>
                <a:gd name="T0" fmla="*/ 81 w 162"/>
                <a:gd name="T1" fmla="*/ 167 h 167"/>
                <a:gd name="T2" fmla="*/ 0 w 162"/>
                <a:gd name="T3" fmla="*/ 84 h 167"/>
                <a:gd name="T4" fmla="*/ 81 w 162"/>
                <a:gd name="T5" fmla="*/ 0 h 167"/>
                <a:gd name="T6" fmla="*/ 162 w 162"/>
                <a:gd name="T7" fmla="*/ 84 h 167"/>
                <a:gd name="T8" fmla="*/ 81 w 162"/>
                <a:gd name="T9" fmla="*/ 167 h 167"/>
                <a:gd name="T10" fmla="*/ 81 w 162"/>
                <a:gd name="T11" fmla="*/ 8 h 167"/>
                <a:gd name="T12" fmla="*/ 7 w 162"/>
                <a:gd name="T13" fmla="*/ 84 h 167"/>
                <a:gd name="T14" fmla="*/ 81 w 162"/>
                <a:gd name="T15" fmla="*/ 160 h 167"/>
                <a:gd name="T16" fmla="*/ 155 w 162"/>
                <a:gd name="T17" fmla="*/ 84 h 167"/>
                <a:gd name="T18" fmla="*/ 81 w 162"/>
                <a:gd name="T19" fmla="*/ 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7">
                  <a:moveTo>
                    <a:pt x="81" y="167"/>
                  </a:moveTo>
                  <a:cubicBezTo>
                    <a:pt x="36" y="167"/>
                    <a:pt x="0" y="130"/>
                    <a:pt x="0" y="84"/>
                  </a:cubicBezTo>
                  <a:cubicBezTo>
                    <a:pt x="0" y="38"/>
                    <a:pt x="36" y="0"/>
                    <a:pt x="81" y="0"/>
                  </a:cubicBezTo>
                  <a:cubicBezTo>
                    <a:pt x="126" y="0"/>
                    <a:pt x="162" y="38"/>
                    <a:pt x="162" y="84"/>
                  </a:cubicBezTo>
                  <a:cubicBezTo>
                    <a:pt x="162" y="130"/>
                    <a:pt x="126" y="167"/>
                    <a:pt x="81" y="167"/>
                  </a:cubicBezTo>
                  <a:close/>
                  <a:moveTo>
                    <a:pt x="81" y="8"/>
                  </a:moveTo>
                  <a:cubicBezTo>
                    <a:pt x="40" y="8"/>
                    <a:pt x="7" y="42"/>
                    <a:pt x="7" y="84"/>
                  </a:cubicBezTo>
                  <a:cubicBezTo>
                    <a:pt x="7" y="126"/>
                    <a:pt x="40" y="160"/>
                    <a:pt x="81" y="160"/>
                  </a:cubicBezTo>
                  <a:cubicBezTo>
                    <a:pt x="122" y="160"/>
                    <a:pt x="155" y="126"/>
                    <a:pt x="155" y="84"/>
                  </a:cubicBezTo>
                  <a:cubicBezTo>
                    <a:pt x="155" y="42"/>
                    <a:pt x="122" y="8"/>
                    <a:pt x="81" y="8"/>
                  </a:cubicBezTo>
                  <a:close/>
                </a:path>
              </a:pathLst>
            </a:custGeom>
            <a:solidFill>
              <a:srgbClr val="BEAE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7" name="íṥḻíḍé">
              <a:extLst>
                <a:ext uri="{FF2B5EF4-FFF2-40B4-BE49-F238E27FC236}">
                  <a16:creationId xmlns:a16="http://schemas.microsoft.com/office/drawing/2014/main" id="{DF13FF89-A389-4FBA-A835-E3477D4520AD}"/>
                </a:ext>
              </a:extLst>
            </p:cNvPr>
            <p:cNvSpPr/>
            <p:nvPr/>
          </p:nvSpPr>
          <p:spPr bwMode="auto">
            <a:xfrm>
              <a:off x="5924550" y="1358900"/>
              <a:ext cx="246063" cy="250825"/>
            </a:xfrm>
            <a:prstGeom prst="ellipse">
              <a:avLst/>
            </a:prstGeom>
            <a:solidFill>
              <a:srgbClr val="373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8" name="iśḷîdê">
              <a:extLst>
                <a:ext uri="{FF2B5EF4-FFF2-40B4-BE49-F238E27FC236}">
                  <a16:creationId xmlns:a16="http://schemas.microsoft.com/office/drawing/2014/main" id="{23C0BE77-1A35-41DC-A477-4C3D37AF5C60}"/>
                </a:ext>
              </a:extLst>
            </p:cNvPr>
            <p:cNvSpPr/>
            <p:nvPr/>
          </p:nvSpPr>
          <p:spPr bwMode="auto">
            <a:xfrm>
              <a:off x="5918200" y="1352550"/>
              <a:ext cx="257175" cy="263525"/>
            </a:xfrm>
            <a:custGeom>
              <a:avLst/>
              <a:gdLst>
                <a:gd name="T0" fmla="*/ 82 w 163"/>
                <a:gd name="T1" fmla="*/ 167 h 167"/>
                <a:gd name="T2" fmla="*/ 0 w 163"/>
                <a:gd name="T3" fmla="*/ 83 h 167"/>
                <a:gd name="T4" fmla="*/ 82 w 163"/>
                <a:gd name="T5" fmla="*/ 0 h 167"/>
                <a:gd name="T6" fmla="*/ 163 w 163"/>
                <a:gd name="T7" fmla="*/ 83 h 167"/>
                <a:gd name="T8" fmla="*/ 82 w 163"/>
                <a:gd name="T9" fmla="*/ 167 h 167"/>
                <a:gd name="T10" fmla="*/ 82 w 163"/>
                <a:gd name="T11" fmla="*/ 7 h 167"/>
                <a:gd name="T12" fmla="*/ 8 w 163"/>
                <a:gd name="T13" fmla="*/ 83 h 167"/>
                <a:gd name="T14" fmla="*/ 82 w 163"/>
                <a:gd name="T15" fmla="*/ 159 h 167"/>
                <a:gd name="T16" fmla="*/ 156 w 163"/>
                <a:gd name="T17" fmla="*/ 83 h 167"/>
                <a:gd name="T18" fmla="*/ 82 w 163"/>
                <a:gd name="T19" fmla="*/ 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67">
                  <a:moveTo>
                    <a:pt x="82" y="167"/>
                  </a:moveTo>
                  <a:cubicBezTo>
                    <a:pt x="37" y="167"/>
                    <a:pt x="0" y="129"/>
                    <a:pt x="0" y="83"/>
                  </a:cubicBezTo>
                  <a:cubicBezTo>
                    <a:pt x="0" y="37"/>
                    <a:pt x="37" y="0"/>
                    <a:pt x="82" y="0"/>
                  </a:cubicBezTo>
                  <a:cubicBezTo>
                    <a:pt x="127" y="0"/>
                    <a:pt x="163" y="37"/>
                    <a:pt x="163" y="83"/>
                  </a:cubicBezTo>
                  <a:cubicBezTo>
                    <a:pt x="163" y="129"/>
                    <a:pt x="127" y="167"/>
                    <a:pt x="82" y="167"/>
                  </a:cubicBezTo>
                  <a:close/>
                  <a:moveTo>
                    <a:pt x="82" y="7"/>
                  </a:moveTo>
                  <a:cubicBezTo>
                    <a:pt x="41" y="7"/>
                    <a:pt x="8" y="41"/>
                    <a:pt x="8" y="83"/>
                  </a:cubicBezTo>
                  <a:cubicBezTo>
                    <a:pt x="8" y="125"/>
                    <a:pt x="41" y="159"/>
                    <a:pt x="82" y="159"/>
                  </a:cubicBezTo>
                  <a:cubicBezTo>
                    <a:pt x="123" y="159"/>
                    <a:pt x="156" y="125"/>
                    <a:pt x="156" y="83"/>
                  </a:cubicBezTo>
                  <a:cubicBezTo>
                    <a:pt x="156" y="41"/>
                    <a:pt x="123" y="7"/>
                    <a:pt x="82" y="7"/>
                  </a:cubicBezTo>
                  <a:close/>
                </a:path>
              </a:pathLst>
            </a:custGeom>
            <a:solidFill>
              <a:srgbClr val="BEAE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9" name="ísḻîdé">
              <a:extLst>
                <a:ext uri="{FF2B5EF4-FFF2-40B4-BE49-F238E27FC236}">
                  <a16:creationId xmlns:a16="http://schemas.microsoft.com/office/drawing/2014/main" id="{6ABD5F4C-BB61-4B18-8754-ACE3442E40CC}"/>
                </a:ext>
              </a:extLst>
            </p:cNvPr>
            <p:cNvSpPr/>
            <p:nvPr/>
          </p:nvSpPr>
          <p:spPr bwMode="auto">
            <a:xfrm>
              <a:off x="6092825" y="2386013"/>
              <a:ext cx="2006600" cy="847725"/>
            </a:xfrm>
            <a:custGeom>
              <a:avLst/>
              <a:gdLst>
                <a:gd name="T0" fmla="*/ 0 w 1267"/>
                <a:gd name="T1" fmla="*/ 211 h 536"/>
                <a:gd name="T2" fmla="*/ 843 w 1267"/>
                <a:gd name="T3" fmla="*/ 0 h 536"/>
                <a:gd name="T4" fmla="*/ 1267 w 1267"/>
                <a:gd name="T5" fmla="*/ 270 h 536"/>
                <a:gd name="T6" fmla="*/ 582 w 1267"/>
                <a:gd name="T7" fmla="*/ 519 h 536"/>
                <a:gd name="T8" fmla="*/ 0 w 1267"/>
                <a:gd name="T9" fmla="*/ 211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7" h="536">
                  <a:moveTo>
                    <a:pt x="0" y="211"/>
                  </a:moveTo>
                  <a:cubicBezTo>
                    <a:pt x="0" y="211"/>
                    <a:pt x="506" y="507"/>
                    <a:pt x="843" y="0"/>
                  </a:cubicBezTo>
                  <a:cubicBezTo>
                    <a:pt x="1267" y="270"/>
                    <a:pt x="1267" y="270"/>
                    <a:pt x="1267" y="270"/>
                  </a:cubicBezTo>
                  <a:cubicBezTo>
                    <a:pt x="1267" y="270"/>
                    <a:pt x="630" y="536"/>
                    <a:pt x="582" y="519"/>
                  </a:cubicBezTo>
                  <a:cubicBezTo>
                    <a:pt x="221" y="395"/>
                    <a:pt x="0" y="211"/>
                    <a:pt x="0" y="211"/>
                  </a:cubicBezTo>
                </a:path>
              </a:pathLst>
            </a:cu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0" name="îşḻídé">
              <a:extLst>
                <a:ext uri="{FF2B5EF4-FFF2-40B4-BE49-F238E27FC236}">
                  <a16:creationId xmlns:a16="http://schemas.microsoft.com/office/drawing/2014/main" id="{663C8930-BF9E-45AF-BB61-2E47B3D38D49}"/>
                </a:ext>
              </a:extLst>
            </p:cNvPr>
            <p:cNvSpPr/>
            <p:nvPr/>
          </p:nvSpPr>
          <p:spPr bwMode="auto">
            <a:xfrm>
              <a:off x="6399213" y="1431925"/>
              <a:ext cx="979488" cy="415925"/>
            </a:xfrm>
            <a:custGeom>
              <a:avLst/>
              <a:gdLst>
                <a:gd name="T0" fmla="*/ 0 w 618"/>
                <a:gd name="T1" fmla="*/ 87 h 263"/>
                <a:gd name="T2" fmla="*/ 347 w 618"/>
                <a:gd name="T3" fmla="*/ 0 h 263"/>
                <a:gd name="T4" fmla="*/ 618 w 618"/>
                <a:gd name="T5" fmla="*/ 107 h 263"/>
                <a:gd name="T6" fmla="*/ 313 w 618"/>
                <a:gd name="T7" fmla="*/ 254 h 263"/>
                <a:gd name="T8" fmla="*/ 0 w 618"/>
                <a:gd name="T9" fmla="*/ 8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8" h="263">
                  <a:moveTo>
                    <a:pt x="0" y="87"/>
                  </a:moveTo>
                  <a:cubicBezTo>
                    <a:pt x="0" y="87"/>
                    <a:pt x="93" y="130"/>
                    <a:pt x="347" y="0"/>
                  </a:cubicBezTo>
                  <a:cubicBezTo>
                    <a:pt x="618" y="107"/>
                    <a:pt x="618" y="107"/>
                    <a:pt x="618" y="107"/>
                  </a:cubicBezTo>
                  <a:cubicBezTo>
                    <a:pt x="618" y="107"/>
                    <a:pt x="339" y="263"/>
                    <a:pt x="313" y="254"/>
                  </a:cubicBezTo>
                  <a:cubicBezTo>
                    <a:pt x="119" y="187"/>
                    <a:pt x="0" y="87"/>
                    <a:pt x="0" y="87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1" name="iṡḻíḑê">
              <a:extLst>
                <a:ext uri="{FF2B5EF4-FFF2-40B4-BE49-F238E27FC236}">
                  <a16:creationId xmlns:a16="http://schemas.microsoft.com/office/drawing/2014/main" id="{DB476115-356B-4C19-8566-C9F16D427BD3}"/>
                </a:ext>
              </a:extLst>
            </p:cNvPr>
            <p:cNvSpPr/>
            <p:nvPr/>
          </p:nvSpPr>
          <p:spPr bwMode="auto">
            <a:xfrm>
              <a:off x="6515100" y="3557588"/>
              <a:ext cx="26988" cy="96838"/>
            </a:xfrm>
            <a:custGeom>
              <a:avLst/>
              <a:gdLst>
                <a:gd name="T0" fmla="*/ 6 w 17"/>
                <a:gd name="T1" fmla="*/ 0 h 62"/>
                <a:gd name="T2" fmla="*/ 2 w 17"/>
                <a:gd name="T3" fmla="*/ 0 h 62"/>
                <a:gd name="T4" fmla="*/ 0 w 17"/>
                <a:gd name="T5" fmla="*/ 47 h 62"/>
                <a:gd name="T6" fmla="*/ 17 w 17"/>
                <a:gd name="T7" fmla="*/ 62 h 62"/>
                <a:gd name="T8" fmla="*/ 6 w 17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2">
                  <a:moveTo>
                    <a:pt x="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11"/>
                    <a:pt x="1" y="27"/>
                    <a:pt x="0" y="47"/>
                  </a:cubicBezTo>
                  <a:cubicBezTo>
                    <a:pt x="6" y="51"/>
                    <a:pt x="12" y="56"/>
                    <a:pt x="17" y="62"/>
                  </a:cubicBezTo>
                  <a:cubicBezTo>
                    <a:pt x="11" y="36"/>
                    <a:pt x="7" y="14"/>
                    <a:pt x="6" y="0"/>
                  </a:cubicBezTo>
                </a:path>
              </a:pathLst>
            </a:custGeom>
            <a:solidFill>
              <a:srgbClr val="5D7E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2" name="i$ļiḓê">
              <a:extLst>
                <a:ext uri="{FF2B5EF4-FFF2-40B4-BE49-F238E27FC236}">
                  <a16:creationId xmlns:a16="http://schemas.microsoft.com/office/drawing/2014/main" id="{197B1A36-C7D2-4992-BE73-8320F305D5DC}"/>
                </a:ext>
              </a:extLst>
            </p:cNvPr>
            <p:cNvSpPr/>
            <p:nvPr/>
          </p:nvSpPr>
          <p:spPr bwMode="auto">
            <a:xfrm>
              <a:off x="6518275" y="3525838"/>
              <a:ext cx="6350" cy="31750"/>
            </a:xfrm>
            <a:custGeom>
              <a:avLst/>
              <a:gdLst>
                <a:gd name="T0" fmla="*/ 1 w 4"/>
                <a:gd name="T1" fmla="*/ 0 h 20"/>
                <a:gd name="T2" fmla="*/ 0 w 4"/>
                <a:gd name="T3" fmla="*/ 20 h 20"/>
                <a:gd name="T4" fmla="*/ 4 w 4"/>
                <a:gd name="T5" fmla="*/ 20 h 20"/>
                <a:gd name="T6" fmla="*/ 1 w 4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0">
                  <a:moveTo>
                    <a:pt x="1" y="0"/>
                  </a:moveTo>
                  <a:cubicBezTo>
                    <a:pt x="1" y="0"/>
                    <a:pt x="1" y="7"/>
                    <a:pt x="0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2" y="7"/>
                    <a:pt x="1" y="0"/>
                    <a:pt x="1" y="0"/>
                  </a:cubicBezTo>
                </a:path>
              </a:pathLst>
            </a:custGeom>
            <a:solidFill>
              <a:srgbClr val="A52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3" name="îṧ1ïďè">
              <a:extLst>
                <a:ext uri="{FF2B5EF4-FFF2-40B4-BE49-F238E27FC236}">
                  <a16:creationId xmlns:a16="http://schemas.microsoft.com/office/drawing/2014/main" id="{B0EC032A-9B3A-4431-9EDF-CE8795173F87}"/>
                </a:ext>
              </a:extLst>
            </p:cNvPr>
            <p:cNvSpPr/>
            <p:nvPr/>
          </p:nvSpPr>
          <p:spPr bwMode="auto">
            <a:xfrm>
              <a:off x="6753225" y="4095750"/>
              <a:ext cx="50800" cy="330200"/>
            </a:xfrm>
            <a:custGeom>
              <a:avLst/>
              <a:gdLst>
                <a:gd name="T0" fmla="*/ 0 w 32"/>
                <a:gd name="T1" fmla="*/ 0 h 208"/>
                <a:gd name="T2" fmla="*/ 0 w 32"/>
                <a:gd name="T3" fmla="*/ 208 h 208"/>
                <a:gd name="T4" fmla="*/ 32 w 32"/>
                <a:gd name="T5" fmla="*/ 208 h 208"/>
                <a:gd name="T6" fmla="*/ 23 w 32"/>
                <a:gd name="T7" fmla="*/ 26 h 208"/>
                <a:gd name="T8" fmla="*/ 0 w 32"/>
                <a:gd name="T9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08">
                  <a:moveTo>
                    <a:pt x="0" y="0"/>
                  </a:moveTo>
                  <a:cubicBezTo>
                    <a:pt x="0" y="208"/>
                    <a:pt x="0" y="208"/>
                    <a:pt x="0" y="208"/>
                  </a:cubicBezTo>
                  <a:cubicBezTo>
                    <a:pt x="32" y="208"/>
                    <a:pt x="32" y="208"/>
                    <a:pt x="32" y="208"/>
                  </a:cubicBezTo>
                  <a:cubicBezTo>
                    <a:pt x="30" y="147"/>
                    <a:pt x="27" y="87"/>
                    <a:pt x="23" y="26"/>
                  </a:cubicBezTo>
                  <a:cubicBezTo>
                    <a:pt x="15" y="18"/>
                    <a:pt x="7" y="9"/>
                    <a:pt x="0" y="0"/>
                  </a:cubicBezTo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4" name="is1îḍé">
              <a:extLst>
                <a:ext uri="{FF2B5EF4-FFF2-40B4-BE49-F238E27FC236}">
                  <a16:creationId xmlns:a16="http://schemas.microsoft.com/office/drawing/2014/main" id="{66CE77CC-202E-4FEC-AA57-9531423EB0F8}"/>
                </a:ext>
              </a:extLst>
            </p:cNvPr>
            <p:cNvSpPr/>
            <p:nvPr/>
          </p:nvSpPr>
          <p:spPr bwMode="auto">
            <a:xfrm>
              <a:off x="6604000" y="4425950"/>
              <a:ext cx="207963" cy="241300"/>
            </a:xfrm>
            <a:custGeom>
              <a:avLst/>
              <a:gdLst>
                <a:gd name="T0" fmla="*/ 126 w 131"/>
                <a:gd name="T1" fmla="*/ 0 h 153"/>
                <a:gd name="T2" fmla="*/ 94 w 131"/>
                <a:gd name="T3" fmla="*/ 0 h 153"/>
                <a:gd name="T4" fmla="*/ 94 w 131"/>
                <a:gd name="T5" fmla="*/ 1 h 153"/>
                <a:gd name="T6" fmla="*/ 0 w 131"/>
                <a:gd name="T7" fmla="*/ 1 h 153"/>
                <a:gd name="T8" fmla="*/ 11 w 131"/>
                <a:gd name="T9" fmla="*/ 46 h 153"/>
                <a:gd name="T10" fmla="*/ 131 w 131"/>
                <a:gd name="T11" fmla="*/ 153 h 153"/>
                <a:gd name="T12" fmla="*/ 126 w 131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53">
                  <a:moveTo>
                    <a:pt x="126" y="0"/>
                  </a:moveTo>
                  <a:cubicBezTo>
                    <a:pt x="94" y="0"/>
                    <a:pt x="94" y="0"/>
                    <a:pt x="94" y="0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16"/>
                    <a:pt x="7" y="31"/>
                    <a:pt x="11" y="46"/>
                  </a:cubicBezTo>
                  <a:cubicBezTo>
                    <a:pt x="15" y="60"/>
                    <a:pt x="64" y="101"/>
                    <a:pt x="131" y="153"/>
                  </a:cubicBezTo>
                  <a:cubicBezTo>
                    <a:pt x="130" y="102"/>
                    <a:pt x="128" y="51"/>
                    <a:pt x="126" y="0"/>
                  </a:cubicBezTo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5" name="îṩḻiḑè">
              <a:extLst>
                <a:ext uri="{FF2B5EF4-FFF2-40B4-BE49-F238E27FC236}">
                  <a16:creationId xmlns:a16="http://schemas.microsoft.com/office/drawing/2014/main" id="{417CA4BF-B394-4209-8FBF-4FC5AEE1B0D3}"/>
                </a:ext>
              </a:extLst>
            </p:cNvPr>
            <p:cNvSpPr/>
            <p:nvPr/>
          </p:nvSpPr>
          <p:spPr bwMode="auto">
            <a:xfrm>
              <a:off x="6534150" y="4016375"/>
              <a:ext cx="219075" cy="411163"/>
            </a:xfrm>
            <a:custGeom>
              <a:avLst/>
              <a:gdLst>
                <a:gd name="T0" fmla="*/ 100 w 138"/>
                <a:gd name="T1" fmla="*/ 0 h 260"/>
                <a:gd name="T2" fmla="*/ 0 w 138"/>
                <a:gd name="T3" fmla="*/ 0 h 260"/>
                <a:gd name="T4" fmla="*/ 44 w 138"/>
                <a:gd name="T5" fmla="*/ 260 h 260"/>
                <a:gd name="T6" fmla="*/ 138 w 138"/>
                <a:gd name="T7" fmla="*/ 260 h 260"/>
                <a:gd name="T8" fmla="*/ 138 w 138"/>
                <a:gd name="T9" fmla="*/ 259 h 260"/>
                <a:gd name="T10" fmla="*/ 138 w 138"/>
                <a:gd name="T11" fmla="*/ 51 h 260"/>
                <a:gd name="T12" fmla="*/ 100 w 138"/>
                <a:gd name="T13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8" h="260">
                  <a:moveTo>
                    <a:pt x="10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" y="77"/>
                    <a:pt x="22" y="165"/>
                    <a:pt x="44" y="260"/>
                  </a:cubicBezTo>
                  <a:cubicBezTo>
                    <a:pt x="138" y="260"/>
                    <a:pt x="138" y="260"/>
                    <a:pt x="138" y="260"/>
                  </a:cubicBezTo>
                  <a:cubicBezTo>
                    <a:pt x="138" y="259"/>
                    <a:pt x="138" y="259"/>
                    <a:pt x="138" y="259"/>
                  </a:cubicBezTo>
                  <a:cubicBezTo>
                    <a:pt x="138" y="51"/>
                    <a:pt x="138" y="51"/>
                    <a:pt x="138" y="51"/>
                  </a:cubicBezTo>
                  <a:cubicBezTo>
                    <a:pt x="124" y="35"/>
                    <a:pt x="111" y="17"/>
                    <a:pt x="100" y="0"/>
                  </a:cubicBezTo>
                </a:path>
              </a:pathLst>
            </a:custGeom>
            <a:solidFill>
              <a:srgbClr val="9DB4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6" name="îşľiḋe">
              <a:extLst>
                <a:ext uri="{FF2B5EF4-FFF2-40B4-BE49-F238E27FC236}">
                  <a16:creationId xmlns:a16="http://schemas.microsoft.com/office/drawing/2014/main" id="{A42A2CD7-9E11-4E26-9036-021F2A70EF3C}"/>
                </a:ext>
              </a:extLst>
            </p:cNvPr>
            <p:cNvSpPr/>
            <p:nvPr/>
          </p:nvSpPr>
          <p:spPr bwMode="auto">
            <a:xfrm>
              <a:off x="6519863" y="3763963"/>
              <a:ext cx="173038" cy="252413"/>
            </a:xfrm>
            <a:custGeom>
              <a:avLst/>
              <a:gdLst>
                <a:gd name="T0" fmla="*/ 33 w 109"/>
                <a:gd name="T1" fmla="*/ 0 h 159"/>
                <a:gd name="T2" fmla="*/ 0 w 109"/>
                <a:gd name="T3" fmla="*/ 54 h 159"/>
                <a:gd name="T4" fmla="*/ 9 w 109"/>
                <a:gd name="T5" fmla="*/ 159 h 159"/>
                <a:gd name="T6" fmla="*/ 109 w 109"/>
                <a:gd name="T7" fmla="*/ 159 h 159"/>
                <a:gd name="T8" fmla="*/ 33 w 109"/>
                <a:gd name="T9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59">
                  <a:moveTo>
                    <a:pt x="33" y="0"/>
                  </a:moveTo>
                  <a:cubicBezTo>
                    <a:pt x="29" y="22"/>
                    <a:pt x="17" y="42"/>
                    <a:pt x="0" y="54"/>
                  </a:cubicBezTo>
                  <a:cubicBezTo>
                    <a:pt x="2" y="86"/>
                    <a:pt x="4" y="121"/>
                    <a:pt x="9" y="159"/>
                  </a:cubicBezTo>
                  <a:cubicBezTo>
                    <a:pt x="109" y="159"/>
                    <a:pt x="109" y="159"/>
                    <a:pt x="109" y="159"/>
                  </a:cubicBezTo>
                  <a:cubicBezTo>
                    <a:pt x="73" y="105"/>
                    <a:pt x="49" y="49"/>
                    <a:pt x="33" y="0"/>
                  </a:cubicBezTo>
                </a:path>
              </a:pathLst>
            </a:custGeom>
            <a:solidFill>
              <a:srgbClr val="5D7E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7" name="îṧḷïḋê">
              <a:extLst>
                <a:ext uri="{FF2B5EF4-FFF2-40B4-BE49-F238E27FC236}">
                  <a16:creationId xmlns:a16="http://schemas.microsoft.com/office/drawing/2014/main" id="{3FCD5A2A-5DF7-48C6-9A5C-7A17C5599633}"/>
                </a:ext>
              </a:extLst>
            </p:cNvPr>
            <p:cNvSpPr/>
            <p:nvPr/>
          </p:nvSpPr>
          <p:spPr bwMode="auto">
            <a:xfrm>
              <a:off x="6515100" y="3648075"/>
              <a:ext cx="46038" cy="187325"/>
            </a:xfrm>
            <a:custGeom>
              <a:avLst/>
              <a:gdLst>
                <a:gd name="T0" fmla="*/ 0 w 29"/>
                <a:gd name="T1" fmla="*/ 0 h 119"/>
                <a:gd name="T2" fmla="*/ 2 w 29"/>
                <a:gd name="T3" fmla="*/ 119 h 119"/>
                <a:gd name="T4" fmla="*/ 29 w 29"/>
                <a:gd name="T5" fmla="*/ 60 h 119"/>
                <a:gd name="T6" fmla="*/ 29 w 29"/>
                <a:gd name="T7" fmla="*/ 52 h 119"/>
                <a:gd name="T8" fmla="*/ 22 w 29"/>
                <a:gd name="T9" fmla="*/ 27 h 119"/>
                <a:gd name="T10" fmla="*/ 0 w 29"/>
                <a:gd name="T1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119">
                  <a:moveTo>
                    <a:pt x="0" y="0"/>
                  </a:moveTo>
                  <a:cubicBezTo>
                    <a:pt x="0" y="31"/>
                    <a:pt x="0" y="71"/>
                    <a:pt x="2" y="119"/>
                  </a:cubicBezTo>
                  <a:cubicBezTo>
                    <a:pt x="19" y="105"/>
                    <a:pt x="29" y="84"/>
                    <a:pt x="29" y="60"/>
                  </a:cubicBezTo>
                  <a:cubicBezTo>
                    <a:pt x="29" y="58"/>
                    <a:pt x="29" y="55"/>
                    <a:pt x="29" y="52"/>
                  </a:cubicBezTo>
                  <a:cubicBezTo>
                    <a:pt x="26" y="44"/>
                    <a:pt x="24" y="35"/>
                    <a:pt x="22" y="27"/>
                  </a:cubicBezTo>
                  <a:cubicBezTo>
                    <a:pt x="17" y="16"/>
                    <a:pt x="9" y="7"/>
                    <a:pt x="0" y="0"/>
                  </a:cubicBezTo>
                </a:path>
              </a:pathLst>
            </a:custGeom>
            <a:solidFill>
              <a:srgbClr val="333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8" name="iśliďè">
              <a:extLst>
                <a:ext uri="{FF2B5EF4-FFF2-40B4-BE49-F238E27FC236}">
                  <a16:creationId xmlns:a16="http://schemas.microsoft.com/office/drawing/2014/main" id="{BD90D243-C96A-4127-B74D-91F524F84CA5}"/>
                </a:ext>
              </a:extLst>
            </p:cNvPr>
            <p:cNvSpPr/>
            <p:nvPr/>
          </p:nvSpPr>
          <p:spPr bwMode="auto">
            <a:xfrm>
              <a:off x="6515100" y="3632200"/>
              <a:ext cx="57150" cy="217488"/>
            </a:xfrm>
            <a:custGeom>
              <a:avLst/>
              <a:gdLst>
                <a:gd name="T0" fmla="*/ 29 w 36"/>
                <a:gd name="T1" fmla="*/ 62 h 138"/>
                <a:gd name="T2" fmla="*/ 29 w 36"/>
                <a:gd name="T3" fmla="*/ 70 h 138"/>
                <a:gd name="T4" fmla="*/ 2 w 36"/>
                <a:gd name="T5" fmla="*/ 129 h 138"/>
                <a:gd name="T6" fmla="*/ 3 w 36"/>
                <a:gd name="T7" fmla="*/ 138 h 138"/>
                <a:gd name="T8" fmla="*/ 36 w 36"/>
                <a:gd name="T9" fmla="*/ 84 h 138"/>
                <a:gd name="T10" fmla="*/ 29 w 36"/>
                <a:gd name="T11" fmla="*/ 62 h 138"/>
                <a:gd name="T12" fmla="*/ 0 w 36"/>
                <a:gd name="T13" fmla="*/ 0 h 138"/>
                <a:gd name="T14" fmla="*/ 0 w 36"/>
                <a:gd name="T15" fmla="*/ 10 h 138"/>
                <a:gd name="T16" fmla="*/ 22 w 36"/>
                <a:gd name="T17" fmla="*/ 37 h 138"/>
                <a:gd name="T18" fmla="*/ 17 w 36"/>
                <a:gd name="T19" fmla="*/ 15 h 138"/>
                <a:gd name="T20" fmla="*/ 0 w 36"/>
                <a:gd name="T21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138">
                  <a:moveTo>
                    <a:pt x="29" y="62"/>
                  </a:moveTo>
                  <a:cubicBezTo>
                    <a:pt x="29" y="65"/>
                    <a:pt x="29" y="68"/>
                    <a:pt x="29" y="70"/>
                  </a:cubicBezTo>
                  <a:cubicBezTo>
                    <a:pt x="29" y="94"/>
                    <a:pt x="19" y="115"/>
                    <a:pt x="2" y="129"/>
                  </a:cubicBezTo>
                  <a:cubicBezTo>
                    <a:pt x="3" y="132"/>
                    <a:pt x="3" y="135"/>
                    <a:pt x="3" y="138"/>
                  </a:cubicBezTo>
                  <a:cubicBezTo>
                    <a:pt x="20" y="126"/>
                    <a:pt x="32" y="106"/>
                    <a:pt x="36" y="84"/>
                  </a:cubicBezTo>
                  <a:cubicBezTo>
                    <a:pt x="33" y="77"/>
                    <a:pt x="31" y="69"/>
                    <a:pt x="29" y="62"/>
                  </a:cubicBezTo>
                  <a:moveTo>
                    <a:pt x="0" y="0"/>
                  </a:moveTo>
                  <a:cubicBezTo>
                    <a:pt x="0" y="3"/>
                    <a:pt x="0" y="6"/>
                    <a:pt x="0" y="10"/>
                  </a:cubicBezTo>
                  <a:cubicBezTo>
                    <a:pt x="9" y="17"/>
                    <a:pt x="17" y="26"/>
                    <a:pt x="22" y="37"/>
                  </a:cubicBezTo>
                  <a:cubicBezTo>
                    <a:pt x="20" y="30"/>
                    <a:pt x="18" y="22"/>
                    <a:pt x="17" y="15"/>
                  </a:cubicBezTo>
                  <a:cubicBezTo>
                    <a:pt x="12" y="9"/>
                    <a:pt x="6" y="4"/>
                    <a:pt x="0" y="0"/>
                  </a:cubicBezTo>
                </a:path>
              </a:pathLst>
            </a:custGeom>
            <a:solidFill>
              <a:srgbClr val="B1A2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9" name="îṣ1íḍê">
              <a:extLst>
                <a:ext uri="{FF2B5EF4-FFF2-40B4-BE49-F238E27FC236}">
                  <a16:creationId xmlns:a16="http://schemas.microsoft.com/office/drawing/2014/main" id="{D5A860BF-FB53-44EA-A602-3408C3FD32C0}"/>
                </a:ext>
              </a:extLst>
            </p:cNvPr>
            <p:cNvSpPr/>
            <p:nvPr/>
          </p:nvSpPr>
          <p:spPr bwMode="auto">
            <a:xfrm>
              <a:off x="6545263" y="3371850"/>
              <a:ext cx="1001713" cy="1620838"/>
            </a:xfrm>
            <a:custGeom>
              <a:avLst/>
              <a:gdLst>
                <a:gd name="T0" fmla="*/ 27 w 632"/>
                <a:gd name="T1" fmla="*/ 0 h 1025"/>
                <a:gd name="T2" fmla="*/ 619 w 632"/>
                <a:gd name="T3" fmla="*/ 554 h 1025"/>
                <a:gd name="T4" fmla="*/ 632 w 632"/>
                <a:gd name="T5" fmla="*/ 1025 h 1025"/>
                <a:gd name="T6" fmla="*/ 91 w 632"/>
                <a:gd name="T7" fmla="*/ 615 h 1025"/>
                <a:gd name="T8" fmla="*/ 27 w 632"/>
                <a:gd name="T9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2" h="1025">
                  <a:moveTo>
                    <a:pt x="27" y="0"/>
                  </a:moveTo>
                  <a:cubicBezTo>
                    <a:pt x="27" y="0"/>
                    <a:pt x="61" y="550"/>
                    <a:pt x="619" y="554"/>
                  </a:cubicBezTo>
                  <a:cubicBezTo>
                    <a:pt x="632" y="1025"/>
                    <a:pt x="632" y="1025"/>
                    <a:pt x="632" y="1025"/>
                  </a:cubicBezTo>
                  <a:cubicBezTo>
                    <a:pt x="632" y="1025"/>
                    <a:pt x="103" y="662"/>
                    <a:pt x="91" y="615"/>
                  </a:cubicBezTo>
                  <a:cubicBezTo>
                    <a:pt x="0" y="268"/>
                    <a:pt x="27" y="0"/>
                    <a:pt x="27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0" name="îṩ1íḓe">
              <a:extLst>
                <a:ext uri="{FF2B5EF4-FFF2-40B4-BE49-F238E27FC236}">
                  <a16:creationId xmlns:a16="http://schemas.microsoft.com/office/drawing/2014/main" id="{E7FC316F-51F1-48AE-9718-CBDAA87F66CD}"/>
                </a:ext>
              </a:extLst>
            </p:cNvPr>
            <p:cNvSpPr/>
            <p:nvPr/>
          </p:nvSpPr>
          <p:spPr bwMode="auto">
            <a:xfrm>
              <a:off x="4206875" y="1768475"/>
              <a:ext cx="387350" cy="66675"/>
            </a:xfrm>
            <a:custGeom>
              <a:avLst/>
              <a:gdLst>
                <a:gd name="T0" fmla="*/ 245 w 245"/>
                <a:gd name="T1" fmla="*/ 41 h 42"/>
                <a:gd name="T2" fmla="*/ 140 w 245"/>
                <a:gd name="T3" fmla="*/ 22 h 42"/>
                <a:gd name="T4" fmla="*/ 39 w 245"/>
                <a:gd name="T5" fmla="*/ 9 h 42"/>
                <a:gd name="T6" fmla="*/ 100 w 245"/>
                <a:gd name="T7" fmla="*/ 20 h 42"/>
                <a:gd name="T8" fmla="*/ 1 w 245"/>
                <a:gd name="T9" fmla="*/ 0 h 42"/>
                <a:gd name="T10" fmla="*/ 49 w 245"/>
                <a:gd name="T11" fmla="*/ 23 h 42"/>
                <a:gd name="T12" fmla="*/ 49 w 245"/>
                <a:gd name="T13" fmla="*/ 24 h 42"/>
                <a:gd name="T14" fmla="*/ 0 w 245"/>
                <a:gd name="T15" fmla="*/ 20 h 42"/>
                <a:gd name="T16" fmla="*/ 0 w 245"/>
                <a:gd name="T17" fmla="*/ 21 h 42"/>
                <a:gd name="T18" fmla="*/ 66 w 245"/>
                <a:gd name="T19" fmla="*/ 41 h 42"/>
                <a:gd name="T20" fmla="*/ 232 w 245"/>
                <a:gd name="T21" fmla="*/ 38 h 42"/>
                <a:gd name="T22" fmla="*/ 245 w 245"/>
                <a:gd name="T23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5" h="42">
                  <a:moveTo>
                    <a:pt x="245" y="41"/>
                  </a:moveTo>
                  <a:cubicBezTo>
                    <a:pt x="210" y="33"/>
                    <a:pt x="175" y="27"/>
                    <a:pt x="140" y="22"/>
                  </a:cubicBezTo>
                  <a:cubicBezTo>
                    <a:pt x="106" y="17"/>
                    <a:pt x="72" y="15"/>
                    <a:pt x="39" y="9"/>
                  </a:cubicBezTo>
                  <a:cubicBezTo>
                    <a:pt x="59" y="13"/>
                    <a:pt x="79" y="17"/>
                    <a:pt x="100" y="20"/>
                  </a:cubicBezTo>
                  <a:cubicBezTo>
                    <a:pt x="67" y="14"/>
                    <a:pt x="34" y="7"/>
                    <a:pt x="1" y="0"/>
                  </a:cubicBezTo>
                  <a:cubicBezTo>
                    <a:pt x="21" y="13"/>
                    <a:pt x="38" y="20"/>
                    <a:pt x="49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39" y="42"/>
                    <a:pt x="66" y="41"/>
                    <a:pt x="66" y="41"/>
                  </a:cubicBezTo>
                  <a:cubicBezTo>
                    <a:pt x="232" y="38"/>
                    <a:pt x="232" y="38"/>
                    <a:pt x="232" y="38"/>
                  </a:cubicBezTo>
                  <a:lnTo>
                    <a:pt x="245" y="41"/>
                  </a:lnTo>
                  <a:close/>
                </a:path>
              </a:pathLst>
            </a:custGeom>
            <a:solidFill>
              <a:srgbClr val="E3E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1" name="ïşḷíḓê">
              <a:extLst>
                <a:ext uri="{FF2B5EF4-FFF2-40B4-BE49-F238E27FC236}">
                  <a16:creationId xmlns:a16="http://schemas.microsoft.com/office/drawing/2014/main" id="{C1DD4E69-05E2-4CE5-BFFA-580F1CC7E8ED}"/>
                </a:ext>
              </a:extLst>
            </p:cNvPr>
            <p:cNvSpPr/>
            <p:nvPr/>
          </p:nvSpPr>
          <p:spPr bwMode="auto">
            <a:xfrm>
              <a:off x="6388100" y="1704975"/>
              <a:ext cx="612775" cy="198438"/>
            </a:xfrm>
            <a:custGeom>
              <a:avLst/>
              <a:gdLst>
                <a:gd name="T0" fmla="*/ 181 w 386"/>
                <a:gd name="T1" fmla="*/ 42 h 125"/>
                <a:gd name="T2" fmla="*/ 386 w 386"/>
                <a:gd name="T3" fmla="*/ 117 h 125"/>
                <a:gd name="T4" fmla="*/ 386 w 386"/>
                <a:gd name="T5" fmla="*/ 125 h 125"/>
                <a:gd name="T6" fmla="*/ 0 w 386"/>
                <a:gd name="T7" fmla="*/ 0 h 125"/>
                <a:gd name="T8" fmla="*/ 181 w 386"/>
                <a:gd name="T9" fmla="*/ 4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6" h="125">
                  <a:moveTo>
                    <a:pt x="181" y="42"/>
                  </a:moveTo>
                  <a:lnTo>
                    <a:pt x="386" y="117"/>
                  </a:lnTo>
                  <a:lnTo>
                    <a:pt x="386" y="125"/>
                  </a:lnTo>
                  <a:lnTo>
                    <a:pt x="0" y="0"/>
                  </a:lnTo>
                  <a:lnTo>
                    <a:pt x="181" y="42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2" name="íṡļïḋe">
              <a:extLst>
                <a:ext uri="{FF2B5EF4-FFF2-40B4-BE49-F238E27FC236}">
                  <a16:creationId xmlns:a16="http://schemas.microsoft.com/office/drawing/2014/main" id="{73C48909-8D07-4A66-92D3-447980396838}"/>
                </a:ext>
              </a:extLst>
            </p:cNvPr>
            <p:cNvSpPr/>
            <p:nvPr/>
          </p:nvSpPr>
          <p:spPr bwMode="auto">
            <a:xfrm>
              <a:off x="5054600" y="2022475"/>
              <a:ext cx="1216025" cy="361950"/>
            </a:xfrm>
            <a:custGeom>
              <a:avLst/>
              <a:gdLst>
                <a:gd name="T0" fmla="*/ 765 w 768"/>
                <a:gd name="T1" fmla="*/ 227 h 229"/>
                <a:gd name="T2" fmla="*/ 428 w 768"/>
                <a:gd name="T3" fmla="*/ 227 h 229"/>
                <a:gd name="T4" fmla="*/ 431 w 768"/>
                <a:gd name="T5" fmla="*/ 229 h 229"/>
                <a:gd name="T6" fmla="*/ 768 w 768"/>
                <a:gd name="T7" fmla="*/ 229 h 229"/>
                <a:gd name="T8" fmla="*/ 765 w 768"/>
                <a:gd name="T9" fmla="*/ 227 h 229"/>
                <a:gd name="T10" fmla="*/ 0 w 768"/>
                <a:gd name="T11" fmla="*/ 0 h 229"/>
                <a:gd name="T12" fmla="*/ 0 w 768"/>
                <a:gd name="T13" fmla="*/ 0 h 229"/>
                <a:gd name="T14" fmla="*/ 1 w 768"/>
                <a:gd name="T15" fmla="*/ 0 h 229"/>
                <a:gd name="T16" fmla="*/ 13 w 768"/>
                <a:gd name="T17" fmla="*/ 0 h 229"/>
                <a:gd name="T18" fmla="*/ 0 w 768"/>
                <a:gd name="T19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8" h="229">
                  <a:moveTo>
                    <a:pt x="765" y="227"/>
                  </a:moveTo>
                  <a:cubicBezTo>
                    <a:pt x="428" y="227"/>
                    <a:pt x="428" y="227"/>
                    <a:pt x="428" y="227"/>
                  </a:cubicBezTo>
                  <a:cubicBezTo>
                    <a:pt x="429" y="228"/>
                    <a:pt x="430" y="228"/>
                    <a:pt x="431" y="229"/>
                  </a:cubicBezTo>
                  <a:cubicBezTo>
                    <a:pt x="768" y="229"/>
                    <a:pt x="768" y="229"/>
                    <a:pt x="768" y="229"/>
                  </a:cubicBezTo>
                  <a:cubicBezTo>
                    <a:pt x="767" y="228"/>
                    <a:pt x="766" y="228"/>
                    <a:pt x="765" y="227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9" y="0"/>
                    <a:pt x="4" y="0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3" name="îsḻiḍe">
              <a:extLst>
                <a:ext uri="{FF2B5EF4-FFF2-40B4-BE49-F238E27FC236}">
                  <a16:creationId xmlns:a16="http://schemas.microsoft.com/office/drawing/2014/main" id="{E9B4EA5E-88E2-43B8-BBE0-0C43166B7E04}"/>
                </a:ext>
              </a:extLst>
            </p:cNvPr>
            <p:cNvSpPr/>
            <p:nvPr/>
          </p:nvSpPr>
          <p:spPr bwMode="auto">
            <a:xfrm>
              <a:off x="5737225" y="2384425"/>
              <a:ext cx="823913" cy="395288"/>
            </a:xfrm>
            <a:custGeom>
              <a:avLst/>
              <a:gdLst>
                <a:gd name="T0" fmla="*/ 337 w 520"/>
                <a:gd name="T1" fmla="*/ 0 h 250"/>
                <a:gd name="T2" fmla="*/ 0 w 520"/>
                <a:gd name="T3" fmla="*/ 0 h 250"/>
                <a:gd name="T4" fmla="*/ 318 w 520"/>
                <a:gd name="T5" fmla="*/ 250 h 250"/>
                <a:gd name="T6" fmla="*/ 325 w 520"/>
                <a:gd name="T7" fmla="*/ 245 h 250"/>
                <a:gd name="T8" fmla="*/ 322 w 520"/>
                <a:gd name="T9" fmla="*/ 224 h 250"/>
                <a:gd name="T10" fmla="*/ 404 w 520"/>
                <a:gd name="T11" fmla="*/ 140 h 250"/>
                <a:gd name="T12" fmla="*/ 440 w 520"/>
                <a:gd name="T13" fmla="*/ 149 h 250"/>
                <a:gd name="T14" fmla="*/ 520 w 520"/>
                <a:gd name="T15" fmla="*/ 82 h 250"/>
                <a:gd name="T16" fmla="*/ 337 w 520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0" h="250">
                  <a:moveTo>
                    <a:pt x="33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0" y="94"/>
                    <a:pt x="307" y="193"/>
                    <a:pt x="318" y="250"/>
                  </a:cubicBezTo>
                  <a:cubicBezTo>
                    <a:pt x="325" y="245"/>
                    <a:pt x="325" y="245"/>
                    <a:pt x="325" y="245"/>
                  </a:cubicBezTo>
                  <a:cubicBezTo>
                    <a:pt x="323" y="238"/>
                    <a:pt x="322" y="231"/>
                    <a:pt x="322" y="224"/>
                  </a:cubicBezTo>
                  <a:cubicBezTo>
                    <a:pt x="322" y="178"/>
                    <a:pt x="359" y="140"/>
                    <a:pt x="404" y="140"/>
                  </a:cubicBezTo>
                  <a:cubicBezTo>
                    <a:pt x="417" y="140"/>
                    <a:pt x="429" y="143"/>
                    <a:pt x="440" y="149"/>
                  </a:cubicBezTo>
                  <a:cubicBezTo>
                    <a:pt x="520" y="82"/>
                    <a:pt x="520" y="82"/>
                    <a:pt x="520" y="82"/>
                  </a:cubicBezTo>
                  <a:cubicBezTo>
                    <a:pt x="520" y="82"/>
                    <a:pt x="447" y="46"/>
                    <a:pt x="337" y="0"/>
                  </a:cubicBezTo>
                </a:path>
              </a:pathLst>
            </a:custGeom>
            <a:solidFill>
              <a:srgbClr val="C6B2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4" name="íṡļîḑê">
              <a:extLst>
                <a:ext uri="{FF2B5EF4-FFF2-40B4-BE49-F238E27FC236}">
                  <a16:creationId xmlns:a16="http://schemas.microsoft.com/office/drawing/2014/main" id="{0431FD9E-C791-4EA7-B4E8-024D2678C8DC}"/>
                </a:ext>
              </a:extLst>
            </p:cNvPr>
            <p:cNvSpPr/>
            <p:nvPr/>
          </p:nvSpPr>
          <p:spPr bwMode="auto">
            <a:xfrm>
              <a:off x="5448300" y="2224088"/>
              <a:ext cx="817563" cy="157163"/>
            </a:xfrm>
            <a:custGeom>
              <a:avLst/>
              <a:gdLst>
                <a:gd name="T0" fmla="*/ 264 w 516"/>
                <a:gd name="T1" fmla="*/ 0 h 100"/>
                <a:gd name="T2" fmla="*/ 0 w 516"/>
                <a:gd name="T3" fmla="*/ 0 h 100"/>
                <a:gd name="T4" fmla="*/ 179 w 516"/>
                <a:gd name="T5" fmla="*/ 100 h 100"/>
                <a:gd name="T6" fmla="*/ 516 w 516"/>
                <a:gd name="T7" fmla="*/ 100 h 100"/>
                <a:gd name="T8" fmla="*/ 264 w 516"/>
                <a:gd name="T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00">
                  <a:moveTo>
                    <a:pt x="26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7" y="31"/>
                    <a:pt x="119" y="65"/>
                    <a:pt x="179" y="100"/>
                  </a:cubicBezTo>
                  <a:cubicBezTo>
                    <a:pt x="516" y="100"/>
                    <a:pt x="516" y="100"/>
                    <a:pt x="516" y="100"/>
                  </a:cubicBezTo>
                  <a:cubicBezTo>
                    <a:pt x="444" y="70"/>
                    <a:pt x="356" y="34"/>
                    <a:pt x="264" y="0"/>
                  </a:cubicBezTo>
                </a:path>
              </a:pathLst>
            </a:custGeom>
            <a:solidFill>
              <a:srgbClr val="BAA3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5" name="ísļíḑé">
              <a:extLst>
                <a:ext uri="{FF2B5EF4-FFF2-40B4-BE49-F238E27FC236}">
                  <a16:creationId xmlns:a16="http://schemas.microsoft.com/office/drawing/2014/main" id="{91C3740C-2CE5-4FC4-B6CE-2E71CDF5167D}"/>
                </a:ext>
              </a:extLst>
            </p:cNvPr>
            <p:cNvSpPr/>
            <p:nvPr/>
          </p:nvSpPr>
          <p:spPr bwMode="auto">
            <a:xfrm>
              <a:off x="5056188" y="2022475"/>
              <a:ext cx="811213" cy="201613"/>
            </a:xfrm>
            <a:custGeom>
              <a:avLst/>
              <a:gdLst>
                <a:gd name="T0" fmla="*/ 12 w 512"/>
                <a:gd name="T1" fmla="*/ 0 h 127"/>
                <a:gd name="T2" fmla="*/ 0 w 512"/>
                <a:gd name="T3" fmla="*/ 0 h 127"/>
                <a:gd name="T4" fmla="*/ 248 w 512"/>
                <a:gd name="T5" fmla="*/ 127 h 127"/>
                <a:gd name="T6" fmla="*/ 512 w 512"/>
                <a:gd name="T7" fmla="*/ 127 h 127"/>
                <a:gd name="T8" fmla="*/ 12 w 512"/>
                <a:gd name="T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2" h="127">
                  <a:moveTo>
                    <a:pt x="1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9" y="4"/>
                    <a:pt x="116" y="57"/>
                    <a:pt x="248" y="127"/>
                  </a:cubicBezTo>
                  <a:cubicBezTo>
                    <a:pt x="512" y="127"/>
                    <a:pt x="512" y="127"/>
                    <a:pt x="512" y="127"/>
                  </a:cubicBezTo>
                  <a:cubicBezTo>
                    <a:pt x="337" y="62"/>
                    <a:pt x="145" y="5"/>
                    <a:pt x="12" y="0"/>
                  </a:cubicBezTo>
                </a:path>
              </a:pathLst>
            </a:custGeom>
            <a:solidFill>
              <a:srgbClr val="BAA3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6" name="iṩ1îdè">
              <a:extLst>
                <a:ext uri="{FF2B5EF4-FFF2-40B4-BE49-F238E27FC236}">
                  <a16:creationId xmlns:a16="http://schemas.microsoft.com/office/drawing/2014/main" id="{5C1A2938-C96A-43E7-A680-1CC8D2E4AD75}"/>
                </a:ext>
              </a:extLst>
            </p:cNvPr>
            <p:cNvSpPr/>
            <p:nvPr/>
          </p:nvSpPr>
          <p:spPr bwMode="auto">
            <a:xfrm>
              <a:off x="6259513" y="2619375"/>
              <a:ext cx="163513" cy="146050"/>
            </a:xfrm>
            <a:custGeom>
              <a:avLst/>
              <a:gdLst>
                <a:gd name="T0" fmla="*/ 74 w 103"/>
                <a:gd name="T1" fmla="*/ 0 h 92"/>
                <a:gd name="T2" fmla="*/ 0 w 103"/>
                <a:gd name="T3" fmla="*/ 76 h 92"/>
                <a:gd name="T4" fmla="*/ 1 w 103"/>
                <a:gd name="T5" fmla="*/ 92 h 92"/>
                <a:gd name="T6" fmla="*/ 103 w 103"/>
                <a:gd name="T7" fmla="*/ 6 h 92"/>
                <a:gd name="T8" fmla="*/ 74 w 103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92">
                  <a:moveTo>
                    <a:pt x="74" y="0"/>
                  </a:moveTo>
                  <a:cubicBezTo>
                    <a:pt x="33" y="0"/>
                    <a:pt x="0" y="34"/>
                    <a:pt x="0" y="76"/>
                  </a:cubicBezTo>
                  <a:cubicBezTo>
                    <a:pt x="0" y="81"/>
                    <a:pt x="0" y="87"/>
                    <a:pt x="1" y="92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94" y="2"/>
                    <a:pt x="84" y="0"/>
                    <a:pt x="74" y="0"/>
                  </a:cubicBezTo>
                </a:path>
              </a:pathLst>
            </a:custGeom>
            <a:solidFill>
              <a:srgbClr val="2C2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7" name="išļîḓè">
              <a:extLst>
                <a:ext uri="{FF2B5EF4-FFF2-40B4-BE49-F238E27FC236}">
                  <a16:creationId xmlns:a16="http://schemas.microsoft.com/office/drawing/2014/main" id="{1B93BCDD-4705-479A-BD3D-EE6A4CE54042}"/>
                </a:ext>
              </a:extLst>
            </p:cNvPr>
            <p:cNvSpPr/>
            <p:nvPr/>
          </p:nvSpPr>
          <p:spPr bwMode="auto">
            <a:xfrm>
              <a:off x="6246813" y="2606675"/>
              <a:ext cx="187325" cy="165100"/>
            </a:xfrm>
            <a:custGeom>
              <a:avLst/>
              <a:gdLst>
                <a:gd name="T0" fmla="*/ 82 w 118"/>
                <a:gd name="T1" fmla="*/ 0 h 105"/>
                <a:gd name="T2" fmla="*/ 0 w 118"/>
                <a:gd name="T3" fmla="*/ 84 h 105"/>
                <a:gd name="T4" fmla="*/ 3 w 118"/>
                <a:gd name="T5" fmla="*/ 105 h 105"/>
                <a:gd name="T6" fmla="*/ 9 w 118"/>
                <a:gd name="T7" fmla="*/ 100 h 105"/>
                <a:gd name="T8" fmla="*/ 8 w 118"/>
                <a:gd name="T9" fmla="*/ 84 h 105"/>
                <a:gd name="T10" fmla="*/ 82 w 118"/>
                <a:gd name="T11" fmla="*/ 8 h 105"/>
                <a:gd name="T12" fmla="*/ 111 w 118"/>
                <a:gd name="T13" fmla="*/ 14 h 105"/>
                <a:gd name="T14" fmla="*/ 118 w 118"/>
                <a:gd name="T15" fmla="*/ 9 h 105"/>
                <a:gd name="T16" fmla="*/ 82 w 118"/>
                <a:gd name="T1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105">
                  <a:moveTo>
                    <a:pt x="82" y="0"/>
                  </a:moveTo>
                  <a:cubicBezTo>
                    <a:pt x="37" y="0"/>
                    <a:pt x="0" y="38"/>
                    <a:pt x="0" y="84"/>
                  </a:cubicBezTo>
                  <a:cubicBezTo>
                    <a:pt x="0" y="91"/>
                    <a:pt x="1" y="98"/>
                    <a:pt x="3" y="105"/>
                  </a:cubicBezTo>
                  <a:cubicBezTo>
                    <a:pt x="9" y="100"/>
                    <a:pt x="9" y="100"/>
                    <a:pt x="9" y="100"/>
                  </a:cubicBezTo>
                  <a:cubicBezTo>
                    <a:pt x="8" y="95"/>
                    <a:pt x="8" y="89"/>
                    <a:pt x="8" y="84"/>
                  </a:cubicBezTo>
                  <a:cubicBezTo>
                    <a:pt x="8" y="42"/>
                    <a:pt x="41" y="8"/>
                    <a:pt x="82" y="8"/>
                  </a:cubicBezTo>
                  <a:cubicBezTo>
                    <a:pt x="92" y="8"/>
                    <a:pt x="102" y="10"/>
                    <a:pt x="111" y="14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07" y="3"/>
                    <a:pt x="95" y="0"/>
                    <a:pt x="82" y="0"/>
                  </a:cubicBezTo>
                </a:path>
              </a:pathLst>
            </a:custGeom>
            <a:solidFill>
              <a:srgbClr val="988B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8" name="îṣľïḓè">
              <a:extLst>
                <a:ext uri="{FF2B5EF4-FFF2-40B4-BE49-F238E27FC236}">
                  <a16:creationId xmlns:a16="http://schemas.microsoft.com/office/drawing/2014/main" id="{7A68B9BD-5835-4920-8D37-E7932F198B01}"/>
                </a:ext>
              </a:extLst>
            </p:cNvPr>
            <p:cNvSpPr/>
            <p:nvPr/>
          </p:nvSpPr>
          <p:spPr bwMode="auto">
            <a:xfrm>
              <a:off x="5054600" y="2022475"/>
              <a:ext cx="2293938" cy="669925"/>
            </a:xfrm>
            <a:custGeom>
              <a:avLst/>
              <a:gdLst>
                <a:gd name="T0" fmla="*/ 979 w 1448"/>
                <a:gd name="T1" fmla="*/ 423 h 423"/>
                <a:gd name="T2" fmla="*/ 979 w 1448"/>
                <a:gd name="T3" fmla="*/ 423 h 423"/>
                <a:gd name="T4" fmla="*/ 390 w 1448"/>
                <a:gd name="T5" fmla="*/ 111 h 423"/>
                <a:gd name="T6" fmla="*/ 0 w 1448"/>
                <a:gd name="T7" fmla="*/ 0 h 423"/>
                <a:gd name="T8" fmla="*/ 1448 w 1448"/>
                <a:gd name="T9" fmla="*/ 0 h 423"/>
                <a:gd name="T10" fmla="*/ 979 w 1448"/>
                <a:gd name="T11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8" h="423">
                  <a:moveTo>
                    <a:pt x="979" y="423"/>
                  </a:moveTo>
                  <a:cubicBezTo>
                    <a:pt x="979" y="423"/>
                    <a:pt x="979" y="423"/>
                    <a:pt x="979" y="423"/>
                  </a:cubicBezTo>
                  <a:cubicBezTo>
                    <a:pt x="802" y="284"/>
                    <a:pt x="603" y="178"/>
                    <a:pt x="390" y="1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48" y="0"/>
                    <a:pt x="1448" y="0"/>
                    <a:pt x="1448" y="0"/>
                  </a:cubicBezTo>
                  <a:lnTo>
                    <a:pt x="979" y="423"/>
                  </a:lnTo>
                  <a:close/>
                </a:path>
              </a:pathLst>
            </a:custGeom>
            <a:solidFill>
              <a:srgbClr val="E3E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9" name="iṡḻïďè">
              <a:extLst>
                <a:ext uri="{FF2B5EF4-FFF2-40B4-BE49-F238E27FC236}">
                  <a16:creationId xmlns:a16="http://schemas.microsoft.com/office/drawing/2014/main" id="{CC47BB01-B1E5-47E3-97D8-50F609422DB4}"/>
                </a:ext>
              </a:extLst>
            </p:cNvPr>
            <p:cNvSpPr/>
            <p:nvPr/>
          </p:nvSpPr>
          <p:spPr bwMode="auto">
            <a:xfrm>
              <a:off x="4402138" y="2524125"/>
              <a:ext cx="501650" cy="368300"/>
            </a:xfrm>
            <a:custGeom>
              <a:avLst/>
              <a:gdLst>
                <a:gd name="T0" fmla="*/ 0 w 317"/>
                <a:gd name="T1" fmla="*/ 0 h 233"/>
                <a:gd name="T2" fmla="*/ 0 w 317"/>
                <a:gd name="T3" fmla="*/ 60 h 233"/>
                <a:gd name="T4" fmla="*/ 39 w 317"/>
                <a:gd name="T5" fmla="*/ 114 h 233"/>
                <a:gd name="T6" fmla="*/ 0 w 317"/>
                <a:gd name="T7" fmla="*/ 168 h 233"/>
                <a:gd name="T8" fmla="*/ 0 w 317"/>
                <a:gd name="T9" fmla="*/ 233 h 233"/>
                <a:gd name="T10" fmla="*/ 317 w 317"/>
                <a:gd name="T11" fmla="*/ 233 h 233"/>
                <a:gd name="T12" fmla="*/ 317 w 317"/>
                <a:gd name="T13" fmla="*/ 0 h 233"/>
                <a:gd name="T14" fmla="*/ 0 w 317"/>
                <a:gd name="T15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7" h="233">
                  <a:moveTo>
                    <a:pt x="0" y="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22" y="67"/>
                    <a:pt x="39" y="89"/>
                    <a:pt x="39" y="114"/>
                  </a:cubicBezTo>
                  <a:cubicBezTo>
                    <a:pt x="39" y="139"/>
                    <a:pt x="22" y="161"/>
                    <a:pt x="0" y="168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317" y="233"/>
                    <a:pt x="317" y="233"/>
                    <a:pt x="317" y="233"/>
                  </a:cubicBezTo>
                  <a:cubicBezTo>
                    <a:pt x="317" y="0"/>
                    <a:pt x="317" y="0"/>
                    <a:pt x="31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6F1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0" name="î$lïdé">
              <a:extLst>
                <a:ext uri="{FF2B5EF4-FFF2-40B4-BE49-F238E27FC236}">
                  <a16:creationId xmlns:a16="http://schemas.microsoft.com/office/drawing/2014/main" id="{2A9A4B49-2925-41B9-B458-2BB10DEF4A6D}"/>
                </a:ext>
              </a:extLst>
            </p:cNvPr>
            <p:cNvSpPr/>
            <p:nvPr/>
          </p:nvSpPr>
          <p:spPr bwMode="auto">
            <a:xfrm>
              <a:off x="4465638" y="4086225"/>
              <a:ext cx="501650" cy="269875"/>
            </a:xfrm>
            <a:custGeom>
              <a:avLst/>
              <a:gdLst>
                <a:gd name="T0" fmla="*/ 0 w 317"/>
                <a:gd name="T1" fmla="*/ 0 h 171"/>
                <a:gd name="T2" fmla="*/ 0 w 317"/>
                <a:gd name="T3" fmla="*/ 44 h 171"/>
                <a:gd name="T4" fmla="*/ 39 w 317"/>
                <a:gd name="T5" fmla="*/ 84 h 171"/>
                <a:gd name="T6" fmla="*/ 0 w 317"/>
                <a:gd name="T7" fmla="*/ 123 h 171"/>
                <a:gd name="T8" fmla="*/ 0 w 317"/>
                <a:gd name="T9" fmla="*/ 171 h 171"/>
                <a:gd name="T10" fmla="*/ 317 w 317"/>
                <a:gd name="T11" fmla="*/ 171 h 171"/>
                <a:gd name="T12" fmla="*/ 317 w 317"/>
                <a:gd name="T13" fmla="*/ 0 h 171"/>
                <a:gd name="T14" fmla="*/ 0 w 317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7" h="171">
                  <a:moveTo>
                    <a:pt x="0" y="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22" y="49"/>
                    <a:pt x="39" y="65"/>
                    <a:pt x="39" y="84"/>
                  </a:cubicBezTo>
                  <a:cubicBezTo>
                    <a:pt x="39" y="102"/>
                    <a:pt x="22" y="118"/>
                    <a:pt x="0" y="123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1" name="işḷïďê">
              <a:extLst>
                <a:ext uri="{FF2B5EF4-FFF2-40B4-BE49-F238E27FC236}">
                  <a16:creationId xmlns:a16="http://schemas.microsoft.com/office/drawing/2014/main" id="{CF11A011-D72F-48FA-B4BD-8E44FE61D2B3}"/>
                </a:ext>
              </a:extLst>
            </p:cNvPr>
            <p:cNvSpPr/>
            <p:nvPr/>
          </p:nvSpPr>
          <p:spPr bwMode="auto">
            <a:xfrm>
              <a:off x="4779963" y="2554288"/>
              <a:ext cx="12700" cy="307975"/>
            </a:xfrm>
            <a:prstGeom prst="rect">
              <a:avLst/>
            </a:prstGeom>
            <a:solidFill>
              <a:srgbClr val="9A84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2" name="iş1îdé">
              <a:extLst>
                <a:ext uri="{FF2B5EF4-FFF2-40B4-BE49-F238E27FC236}">
                  <a16:creationId xmlns:a16="http://schemas.microsoft.com/office/drawing/2014/main" id="{E6D57E7A-1C55-4862-8BE7-508C44FA8FD7}"/>
                </a:ext>
              </a:extLst>
            </p:cNvPr>
            <p:cNvSpPr/>
            <p:nvPr/>
          </p:nvSpPr>
          <p:spPr bwMode="auto">
            <a:xfrm>
              <a:off x="4818063" y="2554288"/>
              <a:ext cx="55563" cy="307975"/>
            </a:xfrm>
            <a:prstGeom prst="rect">
              <a:avLst/>
            </a:prstGeom>
            <a:solidFill>
              <a:srgbClr val="E8C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3" name="îṧḷiďe">
              <a:extLst>
                <a:ext uri="{FF2B5EF4-FFF2-40B4-BE49-F238E27FC236}">
                  <a16:creationId xmlns:a16="http://schemas.microsoft.com/office/drawing/2014/main" id="{75C7793F-A281-4EEB-A3C8-8124A9376FBB}"/>
                </a:ext>
              </a:extLst>
            </p:cNvPr>
            <p:cNvSpPr/>
            <p:nvPr/>
          </p:nvSpPr>
          <p:spPr bwMode="auto">
            <a:xfrm>
              <a:off x="4506913" y="4572000"/>
              <a:ext cx="1449388" cy="292100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4" name="îṡľíḍe">
              <a:extLst>
                <a:ext uri="{FF2B5EF4-FFF2-40B4-BE49-F238E27FC236}">
                  <a16:creationId xmlns:a16="http://schemas.microsoft.com/office/drawing/2014/main" id="{C3E72DE1-5E40-4E13-892D-9C8D0B5536AE}"/>
                </a:ext>
              </a:extLst>
            </p:cNvPr>
            <p:cNvSpPr/>
            <p:nvPr/>
          </p:nvSpPr>
          <p:spPr bwMode="auto">
            <a:xfrm>
              <a:off x="4506913" y="3597275"/>
              <a:ext cx="1449388" cy="29051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5" name="ïsľîḋê">
              <a:extLst>
                <a:ext uri="{FF2B5EF4-FFF2-40B4-BE49-F238E27FC236}">
                  <a16:creationId xmlns:a16="http://schemas.microsoft.com/office/drawing/2014/main" id="{0A033361-BA98-45C7-8349-6F0BB7C1A9CF}"/>
                </a:ext>
              </a:extLst>
            </p:cNvPr>
            <p:cNvSpPr/>
            <p:nvPr/>
          </p:nvSpPr>
          <p:spPr bwMode="auto">
            <a:xfrm>
              <a:off x="4619625" y="4146550"/>
              <a:ext cx="34925" cy="174625"/>
            </a:xfrm>
            <a:prstGeom prst="rect">
              <a:avLst/>
            </a:prstGeom>
            <a:solidFill>
              <a:srgbClr val="D9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6" name="ïṡḷïḋé">
              <a:extLst>
                <a:ext uri="{FF2B5EF4-FFF2-40B4-BE49-F238E27FC236}">
                  <a16:creationId xmlns:a16="http://schemas.microsoft.com/office/drawing/2014/main" id="{FD886DA6-6885-4F83-9249-1D643551EAE3}"/>
                </a:ext>
              </a:extLst>
            </p:cNvPr>
            <p:cNvSpPr/>
            <p:nvPr/>
          </p:nvSpPr>
          <p:spPr bwMode="auto">
            <a:xfrm>
              <a:off x="4619625" y="4146550"/>
              <a:ext cx="3492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7" name="îṧḷîḓê">
              <a:extLst>
                <a:ext uri="{FF2B5EF4-FFF2-40B4-BE49-F238E27FC236}">
                  <a16:creationId xmlns:a16="http://schemas.microsoft.com/office/drawing/2014/main" id="{48CC4835-0B4E-46B4-9296-374A4B0372F4}"/>
                </a:ext>
              </a:extLst>
            </p:cNvPr>
            <p:cNvSpPr/>
            <p:nvPr/>
          </p:nvSpPr>
          <p:spPr bwMode="auto">
            <a:xfrm>
              <a:off x="4699000" y="4146550"/>
              <a:ext cx="33338" cy="174625"/>
            </a:xfrm>
            <a:prstGeom prst="rect">
              <a:avLst/>
            </a:prstGeom>
            <a:solidFill>
              <a:srgbClr val="D9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8" name="iṥlíḍe">
              <a:extLst>
                <a:ext uri="{FF2B5EF4-FFF2-40B4-BE49-F238E27FC236}">
                  <a16:creationId xmlns:a16="http://schemas.microsoft.com/office/drawing/2014/main" id="{64D1182A-18A8-4912-AE76-2C4FFBCA1A11}"/>
                </a:ext>
              </a:extLst>
            </p:cNvPr>
            <p:cNvSpPr/>
            <p:nvPr/>
          </p:nvSpPr>
          <p:spPr bwMode="auto">
            <a:xfrm>
              <a:off x="4699000" y="4146550"/>
              <a:ext cx="3333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9" name="îṩlíḋé">
              <a:extLst>
                <a:ext uri="{FF2B5EF4-FFF2-40B4-BE49-F238E27FC236}">
                  <a16:creationId xmlns:a16="http://schemas.microsoft.com/office/drawing/2014/main" id="{E4272C1B-28D6-4981-AE15-7E2E16553638}"/>
                </a:ext>
              </a:extLst>
            </p:cNvPr>
            <p:cNvSpPr/>
            <p:nvPr/>
          </p:nvSpPr>
          <p:spPr bwMode="auto">
            <a:xfrm>
              <a:off x="4800600" y="4146550"/>
              <a:ext cx="33338" cy="174625"/>
            </a:xfrm>
            <a:prstGeom prst="rect">
              <a:avLst/>
            </a:prstGeom>
            <a:solidFill>
              <a:srgbClr val="D9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0" name="išļîdé">
              <a:extLst>
                <a:ext uri="{FF2B5EF4-FFF2-40B4-BE49-F238E27FC236}">
                  <a16:creationId xmlns:a16="http://schemas.microsoft.com/office/drawing/2014/main" id="{DFFC7FD1-2A36-4B15-A44A-CBA395F35BBB}"/>
                </a:ext>
              </a:extLst>
            </p:cNvPr>
            <p:cNvSpPr/>
            <p:nvPr/>
          </p:nvSpPr>
          <p:spPr bwMode="auto">
            <a:xfrm>
              <a:off x="4800600" y="4146550"/>
              <a:ext cx="3333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1" name="íṩḷiḑé">
              <a:extLst>
                <a:ext uri="{FF2B5EF4-FFF2-40B4-BE49-F238E27FC236}">
                  <a16:creationId xmlns:a16="http://schemas.microsoft.com/office/drawing/2014/main" id="{953F4BCD-5F01-4D53-B8CD-FC7F0955B6D7}"/>
                </a:ext>
              </a:extLst>
            </p:cNvPr>
            <p:cNvSpPr/>
            <p:nvPr/>
          </p:nvSpPr>
          <p:spPr bwMode="auto">
            <a:xfrm>
              <a:off x="6465888" y="4111625"/>
              <a:ext cx="53975" cy="244475"/>
            </a:xfrm>
            <a:prstGeom prst="rect">
              <a:avLst/>
            </a:prstGeom>
            <a:solidFill>
              <a:srgbClr val="F7DE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107" name="2f11e333-2d3e-4f4f-8439-957d25ea832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3FB3C89-4BB0-4D74-BADC-1A5EB72B5B75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8772232" y="2258599"/>
            <a:ext cx="2086665" cy="2047992"/>
            <a:chOff x="3525044" y="1097010"/>
            <a:chExt cx="5141910" cy="5046615"/>
          </a:xfrm>
        </p:grpSpPr>
        <p:grpSp>
          <p:nvGrpSpPr>
            <p:cNvPr id="1108" name="íṣlîḓé">
              <a:extLst>
                <a:ext uri="{FF2B5EF4-FFF2-40B4-BE49-F238E27FC236}">
                  <a16:creationId xmlns:a16="http://schemas.microsoft.com/office/drawing/2014/main" id="{CFDB595E-A1DC-466B-BAE5-3651F8BC209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60718" y="1101153"/>
              <a:ext cx="3706236" cy="5042470"/>
              <a:chOff x="3292" y="942"/>
              <a:chExt cx="1789" cy="2434"/>
            </a:xfrm>
          </p:grpSpPr>
          <p:sp>
            <p:nvSpPr>
              <p:cNvPr id="1304" name="íS1iḑê">
                <a:extLst>
                  <a:ext uri="{FF2B5EF4-FFF2-40B4-BE49-F238E27FC236}">
                    <a16:creationId xmlns:a16="http://schemas.microsoft.com/office/drawing/2014/main" id="{1C145E51-C7A5-41EF-BEA1-24F7C28ED230}"/>
                  </a:ext>
                </a:extLst>
              </p:cNvPr>
              <p:cNvSpPr/>
              <p:nvPr/>
            </p:nvSpPr>
            <p:spPr bwMode="auto">
              <a:xfrm>
                <a:off x="4247" y="998"/>
                <a:ext cx="262" cy="503"/>
              </a:xfrm>
              <a:prstGeom prst="rect">
                <a:avLst/>
              </a:prstGeom>
              <a:solidFill>
                <a:srgbClr val="2D2C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5" name="íşlíďè">
                <a:extLst>
                  <a:ext uri="{FF2B5EF4-FFF2-40B4-BE49-F238E27FC236}">
                    <a16:creationId xmlns:a16="http://schemas.microsoft.com/office/drawing/2014/main" id="{62E49413-069A-4D85-96A0-7F3E5A417C71}"/>
                  </a:ext>
                </a:extLst>
              </p:cNvPr>
              <p:cNvSpPr/>
              <p:nvPr/>
            </p:nvSpPr>
            <p:spPr bwMode="auto">
              <a:xfrm>
                <a:off x="4247" y="998"/>
                <a:ext cx="262" cy="5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6" name="ïSḷidê">
                <a:extLst>
                  <a:ext uri="{FF2B5EF4-FFF2-40B4-BE49-F238E27FC236}">
                    <a16:creationId xmlns:a16="http://schemas.microsoft.com/office/drawing/2014/main" id="{F29424CF-044E-4C69-BC35-63C35F1A0093}"/>
                  </a:ext>
                </a:extLst>
              </p:cNvPr>
              <p:cNvSpPr/>
              <p:nvPr/>
            </p:nvSpPr>
            <p:spPr bwMode="auto">
              <a:xfrm>
                <a:off x="4438" y="1083"/>
                <a:ext cx="293" cy="515"/>
              </a:xfrm>
              <a:prstGeom prst="rect">
                <a:avLst/>
              </a:prstGeom>
              <a:solidFill>
                <a:srgbClr val="989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7" name="iṩ1îḓê">
                <a:extLst>
                  <a:ext uri="{FF2B5EF4-FFF2-40B4-BE49-F238E27FC236}">
                    <a16:creationId xmlns:a16="http://schemas.microsoft.com/office/drawing/2014/main" id="{8BD30E78-0640-4572-AA7D-BFB9D4FE5876}"/>
                  </a:ext>
                </a:extLst>
              </p:cNvPr>
              <p:cNvSpPr/>
              <p:nvPr/>
            </p:nvSpPr>
            <p:spPr bwMode="auto">
              <a:xfrm>
                <a:off x="4438" y="1083"/>
                <a:ext cx="293" cy="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8" name="îṥľïdè">
                <a:extLst>
                  <a:ext uri="{FF2B5EF4-FFF2-40B4-BE49-F238E27FC236}">
                    <a16:creationId xmlns:a16="http://schemas.microsoft.com/office/drawing/2014/main" id="{1FC010E4-A873-4E2C-9150-2853A58292F4}"/>
                  </a:ext>
                </a:extLst>
              </p:cNvPr>
              <p:cNvSpPr/>
              <p:nvPr/>
            </p:nvSpPr>
            <p:spPr bwMode="auto">
              <a:xfrm>
                <a:off x="3506" y="1675"/>
                <a:ext cx="1442" cy="505"/>
              </a:xfrm>
              <a:prstGeom prst="rect">
                <a:avLst/>
              </a:prstGeom>
              <a:solidFill>
                <a:srgbClr val="2D2C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9" name="îṩḻîḍe">
                <a:extLst>
                  <a:ext uri="{FF2B5EF4-FFF2-40B4-BE49-F238E27FC236}">
                    <a16:creationId xmlns:a16="http://schemas.microsoft.com/office/drawing/2014/main" id="{548291A2-C955-470D-97A1-C03E731D2C18}"/>
                  </a:ext>
                </a:extLst>
              </p:cNvPr>
              <p:cNvSpPr/>
              <p:nvPr/>
            </p:nvSpPr>
            <p:spPr bwMode="auto">
              <a:xfrm>
                <a:off x="3506" y="1675"/>
                <a:ext cx="1442" cy="5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0" name="ísľîďé">
                <a:extLst>
                  <a:ext uri="{FF2B5EF4-FFF2-40B4-BE49-F238E27FC236}">
                    <a16:creationId xmlns:a16="http://schemas.microsoft.com/office/drawing/2014/main" id="{9E30EC03-50B3-45F5-B132-B53A3E023EB8}"/>
                  </a:ext>
                </a:extLst>
              </p:cNvPr>
              <p:cNvSpPr/>
              <p:nvPr/>
            </p:nvSpPr>
            <p:spPr bwMode="auto">
              <a:xfrm>
                <a:off x="3506" y="1048"/>
                <a:ext cx="262" cy="500"/>
              </a:xfrm>
              <a:prstGeom prst="rect">
                <a:avLst/>
              </a:prstGeom>
              <a:solidFill>
                <a:srgbClr val="2D2C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1" name="ïṩḷîḋe">
                <a:extLst>
                  <a:ext uri="{FF2B5EF4-FFF2-40B4-BE49-F238E27FC236}">
                    <a16:creationId xmlns:a16="http://schemas.microsoft.com/office/drawing/2014/main" id="{2F3491DB-0294-43C5-8756-751B206DD8C6}"/>
                  </a:ext>
                </a:extLst>
              </p:cNvPr>
              <p:cNvSpPr/>
              <p:nvPr/>
            </p:nvSpPr>
            <p:spPr bwMode="auto">
              <a:xfrm>
                <a:off x="4711" y="1083"/>
                <a:ext cx="43" cy="515"/>
              </a:xfrm>
              <a:prstGeom prst="rect">
                <a:avLst/>
              </a:prstGeom>
              <a:solidFill>
                <a:srgbClr val="6368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2" name="iŝļiḓê">
                <a:extLst>
                  <a:ext uri="{FF2B5EF4-FFF2-40B4-BE49-F238E27FC236}">
                    <a16:creationId xmlns:a16="http://schemas.microsoft.com/office/drawing/2014/main" id="{6E109D66-18AA-4DB3-A37A-7270D7B5095E}"/>
                  </a:ext>
                </a:extLst>
              </p:cNvPr>
              <p:cNvSpPr/>
              <p:nvPr/>
            </p:nvSpPr>
            <p:spPr bwMode="auto">
              <a:xfrm>
                <a:off x="4093" y="1152"/>
                <a:ext cx="589" cy="446"/>
              </a:xfrm>
              <a:custGeom>
                <a:avLst/>
                <a:gdLst>
                  <a:gd name="T0" fmla="*/ 345 w 589"/>
                  <a:gd name="T1" fmla="*/ 349 h 446"/>
                  <a:gd name="T2" fmla="*/ 306 w 589"/>
                  <a:gd name="T3" fmla="*/ 349 h 446"/>
                  <a:gd name="T4" fmla="*/ 306 w 589"/>
                  <a:gd name="T5" fmla="*/ 446 h 446"/>
                  <a:gd name="T6" fmla="*/ 589 w 589"/>
                  <a:gd name="T7" fmla="*/ 446 h 446"/>
                  <a:gd name="T8" fmla="*/ 589 w 589"/>
                  <a:gd name="T9" fmla="*/ 446 h 446"/>
                  <a:gd name="T10" fmla="*/ 345 w 589"/>
                  <a:gd name="T11" fmla="*/ 446 h 446"/>
                  <a:gd name="T12" fmla="*/ 345 w 589"/>
                  <a:gd name="T13" fmla="*/ 349 h 446"/>
                  <a:gd name="T14" fmla="*/ 154 w 589"/>
                  <a:gd name="T15" fmla="*/ 0 h 446"/>
                  <a:gd name="T16" fmla="*/ 27 w 589"/>
                  <a:gd name="T17" fmla="*/ 0 h 446"/>
                  <a:gd name="T18" fmla="*/ 27 w 589"/>
                  <a:gd name="T19" fmla="*/ 112 h 446"/>
                  <a:gd name="T20" fmla="*/ 39 w 589"/>
                  <a:gd name="T21" fmla="*/ 112 h 446"/>
                  <a:gd name="T22" fmla="*/ 39 w 589"/>
                  <a:gd name="T23" fmla="*/ 120 h 446"/>
                  <a:gd name="T24" fmla="*/ 39 w 589"/>
                  <a:gd name="T25" fmla="*/ 212 h 446"/>
                  <a:gd name="T26" fmla="*/ 39 w 589"/>
                  <a:gd name="T27" fmla="*/ 230 h 446"/>
                  <a:gd name="T28" fmla="*/ 39 w 589"/>
                  <a:gd name="T29" fmla="*/ 239 h 446"/>
                  <a:gd name="T30" fmla="*/ 0 w 589"/>
                  <a:gd name="T31" fmla="*/ 239 h 446"/>
                  <a:gd name="T32" fmla="*/ 0 w 589"/>
                  <a:gd name="T33" fmla="*/ 351 h 446"/>
                  <a:gd name="T34" fmla="*/ 23 w 589"/>
                  <a:gd name="T35" fmla="*/ 351 h 446"/>
                  <a:gd name="T36" fmla="*/ 23 w 589"/>
                  <a:gd name="T37" fmla="*/ 359 h 446"/>
                  <a:gd name="T38" fmla="*/ 23 w 589"/>
                  <a:gd name="T39" fmla="*/ 444 h 446"/>
                  <a:gd name="T40" fmla="*/ 23 w 589"/>
                  <a:gd name="T41" fmla="*/ 446 h 446"/>
                  <a:gd name="T42" fmla="*/ 170 w 589"/>
                  <a:gd name="T43" fmla="*/ 446 h 446"/>
                  <a:gd name="T44" fmla="*/ 170 w 589"/>
                  <a:gd name="T45" fmla="*/ 349 h 446"/>
                  <a:gd name="T46" fmla="*/ 154 w 589"/>
                  <a:gd name="T47" fmla="*/ 349 h 446"/>
                  <a:gd name="T48" fmla="*/ 154 w 589"/>
                  <a:gd name="T49" fmla="*/ 0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89" h="446">
                    <a:moveTo>
                      <a:pt x="345" y="349"/>
                    </a:moveTo>
                    <a:lnTo>
                      <a:pt x="306" y="349"/>
                    </a:lnTo>
                    <a:lnTo>
                      <a:pt x="306" y="446"/>
                    </a:lnTo>
                    <a:lnTo>
                      <a:pt x="589" y="446"/>
                    </a:lnTo>
                    <a:lnTo>
                      <a:pt x="589" y="446"/>
                    </a:lnTo>
                    <a:lnTo>
                      <a:pt x="345" y="446"/>
                    </a:lnTo>
                    <a:lnTo>
                      <a:pt x="345" y="349"/>
                    </a:lnTo>
                    <a:close/>
                    <a:moveTo>
                      <a:pt x="154" y="0"/>
                    </a:moveTo>
                    <a:lnTo>
                      <a:pt x="27" y="0"/>
                    </a:lnTo>
                    <a:lnTo>
                      <a:pt x="27" y="112"/>
                    </a:lnTo>
                    <a:lnTo>
                      <a:pt x="39" y="112"/>
                    </a:lnTo>
                    <a:lnTo>
                      <a:pt x="39" y="120"/>
                    </a:lnTo>
                    <a:lnTo>
                      <a:pt x="39" y="212"/>
                    </a:lnTo>
                    <a:lnTo>
                      <a:pt x="39" y="230"/>
                    </a:lnTo>
                    <a:lnTo>
                      <a:pt x="39" y="239"/>
                    </a:lnTo>
                    <a:lnTo>
                      <a:pt x="0" y="239"/>
                    </a:lnTo>
                    <a:lnTo>
                      <a:pt x="0" y="351"/>
                    </a:lnTo>
                    <a:lnTo>
                      <a:pt x="23" y="351"/>
                    </a:lnTo>
                    <a:lnTo>
                      <a:pt x="23" y="359"/>
                    </a:lnTo>
                    <a:lnTo>
                      <a:pt x="23" y="444"/>
                    </a:lnTo>
                    <a:lnTo>
                      <a:pt x="23" y="446"/>
                    </a:lnTo>
                    <a:lnTo>
                      <a:pt x="170" y="446"/>
                    </a:lnTo>
                    <a:lnTo>
                      <a:pt x="170" y="349"/>
                    </a:lnTo>
                    <a:lnTo>
                      <a:pt x="154" y="349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rgbClr val="9195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3" name="išľíḑe">
                <a:extLst>
                  <a:ext uri="{FF2B5EF4-FFF2-40B4-BE49-F238E27FC236}">
                    <a16:creationId xmlns:a16="http://schemas.microsoft.com/office/drawing/2014/main" id="{04B241C7-26CA-4C96-B36F-5BB22EDD8CD9}"/>
                  </a:ext>
                </a:extLst>
              </p:cNvPr>
              <p:cNvSpPr/>
              <p:nvPr/>
            </p:nvSpPr>
            <p:spPr bwMode="auto">
              <a:xfrm>
                <a:off x="4093" y="1152"/>
                <a:ext cx="589" cy="446"/>
              </a:xfrm>
              <a:custGeom>
                <a:avLst/>
                <a:gdLst>
                  <a:gd name="T0" fmla="*/ 345 w 589"/>
                  <a:gd name="T1" fmla="*/ 349 h 446"/>
                  <a:gd name="T2" fmla="*/ 306 w 589"/>
                  <a:gd name="T3" fmla="*/ 349 h 446"/>
                  <a:gd name="T4" fmla="*/ 306 w 589"/>
                  <a:gd name="T5" fmla="*/ 446 h 446"/>
                  <a:gd name="T6" fmla="*/ 589 w 589"/>
                  <a:gd name="T7" fmla="*/ 446 h 446"/>
                  <a:gd name="T8" fmla="*/ 589 w 589"/>
                  <a:gd name="T9" fmla="*/ 446 h 446"/>
                  <a:gd name="T10" fmla="*/ 345 w 589"/>
                  <a:gd name="T11" fmla="*/ 446 h 446"/>
                  <a:gd name="T12" fmla="*/ 345 w 589"/>
                  <a:gd name="T13" fmla="*/ 349 h 446"/>
                  <a:gd name="T14" fmla="*/ 154 w 589"/>
                  <a:gd name="T15" fmla="*/ 0 h 446"/>
                  <a:gd name="T16" fmla="*/ 27 w 589"/>
                  <a:gd name="T17" fmla="*/ 0 h 446"/>
                  <a:gd name="T18" fmla="*/ 27 w 589"/>
                  <a:gd name="T19" fmla="*/ 112 h 446"/>
                  <a:gd name="T20" fmla="*/ 39 w 589"/>
                  <a:gd name="T21" fmla="*/ 112 h 446"/>
                  <a:gd name="T22" fmla="*/ 39 w 589"/>
                  <a:gd name="T23" fmla="*/ 120 h 446"/>
                  <a:gd name="T24" fmla="*/ 39 w 589"/>
                  <a:gd name="T25" fmla="*/ 212 h 446"/>
                  <a:gd name="T26" fmla="*/ 39 w 589"/>
                  <a:gd name="T27" fmla="*/ 230 h 446"/>
                  <a:gd name="T28" fmla="*/ 39 w 589"/>
                  <a:gd name="T29" fmla="*/ 239 h 446"/>
                  <a:gd name="T30" fmla="*/ 0 w 589"/>
                  <a:gd name="T31" fmla="*/ 239 h 446"/>
                  <a:gd name="T32" fmla="*/ 0 w 589"/>
                  <a:gd name="T33" fmla="*/ 351 h 446"/>
                  <a:gd name="T34" fmla="*/ 23 w 589"/>
                  <a:gd name="T35" fmla="*/ 351 h 446"/>
                  <a:gd name="T36" fmla="*/ 23 w 589"/>
                  <a:gd name="T37" fmla="*/ 359 h 446"/>
                  <a:gd name="T38" fmla="*/ 23 w 589"/>
                  <a:gd name="T39" fmla="*/ 444 h 446"/>
                  <a:gd name="T40" fmla="*/ 23 w 589"/>
                  <a:gd name="T41" fmla="*/ 446 h 446"/>
                  <a:gd name="T42" fmla="*/ 170 w 589"/>
                  <a:gd name="T43" fmla="*/ 446 h 446"/>
                  <a:gd name="T44" fmla="*/ 170 w 589"/>
                  <a:gd name="T45" fmla="*/ 349 h 446"/>
                  <a:gd name="T46" fmla="*/ 154 w 589"/>
                  <a:gd name="T47" fmla="*/ 349 h 446"/>
                  <a:gd name="T48" fmla="*/ 154 w 589"/>
                  <a:gd name="T49" fmla="*/ 0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89" h="446">
                    <a:moveTo>
                      <a:pt x="345" y="349"/>
                    </a:moveTo>
                    <a:lnTo>
                      <a:pt x="306" y="349"/>
                    </a:lnTo>
                    <a:lnTo>
                      <a:pt x="306" y="446"/>
                    </a:lnTo>
                    <a:lnTo>
                      <a:pt x="589" y="446"/>
                    </a:lnTo>
                    <a:lnTo>
                      <a:pt x="589" y="446"/>
                    </a:lnTo>
                    <a:lnTo>
                      <a:pt x="345" y="446"/>
                    </a:lnTo>
                    <a:lnTo>
                      <a:pt x="345" y="349"/>
                    </a:lnTo>
                    <a:moveTo>
                      <a:pt x="154" y="0"/>
                    </a:moveTo>
                    <a:lnTo>
                      <a:pt x="27" y="0"/>
                    </a:lnTo>
                    <a:lnTo>
                      <a:pt x="27" y="112"/>
                    </a:lnTo>
                    <a:lnTo>
                      <a:pt x="39" y="112"/>
                    </a:lnTo>
                    <a:lnTo>
                      <a:pt x="39" y="120"/>
                    </a:lnTo>
                    <a:lnTo>
                      <a:pt x="39" y="212"/>
                    </a:lnTo>
                    <a:lnTo>
                      <a:pt x="39" y="230"/>
                    </a:lnTo>
                    <a:lnTo>
                      <a:pt x="39" y="239"/>
                    </a:lnTo>
                    <a:lnTo>
                      <a:pt x="0" y="239"/>
                    </a:lnTo>
                    <a:lnTo>
                      <a:pt x="0" y="351"/>
                    </a:lnTo>
                    <a:lnTo>
                      <a:pt x="23" y="351"/>
                    </a:lnTo>
                    <a:lnTo>
                      <a:pt x="23" y="359"/>
                    </a:lnTo>
                    <a:lnTo>
                      <a:pt x="23" y="444"/>
                    </a:lnTo>
                    <a:lnTo>
                      <a:pt x="23" y="446"/>
                    </a:lnTo>
                    <a:lnTo>
                      <a:pt x="170" y="446"/>
                    </a:lnTo>
                    <a:lnTo>
                      <a:pt x="170" y="349"/>
                    </a:lnTo>
                    <a:lnTo>
                      <a:pt x="154" y="349"/>
                    </a:lnTo>
                    <a:lnTo>
                      <a:pt x="15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4" name="íṡḻîḓè">
                <a:extLst>
                  <a:ext uri="{FF2B5EF4-FFF2-40B4-BE49-F238E27FC236}">
                    <a16:creationId xmlns:a16="http://schemas.microsoft.com/office/drawing/2014/main" id="{22C7295B-2171-4ADC-8E80-B4B3B50CC68E}"/>
                  </a:ext>
                </a:extLst>
              </p:cNvPr>
              <p:cNvSpPr/>
              <p:nvPr/>
            </p:nvSpPr>
            <p:spPr bwMode="auto">
              <a:xfrm>
                <a:off x="4247" y="1152"/>
                <a:ext cx="191" cy="349"/>
              </a:xfrm>
              <a:custGeom>
                <a:avLst/>
                <a:gdLst>
                  <a:gd name="T0" fmla="*/ 16 w 191"/>
                  <a:gd name="T1" fmla="*/ 0 h 349"/>
                  <a:gd name="T2" fmla="*/ 0 w 191"/>
                  <a:gd name="T3" fmla="*/ 0 h 349"/>
                  <a:gd name="T4" fmla="*/ 0 w 191"/>
                  <a:gd name="T5" fmla="*/ 349 h 349"/>
                  <a:gd name="T6" fmla="*/ 16 w 191"/>
                  <a:gd name="T7" fmla="*/ 349 h 349"/>
                  <a:gd name="T8" fmla="*/ 16 w 191"/>
                  <a:gd name="T9" fmla="*/ 0 h 349"/>
                  <a:gd name="T10" fmla="*/ 191 w 191"/>
                  <a:gd name="T11" fmla="*/ 0 h 349"/>
                  <a:gd name="T12" fmla="*/ 152 w 191"/>
                  <a:gd name="T13" fmla="*/ 0 h 349"/>
                  <a:gd name="T14" fmla="*/ 152 w 191"/>
                  <a:gd name="T15" fmla="*/ 349 h 349"/>
                  <a:gd name="T16" fmla="*/ 191 w 191"/>
                  <a:gd name="T17" fmla="*/ 349 h 349"/>
                  <a:gd name="T18" fmla="*/ 191 w 191"/>
                  <a:gd name="T19" fmla="*/ 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1" h="349">
                    <a:moveTo>
                      <a:pt x="16" y="0"/>
                    </a:moveTo>
                    <a:lnTo>
                      <a:pt x="0" y="0"/>
                    </a:lnTo>
                    <a:lnTo>
                      <a:pt x="0" y="349"/>
                    </a:lnTo>
                    <a:lnTo>
                      <a:pt x="16" y="349"/>
                    </a:lnTo>
                    <a:lnTo>
                      <a:pt x="16" y="0"/>
                    </a:lnTo>
                    <a:close/>
                    <a:moveTo>
                      <a:pt x="191" y="0"/>
                    </a:moveTo>
                    <a:lnTo>
                      <a:pt x="152" y="0"/>
                    </a:lnTo>
                    <a:lnTo>
                      <a:pt x="152" y="349"/>
                    </a:lnTo>
                    <a:lnTo>
                      <a:pt x="191" y="349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rgbClr val="5356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5" name="îsļîďê">
                <a:extLst>
                  <a:ext uri="{FF2B5EF4-FFF2-40B4-BE49-F238E27FC236}">
                    <a16:creationId xmlns:a16="http://schemas.microsoft.com/office/drawing/2014/main" id="{C15A2634-2880-4CEA-805C-9456F21CA7B7}"/>
                  </a:ext>
                </a:extLst>
              </p:cNvPr>
              <p:cNvSpPr/>
              <p:nvPr/>
            </p:nvSpPr>
            <p:spPr bwMode="auto">
              <a:xfrm>
                <a:off x="4247" y="1152"/>
                <a:ext cx="191" cy="349"/>
              </a:xfrm>
              <a:custGeom>
                <a:avLst/>
                <a:gdLst>
                  <a:gd name="T0" fmla="*/ 16 w 191"/>
                  <a:gd name="T1" fmla="*/ 0 h 349"/>
                  <a:gd name="T2" fmla="*/ 0 w 191"/>
                  <a:gd name="T3" fmla="*/ 0 h 349"/>
                  <a:gd name="T4" fmla="*/ 0 w 191"/>
                  <a:gd name="T5" fmla="*/ 349 h 349"/>
                  <a:gd name="T6" fmla="*/ 16 w 191"/>
                  <a:gd name="T7" fmla="*/ 349 h 349"/>
                  <a:gd name="T8" fmla="*/ 16 w 191"/>
                  <a:gd name="T9" fmla="*/ 0 h 349"/>
                  <a:gd name="T10" fmla="*/ 191 w 191"/>
                  <a:gd name="T11" fmla="*/ 0 h 349"/>
                  <a:gd name="T12" fmla="*/ 152 w 191"/>
                  <a:gd name="T13" fmla="*/ 0 h 349"/>
                  <a:gd name="T14" fmla="*/ 152 w 191"/>
                  <a:gd name="T15" fmla="*/ 349 h 349"/>
                  <a:gd name="T16" fmla="*/ 191 w 191"/>
                  <a:gd name="T17" fmla="*/ 349 h 349"/>
                  <a:gd name="T18" fmla="*/ 191 w 191"/>
                  <a:gd name="T19" fmla="*/ 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1" h="349">
                    <a:moveTo>
                      <a:pt x="16" y="0"/>
                    </a:moveTo>
                    <a:lnTo>
                      <a:pt x="0" y="0"/>
                    </a:lnTo>
                    <a:lnTo>
                      <a:pt x="0" y="349"/>
                    </a:lnTo>
                    <a:lnTo>
                      <a:pt x="16" y="349"/>
                    </a:lnTo>
                    <a:lnTo>
                      <a:pt x="16" y="0"/>
                    </a:lnTo>
                    <a:moveTo>
                      <a:pt x="191" y="0"/>
                    </a:moveTo>
                    <a:lnTo>
                      <a:pt x="152" y="0"/>
                    </a:lnTo>
                    <a:lnTo>
                      <a:pt x="152" y="349"/>
                    </a:lnTo>
                    <a:lnTo>
                      <a:pt x="191" y="349"/>
                    </a:lnTo>
                    <a:lnTo>
                      <a:pt x="19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6" name="íṡļîḑe">
                <a:extLst>
                  <a:ext uri="{FF2B5EF4-FFF2-40B4-BE49-F238E27FC236}">
                    <a16:creationId xmlns:a16="http://schemas.microsoft.com/office/drawing/2014/main" id="{5BF83C2C-7236-42ED-A8B4-B8A4EB0C51FB}"/>
                  </a:ext>
                </a:extLst>
              </p:cNvPr>
              <p:cNvSpPr/>
              <p:nvPr/>
            </p:nvSpPr>
            <p:spPr bwMode="auto">
              <a:xfrm>
                <a:off x="4438" y="1152"/>
                <a:ext cx="260" cy="446"/>
              </a:xfrm>
              <a:custGeom>
                <a:avLst/>
                <a:gdLst>
                  <a:gd name="T0" fmla="*/ 248 w 260"/>
                  <a:gd name="T1" fmla="*/ 0 h 446"/>
                  <a:gd name="T2" fmla="*/ 179 w 260"/>
                  <a:gd name="T3" fmla="*/ 0 h 446"/>
                  <a:gd name="T4" fmla="*/ 15 w 260"/>
                  <a:gd name="T5" fmla="*/ 0 h 446"/>
                  <a:gd name="T6" fmla="*/ 0 w 260"/>
                  <a:gd name="T7" fmla="*/ 0 h 446"/>
                  <a:gd name="T8" fmla="*/ 0 w 260"/>
                  <a:gd name="T9" fmla="*/ 349 h 446"/>
                  <a:gd name="T10" fmla="*/ 0 w 260"/>
                  <a:gd name="T11" fmla="*/ 446 h 446"/>
                  <a:gd name="T12" fmla="*/ 244 w 260"/>
                  <a:gd name="T13" fmla="*/ 446 h 446"/>
                  <a:gd name="T14" fmla="*/ 244 w 260"/>
                  <a:gd name="T15" fmla="*/ 359 h 446"/>
                  <a:gd name="T16" fmla="*/ 221 w 260"/>
                  <a:gd name="T17" fmla="*/ 359 h 446"/>
                  <a:gd name="T18" fmla="*/ 221 w 260"/>
                  <a:gd name="T19" fmla="*/ 351 h 446"/>
                  <a:gd name="T20" fmla="*/ 221 w 260"/>
                  <a:gd name="T21" fmla="*/ 332 h 446"/>
                  <a:gd name="T22" fmla="*/ 221 w 260"/>
                  <a:gd name="T23" fmla="*/ 239 h 446"/>
                  <a:gd name="T24" fmla="*/ 221 w 260"/>
                  <a:gd name="T25" fmla="*/ 239 h 446"/>
                  <a:gd name="T26" fmla="*/ 221 w 260"/>
                  <a:gd name="T27" fmla="*/ 230 h 446"/>
                  <a:gd name="T28" fmla="*/ 260 w 260"/>
                  <a:gd name="T29" fmla="*/ 230 h 446"/>
                  <a:gd name="T30" fmla="*/ 260 w 260"/>
                  <a:gd name="T31" fmla="*/ 120 h 446"/>
                  <a:gd name="T32" fmla="*/ 244 w 260"/>
                  <a:gd name="T33" fmla="*/ 120 h 446"/>
                  <a:gd name="T34" fmla="*/ 244 w 260"/>
                  <a:gd name="T35" fmla="*/ 112 h 446"/>
                  <a:gd name="T36" fmla="*/ 248 w 260"/>
                  <a:gd name="T37" fmla="*/ 112 h 446"/>
                  <a:gd name="T38" fmla="*/ 248 w 260"/>
                  <a:gd name="T39" fmla="*/ 0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0" h="446">
                    <a:moveTo>
                      <a:pt x="248" y="0"/>
                    </a:moveTo>
                    <a:lnTo>
                      <a:pt x="179" y="0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0" y="349"/>
                    </a:lnTo>
                    <a:lnTo>
                      <a:pt x="0" y="446"/>
                    </a:lnTo>
                    <a:lnTo>
                      <a:pt x="244" y="446"/>
                    </a:lnTo>
                    <a:lnTo>
                      <a:pt x="244" y="359"/>
                    </a:lnTo>
                    <a:lnTo>
                      <a:pt x="221" y="359"/>
                    </a:lnTo>
                    <a:lnTo>
                      <a:pt x="221" y="351"/>
                    </a:lnTo>
                    <a:lnTo>
                      <a:pt x="221" y="332"/>
                    </a:lnTo>
                    <a:lnTo>
                      <a:pt x="221" y="239"/>
                    </a:lnTo>
                    <a:lnTo>
                      <a:pt x="221" y="239"/>
                    </a:lnTo>
                    <a:lnTo>
                      <a:pt x="221" y="230"/>
                    </a:lnTo>
                    <a:lnTo>
                      <a:pt x="260" y="230"/>
                    </a:lnTo>
                    <a:lnTo>
                      <a:pt x="260" y="120"/>
                    </a:lnTo>
                    <a:lnTo>
                      <a:pt x="244" y="120"/>
                    </a:lnTo>
                    <a:lnTo>
                      <a:pt x="244" y="112"/>
                    </a:lnTo>
                    <a:lnTo>
                      <a:pt x="248" y="112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7377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7" name="ïSlíďè">
                <a:extLst>
                  <a:ext uri="{FF2B5EF4-FFF2-40B4-BE49-F238E27FC236}">
                    <a16:creationId xmlns:a16="http://schemas.microsoft.com/office/drawing/2014/main" id="{CE0FD15E-76BF-4B9E-BA27-CBDCDC14B6B2}"/>
                  </a:ext>
                </a:extLst>
              </p:cNvPr>
              <p:cNvSpPr/>
              <p:nvPr/>
            </p:nvSpPr>
            <p:spPr bwMode="auto">
              <a:xfrm>
                <a:off x="4438" y="1152"/>
                <a:ext cx="260" cy="446"/>
              </a:xfrm>
              <a:custGeom>
                <a:avLst/>
                <a:gdLst>
                  <a:gd name="T0" fmla="*/ 248 w 260"/>
                  <a:gd name="T1" fmla="*/ 0 h 446"/>
                  <a:gd name="T2" fmla="*/ 179 w 260"/>
                  <a:gd name="T3" fmla="*/ 0 h 446"/>
                  <a:gd name="T4" fmla="*/ 15 w 260"/>
                  <a:gd name="T5" fmla="*/ 0 h 446"/>
                  <a:gd name="T6" fmla="*/ 0 w 260"/>
                  <a:gd name="T7" fmla="*/ 0 h 446"/>
                  <a:gd name="T8" fmla="*/ 0 w 260"/>
                  <a:gd name="T9" fmla="*/ 349 h 446"/>
                  <a:gd name="T10" fmla="*/ 0 w 260"/>
                  <a:gd name="T11" fmla="*/ 446 h 446"/>
                  <a:gd name="T12" fmla="*/ 244 w 260"/>
                  <a:gd name="T13" fmla="*/ 446 h 446"/>
                  <a:gd name="T14" fmla="*/ 244 w 260"/>
                  <a:gd name="T15" fmla="*/ 359 h 446"/>
                  <a:gd name="T16" fmla="*/ 221 w 260"/>
                  <a:gd name="T17" fmla="*/ 359 h 446"/>
                  <a:gd name="T18" fmla="*/ 221 w 260"/>
                  <a:gd name="T19" fmla="*/ 351 h 446"/>
                  <a:gd name="T20" fmla="*/ 221 w 260"/>
                  <a:gd name="T21" fmla="*/ 332 h 446"/>
                  <a:gd name="T22" fmla="*/ 221 w 260"/>
                  <a:gd name="T23" fmla="*/ 239 h 446"/>
                  <a:gd name="T24" fmla="*/ 221 w 260"/>
                  <a:gd name="T25" fmla="*/ 239 h 446"/>
                  <a:gd name="T26" fmla="*/ 221 w 260"/>
                  <a:gd name="T27" fmla="*/ 230 h 446"/>
                  <a:gd name="T28" fmla="*/ 260 w 260"/>
                  <a:gd name="T29" fmla="*/ 230 h 446"/>
                  <a:gd name="T30" fmla="*/ 260 w 260"/>
                  <a:gd name="T31" fmla="*/ 120 h 446"/>
                  <a:gd name="T32" fmla="*/ 244 w 260"/>
                  <a:gd name="T33" fmla="*/ 120 h 446"/>
                  <a:gd name="T34" fmla="*/ 244 w 260"/>
                  <a:gd name="T35" fmla="*/ 112 h 446"/>
                  <a:gd name="T36" fmla="*/ 248 w 260"/>
                  <a:gd name="T37" fmla="*/ 112 h 446"/>
                  <a:gd name="T38" fmla="*/ 248 w 260"/>
                  <a:gd name="T39" fmla="*/ 0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0" h="446">
                    <a:moveTo>
                      <a:pt x="248" y="0"/>
                    </a:moveTo>
                    <a:lnTo>
                      <a:pt x="179" y="0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0" y="349"/>
                    </a:lnTo>
                    <a:lnTo>
                      <a:pt x="0" y="446"/>
                    </a:lnTo>
                    <a:lnTo>
                      <a:pt x="244" y="446"/>
                    </a:lnTo>
                    <a:lnTo>
                      <a:pt x="244" y="359"/>
                    </a:lnTo>
                    <a:lnTo>
                      <a:pt x="221" y="359"/>
                    </a:lnTo>
                    <a:lnTo>
                      <a:pt x="221" y="351"/>
                    </a:lnTo>
                    <a:lnTo>
                      <a:pt x="221" y="332"/>
                    </a:lnTo>
                    <a:lnTo>
                      <a:pt x="221" y="239"/>
                    </a:lnTo>
                    <a:lnTo>
                      <a:pt x="221" y="239"/>
                    </a:lnTo>
                    <a:lnTo>
                      <a:pt x="221" y="230"/>
                    </a:lnTo>
                    <a:lnTo>
                      <a:pt x="260" y="230"/>
                    </a:lnTo>
                    <a:lnTo>
                      <a:pt x="260" y="120"/>
                    </a:lnTo>
                    <a:lnTo>
                      <a:pt x="244" y="120"/>
                    </a:lnTo>
                    <a:lnTo>
                      <a:pt x="244" y="112"/>
                    </a:lnTo>
                    <a:lnTo>
                      <a:pt x="248" y="112"/>
                    </a:lnTo>
                    <a:lnTo>
                      <a:pt x="24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8" name="ïṩḷiḑé">
                <a:extLst>
                  <a:ext uri="{FF2B5EF4-FFF2-40B4-BE49-F238E27FC236}">
                    <a16:creationId xmlns:a16="http://schemas.microsoft.com/office/drawing/2014/main" id="{A8907FE5-8B2F-454D-B1B8-E2CC3E03CE2B}"/>
                  </a:ext>
                </a:extLst>
              </p:cNvPr>
              <p:cNvSpPr/>
              <p:nvPr/>
            </p:nvSpPr>
            <p:spPr bwMode="auto">
              <a:xfrm>
                <a:off x="3708" y="1702"/>
                <a:ext cx="562" cy="447"/>
              </a:xfrm>
              <a:prstGeom prst="rect">
                <a:avLst/>
              </a:prstGeom>
              <a:solidFill>
                <a:srgbClr val="6368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9" name="ïşľíḋé">
                <a:extLst>
                  <a:ext uri="{FF2B5EF4-FFF2-40B4-BE49-F238E27FC236}">
                    <a16:creationId xmlns:a16="http://schemas.microsoft.com/office/drawing/2014/main" id="{4B9D0739-02B9-4E1E-A33F-3E30DACD2FE4}"/>
                  </a:ext>
                </a:extLst>
              </p:cNvPr>
              <p:cNvSpPr/>
              <p:nvPr/>
            </p:nvSpPr>
            <p:spPr bwMode="auto">
              <a:xfrm>
                <a:off x="3708" y="1702"/>
                <a:ext cx="562" cy="4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0" name="î$ļíde">
                <a:extLst>
                  <a:ext uri="{FF2B5EF4-FFF2-40B4-BE49-F238E27FC236}">
                    <a16:creationId xmlns:a16="http://schemas.microsoft.com/office/drawing/2014/main" id="{1F0C686D-4A90-4909-A419-645B6C275B3E}"/>
                  </a:ext>
                </a:extLst>
              </p:cNvPr>
              <p:cNvSpPr/>
              <p:nvPr/>
            </p:nvSpPr>
            <p:spPr bwMode="auto">
              <a:xfrm>
                <a:off x="4041" y="2244"/>
                <a:ext cx="599" cy="469"/>
              </a:xfrm>
              <a:prstGeom prst="rect">
                <a:avLst/>
              </a:prstGeom>
              <a:solidFill>
                <a:srgbClr val="2D2C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1" name="íṡḷîḑè">
                <a:extLst>
                  <a:ext uri="{FF2B5EF4-FFF2-40B4-BE49-F238E27FC236}">
                    <a16:creationId xmlns:a16="http://schemas.microsoft.com/office/drawing/2014/main" id="{5C77B395-A7BD-460F-9DDD-7652915CAAE8}"/>
                  </a:ext>
                </a:extLst>
              </p:cNvPr>
              <p:cNvSpPr/>
              <p:nvPr/>
            </p:nvSpPr>
            <p:spPr bwMode="auto">
              <a:xfrm>
                <a:off x="4041" y="2244"/>
                <a:ext cx="599" cy="4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2" name="íṩliḋé">
                <a:extLst>
                  <a:ext uri="{FF2B5EF4-FFF2-40B4-BE49-F238E27FC236}">
                    <a16:creationId xmlns:a16="http://schemas.microsoft.com/office/drawing/2014/main" id="{EC5687C7-5804-4B63-B71B-95CEA09FA964}"/>
                  </a:ext>
                </a:extLst>
              </p:cNvPr>
              <p:cNvSpPr/>
              <p:nvPr/>
            </p:nvSpPr>
            <p:spPr bwMode="auto">
              <a:xfrm>
                <a:off x="3539" y="2300"/>
                <a:ext cx="473" cy="413"/>
              </a:xfrm>
              <a:prstGeom prst="rect">
                <a:avLst/>
              </a:prstGeom>
              <a:solidFill>
                <a:srgbClr val="2D2C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3" name="ïSľíḓè">
                <a:extLst>
                  <a:ext uri="{FF2B5EF4-FFF2-40B4-BE49-F238E27FC236}">
                    <a16:creationId xmlns:a16="http://schemas.microsoft.com/office/drawing/2014/main" id="{38C77850-F982-4DB5-8BF1-52647C322FBB}"/>
                  </a:ext>
                </a:extLst>
              </p:cNvPr>
              <p:cNvSpPr/>
              <p:nvPr/>
            </p:nvSpPr>
            <p:spPr bwMode="auto">
              <a:xfrm>
                <a:off x="3539" y="2300"/>
                <a:ext cx="473" cy="4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4" name="îṡļiďê">
                <a:extLst>
                  <a:ext uri="{FF2B5EF4-FFF2-40B4-BE49-F238E27FC236}">
                    <a16:creationId xmlns:a16="http://schemas.microsoft.com/office/drawing/2014/main" id="{D3D79B1D-7C69-4D2A-BED4-A2F4A8F897A7}"/>
                  </a:ext>
                </a:extLst>
              </p:cNvPr>
              <p:cNvSpPr/>
              <p:nvPr/>
            </p:nvSpPr>
            <p:spPr bwMode="auto">
              <a:xfrm>
                <a:off x="3548" y="2811"/>
                <a:ext cx="538" cy="212"/>
              </a:xfrm>
              <a:custGeom>
                <a:avLst/>
                <a:gdLst>
                  <a:gd name="T0" fmla="*/ 259 w 259"/>
                  <a:gd name="T1" fmla="*/ 25 h 102"/>
                  <a:gd name="T2" fmla="*/ 140 w 259"/>
                  <a:gd name="T3" fmla="*/ 25 h 102"/>
                  <a:gd name="T4" fmla="*/ 66 w 259"/>
                  <a:gd name="T5" fmla="*/ 102 h 102"/>
                  <a:gd name="T6" fmla="*/ 0 w 259"/>
                  <a:gd name="T7" fmla="*/ 102 h 102"/>
                  <a:gd name="T8" fmla="*/ 0 w 259"/>
                  <a:gd name="T9" fmla="*/ 25 h 102"/>
                  <a:gd name="T10" fmla="*/ 0 w 259"/>
                  <a:gd name="T11" fmla="*/ 0 h 102"/>
                  <a:gd name="T12" fmla="*/ 259 w 259"/>
                  <a:gd name="T13" fmla="*/ 0 h 102"/>
                  <a:gd name="T14" fmla="*/ 259 w 259"/>
                  <a:gd name="T15" fmla="*/ 2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9" h="102">
                    <a:moveTo>
                      <a:pt x="259" y="25"/>
                    </a:moveTo>
                    <a:cubicBezTo>
                      <a:pt x="259" y="25"/>
                      <a:pt x="180" y="25"/>
                      <a:pt x="140" y="25"/>
                    </a:cubicBezTo>
                    <a:cubicBezTo>
                      <a:pt x="100" y="25"/>
                      <a:pt x="66" y="37"/>
                      <a:pt x="66" y="10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59" y="0"/>
                      <a:pt x="259" y="0"/>
                      <a:pt x="259" y="0"/>
                    </a:cubicBezTo>
                    <a:cubicBezTo>
                      <a:pt x="259" y="25"/>
                      <a:pt x="259" y="25"/>
                      <a:pt x="259" y="25"/>
                    </a:cubicBezTo>
                  </a:path>
                </a:pathLst>
              </a:custGeom>
              <a:solidFill>
                <a:srgbClr val="2120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5" name="íS1ïďè">
                <a:extLst>
                  <a:ext uri="{FF2B5EF4-FFF2-40B4-BE49-F238E27FC236}">
                    <a16:creationId xmlns:a16="http://schemas.microsoft.com/office/drawing/2014/main" id="{452D02DF-1AC7-4CA1-AA89-C86209F3B6DE}"/>
                  </a:ext>
                </a:extLst>
              </p:cNvPr>
              <p:cNvSpPr/>
              <p:nvPr/>
            </p:nvSpPr>
            <p:spPr bwMode="auto">
              <a:xfrm>
                <a:off x="4228" y="3187"/>
                <a:ext cx="187" cy="187"/>
              </a:xfrm>
              <a:prstGeom prst="ellipse">
                <a:avLst/>
              </a:pr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6" name="îṥḻidé">
                <a:extLst>
                  <a:ext uri="{FF2B5EF4-FFF2-40B4-BE49-F238E27FC236}">
                    <a16:creationId xmlns:a16="http://schemas.microsoft.com/office/drawing/2014/main" id="{DECE3F45-BFAB-4EA5-9DD2-F5FD62DFC106}"/>
                  </a:ext>
                </a:extLst>
              </p:cNvPr>
              <p:cNvSpPr/>
              <p:nvPr/>
            </p:nvSpPr>
            <p:spPr bwMode="auto">
              <a:xfrm>
                <a:off x="4609" y="3187"/>
                <a:ext cx="187" cy="187"/>
              </a:xfrm>
              <a:prstGeom prst="ellipse">
                <a:avLst/>
              </a:pr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7" name="îśḻíďe">
                <a:extLst>
                  <a:ext uri="{FF2B5EF4-FFF2-40B4-BE49-F238E27FC236}">
                    <a16:creationId xmlns:a16="http://schemas.microsoft.com/office/drawing/2014/main" id="{68834CC7-53C6-47A0-A2E3-DA2C3ABFE261}"/>
                  </a:ext>
                </a:extLst>
              </p:cNvPr>
              <p:cNvSpPr/>
              <p:nvPr/>
            </p:nvSpPr>
            <p:spPr bwMode="auto">
              <a:xfrm>
                <a:off x="3598" y="3187"/>
                <a:ext cx="187" cy="187"/>
              </a:xfrm>
              <a:prstGeom prst="ellipse">
                <a:avLst/>
              </a:pr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8" name="íṣļïḑe">
                <a:extLst>
                  <a:ext uri="{FF2B5EF4-FFF2-40B4-BE49-F238E27FC236}">
                    <a16:creationId xmlns:a16="http://schemas.microsoft.com/office/drawing/2014/main" id="{FADA53B5-043A-45F3-97C6-8E1548822A59}"/>
                  </a:ext>
                </a:extLst>
              </p:cNvPr>
              <p:cNvSpPr/>
              <p:nvPr/>
            </p:nvSpPr>
            <p:spPr bwMode="auto">
              <a:xfrm>
                <a:off x="3978" y="3187"/>
                <a:ext cx="188" cy="187"/>
              </a:xfrm>
              <a:prstGeom prst="ellipse">
                <a:avLst/>
              </a:pr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9" name="iśľíḓé">
                <a:extLst>
                  <a:ext uri="{FF2B5EF4-FFF2-40B4-BE49-F238E27FC236}">
                    <a16:creationId xmlns:a16="http://schemas.microsoft.com/office/drawing/2014/main" id="{C8EDF7B9-25A7-461D-A1BE-554621FE265A}"/>
                  </a:ext>
                </a:extLst>
              </p:cNvPr>
              <p:cNvSpPr/>
              <p:nvPr/>
            </p:nvSpPr>
            <p:spPr bwMode="auto">
              <a:xfrm>
                <a:off x="3714" y="2811"/>
                <a:ext cx="926" cy="179"/>
              </a:xfrm>
              <a:prstGeom prst="rect">
                <a:avLst/>
              </a:prstGeom>
              <a:solidFill>
                <a:srgbClr val="2120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0" name="îśľïdè">
                <a:extLst>
                  <a:ext uri="{FF2B5EF4-FFF2-40B4-BE49-F238E27FC236}">
                    <a16:creationId xmlns:a16="http://schemas.microsoft.com/office/drawing/2014/main" id="{EDB87248-39BB-43A8-8879-E27E0903D800}"/>
                  </a:ext>
                </a:extLst>
              </p:cNvPr>
              <p:cNvSpPr/>
              <p:nvPr/>
            </p:nvSpPr>
            <p:spPr bwMode="auto">
              <a:xfrm>
                <a:off x="3714" y="2811"/>
                <a:ext cx="926" cy="1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1" name="íśļïḑê">
                <a:extLst>
                  <a:ext uri="{FF2B5EF4-FFF2-40B4-BE49-F238E27FC236}">
                    <a16:creationId xmlns:a16="http://schemas.microsoft.com/office/drawing/2014/main" id="{B521D878-764A-4B7B-94B8-F47955F62CC8}"/>
                  </a:ext>
                </a:extLst>
              </p:cNvPr>
              <p:cNvSpPr/>
              <p:nvPr/>
            </p:nvSpPr>
            <p:spPr bwMode="auto">
              <a:xfrm>
                <a:off x="3493" y="2863"/>
                <a:ext cx="1392" cy="449"/>
              </a:xfrm>
              <a:custGeom>
                <a:avLst/>
                <a:gdLst>
                  <a:gd name="T0" fmla="*/ 0 w 669"/>
                  <a:gd name="T1" fmla="*/ 216 h 216"/>
                  <a:gd name="T2" fmla="*/ 0 w 669"/>
                  <a:gd name="T3" fmla="*/ 38 h 216"/>
                  <a:gd name="T4" fmla="*/ 38 w 669"/>
                  <a:gd name="T5" fmla="*/ 0 h 216"/>
                  <a:gd name="T6" fmla="*/ 631 w 669"/>
                  <a:gd name="T7" fmla="*/ 0 h 216"/>
                  <a:gd name="T8" fmla="*/ 669 w 669"/>
                  <a:gd name="T9" fmla="*/ 38 h 216"/>
                  <a:gd name="T10" fmla="*/ 669 w 669"/>
                  <a:gd name="T11" fmla="*/ 216 h 216"/>
                  <a:gd name="T12" fmla="*/ 0 w 669"/>
                  <a:gd name="T13" fmla="*/ 216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9" h="216">
                    <a:moveTo>
                      <a:pt x="0" y="216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0" y="17"/>
                      <a:pt x="17" y="0"/>
                      <a:pt x="38" y="0"/>
                    </a:cubicBezTo>
                    <a:cubicBezTo>
                      <a:pt x="631" y="0"/>
                      <a:pt x="631" y="0"/>
                      <a:pt x="631" y="0"/>
                    </a:cubicBezTo>
                    <a:cubicBezTo>
                      <a:pt x="652" y="0"/>
                      <a:pt x="669" y="17"/>
                      <a:pt x="669" y="38"/>
                    </a:cubicBezTo>
                    <a:cubicBezTo>
                      <a:pt x="669" y="216"/>
                      <a:pt x="669" y="216"/>
                      <a:pt x="669" y="216"/>
                    </a:cubicBezTo>
                    <a:cubicBezTo>
                      <a:pt x="0" y="216"/>
                      <a:pt x="0" y="216"/>
                      <a:pt x="0" y="216"/>
                    </a:cubicBezTo>
                  </a:path>
                </a:pathLst>
              </a:custGeom>
              <a:solidFill>
                <a:srgbClr val="B34C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2" name="îṧ1ïḓé">
                <a:extLst>
                  <a:ext uri="{FF2B5EF4-FFF2-40B4-BE49-F238E27FC236}">
                    <a16:creationId xmlns:a16="http://schemas.microsoft.com/office/drawing/2014/main" id="{3687E4C0-2EF1-45FB-B1FB-06F8F689C63B}"/>
                  </a:ext>
                </a:extLst>
              </p:cNvPr>
              <p:cNvSpPr/>
              <p:nvPr/>
            </p:nvSpPr>
            <p:spPr bwMode="auto">
              <a:xfrm>
                <a:off x="3493" y="2863"/>
                <a:ext cx="747" cy="449"/>
              </a:xfrm>
              <a:custGeom>
                <a:avLst/>
                <a:gdLst>
                  <a:gd name="T0" fmla="*/ 359 w 359"/>
                  <a:gd name="T1" fmla="*/ 0 h 216"/>
                  <a:gd name="T2" fmla="*/ 38 w 359"/>
                  <a:gd name="T3" fmla="*/ 0 h 216"/>
                  <a:gd name="T4" fmla="*/ 0 w 359"/>
                  <a:gd name="T5" fmla="*/ 38 h 216"/>
                  <a:gd name="T6" fmla="*/ 0 w 359"/>
                  <a:gd name="T7" fmla="*/ 216 h 216"/>
                  <a:gd name="T8" fmla="*/ 321 w 359"/>
                  <a:gd name="T9" fmla="*/ 216 h 216"/>
                  <a:gd name="T10" fmla="*/ 321 w 359"/>
                  <a:gd name="T11" fmla="*/ 38 h 216"/>
                  <a:gd name="T12" fmla="*/ 359 w 359"/>
                  <a:gd name="T13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9" h="216">
                    <a:moveTo>
                      <a:pt x="359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17" y="0"/>
                      <a:pt x="0" y="17"/>
                      <a:pt x="0" y="38"/>
                    </a:cubicBezTo>
                    <a:cubicBezTo>
                      <a:pt x="0" y="216"/>
                      <a:pt x="0" y="216"/>
                      <a:pt x="0" y="216"/>
                    </a:cubicBezTo>
                    <a:cubicBezTo>
                      <a:pt x="321" y="216"/>
                      <a:pt x="321" y="216"/>
                      <a:pt x="321" y="216"/>
                    </a:cubicBezTo>
                    <a:cubicBezTo>
                      <a:pt x="321" y="38"/>
                      <a:pt x="321" y="38"/>
                      <a:pt x="321" y="38"/>
                    </a:cubicBezTo>
                    <a:cubicBezTo>
                      <a:pt x="321" y="17"/>
                      <a:pt x="338" y="0"/>
                      <a:pt x="359" y="0"/>
                    </a:cubicBezTo>
                  </a:path>
                </a:pathLst>
              </a:custGeom>
              <a:solidFill>
                <a:srgbClr val="D467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3" name="íṡļíḓè">
                <a:extLst>
                  <a:ext uri="{FF2B5EF4-FFF2-40B4-BE49-F238E27FC236}">
                    <a16:creationId xmlns:a16="http://schemas.microsoft.com/office/drawing/2014/main" id="{F3CC8739-B72F-487A-A0AC-F98424AEE3F3}"/>
                  </a:ext>
                </a:extLst>
              </p:cNvPr>
              <p:cNvSpPr/>
              <p:nvPr/>
            </p:nvSpPr>
            <p:spPr bwMode="auto">
              <a:xfrm>
                <a:off x="3529" y="3108"/>
                <a:ext cx="48" cy="79"/>
              </a:xfrm>
              <a:custGeom>
                <a:avLst/>
                <a:gdLst>
                  <a:gd name="T0" fmla="*/ 23 w 23"/>
                  <a:gd name="T1" fmla="*/ 25 h 38"/>
                  <a:gd name="T2" fmla="*/ 12 w 23"/>
                  <a:gd name="T3" fmla="*/ 38 h 38"/>
                  <a:gd name="T4" fmla="*/ 0 w 23"/>
                  <a:gd name="T5" fmla="*/ 25 h 38"/>
                  <a:gd name="T6" fmla="*/ 0 w 23"/>
                  <a:gd name="T7" fmla="*/ 13 h 38"/>
                  <a:gd name="T8" fmla="*/ 12 w 23"/>
                  <a:gd name="T9" fmla="*/ 0 h 38"/>
                  <a:gd name="T10" fmla="*/ 23 w 23"/>
                  <a:gd name="T11" fmla="*/ 13 h 38"/>
                  <a:gd name="T12" fmla="*/ 23 w 23"/>
                  <a:gd name="T13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38">
                    <a:moveTo>
                      <a:pt x="23" y="25"/>
                    </a:moveTo>
                    <a:cubicBezTo>
                      <a:pt x="23" y="32"/>
                      <a:pt x="18" y="38"/>
                      <a:pt x="12" y="38"/>
                    </a:cubicBezTo>
                    <a:cubicBezTo>
                      <a:pt x="5" y="38"/>
                      <a:pt x="0" y="32"/>
                      <a:pt x="0" y="2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8" y="0"/>
                      <a:pt x="23" y="6"/>
                      <a:pt x="23" y="13"/>
                    </a:cubicBezTo>
                    <a:lnTo>
                      <a:pt x="23" y="25"/>
                    </a:lnTo>
                    <a:close/>
                  </a:path>
                </a:pathLst>
              </a:cu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4" name="íŝľïďé">
                <a:extLst>
                  <a:ext uri="{FF2B5EF4-FFF2-40B4-BE49-F238E27FC236}">
                    <a16:creationId xmlns:a16="http://schemas.microsoft.com/office/drawing/2014/main" id="{9763F7AB-6663-4F90-BBD3-B63873093499}"/>
                  </a:ext>
                </a:extLst>
              </p:cNvPr>
              <p:cNvSpPr/>
              <p:nvPr/>
            </p:nvSpPr>
            <p:spPr bwMode="auto">
              <a:xfrm>
                <a:off x="3606" y="3108"/>
                <a:ext cx="48" cy="79"/>
              </a:xfrm>
              <a:custGeom>
                <a:avLst/>
                <a:gdLst>
                  <a:gd name="T0" fmla="*/ 23 w 23"/>
                  <a:gd name="T1" fmla="*/ 25 h 38"/>
                  <a:gd name="T2" fmla="*/ 12 w 23"/>
                  <a:gd name="T3" fmla="*/ 38 h 38"/>
                  <a:gd name="T4" fmla="*/ 0 w 23"/>
                  <a:gd name="T5" fmla="*/ 25 h 38"/>
                  <a:gd name="T6" fmla="*/ 0 w 23"/>
                  <a:gd name="T7" fmla="*/ 13 h 38"/>
                  <a:gd name="T8" fmla="*/ 12 w 23"/>
                  <a:gd name="T9" fmla="*/ 0 h 38"/>
                  <a:gd name="T10" fmla="*/ 23 w 23"/>
                  <a:gd name="T11" fmla="*/ 13 h 38"/>
                  <a:gd name="T12" fmla="*/ 23 w 23"/>
                  <a:gd name="T13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38">
                    <a:moveTo>
                      <a:pt x="23" y="25"/>
                    </a:moveTo>
                    <a:cubicBezTo>
                      <a:pt x="23" y="32"/>
                      <a:pt x="18" y="38"/>
                      <a:pt x="12" y="38"/>
                    </a:cubicBezTo>
                    <a:cubicBezTo>
                      <a:pt x="6" y="38"/>
                      <a:pt x="0" y="32"/>
                      <a:pt x="0" y="2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2" y="0"/>
                    </a:cubicBezTo>
                    <a:cubicBezTo>
                      <a:pt x="18" y="0"/>
                      <a:pt x="23" y="6"/>
                      <a:pt x="23" y="13"/>
                    </a:cubicBezTo>
                    <a:lnTo>
                      <a:pt x="23" y="25"/>
                    </a:lnTo>
                    <a:close/>
                  </a:path>
                </a:pathLst>
              </a:cu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5" name="i$ḷíḍé">
                <a:extLst>
                  <a:ext uri="{FF2B5EF4-FFF2-40B4-BE49-F238E27FC236}">
                    <a16:creationId xmlns:a16="http://schemas.microsoft.com/office/drawing/2014/main" id="{93D22EC1-279A-4E13-ACA2-CB7DAA75A025}"/>
                  </a:ext>
                </a:extLst>
              </p:cNvPr>
              <p:cNvSpPr/>
              <p:nvPr/>
            </p:nvSpPr>
            <p:spPr bwMode="auto">
              <a:xfrm>
                <a:off x="3685" y="3108"/>
                <a:ext cx="48" cy="79"/>
              </a:xfrm>
              <a:custGeom>
                <a:avLst/>
                <a:gdLst>
                  <a:gd name="T0" fmla="*/ 23 w 23"/>
                  <a:gd name="T1" fmla="*/ 25 h 38"/>
                  <a:gd name="T2" fmla="*/ 11 w 23"/>
                  <a:gd name="T3" fmla="*/ 38 h 38"/>
                  <a:gd name="T4" fmla="*/ 0 w 23"/>
                  <a:gd name="T5" fmla="*/ 25 h 38"/>
                  <a:gd name="T6" fmla="*/ 0 w 23"/>
                  <a:gd name="T7" fmla="*/ 13 h 38"/>
                  <a:gd name="T8" fmla="*/ 11 w 23"/>
                  <a:gd name="T9" fmla="*/ 0 h 38"/>
                  <a:gd name="T10" fmla="*/ 23 w 23"/>
                  <a:gd name="T11" fmla="*/ 13 h 38"/>
                  <a:gd name="T12" fmla="*/ 23 w 23"/>
                  <a:gd name="T13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38">
                    <a:moveTo>
                      <a:pt x="23" y="25"/>
                    </a:moveTo>
                    <a:cubicBezTo>
                      <a:pt x="23" y="32"/>
                      <a:pt x="18" y="38"/>
                      <a:pt x="11" y="38"/>
                    </a:cubicBezTo>
                    <a:cubicBezTo>
                      <a:pt x="5" y="38"/>
                      <a:pt x="0" y="32"/>
                      <a:pt x="0" y="2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5" y="0"/>
                      <a:pt x="11" y="0"/>
                    </a:cubicBezTo>
                    <a:cubicBezTo>
                      <a:pt x="18" y="0"/>
                      <a:pt x="23" y="6"/>
                      <a:pt x="23" y="13"/>
                    </a:cubicBezTo>
                    <a:lnTo>
                      <a:pt x="23" y="25"/>
                    </a:lnTo>
                    <a:close/>
                  </a:path>
                </a:pathLst>
              </a:cu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6" name="iŝ1ídé">
                <a:extLst>
                  <a:ext uri="{FF2B5EF4-FFF2-40B4-BE49-F238E27FC236}">
                    <a16:creationId xmlns:a16="http://schemas.microsoft.com/office/drawing/2014/main" id="{CA2D046E-7478-4E95-AA46-EABEA8D36A1B}"/>
                  </a:ext>
                </a:extLst>
              </p:cNvPr>
              <p:cNvSpPr/>
              <p:nvPr/>
            </p:nvSpPr>
            <p:spPr bwMode="auto">
              <a:xfrm>
                <a:off x="3762" y="3108"/>
                <a:ext cx="48" cy="79"/>
              </a:xfrm>
              <a:custGeom>
                <a:avLst/>
                <a:gdLst>
                  <a:gd name="T0" fmla="*/ 23 w 23"/>
                  <a:gd name="T1" fmla="*/ 25 h 38"/>
                  <a:gd name="T2" fmla="*/ 12 w 23"/>
                  <a:gd name="T3" fmla="*/ 38 h 38"/>
                  <a:gd name="T4" fmla="*/ 0 w 23"/>
                  <a:gd name="T5" fmla="*/ 25 h 38"/>
                  <a:gd name="T6" fmla="*/ 0 w 23"/>
                  <a:gd name="T7" fmla="*/ 13 h 38"/>
                  <a:gd name="T8" fmla="*/ 12 w 23"/>
                  <a:gd name="T9" fmla="*/ 0 h 38"/>
                  <a:gd name="T10" fmla="*/ 23 w 23"/>
                  <a:gd name="T11" fmla="*/ 13 h 38"/>
                  <a:gd name="T12" fmla="*/ 23 w 23"/>
                  <a:gd name="T13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38">
                    <a:moveTo>
                      <a:pt x="23" y="25"/>
                    </a:moveTo>
                    <a:cubicBezTo>
                      <a:pt x="23" y="32"/>
                      <a:pt x="18" y="38"/>
                      <a:pt x="12" y="38"/>
                    </a:cubicBezTo>
                    <a:cubicBezTo>
                      <a:pt x="5" y="38"/>
                      <a:pt x="0" y="32"/>
                      <a:pt x="0" y="2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8" y="0"/>
                      <a:pt x="23" y="6"/>
                      <a:pt x="23" y="13"/>
                    </a:cubicBezTo>
                    <a:lnTo>
                      <a:pt x="23" y="25"/>
                    </a:lnTo>
                    <a:close/>
                  </a:path>
                </a:pathLst>
              </a:cu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7" name="îṥ1ïdê">
                <a:extLst>
                  <a:ext uri="{FF2B5EF4-FFF2-40B4-BE49-F238E27FC236}">
                    <a16:creationId xmlns:a16="http://schemas.microsoft.com/office/drawing/2014/main" id="{AA24B013-2C34-485A-913A-41229F5FC675}"/>
                  </a:ext>
                </a:extLst>
              </p:cNvPr>
              <p:cNvSpPr/>
              <p:nvPr/>
            </p:nvSpPr>
            <p:spPr bwMode="auto">
              <a:xfrm>
                <a:off x="3841" y="3108"/>
                <a:ext cx="48" cy="79"/>
              </a:xfrm>
              <a:custGeom>
                <a:avLst/>
                <a:gdLst>
                  <a:gd name="T0" fmla="*/ 23 w 23"/>
                  <a:gd name="T1" fmla="*/ 25 h 38"/>
                  <a:gd name="T2" fmla="*/ 11 w 23"/>
                  <a:gd name="T3" fmla="*/ 38 h 38"/>
                  <a:gd name="T4" fmla="*/ 0 w 23"/>
                  <a:gd name="T5" fmla="*/ 25 h 38"/>
                  <a:gd name="T6" fmla="*/ 0 w 23"/>
                  <a:gd name="T7" fmla="*/ 13 h 38"/>
                  <a:gd name="T8" fmla="*/ 11 w 23"/>
                  <a:gd name="T9" fmla="*/ 0 h 38"/>
                  <a:gd name="T10" fmla="*/ 23 w 23"/>
                  <a:gd name="T11" fmla="*/ 13 h 38"/>
                  <a:gd name="T12" fmla="*/ 23 w 23"/>
                  <a:gd name="T13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38">
                    <a:moveTo>
                      <a:pt x="23" y="25"/>
                    </a:moveTo>
                    <a:cubicBezTo>
                      <a:pt x="23" y="32"/>
                      <a:pt x="17" y="38"/>
                      <a:pt x="11" y="38"/>
                    </a:cubicBezTo>
                    <a:cubicBezTo>
                      <a:pt x="5" y="38"/>
                      <a:pt x="0" y="32"/>
                      <a:pt x="0" y="2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5" y="0"/>
                      <a:pt x="11" y="0"/>
                    </a:cubicBezTo>
                    <a:cubicBezTo>
                      <a:pt x="17" y="0"/>
                      <a:pt x="23" y="6"/>
                      <a:pt x="23" y="13"/>
                    </a:cubicBezTo>
                    <a:lnTo>
                      <a:pt x="23" y="25"/>
                    </a:lnTo>
                    <a:close/>
                  </a:path>
                </a:pathLst>
              </a:cu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8" name="i$ľïďè">
                <a:extLst>
                  <a:ext uri="{FF2B5EF4-FFF2-40B4-BE49-F238E27FC236}">
                    <a16:creationId xmlns:a16="http://schemas.microsoft.com/office/drawing/2014/main" id="{DC513EFF-2987-46C9-B4F5-F3B79EC28173}"/>
                  </a:ext>
                </a:extLst>
              </p:cNvPr>
              <p:cNvSpPr/>
              <p:nvPr/>
            </p:nvSpPr>
            <p:spPr bwMode="auto">
              <a:xfrm>
                <a:off x="3918" y="3108"/>
                <a:ext cx="48" cy="79"/>
              </a:xfrm>
              <a:custGeom>
                <a:avLst/>
                <a:gdLst>
                  <a:gd name="T0" fmla="*/ 23 w 23"/>
                  <a:gd name="T1" fmla="*/ 25 h 38"/>
                  <a:gd name="T2" fmla="*/ 11 w 23"/>
                  <a:gd name="T3" fmla="*/ 38 h 38"/>
                  <a:gd name="T4" fmla="*/ 0 w 23"/>
                  <a:gd name="T5" fmla="*/ 25 h 38"/>
                  <a:gd name="T6" fmla="*/ 0 w 23"/>
                  <a:gd name="T7" fmla="*/ 13 h 38"/>
                  <a:gd name="T8" fmla="*/ 11 w 23"/>
                  <a:gd name="T9" fmla="*/ 0 h 38"/>
                  <a:gd name="T10" fmla="*/ 23 w 23"/>
                  <a:gd name="T11" fmla="*/ 13 h 38"/>
                  <a:gd name="T12" fmla="*/ 23 w 23"/>
                  <a:gd name="T13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38">
                    <a:moveTo>
                      <a:pt x="23" y="25"/>
                    </a:moveTo>
                    <a:cubicBezTo>
                      <a:pt x="23" y="32"/>
                      <a:pt x="18" y="38"/>
                      <a:pt x="11" y="38"/>
                    </a:cubicBezTo>
                    <a:cubicBezTo>
                      <a:pt x="5" y="38"/>
                      <a:pt x="0" y="32"/>
                      <a:pt x="0" y="2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5" y="0"/>
                      <a:pt x="11" y="0"/>
                    </a:cubicBezTo>
                    <a:cubicBezTo>
                      <a:pt x="18" y="0"/>
                      <a:pt x="23" y="6"/>
                      <a:pt x="23" y="13"/>
                    </a:cubicBezTo>
                    <a:lnTo>
                      <a:pt x="23" y="25"/>
                    </a:lnTo>
                    <a:close/>
                  </a:path>
                </a:pathLst>
              </a:cu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9" name="i$ļiḑè">
                <a:extLst>
                  <a:ext uri="{FF2B5EF4-FFF2-40B4-BE49-F238E27FC236}">
                    <a16:creationId xmlns:a16="http://schemas.microsoft.com/office/drawing/2014/main" id="{53D07926-D8EE-4C9B-85CD-18EBF126BEBD}"/>
                  </a:ext>
                </a:extLst>
              </p:cNvPr>
              <p:cNvSpPr/>
              <p:nvPr/>
            </p:nvSpPr>
            <p:spPr bwMode="auto">
              <a:xfrm>
                <a:off x="3995" y="3108"/>
                <a:ext cx="48" cy="79"/>
              </a:xfrm>
              <a:custGeom>
                <a:avLst/>
                <a:gdLst>
                  <a:gd name="T0" fmla="*/ 23 w 23"/>
                  <a:gd name="T1" fmla="*/ 25 h 38"/>
                  <a:gd name="T2" fmla="*/ 12 w 23"/>
                  <a:gd name="T3" fmla="*/ 38 h 38"/>
                  <a:gd name="T4" fmla="*/ 0 w 23"/>
                  <a:gd name="T5" fmla="*/ 25 h 38"/>
                  <a:gd name="T6" fmla="*/ 0 w 23"/>
                  <a:gd name="T7" fmla="*/ 13 h 38"/>
                  <a:gd name="T8" fmla="*/ 12 w 23"/>
                  <a:gd name="T9" fmla="*/ 0 h 38"/>
                  <a:gd name="T10" fmla="*/ 23 w 23"/>
                  <a:gd name="T11" fmla="*/ 13 h 38"/>
                  <a:gd name="T12" fmla="*/ 23 w 23"/>
                  <a:gd name="T13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38">
                    <a:moveTo>
                      <a:pt x="23" y="25"/>
                    </a:moveTo>
                    <a:cubicBezTo>
                      <a:pt x="23" y="32"/>
                      <a:pt x="18" y="38"/>
                      <a:pt x="12" y="38"/>
                    </a:cubicBezTo>
                    <a:cubicBezTo>
                      <a:pt x="5" y="38"/>
                      <a:pt x="0" y="32"/>
                      <a:pt x="0" y="2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8" y="0"/>
                      <a:pt x="23" y="6"/>
                      <a:pt x="23" y="13"/>
                    </a:cubicBezTo>
                    <a:lnTo>
                      <a:pt x="23" y="25"/>
                    </a:lnTo>
                    <a:close/>
                  </a:path>
                </a:pathLst>
              </a:cu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0" name="ïśľïḓè">
                <a:extLst>
                  <a:ext uri="{FF2B5EF4-FFF2-40B4-BE49-F238E27FC236}">
                    <a16:creationId xmlns:a16="http://schemas.microsoft.com/office/drawing/2014/main" id="{06BE51DF-CDB7-49DD-98D1-6461797E16BC}"/>
                  </a:ext>
                </a:extLst>
              </p:cNvPr>
              <p:cNvSpPr/>
              <p:nvPr/>
            </p:nvSpPr>
            <p:spPr bwMode="auto">
              <a:xfrm>
                <a:off x="4074" y="3108"/>
                <a:ext cx="48" cy="79"/>
              </a:xfrm>
              <a:custGeom>
                <a:avLst/>
                <a:gdLst>
                  <a:gd name="T0" fmla="*/ 23 w 23"/>
                  <a:gd name="T1" fmla="*/ 25 h 38"/>
                  <a:gd name="T2" fmla="*/ 11 w 23"/>
                  <a:gd name="T3" fmla="*/ 38 h 38"/>
                  <a:gd name="T4" fmla="*/ 0 w 23"/>
                  <a:gd name="T5" fmla="*/ 25 h 38"/>
                  <a:gd name="T6" fmla="*/ 0 w 23"/>
                  <a:gd name="T7" fmla="*/ 13 h 38"/>
                  <a:gd name="T8" fmla="*/ 11 w 23"/>
                  <a:gd name="T9" fmla="*/ 0 h 38"/>
                  <a:gd name="T10" fmla="*/ 23 w 23"/>
                  <a:gd name="T11" fmla="*/ 13 h 38"/>
                  <a:gd name="T12" fmla="*/ 23 w 23"/>
                  <a:gd name="T13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38">
                    <a:moveTo>
                      <a:pt x="23" y="25"/>
                    </a:moveTo>
                    <a:cubicBezTo>
                      <a:pt x="23" y="32"/>
                      <a:pt x="17" y="38"/>
                      <a:pt x="11" y="38"/>
                    </a:cubicBezTo>
                    <a:cubicBezTo>
                      <a:pt x="5" y="38"/>
                      <a:pt x="0" y="32"/>
                      <a:pt x="0" y="2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5" y="0"/>
                      <a:pt x="11" y="0"/>
                    </a:cubicBezTo>
                    <a:cubicBezTo>
                      <a:pt x="17" y="0"/>
                      <a:pt x="23" y="6"/>
                      <a:pt x="23" y="13"/>
                    </a:cubicBezTo>
                    <a:lnTo>
                      <a:pt x="23" y="25"/>
                    </a:lnTo>
                    <a:close/>
                  </a:path>
                </a:pathLst>
              </a:cu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1" name="iṩľíḓe">
                <a:extLst>
                  <a:ext uri="{FF2B5EF4-FFF2-40B4-BE49-F238E27FC236}">
                    <a16:creationId xmlns:a16="http://schemas.microsoft.com/office/drawing/2014/main" id="{9B99C009-88D0-464D-A465-ADEB30D1CDE3}"/>
                  </a:ext>
                </a:extLst>
              </p:cNvPr>
              <p:cNvSpPr/>
              <p:nvPr/>
            </p:nvSpPr>
            <p:spPr bwMode="auto">
              <a:xfrm>
                <a:off x="3479" y="3299"/>
                <a:ext cx="1417" cy="40"/>
              </a:xfrm>
              <a:prstGeom prst="rect">
                <a:avLst/>
              </a:prstGeom>
              <a:solidFill>
                <a:srgbClr val="4744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2" name="íşľïďe">
                <a:extLst>
                  <a:ext uri="{FF2B5EF4-FFF2-40B4-BE49-F238E27FC236}">
                    <a16:creationId xmlns:a16="http://schemas.microsoft.com/office/drawing/2014/main" id="{9A2727D0-4BAB-4A26-A501-44DBD28A6E21}"/>
                  </a:ext>
                </a:extLst>
              </p:cNvPr>
              <p:cNvSpPr/>
              <p:nvPr/>
            </p:nvSpPr>
            <p:spPr bwMode="auto">
              <a:xfrm>
                <a:off x="4141" y="3299"/>
                <a:ext cx="755" cy="40"/>
              </a:xfrm>
              <a:prstGeom prst="rect">
                <a:avLst/>
              </a:prstGeom>
              <a:solidFill>
                <a:srgbClr val="100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3" name="iṡļîďé">
                <a:extLst>
                  <a:ext uri="{FF2B5EF4-FFF2-40B4-BE49-F238E27FC236}">
                    <a16:creationId xmlns:a16="http://schemas.microsoft.com/office/drawing/2014/main" id="{1E4178CB-0D7D-465A-8497-41573CD02E93}"/>
                  </a:ext>
                </a:extLst>
              </p:cNvPr>
              <p:cNvSpPr/>
              <p:nvPr/>
            </p:nvSpPr>
            <p:spPr bwMode="auto">
              <a:xfrm>
                <a:off x="4161" y="2869"/>
                <a:ext cx="50" cy="73"/>
              </a:xfrm>
              <a:custGeom>
                <a:avLst/>
                <a:gdLst>
                  <a:gd name="T0" fmla="*/ 0 w 24"/>
                  <a:gd name="T1" fmla="*/ 35 h 35"/>
                  <a:gd name="T2" fmla="*/ 0 w 24"/>
                  <a:gd name="T3" fmla="*/ 35 h 35"/>
                  <a:gd name="T4" fmla="*/ 0 w 24"/>
                  <a:gd name="T5" fmla="*/ 35 h 35"/>
                  <a:gd name="T6" fmla="*/ 0 w 24"/>
                  <a:gd name="T7" fmla="*/ 35 h 35"/>
                  <a:gd name="T8" fmla="*/ 0 w 24"/>
                  <a:gd name="T9" fmla="*/ 35 h 35"/>
                  <a:gd name="T10" fmla="*/ 0 w 24"/>
                  <a:gd name="T11" fmla="*/ 35 h 35"/>
                  <a:gd name="T12" fmla="*/ 0 w 24"/>
                  <a:gd name="T13" fmla="*/ 35 h 35"/>
                  <a:gd name="T14" fmla="*/ 0 w 24"/>
                  <a:gd name="T15" fmla="*/ 35 h 35"/>
                  <a:gd name="T16" fmla="*/ 0 w 24"/>
                  <a:gd name="T17" fmla="*/ 35 h 35"/>
                  <a:gd name="T18" fmla="*/ 0 w 24"/>
                  <a:gd name="T19" fmla="*/ 34 h 35"/>
                  <a:gd name="T20" fmla="*/ 0 w 24"/>
                  <a:gd name="T21" fmla="*/ 34 h 35"/>
                  <a:gd name="T22" fmla="*/ 0 w 24"/>
                  <a:gd name="T23" fmla="*/ 34 h 35"/>
                  <a:gd name="T24" fmla="*/ 0 w 24"/>
                  <a:gd name="T25" fmla="*/ 34 h 35"/>
                  <a:gd name="T26" fmla="*/ 0 w 24"/>
                  <a:gd name="T27" fmla="*/ 34 h 35"/>
                  <a:gd name="T28" fmla="*/ 0 w 24"/>
                  <a:gd name="T29" fmla="*/ 34 h 35"/>
                  <a:gd name="T30" fmla="*/ 0 w 24"/>
                  <a:gd name="T31" fmla="*/ 34 h 35"/>
                  <a:gd name="T32" fmla="*/ 0 w 24"/>
                  <a:gd name="T33" fmla="*/ 34 h 35"/>
                  <a:gd name="T34" fmla="*/ 0 w 24"/>
                  <a:gd name="T35" fmla="*/ 34 h 35"/>
                  <a:gd name="T36" fmla="*/ 0 w 24"/>
                  <a:gd name="T37" fmla="*/ 34 h 35"/>
                  <a:gd name="T38" fmla="*/ 0 w 24"/>
                  <a:gd name="T39" fmla="*/ 34 h 35"/>
                  <a:gd name="T40" fmla="*/ 0 w 24"/>
                  <a:gd name="T41" fmla="*/ 34 h 35"/>
                  <a:gd name="T42" fmla="*/ 0 w 24"/>
                  <a:gd name="T43" fmla="*/ 34 h 35"/>
                  <a:gd name="T44" fmla="*/ 0 w 24"/>
                  <a:gd name="T45" fmla="*/ 34 h 35"/>
                  <a:gd name="T46" fmla="*/ 0 w 24"/>
                  <a:gd name="T47" fmla="*/ 34 h 35"/>
                  <a:gd name="T48" fmla="*/ 0 w 24"/>
                  <a:gd name="T49" fmla="*/ 34 h 35"/>
                  <a:gd name="T50" fmla="*/ 0 w 24"/>
                  <a:gd name="T51" fmla="*/ 34 h 35"/>
                  <a:gd name="T52" fmla="*/ 0 w 24"/>
                  <a:gd name="T53" fmla="*/ 34 h 35"/>
                  <a:gd name="T54" fmla="*/ 0 w 24"/>
                  <a:gd name="T55" fmla="*/ 34 h 35"/>
                  <a:gd name="T56" fmla="*/ 0 w 24"/>
                  <a:gd name="T57" fmla="*/ 34 h 35"/>
                  <a:gd name="T58" fmla="*/ 0 w 24"/>
                  <a:gd name="T59" fmla="*/ 34 h 35"/>
                  <a:gd name="T60" fmla="*/ 0 w 24"/>
                  <a:gd name="T61" fmla="*/ 33 h 35"/>
                  <a:gd name="T62" fmla="*/ 0 w 24"/>
                  <a:gd name="T63" fmla="*/ 34 h 35"/>
                  <a:gd name="T64" fmla="*/ 0 w 24"/>
                  <a:gd name="T65" fmla="*/ 33 h 35"/>
                  <a:gd name="T66" fmla="*/ 24 w 24"/>
                  <a:gd name="T67" fmla="*/ 0 h 35"/>
                  <a:gd name="T68" fmla="*/ 0 w 24"/>
                  <a:gd name="T69" fmla="*/ 33 h 35"/>
                  <a:gd name="T70" fmla="*/ 24 w 24"/>
                  <a:gd name="T71" fmla="*/ 0 h 35"/>
                  <a:gd name="T72" fmla="*/ 24 w 24"/>
                  <a:gd name="T7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" h="35">
                    <a:moveTo>
                      <a:pt x="0" y="35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moveTo>
                      <a:pt x="0" y="35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moveTo>
                      <a:pt x="0" y="35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0" y="33"/>
                    </a:moveTo>
                    <a:cubicBezTo>
                      <a:pt x="0" y="33"/>
                      <a:pt x="0" y="33"/>
                      <a:pt x="0" y="34"/>
                    </a:cubicBezTo>
                    <a:cubicBezTo>
                      <a:pt x="0" y="33"/>
                      <a:pt x="0" y="33"/>
                      <a:pt x="0" y="33"/>
                    </a:cubicBezTo>
                    <a:moveTo>
                      <a:pt x="24" y="0"/>
                    </a:moveTo>
                    <a:cubicBezTo>
                      <a:pt x="10" y="5"/>
                      <a:pt x="1" y="18"/>
                      <a:pt x="0" y="33"/>
                    </a:cubicBezTo>
                    <a:cubicBezTo>
                      <a:pt x="1" y="18"/>
                      <a:pt x="10" y="5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solidFill>
                <a:srgbClr val="CC69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4" name="i$líde">
                <a:extLst>
                  <a:ext uri="{FF2B5EF4-FFF2-40B4-BE49-F238E27FC236}">
                    <a16:creationId xmlns:a16="http://schemas.microsoft.com/office/drawing/2014/main" id="{61A54D10-1FA9-4ACB-A033-735721852113}"/>
                  </a:ext>
                </a:extLst>
              </p:cNvPr>
              <p:cNvSpPr/>
              <p:nvPr/>
            </p:nvSpPr>
            <p:spPr bwMode="auto">
              <a:xfrm>
                <a:off x="3493" y="2863"/>
                <a:ext cx="718" cy="160"/>
              </a:xfrm>
              <a:custGeom>
                <a:avLst/>
                <a:gdLst>
                  <a:gd name="T0" fmla="*/ 345 w 345"/>
                  <a:gd name="T1" fmla="*/ 0 h 77"/>
                  <a:gd name="T2" fmla="*/ 38 w 345"/>
                  <a:gd name="T3" fmla="*/ 0 h 77"/>
                  <a:gd name="T4" fmla="*/ 0 w 345"/>
                  <a:gd name="T5" fmla="*/ 38 h 77"/>
                  <a:gd name="T6" fmla="*/ 0 w 345"/>
                  <a:gd name="T7" fmla="*/ 77 h 77"/>
                  <a:gd name="T8" fmla="*/ 321 w 345"/>
                  <a:gd name="T9" fmla="*/ 77 h 77"/>
                  <a:gd name="T10" fmla="*/ 321 w 345"/>
                  <a:gd name="T11" fmla="*/ 38 h 77"/>
                  <a:gd name="T12" fmla="*/ 321 w 345"/>
                  <a:gd name="T13" fmla="*/ 38 h 77"/>
                  <a:gd name="T14" fmla="*/ 321 w 345"/>
                  <a:gd name="T15" fmla="*/ 38 h 77"/>
                  <a:gd name="T16" fmla="*/ 321 w 345"/>
                  <a:gd name="T17" fmla="*/ 38 h 77"/>
                  <a:gd name="T18" fmla="*/ 321 w 345"/>
                  <a:gd name="T19" fmla="*/ 38 h 77"/>
                  <a:gd name="T20" fmla="*/ 321 w 345"/>
                  <a:gd name="T21" fmla="*/ 38 h 77"/>
                  <a:gd name="T22" fmla="*/ 321 w 345"/>
                  <a:gd name="T23" fmla="*/ 38 h 77"/>
                  <a:gd name="T24" fmla="*/ 321 w 345"/>
                  <a:gd name="T25" fmla="*/ 38 h 77"/>
                  <a:gd name="T26" fmla="*/ 321 w 345"/>
                  <a:gd name="T27" fmla="*/ 37 h 77"/>
                  <a:gd name="T28" fmla="*/ 321 w 345"/>
                  <a:gd name="T29" fmla="*/ 37 h 77"/>
                  <a:gd name="T30" fmla="*/ 321 w 345"/>
                  <a:gd name="T31" fmla="*/ 37 h 77"/>
                  <a:gd name="T32" fmla="*/ 321 w 345"/>
                  <a:gd name="T33" fmla="*/ 37 h 77"/>
                  <a:gd name="T34" fmla="*/ 321 w 345"/>
                  <a:gd name="T35" fmla="*/ 37 h 77"/>
                  <a:gd name="T36" fmla="*/ 321 w 345"/>
                  <a:gd name="T37" fmla="*/ 37 h 77"/>
                  <a:gd name="T38" fmla="*/ 321 w 345"/>
                  <a:gd name="T39" fmla="*/ 37 h 77"/>
                  <a:gd name="T40" fmla="*/ 321 w 345"/>
                  <a:gd name="T41" fmla="*/ 37 h 77"/>
                  <a:gd name="T42" fmla="*/ 321 w 345"/>
                  <a:gd name="T43" fmla="*/ 37 h 77"/>
                  <a:gd name="T44" fmla="*/ 321 w 345"/>
                  <a:gd name="T45" fmla="*/ 37 h 77"/>
                  <a:gd name="T46" fmla="*/ 321 w 345"/>
                  <a:gd name="T47" fmla="*/ 37 h 77"/>
                  <a:gd name="T48" fmla="*/ 321 w 345"/>
                  <a:gd name="T49" fmla="*/ 37 h 77"/>
                  <a:gd name="T50" fmla="*/ 321 w 345"/>
                  <a:gd name="T51" fmla="*/ 37 h 77"/>
                  <a:gd name="T52" fmla="*/ 321 w 345"/>
                  <a:gd name="T53" fmla="*/ 37 h 77"/>
                  <a:gd name="T54" fmla="*/ 321 w 345"/>
                  <a:gd name="T55" fmla="*/ 37 h 77"/>
                  <a:gd name="T56" fmla="*/ 321 w 345"/>
                  <a:gd name="T57" fmla="*/ 36 h 77"/>
                  <a:gd name="T58" fmla="*/ 321 w 345"/>
                  <a:gd name="T59" fmla="*/ 36 h 77"/>
                  <a:gd name="T60" fmla="*/ 345 w 345"/>
                  <a:gd name="T61" fmla="*/ 3 h 77"/>
                  <a:gd name="T62" fmla="*/ 345 w 345"/>
                  <a:gd name="T63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45" h="77">
                    <a:moveTo>
                      <a:pt x="345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17" y="0"/>
                      <a:pt x="0" y="17"/>
                      <a:pt x="0" y="3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321" y="77"/>
                      <a:pt x="321" y="77"/>
                      <a:pt x="321" y="77"/>
                    </a:cubicBezTo>
                    <a:cubicBezTo>
                      <a:pt x="321" y="38"/>
                      <a:pt x="321" y="38"/>
                      <a:pt x="321" y="38"/>
                    </a:cubicBezTo>
                    <a:cubicBezTo>
                      <a:pt x="321" y="38"/>
                      <a:pt x="321" y="38"/>
                      <a:pt x="321" y="38"/>
                    </a:cubicBezTo>
                    <a:cubicBezTo>
                      <a:pt x="321" y="38"/>
                      <a:pt x="321" y="38"/>
                      <a:pt x="321" y="38"/>
                    </a:cubicBezTo>
                    <a:cubicBezTo>
                      <a:pt x="321" y="38"/>
                      <a:pt x="321" y="38"/>
                      <a:pt x="321" y="38"/>
                    </a:cubicBezTo>
                    <a:cubicBezTo>
                      <a:pt x="321" y="38"/>
                      <a:pt x="321" y="38"/>
                      <a:pt x="321" y="38"/>
                    </a:cubicBezTo>
                    <a:cubicBezTo>
                      <a:pt x="321" y="38"/>
                      <a:pt x="321" y="38"/>
                      <a:pt x="321" y="38"/>
                    </a:cubicBezTo>
                    <a:cubicBezTo>
                      <a:pt x="321" y="38"/>
                      <a:pt x="321" y="38"/>
                      <a:pt x="321" y="38"/>
                    </a:cubicBezTo>
                    <a:cubicBezTo>
                      <a:pt x="321" y="38"/>
                      <a:pt x="321" y="38"/>
                      <a:pt x="321" y="38"/>
                    </a:cubicBezTo>
                    <a:cubicBezTo>
                      <a:pt x="321" y="38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7"/>
                      <a:pt x="321" y="37"/>
                      <a:pt x="321" y="37"/>
                    </a:cubicBezTo>
                    <a:cubicBezTo>
                      <a:pt x="321" y="36"/>
                      <a:pt x="321" y="36"/>
                      <a:pt x="321" y="36"/>
                    </a:cubicBezTo>
                    <a:cubicBezTo>
                      <a:pt x="321" y="36"/>
                      <a:pt x="321" y="36"/>
                      <a:pt x="321" y="36"/>
                    </a:cubicBezTo>
                    <a:cubicBezTo>
                      <a:pt x="322" y="21"/>
                      <a:pt x="331" y="8"/>
                      <a:pt x="345" y="3"/>
                    </a:cubicBezTo>
                    <a:cubicBezTo>
                      <a:pt x="345" y="0"/>
                      <a:pt x="345" y="0"/>
                      <a:pt x="345" y="0"/>
                    </a:cubicBezTo>
                  </a:path>
                </a:pathLst>
              </a:custGeom>
              <a:solidFill>
                <a:srgbClr val="E27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5" name="iS1îḍé">
                <a:extLst>
                  <a:ext uri="{FF2B5EF4-FFF2-40B4-BE49-F238E27FC236}">
                    <a16:creationId xmlns:a16="http://schemas.microsoft.com/office/drawing/2014/main" id="{6303363A-DAD6-480D-A33C-651B5A64BFBF}"/>
                  </a:ext>
                </a:extLst>
              </p:cNvPr>
              <p:cNvSpPr/>
              <p:nvPr/>
            </p:nvSpPr>
            <p:spPr bwMode="auto">
              <a:xfrm>
                <a:off x="3845" y="2811"/>
                <a:ext cx="539" cy="212"/>
              </a:xfrm>
              <a:custGeom>
                <a:avLst/>
                <a:gdLst>
                  <a:gd name="T0" fmla="*/ 0 w 259"/>
                  <a:gd name="T1" fmla="*/ 25 h 102"/>
                  <a:gd name="T2" fmla="*/ 119 w 259"/>
                  <a:gd name="T3" fmla="*/ 25 h 102"/>
                  <a:gd name="T4" fmla="*/ 193 w 259"/>
                  <a:gd name="T5" fmla="*/ 102 h 102"/>
                  <a:gd name="T6" fmla="*/ 259 w 259"/>
                  <a:gd name="T7" fmla="*/ 102 h 102"/>
                  <a:gd name="T8" fmla="*/ 259 w 259"/>
                  <a:gd name="T9" fmla="*/ 25 h 102"/>
                  <a:gd name="T10" fmla="*/ 259 w 259"/>
                  <a:gd name="T11" fmla="*/ 0 h 102"/>
                  <a:gd name="T12" fmla="*/ 0 w 259"/>
                  <a:gd name="T13" fmla="*/ 0 h 102"/>
                  <a:gd name="T14" fmla="*/ 0 w 259"/>
                  <a:gd name="T15" fmla="*/ 2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9" h="102">
                    <a:moveTo>
                      <a:pt x="0" y="25"/>
                    </a:moveTo>
                    <a:cubicBezTo>
                      <a:pt x="0" y="25"/>
                      <a:pt x="79" y="25"/>
                      <a:pt x="119" y="25"/>
                    </a:cubicBezTo>
                    <a:cubicBezTo>
                      <a:pt x="159" y="25"/>
                      <a:pt x="193" y="37"/>
                      <a:pt x="193" y="102"/>
                    </a:cubicBezTo>
                    <a:cubicBezTo>
                      <a:pt x="259" y="102"/>
                      <a:pt x="259" y="102"/>
                      <a:pt x="259" y="102"/>
                    </a:cubicBezTo>
                    <a:cubicBezTo>
                      <a:pt x="259" y="25"/>
                      <a:pt x="259" y="25"/>
                      <a:pt x="259" y="25"/>
                    </a:cubicBezTo>
                    <a:cubicBezTo>
                      <a:pt x="259" y="0"/>
                      <a:pt x="259" y="0"/>
                      <a:pt x="25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2120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6" name="iŝḷïḓé">
                <a:extLst>
                  <a:ext uri="{FF2B5EF4-FFF2-40B4-BE49-F238E27FC236}">
                    <a16:creationId xmlns:a16="http://schemas.microsoft.com/office/drawing/2014/main" id="{E0B04B7A-6900-4D0D-A181-9BBCC7DF0424}"/>
                  </a:ext>
                </a:extLst>
              </p:cNvPr>
              <p:cNvSpPr/>
              <p:nvPr/>
            </p:nvSpPr>
            <p:spPr bwMode="auto">
              <a:xfrm>
                <a:off x="4301" y="2811"/>
                <a:ext cx="539" cy="212"/>
              </a:xfrm>
              <a:custGeom>
                <a:avLst/>
                <a:gdLst>
                  <a:gd name="T0" fmla="*/ 0 w 259"/>
                  <a:gd name="T1" fmla="*/ 25 h 102"/>
                  <a:gd name="T2" fmla="*/ 119 w 259"/>
                  <a:gd name="T3" fmla="*/ 25 h 102"/>
                  <a:gd name="T4" fmla="*/ 194 w 259"/>
                  <a:gd name="T5" fmla="*/ 102 h 102"/>
                  <a:gd name="T6" fmla="*/ 259 w 259"/>
                  <a:gd name="T7" fmla="*/ 102 h 102"/>
                  <a:gd name="T8" fmla="*/ 259 w 259"/>
                  <a:gd name="T9" fmla="*/ 25 h 102"/>
                  <a:gd name="T10" fmla="*/ 259 w 259"/>
                  <a:gd name="T11" fmla="*/ 0 h 102"/>
                  <a:gd name="T12" fmla="*/ 0 w 259"/>
                  <a:gd name="T13" fmla="*/ 0 h 102"/>
                  <a:gd name="T14" fmla="*/ 0 w 259"/>
                  <a:gd name="T15" fmla="*/ 2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9" h="102">
                    <a:moveTo>
                      <a:pt x="0" y="25"/>
                    </a:moveTo>
                    <a:cubicBezTo>
                      <a:pt x="0" y="25"/>
                      <a:pt x="79" y="25"/>
                      <a:pt x="119" y="25"/>
                    </a:cubicBezTo>
                    <a:cubicBezTo>
                      <a:pt x="159" y="25"/>
                      <a:pt x="194" y="37"/>
                      <a:pt x="194" y="102"/>
                    </a:cubicBezTo>
                    <a:cubicBezTo>
                      <a:pt x="259" y="102"/>
                      <a:pt x="259" y="102"/>
                      <a:pt x="259" y="102"/>
                    </a:cubicBezTo>
                    <a:cubicBezTo>
                      <a:pt x="259" y="25"/>
                      <a:pt x="259" y="25"/>
                      <a:pt x="259" y="25"/>
                    </a:cubicBezTo>
                    <a:cubicBezTo>
                      <a:pt x="259" y="0"/>
                      <a:pt x="259" y="0"/>
                      <a:pt x="25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2120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7" name="íṧľíḍe">
                <a:extLst>
                  <a:ext uri="{FF2B5EF4-FFF2-40B4-BE49-F238E27FC236}">
                    <a16:creationId xmlns:a16="http://schemas.microsoft.com/office/drawing/2014/main" id="{A526975B-94B3-47F0-895B-1BD6FD453FFB}"/>
                  </a:ext>
                </a:extLst>
              </p:cNvPr>
              <p:cNvSpPr/>
              <p:nvPr/>
            </p:nvSpPr>
            <p:spPr bwMode="auto">
              <a:xfrm>
                <a:off x="3358" y="1019"/>
                <a:ext cx="71" cy="2357"/>
              </a:xfrm>
              <a:prstGeom prst="rect">
                <a:avLst/>
              </a:prstGeom>
              <a:solidFill>
                <a:srgbClr val="2B41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8" name="i$ľíďe">
                <a:extLst>
                  <a:ext uri="{FF2B5EF4-FFF2-40B4-BE49-F238E27FC236}">
                    <a16:creationId xmlns:a16="http://schemas.microsoft.com/office/drawing/2014/main" id="{C6AF0050-901F-4199-8BFD-CFF566FCF102}"/>
                  </a:ext>
                </a:extLst>
              </p:cNvPr>
              <p:cNvSpPr/>
              <p:nvPr/>
            </p:nvSpPr>
            <p:spPr bwMode="auto">
              <a:xfrm>
                <a:off x="3358" y="1019"/>
                <a:ext cx="71" cy="23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9" name="ïśľîḑé">
                <a:extLst>
                  <a:ext uri="{FF2B5EF4-FFF2-40B4-BE49-F238E27FC236}">
                    <a16:creationId xmlns:a16="http://schemas.microsoft.com/office/drawing/2014/main" id="{D7CC34E4-B47E-4433-9B90-1D4D53555440}"/>
                  </a:ext>
                </a:extLst>
              </p:cNvPr>
              <p:cNvSpPr/>
              <p:nvPr/>
            </p:nvSpPr>
            <p:spPr bwMode="auto">
              <a:xfrm>
                <a:off x="4948" y="1019"/>
                <a:ext cx="64" cy="2357"/>
              </a:xfrm>
              <a:prstGeom prst="rect">
                <a:avLst/>
              </a:prstGeom>
              <a:solidFill>
                <a:srgbClr val="4E8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0" name="ïŝľiḋé">
                <a:extLst>
                  <a:ext uri="{FF2B5EF4-FFF2-40B4-BE49-F238E27FC236}">
                    <a16:creationId xmlns:a16="http://schemas.microsoft.com/office/drawing/2014/main" id="{C4B6A900-51EF-41D4-A18E-11B67F3666EE}"/>
                  </a:ext>
                </a:extLst>
              </p:cNvPr>
              <p:cNvSpPr/>
              <p:nvPr/>
            </p:nvSpPr>
            <p:spPr bwMode="auto">
              <a:xfrm>
                <a:off x="4948" y="1019"/>
                <a:ext cx="64" cy="23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1" name="iṧľîḓe">
                <a:extLst>
                  <a:ext uri="{FF2B5EF4-FFF2-40B4-BE49-F238E27FC236}">
                    <a16:creationId xmlns:a16="http://schemas.microsoft.com/office/drawing/2014/main" id="{FF6FE447-D114-4AC8-8B3C-8A5843748F9A}"/>
                  </a:ext>
                </a:extLst>
              </p:cNvPr>
              <p:cNvSpPr/>
              <p:nvPr/>
            </p:nvSpPr>
            <p:spPr bwMode="auto">
              <a:xfrm>
                <a:off x="5010" y="1019"/>
                <a:ext cx="71" cy="2357"/>
              </a:xfrm>
              <a:prstGeom prst="rect">
                <a:avLst/>
              </a:prstGeom>
              <a:solidFill>
                <a:srgbClr val="2B41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2" name="íṡļïḋe">
                <a:extLst>
                  <a:ext uri="{FF2B5EF4-FFF2-40B4-BE49-F238E27FC236}">
                    <a16:creationId xmlns:a16="http://schemas.microsoft.com/office/drawing/2014/main" id="{07FC70E5-D962-4932-999F-D96873B4ED90}"/>
                  </a:ext>
                </a:extLst>
              </p:cNvPr>
              <p:cNvSpPr/>
              <p:nvPr/>
            </p:nvSpPr>
            <p:spPr bwMode="auto">
              <a:xfrm>
                <a:off x="5010" y="1019"/>
                <a:ext cx="71" cy="23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3" name="išḷiḍê">
                <a:extLst>
                  <a:ext uri="{FF2B5EF4-FFF2-40B4-BE49-F238E27FC236}">
                    <a16:creationId xmlns:a16="http://schemas.microsoft.com/office/drawing/2014/main" id="{BD15828C-82B6-4CFA-8A76-FFFB0B8B89B9}"/>
                  </a:ext>
                </a:extLst>
              </p:cNvPr>
              <p:cNvSpPr/>
              <p:nvPr/>
            </p:nvSpPr>
            <p:spPr bwMode="auto">
              <a:xfrm>
                <a:off x="3292" y="1019"/>
                <a:ext cx="68" cy="2357"/>
              </a:xfrm>
              <a:prstGeom prst="rect">
                <a:avLst/>
              </a:prstGeom>
              <a:solidFill>
                <a:srgbClr val="4E8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4" name="ïṣ1ïḓe">
                <a:extLst>
                  <a:ext uri="{FF2B5EF4-FFF2-40B4-BE49-F238E27FC236}">
                    <a16:creationId xmlns:a16="http://schemas.microsoft.com/office/drawing/2014/main" id="{F00E2773-466E-4312-997D-9F1AE8CCEA1F}"/>
                  </a:ext>
                </a:extLst>
              </p:cNvPr>
              <p:cNvSpPr/>
              <p:nvPr/>
            </p:nvSpPr>
            <p:spPr bwMode="auto">
              <a:xfrm>
                <a:off x="3292" y="1019"/>
                <a:ext cx="68" cy="23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5" name="iṩ1iďe">
                <a:extLst>
                  <a:ext uri="{FF2B5EF4-FFF2-40B4-BE49-F238E27FC236}">
                    <a16:creationId xmlns:a16="http://schemas.microsoft.com/office/drawing/2014/main" id="{2729A57C-8564-4DDD-8D78-0973E97B6B87}"/>
                  </a:ext>
                </a:extLst>
              </p:cNvPr>
              <p:cNvSpPr/>
              <p:nvPr/>
            </p:nvSpPr>
            <p:spPr bwMode="auto">
              <a:xfrm>
                <a:off x="3292" y="2149"/>
                <a:ext cx="1789" cy="103"/>
              </a:xfrm>
              <a:prstGeom prst="rect">
                <a:avLst/>
              </a:prstGeom>
              <a:solidFill>
                <a:srgbClr val="4E8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6" name="í$ļïḋé">
                <a:extLst>
                  <a:ext uri="{FF2B5EF4-FFF2-40B4-BE49-F238E27FC236}">
                    <a16:creationId xmlns:a16="http://schemas.microsoft.com/office/drawing/2014/main" id="{054D8E83-5C0F-445F-825D-C9F87B96A7BD}"/>
                  </a:ext>
                </a:extLst>
              </p:cNvPr>
              <p:cNvSpPr/>
              <p:nvPr/>
            </p:nvSpPr>
            <p:spPr bwMode="auto">
              <a:xfrm>
                <a:off x="3292" y="2149"/>
                <a:ext cx="1789" cy="1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7" name="îśľidé">
                <a:extLst>
                  <a:ext uri="{FF2B5EF4-FFF2-40B4-BE49-F238E27FC236}">
                    <a16:creationId xmlns:a16="http://schemas.microsoft.com/office/drawing/2014/main" id="{ED122CD6-34AB-434D-9E22-0E5BC27E69FC}"/>
                  </a:ext>
                </a:extLst>
              </p:cNvPr>
              <p:cNvSpPr/>
              <p:nvPr/>
            </p:nvSpPr>
            <p:spPr bwMode="auto">
              <a:xfrm>
                <a:off x="4330" y="2149"/>
                <a:ext cx="751" cy="103"/>
              </a:xfrm>
              <a:prstGeom prst="rect">
                <a:avLst/>
              </a:prstGeom>
              <a:solidFill>
                <a:srgbClr val="2B41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8" name="îṧḻíḍê">
                <a:extLst>
                  <a:ext uri="{FF2B5EF4-FFF2-40B4-BE49-F238E27FC236}">
                    <a16:creationId xmlns:a16="http://schemas.microsoft.com/office/drawing/2014/main" id="{10E8B337-473A-4767-9BEB-351AB048FC82}"/>
                  </a:ext>
                </a:extLst>
              </p:cNvPr>
              <p:cNvSpPr/>
              <p:nvPr/>
            </p:nvSpPr>
            <p:spPr bwMode="auto">
              <a:xfrm>
                <a:off x="4330" y="2149"/>
                <a:ext cx="751" cy="1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9" name="ïṧlíḍé">
                <a:extLst>
                  <a:ext uri="{FF2B5EF4-FFF2-40B4-BE49-F238E27FC236}">
                    <a16:creationId xmlns:a16="http://schemas.microsoft.com/office/drawing/2014/main" id="{DB7A62C6-C2D0-438F-97B5-35D2A4EEAFF0}"/>
                  </a:ext>
                </a:extLst>
              </p:cNvPr>
              <p:cNvSpPr/>
              <p:nvPr/>
            </p:nvSpPr>
            <p:spPr bwMode="auto">
              <a:xfrm>
                <a:off x="3292" y="1598"/>
                <a:ext cx="1789" cy="104"/>
              </a:xfrm>
              <a:prstGeom prst="rect">
                <a:avLst/>
              </a:prstGeom>
              <a:solidFill>
                <a:srgbClr val="4E8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0" name="î$ḻíḍè">
                <a:extLst>
                  <a:ext uri="{FF2B5EF4-FFF2-40B4-BE49-F238E27FC236}">
                    <a16:creationId xmlns:a16="http://schemas.microsoft.com/office/drawing/2014/main" id="{8FCFCC7E-B2CB-42BE-9DBD-F6403D156E73}"/>
                  </a:ext>
                </a:extLst>
              </p:cNvPr>
              <p:cNvSpPr/>
              <p:nvPr/>
            </p:nvSpPr>
            <p:spPr bwMode="auto">
              <a:xfrm>
                <a:off x="3292" y="1598"/>
                <a:ext cx="1789" cy="1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1" name="isľîḓe">
                <a:extLst>
                  <a:ext uri="{FF2B5EF4-FFF2-40B4-BE49-F238E27FC236}">
                    <a16:creationId xmlns:a16="http://schemas.microsoft.com/office/drawing/2014/main" id="{CB405164-9AFB-4CF0-A299-E353F3017BC9}"/>
                  </a:ext>
                </a:extLst>
              </p:cNvPr>
              <p:cNvSpPr/>
              <p:nvPr/>
            </p:nvSpPr>
            <p:spPr bwMode="auto">
              <a:xfrm>
                <a:off x="4330" y="1598"/>
                <a:ext cx="751" cy="104"/>
              </a:xfrm>
              <a:prstGeom prst="rect">
                <a:avLst/>
              </a:prstGeom>
              <a:solidFill>
                <a:srgbClr val="2B41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2" name="íṩļíḑe">
                <a:extLst>
                  <a:ext uri="{FF2B5EF4-FFF2-40B4-BE49-F238E27FC236}">
                    <a16:creationId xmlns:a16="http://schemas.microsoft.com/office/drawing/2014/main" id="{B7D0DCB7-21CB-4C67-9F3F-8AE54B38B956}"/>
                  </a:ext>
                </a:extLst>
              </p:cNvPr>
              <p:cNvSpPr/>
              <p:nvPr/>
            </p:nvSpPr>
            <p:spPr bwMode="auto">
              <a:xfrm>
                <a:off x="4330" y="1598"/>
                <a:ext cx="751" cy="1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3" name="îṣľîḋê">
                <a:extLst>
                  <a:ext uri="{FF2B5EF4-FFF2-40B4-BE49-F238E27FC236}">
                    <a16:creationId xmlns:a16="http://schemas.microsoft.com/office/drawing/2014/main" id="{4AC51440-9A2E-4FF2-8E1C-D097F25997B5}"/>
                  </a:ext>
                </a:extLst>
              </p:cNvPr>
              <p:cNvSpPr/>
              <p:nvPr/>
            </p:nvSpPr>
            <p:spPr bwMode="auto">
              <a:xfrm>
                <a:off x="4496" y="2323"/>
                <a:ext cx="535" cy="382"/>
              </a:xfrm>
              <a:custGeom>
                <a:avLst/>
                <a:gdLst>
                  <a:gd name="T0" fmla="*/ 244 w 535"/>
                  <a:gd name="T1" fmla="*/ 0 h 382"/>
                  <a:gd name="T2" fmla="*/ 242 w 535"/>
                  <a:gd name="T3" fmla="*/ 0 h 382"/>
                  <a:gd name="T4" fmla="*/ 0 w 535"/>
                  <a:gd name="T5" fmla="*/ 0 h 382"/>
                  <a:gd name="T6" fmla="*/ 0 w 535"/>
                  <a:gd name="T7" fmla="*/ 382 h 382"/>
                  <a:gd name="T8" fmla="*/ 242 w 535"/>
                  <a:gd name="T9" fmla="*/ 382 h 382"/>
                  <a:gd name="T10" fmla="*/ 244 w 535"/>
                  <a:gd name="T11" fmla="*/ 382 h 382"/>
                  <a:gd name="T12" fmla="*/ 535 w 535"/>
                  <a:gd name="T13" fmla="*/ 382 h 382"/>
                  <a:gd name="T14" fmla="*/ 535 w 535"/>
                  <a:gd name="T15" fmla="*/ 0 h 382"/>
                  <a:gd name="T16" fmla="*/ 244 w 535"/>
                  <a:gd name="T17" fmla="*/ 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5" h="382">
                    <a:moveTo>
                      <a:pt x="244" y="0"/>
                    </a:moveTo>
                    <a:lnTo>
                      <a:pt x="242" y="0"/>
                    </a:lnTo>
                    <a:lnTo>
                      <a:pt x="0" y="0"/>
                    </a:lnTo>
                    <a:lnTo>
                      <a:pt x="0" y="382"/>
                    </a:lnTo>
                    <a:lnTo>
                      <a:pt x="242" y="382"/>
                    </a:lnTo>
                    <a:lnTo>
                      <a:pt x="244" y="382"/>
                    </a:lnTo>
                    <a:lnTo>
                      <a:pt x="535" y="382"/>
                    </a:lnTo>
                    <a:lnTo>
                      <a:pt x="535" y="0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rgbClr val="683E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4" name="iṧḻíḍe">
                <a:extLst>
                  <a:ext uri="{FF2B5EF4-FFF2-40B4-BE49-F238E27FC236}">
                    <a16:creationId xmlns:a16="http://schemas.microsoft.com/office/drawing/2014/main" id="{3895342A-6AE8-495B-82B0-E52939AB14DA}"/>
                  </a:ext>
                </a:extLst>
              </p:cNvPr>
              <p:cNvSpPr/>
              <p:nvPr/>
            </p:nvSpPr>
            <p:spPr bwMode="auto">
              <a:xfrm>
                <a:off x="4496" y="2323"/>
                <a:ext cx="535" cy="382"/>
              </a:xfrm>
              <a:custGeom>
                <a:avLst/>
                <a:gdLst>
                  <a:gd name="T0" fmla="*/ 244 w 535"/>
                  <a:gd name="T1" fmla="*/ 0 h 382"/>
                  <a:gd name="T2" fmla="*/ 242 w 535"/>
                  <a:gd name="T3" fmla="*/ 0 h 382"/>
                  <a:gd name="T4" fmla="*/ 0 w 535"/>
                  <a:gd name="T5" fmla="*/ 0 h 382"/>
                  <a:gd name="T6" fmla="*/ 0 w 535"/>
                  <a:gd name="T7" fmla="*/ 382 h 382"/>
                  <a:gd name="T8" fmla="*/ 242 w 535"/>
                  <a:gd name="T9" fmla="*/ 382 h 382"/>
                  <a:gd name="T10" fmla="*/ 244 w 535"/>
                  <a:gd name="T11" fmla="*/ 382 h 382"/>
                  <a:gd name="T12" fmla="*/ 535 w 535"/>
                  <a:gd name="T13" fmla="*/ 382 h 382"/>
                  <a:gd name="T14" fmla="*/ 535 w 535"/>
                  <a:gd name="T15" fmla="*/ 0 h 382"/>
                  <a:gd name="T16" fmla="*/ 244 w 535"/>
                  <a:gd name="T17" fmla="*/ 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5" h="382">
                    <a:moveTo>
                      <a:pt x="244" y="0"/>
                    </a:moveTo>
                    <a:lnTo>
                      <a:pt x="242" y="0"/>
                    </a:lnTo>
                    <a:lnTo>
                      <a:pt x="0" y="0"/>
                    </a:lnTo>
                    <a:lnTo>
                      <a:pt x="0" y="382"/>
                    </a:lnTo>
                    <a:lnTo>
                      <a:pt x="242" y="382"/>
                    </a:lnTo>
                    <a:lnTo>
                      <a:pt x="244" y="382"/>
                    </a:lnTo>
                    <a:lnTo>
                      <a:pt x="535" y="382"/>
                    </a:lnTo>
                    <a:lnTo>
                      <a:pt x="535" y="0"/>
                    </a:lnTo>
                    <a:lnTo>
                      <a:pt x="24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5" name="ïšḷiḋe">
                <a:extLst>
                  <a:ext uri="{FF2B5EF4-FFF2-40B4-BE49-F238E27FC236}">
                    <a16:creationId xmlns:a16="http://schemas.microsoft.com/office/drawing/2014/main" id="{41FE6C30-F5F6-433B-8305-14F40022E106}"/>
                  </a:ext>
                </a:extLst>
              </p:cNvPr>
              <p:cNvSpPr/>
              <p:nvPr/>
            </p:nvSpPr>
            <p:spPr bwMode="auto">
              <a:xfrm>
                <a:off x="3774" y="2338"/>
                <a:ext cx="473" cy="367"/>
              </a:xfrm>
              <a:prstGeom prst="rect">
                <a:avLst/>
              </a:prstGeom>
              <a:solidFill>
                <a:srgbClr val="8E60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6" name="îśḻiḋe">
                <a:extLst>
                  <a:ext uri="{FF2B5EF4-FFF2-40B4-BE49-F238E27FC236}">
                    <a16:creationId xmlns:a16="http://schemas.microsoft.com/office/drawing/2014/main" id="{58E14475-3216-48E4-8325-172E4EE5DA50}"/>
                  </a:ext>
                </a:extLst>
              </p:cNvPr>
              <p:cNvSpPr/>
              <p:nvPr/>
            </p:nvSpPr>
            <p:spPr bwMode="auto">
              <a:xfrm>
                <a:off x="3774" y="2338"/>
                <a:ext cx="473" cy="3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7" name="iS1ïďê">
                <a:extLst>
                  <a:ext uri="{FF2B5EF4-FFF2-40B4-BE49-F238E27FC236}">
                    <a16:creationId xmlns:a16="http://schemas.microsoft.com/office/drawing/2014/main" id="{974E8552-1AA8-4902-B0C8-F868BDC5819A}"/>
                  </a:ext>
                </a:extLst>
              </p:cNvPr>
              <p:cNvSpPr/>
              <p:nvPr/>
            </p:nvSpPr>
            <p:spPr bwMode="auto">
              <a:xfrm>
                <a:off x="3389" y="2338"/>
                <a:ext cx="402" cy="367"/>
              </a:xfrm>
              <a:prstGeom prst="rect">
                <a:avLst/>
              </a:prstGeom>
              <a:solidFill>
                <a:srgbClr val="BE91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8" name="iṥ1íďê">
                <a:extLst>
                  <a:ext uri="{FF2B5EF4-FFF2-40B4-BE49-F238E27FC236}">
                    <a16:creationId xmlns:a16="http://schemas.microsoft.com/office/drawing/2014/main" id="{D8012D68-AB35-4B3E-98A9-496B55EAB4A4}"/>
                  </a:ext>
                </a:extLst>
              </p:cNvPr>
              <p:cNvSpPr/>
              <p:nvPr/>
            </p:nvSpPr>
            <p:spPr bwMode="auto">
              <a:xfrm>
                <a:off x="3389" y="2338"/>
                <a:ext cx="402" cy="3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9" name="iş1idé">
                <a:extLst>
                  <a:ext uri="{FF2B5EF4-FFF2-40B4-BE49-F238E27FC236}">
                    <a16:creationId xmlns:a16="http://schemas.microsoft.com/office/drawing/2014/main" id="{B99787CA-8960-4420-B1EC-85075D85408A}"/>
                  </a:ext>
                </a:extLst>
              </p:cNvPr>
              <p:cNvSpPr/>
              <p:nvPr/>
            </p:nvSpPr>
            <p:spPr bwMode="auto">
              <a:xfrm>
                <a:off x="3535" y="2338"/>
                <a:ext cx="81" cy="78"/>
              </a:xfrm>
              <a:prstGeom prst="rect">
                <a:avLst/>
              </a:prstGeom>
              <a:solidFill>
                <a:srgbClr val="996E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0" name="íṧḷíḓê">
                <a:extLst>
                  <a:ext uri="{FF2B5EF4-FFF2-40B4-BE49-F238E27FC236}">
                    <a16:creationId xmlns:a16="http://schemas.microsoft.com/office/drawing/2014/main" id="{6F778945-64AF-4E77-A36C-6F56D597A3C5}"/>
                  </a:ext>
                </a:extLst>
              </p:cNvPr>
              <p:cNvSpPr/>
              <p:nvPr/>
            </p:nvSpPr>
            <p:spPr bwMode="auto">
              <a:xfrm>
                <a:off x="3535" y="2338"/>
                <a:ext cx="81" cy="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1" name="íṩlíḓè">
                <a:extLst>
                  <a:ext uri="{FF2B5EF4-FFF2-40B4-BE49-F238E27FC236}">
                    <a16:creationId xmlns:a16="http://schemas.microsoft.com/office/drawing/2014/main" id="{31B51C5E-014F-44B3-8B3F-747F8E0B95CF}"/>
                  </a:ext>
                </a:extLst>
              </p:cNvPr>
              <p:cNvSpPr/>
              <p:nvPr/>
            </p:nvSpPr>
            <p:spPr bwMode="auto">
              <a:xfrm>
                <a:off x="4116" y="2612"/>
                <a:ext cx="102" cy="66"/>
              </a:xfrm>
              <a:prstGeom prst="rect">
                <a:avLst/>
              </a:prstGeom>
              <a:solidFill>
                <a:srgbClr val="CCBF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2" name="iṥľíḍe">
                <a:extLst>
                  <a:ext uri="{FF2B5EF4-FFF2-40B4-BE49-F238E27FC236}">
                    <a16:creationId xmlns:a16="http://schemas.microsoft.com/office/drawing/2014/main" id="{9C0FEB41-B653-4728-878C-A988FD33B4F2}"/>
                  </a:ext>
                </a:extLst>
              </p:cNvPr>
              <p:cNvSpPr/>
              <p:nvPr/>
            </p:nvSpPr>
            <p:spPr bwMode="auto">
              <a:xfrm>
                <a:off x="4116" y="2612"/>
                <a:ext cx="102" cy="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3" name="ïśḻidê">
                <a:extLst>
                  <a:ext uri="{FF2B5EF4-FFF2-40B4-BE49-F238E27FC236}">
                    <a16:creationId xmlns:a16="http://schemas.microsoft.com/office/drawing/2014/main" id="{8E3A4822-E13A-4221-A20C-516AE69E45BD}"/>
                  </a:ext>
                </a:extLst>
              </p:cNvPr>
              <p:cNvSpPr/>
              <p:nvPr/>
            </p:nvSpPr>
            <p:spPr bwMode="auto">
              <a:xfrm>
                <a:off x="3910" y="2416"/>
                <a:ext cx="270" cy="289"/>
              </a:xfrm>
              <a:prstGeom prst="rect">
                <a:avLst/>
              </a:prstGeom>
              <a:solidFill>
                <a:srgbClr val="D5C8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4" name="ïṩḻiďè">
                <a:extLst>
                  <a:ext uri="{FF2B5EF4-FFF2-40B4-BE49-F238E27FC236}">
                    <a16:creationId xmlns:a16="http://schemas.microsoft.com/office/drawing/2014/main" id="{C1C5DC69-E9D3-42FB-84FE-AA5734C32715}"/>
                  </a:ext>
                </a:extLst>
              </p:cNvPr>
              <p:cNvSpPr/>
              <p:nvPr/>
            </p:nvSpPr>
            <p:spPr bwMode="auto">
              <a:xfrm>
                <a:off x="4182" y="2416"/>
                <a:ext cx="271" cy="289"/>
              </a:xfrm>
              <a:prstGeom prst="rect">
                <a:avLst/>
              </a:prstGeom>
              <a:solidFill>
                <a:srgbClr val="9B91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5" name="iṥlíḑè">
                <a:extLst>
                  <a:ext uri="{FF2B5EF4-FFF2-40B4-BE49-F238E27FC236}">
                    <a16:creationId xmlns:a16="http://schemas.microsoft.com/office/drawing/2014/main" id="{85967059-28C6-4095-AC09-50F04C4765AB}"/>
                  </a:ext>
                </a:extLst>
              </p:cNvPr>
              <p:cNvSpPr/>
              <p:nvPr/>
            </p:nvSpPr>
            <p:spPr bwMode="auto">
              <a:xfrm>
                <a:off x="4496" y="2583"/>
                <a:ext cx="244" cy="122"/>
              </a:xfrm>
              <a:prstGeom prst="rect">
                <a:avLst/>
              </a:prstGeom>
              <a:solidFill>
                <a:srgbClr val="B266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6" name="íŝlíḑè">
                <a:extLst>
                  <a:ext uri="{FF2B5EF4-FFF2-40B4-BE49-F238E27FC236}">
                    <a16:creationId xmlns:a16="http://schemas.microsoft.com/office/drawing/2014/main" id="{4927204D-1E25-4F52-A524-8074E0A72D9A}"/>
                  </a:ext>
                </a:extLst>
              </p:cNvPr>
              <p:cNvSpPr/>
              <p:nvPr/>
            </p:nvSpPr>
            <p:spPr bwMode="auto">
              <a:xfrm>
                <a:off x="4496" y="2583"/>
                <a:ext cx="244" cy="1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7" name="îṧḻïḋè">
                <a:extLst>
                  <a:ext uri="{FF2B5EF4-FFF2-40B4-BE49-F238E27FC236}">
                    <a16:creationId xmlns:a16="http://schemas.microsoft.com/office/drawing/2014/main" id="{FFF358F1-1E94-49F5-8C0C-964EB20F434D}"/>
                  </a:ext>
                </a:extLst>
              </p:cNvPr>
              <p:cNvSpPr/>
              <p:nvPr/>
            </p:nvSpPr>
            <p:spPr bwMode="auto">
              <a:xfrm>
                <a:off x="4738" y="2583"/>
                <a:ext cx="293" cy="122"/>
              </a:xfrm>
              <a:prstGeom prst="rect">
                <a:avLst/>
              </a:prstGeom>
              <a:solidFill>
                <a:srgbClr val="914D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8" name="íṣľïdê">
                <a:extLst>
                  <a:ext uri="{FF2B5EF4-FFF2-40B4-BE49-F238E27FC236}">
                    <a16:creationId xmlns:a16="http://schemas.microsoft.com/office/drawing/2014/main" id="{2EC2DEA3-C588-488C-9CED-E5AA17E9D602}"/>
                  </a:ext>
                </a:extLst>
              </p:cNvPr>
              <p:cNvSpPr/>
              <p:nvPr/>
            </p:nvSpPr>
            <p:spPr bwMode="auto">
              <a:xfrm>
                <a:off x="4496" y="2441"/>
                <a:ext cx="244" cy="123"/>
              </a:xfrm>
              <a:prstGeom prst="rect">
                <a:avLst/>
              </a:prstGeom>
              <a:solidFill>
                <a:srgbClr val="B266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9" name="îṡḷïḍè">
                <a:extLst>
                  <a:ext uri="{FF2B5EF4-FFF2-40B4-BE49-F238E27FC236}">
                    <a16:creationId xmlns:a16="http://schemas.microsoft.com/office/drawing/2014/main" id="{227E3FE0-BD4F-4589-AC6C-BB1B63B292BB}"/>
                  </a:ext>
                </a:extLst>
              </p:cNvPr>
              <p:cNvSpPr/>
              <p:nvPr/>
            </p:nvSpPr>
            <p:spPr bwMode="auto">
              <a:xfrm>
                <a:off x="4496" y="2441"/>
                <a:ext cx="244" cy="1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0" name="ï$ļïḍe">
                <a:extLst>
                  <a:ext uri="{FF2B5EF4-FFF2-40B4-BE49-F238E27FC236}">
                    <a16:creationId xmlns:a16="http://schemas.microsoft.com/office/drawing/2014/main" id="{AFA92893-3726-4C44-8492-B054449CE8D2}"/>
                  </a:ext>
                </a:extLst>
              </p:cNvPr>
              <p:cNvSpPr/>
              <p:nvPr/>
            </p:nvSpPr>
            <p:spPr bwMode="auto">
              <a:xfrm>
                <a:off x="4738" y="2441"/>
                <a:ext cx="293" cy="123"/>
              </a:xfrm>
              <a:prstGeom prst="rect">
                <a:avLst/>
              </a:prstGeom>
              <a:solidFill>
                <a:srgbClr val="914D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1" name="išḻïdé">
                <a:extLst>
                  <a:ext uri="{FF2B5EF4-FFF2-40B4-BE49-F238E27FC236}">
                    <a16:creationId xmlns:a16="http://schemas.microsoft.com/office/drawing/2014/main" id="{1CB8F706-370F-428C-A6C9-62F6E4473FFA}"/>
                  </a:ext>
                </a:extLst>
              </p:cNvPr>
              <p:cNvSpPr/>
              <p:nvPr/>
            </p:nvSpPr>
            <p:spPr bwMode="auto">
              <a:xfrm>
                <a:off x="4496" y="2300"/>
                <a:ext cx="244" cy="125"/>
              </a:xfrm>
              <a:prstGeom prst="rect">
                <a:avLst/>
              </a:prstGeom>
              <a:solidFill>
                <a:srgbClr val="B266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2" name="ïṣḷíḋe">
                <a:extLst>
                  <a:ext uri="{FF2B5EF4-FFF2-40B4-BE49-F238E27FC236}">
                    <a16:creationId xmlns:a16="http://schemas.microsoft.com/office/drawing/2014/main" id="{676E92FA-9ACC-4F7C-967F-2E659F54DD05}"/>
                  </a:ext>
                </a:extLst>
              </p:cNvPr>
              <p:cNvSpPr/>
              <p:nvPr/>
            </p:nvSpPr>
            <p:spPr bwMode="auto">
              <a:xfrm>
                <a:off x="4738" y="2300"/>
                <a:ext cx="293" cy="125"/>
              </a:xfrm>
              <a:prstGeom prst="rect">
                <a:avLst/>
              </a:prstGeom>
              <a:solidFill>
                <a:srgbClr val="914D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3" name="i$lîḓè">
                <a:extLst>
                  <a:ext uri="{FF2B5EF4-FFF2-40B4-BE49-F238E27FC236}">
                    <a16:creationId xmlns:a16="http://schemas.microsoft.com/office/drawing/2014/main" id="{728EC8AA-6216-4020-9127-4DA65BA02390}"/>
                  </a:ext>
                </a:extLst>
              </p:cNvPr>
              <p:cNvSpPr/>
              <p:nvPr/>
            </p:nvSpPr>
            <p:spPr bwMode="auto">
              <a:xfrm>
                <a:off x="4496" y="2564"/>
                <a:ext cx="144" cy="19"/>
              </a:xfrm>
              <a:prstGeom prst="rect">
                <a:avLst/>
              </a:prstGeom>
              <a:solidFill>
                <a:srgbClr val="7D46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4" name="ï$ľíḑè">
                <a:extLst>
                  <a:ext uri="{FF2B5EF4-FFF2-40B4-BE49-F238E27FC236}">
                    <a16:creationId xmlns:a16="http://schemas.microsoft.com/office/drawing/2014/main" id="{418E46F3-B6FF-4DAC-843D-5756E7F949D2}"/>
                  </a:ext>
                </a:extLst>
              </p:cNvPr>
              <p:cNvSpPr/>
              <p:nvPr/>
            </p:nvSpPr>
            <p:spPr bwMode="auto">
              <a:xfrm>
                <a:off x="4496" y="2564"/>
                <a:ext cx="144" cy="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5" name="îṡľïḍè">
                <a:extLst>
                  <a:ext uri="{FF2B5EF4-FFF2-40B4-BE49-F238E27FC236}">
                    <a16:creationId xmlns:a16="http://schemas.microsoft.com/office/drawing/2014/main" id="{FFE50F68-C372-45D9-AA04-08CD37E0B0A2}"/>
                  </a:ext>
                </a:extLst>
              </p:cNvPr>
              <p:cNvSpPr/>
              <p:nvPr/>
            </p:nvSpPr>
            <p:spPr bwMode="auto">
              <a:xfrm>
                <a:off x="4496" y="2583"/>
                <a:ext cx="144" cy="122"/>
              </a:xfrm>
              <a:prstGeom prst="rect">
                <a:avLst/>
              </a:prstGeom>
              <a:solidFill>
                <a:srgbClr val="A159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6" name="ïṧľîḓè">
                <a:extLst>
                  <a:ext uri="{FF2B5EF4-FFF2-40B4-BE49-F238E27FC236}">
                    <a16:creationId xmlns:a16="http://schemas.microsoft.com/office/drawing/2014/main" id="{E03792C7-DECB-42D5-A208-A9C84A3F4FDF}"/>
                  </a:ext>
                </a:extLst>
              </p:cNvPr>
              <p:cNvSpPr/>
              <p:nvPr/>
            </p:nvSpPr>
            <p:spPr bwMode="auto">
              <a:xfrm>
                <a:off x="4496" y="2583"/>
                <a:ext cx="144" cy="1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7" name="íṡľïdé">
                <a:extLst>
                  <a:ext uri="{FF2B5EF4-FFF2-40B4-BE49-F238E27FC236}">
                    <a16:creationId xmlns:a16="http://schemas.microsoft.com/office/drawing/2014/main" id="{9217EE26-880C-4A14-B13F-4A08FE0266FB}"/>
                  </a:ext>
                </a:extLst>
              </p:cNvPr>
              <p:cNvSpPr/>
              <p:nvPr/>
            </p:nvSpPr>
            <p:spPr bwMode="auto">
              <a:xfrm>
                <a:off x="4496" y="2441"/>
                <a:ext cx="144" cy="123"/>
              </a:xfrm>
              <a:prstGeom prst="rect">
                <a:avLst/>
              </a:prstGeom>
              <a:solidFill>
                <a:srgbClr val="A159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8" name="iṡ1íďe">
                <a:extLst>
                  <a:ext uri="{FF2B5EF4-FFF2-40B4-BE49-F238E27FC236}">
                    <a16:creationId xmlns:a16="http://schemas.microsoft.com/office/drawing/2014/main" id="{D92D3045-59A1-428E-8902-3AA9E057F5BE}"/>
                  </a:ext>
                </a:extLst>
              </p:cNvPr>
              <p:cNvSpPr/>
              <p:nvPr/>
            </p:nvSpPr>
            <p:spPr bwMode="auto">
              <a:xfrm>
                <a:off x="4496" y="2441"/>
                <a:ext cx="144" cy="1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9" name="iśľiḋe">
                <a:extLst>
                  <a:ext uri="{FF2B5EF4-FFF2-40B4-BE49-F238E27FC236}">
                    <a16:creationId xmlns:a16="http://schemas.microsoft.com/office/drawing/2014/main" id="{84BD0078-29B4-44D8-B772-0EBB1E935A5F}"/>
                  </a:ext>
                </a:extLst>
              </p:cNvPr>
              <p:cNvSpPr/>
              <p:nvPr/>
            </p:nvSpPr>
            <p:spPr bwMode="auto">
              <a:xfrm>
                <a:off x="3957" y="2481"/>
                <a:ext cx="165" cy="6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0" name="ïṣlîḋé">
                <a:extLst>
                  <a:ext uri="{FF2B5EF4-FFF2-40B4-BE49-F238E27FC236}">
                    <a16:creationId xmlns:a16="http://schemas.microsoft.com/office/drawing/2014/main" id="{78122804-CD90-4566-BCDE-E5C92A8261CC}"/>
                  </a:ext>
                </a:extLst>
              </p:cNvPr>
              <p:cNvSpPr/>
              <p:nvPr/>
            </p:nvSpPr>
            <p:spPr bwMode="auto">
              <a:xfrm>
                <a:off x="4659" y="2385"/>
                <a:ext cx="64" cy="27"/>
              </a:xfrm>
              <a:prstGeom prst="rect">
                <a:avLst/>
              </a:prstGeom>
              <a:solidFill>
                <a:srgbClr val="BAB9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1" name="íšlíḍè">
                <a:extLst>
                  <a:ext uri="{FF2B5EF4-FFF2-40B4-BE49-F238E27FC236}">
                    <a16:creationId xmlns:a16="http://schemas.microsoft.com/office/drawing/2014/main" id="{34C3EF17-1DF0-4929-9FC8-E150BC77DB81}"/>
                  </a:ext>
                </a:extLst>
              </p:cNvPr>
              <p:cNvSpPr/>
              <p:nvPr/>
            </p:nvSpPr>
            <p:spPr bwMode="auto">
              <a:xfrm>
                <a:off x="4659" y="2522"/>
                <a:ext cx="64" cy="27"/>
              </a:xfrm>
              <a:prstGeom prst="rect">
                <a:avLst/>
              </a:prstGeom>
              <a:solidFill>
                <a:srgbClr val="BAB9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2" name="ïṡļïdè">
                <a:extLst>
                  <a:ext uri="{FF2B5EF4-FFF2-40B4-BE49-F238E27FC236}">
                    <a16:creationId xmlns:a16="http://schemas.microsoft.com/office/drawing/2014/main" id="{5BB03AAD-BA2C-47F0-BE31-E7DECC845040}"/>
                  </a:ext>
                </a:extLst>
              </p:cNvPr>
              <p:cNvSpPr/>
              <p:nvPr/>
            </p:nvSpPr>
            <p:spPr bwMode="auto">
              <a:xfrm>
                <a:off x="4659" y="2668"/>
                <a:ext cx="64" cy="27"/>
              </a:xfrm>
              <a:prstGeom prst="rect">
                <a:avLst/>
              </a:prstGeom>
              <a:solidFill>
                <a:srgbClr val="BAB9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3" name="ïS1ïḍe">
                <a:extLst>
                  <a:ext uri="{FF2B5EF4-FFF2-40B4-BE49-F238E27FC236}">
                    <a16:creationId xmlns:a16="http://schemas.microsoft.com/office/drawing/2014/main" id="{C8BF5C91-1F69-4EE0-949B-67646412D296}"/>
                  </a:ext>
                </a:extLst>
              </p:cNvPr>
              <p:cNvSpPr/>
              <p:nvPr/>
            </p:nvSpPr>
            <p:spPr bwMode="auto">
              <a:xfrm>
                <a:off x="3737" y="1791"/>
                <a:ext cx="94" cy="358"/>
              </a:xfrm>
              <a:prstGeom prst="rect">
                <a:avLst/>
              </a:prstGeom>
              <a:solidFill>
                <a:srgbClr val="F25A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4" name="i$ļiďe">
                <a:extLst>
                  <a:ext uri="{FF2B5EF4-FFF2-40B4-BE49-F238E27FC236}">
                    <a16:creationId xmlns:a16="http://schemas.microsoft.com/office/drawing/2014/main" id="{49E4132A-61C0-4655-B8C4-7FCB3E83C105}"/>
                  </a:ext>
                </a:extLst>
              </p:cNvPr>
              <p:cNvSpPr/>
              <p:nvPr/>
            </p:nvSpPr>
            <p:spPr bwMode="auto">
              <a:xfrm>
                <a:off x="3831" y="1791"/>
                <a:ext cx="241" cy="358"/>
              </a:xfrm>
              <a:prstGeom prst="rect">
                <a:avLst/>
              </a:prstGeom>
              <a:solidFill>
                <a:srgbClr val="B2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5" name="ïŝļiďe">
                <a:extLst>
                  <a:ext uri="{FF2B5EF4-FFF2-40B4-BE49-F238E27FC236}">
                    <a16:creationId xmlns:a16="http://schemas.microsoft.com/office/drawing/2014/main" id="{8EE37C93-1E2C-41F1-862D-0AC2ED497EC1}"/>
                  </a:ext>
                </a:extLst>
              </p:cNvPr>
              <p:cNvSpPr/>
              <p:nvPr/>
            </p:nvSpPr>
            <p:spPr bwMode="auto">
              <a:xfrm>
                <a:off x="3768" y="1883"/>
                <a:ext cx="27" cy="1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6" name="ïş1îḍe">
                <a:extLst>
                  <a:ext uri="{FF2B5EF4-FFF2-40B4-BE49-F238E27FC236}">
                    <a16:creationId xmlns:a16="http://schemas.microsoft.com/office/drawing/2014/main" id="{24AA861B-A0D4-4C1A-8D3E-8D264F4DF832}"/>
                  </a:ext>
                </a:extLst>
              </p:cNvPr>
              <p:cNvSpPr/>
              <p:nvPr/>
            </p:nvSpPr>
            <p:spPr bwMode="auto">
              <a:xfrm>
                <a:off x="3737" y="2084"/>
                <a:ext cx="94" cy="48"/>
              </a:xfrm>
              <a:prstGeom prst="rect">
                <a:avLst/>
              </a:prstGeom>
              <a:solidFill>
                <a:srgbClr val="3635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7" name="íŝḻîḑé">
                <a:extLst>
                  <a:ext uri="{FF2B5EF4-FFF2-40B4-BE49-F238E27FC236}">
                    <a16:creationId xmlns:a16="http://schemas.microsoft.com/office/drawing/2014/main" id="{03E5B90C-DA71-43BB-810C-F2B7B9B2477F}"/>
                  </a:ext>
                </a:extLst>
              </p:cNvPr>
              <p:cNvSpPr/>
              <p:nvPr/>
            </p:nvSpPr>
            <p:spPr bwMode="auto">
              <a:xfrm>
                <a:off x="3831" y="2084"/>
                <a:ext cx="216" cy="48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8" name="îSliḍe">
                <a:extLst>
                  <a:ext uri="{FF2B5EF4-FFF2-40B4-BE49-F238E27FC236}">
                    <a16:creationId xmlns:a16="http://schemas.microsoft.com/office/drawing/2014/main" id="{BC4DC11B-B1FF-435E-B0C4-5C1986C918A0}"/>
                  </a:ext>
                </a:extLst>
              </p:cNvPr>
              <p:cNvSpPr/>
              <p:nvPr/>
            </p:nvSpPr>
            <p:spPr bwMode="auto">
              <a:xfrm>
                <a:off x="3851" y="1791"/>
                <a:ext cx="94" cy="358"/>
              </a:xfrm>
              <a:prstGeom prst="rect">
                <a:avLst/>
              </a:prstGeom>
              <a:solidFill>
                <a:srgbClr val="F25A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9" name="išliḍe">
                <a:extLst>
                  <a:ext uri="{FF2B5EF4-FFF2-40B4-BE49-F238E27FC236}">
                    <a16:creationId xmlns:a16="http://schemas.microsoft.com/office/drawing/2014/main" id="{CA994C27-CA46-43D1-843A-0C0E2257505E}"/>
                  </a:ext>
                </a:extLst>
              </p:cNvPr>
              <p:cNvSpPr/>
              <p:nvPr/>
            </p:nvSpPr>
            <p:spPr bwMode="auto">
              <a:xfrm>
                <a:off x="3945" y="1791"/>
                <a:ext cx="241" cy="358"/>
              </a:xfrm>
              <a:prstGeom prst="rect">
                <a:avLst/>
              </a:prstGeom>
              <a:solidFill>
                <a:srgbClr val="B2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0" name="i$ḻiḍê">
                <a:extLst>
                  <a:ext uri="{FF2B5EF4-FFF2-40B4-BE49-F238E27FC236}">
                    <a16:creationId xmlns:a16="http://schemas.microsoft.com/office/drawing/2014/main" id="{0CE05E32-1FA2-42C6-B547-0B6723AF716B}"/>
                  </a:ext>
                </a:extLst>
              </p:cNvPr>
              <p:cNvSpPr/>
              <p:nvPr/>
            </p:nvSpPr>
            <p:spPr bwMode="auto">
              <a:xfrm>
                <a:off x="3333" y="1183"/>
                <a:ext cx="119" cy="438"/>
              </a:xfrm>
              <a:custGeom>
                <a:avLst/>
                <a:gdLst>
                  <a:gd name="T0" fmla="*/ 119 w 119"/>
                  <a:gd name="T1" fmla="*/ 432 h 438"/>
                  <a:gd name="T2" fmla="*/ 46 w 119"/>
                  <a:gd name="T3" fmla="*/ 438 h 438"/>
                  <a:gd name="T4" fmla="*/ 0 w 119"/>
                  <a:gd name="T5" fmla="*/ 6 h 438"/>
                  <a:gd name="T6" fmla="*/ 73 w 119"/>
                  <a:gd name="T7" fmla="*/ 0 h 438"/>
                  <a:gd name="T8" fmla="*/ 119 w 119"/>
                  <a:gd name="T9" fmla="*/ 432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438">
                    <a:moveTo>
                      <a:pt x="119" y="432"/>
                    </a:moveTo>
                    <a:lnTo>
                      <a:pt x="46" y="438"/>
                    </a:lnTo>
                    <a:lnTo>
                      <a:pt x="0" y="6"/>
                    </a:lnTo>
                    <a:lnTo>
                      <a:pt x="73" y="0"/>
                    </a:lnTo>
                    <a:lnTo>
                      <a:pt x="119" y="432"/>
                    </a:lnTo>
                    <a:close/>
                  </a:path>
                </a:pathLst>
              </a:custGeom>
              <a:solidFill>
                <a:srgbClr val="F25A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1" name="ïŝľíďe">
                <a:extLst>
                  <a:ext uri="{FF2B5EF4-FFF2-40B4-BE49-F238E27FC236}">
                    <a16:creationId xmlns:a16="http://schemas.microsoft.com/office/drawing/2014/main" id="{433A26CB-E088-4A61-8270-9EC5D122CA5D}"/>
                  </a:ext>
                </a:extLst>
              </p:cNvPr>
              <p:cNvSpPr/>
              <p:nvPr/>
            </p:nvSpPr>
            <p:spPr bwMode="auto">
              <a:xfrm>
                <a:off x="3333" y="1183"/>
                <a:ext cx="119" cy="438"/>
              </a:xfrm>
              <a:custGeom>
                <a:avLst/>
                <a:gdLst>
                  <a:gd name="T0" fmla="*/ 119 w 119"/>
                  <a:gd name="T1" fmla="*/ 432 h 438"/>
                  <a:gd name="T2" fmla="*/ 46 w 119"/>
                  <a:gd name="T3" fmla="*/ 438 h 438"/>
                  <a:gd name="T4" fmla="*/ 0 w 119"/>
                  <a:gd name="T5" fmla="*/ 6 h 438"/>
                  <a:gd name="T6" fmla="*/ 73 w 119"/>
                  <a:gd name="T7" fmla="*/ 0 h 438"/>
                  <a:gd name="T8" fmla="*/ 119 w 119"/>
                  <a:gd name="T9" fmla="*/ 432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438">
                    <a:moveTo>
                      <a:pt x="119" y="432"/>
                    </a:moveTo>
                    <a:lnTo>
                      <a:pt x="46" y="438"/>
                    </a:lnTo>
                    <a:lnTo>
                      <a:pt x="0" y="6"/>
                    </a:lnTo>
                    <a:lnTo>
                      <a:pt x="73" y="0"/>
                    </a:lnTo>
                    <a:lnTo>
                      <a:pt x="119" y="43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2" name="isļïḑé">
                <a:extLst>
                  <a:ext uri="{FF2B5EF4-FFF2-40B4-BE49-F238E27FC236}">
                    <a16:creationId xmlns:a16="http://schemas.microsoft.com/office/drawing/2014/main" id="{163352BB-629C-4CAB-93A5-C4150C6E48FF}"/>
                  </a:ext>
                </a:extLst>
              </p:cNvPr>
              <p:cNvSpPr/>
              <p:nvPr/>
            </p:nvSpPr>
            <p:spPr bwMode="auto">
              <a:xfrm>
                <a:off x="3406" y="1158"/>
                <a:ext cx="308" cy="457"/>
              </a:xfrm>
              <a:custGeom>
                <a:avLst/>
                <a:gdLst>
                  <a:gd name="T0" fmla="*/ 308 w 308"/>
                  <a:gd name="T1" fmla="*/ 430 h 457"/>
                  <a:gd name="T2" fmla="*/ 46 w 308"/>
                  <a:gd name="T3" fmla="*/ 457 h 457"/>
                  <a:gd name="T4" fmla="*/ 0 w 308"/>
                  <a:gd name="T5" fmla="*/ 25 h 457"/>
                  <a:gd name="T6" fmla="*/ 262 w 308"/>
                  <a:gd name="T7" fmla="*/ 0 h 457"/>
                  <a:gd name="T8" fmla="*/ 308 w 308"/>
                  <a:gd name="T9" fmla="*/ 430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8" h="457">
                    <a:moveTo>
                      <a:pt x="308" y="430"/>
                    </a:moveTo>
                    <a:lnTo>
                      <a:pt x="46" y="457"/>
                    </a:lnTo>
                    <a:lnTo>
                      <a:pt x="0" y="25"/>
                    </a:lnTo>
                    <a:lnTo>
                      <a:pt x="262" y="0"/>
                    </a:lnTo>
                    <a:lnTo>
                      <a:pt x="308" y="430"/>
                    </a:lnTo>
                    <a:close/>
                  </a:path>
                </a:pathLst>
              </a:custGeom>
              <a:solidFill>
                <a:srgbClr val="B2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3" name="íṣļïḑê">
                <a:extLst>
                  <a:ext uri="{FF2B5EF4-FFF2-40B4-BE49-F238E27FC236}">
                    <a16:creationId xmlns:a16="http://schemas.microsoft.com/office/drawing/2014/main" id="{5CBA9959-4E5D-4741-8C00-4913643DB963}"/>
                  </a:ext>
                </a:extLst>
              </p:cNvPr>
              <p:cNvSpPr/>
              <p:nvPr/>
            </p:nvSpPr>
            <p:spPr bwMode="auto">
              <a:xfrm>
                <a:off x="3406" y="1158"/>
                <a:ext cx="308" cy="457"/>
              </a:xfrm>
              <a:custGeom>
                <a:avLst/>
                <a:gdLst>
                  <a:gd name="T0" fmla="*/ 308 w 308"/>
                  <a:gd name="T1" fmla="*/ 430 h 457"/>
                  <a:gd name="T2" fmla="*/ 46 w 308"/>
                  <a:gd name="T3" fmla="*/ 457 h 457"/>
                  <a:gd name="T4" fmla="*/ 0 w 308"/>
                  <a:gd name="T5" fmla="*/ 25 h 457"/>
                  <a:gd name="T6" fmla="*/ 262 w 308"/>
                  <a:gd name="T7" fmla="*/ 0 h 457"/>
                  <a:gd name="T8" fmla="*/ 308 w 308"/>
                  <a:gd name="T9" fmla="*/ 430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8" h="457">
                    <a:moveTo>
                      <a:pt x="308" y="430"/>
                    </a:moveTo>
                    <a:lnTo>
                      <a:pt x="46" y="457"/>
                    </a:lnTo>
                    <a:lnTo>
                      <a:pt x="0" y="25"/>
                    </a:lnTo>
                    <a:lnTo>
                      <a:pt x="262" y="0"/>
                    </a:lnTo>
                    <a:lnTo>
                      <a:pt x="308" y="43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4" name="ïŝlíde">
                <a:extLst>
                  <a:ext uri="{FF2B5EF4-FFF2-40B4-BE49-F238E27FC236}">
                    <a16:creationId xmlns:a16="http://schemas.microsoft.com/office/drawing/2014/main" id="{811043E5-1C80-480D-A18F-295B75FF54AC}"/>
                  </a:ext>
                </a:extLst>
              </p:cNvPr>
              <p:cNvSpPr/>
              <p:nvPr/>
            </p:nvSpPr>
            <p:spPr bwMode="auto">
              <a:xfrm>
                <a:off x="3883" y="1883"/>
                <a:ext cx="27" cy="1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5" name="ïšļiḍe">
                <a:extLst>
                  <a:ext uri="{FF2B5EF4-FFF2-40B4-BE49-F238E27FC236}">
                    <a16:creationId xmlns:a16="http://schemas.microsoft.com/office/drawing/2014/main" id="{CE565818-C676-4728-ACA4-DB0E33A68F94}"/>
                  </a:ext>
                </a:extLst>
              </p:cNvPr>
              <p:cNvSpPr/>
              <p:nvPr/>
            </p:nvSpPr>
            <p:spPr bwMode="auto">
              <a:xfrm>
                <a:off x="3851" y="2084"/>
                <a:ext cx="94" cy="48"/>
              </a:xfrm>
              <a:prstGeom prst="rect">
                <a:avLst/>
              </a:prstGeom>
              <a:solidFill>
                <a:srgbClr val="3635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6" name="isliḑê">
                <a:extLst>
                  <a:ext uri="{FF2B5EF4-FFF2-40B4-BE49-F238E27FC236}">
                    <a16:creationId xmlns:a16="http://schemas.microsoft.com/office/drawing/2014/main" id="{D5B2B705-D966-4EEB-873C-E82D5919499E}"/>
                  </a:ext>
                </a:extLst>
              </p:cNvPr>
              <p:cNvSpPr/>
              <p:nvPr/>
            </p:nvSpPr>
            <p:spPr bwMode="auto">
              <a:xfrm>
                <a:off x="3945" y="2084"/>
                <a:ext cx="216" cy="48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7" name="i$1idè">
                <a:extLst>
                  <a:ext uri="{FF2B5EF4-FFF2-40B4-BE49-F238E27FC236}">
                    <a16:creationId xmlns:a16="http://schemas.microsoft.com/office/drawing/2014/main" id="{C29719DE-B2E2-492B-88AB-DD88E4D1E299}"/>
                  </a:ext>
                </a:extLst>
              </p:cNvPr>
              <p:cNvSpPr/>
              <p:nvPr/>
            </p:nvSpPr>
            <p:spPr bwMode="auto">
              <a:xfrm>
                <a:off x="3462" y="1202"/>
                <a:ext cx="213" cy="124"/>
              </a:xfrm>
              <a:custGeom>
                <a:avLst/>
                <a:gdLst>
                  <a:gd name="T0" fmla="*/ 213 w 213"/>
                  <a:gd name="T1" fmla="*/ 103 h 124"/>
                  <a:gd name="T2" fmla="*/ 11 w 213"/>
                  <a:gd name="T3" fmla="*/ 124 h 124"/>
                  <a:gd name="T4" fmla="*/ 0 w 213"/>
                  <a:gd name="T5" fmla="*/ 20 h 124"/>
                  <a:gd name="T6" fmla="*/ 202 w 213"/>
                  <a:gd name="T7" fmla="*/ 0 h 124"/>
                  <a:gd name="T8" fmla="*/ 213 w 213"/>
                  <a:gd name="T9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24">
                    <a:moveTo>
                      <a:pt x="213" y="103"/>
                    </a:moveTo>
                    <a:lnTo>
                      <a:pt x="11" y="124"/>
                    </a:lnTo>
                    <a:lnTo>
                      <a:pt x="0" y="20"/>
                    </a:lnTo>
                    <a:lnTo>
                      <a:pt x="202" y="0"/>
                    </a:lnTo>
                    <a:lnTo>
                      <a:pt x="213" y="103"/>
                    </a:lnTo>
                    <a:close/>
                  </a:path>
                </a:pathLst>
              </a:cu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8" name="îslíďé">
                <a:extLst>
                  <a:ext uri="{FF2B5EF4-FFF2-40B4-BE49-F238E27FC236}">
                    <a16:creationId xmlns:a16="http://schemas.microsoft.com/office/drawing/2014/main" id="{B7EC6A89-0C41-41E7-B548-22AB64BE85E6}"/>
                  </a:ext>
                </a:extLst>
              </p:cNvPr>
              <p:cNvSpPr/>
              <p:nvPr/>
            </p:nvSpPr>
            <p:spPr bwMode="auto">
              <a:xfrm>
                <a:off x="3658" y="1702"/>
                <a:ext cx="50" cy="447"/>
              </a:xfrm>
              <a:prstGeom prst="rect">
                <a:avLst/>
              </a:prstGeom>
              <a:solidFill>
                <a:srgbClr val="989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9" name="íśļiḋê">
                <a:extLst>
                  <a:ext uri="{FF2B5EF4-FFF2-40B4-BE49-F238E27FC236}">
                    <a16:creationId xmlns:a16="http://schemas.microsoft.com/office/drawing/2014/main" id="{734DF207-2ECF-4089-A5EB-629232FF80A7}"/>
                  </a:ext>
                </a:extLst>
              </p:cNvPr>
              <p:cNvSpPr/>
              <p:nvPr/>
            </p:nvSpPr>
            <p:spPr bwMode="auto">
              <a:xfrm>
                <a:off x="4097" y="1702"/>
                <a:ext cx="562" cy="447"/>
              </a:xfrm>
              <a:prstGeom prst="rect">
                <a:avLst/>
              </a:prstGeom>
              <a:solidFill>
                <a:srgbClr val="6368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0" name="íṥļíḑe">
                <a:extLst>
                  <a:ext uri="{FF2B5EF4-FFF2-40B4-BE49-F238E27FC236}">
                    <a16:creationId xmlns:a16="http://schemas.microsoft.com/office/drawing/2014/main" id="{F0B5E27E-9AE1-41C3-8BC9-9BA02E8EEB51}"/>
                  </a:ext>
                </a:extLst>
              </p:cNvPr>
              <p:cNvSpPr/>
              <p:nvPr/>
            </p:nvSpPr>
            <p:spPr bwMode="auto">
              <a:xfrm>
                <a:off x="4097" y="1702"/>
                <a:ext cx="562" cy="4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1" name="îSļíḓè">
                <a:extLst>
                  <a:ext uri="{FF2B5EF4-FFF2-40B4-BE49-F238E27FC236}">
                    <a16:creationId xmlns:a16="http://schemas.microsoft.com/office/drawing/2014/main" id="{0636A87C-BAF4-41FB-9B31-B4447C48BCC7}"/>
                  </a:ext>
                </a:extLst>
              </p:cNvPr>
              <p:cNvSpPr/>
              <p:nvPr/>
            </p:nvSpPr>
            <p:spPr bwMode="auto">
              <a:xfrm>
                <a:off x="4047" y="1702"/>
                <a:ext cx="50" cy="447"/>
              </a:xfrm>
              <a:prstGeom prst="rect">
                <a:avLst/>
              </a:prstGeom>
              <a:solidFill>
                <a:srgbClr val="989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2" name="ísḻîďè">
                <a:extLst>
                  <a:ext uri="{FF2B5EF4-FFF2-40B4-BE49-F238E27FC236}">
                    <a16:creationId xmlns:a16="http://schemas.microsoft.com/office/drawing/2014/main" id="{1E8AD571-185E-4D83-BF55-D4F270E1E803}"/>
                  </a:ext>
                </a:extLst>
              </p:cNvPr>
              <p:cNvSpPr/>
              <p:nvPr/>
            </p:nvSpPr>
            <p:spPr bwMode="auto">
              <a:xfrm>
                <a:off x="3708" y="1083"/>
                <a:ext cx="562" cy="515"/>
              </a:xfrm>
              <a:prstGeom prst="rect">
                <a:avLst/>
              </a:prstGeom>
              <a:solidFill>
                <a:srgbClr val="6368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3" name="ïṧḷïḓê">
                <a:extLst>
                  <a:ext uri="{FF2B5EF4-FFF2-40B4-BE49-F238E27FC236}">
                    <a16:creationId xmlns:a16="http://schemas.microsoft.com/office/drawing/2014/main" id="{2E523ECD-8083-45AB-979B-49954096887B}"/>
                  </a:ext>
                </a:extLst>
              </p:cNvPr>
              <p:cNvSpPr/>
              <p:nvPr/>
            </p:nvSpPr>
            <p:spPr bwMode="auto">
              <a:xfrm>
                <a:off x="3760" y="1197"/>
                <a:ext cx="287" cy="158"/>
              </a:xfrm>
              <a:prstGeom prst="rect">
                <a:avLst/>
              </a:prstGeom>
              <a:solidFill>
                <a:srgbClr val="895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4" name="îṡḻïḓe">
                <a:extLst>
                  <a:ext uri="{FF2B5EF4-FFF2-40B4-BE49-F238E27FC236}">
                    <a16:creationId xmlns:a16="http://schemas.microsoft.com/office/drawing/2014/main" id="{5DC46D96-F685-40B5-A446-B6F723E3DBB4}"/>
                  </a:ext>
                </a:extLst>
              </p:cNvPr>
              <p:cNvSpPr/>
              <p:nvPr/>
            </p:nvSpPr>
            <p:spPr bwMode="auto">
              <a:xfrm>
                <a:off x="3658" y="1083"/>
                <a:ext cx="50" cy="515"/>
              </a:xfrm>
              <a:prstGeom prst="rect">
                <a:avLst/>
              </a:prstGeom>
              <a:solidFill>
                <a:srgbClr val="B0B5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5" name="î$ḻíḑe">
                <a:extLst>
                  <a:ext uri="{FF2B5EF4-FFF2-40B4-BE49-F238E27FC236}">
                    <a16:creationId xmlns:a16="http://schemas.microsoft.com/office/drawing/2014/main" id="{0EE38EEE-2E03-4108-A49D-69956891944C}"/>
                  </a:ext>
                </a:extLst>
              </p:cNvPr>
              <p:cNvSpPr/>
              <p:nvPr/>
            </p:nvSpPr>
            <p:spPr bwMode="auto">
              <a:xfrm>
                <a:off x="4388" y="1779"/>
                <a:ext cx="302" cy="368"/>
              </a:xfrm>
              <a:prstGeom prst="rect">
                <a:avLst/>
              </a:prstGeom>
              <a:solidFill>
                <a:srgbClr val="8E60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6" name="íŝḷïḍê">
                <a:extLst>
                  <a:ext uri="{FF2B5EF4-FFF2-40B4-BE49-F238E27FC236}">
                    <a16:creationId xmlns:a16="http://schemas.microsoft.com/office/drawing/2014/main" id="{3913D9B7-5D6B-4CDC-8F0E-E00CBF522E01}"/>
                  </a:ext>
                </a:extLst>
              </p:cNvPr>
              <p:cNvSpPr/>
              <p:nvPr/>
            </p:nvSpPr>
            <p:spPr bwMode="auto">
              <a:xfrm>
                <a:off x="4388" y="1779"/>
                <a:ext cx="302" cy="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7" name="îsľïdé">
                <a:extLst>
                  <a:ext uri="{FF2B5EF4-FFF2-40B4-BE49-F238E27FC236}">
                    <a16:creationId xmlns:a16="http://schemas.microsoft.com/office/drawing/2014/main" id="{F098D539-7425-4973-81AF-08B8AFB4E6DB}"/>
                  </a:ext>
                </a:extLst>
              </p:cNvPr>
              <p:cNvSpPr/>
              <p:nvPr/>
            </p:nvSpPr>
            <p:spPr bwMode="auto">
              <a:xfrm>
                <a:off x="4141" y="1779"/>
                <a:ext cx="258" cy="368"/>
              </a:xfrm>
              <a:prstGeom prst="rect">
                <a:avLst/>
              </a:prstGeom>
              <a:solidFill>
                <a:srgbClr val="BE91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8" name="ïŝľíḋè">
                <a:extLst>
                  <a:ext uri="{FF2B5EF4-FFF2-40B4-BE49-F238E27FC236}">
                    <a16:creationId xmlns:a16="http://schemas.microsoft.com/office/drawing/2014/main" id="{7E98CA1D-2C83-43B7-8C7C-D3C37FA562A5}"/>
                  </a:ext>
                </a:extLst>
              </p:cNvPr>
              <p:cNvSpPr/>
              <p:nvPr/>
            </p:nvSpPr>
            <p:spPr bwMode="auto">
              <a:xfrm>
                <a:off x="4141" y="1779"/>
                <a:ext cx="258" cy="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9" name="iṩḷîḑe">
                <a:extLst>
                  <a:ext uri="{FF2B5EF4-FFF2-40B4-BE49-F238E27FC236}">
                    <a16:creationId xmlns:a16="http://schemas.microsoft.com/office/drawing/2014/main" id="{870F744D-E6D4-4116-AB13-5E00CED3147D}"/>
                  </a:ext>
                </a:extLst>
              </p:cNvPr>
              <p:cNvSpPr/>
              <p:nvPr/>
            </p:nvSpPr>
            <p:spPr bwMode="auto">
              <a:xfrm>
                <a:off x="4211" y="1997"/>
                <a:ext cx="71" cy="102"/>
              </a:xfrm>
              <a:custGeom>
                <a:avLst/>
                <a:gdLst>
                  <a:gd name="T0" fmla="*/ 59 w 71"/>
                  <a:gd name="T1" fmla="*/ 102 h 102"/>
                  <a:gd name="T2" fmla="*/ 0 w 71"/>
                  <a:gd name="T3" fmla="*/ 93 h 102"/>
                  <a:gd name="T4" fmla="*/ 11 w 71"/>
                  <a:gd name="T5" fmla="*/ 0 h 102"/>
                  <a:gd name="T6" fmla="*/ 71 w 71"/>
                  <a:gd name="T7" fmla="*/ 8 h 102"/>
                  <a:gd name="T8" fmla="*/ 59 w 71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102">
                    <a:moveTo>
                      <a:pt x="59" y="102"/>
                    </a:moveTo>
                    <a:lnTo>
                      <a:pt x="0" y="93"/>
                    </a:lnTo>
                    <a:lnTo>
                      <a:pt x="11" y="0"/>
                    </a:lnTo>
                    <a:lnTo>
                      <a:pt x="71" y="8"/>
                    </a:lnTo>
                    <a:lnTo>
                      <a:pt x="59" y="102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0" name="iṧlíďé">
                <a:extLst>
                  <a:ext uri="{FF2B5EF4-FFF2-40B4-BE49-F238E27FC236}">
                    <a16:creationId xmlns:a16="http://schemas.microsoft.com/office/drawing/2014/main" id="{D85350A7-71AB-443E-BF4A-C005E50976C4}"/>
                  </a:ext>
                </a:extLst>
              </p:cNvPr>
              <p:cNvSpPr/>
              <p:nvPr/>
            </p:nvSpPr>
            <p:spPr bwMode="auto">
              <a:xfrm>
                <a:off x="4677" y="1779"/>
                <a:ext cx="304" cy="368"/>
              </a:xfrm>
              <a:prstGeom prst="rect">
                <a:avLst/>
              </a:prstGeom>
              <a:solidFill>
                <a:srgbClr val="8E60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1" name="îSľïḋe">
                <a:extLst>
                  <a:ext uri="{FF2B5EF4-FFF2-40B4-BE49-F238E27FC236}">
                    <a16:creationId xmlns:a16="http://schemas.microsoft.com/office/drawing/2014/main" id="{517F6F23-01A8-4A54-9FA3-FBED8EB83CF2}"/>
                  </a:ext>
                </a:extLst>
              </p:cNvPr>
              <p:cNvSpPr/>
              <p:nvPr/>
            </p:nvSpPr>
            <p:spPr bwMode="auto">
              <a:xfrm>
                <a:off x="4430" y="1779"/>
                <a:ext cx="258" cy="368"/>
              </a:xfrm>
              <a:prstGeom prst="rect">
                <a:avLst/>
              </a:prstGeom>
              <a:solidFill>
                <a:srgbClr val="BE91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2" name="îṧľîḋé">
                <a:extLst>
                  <a:ext uri="{FF2B5EF4-FFF2-40B4-BE49-F238E27FC236}">
                    <a16:creationId xmlns:a16="http://schemas.microsoft.com/office/drawing/2014/main" id="{6643C02A-5E2E-49F0-B437-6C6BC3093F95}"/>
                  </a:ext>
                </a:extLst>
              </p:cNvPr>
              <p:cNvSpPr/>
              <p:nvPr/>
            </p:nvSpPr>
            <p:spPr bwMode="auto">
              <a:xfrm>
                <a:off x="4430" y="1779"/>
                <a:ext cx="258" cy="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3" name="îšľíde">
                <a:extLst>
                  <a:ext uri="{FF2B5EF4-FFF2-40B4-BE49-F238E27FC236}">
                    <a16:creationId xmlns:a16="http://schemas.microsoft.com/office/drawing/2014/main" id="{FC5CB138-3CCF-44FE-BC17-401316A4F0CC}"/>
                  </a:ext>
                </a:extLst>
              </p:cNvPr>
              <p:cNvSpPr/>
              <p:nvPr/>
            </p:nvSpPr>
            <p:spPr bwMode="auto">
              <a:xfrm>
                <a:off x="4007" y="1276"/>
                <a:ext cx="304" cy="322"/>
              </a:xfrm>
              <a:prstGeom prst="rect">
                <a:avLst/>
              </a:prstGeom>
              <a:solidFill>
                <a:srgbClr val="895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4" name="ï$ḻíḍe">
                <a:extLst>
                  <a:ext uri="{FF2B5EF4-FFF2-40B4-BE49-F238E27FC236}">
                    <a16:creationId xmlns:a16="http://schemas.microsoft.com/office/drawing/2014/main" id="{92A0F34D-2FC8-4959-9971-3D0AF2403416}"/>
                  </a:ext>
                </a:extLst>
              </p:cNvPr>
              <p:cNvSpPr/>
              <p:nvPr/>
            </p:nvSpPr>
            <p:spPr bwMode="auto">
              <a:xfrm>
                <a:off x="3760" y="1276"/>
                <a:ext cx="260" cy="322"/>
              </a:xfrm>
              <a:custGeom>
                <a:avLst/>
                <a:gdLst>
                  <a:gd name="T0" fmla="*/ 2 w 260"/>
                  <a:gd name="T1" fmla="*/ 322 h 322"/>
                  <a:gd name="T2" fmla="*/ 260 w 260"/>
                  <a:gd name="T3" fmla="*/ 322 h 322"/>
                  <a:gd name="T4" fmla="*/ 260 w 260"/>
                  <a:gd name="T5" fmla="*/ 0 h 322"/>
                  <a:gd name="T6" fmla="*/ 0 w 260"/>
                  <a:gd name="T7" fmla="*/ 0 h 322"/>
                  <a:gd name="T8" fmla="*/ 2 w 260"/>
                  <a:gd name="T9" fmla="*/ 322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0" h="322">
                    <a:moveTo>
                      <a:pt x="2" y="322"/>
                    </a:moveTo>
                    <a:lnTo>
                      <a:pt x="260" y="322"/>
                    </a:lnTo>
                    <a:lnTo>
                      <a:pt x="260" y="0"/>
                    </a:lnTo>
                    <a:lnTo>
                      <a:pt x="0" y="0"/>
                    </a:lnTo>
                    <a:lnTo>
                      <a:pt x="2" y="322"/>
                    </a:lnTo>
                    <a:close/>
                  </a:path>
                </a:pathLst>
              </a:custGeom>
              <a:solidFill>
                <a:srgbClr val="E36B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5" name="íṧ1îḓé">
                <a:extLst>
                  <a:ext uri="{FF2B5EF4-FFF2-40B4-BE49-F238E27FC236}">
                    <a16:creationId xmlns:a16="http://schemas.microsoft.com/office/drawing/2014/main" id="{14B0BD7B-AB9B-43A9-9342-032DC5183DB9}"/>
                  </a:ext>
                </a:extLst>
              </p:cNvPr>
              <p:cNvSpPr/>
              <p:nvPr/>
            </p:nvSpPr>
            <p:spPr bwMode="auto">
              <a:xfrm>
                <a:off x="4007" y="942"/>
                <a:ext cx="304" cy="326"/>
              </a:xfrm>
              <a:prstGeom prst="rect">
                <a:avLst/>
              </a:prstGeom>
              <a:solidFill>
                <a:srgbClr val="895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6" name="îślïḍê">
                <a:extLst>
                  <a:ext uri="{FF2B5EF4-FFF2-40B4-BE49-F238E27FC236}">
                    <a16:creationId xmlns:a16="http://schemas.microsoft.com/office/drawing/2014/main" id="{EA4951EE-EF8B-48FC-B6AD-A9BA40C5C03E}"/>
                  </a:ext>
                </a:extLst>
              </p:cNvPr>
              <p:cNvSpPr/>
              <p:nvPr/>
            </p:nvSpPr>
            <p:spPr bwMode="auto">
              <a:xfrm>
                <a:off x="3760" y="942"/>
                <a:ext cx="260" cy="326"/>
              </a:xfrm>
              <a:prstGeom prst="rect">
                <a:avLst/>
              </a:prstGeom>
              <a:solidFill>
                <a:srgbClr val="E36B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7" name="išľíḓè">
                <a:extLst>
                  <a:ext uri="{FF2B5EF4-FFF2-40B4-BE49-F238E27FC236}">
                    <a16:creationId xmlns:a16="http://schemas.microsoft.com/office/drawing/2014/main" id="{F113E8E2-95E1-4776-8195-3216113E185D}"/>
                  </a:ext>
                </a:extLst>
              </p:cNvPr>
              <p:cNvSpPr/>
              <p:nvPr/>
            </p:nvSpPr>
            <p:spPr bwMode="auto">
              <a:xfrm>
                <a:off x="4020" y="1008"/>
                <a:ext cx="293" cy="150"/>
              </a:xfrm>
              <a:prstGeom prst="rect">
                <a:avLst/>
              </a:prstGeom>
              <a:solidFill>
                <a:srgbClr val="999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8" name="iṡlidê">
                <a:extLst>
                  <a:ext uri="{FF2B5EF4-FFF2-40B4-BE49-F238E27FC236}">
                    <a16:creationId xmlns:a16="http://schemas.microsoft.com/office/drawing/2014/main" id="{86759E9E-9F7C-49E1-8254-25D5C119A62E}"/>
                  </a:ext>
                </a:extLst>
              </p:cNvPr>
              <p:cNvSpPr/>
              <p:nvPr/>
            </p:nvSpPr>
            <p:spPr bwMode="auto">
              <a:xfrm>
                <a:off x="3760" y="1008"/>
                <a:ext cx="260" cy="150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9" name="ïšḷiḑé">
                <a:extLst>
                  <a:ext uri="{FF2B5EF4-FFF2-40B4-BE49-F238E27FC236}">
                    <a16:creationId xmlns:a16="http://schemas.microsoft.com/office/drawing/2014/main" id="{86F3FDD3-C9ED-404B-89D7-BA1F4A582B87}"/>
                  </a:ext>
                </a:extLst>
              </p:cNvPr>
              <p:cNvSpPr/>
              <p:nvPr/>
            </p:nvSpPr>
            <p:spPr bwMode="auto">
              <a:xfrm>
                <a:off x="3818" y="1048"/>
                <a:ext cx="150" cy="12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0" name="îsļíḑé">
                <a:extLst>
                  <a:ext uri="{FF2B5EF4-FFF2-40B4-BE49-F238E27FC236}">
                    <a16:creationId xmlns:a16="http://schemas.microsoft.com/office/drawing/2014/main" id="{FBA3D0F8-01DC-4DE1-A7CF-DA14E8130AF8}"/>
                  </a:ext>
                </a:extLst>
              </p:cNvPr>
              <p:cNvSpPr/>
              <p:nvPr/>
            </p:nvSpPr>
            <p:spPr bwMode="auto">
              <a:xfrm>
                <a:off x="3818" y="1073"/>
                <a:ext cx="150" cy="12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1" name="iS1îďe">
                <a:extLst>
                  <a:ext uri="{FF2B5EF4-FFF2-40B4-BE49-F238E27FC236}">
                    <a16:creationId xmlns:a16="http://schemas.microsoft.com/office/drawing/2014/main" id="{7A964F49-A60D-43D2-8D9E-D39AD6437544}"/>
                  </a:ext>
                </a:extLst>
              </p:cNvPr>
              <p:cNvSpPr/>
              <p:nvPr/>
            </p:nvSpPr>
            <p:spPr bwMode="auto">
              <a:xfrm>
                <a:off x="3847" y="959"/>
                <a:ext cx="77" cy="35"/>
              </a:xfrm>
              <a:custGeom>
                <a:avLst/>
                <a:gdLst>
                  <a:gd name="T0" fmla="*/ 37 w 37"/>
                  <a:gd name="T1" fmla="*/ 9 h 17"/>
                  <a:gd name="T2" fmla="*/ 28 w 37"/>
                  <a:gd name="T3" fmla="*/ 17 h 17"/>
                  <a:gd name="T4" fmla="*/ 10 w 37"/>
                  <a:gd name="T5" fmla="*/ 17 h 17"/>
                  <a:gd name="T6" fmla="*/ 0 w 37"/>
                  <a:gd name="T7" fmla="*/ 9 h 17"/>
                  <a:gd name="T8" fmla="*/ 10 w 37"/>
                  <a:gd name="T9" fmla="*/ 0 h 17"/>
                  <a:gd name="T10" fmla="*/ 28 w 37"/>
                  <a:gd name="T11" fmla="*/ 0 h 17"/>
                  <a:gd name="T12" fmla="*/ 37 w 37"/>
                  <a:gd name="T13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17">
                    <a:moveTo>
                      <a:pt x="37" y="9"/>
                    </a:moveTo>
                    <a:cubicBezTo>
                      <a:pt x="37" y="13"/>
                      <a:pt x="33" y="17"/>
                      <a:pt x="28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5" y="17"/>
                      <a:pt x="0" y="13"/>
                      <a:pt x="0" y="9"/>
                    </a:cubicBezTo>
                    <a:cubicBezTo>
                      <a:pt x="0" y="4"/>
                      <a:pt x="5" y="0"/>
                      <a:pt x="1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3" y="0"/>
                      <a:pt x="37" y="4"/>
                      <a:pt x="37" y="9"/>
                    </a:cubicBezTo>
                    <a:close/>
                  </a:path>
                </a:pathLst>
              </a:custGeom>
              <a:solidFill>
                <a:srgbClr val="3635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2" name="íŝľíde">
                <a:extLst>
                  <a:ext uri="{FF2B5EF4-FFF2-40B4-BE49-F238E27FC236}">
                    <a16:creationId xmlns:a16="http://schemas.microsoft.com/office/drawing/2014/main" id="{44801831-62E0-4235-96FD-25821DD8321D}"/>
                  </a:ext>
                </a:extLst>
              </p:cNvPr>
              <p:cNvSpPr/>
              <p:nvPr/>
            </p:nvSpPr>
            <p:spPr bwMode="auto">
              <a:xfrm>
                <a:off x="3939" y="1204"/>
                <a:ext cx="60" cy="45"/>
              </a:xfrm>
              <a:custGeom>
                <a:avLst/>
                <a:gdLst>
                  <a:gd name="T0" fmla="*/ 52 w 60"/>
                  <a:gd name="T1" fmla="*/ 0 h 45"/>
                  <a:gd name="T2" fmla="*/ 60 w 60"/>
                  <a:gd name="T3" fmla="*/ 31 h 45"/>
                  <a:gd name="T4" fmla="*/ 8 w 60"/>
                  <a:gd name="T5" fmla="*/ 45 h 45"/>
                  <a:gd name="T6" fmla="*/ 0 w 60"/>
                  <a:gd name="T7" fmla="*/ 12 h 45"/>
                  <a:gd name="T8" fmla="*/ 52 w 6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5">
                    <a:moveTo>
                      <a:pt x="52" y="0"/>
                    </a:moveTo>
                    <a:lnTo>
                      <a:pt x="60" y="31"/>
                    </a:lnTo>
                    <a:lnTo>
                      <a:pt x="8" y="45"/>
                    </a:lnTo>
                    <a:lnTo>
                      <a:pt x="0" y="12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3" name="îṥľíḋe">
                <a:extLst>
                  <a:ext uri="{FF2B5EF4-FFF2-40B4-BE49-F238E27FC236}">
                    <a16:creationId xmlns:a16="http://schemas.microsoft.com/office/drawing/2014/main" id="{E2801774-B94B-42B4-AC61-D1C384F5625A}"/>
                  </a:ext>
                </a:extLst>
              </p:cNvPr>
              <p:cNvSpPr/>
              <p:nvPr/>
            </p:nvSpPr>
            <p:spPr bwMode="auto">
              <a:xfrm>
                <a:off x="4097" y="1083"/>
                <a:ext cx="341" cy="515"/>
              </a:xfrm>
              <a:prstGeom prst="rect">
                <a:avLst/>
              </a:prstGeom>
              <a:solidFill>
                <a:srgbClr val="6368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4" name="ïsḷíḓê">
                <a:extLst>
                  <a:ext uri="{FF2B5EF4-FFF2-40B4-BE49-F238E27FC236}">
                    <a16:creationId xmlns:a16="http://schemas.microsoft.com/office/drawing/2014/main" id="{4BBFD7CA-B961-433F-B453-B0212CAF604A}"/>
                  </a:ext>
                </a:extLst>
              </p:cNvPr>
              <p:cNvSpPr/>
              <p:nvPr/>
            </p:nvSpPr>
            <p:spPr bwMode="auto">
              <a:xfrm>
                <a:off x="4020" y="1343"/>
                <a:ext cx="33" cy="151"/>
              </a:xfrm>
              <a:prstGeom prst="rect">
                <a:avLst/>
              </a:prstGeom>
              <a:solidFill>
                <a:srgbClr val="999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5" name="ïṩḷîḋe">
                <a:extLst>
                  <a:ext uri="{FF2B5EF4-FFF2-40B4-BE49-F238E27FC236}">
                    <a16:creationId xmlns:a16="http://schemas.microsoft.com/office/drawing/2014/main" id="{29DD9E3D-31A9-49CD-B87F-A9229C63EAED}"/>
                  </a:ext>
                </a:extLst>
              </p:cNvPr>
              <p:cNvSpPr/>
              <p:nvPr/>
            </p:nvSpPr>
            <p:spPr bwMode="auto">
              <a:xfrm>
                <a:off x="4236" y="1779"/>
                <a:ext cx="27" cy="81"/>
              </a:xfrm>
              <a:prstGeom prst="rect">
                <a:avLst/>
              </a:prstGeom>
              <a:solidFill>
                <a:srgbClr val="996E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6" name="íšlïḋé">
                <a:extLst>
                  <a:ext uri="{FF2B5EF4-FFF2-40B4-BE49-F238E27FC236}">
                    <a16:creationId xmlns:a16="http://schemas.microsoft.com/office/drawing/2014/main" id="{2EFED90E-AA86-4125-94A2-B27066251647}"/>
                  </a:ext>
                </a:extLst>
              </p:cNvPr>
              <p:cNvSpPr/>
              <p:nvPr/>
            </p:nvSpPr>
            <p:spPr bwMode="auto">
              <a:xfrm>
                <a:off x="4086" y="1204"/>
                <a:ext cx="564" cy="369"/>
              </a:xfrm>
              <a:custGeom>
                <a:avLst/>
                <a:gdLst>
                  <a:gd name="T0" fmla="*/ 564 w 564"/>
                  <a:gd name="T1" fmla="*/ 137 h 369"/>
                  <a:gd name="T2" fmla="*/ 564 w 564"/>
                  <a:gd name="T3" fmla="*/ 0 h 369"/>
                  <a:gd name="T4" fmla="*/ 15 w 564"/>
                  <a:gd name="T5" fmla="*/ 0 h 369"/>
                  <a:gd name="T6" fmla="*/ 15 w 564"/>
                  <a:gd name="T7" fmla="*/ 137 h 369"/>
                  <a:gd name="T8" fmla="*/ 15 w 564"/>
                  <a:gd name="T9" fmla="*/ 257 h 369"/>
                  <a:gd name="T10" fmla="*/ 0 w 564"/>
                  <a:gd name="T11" fmla="*/ 257 h 369"/>
                  <a:gd name="T12" fmla="*/ 0 w 564"/>
                  <a:gd name="T13" fmla="*/ 369 h 369"/>
                  <a:gd name="T14" fmla="*/ 541 w 564"/>
                  <a:gd name="T15" fmla="*/ 369 h 369"/>
                  <a:gd name="T16" fmla="*/ 541 w 564"/>
                  <a:gd name="T17" fmla="*/ 257 h 369"/>
                  <a:gd name="T18" fmla="*/ 541 w 564"/>
                  <a:gd name="T19" fmla="*/ 257 h 369"/>
                  <a:gd name="T20" fmla="*/ 541 w 564"/>
                  <a:gd name="T21" fmla="*/ 137 h 369"/>
                  <a:gd name="T22" fmla="*/ 564 w 564"/>
                  <a:gd name="T23" fmla="*/ 137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4" h="369">
                    <a:moveTo>
                      <a:pt x="564" y="137"/>
                    </a:moveTo>
                    <a:lnTo>
                      <a:pt x="564" y="0"/>
                    </a:lnTo>
                    <a:lnTo>
                      <a:pt x="15" y="0"/>
                    </a:lnTo>
                    <a:lnTo>
                      <a:pt x="15" y="137"/>
                    </a:lnTo>
                    <a:lnTo>
                      <a:pt x="15" y="257"/>
                    </a:lnTo>
                    <a:lnTo>
                      <a:pt x="0" y="257"/>
                    </a:lnTo>
                    <a:lnTo>
                      <a:pt x="0" y="369"/>
                    </a:lnTo>
                    <a:lnTo>
                      <a:pt x="541" y="369"/>
                    </a:lnTo>
                    <a:lnTo>
                      <a:pt x="541" y="257"/>
                    </a:lnTo>
                    <a:lnTo>
                      <a:pt x="541" y="257"/>
                    </a:lnTo>
                    <a:lnTo>
                      <a:pt x="541" y="137"/>
                    </a:lnTo>
                    <a:lnTo>
                      <a:pt x="564" y="137"/>
                    </a:lnTo>
                    <a:close/>
                  </a:path>
                </a:pathLst>
              </a:custGeom>
              <a:solidFill>
                <a:srgbClr val="4751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7" name="íṩľiďè">
                <a:extLst>
                  <a:ext uri="{FF2B5EF4-FFF2-40B4-BE49-F238E27FC236}">
                    <a16:creationId xmlns:a16="http://schemas.microsoft.com/office/drawing/2014/main" id="{7B11195E-ADD0-4D43-BDA7-34A0F99361A4}"/>
                  </a:ext>
                </a:extLst>
              </p:cNvPr>
              <p:cNvSpPr/>
              <p:nvPr/>
            </p:nvSpPr>
            <p:spPr bwMode="auto">
              <a:xfrm>
                <a:off x="4086" y="1488"/>
                <a:ext cx="519" cy="110"/>
              </a:xfrm>
              <a:prstGeom prst="rect">
                <a:avLst/>
              </a:prstGeom>
              <a:solidFill>
                <a:srgbClr val="90B2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8" name="íṩḻîḑê">
                <a:extLst>
                  <a:ext uri="{FF2B5EF4-FFF2-40B4-BE49-F238E27FC236}">
                    <a16:creationId xmlns:a16="http://schemas.microsoft.com/office/drawing/2014/main" id="{A37FF431-2C58-4FC2-AC64-3AE9523CEF82}"/>
                  </a:ext>
                </a:extLst>
              </p:cNvPr>
              <p:cNvSpPr/>
              <p:nvPr/>
            </p:nvSpPr>
            <p:spPr bwMode="auto">
              <a:xfrm>
                <a:off x="4353" y="1488"/>
                <a:ext cx="297" cy="110"/>
              </a:xfrm>
              <a:prstGeom prst="rect">
                <a:avLst/>
              </a:prstGeom>
              <a:solidFill>
                <a:srgbClr val="5C7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9" name="i$ḷîḍè">
                <a:extLst>
                  <a:ext uri="{FF2B5EF4-FFF2-40B4-BE49-F238E27FC236}">
                    <a16:creationId xmlns:a16="http://schemas.microsoft.com/office/drawing/2014/main" id="{61D4F865-81D0-4073-A14E-36BA987E460D}"/>
                  </a:ext>
                </a:extLst>
              </p:cNvPr>
              <p:cNvSpPr/>
              <p:nvPr/>
            </p:nvSpPr>
            <p:spPr bwMode="auto">
              <a:xfrm>
                <a:off x="4311" y="1561"/>
                <a:ext cx="38" cy="25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0" name="ïṧliḓè">
                <a:extLst>
                  <a:ext uri="{FF2B5EF4-FFF2-40B4-BE49-F238E27FC236}">
                    <a16:creationId xmlns:a16="http://schemas.microsoft.com/office/drawing/2014/main" id="{8C42C48C-AC5E-4046-87F9-34548F0BEEB6}"/>
                  </a:ext>
                </a:extLst>
              </p:cNvPr>
              <p:cNvSpPr/>
              <p:nvPr/>
            </p:nvSpPr>
            <p:spPr bwMode="auto">
              <a:xfrm>
                <a:off x="4419" y="1488"/>
                <a:ext cx="163" cy="38"/>
              </a:xfrm>
              <a:custGeom>
                <a:avLst/>
                <a:gdLst>
                  <a:gd name="T0" fmla="*/ 39 w 78"/>
                  <a:gd name="T1" fmla="*/ 18 h 18"/>
                  <a:gd name="T2" fmla="*/ 78 w 78"/>
                  <a:gd name="T3" fmla="*/ 0 h 18"/>
                  <a:gd name="T4" fmla="*/ 0 w 78"/>
                  <a:gd name="T5" fmla="*/ 0 h 18"/>
                  <a:gd name="T6" fmla="*/ 39 w 7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18">
                    <a:moveTo>
                      <a:pt x="39" y="18"/>
                    </a:moveTo>
                    <a:cubicBezTo>
                      <a:pt x="56" y="18"/>
                      <a:pt x="70" y="11"/>
                      <a:pt x="7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11"/>
                      <a:pt x="22" y="18"/>
                      <a:pt x="39" y="18"/>
                    </a:cubicBezTo>
                    <a:close/>
                  </a:path>
                </a:pathLst>
              </a:cu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1" name="íṣľide">
                <a:extLst>
                  <a:ext uri="{FF2B5EF4-FFF2-40B4-BE49-F238E27FC236}">
                    <a16:creationId xmlns:a16="http://schemas.microsoft.com/office/drawing/2014/main" id="{DF781201-86DD-4A21-A93D-9CCD546E9CEE}"/>
                  </a:ext>
                </a:extLst>
              </p:cNvPr>
              <p:cNvSpPr/>
              <p:nvPr/>
            </p:nvSpPr>
            <p:spPr bwMode="auto">
              <a:xfrm>
                <a:off x="4155" y="1532"/>
                <a:ext cx="110" cy="12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2" name="ïṣlîďê">
                <a:extLst>
                  <a:ext uri="{FF2B5EF4-FFF2-40B4-BE49-F238E27FC236}">
                    <a16:creationId xmlns:a16="http://schemas.microsoft.com/office/drawing/2014/main" id="{57696220-590C-411E-8A44-F58A73D59B13}"/>
                  </a:ext>
                </a:extLst>
              </p:cNvPr>
              <p:cNvSpPr/>
              <p:nvPr/>
            </p:nvSpPr>
            <p:spPr bwMode="auto">
              <a:xfrm>
                <a:off x="4064" y="1368"/>
                <a:ext cx="501" cy="112"/>
              </a:xfrm>
              <a:prstGeom prst="rect">
                <a:avLst/>
              </a:prstGeom>
              <a:solidFill>
                <a:srgbClr val="90B2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3" name="îṧlíďè">
                <a:extLst>
                  <a:ext uri="{FF2B5EF4-FFF2-40B4-BE49-F238E27FC236}">
                    <a16:creationId xmlns:a16="http://schemas.microsoft.com/office/drawing/2014/main" id="{23AF3539-FBB0-4A89-965C-9DC4E3F55BA2}"/>
                  </a:ext>
                </a:extLst>
              </p:cNvPr>
              <p:cNvSpPr/>
              <p:nvPr/>
            </p:nvSpPr>
            <p:spPr bwMode="auto">
              <a:xfrm>
                <a:off x="4330" y="1368"/>
                <a:ext cx="297" cy="112"/>
              </a:xfrm>
              <a:prstGeom prst="rect">
                <a:avLst/>
              </a:prstGeom>
              <a:solidFill>
                <a:srgbClr val="5C7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4" name="iṡḷïḍe">
                <a:extLst>
                  <a:ext uri="{FF2B5EF4-FFF2-40B4-BE49-F238E27FC236}">
                    <a16:creationId xmlns:a16="http://schemas.microsoft.com/office/drawing/2014/main" id="{E313089F-B842-4774-9277-02B4E5683C42}"/>
                  </a:ext>
                </a:extLst>
              </p:cNvPr>
              <p:cNvSpPr/>
              <p:nvPr/>
            </p:nvSpPr>
            <p:spPr bwMode="auto">
              <a:xfrm>
                <a:off x="4288" y="1442"/>
                <a:ext cx="36" cy="25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5" name="íŝļïḋè">
                <a:extLst>
                  <a:ext uri="{FF2B5EF4-FFF2-40B4-BE49-F238E27FC236}">
                    <a16:creationId xmlns:a16="http://schemas.microsoft.com/office/drawing/2014/main" id="{B8932166-A7D9-4E8E-A973-691A2722C72E}"/>
                  </a:ext>
                </a:extLst>
              </p:cNvPr>
              <p:cNvSpPr/>
              <p:nvPr/>
            </p:nvSpPr>
            <p:spPr bwMode="auto">
              <a:xfrm>
                <a:off x="4394" y="1368"/>
                <a:ext cx="165" cy="39"/>
              </a:xfrm>
              <a:custGeom>
                <a:avLst/>
                <a:gdLst>
                  <a:gd name="T0" fmla="*/ 40 w 79"/>
                  <a:gd name="T1" fmla="*/ 19 h 19"/>
                  <a:gd name="T2" fmla="*/ 79 w 79"/>
                  <a:gd name="T3" fmla="*/ 0 h 19"/>
                  <a:gd name="T4" fmla="*/ 0 w 79"/>
                  <a:gd name="T5" fmla="*/ 0 h 19"/>
                  <a:gd name="T6" fmla="*/ 40 w 79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" h="19">
                    <a:moveTo>
                      <a:pt x="40" y="19"/>
                    </a:moveTo>
                    <a:cubicBezTo>
                      <a:pt x="56" y="19"/>
                      <a:pt x="71" y="11"/>
                      <a:pt x="7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11"/>
                      <a:pt x="23" y="19"/>
                      <a:pt x="40" y="19"/>
                    </a:cubicBezTo>
                    <a:close/>
                  </a:path>
                </a:pathLst>
              </a:cu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6" name="íṡḷïďe">
                <a:extLst>
                  <a:ext uri="{FF2B5EF4-FFF2-40B4-BE49-F238E27FC236}">
                    <a16:creationId xmlns:a16="http://schemas.microsoft.com/office/drawing/2014/main" id="{1DAAF6EF-3B1E-4C59-BCAD-541E4D1C1DF1}"/>
                  </a:ext>
                </a:extLst>
              </p:cNvPr>
              <p:cNvSpPr/>
              <p:nvPr/>
            </p:nvSpPr>
            <p:spPr bwMode="auto">
              <a:xfrm>
                <a:off x="4132" y="1413"/>
                <a:ext cx="111" cy="13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7" name="ïsľïḓe">
                <a:extLst>
                  <a:ext uri="{FF2B5EF4-FFF2-40B4-BE49-F238E27FC236}">
                    <a16:creationId xmlns:a16="http://schemas.microsoft.com/office/drawing/2014/main" id="{266B52D0-D4E3-4F0F-9A7F-54B4D43564B9}"/>
                  </a:ext>
                </a:extLst>
              </p:cNvPr>
              <p:cNvSpPr/>
              <p:nvPr/>
            </p:nvSpPr>
            <p:spPr bwMode="auto">
              <a:xfrm>
                <a:off x="4114" y="1249"/>
                <a:ext cx="518" cy="110"/>
              </a:xfrm>
              <a:prstGeom prst="rect">
                <a:avLst/>
              </a:prstGeom>
              <a:solidFill>
                <a:srgbClr val="90B2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8" name="îṩlïdé">
                <a:extLst>
                  <a:ext uri="{FF2B5EF4-FFF2-40B4-BE49-F238E27FC236}">
                    <a16:creationId xmlns:a16="http://schemas.microsoft.com/office/drawing/2014/main" id="{43DE4283-3B27-4F17-9377-AB4D42D64094}"/>
                  </a:ext>
                </a:extLst>
              </p:cNvPr>
              <p:cNvSpPr/>
              <p:nvPr/>
            </p:nvSpPr>
            <p:spPr bwMode="auto">
              <a:xfrm>
                <a:off x="4380" y="1249"/>
                <a:ext cx="297" cy="110"/>
              </a:xfrm>
              <a:prstGeom prst="rect">
                <a:avLst/>
              </a:prstGeom>
              <a:solidFill>
                <a:srgbClr val="5C7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9" name="iśḷïdè">
                <a:extLst>
                  <a:ext uri="{FF2B5EF4-FFF2-40B4-BE49-F238E27FC236}">
                    <a16:creationId xmlns:a16="http://schemas.microsoft.com/office/drawing/2014/main" id="{EB0151D2-8FCD-4547-B1FE-D2D8DB6B636C}"/>
                  </a:ext>
                </a:extLst>
              </p:cNvPr>
              <p:cNvSpPr/>
              <p:nvPr/>
            </p:nvSpPr>
            <p:spPr bwMode="auto">
              <a:xfrm>
                <a:off x="4328" y="1322"/>
                <a:ext cx="35" cy="25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0" name="îṥlíḓè">
                <a:extLst>
                  <a:ext uri="{FF2B5EF4-FFF2-40B4-BE49-F238E27FC236}">
                    <a16:creationId xmlns:a16="http://schemas.microsoft.com/office/drawing/2014/main" id="{8DBE698C-41CB-473E-B085-AD69B930060A}"/>
                  </a:ext>
                </a:extLst>
              </p:cNvPr>
              <p:cNvSpPr/>
              <p:nvPr/>
            </p:nvSpPr>
            <p:spPr bwMode="auto">
              <a:xfrm>
                <a:off x="4434" y="1249"/>
                <a:ext cx="164" cy="38"/>
              </a:xfrm>
              <a:custGeom>
                <a:avLst/>
                <a:gdLst>
                  <a:gd name="T0" fmla="*/ 39 w 79"/>
                  <a:gd name="T1" fmla="*/ 18 h 18"/>
                  <a:gd name="T2" fmla="*/ 79 w 79"/>
                  <a:gd name="T3" fmla="*/ 0 h 18"/>
                  <a:gd name="T4" fmla="*/ 0 w 79"/>
                  <a:gd name="T5" fmla="*/ 0 h 18"/>
                  <a:gd name="T6" fmla="*/ 39 w 7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" h="18">
                    <a:moveTo>
                      <a:pt x="39" y="18"/>
                    </a:moveTo>
                    <a:cubicBezTo>
                      <a:pt x="56" y="18"/>
                      <a:pt x="71" y="11"/>
                      <a:pt x="7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11"/>
                      <a:pt x="23" y="18"/>
                      <a:pt x="39" y="18"/>
                    </a:cubicBezTo>
                    <a:close/>
                  </a:path>
                </a:pathLst>
              </a:cu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1" name="îSľïḋé">
                <a:extLst>
                  <a:ext uri="{FF2B5EF4-FFF2-40B4-BE49-F238E27FC236}">
                    <a16:creationId xmlns:a16="http://schemas.microsoft.com/office/drawing/2014/main" id="{59116B26-9881-4746-BDDC-653C45E7873B}"/>
                  </a:ext>
                </a:extLst>
              </p:cNvPr>
              <p:cNvSpPr/>
              <p:nvPr/>
            </p:nvSpPr>
            <p:spPr bwMode="auto">
              <a:xfrm>
                <a:off x="4172" y="1293"/>
                <a:ext cx="110" cy="12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2" name="iŝḻiḑê">
                <a:extLst>
                  <a:ext uri="{FF2B5EF4-FFF2-40B4-BE49-F238E27FC236}">
                    <a16:creationId xmlns:a16="http://schemas.microsoft.com/office/drawing/2014/main" id="{19A67B45-E6EC-4E0E-AF52-83F07AA67CB7}"/>
                  </a:ext>
                </a:extLst>
              </p:cNvPr>
              <p:cNvSpPr/>
              <p:nvPr/>
            </p:nvSpPr>
            <p:spPr bwMode="auto">
              <a:xfrm>
                <a:off x="4091" y="1129"/>
                <a:ext cx="549" cy="112"/>
              </a:xfrm>
              <a:prstGeom prst="rect">
                <a:avLst/>
              </a:prstGeom>
              <a:solidFill>
                <a:srgbClr val="90B2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3" name="ï$ļïde">
                <a:extLst>
                  <a:ext uri="{FF2B5EF4-FFF2-40B4-BE49-F238E27FC236}">
                    <a16:creationId xmlns:a16="http://schemas.microsoft.com/office/drawing/2014/main" id="{5481269F-BAC4-4076-B54D-59ED8AD1F944}"/>
                  </a:ext>
                </a:extLst>
              </p:cNvPr>
              <p:cNvSpPr/>
              <p:nvPr/>
            </p:nvSpPr>
            <p:spPr bwMode="auto">
              <a:xfrm>
                <a:off x="4357" y="1129"/>
                <a:ext cx="297" cy="112"/>
              </a:xfrm>
              <a:prstGeom prst="rect">
                <a:avLst/>
              </a:prstGeom>
              <a:solidFill>
                <a:srgbClr val="5C7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4" name="ïṩḷiḑê">
                <a:extLst>
                  <a:ext uri="{FF2B5EF4-FFF2-40B4-BE49-F238E27FC236}">
                    <a16:creationId xmlns:a16="http://schemas.microsoft.com/office/drawing/2014/main" id="{85E6D63E-F853-4279-8A0B-C89D58C9BB62}"/>
                  </a:ext>
                </a:extLst>
              </p:cNvPr>
              <p:cNvSpPr/>
              <p:nvPr/>
            </p:nvSpPr>
            <p:spPr bwMode="auto">
              <a:xfrm>
                <a:off x="4315" y="1204"/>
                <a:ext cx="36" cy="25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5" name="îṩlíḋè">
                <a:extLst>
                  <a:ext uri="{FF2B5EF4-FFF2-40B4-BE49-F238E27FC236}">
                    <a16:creationId xmlns:a16="http://schemas.microsoft.com/office/drawing/2014/main" id="{34BEDAA2-4E26-4D5F-9A94-F92DCCB164F5}"/>
                  </a:ext>
                </a:extLst>
              </p:cNvPr>
              <p:cNvSpPr/>
              <p:nvPr/>
            </p:nvSpPr>
            <p:spPr bwMode="auto">
              <a:xfrm>
                <a:off x="4421" y="1129"/>
                <a:ext cx="165" cy="39"/>
              </a:xfrm>
              <a:custGeom>
                <a:avLst/>
                <a:gdLst>
                  <a:gd name="T0" fmla="*/ 40 w 79"/>
                  <a:gd name="T1" fmla="*/ 19 h 19"/>
                  <a:gd name="T2" fmla="*/ 79 w 79"/>
                  <a:gd name="T3" fmla="*/ 0 h 19"/>
                  <a:gd name="T4" fmla="*/ 0 w 79"/>
                  <a:gd name="T5" fmla="*/ 0 h 19"/>
                  <a:gd name="T6" fmla="*/ 40 w 79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" h="19">
                    <a:moveTo>
                      <a:pt x="40" y="19"/>
                    </a:moveTo>
                    <a:cubicBezTo>
                      <a:pt x="56" y="19"/>
                      <a:pt x="71" y="11"/>
                      <a:pt x="7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11"/>
                      <a:pt x="23" y="19"/>
                      <a:pt x="40" y="19"/>
                    </a:cubicBezTo>
                    <a:close/>
                  </a:path>
                </a:pathLst>
              </a:cu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6" name="iṩliḋé">
                <a:extLst>
                  <a:ext uri="{FF2B5EF4-FFF2-40B4-BE49-F238E27FC236}">
                    <a16:creationId xmlns:a16="http://schemas.microsoft.com/office/drawing/2014/main" id="{79C3B370-1173-4637-A210-0DF0A2F5B927}"/>
                  </a:ext>
                </a:extLst>
              </p:cNvPr>
              <p:cNvSpPr/>
              <p:nvPr/>
            </p:nvSpPr>
            <p:spPr bwMode="auto">
              <a:xfrm>
                <a:off x="4159" y="1175"/>
                <a:ext cx="111" cy="12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7" name="îš1îḓè">
                <a:extLst>
                  <a:ext uri="{FF2B5EF4-FFF2-40B4-BE49-F238E27FC236}">
                    <a16:creationId xmlns:a16="http://schemas.microsoft.com/office/drawing/2014/main" id="{3C0EE4B0-2017-4023-AACC-040C4396D6FC}"/>
                  </a:ext>
                </a:extLst>
              </p:cNvPr>
              <p:cNvSpPr/>
              <p:nvPr/>
            </p:nvSpPr>
            <p:spPr bwMode="auto">
              <a:xfrm>
                <a:off x="4114" y="1249"/>
                <a:ext cx="305" cy="23"/>
              </a:xfrm>
              <a:custGeom>
                <a:avLst/>
                <a:gdLst>
                  <a:gd name="T0" fmla="*/ 305 w 305"/>
                  <a:gd name="T1" fmla="*/ 23 h 23"/>
                  <a:gd name="T2" fmla="*/ 14 w 305"/>
                  <a:gd name="T3" fmla="*/ 23 h 23"/>
                  <a:gd name="T4" fmla="*/ 0 w 305"/>
                  <a:gd name="T5" fmla="*/ 0 h 23"/>
                  <a:gd name="T6" fmla="*/ 266 w 305"/>
                  <a:gd name="T7" fmla="*/ 0 h 23"/>
                  <a:gd name="T8" fmla="*/ 305 w 305"/>
                  <a:gd name="T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5" h="23">
                    <a:moveTo>
                      <a:pt x="305" y="23"/>
                    </a:moveTo>
                    <a:lnTo>
                      <a:pt x="14" y="23"/>
                    </a:lnTo>
                    <a:lnTo>
                      <a:pt x="0" y="0"/>
                    </a:lnTo>
                    <a:lnTo>
                      <a:pt x="266" y="0"/>
                    </a:lnTo>
                    <a:lnTo>
                      <a:pt x="305" y="23"/>
                    </a:lnTo>
                    <a:close/>
                  </a:path>
                </a:pathLst>
              </a:custGeom>
              <a:solidFill>
                <a:srgbClr val="5C7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8" name="î$ḷïdê">
                <a:extLst>
                  <a:ext uri="{FF2B5EF4-FFF2-40B4-BE49-F238E27FC236}">
                    <a16:creationId xmlns:a16="http://schemas.microsoft.com/office/drawing/2014/main" id="{7BEDC511-BC7E-4079-91FE-F45015AC6F22}"/>
                  </a:ext>
                </a:extLst>
              </p:cNvPr>
              <p:cNvSpPr/>
              <p:nvPr/>
            </p:nvSpPr>
            <p:spPr bwMode="auto">
              <a:xfrm>
                <a:off x="4086" y="1488"/>
                <a:ext cx="306" cy="19"/>
              </a:xfrm>
              <a:custGeom>
                <a:avLst/>
                <a:gdLst>
                  <a:gd name="T0" fmla="*/ 306 w 306"/>
                  <a:gd name="T1" fmla="*/ 19 h 19"/>
                  <a:gd name="T2" fmla="*/ 5 w 306"/>
                  <a:gd name="T3" fmla="*/ 15 h 19"/>
                  <a:gd name="T4" fmla="*/ 0 w 306"/>
                  <a:gd name="T5" fmla="*/ 0 h 19"/>
                  <a:gd name="T6" fmla="*/ 267 w 306"/>
                  <a:gd name="T7" fmla="*/ 0 h 19"/>
                  <a:gd name="T8" fmla="*/ 306 w 306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6" h="19">
                    <a:moveTo>
                      <a:pt x="306" y="19"/>
                    </a:moveTo>
                    <a:lnTo>
                      <a:pt x="5" y="15"/>
                    </a:lnTo>
                    <a:lnTo>
                      <a:pt x="0" y="0"/>
                    </a:lnTo>
                    <a:lnTo>
                      <a:pt x="267" y="0"/>
                    </a:lnTo>
                    <a:lnTo>
                      <a:pt x="306" y="19"/>
                    </a:lnTo>
                    <a:close/>
                  </a:path>
                </a:pathLst>
              </a:custGeom>
              <a:solidFill>
                <a:srgbClr val="5C7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9" name="îšľiḑè">
                <a:extLst>
                  <a:ext uri="{FF2B5EF4-FFF2-40B4-BE49-F238E27FC236}">
                    <a16:creationId xmlns:a16="http://schemas.microsoft.com/office/drawing/2014/main" id="{39732206-65B5-44E2-BA3C-B6BF1B354751}"/>
                  </a:ext>
                </a:extLst>
              </p:cNvPr>
              <p:cNvSpPr/>
              <p:nvPr/>
            </p:nvSpPr>
            <p:spPr bwMode="auto">
              <a:xfrm>
                <a:off x="4047" y="1083"/>
                <a:ext cx="50" cy="515"/>
              </a:xfrm>
              <a:prstGeom prst="rect">
                <a:avLst/>
              </a:prstGeom>
              <a:solidFill>
                <a:srgbClr val="B0B5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0" name="îṩľîdê">
                <a:extLst>
                  <a:ext uri="{FF2B5EF4-FFF2-40B4-BE49-F238E27FC236}">
                    <a16:creationId xmlns:a16="http://schemas.microsoft.com/office/drawing/2014/main" id="{2592749F-5350-4C54-84A9-A3A26FA386B3}"/>
                  </a:ext>
                </a:extLst>
              </p:cNvPr>
              <p:cNvSpPr/>
              <p:nvPr/>
            </p:nvSpPr>
            <p:spPr bwMode="auto">
              <a:xfrm>
                <a:off x="4263" y="1019"/>
                <a:ext cx="69" cy="2357"/>
              </a:xfrm>
              <a:prstGeom prst="rect">
                <a:avLst/>
              </a:prstGeom>
              <a:solidFill>
                <a:srgbClr val="4E8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1" name="íšľîde">
                <a:extLst>
                  <a:ext uri="{FF2B5EF4-FFF2-40B4-BE49-F238E27FC236}">
                    <a16:creationId xmlns:a16="http://schemas.microsoft.com/office/drawing/2014/main" id="{0111F15F-D022-4BD4-BC85-4D040E157F17}"/>
                  </a:ext>
                </a:extLst>
              </p:cNvPr>
              <p:cNvSpPr/>
              <p:nvPr/>
            </p:nvSpPr>
            <p:spPr bwMode="auto">
              <a:xfrm>
                <a:off x="4263" y="1019"/>
                <a:ext cx="69" cy="23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2" name="îṧḻïḋe">
                <a:extLst>
                  <a:ext uri="{FF2B5EF4-FFF2-40B4-BE49-F238E27FC236}">
                    <a16:creationId xmlns:a16="http://schemas.microsoft.com/office/drawing/2014/main" id="{B149ED62-7530-4FBD-A66F-1F8897F16895}"/>
                  </a:ext>
                </a:extLst>
              </p:cNvPr>
              <p:cNvSpPr/>
              <p:nvPr/>
            </p:nvSpPr>
            <p:spPr bwMode="auto">
              <a:xfrm>
                <a:off x="4330" y="1019"/>
                <a:ext cx="69" cy="2357"/>
              </a:xfrm>
              <a:prstGeom prst="rect">
                <a:avLst/>
              </a:prstGeom>
              <a:solidFill>
                <a:srgbClr val="2B41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3" name="ï$ļíḑè">
                <a:extLst>
                  <a:ext uri="{FF2B5EF4-FFF2-40B4-BE49-F238E27FC236}">
                    <a16:creationId xmlns:a16="http://schemas.microsoft.com/office/drawing/2014/main" id="{46550BE1-3EE6-4C52-81FE-4C6F57B486B7}"/>
                  </a:ext>
                </a:extLst>
              </p:cNvPr>
              <p:cNvSpPr/>
              <p:nvPr/>
            </p:nvSpPr>
            <p:spPr bwMode="auto">
              <a:xfrm>
                <a:off x="4330" y="1019"/>
                <a:ext cx="69" cy="23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4" name="iŝľíḑè">
                <a:extLst>
                  <a:ext uri="{FF2B5EF4-FFF2-40B4-BE49-F238E27FC236}">
                    <a16:creationId xmlns:a16="http://schemas.microsoft.com/office/drawing/2014/main" id="{D139858F-C7C6-4089-8644-CBA9CF96ABBA}"/>
                  </a:ext>
                </a:extLst>
              </p:cNvPr>
              <p:cNvSpPr/>
              <p:nvPr/>
            </p:nvSpPr>
            <p:spPr bwMode="auto">
              <a:xfrm>
                <a:off x="3292" y="2705"/>
                <a:ext cx="1789" cy="104"/>
              </a:xfrm>
              <a:prstGeom prst="rect">
                <a:avLst/>
              </a:prstGeom>
              <a:solidFill>
                <a:srgbClr val="516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5" name="ïšḻïḑé">
                <a:extLst>
                  <a:ext uri="{FF2B5EF4-FFF2-40B4-BE49-F238E27FC236}">
                    <a16:creationId xmlns:a16="http://schemas.microsoft.com/office/drawing/2014/main" id="{B78A43E7-9C53-4FA7-9560-1EEFE4340DE8}"/>
                  </a:ext>
                </a:extLst>
              </p:cNvPr>
              <p:cNvSpPr/>
              <p:nvPr/>
            </p:nvSpPr>
            <p:spPr bwMode="auto">
              <a:xfrm>
                <a:off x="3292" y="2705"/>
                <a:ext cx="1789" cy="1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6" name="íşḷíḋê">
                <a:extLst>
                  <a:ext uri="{FF2B5EF4-FFF2-40B4-BE49-F238E27FC236}">
                    <a16:creationId xmlns:a16="http://schemas.microsoft.com/office/drawing/2014/main" id="{B121AE51-6CB8-408D-A0DC-C858A0515946}"/>
                  </a:ext>
                </a:extLst>
              </p:cNvPr>
              <p:cNvSpPr/>
              <p:nvPr/>
            </p:nvSpPr>
            <p:spPr bwMode="auto">
              <a:xfrm>
                <a:off x="4330" y="2705"/>
                <a:ext cx="751" cy="104"/>
              </a:xfrm>
              <a:prstGeom prst="rect">
                <a:avLst/>
              </a:prstGeom>
              <a:solidFill>
                <a:srgbClr val="3B4C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7" name="ïş1îḍe">
                <a:extLst>
                  <a:ext uri="{FF2B5EF4-FFF2-40B4-BE49-F238E27FC236}">
                    <a16:creationId xmlns:a16="http://schemas.microsoft.com/office/drawing/2014/main" id="{DF403361-836B-4DE8-83CA-FDCE4D9A537B}"/>
                  </a:ext>
                </a:extLst>
              </p:cNvPr>
              <p:cNvSpPr/>
              <p:nvPr/>
            </p:nvSpPr>
            <p:spPr bwMode="auto">
              <a:xfrm>
                <a:off x="4330" y="2705"/>
                <a:ext cx="751" cy="1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8" name="ïṧļíḋè">
                <a:extLst>
                  <a:ext uri="{FF2B5EF4-FFF2-40B4-BE49-F238E27FC236}">
                    <a16:creationId xmlns:a16="http://schemas.microsoft.com/office/drawing/2014/main" id="{0050D979-0A3A-4D05-BD3F-652F310B6594}"/>
                  </a:ext>
                </a:extLst>
              </p:cNvPr>
              <p:cNvSpPr/>
              <p:nvPr/>
            </p:nvSpPr>
            <p:spPr bwMode="auto">
              <a:xfrm>
                <a:off x="3658" y="1702"/>
                <a:ext cx="493" cy="31"/>
              </a:xfrm>
              <a:prstGeom prst="rect">
                <a:avLst/>
              </a:prstGeom>
              <a:solidFill>
                <a:srgbClr val="6368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9" name="ïsḻïḍè">
                <a:extLst>
                  <a:ext uri="{FF2B5EF4-FFF2-40B4-BE49-F238E27FC236}">
                    <a16:creationId xmlns:a16="http://schemas.microsoft.com/office/drawing/2014/main" id="{7288F6FC-1B89-4F09-B67C-A40031ACED28}"/>
                  </a:ext>
                </a:extLst>
              </p:cNvPr>
              <p:cNvSpPr/>
              <p:nvPr/>
            </p:nvSpPr>
            <p:spPr bwMode="auto">
              <a:xfrm>
                <a:off x="3292" y="1627"/>
                <a:ext cx="1789" cy="48"/>
              </a:xfrm>
              <a:prstGeom prst="rect">
                <a:avLst/>
              </a:prstGeom>
              <a:solidFill>
                <a:srgbClr val="A7AE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0" name="íSlïḓe">
                <a:extLst>
                  <a:ext uri="{FF2B5EF4-FFF2-40B4-BE49-F238E27FC236}">
                    <a16:creationId xmlns:a16="http://schemas.microsoft.com/office/drawing/2014/main" id="{225E098D-1DF4-431A-8868-C3265461508A}"/>
                  </a:ext>
                </a:extLst>
              </p:cNvPr>
              <p:cNvSpPr/>
              <p:nvPr/>
            </p:nvSpPr>
            <p:spPr bwMode="auto">
              <a:xfrm>
                <a:off x="3292" y="1627"/>
                <a:ext cx="1789" cy="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1" name="iŝ1íḑe">
                <a:extLst>
                  <a:ext uri="{FF2B5EF4-FFF2-40B4-BE49-F238E27FC236}">
                    <a16:creationId xmlns:a16="http://schemas.microsoft.com/office/drawing/2014/main" id="{F43B3F36-C16C-48C7-A22A-75FE5209E68C}"/>
                  </a:ext>
                </a:extLst>
              </p:cNvPr>
              <p:cNvSpPr/>
              <p:nvPr/>
            </p:nvSpPr>
            <p:spPr bwMode="auto">
              <a:xfrm>
                <a:off x="3292" y="2178"/>
                <a:ext cx="1789" cy="47"/>
              </a:xfrm>
              <a:prstGeom prst="rect">
                <a:avLst/>
              </a:prstGeom>
              <a:solidFill>
                <a:srgbClr val="A7AE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2" name="íṣḻîḍé">
                <a:extLst>
                  <a:ext uri="{FF2B5EF4-FFF2-40B4-BE49-F238E27FC236}">
                    <a16:creationId xmlns:a16="http://schemas.microsoft.com/office/drawing/2014/main" id="{8CD839A5-C21C-401B-9B2F-7B7144F00998}"/>
                  </a:ext>
                </a:extLst>
              </p:cNvPr>
              <p:cNvSpPr/>
              <p:nvPr/>
            </p:nvSpPr>
            <p:spPr bwMode="auto">
              <a:xfrm>
                <a:off x="3292" y="2178"/>
                <a:ext cx="1789" cy="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3" name="íṩľiḍê">
                <a:extLst>
                  <a:ext uri="{FF2B5EF4-FFF2-40B4-BE49-F238E27FC236}">
                    <a16:creationId xmlns:a16="http://schemas.microsoft.com/office/drawing/2014/main" id="{81BBCB8A-A22D-4014-968A-A60D13CE297B}"/>
                  </a:ext>
                </a:extLst>
              </p:cNvPr>
              <p:cNvSpPr/>
              <p:nvPr/>
            </p:nvSpPr>
            <p:spPr bwMode="auto">
              <a:xfrm>
                <a:off x="3460" y="1600"/>
                <a:ext cx="148" cy="27"/>
              </a:xfrm>
              <a:custGeom>
                <a:avLst/>
                <a:gdLst>
                  <a:gd name="T0" fmla="*/ 148 w 148"/>
                  <a:gd name="T1" fmla="*/ 0 h 27"/>
                  <a:gd name="T2" fmla="*/ 6 w 148"/>
                  <a:gd name="T3" fmla="*/ 13 h 27"/>
                  <a:gd name="T4" fmla="*/ 0 w 148"/>
                  <a:gd name="T5" fmla="*/ 27 h 27"/>
                  <a:gd name="T6" fmla="*/ 138 w 148"/>
                  <a:gd name="T7" fmla="*/ 27 h 27"/>
                  <a:gd name="T8" fmla="*/ 148 w 148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7">
                    <a:moveTo>
                      <a:pt x="148" y="0"/>
                    </a:moveTo>
                    <a:lnTo>
                      <a:pt x="6" y="13"/>
                    </a:lnTo>
                    <a:lnTo>
                      <a:pt x="0" y="27"/>
                    </a:lnTo>
                    <a:lnTo>
                      <a:pt x="138" y="2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345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4" name="ïṣļídé">
                <a:extLst>
                  <a:ext uri="{FF2B5EF4-FFF2-40B4-BE49-F238E27FC236}">
                    <a16:creationId xmlns:a16="http://schemas.microsoft.com/office/drawing/2014/main" id="{9F7C9DE0-ACA3-468F-AEDE-5CF5AA9C0E66}"/>
                  </a:ext>
                </a:extLst>
              </p:cNvPr>
              <p:cNvSpPr/>
              <p:nvPr/>
            </p:nvSpPr>
            <p:spPr bwMode="auto">
              <a:xfrm>
                <a:off x="3460" y="1600"/>
                <a:ext cx="148" cy="27"/>
              </a:xfrm>
              <a:custGeom>
                <a:avLst/>
                <a:gdLst>
                  <a:gd name="T0" fmla="*/ 148 w 148"/>
                  <a:gd name="T1" fmla="*/ 0 h 27"/>
                  <a:gd name="T2" fmla="*/ 6 w 148"/>
                  <a:gd name="T3" fmla="*/ 13 h 27"/>
                  <a:gd name="T4" fmla="*/ 0 w 148"/>
                  <a:gd name="T5" fmla="*/ 27 h 27"/>
                  <a:gd name="T6" fmla="*/ 138 w 148"/>
                  <a:gd name="T7" fmla="*/ 27 h 27"/>
                  <a:gd name="T8" fmla="*/ 148 w 148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7">
                    <a:moveTo>
                      <a:pt x="148" y="0"/>
                    </a:moveTo>
                    <a:lnTo>
                      <a:pt x="6" y="13"/>
                    </a:lnTo>
                    <a:lnTo>
                      <a:pt x="0" y="27"/>
                    </a:lnTo>
                    <a:lnTo>
                      <a:pt x="138" y="27"/>
                    </a:lnTo>
                    <a:lnTo>
                      <a:pt x="14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5" name="îṡļíďe">
                <a:extLst>
                  <a:ext uri="{FF2B5EF4-FFF2-40B4-BE49-F238E27FC236}">
                    <a16:creationId xmlns:a16="http://schemas.microsoft.com/office/drawing/2014/main" id="{E7271EC1-EB15-4C70-9336-38F0F89B246F}"/>
                  </a:ext>
                </a:extLst>
              </p:cNvPr>
              <p:cNvSpPr/>
              <p:nvPr/>
            </p:nvSpPr>
            <p:spPr bwMode="auto">
              <a:xfrm>
                <a:off x="3466" y="1598"/>
                <a:ext cx="142" cy="15"/>
              </a:xfrm>
              <a:custGeom>
                <a:avLst/>
                <a:gdLst>
                  <a:gd name="T0" fmla="*/ 142 w 142"/>
                  <a:gd name="T1" fmla="*/ 0 h 15"/>
                  <a:gd name="T2" fmla="*/ 0 w 142"/>
                  <a:gd name="T3" fmla="*/ 15 h 15"/>
                  <a:gd name="T4" fmla="*/ 0 w 142"/>
                  <a:gd name="T5" fmla="*/ 15 h 15"/>
                  <a:gd name="T6" fmla="*/ 142 w 142"/>
                  <a:gd name="T7" fmla="*/ 2 h 15"/>
                  <a:gd name="T8" fmla="*/ 142 w 142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15">
                    <a:moveTo>
                      <a:pt x="142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142" y="2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772D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6" name="îşlïḍé">
                <a:extLst>
                  <a:ext uri="{FF2B5EF4-FFF2-40B4-BE49-F238E27FC236}">
                    <a16:creationId xmlns:a16="http://schemas.microsoft.com/office/drawing/2014/main" id="{0C734896-9426-4EC8-83C5-6AB8659C601D}"/>
                  </a:ext>
                </a:extLst>
              </p:cNvPr>
              <p:cNvSpPr/>
              <p:nvPr/>
            </p:nvSpPr>
            <p:spPr bwMode="auto">
              <a:xfrm>
                <a:off x="3466" y="1598"/>
                <a:ext cx="142" cy="15"/>
              </a:xfrm>
              <a:custGeom>
                <a:avLst/>
                <a:gdLst>
                  <a:gd name="T0" fmla="*/ 142 w 142"/>
                  <a:gd name="T1" fmla="*/ 0 h 15"/>
                  <a:gd name="T2" fmla="*/ 0 w 142"/>
                  <a:gd name="T3" fmla="*/ 15 h 15"/>
                  <a:gd name="T4" fmla="*/ 0 w 142"/>
                  <a:gd name="T5" fmla="*/ 15 h 15"/>
                  <a:gd name="T6" fmla="*/ 142 w 142"/>
                  <a:gd name="T7" fmla="*/ 2 h 15"/>
                  <a:gd name="T8" fmla="*/ 142 w 142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15">
                    <a:moveTo>
                      <a:pt x="142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142" y="2"/>
                    </a:lnTo>
                    <a:lnTo>
                      <a:pt x="14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7" name="iṣ1íḓé">
                <a:extLst>
                  <a:ext uri="{FF2B5EF4-FFF2-40B4-BE49-F238E27FC236}">
                    <a16:creationId xmlns:a16="http://schemas.microsoft.com/office/drawing/2014/main" id="{8CA32E21-5BBF-47DB-BC5D-1F8F6D4C9777}"/>
                  </a:ext>
                </a:extLst>
              </p:cNvPr>
              <p:cNvSpPr/>
              <p:nvPr/>
            </p:nvSpPr>
            <p:spPr bwMode="auto">
              <a:xfrm>
                <a:off x="3429" y="1675"/>
                <a:ext cx="150" cy="27"/>
              </a:xfrm>
              <a:custGeom>
                <a:avLst/>
                <a:gdLst>
                  <a:gd name="T0" fmla="*/ 150 w 150"/>
                  <a:gd name="T1" fmla="*/ 0 h 27"/>
                  <a:gd name="T2" fmla="*/ 12 w 150"/>
                  <a:gd name="T3" fmla="*/ 0 h 27"/>
                  <a:gd name="T4" fmla="*/ 0 w 150"/>
                  <a:gd name="T5" fmla="*/ 27 h 27"/>
                  <a:gd name="T6" fmla="*/ 139 w 150"/>
                  <a:gd name="T7" fmla="*/ 27 h 27"/>
                  <a:gd name="T8" fmla="*/ 150 w 150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27">
                    <a:moveTo>
                      <a:pt x="150" y="0"/>
                    </a:moveTo>
                    <a:lnTo>
                      <a:pt x="12" y="0"/>
                    </a:lnTo>
                    <a:lnTo>
                      <a:pt x="0" y="27"/>
                    </a:lnTo>
                    <a:lnTo>
                      <a:pt x="139" y="27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345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8" name="íSļíḓe">
                <a:extLst>
                  <a:ext uri="{FF2B5EF4-FFF2-40B4-BE49-F238E27FC236}">
                    <a16:creationId xmlns:a16="http://schemas.microsoft.com/office/drawing/2014/main" id="{C6C3A5F3-68B1-4AB0-9AA2-473CDDD86100}"/>
                  </a:ext>
                </a:extLst>
              </p:cNvPr>
              <p:cNvSpPr/>
              <p:nvPr/>
            </p:nvSpPr>
            <p:spPr bwMode="auto">
              <a:xfrm>
                <a:off x="3429" y="1675"/>
                <a:ext cx="150" cy="27"/>
              </a:xfrm>
              <a:custGeom>
                <a:avLst/>
                <a:gdLst>
                  <a:gd name="T0" fmla="*/ 150 w 150"/>
                  <a:gd name="T1" fmla="*/ 0 h 27"/>
                  <a:gd name="T2" fmla="*/ 12 w 150"/>
                  <a:gd name="T3" fmla="*/ 0 h 27"/>
                  <a:gd name="T4" fmla="*/ 0 w 150"/>
                  <a:gd name="T5" fmla="*/ 27 h 27"/>
                  <a:gd name="T6" fmla="*/ 139 w 150"/>
                  <a:gd name="T7" fmla="*/ 27 h 27"/>
                  <a:gd name="T8" fmla="*/ 150 w 150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27">
                    <a:moveTo>
                      <a:pt x="150" y="0"/>
                    </a:moveTo>
                    <a:lnTo>
                      <a:pt x="12" y="0"/>
                    </a:lnTo>
                    <a:lnTo>
                      <a:pt x="0" y="27"/>
                    </a:lnTo>
                    <a:lnTo>
                      <a:pt x="139" y="27"/>
                    </a:lnTo>
                    <a:lnTo>
                      <a:pt x="15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9" name="i$ļíḋe">
                <a:extLst>
                  <a:ext uri="{FF2B5EF4-FFF2-40B4-BE49-F238E27FC236}">
                    <a16:creationId xmlns:a16="http://schemas.microsoft.com/office/drawing/2014/main" id="{DD433D46-BCD3-42AC-80A8-5C8CBA0E504A}"/>
                  </a:ext>
                </a:extLst>
              </p:cNvPr>
              <p:cNvSpPr/>
              <p:nvPr/>
            </p:nvSpPr>
            <p:spPr bwMode="auto">
              <a:xfrm>
                <a:off x="3441" y="1627"/>
                <a:ext cx="157" cy="48"/>
              </a:xfrm>
              <a:custGeom>
                <a:avLst/>
                <a:gdLst>
                  <a:gd name="T0" fmla="*/ 157 w 157"/>
                  <a:gd name="T1" fmla="*/ 0 h 48"/>
                  <a:gd name="T2" fmla="*/ 19 w 157"/>
                  <a:gd name="T3" fmla="*/ 0 h 48"/>
                  <a:gd name="T4" fmla="*/ 0 w 157"/>
                  <a:gd name="T5" fmla="*/ 48 h 48"/>
                  <a:gd name="T6" fmla="*/ 138 w 157"/>
                  <a:gd name="T7" fmla="*/ 48 h 48"/>
                  <a:gd name="T8" fmla="*/ 157 w 157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48">
                    <a:moveTo>
                      <a:pt x="157" y="0"/>
                    </a:moveTo>
                    <a:lnTo>
                      <a:pt x="19" y="0"/>
                    </a:lnTo>
                    <a:lnTo>
                      <a:pt x="0" y="48"/>
                    </a:lnTo>
                    <a:lnTo>
                      <a:pt x="138" y="48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6F7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0" name="îṧļîḑè">
                <a:extLst>
                  <a:ext uri="{FF2B5EF4-FFF2-40B4-BE49-F238E27FC236}">
                    <a16:creationId xmlns:a16="http://schemas.microsoft.com/office/drawing/2014/main" id="{14A122B8-E184-4FC4-B49B-BEF11E167684}"/>
                  </a:ext>
                </a:extLst>
              </p:cNvPr>
              <p:cNvSpPr/>
              <p:nvPr/>
            </p:nvSpPr>
            <p:spPr bwMode="auto">
              <a:xfrm>
                <a:off x="3441" y="1627"/>
                <a:ext cx="157" cy="48"/>
              </a:xfrm>
              <a:custGeom>
                <a:avLst/>
                <a:gdLst>
                  <a:gd name="T0" fmla="*/ 157 w 157"/>
                  <a:gd name="T1" fmla="*/ 0 h 48"/>
                  <a:gd name="T2" fmla="*/ 19 w 157"/>
                  <a:gd name="T3" fmla="*/ 0 h 48"/>
                  <a:gd name="T4" fmla="*/ 0 w 157"/>
                  <a:gd name="T5" fmla="*/ 48 h 48"/>
                  <a:gd name="T6" fmla="*/ 138 w 157"/>
                  <a:gd name="T7" fmla="*/ 48 h 48"/>
                  <a:gd name="T8" fmla="*/ 157 w 157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48">
                    <a:moveTo>
                      <a:pt x="157" y="0"/>
                    </a:moveTo>
                    <a:lnTo>
                      <a:pt x="19" y="0"/>
                    </a:lnTo>
                    <a:lnTo>
                      <a:pt x="0" y="48"/>
                    </a:lnTo>
                    <a:lnTo>
                      <a:pt x="138" y="48"/>
                    </a:lnTo>
                    <a:lnTo>
                      <a:pt x="15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1" name="îsḷïdé">
                <a:extLst>
                  <a:ext uri="{FF2B5EF4-FFF2-40B4-BE49-F238E27FC236}">
                    <a16:creationId xmlns:a16="http://schemas.microsoft.com/office/drawing/2014/main" id="{DAFCE21B-8946-405D-9E9D-2E252B3D35C2}"/>
                  </a:ext>
                </a:extLst>
              </p:cNvPr>
              <p:cNvSpPr/>
              <p:nvPr/>
            </p:nvSpPr>
            <p:spPr bwMode="auto">
              <a:xfrm>
                <a:off x="3292" y="2728"/>
                <a:ext cx="1789" cy="46"/>
              </a:xfrm>
              <a:prstGeom prst="rect">
                <a:avLst/>
              </a:prstGeom>
              <a:solidFill>
                <a:srgbClr val="A7AE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2" name="íś1ïdê">
                <a:extLst>
                  <a:ext uri="{FF2B5EF4-FFF2-40B4-BE49-F238E27FC236}">
                    <a16:creationId xmlns:a16="http://schemas.microsoft.com/office/drawing/2014/main" id="{F0719AC0-7334-4B3D-8CB2-58814E4B8D2B}"/>
                  </a:ext>
                </a:extLst>
              </p:cNvPr>
              <p:cNvSpPr/>
              <p:nvPr/>
            </p:nvSpPr>
            <p:spPr bwMode="auto">
              <a:xfrm>
                <a:off x="3292" y="2728"/>
                <a:ext cx="1789" cy="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3" name="îṡḻide">
                <a:extLst>
                  <a:ext uri="{FF2B5EF4-FFF2-40B4-BE49-F238E27FC236}">
                    <a16:creationId xmlns:a16="http://schemas.microsoft.com/office/drawing/2014/main" id="{03B5D467-9D07-40B3-BE19-07E08DE1E392}"/>
                  </a:ext>
                </a:extLst>
              </p:cNvPr>
              <p:cNvSpPr/>
              <p:nvPr/>
            </p:nvSpPr>
            <p:spPr bwMode="auto">
              <a:xfrm>
                <a:off x="4330" y="1627"/>
                <a:ext cx="751" cy="48"/>
              </a:xfrm>
              <a:custGeom>
                <a:avLst/>
                <a:gdLst>
                  <a:gd name="T0" fmla="*/ 751 w 751"/>
                  <a:gd name="T1" fmla="*/ 0 h 48"/>
                  <a:gd name="T2" fmla="*/ 69 w 751"/>
                  <a:gd name="T3" fmla="*/ 0 h 48"/>
                  <a:gd name="T4" fmla="*/ 0 w 751"/>
                  <a:gd name="T5" fmla="*/ 0 h 48"/>
                  <a:gd name="T6" fmla="*/ 0 w 751"/>
                  <a:gd name="T7" fmla="*/ 48 h 48"/>
                  <a:gd name="T8" fmla="*/ 751 w 751"/>
                  <a:gd name="T9" fmla="*/ 48 h 48"/>
                  <a:gd name="T10" fmla="*/ 751 w 751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1" h="48">
                    <a:moveTo>
                      <a:pt x="751" y="0"/>
                    </a:moveTo>
                    <a:lnTo>
                      <a:pt x="69" y="0"/>
                    </a:lnTo>
                    <a:lnTo>
                      <a:pt x="0" y="0"/>
                    </a:lnTo>
                    <a:lnTo>
                      <a:pt x="0" y="48"/>
                    </a:lnTo>
                    <a:lnTo>
                      <a:pt x="751" y="48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rgbClr val="6D77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4" name="ïśļíḋé">
                <a:extLst>
                  <a:ext uri="{FF2B5EF4-FFF2-40B4-BE49-F238E27FC236}">
                    <a16:creationId xmlns:a16="http://schemas.microsoft.com/office/drawing/2014/main" id="{036CC021-E59F-4927-B22C-F24BE3046470}"/>
                  </a:ext>
                </a:extLst>
              </p:cNvPr>
              <p:cNvSpPr/>
              <p:nvPr/>
            </p:nvSpPr>
            <p:spPr bwMode="auto">
              <a:xfrm>
                <a:off x="4330" y="1627"/>
                <a:ext cx="751" cy="48"/>
              </a:xfrm>
              <a:custGeom>
                <a:avLst/>
                <a:gdLst>
                  <a:gd name="T0" fmla="*/ 751 w 751"/>
                  <a:gd name="T1" fmla="*/ 0 h 48"/>
                  <a:gd name="T2" fmla="*/ 69 w 751"/>
                  <a:gd name="T3" fmla="*/ 0 h 48"/>
                  <a:gd name="T4" fmla="*/ 0 w 751"/>
                  <a:gd name="T5" fmla="*/ 0 h 48"/>
                  <a:gd name="T6" fmla="*/ 0 w 751"/>
                  <a:gd name="T7" fmla="*/ 48 h 48"/>
                  <a:gd name="T8" fmla="*/ 751 w 751"/>
                  <a:gd name="T9" fmla="*/ 48 h 48"/>
                  <a:gd name="T10" fmla="*/ 751 w 751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1" h="48">
                    <a:moveTo>
                      <a:pt x="751" y="0"/>
                    </a:moveTo>
                    <a:lnTo>
                      <a:pt x="69" y="0"/>
                    </a:lnTo>
                    <a:lnTo>
                      <a:pt x="0" y="0"/>
                    </a:lnTo>
                    <a:lnTo>
                      <a:pt x="0" y="48"/>
                    </a:lnTo>
                    <a:lnTo>
                      <a:pt x="751" y="48"/>
                    </a:lnTo>
                    <a:lnTo>
                      <a:pt x="75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5" name="î$ḷíḍé">
                <a:extLst>
                  <a:ext uri="{FF2B5EF4-FFF2-40B4-BE49-F238E27FC236}">
                    <a16:creationId xmlns:a16="http://schemas.microsoft.com/office/drawing/2014/main" id="{069D3A29-CA79-4A7F-B869-20780B13BE8F}"/>
                  </a:ext>
                </a:extLst>
              </p:cNvPr>
              <p:cNvSpPr/>
              <p:nvPr/>
            </p:nvSpPr>
            <p:spPr bwMode="auto">
              <a:xfrm>
                <a:off x="4330" y="2178"/>
                <a:ext cx="751" cy="47"/>
              </a:xfrm>
              <a:custGeom>
                <a:avLst/>
                <a:gdLst>
                  <a:gd name="T0" fmla="*/ 751 w 751"/>
                  <a:gd name="T1" fmla="*/ 0 h 47"/>
                  <a:gd name="T2" fmla="*/ 69 w 751"/>
                  <a:gd name="T3" fmla="*/ 0 h 47"/>
                  <a:gd name="T4" fmla="*/ 0 w 751"/>
                  <a:gd name="T5" fmla="*/ 0 h 47"/>
                  <a:gd name="T6" fmla="*/ 0 w 751"/>
                  <a:gd name="T7" fmla="*/ 47 h 47"/>
                  <a:gd name="T8" fmla="*/ 751 w 751"/>
                  <a:gd name="T9" fmla="*/ 47 h 47"/>
                  <a:gd name="T10" fmla="*/ 751 w 751"/>
                  <a:gd name="T1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1" h="47">
                    <a:moveTo>
                      <a:pt x="751" y="0"/>
                    </a:moveTo>
                    <a:lnTo>
                      <a:pt x="69" y="0"/>
                    </a:lnTo>
                    <a:lnTo>
                      <a:pt x="0" y="0"/>
                    </a:lnTo>
                    <a:lnTo>
                      <a:pt x="0" y="47"/>
                    </a:lnTo>
                    <a:lnTo>
                      <a:pt x="751" y="47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rgbClr val="6D77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6" name="ïṩ1ïḑé">
                <a:extLst>
                  <a:ext uri="{FF2B5EF4-FFF2-40B4-BE49-F238E27FC236}">
                    <a16:creationId xmlns:a16="http://schemas.microsoft.com/office/drawing/2014/main" id="{9AB315EB-C0FE-45FA-A230-7A65D0A9C7BA}"/>
                  </a:ext>
                </a:extLst>
              </p:cNvPr>
              <p:cNvSpPr/>
              <p:nvPr/>
            </p:nvSpPr>
            <p:spPr bwMode="auto">
              <a:xfrm>
                <a:off x="4330" y="2178"/>
                <a:ext cx="751" cy="47"/>
              </a:xfrm>
              <a:custGeom>
                <a:avLst/>
                <a:gdLst>
                  <a:gd name="T0" fmla="*/ 751 w 751"/>
                  <a:gd name="T1" fmla="*/ 0 h 47"/>
                  <a:gd name="T2" fmla="*/ 69 w 751"/>
                  <a:gd name="T3" fmla="*/ 0 h 47"/>
                  <a:gd name="T4" fmla="*/ 0 w 751"/>
                  <a:gd name="T5" fmla="*/ 0 h 47"/>
                  <a:gd name="T6" fmla="*/ 0 w 751"/>
                  <a:gd name="T7" fmla="*/ 47 h 47"/>
                  <a:gd name="T8" fmla="*/ 751 w 751"/>
                  <a:gd name="T9" fmla="*/ 47 h 47"/>
                  <a:gd name="T10" fmla="*/ 751 w 751"/>
                  <a:gd name="T1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1" h="47">
                    <a:moveTo>
                      <a:pt x="751" y="0"/>
                    </a:moveTo>
                    <a:lnTo>
                      <a:pt x="69" y="0"/>
                    </a:lnTo>
                    <a:lnTo>
                      <a:pt x="0" y="0"/>
                    </a:lnTo>
                    <a:lnTo>
                      <a:pt x="0" y="47"/>
                    </a:lnTo>
                    <a:lnTo>
                      <a:pt x="751" y="47"/>
                    </a:lnTo>
                    <a:lnTo>
                      <a:pt x="75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7" name="ïṣ1iḋè">
                <a:extLst>
                  <a:ext uri="{FF2B5EF4-FFF2-40B4-BE49-F238E27FC236}">
                    <a16:creationId xmlns:a16="http://schemas.microsoft.com/office/drawing/2014/main" id="{F0CB8661-6F98-402F-94B0-9B9C747E41A4}"/>
                  </a:ext>
                </a:extLst>
              </p:cNvPr>
              <p:cNvSpPr/>
              <p:nvPr/>
            </p:nvSpPr>
            <p:spPr bwMode="auto">
              <a:xfrm>
                <a:off x="4330" y="2728"/>
                <a:ext cx="751" cy="46"/>
              </a:xfrm>
              <a:custGeom>
                <a:avLst/>
                <a:gdLst>
                  <a:gd name="T0" fmla="*/ 751 w 751"/>
                  <a:gd name="T1" fmla="*/ 0 h 46"/>
                  <a:gd name="T2" fmla="*/ 751 w 751"/>
                  <a:gd name="T3" fmla="*/ 0 h 46"/>
                  <a:gd name="T4" fmla="*/ 0 w 751"/>
                  <a:gd name="T5" fmla="*/ 0 h 46"/>
                  <a:gd name="T6" fmla="*/ 0 w 751"/>
                  <a:gd name="T7" fmla="*/ 46 h 46"/>
                  <a:gd name="T8" fmla="*/ 751 w 751"/>
                  <a:gd name="T9" fmla="*/ 46 h 46"/>
                  <a:gd name="T10" fmla="*/ 751 w 751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1" h="46">
                    <a:moveTo>
                      <a:pt x="751" y="0"/>
                    </a:moveTo>
                    <a:lnTo>
                      <a:pt x="751" y="0"/>
                    </a:lnTo>
                    <a:lnTo>
                      <a:pt x="0" y="0"/>
                    </a:lnTo>
                    <a:lnTo>
                      <a:pt x="0" y="46"/>
                    </a:lnTo>
                    <a:lnTo>
                      <a:pt x="751" y="46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rgbClr val="6D77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8" name="i$1îḓê">
                <a:extLst>
                  <a:ext uri="{FF2B5EF4-FFF2-40B4-BE49-F238E27FC236}">
                    <a16:creationId xmlns:a16="http://schemas.microsoft.com/office/drawing/2014/main" id="{445F1B3E-7CE5-47CE-BD3D-B0D920A58893}"/>
                  </a:ext>
                </a:extLst>
              </p:cNvPr>
              <p:cNvSpPr/>
              <p:nvPr/>
            </p:nvSpPr>
            <p:spPr bwMode="auto">
              <a:xfrm>
                <a:off x="4330" y="2728"/>
                <a:ext cx="751" cy="46"/>
              </a:xfrm>
              <a:custGeom>
                <a:avLst/>
                <a:gdLst>
                  <a:gd name="T0" fmla="*/ 751 w 751"/>
                  <a:gd name="T1" fmla="*/ 0 h 46"/>
                  <a:gd name="T2" fmla="*/ 751 w 751"/>
                  <a:gd name="T3" fmla="*/ 0 h 46"/>
                  <a:gd name="T4" fmla="*/ 0 w 751"/>
                  <a:gd name="T5" fmla="*/ 0 h 46"/>
                  <a:gd name="T6" fmla="*/ 0 w 751"/>
                  <a:gd name="T7" fmla="*/ 46 h 46"/>
                  <a:gd name="T8" fmla="*/ 751 w 751"/>
                  <a:gd name="T9" fmla="*/ 46 h 46"/>
                  <a:gd name="T10" fmla="*/ 751 w 751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1" h="46">
                    <a:moveTo>
                      <a:pt x="751" y="0"/>
                    </a:moveTo>
                    <a:lnTo>
                      <a:pt x="751" y="0"/>
                    </a:lnTo>
                    <a:lnTo>
                      <a:pt x="0" y="0"/>
                    </a:lnTo>
                    <a:lnTo>
                      <a:pt x="0" y="46"/>
                    </a:lnTo>
                    <a:lnTo>
                      <a:pt x="751" y="46"/>
                    </a:lnTo>
                    <a:lnTo>
                      <a:pt x="75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9" name="iṥḷîḓe">
                <a:extLst>
                  <a:ext uri="{FF2B5EF4-FFF2-40B4-BE49-F238E27FC236}">
                    <a16:creationId xmlns:a16="http://schemas.microsoft.com/office/drawing/2014/main" id="{6337EF45-E960-49DF-95DD-AB50B194915A}"/>
                  </a:ext>
                </a:extLst>
              </p:cNvPr>
              <p:cNvSpPr/>
              <p:nvPr/>
            </p:nvSpPr>
            <p:spPr bwMode="auto">
              <a:xfrm>
                <a:off x="3310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0" name="îśḷiḋê">
                <a:extLst>
                  <a:ext uri="{FF2B5EF4-FFF2-40B4-BE49-F238E27FC236}">
                    <a16:creationId xmlns:a16="http://schemas.microsoft.com/office/drawing/2014/main" id="{96572BD1-FD51-491C-89EC-CD528AE8A140}"/>
                  </a:ext>
                </a:extLst>
              </p:cNvPr>
              <p:cNvSpPr/>
              <p:nvPr/>
            </p:nvSpPr>
            <p:spPr bwMode="auto">
              <a:xfrm>
                <a:off x="3369" y="1640"/>
                <a:ext cx="20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1" name="ïşḷíḓé">
                <a:extLst>
                  <a:ext uri="{FF2B5EF4-FFF2-40B4-BE49-F238E27FC236}">
                    <a16:creationId xmlns:a16="http://schemas.microsoft.com/office/drawing/2014/main" id="{2B4172D5-40A1-4C5F-B09F-950EA92F133A}"/>
                  </a:ext>
                </a:extLst>
              </p:cNvPr>
              <p:cNvSpPr/>
              <p:nvPr/>
            </p:nvSpPr>
            <p:spPr bwMode="auto">
              <a:xfrm>
                <a:off x="3427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2" name="îṧḷiḋè">
                <a:extLst>
                  <a:ext uri="{FF2B5EF4-FFF2-40B4-BE49-F238E27FC236}">
                    <a16:creationId xmlns:a16="http://schemas.microsoft.com/office/drawing/2014/main" id="{9A17DE38-B1EC-4ADA-9D1E-FC4D4068E8C7}"/>
                  </a:ext>
                </a:extLst>
              </p:cNvPr>
              <p:cNvSpPr/>
              <p:nvPr/>
            </p:nvSpPr>
            <p:spPr bwMode="auto">
              <a:xfrm>
                <a:off x="3483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3" name="iṧ1iḍe">
                <a:extLst>
                  <a:ext uri="{FF2B5EF4-FFF2-40B4-BE49-F238E27FC236}">
                    <a16:creationId xmlns:a16="http://schemas.microsoft.com/office/drawing/2014/main" id="{F5F48FB7-B4BF-400A-9BD0-EBA8CD0277F6}"/>
                  </a:ext>
                </a:extLst>
              </p:cNvPr>
              <p:cNvSpPr/>
              <p:nvPr/>
            </p:nvSpPr>
            <p:spPr bwMode="auto">
              <a:xfrm>
                <a:off x="3541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4" name="îšľïdê">
                <a:extLst>
                  <a:ext uri="{FF2B5EF4-FFF2-40B4-BE49-F238E27FC236}">
                    <a16:creationId xmlns:a16="http://schemas.microsoft.com/office/drawing/2014/main" id="{8BD92EC1-676B-4B9D-8FD2-BB4C59436668}"/>
                  </a:ext>
                </a:extLst>
              </p:cNvPr>
              <p:cNvSpPr/>
              <p:nvPr/>
            </p:nvSpPr>
            <p:spPr bwMode="auto">
              <a:xfrm>
                <a:off x="3600" y="1640"/>
                <a:ext cx="20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5" name="ïṡḷïḋè">
                <a:extLst>
                  <a:ext uri="{FF2B5EF4-FFF2-40B4-BE49-F238E27FC236}">
                    <a16:creationId xmlns:a16="http://schemas.microsoft.com/office/drawing/2014/main" id="{953BDEE3-FFE8-4707-9430-D6461C4B8637}"/>
                  </a:ext>
                </a:extLst>
              </p:cNvPr>
              <p:cNvSpPr/>
              <p:nvPr/>
            </p:nvSpPr>
            <p:spPr bwMode="auto">
              <a:xfrm>
                <a:off x="3658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6" name="ïŝľíḋe">
                <a:extLst>
                  <a:ext uri="{FF2B5EF4-FFF2-40B4-BE49-F238E27FC236}">
                    <a16:creationId xmlns:a16="http://schemas.microsoft.com/office/drawing/2014/main" id="{AA9220F4-9F79-4D36-95BD-71838E740DE4}"/>
                  </a:ext>
                </a:extLst>
              </p:cNvPr>
              <p:cNvSpPr/>
              <p:nvPr/>
            </p:nvSpPr>
            <p:spPr bwMode="auto">
              <a:xfrm>
                <a:off x="3714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7" name="îŝľíde">
                <a:extLst>
                  <a:ext uri="{FF2B5EF4-FFF2-40B4-BE49-F238E27FC236}">
                    <a16:creationId xmlns:a16="http://schemas.microsoft.com/office/drawing/2014/main" id="{26BF8CAA-892C-47F7-86EC-BAF4E75C5615}"/>
                  </a:ext>
                </a:extLst>
              </p:cNvPr>
              <p:cNvSpPr/>
              <p:nvPr/>
            </p:nvSpPr>
            <p:spPr bwMode="auto">
              <a:xfrm>
                <a:off x="3772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8" name="iSľíḑê">
                <a:extLst>
                  <a:ext uri="{FF2B5EF4-FFF2-40B4-BE49-F238E27FC236}">
                    <a16:creationId xmlns:a16="http://schemas.microsoft.com/office/drawing/2014/main" id="{2BF20896-8746-4115-9D59-76274FD5C7E9}"/>
                  </a:ext>
                </a:extLst>
              </p:cNvPr>
              <p:cNvSpPr/>
              <p:nvPr/>
            </p:nvSpPr>
            <p:spPr bwMode="auto">
              <a:xfrm>
                <a:off x="3831" y="1640"/>
                <a:ext cx="20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9" name="iṩḻîḑè">
                <a:extLst>
                  <a:ext uri="{FF2B5EF4-FFF2-40B4-BE49-F238E27FC236}">
                    <a16:creationId xmlns:a16="http://schemas.microsoft.com/office/drawing/2014/main" id="{3AEA1C0B-5D89-4782-9010-3E3FCED11183}"/>
                  </a:ext>
                </a:extLst>
              </p:cNvPr>
              <p:cNvSpPr/>
              <p:nvPr/>
            </p:nvSpPr>
            <p:spPr bwMode="auto">
              <a:xfrm>
                <a:off x="3889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0" name="íšḻïḍè">
                <a:extLst>
                  <a:ext uri="{FF2B5EF4-FFF2-40B4-BE49-F238E27FC236}">
                    <a16:creationId xmlns:a16="http://schemas.microsoft.com/office/drawing/2014/main" id="{C255C34F-7DFD-428C-A503-1ADC992C5F18}"/>
                  </a:ext>
                </a:extLst>
              </p:cNvPr>
              <p:cNvSpPr/>
              <p:nvPr/>
            </p:nvSpPr>
            <p:spPr bwMode="auto">
              <a:xfrm>
                <a:off x="3947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1" name="ïṧļíḋé">
                <a:extLst>
                  <a:ext uri="{FF2B5EF4-FFF2-40B4-BE49-F238E27FC236}">
                    <a16:creationId xmlns:a16="http://schemas.microsoft.com/office/drawing/2014/main" id="{EB35F8B4-C0FB-443C-8791-2F68ABE812B2}"/>
                  </a:ext>
                </a:extLst>
              </p:cNvPr>
              <p:cNvSpPr/>
              <p:nvPr/>
            </p:nvSpPr>
            <p:spPr bwMode="auto">
              <a:xfrm>
                <a:off x="4003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2" name="ïŝļïḑé">
                <a:extLst>
                  <a:ext uri="{FF2B5EF4-FFF2-40B4-BE49-F238E27FC236}">
                    <a16:creationId xmlns:a16="http://schemas.microsoft.com/office/drawing/2014/main" id="{0F7F1BE9-D76B-4C89-BFCF-C6E3936774FB}"/>
                  </a:ext>
                </a:extLst>
              </p:cNvPr>
              <p:cNvSpPr/>
              <p:nvPr/>
            </p:nvSpPr>
            <p:spPr bwMode="auto">
              <a:xfrm>
                <a:off x="4062" y="1640"/>
                <a:ext cx="20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3" name="î$ḻíďe">
                <a:extLst>
                  <a:ext uri="{FF2B5EF4-FFF2-40B4-BE49-F238E27FC236}">
                    <a16:creationId xmlns:a16="http://schemas.microsoft.com/office/drawing/2014/main" id="{AC6A5CC9-814F-48C0-8FD6-E5B9B177C602}"/>
                  </a:ext>
                </a:extLst>
              </p:cNvPr>
              <p:cNvSpPr/>
              <p:nvPr/>
            </p:nvSpPr>
            <p:spPr bwMode="auto">
              <a:xfrm>
                <a:off x="4120" y="1640"/>
                <a:ext cx="21" cy="21"/>
              </a:xfrm>
              <a:prstGeom prst="rect">
                <a:avLst/>
              </a:prstGeom>
              <a:solidFill>
                <a:srgbClr val="2D32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109" name="îṥḷîḓê">
              <a:extLst>
                <a:ext uri="{FF2B5EF4-FFF2-40B4-BE49-F238E27FC236}">
                  <a16:creationId xmlns:a16="http://schemas.microsoft.com/office/drawing/2014/main" id="{F244E434-D956-49EE-BE0E-18B6D46CA807}"/>
                </a:ext>
              </a:extLst>
            </p:cNvPr>
            <p:cNvSpPr/>
            <p:nvPr/>
          </p:nvSpPr>
          <p:spPr bwMode="auto">
            <a:xfrm>
              <a:off x="6796228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0" name="îś1iďè">
              <a:extLst>
                <a:ext uri="{FF2B5EF4-FFF2-40B4-BE49-F238E27FC236}">
                  <a16:creationId xmlns:a16="http://schemas.microsoft.com/office/drawing/2014/main" id="{4A99D893-961A-4EC2-9036-A8C7EC2BFC2D}"/>
                </a:ext>
              </a:extLst>
            </p:cNvPr>
            <p:cNvSpPr/>
            <p:nvPr/>
          </p:nvSpPr>
          <p:spPr bwMode="auto">
            <a:xfrm>
              <a:off x="6912242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1" name="íṣliḍe">
              <a:extLst>
                <a:ext uri="{FF2B5EF4-FFF2-40B4-BE49-F238E27FC236}">
                  <a16:creationId xmlns:a16="http://schemas.microsoft.com/office/drawing/2014/main" id="{BF3D4ADD-354C-4506-A0B2-A5D1CC1BDCAC}"/>
                </a:ext>
              </a:extLst>
            </p:cNvPr>
            <p:cNvSpPr/>
            <p:nvPr/>
          </p:nvSpPr>
          <p:spPr bwMode="auto">
            <a:xfrm>
              <a:off x="7032400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2" name="íŝḻïḍê">
              <a:extLst>
                <a:ext uri="{FF2B5EF4-FFF2-40B4-BE49-F238E27FC236}">
                  <a16:creationId xmlns:a16="http://schemas.microsoft.com/office/drawing/2014/main" id="{9BA277F3-F7B4-4692-9045-4A8909FBC8D8}"/>
                </a:ext>
              </a:extLst>
            </p:cNvPr>
            <p:cNvSpPr/>
            <p:nvPr/>
          </p:nvSpPr>
          <p:spPr bwMode="auto">
            <a:xfrm>
              <a:off x="7154628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3" name="í$ḷidè">
              <a:extLst>
                <a:ext uri="{FF2B5EF4-FFF2-40B4-BE49-F238E27FC236}">
                  <a16:creationId xmlns:a16="http://schemas.microsoft.com/office/drawing/2014/main" id="{15A39227-AB1A-4DDE-AA9C-0377FAA1FAEC}"/>
                </a:ext>
              </a:extLst>
            </p:cNvPr>
            <p:cNvSpPr/>
            <p:nvPr/>
          </p:nvSpPr>
          <p:spPr bwMode="auto">
            <a:xfrm>
              <a:off x="7274785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4" name="îşḻïḍê">
              <a:extLst>
                <a:ext uri="{FF2B5EF4-FFF2-40B4-BE49-F238E27FC236}">
                  <a16:creationId xmlns:a16="http://schemas.microsoft.com/office/drawing/2014/main" id="{3217ED1A-D081-460A-8AB7-12B7354A7599}"/>
                </a:ext>
              </a:extLst>
            </p:cNvPr>
            <p:cNvSpPr/>
            <p:nvPr/>
          </p:nvSpPr>
          <p:spPr bwMode="auto">
            <a:xfrm>
              <a:off x="7390800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5" name="îś1ïďê">
              <a:extLst>
                <a:ext uri="{FF2B5EF4-FFF2-40B4-BE49-F238E27FC236}">
                  <a16:creationId xmlns:a16="http://schemas.microsoft.com/office/drawing/2014/main" id="{910D4048-581E-46A6-BCEA-F6B97A62C23F}"/>
                </a:ext>
              </a:extLst>
            </p:cNvPr>
            <p:cNvSpPr/>
            <p:nvPr/>
          </p:nvSpPr>
          <p:spPr bwMode="auto">
            <a:xfrm>
              <a:off x="7510957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6" name="íšḷiḑê">
              <a:extLst>
                <a:ext uri="{FF2B5EF4-FFF2-40B4-BE49-F238E27FC236}">
                  <a16:creationId xmlns:a16="http://schemas.microsoft.com/office/drawing/2014/main" id="{E785418B-3CA2-487A-AC62-0CC0BF154050}"/>
                </a:ext>
              </a:extLst>
            </p:cNvPr>
            <p:cNvSpPr/>
            <p:nvPr/>
          </p:nvSpPr>
          <p:spPr bwMode="auto">
            <a:xfrm>
              <a:off x="7633187" y="2547186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7" name="íṣḷîde">
              <a:extLst>
                <a:ext uri="{FF2B5EF4-FFF2-40B4-BE49-F238E27FC236}">
                  <a16:creationId xmlns:a16="http://schemas.microsoft.com/office/drawing/2014/main" id="{4523F85F-21C2-49B9-BC39-FE13DC65F90E}"/>
                </a:ext>
              </a:extLst>
            </p:cNvPr>
            <p:cNvSpPr/>
            <p:nvPr/>
          </p:nvSpPr>
          <p:spPr bwMode="auto">
            <a:xfrm>
              <a:off x="7753344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8" name="iŝ1ïḋé">
              <a:extLst>
                <a:ext uri="{FF2B5EF4-FFF2-40B4-BE49-F238E27FC236}">
                  <a16:creationId xmlns:a16="http://schemas.microsoft.com/office/drawing/2014/main" id="{E0DE0C7F-531D-4104-9FAC-680E037BE25B}"/>
                </a:ext>
              </a:extLst>
            </p:cNvPr>
            <p:cNvSpPr/>
            <p:nvPr/>
          </p:nvSpPr>
          <p:spPr bwMode="auto">
            <a:xfrm>
              <a:off x="7869358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9" name="ïṡlïḑê">
              <a:extLst>
                <a:ext uri="{FF2B5EF4-FFF2-40B4-BE49-F238E27FC236}">
                  <a16:creationId xmlns:a16="http://schemas.microsoft.com/office/drawing/2014/main" id="{19728BC4-23A5-4F70-89AF-B2E75312A92F}"/>
                </a:ext>
              </a:extLst>
            </p:cNvPr>
            <p:cNvSpPr/>
            <p:nvPr/>
          </p:nvSpPr>
          <p:spPr bwMode="auto">
            <a:xfrm>
              <a:off x="7989516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0" name="íṡlíḍe">
              <a:extLst>
                <a:ext uri="{FF2B5EF4-FFF2-40B4-BE49-F238E27FC236}">
                  <a16:creationId xmlns:a16="http://schemas.microsoft.com/office/drawing/2014/main" id="{0DDA4988-3EEC-4CA9-803E-872D490A1B49}"/>
                </a:ext>
              </a:extLst>
            </p:cNvPr>
            <p:cNvSpPr/>
            <p:nvPr/>
          </p:nvSpPr>
          <p:spPr bwMode="auto">
            <a:xfrm>
              <a:off x="8111744" y="2547186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1" name="iṥḻïḍé">
              <a:extLst>
                <a:ext uri="{FF2B5EF4-FFF2-40B4-BE49-F238E27FC236}">
                  <a16:creationId xmlns:a16="http://schemas.microsoft.com/office/drawing/2014/main" id="{1F1ACE0D-DAEB-48BD-B465-419985860D23}"/>
                </a:ext>
              </a:extLst>
            </p:cNvPr>
            <p:cNvSpPr/>
            <p:nvPr/>
          </p:nvSpPr>
          <p:spPr bwMode="auto">
            <a:xfrm>
              <a:off x="8231902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2" name="i$ļïḓè">
              <a:extLst>
                <a:ext uri="{FF2B5EF4-FFF2-40B4-BE49-F238E27FC236}">
                  <a16:creationId xmlns:a16="http://schemas.microsoft.com/office/drawing/2014/main" id="{7F08BA37-FDDB-44F9-A750-9EAE05820D91}"/>
                </a:ext>
              </a:extLst>
            </p:cNvPr>
            <p:cNvSpPr/>
            <p:nvPr/>
          </p:nvSpPr>
          <p:spPr bwMode="auto">
            <a:xfrm>
              <a:off x="8347916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3" name="îṧḻïḓé">
              <a:extLst>
                <a:ext uri="{FF2B5EF4-FFF2-40B4-BE49-F238E27FC236}">
                  <a16:creationId xmlns:a16="http://schemas.microsoft.com/office/drawing/2014/main" id="{65AA70A0-D5D6-4AC5-A5CC-E9C3625916F5}"/>
                </a:ext>
              </a:extLst>
            </p:cNvPr>
            <p:cNvSpPr/>
            <p:nvPr/>
          </p:nvSpPr>
          <p:spPr bwMode="auto">
            <a:xfrm>
              <a:off x="8468073" y="2547186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4" name="ïṣḻíďè">
              <a:extLst>
                <a:ext uri="{FF2B5EF4-FFF2-40B4-BE49-F238E27FC236}">
                  <a16:creationId xmlns:a16="http://schemas.microsoft.com/office/drawing/2014/main" id="{85A5D4CC-E842-4992-A67C-A4C2528F2DBF}"/>
                </a:ext>
              </a:extLst>
            </p:cNvPr>
            <p:cNvSpPr/>
            <p:nvPr/>
          </p:nvSpPr>
          <p:spPr bwMode="auto">
            <a:xfrm>
              <a:off x="8590303" y="2547186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5" name="îṣlïḓe">
              <a:extLst>
                <a:ext uri="{FF2B5EF4-FFF2-40B4-BE49-F238E27FC236}">
                  <a16:creationId xmlns:a16="http://schemas.microsoft.com/office/drawing/2014/main" id="{148BF370-77C4-4CA0-A895-AFC1DBB2947E}"/>
                </a:ext>
              </a:extLst>
            </p:cNvPr>
            <p:cNvSpPr/>
            <p:nvPr/>
          </p:nvSpPr>
          <p:spPr bwMode="auto">
            <a:xfrm>
              <a:off x="4998009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6" name="îslîḑè">
              <a:extLst>
                <a:ext uri="{FF2B5EF4-FFF2-40B4-BE49-F238E27FC236}">
                  <a16:creationId xmlns:a16="http://schemas.microsoft.com/office/drawing/2014/main" id="{AA53E6F5-7866-4C90-AFDB-327E1296CEDE}"/>
                </a:ext>
              </a:extLst>
            </p:cNvPr>
            <p:cNvSpPr/>
            <p:nvPr/>
          </p:nvSpPr>
          <p:spPr bwMode="auto">
            <a:xfrm>
              <a:off x="5120238" y="3686611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7" name="íślîďe">
              <a:extLst>
                <a:ext uri="{FF2B5EF4-FFF2-40B4-BE49-F238E27FC236}">
                  <a16:creationId xmlns:a16="http://schemas.microsoft.com/office/drawing/2014/main" id="{C5867CA9-B2C5-4B36-926A-43D353B3F02E}"/>
                </a:ext>
              </a:extLst>
            </p:cNvPr>
            <p:cNvSpPr/>
            <p:nvPr/>
          </p:nvSpPr>
          <p:spPr bwMode="auto">
            <a:xfrm>
              <a:off x="5240395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8" name="isḷïdé">
              <a:extLst>
                <a:ext uri="{FF2B5EF4-FFF2-40B4-BE49-F238E27FC236}">
                  <a16:creationId xmlns:a16="http://schemas.microsoft.com/office/drawing/2014/main" id="{729DE035-48A3-4ABC-817E-DD3DC8E74C48}"/>
                </a:ext>
              </a:extLst>
            </p:cNvPr>
            <p:cNvSpPr/>
            <p:nvPr/>
          </p:nvSpPr>
          <p:spPr bwMode="auto">
            <a:xfrm>
              <a:off x="5356409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9" name="iṣḷîḑê">
              <a:extLst>
                <a:ext uri="{FF2B5EF4-FFF2-40B4-BE49-F238E27FC236}">
                  <a16:creationId xmlns:a16="http://schemas.microsoft.com/office/drawing/2014/main" id="{8F305214-9D64-4E10-B41F-96E55D6371C5}"/>
                </a:ext>
              </a:extLst>
            </p:cNvPr>
            <p:cNvSpPr/>
            <p:nvPr/>
          </p:nvSpPr>
          <p:spPr bwMode="auto">
            <a:xfrm>
              <a:off x="5476567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0" name="iŝḷíḋê">
              <a:extLst>
                <a:ext uri="{FF2B5EF4-FFF2-40B4-BE49-F238E27FC236}">
                  <a16:creationId xmlns:a16="http://schemas.microsoft.com/office/drawing/2014/main" id="{016611DF-F47F-43DE-AFB7-D9B085E80819}"/>
                </a:ext>
              </a:extLst>
            </p:cNvPr>
            <p:cNvSpPr/>
            <p:nvPr/>
          </p:nvSpPr>
          <p:spPr bwMode="auto">
            <a:xfrm>
              <a:off x="5598797" y="3686611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1" name="i$ľídé">
              <a:extLst>
                <a:ext uri="{FF2B5EF4-FFF2-40B4-BE49-F238E27FC236}">
                  <a16:creationId xmlns:a16="http://schemas.microsoft.com/office/drawing/2014/main" id="{C0C00E2F-43EC-4D47-B649-969EEECA4E1E}"/>
                </a:ext>
              </a:extLst>
            </p:cNvPr>
            <p:cNvSpPr/>
            <p:nvPr/>
          </p:nvSpPr>
          <p:spPr bwMode="auto">
            <a:xfrm>
              <a:off x="5718954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2" name="işlíḍè">
              <a:extLst>
                <a:ext uri="{FF2B5EF4-FFF2-40B4-BE49-F238E27FC236}">
                  <a16:creationId xmlns:a16="http://schemas.microsoft.com/office/drawing/2014/main" id="{2971DB8D-E47B-4437-8F7C-FDBA478A30C4}"/>
                </a:ext>
              </a:extLst>
            </p:cNvPr>
            <p:cNvSpPr/>
            <p:nvPr/>
          </p:nvSpPr>
          <p:spPr bwMode="auto">
            <a:xfrm>
              <a:off x="5834968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3" name="íśļïḍé">
              <a:extLst>
                <a:ext uri="{FF2B5EF4-FFF2-40B4-BE49-F238E27FC236}">
                  <a16:creationId xmlns:a16="http://schemas.microsoft.com/office/drawing/2014/main" id="{51950788-75FE-4C74-8D89-77A478903CF8}"/>
                </a:ext>
              </a:extLst>
            </p:cNvPr>
            <p:cNvSpPr/>
            <p:nvPr/>
          </p:nvSpPr>
          <p:spPr bwMode="auto">
            <a:xfrm>
              <a:off x="5955126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4" name="ïšľîḓe">
              <a:extLst>
                <a:ext uri="{FF2B5EF4-FFF2-40B4-BE49-F238E27FC236}">
                  <a16:creationId xmlns:a16="http://schemas.microsoft.com/office/drawing/2014/main" id="{A7975502-0225-4812-A10A-CCA6E134D97D}"/>
                </a:ext>
              </a:extLst>
            </p:cNvPr>
            <p:cNvSpPr/>
            <p:nvPr/>
          </p:nvSpPr>
          <p:spPr bwMode="auto">
            <a:xfrm>
              <a:off x="6077354" y="3686611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5" name="ísļíḍê">
              <a:extLst>
                <a:ext uri="{FF2B5EF4-FFF2-40B4-BE49-F238E27FC236}">
                  <a16:creationId xmlns:a16="http://schemas.microsoft.com/office/drawing/2014/main" id="{7F6D87D1-4EA6-4833-A4BC-DCE3B88660AD}"/>
                </a:ext>
              </a:extLst>
            </p:cNvPr>
            <p:cNvSpPr/>
            <p:nvPr/>
          </p:nvSpPr>
          <p:spPr bwMode="auto">
            <a:xfrm>
              <a:off x="6197512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6" name="ïş1íḍé">
              <a:extLst>
                <a:ext uri="{FF2B5EF4-FFF2-40B4-BE49-F238E27FC236}">
                  <a16:creationId xmlns:a16="http://schemas.microsoft.com/office/drawing/2014/main" id="{B8D96B03-6D54-4004-8CD2-7A4E7223F389}"/>
                </a:ext>
              </a:extLst>
            </p:cNvPr>
            <p:cNvSpPr/>
            <p:nvPr/>
          </p:nvSpPr>
          <p:spPr bwMode="auto">
            <a:xfrm>
              <a:off x="6317669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7" name="îṣ1iḑe">
              <a:extLst>
                <a:ext uri="{FF2B5EF4-FFF2-40B4-BE49-F238E27FC236}">
                  <a16:creationId xmlns:a16="http://schemas.microsoft.com/office/drawing/2014/main" id="{3B3E2D15-59D1-45E0-A1B0-CC4C06AE463C}"/>
                </a:ext>
              </a:extLst>
            </p:cNvPr>
            <p:cNvSpPr/>
            <p:nvPr/>
          </p:nvSpPr>
          <p:spPr bwMode="auto">
            <a:xfrm>
              <a:off x="6433683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8" name="íṣlídè">
              <a:extLst>
                <a:ext uri="{FF2B5EF4-FFF2-40B4-BE49-F238E27FC236}">
                  <a16:creationId xmlns:a16="http://schemas.microsoft.com/office/drawing/2014/main" id="{D71C473A-98D7-45C2-A01D-EBDF6A6EA2B5}"/>
                </a:ext>
              </a:extLst>
            </p:cNvPr>
            <p:cNvSpPr/>
            <p:nvPr/>
          </p:nvSpPr>
          <p:spPr bwMode="auto">
            <a:xfrm>
              <a:off x="6555913" y="3686611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9" name="iṡlïḑè">
              <a:extLst>
                <a:ext uri="{FF2B5EF4-FFF2-40B4-BE49-F238E27FC236}">
                  <a16:creationId xmlns:a16="http://schemas.microsoft.com/office/drawing/2014/main" id="{093A0DBB-6A35-4D64-879C-DC7D776629CA}"/>
                </a:ext>
              </a:extLst>
            </p:cNvPr>
            <p:cNvSpPr/>
            <p:nvPr/>
          </p:nvSpPr>
          <p:spPr bwMode="auto">
            <a:xfrm>
              <a:off x="6676071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0" name="íṣľíďê">
              <a:extLst>
                <a:ext uri="{FF2B5EF4-FFF2-40B4-BE49-F238E27FC236}">
                  <a16:creationId xmlns:a16="http://schemas.microsoft.com/office/drawing/2014/main" id="{320CA3B0-62A9-4133-A1E4-BAC551BBDDED}"/>
                </a:ext>
              </a:extLst>
            </p:cNvPr>
            <p:cNvSpPr/>
            <p:nvPr/>
          </p:nvSpPr>
          <p:spPr bwMode="auto">
            <a:xfrm>
              <a:off x="6796228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1" name="ïšļíḑè">
              <a:extLst>
                <a:ext uri="{FF2B5EF4-FFF2-40B4-BE49-F238E27FC236}">
                  <a16:creationId xmlns:a16="http://schemas.microsoft.com/office/drawing/2014/main" id="{D8F59897-F089-4CA7-B65C-7B2CB5AF0EE2}"/>
                </a:ext>
              </a:extLst>
            </p:cNvPr>
            <p:cNvSpPr/>
            <p:nvPr/>
          </p:nvSpPr>
          <p:spPr bwMode="auto">
            <a:xfrm>
              <a:off x="6912242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2" name="íşḻïdê">
              <a:extLst>
                <a:ext uri="{FF2B5EF4-FFF2-40B4-BE49-F238E27FC236}">
                  <a16:creationId xmlns:a16="http://schemas.microsoft.com/office/drawing/2014/main" id="{9DE32EFE-3EF2-46D3-A2B7-C6999D53681F}"/>
                </a:ext>
              </a:extLst>
            </p:cNvPr>
            <p:cNvSpPr/>
            <p:nvPr/>
          </p:nvSpPr>
          <p:spPr bwMode="auto">
            <a:xfrm>
              <a:off x="7032400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3" name="îṣlíde">
              <a:extLst>
                <a:ext uri="{FF2B5EF4-FFF2-40B4-BE49-F238E27FC236}">
                  <a16:creationId xmlns:a16="http://schemas.microsoft.com/office/drawing/2014/main" id="{9F7012A8-2B34-4122-A012-95E19418CFBB}"/>
                </a:ext>
              </a:extLst>
            </p:cNvPr>
            <p:cNvSpPr/>
            <p:nvPr/>
          </p:nvSpPr>
          <p:spPr bwMode="auto">
            <a:xfrm>
              <a:off x="7154628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4" name="ï$ḻíḋê">
              <a:extLst>
                <a:ext uri="{FF2B5EF4-FFF2-40B4-BE49-F238E27FC236}">
                  <a16:creationId xmlns:a16="http://schemas.microsoft.com/office/drawing/2014/main" id="{5BE5B580-5029-4032-9852-C51AB3A6D5DA}"/>
                </a:ext>
              </a:extLst>
            </p:cNvPr>
            <p:cNvSpPr/>
            <p:nvPr/>
          </p:nvSpPr>
          <p:spPr bwMode="auto">
            <a:xfrm>
              <a:off x="7274785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5" name="îṧľïdé">
              <a:extLst>
                <a:ext uri="{FF2B5EF4-FFF2-40B4-BE49-F238E27FC236}">
                  <a16:creationId xmlns:a16="http://schemas.microsoft.com/office/drawing/2014/main" id="{BD194D2C-1843-4036-BFE5-0CD4E78F6BAD}"/>
                </a:ext>
              </a:extLst>
            </p:cNvPr>
            <p:cNvSpPr/>
            <p:nvPr/>
          </p:nvSpPr>
          <p:spPr bwMode="auto">
            <a:xfrm>
              <a:off x="7390800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6" name="íṩḷidé">
              <a:extLst>
                <a:ext uri="{FF2B5EF4-FFF2-40B4-BE49-F238E27FC236}">
                  <a16:creationId xmlns:a16="http://schemas.microsoft.com/office/drawing/2014/main" id="{63F0BA25-24D7-4210-85BE-CC396E9EE2BA}"/>
                </a:ext>
              </a:extLst>
            </p:cNvPr>
            <p:cNvSpPr/>
            <p:nvPr/>
          </p:nvSpPr>
          <p:spPr bwMode="auto">
            <a:xfrm>
              <a:off x="7510957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7" name="îS1ïďe">
              <a:extLst>
                <a:ext uri="{FF2B5EF4-FFF2-40B4-BE49-F238E27FC236}">
                  <a16:creationId xmlns:a16="http://schemas.microsoft.com/office/drawing/2014/main" id="{7190AF6A-C4AA-4E70-A449-313F847C6AAD}"/>
                </a:ext>
              </a:extLst>
            </p:cNvPr>
            <p:cNvSpPr/>
            <p:nvPr/>
          </p:nvSpPr>
          <p:spPr bwMode="auto">
            <a:xfrm>
              <a:off x="7633187" y="3686611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8" name="í$líḋê">
              <a:extLst>
                <a:ext uri="{FF2B5EF4-FFF2-40B4-BE49-F238E27FC236}">
                  <a16:creationId xmlns:a16="http://schemas.microsoft.com/office/drawing/2014/main" id="{01AD922D-ADEA-4D07-8A0B-E33C1CE04415}"/>
                </a:ext>
              </a:extLst>
            </p:cNvPr>
            <p:cNvSpPr/>
            <p:nvPr/>
          </p:nvSpPr>
          <p:spPr bwMode="auto">
            <a:xfrm>
              <a:off x="7753344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9" name="ïşľíḍé">
              <a:extLst>
                <a:ext uri="{FF2B5EF4-FFF2-40B4-BE49-F238E27FC236}">
                  <a16:creationId xmlns:a16="http://schemas.microsoft.com/office/drawing/2014/main" id="{6A7908A6-270C-4C40-8844-55CE766C81C5}"/>
                </a:ext>
              </a:extLst>
            </p:cNvPr>
            <p:cNvSpPr/>
            <p:nvPr/>
          </p:nvSpPr>
          <p:spPr bwMode="auto">
            <a:xfrm>
              <a:off x="7869358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0" name="ïṣļîḓê">
              <a:extLst>
                <a:ext uri="{FF2B5EF4-FFF2-40B4-BE49-F238E27FC236}">
                  <a16:creationId xmlns:a16="http://schemas.microsoft.com/office/drawing/2014/main" id="{B7E2D3B3-CAE9-41AD-A322-6919A5CEB4A2}"/>
                </a:ext>
              </a:extLst>
            </p:cNvPr>
            <p:cNvSpPr/>
            <p:nvPr/>
          </p:nvSpPr>
          <p:spPr bwMode="auto">
            <a:xfrm>
              <a:off x="7989516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1" name="iṣḷiḓé">
              <a:extLst>
                <a:ext uri="{FF2B5EF4-FFF2-40B4-BE49-F238E27FC236}">
                  <a16:creationId xmlns:a16="http://schemas.microsoft.com/office/drawing/2014/main" id="{75B89E2E-AE8B-4C4B-BE08-5710BF1EDDCE}"/>
                </a:ext>
              </a:extLst>
            </p:cNvPr>
            <p:cNvSpPr/>
            <p:nvPr/>
          </p:nvSpPr>
          <p:spPr bwMode="auto">
            <a:xfrm>
              <a:off x="8111744" y="3686611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2" name="iṥļîḓe">
              <a:extLst>
                <a:ext uri="{FF2B5EF4-FFF2-40B4-BE49-F238E27FC236}">
                  <a16:creationId xmlns:a16="http://schemas.microsoft.com/office/drawing/2014/main" id="{B6039277-EE68-4A6E-95E0-FF4A2AB49EF1}"/>
                </a:ext>
              </a:extLst>
            </p:cNvPr>
            <p:cNvSpPr/>
            <p:nvPr/>
          </p:nvSpPr>
          <p:spPr bwMode="auto">
            <a:xfrm>
              <a:off x="8231902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3" name="iSlïdê">
              <a:extLst>
                <a:ext uri="{FF2B5EF4-FFF2-40B4-BE49-F238E27FC236}">
                  <a16:creationId xmlns:a16="http://schemas.microsoft.com/office/drawing/2014/main" id="{5F3B9717-65EF-451C-A33A-B02932C88493}"/>
                </a:ext>
              </a:extLst>
            </p:cNvPr>
            <p:cNvSpPr/>
            <p:nvPr/>
          </p:nvSpPr>
          <p:spPr bwMode="auto">
            <a:xfrm>
              <a:off x="8347916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4" name="îśľíḓe">
              <a:extLst>
                <a:ext uri="{FF2B5EF4-FFF2-40B4-BE49-F238E27FC236}">
                  <a16:creationId xmlns:a16="http://schemas.microsoft.com/office/drawing/2014/main" id="{43FFAF9F-BE98-44BB-A34B-6FD56D58491D}"/>
                </a:ext>
              </a:extLst>
            </p:cNvPr>
            <p:cNvSpPr/>
            <p:nvPr/>
          </p:nvSpPr>
          <p:spPr bwMode="auto">
            <a:xfrm>
              <a:off x="8468073" y="3686611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5" name="íš1idé">
              <a:extLst>
                <a:ext uri="{FF2B5EF4-FFF2-40B4-BE49-F238E27FC236}">
                  <a16:creationId xmlns:a16="http://schemas.microsoft.com/office/drawing/2014/main" id="{6FC213F5-21CC-4C4B-8F28-49BC1DD62672}"/>
                </a:ext>
              </a:extLst>
            </p:cNvPr>
            <p:cNvSpPr/>
            <p:nvPr/>
          </p:nvSpPr>
          <p:spPr bwMode="auto">
            <a:xfrm>
              <a:off x="8590303" y="3686611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6" name="işliḓe">
              <a:extLst>
                <a:ext uri="{FF2B5EF4-FFF2-40B4-BE49-F238E27FC236}">
                  <a16:creationId xmlns:a16="http://schemas.microsoft.com/office/drawing/2014/main" id="{85617081-AEDD-4309-88A5-89C939A25550}"/>
                </a:ext>
              </a:extLst>
            </p:cNvPr>
            <p:cNvSpPr/>
            <p:nvPr/>
          </p:nvSpPr>
          <p:spPr bwMode="auto">
            <a:xfrm>
              <a:off x="4998009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7" name="ísļîḋê">
              <a:extLst>
                <a:ext uri="{FF2B5EF4-FFF2-40B4-BE49-F238E27FC236}">
                  <a16:creationId xmlns:a16="http://schemas.microsoft.com/office/drawing/2014/main" id="{FD38C2C6-0A56-4836-92D1-2BE12AD823CE}"/>
                </a:ext>
              </a:extLst>
            </p:cNvPr>
            <p:cNvSpPr/>
            <p:nvPr/>
          </p:nvSpPr>
          <p:spPr bwMode="auto">
            <a:xfrm>
              <a:off x="5120238" y="4826035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8" name="íṡlíḋè">
              <a:extLst>
                <a:ext uri="{FF2B5EF4-FFF2-40B4-BE49-F238E27FC236}">
                  <a16:creationId xmlns:a16="http://schemas.microsoft.com/office/drawing/2014/main" id="{DD1D04F5-D2FB-4E47-84FD-449A262EF02C}"/>
                </a:ext>
              </a:extLst>
            </p:cNvPr>
            <p:cNvSpPr/>
            <p:nvPr/>
          </p:nvSpPr>
          <p:spPr bwMode="auto">
            <a:xfrm>
              <a:off x="5240395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9" name="í$ļîďè">
              <a:extLst>
                <a:ext uri="{FF2B5EF4-FFF2-40B4-BE49-F238E27FC236}">
                  <a16:creationId xmlns:a16="http://schemas.microsoft.com/office/drawing/2014/main" id="{AE2DC678-4F74-489E-BFFB-54D6345D30EA}"/>
                </a:ext>
              </a:extLst>
            </p:cNvPr>
            <p:cNvSpPr/>
            <p:nvPr/>
          </p:nvSpPr>
          <p:spPr bwMode="auto">
            <a:xfrm>
              <a:off x="5356409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0" name="íṣḻîďê">
              <a:extLst>
                <a:ext uri="{FF2B5EF4-FFF2-40B4-BE49-F238E27FC236}">
                  <a16:creationId xmlns:a16="http://schemas.microsoft.com/office/drawing/2014/main" id="{6F035E37-A848-4B26-ACF2-01D300B39A0B}"/>
                </a:ext>
              </a:extLst>
            </p:cNvPr>
            <p:cNvSpPr/>
            <p:nvPr/>
          </p:nvSpPr>
          <p:spPr bwMode="auto">
            <a:xfrm>
              <a:off x="5476567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1" name="îşľiḍê">
              <a:extLst>
                <a:ext uri="{FF2B5EF4-FFF2-40B4-BE49-F238E27FC236}">
                  <a16:creationId xmlns:a16="http://schemas.microsoft.com/office/drawing/2014/main" id="{92B04F24-D697-4B50-A065-84985C984D2F}"/>
                </a:ext>
              </a:extLst>
            </p:cNvPr>
            <p:cNvSpPr/>
            <p:nvPr/>
          </p:nvSpPr>
          <p:spPr bwMode="auto">
            <a:xfrm>
              <a:off x="5598797" y="4826035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2" name="ïšliḍê">
              <a:extLst>
                <a:ext uri="{FF2B5EF4-FFF2-40B4-BE49-F238E27FC236}">
                  <a16:creationId xmlns:a16="http://schemas.microsoft.com/office/drawing/2014/main" id="{4ACD1364-783A-4391-B443-475F4F14A5C3}"/>
                </a:ext>
              </a:extLst>
            </p:cNvPr>
            <p:cNvSpPr/>
            <p:nvPr/>
          </p:nvSpPr>
          <p:spPr bwMode="auto">
            <a:xfrm>
              <a:off x="5718954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3" name="ísḻîďè">
              <a:extLst>
                <a:ext uri="{FF2B5EF4-FFF2-40B4-BE49-F238E27FC236}">
                  <a16:creationId xmlns:a16="http://schemas.microsoft.com/office/drawing/2014/main" id="{C893AC8A-BD65-4E21-87EE-2082A357EE63}"/>
                </a:ext>
              </a:extLst>
            </p:cNvPr>
            <p:cNvSpPr/>
            <p:nvPr/>
          </p:nvSpPr>
          <p:spPr bwMode="auto">
            <a:xfrm>
              <a:off x="5834968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4" name="ïşļîḓê">
              <a:extLst>
                <a:ext uri="{FF2B5EF4-FFF2-40B4-BE49-F238E27FC236}">
                  <a16:creationId xmlns:a16="http://schemas.microsoft.com/office/drawing/2014/main" id="{4407D71E-B0A5-41A7-A4EC-D6B2D738A96E}"/>
                </a:ext>
              </a:extLst>
            </p:cNvPr>
            <p:cNvSpPr/>
            <p:nvPr/>
          </p:nvSpPr>
          <p:spPr bwMode="auto">
            <a:xfrm>
              <a:off x="5955126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5" name="ïṡ1ïďe">
              <a:extLst>
                <a:ext uri="{FF2B5EF4-FFF2-40B4-BE49-F238E27FC236}">
                  <a16:creationId xmlns:a16="http://schemas.microsoft.com/office/drawing/2014/main" id="{B9C7B431-B111-4A19-AC27-3CFE33F6FD6B}"/>
                </a:ext>
              </a:extLst>
            </p:cNvPr>
            <p:cNvSpPr/>
            <p:nvPr/>
          </p:nvSpPr>
          <p:spPr bwMode="auto">
            <a:xfrm>
              <a:off x="6077354" y="4826035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6" name="íṧlîďè">
              <a:extLst>
                <a:ext uri="{FF2B5EF4-FFF2-40B4-BE49-F238E27FC236}">
                  <a16:creationId xmlns:a16="http://schemas.microsoft.com/office/drawing/2014/main" id="{8EE0FA85-0F3A-4B5B-9A6F-07918065A4DB}"/>
                </a:ext>
              </a:extLst>
            </p:cNvPr>
            <p:cNvSpPr/>
            <p:nvPr/>
          </p:nvSpPr>
          <p:spPr bwMode="auto">
            <a:xfrm>
              <a:off x="6197512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7" name="íṩḻíḍè">
              <a:extLst>
                <a:ext uri="{FF2B5EF4-FFF2-40B4-BE49-F238E27FC236}">
                  <a16:creationId xmlns:a16="http://schemas.microsoft.com/office/drawing/2014/main" id="{3BE5FA09-EBB7-44B6-8CF3-57A01A4F4000}"/>
                </a:ext>
              </a:extLst>
            </p:cNvPr>
            <p:cNvSpPr/>
            <p:nvPr/>
          </p:nvSpPr>
          <p:spPr bwMode="auto">
            <a:xfrm>
              <a:off x="6317669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8" name="iśḷïḋé">
              <a:extLst>
                <a:ext uri="{FF2B5EF4-FFF2-40B4-BE49-F238E27FC236}">
                  <a16:creationId xmlns:a16="http://schemas.microsoft.com/office/drawing/2014/main" id="{17D3134C-FD89-4233-A665-782C6CAC87A1}"/>
                </a:ext>
              </a:extLst>
            </p:cNvPr>
            <p:cNvSpPr/>
            <p:nvPr/>
          </p:nvSpPr>
          <p:spPr bwMode="auto">
            <a:xfrm>
              <a:off x="6433683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9" name="íṣļíḑê">
              <a:extLst>
                <a:ext uri="{FF2B5EF4-FFF2-40B4-BE49-F238E27FC236}">
                  <a16:creationId xmlns:a16="http://schemas.microsoft.com/office/drawing/2014/main" id="{ED1FD4B6-B38B-40ED-A7AE-3937ACAF6ACA}"/>
                </a:ext>
              </a:extLst>
            </p:cNvPr>
            <p:cNvSpPr/>
            <p:nvPr/>
          </p:nvSpPr>
          <p:spPr bwMode="auto">
            <a:xfrm>
              <a:off x="6555913" y="4826035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0" name="işlíde">
              <a:extLst>
                <a:ext uri="{FF2B5EF4-FFF2-40B4-BE49-F238E27FC236}">
                  <a16:creationId xmlns:a16="http://schemas.microsoft.com/office/drawing/2014/main" id="{B8C51784-02A6-4322-96AC-9909F3ED6AE6}"/>
                </a:ext>
              </a:extLst>
            </p:cNvPr>
            <p:cNvSpPr/>
            <p:nvPr/>
          </p:nvSpPr>
          <p:spPr bwMode="auto">
            <a:xfrm>
              <a:off x="6676071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1" name="îS1iḓé">
              <a:extLst>
                <a:ext uri="{FF2B5EF4-FFF2-40B4-BE49-F238E27FC236}">
                  <a16:creationId xmlns:a16="http://schemas.microsoft.com/office/drawing/2014/main" id="{E7057767-47FC-48BE-806C-449906109927}"/>
                </a:ext>
              </a:extLst>
            </p:cNvPr>
            <p:cNvSpPr/>
            <p:nvPr/>
          </p:nvSpPr>
          <p:spPr bwMode="auto">
            <a:xfrm>
              <a:off x="6796228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2" name="îŝlîḋé">
              <a:extLst>
                <a:ext uri="{FF2B5EF4-FFF2-40B4-BE49-F238E27FC236}">
                  <a16:creationId xmlns:a16="http://schemas.microsoft.com/office/drawing/2014/main" id="{03C07D59-0E1D-4295-B396-890F4094C0C7}"/>
                </a:ext>
              </a:extLst>
            </p:cNvPr>
            <p:cNvSpPr/>
            <p:nvPr/>
          </p:nvSpPr>
          <p:spPr bwMode="auto">
            <a:xfrm>
              <a:off x="6912242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3" name="íṥľiḑè">
              <a:extLst>
                <a:ext uri="{FF2B5EF4-FFF2-40B4-BE49-F238E27FC236}">
                  <a16:creationId xmlns:a16="http://schemas.microsoft.com/office/drawing/2014/main" id="{2A0546A6-8460-4299-97BD-E15B0D29CB3E}"/>
                </a:ext>
              </a:extLst>
            </p:cNvPr>
            <p:cNvSpPr/>
            <p:nvPr/>
          </p:nvSpPr>
          <p:spPr bwMode="auto">
            <a:xfrm>
              <a:off x="7032400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4" name="islíḋè">
              <a:extLst>
                <a:ext uri="{FF2B5EF4-FFF2-40B4-BE49-F238E27FC236}">
                  <a16:creationId xmlns:a16="http://schemas.microsoft.com/office/drawing/2014/main" id="{8760E667-0E61-4448-9C2C-8AF84201E7A5}"/>
                </a:ext>
              </a:extLst>
            </p:cNvPr>
            <p:cNvSpPr/>
            <p:nvPr/>
          </p:nvSpPr>
          <p:spPr bwMode="auto">
            <a:xfrm>
              <a:off x="7154628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5" name="îş1íḑê">
              <a:extLst>
                <a:ext uri="{FF2B5EF4-FFF2-40B4-BE49-F238E27FC236}">
                  <a16:creationId xmlns:a16="http://schemas.microsoft.com/office/drawing/2014/main" id="{80CE84FC-63F9-4D4F-8D36-AF02FBE7E4FE}"/>
                </a:ext>
              </a:extLst>
            </p:cNvPr>
            <p:cNvSpPr/>
            <p:nvPr/>
          </p:nvSpPr>
          <p:spPr bwMode="auto">
            <a:xfrm>
              <a:off x="7274785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6" name="iSlïḑè">
              <a:extLst>
                <a:ext uri="{FF2B5EF4-FFF2-40B4-BE49-F238E27FC236}">
                  <a16:creationId xmlns:a16="http://schemas.microsoft.com/office/drawing/2014/main" id="{5C76E8B9-7A9C-408D-9C23-ADA0A7B88C8C}"/>
                </a:ext>
              </a:extLst>
            </p:cNvPr>
            <p:cNvSpPr/>
            <p:nvPr/>
          </p:nvSpPr>
          <p:spPr bwMode="auto">
            <a:xfrm>
              <a:off x="7390800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7" name="íSļídé">
              <a:extLst>
                <a:ext uri="{FF2B5EF4-FFF2-40B4-BE49-F238E27FC236}">
                  <a16:creationId xmlns:a16="http://schemas.microsoft.com/office/drawing/2014/main" id="{B2C58A1C-2A4B-4784-A629-66FBEE028CA1}"/>
                </a:ext>
              </a:extLst>
            </p:cNvPr>
            <p:cNvSpPr/>
            <p:nvPr/>
          </p:nvSpPr>
          <p:spPr bwMode="auto">
            <a:xfrm>
              <a:off x="7510957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8" name="îṧľiďe">
              <a:extLst>
                <a:ext uri="{FF2B5EF4-FFF2-40B4-BE49-F238E27FC236}">
                  <a16:creationId xmlns:a16="http://schemas.microsoft.com/office/drawing/2014/main" id="{24F15AFE-90B7-42F6-A9BF-02D3CA1FB235}"/>
                </a:ext>
              </a:extLst>
            </p:cNvPr>
            <p:cNvSpPr/>
            <p:nvPr/>
          </p:nvSpPr>
          <p:spPr bwMode="auto">
            <a:xfrm>
              <a:off x="7633187" y="4826035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9" name="îSlîḋe">
              <a:extLst>
                <a:ext uri="{FF2B5EF4-FFF2-40B4-BE49-F238E27FC236}">
                  <a16:creationId xmlns:a16="http://schemas.microsoft.com/office/drawing/2014/main" id="{B6CEBB43-9053-4171-808E-505FF6993544}"/>
                </a:ext>
              </a:extLst>
            </p:cNvPr>
            <p:cNvSpPr/>
            <p:nvPr/>
          </p:nvSpPr>
          <p:spPr bwMode="auto">
            <a:xfrm>
              <a:off x="7753344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0" name="ïṩḷïḑê">
              <a:extLst>
                <a:ext uri="{FF2B5EF4-FFF2-40B4-BE49-F238E27FC236}">
                  <a16:creationId xmlns:a16="http://schemas.microsoft.com/office/drawing/2014/main" id="{C341213A-34EC-4479-A6D7-94A0EB114095}"/>
                </a:ext>
              </a:extLst>
            </p:cNvPr>
            <p:cNvSpPr/>
            <p:nvPr/>
          </p:nvSpPr>
          <p:spPr bwMode="auto">
            <a:xfrm>
              <a:off x="7869358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1" name="íṡlíḑè">
              <a:extLst>
                <a:ext uri="{FF2B5EF4-FFF2-40B4-BE49-F238E27FC236}">
                  <a16:creationId xmlns:a16="http://schemas.microsoft.com/office/drawing/2014/main" id="{94C83259-63F2-4557-9C6F-B300BBBA59ED}"/>
                </a:ext>
              </a:extLst>
            </p:cNvPr>
            <p:cNvSpPr/>
            <p:nvPr/>
          </p:nvSpPr>
          <p:spPr bwMode="auto">
            <a:xfrm>
              <a:off x="7989516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2" name="íṣḻiḓé">
              <a:extLst>
                <a:ext uri="{FF2B5EF4-FFF2-40B4-BE49-F238E27FC236}">
                  <a16:creationId xmlns:a16="http://schemas.microsoft.com/office/drawing/2014/main" id="{F04C1C97-476E-46B6-8549-4F1934BAA439}"/>
                </a:ext>
              </a:extLst>
            </p:cNvPr>
            <p:cNvSpPr/>
            <p:nvPr/>
          </p:nvSpPr>
          <p:spPr bwMode="auto">
            <a:xfrm>
              <a:off x="8111744" y="4826035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3" name="ïšḻîḓé">
              <a:extLst>
                <a:ext uri="{FF2B5EF4-FFF2-40B4-BE49-F238E27FC236}">
                  <a16:creationId xmlns:a16="http://schemas.microsoft.com/office/drawing/2014/main" id="{8E2659D1-4375-4991-B43C-A5467CD1C00B}"/>
                </a:ext>
              </a:extLst>
            </p:cNvPr>
            <p:cNvSpPr/>
            <p:nvPr/>
          </p:nvSpPr>
          <p:spPr bwMode="auto">
            <a:xfrm>
              <a:off x="8231902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4" name="ïṡḻiḓè">
              <a:extLst>
                <a:ext uri="{FF2B5EF4-FFF2-40B4-BE49-F238E27FC236}">
                  <a16:creationId xmlns:a16="http://schemas.microsoft.com/office/drawing/2014/main" id="{E05F5AAE-85E6-4D04-81C9-BD1C475EA347}"/>
                </a:ext>
              </a:extLst>
            </p:cNvPr>
            <p:cNvSpPr/>
            <p:nvPr/>
          </p:nvSpPr>
          <p:spPr bwMode="auto">
            <a:xfrm>
              <a:off x="8347916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5" name="îṡḷíďe">
              <a:extLst>
                <a:ext uri="{FF2B5EF4-FFF2-40B4-BE49-F238E27FC236}">
                  <a16:creationId xmlns:a16="http://schemas.microsoft.com/office/drawing/2014/main" id="{684353C6-0AE1-46A0-934A-ECC92892B372}"/>
                </a:ext>
              </a:extLst>
            </p:cNvPr>
            <p:cNvSpPr/>
            <p:nvPr/>
          </p:nvSpPr>
          <p:spPr bwMode="auto">
            <a:xfrm>
              <a:off x="8468073" y="4826035"/>
              <a:ext cx="43506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6" name="îṣļïďê">
              <a:extLst>
                <a:ext uri="{FF2B5EF4-FFF2-40B4-BE49-F238E27FC236}">
                  <a16:creationId xmlns:a16="http://schemas.microsoft.com/office/drawing/2014/main" id="{741EE72F-C421-45DB-B49F-546D9E38DF9E}"/>
                </a:ext>
              </a:extLst>
            </p:cNvPr>
            <p:cNvSpPr/>
            <p:nvPr/>
          </p:nvSpPr>
          <p:spPr bwMode="auto">
            <a:xfrm>
              <a:off x="8590303" y="4826035"/>
              <a:ext cx="41434" cy="43506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7" name="í$liďè">
              <a:extLst>
                <a:ext uri="{FF2B5EF4-FFF2-40B4-BE49-F238E27FC236}">
                  <a16:creationId xmlns:a16="http://schemas.microsoft.com/office/drawing/2014/main" id="{09B87F1C-21AA-4DD5-86FB-36632B3EF9CD}"/>
                </a:ext>
              </a:extLst>
            </p:cNvPr>
            <p:cNvSpPr/>
            <p:nvPr/>
          </p:nvSpPr>
          <p:spPr bwMode="auto">
            <a:xfrm>
              <a:off x="7606254" y="3243271"/>
              <a:ext cx="167807" cy="223741"/>
            </a:xfrm>
            <a:custGeom>
              <a:avLst/>
              <a:gdLst>
                <a:gd name="T0" fmla="*/ 81 w 81"/>
                <a:gd name="T1" fmla="*/ 92 h 108"/>
                <a:gd name="T2" fmla="*/ 23 w 81"/>
                <a:gd name="T3" fmla="*/ 108 h 108"/>
                <a:gd name="T4" fmla="*/ 0 w 81"/>
                <a:gd name="T5" fmla="*/ 15 h 108"/>
                <a:gd name="T6" fmla="*/ 56 w 81"/>
                <a:gd name="T7" fmla="*/ 0 h 108"/>
                <a:gd name="T8" fmla="*/ 81 w 81"/>
                <a:gd name="T9" fmla="*/ 9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08">
                  <a:moveTo>
                    <a:pt x="81" y="92"/>
                  </a:moveTo>
                  <a:lnTo>
                    <a:pt x="23" y="108"/>
                  </a:lnTo>
                  <a:lnTo>
                    <a:pt x="0" y="15"/>
                  </a:lnTo>
                  <a:lnTo>
                    <a:pt x="56" y="0"/>
                  </a:lnTo>
                  <a:lnTo>
                    <a:pt x="81" y="92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8" name="iṩlîḓè">
              <a:extLst>
                <a:ext uri="{FF2B5EF4-FFF2-40B4-BE49-F238E27FC236}">
                  <a16:creationId xmlns:a16="http://schemas.microsoft.com/office/drawing/2014/main" id="{B8601BF2-E60D-48AE-B60C-8B594AAED2FB}"/>
                </a:ext>
              </a:extLst>
            </p:cNvPr>
            <p:cNvSpPr/>
            <p:nvPr/>
          </p:nvSpPr>
          <p:spPr bwMode="auto">
            <a:xfrm>
              <a:off x="7985373" y="3290920"/>
              <a:ext cx="306609" cy="26932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9" name="iśļiďe">
              <a:extLst>
                <a:ext uri="{FF2B5EF4-FFF2-40B4-BE49-F238E27FC236}">
                  <a16:creationId xmlns:a16="http://schemas.microsoft.com/office/drawing/2014/main" id="{550C663C-5F8A-40AE-83FB-BAE946DD0CD6}"/>
                </a:ext>
              </a:extLst>
            </p:cNvPr>
            <p:cNvSpPr/>
            <p:nvPr/>
          </p:nvSpPr>
          <p:spPr bwMode="auto">
            <a:xfrm>
              <a:off x="7985373" y="3338568"/>
              <a:ext cx="306609" cy="29004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0" name="ïśļîḑe">
              <a:extLst>
                <a:ext uri="{FF2B5EF4-FFF2-40B4-BE49-F238E27FC236}">
                  <a16:creationId xmlns:a16="http://schemas.microsoft.com/office/drawing/2014/main" id="{418211A8-B928-46F2-A835-C67E81A988FF}"/>
                </a:ext>
              </a:extLst>
            </p:cNvPr>
            <p:cNvSpPr/>
            <p:nvPr/>
          </p:nvSpPr>
          <p:spPr bwMode="auto">
            <a:xfrm>
              <a:off x="7985373" y="3438009"/>
              <a:ext cx="306609" cy="24860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1" name="îşḷîḍe">
              <a:extLst>
                <a:ext uri="{FF2B5EF4-FFF2-40B4-BE49-F238E27FC236}">
                  <a16:creationId xmlns:a16="http://schemas.microsoft.com/office/drawing/2014/main" id="{4CF7094A-E149-47C8-9032-AE194AFA58AE}"/>
                </a:ext>
              </a:extLst>
            </p:cNvPr>
            <p:cNvSpPr/>
            <p:nvPr/>
          </p:nvSpPr>
          <p:spPr bwMode="auto">
            <a:xfrm>
              <a:off x="7985373" y="3485658"/>
              <a:ext cx="306609" cy="29004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2" name="is1iḋé">
              <a:extLst>
                <a:ext uri="{FF2B5EF4-FFF2-40B4-BE49-F238E27FC236}">
                  <a16:creationId xmlns:a16="http://schemas.microsoft.com/office/drawing/2014/main" id="{F5F34886-DD2C-4ADE-91EC-020228CBF956}"/>
                </a:ext>
              </a:extLst>
            </p:cNvPr>
            <p:cNvSpPr/>
            <p:nvPr/>
          </p:nvSpPr>
          <p:spPr bwMode="auto">
            <a:xfrm>
              <a:off x="7985373" y="3535379"/>
              <a:ext cx="174021" cy="26932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3" name="íšļîďè">
              <a:extLst>
                <a:ext uri="{FF2B5EF4-FFF2-40B4-BE49-F238E27FC236}">
                  <a16:creationId xmlns:a16="http://schemas.microsoft.com/office/drawing/2014/main" id="{75400E5B-51BD-4245-81B5-5EF906F323D6}"/>
                </a:ext>
              </a:extLst>
            </p:cNvPr>
            <p:cNvSpPr/>
            <p:nvPr/>
          </p:nvSpPr>
          <p:spPr bwMode="auto">
            <a:xfrm>
              <a:off x="7506814" y="2835151"/>
              <a:ext cx="107727" cy="167807"/>
            </a:xfrm>
            <a:prstGeom prst="rect">
              <a:avLst/>
            </a:prstGeom>
            <a:solidFill>
              <a:srgbClr val="996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4" name="íšļíḋé">
              <a:extLst>
                <a:ext uri="{FF2B5EF4-FFF2-40B4-BE49-F238E27FC236}">
                  <a16:creationId xmlns:a16="http://schemas.microsoft.com/office/drawing/2014/main" id="{4632BC4F-2EE3-4D7D-8E87-960D40B6EAD3}"/>
                </a:ext>
              </a:extLst>
            </p:cNvPr>
            <p:cNvSpPr/>
            <p:nvPr/>
          </p:nvSpPr>
          <p:spPr bwMode="auto">
            <a:xfrm>
              <a:off x="7506814" y="2835151"/>
              <a:ext cx="107727" cy="167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5" name="îṡḷíďé">
              <a:extLst>
                <a:ext uri="{FF2B5EF4-FFF2-40B4-BE49-F238E27FC236}">
                  <a16:creationId xmlns:a16="http://schemas.microsoft.com/office/drawing/2014/main" id="{05D96D05-5DBC-4279-85DB-2800FF13CE87}"/>
                </a:ext>
              </a:extLst>
            </p:cNvPr>
            <p:cNvSpPr/>
            <p:nvPr/>
          </p:nvSpPr>
          <p:spPr bwMode="auto">
            <a:xfrm>
              <a:off x="5172031" y="3106540"/>
              <a:ext cx="546924" cy="495132"/>
            </a:xfrm>
            <a:prstGeom prst="rect">
              <a:avLst/>
            </a:prstGeom>
            <a:solidFill>
              <a:srgbClr val="3D3C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6" name="iṣļïḑê">
              <a:extLst>
                <a:ext uri="{FF2B5EF4-FFF2-40B4-BE49-F238E27FC236}">
                  <a16:creationId xmlns:a16="http://schemas.microsoft.com/office/drawing/2014/main" id="{5AC67B5D-9ECE-4A9A-8E46-A1CA3DD50D9F}"/>
                </a:ext>
              </a:extLst>
            </p:cNvPr>
            <p:cNvSpPr/>
            <p:nvPr/>
          </p:nvSpPr>
          <p:spPr bwMode="auto">
            <a:xfrm>
              <a:off x="5627800" y="3106540"/>
              <a:ext cx="91154" cy="495132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7" name="îṥ1ïḓé">
              <a:extLst>
                <a:ext uri="{FF2B5EF4-FFF2-40B4-BE49-F238E27FC236}">
                  <a16:creationId xmlns:a16="http://schemas.microsoft.com/office/drawing/2014/main" id="{5D913FA2-C42C-4620-961C-AB0BB7997E3D}"/>
                </a:ext>
              </a:extLst>
            </p:cNvPr>
            <p:cNvSpPr/>
            <p:nvPr/>
          </p:nvSpPr>
          <p:spPr bwMode="auto">
            <a:xfrm>
              <a:off x="5348123" y="3355142"/>
              <a:ext cx="116014" cy="74580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8" name="íşḻiďê">
              <a:extLst>
                <a:ext uri="{FF2B5EF4-FFF2-40B4-BE49-F238E27FC236}">
                  <a16:creationId xmlns:a16="http://schemas.microsoft.com/office/drawing/2014/main" id="{85772D92-C09A-4236-95BB-8F085745AA5B}"/>
                </a:ext>
              </a:extLst>
            </p:cNvPr>
            <p:cNvSpPr/>
            <p:nvPr/>
          </p:nvSpPr>
          <p:spPr bwMode="auto">
            <a:xfrm>
              <a:off x="5930266" y="1931898"/>
              <a:ext cx="538637" cy="312824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9" name="î$ľíḍé">
              <a:extLst>
                <a:ext uri="{FF2B5EF4-FFF2-40B4-BE49-F238E27FC236}">
                  <a16:creationId xmlns:a16="http://schemas.microsoft.com/office/drawing/2014/main" id="{D1961A12-71BB-4FDD-B4C1-2C1596311766}"/>
                </a:ext>
              </a:extLst>
            </p:cNvPr>
            <p:cNvSpPr/>
            <p:nvPr/>
          </p:nvSpPr>
          <p:spPr bwMode="auto">
            <a:xfrm>
              <a:off x="6050423" y="2016836"/>
              <a:ext cx="310752" cy="26932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0" name="î$ḷide">
              <a:extLst>
                <a:ext uri="{FF2B5EF4-FFF2-40B4-BE49-F238E27FC236}">
                  <a16:creationId xmlns:a16="http://schemas.microsoft.com/office/drawing/2014/main" id="{639DAB57-FC91-4D3E-A336-5B425C77E2B3}"/>
                </a:ext>
              </a:extLst>
            </p:cNvPr>
            <p:cNvSpPr/>
            <p:nvPr/>
          </p:nvSpPr>
          <p:spPr bwMode="auto">
            <a:xfrm>
              <a:off x="6050423" y="2064485"/>
              <a:ext cx="310752" cy="26932"/>
            </a:xfrm>
            <a:prstGeom prst="rect">
              <a:avLst/>
            </a:prstGeom>
            <a:solidFill>
              <a:srgbClr val="2D3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1" name="íṣlíďé">
              <a:extLst>
                <a:ext uri="{FF2B5EF4-FFF2-40B4-BE49-F238E27FC236}">
                  <a16:creationId xmlns:a16="http://schemas.microsoft.com/office/drawing/2014/main" id="{B39320A2-1B9B-469F-AE2C-EE2C123D658B}"/>
                </a:ext>
              </a:extLst>
            </p:cNvPr>
            <p:cNvSpPr/>
            <p:nvPr/>
          </p:nvSpPr>
          <p:spPr bwMode="auto">
            <a:xfrm>
              <a:off x="6110501" y="1832457"/>
              <a:ext cx="159520" cy="68366"/>
            </a:xfrm>
            <a:custGeom>
              <a:avLst/>
              <a:gdLst>
                <a:gd name="T0" fmla="*/ 37 w 37"/>
                <a:gd name="T1" fmla="*/ 8 h 16"/>
                <a:gd name="T2" fmla="*/ 28 w 37"/>
                <a:gd name="T3" fmla="*/ 16 h 16"/>
                <a:gd name="T4" fmla="*/ 10 w 37"/>
                <a:gd name="T5" fmla="*/ 16 h 16"/>
                <a:gd name="T6" fmla="*/ 0 w 37"/>
                <a:gd name="T7" fmla="*/ 8 h 16"/>
                <a:gd name="T8" fmla="*/ 10 w 37"/>
                <a:gd name="T9" fmla="*/ 0 h 16"/>
                <a:gd name="T10" fmla="*/ 28 w 37"/>
                <a:gd name="T11" fmla="*/ 0 h 16"/>
                <a:gd name="T12" fmla="*/ 37 w 37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16">
                  <a:moveTo>
                    <a:pt x="37" y="8"/>
                  </a:moveTo>
                  <a:cubicBezTo>
                    <a:pt x="37" y="12"/>
                    <a:pt x="33" y="16"/>
                    <a:pt x="28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5" y="16"/>
                    <a:pt x="0" y="12"/>
                    <a:pt x="0" y="8"/>
                  </a:cubicBezTo>
                  <a:cubicBezTo>
                    <a:pt x="0" y="3"/>
                    <a:pt x="5" y="0"/>
                    <a:pt x="1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3" y="0"/>
                    <a:pt x="37" y="3"/>
                    <a:pt x="37" y="8"/>
                  </a:cubicBezTo>
                  <a:close/>
                </a:path>
              </a:pathLst>
            </a:custGeom>
            <a:solidFill>
              <a:srgbClr val="3635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2" name="ïślîďè">
              <a:extLst>
                <a:ext uri="{FF2B5EF4-FFF2-40B4-BE49-F238E27FC236}">
                  <a16:creationId xmlns:a16="http://schemas.microsoft.com/office/drawing/2014/main" id="{116FD188-27FB-4261-B931-111A509DB233}"/>
                </a:ext>
              </a:extLst>
            </p:cNvPr>
            <p:cNvSpPr/>
            <p:nvPr/>
          </p:nvSpPr>
          <p:spPr bwMode="auto">
            <a:xfrm>
              <a:off x="6301096" y="2335875"/>
              <a:ext cx="124301" cy="95297"/>
            </a:xfrm>
            <a:custGeom>
              <a:avLst/>
              <a:gdLst>
                <a:gd name="T0" fmla="*/ 52 w 60"/>
                <a:gd name="T1" fmla="*/ 0 h 46"/>
                <a:gd name="T2" fmla="*/ 60 w 60"/>
                <a:gd name="T3" fmla="*/ 33 h 46"/>
                <a:gd name="T4" fmla="*/ 8 w 60"/>
                <a:gd name="T5" fmla="*/ 46 h 46"/>
                <a:gd name="T6" fmla="*/ 0 w 60"/>
                <a:gd name="T7" fmla="*/ 15 h 46"/>
                <a:gd name="T8" fmla="*/ 52 w 60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6">
                  <a:moveTo>
                    <a:pt x="52" y="0"/>
                  </a:moveTo>
                  <a:lnTo>
                    <a:pt x="60" y="33"/>
                  </a:lnTo>
                  <a:lnTo>
                    <a:pt x="8" y="46"/>
                  </a:lnTo>
                  <a:lnTo>
                    <a:pt x="0" y="15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3" name="íślïďè">
              <a:extLst>
                <a:ext uri="{FF2B5EF4-FFF2-40B4-BE49-F238E27FC236}">
                  <a16:creationId xmlns:a16="http://schemas.microsoft.com/office/drawing/2014/main" id="{C44AE8EB-F23F-4EF5-9681-967EA6040B87}"/>
                </a:ext>
              </a:extLst>
            </p:cNvPr>
            <p:cNvSpPr/>
            <p:nvPr/>
          </p:nvSpPr>
          <p:spPr bwMode="auto">
            <a:xfrm>
              <a:off x="6560056" y="1983689"/>
              <a:ext cx="140874" cy="232028"/>
            </a:xfrm>
            <a:prstGeom prst="rect">
              <a:avLst/>
            </a:prstGeom>
            <a:solidFill>
              <a:srgbClr val="90B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4" name="îṣľïďé">
              <a:extLst>
                <a:ext uri="{FF2B5EF4-FFF2-40B4-BE49-F238E27FC236}">
                  <a16:creationId xmlns:a16="http://schemas.microsoft.com/office/drawing/2014/main" id="{6B4BECF1-7A32-4FBC-9D48-EBB1D9D9CD21}"/>
                </a:ext>
              </a:extLst>
            </p:cNvPr>
            <p:cNvSpPr/>
            <p:nvPr/>
          </p:nvSpPr>
          <p:spPr bwMode="auto">
            <a:xfrm>
              <a:off x="7334865" y="1173663"/>
              <a:ext cx="776881" cy="1286514"/>
            </a:xfrm>
            <a:custGeom>
              <a:avLst/>
              <a:gdLst>
                <a:gd name="T0" fmla="*/ 316 w 375"/>
                <a:gd name="T1" fmla="*/ 0 h 621"/>
                <a:gd name="T2" fmla="*/ 0 w 375"/>
                <a:gd name="T3" fmla="*/ 0 h 621"/>
                <a:gd name="T4" fmla="*/ 0 w 375"/>
                <a:gd name="T5" fmla="*/ 106 h 621"/>
                <a:gd name="T6" fmla="*/ 316 w 375"/>
                <a:gd name="T7" fmla="*/ 106 h 621"/>
                <a:gd name="T8" fmla="*/ 316 w 375"/>
                <a:gd name="T9" fmla="*/ 621 h 621"/>
                <a:gd name="T10" fmla="*/ 375 w 375"/>
                <a:gd name="T11" fmla="*/ 621 h 621"/>
                <a:gd name="T12" fmla="*/ 375 w 375"/>
                <a:gd name="T13" fmla="*/ 0 h 621"/>
                <a:gd name="T14" fmla="*/ 316 w 375"/>
                <a:gd name="T15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5" h="621">
                  <a:moveTo>
                    <a:pt x="316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316" y="106"/>
                  </a:lnTo>
                  <a:lnTo>
                    <a:pt x="316" y="621"/>
                  </a:lnTo>
                  <a:lnTo>
                    <a:pt x="375" y="621"/>
                  </a:lnTo>
                  <a:lnTo>
                    <a:pt x="375" y="0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8E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5" name="iš1ïḋè">
              <a:extLst>
                <a:ext uri="{FF2B5EF4-FFF2-40B4-BE49-F238E27FC236}">
                  <a16:creationId xmlns:a16="http://schemas.microsoft.com/office/drawing/2014/main" id="{5FA65BCF-976B-4D77-9DB8-5C81EE5A3B6A}"/>
                </a:ext>
              </a:extLst>
            </p:cNvPr>
            <p:cNvSpPr/>
            <p:nvPr/>
          </p:nvSpPr>
          <p:spPr bwMode="auto">
            <a:xfrm>
              <a:off x="7334865" y="1173663"/>
              <a:ext cx="776881" cy="219598"/>
            </a:xfrm>
            <a:prstGeom prst="rect">
              <a:avLst/>
            </a:prstGeom>
            <a:solidFill>
              <a:srgbClr val="BE9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6" name="iṣľïḑe">
              <a:extLst>
                <a:ext uri="{FF2B5EF4-FFF2-40B4-BE49-F238E27FC236}">
                  <a16:creationId xmlns:a16="http://schemas.microsoft.com/office/drawing/2014/main" id="{90EC0AC3-60D4-440A-B662-E3689B5551BB}"/>
                </a:ext>
              </a:extLst>
            </p:cNvPr>
            <p:cNvSpPr/>
            <p:nvPr/>
          </p:nvSpPr>
          <p:spPr bwMode="auto">
            <a:xfrm>
              <a:off x="8072383" y="1384974"/>
              <a:ext cx="39363" cy="1075203"/>
            </a:xfrm>
            <a:prstGeom prst="rect">
              <a:avLst/>
            </a:prstGeom>
            <a:solidFill>
              <a:srgbClr val="BE9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7" name="íş1idé">
              <a:extLst>
                <a:ext uri="{FF2B5EF4-FFF2-40B4-BE49-F238E27FC236}">
                  <a16:creationId xmlns:a16="http://schemas.microsoft.com/office/drawing/2014/main" id="{06426633-EA56-4EA6-A08D-5AB464C1D971}"/>
                </a:ext>
              </a:extLst>
            </p:cNvPr>
            <p:cNvSpPr/>
            <p:nvPr/>
          </p:nvSpPr>
          <p:spPr bwMode="auto">
            <a:xfrm>
              <a:off x="5116095" y="1987833"/>
              <a:ext cx="232028" cy="428839"/>
            </a:xfrm>
            <a:custGeom>
              <a:avLst/>
              <a:gdLst>
                <a:gd name="T0" fmla="*/ 53 w 54"/>
                <a:gd name="T1" fmla="*/ 0 h 100"/>
                <a:gd name="T2" fmla="*/ 45 w 54"/>
                <a:gd name="T3" fmla="*/ 71 h 100"/>
                <a:gd name="T4" fmla="*/ 4 w 54"/>
                <a:gd name="T5" fmla="*/ 100 h 100"/>
                <a:gd name="T6" fmla="*/ 0 w 54"/>
                <a:gd name="T7" fmla="*/ 64 h 100"/>
                <a:gd name="T8" fmla="*/ 53 w 54"/>
                <a:gd name="T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00">
                  <a:moveTo>
                    <a:pt x="53" y="0"/>
                  </a:moveTo>
                  <a:cubicBezTo>
                    <a:pt x="54" y="5"/>
                    <a:pt x="52" y="56"/>
                    <a:pt x="45" y="71"/>
                  </a:cubicBezTo>
                  <a:cubicBezTo>
                    <a:pt x="37" y="86"/>
                    <a:pt x="4" y="100"/>
                    <a:pt x="4" y="10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53" y="0"/>
                    <a:pt x="53" y="0"/>
                    <a:pt x="53" y="0"/>
                  </a:cubicBezTo>
                </a:path>
              </a:pathLst>
            </a:custGeom>
            <a:solidFill>
              <a:srgbClr val="B2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8" name="îšlïde">
              <a:extLst>
                <a:ext uri="{FF2B5EF4-FFF2-40B4-BE49-F238E27FC236}">
                  <a16:creationId xmlns:a16="http://schemas.microsoft.com/office/drawing/2014/main" id="{AF5E632E-018D-43A8-B82F-B85CC3C56426}"/>
                </a:ext>
              </a:extLst>
            </p:cNvPr>
            <p:cNvSpPr/>
            <p:nvPr/>
          </p:nvSpPr>
          <p:spPr bwMode="auto">
            <a:xfrm>
              <a:off x="7989516" y="1389118"/>
              <a:ext cx="122230" cy="31076"/>
            </a:xfrm>
            <a:prstGeom prst="rect">
              <a:avLst/>
            </a:prstGeom>
            <a:solidFill>
              <a:srgbClr val="BE9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9" name="îṧlíḋè">
              <a:extLst>
                <a:ext uri="{FF2B5EF4-FFF2-40B4-BE49-F238E27FC236}">
                  <a16:creationId xmlns:a16="http://schemas.microsoft.com/office/drawing/2014/main" id="{23644A3E-CD70-46AC-B9C1-B20F102819FE}"/>
                </a:ext>
              </a:extLst>
            </p:cNvPr>
            <p:cNvSpPr/>
            <p:nvPr/>
          </p:nvSpPr>
          <p:spPr bwMode="auto">
            <a:xfrm>
              <a:off x="8111744" y="1173663"/>
              <a:ext cx="348042" cy="1286514"/>
            </a:xfrm>
            <a:prstGeom prst="rect">
              <a:avLst/>
            </a:prstGeom>
            <a:solidFill>
              <a:srgbClr val="8E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0" name="îŝḷíḋe">
              <a:extLst>
                <a:ext uri="{FF2B5EF4-FFF2-40B4-BE49-F238E27FC236}">
                  <a16:creationId xmlns:a16="http://schemas.microsoft.com/office/drawing/2014/main" id="{F8CE4403-A1B1-4DA1-AE5D-CBE1257BD73E}"/>
                </a:ext>
              </a:extLst>
            </p:cNvPr>
            <p:cNvSpPr/>
            <p:nvPr/>
          </p:nvSpPr>
          <p:spPr bwMode="auto">
            <a:xfrm>
              <a:off x="4998009" y="1919468"/>
              <a:ext cx="358401" cy="412265"/>
            </a:xfrm>
            <a:custGeom>
              <a:avLst/>
              <a:gdLst>
                <a:gd name="T0" fmla="*/ 26 w 83"/>
                <a:gd name="T1" fmla="*/ 96 h 96"/>
                <a:gd name="T2" fmla="*/ 20 w 83"/>
                <a:gd name="T3" fmla="*/ 93 h 96"/>
                <a:gd name="T4" fmla="*/ 13 w 83"/>
                <a:gd name="T5" fmla="*/ 89 h 96"/>
                <a:gd name="T6" fmla="*/ 11 w 83"/>
                <a:gd name="T7" fmla="*/ 85 h 96"/>
                <a:gd name="T8" fmla="*/ 14 w 83"/>
                <a:gd name="T9" fmla="*/ 72 h 96"/>
                <a:gd name="T10" fmla="*/ 12 w 83"/>
                <a:gd name="T11" fmla="*/ 70 h 96"/>
                <a:gd name="T12" fmla="*/ 9 w 83"/>
                <a:gd name="T13" fmla="*/ 65 h 96"/>
                <a:gd name="T14" fmla="*/ 8 w 83"/>
                <a:gd name="T15" fmla="*/ 64 h 96"/>
                <a:gd name="T16" fmla="*/ 7 w 83"/>
                <a:gd name="T17" fmla="*/ 38 h 96"/>
                <a:gd name="T18" fmla="*/ 8 w 83"/>
                <a:gd name="T19" fmla="*/ 35 h 96"/>
                <a:gd name="T20" fmla="*/ 10 w 83"/>
                <a:gd name="T21" fmla="*/ 21 h 96"/>
                <a:gd name="T22" fmla="*/ 10 w 83"/>
                <a:gd name="T23" fmla="*/ 19 h 96"/>
                <a:gd name="T24" fmla="*/ 10 w 83"/>
                <a:gd name="T25" fmla="*/ 19 h 96"/>
                <a:gd name="T26" fmla="*/ 10 w 83"/>
                <a:gd name="T27" fmla="*/ 12 h 96"/>
                <a:gd name="T28" fmla="*/ 10 w 83"/>
                <a:gd name="T29" fmla="*/ 9 h 96"/>
                <a:gd name="T30" fmla="*/ 18 w 83"/>
                <a:gd name="T31" fmla="*/ 0 h 96"/>
                <a:gd name="T32" fmla="*/ 20 w 83"/>
                <a:gd name="T33" fmla="*/ 0 h 96"/>
                <a:gd name="T34" fmla="*/ 27 w 83"/>
                <a:gd name="T35" fmla="*/ 3 h 96"/>
                <a:gd name="T36" fmla="*/ 34 w 83"/>
                <a:gd name="T37" fmla="*/ 17 h 96"/>
                <a:gd name="T38" fmla="*/ 36 w 83"/>
                <a:gd name="T39" fmla="*/ 28 h 96"/>
                <a:gd name="T40" fmla="*/ 40 w 83"/>
                <a:gd name="T41" fmla="*/ 29 h 96"/>
                <a:gd name="T42" fmla="*/ 53 w 83"/>
                <a:gd name="T43" fmla="*/ 21 h 96"/>
                <a:gd name="T44" fmla="*/ 56 w 83"/>
                <a:gd name="T45" fmla="*/ 18 h 96"/>
                <a:gd name="T46" fmla="*/ 62 w 83"/>
                <a:gd name="T47" fmla="*/ 14 h 96"/>
                <a:gd name="T48" fmla="*/ 67 w 83"/>
                <a:gd name="T49" fmla="*/ 10 h 96"/>
                <a:gd name="T50" fmla="*/ 73 w 83"/>
                <a:gd name="T51" fmla="*/ 8 h 96"/>
                <a:gd name="T52" fmla="*/ 80 w 83"/>
                <a:gd name="T53" fmla="*/ 13 h 96"/>
                <a:gd name="T54" fmla="*/ 81 w 83"/>
                <a:gd name="T55" fmla="*/ 29 h 96"/>
                <a:gd name="T56" fmla="*/ 82 w 83"/>
                <a:gd name="T57" fmla="*/ 38 h 96"/>
                <a:gd name="T58" fmla="*/ 82 w 83"/>
                <a:gd name="T59" fmla="*/ 42 h 96"/>
                <a:gd name="T60" fmla="*/ 82 w 83"/>
                <a:gd name="T61" fmla="*/ 47 h 96"/>
                <a:gd name="T62" fmla="*/ 81 w 83"/>
                <a:gd name="T63" fmla="*/ 49 h 96"/>
                <a:gd name="T64" fmla="*/ 78 w 83"/>
                <a:gd name="T65" fmla="*/ 57 h 96"/>
                <a:gd name="T66" fmla="*/ 76 w 83"/>
                <a:gd name="T67" fmla="*/ 59 h 96"/>
                <a:gd name="T68" fmla="*/ 61 w 83"/>
                <a:gd name="T69" fmla="*/ 75 h 96"/>
                <a:gd name="T70" fmla="*/ 51 w 83"/>
                <a:gd name="T71" fmla="*/ 83 h 96"/>
                <a:gd name="T72" fmla="*/ 39 w 83"/>
                <a:gd name="T73" fmla="*/ 91 h 96"/>
                <a:gd name="T74" fmla="*/ 34 w 83"/>
                <a:gd name="T75" fmla="*/ 94 h 96"/>
                <a:gd name="T76" fmla="*/ 26 w 83"/>
                <a:gd name="T77" fmla="*/ 96 h 96"/>
                <a:gd name="T78" fmla="*/ 26 w 83"/>
                <a:gd name="T79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3" h="96">
                  <a:moveTo>
                    <a:pt x="26" y="96"/>
                  </a:moveTo>
                  <a:cubicBezTo>
                    <a:pt x="23" y="96"/>
                    <a:pt x="21" y="95"/>
                    <a:pt x="20" y="93"/>
                  </a:cubicBezTo>
                  <a:cubicBezTo>
                    <a:pt x="17" y="93"/>
                    <a:pt x="14" y="92"/>
                    <a:pt x="13" y="89"/>
                  </a:cubicBezTo>
                  <a:cubicBezTo>
                    <a:pt x="12" y="88"/>
                    <a:pt x="11" y="87"/>
                    <a:pt x="11" y="85"/>
                  </a:cubicBezTo>
                  <a:cubicBezTo>
                    <a:pt x="10" y="82"/>
                    <a:pt x="11" y="76"/>
                    <a:pt x="14" y="72"/>
                  </a:cubicBezTo>
                  <a:cubicBezTo>
                    <a:pt x="14" y="72"/>
                    <a:pt x="13" y="71"/>
                    <a:pt x="12" y="70"/>
                  </a:cubicBezTo>
                  <a:cubicBezTo>
                    <a:pt x="11" y="68"/>
                    <a:pt x="10" y="67"/>
                    <a:pt x="9" y="65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0" y="57"/>
                    <a:pt x="4" y="46"/>
                    <a:pt x="7" y="38"/>
                  </a:cubicBezTo>
                  <a:cubicBezTo>
                    <a:pt x="7" y="36"/>
                    <a:pt x="8" y="35"/>
                    <a:pt x="8" y="35"/>
                  </a:cubicBezTo>
                  <a:cubicBezTo>
                    <a:pt x="8" y="30"/>
                    <a:pt x="9" y="26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6"/>
                    <a:pt x="10" y="14"/>
                    <a:pt x="10" y="12"/>
                  </a:cubicBezTo>
                  <a:cubicBezTo>
                    <a:pt x="10" y="11"/>
                    <a:pt x="10" y="10"/>
                    <a:pt x="10" y="9"/>
                  </a:cubicBezTo>
                  <a:cubicBezTo>
                    <a:pt x="10" y="4"/>
                    <a:pt x="14" y="1"/>
                    <a:pt x="18" y="0"/>
                  </a:cubicBezTo>
                  <a:cubicBezTo>
                    <a:pt x="19" y="0"/>
                    <a:pt x="20" y="0"/>
                    <a:pt x="20" y="0"/>
                  </a:cubicBezTo>
                  <a:cubicBezTo>
                    <a:pt x="23" y="0"/>
                    <a:pt x="25" y="1"/>
                    <a:pt x="27" y="3"/>
                  </a:cubicBezTo>
                  <a:cubicBezTo>
                    <a:pt x="31" y="7"/>
                    <a:pt x="33" y="11"/>
                    <a:pt x="34" y="17"/>
                  </a:cubicBezTo>
                  <a:cubicBezTo>
                    <a:pt x="34" y="21"/>
                    <a:pt x="35" y="25"/>
                    <a:pt x="36" y="28"/>
                  </a:cubicBezTo>
                  <a:cubicBezTo>
                    <a:pt x="37" y="28"/>
                    <a:pt x="39" y="29"/>
                    <a:pt x="40" y="29"/>
                  </a:cubicBezTo>
                  <a:cubicBezTo>
                    <a:pt x="44" y="27"/>
                    <a:pt x="49" y="24"/>
                    <a:pt x="53" y="21"/>
                  </a:cubicBezTo>
                  <a:cubicBezTo>
                    <a:pt x="54" y="20"/>
                    <a:pt x="55" y="19"/>
                    <a:pt x="56" y="18"/>
                  </a:cubicBezTo>
                  <a:cubicBezTo>
                    <a:pt x="58" y="17"/>
                    <a:pt x="60" y="15"/>
                    <a:pt x="62" y="14"/>
                  </a:cubicBezTo>
                  <a:cubicBezTo>
                    <a:pt x="64" y="12"/>
                    <a:pt x="66" y="11"/>
                    <a:pt x="67" y="10"/>
                  </a:cubicBezTo>
                  <a:cubicBezTo>
                    <a:pt x="69" y="8"/>
                    <a:pt x="72" y="8"/>
                    <a:pt x="73" y="8"/>
                  </a:cubicBezTo>
                  <a:cubicBezTo>
                    <a:pt x="75" y="8"/>
                    <a:pt x="78" y="8"/>
                    <a:pt x="80" y="13"/>
                  </a:cubicBezTo>
                  <a:cubicBezTo>
                    <a:pt x="83" y="18"/>
                    <a:pt x="83" y="24"/>
                    <a:pt x="81" y="29"/>
                  </a:cubicBezTo>
                  <a:cubicBezTo>
                    <a:pt x="82" y="32"/>
                    <a:pt x="82" y="35"/>
                    <a:pt x="82" y="38"/>
                  </a:cubicBezTo>
                  <a:cubicBezTo>
                    <a:pt x="82" y="39"/>
                    <a:pt x="82" y="41"/>
                    <a:pt x="82" y="42"/>
                  </a:cubicBezTo>
                  <a:cubicBezTo>
                    <a:pt x="83" y="44"/>
                    <a:pt x="82" y="46"/>
                    <a:pt x="82" y="47"/>
                  </a:cubicBezTo>
                  <a:cubicBezTo>
                    <a:pt x="82" y="48"/>
                    <a:pt x="82" y="49"/>
                    <a:pt x="81" y="49"/>
                  </a:cubicBezTo>
                  <a:cubicBezTo>
                    <a:pt x="81" y="52"/>
                    <a:pt x="79" y="55"/>
                    <a:pt x="78" y="57"/>
                  </a:cubicBezTo>
                  <a:cubicBezTo>
                    <a:pt x="77" y="58"/>
                    <a:pt x="77" y="59"/>
                    <a:pt x="76" y="59"/>
                  </a:cubicBezTo>
                  <a:cubicBezTo>
                    <a:pt x="72" y="64"/>
                    <a:pt x="67" y="70"/>
                    <a:pt x="61" y="75"/>
                  </a:cubicBezTo>
                  <a:cubicBezTo>
                    <a:pt x="58" y="78"/>
                    <a:pt x="54" y="80"/>
                    <a:pt x="51" y="83"/>
                  </a:cubicBezTo>
                  <a:cubicBezTo>
                    <a:pt x="48" y="85"/>
                    <a:pt x="43" y="88"/>
                    <a:pt x="39" y="91"/>
                  </a:cubicBezTo>
                  <a:cubicBezTo>
                    <a:pt x="37" y="92"/>
                    <a:pt x="35" y="93"/>
                    <a:pt x="34" y="94"/>
                  </a:cubicBezTo>
                  <a:cubicBezTo>
                    <a:pt x="31" y="95"/>
                    <a:pt x="29" y="96"/>
                    <a:pt x="26" y="96"/>
                  </a:cubicBezTo>
                  <a:cubicBezTo>
                    <a:pt x="26" y="96"/>
                    <a:pt x="26" y="96"/>
                    <a:pt x="26" y="96"/>
                  </a:cubicBezTo>
                </a:path>
              </a:pathLst>
            </a:custGeom>
            <a:solidFill>
              <a:srgbClr val="EFC4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1" name="îS1iḑè">
              <a:extLst>
                <a:ext uri="{FF2B5EF4-FFF2-40B4-BE49-F238E27FC236}">
                  <a16:creationId xmlns:a16="http://schemas.microsoft.com/office/drawing/2014/main" id="{71EB17E6-A756-45C0-BAD8-90C6FAF6A3D6}"/>
                </a:ext>
              </a:extLst>
            </p:cNvPr>
            <p:cNvSpPr/>
            <p:nvPr/>
          </p:nvSpPr>
          <p:spPr bwMode="auto">
            <a:xfrm>
              <a:off x="4977293" y="1896679"/>
              <a:ext cx="399835" cy="455770"/>
            </a:xfrm>
            <a:custGeom>
              <a:avLst/>
              <a:gdLst>
                <a:gd name="T0" fmla="*/ 29 w 93"/>
                <a:gd name="T1" fmla="*/ 11 h 106"/>
                <a:gd name="T2" fmla="*/ 37 w 93"/>
                <a:gd name="T3" fmla="*/ 36 h 106"/>
                <a:gd name="T4" fmla="*/ 64 w 93"/>
                <a:gd name="T5" fmla="*/ 27 h 106"/>
                <a:gd name="T6" fmla="*/ 78 w 93"/>
                <a:gd name="T7" fmla="*/ 17 h 106"/>
                <a:gd name="T8" fmla="*/ 80 w 93"/>
                <a:gd name="T9" fmla="*/ 34 h 106"/>
                <a:gd name="T10" fmla="*/ 83 w 93"/>
                <a:gd name="T11" fmla="*/ 48 h 106"/>
                <a:gd name="T12" fmla="*/ 82 w 93"/>
                <a:gd name="T13" fmla="*/ 53 h 106"/>
                <a:gd name="T14" fmla="*/ 78 w 93"/>
                <a:gd name="T15" fmla="*/ 61 h 106"/>
                <a:gd name="T16" fmla="*/ 53 w 93"/>
                <a:gd name="T17" fmla="*/ 84 h 106"/>
                <a:gd name="T18" fmla="*/ 31 w 93"/>
                <a:gd name="T19" fmla="*/ 97 h 106"/>
                <a:gd name="T20" fmla="*/ 23 w 93"/>
                <a:gd name="T21" fmla="*/ 91 h 106"/>
                <a:gd name="T22" fmla="*/ 25 w 93"/>
                <a:gd name="T23" fmla="*/ 78 h 106"/>
                <a:gd name="T24" fmla="*/ 16 w 93"/>
                <a:gd name="T25" fmla="*/ 66 h 106"/>
                <a:gd name="T26" fmla="*/ 17 w 93"/>
                <a:gd name="T27" fmla="*/ 41 h 106"/>
                <a:gd name="T28" fmla="*/ 19 w 93"/>
                <a:gd name="T29" fmla="*/ 26 h 106"/>
                <a:gd name="T30" fmla="*/ 20 w 93"/>
                <a:gd name="T31" fmla="*/ 16 h 106"/>
                <a:gd name="T32" fmla="*/ 24 w 93"/>
                <a:gd name="T33" fmla="*/ 10 h 106"/>
                <a:gd name="T34" fmla="*/ 25 w 93"/>
                <a:gd name="T35" fmla="*/ 0 h 106"/>
                <a:gd name="T36" fmla="*/ 11 w 93"/>
                <a:gd name="T37" fmla="*/ 13 h 106"/>
                <a:gd name="T38" fmla="*/ 11 w 93"/>
                <a:gd name="T39" fmla="*/ 23 h 106"/>
                <a:gd name="T40" fmla="*/ 8 w 93"/>
                <a:gd name="T41" fmla="*/ 40 h 106"/>
                <a:gd name="T42" fmla="*/ 10 w 93"/>
                <a:gd name="T43" fmla="*/ 72 h 106"/>
                <a:gd name="T44" fmla="*/ 14 w 93"/>
                <a:gd name="T45" fmla="*/ 77 h 106"/>
                <a:gd name="T46" fmla="*/ 14 w 93"/>
                <a:gd name="T47" fmla="*/ 96 h 106"/>
                <a:gd name="T48" fmla="*/ 31 w 93"/>
                <a:gd name="T49" fmla="*/ 106 h 106"/>
                <a:gd name="T50" fmla="*/ 46 w 93"/>
                <a:gd name="T51" fmla="*/ 99 h 106"/>
                <a:gd name="T52" fmla="*/ 68 w 93"/>
                <a:gd name="T53" fmla="*/ 84 h 106"/>
                <a:gd name="T54" fmla="*/ 86 w 93"/>
                <a:gd name="T55" fmla="*/ 65 h 106"/>
                <a:gd name="T56" fmla="*/ 91 w 93"/>
                <a:gd name="T57" fmla="*/ 54 h 106"/>
                <a:gd name="T58" fmla="*/ 91 w 93"/>
                <a:gd name="T59" fmla="*/ 43 h 106"/>
                <a:gd name="T60" fmla="*/ 89 w 93"/>
                <a:gd name="T61" fmla="*/ 16 h 106"/>
                <a:gd name="T62" fmla="*/ 69 w 93"/>
                <a:gd name="T63" fmla="*/ 12 h 106"/>
                <a:gd name="T64" fmla="*/ 58 w 93"/>
                <a:gd name="T65" fmla="*/ 20 h 106"/>
                <a:gd name="T66" fmla="*/ 45 w 93"/>
                <a:gd name="T67" fmla="*/ 29 h 106"/>
                <a:gd name="T68" fmla="*/ 35 w 93"/>
                <a:gd name="T69" fmla="*/ 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3" h="106">
                  <a:moveTo>
                    <a:pt x="25" y="9"/>
                  </a:moveTo>
                  <a:cubicBezTo>
                    <a:pt x="27" y="9"/>
                    <a:pt x="28" y="10"/>
                    <a:pt x="29" y="11"/>
                  </a:cubicBezTo>
                  <a:cubicBezTo>
                    <a:pt x="33" y="14"/>
                    <a:pt x="34" y="18"/>
                    <a:pt x="34" y="23"/>
                  </a:cubicBezTo>
                  <a:cubicBezTo>
                    <a:pt x="35" y="27"/>
                    <a:pt x="36" y="32"/>
                    <a:pt x="37" y="36"/>
                  </a:cubicBezTo>
                  <a:cubicBezTo>
                    <a:pt x="40" y="37"/>
                    <a:pt x="43" y="38"/>
                    <a:pt x="45" y="39"/>
                  </a:cubicBezTo>
                  <a:cubicBezTo>
                    <a:pt x="52" y="36"/>
                    <a:pt x="58" y="31"/>
                    <a:pt x="64" y="27"/>
                  </a:cubicBezTo>
                  <a:cubicBezTo>
                    <a:pt x="67" y="24"/>
                    <a:pt x="72" y="21"/>
                    <a:pt x="75" y="19"/>
                  </a:cubicBezTo>
                  <a:cubicBezTo>
                    <a:pt x="76" y="18"/>
                    <a:pt x="77" y="17"/>
                    <a:pt x="78" y="17"/>
                  </a:cubicBezTo>
                  <a:cubicBezTo>
                    <a:pt x="79" y="17"/>
                    <a:pt x="81" y="18"/>
                    <a:pt x="82" y="20"/>
                  </a:cubicBezTo>
                  <a:cubicBezTo>
                    <a:pt x="84" y="25"/>
                    <a:pt x="83" y="30"/>
                    <a:pt x="80" y="34"/>
                  </a:cubicBezTo>
                  <a:cubicBezTo>
                    <a:pt x="83" y="37"/>
                    <a:pt x="83" y="40"/>
                    <a:pt x="82" y="43"/>
                  </a:cubicBezTo>
                  <a:cubicBezTo>
                    <a:pt x="82" y="44"/>
                    <a:pt x="83" y="46"/>
                    <a:pt x="83" y="48"/>
                  </a:cubicBezTo>
                  <a:cubicBezTo>
                    <a:pt x="83" y="49"/>
                    <a:pt x="83" y="50"/>
                    <a:pt x="83" y="51"/>
                  </a:cubicBezTo>
                  <a:cubicBezTo>
                    <a:pt x="83" y="52"/>
                    <a:pt x="82" y="52"/>
                    <a:pt x="82" y="53"/>
                  </a:cubicBezTo>
                  <a:cubicBezTo>
                    <a:pt x="82" y="55"/>
                    <a:pt x="81" y="58"/>
                    <a:pt x="79" y="60"/>
                  </a:cubicBezTo>
                  <a:cubicBezTo>
                    <a:pt x="79" y="60"/>
                    <a:pt x="78" y="61"/>
                    <a:pt x="78" y="61"/>
                  </a:cubicBezTo>
                  <a:cubicBezTo>
                    <a:pt x="74" y="67"/>
                    <a:pt x="68" y="73"/>
                    <a:pt x="63" y="77"/>
                  </a:cubicBezTo>
                  <a:cubicBezTo>
                    <a:pt x="60" y="79"/>
                    <a:pt x="57" y="82"/>
                    <a:pt x="53" y="84"/>
                  </a:cubicBezTo>
                  <a:cubicBezTo>
                    <a:pt x="49" y="88"/>
                    <a:pt x="41" y="92"/>
                    <a:pt x="37" y="95"/>
                  </a:cubicBezTo>
                  <a:cubicBezTo>
                    <a:pt x="35" y="96"/>
                    <a:pt x="33" y="97"/>
                    <a:pt x="31" y="97"/>
                  </a:cubicBezTo>
                  <a:cubicBezTo>
                    <a:pt x="29" y="97"/>
                    <a:pt x="28" y="96"/>
                    <a:pt x="28" y="94"/>
                  </a:cubicBezTo>
                  <a:cubicBezTo>
                    <a:pt x="27" y="93"/>
                    <a:pt x="20" y="94"/>
                    <a:pt x="23" y="91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17" y="91"/>
                    <a:pt x="20" y="81"/>
                    <a:pt x="25" y="78"/>
                  </a:cubicBezTo>
                  <a:cubicBezTo>
                    <a:pt x="23" y="74"/>
                    <a:pt x="19" y="70"/>
                    <a:pt x="17" y="67"/>
                  </a:cubicBezTo>
                  <a:cubicBezTo>
                    <a:pt x="17" y="67"/>
                    <a:pt x="16" y="66"/>
                    <a:pt x="16" y="66"/>
                  </a:cubicBezTo>
                  <a:cubicBezTo>
                    <a:pt x="10" y="60"/>
                    <a:pt x="14" y="51"/>
                    <a:pt x="17" y="43"/>
                  </a:cubicBezTo>
                  <a:cubicBezTo>
                    <a:pt x="17" y="43"/>
                    <a:pt x="17" y="41"/>
                    <a:pt x="17" y="41"/>
                  </a:cubicBezTo>
                  <a:cubicBezTo>
                    <a:pt x="17" y="35"/>
                    <a:pt x="18" y="32"/>
                    <a:pt x="19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2"/>
                    <a:pt x="20" y="19"/>
                    <a:pt x="20" y="16"/>
                  </a:cubicBezTo>
                  <a:cubicBezTo>
                    <a:pt x="20" y="16"/>
                    <a:pt x="19" y="15"/>
                    <a:pt x="20" y="14"/>
                  </a:cubicBezTo>
                  <a:cubicBezTo>
                    <a:pt x="20" y="11"/>
                    <a:pt x="22" y="10"/>
                    <a:pt x="24" y="10"/>
                  </a:cubicBezTo>
                  <a:cubicBezTo>
                    <a:pt x="24" y="9"/>
                    <a:pt x="25" y="9"/>
                    <a:pt x="25" y="9"/>
                  </a:cubicBezTo>
                  <a:moveTo>
                    <a:pt x="25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6" y="2"/>
                    <a:pt x="11" y="7"/>
                    <a:pt x="11" y="13"/>
                  </a:cubicBezTo>
                  <a:cubicBezTo>
                    <a:pt x="11" y="15"/>
                    <a:pt x="11" y="16"/>
                    <a:pt x="11" y="17"/>
                  </a:cubicBezTo>
                  <a:cubicBezTo>
                    <a:pt x="11" y="19"/>
                    <a:pt x="11" y="21"/>
                    <a:pt x="11" y="23"/>
                  </a:cubicBezTo>
                  <a:cubicBezTo>
                    <a:pt x="11" y="24"/>
                    <a:pt x="10" y="25"/>
                    <a:pt x="10" y="25"/>
                  </a:cubicBezTo>
                  <a:cubicBezTo>
                    <a:pt x="9" y="30"/>
                    <a:pt x="9" y="34"/>
                    <a:pt x="8" y="40"/>
                  </a:cubicBezTo>
                  <a:cubicBezTo>
                    <a:pt x="8" y="40"/>
                    <a:pt x="8" y="41"/>
                    <a:pt x="8" y="42"/>
                  </a:cubicBezTo>
                  <a:cubicBezTo>
                    <a:pt x="5" y="50"/>
                    <a:pt x="0" y="63"/>
                    <a:pt x="10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3" y="76"/>
                    <a:pt x="14" y="77"/>
                  </a:cubicBezTo>
                  <a:cubicBezTo>
                    <a:pt x="11" y="82"/>
                    <a:pt x="10" y="87"/>
                    <a:pt x="11" y="92"/>
                  </a:cubicBezTo>
                  <a:cubicBezTo>
                    <a:pt x="12" y="94"/>
                    <a:pt x="13" y="95"/>
                    <a:pt x="14" y="96"/>
                  </a:cubicBezTo>
                  <a:cubicBezTo>
                    <a:pt x="16" y="100"/>
                    <a:pt x="19" y="102"/>
                    <a:pt x="22" y="102"/>
                  </a:cubicBezTo>
                  <a:cubicBezTo>
                    <a:pt x="24" y="104"/>
                    <a:pt x="28" y="106"/>
                    <a:pt x="31" y="106"/>
                  </a:cubicBezTo>
                  <a:cubicBezTo>
                    <a:pt x="35" y="106"/>
                    <a:pt x="38" y="104"/>
                    <a:pt x="41" y="102"/>
                  </a:cubicBezTo>
                  <a:cubicBezTo>
                    <a:pt x="43" y="101"/>
                    <a:pt x="44" y="100"/>
                    <a:pt x="46" y="99"/>
                  </a:cubicBezTo>
                  <a:cubicBezTo>
                    <a:pt x="50" y="97"/>
                    <a:pt x="55" y="94"/>
                    <a:pt x="58" y="91"/>
                  </a:cubicBezTo>
                  <a:cubicBezTo>
                    <a:pt x="62" y="89"/>
                    <a:pt x="65" y="86"/>
                    <a:pt x="68" y="84"/>
                  </a:cubicBezTo>
                  <a:cubicBezTo>
                    <a:pt x="75" y="78"/>
                    <a:pt x="81" y="73"/>
                    <a:pt x="84" y="67"/>
                  </a:cubicBezTo>
                  <a:cubicBezTo>
                    <a:pt x="85" y="67"/>
                    <a:pt x="86" y="66"/>
                    <a:pt x="86" y="65"/>
                  </a:cubicBezTo>
                  <a:cubicBezTo>
                    <a:pt x="88" y="62"/>
                    <a:pt x="90" y="59"/>
                    <a:pt x="91" y="55"/>
                  </a:cubicBezTo>
                  <a:cubicBezTo>
                    <a:pt x="91" y="55"/>
                    <a:pt x="91" y="54"/>
                    <a:pt x="91" y="54"/>
                  </a:cubicBezTo>
                  <a:cubicBezTo>
                    <a:pt x="92" y="51"/>
                    <a:pt x="92" y="49"/>
                    <a:pt x="92" y="47"/>
                  </a:cubicBezTo>
                  <a:cubicBezTo>
                    <a:pt x="91" y="45"/>
                    <a:pt x="91" y="44"/>
                    <a:pt x="91" y="43"/>
                  </a:cubicBezTo>
                  <a:cubicBezTo>
                    <a:pt x="92" y="40"/>
                    <a:pt x="91" y="37"/>
                    <a:pt x="90" y="34"/>
                  </a:cubicBezTo>
                  <a:cubicBezTo>
                    <a:pt x="93" y="28"/>
                    <a:pt x="93" y="22"/>
                    <a:pt x="89" y="16"/>
                  </a:cubicBezTo>
                  <a:cubicBezTo>
                    <a:pt x="87" y="11"/>
                    <a:pt x="83" y="8"/>
                    <a:pt x="78" y="8"/>
                  </a:cubicBezTo>
                  <a:cubicBezTo>
                    <a:pt x="76" y="8"/>
                    <a:pt x="72" y="9"/>
                    <a:pt x="69" y="12"/>
                  </a:cubicBezTo>
                  <a:cubicBezTo>
                    <a:pt x="68" y="13"/>
                    <a:pt x="66" y="14"/>
                    <a:pt x="65" y="15"/>
                  </a:cubicBezTo>
                  <a:cubicBezTo>
                    <a:pt x="62" y="17"/>
                    <a:pt x="60" y="18"/>
                    <a:pt x="58" y="20"/>
                  </a:cubicBezTo>
                  <a:cubicBezTo>
                    <a:pt x="57" y="21"/>
                    <a:pt x="56" y="21"/>
                    <a:pt x="55" y="22"/>
                  </a:cubicBezTo>
                  <a:cubicBezTo>
                    <a:pt x="52" y="25"/>
                    <a:pt x="48" y="27"/>
                    <a:pt x="45" y="29"/>
                  </a:cubicBezTo>
                  <a:cubicBezTo>
                    <a:pt x="44" y="27"/>
                    <a:pt x="44" y="24"/>
                    <a:pt x="43" y="22"/>
                  </a:cubicBezTo>
                  <a:cubicBezTo>
                    <a:pt x="43" y="15"/>
                    <a:pt x="40" y="9"/>
                    <a:pt x="35" y="4"/>
                  </a:cubicBezTo>
                  <a:cubicBezTo>
                    <a:pt x="32" y="2"/>
                    <a:pt x="29" y="0"/>
                    <a:pt x="25" y="0"/>
                  </a:cubicBezTo>
                </a:path>
              </a:pathLst>
            </a:custGeom>
            <a:solidFill>
              <a:srgbClr val="BC8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2" name="ïśḷiḍê">
              <a:extLst>
                <a:ext uri="{FF2B5EF4-FFF2-40B4-BE49-F238E27FC236}">
                  <a16:creationId xmlns:a16="http://schemas.microsoft.com/office/drawing/2014/main" id="{E28B6378-8D7B-45C1-BE3B-DF60277DBB0A}"/>
                </a:ext>
              </a:extLst>
            </p:cNvPr>
            <p:cNvSpPr/>
            <p:nvPr/>
          </p:nvSpPr>
          <p:spPr bwMode="auto">
            <a:xfrm>
              <a:off x="5076733" y="1892535"/>
              <a:ext cx="159520" cy="167807"/>
            </a:xfrm>
            <a:custGeom>
              <a:avLst/>
              <a:gdLst>
                <a:gd name="T0" fmla="*/ 0 w 37"/>
                <a:gd name="T1" fmla="*/ 0 h 39"/>
                <a:gd name="T2" fmla="*/ 3 w 37"/>
                <a:gd name="T3" fmla="*/ 29 h 39"/>
                <a:gd name="T4" fmla="*/ 14 w 37"/>
                <a:gd name="T5" fmla="*/ 37 h 39"/>
                <a:gd name="T6" fmla="*/ 37 w 37"/>
                <a:gd name="T7" fmla="*/ 19 h 39"/>
                <a:gd name="T8" fmla="*/ 25 w 37"/>
                <a:gd name="T9" fmla="*/ 0 h 39"/>
                <a:gd name="T10" fmla="*/ 0 w 37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9">
                  <a:moveTo>
                    <a:pt x="0" y="0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3" y="29"/>
                    <a:pt x="5" y="33"/>
                    <a:pt x="14" y="37"/>
                  </a:cubicBezTo>
                  <a:cubicBezTo>
                    <a:pt x="19" y="39"/>
                    <a:pt x="37" y="19"/>
                    <a:pt x="37" y="19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3" name="íṥľïdê">
              <a:extLst>
                <a:ext uri="{FF2B5EF4-FFF2-40B4-BE49-F238E27FC236}">
                  <a16:creationId xmlns:a16="http://schemas.microsoft.com/office/drawing/2014/main" id="{875213FE-90F9-405F-8A10-5F209515D205}"/>
                </a:ext>
              </a:extLst>
            </p:cNvPr>
            <p:cNvSpPr/>
            <p:nvPr/>
          </p:nvSpPr>
          <p:spPr bwMode="auto">
            <a:xfrm>
              <a:off x="5116095" y="1969188"/>
              <a:ext cx="223741" cy="335612"/>
            </a:xfrm>
            <a:custGeom>
              <a:avLst/>
              <a:gdLst>
                <a:gd name="T0" fmla="*/ 46 w 52"/>
                <a:gd name="T1" fmla="*/ 0 h 78"/>
                <a:gd name="T2" fmla="*/ 43 w 52"/>
                <a:gd name="T3" fmla="*/ 2 h 78"/>
                <a:gd name="T4" fmla="*/ 32 w 52"/>
                <a:gd name="T5" fmla="*/ 10 h 78"/>
                <a:gd name="T6" fmla="*/ 31 w 52"/>
                <a:gd name="T7" fmla="*/ 11 h 78"/>
                <a:gd name="T8" fmla="*/ 32 w 52"/>
                <a:gd name="T9" fmla="*/ 29 h 78"/>
                <a:gd name="T10" fmla="*/ 0 w 52"/>
                <a:gd name="T11" fmla="*/ 63 h 78"/>
                <a:gd name="T12" fmla="*/ 4 w 52"/>
                <a:gd name="T13" fmla="*/ 78 h 78"/>
                <a:gd name="T14" fmla="*/ 5 w 52"/>
                <a:gd name="T15" fmla="*/ 78 h 78"/>
                <a:gd name="T16" fmla="*/ 21 w 52"/>
                <a:gd name="T17" fmla="*/ 67 h 78"/>
                <a:gd name="T18" fmla="*/ 31 w 52"/>
                <a:gd name="T19" fmla="*/ 60 h 78"/>
                <a:gd name="T20" fmla="*/ 46 w 52"/>
                <a:gd name="T21" fmla="*/ 44 h 78"/>
                <a:gd name="T22" fmla="*/ 47 w 52"/>
                <a:gd name="T23" fmla="*/ 43 h 78"/>
                <a:gd name="T24" fmla="*/ 50 w 52"/>
                <a:gd name="T25" fmla="*/ 36 h 78"/>
                <a:gd name="T26" fmla="*/ 51 w 52"/>
                <a:gd name="T27" fmla="*/ 34 h 78"/>
                <a:gd name="T28" fmla="*/ 51 w 52"/>
                <a:gd name="T29" fmla="*/ 31 h 78"/>
                <a:gd name="T30" fmla="*/ 50 w 52"/>
                <a:gd name="T31" fmla="*/ 26 h 78"/>
                <a:gd name="T32" fmla="*/ 48 w 52"/>
                <a:gd name="T33" fmla="*/ 17 h 78"/>
                <a:gd name="T34" fmla="*/ 50 w 52"/>
                <a:gd name="T35" fmla="*/ 3 h 78"/>
                <a:gd name="T36" fmla="*/ 46 w 52"/>
                <a:gd name="T3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2" h="78">
                  <a:moveTo>
                    <a:pt x="46" y="0"/>
                  </a:moveTo>
                  <a:cubicBezTo>
                    <a:pt x="45" y="0"/>
                    <a:pt x="44" y="1"/>
                    <a:pt x="43" y="2"/>
                  </a:cubicBezTo>
                  <a:cubicBezTo>
                    <a:pt x="40" y="4"/>
                    <a:pt x="35" y="7"/>
                    <a:pt x="32" y="10"/>
                  </a:cubicBezTo>
                  <a:cubicBezTo>
                    <a:pt x="32" y="10"/>
                    <a:pt x="31" y="11"/>
                    <a:pt x="31" y="11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11" y="51"/>
                    <a:pt x="0" y="63"/>
                  </a:cubicBezTo>
                  <a:cubicBezTo>
                    <a:pt x="2" y="67"/>
                    <a:pt x="3" y="73"/>
                    <a:pt x="4" y="78"/>
                  </a:cubicBezTo>
                  <a:cubicBezTo>
                    <a:pt x="4" y="78"/>
                    <a:pt x="4" y="78"/>
                    <a:pt x="5" y="78"/>
                  </a:cubicBezTo>
                  <a:cubicBezTo>
                    <a:pt x="9" y="75"/>
                    <a:pt x="17" y="71"/>
                    <a:pt x="21" y="67"/>
                  </a:cubicBezTo>
                  <a:cubicBezTo>
                    <a:pt x="25" y="65"/>
                    <a:pt x="28" y="62"/>
                    <a:pt x="31" y="60"/>
                  </a:cubicBezTo>
                  <a:cubicBezTo>
                    <a:pt x="36" y="56"/>
                    <a:pt x="42" y="50"/>
                    <a:pt x="46" y="44"/>
                  </a:cubicBezTo>
                  <a:cubicBezTo>
                    <a:pt x="46" y="44"/>
                    <a:pt x="47" y="43"/>
                    <a:pt x="47" y="43"/>
                  </a:cubicBezTo>
                  <a:cubicBezTo>
                    <a:pt x="49" y="41"/>
                    <a:pt x="50" y="38"/>
                    <a:pt x="50" y="36"/>
                  </a:cubicBezTo>
                  <a:cubicBezTo>
                    <a:pt x="50" y="35"/>
                    <a:pt x="51" y="35"/>
                    <a:pt x="51" y="34"/>
                  </a:cubicBezTo>
                  <a:cubicBezTo>
                    <a:pt x="51" y="33"/>
                    <a:pt x="51" y="32"/>
                    <a:pt x="51" y="31"/>
                  </a:cubicBezTo>
                  <a:cubicBezTo>
                    <a:pt x="51" y="29"/>
                    <a:pt x="50" y="27"/>
                    <a:pt x="50" y="26"/>
                  </a:cubicBezTo>
                  <a:cubicBezTo>
                    <a:pt x="51" y="23"/>
                    <a:pt x="51" y="20"/>
                    <a:pt x="48" y="17"/>
                  </a:cubicBezTo>
                  <a:cubicBezTo>
                    <a:pt x="51" y="13"/>
                    <a:pt x="52" y="8"/>
                    <a:pt x="50" y="3"/>
                  </a:cubicBezTo>
                  <a:cubicBezTo>
                    <a:pt x="49" y="1"/>
                    <a:pt x="47" y="0"/>
                    <a:pt x="46" y="0"/>
                  </a:cubicBezTo>
                </a:path>
              </a:pathLst>
            </a:custGeom>
            <a:solidFill>
              <a:srgbClr val="E0B2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4" name="í$ḷïḍè">
              <a:extLst>
                <a:ext uri="{FF2B5EF4-FFF2-40B4-BE49-F238E27FC236}">
                  <a16:creationId xmlns:a16="http://schemas.microsoft.com/office/drawing/2014/main" id="{C0CE8466-B186-43B2-9A2A-71E2F454FF50}"/>
                </a:ext>
              </a:extLst>
            </p:cNvPr>
            <p:cNvSpPr/>
            <p:nvPr/>
          </p:nvSpPr>
          <p:spPr bwMode="auto">
            <a:xfrm>
              <a:off x="5120238" y="1956758"/>
              <a:ext cx="227885" cy="379118"/>
            </a:xfrm>
            <a:custGeom>
              <a:avLst/>
              <a:gdLst>
                <a:gd name="T0" fmla="*/ 43 w 53"/>
                <a:gd name="T1" fmla="*/ 0 h 88"/>
                <a:gd name="T2" fmla="*/ 43 w 53"/>
                <a:gd name="T3" fmla="*/ 0 h 88"/>
                <a:gd name="T4" fmla="*/ 29 w 53"/>
                <a:gd name="T5" fmla="*/ 11 h 88"/>
                <a:gd name="T6" fmla="*/ 30 w 53"/>
                <a:gd name="T7" fmla="*/ 14 h 88"/>
                <a:gd name="T8" fmla="*/ 31 w 53"/>
                <a:gd name="T9" fmla="*/ 13 h 88"/>
                <a:gd name="T10" fmla="*/ 42 w 53"/>
                <a:gd name="T11" fmla="*/ 5 h 88"/>
                <a:gd name="T12" fmla="*/ 45 w 53"/>
                <a:gd name="T13" fmla="*/ 3 h 88"/>
                <a:gd name="T14" fmla="*/ 49 w 53"/>
                <a:gd name="T15" fmla="*/ 6 h 88"/>
                <a:gd name="T16" fmla="*/ 47 w 53"/>
                <a:gd name="T17" fmla="*/ 20 h 88"/>
                <a:gd name="T18" fmla="*/ 49 w 53"/>
                <a:gd name="T19" fmla="*/ 29 h 88"/>
                <a:gd name="T20" fmla="*/ 50 w 53"/>
                <a:gd name="T21" fmla="*/ 34 h 88"/>
                <a:gd name="T22" fmla="*/ 50 w 53"/>
                <a:gd name="T23" fmla="*/ 37 h 88"/>
                <a:gd name="T24" fmla="*/ 49 w 53"/>
                <a:gd name="T25" fmla="*/ 39 h 88"/>
                <a:gd name="T26" fmla="*/ 46 w 53"/>
                <a:gd name="T27" fmla="*/ 46 h 88"/>
                <a:gd name="T28" fmla="*/ 45 w 53"/>
                <a:gd name="T29" fmla="*/ 47 h 88"/>
                <a:gd name="T30" fmla="*/ 30 w 53"/>
                <a:gd name="T31" fmla="*/ 63 h 88"/>
                <a:gd name="T32" fmla="*/ 20 w 53"/>
                <a:gd name="T33" fmla="*/ 70 h 88"/>
                <a:gd name="T34" fmla="*/ 4 w 53"/>
                <a:gd name="T35" fmla="*/ 81 h 88"/>
                <a:gd name="T36" fmla="*/ 3 w 53"/>
                <a:gd name="T37" fmla="*/ 81 h 88"/>
                <a:gd name="T38" fmla="*/ 3 w 53"/>
                <a:gd name="T39" fmla="*/ 82 h 88"/>
                <a:gd name="T40" fmla="*/ 2 w 53"/>
                <a:gd name="T41" fmla="*/ 85 h 88"/>
                <a:gd name="T42" fmla="*/ 0 w 53"/>
                <a:gd name="T43" fmla="*/ 88 h 88"/>
                <a:gd name="T44" fmla="*/ 5 w 53"/>
                <a:gd name="T45" fmla="*/ 85 h 88"/>
                <a:gd name="T46" fmla="*/ 18 w 53"/>
                <a:gd name="T47" fmla="*/ 79 h 88"/>
                <a:gd name="T48" fmla="*/ 42 w 53"/>
                <a:gd name="T49" fmla="*/ 59 h 88"/>
                <a:gd name="T50" fmla="*/ 52 w 53"/>
                <a:gd name="T51" fmla="*/ 36 h 88"/>
                <a:gd name="T52" fmla="*/ 52 w 53"/>
                <a:gd name="T53" fmla="*/ 19 h 88"/>
                <a:gd name="T54" fmla="*/ 53 w 53"/>
                <a:gd name="T55" fmla="*/ 10 h 88"/>
                <a:gd name="T56" fmla="*/ 50 w 53"/>
                <a:gd name="T57" fmla="*/ 4 h 88"/>
                <a:gd name="T58" fmla="*/ 43 w 53"/>
                <a:gd name="T5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3" h="88">
                  <a:moveTo>
                    <a:pt x="43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1" y="0"/>
                    <a:pt x="29" y="11"/>
                    <a:pt x="29" y="11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1" y="13"/>
                    <a:pt x="31" y="13"/>
                  </a:cubicBezTo>
                  <a:cubicBezTo>
                    <a:pt x="34" y="10"/>
                    <a:pt x="39" y="7"/>
                    <a:pt x="42" y="5"/>
                  </a:cubicBezTo>
                  <a:cubicBezTo>
                    <a:pt x="43" y="4"/>
                    <a:pt x="44" y="3"/>
                    <a:pt x="45" y="3"/>
                  </a:cubicBezTo>
                  <a:cubicBezTo>
                    <a:pt x="46" y="3"/>
                    <a:pt x="48" y="4"/>
                    <a:pt x="49" y="6"/>
                  </a:cubicBezTo>
                  <a:cubicBezTo>
                    <a:pt x="51" y="11"/>
                    <a:pt x="50" y="16"/>
                    <a:pt x="47" y="20"/>
                  </a:cubicBezTo>
                  <a:cubicBezTo>
                    <a:pt x="50" y="23"/>
                    <a:pt x="50" y="26"/>
                    <a:pt x="49" y="29"/>
                  </a:cubicBezTo>
                  <a:cubicBezTo>
                    <a:pt x="49" y="30"/>
                    <a:pt x="50" y="32"/>
                    <a:pt x="50" y="34"/>
                  </a:cubicBezTo>
                  <a:cubicBezTo>
                    <a:pt x="50" y="35"/>
                    <a:pt x="50" y="36"/>
                    <a:pt x="50" y="37"/>
                  </a:cubicBezTo>
                  <a:cubicBezTo>
                    <a:pt x="50" y="38"/>
                    <a:pt x="49" y="38"/>
                    <a:pt x="49" y="39"/>
                  </a:cubicBezTo>
                  <a:cubicBezTo>
                    <a:pt x="49" y="41"/>
                    <a:pt x="48" y="44"/>
                    <a:pt x="46" y="46"/>
                  </a:cubicBezTo>
                  <a:cubicBezTo>
                    <a:pt x="46" y="46"/>
                    <a:pt x="45" y="47"/>
                    <a:pt x="45" y="47"/>
                  </a:cubicBezTo>
                  <a:cubicBezTo>
                    <a:pt x="41" y="53"/>
                    <a:pt x="35" y="59"/>
                    <a:pt x="30" y="63"/>
                  </a:cubicBezTo>
                  <a:cubicBezTo>
                    <a:pt x="27" y="65"/>
                    <a:pt x="24" y="68"/>
                    <a:pt x="20" y="70"/>
                  </a:cubicBezTo>
                  <a:cubicBezTo>
                    <a:pt x="16" y="74"/>
                    <a:pt x="8" y="78"/>
                    <a:pt x="4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2"/>
                    <a:pt x="3" y="82"/>
                  </a:cubicBezTo>
                  <a:cubicBezTo>
                    <a:pt x="3" y="83"/>
                    <a:pt x="3" y="84"/>
                    <a:pt x="2" y="85"/>
                  </a:cubicBezTo>
                  <a:cubicBezTo>
                    <a:pt x="2" y="85"/>
                    <a:pt x="1" y="86"/>
                    <a:pt x="0" y="88"/>
                  </a:cubicBezTo>
                  <a:cubicBezTo>
                    <a:pt x="2" y="88"/>
                    <a:pt x="3" y="86"/>
                    <a:pt x="5" y="85"/>
                  </a:cubicBezTo>
                  <a:cubicBezTo>
                    <a:pt x="8" y="83"/>
                    <a:pt x="15" y="80"/>
                    <a:pt x="18" y="79"/>
                  </a:cubicBezTo>
                  <a:cubicBezTo>
                    <a:pt x="21" y="77"/>
                    <a:pt x="40" y="62"/>
                    <a:pt x="42" y="59"/>
                  </a:cubicBezTo>
                  <a:cubicBezTo>
                    <a:pt x="44" y="57"/>
                    <a:pt x="52" y="38"/>
                    <a:pt x="52" y="36"/>
                  </a:cubicBezTo>
                  <a:cubicBezTo>
                    <a:pt x="52" y="35"/>
                    <a:pt x="50" y="21"/>
                    <a:pt x="52" y="19"/>
                  </a:cubicBezTo>
                  <a:cubicBezTo>
                    <a:pt x="53" y="17"/>
                    <a:pt x="53" y="13"/>
                    <a:pt x="53" y="10"/>
                  </a:cubicBezTo>
                  <a:cubicBezTo>
                    <a:pt x="53" y="8"/>
                    <a:pt x="51" y="5"/>
                    <a:pt x="50" y="4"/>
                  </a:cubicBezTo>
                  <a:cubicBezTo>
                    <a:pt x="49" y="2"/>
                    <a:pt x="45" y="0"/>
                    <a:pt x="43" y="0"/>
                  </a:cubicBezTo>
                </a:path>
              </a:pathLst>
            </a:custGeom>
            <a:solidFill>
              <a:srgbClr val="BC8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5" name="ïṣľiḋê">
              <a:extLst>
                <a:ext uri="{FF2B5EF4-FFF2-40B4-BE49-F238E27FC236}">
                  <a16:creationId xmlns:a16="http://schemas.microsoft.com/office/drawing/2014/main" id="{95B6AC89-7B32-43F4-A3E0-6D2AD875C045}"/>
                </a:ext>
              </a:extLst>
            </p:cNvPr>
            <p:cNvSpPr/>
            <p:nvPr/>
          </p:nvSpPr>
          <p:spPr bwMode="auto">
            <a:xfrm>
              <a:off x="4132047" y="5903309"/>
              <a:ext cx="733375" cy="215455"/>
            </a:xfrm>
            <a:custGeom>
              <a:avLst/>
              <a:gdLst>
                <a:gd name="T0" fmla="*/ 10 w 170"/>
                <a:gd name="T1" fmla="*/ 2 h 50"/>
                <a:gd name="T2" fmla="*/ 5 w 170"/>
                <a:gd name="T3" fmla="*/ 50 h 50"/>
                <a:gd name="T4" fmla="*/ 160 w 170"/>
                <a:gd name="T5" fmla="*/ 50 h 50"/>
                <a:gd name="T6" fmla="*/ 161 w 170"/>
                <a:gd name="T7" fmla="*/ 26 h 50"/>
                <a:gd name="T8" fmla="*/ 100 w 170"/>
                <a:gd name="T9" fmla="*/ 1 h 50"/>
                <a:gd name="T10" fmla="*/ 46 w 170"/>
                <a:gd name="T11" fmla="*/ 8 h 50"/>
                <a:gd name="T12" fmla="*/ 10 w 170"/>
                <a:gd name="T13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50">
                  <a:moveTo>
                    <a:pt x="10" y="2"/>
                  </a:moveTo>
                  <a:cubicBezTo>
                    <a:pt x="0" y="3"/>
                    <a:pt x="5" y="50"/>
                    <a:pt x="5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70" y="38"/>
                    <a:pt x="161" y="26"/>
                  </a:cubicBezTo>
                  <a:cubicBezTo>
                    <a:pt x="156" y="19"/>
                    <a:pt x="113" y="2"/>
                    <a:pt x="100" y="1"/>
                  </a:cubicBezTo>
                  <a:cubicBezTo>
                    <a:pt x="86" y="0"/>
                    <a:pt x="64" y="8"/>
                    <a:pt x="46" y="8"/>
                  </a:cubicBezTo>
                  <a:cubicBezTo>
                    <a:pt x="28" y="8"/>
                    <a:pt x="20" y="0"/>
                    <a:pt x="10" y="2"/>
                  </a:cubicBezTo>
                </a:path>
              </a:pathLst>
            </a:custGeom>
            <a:solidFill>
              <a:srgbClr val="C6C5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6" name="iSḷïḑe">
              <a:extLst>
                <a:ext uri="{FF2B5EF4-FFF2-40B4-BE49-F238E27FC236}">
                  <a16:creationId xmlns:a16="http://schemas.microsoft.com/office/drawing/2014/main" id="{F98CAA80-6EFB-4ADD-B177-B3375F076B27}"/>
                </a:ext>
              </a:extLst>
            </p:cNvPr>
            <p:cNvSpPr/>
            <p:nvPr/>
          </p:nvSpPr>
          <p:spPr bwMode="auto">
            <a:xfrm>
              <a:off x="4123760" y="5880521"/>
              <a:ext cx="741662" cy="263104"/>
            </a:xfrm>
            <a:custGeom>
              <a:avLst/>
              <a:gdLst>
                <a:gd name="T0" fmla="*/ 11 w 172"/>
                <a:gd name="T1" fmla="*/ 1 h 61"/>
                <a:gd name="T2" fmla="*/ 3 w 172"/>
                <a:gd name="T3" fmla="*/ 9 h 61"/>
                <a:gd name="T4" fmla="*/ 0 w 172"/>
                <a:gd name="T5" fmla="*/ 30 h 61"/>
                <a:gd name="T6" fmla="*/ 7 w 172"/>
                <a:gd name="T7" fmla="*/ 61 h 61"/>
                <a:gd name="T8" fmla="*/ 166 w 172"/>
                <a:gd name="T9" fmla="*/ 59 h 61"/>
                <a:gd name="T10" fmla="*/ 172 w 172"/>
                <a:gd name="T11" fmla="*/ 42 h 61"/>
                <a:gd name="T12" fmla="*/ 163 w 172"/>
                <a:gd name="T13" fmla="*/ 23 h 61"/>
                <a:gd name="T14" fmla="*/ 124 w 172"/>
                <a:gd name="T15" fmla="*/ 6 h 61"/>
                <a:gd name="T16" fmla="*/ 102 w 172"/>
                <a:gd name="T17" fmla="*/ 0 h 61"/>
                <a:gd name="T18" fmla="*/ 99 w 172"/>
                <a:gd name="T19" fmla="*/ 0 h 61"/>
                <a:gd name="T20" fmla="*/ 48 w 172"/>
                <a:gd name="T21" fmla="*/ 8 h 61"/>
                <a:gd name="T22" fmla="*/ 23 w 172"/>
                <a:gd name="T23" fmla="*/ 2 h 61"/>
                <a:gd name="T24" fmla="*/ 11 w 172"/>
                <a:gd name="T25" fmla="*/ 1 h 61"/>
                <a:gd name="T26" fmla="*/ 12 w 172"/>
                <a:gd name="T27" fmla="*/ 7 h 61"/>
                <a:gd name="T28" fmla="*/ 15 w 172"/>
                <a:gd name="T29" fmla="*/ 12 h 61"/>
                <a:gd name="T30" fmla="*/ 48 w 172"/>
                <a:gd name="T31" fmla="*/ 19 h 61"/>
                <a:gd name="T32" fmla="*/ 99 w 172"/>
                <a:gd name="T33" fmla="*/ 11 h 61"/>
                <a:gd name="T34" fmla="*/ 101 w 172"/>
                <a:gd name="T35" fmla="*/ 11 h 61"/>
                <a:gd name="T36" fmla="*/ 143 w 172"/>
                <a:gd name="T37" fmla="*/ 25 h 61"/>
                <a:gd name="T38" fmla="*/ 157 w 172"/>
                <a:gd name="T39" fmla="*/ 33 h 61"/>
                <a:gd name="T40" fmla="*/ 159 w 172"/>
                <a:gd name="T41" fmla="*/ 34 h 61"/>
                <a:gd name="T42" fmla="*/ 159 w 172"/>
                <a:gd name="T43" fmla="*/ 34 h 61"/>
                <a:gd name="T44" fmla="*/ 159 w 172"/>
                <a:gd name="T45" fmla="*/ 34 h 61"/>
                <a:gd name="T46" fmla="*/ 159 w 172"/>
                <a:gd name="T47" fmla="*/ 34 h 61"/>
                <a:gd name="T48" fmla="*/ 160 w 172"/>
                <a:gd name="T49" fmla="*/ 49 h 61"/>
                <a:gd name="T50" fmla="*/ 158 w 172"/>
                <a:gd name="T51" fmla="*/ 52 h 61"/>
                <a:gd name="T52" fmla="*/ 158 w 172"/>
                <a:gd name="T53" fmla="*/ 52 h 61"/>
                <a:gd name="T54" fmla="*/ 158 w 172"/>
                <a:gd name="T55" fmla="*/ 52 h 61"/>
                <a:gd name="T56" fmla="*/ 161 w 172"/>
                <a:gd name="T57" fmla="*/ 54 h 61"/>
                <a:gd name="T58" fmla="*/ 162 w 172"/>
                <a:gd name="T59" fmla="*/ 55 h 61"/>
                <a:gd name="T60" fmla="*/ 7 w 172"/>
                <a:gd name="T61" fmla="*/ 50 h 61"/>
                <a:gd name="T62" fmla="*/ 13 w 172"/>
                <a:gd name="T63" fmla="*/ 55 h 61"/>
                <a:gd name="T64" fmla="*/ 11 w 172"/>
                <a:gd name="T65" fmla="*/ 30 h 61"/>
                <a:gd name="T66" fmla="*/ 14 w 172"/>
                <a:gd name="T67" fmla="*/ 12 h 61"/>
                <a:gd name="T68" fmla="*/ 14 w 172"/>
                <a:gd name="T69" fmla="*/ 12 h 61"/>
                <a:gd name="T70" fmla="*/ 13 w 172"/>
                <a:gd name="T71" fmla="*/ 12 h 61"/>
                <a:gd name="T72" fmla="*/ 12 w 172"/>
                <a:gd name="T73" fmla="*/ 10 h 61"/>
                <a:gd name="T74" fmla="*/ 13 w 172"/>
                <a:gd name="T75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2" h="61">
                  <a:moveTo>
                    <a:pt x="12" y="7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9" y="1"/>
                    <a:pt x="8" y="2"/>
                    <a:pt x="7" y="3"/>
                  </a:cubicBezTo>
                  <a:cubicBezTo>
                    <a:pt x="5" y="5"/>
                    <a:pt x="4" y="7"/>
                    <a:pt x="3" y="9"/>
                  </a:cubicBezTo>
                  <a:cubicBezTo>
                    <a:pt x="2" y="12"/>
                    <a:pt x="1" y="15"/>
                    <a:pt x="1" y="19"/>
                  </a:cubicBezTo>
                  <a:cubicBezTo>
                    <a:pt x="0" y="22"/>
                    <a:pt x="0" y="26"/>
                    <a:pt x="0" y="30"/>
                  </a:cubicBezTo>
                  <a:cubicBezTo>
                    <a:pt x="0" y="43"/>
                    <a:pt x="2" y="56"/>
                    <a:pt x="2" y="56"/>
                  </a:cubicBezTo>
                  <a:cubicBezTo>
                    <a:pt x="2" y="59"/>
                    <a:pt x="4" y="61"/>
                    <a:pt x="7" y="61"/>
                  </a:cubicBezTo>
                  <a:cubicBezTo>
                    <a:pt x="162" y="61"/>
                    <a:pt x="162" y="61"/>
                    <a:pt x="162" y="61"/>
                  </a:cubicBezTo>
                  <a:cubicBezTo>
                    <a:pt x="164" y="61"/>
                    <a:pt x="165" y="60"/>
                    <a:pt x="166" y="59"/>
                  </a:cubicBezTo>
                  <a:cubicBezTo>
                    <a:pt x="167" y="59"/>
                    <a:pt x="168" y="57"/>
                    <a:pt x="170" y="54"/>
                  </a:cubicBezTo>
                  <a:cubicBezTo>
                    <a:pt x="171" y="51"/>
                    <a:pt x="172" y="47"/>
                    <a:pt x="172" y="42"/>
                  </a:cubicBezTo>
                  <a:cubicBezTo>
                    <a:pt x="172" y="38"/>
                    <a:pt x="171" y="32"/>
                    <a:pt x="168" y="28"/>
                  </a:cubicBezTo>
                  <a:cubicBezTo>
                    <a:pt x="166" y="26"/>
                    <a:pt x="165" y="25"/>
                    <a:pt x="163" y="23"/>
                  </a:cubicBezTo>
                  <a:cubicBezTo>
                    <a:pt x="159" y="21"/>
                    <a:pt x="155" y="19"/>
                    <a:pt x="150" y="16"/>
                  </a:cubicBezTo>
                  <a:cubicBezTo>
                    <a:pt x="142" y="13"/>
                    <a:pt x="132" y="9"/>
                    <a:pt x="124" y="6"/>
                  </a:cubicBezTo>
                  <a:cubicBezTo>
                    <a:pt x="120" y="4"/>
                    <a:pt x="115" y="3"/>
                    <a:pt x="112" y="2"/>
                  </a:cubicBezTo>
                  <a:cubicBezTo>
                    <a:pt x="108" y="1"/>
                    <a:pt x="105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1" y="0"/>
                    <a:pt x="83" y="2"/>
                    <a:pt x="74" y="4"/>
                  </a:cubicBezTo>
                  <a:cubicBezTo>
                    <a:pt x="65" y="6"/>
                    <a:pt x="56" y="8"/>
                    <a:pt x="48" y="8"/>
                  </a:cubicBezTo>
                  <a:cubicBezTo>
                    <a:pt x="41" y="8"/>
                    <a:pt x="35" y="6"/>
                    <a:pt x="30" y="4"/>
                  </a:cubicBezTo>
                  <a:cubicBezTo>
                    <a:pt x="28" y="4"/>
                    <a:pt x="25" y="3"/>
                    <a:pt x="23" y="2"/>
                  </a:cubicBezTo>
                  <a:cubicBezTo>
                    <a:pt x="20" y="1"/>
                    <a:pt x="18" y="1"/>
                    <a:pt x="15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4" y="12"/>
                    <a:pt x="15" y="12"/>
                  </a:cubicBezTo>
                  <a:cubicBezTo>
                    <a:pt x="16" y="12"/>
                    <a:pt x="18" y="12"/>
                    <a:pt x="20" y="13"/>
                  </a:cubicBezTo>
                  <a:cubicBezTo>
                    <a:pt x="26" y="14"/>
                    <a:pt x="35" y="19"/>
                    <a:pt x="48" y="19"/>
                  </a:cubicBezTo>
                  <a:cubicBezTo>
                    <a:pt x="57" y="19"/>
                    <a:pt x="67" y="17"/>
                    <a:pt x="76" y="15"/>
                  </a:cubicBezTo>
                  <a:cubicBezTo>
                    <a:pt x="85" y="13"/>
                    <a:pt x="93" y="11"/>
                    <a:pt x="99" y="11"/>
                  </a:cubicBezTo>
                  <a:cubicBezTo>
                    <a:pt x="100" y="11"/>
                    <a:pt x="101" y="11"/>
                    <a:pt x="101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4" y="12"/>
                    <a:pt x="109" y="13"/>
                    <a:pt x="115" y="15"/>
                  </a:cubicBezTo>
                  <a:cubicBezTo>
                    <a:pt x="123" y="17"/>
                    <a:pt x="134" y="21"/>
                    <a:pt x="143" y="25"/>
                  </a:cubicBezTo>
                  <a:cubicBezTo>
                    <a:pt x="147" y="27"/>
                    <a:pt x="151" y="29"/>
                    <a:pt x="154" y="31"/>
                  </a:cubicBezTo>
                  <a:cubicBezTo>
                    <a:pt x="155" y="32"/>
                    <a:pt x="157" y="33"/>
                    <a:pt x="157" y="33"/>
                  </a:cubicBezTo>
                  <a:cubicBezTo>
                    <a:pt x="158" y="34"/>
                    <a:pt x="158" y="34"/>
                    <a:pt x="158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61" y="37"/>
                    <a:pt x="161" y="40"/>
                    <a:pt x="161" y="42"/>
                  </a:cubicBezTo>
                  <a:cubicBezTo>
                    <a:pt x="161" y="45"/>
                    <a:pt x="160" y="47"/>
                    <a:pt x="160" y="49"/>
                  </a:cubicBezTo>
                  <a:cubicBezTo>
                    <a:pt x="159" y="50"/>
                    <a:pt x="159" y="51"/>
                    <a:pt x="158" y="51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61" y="54"/>
                    <a:pt x="161" y="54"/>
                    <a:pt x="161" y="54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61" y="54"/>
                    <a:pt x="161" y="54"/>
                    <a:pt x="161" y="54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13" y="55"/>
                    <a:pt x="13" y="55"/>
                    <a:pt x="13" y="55"/>
                  </a:cubicBezTo>
                  <a:cubicBezTo>
                    <a:pt x="13" y="55"/>
                    <a:pt x="13" y="55"/>
                    <a:pt x="13" y="54"/>
                  </a:cubicBezTo>
                  <a:cubicBezTo>
                    <a:pt x="12" y="52"/>
                    <a:pt x="11" y="40"/>
                    <a:pt x="11" y="30"/>
                  </a:cubicBezTo>
                  <a:cubicBezTo>
                    <a:pt x="11" y="24"/>
                    <a:pt x="12" y="19"/>
                    <a:pt x="12" y="15"/>
                  </a:cubicBezTo>
                  <a:cubicBezTo>
                    <a:pt x="13" y="14"/>
                    <a:pt x="13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4" y="12"/>
                    <a:pt x="14" y="12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2" y="7"/>
                    <a:pt x="12" y="7"/>
                    <a:pt x="12" y="7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7" name="îṣlidé">
              <a:extLst>
                <a:ext uri="{FF2B5EF4-FFF2-40B4-BE49-F238E27FC236}">
                  <a16:creationId xmlns:a16="http://schemas.microsoft.com/office/drawing/2014/main" id="{208063E7-C0A7-4A70-8825-9C0E7469A07D}"/>
                </a:ext>
              </a:extLst>
            </p:cNvPr>
            <p:cNvSpPr/>
            <p:nvPr/>
          </p:nvSpPr>
          <p:spPr bwMode="auto">
            <a:xfrm>
              <a:off x="4150691" y="6040040"/>
              <a:ext cx="706444" cy="51793"/>
            </a:xfrm>
            <a:custGeom>
              <a:avLst/>
              <a:gdLst>
                <a:gd name="T0" fmla="*/ 159 w 164"/>
                <a:gd name="T1" fmla="*/ 12 h 12"/>
                <a:gd name="T2" fmla="*/ 0 w 164"/>
                <a:gd name="T3" fmla="*/ 7 h 12"/>
                <a:gd name="T4" fmla="*/ 0 w 164"/>
                <a:gd name="T5" fmla="*/ 0 h 12"/>
                <a:gd name="T6" fmla="*/ 164 w 164"/>
                <a:gd name="T7" fmla="*/ 5 h 12"/>
                <a:gd name="T8" fmla="*/ 164 w 164"/>
                <a:gd name="T9" fmla="*/ 12 h 12"/>
                <a:gd name="T10" fmla="*/ 159 w 164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4" h="12">
                  <a:moveTo>
                    <a:pt x="159" y="12"/>
                  </a:moveTo>
                  <a:cubicBezTo>
                    <a:pt x="101" y="12"/>
                    <a:pt x="1" y="7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08" y="6"/>
                    <a:pt x="164" y="5"/>
                  </a:cubicBezTo>
                  <a:cubicBezTo>
                    <a:pt x="164" y="12"/>
                    <a:pt x="164" y="12"/>
                    <a:pt x="164" y="12"/>
                  </a:cubicBezTo>
                  <a:cubicBezTo>
                    <a:pt x="162" y="12"/>
                    <a:pt x="161" y="12"/>
                    <a:pt x="159" y="12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8" name="îṡľídê">
              <a:extLst>
                <a:ext uri="{FF2B5EF4-FFF2-40B4-BE49-F238E27FC236}">
                  <a16:creationId xmlns:a16="http://schemas.microsoft.com/office/drawing/2014/main" id="{02E40161-2FFF-4B0F-A7E0-D65C4360EDF0}"/>
                </a:ext>
              </a:extLst>
            </p:cNvPr>
            <p:cNvSpPr/>
            <p:nvPr/>
          </p:nvSpPr>
          <p:spPr bwMode="auto">
            <a:xfrm>
              <a:off x="4451086" y="5928169"/>
              <a:ext cx="366688" cy="134660"/>
            </a:xfrm>
            <a:custGeom>
              <a:avLst/>
              <a:gdLst>
                <a:gd name="T0" fmla="*/ 23 w 85"/>
                <a:gd name="T1" fmla="*/ 0 h 31"/>
                <a:gd name="T2" fmla="*/ 0 w 85"/>
                <a:gd name="T3" fmla="*/ 4 h 31"/>
                <a:gd name="T4" fmla="*/ 53 w 85"/>
                <a:gd name="T5" fmla="*/ 22 h 31"/>
                <a:gd name="T6" fmla="*/ 59 w 85"/>
                <a:gd name="T7" fmla="*/ 31 h 31"/>
                <a:gd name="T8" fmla="*/ 85 w 85"/>
                <a:gd name="T9" fmla="*/ 31 h 31"/>
                <a:gd name="T10" fmla="*/ 85 w 85"/>
                <a:gd name="T11" fmla="*/ 31 h 31"/>
                <a:gd name="T12" fmla="*/ 83 w 85"/>
                <a:gd name="T13" fmla="*/ 23 h 31"/>
                <a:gd name="T14" fmla="*/ 83 w 85"/>
                <a:gd name="T15" fmla="*/ 23 h 31"/>
                <a:gd name="T16" fmla="*/ 82 w 85"/>
                <a:gd name="T17" fmla="*/ 23 h 31"/>
                <a:gd name="T18" fmla="*/ 81 w 85"/>
                <a:gd name="T19" fmla="*/ 22 h 31"/>
                <a:gd name="T20" fmla="*/ 78 w 85"/>
                <a:gd name="T21" fmla="*/ 20 h 31"/>
                <a:gd name="T22" fmla="*/ 67 w 85"/>
                <a:gd name="T23" fmla="*/ 14 h 31"/>
                <a:gd name="T24" fmla="*/ 39 w 85"/>
                <a:gd name="T25" fmla="*/ 4 h 31"/>
                <a:gd name="T26" fmla="*/ 25 w 85"/>
                <a:gd name="T27" fmla="*/ 0 h 31"/>
                <a:gd name="T28" fmla="*/ 25 w 85"/>
                <a:gd name="T29" fmla="*/ 0 h 31"/>
                <a:gd name="T30" fmla="*/ 23 w 85"/>
                <a:gd name="T31" fmla="*/ 0 h 31"/>
                <a:gd name="T32" fmla="*/ 23 w 85"/>
                <a:gd name="T3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31">
                  <a:moveTo>
                    <a:pt x="23" y="0"/>
                  </a:moveTo>
                  <a:cubicBezTo>
                    <a:pt x="17" y="0"/>
                    <a:pt x="9" y="2"/>
                    <a:pt x="0" y="4"/>
                  </a:cubicBezTo>
                  <a:cubicBezTo>
                    <a:pt x="17" y="9"/>
                    <a:pt x="44" y="18"/>
                    <a:pt x="53" y="22"/>
                  </a:cubicBezTo>
                  <a:cubicBezTo>
                    <a:pt x="57" y="24"/>
                    <a:pt x="59" y="27"/>
                    <a:pt x="59" y="31"/>
                  </a:cubicBezTo>
                  <a:cubicBezTo>
                    <a:pt x="69" y="31"/>
                    <a:pt x="77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29"/>
                    <a:pt x="85" y="26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3"/>
                    <a:pt x="82" y="23"/>
                    <a:pt x="81" y="22"/>
                  </a:cubicBezTo>
                  <a:cubicBezTo>
                    <a:pt x="81" y="22"/>
                    <a:pt x="79" y="21"/>
                    <a:pt x="78" y="20"/>
                  </a:cubicBezTo>
                  <a:cubicBezTo>
                    <a:pt x="75" y="18"/>
                    <a:pt x="71" y="16"/>
                    <a:pt x="67" y="14"/>
                  </a:cubicBezTo>
                  <a:cubicBezTo>
                    <a:pt x="58" y="10"/>
                    <a:pt x="47" y="6"/>
                    <a:pt x="39" y="4"/>
                  </a:cubicBezTo>
                  <a:cubicBezTo>
                    <a:pt x="33" y="2"/>
                    <a:pt x="28" y="1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4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9695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9" name="ïṧļïde">
              <a:extLst>
                <a:ext uri="{FF2B5EF4-FFF2-40B4-BE49-F238E27FC236}">
                  <a16:creationId xmlns:a16="http://schemas.microsoft.com/office/drawing/2014/main" id="{3B07290D-6E11-4FAB-86F3-60003C7A54FF}"/>
                </a:ext>
              </a:extLst>
            </p:cNvPr>
            <p:cNvSpPr/>
            <p:nvPr/>
          </p:nvSpPr>
          <p:spPr bwMode="auto">
            <a:xfrm>
              <a:off x="4399293" y="5915739"/>
              <a:ext cx="430910" cy="147090"/>
            </a:xfrm>
            <a:custGeom>
              <a:avLst/>
              <a:gdLst>
                <a:gd name="T0" fmla="*/ 44 w 100"/>
                <a:gd name="T1" fmla="*/ 0 h 34"/>
                <a:gd name="T2" fmla="*/ 0 w 100"/>
                <a:gd name="T3" fmla="*/ 0 h 34"/>
                <a:gd name="T4" fmla="*/ 0 w 100"/>
                <a:gd name="T5" fmla="*/ 3 h 34"/>
                <a:gd name="T6" fmla="*/ 12 w 100"/>
                <a:gd name="T7" fmla="*/ 7 h 34"/>
                <a:gd name="T8" fmla="*/ 35 w 100"/>
                <a:gd name="T9" fmla="*/ 3 h 34"/>
                <a:gd name="T10" fmla="*/ 35 w 100"/>
                <a:gd name="T11" fmla="*/ 3 h 34"/>
                <a:gd name="T12" fmla="*/ 37 w 100"/>
                <a:gd name="T13" fmla="*/ 3 h 34"/>
                <a:gd name="T14" fmla="*/ 37 w 100"/>
                <a:gd name="T15" fmla="*/ 3 h 34"/>
                <a:gd name="T16" fmla="*/ 51 w 100"/>
                <a:gd name="T17" fmla="*/ 7 h 34"/>
                <a:gd name="T18" fmla="*/ 79 w 100"/>
                <a:gd name="T19" fmla="*/ 17 h 34"/>
                <a:gd name="T20" fmla="*/ 90 w 100"/>
                <a:gd name="T21" fmla="*/ 23 h 34"/>
                <a:gd name="T22" fmla="*/ 93 w 100"/>
                <a:gd name="T23" fmla="*/ 25 h 34"/>
                <a:gd name="T24" fmla="*/ 94 w 100"/>
                <a:gd name="T25" fmla="*/ 26 h 34"/>
                <a:gd name="T26" fmla="*/ 95 w 100"/>
                <a:gd name="T27" fmla="*/ 26 h 34"/>
                <a:gd name="T28" fmla="*/ 95 w 100"/>
                <a:gd name="T29" fmla="*/ 26 h 34"/>
                <a:gd name="T30" fmla="*/ 97 w 100"/>
                <a:gd name="T31" fmla="*/ 34 h 34"/>
                <a:gd name="T32" fmla="*/ 97 w 100"/>
                <a:gd name="T33" fmla="*/ 34 h 34"/>
                <a:gd name="T34" fmla="*/ 99 w 100"/>
                <a:gd name="T35" fmla="*/ 34 h 34"/>
                <a:gd name="T36" fmla="*/ 90 w 100"/>
                <a:gd name="T37" fmla="*/ 17 h 34"/>
                <a:gd name="T38" fmla="*/ 44 w 100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0" h="34">
                  <a:moveTo>
                    <a:pt x="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5" y="4"/>
                    <a:pt x="12" y="7"/>
                  </a:cubicBezTo>
                  <a:cubicBezTo>
                    <a:pt x="21" y="5"/>
                    <a:pt x="29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40" y="4"/>
                    <a:pt x="45" y="5"/>
                    <a:pt x="51" y="7"/>
                  </a:cubicBezTo>
                  <a:cubicBezTo>
                    <a:pt x="59" y="9"/>
                    <a:pt x="70" y="13"/>
                    <a:pt x="79" y="17"/>
                  </a:cubicBezTo>
                  <a:cubicBezTo>
                    <a:pt x="83" y="19"/>
                    <a:pt x="87" y="21"/>
                    <a:pt x="90" y="23"/>
                  </a:cubicBezTo>
                  <a:cubicBezTo>
                    <a:pt x="91" y="24"/>
                    <a:pt x="93" y="25"/>
                    <a:pt x="93" y="25"/>
                  </a:cubicBezTo>
                  <a:cubicBezTo>
                    <a:pt x="94" y="26"/>
                    <a:pt x="94" y="26"/>
                    <a:pt x="94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7" y="29"/>
                    <a:pt x="97" y="32"/>
                    <a:pt x="97" y="34"/>
                  </a:cubicBezTo>
                  <a:cubicBezTo>
                    <a:pt x="97" y="34"/>
                    <a:pt x="97" y="34"/>
                    <a:pt x="97" y="34"/>
                  </a:cubicBezTo>
                  <a:cubicBezTo>
                    <a:pt x="98" y="34"/>
                    <a:pt x="98" y="34"/>
                    <a:pt x="99" y="34"/>
                  </a:cubicBezTo>
                  <a:cubicBezTo>
                    <a:pt x="100" y="28"/>
                    <a:pt x="98" y="21"/>
                    <a:pt x="90" y="17"/>
                  </a:cubicBezTo>
                  <a:cubicBezTo>
                    <a:pt x="72" y="7"/>
                    <a:pt x="44" y="0"/>
                    <a:pt x="44" y="0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0" name="iṧḷîdê">
              <a:extLst>
                <a:ext uri="{FF2B5EF4-FFF2-40B4-BE49-F238E27FC236}">
                  <a16:creationId xmlns:a16="http://schemas.microsoft.com/office/drawing/2014/main" id="{92A63293-7A27-4F7C-92A2-2E20D2EA51E6}"/>
                </a:ext>
              </a:extLst>
            </p:cNvPr>
            <p:cNvSpPr/>
            <p:nvPr/>
          </p:nvSpPr>
          <p:spPr bwMode="auto">
            <a:xfrm>
              <a:off x="4701758" y="6087689"/>
              <a:ext cx="111871" cy="8287"/>
            </a:xfrm>
            <a:custGeom>
              <a:avLst/>
              <a:gdLst>
                <a:gd name="T0" fmla="*/ 0 w 26"/>
                <a:gd name="T1" fmla="*/ 0 h 2"/>
                <a:gd name="T2" fmla="*/ 0 w 26"/>
                <a:gd name="T3" fmla="*/ 2 h 2"/>
                <a:gd name="T4" fmla="*/ 25 w 26"/>
                <a:gd name="T5" fmla="*/ 2 h 2"/>
                <a:gd name="T6" fmla="*/ 26 w 26"/>
                <a:gd name="T7" fmla="*/ 1 h 2"/>
                <a:gd name="T8" fmla="*/ 26 w 26"/>
                <a:gd name="T9" fmla="*/ 1 h 2"/>
                <a:gd name="T10" fmla="*/ 0 w 26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1"/>
                    <a:pt x="26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18" y="1"/>
                    <a:pt x="9" y="1"/>
                    <a:pt x="0" y="0"/>
                  </a:cubicBezTo>
                </a:path>
              </a:pathLst>
            </a:custGeom>
            <a:solidFill>
              <a:srgbClr val="9695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1" name="ïšḻïďè">
              <a:extLst>
                <a:ext uri="{FF2B5EF4-FFF2-40B4-BE49-F238E27FC236}">
                  <a16:creationId xmlns:a16="http://schemas.microsoft.com/office/drawing/2014/main" id="{13E35C2E-2E8F-4314-BA99-7629DA043988}"/>
                </a:ext>
              </a:extLst>
            </p:cNvPr>
            <p:cNvSpPr/>
            <p:nvPr/>
          </p:nvSpPr>
          <p:spPr bwMode="auto">
            <a:xfrm>
              <a:off x="4678971" y="6091832"/>
              <a:ext cx="138803" cy="26932"/>
            </a:xfrm>
            <a:custGeom>
              <a:avLst/>
              <a:gdLst>
                <a:gd name="T0" fmla="*/ 31 w 32"/>
                <a:gd name="T1" fmla="*/ 0 h 6"/>
                <a:gd name="T2" fmla="*/ 31 w 32"/>
                <a:gd name="T3" fmla="*/ 0 h 6"/>
                <a:gd name="T4" fmla="*/ 30 w 32"/>
                <a:gd name="T5" fmla="*/ 1 h 6"/>
                <a:gd name="T6" fmla="*/ 5 w 32"/>
                <a:gd name="T7" fmla="*/ 1 h 6"/>
                <a:gd name="T8" fmla="*/ 0 w 32"/>
                <a:gd name="T9" fmla="*/ 6 h 6"/>
                <a:gd name="T10" fmla="*/ 29 w 32"/>
                <a:gd name="T11" fmla="*/ 6 h 6"/>
                <a:gd name="T12" fmla="*/ 32 w 32"/>
                <a:gd name="T13" fmla="*/ 0 h 6"/>
                <a:gd name="T14" fmla="*/ 31 w 32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6">
                  <a:moveTo>
                    <a:pt x="31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30" y="1"/>
                    <a:pt x="30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31" y="4"/>
                    <a:pt x="32" y="0"/>
                  </a:cubicBezTo>
                  <a:cubicBezTo>
                    <a:pt x="32" y="0"/>
                    <a:pt x="31" y="0"/>
                    <a:pt x="31" y="0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2" name="íṡḻíḋé">
              <a:extLst>
                <a:ext uri="{FF2B5EF4-FFF2-40B4-BE49-F238E27FC236}">
                  <a16:creationId xmlns:a16="http://schemas.microsoft.com/office/drawing/2014/main" id="{22CA2FDE-3281-483E-9CF8-6165FD068FFE}"/>
                </a:ext>
              </a:extLst>
            </p:cNvPr>
            <p:cNvSpPr/>
            <p:nvPr/>
          </p:nvSpPr>
          <p:spPr bwMode="auto">
            <a:xfrm>
              <a:off x="4701758" y="6062829"/>
              <a:ext cx="124301" cy="29004"/>
            </a:xfrm>
            <a:custGeom>
              <a:avLst/>
              <a:gdLst>
                <a:gd name="T0" fmla="*/ 1 w 29"/>
                <a:gd name="T1" fmla="*/ 0 h 7"/>
                <a:gd name="T2" fmla="*/ 0 w 29"/>
                <a:gd name="T3" fmla="*/ 6 h 7"/>
                <a:gd name="T4" fmla="*/ 26 w 29"/>
                <a:gd name="T5" fmla="*/ 7 h 7"/>
                <a:gd name="T6" fmla="*/ 27 w 29"/>
                <a:gd name="T7" fmla="*/ 7 h 7"/>
                <a:gd name="T8" fmla="*/ 29 w 29"/>
                <a:gd name="T9" fmla="*/ 0 h 7"/>
                <a:gd name="T10" fmla="*/ 27 w 29"/>
                <a:gd name="T11" fmla="*/ 0 h 7"/>
                <a:gd name="T12" fmla="*/ 1 w 29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7">
                  <a:moveTo>
                    <a:pt x="1" y="0"/>
                  </a:moveTo>
                  <a:cubicBezTo>
                    <a:pt x="2" y="2"/>
                    <a:pt x="1" y="4"/>
                    <a:pt x="0" y="6"/>
                  </a:cubicBezTo>
                  <a:cubicBezTo>
                    <a:pt x="9" y="7"/>
                    <a:pt x="18" y="7"/>
                    <a:pt x="26" y="7"/>
                  </a:cubicBezTo>
                  <a:cubicBezTo>
                    <a:pt x="26" y="7"/>
                    <a:pt x="27" y="7"/>
                    <a:pt x="27" y="7"/>
                  </a:cubicBezTo>
                  <a:cubicBezTo>
                    <a:pt x="28" y="5"/>
                    <a:pt x="29" y="3"/>
                    <a:pt x="29" y="0"/>
                  </a:cubicBezTo>
                  <a:cubicBezTo>
                    <a:pt x="28" y="0"/>
                    <a:pt x="28" y="0"/>
                    <a:pt x="27" y="0"/>
                  </a:cubicBezTo>
                  <a:cubicBezTo>
                    <a:pt x="19" y="0"/>
                    <a:pt x="11" y="0"/>
                    <a:pt x="1" y="0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3" name="îṡliḍê">
              <a:extLst>
                <a:ext uri="{FF2B5EF4-FFF2-40B4-BE49-F238E27FC236}">
                  <a16:creationId xmlns:a16="http://schemas.microsoft.com/office/drawing/2014/main" id="{35FDB64A-24A5-4666-BADD-F72E5CC9B37D}"/>
                </a:ext>
              </a:extLst>
            </p:cNvPr>
            <p:cNvSpPr/>
            <p:nvPr/>
          </p:nvSpPr>
          <p:spPr bwMode="auto">
            <a:xfrm>
              <a:off x="3529187" y="5903309"/>
              <a:ext cx="737518" cy="215455"/>
            </a:xfrm>
            <a:custGeom>
              <a:avLst/>
              <a:gdLst>
                <a:gd name="T0" fmla="*/ 10 w 171"/>
                <a:gd name="T1" fmla="*/ 2 h 50"/>
                <a:gd name="T2" fmla="*/ 6 w 171"/>
                <a:gd name="T3" fmla="*/ 50 h 50"/>
                <a:gd name="T4" fmla="*/ 161 w 171"/>
                <a:gd name="T5" fmla="*/ 50 h 50"/>
                <a:gd name="T6" fmla="*/ 162 w 171"/>
                <a:gd name="T7" fmla="*/ 26 h 50"/>
                <a:gd name="T8" fmla="*/ 100 w 171"/>
                <a:gd name="T9" fmla="*/ 1 h 50"/>
                <a:gd name="T10" fmla="*/ 47 w 171"/>
                <a:gd name="T11" fmla="*/ 8 h 50"/>
                <a:gd name="T12" fmla="*/ 10 w 171"/>
                <a:gd name="T13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1" h="50">
                  <a:moveTo>
                    <a:pt x="10" y="2"/>
                  </a:moveTo>
                  <a:cubicBezTo>
                    <a:pt x="0" y="3"/>
                    <a:pt x="6" y="50"/>
                    <a:pt x="6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71" y="38"/>
                    <a:pt x="162" y="26"/>
                  </a:cubicBezTo>
                  <a:cubicBezTo>
                    <a:pt x="157" y="19"/>
                    <a:pt x="114" y="2"/>
                    <a:pt x="100" y="1"/>
                  </a:cubicBezTo>
                  <a:cubicBezTo>
                    <a:pt x="87" y="0"/>
                    <a:pt x="64" y="8"/>
                    <a:pt x="47" y="8"/>
                  </a:cubicBezTo>
                  <a:cubicBezTo>
                    <a:pt x="29" y="8"/>
                    <a:pt x="20" y="0"/>
                    <a:pt x="10" y="2"/>
                  </a:cubicBezTo>
                </a:path>
              </a:pathLst>
            </a:custGeom>
            <a:solidFill>
              <a:srgbClr val="C6C5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4" name="iṣľîdé">
              <a:extLst>
                <a:ext uri="{FF2B5EF4-FFF2-40B4-BE49-F238E27FC236}">
                  <a16:creationId xmlns:a16="http://schemas.microsoft.com/office/drawing/2014/main" id="{1EB963D1-605C-4F7D-B1BF-FA1300C7FBB7}"/>
                </a:ext>
              </a:extLst>
            </p:cNvPr>
            <p:cNvSpPr/>
            <p:nvPr/>
          </p:nvSpPr>
          <p:spPr bwMode="auto">
            <a:xfrm>
              <a:off x="3525044" y="5880521"/>
              <a:ext cx="741662" cy="263104"/>
            </a:xfrm>
            <a:custGeom>
              <a:avLst/>
              <a:gdLst>
                <a:gd name="T0" fmla="*/ 10 w 172"/>
                <a:gd name="T1" fmla="*/ 1 h 61"/>
                <a:gd name="T2" fmla="*/ 2 w 172"/>
                <a:gd name="T3" fmla="*/ 9 h 61"/>
                <a:gd name="T4" fmla="*/ 0 w 172"/>
                <a:gd name="T5" fmla="*/ 30 h 61"/>
                <a:gd name="T6" fmla="*/ 7 w 172"/>
                <a:gd name="T7" fmla="*/ 61 h 61"/>
                <a:gd name="T8" fmla="*/ 166 w 172"/>
                <a:gd name="T9" fmla="*/ 59 h 61"/>
                <a:gd name="T10" fmla="*/ 172 w 172"/>
                <a:gd name="T11" fmla="*/ 42 h 61"/>
                <a:gd name="T12" fmla="*/ 162 w 172"/>
                <a:gd name="T13" fmla="*/ 23 h 61"/>
                <a:gd name="T14" fmla="*/ 123 w 172"/>
                <a:gd name="T15" fmla="*/ 6 h 61"/>
                <a:gd name="T16" fmla="*/ 102 w 172"/>
                <a:gd name="T17" fmla="*/ 0 h 61"/>
                <a:gd name="T18" fmla="*/ 99 w 172"/>
                <a:gd name="T19" fmla="*/ 0 h 61"/>
                <a:gd name="T20" fmla="*/ 48 w 172"/>
                <a:gd name="T21" fmla="*/ 8 h 61"/>
                <a:gd name="T22" fmla="*/ 22 w 172"/>
                <a:gd name="T23" fmla="*/ 2 h 61"/>
                <a:gd name="T24" fmla="*/ 10 w 172"/>
                <a:gd name="T25" fmla="*/ 1 h 61"/>
                <a:gd name="T26" fmla="*/ 11 w 172"/>
                <a:gd name="T27" fmla="*/ 7 h 61"/>
                <a:gd name="T28" fmla="*/ 14 w 172"/>
                <a:gd name="T29" fmla="*/ 12 h 61"/>
                <a:gd name="T30" fmla="*/ 48 w 172"/>
                <a:gd name="T31" fmla="*/ 19 h 61"/>
                <a:gd name="T32" fmla="*/ 99 w 172"/>
                <a:gd name="T33" fmla="*/ 11 h 61"/>
                <a:gd name="T34" fmla="*/ 101 w 172"/>
                <a:gd name="T35" fmla="*/ 11 h 61"/>
                <a:gd name="T36" fmla="*/ 142 w 172"/>
                <a:gd name="T37" fmla="*/ 25 h 61"/>
                <a:gd name="T38" fmla="*/ 157 w 172"/>
                <a:gd name="T39" fmla="*/ 33 h 61"/>
                <a:gd name="T40" fmla="*/ 158 w 172"/>
                <a:gd name="T41" fmla="*/ 34 h 61"/>
                <a:gd name="T42" fmla="*/ 159 w 172"/>
                <a:gd name="T43" fmla="*/ 34 h 61"/>
                <a:gd name="T44" fmla="*/ 158 w 172"/>
                <a:gd name="T45" fmla="*/ 34 h 61"/>
                <a:gd name="T46" fmla="*/ 158 w 172"/>
                <a:gd name="T47" fmla="*/ 34 h 61"/>
                <a:gd name="T48" fmla="*/ 159 w 172"/>
                <a:gd name="T49" fmla="*/ 49 h 61"/>
                <a:gd name="T50" fmla="*/ 157 w 172"/>
                <a:gd name="T51" fmla="*/ 52 h 61"/>
                <a:gd name="T52" fmla="*/ 157 w 172"/>
                <a:gd name="T53" fmla="*/ 52 h 61"/>
                <a:gd name="T54" fmla="*/ 157 w 172"/>
                <a:gd name="T55" fmla="*/ 52 h 61"/>
                <a:gd name="T56" fmla="*/ 160 w 172"/>
                <a:gd name="T57" fmla="*/ 54 h 61"/>
                <a:gd name="T58" fmla="*/ 162 w 172"/>
                <a:gd name="T59" fmla="*/ 55 h 61"/>
                <a:gd name="T60" fmla="*/ 7 w 172"/>
                <a:gd name="T61" fmla="*/ 50 h 61"/>
                <a:gd name="T62" fmla="*/ 12 w 172"/>
                <a:gd name="T63" fmla="*/ 55 h 61"/>
                <a:gd name="T64" fmla="*/ 11 w 172"/>
                <a:gd name="T65" fmla="*/ 30 h 61"/>
                <a:gd name="T66" fmla="*/ 13 w 172"/>
                <a:gd name="T67" fmla="*/ 12 h 61"/>
                <a:gd name="T68" fmla="*/ 13 w 172"/>
                <a:gd name="T69" fmla="*/ 12 h 61"/>
                <a:gd name="T70" fmla="*/ 12 w 172"/>
                <a:gd name="T71" fmla="*/ 12 h 61"/>
                <a:gd name="T72" fmla="*/ 12 w 172"/>
                <a:gd name="T73" fmla="*/ 10 h 61"/>
                <a:gd name="T74" fmla="*/ 12 w 172"/>
                <a:gd name="T75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2" h="61">
                  <a:moveTo>
                    <a:pt x="11" y="7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7" y="2"/>
                    <a:pt x="6" y="3"/>
                  </a:cubicBezTo>
                  <a:cubicBezTo>
                    <a:pt x="4" y="5"/>
                    <a:pt x="3" y="7"/>
                    <a:pt x="2" y="9"/>
                  </a:cubicBezTo>
                  <a:cubicBezTo>
                    <a:pt x="1" y="12"/>
                    <a:pt x="1" y="15"/>
                    <a:pt x="0" y="19"/>
                  </a:cubicBezTo>
                  <a:cubicBezTo>
                    <a:pt x="0" y="22"/>
                    <a:pt x="0" y="26"/>
                    <a:pt x="0" y="30"/>
                  </a:cubicBezTo>
                  <a:cubicBezTo>
                    <a:pt x="0" y="43"/>
                    <a:pt x="1" y="56"/>
                    <a:pt x="1" y="56"/>
                  </a:cubicBezTo>
                  <a:cubicBezTo>
                    <a:pt x="2" y="59"/>
                    <a:pt x="4" y="61"/>
                    <a:pt x="7" y="61"/>
                  </a:cubicBezTo>
                  <a:cubicBezTo>
                    <a:pt x="162" y="61"/>
                    <a:pt x="162" y="61"/>
                    <a:pt x="162" y="61"/>
                  </a:cubicBezTo>
                  <a:cubicBezTo>
                    <a:pt x="163" y="61"/>
                    <a:pt x="165" y="60"/>
                    <a:pt x="166" y="59"/>
                  </a:cubicBezTo>
                  <a:cubicBezTo>
                    <a:pt x="166" y="59"/>
                    <a:pt x="168" y="57"/>
                    <a:pt x="169" y="54"/>
                  </a:cubicBezTo>
                  <a:cubicBezTo>
                    <a:pt x="170" y="51"/>
                    <a:pt x="172" y="47"/>
                    <a:pt x="172" y="42"/>
                  </a:cubicBezTo>
                  <a:cubicBezTo>
                    <a:pt x="172" y="38"/>
                    <a:pt x="171" y="32"/>
                    <a:pt x="167" y="28"/>
                  </a:cubicBezTo>
                  <a:cubicBezTo>
                    <a:pt x="166" y="26"/>
                    <a:pt x="164" y="25"/>
                    <a:pt x="162" y="23"/>
                  </a:cubicBezTo>
                  <a:cubicBezTo>
                    <a:pt x="159" y="21"/>
                    <a:pt x="154" y="19"/>
                    <a:pt x="149" y="16"/>
                  </a:cubicBezTo>
                  <a:cubicBezTo>
                    <a:pt x="141" y="13"/>
                    <a:pt x="132" y="9"/>
                    <a:pt x="123" y="6"/>
                  </a:cubicBezTo>
                  <a:cubicBezTo>
                    <a:pt x="119" y="4"/>
                    <a:pt x="115" y="3"/>
                    <a:pt x="111" y="2"/>
                  </a:cubicBezTo>
                  <a:cubicBezTo>
                    <a:pt x="108" y="1"/>
                    <a:pt x="104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1" y="0"/>
                    <a:pt x="82" y="2"/>
                    <a:pt x="73" y="4"/>
                  </a:cubicBezTo>
                  <a:cubicBezTo>
                    <a:pt x="64" y="6"/>
                    <a:pt x="55" y="8"/>
                    <a:pt x="48" y="8"/>
                  </a:cubicBezTo>
                  <a:cubicBezTo>
                    <a:pt x="40" y="8"/>
                    <a:pt x="35" y="6"/>
                    <a:pt x="30" y="4"/>
                  </a:cubicBezTo>
                  <a:cubicBezTo>
                    <a:pt x="27" y="4"/>
                    <a:pt x="25" y="3"/>
                    <a:pt x="22" y="2"/>
                  </a:cubicBezTo>
                  <a:cubicBezTo>
                    <a:pt x="20" y="1"/>
                    <a:pt x="17" y="1"/>
                    <a:pt x="14" y="1"/>
                  </a:cubicBezTo>
                  <a:cubicBezTo>
                    <a:pt x="13" y="1"/>
                    <a:pt x="12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4" y="12"/>
                    <a:pt x="14" y="12"/>
                  </a:cubicBezTo>
                  <a:cubicBezTo>
                    <a:pt x="16" y="12"/>
                    <a:pt x="17" y="12"/>
                    <a:pt x="19" y="13"/>
                  </a:cubicBezTo>
                  <a:cubicBezTo>
                    <a:pt x="25" y="14"/>
                    <a:pt x="34" y="19"/>
                    <a:pt x="48" y="19"/>
                  </a:cubicBezTo>
                  <a:cubicBezTo>
                    <a:pt x="57" y="19"/>
                    <a:pt x="66" y="17"/>
                    <a:pt x="75" y="15"/>
                  </a:cubicBezTo>
                  <a:cubicBezTo>
                    <a:pt x="84" y="13"/>
                    <a:pt x="93" y="11"/>
                    <a:pt x="99" y="11"/>
                  </a:cubicBezTo>
                  <a:cubicBezTo>
                    <a:pt x="99" y="11"/>
                    <a:pt x="100" y="11"/>
                    <a:pt x="101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3" y="12"/>
                    <a:pt x="108" y="13"/>
                    <a:pt x="114" y="15"/>
                  </a:cubicBezTo>
                  <a:cubicBezTo>
                    <a:pt x="123" y="17"/>
                    <a:pt x="133" y="21"/>
                    <a:pt x="142" y="25"/>
                  </a:cubicBezTo>
                  <a:cubicBezTo>
                    <a:pt x="147" y="27"/>
                    <a:pt x="151" y="29"/>
                    <a:pt x="153" y="31"/>
                  </a:cubicBezTo>
                  <a:cubicBezTo>
                    <a:pt x="155" y="32"/>
                    <a:pt x="156" y="33"/>
                    <a:pt x="157" y="33"/>
                  </a:cubicBezTo>
                  <a:cubicBezTo>
                    <a:pt x="157" y="34"/>
                    <a:pt x="158" y="34"/>
                    <a:pt x="158" y="34"/>
                  </a:cubicBezTo>
                  <a:cubicBezTo>
                    <a:pt x="158" y="34"/>
                    <a:pt x="158" y="34"/>
                    <a:pt x="158" y="34"/>
                  </a:cubicBezTo>
                  <a:cubicBezTo>
                    <a:pt x="158" y="34"/>
                    <a:pt x="158" y="34"/>
                    <a:pt x="158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8" y="34"/>
                    <a:pt x="158" y="34"/>
                    <a:pt x="158" y="34"/>
                  </a:cubicBezTo>
                  <a:cubicBezTo>
                    <a:pt x="158" y="34"/>
                    <a:pt x="158" y="34"/>
                    <a:pt x="158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8" y="34"/>
                    <a:pt x="158" y="34"/>
                    <a:pt x="158" y="34"/>
                  </a:cubicBezTo>
                  <a:cubicBezTo>
                    <a:pt x="160" y="37"/>
                    <a:pt x="161" y="40"/>
                    <a:pt x="161" y="42"/>
                  </a:cubicBezTo>
                  <a:cubicBezTo>
                    <a:pt x="161" y="45"/>
                    <a:pt x="160" y="47"/>
                    <a:pt x="159" y="49"/>
                  </a:cubicBezTo>
                  <a:cubicBezTo>
                    <a:pt x="159" y="50"/>
                    <a:pt x="158" y="51"/>
                    <a:pt x="158" y="51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60" y="54"/>
                    <a:pt x="160" y="54"/>
                    <a:pt x="160" y="54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60" y="54"/>
                    <a:pt x="160" y="54"/>
                    <a:pt x="160" y="54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4"/>
                  </a:cubicBezTo>
                  <a:cubicBezTo>
                    <a:pt x="12" y="52"/>
                    <a:pt x="11" y="40"/>
                    <a:pt x="11" y="30"/>
                  </a:cubicBezTo>
                  <a:cubicBezTo>
                    <a:pt x="11" y="24"/>
                    <a:pt x="11" y="19"/>
                    <a:pt x="12" y="15"/>
                  </a:cubicBezTo>
                  <a:cubicBezTo>
                    <a:pt x="12" y="14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1" y="7"/>
                    <a:pt x="11" y="7"/>
                    <a:pt x="11" y="7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5" name="íṡḻîḓê">
              <a:extLst>
                <a:ext uri="{FF2B5EF4-FFF2-40B4-BE49-F238E27FC236}">
                  <a16:creationId xmlns:a16="http://schemas.microsoft.com/office/drawing/2014/main" id="{6F440620-0DC8-44FE-AB92-CBA7B5A7B9EB}"/>
                </a:ext>
              </a:extLst>
            </p:cNvPr>
            <p:cNvSpPr/>
            <p:nvPr/>
          </p:nvSpPr>
          <p:spPr bwMode="auto">
            <a:xfrm>
              <a:off x="3545761" y="6040040"/>
              <a:ext cx="712658" cy="51793"/>
            </a:xfrm>
            <a:custGeom>
              <a:avLst/>
              <a:gdLst>
                <a:gd name="T0" fmla="*/ 159 w 165"/>
                <a:gd name="T1" fmla="*/ 12 h 12"/>
                <a:gd name="T2" fmla="*/ 0 w 165"/>
                <a:gd name="T3" fmla="*/ 7 h 12"/>
                <a:gd name="T4" fmla="*/ 1 w 165"/>
                <a:gd name="T5" fmla="*/ 0 h 12"/>
                <a:gd name="T6" fmla="*/ 165 w 165"/>
                <a:gd name="T7" fmla="*/ 5 h 12"/>
                <a:gd name="T8" fmla="*/ 165 w 165"/>
                <a:gd name="T9" fmla="*/ 12 h 12"/>
                <a:gd name="T10" fmla="*/ 159 w 165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5" h="12">
                  <a:moveTo>
                    <a:pt x="159" y="12"/>
                  </a:moveTo>
                  <a:cubicBezTo>
                    <a:pt x="101" y="12"/>
                    <a:pt x="1" y="7"/>
                    <a:pt x="0" y="7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108" y="6"/>
                    <a:pt x="165" y="5"/>
                  </a:cubicBezTo>
                  <a:cubicBezTo>
                    <a:pt x="165" y="12"/>
                    <a:pt x="165" y="12"/>
                    <a:pt x="165" y="12"/>
                  </a:cubicBezTo>
                  <a:cubicBezTo>
                    <a:pt x="163" y="12"/>
                    <a:pt x="161" y="12"/>
                    <a:pt x="159" y="12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6" name="íSļíde">
              <a:extLst>
                <a:ext uri="{FF2B5EF4-FFF2-40B4-BE49-F238E27FC236}">
                  <a16:creationId xmlns:a16="http://schemas.microsoft.com/office/drawing/2014/main" id="{A0A765A3-7250-402F-86AE-AE804C73F7BD}"/>
                </a:ext>
              </a:extLst>
            </p:cNvPr>
            <p:cNvSpPr/>
            <p:nvPr/>
          </p:nvSpPr>
          <p:spPr bwMode="auto">
            <a:xfrm>
              <a:off x="3852369" y="5932312"/>
              <a:ext cx="366688" cy="130517"/>
            </a:xfrm>
            <a:custGeom>
              <a:avLst/>
              <a:gdLst>
                <a:gd name="T0" fmla="*/ 30 w 85"/>
                <a:gd name="T1" fmla="*/ 0 h 30"/>
                <a:gd name="T2" fmla="*/ 30 w 85"/>
                <a:gd name="T3" fmla="*/ 2 h 30"/>
                <a:gd name="T4" fmla="*/ 12 w 85"/>
                <a:gd name="T5" fmla="*/ 0 h 30"/>
                <a:gd name="T6" fmla="*/ 0 w 85"/>
                <a:gd name="T7" fmla="*/ 3 h 30"/>
                <a:gd name="T8" fmla="*/ 53 w 85"/>
                <a:gd name="T9" fmla="*/ 21 h 30"/>
                <a:gd name="T10" fmla="*/ 59 w 85"/>
                <a:gd name="T11" fmla="*/ 30 h 30"/>
                <a:gd name="T12" fmla="*/ 85 w 85"/>
                <a:gd name="T13" fmla="*/ 30 h 30"/>
                <a:gd name="T14" fmla="*/ 85 w 85"/>
                <a:gd name="T15" fmla="*/ 30 h 30"/>
                <a:gd name="T16" fmla="*/ 82 w 85"/>
                <a:gd name="T17" fmla="*/ 22 h 30"/>
                <a:gd name="T18" fmla="*/ 82 w 85"/>
                <a:gd name="T19" fmla="*/ 22 h 30"/>
                <a:gd name="T20" fmla="*/ 82 w 85"/>
                <a:gd name="T21" fmla="*/ 22 h 30"/>
                <a:gd name="T22" fmla="*/ 81 w 85"/>
                <a:gd name="T23" fmla="*/ 21 h 30"/>
                <a:gd name="T24" fmla="*/ 77 w 85"/>
                <a:gd name="T25" fmla="*/ 19 h 30"/>
                <a:gd name="T26" fmla="*/ 66 w 85"/>
                <a:gd name="T27" fmla="*/ 13 h 30"/>
                <a:gd name="T28" fmla="*/ 38 w 85"/>
                <a:gd name="T29" fmla="*/ 3 h 30"/>
                <a:gd name="T30" fmla="*/ 30 w 85"/>
                <a:gd name="T3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30">
                  <a:moveTo>
                    <a:pt x="30" y="0"/>
                  </a:moveTo>
                  <a:cubicBezTo>
                    <a:pt x="30" y="2"/>
                    <a:pt x="30" y="2"/>
                    <a:pt x="30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1"/>
                    <a:pt x="4" y="2"/>
                    <a:pt x="0" y="3"/>
                  </a:cubicBezTo>
                  <a:cubicBezTo>
                    <a:pt x="16" y="8"/>
                    <a:pt x="44" y="17"/>
                    <a:pt x="53" y="21"/>
                  </a:cubicBezTo>
                  <a:cubicBezTo>
                    <a:pt x="57" y="23"/>
                    <a:pt x="59" y="26"/>
                    <a:pt x="59" y="30"/>
                  </a:cubicBezTo>
                  <a:cubicBezTo>
                    <a:pt x="68" y="30"/>
                    <a:pt x="77" y="30"/>
                    <a:pt x="85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85" y="28"/>
                    <a:pt x="84" y="25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2"/>
                    <a:pt x="81" y="22"/>
                    <a:pt x="81" y="21"/>
                  </a:cubicBezTo>
                  <a:cubicBezTo>
                    <a:pt x="80" y="21"/>
                    <a:pt x="79" y="20"/>
                    <a:pt x="77" y="19"/>
                  </a:cubicBezTo>
                  <a:cubicBezTo>
                    <a:pt x="75" y="17"/>
                    <a:pt x="71" y="15"/>
                    <a:pt x="66" y="13"/>
                  </a:cubicBezTo>
                  <a:cubicBezTo>
                    <a:pt x="57" y="9"/>
                    <a:pt x="47" y="5"/>
                    <a:pt x="38" y="3"/>
                  </a:cubicBezTo>
                  <a:cubicBezTo>
                    <a:pt x="35" y="2"/>
                    <a:pt x="32" y="1"/>
                    <a:pt x="30" y="0"/>
                  </a:cubicBezTo>
                </a:path>
              </a:pathLst>
            </a:custGeom>
            <a:solidFill>
              <a:srgbClr val="9695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7" name="îŝľidê">
              <a:extLst>
                <a:ext uri="{FF2B5EF4-FFF2-40B4-BE49-F238E27FC236}">
                  <a16:creationId xmlns:a16="http://schemas.microsoft.com/office/drawing/2014/main" id="{DFA66FD3-8CFE-45B3-ABED-14729D2D81DF}"/>
                </a:ext>
              </a:extLst>
            </p:cNvPr>
            <p:cNvSpPr/>
            <p:nvPr/>
          </p:nvSpPr>
          <p:spPr bwMode="auto">
            <a:xfrm>
              <a:off x="3796435" y="5915739"/>
              <a:ext cx="430910" cy="147090"/>
            </a:xfrm>
            <a:custGeom>
              <a:avLst/>
              <a:gdLst>
                <a:gd name="T0" fmla="*/ 0 w 100"/>
                <a:gd name="T1" fmla="*/ 3 h 34"/>
                <a:gd name="T2" fmla="*/ 0 w 100"/>
                <a:gd name="T3" fmla="*/ 3 h 34"/>
                <a:gd name="T4" fmla="*/ 13 w 100"/>
                <a:gd name="T5" fmla="*/ 7 h 34"/>
                <a:gd name="T6" fmla="*/ 25 w 100"/>
                <a:gd name="T7" fmla="*/ 4 h 34"/>
                <a:gd name="T8" fmla="*/ 0 w 100"/>
                <a:gd name="T9" fmla="*/ 3 h 34"/>
                <a:gd name="T10" fmla="*/ 45 w 100"/>
                <a:gd name="T11" fmla="*/ 0 h 34"/>
                <a:gd name="T12" fmla="*/ 44 w 100"/>
                <a:gd name="T13" fmla="*/ 0 h 34"/>
                <a:gd name="T14" fmla="*/ 44 w 100"/>
                <a:gd name="T15" fmla="*/ 1 h 34"/>
                <a:gd name="T16" fmla="*/ 43 w 100"/>
                <a:gd name="T17" fmla="*/ 4 h 34"/>
                <a:gd name="T18" fmla="*/ 51 w 100"/>
                <a:gd name="T19" fmla="*/ 7 h 34"/>
                <a:gd name="T20" fmla="*/ 79 w 100"/>
                <a:gd name="T21" fmla="*/ 17 h 34"/>
                <a:gd name="T22" fmla="*/ 90 w 100"/>
                <a:gd name="T23" fmla="*/ 23 h 34"/>
                <a:gd name="T24" fmla="*/ 94 w 100"/>
                <a:gd name="T25" fmla="*/ 25 h 34"/>
                <a:gd name="T26" fmla="*/ 95 w 100"/>
                <a:gd name="T27" fmla="*/ 26 h 34"/>
                <a:gd name="T28" fmla="*/ 95 w 100"/>
                <a:gd name="T29" fmla="*/ 26 h 34"/>
                <a:gd name="T30" fmla="*/ 95 w 100"/>
                <a:gd name="T31" fmla="*/ 26 h 34"/>
                <a:gd name="T32" fmla="*/ 98 w 100"/>
                <a:gd name="T33" fmla="*/ 34 h 34"/>
                <a:gd name="T34" fmla="*/ 98 w 100"/>
                <a:gd name="T35" fmla="*/ 34 h 34"/>
                <a:gd name="T36" fmla="*/ 100 w 100"/>
                <a:gd name="T37" fmla="*/ 34 h 34"/>
                <a:gd name="T38" fmla="*/ 91 w 100"/>
                <a:gd name="T39" fmla="*/ 17 h 34"/>
                <a:gd name="T40" fmla="*/ 45 w 100"/>
                <a:gd name="T4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0" h="34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5" y="4"/>
                    <a:pt x="13" y="7"/>
                  </a:cubicBezTo>
                  <a:cubicBezTo>
                    <a:pt x="17" y="6"/>
                    <a:pt x="22" y="5"/>
                    <a:pt x="25" y="4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45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1"/>
                    <a:pt x="44" y="1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5" y="5"/>
                    <a:pt x="48" y="6"/>
                    <a:pt x="51" y="7"/>
                  </a:cubicBezTo>
                  <a:cubicBezTo>
                    <a:pt x="60" y="9"/>
                    <a:pt x="70" y="13"/>
                    <a:pt x="79" y="17"/>
                  </a:cubicBezTo>
                  <a:cubicBezTo>
                    <a:pt x="84" y="19"/>
                    <a:pt x="88" y="21"/>
                    <a:pt x="90" y="23"/>
                  </a:cubicBezTo>
                  <a:cubicBezTo>
                    <a:pt x="92" y="24"/>
                    <a:pt x="93" y="25"/>
                    <a:pt x="94" y="25"/>
                  </a:cubicBezTo>
                  <a:cubicBezTo>
                    <a:pt x="94" y="26"/>
                    <a:pt x="95" y="26"/>
                    <a:pt x="95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7" y="29"/>
                    <a:pt x="98" y="32"/>
                    <a:pt x="98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34"/>
                    <a:pt x="99" y="34"/>
                    <a:pt x="100" y="34"/>
                  </a:cubicBezTo>
                  <a:cubicBezTo>
                    <a:pt x="100" y="28"/>
                    <a:pt x="99" y="21"/>
                    <a:pt x="91" y="17"/>
                  </a:cubicBezTo>
                  <a:cubicBezTo>
                    <a:pt x="72" y="7"/>
                    <a:pt x="45" y="0"/>
                    <a:pt x="45" y="0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8" name="ïṩļiḋé">
              <a:extLst>
                <a:ext uri="{FF2B5EF4-FFF2-40B4-BE49-F238E27FC236}">
                  <a16:creationId xmlns:a16="http://schemas.microsoft.com/office/drawing/2014/main" id="{B6E6070B-3BB8-441D-9A98-5E7BE8E9AE1D}"/>
                </a:ext>
              </a:extLst>
            </p:cNvPr>
            <p:cNvSpPr/>
            <p:nvPr/>
          </p:nvSpPr>
          <p:spPr bwMode="auto">
            <a:xfrm>
              <a:off x="4098900" y="6087689"/>
              <a:ext cx="111871" cy="8287"/>
            </a:xfrm>
            <a:custGeom>
              <a:avLst/>
              <a:gdLst>
                <a:gd name="T0" fmla="*/ 1 w 26"/>
                <a:gd name="T1" fmla="*/ 0 h 2"/>
                <a:gd name="T2" fmla="*/ 0 w 26"/>
                <a:gd name="T3" fmla="*/ 2 h 2"/>
                <a:gd name="T4" fmla="*/ 26 w 26"/>
                <a:gd name="T5" fmla="*/ 2 h 2"/>
                <a:gd name="T6" fmla="*/ 26 w 26"/>
                <a:gd name="T7" fmla="*/ 1 h 2"/>
                <a:gd name="T8" fmla="*/ 26 w 26"/>
                <a:gd name="T9" fmla="*/ 1 h 2"/>
                <a:gd name="T10" fmla="*/ 1 w 26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">
                  <a:moveTo>
                    <a:pt x="1" y="0"/>
                  </a:moveTo>
                  <a:cubicBezTo>
                    <a:pt x="1" y="1"/>
                    <a:pt x="1" y="1"/>
                    <a:pt x="0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1"/>
                    <a:pt x="26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18" y="1"/>
                    <a:pt x="10" y="1"/>
                    <a:pt x="1" y="0"/>
                  </a:cubicBezTo>
                </a:path>
              </a:pathLst>
            </a:custGeom>
            <a:solidFill>
              <a:srgbClr val="9695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9" name="ïsľîḑè">
              <a:extLst>
                <a:ext uri="{FF2B5EF4-FFF2-40B4-BE49-F238E27FC236}">
                  <a16:creationId xmlns:a16="http://schemas.microsoft.com/office/drawing/2014/main" id="{F05EA903-F178-4805-9C26-1887A452E0E3}"/>
                </a:ext>
              </a:extLst>
            </p:cNvPr>
            <p:cNvSpPr/>
            <p:nvPr/>
          </p:nvSpPr>
          <p:spPr bwMode="auto">
            <a:xfrm>
              <a:off x="4080254" y="6091832"/>
              <a:ext cx="138803" cy="26932"/>
            </a:xfrm>
            <a:custGeom>
              <a:avLst/>
              <a:gdLst>
                <a:gd name="T0" fmla="*/ 30 w 32"/>
                <a:gd name="T1" fmla="*/ 0 h 6"/>
                <a:gd name="T2" fmla="*/ 30 w 32"/>
                <a:gd name="T3" fmla="*/ 0 h 6"/>
                <a:gd name="T4" fmla="*/ 30 w 32"/>
                <a:gd name="T5" fmla="*/ 1 h 6"/>
                <a:gd name="T6" fmla="*/ 4 w 32"/>
                <a:gd name="T7" fmla="*/ 1 h 6"/>
                <a:gd name="T8" fmla="*/ 0 w 32"/>
                <a:gd name="T9" fmla="*/ 6 h 6"/>
                <a:gd name="T10" fmla="*/ 28 w 32"/>
                <a:gd name="T11" fmla="*/ 6 h 6"/>
                <a:gd name="T12" fmla="*/ 32 w 32"/>
                <a:gd name="T13" fmla="*/ 0 h 6"/>
                <a:gd name="T14" fmla="*/ 30 w 32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6"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1"/>
                    <a:pt x="30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30" y="4"/>
                    <a:pt x="32" y="0"/>
                  </a:cubicBezTo>
                  <a:cubicBezTo>
                    <a:pt x="31" y="0"/>
                    <a:pt x="31" y="0"/>
                    <a:pt x="30" y="0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0" name="íśḻíḍé">
              <a:extLst>
                <a:ext uri="{FF2B5EF4-FFF2-40B4-BE49-F238E27FC236}">
                  <a16:creationId xmlns:a16="http://schemas.microsoft.com/office/drawing/2014/main" id="{0C6A427E-C25A-48CF-AF22-939E998DB613}"/>
                </a:ext>
              </a:extLst>
            </p:cNvPr>
            <p:cNvSpPr/>
            <p:nvPr/>
          </p:nvSpPr>
          <p:spPr bwMode="auto">
            <a:xfrm>
              <a:off x="4103043" y="6062829"/>
              <a:ext cx="124301" cy="29004"/>
            </a:xfrm>
            <a:custGeom>
              <a:avLst/>
              <a:gdLst>
                <a:gd name="T0" fmla="*/ 1 w 29"/>
                <a:gd name="T1" fmla="*/ 0 h 7"/>
                <a:gd name="T2" fmla="*/ 0 w 29"/>
                <a:gd name="T3" fmla="*/ 6 h 7"/>
                <a:gd name="T4" fmla="*/ 25 w 29"/>
                <a:gd name="T5" fmla="*/ 7 h 7"/>
                <a:gd name="T6" fmla="*/ 27 w 29"/>
                <a:gd name="T7" fmla="*/ 7 h 7"/>
                <a:gd name="T8" fmla="*/ 29 w 29"/>
                <a:gd name="T9" fmla="*/ 0 h 7"/>
                <a:gd name="T10" fmla="*/ 27 w 29"/>
                <a:gd name="T11" fmla="*/ 0 h 7"/>
                <a:gd name="T12" fmla="*/ 1 w 29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7">
                  <a:moveTo>
                    <a:pt x="1" y="0"/>
                  </a:moveTo>
                  <a:cubicBezTo>
                    <a:pt x="1" y="2"/>
                    <a:pt x="1" y="4"/>
                    <a:pt x="0" y="6"/>
                  </a:cubicBezTo>
                  <a:cubicBezTo>
                    <a:pt x="9" y="7"/>
                    <a:pt x="17" y="7"/>
                    <a:pt x="25" y="7"/>
                  </a:cubicBezTo>
                  <a:cubicBezTo>
                    <a:pt x="26" y="7"/>
                    <a:pt x="26" y="7"/>
                    <a:pt x="27" y="7"/>
                  </a:cubicBezTo>
                  <a:cubicBezTo>
                    <a:pt x="28" y="5"/>
                    <a:pt x="28" y="3"/>
                    <a:pt x="29" y="0"/>
                  </a:cubicBezTo>
                  <a:cubicBezTo>
                    <a:pt x="28" y="0"/>
                    <a:pt x="27" y="0"/>
                    <a:pt x="27" y="0"/>
                  </a:cubicBezTo>
                  <a:cubicBezTo>
                    <a:pt x="19" y="0"/>
                    <a:pt x="10" y="0"/>
                    <a:pt x="1" y="0"/>
                  </a:cubicBezTo>
                </a:path>
              </a:pathLst>
            </a:custGeom>
            <a:solidFill>
              <a:srgbClr val="4E4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1" name="íŝļide">
              <a:extLst>
                <a:ext uri="{FF2B5EF4-FFF2-40B4-BE49-F238E27FC236}">
                  <a16:creationId xmlns:a16="http://schemas.microsoft.com/office/drawing/2014/main" id="{A36578F2-3696-456D-9857-10EF0940A5E1}"/>
                </a:ext>
              </a:extLst>
            </p:cNvPr>
            <p:cNvSpPr/>
            <p:nvPr/>
          </p:nvSpPr>
          <p:spPr bwMode="auto">
            <a:xfrm>
              <a:off x="3554048" y="1097010"/>
              <a:ext cx="646364" cy="807955"/>
            </a:xfrm>
            <a:custGeom>
              <a:avLst/>
              <a:gdLst>
                <a:gd name="T0" fmla="*/ 132 w 150"/>
                <a:gd name="T1" fmla="*/ 66 h 188"/>
                <a:gd name="T2" fmla="*/ 150 w 150"/>
                <a:gd name="T3" fmla="*/ 39 h 188"/>
                <a:gd name="T4" fmla="*/ 25 w 150"/>
                <a:gd name="T5" fmla="*/ 80 h 188"/>
                <a:gd name="T6" fmla="*/ 18 w 150"/>
                <a:gd name="T7" fmla="*/ 150 h 188"/>
                <a:gd name="T8" fmla="*/ 60 w 150"/>
                <a:gd name="T9" fmla="*/ 188 h 188"/>
                <a:gd name="T10" fmla="*/ 132 w 150"/>
                <a:gd name="T11" fmla="*/ 6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0" h="188">
                  <a:moveTo>
                    <a:pt x="132" y="66"/>
                  </a:moveTo>
                  <a:cubicBezTo>
                    <a:pt x="132" y="66"/>
                    <a:pt x="145" y="50"/>
                    <a:pt x="150" y="39"/>
                  </a:cubicBezTo>
                  <a:cubicBezTo>
                    <a:pt x="150" y="39"/>
                    <a:pt x="59" y="0"/>
                    <a:pt x="25" y="80"/>
                  </a:cubicBezTo>
                  <a:cubicBezTo>
                    <a:pt x="25" y="80"/>
                    <a:pt x="0" y="105"/>
                    <a:pt x="18" y="150"/>
                  </a:cubicBezTo>
                  <a:cubicBezTo>
                    <a:pt x="31" y="183"/>
                    <a:pt x="60" y="188"/>
                    <a:pt x="60" y="188"/>
                  </a:cubicBezTo>
                  <a:cubicBezTo>
                    <a:pt x="132" y="66"/>
                    <a:pt x="132" y="66"/>
                    <a:pt x="132" y="66"/>
                  </a:cubicBezTo>
                </a:path>
              </a:pathLst>
            </a:custGeom>
            <a:solidFill>
              <a:srgbClr val="63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2" name="ïśliḍé">
              <a:extLst>
                <a:ext uri="{FF2B5EF4-FFF2-40B4-BE49-F238E27FC236}">
                  <a16:creationId xmlns:a16="http://schemas.microsoft.com/office/drawing/2014/main" id="{FC8DD248-D6D1-4730-9D25-F5475EE8C22F}"/>
                </a:ext>
              </a:extLst>
            </p:cNvPr>
            <p:cNvSpPr/>
            <p:nvPr/>
          </p:nvSpPr>
          <p:spPr bwMode="auto">
            <a:xfrm>
              <a:off x="3580980" y="1200594"/>
              <a:ext cx="646364" cy="727161"/>
            </a:xfrm>
            <a:custGeom>
              <a:avLst/>
              <a:gdLst>
                <a:gd name="T0" fmla="*/ 126 w 150"/>
                <a:gd name="T1" fmla="*/ 42 h 169"/>
                <a:gd name="T2" fmla="*/ 130 w 150"/>
                <a:gd name="T3" fmla="*/ 45 h 169"/>
                <a:gd name="T4" fmla="*/ 138 w 150"/>
                <a:gd name="T5" fmla="*/ 36 h 169"/>
                <a:gd name="T6" fmla="*/ 149 w 150"/>
                <a:gd name="T7" fmla="*/ 17 h 169"/>
                <a:gd name="T8" fmla="*/ 146 w 150"/>
                <a:gd name="T9" fmla="*/ 10 h 169"/>
                <a:gd name="T10" fmla="*/ 96 w 150"/>
                <a:gd name="T11" fmla="*/ 0 h 169"/>
                <a:gd name="T12" fmla="*/ 51 w 150"/>
                <a:gd name="T13" fmla="*/ 11 h 169"/>
                <a:gd name="T14" fmla="*/ 14 w 150"/>
                <a:gd name="T15" fmla="*/ 54 h 169"/>
                <a:gd name="T16" fmla="*/ 19 w 150"/>
                <a:gd name="T17" fmla="*/ 56 h 169"/>
                <a:gd name="T18" fmla="*/ 15 w 150"/>
                <a:gd name="T19" fmla="*/ 52 h 169"/>
                <a:gd name="T20" fmla="*/ 7 w 150"/>
                <a:gd name="T21" fmla="*/ 63 h 169"/>
                <a:gd name="T22" fmla="*/ 0 w 150"/>
                <a:gd name="T23" fmla="*/ 94 h 169"/>
                <a:gd name="T24" fmla="*/ 7 w 150"/>
                <a:gd name="T25" fmla="*/ 128 h 169"/>
                <a:gd name="T26" fmla="*/ 35 w 150"/>
                <a:gd name="T27" fmla="*/ 162 h 169"/>
                <a:gd name="T28" fmla="*/ 53 w 150"/>
                <a:gd name="T29" fmla="*/ 169 h 169"/>
                <a:gd name="T30" fmla="*/ 58 w 150"/>
                <a:gd name="T31" fmla="*/ 166 h 169"/>
                <a:gd name="T32" fmla="*/ 131 w 150"/>
                <a:gd name="T33" fmla="*/ 45 h 169"/>
                <a:gd name="T34" fmla="*/ 126 w 150"/>
                <a:gd name="T35" fmla="*/ 42 h 169"/>
                <a:gd name="T36" fmla="*/ 130 w 150"/>
                <a:gd name="T37" fmla="*/ 45 h 169"/>
                <a:gd name="T38" fmla="*/ 126 w 150"/>
                <a:gd name="T39" fmla="*/ 42 h 169"/>
                <a:gd name="T40" fmla="*/ 121 w 150"/>
                <a:gd name="T41" fmla="*/ 39 h 169"/>
                <a:gd name="T42" fmla="*/ 49 w 150"/>
                <a:gd name="T43" fmla="*/ 161 h 169"/>
                <a:gd name="T44" fmla="*/ 54 w 150"/>
                <a:gd name="T45" fmla="*/ 164 h 169"/>
                <a:gd name="T46" fmla="*/ 54 w 150"/>
                <a:gd name="T47" fmla="*/ 158 h 169"/>
                <a:gd name="T48" fmla="*/ 54 w 150"/>
                <a:gd name="T49" fmla="*/ 161 h 169"/>
                <a:gd name="T50" fmla="*/ 54 w 150"/>
                <a:gd name="T51" fmla="*/ 158 h 169"/>
                <a:gd name="T52" fmla="*/ 54 w 150"/>
                <a:gd name="T53" fmla="*/ 158 h 169"/>
                <a:gd name="T54" fmla="*/ 54 w 150"/>
                <a:gd name="T55" fmla="*/ 161 h 169"/>
                <a:gd name="T56" fmla="*/ 54 w 150"/>
                <a:gd name="T57" fmla="*/ 158 h 169"/>
                <a:gd name="T58" fmla="*/ 53 w 150"/>
                <a:gd name="T59" fmla="*/ 158 h 169"/>
                <a:gd name="T60" fmla="*/ 37 w 150"/>
                <a:gd name="T61" fmla="*/ 150 h 169"/>
                <a:gd name="T62" fmla="*/ 17 w 150"/>
                <a:gd name="T63" fmla="*/ 124 h 169"/>
                <a:gd name="T64" fmla="*/ 11 w 150"/>
                <a:gd name="T65" fmla="*/ 94 h 169"/>
                <a:gd name="T66" fmla="*/ 17 w 150"/>
                <a:gd name="T67" fmla="*/ 69 h 169"/>
                <a:gd name="T68" fmla="*/ 21 w 150"/>
                <a:gd name="T69" fmla="*/ 62 h 169"/>
                <a:gd name="T70" fmla="*/ 22 w 150"/>
                <a:gd name="T71" fmla="*/ 61 h 169"/>
                <a:gd name="T72" fmla="*/ 23 w 150"/>
                <a:gd name="T73" fmla="*/ 60 h 169"/>
                <a:gd name="T74" fmla="*/ 23 w 150"/>
                <a:gd name="T75" fmla="*/ 60 h 169"/>
                <a:gd name="T76" fmla="*/ 21 w 150"/>
                <a:gd name="T77" fmla="*/ 59 h 169"/>
                <a:gd name="T78" fmla="*/ 23 w 150"/>
                <a:gd name="T79" fmla="*/ 60 h 169"/>
                <a:gd name="T80" fmla="*/ 23 w 150"/>
                <a:gd name="T81" fmla="*/ 60 h 169"/>
                <a:gd name="T82" fmla="*/ 21 w 150"/>
                <a:gd name="T83" fmla="*/ 59 h 169"/>
                <a:gd name="T84" fmla="*/ 23 w 150"/>
                <a:gd name="T85" fmla="*/ 60 h 169"/>
                <a:gd name="T86" fmla="*/ 24 w 150"/>
                <a:gd name="T87" fmla="*/ 59 h 169"/>
                <a:gd name="T88" fmla="*/ 56 w 150"/>
                <a:gd name="T89" fmla="*/ 20 h 169"/>
                <a:gd name="T90" fmla="*/ 96 w 150"/>
                <a:gd name="T91" fmla="*/ 11 h 169"/>
                <a:gd name="T92" fmla="*/ 128 w 150"/>
                <a:gd name="T93" fmla="*/ 15 h 169"/>
                <a:gd name="T94" fmla="*/ 138 w 150"/>
                <a:gd name="T95" fmla="*/ 18 h 169"/>
                <a:gd name="T96" fmla="*/ 141 w 150"/>
                <a:gd name="T97" fmla="*/ 19 h 169"/>
                <a:gd name="T98" fmla="*/ 142 w 150"/>
                <a:gd name="T99" fmla="*/ 20 h 169"/>
                <a:gd name="T100" fmla="*/ 142 w 150"/>
                <a:gd name="T101" fmla="*/ 20 h 169"/>
                <a:gd name="T102" fmla="*/ 142 w 150"/>
                <a:gd name="T103" fmla="*/ 20 h 169"/>
                <a:gd name="T104" fmla="*/ 144 w 150"/>
                <a:gd name="T105" fmla="*/ 15 h 169"/>
                <a:gd name="T106" fmla="*/ 139 w 150"/>
                <a:gd name="T107" fmla="*/ 13 h 169"/>
                <a:gd name="T108" fmla="*/ 129 w 150"/>
                <a:gd name="T109" fmla="*/ 29 h 169"/>
                <a:gd name="T110" fmla="*/ 124 w 150"/>
                <a:gd name="T111" fmla="*/ 36 h 169"/>
                <a:gd name="T112" fmla="*/ 122 w 150"/>
                <a:gd name="T113" fmla="*/ 38 h 169"/>
                <a:gd name="T114" fmla="*/ 122 w 150"/>
                <a:gd name="T115" fmla="*/ 38 h 169"/>
                <a:gd name="T116" fmla="*/ 122 w 150"/>
                <a:gd name="T117" fmla="*/ 38 h 169"/>
                <a:gd name="T118" fmla="*/ 121 w 150"/>
                <a:gd name="T119" fmla="*/ 39 h 169"/>
                <a:gd name="T120" fmla="*/ 126 w 150"/>
                <a:gd name="T121" fmla="*/ 42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0" h="169">
                  <a:moveTo>
                    <a:pt x="126" y="42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4" y="41"/>
                    <a:pt x="138" y="36"/>
                  </a:cubicBezTo>
                  <a:cubicBezTo>
                    <a:pt x="142" y="30"/>
                    <a:pt x="146" y="23"/>
                    <a:pt x="149" y="17"/>
                  </a:cubicBezTo>
                  <a:cubicBezTo>
                    <a:pt x="150" y="14"/>
                    <a:pt x="149" y="11"/>
                    <a:pt x="146" y="10"/>
                  </a:cubicBezTo>
                  <a:cubicBezTo>
                    <a:pt x="146" y="9"/>
                    <a:pt x="123" y="0"/>
                    <a:pt x="96" y="0"/>
                  </a:cubicBezTo>
                  <a:cubicBezTo>
                    <a:pt x="81" y="0"/>
                    <a:pt x="66" y="3"/>
                    <a:pt x="51" y="11"/>
                  </a:cubicBezTo>
                  <a:cubicBezTo>
                    <a:pt x="36" y="19"/>
                    <a:pt x="23" y="33"/>
                    <a:pt x="14" y="54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53"/>
                    <a:pt x="11" y="56"/>
                    <a:pt x="7" y="63"/>
                  </a:cubicBezTo>
                  <a:cubicBezTo>
                    <a:pt x="4" y="70"/>
                    <a:pt x="0" y="81"/>
                    <a:pt x="0" y="94"/>
                  </a:cubicBezTo>
                  <a:cubicBezTo>
                    <a:pt x="0" y="104"/>
                    <a:pt x="2" y="116"/>
                    <a:pt x="7" y="128"/>
                  </a:cubicBezTo>
                  <a:cubicBezTo>
                    <a:pt x="14" y="146"/>
                    <a:pt x="25" y="156"/>
                    <a:pt x="35" y="162"/>
                  </a:cubicBezTo>
                  <a:cubicBezTo>
                    <a:pt x="44" y="168"/>
                    <a:pt x="52" y="169"/>
                    <a:pt x="53" y="169"/>
                  </a:cubicBezTo>
                  <a:cubicBezTo>
                    <a:pt x="55" y="169"/>
                    <a:pt x="57" y="168"/>
                    <a:pt x="58" y="166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49" y="161"/>
                    <a:pt x="49" y="161"/>
                    <a:pt x="49" y="161"/>
                  </a:cubicBezTo>
                  <a:cubicBezTo>
                    <a:pt x="54" y="164"/>
                    <a:pt x="54" y="164"/>
                    <a:pt x="54" y="164"/>
                  </a:cubicBezTo>
                  <a:cubicBezTo>
                    <a:pt x="54" y="158"/>
                    <a:pt x="54" y="158"/>
                    <a:pt x="54" y="158"/>
                  </a:cubicBezTo>
                  <a:cubicBezTo>
                    <a:pt x="54" y="161"/>
                    <a:pt x="54" y="161"/>
                    <a:pt x="54" y="161"/>
                  </a:cubicBezTo>
                  <a:cubicBezTo>
                    <a:pt x="54" y="158"/>
                    <a:pt x="54" y="158"/>
                    <a:pt x="54" y="158"/>
                  </a:cubicBezTo>
                  <a:cubicBezTo>
                    <a:pt x="54" y="158"/>
                    <a:pt x="54" y="158"/>
                    <a:pt x="54" y="158"/>
                  </a:cubicBezTo>
                  <a:cubicBezTo>
                    <a:pt x="54" y="161"/>
                    <a:pt x="54" y="161"/>
                    <a:pt x="54" y="161"/>
                  </a:cubicBezTo>
                  <a:cubicBezTo>
                    <a:pt x="54" y="158"/>
                    <a:pt x="54" y="158"/>
                    <a:pt x="54" y="158"/>
                  </a:cubicBezTo>
                  <a:cubicBezTo>
                    <a:pt x="54" y="158"/>
                    <a:pt x="54" y="158"/>
                    <a:pt x="53" y="158"/>
                  </a:cubicBezTo>
                  <a:cubicBezTo>
                    <a:pt x="51" y="157"/>
                    <a:pt x="44" y="155"/>
                    <a:pt x="37" y="150"/>
                  </a:cubicBezTo>
                  <a:cubicBezTo>
                    <a:pt x="30" y="145"/>
                    <a:pt x="23" y="137"/>
                    <a:pt x="17" y="124"/>
                  </a:cubicBezTo>
                  <a:cubicBezTo>
                    <a:pt x="13" y="113"/>
                    <a:pt x="11" y="103"/>
                    <a:pt x="11" y="94"/>
                  </a:cubicBezTo>
                  <a:cubicBezTo>
                    <a:pt x="11" y="83"/>
                    <a:pt x="14" y="74"/>
                    <a:pt x="17" y="69"/>
                  </a:cubicBezTo>
                  <a:cubicBezTo>
                    <a:pt x="19" y="66"/>
                    <a:pt x="20" y="64"/>
                    <a:pt x="21" y="62"/>
                  </a:cubicBezTo>
                  <a:cubicBezTo>
                    <a:pt x="22" y="61"/>
                    <a:pt x="22" y="61"/>
                    <a:pt x="22" y="61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3" y="60"/>
                    <a:pt x="24" y="59"/>
                    <a:pt x="24" y="59"/>
                  </a:cubicBezTo>
                  <a:cubicBezTo>
                    <a:pt x="32" y="39"/>
                    <a:pt x="44" y="27"/>
                    <a:pt x="56" y="20"/>
                  </a:cubicBezTo>
                  <a:cubicBezTo>
                    <a:pt x="69" y="13"/>
                    <a:pt x="83" y="11"/>
                    <a:pt x="96" y="11"/>
                  </a:cubicBezTo>
                  <a:cubicBezTo>
                    <a:pt x="108" y="11"/>
                    <a:pt x="120" y="13"/>
                    <a:pt x="128" y="15"/>
                  </a:cubicBezTo>
                  <a:cubicBezTo>
                    <a:pt x="132" y="17"/>
                    <a:pt x="136" y="18"/>
                    <a:pt x="138" y="18"/>
                  </a:cubicBezTo>
                  <a:cubicBezTo>
                    <a:pt x="139" y="19"/>
                    <a:pt x="140" y="19"/>
                    <a:pt x="141" y="19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39" y="13"/>
                    <a:pt x="139" y="13"/>
                    <a:pt x="139" y="13"/>
                  </a:cubicBezTo>
                  <a:cubicBezTo>
                    <a:pt x="137" y="18"/>
                    <a:pt x="132" y="24"/>
                    <a:pt x="129" y="29"/>
                  </a:cubicBezTo>
                  <a:cubicBezTo>
                    <a:pt x="127" y="32"/>
                    <a:pt x="125" y="34"/>
                    <a:pt x="124" y="36"/>
                  </a:cubicBezTo>
                  <a:cubicBezTo>
                    <a:pt x="123" y="37"/>
                    <a:pt x="123" y="37"/>
                    <a:pt x="122" y="38"/>
                  </a:cubicBezTo>
                  <a:cubicBezTo>
                    <a:pt x="122" y="38"/>
                    <a:pt x="122" y="38"/>
                    <a:pt x="122" y="38"/>
                  </a:cubicBezTo>
                  <a:cubicBezTo>
                    <a:pt x="122" y="38"/>
                    <a:pt x="122" y="38"/>
                    <a:pt x="122" y="38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6" y="42"/>
                    <a:pt x="126" y="42"/>
                    <a:pt x="126" y="42"/>
                  </a:cubicBezTo>
                </a:path>
              </a:pathLst>
            </a:custGeom>
            <a:solidFill>
              <a:srgbClr val="63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3" name="îşļîḓé">
              <a:extLst>
                <a:ext uri="{FF2B5EF4-FFF2-40B4-BE49-F238E27FC236}">
                  <a16:creationId xmlns:a16="http://schemas.microsoft.com/office/drawing/2014/main" id="{FD240295-6027-4A39-8C40-EC2710CD52D0}"/>
                </a:ext>
              </a:extLst>
            </p:cNvPr>
            <p:cNvSpPr/>
            <p:nvPr/>
          </p:nvSpPr>
          <p:spPr bwMode="auto">
            <a:xfrm>
              <a:off x="3728069" y="1699870"/>
              <a:ext cx="68366" cy="171950"/>
            </a:xfrm>
            <a:custGeom>
              <a:avLst/>
              <a:gdLst>
                <a:gd name="T0" fmla="*/ 7 w 16"/>
                <a:gd name="T1" fmla="*/ 0 h 40"/>
                <a:gd name="T2" fmla="*/ 13 w 16"/>
                <a:gd name="T3" fmla="*/ 40 h 40"/>
                <a:gd name="T4" fmla="*/ 14 w 16"/>
                <a:gd name="T5" fmla="*/ 40 h 40"/>
                <a:gd name="T6" fmla="*/ 16 w 16"/>
                <a:gd name="T7" fmla="*/ 25 h 40"/>
                <a:gd name="T8" fmla="*/ 7 w 16"/>
                <a:gd name="T9" fmla="*/ 4 h 40"/>
                <a:gd name="T10" fmla="*/ 7 w 16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40">
                  <a:moveTo>
                    <a:pt x="7" y="0"/>
                  </a:moveTo>
                  <a:cubicBezTo>
                    <a:pt x="0" y="16"/>
                    <a:pt x="9" y="33"/>
                    <a:pt x="13" y="40"/>
                  </a:cubicBezTo>
                  <a:cubicBezTo>
                    <a:pt x="13" y="40"/>
                    <a:pt x="14" y="40"/>
                    <a:pt x="14" y="40"/>
                  </a:cubicBezTo>
                  <a:cubicBezTo>
                    <a:pt x="15" y="36"/>
                    <a:pt x="16" y="31"/>
                    <a:pt x="16" y="25"/>
                  </a:cubicBezTo>
                  <a:cubicBezTo>
                    <a:pt x="10" y="19"/>
                    <a:pt x="7" y="12"/>
                    <a:pt x="7" y="4"/>
                  </a:cubicBezTo>
                  <a:cubicBezTo>
                    <a:pt x="7" y="2"/>
                    <a:pt x="7" y="1"/>
                    <a:pt x="7" y="0"/>
                  </a:cubicBezTo>
                </a:path>
              </a:pathLst>
            </a:custGeom>
            <a:solidFill>
              <a:srgbClr val="3E1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4" name="ïślíḓé">
              <a:extLst>
                <a:ext uri="{FF2B5EF4-FFF2-40B4-BE49-F238E27FC236}">
                  <a16:creationId xmlns:a16="http://schemas.microsoft.com/office/drawing/2014/main" id="{6D342DFE-BEA9-40FA-916D-EC0C9EF22B73}"/>
                </a:ext>
              </a:extLst>
            </p:cNvPr>
            <p:cNvSpPr/>
            <p:nvPr/>
          </p:nvSpPr>
          <p:spPr bwMode="auto">
            <a:xfrm>
              <a:off x="3784005" y="1871819"/>
              <a:ext cx="4143" cy="828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1 w 1"/>
                <a:gd name="T5" fmla="*/ 0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1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3E1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5" name="íṣļiďê">
              <a:extLst>
                <a:ext uri="{FF2B5EF4-FFF2-40B4-BE49-F238E27FC236}">
                  <a16:creationId xmlns:a16="http://schemas.microsoft.com/office/drawing/2014/main" id="{1AD5FA37-B8CE-4705-9F48-732D44DE0464}"/>
                </a:ext>
              </a:extLst>
            </p:cNvPr>
            <p:cNvSpPr/>
            <p:nvPr/>
          </p:nvSpPr>
          <p:spPr bwMode="auto">
            <a:xfrm>
              <a:off x="4158978" y="1345612"/>
              <a:ext cx="20717" cy="31076"/>
            </a:xfrm>
            <a:custGeom>
              <a:avLst/>
              <a:gdLst>
                <a:gd name="T0" fmla="*/ 5 w 5"/>
                <a:gd name="T1" fmla="*/ 0 h 7"/>
                <a:gd name="T2" fmla="*/ 4 w 5"/>
                <a:gd name="T3" fmla="*/ 2 h 7"/>
                <a:gd name="T4" fmla="*/ 0 w 5"/>
                <a:gd name="T5" fmla="*/ 7 h 7"/>
                <a:gd name="T6" fmla="*/ 0 w 5"/>
                <a:gd name="T7" fmla="*/ 7 h 7"/>
                <a:gd name="T8" fmla="*/ 5 w 5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5" y="0"/>
                  </a:moveTo>
                  <a:cubicBezTo>
                    <a:pt x="5" y="0"/>
                    <a:pt x="4" y="1"/>
                    <a:pt x="4" y="2"/>
                  </a:cubicBezTo>
                  <a:cubicBezTo>
                    <a:pt x="2" y="4"/>
                    <a:pt x="1" y="5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3"/>
                    <a:pt x="5" y="0"/>
                  </a:cubicBezTo>
                </a:path>
              </a:pathLst>
            </a:custGeom>
            <a:solidFill>
              <a:srgbClr val="A17C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6" name="í$lïḓè">
              <a:extLst>
                <a:ext uri="{FF2B5EF4-FFF2-40B4-BE49-F238E27FC236}">
                  <a16:creationId xmlns:a16="http://schemas.microsoft.com/office/drawing/2014/main" id="{CE8F8435-F16A-4A12-B0E1-8320BD7ED8E0}"/>
                </a:ext>
              </a:extLst>
            </p:cNvPr>
            <p:cNvSpPr/>
            <p:nvPr/>
          </p:nvSpPr>
          <p:spPr bwMode="auto">
            <a:xfrm>
              <a:off x="3920736" y="1273103"/>
              <a:ext cx="246531" cy="232028"/>
            </a:xfrm>
            <a:custGeom>
              <a:avLst/>
              <a:gdLst>
                <a:gd name="T0" fmla="*/ 55 w 57"/>
                <a:gd name="T1" fmla="*/ 0 h 54"/>
                <a:gd name="T2" fmla="*/ 0 w 57"/>
                <a:gd name="T3" fmla="*/ 54 h 54"/>
                <a:gd name="T4" fmla="*/ 0 w 57"/>
                <a:gd name="T5" fmla="*/ 54 h 54"/>
                <a:gd name="T6" fmla="*/ 2 w 57"/>
                <a:gd name="T7" fmla="*/ 48 h 54"/>
                <a:gd name="T8" fmla="*/ 44 w 57"/>
                <a:gd name="T9" fmla="*/ 20 h 54"/>
                <a:gd name="T10" fmla="*/ 45 w 57"/>
                <a:gd name="T11" fmla="*/ 19 h 54"/>
                <a:gd name="T12" fmla="*/ 50 w 57"/>
                <a:gd name="T13" fmla="*/ 12 h 54"/>
                <a:gd name="T14" fmla="*/ 57 w 57"/>
                <a:gd name="T15" fmla="*/ 1 h 54"/>
                <a:gd name="T16" fmla="*/ 55 w 57"/>
                <a:gd name="T1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4">
                  <a:moveTo>
                    <a:pt x="55" y="0"/>
                  </a:moveTo>
                  <a:cubicBezTo>
                    <a:pt x="26" y="13"/>
                    <a:pt x="1" y="40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2"/>
                    <a:pt x="1" y="50"/>
                    <a:pt x="2" y="48"/>
                  </a:cubicBezTo>
                  <a:cubicBezTo>
                    <a:pt x="17" y="28"/>
                    <a:pt x="40" y="21"/>
                    <a:pt x="44" y="20"/>
                  </a:cubicBezTo>
                  <a:cubicBezTo>
                    <a:pt x="44" y="19"/>
                    <a:pt x="45" y="19"/>
                    <a:pt x="45" y="19"/>
                  </a:cubicBezTo>
                  <a:cubicBezTo>
                    <a:pt x="46" y="17"/>
                    <a:pt x="48" y="15"/>
                    <a:pt x="50" y="12"/>
                  </a:cubicBezTo>
                  <a:cubicBezTo>
                    <a:pt x="52" y="9"/>
                    <a:pt x="55" y="5"/>
                    <a:pt x="57" y="1"/>
                  </a:cubicBezTo>
                  <a:cubicBezTo>
                    <a:pt x="57" y="1"/>
                    <a:pt x="56" y="0"/>
                    <a:pt x="55" y="0"/>
                  </a:cubicBezTo>
                </a:path>
              </a:pathLst>
            </a:custGeom>
            <a:solidFill>
              <a:srgbClr val="3E1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7" name="iŝľídê">
              <a:extLst>
                <a:ext uri="{FF2B5EF4-FFF2-40B4-BE49-F238E27FC236}">
                  <a16:creationId xmlns:a16="http://schemas.microsoft.com/office/drawing/2014/main" id="{C7A754C5-3769-4978-8481-FE66378F6AF0}"/>
                </a:ext>
              </a:extLst>
            </p:cNvPr>
            <p:cNvSpPr/>
            <p:nvPr/>
          </p:nvSpPr>
          <p:spPr bwMode="auto">
            <a:xfrm>
              <a:off x="4111330" y="1252387"/>
              <a:ext cx="120157" cy="124301"/>
            </a:xfrm>
            <a:custGeom>
              <a:avLst/>
              <a:gdLst>
                <a:gd name="T0" fmla="*/ 25 w 28"/>
                <a:gd name="T1" fmla="*/ 0 h 29"/>
                <a:gd name="T2" fmla="*/ 11 w 28"/>
                <a:gd name="T3" fmla="*/ 5 h 29"/>
                <a:gd name="T4" fmla="*/ 13 w 28"/>
                <a:gd name="T5" fmla="*/ 6 h 29"/>
                <a:gd name="T6" fmla="*/ 6 w 28"/>
                <a:gd name="T7" fmla="*/ 17 h 29"/>
                <a:gd name="T8" fmla="*/ 1 w 28"/>
                <a:gd name="T9" fmla="*/ 24 h 29"/>
                <a:gd name="T10" fmla="*/ 0 w 28"/>
                <a:gd name="T11" fmla="*/ 25 h 29"/>
                <a:gd name="T12" fmla="*/ 1 w 28"/>
                <a:gd name="T13" fmla="*/ 24 h 29"/>
                <a:gd name="T14" fmla="*/ 3 w 28"/>
                <a:gd name="T15" fmla="*/ 24 h 29"/>
                <a:gd name="T16" fmla="*/ 9 w 28"/>
                <a:gd name="T17" fmla="*/ 26 h 29"/>
                <a:gd name="T18" fmla="*/ 11 w 28"/>
                <a:gd name="T19" fmla="*/ 29 h 29"/>
                <a:gd name="T20" fmla="*/ 15 w 28"/>
                <a:gd name="T21" fmla="*/ 24 h 29"/>
                <a:gd name="T22" fmla="*/ 16 w 28"/>
                <a:gd name="T23" fmla="*/ 22 h 29"/>
                <a:gd name="T24" fmla="*/ 25 w 28"/>
                <a:gd name="T2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9">
                  <a:moveTo>
                    <a:pt x="25" y="0"/>
                  </a:moveTo>
                  <a:cubicBezTo>
                    <a:pt x="20" y="1"/>
                    <a:pt x="16" y="3"/>
                    <a:pt x="11" y="5"/>
                  </a:cubicBezTo>
                  <a:cubicBezTo>
                    <a:pt x="12" y="5"/>
                    <a:pt x="13" y="6"/>
                    <a:pt x="13" y="6"/>
                  </a:cubicBezTo>
                  <a:cubicBezTo>
                    <a:pt x="11" y="10"/>
                    <a:pt x="8" y="14"/>
                    <a:pt x="6" y="17"/>
                  </a:cubicBezTo>
                  <a:cubicBezTo>
                    <a:pt x="4" y="20"/>
                    <a:pt x="2" y="22"/>
                    <a:pt x="1" y="24"/>
                  </a:cubicBezTo>
                  <a:cubicBezTo>
                    <a:pt x="1" y="24"/>
                    <a:pt x="0" y="24"/>
                    <a:pt x="0" y="25"/>
                  </a:cubicBezTo>
                  <a:cubicBezTo>
                    <a:pt x="1" y="25"/>
                    <a:pt x="1" y="24"/>
                    <a:pt x="1" y="24"/>
                  </a:cubicBezTo>
                  <a:cubicBezTo>
                    <a:pt x="2" y="24"/>
                    <a:pt x="2" y="24"/>
                    <a:pt x="3" y="24"/>
                  </a:cubicBezTo>
                  <a:cubicBezTo>
                    <a:pt x="5" y="24"/>
                    <a:pt x="7" y="25"/>
                    <a:pt x="9" y="26"/>
                  </a:cubicBezTo>
                  <a:cubicBezTo>
                    <a:pt x="10" y="27"/>
                    <a:pt x="11" y="28"/>
                    <a:pt x="11" y="29"/>
                  </a:cubicBezTo>
                  <a:cubicBezTo>
                    <a:pt x="12" y="27"/>
                    <a:pt x="13" y="26"/>
                    <a:pt x="15" y="24"/>
                  </a:cubicBezTo>
                  <a:cubicBezTo>
                    <a:pt x="15" y="23"/>
                    <a:pt x="16" y="22"/>
                    <a:pt x="16" y="22"/>
                  </a:cubicBezTo>
                  <a:cubicBezTo>
                    <a:pt x="22" y="14"/>
                    <a:pt x="28" y="3"/>
                    <a:pt x="25" y="0"/>
                  </a:cubicBezTo>
                </a:path>
              </a:pathLst>
            </a:custGeom>
            <a:solidFill>
              <a:srgbClr val="3E1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8" name="íṧḷïdé">
              <a:extLst>
                <a:ext uri="{FF2B5EF4-FFF2-40B4-BE49-F238E27FC236}">
                  <a16:creationId xmlns:a16="http://schemas.microsoft.com/office/drawing/2014/main" id="{06CAF165-DCF6-4BC0-9FBF-0E4208A680AC}"/>
                </a:ext>
              </a:extLst>
            </p:cNvPr>
            <p:cNvSpPr/>
            <p:nvPr/>
          </p:nvSpPr>
          <p:spPr bwMode="auto">
            <a:xfrm>
              <a:off x="3773646" y="1376688"/>
              <a:ext cx="557283" cy="783095"/>
            </a:xfrm>
            <a:custGeom>
              <a:avLst/>
              <a:gdLst>
                <a:gd name="T0" fmla="*/ 71 w 129"/>
                <a:gd name="T1" fmla="*/ 182 h 182"/>
                <a:gd name="T2" fmla="*/ 4 w 129"/>
                <a:gd name="T3" fmla="*/ 175 h 182"/>
                <a:gd name="T4" fmla="*/ 0 w 129"/>
                <a:gd name="T5" fmla="*/ 170 h 182"/>
                <a:gd name="T6" fmla="*/ 3 w 129"/>
                <a:gd name="T7" fmla="*/ 147 h 182"/>
                <a:gd name="T8" fmla="*/ 10 w 129"/>
                <a:gd name="T9" fmla="*/ 98 h 182"/>
                <a:gd name="T10" fmla="*/ 0 w 129"/>
                <a:gd name="T11" fmla="*/ 79 h 182"/>
                <a:gd name="T12" fmla="*/ 24 w 129"/>
                <a:gd name="T13" fmla="*/ 54 h 182"/>
                <a:gd name="T14" fmla="*/ 44 w 129"/>
                <a:gd name="T15" fmla="*/ 63 h 182"/>
                <a:gd name="T16" fmla="*/ 51 w 129"/>
                <a:gd name="T17" fmla="*/ 59 h 182"/>
                <a:gd name="T18" fmla="*/ 39 w 129"/>
                <a:gd name="T19" fmla="*/ 31 h 182"/>
                <a:gd name="T20" fmla="*/ 40 w 129"/>
                <a:gd name="T21" fmla="*/ 27 h 182"/>
                <a:gd name="T22" fmla="*/ 80 w 129"/>
                <a:gd name="T23" fmla="*/ 0 h 182"/>
                <a:gd name="T24" fmla="*/ 81 w 129"/>
                <a:gd name="T25" fmla="*/ 0 h 182"/>
                <a:gd name="T26" fmla="*/ 84 w 129"/>
                <a:gd name="T27" fmla="*/ 1 h 182"/>
                <a:gd name="T28" fmla="*/ 104 w 129"/>
                <a:gd name="T29" fmla="*/ 36 h 182"/>
                <a:gd name="T30" fmla="*/ 107 w 129"/>
                <a:gd name="T31" fmla="*/ 42 h 182"/>
                <a:gd name="T32" fmla="*/ 114 w 129"/>
                <a:gd name="T33" fmla="*/ 47 h 182"/>
                <a:gd name="T34" fmla="*/ 128 w 129"/>
                <a:gd name="T35" fmla="*/ 64 h 182"/>
                <a:gd name="T36" fmla="*/ 115 w 129"/>
                <a:gd name="T37" fmla="*/ 79 h 182"/>
                <a:gd name="T38" fmla="*/ 109 w 129"/>
                <a:gd name="T39" fmla="*/ 141 h 182"/>
                <a:gd name="T40" fmla="*/ 76 w 129"/>
                <a:gd name="T41" fmla="*/ 155 h 182"/>
                <a:gd name="T42" fmla="*/ 73 w 129"/>
                <a:gd name="T43" fmla="*/ 155 h 182"/>
                <a:gd name="T44" fmla="*/ 76 w 129"/>
                <a:gd name="T45" fmla="*/ 177 h 182"/>
                <a:gd name="T46" fmla="*/ 75 w 129"/>
                <a:gd name="T47" fmla="*/ 181 h 182"/>
                <a:gd name="T48" fmla="*/ 72 w 129"/>
                <a:gd name="T49" fmla="*/ 182 h 182"/>
                <a:gd name="T50" fmla="*/ 71 w 129"/>
                <a:gd name="T51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82">
                  <a:moveTo>
                    <a:pt x="71" y="182"/>
                  </a:moveTo>
                  <a:cubicBezTo>
                    <a:pt x="4" y="175"/>
                    <a:pt x="4" y="175"/>
                    <a:pt x="4" y="175"/>
                  </a:cubicBezTo>
                  <a:cubicBezTo>
                    <a:pt x="2" y="175"/>
                    <a:pt x="0" y="173"/>
                    <a:pt x="0" y="170"/>
                  </a:cubicBezTo>
                  <a:cubicBezTo>
                    <a:pt x="0" y="163"/>
                    <a:pt x="1" y="157"/>
                    <a:pt x="3" y="147"/>
                  </a:cubicBezTo>
                  <a:cubicBezTo>
                    <a:pt x="5" y="137"/>
                    <a:pt x="7" y="123"/>
                    <a:pt x="10" y="98"/>
                  </a:cubicBezTo>
                  <a:cubicBezTo>
                    <a:pt x="4" y="93"/>
                    <a:pt x="0" y="86"/>
                    <a:pt x="0" y="79"/>
                  </a:cubicBezTo>
                  <a:cubicBezTo>
                    <a:pt x="0" y="65"/>
                    <a:pt x="11" y="54"/>
                    <a:pt x="24" y="54"/>
                  </a:cubicBezTo>
                  <a:cubicBezTo>
                    <a:pt x="32" y="54"/>
                    <a:pt x="39" y="58"/>
                    <a:pt x="44" y="63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47" y="50"/>
                    <a:pt x="39" y="31"/>
                    <a:pt x="39" y="31"/>
                  </a:cubicBezTo>
                  <a:cubicBezTo>
                    <a:pt x="38" y="30"/>
                    <a:pt x="39" y="28"/>
                    <a:pt x="40" y="27"/>
                  </a:cubicBezTo>
                  <a:cubicBezTo>
                    <a:pt x="55" y="6"/>
                    <a:pt x="79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2" y="0"/>
                    <a:pt x="83" y="0"/>
                    <a:pt x="84" y="1"/>
                  </a:cubicBezTo>
                  <a:cubicBezTo>
                    <a:pt x="95" y="10"/>
                    <a:pt x="101" y="26"/>
                    <a:pt x="104" y="36"/>
                  </a:cubicBezTo>
                  <a:cubicBezTo>
                    <a:pt x="105" y="39"/>
                    <a:pt x="106" y="41"/>
                    <a:pt x="107" y="42"/>
                  </a:cubicBezTo>
                  <a:cubicBezTo>
                    <a:pt x="107" y="44"/>
                    <a:pt x="111" y="46"/>
                    <a:pt x="114" y="47"/>
                  </a:cubicBezTo>
                  <a:cubicBezTo>
                    <a:pt x="120" y="50"/>
                    <a:pt x="129" y="55"/>
                    <a:pt x="128" y="64"/>
                  </a:cubicBezTo>
                  <a:cubicBezTo>
                    <a:pt x="128" y="71"/>
                    <a:pt x="120" y="76"/>
                    <a:pt x="115" y="79"/>
                  </a:cubicBezTo>
                  <a:cubicBezTo>
                    <a:pt x="120" y="98"/>
                    <a:pt x="119" y="125"/>
                    <a:pt x="109" y="141"/>
                  </a:cubicBezTo>
                  <a:cubicBezTo>
                    <a:pt x="101" y="153"/>
                    <a:pt x="87" y="155"/>
                    <a:pt x="76" y="155"/>
                  </a:cubicBezTo>
                  <a:cubicBezTo>
                    <a:pt x="75" y="155"/>
                    <a:pt x="74" y="155"/>
                    <a:pt x="73" y="155"/>
                  </a:cubicBezTo>
                  <a:cubicBezTo>
                    <a:pt x="76" y="177"/>
                    <a:pt x="76" y="177"/>
                    <a:pt x="76" y="177"/>
                  </a:cubicBezTo>
                  <a:cubicBezTo>
                    <a:pt x="76" y="179"/>
                    <a:pt x="76" y="180"/>
                    <a:pt x="75" y="181"/>
                  </a:cubicBezTo>
                  <a:cubicBezTo>
                    <a:pt x="74" y="182"/>
                    <a:pt x="73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</a:path>
              </a:pathLst>
            </a:custGeom>
            <a:solidFill>
              <a:srgbClr val="EFC4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9" name="ïṧļíḑe">
              <a:extLst>
                <a:ext uri="{FF2B5EF4-FFF2-40B4-BE49-F238E27FC236}">
                  <a16:creationId xmlns:a16="http://schemas.microsoft.com/office/drawing/2014/main" id="{8B6348CD-FD63-405C-BD53-4C033027440E}"/>
                </a:ext>
              </a:extLst>
            </p:cNvPr>
            <p:cNvSpPr/>
            <p:nvPr/>
          </p:nvSpPr>
          <p:spPr bwMode="auto">
            <a:xfrm>
              <a:off x="3757072" y="1353898"/>
              <a:ext cx="590430" cy="826601"/>
            </a:xfrm>
            <a:custGeom>
              <a:avLst/>
              <a:gdLst>
                <a:gd name="T0" fmla="*/ 85 w 137"/>
                <a:gd name="T1" fmla="*/ 9 h 192"/>
                <a:gd name="T2" fmla="*/ 107 w 137"/>
                <a:gd name="T3" fmla="*/ 49 h 192"/>
                <a:gd name="T4" fmla="*/ 128 w 137"/>
                <a:gd name="T5" fmla="*/ 69 h 192"/>
                <a:gd name="T6" fmla="*/ 114 w 137"/>
                <a:gd name="T7" fmla="*/ 81 h 192"/>
                <a:gd name="T8" fmla="*/ 109 w 137"/>
                <a:gd name="T9" fmla="*/ 144 h 192"/>
                <a:gd name="T10" fmla="*/ 80 w 137"/>
                <a:gd name="T11" fmla="*/ 156 h 192"/>
                <a:gd name="T12" fmla="*/ 72 w 137"/>
                <a:gd name="T13" fmla="*/ 155 h 192"/>
                <a:gd name="T14" fmla="*/ 76 w 137"/>
                <a:gd name="T15" fmla="*/ 183 h 192"/>
                <a:gd name="T16" fmla="*/ 9 w 137"/>
                <a:gd name="T17" fmla="*/ 176 h 192"/>
                <a:gd name="T18" fmla="*/ 18 w 137"/>
                <a:gd name="T19" fmla="*/ 103 h 192"/>
                <a:gd name="T20" fmla="*/ 19 w 137"/>
                <a:gd name="T21" fmla="*/ 101 h 192"/>
                <a:gd name="T22" fmla="*/ 9 w 137"/>
                <a:gd name="T23" fmla="*/ 84 h 192"/>
                <a:gd name="T24" fmla="*/ 28 w 137"/>
                <a:gd name="T25" fmla="*/ 64 h 192"/>
                <a:gd name="T26" fmla="*/ 46 w 137"/>
                <a:gd name="T27" fmla="*/ 74 h 192"/>
                <a:gd name="T28" fmla="*/ 61 w 137"/>
                <a:gd name="T29" fmla="*/ 66 h 192"/>
                <a:gd name="T30" fmla="*/ 47 w 137"/>
                <a:gd name="T31" fmla="*/ 35 h 192"/>
                <a:gd name="T32" fmla="*/ 85 w 137"/>
                <a:gd name="T33" fmla="*/ 9 h 192"/>
                <a:gd name="T34" fmla="*/ 85 w 137"/>
                <a:gd name="T35" fmla="*/ 0 h 192"/>
                <a:gd name="T36" fmla="*/ 83 w 137"/>
                <a:gd name="T37" fmla="*/ 0 h 192"/>
                <a:gd name="T38" fmla="*/ 40 w 137"/>
                <a:gd name="T39" fmla="*/ 29 h 192"/>
                <a:gd name="T40" fmla="*/ 39 w 137"/>
                <a:gd name="T41" fmla="*/ 38 h 192"/>
                <a:gd name="T42" fmla="*/ 50 w 137"/>
                <a:gd name="T43" fmla="*/ 62 h 192"/>
                <a:gd name="T44" fmla="*/ 48 w 137"/>
                <a:gd name="T45" fmla="*/ 63 h 192"/>
                <a:gd name="T46" fmla="*/ 28 w 137"/>
                <a:gd name="T47" fmla="*/ 55 h 192"/>
                <a:gd name="T48" fmla="*/ 0 w 137"/>
                <a:gd name="T49" fmla="*/ 84 h 192"/>
                <a:gd name="T50" fmla="*/ 9 w 137"/>
                <a:gd name="T51" fmla="*/ 105 h 192"/>
                <a:gd name="T52" fmla="*/ 3 w 137"/>
                <a:gd name="T53" fmla="*/ 152 h 192"/>
                <a:gd name="T54" fmla="*/ 0 w 137"/>
                <a:gd name="T55" fmla="*/ 175 h 192"/>
                <a:gd name="T56" fmla="*/ 8 w 137"/>
                <a:gd name="T57" fmla="*/ 184 h 192"/>
                <a:gd name="T58" fmla="*/ 75 w 137"/>
                <a:gd name="T59" fmla="*/ 192 h 192"/>
                <a:gd name="T60" fmla="*/ 76 w 137"/>
                <a:gd name="T61" fmla="*/ 192 h 192"/>
                <a:gd name="T62" fmla="*/ 82 w 137"/>
                <a:gd name="T63" fmla="*/ 189 h 192"/>
                <a:gd name="T64" fmla="*/ 85 w 137"/>
                <a:gd name="T65" fmla="*/ 182 h 192"/>
                <a:gd name="T66" fmla="*/ 82 w 137"/>
                <a:gd name="T67" fmla="*/ 165 h 192"/>
                <a:gd name="T68" fmla="*/ 116 w 137"/>
                <a:gd name="T69" fmla="*/ 149 h 192"/>
                <a:gd name="T70" fmla="*/ 124 w 137"/>
                <a:gd name="T71" fmla="*/ 86 h 192"/>
                <a:gd name="T72" fmla="*/ 137 w 137"/>
                <a:gd name="T73" fmla="*/ 69 h 192"/>
                <a:gd name="T74" fmla="*/ 120 w 137"/>
                <a:gd name="T75" fmla="*/ 48 h 192"/>
                <a:gd name="T76" fmla="*/ 115 w 137"/>
                <a:gd name="T77" fmla="*/ 45 h 192"/>
                <a:gd name="T78" fmla="*/ 113 w 137"/>
                <a:gd name="T79" fmla="*/ 39 h 192"/>
                <a:gd name="T80" fmla="*/ 91 w 137"/>
                <a:gd name="T81" fmla="*/ 2 h 192"/>
                <a:gd name="T82" fmla="*/ 85 w 137"/>
                <a:gd name="T8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7" h="192">
                  <a:moveTo>
                    <a:pt x="85" y="9"/>
                  </a:moveTo>
                  <a:cubicBezTo>
                    <a:pt x="98" y="20"/>
                    <a:pt x="104" y="43"/>
                    <a:pt x="107" y="49"/>
                  </a:cubicBezTo>
                  <a:cubicBezTo>
                    <a:pt x="110" y="56"/>
                    <a:pt x="128" y="59"/>
                    <a:pt x="128" y="69"/>
                  </a:cubicBezTo>
                  <a:cubicBezTo>
                    <a:pt x="127" y="76"/>
                    <a:pt x="114" y="81"/>
                    <a:pt x="114" y="81"/>
                  </a:cubicBezTo>
                  <a:cubicBezTo>
                    <a:pt x="119" y="99"/>
                    <a:pt x="120" y="128"/>
                    <a:pt x="109" y="144"/>
                  </a:cubicBezTo>
                  <a:cubicBezTo>
                    <a:pt x="102" y="154"/>
                    <a:pt x="89" y="156"/>
                    <a:pt x="80" y="156"/>
                  </a:cubicBezTo>
                  <a:cubicBezTo>
                    <a:pt x="75" y="156"/>
                    <a:pt x="72" y="155"/>
                    <a:pt x="72" y="155"/>
                  </a:cubicBezTo>
                  <a:cubicBezTo>
                    <a:pt x="76" y="183"/>
                    <a:pt x="76" y="183"/>
                    <a:pt x="76" y="183"/>
                  </a:cubicBezTo>
                  <a:cubicBezTo>
                    <a:pt x="9" y="176"/>
                    <a:pt x="9" y="176"/>
                    <a:pt x="9" y="176"/>
                  </a:cubicBezTo>
                  <a:cubicBezTo>
                    <a:pt x="9" y="161"/>
                    <a:pt x="12" y="153"/>
                    <a:pt x="18" y="103"/>
                  </a:cubicBezTo>
                  <a:cubicBezTo>
                    <a:pt x="19" y="101"/>
                    <a:pt x="19" y="101"/>
                    <a:pt x="19" y="101"/>
                  </a:cubicBezTo>
                  <a:cubicBezTo>
                    <a:pt x="13" y="97"/>
                    <a:pt x="9" y="91"/>
                    <a:pt x="9" y="84"/>
                  </a:cubicBezTo>
                  <a:cubicBezTo>
                    <a:pt x="9" y="73"/>
                    <a:pt x="18" y="64"/>
                    <a:pt x="28" y="64"/>
                  </a:cubicBezTo>
                  <a:cubicBezTo>
                    <a:pt x="36" y="64"/>
                    <a:pt x="43" y="68"/>
                    <a:pt x="46" y="74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58" y="60"/>
                    <a:pt x="47" y="35"/>
                    <a:pt x="47" y="35"/>
                  </a:cubicBezTo>
                  <a:cubicBezTo>
                    <a:pt x="61" y="15"/>
                    <a:pt x="85" y="9"/>
                    <a:pt x="85" y="9"/>
                  </a:cubicBezTo>
                  <a:moveTo>
                    <a:pt x="85" y="0"/>
                  </a:moveTo>
                  <a:cubicBezTo>
                    <a:pt x="84" y="0"/>
                    <a:pt x="84" y="0"/>
                    <a:pt x="83" y="0"/>
                  </a:cubicBezTo>
                  <a:cubicBezTo>
                    <a:pt x="82" y="1"/>
                    <a:pt x="56" y="8"/>
                    <a:pt x="40" y="29"/>
                  </a:cubicBezTo>
                  <a:cubicBezTo>
                    <a:pt x="38" y="32"/>
                    <a:pt x="38" y="35"/>
                    <a:pt x="39" y="38"/>
                  </a:cubicBezTo>
                  <a:cubicBezTo>
                    <a:pt x="39" y="38"/>
                    <a:pt x="45" y="52"/>
                    <a:pt x="50" y="62"/>
                  </a:cubicBezTo>
                  <a:cubicBezTo>
                    <a:pt x="48" y="63"/>
                    <a:pt x="48" y="63"/>
                    <a:pt x="48" y="63"/>
                  </a:cubicBezTo>
                  <a:cubicBezTo>
                    <a:pt x="43" y="58"/>
                    <a:pt x="36" y="55"/>
                    <a:pt x="28" y="55"/>
                  </a:cubicBezTo>
                  <a:cubicBezTo>
                    <a:pt x="13" y="55"/>
                    <a:pt x="0" y="68"/>
                    <a:pt x="0" y="84"/>
                  </a:cubicBezTo>
                  <a:cubicBezTo>
                    <a:pt x="0" y="92"/>
                    <a:pt x="3" y="99"/>
                    <a:pt x="9" y="105"/>
                  </a:cubicBezTo>
                  <a:cubicBezTo>
                    <a:pt x="6" y="128"/>
                    <a:pt x="4" y="142"/>
                    <a:pt x="3" y="152"/>
                  </a:cubicBezTo>
                  <a:cubicBezTo>
                    <a:pt x="1" y="162"/>
                    <a:pt x="0" y="168"/>
                    <a:pt x="0" y="175"/>
                  </a:cubicBezTo>
                  <a:cubicBezTo>
                    <a:pt x="0" y="180"/>
                    <a:pt x="3" y="184"/>
                    <a:pt x="8" y="184"/>
                  </a:cubicBezTo>
                  <a:cubicBezTo>
                    <a:pt x="75" y="192"/>
                    <a:pt x="75" y="192"/>
                    <a:pt x="75" y="192"/>
                  </a:cubicBezTo>
                  <a:cubicBezTo>
                    <a:pt x="76" y="192"/>
                    <a:pt x="76" y="192"/>
                    <a:pt x="76" y="192"/>
                  </a:cubicBezTo>
                  <a:cubicBezTo>
                    <a:pt x="78" y="192"/>
                    <a:pt x="81" y="191"/>
                    <a:pt x="82" y="189"/>
                  </a:cubicBezTo>
                  <a:cubicBezTo>
                    <a:pt x="84" y="187"/>
                    <a:pt x="85" y="184"/>
                    <a:pt x="85" y="182"/>
                  </a:cubicBezTo>
                  <a:cubicBezTo>
                    <a:pt x="82" y="165"/>
                    <a:pt x="82" y="165"/>
                    <a:pt x="82" y="165"/>
                  </a:cubicBezTo>
                  <a:cubicBezTo>
                    <a:pt x="97" y="164"/>
                    <a:pt x="109" y="159"/>
                    <a:pt x="116" y="149"/>
                  </a:cubicBezTo>
                  <a:cubicBezTo>
                    <a:pt x="123" y="139"/>
                    <a:pt x="131" y="114"/>
                    <a:pt x="124" y="86"/>
                  </a:cubicBezTo>
                  <a:cubicBezTo>
                    <a:pt x="130" y="83"/>
                    <a:pt x="136" y="77"/>
                    <a:pt x="137" y="69"/>
                  </a:cubicBezTo>
                  <a:cubicBezTo>
                    <a:pt x="137" y="57"/>
                    <a:pt x="127" y="52"/>
                    <a:pt x="120" y="48"/>
                  </a:cubicBezTo>
                  <a:cubicBezTo>
                    <a:pt x="118" y="47"/>
                    <a:pt x="116" y="46"/>
                    <a:pt x="115" y="45"/>
                  </a:cubicBezTo>
                  <a:cubicBezTo>
                    <a:pt x="114" y="44"/>
                    <a:pt x="113" y="42"/>
                    <a:pt x="113" y="39"/>
                  </a:cubicBezTo>
                  <a:cubicBezTo>
                    <a:pt x="109" y="29"/>
                    <a:pt x="102" y="12"/>
                    <a:pt x="91" y="2"/>
                  </a:cubicBezTo>
                  <a:cubicBezTo>
                    <a:pt x="89" y="1"/>
                    <a:pt x="87" y="0"/>
                    <a:pt x="85" y="0"/>
                  </a:cubicBezTo>
                </a:path>
              </a:pathLst>
            </a:custGeom>
            <a:solidFill>
              <a:srgbClr val="BC8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0" name="íSḻïḓé">
              <a:extLst>
                <a:ext uri="{FF2B5EF4-FFF2-40B4-BE49-F238E27FC236}">
                  <a16:creationId xmlns:a16="http://schemas.microsoft.com/office/drawing/2014/main" id="{0CA622AA-DFC7-4342-9040-FC1CA35B1079}"/>
                </a:ext>
              </a:extLst>
            </p:cNvPr>
            <p:cNvSpPr/>
            <p:nvPr/>
          </p:nvSpPr>
          <p:spPr bwMode="auto">
            <a:xfrm>
              <a:off x="3808865" y="1780665"/>
              <a:ext cx="87011" cy="55936"/>
            </a:xfrm>
            <a:custGeom>
              <a:avLst/>
              <a:gdLst>
                <a:gd name="T0" fmla="*/ 12 w 20"/>
                <a:gd name="T1" fmla="*/ 13 h 13"/>
                <a:gd name="T2" fmla="*/ 4 w 20"/>
                <a:gd name="T3" fmla="*/ 10 h 13"/>
                <a:gd name="T4" fmla="*/ 0 w 20"/>
                <a:gd name="T5" fmla="*/ 8 h 13"/>
                <a:gd name="T6" fmla="*/ 4 w 20"/>
                <a:gd name="T7" fmla="*/ 0 h 13"/>
                <a:gd name="T8" fmla="*/ 8 w 20"/>
                <a:gd name="T9" fmla="*/ 2 h 13"/>
                <a:gd name="T10" fmla="*/ 14 w 20"/>
                <a:gd name="T11" fmla="*/ 4 h 13"/>
                <a:gd name="T12" fmla="*/ 20 w 20"/>
                <a:gd name="T13" fmla="*/ 3 h 13"/>
                <a:gd name="T14" fmla="*/ 20 w 20"/>
                <a:gd name="T15" fmla="*/ 12 h 13"/>
                <a:gd name="T16" fmla="*/ 14 w 20"/>
                <a:gd name="T17" fmla="*/ 12 h 13"/>
                <a:gd name="T18" fmla="*/ 12 w 20"/>
                <a:gd name="T1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3">
                  <a:moveTo>
                    <a:pt x="12" y="13"/>
                  </a:moveTo>
                  <a:cubicBezTo>
                    <a:pt x="10" y="13"/>
                    <a:pt x="8" y="12"/>
                    <a:pt x="4" y="1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1" y="4"/>
                    <a:pt x="11" y="4"/>
                    <a:pt x="14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3" y="13"/>
                    <a:pt x="13" y="13"/>
                    <a:pt x="12" y="13"/>
                  </a:cubicBezTo>
                  <a:close/>
                </a:path>
              </a:pathLst>
            </a:custGeom>
            <a:solidFill>
              <a:srgbClr val="BC8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1" name="îŝľíḓe">
              <a:extLst>
                <a:ext uri="{FF2B5EF4-FFF2-40B4-BE49-F238E27FC236}">
                  <a16:creationId xmlns:a16="http://schemas.microsoft.com/office/drawing/2014/main" id="{202230D5-07DB-414D-9252-29B98CF45985}"/>
                </a:ext>
              </a:extLst>
            </p:cNvPr>
            <p:cNvSpPr/>
            <p:nvPr/>
          </p:nvSpPr>
          <p:spPr bwMode="auto">
            <a:xfrm>
              <a:off x="3641058" y="2008549"/>
              <a:ext cx="565569" cy="343899"/>
            </a:xfrm>
            <a:custGeom>
              <a:avLst/>
              <a:gdLst>
                <a:gd name="T0" fmla="*/ 131 w 131"/>
                <a:gd name="T1" fmla="*/ 80 h 80"/>
                <a:gd name="T2" fmla="*/ 110 w 131"/>
                <a:gd name="T3" fmla="*/ 33 h 80"/>
                <a:gd name="T4" fmla="*/ 65 w 131"/>
                <a:gd name="T5" fmla="*/ 20 h 80"/>
                <a:gd name="T6" fmla="*/ 0 w 131"/>
                <a:gd name="T7" fmla="*/ 72 h 80"/>
                <a:gd name="T8" fmla="*/ 128 w 131"/>
                <a:gd name="T9" fmla="*/ 76 h 80"/>
                <a:gd name="T10" fmla="*/ 131 w 131"/>
                <a:gd name="T11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80">
                  <a:moveTo>
                    <a:pt x="131" y="80"/>
                  </a:moveTo>
                  <a:cubicBezTo>
                    <a:pt x="125" y="57"/>
                    <a:pt x="120" y="40"/>
                    <a:pt x="110" y="33"/>
                  </a:cubicBezTo>
                  <a:cubicBezTo>
                    <a:pt x="110" y="33"/>
                    <a:pt x="84" y="25"/>
                    <a:pt x="65" y="20"/>
                  </a:cubicBezTo>
                  <a:cubicBezTo>
                    <a:pt x="0" y="0"/>
                    <a:pt x="0" y="72"/>
                    <a:pt x="0" y="72"/>
                  </a:cubicBezTo>
                  <a:cubicBezTo>
                    <a:pt x="128" y="76"/>
                    <a:pt x="128" y="76"/>
                    <a:pt x="128" y="76"/>
                  </a:cubicBezTo>
                  <a:cubicBezTo>
                    <a:pt x="131" y="80"/>
                    <a:pt x="131" y="80"/>
                    <a:pt x="131" y="80"/>
                  </a:cubicBezTo>
                </a:path>
              </a:pathLst>
            </a:custGeom>
            <a:solidFill>
              <a:srgbClr val="39AF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2" name="íṧliḍe">
              <a:extLst>
                <a:ext uri="{FF2B5EF4-FFF2-40B4-BE49-F238E27FC236}">
                  <a16:creationId xmlns:a16="http://schemas.microsoft.com/office/drawing/2014/main" id="{30F78F5A-A843-4FE6-9A51-FE540630A783}"/>
                </a:ext>
              </a:extLst>
            </p:cNvPr>
            <p:cNvSpPr/>
            <p:nvPr/>
          </p:nvSpPr>
          <p:spPr bwMode="auto">
            <a:xfrm>
              <a:off x="3616198" y="2056199"/>
              <a:ext cx="615290" cy="323182"/>
            </a:xfrm>
            <a:custGeom>
              <a:avLst/>
              <a:gdLst>
                <a:gd name="T0" fmla="*/ 137 w 143"/>
                <a:gd name="T1" fmla="*/ 69 h 75"/>
                <a:gd name="T2" fmla="*/ 143 w 143"/>
                <a:gd name="T3" fmla="*/ 68 h 75"/>
                <a:gd name="T4" fmla="*/ 133 w 143"/>
                <a:gd name="T5" fmla="*/ 37 h 75"/>
                <a:gd name="T6" fmla="*/ 119 w 143"/>
                <a:gd name="T7" fmla="*/ 17 h 75"/>
                <a:gd name="T8" fmla="*/ 118 w 143"/>
                <a:gd name="T9" fmla="*/ 16 h 75"/>
                <a:gd name="T10" fmla="*/ 113 w 143"/>
                <a:gd name="T11" fmla="*/ 15 h 75"/>
                <a:gd name="T12" fmla="*/ 73 w 143"/>
                <a:gd name="T13" fmla="*/ 3 h 75"/>
                <a:gd name="T14" fmla="*/ 50 w 143"/>
                <a:gd name="T15" fmla="*/ 0 h 75"/>
                <a:gd name="T16" fmla="*/ 21 w 143"/>
                <a:gd name="T17" fmla="*/ 10 h 75"/>
                <a:gd name="T18" fmla="*/ 3 w 143"/>
                <a:gd name="T19" fmla="*/ 42 h 75"/>
                <a:gd name="T20" fmla="*/ 0 w 143"/>
                <a:gd name="T21" fmla="*/ 61 h 75"/>
                <a:gd name="T22" fmla="*/ 5 w 143"/>
                <a:gd name="T23" fmla="*/ 66 h 75"/>
                <a:gd name="T24" fmla="*/ 131 w 143"/>
                <a:gd name="T25" fmla="*/ 70 h 75"/>
                <a:gd name="T26" fmla="*/ 133 w 143"/>
                <a:gd name="T27" fmla="*/ 73 h 75"/>
                <a:gd name="T28" fmla="*/ 140 w 143"/>
                <a:gd name="T29" fmla="*/ 74 h 75"/>
                <a:gd name="T30" fmla="*/ 143 w 143"/>
                <a:gd name="T31" fmla="*/ 68 h 75"/>
                <a:gd name="T32" fmla="*/ 137 w 143"/>
                <a:gd name="T33" fmla="*/ 69 h 75"/>
                <a:gd name="T34" fmla="*/ 142 w 143"/>
                <a:gd name="T35" fmla="*/ 66 h 75"/>
                <a:gd name="T36" fmla="*/ 138 w 143"/>
                <a:gd name="T37" fmla="*/ 61 h 75"/>
                <a:gd name="T38" fmla="*/ 134 w 143"/>
                <a:gd name="T39" fmla="*/ 59 h 75"/>
                <a:gd name="T40" fmla="*/ 6 w 143"/>
                <a:gd name="T41" fmla="*/ 55 h 75"/>
                <a:gd name="T42" fmla="*/ 6 w 143"/>
                <a:gd name="T43" fmla="*/ 61 h 75"/>
                <a:gd name="T44" fmla="*/ 11 w 143"/>
                <a:gd name="T45" fmla="*/ 61 h 75"/>
                <a:gd name="T46" fmla="*/ 11 w 143"/>
                <a:gd name="T47" fmla="*/ 60 h 75"/>
                <a:gd name="T48" fmla="*/ 17 w 143"/>
                <a:gd name="T49" fmla="*/ 34 h 75"/>
                <a:gd name="T50" fmla="*/ 29 w 143"/>
                <a:gd name="T51" fmla="*/ 18 h 75"/>
                <a:gd name="T52" fmla="*/ 50 w 143"/>
                <a:gd name="T53" fmla="*/ 11 h 75"/>
                <a:gd name="T54" fmla="*/ 70 w 143"/>
                <a:gd name="T55" fmla="*/ 14 h 75"/>
                <a:gd name="T56" fmla="*/ 114 w 143"/>
                <a:gd name="T57" fmla="*/ 27 h 75"/>
                <a:gd name="T58" fmla="*/ 116 w 143"/>
                <a:gd name="T59" fmla="*/ 22 h 75"/>
                <a:gd name="T60" fmla="*/ 113 w 143"/>
                <a:gd name="T61" fmla="*/ 26 h 75"/>
                <a:gd name="T62" fmla="*/ 123 w 143"/>
                <a:gd name="T63" fmla="*/ 42 h 75"/>
                <a:gd name="T64" fmla="*/ 132 w 143"/>
                <a:gd name="T65" fmla="*/ 70 h 75"/>
                <a:gd name="T66" fmla="*/ 137 w 143"/>
                <a:gd name="T67" fmla="*/ 69 h 75"/>
                <a:gd name="T68" fmla="*/ 142 w 143"/>
                <a:gd name="T69" fmla="*/ 66 h 75"/>
                <a:gd name="T70" fmla="*/ 137 w 143"/>
                <a:gd name="T71" fmla="*/ 6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" h="75">
                  <a:moveTo>
                    <a:pt x="137" y="69"/>
                  </a:moveTo>
                  <a:cubicBezTo>
                    <a:pt x="143" y="68"/>
                    <a:pt x="143" y="68"/>
                    <a:pt x="143" y="68"/>
                  </a:cubicBezTo>
                  <a:cubicBezTo>
                    <a:pt x="140" y="56"/>
                    <a:pt x="137" y="46"/>
                    <a:pt x="133" y="37"/>
                  </a:cubicBezTo>
                  <a:cubicBezTo>
                    <a:pt x="130" y="29"/>
                    <a:pt x="125" y="22"/>
                    <a:pt x="119" y="17"/>
                  </a:cubicBezTo>
                  <a:cubicBezTo>
                    <a:pt x="119" y="17"/>
                    <a:pt x="118" y="17"/>
                    <a:pt x="118" y="16"/>
                  </a:cubicBezTo>
                  <a:cubicBezTo>
                    <a:pt x="118" y="16"/>
                    <a:pt x="116" y="16"/>
                    <a:pt x="113" y="15"/>
                  </a:cubicBezTo>
                  <a:cubicBezTo>
                    <a:pt x="105" y="13"/>
                    <a:pt x="87" y="8"/>
                    <a:pt x="73" y="3"/>
                  </a:cubicBezTo>
                  <a:cubicBezTo>
                    <a:pt x="65" y="1"/>
                    <a:pt x="57" y="0"/>
                    <a:pt x="50" y="0"/>
                  </a:cubicBezTo>
                  <a:cubicBezTo>
                    <a:pt x="38" y="0"/>
                    <a:pt x="28" y="4"/>
                    <a:pt x="21" y="10"/>
                  </a:cubicBezTo>
                  <a:cubicBezTo>
                    <a:pt x="10" y="19"/>
                    <a:pt x="5" y="31"/>
                    <a:pt x="3" y="42"/>
                  </a:cubicBezTo>
                  <a:cubicBezTo>
                    <a:pt x="0" y="52"/>
                    <a:pt x="0" y="60"/>
                    <a:pt x="0" y="61"/>
                  </a:cubicBezTo>
                  <a:cubicBezTo>
                    <a:pt x="0" y="64"/>
                    <a:pt x="2" y="66"/>
                    <a:pt x="5" y="66"/>
                  </a:cubicBezTo>
                  <a:cubicBezTo>
                    <a:pt x="131" y="70"/>
                    <a:pt x="131" y="70"/>
                    <a:pt x="131" y="70"/>
                  </a:cubicBezTo>
                  <a:cubicBezTo>
                    <a:pt x="133" y="73"/>
                    <a:pt x="133" y="73"/>
                    <a:pt x="133" y="73"/>
                  </a:cubicBezTo>
                  <a:cubicBezTo>
                    <a:pt x="135" y="75"/>
                    <a:pt x="137" y="75"/>
                    <a:pt x="140" y="74"/>
                  </a:cubicBezTo>
                  <a:cubicBezTo>
                    <a:pt x="142" y="73"/>
                    <a:pt x="143" y="70"/>
                    <a:pt x="143" y="68"/>
                  </a:cubicBezTo>
                  <a:cubicBezTo>
                    <a:pt x="137" y="69"/>
                    <a:pt x="137" y="69"/>
                    <a:pt x="137" y="69"/>
                  </a:cubicBezTo>
                  <a:cubicBezTo>
                    <a:pt x="142" y="66"/>
                    <a:pt x="142" y="66"/>
                    <a:pt x="142" y="66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7" y="60"/>
                    <a:pt x="136" y="59"/>
                    <a:pt x="134" y="59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59"/>
                    <a:pt x="12" y="46"/>
                    <a:pt x="17" y="34"/>
                  </a:cubicBezTo>
                  <a:cubicBezTo>
                    <a:pt x="20" y="28"/>
                    <a:pt x="23" y="22"/>
                    <a:pt x="29" y="18"/>
                  </a:cubicBezTo>
                  <a:cubicBezTo>
                    <a:pt x="34" y="14"/>
                    <a:pt x="41" y="11"/>
                    <a:pt x="50" y="11"/>
                  </a:cubicBezTo>
                  <a:cubicBezTo>
                    <a:pt x="56" y="11"/>
                    <a:pt x="62" y="12"/>
                    <a:pt x="70" y="14"/>
                  </a:cubicBezTo>
                  <a:cubicBezTo>
                    <a:pt x="88" y="20"/>
                    <a:pt x="114" y="27"/>
                    <a:pt x="114" y="27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3" y="26"/>
                    <a:pt x="113" y="26"/>
                    <a:pt x="113" y="26"/>
                  </a:cubicBezTo>
                  <a:cubicBezTo>
                    <a:pt x="116" y="29"/>
                    <a:pt x="120" y="34"/>
                    <a:pt x="123" y="42"/>
                  </a:cubicBezTo>
                  <a:cubicBezTo>
                    <a:pt x="126" y="49"/>
                    <a:pt x="129" y="59"/>
                    <a:pt x="132" y="70"/>
                  </a:cubicBezTo>
                  <a:cubicBezTo>
                    <a:pt x="137" y="69"/>
                    <a:pt x="137" y="69"/>
                    <a:pt x="137" y="69"/>
                  </a:cubicBezTo>
                  <a:cubicBezTo>
                    <a:pt x="142" y="66"/>
                    <a:pt x="142" y="66"/>
                    <a:pt x="142" y="66"/>
                  </a:cubicBezTo>
                  <a:cubicBezTo>
                    <a:pt x="137" y="69"/>
                    <a:pt x="137" y="69"/>
                    <a:pt x="137" y="69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3" name="iṡlíḓê">
              <a:extLst>
                <a:ext uri="{FF2B5EF4-FFF2-40B4-BE49-F238E27FC236}">
                  <a16:creationId xmlns:a16="http://schemas.microsoft.com/office/drawing/2014/main" id="{ACE1CD88-FBBF-4FA9-86B4-96F0C08E4E85}"/>
                </a:ext>
              </a:extLst>
            </p:cNvPr>
            <p:cNvSpPr/>
            <p:nvPr/>
          </p:nvSpPr>
          <p:spPr bwMode="auto">
            <a:xfrm>
              <a:off x="4098900" y="1573497"/>
              <a:ext cx="55936" cy="55936"/>
            </a:xfrm>
            <a:prstGeom prst="ellipse">
              <a:avLst/>
            </a:prstGeom>
            <a:solidFill>
              <a:srgbClr val="231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4" name="ïṣľiḍe">
              <a:extLst>
                <a:ext uri="{FF2B5EF4-FFF2-40B4-BE49-F238E27FC236}">
                  <a16:creationId xmlns:a16="http://schemas.microsoft.com/office/drawing/2014/main" id="{DAACEC1C-1043-4844-8C7E-4C83F02AFF7F}"/>
                </a:ext>
              </a:extLst>
            </p:cNvPr>
            <p:cNvSpPr/>
            <p:nvPr/>
          </p:nvSpPr>
          <p:spPr bwMode="auto">
            <a:xfrm>
              <a:off x="4063681" y="1505132"/>
              <a:ext cx="87011" cy="72509"/>
            </a:xfrm>
            <a:custGeom>
              <a:avLst/>
              <a:gdLst>
                <a:gd name="T0" fmla="*/ 13 w 20"/>
                <a:gd name="T1" fmla="*/ 2 h 17"/>
                <a:gd name="T2" fmla="*/ 2 w 20"/>
                <a:gd name="T3" fmla="*/ 10 h 17"/>
                <a:gd name="T4" fmla="*/ 1 w 20"/>
                <a:gd name="T5" fmla="*/ 14 h 17"/>
                <a:gd name="T6" fmla="*/ 6 w 20"/>
                <a:gd name="T7" fmla="*/ 15 h 17"/>
                <a:gd name="T8" fmla="*/ 16 w 20"/>
                <a:gd name="T9" fmla="*/ 8 h 17"/>
                <a:gd name="T10" fmla="*/ 13 w 20"/>
                <a:gd name="T11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7">
                  <a:moveTo>
                    <a:pt x="13" y="2"/>
                  </a:moveTo>
                  <a:cubicBezTo>
                    <a:pt x="9" y="5"/>
                    <a:pt x="6" y="7"/>
                    <a:pt x="2" y="10"/>
                  </a:cubicBezTo>
                  <a:cubicBezTo>
                    <a:pt x="1" y="11"/>
                    <a:pt x="0" y="13"/>
                    <a:pt x="1" y="14"/>
                  </a:cubicBezTo>
                  <a:cubicBezTo>
                    <a:pt x="2" y="16"/>
                    <a:pt x="4" y="17"/>
                    <a:pt x="6" y="15"/>
                  </a:cubicBezTo>
                  <a:cubicBezTo>
                    <a:pt x="9" y="13"/>
                    <a:pt x="13" y="10"/>
                    <a:pt x="16" y="8"/>
                  </a:cubicBezTo>
                  <a:cubicBezTo>
                    <a:pt x="20" y="6"/>
                    <a:pt x="17" y="0"/>
                    <a:pt x="13" y="2"/>
                  </a:cubicBezTo>
                </a:path>
              </a:pathLst>
            </a:custGeom>
            <a:solidFill>
              <a:srgbClr val="63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5" name="íşļiḍé">
              <a:extLst>
                <a:ext uri="{FF2B5EF4-FFF2-40B4-BE49-F238E27FC236}">
                  <a16:creationId xmlns:a16="http://schemas.microsoft.com/office/drawing/2014/main" id="{2B8923E8-4CA4-4109-8D81-AADB387A9509}"/>
                </a:ext>
              </a:extLst>
            </p:cNvPr>
            <p:cNvSpPr/>
            <p:nvPr/>
          </p:nvSpPr>
          <p:spPr bwMode="auto">
            <a:xfrm>
              <a:off x="3800578" y="1393261"/>
              <a:ext cx="507562" cy="723017"/>
            </a:xfrm>
            <a:custGeom>
              <a:avLst/>
              <a:gdLst>
                <a:gd name="T0" fmla="*/ 75 w 118"/>
                <a:gd name="T1" fmla="*/ 0 h 168"/>
                <a:gd name="T2" fmla="*/ 75 w 118"/>
                <a:gd name="T3" fmla="*/ 0 h 168"/>
                <a:gd name="T4" fmla="*/ 54 w 118"/>
                <a:gd name="T5" fmla="*/ 10 h 168"/>
                <a:gd name="T6" fmla="*/ 68 w 118"/>
                <a:gd name="T7" fmla="*/ 32 h 168"/>
                <a:gd name="T8" fmla="*/ 74 w 118"/>
                <a:gd name="T9" fmla="*/ 28 h 168"/>
                <a:gd name="T10" fmla="*/ 76 w 118"/>
                <a:gd name="T11" fmla="*/ 28 h 168"/>
                <a:gd name="T12" fmla="*/ 77 w 118"/>
                <a:gd name="T13" fmla="*/ 34 h 168"/>
                <a:gd name="T14" fmla="*/ 71 w 118"/>
                <a:gd name="T15" fmla="*/ 38 h 168"/>
                <a:gd name="T16" fmla="*/ 73 w 118"/>
                <a:gd name="T17" fmla="*/ 43 h 168"/>
                <a:gd name="T18" fmla="*/ 76 w 118"/>
                <a:gd name="T19" fmla="*/ 42 h 168"/>
                <a:gd name="T20" fmla="*/ 82 w 118"/>
                <a:gd name="T21" fmla="*/ 49 h 168"/>
                <a:gd name="T22" fmla="*/ 77 w 118"/>
                <a:gd name="T23" fmla="*/ 54 h 168"/>
                <a:gd name="T24" fmla="*/ 83 w 118"/>
                <a:gd name="T25" fmla="*/ 103 h 168"/>
                <a:gd name="T26" fmla="*/ 46 w 118"/>
                <a:gd name="T27" fmla="*/ 138 h 168"/>
                <a:gd name="T28" fmla="*/ 35 w 118"/>
                <a:gd name="T29" fmla="*/ 137 h 168"/>
                <a:gd name="T30" fmla="*/ 30 w 118"/>
                <a:gd name="T31" fmla="*/ 147 h 168"/>
                <a:gd name="T32" fmla="*/ 2 w 118"/>
                <a:gd name="T33" fmla="*/ 140 h 168"/>
                <a:gd name="T34" fmla="*/ 0 w 118"/>
                <a:gd name="T35" fmla="*/ 153 h 168"/>
                <a:gd name="T36" fmla="*/ 2 w 118"/>
                <a:gd name="T37" fmla="*/ 154 h 168"/>
                <a:gd name="T38" fmla="*/ 7 w 118"/>
                <a:gd name="T39" fmla="*/ 154 h 168"/>
                <a:gd name="T40" fmla="*/ 7 w 118"/>
                <a:gd name="T41" fmla="*/ 154 h 168"/>
                <a:gd name="T42" fmla="*/ 30 w 118"/>
                <a:gd name="T43" fmla="*/ 157 h 168"/>
                <a:gd name="T44" fmla="*/ 65 w 118"/>
                <a:gd name="T45" fmla="*/ 168 h 168"/>
                <a:gd name="T46" fmla="*/ 62 w 118"/>
                <a:gd name="T47" fmla="*/ 146 h 168"/>
                <a:gd name="T48" fmla="*/ 62 w 118"/>
                <a:gd name="T49" fmla="*/ 146 h 168"/>
                <a:gd name="T50" fmla="*/ 70 w 118"/>
                <a:gd name="T51" fmla="*/ 147 h 168"/>
                <a:gd name="T52" fmla="*/ 99 w 118"/>
                <a:gd name="T53" fmla="*/ 135 h 168"/>
                <a:gd name="T54" fmla="*/ 108 w 118"/>
                <a:gd name="T55" fmla="*/ 99 h 168"/>
                <a:gd name="T56" fmla="*/ 104 w 118"/>
                <a:gd name="T57" fmla="*/ 72 h 168"/>
                <a:gd name="T58" fmla="*/ 104 w 118"/>
                <a:gd name="T59" fmla="*/ 72 h 168"/>
                <a:gd name="T60" fmla="*/ 104 w 118"/>
                <a:gd name="T61" fmla="*/ 72 h 168"/>
                <a:gd name="T62" fmla="*/ 118 w 118"/>
                <a:gd name="T63" fmla="*/ 60 h 168"/>
                <a:gd name="T64" fmla="*/ 118 w 118"/>
                <a:gd name="T65" fmla="*/ 59 h 168"/>
                <a:gd name="T66" fmla="*/ 97 w 118"/>
                <a:gd name="T67" fmla="*/ 40 h 168"/>
                <a:gd name="T68" fmla="*/ 75 w 118"/>
                <a:gd name="T69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8" h="168">
                  <a:moveTo>
                    <a:pt x="75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5" y="3"/>
                    <a:pt x="54" y="10"/>
                  </a:cubicBezTo>
                  <a:cubicBezTo>
                    <a:pt x="60" y="19"/>
                    <a:pt x="64" y="26"/>
                    <a:pt x="68" y="32"/>
                  </a:cubicBezTo>
                  <a:cubicBezTo>
                    <a:pt x="70" y="31"/>
                    <a:pt x="72" y="30"/>
                    <a:pt x="74" y="28"/>
                  </a:cubicBezTo>
                  <a:cubicBezTo>
                    <a:pt x="75" y="28"/>
                    <a:pt x="75" y="28"/>
                    <a:pt x="76" y="28"/>
                  </a:cubicBezTo>
                  <a:cubicBezTo>
                    <a:pt x="79" y="28"/>
                    <a:pt x="80" y="32"/>
                    <a:pt x="77" y="34"/>
                  </a:cubicBezTo>
                  <a:cubicBezTo>
                    <a:pt x="75" y="35"/>
                    <a:pt x="73" y="37"/>
                    <a:pt x="71" y="38"/>
                  </a:cubicBezTo>
                  <a:cubicBezTo>
                    <a:pt x="72" y="40"/>
                    <a:pt x="72" y="41"/>
                    <a:pt x="73" y="43"/>
                  </a:cubicBezTo>
                  <a:cubicBezTo>
                    <a:pt x="74" y="42"/>
                    <a:pt x="75" y="42"/>
                    <a:pt x="76" y="42"/>
                  </a:cubicBezTo>
                  <a:cubicBezTo>
                    <a:pt x="79" y="42"/>
                    <a:pt x="82" y="45"/>
                    <a:pt x="82" y="49"/>
                  </a:cubicBezTo>
                  <a:cubicBezTo>
                    <a:pt x="82" y="51"/>
                    <a:pt x="80" y="54"/>
                    <a:pt x="77" y="54"/>
                  </a:cubicBezTo>
                  <a:cubicBezTo>
                    <a:pt x="81" y="67"/>
                    <a:pt x="83" y="81"/>
                    <a:pt x="83" y="103"/>
                  </a:cubicBezTo>
                  <a:cubicBezTo>
                    <a:pt x="84" y="134"/>
                    <a:pt x="60" y="138"/>
                    <a:pt x="46" y="138"/>
                  </a:cubicBezTo>
                  <a:cubicBezTo>
                    <a:pt x="39" y="138"/>
                    <a:pt x="35" y="137"/>
                    <a:pt x="35" y="137"/>
                  </a:cubicBezTo>
                  <a:cubicBezTo>
                    <a:pt x="30" y="147"/>
                    <a:pt x="30" y="147"/>
                    <a:pt x="30" y="147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1" y="145"/>
                    <a:pt x="0" y="150"/>
                    <a:pt x="0" y="153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4"/>
                    <a:pt x="5" y="154"/>
                    <a:pt x="7" y="154"/>
                  </a:cubicBezTo>
                  <a:cubicBezTo>
                    <a:pt x="7" y="154"/>
                    <a:pt x="7" y="154"/>
                    <a:pt x="7" y="154"/>
                  </a:cubicBezTo>
                  <a:cubicBezTo>
                    <a:pt x="14" y="154"/>
                    <a:pt x="22" y="155"/>
                    <a:pt x="30" y="157"/>
                  </a:cubicBezTo>
                  <a:cubicBezTo>
                    <a:pt x="41" y="161"/>
                    <a:pt x="56" y="165"/>
                    <a:pt x="65" y="168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6"/>
                    <a:pt x="65" y="147"/>
                    <a:pt x="70" y="147"/>
                  </a:cubicBezTo>
                  <a:cubicBezTo>
                    <a:pt x="79" y="147"/>
                    <a:pt x="92" y="145"/>
                    <a:pt x="99" y="135"/>
                  </a:cubicBezTo>
                  <a:cubicBezTo>
                    <a:pt x="105" y="126"/>
                    <a:pt x="108" y="112"/>
                    <a:pt x="108" y="99"/>
                  </a:cubicBezTo>
                  <a:cubicBezTo>
                    <a:pt x="108" y="89"/>
                    <a:pt x="106" y="80"/>
                    <a:pt x="104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72"/>
                    <a:pt x="117" y="67"/>
                    <a:pt x="118" y="60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49"/>
                    <a:pt x="100" y="47"/>
                    <a:pt x="97" y="40"/>
                  </a:cubicBezTo>
                  <a:cubicBezTo>
                    <a:pt x="94" y="34"/>
                    <a:pt x="88" y="11"/>
                    <a:pt x="75" y="0"/>
                  </a:cubicBezTo>
                </a:path>
              </a:pathLst>
            </a:custGeom>
            <a:solidFill>
              <a:srgbClr val="D4A4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6" name="íś1ïďè">
              <a:extLst>
                <a:ext uri="{FF2B5EF4-FFF2-40B4-BE49-F238E27FC236}">
                  <a16:creationId xmlns:a16="http://schemas.microsoft.com/office/drawing/2014/main" id="{DF52A0CB-DB2C-42D6-AF21-C404249AF87D}"/>
                </a:ext>
              </a:extLst>
            </p:cNvPr>
            <p:cNvSpPr/>
            <p:nvPr/>
          </p:nvSpPr>
          <p:spPr bwMode="auto">
            <a:xfrm>
              <a:off x="3784005" y="1393261"/>
              <a:ext cx="524136" cy="723017"/>
            </a:xfrm>
            <a:custGeom>
              <a:avLst/>
              <a:gdLst>
                <a:gd name="T0" fmla="*/ 66 w 122"/>
                <a:gd name="T1" fmla="*/ 146 h 168"/>
                <a:gd name="T2" fmla="*/ 69 w 122"/>
                <a:gd name="T3" fmla="*/ 168 h 168"/>
                <a:gd name="T4" fmla="*/ 69 w 122"/>
                <a:gd name="T5" fmla="*/ 168 h 168"/>
                <a:gd name="T6" fmla="*/ 66 w 122"/>
                <a:gd name="T7" fmla="*/ 146 h 168"/>
                <a:gd name="T8" fmla="*/ 66 w 122"/>
                <a:gd name="T9" fmla="*/ 146 h 168"/>
                <a:gd name="T10" fmla="*/ 4 w 122"/>
                <a:gd name="T11" fmla="*/ 139 h 168"/>
                <a:gd name="T12" fmla="*/ 0 w 122"/>
                <a:gd name="T13" fmla="*/ 152 h 168"/>
                <a:gd name="T14" fmla="*/ 4 w 122"/>
                <a:gd name="T15" fmla="*/ 153 h 168"/>
                <a:gd name="T16" fmla="*/ 6 w 122"/>
                <a:gd name="T17" fmla="*/ 140 h 168"/>
                <a:gd name="T18" fmla="*/ 4 w 122"/>
                <a:gd name="T19" fmla="*/ 139 h 168"/>
                <a:gd name="T20" fmla="*/ 108 w 122"/>
                <a:gd name="T21" fmla="*/ 72 h 168"/>
                <a:gd name="T22" fmla="*/ 108 w 122"/>
                <a:gd name="T23" fmla="*/ 72 h 168"/>
                <a:gd name="T24" fmla="*/ 112 w 122"/>
                <a:gd name="T25" fmla="*/ 99 h 168"/>
                <a:gd name="T26" fmla="*/ 108 w 122"/>
                <a:gd name="T27" fmla="*/ 72 h 168"/>
                <a:gd name="T28" fmla="*/ 79 w 122"/>
                <a:gd name="T29" fmla="*/ 0 h 168"/>
                <a:gd name="T30" fmla="*/ 79 w 122"/>
                <a:gd name="T31" fmla="*/ 0 h 168"/>
                <a:gd name="T32" fmla="*/ 79 w 122"/>
                <a:gd name="T33" fmla="*/ 0 h 168"/>
                <a:gd name="T34" fmla="*/ 101 w 122"/>
                <a:gd name="T35" fmla="*/ 40 h 168"/>
                <a:gd name="T36" fmla="*/ 122 w 122"/>
                <a:gd name="T37" fmla="*/ 59 h 168"/>
                <a:gd name="T38" fmla="*/ 101 w 122"/>
                <a:gd name="T39" fmla="*/ 40 h 168"/>
                <a:gd name="T40" fmla="*/ 79 w 122"/>
                <a:gd name="T41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2" h="168">
                  <a:moveTo>
                    <a:pt x="66" y="146"/>
                  </a:moveTo>
                  <a:cubicBezTo>
                    <a:pt x="69" y="168"/>
                    <a:pt x="69" y="168"/>
                    <a:pt x="69" y="168"/>
                  </a:cubicBezTo>
                  <a:cubicBezTo>
                    <a:pt x="69" y="168"/>
                    <a:pt x="69" y="168"/>
                    <a:pt x="69" y="168"/>
                  </a:cubicBezTo>
                  <a:cubicBezTo>
                    <a:pt x="66" y="146"/>
                    <a:pt x="66" y="146"/>
                    <a:pt x="66" y="146"/>
                  </a:cubicBezTo>
                  <a:cubicBezTo>
                    <a:pt x="66" y="146"/>
                    <a:pt x="66" y="146"/>
                    <a:pt x="66" y="146"/>
                  </a:cubicBezTo>
                  <a:moveTo>
                    <a:pt x="4" y="139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4" y="150"/>
                    <a:pt x="5" y="145"/>
                    <a:pt x="6" y="140"/>
                  </a:cubicBezTo>
                  <a:cubicBezTo>
                    <a:pt x="4" y="139"/>
                    <a:pt x="4" y="139"/>
                    <a:pt x="4" y="139"/>
                  </a:cubicBezTo>
                  <a:moveTo>
                    <a:pt x="108" y="72"/>
                  </a:moveTo>
                  <a:cubicBezTo>
                    <a:pt x="108" y="72"/>
                    <a:pt x="108" y="72"/>
                    <a:pt x="108" y="72"/>
                  </a:cubicBezTo>
                  <a:cubicBezTo>
                    <a:pt x="110" y="80"/>
                    <a:pt x="112" y="89"/>
                    <a:pt x="112" y="99"/>
                  </a:cubicBezTo>
                  <a:cubicBezTo>
                    <a:pt x="112" y="89"/>
                    <a:pt x="110" y="80"/>
                    <a:pt x="108" y="72"/>
                  </a:cubicBezTo>
                  <a:moveTo>
                    <a:pt x="79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92" y="11"/>
                    <a:pt x="98" y="34"/>
                    <a:pt x="101" y="40"/>
                  </a:cubicBezTo>
                  <a:cubicBezTo>
                    <a:pt x="104" y="47"/>
                    <a:pt x="122" y="49"/>
                    <a:pt x="122" y="59"/>
                  </a:cubicBezTo>
                  <a:cubicBezTo>
                    <a:pt x="122" y="49"/>
                    <a:pt x="104" y="47"/>
                    <a:pt x="101" y="40"/>
                  </a:cubicBezTo>
                  <a:cubicBezTo>
                    <a:pt x="98" y="34"/>
                    <a:pt x="92" y="11"/>
                    <a:pt x="79" y="0"/>
                  </a:cubicBezTo>
                </a:path>
              </a:pathLst>
            </a:custGeom>
            <a:solidFill>
              <a:srgbClr val="BC8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7" name="í$ḻîḍè">
              <a:extLst>
                <a:ext uri="{FF2B5EF4-FFF2-40B4-BE49-F238E27FC236}">
                  <a16:creationId xmlns:a16="http://schemas.microsoft.com/office/drawing/2014/main" id="{475F9190-677B-4146-BA58-378139C25280}"/>
                </a:ext>
              </a:extLst>
            </p:cNvPr>
            <p:cNvSpPr/>
            <p:nvPr/>
          </p:nvSpPr>
          <p:spPr bwMode="auto">
            <a:xfrm>
              <a:off x="3808865" y="2056199"/>
              <a:ext cx="271391" cy="64223"/>
            </a:xfrm>
            <a:custGeom>
              <a:avLst/>
              <a:gdLst>
                <a:gd name="T0" fmla="*/ 5 w 63"/>
                <a:gd name="T1" fmla="*/ 0 h 15"/>
                <a:gd name="T2" fmla="*/ 0 w 63"/>
                <a:gd name="T3" fmla="*/ 0 h 15"/>
                <a:gd name="T4" fmla="*/ 31 w 63"/>
                <a:gd name="T5" fmla="*/ 9 h 15"/>
                <a:gd name="T6" fmla="*/ 63 w 63"/>
                <a:gd name="T7" fmla="*/ 15 h 15"/>
                <a:gd name="T8" fmla="*/ 63 w 63"/>
                <a:gd name="T9" fmla="*/ 14 h 15"/>
                <a:gd name="T10" fmla="*/ 63 w 63"/>
                <a:gd name="T11" fmla="*/ 14 h 15"/>
                <a:gd name="T12" fmla="*/ 28 w 63"/>
                <a:gd name="T13" fmla="*/ 3 h 15"/>
                <a:gd name="T14" fmla="*/ 5 w 63"/>
                <a:gd name="T15" fmla="*/ 0 h 15"/>
                <a:gd name="T16" fmla="*/ 5 w 63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15">
                  <a:moveTo>
                    <a:pt x="5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47" y="12"/>
                    <a:pt x="63" y="15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54" y="11"/>
                    <a:pt x="39" y="7"/>
                    <a:pt x="28" y="3"/>
                  </a:cubicBezTo>
                  <a:cubicBezTo>
                    <a:pt x="20" y="1"/>
                    <a:pt x="1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1365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8" name="iŝlíde">
              <a:extLst>
                <a:ext uri="{FF2B5EF4-FFF2-40B4-BE49-F238E27FC236}">
                  <a16:creationId xmlns:a16="http://schemas.microsoft.com/office/drawing/2014/main" id="{CC8F4A71-380D-476C-8611-2BA309CE3452}"/>
                </a:ext>
              </a:extLst>
            </p:cNvPr>
            <p:cNvSpPr/>
            <p:nvPr/>
          </p:nvSpPr>
          <p:spPr bwMode="auto">
            <a:xfrm>
              <a:off x="4115474" y="1573497"/>
              <a:ext cx="39363" cy="51793"/>
            </a:xfrm>
            <a:custGeom>
              <a:avLst/>
              <a:gdLst>
                <a:gd name="T0" fmla="*/ 3 w 9"/>
                <a:gd name="T1" fmla="*/ 0 h 12"/>
                <a:gd name="T2" fmla="*/ 0 w 9"/>
                <a:gd name="T3" fmla="*/ 1 h 12"/>
                <a:gd name="T4" fmla="*/ 4 w 9"/>
                <a:gd name="T5" fmla="*/ 12 h 12"/>
                <a:gd name="T6" fmla="*/ 9 w 9"/>
                <a:gd name="T7" fmla="*/ 7 h 12"/>
                <a:gd name="T8" fmla="*/ 3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2" y="5"/>
                    <a:pt x="3" y="9"/>
                    <a:pt x="4" y="12"/>
                  </a:cubicBezTo>
                  <a:cubicBezTo>
                    <a:pt x="7" y="12"/>
                    <a:pt x="9" y="9"/>
                    <a:pt x="9" y="7"/>
                  </a:cubicBezTo>
                  <a:cubicBezTo>
                    <a:pt x="9" y="3"/>
                    <a:pt x="6" y="0"/>
                    <a:pt x="3" y="0"/>
                  </a:cubicBezTo>
                </a:path>
              </a:pathLst>
            </a:custGeom>
            <a:solidFill>
              <a:srgbClr val="231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9" name="isliďe">
              <a:extLst>
                <a:ext uri="{FF2B5EF4-FFF2-40B4-BE49-F238E27FC236}">
                  <a16:creationId xmlns:a16="http://schemas.microsoft.com/office/drawing/2014/main" id="{3A3333E9-A4DD-4485-84A4-04731F1D10F0}"/>
                </a:ext>
              </a:extLst>
            </p:cNvPr>
            <p:cNvSpPr/>
            <p:nvPr/>
          </p:nvSpPr>
          <p:spPr bwMode="auto">
            <a:xfrm>
              <a:off x="4092684" y="1513418"/>
              <a:ext cx="51793" cy="43506"/>
            </a:xfrm>
            <a:custGeom>
              <a:avLst/>
              <a:gdLst>
                <a:gd name="T0" fmla="*/ 8 w 12"/>
                <a:gd name="T1" fmla="*/ 0 h 10"/>
                <a:gd name="T2" fmla="*/ 6 w 12"/>
                <a:gd name="T3" fmla="*/ 0 h 10"/>
                <a:gd name="T4" fmla="*/ 0 w 12"/>
                <a:gd name="T5" fmla="*/ 4 h 10"/>
                <a:gd name="T6" fmla="*/ 3 w 12"/>
                <a:gd name="T7" fmla="*/ 10 h 10"/>
                <a:gd name="T8" fmla="*/ 9 w 12"/>
                <a:gd name="T9" fmla="*/ 6 h 10"/>
                <a:gd name="T10" fmla="*/ 8 w 12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7" y="0"/>
                    <a:pt x="7" y="0"/>
                    <a:pt x="6" y="0"/>
                  </a:cubicBezTo>
                  <a:cubicBezTo>
                    <a:pt x="4" y="2"/>
                    <a:pt x="2" y="3"/>
                    <a:pt x="0" y="4"/>
                  </a:cubicBezTo>
                  <a:cubicBezTo>
                    <a:pt x="1" y="6"/>
                    <a:pt x="2" y="8"/>
                    <a:pt x="3" y="10"/>
                  </a:cubicBezTo>
                  <a:cubicBezTo>
                    <a:pt x="5" y="9"/>
                    <a:pt x="7" y="7"/>
                    <a:pt x="9" y="6"/>
                  </a:cubicBezTo>
                  <a:cubicBezTo>
                    <a:pt x="12" y="4"/>
                    <a:pt x="11" y="0"/>
                    <a:pt x="8" y="0"/>
                  </a:cubicBezTo>
                </a:path>
              </a:pathLst>
            </a:custGeom>
            <a:solidFill>
              <a:srgbClr val="63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0" name="iṥľíďê">
              <a:extLst>
                <a:ext uri="{FF2B5EF4-FFF2-40B4-BE49-F238E27FC236}">
                  <a16:creationId xmlns:a16="http://schemas.microsoft.com/office/drawing/2014/main" id="{2C1A5410-226D-4449-93C9-5BDB0DC76DF8}"/>
                </a:ext>
              </a:extLst>
            </p:cNvPr>
            <p:cNvSpPr/>
            <p:nvPr/>
          </p:nvSpPr>
          <p:spPr bwMode="auto">
            <a:xfrm>
              <a:off x="3632771" y="2163926"/>
              <a:ext cx="1477109" cy="3664803"/>
            </a:xfrm>
            <a:custGeom>
              <a:avLst/>
              <a:gdLst>
                <a:gd name="T0" fmla="*/ 65 w 343"/>
                <a:gd name="T1" fmla="*/ 8 h 852"/>
                <a:gd name="T2" fmla="*/ 161 w 343"/>
                <a:gd name="T3" fmla="*/ 44 h 852"/>
                <a:gd name="T4" fmla="*/ 325 w 343"/>
                <a:gd name="T5" fmla="*/ 0 h 852"/>
                <a:gd name="T6" fmla="*/ 343 w 343"/>
                <a:gd name="T7" fmla="*/ 34 h 852"/>
                <a:gd name="T8" fmla="*/ 205 w 343"/>
                <a:gd name="T9" fmla="*/ 121 h 852"/>
                <a:gd name="T10" fmla="*/ 145 w 343"/>
                <a:gd name="T11" fmla="*/ 119 h 852"/>
                <a:gd name="T12" fmla="*/ 152 w 343"/>
                <a:gd name="T13" fmla="*/ 207 h 852"/>
                <a:gd name="T14" fmla="*/ 152 w 343"/>
                <a:gd name="T15" fmla="*/ 248 h 852"/>
                <a:gd name="T16" fmla="*/ 147 w 343"/>
                <a:gd name="T17" fmla="*/ 405 h 852"/>
                <a:gd name="T18" fmla="*/ 172 w 343"/>
                <a:gd name="T19" fmla="*/ 827 h 852"/>
                <a:gd name="T20" fmla="*/ 151 w 343"/>
                <a:gd name="T21" fmla="*/ 830 h 852"/>
                <a:gd name="T22" fmla="*/ 98 w 343"/>
                <a:gd name="T23" fmla="*/ 737 h 852"/>
                <a:gd name="T24" fmla="*/ 51 w 343"/>
                <a:gd name="T25" fmla="*/ 819 h 852"/>
                <a:gd name="T26" fmla="*/ 27 w 343"/>
                <a:gd name="T27" fmla="*/ 852 h 852"/>
                <a:gd name="T28" fmla="*/ 7 w 343"/>
                <a:gd name="T29" fmla="*/ 828 h 852"/>
                <a:gd name="T30" fmla="*/ 7 w 343"/>
                <a:gd name="T31" fmla="*/ 771 h 852"/>
                <a:gd name="T32" fmla="*/ 9 w 343"/>
                <a:gd name="T33" fmla="*/ 345 h 852"/>
                <a:gd name="T34" fmla="*/ 5 w 343"/>
                <a:gd name="T35" fmla="*/ 242 h 852"/>
                <a:gd name="T36" fmla="*/ 5 w 343"/>
                <a:gd name="T37" fmla="*/ 241 h 852"/>
                <a:gd name="T38" fmla="*/ 5 w 343"/>
                <a:gd name="T39" fmla="*/ 236 h 852"/>
                <a:gd name="T40" fmla="*/ 2 w 343"/>
                <a:gd name="T41" fmla="*/ 36 h 852"/>
                <a:gd name="T42" fmla="*/ 8 w 343"/>
                <a:gd name="T43" fmla="*/ 6 h 852"/>
                <a:gd name="T44" fmla="*/ 65 w 343"/>
                <a:gd name="T45" fmla="*/ 8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3" h="852">
                  <a:moveTo>
                    <a:pt x="65" y="8"/>
                  </a:moveTo>
                  <a:cubicBezTo>
                    <a:pt x="86" y="20"/>
                    <a:pt x="109" y="41"/>
                    <a:pt x="161" y="44"/>
                  </a:cubicBezTo>
                  <a:cubicBezTo>
                    <a:pt x="222" y="48"/>
                    <a:pt x="313" y="7"/>
                    <a:pt x="325" y="0"/>
                  </a:cubicBezTo>
                  <a:cubicBezTo>
                    <a:pt x="325" y="0"/>
                    <a:pt x="341" y="16"/>
                    <a:pt x="343" y="34"/>
                  </a:cubicBezTo>
                  <a:cubicBezTo>
                    <a:pt x="343" y="34"/>
                    <a:pt x="288" y="109"/>
                    <a:pt x="205" y="121"/>
                  </a:cubicBezTo>
                  <a:cubicBezTo>
                    <a:pt x="183" y="124"/>
                    <a:pt x="162" y="123"/>
                    <a:pt x="145" y="119"/>
                  </a:cubicBezTo>
                  <a:cubicBezTo>
                    <a:pt x="148" y="141"/>
                    <a:pt x="151" y="171"/>
                    <a:pt x="152" y="207"/>
                  </a:cubicBezTo>
                  <a:cubicBezTo>
                    <a:pt x="153" y="220"/>
                    <a:pt x="152" y="234"/>
                    <a:pt x="152" y="248"/>
                  </a:cubicBezTo>
                  <a:cubicBezTo>
                    <a:pt x="153" y="327"/>
                    <a:pt x="149" y="380"/>
                    <a:pt x="147" y="405"/>
                  </a:cubicBezTo>
                  <a:cubicBezTo>
                    <a:pt x="143" y="469"/>
                    <a:pt x="154" y="638"/>
                    <a:pt x="172" y="827"/>
                  </a:cubicBezTo>
                  <a:cubicBezTo>
                    <a:pt x="151" y="830"/>
                    <a:pt x="151" y="830"/>
                    <a:pt x="151" y="830"/>
                  </a:cubicBezTo>
                  <a:cubicBezTo>
                    <a:pt x="98" y="737"/>
                    <a:pt x="98" y="737"/>
                    <a:pt x="98" y="737"/>
                  </a:cubicBezTo>
                  <a:cubicBezTo>
                    <a:pt x="85" y="818"/>
                    <a:pt x="51" y="819"/>
                    <a:pt x="51" y="819"/>
                  </a:cubicBezTo>
                  <a:cubicBezTo>
                    <a:pt x="27" y="852"/>
                    <a:pt x="27" y="852"/>
                    <a:pt x="27" y="852"/>
                  </a:cubicBezTo>
                  <a:cubicBezTo>
                    <a:pt x="7" y="828"/>
                    <a:pt x="7" y="828"/>
                    <a:pt x="7" y="828"/>
                  </a:cubicBezTo>
                  <a:cubicBezTo>
                    <a:pt x="7" y="828"/>
                    <a:pt x="0" y="852"/>
                    <a:pt x="7" y="771"/>
                  </a:cubicBezTo>
                  <a:cubicBezTo>
                    <a:pt x="15" y="690"/>
                    <a:pt x="20" y="499"/>
                    <a:pt x="9" y="345"/>
                  </a:cubicBezTo>
                  <a:cubicBezTo>
                    <a:pt x="8" y="320"/>
                    <a:pt x="6" y="273"/>
                    <a:pt x="5" y="242"/>
                  </a:cubicBezTo>
                  <a:cubicBezTo>
                    <a:pt x="5" y="241"/>
                    <a:pt x="5" y="241"/>
                    <a:pt x="5" y="241"/>
                  </a:cubicBezTo>
                  <a:cubicBezTo>
                    <a:pt x="5" y="236"/>
                    <a:pt x="5" y="236"/>
                    <a:pt x="5" y="236"/>
                  </a:cubicBezTo>
                  <a:cubicBezTo>
                    <a:pt x="2" y="152"/>
                    <a:pt x="0" y="40"/>
                    <a:pt x="2" y="36"/>
                  </a:cubicBezTo>
                  <a:cubicBezTo>
                    <a:pt x="2" y="36"/>
                    <a:pt x="3" y="17"/>
                    <a:pt x="8" y="6"/>
                  </a:cubicBezTo>
                  <a:cubicBezTo>
                    <a:pt x="65" y="8"/>
                    <a:pt x="65" y="8"/>
                    <a:pt x="65" y="8"/>
                  </a:cubicBezTo>
                </a:path>
              </a:pathLst>
            </a:custGeom>
            <a:solidFill>
              <a:srgbClr val="279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1" name="îṡľîḓe">
              <a:extLst>
                <a:ext uri="{FF2B5EF4-FFF2-40B4-BE49-F238E27FC236}">
                  <a16:creationId xmlns:a16="http://schemas.microsoft.com/office/drawing/2014/main" id="{0AD586A5-AA5C-42AA-AF60-DC1DCE87B7E7}"/>
                </a:ext>
              </a:extLst>
            </p:cNvPr>
            <p:cNvSpPr/>
            <p:nvPr/>
          </p:nvSpPr>
          <p:spPr bwMode="auto">
            <a:xfrm>
              <a:off x="3616198" y="2136994"/>
              <a:ext cx="1516470" cy="3714524"/>
            </a:xfrm>
            <a:custGeom>
              <a:avLst/>
              <a:gdLst>
                <a:gd name="T0" fmla="*/ 165 w 352"/>
                <a:gd name="T1" fmla="*/ 56 h 863"/>
                <a:gd name="T2" fmla="*/ 324 w 352"/>
                <a:gd name="T3" fmla="*/ 14 h 863"/>
                <a:gd name="T4" fmla="*/ 326 w 352"/>
                <a:gd name="T5" fmla="*/ 9 h 863"/>
                <a:gd name="T6" fmla="*/ 325 w 352"/>
                <a:gd name="T7" fmla="*/ 10 h 863"/>
                <a:gd name="T8" fmla="*/ 342 w 352"/>
                <a:gd name="T9" fmla="*/ 37 h 863"/>
                <a:gd name="T10" fmla="*/ 184 w 352"/>
                <a:gd name="T11" fmla="*/ 123 h 863"/>
                <a:gd name="T12" fmla="*/ 151 w 352"/>
                <a:gd name="T13" fmla="*/ 213 h 863"/>
                <a:gd name="T14" fmla="*/ 150 w 352"/>
                <a:gd name="T15" fmla="*/ 285 h 863"/>
                <a:gd name="T16" fmla="*/ 176 w 352"/>
                <a:gd name="T17" fmla="*/ 833 h 863"/>
                <a:gd name="T18" fmla="*/ 101 w 352"/>
                <a:gd name="T19" fmla="*/ 737 h 863"/>
                <a:gd name="T20" fmla="*/ 56 w 352"/>
                <a:gd name="T21" fmla="*/ 820 h 863"/>
                <a:gd name="T22" fmla="*/ 55 w 352"/>
                <a:gd name="T23" fmla="*/ 820 h 863"/>
                <a:gd name="T24" fmla="*/ 51 w 352"/>
                <a:gd name="T25" fmla="*/ 822 h 863"/>
                <a:gd name="T26" fmla="*/ 6 w 352"/>
                <a:gd name="T27" fmla="*/ 832 h 863"/>
                <a:gd name="T28" fmla="*/ 7 w 352"/>
                <a:gd name="T29" fmla="*/ 832 h 863"/>
                <a:gd name="T30" fmla="*/ 5 w 352"/>
                <a:gd name="T31" fmla="*/ 833 h 863"/>
                <a:gd name="T32" fmla="*/ 8 w 352"/>
                <a:gd name="T33" fmla="*/ 835 h 863"/>
                <a:gd name="T34" fmla="*/ 6 w 352"/>
                <a:gd name="T35" fmla="*/ 833 h 863"/>
                <a:gd name="T36" fmla="*/ 9 w 352"/>
                <a:gd name="T37" fmla="*/ 831 h 863"/>
                <a:gd name="T38" fmla="*/ 9 w 352"/>
                <a:gd name="T39" fmla="*/ 837 h 863"/>
                <a:gd name="T40" fmla="*/ 12 w 352"/>
                <a:gd name="T41" fmla="*/ 833 h 863"/>
                <a:gd name="T42" fmla="*/ 10 w 352"/>
                <a:gd name="T43" fmla="*/ 836 h 863"/>
                <a:gd name="T44" fmla="*/ 14 w 352"/>
                <a:gd name="T45" fmla="*/ 834 h 863"/>
                <a:gd name="T46" fmla="*/ 14 w 352"/>
                <a:gd name="T47" fmla="*/ 834 h 863"/>
                <a:gd name="T48" fmla="*/ 14 w 352"/>
                <a:gd name="T49" fmla="*/ 834 h 863"/>
                <a:gd name="T50" fmla="*/ 19 w 352"/>
                <a:gd name="T51" fmla="*/ 350 h 863"/>
                <a:gd name="T52" fmla="*/ 14 w 352"/>
                <a:gd name="T53" fmla="*/ 247 h 863"/>
                <a:gd name="T54" fmla="*/ 10 w 352"/>
                <a:gd name="T55" fmla="*/ 247 h 863"/>
                <a:gd name="T56" fmla="*/ 14 w 352"/>
                <a:gd name="T57" fmla="*/ 250 h 863"/>
                <a:gd name="T58" fmla="*/ 9 w 352"/>
                <a:gd name="T59" fmla="*/ 247 h 863"/>
                <a:gd name="T60" fmla="*/ 15 w 352"/>
                <a:gd name="T61" fmla="*/ 242 h 863"/>
                <a:gd name="T62" fmla="*/ 11 w 352"/>
                <a:gd name="T63" fmla="*/ 43 h 863"/>
                <a:gd name="T64" fmla="*/ 11 w 352"/>
                <a:gd name="T65" fmla="*/ 43 h 863"/>
                <a:gd name="T66" fmla="*/ 11 w 352"/>
                <a:gd name="T67" fmla="*/ 42 h 863"/>
                <a:gd name="T68" fmla="*/ 12 w 352"/>
                <a:gd name="T69" fmla="*/ 17 h 863"/>
                <a:gd name="T70" fmla="*/ 69 w 352"/>
                <a:gd name="T71" fmla="*/ 14 h 863"/>
                <a:gd name="T72" fmla="*/ 1 w 352"/>
                <a:gd name="T73" fmla="*/ 30 h 863"/>
                <a:gd name="T74" fmla="*/ 0 w 352"/>
                <a:gd name="T75" fmla="*/ 41 h 863"/>
                <a:gd name="T76" fmla="*/ 9 w 352"/>
                <a:gd name="T77" fmla="*/ 242 h 863"/>
                <a:gd name="T78" fmla="*/ 5 w 352"/>
                <a:gd name="T79" fmla="*/ 243 h 863"/>
                <a:gd name="T80" fmla="*/ 9 w 352"/>
                <a:gd name="T81" fmla="*/ 248 h 863"/>
                <a:gd name="T82" fmla="*/ 6 w 352"/>
                <a:gd name="T83" fmla="*/ 776 h 863"/>
                <a:gd name="T84" fmla="*/ 5 w 352"/>
                <a:gd name="T85" fmla="*/ 841 h 863"/>
                <a:gd name="T86" fmla="*/ 15 w 352"/>
                <a:gd name="T87" fmla="*/ 838 h 863"/>
                <a:gd name="T88" fmla="*/ 7 w 352"/>
                <a:gd name="T89" fmla="*/ 837 h 863"/>
                <a:gd name="T90" fmla="*/ 60 w 352"/>
                <a:gd name="T91" fmla="*/ 829 h 863"/>
                <a:gd name="T92" fmla="*/ 86 w 352"/>
                <a:gd name="T93" fmla="*/ 807 h 863"/>
                <a:gd name="T94" fmla="*/ 150 w 352"/>
                <a:gd name="T95" fmla="*/ 839 h 863"/>
                <a:gd name="T96" fmla="*/ 156 w 352"/>
                <a:gd name="T97" fmla="*/ 442 h 863"/>
                <a:gd name="T98" fmla="*/ 156 w 352"/>
                <a:gd name="T99" fmla="*/ 254 h 863"/>
                <a:gd name="T100" fmla="*/ 154 w 352"/>
                <a:gd name="T101" fmla="*/ 124 h 863"/>
                <a:gd name="T102" fmla="*/ 210 w 352"/>
                <a:gd name="T103" fmla="*/ 132 h 863"/>
                <a:gd name="T104" fmla="*/ 342 w 352"/>
                <a:gd name="T105" fmla="*/ 13 h 863"/>
                <a:gd name="T106" fmla="*/ 256 w 352"/>
                <a:gd name="T107" fmla="*/ 29 h 863"/>
                <a:gd name="T108" fmla="*/ 71 w 352"/>
                <a:gd name="T109" fmla="*/ 9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2" h="863">
                  <a:moveTo>
                    <a:pt x="69" y="14"/>
                  </a:moveTo>
                  <a:cubicBezTo>
                    <a:pt x="66" y="18"/>
                    <a:pt x="66" y="18"/>
                    <a:pt x="66" y="18"/>
                  </a:cubicBezTo>
                  <a:cubicBezTo>
                    <a:pt x="76" y="24"/>
                    <a:pt x="88" y="33"/>
                    <a:pt x="103" y="40"/>
                  </a:cubicBezTo>
                  <a:cubicBezTo>
                    <a:pt x="118" y="48"/>
                    <a:pt x="138" y="54"/>
                    <a:pt x="165" y="56"/>
                  </a:cubicBezTo>
                  <a:cubicBezTo>
                    <a:pt x="167" y="56"/>
                    <a:pt x="170" y="56"/>
                    <a:pt x="173" y="56"/>
                  </a:cubicBezTo>
                  <a:cubicBezTo>
                    <a:pt x="204" y="56"/>
                    <a:pt x="241" y="46"/>
                    <a:pt x="271" y="36"/>
                  </a:cubicBezTo>
                  <a:cubicBezTo>
                    <a:pt x="286" y="31"/>
                    <a:pt x="300" y="25"/>
                    <a:pt x="310" y="21"/>
                  </a:cubicBezTo>
                  <a:cubicBezTo>
                    <a:pt x="316" y="18"/>
                    <a:pt x="320" y="16"/>
                    <a:pt x="324" y="14"/>
                  </a:cubicBezTo>
                  <a:cubicBezTo>
                    <a:pt x="327" y="13"/>
                    <a:pt x="330" y="11"/>
                    <a:pt x="332" y="10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5" y="10"/>
                    <a:pt x="329" y="14"/>
                    <a:pt x="333" y="19"/>
                  </a:cubicBezTo>
                  <a:cubicBezTo>
                    <a:pt x="337" y="25"/>
                    <a:pt x="340" y="33"/>
                    <a:pt x="341" y="41"/>
                  </a:cubicBezTo>
                  <a:cubicBezTo>
                    <a:pt x="347" y="40"/>
                    <a:pt x="347" y="40"/>
                    <a:pt x="347" y="40"/>
                  </a:cubicBezTo>
                  <a:cubicBezTo>
                    <a:pt x="342" y="37"/>
                    <a:pt x="342" y="37"/>
                    <a:pt x="342" y="37"/>
                  </a:cubicBezTo>
                  <a:cubicBezTo>
                    <a:pt x="342" y="37"/>
                    <a:pt x="342" y="37"/>
                    <a:pt x="342" y="37"/>
                  </a:cubicBezTo>
                  <a:cubicBezTo>
                    <a:pt x="341" y="38"/>
                    <a:pt x="328" y="56"/>
                    <a:pt x="304" y="76"/>
                  </a:cubicBezTo>
                  <a:cubicBezTo>
                    <a:pt x="281" y="95"/>
                    <a:pt x="248" y="116"/>
                    <a:pt x="209" y="121"/>
                  </a:cubicBezTo>
                  <a:cubicBezTo>
                    <a:pt x="200" y="122"/>
                    <a:pt x="192" y="123"/>
                    <a:pt x="184" y="123"/>
                  </a:cubicBezTo>
                  <a:cubicBezTo>
                    <a:pt x="172" y="123"/>
                    <a:pt x="160" y="122"/>
                    <a:pt x="150" y="119"/>
                  </a:cubicBezTo>
                  <a:cubicBezTo>
                    <a:pt x="148" y="119"/>
                    <a:pt x="146" y="120"/>
                    <a:pt x="145" y="121"/>
                  </a:cubicBezTo>
                  <a:cubicBezTo>
                    <a:pt x="144" y="122"/>
                    <a:pt x="143" y="124"/>
                    <a:pt x="143" y="126"/>
                  </a:cubicBezTo>
                  <a:cubicBezTo>
                    <a:pt x="147" y="148"/>
                    <a:pt x="150" y="178"/>
                    <a:pt x="151" y="213"/>
                  </a:cubicBezTo>
                  <a:cubicBezTo>
                    <a:pt x="151" y="216"/>
                    <a:pt x="151" y="219"/>
                    <a:pt x="151" y="223"/>
                  </a:cubicBezTo>
                  <a:cubicBezTo>
                    <a:pt x="151" y="233"/>
                    <a:pt x="151" y="243"/>
                    <a:pt x="150" y="253"/>
                  </a:cubicBezTo>
                  <a:cubicBezTo>
                    <a:pt x="150" y="254"/>
                    <a:pt x="150" y="254"/>
                    <a:pt x="150" y="254"/>
                  </a:cubicBezTo>
                  <a:cubicBezTo>
                    <a:pt x="150" y="265"/>
                    <a:pt x="150" y="275"/>
                    <a:pt x="150" y="285"/>
                  </a:cubicBezTo>
                  <a:cubicBezTo>
                    <a:pt x="150" y="346"/>
                    <a:pt x="147" y="389"/>
                    <a:pt x="146" y="411"/>
                  </a:cubicBezTo>
                  <a:cubicBezTo>
                    <a:pt x="145" y="420"/>
                    <a:pt x="145" y="430"/>
                    <a:pt x="145" y="442"/>
                  </a:cubicBezTo>
                  <a:cubicBezTo>
                    <a:pt x="145" y="520"/>
                    <a:pt x="155" y="670"/>
                    <a:pt x="170" y="833"/>
                  </a:cubicBezTo>
                  <a:cubicBezTo>
                    <a:pt x="176" y="833"/>
                    <a:pt x="176" y="833"/>
                    <a:pt x="176" y="833"/>
                  </a:cubicBezTo>
                  <a:cubicBezTo>
                    <a:pt x="175" y="827"/>
                    <a:pt x="175" y="827"/>
                    <a:pt x="175" y="827"/>
                  </a:cubicBezTo>
                  <a:cubicBezTo>
                    <a:pt x="158" y="830"/>
                    <a:pt x="158" y="830"/>
                    <a:pt x="158" y="830"/>
                  </a:cubicBezTo>
                  <a:cubicBezTo>
                    <a:pt x="107" y="740"/>
                    <a:pt x="107" y="740"/>
                    <a:pt x="107" y="740"/>
                  </a:cubicBezTo>
                  <a:cubicBezTo>
                    <a:pt x="105" y="738"/>
                    <a:pt x="103" y="737"/>
                    <a:pt x="101" y="737"/>
                  </a:cubicBezTo>
                  <a:cubicBezTo>
                    <a:pt x="98" y="738"/>
                    <a:pt x="97" y="739"/>
                    <a:pt x="96" y="742"/>
                  </a:cubicBezTo>
                  <a:cubicBezTo>
                    <a:pt x="90" y="782"/>
                    <a:pt x="79" y="801"/>
                    <a:pt x="70" y="810"/>
                  </a:cubicBezTo>
                  <a:cubicBezTo>
                    <a:pt x="65" y="815"/>
                    <a:pt x="61" y="817"/>
                    <a:pt x="59" y="819"/>
                  </a:cubicBezTo>
                  <a:cubicBezTo>
                    <a:pt x="57" y="819"/>
                    <a:pt x="56" y="819"/>
                    <a:pt x="56" y="820"/>
                  </a:cubicBezTo>
                  <a:cubicBezTo>
                    <a:pt x="55" y="820"/>
                    <a:pt x="55" y="820"/>
                    <a:pt x="55" y="820"/>
                  </a:cubicBezTo>
                  <a:cubicBezTo>
                    <a:pt x="55" y="820"/>
                    <a:pt x="55" y="820"/>
                    <a:pt x="55" y="820"/>
                  </a:cubicBezTo>
                  <a:cubicBezTo>
                    <a:pt x="55" y="823"/>
                    <a:pt x="55" y="823"/>
                    <a:pt x="55" y="823"/>
                  </a:cubicBezTo>
                  <a:cubicBezTo>
                    <a:pt x="55" y="820"/>
                    <a:pt x="55" y="820"/>
                    <a:pt x="55" y="820"/>
                  </a:cubicBezTo>
                  <a:cubicBezTo>
                    <a:pt x="55" y="820"/>
                    <a:pt x="55" y="820"/>
                    <a:pt x="55" y="820"/>
                  </a:cubicBezTo>
                  <a:cubicBezTo>
                    <a:pt x="55" y="823"/>
                    <a:pt x="55" y="823"/>
                    <a:pt x="55" y="823"/>
                  </a:cubicBezTo>
                  <a:cubicBezTo>
                    <a:pt x="55" y="820"/>
                    <a:pt x="55" y="820"/>
                    <a:pt x="55" y="820"/>
                  </a:cubicBezTo>
                  <a:cubicBezTo>
                    <a:pt x="53" y="820"/>
                    <a:pt x="52" y="821"/>
                    <a:pt x="51" y="822"/>
                  </a:cubicBezTo>
                  <a:cubicBezTo>
                    <a:pt x="31" y="849"/>
                    <a:pt x="31" y="849"/>
                    <a:pt x="31" y="849"/>
                  </a:cubicBezTo>
                  <a:cubicBezTo>
                    <a:pt x="16" y="830"/>
                    <a:pt x="16" y="830"/>
                    <a:pt x="16" y="830"/>
                  </a:cubicBezTo>
                  <a:cubicBezTo>
                    <a:pt x="14" y="828"/>
                    <a:pt x="12" y="828"/>
                    <a:pt x="10" y="828"/>
                  </a:cubicBezTo>
                  <a:cubicBezTo>
                    <a:pt x="8" y="828"/>
                    <a:pt x="7" y="830"/>
                    <a:pt x="6" y="832"/>
                  </a:cubicBezTo>
                  <a:cubicBezTo>
                    <a:pt x="7" y="832"/>
                    <a:pt x="7" y="832"/>
                    <a:pt x="7" y="832"/>
                  </a:cubicBezTo>
                  <a:cubicBezTo>
                    <a:pt x="6" y="832"/>
                    <a:pt x="6" y="832"/>
                    <a:pt x="6" y="832"/>
                  </a:cubicBezTo>
                  <a:cubicBezTo>
                    <a:pt x="6" y="832"/>
                    <a:pt x="6" y="832"/>
                    <a:pt x="6" y="832"/>
                  </a:cubicBezTo>
                  <a:cubicBezTo>
                    <a:pt x="7" y="832"/>
                    <a:pt x="7" y="832"/>
                    <a:pt x="7" y="832"/>
                  </a:cubicBezTo>
                  <a:cubicBezTo>
                    <a:pt x="6" y="832"/>
                    <a:pt x="6" y="832"/>
                    <a:pt x="6" y="832"/>
                  </a:cubicBezTo>
                  <a:cubicBezTo>
                    <a:pt x="6" y="832"/>
                    <a:pt x="6" y="833"/>
                    <a:pt x="5" y="833"/>
                  </a:cubicBezTo>
                  <a:cubicBezTo>
                    <a:pt x="5" y="833"/>
                    <a:pt x="5" y="833"/>
                    <a:pt x="5" y="833"/>
                  </a:cubicBezTo>
                  <a:cubicBezTo>
                    <a:pt x="5" y="833"/>
                    <a:pt x="5" y="833"/>
                    <a:pt x="5" y="833"/>
                  </a:cubicBezTo>
                  <a:cubicBezTo>
                    <a:pt x="8" y="835"/>
                    <a:pt x="8" y="835"/>
                    <a:pt x="8" y="835"/>
                  </a:cubicBezTo>
                  <a:cubicBezTo>
                    <a:pt x="6" y="833"/>
                    <a:pt x="6" y="833"/>
                    <a:pt x="6" y="833"/>
                  </a:cubicBezTo>
                  <a:cubicBezTo>
                    <a:pt x="5" y="833"/>
                    <a:pt x="5" y="833"/>
                    <a:pt x="5" y="833"/>
                  </a:cubicBezTo>
                  <a:cubicBezTo>
                    <a:pt x="8" y="835"/>
                    <a:pt x="8" y="835"/>
                    <a:pt x="8" y="835"/>
                  </a:cubicBezTo>
                  <a:cubicBezTo>
                    <a:pt x="6" y="833"/>
                    <a:pt x="6" y="833"/>
                    <a:pt x="6" y="833"/>
                  </a:cubicBezTo>
                  <a:cubicBezTo>
                    <a:pt x="9" y="836"/>
                    <a:pt x="9" y="836"/>
                    <a:pt x="9" y="836"/>
                  </a:cubicBezTo>
                  <a:cubicBezTo>
                    <a:pt x="7" y="832"/>
                    <a:pt x="7" y="832"/>
                    <a:pt x="7" y="832"/>
                  </a:cubicBezTo>
                  <a:cubicBezTo>
                    <a:pt x="6" y="832"/>
                    <a:pt x="6" y="833"/>
                    <a:pt x="6" y="833"/>
                  </a:cubicBezTo>
                  <a:cubicBezTo>
                    <a:pt x="9" y="836"/>
                    <a:pt x="9" y="836"/>
                    <a:pt x="9" y="836"/>
                  </a:cubicBezTo>
                  <a:cubicBezTo>
                    <a:pt x="7" y="832"/>
                    <a:pt x="7" y="832"/>
                    <a:pt x="7" y="832"/>
                  </a:cubicBezTo>
                  <a:cubicBezTo>
                    <a:pt x="9" y="836"/>
                    <a:pt x="9" y="836"/>
                    <a:pt x="9" y="836"/>
                  </a:cubicBezTo>
                  <a:cubicBezTo>
                    <a:pt x="9" y="831"/>
                    <a:pt x="9" y="831"/>
                    <a:pt x="9" y="831"/>
                  </a:cubicBezTo>
                  <a:cubicBezTo>
                    <a:pt x="8" y="831"/>
                    <a:pt x="7" y="832"/>
                    <a:pt x="7" y="832"/>
                  </a:cubicBezTo>
                  <a:cubicBezTo>
                    <a:pt x="9" y="836"/>
                    <a:pt x="9" y="836"/>
                    <a:pt x="9" y="836"/>
                  </a:cubicBezTo>
                  <a:cubicBezTo>
                    <a:pt x="9" y="831"/>
                    <a:pt x="9" y="831"/>
                    <a:pt x="9" y="831"/>
                  </a:cubicBezTo>
                  <a:cubicBezTo>
                    <a:pt x="9" y="837"/>
                    <a:pt x="9" y="837"/>
                    <a:pt x="9" y="837"/>
                  </a:cubicBezTo>
                  <a:cubicBezTo>
                    <a:pt x="12" y="833"/>
                    <a:pt x="12" y="833"/>
                    <a:pt x="12" y="833"/>
                  </a:cubicBezTo>
                  <a:cubicBezTo>
                    <a:pt x="12" y="832"/>
                    <a:pt x="10" y="831"/>
                    <a:pt x="9" y="831"/>
                  </a:cubicBezTo>
                  <a:cubicBezTo>
                    <a:pt x="9" y="837"/>
                    <a:pt x="9" y="837"/>
                    <a:pt x="9" y="837"/>
                  </a:cubicBezTo>
                  <a:cubicBezTo>
                    <a:pt x="12" y="833"/>
                    <a:pt x="12" y="833"/>
                    <a:pt x="12" y="833"/>
                  </a:cubicBezTo>
                  <a:cubicBezTo>
                    <a:pt x="10" y="836"/>
                    <a:pt x="10" y="836"/>
                    <a:pt x="10" y="836"/>
                  </a:cubicBezTo>
                  <a:cubicBezTo>
                    <a:pt x="14" y="834"/>
                    <a:pt x="14" y="834"/>
                    <a:pt x="14" y="834"/>
                  </a:cubicBezTo>
                  <a:cubicBezTo>
                    <a:pt x="13" y="834"/>
                    <a:pt x="13" y="833"/>
                    <a:pt x="12" y="833"/>
                  </a:cubicBezTo>
                  <a:cubicBezTo>
                    <a:pt x="10" y="836"/>
                    <a:pt x="10" y="836"/>
                    <a:pt x="10" y="836"/>
                  </a:cubicBezTo>
                  <a:cubicBezTo>
                    <a:pt x="14" y="834"/>
                    <a:pt x="14" y="834"/>
                    <a:pt x="14" y="834"/>
                  </a:cubicBezTo>
                  <a:cubicBezTo>
                    <a:pt x="11" y="835"/>
                    <a:pt x="11" y="835"/>
                    <a:pt x="11" y="835"/>
                  </a:cubicBezTo>
                  <a:cubicBezTo>
                    <a:pt x="14" y="834"/>
                    <a:pt x="14" y="834"/>
                    <a:pt x="14" y="834"/>
                  </a:cubicBezTo>
                  <a:cubicBezTo>
                    <a:pt x="14" y="834"/>
                    <a:pt x="14" y="834"/>
                    <a:pt x="14" y="834"/>
                  </a:cubicBezTo>
                  <a:cubicBezTo>
                    <a:pt x="11" y="835"/>
                    <a:pt x="11" y="835"/>
                    <a:pt x="11" y="835"/>
                  </a:cubicBezTo>
                  <a:cubicBezTo>
                    <a:pt x="14" y="834"/>
                    <a:pt x="14" y="834"/>
                    <a:pt x="14" y="834"/>
                  </a:cubicBezTo>
                  <a:cubicBezTo>
                    <a:pt x="13" y="835"/>
                    <a:pt x="13" y="835"/>
                    <a:pt x="13" y="835"/>
                  </a:cubicBezTo>
                  <a:cubicBezTo>
                    <a:pt x="14" y="834"/>
                    <a:pt x="14" y="834"/>
                    <a:pt x="14" y="834"/>
                  </a:cubicBezTo>
                  <a:cubicBezTo>
                    <a:pt x="14" y="834"/>
                    <a:pt x="14" y="834"/>
                    <a:pt x="14" y="834"/>
                  </a:cubicBezTo>
                  <a:cubicBezTo>
                    <a:pt x="13" y="835"/>
                    <a:pt x="13" y="835"/>
                    <a:pt x="13" y="835"/>
                  </a:cubicBezTo>
                  <a:cubicBezTo>
                    <a:pt x="14" y="834"/>
                    <a:pt x="14" y="834"/>
                    <a:pt x="14" y="834"/>
                  </a:cubicBezTo>
                  <a:cubicBezTo>
                    <a:pt x="14" y="834"/>
                    <a:pt x="14" y="834"/>
                    <a:pt x="14" y="834"/>
                  </a:cubicBezTo>
                  <a:cubicBezTo>
                    <a:pt x="14" y="833"/>
                    <a:pt x="13" y="831"/>
                    <a:pt x="13" y="828"/>
                  </a:cubicBezTo>
                  <a:cubicBezTo>
                    <a:pt x="13" y="820"/>
                    <a:pt x="14" y="804"/>
                    <a:pt x="17" y="777"/>
                  </a:cubicBezTo>
                  <a:cubicBezTo>
                    <a:pt x="21" y="729"/>
                    <a:pt x="25" y="643"/>
                    <a:pt x="25" y="548"/>
                  </a:cubicBezTo>
                  <a:cubicBezTo>
                    <a:pt x="25" y="483"/>
                    <a:pt x="23" y="413"/>
                    <a:pt x="19" y="350"/>
                  </a:cubicBezTo>
                  <a:cubicBezTo>
                    <a:pt x="17" y="326"/>
                    <a:pt x="15" y="278"/>
                    <a:pt x="15" y="248"/>
                  </a:cubicBezTo>
                  <a:cubicBezTo>
                    <a:pt x="15" y="247"/>
                    <a:pt x="14" y="246"/>
                    <a:pt x="14" y="245"/>
                  </a:cubicBezTo>
                  <a:cubicBezTo>
                    <a:pt x="10" y="247"/>
                    <a:pt x="10" y="247"/>
                    <a:pt x="10" y="247"/>
                  </a:cubicBezTo>
                  <a:cubicBezTo>
                    <a:pt x="14" y="247"/>
                    <a:pt x="14" y="247"/>
                    <a:pt x="14" y="247"/>
                  </a:cubicBezTo>
                  <a:cubicBezTo>
                    <a:pt x="14" y="246"/>
                    <a:pt x="14" y="245"/>
                    <a:pt x="14" y="245"/>
                  </a:cubicBezTo>
                  <a:cubicBezTo>
                    <a:pt x="10" y="247"/>
                    <a:pt x="10" y="247"/>
                    <a:pt x="10" y="247"/>
                  </a:cubicBezTo>
                  <a:cubicBezTo>
                    <a:pt x="14" y="247"/>
                    <a:pt x="14" y="247"/>
                    <a:pt x="14" y="247"/>
                  </a:cubicBezTo>
                  <a:cubicBezTo>
                    <a:pt x="10" y="247"/>
                    <a:pt x="10" y="247"/>
                    <a:pt x="10" y="247"/>
                  </a:cubicBezTo>
                  <a:cubicBezTo>
                    <a:pt x="14" y="250"/>
                    <a:pt x="14" y="250"/>
                    <a:pt x="14" y="250"/>
                  </a:cubicBezTo>
                  <a:cubicBezTo>
                    <a:pt x="14" y="249"/>
                    <a:pt x="14" y="248"/>
                    <a:pt x="14" y="247"/>
                  </a:cubicBezTo>
                  <a:cubicBezTo>
                    <a:pt x="10" y="247"/>
                    <a:pt x="10" y="247"/>
                    <a:pt x="10" y="247"/>
                  </a:cubicBezTo>
                  <a:cubicBezTo>
                    <a:pt x="14" y="250"/>
                    <a:pt x="14" y="250"/>
                    <a:pt x="14" y="250"/>
                  </a:cubicBezTo>
                  <a:cubicBezTo>
                    <a:pt x="9" y="247"/>
                    <a:pt x="9" y="247"/>
                    <a:pt x="9" y="247"/>
                  </a:cubicBezTo>
                  <a:cubicBezTo>
                    <a:pt x="13" y="251"/>
                    <a:pt x="13" y="251"/>
                    <a:pt x="13" y="251"/>
                  </a:cubicBezTo>
                  <a:cubicBezTo>
                    <a:pt x="13" y="251"/>
                    <a:pt x="13" y="250"/>
                    <a:pt x="14" y="250"/>
                  </a:cubicBezTo>
                  <a:cubicBezTo>
                    <a:pt x="9" y="247"/>
                    <a:pt x="9" y="247"/>
                    <a:pt x="9" y="247"/>
                  </a:cubicBezTo>
                  <a:cubicBezTo>
                    <a:pt x="13" y="251"/>
                    <a:pt x="13" y="251"/>
                    <a:pt x="13" y="251"/>
                  </a:cubicBezTo>
                  <a:cubicBezTo>
                    <a:pt x="14" y="250"/>
                    <a:pt x="15" y="248"/>
                    <a:pt x="15" y="247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3" y="177"/>
                    <a:pt x="11" y="94"/>
                    <a:pt x="11" y="59"/>
                  </a:cubicBezTo>
                  <a:cubicBezTo>
                    <a:pt x="11" y="54"/>
                    <a:pt x="11" y="50"/>
                    <a:pt x="11" y="47"/>
                  </a:cubicBezTo>
                  <a:cubicBezTo>
                    <a:pt x="11" y="46"/>
                    <a:pt x="11" y="44"/>
                    <a:pt x="11" y="44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3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1"/>
                    <a:pt x="12" y="36"/>
                    <a:pt x="13" y="31"/>
                  </a:cubicBezTo>
                  <a:cubicBezTo>
                    <a:pt x="13" y="25"/>
                    <a:pt x="15" y="19"/>
                    <a:pt x="17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0" y="6"/>
                    <a:pt x="8" y="8"/>
                    <a:pt x="7" y="9"/>
                  </a:cubicBezTo>
                  <a:cubicBezTo>
                    <a:pt x="4" y="16"/>
                    <a:pt x="2" y="24"/>
                    <a:pt x="1" y="30"/>
                  </a:cubicBezTo>
                  <a:cubicBezTo>
                    <a:pt x="0" y="36"/>
                    <a:pt x="0" y="41"/>
                    <a:pt x="0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3"/>
                    <a:pt x="0" y="45"/>
                    <a:pt x="0" y="48"/>
                  </a:cubicBezTo>
                  <a:cubicBezTo>
                    <a:pt x="0" y="51"/>
                    <a:pt x="0" y="55"/>
                    <a:pt x="0" y="59"/>
                  </a:cubicBezTo>
                  <a:cubicBezTo>
                    <a:pt x="0" y="95"/>
                    <a:pt x="1" y="177"/>
                    <a:pt x="3" y="243"/>
                  </a:cubicBezTo>
                  <a:cubicBezTo>
                    <a:pt x="9" y="242"/>
                    <a:pt x="9" y="242"/>
                    <a:pt x="9" y="242"/>
                  </a:cubicBezTo>
                  <a:cubicBezTo>
                    <a:pt x="3" y="242"/>
                    <a:pt x="3" y="242"/>
                    <a:pt x="3" y="242"/>
                  </a:cubicBezTo>
                  <a:cubicBezTo>
                    <a:pt x="3" y="247"/>
                    <a:pt x="3" y="247"/>
                    <a:pt x="3" y="247"/>
                  </a:cubicBezTo>
                  <a:cubicBezTo>
                    <a:pt x="9" y="247"/>
                    <a:pt x="9" y="247"/>
                    <a:pt x="9" y="247"/>
                  </a:cubicBezTo>
                  <a:cubicBezTo>
                    <a:pt x="5" y="243"/>
                    <a:pt x="5" y="243"/>
                    <a:pt x="5" y="243"/>
                  </a:cubicBezTo>
                  <a:cubicBezTo>
                    <a:pt x="5" y="243"/>
                    <a:pt x="5" y="243"/>
                    <a:pt x="4" y="244"/>
                  </a:cubicBezTo>
                  <a:cubicBezTo>
                    <a:pt x="4" y="245"/>
                    <a:pt x="3" y="246"/>
                    <a:pt x="3" y="247"/>
                  </a:cubicBezTo>
                  <a:cubicBezTo>
                    <a:pt x="3" y="249"/>
                    <a:pt x="4" y="250"/>
                    <a:pt x="4" y="251"/>
                  </a:cubicBezTo>
                  <a:cubicBezTo>
                    <a:pt x="9" y="248"/>
                    <a:pt x="9" y="248"/>
                    <a:pt x="9" y="248"/>
                  </a:cubicBezTo>
                  <a:cubicBezTo>
                    <a:pt x="3" y="248"/>
                    <a:pt x="3" y="248"/>
                    <a:pt x="3" y="248"/>
                  </a:cubicBezTo>
                  <a:cubicBezTo>
                    <a:pt x="4" y="279"/>
                    <a:pt x="6" y="327"/>
                    <a:pt x="8" y="351"/>
                  </a:cubicBezTo>
                  <a:cubicBezTo>
                    <a:pt x="12" y="414"/>
                    <a:pt x="14" y="483"/>
                    <a:pt x="14" y="548"/>
                  </a:cubicBezTo>
                  <a:cubicBezTo>
                    <a:pt x="14" y="642"/>
                    <a:pt x="10" y="729"/>
                    <a:pt x="6" y="776"/>
                  </a:cubicBezTo>
                  <a:cubicBezTo>
                    <a:pt x="3" y="804"/>
                    <a:pt x="2" y="819"/>
                    <a:pt x="2" y="828"/>
                  </a:cubicBezTo>
                  <a:cubicBezTo>
                    <a:pt x="2" y="831"/>
                    <a:pt x="2" y="834"/>
                    <a:pt x="3" y="836"/>
                  </a:cubicBezTo>
                  <a:cubicBezTo>
                    <a:pt x="3" y="837"/>
                    <a:pt x="3" y="838"/>
                    <a:pt x="4" y="839"/>
                  </a:cubicBezTo>
                  <a:cubicBezTo>
                    <a:pt x="4" y="840"/>
                    <a:pt x="5" y="840"/>
                    <a:pt x="5" y="841"/>
                  </a:cubicBezTo>
                  <a:cubicBezTo>
                    <a:pt x="6" y="842"/>
                    <a:pt x="8" y="843"/>
                    <a:pt x="9" y="843"/>
                  </a:cubicBezTo>
                  <a:cubicBezTo>
                    <a:pt x="10" y="843"/>
                    <a:pt x="11" y="842"/>
                    <a:pt x="12" y="842"/>
                  </a:cubicBezTo>
                  <a:cubicBezTo>
                    <a:pt x="13" y="842"/>
                    <a:pt x="13" y="841"/>
                    <a:pt x="14" y="840"/>
                  </a:cubicBezTo>
                  <a:cubicBezTo>
                    <a:pt x="15" y="840"/>
                    <a:pt x="15" y="839"/>
                    <a:pt x="15" y="838"/>
                  </a:cubicBezTo>
                  <a:cubicBezTo>
                    <a:pt x="16" y="838"/>
                    <a:pt x="16" y="837"/>
                    <a:pt x="16" y="836"/>
                  </a:cubicBezTo>
                  <a:cubicBezTo>
                    <a:pt x="16" y="836"/>
                    <a:pt x="17" y="835"/>
                    <a:pt x="17" y="835"/>
                  </a:cubicBezTo>
                  <a:cubicBezTo>
                    <a:pt x="11" y="834"/>
                    <a:pt x="11" y="834"/>
                    <a:pt x="11" y="834"/>
                  </a:cubicBezTo>
                  <a:cubicBezTo>
                    <a:pt x="7" y="837"/>
                    <a:pt x="7" y="837"/>
                    <a:pt x="7" y="837"/>
                  </a:cubicBezTo>
                  <a:cubicBezTo>
                    <a:pt x="26" y="861"/>
                    <a:pt x="26" y="861"/>
                    <a:pt x="26" y="861"/>
                  </a:cubicBezTo>
                  <a:cubicBezTo>
                    <a:pt x="27" y="862"/>
                    <a:pt x="29" y="863"/>
                    <a:pt x="31" y="863"/>
                  </a:cubicBezTo>
                  <a:cubicBezTo>
                    <a:pt x="32" y="863"/>
                    <a:pt x="34" y="862"/>
                    <a:pt x="35" y="861"/>
                  </a:cubicBezTo>
                  <a:cubicBezTo>
                    <a:pt x="60" y="829"/>
                    <a:pt x="60" y="829"/>
                    <a:pt x="60" y="829"/>
                  </a:cubicBezTo>
                  <a:cubicBezTo>
                    <a:pt x="55" y="825"/>
                    <a:pt x="55" y="825"/>
                    <a:pt x="55" y="825"/>
                  </a:cubicBezTo>
                  <a:cubicBezTo>
                    <a:pt x="55" y="831"/>
                    <a:pt x="55" y="831"/>
                    <a:pt x="55" y="831"/>
                  </a:cubicBezTo>
                  <a:cubicBezTo>
                    <a:pt x="56" y="831"/>
                    <a:pt x="59" y="830"/>
                    <a:pt x="63" y="829"/>
                  </a:cubicBezTo>
                  <a:cubicBezTo>
                    <a:pt x="69" y="826"/>
                    <a:pt x="78" y="820"/>
                    <a:pt x="86" y="807"/>
                  </a:cubicBezTo>
                  <a:cubicBezTo>
                    <a:pt x="95" y="794"/>
                    <a:pt x="102" y="774"/>
                    <a:pt x="107" y="743"/>
                  </a:cubicBezTo>
                  <a:cubicBezTo>
                    <a:pt x="102" y="743"/>
                    <a:pt x="102" y="743"/>
                    <a:pt x="102" y="743"/>
                  </a:cubicBezTo>
                  <a:cubicBezTo>
                    <a:pt x="97" y="745"/>
                    <a:pt x="97" y="745"/>
                    <a:pt x="97" y="745"/>
                  </a:cubicBezTo>
                  <a:cubicBezTo>
                    <a:pt x="150" y="839"/>
                    <a:pt x="150" y="839"/>
                    <a:pt x="150" y="839"/>
                  </a:cubicBezTo>
                  <a:cubicBezTo>
                    <a:pt x="151" y="841"/>
                    <a:pt x="154" y="842"/>
                    <a:pt x="156" y="842"/>
                  </a:cubicBezTo>
                  <a:cubicBezTo>
                    <a:pt x="177" y="838"/>
                    <a:pt x="177" y="838"/>
                    <a:pt x="177" y="838"/>
                  </a:cubicBezTo>
                  <a:cubicBezTo>
                    <a:pt x="180" y="838"/>
                    <a:pt x="182" y="835"/>
                    <a:pt x="181" y="832"/>
                  </a:cubicBezTo>
                  <a:cubicBezTo>
                    <a:pt x="166" y="669"/>
                    <a:pt x="156" y="520"/>
                    <a:pt x="156" y="442"/>
                  </a:cubicBezTo>
                  <a:cubicBezTo>
                    <a:pt x="156" y="430"/>
                    <a:pt x="156" y="420"/>
                    <a:pt x="157" y="412"/>
                  </a:cubicBezTo>
                  <a:cubicBezTo>
                    <a:pt x="158" y="390"/>
                    <a:pt x="161" y="347"/>
                    <a:pt x="161" y="285"/>
                  </a:cubicBezTo>
                  <a:cubicBezTo>
                    <a:pt x="161" y="275"/>
                    <a:pt x="161" y="264"/>
                    <a:pt x="161" y="254"/>
                  </a:cubicBezTo>
                  <a:cubicBezTo>
                    <a:pt x="156" y="254"/>
                    <a:pt x="156" y="254"/>
                    <a:pt x="156" y="254"/>
                  </a:cubicBezTo>
                  <a:cubicBezTo>
                    <a:pt x="161" y="254"/>
                    <a:pt x="161" y="254"/>
                    <a:pt x="161" y="254"/>
                  </a:cubicBezTo>
                  <a:cubicBezTo>
                    <a:pt x="162" y="243"/>
                    <a:pt x="162" y="233"/>
                    <a:pt x="162" y="223"/>
                  </a:cubicBezTo>
                  <a:cubicBezTo>
                    <a:pt x="162" y="219"/>
                    <a:pt x="162" y="216"/>
                    <a:pt x="162" y="213"/>
                  </a:cubicBezTo>
                  <a:cubicBezTo>
                    <a:pt x="161" y="177"/>
                    <a:pt x="158" y="146"/>
                    <a:pt x="154" y="124"/>
                  </a:cubicBezTo>
                  <a:cubicBezTo>
                    <a:pt x="149" y="125"/>
                    <a:pt x="149" y="125"/>
                    <a:pt x="149" y="125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59" y="133"/>
                    <a:pt x="171" y="134"/>
                    <a:pt x="184" y="134"/>
                  </a:cubicBezTo>
                  <a:cubicBezTo>
                    <a:pt x="192" y="134"/>
                    <a:pt x="201" y="134"/>
                    <a:pt x="210" y="132"/>
                  </a:cubicBezTo>
                  <a:cubicBezTo>
                    <a:pt x="253" y="126"/>
                    <a:pt x="288" y="104"/>
                    <a:pt x="313" y="83"/>
                  </a:cubicBezTo>
                  <a:cubicBezTo>
                    <a:pt x="337" y="63"/>
                    <a:pt x="351" y="44"/>
                    <a:pt x="351" y="43"/>
                  </a:cubicBezTo>
                  <a:cubicBezTo>
                    <a:pt x="352" y="42"/>
                    <a:pt x="352" y="41"/>
                    <a:pt x="352" y="40"/>
                  </a:cubicBezTo>
                  <a:cubicBezTo>
                    <a:pt x="351" y="29"/>
                    <a:pt x="346" y="20"/>
                    <a:pt x="342" y="13"/>
                  </a:cubicBezTo>
                  <a:cubicBezTo>
                    <a:pt x="337" y="6"/>
                    <a:pt x="333" y="2"/>
                    <a:pt x="332" y="2"/>
                  </a:cubicBezTo>
                  <a:cubicBezTo>
                    <a:pt x="331" y="0"/>
                    <a:pt x="328" y="0"/>
                    <a:pt x="326" y="1"/>
                  </a:cubicBezTo>
                  <a:cubicBezTo>
                    <a:pt x="325" y="2"/>
                    <a:pt x="322" y="3"/>
                    <a:pt x="319" y="5"/>
                  </a:cubicBezTo>
                  <a:cubicBezTo>
                    <a:pt x="307" y="10"/>
                    <a:pt x="283" y="21"/>
                    <a:pt x="256" y="29"/>
                  </a:cubicBezTo>
                  <a:cubicBezTo>
                    <a:pt x="229" y="38"/>
                    <a:pt x="198" y="45"/>
                    <a:pt x="173" y="45"/>
                  </a:cubicBezTo>
                  <a:cubicBezTo>
                    <a:pt x="170" y="45"/>
                    <a:pt x="168" y="45"/>
                    <a:pt x="165" y="45"/>
                  </a:cubicBezTo>
                  <a:cubicBezTo>
                    <a:pt x="140" y="43"/>
                    <a:pt x="122" y="38"/>
                    <a:pt x="108" y="30"/>
                  </a:cubicBezTo>
                  <a:cubicBezTo>
                    <a:pt x="93" y="23"/>
                    <a:pt x="83" y="15"/>
                    <a:pt x="71" y="9"/>
                  </a:cubicBezTo>
                  <a:cubicBezTo>
                    <a:pt x="71" y="8"/>
                    <a:pt x="70" y="8"/>
                    <a:pt x="69" y="8"/>
                  </a:cubicBezTo>
                  <a:cubicBezTo>
                    <a:pt x="69" y="14"/>
                    <a:pt x="69" y="14"/>
                    <a:pt x="69" y="14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2" name="ïṡľïďé">
              <a:extLst>
                <a:ext uri="{FF2B5EF4-FFF2-40B4-BE49-F238E27FC236}">
                  <a16:creationId xmlns:a16="http://schemas.microsoft.com/office/drawing/2014/main" id="{DD9B85D5-D4ED-4627-AA0A-8B31188E9D0B}"/>
                </a:ext>
              </a:extLst>
            </p:cNvPr>
            <p:cNvSpPr/>
            <p:nvPr/>
          </p:nvSpPr>
          <p:spPr bwMode="auto">
            <a:xfrm>
              <a:off x="3968384" y="2538900"/>
              <a:ext cx="4143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D75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3" name="ïṩliḓé">
              <a:extLst>
                <a:ext uri="{FF2B5EF4-FFF2-40B4-BE49-F238E27FC236}">
                  <a16:creationId xmlns:a16="http://schemas.microsoft.com/office/drawing/2014/main" id="{2192A73F-0C1F-497E-B0F2-DB23D4AFF018}"/>
                </a:ext>
              </a:extLst>
            </p:cNvPr>
            <p:cNvSpPr/>
            <p:nvPr/>
          </p:nvSpPr>
          <p:spPr bwMode="auto">
            <a:xfrm>
              <a:off x="3995316" y="2248864"/>
              <a:ext cx="1089704" cy="418479"/>
            </a:xfrm>
            <a:custGeom>
              <a:avLst/>
              <a:gdLst>
                <a:gd name="T0" fmla="*/ 249 w 253"/>
                <a:gd name="T1" fmla="*/ 0 h 97"/>
                <a:gd name="T2" fmla="*/ 163 w 253"/>
                <a:gd name="T3" fmla="*/ 57 h 97"/>
                <a:gd name="T4" fmla="*/ 69 w 253"/>
                <a:gd name="T5" fmla="*/ 78 h 97"/>
                <a:gd name="T6" fmla="*/ 0 w 253"/>
                <a:gd name="T7" fmla="*/ 69 h 97"/>
                <a:gd name="T8" fmla="*/ 64 w 253"/>
                <a:gd name="T9" fmla="*/ 91 h 97"/>
                <a:gd name="T10" fmla="*/ 65 w 253"/>
                <a:gd name="T11" fmla="*/ 89 h 97"/>
                <a:gd name="T12" fmla="*/ 66 w 253"/>
                <a:gd name="T13" fmla="*/ 94 h 97"/>
                <a:gd name="T14" fmla="*/ 96 w 253"/>
                <a:gd name="T15" fmla="*/ 97 h 97"/>
                <a:gd name="T16" fmla="*/ 121 w 253"/>
                <a:gd name="T17" fmla="*/ 95 h 97"/>
                <a:gd name="T18" fmla="*/ 216 w 253"/>
                <a:gd name="T19" fmla="*/ 50 h 97"/>
                <a:gd name="T20" fmla="*/ 253 w 253"/>
                <a:gd name="T21" fmla="*/ 13 h 97"/>
                <a:gd name="T22" fmla="*/ 249 w 253"/>
                <a:gd name="T2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3" h="97">
                  <a:moveTo>
                    <a:pt x="249" y="0"/>
                  </a:moveTo>
                  <a:cubicBezTo>
                    <a:pt x="241" y="9"/>
                    <a:pt x="220" y="29"/>
                    <a:pt x="163" y="57"/>
                  </a:cubicBezTo>
                  <a:cubicBezTo>
                    <a:pt x="131" y="73"/>
                    <a:pt x="98" y="78"/>
                    <a:pt x="69" y="78"/>
                  </a:cubicBezTo>
                  <a:cubicBezTo>
                    <a:pt x="37" y="78"/>
                    <a:pt x="11" y="72"/>
                    <a:pt x="0" y="69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5" y="89"/>
                    <a:pt x="65" y="89"/>
                  </a:cubicBezTo>
                  <a:cubicBezTo>
                    <a:pt x="65" y="89"/>
                    <a:pt x="66" y="90"/>
                    <a:pt x="66" y="94"/>
                  </a:cubicBezTo>
                  <a:cubicBezTo>
                    <a:pt x="75" y="96"/>
                    <a:pt x="85" y="97"/>
                    <a:pt x="96" y="97"/>
                  </a:cubicBezTo>
                  <a:cubicBezTo>
                    <a:pt x="104" y="97"/>
                    <a:pt x="112" y="96"/>
                    <a:pt x="121" y="95"/>
                  </a:cubicBezTo>
                  <a:cubicBezTo>
                    <a:pt x="160" y="90"/>
                    <a:pt x="193" y="69"/>
                    <a:pt x="216" y="50"/>
                  </a:cubicBezTo>
                  <a:cubicBezTo>
                    <a:pt x="236" y="33"/>
                    <a:pt x="249" y="18"/>
                    <a:pt x="253" y="13"/>
                  </a:cubicBezTo>
                  <a:cubicBezTo>
                    <a:pt x="252" y="8"/>
                    <a:pt x="251" y="4"/>
                    <a:pt x="249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4" name="ïšḻídè">
              <a:extLst>
                <a:ext uri="{FF2B5EF4-FFF2-40B4-BE49-F238E27FC236}">
                  <a16:creationId xmlns:a16="http://schemas.microsoft.com/office/drawing/2014/main" id="{586394C1-6B03-4C83-B3ED-BE549A29EE7A}"/>
                </a:ext>
              </a:extLst>
            </p:cNvPr>
            <p:cNvSpPr/>
            <p:nvPr/>
          </p:nvSpPr>
          <p:spPr bwMode="auto">
            <a:xfrm>
              <a:off x="4279136" y="2232291"/>
              <a:ext cx="830744" cy="459913"/>
            </a:xfrm>
            <a:custGeom>
              <a:avLst/>
              <a:gdLst>
                <a:gd name="T0" fmla="*/ 186 w 193"/>
                <a:gd name="T1" fmla="*/ 0 h 107"/>
                <a:gd name="T2" fmla="*/ 183 w 193"/>
                <a:gd name="T3" fmla="*/ 4 h 107"/>
                <a:gd name="T4" fmla="*/ 187 w 193"/>
                <a:gd name="T5" fmla="*/ 17 h 107"/>
                <a:gd name="T6" fmla="*/ 150 w 193"/>
                <a:gd name="T7" fmla="*/ 54 h 107"/>
                <a:gd name="T8" fmla="*/ 55 w 193"/>
                <a:gd name="T9" fmla="*/ 99 h 107"/>
                <a:gd name="T10" fmla="*/ 30 w 193"/>
                <a:gd name="T11" fmla="*/ 101 h 107"/>
                <a:gd name="T12" fmla="*/ 0 w 193"/>
                <a:gd name="T13" fmla="*/ 98 h 107"/>
                <a:gd name="T14" fmla="*/ 1 w 193"/>
                <a:gd name="T15" fmla="*/ 104 h 107"/>
                <a:gd name="T16" fmla="*/ 30 w 193"/>
                <a:gd name="T17" fmla="*/ 107 h 107"/>
                <a:gd name="T18" fmla="*/ 55 w 193"/>
                <a:gd name="T19" fmla="*/ 105 h 107"/>
                <a:gd name="T20" fmla="*/ 193 w 193"/>
                <a:gd name="T21" fmla="*/ 18 h 107"/>
                <a:gd name="T22" fmla="*/ 186 w 193"/>
                <a:gd name="T23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3" h="107">
                  <a:moveTo>
                    <a:pt x="186" y="0"/>
                  </a:moveTo>
                  <a:cubicBezTo>
                    <a:pt x="186" y="0"/>
                    <a:pt x="186" y="1"/>
                    <a:pt x="183" y="4"/>
                  </a:cubicBezTo>
                  <a:cubicBezTo>
                    <a:pt x="185" y="8"/>
                    <a:pt x="186" y="12"/>
                    <a:pt x="187" y="17"/>
                  </a:cubicBezTo>
                  <a:cubicBezTo>
                    <a:pt x="183" y="22"/>
                    <a:pt x="170" y="37"/>
                    <a:pt x="150" y="54"/>
                  </a:cubicBezTo>
                  <a:cubicBezTo>
                    <a:pt x="127" y="73"/>
                    <a:pt x="94" y="94"/>
                    <a:pt x="55" y="99"/>
                  </a:cubicBezTo>
                  <a:cubicBezTo>
                    <a:pt x="46" y="100"/>
                    <a:pt x="38" y="101"/>
                    <a:pt x="30" y="101"/>
                  </a:cubicBezTo>
                  <a:cubicBezTo>
                    <a:pt x="19" y="101"/>
                    <a:pt x="9" y="100"/>
                    <a:pt x="0" y="98"/>
                  </a:cubicBezTo>
                  <a:cubicBezTo>
                    <a:pt x="0" y="100"/>
                    <a:pt x="0" y="102"/>
                    <a:pt x="1" y="104"/>
                  </a:cubicBezTo>
                  <a:cubicBezTo>
                    <a:pt x="10" y="106"/>
                    <a:pt x="20" y="107"/>
                    <a:pt x="30" y="107"/>
                  </a:cubicBezTo>
                  <a:cubicBezTo>
                    <a:pt x="38" y="107"/>
                    <a:pt x="47" y="106"/>
                    <a:pt x="55" y="105"/>
                  </a:cubicBezTo>
                  <a:cubicBezTo>
                    <a:pt x="138" y="93"/>
                    <a:pt x="193" y="18"/>
                    <a:pt x="193" y="18"/>
                  </a:cubicBezTo>
                  <a:cubicBezTo>
                    <a:pt x="192" y="11"/>
                    <a:pt x="189" y="5"/>
                    <a:pt x="186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5" name="íṩľïḓè">
              <a:extLst>
                <a:ext uri="{FF2B5EF4-FFF2-40B4-BE49-F238E27FC236}">
                  <a16:creationId xmlns:a16="http://schemas.microsoft.com/office/drawing/2014/main" id="{1A961D6D-8D95-4EFD-84F3-B40D4FB5A341}"/>
                </a:ext>
              </a:extLst>
            </p:cNvPr>
            <p:cNvSpPr/>
            <p:nvPr/>
          </p:nvSpPr>
          <p:spPr bwMode="auto">
            <a:xfrm>
              <a:off x="3976670" y="2538900"/>
              <a:ext cx="290035" cy="967475"/>
            </a:xfrm>
            <a:custGeom>
              <a:avLst/>
              <a:gdLst>
                <a:gd name="T0" fmla="*/ 0 w 67"/>
                <a:gd name="T1" fmla="*/ 0 h 225"/>
                <a:gd name="T2" fmla="*/ 7 w 67"/>
                <a:gd name="T3" fmla="*/ 225 h 225"/>
                <a:gd name="T4" fmla="*/ 66 w 67"/>
                <a:gd name="T5" fmla="*/ 225 h 225"/>
                <a:gd name="T6" fmla="*/ 66 w 67"/>
                <a:gd name="T7" fmla="*/ 192 h 225"/>
                <a:gd name="T8" fmla="*/ 66 w 67"/>
                <a:gd name="T9" fmla="*/ 161 h 225"/>
                <a:gd name="T10" fmla="*/ 66 w 67"/>
                <a:gd name="T11" fmla="*/ 160 h 225"/>
                <a:gd name="T12" fmla="*/ 67 w 67"/>
                <a:gd name="T13" fmla="*/ 130 h 225"/>
                <a:gd name="T14" fmla="*/ 67 w 67"/>
                <a:gd name="T15" fmla="*/ 120 h 225"/>
                <a:gd name="T16" fmla="*/ 59 w 67"/>
                <a:gd name="T17" fmla="*/ 33 h 225"/>
                <a:gd name="T18" fmla="*/ 59 w 67"/>
                <a:gd name="T19" fmla="*/ 31 h 225"/>
                <a:gd name="T20" fmla="*/ 31 w 67"/>
                <a:gd name="T21" fmla="*/ 20 h 225"/>
                <a:gd name="T22" fmla="*/ 1 w 67"/>
                <a:gd name="T23" fmla="*/ 1 h 225"/>
                <a:gd name="T24" fmla="*/ 4 w 67"/>
                <a:gd name="T25" fmla="*/ 2 h 225"/>
                <a:gd name="T26" fmla="*/ 0 w 67"/>
                <a:gd name="T2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225">
                  <a:moveTo>
                    <a:pt x="0" y="0"/>
                  </a:moveTo>
                  <a:cubicBezTo>
                    <a:pt x="10" y="81"/>
                    <a:pt x="8" y="185"/>
                    <a:pt x="7" y="225"/>
                  </a:cubicBezTo>
                  <a:cubicBezTo>
                    <a:pt x="66" y="225"/>
                    <a:pt x="66" y="225"/>
                    <a:pt x="66" y="225"/>
                  </a:cubicBezTo>
                  <a:cubicBezTo>
                    <a:pt x="66" y="215"/>
                    <a:pt x="66" y="203"/>
                    <a:pt x="66" y="192"/>
                  </a:cubicBezTo>
                  <a:cubicBezTo>
                    <a:pt x="66" y="182"/>
                    <a:pt x="66" y="172"/>
                    <a:pt x="66" y="161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7" y="150"/>
                    <a:pt x="67" y="140"/>
                    <a:pt x="67" y="130"/>
                  </a:cubicBezTo>
                  <a:cubicBezTo>
                    <a:pt x="67" y="126"/>
                    <a:pt x="67" y="123"/>
                    <a:pt x="67" y="120"/>
                  </a:cubicBezTo>
                  <a:cubicBezTo>
                    <a:pt x="66" y="85"/>
                    <a:pt x="63" y="55"/>
                    <a:pt x="59" y="33"/>
                  </a:cubicBezTo>
                  <a:cubicBezTo>
                    <a:pt x="59" y="32"/>
                    <a:pt x="59" y="31"/>
                    <a:pt x="59" y="31"/>
                  </a:cubicBezTo>
                  <a:cubicBezTo>
                    <a:pt x="48" y="28"/>
                    <a:pt x="39" y="24"/>
                    <a:pt x="31" y="2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3" y="2"/>
                    <a:pt x="4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6" name="ï$lide">
              <a:extLst>
                <a:ext uri="{FF2B5EF4-FFF2-40B4-BE49-F238E27FC236}">
                  <a16:creationId xmlns:a16="http://schemas.microsoft.com/office/drawing/2014/main" id="{33AF1D93-150B-40B9-9FB9-C3F16ED0DF6A}"/>
                </a:ext>
              </a:extLst>
            </p:cNvPr>
            <p:cNvSpPr/>
            <p:nvPr/>
          </p:nvSpPr>
          <p:spPr bwMode="auto">
            <a:xfrm>
              <a:off x="4231488" y="2671487"/>
              <a:ext cx="82867" cy="863891"/>
            </a:xfrm>
            <a:custGeom>
              <a:avLst/>
              <a:gdLst>
                <a:gd name="T0" fmla="*/ 0 w 19"/>
                <a:gd name="T1" fmla="*/ 0 h 201"/>
                <a:gd name="T2" fmla="*/ 0 w 19"/>
                <a:gd name="T3" fmla="*/ 2 h 201"/>
                <a:gd name="T4" fmla="*/ 8 w 19"/>
                <a:gd name="T5" fmla="*/ 89 h 201"/>
                <a:gd name="T6" fmla="*/ 8 w 19"/>
                <a:gd name="T7" fmla="*/ 99 h 201"/>
                <a:gd name="T8" fmla="*/ 7 w 19"/>
                <a:gd name="T9" fmla="*/ 129 h 201"/>
                <a:gd name="T10" fmla="*/ 7 w 19"/>
                <a:gd name="T11" fmla="*/ 130 h 201"/>
                <a:gd name="T12" fmla="*/ 7 w 19"/>
                <a:gd name="T13" fmla="*/ 161 h 201"/>
                <a:gd name="T14" fmla="*/ 7 w 19"/>
                <a:gd name="T15" fmla="*/ 194 h 201"/>
                <a:gd name="T16" fmla="*/ 12 w 19"/>
                <a:gd name="T17" fmla="*/ 194 h 201"/>
                <a:gd name="T18" fmla="*/ 12 w 19"/>
                <a:gd name="T19" fmla="*/ 201 h 201"/>
                <a:gd name="T20" fmla="*/ 14 w 19"/>
                <a:gd name="T21" fmla="*/ 201 h 201"/>
                <a:gd name="T22" fmla="*/ 14 w 19"/>
                <a:gd name="T23" fmla="*/ 65 h 201"/>
                <a:gd name="T24" fmla="*/ 12 w 19"/>
                <a:gd name="T25" fmla="*/ 2 h 201"/>
                <a:gd name="T26" fmla="*/ 0 w 19"/>
                <a:gd name="T27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201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4" y="24"/>
                    <a:pt x="7" y="54"/>
                    <a:pt x="8" y="89"/>
                  </a:cubicBezTo>
                  <a:cubicBezTo>
                    <a:pt x="8" y="92"/>
                    <a:pt x="8" y="95"/>
                    <a:pt x="8" y="99"/>
                  </a:cubicBezTo>
                  <a:cubicBezTo>
                    <a:pt x="8" y="109"/>
                    <a:pt x="8" y="119"/>
                    <a:pt x="7" y="129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41"/>
                    <a:pt x="7" y="151"/>
                    <a:pt x="7" y="161"/>
                  </a:cubicBezTo>
                  <a:cubicBezTo>
                    <a:pt x="7" y="172"/>
                    <a:pt x="7" y="184"/>
                    <a:pt x="7" y="194"/>
                  </a:cubicBezTo>
                  <a:cubicBezTo>
                    <a:pt x="12" y="194"/>
                    <a:pt x="12" y="194"/>
                    <a:pt x="12" y="194"/>
                  </a:cubicBezTo>
                  <a:cubicBezTo>
                    <a:pt x="12" y="201"/>
                    <a:pt x="12" y="201"/>
                    <a:pt x="12" y="201"/>
                  </a:cubicBezTo>
                  <a:cubicBezTo>
                    <a:pt x="14" y="201"/>
                    <a:pt x="14" y="201"/>
                    <a:pt x="14" y="201"/>
                  </a:cubicBezTo>
                  <a:cubicBezTo>
                    <a:pt x="19" y="177"/>
                    <a:pt x="15" y="118"/>
                    <a:pt x="14" y="65"/>
                  </a:cubicBezTo>
                  <a:cubicBezTo>
                    <a:pt x="13" y="31"/>
                    <a:pt x="12" y="12"/>
                    <a:pt x="12" y="2"/>
                  </a:cubicBezTo>
                  <a:cubicBezTo>
                    <a:pt x="8" y="1"/>
                    <a:pt x="4" y="0"/>
                    <a:pt x="0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7" name="ïṥ1iḑé">
              <a:extLst>
                <a:ext uri="{FF2B5EF4-FFF2-40B4-BE49-F238E27FC236}">
                  <a16:creationId xmlns:a16="http://schemas.microsoft.com/office/drawing/2014/main" id="{403C89A2-AF79-4439-B60B-F68AF929DCCD}"/>
                </a:ext>
              </a:extLst>
            </p:cNvPr>
            <p:cNvSpPr/>
            <p:nvPr/>
          </p:nvSpPr>
          <p:spPr bwMode="auto">
            <a:xfrm>
              <a:off x="3980814" y="2543043"/>
              <a:ext cx="298322" cy="128444"/>
            </a:xfrm>
            <a:custGeom>
              <a:avLst/>
              <a:gdLst>
                <a:gd name="T0" fmla="*/ 0 w 69"/>
                <a:gd name="T1" fmla="*/ 0 h 30"/>
                <a:gd name="T2" fmla="*/ 30 w 69"/>
                <a:gd name="T3" fmla="*/ 19 h 30"/>
                <a:gd name="T4" fmla="*/ 58 w 69"/>
                <a:gd name="T5" fmla="*/ 30 h 30"/>
                <a:gd name="T6" fmla="*/ 60 w 69"/>
                <a:gd name="T7" fmla="*/ 27 h 30"/>
                <a:gd name="T8" fmla="*/ 64 w 69"/>
                <a:gd name="T9" fmla="*/ 25 h 30"/>
                <a:gd name="T10" fmla="*/ 65 w 69"/>
                <a:gd name="T11" fmla="*/ 25 h 30"/>
                <a:gd name="T12" fmla="*/ 69 w 69"/>
                <a:gd name="T13" fmla="*/ 26 h 30"/>
                <a:gd name="T14" fmla="*/ 68 w 69"/>
                <a:gd name="T15" fmla="*/ 21 h 30"/>
                <a:gd name="T16" fmla="*/ 67 w 69"/>
                <a:gd name="T17" fmla="*/ 23 h 30"/>
                <a:gd name="T18" fmla="*/ 3 w 69"/>
                <a:gd name="T19" fmla="*/ 1 h 30"/>
                <a:gd name="T20" fmla="*/ 0 w 69"/>
                <a:gd name="T2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30">
                  <a:moveTo>
                    <a:pt x="0" y="0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8" y="23"/>
                    <a:pt x="47" y="27"/>
                    <a:pt x="58" y="30"/>
                  </a:cubicBezTo>
                  <a:cubicBezTo>
                    <a:pt x="59" y="28"/>
                    <a:pt x="59" y="28"/>
                    <a:pt x="60" y="27"/>
                  </a:cubicBezTo>
                  <a:cubicBezTo>
                    <a:pt x="61" y="26"/>
                    <a:pt x="62" y="25"/>
                    <a:pt x="64" y="25"/>
                  </a:cubicBezTo>
                  <a:cubicBezTo>
                    <a:pt x="64" y="25"/>
                    <a:pt x="65" y="25"/>
                    <a:pt x="65" y="25"/>
                  </a:cubicBezTo>
                  <a:cubicBezTo>
                    <a:pt x="66" y="26"/>
                    <a:pt x="68" y="26"/>
                    <a:pt x="69" y="26"/>
                  </a:cubicBezTo>
                  <a:cubicBezTo>
                    <a:pt x="69" y="22"/>
                    <a:pt x="68" y="21"/>
                    <a:pt x="68" y="21"/>
                  </a:cubicBezTo>
                  <a:cubicBezTo>
                    <a:pt x="68" y="21"/>
                    <a:pt x="67" y="23"/>
                    <a:pt x="67" y="2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8" name="ï$lîdé">
              <a:extLst>
                <a:ext uri="{FF2B5EF4-FFF2-40B4-BE49-F238E27FC236}">
                  <a16:creationId xmlns:a16="http://schemas.microsoft.com/office/drawing/2014/main" id="{7D647394-C2EA-474F-8268-27ABB9802B96}"/>
                </a:ext>
              </a:extLst>
            </p:cNvPr>
            <p:cNvSpPr/>
            <p:nvPr/>
          </p:nvSpPr>
          <p:spPr bwMode="auto">
            <a:xfrm>
              <a:off x="4231488" y="2650770"/>
              <a:ext cx="51793" cy="29004"/>
            </a:xfrm>
            <a:custGeom>
              <a:avLst/>
              <a:gdLst>
                <a:gd name="T0" fmla="*/ 6 w 12"/>
                <a:gd name="T1" fmla="*/ 0 h 7"/>
                <a:gd name="T2" fmla="*/ 2 w 12"/>
                <a:gd name="T3" fmla="*/ 2 h 7"/>
                <a:gd name="T4" fmla="*/ 0 w 12"/>
                <a:gd name="T5" fmla="*/ 5 h 7"/>
                <a:gd name="T6" fmla="*/ 12 w 12"/>
                <a:gd name="T7" fmla="*/ 7 h 7"/>
                <a:gd name="T8" fmla="*/ 11 w 12"/>
                <a:gd name="T9" fmla="*/ 1 h 7"/>
                <a:gd name="T10" fmla="*/ 7 w 12"/>
                <a:gd name="T11" fmla="*/ 0 h 7"/>
                <a:gd name="T12" fmla="*/ 6 w 1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7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1" y="3"/>
                    <a:pt x="1" y="3"/>
                    <a:pt x="0" y="5"/>
                  </a:cubicBezTo>
                  <a:cubicBezTo>
                    <a:pt x="4" y="5"/>
                    <a:pt x="8" y="6"/>
                    <a:pt x="12" y="7"/>
                  </a:cubicBezTo>
                  <a:cubicBezTo>
                    <a:pt x="11" y="5"/>
                    <a:pt x="11" y="3"/>
                    <a:pt x="11" y="1"/>
                  </a:cubicBezTo>
                  <a:cubicBezTo>
                    <a:pt x="10" y="1"/>
                    <a:pt x="8" y="1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9" name="ïšḷïḍe">
              <a:extLst>
                <a:ext uri="{FF2B5EF4-FFF2-40B4-BE49-F238E27FC236}">
                  <a16:creationId xmlns:a16="http://schemas.microsoft.com/office/drawing/2014/main" id="{5083C1A1-647E-48FE-A1CF-C5931552841F}"/>
                </a:ext>
              </a:extLst>
            </p:cNvPr>
            <p:cNvSpPr/>
            <p:nvPr/>
          </p:nvSpPr>
          <p:spPr bwMode="auto">
            <a:xfrm>
              <a:off x="4167265" y="1836601"/>
              <a:ext cx="136731" cy="51793"/>
            </a:xfrm>
            <a:custGeom>
              <a:avLst/>
              <a:gdLst>
                <a:gd name="T0" fmla="*/ 27 w 32"/>
                <a:gd name="T1" fmla="*/ 1 h 12"/>
                <a:gd name="T2" fmla="*/ 5 w 32"/>
                <a:gd name="T3" fmla="*/ 2 h 12"/>
                <a:gd name="T4" fmla="*/ 4 w 32"/>
                <a:gd name="T5" fmla="*/ 9 h 12"/>
                <a:gd name="T6" fmla="*/ 28 w 32"/>
                <a:gd name="T7" fmla="*/ 7 h 12"/>
                <a:gd name="T8" fmla="*/ 27 w 32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2">
                  <a:moveTo>
                    <a:pt x="27" y="1"/>
                  </a:moveTo>
                  <a:cubicBezTo>
                    <a:pt x="19" y="3"/>
                    <a:pt x="12" y="5"/>
                    <a:pt x="5" y="2"/>
                  </a:cubicBezTo>
                  <a:cubicBezTo>
                    <a:pt x="1" y="1"/>
                    <a:pt x="0" y="7"/>
                    <a:pt x="4" y="9"/>
                  </a:cubicBezTo>
                  <a:cubicBezTo>
                    <a:pt x="12" y="12"/>
                    <a:pt x="20" y="10"/>
                    <a:pt x="28" y="7"/>
                  </a:cubicBezTo>
                  <a:cubicBezTo>
                    <a:pt x="32" y="6"/>
                    <a:pt x="31" y="0"/>
                    <a:pt x="27" y="1"/>
                  </a:cubicBezTo>
                  <a:close/>
                </a:path>
              </a:pathLst>
            </a:custGeom>
            <a:solidFill>
              <a:srgbClr val="BC8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0" name="ïsľiḋè">
              <a:extLst>
                <a:ext uri="{FF2B5EF4-FFF2-40B4-BE49-F238E27FC236}">
                  <a16:creationId xmlns:a16="http://schemas.microsoft.com/office/drawing/2014/main" id="{A08E4633-728A-4EB8-8BAC-079372683FDD}"/>
                </a:ext>
              </a:extLst>
            </p:cNvPr>
            <p:cNvSpPr/>
            <p:nvPr/>
          </p:nvSpPr>
          <p:spPr bwMode="auto">
            <a:xfrm>
              <a:off x="3549904" y="3562310"/>
              <a:ext cx="952973" cy="2353429"/>
            </a:xfrm>
            <a:custGeom>
              <a:avLst/>
              <a:gdLst>
                <a:gd name="T0" fmla="*/ 170 w 221"/>
                <a:gd name="T1" fmla="*/ 0 h 547"/>
                <a:gd name="T2" fmla="*/ 27 w 221"/>
                <a:gd name="T3" fmla="*/ 0 h 547"/>
                <a:gd name="T4" fmla="*/ 28 w 221"/>
                <a:gd name="T5" fmla="*/ 20 h 547"/>
                <a:gd name="T6" fmla="*/ 8 w 221"/>
                <a:gd name="T7" fmla="*/ 450 h 547"/>
                <a:gd name="T8" fmla="*/ 4 w 221"/>
                <a:gd name="T9" fmla="*/ 540 h 547"/>
                <a:gd name="T10" fmla="*/ 95 w 221"/>
                <a:gd name="T11" fmla="*/ 547 h 547"/>
                <a:gd name="T12" fmla="*/ 117 w 221"/>
                <a:gd name="T13" fmla="*/ 412 h 547"/>
                <a:gd name="T14" fmla="*/ 139 w 221"/>
                <a:gd name="T15" fmla="*/ 540 h 547"/>
                <a:gd name="T16" fmla="*/ 221 w 221"/>
                <a:gd name="T17" fmla="*/ 534 h 547"/>
                <a:gd name="T18" fmla="*/ 172 w 221"/>
                <a:gd name="T19" fmla="*/ 77 h 547"/>
                <a:gd name="T20" fmla="*/ 170 w 221"/>
                <a:gd name="T21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1" h="547">
                  <a:moveTo>
                    <a:pt x="170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7"/>
                    <a:pt x="28" y="14"/>
                    <a:pt x="28" y="20"/>
                  </a:cubicBezTo>
                  <a:cubicBezTo>
                    <a:pt x="39" y="174"/>
                    <a:pt x="15" y="369"/>
                    <a:pt x="8" y="450"/>
                  </a:cubicBezTo>
                  <a:cubicBezTo>
                    <a:pt x="0" y="531"/>
                    <a:pt x="4" y="540"/>
                    <a:pt x="4" y="540"/>
                  </a:cubicBezTo>
                  <a:cubicBezTo>
                    <a:pt x="95" y="547"/>
                    <a:pt x="95" y="547"/>
                    <a:pt x="95" y="547"/>
                  </a:cubicBezTo>
                  <a:cubicBezTo>
                    <a:pt x="98" y="536"/>
                    <a:pt x="106" y="483"/>
                    <a:pt x="117" y="412"/>
                  </a:cubicBezTo>
                  <a:cubicBezTo>
                    <a:pt x="139" y="540"/>
                    <a:pt x="139" y="540"/>
                    <a:pt x="139" y="540"/>
                  </a:cubicBezTo>
                  <a:cubicBezTo>
                    <a:pt x="221" y="534"/>
                    <a:pt x="221" y="534"/>
                    <a:pt x="221" y="534"/>
                  </a:cubicBezTo>
                  <a:cubicBezTo>
                    <a:pt x="203" y="345"/>
                    <a:pt x="168" y="140"/>
                    <a:pt x="172" y="77"/>
                  </a:cubicBezTo>
                  <a:cubicBezTo>
                    <a:pt x="173" y="48"/>
                    <a:pt x="170" y="37"/>
                    <a:pt x="170" y="0"/>
                  </a:cubicBezTo>
                </a:path>
              </a:pathLst>
            </a:custGeom>
            <a:solidFill>
              <a:srgbClr val="475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1" name="ïSḷiḓé">
              <a:extLst>
                <a:ext uri="{FF2B5EF4-FFF2-40B4-BE49-F238E27FC236}">
                  <a16:creationId xmlns:a16="http://schemas.microsoft.com/office/drawing/2014/main" id="{EE0FC746-8B10-4345-9BD3-A168A23878BC}"/>
                </a:ext>
              </a:extLst>
            </p:cNvPr>
            <p:cNvSpPr/>
            <p:nvPr/>
          </p:nvSpPr>
          <p:spPr bwMode="auto">
            <a:xfrm>
              <a:off x="3537474" y="3541593"/>
              <a:ext cx="992336" cy="2399006"/>
            </a:xfrm>
            <a:custGeom>
              <a:avLst/>
              <a:gdLst>
                <a:gd name="T0" fmla="*/ 173 w 230"/>
                <a:gd name="T1" fmla="*/ 0 h 558"/>
                <a:gd name="T2" fmla="*/ 25 w 230"/>
                <a:gd name="T3" fmla="*/ 6 h 558"/>
                <a:gd name="T4" fmla="*/ 26 w 230"/>
                <a:gd name="T5" fmla="*/ 25 h 558"/>
                <a:gd name="T6" fmla="*/ 5 w 230"/>
                <a:gd name="T7" fmla="*/ 455 h 558"/>
                <a:gd name="T8" fmla="*/ 1 w 230"/>
                <a:gd name="T9" fmla="*/ 543 h 558"/>
                <a:gd name="T10" fmla="*/ 3 w 230"/>
                <a:gd name="T11" fmla="*/ 550 h 558"/>
                <a:gd name="T12" fmla="*/ 104 w 230"/>
                <a:gd name="T13" fmla="*/ 553 h 558"/>
                <a:gd name="T14" fmla="*/ 125 w 230"/>
                <a:gd name="T15" fmla="*/ 417 h 558"/>
                <a:gd name="T16" fmla="*/ 114 w 230"/>
                <a:gd name="T17" fmla="*/ 418 h 558"/>
                <a:gd name="T18" fmla="*/ 230 w 230"/>
                <a:gd name="T19" fmla="*/ 544 h 558"/>
                <a:gd name="T20" fmla="*/ 198 w 230"/>
                <a:gd name="T21" fmla="*/ 275 h 558"/>
                <a:gd name="T22" fmla="*/ 180 w 230"/>
                <a:gd name="T23" fmla="*/ 92 h 558"/>
                <a:gd name="T24" fmla="*/ 181 w 230"/>
                <a:gd name="T25" fmla="*/ 67 h 558"/>
                <a:gd name="T26" fmla="*/ 179 w 230"/>
                <a:gd name="T27" fmla="*/ 15 h 558"/>
                <a:gd name="T28" fmla="*/ 179 w 230"/>
                <a:gd name="T29" fmla="*/ 0 h 558"/>
                <a:gd name="T30" fmla="*/ 173 w 230"/>
                <a:gd name="T31" fmla="*/ 5 h 558"/>
                <a:gd name="T32" fmla="*/ 168 w 230"/>
                <a:gd name="T33" fmla="*/ 15 h 558"/>
                <a:gd name="T34" fmla="*/ 170 w 230"/>
                <a:gd name="T35" fmla="*/ 67 h 558"/>
                <a:gd name="T36" fmla="*/ 169 w 230"/>
                <a:gd name="T37" fmla="*/ 92 h 558"/>
                <a:gd name="T38" fmla="*/ 219 w 230"/>
                <a:gd name="T39" fmla="*/ 539 h 558"/>
                <a:gd name="T40" fmla="*/ 224 w 230"/>
                <a:gd name="T41" fmla="*/ 533 h 558"/>
                <a:gd name="T42" fmla="*/ 119 w 230"/>
                <a:gd name="T43" fmla="*/ 382 h 558"/>
                <a:gd name="T44" fmla="*/ 100 w 230"/>
                <a:gd name="T45" fmla="*/ 506 h 558"/>
                <a:gd name="T46" fmla="*/ 93 w 230"/>
                <a:gd name="T47" fmla="*/ 550 h 558"/>
                <a:gd name="T48" fmla="*/ 99 w 230"/>
                <a:gd name="T49" fmla="*/ 546 h 558"/>
                <a:gd name="T50" fmla="*/ 7 w 230"/>
                <a:gd name="T51" fmla="*/ 545 h 558"/>
                <a:gd name="T52" fmla="*/ 8 w 230"/>
                <a:gd name="T53" fmla="*/ 545 h 558"/>
                <a:gd name="T54" fmla="*/ 12 w 230"/>
                <a:gd name="T55" fmla="*/ 543 h 558"/>
                <a:gd name="T56" fmla="*/ 12 w 230"/>
                <a:gd name="T57" fmla="*/ 543 h 558"/>
                <a:gd name="T58" fmla="*/ 12 w 230"/>
                <a:gd name="T59" fmla="*/ 543 h 558"/>
                <a:gd name="T60" fmla="*/ 11 w 230"/>
                <a:gd name="T61" fmla="*/ 544 h 558"/>
                <a:gd name="T62" fmla="*/ 12 w 230"/>
                <a:gd name="T63" fmla="*/ 543 h 558"/>
                <a:gd name="T64" fmla="*/ 16 w 230"/>
                <a:gd name="T65" fmla="*/ 456 h 558"/>
                <a:gd name="T66" fmla="*/ 37 w 230"/>
                <a:gd name="T67" fmla="*/ 24 h 558"/>
                <a:gd name="T68" fmla="*/ 36 w 230"/>
                <a:gd name="T69" fmla="*/ 5 h 558"/>
                <a:gd name="T70" fmla="*/ 30 w 230"/>
                <a:gd name="T71" fmla="*/ 11 h 558"/>
                <a:gd name="T72" fmla="*/ 173 w 230"/>
                <a:gd name="T73" fmla="*/ 5 h 558"/>
                <a:gd name="T74" fmla="*/ 173 w 230"/>
                <a:gd name="T75" fmla="*/ 5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0" h="558">
                  <a:moveTo>
                    <a:pt x="173" y="5"/>
                  </a:moveTo>
                  <a:cubicBezTo>
                    <a:pt x="173" y="0"/>
                    <a:pt x="173" y="0"/>
                    <a:pt x="17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13"/>
                    <a:pt x="25" y="19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8" y="53"/>
                    <a:pt x="29" y="81"/>
                    <a:pt x="29" y="111"/>
                  </a:cubicBezTo>
                  <a:cubicBezTo>
                    <a:pt x="29" y="245"/>
                    <a:pt x="12" y="388"/>
                    <a:pt x="5" y="455"/>
                  </a:cubicBezTo>
                  <a:cubicBezTo>
                    <a:pt x="1" y="495"/>
                    <a:pt x="0" y="517"/>
                    <a:pt x="0" y="530"/>
                  </a:cubicBezTo>
                  <a:cubicBezTo>
                    <a:pt x="0" y="537"/>
                    <a:pt x="1" y="541"/>
                    <a:pt x="1" y="543"/>
                  </a:cubicBezTo>
                  <a:cubicBezTo>
                    <a:pt x="1" y="546"/>
                    <a:pt x="2" y="547"/>
                    <a:pt x="2" y="547"/>
                  </a:cubicBezTo>
                  <a:cubicBezTo>
                    <a:pt x="3" y="550"/>
                    <a:pt x="3" y="550"/>
                    <a:pt x="3" y="550"/>
                  </a:cubicBezTo>
                  <a:cubicBezTo>
                    <a:pt x="103" y="558"/>
                    <a:pt x="103" y="558"/>
                    <a:pt x="103" y="558"/>
                  </a:cubicBezTo>
                  <a:cubicBezTo>
                    <a:pt x="104" y="553"/>
                    <a:pt x="104" y="553"/>
                    <a:pt x="104" y="553"/>
                  </a:cubicBezTo>
                  <a:cubicBezTo>
                    <a:pt x="104" y="550"/>
                    <a:pt x="105" y="545"/>
                    <a:pt x="106" y="537"/>
                  </a:cubicBezTo>
                  <a:cubicBezTo>
                    <a:pt x="110" y="514"/>
                    <a:pt x="117" y="471"/>
                    <a:pt x="125" y="417"/>
                  </a:cubicBezTo>
                  <a:cubicBezTo>
                    <a:pt x="120" y="417"/>
                    <a:pt x="120" y="417"/>
                    <a:pt x="120" y="417"/>
                  </a:cubicBezTo>
                  <a:cubicBezTo>
                    <a:pt x="114" y="418"/>
                    <a:pt x="114" y="418"/>
                    <a:pt x="114" y="418"/>
                  </a:cubicBezTo>
                  <a:cubicBezTo>
                    <a:pt x="137" y="550"/>
                    <a:pt x="137" y="550"/>
                    <a:pt x="137" y="550"/>
                  </a:cubicBezTo>
                  <a:cubicBezTo>
                    <a:pt x="230" y="544"/>
                    <a:pt x="230" y="544"/>
                    <a:pt x="230" y="544"/>
                  </a:cubicBezTo>
                  <a:cubicBezTo>
                    <a:pt x="230" y="538"/>
                    <a:pt x="230" y="538"/>
                    <a:pt x="230" y="538"/>
                  </a:cubicBezTo>
                  <a:cubicBezTo>
                    <a:pt x="221" y="448"/>
                    <a:pt x="209" y="355"/>
                    <a:pt x="198" y="275"/>
                  </a:cubicBezTo>
                  <a:cubicBezTo>
                    <a:pt x="193" y="235"/>
                    <a:pt x="189" y="198"/>
                    <a:pt x="185" y="167"/>
                  </a:cubicBezTo>
                  <a:cubicBezTo>
                    <a:pt x="182" y="135"/>
                    <a:pt x="180" y="110"/>
                    <a:pt x="180" y="92"/>
                  </a:cubicBezTo>
                  <a:cubicBezTo>
                    <a:pt x="180" y="88"/>
                    <a:pt x="180" y="85"/>
                    <a:pt x="180" y="82"/>
                  </a:cubicBezTo>
                  <a:cubicBezTo>
                    <a:pt x="181" y="76"/>
                    <a:pt x="181" y="72"/>
                    <a:pt x="181" y="67"/>
                  </a:cubicBezTo>
                  <a:cubicBezTo>
                    <a:pt x="181" y="58"/>
                    <a:pt x="180" y="51"/>
                    <a:pt x="180" y="43"/>
                  </a:cubicBezTo>
                  <a:cubicBezTo>
                    <a:pt x="179" y="35"/>
                    <a:pt x="179" y="27"/>
                    <a:pt x="179" y="15"/>
                  </a:cubicBezTo>
                  <a:cubicBezTo>
                    <a:pt x="179" y="12"/>
                    <a:pt x="179" y="9"/>
                    <a:pt x="179" y="6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68" y="9"/>
                    <a:pt x="168" y="12"/>
                    <a:pt x="168" y="15"/>
                  </a:cubicBezTo>
                  <a:cubicBezTo>
                    <a:pt x="168" y="27"/>
                    <a:pt x="168" y="36"/>
                    <a:pt x="169" y="44"/>
                  </a:cubicBezTo>
                  <a:cubicBezTo>
                    <a:pt x="169" y="52"/>
                    <a:pt x="170" y="59"/>
                    <a:pt x="170" y="67"/>
                  </a:cubicBezTo>
                  <a:cubicBezTo>
                    <a:pt x="170" y="71"/>
                    <a:pt x="169" y="76"/>
                    <a:pt x="169" y="81"/>
                  </a:cubicBezTo>
                  <a:cubicBezTo>
                    <a:pt x="169" y="84"/>
                    <a:pt x="169" y="88"/>
                    <a:pt x="169" y="92"/>
                  </a:cubicBezTo>
                  <a:cubicBezTo>
                    <a:pt x="169" y="110"/>
                    <a:pt x="171" y="136"/>
                    <a:pt x="174" y="168"/>
                  </a:cubicBezTo>
                  <a:cubicBezTo>
                    <a:pt x="184" y="262"/>
                    <a:pt x="206" y="405"/>
                    <a:pt x="219" y="539"/>
                  </a:cubicBezTo>
                  <a:cubicBezTo>
                    <a:pt x="224" y="539"/>
                    <a:pt x="224" y="539"/>
                    <a:pt x="224" y="539"/>
                  </a:cubicBezTo>
                  <a:cubicBezTo>
                    <a:pt x="224" y="533"/>
                    <a:pt x="224" y="533"/>
                    <a:pt x="224" y="533"/>
                  </a:cubicBezTo>
                  <a:cubicBezTo>
                    <a:pt x="147" y="539"/>
                    <a:pt x="147" y="539"/>
                    <a:pt x="147" y="539"/>
                  </a:cubicBezTo>
                  <a:cubicBezTo>
                    <a:pt x="119" y="382"/>
                    <a:pt x="119" y="382"/>
                    <a:pt x="119" y="382"/>
                  </a:cubicBezTo>
                  <a:cubicBezTo>
                    <a:pt x="114" y="416"/>
                    <a:pt x="114" y="416"/>
                    <a:pt x="114" y="416"/>
                  </a:cubicBezTo>
                  <a:cubicBezTo>
                    <a:pt x="109" y="452"/>
                    <a:pt x="104" y="483"/>
                    <a:pt x="100" y="506"/>
                  </a:cubicBezTo>
                  <a:cubicBezTo>
                    <a:pt x="98" y="518"/>
                    <a:pt x="97" y="528"/>
                    <a:pt x="96" y="535"/>
                  </a:cubicBezTo>
                  <a:cubicBezTo>
                    <a:pt x="94" y="543"/>
                    <a:pt x="93" y="548"/>
                    <a:pt x="93" y="550"/>
                  </a:cubicBezTo>
                  <a:cubicBezTo>
                    <a:pt x="98" y="552"/>
                    <a:pt x="98" y="552"/>
                    <a:pt x="98" y="552"/>
                  </a:cubicBezTo>
                  <a:cubicBezTo>
                    <a:pt x="99" y="546"/>
                    <a:pt x="99" y="546"/>
                    <a:pt x="99" y="546"/>
                  </a:cubicBezTo>
                  <a:cubicBezTo>
                    <a:pt x="7" y="540"/>
                    <a:pt x="7" y="540"/>
                    <a:pt x="7" y="540"/>
                  </a:cubicBezTo>
                  <a:cubicBezTo>
                    <a:pt x="7" y="545"/>
                    <a:pt x="7" y="545"/>
                    <a:pt x="7" y="545"/>
                  </a:cubicBezTo>
                  <a:cubicBezTo>
                    <a:pt x="12" y="543"/>
                    <a:pt x="12" y="543"/>
                    <a:pt x="12" y="543"/>
                  </a:cubicBezTo>
                  <a:cubicBezTo>
                    <a:pt x="8" y="545"/>
                    <a:pt x="8" y="545"/>
                    <a:pt x="8" y="545"/>
                  </a:cubicBezTo>
                  <a:cubicBezTo>
                    <a:pt x="12" y="543"/>
                    <a:pt x="12" y="543"/>
                    <a:pt x="12" y="543"/>
                  </a:cubicBezTo>
                  <a:cubicBezTo>
                    <a:pt x="12" y="543"/>
                    <a:pt x="12" y="543"/>
                    <a:pt x="12" y="543"/>
                  </a:cubicBezTo>
                  <a:cubicBezTo>
                    <a:pt x="8" y="545"/>
                    <a:pt x="8" y="545"/>
                    <a:pt x="8" y="545"/>
                  </a:cubicBezTo>
                  <a:cubicBezTo>
                    <a:pt x="12" y="543"/>
                    <a:pt x="12" y="543"/>
                    <a:pt x="12" y="543"/>
                  </a:cubicBezTo>
                  <a:cubicBezTo>
                    <a:pt x="11" y="544"/>
                    <a:pt x="11" y="544"/>
                    <a:pt x="11" y="544"/>
                  </a:cubicBezTo>
                  <a:cubicBezTo>
                    <a:pt x="12" y="543"/>
                    <a:pt x="12" y="543"/>
                    <a:pt x="12" y="543"/>
                  </a:cubicBezTo>
                  <a:cubicBezTo>
                    <a:pt x="12" y="543"/>
                    <a:pt x="12" y="543"/>
                    <a:pt x="12" y="543"/>
                  </a:cubicBezTo>
                  <a:cubicBezTo>
                    <a:pt x="11" y="544"/>
                    <a:pt x="11" y="544"/>
                    <a:pt x="11" y="544"/>
                  </a:cubicBezTo>
                  <a:cubicBezTo>
                    <a:pt x="12" y="543"/>
                    <a:pt x="12" y="543"/>
                    <a:pt x="12" y="543"/>
                  </a:cubicBezTo>
                  <a:cubicBezTo>
                    <a:pt x="12" y="543"/>
                    <a:pt x="12" y="543"/>
                    <a:pt x="12" y="543"/>
                  </a:cubicBezTo>
                  <a:cubicBezTo>
                    <a:pt x="12" y="543"/>
                    <a:pt x="12" y="539"/>
                    <a:pt x="12" y="530"/>
                  </a:cubicBezTo>
                  <a:cubicBezTo>
                    <a:pt x="12" y="518"/>
                    <a:pt x="13" y="496"/>
                    <a:pt x="16" y="456"/>
                  </a:cubicBezTo>
                  <a:cubicBezTo>
                    <a:pt x="23" y="390"/>
                    <a:pt x="40" y="246"/>
                    <a:pt x="40" y="111"/>
                  </a:cubicBezTo>
                  <a:cubicBezTo>
                    <a:pt x="40" y="81"/>
                    <a:pt x="39" y="52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18"/>
                    <a:pt x="36" y="12"/>
                    <a:pt x="36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73" y="5"/>
                    <a:pt x="173" y="5"/>
                    <a:pt x="173" y="5"/>
                  </a:cubicBezTo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2" name="íṧľiḍè">
              <a:extLst>
                <a:ext uri="{FF2B5EF4-FFF2-40B4-BE49-F238E27FC236}">
                  <a16:creationId xmlns:a16="http://schemas.microsoft.com/office/drawing/2014/main" id="{A426CBF6-5CB6-48FB-8BF0-6FB9E33EFE5B}"/>
                </a:ext>
              </a:extLst>
            </p:cNvPr>
            <p:cNvSpPr/>
            <p:nvPr/>
          </p:nvSpPr>
          <p:spPr bwMode="auto">
            <a:xfrm>
              <a:off x="3688707" y="3506375"/>
              <a:ext cx="319039" cy="29004"/>
            </a:xfrm>
            <a:custGeom>
              <a:avLst/>
              <a:gdLst>
                <a:gd name="T0" fmla="*/ 74 w 74"/>
                <a:gd name="T1" fmla="*/ 0 h 7"/>
                <a:gd name="T2" fmla="*/ 0 w 74"/>
                <a:gd name="T3" fmla="*/ 0 h 7"/>
                <a:gd name="T4" fmla="*/ 0 w 74"/>
                <a:gd name="T5" fmla="*/ 7 h 7"/>
                <a:gd name="T6" fmla="*/ 73 w 74"/>
                <a:gd name="T7" fmla="*/ 7 h 7"/>
                <a:gd name="T8" fmla="*/ 74 w 74"/>
                <a:gd name="T9" fmla="*/ 7 h 7"/>
                <a:gd name="T10" fmla="*/ 74 w 74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7">
                  <a:moveTo>
                    <a:pt x="7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5"/>
                    <a:pt x="74" y="3"/>
                    <a:pt x="74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3" name="îṣľíḑê">
              <a:extLst>
                <a:ext uri="{FF2B5EF4-FFF2-40B4-BE49-F238E27FC236}">
                  <a16:creationId xmlns:a16="http://schemas.microsoft.com/office/drawing/2014/main" id="{16BA7622-5147-4818-9377-F29286E4123A}"/>
                </a:ext>
              </a:extLst>
            </p:cNvPr>
            <p:cNvSpPr/>
            <p:nvPr/>
          </p:nvSpPr>
          <p:spPr bwMode="auto">
            <a:xfrm>
              <a:off x="3661775" y="3506375"/>
              <a:ext cx="26932" cy="29004"/>
            </a:xfrm>
            <a:custGeom>
              <a:avLst/>
              <a:gdLst>
                <a:gd name="T0" fmla="*/ 6 w 6"/>
                <a:gd name="T1" fmla="*/ 0 h 7"/>
                <a:gd name="T2" fmla="*/ 0 w 6"/>
                <a:gd name="T3" fmla="*/ 0 h 7"/>
                <a:gd name="T4" fmla="*/ 0 w 6"/>
                <a:gd name="T5" fmla="*/ 7 h 7"/>
                <a:gd name="T6" fmla="*/ 6 w 6"/>
                <a:gd name="T7" fmla="*/ 7 h 7"/>
                <a:gd name="T8" fmla="*/ 6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4" name="iṧlïdê">
              <a:extLst>
                <a:ext uri="{FF2B5EF4-FFF2-40B4-BE49-F238E27FC236}">
                  <a16:creationId xmlns:a16="http://schemas.microsoft.com/office/drawing/2014/main" id="{BB595C2B-99A8-45F0-A29E-43CA14F4F84D}"/>
                </a:ext>
              </a:extLst>
            </p:cNvPr>
            <p:cNvSpPr/>
            <p:nvPr/>
          </p:nvSpPr>
          <p:spPr bwMode="auto">
            <a:xfrm>
              <a:off x="4007746" y="3506375"/>
              <a:ext cx="254817" cy="29004"/>
            </a:xfrm>
            <a:custGeom>
              <a:avLst/>
              <a:gdLst>
                <a:gd name="T0" fmla="*/ 59 w 59"/>
                <a:gd name="T1" fmla="*/ 0 h 7"/>
                <a:gd name="T2" fmla="*/ 0 w 59"/>
                <a:gd name="T3" fmla="*/ 0 h 7"/>
                <a:gd name="T4" fmla="*/ 0 w 59"/>
                <a:gd name="T5" fmla="*/ 7 h 7"/>
                <a:gd name="T6" fmla="*/ 27 w 59"/>
                <a:gd name="T7" fmla="*/ 7 h 7"/>
                <a:gd name="T8" fmla="*/ 27 w 59"/>
                <a:gd name="T9" fmla="*/ 5 h 7"/>
                <a:gd name="T10" fmla="*/ 41 w 59"/>
                <a:gd name="T11" fmla="*/ 5 h 7"/>
                <a:gd name="T12" fmla="*/ 41 w 59"/>
                <a:gd name="T13" fmla="*/ 7 h 7"/>
                <a:gd name="T14" fmla="*/ 59 w 59"/>
                <a:gd name="T15" fmla="*/ 7 h 7"/>
                <a:gd name="T16" fmla="*/ 59 w 59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7">
                  <a:moveTo>
                    <a:pt x="5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59" y="5"/>
                    <a:pt x="59" y="3"/>
                    <a:pt x="59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5" name="î$ḷiḋê">
              <a:extLst>
                <a:ext uri="{FF2B5EF4-FFF2-40B4-BE49-F238E27FC236}">
                  <a16:creationId xmlns:a16="http://schemas.microsoft.com/office/drawing/2014/main" id="{25EA3DFB-CB03-40D9-B34B-619CB514D687}"/>
                </a:ext>
              </a:extLst>
            </p:cNvPr>
            <p:cNvSpPr/>
            <p:nvPr/>
          </p:nvSpPr>
          <p:spPr bwMode="auto">
            <a:xfrm>
              <a:off x="4262562" y="3506375"/>
              <a:ext cx="20717" cy="29004"/>
            </a:xfrm>
            <a:custGeom>
              <a:avLst/>
              <a:gdLst>
                <a:gd name="T0" fmla="*/ 5 w 5"/>
                <a:gd name="T1" fmla="*/ 0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7 h 7"/>
                <a:gd name="T8" fmla="*/ 5 w 5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6" name="îṣlïḍé">
              <a:extLst>
                <a:ext uri="{FF2B5EF4-FFF2-40B4-BE49-F238E27FC236}">
                  <a16:creationId xmlns:a16="http://schemas.microsoft.com/office/drawing/2014/main" id="{439AD8F8-4A5D-4272-94D7-E3ED7894C6F9}"/>
                </a:ext>
              </a:extLst>
            </p:cNvPr>
            <p:cNvSpPr/>
            <p:nvPr/>
          </p:nvSpPr>
          <p:spPr bwMode="auto">
            <a:xfrm>
              <a:off x="4028463" y="3897922"/>
              <a:ext cx="198881" cy="1582764"/>
            </a:xfrm>
            <a:custGeom>
              <a:avLst/>
              <a:gdLst>
                <a:gd name="T0" fmla="*/ 0 w 46"/>
                <a:gd name="T1" fmla="*/ 368 h 368"/>
                <a:gd name="T2" fmla="*/ 33 w 46"/>
                <a:gd name="T3" fmla="*/ 41 h 368"/>
                <a:gd name="T4" fmla="*/ 46 w 46"/>
                <a:gd name="T5" fmla="*/ 0 h 368"/>
                <a:gd name="T6" fmla="*/ 0 w 46"/>
                <a:gd name="T7" fmla="*/ 36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368">
                  <a:moveTo>
                    <a:pt x="0" y="368"/>
                  </a:moveTo>
                  <a:cubicBezTo>
                    <a:pt x="2" y="357"/>
                    <a:pt x="29" y="142"/>
                    <a:pt x="33" y="41"/>
                  </a:cubicBezTo>
                  <a:cubicBezTo>
                    <a:pt x="33" y="41"/>
                    <a:pt x="46" y="26"/>
                    <a:pt x="46" y="0"/>
                  </a:cubicBezTo>
                  <a:cubicBezTo>
                    <a:pt x="0" y="368"/>
                    <a:pt x="0" y="368"/>
                    <a:pt x="0" y="368"/>
                  </a:cubicBezTo>
                </a:path>
              </a:pathLst>
            </a:custGeom>
            <a:solidFill>
              <a:srgbClr val="475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7" name="ïŝľîḋè">
              <a:extLst>
                <a:ext uri="{FF2B5EF4-FFF2-40B4-BE49-F238E27FC236}">
                  <a16:creationId xmlns:a16="http://schemas.microsoft.com/office/drawing/2014/main" id="{FC8790BF-4E32-42CB-86A2-397A52E589DF}"/>
                </a:ext>
              </a:extLst>
            </p:cNvPr>
            <p:cNvSpPr/>
            <p:nvPr/>
          </p:nvSpPr>
          <p:spPr bwMode="auto">
            <a:xfrm>
              <a:off x="4007746" y="3893779"/>
              <a:ext cx="240315" cy="1591051"/>
            </a:xfrm>
            <a:custGeom>
              <a:avLst/>
              <a:gdLst>
                <a:gd name="T0" fmla="*/ 5 w 56"/>
                <a:gd name="T1" fmla="*/ 369 h 370"/>
                <a:gd name="T2" fmla="*/ 11 w 56"/>
                <a:gd name="T3" fmla="*/ 370 h 370"/>
                <a:gd name="T4" fmla="*/ 13 w 56"/>
                <a:gd name="T5" fmla="*/ 356 h 370"/>
                <a:gd name="T6" fmla="*/ 44 w 56"/>
                <a:gd name="T7" fmla="*/ 43 h 370"/>
                <a:gd name="T8" fmla="*/ 38 w 56"/>
                <a:gd name="T9" fmla="*/ 42 h 370"/>
                <a:gd name="T10" fmla="*/ 43 w 56"/>
                <a:gd name="T11" fmla="*/ 46 h 370"/>
                <a:gd name="T12" fmla="*/ 50 w 56"/>
                <a:gd name="T13" fmla="*/ 34 h 370"/>
                <a:gd name="T14" fmla="*/ 56 w 56"/>
                <a:gd name="T15" fmla="*/ 1 h 370"/>
                <a:gd name="T16" fmla="*/ 45 w 56"/>
                <a:gd name="T17" fmla="*/ 0 h 370"/>
                <a:gd name="T18" fmla="*/ 0 w 56"/>
                <a:gd name="T19" fmla="*/ 368 h 370"/>
                <a:gd name="T20" fmla="*/ 11 w 56"/>
                <a:gd name="T21" fmla="*/ 370 h 370"/>
                <a:gd name="T22" fmla="*/ 5 w 56"/>
                <a:gd name="T23" fmla="*/ 369 h 370"/>
                <a:gd name="T24" fmla="*/ 11 w 56"/>
                <a:gd name="T25" fmla="*/ 370 h 370"/>
                <a:gd name="T26" fmla="*/ 56 w 56"/>
                <a:gd name="T27" fmla="*/ 2 h 370"/>
                <a:gd name="T28" fmla="*/ 51 w 56"/>
                <a:gd name="T29" fmla="*/ 1 h 370"/>
                <a:gd name="T30" fmla="*/ 45 w 56"/>
                <a:gd name="T31" fmla="*/ 1 h 370"/>
                <a:gd name="T32" fmla="*/ 39 w 56"/>
                <a:gd name="T33" fmla="*/ 29 h 370"/>
                <a:gd name="T34" fmla="*/ 36 w 56"/>
                <a:gd name="T35" fmla="*/ 37 h 370"/>
                <a:gd name="T36" fmla="*/ 34 w 56"/>
                <a:gd name="T37" fmla="*/ 38 h 370"/>
                <a:gd name="T38" fmla="*/ 34 w 56"/>
                <a:gd name="T39" fmla="*/ 39 h 370"/>
                <a:gd name="T40" fmla="*/ 34 w 56"/>
                <a:gd name="T41" fmla="*/ 39 h 370"/>
                <a:gd name="T42" fmla="*/ 35 w 56"/>
                <a:gd name="T43" fmla="*/ 40 h 370"/>
                <a:gd name="T44" fmla="*/ 34 w 56"/>
                <a:gd name="T45" fmla="*/ 39 h 370"/>
                <a:gd name="T46" fmla="*/ 34 w 56"/>
                <a:gd name="T47" fmla="*/ 39 h 370"/>
                <a:gd name="T48" fmla="*/ 35 w 56"/>
                <a:gd name="T49" fmla="*/ 40 h 370"/>
                <a:gd name="T50" fmla="*/ 34 w 56"/>
                <a:gd name="T51" fmla="*/ 39 h 370"/>
                <a:gd name="T52" fmla="*/ 33 w 56"/>
                <a:gd name="T53" fmla="*/ 40 h 370"/>
                <a:gd name="T54" fmla="*/ 33 w 56"/>
                <a:gd name="T55" fmla="*/ 42 h 370"/>
                <a:gd name="T56" fmla="*/ 15 w 56"/>
                <a:gd name="T57" fmla="*/ 238 h 370"/>
                <a:gd name="T58" fmla="*/ 5 w 56"/>
                <a:gd name="T59" fmla="*/ 327 h 370"/>
                <a:gd name="T60" fmla="*/ 1 w 56"/>
                <a:gd name="T61" fmla="*/ 355 h 370"/>
                <a:gd name="T62" fmla="*/ 0 w 56"/>
                <a:gd name="T63" fmla="*/ 368 h 370"/>
                <a:gd name="T64" fmla="*/ 5 w 56"/>
                <a:gd name="T65" fmla="*/ 369 h 370"/>
                <a:gd name="T66" fmla="*/ 11 w 56"/>
                <a:gd name="T67" fmla="*/ 370 h 370"/>
                <a:gd name="T68" fmla="*/ 5 w 56"/>
                <a:gd name="T69" fmla="*/ 369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370">
                  <a:moveTo>
                    <a:pt x="5" y="369"/>
                  </a:moveTo>
                  <a:cubicBezTo>
                    <a:pt x="11" y="370"/>
                    <a:pt x="11" y="370"/>
                    <a:pt x="11" y="370"/>
                  </a:cubicBezTo>
                  <a:cubicBezTo>
                    <a:pt x="11" y="368"/>
                    <a:pt x="12" y="364"/>
                    <a:pt x="13" y="356"/>
                  </a:cubicBezTo>
                  <a:cubicBezTo>
                    <a:pt x="19" y="306"/>
                    <a:pt x="40" y="131"/>
                    <a:pt x="44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3" y="46"/>
                    <a:pt x="46" y="41"/>
                    <a:pt x="50" y="34"/>
                  </a:cubicBezTo>
                  <a:cubicBezTo>
                    <a:pt x="53" y="26"/>
                    <a:pt x="56" y="15"/>
                    <a:pt x="56" y="1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11" y="370"/>
                    <a:pt x="11" y="370"/>
                    <a:pt x="11" y="370"/>
                  </a:cubicBezTo>
                  <a:cubicBezTo>
                    <a:pt x="5" y="369"/>
                    <a:pt x="5" y="369"/>
                    <a:pt x="5" y="369"/>
                  </a:cubicBezTo>
                  <a:cubicBezTo>
                    <a:pt x="11" y="370"/>
                    <a:pt x="11" y="370"/>
                    <a:pt x="11" y="370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3"/>
                    <a:pt x="42" y="23"/>
                    <a:pt x="39" y="29"/>
                  </a:cubicBezTo>
                  <a:cubicBezTo>
                    <a:pt x="38" y="32"/>
                    <a:pt x="37" y="35"/>
                    <a:pt x="36" y="37"/>
                  </a:cubicBezTo>
                  <a:cubicBezTo>
                    <a:pt x="35" y="37"/>
                    <a:pt x="35" y="38"/>
                    <a:pt x="34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0" y="92"/>
                    <a:pt x="23" y="171"/>
                    <a:pt x="15" y="238"/>
                  </a:cubicBezTo>
                  <a:cubicBezTo>
                    <a:pt x="11" y="272"/>
                    <a:pt x="8" y="303"/>
                    <a:pt x="5" y="327"/>
                  </a:cubicBezTo>
                  <a:cubicBezTo>
                    <a:pt x="4" y="338"/>
                    <a:pt x="2" y="348"/>
                    <a:pt x="1" y="355"/>
                  </a:cubicBezTo>
                  <a:cubicBezTo>
                    <a:pt x="1" y="362"/>
                    <a:pt x="0" y="367"/>
                    <a:pt x="0" y="368"/>
                  </a:cubicBezTo>
                  <a:cubicBezTo>
                    <a:pt x="5" y="369"/>
                    <a:pt x="5" y="369"/>
                    <a:pt x="5" y="369"/>
                  </a:cubicBezTo>
                  <a:cubicBezTo>
                    <a:pt x="11" y="370"/>
                    <a:pt x="11" y="370"/>
                    <a:pt x="11" y="370"/>
                  </a:cubicBezTo>
                  <a:cubicBezTo>
                    <a:pt x="5" y="369"/>
                    <a:pt x="5" y="369"/>
                    <a:pt x="5" y="369"/>
                  </a:cubicBezTo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8" name="iŝļídê">
              <a:extLst>
                <a:ext uri="{FF2B5EF4-FFF2-40B4-BE49-F238E27FC236}">
                  <a16:creationId xmlns:a16="http://schemas.microsoft.com/office/drawing/2014/main" id="{00C76C2E-EA67-4437-B1FC-44B58DB956E4}"/>
                </a:ext>
              </a:extLst>
            </p:cNvPr>
            <p:cNvSpPr/>
            <p:nvPr/>
          </p:nvSpPr>
          <p:spPr bwMode="auto">
            <a:xfrm>
              <a:off x="3632771" y="3535379"/>
              <a:ext cx="694014" cy="167807"/>
            </a:xfrm>
            <a:custGeom>
              <a:avLst/>
              <a:gdLst>
                <a:gd name="T0" fmla="*/ 331 w 335"/>
                <a:gd name="T1" fmla="*/ 81 h 81"/>
                <a:gd name="T2" fmla="*/ 4 w 335"/>
                <a:gd name="T3" fmla="*/ 81 h 81"/>
                <a:gd name="T4" fmla="*/ 0 w 335"/>
                <a:gd name="T5" fmla="*/ 0 h 81"/>
                <a:gd name="T6" fmla="*/ 335 w 335"/>
                <a:gd name="T7" fmla="*/ 0 h 81"/>
                <a:gd name="T8" fmla="*/ 331 w 335"/>
                <a:gd name="T9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81">
                  <a:moveTo>
                    <a:pt x="331" y="81"/>
                  </a:moveTo>
                  <a:lnTo>
                    <a:pt x="4" y="81"/>
                  </a:lnTo>
                  <a:lnTo>
                    <a:pt x="0" y="0"/>
                  </a:lnTo>
                  <a:lnTo>
                    <a:pt x="335" y="0"/>
                  </a:lnTo>
                  <a:lnTo>
                    <a:pt x="331" y="81"/>
                  </a:lnTo>
                  <a:close/>
                </a:path>
              </a:pathLst>
            </a:custGeom>
            <a:solidFill>
              <a:srgbClr val="0605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9" name="îṣľîdé">
              <a:extLst>
                <a:ext uri="{FF2B5EF4-FFF2-40B4-BE49-F238E27FC236}">
                  <a16:creationId xmlns:a16="http://schemas.microsoft.com/office/drawing/2014/main" id="{9126C89C-E390-4FD4-8279-D8908EE1E867}"/>
                </a:ext>
              </a:extLst>
            </p:cNvPr>
            <p:cNvSpPr/>
            <p:nvPr/>
          </p:nvSpPr>
          <p:spPr bwMode="auto">
            <a:xfrm>
              <a:off x="3632771" y="3535379"/>
              <a:ext cx="694014" cy="167807"/>
            </a:xfrm>
            <a:custGeom>
              <a:avLst/>
              <a:gdLst>
                <a:gd name="T0" fmla="*/ 331 w 335"/>
                <a:gd name="T1" fmla="*/ 81 h 81"/>
                <a:gd name="T2" fmla="*/ 4 w 335"/>
                <a:gd name="T3" fmla="*/ 81 h 81"/>
                <a:gd name="T4" fmla="*/ 0 w 335"/>
                <a:gd name="T5" fmla="*/ 0 h 81"/>
                <a:gd name="T6" fmla="*/ 335 w 335"/>
                <a:gd name="T7" fmla="*/ 0 h 81"/>
                <a:gd name="T8" fmla="*/ 331 w 335"/>
                <a:gd name="T9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81">
                  <a:moveTo>
                    <a:pt x="331" y="81"/>
                  </a:moveTo>
                  <a:lnTo>
                    <a:pt x="4" y="81"/>
                  </a:lnTo>
                  <a:lnTo>
                    <a:pt x="0" y="0"/>
                  </a:lnTo>
                  <a:lnTo>
                    <a:pt x="335" y="0"/>
                  </a:lnTo>
                  <a:lnTo>
                    <a:pt x="331" y="8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0" name="ïSḻïḍé">
              <a:extLst>
                <a:ext uri="{FF2B5EF4-FFF2-40B4-BE49-F238E27FC236}">
                  <a16:creationId xmlns:a16="http://schemas.microsoft.com/office/drawing/2014/main" id="{0AEBFF6B-D220-4182-92AA-B4424203EA56}"/>
                </a:ext>
              </a:extLst>
            </p:cNvPr>
            <p:cNvSpPr/>
            <p:nvPr/>
          </p:nvSpPr>
          <p:spPr bwMode="auto">
            <a:xfrm>
              <a:off x="3632771" y="3535379"/>
              <a:ext cx="8287" cy="167807"/>
            </a:xfrm>
            <a:custGeom>
              <a:avLst/>
              <a:gdLst>
                <a:gd name="T0" fmla="*/ 0 w 4"/>
                <a:gd name="T1" fmla="*/ 0 h 81"/>
                <a:gd name="T2" fmla="*/ 0 w 4"/>
                <a:gd name="T3" fmla="*/ 81 h 81"/>
                <a:gd name="T4" fmla="*/ 4 w 4"/>
                <a:gd name="T5" fmla="*/ 81 h 81"/>
                <a:gd name="T6" fmla="*/ 0 w 4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1">
                  <a:moveTo>
                    <a:pt x="0" y="0"/>
                  </a:moveTo>
                  <a:lnTo>
                    <a:pt x="0" y="81"/>
                  </a:lnTo>
                  <a:lnTo>
                    <a:pt x="4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3A2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1" name="ïśļîḑé">
              <a:extLst>
                <a:ext uri="{FF2B5EF4-FFF2-40B4-BE49-F238E27FC236}">
                  <a16:creationId xmlns:a16="http://schemas.microsoft.com/office/drawing/2014/main" id="{2BFF71D0-16CF-4ED3-9ED9-443412473C8C}"/>
                </a:ext>
              </a:extLst>
            </p:cNvPr>
            <p:cNvSpPr/>
            <p:nvPr/>
          </p:nvSpPr>
          <p:spPr bwMode="auto">
            <a:xfrm>
              <a:off x="3632771" y="3535379"/>
              <a:ext cx="8287" cy="167807"/>
            </a:xfrm>
            <a:custGeom>
              <a:avLst/>
              <a:gdLst>
                <a:gd name="T0" fmla="*/ 0 w 4"/>
                <a:gd name="T1" fmla="*/ 0 h 81"/>
                <a:gd name="T2" fmla="*/ 0 w 4"/>
                <a:gd name="T3" fmla="*/ 81 h 81"/>
                <a:gd name="T4" fmla="*/ 4 w 4"/>
                <a:gd name="T5" fmla="*/ 81 h 81"/>
                <a:gd name="T6" fmla="*/ 0 w 4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1">
                  <a:moveTo>
                    <a:pt x="0" y="0"/>
                  </a:moveTo>
                  <a:lnTo>
                    <a:pt x="0" y="81"/>
                  </a:lnTo>
                  <a:lnTo>
                    <a:pt x="4" y="8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2" name="ïšlïḍê">
              <a:extLst>
                <a:ext uri="{FF2B5EF4-FFF2-40B4-BE49-F238E27FC236}">
                  <a16:creationId xmlns:a16="http://schemas.microsoft.com/office/drawing/2014/main" id="{357DB292-352E-4D86-9310-DEAE867A0B9F}"/>
                </a:ext>
              </a:extLst>
            </p:cNvPr>
            <p:cNvSpPr/>
            <p:nvPr/>
          </p:nvSpPr>
          <p:spPr bwMode="auto">
            <a:xfrm>
              <a:off x="3632771" y="3535379"/>
              <a:ext cx="370831" cy="167807"/>
            </a:xfrm>
            <a:custGeom>
              <a:avLst/>
              <a:gdLst>
                <a:gd name="T0" fmla="*/ 179 w 179"/>
                <a:gd name="T1" fmla="*/ 0 h 81"/>
                <a:gd name="T2" fmla="*/ 27 w 179"/>
                <a:gd name="T3" fmla="*/ 0 h 81"/>
                <a:gd name="T4" fmla="*/ 14 w 179"/>
                <a:gd name="T5" fmla="*/ 0 h 81"/>
                <a:gd name="T6" fmla="*/ 0 w 179"/>
                <a:gd name="T7" fmla="*/ 0 h 81"/>
                <a:gd name="T8" fmla="*/ 4 w 179"/>
                <a:gd name="T9" fmla="*/ 81 h 81"/>
                <a:gd name="T10" fmla="*/ 179 w 179"/>
                <a:gd name="T11" fmla="*/ 81 h 81"/>
                <a:gd name="T12" fmla="*/ 179 w 179"/>
                <a:gd name="T13" fmla="*/ 81 h 81"/>
                <a:gd name="T14" fmla="*/ 179 w 179"/>
                <a:gd name="T1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81">
                  <a:moveTo>
                    <a:pt x="179" y="0"/>
                  </a:moveTo>
                  <a:lnTo>
                    <a:pt x="27" y="0"/>
                  </a:lnTo>
                  <a:lnTo>
                    <a:pt x="14" y="0"/>
                  </a:lnTo>
                  <a:lnTo>
                    <a:pt x="0" y="0"/>
                  </a:lnTo>
                  <a:lnTo>
                    <a:pt x="4" y="81"/>
                  </a:lnTo>
                  <a:lnTo>
                    <a:pt x="179" y="81"/>
                  </a:lnTo>
                  <a:lnTo>
                    <a:pt x="179" y="81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27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3" name="íṥļïḓè">
              <a:extLst>
                <a:ext uri="{FF2B5EF4-FFF2-40B4-BE49-F238E27FC236}">
                  <a16:creationId xmlns:a16="http://schemas.microsoft.com/office/drawing/2014/main" id="{D974BC58-DEA3-4002-B98F-3C2E68FE9737}"/>
                </a:ext>
              </a:extLst>
            </p:cNvPr>
            <p:cNvSpPr/>
            <p:nvPr/>
          </p:nvSpPr>
          <p:spPr bwMode="auto">
            <a:xfrm>
              <a:off x="3632771" y="3535379"/>
              <a:ext cx="370831" cy="167807"/>
            </a:xfrm>
            <a:custGeom>
              <a:avLst/>
              <a:gdLst>
                <a:gd name="T0" fmla="*/ 179 w 179"/>
                <a:gd name="T1" fmla="*/ 0 h 81"/>
                <a:gd name="T2" fmla="*/ 27 w 179"/>
                <a:gd name="T3" fmla="*/ 0 h 81"/>
                <a:gd name="T4" fmla="*/ 14 w 179"/>
                <a:gd name="T5" fmla="*/ 0 h 81"/>
                <a:gd name="T6" fmla="*/ 0 w 179"/>
                <a:gd name="T7" fmla="*/ 0 h 81"/>
                <a:gd name="T8" fmla="*/ 4 w 179"/>
                <a:gd name="T9" fmla="*/ 81 h 81"/>
                <a:gd name="T10" fmla="*/ 179 w 179"/>
                <a:gd name="T11" fmla="*/ 81 h 81"/>
                <a:gd name="T12" fmla="*/ 179 w 179"/>
                <a:gd name="T13" fmla="*/ 81 h 81"/>
                <a:gd name="T14" fmla="*/ 179 w 179"/>
                <a:gd name="T1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81">
                  <a:moveTo>
                    <a:pt x="179" y="0"/>
                  </a:moveTo>
                  <a:lnTo>
                    <a:pt x="27" y="0"/>
                  </a:lnTo>
                  <a:lnTo>
                    <a:pt x="14" y="0"/>
                  </a:lnTo>
                  <a:lnTo>
                    <a:pt x="0" y="0"/>
                  </a:lnTo>
                  <a:lnTo>
                    <a:pt x="4" y="81"/>
                  </a:lnTo>
                  <a:lnTo>
                    <a:pt x="179" y="81"/>
                  </a:lnTo>
                  <a:lnTo>
                    <a:pt x="179" y="81"/>
                  </a:lnTo>
                  <a:lnTo>
                    <a:pt x="17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4" name="íś1ïḍé">
              <a:extLst>
                <a:ext uri="{FF2B5EF4-FFF2-40B4-BE49-F238E27FC236}">
                  <a16:creationId xmlns:a16="http://schemas.microsoft.com/office/drawing/2014/main" id="{BE7C32D0-6672-408C-8E83-24AC12A75041}"/>
                </a:ext>
              </a:extLst>
            </p:cNvPr>
            <p:cNvSpPr/>
            <p:nvPr/>
          </p:nvSpPr>
          <p:spPr bwMode="auto">
            <a:xfrm>
              <a:off x="3748785" y="3527092"/>
              <a:ext cx="60079" cy="194738"/>
            </a:xfrm>
            <a:prstGeom prst="rect">
              <a:avLst/>
            </a:prstGeom>
            <a:solidFill>
              <a:srgbClr val="475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5" name="ísľïḓè">
              <a:extLst>
                <a:ext uri="{FF2B5EF4-FFF2-40B4-BE49-F238E27FC236}">
                  <a16:creationId xmlns:a16="http://schemas.microsoft.com/office/drawing/2014/main" id="{FE4CA2CE-DA7A-454A-B308-50B463198BB4}"/>
                </a:ext>
              </a:extLst>
            </p:cNvPr>
            <p:cNvSpPr/>
            <p:nvPr/>
          </p:nvSpPr>
          <p:spPr bwMode="auto">
            <a:xfrm>
              <a:off x="4123760" y="3527092"/>
              <a:ext cx="60079" cy="194738"/>
            </a:xfrm>
            <a:prstGeom prst="rect">
              <a:avLst/>
            </a:prstGeom>
            <a:solidFill>
              <a:srgbClr val="475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6" name="îslïḑê">
              <a:extLst>
                <a:ext uri="{FF2B5EF4-FFF2-40B4-BE49-F238E27FC236}">
                  <a16:creationId xmlns:a16="http://schemas.microsoft.com/office/drawing/2014/main" id="{D2057D6D-7D5A-43C7-9CEF-4A77CE9B42CC}"/>
                </a:ext>
              </a:extLst>
            </p:cNvPr>
            <p:cNvSpPr/>
            <p:nvPr/>
          </p:nvSpPr>
          <p:spPr bwMode="auto">
            <a:xfrm>
              <a:off x="4123760" y="3527092"/>
              <a:ext cx="60079" cy="194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7" name="ïṥ1ïḍè">
              <a:extLst>
                <a:ext uri="{FF2B5EF4-FFF2-40B4-BE49-F238E27FC236}">
                  <a16:creationId xmlns:a16="http://schemas.microsoft.com/office/drawing/2014/main" id="{FDA2B170-406F-4954-8795-2ED61B62DE0B}"/>
                </a:ext>
              </a:extLst>
            </p:cNvPr>
            <p:cNvSpPr/>
            <p:nvPr/>
          </p:nvSpPr>
          <p:spPr bwMode="auto">
            <a:xfrm>
              <a:off x="3701137" y="2068629"/>
              <a:ext cx="534494" cy="283821"/>
            </a:xfrm>
            <a:custGeom>
              <a:avLst/>
              <a:gdLst>
                <a:gd name="T0" fmla="*/ 124 w 124"/>
                <a:gd name="T1" fmla="*/ 66 h 66"/>
                <a:gd name="T2" fmla="*/ 93 w 124"/>
                <a:gd name="T3" fmla="*/ 55 h 66"/>
                <a:gd name="T4" fmla="*/ 70 w 124"/>
                <a:gd name="T5" fmla="*/ 43 h 66"/>
                <a:gd name="T6" fmla="*/ 61 w 124"/>
                <a:gd name="T7" fmla="*/ 23 h 66"/>
                <a:gd name="T8" fmla="*/ 32 w 124"/>
                <a:gd name="T9" fmla="*/ 12 h 66"/>
                <a:gd name="T10" fmla="*/ 8 w 124"/>
                <a:gd name="T11" fmla="*/ 15 h 66"/>
                <a:gd name="T12" fmla="*/ 16 w 124"/>
                <a:gd name="T13" fmla="*/ 6 h 66"/>
                <a:gd name="T14" fmla="*/ 98 w 124"/>
                <a:gd name="T15" fmla="*/ 22 h 66"/>
                <a:gd name="T16" fmla="*/ 124 w 124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66">
                  <a:moveTo>
                    <a:pt x="124" y="66"/>
                  </a:moveTo>
                  <a:cubicBezTo>
                    <a:pt x="124" y="66"/>
                    <a:pt x="114" y="65"/>
                    <a:pt x="93" y="55"/>
                  </a:cubicBezTo>
                  <a:cubicBezTo>
                    <a:pt x="73" y="45"/>
                    <a:pt x="70" y="43"/>
                    <a:pt x="70" y="43"/>
                  </a:cubicBezTo>
                  <a:cubicBezTo>
                    <a:pt x="70" y="43"/>
                    <a:pt x="70" y="36"/>
                    <a:pt x="61" y="23"/>
                  </a:cubicBezTo>
                  <a:cubicBezTo>
                    <a:pt x="58" y="19"/>
                    <a:pt x="45" y="15"/>
                    <a:pt x="32" y="12"/>
                  </a:cubicBezTo>
                  <a:cubicBezTo>
                    <a:pt x="18" y="9"/>
                    <a:pt x="8" y="15"/>
                    <a:pt x="8" y="15"/>
                  </a:cubicBezTo>
                  <a:cubicBezTo>
                    <a:pt x="0" y="13"/>
                    <a:pt x="7" y="9"/>
                    <a:pt x="16" y="6"/>
                  </a:cubicBezTo>
                  <a:cubicBezTo>
                    <a:pt x="37" y="0"/>
                    <a:pt x="94" y="20"/>
                    <a:pt x="98" y="22"/>
                  </a:cubicBezTo>
                  <a:lnTo>
                    <a:pt x="124" y="66"/>
                  </a:lnTo>
                  <a:close/>
                </a:path>
              </a:pathLst>
            </a:custGeom>
            <a:solidFill>
              <a:srgbClr val="136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8" name="îšlîḋé">
              <a:extLst>
                <a:ext uri="{FF2B5EF4-FFF2-40B4-BE49-F238E27FC236}">
                  <a16:creationId xmlns:a16="http://schemas.microsoft.com/office/drawing/2014/main" id="{5374A97B-3CBB-419E-AC9B-2358887206F8}"/>
                </a:ext>
              </a:extLst>
            </p:cNvPr>
            <p:cNvSpPr/>
            <p:nvPr/>
          </p:nvSpPr>
          <p:spPr bwMode="auto">
            <a:xfrm>
              <a:off x="3696994" y="2000263"/>
              <a:ext cx="499276" cy="236172"/>
            </a:xfrm>
            <a:custGeom>
              <a:avLst/>
              <a:gdLst>
                <a:gd name="T0" fmla="*/ 10 w 116"/>
                <a:gd name="T1" fmla="*/ 0 h 55"/>
                <a:gd name="T2" fmla="*/ 111 w 116"/>
                <a:gd name="T3" fmla="*/ 24 h 55"/>
                <a:gd name="T4" fmla="*/ 116 w 116"/>
                <a:gd name="T5" fmla="*/ 55 h 55"/>
                <a:gd name="T6" fmla="*/ 25 w 116"/>
                <a:gd name="T7" fmla="*/ 19 h 55"/>
                <a:gd name="T8" fmla="*/ 0 w 116"/>
                <a:gd name="T9" fmla="*/ 18 h 55"/>
                <a:gd name="T10" fmla="*/ 10 w 116"/>
                <a:gd name="T1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55">
                  <a:moveTo>
                    <a:pt x="10" y="0"/>
                  </a:moveTo>
                  <a:cubicBezTo>
                    <a:pt x="111" y="24"/>
                    <a:pt x="111" y="24"/>
                    <a:pt x="111" y="24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6" y="55"/>
                    <a:pt x="72" y="23"/>
                    <a:pt x="25" y="19"/>
                  </a:cubicBezTo>
                  <a:cubicBezTo>
                    <a:pt x="12" y="18"/>
                    <a:pt x="12" y="18"/>
                    <a:pt x="0" y="18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9" name="ïSlîḍe">
              <a:extLst>
                <a:ext uri="{FF2B5EF4-FFF2-40B4-BE49-F238E27FC236}">
                  <a16:creationId xmlns:a16="http://schemas.microsoft.com/office/drawing/2014/main" id="{8ECAE3B9-697A-4C2C-9C70-12F8D6B5192E}"/>
                </a:ext>
              </a:extLst>
            </p:cNvPr>
            <p:cNvSpPr/>
            <p:nvPr/>
          </p:nvSpPr>
          <p:spPr bwMode="auto">
            <a:xfrm>
              <a:off x="3916592" y="2047912"/>
              <a:ext cx="279678" cy="188524"/>
            </a:xfrm>
            <a:custGeom>
              <a:avLst/>
              <a:gdLst>
                <a:gd name="T0" fmla="*/ 0 w 65"/>
                <a:gd name="T1" fmla="*/ 13 h 44"/>
                <a:gd name="T2" fmla="*/ 65 w 65"/>
                <a:gd name="T3" fmla="*/ 44 h 44"/>
                <a:gd name="T4" fmla="*/ 60 w 65"/>
                <a:gd name="T5" fmla="*/ 13 h 44"/>
                <a:gd name="T6" fmla="*/ 6 w 65"/>
                <a:gd name="T7" fmla="*/ 0 h 44"/>
                <a:gd name="T8" fmla="*/ 0 w 65"/>
                <a:gd name="T9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4">
                  <a:moveTo>
                    <a:pt x="0" y="13"/>
                  </a:moveTo>
                  <a:cubicBezTo>
                    <a:pt x="37" y="22"/>
                    <a:pt x="65" y="44"/>
                    <a:pt x="65" y="44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0" name="îSḻïdè">
              <a:extLst>
                <a:ext uri="{FF2B5EF4-FFF2-40B4-BE49-F238E27FC236}">
                  <a16:creationId xmlns:a16="http://schemas.microsoft.com/office/drawing/2014/main" id="{3FA0C24F-D55C-48DE-B6B0-97036548C9DE}"/>
                </a:ext>
              </a:extLst>
            </p:cNvPr>
            <p:cNvSpPr/>
            <p:nvPr/>
          </p:nvSpPr>
          <p:spPr bwMode="auto">
            <a:xfrm>
              <a:off x="4132047" y="5752077"/>
              <a:ext cx="370831" cy="35219"/>
            </a:xfrm>
            <a:custGeom>
              <a:avLst/>
              <a:gdLst>
                <a:gd name="T0" fmla="*/ 0 w 179"/>
                <a:gd name="T1" fmla="*/ 17 h 17"/>
                <a:gd name="T2" fmla="*/ 179 w 179"/>
                <a:gd name="T3" fmla="*/ 0 h 17"/>
                <a:gd name="T4" fmla="*/ 0 w 179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9" h="17">
                  <a:moveTo>
                    <a:pt x="0" y="17"/>
                  </a:moveTo>
                  <a:lnTo>
                    <a:pt x="179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475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1" name="í$1ïḋe">
              <a:extLst>
                <a:ext uri="{FF2B5EF4-FFF2-40B4-BE49-F238E27FC236}">
                  <a16:creationId xmlns:a16="http://schemas.microsoft.com/office/drawing/2014/main" id="{780226A6-FD39-4279-BF66-75012216B204}"/>
                </a:ext>
              </a:extLst>
            </p:cNvPr>
            <p:cNvSpPr/>
            <p:nvPr/>
          </p:nvSpPr>
          <p:spPr bwMode="auto">
            <a:xfrm>
              <a:off x="4132047" y="5752077"/>
              <a:ext cx="370831" cy="35219"/>
            </a:xfrm>
            <a:custGeom>
              <a:avLst/>
              <a:gdLst>
                <a:gd name="T0" fmla="*/ 0 w 179"/>
                <a:gd name="T1" fmla="*/ 17 h 17"/>
                <a:gd name="T2" fmla="*/ 179 w 179"/>
                <a:gd name="T3" fmla="*/ 0 h 17"/>
                <a:gd name="T4" fmla="*/ 0 w 179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9" h="17">
                  <a:moveTo>
                    <a:pt x="0" y="17"/>
                  </a:moveTo>
                  <a:lnTo>
                    <a:pt x="179" y="0"/>
                  </a:lnTo>
                  <a:lnTo>
                    <a:pt x="0" y="1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2" name="îṩḻîde">
              <a:extLst>
                <a:ext uri="{FF2B5EF4-FFF2-40B4-BE49-F238E27FC236}">
                  <a16:creationId xmlns:a16="http://schemas.microsoft.com/office/drawing/2014/main" id="{EE18FA8A-C243-478B-BD8A-BDC90FAF04E8}"/>
                </a:ext>
              </a:extLst>
            </p:cNvPr>
            <p:cNvSpPr/>
            <p:nvPr/>
          </p:nvSpPr>
          <p:spPr bwMode="auto">
            <a:xfrm>
              <a:off x="4132047" y="5731360"/>
              <a:ext cx="374975" cy="80796"/>
            </a:xfrm>
            <a:custGeom>
              <a:avLst/>
              <a:gdLst>
                <a:gd name="T0" fmla="*/ 0 w 181"/>
                <a:gd name="T1" fmla="*/ 27 h 39"/>
                <a:gd name="T2" fmla="*/ 2 w 181"/>
                <a:gd name="T3" fmla="*/ 39 h 39"/>
                <a:gd name="T4" fmla="*/ 181 w 181"/>
                <a:gd name="T5" fmla="*/ 22 h 39"/>
                <a:gd name="T6" fmla="*/ 179 w 181"/>
                <a:gd name="T7" fmla="*/ 0 h 39"/>
                <a:gd name="T8" fmla="*/ 0 w 181"/>
                <a:gd name="T9" fmla="*/ 16 h 39"/>
                <a:gd name="T10" fmla="*/ 2 w 181"/>
                <a:gd name="T11" fmla="*/ 39 h 39"/>
                <a:gd name="T12" fmla="*/ 0 w 181"/>
                <a:gd name="T13" fmla="*/ 27 h 39"/>
                <a:gd name="T14" fmla="*/ 2 w 181"/>
                <a:gd name="T15" fmla="*/ 39 h 39"/>
                <a:gd name="T16" fmla="*/ 181 w 181"/>
                <a:gd name="T17" fmla="*/ 22 h 39"/>
                <a:gd name="T18" fmla="*/ 179 w 181"/>
                <a:gd name="T19" fmla="*/ 0 h 39"/>
                <a:gd name="T20" fmla="*/ 0 w 181"/>
                <a:gd name="T21" fmla="*/ 16 h 39"/>
                <a:gd name="T22" fmla="*/ 2 w 181"/>
                <a:gd name="T23" fmla="*/ 39 h 39"/>
                <a:gd name="T24" fmla="*/ 0 w 181"/>
                <a:gd name="T25" fmla="*/ 2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1" h="39">
                  <a:moveTo>
                    <a:pt x="0" y="27"/>
                  </a:moveTo>
                  <a:lnTo>
                    <a:pt x="2" y="39"/>
                  </a:lnTo>
                  <a:lnTo>
                    <a:pt x="181" y="22"/>
                  </a:lnTo>
                  <a:lnTo>
                    <a:pt x="179" y="0"/>
                  </a:lnTo>
                  <a:lnTo>
                    <a:pt x="0" y="16"/>
                  </a:lnTo>
                  <a:lnTo>
                    <a:pt x="2" y="39"/>
                  </a:lnTo>
                  <a:lnTo>
                    <a:pt x="0" y="27"/>
                  </a:lnTo>
                  <a:lnTo>
                    <a:pt x="2" y="39"/>
                  </a:lnTo>
                  <a:lnTo>
                    <a:pt x="181" y="22"/>
                  </a:lnTo>
                  <a:lnTo>
                    <a:pt x="179" y="0"/>
                  </a:lnTo>
                  <a:lnTo>
                    <a:pt x="0" y="16"/>
                  </a:lnTo>
                  <a:lnTo>
                    <a:pt x="2" y="39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3" name="iṥḷïḋé">
              <a:extLst>
                <a:ext uri="{FF2B5EF4-FFF2-40B4-BE49-F238E27FC236}">
                  <a16:creationId xmlns:a16="http://schemas.microsoft.com/office/drawing/2014/main" id="{B7908950-7175-4BBE-92DF-2FDC1BC12799}"/>
                </a:ext>
              </a:extLst>
            </p:cNvPr>
            <p:cNvSpPr/>
            <p:nvPr/>
          </p:nvSpPr>
          <p:spPr bwMode="auto">
            <a:xfrm>
              <a:off x="4132047" y="5731360"/>
              <a:ext cx="374975" cy="80796"/>
            </a:xfrm>
            <a:custGeom>
              <a:avLst/>
              <a:gdLst>
                <a:gd name="T0" fmla="*/ 0 w 181"/>
                <a:gd name="T1" fmla="*/ 27 h 39"/>
                <a:gd name="T2" fmla="*/ 2 w 181"/>
                <a:gd name="T3" fmla="*/ 39 h 39"/>
                <a:gd name="T4" fmla="*/ 181 w 181"/>
                <a:gd name="T5" fmla="*/ 22 h 39"/>
                <a:gd name="T6" fmla="*/ 179 w 181"/>
                <a:gd name="T7" fmla="*/ 0 h 39"/>
                <a:gd name="T8" fmla="*/ 0 w 181"/>
                <a:gd name="T9" fmla="*/ 16 h 39"/>
                <a:gd name="T10" fmla="*/ 2 w 181"/>
                <a:gd name="T11" fmla="*/ 39 h 39"/>
                <a:gd name="T12" fmla="*/ 0 w 181"/>
                <a:gd name="T13" fmla="*/ 27 h 39"/>
                <a:gd name="T14" fmla="*/ 2 w 181"/>
                <a:gd name="T15" fmla="*/ 39 h 39"/>
                <a:gd name="T16" fmla="*/ 181 w 181"/>
                <a:gd name="T17" fmla="*/ 22 h 39"/>
                <a:gd name="T18" fmla="*/ 179 w 181"/>
                <a:gd name="T19" fmla="*/ 0 h 39"/>
                <a:gd name="T20" fmla="*/ 0 w 181"/>
                <a:gd name="T21" fmla="*/ 16 h 39"/>
                <a:gd name="T22" fmla="*/ 2 w 181"/>
                <a:gd name="T23" fmla="*/ 39 h 39"/>
                <a:gd name="T24" fmla="*/ 0 w 181"/>
                <a:gd name="T25" fmla="*/ 2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1" h="39">
                  <a:moveTo>
                    <a:pt x="0" y="27"/>
                  </a:moveTo>
                  <a:lnTo>
                    <a:pt x="2" y="39"/>
                  </a:lnTo>
                  <a:lnTo>
                    <a:pt x="181" y="22"/>
                  </a:lnTo>
                  <a:lnTo>
                    <a:pt x="179" y="0"/>
                  </a:lnTo>
                  <a:lnTo>
                    <a:pt x="0" y="16"/>
                  </a:lnTo>
                  <a:lnTo>
                    <a:pt x="2" y="39"/>
                  </a:lnTo>
                  <a:lnTo>
                    <a:pt x="0" y="27"/>
                  </a:lnTo>
                  <a:lnTo>
                    <a:pt x="2" y="39"/>
                  </a:lnTo>
                  <a:lnTo>
                    <a:pt x="181" y="22"/>
                  </a:lnTo>
                  <a:lnTo>
                    <a:pt x="179" y="0"/>
                  </a:lnTo>
                  <a:lnTo>
                    <a:pt x="0" y="16"/>
                  </a:lnTo>
                  <a:lnTo>
                    <a:pt x="2" y="39"/>
                  </a:lnTo>
                  <a:lnTo>
                    <a:pt x="0" y="2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4" name="íšḷïḓê">
              <a:extLst>
                <a:ext uri="{FF2B5EF4-FFF2-40B4-BE49-F238E27FC236}">
                  <a16:creationId xmlns:a16="http://schemas.microsoft.com/office/drawing/2014/main" id="{2E8F2C2A-35CB-42C1-B1AC-78C44900AD78}"/>
                </a:ext>
              </a:extLst>
            </p:cNvPr>
            <p:cNvSpPr/>
            <p:nvPr/>
          </p:nvSpPr>
          <p:spPr bwMode="auto">
            <a:xfrm>
              <a:off x="3564407" y="5787295"/>
              <a:ext cx="416408" cy="20717"/>
            </a:xfrm>
            <a:custGeom>
              <a:avLst/>
              <a:gdLst>
                <a:gd name="T0" fmla="*/ 0 w 201"/>
                <a:gd name="T1" fmla="*/ 0 h 10"/>
                <a:gd name="T2" fmla="*/ 201 w 201"/>
                <a:gd name="T3" fmla="*/ 10 h 10"/>
                <a:gd name="T4" fmla="*/ 0 w 201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1" h="10">
                  <a:moveTo>
                    <a:pt x="0" y="0"/>
                  </a:moveTo>
                  <a:lnTo>
                    <a:pt x="201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75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5" name="isḷiḍé">
              <a:extLst>
                <a:ext uri="{FF2B5EF4-FFF2-40B4-BE49-F238E27FC236}">
                  <a16:creationId xmlns:a16="http://schemas.microsoft.com/office/drawing/2014/main" id="{63857D17-020B-4FA2-B12C-998629A7533D}"/>
                </a:ext>
              </a:extLst>
            </p:cNvPr>
            <p:cNvSpPr/>
            <p:nvPr/>
          </p:nvSpPr>
          <p:spPr bwMode="auto">
            <a:xfrm>
              <a:off x="3564407" y="5787295"/>
              <a:ext cx="416408" cy="20717"/>
            </a:xfrm>
            <a:custGeom>
              <a:avLst/>
              <a:gdLst>
                <a:gd name="T0" fmla="*/ 0 w 201"/>
                <a:gd name="T1" fmla="*/ 0 h 10"/>
                <a:gd name="T2" fmla="*/ 201 w 201"/>
                <a:gd name="T3" fmla="*/ 10 h 10"/>
                <a:gd name="T4" fmla="*/ 0 w 201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1" h="10">
                  <a:moveTo>
                    <a:pt x="0" y="0"/>
                  </a:moveTo>
                  <a:lnTo>
                    <a:pt x="201" y="1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6" name="iSľîḑè">
              <a:extLst>
                <a:ext uri="{FF2B5EF4-FFF2-40B4-BE49-F238E27FC236}">
                  <a16:creationId xmlns:a16="http://schemas.microsoft.com/office/drawing/2014/main" id="{E81EBFD7-C0D2-4B0A-9BA3-67A5D2E96CFA}"/>
                </a:ext>
              </a:extLst>
            </p:cNvPr>
            <p:cNvSpPr/>
            <p:nvPr/>
          </p:nvSpPr>
          <p:spPr bwMode="auto">
            <a:xfrm>
              <a:off x="3564407" y="5764507"/>
              <a:ext cx="416408" cy="68366"/>
            </a:xfrm>
            <a:custGeom>
              <a:avLst/>
              <a:gdLst>
                <a:gd name="T0" fmla="*/ 0 w 201"/>
                <a:gd name="T1" fmla="*/ 11 h 33"/>
                <a:gd name="T2" fmla="*/ 0 w 201"/>
                <a:gd name="T3" fmla="*/ 23 h 33"/>
                <a:gd name="T4" fmla="*/ 199 w 201"/>
                <a:gd name="T5" fmla="*/ 33 h 33"/>
                <a:gd name="T6" fmla="*/ 201 w 201"/>
                <a:gd name="T7" fmla="*/ 9 h 33"/>
                <a:gd name="T8" fmla="*/ 0 w 201"/>
                <a:gd name="T9" fmla="*/ 0 h 33"/>
                <a:gd name="T10" fmla="*/ 0 w 201"/>
                <a:gd name="T11" fmla="*/ 23 h 33"/>
                <a:gd name="T12" fmla="*/ 0 w 201"/>
                <a:gd name="T13" fmla="*/ 11 h 33"/>
                <a:gd name="T14" fmla="*/ 0 w 201"/>
                <a:gd name="T15" fmla="*/ 23 h 33"/>
                <a:gd name="T16" fmla="*/ 199 w 201"/>
                <a:gd name="T17" fmla="*/ 33 h 33"/>
                <a:gd name="T18" fmla="*/ 201 w 201"/>
                <a:gd name="T19" fmla="*/ 9 h 33"/>
                <a:gd name="T20" fmla="*/ 0 w 201"/>
                <a:gd name="T21" fmla="*/ 0 h 33"/>
                <a:gd name="T22" fmla="*/ 0 w 201"/>
                <a:gd name="T23" fmla="*/ 23 h 33"/>
                <a:gd name="T24" fmla="*/ 0 w 201"/>
                <a:gd name="T25" fmla="*/ 1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" h="33">
                  <a:moveTo>
                    <a:pt x="0" y="11"/>
                  </a:moveTo>
                  <a:lnTo>
                    <a:pt x="0" y="23"/>
                  </a:lnTo>
                  <a:lnTo>
                    <a:pt x="199" y="33"/>
                  </a:lnTo>
                  <a:lnTo>
                    <a:pt x="201" y="9"/>
                  </a:lnTo>
                  <a:lnTo>
                    <a:pt x="0" y="0"/>
                  </a:lnTo>
                  <a:lnTo>
                    <a:pt x="0" y="23"/>
                  </a:lnTo>
                  <a:lnTo>
                    <a:pt x="0" y="11"/>
                  </a:lnTo>
                  <a:lnTo>
                    <a:pt x="0" y="23"/>
                  </a:lnTo>
                  <a:lnTo>
                    <a:pt x="199" y="33"/>
                  </a:lnTo>
                  <a:lnTo>
                    <a:pt x="201" y="9"/>
                  </a:lnTo>
                  <a:lnTo>
                    <a:pt x="0" y="0"/>
                  </a:lnTo>
                  <a:lnTo>
                    <a:pt x="0" y="23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7" name="iŝḷiďê">
              <a:extLst>
                <a:ext uri="{FF2B5EF4-FFF2-40B4-BE49-F238E27FC236}">
                  <a16:creationId xmlns:a16="http://schemas.microsoft.com/office/drawing/2014/main" id="{3F405B36-C5E0-440D-853F-9932DE412399}"/>
                </a:ext>
              </a:extLst>
            </p:cNvPr>
            <p:cNvSpPr/>
            <p:nvPr/>
          </p:nvSpPr>
          <p:spPr bwMode="auto">
            <a:xfrm>
              <a:off x="3564407" y="5764507"/>
              <a:ext cx="416408" cy="68366"/>
            </a:xfrm>
            <a:custGeom>
              <a:avLst/>
              <a:gdLst>
                <a:gd name="T0" fmla="*/ 0 w 201"/>
                <a:gd name="T1" fmla="*/ 11 h 33"/>
                <a:gd name="T2" fmla="*/ 0 w 201"/>
                <a:gd name="T3" fmla="*/ 23 h 33"/>
                <a:gd name="T4" fmla="*/ 199 w 201"/>
                <a:gd name="T5" fmla="*/ 33 h 33"/>
                <a:gd name="T6" fmla="*/ 201 w 201"/>
                <a:gd name="T7" fmla="*/ 9 h 33"/>
                <a:gd name="T8" fmla="*/ 0 w 201"/>
                <a:gd name="T9" fmla="*/ 0 h 33"/>
                <a:gd name="T10" fmla="*/ 0 w 201"/>
                <a:gd name="T11" fmla="*/ 23 h 33"/>
                <a:gd name="T12" fmla="*/ 0 w 201"/>
                <a:gd name="T13" fmla="*/ 11 h 33"/>
                <a:gd name="T14" fmla="*/ 0 w 201"/>
                <a:gd name="T15" fmla="*/ 23 h 33"/>
                <a:gd name="T16" fmla="*/ 199 w 201"/>
                <a:gd name="T17" fmla="*/ 33 h 33"/>
                <a:gd name="T18" fmla="*/ 201 w 201"/>
                <a:gd name="T19" fmla="*/ 9 h 33"/>
                <a:gd name="T20" fmla="*/ 0 w 201"/>
                <a:gd name="T21" fmla="*/ 0 h 33"/>
                <a:gd name="T22" fmla="*/ 0 w 201"/>
                <a:gd name="T23" fmla="*/ 23 h 33"/>
                <a:gd name="T24" fmla="*/ 0 w 201"/>
                <a:gd name="T25" fmla="*/ 1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" h="33">
                  <a:moveTo>
                    <a:pt x="0" y="11"/>
                  </a:moveTo>
                  <a:lnTo>
                    <a:pt x="0" y="23"/>
                  </a:lnTo>
                  <a:lnTo>
                    <a:pt x="199" y="33"/>
                  </a:lnTo>
                  <a:lnTo>
                    <a:pt x="201" y="9"/>
                  </a:lnTo>
                  <a:lnTo>
                    <a:pt x="0" y="0"/>
                  </a:lnTo>
                  <a:lnTo>
                    <a:pt x="0" y="23"/>
                  </a:lnTo>
                  <a:lnTo>
                    <a:pt x="0" y="11"/>
                  </a:lnTo>
                  <a:lnTo>
                    <a:pt x="0" y="23"/>
                  </a:lnTo>
                  <a:lnTo>
                    <a:pt x="199" y="33"/>
                  </a:lnTo>
                  <a:lnTo>
                    <a:pt x="201" y="9"/>
                  </a:lnTo>
                  <a:lnTo>
                    <a:pt x="0" y="0"/>
                  </a:lnTo>
                  <a:lnTo>
                    <a:pt x="0" y="23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8" name="îṡḻiḋê">
              <a:extLst>
                <a:ext uri="{FF2B5EF4-FFF2-40B4-BE49-F238E27FC236}">
                  <a16:creationId xmlns:a16="http://schemas.microsoft.com/office/drawing/2014/main" id="{4187E984-6A21-4F61-811A-74C2FD51CD4B}"/>
                </a:ext>
              </a:extLst>
            </p:cNvPr>
            <p:cNvSpPr/>
            <p:nvPr/>
          </p:nvSpPr>
          <p:spPr bwMode="auto">
            <a:xfrm>
              <a:off x="4127904" y="3893779"/>
              <a:ext cx="72509" cy="267247"/>
            </a:xfrm>
            <a:custGeom>
              <a:avLst/>
              <a:gdLst>
                <a:gd name="T0" fmla="*/ 15 w 17"/>
                <a:gd name="T1" fmla="*/ 62 h 62"/>
                <a:gd name="T2" fmla="*/ 4 w 17"/>
                <a:gd name="T3" fmla="*/ 61 h 62"/>
                <a:gd name="T4" fmla="*/ 0 w 17"/>
                <a:gd name="T5" fmla="*/ 2 h 62"/>
                <a:gd name="T6" fmla="*/ 11 w 17"/>
                <a:gd name="T7" fmla="*/ 0 h 62"/>
                <a:gd name="T8" fmla="*/ 15 w 17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2">
                  <a:moveTo>
                    <a:pt x="15" y="62"/>
                  </a:moveTo>
                  <a:cubicBezTo>
                    <a:pt x="4" y="61"/>
                    <a:pt x="4" y="61"/>
                    <a:pt x="4" y="61"/>
                  </a:cubicBezTo>
                  <a:cubicBezTo>
                    <a:pt x="6" y="33"/>
                    <a:pt x="0" y="2"/>
                    <a:pt x="0" y="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2"/>
                    <a:pt x="17" y="33"/>
                    <a:pt x="15" y="62"/>
                  </a:cubicBezTo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9" name="íŝḷíḍè">
              <a:extLst>
                <a:ext uri="{FF2B5EF4-FFF2-40B4-BE49-F238E27FC236}">
                  <a16:creationId xmlns:a16="http://schemas.microsoft.com/office/drawing/2014/main" id="{8123D0C8-8974-4532-BD79-F841E015999A}"/>
                </a:ext>
              </a:extLst>
            </p:cNvPr>
            <p:cNvSpPr/>
            <p:nvPr/>
          </p:nvSpPr>
          <p:spPr bwMode="auto">
            <a:xfrm>
              <a:off x="3804722" y="3815055"/>
              <a:ext cx="223741" cy="151233"/>
            </a:xfrm>
            <a:custGeom>
              <a:avLst/>
              <a:gdLst>
                <a:gd name="T0" fmla="*/ 13 w 52"/>
                <a:gd name="T1" fmla="*/ 35 h 35"/>
                <a:gd name="T2" fmla="*/ 0 w 52"/>
                <a:gd name="T3" fmla="*/ 34 h 35"/>
                <a:gd name="T4" fmla="*/ 2 w 52"/>
                <a:gd name="T5" fmla="*/ 23 h 35"/>
                <a:gd name="T6" fmla="*/ 32 w 52"/>
                <a:gd name="T7" fmla="*/ 19 h 35"/>
                <a:gd name="T8" fmla="*/ 41 w 52"/>
                <a:gd name="T9" fmla="*/ 0 h 35"/>
                <a:gd name="T10" fmla="*/ 52 w 52"/>
                <a:gd name="T11" fmla="*/ 0 h 35"/>
                <a:gd name="T12" fmla="*/ 39 w 52"/>
                <a:gd name="T13" fmla="*/ 27 h 35"/>
                <a:gd name="T14" fmla="*/ 13 w 52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35">
                  <a:moveTo>
                    <a:pt x="13" y="35"/>
                  </a:moveTo>
                  <a:cubicBezTo>
                    <a:pt x="9" y="35"/>
                    <a:pt x="5" y="35"/>
                    <a:pt x="0" y="3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5" y="25"/>
                    <a:pt x="25" y="24"/>
                    <a:pt x="32" y="19"/>
                  </a:cubicBezTo>
                  <a:cubicBezTo>
                    <a:pt x="40" y="12"/>
                    <a:pt x="41" y="0"/>
                    <a:pt x="41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1" y="17"/>
                    <a:pt x="39" y="27"/>
                  </a:cubicBezTo>
                  <a:cubicBezTo>
                    <a:pt x="32" y="33"/>
                    <a:pt x="24" y="35"/>
                    <a:pt x="13" y="35"/>
                  </a:cubicBezTo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0" name="îṩľíḓe">
              <a:extLst>
                <a:ext uri="{FF2B5EF4-FFF2-40B4-BE49-F238E27FC236}">
                  <a16:creationId xmlns:a16="http://schemas.microsoft.com/office/drawing/2014/main" id="{446785D2-07B2-4C04-905C-7CB0F82DCAA1}"/>
                </a:ext>
              </a:extLst>
            </p:cNvPr>
            <p:cNvSpPr/>
            <p:nvPr/>
          </p:nvSpPr>
          <p:spPr bwMode="auto">
            <a:xfrm>
              <a:off x="3784005" y="3703184"/>
              <a:ext cx="694014" cy="2185624"/>
            </a:xfrm>
            <a:custGeom>
              <a:avLst/>
              <a:gdLst>
                <a:gd name="T0" fmla="*/ 2 w 161"/>
                <a:gd name="T1" fmla="*/ 492 h 508"/>
                <a:gd name="T2" fmla="*/ 0 w 161"/>
                <a:gd name="T3" fmla="*/ 505 h 508"/>
                <a:gd name="T4" fmla="*/ 37 w 161"/>
                <a:gd name="T5" fmla="*/ 508 h 508"/>
                <a:gd name="T6" fmla="*/ 39 w 161"/>
                <a:gd name="T7" fmla="*/ 497 h 508"/>
                <a:gd name="T8" fmla="*/ 39 w 161"/>
                <a:gd name="T9" fmla="*/ 494 h 508"/>
                <a:gd name="T10" fmla="*/ 2 w 161"/>
                <a:gd name="T11" fmla="*/ 492 h 508"/>
                <a:gd name="T12" fmla="*/ 160 w 161"/>
                <a:gd name="T13" fmla="*/ 482 h 508"/>
                <a:gd name="T14" fmla="*/ 88 w 161"/>
                <a:gd name="T15" fmla="*/ 489 h 508"/>
                <a:gd name="T16" fmla="*/ 90 w 161"/>
                <a:gd name="T17" fmla="*/ 501 h 508"/>
                <a:gd name="T18" fmla="*/ 161 w 161"/>
                <a:gd name="T19" fmla="*/ 495 h 508"/>
                <a:gd name="T20" fmla="*/ 160 w 161"/>
                <a:gd name="T21" fmla="*/ 482 h 508"/>
                <a:gd name="T22" fmla="*/ 111 w 161"/>
                <a:gd name="T23" fmla="*/ 0 h 508"/>
                <a:gd name="T24" fmla="*/ 93 w 161"/>
                <a:gd name="T25" fmla="*/ 0 h 508"/>
                <a:gd name="T26" fmla="*/ 93 w 161"/>
                <a:gd name="T27" fmla="*/ 4 h 508"/>
                <a:gd name="T28" fmla="*/ 79 w 161"/>
                <a:gd name="T29" fmla="*/ 4 h 508"/>
                <a:gd name="T30" fmla="*/ 79 w 161"/>
                <a:gd name="T31" fmla="*/ 0 h 508"/>
                <a:gd name="T32" fmla="*/ 51 w 161"/>
                <a:gd name="T33" fmla="*/ 0 h 508"/>
                <a:gd name="T34" fmla="*/ 51 w 161"/>
                <a:gd name="T35" fmla="*/ 26 h 508"/>
                <a:gd name="T36" fmla="*/ 57 w 161"/>
                <a:gd name="T37" fmla="*/ 26 h 508"/>
                <a:gd name="T38" fmla="*/ 44 w 161"/>
                <a:gd name="T39" fmla="*/ 53 h 508"/>
                <a:gd name="T40" fmla="*/ 18 w 161"/>
                <a:gd name="T41" fmla="*/ 61 h 508"/>
                <a:gd name="T42" fmla="*/ 14 w 161"/>
                <a:gd name="T43" fmla="*/ 61 h 508"/>
                <a:gd name="T44" fmla="*/ 45 w 161"/>
                <a:gd name="T45" fmla="*/ 99 h 508"/>
                <a:gd name="T46" fmla="*/ 3 w 161"/>
                <a:gd name="T47" fmla="*/ 481 h 508"/>
                <a:gd name="T48" fmla="*/ 41 w 161"/>
                <a:gd name="T49" fmla="*/ 483 h 508"/>
                <a:gd name="T50" fmla="*/ 43 w 161"/>
                <a:gd name="T51" fmla="*/ 468 h 508"/>
                <a:gd name="T52" fmla="*/ 52 w 161"/>
                <a:gd name="T53" fmla="*/ 412 h 508"/>
                <a:gd name="T54" fmla="*/ 52 w 161"/>
                <a:gd name="T55" fmla="*/ 412 h 508"/>
                <a:gd name="T56" fmla="*/ 61 w 161"/>
                <a:gd name="T57" fmla="*/ 340 h 508"/>
                <a:gd name="T58" fmla="*/ 67 w 161"/>
                <a:gd name="T59" fmla="*/ 282 h 508"/>
                <a:gd name="T60" fmla="*/ 84 w 161"/>
                <a:gd name="T61" fmla="*/ 105 h 508"/>
                <a:gd name="T62" fmla="*/ 84 w 161"/>
                <a:gd name="T63" fmla="*/ 105 h 508"/>
                <a:gd name="T64" fmla="*/ 84 w 161"/>
                <a:gd name="T65" fmla="*/ 105 h 508"/>
                <a:gd name="T66" fmla="*/ 84 w 161"/>
                <a:gd name="T67" fmla="*/ 102 h 508"/>
                <a:gd name="T68" fmla="*/ 80 w 161"/>
                <a:gd name="T69" fmla="*/ 46 h 508"/>
                <a:gd name="T70" fmla="*/ 91 w 161"/>
                <a:gd name="T71" fmla="*/ 44 h 508"/>
                <a:gd name="T72" fmla="*/ 94 w 161"/>
                <a:gd name="T73" fmla="*/ 66 h 508"/>
                <a:gd name="T74" fmla="*/ 95 w 161"/>
                <a:gd name="T75" fmla="*/ 63 h 508"/>
                <a:gd name="T76" fmla="*/ 97 w 161"/>
                <a:gd name="T77" fmla="*/ 44 h 508"/>
                <a:gd name="T78" fmla="*/ 108 w 161"/>
                <a:gd name="T79" fmla="*/ 45 h 508"/>
                <a:gd name="T80" fmla="*/ 106 w 161"/>
                <a:gd name="T81" fmla="*/ 65 h 508"/>
                <a:gd name="T82" fmla="*/ 72 w 161"/>
                <a:gd name="T83" fmla="*/ 342 h 508"/>
                <a:gd name="T84" fmla="*/ 68 w 161"/>
                <a:gd name="T85" fmla="*/ 375 h 508"/>
                <a:gd name="T86" fmla="*/ 86 w 161"/>
                <a:gd name="T87" fmla="*/ 478 h 508"/>
                <a:gd name="T88" fmla="*/ 159 w 161"/>
                <a:gd name="T89" fmla="*/ 471 h 508"/>
                <a:gd name="T90" fmla="*/ 117 w 161"/>
                <a:gd name="T91" fmla="*/ 130 h 508"/>
                <a:gd name="T92" fmla="*/ 112 w 161"/>
                <a:gd name="T93" fmla="*/ 54 h 508"/>
                <a:gd name="T94" fmla="*/ 112 w 161"/>
                <a:gd name="T95" fmla="*/ 43 h 508"/>
                <a:gd name="T96" fmla="*/ 113 w 161"/>
                <a:gd name="T97" fmla="*/ 29 h 508"/>
                <a:gd name="T98" fmla="*/ 112 w 161"/>
                <a:gd name="T99" fmla="*/ 6 h 508"/>
                <a:gd name="T100" fmla="*/ 111 w 161"/>
                <a:gd name="T101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1" h="508">
                  <a:moveTo>
                    <a:pt x="2" y="492"/>
                  </a:moveTo>
                  <a:cubicBezTo>
                    <a:pt x="1" y="498"/>
                    <a:pt x="0" y="502"/>
                    <a:pt x="0" y="505"/>
                  </a:cubicBezTo>
                  <a:cubicBezTo>
                    <a:pt x="37" y="508"/>
                    <a:pt x="37" y="508"/>
                    <a:pt x="37" y="508"/>
                  </a:cubicBezTo>
                  <a:cubicBezTo>
                    <a:pt x="37" y="505"/>
                    <a:pt x="38" y="501"/>
                    <a:pt x="39" y="497"/>
                  </a:cubicBezTo>
                  <a:cubicBezTo>
                    <a:pt x="39" y="496"/>
                    <a:pt x="39" y="495"/>
                    <a:pt x="39" y="494"/>
                  </a:cubicBezTo>
                  <a:cubicBezTo>
                    <a:pt x="2" y="492"/>
                    <a:pt x="2" y="492"/>
                    <a:pt x="2" y="492"/>
                  </a:cubicBezTo>
                  <a:moveTo>
                    <a:pt x="160" y="482"/>
                  </a:moveTo>
                  <a:cubicBezTo>
                    <a:pt x="88" y="489"/>
                    <a:pt x="88" y="489"/>
                    <a:pt x="88" y="489"/>
                  </a:cubicBezTo>
                  <a:cubicBezTo>
                    <a:pt x="90" y="501"/>
                    <a:pt x="90" y="501"/>
                    <a:pt x="90" y="501"/>
                  </a:cubicBezTo>
                  <a:cubicBezTo>
                    <a:pt x="161" y="495"/>
                    <a:pt x="161" y="495"/>
                    <a:pt x="161" y="495"/>
                  </a:cubicBezTo>
                  <a:cubicBezTo>
                    <a:pt x="161" y="491"/>
                    <a:pt x="160" y="487"/>
                    <a:pt x="160" y="482"/>
                  </a:cubicBezTo>
                  <a:moveTo>
                    <a:pt x="111" y="0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8"/>
                    <a:pt x="52" y="18"/>
                    <a:pt x="51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6" y="43"/>
                    <a:pt x="44" y="53"/>
                  </a:cubicBezTo>
                  <a:cubicBezTo>
                    <a:pt x="37" y="59"/>
                    <a:pt x="29" y="61"/>
                    <a:pt x="18" y="61"/>
                  </a:cubicBezTo>
                  <a:cubicBezTo>
                    <a:pt x="17" y="61"/>
                    <a:pt x="16" y="61"/>
                    <a:pt x="14" y="61"/>
                  </a:cubicBezTo>
                  <a:cubicBezTo>
                    <a:pt x="23" y="72"/>
                    <a:pt x="46" y="96"/>
                    <a:pt x="45" y="99"/>
                  </a:cubicBezTo>
                  <a:cubicBezTo>
                    <a:pt x="34" y="237"/>
                    <a:pt x="12" y="411"/>
                    <a:pt x="3" y="481"/>
                  </a:cubicBezTo>
                  <a:cubicBezTo>
                    <a:pt x="41" y="483"/>
                    <a:pt x="41" y="483"/>
                    <a:pt x="41" y="483"/>
                  </a:cubicBezTo>
                  <a:cubicBezTo>
                    <a:pt x="42" y="479"/>
                    <a:pt x="42" y="474"/>
                    <a:pt x="43" y="468"/>
                  </a:cubicBezTo>
                  <a:cubicBezTo>
                    <a:pt x="46" y="453"/>
                    <a:pt x="49" y="434"/>
                    <a:pt x="52" y="412"/>
                  </a:cubicBezTo>
                  <a:cubicBezTo>
                    <a:pt x="52" y="412"/>
                    <a:pt x="52" y="412"/>
                    <a:pt x="52" y="412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3" y="323"/>
                    <a:pt x="65" y="303"/>
                    <a:pt x="67" y="282"/>
                  </a:cubicBezTo>
                  <a:cubicBezTo>
                    <a:pt x="74" y="223"/>
                    <a:pt x="81" y="15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4"/>
                    <a:pt x="84" y="103"/>
                    <a:pt x="84" y="102"/>
                  </a:cubicBezTo>
                  <a:cubicBezTo>
                    <a:pt x="85" y="75"/>
                    <a:pt x="80" y="46"/>
                    <a:pt x="80" y="46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92" y="45"/>
                    <a:pt x="93" y="54"/>
                    <a:pt x="94" y="66"/>
                  </a:cubicBezTo>
                  <a:cubicBezTo>
                    <a:pt x="94" y="65"/>
                    <a:pt x="95" y="64"/>
                    <a:pt x="95" y="63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53"/>
                    <a:pt x="107" y="60"/>
                    <a:pt x="106" y="65"/>
                  </a:cubicBezTo>
                  <a:cubicBezTo>
                    <a:pt x="72" y="342"/>
                    <a:pt x="72" y="342"/>
                    <a:pt x="72" y="342"/>
                  </a:cubicBezTo>
                  <a:cubicBezTo>
                    <a:pt x="70" y="354"/>
                    <a:pt x="69" y="365"/>
                    <a:pt x="68" y="375"/>
                  </a:cubicBezTo>
                  <a:cubicBezTo>
                    <a:pt x="86" y="478"/>
                    <a:pt x="86" y="478"/>
                    <a:pt x="86" y="478"/>
                  </a:cubicBezTo>
                  <a:cubicBezTo>
                    <a:pt x="159" y="471"/>
                    <a:pt x="159" y="471"/>
                    <a:pt x="159" y="471"/>
                  </a:cubicBezTo>
                  <a:cubicBezTo>
                    <a:pt x="146" y="346"/>
                    <a:pt x="127" y="217"/>
                    <a:pt x="117" y="130"/>
                  </a:cubicBezTo>
                  <a:cubicBezTo>
                    <a:pt x="114" y="98"/>
                    <a:pt x="112" y="72"/>
                    <a:pt x="112" y="54"/>
                  </a:cubicBezTo>
                  <a:cubicBezTo>
                    <a:pt x="112" y="50"/>
                    <a:pt x="112" y="46"/>
                    <a:pt x="112" y="43"/>
                  </a:cubicBezTo>
                  <a:cubicBezTo>
                    <a:pt x="112" y="38"/>
                    <a:pt x="113" y="33"/>
                    <a:pt x="113" y="29"/>
                  </a:cubicBezTo>
                  <a:cubicBezTo>
                    <a:pt x="113" y="21"/>
                    <a:pt x="112" y="14"/>
                    <a:pt x="112" y="6"/>
                  </a:cubicBezTo>
                  <a:cubicBezTo>
                    <a:pt x="112" y="4"/>
                    <a:pt x="111" y="2"/>
                    <a:pt x="111" y="0"/>
                  </a:cubicBezTo>
                </a:path>
              </a:pathLst>
            </a:custGeom>
            <a:solidFill>
              <a:srgbClr val="415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1" name="îṩ1íḑe">
              <a:extLst>
                <a:ext uri="{FF2B5EF4-FFF2-40B4-BE49-F238E27FC236}">
                  <a16:creationId xmlns:a16="http://schemas.microsoft.com/office/drawing/2014/main" id="{99A1D2A9-656C-4287-9DD2-81E983640082}"/>
                </a:ext>
              </a:extLst>
            </p:cNvPr>
            <p:cNvSpPr/>
            <p:nvPr/>
          </p:nvSpPr>
          <p:spPr bwMode="auto">
            <a:xfrm>
              <a:off x="3779861" y="3703184"/>
              <a:ext cx="723017" cy="2212555"/>
            </a:xfrm>
            <a:custGeom>
              <a:avLst/>
              <a:gdLst>
                <a:gd name="T0" fmla="*/ 40 w 168"/>
                <a:gd name="T1" fmla="*/ 494 h 514"/>
                <a:gd name="T2" fmla="*/ 40 w 168"/>
                <a:gd name="T3" fmla="*/ 497 h 514"/>
                <a:gd name="T4" fmla="*/ 38 w 168"/>
                <a:gd name="T5" fmla="*/ 508 h 514"/>
                <a:gd name="T6" fmla="*/ 1 w 168"/>
                <a:gd name="T7" fmla="*/ 505 h 514"/>
                <a:gd name="T8" fmla="*/ 0 w 168"/>
                <a:gd name="T9" fmla="*/ 514 h 514"/>
                <a:gd name="T10" fmla="*/ 42 w 168"/>
                <a:gd name="T11" fmla="*/ 514 h 514"/>
                <a:gd name="T12" fmla="*/ 45 w 168"/>
                <a:gd name="T13" fmla="*/ 494 h 514"/>
                <a:gd name="T14" fmla="*/ 40 w 168"/>
                <a:gd name="T15" fmla="*/ 494 h 514"/>
                <a:gd name="T16" fmla="*/ 166 w 168"/>
                <a:gd name="T17" fmla="*/ 482 h 514"/>
                <a:gd name="T18" fmla="*/ 161 w 168"/>
                <a:gd name="T19" fmla="*/ 482 h 514"/>
                <a:gd name="T20" fmla="*/ 162 w 168"/>
                <a:gd name="T21" fmla="*/ 495 h 514"/>
                <a:gd name="T22" fmla="*/ 91 w 168"/>
                <a:gd name="T23" fmla="*/ 501 h 514"/>
                <a:gd name="T24" fmla="*/ 89 w 168"/>
                <a:gd name="T25" fmla="*/ 489 h 514"/>
                <a:gd name="T26" fmla="*/ 86 w 168"/>
                <a:gd name="T27" fmla="*/ 490 h 514"/>
                <a:gd name="T28" fmla="*/ 89 w 168"/>
                <a:gd name="T29" fmla="*/ 506 h 514"/>
                <a:gd name="T30" fmla="*/ 168 w 168"/>
                <a:gd name="T31" fmla="*/ 501 h 514"/>
                <a:gd name="T32" fmla="*/ 166 w 168"/>
                <a:gd name="T33" fmla="*/ 482 h 514"/>
                <a:gd name="T34" fmla="*/ 53 w 168"/>
                <a:gd name="T35" fmla="*/ 412 h 514"/>
                <a:gd name="T36" fmla="*/ 44 w 168"/>
                <a:gd name="T37" fmla="*/ 468 h 514"/>
                <a:gd name="T38" fmla="*/ 42 w 168"/>
                <a:gd name="T39" fmla="*/ 483 h 514"/>
                <a:gd name="T40" fmla="*/ 47 w 168"/>
                <a:gd name="T41" fmla="*/ 483 h 514"/>
                <a:gd name="T42" fmla="*/ 47 w 168"/>
                <a:gd name="T43" fmla="*/ 485 h 514"/>
                <a:gd name="T44" fmla="*/ 58 w 168"/>
                <a:gd name="T45" fmla="*/ 413 h 514"/>
                <a:gd name="T46" fmla="*/ 53 w 168"/>
                <a:gd name="T47" fmla="*/ 412 h 514"/>
                <a:gd name="T48" fmla="*/ 69 w 168"/>
                <a:gd name="T49" fmla="*/ 375 h 514"/>
                <a:gd name="T50" fmla="*/ 66 w 168"/>
                <a:gd name="T51" fmla="*/ 393 h 514"/>
                <a:gd name="T52" fmla="*/ 83 w 168"/>
                <a:gd name="T53" fmla="*/ 479 h 514"/>
                <a:gd name="T54" fmla="*/ 87 w 168"/>
                <a:gd name="T55" fmla="*/ 478 h 514"/>
                <a:gd name="T56" fmla="*/ 69 w 168"/>
                <a:gd name="T57" fmla="*/ 375 h 514"/>
                <a:gd name="T58" fmla="*/ 118 w 168"/>
                <a:gd name="T59" fmla="*/ 0 h 514"/>
                <a:gd name="T60" fmla="*/ 112 w 168"/>
                <a:gd name="T61" fmla="*/ 0 h 514"/>
                <a:gd name="T62" fmla="*/ 113 w 168"/>
                <a:gd name="T63" fmla="*/ 6 h 514"/>
                <a:gd name="T64" fmla="*/ 114 w 168"/>
                <a:gd name="T65" fmla="*/ 29 h 514"/>
                <a:gd name="T66" fmla="*/ 113 w 168"/>
                <a:gd name="T67" fmla="*/ 43 h 514"/>
                <a:gd name="T68" fmla="*/ 113 w 168"/>
                <a:gd name="T69" fmla="*/ 54 h 514"/>
                <a:gd name="T70" fmla="*/ 118 w 168"/>
                <a:gd name="T71" fmla="*/ 130 h 514"/>
                <a:gd name="T72" fmla="*/ 160 w 168"/>
                <a:gd name="T73" fmla="*/ 471 h 514"/>
                <a:gd name="T74" fmla="*/ 165 w 168"/>
                <a:gd name="T75" fmla="*/ 471 h 514"/>
                <a:gd name="T76" fmla="*/ 152 w 168"/>
                <a:gd name="T77" fmla="*/ 359 h 514"/>
                <a:gd name="T78" fmla="*/ 118 w 168"/>
                <a:gd name="T79" fmla="*/ 75 h 514"/>
                <a:gd name="T80" fmla="*/ 118 w 168"/>
                <a:gd name="T81" fmla="*/ 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514">
                  <a:moveTo>
                    <a:pt x="40" y="494"/>
                  </a:moveTo>
                  <a:cubicBezTo>
                    <a:pt x="40" y="495"/>
                    <a:pt x="40" y="496"/>
                    <a:pt x="40" y="497"/>
                  </a:cubicBezTo>
                  <a:cubicBezTo>
                    <a:pt x="39" y="501"/>
                    <a:pt x="38" y="505"/>
                    <a:pt x="38" y="508"/>
                  </a:cubicBezTo>
                  <a:cubicBezTo>
                    <a:pt x="1" y="505"/>
                    <a:pt x="1" y="505"/>
                    <a:pt x="1" y="505"/>
                  </a:cubicBezTo>
                  <a:cubicBezTo>
                    <a:pt x="0" y="511"/>
                    <a:pt x="0" y="514"/>
                    <a:pt x="0" y="514"/>
                  </a:cubicBezTo>
                  <a:cubicBezTo>
                    <a:pt x="42" y="514"/>
                    <a:pt x="42" y="514"/>
                    <a:pt x="42" y="514"/>
                  </a:cubicBezTo>
                  <a:cubicBezTo>
                    <a:pt x="45" y="494"/>
                    <a:pt x="45" y="494"/>
                    <a:pt x="45" y="494"/>
                  </a:cubicBezTo>
                  <a:cubicBezTo>
                    <a:pt x="40" y="494"/>
                    <a:pt x="40" y="494"/>
                    <a:pt x="40" y="494"/>
                  </a:cubicBezTo>
                  <a:moveTo>
                    <a:pt x="166" y="482"/>
                  </a:moveTo>
                  <a:cubicBezTo>
                    <a:pt x="161" y="482"/>
                    <a:pt x="161" y="482"/>
                    <a:pt x="161" y="482"/>
                  </a:cubicBezTo>
                  <a:cubicBezTo>
                    <a:pt x="161" y="487"/>
                    <a:pt x="162" y="491"/>
                    <a:pt x="162" y="495"/>
                  </a:cubicBezTo>
                  <a:cubicBezTo>
                    <a:pt x="91" y="501"/>
                    <a:pt x="91" y="501"/>
                    <a:pt x="91" y="501"/>
                  </a:cubicBezTo>
                  <a:cubicBezTo>
                    <a:pt x="89" y="489"/>
                    <a:pt x="89" y="489"/>
                    <a:pt x="89" y="489"/>
                  </a:cubicBezTo>
                  <a:cubicBezTo>
                    <a:pt x="86" y="490"/>
                    <a:pt x="86" y="490"/>
                    <a:pt x="86" y="490"/>
                  </a:cubicBezTo>
                  <a:cubicBezTo>
                    <a:pt x="89" y="506"/>
                    <a:pt x="89" y="506"/>
                    <a:pt x="89" y="506"/>
                  </a:cubicBezTo>
                  <a:cubicBezTo>
                    <a:pt x="168" y="501"/>
                    <a:pt x="168" y="501"/>
                    <a:pt x="168" y="501"/>
                  </a:cubicBezTo>
                  <a:cubicBezTo>
                    <a:pt x="166" y="482"/>
                    <a:pt x="166" y="482"/>
                    <a:pt x="166" y="482"/>
                  </a:cubicBezTo>
                  <a:moveTo>
                    <a:pt x="53" y="412"/>
                  </a:moveTo>
                  <a:cubicBezTo>
                    <a:pt x="50" y="434"/>
                    <a:pt x="47" y="453"/>
                    <a:pt x="44" y="468"/>
                  </a:cubicBezTo>
                  <a:cubicBezTo>
                    <a:pt x="43" y="474"/>
                    <a:pt x="43" y="479"/>
                    <a:pt x="42" y="483"/>
                  </a:cubicBezTo>
                  <a:cubicBezTo>
                    <a:pt x="47" y="483"/>
                    <a:pt x="47" y="483"/>
                    <a:pt x="47" y="483"/>
                  </a:cubicBezTo>
                  <a:cubicBezTo>
                    <a:pt x="47" y="485"/>
                    <a:pt x="47" y="485"/>
                    <a:pt x="47" y="485"/>
                  </a:cubicBezTo>
                  <a:cubicBezTo>
                    <a:pt x="58" y="413"/>
                    <a:pt x="58" y="413"/>
                    <a:pt x="58" y="413"/>
                  </a:cubicBezTo>
                  <a:cubicBezTo>
                    <a:pt x="53" y="412"/>
                    <a:pt x="53" y="412"/>
                    <a:pt x="53" y="412"/>
                  </a:cubicBezTo>
                  <a:moveTo>
                    <a:pt x="69" y="375"/>
                  </a:moveTo>
                  <a:cubicBezTo>
                    <a:pt x="68" y="382"/>
                    <a:pt x="67" y="388"/>
                    <a:pt x="66" y="393"/>
                  </a:cubicBezTo>
                  <a:cubicBezTo>
                    <a:pt x="83" y="479"/>
                    <a:pt x="83" y="479"/>
                    <a:pt x="83" y="479"/>
                  </a:cubicBezTo>
                  <a:cubicBezTo>
                    <a:pt x="87" y="478"/>
                    <a:pt x="87" y="478"/>
                    <a:pt x="87" y="478"/>
                  </a:cubicBezTo>
                  <a:cubicBezTo>
                    <a:pt x="69" y="375"/>
                    <a:pt x="69" y="375"/>
                    <a:pt x="69" y="375"/>
                  </a:cubicBezTo>
                  <a:moveTo>
                    <a:pt x="118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2"/>
                    <a:pt x="113" y="4"/>
                    <a:pt x="113" y="6"/>
                  </a:cubicBezTo>
                  <a:cubicBezTo>
                    <a:pt x="113" y="14"/>
                    <a:pt x="114" y="21"/>
                    <a:pt x="114" y="29"/>
                  </a:cubicBezTo>
                  <a:cubicBezTo>
                    <a:pt x="114" y="33"/>
                    <a:pt x="113" y="38"/>
                    <a:pt x="113" y="43"/>
                  </a:cubicBezTo>
                  <a:cubicBezTo>
                    <a:pt x="113" y="46"/>
                    <a:pt x="113" y="50"/>
                    <a:pt x="113" y="54"/>
                  </a:cubicBezTo>
                  <a:cubicBezTo>
                    <a:pt x="113" y="72"/>
                    <a:pt x="115" y="98"/>
                    <a:pt x="118" y="130"/>
                  </a:cubicBezTo>
                  <a:cubicBezTo>
                    <a:pt x="128" y="217"/>
                    <a:pt x="147" y="346"/>
                    <a:pt x="160" y="471"/>
                  </a:cubicBezTo>
                  <a:cubicBezTo>
                    <a:pt x="165" y="471"/>
                    <a:pt x="165" y="471"/>
                    <a:pt x="165" y="471"/>
                  </a:cubicBezTo>
                  <a:cubicBezTo>
                    <a:pt x="152" y="359"/>
                    <a:pt x="152" y="359"/>
                    <a:pt x="152" y="359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18" y="0"/>
                    <a:pt x="118" y="0"/>
                    <a:pt x="118" y="0"/>
                  </a:cubicBezTo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2" name="îṥ1íḑé">
              <a:extLst>
                <a:ext uri="{FF2B5EF4-FFF2-40B4-BE49-F238E27FC236}">
                  <a16:creationId xmlns:a16="http://schemas.microsoft.com/office/drawing/2014/main" id="{28F6B488-8AAB-4F70-B6C1-B327FA8EF058}"/>
                </a:ext>
              </a:extLst>
            </p:cNvPr>
            <p:cNvSpPr/>
            <p:nvPr/>
          </p:nvSpPr>
          <p:spPr bwMode="auto">
            <a:xfrm>
              <a:off x="4007746" y="3893779"/>
              <a:ext cx="240315" cy="1586907"/>
            </a:xfrm>
            <a:custGeom>
              <a:avLst/>
              <a:gdLst>
                <a:gd name="T0" fmla="*/ 32 w 56"/>
                <a:gd name="T1" fmla="*/ 58 h 369"/>
                <a:gd name="T2" fmla="*/ 32 w 56"/>
                <a:gd name="T3" fmla="*/ 61 h 369"/>
                <a:gd name="T4" fmla="*/ 32 w 56"/>
                <a:gd name="T5" fmla="*/ 58 h 369"/>
                <a:gd name="T6" fmla="*/ 45 w 56"/>
                <a:gd name="T7" fmla="*/ 0 h 369"/>
                <a:gd name="T8" fmla="*/ 43 w 56"/>
                <a:gd name="T9" fmla="*/ 19 h 369"/>
                <a:gd name="T10" fmla="*/ 42 w 56"/>
                <a:gd name="T11" fmla="*/ 22 h 369"/>
                <a:gd name="T12" fmla="*/ 43 w 56"/>
                <a:gd name="T13" fmla="*/ 62 h 369"/>
                <a:gd name="T14" fmla="*/ 32 w 56"/>
                <a:gd name="T15" fmla="*/ 61 h 369"/>
                <a:gd name="T16" fmla="*/ 15 w 56"/>
                <a:gd name="T17" fmla="*/ 238 h 369"/>
                <a:gd name="T18" fmla="*/ 9 w 56"/>
                <a:gd name="T19" fmla="*/ 296 h 369"/>
                <a:gd name="T20" fmla="*/ 0 w 56"/>
                <a:gd name="T21" fmla="*/ 368 h 369"/>
                <a:gd name="T22" fmla="*/ 0 w 56"/>
                <a:gd name="T23" fmla="*/ 368 h 369"/>
                <a:gd name="T24" fmla="*/ 5 w 56"/>
                <a:gd name="T25" fmla="*/ 369 h 369"/>
                <a:gd name="T26" fmla="*/ 11 w 56"/>
                <a:gd name="T27" fmla="*/ 334 h 369"/>
                <a:gd name="T28" fmla="*/ 13 w 56"/>
                <a:gd name="T29" fmla="*/ 349 h 369"/>
                <a:gd name="T30" fmla="*/ 16 w 56"/>
                <a:gd name="T31" fmla="*/ 331 h 369"/>
                <a:gd name="T32" fmla="*/ 20 w 56"/>
                <a:gd name="T33" fmla="*/ 298 h 369"/>
                <a:gd name="T34" fmla="*/ 54 w 56"/>
                <a:gd name="T35" fmla="*/ 21 h 369"/>
                <a:gd name="T36" fmla="*/ 56 w 56"/>
                <a:gd name="T37" fmla="*/ 1 h 369"/>
                <a:gd name="T38" fmla="*/ 45 w 56"/>
                <a:gd name="T39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" h="369">
                  <a:moveTo>
                    <a:pt x="32" y="58"/>
                  </a:moveTo>
                  <a:cubicBezTo>
                    <a:pt x="32" y="59"/>
                    <a:pt x="32" y="60"/>
                    <a:pt x="32" y="61"/>
                  </a:cubicBezTo>
                  <a:cubicBezTo>
                    <a:pt x="32" y="60"/>
                    <a:pt x="32" y="59"/>
                    <a:pt x="32" y="58"/>
                  </a:cubicBezTo>
                  <a:moveTo>
                    <a:pt x="45" y="0"/>
                  </a:moveTo>
                  <a:cubicBezTo>
                    <a:pt x="43" y="19"/>
                    <a:pt x="43" y="19"/>
                    <a:pt x="43" y="19"/>
                  </a:cubicBezTo>
                  <a:cubicBezTo>
                    <a:pt x="43" y="20"/>
                    <a:pt x="42" y="21"/>
                    <a:pt x="42" y="22"/>
                  </a:cubicBezTo>
                  <a:cubicBezTo>
                    <a:pt x="43" y="34"/>
                    <a:pt x="44" y="48"/>
                    <a:pt x="43" y="62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9" y="111"/>
                    <a:pt x="22" y="179"/>
                    <a:pt x="15" y="238"/>
                  </a:cubicBezTo>
                  <a:cubicBezTo>
                    <a:pt x="13" y="259"/>
                    <a:pt x="11" y="279"/>
                    <a:pt x="9" y="296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5" y="369"/>
                    <a:pt x="5" y="369"/>
                    <a:pt x="5" y="369"/>
                  </a:cubicBezTo>
                  <a:cubicBezTo>
                    <a:pt x="11" y="334"/>
                    <a:pt x="11" y="334"/>
                    <a:pt x="11" y="334"/>
                  </a:cubicBezTo>
                  <a:cubicBezTo>
                    <a:pt x="13" y="349"/>
                    <a:pt x="13" y="349"/>
                    <a:pt x="13" y="349"/>
                  </a:cubicBezTo>
                  <a:cubicBezTo>
                    <a:pt x="14" y="344"/>
                    <a:pt x="15" y="338"/>
                    <a:pt x="16" y="331"/>
                  </a:cubicBezTo>
                  <a:cubicBezTo>
                    <a:pt x="17" y="321"/>
                    <a:pt x="18" y="310"/>
                    <a:pt x="20" y="298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16"/>
                    <a:pt x="56" y="9"/>
                    <a:pt x="56" y="1"/>
                  </a:cubicBez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3" name="ïṩḻïdè">
              <a:extLst>
                <a:ext uri="{FF2B5EF4-FFF2-40B4-BE49-F238E27FC236}">
                  <a16:creationId xmlns:a16="http://schemas.microsoft.com/office/drawing/2014/main" id="{7195D96B-9702-4875-BF27-73363EF63D88}"/>
                </a:ext>
              </a:extLst>
            </p:cNvPr>
            <p:cNvSpPr/>
            <p:nvPr/>
          </p:nvSpPr>
          <p:spPr bwMode="auto">
            <a:xfrm>
              <a:off x="4003603" y="3703184"/>
              <a:ext cx="283821" cy="0"/>
            </a:xfrm>
            <a:custGeom>
              <a:avLst/>
              <a:gdLst>
                <a:gd name="T0" fmla="*/ 58 w 137"/>
                <a:gd name="T1" fmla="*/ 0 w 137"/>
                <a:gd name="T2" fmla="*/ 0 w 137"/>
                <a:gd name="T3" fmla="*/ 0 w 137"/>
                <a:gd name="T4" fmla="*/ 58 w 137"/>
                <a:gd name="T5" fmla="*/ 137 w 137"/>
                <a:gd name="T6" fmla="*/ 87 w 137"/>
                <a:gd name="T7" fmla="*/ 125 w 137"/>
                <a:gd name="T8" fmla="*/ 137 w 13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137">
                  <a:moveTo>
                    <a:pt x="58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8" y="0"/>
                  </a:lnTo>
                  <a:close/>
                  <a:moveTo>
                    <a:pt x="137" y="0"/>
                  </a:moveTo>
                  <a:lnTo>
                    <a:pt x="87" y="0"/>
                  </a:lnTo>
                  <a:lnTo>
                    <a:pt x="125" y="0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417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4" name="ïšḻïďé">
              <a:extLst>
                <a:ext uri="{FF2B5EF4-FFF2-40B4-BE49-F238E27FC236}">
                  <a16:creationId xmlns:a16="http://schemas.microsoft.com/office/drawing/2014/main" id="{BF225ACB-2C65-4084-8B88-41D4A10DEE9F}"/>
                </a:ext>
              </a:extLst>
            </p:cNvPr>
            <p:cNvSpPr/>
            <p:nvPr/>
          </p:nvSpPr>
          <p:spPr bwMode="auto">
            <a:xfrm>
              <a:off x="4003603" y="3703184"/>
              <a:ext cx="283821" cy="0"/>
            </a:xfrm>
            <a:custGeom>
              <a:avLst/>
              <a:gdLst>
                <a:gd name="T0" fmla="*/ 58 w 137"/>
                <a:gd name="T1" fmla="*/ 0 w 137"/>
                <a:gd name="T2" fmla="*/ 0 w 137"/>
                <a:gd name="T3" fmla="*/ 0 w 137"/>
                <a:gd name="T4" fmla="*/ 58 w 137"/>
                <a:gd name="T5" fmla="*/ 137 w 137"/>
                <a:gd name="T6" fmla="*/ 87 w 137"/>
                <a:gd name="T7" fmla="*/ 125 w 137"/>
                <a:gd name="T8" fmla="*/ 137 w 13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137">
                  <a:moveTo>
                    <a:pt x="58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8" y="0"/>
                  </a:lnTo>
                  <a:moveTo>
                    <a:pt x="137" y="0"/>
                  </a:moveTo>
                  <a:lnTo>
                    <a:pt x="87" y="0"/>
                  </a:lnTo>
                  <a:lnTo>
                    <a:pt x="125" y="0"/>
                  </a:lnTo>
                  <a:lnTo>
                    <a:pt x="13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5" name="ïŝļide">
              <a:extLst>
                <a:ext uri="{FF2B5EF4-FFF2-40B4-BE49-F238E27FC236}">
                  <a16:creationId xmlns:a16="http://schemas.microsoft.com/office/drawing/2014/main" id="{59266731-445A-489C-A9AC-6F30D4C6339A}"/>
                </a:ext>
              </a:extLst>
            </p:cNvPr>
            <p:cNvSpPr/>
            <p:nvPr/>
          </p:nvSpPr>
          <p:spPr bwMode="auto">
            <a:xfrm>
              <a:off x="4136190" y="5731360"/>
              <a:ext cx="358401" cy="80796"/>
            </a:xfrm>
            <a:custGeom>
              <a:avLst/>
              <a:gdLst>
                <a:gd name="T0" fmla="*/ 171 w 173"/>
                <a:gd name="T1" fmla="*/ 0 h 39"/>
                <a:gd name="T2" fmla="*/ 160 w 173"/>
                <a:gd name="T3" fmla="*/ 0 h 39"/>
                <a:gd name="T4" fmla="*/ 9 w 173"/>
                <a:gd name="T5" fmla="*/ 14 h 39"/>
                <a:gd name="T6" fmla="*/ 0 w 173"/>
                <a:gd name="T7" fmla="*/ 16 h 39"/>
                <a:gd name="T8" fmla="*/ 7 w 173"/>
                <a:gd name="T9" fmla="*/ 39 h 39"/>
                <a:gd name="T10" fmla="*/ 13 w 173"/>
                <a:gd name="T11" fmla="*/ 37 h 39"/>
                <a:gd name="T12" fmla="*/ 163 w 173"/>
                <a:gd name="T13" fmla="*/ 22 h 39"/>
                <a:gd name="T14" fmla="*/ 173 w 173"/>
                <a:gd name="T15" fmla="*/ 22 h 39"/>
                <a:gd name="T16" fmla="*/ 171 w 173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39">
                  <a:moveTo>
                    <a:pt x="171" y="0"/>
                  </a:moveTo>
                  <a:lnTo>
                    <a:pt x="160" y="0"/>
                  </a:lnTo>
                  <a:lnTo>
                    <a:pt x="9" y="14"/>
                  </a:lnTo>
                  <a:lnTo>
                    <a:pt x="0" y="16"/>
                  </a:lnTo>
                  <a:lnTo>
                    <a:pt x="7" y="39"/>
                  </a:lnTo>
                  <a:lnTo>
                    <a:pt x="13" y="37"/>
                  </a:lnTo>
                  <a:lnTo>
                    <a:pt x="163" y="22"/>
                  </a:lnTo>
                  <a:lnTo>
                    <a:pt x="173" y="22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6" name="ïşḻîḍè">
              <a:extLst>
                <a:ext uri="{FF2B5EF4-FFF2-40B4-BE49-F238E27FC236}">
                  <a16:creationId xmlns:a16="http://schemas.microsoft.com/office/drawing/2014/main" id="{EDC66F33-E072-4A61-AB3F-13EECBB67A15}"/>
                </a:ext>
              </a:extLst>
            </p:cNvPr>
            <p:cNvSpPr/>
            <p:nvPr/>
          </p:nvSpPr>
          <p:spPr bwMode="auto">
            <a:xfrm>
              <a:off x="4136190" y="5731360"/>
              <a:ext cx="358401" cy="80796"/>
            </a:xfrm>
            <a:custGeom>
              <a:avLst/>
              <a:gdLst>
                <a:gd name="T0" fmla="*/ 171 w 173"/>
                <a:gd name="T1" fmla="*/ 0 h 39"/>
                <a:gd name="T2" fmla="*/ 160 w 173"/>
                <a:gd name="T3" fmla="*/ 0 h 39"/>
                <a:gd name="T4" fmla="*/ 9 w 173"/>
                <a:gd name="T5" fmla="*/ 14 h 39"/>
                <a:gd name="T6" fmla="*/ 0 w 173"/>
                <a:gd name="T7" fmla="*/ 16 h 39"/>
                <a:gd name="T8" fmla="*/ 7 w 173"/>
                <a:gd name="T9" fmla="*/ 39 h 39"/>
                <a:gd name="T10" fmla="*/ 13 w 173"/>
                <a:gd name="T11" fmla="*/ 37 h 39"/>
                <a:gd name="T12" fmla="*/ 163 w 173"/>
                <a:gd name="T13" fmla="*/ 22 h 39"/>
                <a:gd name="T14" fmla="*/ 173 w 173"/>
                <a:gd name="T15" fmla="*/ 22 h 39"/>
                <a:gd name="T16" fmla="*/ 171 w 173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39">
                  <a:moveTo>
                    <a:pt x="171" y="0"/>
                  </a:moveTo>
                  <a:lnTo>
                    <a:pt x="160" y="0"/>
                  </a:lnTo>
                  <a:lnTo>
                    <a:pt x="9" y="14"/>
                  </a:lnTo>
                  <a:lnTo>
                    <a:pt x="0" y="16"/>
                  </a:lnTo>
                  <a:lnTo>
                    <a:pt x="7" y="39"/>
                  </a:lnTo>
                  <a:lnTo>
                    <a:pt x="13" y="37"/>
                  </a:lnTo>
                  <a:lnTo>
                    <a:pt x="163" y="22"/>
                  </a:lnTo>
                  <a:lnTo>
                    <a:pt x="173" y="22"/>
                  </a:lnTo>
                  <a:lnTo>
                    <a:pt x="1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7" name="ï$ḷïḑé">
              <a:extLst>
                <a:ext uri="{FF2B5EF4-FFF2-40B4-BE49-F238E27FC236}">
                  <a16:creationId xmlns:a16="http://schemas.microsoft.com/office/drawing/2014/main" id="{518FD902-62CD-4186-87D4-067A486B2EAA}"/>
                </a:ext>
              </a:extLst>
            </p:cNvPr>
            <p:cNvSpPr/>
            <p:nvPr/>
          </p:nvSpPr>
          <p:spPr bwMode="auto">
            <a:xfrm>
              <a:off x="3792291" y="5772794"/>
              <a:ext cx="188524" cy="55936"/>
            </a:xfrm>
            <a:custGeom>
              <a:avLst/>
              <a:gdLst>
                <a:gd name="T0" fmla="*/ 1 w 44"/>
                <a:gd name="T1" fmla="*/ 0 h 13"/>
                <a:gd name="T2" fmla="*/ 0 w 44"/>
                <a:gd name="T3" fmla="*/ 11 h 13"/>
                <a:gd name="T4" fmla="*/ 37 w 44"/>
                <a:gd name="T5" fmla="*/ 13 h 13"/>
                <a:gd name="T6" fmla="*/ 42 w 44"/>
                <a:gd name="T7" fmla="*/ 13 h 13"/>
                <a:gd name="T8" fmla="*/ 44 w 44"/>
                <a:gd name="T9" fmla="*/ 4 h 13"/>
                <a:gd name="T10" fmla="*/ 44 w 44"/>
                <a:gd name="T11" fmla="*/ 2 h 13"/>
                <a:gd name="T12" fmla="*/ 39 w 44"/>
                <a:gd name="T13" fmla="*/ 2 h 13"/>
                <a:gd name="T14" fmla="*/ 1 w 44"/>
                <a:gd name="T1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3">
                  <a:moveTo>
                    <a:pt x="1" y="0"/>
                  </a:moveTo>
                  <a:cubicBezTo>
                    <a:pt x="1" y="4"/>
                    <a:pt x="0" y="8"/>
                    <a:pt x="0" y="11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8" name="ïšliḑê">
              <a:extLst>
                <a:ext uri="{FF2B5EF4-FFF2-40B4-BE49-F238E27FC236}">
                  <a16:creationId xmlns:a16="http://schemas.microsoft.com/office/drawing/2014/main" id="{E3E9FB35-4718-4261-9944-4F4A2E8726F8}"/>
                </a:ext>
              </a:extLst>
            </p:cNvPr>
            <p:cNvSpPr/>
            <p:nvPr/>
          </p:nvSpPr>
          <p:spPr bwMode="auto">
            <a:xfrm>
              <a:off x="4127904" y="3893779"/>
              <a:ext cx="68366" cy="267247"/>
            </a:xfrm>
            <a:custGeom>
              <a:avLst/>
              <a:gdLst>
                <a:gd name="T0" fmla="*/ 11 w 16"/>
                <a:gd name="T1" fmla="*/ 0 h 62"/>
                <a:gd name="T2" fmla="*/ 0 w 16"/>
                <a:gd name="T3" fmla="*/ 2 h 62"/>
                <a:gd name="T4" fmla="*/ 4 w 16"/>
                <a:gd name="T5" fmla="*/ 58 h 62"/>
                <a:gd name="T6" fmla="*/ 4 w 16"/>
                <a:gd name="T7" fmla="*/ 61 h 62"/>
                <a:gd name="T8" fmla="*/ 4 w 16"/>
                <a:gd name="T9" fmla="*/ 61 h 62"/>
                <a:gd name="T10" fmla="*/ 4 w 16"/>
                <a:gd name="T11" fmla="*/ 61 h 62"/>
                <a:gd name="T12" fmla="*/ 15 w 16"/>
                <a:gd name="T13" fmla="*/ 62 h 62"/>
                <a:gd name="T14" fmla="*/ 14 w 16"/>
                <a:gd name="T15" fmla="*/ 22 h 62"/>
                <a:gd name="T16" fmla="*/ 11 w 16"/>
                <a:gd name="T1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2">
                  <a:moveTo>
                    <a:pt x="1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5" y="31"/>
                    <a:pt x="4" y="58"/>
                  </a:cubicBezTo>
                  <a:cubicBezTo>
                    <a:pt x="4" y="59"/>
                    <a:pt x="4" y="60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6" y="48"/>
                    <a:pt x="15" y="34"/>
                    <a:pt x="14" y="22"/>
                  </a:cubicBezTo>
                  <a:cubicBezTo>
                    <a:pt x="13" y="10"/>
                    <a:pt x="12" y="1"/>
                    <a:pt x="11" y="0"/>
                  </a:cubicBezTo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9" name="íṣlïḍê">
              <a:extLst>
                <a:ext uri="{FF2B5EF4-FFF2-40B4-BE49-F238E27FC236}">
                  <a16:creationId xmlns:a16="http://schemas.microsoft.com/office/drawing/2014/main" id="{D139C26D-7D51-45D0-81E0-AAA2F8F16A58}"/>
                </a:ext>
              </a:extLst>
            </p:cNvPr>
            <p:cNvSpPr/>
            <p:nvPr/>
          </p:nvSpPr>
          <p:spPr bwMode="auto">
            <a:xfrm>
              <a:off x="3825438" y="3815055"/>
              <a:ext cx="203025" cy="151233"/>
            </a:xfrm>
            <a:custGeom>
              <a:avLst/>
              <a:gdLst>
                <a:gd name="T0" fmla="*/ 41 w 47"/>
                <a:gd name="T1" fmla="*/ 0 h 35"/>
                <a:gd name="T2" fmla="*/ 1 w 47"/>
                <a:gd name="T3" fmla="*/ 30 h 35"/>
                <a:gd name="T4" fmla="*/ 4 w 47"/>
                <a:gd name="T5" fmla="*/ 35 h 35"/>
                <a:gd name="T6" fmla="*/ 8 w 47"/>
                <a:gd name="T7" fmla="*/ 35 h 35"/>
                <a:gd name="T8" fmla="*/ 34 w 47"/>
                <a:gd name="T9" fmla="*/ 27 h 35"/>
                <a:gd name="T10" fmla="*/ 47 w 47"/>
                <a:gd name="T11" fmla="*/ 0 h 35"/>
                <a:gd name="T12" fmla="*/ 41 w 47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35">
                  <a:moveTo>
                    <a:pt x="41" y="0"/>
                  </a:moveTo>
                  <a:cubicBezTo>
                    <a:pt x="39" y="16"/>
                    <a:pt x="32" y="30"/>
                    <a:pt x="1" y="30"/>
                  </a:cubicBezTo>
                  <a:cubicBezTo>
                    <a:pt x="0" y="30"/>
                    <a:pt x="1" y="32"/>
                    <a:pt x="4" y="35"/>
                  </a:cubicBezTo>
                  <a:cubicBezTo>
                    <a:pt x="6" y="35"/>
                    <a:pt x="7" y="35"/>
                    <a:pt x="8" y="35"/>
                  </a:cubicBezTo>
                  <a:cubicBezTo>
                    <a:pt x="19" y="35"/>
                    <a:pt x="27" y="33"/>
                    <a:pt x="34" y="27"/>
                  </a:cubicBezTo>
                  <a:cubicBezTo>
                    <a:pt x="46" y="17"/>
                    <a:pt x="47" y="1"/>
                    <a:pt x="47" y="0"/>
                  </a:cubicBezTo>
                  <a:cubicBezTo>
                    <a:pt x="41" y="0"/>
                    <a:pt x="41" y="0"/>
                    <a:pt x="41" y="0"/>
                  </a:cubicBezTo>
                </a:path>
              </a:pathLst>
            </a:custGeom>
            <a:solidFill>
              <a:srgbClr val="334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0" name="íṧļíḑê">
              <a:extLst>
                <a:ext uri="{FF2B5EF4-FFF2-40B4-BE49-F238E27FC236}">
                  <a16:creationId xmlns:a16="http://schemas.microsoft.com/office/drawing/2014/main" id="{F35600FA-313D-420A-9719-22F8E58A403B}"/>
                </a:ext>
              </a:extLst>
            </p:cNvPr>
            <p:cNvSpPr/>
            <p:nvPr/>
          </p:nvSpPr>
          <p:spPr bwMode="auto">
            <a:xfrm>
              <a:off x="4123760" y="3527092"/>
              <a:ext cx="60079" cy="176093"/>
            </a:xfrm>
            <a:custGeom>
              <a:avLst/>
              <a:gdLst>
                <a:gd name="T0" fmla="*/ 29 w 29"/>
                <a:gd name="T1" fmla="*/ 0 h 85"/>
                <a:gd name="T2" fmla="*/ 0 w 29"/>
                <a:gd name="T3" fmla="*/ 0 h 85"/>
                <a:gd name="T4" fmla="*/ 0 w 29"/>
                <a:gd name="T5" fmla="*/ 85 h 85"/>
                <a:gd name="T6" fmla="*/ 29 w 29"/>
                <a:gd name="T7" fmla="*/ 85 h 85"/>
                <a:gd name="T8" fmla="*/ 29 w 29"/>
                <a:gd name="T9" fmla="*/ 4 h 85"/>
                <a:gd name="T10" fmla="*/ 29 w 29"/>
                <a:gd name="T1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85">
                  <a:moveTo>
                    <a:pt x="29" y="0"/>
                  </a:moveTo>
                  <a:lnTo>
                    <a:pt x="0" y="0"/>
                  </a:lnTo>
                  <a:lnTo>
                    <a:pt x="0" y="85"/>
                  </a:lnTo>
                  <a:lnTo>
                    <a:pt x="29" y="85"/>
                  </a:lnTo>
                  <a:lnTo>
                    <a:pt x="29" y="4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415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1" name="íṥľïḑé">
              <a:extLst>
                <a:ext uri="{FF2B5EF4-FFF2-40B4-BE49-F238E27FC236}">
                  <a16:creationId xmlns:a16="http://schemas.microsoft.com/office/drawing/2014/main" id="{FD7F1FD3-A0EE-4426-9BEF-C5D368F2A285}"/>
                </a:ext>
              </a:extLst>
            </p:cNvPr>
            <p:cNvSpPr/>
            <p:nvPr/>
          </p:nvSpPr>
          <p:spPr bwMode="auto">
            <a:xfrm>
              <a:off x="4123760" y="3527092"/>
              <a:ext cx="60079" cy="176093"/>
            </a:xfrm>
            <a:custGeom>
              <a:avLst/>
              <a:gdLst>
                <a:gd name="T0" fmla="*/ 29 w 29"/>
                <a:gd name="T1" fmla="*/ 0 h 85"/>
                <a:gd name="T2" fmla="*/ 0 w 29"/>
                <a:gd name="T3" fmla="*/ 0 h 85"/>
                <a:gd name="T4" fmla="*/ 0 w 29"/>
                <a:gd name="T5" fmla="*/ 85 h 85"/>
                <a:gd name="T6" fmla="*/ 29 w 29"/>
                <a:gd name="T7" fmla="*/ 85 h 85"/>
                <a:gd name="T8" fmla="*/ 29 w 29"/>
                <a:gd name="T9" fmla="*/ 4 h 85"/>
                <a:gd name="T10" fmla="*/ 29 w 29"/>
                <a:gd name="T1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85">
                  <a:moveTo>
                    <a:pt x="29" y="0"/>
                  </a:moveTo>
                  <a:lnTo>
                    <a:pt x="0" y="0"/>
                  </a:lnTo>
                  <a:lnTo>
                    <a:pt x="0" y="85"/>
                  </a:lnTo>
                  <a:lnTo>
                    <a:pt x="29" y="85"/>
                  </a:lnTo>
                  <a:lnTo>
                    <a:pt x="29" y="4"/>
                  </a:lnTo>
                  <a:lnTo>
                    <a:pt x="2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2" name="îśḻíḋê">
              <a:extLst>
                <a:ext uri="{FF2B5EF4-FFF2-40B4-BE49-F238E27FC236}">
                  <a16:creationId xmlns:a16="http://schemas.microsoft.com/office/drawing/2014/main" id="{7DA54332-0DE7-40C3-85C4-2AFEC64AC7D0}"/>
                </a:ext>
              </a:extLst>
            </p:cNvPr>
            <p:cNvSpPr/>
            <p:nvPr/>
          </p:nvSpPr>
          <p:spPr bwMode="auto">
            <a:xfrm>
              <a:off x="4123760" y="3703184"/>
              <a:ext cx="60079" cy="18646"/>
            </a:xfrm>
            <a:prstGeom prst="rect">
              <a:avLst/>
            </a:prstGeom>
            <a:solidFill>
              <a:srgbClr val="3D4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3" name="îsľiďe">
              <a:extLst>
                <a:ext uri="{FF2B5EF4-FFF2-40B4-BE49-F238E27FC236}">
                  <a16:creationId xmlns:a16="http://schemas.microsoft.com/office/drawing/2014/main" id="{1BAD2745-71C7-4D1A-9BDF-A3E3FA98E359}"/>
                </a:ext>
              </a:extLst>
            </p:cNvPr>
            <p:cNvSpPr/>
            <p:nvPr/>
          </p:nvSpPr>
          <p:spPr bwMode="auto">
            <a:xfrm>
              <a:off x="4123760" y="3703184"/>
              <a:ext cx="60079" cy="186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504" name="3a313608-ec3b-4254-bd11-07127c1c296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8F5E4DB-0C72-4C64-9F28-60012871A02D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1012260" y="2026941"/>
            <a:ext cx="2686696" cy="2347599"/>
            <a:chOff x="3234531" y="1143000"/>
            <a:chExt cx="5722938" cy="5000625"/>
          </a:xfrm>
        </p:grpSpPr>
        <p:sp>
          <p:nvSpPr>
            <p:cNvPr id="1505" name="ïSļiḋé">
              <a:extLst>
                <a:ext uri="{FF2B5EF4-FFF2-40B4-BE49-F238E27FC236}">
                  <a16:creationId xmlns:a16="http://schemas.microsoft.com/office/drawing/2014/main" id="{351B6B76-5220-4ADC-80B9-A0486299AD36}"/>
                </a:ext>
              </a:extLst>
            </p:cNvPr>
            <p:cNvSpPr/>
            <p:nvPr/>
          </p:nvSpPr>
          <p:spPr bwMode="auto">
            <a:xfrm>
              <a:off x="6198394" y="1143000"/>
              <a:ext cx="1712913" cy="1909763"/>
            </a:xfrm>
            <a:custGeom>
              <a:avLst/>
              <a:gdLst>
                <a:gd name="T0" fmla="*/ 642 w 1079"/>
                <a:gd name="T1" fmla="*/ 1203 h 1203"/>
                <a:gd name="T2" fmla="*/ 0 w 1079"/>
                <a:gd name="T3" fmla="*/ 886 h 1203"/>
                <a:gd name="T4" fmla="*/ 436 w 1079"/>
                <a:gd name="T5" fmla="*/ 0 h 1203"/>
                <a:gd name="T6" fmla="*/ 1079 w 1079"/>
                <a:gd name="T7" fmla="*/ 316 h 1203"/>
                <a:gd name="T8" fmla="*/ 642 w 1079"/>
                <a:gd name="T9" fmla="*/ 1203 h 1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9" h="1203">
                  <a:moveTo>
                    <a:pt x="642" y="1203"/>
                  </a:moveTo>
                  <a:lnTo>
                    <a:pt x="0" y="886"/>
                  </a:lnTo>
                  <a:lnTo>
                    <a:pt x="436" y="0"/>
                  </a:lnTo>
                  <a:lnTo>
                    <a:pt x="1079" y="316"/>
                  </a:lnTo>
                  <a:lnTo>
                    <a:pt x="642" y="1203"/>
                  </a:lnTo>
                  <a:close/>
                </a:path>
              </a:pathLst>
            </a:custGeom>
            <a:solidFill>
              <a:srgbClr val="F7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6" name="ïṡļiḋê">
              <a:extLst>
                <a:ext uri="{FF2B5EF4-FFF2-40B4-BE49-F238E27FC236}">
                  <a16:creationId xmlns:a16="http://schemas.microsoft.com/office/drawing/2014/main" id="{1E5B20CF-2C01-4F5B-A95E-4B86E7DF88C5}"/>
                </a:ext>
              </a:extLst>
            </p:cNvPr>
            <p:cNvSpPr/>
            <p:nvPr/>
          </p:nvSpPr>
          <p:spPr bwMode="auto">
            <a:xfrm>
              <a:off x="6450806" y="2152650"/>
              <a:ext cx="454025" cy="246063"/>
            </a:xfrm>
            <a:custGeom>
              <a:avLst/>
              <a:gdLst>
                <a:gd name="T0" fmla="*/ 276 w 286"/>
                <a:gd name="T1" fmla="*/ 155 h 155"/>
                <a:gd name="T2" fmla="*/ 0 w 286"/>
                <a:gd name="T3" fmla="*/ 19 h 155"/>
                <a:gd name="T4" fmla="*/ 10 w 286"/>
                <a:gd name="T5" fmla="*/ 0 h 155"/>
                <a:gd name="T6" fmla="*/ 286 w 286"/>
                <a:gd name="T7" fmla="*/ 136 h 155"/>
                <a:gd name="T8" fmla="*/ 276 w 286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5">
                  <a:moveTo>
                    <a:pt x="276" y="155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286" y="136"/>
                  </a:lnTo>
                  <a:lnTo>
                    <a:pt x="276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7" name="íṧlîḑè">
              <a:extLst>
                <a:ext uri="{FF2B5EF4-FFF2-40B4-BE49-F238E27FC236}">
                  <a16:creationId xmlns:a16="http://schemas.microsoft.com/office/drawing/2014/main" id="{7A491604-796E-44F8-B310-A3D2CBECEE60}"/>
                </a:ext>
              </a:extLst>
            </p:cNvPr>
            <p:cNvSpPr/>
            <p:nvPr/>
          </p:nvSpPr>
          <p:spPr bwMode="auto">
            <a:xfrm>
              <a:off x="6428581" y="2200275"/>
              <a:ext cx="452438" cy="246063"/>
            </a:xfrm>
            <a:custGeom>
              <a:avLst/>
              <a:gdLst>
                <a:gd name="T0" fmla="*/ 276 w 285"/>
                <a:gd name="T1" fmla="*/ 155 h 155"/>
                <a:gd name="T2" fmla="*/ 0 w 285"/>
                <a:gd name="T3" fmla="*/ 19 h 155"/>
                <a:gd name="T4" fmla="*/ 9 w 285"/>
                <a:gd name="T5" fmla="*/ 0 h 155"/>
                <a:gd name="T6" fmla="*/ 285 w 285"/>
                <a:gd name="T7" fmla="*/ 136 h 155"/>
                <a:gd name="T8" fmla="*/ 276 w 285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" h="155">
                  <a:moveTo>
                    <a:pt x="276" y="155"/>
                  </a:moveTo>
                  <a:lnTo>
                    <a:pt x="0" y="19"/>
                  </a:lnTo>
                  <a:lnTo>
                    <a:pt x="9" y="0"/>
                  </a:lnTo>
                  <a:lnTo>
                    <a:pt x="285" y="136"/>
                  </a:lnTo>
                  <a:lnTo>
                    <a:pt x="276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8" name="išľíḋe">
              <a:extLst>
                <a:ext uri="{FF2B5EF4-FFF2-40B4-BE49-F238E27FC236}">
                  <a16:creationId xmlns:a16="http://schemas.microsoft.com/office/drawing/2014/main" id="{C6BAA853-3F69-4BBE-8C32-90B20367A89B}"/>
                </a:ext>
              </a:extLst>
            </p:cNvPr>
            <p:cNvSpPr/>
            <p:nvPr/>
          </p:nvSpPr>
          <p:spPr bwMode="auto">
            <a:xfrm>
              <a:off x="6404769" y="2247900"/>
              <a:ext cx="454025" cy="246063"/>
            </a:xfrm>
            <a:custGeom>
              <a:avLst/>
              <a:gdLst>
                <a:gd name="T0" fmla="*/ 276 w 286"/>
                <a:gd name="T1" fmla="*/ 155 h 155"/>
                <a:gd name="T2" fmla="*/ 0 w 286"/>
                <a:gd name="T3" fmla="*/ 19 h 155"/>
                <a:gd name="T4" fmla="*/ 9 w 286"/>
                <a:gd name="T5" fmla="*/ 0 h 155"/>
                <a:gd name="T6" fmla="*/ 286 w 286"/>
                <a:gd name="T7" fmla="*/ 136 h 155"/>
                <a:gd name="T8" fmla="*/ 276 w 286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5">
                  <a:moveTo>
                    <a:pt x="276" y="155"/>
                  </a:moveTo>
                  <a:lnTo>
                    <a:pt x="0" y="19"/>
                  </a:lnTo>
                  <a:lnTo>
                    <a:pt x="9" y="0"/>
                  </a:lnTo>
                  <a:lnTo>
                    <a:pt x="286" y="136"/>
                  </a:lnTo>
                  <a:lnTo>
                    <a:pt x="276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9" name="îsḷîde">
              <a:extLst>
                <a:ext uri="{FF2B5EF4-FFF2-40B4-BE49-F238E27FC236}">
                  <a16:creationId xmlns:a16="http://schemas.microsoft.com/office/drawing/2014/main" id="{E557743A-6715-4506-A94F-33F184FA4A5D}"/>
                </a:ext>
              </a:extLst>
            </p:cNvPr>
            <p:cNvSpPr/>
            <p:nvPr/>
          </p:nvSpPr>
          <p:spPr bwMode="auto">
            <a:xfrm>
              <a:off x="6380956" y="2295525"/>
              <a:ext cx="454025" cy="246063"/>
            </a:xfrm>
            <a:custGeom>
              <a:avLst/>
              <a:gdLst>
                <a:gd name="T0" fmla="*/ 276 w 286"/>
                <a:gd name="T1" fmla="*/ 155 h 155"/>
                <a:gd name="T2" fmla="*/ 0 w 286"/>
                <a:gd name="T3" fmla="*/ 19 h 155"/>
                <a:gd name="T4" fmla="*/ 10 w 286"/>
                <a:gd name="T5" fmla="*/ 0 h 155"/>
                <a:gd name="T6" fmla="*/ 286 w 286"/>
                <a:gd name="T7" fmla="*/ 136 h 155"/>
                <a:gd name="T8" fmla="*/ 276 w 286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5">
                  <a:moveTo>
                    <a:pt x="276" y="155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286" y="136"/>
                  </a:lnTo>
                  <a:lnTo>
                    <a:pt x="276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0" name="îṧḷïdé">
              <a:extLst>
                <a:ext uri="{FF2B5EF4-FFF2-40B4-BE49-F238E27FC236}">
                  <a16:creationId xmlns:a16="http://schemas.microsoft.com/office/drawing/2014/main" id="{13084C4C-812B-48FD-9D67-D78DBE74AF05}"/>
                </a:ext>
              </a:extLst>
            </p:cNvPr>
            <p:cNvSpPr/>
            <p:nvPr/>
          </p:nvSpPr>
          <p:spPr bwMode="auto">
            <a:xfrm>
              <a:off x="6357144" y="2341563"/>
              <a:ext cx="454025" cy="246063"/>
            </a:xfrm>
            <a:custGeom>
              <a:avLst/>
              <a:gdLst>
                <a:gd name="T0" fmla="*/ 277 w 286"/>
                <a:gd name="T1" fmla="*/ 155 h 155"/>
                <a:gd name="T2" fmla="*/ 0 w 286"/>
                <a:gd name="T3" fmla="*/ 19 h 155"/>
                <a:gd name="T4" fmla="*/ 10 w 286"/>
                <a:gd name="T5" fmla="*/ 0 h 155"/>
                <a:gd name="T6" fmla="*/ 286 w 286"/>
                <a:gd name="T7" fmla="*/ 136 h 155"/>
                <a:gd name="T8" fmla="*/ 277 w 286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5">
                  <a:moveTo>
                    <a:pt x="277" y="155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286" y="136"/>
                  </a:lnTo>
                  <a:lnTo>
                    <a:pt x="277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1" name="ïṥḻiḑê">
              <a:extLst>
                <a:ext uri="{FF2B5EF4-FFF2-40B4-BE49-F238E27FC236}">
                  <a16:creationId xmlns:a16="http://schemas.microsoft.com/office/drawing/2014/main" id="{9CA018EA-2770-4DF1-9EE9-F33A5FD17FE9}"/>
                </a:ext>
              </a:extLst>
            </p:cNvPr>
            <p:cNvSpPr/>
            <p:nvPr/>
          </p:nvSpPr>
          <p:spPr bwMode="auto">
            <a:xfrm>
              <a:off x="6334919" y="2389188"/>
              <a:ext cx="454025" cy="246063"/>
            </a:xfrm>
            <a:custGeom>
              <a:avLst/>
              <a:gdLst>
                <a:gd name="T0" fmla="*/ 276 w 286"/>
                <a:gd name="T1" fmla="*/ 155 h 155"/>
                <a:gd name="T2" fmla="*/ 0 w 286"/>
                <a:gd name="T3" fmla="*/ 19 h 155"/>
                <a:gd name="T4" fmla="*/ 9 w 286"/>
                <a:gd name="T5" fmla="*/ 0 h 155"/>
                <a:gd name="T6" fmla="*/ 286 w 286"/>
                <a:gd name="T7" fmla="*/ 136 h 155"/>
                <a:gd name="T8" fmla="*/ 276 w 286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5">
                  <a:moveTo>
                    <a:pt x="276" y="155"/>
                  </a:moveTo>
                  <a:lnTo>
                    <a:pt x="0" y="19"/>
                  </a:lnTo>
                  <a:lnTo>
                    <a:pt x="9" y="0"/>
                  </a:lnTo>
                  <a:lnTo>
                    <a:pt x="286" y="136"/>
                  </a:lnTo>
                  <a:lnTo>
                    <a:pt x="276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2" name="íṣḻíḓe">
              <a:extLst>
                <a:ext uri="{FF2B5EF4-FFF2-40B4-BE49-F238E27FC236}">
                  <a16:creationId xmlns:a16="http://schemas.microsoft.com/office/drawing/2014/main" id="{0EA8ED48-1AF1-49BC-9640-8E4E8074DE26}"/>
                </a:ext>
              </a:extLst>
            </p:cNvPr>
            <p:cNvSpPr/>
            <p:nvPr/>
          </p:nvSpPr>
          <p:spPr bwMode="auto">
            <a:xfrm>
              <a:off x="6311106" y="2436813"/>
              <a:ext cx="454025" cy="246063"/>
            </a:xfrm>
            <a:custGeom>
              <a:avLst/>
              <a:gdLst>
                <a:gd name="T0" fmla="*/ 276 w 286"/>
                <a:gd name="T1" fmla="*/ 155 h 155"/>
                <a:gd name="T2" fmla="*/ 0 w 286"/>
                <a:gd name="T3" fmla="*/ 19 h 155"/>
                <a:gd name="T4" fmla="*/ 10 w 286"/>
                <a:gd name="T5" fmla="*/ 0 h 155"/>
                <a:gd name="T6" fmla="*/ 286 w 286"/>
                <a:gd name="T7" fmla="*/ 136 h 155"/>
                <a:gd name="T8" fmla="*/ 276 w 286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5">
                  <a:moveTo>
                    <a:pt x="276" y="155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286" y="136"/>
                  </a:lnTo>
                  <a:lnTo>
                    <a:pt x="276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3" name="ïŝ1ïḑê">
              <a:extLst>
                <a:ext uri="{FF2B5EF4-FFF2-40B4-BE49-F238E27FC236}">
                  <a16:creationId xmlns:a16="http://schemas.microsoft.com/office/drawing/2014/main" id="{E933DE56-E2DD-4A9A-98A3-2F7FC5559E2B}"/>
                </a:ext>
              </a:extLst>
            </p:cNvPr>
            <p:cNvSpPr/>
            <p:nvPr/>
          </p:nvSpPr>
          <p:spPr bwMode="auto">
            <a:xfrm>
              <a:off x="6288881" y="2484438"/>
              <a:ext cx="452438" cy="246063"/>
            </a:xfrm>
            <a:custGeom>
              <a:avLst/>
              <a:gdLst>
                <a:gd name="T0" fmla="*/ 276 w 285"/>
                <a:gd name="T1" fmla="*/ 155 h 155"/>
                <a:gd name="T2" fmla="*/ 0 w 285"/>
                <a:gd name="T3" fmla="*/ 19 h 155"/>
                <a:gd name="T4" fmla="*/ 9 w 285"/>
                <a:gd name="T5" fmla="*/ 0 h 155"/>
                <a:gd name="T6" fmla="*/ 285 w 285"/>
                <a:gd name="T7" fmla="*/ 136 h 155"/>
                <a:gd name="T8" fmla="*/ 276 w 285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" h="155">
                  <a:moveTo>
                    <a:pt x="276" y="155"/>
                  </a:moveTo>
                  <a:lnTo>
                    <a:pt x="0" y="19"/>
                  </a:lnTo>
                  <a:lnTo>
                    <a:pt x="9" y="0"/>
                  </a:lnTo>
                  <a:lnTo>
                    <a:pt x="285" y="136"/>
                  </a:lnTo>
                  <a:lnTo>
                    <a:pt x="276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4" name="iṩḷíḍe">
              <a:extLst>
                <a:ext uri="{FF2B5EF4-FFF2-40B4-BE49-F238E27FC236}">
                  <a16:creationId xmlns:a16="http://schemas.microsoft.com/office/drawing/2014/main" id="{DE2C349A-AF7D-46E2-9427-897E9D64A329}"/>
                </a:ext>
              </a:extLst>
            </p:cNvPr>
            <p:cNvSpPr/>
            <p:nvPr/>
          </p:nvSpPr>
          <p:spPr bwMode="auto">
            <a:xfrm>
              <a:off x="6938169" y="2392363"/>
              <a:ext cx="452438" cy="246063"/>
            </a:xfrm>
            <a:custGeom>
              <a:avLst/>
              <a:gdLst>
                <a:gd name="T0" fmla="*/ 276 w 285"/>
                <a:gd name="T1" fmla="*/ 155 h 155"/>
                <a:gd name="T2" fmla="*/ 0 w 285"/>
                <a:gd name="T3" fmla="*/ 19 h 155"/>
                <a:gd name="T4" fmla="*/ 9 w 285"/>
                <a:gd name="T5" fmla="*/ 0 h 155"/>
                <a:gd name="T6" fmla="*/ 285 w 285"/>
                <a:gd name="T7" fmla="*/ 136 h 155"/>
                <a:gd name="T8" fmla="*/ 276 w 285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" h="155">
                  <a:moveTo>
                    <a:pt x="276" y="155"/>
                  </a:moveTo>
                  <a:lnTo>
                    <a:pt x="0" y="19"/>
                  </a:lnTo>
                  <a:lnTo>
                    <a:pt x="9" y="0"/>
                  </a:lnTo>
                  <a:lnTo>
                    <a:pt x="285" y="136"/>
                  </a:lnTo>
                  <a:lnTo>
                    <a:pt x="276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5" name="ïṩlîḍè">
              <a:extLst>
                <a:ext uri="{FF2B5EF4-FFF2-40B4-BE49-F238E27FC236}">
                  <a16:creationId xmlns:a16="http://schemas.microsoft.com/office/drawing/2014/main" id="{1322D4D9-6B66-49FF-9B71-2B7E4BD01D81}"/>
                </a:ext>
              </a:extLst>
            </p:cNvPr>
            <p:cNvSpPr/>
            <p:nvPr/>
          </p:nvSpPr>
          <p:spPr bwMode="auto">
            <a:xfrm>
              <a:off x="6914356" y="2438400"/>
              <a:ext cx="452438" cy="247650"/>
            </a:xfrm>
            <a:custGeom>
              <a:avLst/>
              <a:gdLst>
                <a:gd name="T0" fmla="*/ 276 w 285"/>
                <a:gd name="T1" fmla="*/ 156 h 156"/>
                <a:gd name="T2" fmla="*/ 0 w 285"/>
                <a:gd name="T3" fmla="*/ 20 h 156"/>
                <a:gd name="T4" fmla="*/ 9 w 285"/>
                <a:gd name="T5" fmla="*/ 0 h 156"/>
                <a:gd name="T6" fmla="*/ 285 w 285"/>
                <a:gd name="T7" fmla="*/ 137 h 156"/>
                <a:gd name="T8" fmla="*/ 276 w 285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" h="156">
                  <a:moveTo>
                    <a:pt x="276" y="156"/>
                  </a:moveTo>
                  <a:lnTo>
                    <a:pt x="0" y="20"/>
                  </a:lnTo>
                  <a:lnTo>
                    <a:pt x="9" y="0"/>
                  </a:lnTo>
                  <a:lnTo>
                    <a:pt x="285" y="137"/>
                  </a:lnTo>
                  <a:lnTo>
                    <a:pt x="276" y="156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6" name="iṩḷîḓe">
              <a:extLst>
                <a:ext uri="{FF2B5EF4-FFF2-40B4-BE49-F238E27FC236}">
                  <a16:creationId xmlns:a16="http://schemas.microsoft.com/office/drawing/2014/main" id="{DCE21AA5-2B02-40D3-B2EB-69E94AC43500}"/>
                </a:ext>
              </a:extLst>
            </p:cNvPr>
            <p:cNvSpPr/>
            <p:nvPr/>
          </p:nvSpPr>
          <p:spPr bwMode="auto">
            <a:xfrm>
              <a:off x="6890544" y="2486025"/>
              <a:ext cx="454025" cy="247650"/>
            </a:xfrm>
            <a:custGeom>
              <a:avLst/>
              <a:gdLst>
                <a:gd name="T0" fmla="*/ 276 w 286"/>
                <a:gd name="T1" fmla="*/ 156 h 156"/>
                <a:gd name="T2" fmla="*/ 0 w 286"/>
                <a:gd name="T3" fmla="*/ 20 h 156"/>
                <a:gd name="T4" fmla="*/ 10 w 286"/>
                <a:gd name="T5" fmla="*/ 0 h 156"/>
                <a:gd name="T6" fmla="*/ 286 w 286"/>
                <a:gd name="T7" fmla="*/ 137 h 156"/>
                <a:gd name="T8" fmla="*/ 276 w 286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6">
                  <a:moveTo>
                    <a:pt x="276" y="156"/>
                  </a:moveTo>
                  <a:lnTo>
                    <a:pt x="0" y="20"/>
                  </a:lnTo>
                  <a:lnTo>
                    <a:pt x="10" y="0"/>
                  </a:lnTo>
                  <a:lnTo>
                    <a:pt x="286" y="137"/>
                  </a:lnTo>
                  <a:lnTo>
                    <a:pt x="276" y="156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7" name="íṧľîdé">
              <a:extLst>
                <a:ext uri="{FF2B5EF4-FFF2-40B4-BE49-F238E27FC236}">
                  <a16:creationId xmlns:a16="http://schemas.microsoft.com/office/drawing/2014/main" id="{C82CA29D-D171-4F7F-A722-56BAB31EE2F4}"/>
                </a:ext>
              </a:extLst>
            </p:cNvPr>
            <p:cNvSpPr/>
            <p:nvPr/>
          </p:nvSpPr>
          <p:spPr bwMode="auto">
            <a:xfrm>
              <a:off x="6866731" y="2533650"/>
              <a:ext cx="454025" cy="247650"/>
            </a:xfrm>
            <a:custGeom>
              <a:avLst/>
              <a:gdLst>
                <a:gd name="T0" fmla="*/ 277 w 286"/>
                <a:gd name="T1" fmla="*/ 156 h 156"/>
                <a:gd name="T2" fmla="*/ 0 w 286"/>
                <a:gd name="T3" fmla="*/ 20 h 156"/>
                <a:gd name="T4" fmla="*/ 10 w 286"/>
                <a:gd name="T5" fmla="*/ 0 h 156"/>
                <a:gd name="T6" fmla="*/ 286 w 286"/>
                <a:gd name="T7" fmla="*/ 136 h 156"/>
                <a:gd name="T8" fmla="*/ 277 w 286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6">
                  <a:moveTo>
                    <a:pt x="277" y="156"/>
                  </a:moveTo>
                  <a:lnTo>
                    <a:pt x="0" y="20"/>
                  </a:lnTo>
                  <a:lnTo>
                    <a:pt x="10" y="0"/>
                  </a:lnTo>
                  <a:lnTo>
                    <a:pt x="286" y="136"/>
                  </a:lnTo>
                  <a:lnTo>
                    <a:pt x="277" y="156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8" name="ísľîḓè">
              <a:extLst>
                <a:ext uri="{FF2B5EF4-FFF2-40B4-BE49-F238E27FC236}">
                  <a16:creationId xmlns:a16="http://schemas.microsoft.com/office/drawing/2014/main" id="{D5346CBD-3D65-47E4-96B2-0EF522458083}"/>
                </a:ext>
              </a:extLst>
            </p:cNvPr>
            <p:cNvSpPr/>
            <p:nvPr/>
          </p:nvSpPr>
          <p:spPr bwMode="auto">
            <a:xfrm>
              <a:off x="6844506" y="2581275"/>
              <a:ext cx="454025" cy="247650"/>
            </a:xfrm>
            <a:custGeom>
              <a:avLst/>
              <a:gdLst>
                <a:gd name="T0" fmla="*/ 276 w 286"/>
                <a:gd name="T1" fmla="*/ 156 h 156"/>
                <a:gd name="T2" fmla="*/ 0 w 286"/>
                <a:gd name="T3" fmla="*/ 19 h 156"/>
                <a:gd name="T4" fmla="*/ 9 w 286"/>
                <a:gd name="T5" fmla="*/ 0 h 156"/>
                <a:gd name="T6" fmla="*/ 286 w 286"/>
                <a:gd name="T7" fmla="*/ 136 h 156"/>
                <a:gd name="T8" fmla="*/ 276 w 286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6">
                  <a:moveTo>
                    <a:pt x="276" y="156"/>
                  </a:moveTo>
                  <a:lnTo>
                    <a:pt x="0" y="19"/>
                  </a:lnTo>
                  <a:lnTo>
                    <a:pt x="9" y="0"/>
                  </a:lnTo>
                  <a:lnTo>
                    <a:pt x="286" y="136"/>
                  </a:lnTo>
                  <a:lnTo>
                    <a:pt x="276" y="156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9" name="iŝlïḓé">
              <a:extLst>
                <a:ext uri="{FF2B5EF4-FFF2-40B4-BE49-F238E27FC236}">
                  <a16:creationId xmlns:a16="http://schemas.microsoft.com/office/drawing/2014/main" id="{79C8F9A6-940D-4BAD-84DD-418720BE2696}"/>
                </a:ext>
              </a:extLst>
            </p:cNvPr>
            <p:cNvSpPr/>
            <p:nvPr/>
          </p:nvSpPr>
          <p:spPr bwMode="auto">
            <a:xfrm>
              <a:off x="6820694" y="2628900"/>
              <a:ext cx="454025" cy="247650"/>
            </a:xfrm>
            <a:custGeom>
              <a:avLst/>
              <a:gdLst>
                <a:gd name="T0" fmla="*/ 276 w 286"/>
                <a:gd name="T1" fmla="*/ 156 h 156"/>
                <a:gd name="T2" fmla="*/ 0 w 286"/>
                <a:gd name="T3" fmla="*/ 19 h 156"/>
                <a:gd name="T4" fmla="*/ 10 w 286"/>
                <a:gd name="T5" fmla="*/ 0 h 156"/>
                <a:gd name="T6" fmla="*/ 286 w 286"/>
                <a:gd name="T7" fmla="*/ 136 h 156"/>
                <a:gd name="T8" fmla="*/ 276 w 286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6">
                  <a:moveTo>
                    <a:pt x="276" y="156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286" y="136"/>
                  </a:lnTo>
                  <a:lnTo>
                    <a:pt x="276" y="156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0" name="ïṩ1ïḋe">
              <a:extLst>
                <a:ext uri="{FF2B5EF4-FFF2-40B4-BE49-F238E27FC236}">
                  <a16:creationId xmlns:a16="http://schemas.microsoft.com/office/drawing/2014/main" id="{8F848DB6-4315-4F63-9E9E-4813CB774DCF}"/>
                </a:ext>
              </a:extLst>
            </p:cNvPr>
            <p:cNvSpPr/>
            <p:nvPr/>
          </p:nvSpPr>
          <p:spPr bwMode="auto">
            <a:xfrm>
              <a:off x="6796881" y="2676525"/>
              <a:ext cx="454025" cy="246063"/>
            </a:xfrm>
            <a:custGeom>
              <a:avLst/>
              <a:gdLst>
                <a:gd name="T0" fmla="*/ 277 w 286"/>
                <a:gd name="T1" fmla="*/ 155 h 155"/>
                <a:gd name="T2" fmla="*/ 0 w 286"/>
                <a:gd name="T3" fmla="*/ 19 h 155"/>
                <a:gd name="T4" fmla="*/ 10 w 286"/>
                <a:gd name="T5" fmla="*/ 0 h 155"/>
                <a:gd name="T6" fmla="*/ 286 w 286"/>
                <a:gd name="T7" fmla="*/ 136 h 155"/>
                <a:gd name="T8" fmla="*/ 277 w 286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5">
                  <a:moveTo>
                    <a:pt x="277" y="155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286" y="136"/>
                  </a:lnTo>
                  <a:lnTo>
                    <a:pt x="277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1" name="îṧlíḋè">
              <a:extLst>
                <a:ext uri="{FF2B5EF4-FFF2-40B4-BE49-F238E27FC236}">
                  <a16:creationId xmlns:a16="http://schemas.microsoft.com/office/drawing/2014/main" id="{33B9E4E2-E9BC-484C-92D6-AF12C9A4A110}"/>
                </a:ext>
              </a:extLst>
            </p:cNvPr>
            <p:cNvSpPr/>
            <p:nvPr/>
          </p:nvSpPr>
          <p:spPr bwMode="auto">
            <a:xfrm>
              <a:off x="6774656" y="2724150"/>
              <a:ext cx="452438" cy="246063"/>
            </a:xfrm>
            <a:custGeom>
              <a:avLst/>
              <a:gdLst>
                <a:gd name="T0" fmla="*/ 276 w 285"/>
                <a:gd name="T1" fmla="*/ 155 h 155"/>
                <a:gd name="T2" fmla="*/ 0 w 285"/>
                <a:gd name="T3" fmla="*/ 19 h 155"/>
                <a:gd name="T4" fmla="*/ 9 w 285"/>
                <a:gd name="T5" fmla="*/ 0 h 155"/>
                <a:gd name="T6" fmla="*/ 285 w 285"/>
                <a:gd name="T7" fmla="*/ 136 h 155"/>
                <a:gd name="T8" fmla="*/ 276 w 285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" h="155">
                  <a:moveTo>
                    <a:pt x="276" y="155"/>
                  </a:moveTo>
                  <a:lnTo>
                    <a:pt x="0" y="19"/>
                  </a:lnTo>
                  <a:lnTo>
                    <a:pt x="9" y="0"/>
                  </a:lnTo>
                  <a:lnTo>
                    <a:pt x="285" y="136"/>
                  </a:lnTo>
                  <a:lnTo>
                    <a:pt x="276" y="155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2" name="íSḻïḑê">
              <a:extLst>
                <a:ext uri="{FF2B5EF4-FFF2-40B4-BE49-F238E27FC236}">
                  <a16:creationId xmlns:a16="http://schemas.microsoft.com/office/drawing/2014/main" id="{A4150B8C-4886-43F3-AC72-23F8C093444C}"/>
                </a:ext>
              </a:extLst>
            </p:cNvPr>
            <p:cNvSpPr/>
            <p:nvPr/>
          </p:nvSpPr>
          <p:spPr bwMode="auto">
            <a:xfrm>
              <a:off x="6530181" y="1954213"/>
              <a:ext cx="114300" cy="109538"/>
            </a:xfrm>
            <a:custGeom>
              <a:avLst/>
              <a:gdLst>
                <a:gd name="T0" fmla="*/ 51 w 72"/>
                <a:gd name="T1" fmla="*/ 69 h 69"/>
                <a:gd name="T2" fmla="*/ 0 w 72"/>
                <a:gd name="T3" fmla="*/ 44 h 69"/>
                <a:gd name="T4" fmla="*/ 21 w 72"/>
                <a:gd name="T5" fmla="*/ 0 h 69"/>
                <a:gd name="T6" fmla="*/ 72 w 72"/>
                <a:gd name="T7" fmla="*/ 25 h 69"/>
                <a:gd name="T8" fmla="*/ 51 w 72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69">
                  <a:moveTo>
                    <a:pt x="51" y="69"/>
                  </a:moveTo>
                  <a:lnTo>
                    <a:pt x="0" y="44"/>
                  </a:lnTo>
                  <a:lnTo>
                    <a:pt x="21" y="0"/>
                  </a:lnTo>
                  <a:lnTo>
                    <a:pt x="72" y="25"/>
                  </a:lnTo>
                  <a:lnTo>
                    <a:pt x="51" y="69"/>
                  </a:lnTo>
                  <a:close/>
                </a:path>
              </a:pathLst>
            </a:custGeom>
            <a:solidFill>
              <a:srgbClr val="EBA8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3" name="îṣľidè">
              <a:extLst>
                <a:ext uri="{FF2B5EF4-FFF2-40B4-BE49-F238E27FC236}">
                  <a16:creationId xmlns:a16="http://schemas.microsoft.com/office/drawing/2014/main" id="{A7BEE449-4E6E-40A2-A35A-591B69AFC4A4}"/>
                </a:ext>
              </a:extLst>
            </p:cNvPr>
            <p:cNvSpPr/>
            <p:nvPr/>
          </p:nvSpPr>
          <p:spPr bwMode="auto">
            <a:xfrm>
              <a:off x="6479381" y="2055813"/>
              <a:ext cx="115888" cy="109538"/>
            </a:xfrm>
            <a:custGeom>
              <a:avLst/>
              <a:gdLst>
                <a:gd name="T0" fmla="*/ 51 w 73"/>
                <a:gd name="T1" fmla="*/ 69 h 69"/>
                <a:gd name="T2" fmla="*/ 0 w 73"/>
                <a:gd name="T3" fmla="*/ 44 h 69"/>
                <a:gd name="T4" fmla="*/ 22 w 73"/>
                <a:gd name="T5" fmla="*/ 0 h 69"/>
                <a:gd name="T6" fmla="*/ 73 w 73"/>
                <a:gd name="T7" fmla="*/ 25 h 69"/>
                <a:gd name="T8" fmla="*/ 51 w 73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69">
                  <a:moveTo>
                    <a:pt x="51" y="69"/>
                  </a:moveTo>
                  <a:lnTo>
                    <a:pt x="0" y="44"/>
                  </a:lnTo>
                  <a:lnTo>
                    <a:pt x="22" y="0"/>
                  </a:lnTo>
                  <a:lnTo>
                    <a:pt x="73" y="25"/>
                  </a:lnTo>
                  <a:lnTo>
                    <a:pt x="51" y="69"/>
                  </a:lnTo>
                  <a:close/>
                </a:path>
              </a:pathLst>
            </a:custGeom>
            <a:solidFill>
              <a:srgbClr val="83C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4" name="ïśḷiḍé">
              <a:extLst>
                <a:ext uri="{FF2B5EF4-FFF2-40B4-BE49-F238E27FC236}">
                  <a16:creationId xmlns:a16="http://schemas.microsoft.com/office/drawing/2014/main" id="{CFBF1208-7319-4936-9874-3AB18B4F1347}"/>
                </a:ext>
              </a:extLst>
            </p:cNvPr>
            <p:cNvSpPr/>
            <p:nvPr/>
          </p:nvSpPr>
          <p:spPr bwMode="auto">
            <a:xfrm>
              <a:off x="7001669" y="2187575"/>
              <a:ext cx="115888" cy="107950"/>
            </a:xfrm>
            <a:custGeom>
              <a:avLst/>
              <a:gdLst>
                <a:gd name="T0" fmla="*/ 51 w 73"/>
                <a:gd name="T1" fmla="*/ 68 h 68"/>
                <a:gd name="T2" fmla="*/ 0 w 73"/>
                <a:gd name="T3" fmla="*/ 43 h 68"/>
                <a:gd name="T4" fmla="*/ 22 w 73"/>
                <a:gd name="T5" fmla="*/ 0 h 68"/>
                <a:gd name="T6" fmla="*/ 73 w 73"/>
                <a:gd name="T7" fmla="*/ 24 h 68"/>
                <a:gd name="T8" fmla="*/ 51 w 73"/>
                <a:gd name="T9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68">
                  <a:moveTo>
                    <a:pt x="51" y="68"/>
                  </a:moveTo>
                  <a:lnTo>
                    <a:pt x="0" y="43"/>
                  </a:lnTo>
                  <a:lnTo>
                    <a:pt x="22" y="0"/>
                  </a:lnTo>
                  <a:lnTo>
                    <a:pt x="73" y="24"/>
                  </a:lnTo>
                  <a:lnTo>
                    <a:pt x="51" y="68"/>
                  </a:lnTo>
                  <a:close/>
                </a:path>
              </a:pathLst>
            </a:custGeom>
            <a:solidFill>
              <a:srgbClr val="C8DB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5" name="í$ļïďè">
              <a:extLst>
                <a:ext uri="{FF2B5EF4-FFF2-40B4-BE49-F238E27FC236}">
                  <a16:creationId xmlns:a16="http://schemas.microsoft.com/office/drawing/2014/main" id="{493CDCF0-1967-4BEE-A3F4-6114565EA9F5}"/>
                </a:ext>
              </a:extLst>
            </p:cNvPr>
            <p:cNvSpPr/>
            <p:nvPr/>
          </p:nvSpPr>
          <p:spPr bwMode="auto">
            <a:xfrm>
              <a:off x="6952456" y="2287588"/>
              <a:ext cx="114300" cy="109538"/>
            </a:xfrm>
            <a:custGeom>
              <a:avLst/>
              <a:gdLst>
                <a:gd name="T0" fmla="*/ 50 w 72"/>
                <a:gd name="T1" fmla="*/ 69 h 69"/>
                <a:gd name="T2" fmla="*/ 0 w 72"/>
                <a:gd name="T3" fmla="*/ 44 h 69"/>
                <a:gd name="T4" fmla="*/ 21 w 72"/>
                <a:gd name="T5" fmla="*/ 0 h 69"/>
                <a:gd name="T6" fmla="*/ 72 w 72"/>
                <a:gd name="T7" fmla="*/ 26 h 69"/>
                <a:gd name="T8" fmla="*/ 50 w 72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69">
                  <a:moveTo>
                    <a:pt x="50" y="69"/>
                  </a:moveTo>
                  <a:lnTo>
                    <a:pt x="0" y="44"/>
                  </a:lnTo>
                  <a:lnTo>
                    <a:pt x="21" y="0"/>
                  </a:lnTo>
                  <a:lnTo>
                    <a:pt x="72" y="26"/>
                  </a:lnTo>
                  <a:lnTo>
                    <a:pt x="50" y="69"/>
                  </a:lnTo>
                  <a:close/>
                </a:path>
              </a:pathLst>
            </a:custGeom>
            <a:solidFill>
              <a:srgbClr val="F3BC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6" name="ïṣľíďe">
              <a:extLst>
                <a:ext uri="{FF2B5EF4-FFF2-40B4-BE49-F238E27FC236}">
                  <a16:creationId xmlns:a16="http://schemas.microsoft.com/office/drawing/2014/main" id="{FA3934BE-AB82-43FE-8C95-C22FFA76C17D}"/>
                </a:ext>
              </a:extLst>
            </p:cNvPr>
            <p:cNvSpPr/>
            <p:nvPr/>
          </p:nvSpPr>
          <p:spPr bwMode="auto">
            <a:xfrm>
              <a:off x="6663531" y="2036763"/>
              <a:ext cx="109538" cy="74613"/>
            </a:xfrm>
            <a:custGeom>
              <a:avLst/>
              <a:gdLst>
                <a:gd name="T0" fmla="*/ 60 w 69"/>
                <a:gd name="T1" fmla="*/ 47 h 47"/>
                <a:gd name="T2" fmla="*/ 0 w 69"/>
                <a:gd name="T3" fmla="*/ 18 h 47"/>
                <a:gd name="T4" fmla="*/ 9 w 69"/>
                <a:gd name="T5" fmla="*/ 0 h 47"/>
                <a:gd name="T6" fmla="*/ 69 w 69"/>
                <a:gd name="T7" fmla="*/ 30 h 47"/>
                <a:gd name="T8" fmla="*/ 60 w 6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47">
                  <a:moveTo>
                    <a:pt x="60" y="47"/>
                  </a:moveTo>
                  <a:lnTo>
                    <a:pt x="0" y="18"/>
                  </a:lnTo>
                  <a:lnTo>
                    <a:pt x="9" y="0"/>
                  </a:lnTo>
                  <a:lnTo>
                    <a:pt x="69" y="30"/>
                  </a:lnTo>
                  <a:lnTo>
                    <a:pt x="60" y="47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7" name="íşḻiḋé">
              <a:extLst>
                <a:ext uri="{FF2B5EF4-FFF2-40B4-BE49-F238E27FC236}">
                  <a16:creationId xmlns:a16="http://schemas.microsoft.com/office/drawing/2014/main" id="{6E7BA5B2-39C2-48B5-8ED1-1AE3BCB9B034}"/>
                </a:ext>
              </a:extLst>
            </p:cNvPr>
            <p:cNvSpPr/>
            <p:nvPr/>
          </p:nvSpPr>
          <p:spPr bwMode="auto">
            <a:xfrm>
              <a:off x="6612731" y="2141538"/>
              <a:ext cx="107950" cy="73025"/>
            </a:xfrm>
            <a:custGeom>
              <a:avLst/>
              <a:gdLst>
                <a:gd name="T0" fmla="*/ 60 w 68"/>
                <a:gd name="T1" fmla="*/ 46 h 46"/>
                <a:gd name="T2" fmla="*/ 0 w 68"/>
                <a:gd name="T3" fmla="*/ 16 h 46"/>
                <a:gd name="T4" fmla="*/ 8 w 68"/>
                <a:gd name="T5" fmla="*/ 0 h 46"/>
                <a:gd name="T6" fmla="*/ 68 w 68"/>
                <a:gd name="T7" fmla="*/ 30 h 46"/>
                <a:gd name="T8" fmla="*/ 60 w 68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6">
                  <a:moveTo>
                    <a:pt x="60" y="46"/>
                  </a:moveTo>
                  <a:lnTo>
                    <a:pt x="0" y="16"/>
                  </a:lnTo>
                  <a:lnTo>
                    <a:pt x="8" y="0"/>
                  </a:lnTo>
                  <a:lnTo>
                    <a:pt x="68" y="30"/>
                  </a:lnTo>
                  <a:lnTo>
                    <a:pt x="60" y="46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8" name="íS1íḍe">
              <a:extLst>
                <a:ext uri="{FF2B5EF4-FFF2-40B4-BE49-F238E27FC236}">
                  <a16:creationId xmlns:a16="http://schemas.microsoft.com/office/drawing/2014/main" id="{F577825D-1397-4377-82FA-1E942460AC05}"/>
                </a:ext>
              </a:extLst>
            </p:cNvPr>
            <p:cNvSpPr/>
            <p:nvPr/>
          </p:nvSpPr>
          <p:spPr bwMode="auto">
            <a:xfrm>
              <a:off x="7127081" y="2265363"/>
              <a:ext cx="107950" cy="74613"/>
            </a:xfrm>
            <a:custGeom>
              <a:avLst/>
              <a:gdLst>
                <a:gd name="T0" fmla="*/ 59 w 68"/>
                <a:gd name="T1" fmla="*/ 47 h 47"/>
                <a:gd name="T2" fmla="*/ 0 w 68"/>
                <a:gd name="T3" fmla="*/ 18 h 47"/>
                <a:gd name="T4" fmla="*/ 8 w 68"/>
                <a:gd name="T5" fmla="*/ 0 h 47"/>
                <a:gd name="T6" fmla="*/ 68 w 68"/>
                <a:gd name="T7" fmla="*/ 29 h 47"/>
                <a:gd name="T8" fmla="*/ 59 w 68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7">
                  <a:moveTo>
                    <a:pt x="59" y="47"/>
                  </a:moveTo>
                  <a:lnTo>
                    <a:pt x="0" y="18"/>
                  </a:lnTo>
                  <a:lnTo>
                    <a:pt x="8" y="0"/>
                  </a:lnTo>
                  <a:lnTo>
                    <a:pt x="68" y="29"/>
                  </a:lnTo>
                  <a:lnTo>
                    <a:pt x="59" y="47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9" name="iṣľîďe">
              <a:extLst>
                <a:ext uri="{FF2B5EF4-FFF2-40B4-BE49-F238E27FC236}">
                  <a16:creationId xmlns:a16="http://schemas.microsoft.com/office/drawing/2014/main" id="{300F6845-B894-4F63-9BC4-B7945E6F9B9B}"/>
                </a:ext>
              </a:extLst>
            </p:cNvPr>
            <p:cNvSpPr/>
            <p:nvPr/>
          </p:nvSpPr>
          <p:spPr bwMode="auto">
            <a:xfrm>
              <a:off x="7076281" y="2370138"/>
              <a:ext cx="107950" cy="73025"/>
            </a:xfrm>
            <a:custGeom>
              <a:avLst/>
              <a:gdLst>
                <a:gd name="T0" fmla="*/ 59 w 68"/>
                <a:gd name="T1" fmla="*/ 46 h 46"/>
                <a:gd name="T2" fmla="*/ 0 w 68"/>
                <a:gd name="T3" fmla="*/ 16 h 46"/>
                <a:gd name="T4" fmla="*/ 8 w 68"/>
                <a:gd name="T5" fmla="*/ 0 h 46"/>
                <a:gd name="T6" fmla="*/ 68 w 68"/>
                <a:gd name="T7" fmla="*/ 29 h 46"/>
                <a:gd name="T8" fmla="*/ 59 w 68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6">
                  <a:moveTo>
                    <a:pt x="59" y="46"/>
                  </a:moveTo>
                  <a:lnTo>
                    <a:pt x="0" y="16"/>
                  </a:lnTo>
                  <a:lnTo>
                    <a:pt x="8" y="0"/>
                  </a:lnTo>
                  <a:lnTo>
                    <a:pt x="68" y="29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0" name="íṥlîde">
              <a:extLst>
                <a:ext uri="{FF2B5EF4-FFF2-40B4-BE49-F238E27FC236}">
                  <a16:creationId xmlns:a16="http://schemas.microsoft.com/office/drawing/2014/main" id="{52A30125-A083-48C9-9F37-4F3FC7076CD5}"/>
                </a:ext>
              </a:extLst>
            </p:cNvPr>
            <p:cNvSpPr/>
            <p:nvPr/>
          </p:nvSpPr>
          <p:spPr bwMode="auto">
            <a:xfrm>
              <a:off x="7073106" y="1554163"/>
              <a:ext cx="350838" cy="323850"/>
            </a:xfrm>
            <a:custGeom>
              <a:avLst/>
              <a:gdLst>
                <a:gd name="T0" fmla="*/ 221 w 221"/>
                <a:gd name="T1" fmla="*/ 78 h 204"/>
                <a:gd name="T2" fmla="*/ 62 w 221"/>
                <a:gd name="T3" fmla="*/ 0 h 204"/>
                <a:gd name="T4" fmla="*/ 0 w 221"/>
                <a:gd name="T5" fmla="*/ 126 h 204"/>
                <a:gd name="T6" fmla="*/ 159 w 221"/>
                <a:gd name="T7" fmla="*/ 204 h 204"/>
                <a:gd name="T8" fmla="*/ 221 w 221"/>
                <a:gd name="T9" fmla="*/ 78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04">
                  <a:moveTo>
                    <a:pt x="221" y="78"/>
                  </a:moveTo>
                  <a:lnTo>
                    <a:pt x="62" y="0"/>
                  </a:lnTo>
                  <a:lnTo>
                    <a:pt x="0" y="126"/>
                  </a:lnTo>
                  <a:lnTo>
                    <a:pt x="159" y="204"/>
                  </a:lnTo>
                  <a:lnTo>
                    <a:pt x="221" y="78"/>
                  </a:lnTo>
                  <a:close/>
                </a:path>
              </a:pathLst>
            </a:custGeom>
            <a:solidFill>
              <a:srgbClr val="F26F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1" name="îṩ1îdê">
              <a:extLst>
                <a:ext uri="{FF2B5EF4-FFF2-40B4-BE49-F238E27FC236}">
                  <a16:creationId xmlns:a16="http://schemas.microsoft.com/office/drawing/2014/main" id="{57CC2671-B97A-4C4F-837D-9D5EC84F3B08}"/>
                </a:ext>
              </a:extLst>
            </p:cNvPr>
            <p:cNvSpPr/>
            <p:nvPr/>
          </p:nvSpPr>
          <p:spPr bwMode="auto">
            <a:xfrm>
              <a:off x="7403306" y="1716088"/>
              <a:ext cx="350838" cy="323850"/>
            </a:xfrm>
            <a:custGeom>
              <a:avLst/>
              <a:gdLst>
                <a:gd name="T0" fmla="*/ 221 w 221"/>
                <a:gd name="T1" fmla="*/ 79 h 204"/>
                <a:gd name="T2" fmla="*/ 62 w 221"/>
                <a:gd name="T3" fmla="*/ 0 h 204"/>
                <a:gd name="T4" fmla="*/ 0 w 221"/>
                <a:gd name="T5" fmla="*/ 126 h 204"/>
                <a:gd name="T6" fmla="*/ 158 w 221"/>
                <a:gd name="T7" fmla="*/ 204 h 204"/>
                <a:gd name="T8" fmla="*/ 221 w 221"/>
                <a:gd name="T9" fmla="*/ 7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04">
                  <a:moveTo>
                    <a:pt x="221" y="79"/>
                  </a:moveTo>
                  <a:lnTo>
                    <a:pt x="62" y="0"/>
                  </a:lnTo>
                  <a:lnTo>
                    <a:pt x="0" y="126"/>
                  </a:lnTo>
                  <a:lnTo>
                    <a:pt x="158" y="204"/>
                  </a:lnTo>
                  <a:lnTo>
                    <a:pt x="221" y="79"/>
                  </a:lnTo>
                  <a:close/>
                </a:path>
              </a:pathLst>
            </a:custGeom>
            <a:solidFill>
              <a:srgbClr val="FFCF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2" name="íśļiḓe">
              <a:extLst>
                <a:ext uri="{FF2B5EF4-FFF2-40B4-BE49-F238E27FC236}">
                  <a16:creationId xmlns:a16="http://schemas.microsoft.com/office/drawing/2014/main" id="{2CAFA39B-C1F0-45DE-8BED-DB0BCBC8D25F}"/>
                </a:ext>
              </a:extLst>
            </p:cNvPr>
            <p:cNvSpPr/>
            <p:nvPr/>
          </p:nvSpPr>
          <p:spPr bwMode="auto">
            <a:xfrm>
              <a:off x="6874669" y="1212850"/>
              <a:ext cx="966788" cy="558800"/>
            </a:xfrm>
            <a:custGeom>
              <a:avLst/>
              <a:gdLst>
                <a:gd name="T0" fmla="*/ 609 w 609"/>
                <a:gd name="T1" fmla="*/ 283 h 352"/>
                <a:gd name="T2" fmla="*/ 35 w 609"/>
                <a:gd name="T3" fmla="*/ 0 h 352"/>
                <a:gd name="T4" fmla="*/ 0 w 609"/>
                <a:gd name="T5" fmla="*/ 69 h 352"/>
                <a:gd name="T6" fmla="*/ 575 w 609"/>
                <a:gd name="T7" fmla="*/ 352 h 352"/>
                <a:gd name="T8" fmla="*/ 609 w 609"/>
                <a:gd name="T9" fmla="*/ 283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9" h="352">
                  <a:moveTo>
                    <a:pt x="609" y="283"/>
                  </a:moveTo>
                  <a:lnTo>
                    <a:pt x="35" y="0"/>
                  </a:lnTo>
                  <a:lnTo>
                    <a:pt x="0" y="69"/>
                  </a:lnTo>
                  <a:lnTo>
                    <a:pt x="575" y="352"/>
                  </a:lnTo>
                  <a:lnTo>
                    <a:pt x="609" y="283"/>
                  </a:lnTo>
                  <a:close/>
                </a:path>
              </a:pathLst>
            </a:custGeom>
            <a:solidFill>
              <a:srgbClr val="83C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3" name="íṧ1ïḑè">
              <a:extLst>
                <a:ext uri="{FF2B5EF4-FFF2-40B4-BE49-F238E27FC236}">
                  <a16:creationId xmlns:a16="http://schemas.microsoft.com/office/drawing/2014/main" id="{83464CEF-6BB4-4106-AE00-02D4CD3C98D8}"/>
                </a:ext>
              </a:extLst>
            </p:cNvPr>
            <p:cNvSpPr/>
            <p:nvPr/>
          </p:nvSpPr>
          <p:spPr bwMode="auto">
            <a:xfrm>
              <a:off x="6703219" y="1639888"/>
              <a:ext cx="946150" cy="488950"/>
            </a:xfrm>
            <a:custGeom>
              <a:avLst/>
              <a:gdLst>
                <a:gd name="T0" fmla="*/ 586 w 596"/>
                <a:gd name="T1" fmla="*/ 308 h 308"/>
                <a:gd name="T2" fmla="*/ 0 w 596"/>
                <a:gd name="T3" fmla="*/ 19 h 308"/>
                <a:gd name="T4" fmla="*/ 10 w 596"/>
                <a:gd name="T5" fmla="*/ 0 h 308"/>
                <a:gd name="T6" fmla="*/ 596 w 596"/>
                <a:gd name="T7" fmla="*/ 289 h 308"/>
                <a:gd name="T8" fmla="*/ 586 w 596"/>
                <a:gd name="T9" fmla="*/ 30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308">
                  <a:moveTo>
                    <a:pt x="586" y="308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596" y="289"/>
                  </a:lnTo>
                  <a:lnTo>
                    <a:pt x="586" y="308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4" name="îşḻíḓè">
              <a:extLst>
                <a:ext uri="{FF2B5EF4-FFF2-40B4-BE49-F238E27FC236}">
                  <a16:creationId xmlns:a16="http://schemas.microsoft.com/office/drawing/2014/main" id="{4C4BBB10-3D44-4564-8FC0-E1F4587A9627}"/>
                </a:ext>
              </a:extLst>
            </p:cNvPr>
            <p:cNvSpPr/>
            <p:nvPr/>
          </p:nvSpPr>
          <p:spPr bwMode="auto">
            <a:xfrm>
              <a:off x="6679406" y="1689100"/>
              <a:ext cx="944563" cy="488950"/>
            </a:xfrm>
            <a:custGeom>
              <a:avLst/>
              <a:gdLst>
                <a:gd name="T0" fmla="*/ 586 w 595"/>
                <a:gd name="T1" fmla="*/ 308 h 308"/>
                <a:gd name="T2" fmla="*/ 0 w 595"/>
                <a:gd name="T3" fmla="*/ 19 h 308"/>
                <a:gd name="T4" fmla="*/ 10 w 595"/>
                <a:gd name="T5" fmla="*/ 0 h 308"/>
                <a:gd name="T6" fmla="*/ 595 w 595"/>
                <a:gd name="T7" fmla="*/ 289 h 308"/>
                <a:gd name="T8" fmla="*/ 586 w 595"/>
                <a:gd name="T9" fmla="*/ 30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5" h="308">
                  <a:moveTo>
                    <a:pt x="586" y="308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595" y="289"/>
                  </a:lnTo>
                  <a:lnTo>
                    <a:pt x="586" y="308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5" name="ï$ļíďè">
              <a:extLst>
                <a:ext uri="{FF2B5EF4-FFF2-40B4-BE49-F238E27FC236}">
                  <a16:creationId xmlns:a16="http://schemas.microsoft.com/office/drawing/2014/main" id="{56AAE331-B416-4DCC-911E-A9456C023BF6}"/>
                </a:ext>
              </a:extLst>
            </p:cNvPr>
            <p:cNvSpPr/>
            <p:nvPr/>
          </p:nvSpPr>
          <p:spPr bwMode="auto">
            <a:xfrm>
              <a:off x="6655594" y="1738313"/>
              <a:ext cx="944563" cy="488950"/>
            </a:xfrm>
            <a:custGeom>
              <a:avLst/>
              <a:gdLst>
                <a:gd name="T0" fmla="*/ 586 w 595"/>
                <a:gd name="T1" fmla="*/ 308 h 308"/>
                <a:gd name="T2" fmla="*/ 0 w 595"/>
                <a:gd name="T3" fmla="*/ 19 h 308"/>
                <a:gd name="T4" fmla="*/ 9 w 595"/>
                <a:gd name="T5" fmla="*/ 0 h 308"/>
                <a:gd name="T6" fmla="*/ 595 w 595"/>
                <a:gd name="T7" fmla="*/ 289 h 308"/>
                <a:gd name="T8" fmla="*/ 586 w 595"/>
                <a:gd name="T9" fmla="*/ 30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5" h="308">
                  <a:moveTo>
                    <a:pt x="586" y="308"/>
                  </a:moveTo>
                  <a:lnTo>
                    <a:pt x="0" y="19"/>
                  </a:lnTo>
                  <a:lnTo>
                    <a:pt x="9" y="0"/>
                  </a:lnTo>
                  <a:lnTo>
                    <a:pt x="595" y="289"/>
                  </a:lnTo>
                  <a:lnTo>
                    <a:pt x="586" y="308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6" name="ïŝḷïḋé">
              <a:extLst>
                <a:ext uri="{FF2B5EF4-FFF2-40B4-BE49-F238E27FC236}">
                  <a16:creationId xmlns:a16="http://schemas.microsoft.com/office/drawing/2014/main" id="{501947AD-0E8F-401E-B314-88B81978306E}"/>
                </a:ext>
              </a:extLst>
            </p:cNvPr>
            <p:cNvSpPr/>
            <p:nvPr/>
          </p:nvSpPr>
          <p:spPr bwMode="auto">
            <a:xfrm>
              <a:off x="6630194" y="1787525"/>
              <a:ext cx="946150" cy="488950"/>
            </a:xfrm>
            <a:custGeom>
              <a:avLst/>
              <a:gdLst>
                <a:gd name="T0" fmla="*/ 586 w 596"/>
                <a:gd name="T1" fmla="*/ 308 h 308"/>
                <a:gd name="T2" fmla="*/ 0 w 596"/>
                <a:gd name="T3" fmla="*/ 20 h 308"/>
                <a:gd name="T4" fmla="*/ 10 w 596"/>
                <a:gd name="T5" fmla="*/ 0 h 308"/>
                <a:gd name="T6" fmla="*/ 596 w 596"/>
                <a:gd name="T7" fmla="*/ 289 h 308"/>
                <a:gd name="T8" fmla="*/ 586 w 596"/>
                <a:gd name="T9" fmla="*/ 30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308">
                  <a:moveTo>
                    <a:pt x="586" y="308"/>
                  </a:moveTo>
                  <a:lnTo>
                    <a:pt x="0" y="20"/>
                  </a:lnTo>
                  <a:lnTo>
                    <a:pt x="10" y="0"/>
                  </a:lnTo>
                  <a:lnTo>
                    <a:pt x="596" y="289"/>
                  </a:lnTo>
                  <a:lnTo>
                    <a:pt x="586" y="308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7" name="îŝ1iďe">
              <a:extLst>
                <a:ext uri="{FF2B5EF4-FFF2-40B4-BE49-F238E27FC236}">
                  <a16:creationId xmlns:a16="http://schemas.microsoft.com/office/drawing/2014/main" id="{6C76BD9A-EBB9-4AF2-B6DB-5575F5698D58}"/>
                </a:ext>
              </a:extLst>
            </p:cNvPr>
            <p:cNvSpPr/>
            <p:nvPr/>
          </p:nvSpPr>
          <p:spPr bwMode="auto">
            <a:xfrm>
              <a:off x="6606381" y="1838325"/>
              <a:ext cx="946150" cy="488950"/>
            </a:xfrm>
            <a:custGeom>
              <a:avLst/>
              <a:gdLst>
                <a:gd name="T0" fmla="*/ 586 w 596"/>
                <a:gd name="T1" fmla="*/ 308 h 308"/>
                <a:gd name="T2" fmla="*/ 0 w 596"/>
                <a:gd name="T3" fmla="*/ 19 h 308"/>
                <a:gd name="T4" fmla="*/ 9 w 596"/>
                <a:gd name="T5" fmla="*/ 0 h 308"/>
                <a:gd name="T6" fmla="*/ 596 w 596"/>
                <a:gd name="T7" fmla="*/ 288 h 308"/>
                <a:gd name="T8" fmla="*/ 586 w 596"/>
                <a:gd name="T9" fmla="*/ 30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308">
                  <a:moveTo>
                    <a:pt x="586" y="308"/>
                  </a:moveTo>
                  <a:lnTo>
                    <a:pt x="0" y="19"/>
                  </a:lnTo>
                  <a:lnTo>
                    <a:pt x="9" y="0"/>
                  </a:lnTo>
                  <a:lnTo>
                    <a:pt x="596" y="288"/>
                  </a:lnTo>
                  <a:lnTo>
                    <a:pt x="586" y="308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8" name="îSḻíḋe">
              <a:extLst>
                <a:ext uri="{FF2B5EF4-FFF2-40B4-BE49-F238E27FC236}">
                  <a16:creationId xmlns:a16="http://schemas.microsoft.com/office/drawing/2014/main" id="{AD602B5D-02D3-4B2C-AEBB-AF719733782D}"/>
                </a:ext>
              </a:extLst>
            </p:cNvPr>
            <p:cNvSpPr/>
            <p:nvPr/>
          </p:nvSpPr>
          <p:spPr bwMode="auto">
            <a:xfrm>
              <a:off x="6580981" y="1887538"/>
              <a:ext cx="946150" cy="488950"/>
            </a:xfrm>
            <a:custGeom>
              <a:avLst/>
              <a:gdLst>
                <a:gd name="T0" fmla="*/ 587 w 596"/>
                <a:gd name="T1" fmla="*/ 308 h 308"/>
                <a:gd name="T2" fmla="*/ 0 w 596"/>
                <a:gd name="T3" fmla="*/ 19 h 308"/>
                <a:gd name="T4" fmla="*/ 10 w 596"/>
                <a:gd name="T5" fmla="*/ 0 h 308"/>
                <a:gd name="T6" fmla="*/ 596 w 596"/>
                <a:gd name="T7" fmla="*/ 288 h 308"/>
                <a:gd name="T8" fmla="*/ 587 w 596"/>
                <a:gd name="T9" fmla="*/ 30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308">
                  <a:moveTo>
                    <a:pt x="587" y="308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596" y="288"/>
                  </a:lnTo>
                  <a:lnTo>
                    <a:pt x="587" y="308"/>
                  </a:lnTo>
                  <a:close/>
                </a:path>
              </a:pathLst>
            </a:custGeom>
            <a:solidFill>
              <a:srgbClr val="8A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9" name="ïṩḻïde">
              <a:extLst>
                <a:ext uri="{FF2B5EF4-FFF2-40B4-BE49-F238E27FC236}">
                  <a16:creationId xmlns:a16="http://schemas.microsoft.com/office/drawing/2014/main" id="{01100486-DB16-45FC-9ED7-AD9CF20146D8}"/>
                </a:ext>
              </a:extLst>
            </p:cNvPr>
            <p:cNvSpPr/>
            <p:nvPr/>
          </p:nvSpPr>
          <p:spPr bwMode="auto">
            <a:xfrm>
              <a:off x="6788944" y="1430338"/>
              <a:ext cx="234950" cy="279400"/>
            </a:xfrm>
            <a:custGeom>
              <a:avLst/>
              <a:gdLst>
                <a:gd name="T0" fmla="*/ 151 w 382"/>
                <a:gd name="T1" fmla="*/ 259 h 453"/>
                <a:gd name="T2" fmla="*/ 82 w 382"/>
                <a:gd name="T3" fmla="*/ 337 h 453"/>
                <a:gd name="T4" fmla="*/ 0 w 382"/>
                <a:gd name="T5" fmla="*/ 296 h 453"/>
                <a:gd name="T6" fmla="*/ 279 w 382"/>
                <a:gd name="T7" fmla="*/ 0 h 453"/>
                <a:gd name="T8" fmla="*/ 382 w 382"/>
                <a:gd name="T9" fmla="*/ 51 h 453"/>
                <a:gd name="T10" fmla="*/ 318 w 382"/>
                <a:gd name="T11" fmla="*/ 453 h 453"/>
                <a:gd name="T12" fmla="*/ 233 w 382"/>
                <a:gd name="T13" fmla="*/ 412 h 453"/>
                <a:gd name="T14" fmla="*/ 251 w 382"/>
                <a:gd name="T15" fmla="*/ 309 h 453"/>
                <a:gd name="T16" fmla="*/ 151 w 382"/>
                <a:gd name="T17" fmla="*/ 259 h 453"/>
                <a:gd name="T18" fmla="*/ 268 w 382"/>
                <a:gd name="T19" fmla="*/ 244 h 453"/>
                <a:gd name="T20" fmla="*/ 283 w 382"/>
                <a:gd name="T21" fmla="*/ 159 h 453"/>
                <a:gd name="T22" fmla="*/ 299 w 382"/>
                <a:gd name="T23" fmla="*/ 83 h 453"/>
                <a:gd name="T24" fmla="*/ 298 w 382"/>
                <a:gd name="T25" fmla="*/ 83 h 453"/>
                <a:gd name="T26" fmla="*/ 248 w 382"/>
                <a:gd name="T27" fmla="*/ 142 h 453"/>
                <a:gd name="T28" fmla="*/ 191 w 382"/>
                <a:gd name="T29" fmla="*/ 206 h 453"/>
                <a:gd name="T30" fmla="*/ 268 w 382"/>
                <a:gd name="T31" fmla="*/ 244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2" h="453">
                  <a:moveTo>
                    <a:pt x="151" y="259"/>
                  </a:moveTo>
                  <a:cubicBezTo>
                    <a:pt x="82" y="337"/>
                    <a:pt x="82" y="337"/>
                    <a:pt x="82" y="337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279" y="0"/>
                    <a:pt x="279" y="0"/>
                    <a:pt x="279" y="0"/>
                  </a:cubicBezTo>
                  <a:cubicBezTo>
                    <a:pt x="382" y="51"/>
                    <a:pt x="382" y="51"/>
                    <a:pt x="382" y="51"/>
                  </a:cubicBezTo>
                  <a:cubicBezTo>
                    <a:pt x="318" y="453"/>
                    <a:pt x="318" y="453"/>
                    <a:pt x="318" y="453"/>
                  </a:cubicBezTo>
                  <a:cubicBezTo>
                    <a:pt x="233" y="412"/>
                    <a:pt x="233" y="412"/>
                    <a:pt x="233" y="412"/>
                  </a:cubicBezTo>
                  <a:cubicBezTo>
                    <a:pt x="251" y="309"/>
                    <a:pt x="251" y="309"/>
                    <a:pt x="251" y="309"/>
                  </a:cubicBezTo>
                  <a:lnTo>
                    <a:pt x="151" y="259"/>
                  </a:lnTo>
                  <a:close/>
                  <a:moveTo>
                    <a:pt x="268" y="244"/>
                  </a:moveTo>
                  <a:cubicBezTo>
                    <a:pt x="283" y="159"/>
                    <a:pt x="283" y="159"/>
                    <a:pt x="283" y="159"/>
                  </a:cubicBezTo>
                  <a:cubicBezTo>
                    <a:pt x="287" y="135"/>
                    <a:pt x="294" y="106"/>
                    <a:pt x="299" y="83"/>
                  </a:cubicBezTo>
                  <a:cubicBezTo>
                    <a:pt x="298" y="83"/>
                    <a:pt x="298" y="83"/>
                    <a:pt x="298" y="83"/>
                  </a:cubicBezTo>
                  <a:cubicBezTo>
                    <a:pt x="282" y="101"/>
                    <a:pt x="264" y="125"/>
                    <a:pt x="248" y="142"/>
                  </a:cubicBezTo>
                  <a:cubicBezTo>
                    <a:pt x="191" y="206"/>
                    <a:pt x="191" y="206"/>
                    <a:pt x="191" y="206"/>
                  </a:cubicBezTo>
                  <a:lnTo>
                    <a:pt x="268" y="244"/>
                  </a:lnTo>
                  <a:close/>
                </a:path>
              </a:pathLst>
            </a:custGeom>
            <a:solidFill>
              <a:srgbClr val="83C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0" name="i$ḷïḓê">
              <a:extLst>
                <a:ext uri="{FF2B5EF4-FFF2-40B4-BE49-F238E27FC236}">
                  <a16:creationId xmlns:a16="http://schemas.microsoft.com/office/drawing/2014/main" id="{06EAA148-13F9-4D0E-A60C-77B2A2537F73}"/>
                </a:ext>
              </a:extLst>
            </p:cNvPr>
            <p:cNvSpPr/>
            <p:nvPr/>
          </p:nvSpPr>
          <p:spPr bwMode="auto">
            <a:xfrm>
              <a:off x="6198394" y="1516063"/>
              <a:ext cx="1503363" cy="1312863"/>
            </a:xfrm>
            <a:custGeom>
              <a:avLst/>
              <a:gdLst>
                <a:gd name="T0" fmla="*/ 1779 w 2439"/>
                <a:gd name="T1" fmla="*/ 33 h 2128"/>
                <a:gd name="T2" fmla="*/ 145 w 2439"/>
                <a:gd name="T3" fmla="*/ 594 h 2128"/>
                <a:gd name="T4" fmla="*/ 39 w 2439"/>
                <a:gd name="T5" fmla="*/ 864 h 2128"/>
                <a:gd name="T6" fmla="*/ 410 w 2439"/>
                <a:gd name="T7" fmla="*/ 1946 h 2128"/>
                <a:gd name="T8" fmla="*/ 660 w 2439"/>
                <a:gd name="T9" fmla="*/ 2094 h 2128"/>
                <a:gd name="T10" fmla="*/ 2294 w 2439"/>
                <a:gd name="T11" fmla="*/ 1533 h 2128"/>
                <a:gd name="T12" fmla="*/ 2400 w 2439"/>
                <a:gd name="T13" fmla="*/ 1263 h 2128"/>
                <a:gd name="T14" fmla="*/ 2029 w 2439"/>
                <a:gd name="T15" fmla="*/ 181 h 2128"/>
                <a:gd name="T16" fmla="*/ 1779 w 2439"/>
                <a:gd name="T17" fmla="*/ 33 h 2128"/>
                <a:gd name="T18" fmla="*/ 2367 w 2439"/>
                <a:gd name="T19" fmla="*/ 1385 h 2128"/>
                <a:gd name="T20" fmla="*/ 511 w 2439"/>
                <a:gd name="T21" fmla="*/ 2021 h 2128"/>
                <a:gd name="T22" fmla="*/ 125 w 2439"/>
                <a:gd name="T23" fmla="*/ 895 h 2128"/>
                <a:gd name="T24" fmla="*/ 1980 w 2439"/>
                <a:gd name="T25" fmla="*/ 258 h 2128"/>
                <a:gd name="T26" fmla="*/ 2367 w 2439"/>
                <a:gd name="T27" fmla="*/ 1385 h 2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39" h="2128">
                  <a:moveTo>
                    <a:pt x="1779" y="33"/>
                  </a:moveTo>
                  <a:cubicBezTo>
                    <a:pt x="145" y="594"/>
                    <a:pt x="145" y="594"/>
                    <a:pt x="145" y="594"/>
                  </a:cubicBezTo>
                  <a:cubicBezTo>
                    <a:pt x="47" y="627"/>
                    <a:pt x="0" y="748"/>
                    <a:pt x="39" y="864"/>
                  </a:cubicBezTo>
                  <a:cubicBezTo>
                    <a:pt x="410" y="1946"/>
                    <a:pt x="410" y="1946"/>
                    <a:pt x="410" y="1946"/>
                  </a:cubicBezTo>
                  <a:cubicBezTo>
                    <a:pt x="450" y="2061"/>
                    <a:pt x="562" y="2128"/>
                    <a:pt x="660" y="2094"/>
                  </a:cubicBezTo>
                  <a:cubicBezTo>
                    <a:pt x="2294" y="1533"/>
                    <a:pt x="2294" y="1533"/>
                    <a:pt x="2294" y="1533"/>
                  </a:cubicBezTo>
                  <a:cubicBezTo>
                    <a:pt x="2392" y="1500"/>
                    <a:pt x="2439" y="1379"/>
                    <a:pt x="2400" y="1263"/>
                  </a:cubicBezTo>
                  <a:cubicBezTo>
                    <a:pt x="2029" y="181"/>
                    <a:pt x="2029" y="181"/>
                    <a:pt x="2029" y="181"/>
                  </a:cubicBezTo>
                  <a:cubicBezTo>
                    <a:pt x="1989" y="66"/>
                    <a:pt x="1877" y="0"/>
                    <a:pt x="1779" y="33"/>
                  </a:cubicBezTo>
                  <a:close/>
                  <a:moveTo>
                    <a:pt x="2367" y="1385"/>
                  </a:moveTo>
                  <a:cubicBezTo>
                    <a:pt x="511" y="2021"/>
                    <a:pt x="511" y="2021"/>
                    <a:pt x="511" y="2021"/>
                  </a:cubicBezTo>
                  <a:cubicBezTo>
                    <a:pt x="125" y="895"/>
                    <a:pt x="125" y="895"/>
                    <a:pt x="125" y="895"/>
                  </a:cubicBezTo>
                  <a:cubicBezTo>
                    <a:pt x="1980" y="258"/>
                    <a:pt x="1980" y="258"/>
                    <a:pt x="1980" y="258"/>
                  </a:cubicBezTo>
                  <a:lnTo>
                    <a:pt x="2367" y="1385"/>
                  </a:lnTo>
                  <a:close/>
                </a:path>
              </a:pathLst>
            </a:custGeom>
            <a:solidFill>
              <a:srgbClr val="3C44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1" name="íSľiḋe">
              <a:extLst>
                <a:ext uri="{FF2B5EF4-FFF2-40B4-BE49-F238E27FC236}">
                  <a16:creationId xmlns:a16="http://schemas.microsoft.com/office/drawing/2014/main" id="{0B630E51-E80D-435A-A3A8-F1ACA8ECE9FD}"/>
                </a:ext>
              </a:extLst>
            </p:cNvPr>
            <p:cNvSpPr/>
            <p:nvPr/>
          </p:nvSpPr>
          <p:spPr bwMode="auto">
            <a:xfrm>
              <a:off x="6274594" y="1674813"/>
              <a:ext cx="1382713" cy="1087438"/>
            </a:xfrm>
            <a:custGeom>
              <a:avLst/>
              <a:gdLst>
                <a:gd name="T0" fmla="*/ 150 w 871"/>
                <a:gd name="T1" fmla="*/ 685 h 685"/>
                <a:gd name="T2" fmla="*/ 871 w 871"/>
                <a:gd name="T3" fmla="*/ 438 h 685"/>
                <a:gd name="T4" fmla="*/ 721 w 871"/>
                <a:gd name="T5" fmla="*/ 0 h 685"/>
                <a:gd name="T6" fmla="*/ 0 w 871"/>
                <a:gd name="T7" fmla="*/ 248 h 685"/>
                <a:gd name="T8" fmla="*/ 150 w 871"/>
                <a:gd name="T9" fmla="*/ 685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1" h="685">
                  <a:moveTo>
                    <a:pt x="150" y="685"/>
                  </a:moveTo>
                  <a:lnTo>
                    <a:pt x="871" y="438"/>
                  </a:lnTo>
                  <a:lnTo>
                    <a:pt x="721" y="0"/>
                  </a:lnTo>
                  <a:lnTo>
                    <a:pt x="0" y="248"/>
                  </a:lnTo>
                  <a:lnTo>
                    <a:pt x="150" y="6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2" name="íṣľíḍê">
              <a:extLst>
                <a:ext uri="{FF2B5EF4-FFF2-40B4-BE49-F238E27FC236}">
                  <a16:creationId xmlns:a16="http://schemas.microsoft.com/office/drawing/2014/main" id="{FF24637B-65BD-4954-AB4B-96415764F7A9}"/>
                </a:ext>
              </a:extLst>
            </p:cNvPr>
            <p:cNvSpPr/>
            <p:nvPr/>
          </p:nvSpPr>
          <p:spPr bwMode="auto">
            <a:xfrm>
              <a:off x="6315869" y="1768475"/>
              <a:ext cx="125413" cy="201613"/>
            </a:xfrm>
            <a:custGeom>
              <a:avLst/>
              <a:gdLst>
                <a:gd name="T0" fmla="*/ 191 w 202"/>
                <a:gd name="T1" fmla="*/ 238 h 326"/>
                <a:gd name="T2" fmla="*/ 154 w 202"/>
                <a:gd name="T3" fmla="*/ 315 h 326"/>
                <a:gd name="T4" fmla="*/ 154 w 202"/>
                <a:gd name="T5" fmla="*/ 315 h 326"/>
                <a:gd name="T6" fmla="*/ 76 w 202"/>
                <a:gd name="T7" fmla="*/ 277 h 326"/>
                <a:gd name="T8" fmla="*/ 11 w 202"/>
                <a:gd name="T9" fmla="*/ 88 h 326"/>
                <a:gd name="T10" fmla="*/ 49 w 202"/>
                <a:gd name="T11" fmla="*/ 11 h 326"/>
                <a:gd name="T12" fmla="*/ 49 w 202"/>
                <a:gd name="T13" fmla="*/ 11 h 326"/>
                <a:gd name="T14" fmla="*/ 126 w 202"/>
                <a:gd name="T15" fmla="*/ 49 h 326"/>
                <a:gd name="T16" fmla="*/ 191 w 202"/>
                <a:gd name="T17" fmla="*/ 23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326">
                  <a:moveTo>
                    <a:pt x="191" y="238"/>
                  </a:moveTo>
                  <a:cubicBezTo>
                    <a:pt x="202" y="270"/>
                    <a:pt x="185" y="304"/>
                    <a:pt x="154" y="315"/>
                  </a:cubicBezTo>
                  <a:cubicBezTo>
                    <a:pt x="154" y="315"/>
                    <a:pt x="154" y="315"/>
                    <a:pt x="154" y="315"/>
                  </a:cubicBezTo>
                  <a:cubicBezTo>
                    <a:pt x="122" y="326"/>
                    <a:pt x="87" y="309"/>
                    <a:pt x="76" y="277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0" y="56"/>
                    <a:pt x="17" y="2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81" y="0"/>
                    <a:pt x="116" y="17"/>
                    <a:pt x="126" y="49"/>
                  </a:cubicBezTo>
                  <a:lnTo>
                    <a:pt x="191" y="238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3" name="íṡ1ïďé">
              <a:extLst>
                <a:ext uri="{FF2B5EF4-FFF2-40B4-BE49-F238E27FC236}">
                  <a16:creationId xmlns:a16="http://schemas.microsoft.com/office/drawing/2014/main" id="{ECB34773-76E5-432C-815B-B5AC83B916D9}"/>
                </a:ext>
              </a:extLst>
            </p:cNvPr>
            <p:cNvSpPr/>
            <p:nvPr/>
          </p:nvSpPr>
          <p:spPr bwMode="auto">
            <a:xfrm>
              <a:off x="6420644" y="1733550"/>
              <a:ext cx="125413" cy="201613"/>
            </a:xfrm>
            <a:custGeom>
              <a:avLst/>
              <a:gdLst>
                <a:gd name="T0" fmla="*/ 191 w 202"/>
                <a:gd name="T1" fmla="*/ 238 h 326"/>
                <a:gd name="T2" fmla="*/ 153 w 202"/>
                <a:gd name="T3" fmla="*/ 315 h 326"/>
                <a:gd name="T4" fmla="*/ 153 w 202"/>
                <a:gd name="T5" fmla="*/ 315 h 326"/>
                <a:gd name="T6" fmla="*/ 76 w 202"/>
                <a:gd name="T7" fmla="*/ 277 h 326"/>
                <a:gd name="T8" fmla="*/ 11 w 202"/>
                <a:gd name="T9" fmla="*/ 88 h 326"/>
                <a:gd name="T10" fmla="*/ 49 w 202"/>
                <a:gd name="T11" fmla="*/ 11 h 326"/>
                <a:gd name="T12" fmla="*/ 49 w 202"/>
                <a:gd name="T13" fmla="*/ 11 h 326"/>
                <a:gd name="T14" fmla="*/ 126 w 202"/>
                <a:gd name="T15" fmla="*/ 49 h 326"/>
                <a:gd name="T16" fmla="*/ 191 w 202"/>
                <a:gd name="T17" fmla="*/ 23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326">
                  <a:moveTo>
                    <a:pt x="191" y="238"/>
                  </a:moveTo>
                  <a:cubicBezTo>
                    <a:pt x="202" y="270"/>
                    <a:pt x="185" y="304"/>
                    <a:pt x="153" y="315"/>
                  </a:cubicBezTo>
                  <a:cubicBezTo>
                    <a:pt x="153" y="315"/>
                    <a:pt x="153" y="315"/>
                    <a:pt x="153" y="315"/>
                  </a:cubicBezTo>
                  <a:cubicBezTo>
                    <a:pt x="122" y="326"/>
                    <a:pt x="87" y="309"/>
                    <a:pt x="76" y="277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0" y="56"/>
                    <a:pt x="17" y="2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81" y="0"/>
                    <a:pt x="116" y="17"/>
                    <a:pt x="126" y="49"/>
                  </a:cubicBezTo>
                  <a:lnTo>
                    <a:pt x="191" y="238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4" name="íṥḻíḍè">
              <a:extLst>
                <a:ext uri="{FF2B5EF4-FFF2-40B4-BE49-F238E27FC236}">
                  <a16:creationId xmlns:a16="http://schemas.microsoft.com/office/drawing/2014/main" id="{1BB4B478-545D-4B49-B255-F767D6377AF3}"/>
                </a:ext>
              </a:extLst>
            </p:cNvPr>
            <p:cNvSpPr/>
            <p:nvPr/>
          </p:nvSpPr>
          <p:spPr bwMode="auto">
            <a:xfrm>
              <a:off x="7049294" y="1517650"/>
              <a:ext cx="123825" cy="201613"/>
            </a:xfrm>
            <a:custGeom>
              <a:avLst/>
              <a:gdLst>
                <a:gd name="T0" fmla="*/ 191 w 202"/>
                <a:gd name="T1" fmla="*/ 238 h 327"/>
                <a:gd name="T2" fmla="*/ 153 w 202"/>
                <a:gd name="T3" fmla="*/ 316 h 327"/>
                <a:gd name="T4" fmla="*/ 153 w 202"/>
                <a:gd name="T5" fmla="*/ 316 h 327"/>
                <a:gd name="T6" fmla="*/ 76 w 202"/>
                <a:gd name="T7" fmla="*/ 278 h 327"/>
                <a:gd name="T8" fmla="*/ 11 w 202"/>
                <a:gd name="T9" fmla="*/ 89 h 327"/>
                <a:gd name="T10" fmla="*/ 49 w 202"/>
                <a:gd name="T11" fmla="*/ 11 h 327"/>
                <a:gd name="T12" fmla="*/ 49 w 202"/>
                <a:gd name="T13" fmla="*/ 11 h 327"/>
                <a:gd name="T14" fmla="*/ 126 w 202"/>
                <a:gd name="T15" fmla="*/ 49 h 327"/>
                <a:gd name="T16" fmla="*/ 191 w 202"/>
                <a:gd name="T17" fmla="*/ 238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327">
                  <a:moveTo>
                    <a:pt x="191" y="238"/>
                  </a:moveTo>
                  <a:cubicBezTo>
                    <a:pt x="202" y="270"/>
                    <a:pt x="185" y="305"/>
                    <a:pt x="153" y="316"/>
                  </a:cubicBezTo>
                  <a:cubicBezTo>
                    <a:pt x="153" y="316"/>
                    <a:pt x="153" y="316"/>
                    <a:pt x="153" y="316"/>
                  </a:cubicBezTo>
                  <a:cubicBezTo>
                    <a:pt x="122" y="327"/>
                    <a:pt x="87" y="310"/>
                    <a:pt x="76" y="278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0" y="57"/>
                    <a:pt x="17" y="2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81" y="0"/>
                    <a:pt x="115" y="17"/>
                    <a:pt x="126" y="49"/>
                  </a:cubicBezTo>
                  <a:lnTo>
                    <a:pt x="191" y="238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5" name="îsļîḑe">
              <a:extLst>
                <a:ext uri="{FF2B5EF4-FFF2-40B4-BE49-F238E27FC236}">
                  <a16:creationId xmlns:a16="http://schemas.microsoft.com/office/drawing/2014/main" id="{F8D2CCB6-5799-4CD8-86CD-A12BC8CBB4F3}"/>
                </a:ext>
              </a:extLst>
            </p:cNvPr>
            <p:cNvSpPr/>
            <p:nvPr/>
          </p:nvSpPr>
          <p:spPr bwMode="auto">
            <a:xfrm>
              <a:off x="7154069" y="1481138"/>
              <a:ext cx="123825" cy="201613"/>
            </a:xfrm>
            <a:custGeom>
              <a:avLst/>
              <a:gdLst>
                <a:gd name="T0" fmla="*/ 191 w 202"/>
                <a:gd name="T1" fmla="*/ 238 h 327"/>
                <a:gd name="T2" fmla="*/ 153 w 202"/>
                <a:gd name="T3" fmla="*/ 316 h 327"/>
                <a:gd name="T4" fmla="*/ 153 w 202"/>
                <a:gd name="T5" fmla="*/ 316 h 327"/>
                <a:gd name="T6" fmla="*/ 76 w 202"/>
                <a:gd name="T7" fmla="*/ 278 h 327"/>
                <a:gd name="T8" fmla="*/ 11 w 202"/>
                <a:gd name="T9" fmla="*/ 89 h 327"/>
                <a:gd name="T10" fmla="*/ 49 w 202"/>
                <a:gd name="T11" fmla="*/ 11 h 327"/>
                <a:gd name="T12" fmla="*/ 49 w 202"/>
                <a:gd name="T13" fmla="*/ 11 h 327"/>
                <a:gd name="T14" fmla="*/ 126 w 202"/>
                <a:gd name="T15" fmla="*/ 49 h 327"/>
                <a:gd name="T16" fmla="*/ 191 w 202"/>
                <a:gd name="T17" fmla="*/ 238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327">
                  <a:moveTo>
                    <a:pt x="191" y="238"/>
                  </a:moveTo>
                  <a:cubicBezTo>
                    <a:pt x="202" y="270"/>
                    <a:pt x="185" y="305"/>
                    <a:pt x="153" y="316"/>
                  </a:cubicBezTo>
                  <a:cubicBezTo>
                    <a:pt x="153" y="316"/>
                    <a:pt x="153" y="316"/>
                    <a:pt x="153" y="316"/>
                  </a:cubicBezTo>
                  <a:cubicBezTo>
                    <a:pt x="122" y="327"/>
                    <a:pt x="87" y="310"/>
                    <a:pt x="76" y="278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0" y="57"/>
                    <a:pt x="17" y="2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81" y="0"/>
                    <a:pt x="115" y="17"/>
                    <a:pt x="126" y="49"/>
                  </a:cubicBezTo>
                  <a:lnTo>
                    <a:pt x="191" y="238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6" name="ïṧḻíḓê">
              <a:extLst>
                <a:ext uri="{FF2B5EF4-FFF2-40B4-BE49-F238E27FC236}">
                  <a16:creationId xmlns:a16="http://schemas.microsoft.com/office/drawing/2014/main" id="{579ABE8E-471E-4258-85FE-1DB86A5C64F6}"/>
                </a:ext>
              </a:extLst>
            </p:cNvPr>
            <p:cNvSpPr/>
            <p:nvPr/>
          </p:nvSpPr>
          <p:spPr bwMode="auto">
            <a:xfrm>
              <a:off x="6331744" y="2068513"/>
              <a:ext cx="144463" cy="144463"/>
            </a:xfrm>
            <a:custGeom>
              <a:avLst/>
              <a:gdLst>
                <a:gd name="T0" fmla="*/ 226 w 235"/>
                <a:gd name="T1" fmla="*/ 134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8 w 235"/>
                <a:gd name="T9" fmla="*/ 101 h 234"/>
                <a:gd name="T10" fmla="*/ 37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4"/>
                  </a:moveTo>
                  <a:cubicBezTo>
                    <a:pt x="235" y="158"/>
                    <a:pt x="222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4"/>
                    <a:pt x="50" y="221"/>
                    <a:pt x="42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7" name="îśḷïďé">
              <a:extLst>
                <a:ext uri="{FF2B5EF4-FFF2-40B4-BE49-F238E27FC236}">
                  <a16:creationId xmlns:a16="http://schemas.microsoft.com/office/drawing/2014/main" id="{FC945D0B-9328-44B1-871A-7D4455F56D94}"/>
                </a:ext>
              </a:extLst>
            </p:cNvPr>
            <p:cNvSpPr/>
            <p:nvPr/>
          </p:nvSpPr>
          <p:spPr bwMode="auto">
            <a:xfrm>
              <a:off x="6490494" y="2014538"/>
              <a:ext cx="146050" cy="144463"/>
            </a:xfrm>
            <a:custGeom>
              <a:avLst/>
              <a:gdLst>
                <a:gd name="T0" fmla="*/ 226 w 235"/>
                <a:gd name="T1" fmla="*/ 134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9 w 235"/>
                <a:gd name="T9" fmla="*/ 101 h 234"/>
                <a:gd name="T10" fmla="*/ 38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4"/>
                  </a:moveTo>
                  <a:cubicBezTo>
                    <a:pt x="235" y="158"/>
                    <a:pt x="222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7" y="234"/>
                    <a:pt x="50" y="221"/>
                    <a:pt x="42" y="197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0" y="76"/>
                    <a:pt x="13" y="50"/>
                    <a:pt x="38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8" name="ïṣ1ïḍê">
              <a:extLst>
                <a:ext uri="{FF2B5EF4-FFF2-40B4-BE49-F238E27FC236}">
                  <a16:creationId xmlns:a16="http://schemas.microsoft.com/office/drawing/2014/main" id="{9A9E01BD-3162-490F-BDAA-B38DE2EE7072}"/>
                </a:ext>
              </a:extLst>
            </p:cNvPr>
            <p:cNvSpPr/>
            <p:nvPr/>
          </p:nvSpPr>
          <p:spPr bwMode="auto">
            <a:xfrm>
              <a:off x="6650831" y="1958975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0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2 h 234"/>
                <a:gd name="T12" fmla="*/ 133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0" y="226"/>
                    <a:pt x="100" y="226"/>
                    <a:pt x="100" y="226"/>
                  </a:cubicBezTo>
                  <a:cubicBezTo>
                    <a:pt x="76" y="234"/>
                    <a:pt x="49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2"/>
                  </a:cubicBezTo>
                  <a:cubicBezTo>
                    <a:pt x="133" y="8"/>
                    <a:pt x="133" y="8"/>
                    <a:pt x="133" y="8"/>
                  </a:cubicBezTo>
                  <a:cubicBezTo>
                    <a:pt x="158" y="0"/>
                    <a:pt x="184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9" name="iṡliḍe">
              <a:extLst>
                <a:ext uri="{FF2B5EF4-FFF2-40B4-BE49-F238E27FC236}">
                  <a16:creationId xmlns:a16="http://schemas.microsoft.com/office/drawing/2014/main" id="{F6DE8370-3FED-4DF7-96D6-ECE449EC7EBE}"/>
                </a:ext>
              </a:extLst>
            </p:cNvPr>
            <p:cNvSpPr/>
            <p:nvPr/>
          </p:nvSpPr>
          <p:spPr bwMode="auto">
            <a:xfrm>
              <a:off x="6811169" y="1905000"/>
              <a:ext cx="144463" cy="144463"/>
            </a:xfrm>
            <a:custGeom>
              <a:avLst/>
              <a:gdLst>
                <a:gd name="T0" fmla="*/ 226 w 234"/>
                <a:gd name="T1" fmla="*/ 134 h 235"/>
                <a:gd name="T2" fmla="*/ 197 w 234"/>
                <a:gd name="T3" fmla="*/ 193 h 235"/>
                <a:gd name="T4" fmla="*/ 101 w 234"/>
                <a:gd name="T5" fmla="*/ 226 h 235"/>
                <a:gd name="T6" fmla="*/ 41 w 234"/>
                <a:gd name="T7" fmla="*/ 197 h 235"/>
                <a:gd name="T8" fmla="*/ 8 w 234"/>
                <a:gd name="T9" fmla="*/ 101 h 235"/>
                <a:gd name="T10" fmla="*/ 37 w 234"/>
                <a:gd name="T11" fmla="*/ 42 h 235"/>
                <a:gd name="T12" fmla="*/ 134 w 234"/>
                <a:gd name="T13" fmla="*/ 9 h 235"/>
                <a:gd name="T14" fmla="*/ 193 w 234"/>
                <a:gd name="T15" fmla="*/ 38 h 235"/>
                <a:gd name="T16" fmla="*/ 226 w 234"/>
                <a:gd name="T17" fmla="*/ 13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5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5"/>
                    <a:pt x="50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2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58" y="0"/>
                    <a:pt x="185" y="13"/>
                    <a:pt x="193" y="38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0" name="ïşļïḓe">
              <a:extLst>
                <a:ext uri="{FF2B5EF4-FFF2-40B4-BE49-F238E27FC236}">
                  <a16:creationId xmlns:a16="http://schemas.microsoft.com/office/drawing/2014/main" id="{E40C050E-654A-49CA-A931-1AC4AC5E97A0}"/>
                </a:ext>
              </a:extLst>
            </p:cNvPr>
            <p:cNvSpPr/>
            <p:nvPr/>
          </p:nvSpPr>
          <p:spPr bwMode="auto">
            <a:xfrm>
              <a:off x="6971506" y="1849438"/>
              <a:ext cx="144463" cy="144463"/>
            </a:xfrm>
            <a:custGeom>
              <a:avLst/>
              <a:gdLst>
                <a:gd name="T0" fmla="*/ 226 w 235"/>
                <a:gd name="T1" fmla="*/ 134 h 235"/>
                <a:gd name="T2" fmla="*/ 197 w 235"/>
                <a:gd name="T3" fmla="*/ 193 h 235"/>
                <a:gd name="T4" fmla="*/ 101 w 235"/>
                <a:gd name="T5" fmla="*/ 226 h 235"/>
                <a:gd name="T6" fmla="*/ 42 w 235"/>
                <a:gd name="T7" fmla="*/ 197 h 235"/>
                <a:gd name="T8" fmla="*/ 9 w 235"/>
                <a:gd name="T9" fmla="*/ 101 h 235"/>
                <a:gd name="T10" fmla="*/ 38 w 235"/>
                <a:gd name="T11" fmla="*/ 42 h 235"/>
                <a:gd name="T12" fmla="*/ 134 w 235"/>
                <a:gd name="T13" fmla="*/ 9 h 235"/>
                <a:gd name="T14" fmla="*/ 193 w 235"/>
                <a:gd name="T15" fmla="*/ 38 h 235"/>
                <a:gd name="T16" fmla="*/ 226 w 235"/>
                <a:gd name="T17" fmla="*/ 13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5">
                  <a:moveTo>
                    <a:pt x="226" y="134"/>
                  </a:moveTo>
                  <a:cubicBezTo>
                    <a:pt x="235" y="158"/>
                    <a:pt x="222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7" y="235"/>
                    <a:pt x="50" y="222"/>
                    <a:pt x="42" y="197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0" y="77"/>
                    <a:pt x="13" y="50"/>
                    <a:pt x="38" y="42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58" y="0"/>
                    <a:pt x="185" y="13"/>
                    <a:pt x="193" y="38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1" name="íšḻíḍé">
              <a:extLst>
                <a:ext uri="{FF2B5EF4-FFF2-40B4-BE49-F238E27FC236}">
                  <a16:creationId xmlns:a16="http://schemas.microsoft.com/office/drawing/2014/main" id="{0E8CB53E-6A68-456B-84B3-BF293769EC2C}"/>
                </a:ext>
              </a:extLst>
            </p:cNvPr>
            <p:cNvSpPr/>
            <p:nvPr/>
          </p:nvSpPr>
          <p:spPr bwMode="auto">
            <a:xfrm>
              <a:off x="7131844" y="1793875"/>
              <a:ext cx="144463" cy="146050"/>
            </a:xfrm>
            <a:custGeom>
              <a:avLst/>
              <a:gdLst>
                <a:gd name="T0" fmla="*/ 226 w 234"/>
                <a:gd name="T1" fmla="*/ 134 h 235"/>
                <a:gd name="T2" fmla="*/ 197 w 234"/>
                <a:gd name="T3" fmla="*/ 193 h 235"/>
                <a:gd name="T4" fmla="*/ 100 w 234"/>
                <a:gd name="T5" fmla="*/ 226 h 235"/>
                <a:gd name="T6" fmla="*/ 41 w 234"/>
                <a:gd name="T7" fmla="*/ 197 h 235"/>
                <a:gd name="T8" fmla="*/ 8 w 234"/>
                <a:gd name="T9" fmla="*/ 101 h 235"/>
                <a:gd name="T10" fmla="*/ 37 w 234"/>
                <a:gd name="T11" fmla="*/ 42 h 235"/>
                <a:gd name="T12" fmla="*/ 133 w 234"/>
                <a:gd name="T13" fmla="*/ 9 h 235"/>
                <a:gd name="T14" fmla="*/ 193 w 234"/>
                <a:gd name="T15" fmla="*/ 38 h 235"/>
                <a:gd name="T16" fmla="*/ 226 w 234"/>
                <a:gd name="T17" fmla="*/ 13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5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0" y="226"/>
                    <a:pt x="100" y="226"/>
                    <a:pt x="100" y="226"/>
                  </a:cubicBezTo>
                  <a:cubicBezTo>
                    <a:pt x="76" y="235"/>
                    <a:pt x="49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7"/>
                    <a:pt x="13" y="50"/>
                    <a:pt x="37" y="4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58" y="0"/>
                    <a:pt x="184" y="13"/>
                    <a:pt x="193" y="38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2" name="isļidé">
              <a:extLst>
                <a:ext uri="{FF2B5EF4-FFF2-40B4-BE49-F238E27FC236}">
                  <a16:creationId xmlns:a16="http://schemas.microsoft.com/office/drawing/2014/main" id="{F5341D30-CBC4-4B0B-9342-7922B6B724B4}"/>
                </a:ext>
              </a:extLst>
            </p:cNvPr>
            <p:cNvSpPr/>
            <p:nvPr/>
          </p:nvSpPr>
          <p:spPr bwMode="auto">
            <a:xfrm>
              <a:off x="7290594" y="1739900"/>
              <a:ext cx="144463" cy="144463"/>
            </a:xfrm>
            <a:custGeom>
              <a:avLst/>
              <a:gdLst>
                <a:gd name="T0" fmla="*/ 226 w 234"/>
                <a:gd name="T1" fmla="*/ 134 h 235"/>
                <a:gd name="T2" fmla="*/ 197 w 234"/>
                <a:gd name="T3" fmla="*/ 193 h 235"/>
                <a:gd name="T4" fmla="*/ 101 w 234"/>
                <a:gd name="T5" fmla="*/ 226 h 235"/>
                <a:gd name="T6" fmla="*/ 41 w 234"/>
                <a:gd name="T7" fmla="*/ 197 h 235"/>
                <a:gd name="T8" fmla="*/ 8 w 234"/>
                <a:gd name="T9" fmla="*/ 101 h 235"/>
                <a:gd name="T10" fmla="*/ 37 w 234"/>
                <a:gd name="T11" fmla="*/ 42 h 235"/>
                <a:gd name="T12" fmla="*/ 134 w 234"/>
                <a:gd name="T13" fmla="*/ 9 h 235"/>
                <a:gd name="T14" fmla="*/ 193 w 234"/>
                <a:gd name="T15" fmla="*/ 38 h 235"/>
                <a:gd name="T16" fmla="*/ 226 w 234"/>
                <a:gd name="T17" fmla="*/ 13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5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5"/>
                    <a:pt x="50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7"/>
                    <a:pt x="13" y="50"/>
                    <a:pt x="37" y="42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58" y="0"/>
                    <a:pt x="184" y="13"/>
                    <a:pt x="193" y="38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3" name="ïṣļíḓê">
              <a:extLst>
                <a:ext uri="{FF2B5EF4-FFF2-40B4-BE49-F238E27FC236}">
                  <a16:creationId xmlns:a16="http://schemas.microsoft.com/office/drawing/2014/main" id="{D5BBB13F-B4E4-41A7-B0A0-2FD25023D665}"/>
                </a:ext>
              </a:extLst>
            </p:cNvPr>
            <p:cNvSpPr/>
            <p:nvPr/>
          </p:nvSpPr>
          <p:spPr bwMode="auto">
            <a:xfrm>
              <a:off x="6390481" y="2239963"/>
              <a:ext cx="144463" cy="144463"/>
            </a:xfrm>
            <a:custGeom>
              <a:avLst/>
              <a:gdLst>
                <a:gd name="T0" fmla="*/ 226 w 235"/>
                <a:gd name="T1" fmla="*/ 134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8 w 235"/>
                <a:gd name="T9" fmla="*/ 101 h 234"/>
                <a:gd name="T10" fmla="*/ 37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4"/>
                  </a:moveTo>
                  <a:cubicBezTo>
                    <a:pt x="235" y="158"/>
                    <a:pt x="222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4"/>
                    <a:pt x="50" y="221"/>
                    <a:pt x="42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4" name="íṥḷïḋè">
              <a:extLst>
                <a:ext uri="{FF2B5EF4-FFF2-40B4-BE49-F238E27FC236}">
                  <a16:creationId xmlns:a16="http://schemas.microsoft.com/office/drawing/2014/main" id="{AA672BEB-4FBC-4E9D-ABCA-42FC8729572D}"/>
                </a:ext>
              </a:extLst>
            </p:cNvPr>
            <p:cNvSpPr/>
            <p:nvPr/>
          </p:nvSpPr>
          <p:spPr bwMode="auto">
            <a:xfrm>
              <a:off x="6549231" y="2184400"/>
              <a:ext cx="146050" cy="144463"/>
            </a:xfrm>
            <a:custGeom>
              <a:avLst/>
              <a:gdLst>
                <a:gd name="T0" fmla="*/ 226 w 235"/>
                <a:gd name="T1" fmla="*/ 134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9 w 235"/>
                <a:gd name="T9" fmla="*/ 101 h 234"/>
                <a:gd name="T10" fmla="*/ 38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4"/>
                  </a:moveTo>
                  <a:cubicBezTo>
                    <a:pt x="235" y="158"/>
                    <a:pt x="222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7" y="234"/>
                    <a:pt x="50" y="221"/>
                    <a:pt x="42" y="197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0" y="76"/>
                    <a:pt x="13" y="50"/>
                    <a:pt x="38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5" name="ïşľîḍê">
              <a:extLst>
                <a:ext uri="{FF2B5EF4-FFF2-40B4-BE49-F238E27FC236}">
                  <a16:creationId xmlns:a16="http://schemas.microsoft.com/office/drawing/2014/main" id="{38028447-FF50-41F1-BC94-CEE150CC5E02}"/>
                </a:ext>
              </a:extLst>
            </p:cNvPr>
            <p:cNvSpPr/>
            <p:nvPr/>
          </p:nvSpPr>
          <p:spPr bwMode="auto">
            <a:xfrm>
              <a:off x="6709569" y="2130425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0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1 h 234"/>
                <a:gd name="T12" fmla="*/ 133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0" y="226"/>
                    <a:pt x="100" y="226"/>
                    <a:pt x="100" y="226"/>
                  </a:cubicBezTo>
                  <a:cubicBezTo>
                    <a:pt x="76" y="234"/>
                    <a:pt x="49" y="221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3" y="8"/>
                    <a:pt x="133" y="8"/>
                    <a:pt x="133" y="8"/>
                  </a:cubicBezTo>
                  <a:cubicBezTo>
                    <a:pt x="158" y="0"/>
                    <a:pt x="184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DA46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6" name="iŝļîḍe">
              <a:extLst>
                <a:ext uri="{FF2B5EF4-FFF2-40B4-BE49-F238E27FC236}">
                  <a16:creationId xmlns:a16="http://schemas.microsoft.com/office/drawing/2014/main" id="{5A654284-FE36-4AD0-BC48-D83210DFFE81}"/>
                </a:ext>
              </a:extLst>
            </p:cNvPr>
            <p:cNvSpPr/>
            <p:nvPr/>
          </p:nvSpPr>
          <p:spPr bwMode="auto">
            <a:xfrm>
              <a:off x="6869906" y="2074863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1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1 h 234"/>
                <a:gd name="T12" fmla="*/ 134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4"/>
                    <a:pt x="50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7" name="îṡlíďè">
              <a:extLst>
                <a:ext uri="{FF2B5EF4-FFF2-40B4-BE49-F238E27FC236}">
                  <a16:creationId xmlns:a16="http://schemas.microsoft.com/office/drawing/2014/main" id="{9B963FE7-213B-4083-B948-4D01BD13BC41}"/>
                </a:ext>
              </a:extLst>
            </p:cNvPr>
            <p:cNvSpPr/>
            <p:nvPr/>
          </p:nvSpPr>
          <p:spPr bwMode="auto">
            <a:xfrm>
              <a:off x="7030244" y="2020888"/>
              <a:ext cx="144463" cy="144463"/>
            </a:xfrm>
            <a:custGeom>
              <a:avLst/>
              <a:gdLst>
                <a:gd name="T0" fmla="*/ 226 w 235"/>
                <a:gd name="T1" fmla="*/ 134 h 235"/>
                <a:gd name="T2" fmla="*/ 197 w 235"/>
                <a:gd name="T3" fmla="*/ 193 h 235"/>
                <a:gd name="T4" fmla="*/ 101 w 235"/>
                <a:gd name="T5" fmla="*/ 226 h 235"/>
                <a:gd name="T6" fmla="*/ 42 w 235"/>
                <a:gd name="T7" fmla="*/ 197 h 235"/>
                <a:gd name="T8" fmla="*/ 9 w 235"/>
                <a:gd name="T9" fmla="*/ 101 h 235"/>
                <a:gd name="T10" fmla="*/ 38 w 235"/>
                <a:gd name="T11" fmla="*/ 42 h 235"/>
                <a:gd name="T12" fmla="*/ 134 w 235"/>
                <a:gd name="T13" fmla="*/ 8 h 235"/>
                <a:gd name="T14" fmla="*/ 193 w 235"/>
                <a:gd name="T15" fmla="*/ 37 h 235"/>
                <a:gd name="T16" fmla="*/ 226 w 235"/>
                <a:gd name="T17" fmla="*/ 13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5">
                  <a:moveTo>
                    <a:pt x="226" y="134"/>
                  </a:moveTo>
                  <a:cubicBezTo>
                    <a:pt x="235" y="158"/>
                    <a:pt x="222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7" y="235"/>
                    <a:pt x="50" y="222"/>
                    <a:pt x="42" y="197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0" y="76"/>
                    <a:pt x="13" y="50"/>
                    <a:pt x="38" y="42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8" name="islîdé">
              <a:extLst>
                <a:ext uri="{FF2B5EF4-FFF2-40B4-BE49-F238E27FC236}">
                  <a16:creationId xmlns:a16="http://schemas.microsoft.com/office/drawing/2014/main" id="{784809B8-23D6-46F0-BC29-06D674B92DF0}"/>
                </a:ext>
              </a:extLst>
            </p:cNvPr>
            <p:cNvSpPr/>
            <p:nvPr/>
          </p:nvSpPr>
          <p:spPr bwMode="auto">
            <a:xfrm>
              <a:off x="7190581" y="1965325"/>
              <a:ext cx="142875" cy="144463"/>
            </a:xfrm>
            <a:custGeom>
              <a:avLst/>
              <a:gdLst>
                <a:gd name="T0" fmla="*/ 226 w 234"/>
                <a:gd name="T1" fmla="*/ 134 h 235"/>
                <a:gd name="T2" fmla="*/ 197 w 234"/>
                <a:gd name="T3" fmla="*/ 193 h 235"/>
                <a:gd name="T4" fmla="*/ 100 w 234"/>
                <a:gd name="T5" fmla="*/ 226 h 235"/>
                <a:gd name="T6" fmla="*/ 41 w 234"/>
                <a:gd name="T7" fmla="*/ 197 h 235"/>
                <a:gd name="T8" fmla="*/ 8 w 234"/>
                <a:gd name="T9" fmla="*/ 101 h 235"/>
                <a:gd name="T10" fmla="*/ 37 w 234"/>
                <a:gd name="T11" fmla="*/ 42 h 235"/>
                <a:gd name="T12" fmla="*/ 133 w 234"/>
                <a:gd name="T13" fmla="*/ 9 h 235"/>
                <a:gd name="T14" fmla="*/ 193 w 234"/>
                <a:gd name="T15" fmla="*/ 38 h 235"/>
                <a:gd name="T16" fmla="*/ 226 w 234"/>
                <a:gd name="T17" fmla="*/ 13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5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0" y="226"/>
                    <a:pt x="100" y="226"/>
                    <a:pt x="100" y="226"/>
                  </a:cubicBezTo>
                  <a:cubicBezTo>
                    <a:pt x="76" y="235"/>
                    <a:pt x="49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58" y="0"/>
                    <a:pt x="184" y="13"/>
                    <a:pt x="193" y="38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9" name="îṩlïḑe">
              <a:extLst>
                <a:ext uri="{FF2B5EF4-FFF2-40B4-BE49-F238E27FC236}">
                  <a16:creationId xmlns:a16="http://schemas.microsoft.com/office/drawing/2014/main" id="{3BEBE783-F233-411F-820B-EA1C38F60BD5}"/>
                </a:ext>
              </a:extLst>
            </p:cNvPr>
            <p:cNvSpPr/>
            <p:nvPr/>
          </p:nvSpPr>
          <p:spPr bwMode="auto">
            <a:xfrm>
              <a:off x="7349331" y="1909763"/>
              <a:ext cx="144463" cy="146050"/>
            </a:xfrm>
            <a:custGeom>
              <a:avLst/>
              <a:gdLst>
                <a:gd name="T0" fmla="*/ 226 w 234"/>
                <a:gd name="T1" fmla="*/ 134 h 235"/>
                <a:gd name="T2" fmla="*/ 197 w 234"/>
                <a:gd name="T3" fmla="*/ 193 h 235"/>
                <a:gd name="T4" fmla="*/ 101 w 234"/>
                <a:gd name="T5" fmla="*/ 226 h 235"/>
                <a:gd name="T6" fmla="*/ 41 w 234"/>
                <a:gd name="T7" fmla="*/ 197 h 235"/>
                <a:gd name="T8" fmla="*/ 8 w 234"/>
                <a:gd name="T9" fmla="*/ 101 h 235"/>
                <a:gd name="T10" fmla="*/ 37 w 234"/>
                <a:gd name="T11" fmla="*/ 42 h 235"/>
                <a:gd name="T12" fmla="*/ 134 w 234"/>
                <a:gd name="T13" fmla="*/ 9 h 235"/>
                <a:gd name="T14" fmla="*/ 193 w 234"/>
                <a:gd name="T15" fmla="*/ 38 h 235"/>
                <a:gd name="T16" fmla="*/ 226 w 234"/>
                <a:gd name="T17" fmla="*/ 13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5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5"/>
                    <a:pt x="50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7"/>
                    <a:pt x="13" y="50"/>
                    <a:pt x="37" y="42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58" y="0"/>
                    <a:pt x="184" y="13"/>
                    <a:pt x="193" y="38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0" name="íṥļîḑè">
              <a:extLst>
                <a:ext uri="{FF2B5EF4-FFF2-40B4-BE49-F238E27FC236}">
                  <a16:creationId xmlns:a16="http://schemas.microsoft.com/office/drawing/2014/main" id="{33C61E37-0E78-4710-86E0-BD1F041099E5}"/>
                </a:ext>
              </a:extLst>
            </p:cNvPr>
            <p:cNvSpPr/>
            <p:nvPr/>
          </p:nvSpPr>
          <p:spPr bwMode="auto">
            <a:xfrm>
              <a:off x="6449219" y="2411413"/>
              <a:ext cx="144463" cy="144463"/>
            </a:xfrm>
            <a:custGeom>
              <a:avLst/>
              <a:gdLst>
                <a:gd name="T0" fmla="*/ 226 w 235"/>
                <a:gd name="T1" fmla="*/ 134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8 w 235"/>
                <a:gd name="T9" fmla="*/ 101 h 234"/>
                <a:gd name="T10" fmla="*/ 37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4"/>
                  </a:moveTo>
                  <a:cubicBezTo>
                    <a:pt x="235" y="158"/>
                    <a:pt x="222" y="184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4"/>
                    <a:pt x="50" y="221"/>
                    <a:pt x="42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1" name="iṡḷîďè">
              <a:extLst>
                <a:ext uri="{FF2B5EF4-FFF2-40B4-BE49-F238E27FC236}">
                  <a16:creationId xmlns:a16="http://schemas.microsoft.com/office/drawing/2014/main" id="{40CC4792-0CDE-4C1A-8C1B-BC89CF13AF09}"/>
                </a:ext>
              </a:extLst>
            </p:cNvPr>
            <p:cNvSpPr/>
            <p:nvPr/>
          </p:nvSpPr>
          <p:spPr bwMode="auto">
            <a:xfrm>
              <a:off x="6607969" y="2355850"/>
              <a:ext cx="144463" cy="144463"/>
            </a:xfrm>
            <a:custGeom>
              <a:avLst/>
              <a:gdLst>
                <a:gd name="T0" fmla="*/ 226 w 235"/>
                <a:gd name="T1" fmla="*/ 134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9 w 235"/>
                <a:gd name="T9" fmla="*/ 101 h 234"/>
                <a:gd name="T10" fmla="*/ 38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4"/>
                  </a:moveTo>
                  <a:cubicBezTo>
                    <a:pt x="235" y="158"/>
                    <a:pt x="222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7" y="234"/>
                    <a:pt x="50" y="221"/>
                    <a:pt x="42" y="197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0" y="76"/>
                    <a:pt x="13" y="50"/>
                    <a:pt x="38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2" name="ï$lîḓè">
              <a:extLst>
                <a:ext uri="{FF2B5EF4-FFF2-40B4-BE49-F238E27FC236}">
                  <a16:creationId xmlns:a16="http://schemas.microsoft.com/office/drawing/2014/main" id="{B14D1D30-AE5A-4622-867B-D6A0D6885A79}"/>
                </a:ext>
              </a:extLst>
            </p:cNvPr>
            <p:cNvSpPr/>
            <p:nvPr/>
          </p:nvSpPr>
          <p:spPr bwMode="auto">
            <a:xfrm>
              <a:off x="6768306" y="2300288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0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1 h 234"/>
                <a:gd name="T12" fmla="*/ 133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0" y="226"/>
                    <a:pt x="100" y="226"/>
                    <a:pt x="100" y="226"/>
                  </a:cubicBezTo>
                  <a:cubicBezTo>
                    <a:pt x="76" y="234"/>
                    <a:pt x="49" y="221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3" y="8"/>
                    <a:pt x="133" y="8"/>
                    <a:pt x="133" y="8"/>
                  </a:cubicBezTo>
                  <a:cubicBezTo>
                    <a:pt x="158" y="0"/>
                    <a:pt x="184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3" name="îşļíḑe">
              <a:extLst>
                <a:ext uri="{FF2B5EF4-FFF2-40B4-BE49-F238E27FC236}">
                  <a16:creationId xmlns:a16="http://schemas.microsoft.com/office/drawing/2014/main" id="{72303E68-F9BD-439B-9684-74D4DCE88874}"/>
                </a:ext>
              </a:extLst>
            </p:cNvPr>
            <p:cNvSpPr/>
            <p:nvPr/>
          </p:nvSpPr>
          <p:spPr bwMode="auto">
            <a:xfrm>
              <a:off x="6928644" y="2246313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1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1 h 234"/>
                <a:gd name="T12" fmla="*/ 134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4"/>
                    <a:pt x="50" y="221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4" name="iSḷîde">
              <a:extLst>
                <a:ext uri="{FF2B5EF4-FFF2-40B4-BE49-F238E27FC236}">
                  <a16:creationId xmlns:a16="http://schemas.microsoft.com/office/drawing/2014/main" id="{C3A5C399-6E89-4082-9CF0-8D8BF967EF67}"/>
                </a:ext>
              </a:extLst>
            </p:cNvPr>
            <p:cNvSpPr/>
            <p:nvPr/>
          </p:nvSpPr>
          <p:spPr bwMode="auto">
            <a:xfrm>
              <a:off x="7087394" y="2190750"/>
              <a:ext cx="146050" cy="144463"/>
            </a:xfrm>
            <a:custGeom>
              <a:avLst/>
              <a:gdLst>
                <a:gd name="T0" fmla="*/ 226 w 235"/>
                <a:gd name="T1" fmla="*/ 134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9 w 235"/>
                <a:gd name="T9" fmla="*/ 101 h 234"/>
                <a:gd name="T10" fmla="*/ 38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4"/>
                  </a:moveTo>
                  <a:cubicBezTo>
                    <a:pt x="235" y="158"/>
                    <a:pt x="222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7" y="234"/>
                    <a:pt x="50" y="221"/>
                    <a:pt x="42" y="197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0" y="76"/>
                    <a:pt x="13" y="50"/>
                    <a:pt x="38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5" name="îś1îḋê">
              <a:extLst>
                <a:ext uri="{FF2B5EF4-FFF2-40B4-BE49-F238E27FC236}">
                  <a16:creationId xmlns:a16="http://schemas.microsoft.com/office/drawing/2014/main" id="{5F61B942-FDD6-48D9-AA20-F81D5AB2F792}"/>
                </a:ext>
              </a:extLst>
            </p:cNvPr>
            <p:cNvSpPr/>
            <p:nvPr/>
          </p:nvSpPr>
          <p:spPr bwMode="auto">
            <a:xfrm>
              <a:off x="7247731" y="2136775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0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2 h 234"/>
                <a:gd name="T12" fmla="*/ 133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0" y="226"/>
                    <a:pt x="100" y="226"/>
                    <a:pt x="100" y="226"/>
                  </a:cubicBezTo>
                  <a:cubicBezTo>
                    <a:pt x="76" y="234"/>
                    <a:pt x="49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2"/>
                  </a:cubicBezTo>
                  <a:cubicBezTo>
                    <a:pt x="133" y="8"/>
                    <a:pt x="133" y="8"/>
                    <a:pt x="133" y="8"/>
                  </a:cubicBezTo>
                  <a:cubicBezTo>
                    <a:pt x="158" y="0"/>
                    <a:pt x="184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6" name="îşḻîḋé">
              <a:extLst>
                <a:ext uri="{FF2B5EF4-FFF2-40B4-BE49-F238E27FC236}">
                  <a16:creationId xmlns:a16="http://schemas.microsoft.com/office/drawing/2014/main" id="{4B97DA2B-E7BE-47C6-BEFA-51BDAB9088EE}"/>
                </a:ext>
              </a:extLst>
            </p:cNvPr>
            <p:cNvSpPr/>
            <p:nvPr/>
          </p:nvSpPr>
          <p:spPr bwMode="auto">
            <a:xfrm>
              <a:off x="7408069" y="2081213"/>
              <a:ext cx="144463" cy="144463"/>
            </a:xfrm>
            <a:custGeom>
              <a:avLst/>
              <a:gdLst>
                <a:gd name="T0" fmla="*/ 226 w 234"/>
                <a:gd name="T1" fmla="*/ 134 h 235"/>
                <a:gd name="T2" fmla="*/ 197 w 234"/>
                <a:gd name="T3" fmla="*/ 193 h 235"/>
                <a:gd name="T4" fmla="*/ 101 w 234"/>
                <a:gd name="T5" fmla="*/ 226 h 235"/>
                <a:gd name="T6" fmla="*/ 41 w 234"/>
                <a:gd name="T7" fmla="*/ 197 h 235"/>
                <a:gd name="T8" fmla="*/ 8 w 234"/>
                <a:gd name="T9" fmla="*/ 101 h 235"/>
                <a:gd name="T10" fmla="*/ 37 w 234"/>
                <a:gd name="T11" fmla="*/ 42 h 235"/>
                <a:gd name="T12" fmla="*/ 134 w 234"/>
                <a:gd name="T13" fmla="*/ 9 h 235"/>
                <a:gd name="T14" fmla="*/ 193 w 234"/>
                <a:gd name="T15" fmla="*/ 38 h 235"/>
                <a:gd name="T16" fmla="*/ 226 w 234"/>
                <a:gd name="T17" fmla="*/ 13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5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5"/>
                    <a:pt x="50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2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58" y="0"/>
                    <a:pt x="184" y="13"/>
                    <a:pt x="193" y="38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7" name="îṥ1ïḓê">
              <a:extLst>
                <a:ext uri="{FF2B5EF4-FFF2-40B4-BE49-F238E27FC236}">
                  <a16:creationId xmlns:a16="http://schemas.microsoft.com/office/drawing/2014/main" id="{3486DC04-9F7A-411A-9455-69320E7E576E}"/>
                </a:ext>
              </a:extLst>
            </p:cNvPr>
            <p:cNvSpPr/>
            <p:nvPr/>
          </p:nvSpPr>
          <p:spPr bwMode="auto">
            <a:xfrm>
              <a:off x="6506369" y="2581275"/>
              <a:ext cx="146050" cy="144463"/>
            </a:xfrm>
            <a:custGeom>
              <a:avLst/>
              <a:gdLst>
                <a:gd name="T0" fmla="*/ 226 w 235"/>
                <a:gd name="T1" fmla="*/ 133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8 w 235"/>
                <a:gd name="T9" fmla="*/ 100 h 234"/>
                <a:gd name="T10" fmla="*/ 37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3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3"/>
                  </a:moveTo>
                  <a:cubicBezTo>
                    <a:pt x="235" y="158"/>
                    <a:pt x="222" y="184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4"/>
                    <a:pt x="50" y="221"/>
                    <a:pt x="42" y="197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3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8" name="íSḷiḍé">
              <a:extLst>
                <a:ext uri="{FF2B5EF4-FFF2-40B4-BE49-F238E27FC236}">
                  <a16:creationId xmlns:a16="http://schemas.microsoft.com/office/drawing/2014/main" id="{600CFF5E-CA2B-482C-87E5-A3329BA24122}"/>
                </a:ext>
              </a:extLst>
            </p:cNvPr>
            <p:cNvSpPr/>
            <p:nvPr/>
          </p:nvSpPr>
          <p:spPr bwMode="auto">
            <a:xfrm>
              <a:off x="6666706" y="2527300"/>
              <a:ext cx="144463" cy="144463"/>
            </a:xfrm>
            <a:custGeom>
              <a:avLst/>
              <a:gdLst>
                <a:gd name="T0" fmla="*/ 226 w 235"/>
                <a:gd name="T1" fmla="*/ 134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9 w 235"/>
                <a:gd name="T9" fmla="*/ 101 h 234"/>
                <a:gd name="T10" fmla="*/ 38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4"/>
                  </a:moveTo>
                  <a:cubicBezTo>
                    <a:pt x="235" y="158"/>
                    <a:pt x="222" y="184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7" y="234"/>
                    <a:pt x="50" y="221"/>
                    <a:pt x="42" y="197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0" y="76"/>
                    <a:pt x="13" y="50"/>
                    <a:pt x="38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9" name="íSḻíḓè">
              <a:extLst>
                <a:ext uri="{FF2B5EF4-FFF2-40B4-BE49-F238E27FC236}">
                  <a16:creationId xmlns:a16="http://schemas.microsoft.com/office/drawing/2014/main" id="{26429444-6FCC-4E9E-8B38-328F65BF737C}"/>
                </a:ext>
              </a:extLst>
            </p:cNvPr>
            <p:cNvSpPr/>
            <p:nvPr/>
          </p:nvSpPr>
          <p:spPr bwMode="auto">
            <a:xfrm>
              <a:off x="6827044" y="2471738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0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1 h 234"/>
                <a:gd name="T12" fmla="*/ 133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0" y="226"/>
                    <a:pt x="100" y="226"/>
                    <a:pt x="100" y="226"/>
                  </a:cubicBezTo>
                  <a:cubicBezTo>
                    <a:pt x="76" y="234"/>
                    <a:pt x="49" y="221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3" y="8"/>
                    <a:pt x="133" y="8"/>
                    <a:pt x="133" y="8"/>
                  </a:cubicBezTo>
                  <a:cubicBezTo>
                    <a:pt x="158" y="0"/>
                    <a:pt x="184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0" name="îṥlîdé">
              <a:extLst>
                <a:ext uri="{FF2B5EF4-FFF2-40B4-BE49-F238E27FC236}">
                  <a16:creationId xmlns:a16="http://schemas.microsoft.com/office/drawing/2014/main" id="{EC99F5CB-96EE-4006-8C0F-6D3ADD5DA8F5}"/>
                </a:ext>
              </a:extLst>
            </p:cNvPr>
            <p:cNvSpPr/>
            <p:nvPr/>
          </p:nvSpPr>
          <p:spPr bwMode="auto">
            <a:xfrm>
              <a:off x="6987381" y="2416175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1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1 h 234"/>
                <a:gd name="T12" fmla="*/ 134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4"/>
                    <a:pt x="50" y="221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1" name="íṡḻíďé">
              <a:extLst>
                <a:ext uri="{FF2B5EF4-FFF2-40B4-BE49-F238E27FC236}">
                  <a16:creationId xmlns:a16="http://schemas.microsoft.com/office/drawing/2014/main" id="{1502242C-6F8B-47B7-92D0-F1947A65F179}"/>
                </a:ext>
              </a:extLst>
            </p:cNvPr>
            <p:cNvSpPr/>
            <p:nvPr/>
          </p:nvSpPr>
          <p:spPr bwMode="auto">
            <a:xfrm>
              <a:off x="7146131" y="2362200"/>
              <a:ext cx="146050" cy="144463"/>
            </a:xfrm>
            <a:custGeom>
              <a:avLst/>
              <a:gdLst>
                <a:gd name="T0" fmla="*/ 226 w 235"/>
                <a:gd name="T1" fmla="*/ 134 h 234"/>
                <a:gd name="T2" fmla="*/ 197 w 235"/>
                <a:gd name="T3" fmla="*/ 193 h 234"/>
                <a:gd name="T4" fmla="*/ 101 w 235"/>
                <a:gd name="T5" fmla="*/ 226 h 234"/>
                <a:gd name="T6" fmla="*/ 42 w 235"/>
                <a:gd name="T7" fmla="*/ 197 h 234"/>
                <a:gd name="T8" fmla="*/ 9 w 235"/>
                <a:gd name="T9" fmla="*/ 101 h 234"/>
                <a:gd name="T10" fmla="*/ 38 w 235"/>
                <a:gd name="T11" fmla="*/ 41 h 234"/>
                <a:gd name="T12" fmla="*/ 134 w 235"/>
                <a:gd name="T13" fmla="*/ 8 h 234"/>
                <a:gd name="T14" fmla="*/ 193 w 235"/>
                <a:gd name="T15" fmla="*/ 37 h 234"/>
                <a:gd name="T16" fmla="*/ 226 w 235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34">
                  <a:moveTo>
                    <a:pt x="226" y="134"/>
                  </a:moveTo>
                  <a:cubicBezTo>
                    <a:pt x="235" y="158"/>
                    <a:pt x="222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7" y="234"/>
                    <a:pt x="50" y="221"/>
                    <a:pt x="42" y="197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0" y="76"/>
                    <a:pt x="13" y="50"/>
                    <a:pt x="38" y="41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5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2" name="íṧḷïḓe">
              <a:extLst>
                <a:ext uri="{FF2B5EF4-FFF2-40B4-BE49-F238E27FC236}">
                  <a16:creationId xmlns:a16="http://schemas.microsoft.com/office/drawing/2014/main" id="{8FE63011-92A3-44AD-A6B8-FE6D000D97AA}"/>
                </a:ext>
              </a:extLst>
            </p:cNvPr>
            <p:cNvSpPr/>
            <p:nvPr/>
          </p:nvSpPr>
          <p:spPr bwMode="auto">
            <a:xfrm>
              <a:off x="7306469" y="2306638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0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1 h 234"/>
                <a:gd name="T12" fmla="*/ 133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0" y="226"/>
                    <a:pt x="100" y="226"/>
                    <a:pt x="100" y="226"/>
                  </a:cubicBezTo>
                  <a:cubicBezTo>
                    <a:pt x="76" y="234"/>
                    <a:pt x="49" y="221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1"/>
                  </a:cubicBezTo>
                  <a:cubicBezTo>
                    <a:pt x="133" y="8"/>
                    <a:pt x="133" y="8"/>
                    <a:pt x="133" y="8"/>
                  </a:cubicBezTo>
                  <a:cubicBezTo>
                    <a:pt x="158" y="0"/>
                    <a:pt x="184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3" name="islïḋê">
              <a:extLst>
                <a:ext uri="{FF2B5EF4-FFF2-40B4-BE49-F238E27FC236}">
                  <a16:creationId xmlns:a16="http://schemas.microsoft.com/office/drawing/2014/main" id="{A715C883-ACF7-46CB-B2D1-B3F5A8398049}"/>
                </a:ext>
              </a:extLst>
            </p:cNvPr>
            <p:cNvSpPr/>
            <p:nvPr/>
          </p:nvSpPr>
          <p:spPr bwMode="auto">
            <a:xfrm>
              <a:off x="7466806" y="2252663"/>
              <a:ext cx="144463" cy="144463"/>
            </a:xfrm>
            <a:custGeom>
              <a:avLst/>
              <a:gdLst>
                <a:gd name="T0" fmla="*/ 226 w 234"/>
                <a:gd name="T1" fmla="*/ 134 h 234"/>
                <a:gd name="T2" fmla="*/ 197 w 234"/>
                <a:gd name="T3" fmla="*/ 193 h 234"/>
                <a:gd name="T4" fmla="*/ 101 w 234"/>
                <a:gd name="T5" fmla="*/ 226 h 234"/>
                <a:gd name="T6" fmla="*/ 41 w 234"/>
                <a:gd name="T7" fmla="*/ 197 h 234"/>
                <a:gd name="T8" fmla="*/ 8 w 234"/>
                <a:gd name="T9" fmla="*/ 101 h 234"/>
                <a:gd name="T10" fmla="*/ 37 w 234"/>
                <a:gd name="T11" fmla="*/ 42 h 234"/>
                <a:gd name="T12" fmla="*/ 134 w 234"/>
                <a:gd name="T13" fmla="*/ 8 h 234"/>
                <a:gd name="T14" fmla="*/ 193 w 234"/>
                <a:gd name="T15" fmla="*/ 37 h 234"/>
                <a:gd name="T16" fmla="*/ 226 w 234"/>
                <a:gd name="T17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234">
                  <a:moveTo>
                    <a:pt x="226" y="134"/>
                  </a:moveTo>
                  <a:cubicBezTo>
                    <a:pt x="234" y="158"/>
                    <a:pt x="221" y="185"/>
                    <a:pt x="197" y="193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76" y="234"/>
                    <a:pt x="50" y="222"/>
                    <a:pt x="41" y="197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76"/>
                    <a:pt x="13" y="50"/>
                    <a:pt x="37" y="42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58" y="0"/>
                    <a:pt x="184" y="13"/>
                    <a:pt x="193" y="37"/>
                  </a:cubicBezTo>
                  <a:lnTo>
                    <a:pt x="226" y="134"/>
                  </a:lnTo>
                  <a:close/>
                </a:path>
              </a:pathLst>
            </a:custGeom>
            <a:solidFill>
              <a:srgbClr val="00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4" name="íṥḻîdè">
              <a:extLst>
                <a:ext uri="{FF2B5EF4-FFF2-40B4-BE49-F238E27FC236}">
                  <a16:creationId xmlns:a16="http://schemas.microsoft.com/office/drawing/2014/main" id="{0A1FD37C-BE8D-4FBF-9462-26F34031B337}"/>
                </a:ext>
              </a:extLst>
            </p:cNvPr>
            <p:cNvSpPr/>
            <p:nvPr/>
          </p:nvSpPr>
          <p:spPr bwMode="auto">
            <a:xfrm>
              <a:off x="5863431" y="2025650"/>
              <a:ext cx="204788" cy="979488"/>
            </a:xfrm>
            <a:custGeom>
              <a:avLst/>
              <a:gdLst>
                <a:gd name="T0" fmla="*/ 289 w 332"/>
                <a:gd name="T1" fmla="*/ 1489 h 1589"/>
                <a:gd name="T2" fmla="*/ 332 w 332"/>
                <a:gd name="T3" fmla="*/ 1484 h 1589"/>
                <a:gd name="T4" fmla="*/ 332 w 332"/>
                <a:gd name="T5" fmla="*/ 142 h 1589"/>
                <a:gd name="T6" fmla="*/ 174 w 332"/>
                <a:gd name="T7" fmla="*/ 55 h 1589"/>
                <a:gd name="T8" fmla="*/ 139 w 332"/>
                <a:gd name="T9" fmla="*/ 78 h 1589"/>
                <a:gd name="T10" fmla="*/ 24 w 332"/>
                <a:gd name="T11" fmla="*/ 360 h 1589"/>
                <a:gd name="T12" fmla="*/ 289 w 332"/>
                <a:gd name="T13" fmla="*/ 1489 h 1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" h="1589">
                  <a:moveTo>
                    <a:pt x="289" y="1489"/>
                  </a:moveTo>
                  <a:cubicBezTo>
                    <a:pt x="312" y="1589"/>
                    <a:pt x="332" y="1587"/>
                    <a:pt x="332" y="1484"/>
                  </a:cubicBezTo>
                  <a:cubicBezTo>
                    <a:pt x="332" y="142"/>
                    <a:pt x="332" y="142"/>
                    <a:pt x="332" y="142"/>
                  </a:cubicBezTo>
                  <a:cubicBezTo>
                    <a:pt x="332" y="38"/>
                    <a:pt x="261" y="0"/>
                    <a:pt x="174" y="55"/>
                  </a:cubicBezTo>
                  <a:cubicBezTo>
                    <a:pt x="139" y="78"/>
                    <a:pt x="139" y="78"/>
                    <a:pt x="139" y="78"/>
                  </a:cubicBezTo>
                  <a:cubicBezTo>
                    <a:pt x="52" y="133"/>
                    <a:pt x="0" y="260"/>
                    <a:pt x="24" y="360"/>
                  </a:cubicBezTo>
                  <a:lnTo>
                    <a:pt x="289" y="1489"/>
                  </a:lnTo>
                  <a:close/>
                </a:path>
              </a:pathLst>
            </a:custGeom>
            <a:solidFill>
              <a:srgbClr val="FCB2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5" name="ïślídé">
              <a:extLst>
                <a:ext uri="{FF2B5EF4-FFF2-40B4-BE49-F238E27FC236}">
                  <a16:creationId xmlns:a16="http://schemas.microsoft.com/office/drawing/2014/main" id="{30503734-356C-410E-935C-F11488A48391}"/>
                </a:ext>
              </a:extLst>
            </p:cNvPr>
            <p:cNvSpPr/>
            <p:nvPr/>
          </p:nvSpPr>
          <p:spPr bwMode="auto">
            <a:xfrm>
              <a:off x="6139656" y="1709738"/>
              <a:ext cx="1782763" cy="1346200"/>
            </a:xfrm>
            <a:custGeom>
              <a:avLst/>
              <a:gdLst>
                <a:gd name="T0" fmla="*/ 2426 w 2892"/>
                <a:gd name="T1" fmla="*/ 2182 h 2182"/>
                <a:gd name="T2" fmla="*/ 2689 w 2892"/>
                <a:gd name="T3" fmla="*/ 2078 h 2182"/>
                <a:gd name="T4" fmla="*/ 2727 w 2892"/>
                <a:gd name="T5" fmla="*/ 1952 h 2182"/>
                <a:gd name="T6" fmla="*/ 2843 w 2892"/>
                <a:gd name="T7" fmla="*/ 742 h 2182"/>
                <a:gd name="T8" fmla="*/ 2812 w 2892"/>
                <a:gd name="T9" fmla="*/ 391 h 2182"/>
                <a:gd name="T10" fmla="*/ 2639 w 2892"/>
                <a:gd name="T11" fmla="*/ 346 h 2182"/>
                <a:gd name="T12" fmla="*/ 1104 w 2892"/>
                <a:gd name="T13" fmla="*/ 346 h 2182"/>
                <a:gd name="T14" fmla="*/ 918 w 2892"/>
                <a:gd name="T15" fmla="*/ 289 h 2182"/>
                <a:gd name="T16" fmla="*/ 919 w 2892"/>
                <a:gd name="T17" fmla="*/ 231 h 2182"/>
                <a:gd name="T18" fmla="*/ 692 w 2892"/>
                <a:gd name="T19" fmla="*/ 0 h 2182"/>
                <a:gd name="T20" fmla="*/ 210 w 2892"/>
                <a:gd name="T21" fmla="*/ 0 h 2182"/>
                <a:gd name="T22" fmla="*/ 0 w 2892"/>
                <a:gd name="T23" fmla="*/ 225 h 2182"/>
                <a:gd name="T24" fmla="*/ 0 w 2892"/>
                <a:gd name="T25" fmla="*/ 576 h 2182"/>
                <a:gd name="T26" fmla="*/ 3 w 2892"/>
                <a:gd name="T27" fmla="*/ 1943 h 2182"/>
                <a:gd name="T28" fmla="*/ 131 w 2892"/>
                <a:gd name="T29" fmla="*/ 2182 h 2182"/>
                <a:gd name="T30" fmla="*/ 2426 w 2892"/>
                <a:gd name="T31" fmla="*/ 2182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92" h="2182">
                  <a:moveTo>
                    <a:pt x="2426" y="2182"/>
                  </a:moveTo>
                  <a:cubicBezTo>
                    <a:pt x="2529" y="2182"/>
                    <a:pt x="2661" y="2145"/>
                    <a:pt x="2689" y="2078"/>
                  </a:cubicBezTo>
                  <a:cubicBezTo>
                    <a:pt x="2702" y="2046"/>
                    <a:pt x="2715" y="2005"/>
                    <a:pt x="2727" y="1952"/>
                  </a:cubicBezTo>
                  <a:cubicBezTo>
                    <a:pt x="2752" y="1794"/>
                    <a:pt x="2814" y="1085"/>
                    <a:pt x="2843" y="742"/>
                  </a:cubicBezTo>
                  <a:cubicBezTo>
                    <a:pt x="2851" y="640"/>
                    <a:pt x="2892" y="453"/>
                    <a:pt x="2812" y="391"/>
                  </a:cubicBezTo>
                  <a:cubicBezTo>
                    <a:pt x="2778" y="365"/>
                    <a:pt x="2724" y="346"/>
                    <a:pt x="2639" y="346"/>
                  </a:cubicBezTo>
                  <a:cubicBezTo>
                    <a:pt x="1104" y="346"/>
                    <a:pt x="1104" y="346"/>
                    <a:pt x="1104" y="346"/>
                  </a:cubicBezTo>
                  <a:cubicBezTo>
                    <a:pt x="1001" y="346"/>
                    <a:pt x="918" y="320"/>
                    <a:pt x="918" y="289"/>
                  </a:cubicBezTo>
                  <a:cubicBezTo>
                    <a:pt x="918" y="257"/>
                    <a:pt x="919" y="231"/>
                    <a:pt x="919" y="231"/>
                  </a:cubicBezTo>
                  <a:cubicBezTo>
                    <a:pt x="919" y="231"/>
                    <a:pt x="912" y="0"/>
                    <a:pt x="692" y="0"/>
                  </a:cubicBezTo>
                  <a:cubicBezTo>
                    <a:pt x="210" y="0"/>
                    <a:pt x="210" y="0"/>
                    <a:pt x="210" y="0"/>
                  </a:cubicBezTo>
                  <a:cubicBezTo>
                    <a:pt x="210" y="0"/>
                    <a:pt x="0" y="5"/>
                    <a:pt x="0" y="225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3" y="1943"/>
                    <a:pt x="3" y="1943"/>
                    <a:pt x="3" y="1943"/>
                  </a:cubicBezTo>
                  <a:cubicBezTo>
                    <a:pt x="3" y="1943"/>
                    <a:pt x="16" y="2182"/>
                    <a:pt x="131" y="2182"/>
                  </a:cubicBezTo>
                  <a:lnTo>
                    <a:pt x="2426" y="2182"/>
                  </a:lnTo>
                  <a:close/>
                </a:path>
              </a:pathLst>
            </a:custGeom>
            <a:solidFill>
              <a:srgbClr val="FCB2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6" name="íšľîḑè">
              <a:extLst>
                <a:ext uri="{FF2B5EF4-FFF2-40B4-BE49-F238E27FC236}">
                  <a16:creationId xmlns:a16="http://schemas.microsoft.com/office/drawing/2014/main" id="{D297EB2B-8506-43E6-B7F2-7F8064F6CE9B}"/>
                </a:ext>
              </a:extLst>
            </p:cNvPr>
            <p:cNvSpPr/>
            <p:nvPr/>
          </p:nvSpPr>
          <p:spPr bwMode="auto">
            <a:xfrm>
              <a:off x="3264694" y="2255838"/>
              <a:ext cx="2552700" cy="2536825"/>
            </a:xfrm>
            <a:custGeom>
              <a:avLst/>
              <a:gdLst>
                <a:gd name="T0" fmla="*/ 4036 w 4137"/>
                <a:gd name="T1" fmla="*/ 0 h 4111"/>
                <a:gd name="T2" fmla="*/ 101 w 4137"/>
                <a:gd name="T3" fmla="*/ 0 h 4111"/>
                <a:gd name="T4" fmla="*/ 0 w 4137"/>
                <a:gd name="T5" fmla="*/ 101 h 4111"/>
                <a:gd name="T6" fmla="*/ 0 w 4137"/>
                <a:gd name="T7" fmla="*/ 219 h 4111"/>
                <a:gd name="T8" fmla="*/ 0 w 4137"/>
                <a:gd name="T9" fmla="*/ 544 h 4111"/>
                <a:gd name="T10" fmla="*/ 0 w 4137"/>
                <a:gd name="T11" fmla="*/ 602 h 4111"/>
                <a:gd name="T12" fmla="*/ 0 w 4137"/>
                <a:gd name="T13" fmla="*/ 4010 h 4111"/>
                <a:gd name="T14" fmla="*/ 101 w 4137"/>
                <a:gd name="T15" fmla="*/ 4111 h 4111"/>
                <a:gd name="T16" fmla="*/ 4036 w 4137"/>
                <a:gd name="T17" fmla="*/ 4111 h 4111"/>
                <a:gd name="T18" fmla="*/ 4137 w 4137"/>
                <a:gd name="T19" fmla="*/ 4010 h 4111"/>
                <a:gd name="T20" fmla="*/ 4137 w 4137"/>
                <a:gd name="T21" fmla="*/ 602 h 4111"/>
                <a:gd name="T22" fmla="*/ 4137 w 4137"/>
                <a:gd name="T23" fmla="*/ 544 h 4111"/>
                <a:gd name="T24" fmla="*/ 4137 w 4137"/>
                <a:gd name="T25" fmla="*/ 219 h 4111"/>
                <a:gd name="T26" fmla="*/ 4137 w 4137"/>
                <a:gd name="T27" fmla="*/ 101 h 4111"/>
                <a:gd name="T28" fmla="*/ 4036 w 4137"/>
                <a:gd name="T29" fmla="*/ 0 h 4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137" h="4111">
                  <a:moveTo>
                    <a:pt x="4036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46" y="0"/>
                    <a:pt x="0" y="45"/>
                    <a:pt x="0" y="101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544"/>
                    <a:pt x="0" y="544"/>
                    <a:pt x="0" y="544"/>
                  </a:cubicBezTo>
                  <a:cubicBezTo>
                    <a:pt x="0" y="602"/>
                    <a:pt x="0" y="602"/>
                    <a:pt x="0" y="602"/>
                  </a:cubicBezTo>
                  <a:cubicBezTo>
                    <a:pt x="0" y="4010"/>
                    <a:pt x="0" y="4010"/>
                    <a:pt x="0" y="4010"/>
                  </a:cubicBezTo>
                  <a:cubicBezTo>
                    <a:pt x="0" y="4066"/>
                    <a:pt x="46" y="4111"/>
                    <a:pt x="101" y="4111"/>
                  </a:cubicBezTo>
                  <a:cubicBezTo>
                    <a:pt x="4036" y="4111"/>
                    <a:pt x="4036" y="4111"/>
                    <a:pt x="4036" y="4111"/>
                  </a:cubicBezTo>
                  <a:cubicBezTo>
                    <a:pt x="4092" y="4111"/>
                    <a:pt x="4137" y="4066"/>
                    <a:pt x="4137" y="4010"/>
                  </a:cubicBezTo>
                  <a:cubicBezTo>
                    <a:pt x="4137" y="602"/>
                    <a:pt x="4137" y="602"/>
                    <a:pt x="4137" y="602"/>
                  </a:cubicBezTo>
                  <a:cubicBezTo>
                    <a:pt x="4137" y="544"/>
                    <a:pt x="4137" y="544"/>
                    <a:pt x="4137" y="544"/>
                  </a:cubicBezTo>
                  <a:cubicBezTo>
                    <a:pt x="4137" y="219"/>
                    <a:pt x="4137" y="219"/>
                    <a:pt x="4137" y="219"/>
                  </a:cubicBezTo>
                  <a:cubicBezTo>
                    <a:pt x="4137" y="101"/>
                    <a:pt x="4137" y="101"/>
                    <a:pt x="4137" y="101"/>
                  </a:cubicBezTo>
                  <a:cubicBezTo>
                    <a:pt x="4137" y="45"/>
                    <a:pt x="4092" y="0"/>
                    <a:pt x="403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7" name="iS1iḑé">
              <a:extLst>
                <a:ext uri="{FF2B5EF4-FFF2-40B4-BE49-F238E27FC236}">
                  <a16:creationId xmlns:a16="http://schemas.microsoft.com/office/drawing/2014/main" id="{3A2D3CF8-1738-438F-98C7-8188F949396E}"/>
                </a:ext>
              </a:extLst>
            </p:cNvPr>
            <p:cNvSpPr/>
            <p:nvPr/>
          </p:nvSpPr>
          <p:spPr bwMode="auto">
            <a:xfrm>
              <a:off x="3234531" y="2225675"/>
              <a:ext cx="2614613" cy="2598738"/>
            </a:xfrm>
            <a:custGeom>
              <a:avLst/>
              <a:gdLst>
                <a:gd name="T0" fmla="*/ 4086 w 4238"/>
                <a:gd name="T1" fmla="*/ 50 h 4212"/>
                <a:gd name="T2" fmla="*/ 4187 w 4238"/>
                <a:gd name="T3" fmla="*/ 151 h 4212"/>
                <a:gd name="T4" fmla="*/ 4187 w 4238"/>
                <a:gd name="T5" fmla="*/ 269 h 4212"/>
                <a:gd name="T6" fmla="*/ 4187 w 4238"/>
                <a:gd name="T7" fmla="*/ 594 h 4212"/>
                <a:gd name="T8" fmla="*/ 4187 w 4238"/>
                <a:gd name="T9" fmla="*/ 652 h 4212"/>
                <a:gd name="T10" fmla="*/ 4187 w 4238"/>
                <a:gd name="T11" fmla="*/ 4060 h 4212"/>
                <a:gd name="T12" fmla="*/ 4086 w 4238"/>
                <a:gd name="T13" fmla="*/ 4161 h 4212"/>
                <a:gd name="T14" fmla="*/ 151 w 4238"/>
                <a:gd name="T15" fmla="*/ 4161 h 4212"/>
                <a:gd name="T16" fmla="*/ 50 w 4238"/>
                <a:gd name="T17" fmla="*/ 4060 h 4212"/>
                <a:gd name="T18" fmla="*/ 50 w 4238"/>
                <a:gd name="T19" fmla="*/ 652 h 4212"/>
                <a:gd name="T20" fmla="*/ 50 w 4238"/>
                <a:gd name="T21" fmla="*/ 594 h 4212"/>
                <a:gd name="T22" fmla="*/ 50 w 4238"/>
                <a:gd name="T23" fmla="*/ 269 h 4212"/>
                <a:gd name="T24" fmla="*/ 50 w 4238"/>
                <a:gd name="T25" fmla="*/ 151 h 4212"/>
                <a:gd name="T26" fmla="*/ 151 w 4238"/>
                <a:gd name="T27" fmla="*/ 50 h 4212"/>
                <a:gd name="T28" fmla="*/ 4086 w 4238"/>
                <a:gd name="T29" fmla="*/ 50 h 4212"/>
                <a:gd name="T30" fmla="*/ 4086 w 4238"/>
                <a:gd name="T31" fmla="*/ 0 h 4212"/>
                <a:gd name="T32" fmla="*/ 151 w 4238"/>
                <a:gd name="T33" fmla="*/ 0 h 4212"/>
                <a:gd name="T34" fmla="*/ 0 w 4238"/>
                <a:gd name="T35" fmla="*/ 151 h 4212"/>
                <a:gd name="T36" fmla="*/ 0 w 4238"/>
                <a:gd name="T37" fmla="*/ 269 h 4212"/>
                <a:gd name="T38" fmla="*/ 0 w 4238"/>
                <a:gd name="T39" fmla="*/ 594 h 4212"/>
                <a:gd name="T40" fmla="*/ 0 w 4238"/>
                <a:gd name="T41" fmla="*/ 652 h 4212"/>
                <a:gd name="T42" fmla="*/ 0 w 4238"/>
                <a:gd name="T43" fmla="*/ 4060 h 4212"/>
                <a:gd name="T44" fmla="*/ 151 w 4238"/>
                <a:gd name="T45" fmla="*/ 4212 h 4212"/>
                <a:gd name="T46" fmla="*/ 4086 w 4238"/>
                <a:gd name="T47" fmla="*/ 4212 h 4212"/>
                <a:gd name="T48" fmla="*/ 4238 w 4238"/>
                <a:gd name="T49" fmla="*/ 4060 h 4212"/>
                <a:gd name="T50" fmla="*/ 4238 w 4238"/>
                <a:gd name="T51" fmla="*/ 652 h 4212"/>
                <a:gd name="T52" fmla="*/ 4238 w 4238"/>
                <a:gd name="T53" fmla="*/ 594 h 4212"/>
                <a:gd name="T54" fmla="*/ 4238 w 4238"/>
                <a:gd name="T55" fmla="*/ 269 h 4212"/>
                <a:gd name="T56" fmla="*/ 4238 w 4238"/>
                <a:gd name="T57" fmla="*/ 151 h 4212"/>
                <a:gd name="T58" fmla="*/ 4086 w 4238"/>
                <a:gd name="T59" fmla="*/ 0 h 4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238" h="4212">
                  <a:moveTo>
                    <a:pt x="4086" y="50"/>
                  </a:moveTo>
                  <a:cubicBezTo>
                    <a:pt x="4142" y="50"/>
                    <a:pt x="4187" y="95"/>
                    <a:pt x="4187" y="151"/>
                  </a:cubicBezTo>
                  <a:cubicBezTo>
                    <a:pt x="4187" y="269"/>
                    <a:pt x="4187" y="269"/>
                    <a:pt x="4187" y="269"/>
                  </a:cubicBezTo>
                  <a:cubicBezTo>
                    <a:pt x="4187" y="594"/>
                    <a:pt x="4187" y="594"/>
                    <a:pt x="4187" y="594"/>
                  </a:cubicBezTo>
                  <a:cubicBezTo>
                    <a:pt x="4187" y="652"/>
                    <a:pt x="4187" y="652"/>
                    <a:pt x="4187" y="652"/>
                  </a:cubicBezTo>
                  <a:cubicBezTo>
                    <a:pt x="4187" y="4060"/>
                    <a:pt x="4187" y="4060"/>
                    <a:pt x="4187" y="4060"/>
                  </a:cubicBezTo>
                  <a:cubicBezTo>
                    <a:pt x="4187" y="4116"/>
                    <a:pt x="4142" y="4161"/>
                    <a:pt x="4086" y="4161"/>
                  </a:cubicBezTo>
                  <a:cubicBezTo>
                    <a:pt x="151" y="4161"/>
                    <a:pt x="151" y="4161"/>
                    <a:pt x="151" y="4161"/>
                  </a:cubicBezTo>
                  <a:cubicBezTo>
                    <a:pt x="96" y="4161"/>
                    <a:pt x="50" y="4116"/>
                    <a:pt x="50" y="4060"/>
                  </a:cubicBezTo>
                  <a:cubicBezTo>
                    <a:pt x="50" y="652"/>
                    <a:pt x="50" y="652"/>
                    <a:pt x="50" y="652"/>
                  </a:cubicBezTo>
                  <a:cubicBezTo>
                    <a:pt x="50" y="594"/>
                    <a:pt x="50" y="594"/>
                    <a:pt x="50" y="594"/>
                  </a:cubicBezTo>
                  <a:cubicBezTo>
                    <a:pt x="50" y="269"/>
                    <a:pt x="50" y="269"/>
                    <a:pt x="50" y="269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0" y="95"/>
                    <a:pt x="96" y="50"/>
                    <a:pt x="151" y="50"/>
                  </a:cubicBezTo>
                  <a:cubicBezTo>
                    <a:pt x="4086" y="50"/>
                    <a:pt x="4086" y="50"/>
                    <a:pt x="4086" y="50"/>
                  </a:cubicBezTo>
                  <a:moveTo>
                    <a:pt x="4086" y="0"/>
                  </a:moveTo>
                  <a:cubicBezTo>
                    <a:pt x="151" y="0"/>
                    <a:pt x="151" y="0"/>
                    <a:pt x="151" y="0"/>
                  </a:cubicBezTo>
                  <a:cubicBezTo>
                    <a:pt x="68" y="0"/>
                    <a:pt x="0" y="68"/>
                    <a:pt x="0" y="151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652"/>
                    <a:pt x="0" y="652"/>
                    <a:pt x="0" y="652"/>
                  </a:cubicBezTo>
                  <a:cubicBezTo>
                    <a:pt x="0" y="4060"/>
                    <a:pt x="0" y="4060"/>
                    <a:pt x="0" y="4060"/>
                  </a:cubicBezTo>
                  <a:cubicBezTo>
                    <a:pt x="0" y="4144"/>
                    <a:pt x="68" y="4212"/>
                    <a:pt x="151" y="4212"/>
                  </a:cubicBezTo>
                  <a:cubicBezTo>
                    <a:pt x="4086" y="4212"/>
                    <a:pt x="4086" y="4212"/>
                    <a:pt x="4086" y="4212"/>
                  </a:cubicBezTo>
                  <a:cubicBezTo>
                    <a:pt x="4170" y="4212"/>
                    <a:pt x="4238" y="4144"/>
                    <a:pt x="4238" y="4060"/>
                  </a:cubicBezTo>
                  <a:cubicBezTo>
                    <a:pt x="4238" y="652"/>
                    <a:pt x="4238" y="652"/>
                    <a:pt x="4238" y="652"/>
                  </a:cubicBezTo>
                  <a:cubicBezTo>
                    <a:pt x="4238" y="594"/>
                    <a:pt x="4238" y="594"/>
                    <a:pt x="4238" y="594"/>
                  </a:cubicBezTo>
                  <a:cubicBezTo>
                    <a:pt x="4238" y="269"/>
                    <a:pt x="4238" y="269"/>
                    <a:pt x="4238" y="269"/>
                  </a:cubicBezTo>
                  <a:cubicBezTo>
                    <a:pt x="4238" y="151"/>
                    <a:pt x="4238" y="151"/>
                    <a:pt x="4238" y="151"/>
                  </a:cubicBezTo>
                  <a:cubicBezTo>
                    <a:pt x="4238" y="68"/>
                    <a:pt x="4170" y="0"/>
                    <a:pt x="4086" y="0"/>
                  </a:cubicBezTo>
                  <a:close/>
                </a:path>
              </a:pathLst>
            </a:custGeom>
            <a:solidFill>
              <a:srgbClr val="2B46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8" name="ïṩlïḋé">
              <a:extLst>
                <a:ext uri="{FF2B5EF4-FFF2-40B4-BE49-F238E27FC236}">
                  <a16:creationId xmlns:a16="http://schemas.microsoft.com/office/drawing/2014/main" id="{F49A2440-5966-4AE4-921E-0C00230B8BCE}"/>
                </a:ext>
              </a:extLst>
            </p:cNvPr>
            <p:cNvSpPr/>
            <p:nvPr/>
          </p:nvSpPr>
          <p:spPr bwMode="auto">
            <a:xfrm>
              <a:off x="3264694" y="2592388"/>
              <a:ext cx="2552700" cy="2200275"/>
            </a:xfrm>
            <a:custGeom>
              <a:avLst/>
              <a:gdLst>
                <a:gd name="T0" fmla="*/ 0 w 4137"/>
                <a:gd name="T1" fmla="*/ 0 h 3567"/>
                <a:gd name="T2" fmla="*/ 0 w 4137"/>
                <a:gd name="T3" fmla="*/ 3466 h 3567"/>
                <a:gd name="T4" fmla="*/ 101 w 4137"/>
                <a:gd name="T5" fmla="*/ 3567 h 3567"/>
                <a:gd name="T6" fmla="*/ 4036 w 4137"/>
                <a:gd name="T7" fmla="*/ 3567 h 3567"/>
                <a:gd name="T8" fmla="*/ 4137 w 4137"/>
                <a:gd name="T9" fmla="*/ 3466 h 3567"/>
                <a:gd name="T10" fmla="*/ 4137 w 4137"/>
                <a:gd name="T11" fmla="*/ 0 h 3567"/>
                <a:gd name="T12" fmla="*/ 0 w 4137"/>
                <a:gd name="T13" fmla="*/ 0 h 3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37" h="3567">
                  <a:moveTo>
                    <a:pt x="0" y="0"/>
                  </a:moveTo>
                  <a:cubicBezTo>
                    <a:pt x="0" y="3466"/>
                    <a:pt x="0" y="3466"/>
                    <a:pt x="0" y="3466"/>
                  </a:cubicBezTo>
                  <a:cubicBezTo>
                    <a:pt x="0" y="3522"/>
                    <a:pt x="46" y="3567"/>
                    <a:pt x="101" y="3567"/>
                  </a:cubicBezTo>
                  <a:cubicBezTo>
                    <a:pt x="4036" y="3567"/>
                    <a:pt x="4036" y="3567"/>
                    <a:pt x="4036" y="3567"/>
                  </a:cubicBezTo>
                  <a:cubicBezTo>
                    <a:pt x="4092" y="3567"/>
                    <a:pt x="4137" y="3522"/>
                    <a:pt x="4137" y="3466"/>
                  </a:cubicBezTo>
                  <a:cubicBezTo>
                    <a:pt x="4137" y="0"/>
                    <a:pt x="4137" y="0"/>
                    <a:pt x="41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9" name="išľíḍé">
              <a:extLst>
                <a:ext uri="{FF2B5EF4-FFF2-40B4-BE49-F238E27FC236}">
                  <a16:creationId xmlns:a16="http://schemas.microsoft.com/office/drawing/2014/main" id="{50BE5C39-BE17-487F-B069-B9A508C5A025}"/>
                </a:ext>
              </a:extLst>
            </p:cNvPr>
            <p:cNvSpPr/>
            <p:nvPr/>
          </p:nvSpPr>
          <p:spPr bwMode="auto">
            <a:xfrm>
              <a:off x="3264694" y="2392363"/>
              <a:ext cx="2552700" cy="234950"/>
            </a:xfrm>
            <a:prstGeom prst="rect">
              <a:avLst/>
            </a:prstGeom>
            <a:solidFill>
              <a:srgbClr val="C1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0" name="îŝlîḑé">
              <a:extLst>
                <a:ext uri="{FF2B5EF4-FFF2-40B4-BE49-F238E27FC236}">
                  <a16:creationId xmlns:a16="http://schemas.microsoft.com/office/drawing/2014/main" id="{243063A6-1DC3-4D85-89B3-7C718D050D31}"/>
                </a:ext>
              </a:extLst>
            </p:cNvPr>
            <p:cNvSpPr/>
            <p:nvPr/>
          </p:nvSpPr>
          <p:spPr bwMode="auto">
            <a:xfrm>
              <a:off x="3264694" y="2255838"/>
              <a:ext cx="2552700" cy="136525"/>
            </a:xfrm>
            <a:custGeom>
              <a:avLst/>
              <a:gdLst>
                <a:gd name="T0" fmla="*/ 4137 w 4137"/>
                <a:gd name="T1" fmla="*/ 101 h 219"/>
                <a:gd name="T2" fmla="*/ 4036 w 4137"/>
                <a:gd name="T3" fmla="*/ 0 h 219"/>
                <a:gd name="T4" fmla="*/ 101 w 4137"/>
                <a:gd name="T5" fmla="*/ 0 h 219"/>
                <a:gd name="T6" fmla="*/ 0 w 4137"/>
                <a:gd name="T7" fmla="*/ 101 h 219"/>
                <a:gd name="T8" fmla="*/ 0 w 4137"/>
                <a:gd name="T9" fmla="*/ 219 h 219"/>
                <a:gd name="T10" fmla="*/ 4137 w 4137"/>
                <a:gd name="T11" fmla="*/ 219 h 219"/>
                <a:gd name="T12" fmla="*/ 4137 w 4137"/>
                <a:gd name="T13" fmla="*/ 101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37" h="219">
                  <a:moveTo>
                    <a:pt x="4137" y="101"/>
                  </a:moveTo>
                  <a:cubicBezTo>
                    <a:pt x="4137" y="45"/>
                    <a:pt x="4092" y="0"/>
                    <a:pt x="4036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46" y="0"/>
                    <a:pt x="0" y="45"/>
                    <a:pt x="0" y="101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4137" y="219"/>
                    <a:pt x="4137" y="219"/>
                    <a:pt x="4137" y="219"/>
                  </a:cubicBezTo>
                  <a:lnTo>
                    <a:pt x="4137" y="101"/>
                  </a:lnTo>
                  <a:close/>
                </a:path>
              </a:pathLst>
            </a:custGeom>
            <a:solidFill>
              <a:srgbClr val="375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1" name="íSḷiḑê">
              <a:extLst>
                <a:ext uri="{FF2B5EF4-FFF2-40B4-BE49-F238E27FC236}">
                  <a16:creationId xmlns:a16="http://schemas.microsoft.com/office/drawing/2014/main" id="{1CE90DAD-B232-4362-86ED-4ACC97810822}"/>
                </a:ext>
              </a:extLst>
            </p:cNvPr>
            <p:cNvSpPr/>
            <p:nvPr/>
          </p:nvSpPr>
          <p:spPr bwMode="auto">
            <a:xfrm>
              <a:off x="3344069" y="2433638"/>
              <a:ext cx="2139950" cy="152400"/>
            </a:xfrm>
            <a:prstGeom prst="rect">
              <a:avLst/>
            </a:prstGeom>
            <a:solidFill>
              <a:srgbClr val="FFF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2" name="îṥļïḓe">
              <a:extLst>
                <a:ext uri="{FF2B5EF4-FFF2-40B4-BE49-F238E27FC236}">
                  <a16:creationId xmlns:a16="http://schemas.microsoft.com/office/drawing/2014/main" id="{862DB810-C3EA-41B8-AE6E-351AF3836FCA}"/>
                </a:ext>
              </a:extLst>
            </p:cNvPr>
            <p:cNvSpPr/>
            <p:nvPr/>
          </p:nvSpPr>
          <p:spPr bwMode="auto">
            <a:xfrm>
              <a:off x="5526881" y="2444750"/>
              <a:ext cx="161925" cy="133350"/>
            </a:xfrm>
            <a:custGeom>
              <a:avLst/>
              <a:gdLst>
                <a:gd name="T0" fmla="*/ 261 w 261"/>
                <a:gd name="T1" fmla="*/ 82 h 218"/>
                <a:gd name="T2" fmla="*/ 198 w 261"/>
                <a:gd name="T3" fmla="*/ 2 h 218"/>
                <a:gd name="T4" fmla="*/ 179 w 261"/>
                <a:gd name="T5" fmla="*/ 0 h 218"/>
                <a:gd name="T6" fmla="*/ 178 w 261"/>
                <a:gd name="T7" fmla="*/ 0 h 218"/>
                <a:gd name="T8" fmla="*/ 178 w 261"/>
                <a:gd name="T9" fmla="*/ 0 h 218"/>
                <a:gd name="T10" fmla="*/ 99 w 261"/>
                <a:gd name="T11" fmla="*/ 63 h 218"/>
                <a:gd name="T12" fmla="*/ 97 w 261"/>
                <a:gd name="T13" fmla="*/ 82 h 218"/>
                <a:gd name="T14" fmla="*/ 100 w 261"/>
                <a:gd name="T15" fmla="*/ 103 h 218"/>
                <a:gd name="T16" fmla="*/ 100 w 261"/>
                <a:gd name="T17" fmla="*/ 104 h 218"/>
                <a:gd name="T18" fmla="*/ 96 w 261"/>
                <a:gd name="T19" fmla="*/ 107 h 218"/>
                <a:gd name="T20" fmla="*/ 92 w 261"/>
                <a:gd name="T21" fmla="*/ 110 h 218"/>
                <a:gd name="T22" fmla="*/ 11 w 261"/>
                <a:gd name="T23" fmla="*/ 167 h 218"/>
                <a:gd name="T24" fmla="*/ 0 w 261"/>
                <a:gd name="T25" fmla="*/ 188 h 218"/>
                <a:gd name="T26" fmla="*/ 0 w 261"/>
                <a:gd name="T27" fmla="*/ 189 h 218"/>
                <a:gd name="T28" fmla="*/ 0 w 261"/>
                <a:gd name="T29" fmla="*/ 189 h 218"/>
                <a:gd name="T30" fmla="*/ 5 w 261"/>
                <a:gd name="T31" fmla="*/ 203 h 218"/>
                <a:gd name="T32" fmla="*/ 8 w 261"/>
                <a:gd name="T33" fmla="*/ 207 h 218"/>
                <a:gd name="T34" fmla="*/ 29 w 261"/>
                <a:gd name="T35" fmla="*/ 218 h 218"/>
                <a:gd name="T36" fmla="*/ 29 w 261"/>
                <a:gd name="T37" fmla="*/ 218 h 218"/>
                <a:gd name="T38" fmla="*/ 29 w 261"/>
                <a:gd name="T39" fmla="*/ 218 h 218"/>
                <a:gd name="T40" fmla="*/ 43 w 261"/>
                <a:gd name="T41" fmla="*/ 213 h 218"/>
                <a:gd name="T42" fmla="*/ 47 w 261"/>
                <a:gd name="T43" fmla="*/ 211 h 218"/>
                <a:gd name="T44" fmla="*/ 47 w 261"/>
                <a:gd name="T45" fmla="*/ 211 h 218"/>
                <a:gd name="T46" fmla="*/ 116 w 261"/>
                <a:gd name="T47" fmla="*/ 162 h 218"/>
                <a:gd name="T48" fmla="*/ 119 w 261"/>
                <a:gd name="T49" fmla="*/ 159 h 218"/>
                <a:gd name="T50" fmla="*/ 133 w 261"/>
                <a:gd name="T51" fmla="*/ 150 h 218"/>
                <a:gd name="T52" fmla="*/ 134 w 261"/>
                <a:gd name="T53" fmla="*/ 151 h 218"/>
                <a:gd name="T54" fmla="*/ 160 w 261"/>
                <a:gd name="T55" fmla="*/ 162 h 218"/>
                <a:gd name="T56" fmla="*/ 179 w 261"/>
                <a:gd name="T57" fmla="*/ 164 h 218"/>
                <a:gd name="T58" fmla="*/ 179 w 261"/>
                <a:gd name="T59" fmla="*/ 164 h 218"/>
                <a:gd name="T60" fmla="*/ 259 w 261"/>
                <a:gd name="T61" fmla="*/ 101 h 218"/>
                <a:gd name="T62" fmla="*/ 259 w 261"/>
                <a:gd name="T63" fmla="*/ 101 h 218"/>
                <a:gd name="T64" fmla="*/ 259 w 261"/>
                <a:gd name="T65" fmla="*/ 101 h 218"/>
                <a:gd name="T66" fmla="*/ 261 w 261"/>
                <a:gd name="T67" fmla="*/ 82 h 218"/>
                <a:gd name="T68" fmla="*/ 87 w 261"/>
                <a:gd name="T69" fmla="*/ 171 h 218"/>
                <a:gd name="T70" fmla="*/ 85 w 261"/>
                <a:gd name="T71" fmla="*/ 169 h 218"/>
                <a:gd name="T72" fmla="*/ 87 w 261"/>
                <a:gd name="T73" fmla="*/ 171 h 218"/>
                <a:gd name="T74" fmla="*/ 43 w 261"/>
                <a:gd name="T75" fmla="*/ 200 h 218"/>
                <a:gd name="T76" fmla="*/ 34 w 261"/>
                <a:gd name="T77" fmla="*/ 203 h 218"/>
                <a:gd name="T78" fmla="*/ 20 w 261"/>
                <a:gd name="T79" fmla="*/ 196 h 218"/>
                <a:gd name="T80" fmla="*/ 18 w 261"/>
                <a:gd name="T81" fmla="*/ 186 h 218"/>
                <a:gd name="T82" fmla="*/ 25 w 261"/>
                <a:gd name="T83" fmla="*/ 173 h 218"/>
                <a:gd name="T84" fmla="*/ 68 w 261"/>
                <a:gd name="T85" fmla="*/ 144 h 218"/>
                <a:gd name="T86" fmla="*/ 78 w 261"/>
                <a:gd name="T87" fmla="*/ 141 h 218"/>
                <a:gd name="T88" fmla="*/ 91 w 261"/>
                <a:gd name="T89" fmla="*/ 148 h 218"/>
                <a:gd name="T90" fmla="*/ 94 w 261"/>
                <a:gd name="T91" fmla="*/ 157 h 218"/>
                <a:gd name="T92" fmla="*/ 87 w 261"/>
                <a:gd name="T93" fmla="*/ 171 h 218"/>
                <a:gd name="T94" fmla="*/ 180 w 261"/>
                <a:gd name="T95" fmla="*/ 134 h 218"/>
                <a:gd name="T96" fmla="*/ 126 w 261"/>
                <a:gd name="T97" fmla="*/ 80 h 218"/>
                <a:gd name="T98" fmla="*/ 180 w 261"/>
                <a:gd name="T99" fmla="*/ 26 h 218"/>
                <a:gd name="T100" fmla="*/ 235 w 261"/>
                <a:gd name="T101" fmla="*/ 80 h 218"/>
                <a:gd name="T102" fmla="*/ 180 w 261"/>
                <a:gd name="T103" fmla="*/ 134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61" h="218">
                  <a:moveTo>
                    <a:pt x="261" y="82"/>
                  </a:moveTo>
                  <a:cubicBezTo>
                    <a:pt x="261" y="45"/>
                    <a:pt x="235" y="11"/>
                    <a:pt x="198" y="2"/>
                  </a:cubicBezTo>
                  <a:cubicBezTo>
                    <a:pt x="191" y="1"/>
                    <a:pt x="185" y="0"/>
                    <a:pt x="179" y="0"/>
                  </a:cubicBezTo>
                  <a:cubicBezTo>
                    <a:pt x="178" y="0"/>
                    <a:pt x="178" y="0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cubicBezTo>
                    <a:pt x="141" y="0"/>
                    <a:pt x="108" y="26"/>
                    <a:pt x="99" y="63"/>
                  </a:cubicBezTo>
                  <a:cubicBezTo>
                    <a:pt x="98" y="70"/>
                    <a:pt x="97" y="76"/>
                    <a:pt x="97" y="82"/>
                  </a:cubicBezTo>
                  <a:cubicBezTo>
                    <a:pt x="97" y="89"/>
                    <a:pt x="98" y="96"/>
                    <a:pt x="100" y="103"/>
                  </a:cubicBezTo>
                  <a:cubicBezTo>
                    <a:pt x="100" y="104"/>
                    <a:pt x="100" y="104"/>
                    <a:pt x="100" y="104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2" y="110"/>
                    <a:pt x="92" y="110"/>
                    <a:pt x="92" y="110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4" y="172"/>
                    <a:pt x="0" y="180"/>
                    <a:pt x="0" y="188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4"/>
                    <a:pt x="2" y="199"/>
                    <a:pt x="5" y="203"/>
                  </a:cubicBezTo>
                  <a:cubicBezTo>
                    <a:pt x="8" y="207"/>
                    <a:pt x="8" y="207"/>
                    <a:pt x="8" y="207"/>
                  </a:cubicBezTo>
                  <a:cubicBezTo>
                    <a:pt x="13" y="214"/>
                    <a:pt x="21" y="218"/>
                    <a:pt x="29" y="218"/>
                  </a:cubicBezTo>
                  <a:cubicBezTo>
                    <a:pt x="29" y="218"/>
                    <a:pt x="29" y="218"/>
                    <a:pt x="29" y="218"/>
                  </a:cubicBezTo>
                  <a:cubicBezTo>
                    <a:pt x="29" y="218"/>
                    <a:pt x="29" y="218"/>
                    <a:pt x="29" y="218"/>
                  </a:cubicBezTo>
                  <a:cubicBezTo>
                    <a:pt x="34" y="218"/>
                    <a:pt x="39" y="216"/>
                    <a:pt x="43" y="213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116" y="162"/>
                    <a:pt x="116" y="162"/>
                    <a:pt x="116" y="162"/>
                  </a:cubicBezTo>
                  <a:cubicBezTo>
                    <a:pt x="119" y="159"/>
                    <a:pt x="119" y="159"/>
                    <a:pt x="119" y="159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4" y="151"/>
                    <a:pt x="134" y="151"/>
                    <a:pt x="134" y="151"/>
                  </a:cubicBezTo>
                  <a:cubicBezTo>
                    <a:pt x="142" y="156"/>
                    <a:pt x="151" y="159"/>
                    <a:pt x="160" y="162"/>
                  </a:cubicBezTo>
                  <a:cubicBezTo>
                    <a:pt x="167" y="163"/>
                    <a:pt x="173" y="164"/>
                    <a:pt x="179" y="164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216" y="164"/>
                    <a:pt x="250" y="138"/>
                    <a:pt x="259" y="101"/>
                  </a:cubicBezTo>
                  <a:cubicBezTo>
                    <a:pt x="259" y="101"/>
                    <a:pt x="259" y="101"/>
                    <a:pt x="259" y="101"/>
                  </a:cubicBezTo>
                  <a:cubicBezTo>
                    <a:pt x="259" y="101"/>
                    <a:pt x="259" y="101"/>
                    <a:pt x="259" y="101"/>
                  </a:cubicBezTo>
                  <a:cubicBezTo>
                    <a:pt x="260" y="94"/>
                    <a:pt x="261" y="88"/>
                    <a:pt x="261" y="82"/>
                  </a:cubicBezTo>
                  <a:close/>
                  <a:moveTo>
                    <a:pt x="87" y="171"/>
                  </a:moveTo>
                  <a:cubicBezTo>
                    <a:pt x="85" y="169"/>
                    <a:pt x="85" y="169"/>
                    <a:pt x="85" y="169"/>
                  </a:cubicBezTo>
                  <a:cubicBezTo>
                    <a:pt x="87" y="171"/>
                    <a:pt x="87" y="171"/>
                    <a:pt x="87" y="171"/>
                  </a:cubicBezTo>
                  <a:cubicBezTo>
                    <a:pt x="43" y="200"/>
                    <a:pt x="43" y="200"/>
                    <a:pt x="43" y="200"/>
                  </a:cubicBezTo>
                  <a:cubicBezTo>
                    <a:pt x="40" y="202"/>
                    <a:pt x="37" y="203"/>
                    <a:pt x="34" y="203"/>
                  </a:cubicBezTo>
                  <a:cubicBezTo>
                    <a:pt x="29" y="203"/>
                    <a:pt x="23" y="200"/>
                    <a:pt x="20" y="196"/>
                  </a:cubicBezTo>
                  <a:cubicBezTo>
                    <a:pt x="18" y="193"/>
                    <a:pt x="18" y="190"/>
                    <a:pt x="18" y="186"/>
                  </a:cubicBezTo>
                  <a:cubicBezTo>
                    <a:pt x="18" y="181"/>
                    <a:pt x="20" y="176"/>
                    <a:pt x="25" y="173"/>
                  </a:cubicBezTo>
                  <a:cubicBezTo>
                    <a:pt x="68" y="144"/>
                    <a:pt x="68" y="144"/>
                    <a:pt x="68" y="144"/>
                  </a:cubicBezTo>
                  <a:cubicBezTo>
                    <a:pt x="71" y="142"/>
                    <a:pt x="74" y="141"/>
                    <a:pt x="78" y="141"/>
                  </a:cubicBezTo>
                  <a:cubicBezTo>
                    <a:pt x="83" y="141"/>
                    <a:pt x="88" y="144"/>
                    <a:pt x="91" y="148"/>
                  </a:cubicBezTo>
                  <a:cubicBezTo>
                    <a:pt x="93" y="151"/>
                    <a:pt x="94" y="154"/>
                    <a:pt x="94" y="157"/>
                  </a:cubicBezTo>
                  <a:cubicBezTo>
                    <a:pt x="94" y="163"/>
                    <a:pt x="91" y="168"/>
                    <a:pt x="87" y="171"/>
                  </a:cubicBezTo>
                  <a:close/>
                  <a:moveTo>
                    <a:pt x="180" y="134"/>
                  </a:moveTo>
                  <a:cubicBezTo>
                    <a:pt x="151" y="134"/>
                    <a:pt x="126" y="110"/>
                    <a:pt x="126" y="80"/>
                  </a:cubicBezTo>
                  <a:cubicBezTo>
                    <a:pt x="126" y="50"/>
                    <a:pt x="151" y="26"/>
                    <a:pt x="180" y="26"/>
                  </a:cubicBezTo>
                  <a:cubicBezTo>
                    <a:pt x="210" y="26"/>
                    <a:pt x="235" y="50"/>
                    <a:pt x="235" y="80"/>
                  </a:cubicBezTo>
                  <a:cubicBezTo>
                    <a:pt x="235" y="110"/>
                    <a:pt x="210" y="134"/>
                    <a:pt x="180" y="134"/>
                  </a:cubicBezTo>
                  <a:close/>
                </a:path>
              </a:pathLst>
            </a:custGeom>
            <a:solidFill>
              <a:srgbClr val="3F5B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3" name="ïśḻíḑé">
              <a:extLst>
                <a:ext uri="{FF2B5EF4-FFF2-40B4-BE49-F238E27FC236}">
                  <a16:creationId xmlns:a16="http://schemas.microsoft.com/office/drawing/2014/main" id="{7EA3A370-DB98-4E1B-BA92-4DE6F200DF64}"/>
                </a:ext>
              </a:extLst>
            </p:cNvPr>
            <p:cNvSpPr/>
            <p:nvPr/>
          </p:nvSpPr>
          <p:spPr bwMode="auto">
            <a:xfrm>
              <a:off x="5631656" y="2281238"/>
              <a:ext cx="84138" cy="84138"/>
            </a:xfrm>
            <a:prstGeom prst="rect">
              <a:avLst/>
            </a:prstGeom>
            <a:solidFill>
              <a:srgbClr val="F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4" name="iS1îḋe">
              <a:extLst>
                <a:ext uri="{FF2B5EF4-FFF2-40B4-BE49-F238E27FC236}">
                  <a16:creationId xmlns:a16="http://schemas.microsoft.com/office/drawing/2014/main" id="{C41F68D7-074E-46C6-B8CF-FFD42E870B50}"/>
                </a:ext>
              </a:extLst>
            </p:cNvPr>
            <p:cNvSpPr/>
            <p:nvPr/>
          </p:nvSpPr>
          <p:spPr bwMode="auto">
            <a:xfrm>
              <a:off x="5484019" y="2281238"/>
              <a:ext cx="85725" cy="84138"/>
            </a:xfrm>
            <a:prstGeom prst="rect">
              <a:avLst/>
            </a:prstGeom>
            <a:solidFill>
              <a:srgbClr val="F5BE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5" name="íSľïďê">
              <a:extLst>
                <a:ext uri="{FF2B5EF4-FFF2-40B4-BE49-F238E27FC236}">
                  <a16:creationId xmlns:a16="http://schemas.microsoft.com/office/drawing/2014/main" id="{6EE370D9-63A6-474F-9CC3-9CFE9A440E79}"/>
                </a:ext>
              </a:extLst>
            </p:cNvPr>
            <p:cNvSpPr/>
            <p:nvPr/>
          </p:nvSpPr>
          <p:spPr bwMode="auto">
            <a:xfrm>
              <a:off x="3347244" y="2770188"/>
              <a:ext cx="1566863" cy="263525"/>
            </a:xfrm>
            <a:prstGeom prst="rect">
              <a:avLst/>
            </a:prstGeom>
            <a:solidFill>
              <a:srgbClr val="F5BE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6" name="iṩľíḑé">
              <a:extLst>
                <a:ext uri="{FF2B5EF4-FFF2-40B4-BE49-F238E27FC236}">
                  <a16:creationId xmlns:a16="http://schemas.microsoft.com/office/drawing/2014/main" id="{F4306F7B-0E05-4932-BF8A-58116DD53FCB}"/>
                </a:ext>
              </a:extLst>
            </p:cNvPr>
            <p:cNvSpPr/>
            <p:nvPr/>
          </p:nvSpPr>
          <p:spPr bwMode="auto">
            <a:xfrm>
              <a:off x="5023644" y="2770188"/>
              <a:ext cx="503238" cy="93663"/>
            </a:xfrm>
            <a:prstGeom prst="rect">
              <a:avLst/>
            </a:prstGeom>
            <a:solidFill>
              <a:srgbClr val="F5BE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7" name="îšḷiḋé">
              <a:extLst>
                <a:ext uri="{FF2B5EF4-FFF2-40B4-BE49-F238E27FC236}">
                  <a16:creationId xmlns:a16="http://schemas.microsoft.com/office/drawing/2014/main" id="{DD336F68-CE15-4DC8-A4F5-73A4F322198F}"/>
                </a:ext>
              </a:extLst>
            </p:cNvPr>
            <p:cNvSpPr/>
            <p:nvPr/>
          </p:nvSpPr>
          <p:spPr bwMode="auto">
            <a:xfrm>
              <a:off x="5023644" y="2941638"/>
              <a:ext cx="503238" cy="92075"/>
            </a:xfrm>
            <a:prstGeom prst="rect">
              <a:avLst/>
            </a:prstGeom>
            <a:solidFill>
              <a:srgbClr val="F1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8" name="iś1iḍe">
              <a:extLst>
                <a:ext uri="{FF2B5EF4-FFF2-40B4-BE49-F238E27FC236}">
                  <a16:creationId xmlns:a16="http://schemas.microsoft.com/office/drawing/2014/main" id="{A4CE5545-1104-4C40-BBD8-9607443F869A}"/>
                </a:ext>
              </a:extLst>
            </p:cNvPr>
            <p:cNvSpPr/>
            <p:nvPr/>
          </p:nvSpPr>
          <p:spPr bwMode="auto">
            <a:xfrm>
              <a:off x="4653756" y="3195638"/>
              <a:ext cx="260350" cy="1295400"/>
            </a:xfrm>
            <a:prstGeom prst="rect">
              <a:avLst/>
            </a:prstGeom>
            <a:solidFill>
              <a:srgbClr val="F5BE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9" name="îś1îḑè">
              <a:extLst>
                <a:ext uri="{FF2B5EF4-FFF2-40B4-BE49-F238E27FC236}">
                  <a16:creationId xmlns:a16="http://schemas.microsoft.com/office/drawing/2014/main" id="{B2E72DF6-B9EF-49C3-9FE2-7AF94C8FF16C}"/>
                </a:ext>
              </a:extLst>
            </p:cNvPr>
            <p:cNvSpPr/>
            <p:nvPr/>
          </p:nvSpPr>
          <p:spPr bwMode="auto">
            <a:xfrm>
              <a:off x="5082381" y="3195638"/>
              <a:ext cx="384175" cy="344488"/>
            </a:xfrm>
            <a:prstGeom prst="rect">
              <a:avLst/>
            </a:prstGeom>
            <a:solidFill>
              <a:srgbClr val="F5BE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0" name="îŝḻîḓé">
              <a:extLst>
                <a:ext uri="{FF2B5EF4-FFF2-40B4-BE49-F238E27FC236}">
                  <a16:creationId xmlns:a16="http://schemas.microsoft.com/office/drawing/2014/main" id="{72931709-2FF6-4E08-A0EA-E2E837245040}"/>
                </a:ext>
              </a:extLst>
            </p:cNvPr>
            <p:cNvSpPr/>
            <p:nvPr/>
          </p:nvSpPr>
          <p:spPr bwMode="auto">
            <a:xfrm>
              <a:off x="5082381" y="4146550"/>
              <a:ext cx="384175" cy="344488"/>
            </a:xfrm>
            <a:prstGeom prst="rect">
              <a:avLst/>
            </a:prstGeom>
            <a:solidFill>
              <a:srgbClr val="F1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1" name="íŝļîďè">
              <a:extLst>
                <a:ext uri="{FF2B5EF4-FFF2-40B4-BE49-F238E27FC236}">
                  <a16:creationId xmlns:a16="http://schemas.microsoft.com/office/drawing/2014/main" id="{F95AE1EC-7BDD-4896-AA3E-7D888FD2CFCA}"/>
                </a:ext>
              </a:extLst>
            </p:cNvPr>
            <p:cNvSpPr/>
            <p:nvPr/>
          </p:nvSpPr>
          <p:spPr bwMode="auto">
            <a:xfrm>
              <a:off x="3347244" y="3195638"/>
              <a:ext cx="1058863" cy="1306513"/>
            </a:xfrm>
            <a:custGeom>
              <a:avLst/>
              <a:gdLst>
                <a:gd name="T0" fmla="*/ 0 w 667"/>
                <a:gd name="T1" fmla="*/ 823 h 823"/>
                <a:gd name="T2" fmla="*/ 667 w 667"/>
                <a:gd name="T3" fmla="*/ 823 h 823"/>
                <a:gd name="T4" fmla="*/ 0 w 667"/>
                <a:gd name="T5" fmla="*/ 0 h 823"/>
                <a:gd name="T6" fmla="*/ 0 w 667"/>
                <a:gd name="T7" fmla="*/ 823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7" h="823">
                  <a:moveTo>
                    <a:pt x="0" y="823"/>
                  </a:moveTo>
                  <a:lnTo>
                    <a:pt x="667" y="823"/>
                  </a:lnTo>
                  <a:lnTo>
                    <a:pt x="0" y="0"/>
                  </a:lnTo>
                  <a:lnTo>
                    <a:pt x="0" y="823"/>
                  </a:lnTo>
                  <a:close/>
                </a:path>
              </a:pathLst>
            </a:custGeom>
            <a:solidFill>
              <a:srgbClr val="7FC9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2" name="îṥḷíḓê">
              <a:extLst>
                <a:ext uri="{FF2B5EF4-FFF2-40B4-BE49-F238E27FC236}">
                  <a16:creationId xmlns:a16="http://schemas.microsoft.com/office/drawing/2014/main" id="{450D8C61-893B-488E-A8E6-950F44EADEEB}"/>
                </a:ext>
              </a:extLst>
            </p:cNvPr>
            <p:cNvSpPr/>
            <p:nvPr/>
          </p:nvSpPr>
          <p:spPr bwMode="auto">
            <a:xfrm>
              <a:off x="3347244" y="3195638"/>
              <a:ext cx="1058863" cy="1306513"/>
            </a:xfrm>
            <a:custGeom>
              <a:avLst/>
              <a:gdLst>
                <a:gd name="T0" fmla="*/ 0 w 667"/>
                <a:gd name="T1" fmla="*/ 0 h 823"/>
                <a:gd name="T2" fmla="*/ 667 w 667"/>
                <a:gd name="T3" fmla="*/ 823 h 823"/>
                <a:gd name="T4" fmla="*/ 667 w 667"/>
                <a:gd name="T5" fmla="*/ 0 h 823"/>
                <a:gd name="T6" fmla="*/ 0 w 667"/>
                <a:gd name="T7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7" h="823">
                  <a:moveTo>
                    <a:pt x="0" y="0"/>
                  </a:moveTo>
                  <a:lnTo>
                    <a:pt x="667" y="823"/>
                  </a:lnTo>
                  <a:lnTo>
                    <a:pt x="6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8D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3" name="ïšḻíḓê">
              <a:extLst>
                <a:ext uri="{FF2B5EF4-FFF2-40B4-BE49-F238E27FC236}">
                  <a16:creationId xmlns:a16="http://schemas.microsoft.com/office/drawing/2014/main" id="{DD528131-321D-4403-83CE-FD4685828E93}"/>
                </a:ext>
              </a:extLst>
            </p:cNvPr>
            <p:cNvSpPr/>
            <p:nvPr/>
          </p:nvSpPr>
          <p:spPr bwMode="auto">
            <a:xfrm>
              <a:off x="5082381" y="3671888"/>
              <a:ext cx="384175" cy="344488"/>
            </a:xfrm>
            <a:prstGeom prst="rect">
              <a:avLst/>
            </a:prstGeom>
            <a:solidFill>
              <a:srgbClr val="7FC9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4" name="isḷíḍé">
              <a:extLst>
                <a:ext uri="{FF2B5EF4-FFF2-40B4-BE49-F238E27FC236}">
                  <a16:creationId xmlns:a16="http://schemas.microsoft.com/office/drawing/2014/main" id="{ADFFFED5-57C3-4FDD-8351-FC34446F36FB}"/>
                </a:ext>
              </a:extLst>
            </p:cNvPr>
            <p:cNvSpPr/>
            <p:nvPr/>
          </p:nvSpPr>
          <p:spPr bwMode="auto">
            <a:xfrm>
              <a:off x="6120606" y="4667250"/>
              <a:ext cx="1370013" cy="1185863"/>
            </a:xfrm>
            <a:custGeom>
              <a:avLst/>
              <a:gdLst>
                <a:gd name="T0" fmla="*/ 1988 w 2222"/>
                <a:gd name="T1" fmla="*/ 1823 h 1922"/>
                <a:gd name="T2" fmla="*/ 1783 w 2222"/>
                <a:gd name="T3" fmla="*/ 1620 h 1922"/>
                <a:gd name="T4" fmla="*/ 1783 w 2222"/>
                <a:gd name="T5" fmla="*/ 1408 h 1922"/>
                <a:gd name="T6" fmla="*/ 1783 w 2222"/>
                <a:gd name="T7" fmla="*/ 203 h 1922"/>
                <a:gd name="T8" fmla="*/ 1581 w 2222"/>
                <a:gd name="T9" fmla="*/ 0 h 1922"/>
                <a:gd name="T10" fmla="*/ 642 w 2222"/>
                <a:gd name="T11" fmla="*/ 0 h 1922"/>
                <a:gd name="T12" fmla="*/ 439 w 2222"/>
                <a:gd name="T13" fmla="*/ 203 h 1922"/>
                <a:gd name="T14" fmla="*/ 439 w 2222"/>
                <a:gd name="T15" fmla="*/ 1408 h 1922"/>
                <a:gd name="T16" fmla="*/ 439 w 2222"/>
                <a:gd name="T17" fmla="*/ 1620 h 1922"/>
                <a:gd name="T18" fmla="*/ 235 w 2222"/>
                <a:gd name="T19" fmla="*/ 1823 h 1922"/>
                <a:gd name="T20" fmla="*/ 0 w 2222"/>
                <a:gd name="T21" fmla="*/ 1823 h 1922"/>
                <a:gd name="T22" fmla="*/ 0 w 2222"/>
                <a:gd name="T23" fmla="*/ 1922 h 1922"/>
                <a:gd name="T24" fmla="*/ 1105 w 2222"/>
                <a:gd name="T25" fmla="*/ 1922 h 1922"/>
                <a:gd name="T26" fmla="*/ 1105 w 2222"/>
                <a:gd name="T27" fmla="*/ 1912 h 1922"/>
                <a:gd name="T28" fmla="*/ 1113 w 2222"/>
                <a:gd name="T29" fmla="*/ 1912 h 1922"/>
                <a:gd name="T30" fmla="*/ 1113 w 2222"/>
                <a:gd name="T31" fmla="*/ 1922 h 1922"/>
                <a:gd name="T32" fmla="*/ 2222 w 2222"/>
                <a:gd name="T33" fmla="*/ 1922 h 1922"/>
                <a:gd name="T34" fmla="*/ 2222 w 2222"/>
                <a:gd name="T35" fmla="*/ 1823 h 1922"/>
                <a:gd name="T36" fmla="*/ 1988 w 2222"/>
                <a:gd name="T37" fmla="*/ 1823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22" h="1922">
                  <a:moveTo>
                    <a:pt x="1988" y="1823"/>
                  </a:moveTo>
                  <a:cubicBezTo>
                    <a:pt x="1876" y="1823"/>
                    <a:pt x="1783" y="1732"/>
                    <a:pt x="1783" y="1620"/>
                  </a:cubicBezTo>
                  <a:cubicBezTo>
                    <a:pt x="1783" y="1408"/>
                    <a:pt x="1783" y="1408"/>
                    <a:pt x="1783" y="1408"/>
                  </a:cubicBezTo>
                  <a:cubicBezTo>
                    <a:pt x="1783" y="203"/>
                    <a:pt x="1783" y="203"/>
                    <a:pt x="1783" y="203"/>
                  </a:cubicBezTo>
                  <a:cubicBezTo>
                    <a:pt x="1783" y="91"/>
                    <a:pt x="1693" y="0"/>
                    <a:pt x="1581" y="0"/>
                  </a:cubicBezTo>
                  <a:cubicBezTo>
                    <a:pt x="642" y="0"/>
                    <a:pt x="642" y="0"/>
                    <a:pt x="642" y="0"/>
                  </a:cubicBezTo>
                  <a:cubicBezTo>
                    <a:pt x="530" y="0"/>
                    <a:pt x="439" y="91"/>
                    <a:pt x="439" y="203"/>
                  </a:cubicBezTo>
                  <a:cubicBezTo>
                    <a:pt x="439" y="1408"/>
                    <a:pt x="439" y="1408"/>
                    <a:pt x="439" y="1408"/>
                  </a:cubicBezTo>
                  <a:cubicBezTo>
                    <a:pt x="439" y="1620"/>
                    <a:pt x="439" y="1620"/>
                    <a:pt x="439" y="1620"/>
                  </a:cubicBezTo>
                  <a:cubicBezTo>
                    <a:pt x="439" y="1732"/>
                    <a:pt x="348" y="1823"/>
                    <a:pt x="235" y="1823"/>
                  </a:cubicBezTo>
                  <a:cubicBezTo>
                    <a:pt x="0" y="1823"/>
                    <a:pt x="0" y="1823"/>
                    <a:pt x="0" y="1823"/>
                  </a:cubicBezTo>
                  <a:cubicBezTo>
                    <a:pt x="0" y="1922"/>
                    <a:pt x="0" y="1922"/>
                    <a:pt x="0" y="1922"/>
                  </a:cubicBezTo>
                  <a:cubicBezTo>
                    <a:pt x="1105" y="1922"/>
                    <a:pt x="1105" y="1922"/>
                    <a:pt x="1105" y="1922"/>
                  </a:cubicBezTo>
                  <a:cubicBezTo>
                    <a:pt x="1105" y="1912"/>
                    <a:pt x="1105" y="1912"/>
                    <a:pt x="1105" y="1912"/>
                  </a:cubicBezTo>
                  <a:cubicBezTo>
                    <a:pt x="1113" y="1912"/>
                    <a:pt x="1113" y="1912"/>
                    <a:pt x="1113" y="1912"/>
                  </a:cubicBezTo>
                  <a:cubicBezTo>
                    <a:pt x="1113" y="1922"/>
                    <a:pt x="1113" y="1922"/>
                    <a:pt x="1113" y="1922"/>
                  </a:cubicBezTo>
                  <a:cubicBezTo>
                    <a:pt x="2222" y="1922"/>
                    <a:pt x="2222" y="1922"/>
                    <a:pt x="2222" y="1922"/>
                  </a:cubicBezTo>
                  <a:cubicBezTo>
                    <a:pt x="2222" y="1823"/>
                    <a:pt x="2222" y="1823"/>
                    <a:pt x="2222" y="1823"/>
                  </a:cubicBezTo>
                  <a:lnTo>
                    <a:pt x="1988" y="1823"/>
                  </a:lnTo>
                  <a:close/>
                </a:path>
              </a:pathLst>
            </a:custGeom>
            <a:solidFill>
              <a:srgbClr val="AFAC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5" name="îṡḻïḑê">
              <a:extLst>
                <a:ext uri="{FF2B5EF4-FFF2-40B4-BE49-F238E27FC236}">
                  <a16:creationId xmlns:a16="http://schemas.microsoft.com/office/drawing/2014/main" id="{119CB990-A8A6-4E95-81B6-1813D4EE261C}"/>
                </a:ext>
              </a:extLst>
            </p:cNvPr>
            <p:cNvSpPr/>
            <p:nvPr/>
          </p:nvSpPr>
          <p:spPr bwMode="auto">
            <a:xfrm>
              <a:off x="5179219" y="5006975"/>
              <a:ext cx="3252788" cy="344488"/>
            </a:xfrm>
            <a:custGeom>
              <a:avLst/>
              <a:gdLst>
                <a:gd name="T0" fmla="*/ 0 w 5274"/>
                <a:gd name="T1" fmla="*/ 0 h 558"/>
                <a:gd name="T2" fmla="*/ 0 w 5274"/>
                <a:gd name="T3" fmla="*/ 355 h 558"/>
                <a:gd name="T4" fmla="*/ 205 w 5274"/>
                <a:gd name="T5" fmla="*/ 558 h 558"/>
                <a:gd name="T6" fmla="*/ 5071 w 5274"/>
                <a:gd name="T7" fmla="*/ 558 h 558"/>
                <a:gd name="T8" fmla="*/ 5274 w 5274"/>
                <a:gd name="T9" fmla="*/ 355 h 558"/>
                <a:gd name="T10" fmla="*/ 5274 w 5274"/>
                <a:gd name="T11" fmla="*/ 0 h 558"/>
                <a:gd name="T12" fmla="*/ 0 w 5274"/>
                <a:gd name="T13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4" h="558">
                  <a:moveTo>
                    <a:pt x="0" y="0"/>
                  </a:moveTo>
                  <a:cubicBezTo>
                    <a:pt x="0" y="355"/>
                    <a:pt x="0" y="355"/>
                    <a:pt x="0" y="355"/>
                  </a:cubicBezTo>
                  <a:cubicBezTo>
                    <a:pt x="0" y="467"/>
                    <a:pt x="93" y="558"/>
                    <a:pt x="205" y="558"/>
                  </a:cubicBezTo>
                  <a:cubicBezTo>
                    <a:pt x="5071" y="558"/>
                    <a:pt x="5071" y="558"/>
                    <a:pt x="5071" y="558"/>
                  </a:cubicBezTo>
                  <a:cubicBezTo>
                    <a:pt x="5183" y="558"/>
                    <a:pt x="5274" y="467"/>
                    <a:pt x="5274" y="355"/>
                  </a:cubicBezTo>
                  <a:cubicBezTo>
                    <a:pt x="5274" y="0"/>
                    <a:pt x="5274" y="0"/>
                    <a:pt x="527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6" name="îS1iḓè">
              <a:extLst>
                <a:ext uri="{FF2B5EF4-FFF2-40B4-BE49-F238E27FC236}">
                  <a16:creationId xmlns:a16="http://schemas.microsoft.com/office/drawing/2014/main" id="{2CBE7BE5-9BF8-4F25-B88C-BEEC582ABB3F}"/>
                </a:ext>
              </a:extLst>
            </p:cNvPr>
            <p:cNvSpPr/>
            <p:nvPr/>
          </p:nvSpPr>
          <p:spPr bwMode="auto">
            <a:xfrm>
              <a:off x="5179219" y="3114675"/>
              <a:ext cx="3252788" cy="1892300"/>
            </a:xfrm>
            <a:custGeom>
              <a:avLst/>
              <a:gdLst>
                <a:gd name="T0" fmla="*/ 5274 w 5274"/>
                <a:gd name="T1" fmla="*/ 204 h 3068"/>
                <a:gd name="T2" fmla="*/ 5071 w 5274"/>
                <a:gd name="T3" fmla="*/ 0 h 3068"/>
                <a:gd name="T4" fmla="*/ 205 w 5274"/>
                <a:gd name="T5" fmla="*/ 0 h 3068"/>
                <a:gd name="T6" fmla="*/ 0 w 5274"/>
                <a:gd name="T7" fmla="*/ 204 h 3068"/>
                <a:gd name="T8" fmla="*/ 0 w 5274"/>
                <a:gd name="T9" fmla="*/ 3068 h 3068"/>
                <a:gd name="T10" fmla="*/ 5274 w 5274"/>
                <a:gd name="T11" fmla="*/ 3068 h 3068"/>
                <a:gd name="T12" fmla="*/ 5274 w 5274"/>
                <a:gd name="T13" fmla="*/ 204 h 30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4" h="3068">
                  <a:moveTo>
                    <a:pt x="5274" y="204"/>
                  </a:moveTo>
                  <a:cubicBezTo>
                    <a:pt x="5274" y="92"/>
                    <a:pt x="5183" y="0"/>
                    <a:pt x="5071" y="0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93" y="0"/>
                    <a:pt x="0" y="92"/>
                    <a:pt x="0" y="204"/>
                  </a:cubicBezTo>
                  <a:cubicBezTo>
                    <a:pt x="0" y="3068"/>
                    <a:pt x="0" y="3068"/>
                    <a:pt x="0" y="3068"/>
                  </a:cubicBezTo>
                  <a:cubicBezTo>
                    <a:pt x="5274" y="3068"/>
                    <a:pt x="5274" y="3068"/>
                    <a:pt x="5274" y="3068"/>
                  </a:cubicBezTo>
                  <a:lnTo>
                    <a:pt x="5274" y="204"/>
                  </a:lnTo>
                  <a:close/>
                </a:path>
              </a:pathLst>
            </a:custGeom>
            <a:solidFill>
              <a:srgbClr val="89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7" name="iṡľïḍê">
              <a:extLst>
                <a:ext uri="{FF2B5EF4-FFF2-40B4-BE49-F238E27FC236}">
                  <a16:creationId xmlns:a16="http://schemas.microsoft.com/office/drawing/2014/main" id="{4F3B6CD1-540B-4A46-AE59-C116D6D7694D}"/>
                </a:ext>
              </a:extLst>
            </p:cNvPr>
            <p:cNvSpPr/>
            <p:nvPr/>
          </p:nvSpPr>
          <p:spPr bwMode="auto">
            <a:xfrm>
              <a:off x="5179219" y="3114675"/>
              <a:ext cx="3252788" cy="1892300"/>
            </a:xfrm>
            <a:custGeom>
              <a:avLst/>
              <a:gdLst>
                <a:gd name="T0" fmla="*/ 5071 w 5274"/>
                <a:gd name="T1" fmla="*/ 31 h 3068"/>
                <a:gd name="T2" fmla="*/ 5243 w 5274"/>
                <a:gd name="T3" fmla="*/ 204 h 3068"/>
                <a:gd name="T4" fmla="*/ 5243 w 5274"/>
                <a:gd name="T5" fmla="*/ 3038 h 3068"/>
                <a:gd name="T6" fmla="*/ 30 w 5274"/>
                <a:gd name="T7" fmla="*/ 3038 h 3068"/>
                <a:gd name="T8" fmla="*/ 30 w 5274"/>
                <a:gd name="T9" fmla="*/ 204 h 3068"/>
                <a:gd name="T10" fmla="*/ 82 w 5274"/>
                <a:gd name="T11" fmla="*/ 82 h 3068"/>
                <a:gd name="T12" fmla="*/ 205 w 5274"/>
                <a:gd name="T13" fmla="*/ 31 h 3068"/>
                <a:gd name="T14" fmla="*/ 5071 w 5274"/>
                <a:gd name="T15" fmla="*/ 31 h 3068"/>
                <a:gd name="T16" fmla="*/ 5071 w 5274"/>
                <a:gd name="T17" fmla="*/ 0 h 3068"/>
                <a:gd name="T18" fmla="*/ 205 w 5274"/>
                <a:gd name="T19" fmla="*/ 0 h 3068"/>
                <a:gd name="T20" fmla="*/ 0 w 5274"/>
                <a:gd name="T21" fmla="*/ 204 h 3068"/>
                <a:gd name="T22" fmla="*/ 0 w 5274"/>
                <a:gd name="T23" fmla="*/ 3068 h 3068"/>
                <a:gd name="T24" fmla="*/ 5274 w 5274"/>
                <a:gd name="T25" fmla="*/ 3068 h 3068"/>
                <a:gd name="T26" fmla="*/ 5274 w 5274"/>
                <a:gd name="T27" fmla="*/ 204 h 3068"/>
                <a:gd name="T28" fmla="*/ 5071 w 5274"/>
                <a:gd name="T29" fmla="*/ 0 h 30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74" h="3068">
                  <a:moveTo>
                    <a:pt x="5071" y="31"/>
                  </a:moveTo>
                  <a:cubicBezTo>
                    <a:pt x="5166" y="31"/>
                    <a:pt x="5243" y="109"/>
                    <a:pt x="5243" y="204"/>
                  </a:cubicBezTo>
                  <a:cubicBezTo>
                    <a:pt x="5243" y="3038"/>
                    <a:pt x="5243" y="3038"/>
                    <a:pt x="5243" y="3038"/>
                  </a:cubicBezTo>
                  <a:cubicBezTo>
                    <a:pt x="30" y="3038"/>
                    <a:pt x="30" y="3038"/>
                    <a:pt x="30" y="3038"/>
                  </a:cubicBezTo>
                  <a:cubicBezTo>
                    <a:pt x="30" y="204"/>
                    <a:pt x="30" y="204"/>
                    <a:pt x="30" y="204"/>
                  </a:cubicBezTo>
                  <a:cubicBezTo>
                    <a:pt x="30" y="158"/>
                    <a:pt x="49" y="115"/>
                    <a:pt x="82" y="82"/>
                  </a:cubicBezTo>
                  <a:cubicBezTo>
                    <a:pt x="115" y="49"/>
                    <a:pt x="159" y="31"/>
                    <a:pt x="205" y="31"/>
                  </a:cubicBezTo>
                  <a:cubicBezTo>
                    <a:pt x="5071" y="31"/>
                    <a:pt x="5071" y="31"/>
                    <a:pt x="5071" y="31"/>
                  </a:cubicBezTo>
                  <a:moveTo>
                    <a:pt x="5071" y="0"/>
                  </a:moveTo>
                  <a:cubicBezTo>
                    <a:pt x="205" y="0"/>
                    <a:pt x="205" y="0"/>
                    <a:pt x="205" y="0"/>
                  </a:cubicBezTo>
                  <a:cubicBezTo>
                    <a:pt x="93" y="0"/>
                    <a:pt x="0" y="92"/>
                    <a:pt x="0" y="204"/>
                  </a:cubicBezTo>
                  <a:cubicBezTo>
                    <a:pt x="0" y="3068"/>
                    <a:pt x="0" y="3068"/>
                    <a:pt x="0" y="3068"/>
                  </a:cubicBezTo>
                  <a:cubicBezTo>
                    <a:pt x="5274" y="3068"/>
                    <a:pt x="5274" y="3068"/>
                    <a:pt x="5274" y="3068"/>
                  </a:cubicBezTo>
                  <a:cubicBezTo>
                    <a:pt x="5274" y="204"/>
                    <a:pt x="5274" y="204"/>
                    <a:pt x="5274" y="204"/>
                  </a:cubicBezTo>
                  <a:cubicBezTo>
                    <a:pt x="5274" y="92"/>
                    <a:pt x="5183" y="0"/>
                    <a:pt x="5071" y="0"/>
                  </a:cubicBezTo>
                  <a:close/>
                </a:path>
              </a:pathLst>
            </a:custGeom>
            <a:solidFill>
              <a:srgbClr val="44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8" name="ísļíďé">
              <a:extLst>
                <a:ext uri="{FF2B5EF4-FFF2-40B4-BE49-F238E27FC236}">
                  <a16:creationId xmlns:a16="http://schemas.microsoft.com/office/drawing/2014/main" id="{1A0F5B85-1F09-40E9-BE8D-78005AFE6B3B}"/>
                </a:ext>
              </a:extLst>
            </p:cNvPr>
            <p:cNvSpPr/>
            <p:nvPr/>
          </p:nvSpPr>
          <p:spPr bwMode="auto">
            <a:xfrm>
              <a:off x="5839619" y="5794375"/>
              <a:ext cx="1931988" cy="158750"/>
            </a:xfrm>
            <a:custGeom>
              <a:avLst/>
              <a:gdLst>
                <a:gd name="T0" fmla="*/ 3132 w 3132"/>
                <a:gd name="T1" fmla="*/ 229 h 258"/>
                <a:gd name="T2" fmla="*/ 3132 w 3132"/>
                <a:gd name="T3" fmla="*/ 202 h 258"/>
                <a:gd name="T4" fmla="*/ 2929 w 3132"/>
                <a:gd name="T5" fmla="*/ 0 h 258"/>
                <a:gd name="T6" fmla="*/ 202 w 3132"/>
                <a:gd name="T7" fmla="*/ 0 h 258"/>
                <a:gd name="T8" fmla="*/ 0 w 3132"/>
                <a:gd name="T9" fmla="*/ 202 h 258"/>
                <a:gd name="T10" fmla="*/ 0 w 3132"/>
                <a:gd name="T11" fmla="*/ 229 h 258"/>
                <a:gd name="T12" fmla="*/ 1 w 3132"/>
                <a:gd name="T13" fmla="*/ 258 h 258"/>
                <a:gd name="T14" fmla="*/ 3130 w 3132"/>
                <a:gd name="T15" fmla="*/ 258 h 258"/>
                <a:gd name="T16" fmla="*/ 3132 w 3132"/>
                <a:gd name="T17" fmla="*/ 229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2" h="258">
                  <a:moveTo>
                    <a:pt x="3132" y="229"/>
                  </a:moveTo>
                  <a:cubicBezTo>
                    <a:pt x="3132" y="202"/>
                    <a:pt x="3132" y="202"/>
                    <a:pt x="3132" y="202"/>
                  </a:cubicBezTo>
                  <a:cubicBezTo>
                    <a:pt x="3132" y="89"/>
                    <a:pt x="3041" y="0"/>
                    <a:pt x="2929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90" y="0"/>
                    <a:pt x="0" y="89"/>
                    <a:pt x="0" y="20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38"/>
                    <a:pt x="0" y="249"/>
                    <a:pt x="1" y="258"/>
                  </a:cubicBezTo>
                  <a:cubicBezTo>
                    <a:pt x="3130" y="258"/>
                    <a:pt x="3130" y="258"/>
                    <a:pt x="3130" y="258"/>
                  </a:cubicBezTo>
                  <a:cubicBezTo>
                    <a:pt x="3131" y="249"/>
                    <a:pt x="3132" y="238"/>
                    <a:pt x="3132" y="22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9" name="îṩḻïḑé">
              <a:extLst>
                <a:ext uri="{FF2B5EF4-FFF2-40B4-BE49-F238E27FC236}">
                  <a16:creationId xmlns:a16="http://schemas.microsoft.com/office/drawing/2014/main" id="{2848A761-A5C3-43F9-83B2-5F66ADDEA5BC}"/>
                </a:ext>
              </a:extLst>
            </p:cNvPr>
            <p:cNvSpPr/>
            <p:nvPr/>
          </p:nvSpPr>
          <p:spPr bwMode="auto">
            <a:xfrm>
              <a:off x="6760369" y="5143500"/>
              <a:ext cx="90488" cy="90488"/>
            </a:xfrm>
            <a:prstGeom prst="ellipse">
              <a:avLst/>
            </a:prstGeom>
            <a:solidFill>
              <a:srgbClr val="28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0" name="ïslïďé">
              <a:extLst>
                <a:ext uri="{FF2B5EF4-FFF2-40B4-BE49-F238E27FC236}">
                  <a16:creationId xmlns:a16="http://schemas.microsoft.com/office/drawing/2014/main" id="{F31BFFF1-17CE-4945-9D56-A146BD59ABC4}"/>
                </a:ext>
              </a:extLst>
            </p:cNvPr>
            <p:cNvSpPr/>
            <p:nvPr/>
          </p:nvSpPr>
          <p:spPr bwMode="auto">
            <a:xfrm>
              <a:off x="3420269" y="5953125"/>
              <a:ext cx="5060950" cy="190500"/>
            </a:xfrm>
            <a:custGeom>
              <a:avLst/>
              <a:gdLst>
                <a:gd name="T0" fmla="*/ 8207 w 8207"/>
                <a:gd name="T1" fmla="*/ 155 h 310"/>
                <a:gd name="T2" fmla="*/ 8052 w 8207"/>
                <a:gd name="T3" fmla="*/ 310 h 310"/>
                <a:gd name="T4" fmla="*/ 156 w 8207"/>
                <a:gd name="T5" fmla="*/ 310 h 310"/>
                <a:gd name="T6" fmla="*/ 0 w 8207"/>
                <a:gd name="T7" fmla="*/ 155 h 310"/>
                <a:gd name="T8" fmla="*/ 0 w 8207"/>
                <a:gd name="T9" fmla="*/ 155 h 310"/>
                <a:gd name="T10" fmla="*/ 156 w 8207"/>
                <a:gd name="T11" fmla="*/ 0 h 310"/>
                <a:gd name="T12" fmla="*/ 8052 w 8207"/>
                <a:gd name="T13" fmla="*/ 0 h 310"/>
                <a:gd name="T14" fmla="*/ 8207 w 8207"/>
                <a:gd name="T15" fmla="*/ 15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07" h="310">
                  <a:moveTo>
                    <a:pt x="8207" y="155"/>
                  </a:moveTo>
                  <a:cubicBezTo>
                    <a:pt x="8207" y="241"/>
                    <a:pt x="8138" y="310"/>
                    <a:pt x="8052" y="310"/>
                  </a:cubicBezTo>
                  <a:cubicBezTo>
                    <a:pt x="156" y="310"/>
                    <a:pt x="156" y="310"/>
                    <a:pt x="156" y="310"/>
                  </a:cubicBezTo>
                  <a:cubicBezTo>
                    <a:pt x="70" y="310"/>
                    <a:pt x="0" y="241"/>
                    <a:pt x="0" y="155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69"/>
                    <a:pt x="70" y="0"/>
                    <a:pt x="156" y="0"/>
                  </a:cubicBezTo>
                  <a:cubicBezTo>
                    <a:pt x="8052" y="0"/>
                    <a:pt x="8052" y="0"/>
                    <a:pt x="8052" y="0"/>
                  </a:cubicBezTo>
                  <a:cubicBezTo>
                    <a:pt x="8138" y="0"/>
                    <a:pt x="8207" y="69"/>
                    <a:pt x="8207" y="155"/>
                  </a:cubicBezTo>
                  <a:close/>
                </a:path>
              </a:pathLst>
            </a:custGeom>
            <a:solidFill>
              <a:srgbClr val="AFAC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1" name="íṧḻïḑé">
              <a:extLst>
                <a:ext uri="{FF2B5EF4-FFF2-40B4-BE49-F238E27FC236}">
                  <a16:creationId xmlns:a16="http://schemas.microsoft.com/office/drawing/2014/main" id="{4955D30E-2104-416E-8919-B099DDFB846B}"/>
                </a:ext>
              </a:extLst>
            </p:cNvPr>
            <p:cNvSpPr/>
            <p:nvPr/>
          </p:nvSpPr>
          <p:spPr bwMode="auto">
            <a:xfrm>
              <a:off x="5288756" y="3225800"/>
              <a:ext cx="3038475" cy="276225"/>
            </a:xfrm>
            <a:prstGeom prst="rect">
              <a:avLst/>
            </a:prstGeom>
            <a:solidFill>
              <a:srgbClr val="E5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2" name="îṥ1ídè">
              <a:extLst>
                <a:ext uri="{FF2B5EF4-FFF2-40B4-BE49-F238E27FC236}">
                  <a16:creationId xmlns:a16="http://schemas.microsoft.com/office/drawing/2014/main" id="{90384028-E32C-432F-9F0C-0D3A4AA76237}"/>
                </a:ext>
              </a:extLst>
            </p:cNvPr>
            <p:cNvSpPr/>
            <p:nvPr/>
          </p:nvSpPr>
          <p:spPr bwMode="auto">
            <a:xfrm>
              <a:off x="5288756" y="3548063"/>
              <a:ext cx="3038475" cy="49213"/>
            </a:xfrm>
            <a:prstGeom prst="rect">
              <a:avLst/>
            </a:prstGeom>
            <a:solidFill>
              <a:srgbClr val="E5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3" name="îśḷïďè">
              <a:extLst>
                <a:ext uri="{FF2B5EF4-FFF2-40B4-BE49-F238E27FC236}">
                  <a16:creationId xmlns:a16="http://schemas.microsoft.com/office/drawing/2014/main" id="{383C0464-0A45-4DD4-B097-944B3157A672}"/>
                </a:ext>
              </a:extLst>
            </p:cNvPr>
            <p:cNvSpPr/>
            <p:nvPr/>
          </p:nvSpPr>
          <p:spPr bwMode="auto">
            <a:xfrm>
              <a:off x="5288756" y="3709988"/>
              <a:ext cx="1000125" cy="61913"/>
            </a:xfrm>
            <a:prstGeom prst="rect">
              <a:avLst/>
            </a:prstGeom>
            <a:solidFill>
              <a:srgbClr val="E5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4" name="iṡľiḍe">
              <a:extLst>
                <a:ext uri="{FF2B5EF4-FFF2-40B4-BE49-F238E27FC236}">
                  <a16:creationId xmlns:a16="http://schemas.microsoft.com/office/drawing/2014/main" id="{C437603C-0006-4976-9EF9-E1E5A95FC321}"/>
                </a:ext>
              </a:extLst>
            </p:cNvPr>
            <p:cNvSpPr/>
            <p:nvPr/>
          </p:nvSpPr>
          <p:spPr bwMode="auto">
            <a:xfrm>
              <a:off x="5288756" y="3852863"/>
              <a:ext cx="1000125" cy="60325"/>
            </a:xfrm>
            <a:prstGeom prst="rect">
              <a:avLst/>
            </a:prstGeom>
            <a:solidFill>
              <a:srgbClr val="E5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5" name="ïṧľîḍé">
              <a:extLst>
                <a:ext uri="{FF2B5EF4-FFF2-40B4-BE49-F238E27FC236}">
                  <a16:creationId xmlns:a16="http://schemas.microsoft.com/office/drawing/2014/main" id="{701F0FAE-27E2-44E6-AF9A-4BA41F0EB480}"/>
                </a:ext>
              </a:extLst>
            </p:cNvPr>
            <p:cNvSpPr/>
            <p:nvPr/>
          </p:nvSpPr>
          <p:spPr bwMode="auto">
            <a:xfrm>
              <a:off x="5288756" y="3979863"/>
              <a:ext cx="455613" cy="366713"/>
            </a:xfrm>
            <a:prstGeom prst="rect">
              <a:avLst/>
            </a:prstGeom>
            <a:solidFill>
              <a:srgbClr val="7DB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6" name="isľïḋé">
              <a:extLst>
                <a:ext uri="{FF2B5EF4-FFF2-40B4-BE49-F238E27FC236}">
                  <a16:creationId xmlns:a16="http://schemas.microsoft.com/office/drawing/2014/main" id="{DACC192B-CD1D-4500-8A8A-A680A1D301E1}"/>
                </a:ext>
              </a:extLst>
            </p:cNvPr>
            <p:cNvSpPr/>
            <p:nvPr/>
          </p:nvSpPr>
          <p:spPr bwMode="auto">
            <a:xfrm>
              <a:off x="5831681" y="3979863"/>
              <a:ext cx="457200" cy="366713"/>
            </a:xfrm>
            <a:prstGeom prst="rect">
              <a:avLst/>
            </a:prstGeom>
            <a:solidFill>
              <a:srgbClr val="EC62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7" name="ïṥļïḓè">
              <a:extLst>
                <a:ext uri="{FF2B5EF4-FFF2-40B4-BE49-F238E27FC236}">
                  <a16:creationId xmlns:a16="http://schemas.microsoft.com/office/drawing/2014/main" id="{E7A0CE00-18D8-4D5F-8967-97FA8CBB639A}"/>
                </a:ext>
              </a:extLst>
            </p:cNvPr>
            <p:cNvSpPr/>
            <p:nvPr/>
          </p:nvSpPr>
          <p:spPr bwMode="auto">
            <a:xfrm>
              <a:off x="5288756" y="4398963"/>
              <a:ext cx="1000125" cy="201613"/>
            </a:xfrm>
            <a:prstGeom prst="rect">
              <a:avLst/>
            </a:prstGeom>
            <a:solidFill>
              <a:srgbClr val="E5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8" name="î$lîḍè">
              <a:extLst>
                <a:ext uri="{FF2B5EF4-FFF2-40B4-BE49-F238E27FC236}">
                  <a16:creationId xmlns:a16="http://schemas.microsoft.com/office/drawing/2014/main" id="{FC0BF0A7-1A7E-48AF-941D-4B15FB6BA7B1}"/>
                </a:ext>
              </a:extLst>
            </p:cNvPr>
            <p:cNvSpPr/>
            <p:nvPr/>
          </p:nvSpPr>
          <p:spPr bwMode="auto">
            <a:xfrm>
              <a:off x="6484144" y="3951288"/>
              <a:ext cx="1873250" cy="649288"/>
            </a:xfrm>
            <a:custGeom>
              <a:avLst/>
              <a:gdLst>
                <a:gd name="T0" fmla="*/ 945 w 1180"/>
                <a:gd name="T1" fmla="*/ 186 h 409"/>
                <a:gd name="T2" fmla="*/ 684 w 1180"/>
                <a:gd name="T3" fmla="*/ 138 h 409"/>
                <a:gd name="T4" fmla="*/ 467 w 1180"/>
                <a:gd name="T5" fmla="*/ 276 h 409"/>
                <a:gd name="T6" fmla="*/ 237 w 1180"/>
                <a:gd name="T7" fmla="*/ 179 h 409"/>
                <a:gd name="T8" fmla="*/ 0 w 1180"/>
                <a:gd name="T9" fmla="*/ 256 h 409"/>
                <a:gd name="T10" fmla="*/ 0 w 1180"/>
                <a:gd name="T11" fmla="*/ 409 h 409"/>
                <a:gd name="T12" fmla="*/ 1180 w 1180"/>
                <a:gd name="T13" fmla="*/ 409 h 409"/>
                <a:gd name="T14" fmla="*/ 1180 w 1180"/>
                <a:gd name="T15" fmla="*/ 0 h 409"/>
                <a:gd name="T16" fmla="*/ 945 w 1180"/>
                <a:gd name="T17" fmla="*/ 186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0" h="409">
                  <a:moveTo>
                    <a:pt x="945" y="186"/>
                  </a:moveTo>
                  <a:lnTo>
                    <a:pt x="684" y="138"/>
                  </a:lnTo>
                  <a:lnTo>
                    <a:pt x="467" y="276"/>
                  </a:lnTo>
                  <a:lnTo>
                    <a:pt x="237" y="179"/>
                  </a:lnTo>
                  <a:lnTo>
                    <a:pt x="0" y="256"/>
                  </a:lnTo>
                  <a:lnTo>
                    <a:pt x="0" y="409"/>
                  </a:lnTo>
                  <a:lnTo>
                    <a:pt x="1180" y="409"/>
                  </a:lnTo>
                  <a:lnTo>
                    <a:pt x="1180" y="0"/>
                  </a:lnTo>
                  <a:lnTo>
                    <a:pt x="945" y="186"/>
                  </a:lnTo>
                  <a:close/>
                </a:path>
              </a:pathLst>
            </a:custGeom>
            <a:solidFill>
              <a:srgbClr val="FAAB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9" name="ïSlïďé">
              <a:extLst>
                <a:ext uri="{FF2B5EF4-FFF2-40B4-BE49-F238E27FC236}">
                  <a16:creationId xmlns:a16="http://schemas.microsoft.com/office/drawing/2014/main" id="{3419AB43-D7A4-4F39-BE1B-A78131245583}"/>
                </a:ext>
              </a:extLst>
            </p:cNvPr>
            <p:cNvSpPr/>
            <p:nvPr/>
          </p:nvSpPr>
          <p:spPr bwMode="auto">
            <a:xfrm>
              <a:off x="6484144" y="3709988"/>
              <a:ext cx="1873250" cy="646113"/>
            </a:xfrm>
            <a:custGeom>
              <a:avLst/>
              <a:gdLst>
                <a:gd name="T0" fmla="*/ 464 w 1180"/>
                <a:gd name="T1" fmla="*/ 407 h 407"/>
                <a:gd name="T2" fmla="*/ 679 w 1180"/>
                <a:gd name="T3" fmla="*/ 271 h 407"/>
                <a:gd name="T4" fmla="*/ 938 w 1180"/>
                <a:gd name="T5" fmla="*/ 319 h 407"/>
                <a:gd name="T6" fmla="*/ 1180 w 1180"/>
                <a:gd name="T7" fmla="*/ 127 h 407"/>
                <a:gd name="T8" fmla="*/ 1180 w 1180"/>
                <a:gd name="T9" fmla="*/ 0 h 407"/>
                <a:gd name="T10" fmla="*/ 0 w 1180"/>
                <a:gd name="T11" fmla="*/ 0 h 407"/>
                <a:gd name="T12" fmla="*/ 0 w 1180"/>
                <a:gd name="T13" fmla="*/ 389 h 407"/>
                <a:gd name="T14" fmla="*/ 238 w 1180"/>
                <a:gd name="T15" fmla="*/ 311 h 407"/>
                <a:gd name="T16" fmla="*/ 464 w 1180"/>
                <a:gd name="T17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0" h="407">
                  <a:moveTo>
                    <a:pt x="464" y="407"/>
                  </a:moveTo>
                  <a:lnTo>
                    <a:pt x="679" y="271"/>
                  </a:lnTo>
                  <a:lnTo>
                    <a:pt x="938" y="319"/>
                  </a:lnTo>
                  <a:lnTo>
                    <a:pt x="1180" y="127"/>
                  </a:lnTo>
                  <a:lnTo>
                    <a:pt x="1180" y="0"/>
                  </a:lnTo>
                  <a:lnTo>
                    <a:pt x="0" y="0"/>
                  </a:lnTo>
                  <a:lnTo>
                    <a:pt x="0" y="389"/>
                  </a:lnTo>
                  <a:lnTo>
                    <a:pt x="238" y="311"/>
                  </a:lnTo>
                  <a:lnTo>
                    <a:pt x="464" y="407"/>
                  </a:lnTo>
                  <a:close/>
                </a:path>
              </a:pathLst>
            </a:custGeom>
            <a:solidFill>
              <a:srgbClr val="E5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0" name="i$ľîdê">
              <a:extLst>
                <a:ext uri="{FF2B5EF4-FFF2-40B4-BE49-F238E27FC236}">
                  <a16:creationId xmlns:a16="http://schemas.microsoft.com/office/drawing/2014/main" id="{1E3BDC6D-AE72-4704-9618-C6E44E85D677}"/>
                </a:ext>
              </a:extLst>
            </p:cNvPr>
            <p:cNvSpPr/>
            <p:nvPr/>
          </p:nvSpPr>
          <p:spPr bwMode="auto">
            <a:xfrm>
              <a:off x="6484144" y="3911600"/>
              <a:ext cx="1873250" cy="477838"/>
            </a:xfrm>
            <a:custGeom>
              <a:avLst/>
              <a:gdLst>
                <a:gd name="T0" fmla="*/ 467 w 1180"/>
                <a:gd name="T1" fmla="*/ 301 h 301"/>
                <a:gd name="T2" fmla="*/ 684 w 1180"/>
                <a:gd name="T3" fmla="*/ 163 h 301"/>
                <a:gd name="T4" fmla="*/ 945 w 1180"/>
                <a:gd name="T5" fmla="*/ 211 h 301"/>
                <a:gd name="T6" fmla="*/ 1180 w 1180"/>
                <a:gd name="T7" fmla="*/ 25 h 301"/>
                <a:gd name="T8" fmla="*/ 1180 w 1180"/>
                <a:gd name="T9" fmla="*/ 0 h 301"/>
                <a:gd name="T10" fmla="*/ 938 w 1180"/>
                <a:gd name="T11" fmla="*/ 192 h 301"/>
                <a:gd name="T12" fmla="*/ 679 w 1180"/>
                <a:gd name="T13" fmla="*/ 144 h 301"/>
                <a:gd name="T14" fmla="*/ 464 w 1180"/>
                <a:gd name="T15" fmla="*/ 280 h 301"/>
                <a:gd name="T16" fmla="*/ 238 w 1180"/>
                <a:gd name="T17" fmla="*/ 184 h 301"/>
                <a:gd name="T18" fmla="*/ 0 w 1180"/>
                <a:gd name="T19" fmla="*/ 262 h 301"/>
                <a:gd name="T20" fmla="*/ 0 w 1180"/>
                <a:gd name="T21" fmla="*/ 281 h 301"/>
                <a:gd name="T22" fmla="*/ 237 w 1180"/>
                <a:gd name="T23" fmla="*/ 204 h 301"/>
                <a:gd name="T24" fmla="*/ 467 w 1180"/>
                <a:gd name="T25" fmla="*/ 30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0" h="301">
                  <a:moveTo>
                    <a:pt x="467" y="301"/>
                  </a:moveTo>
                  <a:lnTo>
                    <a:pt x="684" y="163"/>
                  </a:lnTo>
                  <a:lnTo>
                    <a:pt x="945" y="211"/>
                  </a:lnTo>
                  <a:lnTo>
                    <a:pt x="1180" y="25"/>
                  </a:lnTo>
                  <a:lnTo>
                    <a:pt x="1180" y="0"/>
                  </a:lnTo>
                  <a:lnTo>
                    <a:pt x="938" y="192"/>
                  </a:lnTo>
                  <a:lnTo>
                    <a:pt x="679" y="144"/>
                  </a:lnTo>
                  <a:lnTo>
                    <a:pt x="464" y="280"/>
                  </a:lnTo>
                  <a:lnTo>
                    <a:pt x="238" y="184"/>
                  </a:lnTo>
                  <a:lnTo>
                    <a:pt x="0" y="262"/>
                  </a:lnTo>
                  <a:lnTo>
                    <a:pt x="0" y="281"/>
                  </a:lnTo>
                  <a:lnTo>
                    <a:pt x="237" y="204"/>
                  </a:lnTo>
                  <a:lnTo>
                    <a:pt x="467" y="301"/>
                  </a:lnTo>
                  <a:close/>
                </a:path>
              </a:pathLst>
            </a:custGeom>
            <a:solidFill>
              <a:srgbClr val="EC62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1" name="islíḋe">
              <a:extLst>
                <a:ext uri="{FF2B5EF4-FFF2-40B4-BE49-F238E27FC236}">
                  <a16:creationId xmlns:a16="http://schemas.microsoft.com/office/drawing/2014/main" id="{93C14893-D9F7-4318-A086-63B89505E37F}"/>
                </a:ext>
              </a:extLst>
            </p:cNvPr>
            <p:cNvSpPr/>
            <p:nvPr/>
          </p:nvSpPr>
          <p:spPr bwMode="auto">
            <a:xfrm>
              <a:off x="5288756" y="4711700"/>
              <a:ext cx="158750" cy="90488"/>
            </a:xfrm>
            <a:prstGeom prst="rect">
              <a:avLst/>
            </a:prstGeom>
            <a:solidFill>
              <a:srgbClr val="FAAB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2" name="ïŝḻiďè">
              <a:extLst>
                <a:ext uri="{FF2B5EF4-FFF2-40B4-BE49-F238E27FC236}">
                  <a16:creationId xmlns:a16="http://schemas.microsoft.com/office/drawing/2014/main" id="{EA83EDBE-78A3-478A-AF29-635F0D7DFA09}"/>
                </a:ext>
              </a:extLst>
            </p:cNvPr>
            <p:cNvSpPr/>
            <p:nvPr/>
          </p:nvSpPr>
          <p:spPr bwMode="auto">
            <a:xfrm>
              <a:off x="5288756" y="4857750"/>
              <a:ext cx="158750" cy="104775"/>
            </a:xfrm>
            <a:prstGeom prst="rect">
              <a:avLst/>
            </a:prstGeom>
            <a:solidFill>
              <a:srgbClr val="EC62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3" name="ïsļïḑe">
              <a:extLst>
                <a:ext uri="{FF2B5EF4-FFF2-40B4-BE49-F238E27FC236}">
                  <a16:creationId xmlns:a16="http://schemas.microsoft.com/office/drawing/2014/main" id="{80F9788B-EC81-4539-AA74-E11A2AB4FEF7}"/>
                </a:ext>
              </a:extLst>
            </p:cNvPr>
            <p:cNvSpPr/>
            <p:nvPr/>
          </p:nvSpPr>
          <p:spPr bwMode="auto">
            <a:xfrm>
              <a:off x="5560219" y="4725988"/>
              <a:ext cx="2797175" cy="61913"/>
            </a:xfrm>
            <a:prstGeom prst="rect">
              <a:avLst/>
            </a:prstGeom>
            <a:solidFill>
              <a:srgbClr val="E5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4" name="ï$ľiḓè">
              <a:extLst>
                <a:ext uri="{FF2B5EF4-FFF2-40B4-BE49-F238E27FC236}">
                  <a16:creationId xmlns:a16="http://schemas.microsoft.com/office/drawing/2014/main" id="{0799E377-5C60-45B7-A82E-557DE3B0D4E1}"/>
                </a:ext>
              </a:extLst>
            </p:cNvPr>
            <p:cNvSpPr/>
            <p:nvPr/>
          </p:nvSpPr>
          <p:spPr bwMode="auto">
            <a:xfrm>
              <a:off x="5560219" y="4879975"/>
              <a:ext cx="2797175" cy="61913"/>
            </a:xfrm>
            <a:prstGeom prst="rect">
              <a:avLst/>
            </a:prstGeom>
            <a:solidFill>
              <a:srgbClr val="E5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5" name="í$lïḓe">
              <a:extLst>
                <a:ext uri="{FF2B5EF4-FFF2-40B4-BE49-F238E27FC236}">
                  <a16:creationId xmlns:a16="http://schemas.microsoft.com/office/drawing/2014/main" id="{4041DCBA-A842-4239-94A4-327A6DA4A3BE}"/>
                </a:ext>
              </a:extLst>
            </p:cNvPr>
            <p:cNvSpPr/>
            <p:nvPr/>
          </p:nvSpPr>
          <p:spPr bwMode="auto">
            <a:xfrm>
              <a:off x="7303294" y="2308225"/>
              <a:ext cx="1654175" cy="1655763"/>
            </a:xfrm>
            <a:prstGeom prst="ellipse">
              <a:avLst/>
            </a:prstGeom>
            <a:solidFill>
              <a:srgbClr val="42A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6" name="iśľîḓé">
              <a:extLst>
                <a:ext uri="{FF2B5EF4-FFF2-40B4-BE49-F238E27FC236}">
                  <a16:creationId xmlns:a16="http://schemas.microsoft.com/office/drawing/2014/main" id="{6F259A6C-3ED0-4791-9EA7-3FDEC65B9763}"/>
                </a:ext>
              </a:extLst>
            </p:cNvPr>
            <p:cNvSpPr/>
            <p:nvPr/>
          </p:nvSpPr>
          <p:spPr bwMode="auto">
            <a:xfrm>
              <a:off x="7406481" y="2693988"/>
              <a:ext cx="1277938" cy="1168400"/>
            </a:xfrm>
            <a:custGeom>
              <a:avLst/>
              <a:gdLst>
                <a:gd name="T0" fmla="*/ 245 w 2070"/>
                <a:gd name="T1" fmla="*/ 0 h 1893"/>
                <a:gd name="T2" fmla="*/ 237 w 2070"/>
                <a:gd name="T3" fmla="*/ 156 h 1893"/>
                <a:gd name="T4" fmla="*/ 1629 w 2070"/>
                <a:gd name="T5" fmla="*/ 1549 h 1893"/>
                <a:gd name="T6" fmla="*/ 2070 w 2070"/>
                <a:gd name="T7" fmla="*/ 1477 h 1893"/>
                <a:gd name="T8" fmla="*/ 1174 w 2070"/>
                <a:gd name="T9" fmla="*/ 1893 h 1893"/>
                <a:gd name="T10" fmla="*/ 0 w 2070"/>
                <a:gd name="T11" fmla="*/ 719 h 1893"/>
                <a:gd name="T12" fmla="*/ 245 w 2070"/>
                <a:gd name="T13" fmla="*/ 0 h 1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70" h="1893">
                  <a:moveTo>
                    <a:pt x="245" y="0"/>
                  </a:moveTo>
                  <a:cubicBezTo>
                    <a:pt x="240" y="51"/>
                    <a:pt x="237" y="103"/>
                    <a:pt x="237" y="156"/>
                  </a:cubicBezTo>
                  <a:cubicBezTo>
                    <a:pt x="237" y="925"/>
                    <a:pt x="860" y="1549"/>
                    <a:pt x="1629" y="1549"/>
                  </a:cubicBezTo>
                  <a:cubicBezTo>
                    <a:pt x="1783" y="1549"/>
                    <a:pt x="1931" y="1523"/>
                    <a:pt x="2070" y="1477"/>
                  </a:cubicBezTo>
                  <a:cubicBezTo>
                    <a:pt x="1854" y="1731"/>
                    <a:pt x="1533" y="1893"/>
                    <a:pt x="1174" y="1893"/>
                  </a:cubicBezTo>
                  <a:cubicBezTo>
                    <a:pt x="525" y="1893"/>
                    <a:pt x="0" y="1367"/>
                    <a:pt x="0" y="719"/>
                  </a:cubicBezTo>
                  <a:cubicBezTo>
                    <a:pt x="0" y="448"/>
                    <a:pt x="91" y="199"/>
                    <a:pt x="245" y="0"/>
                  </a:cubicBezTo>
                  <a:close/>
                </a:path>
              </a:pathLst>
            </a:custGeom>
            <a:solidFill>
              <a:srgbClr val="C6D8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7" name="ísḻíḓé">
              <a:extLst>
                <a:ext uri="{FF2B5EF4-FFF2-40B4-BE49-F238E27FC236}">
                  <a16:creationId xmlns:a16="http://schemas.microsoft.com/office/drawing/2014/main" id="{094F2D80-F586-4D81-A649-2ECDFEEE6A08}"/>
                </a:ext>
              </a:extLst>
            </p:cNvPr>
            <p:cNvSpPr/>
            <p:nvPr/>
          </p:nvSpPr>
          <p:spPr bwMode="auto">
            <a:xfrm>
              <a:off x="7552531" y="2414588"/>
              <a:ext cx="1303338" cy="1235075"/>
            </a:xfrm>
            <a:custGeom>
              <a:avLst/>
              <a:gdLst>
                <a:gd name="T0" fmla="*/ 0 w 2111"/>
                <a:gd name="T1" fmla="*/ 611 h 2004"/>
                <a:gd name="T2" fmla="*/ 8 w 2111"/>
                <a:gd name="T3" fmla="*/ 455 h 2004"/>
                <a:gd name="T4" fmla="*/ 937 w 2111"/>
                <a:gd name="T5" fmla="*/ 0 h 2004"/>
                <a:gd name="T6" fmla="*/ 2111 w 2111"/>
                <a:gd name="T7" fmla="*/ 1174 h 2004"/>
                <a:gd name="T8" fmla="*/ 1833 w 2111"/>
                <a:gd name="T9" fmla="*/ 1932 h 2004"/>
                <a:gd name="T10" fmla="*/ 1392 w 2111"/>
                <a:gd name="T11" fmla="*/ 2004 h 2004"/>
                <a:gd name="T12" fmla="*/ 0 w 2111"/>
                <a:gd name="T13" fmla="*/ 611 h 2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11" h="2004">
                  <a:moveTo>
                    <a:pt x="0" y="611"/>
                  </a:moveTo>
                  <a:cubicBezTo>
                    <a:pt x="0" y="558"/>
                    <a:pt x="3" y="506"/>
                    <a:pt x="8" y="455"/>
                  </a:cubicBezTo>
                  <a:cubicBezTo>
                    <a:pt x="223" y="178"/>
                    <a:pt x="559" y="0"/>
                    <a:pt x="937" y="0"/>
                  </a:cubicBezTo>
                  <a:cubicBezTo>
                    <a:pt x="1585" y="0"/>
                    <a:pt x="2111" y="525"/>
                    <a:pt x="2111" y="1174"/>
                  </a:cubicBezTo>
                  <a:cubicBezTo>
                    <a:pt x="2111" y="1463"/>
                    <a:pt x="2006" y="1728"/>
                    <a:pt x="1833" y="1932"/>
                  </a:cubicBezTo>
                  <a:cubicBezTo>
                    <a:pt x="1694" y="1978"/>
                    <a:pt x="1546" y="2004"/>
                    <a:pt x="1392" y="2004"/>
                  </a:cubicBezTo>
                  <a:cubicBezTo>
                    <a:pt x="623" y="2004"/>
                    <a:pt x="0" y="1380"/>
                    <a:pt x="0" y="6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8" name="íŝ1ïḋê">
              <a:extLst>
                <a:ext uri="{FF2B5EF4-FFF2-40B4-BE49-F238E27FC236}">
                  <a16:creationId xmlns:a16="http://schemas.microsoft.com/office/drawing/2014/main" id="{11AF8277-E289-4F89-98FD-232322CAD9C5}"/>
                </a:ext>
              </a:extLst>
            </p:cNvPr>
            <p:cNvSpPr/>
            <p:nvPr/>
          </p:nvSpPr>
          <p:spPr bwMode="auto">
            <a:xfrm>
              <a:off x="8073231" y="2439988"/>
              <a:ext cx="115888" cy="115888"/>
            </a:xfrm>
            <a:prstGeom prst="ellipse">
              <a:avLst/>
            </a:prstGeom>
            <a:solidFill>
              <a:srgbClr val="42A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9" name="ï$ļíḑê">
              <a:extLst>
                <a:ext uri="{FF2B5EF4-FFF2-40B4-BE49-F238E27FC236}">
                  <a16:creationId xmlns:a16="http://schemas.microsoft.com/office/drawing/2014/main" id="{FF690F98-16CA-40EF-BEBF-F4C6BBDC72E1}"/>
                </a:ext>
              </a:extLst>
            </p:cNvPr>
            <p:cNvSpPr/>
            <p:nvPr/>
          </p:nvSpPr>
          <p:spPr bwMode="auto">
            <a:xfrm>
              <a:off x="8073231" y="3719513"/>
              <a:ext cx="115888" cy="115888"/>
            </a:xfrm>
            <a:prstGeom prst="ellipse">
              <a:avLst/>
            </a:prstGeom>
            <a:solidFill>
              <a:srgbClr val="42A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0" name="í$ľïdê">
              <a:extLst>
                <a:ext uri="{FF2B5EF4-FFF2-40B4-BE49-F238E27FC236}">
                  <a16:creationId xmlns:a16="http://schemas.microsoft.com/office/drawing/2014/main" id="{E50783E9-D480-43F9-B3D9-F4EF2DE6E4DB}"/>
                </a:ext>
              </a:extLst>
            </p:cNvPr>
            <p:cNvSpPr/>
            <p:nvPr/>
          </p:nvSpPr>
          <p:spPr bwMode="auto">
            <a:xfrm>
              <a:off x="7433469" y="3079750"/>
              <a:ext cx="115888" cy="115888"/>
            </a:xfrm>
            <a:prstGeom prst="ellipse">
              <a:avLst/>
            </a:prstGeom>
            <a:solidFill>
              <a:srgbClr val="42A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1" name="ïşḻïďé">
              <a:extLst>
                <a:ext uri="{FF2B5EF4-FFF2-40B4-BE49-F238E27FC236}">
                  <a16:creationId xmlns:a16="http://schemas.microsoft.com/office/drawing/2014/main" id="{BBA4AEFE-5F99-47F7-9471-7C198CF943CC}"/>
                </a:ext>
              </a:extLst>
            </p:cNvPr>
            <p:cNvSpPr/>
            <p:nvPr/>
          </p:nvSpPr>
          <p:spPr bwMode="auto">
            <a:xfrm>
              <a:off x="8711406" y="3079750"/>
              <a:ext cx="117475" cy="115888"/>
            </a:xfrm>
            <a:prstGeom prst="ellipse">
              <a:avLst/>
            </a:prstGeom>
            <a:solidFill>
              <a:srgbClr val="42A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2" name="ïsľiḓé">
              <a:extLst>
                <a:ext uri="{FF2B5EF4-FFF2-40B4-BE49-F238E27FC236}">
                  <a16:creationId xmlns:a16="http://schemas.microsoft.com/office/drawing/2014/main" id="{AB0FFF5D-333C-43EA-A110-BD0DED1732DA}"/>
                </a:ext>
              </a:extLst>
            </p:cNvPr>
            <p:cNvSpPr/>
            <p:nvPr/>
          </p:nvSpPr>
          <p:spPr bwMode="auto">
            <a:xfrm>
              <a:off x="8398669" y="2565400"/>
              <a:ext cx="71438" cy="71438"/>
            </a:xfrm>
            <a:prstGeom prst="ellipse">
              <a:avLst/>
            </a:prstGeom>
            <a:solidFill>
              <a:srgbClr val="A5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3" name="iŝľîḑê">
              <a:extLst>
                <a:ext uri="{FF2B5EF4-FFF2-40B4-BE49-F238E27FC236}">
                  <a16:creationId xmlns:a16="http://schemas.microsoft.com/office/drawing/2014/main" id="{8CC48B7F-5326-40AB-97E4-028B855CA99C}"/>
                </a:ext>
              </a:extLst>
            </p:cNvPr>
            <p:cNvSpPr/>
            <p:nvPr/>
          </p:nvSpPr>
          <p:spPr bwMode="auto">
            <a:xfrm>
              <a:off x="8630444" y="2820988"/>
              <a:ext cx="71438" cy="71438"/>
            </a:xfrm>
            <a:prstGeom prst="ellipse">
              <a:avLst/>
            </a:prstGeom>
            <a:solidFill>
              <a:srgbClr val="A5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4" name="íśḻídé">
              <a:extLst>
                <a:ext uri="{FF2B5EF4-FFF2-40B4-BE49-F238E27FC236}">
                  <a16:creationId xmlns:a16="http://schemas.microsoft.com/office/drawing/2014/main" id="{53F7D177-8CF1-4F5E-ABDC-AAF00A9F0AFD}"/>
                </a:ext>
              </a:extLst>
            </p:cNvPr>
            <p:cNvSpPr/>
            <p:nvPr/>
          </p:nvSpPr>
          <p:spPr bwMode="auto">
            <a:xfrm>
              <a:off x="7566819" y="3360738"/>
              <a:ext cx="71438" cy="73025"/>
            </a:xfrm>
            <a:prstGeom prst="ellipse">
              <a:avLst/>
            </a:prstGeom>
            <a:solidFill>
              <a:srgbClr val="A5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5" name="îšļîḋè">
              <a:extLst>
                <a:ext uri="{FF2B5EF4-FFF2-40B4-BE49-F238E27FC236}">
                  <a16:creationId xmlns:a16="http://schemas.microsoft.com/office/drawing/2014/main" id="{A1260F42-5757-49E9-BAF2-B29BEDFB81A6}"/>
                </a:ext>
              </a:extLst>
            </p:cNvPr>
            <p:cNvSpPr/>
            <p:nvPr/>
          </p:nvSpPr>
          <p:spPr bwMode="auto">
            <a:xfrm>
              <a:off x="7798594" y="3617913"/>
              <a:ext cx="71438" cy="71438"/>
            </a:xfrm>
            <a:prstGeom prst="ellipse">
              <a:avLst/>
            </a:prstGeom>
            <a:solidFill>
              <a:srgbClr val="A5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6" name="iṩḻïḍê">
              <a:extLst>
                <a:ext uri="{FF2B5EF4-FFF2-40B4-BE49-F238E27FC236}">
                  <a16:creationId xmlns:a16="http://schemas.microsoft.com/office/drawing/2014/main" id="{5E0AF7E4-21AA-4A1E-B4BA-6509429C9958}"/>
                </a:ext>
              </a:extLst>
            </p:cNvPr>
            <p:cNvSpPr/>
            <p:nvPr/>
          </p:nvSpPr>
          <p:spPr bwMode="auto">
            <a:xfrm>
              <a:off x="8614569" y="3365500"/>
              <a:ext cx="71438" cy="71438"/>
            </a:xfrm>
            <a:prstGeom prst="ellipse">
              <a:avLst/>
            </a:prstGeom>
            <a:solidFill>
              <a:srgbClr val="A5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7" name="ïṣḷíde">
              <a:extLst>
                <a:ext uri="{FF2B5EF4-FFF2-40B4-BE49-F238E27FC236}">
                  <a16:creationId xmlns:a16="http://schemas.microsoft.com/office/drawing/2014/main" id="{648BA18C-BF7B-4B3E-A690-0E0CAEBEAABB}"/>
                </a:ext>
              </a:extLst>
            </p:cNvPr>
            <p:cNvSpPr/>
            <p:nvPr/>
          </p:nvSpPr>
          <p:spPr bwMode="auto">
            <a:xfrm>
              <a:off x="8357394" y="3597275"/>
              <a:ext cx="73025" cy="71438"/>
            </a:xfrm>
            <a:prstGeom prst="ellipse">
              <a:avLst/>
            </a:prstGeom>
            <a:solidFill>
              <a:srgbClr val="A5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8" name="íṧļidê">
              <a:extLst>
                <a:ext uri="{FF2B5EF4-FFF2-40B4-BE49-F238E27FC236}">
                  <a16:creationId xmlns:a16="http://schemas.microsoft.com/office/drawing/2014/main" id="{919D0194-3ECF-4215-925A-BF1141321CF6}"/>
                </a:ext>
              </a:extLst>
            </p:cNvPr>
            <p:cNvSpPr/>
            <p:nvPr/>
          </p:nvSpPr>
          <p:spPr bwMode="auto">
            <a:xfrm>
              <a:off x="7817644" y="2533650"/>
              <a:ext cx="71438" cy="71438"/>
            </a:xfrm>
            <a:prstGeom prst="ellipse">
              <a:avLst/>
            </a:prstGeom>
            <a:solidFill>
              <a:srgbClr val="A5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9" name="íŝļíḑê">
              <a:extLst>
                <a:ext uri="{FF2B5EF4-FFF2-40B4-BE49-F238E27FC236}">
                  <a16:creationId xmlns:a16="http://schemas.microsoft.com/office/drawing/2014/main" id="{2E4A4F0A-2BCD-4625-B144-C9AF386C2468}"/>
                </a:ext>
              </a:extLst>
            </p:cNvPr>
            <p:cNvSpPr/>
            <p:nvPr/>
          </p:nvSpPr>
          <p:spPr bwMode="auto">
            <a:xfrm>
              <a:off x="7562056" y="2765425"/>
              <a:ext cx="71438" cy="71438"/>
            </a:xfrm>
            <a:prstGeom prst="ellipse">
              <a:avLst/>
            </a:prstGeom>
            <a:solidFill>
              <a:srgbClr val="A5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0" name="ïṡḻíḋe">
              <a:extLst>
                <a:ext uri="{FF2B5EF4-FFF2-40B4-BE49-F238E27FC236}">
                  <a16:creationId xmlns:a16="http://schemas.microsoft.com/office/drawing/2014/main" id="{27FECFA5-2C55-4641-B812-D38AD0085EAF}"/>
                </a:ext>
              </a:extLst>
            </p:cNvPr>
            <p:cNvSpPr/>
            <p:nvPr/>
          </p:nvSpPr>
          <p:spPr bwMode="auto">
            <a:xfrm>
              <a:off x="7838281" y="3087688"/>
              <a:ext cx="347663" cy="519113"/>
            </a:xfrm>
            <a:custGeom>
              <a:avLst/>
              <a:gdLst>
                <a:gd name="T0" fmla="*/ 11 w 565"/>
                <a:gd name="T1" fmla="*/ 775 h 840"/>
                <a:gd name="T2" fmla="*/ 406 w 565"/>
                <a:gd name="T3" fmla="*/ 120 h 840"/>
                <a:gd name="T4" fmla="*/ 400 w 565"/>
                <a:gd name="T5" fmla="*/ 89 h 840"/>
                <a:gd name="T6" fmla="*/ 400 w 565"/>
                <a:gd name="T7" fmla="*/ 83 h 840"/>
                <a:gd name="T8" fmla="*/ 482 w 565"/>
                <a:gd name="T9" fmla="*/ 0 h 840"/>
                <a:gd name="T10" fmla="*/ 565 w 565"/>
                <a:gd name="T11" fmla="*/ 83 h 840"/>
                <a:gd name="T12" fmla="*/ 565 w 565"/>
                <a:gd name="T13" fmla="*/ 89 h 840"/>
                <a:gd name="T14" fmla="*/ 482 w 565"/>
                <a:gd name="T15" fmla="*/ 172 h 840"/>
                <a:gd name="T16" fmla="*/ 467 w 565"/>
                <a:gd name="T17" fmla="*/ 170 h 840"/>
                <a:gd name="T18" fmla="*/ 77 w 565"/>
                <a:gd name="T19" fmla="*/ 815 h 840"/>
                <a:gd name="T20" fmla="*/ 24 w 565"/>
                <a:gd name="T21" fmla="*/ 829 h 840"/>
                <a:gd name="T22" fmla="*/ 11 w 565"/>
                <a:gd name="T23" fmla="*/ 775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5" h="840">
                  <a:moveTo>
                    <a:pt x="11" y="775"/>
                  </a:moveTo>
                  <a:cubicBezTo>
                    <a:pt x="406" y="120"/>
                    <a:pt x="406" y="120"/>
                    <a:pt x="406" y="120"/>
                  </a:cubicBezTo>
                  <a:cubicBezTo>
                    <a:pt x="402" y="111"/>
                    <a:pt x="400" y="100"/>
                    <a:pt x="400" y="89"/>
                  </a:cubicBezTo>
                  <a:cubicBezTo>
                    <a:pt x="400" y="83"/>
                    <a:pt x="400" y="83"/>
                    <a:pt x="400" y="83"/>
                  </a:cubicBezTo>
                  <a:cubicBezTo>
                    <a:pt x="400" y="37"/>
                    <a:pt x="437" y="0"/>
                    <a:pt x="482" y="0"/>
                  </a:cubicBezTo>
                  <a:cubicBezTo>
                    <a:pt x="528" y="0"/>
                    <a:pt x="565" y="37"/>
                    <a:pt x="565" y="83"/>
                  </a:cubicBezTo>
                  <a:cubicBezTo>
                    <a:pt x="565" y="89"/>
                    <a:pt x="565" y="89"/>
                    <a:pt x="565" y="89"/>
                  </a:cubicBezTo>
                  <a:cubicBezTo>
                    <a:pt x="565" y="134"/>
                    <a:pt x="528" y="172"/>
                    <a:pt x="482" y="172"/>
                  </a:cubicBezTo>
                  <a:cubicBezTo>
                    <a:pt x="477" y="172"/>
                    <a:pt x="472" y="171"/>
                    <a:pt x="467" y="170"/>
                  </a:cubicBezTo>
                  <a:cubicBezTo>
                    <a:pt x="77" y="815"/>
                    <a:pt x="77" y="815"/>
                    <a:pt x="77" y="815"/>
                  </a:cubicBezTo>
                  <a:cubicBezTo>
                    <a:pt x="66" y="834"/>
                    <a:pt x="43" y="840"/>
                    <a:pt x="24" y="829"/>
                  </a:cubicBezTo>
                  <a:cubicBezTo>
                    <a:pt x="6" y="818"/>
                    <a:pt x="0" y="794"/>
                    <a:pt x="11" y="775"/>
                  </a:cubicBezTo>
                  <a:close/>
                </a:path>
              </a:pathLst>
            </a:custGeom>
            <a:solidFill>
              <a:srgbClr val="7FC9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1" name="iṡḻïďè">
              <a:extLst>
                <a:ext uri="{FF2B5EF4-FFF2-40B4-BE49-F238E27FC236}">
                  <a16:creationId xmlns:a16="http://schemas.microsoft.com/office/drawing/2014/main" id="{49250B0B-392C-43BA-932A-95EA50C20BB0}"/>
                </a:ext>
              </a:extLst>
            </p:cNvPr>
            <p:cNvSpPr/>
            <p:nvPr/>
          </p:nvSpPr>
          <p:spPr bwMode="auto">
            <a:xfrm>
              <a:off x="8052594" y="2730500"/>
              <a:ext cx="155575" cy="485775"/>
            </a:xfrm>
            <a:custGeom>
              <a:avLst/>
              <a:gdLst>
                <a:gd name="T0" fmla="*/ 0 w 253"/>
                <a:gd name="T1" fmla="*/ 663 h 789"/>
                <a:gd name="T2" fmla="*/ 127 w 253"/>
                <a:gd name="T3" fmla="*/ 789 h 789"/>
                <a:gd name="T4" fmla="*/ 253 w 253"/>
                <a:gd name="T5" fmla="*/ 663 h 789"/>
                <a:gd name="T6" fmla="*/ 172 w 253"/>
                <a:gd name="T7" fmla="*/ 545 h 789"/>
                <a:gd name="T8" fmla="*/ 172 w 253"/>
                <a:gd name="T9" fmla="*/ 543 h 789"/>
                <a:gd name="T10" fmla="*/ 172 w 253"/>
                <a:gd name="T11" fmla="*/ 45 h 789"/>
                <a:gd name="T12" fmla="*/ 127 w 253"/>
                <a:gd name="T13" fmla="*/ 0 h 789"/>
                <a:gd name="T14" fmla="*/ 81 w 253"/>
                <a:gd name="T15" fmla="*/ 45 h 789"/>
                <a:gd name="T16" fmla="*/ 81 w 253"/>
                <a:gd name="T17" fmla="*/ 543 h 789"/>
                <a:gd name="T18" fmla="*/ 81 w 253"/>
                <a:gd name="T19" fmla="*/ 545 h 789"/>
                <a:gd name="T20" fmla="*/ 0 w 253"/>
                <a:gd name="T21" fmla="*/ 663 h 789"/>
                <a:gd name="T22" fmla="*/ 62 w 253"/>
                <a:gd name="T23" fmla="*/ 663 h 789"/>
                <a:gd name="T24" fmla="*/ 127 w 253"/>
                <a:gd name="T25" fmla="*/ 598 h 789"/>
                <a:gd name="T26" fmla="*/ 192 w 253"/>
                <a:gd name="T27" fmla="*/ 663 h 789"/>
                <a:gd name="T28" fmla="*/ 127 w 253"/>
                <a:gd name="T29" fmla="*/ 727 h 789"/>
                <a:gd name="T30" fmla="*/ 62 w 253"/>
                <a:gd name="T31" fmla="*/ 663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3" h="789">
                  <a:moveTo>
                    <a:pt x="0" y="663"/>
                  </a:moveTo>
                  <a:cubicBezTo>
                    <a:pt x="0" y="732"/>
                    <a:pt x="57" y="789"/>
                    <a:pt x="127" y="789"/>
                  </a:cubicBezTo>
                  <a:cubicBezTo>
                    <a:pt x="196" y="789"/>
                    <a:pt x="253" y="732"/>
                    <a:pt x="253" y="663"/>
                  </a:cubicBezTo>
                  <a:cubicBezTo>
                    <a:pt x="253" y="609"/>
                    <a:pt x="219" y="563"/>
                    <a:pt x="172" y="545"/>
                  </a:cubicBezTo>
                  <a:cubicBezTo>
                    <a:pt x="172" y="544"/>
                    <a:pt x="172" y="543"/>
                    <a:pt x="172" y="543"/>
                  </a:cubicBezTo>
                  <a:cubicBezTo>
                    <a:pt x="172" y="45"/>
                    <a:pt x="172" y="45"/>
                    <a:pt x="172" y="45"/>
                  </a:cubicBezTo>
                  <a:cubicBezTo>
                    <a:pt x="172" y="20"/>
                    <a:pt x="152" y="0"/>
                    <a:pt x="127" y="0"/>
                  </a:cubicBezTo>
                  <a:cubicBezTo>
                    <a:pt x="102" y="0"/>
                    <a:pt x="81" y="20"/>
                    <a:pt x="81" y="45"/>
                  </a:cubicBezTo>
                  <a:cubicBezTo>
                    <a:pt x="81" y="543"/>
                    <a:pt x="81" y="543"/>
                    <a:pt x="81" y="543"/>
                  </a:cubicBezTo>
                  <a:cubicBezTo>
                    <a:pt x="81" y="543"/>
                    <a:pt x="81" y="544"/>
                    <a:pt x="81" y="545"/>
                  </a:cubicBezTo>
                  <a:cubicBezTo>
                    <a:pt x="34" y="563"/>
                    <a:pt x="0" y="609"/>
                    <a:pt x="0" y="663"/>
                  </a:cubicBezTo>
                  <a:close/>
                  <a:moveTo>
                    <a:pt x="62" y="663"/>
                  </a:moveTo>
                  <a:cubicBezTo>
                    <a:pt x="62" y="627"/>
                    <a:pt x="91" y="598"/>
                    <a:pt x="127" y="598"/>
                  </a:cubicBezTo>
                  <a:cubicBezTo>
                    <a:pt x="163" y="598"/>
                    <a:pt x="192" y="627"/>
                    <a:pt x="192" y="663"/>
                  </a:cubicBezTo>
                  <a:cubicBezTo>
                    <a:pt x="192" y="698"/>
                    <a:pt x="163" y="727"/>
                    <a:pt x="127" y="727"/>
                  </a:cubicBezTo>
                  <a:cubicBezTo>
                    <a:pt x="91" y="727"/>
                    <a:pt x="62" y="698"/>
                    <a:pt x="62" y="663"/>
                  </a:cubicBezTo>
                  <a:close/>
                </a:path>
              </a:pathLst>
            </a:custGeom>
            <a:solidFill>
              <a:srgbClr val="A5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632" name="TextBox 15">
            <a:extLst>
              <a:ext uri="{FF2B5EF4-FFF2-40B4-BE49-F238E27FC236}">
                <a16:creationId xmlns:a16="http://schemas.microsoft.com/office/drawing/2014/main" id="{D61AD101-4882-4D60-9738-E92C03C4F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689" y="4935230"/>
            <a:ext cx="3412330" cy="81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工作区</a:t>
            </a:r>
            <a:b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写代码</a:t>
            </a:r>
            <a:endParaRPr lang="zh-CN" altLang="en-US" sz="32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3" name="TextBox 15">
            <a:extLst>
              <a:ext uri="{FF2B5EF4-FFF2-40B4-BE49-F238E27FC236}">
                <a16:creationId xmlns:a16="http://schemas.microsoft.com/office/drawing/2014/main" id="{B130308B-AE7C-4ECF-B08B-2911FB27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1789" y="4956321"/>
            <a:ext cx="3412330" cy="81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暂存区</a:t>
            </a:r>
            <a:b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临时存储</a:t>
            </a:r>
            <a:endParaRPr lang="zh-CN" altLang="en-US" sz="32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4" name="TextBox 15">
            <a:extLst>
              <a:ext uri="{FF2B5EF4-FFF2-40B4-BE49-F238E27FC236}">
                <a16:creationId xmlns:a16="http://schemas.microsoft.com/office/drawing/2014/main" id="{4E2FA8B9-FA50-4D08-B6A5-FCF4391A54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7771" y="4870737"/>
            <a:ext cx="3412330" cy="81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本地库</a:t>
            </a:r>
            <a:b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历史版本</a:t>
            </a:r>
            <a:endParaRPr lang="zh-CN" altLang="en-US" sz="32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35" name="955fa86c-eda2-4a8e-8ad2-bc443b78eff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95FDCAF-B5C4-478C-A51C-DD89F7A5B6BB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 rot="5400000">
            <a:off x="4302823" y="3310245"/>
            <a:ext cx="598490" cy="925482"/>
            <a:chOff x="4735513" y="1552576"/>
            <a:chExt cx="2705100" cy="4183062"/>
          </a:xfrm>
        </p:grpSpPr>
        <p:sp>
          <p:nvSpPr>
            <p:cNvPr id="1636" name="î$lîďê">
              <a:extLst>
                <a:ext uri="{FF2B5EF4-FFF2-40B4-BE49-F238E27FC236}">
                  <a16:creationId xmlns:a16="http://schemas.microsoft.com/office/drawing/2014/main" id="{77D285C3-B84D-4EC7-B882-315F9945C83A}"/>
                </a:ext>
              </a:extLst>
            </p:cNvPr>
            <p:cNvSpPr/>
            <p:nvPr/>
          </p:nvSpPr>
          <p:spPr bwMode="auto">
            <a:xfrm>
              <a:off x="5457825" y="2773363"/>
              <a:ext cx="457200" cy="2962275"/>
            </a:xfrm>
            <a:custGeom>
              <a:avLst/>
              <a:gdLst>
                <a:gd name="T0" fmla="*/ 284 w 288"/>
                <a:gd name="T1" fmla="*/ 1866 h 1866"/>
                <a:gd name="T2" fmla="*/ 0 w 288"/>
                <a:gd name="T3" fmla="*/ 1710 h 1866"/>
                <a:gd name="T4" fmla="*/ 4 w 288"/>
                <a:gd name="T5" fmla="*/ 0 h 1866"/>
                <a:gd name="T6" fmla="*/ 288 w 288"/>
                <a:gd name="T7" fmla="*/ 155 h 1866"/>
                <a:gd name="T8" fmla="*/ 284 w 288"/>
                <a:gd name="T9" fmla="*/ 1866 h 1866"/>
                <a:gd name="T10" fmla="*/ 19 w 288"/>
                <a:gd name="T11" fmla="*/ 1701 h 1866"/>
                <a:gd name="T12" fmla="*/ 270 w 288"/>
                <a:gd name="T13" fmla="*/ 1838 h 1866"/>
                <a:gd name="T14" fmla="*/ 270 w 288"/>
                <a:gd name="T15" fmla="*/ 165 h 1866"/>
                <a:gd name="T16" fmla="*/ 19 w 288"/>
                <a:gd name="T17" fmla="*/ 28 h 1866"/>
                <a:gd name="T18" fmla="*/ 19 w 288"/>
                <a:gd name="T19" fmla="*/ 1701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1866">
                  <a:moveTo>
                    <a:pt x="284" y="1866"/>
                  </a:moveTo>
                  <a:lnTo>
                    <a:pt x="0" y="1710"/>
                  </a:lnTo>
                  <a:lnTo>
                    <a:pt x="4" y="0"/>
                  </a:lnTo>
                  <a:lnTo>
                    <a:pt x="288" y="155"/>
                  </a:lnTo>
                  <a:lnTo>
                    <a:pt x="284" y="1866"/>
                  </a:lnTo>
                  <a:close/>
                  <a:moveTo>
                    <a:pt x="19" y="1701"/>
                  </a:moveTo>
                  <a:lnTo>
                    <a:pt x="270" y="1838"/>
                  </a:lnTo>
                  <a:lnTo>
                    <a:pt x="270" y="165"/>
                  </a:lnTo>
                  <a:lnTo>
                    <a:pt x="19" y="28"/>
                  </a:lnTo>
                  <a:lnTo>
                    <a:pt x="19" y="1701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7" name="işlïďe">
              <a:extLst>
                <a:ext uri="{FF2B5EF4-FFF2-40B4-BE49-F238E27FC236}">
                  <a16:creationId xmlns:a16="http://schemas.microsoft.com/office/drawing/2014/main" id="{2028EA25-171D-49C9-B136-3652DB513680}"/>
                </a:ext>
              </a:extLst>
            </p:cNvPr>
            <p:cNvSpPr/>
            <p:nvPr/>
          </p:nvSpPr>
          <p:spPr bwMode="auto">
            <a:xfrm>
              <a:off x="4735513" y="1552576"/>
              <a:ext cx="1601788" cy="1593850"/>
            </a:xfrm>
            <a:custGeom>
              <a:avLst/>
              <a:gdLst>
                <a:gd name="T0" fmla="*/ 284 w 1009"/>
                <a:gd name="T1" fmla="*/ 1004 h 1004"/>
                <a:gd name="T2" fmla="*/ 0 w 1009"/>
                <a:gd name="T3" fmla="*/ 849 h 1004"/>
                <a:gd name="T4" fmla="*/ 729 w 1009"/>
                <a:gd name="T5" fmla="*/ 0 h 1004"/>
                <a:gd name="T6" fmla="*/ 1009 w 1009"/>
                <a:gd name="T7" fmla="*/ 156 h 1004"/>
                <a:gd name="T8" fmla="*/ 284 w 1009"/>
                <a:gd name="T9" fmla="*/ 1004 h 1004"/>
                <a:gd name="T10" fmla="*/ 24 w 1009"/>
                <a:gd name="T11" fmla="*/ 844 h 1004"/>
                <a:gd name="T12" fmla="*/ 280 w 1009"/>
                <a:gd name="T13" fmla="*/ 981 h 1004"/>
                <a:gd name="T14" fmla="*/ 985 w 1009"/>
                <a:gd name="T15" fmla="*/ 161 h 1004"/>
                <a:gd name="T16" fmla="*/ 734 w 1009"/>
                <a:gd name="T17" fmla="*/ 24 h 1004"/>
                <a:gd name="T18" fmla="*/ 24 w 1009"/>
                <a:gd name="T19" fmla="*/ 844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9" h="1004">
                  <a:moveTo>
                    <a:pt x="284" y="1004"/>
                  </a:moveTo>
                  <a:lnTo>
                    <a:pt x="0" y="849"/>
                  </a:lnTo>
                  <a:lnTo>
                    <a:pt x="729" y="0"/>
                  </a:lnTo>
                  <a:lnTo>
                    <a:pt x="1009" y="156"/>
                  </a:lnTo>
                  <a:lnTo>
                    <a:pt x="284" y="1004"/>
                  </a:lnTo>
                  <a:close/>
                  <a:moveTo>
                    <a:pt x="24" y="844"/>
                  </a:moveTo>
                  <a:lnTo>
                    <a:pt x="280" y="981"/>
                  </a:lnTo>
                  <a:lnTo>
                    <a:pt x="985" y="161"/>
                  </a:lnTo>
                  <a:lnTo>
                    <a:pt x="734" y="24"/>
                  </a:lnTo>
                  <a:lnTo>
                    <a:pt x="24" y="844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8" name="iṥḷîdé">
              <a:extLst>
                <a:ext uri="{FF2B5EF4-FFF2-40B4-BE49-F238E27FC236}">
                  <a16:creationId xmlns:a16="http://schemas.microsoft.com/office/drawing/2014/main" id="{5BF10C90-7D3D-4A1C-B28A-536D20A28658}"/>
                </a:ext>
              </a:extLst>
            </p:cNvPr>
            <p:cNvSpPr/>
            <p:nvPr/>
          </p:nvSpPr>
          <p:spPr bwMode="auto">
            <a:xfrm>
              <a:off x="5180013" y="1800226"/>
              <a:ext cx="2246313" cy="3913188"/>
            </a:xfrm>
            <a:custGeom>
              <a:avLst/>
              <a:gdLst>
                <a:gd name="T0" fmla="*/ 719 w 1415"/>
                <a:gd name="T1" fmla="*/ 0 h 2465"/>
                <a:gd name="T2" fmla="*/ 1415 w 1415"/>
                <a:gd name="T3" fmla="*/ 636 h 2465"/>
                <a:gd name="T4" fmla="*/ 960 w 1415"/>
                <a:gd name="T5" fmla="*/ 702 h 2465"/>
                <a:gd name="T6" fmla="*/ 960 w 1415"/>
                <a:gd name="T7" fmla="*/ 2394 h 2465"/>
                <a:gd name="T8" fmla="*/ 449 w 1415"/>
                <a:gd name="T9" fmla="*/ 2465 h 2465"/>
                <a:gd name="T10" fmla="*/ 454 w 1415"/>
                <a:gd name="T11" fmla="*/ 773 h 2465"/>
                <a:gd name="T12" fmla="*/ 0 w 1415"/>
                <a:gd name="T13" fmla="*/ 834 h 2465"/>
                <a:gd name="T14" fmla="*/ 719 w 1415"/>
                <a:gd name="T15" fmla="*/ 0 h 2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5" h="2465">
                  <a:moveTo>
                    <a:pt x="719" y="0"/>
                  </a:moveTo>
                  <a:lnTo>
                    <a:pt x="1415" y="636"/>
                  </a:lnTo>
                  <a:lnTo>
                    <a:pt x="960" y="702"/>
                  </a:lnTo>
                  <a:lnTo>
                    <a:pt x="960" y="2394"/>
                  </a:lnTo>
                  <a:lnTo>
                    <a:pt x="449" y="2465"/>
                  </a:lnTo>
                  <a:lnTo>
                    <a:pt x="454" y="773"/>
                  </a:lnTo>
                  <a:lnTo>
                    <a:pt x="0" y="834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9" name="ïṣḻide">
              <a:extLst>
                <a:ext uri="{FF2B5EF4-FFF2-40B4-BE49-F238E27FC236}">
                  <a16:creationId xmlns:a16="http://schemas.microsoft.com/office/drawing/2014/main" id="{9F477978-5D63-4169-8E5A-341CBA466FBF}"/>
                </a:ext>
              </a:extLst>
            </p:cNvPr>
            <p:cNvSpPr/>
            <p:nvPr/>
          </p:nvSpPr>
          <p:spPr bwMode="auto">
            <a:xfrm>
              <a:off x="5164138" y="1785938"/>
              <a:ext cx="2276475" cy="3933825"/>
            </a:xfrm>
            <a:custGeom>
              <a:avLst/>
              <a:gdLst>
                <a:gd name="T0" fmla="*/ 97 w 303"/>
                <a:gd name="T1" fmla="*/ 526 h 526"/>
                <a:gd name="T2" fmla="*/ 96 w 303"/>
                <a:gd name="T3" fmla="*/ 526 h 526"/>
                <a:gd name="T4" fmla="*/ 96 w 303"/>
                <a:gd name="T5" fmla="*/ 525 h 526"/>
                <a:gd name="T6" fmla="*/ 96 w 303"/>
                <a:gd name="T7" fmla="*/ 168 h 526"/>
                <a:gd name="T8" fmla="*/ 2 w 303"/>
                <a:gd name="T9" fmla="*/ 181 h 526"/>
                <a:gd name="T10" fmla="*/ 1 w 303"/>
                <a:gd name="T11" fmla="*/ 180 h 526"/>
                <a:gd name="T12" fmla="*/ 1 w 303"/>
                <a:gd name="T13" fmla="*/ 178 h 526"/>
                <a:gd name="T14" fmla="*/ 152 w 303"/>
                <a:gd name="T15" fmla="*/ 1 h 526"/>
                <a:gd name="T16" fmla="*/ 153 w 303"/>
                <a:gd name="T17" fmla="*/ 0 h 526"/>
                <a:gd name="T18" fmla="*/ 155 w 303"/>
                <a:gd name="T19" fmla="*/ 1 h 526"/>
                <a:gd name="T20" fmla="*/ 302 w 303"/>
                <a:gd name="T21" fmla="*/ 136 h 526"/>
                <a:gd name="T22" fmla="*/ 302 w 303"/>
                <a:gd name="T23" fmla="*/ 138 h 526"/>
                <a:gd name="T24" fmla="*/ 301 w 303"/>
                <a:gd name="T25" fmla="*/ 139 h 526"/>
                <a:gd name="T26" fmla="*/ 207 w 303"/>
                <a:gd name="T27" fmla="*/ 152 h 526"/>
                <a:gd name="T28" fmla="*/ 206 w 303"/>
                <a:gd name="T29" fmla="*/ 510 h 526"/>
                <a:gd name="T30" fmla="*/ 205 w 303"/>
                <a:gd name="T31" fmla="*/ 511 h 526"/>
                <a:gd name="T32" fmla="*/ 98 w 303"/>
                <a:gd name="T33" fmla="*/ 526 h 526"/>
                <a:gd name="T34" fmla="*/ 97 w 303"/>
                <a:gd name="T35" fmla="*/ 526 h 526"/>
                <a:gd name="T36" fmla="*/ 98 w 303"/>
                <a:gd name="T37" fmla="*/ 164 h 526"/>
                <a:gd name="T38" fmla="*/ 99 w 303"/>
                <a:gd name="T39" fmla="*/ 165 h 526"/>
                <a:gd name="T40" fmla="*/ 100 w 303"/>
                <a:gd name="T41" fmla="*/ 166 h 526"/>
                <a:gd name="T42" fmla="*/ 99 w 303"/>
                <a:gd name="T43" fmla="*/ 523 h 526"/>
                <a:gd name="T44" fmla="*/ 203 w 303"/>
                <a:gd name="T45" fmla="*/ 508 h 526"/>
                <a:gd name="T46" fmla="*/ 203 w 303"/>
                <a:gd name="T47" fmla="*/ 151 h 526"/>
                <a:gd name="T48" fmla="*/ 205 w 303"/>
                <a:gd name="T49" fmla="*/ 149 h 526"/>
                <a:gd name="T50" fmla="*/ 297 w 303"/>
                <a:gd name="T51" fmla="*/ 136 h 526"/>
                <a:gd name="T52" fmla="*/ 154 w 303"/>
                <a:gd name="T53" fmla="*/ 5 h 526"/>
                <a:gd name="T54" fmla="*/ 6 w 303"/>
                <a:gd name="T55" fmla="*/ 177 h 526"/>
                <a:gd name="T56" fmla="*/ 98 w 303"/>
                <a:gd name="T57" fmla="*/ 164 h 526"/>
                <a:gd name="T58" fmla="*/ 98 w 303"/>
                <a:gd name="T59" fmla="*/ 164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3" h="526">
                  <a:moveTo>
                    <a:pt x="97" y="526"/>
                  </a:moveTo>
                  <a:cubicBezTo>
                    <a:pt x="97" y="526"/>
                    <a:pt x="97" y="526"/>
                    <a:pt x="96" y="526"/>
                  </a:cubicBezTo>
                  <a:cubicBezTo>
                    <a:pt x="96" y="526"/>
                    <a:pt x="96" y="525"/>
                    <a:pt x="96" y="525"/>
                  </a:cubicBezTo>
                  <a:cubicBezTo>
                    <a:pt x="96" y="168"/>
                    <a:pt x="96" y="168"/>
                    <a:pt x="96" y="168"/>
                  </a:cubicBezTo>
                  <a:cubicBezTo>
                    <a:pt x="2" y="181"/>
                    <a:pt x="2" y="181"/>
                    <a:pt x="2" y="181"/>
                  </a:cubicBezTo>
                  <a:cubicBezTo>
                    <a:pt x="2" y="181"/>
                    <a:pt x="1" y="181"/>
                    <a:pt x="1" y="180"/>
                  </a:cubicBezTo>
                  <a:cubicBezTo>
                    <a:pt x="0" y="180"/>
                    <a:pt x="0" y="179"/>
                    <a:pt x="1" y="178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1"/>
                    <a:pt x="153" y="0"/>
                    <a:pt x="153" y="0"/>
                  </a:cubicBezTo>
                  <a:cubicBezTo>
                    <a:pt x="154" y="0"/>
                    <a:pt x="154" y="1"/>
                    <a:pt x="155" y="1"/>
                  </a:cubicBezTo>
                  <a:cubicBezTo>
                    <a:pt x="302" y="136"/>
                    <a:pt x="302" y="136"/>
                    <a:pt x="302" y="136"/>
                  </a:cubicBezTo>
                  <a:cubicBezTo>
                    <a:pt x="302" y="137"/>
                    <a:pt x="303" y="137"/>
                    <a:pt x="302" y="138"/>
                  </a:cubicBezTo>
                  <a:cubicBezTo>
                    <a:pt x="302" y="139"/>
                    <a:pt x="302" y="139"/>
                    <a:pt x="301" y="139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6" y="510"/>
                    <a:pt x="206" y="510"/>
                    <a:pt x="206" y="510"/>
                  </a:cubicBezTo>
                  <a:cubicBezTo>
                    <a:pt x="206" y="510"/>
                    <a:pt x="206" y="511"/>
                    <a:pt x="205" y="511"/>
                  </a:cubicBezTo>
                  <a:cubicBezTo>
                    <a:pt x="98" y="526"/>
                    <a:pt x="98" y="526"/>
                    <a:pt x="98" y="526"/>
                  </a:cubicBezTo>
                  <a:cubicBezTo>
                    <a:pt x="98" y="526"/>
                    <a:pt x="97" y="526"/>
                    <a:pt x="97" y="526"/>
                  </a:cubicBezTo>
                  <a:close/>
                  <a:moveTo>
                    <a:pt x="98" y="164"/>
                  </a:moveTo>
                  <a:cubicBezTo>
                    <a:pt x="98" y="164"/>
                    <a:pt x="99" y="164"/>
                    <a:pt x="99" y="165"/>
                  </a:cubicBezTo>
                  <a:cubicBezTo>
                    <a:pt x="99" y="165"/>
                    <a:pt x="100" y="165"/>
                    <a:pt x="100" y="166"/>
                  </a:cubicBezTo>
                  <a:cubicBezTo>
                    <a:pt x="99" y="523"/>
                    <a:pt x="99" y="523"/>
                    <a:pt x="99" y="523"/>
                  </a:cubicBezTo>
                  <a:cubicBezTo>
                    <a:pt x="203" y="508"/>
                    <a:pt x="203" y="508"/>
                    <a:pt x="203" y="508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4" y="149"/>
                    <a:pt x="205" y="149"/>
                  </a:cubicBezTo>
                  <a:cubicBezTo>
                    <a:pt x="297" y="136"/>
                    <a:pt x="297" y="136"/>
                    <a:pt x="297" y="136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6" y="177"/>
                    <a:pt x="6" y="177"/>
                    <a:pt x="6" y="177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0" name="ïślîḋé">
              <a:extLst>
                <a:ext uri="{FF2B5EF4-FFF2-40B4-BE49-F238E27FC236}">
                  <a16:creationId xmlns:a16="http://schemas.microsoft.com/office/drawing/2014/main" id="{4CFCDDC1-2C2B-4788-9E78-EFB5191CF28A}"/>
                </a:ext>
              </a:extLst>
            </p:cNvPr>
            <p:cNvSpPr/>
            <p:nvPr/>
          </p:nvSpPr>
          <p:spPr bwMode="auto">
            <a:xfrm>
              <a:off x="5464175" y="2241551"/>
              <a:ext cx="579438" cy="755650"/>
            </a:xfrm>
            <a:custGeom>
              <a:avLst/>
              <a:gdLst>
                <a:gd name="T0" fmla="*/ 0 w 365"/>
                <a:gd name="T1" fmla="*/ 476 h 476"/>
                <a:gd name="T2" fmla="*/ 332 w 365"/>
                <a:gd name="T3" fmla="*/ 438 h 476"/>
                <a:gd name="T4" fmla="*/ 204 w 365"/>
                <a:gd name="T5" fmla="*/ 363 h 476"/>
                <a:gd name="T6" fmla="*/ 365 w 365"/>
                <a:gd name="T7" fmla="*/ 0 h 476"/>
                <a:gd name="T8" fmla="*/ 0 w 365"/>
                <a:gd name="T9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476">
                  <a:moveTo>
                    <a:pt x="0" y="476"/>
                  </a:moveTo>
                  <a:lnTo>
                    <a:pt x="332" y="438"/>
                  </a:lnTo>
                  <a:lnTo>
                    <a:pt x="204" y="363"/>
                  </a:lnTo>
                  <a:lnTo>
                    <a:pt x="365" y="0"/>
                  </a:lnTo>
                  <a:lnTo>
                    <a:pt x="0" y="4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641" name="955fa86c-eda2-4a8e-8ad2-bc443b78eff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645079C-9388-4D7D-9DC0-90CE698A9A68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 rot="5400000">
            <a:off x="7577279" y="3305066"/>
            <a:ext cx="598490" cy="925482"/>
            <a:chOff x="4735513" y="1552576"/>
            <a:chExt cx="2705100" cy="4183062"/>
          </a:xfrm>
        </p:grpSpPr>
        <p:sp>
          <p:nvSpPr>
            <p:cNvPr id="1642" name="î$lîďê">
              <a:extLst>
                <a:ext uri="{FF2B5EF4-FFF2-40B4-BE49-F238E27FC236}">
                  <a16:creationId xmlns:a16="http://schemas.microsoft.com/office/drawing/2014/main" id="{30C7EFE0-2D66-4A34-8333-BEE489479D7A}"/>
                </a:ext>
              </a:extLst>
            </p:cNvPr>
            <p:cNvSpPr/>
            <p:nvPr/>
          </p:nvSpPr>
          <p:spPr bwMode="auto">
            <a:xfrm>
              <a:off x="5457825" y="2773363"/>
              <a:ext cx="457200" cy="2962275"/>
            </a:xfrm>
            <a:custGeom>
              <a:avLst/>
              <a:gdLst>
                <a:gd name="T0" fmla="*/ 284 w 288"/>
                <a:gd name="T1" fmla="*/ 1866 h 1866"/>
                <a:gd name="T2" fmla="*/ 0 w 288"/>
                <a:gd name="T3" fmla="*/ 1710 h 1866"/>
                <a:gd name="T4" fmla="*/ 4 w 288"/>
                <a:gd name="T5" fmla="*/ 0 h 1866"/>
                <a:gd name="T6" fmla="*/ 288 w 288"/>
                <a:gd name="T7" fmla="*/ 155 h 1866"/>
                <a:gd name="T8" fmla="*/ 284 w 288"/>
                <a:gd name="T9" fmla="*/ 1866 h 1866"/>
                <a:gd name="T10" fmla="*/ 19 w 288"/>
                <a:gd name="T11" fmla="*/ 1701 h 1866"/>
                <a:gd name="T12" fmla="*/ 270 w 288"/>
                <a:gd name="T13" fmla="*/ 1838 h 1866"/>
                <a:gd name="T14" fmla="*/ 270 w 288"/>
                <a:gd name="T15" fmla="*/ 165 h 1866"/>
                <a:gd name="T16" fmla="*/ 19 w 288"/>
                <a:gd name="T17" fmla="*/ 28 h 1866"/>
                <a:gd name="T18" fmla="*/ 19 w 288"/>
                <a:gd name="T19" fmla="*/ 1701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1866">
                  <a:moveTo>
                    <a:pt x="284" y="1866"/>
                  </a:moveTo>
                  <a:lnTo>
                    <a:pt x="0" y="1710"/>
                  </a:lnTo>
                  <a:lnTo>
                    <a:pt x="4" y="0"/>
                  </a:lnTo>
                  <a:lnTo>
                    <a:pt x="288" y="155"/>
                  </a:lnTo>
                  <a:lnTo>
                    <a:pt x="284" y="1866"/>
                  </a:lnTo>
                  <a:close/>
                  <a:moveTo>
                    <a:pt x="19" y="1701"/>
                  </a:moveTo>
                  <a:lnTo>
                    <a:pt x="270" y="1838"/>
                  </a:lnTo>
                  <a:lnTo>
                    <a:pt x="270" y="165"/>
                  </a:lnTo>
                  <a:lnTo>
                    <a:pt x="19" y="28"/>
                  </a:lnTo>
                  <a:lnTo>
                    <a:pt x="19" y="1701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3" name="işlïďe">
              <a:extLst>
                <a:ext uri="{FF2B5EF4-FFF2-40B4-BE49-F238E27FC236}">
                  <a16:creationId xmlns:a16="http://schemas.microsoft.com/office/drawing/2014/main" id="{9CA95302-6250-4681-8D04-4B9A42B530D2}"/>
                </a:ext>
              </a:extLst>
            </p:cNvPr>
            <p:cNvSpPr/>
            <p:nvPr/>
          </p:nvSpPr>
          <p:spPr bwMode="auto">
            <a:xfrm>
              <a:off x="4735513" y="1552576"/>
              <a:ext cx="1601788" cy="1593850"/>
            </a:xfrm>
            <a:custGeom>
              <a:avLst/>
              <a:gdLst>
                <a:gd name="T0" fmla="*/ 284 w 1009"/>
                <a:gd name="T1" fmla="*/ 1004 h 1004"/>
                <a:gd name="T2" fmla="*/ 0 w 1009"/>
                <a:gd name="T3" fmla="*/ 849 h 1004"/>
                <a:gd name="T4" fmla="*/ 729 w 1009"/>
                <a:gd name="T5" fmla="*/ 0 h 1004"/>
                <a:gd name="T6" fmla="*/ 1009 w 1009"/>
                <a:gd name="T7" fmla="*/ 156 h 1004"/>
                <a:gd name="T8" fmla="*/ 284 w 1009"/>
                <a:gd name="T9" fmla="*/ 1004 h 1004"/>
                <a:gd name="T10" fmla="*/ 24 w 1009"/>
                <a:gd name="T11" fmla="*/ 844 h 1004"/>
                <a:gd name="T12" fmla="*/ 280 w 1009"/>
                <a:gd name="T13" fmla="*/ 981 h 1004"/>
                <a:gd name="T14" fmla="*/ 985 w 1009"/>
                <a:gd name="T15" fmla="*/ 161 h 1004"/>
                <a:gd name="T16" fmla="*/ 734 w 1009"/>
                <a:gd name="T17" fmla="*/ 24 h 1004"/>
                <a:gd name="T18" fmla="*/ 24 w 1009"/>
                <a:gd name="T19" fmla="*/ 844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9" h="1004">
                  <a:moveTo>
                    <a:pt x="284" y="1004"/>
                  </a:moveTo>
                  <a:lnTo>
                    <a:pt x="0" y="849"/>
                  </a:lnTo>
                  <a:lnTo>
                    <a:pt x="729" y="0"/>
                  </a:lnTo>
                  <a:lnTo>
                    <a:pt x="1009" y="156"/>
                  </a:lnTo>
                  <a:lnTo>
                    <a:pt x="284" y="1004"/>
                  </a:lnTo>
                  <a:close/>
                  <a:moveTo>
                    <a:pt x="24" y="844"/>
                  </a:moveTo>
                  <a:lnTo>
                    <a:pt x="280" y="981"/>
                  </a:lnTo>
                  <a:lnTo>
                    <a:pt x="985" y="161"/>
                  </a:lnTo>
                  <a:lnTo>
                    <a:pt x="734" y="24"/>
                  </a:lnTo>
                  <a:lnTo>
                    <a:pt x="24" y="844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4" name="iṥḷîdé">
              <a:extLst>
                <a:ext uri="{FF2B5EF4-FFF2-40B4-BE49-F238E27FC236}">
                  <a16:creationId xmlns:a16="http://schemas.microsoft.com/office/drawing/2014/main" id="{4CC16F69-7A6C-4012-9025-F44A2D986F7B}"/>
                </a:ext>
              </a:extLst>
            </p:cNvPr>
            <p:cNvSpPr/>
            <p:nvPr/>
          </p:nvSpPr>
          <p:spPr bwMode="auto">
            <a:xfrm>
              <a:off x="5180013" y="1800226"/>
              <a:ext cx="2246313" cy="3913188"/>
            </a:xfrm>
            <a:custGeom>
              <a:avLst/>
              <a:gdLst>
                <a:gd name="T0" fmla="*/ 719 w 1415"/>
                <a:gd name="T1" fmla="*/ 0 h 2465"/>
                <a:gd name="T2" fmla="*/ 1415 w 1415"/>
                <a:gd name="T3" fmla="*/ 636 h 2465"/>
                <a:gd name="T4" fmla="*/ 960 w 1415"/>
                <a:gd name="T5" fmla="*/ 702 h 2465"/>
                <a:gd name="T6" fmla="*/ 960 w 1415"/>
                <a:gd name="T7" fmla="*/ 2394 h 2465"/>
                <a:gd name="T8" fmla="*/ 449 w 1415"/>
                <a:gd name="T9" fmla="*/ 2465 h 2465"/>
                <a:gd name="T10" fmla="*/ 454 w 1415"/>
                <a:gd name="T11" fmla="*/ 773 h 2465"/>
                <a:gd name="T12" fmla="*/ 0 w 1415"/>
                <a:gd name="T13" fmla="*/ 834 h 2465"/>
                <a:gd name="T14" fmla="*/ 719 w 1415"/>
                <a:gd name="T15" fmla="*/ 0 h 2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5" h="2465">
                  <a:moveTo>
                    <a:pt x="719" y="0"/>
                  </a:moveTo>
                  <a:lnTo>
                    <a:pt x="1415" y="636"/>
                  </a:lnTo>
                  <a:lnTo>
                    <a:pt x="960" y="702"/>
                  </a:lnTo>
                  <a:lnTo>
                    <a:pt x="960" y="2394"/>
                  </a:lnTo>
                  <a:lnTo>
                    <a:pt x="449" y="2465"/>
                  </a:lnTo>
                  <a:lnTo>
                    <a:pt x="454" y="773"/>
                  </a:lnTo>
                  <a:lnTo>
                    <a:pt x="0" y="834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5" name="ïṣḻide">
              <a:extLst>
                <a:ext uri="{FF2B5EF4-FFF2-40B4-BE49-F238E27FC236}">
                  <a16:creationId xmlns:a16="http://schemas.microsoft.com/office/drawing/2014/main" id="{F446EAEA-3925-4D21-8C15-BDA3BA2EB89C}"/>
                </a:ext>
              </a:extLst>
            </p:cNvPr>
            <p:cNvSpPr/>
            <p:nvPr/>
          </p:nvSpPr>
          <p:spPr bwMode="auto">
            <a:xfrm>
              <a:off x="5164138" y="1785938"/>
              <a:ext cx="2276475" cy="3933825"/>
            </a:xfrm>
            <a:custGeom>
              <a:avLst/>
              <a:gdLst>
                <a:gd name="T0" fmla="*/ 97 w 303"/>
                <a:gd name="T1" fmla="*/ 526 h 526"/>
                <a:gd name="T2" fmla="*/ 96 w 303"/>
                <a:gd name="T3" fmla="*/ 526 h 526"/>
                <a:gd name="T4" fmla="*/ 96 w 303"/>
                <a:gd name="T5" fmla="*/ 525 h 526"/>
                <a:gd name="T6" fmla="*/ 96 w 303"/>
                <a:gd name="T7" fmla="*/ 168 h 526"/>
                <a:gd name="T8" fmla="*/ 2 w 303"/>
                <a:gd name="T9" fmla="*/ 181 h 526"/>
                <a:gd name="T10" fmla="*/ 1 w 303"/>
                <a:gd name="T11" fmla="*/ 180 h 526"/>
                <a:gd name="T12" fmla="*/ 1 w 303"/>
                <a:gd name="T13" fmla="*/ 178 h 526"/>
                <a:gd name="T14" fmla="*/ 152 w 303"/>
                <a:gd name="T15" fmla="*/ 1 h 526"/>
                <a:gd name="T16" fmla="*/ 153 w 303"/>
                <a:gd name="T17" fmla="*/ 0 h 526"/>
                <a:gd name="T18" fmla="*/ 155 w 303"/>
                <a:gd name="T19" fmla="*/ 1 h 526"/>
                <a:gd name="T20" fmla="*/ 302 w 303"/>
                <a:gd name="T21" fmla="*/ 136 h 526"/>
                <a:gd name="T22" fmla="*/ 302 w 303"/>
                <a:gd name="T23" fmla="*/ 138 h 526"/>
                <a:gd name="T24" fmla="*/ 301 w 303"/>
                <a:gd name="T25" fmla="*/ 139 h 526"/>
                <a:gd name="T26" fmla="*/ 207 w 303"/>
                <a:gd name="T27" fmla="*/ 152 h 526"/>
                <a:gd name="T28" fmla="*/ 206 w 303"/>
                <a:gd name="T29" fmla="*/ 510 h 526"/>
                <a:gd name="T30" fmla="*/ 205 w 303"/>
                <a:gd name="T31" fmla="*/ 511 h 526"/>
                <a:gd name="T32" fmla="*/ 98 w 303"/>
                <a:gd name="T33" fmla="*/ 526 h 526"/>
                <a:gd name="T34" fmla="*/ 97 w 303"/>
                <a:gd name="T35" fmla="*/ 526 h 526"/>
                <a:gd name="T36" fmla="*/ 98 w 303"/>
                <a:gd name="T37" fmla="*/ 164 h 526"/>
                <a:gd name="T38" fmla="*/ 99 w 303"/>
                <a:gd name="T39" fmla="*/ 165 h 526"/>
                <a:gd name="T40" fmla="*/ 100 w 303"/>
                <a:gd name="T41" fmla="*/ 166 h 526"/>
                <a:gd name="T42" fmla="*/ 99 w 303"/>
                <a:gd name="T43" fmla="*/ 523 h 526"/>
                <a:gd name="T44" fmla="*/ 203 w 303"/>
                <a:gd name="T45" fmla="*/ 508 h 526"/>
                <a:gd name="T46" fmla="*/ 203 w 303"/>
                <a:gd name="T47" fmla="*/ 151 h 526"/>
                <a:gd name="T48" fmla="*/ 205 w 303"/>
                <a:gd name="T49" fmla="*/ 149 h 526"/>
                <a:gd name="T50" fmla="*/ 297 w 303"/>
                <a:gd name="T51" fmla="*/ 136 h 526"/>
                <a:gd name="T52" fmla="*/ 154 w 303"/>
                <a:gd name="T53" fmla="*/ 5 h 526"/>
                <a:gd name="T54" fmla="*/ 6 w 303"/>
                <a:gd name="T55" fmla="*/ 177 h 526"/>
                <a:gd name="T56" fmla="*/ 98 w 303"/>
                <a:gd name="T57" fmla="*/ 164 h 526"/>
                <a:gd name="T58" fmla="*/ 98 w 303"/>
                <a:gd name="T59" fmla="*/ 164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3" h="526">
                  <a:moveTo>
                    <a:pt x="97" y="526"/>
                  </a:moveTo>
                  <a:cubicBezTo>
                    <a:pt x="97" y="526"/>
                    <a:pt x="97" y="526"/>
                    <a:pt x="96" y="526"/>
                  </a:cubicBezTo>
                  <a:cubicBezTo>
                    <a:pt x="96" y="526"/>
                    <a:pt x="96" y="525"/>
                    <a:pt x="96" y="525"/>
                  </a:cubicBezTo>
                  <a:cubicBezTo>
                    <a:pt x="96" y="168"/>
                    <a:pt x="96" y="168"/>
                    <a:pt x="96" y="168"/>
                  </a:cubicBezTo>
                  <a:cubicBezTo>
                    <a:pt x="2" y="181"/>
                    <a:pt x="2" y="181"/>
                    <a:pt x="2" y="181"/>
                  </a:cubicBezTo>
                  <a:cubicBezTo>
                    <a:pt x="2" y="181"/>
                    <a:pt x="1" y="181"/>
                    <a:pt x="1" y="180"/>
                  </a:cubicBezTo>
                  <a:cubicBezTo>
                    <a:pt x="0" y="180"/>
                    <a:pt x="0" y="179"/>
                    <a:pt x="1" y="178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1"/>
                    <a:pt x="153" y="0"/>
                    <a:pt x="153" y="0"/>
                  </a:cubicBezTo>
                  <a:cubicBezTo>
                    <a:pt x="154" y="0"/>
                    <a:pt x="154" y="1"/>
                    <a:pt x="155" y="1"/>
                  </a:cubicBezTo>
                  <a:cubicBezTo>
                    <a:pt x="302" y="136"/>
                    <a:pt x="302" y="136"/>
                    <a:pt x="302" y="136"/>
                  </a:cubicBezTo>
                  <a:cubicBezTo>
                    <a:pt x="302" y="137"/>
                    <a:pt x="303" y="137"/>
                    <a:pt x="302" y="138"/>
                  </a:cubicBezTo>
                  <a:cubicBezTo>
                    <a:pt x="302" y="139"/>
                    <a:pt x="302" y="139"/>
                    <a:pt x="301" y="139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6" y="510"/>
                    <a:pt x="206" y="510"/>
                    <a:pt x="206" y="510"/>
                  </a:cubicBezTo>
                  <a:cubicBezTo>
                    <a:pt x="206" y="510"/>
                    <a:pt x="206" y="511"/>
                    <a:pt x="205" y="511"/>
                  </a:cubicBezTo>
                  <a:cubicBezTo>
                    <a:pt x="98" y="526"/>
                    <a:pt x="98" y="526"/>
                    <a:pt x="98" y="526"/>
                  </a:cubicBezTo>
                  <a:cubicBezTo>
                    <a:pt x="98" y="526"/>
                    <a:pt x="97" y="526"/>
                    <a:pt x="97" y="526"/>
                  </a:cubicBezTo>
                  <a:close/>
                  <a:moveTo>
                    <a:pt x="98" y="164"/>
                  </a:moveTo>
                  <a:cubicBezTo>
                    <a:pt x="98" y="164"/>
                    <a:pt x="99" y="164"/>
                    <a:pt x="99" y="165"/>
                  </a:cubicBezTo>
                  <a:cubicBezTo>
                    <a:pt x="99" y="165"/>
                    <a:pt x="100" y="165"/>
                    <a:pt x="100" y="166"/>
                  </a:cubicBezTo>
                  <a:cubicBezTo>
                    <a:pt x="99" y="523"/>
                    <a:pt x="99" y="523"/>
                    <a:pt x="99" y="523"/>
                  </a:cubicBezTo>
                  <a:cubicBezTo>
                    <a:pt x="203" y="508"/>
                    <a:pt x="203" y="508"/>
                    <a:pt x="203" y="508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4" y="149"/>
                    <a:pt x="205" y="149"/>
                  </a:cubicBezTo>
                  <a:cubicBezTo>
                    <a:pt x="297" y="136"/>
                    <a:pt x="297" y="136"/>
                    <a:pt x="297" y="136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6" y="177"/>
                    <a:pt x="6" y="177"/>
                    <a:pt x="6" y="177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lose/>
                </a:path>
              </a:pathLst>
            </a:custGeom>
            <a:solidFill>
              <a:srgbClr val="FF8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6" name="ïślîḋé">
              <a:extLst>
                <a:ext uri="{FF2B5EF4-FFF2-40B4-BE49-F238E27FC236}">
                  <a16:creationId xmlns:a16="http://schemas.microsoft.com/office/drawing/2014/main" id="{DB7D87D7-8389-4214-BD4B-2F4C20F8D59D}"/>
                </a:ext>
              </a:extLst>
            </p:cNvPr>
            <p:cNvSpPr/>
            <p:nvPr/>
          </p:nvSpPr>
          <p:spPr bwMode="auto">
            <a:xfrm>
              <a:off x="5464175" y="2241551"/>
              <a:ext cx="579438" cy="755650"/>
            </a:xfrm>
            <a:custGeom>
              <a:avLst/>
              <a:gdLst>
                <a:gd name="T0" fmla="*/ 0 w 365"/>
                <a:gd name="T1" fmla="*/ 476 h 476"/>
                <a:gd name="T2" fmla="*/ 332 w 365"/>
                <a:gd name="T3" fmla="*/ 438 h 476"/>
                <a:gd name="T4" fmla="*/ 204 w 365"/>
                <a:gd name="T5" fmla="*/ 363 h 476"/>
                <a:gd name="T6" fmla="*/ 365 w 365"/>
                <a:gd name="T7" fmla="*/ 0 h 476"/>
                <a:gd name="T8" fmla="*/ 0 w 365"/>
                <a:gd name="T9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476">
                  <a:moveTo>
                    <a:pt x="0" y="476"/>
                  </a:moveTo>
                  <a:lnTo>
                    <a:pt x="332" y="438"/>
                  </a:lnTo>
                  <a:lnTo>
                    <a:pt x="204" y="363"/>
                  </a:lnTo>
                  <a:lnTo>
                    <a:pt x="365" y="0"/>
                  </a:lnTo>
                  <a:lnTo>
                    <a:pt x="0" y="4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647" name="TextBox 15">
            <a:extLst>
              <a:ext uri="{FF2B5EF4-FFF2-40B4-BE49-F238E27FC236}">
                <a16:creationId xmlns:a16="http://schemas.microsoft.com/office/drawing/2014/main" id="{F1116820-99B0-4FA2-BCC9-1E915301DE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397" y="2869714"/>
            <a:ext cx="3412330" cy="81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zh-CN" altLang="en-US" sz="32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8" name="TextBox 15">
            <a:extLst>
              <a:ext uri="{FF2B5EF4-FFF2-40B4-BE49-F238E27FC236}">
                <a16:creationId xmlns:a16="http://schemas.microsoft.com/office/drawing/2014/main" id="{F3980AB9-7256-4465-80AB-4B5C7C59F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1400" y="2843030"/>
            <a:ext cx="3412330" cy="81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endParaRPr lang="zh-CN" altLang="en-US" sz="32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86705EC-896E-411F-9BF8-512D1A89ECB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76353" y="1745481"/>
            <a:ext cx="6134415" cy="459763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53188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2" grpId="0"/>
      <p:bldP spid="1633" grpId="0"/>
      <p:bldP spid="1634" grpId="0"/>
      <p:bldP spid="1647" grpId="0"/>
      <p:bldP spid="16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组合 260"/>
          <p:cNvGrpSpPr/>
          <p:nvPr/>
        </p:nvGrpSpPr>
        <p:grpSpPr>
          <a:xfrm>
            <a:off x="-309091" y="1428387"/>
            <a:ext cx="12585229" cy="5402301"/>
            <a:chOff x="371475" y="1847850"/>
            <a:chExt cx="11904663" cy="5110163"/>
          </a:xfrm>
        </p:grpSpPr>
        <p:sp>
          <p:nvSpPr>
            <p:cNvPr id="279" name="Freeform 5"/>
            <p:cNvSpPr>
              <a:spLocks noEditPoints="1"/>
            </p:cNvSpPr>
            <p:nvPr/>
          </p:nvSpPr>
          <p:spPr bwMode="auto">
            <a:xfrm>
              <a:off x="382588" y="5286375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7"/>
                    <a:pt x="71" y="161"/>
                    <a:pt x="76" y="160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1"/>
                  </a:cubicBezTo>
                  <a:cubicBezTo>
                    <a:pt x="99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6"/>
                    <a:pt x="96" y="43"/>
                    <a:pt x="95" y="39"/>
                  </a:cubicBezTo>
                  <a:cubicBezTo>
                    <a:pt x="93" y="31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0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4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3"/>
                  </a:cubicBezTo>
                  <a:cubicBezTo>
                    <a:pt x="61" y="54"/>
                    <a:pt x="67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8"/>
                    <a:pt x="96" y="63"/>
                    <a:pt x="97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8"/>
                  </a:cubicBezTo>
                  <a:cubicBezTo>
                    <a:pt x="89" y="116"/>
                    <a:pt x="84" y="114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6" y="113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8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5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9"/>
                    <a:pt x="112" y="47"/>
                  </a:cubicBezTo>
                  <a:close/>
                  <a:moveTo>
                    <a:pt x="58" y="43"/>
                  </a:moveTo>
                  <a:cubicBezTo>
                    <a:pt x="59" y="34"/>
                    <a:pt x="62" y="24"/>
                    <a:pt x="69" y="16"/>
                  </a:cubicBezTo>
                  <a:cubicBezTo>
                    <a:pt x="83" y="0"/>
                    <a:pt x="92" y="40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5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1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8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6"/>
            <p:cNvSpPr>
              <a:spLocks noEditPoints="1"/>
            </p:cNvSpPr>
            <p:nvPr/>
          </p:nvSpPr>
          <p:spPr bwMode="auto">
            <a:xfrm>
              <a:off x="2870200" y="61198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3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5 h 160"/>
                <a:gd name="T38" fmla="*/ 35 w 144"/>
                <a:gd name="T39" fmla="*/ 85 h 160"/>
                <a:gd name="T40" fmla="*/ 50 w 144"/>
                <a:gd name="T41" fmla="*/ 73 h 160"/>
                <a:gd name="T42" fmla="*/ 53 w 144"/>
                <a:gd name="T43" fmla="*/ 85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3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4 w 144"/>
                <a:gd name="T59" fmla="*/ 52 h 160"/>
                <a:gd name="T60" fmla="*/ 78 w 144"/>
                <a:gd name="T61" fmla="*/ 58 h 160"/>
                <a:gd name="T62" fmla="*/ 99 w 144"/>
                <a:gd name="T63" fmla="*/ 73 h 160"/>
                <a:gd name="T64" fmla="*/ 99 w 144"/>
                <a:gd name="T65" fmla="*/ 96 h 160"/>
                <a:gd name="T66" fmla="*/ 87 w 144"/>
                <a:gd name="T67" fmla="*/ 106 h 160"/>
                <a:gd name="T68" fmla="*/ 94 w 144"/>
                <a:gd name="T69" fmla="*/ 117 h 160"/>
                <a:gd name="T70" fmla="*/ 87 w 144"/>
                <a:gd name="T71" fmla="*/ 106 h 160"/>
                <a:gd name="T72" fmla="*/ 72 w 144"/>
                <a:gd name="T73" fmla="*/ 111 h 160"/>
                <a:gd name="T74" fmla="*/ 54 w 144"/>
                <a:gd name="T75" fmla="*/ 101 h 160"/>
                <a:gd name="T76" fmla="*/ 139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1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4 w 144"/>
                <a:gd name="T109" fmla="*/ 121 h 160"/>
                <a:gd name="T110" fmla="*/ 32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3" y="126"/>
                    <a:pt x="20" y="127"/>
                    <a:pt x="25" y="127"/>
                  </a:cubicBezTo>
                  <a:cubicBezTo>
                    <a:pt x="34" y="127"/>
                    <a:pt x="44" y="124"/>
                    <a:pt x="53" y="121"/>
                  </a:cubicBezTo>
                  <a:cubicBezTo>
                    <a:pt x="53" y="122"/>
                    <a:pt x="54" y="124"/>
                    <a:pt x="54" y="125"/>
                  </a:cubicBezTo>
                  <a:cubicBezTo>
                    <a:pt x="56" y="134"/>
                    <a:pt x="58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8" y="121"/>
                    <a:pt x="100" y="122"/>
                    <a:pt x="102" y="123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6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1" y="95"/>
                    <a:pt x="126" y="89"/>
                    <a:pt x="120" y="84"/>
                  </a:cubicBezTo>
                  <a:cubicBezTo>
                    <a:pt x="127" y="78"/>
                    <a:pt x="134" y="72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5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9"/>
                    <a:pt x="73" y="10"/>
                  </a:cubicBezTo>
                  <a:cubicBezTo>
                    <a:pt x="68" y="11"/>
                    <a:pt x="64" y="16"/>
                    <a:pt x="62" y="21"/>
                  </a:cubicBezTo>
                  <a:cubicBezTo>
                    <a:pt x="57" y="29"/>
                    <a:pt x="54" y="38"/>
                    <a:pt x="53" y="48"/>
                  </a:cubicBezTo>
                  <a:cubicBezTo>
                    <a:pt x="48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8" y="61"/>
                    <a:pt x="14" y="68"/>
                  </a:cubicBezTo>
                  <a:cubicBezTo>
                    <a:pt x="18" y="74"/>
                    <a:pt x="24" y="80"/>
                    <a:pt x="30" y="85"/>
                  </a:cubicBezTo>
                  <a:cubicBezTo>
                    <a:pt x="28" y="87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89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0" y="141"/>
                    <a:pt x="58" y="131"/>
                    <a:pt x="56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2" y="127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8"/>
                    <a:pt x="50" y="92"/>
                    <a:pt x="50" y="96"/>
                  </a:cubicBezTo>
                  <a:cubicBezTo>
                    <a:pt x="45" y="92"/>
                    <a:pt x="40" y="88"/>
                    <a:pt x="35" y="85"/>
                  </a:cubicBezTo>
                  <a:cubicBezTo>
                    <a:pt x="36" y="84"/>
                    <a:pt x="36" y="84"/>
                    <a:pt x="36" y="83"/>
                  </a:cubicBezTo>
                  <a:cubicBezTo>
                    <a:pt x="41" y="80"/>
                    <a:pt x="46" y="77"/>
                    <a:pt x="50" y="73"/>
                  </a:cubicBezTo>
                  <a:cubicBezTo>
                    <a:pt x="50" y="77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0" y="67"/>
                    <a:pt x="67" y="63"/>
                    <a:pt x="75" y="60"/>
                  </a:cubicBezTo>
                  <a:cubicBezTo>
                    <a:pt x="82" y="63"/>
                    <a:pt x="90" y="67"/>
                    <a:pt x="97" y="72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8" y="107"/>
                    <a:pt x="75" y="109"/>
                  </a:cubicBezTo>
                  <a:cubicBezTo>
                    <a:pt x="71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3" y="97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6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3" y="56"/>
                    <a:pt x="89" y="54"/>
                    <a:pt x="94" y="52"/>
                  </a:cubicBezTo>
                  <a:cubicBezTo>
                    <a:pt x="95" y="57"/>
                    <a:pt x="96" y="63"/>
                    <a:pt x="96" y="68"/>
                  </a:cubicBezTo>
                  <a:cubicBezTo>
                    <a:pt x="90" y="65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99" y="76"/>
                    <a:pt x="99" y="75"/>
                    <a:pt x="99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99" y="96"/>
                  </a:cubicBezTo>
                  <a:cubicBezTo>
                    <a:pt x="100" y="90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6"/>
                    <a:pt x="95" y="112"/>
                    <a:pt x="94" y="117"/>
                  </a:cubicBezTo>
                  <a:cubicBezTo>
                    <a:pt x="89" y="115"/>
                    <a:pt x="84" y="113"/>
                    <a:pt x="78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1"/>
                  </a:cubicBezTo>
                  <a:cubicBezTo>
                    <a:pt x="66" y="113"/>
                    <a:pt x="61" y="115"/>
                    <a:pt x="55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39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7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5" y="95"/>
                    <a:pt x="112" y="91"/>
                    <a:pt x="117" y="86"/>
                  </a:cubicBezTo>
                  <a:cubicBezTo>
                    <a:pt x="120" y="89"/>
                    <a:pt x="122" y="91"/>
                    <a:pt x="125" y="93"/>
                  </a:cubicBezTo>
                  <a:cubicBezTo>
                    <a:pt x="131" y="99"/>
                    <a:pt x="138" y="106"/>
                    <a:pt x="139" y="114"/>
                  </a:cubicBezTo>
                  <a:close/>
                  <a:moveTo>
                    <a:pt x="112" y="47"/>
                  </a:moveTo>
                  <a:cubicBezTo>
                    <a:pt x="119" y="45"/>
                    <a:pt x="131" y="43"/>
                    <a:pt x="137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3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2" y="0"/>
                    <a:pt x="92" y="39"/>
                    <a:pt x="93" y="47"/>
                  </a:cubicBezTo>
                  <a:cubicBezTo>
                    <a:pt x="94" y="48"/>
                    <a:pt x="94" y="48"/>
                    <a:pt x="94" y="49"/>
                  </a:cubicBezTo>
                  <a:cubicBezTo>
                    <a:pt x="94" y="49"/>
                    <a:pt x="93" y="49"/>
                    <a:pt x="93" y="50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2" y="51"/>
                    <a:pt x="56" y="49"/>
                  </a:cubicBezTo>
                  <a:cubicBezTo>
                    <a:pt x="56" y="47"/>
                    <a:pt x="57" y="45"/>
                    <a:pt x="57" y="42"/>
                  </a:cubicBezTo>
                  <a:close/>
                  <a:moveTo>
                    <a:pt x="30" y="81"/>
                  </a:moveTo>
                  <a:cubicBezTo>
                    <a:pt x="23" y="74"/>
                    <a:pt x="15" y="67"/>
                    <a:pt x="11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1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1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4" y="121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6"/>
                    <a:pt x="32" y="87"/>
                  </a:cubicBezTo>
                  <a:cubicBezTo>
                    <a:pt x="38" y="91"/>
                    <a:pt x="44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7"/>
            <p:cNvSpPr>
              <a:spLocks noEditPoints="1"/>
            </p:cNvSpPr>
            <p:nvPr/>
          </p:nvSpPr>
          <p:spPr bwMode="auto">
            <a:xfrm>
              <a:off x="6019800" y="5995988"/>
              <a:ext cx="539750" cy="604838"/>
            </a:xfrm>
            <a:custGeom>
              <a:avLst/>
              <a:gdLst>
                <a:gd name="T0" fmla="*/ 10 w 144"/>
                <a:gd name="T1" fmla="*/ 123 h 161"/>
                <a:gd name="T2" fmla="*/ 53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9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6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1 h 161"/>
                <a:gd name="T36" fmla="*/ 50 w 144"/>
                <a:gd name="T37" fmla="*/ 85 h 161"/>
                <a:gd name="T38" fmla="*/ 35 w 144"/>
                <a:gd name="T39" fmla="*/ 85 h 161"/>
                <a:gd name="T40" fmla="*/ 50 w 144"/>
                <a:gd name="T41" fmla="*/ 74 h 161"/>
                <a:gd name="T42" fmla="*/ 53 w 144"/>
                <a:gd name="T43" fmla="*/ 85 h 161"/>
                <a:gd name="T44" fmla="*/ 75 w 144"/>
                <a:gd name="T45" fmla="*/ 61 h 161"/>
                <a:gd name="T46" fmla="*/ 97 w 144"/>
                <a:gd name="T47" fmla="*/ 98 h 161"/>
                <a:gd name="T48" fmla="*/ 75 w 144"/>
                <a:gd name="T49" fmla="*/ 110 h 161"/>
                <a:gd name="T50" fmla="*/ 53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4 w 144"/>
                <a:gd name="T59" fmla="*/ 53 h 161"/>
                <a:gd name="T60" fmla="*/ 78 w 144"/>
                <a:gd name="T61" fmla="*/ 59 h 161"/>
                <a:gd name="T62" fmla="*/ 99 w 144"/>
                <a:gd name="T63" fmla="*/ 74 h 161"/>
                <a:gd name="T64" fmla="*/ 99 w 144"/>
                <a:gd name="T65" fmla="*/ 96 h 161"/>
                <a:gd name="T66" fmla="*/ 87 w 144"/>
                <a:gd name="T67" fmla="*/ 107 h 161"/>
                <a:gd name="T68" fmla="*/ 94 w 144"/>
                <a:gd name="T69" fmla="*/ 118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2 h 161"/>
                <a:gd name="T76" fmla="*/ 139 w 144"/>
                <a:gd name="T77" fmla="*/ 115 h 161"/>
                <a:gd name="T78" fmla="*/ 98 w 144"/>
                <a:gd name="T79" fmla="*/ 119 h 161"/>
                <a:gd name="T80" fmla="*/ 99 w 144"/>
                <a:gd name="T81" fmla="*/ 100 h 161"/>
                <a:gd name="T82" fmla="*/ 125 w 144"/>
                <a:gd name="T83" fmla="*/ 94 h 161"/>
                <a:gd name="T84" fmla="*/ 112 w 144"/>
                <a:gd name="T85" fmla="*/ 48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8 h 161"/>
                <a:gd name="T92" fmla="*/ 68 w 144"/>
                <a:gd name="T93" fmla="*/ 17 h 161"/>
                <a:gd name="T94" fmla="*/ 94 w 144"/>
                <a:gd name="T95" fmla="*/ 50 h 161"/>
                <a:gd name="T96" fmla="*/ 75 w 144"/>
                <a:gd name="T97" fmla="*/ 58 h 161"/>
                <a:gd name="T98" fmla="*/ 57 w 144"/>
                <a:gd name="T99" fmla="*/ 43 h 161"/>
                <a:gd name="T100" fmla="*/ 12 w 144"/>
                <a:gd name="T101" fmla="*/ 59 h 161"/>
                <a:gd name="T102" fmla="*/ 52 w 144"/>
                <a:gd name="T103" fmla="*/ 52 h 161"/>
                <a:gd name="T104" fmla="*/ 33 w 144"/>
                <a:gd name="T105" fmla="*/ 83 h 161"/>
                <a:gd name="T106" fmla="*/ 51 w 144"/>
                <a:gd name="T107" fmla="*/ 100 h 161"/>
                <a:gd name="T108" fmla="*/ 44 w 144"/>
                <a:gd name="T109" fmla="*/ 121 h 161"/>
                <a:gd name="T110" fmla="*/ 32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1"/>
                  </a:moveTo>
                  <a:cubicBezTo>
                    <a:pt x="7" y="115"/>
                    <a:pt x="7" y="119"/>
                    <a:pt x="10" y="123"/>
                  </a:cubicBezTo>
                  <a:cubicBezTo>
                    <a:pt x="13" y="127"/>
                    <a:pt x="20" y="127"/>
                    <a:pt x="25" y="127"/>
                  </a:cubicBezTo>
                  <a:cubicBezTo>
                    <a:pt x="34" y="127"/>
                    <a:pt x="44" y="125"/>
                    <a:pt x="53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5"/>
                    <a:pt x="58" y="144"/>
                    <a:pt x="64" y="152"/>
                  </a:cubicBezTo>
                  <a:cubicBezTo>
                    <a:pt x="66" y="157"/>
                    <a:pt x="71" y="161"/>
                    <a:pt x="76" y="161"/>
                  </a:cubicBezTo>
                  <a:cubicBezTo>
                    <a:pt x="82" y="160"/>
                    <a:pt x="86" y="154"/>
                    <a:pt x="88" y="149"/>
                  </a:cubicBezTo>
                  <a:cubicBezTo>
                    <a:pt x="93" y="141"/>
                    <a:pt x="95" y="131"/>
                    <a:pt x="97" y="122"/>
                  </a:cubicBezTo>
                  <a:cubicBezTo>
                    <a:pt x="98" y="122"/>
                    <a:pt x="100" y="123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9"/>
                  </a:cubicBezTo>
                  <a:cubicBezTo>
                    <a:pt x="144" y="113"/>
                    <a:pt x="139" y="106"/>
                    <a:pt x="136" y="102"/>
                  </a:cubicBezTo>
                  <a:cubicBezTo>
                    <a:pt x="131" y="96"/>
                    <a:pt x="126" y="90"/>
                    <a:pt x="120" y="85"/>
                  </a:cubicBezTo>
                  <a:cubicBezTo>
                    <a:pt x="127" y="79"/>
                    <a:pt x="134" y="72"/>
                    <a:pt x="139" y="64"/>
                  </a:cubicBezTo>
                  <a:cubicBezTo>
                    <a:pt x="142" y="60"/>
                    <a:pt x="144" y="54"/>
                    <a:pt x="141" y="49"/>
                  </a:cubicBezTo>
                  <a:cubicBezTo>
                    <a:pt x="138" y="44"/>
                    <a:pt x="130" y="43"/>
                    <a:pt x="125" y="43"/>
                  </a:cubicBezTo>
                  <a:cubicBezTo>
                    <a:pt x="115" y="43"/>
                    <a:pt x="106" y="46"/>
                    <a:pt x="97" y="49"/>
                  </a:cubicBezTo>
                  <a:cubicBezTo>
                    <a:pt x="96" y="46"/>
                    <a:pt x="95" y="43"/>
                    <a:pt x="95" y="40"/>
                  </a:cubicBezTo>
                  <a:cubicBezTo>
                    <a:pt x="93" y="32"/>
                    <a:pt x="90" y="22"/>
                    <a:pt x="85" y="16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30"/>
                    <a:pt x="54" y="39"/>
                    <a:pt x="53" y="49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5"/>
                  </a:cubicBezTo>
                  <a:cubicBezTo>
                    <a:pt x="3" y="49"/>
                    <a:pt x="9" y="62"/>
                    <a:pt x="14" y="69"/>
                  </a:cubicBezTo>
                  <a:cubicBezTo>
                    <a:pt x="18" y="75"/>
                    <a:pt x="24" y="81"/>
                    <a:pt x="30" y="86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7"/>
                    <a:pt x="12" y="103"/>
                    <a:pt x="9" y="111"/>
                  </a:cubicBezTo>
                  <a:close/>
                  <a:moveTo>
                    <a:pt x="92" y="131"/>
                  </a:moveTo>
                  <a:cubicBezTo>
                    <a:pt x="90" y="140"/>
                    <a:pt x="87" y="150"/>
                    <a:pt x="80" y="156"/>
                  </a:cubicBezTo>
                  <a:cubicBezTo>
                    <a:pt x="74" y="161"/>
                    <a:pt x="68" y="155"/>
                    <a:pt x="65" y="149"/>
                  </a:cubicBezTo>
                  <a:cubicBezTo>
                    <a:pt x="60" y="142"/>
                    <a:pt x="58" y="132"/>
                    <a:pt x="56" y="123"/>
                  </a:cubicBezTo>
                  <a:cubicBezTo>
                    <a:pt x="56" y="122"/>
                    <a:pt x="56" y="122"/>
                    <a:pt x="56" y="121"/>
                  </a:cubicBezTo>
                  <a:cubicBezTo>
                    <a:pt x="63" y="119"/>
                    <a:pt x="69" y="116"/>
                    <a:pt x="75" y="113"/>
                  </a:cubicBezTo>
                  <a:cubicBezTo>
                    <a:pt x="81" y="116"/>
                    <a:pt x="88" y="118"/>
                    <a:pt x="94" y="121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0" y="93"/>
                    <a:pt x="51" y="96"/>
                  </a:cubicBezTo>
                  <a:cubicBezTo>
                    <a:pt x="45" y="93"/>
                    <a:pt x="40" y="89"/>
                    <a:pt x="35" y="85"/>
                  </a:cubicBezTo>
                  <a:cubicBezTo>
                    <a:pt x="36" y="85"/>
                    <a:pt x="36" y="84"/>
                    <a:pt x="36" y="84"/>
                  </a:cubicBezTo>
                  <a:cubicBezTo>
                    <a:pt x="41" y="81"/>
                    <a:pt x="46" y="77"/>
                    <a:pt x="50" y="74"/>
                  </a:cubicBezTo>
                  <a:cubicBezTo>
                    <a:pt x="50" y="78"/>
                    <a:pt x="50" y="82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3" y="77"/>
                    <a:pt x="54" y="72"/>
                  </a:cubicBezTo>
                  <a:cubicBezTo>
                    <a:pt x="60" y="68"/>
                    <a:pt x="68" y="64"/>
                    <a:pt x="75" y="61"/>
                  </a:cubicBezTo>
                  <a:cubicBezTo>
                    <a:pt x="82" y="64"/>
                    <a:pt x="90" y="68"/>
                    <a:pt x="97" y="72"/>
                  </a:cubicBezTo>
                  <a:cubicBezTo>
                    <a:pt x="97" y="81"/>
                    <a:pt x="97" y="89"/>
                    <a:pt x="97" y="98"/>
                  </a:cubicBezTo>
                  <a:cubicBezTo>
                    <a:pt x="93" y="100"/>
                    <a:pt x="89" y="102"/>
                    <a:pt x="85" y="105"/>
                  </a:cubicBezTo>
                  <a:cubicBezTo>
                    <a:pt x="82" y="106"/>
                    <a:pt x="78" y="108"/>
                    <a:pt x="75" y="110"/>
                  </a:cubicBezTo>
                  <a:cubicBezTo>
                    <a:pt x="71" y="108"/>
                    <a:pt x="68" y="106"/>
                    <a:pt x="65" y="105"/>
                  </a:cubicBezTo>
                  <a:cubicBezTo>
                    <a:pt x="61" y="102"/>
                    <a:pt x="57" y="100"/>
                    <a:pt x="53" y="98"/>
                  </a:cubicBezTo>
                  <a:cubicBezTo>
                    <a:pt x="53" y="94"/>
                    <a:pt x="53" y="90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4"/>
                    <a:pt x="55" y="58"/>
                    <a:pt x="56" y="53"/>
                  </a:cubicBezTo>
                  <a:cubicBezTo>
                    <a:pt x="61" y="55"/>
                    <a:pt x="66" y="57"/>
                    <a:pt x="72" y="59"/>
                  </a:cubicBezTo>
                  <a:cubicBezTo>
                    <a:pt x="66" y="62"/>
                    <a:pt x="60" y="65"/>
                    <a:pt x="54" y="69"/>
                  </a:cubicBezTo>
                  <a:cubicBezTo>
                    <a:pt x="54" y="69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3" y="57"/>
                    <a:pt x="89" y="55"/>
                    <a:pt x="94" y="53"/>
                  </a:cubicBezTo>
                  <a:cubicBezTo>
                    <a:pt x="95" y="58"/>
                    <a:pt x="96" y="63"/>
                    <a:pt x="96" y="69"/>
                  </a:cubicBezTo>
                  <a:cubicBezTo>
                    <a:pt x="90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7"/>
                    <a:pt x="99" y="75"/>
                    <a:pt x="99" y="74"/>
                  </a:cubicBezTo>
                  <a:cubicBezTo>
                    <a:pt x="105" y="78"/>
                    <a:pt x="110" y="81"/>
                    <a:pt x="115" y="85"/>
                  </a:cubicBezTo>
                  <a:cubicBezTo>
                    <a:pt x="110" y="89"/>
                    <a:pt x="105" y="93"/>
                    <a:pt x="99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6" y="101"/>
                  </a:cubicBezTo>
                  <a:cubicBezTo>
                    <a:pt x="96" y="107"/>
                    <a:pt x="95" y="112"/>
                    <a:pt x="94" y="118"/>
                  </a:cubicBezTo>
                  <a:cubicBezTo>
                    <a:pt x="89" y="116"/>
                    <a:pt x="84" y="114"/>
                    <a:pt x="78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9"/>
                    <a:pt x="69" y="110"/>
                    <a:pt x="72" y="111"/>
                  </a:cubicBezTo>
                  <a:cubicBezTo>
                    <a:pt x="66" y="114"/>
                    <a:pt x="61" y="116"/>
                    <a:pt x="56" y="118"/>
                  </a:cubicBezTo>
                  <a:cubicBezTo>
                    <a:pt x="55" y="112"/>
                    <a:pt x="54" y="107"/>
                    <a:pt x="54" y="102"/>
                  </a:cubicBezTo>
                  <a:cubicBezTo>
                    <a:pt x="57" y="104"/>
                    <a:pt x="60" y="105"/>
                    <a:pt x="63" y="107"/>
                  </a:cubicBezTo>
                  <a:close/>
                  <a:moveTo>
                    <a:pt x="139" y="115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2"/>
                    <a:pt x="98" y="119"/>
                  </a:cubicBezTo>
                  <a:cubicBezTo>
                    <a:pt x="98" y="119"/>
                    <a:pt x="97" y="119"/>
                    <a:pt x="97" y="119"/>
                  </a:cubicBezTo>
                  <a:cubicBezTo>
                    <a:pt x="98" y="112"/>
                    <a:pt x="99" y="106"/>
                    <a:pt x="99" y="100"/>
                  </a:cubicBezTo>
                  <a:cubicBezTo>
                    <a:pt x="105" y="96"/>
                    <a:pt x="112" y="92"/>
                    <a:pt x="117" y="87"/>
                  </a:cubicBezTo>
                  <a:cubicBezTo>
                    <a:pt x="120" y="89"/>
                    <a:pt x="123" y="92"/>
                    <a:pt x="125" y="94"/>
                  </a:cubicBezTo>
                  <a:cubicBezTo>
                    <a:pt x="131" y="99"/>
                    <a:pt x="138" y="107"/>
                    <a:pt x="139" y="115"/>
                  </a:cubicBezTo>
                  <a:close/>
                  <a:moveTo>
                    <a:pt x="112" y="48"/>
                  </a:moveTo>
                  <a:cubicBezTo>
                    <a:pt x="119" y="46"/>
                    <a:pt x="131" y="44"/>
                    <a:pt x="138" y="49"/>
                  </a:cubicBezTo>
                  <a:cubicBezTo>
                    <a:pt x="143" y="54"/>
                    <a:pt x="136" y="64"/>
                    <a:pt x="133" y="68"/>
                  </a:cubicBezTo>
                  <a:cubicBezTo>
                    <a:pt x="129" y="74"/>
                    <a:pt x="124" y="79"/>
                    <a:pt x="118" y="83"/>
                  </a:cubicBezTo>
                  <a:cubicBezTo>
                    <a:pt x="112" y="79"/>
                    <a:pt x="106" y="74"/>
                    <a:pt x="99" y="70"/>
                  </a:cubicBezTo>
                  <a:cubicBezTo>
                    <a:pt x="99" y="64"/>
                    <a:pt x="98" y="58"/>
                    <a:pt x="97" y="52"/>
                  </a:cubicBezTo>
                  <a:cubicBezTo>
                    <a:pt x="102" y="50"/>
                    <a:pt x="107" y="49"/>
                    <a:pt x="112" y="48"/>
                  </a:cubicBezTo>
                  <a:close/>
                  <a:moveTo>
                    <a:pt x="57" y="43"/>
                  </a:moveTo>
                  <a:cubicBezTo>
                    <a:pt x="59" y="34"/>
                    <a:pt x="62" y="24"/>
                    <a:pt x="68" y="17"/>
                  </a:cubicBezTo>
                  <a:cubicBezTo>
                    <a:pt x="82" y="0"/>
                    <a:pt x="92" y="40"/>
                    <a:pt x="93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8"/>
                  </a:cubicBezTo>
                  <a:cubicBezTo>
                    <a:pt x="69" y="55"/>
                    <a:pt x="62" y="52"/>
                    <a:pt x="56" y="50"/>
                  </a:cubicBezTo>
                  <a:cubicBezTo>
                    <a:pt x="56" y="48"/>
                    <a:pt x="57" y="45"/>
                    <a:pt x="57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2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1" y="58"/>
                    <a:pt x="51" y="65"/>
                    <a:pt x="51" y="71"/>
                  </a:cubicBezTo>
                  <a:cubicBezTo>
                    <a:pt x="44" y="75"/>
                    <a:pt x="38" y="79"/>
                    <a:pt x="33" y="83"/>
                  </a:cubicBezTo>
                  <a:cubicBezTo>
                    <a:pt x="32" y="83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9"/>
                  </a:cubicBezTo>
                  <a:cubicBezTo>
                    <a:pt x="50" y="120"/>
                    <a:pt x="47" y="120"/>
                    <a:pt x="44" y="121"/>
                  </a:cubicBezTo>
                  <a:cubicBezTo>
                    <a:pt x="36" y="124"/>
                    <a:pt x="25" y="126"/>
                    <a:pt x="16" y="123"/>
                  </a:cubicBezTo>
                  <a:cubicBezTo>
                    <a:pt x="0" y="118"/>
                    <a:pt x="22" y="96"/>
                    <a:pt x="32" y="87"/>
                  </a:cubicBezTo>
                  <a:cubicBezTo>
                    <a:pt x="38" y="92"/>
                    <a:pt x="44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Freeform 8"/>
            <p:cNvSpPr>
              <a:spLocks/>
            </p:cNvSpPr>
            <p:nvPr/>
          </p:nvSpPr>
          <p:spPr bwMode="auto">
            <a:xfrm>
              <a:off x="1995488" y="4286250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2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5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1" y="15"/>
                    <a:pt x="31" y="20"/>
                  </a:cubicBezTo>
                  <a:cubicBezTo>
                    <a:pt x="33" y="31"/>
                    <a:pt x="32" y="43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5"/>
                    <a:pt x="24" y="63"/>
                    <a:pt x="22" y="70"/>
                  </a:cubicBezTo>
                  <a:cubicBezTo>
                    <a:pt x="21" y="72"/>
                    <a:pt x="24" y="73"/>
                    <a:pt x="25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1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3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9"/>
            <p:cNvSpPr>
              <a:spLocks noEditPoints="1"/>
            </p:cNvSpPr>
            <p:nvPr/>
          </p:nvSpPr>
          <p:spPr bwMode="auto">
            <a:xfrm>
              <a:off x="438150" y="3186113"/>
              <a:ext cx="695325" cy="706438"/>
            </a:xfrm>
            <a:custGeom>
              <a:avLst/>
              <a:gdLst>
                <a:gd name="T0" fmla="*/ 125 w 185"/>
                <a:gd name="T1" fmla="*/ 162 h 188"/>
                <a:gd name="T2" fmla="*/ 154 w 185"/>
                <a:gd name="T3" fmla="*/ 188 h 188"/>
                <a:gd name="T4" fmla="*/ 184 w 185"/>
                <a:gd name="T5" fmla="*/ 158 h 188"/>
                <a:gd name="T6" fmla="*/ 71 w 185"/>
                <a:gd name="T7" fmla="*/ 41 h 188"/>
                <a:gd name="T8" fmla="*/ 29 w 185"/>
                <a:gd name="T9" fmla="*/ 1 h 188"/>
                <a:gd name="T10" fmla="*/ 1 w 185"/>
                <a:gd name="T11" fmla="*/ 34 h 188"/>
                <a:gd name="T12" fmla="*/ 24 w 185"/>
                <a:gd name="T13" fmla="*/ 26 h 188"/>
                <a:gd name="T14" fmla="*/ 4 w 185"/>
                <a:gd name="T15" fmla="*/ 32 h 188"/>
                <a:gd name="T16" fmla="*/ 105 w 185"/>
                <a:gd name="T17" fmla="*/ 82 h 188"/>
                <a:gd name="T18" fmla="*/ 181 w 185"/>
                <a:gd name="T19" fmla="*/ 159 h 188"/>
                <a:gd name="T20" fmla="*/ 150 w 185"/>
                <a:gd name="T21" fmla="*/ 182 h 188"/>
                <a:gd name="T22" fmla="*/ 148 w 185"/>
                <a:gd name="T23" fmla="*/ 180 h 188"/>
                <a:gd name="T24" fmla="*/ 144 w 185"/>
                <a:gd name="T25" fmla="*/ 176 h 188"/>
                <a:gd name="T26" fmla="*/ 155 w 185"/>
                <a:gd name="T27" fmla="*/ 161 h 188"/>
                <a:gd name="T28" fmla="*/ 138 w 185"/>
                <a:gd name="T29" fmla="*/ 170 h 188"/>
                <a:gd name="T30" fmla="*/ 136 w 185"/>
                <a:gd name="T31" fmla="*/ 168 h 188"/>
                <a:gd name="T32" fmla="*/ 145 w 185"/>
                <a:gd name="T33" fmla="*/ 150 h 188"/>
                <a:gd name="T34" fmla="*/ 121 w 185"/>
                <a:gd name="T35" fmla="*/ 153 h 188"/>
                <a:gd name="T36" fmla="*/ 134 w 185"/>
                <a:gd name="T37" fmla="*/ 138 h 188"/>
                <a:gd name="T38" fmla="*/ 115 w 185"/>
                <a:gd name="T39" fmla="*/ 147 h 188"/>
                <a:gd name="T40" fmla="*/ 123 w 185"/>
                <a:gd name="T41" fmla="*/ 135 h 188"/>
                <a:gd name="T42" fmla="*/ 110 w 185"/>
                <a:gd name="T43" fmla="*/ 142 h 188"/>
                <a:gd name="T44" fmla="*/ 122 w 185"/>
                <a:gd name="T45" fmla="*/ 125 h 188"/>
                <a:gd name="T46" fmla="*/ 102 w 185"/>
                <a:gd name="T47" fmla="*/ 134 h 188"/>
                <a:gd name="T48" fmla="*/ 100 w 185"/>
                <a:gd name="T49" fmla="*/ 132 h 188"/>
                <a:gd name="T50" fmla="*/ 105 w 185"/>
                <a:gd name="T51" fmla="*/ 122 h 188"/>
                <a:gd name="T52" fmla="*/ 103 w 185"/>
                <a:gd name="T53" fmla="*/ 120 h 188"/>
                <a:gd name="T54" fmla="*/ 92 w 185"/>
                <a:gd name="T55" fmla="*/ 123 h 188"/>
                <a:gd name="T56" fmla="*/ 90 w 185"/>
                <a:gd name="T57" fmla="*/ 121 h 188"/>
                <a:gd name="T58" fmla="*/ 100 w 185"/>
                <a:gd name="T59" fmla="*/ 104 h 188"/>
                <a:gd name="T60" fmla="*/ 84 w 185"/>
                <a:gd name="T61" fmla="*/ 115 h 188"/>
                <a:gd name="T62" fmla="*/ 91 w 185"/>
                <a:gd name="T63" fmla="*/ 98 h 188"/>
                <a:gd name="T64" fmla="*/ 76 w 185"/>
                <a:gd name="T65" fmla="*/ 106 h 188"/>
                <a:gd name="T66" fmla="*/ 88 w 185"/>
                <a:gd name="T67" fmla="*/ 88 h 188"/>
                <a:gd name="T68" fmla="*/ 70 w 185"/>
                <a:gd name="T69" fmla="*/ 100 h 188"/>
                <a:gd name="T70" fmla="*/ 78 w 185"/>
                <a:gd name="T71" fmla="*/ 84 h 188"/>
                <a:gd name="T72" fmla="*/ 64 w 185"/>
                <a:gd name="T73" fmla="*/ 94 h 188"/>
                <a:gd name="T74" fmla="*/ 74 w 185"/>
                <a:gd name="T75" fmla="*/ 77 h 188"/>
                <a:gd name="T76" fmla="*/ 57 w 185"/>
                <a:gd name="T77" fmla="*/ 87 h 188"/>
                <a:gd name="T78" fmla="*/ 67 w 185"/>
                <a:gd name="T79" fmla="*/ 72 h 188"/>
                <a:gd name="T80" fmla="*/ 52 w 185"/>
                <a:gd name="T81" fmla="*/ 82 h 188"/>
                <a:gd name="T82" fmla="*/ 60 w 185"/>
                <a:gd name="T83" fmla="*/ 64 h 188"/>
                <a:gd name="T84" fmla="*/ 45 w 185"/>
                <a:gd name="T85" fmla="*/ 74 h 188"/>
                <a:gd name="T86" fmla="*/ 56 w 185"/>
                <a:gd name="T87" fmla="*/ 55 h 188"/>
                <a:gd name="T88" fmla="*/ 33 w 185"/>
                <a:gd name="T89" fmla="*/ 62 h 188"/>
                <a:gd name="T90" fmla="*/ 31 w 185"/>
                <a:gd name="T91" fmla="*/ 60 h 188"/>
                <a:gd name="T92" fmla="*/ 38 w 185"/>
                <a:gd name="T93" fmla="*/ 42 h 188"/>
                <a:gd name="T94" fmla="*/ 19 w 185"/>
                <a:gd name="T95" fmla="*/ 47 h 188"/>
                <a:gd name="T96" fmla="*/ 17 w 185"/>
                <a:gd name="T97" fmla="*/ 4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88">
                  <a:moveTo>
                    <a:pt x="33" y="66"/>
                  </a:moveTo>
                  <a:cubicBezTo>
                    <a:pt x="44" y="78"/>
                    <a:pt x="55" y="89"/>
                    <a:pt x="67" y="101"/>
                  </a:cubicBezTo>
                  <a:cubicBezTo>
                    <a:pt x="86" y="121"/>
                    <a:pt x="105" y="142"/>
                    <a:pt x="125" y="162"/>
                  </a:cubicBezTo>
                  <a:cubicBezTo>
                    <a:pt x="131" y="167"/>
                    <a:pt x="137" y="173"/>
                    <a:pt x="143" y="179"/>
                  </a:cubicBezTo>
                  <a:cubicBezTo>
                    <a:pt x="145" y="182"/>
                    <a:pt x="148" y="185"/>
                    <a:pt x="151" y="187"/>
                  </a:cubicBezTo>
                  <a:cubicBezTo>
                    <a:pt x="152" y="188"/>
                    <a:pt x="153" y="188"/>
                    <a:pt x="154" y="188"/>
                  </a:cubicBezTo>
                  <a:cubicBezTo>
                    <a:pt x="163" y="179"/>
                    <a:pt x="174" y="170"/>
                    <a:pt x="183" y="161"/>
                  </a:cubicBezTo>
                  <a:cubicBezTo>
                    <a:pt x="184" y="161"/>
                    <a:pt x="184" y="161"/>
                    <a:pt x="184" y="160"/>
                  </a:cubicBezTo>
                  <a:cubicBezTo>
                    <a:pt x="184" y="160"/>
                    <a:pt x="185" y="159"/>
                    <a:pt x="184" y="158"/>
                  </a:cubicBezTo>
                  <a:cubicBezTo>
                    <a:pt x="171" y="145"/>
                    <a:pt x="159" y="132"/>
                    <a:pt x="146" y="119"/>
                  </a:cubicBezTo>
                  <a:cubicBezTo>
                    <a:pt x="134" y="106"/>
                    <a:pt x="120" y="95"/>
                    <a:pt x="108" y="81"/>
                  </a:cubicBezTo>
                  <a:cubicBezTo>
                    <a:pt x="96" y="68"/>
                    <a:pt x="84" y="54"/>
                    <a:pt x="71" y="41"/>
                  </a:cubicBezTo>
                  <a:cubicBezTo>
                    <a:pt x="58" y="27"/>
                    <a:pt x="45" y="14"/>
                    <a:pt x="32" y="1"/>
                  </a:cubicBezTo>
                  <a:cubicBezTo>
                    <a:pt x="31" y="1"/>
                    <a:pt x="31" y="1"/>
                    <a:pt x="31" y="0"/>
                  </a:cubicBezTo>
                  <a:cubicBezTo>
                    <a:pt x="30" y="0"/>
                    <a:pt x="30" y="0"/>
                    <a:pt x="29" y="1"/>
                  </a:cubicBezTo>
                  <a:cubicBezTo>
                    <a:pt x="20" y="11"/>
                    <a:pt x="11" y="21"/>
                    <a:pt x="1" y="30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1" y="33"/>
                    <a:pt x="1" y="33"/>
                    <a:pt x="1" y="34"/>
                  </a:cubicBezTo>
                  <a:cubicBezTo>
                    <a:pt x="13" y="43"/>
                    <a:pt x="23" y="55"/>
                    <a:pt x="33" y="66"/>
                  </a:cubicBezTo>
                  <a:close/>
                  <a:moveTo>
                    <a:pt x="12" y="39"/>
                  </a:moveTo>
                  <a:cubicBezTo>
                    <a:pt x="16" y="35"/>
                    <a:pt x="21" y="31"/>
                    <a:pt x="24" y="26"/>
                  </a:cubicBezTo>
                  <a:cubicBezTo>
                    <a:pt x="25" y="24"/>
                    <a:pt x="22" y="23"/>
                    <a:pt x="21" y="24"/>
                  </a:cubicBezTo>
                  <a:cubicBezTo>
                    <a:pt x="18" y="29"/>
                    <a:pt x="14" y="33"/>
                    <a:pt x="10" y="37"/>
                  </a:cubicBezTo>
                  <a:cubicBezTo>
                    <a:pt x="8" y="35"/>
                    <a:pt x="6" y="34"/>
                    <a:pt x="4" y="32"/>
                  </a:cubicBezTo>
                  <a:cubicBezTo>
                    <a:pt x="13" y="23"/>
                    <a:pt x="22" y="13"/>
                    <a:pt x="31" y="4"/>
                  </a:cubicBezTo>
                  <a:cubicBezTo>
                    <a:pt x="43" y="17"/>
                    <a:pt x="55" y="29"/>
                    <a:pt x="68" y="42"/>
                  </a:cubicBezTo>
                  <a:cubicBezTo>
                    <a:pt x="81" y="55"/>
                    <a:pt x="93" y="68"/>
                    <a:pt x="105" y="82"/>
                  </a:cubicBezTo>
                  <a:cubicBezTo>
                    <a:pt x="117" y="95"/>
                    <a:pt x="130" y="107"/>
                    <a:pt x="143" y="120"/>
                  </a:cubicBezTo>
                  <a:cubicBezTo>
                    <a:pt x="156" y="133"/>
                    <a:pt x="168" y="146"/>
                    <a:pt x="181" y="159"/>
                  </a:cubicBezTo>
                  <a:cubicBezTo>
                    <a:pt x="181" y="159"/>
                    <a:pt x="181" y="159"/>
                    <a:pt x="181" y="159"/>
                  </a:cubicBezTo>
                  <a:cubicBezTo>
                    <a:pt x="172" y="168"/>
                    <a:pt x="162" y="176"/>
                    <a:pt x="153" y="184"/>
                  </a:cubicBezTo>
                  <a:cubicBezTo>
                    <a:pt x="152" y="184"/>
                    <a:pt x="151" y="183"/>
                    <a:pt x="150" y="182"/>
                  </a:cubicBezTo>
                  <a:cubicBezTo>
                    <a:pt x="150" y="182"/>
                    <a:pt x="150" y="182"/>
                    <a:pt x="150" y="182"/>
                  </a:cubicBezTo>
                  <a:cubicBezTo>
                    <a:pt x="153" y="178"/>
                    <a:pt x="158" y="176"/>
                    <a:pt x="161" y="172"/>
                  </a:cubicBezTo>
                  <a:cubicBezTo>
                    <a:pt x="162" y="170"/>
                    <a:pt x="159" y="169"/>
                    <a:pt x="158" y="170"/>
                  </a:cubicBezTo>
                  <a:cubicBezTo>
                    <a:pt x="155" y="174"/>
                    <a:pt x="151" y="176"/>
                    <a:pt x="148" y="180"/>
                  </a:cubicBezTo>
                  <a:cubicBezTo>
                    <a:pt x="148" y="180"/>
                    <a:pt x="148" y="180"/>
                    <a:pt x="148" y="180"/>
                  </a:cubicBezTo>
                  <a:cubicBezTo>
                    <a:pt x="147" y="180"/>
                    <a:pt x="147" y="179"/>
                    <a:pt x="146" y="179"/>
                  </a:cubicBezTo>
                  <a:cubicBezTo>
                    <a:pt x="146" y="178"/>
                    <a:pt x="145" y="177"/>
                    <a:pt x="144" y="176"/>
                  </a:cubicBezTo>
                  <a:cubicBezTo>
                    <a:pt x="144" y="176"/>
                    <a:pt x="145" y="176"/>
                    <a:pt x="145" y="176"/>
                  </a:cubicBezTo>
                  <a:cubicBezTo>
                    <a:pt x="149" y="172"/>
                    <a:pt x="154" y="168"/>
                    <a:pt x="158" y="162"/>
                  </a:cubicBezTo>
                  <a:cubicBezTo>
                    <a:pt x="159" y="161"/>
                    <a:pt x="156" y="159"/>
                    <a:pt x="155" y="161"/>
                  </a:cubicBezTo>
                  <a:cubicBezTo>
                    <a:pt x="152" y="166"/>
                    <a:pt x="147" y="170"/>
                    <a:pt x="143" y="174"/>
                  </a:cubicBezTo>
                  <a:cubicBezTo>
                    <a:pt x="143" y="174"/>
                    <a:pt x="142" y="175"/>
                    <a:pt x="142" y="175"/>
                  </a:cubicBezTo>
                  <a:cubicBezTo>
                    <a:pt x="141" y="173"/>
                    <a:pt x="139" y="172"/>
                    <a:pt x="138" y="170"/>
                  </a:cubicBezTo>
                  <a:cubicBezTo>
                    <a:pt x="142" y="167"/>
                    <a:pt x="147" y="164"/>
                    <a:pt x="150" y="160"/>
                  </a:cubicBezTo>
                  <a:cubicBezTo>
                    <a:pt x="151" y="158"/>
                    <a:pt x="148" y="157"/>
                    <a:pt x="147" y="158"/>
                  </a:cubicBezTo>
                  <a:cubicBezTo>
                    <a:pt x="145" y="163"/>
                    <a:pt x="140" y="165"/>
                    <a:pt x="136" y="168"/>
                  </a:cubicBezTo>
                  <a:cubicBezTo>
                    <a:pt x="135" y="167"/>
                    <a:pt x="133" y="166"/>
                    <a:pt x="132" y="165"/>
                  </a:cubicBezTo>
                  <a:cubicBezTo>
                    <a:pt x="132" y="164"/>
                    <a:pt x="131" y="164"/>
                    <a:pt x="131" y="164"/>
                  </a:cubicBezTo>
                  <a:cubicBezTo>
                    <a:pt x="137" y="160"/>
                    <a:pt x="141" y="155"/>
                    <a:pt x="145" y="150"/>
                  </a:cubicBezTo>
                  <a:cubicBezTo>
                    <a:pt x="147" y="149"/>
                    <a:pt x="145" y="147"/>
                    <a:pt x="143" y="148"/>
                  </a:cubicBezTo>
                  <a:cubicBezTo>
                    <a:pt x="139" y="153"/>
                    <a:pt x="135" y="158"/>
                    <a:pt x="129" y="161"/>
                  </a:cubicBezTo>
                  <a:cubicBezTo>
                    <a:pt x="126" y="159"/>
                    <a:pt x="124" y="156"/>
                    <a:pt x="121" y="153"/>
                  </a:cubicBezTo>
                  <a:cubicBezTo>
                    <a:pt x="121" y="153"/>
                    <a:pt x="122" y="153"/>
                    <a:pt x="122" y="153"/>
                  </a:cubicBezTo>
                  <a:cubicBezTo>
                    <a:pt x="127" y="149"/>
                    <a:pt x="131" y="144"/>
                    <a:pt x="136" y="140"/>
                  </a:cubicBezTo>
                  <a:cubicBezTo>
                    <a:pt x="137" y="139"/>
                    <a:pt x="135" y="137"/>
                    <a:pt x="134" y="138"/>
                  </a:cubicBezTo>
                  <a:cubicBezTo>
                    <a:pt x="129" y="142"/>
                    <a:pt x="125" y="147"/>
                    <a:pt x="120" y="151"/>
                  </a:cubicBezTo>
                  <a:cubicBezTo>
                    <a:pt x="120" y="151"/>
                    <a:pt x="120" y="152"/>
                    <a:pt x="120" y="152"/>
                  </a:cubicBezTo>
                  <a:cubicBezTo>
                    <a:pt x="118" y="150"/>
                    <a:pt x="116" y="149"/>
                    <a:pt x="115" y="147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8" y="143"/>
                    <a:pt x="123" y="140"/>
                    <a:pt x="126" y="136"/>
                  </a:cubicBezTo>
                  <a:cubicBezTo>
                    <a:pt x="127" y="135"/>
                    <a:pt x="124" y="133"/>
                    <a:pt x="123" y="135"/>
                  </a:cubicBezTo>
                  <a:cubicBezTo>
                    <a:pt x="120" y="138"/>
                    <a:pt x="116" y="141"/>
                    <a:pt x="113" y="145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4"/>
                    <a:pt x="111" y="143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5" y="137"/>
                    <a:pt x="120" y="132"/>
                    <a:pt x="124" y="126"/>
                  </a:cubicBezTo>
                  <a:cubicBezTo>
                    <a:pt x="126" y="125"/>
                    <a:pt x="123" y="123"/>
                    <a:pt x="122" y="125"/>
                  </a:cubicBezTo>
                  <a:cubicBezTo>
                    <a:pt x="118" y="130"/>
                    <a:pt x="113" y="135"/>
                    <a:pt x="108" y="139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6" y="138"/>
                    <a:pt x="104" y="136"/>
                    <a:pt x="102" y="134"/>
                  </a:cubicBezTo>
                  <a:cubicBezTo>
                    <a:pt x="107" y="130"/>
                    <a:pt x="112" y="127"/>
                    <a:pt x="115" y="122"/>
                  </a:cubicBezTo>
                  <a:cubicBezTo>
                    <a:pt x="116" y="120"/>
                    <a:pt x="114" y="119"/>
                    <a:pt x="113" y="120"/>
                  </a:cubicBezTo>
                  <a:cubicBezTo>
                    <a:pt x="110" y="125"/>
                    <a:pt x="104" y="128"/>
                    <a:pt x="100" y="132"/>
                  </a:cubicBezTo>
                  <a:cubicBezTo>
                    <a:pt x="99" y="131"/>
                    <a:pt x="99" y="130"/>
                    <a:pt x="98" y="130"/>
                  </a:cubicBezTo>
                  <a:cubicBezTo>
                    <a:pt x="98" y="130"/>
                    <a:pt x="99" y="129"/>
                    <a:pt x="99" y="129"/>
                  </a:cubicBezTo>
                  <a:cubicBezTo>
                    <a:pt x="100" y="126"/>
                    <a:pt x="103" y="124"/>
                    <a:pt x="105" y="122"/>
                  </a:cubicBezTo>
                  <a:cubicBezTo>
                    <a:pt x="108" y="120"/>
                    <a:pt x="110" y="117"/>
                    <a:pt x="113" y="114"/>
                  </a:cubicBezTo>
                  <a:cubicBezTo>
                    <a:pt x="114" y="113"/>
                    <a:pt x="112" y="111"/>
                    <a:pt x="111" y="112"/>
                  </a:cubicBezTo>
                  <a:cubicBezTo>
                    <a:pt x="108" y="115"/>
                    <a:pt x="106" y="117"/>
                    <a:pt x="103" y="120"/>
                  </a:cubicBezTo>
                  <a:cubicBezTo>
                    <a:pt x="101" y="123"/>
                    <a:pt x="98" y="125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5" y="126"/>
                    <a:pt x="93" y="125"/>
                    <a:pt x="92" y="123"/>
                  </a:cubicBezTo>
                  <a:cubicBezTo>
                    <a:pt x="96" y="119"/>
                    <a:pt x="100" y="116"/>
                    <a:pt x="104" y="112"/>
                  </a:cubicBezTo>
                  <a:cubicBezTo>
                    <a:pt x="105" y="111"/>
                    <a:pt x="103" y="109"/>
                    <a:pt x="102" y="110"/>
                  </a:cubicBezTo>
                  <a:cubicBezTo>
                    <a:pt x="98" y="114"/>
                    <a:pt x="94" y="117"/>
                    <a:pt x="90" y="121"/>
                  </a:cubicBezTo>
                  <a:cubicBezTo>
                    <a:pt x="88" y="120"/>
                    <a:pt x="87" y="118"/>
                    <a:pt x="86" y="117"/>
                  </a:cubicBezTo>
                  <a:cubicBezTo>
                    <a:pt x="88" y="115"/>
                    <a:pt x="91" y="113"/>
                    <a:pt x="93" y="112"/>
                  </a:cubicBezTo>
                  <a:cubicBezTo>
                    <a:pt x="96" y="109"/>
                    <a:pt x="98" y="106"/>
                    <a:pt x="100" y="104"/>
                  </a:cubicBezTo>
                  <a:cubicBezTo>
                    <a:pt x="102" y="103"/>
                    <a:pt x="100" y="101"/>
                    <a:pt x="98" y="102"/>
                  </a:cubicBezTo>
                  <a:cubicBezTo>
                    <a:pt x="96" y="104"/>
                    <a:pt x="94" y="106"/>
                    <a:pt x="92" y="109"/>
                  </a:cubicBezTo>
                  <a:cubicBezTo>
                    <a:pt x="90" y="111"/>
                    <a:pt x="86" y="112"/>
                    <a:pt x="84" y="115"/>
                  </a:cubicBezTo>
                  <a:cubicBezTo>
                    <a:pt x="82" y="113"/>
                    <a:pt x="79" y="110"/>
                    <a:pt x="77" y="108"/>
                  </a:cubicBezTo>
                  <a:cubicBezTo>
                    <a:pt x="77" y="108"/>
                    <a:pt x="78" y="108"/>
                    <a:pt x="78" y="107"/>
                  </a:cubicBezTo>
                  <a:cubicBezTo>
                    <a:pt x="82" y="104"/>
                    <a:pt x="86" y="101"/>
                    <a:pt x="91" y="98"/>
                  </a:cubicBezTo>
                  <a:cubicBezTo>
                    <a:pt x="93" y="96"/>
                    <a:pt x="91" y="94"/>
                    <a:pt x="90" y="95"/>
                  </a:cubicBezTo>
                  <a:cubicBezTo>
                    <a:pt x="85" y="98"/>
                    <a:pt x="80" y="101"/>
                    <a:pt x="76" y="105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4" y="105"/>
                    <a:pt x="73" y="103"/>
                    <a:pt x="71" y="102"/>
                  </a:cubicBezTo>
                  <a:cubicBezTo>
                    <a:pt x="72" y="102"/>
                    <a:pt x="72" y="102"/>
                    <a:pt x="72" y="102"/>
                  </a:cubicBezTo>
                  <a:cubicBezTo>
                    <a:pt x="77" y="97"/>
                    <a:pt x="82" y="92"/>
                    <a:pt x="88" y="88"/>
                  </a:cubicBezTo>
                  <a:cubicBezTo>
                    <a:pt x="89" y="87"/>
                    <a:pt x="87" y="85"/>
                    <a:pt x="86" y="86"/>
                  </a:cubicBezTo>
                  <a:cubicBezTo>
                    <a:pt x="80" y="90"/>
                    <a:pt x="75" y="95"/>
                    <a:pt x="70" y="100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68" y="99"/>
                    <a:pt x="67" y="98"/>
                    <a:pt x="66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71" y="92"/>
                    <a:pt x="75" y="89"/>
                    <a:pt x="78" y="84"/>
                  </a:cubicBezTo>
                  <a:cubicBezTo>
                    <a:pt x="79" y="82"/>
                    <a:pt x="77" y="81"/>
                    <a:pt x="76" y="83"/>
                  </a:cubicBezTo>
                  <a:cubicBezTo>
                    <a:pt x="73" y="87"/>
                    <a:pt x="68" y="91"/>
                    <a:pt x="64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2" y="93"/>
                    <a:pt x="61" y="91"/>
                    <a:pt x="59" y="89"/>
                  </a:cubicBezTo>
                  <a:cubicBezTo>
                    <a:pt x="59" y="89"/>
                    <a:pt x="59" y="89"/>
                    <a:pt x="59" y="88"/>
                  </a:cubicBezTo>
                  <a:cubicBezTo>
                    <a:pt x="64" y="84"/>
                    <a:pt x="68" y="80"/>
                    <a:pt x="74" y="77"/>
                  </a:cubicBezTo>
                  <a:cubicBezTo>
                    <a:pt x="75" y="76"/>
                    <a:pt x="74" y="73"/>
                    <a:pt x="72" y="74"/>
                  </a:cubicBezTo>
                  <a:cubicBezTo>
                    <a:pt x="67" y="78"/>
                    <a:pt x="62" y="82"/>
                    <a:pt x="57" y="86"/>
                  </a:cubicBezTo>
                  <a:cubicBezTo>
                    <a:pt x="57" y="86"/>
                    <a:pt x="57" y="87"/>
                    <a:pt x="57" y="87"/>
                  </a:cubicBezTo>
                  <a:cubicBezTo>
                    <a:pt x="56" y="86"/>
                    <a:pt x="55" y="85"/>
                    <a:pt x="54" y="84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8" y="79"/>
                    <a:pt x="63" y="76"/>
                    <a:pt x="67" y="72"/>
                  </a:cubicBezTo>
                  <a:cubicBezTo>
                    <a:pt x="68" y="71"/>
                    <a:pt x="66" y="68"/>
                    <a:pt x="65" y="70"/>
                  </a:cubicBezTo>
                  <a:cubicBezTo>
                    <a:pt x="61" y="74"/>
                    <a:pt x="56" y="77"/>
                    <a:pt x="52" y="81"/>
                  </a:cubicBezTo>
                  <a:cubicBezTo>
                    <a:pt x="52" y="81"/>
                    <a:pt x="52" y="81"/>
                    <a:pt x="52" y="82"/>
                  </a:cubicBezTo>
                  <a:cubicBezTo>
                    <a:pt x="50" y="80"/>
                    <a:pt x="48" y="78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52" y="72"/>
                    <a:pt x="56" y="68"/>
                    <a:pt x="60" y="64"/>
                  </a:cubicBezTo>
                  <a:cubicBezTo>
                    <a:pt x="61" y="63"/>
                    <a:pt x="59" y="61"/>
                    <a:pt x="58" y="62"/>
                  </a:cubicBezTo>
                  <a:cubicBezTo>
                    <a:pt x="54" y="66"/>
                    <a:pt x="50" y="70"/>
                    <a:pt x="46" y="73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4" y="73"/>
                    <a:pt x="43" y="72"/>
                    <a:pt x="42" y="71"/>
                  </a:cubicBezTo>
                  <a:cubicBezTo>
                    <a:pt x="41" y="70"/>
                    <a:pt x="41" y="70"/>
                    <a:pt x="40" y="69"/>
                  </a:cubicBezTo>
                  <a:cubicBezTo>
                    <a:pt x="45" y="64"/>
                    <a:pt x="51" y="60"/>
                    <a:pt x="56" y="55"/>
                  </a:cubicBezTo>
                  <a:cubicBezTo>
                    <a:pt x="57" y="54"/>
                    <a:pt x="55" y="52"/>
                    <a:pt x="54" y="53"/>
                  </a:cubicBezTo>
                  <a:cubicBezTo>
                    <a:pt x="49" y="58"/>
                    <a:pt x="43" y="62"/>
                    <a:pt x="38" y="67"/>
                  </a:cubicBezTo>
                  <a:cubicBezTo>
                    <a:pt x="37" y="65"/>
                    <a:pt x="35" y="64"/>
                    <a:pt x="33" y="62"/>
                  </a:cubicBezTo>
                  <a:cubicBezTo>
                    <a:pt x="38" y="58"/>
                    <a:pt x="43" y="55"/>
                    <a:pt x="46" y="50"/>
                  </a:cubicBezTo>
                  <a:cubicBezTo>
                    <a:pt x="47" y="48"/>
                    <a:pt x="44" y="46"/>
                    <a:pt x="43" y="48"/>
                  </a:cubicBezTo>
                  <a:cubicBezTo>
                    <a:pt x="41" y="53"/>
                    <a:pt x="35" y="56"/>
                    <a:pt x="31" y="60"/>
                  </a:cubicBezTo>
                  <a:cubicBezTo>
                    <a:pt x="29" y="58"/>
                    <a:pt x="27" y="56"/>
                    <a:pt x="25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9" y="49"/>
                    <a:pt x="34" y="45"/>
                    <a:pt x="38" y="42"/>
                  </a:cubicBezTo>
                  <a:cubicBezTo>
                    <a:pt x="40" y="41"/>
                    <a:pt x="38" y="38"/>
                    <a:pt x="37" y="39"/>
                  </a:cubicBezTo>
                  <a:cubicBezTo>
                    <a:pt x="32" y="43"/>
                    <a:pt x="27" y="47"/>
                    <a:pt x="23" y="52"/>
                  </a:cubicBezTo>
                  <a:cubicBezTo>
                    <a:pt x="22" y="50"/>
                    <a:pt x="20" y="48"/>
                    <a:pt x="19" y="47"/>
                  </a:cubicBezTo>
                  <a:cubicBezTo>
                    <a:pt x="23" y="43"/>
                    <a:pt x="26" y="39"/>
                    <a:pt x="30" y="35"/>
                  </a:cubicBezTo>
                  <a:cubicBezTo>
                    <a:pt x="32" y="34"/>
                    <a:pt x="30" y="32"/>
                    <a:pt x="28" y="33"/>
                  </a:cubicBezTo>
                  <a:cubicBezTo>
                    <a:pt x="24" y="37"/>
                    <a:pt x="21" y="41"/>
                    <a:pt x="17" y="45"/>
                  </a:cubicBezTo>
                  <a:cubicBezTo>
                    <a:pt x="15" y="43"/>
                    <a:pt x="13" y="41"/>
                    <a:pt x="12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10"/>
            <p:cNvSpPr>
              <a:spLocks/>
            </p:cNvSpPr>
            <p:nvPr/>
          </p:nvSpPr>
          <p:spPr bwMode="auto">
            <a:xfrm>
              <a:off x="900113" y="3727450"/>
              <a:ext cx="60325" cy="55563"/>
            </a:xfrm>
            <a:custGeom>
              <a:avLst/>
              <a:gdLst>
                <a:gd name="T0" fmla="*/ 4 w 16"/>
                <a:gd name="T1" fmla="*/ 13 h 15"/>
                <a:gd name="T2" fmla="*/ 15 w 16"/>
                <a:gd name="T3" fmla="*/ 3 h 15"/>
                <a:gd name="T4" fmla="*/ 13 w 16"/>
                <a:gd name="T5" fmla="*/ 1 h 15"/>
                <a:gd name="T6" fmla="*/ 2 w 16"/>
                <a:gd name="T7" fmla="*/ 11 h 15"/>
                <a:gd name="T8" fmla="*/ 4 w 16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4" y="13"/>
                  </a:moveTo>
                  <a:cubicBezTo>
                    <a:pt x="7" y="10"/>
                    <a:pt x="11" y="7"/>
                    <a:pt x="15" y="3"/>
                  </a:cubicBezTo>
                  <a:cubicBezTo>
                    <a:pt x="16" y="2"/>
                    <a:pt x="14" y="0"/>
                    <a:pt x="13" y="1"/>
                  </a:cubicBezTo>
                  <a:cubicBezTo>
                    <a:pt x="9" y="5"/>
                    <a:pt x="5" y="8"/>
                    <a:pt x="2" y="11"/>
                  </a:cubicBezTo>
                  <a:cubicBezTo>
                    <a:pt x="0" y="12"/>
                    <a:pt x="2" y="15"/>
                    <a:pt x="4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11"/>
            <p:cNvSpPr>
              <a:spLocks noEditPoints="1"/>
            </p:cNvSpPr>
            <p:nvPr/>
          </p:nvSpPr>
          <p:spPr bwMode="auto">
            <a:xfrm>
              <a:off x="412750" y="4129088"/>
              <a:ext cx="501650" cy="341313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1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7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30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4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1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8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6" y="1"/>
                    <a:pt x="45" y="1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9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30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6"/>
                    <a:pt x="130" y="7"/>
                  </a:cubicBezTo>
                  <a:cubicBezTo>
                    <a:pt x="131" y="14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5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4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5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12"/>
            <p:cNvSpPr>
              <a:spLocks noEditPoints="1"/>
            </p:cNvSpPr>
            <p:nvPr/>
          </p:nvSpPr>
          <p:spPr bwMode="auto">
            <a:xfrm>
              <a:off x="8636000" y="4959350"/>
              <a:ext cx="503238" cy="346075"/>
            </a:xfrm>
            <a:custGeom>
              <a:avLst/>
              <a:gdLst>
                <a:gd name="T0" fmla="*/ 68 w 134"/>
                <a:gd name="T1" fmla="*/ 91 h 92"/>
                <a:gd name="T2" fmla="*/ 132 w 134"/>
                <a:gd name="T3" fmla="*/ 91 h 92"/>
                <a:gd name="T4" fmla="*/ 132 w 134"/>
                <a:gd name="T5" fmla="*/ 91 h 92"/>
                <a:gd name="T6" fmla="*/ 132 w 134"/>
                <a:gd name="T7" fmla="*/ 51 h 92"/>
                <a:gd name="T8" fmla="*/ 133 w 134"/>
                <a:gd name="T9" fmla="*/ 3 h 92"/>
                <a:gd name="T10" fmla="*/ 100 w 134"/>
                <a:gd name="T11" fmla="*/ 3 h 92"/>
                <a:gd name="T12" fmla="*/ 34 w 134"/>
                <a:gd name="T13" fmla="*/ 1 h 92"/>
                <a:gd name="T14" fmla="*/ 2 w 134"/>
                <a:gd name="T15" fmla="*/ 2 h 92"/>
                <a:gd name="T16" fmla="*/ 1 w 134"/>
                <a:gd name="T17" fmla="*/ 14 h 92"/>
                <a:gd name="T18" fmla="*/ 5 w 134"/>
                <a:gd name="T19" fmla="*/ 86 h 92"/>
                <a:gd name="T20" fmla="*/ 8 w 134"/>
                <a:gd name="T21" fmla="*/ 88 h 92"/>
                <a:gd name="T22" fmla="*/ 38 w 134"/>
                <a:gd name="T23" fmla="*/ 87 h 92"/>
                <a:gd name="T24" fmla="*/ 29 w 134"/>
                <a:gd name="T25" fmla="*/ 72 h 92"/>
                <a:gd name="T26" fmla="*/ 55 w 134"/>
                <a:gd name="T27" fmla="*/ 47 h 92"/>
                <a:gd name="T28" fmla="*/ 70 w 134"/>
                <a:gd name="T29" fmla="*/ 58 h 92"/>
                <a:gd name="T30" fmla="*/ 81 w 134"/>
                <a:gd name="T31" fmla="*/ 49 h 92"/>
                <a:gd name="T32" fmla="*/ 129 w 134"/>
                <a:gd name="T33" fmla="*/ 89 h 92"/>
                <a:gd name="T34" fmla="*/ 38 w 134"/>
                <a:gd name="T35" fmla="*/ 87 h 92"/>
                <a:gd name="T36" fmla="*/ 130 w 134"/>
                <a:gd name="T37" fmla="*/ 51 h 92"/>
                <a:gd name="T38" fmla="*/ 88 w 134"/>
                <a:gd name="T39" fmla="*/ 43 h 92"/>
                <a:gd name="T40" fmla="*/ 130 w 134"/>
                <a:gd name="T41" fmla="*/ 8 h 92"/>
                <a:gd name="T42" fmla="*/ 32 w 134"/>
                <a:gd name="T43" fmla="*/ 4 h 92"/>
                <a:gd name="T44" fmla="*/ 102 w 134"/>
                <a:gd name="T45" fmla="*/ 6 h 92"/>
                <a:gd name="T46" fmla="*/ 98 w 134"/>
                <a:gd name="T47" fmla="*/ 31 h 92"/>
                <a:gd name="T48" fmla="*/ 69 w 134"/>
                <a:gd name="T49" fmla="*/ 55 h 92"/>
                <a:gd name="T50" fmla="*/ 33 w 134"/>
                <a:gd name="T51" fmla="*/ 24 h 92"/>
                <a:gd name="T52" fmla="*/ 32 w 134"/>
                <a:gd name="T53" fmla="*/ 4 h 92"/>
                <a:gd name="T54" fmla="*/ 4 w 134"/>
                <a:gd name="T55" fmla="*/ 17 h 92"/>
                <a:gd name="T56" fmla="*/ 31 w 134"/>
                <a:gd name="T57" fmla="*/ 26 h 92"/>
                <a:gd name="T58" fmla="*/ 53 w 134"/>
                <a:gd name="T59" fmla="*/ 45 h 92"/>
                <a:gd name="T60" fmla="*/ 9 w 134"/>
                <a:gd name="T61" fmla="*/ 85 h 92"/>
                <a:gd name="T62" fmla="*/ 5 w 134"/>
                <a:gd name="T63" fmla="*/ 3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2">
                  <a:moveTo>
                    <a:pt x="36" y="90"/>
                  </a:moveTo>
                  <a:cubicBezTo>
                    <a:pt x="47" y="90"/>
                    <a:pt x="57" y="90"/>
                    <a:pt x="68" y="91"/>
                  </a:cubicBezTo>
                  <a:cubicBezTo>
                    <a:pt x="89" y="91"/>
                    <a:pt x="110" y="92"/>
                    <a:pt x="131" y="92"/>
                  </a:cubicBezTo>
                  <a:cubicBezTo>
                    <a:pt x="132" y="92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3" y="91"/>
                    <a:pt x="133" y="91"/>
                    <a:pt x="133" y="90"/>
                  </a:cubicBezTo>
                  <a:cubicBezTo>
                    <a:pt x="133" y="77"/>
                    <a:pt x="132" y="64"/>
                    <a:pt x="132" y="51"/>
                  </a:cubicBezTo>
                  <a:cubicBezTo>
                    <a:pt x="133" y="42"/>
                    <a:pt x="133" y="34"/>
                    <a:pt x="133" y="26"/>
                  </a:cubicBezTo>
                  <a:cubicBezTo>
                    <a:pt x="134" y="18"/>
                    <a:pt x="134" y="11"/>
                    <a:pt x="133" y="3"/>
                  </a:cubicBezTo>
                  <a:cubicBezTo>
                    <a:pt x="133" y="2"/>
                    <a:pt x="132" y="1"/>
                    <a:pt x="131" y="2"/>
                  </a:cubicBezTo>
                  <a:cubicBezTo>
                    <a:pt x="120" y="3"/>
                    <a:pt x="110" y="3"/>
                    <a:pt x="100" y="3"/>
                  </a:cubicBezTo>
                  <a:cubicBezTo>
                    <a:pt x="89" y="2"/>
                    <a:pt x="78" y="2"/>
                    <a:pt x="67" y="2"/>
                  </a:cubicBezTo>
                  <a:cubicBezTo>
                    <a:pt x="56" y="2"/>
                    <a:pt x="45" y="1"/>
                    <a:pt x="34" y="1"/>
                  </a:cubicBezTo>
                  <a:cubicBezTo>
                    <a:pt x="23" y="0"/>
                    <a:pt x="13" y="2"/>
                    <a:pt x="3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6"/>
                    <a:pt x="1" y="11"/>
                    <a:pt x="1" y="14"/>
                  </a:cubicBezTo>
                  <a:cubicBezTo>
                    <a:pt x="1" y="21"/>
                    <a:pt x="2" y="28"/>
                    <a:pt x="2" y="35"/>
                  </a:cubicBezTo>
                  <a:cubicBezTo>
                    <a:pt x="3" y="52"/>
                    <a:pt x="3" y="69"/>
                    <a:pt x="5" y="86"/>
                  </a:cubicBezTo>
                  <a:cubicBezTo>
                    <a:pt x="6" y="87"/>
                    <a:pt x="7" y="88"/>
                    <a:pt x="7" y="88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17" y="89"/>
                    <a:pt x="27" y="89"/>
                    <a:pt x="36" y="90"/>
                  </a:cubicBezTo>
                  <a:close/>
                  <a:moveTo>
                    <a:pt x="38" y="87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6"/>
                    <a:pt x="29" y="72"/>
                  </a:cubicBezTo>
                  <a:cubicBezTo>
                    <a:pt x="38" y="64"/>
                    <a:pt x="48" y="57"/>
                    <a:pt x="55" y="48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9" y="51"/>
                    <a:pt x="63" y="55"/>
                    <a:pt x="68" y="58"/>
                  </a:cubicBezTo>
                  <a:cubicBezTo>
                    <a:pt x="69" y="59"/>
                    <a:pt x="70" y="58"/>
                    <a:pt x="70" y="58"/>
                  </a:cubicBezTo>
                  <a:cubicBezTo>
                    <a:pt x="71" y="58"/>
                    <a:pt x="71" y="58"/>
                    <a:pt x="71" y="57"/>
                  </a:cubicBezTo>
                  <a:cubicBezTo>
                    <a:pt x="74" y="54"/>
                    <a:pt x="78" y="51"/>
                    <a:pt x="81" y="49"/>
                  </a:cubicBezTo>
                  <a:cubicBezTo>
                    <a:pt x="82" y="47"/>
                    <a:pt x="84" y="46"/>
                    <a:pt x="86" y="44"/>
                  </a:cubicBezTo>
                  <a:cubicBezTo>
                    <a:pt x="102" y="57"/>
                    <a:pt x="115" y="73"/>
                    <a:pt x="129" y="89"/>
                  </a:cubicBezTo>
                  <a:cubicBezTo>
                    <a:pt x="109" y="89"/>
                    <a:pt x="89" y="88"/>
                    <a:pt x="70" y="88"/>
                  </a:cubicBezTo>
                  <a:cubicBezTo>
                    <a:pt x="59" y="87"/>
                    <a:pt x="49" y="87"/>
                    <a:pt x="38" y="87"/>
                  </a:cubicBezTo>
                  <a:close/>
                  <a:moveTo>
                    <a:pt x="130" y="27"/>
                  </a:moveTo>
                  <a:cubicBezTo>
                    <a:pt x="130" y="35"/>
                    <a:pt x="130" y="43"/>
                    <a:pt x="130" y="51"/>
                  </a:cubicBezTo>
                  <a:cubicBezTo>
                    <a:pt x="129" y="62"/>
                    <a:pt x="130" y="74"/>
                    <a:pt x="130" y="85"/>
                  </a:cubicBezTo>
                  <a:cubicBezTo>
                    <a:pt x="117" y="71"/>
                    <a:pt x="103" y="55"/>
                    <a:pt x="88" y="43"/>
                  </a:cubicBezTo>
                  <a:cubicBezTo>
                    <a:pt x="91" y="40"/>
                    <a:pt x="95" y="36"/>
                    <a:pt x="99" y="33"/>
                  </a:cubicBezTo>
                  <a:cubicBezTo>
                    <a:pt x="109" y="25"/>
                    <a:pt x="120" y="16"/>
                    <a:pt x="130" y="8"/>
                  </a:cubicBezTo>
                  <a:cubicBezTo>
                    <a:pt x="131" y="14"/>
                    <a:pt x="130" y="21"/>
                    <a:pt x="130" y="27"/>
                  </a:cubicBezTo>
                  <a:close/>
                  <a:moveTo>
                    <a:pt x="32" y="4"/>
                  </a:moveTo>
                  <a:cubicBezTo>
                    <a:pt x="43" y="4"/>
                    <a:pt x="55" y="4"/>
                    <a:pt x="67" y="5"/>
                  </a:cubicBezTo>
                  <a:cubicBezTo>
                    <a:pt x="78" y="5"/>
                    <a:pt x="90" y="5"/>
                    <a:pt x="102" y="6"/>
                  </a:cubicBezTo>
                  <a:cubicBezTo>
                    <a:pt x="111" y="6"/>
                    <a:pt x="120" y="6"/>
                    <a:pt x="129" y="5"/>
                  </a:cubicBezTo>
                  <a:cubicBezTo>
                    <a:pt x="119" y="13"/>
                    <a:pt x="108" y="22"/>
                    <a:pt x="98" y="31"/>
                  </a:cubicBezTo>
                  <a:cubicBezTo>
                    <a:pt x="91" y="36"/>
                    <a:pt x="85" y="41"/>
                    <a:pt x="79" y="46"/>
                  </a:cubicBezTo>
                  <a:cubicBezTo>
                    <a:pt x="76" y="49"/>
                    <a:pt x="72" y="52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4"/>
                    <a:pt x="33" y="24"/>
                  </a:cubicBezTo>
                  <a:cubicBezTo>
                    <a:pt x="25" y="18"/>
                    <a:pt x="16" y="11"/>
                    <a:pt x="8" y="4"/>
                  </a:cubicBezTo>
                  <a:cubicBezTo>
                    <a:pt x="16" y="4"/>
                    <a:pt x="24" y="3"/>
                    <a:pt x="32" y="4"/>
                  </a:cubicBezTo>
                  <a:close/>
                  <a:moveTo>
                    <a:pt x="5" y="36"/>
                  </a:moveTo>
                  <a:cubicBezTo>
                    <a:pt x="5" y="29"/>
                    <a:pt x="4" y="23"/>
                    <a:pt x="4" y="17"/>
                  </a:cubicBezTo>
                  <a:cubicBezTo>
                    <a:pt x="4" y="13"/>
                    <a:pt x="3" y="8"/>
                    <a:pt x="4" y="5"/>
                  </a:cubicBezTo>
                  <a:cubicBezTo>
                    <a:pt x="13" y="12"/>
                    <a:pt x="22" y="19"/>
                    <a:pt x="31" y="26"/>
                  </a:cubicBezTo>
                  <a:cubicBezTo>
                    <a:pt x="39" y="32"/>
                    <a:pt x="46" y="39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2"/>
                    <a:pt x="28" y="69"/>
                  </a:cubicBezTo>
                  <a:cubicBezTo>
                    <a:pt x="22" y="74"/>
                    <a:pt x="15" y="79"/>
                    <a:pt x="9" y="85"/>
                  </a:cubicBezTo>
                  <a:cubicBezTo>
                    <a:pt x="9" y="85"/>
                    <a:pt x="8" y="85"/>
                    <a:pt x="8" y="85"/>
                  </a:cubicBezTo>
                  <a:cubicBezTo>
                    <a:pt x="6" y="68"/>
                    <a:pt x="6" y="52"/>
                    <a:pt x="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13"/>
            <p:cNvSpPr>
              <a:spLocks noEditPoints="1"/>
            </p:cNvSpPr>
            <p:nvPr/>
          </p:nvSpPr>
          <p:spPr bwMode="auto">
            <a:xfrm>
              <a:off x="1811338" y="5924550"/>
              <a:ext cx="500063" cy="342900"/>
            </a:xfrm>
            <a:custGeom>
              <a:avLst/>
              <a:gdLst>
                <a:gd name="T0" fmla="*/ 67 w 133"/>
                <a:gd name="T1" fmla="*/ 90 h 91"/>
                <a:gd name="T2" fmla="*/ 132 w 133"/>
                <a:gd name="T3" fmla="*/ 90 h 91"/>
                <a:gd name="T4" fmla="*/ 132 w 133"/>
                <a:gd name="T5" fmla="*/ 90 h 91"/>
                <a:gd name="T6" fmla="*/ 132 w 133"/>
                <a:gd name="T7" fmla="*/ 50 h 91"/>
                <a:gd name="T8" fmla="*/ 132 w 133"/>
                <a:gd name="T9" fmla="*/ 3 h 91"/>
                <a:gd name="T10" fmla="*/ 99 w 133"/>
                <a:gd name="T11" fmla="*/ 2 h 91"/>
                <a:gd name="T12" fmla="*/ 33 w 133"/>
                <a:gd name="T13" fmla="*/ 0 h 91"/>
                <a:gd name="T14" fmla="*/ 1 w 133"/>
                <a:gd name="T15" fmla="*/ 1 h 91"/>
                <a:gd name="T16" fmla="*/ 0 w 133"/>
                <a:gd name="T17" fmla="*/ 14 h 91"/>
                <a:gd name="T18" fmla="*/ 5 w 133"/>
                <a:gd name="T19" fmla="*/ 85 h 91"/>
                <a:gd name="T20" fmla="*/ 7 w 133"/>
                <a:gd name="T21" fmla="*/ 87 h 91"/>
                <a:gd name="T22" fmla="*/ 37 w 133"/>
                <a:gd name="T23" fmla="*/ 86 h 91"/>
                <a:gd name="T24" fmla="*/ 29 w 133"/>
                <a:gd name="T25" fmla="*/ 71 h 91"/>
                <a:gd name="T26" fmla="*/ 54 w 133"/>
                <a:gd name="T27" fmla="*/ 46 h 91"/>
                <a:gd name="T28" fmla="*/ 69 w 133"/>
                <a:gd name="T29" fmla="*/ 57 h 91"/>
                <a:gd name="T30" fmla="*/ 80 w 133"/>
                <a:gd name="T31" fmla="*/ 48 h 91"/>
                <a:gd name="T32" fmla="*/ 128 w 133"/>
                <a:gd name="T33" fmla="*/ 88 h 91"/>
                <a:gd name="T34" fmla="*/ 37 w 133"/>
                <a:gd name="T35" fmla="*/ 86 h 91"/>
                <a:gd name="T36" fmla="*/ 129 w 133"/>
                <a:gd name="T37" fmla="*/ 50 h 91"/>
                <a:gd name="T38" fmla="*/ 87 w 133"/>
                <a:gd name="T39" fmla="*/ 42 h 91"/>
                <a:gd name="T40" fmla="*/ 130 w 133"/>
                <a:gd name="T41" fmla="*/ 7 h 91"/>
                <a:gd name="T42" fmla="*/ 31 w 133"/>
                <a:gd name="T43" fmla="*/ 3 h 91"/>
                <a:gd name="T44" fmla="*/ 101 w 133"/>
                <a:gd name="T45" fmla="*/ 5 h 91"/>
                <a:gd name="T46" fmla="*/ 97 w 133"/>
                <a:gd name="T47" fmla="*/ 30 h 91"/>
                <a:gd name="T48" fmla="*/ 69 w 133"/>
                <a:gd name="T49" fmla="*/ 54 h 91"/>
                <a:gd name="T50" fmla="*/ 32 w 133"/>
                <a:gd name="T51" fmla="*/ 23 h 91"/>
                <a:gd name="T52" fmla="*/ 31 w 133"/>
                <a:gd name="T53" fmla="*/ 3 h 91"/>
                <a:gd name="T54" fmla="*/ 3 w 133"/>
                <a:gd name="T55" fmla="*/ 16 h 91"/>
                <a:gd name="T56" fmla="*/ 30 w 133"/>
                <a:gd name="T57" fmla="*/ 25 h 91"/>
                <a:gd name="T58" fmla="*/ 52 w 133"/>
                <a:gd name="T59" fmla="*/ 45 h 91"/>
                <a:gd name="T60" fmla="*/ 8 w 133"/>
                <a:gd name="T61" fmla="*/ 84 h 91"/>
                <a:gd name="T62" fmla="*/ 4 w 133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3" h="91">
                  <a:moveTo>
                    <a:pt x="36" y="89"/>
                  </a:moveTo>
                  <a:cubicBezTo>
                    <a:pt x="46" y="89"/>
                    <a:pt x="57" y="90"/>
                    <a:pt x="67" y="90"/>
                  </a:cubicBezTo>
                  <a:cubicBezTo>
                    <a:pt x="88" y="90"/>
                    <a:pt x="109" y="91"/>
                    <a:pt x="131" y="91"/>
                  </a:cubicBezTo>
                  <a:cubicBezTo>
                    <a:pt x="131" y="91"/>
                    <a:pt x="131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1" y="63"/>
                    <a:pt x="132" y="50"/>
                  </a:cubicBezTo>
                  <a:cubicBezTo>
                    <a:pt x="132" y="41"/>
                    <a:pt x="132" y="33"/>
                    <a:pt x="132" y="25"/>
                  </a:cubicBezTo>
                  <a:cubicBezTo>
                    <a:pt x="133" y="17"/>
                    <a:pt x="133" y="10"/>
                    <a:pt x="132" y="3"/>
                  </a:cubicBezTo>
                  <a:cubicBezTo>
                    <a:pt x="132" y="2"/>
                    <a:pt x="131" y="1"/>
                    <a:pt x="130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1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2" y="1"/>
                    <a:pt x="2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1" y="20"/>
                    <a:pt x="1" y="27"/>
                    <a:pt x="1" y="34"/>
                  </a:cubicBezTo>
                  <a:cubicBezTo>
                    <a:pt x="2" y="51"/>
                    <a:pt x="3" y="68"/>
                    <a:pt x="5" y="85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16" y="88"/>
                    <a:pt x="26" y="88"/>
                    <a:pt x="36" y="89"/>
                  </a:cubicBezTo>
                  <a:close/>
                  <a:moveTo>
                    <a:pt x="37" y="86"/>
                  </a:moveTo>
                  <a:cubicBezTo>
                    <a:pt x="29" y="86"/>
                    <a:pt x="20" y="85"/>
                    <a:pt x="12" y="85"/>
                  </a:cubicBezTo>
                  <a:cubicBezTo>
                    <a:pt x="17" y="79"/>
                    <a:pt x="23" y="75"/>
                    <a:pt x="29" y="71"/>
                  </a:cubicBezTo>
                  <a:cubicBezTo>
                    <a:pt x="38" y="63"/>
                    <a:pt x="47" y="56"/>
                    <a:pt x="54" y="47"/>
                  </a:cubicBezTo>
                  <a:cubicBezTo>
                    <a:pt x="54" y="47"/>
                    <a:pt x="54" y="47"/>
                    <a:pt x="54" y="46"/>
                  </a:cubicBezTo>
                  <a:cubicBezTo>
                    <a:pt x="59" y="50"/>
                    <a:pt x="63" y="54"/>
                    <a:pt x="67" y="57"/>
                  </a:cubicBezTo>
                  <a:cubicBezTo>
                    <a:pt x="68" y="58"/>
                    <a:pt x="69" y="58"/>
                    <a:pt x="69" y="57"/>
                  </a:cubicBezTo>
                  <a:cubicBezTo>
                    <a:pt x="70" y="57"/>
                    <a:pt x="70" y="57"/>
                    <a:pt x="71" y="56"/>
                  </a:cubicBezTo>
                  <a:cubicBezTo>
                    <a:pt x="73" y="53"/>
                    <a:pt x="77" y="51"/>
                    <a:pt x="80" y="48"/>
                  </a:cubicBezTo>
                  <a:cubicBezTo>
                    <a:pt x="82" y="46"/>
                    <a:pt x="83" y="45"/>
                    <a:pt x="85" y="44"/>
                  </a:cubicBezTo>
                  <a:cubicBezTo>
                    <a:pt x="101" y="56"/>
                    <a:pt x="115" y="73"/>
                    <a:pt x="128" y="88"/>
                  </a:cubicBezTo>
                  <a:cubicBezTo>
                    <a:pt x="108" y="88"/>
                    <a:pt x="89" y="87"/>
                    <a:pt x="69" y="87"/>
                  </a:cubicBezTo>
                  <a:cubicBezTo>
                    <a:pt x="58" y="87"/>
                    <a:pt x="48" y="86"/>
                    <a:pt x="37" y="86"/>
                  </a:cubicBezTo>
                  <a:close/>
                  <a:moveTo>
                    <a:pt x="129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29" y="85"/>
                  </a:cubicBezTo>
                  <a:cubicBezTo>
                    <a:pt x="116" y="70"/>
                    <a:pt x="103" y="54"/>
                    <a:pt x="87" y="42"/>
                  </a:cubicBezTo>
                  <a:cubicBezTo>
                    <a:pt x="91" y="39"/>
                    <a:pt x="94" y="36"/>
                    <a:pt x="98" y="33"/>
                  </a:cubicBezTo>
                  <a:cubicBezTo>
                    <a:pt x="109" y="24"/>
                    <a:pt x="119" y="15"/>
                    <a:pt x="130" y="7"/>
                  </a:cubicBezTo>
                  <a:cubicBezTo>
                    <a:pt x="130" y="13"/>
                    <a:pt x="130" y="20"/>
                    <a:pt x="129" y="27"/>
                  </a:cubicBezTo>
                  <a:close/>
                  <a:moveTo>
                    <a:pt x="31" y="3"/>
                  </a:moveTo>
                  <a:cubicBezTo>
                    <a:pt x="43" y="3"/>
                    <a:pt x="54" y="4"/>
                    <a:pt x="66" y="4"/>
                  </a:cubicBezTo>
                  <a:cubicBezTo>
                    <a:pt x="77" y="4"/>
                    <a:pt x="89" y="4"/>
                    <a:pt x="101" y="5"/>
                  </a:cubicBezTo>
                  <a:cubicBezTo>
                    <a:pt x="110" y="5"/>
                    <a:pt x="119" y="5"/>
                    <a:pt x="129" y="4"/>
                  </a:cubicBezTo>
                  <a:cubicBezTo>
                    <a:pt x="118" y="12"/>
                    <a:pt x="107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5" y="48"/>
                    <a:pt x="71" y="51"/>
                    <a:pt x="69" y="54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56" y="45"/>
                    <a:pt x="45" y="33"/>
                    <a:pt x="32" y="23"/>
                  </a:cubicBezTo>
                  <a:cubicBezTo>
                    <a:pt x="24" y="17"/>
                    <a:pt x="16" y="10"/>
                    <a:pt x="7" y="3"/>
                  </a:cubicBezTo>
                  <a:cubicBezTo>
                    <a:pt x="15" y="4"/>
                    <a:pt x="23" y="2"/>
                    <a:pt x="31" y="3"/>
                  </a:cubicBezTo>
                  <a:close/>
                  <a:moveTo>
                    <a:pt x="4" y="35"/>
                  </a:moveTo>
                  <a:cubicBezTo>
                    <a:pt x="4" y="29"/>
                    <a:pt x="4" y="22"/>
                    <a:pt x="3" y="16"/>
                  </a:cubicBezTo>
                  <a:cubicBezTo>
                    <a:pt x="3" y="12"/>
                    <a:pt x="3" y="8"/>
                    <a:pt x="3" y="4"/>
                  </a:cubicBezTo>
                  <a:cubicBezTo>
                    <a:pt x="12" y="11"/>
                    <a:pt x="21" y="18"/>
                    <a:pt x="30" y="25"/>
                  </a:cubicBezTo>
                  <a:cubicBezTo>
                    <a:pt x="38" y="31"/>
                    <a:pt x="45" y="38"/>
                    <a:pt x="52" y="45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45" y="54"/>
                    <a:pt x="36" y="61"/>
                    <a:pt x="27" y="68"/>
                  </a:cubicBezTo>
                  <a:cubicBezTo>
                    <a:pt x="21" y="73"/>
                    <a:pt x="14" y="78"/>
                    <a:pt x="8" y="84"/>
                  </a:cubicBezTo>
                  <a:cubicBezTo>
                    <a:pt x="8" y="84"/>
                    <a:pt x="8" y="84"/>
                    <a:pt x="7" y="84"/>
                  </a:cubicBezTo>
                  <a:cubicBezTo>
                    <a:pt x="6" y="68"/>
                    <a:pt x="5" y="51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14"/>
            <p:cNvSpPr>
              <a:spLocks noEditPoints="1"/>
            </p:cNvSpPr>
            <p:nvPr/>
          </p:nvSpPr>
          <p:spPr bwMode="auto">
            <a:xfrm>
              <a:off x="5726113" y="487997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5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5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1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10" y="90"/>
                    <a:pt x="3" y="95"/>
                  </a:cubicBezTo>
                  <a:cubicBezTo>
                    <a:pt x="3" y="95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1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4"/>
                  </a:cubicBezTo>
                  <a:cubicBezTo>
                    <a:pt x="37" y="7"/>
                    <a:pt x="50" y="6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4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15"/>
            <p:cNvSpPr>
              <a:spLocks noEditPoints="1"/>
            </p:cNvSpPr>
            <p:nvPr/>
          </p:nvSpPr>
          <p:spPr bwMode="auto">
            <a:xfrm>
              <a:off x="5508625" y="6308725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5 h 98"/>
                <a:gd name="T12" fmla="*/ 2 w 117"/>
                <a:gd name="T13" fmla="*/ 95 h 98"/>
                <a:gd name="T14" fmla="*/ 1 w 117"/>
                <a:gd name="T15" fmla="*/ 95 h 98"/>
                <a:gd name="T16" fmla="*/ 2 w 117"/>
                <a:gd name="T17" fmla="*/ 98 h 98"/>
                <a:gd name="T18" fmla="*/ 39 w 117"/>
                <a:gd name="T19" fmla="*/ 76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3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1 h 98"/>
                <a:gd name="T42" fmla="*/ 9 w 117"/>
                <a:gd name="T43" fmla="*/ 42 h 98"/>
                <a:gd name="T44" fmla="*/ 26 w 117"/>
                <a:gd name="T45" fmla="*/ 14 h 98"/>
                <a:gd name="T46" fmla="*/ 61 w 117"/>
                <a:gd name="T47" fmla="*/ 5 h 98"/>
                <a:gd name="T48" fmla="*/ 91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2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5" y="40"/>
                    <a:pt x="6" y="50"/>
                  </a:cubicBezTo>
                  <a:cubicBezTo>
                    <a:pt x="7" y="59"/>
                    <a:pt x="12" y="66"/>
                    <a:pt x="19" y="72"/>
                  </a:cubicBezTo>
                  <a:cubicBezTo>
                    <a:pt x="18" y="81"/>
                    <a:pt x="9" y="90"/>
                    <a:pt x="3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5"/>
                    <a:pt x="2" y="95"/>
                    <a:pt x="1" y="95"/>
                  </a:cubicBezTo>
                  <a:cubicBezTo>
                    <a:pt x="0" y="95"/>
                    <a:pt x="0" y="98"/>
                    <a:pt x="2" y="98"/>
                  </a:cubicBezTo>
                  <a:cubicBezTo>
                    <a:pt x="16" y="96"/>
                    <a:pt x="32" y="88"/>
                    <a:pt x="39" y="76"/>
                  </a:cubicBezTo>
                  <a:cubicBezTo>
                    <a:pt x="60" y="76"/>
                    <a:pt x="85" y="78"/>
                    <a:pt x="103" y="64"/>
                  </a:cubicBezTo>
                  <a:cubicBezTo>
                    <a:pt x="111" y="58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31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1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0" y="30"/>
                    <a:pt x="15" y="20"/>
                    <a:pt x="26" y="14"/>
                  </a:cubicBezTo>
                  <a:cubicBezTo>
                    <a:pt x="37" y="7"/>
                    <a:pt x="49" y="6"/>
                    <a:pt x="61" y="5"/>
                  </a:cubicBezTo>
                  <a:cubicBezTo>
                    <a:pt x="72" y="5"/>
                    <a:pt x="82" y="7"/>
                    <a:pt x="91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0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16"/>
            <p:cNvSpPr>
              <a:spLocks noEditPoints="1"/>
            </p:cNvSpPr>
            <p:nvPr/>
          </p:nvSpPr>
          <p:spPr bwMode="auto">
            <a:xfrm>
              <a:off x="5103813" y="4926013"/>
              <a:ext cx="382588" cy="668338"/>
            </a:xfrm>
            <a:custGeom>
              <a:avLst/>
              <a:gdLst>
                <a:gd name="T0" fmla="*/ 39 w 102"/>
                <a:gd name="T1" fmla="*/ 150 h 178"/>
                <a:gd name="T2" fmla="*/ 52 w 102"/>
                <a:gd name="T3" fmla="*/ 178 h 178"/>
                <a:gd name="T4" fmla="*/ 64 w 102"/>
                <a:gd name="T5" fmla="*/ 151 h 178"/>
                <a:gd name="T6" fmla="*/ 95 w 102"/>
                <a:gd name="T7" fmla="*/ 77 h 178"/>
                <a:gd name="T8" fmla="*/ 31 w 102"/>
                <a:gd name="T9" fmla="*/ 7 h 178"/>
                <a:gd name="T10" fmla="*/ 14 w 102"/>
                <a:gd name="T11" fmla="*/ 97 h 178"/>
                <a:gd name="T12" fmla="*/ 49 w 102"/>
                <a:gd name="T13" fmla="*/ 110 h 178"/>
                <a:gd name="T14" fmla="*/ 36 w 102"/>
                <a:gd name="T15" fmla="*/ 70 h 178"/>
                <a:gd name="T16" fmla="*/ 47 w 102"/>
                <a:gd name="T17" fmla="*/ 68 h 178"/>
                <a:gd name="T18" fmla="*/ 62 w 102"/>
                <a:gd name="T19" fmla="*/ 69 h 178"/>
                <a:gd name="T20" fmla="*/ 65 w 102"/>
                <a:gd name="T21" fmla="*/ 74 h 178"/>
                <a:gd name="T22" fmla="*/ 59 w 102"/>
                <a:gd name="T23" fmla="*/ 104 h 178"/>
                <a:gd name="T24" fmla="*/ 48 w 102"/>
                <a:gd name="T25" fmla="*/ 150 h 178"/>
                <a:gd name="T26" fmla="*/ 55 w 102"/>
                <a:gd name="T27" fmla="*/ 59 h 178"/>
                <a:gd name="T28" fmla="*/ 58 w 102"/>
                <a:gd name="T29" fmla="*/ 55 h 178"/>
                <a:gd name="T30" fmla="*/ 56 w 102"/>
                <a:gd name="T31" fmla="*/ 60 h 178"/>
                <a:gd name="T32" fmla="*/ 61 w 102"/>
                <a:gd name="T33" fmla="*/ 153 h 178"/>
                <a:gd name="T34" fmla="*/ 60 w 102"/>
                <a:gd name="T35" fmla="*/ 159 h 178"/>
                <a:gd name="T36" fmla="*/ 41 w 102"/>
                <a:gd name="T37" fmla="*/ 153 h 178"/>
                <a:gd name="T38" fmla="*/ 60 w 102"/>
                <a:gd name="T39" fmla="*/ 167 h 178"/>
                <a:gd name="T40" fmla="*/ 43 w 102"/>
                <a:gd name="T41" fmla="*/ 166 h 178"/>
                <a:gd name="T42" fmla="*/ 42 w 102"/>
                <a:gd name="T43" fmla="*/ 161 h 178"/>
                <a:gd name="T44" fmla="*/ 61 w 102"/>
                <a:gd name="T45" fmla="*/ 162 h 178"/>
                <a:gd name="T46" fmla="*/ 53 w 102"/>
                <a:gd name="T47" fmla="*/ 175 h 178"/>
                <a:gd name="T48" fmla="*/ 59 w 102"/>
                <a:gd name="T49" fmla="*/ 169 h 178"/>
                <a:gd name="T50" fmla="*/ 53 w 102"/>
                <a:gd name="T51" fmla="*/ 175 h 178"/>
                <a:gd name="T52" fmla="*/ 76 w 102"/>
                <a:gd name="T53" fmla="*/ 11 h 178"/>
                <a:gd name="T54" fmla="*/ 71 w 102"/>
                <a:gd name="T55" fmla="*/ 112 h 178"/>
                <a:gd name="T56" fmla="*/ 61 w 102"/>
                <a:gd name="T57" fmla="*/ 149 h 178"/>
                <a:gd name="T58" fmla="*/ 59 w 102"/>
                <a:gd name="T59" fmla="*/ 150 h 178"/>
                <a:gd name="T60" fmla="*/ 64 w 102"/>
                <a:gd name="T61" fmla="*/ 86 h 178"/>
                <a:gd name="T62" fmla="*/ 75 w 102"/>
                <a:gd name="T63" fmla="*/ 72 h 178"/>
                <a:gd name="T64" fmla="*/ 67 w 102"/>
                <a:gd name="T65" fmla="*/ 72 h 178"/>
                <a:gd name="T66" fmla="*/ 74 w 102"/>
                <a:gd name="T67" fmla="*/ 62 h 178"/>
                <a:gd name="T68" fmla="*/ 63 w 102"/>
                <a:gd name="T69" fmla="*/ 66 h 178"/>
                <a:gd name="T70" fmla="*/ 61 w 102"/>
                <a:gd name="T71" fmla="*/ 54 h 178"/>
                <a:gd name="T72" fmla="*/ 53 w 102"/>
                <a:gd name="T73" fmla="*/ 54 h 178"/>
                <a:gd name="T74" fmla="*/ 53 w 102"/>
                <a:gd name="T75" fmla="*/ 64 h 178"/>
                <a:gd name="T76" fmla="*/ 44 w 102"/>
                <a:gd name="T77" fmla="*/ 58 h 178"/>
                <a:gd name="T78" fmla="*/ 35 w 102"/>
                <a:gd name="T79" fmla="*/ 53 h 178"/>
                <a:gd name="T80" fmla="*/ 40 w 102"/>
                <a:gd name="T81" fmla="*/ 63 h 178"/>
                <a:gd name="T82" fmla="*/ 35 w 102"/>
                <a:gd name="T83" fmla="*/ 67 h 178"/>
                <a:gd name="T84" fmla="*/ 21 w 102"/>
                <a:gd name="T85" fmla="*/ 64 h 178"/>
                <a:gd name="T86" fmla="*/ 33 w 102"/>
                <a:gd name="T87" fmla="*/ 70 h 178"/>
                <a:gd name="T88" fmla="*/ 45 w 102"/>
                <a:gd name="T89" fmla="*/ 106 h 178"/>
                <a:gd name="T90" fmla="*/ 45 w 102"/>
                <a:gd name="T91" fmla="*/ 150 h 178"/>
                <a:gd name="T92" fmla="*/ 33 w 102"/>
                <a:gd name="T93" fmla="*/ 116 h 178"/>
                <a:gd name="T94" fmla="*/ 16 w 102"/>
                <a:gd name="T95" fmla="*/ 22 h 178"/>
                <a:gd name="T96" fmla="*/ 71 w 102"/>
                <a:gd name="T97" fmla="*/ 72 h 178"/>
                <a:gd name="T98" fmla="*/ 66 w 102"/>
                <a:gd name="T99" fmla="*/ 66 h 178"/>
                <a:gd name="T100" fmla="*/ 71 w 102"/>
                <a:gd name="T101" fmla="*/ 62 h 178"/>
                <a:gd name="T102" fmla="*/ 41 w 102"/>
                <a:gd name="T103" fmla="*/ 59 h 178"/>
                <a:gd name="T104" fmla="*/ 38 w 102"/>
                <a:gd name="T105" fmla="*/ 56 h 178"/>
                <a:gd name="T106" fmla="*/ 40 w 102"/>
                <a:gd name="T107" fmla="*/ 57 h 178"/>
                <a:gd name="T108" fmla="*/ 31 w 102"/>
                <a:gd name="T109" fmla="*/ 67 h 178"/>
                <a:gd name="T110" fmla="*/ 27 w 102"/>
                <a:gd name="T111" fmla="*/ 65 h 178"/>
                <a:gd name="T112" fmla="*/ 25 w 102"/>
                <a:gd name="T113" fmla="*/ 6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2" h="178">
                  <a:moveTo>
                    <a:pt x="32" y="120"/>
                  </a:moveTo>
                  <a:cubicBezTo>
                    <a:pt x="38" y="129"/>
                    <a:pt x="39" y="140"/>
                    <a:pt x="39" y="150"/>
                  </a:cubicBezTo>
                  <a:cubicBezTo>
                    <a:pt x="39" y="150"/>
                    <a:pt x="38" y="151"/>
                    <a:pt x="38" y="152"/>
                  </a:cubicBezTo>
                  <a:cubicBezTo>
                    <a:pt x="38" y="161"/>
                    <a:pt x="39" y="178"/>
                    <a:pt x="52" y="178"/>
                  </a:cubicBezTo>
                  <a:cubicBezTo>
                    <a:pt x="64" y="178"/>
                    <a:pt x="64" y="161"/>
                    <a:pt x="64" y="152"/>
                  </a:cubicBezTo>
                  <a:cubicBezTo>
                    <a:pt x="64" y="151"/>
                    <a:pt x="64" y="151"/>
                    <a:pt x="64" y="151"/>
                  </a:cubicBezTo>
                  <a:cubicBezTo>
                    <a:pt x="66" y="136"/>
                    <a:pt x="68" y="121"/>
                    <a:pt x="76" y="108"/>
                  </a:cubicBezTo>
                  <a:cubicBezTo>
                    <a:pt x="83" y="98"/>
                    <a:pt x="91" y="89"/>
                    <a:pt x="95" y="77"/>
                  </a:cubicBezTo>
                  <a:cubicBezTo>
                    <a:pt x="102" y="57"/>
                    <a:pt x="101" y="29"/>
                    <a:pt x="85" y="14"/>
                  </a:cubicBezTo>
                  <a:cubicBezTo>
                    <a:pt x="71" y="1"/>
                    <a:pt x="48" y="0"/>
                    <a:pt x="31" y="7"/>
                  </a:cubicBezTo>
                  <a:cubicBezTo>
                    <a:pt x="13" y="15"/>
                    <a:pt x="3" y="35"/>
                    <a:pt x="1" y="53"/>
                  </a:cubicBezTo>
                  <a:cubicBezTo>
                    <a:pt x="0" y="69"/>
                    <a:pt x="4" y="84"/>
                    <a:pt x="14" y="97"/>
                  </a:cubicBezTo>
                  <a:cubicBezTo>
                    <a:pt x="19" y="105"/>
                    <a:pt x="26" y="112"/>
                    <a:pt x="32" y="120"/>
                  </a:cubicBezTo>
                  <a:close/>
                  <a:moveTo>
                    <a:pt x="49" y="110"/>
                  </a:moveTo>
                  <a:cubicBezTo>
                    <a:pt x="47" y="98"/>
                    <a:pt x="44" y="84"/>
                    <a:pt x="38" y="72"/>
                  </a:cubicBezTo>
                  <a:cubicBezTo>
                    <a:pt x="37" y="72"/>
                    <a:pt x="37" y="71"/>
                    <a:pt x="36" y="70"/>
                  </a:cubicBezTo>
                  <a:cubicBezTo>
                    <a:pt x="39" y="69"/>
                    <a:pt x="41" y="67"/>
                    <a:pt x="42" y="65"/>
                  </a:cubicBezTo>
                  <a:cubicBezTo>
                    <a:pt x="44" y="66"/>
                    <a:pt x="46" y="67"/>
                    <a:pt x="47" y="68"/>
                  </a:cubicBezTo>
                  <a:cubicBezTo>
                    <a:pt x="50" y="68"/>
                    <a:pt x="53" y="67"/>
                    <a:pt x="55" y="65"/>
                  </a:cubicBezTo>
                  <a:cubicBezTo>
                    <a:pt x="57" y="67"/>
                    <a:pt x="59" y="69"/>
                    <a:pt x="62" y="69"/>
                  </a:cubicBezTo>
                  <a:cubicBezTo>
                    <a:pt x="62" y="70"/>
                    <a:pt x="62" y="70"/>
                    <a:pt x="62" y="71"/>
                  </a:cubicBezTo>
                  <a:cubicBezTo>
                    <a:pt x="63" y="72"/>
                    <a:pt x="63" y="73"/>
                    <a:pt x="65" y="74"/>
                  </a:cubicBezTo>
                  <a:cubicBezTo>
                    <a:pt x="63" y="76"/>
                    <a:pt x="62" y="79"/>
                    <a:pt x="61" y="82"/>
                  </a:cubicBezTo>
                  <a:cubicBezTo>
                    <a:pt x="60" y="90"/>
                    <a:pt x="59" y="97"/>
                    <a:pt x="59" y="104"/>
                  </a:cubicBezTo>
                  <a:cubicBezTo>
                    <a:pt x="59" y="119"/>
                    <a:pt x="56" y="134"/>
                    <a:pt x="56" y="150"/>
                  </a:cubicBezTo>
                  <a:cubicBezTo>
                    <a:pt x="53" y="150"/>
                    <a:pt x="50" y="150"/>
                    <a:pt x="48" y="150"/>
                  </a:cubicBezTo>
                  <a:cubicBezTo>
                    <a:pt x="50" y="137"/>
                    <a:pt x="51" y="124"/>
                    <a:pt x="49" y="110"/>
                  </a:cubicBezTo>
                  <a:close/>
                  <a:moveTo>
                    <a:pt x="55" y="59"/>
                  </a:moveTo>
                  <a:cubicBezTo>
                    <a:pt x="55" y="57"/>
                    <a:pt x="56" y="55"/>
                    <a:pt x="56" y="54"/>
                  </a:cubicBezTo>
                  <a:cubicBezTo>
                    <a:pt x="57" y="51"/>
                    <a:pt x="58" y="54"/>
                    <a:pt x="58" y="55"/>
                  </a:cubicBezTo>
                  <a:cubicBezTo>
                    <a:pt x="57" y="57"/>
                    <a:pt x="57" y="58"/>
                    <a:pt x="56" y="59"/>
                  </a:cubicBezTo>
                  <a:cubicBezTo>
                    <a:pt x="56" y="59"/>
                    <a:pt x="56" y="60"/>
                    <a:pt x="56" y="60"/>
                  </a:cubicBezTo>
                  <a:cubicBezTo>
                    <a:pt x="55" y="60"/>
                    <a:pt x="55" y="59"/>
                    <a:pt x="55" y="59"/>
                  </a:cubicBezTo>
                  <a:close/>
                  <a:moveTo>
                    <a:pt x="61" y="153"/>
                  </a:moveTo>
                  <a:cubicBezTo>
                    <a:pt x="61" y="155"/>
                    <a:pt x="61" y="157"/>
                    <a:pt x="61" y="159"/>
                  </a:cubicBezTo>
                  <a:cubicBezTo>
                    <a:pt x="61" y="159"/>
                    <a:pt x="61" y="159"/>
                    <a:pt x="60" y="159"/>
                  </a:cubicBezTo>
                  <a:cubicBezTo>
                    <a:pt x="54" y="159"/>
                    <a:pt x="48" y="158"/>
                    <a:pt x="41" y="158"/>
                  </a:cubicBezTo>
                  <a:cubicBezTo>
                    <a:pt x="41" y="156"/>
                    <a:pt x="41" y="155"/>
                    <a:pt x="41" y="153"/>
                  </a:cubicBezTo>
                  <a:cubicBezTo>
                    <a:pt x="48" y="153"/>
                    <a:pt x="54" y="153"/>
                    <a:pt x="61" y="153"/>
                  </a:cubicBezTo>
                  <a:close/>
                  <a:moveTo>
                    <a:pt x="60" y="167"/>
                  </a:moveTo>
                  <a:cubicBezTo>
                    <a:pt x="60" y="167"/>
                    <a:pt x="60" y="167"/>
                    <a:pt x="60" y="167"/>
                  </a:cubicBezTo>
                  <a:cubicBezTo>
                    <a:pt x="54" y="165"/>
                    <a:pt x="49" y="167"/>
                    <a:pt x="43" y="166"/>
                  </a:cubicBezTo>
                  <a:cubicBezTo>
                    <a:pt x="43" y="166"/>
                    <a:pt x="43" y="166"/>
                    <a:pt x="42" y="166"/>
                  </a:cubicBezTo>
                  <a:cubicBezTo>
                    <a:pt x="42" y="165"/>
                    <a:pt x="42" y="163"/>
                    <a:pt x="42" y="161"/>
                  </a:cubicBezTo>
                  <a:cubicBezTo>
                    <a:pt x="48" y="161"/>
                    <a:pt x="54" y="162"/>
                    <a:pt x="60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5"/>
                    <a:pt x="60" y="167"/>
                  </a:cubicBezTo>
                  <a:close/>
                  <a:moveTo>
                    <a:pt x="53" y="175"/>
                  </a:moveTo>
                  <a:cubicBezTo>
                    <a:pt x="48" y="176"/>
                    <a:pt x="45" y="173"/>
                    <a:pt x="43" y="169"/>
                  </a:cubicBezTo>
                  <a:cubicBezTo>
                    <a:pt x="49" y="170"/>
                    <a:pt x="54" y="168"/>
                    <a:pt x="59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8" y="172"/>
                    <a:pt x="56" y="175"/>
                    <a:pt x="53" y="175"/>
                  </a:cubicBezTo>
                  <a:close/>
                  <a:moveTo>
                    <a:pt x="16" y="22"/>
                  </a:moveTo>
                  <a:cubicBezTo>
                    <a:pt x="31" y="5"/>
                    <a:pt x="57" y="1"/>
                    <a:pt x="76" y="11"/>
                  </a:cubicBezTo>
                  <a:cubicBezTo>
                    <a:pt x="99" y="24"/>
                    <a:pt x="99" y="57"/>
                    <a:pt x="92" y="79"/>
                  </a:cubicBezTo>
                  <a:cubicBezTo>
                    <a:pt x="87" y="91"/>
                    <a:pt x="77" y="101"/>
                    <a:pt x="71" y="112"/>
                  </a:cubicBezTo>
                  <a:cubicBezTo>
                    <a:pt x="65" y="123"/>
                    <a:pt x="63" y="136"/>
                    <a:pt x="62" y="148"/>
                  </a:cubicBezTo>
                  <a:cubicBezTo>
                    <a:pt x="61" y="148"/>
                    <a:pt x="61" y="149"/>
                    <a:pt x="61" y="149"/>
                  </a:cubicBezTo>
                  <a:cubicBezTo>
                    <a:pt x="61" y="149"/>
                    <a:pt x="61" y="150"/>
                    <a:pt x="61" y="150"/>
                  </a:cubicBezTo>
                  <a:cubicBezTo>
                    <a:pt x="60" y="150"/>
                    <a:pt x="60" y="150"/>
                    <a:pt x="59" y="150"/>
                  </a:cubicBezTo>
                  <a:cubicBezTo>
                    <a:pt x="59" y="136"/>
                    <a:pt x="61" y="122"/>
                    <a:pt x="62" y="108"/>
                  </a:cubicBezTo>
                  <a:cubicBezTo>
                    <a:pt x="62" y="100"/>
                    <a:pt x="63" y="94"/>
                    <a:pt x="64" y="86"/>
                  </a:cubicBezTo>
                  <a:cubicBezTo>
                    <a:pt x="64" y="82"/>
                    <a:pt x="65" y="78"/>
                    <a:pt x="68" y="75"/>
                  </a:cubicBezTo>
                  <a:cubicBezTo>
                    <a:pt x="71" y="76"/>
                    <a:pt x="74" y="75"/>
                    <a:pt x="75" y="72"/>
                  </a:cubicBezTo>
                  <a:cubicBezTo>
                    <a:pt x="75" y="71"/>
                    <a:pt x="75" y="68"/>
                    <a:pt x="73" y="68"/>
                  </a:cubicBezTo>
                  <a:cubicBezTo>
                    <a:pt x="70" y="68"/>
                    <a:pt x="68" y="70"/>
                    <a:pt x="67" y="72"/>
                  </a:cubicBezTo>
                  <a:cubicBezTo>
                    <a:pt x="66" y="71"/>
                    <a:pt x="65" y="70"/>
                    <a:pt x="65" y="69"/>
                  </a:cubicBezTo>
                  <a:cubicBezTo>
                    <a:pt x="69" y="68"/>
                    <a:pt x="72" y="65"/>
                    <a:pt x="74" y="62"/>
                  </a:cubicBezTo>
                  <a:cubicBezTo>
                    <a:pt x="75" y="61"/>
                    <a:pt x="76" y="57"/>
                    <a:pt x="73" y="56"/>
                  </a:cubicBezTo>
                  <a:cubicBezTo>
                    <a:pt x="68" y="54"/>
                    <a:pt x="64" y="61"/>
                    <a:pt x="63" y="66"/>
                  </a:cubicBezTo>
                  <a:cubicBezTo>
                    <a:pt x="61" y="66"/>
                    <a:pt x="59" y="65"/>
                    <a:pt x="57" y="63"/>
                  </a:cubicBezTo>
                  <a:cubicBezTo>
                    <a:pt x="59" y="61"/>
                    <a:pt x="61" y="57"/>
                    <a:pt x="61" y="54"/>
                  </a:cubicBezTo>
                  <a:cubicBezTo>
                    <a:pt x="61" y="52"/>
                    <a:pt x="60" y="49"/>
                    <a:pt x="57" y="49"/>
                  </a:cubicBezTo>
                  <a:cubicBezTo>
                    <a:pt x="55" y="50"/>
                    <a:pt x="54" y="52"/>
                    <a:pt x="53" y="54"/>
                  </a:cubicBezTo>
                  <a:cubicBezTo>
                    <a:pt x="52" y="57"/>
                    <a:pt x="52" y="60"/>
                    <a:pt x="54" y="63"/>
                  </a:cubicBezTo>
                  <a:cubicBezTo>
                    <a:pt x="53" y="63"/>
                    <a:pt x="53" y="63"/>
                    <a:pt x="53" y="64"/>
                  </a:cubicBezTo>
                  <a:cubicBezTo>
                    <a:pt x="50" y="66"/>
                    <a:pt x="46" y="64"/>
                    <a:pt x="43" y="62"/>
                  </a:cubicBezTo>
                  <a:cubicBezTo>
                    <a:pt x="44" y="60"/>
                    <a:pt x="44" y="59"/>
                    <a:pt x="44" y="58"/>
                  </a:cubicBezTo>
                  <a:cubicBezTo>
                    <a:pt x="43" y="55"/>
                    <a:pt x="43" y="52"/>
                    <a:pt x="40" y="50"/>
                  </a:cubicBezTo>
                  <a:cubicBezTo>
                    <a:pt x="38" y="49"/>
                    <a:pt x="35" y="51"/>
                    <a:pt x="35" y="53"/>
                  </a:cubicBezTo>
                  <a:cubicBezTo>
                    <a:pt x="34" y="56"/>
                    <a:pt x="36" y="58"/>
                    <a:pt x="38" y="60"/>
                  </a:cubicBezTo>
                  <a:cubicBezTo>
                    <a:pt x="38" y="61"/>
                    <a:pt x="39" y="62"/>
                    <a:pt x="40" y="63"/>
                  </a:cubicBezTo>
                  <a:cubicBezTo>
                    <a:pt x="40" y="63"/>
                    <a:pt x="40" y="63"/>
                    <a:pt x="40" y="63"/>
                  </a:cubicBezTo>
                  <a:cubicBezTo>
                    <a:pt x="39" y="65"/>
                    <a:pt x="37" y="67"/>
                    <a:pt x="35" y="67"/>
                  </a:cubicBezTo>
                  <a:cubicBezTo>
                    <a:pt x="32" y="62"/>
                    <a:pt x="28" y="57"/>
                    <a:pt x="24" y="58"/>
                  </a:cubicBezTo>
                  <a:cubicBezTo>
                    <a:pt x="21" y="59"/>
                    <a:pt x="20" y="61"/>
                    <a:pt x="21" y="64"/>
                  </a:cubicBezTo>
                  <a:cubicBezTo>
                    <a:pt x="23" y="67"/>
                    <a:pt x="27" y="68"/>
                    <a:pt x="31" y="70"/>
                  </a:cubicBezTo>
                  <a:cubicBezTo>
                    <a:pt x="31" y="70"/>
                    <a:pt x="32" y="70"/>
                    <a:pt x="33" y="70"/>
                  </a:cubicBezTo>
                  <a:cubicBezTo>
                    <a:pt x="33" y="71"/>
                    <a:pt x="34" y="71"/>
                    <a:pt x="34" y="72"/>
                  </a:cubicBezTo>
                  <a:cubicBezTo>
                    <a:pt x="40" y="82"/>
                    <a:pt x="43" y="94"/>
                    <a:pt x="45" y="106"/>
                  </a:cubicBezTo>
                  <a:cubicBezTo>
                    <a:pt x="48" y="120"/>
                    <a:pt x="48" y="135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4" y="150"/>
                    <a:pt x="43" y="150"/>
                    <a:pt x="42" y="150"/>
                  </a:cubicBezTo>
                  <a:cubicBezTo>
                    <a:pt x="42" y="138"/>
                    <a:pt x="40" y="127"/>
                    <a:pt x="33" y="116"/>
                  </a:cubicBezTo>
                  <a:cubicBezTo>
                    <a:pt x="25" y="105"/>
                    <a:pt x="15" y="96"/>
                    <a:pt x="9" y="84"/>
                  </a:cubicBezTo>
                  <a:cubicBezTo>
                    <a:pt x="0" y="64"/>
                    <a:pt x="3" y="39"/>
                    <a:pt x="16" y="22"/>
                  </a:cubicBezTo>
                  <a:close/>
                  <a:moveTo>
                    <a:pt x="70" y="72"/>
                  </a:moveTo>
                  <a:cubicBezTo>
                    <a:pt x="71" y="72"/>
                    <a:pt x="71" y="72"/>
                    <a:pt x="71" y="72"/>
                  </a:cubicBezTo>
                  <a:cubicBezTo>
                    <a:pt x="72" y="71"/>
                    <a:pt x="72" y="72"/>
                    <a:pt x="70" y="72"/>
                  </a:cubicBezTo>
                  <a:close/>
                  <a:moveTo>
                    <a:pt x="66" y="66"/>
                  </a:moveTo>
                  <a:cubicBezTo>
                    <a:pt x="67" y="63"/>
                    <a:pt x="68" y="61"/>
                    <a:pt x="70" y="60"/>
                  </a:cubicBezTo>
                  <a:cubicBezTo>
                    <a:pt x="72" y="57"/>
                    <a:pt x="71" y="61"/>
                    <a:pt x="71" y="62"/>
                  </a:cubicBezTo>
                  <a:cubicBezTo>
                    <a:pt x="70" y="64"/>
                    <a:pt x="68" y="65"/>
                    <a:pt x="66" y="66"/>
                  </a:cubicBezTo>
                  <a:close/>
                  <a:moveTo>
                    <a:pt x="41" y="59"/>
                  </a:moveTo>
                  <a:cubicBezTo>
                    <a:pt x="40" y="59"/>
                    <a:pt x="40" y="58"/>
                    <a:pt x="39" y="58"/>
                  </a:cubicBezTo>
                  <a:cubicBezTo>
                    <a:pt x="39" y="57"/>
                    <a:pt x="39" y="57"/>
                    <a:pt x="38" y="56"/>
                  </a:cubicBezTo>
                  <a:cubicBezTo>
                    <a:pt x="37" y="55"/>
                    <a:pt x="38" y="55"/>
                    <a:pt x="40" y="54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1" y="58"/>
                    <a:pt x="41" y="58"/>
                    <a:pt x="41" y="59"/>
                  </a:cubicBezTo>
                  <a:close/>
                  <a:moveTo>
                    <a:pt x="31" y="67"/>
                  </a:moveTo>
                  <a:cubicBezTo>
                    <a:pt x="31" y="67"/>
                    <a:pt x="31" y="67"/>
                    <a:pt x="30" y="66"/>
                  </a:cubicBezTo>
                  <a:cubicBezTo>
                    <a:pt x="29" y="66"/>
                    <a:pt x="28" y="65"/>
                    <a:pt x="27" y="65"/>
                  </a:cubicBezTo>
                  <a:cubicBezTo>
                    <a:pt x="26" y="65"/>
                    <a:pt x="26" y="64"/>
                    <a:pt x="26" y="64"/>
                  </a:cubicBezTo>
                  <a:cubicBezTo>
                    <a:pt x="24" y="64"/>
                    <a:pt x="24" y="62"/>
                    <a:pt x="25" y="61"/>
                  </a:cubicBezTo>
                  <a:cubicBezTo>
                    <a:pt x="27" y="61"/>
                    <a:pt x="30" y="64"/>
                    <a:pt x="31" y="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17"/>
            <p:cNvSpPr>
              <a:spLocks noEditPoints="1"/>
            </p:cNvSpPr>
            <p:nvPr/>
          </p:nvSpPr>
          <p:spPr bwMode="auto">
            <a:xfrm>
              <a:off x="2405063" y="6545263"/>
              <a:ext cx="671513" cy="401638"/>
            </a:xfrm>
            <a:custGeom>
              <a:avLst/>
              <a:gdLst>
                <a:gd name="T0" fmla="*/ 146 w 179"/>
                <a:gd name="T1" fmla="*/ 84 h 107"/>
                <a:gd name="T2" fmla="*/ 176 w 179"/>
                <a:gd name="T3" fmla="*/ 78 h 107"/>
                <a:gd name="T4" fmla="*/ 151 w 179"/>
                <a:gd name="T5" fmla="*/ 60 h 107"/>
                <a:gd name="T6" fmla="*/ 85 w 179"/>
                <a:gd name="T7" fmla="*/ 15 h 107"/>
                <a:gd name="T8" fmla="*/ 4 w 179"/>
                <a:gd name="T9" fmla="*/ 64 h 107"/>
                <a:gd name="T10" fmla="*/ 88 w 179"/>
                <a:gd name="T11" fmla="*/ 99 h 107"/>
                <a:gd name="T12" fmla="*/ 109 w 179"/>
                <a:gd name="T13" fmla="*/ 67 h 107"/>
                <a:gd name="T14" fmla="*/ 66 w 179"/>
                <a:gd name="T15" fmla="*/ 71 h 107"/>
                <a:gd name="T16" fmla="*/ 67 w 179"/>
                <a:gd name="T17" fmla="*/ 60 h 107"/>
                <a:gd name="T18" fmla="*/ 71 w 179"/>
                <a:gd name="T19" fmla="*/ 46 h 107"/>
                <a:gd name="T20" fmla="*/ 76 w 179"/>
                <a:gd name="T21" fmla="*/ 44 h 107"/>
                <a:gd name="T22" fmla="*/ 105 w 179"/>
                <a:gd name="T23" fmla="*/ 56 h 107"/>
                <a:gd name="T24" fmla="*/ 148 w 179"/>
                <a:gd name="T25" fmla="*/ 76 h 107"/>
                <a:gd name="T26" fmla="*/ 60 w 179"/>
                <a:gd name="T27" fmla="*/ 51 h 107"/>
                <a:gd name="T28" fmla="*/ 57 w 179"/>
                <a:gd name="T29" fmla="*/ 47 h 107"/>
                <a:gd name="T30" fmla="*/ 61 w 179"/>
                <a:gd name="T31" fmla="*/ 51 h 107"/>
                <a:gd name="T32" fmla="*/ 153 w 179"/>
                <a:gd name="T33" fmla="*/ 63 h 107"/>
                <a:gd name="T34" fmla="*/ 159 w 179"/>
                <a:gd name="T35" fmla="*/ 65 h 107"/>
                <a:gd name="T36" fmla="*/ 149 w 179"/>
                <a:gd name="T37" fmla="*/ 83 h 107"/>
                <a:gd name="T38" fmla="*/ 166 w 179"/>
                <a:gd name="T39" fmla="*/ 67 h 107"/>
                <a:gd name="T40" fmla="*/ 162 w 179"/>
                <a:gd name="T41" fmla="*/ 83 h 107"/>
                <a:gd name="T42" fmla="*/ 157 w 179"/>
                <a:gd name="T43" fmla="*/ 84 h 107"/>
                <a:gd name="T44" fmla="*/ 162 w 179"/>
                <a:gd name="T45" fmla="*/ 65 h 107"/>
                <a:gd name="T46" fmla="*/ 173 w 179"/>
                <a:gd name="T47" fmla="*/ 76 h 107"/>
                <a:gd name="T48" fmla="*/ 169 w 179"/>
                <a:gd name="T49" fmla="*/ 68 h 107"/>
                <a:gd name="T50" fmla="*/ 173 w 179"/>
                <a:gd name="T51" fmla="*/ 76 h 107"/>
                <a:gd name="T52" fmla="*/ 17 w 179"/>
                <a:gd name="T53" fmla="*/ 21 h 107"/>
                <a:gd name="T54" fmla="*/ 115 w 179"/>
                <a:gd name="T55" fmla="*/ 46 h 107"/>
                <a:gd name="T56" fmla="*/ 149 w 179"/>
                <a:gd name="T57" fmla="*/ 63 h 107"/>
                <a:gd name="T58" fmla="*/ 149 w 179"/>
                <a:gd name="T59" fmla="*/ 65 h 107"/>
                <a:gd name="T60" fmla="*/ 88 w 179"/>
                <a:gd name="T61" fmla="*/ 48 h 107"/>
                <a:gd name="T62" fmla="*/ 77 w 179"/>
                <a:gd name="T63" fmla="*/ 34 h 107"/>
                <a:gd name="T64" fmla="*/ 74 w 179"/>
                <a:gd name="T65" fmla="*/ 42 h 107"/>
                <a:gd name="T66" fmla="*/ 67 w 179"/>
                <a:gd name="T67" fmla="*/ 33 h 107"/>
                <a:gd name="T68" fmla="*/ 68 w 179"/>
                <a:gd name="T69" fmla="*/ 45 h 107"/>
                <a:gd name="T70" fmla="*/ 56 w 179"/>
                <a:gd name="T71" fmla="*/ 44 h 107"/>
                <a:gd name="T72" fmla="*/ 54 w 179"/>
                <a:gd name="T73" fmla="*/ 52 h 107"/>
                <a:gd name="T74" fmla="*/ 64 w 179"/>
                <a:gd name="T75" fmla="*/ 54 h 107"/>
                <a:gd name="T76" fmla="*/ 56 w 179"/>
                <a:gd name="T77" fmla="*/ 62 h 107"/>
                <a:gd name="T78" fmla="*/ 50 w 179"/>
                <a:gd name="T79" fmla="*/ 69 h 107"/>
                <a:gd name="T80" fmla="*/ 60 w 179"/>
                <a:gd name="T81" fmla="*/ 66 h 107"/>
                <a:gd name="T82" fmla="*/ 63 w 179"/>
                <a:gd name="T83" fmla="*/ 72 h 107"/>
                <a:gd name="T84" fmla="*/ 57 w 179"/>
                <a:gd name="T85" fmla="*/ 85 h 107"/>
                <a:gd name="T86" fmla="*/ 66 w 179"/>
                <a:gd name="T87" fmla="*/ 75 h 107"/>
                <a:gd name="T88" fmla="*/ 104 w 179"/>
                <a:gd name="T89" fmla="*/ 70 h 107"/>
                <a:gd name="T90" fmla="*/ 147 w 179"/>
                <a:gd name="T91" fmla="*/ 79 h 107"/>
                <a:gd name="T92" fmla="*/ 111 w 179"/>
                <a:gd name="T93" fmla="*/ 84 h 107"/>
                <a:gd name="T94" fmla="*/ 16 w 179"/>
                <a:gd name="T95" fmla="*/ 81 h 107"/>
                <a:gd name="T96" fmla="*/ 76 w 179"/>
                <a:gd name="T97" fmla="*/ 38 h 107"/>
                <a:gd name="T98" fmla="*/ 68 w 179"/>
                <a:gd name="T99" fmla="*/ 42 h 107"/>
                <a:gd name="T100" fmla="*/ 66 w 179"/>
                <a:gd name="T101" fmla="*/ 36 h 107"/>
                <a:gd name="T102" fmla="*/ 57 w 179"/>
                <a:gd name="T103" fmla="*/ 65 h 107"/>
                <a:gd name="T104" fmla="*/ 54 w 179"/>
                <a:gd name="T105" fmla="*/ 67 h 107"/>
                <a:gd name="T106" fmla="*/ 55 w 179"/>
                <a:gd name="T107" fmla="*/ 65 h 107"/>
                <a:gd name="T108" fmla="*/ 63 w 179"/>
                <a:gd name="T109" fmla="*/ 76 h 107"/>
                <a:gd name="T110" fmla="*/ 60 w 179"/>
                <a:gd name="T111" fmla="*/ 80 h 107"/>
                <a:gd name="T112" fmla="*/ 56 w 179"/>
                <a:gd name="T113" fmla="*/ 8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9" h="107">
                  <a:moveTo>
                    <a:pt x="115" y="86"/>
                  </a:moveTo>
                  <a:cubicBezTo>
                    <a:pt x="125" y="81"/>
                    <a:pt x="136" y="82"/>
                    <a:pt x="146" y="84"/>
                  </a:cubicBezTo>
                  <a:cubicBezTo>
                    <a:pt x="146" y="85"/>
                    <a:pt x="146" y="85"/>
                    <a:pt x="147" y="86"/>
                  </a:cubicBezTo>
                  <a:cubicBezTo>
                    <a:pt x="156" y="87"/>
                    <a:pt x="173" y="90"/>
                    <a:pt x="176" y="78"/>
                  </a:cubicBezTo>
                  <a:cubicBezTo>
                    <a:pt x="179" y="65"/>
                    <a:pt x="162" y="62"/>
                    <a:pt x="152" y="60"/>
                  </a:cubicBezTo>
                  <a:cubicBezTo>
                    <a:pt x="152" y="60"/>
                    <a:pt x="152" y="60"/>
                    <a:pt x="151" y="60"/>
                  </a:cubicBezTo>
                  <a:cubicBezTo>
                    <a:pt x="137" y="55"/>
                    <a:pt x="123" y="50"/>
                    <a:pt x="112" y="39"/>
                  </a:cubicBezTo>
                  <a:cubicBezTo>
                    <a:pt x="103" y="31"/>
                    <a:pt x="96" y="21"/>
                    <a:pt x="85" y="15"/>
                  </a:cubicBezTo>
                  <a:cubicBezTo>
                    <a:pt x="67" y="4"/>
                    <a:pt x="40" y="0"/>
                    <a:pt x="21" y="13"/>
                  </a:cubicBezTo>
                  <a:cubicBezTo>
                    <a:pt x="6" y="24"/>
                    <a:pt x="0" y="46"/>
                    <a:pt x="4" y="64"/>
                  </a:cubicBezTo>
                  <a:cubicBezTo>
                    <a:pt x="9" y="83"/>
                    <a:pt x="25" y="97"/>
                    <a:pt x="44" y="102"/>
                  </a:cubicBezTo>
                  <a:cubicBezTo>
                    <a:pt x="59" y="107"/>
                    <a:pt x="74" y="105"/>
                    <a:pt x="88" y="99"/>
                  </a:cubicBezTo>
                  <a:cubicBezTo>
                    <a:pt x="98" y="95"/>
                    <a:pt x="106" y="89"/>
                    <a:pt x="115" y="86"/>
                  </a:cubicBezTo>
                  <a:close/>
                  <a:moveTo>
                    <a:pt x="109" y="67"/>
                  </a:moveTo>
                  <a:cubicBezTo>
                    <a:pt x="96" y="66"/>
                    <a:pt x="82" y="66"/>
                    <a:pt x="69" y="70"/>
                  </a:cubicBezTo>
                  <a:cubicBezTo>
                    <a:pt x="69" y="71"/>
                    <a:pt x="68" y="71"/>
                    <a:pt x="66" y="71"/>
                  </a:cubicBezTo>
                  <a:cubicBezTo>
                    <a:pt x="66" y="69"/>
                    <a:pt x="65" y="66"/>
                    <a:pt x="63" y="64"/>
                  </a:cubicBezTo>
                  <a:cubicBezTo>
                    <a:pt x="64" y="63"/>
                    <a:pt x="66" y="61"/>
                    <a:pt x="67" y="60"/>
                  </a:cubicBezTo>
                  <a:cubicBezTo>
                    <a:pt x="68" y="57"/>
                    <a:pt x="67" y="54"/>
                    <a:pt x="66" y="52"/>
                  </a:cubicBezTo>
                  <a:cubicBezTo>
                    <a:pt x="68" y="51"/>
                    <a:pt x="70" y="48"/>
                    <a:pt x="71" y="46"/>
                  </a:cubicBezTo>
                  <a:cubicBezTo>
                    <a:pt x="71" y="46"/>
                    <a:pt x="72" y="46"/>
                    <a:pt x="73" y="46"/>
                  </a:cubicBezTo>
                  <a:cubicBezTo>
                    <a:pt x="74" y="46"/>
                    <a:pt x="75" y="45"/>
                    <a:pt x="76" y="44"/>
                  </a:cubicBezTo>
                  <a:cubicBezTo>
                    <a:pt x="78" y="47"/>
                    <a:pt x="81" y="48"/>
                    <a:pt x="84" y="49"/>
                  </a:cubicBezTo>
                  <a:cubicBezTo>
                    <a:pt x="91" y="52"/>
                    <a:pt x="98" y="54"/>
                    <a:pt x="105" y="56"/>
                  </a:cubicBezTo>
                  <a:cubicBezTo>
                    <a:pt x="119" y="59"/>
                    <a:pt x="134" y="64"/>
                    <a:pt x="149" y="67"/>
                  </a:cubicBezTo>
                  <a:cubicBezTo>
                    <a:pt x="148" y="70"/>
                    <a:pt x="148" y="73"/>
                    <a:pt x="148" y="76"/>
                  </a:cubicBezTo>
                  <a:cubicBezTo>
                    <a:pt x="135" y="71"/>
                    <a:pt x="122" y="67"/>
                    <a:pt x="109" y="67"/>
                  </a:cubicBezTo>
                  <a:close/>
                  <a:moveTo>
                    <a:pt x="60" y="51"/>
                  </a:moveTo>
                  <a:cubicBezTo>
                    <a:pt x="58" y="50"/>
                    <a:pt x="56" y="49"/>
                    <a:pt x="55" y="49"/>
                  </a:cubicBezTo>
                  <a:cubicBezTo>
                    <a:pt x="53" y="47"/>
                    <a:pt x="55" y="47"/>
                    <a:pt x="57" y="47"/>
                  </a:cubicBezTo>
                  <a:cubicBezTo>
                    <a:pt x="58" y="48"/>
                    <a:pt x="59" y="49"/>
                    <a:pt x="60" y="50"/>
                  </a:cubicBezTo>
                  <a:cubicBezTo>
                    <a:pt x="60" y="50"/>
                    <a:pt x="60" y="50"/>
                    <a:pt x="61" y="51"/>
                  </a:cubicBezTo>
                  <a:cubicBezTo>
                    <a:pt x="60" y="51"/>
                    <a:pt x="60" y="51"/>
                    <a:pt x="60" y="51"/>
                  </a:cubicBezTo>
                  <a:close/>
                  <a:moveTo>
                    <a:pt x="153" y="63"/>
                  </a:moveTo>
                  <a:cubicBezTo>
                    <a:pt x="155" y="64"/>
                    <a:pt x="157" y="64"/>
                    <a:pt x="159" y="65"/>
                  </a:cubicBezTo>
                  <a:cubicBezTo>
                    <a:pt x="159" y="65"/>
                    <a:pt x="159" y="65"/>
                    <a:pt x="159" y="65"/>
                  </a:cubicBezTo>
                  <a:cubicBezTo>
                    <a:pt x="158" y="72"/>
                    <a:pt x="156" y="78"/>
                    <a:pt x="154" y="84"/>
                  </a:cubicBezTo>
                  <a:cubicBezTo>
                    <a:pt x="152" y="84"/>
                    <a:pt x="151" y="83"/>
                    <a:pt x="149" y="83"/>
                  </a:cubicBezTo>
                  <a:cubicBezTo>
                    <a:pt x="151" y="76"/>
                    <a:pt x="151" y="70"/>
                    <a:pt x="153" y="63"/>
                  </a:cubicBezTo>
                  <a:close/>
                  <a:moveTo>
                    <a:pt x="166" y="67"/>
                  </a:moveTo>
                  <a:cubicBezTo>
                    <a:pt x="166" y="67"/>
                    <a:pt x="166" y="67"/>
                    <a:pt x="166" y="67"/>
                  </a:cubicBezTo>
                  <a:cubicBezTo>
                    <a:pt x="163" y="72"/>
                    <a:pt x="165" y="78"/>
                    <a:pt x="162" y="83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1" y="84"/>
                    <a:pt x="159" y="84"/>
                    <a:pt x="157" y="84"/>
                  </a:cubicBezTo>
                  <a:cubicBezTo>
                    <a:pt x="159" y="78"/>
                    <a:pt x="160" y="72"/>
                    <a:pt x="162" y="66"/>
                  </a:cubicBezTo>
                  <a:cubicBezTo>
                    <a:pt x="162" y="66"/>
                    <a:pt x="162" y="65"/>
                    <a:pt x="162" y="65"/>
                  </a:cubicBezTo>
                  <a:cubicBezTo>
                    <a:pt x="163" y="66"/>
                    <a:pt x="165" y="66"/>
                    <a:pt x="166" y="67"/>
                  </a:cubicBezTo>
                  <a:close/>
                  <a:moveTo>
                    <a:pt x="173" y="76"/>
                  </a:moveTo>
                  <a:cubicBezTo>
                    <a:pt x="173" y="81"/>
                    <a:pt x="169" y="83"/>
                    <a:pt x="165" y="84"/>
                  </a:cubicBezTo>
                  <a:cubicBezTo>
                    <a:pt x="167" y="79"/>
                    <a:pt x="166" y="73"/>
                    <a:pt x="169" y="68"/>
                  </a:cubicBezTo>
                  <a:cubicBezTo>
                    <a:pt x="169" y="68"/>
                    <a:pt x="169" y="68"/>
                    <a:pt x="169" y="68"/>
                  </a:cubicBezTo>
                  <a:cubicBezTo>
                    <a:pt x="171" y="70"/>
                    <a:pt x="173" y="73"/>
                    <a:pt x="173" y="76"/>
                  </a:cubicBezTo>
                  <a:close/>
                  <a:moveTo>
                    <a:pt x="16" y="81"/>
                  </a:moveTo>
                  <a:cubicBezTo>
                    <a:pt x="2" y="64"/>
                    <a:pt x="3" y="38"/>
                    <a:pt x="17" y="21"/>
                  </a:cubicBezTo>
                  <a:cubicBezTo>
                    <a:pt x="34" y="1"/>
                    <a:pt x="66" y="7"/>
                    <a:pt x="86" y="19"/>
                  </a:cubicBezTo>
                  <a:cubicBezTo>
                    <a:pt x="98" y="26"/>
                    <a:pt x="105" y="37"/>
                    <a:pt x="115" y="46"/>
                  </a:cubicBezTo>
                  <a:cubicBezTo>
                    <a:pt x="124" y="54"/>
                    <a:pt x="137" y="58"/>
                    <a:pt x="148" y="62"/>
                  </a:cubicBezTo>
                  <a:cubicBezTo>
                    <a:pt x="149" y="62"/>
                    <a:pt x="149" y="63"/>
                    <a:pt x="149" y="63"/>
                  </a:cubicBezTo>
                  <a:cubicBezTo>
                    <a:pt x="150" y="63"/>
                    <a:pt x="150" y="63"/>
                    <a:pt x="150" y="63"/>
                  </a:cubicBezTo>
                  <a:cubicBezTo>
                    <a:pt x="150" y="63"/>
                    <a:pt x="150" y="64"/>
                    <a:pt x="149" y="65"/>
                  </a:cubicBezTo>
                  <a:cubicBezTo>
                    <a:pt x="136" y="62"/>
                    <a:pt x="122" y="57"/>
                    <a:pt x="109" y="54"/>
                  </a:cubicBezTo>
                  <a:cubicBezTo>
                    <a:pt x="102" y="52"/>
                    <a:pt x="95" y="50"/>
                    <a:pt x="88" y="48"/>
                  </a:cubicBezTo>
                  <a:cubicBezTo>
                    <a:pt x="84" y="46"/>
                    <a:pt x="81" y="45"/>
                    <a:pt x="78" y="42"/>
                  </a:cubicBezTo>
                  <a:cubicBezTo>
                    <a:pt x="79" y="39"/>
                    <a:pt x="79" y="35"/>
                    <a:pt x="77" y="34"/>
                  </a:cubicBezTo>
                  <a:cubicBezTo>
                    <a:pt x="75" y="33"/>
                    <a:pt x="73" y="33"/>
                    <a:pt x="72" y="35"/>
                  </a:cubicBezTo>
                  <a:cubicBezTo>
                    <a:pt x="72" y="37"/>
                    <a:pt x="73" y="40"/>
                    <a:pt x="74" y="42"/>
                  </a:cubicBezTo>
                  <a:cubicBezTo>
                    <a:pt x="74" y="43"/>
                    <a:pt x="73" y="43"/>
                    <a:pt x="71" y="43"/>
                  </a:cubicBezTo>
                  <a:cubicBezTo>
                    <a:pt x="71" y="39"/>
                    <a:pt x="69" y="35"/>
                    <a:pt x="67" y="33"/>
                  </a:cubicBezTo>
                  <a:cubicBezTo>
                    <a:pt x="65" y="32"/>
                    <a:pt x="61" y="30"/>
                    <a:pt x="60" y="32"/>
                  </a:cubicBezTo>
                  <a:cubicBezTo>
                    <a:pt x="58" y="37"/>
                    <a:pt x="63" y="42"/>
                    <a:pt x="68" y="45"/>
                  </a:cubicBezTo>
                  <a:cubicBezTo>
                    <a:pt x="68" y="47"/>
                    <a:pt x="66" y="48"/>
                    <a:pt x="64" y="49"/>
                  </a:cubicBezTo>
                  <a:cubicBezTo>
                    <a:pt x="62" y="47"/>
                    <a:pt x="59" y="45"/>
                    <a:pt x="56" y="44"/>
                  </a:cubicBezTo>
                  <a:cubicBezTo>
                    <a:pt x="54" y="44"/>
                    <a:pt x="51" y="44"/>
                    <a:pt x="51" y="47"/>
                  </a:cubicBezTo>
                  <a:cubicBezTo>
                    <a:pt x="50" y="49"/>
                    <a:pt x="52" y="50"/>
                    <a:pt x="54" y="52"/>
                  </a:cubicBezTo>
                  <a:cubicBezTo>
                    <a:pt x="57" y="53"/>
                    <a:pt x="60" y="54"/>
                    <a:pt x="63" y="53"/>
                  </a:cubicBezTo>
                  <a:cubicBezTo>
                    <a:pt x="63" y="53"/>
                    <a:pt x="64" y="54"/>
                    <a:pt x="64" y="54"/>
                  </a:cubicBezTo>
                  <a:cubicBezTo>
                    <a:pt x="66" y="57"/>
                    <a:pt x="63" y="60"/>
                    <a:pt x="60" y="63"/>
                  </a:cubicBezTo>
                  <a:cubicBezTo>
                    <a:pt x="59" y="62"/>
                    <a:pt x="57" y="62"/>
                    <a:pt x="56" y="62"/>
                  </a:cubicBezTo>
                  <a:cubicBezTo>
                    <a:pt x="53" y="62"/>
                    <a:pt x="50" y="62"/>
                    <a:pt x="48" y="64"/>
                  </a:cubicBezTo>
                  <a:cubicBezTo>
                    <a:pt x="47" y="65"/>
                    <a:pt x="48" y="69"/>
                    <a:pt x="50" y="69"/>
                  </a:cubicBezTo>
                  <a:cubicBezTo>
                    <a:pt x="53" y="71"/>
                    <a:pt x="55" y="69"/>
                    <a:pt x="58" y="68"/>
                  </a:cubicBezTo>
                  <a:cubicBezTo>
                    <a:pt x="59" y="67"/>
                    <a:pt x="59" y="67"/>
                    <a:pt x="60" y="66"/>
                  </a:cubicBezTo>
                  <a:cubicBezTo>
                    <a:pt x="60" y="66"/>
                    <a:pt x="60" y="66"/>
                    <a:pt x="61" y="66"/>
                  </a:cubicBezTo>
                  <a:cubicBezTo>
                    <a:pt x="63" y="68"/>
                    <a:pt x="64" y="70"/>
                    <a:pt x="63" y="72"/>
                  </a:cubicBezTo>
                  <a:cubicBezTo>
                    <a:pt x="58" y="74"/>
                    <a:pt x="52" y="77"/>
                    <a:pt x="52" y="81"/>
                  </a:cubicBezTo>
                  <a:cubicBezTo>
                    <a:pt x="53" y="84"/>
                    <a:pt x="55" y="86"/>
                    <a:pt x="57" y="85"/>
                  </a:cubicBezTo>
                  <a:cubicBezTo>
                    <a:pt x="61" y="84"/>
                    <a:pt x="63" y="80"/>
                    <a:pt x="65" y="77"/>
                  </a:cubicBezTo>
                  <a:cubicBezTo>
                    <a:pt x="66" y="76"/>
                    <a:pt x="66" y="75"/>
                    <a:pt x="66" y="75"/>
                  </a:cubicBezTo>
                  <a:cubicBezTo>
                    <a:pt x="67" y="74"/>
                    <a:pt x="67" y="74"/>
                    <a:pt x="68" y="74"/>
                  </a:cubicBezTo>
                  <a:cubicBezTo>
                    <a:pt x="80" y="70"/>
                    <a:pt x="92" y="70"/>
                    <a:pt x="104" y="70"/>
                  </a:cubicBezTo>
                  <a:cubicBezTo>
                    <a:pt x="118" y="69"/>
                    <a:pt x="133" y="73"/>
                    <a:pt x="146" y="79"/>
                  </a:cubicBezTo>
                  <a:cubicBezTo>
                    <a:pt x="147" y="79"/>
                    <a:pt x="147" y="79"/>
                    <a:pt x="147" y="79"/>
                  </a:cubicBezTo>
                  <a:cubicBezTo>
                    <a:pt x="147" y="80"/>
                    <a:pt x="147" y="81"/>
                    <a:pt x="146" y="82"/>
                  </a:cubicBezTo>
                  <a:cubicBezTo>
                    <a:pt x="134" y="79"/>
                    <a:pt x="123" y="79"/>
                    <a:pt x="111" y="84"/>
                  </a:cubicBezTo>
                  <a:cubicBezTo>
                    <a:pt x="99" y="89"/>
                    <a:pt x="88" y="98"/>
                    <a:pt x="75" y="101"/>
                  </a:cubicBezTo>
                  <a:cubicBezTo>
                    <a:pt x="54" y="106"/>
                    <a:pt x="30" y="98"/>
                    <a:pt x="16" y="81"/>
                  </a:cubicBezTo>
                  <a:close/>
                  <a:moveTo>
                    <a:pt x="76" y="38"/>
                  </a:moveTo>
                  <a:cubicBezTo>
                    <a:pt x="76" y="38"/>
                    <a:pt x="76" y="38"/>
                    <a:pt x="76" y="38"/>
                  </a:cubicBezTo>
                  <a:cubicBezTo>
                    <a:pt x="75" y="36"/>
                    <a:pt x="76" y="36"/>
                    <a:pt x="76" y="38"/>
                  </a:cubicBezTo>
                  <a:close/>
                  <a:moveTo>
                    <a:pt x="68" y="42"/>
                  </a:moveTo>
                  <a:cubicBezTo>
                    <a:pt x="66" y="40"/>
                    <a:pt x="64" y="38"/>
                    <a:pt x="63" y="36"/>
                  </a:cubicBezTo>
                  <a:cubicBezTo>
                    <a:pt x="62" y="33"/>
                    <a:pt x="65" y="36"/>
                    <a:pt x="66" y="36"/>
                  </a:cubicBezTo>
                  <a:cubicBezTo>
                    <a:pt x="67" y="37"/>
                    <a:pt x="68" y="40"/>
                    <a:pt x="68" y="42"/>
                  </a:cubicBezTo>
                  <a:close/>
                  <a:moveTo>
                    <a:pt x="57" y="65"/>
                  </a:moveTo>
                  <a:cubicBezTo>
                    <a:pt x="56" y="65"/>
                    <a:pt x="56" y="66"/>
                    <a:pt x="55" y="66"/>
                  </a:cubicBezTo>
                  <a:cubicBezTo>
                    <a:pt x="55" y="66"/>
                    <a:pt x="54" y="66"/>
                    <a:pt x="54" y="67"/>
                  </a:cubicBezTo>
                  <a:cubicBezTo>
                    <a:pt x="53" y="67"/>
                    <a:pt x="52" y="67"/>
                    <a:pt x="52" y="65"/>
                  </a:cubicBezTo>
                  <a:cubicBezTo>
                    <a:pt x="52" y="65"/>
                    <a:pt x="54" y="65"/>
                    <a:pt x="55" y="65"/>
                  </a:cubicBezTo>
                  <a:cubicBezTo>
                    <a:pt x="55" y="65"/>
                    <a:pt x="56" y="65"/>
                    <a:pt x="57" y="65"/>
                  </a:cubicBezTo>
                  <a:close/>
                  <a:moveTo>
                    <a:pt x="63" y="76"/>
                  </a:moveTo>
                  <a:cubicBezTo>
                    <a:pt x="62" y="76"/>
                    <a:pt x="62" y="76"/>
                    <a:pt x="62" y="77"/>
                  </a:cubicBezTo>
                  <a:cubicBezTo>
                    <a:pt x="61" y="78"/>
                    <a:pt x="61" y="79"/>
                    <a:pt x="60" y="80"/>
                  </a:cubicBezTo>
                  <a:cubicBezTo>
                    <a:pt x="60" y="80"/>
                    <a:pt x="59" y="80"/>
                    <a:pt x="59" y="81"/>
                  </a:cubicBezTo>
                  <a:cubicBezTo>
                    <a:pt x="58" y="82"/>
                    <a:pt x="57" y="82"/>
                    <a:pt x="56" y="81"/>
                  </a:cubicBezTo>
                  <a:cubicBezTo>
                    <a:pt x="56" y="78"/>
                    <a:pt x="59" y="77"/>
                    <a:pt x="6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18"/>
            <p:cNvSpPr>
              <a:spLocks noEditPoints="1"/>
            </p:cNvSpPr>
            <p:nvPr/>
          </p:nvSpPr>
          <p:spPr bwMode="auto">
            <a:xfrm>
              <a:off x="7981950" y="5338763"/>
              <a:ext cx="439738" cy="654050"/>
            </a:xfrm>
            <a:custGeom>
              <a:avLst/>
              <a:gdLst>
                <a:gd name="T0" fmla="*/ 82 w 117"/>
                <a:gd name="T1" fmla="*/ 148 h 174"/>
                <a:gd name="T2" fmla="*/ 105 w 117"/>
                <a:gd name="T3" fmla="*/ 168 h 174"/>
                <a:gd name="T4" fmla="*/ 105 w 117"/>
                <a:gd name="T5" fmla="*/ 138 h 174"/>
                <a:gd name="T6" fmla="*/ 102 w 117"/>
                <a:gd name="T7" fmla="*/ 58 h 174"/>
                <a:gd name="T8" fmla="*/ 14 w 117"/>
                <a:gd name="T9" fmla="*/ 22 h 174"/>
                <a:gd name="T10" fmla="*/ 36 w 117"/>
                <a:gd name="T11" fmla="*/ 111 h 174"/>
                <a:gd name="T12" fmla="*/ 74 w 117"/>
                <a:gd name="T13" fmla="*/ 108 h 174"/>
                <a:gd name="T14" fmla="*/ 45 w 117"/>
                <a:gd name="T15" fmla="*/ 77 h 174"/>
                <a:gd name="T16" fmla="*/ 55 w 117"/>
                <a:gd name="T17" fmla="*/ 70 h 174"/>
                <a:gd name="T18" fmla="*/ 68 w 117"/>
                <a:gd name="T19" fmla="*/ 65 h 174"/>
                <a:gd name="T20" fmla="*/ 73 w 117"/>
                <a:gd name="T21" fmla="*/ 68 h 174"/>
                <a:gd name="T22" fmla="*/ 80 w 117"/>
                <a:gd name="T23" fmla="*/ 98 h 174"/>
                <a:gd name="T24" fmla="*/ 89 w 117"/>
                <a:gd name="T25" fmla="*/ 145 h 174"/>
                <a:gd name="T26" fmla="*/ 58 w 117"/>
                <a:gd name="T27" fmla="*/ 59 h 174"/>
                <a:gd name="T28" fmla="*/ 59 w 117"/>
                <a:gd name="T29" fmla="*/ 55 h 174"/>
                <a:gd name="T30" fmla="*/ 59 w 117"/>
                <a:gd name="T31" fmla="*/ 60 h 174"/>
                <a:gd name="T32" fmla="*/ 103 w 117"/>
                <a:gd name="T33" fmla="*/ 141 h 174"/>
                <a:gd name="T34" fmla="*/ 105 w 117"/>
                <a:gd name="T35" fmla="*/ 148 h 174"/>
                <a:gd name="T36" fmla="*/ 85 w 117"/>
                <a:gd name="T37" fmla="*/ 150 h 174"/>
                <a:gd name="T38" fmla="*/ 108 w 117"/>
                <a:gd name="T39" fmla="*/ 154 h 174"/>
                <a:gd name="T40" fmla="*/ 92 w 117"/>
                <a:gd name="T41" fmla="*/ 161 h 174"/>
                <a:gd name="T42" fmla="*/ 89 w 117"/>
                <a:gd name="T43" fmla="*/ 157 h 174"/>
                <a:gd name="T44" fmla="*/ 107 w 117"/>
                <a:gd name="T45" fmla="*/ 150 h 174"/>
                <a:gd name="T46" fmla="*/ 105 w 117"/>
                <a:gd name="T47" fmla="*/ 165 h 174"/>
                <a:gd name="T48" fmla="*/ 108 w 117"/>
                <a:gd name="T49" fmla="*/ 157 h 174"/>
                <a:gd name="T50" fmla="*/ 105 w 117"/>
                <a:gd name="T51" fmla="*/ 165 h 174"/>
                <a:gd name="T52" fmla="*/ 57 w 117"/>
                <a:gd name="T53" fmla="*/ 7 h 174"/>
                <a:gd name="T54" fmla="*/ 94 w 117"/>
                <a:gd name="T55" fmla="*/ 101 h 174"/>
                <a:gd name="T56" fmla="*/ 101 w 117"/>
                <a:gd name="T57" fmla="*/ 138 h 174"/>
                <a:gd name="T58" fmla="*/ 100 w 117"/>
                <a:gd name="T59" fmla="*/ 139 h 174"/>
                <a:gd name="T60" fmla="*/ 77 w 117"/>
                <a:gd name="T61" fmla="*/ 80 h 174"/>
                <a:gd name="T62" fmla="*/ 81 w 117"/>
                <a:gd name="T63" fmla="*/ 63 h 174"/>
                <a:gd name="T64" fmla="*/ 74 w 117"/>
                <a:gd name="T65" fmla="*/ 66 h 174"/>
                <a:gd name="T66" fmla="*/ 76 w 117"/>
                <a:gd name="T67" fmla="*/ 54 h 174"/>
                <a:gd name="T68" fmla="*/ 68 w 117"/>
                <a:gd name="T69" fmla="*/ 62 h 174"/>
                <a:gd name="T70" fmla="*/ 61 w 117"/>
                <a:gd name="T71" fmla="*/ 52 h 174"/>
                <a:gd name="T72" fmla="*/ 54 w 117"/>
                <a:gd name="T73" fmla="*/ 55 h 174"/>
                <a:gd name="T74" fmla="*/ 58 w 117"/>
                <a:gd name="T75" fmla="*/ 64 h 174"/>
                <a:gd name="T76" fmla="*/ 47 w 117"/>
                <a:gd name="T77" fmla="*/ 63 h 174"/>
                <a:gd name="T78" fmla="*/ 37 w 117"/>
                <a:gd name="T79" fmla="*/ 62 h 174"/>
                <a:gd name="T80" fmla="*/ 46 w 117"/>
                <a:gd name="T81" fmla="*/ 69 h 174"/>
                <a:gd name="T82" fmla="*/ 43 w 117"/>
                <a:gd name="T83" fmla="*/ 75 h 174"/>
                <a:gd name="T84" fmla="*/ 29 w 117"/>
                <a:gd name="T85" fmla="*/ 78 h 174"/>
                <a:gd name="T86" fmla="*/ 42 w 117"/>
                <a:gd name="T87" fmla="*/ 78 h 174"/>
                <a:gd name="T88" fmla="*/ 69 w 117"/>
                <a:gd name="T89" fmla="*/ 106 h 174"/>
                <a:gd name="T90" fmla="*/ 87 w 117"/>
                <a:gd name="T91" fmla="*/ 146 h 174"/>
                <a:gd name="T92" fmla="*/ 61 w 117"/>
                <a:gd name="T93" fmla="*/ 120 h 174"/>
                <a:gd name="T94" fmla="*/ 7 w 117"/>
                <a:gd name="T95" fmla="*/ 42 h 174"/>
                <a:gd name="T96" fmla="*/ 77 w 117"/>
                <a:gd name="T97" fmla="*/ 64 h 174"/>
                <a:gd name="T98" fmla="*/ 70 w 117"/>
                <a:gd name="T99" fmla="*/ 60 h 174"/>
                <a:gd name="T100" fmla="*/ 73 w 117"/>
                <a:gd name="T101" fmla="*/ 55 h 174"/>
                <a:gd name="T102" fmla="*/ 45 w 117"/>
                <a:gd name="T103" fmla="*/ 65 h 174"/>
                <a:gd name="T104" fmla="*/ 41 w 117"/>
                <a:gd name="T105" fmla="*/ 64 h 174"/>
                <a:gd name="T106" fmla="*/ 44 w 117"/>
                <a:gd name="T107" fmla="*/ 63 h 174"/>
                <a:gd name="T108" fmla="*/ 39 w 117"/>
                <a:gd name="T109" fmla="*/ 76 h 174"/>
                <a:gd name="T110" fmla="*/ 34 w 117"/>
                <a:gd name="T111" fmla="*/ 76 h 174"/>
                <a:gd name="T112" fmla="*/ 31 w 117"/>
                <a:gd name="T113" fmla="*/ 7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7" h="174">
                  <a:moveTo>
                    <a:pt x="63" y="124"/>
                  </a:moveTo>
                  <a:cubicBezTo>
                    <a:pt x="72" y="130"/>
                    <a:pt x="77" y="139"/>
                    <a:pt x="82" y="148"/>
                  </a:cubicBezTo>
                  <a:cubicBezTo>
                    <a:pt x="81" y="149"/>
                    <a:pt x="81" y="149"/>
                    <a:pt x="82" y="150"/>
                  </a:cubicBezTo>
                  <a:cubicBezTo>
                    <a:pt x="86" y="159"/>
                    <a:pt x="93" y="174"/>
                    <a:pt x="105" y="168"/>
                  </a:cubicBezTo>
                  <a:cubicBezTo>
                    <a:pt x="117" y="163"/>
                    <a:pt x="109" y="148"/>
                    <a:pt x="105" y="139"/>
                  </a:cubicBezTo>
                  <a:cubicBezTo>
                    <a:pt x="105" y="139"/>
                    <a:pt x="105" y="139"/>
                    <a:pt x="105" y="138"/>
                  </a:cubicBezTo>
                  <a:cubicBezTo>
                    <a:pt x="100" y="124"/>
                    <a:pt x="96" y="110"/>
                    <a:pt x="98" y="95"/>
                  </a:cubicBezTo>
                  <a:cubicBezTo>
                    <a:pt x="100" y="82"/>
                    <a:pt x="103" y="71"/>
                    <a:pt x="102" y="58"/>
                  </a:cubicBezTo>
                  <a:cubicBezTo>
                    <a:pt x="99" y="37"/>
                    <a:pt x="87" y="13"/>
                    <a:pt x="66" y="6"/>
                  </a:cubicBezTo>
                  <a:cubicBezTo>
                    <a:pt x="47" y="0"/>
                    <a:pt x="26" y="8"/>
                    <a:pt x="14" y="22"/>
                  </a:cubicBezTo>
                  <a:cubicBezTo>
                    <a:pt x="1" y="37"/>
                    <a:pt x="0" y="59"/>
                    <a:pt x="7" y="77"/>
                  </a:cubicBezTo>
                  <a:cubicBezTo>
                    <a:pt x="12" y="92"/>
                    <a:pt x="22" y="103"/>
                    <a:pt x="36" y="111"/>
                  </a:cubicBezTo>
                  <a:cubicBezTo>
                    <a:pt x="45" y="116"/>
                    <a:pt x="54" y="119"/>
                    <a:pt x="63" y="124"/>
                  </a:cubicBezTo>
                  <a:close/>
                  <a:moveTo>
                    <a:pt x="74" y="108"/>
                  </a:moveTo>
                  <a:cubicBezTo>
                    <a:pt x="67" y="98"/>
                    <a:pt x="58" y="86"/>
                    <a:pt x="48" y="79"/>
                  </a:cubicBezTo>
                  <a:cubicBezTo>
                    <a:pt x="47" y="78"/>
                    <a:pt x="46" y="77"/>
                    <a:pt x="45" y="77"/>
                  </a:cubicBezTo>
                  <a:cubicBezTo>
                    <a:pt x="47" y="75"/>
                    <a:pt x="48" y="72"/>
                    <a:pt x="48" y="70"/>
                  </a:cubicBezTo>
                  <a:cubicBezTo>
                    <a:pt x="51" y="70"/>
                    <a:pt x="53" y="70"/>
                    <a:pt x="55" y="70"/>
                  </a:cubicBezTo>
                  <a:cubicBezTo>
                    <a:pt x="57" y="69"/>
                    <a:pt x="59" y="67"/>
                    <a:pt x="61" y="65"/>
                  </a:cubicBezTo>
                  <a:cubicBezTo>
                    <a:pt x="63" y="66"/>
                    <a:pt x="66" y="66"/>
                    <a:pt x="68" y="65"/>
                  </a:cubicBezTo>
                  <a:cubicBezTo>
                    <a:pt x="69" y="66"/>
                    <a:pt x="69" y="66"/>
                    <a:pt x="69" y="67"/>
                  </a:cubicBezTo>
                  <a:cubicBezTo>
                    <a:pt x="70" y="68"/>
                    <a:pt x="71" y="68"/>
                    <a:pt x="73" y="68"/>
                  </a:cubicBezTo>
                  <a:cubicBezTo>
                    <a:pt x="72" y="72"/>
                    <a:pt x="72" y="74"/>
                    <a:pt x="73" y="78"/>
                  </a:cubicBezTo>
                  <a:cubicBezTo>
                    <a:pt x="75" y="85"/>
                    <a:pt x="77" y="92"/>
                    <a:pt x="80" y="98"/>
                  </a:cubicBezTo>
                  <a:cubicBezTo>
                    <a:pt x="86" y="112"/>
                    <a:pt x="91" y="127"/>
                    <a:pt x="97" y="141"/>
                  </a:cubicBezTo>
                  <a:cubicBezTo>
                    <a:pt x="95" y="142"/>
                    <a:pt x="92" y="144"/>
                    <a:pt x="89" y="145"/>
                  </a:cubicBezTo>
                  <a:cubicBezTo>
                    <a:pt x="87" y="132"/>
                    <a:pt x="81" y="119"/>
                    <a:pt x="74" y="108"/>
                  </a:cubicBezTo>
                  <a:close/>
                  <a:moveTo>
                    <a:pt x="58" y="59"/>
                  </a:moveTo>
                  <a:cubicBezTo>
                    <a:pt x="57" y="58"/>
                    <a:pt x="57" y="56"/>
                    <a:pt x="57" y="54"/>
                  </a:cubicBezTo>
                  <a:cubicBezTo>
                    <a:pt x="56" y="51"/>
                    <a:pt x="58" y="53"/>
                    <a:pt x="59" y="55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59"/>
                    <a:pt x="59" y="59"/>
                    <a:pt x="59" y="60"/>
                  </a:cubicBezTo>
                  <a:cubicBezTo>
                    <a:pt x="58" y="60"/>
                    <a:pt x="58" y="59"/>
                    <a:pt x="58" y="59"/>
                  </a:cubicBezTo>
                  <a:close/>
                  <a:moveTo>
                    <a:pt x="103" y="141"/>
                  </a:moveTo>
                  <a:cubicBezTo>
                    <a:pt x="104" y="143"/>
                    <a:pt x="105" y="145"/>
                    <a:pt x="106" y="147"/>
                  </a:cubicBezTo>
                  <a:cubicBezTo>
                    <a:pt x="105" y="147"/>
                    <a:pt x="105" y="147"/>
                    <a:pt x="105" y="148"/>
                  </a:cubicBezTo>
                  <a:cubicBezTo>
                    <a:pt x="99" y="150"/>
                    <a:pt x="93" y="152"/>
                    <a:pt x="87" y="155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91" y="148"/>
                    <a:pt x="97" y="144"/>
                    <a:pt x="103" y="141"/>
                  </a:cubicBezTo>
                  <a:close/>
                  <a:moveTo>
                    <a:pt x="108" y="154"/>
                  </a:moveTo>
                  <a:cubicBezTo>
                    <a:pt x="108" y="154"/>
                    <a:pt x="108" y="154"/>
                    <a:pt x="108" y="154"/>
                  </a:cubicBezTo>
                  <a:cubicBezTo>
                    <a:pt x="102" y="155"/>
                    <a:pt x="98" y="160"/>
                    <a:pt x="92" y="161"/>
                  </a:cubicBezTo>
                  <a:cubicBezTo>
                    <a:pt x="92" y="161"/>
                    <a:pt x="92" y="161"/>
                    <a:pt x="92" y="162"/>
                  </a:cubicBezTo>
                  <a:cubicBezTo>
                    <a:pt x="91" y="160"/>
                    <a:pt x="90" y="159"/>
                    <a:pt x="89" y="157"/>
                  </a:cubicBezTo>
                  <a:cubicBezTo>
                    <a:pt x="94" y="155"/>
                    <a:pt x="100" y="153"/>
                    <a:pt x="106" y="150"/>
                  </a:cubicBezTo>
                  <a:cubicBezTo>
                    <a:pt x="106" y="150"/>
                    <a:pt x="106" y="150"/>
                    <a:pt x="107" y="150"/>
                  </a:cubicBezTo>
                  <a:cubicBezTo>
                    <a:pt x="107" y="151"/>
                    <a:pt x="108" y="153"/>
                    <a:pt x="108" y="154"/>
                  </a:cubicBezTo>
                  <a:close/>
                  <a:moveTo>
                    <a:pt x="105" y="165"/>
                  </a:moveTo>
                  <a:cubicBezTo>
                    <a:pt x="100" y="168"/>
                    <a:pt x="97" y="167"/>
                    <a:pt x="94" y="164"/>
                  </a:cubicBezTo>
                  <a:cubicBezTo>
                    <a:pt x="99" y="162"/>
                    <a:pt x="103" y="158"/>
                    <a:pt x="108" y="157"/>
                  </a:cubicBezTo>
                  <a:cubicBezTo>
                    <a:pt x="108" y="157"/>
                    <a:pt x="108" y="157"/>
                    <a:pt x="108" y="157"/>
                  </a:cubicBezTo>
                  <a:cubicBezTo>
                    <a:pt x="108" y="161"/>
                    <a:pt x="108" y="163"/>
                    <a:pt x="105" y="165"/>
                  </a:cubicBezTo>
                  <a:close/>
                  <a:moveTo>
                    <a:pt x="7" y="42"/>
                  </a:moveTo>
                  <a:cubicBezTo>
                    <a:pt x="13" y="20"/>
                    <a:pt x="34" y="5"/>
                    <a:pt x="57" y="7"/>
                  </a:cubicBezTo>
                  <a:cubicBezTo>
                    <a:pt x="83" y="9"/>
                    <a:pt x="97" y="38"/>
                    <a:pt x="99" y="61"/>
                  </a:cubicBezTo>
                  <a:cubicBezTo>
                    <a:pt x="100" y="75"/>
                    <a:pt x="95" y="87"/>
                    <a:pt x="94" y="101"/>
                  </a:cubicBezTo>
                  <a:cubicBezTo>
                    <a:pt x="93" y="113"/>
                    <a:pt x="97" y="125"/>
                    <a:pt x="101" y="137"/>
                  </a:cubicBezTo>
                  <a:cubicBezTo>
                    <a:pt x="101" y="137"/>
                    <a:pt x="101" y="138"/>
                    <a:pt x="101" y="138"/>
                  </a:cubicBezTo>
                  <a:cubicBezTo>
                    <a:pt x="101" y="138"/>
                    <a:pt x="101" y="139"/>
                    <a:pt x="101" y="139"/>
                  </a:cubicBezTo>
                  <a:cubicBezTo>
                    <a:pt x="101" y="139"/>
                    <a:pt x="100" y="139"/>
                    <a:pt x="100" y="139"/>
                  </a:cubicBezTo>
                  <a:cubicBezTo>
                    <a:pt x="94" y="127"/>
                    <a:pt x="89" y="113"/>
                    <a:pt x="84" y="100"/>
                  </a:cubicBezTo>
                  <a:cubicBezTo>
                    <a:pt x="82" y="94"/>
                    <a:pt x="79" y="87"/>
                    <a:pt x="77" y="80"/>
                  </a:cubicBezTo>
                  <a:cubicBezTo>
                    <a:pt x="76" y="76"/>
                    <a:pt x="75" y="72"/>
                    <a:pt x="76" y="68"/>
                  </a:cubicBezTo>
                  <a:cubicBezTo>
                    <a:pt x="79" y="68"/>
                    <a:pt x="82" y="66"/>
                    <a:pt x="81" y="63"/>
                  </a:cubicBezTo>
                  <a:cubicBezTo>
                    <a:pt x="81" y="61"/>
                    <a:pt x="80" y="59"/>
                    <a:pt x="78" y="60"/>
                  </a:cubicBezTo>
                  <a:cubicBezTo>
                    <a:pt x="76" y="61"/>
                    <a:pt x="74" y="63"/>
                    <a:pt x="74" y="66"/>
                  </a:cubicBezTo>
                  <a:cubicBezTo>
                    <a:pt x="73" y="66"/>
                    <a:pt x="72" y="65"/>
                    <a:pt x="71" y="64"/>
                  </a:cubicBezTo>
                  <a:cubicBezTo>
                    <a:pt x="74" y="62"/>
                    <a:pt x="76" y="58"/>
                    <a:pt x="76" y="54"/>
                  </a:cubicBezTo>
                  <a:cubicBezTo>
                    <a:pt x="76" y="52"/>
                    <a:pt x="75" y="48"/>
                    <a:pt x="73" y="48"/>
                  </a:cubicBezTo>
                  <a:cubicBezTo>
                    <a:pt x="68" y="49"/>
                    <a:pt x="67" y="57"/>
                    <a:pt x="68" y="62"/>
                  </a:cubicBezTo>
                  <a:cubicBezTo>
                    <a:pt x="66" y="63"/>
                    <a:pt x="63" y="63"/>
                    <a:pt x="61" y="62"/>
                  </a:cubicBezTo>
                  <a:cubicBezTo>
                    <a:pt x="62" y="59"/>
                    <a:pt x="62" y="55"/>
                    <a:pt x="61" y="52"/>
                  </a:cubicBezTo>
                  <a:cubicBezTo>
                    <a:pt x="60" y="50"/>
                    <a:pt x="58" y="48"/>
                    <a:pt x="56" y="49"/>
                  </a:cubicBezTo>
                  <a:cubicBezTo>
                    <a:pt x="54" y="51"/>
                    <a:pt x="54" y="53"/>
                    <a:pt x="54" y="55"/>
                  </a:cubicBezTo>
                  <a:cubicBezTo>
                    <a:pt x="54" y="59"/>
                    <a:pt x="56" y="61"/>
                    <a:pt x="58" y="63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7" y="68"/>
                    <a:pt x="52" y="68"/>
                    <a:pt x="48" y="66"/>
                  </a:cubicBezTo>
                  <a:cubicBezTo>
                    <a:pt x="48" y="65"/>
                    <a:pt x="47" y="64"/>
                    <a:pt x="47" y="63"/>
                  </a:cubicBezTo>
                  <a:cubicBezTo>
                    <a:pt x="45" y="60"/>
                    <a:pt x="43" y="58"/>
                    <a:pt x="41" y="58"/>
                  </a:cubicBezTo>
                  <a:cubicBezTo>
                    <a:pt x="38" y="57"/>
                    <a:pt x="36" y="60"/>
                    <a:pt x="37" y="62"/>
                  </a:cubicBezTo>
                  <a:cubicBezTo>
                    <a:pt x="38" y="65"/>
                    <a:pt x="40" y="66"/>
                    <a:pt x="43" y="68"/>
                  </a:cubicBezTo>
                  <a:cubicBezTo>
                    <a:pt x="44" y="68"/>
                    <a:pt x="45" y="68"/>
                    <a:pt x="46" y="69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6" y="72"/>
                    <a:pt x="44" y="74"/>
                    <a:pt x="43" y="75"/>
                  </a:cubicBezTo>
                  <a:cubicBezTo>
                    <a:pt x="38" y="72"/>
                    <a:pt x="32" y="68"/>
                    <a:pt x="29" y="71"/>
                  </a:cubicBezTo>
                  <a:cubicBezTo>
                    <a:pt x="27" y="73"/>
                    <a:pt x="27" y="76"/>
                    <a:pt x="29" y="78"/>
                  </a:cubicBezTo>
                  <a:cubicBezTo>
                    <a:pt x="32" y="80"/>
                    <a:pt x="36" y="79"/>
                    <a:pt x="40" y="79"/>
                  </a:cubicBezTo>
                  <a:cubicBezTo>
                    <a:pt x="41" y="79"/>
                    <a:pt x="42" y="79"/>
                    <a:pt x="42" y="78"/>
                  </a:cubicBezTo>
                  <a:cubicBezTo>
                    <a:pt x="43" y="79"/>
                    <a:pt x="43" y="79"/>
                    <a:pt x="44" y="79"/>
                  </a:cubicBezTo>
                  <a:cubicBezTo>
                    <a:pt x="54" y="87"/>
                    <a:pt x="62" y="96"/>
                    <a:pt x="69" y="106"/>
                  </a:cubicBezTo>
                  <a:cubicBezTo>
                    <a:pt x="78" y="118"/>
                    <a:pt x="83" y="131"/>
                    <a:pt x="87" y="145"/>
                  </a:cubicBezTo>
                  <a:cubicBezTo>
                    <a:pt x="87" y="146"/>
                    <a:pt x="87" y="146"/>
                    <a:pt x="87" y="146"/>
                  </a:cubicBezTo>
                  <a:cubicBezTo>
                    <a:pt x="86" y="146"/>
                    <a:pt x="85" y="147"/>
                    <a:pt x="84" y="147"/>
                  </a:cubicBezTo>
                  <a:cubicBezTo>
                    <a:pt x="79" y="136"/>
                    <a:pt x="72" y="127"/>
                    <a:pt x="61" y="120"/>
                  </a:cubicBezTo>
                  <a:cubicBezTo>
                    <a:pt x="50" y="114"/>
                    <a:pt x="37" y="109"/>
                    <a:pt x="26" y="101"/>
                  </a:cubicBezTo>
                  <a:cubicBezTo>
                    <a:pt x="10" y="87"/>
                    <a:pt x="2" y="63"/>
                    <a:pt x="7" y="42"/>
                  </a:cubicBezTo>
                  <a:close/>
                  <a:moveTo>
                    <a:pt x="77" y="65"/>
                  </a:moveTo>
                  <a:cubicBezTo>
                    <a:pt x="77" y="65"/>
                    <a:pt x="77" y="64"/>
                    <a:pt x="77" y="64"/>
                  </a:cubicBezTo>
                  <a:cubicBezTo>
                    <a:pt x="78" y="62"/>
                    <a:pt x="79" y="64"/>
                    <a:pt x="77" y="65"/>
                  </a:cubicBezTo>
                  <a:close/>
                  <a:moveTo>
                    <a:pt x="70" y="60"/>
                  </a:moveTo>
                  <a:cubicBezTo>
                    <a:pt x="70" y="58"/>
                    <a:pt x="71" y="55"/>
                    <a:pt x="72" y="53"/>
                  </a:cubicBezTo>
                  <a:cubicBezTo>
                    <a:pt x="73" y="50"/>
                    <a:pt x="73" y="54"/>
                    <a:pt x="73" y="55"/>
                  </a:cubicBezTo>
                  <a:cubicBezTo>
                    <a:pt x="73" y="57"/>
                    <a:pt x="72" y="59"/>
                    <a:pt x="70" y="60"/>
                  </a:cubicBezTo>
                  <a:close/>
                  <a:moveTo>
                    <a:pt x="45" y="65"/>
                  </a:moveTo>
                  <a:cubicBezTo>
                    <a:pt x="44" y="65"/>
                    <a:pt x="43" y="65"/>
                    <a:pt x="43" y="64"/>
                  </a:cubicBezTo>
                  <a:cubicBezTo>
                    <a:pt x="42" y="64"/>
                    <a:pt x="42" y="64"/>
                    <a:pt x="41" y="64"/>
                  </a:cubicBezTo>
                  <a:cubicBezTo>
                    <a:pt x="40" y="63"/>
                    <a:pt x="40" y="62"/>
                    <a:pt x="41" y="61"/>
                  </a:cubicBezTo>
                  <a:cubicBezTo>
                    <a:pt x="42" y="61"/>
                    <a:pt x="43" y="62"/>
                    <a:pt x="44" y="63"/>
                  </a:cubicBezTo>
                  <a:cubicBezTo>
                    <a:pt x="44" y="64"/>
                    <a:pt x="45" y="65"/>
                    <a:pt x="45" y="65"/>
                  </a:cubicBezTo>
                  <a:close/>
                  <a:moveTo>
                    <a:pt x="39" y="76"/>
                  </a:moveTo>
                  <a:cubicBezTo>
                    <a:pt x="39" y="76"/>
                    <a:pt x="39" y="76"/>
                    <a:pt x="38" y="76"/>
                  </a:cubicBezTo>
                  <a:cubicBezTo>
                    <a:pt x="37" y="76"/>
                    <a:pt x="36" y="76"/>
                    <a:pt x="34" y="76"/>
                  </a:cubicBezTo>
                  <a:cubicBezTo>
                    <a:pt x="34" y="76"/>
                    <a:pt x="34" y="76"/>
                    <a:pt x="33" y="76"/>
                  </a:cubicBezTo>
                  <a:cubicBezTo>
                    <a:pt x="31" y="76"/>
                    <a:pt x="31" y="75"/>
                    <a:pt x="31" y="73"/>
                  </a:cubicBezTo>
                  <a:cubicBezTo>
                    <a:pt x="34" y="73"/>
                    <a:pt x="37" y="74"/>
                    <a:pt x="39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19"/>
            <p:cNvSpPr>
              <a:spLocks noEditPoints="1"/>
            </p:cNvSpPr>
            <p:nvPr/>
          </p:nvSpPr>
          <p:spPr bwMode="auto">
            <a:xfrm>
              <a:off x="10625138" y="6240463"/>
              <a:ext cx="619125" cy="503238"/>
            </a:xfrm>
            <a:custGeom>
              <a:avLst/>
              <a:gdLst>
                <a:gd name="T0" fmla="*/ 128 w 165"/>
                <a:gd name="T1" fmla="*/ 119 h 134"/>
                <a:gd name="T2" fmla="*/ 158 w 165"/>
                <a:gd name="T3" fmla="*/ 123 h 134"/>
                <a:gd name="T4" fmla="*/ 142 w 165"/>
                <a:gd name="T5" fmla="*/ 98 h 134"/>
                <a:gd name="T6" fmla="*/ 96 w 165"/>
                <a:gd name="T7" fmla="*/ 32 h 134"/>
                <a:gd name="T8" fmla="*/ 3 w 165"/>
                <a:gd name="T9" fmla="*/ 49 h 134"/>
                <a:gd name="T10" fmla="*/ 69 w 165"/>
                <a:gd name="T11" fmla="*/ 112 h 134"/>
                <a:gd name="T12" fmla="*/ 100 w 165"/>
                <a:gd name="T13" fmla="*/ 89 h 134"/>
                <a:gd name="T14" fmla="*/ 58 w 165"/>
                <a:gd name="T15" fmla="*/ 78 h 134"/>
                <a:gd name="T16" fmla="*/ 63 w 165"/>
                <a:gd name="T17" fmla="*/ 67 h 134"/>
                <a:gd name="T18" fmla="*/ 72 w 165"/>
                <a:gd name="T19" fmla="*/ 55 h 134"/>
                <a:gd name="T20" fmla="*/ 77 w 165"/>
                <a:gd name="T21" fmla="*/ 56 h 134"/>
                <a:gd name="T22" fmla="*/ 99 w 165"/>
                <a:gd name="T23" fmla="*/ 77 h 134"/>
                <a:gd name="T24" fmla="*/ 132 w 165"/>
                <a:gd name="T25" fmla="*/ 112 h 134"/>
                <a:gd name="T26" fmla="*/ 60 w 165"/>
                <a:gd name="T27" fmla="*/ 56 h 134"/>
                <a:gd name="T28" fmla="*/ 58 w 165"/>
                <a:gd name="T29" fmla="*/ 52 h 134"/>
                <a:gd name="T30" fmla="*/ 61 w 165"/>
                <a:gd name="T31" fmla="*/ 57 h 134"/>
                <a:gd name="T32" fmla="*/ 142 w 165"/>
                <a:gd name="T33" fmla="*/ 102 h 134"/>
                <a:gd name="T34" fmla="*/ 147 w 165"/>
                <a:gd name="T35" fmla="*/ 106 h 134"/>
                <a:gd name="T36" fmla="*/ 131 w 165"/>
                <a:gd name="T37" fmla="*/ 119 h 134"/>
                <a:gd name="T38" fmla="*/ 153 w 165"/>
                <a:gd name="T39" fmla="*/ 110 h 134"/>
                <a:gd name="T40" fmla="*/ 143 w 165"/>
                <a:gd name="T41" fmla="*/ 124 h 134"/>
                <a:gd name="T42" fmla="*/ 138 w 165"/>
                <a:gd name="T43" fmla="*/ 123 h 134"/>
                <a:gd name="T44" fmla="*/ 149 w 165"/>
                <a:gd name="T45" fmla="*/ 107 h 134"/>
                <a:gd name="T46" fmla="*/ 156 w 165"/>
                <a:gd name="T47" fmla="*/ 121 h 134"/>
                <a:gd name="T48" fmla="*/ 155 w 165"/>
                <a:gd name="T49" fmla="*/ 112 h 134"/>
                <a:gd name="T50" fmla="*/ 156 w 165"/>
                <a:gd name="T51" fmla="*/ 121 h 134"/>
                <a:gd name="T52" fmla="*/ 31 w 165"/>
                <a:gd name="T53" fmla="*/ 13 h 134"/>
                <a:gd name="T54" fmla="*/ 113 w 165"/>
                <a:gd name="T55" fmla="*/ 72 h 134"/>
                <a:gd name="T56" fmla="*/ 139 w 165"/>
                <a:gd name="T57" fmla="*/ 100 h 134"/>
                <a:gd name="T58" fmla="*/ 138 w 165"/>
                <a:gd name="T59" fmla="*/ 102 h 134"/>
                <a:gd name="T60" fmla="*/ 87 w 165"/>
                <a:gd name="T61" fmla="*/ 64 h 134"/>
                <a:gd name="T62" fmla="*/ 81 w 165"/>
                <a:gd name="T63" fmla="*/ 47 h 134"/>
                <a:gd name="T64" fmla="*/ 76 w 165"/>
                <a:gd name="T65" fmla="*/ 53 h 134"/>
                <a:gd name="T66" fmla="*/ 72 w 165"/>
                <a:gd name="T67" fmla="*/ 42 h 134"/>
                <a:gd name="T68" fmla="*/ 70 w 165"/>
                <a:gd name="T69" fmla="*/ 54 h 134"/>
                <a:gd name="T70" fmla="*/ 58 w 165"/>
                <a:gd name="T71" fmla="*/ 49 h 134"/>
                <a:gd name="T72" fmla="*/ 54 w 165"/>
                <a:gd name="T73" fmla="*/ 55 h 134"/>
                <a:gd name="T74" fmla="*/ 62 w 165"/>
                <a:gd name="T75" fmla="*/ 61 h 134"/>
                <a:gd name="T76" fmla="*/ 52 w 165"/>
                <a:gd name="T77" fmla="*/ 65 h 134"/>
                <a:gd name="T78" fmla="*/ 43 w 165"/>
                <a:gd name="T79" fmla="*/ 70 h 134"/>
                <a:gd name="T80" fmla="*/ 55 w 165"/>
                <a:gd name="T81" fmla="*/ 71 h 134"/>
                <a:gd name="T82" fmla="*/ 55 w 165"/>
                <a:gd name="T83" fmla="*/ 78 h 134"/>
                <a:gd name="T84" fmla="*/ 45 w 165"/>
                <a:gd name="T85" fmla="*/ 87 h 134"/>
                <a:gd name="T86" fmla="*/ 57 w 165"/>
                <a:gd name="T87" fmla="*/ 81 h 134"/>
                <a:gd name="T88" fmla="*/ 94 w 165"/>
                <a:gd name="T89" fmla="*/ 90 h 134"/>
                <a:gd name="T90" fmla="*/ 131 w 165"/>
                <a:gd name="T91" fmla="*/ 114 h 134"/>
                <a:gd name="T92" fmla="*/ 95 w 165"/>
                <a:gd name="T93" fmla="*/ 106 h 134"/>
                <a:gd name="T94" fmla="*/ 8 w 165"/>
                <a:gd name="T95" fmla="*/ 69 h 134"/>
                <a:gd name="T96" fmla="*/ 79 w 165"/>
                <a:gd name="T97" fmla="*/ 50 h 134"/>
                <a:gd name="T98" fmla="*/ 71 w 165"/>
                <a:gd name="T99" fmla="*/ 51 h 134"/>
                <a:gd name="T100" fmla="*/ 70 w 165"/>
                <a:gd name="T101" fmla="*/ 45 h 134"/>
                <a:gd name="T102" fmla="*/ 52 w 165"/>
                <a:gd name="T103" fmla="*/ 68 h 134"/>
                <a:gd name="T104" fmla="*/ 48 w 165"/>
                <a:gd name="T105" fmla="*/ 69 h 134"/>
                <a:gd name="T106" fmla="*/ 50 w 165"/>
                <a:gd name="T107" fmla="*/ 67 h 134"/>
                <a:gd name="T108" fmla="*/ 53 w 165"/>
                <a:gd name="T109" fmla="*/ 81 h 134"/>
                <a:gd name="T110" fmla="*/ 49 w 165"/>
                <a:gd name="T111" fmla="*/ 83 h 134"/>
                <a:gd name="T112" fmla="*/ 45 w 165"/>
                <a:gd name="T113" fmla="*/ 8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5" h="134">
                  <a:moveTo>
                    <a:pt x="99" y="109"/>
                  </a:moveTo>
                  <a:cubicBezTo>
                    <a:pt x="109" y="109"/>
                    <a:pt x="119" y="113"/>
                    <a:pt x="128" y="119"/>
                  </a:cubicBezTo>
                  <a:cubicBezTo>
                    <a:pt x="128" y="119"/>
                    <a:pt x="128" y="120"/>
                    <a:pt x="128" y="120"/>
                  </a:cubicBezTo>
                  <a:cubicBezTo>
                    <a:pt x="136" y="125"/>
                    <a:pt x="151" y="134"/>
                    <a:pt x="158" y="123"/>
                  </a:cubicBezTo>
                  <a:cubicBezTo>
                    <a:pt x="165" y="113"/>
                    <a:pt x="150" y="104"/>
                    <a:pt x="142" y="99"/>
                  </a:cubicBezTo>
                  <a:cubicBezTo>
                    <a:pt x="142" y="98"/>
                    <a:pt x="142" y="98"/>
                    <a:pt x="142" y="98"/>
                  </a:cubicBezTo>
                  <a:cubicBezTo>
                    <a:pt x="130" y="88"/>
                    <a:pt x="119" y="79"/>
                    <a:pt x="112" y="65"/>
                  </a:cubicBezTo>
                  <a:cubicBezTo>
                    <a:pt x="107" y="53"/>
                    <a:pt x="104" y="42"/>
                    <a:pt x="96" y="32"/>
                  </a:cubicBezTo>
                  <a:cubicBezTo>
                    <a:pt x="83" y="15"/>
                    <a:pt x="59" y="2"/>
                    <a:pt x="38" y="7"/>
                  </a:cubicBezTo>
                  <a:cubicBezTo>
                    <a:pt x="19" y="12"/>
                    <a:pt x="6" y="30"/>
                    <a:pt x="3" y="49"/>
                  </a:cubicBezTo>
                  <a:cubicBezTo>
                    <a:pt x="0" y="68"/>
                    <a:pt x="11" y="87"/>
                    <a:pt x="26" y="99"/>
                  </a:cubicBezTo>
                  <a:cubicBezTo>
                    <a:pt x="38" y="108"/>
                    <a:pt x="53" y="112"/>
                    <a:pt x="69" y="112"/>
                  </a:cubicBezTo>
                  <a:cubicBezTo>
                    <a:pt x="79" y="111"/>
                    <a:pt x="89" y="109"/>
                    <a:pt x="99" y="109"/>
                  </a:cubicBezTo>
                  <a:close/>
                  <a:moveTo>
                    <a:pt x="100" y="89"/>
                  </a:moveTo>
                  <a:cubicBezTo>
                    <a:pt x="88" y="84"/>
                    <a:pt x="74" y="79"/>
                    <a:pt x="61" y="78"/>
                  </a:cubicBezTo>
                  <a:cubicBezTo>
                    <a:pt x="60" y="78"/>
                    <a:pt x="59" y="78"/>
                    <a:pt x="58" y="78"/>
                  </a:cubicBezTo>
                  <a:cubicBezTo>
                    <a:pt x="59" y="75"/>
                    <a:pt x="59" y="73"/>
                    <a:pt x="57" y="70"/>
                  </a:cubicBezTo>
                  <a:cubicBezTo>
                    <a:pt x="59" y="69"/>
                    <a:pt x="61" y="69"/>
                    <a:pt x="63" y="67"/>
                  </a:cubicBezTo>
                  <a:cubicBezTo>
                    <a:pt x="65" y="65"/>
                    <a:pt x="65" y="62"/>
                    <a:pt x="65" y="60"/>
                  </a:cubicBezTo>
                  <a:cubicBezTo>
                    <a:pt x="67" y="59"/>
                    <a:pt x="70" y="58"/>
                    <a:pt x="72" y="55"/>
                  </a:cubicBezTo>
                  <a:cubicBezTo>
                    <a:pt x="72" y="56"/>
                    <a:pt x="73" y="56"/>
                    <a:pt x="73" y="56"/>
                  </a:cubicBezTo>
                  <a:cubicBezTo>
                    <a:pt x="74" y="57"/>
                    <a:pt x="76" y="57"/>
                    <a:pt x="77" y="56"/>
                  </a:cubicBezTo>
                  <a:cubicBezTo>
                    <a:pt x="78" y="59"/>
                    <a:pt x="80" y="61"/>
                    <a:pt x="83" y="64"/>
                  </a:cubicBezTo>
                  <a:cubicBezTo>
                    <a:pt x="88" y="69"/>
                    <a:pt x="93" y="73"/>
                    <a:pt x="99" y="77"/>
                  </a:cubicBezTo>
                  <a:cubicBezTo>
                    <a:pt x="112" y="86"/>
                    <a:pt x="124" y="96"/>
                    <a:pt x="137" y="104"/>
                  </a:cubicBezTo>
                  <a:cubicBezTo>
                    <a:pt x="135" y="107"/>
                    <a:pt x="134" y="109"/>
                    <a:pt x="132" y="112"/>
                  </a:cubicBezTo>
                  <a:cubicBezTo>
                    <a:pt x="123" y="102"/>
                    <a:pt x="112" y="95"/>
                    <a:pt x="100" y="89"/>
                  </a:cubicBezTo>
                  <a:close/>
                  <a:moveTo>
                    <a:pt x="60" y="56"/>
                  </a:moveTo>
                  <a:cubicBezTo>
                    <a:pt x="58" y="55"/>
                    <a:pt x="57" y="54"/>
                    <a:pt x="56" y="53"/>
                  </a:cubicBezTo>
                  <a:cubicBezTo>
                    <a:pt x="54" y="50"/>
                    <a:pt x="57" y="51"/>
                    <a:pt x="58" y="52"/>
                  </a:cubicBezTo>
                  <a:cubicBezTo>
                    <a:pt x="59" y="53"/>
                    <a:pt x="59" y="54"/>
                    <a:pt x="60" y="55"/>
                  </a:cubicBezTo>
                  <a:cubicBezTo>
                    <a:pt x="60" y="56"/>
                    <a:pt x="60" y="56"/>
                    <a:pt x="61" y="57"/>
                  </a:cubicBezTo>
                  <a:cubicBezTo>
                    <a:pt x="60" y="56"/>
                    <a:pt x="60" y="56"/>
                    <a:pt x="60" y="56"/>
                  </a:cubicBezTo>
                  <a:close/>
                  <a:moveTo>
                    <a:pt x="142" y="102"/>
                  </a:moveTo>
                  <a:cubicBezTo>
                    <a:pt x="143" y="103"/>
                    <a:pt x="145" y="104"/>
                    <a:pt x="147" y="105"/>
                  </a:cubicBezTo>
                  <a:cubicBezTo>
                    <a:pt x="147" y="105"/>
                    <a:pt x="147" y="106"/>
                    <a:pt x="147" y="106"/>
                  </a:cubicBezTo>
                  <a:cubicBezTo>
                    <a:pt x="143" y="111"/>
                    <a:pt x="139" y="116"/>
                    <a:pt x="136" y="121"/>
                  </a:cubicBezTo>
                  <a:cubicBezTo>
                    <a:pt x="134" y="121"/>
                    <a:pt x="132" y="120"/>
                    <a:pt x="131" y="119"/>
                  </a:cubicBezTo>
                  <a:cubicBezTo>
                    <a:pt x="135" y="113"/>
                    <a:pt x="138" y="107"/>
                    <a:pt x="142" y="102"/>
                  </a:cubicBezTo>
                  <a:close/>
                  <a:moveTo>
                    <a:pt x="153" y="110"/>
                  </a:moveTo>
                  <a:cubicBezTo>
                    <a:pt x="153" y="110"/>
                    <a:pt x="153" y="110"/>
                    <a:pt x="153" y="110"/>
                  </a:cubicBezTo>
                  <a:cubicBezTo>
                    <a:pt x="148" y="114"/>
                    <a:pt x="147" y="120"/>
                    <a:pt x="143" y="124"/>
                  </a:cubicBezTo>
                  <a:cubicBezTo>
                    <a:pt x="143" y="124"/>
                    <a:pt x="143" y="124"/>
                    <a:pt x="143" y="125"/>
                  </a:cubicBezTo>
                  <a:cubicBezTo>
                    <a:pt x="141" y="124"/>
                    <a:pt x="140" y="124"/>
                    <a:pt x="138" y="123"/>
                  </a:cubicBezTo>
                  <a:cubicBezTo>
                    <a:pt x="142" y="118"/>
                    <a:pt x="146" y="113"/>
                    <a:pt x="149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1" y="108"/>
                    <a:pt x="152" y="109"/>
                    <a:pt x="153" y="110"/>
                  </a:cubicBezTo>
                  <a:close/>
                  <a:moveTo>
                    <a:pt x="156" y="121"/>
                  </a:moveTo>
                  <a:cubicBezTo>
                    <a:pt x="154" y="125"/>
                    <a:pt x="150" y="126"/>
                    <a:pt x="146" y="125"/>
                  </a:cubicBezTo>
                  <a:cubicBezTo>
                    <a:pt x="149" y="122"/>
                    <a:pt x="150" y="116"/>
                    <a:pt x="155" y="112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7" y="115"/>
                    <a:pt x="157" y="118"/>
                    <a:pt x="156" y="121"/>
                  </a:cubicBezTo>
                  <a:close/>
                  <a:moveTo>
                    <a:pt x="8" y="69"/>
                  </a:moveTo>
                  <a:cubicBezTo>
                    <a:pt x="1" y="48"/>
                    <a:pt x="11" y="23"/>
                    <a:pt x="31" y="13"/>
                  </a:cubicBezTo>
                  <a:cubicBezTo>
                    <a:pt x="54" y="0"/>
                    <a:pt x="82" y="18"/>
                    <a:pt x="96" y="36"/>
                  </a:cubicBezTo>
                  <a:cubicBezTo>
                    <a:pt x="104" y="47"/>
                    <a:pt x="106" y="60"/>
                    <a:pt x="113" y="72"/>
                  </a:cubicBezTo>
                  <a:cubicBezTo>
                    <a:pt x="119" y="83"/>
                    <a:pt x="128" y="91"/>
                    <a:pt x="138" y="99"/>
                  </a:cubicBezTo>
                  <a:cubicBezTo>
                    <a:pt x="138" y="99"/>
                    <a:pt x="138" y="100"/>
                    <a:pt x="139" y="100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39" y="101"/>
                    <a:pt x="138" y="101"/>
                    <a:pt x="138" y="102"/>
                  </a:cubicBezTo>
                  <a:cubicBezTo>
                    <a:pt x="126" y="94"/>
                    <a:pt x="115" y="85"/>
                    <a:pt x="104" y="77"/>
                  </a:cubicBezTo>
                  <a:cubicBezTo>
                    <a:pt x="98" y="73"/>
                    <a:pt x="93" y="69"/>
                    <a:pt x="87" y="64"/>
                  </a:cubicBezTo>
                  <a:cubicBezTo>
                    <a:pt x="84" y="61"/>
                    <a:pt x="81" y="58"/>
                    <a:pt x="80" y="54"/>
                  </a:cubicBezTo>
                  <a:cubicBezTo>
                    <a:pt x="82" y="52"/>
                    <a:pt x="83" y="49"/>
                    <a:pt x="81" y="47"/>
                  </a:cubicBezTo>
                  <a:cubicBezTo>
                    <a:pt x="80" y="46"/>
                    <a:pt x="78" y="44"/>
                    <a:pt x="77" y="46"/>
                  </a:cubicBezTo>
                  <a:cubicBezTo>
                    <a:pt x="76" y="48"/>
                    <a:pt x="76" y="51"/>
                    <a:pt x="76" y="53"/>
                  </a:cubicBezTo>
                  <a:cubicBezTo>
                    <a:pt x="75" y="54"/>
                    <a:pt x="74" y="54"/>
                    <a:pt x="73" y="53"/>
                  </a:cubicBezTo>
                  <a:cubicBezTo>
                    <a:pt x="75" y="50"/>
                    <a:pt x="74" y="46"/>
                    <a:pt x="72" y="42"/>
                  </a:cubicBezTo>
                  <a:cubicBezTo>
                    <a:pt x="71" y="41"/>
                    <a:pt x="69" y="38"/>
                    <a:pt x="67" y="39"/>
                  </a:cubicBezTo>
                  <a:cubicBezTo>
                    <a:pt x="63" y="43"/>
                    <a:pt x="66" y="49"/>
                    <a:pt x="70" y="54"/>
                  </a:cubicBezTo>
                  <a:cubicBezTo>
                    <a:pt x="68" y="55"/>
                    <a:pt x="66" y="56"/>
                    <a:pt x="64" y="57"/>
                  </a:cubicBezTo>
                  <a:cubicBezTo>
                    <a:pt x="63" y="53"/>
                    <a:pt x="61" y="50"/>
                    <a:pt x="58" y="49"/>
                  </a:cubicBezTo>
                  <a:cubicBezTo>
                    <a:pt x="57" y="48"/>
                    <a:pt x="54" y="47"/>
                    <a:pt x="53" y="49"/>
                  </a:cubicBezTo>
                  <a:cubicBezTo>
                    <a:pt x="51" y="51"/>
                    <a:pt x="53" y="53"/>
                    <a:pt x="54" y="55"/>
                  </a:cubicBezTo>
                  <a:cubicBezTo>
                    <a:pt x="56" y="58"/>
                    <a:pt x="59" y="59"/>
                    <a:pt x="62" y="60"/>
                  </a:cubicBezTo>
                  <a:cubicBezTo>
                    <a:pt x="62" y="60"/>
                    <a:pt x="62" y="60"/>
                    <a:pt x="62" y="61"/>
                  </a:cubicBezTo>
                  <a:cubicBezTo>
                    <a:pt x="63" y="64"/>
                    <a:pt x="59" y="66"/>
                    <a:pt x="55" y="68"/>
                  </a:cubicBezTo>
                  <a:cubicBezTo>
                    <a:pt x="55" y="67"/>
                    <a:pt x="53" y="66"/>
                    <a:pt x="52" y="65"/>
                  </a:cubicBezTo>
                  <a:cubicBezTo>
                    <a:pt x="50" y="64"/>
                    <a:pt x="47" y="63"/>
                    <a:pt x="44" y="64"/>
                  </a:cubicBezTo>
                  <a:cubicBezTo>
                    <a:pt x="42" y="65"/>
                    <a:pt x="42" y="69"/>
                    <a:pt x="43" y="70"/>
                  </a:cubicBezTo>
                  <a:cubicBezTo>
                    <a:pt x="46" y="72"/>
                    <a:pt x="49" y="72"/>
                    <a:pt x="51" y="72"/>
                  </a:cubicBezTo>
                  <a:cubicBezTo>
                    <a:pt x="52" y="71"/>
                    <a:pt x="53" y="71"/>
                    <a:pt x="55" y="71"/>
                  </a:cubicBezTo>
                  <a:cubicBezTo>
                    <a:pt x="55" y="71"/>
                    <a:pt x="55" y="71"/>
                    <a:pt x="55" y="71"/>
                  </a:cubicBezTo>
                  <a:cubicBezTo>
                    <a:pt x="56" y="73"/>
                    <a:pt x="56" y="76"/>
                    <a:pt x="55" y="78"/>
                  </a:cubicBezTo>
                  <a:cubicBezTo>
                    <a:pt x="50" y="77"/>
                    <a:pt x="43" y="78"/>
                    <a:pt x="42" y="82"/>
                  </a:cubicBezTo>
                  <a:cubicBezTo>
                    <a:pt x="41" y="84"/>
                    <a:pt x="43" y="87"/>
                    <a:pt x="45" y="87"/>
                  </a:cubicBezTo>
                  <a:cubicBezTo>
                    <a:pt x="49" y="88"/>
                    <a:pt x="52" y="85"/>
                    <a:pt x="55" y="83"/>
                  </a:cubicBezTo>
                  <a:cubicBezTo>
                    <a:pt x="56" y="82"/>
                    <a:pt x="56" y="81"/>
                    <a:pt x="57" y="81"/>
                  </a:cubicBezTo>
                  <a:cubicBezTo>
                    <a:pt x="57" y="81"/>
                    <a:pt x="58" y="81"/>
                    <a:pt x="59" y="81"/>
                  </a:cubicBezTo>
                  <a:cubicBezTo>
                    <a:pt x="71" y="82"/>
                    <a:pt x="83" y="86"/>
                    <a:pt x="94" y="90"/>
                  </a:cubicBezTo>
                  <a:cubicBezTo>
                    <a:pt x="107" y="95"/>
                    <a:pt x="120" y="104"/>
                    <a:pt x="130" y="114"/>
                  </a:cubicBezTo>
                  <a:cubicBezTo>
                    <a:pt x="130" y="114"/>
                    <a:pt x="130" y="114"/>
                    <a:pt x="131" y="114"/>
                  </a:cubicBezTo>
                  <a:cubicBezTo>
                    <a:pt x="130" y="115"/>
                    <a:pt x="130" y="116"/>
                    <a:pt x="129" y="116"/>
                  </a:cubicBezTo>
                  <a:cubicBezTo>
                    <a:pt x="118" y="110"/>
                    <a:pt x="108" y="106"/>
                    <a:pt x="95" y="106"/>
                  </a:cubicBezTo>
                  <a:cubicBezTo>
                    <a:pt x="82" y="107"/>
                    <a:pt x="69" y="110"/>
                    <a:pt x="55" y="108"/>
                  </a:cubicBezTo>
                  <a:cubicBezTo>
                    <a:pt x="34" y="105"/>
                    <a:pt x="15" y="89"/>
                    <a:pt x="8" y="69"/>
                  </a:cubicBezTo>
                  <a:close/>
                  <a:moveTo>
                    <a:pt x="79" y="51"/>
                  </a:moveTo>
                  <a:cubicBezTo>
                    <a:pt x="79" y="50"/>
                    <a:pt x="79" y="50"/>
                    <a:pt x="79" y="50"/>
                  </a:cubicBezTo>
                  <a:cubicBezTo>
                    <a:pt x="79" y="48"/>
                    <a:pt x="80" y="49"/>
                    <a:pt x="79" y="51"/>
                  </a:cubicBezTo>
                  <a:close/>
                  <a:moveTo>
                    <a:pt x="71" y="51"/>
                  </a:moveTo>
                  <a:cubicBezTo>
                    <a:pt x="69" y="49"/>
                    <a:pt x="68" y="46"/>
                    <a:pt x="68" y="44"/>
                  </a:cubicBezTo>
                  <a:cubicBezTo>
                    <a:pt x="68" y="41"/>
                    <a:pt x="70" y="44"/>
                    <a:pt x="70" y="45"/>
                  </a:cubicBezTo>
                  <a:cubicBezTo>
                    <a:pt x="71" y="47"/>
                    <a:pt x="71" y="49"/>
                    <a:pt x="71" y="51"/>
                  </a:cubicBezTo>
                  <a:close/>
                  <a:moveTo>
                    <a:pt x="52" y="68"/>
                  </a:moveTo>
                  <a:cubicBezTo>
                    <a:pt x="51" y="69"/>
                    <a:pt x="50" y="69"/>
                    <a:pt x="50" y="69"/>
                  </a:cubicBezTo>
                  <a:cubicBezTo>
                    <a:pt x="49" y="69"/>
                    <a:pt x="49" y="69"/>
                    <a:pt x="48" y="69"/>
                  </a:cubicBezTo>
                  <a:cubicBezTo>
                    <a:pt x="47" y="69"/>
                    <a:pt x="46" y="68"/>
                    <a:pt x="47" y="67"/>
                  </a:cubicBezTo>
                  <a:cubicBezTo>
                    <a:pt x="48" y="67"/>
                    <a:pt x="49" y="67"/>
                    <a:pt x="50" y="67"/>
                  </a:cubicBezTo>
                  <a:cubicBezTo>
                    <a:pt x="51" y="68"/>
                    <a:pt x="51" y="68"/>
                    <a:pt x="52" y="68"/>
                  </a:cubicBezTo>
                  <a:close/>
                  <a:moveTo>
                    <a:pt x="53" y="81"/>
                  </a:moveTo>
                  <a:cubicBezTo>
                    <a:pt x="53" y="81"/>
                    <a:pt x="53" y="81"/>
                    <a:pt x="52" y="81"/>
                  </a:cubicBezTo>
                  <a:cubicBezTo>
                    <a:pt x="51" y="82"/>
                    <a:pt x="50" y="83"/>
                    <a:pt x="49" y="83"/>
                  </a:cubicBezTo>
                  <a:cubicBezTo>
                    <a:pt x="49" y="84"/>
                    <a:pt x="48" y="84"/>
                    <a:pt x="48" y="84"/>
                  </a:cubicBezTo>
                  <a:cubicBezTo>
                    <a:pt x="47" y="85"/>
                    <a:pt x="45" y="84"/>
                    <a:pt x="45" y="83"/>
                  </a:cubicBezTo>
                  <a:cubicBezTo>
                    <a:pt x="46" y="81"/>
                    <a:pt x="50" y="80"/>
                    <a:pt x="53" y="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0"/>
            <p:cNvSpPr>
              <a:spLocks noEditPoints="1"/>
            </p:cNvSpPr>
            <p:nvPr/>
          </p:nvSpPr>
          <p:spPr bwMode="auto">
            <a:xfrm>
              <a:off x="3305175" y="4918075"/>
              <a:ext cx="631825" cy="803275"/>
            </a:xfrm>
            <a:custGeom>
              <a:avLst/>
              <a:gdLst>
                <a:gd name="T0" fmla="*/ 19 w 168"/>
                <a:gd name="T1" fmla="*/ 2 h 214"/>
                <a:gd name="T2" fmla="*/ 8 w 168"/>
                <a:gd name="T3" fmla="*/ 21 h 214"/>
                <a:gd name="T4" fmla="*/ 8 w 168"/>
                <a:gd name="T5" fmla="*/ 34 h 214"/>
                <a:gd name="T6" fmla="*/ 8 w 168"/>
                <a:gd name="T7" fmla="*/ 49 h 214"/>
                <a:gd name="T8" fmla="*/ 8 w 168"/>
                <a:gd name="T9" fmla="*/ 59 h 214"/>
                <a:gd name="T10" fmla="*/ 3 w 168"/>
                <a:gd name="T11" fmla="*/ 70 h 214"/>
                <a:gd name="T12" fmla="*/ 8 w 168"/>
                <a:gd name="T13" fmla="*/ 87 h 214"/>
                <a:gd name="T14" fmla="*/ 8 w 168"/>
                <a:gd name="T15" fmla="*/ 97 h 214"/>
                <a:gd name="T16" fmla="*/ 8 w 168"/>
                <a:gd name="T17" fmla="*/ 109 h 214"/>
                <a:gd name="T18" fmla="*/ 8 w 168"/>
                <a:gd name="T19" fmla="*/ 118 h 214"/>
                <a:gd name="T20" fmla="*/ 4 w 168"/>
                <a:gd name="T21" fmla="*/ 129 h 214"/>
                <a:gd name="T22" fmla="*/ 8 w 168"/>
                <a:gd name="T23" fmla="*/ 146 h 214"/>
                <a:gd name="T24" fmla="*/ 8 w 168"/>
                <a:gd name="T25" fmla="*/ 157 h 214"/>
                <a:gd name="T26" fmla="*/ 8 w 168"/>
                <a:gd name="T27" fmla="*/ 171 h 214"/>
                <a:gd name="T28" fmla="*/ 4 w 168"/>
                <a:gd name="T29" fmla="*/ 184 h 214"/>
                <a:gd name="T30" fmla="*/ 8 w 168"/>
                <a:gd name="T31" fmla="*/ 201 h 214"/>
                <a:gd name="T32" fmla="*/ 123 w 168"/>
                <a:gd name="T33" fmla="*/ 214 h 214"/>
                <a:gd name="T34" fmla="*/ 167 w 168"/>
                <a:gd name="T35" fmla="*/ 59 h 214"/>
                <a:gd name="T36" fmla="*/ 6 w 168"/>
                <a:gd name="T37" fmla="*/ 17 h 214"/>
                <a:gd name="T38" fmla="*/ 6 w 168"/>
                <a:gd name="T39" fmla="*/ 17 h 214"/>
                <a:gd name="T40" fmla="*/ 7 w 168"/>
                <a:gd name="T41" fmla="*/ 26 h 214"/>
                <a:gd name="T42" fmla="*/ 8 w 168"/>
                <a:gd name="T43" fmla="*/ 42 h 214"/>
                <a:gd name="T44" fmla="*/ 6 w 168"/>
                <a:gd name="T45" fmla="*/ 53 h 214"/>
                <a:gd name="T46" fmla="*/ 8 w 168"/>
                <a:gd name="T47" fmla="*/ 62 h 214"/>
                <a:gd name="T48" fmla="*/ 8 w 168"/>
                <a:gd name="T49" fmla="*/ 71 h 214"/>
                <a:gd name="T50" fmla="*/ 5 w 168"/>
                <a:gd name="T51" fmla="*/ 82 h 214"/>
                <a:gd name="T52" fmla="*/ 6 w 168"/>
                <a:gd name="T53" fmla="*/ 83 h 214"/>
                <a:gd name="T54" fmla="*/ 7 w 168"/>
                <a:gd name="T55" fmla="*/ 92 h 214"/>
                <a:gd name="T56" fmla="*/ 6 w 168"/>
                <a:gd name="T57" fmla="*/ 103 h 214"/>
                <a:gd name="T58" fmla="*/ 6 w 168"/>
                <a:gd name="T59" fmla="*/ 103 h 214"/>
                <a:gd name="T60" fmla="*/ 6 w 168"/>
                <a:gd name="T61" fmla="*/ 113 h 214"/>
                <a:gd name="T62" fmla="*/ 7 w 168"/>
                <a:gd name="T63" fmla="*/ 121 h 214"/>
                <a:gd name="T64" fmla="*/ 6 w 168"/>
                <a:gd name="T65" fmla="*/ 131 h 214"/>
                <a:gd name="T66" fmla="*/ 6 w 168"/>
                <a:gd name="T67" fmla="*/ 141 h 214"/>
                <a:gd name="T68" fmla="*/ 6 w 168"/>
                <a:gd name="T69" fmla="*/ 152 h 214"/>
                <a:gd name="T70" fmla="*/ 8 w 168"/>
                <a:gd name="T71" fmla="*/ 151 h 214"/>
                <a:gd name="T72" fmla="*/ 8 w 168"/>
                <a:gd name="T73" fmla="*/ 161 h 214"/>
                <a:gd name="T74" fmla="*/ 6 w 168"/>
                <a:gd name="T75" fmla="*/ 175 h 214"/>
                <a:gd name="T76" fmla="*/ 8 w 168"/>
                <a:gd name="T77" fmla="*/ 176 h 214"/>
                <a:gd name="T78" fmla="*/ 7 w 168"/>
                <a:gd name="T79" fmla="*/ 186 h 214"/>
                <a:gd name="T80" fmla="*/ 7 w 168"/>
                <a:gd name="T81" fmla="*/ 196 h 214"/>
                <a:gd name="T82" fmla="*/ 7 w 168"/>
                <a:gd name="T83" fmla="*/ 196 h 214"/>
                <a:gd name="T84" fmla="*/ 11 w 168"/>
                <a:gd name="T85" fmla="*/ 203 h 214"/>
                <a:gd name="T86" fmla="*/ 14 w 168"/>
                <a:gd name="T87" fmla="*/ 194 h 214"/>
                <a:gd name="T88" fmla="*/ 14 w 168"/>
                <a:gd name="T89" fmla="*/ 184 h 214"/>
                <a:gd name="T90" fmla="*/ 13 w 168"/>
                <a:gd name="T91" fmla="*/ 173 h 214"/>
                <a:gd name="T92" fmla="*/ 14 w 168"/>
                <a:gd name="T93" fmla="*/ 160 h 214"/>
                <a:gd name="T94" fmla="*/ 15 w 168"/>
                <a:gd name="T95" fmla="*/ 151 h 214"/>
                <a:gd name="T96" fmla="*/ 14 w 168"/>
                <a:gd name="T97" fmla="*/ 140 h 214"/>
                <a:gd name="T98" fmla="*/ 14 w 168"/>
                <a:gd name="T99" fmla="*/ 130 h 214"/>
                <a:gd name="T100" fmla="*/ 14 w 168"/>
                <a:gd name="T101" fmla="*/ 120 h 214"/>
                <a:gd name="T102" fmla="*/ 13 w 168"/>
                <a:gd name="T103" fmla="*/ 111 h 214"/>
                <a:gd name="T104" fmla="*/ 13 w 168"/>
                <a:gd name="T105" fmla="*/ 100 h 214"/>
                <a:gd name="T106" fmla="*/ 13 w 168"/>
                <a:gd name="T107" fmla="*/ 90 h 214"/>
                <a:gd name="T108" fmla="*/ 13 w 168"/>
                <a:gd name="T109" fmla="*/ 81 h 214"/>
                <a:gd name="T110" fmla="*/ 14 w 168"/>
                <a:gd name="T111" fmla="*/ 70 h 214"/>
                <a:gd name="T112" fmla="*/ 13 w 168"/>
                <a:gd name="T113" fmla="*/ 61 h 214"/>
                <a:gd name="T114" fmla="*/ 14 w 168"/>
                <a:gd name="T115" fmla="*/ 50 h 214"/>
                <a:gd name="T116" fmla="*/ 14 w 168"/>
                <a:gd name="T117" fmla="*/ 37 h 214"/>
                <a:gd name="T118" fmla="*/ 14 w 168"/>
                <a:gd name="T119" fmla="*/ 23 h 214"/>
                <a:gd name="T120" fmla="*/ 13 w 168"/>
                <a:gd name="T121" fmla="*/ 15 h 214"/>
                <a:gd name="T122" fmla="*/ 24 w 168"/>
                <a:gd name="T123" fmla="*/ 5 h 214"/>
                <a:gd name="T124" fmla="*/ 164 w 168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214">
                  <a:moveTo>
                    <a:pt x="145" y="2"/>
                  </a:moveTo>
                  <a:cubicBezTo>
                    <a:pt x="132" y="2"/>
                    <a:pt x="118" y="2"/>
                    <a:pt x="105" y="2"/>
                  </a:cubicBezTo>
                  <a:cubicBezTo>
                    <a:pt x="78" y="2"/>
                    <a:pt x="51" y="2"/>
                    <a:pt x="24" y="2"/>
                  </a:cubicBezTo>
                  <a:cubicBezTo>
                    <a:pt x="22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5" y="13"/>
                    <a:pt x="4" y="14"/>
                  </a:cubicBezTo>
                  <a:cubicBezTo>
                    <a:pt x="3" y="15"/>
                    <a:pt x="3" y="16"/>
                    <a:pt x="3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6" y="23"/>
                    <a:pt x="5" y="24"/>
                    <a:pt x="4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2"/>
                    <a:pt x="6" y="33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4" y="50"/>
                    <a:pt x="3" y="51"/>
                  </a:cubicBezTo>
                  <a:cubicBezTo>
                    <a:pt x="2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5" y="60"/>
                  </a:cubicBezTo>
                  <a:cubicBezTo>
                    <a:pt x="2" y="63"/>
                    <a:pt x="4" y="66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4" y="69"/>
                    <a:pt x="3" y="70"/>
                  </a:cubicBezTo>
                  <a:cubicBezTo>
                    <a:pt x="1" y="74"/>
                    <a:pt x="4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0"/>
                  </a:cubicBezTo>
                  <a:cubicBezTo>
                    <a:pt x="0" y="83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6" y="89"/>
                    <a:pt x="6" y="90"/>
                  </a:cubicBezTo>
                  <a:cubicBezTo>
                    <a:pt x="4" y="90"/>
                    <a:pt x="3" y="91"/>
                    <a:pt x="3" y="92"/>
                  </a:cubicBezTo>
                  <a:cubicBezTo>
                    <a:pt x="2" y="95"/>
                    <a:pt x="5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4" y="100"/>
                    <a:pt x="3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8"/>
                    <a:pt x="8" y="109"/>
                  </a:cubicBezTo>
                  <a:cubicBezTo>
                    <a:pt x="7" y="109"/>
                    <a:pt x="7" y="109"/>
                    <a:pt x="6" y="109"/>
                  </a:cubicBezTo>
                  <a:cubicBezTo>
                    <a:pt x="5" y="110"/>
                    <a:pt x="3" y="111"/>
                    <a:pt x="3" y="112"/>
                  </a:cubicBezTo>
                  <a:cubicBezTo>
                    <a:pt x="3" y="115"/>
                    <a:pt x="5" y="117"/>
                    <a:pt x="8" y="117"/>
                  </a:cubicBezTo>
                  <a:cubicBezTo>
                    <a:pt x="8" y="117"/>
                    <a:pt x="8" y="118"/>
                    <a:pt x="8" y="118"/>
                  </a:cubicBezTo>
                  <a:cubicBezTo>
                    <a:pt x="6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4" y="138"/>
                    <a:pt x="3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3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1" y="176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6" y="182"/>
                    <a:pt x="5" y="183"/>
                    <a:pt x="4" y="184"/>
                  </a:cubicBezTo>
                  <a:cubicBezTo>
                    <a:pt x="2" y="187"/>
                    <a:pt x="5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6" y="193"/>
                    <a:pt x="5" y="193"/>
                    <a:pt x="4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4" y="213"/>
                  </a:cubicBezTo>
                  <a:cubicBezTo>
                    <a:pt x="17" y="214"/>
                    <a:pt x="20" y="214"/>
                    <a:pt x="22" y="214"/>
                  </a:cubicBezTo>
                  <a:cubicBezTo>
                    <a:pt x="26" y="214"/>
                    <a:pt x="30" y="214"/>
                    <a:pt x="35" y="214"/>
                  </a:cubicBezTo>
                  <a:cubicBezTo>
                    <a:pt x="64" y="214"/>
                    <a:pt x="94" y="214"/>
                    <a:pt x="123" y="214"/>
                  </a:cubicBezTo>
                  <a:cubicBezTo>
                    <a:pt x="132" y="214"/>
                    <a:pt x="142" y="214"/>
                    <a:pt x="151" y="214"/>
                  </a:cubicBezTo>
                  <a:cubicBezTo>
                    <a:pt x="159" y="214"/>
                    <a:pt x="166" y="213"/>
                    <a:pt x="167" y="203"/>
                  </a:cubicBezTo>
                  <a:cubicBezTo>
                    <a:pt x="167" y="203"/>
                    <a:pt x="167" y="203"/>
                    <a:pt x="167" y="203"/>
                  </a:cubicBezTo>
                  <a:cubicBezTo>
                    <a:pt x="167" y="155"/>
                    <a:pt x="167" y="107"/>
                    <a:pt x="167" y="59"/>
                  </a:cubicBezTo>
                  <a:cubicBezTo>
                    <a:pt x="167" y="47"/>
                    <a:pt x="167" y="36"/>
                    <a:pt x="167" y="24"/>
                  </a:cubicBezTo>
                  <a:cubicBezTo>
                    <a:pt x="167" y="19"/>
                    <a:pt x="168" y="12"/>
                    <a:pt x="166" y="7"/>
                  </a:cubicBezTo>
                  <a:cubicBezTo>
                    <a:pt x="162" y="0"/>
                    <a:pt x="151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6" y="16"/>
                    <a:pt x="7" y="15"/>
                  </a:cubicBezTo>
                  <a:cubicBezTo>
                    <a:pt x="7" y="15"/>
                    <a:pt x="7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6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7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0"/>
                    <a:pt x="5" y="40"/>
                    <a:pt x="6" y="39"/>
                  </a:cubicBezTo>
                  <a:cubicBezTo>
                    <a:pt x="6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5" y="55"/>
                  </a:moveTo>
                  <a:cubicBezTo>
                    <a:pt x="5" y="54"/>
                    <a:pt x="5" y="54"/>
                    <a:pt x="5" y="54"/>
                  </a:cubicBezTo>
                  <a:cubicBezTo>
                    <a:pt x="5" y="54"/>
                    <a:pt x="5" y="53"/>
                    <a:pt x="6" y="53"/>
                  </a:cubicBezTo>
                  <a:cubicBezTo>
                    <a:pt x="6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5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6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4" y="73"/>
                    <a:pt x="6" y="72"/>
                  </a:cubicBezTo>
                  <a:close/>
                  <a:moveTo>
                    <a:pt x="6" y="83"/>
                  </a:moveTo>
                  <a:cubicBezTo>
                    <a:pt x="6" y="83"/>
                    <a:pt x="5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6" y="83"/>
                    <a:pt x="6" y="83"/>
                  </a:cubicBezTo>
                  <a:close/>
                  <a:moveTo>
                    <a:pt x="6" y="94"/>
                  </a:moveTo>
                  <a:cubicBezTo>
                    <a:pt x="6" y="94"/>
                    <a:pt x="6" y="93"/>
                    <a:pt x="6" y="93"/>
                  </a:cubicBezTo>
                  <a:cubicBezTo>
                    <a:pt x="6" y="93"/>
                    <a:pt x="6" y="93"/>
                    <a:pt x="5" y="93"/>
                  </a:cubicBezTo>
                  <a:cubicBezTo>
                    <a:pt x="6" y="92"/>
                    <a:pt x="7" y="92"/>
                    <a:pt x="7" y="92"/>
                  </a:cubicBezTo>
                  <a:cubicBezTo>
                    <a:pt x="7" y="92"/>
                    <a:pt x="8" y="92"/>
                    <a:pt x="8" y="92"/>
                  </a:cubicBezTo>
                  <a:cubicBezTo>
                    <a:pt x="8" y="93"/>
                    <a:pt x="8" y="93"/>
                    <a:pt x="8" y="94"/>
                  </a:cubicBezTo>
                  <a:cubicBezTo>
                    <a:pt x="7" y="94"/>
                    <a:pt x="7" y="94"/>
                    <a:pt x="6" y="94"/>
                  </a:cubicBezTo>
                  <a:close/>
                  <a:moveTo>
                    <a:pt x="6" y="103"/>
                  </a:moveTo>
                  <a:cubicBezTo>
                    <a:pt x="5" y="103"/>
                    <a:pt x="5" y="103"/>
                    <a:pt x="7" y="102"/>
                  </a:cubicBezTo>
                  <a:cubicBezTo>
                    <a:pt x="7" y="102"/>
                    <a:pt x="7" y="102"/>
                    <a:pt x="8" y="102"/>
                  </a:cubicBezTo>
                  <a:cubicBezTo>
                    <a:pt x="8" y="102"/>
                    <a:pt x="8" y="103"/>
                    <a:pt x="8" y="104"/>
                  </a:cubicBezTo>
                  <a:cubicBezTo>
                    <a:pt x="7" y="104"/>
                    <a:pt x="7" y="104"/>
                    <a:pt x="6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7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5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6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6" y="132"/>
                    <a:pt x="4" y="131"/>
                    <a:pt x="6" y="131"/>
                  </a:cubicBezTo>
                  <a:close/>
                  <a:moveTo>
                    <a:pt x="6" y="141"/>
                  </a:moveTo>
                  <a:cubicBezTo>
                    <a:pt x="7" y="140"/>
                    <a:pt x="7" y="140"/>
                    <a:pt x="8" y="140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6" y="142"/>
                    <a:pt x="4" y="141"/>
                    <a:pt x="6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6" y="153"/>
                    <a:pt x="6" y="153"/>
                  </a:cubicBezTo>
                  <a:cubicBezTo>
                    <a:pt x="6" y="153"/>
                    <a:pt x="6" y="152"/>
                    <a:pt x="6" y="153"/>
                  </a:cubicBezTo>
                  <a:cubicBezTo>
                    <a:pt x="6" y="153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7" y="152"/>
                  </a:cubicBezTo>
                  <a:cubicBezTo>
                    <a:pt x="7" y="151"/>
                    <a:pt x="7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7" y="153"/>
                    <a:pt x="7" y="153"/>
                    <a:pt x="7" y="153"/>
                  </a:cubicBezTo>
                  <a:close/>
                  <a:moveTo>
                    <a:pt x="5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6" y="164"/>
                    <a:pt x="5" y="164"/>
                    <a:pt x="5" y="162"/>
                  </a:cubicBezTo>
                  <a:close/>
                  <a:moveTo>
                    <a:pt x="7" y="176"/>
                  </a:move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6" y="174"/>
                    <a:pt x="6" y="174"/>
                  </a:cubicBezTo>
                  <a:cubicBezTo>
                    <a:pt x="7" y="174"/>
                    <a:pt x="7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7" y="176"/>
                    <a:pt x="7" y="176"/>
                    <a:pt x="7" y="176"/>
                  </a:cubicBezTo>
                  <a:close/>
                  <a:moveTo>
                    <a:pt x="7" y="186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7" y="187"/>
                    <a:pt x="7" y="187"/>
                    <a:pt x="7" y="186"/>
                  </a:cubicBezTo>
                  <a:close/>
                  <a:moveTo>
                    <a:pt x="7" y="196"/>
                  </a:moveTo>
                  <a:cubicBezTo>
                    <a:pt x="7" y="196"/>
                    <a:pt x="7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7" y="198"/>
                    <a:pt x="7" y="198"/>
                    <a:pt x="7" y="197"/>
                  </a:cubicBezTo>
                  <a:cubicBezTo>
                    <a:pt x="6" y="197"/>
                    <a:pt x="6" y="196"/>
                    <a:pt x="7" y="196"/>
                  </a:cubicBezTo>
                  <a:close/>
                  <a:moveTo>
                    <a:pt x="141" y="211"/>
                  </a:moveTo>
                  <a:cubicBezTo>
                    <a:pt x="127" y="211"/>
                    <a:pt x="113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6" y="211"/>
                    <a:pt x="11" y="210"/>
                    <a:pt x="11" y="203"/>
                  </a:cubicBezTo>
                  <a:cubicBezTo>
                    <a:pt x="10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1" y="196"/>
                    <a:pt x="12" y="197"/>
                    <a:pt x="12" y="197"/>
                  </a:cubicBezTo>
                  <a:cubicBezTo>
                    <a:pt x="14" y="198"/>
                    <a:pt x="15" y="196"/>
                    <a:pt x="14" y="194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1" y="186"/>
                    <a:pt x="12" y="186"/>
                    <a:pt x="13" y="186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1" y="175"/>
                    <a:pt x="12" y="175"/>
                    <a:pt x="13" y="175"/>
                  </a:cubicBezTo>
                  <a:cubicBezTo>
                    <a:pt x="14" y="176"/>
                    <a:pt x="15" y="173"/>
                    <a:pt x="13" y="173"/>
                  </a:cubicBezTo>
                  <a:cubicBezTo>
                    <a:pt x="12" y="172"/>
                    <a:pt x="11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2"/>
                    <a:pt x="13" y="163"/>
                    <a:pt x="13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59"/>
                    <a:pt x="11" y="159"/>
                  </a:cubicBezTo>
                  <a:cubicBezTo>
                    <a:pt x="11" y="156"/>
                    <a:pt x="11" y="154"/>
                    <a:pt x="11" y="151"/>
                  </a:cubicBezTo>
                  <a:cubicBezTo>
                    <a:pt x="11" y="151"/>
                    <a:pt x="12" y="152"/>
                    <a:pt x="12" y="153"/>
                  </a:cubicBezTo>
                  <a:cubicBezTo>
                    <a:pt x="13" y="154"/>
                    <a:pt x="16" y="153"/>
                    <a:pt x="15" y="151"/>
                  </a:cubicBezTo>
                  <a:cubicBezTo>
                    <a:pt x="14" y="150"/>
                    <a:pt x="12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1" y="142"/>
                    <a:pt x="12" y="142"/>
                    <a:pt x="13" y="142"/>
                  </a:cubicBezTo>
                  <a:cubicBezTo>
                    <a:pt x="14" y="144"/>
                    <a:pt x="15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1" y="132"/>
                    <a:pt x="12" y="132"/>
                    <a:pt x="12" y="132"/>
                  </a:cubicBezTo>
                  <a:cubicBezTo>
                    <a:pt x="14" y="133"/>
                    <a:pt x="15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1" y="122"/>
                    <a:pt x="12" y="123"/>
                    <a:pt x="13" y="123"/>
                  </a:cubicBezTo>
                  <a:cubicBezTo>
                    <a:pt x="15" y="124"/>
                    <a:pt x="15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1" y="113"/>
                    <a:pt x="12" y="113"/>
                    <a:pt x="12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1" y="102"/>
                    <a:pt x="12" y="103"/>
                    <a:pt x="13" y="103"/>
                  </a:cubicBezTo>
                  <a:cubicBezTo>
                    <a:pt x="14" y="104"/>
                    <a:pt x="15" y="101"/>
                    <a:pt x="13" y="100"/>
                  </a:cubicBezTo>
                  <a:cubicBezTo>
                    <a:pt x="12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1" y="93"/>
                    <a:pt x="12" y="93"/>
                  </a:cubicBezTo>
                  <a:cubicBezTo>
                    <a:pt x="14" y="94"/>
                    <a:pt x="14" y="91"/>
                    <a:pt x="13" y="90"/>
                  </a:cubicBezTo>
                  <a:cubicBezTo>
                    <a:pt x="12" y="90"/>
                    <a:pt x="11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3" y="85"/>
                    <a:pt x="15" y="83"/>
                    <a:pt x="13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1" y="72"/>
                    <a:pt x="12" y="72"/>
                    <a:pt x="12" y="72"/>
                  </a:cubicBezTo>
                  <a:cubicBezTo>
                    <a:pt x="14" y="73"/>
                    <a:pt x="15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3" y="64"/>
                    <a:pt x="15" y="62"/>
                    <a:pt x="13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1" y="52"/>
                    <a:pt x="12" y="53"/>
                    <a:pt x="12" y="53"/>
                  </a:cubicBezTo>
                  <a:cubicBezTo>
                    <a:pt x="14" y="54"/>
                    <a:pt x="15" y="52"/>
                    <a:pt x="14" y="50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1" y="39"/>
                    <a:pt x="12" y="39"/>
                    <a:pt x="13" y="39"/>
                  </a:cubicBezTo>
                  <a:cubicBezTo>
                    <a:pt x="14" y="40"/>
                    <a:pt x="16" y="38"/>
                    <a:pt x="14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1" y="26"/>
                    <a:pt x="12" y="26"/>
                    <a:pt x="13" y="26"/>
                  </a:cubicBezTo>
                  <a:cubicBezTo>
                    <a:pt x="15" y="26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4"/>
                    <a:pt x="11" y="14"/>
                  </a:cubicBezTo>
                  <a:cubicBezTo>
                    <a:pt x="11" y="14"/>
                    <a:pt x="12" y="14"/>
                    <a:pt x="13" y="15"/>
                  </a:cubicBezTo>
                  <a:cubicBezTo>
                    <a:pt x="15" y="16"/>
                    <a:pt x="16" y="13"/>
                    <a:pt x="15" y="12"/>
                  </a:cubicBezTo>
                  <a:cubicBezTo>
                    <a:pt x="14" y="12"/>
                    <a:pt x="12" y="11"/>
                    <a:pt x="11" y="11"/>
                  </a:cubicBezTo>
                  <a:cubicBezTo>
                    <a:pt x="12" y="8"/>
                    <a:pt x="14" y="5"/>
                    <a:pt x="19" y="5"/>
                  </a:cubicBezTo>
                  <a:cubicBezTo>
                    <a:pt x="20" y="5"/>
                    <a:pt x="22" y="5"/>
                    <a:pt x="24" y="5"/>
                  </a:cubicBezTo>
                  <a:cubicBezTo>
                    <a:pt x="35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4" y="3"/>
                    <a:pt x="164" y="13"/>
                  </a:cubicBezTo>
                  <a:cubicBezTo>
                    <a:pt x="164" y="19"/>
                    <a:pt x="164" y="25"/>
                    <a:pt x="164" y="31"/>
                  </a:cubicBezTo>
                  <a:cubicBezTo>
                    <a:pt x="164" y="85"/>
                    <a:pt x="164" y="140"/>
                    <a:pt x="164" y="194"/>
                  </a:cubicBezTo>
                  <a:cubicBezTo>
                    <a:pt x="164" y="197"/>
                    <a:pt x="164" y="200"/>
                    <a:pt x="164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1"/>
            <p:cNvSpPr>
              <a:spLocks noEditPoints="1"/>
            </p:cNvSpPr>
            <p:nvPr/>
          </p:nvSpPr>
          <p:spPr bwMode="auto">
            <a:xfrm>
              <a:off x="3475038" y="5060950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2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8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2 w 85"/>
                <a:gd name="T17" fmla="*/ 8 h 30"/>
                <a:gd name="T18" fmla="*/ 48 w 85"/>
                <a:gd name="T19" fmla="*/ 8 h 30"/>
                <a:gd name="T20" fmla="*/ 42 w 85"/>
                <a:gd name="T21" fmla="*/ 9 h 30"/>
                <a:gd name="T22" fmla="*/ 46 w 85"/>
                <a:gd name="T23" fmla="*/ 11 h 30"/>
                <a:gd name="T24" fmla="*/ 42 w 85"/>
                <a:gd name="T25" fmla="*/ 13 h 30"/>
                <a:gd name="T26" fmla="*/ 34 w 85"/>
                <a:gd name="T27" fmla="*/ 12 h 30"/>
                <a:gd name="T28" fmla="*/ 27 w 85"/>
                <a:gd name="T29" fmla="*/ 21 h 30"/>
                <a:gd name="T30" fmla="*/ 21 w 85"/>
                <a:gd name="T31" fmla="*/ 20 h 30"/>
                <a:gd name="T32" fmla="*/ 13 w 85"/>
                <a:gd name="T33" fmla="*/ 11 h 30"/>
                <a:gd name="T34" fmla="*/ 0 w 85"/>
                <a:gd name="T35" fmla="*/ 14 h 30"/>
                <a:gd name="T36" fmla="*/ 11 w 85"/>
                <a:gd name="T37" fmla="*/ 7 h 30"/>
                <a:gd name="T38" fmla="*/ 6 w 85"/>
                <a:gd name="T39" fmla="*/ 30 h 30"/>
                <a:gd name="T40" fmla="*/ 12 w 85"/>
                <a:gd name="T41" fmla="*/ 17 h 30"/>
                <a:gd name="T42" fmla="*/ 18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4 w 85"/>
                <a:gd name="T55" fmla="*/ 16 h 30"/>
                <a:gd name="T56" fmla="*/ 79 w 85"/>
                <a:gd name="T57" fmla="*/ 26 h 30"/>
                <a:gd name="T58" fmla="*/ 70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1 w 85"/>
                <a:gd name="T67" fmla="*/ 21 h 30"/>
                <a:gd name="T68" fmla="*/ 35 w 85"/>
                <a:gd name="T69" fmla="*/ 15 h 30"/>
                <a:gd name="T70" fmla="*/ 39 w 85"/>
                <a:gd name="T71" fmla="*/ 17 h 30"/>
                <a:gd name="T72" fmla="*/ 61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1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8" y="11"/>
                  </a:cubicBezTo>
                  <a:cubicBezTo>
                    <a:pt x="80" y="6"/>
                    <a:pt x="71" y="9"/>
                    <a:pt x="72" y="14"/>
                  </a:cubicBezTo>
                  <a:cubicBezTo>
                    <a:pt x="72" y="14"/>
                    <a:pt x="73" y="14"/>
                    <a:pt x="73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68" y="18"/>
                    <a:pt x="66" y="20"/>
                  </a:cubicBezTo>
                  <a:cubicBezTo>
                    <a:pt x="64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5" y="12"/>
                    <a:pt x="63" y="12"/>
                  </a:cubicBezTo>
                  <a:cubicBezTo>
                    <a:pt x="60" y="12"/>
                    <a:pt x="59" y="16"/>
                    <a:pt x="58" y="18"/>
                  </a:cubicBezTo>
                  <a:cubicBezTo>
                    <a:pt x="58" y="19"/>
                    <a:pt x="58" y="20"/>
                    <a:pt x="58" y="21"/>
                  </a:cubicBezTo>
                  <a:cubicBezTo>
                    <a:pt x="55" y="23"/>
                    <a:pt x="49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49" y="11"/>
                    <a:pt x="50" y="11"/>
                    <a:pt x="50" y="10"/>
                  </a:cubicBezTo>
                  <a:cubicBezTo>
                    <a:pt x="53" y="10"/>
                    <a:pt x="57" y="10"/>
                    <a:pt x="60" y="9"/>
                  </a:cubicBezTo>
                  <a:cubicBezTo>
                    <a:pt x="61" y="9"/>
                    <a:pt x="61" y="6"/>
                    <a:pt x="59" y="7"/>
                  </a:cubicBezTo>
                  <a:cubicBezTo>
                    <a:pt x="57" y="7"/>
                    <a:pt x="55" y="8"/>
                    <a:pt x="52" y="8"/>
                  </a:cubicBezTo>
                  <a:cubicBezTo>
                    <a:pt x="53" y="7"/>
                    <a:pt x="53" y="5"/>
                    <a:pt x="52" y="4"/>
                  </a:cubicBezTo>
                  <a:cubicBezTo>
                    <a:pt x="50" y="3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8"/>
                    <a:pt x="44" y="9"/>
                    <a:pt x="42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5" y="11"/>
                    <a:pt x="46" y="11"/>
                  </a:cubicBezTo>
                  <a:cubicBezTo>
                    <a:pt x="45" y="11"/>
                    <a:pt x="45" y="12"/>
                    <a:pt x="44" y="12"/>
                  </a:cubicBezTo>
                  <a:cubicBezTo>
                    <a:pt x="43" y="13"/>
                    <a:pt x="42" y="13"/>
                    <a:pt x="42" y="13"/>
                  </a:cubicBezTo>
                  <a:cubicBezTo>
                    <a:pt x="41" y="11"/>
                    <a:pt x="37" y="11"/>
                    <a:pt x="36" y="12"/>
                  </a:cubicBezTo>
                  <a:cubicBezTo>
                    <a:pt x="35" y="12"/>
                    <a:pt x="35" y="12"/>
                    <a:pt x="34" y="12"/>
                  </a:cubicBezTo>
                  <a:cubicBezTo>
                    <a:pt x="33" y="13"/>
                    <a:pt x="31" y="16"/>
                    <a:pt x="30" y="19"/>
                  </a:cubicBezTo>
                  <a:cubicBezTo>
                    <a:pt x="29" y="20"/>
                    <a:pt x="28" y="21"/>
                    <a:pt x="27" y="21"/>
                  </a:cubicBezTo>
                  <a:cubicBezTo>
                    <a:pt x="26" y="23"/>
                    <a:pt x="24" y="24"/>
                    <a:pt x="22" y="25"/>
                  </a:cubicBezTo>
                  <a:cubicBezTo>
                    <a:pt x="20" y="27"/>
                    <a:pt x="21" y="21"/>
                    <a:pt x="21" y="20"/>
                  </a:cubicBezTo>
                  <a:cubicBezTo>
                    <a:pt x="22" y="16"/>
                    <a:pt x="27" y="6"/>
                    <a:pt x="23" y="3"/>
                  </a:cubicBezTo>
                  <a:cubicBezTo>
                    <a:pt x="21" y="0"/>
                    <a:pt x="16" y="6"/>
                    <a:pt x="13" y="11"/>
                  </a:cubicBezTo>
                  <a:cubicBezTo>
                    <a:pt x="14" y="8"/>
                    <a:pt x="14" y="6"/>
                    <a:pt x="12" y="4"/>
                  </a:cubicBezTo>
                  <a:cubicBezTo>
                    <a:pt x="8" y="0"/>
                    <a:pt x="1" y="11"/>
                    <a:pt x="0" y="14"/>
                  </a:cubicBezTo>
                  <a:cubicBezTo>
                    <a:pt x="0" y="15"/>
                    <a:pt x="2" y="16"/>
                    <a:pt x="2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1" y="13"/>
                    <a:pt x="10" y="16"/>
                  </a:cubicBezTo>
                  <a:cubicBezTo>
                    <a:pt x="8" y="19"/>
                    <a:pt x="3" y="28"/>
                    <a:pt x="6" y="30"/>
                  </a:cubicBezTo>
                  <a:cubicBezTo>
                    <a:pt x="7" y="30"/>
                    <a:pt x="7" y="30"/>
                    <a:pt x="8" y="30"/>
                  </a:cubicBezTo>
                  <a:cubicBezTo>
                    <a:pt x="11" y="27"/>
                    <a:pt x="12" y="22"/>
                    <a:pt x="12" y="17"/>
                  </a:cubicBezTo>
                  <a:cubicBezTo>
                    <a:pt x="13" y="16"/>
                    <a:pt x="14" y="15"/>
                    <a:pt x="14" y="14"/>
                  </a:cubicBezTo>
                  <a:cubicBezTo>
                    <a:pt x="16" y="12"/>
                    <a:pt x="17" y="10"/>
                    <a:pt x="18" y="8"/>
                  </a:cubicBezTo>
                  <a:cubicBezTo>
                    <a:pt x="19" y="7"/>
                    <a:pt x="22" y="3"/>
                    <a:pt x="22" y="7"/>
                  </a:cubicBezTo>
                  <a:cubicBezTo>
                    <a:pt x="22" y="8"/>
                    <a:pt x="22" y="10"/>
                    <a:pt x="22" y="11"/>
                  </a:cubicBezTo>
                  <a:cubicBezTo>
                    <a:pt x="21" y="14"/>
                    <a:pt x="15" y="27"/>
                    <a:pt x="21" y="28"/>
                  </a:cubicBezTo>
                  <a:cubicBezTo>
                    <a:pt x="24" y="28"/>
                    <a:pt x="27" y="24"/>
                    <a:pt x="29" y="23"/>
                  </a:cubicBezTo>
                  <a:cubicBezTo>
                    <a:pt x="29" y="24"/>
                    <a:pt x="30" y="25"/>
                    <a:pt x="31" y="26"/>
                  </a:cubicBezTo>
                  <a:cubicBezTo>
                    <a:pt x="36" y="28"/>
                    <a:pt x="40" y="20"/>
                    <a:pt x="42" y="16"/>
                  </a:cubicBezTo>
                  <a:cubicBezTo>
                    <a:pt x="43" y="15"/>
                    <a:pt x="45" y="14"/>
                    <a:pt x="46" y="13"/>
                  </a:cubicBezTo>
                  <a:cubicBezTo>
                    <a:pt x="45" y="18"/>
                    <a:pt x="44" y="24"/>
                    <a:pt x="48" y="26"/>
                  </a:cubicBezTo>
                  <a:cubicBezTo>
                    <a:pt x="51" y="28"/>
                    <a:pt x="55" y="25"/>
                    <a:pt x="57" y="24"/>
                  </a:cubicBezTo>
                  <a:cubicBezTo>
                    <a:pt x="58" y="24"/>
                    <a:pt x="58" y="23"/>
                    <a:pt x="59" y="23"/>
                  </a:cubicBezTo>
                  <a:cubicBezTo>
                    <a:pt x="60" y="25"/>
                    <a:pt x="63" y="24"/>
                    <a:pt x="66" y="23"/>
                  </a:cubicBezTo>
                  <a:cubicBezTo>
                    <a:pt x="69" y="21"/>
                    <a:pt x="72" y="19"/>
                    <a:pt x="74" y="16"/>
                  </a:cubicBezTo>
                  <a:cubicBezTo>
                    <a:pt x="76" y="18"/>
                    <a:pt x="77" y="18"/>
                    <a:pt x="79" y="19"/>
                  </a:cubicBezTo>
                  <a:cubicBezTo>
                    <a:pt x="82" y="20"/>
                    <a:pt x="83" y="25"/>
                    <a:pt x="79" y="26"/>
                  </a:cubicBezTo>
                  <a:cubicBezTo>
                    <a:pt x="78" y="26"/>
                    <a:pt x="77" y="26"/>
                    <a:pt x="76" y="25"/>
                  </a:cubicBezTo>
                  <a:cubicBezTo>
                    <a:pt x="74" y="25"/>
                    <a:pt x="72" y="24"/>
                    <a:pt x="70" y="24"/>
                  </a:cubicBezTo>
                  <a:cubicBezTo>
                    <a:pt x="69" y="23"/>
                    <a:pt x="68" y="25"/>
                    <a:pt x="70" y="26"/>
                  </a:cubicBezTo>
                  <a:cubicBezTo>
                    <a:pt x="73" y="27"/>
                    <a:pt x="78" y="29"/>
                    <a:pt x="82" y="27"/>
                  </a:cubicBezTo>
                  <a:cubicBezTo>
                    <a:pt x="85" y="25"/>
                    <a:pt x="84" y="20"/>
                    <a:pt x="81" y="18"/>
                  </a:cubicBezTo>
                  <a:close/>
                  <a:moveTo>
                    <a:pt x="8" y="27"/>
                  </a:moveTo>
                  <a:cubicBezTo>
                    <a:pt x="8" y="26"/>
                    <a:pt x="8" y="25"/>
                    <a:pt x="9" y="24"/>
                  </a:cubicBezTo>
                  <a:cubicBezTo>
                    <a:pt x="8" y="25"/>
                    <a:pt x="7" y="29"/>
                    <a:pt x="8" y="27"/>
                  </a:cubicBezTo>
                  <a:close/>
                  <a:moveTo>
                    <a:pt x="38" y="19"/>
                  </a:moveTo>
                  <a:cubicBezTo>
                    <a:pt x="37" y="21"/>
                    <a:pt x="30" y="27"/>
                    <a:pt x="31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3" y="18"/>
                    <a:pt x="34" y="17"/>
                    <a:pt x="35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6" y="16"/>
                    <a:pt x="37" y="17"/>
                    <a:pt x="39" y="17"/>
                  </a:cubicBezTo>
                  <a:cubicBezTo>
                    <a:pt x="38" y="18"/>
                    <a:pt x="38" y="19"/>
                    <a:pt x="38" y="19"/>
                  </a:cubicBezTo>
                  <a:close/>
                  <a:moveTo>
                    <a:pt x="61" y="16"/>
                  </a:moveTo>
                  <a:cubicBezTo>
                    <a:pt x="61" y="15"/>
                    <a:pt x="62" y="14"/>
                    <a:pt x="63" y="15"/>
                  </a:cubicBezTo>
                  <a:cubicBezTo>
                    <a:pt x="62" y="16"/>
                    <a:pt x="61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8"/>
                    <a:pt x="61" y="18"/>
                  </a:cubicBezTo>
                  <a:cubicBezTo>
                    <a:pt x="61" y="18"/>
                    <a:pt x="61" y="17"/>
                    <a:pt x="61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22"/>
            <p:cNvSpPr>
              <a:spLocks noEditPoints="1"/>
            </p:cNvSpPr>
            <p:nvPr/>
          </p:nvSpPr>
          <p:spPr bwMode="auto">
            <a:xfrm>
              <a:off x="8655050" y="6102350"/>
              <a:ext cx="633413" cy="803275"/>
            </a:xfrm>
            <a:custGeom>
              <a:avLst/>
              <a:gdLst>
                <a:gd name="T0" fmla="*/ 19 w 169"/>
                <a:gd name="T1" fmla="*/ 2 h 214"/>
                <a:gd name="T2" fmla="*/ 8 w 169"/>
                <a:gd name="T3" fmla="*/ 21 h 214"/>
                <a:gd name="T4" fmla="*/ 8 w 169"/>
                <a:gd name="T5" fmla="*/ 34 h 214"/>
                <a:gd name="T6" fmla="*/ 8 w 169"/>
                <a:gd name="T7" fmla="*/ 49 h 214"/>
                <a:gd name="T8" fmla="*/ 8 w 169"/>
                <a:gd name="T9" fmla="*/ 59 h 214"/>
                <a:gd name="T10" fmla="*/ 4 w 169"/>
                <a:gd name="T11" fmla="*/ 70 h 214"/>
                <a:gd name="T12" fmla="*/ 8 w 169"/>
                <a:gd name="T13" fmla="*/ 87 h 214"/>
                <a:gd name="T14" fmla="*/ 8 w 169"/>
                <a:gd name="T15" fmla="*/ 97 h 214"/>
                <a:gd name="T16" fmla="*/ 8 w 169"/>
                <a:gd name="T17" fmla="*/ 109 h 214"/>
                <a:gd name="T18" fmla="*/ 8 w 169"/>
                <a:gd name="T19" fmla="*/ 118 h 214"/>
                <a:gd name="T20" fmla="*/ 4 w 169"/>
                <a:gd name="T21" fmla="*/ 129 h 214"/>
                <a:gd name="T22" fmla="*/ 8 w 169"/>
                <a:gd name="T23" fmla="*/ 146 h 214"/>
                <a:gd name="T24" fmla="*/ 8 w 169"/>
                <a:gd name="T25" fmla="*/ 157 h 214"/>
                <a:gd name="T26" fmla="*/ 8 w 169"/>
                <a:gd name="T27" fmla="*/ 171 h 214"/>
                <a:gd name="T28" fmla="*/ 5 w 169"/>
                <a:gd name="T29" fmla="*/ 184 h 214"/>
                <a:gd name="T30" fmla="*/ 8 w 169"/>
                <a:gd name="T31" fmla="*/ 201 h 214"/>
                <a:gd name="T32" fmla="*/ 124 w 169"/>
                <a:gd name="T33" fmla="*/ 214 h 214"/>
                <a:gd name="T34" fmla="*/ 168 w 169"/>
                <a:gd name="T35" fmla="*/ 59 h 214"/>
                <a:gd name="T36" fmla="*/ 6 w 169"/>
                <a:gd name="T37" fmla="*/ 17 h 214"/>
                <a:gd name="T38" fmla="*/ 6 w 169"/>
                <a:gd name="T39" fmla="*/ 17 h 214"/>
                <a:gd name="T40" fmla="*/ 7 w 169"/>
                <a:gd name="T41" fmla="*/ 26 h 214"/>
                <a:gd name="T42" fmla="*/ 8 w 169"/>
                <a:gd name="T43" fmla="*/ 42 h 214"/>
                <a:gd name="T44" fmla="*/ 6 w 169"/>
                <a:gd name="T45" fmla="*/ 53 h 214"/>
                <a:gd name="T46" fmla="*/ 8 w 169"/>
                <a:gd name="T47" fmla="*/ 62 h 214"/>
                <a:gd name="T48" fmla="*/ 8 w 169"/>
                <a:gd name="T49" fmla="*/ 71 h 214"/>
                <a:gd name="T50" fmla="*/ 5 w 169"/>
                <a:gd name="T51" fmla="*/ 82 h 214"/>
                <a:gd name="T52" fmla="*/ 6 w 169"/>
                <a:gd name="T53" fmla="*/ 83 h 214"/>
                <a:gd name="T54" fmla="*/ 8 w 169"/>
                <a:gd name="T55" fmla="*/ 92 h 214"/>
                <a:gd name="T56" fmla="*/ 7 w 169"/>
                <a:gd name="T57" fmla="*/ 103 h 214"/>
                <a:gd name="T58" fmla="*/ 7 w 169"/>
                <a:gd name="T59" fmla="*/ 103 h 214"/>
                <a:gd name="T60" fmla="*/ 6 w 169"/>
                <a:gd name="T61" fmla="*/ 113 h 214"/>
                <a:gd name="T62" fmla="*/ 7 w 169"/>
                <a:gd name="T63" fmla="*/ 121 h 214"/>
                <a:gd name="T64" fmla="*/ 6 w 169"/>
                <a:gd name="T65" fmla="*/ 131 h 214"/>
                <a:gd name="T66" fmla="*/ 7 w 169"/>
                <a:gd name="T67" fmla="*/ 141 h 214"/>
                <a:gd name="T68" fmla="*/ 6 w 169"/>
                <a:gd name="T69" fmla="*/ 152 h 214"/>
                <a:gd name="T70" fmla="*/ 8 w 169"/>
                <a:gd name="T71" fmla="*/ 151 h 214"/>
                <a:gd name="T72" fmla="*/ 8 w 169"/>
                <a:gd name="T73" fmla="*/ 161 h 214"/>
                <a:gd name="T74" fmla="*/ 6 w 169"/>
                <a:gd name="T75" fmla="*/ 175 h 214"/>
                <a:gd name="T76" fmla="*/ 8 w 169"/>
                <a:gd name="T77" fmla="*/ 176 h 214"/>
                <a:gd name="T78" fmla="*/ 7 w 169"/>
                <a:gd name="T79" fmla="*/ 186 h 214"/>
                <a:gd name="T80" fmla="*/ 8 w 169"/>
                <a:gd name="T81" fmla="*/ 196 h 214"/>
                <a:gd name="T82" fmla="*/ 8 w 169"/>
                <a:gd name="T83" fmla="*/ 196 h 214"/>
                <a:gd name="T84" fmla="*/ 11 w 169"/>
                <a:gd name="T85" fmla="*/ 203 h 214"/>
                <a:gd name="T86" fmla="*/ 14 w 169"/>
                <a:gd name="T87" fmla="*/ 195 h 214"/>
                <a:gd name="T88" fmla="*/ 14 w 169"/>
                <a:gd name="T89" fmla="*/ 184 h 214"/>
                <a:gd name="T90" fmla="*/ 14 w 169"/>
                <a:gd name="T91" fmla="*/ 173 h 214"/>
                <a:gd name="T92" fmla="*/ 14 w 169"/>
                <a:gd name="T93" fmla="*/ 160 h 214"/>
                <a:gd name="T94" fmla="*/ 15 w 169"/>
                <a:gd name="T95" fmla="*/ 151 h 214"/>
                <a:gd name="T96" fmla="*/ 14 w 169"/>
                <a:gd name="T97" fmla="*/ 140 h 214"/>
                <a:gd name="T98" fmla="*/ 14 w 169"/>
                <a:gd name="T99" fmla="*/ 130 h 214"/>
                <a:gd name="T100" fmla="*/ 14 w 169"/>
                <a:gd name="T101" fmla="*/ 120 h 214"/>
                <a:gd name="T102" fmla="*/ 13 w 169"/>
                <a:gd name="T103" fmla="*/ 111 h 214"/>
                <a:gd name="T104" fmla="*/ 14 w 169"/>
                <a:gd name="T105" fmla="*/ 100 h 214"/>
                <a:gd name="T106" fmla="*/ 13 w 169"/>
                <a:gd name="T107" fmla="*/ 90 h 214"/>
                <a:gd name="T108" fmla="*/ 14 w 169"/>
                <a:gd name="T109" fmla="*/ 81 h 214"/>
                <a:gd name="T110" fmla="*/ 14 w 169"/>
                <a:gd name="T111" fmla="*/ 70 h 214"/>
                <a:gd name="T112" fmla="*/ 14 w 169"/>
                <a:gd name="T113" fmla="*/ 61 h 214"/>
                <a:gd name="T114" fmla="*/ 14 w 169"/>
                <a:gd name="T115" fmla="*/ 51 h 214"/>
                <a:gd name="T116" fmla="*/ 15 w 169"/>
                <a:gd name="T117" fmla="*/ 37 h 214"/>
                <a:gd name="T118" fmla="*/ 14 w 169"/>
                <a:gd name="T119" fmla="*/ 23 h 214"/>
                <a:gd name="T120" fmla="*/ 14 w 169"/>
                <a:gd name="T121" fmla="*/ 15 h 214"/>
                <a:gd name="T122" fmla="*/ 24 w 169"/>
                <a:gd name="T123" fmla="*/ 5 h 214"/>
                <a:gd name="T124" fmla="*/ 165 w 169"/>
                <a:gd name="T125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9" h="214">
                  <a:moveTo>
                    <a:pt x="145" y="2"/>
                  </a:moveTo>
                  <a:cubicBezTo>
                    <a:pt x="132" y="2"/>
                    <a:pt x="119" y="2"/>
                    <a:pt x="106" y="2"/>
                  </a:cubicBezTo>
                  <a:cubicBezTo>
                    <a:pt x="79" y="2"/>
                    <a:pt x="51" y="2"/>
                    <a:pt x="24" y="2"/>
                  </a:cubicBezTo>
                  <a:cubicBezTo>
                    <a:pt x="23" y="2"/>
                    <a:pt x="21" y="2"/>
                    <a:pt x="19" y="2"/>
                  </a:cubicBezTo>
                  <a:cubicBezTo>
                    <a:pt x="13" y="2"/>
                    <a:pt x="9" y="6"/>
                    <a:pt x="8" y="12"/>
                  </a:cubicBezTo>
                  <a:cubicBezTo>
                    <a:pt x="7" y="12"/>
                    <a:pt x="6" y="13"/>
                    <a:pt x="5" y="14"/>
                  </a:cubicBezTo>
                  <a:cubicBezTo>
                    <a:pt x="4" y="15"/>
                    <a:pt x="3" y="16"/>
                    <a:pt x="4" y="18"/>
                  </a:cubicBezTo>
                  <a:cubicBezTo>
                    <a:pt x="4" y="20"/>
                    <a:pt x="6" y="21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7" y="23"/>
                    <a:pt x="5" y="24"/>
                    <a:pt x="4" y="25"/>
                  </a:cubicBezTo>
                  <a:cubicBezTo>
                    <a:pt x="3" y="26"/>
                    <a:pt x="2" y="29"/>
                    <a:pt x="3" y="30"/>
                  </a:cubicBezTo>
                  <a:cubicBezTo>
                    <a:pt x="4" y="32"/>
                    <a:pt x="6" y="34"/>
                    <a:pt x="8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4" y="36"/>
                    <a:pt x="3" y="38"/>
                  </a:cubicBezTo>
                  <a:cubicBezTo>
                    <a:pt x="1" y="42"/>
                    <a:pt x="5" y="44"/>
                    <a:pt x="8" y="45"/>
                  </a:cubicBezTo>
                  <a:cubicBezTo>
                    <a:pt x="8" y="46"/>
                    <a:pt x="8" y="48"/>
                    <a:pt x="8" y="49"/>
                  </a:cubicBezTo>
                  <a:cubicBezTo>
                    <a:pt x="6" y="49"/>
                    <a:pt x="5" y="50"/>
                    <a:pt x="4" y="52"/>
                  </a:cubicBezTo>
                  <a:cubicBezTo>
                    <a:pt x="3" y="53"/>
                    <a:pt x="2" y="54"/>
                    <a:pt x="3" y="56"/>
                  </a:cubicBezTo>
                  <a:cubicBezTo>
                    <a:pt x="4" y="58"/>
                    <a:pt x="6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6" y="60"/>
                    <a:pt x="6" y="60"/>
                  </a:cubicBezTo>
                  <a:cubicBezTo>
                    <a:pt x="3" y="63"/>
                    <a:pt x="5" y="67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68"/>
                    <a:pt x="5" y="69"/>
                    <a:pt x="4" y="70"/>
                  </a:cubicBezTo>
                  <a:cubicBezTo>
                    <a:pt x="1" y="74"/>
                    <a:pt x="5" y="77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6" y="78"/>
                    <a:pt x="4" y="79"/>
                    <a:pt x="3" y="81"/>
                  </a:cubicBezTo>
                  <a:cubicBezTo>
                    <a:pt x="1" y="84"/>
                    <a:pt x="5" y="86"/>
                    <a:pt x="8" y="87"/>
                  </a:cubicBezTo>
                  <a:cubicBezTo>
                    <a:pt x="8" y="88"/>
                    <a:pt x="8" y="88"/>
                    <a:pt x="8" y="89"/>
                  </a:cubicBezTo>
                  <a:cubicBezTo>
                    <a:pt x="7" y="89"/>
                    <a:pt x="7" y="89"/>
                    <a:pt x="6" y="90"/>
                  </a:cubicBezTo>
                  <a:cubicBezTo>
                    <a:pt x="5" y="90"/>
                    <a:pt x="3" y="91"/>
                    <a:pt x="3" y="92"/>
                  </a:cubicBezTo>
                  <a:cubicBezTo>
                    <a:pt x="3" y="95"/>
                    <a:pt x="6" y="97"/>
                    <a:pt x="8" y="97"/>
                  </a:cubicBezTo>
                  <a:cubicBezTo>
                    <a:pt x="8" y="98"/>
                    <a:pt x="8" y="98"/>
                    <a:pt x="8" y="99"/>
                  </a:cubicBezTo>
                  <a:cubicBezTo>
                    <a:pt x="6" y="99"/>
                    <a:pt x="5" y="100"/>
                    <a:pt x="4" y="101"/>
                  </a:cubicBezTo>
                  <a:cubicBezTo>
                    <a:pt x="1" y="104"/>
                    <a:pt x="5" y="106"/>
                    <a:pt x="8" y="107"/>
                  </a:cubicBezTo>
                  <a:cubicBezTo>
                    <a:pt x="8" y="108"/>
                    <a:pt x="8" y="109"/>
                    <a:pt x="8" y="109"/>
                  </a:cubicBezTo>
                  <a:cubicBezTo>
                    <a:pt x="8" y="109"/>
                    <a:pt x="7" y="109"/>
                    <a:pt x="7" y="109"/>
                  </a:cubicBezTo>
                  <a:cubicBezTo>
                    <a:pt x="5" y="110"/>
                    <a:pt x="4" y="111"/>
                    <a:pt x="4" y="112"/>
                  </a:cubicBezTo>
                  <a:cubicBezTo>
                    <a:pt x="3" y="115"/>
                    <a:pt x="6" y="117"/>
                    <a:pt x="8" y="117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7" y="118"/>
                    <a:pt x="5" y="118"/>
                    <a:pt x="4" y="120"/>
                  </a:cubicBezTo>
                  <a:cubicBezTo>
                    <a:pt x="2" y="123"/>
                    <a:pt x="5" y="125"/>
                    <a:pt x="8" y="126"/>
                  </a:cubicBezTo>
                  <a:cubicBezTo>
                    <a:pt x="8" y="127"/>
                    <a:pt x="8" y="127"/>
                    <a:pt x="8" y="128"/>
                  </a:cubicBezTo>
                  <a:cubicBezTo>
                    <a:pt x="6" y="128"/>
                    <a:pt x="5" y="128"/>
                    <a:pt x="4" y="129"/>
                  </a:cubicBezTo>
                  <a:cubicBezTo>
                    <a:pt x="0" y="132"/>
                    <a:pt x="5" y="135"/>
                    <a:pt x="8" y="136"/>
                  </a:cubicBezTo>
                  <a:cubicBezTo>
                    <a:pt x="8" y="137"/>
                    <a:pt x="8" y="137"/>
                    <a:pt x="8" y="138"/>
                  </a:cubicBezTo>
                  <a:cubicBezTo>
                    <a:pt x="6" y="138"/>
                    <a:pt x="5" y="138"/>
                    <a:pt x="4" y="139"/>
                  </a:cubicBezTo>
                  <a:cubicBezTo>
                    <a:pt x="1" y="142"/>
                    <a:pt x="5" y="145"/>
                    <a:pt x="8" y="146"/>
                  </a:cubicBezTo>
                  <a:cubicBezTo>
                    <a:pt x="8" y="147"/>
                    <a:pt x="8" y="147"/>
                    <a:pt x="8" y="148"/>
                  </a:cubicBezTo>
                  <a:cubicBezTo>
                    <a:pt x="7" y="148"/>
                    <a:pt x="6" y="149"/>
                    <a:pt x="5" y="149"/>
                  </a:cubicBezTo>
                  <a:cubicBezTo>
                    <a:pt x="4" y="150"/>
                    <a:pt x="3" y="152"/>
                    <a:pt x="4" y="153"/>
                  </a:cubicBezTo>
                  <a:cubicBezTo>
                    <a:pt x="4" y="155"/>
                    <a:pt x="6" y="156"/>
                    <a:pt x="8" y="157"/>
                  </a:cubicBezTo>
                  <a:cubicBezTo>
                    <a:pt x="8" y="157"/>
                    <a:pt x="8" y="158"/>
                    <a:pt x="8" y="159"/>
                  </a:cubicBezTo>
                  <a:cubicBezTo>
                    <a:pt x="6" y="158"/>
                    <a:pt x="4" y="159"/>
                    <a:pt x="3" y="161"/>
                  </a:cubicBezTo>
                  <a:cubicBezTo>
                    <a:pt x="1" y="165"/>
                    <a:pt x="5" y="167"/>
                    <a:pt x="8" y="168"/>
                  </a:cubicBezTo>
                  <a:cubicBezTo>
                    <a:pt x="8" y="169"/>
                    <a:pt x="8" y="170"/>
                    <a:pt x="8" y="171"/>
                  </a:cubicBezTo>
                  <a:cubicBezTo>
                    <a:pt x="6" y="171"/>
                    <a:pt x="4" y="172"/>
                    <a:pt x="3" y="173"/>
                  </a:cubicBezTo>
                  <a:cubicBezTo>
                    <a:pt x="2" y="177"/>
                    <a:pt x="5" y="178"/>
                    <a:pt x="8" y="179"/>
                  </a:cubicBezTo>
                  <a:cubicBezTo>
                    <a:pt x="8" y="180"/>
                    <a:pt x="8" y="181"/>
                    <a:pt x="8" y="182"/>
                  </a:cubicBezTo>
                  <a:cubicBezTo>
                    <a:pt x="7" y="182"/>
                    <a:pt x="6" y="183"/>
                    <a:pt x="5" y="184"/>
                  </a:cubicBezTo>
                  <a:cubicBezTo>
                    <a:pt x="3" y="187"/>
                    <a:pt x="6" y="189"/>
                    <a:pt x="8" y="190"/>
                  </a:cubicBezTo>
                  <a:cubicBezTo>
                    <a:pt x="8" y="191"/>
                    <a:pt x="8" y="192"/>
                    <a:pt x="8" y="193"/>
                  </a:cubicBezTo>
                  <a:cubicBezTo>
                    <a:pt x="7" y="193"/>
                    <a:pt x="6" y="193"/>
                    <a:pt x="5" y="194"/>
                  </a:cubicBezTo>
                  <a:cubicBezTo>
                    <a:pt x="2" y="197"/>
                    <a:pt x="5" y="200"/>
                    <a:pt x="8" y="201"/>
                  </a:cubicBezTo>
                  <a:cubicBezTo>
                    <a:pt x="8" y="206"/>
                    <a:pt x="9" y="210"/>
                    <a:pt x="15" y="213"/>
                  </a:cubicBezTo>
                  <a:cubicBezTo>
                    <a:pt x="17" y="214"/>
                    <a:pt x="20" y="214"/>
                    <a:pt x="23" y="214"/>
                  </a:cubicBezTo>
                  <a:cubicBezTo>
                    <a:pt x="27" y="214"/>
                    <a:pt x="31" y="214"/>
                    <a:pt x="35" y="214"/>
                  </a:cubicBezTo>
                  <a:cubicBezTo>
                    <a:pt x="64" y="214"/>
                    <a:pt x="94" y="214"/>
                    <a:pt x="124" y="214"/>
                  </a:cubicBezTo>
                  <a:cubicBezTo>
                    <a:pt x="133" y="214"/>
                    <a:pt x="142" y="214"/>
                    <a:pt x="151" y="214"/>
                  </a:cubicBezTo>
                  <a:cubicBezTo>
                    <a:pt x="159" y="214"/>
                    <a:pt x="167" y="213"/>
                    <a:pt x="168" y="203"/>
                  </a:cubicBezTo>
                  <a:cubicBezTo>
                    <a:pt x="168" y="203"/>
                    <a:pt x="168" y="203"/>
                    <a:pt x="168" y="203"/>
                  </a:cubicBezTo>
                  <a:cubicBezTo>
                    <a:pt x="168" y="155"/>
                    <a:pt x="168" y="107"/>
                    <a:pt x="168" y="59"/>
                  </a:cubicBezTo>
                  <a:cubicBezTo>
                    <a:pt x="168" y="47"/>
                    <a:pt x="168" y="36"/>
                    <a:pt x="168" y="25"/>
                  </a:cubicBezTo>
                  <a:cubicBezTo>
                    <a:pt x="168" y="19"/>
                    <a:pt x="169" y="12"/>
                    <a:pt x="166" y="7"/>
                  </a:cubicBezTo>
                  <a:cubicBezTo>
                    <a:pt x="163" y="0"/>
                    <a:pt x="152" y="2"/>
                    <a:pt x="145" y="2"/>
                  </a:cubicBezTo>
                  <a:close/>
                  <a:moveTo>
                    <a:pt x="6" y="17"/>
                  </a:moveTo>
                  <a:cubicBezTo>
                    <a:pt x="6" y="16"/>
                    <a:pt x="7" y="16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7" y="18"/>
                    <a:pt x="7" y="17"/>
                    <a:pt x="6" y="17"/>
                  </a:cubicBezTo>
                  <a:close/>
                  <a:moveTo>
                    <a:pt x="7" y="26"/>
                  </a:moveTo>
                  <a:cubicBezTo>
                    <a:pt x="7" y="26"/>
                    <a:pt x="8" y="26"/>
                    <a:pt x="8" y="26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6" y="30"/>
                    <a:pt x="4" y="27"/>
                    <a:pt x="7" y="26"/>
                  </a:cubicBezTo>
                  <a:close/>
                  <a:moveTo>
                    <a:pt x="6" y="41"/>
                  </a:moveTo>
                  <a:cubicBezTo>
                    <a:pt x="5" y="41"/>
                    <a:pt x="5" y="40"/>
                    <a:pt x="6" y="39"/>
                  </a:cubicBezTo>
                  <a:cubicBezTo>
                    <a:pt x="7" y="39"/>
                    <a:pt x="7" y="38"/>
                    <a:pt x="8" y="38"/>
                  </a:cubicBezTo>
                  <a:cubicBezTo>
                    <a:pt x="8" y="39"/>
                    <a:pt x="8" y="41"/>
                    <a:pt x="8" y="42"/>
                  </a:cubicBezTo>
                  <a:cubicBezTo>
                    <a:pt x="7" y="42"/>
                    <a:pt x="7" y="41"/>
                    <a:pt x="6" y="41"/>
                  </a:cubicBezTo>
                  <a:close/>
                  <a:moveTo>
                    <a:pt x="6" y="55"/>
                  </a:moveTo>
                  <a:cubicBezTo>
                    <a:pt x="6" y="55"/>
                    <a:pt x="6" y="54"/>
                    <a:pt x="6" y="54"/>
                  </a:cubicBezTo>
                  <a:cubicBezTo>
                    <a:pt x="6" y="54"/>
                    <a:pt x="6" y="54"/>
                    <a:pt x="6" y="53"/>
                  </a:cubicBezTo>
                  <a:cubicBezTo>
                    <a:pt x="7" y="53"/>
                    <a:pt x="7" y="52"/>
                    <a:pt x="8" y="52"/>
                  </a:cubicBezTo>
                  <a:cubicBezTo>
                    <a:pt x="8" y="53"/>
                    <a:pt x="8" y="55"/>
                    <a:pt x="8" y="56"/>
                  </a:cubicBezTo>
                  <a:cubicBezTo>
                    <a:pt x="7" y="56"/>
                    <a:pt x="6" y="55"/>
                    <a:pt x="6" y="55"/>
                  </a:cubicBezTo>
                  <a:close/>
                  <a:moveTo>
                    <a:pt x="8" y="62"/>
                  </a:moveTo>
                  <a:cubicBezTo>
                    <a:pt x="8" y="63"/>
                    <a:pt x="8" y="64"/>
                    <a:pt x="8" y="64"/>
                  </a:cubicBezTo>
                  <a:cubicBezTo>
                    <a:pt x="7" y="64"/>
                    <a:pt x="6" y="63"/>
                    <a:pt x="8" y="62"/>
                  </a:cubicBezTo>
                  <a:close/>
                  <a:moveTo>
                    <a:pt x="7" y="72"/>
                  </a:moveTo>
                  <a:cubicBezTo>
                    <a:pt x="7" y="71"/>
                    <a:pt x="7" y="71"/>
                    <a:pt x="8" y="71"/>
                  </a:cubicBezTo>
                  <a:cubicBezTo>
                    <a:pt x="8" y="72"/>
                    <a:pt x="8" y="74"/>
                    <a:pt x="8" y="75"/>
                  </a:cubicBezTo>
                  <a:cubicBezTo>
                    <a:pt x="6" y="74"/>
                    <a:pt x="5" y="73"/>
                    <a:pt x="7" y="72"/>
                  </a:cubicBezTo>
                  <a:close/>
                  <a:moveTo>
                    <a:pt x="6" y="83"/>
                  </a:moveTo>
                  <a:cubicBezTo>
                    <a:pt x="6" y="83"/>
                    <a:pt x="6" y="83"/>
                    <a:pt x="5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7" y="81"/>
                    <a:pt x="8" y="82"/>
                  </a:cubicBezTo>
                  <a:cubicBezTo>
                    <a:pt x="8" y="82"/>
                    <a:pt x="8" y="83"/>
                    <a:pt x="8" y="84"/>
                  </a:cubicBezTo>
                  <a:cubicBezTo>
                    <a:pt x="7" y="84"/>
                    <a:pt x="7" y="83"/>
                    <a:pt x="6" y="83"/>
                  </a:cubicBezTo>
                  <a:close/>
                  <a:moveTo>
                    <a:pt x="7" y="94"/>
                  </a:moveTo>
                  <a:cubicBezTo>
                    <a:pt x="7" y="94"/>
                    <a:pt x="6" y="93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6" y="92"/>
                    <a:pt x="7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4"/>
                    <a:pt x="8" y="94"/>
                  </a:cubicBezTo>
                  <a:cubicBezTo>
                    <a:pt x="8" y="94"/>
                    <a:pt x="7" y="94"/>
                    <a:pt x="7" y="94"/>
                  </a:cubicBezTo>
                  <a:close/>
                  <a:moveTo>
                    <a:pt x="7" y="103"/>
                  </a:moveTo>
                  <a:cubicBezTo>
                    <a:pt x="6" y="103"/>
                    <a:pt x="6" y="103"/>
                    <a:pt x="7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8" y="103"/>
                    <a:pt x="8" y="103"/>
                    <a:pt x="8" y="104"/>
                  </a:cubicBezTo>
                  <a:cubicBezTo>
                    <a:pt x="8" y="104"/>
                    <a:pt x="7" y="104"/>
                    <a:pt x="7" y="103"/>
                  </a:cubicBezTo>
                  <a:close/>
                  <a:moveTo>
                    <a:pt x="6" y="113"/>
                  </a:moveTo>
                  <a:cubicBezTo>
                    <a:pt x="6" y="112"/>
                    <a:pt x="7" y="112"/>
                    <a:pt x="8" y="112"/>
                  </a:cubicBezTo>
                  <a:cubicBezTo>
                    <a:pt x="8" y="113"/>
                    <a:pt x="8" y="114"/>
                    <a:pt x="8" y="114"/>
                  </a:cubicBezTo>
                  <a:cubicBezTo>
                    <a:pt x="7" y="114"/>
                    <a:pt x="6" y="113"/>
                    <a:pt x="6" y="113"/>
                  </a:cubicBezTo>
                  <a:close/>
                  <a:moveTo>
                    <a:pt x="7" y="121"/>
                  </a:moveTo>
                  <a:cubicBezTo>
                    <a:pt x="7" y="121"/>
                    <a:pt x="8" y="121"/>
                    <a:pt x="8" y="121"/>
                  </a:cubicBezTo>
                  <a:cubicBezTo>
                    <a:pt x="8" y="122"/>
                    <a:pt x="8" y="122"/>
                    <a:pt x="8" y="123"/>
                  </a:cubicBezTo>
                  <a:cubicBezTo>
                    <a:pt x="7" y="123"/>
                    <a:pt x="6" y="122"/>
                    <a:pt x="7" y="121"/>
                  </a:cubicBezTo>
                  <a:close/>
                  <a:moveTo>
                    <a:pt x="6" y="131"/>
                  </a:moveTo>
                  <a:cubicBezTo>
                    <a:pt x="7" y="131"/>
                    <a:pt x="7" y="131"/>
                    <a:pt x="8" y="131"/>
                  </a:cubicBezTo>
                  <a:cubicBezTo>
                    <a:pt x="8" y="131"/>
                    <a:pt x="8" y="132"/>
                    <a:pt x="8" y="133"/>
                  </a:cubicBezTo>
                  <a:cubicBezTo>
                    <a:pt x="7" y="132"/>
                    <a:pt x="5" y="131"/>
                    <a:pt x="6" y="131"/>
                  </a:cubicBezTo>
                  <a:close/>
                  <a:moveTo>
                    <a:pt x="7" y="141"/>
                  </a:moveTo>
                  <a:cubicBezTo>
                    <a:pt x="7" y="141"/>
                    <a:pt x="8" y="141"/>
                    <a:pt x="8" y="141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7" y="142"/>
                    <a:pt x="5" y="141"/>
                    <a:pt x="7" y="141"/>
                  </a:cubicBezTo>
                  <a:close/>
                  <a:moveTo>
                    <a:pt x="7" y="153"/>
                  </a:move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6" y="152"/>
                    <a:pt x="6" y="153"/>
                  </a:cubicBezTo>
                  <a:cubicBezTo>
                    <a:pt x="6" y="153"/>
                    <a:pt x="6" y="153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8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8" y="154"/>
                    <a:pt x="7" y="153"/>
                    <a:pt x="7" y="153"/>
                  </a:cubicBezTo>
                  <a:close/>
                  <a:moveTo>
                    <a:pt x="6" y="162"/>
                  </a:moveTo>
                  <a:cubicBezTo>
                    <a:pt x="6" y="162"/>
                    <a:pt x="7" y="161"/>
                    <a:pt x="8" y="161"/>
                  </a:cubicBezTo>
                  <a:cubicBezTo>
                    <a:pt x="8" y="162"/>
                    <a:pt x="8" y="164"/>
                    <a:pt x="8" y="165"/>
                  </a:cubicBezTo>
                  <a:cubicBezTo>
                    <a:pt x="7" y="164"/>
                    <a:pt x="5" y="164"/>
                    <a:pt x="6" y="162"/>
                  </a:cubicBezTo>
                  <a:close/>
                  <a:moveTo>
                    <a:pt x="7" y="176"/>
                  </a:moveTo>
                  <a:cubicBezTo>
                    <a:pt x="7" y="175"/>
                    <a:pt x="6" y="175"/>
                    <a:pt x="6" y="175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6" y="175"/>
                    <a:pt x="7" y="175"/>
                    <a:pt x="7" y="174"/>
                  </a:cubicBezTo>
                  <a:cubicBezTo>
                    <a:pt x="7" y="174"/>
                    <a:pt x="8" y="174"/>
                    <a:pt x="8" y="174"/>
                  </a:cubicBezTo>
                  <a:cubicBezTo>
                    <a:pt x="8" y="175"/>
                    <a:pt x="8" y="175"/>
                    <a:pt x="8" y="176"/>
                  </a:cubicBezTo>
                  <a:cubicBezTo>
                    <a:pt x="8" y="176"/>
                    <a:pt x="7" y="176"/>
                    <a:pt x="7" y="176"/>
                  </a:cubicBezTo>
                  <a:close/>
                  <a:moveTo>
                    <a:pt x="7" y="187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8" y="185"/>
                    <a:pt x="8" y="185"/>
                  </a:cubicBezTo>
                  <a:cubicBezTo>
                    <a:pt x="8" y="186"/>
                    <a:pt x="8" y="186"/>
                    <a:pt x="8" y="187"/>
                  </a:cubicBezTo>
                  <a:cubicBezTo>
                    <a:pt x="8" y="187"/>
                    <a:pt x="8" y="187"/>
                    <a:pt x="7" y="187"/>
                  </a:cubicBezTo>
                  <a:close/>
                  <a:moveTo>
                    <a:pt x="8" y="196"/>
                  </a:moveTo>
                  <a:cubicBezTo>
                    <a:pt x="8" y="196"/>
                    <a:pt x="8" y="196"/>
                    <a:pt x="8" y="196"/>
                  </a:cubicBezTo>
                  <a:cubicBezTo>
                    <a:pt x="8" y="196"/>
                    <a:pt x="8" y="197"/>
                    <a:pt x="8" y="198"/>
                  </a:cubicBezTo>
                  <a:cubicBezTo>
                    <a:pt x="8" y="198"/>
                    <a:pt x="8" y="198"/>
                    <a:pt x="7" y="197"/>
                  </a:cubicBezTo>
                  <a:cubicBezTo>
                    <a:pt x="7" y="197"/>
                    <a:pt x="7" y="196"/>
                    <a:pt x="8" y="196"/>
                  </a:cubicBezTo>
                  <a:close/>
                  <a:moveTo>
                    <a:pt x="141" y="211"/>
                  </a:moveTo>
                  <a:cubicBezTo>
                    <a:pt x="128" y="211"/>
                    <a:pt x="114" y="211"/>
                    <a:pt x="100" y="211"/>
                  </a:cubicBezTo>
                  <a:cubicBezTo>
                    <a:pt x="74" y="211"/>
                    <a:pt x="48" y="211"/>
                    <a:pt x="22" y="211"/>
                  </a:cubicBezTo>
                  <a:cubicBezTo>
                    <a:pt x="17" y="211"/>
                    <a:pt x="11" y="210"/>
                    <a:pt x="11" y="203"/>
                  </a:cubicBezTo>
                  <a:cubicBezTo>
                    <a:pt x="11" y="202"/>
                    <a:pt x="11" y="200"/>
                    <a:pt x="11" y="199"/>
                  </a:cubicBezTo>
                  <a:cubicBezTo>
                    <a:pt x="11" y="198"/>
                    <a:pt x="11" y="197"/>
                    <a:pt x="11" y="196"/>
                  </a:cubicBezTo>
                  <a:cubicBezTo>
                    <a:pt x="12" y="196"/>
                    <a:pt x="12" y="197"/>
                    <a:pt x="13" y="197"/>
                  </a:cubicBezTo>
                  <a:cubicBezTo>
                    <a:pt x="14" y="198"/>
                    <a:pt x="16" y="196"/>
                    <a:pt x="14" y="195"/>
                  </a:cubicBezTo>
                  <a:cubicBezTo>
                    <a:pt x="13" y="194"/>
                    <a:pt x="12" y="193"/>
                    <a:pt x="11" y="193"/>
                  </a:cubicBezTo>
                  <a:cubicBezTo>
                    <a:pt x="11" y="191"/>
                    <a:pt x="11" y="188"/>
                    <a:pt x="11" y="186"/>
                  </a:cubicBezTo>
                  <a:cubicBezTo>
                    <a:pt x="12" y="186"/>
                    <a:pt x="13" y="186"/>
                    <a:pt x="14" y="187"/>
                  </a:cubicBezTo>
                  <a:cubicBezTo>
                    <a:pt x="15" y="187"/>
                    <a:pt x="16" y="184"/>
                    <a:pt x="14" y="184"/>
                  </a:cubicBezTo>
                  <a:cubicBezTo>
                    <a:pt x="13" y="183"/>
                    <a:pt x="12" y="183"/>
                    <a:pt x="11" y="183"/>
                  </a:cubicBezTo>
                  <a:cubicBezTo>
                    <a:pt x="11" y="180"/>
                    <a:pt x="11" y="177"/>
                    <a:pt x="11" y="175"/>
                  </a:cubicBezTo>
                  <a:cubicBezTo>
                    <a:pt x="12" y="175"/>
                    <a:pt x="12" y="175"/>
                    <a:pt x="13" y="176"/>
                  </a:cubicBezTo>
                  <a:cubicBezTo>
                    <a:pt x="15" y="176"/>
                    <a:pt x="15" y="173"/>
                    <a:pt x="14" y="173"/>
                  </a:cubicBezTo>
                  <a:cubicBezTo>
                    <a:pt x="13" y="172"/>
                    <a:pt x="12" y="172"/>
                    <a:pt x="11" y="172"/>
                  </a:cubicBezTo>
                  <a:cubicBezTo>
                    <a:pt x="11" y="168"/>
                    <a:pt x="11" y="165"/>
                    <a:pt x="11" y="162"/>
                  </a:cubicBezTo>
                  <a:cubicBezTo>
                    <a:pt x="12" y="163"/>
                    <a:pt x="13" y="163"/>
                    <a:pt x="14" y="163"/>
                  </a:cubicBezTo>
                  <a:cubicBezTo>
                    <a:pt x="15" y="164"/>
                    <a:pt x="16" y="161"/>
                    <a:pt x="14" y="160"/>
                  </a:cubicBezTo>
                  <a:cubicBezTo>
                    <a:pt x="13" y="160"/>
                    <a:pt x="12" y="160"/>
                    <a:pt x="11" y="159"/>
                  </a:cubicBezTo>
                  <a:cubicBezTo>
                    <a:pt x="11" y="157"/>
                    <a:pt x="11" y="154"/>
                    <a:pt x="11" y="151"/>
                  </a:cubicBezTo>
                  <a:cubicBezTo>
                    <a:pt x="12" y="151"/>
                    <a:pt x="12" y="152"/>
                    <a:pt x="13" y="153"/>
                  </a:cubicBezTo>
                  <a:cubicBezTo>
                    <a:pt x="14" y="154"/>
                    <a:pt x="16" y="153"/>
                    <a:pt x="15" y="151"/>
                  </a:cubicBezTo>
                  <a:cubicBezTo>
                    <a:pt x="14" y="150"/>
                    <a:pt x="13" y="149"/>
                    <a:pt x="11" y="148"/>
                  </a:cubicBezTo>
                  <a:cubicBezTo>
                    <a:pt x="11" y="146"/>
                    <a:pt x="11" y="144"/>
                    <a:pt x="11" y="141"/>
                  </a:cubicBezTo>
                  <a:cubicBezTo>
                    <a:pt x="12" y="142"/>
                    <a:pt x="12" y="142"/>
                    <a:pt x="13" y="142"/>
                  </a:cubicBezTo>
                  <a:cubicBezTo>
                    <a:pt x="14" y="144"/>
                    <a:pt x="16" y="141"/>
                    <a:pt x="14" y="140"/>
                  </a:cubicBezTo>
                  <a:cubicBezTo>
                    <a:pt x="13" y="139"/>
                    <a:pt x="12" y="139"/>
                    <a:pt x="11" y="138"/>
                  </a:cubicBezTo>
                  <a:cubicBezTo>
                    <a:pt x="11" y="136"/>
                    <a:pt x="11" y="134"/>
                    <a:pt x="11" y="132"/>
                  </a:cubicBezTo>
                  <a:cubicBezTo>
                    <a:pt x="12" y="132"/>
                    <a:pt x="12" y="132"/>
                    <a:pt x="13" y="132"/>
                  </a:cubicBezTo>
                  <a:cubicBezTo>
                    <a:pt x="14" y="134"/>
                    <a:pt x="16" y="131"/>
                    <a:pt x="14" y="130"/>
                  </a:cubicBezTo>
                  <a:cubicBezTo>
                    <a:pt x="13" y="129"/>
                    <a:pt x="12" y="129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ubicBezTo>
                    <a:pt x="12" y="122"/>
                    <a:pt x="12" y="123"/>
                    <a:pt x="13" y="123"/>
                  </a:cubicBezTo>
                  <a:cubicBezTo>
                    <a:pt x="15" y="124"/>
                    <a:pt x="16" y="121"/>
                    <a:pt x="14" y="120"/>
                  </a:cubicBezTo>
                  <a:cubicBezTo>
                    <a:pt x="13" y="120"/>
                    <a:pt x="12" y="119"/>
                    <a:pt x="11" y="119"/>
                  </a:cubicBezTo>
                  <a:cubicBezTo>
                    <a:pt x="11" y="117"/>
                    <a:pt x="11" y="115"/>
                    <a:pt x="11" y="113"/>
                  </a:cubicBezTo>
                  <a:cubicBezTo>
                    <a:pt x="12" y="113"/>
                    <a:pt x="12" y="113"/>
                    <a:pt x="13" y="114"/>
                  </a:cubicBezTo>
                  <a:cubicBezTo>
                    <a:pt x="14" y="114"/>
                    <a:pt x="15" y="111"/>
                    <a:pt x="13" y="111"/>
                  </a:cubicBezTo>
                  <a:cubicBezTo>
                    <a:pt x="13" y="110"/>
                    <a:pt x="12" y="110"/>
                    <a:pt x="11" y="110"/>
                  </a:cubicBezTo>
                  <a:cubicBezTo>
                    <a:pt x="11" y="107"/>
                    <a:pt x="11" y="105"/>
                    <a:pt x="11" y="102"/>
                  </a:cubicBezTo>
                  <a:cubicBezTo>
                    <a:pt x="12" y="102"/>
                    <a:pt x="12" y="103"/>
                    <a:pt x="13" y="103"/>
                  </a:cubicBezTo>
                  <a:cubicBezTo>
                    <a:pt x="15" y="104"/>
                    <a:pt x="15" y="101"/>
                    <a:pt x="14" y="100"/>
                  </a:cubicBezTo>
                  <a:cubicBezTo>
                    <a:pt x="13" y="100"/>
                    <a:pt x="12" y="99"/>
                    <a:pt x="11" y="99"/>
                  </a:cubicBezTo>
                  <a:cubicBezTo>
                    <a:pt x="11" y="97"/>
                    <a:pt x="11" y="95"/>
                    <a:pt x="11" y="93"/>
                  </a:cubicBezTo>
                  <a:cubicBezTo>
                    <a:pt x="11" y="93"/>
                    <a:pt x="12" y="93"/>
                    <a:pt x="12" y="93"/>
                  </a:cubicBezTo>
                  <a:cubicBezTo>
                    <a:pt x="14" y="94"/>
                    <a:pt x="15" y="91"/>
                    <a:pt x="13" y="90"/>
                  </a:cubicBezTo>
                  <a:cubicBezTo>
                    <a:pt x="12" y="90"/>
                    <a:pt x="12" y="90"/>
                    <a:pt x="11" y="90"/>
                  </a:cubicBezTo>
                  <a:cubicBezTo>
                    <a:pt x="11" y="87"/>
                    <a:pt x="11" y="85"/>
                    <a:pt x="11" y="83"/>
                  </a:cubicBezTo>
                  <a:cubicBezTo>
                    <a:pt x="11" y="83"/>
                    <a:pt x="11" y="83"/>
                    <a:pt x="12" y="83"/>
                  </a:cubicBezTo>
                  <a:cubicBezTo>
                    <a:pt x="13" y="85"/>
                    <a:pt x="15" y="83"/>
                    <a:pt x="14" y="81"/>
                  </a:cubicBezTo>
                  <a:cubicBezTo>
                    <a:pt x="13" y="81"/>
                    <a:pt x="12" y="80"/>
                    <a:pt x="11" y="80"/>
                  </a:cubicBezTo>
                  <a:cubicBezTo>
                    <a:pt x="11" y="77"/>
                    <a:pt x="11" y="74"/>
                    <a:pt x="11" y="72"/>
                  </a:cubicBezTo>
                  <a:cubicBezTo>
                    <a:pt x="12" y="72"/>
                    <a:pt x="12" y="72"/>
                    <a:pt x="13" y="72"/>
                  </a:cubicBezTo>
                  <a:cubicBezTo>
                    <a:pt x="14" y="73"/>
                    <a:pt x="16" y="71"/>
                    <a:pt x="14" y="70"/>
                  </a:cubicBezTo>
                  <a:cubicBezTo>
                    <a:pt x="13" y="69"/>
                    <a:pt x="12" y="69"/>
                    <a:pt x="11" y="69"/>
                  </a:cubicBezTo>
                  <a:cubicBezTo>
                    <a:pt x="11" y="67"/>
                    <a:pt x="11" y="65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4" y="64"/>
                    <a:pt x="15" y="62"/>
                    <a:pt x="14" y="61"/>
                  </a:cubicBezTo>
                  <a:cubicBezTo>
                    <a:pt x="13" y="60"/>
                    <a:pt x="12" y="60"/>
                    <a:pt x="11" y="60"/>
                  </a:cubicBezTo>
                  <a:cubicBezTo>
                    <a:pt x="11" y="57"/>
                    <a:pt x="11" y="55"/>
                    <a:pt x="11" y="52"/>
                  </a:cubicBezTo>
                  <a:cubicBezTo>
                    <a:pt x="12" y="52"/>
                    <a:pt x="12" y="53"/>
                    <a:pt x="13" y="53"/>
                  </a:cubicBezTo>
                  <a:cubicBezTo>
                    <a:pt x="14" y="54"/>
                    <a:pt x="16" y="52"/>
                    <a:pt x="14" y="51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1" y="46"/>
                    <a:pt x="11" y="42"/>
                    <a:pt x="11" y="38"/>
                  </a:cubicBezTo>
                  <a:cubicBezTo>
                    <a:pt x="12" y="39"/>
                    <a:pt x="12" y="39"/>
                    <a:pt x="13" y="39"/>
                  </a:cubicBezTo>
                  <a:cubicBezTo>
                    <a:pt x="15" y="40"/>
                    <a:pt x="16" y="38"/>
                    <a:pt x="15" y="37"/>
                  </a:cubicBezTo>
                  <a:cubicBezTo>
                    <a:pt x="13" y="36"/>
                    <a:pt x="12" y="36"/>
                    <a:pt x="11" y="36"/>
                  </a:cubicBezTo>
                  <a:cubicBezTo>
                    <a:pt x="11" y="32"/>
                    <a:pt x="11" y="29"/>
                    <a:pt x="11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5" y="27"/>
                    <a:pt x="16" y="24"/>
                    <a:pt x="14" y="23"/>
                  </a:cubicBezTo>
                  <a:cubicBezTo>
                    <a:pt x="13" y="23"/>
                    <a:pt x="12" y="23"/>
                    <a:pt x="11" y="23"/>
                  </a:cubicBezTo>
                  <a:cubicBezTo>
                    <a:pt x="11" y="20"/>
                    <a:pt x="11" y="18"/>
                    <a:pt x="11" y="15"/>
                  </a:cubicBezTo>
                  <a:cubicBezTo>
                    <a:pt x="11" y="15"/>
                    <a:pt x="11" y="15"/>
                    <a:pt x="11" y="14"/>
                  </a:cubicBezTo>
                  <a:cubicBezTo>
                    <a:pt x="12" y="14"/>
                    <a:pt x="13" y="14"/>
                    <a:pt x="14" y="15"/>
                  </a:cubicBezTo>
                  <a:cubicBezTo>
                    <a:pt x="15" y="16"/>
                    <a:pt x="17" y="13"/>
                    <a:pt x="15" y="12"/>
                  </a:cubicBezTo>
                  <a:cubicBezTo>
                    <a:pt x="14" y="12"/>
                    <a:pt x="13" y="11"/>
                    <a:pt x="11" y="11"/>
                  </a:cubicBezTo>
                  <a:cubicBezTo>
                    <a:pt x="12" y="8"/>
                    <a:pt x="15" y="5"/>
                    <a:pt x="19" y="5"/>
                  </a:cubicBezTo>
                  <a:cubicBezTo>
                    <a:pt x="21" y="5"/>
                    <a:pt x="23" y="5"/>
                    <a:pt x="24" y="5"/>
                  </a:cubicBezTo>
                  <a:cubicBezTo>
                    <a:pt x="36" y="5"/>
                    <a:pt x="47" y="5"/>
                    <a:pt x="58" y="5"/>
                  </a:cubicBezTo>
                  <a:cubicBezTo>
                    <a:pt x="87" y="5"/>
                    <a:pt x="116" y="5"/>
                    <a:pt x="145" y="5"/>
                  </a:cubicBezTo>
                  <a:cubicBezTo>
                    <a:pt x="152" y="5"/>
                    <a:pt x="165" y="3"/>
                    <a:pt x="165" y="13"/>
                  </a:cubicBezTo>
                  <a:cubicBezTo>
                    <a:pt x="165" y="19"/>
                    <a:pt x="165" y="25"/>
                    <a:pt x="165" y="31"/>
                  </a:cubicBezTo>
                  <a:cubicBezTo>
                    <a:pt x="165" y="85"/>
                    <a:pt x="165" y="140"/>
                    <a:pt x="165" y="194"/>
                  </a:cubicBezTo>
                  <a:cubicBezTo>
                    <a:pt x="165" y="197"/>
                    <a:pt x="165" y="200"/>
                    <a:pt x="165" y="203"/>
                  </a:cubicBezTo>
                  <a:cubicBezTo>
                    <a:pt x="164" y="214"/>
                    <a:pt x="149" y="211"/>
                    <a:pt x="141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23"/>
            <p:cNvSpPr>
              <a:spLocks noEditPoints="1"/>
            </p:cNvSpPr>
            <p:nvPr/>
          </p:nvSpPr>
          <p:spPr bwMode="auto">
            <a:xfrm>
              <a:off x="8823325" y="6245225"/>
              <a:ext cx="319088" cy="112713"/>
            </a:xfrm>
            <a:custGeom>
              <a:avLst/>
              <a:gdLst>
                <a:gd name="T0" fmla="*/ 76 w 85"/>
                <a:gd name="T1" fmla="*/ 15 h 30"/>
                <a:gd name="T2" fmla="*/ 73 w 85"/>
                <a:gd name="T3" fmla="*/ 14 h 30"/>
                <a:gd name="T4" fmla="*/ 72 w 85"/>
                <a:gd name="T5" fmla="*/ 15 h 30"/>
                <a:gd name="T6" fmla="*/ 61 w 85"/>
                <a:gd name="T7" fmla="*/ 21 h 30"/>
                <a:gd name="T8" fmla="*/ 63 w 85"/>
                <a:gd name="T9" fmla="*/ 12 h 30"/>
                <a:gd name="T10" fmla="*/ 59 w 85"/>
                <a:gd name="T11" fmla="*/ 21 h 30"/>
                <a:gd name="T12" fmla="*/ 49 w 85"/>
                <a:gd name="T13" fmla="*/ 11 h 30"/>
                <a:gd name="T14" fmla="*/ 60 w 85"/>
                <a:gd name="T15" fmla="*/ 9 h 30"/>
                <a:gd name="T16" fmla="*/ 53 w 85"/>
                <a:gd name="T17" fmla="*/ 8 h 30"/>
                <a:gd name="T18" fmla="*/ 48 w 85"/>
                <a:gd name="T19" fmla="*/ 8 h 30"/>
                <a:gd name="T20" fmla="*/ 43 w 85"/>
                <a:gd name="T21" fmla="*/ 9 h 30"/>
                <a:gd name="T22" fmla="*/ 47 w 85"/>
                <a:gd name="T23" fmla="*/ 11 h 30"/>
                <a:gd name="T24" fmla="*/ 42 w 85"/>
                <a:gd name="T25" fmla="*/ 14 h 30"/>
                <a:gd name="T26" fmla="*/ 35 w 85"/>
                <a:gd name="T27" fmla="*/ 12 h 30"/>
                <a:gd name="T28" fmla="*/ 28 w 85"/>
                <a:gd name="T29" fmla="*/ 21 h 30"/>
                <a:gd name="T30" fmla="*/ 22 w 85"/>
                <a:gd name="T31" fmla="*/ 20 h 30"/>
                <a:gd name="T32" fmla="*/ 14 w 85"/>
                <a:gd name="T33" fmla="*/ 11 h 30"/>
                <a:gd name="T34" fmla="*/ 1 w 85"/>
                <a:gd name="T35" fmla="*/ 14 h 30"/>
                <a:gd name="T36" fmla="*/ 11 w 85"/>
                <a:gd name="T37" fmla="*/ 7 h 30"/>
                <a:gd name="T38" fmla="*/ 7 w 85"/>
                <a:gd name="T39" fmla="*/ 30 h 30"/>
                <a:gd name="T40" fmla="*/ 13 w 85"/>
                <a:gd name="T41" fmla="*/ 17 h 30"/>
                <a:gd name="T42" fmla="*/ 19 w 85"/>
                <a:gd name="T43" fmla="*/ 8 h 30"/>
                <a:gd name="T44" fmla="*/ 22 w 85"/>
                <a:gd name="T45" fmla="*/ 11 h 30"/>
                <a:gd name="T46" fmla="*/ 29 w 85"/>
                <a:gd name="T47" fmla="*/ 23 h 30"/>
                <a:gd name="T48" fmla="*/ 42 w 85"/>
                <a:gd name="T49" fmla="*/ 16 h 30"/>
                <a:gd name="T50" fmla="*/ 48 w 85"/>
                <a:gd name="T51" fmla="*/ 26 h 30"/>
                <a:gd name="T52" fmla="*/ 59 w 85"/>
                <a:gd name="T53" fmla="*/ 23 h 30"/>
                <a:gd name="T54" fmla="*/ 75 w 85"/>
                <a:gd name="T55" fmla="*/ 16 h 30"/>
                <a:gd name="T56" fmla="*/ 80 w 85"/>
                <a:gd name="T57" fmla="*/ 26 h 30"/>
                <a:gd name="T58" fmla="*/ 71 w 85"/>
                <a:gd name="T59" fmla="*/ 24 h 30"/>
                <a:gd name="T60" fmla="*/ 82 w 85"/>
                <a:gd name="T61" fmla="*/ 27 h 30"/>
                <a:gd name="T62" fmla="*/ 8 w 85"/>
                <a:gd name="T63" fmla="*/ 27 h 30"/>
                <a:gd name="T64" fmla="*/ 8 w 85"/>
                <a:gd name="T65" fmla="*/ 27 h 30"/>
                <a:gd name="T66" fmla="*/ 32 w 85"/>
                <a:gd name="T67" fmla="*/ 21 h 30"/>
                <a:gd name="T68" fmla="*/ 36 w 85"/>
                <a:gd name="T69" fmla="*/ 15 h 30"/>
                <a:gd name="T70" fmla="*/ 39 w 85"/>
                <a:gd name="T71" fmla="*/ 17 h 30"/>
                <a:gd name="T72" fmla="*/ 62 w 85"/>
                <a:gd name="T73" fmla="*/ 16 h 30"/>
                <a:gd name="T74" fmla="*/ 61 w 85"/>
                <a:gd name="T75" fmla="*/ 19 h 30"/>
                <a:gd name="T76" fmla="*/ 61 w 85"/>
                <a:gd name="T7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" h="30">
                  <a:moveTo>
                    <a:pt x="82" y="18"/>
                  </a:moveTo>
                  <a:cubicBezTo>
                    <a:pt x="80" y="17"/>
                    <a:pt x="77" y="16"/>
                    <a:pt x="76" y="15"/>
                  </a:cubicBezTo>
                  <a:cubicBezTo>
                    <a:pt x="77" y="13"/>
                    <a:pt x="78" y="12"/>
                    <a:pt x="79" y="11"/>
                  </a:cubicBezTo>
                  <a:cubicBezTo>
                    <a:pt x="80" y="6"/>
                    <a:pt x="71" y="9"/>
                    <a:pt x="73" y="14"/>
                  </a:cubicBezTo>
                  <a:cubicBezTo>
                    <a:pt x="73" y="14"/>
                    <a:pt x="73" y="14"/>
                    <a:pt x="73" y="15"/>
                  </a:cubicBezTo>
                  <a:cubicBezTo>
                    <a:pt x="73" y="15"/>
                    <a:pt x="73" y="15"/>
                    <a:pt x="72" y="15"/>
                  </a:cubicBezTo>
                  <a:cubicBezTo>
                    <a:pt x="71" y="17"/>
                    <a:pt x="69" y="18"/>
                    <a:pt x="67" y="20"/>
                  </a:cubicBezTo>
                  <a:cubicBezTo>
                    <a:pt x="65" y="21"/>
                    <a:pt x="62" y="23"/>
                    <a:pt x="61" y="21"/>
                  </a:cubicBezTo>
                  <a:cubicBezTo>
                    <a:pt x="63" y="20"/>
                    <a:pt x="64" y="18"/>
                    <a:pt x="65" y="15"/>
                  </a:cubicBezTo>
                  <a:cubicBezTo>
                    <a:pt x="66" y="14"/>
                    <a:pt x="66" y="12"/>
                    <a:pt x="63" y="12"/>
                  </a:cubicBezTo>
                  <a:cubicBezTo>
                    <a:pt x="60" y="12"/>
                    <a:pt x="59" y="16"/>
                    <a:pt x="59" y="18"/>
                  </a:cubicBezTo>
                  <a:cubicBezTo>
                    <a:pt x="59" y="19"/>
                    <a:pt x="59" y="20"/>
                    <a:pt x="59" y="21"/>
                  </a:cubicBezTo>
                  <a:cubicBezTo>
                    <a:pt x="55" y="24"/>
                    <a:pt x="50" y="26"/>
                    <a:pt x="48" y="23"/>
                  </a:cubicBezTo>
                  <a:cubicBezTo>
                    <a:pt x="47" y="20"/>
                    <a:pt x="48" y="15"/>
                    <a:pt x="49" y="11"/>
                  </a:cubicBezTo>
                  <a:cubicBezTo>
                    <a:pt x="50" y="11"/>
                    <a:pt x="50" y="11"/>
                    <a:pt x="51" y="10"/>
                  </a:cubicBezTo>
                  <a:cubicBezTo>
                    <a:pt x="54" y="10"/>
                    <a:pt x="57" y="10"/>
                    <a:pt x="60" y="9"/>
                  </a:cubicBezTo>
                  <a:cubicBezTo>
                    <a:pt x="62" y="9"/>
                    <a:pt x="61" y="6"/>
                    <a:pt x="60" y="7"/>
                  </a:cubicBezTo>
                  <a:cubicBezTo>
                    <a:pt x="57" y="7"/>
                    <a:pt x="55" y="8"/>
                    <a:pt x="53" y="8"/>
                  </a:cubicBezTo>
                  <a:cubicBezTo>
                    <a:pt x="54" y="7"/>
                    <a:pt x="54" y="5"/>
                    <a:pt x="52" y="4"/>
                  </a:cubicBezTo>
                  <a:cubicBezTo>
                    <a:pt x="51" y="3"/>
                    <a:pt x="49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6" y="9"/>
                    <a:pt x="45" y="9"/>
                    <a:pt x="43" y="9"/>
                  </a:cubicBezTo>
                  <a:cubicBezTo>
                    <a:pt x="41" y="9"/>
                    <a:pt x="42" y="11"/>
                    <a:pt x="43" y="11"/>
                  </a:cubicBezTo>
                  <a:cubicBezTo>
                    <a:pt x="44" y="11"/>
                    <a:pt x="46" y="11"/>
                    <a:pt x="47" y="11"/>
                  </a:cubicBezTo>
                  <a:cubicBezTo>
                    <a:pt x="46" y="11"/>
                    <a:pt x="45" y="12"/>
                    <a:pt x="44" y="12"/>
                  </a:cubicBezTo>
                  <a:cubicBezTo>
                    <a:pt x="44" y="13"/>
                    <a:pt x="43" y="13"/>
                    <a:pt x="42" y="14"/>
                  </a:cubicBezTo>
                  <a:cubicBezTo>
                    <a:pt x="41" y="11"/>
                    <a:pt x="38" y="11"/>
                    <a:pt x="36" y="12"/>
                  </a:cubicBezTo>
                  <a:cubicBezTo>
                    <a:pt x="36" y="12"/>
                    <a:pt x="35" y="12"/>
                    <a:pt x="35" y="12"/>
                  </a:cubicBezTo>
                  <a:cubicBezTo>
                    <a:pt x="34" y="13"/>
                    <a:pt x="31" y="16"/>
                    <a:pt x="30" y="19"/>
                  </a:cubicBezTo>
                  <a:cubicBezTo>
                    <a:pt x="29" y="20"/>
                    <a:pt x="28" y="21"/>
                    <a:pt x="28" y="21"/>
                  </a:cubicBezTo>
                  <a:cubicBezTo>
                    <a:pt x="26" y="23"/>
                    <a:pt x="25" y="24"/>
                    <a:pt x="23" y="25"/>
                  </a:cubicBezTo>
                  <a:cubicBezTo>
                    <a:pt x="20" y="27"/>
                    <a:pt x="21" y="21"/>
                    <a:pt x="22" y="20"/>
                  </a:cubicBezTo>
                  <a:cubicBezTo>
                    <a:pt x="23" y="16"/>
                    <a:pt x="28" y="6"/>
                    <a:pt x="24" y="3"/>
                  </a:cubicBezTo>
                  <a:cubicBezTo>
                    <a:pt x="21" y="0"/>
                    <a:pt x="17" y="7"/>
                    <a:pt x="14" y="11"/>
                  </a:cubicBezTo>
                  <a:cubicBezTo>
                    <a:pt x="14" y="9"/>
                    <a:pt x="14" y="6"/>
                    <a:pt x="12" y="4"/>
                  </a:cubicBezTo>
                  <a:cubicBezTo>
                    <a:pt x="8" y="0"/>
                    <a:pt x="2" y="11"/>
                    <a:pt x="1" y="14"/>
                  </a:cubicBezTo>
                  <a:cubicBezTo>
                    <a:pt x="0" y="15"/>
                    <a:pt x="2" y="16"/>
                    <a:pt x="3" y="15"/>
                  </a:cubicBezTo>
                  <a:cubicBezTo>
                    <a:pt x="3" y="13"/>
                    <a:pt x="10" y="3"/>
                    <a:pt x="11" y="7"/>
                  </a:cubicBezTo>
                  <a:cubicBezTo>
                    <a:pt x="12" y="10"/>
                    <a:pt x="12" y="13"/>
                    <a:pt x="11" y="16"/>
                  </a:cubicBezTo>
                  <a:cubicBezTo>
                    <a:pt x="9" y="20"/>
                    <a:pt x="3" y="28"/>
                    <a:pt x="7" y="30"/>
                  </a:cubicBezTo>
                  <a:cubicBezTo>
                    <a:pt x="7" y="30"/>
                    <a:pt x="8" y="30"/>
                    <a:pt x="8" y="30"/>
                  </a:cubicBezTo>
                  <a:cubicBezTo>
                    <a:pt x="12" y="27"/>
                    <a:pt x="12" y="22"/>
                    <a:pt x="13" y="17"/>
                  </a:cubicBezTo>
                  <a:cubicBezTo>
                    <a:pt x="14" y="16"/>
                    <a:pt x="14" y="15"/>
                    <a:pt x="15" y="14"/>
                  </a:cubicBezTo>
                  <a:cubicBezTo>
                    <a:pt x="16" y="12"/>
                    <a:pt x="17" y="10"/>
                    <a:pt x="19" y="8"/>
                  </a:cubicBezTo>
                  <a:cubicBezTo>
                    <a:pt x="19" y="7"/>
                    <a:pt x="23" y="3"/>
                    <a:pt x="23" y="7"/>
                  </a:cubicBezTo>
                  <a:cubicBezTo>
                    <a:pt x="23" y="8"/>
                    <a:pt x="22" y="10"/>
                    <a:pt x="22" y="11"/>
                  </a:cubicBezTo>
                  <a:cubicBezTo>
                    <a:pt x="21" y="14"/>
                    <a:pt x="15" y="27"/>
                    <a:pt x="22" y="28"/>
                  </a:cubicBezTo>
                  <a:cubicBezTo>
                    <a:pt x="24" y="28"/>
                    <a:pt x="28" y="25"/>
                    <a:pt x="29" y="23"/>
                  </a:cubicBezTo>
                  <a:cubicBezTo>
                    <a:pt x="29" y="24"/>
                    <a:pt x="30" y="25"/>
                    <a:pt x="32" y="26"/>
                  </a:cubicBezTo>
                  <a:cubicBezTo>
                    <a:pt x="37" y="28"/>
                    <a:pt x="41" y="21"/>
                    <a:pt x="42" y="16"/>
                  </a:cubicBezTo>
                  <a:cubicBezTo>
                    <a:pt x="43" y="15"/>
                    <a:pt x="45" y="15"/>
                    <a:pt x="47" y="13"/>
                  </a:cubicBezTo>
                  <a:cubicBezTo>
                    <a:pt x="45" y="18"/>
                    <a:pt x="45" y="24"/>
                    <a:pt x="48" y="26"/>
                  </a:cubicBezTo>
                  <a:cubicBezTo>
                    <a:pt x="51" y="28"/>
                    <a:pt x="55" y="25"/>
                    <a:pt x="58" y="24"/>
                  </a:cubicBezTo>
                  <a:cubicBezTo>
                    <a:pt x="58" y="24"/>
                    <a:pt x="59" y="23"/>
                    <a:pt x="59" y="23"/>
                  </a:cubicBezTo>
                  <a:cubicBezTo>
                    <a:pt x="61" y="25"/>
                    <a:pt x="63" y="24"/>
                    <a:pt x="66" y="23"/>
                  </a:cubicBezTo>
                  <a:cubicBezTo>
                    <a:pt x="69" y="21"/>
                    <a:pt x="72" y="19"/>
                    <a:pt x="75" y="16"/>
                  </a:cubicBezTo>
                  <a:cubicBezTo>
                    <a:pt x="76" y="18"/>
                    <a:pt x="78" y="18"/>
                    <a:pt x="80" y="19"/>
                  </a:cubicBezTo>
                  <a:cubicBezTo>
                    <a:pt x="82" y="20"/>
                    <a:pt x="83" y="25"/>
                    <a:pt x="80" y="26"/>
                  </a:cubicBezTo>
                  <a:cubicBezTo>
                    <a:pt x="79" y="26"/>
                    <a:pt x="77" y="26"/>
                    <a:pt x="76" y="25"/>
                  </a:cubicBezTo>
                  <a:cubicBezTo>
                    <a:pt x="74" y="25"/>
                    <a:pt x="72" y="24"/>
                    <a:pt x="71" y="24"/>
                  </a:cubicBezTo>
                  <a:cubicBezTo>
                    <a:pt x="69" y="23"/>
                    <a:pt x="69" y="25"/>
                    <a:pt x="70" y="26"/>
                  </a:cubicBezTo>
                  <a:cubicBezTo>
                    <a:pt x="74" y="27"/>
                    <a:pt x="78" y="29"/>
                    <a:pt x="82" y="27"/>
                  </a:cubicBezTo>
                  <a:cubicBezTo>
                    <a:pt x="85" y="25"/>
                    <a:pt x="85" y="20"/>
                    <a:pt x="82" y="18"/>
                  </a:cubicBezTo>
                  <a:close/>
                  <a:moveTo>
                    <a:pt x="8" y="27"/>
                  </a:moveTo>
                  <a:cubicBezTo>
                    <a:pt x="8" y="26"/>
                    <a:pt x="9" y="25"/>
                    <a:pt x="9" y="24"/>
                  </a:cubicBezTo>
                  <a:cubicBezTo>
                    <a:pt x="9" y="25"/>
                    <a:pt x="8" y="29"/>
                    <a:pt x="8" y="27"/>
                  </a:cubicBezTo>
                  <a:close/>
                  <a:moveTo>
                    <a:pt x="38" y="20"/>
                  </a:moveTo>
                  <a:cubicBezTo>
                    <a:pt x="37" y="21"/>
                    <a:pt x="31" y="27"/>
                    <a:pt x="32" y="21"/>
                  </a:cubicBezTo>
                  <a:cubicBezTo>
                    <a:pt x="32" y="21"/>
                    <a:pt x="32" y="20"/>
                    <a:pt x="32" y="20"/>
                  </a:cubicBezTo>
                  <a:cubicBezTo>
                    <a:pt x="34" y="18"/>
                    <a:pt x="35" y="17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7"/>
                    <a:pt x="38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lose/>
                  <a:moveTo>
                    <a:pt x="62" y="16"/>
                  </a:moveTo>
                  <a:cubicBezTo>
                    <a:pt x="62" y="15"/>
                    <a:pt x="62" y="14"/>
                    <a:pt x="63" y="15"/>
                  </a:cubicBezTo>
                  <a:cubicBezTo>
                    <a:pt x="63" y="16"/>
                    <a:pt x="62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1" y="18"/>
                    <a:pt x="61" y="17"/>
                    <a:pt x="62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24"/>
            <p:cNvSpPr>
              <a:spLocks noEditPoints="1"/>
            </p:cNvSpPr>
            <p:nvPr/>
          </p:nvSpPr>
          <p:spPr bwMode="auto">
            <a:xfrm>
              <a:off x="2570163" y="4659313"/>
              <a:ext cx="668338" cy="322263"/>
            </a:xfrm>
            <a:custGeom>
              <a:avLst/>
              <a:gdLst>
                <a:gd name="T0" fmla="*/ 3 w 178"/>
                <a:gd name="T1" fmla="*/ 14 h 86"/>
                <a:gd name="T2" fmla="*/ 49 w 178"/>
                <a:gd name="T3" fmla="*/ 27 h 86"/>
                <a:gd name="T4" fmla="*/ 131 w 178"/>
                <a:gd name="T5" fmla="*/ 36 h 86"/>
                <a:gd name="T6" fmla="*/ 149 w 178"/>
                <a:gd name="T7" fmla="*/ 61 h 86"/>
                <a:gd name="T8" fmla="*/ 147 w 178"/>
                <a:gd name="T9" fmla="*/ 68 h 86"/>
                <a:gd name="T10" fmla="*/ 142 w 178"/>
                <a:gd name="T11" fmla="*/ 59 h 86"/>
                <a:gd name="T12" fmla="*/ 142 w 178"/>
                <a:gd name="T13" fmla="*/ 66 h 86"/>
                <a:gd name="T14" fmla="*/ 138 w 178"/>
                <a:gd name="T15" fmla="*/ 65 h 86"/>
                <a:gd name="T16" fmla="*/ 129 w 178"/>
                <a:gd name="T17" fmla="*/ 44 h 86"/>
                <a:gd name="T18" fmla="*/ 125 w 178"/>
                <a:gd name="T19" fmla="*/ 43 h 86"/>
                <a:gd name="T20" fmla="*/ 127 w 178"/>
                <a:gd name="T21" fmla="*/ 60 h 86"/>
                <a:gd name="T22" fmla="*/ 114 w 178"/>
                <a:gd name="T23" fmla="*/ 36 h 86"/>
                <a:gd name="T24" fmla="*/ 109 w 178"/>
                <a:gd name="T25" fmla="*/ 35 h 86"/>
                <a:gd name="T26" fmla="*/ 105 w 178"/>
                <a:gd name="T27" fmla="*/ 32 h 86"/>
                <a:gd name="T28" fmla="*/ 99 w 178"/>
                <a:gd name="T29" fmla="*/ 31 h 86"/>
                <a:gd name="T30" fmla="*/ 100 w 178"/>
                <a:gd name="T31" fmla="*/ 49 h 86"/>
                <a:gd name="T32" fmla="*/ 95 w 178"/>
                <a:gd name="T33" fmla="*/ 47 h 86"/>
                <a:gd name="T34" fmla="*/ 82 w 178"/>
                <a:gd name="T35" fmla="*/ 25 h 86"/>
                <a:gd name="T36" fmla="*/ 82 w 178"/>
                <a:gd name="T37" fmla="*/ 40 h 86"/>
                <a:gd name="T38" fmla="*/ 72 w 178"/>
                <a:gd name="T39" fmla="*/ 25 h 86"/>
                <a:gd name="T40" fmla="*/ 65 w 178"/>
                <a:gd name="T41" fmla="*/ 22 h 86"/>
                <a:gd name="T42" fmla="*/ 61 w 178"/>
                <a:gd name="T43" fmla="*/ 22 h 86"/>
                <a:gd name="T44" fmla="*/ 58 w 178"/>
                <a:gd name="T45" fmla="*/ 24 h 86"/>
                <a:gd name="T46" fmla="*/ 172 w 178"/>
                <a:gd name="T47" fmla="*/ 77 h 86"/>
                <a:gd name="T48" fmla="*/ 169 w 178"/>
                <a:gd name="T49" fmla="*/ 68 h 86"/>
                <a:gd name="T50" fmla="*/ 169 w 178"/>
                <a:gd name="T51" fmla="*/ 77 h 86"/>
                <a:gd name="T52" fmla="*/ 165 w 178"/>
                <a:gd name="T53" fmla="*/ 76 h 86"/>
                <a:gd name="T54" fmla="*/ 162 w 178"/>
                <a:gd name="T55" fmla="*/ 73 h 86"/>
                <a:gd name="T56" fmla="*/ 158 w 178"/>
                <a:gd name="T57" fmla="*/ 66 h 86"/>
                <a:gd name="T58" fmla="*/ 156 w 178"/>
                <a:gd name="T59" fmla="*/ 71 h 86"/>
                <a:gd name="T60" fmla="*/ 163 w 178"/>
                <a:gd name="T61" fmla="*/ 64 h 86"/>
                <a:gd name="T62" fmla="*/ 144 w 178"/>
                <a:gd name="T63" fmla="*/ 55 h 86"/>
                <a:gd name="T64" fmla="*/ 68 w 178"/>
                <a:gd name="T65" fmla="*/ 34 h 86"/>
                <a:gd name="T66" fmla="*/ 56 w 178"/>
                <a:gd name="T67" fmla="*/ 25 h 86"/>
                <a:gd name="T68" fmla="*/ 60 w 178"/>
                <a:gd name="T69" fmla="*/ 27 h 86"/>
                <a:gd name="T70" fmla="*/ 64 w 178"/>
                <a:gd name="T71" fmla="*/ 30 h 86"/>
                <a:gd name="T72" fmla="*/ 26 w 178"/>
                <a:gd name="T73" fmla="*/ 14 h 86"/>
                <a:gd name="T74" fmla="*/ 9 w 178"/>
                <a:gd name="T75" fmla="*/ 16 h 86"/>
                <a:gd name="T76" fmla="*/ 39 w 178"/>
                <a:gd name="T77" fmla="*/ 14 h 86"/>
                <a:gd name="T78" fmla="*/ 12 w 178"/>
                <a:gd name="T79" fmla="*/ 20 h 86"/>
                <a:gd name="T80" fmla="*/ 52 w 178"/>
                <a:gd name="T81" fmla="*/ 25 h 86"/>
                <a:gd name="T82" fmla="*/ 19 w 178"/>
                <a:gd name="T83" fmla="*/ 6 h 86"/>
                <a:gd name="T84" fmla="*/ 149 w 178"/>
                <a:gd name="T85" fmla="*/ 77 h 86"/>
                <a:gd name="T86" fmla="*/ 76 w 178"/>
                <a:gd name="T87" fmla="*/ 37 h 86"/>
                <a:gd name="T88" fmla="*/ 83 w 178"/>
                <a:gd name="T89" fmla="*/ 42 h 86"/>
                <a:gd name="T90" fmla="*/ 84 w 178"/>
                <a:gd name="T91" fmla="*/ 32 h 86"/>
                <a:gd name="T92" fmla="*/ 96 w 178"/>
                <a:gd name="T93" fmla="*/ 50 h 86"/>
                <a:gd name="T94" fmla="*/ 100 w 178"/>
                <a:gd name="T95" fmla="*/ 50 h 86"/>
                <a:gd name="T96" fmla="*/ 101 w 178"/>
                <a:gd name="T97" fmla="*/ 33 h 86"/>
                <a:gd name="T98" fmla="*/ 115 w 178"/>
                <a:gd name="T99" fmla="*/ 57 h 86"/>
                <a:gd name="T100" fmla="*/ 123 w 178"/>
                <a:gd name="T101" fmla="*/ 64 h 86"/>
                <a:gd name="T102" fmla="*/ 129 w 178"/>
                <a:gd name="T103" fmla="*/ 66 h 86"/>
                <a:gd name="T104" fmla="*/ 139 w 178"/>
                <a:gd name="T105" fmla="*/ 67 h 86"/>
                <a:gd name="T106" fmla="*/ 147 w 178"/>
                <a:gd name="T107" fmla="*/ 73 h 86"/>
                <a:gd name="T108" fmla="*/ 153 w 178"/>
                <a:gd name="T109" fmla="*/ 73 h 86"/>
                <a:gd name="T110" fmla="*/ 160 w 178"/>
                <a:gd name="T111" fmla="*/ 74 h 86"/>
                <a:gd name="T112" fmla="*/ 167 w 178"/>
                <a:gd name="T113" fmla="*/ 79 h 86"/>
                <a:gd name="T114" fmla="*/ 172 w 178"/>
                <a:gd name="T11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8" h="86">
                  <a:moveTo>
                    <a:pt x="58" y="16"/>
                  </a:moveTo>
                  <a:cubicBezTo>
                    <a:pt x="55" y="16"/>
                    <a:pt x="52" y="17"/>
                    <a:pt x="49" y="17"/>
                  </a:cubicBezTo>
                  <a:cubicBezTo>
                    <a:pt x="43" y="8"/>
                    <a:pt x="36" y="1"/>
                    <a:pt x="25" y="1"/>
                  </a:cubicBezTo>
                  <a:cubicBezTo>
                    <a:pt x="16" y="1"/>
                    <a:pt x="12" y="11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3" y="13"/>
                    <a:pt x="3" y="13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5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1" y="22"/>
                    <a:pt x="16" y="33"/>
                    <a:pt x="27" y="36"/>
                  </a:cubicBezTo>
                  <a:cubicBezTo>
                    <a:pt x="34" y="37"/>
                    <a:pt x="46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76" y="41"/>
                    <a:pt x="102" y="58"/>
                    <a:pt x="130" y="71"/>
                  </a:cubicBezTo>
                  <a:cubicBezTo>
                    <a:pt x="138" y="75"/>
                    <a:pt x="146" y="80"/>
                    <a:pt x="155" y="82"/>
                  </a:cubicBezTo>
                  <a:cubicBezTo>
                    <a:pt x="161" y="84"/>
                    <a:pt x="170" y="86"/>
                    <a:pt x="174" y="79"/>
                  </a:cubicBezTo>
                  <a:cubicBezTo>
                    <a:pt x="178" y="72"/>
                    <a:pt x="171" y="65"/>
                    <a:pt x="166" y="60"/>
                  </a:cubicBezTo>
                  <a:cubicBezTo>
                    <a:pt x="157" y="49"/>
                    <a:pt x="143" y="42"/>
                    <a:pt x="131" y="36"/>
                  </a:cubicBezTo>
                  <a:cubicBezTo>
                    <a:pt x="109" y="24"/>
                    <a:pt x="84" y="16"/>
                    <a:pt x="58" y="16"/>
                  </a:cubicBezTo>
                  <a:close/>
                  <a:moveTo>
                    <a:pt x="118" y="33"/>
                  </a:moveTo>
                  <a:cubicBezTo>
                    <a:pt x="129" y="38"/>
                    <a:pt x="140" y="43"/>
                    <a:pt x="150" y="50"/>
                  </a:cubicBezTo>
                  <a:cubicBezTo>
                    <a:pt x="151" y="56"/>
                    <a:pt x="152" y="63"/>
                    <a:pt x="153" y="69"/>
                  </a:cubicBezTo>
                  <a:cubicBezTo>
                    <a:pt x="153" y="72"/>
                    <a:pt x="151" y="67"/>
                    <a:pt x="151" y="67"/>
                  </a:cubicBezTo>
                  <a:cubicBezTo>
                    <a:pt x="150" y="65"/>
                    <a:pt x="149" y="63"/>
                    <a:pt x="149" y="61"/>
                  </a:cubicBezTo>
                  <a:cubicBezTo>
                    <a:pt x="148" y="58"/>
                    <a:pt x="148" y="55"/>
                    <a:pt x="147" y="52"/>
                  </a:cubicBezTo>
                  <a:cubicBezTo>
                    <a:pt x="147" y="51"/>
                    <a:pt x="146" y="52"/>
                    <a:pt x="146" y="52"/>
                  </a:cubicBezTo>
                  <a:cubicBezTo>
                    <a:pt x="147" y="56"/>
                    <a:pt x="148" y="59"/>
                    <a:pt x="148" y="63"/>
                  </a:cubicBezTo>
                  <a:cubicBezTo>
                    <a:pt x="149" y="65"/>
                    <a:pt x="149" y="67"/>
                    <a:pt x="149" y="69"/>
                  </a:cubicBezTo>
                  <a:cubicBezTo>
                    <a:pt x="150" y="70"/>
                    <a:pt x="151" y="76"/>
                    <a:pt x="149" y="73"/>
                  </a:cubicBezTo>
                  <a:cubicBezTo>
                    <a:pt x="148" y="71"/>
                    <a:pt x="148" y="70"/>
                    <a:pt x="147" y="68"/>
                  </a:cubicBezTo>
                  <a:cubicBezTo>
                    <a:pt x="147" y="62"/>
                    <a:pt x="146" y="56"/>
                    <a:pt x="143" y="51"/>
                  </a:cubicBezTo>
                  <a:cubicBezTo>
                    <a:pt x="143" y="50"/>
                    <a:pt x="142" y="51"/>
                    <a:pt x="142" y="51"/>
                  </a:cubicBezTo>
                  <a:cubicBezTo>
                    <a:pt x="143" y="57"/>
                    <a:pt x="144" y="62"/>
                    <a:pt x="146" y="68"/>
                  </a:cubicBezTo>
                  <a:cubicBezTo>
                    <a:pt x="146" y="68"/>
                    <a:pt x="146" y="69"/>
                    <a:pt x="146" y="69"/>
                  </a:cubicBezTo>
                  <a:cubicBezTo>
                    <a:pt x="146" y="72"/>
                    <a:pt x="147" y="73"/>
                    <a:pt x="146" y="70"/>
                  </a:cubicBezTo>
                  <a:cubicBezTo>
                    <a:pt x="144" y="67"/>
                    <a:pt x="143" y="63"/>
                    <a:pt x="142" y="59"/>
                  </a:cubicBezTo>
                  <a:cubicBezTo>
                    <a:pt x="141" y="58"/>
                    <a:pt x="141" y="56"/>
                    <a:pt x="141" y="55"/>
                  </a:cubicBezTo>
                  <a:cubicBezTo>
                    <a:pt x="140" y="52"/>
                    <a:pt x="139" y="50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40" y="55"/>
                    <a:pt x="142" y="60"/>
                    <a:pt x="142" y="66"/>
                  </a:cubicBezTo>
                  <a:cubicBezTo>
                    <a:pt x="142" y="69"/>
                    <a:pt x="139" y="64"/>
                    <a:pt x="139" y="63"/>
                  </a:cubicBezTo>
                  <a:cubicBezTo>
                    <a:pt x="139" y="63"/>
                    <a:pt x="138" y="62"/>
                    <a:pt x="138" y="62"/>
                  </a:cubicBezTo>
                  <a:cubicBezTo>
                    <a:pt x="137" y="56"/>
                    <a:pt x="135" y="50"/>
                    <a:pt x="134" y="44"/>
                  </a:cubicBezTo>
                  <a:cubicBezTo>
                    <a:pt x="134" y="44"/>
                    <a:pt x="133" y="44"/>
                    <a:pt x="133" y="44"/>
                  </a:cubicBezTo>
                  <a:cubicBezTo>
                    <a:pt x="135" y="50"/>
                    <a:pt x="135" y="57"/>
                    <a:pt x="138" y="62"/>
                  </a:cubicBezTo>
                  <a:cubicBezTo>
                    <a:pt x="138" y="63"/>
                    <a:pt x="138" y="64"/>
                    <a:pt x="138" y="65"/>
                  </a:cubicBezTo>
                  <a:cubicBezTo>
                    <a:pt x="138" y="66"/>
                    <a:pt x="136" y="63"/>
                    <a:pt x="136" y="62"/>
                  </a:cubicBezTo>
                  <a:cubicBezTo>
                    <a:pt x="135" y="60"/>
                    <a:pt x="134" y="58"/>
                    <a:pt x="133" y="56"/>
                  </a:cubicBezTo>
                  <a:cubicBezTo>
                    <a:pt x="133" y="56"/>
                    <a:pt x="133" y="55"/>
                    <a:pt x="133" y="55"/>
                  </a:cubicBezTo>
                  <a:cubicBezTo>
                    <a:pt x="133" y="53"/>
                    <a:pt x="132" y="51"/>
                    <a:pt x="131" y="49"/>
                  </a:cubicBezTo>
                  <a:cubicBezTo>
                    <a:pt x="131" y="47"/>
                    <a:pt x="130" y="46"/>
                    <a:pt x="129" y="44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30" y="48"/>
                    <a:pt x="131" y="51"/>
                    <a:pt x="132" y="55"/>
                  </a:cubicBezTo>
                  <a:cubicBezTo>
                    <a:pt x="133" y="57"/>
                    <a:pt x="133" y="60"/>
                    <a:pt x="134" y="62"/>
                  </a:cubicBezTo>
                  <a:cubicBezTo>
                    <a:pt x="134" y="65"/>
                    <a:pt x="134" y="68"/>
                    <a:pt x="132" y="63"/>
                  </a:cubicBezTo>
                  <a:cubicBezTo>
                    <a:pt x="131" y="61"/>
                    <a:pt x="130" y="58"/>
                    <a:pt x="129" y="56"/>
                  </a:cubicBezTo>
                  <a:cubicBezTo>
                    <a:pt x="128" y="52"/>
                    <a:pt x="127" y="48"/>
                    <a:pt x="125" y="44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2"/>
                    <a:pt x="125" y="42"/>
                    <a:pt x="124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6"/>
                    <a:pt x="126" y="51"/>
                    <a:pt x="128" y="55"/>
                  </a:cubicBezTo>
                  <a:cubicBezTo>
                    <a:pt x="128" y="56"/>
                    <a:pt x="128" y="57"/>
                    <a:pt x="129" y="58"/>
                  </a:cubicBezTo>
                  <a:cubicBezTo>
                    <a:pt x="129" y="60"/>
                    <a:pt x="129" y="62"/>
                    <a:pt x="129" y="64"/>
                  </a:cubicBezTo>
                  <a:cubicBezTo>
                    <a:pt x="129" y="63"/>
                    <a:pt x="127" y="61"/>
                    <a:pt x="127" y="60"/>
                  </a:cubicBezTo>
                  <a:cubicBezTo>
                    <a:pt x="124" y="51"/>
                    <a:pt x="122" y="43"/>
                    <a:pt x="117" y="35"/>
                  </a:cubicBezTo>
                  <a:cubicBezTo>
                    <a:pt x="117" y="35"/>
                    <a:pt x="117" y="35"/>
                    <a:pt x="117" y="36"/>
                  </a:cubicBezTo>
                  <a:cubicBezTo>
                    <a:pt x="118" y="45"/>
                    <a:pt x="123" y="53"/>
                    <a:pt x="123" y="62"/>
                  </a:cubicBezTo>
                  <a:cubicBezTo>
                    <a:pt x="123" y="60"/>
                    <a:pt x="122" y="58"/>
                    <a:pt x="121" y="56"/>
                  </a:cubicBezTo>
                  <a:cubicBezTo>
                    <a:pt x="120" y="53"/>
                    <a:pt x="120" y="51"/>
                    <a:pt x="119" y="49"/>
                  </a:cubicBezTo>
                  <a:cubicBezTo>
                    <a:pt x="118" y="44"/>
                    <a:pt x="116" y="40"/>
                    <a:pt x="114" y="36"/>
                  </a:cubicBezTo>
                  <a:cubicBezTo>
                    <a:pt x="114" y="36"/>
                    <a:pt x="113" y="36"/>
                    <a:pt x="113" y="37"/>
                  </a:cubicBezTo>
                  <a:cubicBezTo>
                    <a:pt x="116" y="44"/>
                    <a:pt x="119" y="51"/>
                    <a:pt x="120" y="59"/>
                  </a:cubicBezTo>
                  <a:cubicBezTo>
                    <a:pt x="121" y="63"/>
                    <a:pt x="118" y="58"/>
                    <a:pt x="118" y="58"/>
                  </a:cubicBezTo>
                  <a:cubicBezTo>
                    <a:pt x="117" y="56"/>
                    <a:pt x="117" y="54"/>
                    <a:pt x="116" y="52"/>
                  </a:cubicBezTo>
                  <a:cubicBezTo>
                    <a:pt x="115" y="49"/>
                    <a:pt x="114" y="45"/>
                    <a:pt x="112" y="41"/>
                  </a:cubicBezTo>
                  <a:cubicBezTo>
                    <a:pt x="111" y="39"/>
                    <a:pt x="110" y="37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7"/>
                    <a:pt x="110" y="39"/>
                    <a:pt x="111" y="41"/>
                  </a:cubicBezTo>
                  <a:cubicBezTo>
                    <a:pt x="111" y="42"/>
                    <a:pt x="112" y="42"/>
                    <a:pt x="112" y="43"/>
                  </a:cubicBezTo>
                  <a:cubicBezTo>
                    <a:pt x="113" y="45"/>
                    <a:pt x="113" y="48"/>
                    <a:pt x="114" y="51"/>
                  </a:cubicBezTo>
                  <a:cubicBezTo>
                    <a:pt x="114" y="52"/>
                    <a:pt x="114" y="55"/>
                    <a:pt x="114" y="56"/>
                  </a:cubicBezTo>
                  <a:cubicBezTo>
                    <a:pt x="110" y="49"/>
                    <a:pt x="108" y="39"/>
                    <a:pt x="105" y="32"/>
                  </a:cubicBezTo>
                  <a:cubicBezTo>
                    <a:pt x="105" y="31"/>
                    <a:pt x="104" y="31"/>
                    <a:pt x="105" y="32"/>
                  </a:cubicBezTo>
                  <a:cubicBezTo>
                    <a:pt x="105" y="35"/>
                    <a:pt x="106" y="39"/>
                    <a:pt x="108" y="42"/>
                  </a:cubicBezTo>
                  <a:cubicBezTo>
                    <a:pt x="108" y="45"/>
                    <a:pt x="109" y="47"/>
                    <a:pt x="110" y="50"/>
                  </a:cubicBezTo>
                  <a:cubicBezTo>
                    <a:pt x="110" y="52"/>
                    <a:pt x="110" y="54"/>
                    <a:pt x="108" y="52"/>
                  </a:cubicBezTo>
                  <a:cubicBezTo>
                    <a:pt x="104" y="45"/>
                    <a:pt x="104" y="37"/>
                    <a:pt x="100" y="30"/>
                  </a:cubicBezTo>
                  <a:cubicBezTo>
                    <a:pt x="100" y="30"/>
                    <a:pt x="99" y="30"/>
                    <a:pt x="99" y="31"/>
                  </a:cubicBezTo>
                  <a:cubicBezTo>
                    <a:pt x="100" y="34"/>
                    <a:pt x="101" y="38"/>
                    <a:pt x="102" y="41"/>
                  </a:cubicBezTo>
                  <a:cubicBezTo>
                    <a:pt x="102" y="43"/>
                    <a:pt x="103" y="45"/>
                    <a:pt x="103" y="46"/>
                  </a:cubicBezTo>
                  <a:cubicBezTo>
                    <a:pt x="104" y="48"/>
                    <a:pt x="104" y="49"/>
                    <a:pt x="103" y="47"/>
                  </a:cubicBezTo>
                  <a:cubicBezTo>
                    <a:pt x="100" y="42"/>
                    <a:pt x="98" y="35"/>
                    <a:pt x="96" y="28"/>
                  </a:cubicBezTo>
                  <a:cubicBezTo>
                    <a:pt x="96" y="28"/>
                    <a:pt x="95" y="28"/>
                    <a:pt x="95" y="29"/>
                  </a:cubicBezTo>
                  <a:cubicBezTo>
                    <a:pt x="97" y="35"/>
                    <a:pt x="99" y="42"/>
                    <a:pt x="100" y="49"/>
                  </a:cubicBezTo>
                  <a:cubicBezTo>
                    <a:pt x="100" y="48"/>
                    <a:pt x="98" y="45"/>
                    <a:pt x="98" y="44"/>
                  </a:cubicBezTo>
                  <a:cubicBezTo>
                    <a:pt x="97" y="42"/>
                    <a:pt x="96" y="40"/>
                    <a:pt x="95" y="38"/>
                  </a:cubicBezTo>
                  <a:cubicBezTo>
                    <a:pt x="94" y="35"/>
                    <a:pt x="93" y="32"/>
                    <a:pt x="92" y="29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36"/>
                    <a:pt x="95" y="41"/>
                    <a:pt x="96" y="47"/>
                  </a:cubicBezTo>
                  <a:cubicBezTo>
                    <a:pt x="97" y="49"/>
                    <a:pt x="96" y="47"/>
                    <a:pt x="95" y="47"/>
                  </a:cubicBezTo>
                  <a:cubicBezTo>
                    <a:pt x="94" y="44"/>
                    <a:pt x="93" y="42"/>
                    <a:pt x="92" y="39"/>
                  </a:cubicBezTo>
                  <a:cubicBezTo>
                    <a:pt x="91" y="35"/>
                    <a:pt x="89" y="32"/>
                    <a:pt x="88" y="28"/>
                  </a:cubicBezTo>
                  <a:cubicBezTo>
                    <a:pt x="88" y="27"/>
                    <a:pt x="87" y="28"/>
                    <a:pt x="87" y="28"/>
                  </a:cubicBezTo>
                  <a:cubicBezTo>
                    <a:pt x="87" y="30"/>
                    <a:pt x="88" y="33"/>
                    <a:pt x="88" y="35"/>
                  </a:cubicBezTo>
                  <a:cubicBezTo>
                    <a:pt x="89" y="37"/>
                    <a:pt x="89" y="42"/>
                    <a:pt x="90" y="43"/>
                  </a:cubicBezTo>
                  <a:cubicBezTo>
                    <a:pt x="86" y="38"/>
                    <a:pt x="85" y="31"/>
                    <a:pt x="82" y="25"/>
                  </a:cubicBezTo>
                  <a:cubicBezTo>
                    <a:pt x="81" y="25"/>
                    <a:pt x="81" y="25"/>
                    <a:pt x="81" y="26"/>
                  </a:cubicBezTo>
                  <a:cubicBezTo>
                    <a:pt x="82" y="28"/>
                    <a:pt x="83" y="31"/>
                    <a:pt x="83" y="33"/>
                  </a:cubicBezTo>
                  <a:cubicBezTo>
                    <a:pt x="84" y="35"/>
                    <a:pt x="85" y="38"/>
                    <a:pt x="86" y="39"/>
                  </a:cubicBezTo>
                  <a:cubicBezTo>
                    <a:pt x="82" y="34"/>
                    <a:pt x="80" y="28"/>
                    <a:pt x="78" y="23"/>
                  </a:cubicBezTo>
                  <a:cubicBezTo>
                    <a:pt x="77" y="22"/>
                    <a:pt x="77" y="22"/>
                    <a:pt x="77" y="23"/>
                  </a:cubicBezTo>
                  <a:cubicBezTo>
                    <a:pt x="78" y="29"/>
                    <a:pt x="81" y="34"/>
                    <a:pt x="82" y="40"/>
                  </a:cubicBezTo>
                  <a:cubicBezTo>
                    <a:pt x="82" y="38"/>
                    <a:pt x="80" y="35"/>
                    <a:pt x="78" y="33"/>
                  </a:cubicBezTo>
                  <a:cubicBezTo>
                    <a:pt x="77" y="30"/>
                    <a:pt x="76" y="26"/>
                    <a:pt x="75" y="23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75" y="28"/>
                    <a:pt x="77" y="33"/>
                    <a:pt x="78" y="37"/>
                  </a:cubicBezTo>
                  <a:cubicBezTo>
                    <a:pt x="77" y="33"/>
                    <a:pt x="75" y="28"/>
                    <a:pt x="72" y="24"/>
                  </a:cubicBezTo>
                  <a:cubicBezTo>
                    <a:pt x="72" y="24"/>
                    <a:pt x="71" y="24"/>
                    <a:pt x="72" y="25"/>
                  </a:cubicBezTo>
                  <a:cubicBezTo>
                    <a:pt x="72" y="28"/>
                    <a:pt x="73" y="34"/>
                    <a:pt x="75" y="36"/>
                  </a:cubicBezTo>
                  <a:cubicBezTo>
                    <a:pt x="72" y="33"/>
                    <a:pt x="71" y="27"/>
                    <a:pt x="68" y="23"/>
                  </a:cubicBezTo>
                  <a:cubicBezTo>
                    <a:pt x="68" y="23"/>
                    <a:pt x="67" y="23"/>
                    <a:pt x="67" y="24"/>
                  </a:cubicBezTo>
                  <a:cubicBezTo>
                    <a:pt x="68" y="26"/>
                    <a:pt x="69" y="28"/>
                    <a:pt x="69" y="30"/>
                  </a:cubicBezTo>
                  <a:cubicBezTo>
                    <a:pt x="69" y="31"/>
                    <a:pt x="72" y="37"/>
                    <a:pt x="70" y="33"/>
                  </a:cubicBezTo>
                  <a:cubicBezTo>
                    <a:pt x="69" y="29"/>
                    <a:pt x="68" y="25"/>
                    <a:pt x="65" y="22"/>
                  </a:cubicBezTo>
                  <a:cubicBezTo>
                    <a:pt x="65" y="21"/>
                    <a:pt x="64" y="22"/>
                    <a:pt x="64" y="22"/>
                  </a:cubicBezTo>
                  <a:cubicBezTo>
                    <a:pt x="65" y="24"/>
                    <a:pt x="66" y="27"/>
                    <a:pt x="66" y="29"/>
                  </a:cubicBezTo>
                  <a:cubicBezTo>
                    <a:pt x="66" y="27"/>
                    <a:pt x="64" y="24"/>
                    <a:pt x="63" y="22"/>
                  </a:cubicBezTo>
                  <a:cubicBezTo>
                    <a:pt x="63" y="22"/>
                    <a:pt x="62" y="22"/>
                    <a:pt x="62" y="22"/>
                  </a:cubicBezTo>
                  <a:cubicBezTo>
                    <a:pt x="62" y="24"/>
                    <a:pt x="63" y="26"/>
                    <a:pt x="63" y="29"/>
                  </a:cubicBezTo>
                  <a:cubicBezTo>
                    <a:pt x="63" y="27"/>
                    <a:pt x="61" y="24"/>
                    <a:pt x="61" y="22"/>
                  </a:cubicBezTo>
                  <a:cubicBezTo>
                    <a:pt x="61" y="21"/>
                    <a:pt x="60" y="22"/>
                    <a:pt x="60" y="22"/>
                  </a:cubicBezTo>
                  <a:cubicBezTo>
                    <a:pt x="60" y="22"/>
                    <a:pt x="60" y="23"/>
                    <a:pt x="60" y="23"/>
                  </a:cubicBezTo>
                  <a:cubicBezTo>
                    <a:pt x="60" y="23"/>
                    <a:pt x="60" y="23"/>
                    <a:pt x="60" y="22"/>
                  </a:cubicBezTo>
                  <a:cubicBezTo>
                    <a:pt x="60" y="22"/>
                    <a:pt x="59" y="22"/>
                    <a:pt x="59" y="22"/>
                  </a:cubicBezTo>
                  <a:cubicBezTo>
                    <a:pt x="59" y="23"/>
                    <a:pt x="59" y="23"/>
                    <a:pt x="58" y="24"/>
                  </a:cubicBezTo>
                  <a:cubicBezTo>
                    <a:pt x="58" y="23"/>
                    <a:pt x="58" y="23"/>
                    <a:pt x="58" y="24"/>
                  </a:cubicBezTo>
                  <a:cubicBezTo>
                    <a:pt x="57" y="25"/>
                    <a:pt x="57" y="25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7" y="22"/>
                    <a:pt x="57" y="21"/>
                    <a:pt x="56" y="19"/>
                  </a:cubicBezTo>
                  <a:cubicBezTo>
                    <a:pt x="78" y="19"/>
                    <a:pt x="98" y="24"/>
                    <a:pt x="118" y="33"/>
                  </a:cubicBezTo>
                  <a:close/>
                  <a:moveTo>
                    <a:pt x="172" y="74"/>
                  </a:moveTo>
                  <a:cubicBezTo>
                    <a:pt x="172" y="75"/>
                    <a:pt x="172" y="76"/>
                    <a:pt x="172" y="77"/>
                  </a:cubicBezTo>
                  <a:cubicBezTo>
                    <a:pt x="172" y="74"/>
                    <a:pt x="171" y="72"/>
                    <a:pt x="171" y="69"/>
                  </a:cubicBezTo>
                  <a:cubicBezTo>
                    <a:pt x="171" y="70"/>
                    <a:pt x="171" y="71"/>
                    <a:pt x="171" y="71"/>
                  </a:cubicBezTo>
                  <a:cubicBezTo>
                    <a:pt x="172" y="72"/>
                    <a:pt x="172" y="73"/>
                    <a:pt x="172" y="74"/>
                  </a:cubicBezTo>
                  <a:close/>
                  <a:moveTo>
                    <a:pt x="170" y="68"/>
                  </a:moveTo>
                  <a:cubicBezTo>
                    <a:pt x="170" y="68"/>
                    <a:pt x="170" y="68"/>
                    <a:pt x="170" y="68"/>
                  </a:cubicBezTo>
                  <a:cubicBezTo>
                    <a:pt x="170" y="68"/>
                    <a:pt x="170" y="68"/>
                    <a:pt x="169" y="68"/>
                  </a:cubicBezTo>
                  <a:cubicBezTo>
                    <a:pt x="170" y="68"/>
                    <a:pt x="170" y="68"/>
                    <a:pt x="170" y="68"/>
                  </a:cubicBezTo>
                  <a:close/>
                  <a:moveTo>
                    <a:pt x="153" y="52"/>
                  </a:moveTo>
                  <a:cubicBezTo>
                    <a:pt x="158" y="56"/>
                    <a:pt x="163" y="59"/>
                    <a:pt x="166" y="64"/>
                  </a:cubicBezTo>
                  <a:cubicBezTo>
                    <a:pt x="167" y="64"/>
                    <a:pt x="167" y="65"/>
                    <a:pt x="168" y="66"/>
                  </a:cubicBezTo>
                  <a:cubicBezTo>
                    <a:pt x="168" y="67"/>
                    <a:pt x="169" y="69"/>
                    <a:pt x="169" y="71"/>
                  </a:cubicBezTo>
                  <a:cubicBezTo>
                    <a:pt x="169" y="72"/>
                    <a:pt x="169" y="76"/>
                    <a:pt x="169" y="77"/>
                  </a:cubicBezTo>
                  <a:cubicBezTo>
                    <a:pt x="167" y="73"/>
                    <a:pt x="167" y="68"/>
                    <a:pt x="166" y="64"/>
                  </a:cubicBezTo>
                  <a:cubicBezTo>
                    <a:pt x="166" y="63"/>
                    <a:pt x="165" y="63"/>
                    <a:pt x="165" y="64"/>
                  </a:cubicBezTo>
                  <a:cubicBezTo>
                    <a:pt x="165" y="64"/>
                    <a:pt x="165" y="65"/>
                    <a:pt x="165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6" y="68"/>
                    <a:pt x="166" y="69"/>
                    <a:pt x="166" y="71"/>
                  </a:cubicBezTo>
                  <a:cubicBezTo>
                    <a:pt x="166" y="73"/>
                    <a:pt x="168" y="81"/>
                    <a:pt x="165" y="76"/>
                  </a:cubicBezTo>
                  <a:cubicBezTo>
                    <a:pt x="165" y="75"/>
                    <a:pt x="165" y="75"/>
                    <a:pt x="165" y="74"/>
                  </a:cubicBezTo>
                  <a:cubicBezTo>
                    <a:pt x="165" y="70"/>
                    <a:pt x="164" y="65"/>
                    <a:pt x="162" y="60"/>
                  </a:cubicBezTo>
                  <a:cubicBezTo>
                    <a:pt x="162" y="60"/>
                    <a:pt x="161" y="60"/>
                    <a:pt x="161" y="61"/>
                  </a:cubicBezTo>
                  <a:cubicBezTo>
                    <a:pt x="162" y="65"/>
                    <a:pt x="163" y="70"/>
                    <a:pt x="164" y="74"/>
                  </a:cubicBezTo>
                  <a:cubicBezTo>
                    <a:pt x="164" y="75"/>
                    <a:pt x="164" y="76"/>
                    <a:pt x="164" y="77"/>
                  </a:cubicBezTo>
                  <a:cubicBezTo>
                    <a:pt x="164" y="78"/>
                    <a:pt x="162" y="74"/>
                    <a:pt x="162" y="73"/>
                  </a:cubicBezTo>
                  <a:cubicBezTo>
                    <a:pt x="161" y="71"/>
                    <a:pt x="161" y="68"/>
                    <a:pt x="160" y="65"/>
                  </a:cubicBezTo>
                  <a:cubicBezTo>
                    <a:pt x="160" y="63"/>
                    <a:pt x="159" y="61"/>
                    <a:pt x="159" y="58"/>
                  </a:cubicBezTo>
                  <a:cubicBezTo>
                    <a:pt x="159" y="58"/>
                    <a:pt x="158" y="58"/>
                    <a:pt x="158" y="59"/>
                  </a:cubicBezTo>
                  <a:cubicBezTo>
                    <a:pt x="159" y="61"/>
                    <a:pt x="159" y="64"/>
                    <a:pt x="160" y="66"/>
                  </a:cubicBezTo>
                  <a:cubicBezTo>
                    <a:pt x="160" y="68"/>
                    <a:pt x="160" y="69"/>
                    <a:pt x="160" y="71"/>
                  </a:cubicBezTo>
                  <a:cubicBezTo>
                    <a:pt x="160" y="75"/>
                    <a:pt x="158" y="67"/>
                    <a:pt x="158" y="66"/>
                  </a:cubicBezTo>
                  <a:cubicBezTo>
                    <a:pt x="157" y="66"/>
                    <a:pt x="157" y="65"/>
                    <a:pt x="157" y="64"/>
                  </a:cubicBezTo>
                  <a:cubicBezTo>
                    <a:pt x="156" y="61"/>
                    <a:pt x="156" y="57"/>
                    <a:pt x="155" y="54"/>
                  </a:cubicBezTo>
                  <a:cubicBezTo>
                    <a:pt x="155" y="53"/>
                    <a:pt x="154" y="54"/>
                    <a:pt x="154" y="54"/>
                  </a:cubicBezTo>
                  <a:cubicBezTo>
                    <a:pt x="155" y="57"/>
                    <a:pt x="155" y="61"/>
                    <a:pt x="156" y="64"/>
                  </a:cubicBezTo>
                  <a:cubicBezTo>
                    <a:pt x="156" y="64"/>
                    <a:pt x="156" y="65"/>
                    <a:pt x="156" y="65"/>
                  </a:cubicBezTo>
                  <a:cubicBezTo>
                    <a:pt x="156" y="66"/>
                    <a:pt x="156" y="71"/>
                    <a:pt x="156" y="71"/>
                  </a:cubicBezTo>
                  <a:cubicBezTo>
                    <a:pt x="155" y="69"/>
                    <a:pt x="154" y="66"/>
                    <a:pt x="153" y="64"/>
                  </a:cubicBezTo>
                  <a:cubicBezTo>
                    <a:pt x="152" y="59"/>
                    <a:pt x="152" y="55"/>
                    <a:pt x="151" y="51"/>
                  </a:cubicBezTo>
                  <a:cubicBezTo>
                    <a:pt x="152" y="51"/>
                    <a:pt x="152" y="52"/>
                    <a:pt x="153" y="52"/>
                  </a:cubicBezTo>
                  <a:close/>
                  <a:moveTo>
                    <a:pt x="164" y="72"/>
                  </a:moveTo>
                  <a:cubicBezTo>
                    <a:pt x="164" y="70"/>
                    <a:pt x="163" y="68"/>
                    <a:pt x="163" y="66"/>
                  </a:cubicBezTo>
                  <a:cubicBezTo>
                    <a:pt x="163" y="65"/>
                    <a:pt x="163" y="65"/>
                    <a:pt x="163" y="64"/>
                  </a:cubicBezTo>
                  <a:cubicBezTo>
                    <a:pt x="163" y="66"/>
                    <a:pt x="164" y="69"/>
                    <a:pt x="164" y="71"/>
                  </a:cubicBezTo>
                  <a:cubicBezTo>
                    <a:pt x="164" y="72"/>
                    <a:pt x="164" y="72"/>
                    <a:pt x="164" y="72"/>
                  </a:cubicBezTo>
                  <a:close/>
                  <a:moveTo>
                    <a:pt x="146" y="65"/>
                  </a:moveTo>
                  <a:cubicBezTo>
                    <a:pt x="146" y="64"/>
                    <a:pt x="145" y="63"/>
                    <a:pt x="145" y="62"/>
                  </a:cubicBezTo>
                  <a:cubicBezTo>
                    <a:pt x="144" y="59"/>
                    <a:pt x="144" y="57"/>
                    <a:pt x="143" y="54"/>
                  </a:cubicBezTo>
                  <a:cubicBezTo>
                    <a:pt x="143" y="51"/>
                    <a:pt x="144" y="54"/>
                    <a:pt x="144" y="55"/>
                  </a:cubicBezTo>
                  <a:cubicBezTo>
                    <a:pt x="145" y="58"/>
                    <a:pt x="146" y="61"/>
                    <a:pt x="146" y="64"/>
                  </a:cubicBezTo>
                  <a:cubicBezTo>
                    <a:pt x="146" y="65"/>
                    <a:pt x="146" y="65"/>
                    <a:pt x="146" y="65"/>
                  </a:cubicBezTo>
                  <a:close/>
                  <a:moveTo>
                    <a:pt x="118" y="48"/>
                  </a:moveTo>
                  <a:cubicBezTo>
                    <a:pt x="117" y="44"/>
                    <a:pt x="115" y="40"/>
                    <a:pt x="114" y="38"/>
                  </a:cubicBezTo>
                  <a:cubicBezTo>
                    <a:pt x="116" y="41"/>
                    <a:pt x="117" y="44"/>
                    <a:pt x="118" y="48"/>
                  </a:cubicBezTo>
                  <a:close/>
                  <a:moveTo>
                    <a:pt x="68" y="34"/>
                  </a:moveTo>
                  <a:cubicBezTo>
                    <a:pt x="68" y="31"/>
                    <a:pt x="67" y="28"/>
                    <a:pt x="66" y="24"/>
                  </a:cubicBezTo>
                  <a:cubicBezTo>
                    <a:pt x="65" y="21"/>
                    <a:pt x="68" y="28"/>
                    <a:pt x="68" y="29"/>
                  </a:cubicBezTo>
                  <a:cubicBezTo>
                    <a:pt x="69" y="31"/>
                    <a:pt x="70" y="33"/>
                    <a:pt x="71" y="36"/>
                  </a:cubicBezTo>
                  <a:cubicBezTo>
                    <a:pt x="70" y="35"/>
                    <a:pt x="69" y="35"/>
                    <a:pt x="68" y="34"/>
                  </a:cubicBezTo>
                  <a:close/>
                  <a:moveTo>
                    <a:pt x="55" y="27"/>
                  </a:moveTo>
                  <a:cubicBezTo>
                    <a:pt x="55" y="26"/>
                    <a:pt x="56" y="25"/>
                    <a:pt x="56" y="25"/>
                  </a:cubicBezTo>
                  <a:cubicBezTo>
                    <a:pt x="56" y="25"/>
                    <a:pt x="56" y="26"/>
                    <a:pt x="57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4"/>
                    <a:pt x="58" y="27"/>
                    <a:pt x="58" y="28"/>
                  </a:cubicBezTo>
                  <a:cubicBezTo>
                    <a:pt x="58" y="28"/>
                    <a:pt x="59" y="28"/>
                    <a:pt x="59" y="28"/>
                  </a:cubicBezTo>
                  <a:cubicBezTo>
                    <a:pt x="59" y="27"/>
                    <a:pt x="59" y="25"/>
                    <a:pt x="59" y="24"/>
                  </a:cubicBezTo>
                  <a:cubicBezTo>
                    <a:pt x="60" y="25"/>
                    <a:pt x="60" y="26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61" y="28"/>
                    <a:pt x="61" y="29"/>
                    <a:pt x="61" y="29"/>
                  </a:cubicBezTo>
                  <a:cubicBezTo>
                    <a:pt x="61" y="30"/>
                    <a:pt x="62" y="29"/>
                    <a:pt x="62" y="29"/>
                  </a:cubicBezTo>
                  <a:cubicBezTo>
                    <a:pt x="61" y="28"/>
                    <a:pt x="60" y="21"/>
                    <a:pt x="61" y="25"/>
                  </a:cubicBezTo>
                  <a:cubicBezTo>
                    <a:pt x="62" y="27"/>
                    <a:pt x="62" y="28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28"/>
                    <a:pt x="64" y="27"/>
                    <a:pt x="64" y="26"/>
                  </a:cubicBezTo>
                  <a:cubicBezTo>
                    <a:pt x="63" y="25"/>
                    <a:pt x="62" y="21"/>
                    <a:pt x="64" y="25"/>
                  </a:cubicBezTo>
                  <a:cubicBezTo>
                    <a:pt x="65" y="28"/>
                    <a:pt x="66" y="31"/>
                    <a:pt x="67" y="34"/>
                  </a:cubicBezTo>
                  <a:cubicBezTo>
                    <a:pt x="63" y="31"/>
                    <a:pt x="59" y="29"/>
                    <a:pt x="55" y="27"/>
                  </a:cubicBezTo>
                  <a:close/>
                  <a:moveTo>
                    <a:pt x="10" y="16"/>
                  </a:moveTo>
                  <a:cubicBezTo>
                    <a:pt x="15" y="16"/>
                    <a:pt x="21" y="14"/>
                    <a:pt x="26" y="14"/>
                  </a:cubicBezTo>
                  <a:cubicBezTo>
                    <a:pt x="31" y="14"/>
                    <a:pt x="35" y="14"/>
                    <a:pt x="38" y="17"/>
                  </a:cubicBezTo>
                  <a:cubicBezTo>
                    <a:pt x="41" y="19"/>
                    <a:pt x="43" y="21"/>
                    <a:pt x="47" y="22"/>
                  </a:cubicBezTo>
                  <a:cubicBezTo>
                    <a:pt x="47" y="22"/>
                    <a:pt x="47" y="22"/>
                    <a:pt x="47" y="23"/>
                  </a:cubicBezTo>
                  <a:cubicBezTo>
                    <a:pt x="47" y="22"/>
                    <a:pt x="46" y="23"/>
                    <a:pt x="46" y="23"/>
                  </a:cubicBezTo>
                  <a:cubicBezTo>
                    <a:pt x="41" y="28"/>
                    <a:pt x="33" y="22"/>
                    <a:pt x="28" y="21"/>
                  </a:cubicBezTo>
                  <a:cubicBezTo>
                    <a:pt x="22" y="18"/>
                    <a:pt x="16" y="18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lose/>
                  <a:moveTo>
                    <a:pt x="37" y="13"/>
                  </a:moveTo>
                  <a:cubicBezTo>
                    <a:pt x="34" y="11"/>
                    <a:pt x="30" y="11"/>
                    <a:pt x="27" y="11"/>
                  </a:cubicBezTo>
                  <a:cubicBezTo>
                    <a:pt x="24" y="11"/>
                    <a:pt x="20" y="11"/>
                    <a:pt x="17" y="12"/>
                  </a:cubicBezTo>
                  <a:cubicBezTo>
                    <a:pt x="19" y="11"/>
                    <a:pt x="20" y="10"/>
                    <a:pt x="21" y="10"/>
                  </a:cubicBezTo>
                  <a:cubicBezTo>
                    <a:pt x="28" y="7"/>
                    <a:pt x="34" y="10"/>
                    <a:pt x="39" y="14"/>
                  </a:cubicBezTo>
                  <a:cubicBezTo>
                    <a:pt x="38" y="13"/>
                    <a:pt x="38" y="13"/>
                    <a:pt x="37" y="13"/>
                  </a:cubicBezTo>
                  <a:close/>
                  <a:moveTo>
                    <a:pt x="12" y="20"/>
                  </a:moveTo>
                  <a:cubicBezTo>
                    <a:pt x="19" y="22"/>
                    <a:pt x="25" y="22"/>
                    <a:pt x="32" y="25"/>
                  </a:cubicBezTo>
                  <a:cubicBezTo>
                    <a:pt x="35" y="26"/>
                    <a:pt x="38" y="28"/>
                    <a:pt x="41" y="28"/>
                  </a:cubicBezTo>
                  <a:cubicBezTo>
                    <a:pt x="36" y="31"/>
                    <a:pt x="31" y="31"/>
                    <a:pt x="26" y="29"/>
                  </a:cubicBezTo>
                  <a:cubicBezTo>
                    <a:pt x="21" y="27"/>
                    <a:pt x="17" y="24"/>
                    <a:pt x="12" y="20"/>
                  </a:cubicBezTo>
                  <a:close/>
                  <a:moveTo>
                    <a:pt x="50" y="24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0" y="23"/>
                    <a:pt x="50" y="21"/>
                    <a:pt x="50" y="20"/>
                  </a:cubicBezTo>
                  <a:cubicBezTo>
                    <a:pt x="51" y="20"/>
                    <a:pt x="52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2"/>
                    <a:pt x="53" y="24"/>
                    <a:pt x="52" y="25"/>
                  </a:cubicBezTo>
                  <a:cubicBezTo>
                    <a:pt x="52" y="25"/>
                    <a:pt x="51" y="24"/>
                    <a:pt x="50" y="24"/>
                  </a:cubicBezTo>
                  <a:close/>
                  <a:moveTo>
                    <a:pt x="41" y="12"/>
                  </a:moveTo>
                  <a:cubicBezTo>
                    <a:pt x="37" y="9"/>
                    <a:pt x="33" y="7"/>
                    <a:pt x="27" y="6"/>
                  </a:cubicBezTo>
                  <a:cubicBezTo>
                    <a:pt x="24" y="6"/>
                    <a:pt x="21" y="6"/>
                    <a:pt x="18" y="8"/>
                  </a:cubicBezTo>
                  <a:cubicBezTo>
                    <a:pt x="16" y="9"/>
                    <a:pt x="14" y="11"/>
                    <a:pt x="12" y="12"/>
                  </a:cubicBezTo>
                  <a:cubicBezTo>
                    <a:pt x="14" y="10"/>
                    <a:pt x="16" y="8"/>
                    <a:pt x="19" y="6"/>
                  </a:cubicBezTo>
                  <a:cubicBezTo>
                    <a:pt x="27" y="0"/>
                    <a:pt x="35" y="6"/>
                    <a:pt x="41" y="12"/>
                  </a:cubicBezTo>
                  <a:close/>
                  <a:moveTo>
                    <a:pt x="17" y="27"/>
                  </a:moveTo>
                  <a:cubicBezTo>
                    <a:pt x="20" y="29"/>
                    <a:pt x="23" y="31"/>
                    <a:pt x="26" y="32"/>
                  </a:cubicBezTo>
                  <a:cubicBezTo>
                    <a:pt x="25" y="32"/>
                    <a:pt x="24" y="32"/>
                    <a:pt x="23" y="31"/>
                  </a:cubicBezTo>
                  <a:cubicBezTo>
                    <a:pt x="20" y="30"/>
                    <a:pt x="18" y="29"/>
                    <a:pt x="17" y="27"/>
                  </a:cubicBezTo>
                  <a:close/>
                  <a:moveTo>
                    <a:pt x="149" y="77"/>
                  </a:moveTo>
                  <a:cubicBezTo>
                    <a:pt x="140" y="73"/>
                    <a:pt x="131" y="69"/>
                    <a:pt x="123" y="65"/>
                  </a:cubicBezTo>
                  <a:cubicBezTo>
                    <a:pt x="105" y="56"/>
                    <a:pt x="88" y="46"/>
                    <a:pt x="72" y="36"/>
                  </a:cubicBezTo>
                  <a:cubicBezTo>
                    <a:pt x="72" y="36"/>
                    <a:pt x="72" y="36"/>
                    <a:pt x="72" y="36"/>
                  </a:cubicBezTo>
                  <a:cubicBezTo>
                    <a:pt x="71" y="33"/>
                    <a:pt x="70" y="28"/>
                    <a:pt x="68" y="25"/>
                  </a:cubicBezTo>
                  <a:cubicBezTo>
                    <a:pt x="71" y="29"/>
                    <a:pt x="72" y="34"/>
                    <a:pt x="75" y="38"/>
                  </a:cubicBezTo>
                  <a:cubicBezTo>
                    <a:pt x="75" y="38"/>
                    <a:pt x="76" y="38"/>
                    <a:pt x="76" y="37"/>
                  </a:cubicBezTo>
                  <a:cubicBezTo>
                    <a:pt x="75" y="35"/>
                    <a:pt x="74" y="33"/>
                    <a:pt x="74" y="31"/>
                  </a:cubicBezTo>
                  <a:cubicBezTo>
                    <a:pt x="73" y="29"/>
                    <a:pt x="71" y="23"/>
                    <a:pt x="74" y="29"/>
                  </a:cubicBezTo>
                  <a:cubicBezTo>
                    <a:pt x="76" y="32"/>
                    <a:pt x="77" y="36"/>
                    <a:pt x="79" y="39"/>
                  </a:cubicBezTo>
                  <a:cubicBezTo>
                    <a:pt x="79" y="39"/>
                    <a:pt x="80" y="39"/>
                    <a:pt x="79" y="39"/>
                  </a:cubicBezTo>
                  <a:cubicBezTo>
                    <a:pt x="79" y="37"/>
                    <a:pt x="78" y="35"/>
                    <a:pt x="78" y="33"/>
                  </a:cubicBezTo>
                  <a:cubicBezTo>
                    <a:pt x="79" y="36"/>
                    <a:pt x="81" y="39"/>
                    <a:pt x="83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36"/>
                    <a:pt x="80" y="30"/>
                    <a:pt x="78" y="24"/>
                  </a:cubicBezTo>
                  <a:cubicBezTo>
                    <a:pt x="80" y="29"/>
                    <a:pt x="82" y="36"/>
                    <a:pt x="86" y="41"/>
                  </a:cubicBezTo>
                  <a:cubicBezTo>
                    <a:pt x="86" y="41"/>
                    <a:pt x="87" y="41"/>
                    <a:pt x="87" y="41"/>
                  </a:cubicBezTo>
                  <a:cubicBezTo>
                    <a:pt x="86" y="38"/>
                    <a:pt x="85" y="35"/>
                    <a:pt x="84" y="33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6" y="36"/>
                    <a:pt x="87" y="41"/>
                    <a:pt x="91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2"/>
                    <a:pt x="90" y="40"/>
                    <a:pt x="90" y="38"/>
                  </a:cubicBezTo>
                  <a:cubicBezTo>
                    <a:pt x="89" y="36"/>
                    <a:pt x="89" y="35"/>
                    <a:pt x="88" y="33"/>
                  </a:cubicBezTo>
                  <a:cubicBezTo>
                    <a:pt x="88" y="33"/>
                    <a:pt x="86" y="27"/>
                    <a:pt x="88" y="31"/>
                  </a:cubicBezTo>
                  <a:cubicBezTo>
                    <a:pt x="91" y="37"/>
                    <a:pt x="92" y="44"/>
                    <a:pt x="96" y="50"/>
                  </a:cubicBezTo>
                  <a:cubicBezTo>
                    <a:pt x="97" y="50"/>
                    <a:pt x="97" y="50"/>
                    <a:pt x="97" y="49"/>
                  </a:cubicBezTo>
                  <a:cubicBezTo>
                    <a:pt x="97" y="44"/>
                    <a:pt x="94" y="38"/>
                    <a:pt x="92" y="33"/>
                  </a:cubicBezTo>
                  <a:cubicBezTo>
                    <a:pt x="91" y="27"/>
                    <a:pt x="93" y="33"/>
                    <a:pt x="93" y="34"/>
                  </a:cubicBezTo>
                  <a:cubicBezTo>
                    <a:pt x="94" y="36"/>
                    <a:pt x="95" y="38"/>
                    <a:pt x="95" y="40"/>
                  </a:cubicBezTo>
                  <a:cubicBezTo>
                    <a:pt x="96" y="43"/>
                    <a:pt x="98" y="47"/>
                    <a:pt x="100" y="50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1" y="46"/>
                    <a:pt x="100" y="43"/>
                    <a:pt x="99" y="39"/>
                  </a:cubicBezTo>
                  <a:cubicBezTo>
                    <a:pt x="100" y="43"/>
                    <a:pt x="102" y="47"/>
                    <a:pt x="104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4" y="46"/>
                    <a:pt x="103" y="41"/>
                    <a:pt x="102" y="37"/>
                  </a:cubicBezTo>
                  <a:cubicBezTo>
                    <a:pt x="101" y="36"/>
                    <a:pt x="101" y="35"/>
                    <a:pt x="101" y="34"/>
                  </a:cubicBezTo>
                  <a:cubicBezTo>
                    <a:pt x="101" y="34"/>
                    <a:pt x="101" y="34"/>
                    <a:pt x="101" y="33"/>
                  </a:cubicBezTo>
                  <a:cubicBezTo>
                    <a:pt x="101" y="35"/>
                    <a:pt x="102" y="36"/>
                    <a:pt x="102" y="38"/>
                  </a:cubicBezTo>
                  <a:cubicBezTo>
                    <a:pt x="104" y="44"/>
                    <a:pt x="105" y="50"/>
                    <a:pt x="110" y="55"/>
                  </a:cubicBezTo>
                  <a:cubicBezTo>
                    <a:pt x="111" y="55"/>
                    <a:pt x="111" y="55"/>
                    <a:pt x="111" y="55"/>
                  </a:cubicBezTo>
                  <a:cubicBezTo>
                    <a:pt x="111" y="52"/>
                    <a:pt x="110" y="49"/>
                    <a:pt x="109" y="46"/>
                  </a:cubicBezTo>
                  <a:cubicBezTo>
                    <a:pt x="111" y="50"/>
                    <a:pt x="112" y="54"/>
                    <a:pt x="115" y="57"/>
                  </a:cubicBezTo>
                  <a:cubicBezTo>
                    <a:pt x="115" y="58"/>
                    <a:pt x="115" y="57"/>
                    <a:pt x="115" y="57"/>
                  </a:cubicBezTo>
                  <a:cubicBezTo>
                    <a:pt x="115" y="54"/>
                    <a:pt x="115" y="51"/>
                    <a:pt x="114" y="48"/>
                  </a:cubicBezTo>
                  <a:cubicBezTo>
                    <a:pt x="114" y="49"/>
                    <a:pt x="115" y="50"/>
                    <a:pt x="115" y="51"/>
                  </a:cubicBezTo>
                  <a:cubicBezTo>
                    <a:pt x="116" y="55"/>
                    <a:pt x="118" y="59"/>
                    <a:pt x="121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0"/>
                    <a:pt x="121" y="58"/>
                    <a:pt x="121" y="56"/>
                  </a:cubicBezTo>
                  <a:cubicBezTo>
                    <a:pt x="121" y="59"/>
                    <a:pt x="122" y="62"/>
                    <a:pt x="123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54"/>
                    <a:pt x="120" y="46"/>
                    <a:pt x="118" y="37"/>
                  </a:cubicBezTo>
                  <a:cubicBezTo>
                    <a:pt x="118" y="39"/>
                    <a:pt x="119" y="41"/>
                    <a:pt x="120" y="43"/>
                  </a:cubicBezTo>
                  <a:cubicBezTo>
                    <a:pt x="121" y="45"/>
                    <a:pt x="122" y="48"/>
                    <a:pt x="123" y="51"/>
                  </a:cubicBezTo>
                  <a:cubicBezTo>
                    <a:pt x="125" y="56"/>
                    <a:pt x="126" y="61"/>
                    <a:pt x="129" y="66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0" y="64"/>
                    <a:pt x="130" y="62"/>
                    <a:pt x="130" y="59"/>
                  </a:cubicBezTo>
                  <a:cubicBezTo>
                    <a:pt x="131" y="62"/>
                    <a:pt x="132" y="65"/>
                    <a:pt x="133" y="67"/>
                  </a:cubicBezTo>
                  <a:cubicBezTo>
                    <a:pt x="134" y="67"/>
                    <a:pt x="134" y="67"/>
                    <a:pt x="134" y="67"/>
                  </a:cubicBezTo>
                  <a:cubicBezTo>
                    <a:pt x="134" y="65"/>
                    <a:pt x="134" y="63"/>
                    <a:pt x="134" y="60"/>
                  </a:cubicBezTo>
                  <a:cubicBezTo>
                    <a:pt x="135" y="63"/>
                    <a:pt x="136" y="65"/>
                    <a:pt x="138" y="67"/>
                  </a:cubicBezTo>
                  <a:cubicBezTo>
                    <a:pt x="138" y="67"/>
                    <a:pt x="139" y="67"/>
                    <a:pt x="139" y="67"/>
                  </a:cubicBezTo>
                  <a:cubicBezTo>
                    <a:pt x="139" y="66"/>
                    <a:pt x="138" y="65"/>
                    <a:pt x="138" y="64"/>
                  </a:cubicBezTo>
                  <a:cubicBezTo>
                    <a:pt x="139" y="66"/>
                    <a:pt x="140" y="68"/>
                    <a:pt x="142" y="69"/>
                  </a:cubicBezTo>
                  <a:cubicBezTo>
                    <a:pt x="142" y="69"/>
                    <a:pt x="142" y="69"/>
                    <a:pt x="142" y="69"/>
                  </a:cubicBezTo>
                  <a:cubicBezTo>
                    <a:pt x="143" y="67"/>
                    <a:pt x="143" y="66"/>
                    <a:pt x="143" y="64"/>
                  </a:cubicBezTo>
                  <a:cubicBezTo>
                    <a:pt x="144" y="67"/>
                    <a:pt x="145" y="70"/>
                    <a:pt x="146" y="73"/>
                  </a:cubicBezTo>
                  <a:cubicBezTo>
                    <a:pt x="146" y="74"/>
                    <a:pt x="147" y="74"/>
                    <a:pt x="147" y="73"/>
                  </a:cubicBezTo>
                  <a:cubicBezTo>
                    <a:pt x="147" y="72"/>
                    <a:pt x="147" y="71"/>
                    <a:pt x="147" y="70"/>
                  </a:cubicBezTo>
                  <a:cubicBezTo>
                    <a:pt x="148" y="72"/>
                    <a:pt x="149" y="74"/>
                    <a:pt x="150" y="76"/>
                  </a:cubicBezTo>
                  <a:cubicBezTo>
                    <a:pt x="150" y="76"/>
                    <a:pt x="150" y="76"/>
                    <a:pt x="150" y="75"/>
                  </a:cubicBezTo>
                  <a:cubicBezTo>
                    <a:pt x="150" y="72"/>
                    <a:pt x="150" y="70"/>
                    <a:pt x="150" y="67"/>
                  </a:cubicBezTo>
                  <a:cubicBezTo>
                    <a:pt x="151" y="69"/>
                    <a:pt x="151" y="71"/>
                    <a:pt x="153" y="73"/>
                  </a:cubicBezTo>
                  <a:cubicBezTo>
                    <a:pt x="153" y="73"/>
                    <a:pt x="153" y="73"/>
                    <a:pt x="153" y="73"/>
                  </a:cubicBezTo>
                  <a:cubicBezTo>
                    <a:pt x="153" y="71"/>
                    <a:pt x="153" y="68"/>
                    <a:pt x="153" y="66"/>
                  </a:cubicBezTo>
                  <a:cubicBezTo>
                    <a:pt x="154" y="69"/>
                    <a:pt x="155" y="71"/>
                    <a:pt x="157" y="73"/>
                  </a:cubicBezTo>
                  <a:cubicBezTo>
                    <a:pt x="157" y="73"/>
                    <a:pt x="157" y="73"/>
                    <a:pt x="157" y="72"/>
                  </a:cubicBezTo>
                  <a:cubicBezTo>
                    <a:pt x="157" y="71"/>
                    <a:pt x="157" y="69"/>
                    <a:pt x="157" y="67"/>
                  </a:cubicBezTo>
                  <a:cubicBezTo>
                    <a:pt x="158" y="70"/>
                    <a:pt x="159" y="72"/>
                    <a:pt x="160" y="74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61" y="73"/>
                    <a:pt x="161" y="72"/>
                    <a:pt x="160" y="71"/>
                  </a:cubicBezTo>
                  <a:cubicBezTo>
                    <a:pt x="161" y="73"/>
                    <a:pt x="162" y="76"/>
                    <a:pt x="164" y="78"/>
                  </a:cubicBezTo>
                  <a:cubicBezTo>
                    <a:pt x="164" y="79"/>
                    <a:pt x="164" y="79"/>
                    <a:pt x="164" y="78"/>
                  </a:cubicBezTo>
                  <a:cubicBezTo>
                    <a:pt x="164" y="77"/>
                    <a:pt x="165" y="77"/>
                    <a:pt x="165" y="76"/>
                  </a:cubicBezTo>
                  <a:cubicBezTo>
                    <a:pt x="165" y="77"/>
                    <a:pt x="166" y="78"/>
                    <a:pt x="167" y="79"/>
                  </a:cubicBezTo>
                  <a:cubicBezTo>
                    <a:pt x="167" y="80"/>
                    <a:pt x="167" y="80"/>
                    <a:pt x="167" y="79"/>
                  </a:cubicBezTo>
                  <a:cubicBezTo>
                    <a:pt x="167" y="77"/>
                    <a:pt x="167" y="76"/>
                    <a:pt x="167" y="74"/>
                  </a:cubicBezTo>
                  <a:cubicBezTo>
                    <a:pt x="168" y="75"/>
                    <a:pt x="168" y="77"/>
                    <a:pt x="169" y="78"/>
                  </a:cubicBezTo>
                  <a:cubicBezTo>
                    <a:pt x="169" y="78"/>
                    <a:pt x="169" y="78"/>
                    <a:pt x="169" y="78"/>
                  </a:cubicBezTo>
                  <a:cubicBezTo>
                    <a:pt x="170" y="76"/>
                    <a:pt x="170" y="73"/>
                    <a:pt x="170" y="71"/>
                  </a:cubicBezTo>
                  <a:cubicBezTo>
                    <a:pt x="170" y="73"/>
                    <a:pt x="171" y="75"/>
                    <a:pt x="171" y="77"/>
                  </a:cubicBezTo>
                  <a:cubicBezTo>
                    <a:pt x="171" y="78"/>
                    <a:pt x="171" y="78"/>
                    <a:pt x="172" y="78"/>
                  </a:cubicBezTo>
                  <a:cubicBezTo>
                    <a:pt x="168" y="85"/>
                    <a:pt x="154" y="79"/>
                    <a:pt x="149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25"/>
            <p:cNvSpPr>
              <a:spLocks noEditPoints="1"/>
            </p:cNvSpPr>
            <p:nvPr/>
          </p:nvSpPr>
          <p:spPr bwMode="auto">
            <a:xfrm>
              <a:off x="922338" y="5965825"/>
              <a:ext cx="300038" cy="703263"/>
            </a:xfrm>
            <a:custGeom>
              <a:avLst/>
              <a:gdLst>
                <a:gd name="T0" fmla="*/ 61 w 80"/>
                <a:gd name="T1" fmla="*/ 168 h 187"/>
                <a:gd name="T2" fmla="*/ 77 w 80"/>
                <a:gd name="T3" fmla="*/ 143 h 187"/>
                <a:gd name="T4" fmla="*/ 65 w 80"/>
                <a:gd name="T5" fmla="*/ 104 h 187"/>
                <a:gd name="T6" fmla="*/ 26 w 80"/>
                <a:gd name="T7" fmla="*/ 0 h 187"/>
                <a:gd name="T8" fmla="*/ 1 w 80"/>
                <a:gd name="T9" fmla="*/ 11 h 187"/>
                <a:gd name="T10" fmla="*/ 47 w 80"/>
                <a:gd name="T11" fmla="*/ 153 h 187"/>
                <a:gd name="T12" fmla="*/ 61 w 80"/>
                <a:gd name="T13" fmla="*/ 140 h 187"/>
                <a:gd name="T14" fmla="*/ 52 w 80"/>
                <a:gd name="T15" fmla="*/ 110 h 187"/>
                <a:gd name="T16" fmla="*/ 53 w 80"/>
                <a:gd name="T17" fmla="*/ 123 h 187"/>
                <a:gd name="T18" fmla="*/ 55 w 80"/>
                <a:gd name="T19" fmla="*/ 130 h 187"/>
                <a:gd name="T20" fmla="*/ 57 w 80"/>
                <a:gd name="T21" fmla="*/ 136 h 187"/>
                <a:gd name="T22" fmla="*/ 58 w 80"/>
                <a:gd name="T23" fmla="*/ 140 h 187"/>
                <a:gd name="T24" fmla="*/ 63 w 80"/>
                <a:gd name="T25" fmla="*/ 138 h 187"/>
                <a:gd name="T26" fmla="*/ 60 w 80"/>
                <a:gd name="T27" fmla="*/ 136 h 187"/>
                <a:gd name="T28" fmla="*/ 58 w 80"/>
                <a:gd name="T29" fmla="*/ 130 h 187"/>
                <a:gd name="T30" fmla="*/ 55 w 80"/>
                <a:gd name="T31" fmla="*/ 126 h 187"/>
                <a:gd name="T32" fmla="*/ 54 w 80"/>
                <a:gd name="T33" fmla="*/ 115 h 187"/>
                <a:gd name="T34" fmla="*/ 51 w 80"/>
                <a:gd name="T35" fmla="*/ 101 h 187"/>
                <a:gd name="T36" fmla="*/ 49 w 80"/>
                <a:gd name="T37" fmla="*/ 93 h 187"/>
                <a:gd name="T38" fmla="*/ 46 w 80"/>
                <a:gd name="T39" fmla="*/ 88 h 187"/>
                <a:gd name="T40" fmla="*/ 44 w 80"/>
                <a:gd name="T41" fmla="*/ 81 h 187"/>
                <a:gd name="T42" fmla="*/ 41 w 80"/>
                <a:gd name="T43" fmla="*/ 78 h 187"/>
                <a:gd name="T44" fmla="*/ 38 w 80"/>
                <a:gd name="T45" fmla="*/ 73 h 187"/>
                <a:gd name="T46" fmla="*/ 36 w 80"/>
                <a:gd name="T47" fmla="*/ 66 h 187"/>
                <a:gd name="T48" fmla="*/ 34 w 80"/>
                <a:gd name="T49" fmla="*/ 59 h 187"/>
                <a:gd name="T50" fmla="*/ 32 w 80"/>
                <a:gd name="T51" fmla="*/ 51 h 187"/>
                <a:gd name="T52" fmla="*/ 31 w 80"/>
                <a:gd name="T53" fmla="*/ 42 h 187"/>
                <a:gd name="T54" fmla="*/ 29 w 80"/>
                <a:gd name="T55" fmla="*/ 36 h 187"/>
                <a:gd name="T56" fmla="*/ 23 w 80"/>
                <a:gd name="T57" fmla="*/ 33 h 187"/>
                <a:gd name="T58" fmla="*/ 23 w 80"/>
                <a:gd name="T59" fmla="*/ 21 h 187"/>
                <a:gd name="T60" fmla="*/ 20 w 80"/>
                <a:gd name="T61" fmla="*/ 14 h 187"/>
                <a:gd name="T62" fmla="*/ 16 w 80"/>
                <a:gd name="T63" fmla="*/ 12 h 187"/>
                <a:gd name="T64" fmla="*/ 14 w 80"/>
                <a:gd name="T65" fmla="*/ 9 h 187"/>
                <a:gd name="T66" fmla="*/ 14 w 80"/>
                <a:gd name="T67" fmla="*/ 11 h 187"/>
                <a:gd name="T68" fmla="*/ 19 w 80"/>
                <a:gd name="T69" fmla="*/ 11 h 187"/>
                <a:gd name="T70" fmla="*/ 18 w 80"/>
                <a:gd name="T71" fmla="*/ 20 h 187"/>
                <a:gd name="T72" fmla="*/ 20 w 80"/>
                <a:gd name="T73" fmla="*/ 24 h 187"/>
                <a:gd name="T74" fmla="*/ 22 w 80"/>
                <a:gd name="T75" fmla="*/ 30 h 187"/>
                <a:gd name="T76" fmla="*/ 26 w 80"/>
                <a:gd name="T77" fmla="*/ 33 h 187"/>
                <a:gd name="T78" fmla="*/ 28 w 80"/>
                <a:gd name="T79" fmla="*/ 41 h 187"/>
                <a:gd name="T80" fmla="*/ 28 w 80"/>
                <a:gd name="T81" fmla="*/ 50 h 187"/>
                <a:gd name="T82" fmla="*/ 31 w 80"/>
                <a:gd name="T83" fmla="*/ 57 h 187"/>
                <a:gd name="T84" fmla="*/ 33 w 80"/>
                <a:gd name="T85" fmla="*/ 63 h 187"/>
                <a:gd name="T86" fmla="*/ 38 w 80"/>
                <a:gd name="T87" fmla="*/ 68 h 187"/>
                <a:gd name="T88" fmla="*/ 39 w 80"/>
                <a:gd name="T89" fmla="*/ 80 h 187"/>
                <a:gd name="T90" fmla="*/ 42 w 80"/>
                <a:gd name="T91" fmla="*/ 86 h 187"/>
                <a:gd name="T92" fmla="*/ 45 w 80"/>
                <a:gd name="T93" fmla="*/ 90 h 187"/>
                <a:gd name="T94" fmla="*/ 48 w 80"/>
                <a:gd name="T95" fmla="*/ 95 h 187"/>
                <a:gd name="T96" fmla="*/ 12 w 80"/>
                <a:gd name="T97" fmla="*/ 7 h 187"/>
                <a:gd name="T98" fmla="*/ 46 w 80"/>
                <a:gd name="T99" fmla="*/ 106 h 187"/>
                <a:gd name="T100" fmla="*/ 46 w 80"/>
                <a:gd name="T101" fmla="*/ 106 h 187"/>
                <a:gd name="T102" fmla="*/ 55 w 80"/>
                <a:gd name="T103" fmla="*/ 144 h 187"/>
                <a:gd name="T104" fmla="*/ 26 w 80"/>
                <a:gd name="T105" fmla="*/ 84 h 187"/>
                <a:gd name="T106" fmla="*/ 19 w 80"/>
                <a:gd name="T107" fmla="*/ 41 h 187"/>
                <a:gd name="T108" fmla="*/ 56 w 80"/>
                <a:gd name="T109" fmla="*/ 149 h 187"/>
                <a:gd name="T110" fmla="*/ 59 w 80"/>
                <a:gd name="T111" fmla="*/ 155 h 187"/>
                <a:gd name="T112" fmla="*/ 62 w 80"/>
                <a:gd name="T113" fmla="*/ 154 h 187"/>
                <a:gd name="T114" fmla="*/ 72 w 80"/>
                <a:gd name="T115" fmla="*/ 151 h 187"/>
                <a:gd name="T116" fmla="*/ 75 w 80"/>
                <a:gd name="T117" fmla="*/ 169 h 187"/>
                <a:gd name="T118" fmla="*/ 74 w 80"/>
                <a:gd name="T119" fmla="*/ 182 h 187"/>
                <a:gd name="T120" fmla="*/ 73 w 80"/>
                <a:gd name="T121" fmla="*/ 138 h 187"/>
                <a:gd name="T122" fmla="*/ 46 w 80"/>
                <a:gd name="T123" fmla="*/ 75 h 187"/>
                <a:gd name="T124" fmla="*/ 50 w 80"/>
                <a:gd name="T125" fmla="*/ 7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187">
                  <a:moveTo>
                    <a:pt x="47" y="153"/>
                  </a:moveTo>
                  <a:cubicBezTo>
                    <a:pt x="47" y="153"/>
                    <a:pt x="47" y="153"/>
                    <a:pt x="47" y="153"/>
                  </a:cubicBezTo>
                  <a:cubicBezTo>
                    <a:pt x="47" y="153"/>
                    <a:pt x="47" y="153"/>
                    <a:pt x="48" y="153"/>
                  </a:cubicBezTo>
                  <a:cubicBezTo>
                    <a:pt x="51" y="159"/>
                    <a:pt x="56" y="163"/>
                    <a:pt x="61" y="168"/>
                  </a:cubicBezTo>
                  <a:cubicBezTo>
                    <a:pt x="65" y="174"/>
                    <a:pt x="69" y="181"/>
                    <a:pt x="74" y="186"/>
                  </a:cubicBezTo>
                  <a:cubicBezTo>
                    <a:pt x="75" y="187"/>
                    <a:pt x="76" y="186"/>
                    <a:pt x="76" y="185"/>
                  </a:cubicBezTo>
                  <a:cubicBezTo>
                    <a:pt x="76" y="185"/>
                    <a:pt x="77" y="185"/>
                    <a:pt x="77" y="184"/>
                  </a:cubicBezTo>
                  <a:cubicBezTo>
                    <a:pt x="80" y="171"/>
                    <a:pt x="76" y="157"/>
                    <a:pt x="77" y="143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7" y="142"/>
                    <a:pt x="77" y="141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3" y="128"/>
                    <a:pt x="70" y="116"/>
                    <a:pt x="65" y="104"/>
                  </a:cubicBezTo>
                  <a:cubicBezTo>
                    <a:pt x="61" y="91"/>
                    <a:pt x="56" y="78"/>
                    <a:pt x="51" y="66"/>
                  </a:cubicBezTo>
                  <a:cubicBezTo>
                    <a:pt x="47" y="53"/>
                    <a:pt x="43" y="41"/>
                    <a:pt x="38" y="29"/>
                  </a:cubicBezTo>
                  <a:cubicBezTo>
                    <a:pt x="35" y="20"/>
                    <a:pt x="34" y="10"/>
                    <a:pt x="28" y="2"/>
                  </a:cubicBezTo>
                  <a:cubicBezTo>
                    <a:pt x="28" y="1"/>
                    <a:pt x="28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7" y="3"/>
                    <a:pt x="8" y="4"/>
                    <a:pt x="1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0" y="11"/>
                    <a:pt x="0" y="12"/>
                    <a:pt x="0" y="12"/>
                  </a:cubicBezTo>
                  <a:cubicBezTo>
                    <a:pt x="8" y="36"/>
                    <a:pt x="15" y="59"/>
                    <a:pt x="23" y="83"/>
                  </a:cubicBezTo>
                  <a:cubicBezTo>
                    <a:pt x="27" y="95"/>
                    <a:pt x="31" y="107"/>
                    <a:pt x="35" y="119"/>
                  </a:cubicBezTo>
                  <a:cubicBezTo>
                    <a:pt x="39" y="130"/>
                    <a:pt x="43" y="141"/>
                    <a:pt x="47" y="153"/>
                  </a:cubicBezTo>
                  <a:close/>
                  <a:moveTo>
                    <a:pt x="44" y="76"/>
                  </a:moveTo>
                  <a:cubicBezTo>
                    <a:pt x="48" y="88"/>
                    <a:pt x="51" y="101"/>
                    <a:pt x="55" y="113"/>
                  </a:cubicBezTo>
                  <a:cubicBezTo>
                    <a:pt x="58" y="123"/>
                    <a:pt x="63" y="132"/>
                    <a:pt x="66" y="141"/>
                  </a:cubicBezTo>
                  <a:cubicBezTo>
                    <a:pt x="65" y="140"/>
                    <a:pt x="63" y="140"/>
                    <a:pt x="61" y="140"/>
                  </a:cubicBezTo>
                  <a:cubicBezTo>
                    <a:pt x="59" y="141"/>
                    <a:pt x="58" y="142"/>
                    <a:pt x="58" y="144"/>
                  </a:cubicBezTo>
                  <a:cubicBezTo>
                    <a:pt x="55" y="134"/>
                    <a:pt x="53" y="124"/>
                    <a:pt x="49" y="114"/>
                  </a:cubicBezTo>
                  <a:cubicBezTo>
                    <a:pt x="49" y="114"/>
                    <a:pt x="50" y="114"/>
                    <a:pt x="50" y="114"/>
                  </a:cubicBezTo>
                  <a:cubicBezTo>
                    <a:pt x="51" y="113"/>
                    <a:pt x="51" y="112"/>
                    <a:pt x="52" y="110"/>
                  </a:cubicBezTo>
                  <a:cubicBezTo>
                    <a:pt x="53" y="111"/>
                    <a:pt x="53" y="112"/>
                    <a:pt x="53" y="113"/>
                  </a:cubicBezTo>
                  <a:cubicBezTo>
                    <a:pt x="53" y="114"/>
                    <a:pt x="53" y="116"/>
                    <a:pt x="53" y="117"/>
                  </a:cubicBezTo>
                  <a:cubicBezTo>
                    <a:pt x="52" y="119"/>
                    <a:pt x="52" y="121"/>
                    <a:pt x="53" y="123"/>
                  </a:cubicBezTo>
                  <a:cubicBezTo>
                    <a:pt x="53" y="123"/>
                    <a:pt x="53" y="123"/>
                    <a:pt x="53" y="123"/>
                  </a:cubicBezTo>
                  <a:cubicBezTo>
                    <a:pt x="54" y="122"/>
                    <a:pt x="54" y="122"/>
                    <a:pt x="55" y="121"/>
                  </a:cubicBezTo>
                  <a:cubicBezTo>
                    <a:pt x="56" y="118"/>
                    <a:pt x="55" y="122"/>
                    <a:pt x="55" y="123"/>
                  </a:cubicBezTo>
                  <a:cubicBezTo>
                    <a:pt x="55" y="125"/>
                    <a:pt x="54" y="128"/>
                    <a:pt x="54" y="130"/>
                  </a:cubicBezTo>
                  <a:cubicBezTo>
                    <a:pt x="54" y="130"/>
                    <a:pt x="55" y="130"/>
                    <a:pt x="55" y="130"/>
                  </a:cubicBezTo>
                  <a:cubicBezTo>
                    <a:pt x="56" y="130"/>
                    <a:pt x="56" y="129"/>
                    <a:pt x="56" y="128"/>
                  </a:cubicBezTo>
                  <a:cubicBezTo>
                    <a:pt x="57" y="128"/>
                    <a:pt x="58" y="123"/>
                    <a:pt x="58" y="126"/>
                  </a:cubicBezTo>
                  <a:cubicBezTo>
                    <a:pt x="59" y="129"/>
                    <a:pt x="56" y="133"/>
                    <a:pt x="56" y="136"/>
                  </a:cubicBezTo>
                  <a:cubicBezTo>
                    <a:pt x="56" y="136"/>
                    <a:pt x="57" y="136"/>
                    <a:pt x="57" y="136"/>
                  </a:cubicBezTo>
                  <a:cubicBezTo>
                    <a:pt x="58" y="135"/>
                    <a:pt x="58" y="135"/>
                    <a:pt x="59" y="134"/>
                  </a:cubicBezTo>
                  <a:cubicBezTo>
                    <a:pt x="59" y="133"/>
                    <a:pt x="60" y="131"/>
                    <a:pt x="60" y="133"/>
                  </a:cubicBezTo>
                  <a:cubicBezTo>
                    <a:pt x="59" y="136"/>
                    <a:pt x="58" y="138"/>
                    <a:pt x="58" y="140"/>
                  </a:cubicBezTo>
                  <a:cubicBezTo>
                    <a:pt x="58" y="140"/>
                    <a:pt x="58" y="141"/>
                    <a:pt x="58" y="140"/>
                  </a:cubicBezTo>
                  <a:cubicBezTo>
                    <a:pt x="59" y="140"/>
                    <a:pt x="59" y="140"/>
                    <a:pt x="60" y="139"/>
                  </a:cubicBezTo>
                  <a:cubicBezTo>
                    <a:pt x="61" y="136"/>
                    <a:pt x="62" y="136"/>
                    <a:pt x="60" y="139"/>
                  </a:cubicBezTo>
                  <a:cubicBezTo>
                    <a:pt x="60" y="139"/>
                    <a:pt x="60" y="139"/>
                    <a:pt x="61" y="139"/>
                  </a:cubicBezTo>
                  <a:cubicBezTo>
                    <a:pt x="62" y="139"/>
                    <a:pt x="62" y="139"/>
                    <a:pt x="63" y="138"/>
                  </a:cubicBezTo>
                  <a:cubicBezTo>
                    <a:pt x="63" y="138"/>
                    <a:pt x="63" y="137"/>
                    <a:pt x="63" y="137"/>
                  </a:cubicBezTo>
                  <a:cubicBezTo>
                    <a:pt x="60" y="139"/>
                    <a:pt x="62" y="136"/>
                    <a:pt x="63" y="135"/>
                  </a:cubicBezTo>
                  <a:cubicBezTo>
                    <a:pt x="63" y="134"/>
                    <a:pt x="62" y="134"/>
                    <a:pt x="62" y="134"/>
                  </a:cubicBezTo>
                  <a:cubicBezTo>
                    <a:pt x="61" y="136"/>
                    <a:pt x="57" y="142"/>
                    <a:pt x="60" y="136"/>
                  </a:cubicBezTo>
                  <a:cubicBezTo>
                    <a:pt x="60" y="134"/>
                    <a:pt x="61" y="133"/>
                    <a:pt x="61" y="131"/>
                  </a:cubicBezTo>
                  <a:cubicBezTo>
                    <a:pt x="61" y="130"/>
                    <a:pt x="60" y="130"/>
                    <a:pt x="60" y="130"/>
                  </a:cubicBezTo>
                  <a:cubicBezTo>
                    <a:pt x="60" y="131"/>
                    <a:pt x="57" y="137"/>
                    <a:pt x="57" y="134"/>
                  </a:cubicBezTo>
                  <a:cubicBezTo>
                    <a:pt x="57" y="132"/>
                    <a:pt x="58" y="131"/>
                    <a:pt x="58" y="130"/>
                  </a:cubicBezTo>
                  <a:cubicBezTo>
                    <a:pt x="59" y="128"/>
                    <a:pt x="59" y="126"/>
                    <a:pt x="59" y="124"/>
                  </a:cubicBezTo>
                  <a:cubicBezTo>
                    <a:pt x="58" y="123"/>
                    <a:pt x="58" y="123"/>
                    <a:pt x="58" y="124"/>
                  </a:cubicBezTo>
                  <a:cubicBezTo>
                    <a:pt x="57" y="125"/>
                    <a:pt x="57" y="126"/>
                    <a:pt x="56" y="127"/>
                  </a:cubicBezTo>
                  <a:cubicBezTo>
                    <a:pt x="54" y="132"/>
                    <a:pt x="55" y="127"/>
                    <a:pt x="55" y="126"/>
                  </a:cubicBezTo>
                  <a:cubicBezTo>
                    <a:pt x="56" y="123"/>
                    <a:pt x="56" y="121"/>
                    <a:pt x="56" y="119"/>
                  </a:cubicBezTo>
                  <a:cubicBezTo>
                    <a:pt x="56" y="118"/>
                    <a:pt x="56" y="118"/>
                    <a:pt x="56" y="119"/>
                  </a:cubicBezTo>
                  <a:cubicBezTo>
                    <a:pt x="55" y="119"/>
                    <a:pt x="53" y="123"/>
                    <a:pt x="53" y="121"/>
                  </a:cubicBezTo>
                  <a:cubicBezTo>
                    <a:pt x="53" y="119"/>
                    <a:pt x="53" y="117"/>
                    <a:pt x="54" y="115"/>
                  </a:cubicBezTo>
                  <a:cubicBezTo>
                    <a:pt x="54" y="112"/>
                    <a:pt x="54" y="111"/>
                    <a:pt x="53" y="109"/>
                  </a:cubicBezTo>
                  <a:cubicBezTo>
                    <a:pt x="53" y="108"/>
                    <a:pt x="52" y="108"/>
                    <a:pt x="52" y="109"/>
                  </a:cubicBezTo>
                  <a:cubicBezTo>
                    <a:pt x="50" y="112"/>
                    <a:pt x="49" y="115"/>
                    <a:pt x="50" y="109"/>
                  </a:cubicBezTo>
                  <a:cubicBezTo>
                    <a:pt x="50" y="106"/>
                    <a:pt x="51" y="104"/>
                    <a:pt x="51" y="101"/>
                  </a:cubicBezTo>
                  <a:cubicBezTo>
                    <a:pt x="51" y="101"/>
                    <a:pt x="50" y="101"/>
                    <a:pt x="50" y="101"/>
                  </a:cubicBezTo>
                  <a:cubicBezTo>
                    <a:pt x="50" y="102"/>
                    <a:pt x="49" y="103"/>
                    <a:pt x="49" y="103"/>
                  </a:cubicBezTo>
                  <a:cubicBezTo>
                    <a:pt x="46" y="106"/>
                    <a:pt x="48" y="101"/>
                    <a:pt x="48" y="101"/>
                  </a:cubicBezTo>
                  <a:cubicBezTo>
                    <a:pt x="48" y="98"/>
                    <a:pt x="49" y="96"/>
                    <a:pt x="49" y="93"/>
                  </a:cubicBezTo>
                  <a:cubicBezTo>
                    <a:pt x="49" y="93"/>
                    <a:pt x="48" y="93"/>
                    <a:pt x="48" y="93"/>
                  </a:cubicBezTo>
                  <a:cubicBezTo>
                    <a:pt x="47" y="95"/>
                    <a:pt x="45" y="99"/>
                    <a:pt x="46" y="94"/>
                  </a:cubicBezTo>
                  <a:cubicBezTo>
                    <a:pt x="46" y="92"/>
                    <a:pt x="47" y="90"/>
                    <a:pt x="47" y="88"/>
                  </a:cubicBezTo>
                  <a:cubicBezTo>
                    <a:pt x="47" y="88"/>
                    <a:pt x="46" y="87"/>
                    <a:pt x="46" y="88"/>
                  </a:cubicBezTo>
                  <a:cubicBezTo>
                    <a:pt x="45" y="89"/>
                    <a:pt x="45" y="90"/>
                    <a:pt x="44" y="91"/>
                  </a:cubicBezTo>
                  <a:cubicBezTo>
                    <a:pt x="44" y="91"/>
                    <a:pt x="44" y="87"/>
                    <a:pt x="44" y="87"/>
                  </a:cubicBezTo>
                  <a:cubicBezTo>
                    <a:pt x="45" y="85"/>
                    <a:pt x="45" y="83"/>
                    <a:pt x="44" y="81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2" y="86"/>
                    <a:pt x="42" y="83"/>
                    <a:pt x="42" y="81"/>
                  </a:cubicBezTo>
                  <a:cubicBezTo>
                    <a:pt x="43" y="80"/>
                    <a:pt x="43" y="78"/>
                    <a:pt x="43" y="76"/>
                  </a:cubicBezTo>
                  <a:cubicBezTo>
                    <a:pt x="43" y="76"/>
                    <a:pt x="43" y="76"/>
                    <a:pt x="43" y="76"/>
                  </a:cubicBezTo>
                  <a:cubicBezTo>
                    <a:pt x="42" y="77"/>
                    <a:pt x="41" y="77"/>
                    <a:pt x="41" y="78"/>
                  </a:cubicBezTo>
                  <a:cubicBezTo>
                    <a:pt x="39" y="80"/>
                    <a:pt x="40" y="78"/>
                    <a:pt x="40" y="76"/>
                  </a:cubicBezTo>
                  <a:cubicBezTo>
                    <a:pt x="41" y="75"/>
                    <a:pt x="41" y="73"/>
                    <a:pt x="41" y="71"/>
                  </a:cubicBezTo>
                  <a:cubicBezTo>
                    <a:pt x="41" y="71"/>
                    <a:pt x="40" y="70"/>
                    <a:pt x="40" y="71"/>
                  </a:cubicBezTo>
                  <a:cubicBezTo>
                    <a:pt x="40" y="72"/>
                    <a:pt x="39" y="72"/>
                    <a:pt x="38" y="73"/>
                  </a:cubicBezTo>
                  <a:cubicBezTo>
                    <a:pt x="38" y="72"/>
                    <a:pt x="38" y="71"/>
                    <a:pt x="39" y="70"/>
                  </a:cubicBezTo>
                  <a:cubicBezTo>
                    <a:pt x="39" y="68"/>
                    <a:pt x="39" y="67"/>
                    <a:pt x="39" y="65"/>
                  </a:cubicBezTo>
                  <a:cubicBezTo>
                    <a:pt x="39" y="65"/>
                    <a:pt x="39" y="64"/>
                    <a:pt x="38" y="65"/>
                  </a:cubicBezTo>
                  <a:cubicBezTo>
                    <a:pt x="38" y="66"/>
                    <a:pt x="35" y="69"/>
                    <a:pt x="36" y="66"/>
                  </a:cubicBezTo>
                  <a:cubicBezTo>
                    <a:pt x="36" y="63"/>
                    <a:pt x="37" y="61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6" y="60"/>
                    <a:pt x="35" y="60"/>
                    <a:pt x="34" y="61"/>
                  </a:cubicBezTo>
                  <a:cubicBezTo>
                    <a:pt x="33" y="63"/>
                    <a:pt x="34" y="59"/>
                    <a:pt x="34" y="59"/>
                  </a:cubicBezTo>
                  <a:cubicBezTo>
                    <a:pt x="35" y="56"/>
                    <a:pt x="35" y="54"/>
                    <a:pt x="35" y="52"/>
                  </a:cubicBezTo>
                  <a:cubicBezTo>
                    <a:pt x="35" y="52"/>
                    <a:pt x="34" y="52"/>
                    <a:pt x="34" y="52"/>
                  </a:cubicBezTo>
                  <a:cubicBezTo>
                    <a:pt x="34" y="53"/>
                    <a:pt x="31" y="56"/>
                    <a:pt x="31" y="56"/>
                  </a:cubicBezTo>
                  <a:cubicBezTo>
                    <a:pt x="31" y="55"/>
                    <a:pt x="32" y="53"/>
                    <a:pt x="32" y="51"/>
                  </a:cubicBezTo>
                  <a:cubicBezTo>
                    <a:pt x="33" y="49"/>
                    <a:pt x="33" y="48"/>
                    <a:pt x="33" y="46"/>
                  </a:cubicBezTo>
                  <a:cubicBezTo>
                    <a:pt x="33" y="45"/>
                    <a:pt x="32" y="45"/>
                    <a:pt x="32" y="45"/>
                  </a:cubicBezTo>
                  <a:cubicBezTo>
                    <a:pt x="31" y="46"/>
                    <a:pt x="29" y="49"/>
                    <a:pt x="29" y="49"/>
                  </a:cubicBezTo>
                  <a:cubicBezTo>
                    <a:pt x="29" y="47"/>
                    <a:pt x="31" y="45"/>
                    <a:pt x="31" y="42"/>
                  </a:cubicBezTo>
                  <a:cubicBezTo>
                    <a:pt x="31" y="42"/>
                    <a:pt x="31" y="42"/>
                    <a:pt x="30" y="42"/>
                  </a:cubicBezTo>
                  <a:cubicBezTo>
                    <a:pt x="29" y="43"/>
                    <a:pt x="27" y="47"/>
                    <a:pt x="28" y="43"/>
                  </a:cubicBezTo>
                  <a:cubicBezTo>
                    <a:pt x="29" y="41"/>
                    <a:pt x="29" y="39"/>
                    <a:pt x="30" y="36"/>
                  </a:cubicBezTo>
                  <a:cubicBezTo>
                    <a:pt x="30" y="36"/>
                    <a:pt x="29" y="36"/>
                    <a:pt x="29" y="36"/>
                  </a:cubicBezTo>
                  <a:cubicBezTo>
                    <a:pt x="29" y="36"/>
                    <a:pt x="25" y="41"/>
                    <a:pt x="26" y="38"/>
                  </a:cubicBezTo>
                  <a:cubicBezTo>
                    <a:pt x="26" y="36"/>
                    <a:pt x="27" y="34"/>
                    <a:pt x="27" y="32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5" y="32"/>
                    <a:pt x="21" y="38"/>
                    <a:pt x="23" y="33"/>
                  </a:cubicBezTo>
                  <a:cubicBezTo>
                    <a:pt x="24" y="31"/>
                    <a:pt x="25" y="29"/>
                    <a:pt x="25" y="27"/>
                  </a:cubicBezTo>
                  <a:cubicBezTo>
                    <a:pt x="25" y="26"/>
                    <a:pt x="25" y="26"/>
                    <a:pt x="24" y="27"/>
                  </a:cubicBezTo>
                  <a:cubicBezTo>
                    <a:pt x="23" y="27"/>
                    <a:pt x="20" y="32"/>
                    <a:pt x="21" y="28"/>
                  </a:cubicBezTo>
                  <a:cubicBezTo>
                    <a:pt x="22" y="26"/>
                    <a:pt x="23" y="23"/>
                    <a:pt x="23" y="21"/>
                  </a:cubicBezTo>
                  <a:cubicBezTo>
                    <a:pt x="23" y="20"/>
                    <a:pt x="22" y="20"/>
                    <a:pt x="22" y="21"/>
                  </a:cubicBezTo>
                  <a:cubicBezTo>
                    <a:pt x="19" y="26"/>
                    <a:pt x="21" y="19"/>
                    <a:pt x="21" y="18"/>
                  </a:cubicBezTo>
                  <a:cubicBezTo>
                    <a:pt x="22" y="17"/>
                    <a:pt x="21" y="17"/>
                    <a:pt x="21" y="17"/>
                  </a:cubicBezTo>
                  <a:cubicBezTo>
                    <a:pt x="17" y="22"/>
                    <a:pt x="20" y="16"/>
                    <a:pt x="20" y="14"/>
                  </a:cubicBezTo>
                  <a:cubicBezTo>
                    <a:pt x="20" y="14"/>
                    <a:pt x="20" y="13"/>
                    <a:pt x="20" y="14"/>
                  </a:cubicBezTo>
                  <a:cubicBezTo>
                    <a:pt x="16" y="19"/>
                    <a:pt x="20" y="11"/>
                    <a:pt x="20" y="10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10"/>
                    <a:pt x="17" y="11"/>
                    <a:pt x="16" y="12"/>
                  </a:cubicBezTo>
                  <a:cubicBezTo>
                    <a:pt x="17" y="11"/>
                    <a:pt x="18" y="9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8"/>
                    <a:pt x="14" y="12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3" y="9"/>
                    <a:pt x="13" y="9"/>
                    <a:pt x="12" y="10"/>
                  </a:cubicBezTo>
                  <a:cubicBezTo>
                    <a:pt x="12" y="10"/>
                    <a:pt x="12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1"/>
                    <a:pt x="14" y="11"/>
                    <a:pt x="14" y="11"/>
                  </a:cubicBezTo>
                  <a:cubicBezTo>
                    <a:pt x="15" y="10"/>
                    <a:pt x="15" y="10"/>
                    <a:pt x="16" y="9"/>
                  </a:cubicBezTo>
                  <a:cubicBezTo>
                    <a:pt x="19" y="7"/>
                    <a:pt x="16" y="12"/>
                    <a:pt x="15" y="13"/>
                  </a:cubicBezTo>
                  <a:cubicBezTo>
                    <a:pt x="15" y="14"/>
                    <a:pt x="16" y="14"/>
                    <a:pt x="16" y="14"/>
                  </a:cubicBezTo>
                  <a:cubicBezTo>
                    <a:pt x="16" y="13"/>
                    <a:pt x="19" y="10"/>
                    <a:pt x="19" y="11"/>
                  </a:cubicBezTo>
                  <a:cubicBezTo>
                    <a:pt x="18" y="13"/>
                    <a:pt x="18" y="15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6"/>
                    <a:pt x="19" y="16"/>
                    <a:pt x="19" y="15"/>
                  </a:cubicBezTo>
                  <a:cubicBezTo>
                    <a:pt x="19" y="17"/>
                    <a:pt x="18" y="19"/>
                    <a:pt x="18" y="20"/>
                  </a:cubicBezTo>
                  <a:cubicBezTo>
                    <a:pt x="17" y="20"/>
                    <a:pt x="18" y="21"/>
                    <a:pt x="18" y="21"/>
                  </a:cubicBezTo>
                  <a:cubicBezTo>
                    <a:pt x="19" y="20"/>
                    <a:pt x="20" y="20"/>
                    <a:pt x="20" y="19"/>
                  </a:cubicBezTo>
                  <a:cubicBezTo>
                    <a:pt x="20" y="20"/>
                    <a:pt x="19" y="23"/>
                    <a:pt x="19" y="24"/>
                  </a:cubicBezTo>
                  <a:cubicBezTo>
                    <a:pt x="19" y="24"/>
                    <a:pt x="19" y="24"/>
                    <a:pt x="20" y="24"/>
                  </a:cubicBezTo>
                  <a:cubicBezTo>
                    <a:pt x="21" y="23"/>
                    <a:pt x="22" y="21"/>
                    <a:pt x="22" y="24"/>
                  </a:cubicBezTo>
                  <a:cubicBezTo>
                    <a:pt x="22" y="26"/>
                    <a:pt x="20" y="29"/>
                    <a:pt x="20" y="31"/>
                  </a:cubicBezTo>
                  <a:cubicBezTo>
                    <a:pt x="20" y="31"/>
                    <a:pt x="20" y="32"/>
                    <a:pt x="21" y="31"/>
                  </a:cubicBezTo>
                  <a:cubicBezTo>
                    <a:pt x="22" y="31"/>
                    <a:pt x="21" y="31"/>
                    <a:pt x="22" y="30"/>
                  </a:cubicBezTo>
                  <a:cubicBezTo>
                    <a:pt x="22" y="30"/>
                    <a:pt x="25" y="26"/>
                    <a:pt x="24" y="29"/>
                  </a:cubicBezTo>
                  <a:cubicBezTo>
                    <a:pt x="24" y="31"/>
                    <a:pt x="22" y="33"/>
                    <a:pt x="22" y="36"/>
                  </a:cubicBezTo>
                  <a:cubicBezTo>
                    <a:pt x="22" y="36"/>
                    <a:pt x="22" y="37"/>
                    <a:pt x="22" y="37"/>
                  </a:cubicBezTo>
                  <a:cubicBezTo>
                    <a:pt x="23" y="36"/>
                    <a:pt x="26" y="34"/>
                    <a:pt x="26" y="33"/>
                  </a:cubicBezTo>
                  <a:cubicBezTo>
                    <a:pt x="26" y="36"/>
                    <a:pt x="25" y="38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7" y="40"/>
                    <a:pt x="28" y="39"/>
                    <a:pt x="29" y="38"/>
                  </a:cubicBezTo>
                  <a:cubicBezTo>
                    <a:pt x="29" y="39"/>
                    <a:pt x="28" y="40"/>
                    <a:pt x="28" y="41"/>
                  </a:cubicBezTo>
                  <a:cubicBezTo>
                    <a:pt x="28" y="43"/>
                    <a:pt x="27" y="44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5"/>
                    <a:pt x="30" y="43"/>
                    <a:pt x="30" y="43"/>
                  </a:cubicBezTo>
                  <a:cubicBezTo>
                    <a:pt x="30" y="46"/>
                    <a:pt x="28" y="48"/>
                    <a:pt x="28" y="50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30" y="50"/>
                    <a:pt x="29" y="50"/>
                    <a:pt x="30" y="49"/>
                  </a:cubicBezTo>
                  <a:cubicBezTo>
                    <a:pt x="32" y="48"/>
                    <a:pt x="32" y="48"/>
                    <a:pt x="32" y="50"/>
                  </a:cubicBezTo>
                  <a:cubicBezTo>
                    <a:pt x="31" y="53"/>
                    <a:pt x="30" y="55"/>
                    <a:pt x="31" y="5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6"/>
                    <a:pt x="35" y="51"/>
                    <a:pt x="34" y="56"/>
                  </a:cubicBezTo>
                  <a:cubicBezTo>
                    <a:pt x="34" y="58"/>
                    <a:pt x="33" y="60"/>
                    <a:pt x="32" y="63"/>
                  </a:cubicBezTo>
                  <a:cubicBezTo>
                    <a:pt x="32" y="63"/>
                    <a:pt x="33" y="63"/>
                    <a:pt x="33" y="63"/>
                  </a:cubicBezTo>
                  <a:cubicBezTo>
                    <a:pt x="34" y="62"/>
                    <a:pt x="37" y="58"/>
                    <a:pt x="36" y="62"/>
                  </a:cubicBezTo>
                  <a:cubicBezTo>
                    <a:pt x="36" y="64"/>
                    <a:pt x="34" y="67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8" y="66"/>
                    <a:pt x="38" y="68"/>
                  </a:cubicBezTo>
                  <a:cubicBezTo>
                    <a:pt x="38" y="70"/>
                    <a:pt x="37" y="72"/>
                    <a:pt x="37" y="74"/>
                  </a:cubicBezTo>
                  <a:cubicBezTo>
                    <a:pt x="37" y="75"/>
                    <a:pt x="38" y="75"/>
                    <a:pt x="38" y="75"/>
                  </a:cubicBezTo>
                  <a:cubicBezTo>
                    <a:pt x="39" y="73"/>
                    <a:pt x="41" y="72"/>
                    <a:pt x="40" y="75"/>
                  </a:cubicBezTo>
                  <a:cubicBezTo>
                    <a:pt x="39" y="77"/>
                    <a:pt x="39" y="78"/>
                    <a:pt x="39" y="80"/>
                  </a:cubicBezTo>
                  <a:cubicBezTo>
                    <a:pt x="39" y="81"/>
                    <a:pt x="40" y="81"/>
                    <a:pt x="40" y="81"/>
                  </a:cubicBezTo>
                  <a:cubicBezTo>
                    <a:pt x="41" y="79"/>
                    <a:pt x="43" y="75"/>
                    <a:pt x="42" y="79"/>
                  </a:cubicBezTo>
                  <a:cubicBezTo>
                    <a:pt x="41" y="82"/>
                    <a:pt x="41" y="84"/>
                    <a:pt x="41" y="86"/>
                  </a:cubicBezTo>
                  <a:cubicBezTo>
                    <a:pt x="41" y="86"/>
                    <a:pt x="41" y="86"/>
                    <a:pt x="42" y="86"/>
                  </a:cubicBezTo>
                  <a:cubicBezTo>
                    <a:pt x="43" y="85"/>
                    <a:pt x="43" y="84"/>
                    <a:pt x="44" y="83"/>
                  </a:cubicBezTo>
                  <a:cubicBezTo>
                    <a:pt x="43" y="85"/>
                    <a:pt x="43" y="89"/>
                    <a:pt x="43" y="92"/>
                  </a:cubicBezTo>
                  <a:cubicBezTo>
                    <a:pt x="43" y="92"/>
                    <a:pt x="43" y="92"/>
                    <a:pt x="44" y="92"/>
                  </a:cubicBezTo>
                  <a:cubicBezTo>
                    <a:pt x="44" y="92"/>
                    <a:pt x="45" y="91"/>
                    <a:pt x="45" y="90"/>
                  </a:cubicBezTo>
                  <a:cubicBezTo>
                    <a:pt x="47" y="88"/>
                    <a:pt x="46" y="92"/>
                    <a:pt x="46" y="93"/>
                  </a:cubicBezTo>
                  <a:cubicBezTo>
                    <a:pt x="45" y="95"/>
                    <a:pt x="45" y="97"/>
                    <a:pt x="45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6" y="98"/>
                    <a:pt x="48" y="96"/>
                    <a:pt x="48" y="95"/>
                  </a:cubicBezTo>
                  <a:cubicBezTo>
                    <a:pt x="48" y="98"/>
                    <a:pt x="47" y="102"/>
                    <a:pt x="46" y="105"/>
                  </a:cubicBezTo>
                  <a:cubicBezTo>
                    <a:pt x="43" y="96"/>
                    <a:pt x="40" y="87"/>
                    <a:pt x="36" y="78"/>
                  </a:cubicBezTo>
                  <a:cubicBezTo>
                    <a:pt x="32" y="66"/>
                    <a:pt x="28" y="54"/>
                    <a:pt x="23" y="43"/>
                  </a:cubicBezTo>
                  <a:cubicBezTo>
                    <a:pt x="18" y="31"/>
                    <a:pt x="13" y="20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4" y="6"/>
                    <a:pt x="17" y="6"/>
                    <a:pt x="20" y="5"/>
                  </a:cubicBezTo>
                  <a:cubicBezTo>
                    <a:pt x="27" y="29"/>
                    <a:pt x="36" y="53"/>
                    <a:pt x="44" y="76"/>
                  </a:cubicBezTo>
                  <a:close/>
                  <a:moveTo>
                    <a:pt x="46" y="106"/>
                  </a:moveTo>
                  <a:cubicBezTo>
                    <a:pt x="47" y="106"/>
                    <a:pt x="47" y="106"/>
                    <a:pt x="47" y="106"/>
                  </a:cubicBezTo>
                  <a:cubicBezTo>
                    <a:pt x="49" y="104"/>
                    <a:pt x="51" y="100"/>
                    <a:pt x="50" y="106"/>
                  </a:cubicBezTo>
                  <a:cubicBezTo>
                    <a:pt x="49" y="109"/>
                    <a:pt x="49" y="111"/>
                    <a:pt x="49" y="113"/>
                  </a:cubicBezTo>
                  <a:cubicBezTo>
                    <a:pt x="48" y="111"/>
                    <a:pt x="47" y="108"/>
                    <a:pt x="46" y="106"/>
                  </a:cubicBezTo>
                  <a:close/>
                  <a:moveTo>
                    <a:pt x="19" y="41"/>
                  </a:moveTo>
                  <a:cubicBezTo>
                    <a:pt x="24" y="52"/>
                    <a:pt x="28" y="63"/>
                    <a:pt x="32" y="75"/>
                  </a:cubicBezTo>
                  <a:cubicBezTo>
                    <a:pt x="37" y="87"/>
                    <a:pt x="41" y="99"/>
                    <a:pt x="45" y="111"/>
                  </a:cubicBezTo>
                  <a:cubicBezTo>
                    <a:pt x="49" y="122"/>
                    <a:pt x="52" y="133"/>
                    <a:pt x="55" y="144"/>
                  </a:cubicBezTo>
                  <a:cubicBezTo>
                    <a:pt x="54" y="144"/>
                    <a:pt x="53" y="143"/>
                    <a:pt x="53" y="143"/>
                  </a:cubicBezTo>
                  <a:cubicBezTo>
                    <a:pt x="50" y="143"/>
                    <a:pt x="49" y="144"/>
                    <a:pt x="48" y="146"/>
                  </a:cubicBezTo>
                  <a:cubicBezTo>
                    <a:pt x="45" y="137"/>
                    <a:pt x="41" y="129"/>
                    <a:pt x="38" y="120"/>
                  </a:cubicBezTo>
                  <a:cubicBezTo>
                    <a:pt x="34" y="108"/>
                    <a:pt x="30" y="96"/>
                    <a:pt x="26" y="84"/>
                  </a:cubicBezTo>
                  <a:cubicBezTo>
                    <a:pt x="18" y="60"/>
                    <a:pt x="11" y="36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5" y="10"/>
                    <a:pt x="7" y="9"/>
                    <a:pt x="9" y="8"/>
                  </a:cubicBezTo>
                  <a:cubicBezTo>
                    <a:pt x="10" y="19"/>
                    <a:pt x="15" y="30"/>
                    <a:pt x="19" y="41"/>
                  </a:cubicBezTo>
                  <a:close/>
                  <a:moveTo>
                    <a:pt x="50" y="152"/>
                  </a:moveTo>
                  <a:cubicBezTo>
                    <a:pt x="50" y="152"/>
                    <a:pt x="50" y="152"/>
                    <a:pt x="50" y="151"/>
                  </a:cubicBezTo>
                  <a:cubicBezTo>
                    <a:pt x="50" y="150"/>
                    <a:pt x="50" y="149"/>
                    <a:pt x="50" y="148"/>
                  </a:cubicBezTo>
                  <a:cubicBezTo>
                    <a:pt x="51" y="143"/>
                    <a:pt x="56" y="149"/>
                    <a:pt x="56" y="149"/>
                  </a:cubicBezTo>
                  <a:cubicBezTo>
                    <a:pt x="56" y="149"/>
                    <a:pt x="56" y="149"/>
                    <a:pt x="56" y="150"/>
                  </a:cubicBezTo>
                  <a:cubicBezTo>
                    <a:pt x="56" y="150"/>
                    <a:pt x="57" y="150"/>
                    <a:pt x="57" y="150"/>
                  </a:cubicBezTo>
                  <a:cubicBezTo>
                    <a:pt x="57" y="150"/>
                    <a:pt x="57" y="151"/>
                    <a:pt x="57" y="151"/>
                  </a:cubicBezTo>
                  <a:cubicBezTo>
                    <a:pt x="58" y="152"/>
                    <a:pt x="58" y="154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0" y="157"/>
                    <a:pt x="62" y="155"/>
                    <a:pt x="62" y="154"/>
                  </a:cubicBezTo>
                  <a:cubicBezTo>
                    <a:pt x="61" y="151"/>
                    <a:pt x="60" y="147"/>
                    <a:pt x="61" y="144"/>
                  </a:cubicBezTo>
                  <a:cubicBezTo>
                    <a:pt x="63" y="140"/>
                    <a:pt x="67" y="146"/>
                    <a:pt x="67" y="147"/>
                  </a:cubicBezTo>
                  <a:cubicBezTo>
                    <a:pt x="68" y="149"/>
                    <a:pt x="69" y="151"/>
                    <a:pt x="70" y="152"/>
                  </a:cubicBezTo>
                  <a:cubicBezTo>
                    <a:pt x="70" y="154"/>
                    <a:pt x="73" y="153"/>
                    <a:pt x="72" y="151"/>
                  </a:cubicBezTo>
                  <a:cubicBezTo>
                    <a:pt x="72" y="150"/>
                    <a:pt x="71" y="148"/>
                    <a:pt x="71" y="147"/>
                  </a:cubicBezTo>
                  <a:cubicBezTo>
                    <a:pt x="71" y="145"/>
                    <a:pt x="72" y="139"/>
                    <a:pt x="75" y="143"/>
                  </a:cubicBezTo>
                  <a:cubicBezTo>
                    <a:pt x="74" y="151"/>
                    <a:pt x="75" y="160"/>
                    <a:pt x="75" y="169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2" y="170"/>
                    <a:pt x="69" y="171"/>
                    <a:pt x="67" y="172"/>
                  </a:cubicBezTo>
                  <a:cubicBezTo>
                    <a:pt x="66" y="170"/>
                    <a:pt x="64" y="168"/>
                    <a:pt x="63" y="167"/>
                  </a:cubicBezTo>
                  <a:cubicBezTo>
                    <a:pt x="59" y="162"/>
                    <a:pt x="54" y="158"/>
                    <a:pt x="50" y="152"/>
                  </a:cubicBezTo>
                  <a:close/>
                  <a:moveTo>
                    <a:pt x="74" y="182"/>
                  </a:moveTo>
                  <a:cubicBezTo>
                    <a:pt x="72" y="180"/>
                    <a:pt x="70" y="177"/>
                    <a:pt x="69" y="175"/>
                  </a:cubicBezTo>
                  <a:cubicBezTo>
                    <a:pt x="71" y="174"/>
                    <a:pt x="73" y="173"/>
                    <a:pt x="75" y="172"/>
                  </a:cubicBezTo>
                  <a:cubicBezTo>
                    <a:pt x="75" y="175"/>
                    <a:pt x="75" y="179"/>
                    <a:pt x="74" y="182"/>
                  </a:cubicBezTo>
                  <a:close/>
                  <a:moveTo>
                    <a:pt x="73" y="138"/>
                  </a:moveTo>
                  <a:cubicBezTo>
                    <a:pt x="72" y="138"/>
                    <a:pt x="71" y="139"/>
                    <a:pt x="71" y="140"/>
                  </a:cubicBezTo>
                  <a:cubicBezTo>
                    <a:pt x="70" y="140"/>
                    <a:pt x="70" y="141"/>
                    <a:pt x="69" y="142"/>
                  </a:cubicBezTo>
                  <a:cubicBezTo>
                    <a:pt x="66" y="132"/>
                    <a:pt x="61" y="122"/>
                    <a:pt x="58" y="112"/>
                  </a:cubicBezTo>
                  <a:cubicBezTo>
                    <a:pt x="54" y="100"/>
                    <a:pt x="50" y="88"/>
                    <a:pt x="46" y="75"/>
                  </a:cubicBezTo>
                  <a:cubicBezTo>
                    <a:pt x="39" y="52"/>
                    <a:pt x="30" y="28"/>
                    <a:pt x="22" y="4"/>
                  </a:cubicBezTo>
                  <a:cubicBezTo>
                    <a:pt x="23" y="4"/>
                    <a:pt x="25" y="4"/>
                    <a:pt x="26" y="3"/>
                  </a:cubicBezTo>
                  <a:cubicBezTo>
                    <a:pt x="33" y="12"/>
                    <a:pt x="34" y="25"/>
                    <a:pt x="37" y="35"/>
                  </a:cubicBezTo>
                  <a:cubicBezTo>
                    <a:pt x="42" y="46"/>
                    <a:pt x="46" y="58"/>
                    <a:pt x="50" y="70"/>
                  </a:cubicBezTo>
                  <a:cubicBezTo>
                    <a:pt x="54" y="82"/>
                    <a:pt x="59" y="94"/>
                    <a:pt x="63" y="106"/>
                  </a:cubicBezTo>
                  <a:cubicBezTo>
                    <a:pt x="67" y="117"/>
                    <a:pt x="70" y="128"/>
                    <a:pt x="73" y="1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26"/>
            <p:cNvSpPr>
              <a:spLocks noEditPoints="1"/>
            </p:cNvSpPr>
            <p:nvPr/>
          </p:nvSpPr>
          <p:spPr bwMode="auto">
            <a:xfrm>
              <a:off x="371475" y="5995988"/>
              <a:ext cx="457200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5 w 122"/>
                <a:gd name="T15" fmla="*/ 97 h 114"/>
                <a:gd name="T16" fmla="*/ 75 w 122"/>
                <a:gd name="T17" fmla="*/ 66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4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1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3 h 114"/>
                <a:gd name="T70" fmla="*/ 60 w 122"/>
                <a:gd name="T71" fmla="*/ 108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4 w 122"/>
                <a:gd name="T79" fmla="*/ 86 h 114"/>
                <a:gd name="T80" fmla="*/ 109 w 122"/>
                <a:gd name="T81" fmla="*/ 88 h 114"/>
                <a:gd name="T82" fmla="*/ 91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3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0" y="1"/>
                  </a:cubicBezTo>
                  <a:cubicBezTo>
                    <a:pt x="58" y="2"/>
                    <a:pt x="46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0" y="19"/>
                    <a:pt x="41" y="26"/>
                  </a:cubicBezTo>
                  <a:cubicBezTo>
                    <a:pt x="42" y="34"/>
                    <a:pt x="37" y="41"/>
                    <a:pt x="32" y="48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4" y="61"/>
                  </a:cubicBezTo>
                  <a:cubicBezTo>
                    <a:pt x="31" y="62"/>
                    <a:pt x="28" y="65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7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7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7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1"/>
                    <a:pt x="59" y="94"/>
                    <a:pt x="55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90"/>
                    <a:pt x="66" y="86"/>
                  </a:cubicBezTo>
                  <a:cubicBezTo>
                    <a:pt x="69" y="83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6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6"/>
                  </a:cubicBezTo>
                  <a:close/>
                  <a:moveTo>
                    <a:pt x="73" y="67"/>
                  </a:moveTo>
                  <a:cubicBezTo>
                    <a:pt x="71" y="69"/>
                    <a:pt x="69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1"/>
                    <a:pt x="30" y="93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1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6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8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1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5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5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4"/>
                  </a:cubicBezTo>
                  <a:cubicBezTo>
                    <a:pt x="6" y="94"/>
                    <a:pt x="6" y="94"/>
                    <a:pt x="6" y="94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3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5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1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5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9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3" y="106"/>
                  </a:cubicBezTo>
                  <a:cubicBezTo>
                    <a:pt x="12" y="106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3"/>
                  </a:cubicBezTo>
                  <a:cubicBezTo>
                    <a:pt x="38" y="88"/>
                    <a:pt x="43" y="83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3" y="96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1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8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7" y="81"/>
                    <a:pt x="62" y="78"/>
                  </a:cubicBezTo>
                  <a:cubicBezTo>
                    <a:pt x="65" y="76"/>
                    <a:pt x="67" y="74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4" y="91"/>
                  </a:cubicBezTo>
                  <a:cubicBezTo>
                    <a:pt x="62" y="84"/>
                    <a:pt x="69" y="77"/>
                    <a:pt x="76" y="71"/>
                  </a:cubicBezTo>
                  <a:cubicBezTo>
                    <a:pt x="77" y="70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7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6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7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80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8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2"/>
                    <a:pt x="95" y="76"/>
                  </a:cubicBezTo>
                  <a:cubicBezTo>
                    <a:pt x="96" y="75"/>
                    <a:pt x="97" y="74"/>
                    <a:pt x="99" y="73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8"/>
                  </a:cubicBezTo>
                  <a:cubicBezTo>
                    <a:pt x="74" y="101"/>
                    <a:pt x="71" y="105"/>
                    <a:pt x="68" y="108"/>
                  </a:cubicBezTo>
                  <a:cubicBezTo>
                    <a:pt x="65" y="108"/>
                    <a:pt x="63" y="108"/>
                    <a:pt x="60" y="108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4"/>
                    <a:pt x="102" y="77"/>
                    <a:pt x="101" y="78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90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4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2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6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1" y="109"/>
                  </a:cubicBezTo>
                  <a:cubicBezTo>
                    <a:pt x="91" y="109"/>
                    <a:pt x="91" y="109"/>
                    <a:pt x="91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5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2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5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0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8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3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1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100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5" y="90"/>
                    <a:pt x="102" y="94"/>
                  </a:cubicBezTo>
                  <a:cubicBezTo>
                    <a:pt x="98" y="99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8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7"/>
                    <a:pt x="100" y="80"/>
                    <a:pt x="106" y="74"/>
                  </a:cubicBezTo>
                  <a:cubicBezTo>
                    <a:pt x="106" y="74"/>
                    <a:pt x="105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8"/>
                    <a:pt x="88" y="87"/>
                    <a:pt x="88" y="86"/>
                  </a:cubicBezTo>
                  <a:cubicBezTo>
                    <a:pt x="92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8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4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2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3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27"/>
            <p:cNvSpPr>
              <a:spLocks noEditPoints="1"/>
            </p:cNvSpPr>
            <p:nvPr/>
          </p:nvSpPr>
          <p:spPr bwMode="auto">
            <a:xfrm>
              <a:off x="6958013" y="6503988"/>
              <a:ext cx="457200" cy="423863"/>
            </a:xfrm>
            <a:custGeom>
              <a:avLst/>
              <a:gdLst>
                <a:gd name="T0" fmla="*/ 102 w 122"/>
                <a:gd name="T1" fmla="*/ 63 h 113"/>
                <a:gd name="T2" fmla="*/ 35 w 122"/>
                <a:gd name="T3" fmla="*/ 2 h 113"/>
                <a:gd name="T4" fmla="*/ 5 w 122"/>
                <a:gd name="T5" fmla="*/ 102 h 113"/>
                <a:gd name="T6" fmla="*/ 22 w 122"/>
                <a:gd name="T7" fmla="*/ 65 h 113"/>
                <a:gd name="T8" fmla="*/ 39 w 122"/>
                <a:gd name="T9" fmla="*/ 61 h 113"/>
                <a:gd name="T10" fmla="*/ 97 w 122"/>
                <a:gd name="T11" fmla="*/ 65 h 113"/>
                <a:gd name="T12" fmla="*/ 92 w 122"/>
                <a:gd name="T13" fmla="*/ 67 h 113"/>
                <a:gd name="T14" fmla="*/ 55 w 122"/>
                <a:gd name="T15" fmla="*/ 96 h 113"/>
                <a:gd name="T16" fmla="*/ 75 w 122"/>
                <a:gd name="T17" fmla="*/ 65 h 113"/>
                <a:gd name="T18" fmla="*/ 37 w 122"/>
                <a:gd name="T19" fmla="*/ 105 h 113"/>
                <a:gd name="T20" fmla="*/ 58 w 122"/>
                <a:gd name="T21" fmla="*/ 79 h 113"/>
                <a:gd name="T22" fmla="*/ 27 w 122"/>
                <a:gd name="T23" fmla="*/ 94 h 113"/>
                <a:gd name="T24" fmla="*/ 51 w 122"/>
                <a:gd name="T25" fmla="*/ 72 h 113"/>
                <a:gd name="T26" fmla="*/ 38 w 122"/>
                <a:gd name="T27" fmla="*/ 91 h 113"/>
                <a:gd name="T28" fmla="*/ 11 w 122"/>
                <a:gd name="T29" fmla="*/ 101 h 113"/>
                <a:gd name="T30" fmla="*/ 44 w 122"/>
                <a:gd name="T31" fmla="*/ 69 h 113"/>
                <a:gd name="T32" fmla="*/ 46 w 122"/>
                <a:gd name="T33" fmla="*/ 67 h 113"/>
                <a:gd name="T34" fmla="*/ 6 w 122"/>
                <a:gd name="T35" fmla="*/ 93 h 113"/>
                <a:gd name="T36" fmla="*/ 35 w 122"/>
                <a:gd name="T37" fmla="*/ 64 h 113"/>
                <a:gd name="T38" fmla="*/ 8 w 122"/>
                <a:gd name="T39" fmla="*/ 86 h 113"/>
                <a:gd name="T40" fmla="*/ 6 w 122"/>
                <a:gd name="T41" fmla="*/ 99 h 113"/>
                <a:gd name="T42" fmla="*/ 39 w 122"/>
                <a:gd name="T43" fmla="*/ 74 h 113"/>
                <a:gd name="T44" fmla="*/ 49 w 122"/>
                <a:gd name="T45" fmla="*/ 73 h 113"/>
                <a:gd name="T46" fmla="*/ 10 w 122"/>
                <a:gd name="T47" fmla="*/ 103 h 113"/>
                <a:gd name="T48" fmla="*/ 39 w 122"/>
                <a:gd name="T49" fmla="*/ 89 h 113"/>
                <a:gd name="T50" fmla="*/ 58 w 122"/>
                <a:gd name="T51" fmla="*/ 77 h 113"/>
                <a:gd name="T52" fmla="*/ 50 w 122"/>
                <a:gd name="T53" fmla="*/ 88 h 113"/>
                <a:gd name="T54" fmla="*/ 35 w 122"/>
                <a:gd name="T55" fmla="*/ 106 h 113"/>
                <a:gd name="T56" fmla="*/ 45 w 122"/>
                <a:gd name="T57" fmla="*/ 92 h 113"/>
                <a:gd name="T58" fmla="*/ 76 w 122"/>
                <a:gd name="T59" fmla="*/ 70 h 113"/>
                <a:gd name="T60" fmla="*/ 45 w 122"/>
                <a:gd name="T61" fmla="*/ 106 h 113"/>
                <a:gd name="T62" fmla="*/ 87 w 122"/>
                <a:gd name="T63" fmla="*/ 67 h 113"/>
                <a:gd name="T64" fmla="*/ 57 w 122"/>
                <a:gd name="T65" fmla="*/ 103 h 113"/>
                <a:gd name="T66" fmla="*/ 59 w 122"/>
                <a:gd name="T67" fmla="*/ 107 h 113"/>
                <a:gd name="T68" fmla="*/ 99 w 122"/>
                <a:gd name="T69" fmla="*/ 72 h 113"/>
                <a:gd name="T70" fmla="*/ 60 w 122"/>
                <a:gd name="T71" fmla="*/ 107 h 113"/>
                <a:gd name="T72" fmla="*/ 74 w 122"/>
                <a:gd name="T73" fmla="*/ 107 h 113"/>
                <a:gd name="T74" fmla="*/ 83 w 122"/>
                <a:gd name="T75" fmla="*/ 105 h 113"/>
                <a:gd name="T76" fmla="*/ 99 w 122"/>
                <a:gd name="T77" fmla="*/ 78 h 113"/>
                <a:gd name="T78" fmla="*/ 104 w 122"/>
                <a:gd name="T79" fmla="*/ 85 h 113"/>
                <a:gd name="T80" fmla="*/ 109 w 122"/>
                <a:gd name="T81" fmla="*/ 87 h 113"/>
                <a:gd name="T82" fmla="*/ 91 w 122"/>
                <a:gd name="T83" fmla="*/ 108 h 113"/>
                <a:gd name="T84" fmla="*/ 99 w 122"/>
                <a:gd name="T85" fmla="*/ 108 h 113"/>
                <a:gd name="T86" fmla="*/ 111 w 122"/>
                <a:gd name="T87" fmla="*/ 98 h 113"/>
                <a:gd name="T88" fmla="*/ 109 w 122"/>
                <a:gd name="T89" fmla="*/ 93 h 113"/>
                <a:gd name="T90" fmla="*/ 115 w 122"/>
                <a:gd name="T91" fmla="*/ 95 h 113"/>
                <a:gd name="T92" fmla="*/ 109 w 122"/>
                <a:gd name="T93" fmla="*/ 106 h 113"/>
                <a:gd name="T94" fmla="*/ 116 w 122"/>
                <a:gd name="T95" fmla="*/ 99 h 113"/>
                <a:gd name="T96" fmla="*/ 114 w 122"/>
                <a:gd name="T97" fmla="*/ 98 h 113"/>
                <a:gd name="T98" fmla="*/ 106 w 122"/>
                <a:gd name="T99" fmla="*/ 100 h 113"/>
                <a:gd name="T100" fmla="*/ 101 w 122"/>
                <a:gd name="T101" fmla="*/ 99 h 113"/>
                <a:gd name="T102" fmla="*/ 111 w 122"/>
                <a:gd name="T103" fmla="*/ 79 h 113"/>
                <a:gd name="T104" fmla="*/ 118 w 122"/>
                <a:gd name="T105" fmla="*/ 93 h 113"/>
                <a:gd name="T106" fmla="*/ 105 w 122"/>
                <a:gd name="T107" fmla="*/ 73 h 113"/>
                <a:gd name="T108" fmla="*/ 71 w 122"/>
                <a:gd name="T109" fmla="*/ 96 h 113"/>
                <a:gd name="T110" fmla="*/ 39 w 122"/>
                <a:gd name="T111" fmla="*/ 41 h 113"/>
                <a:gd name="T112" fmla="*/ 93 w 122"/>
                <a:gd name="T113" fmla="*/ 63 h 113"/>
                <a:gd name="T114" fmla="*/ 15 w 122"/>
                <a:gd name="T115" fmla="*/ 74 h 113"/>
                <a:gd name="T116" fmla="*/ 17 w 122"/>
                <a:gd name="T117" fmla="*/ 7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3">
                  <a:moveTo>
                    <a:pt x="27" y="110"/>
                  </a:moveTo>
                  <a:cubicBezTo>
                    <a:pt x="31" y="110"/>
                    <a:pt x="36" y="109"/>
                    <a:pt x="41" y="109"/>
                  </a:cubicBezTo>
                  <a:cubicBezTo>
                    <a:pt x="49" y="109"/>
                    <a:pt x="57" y="109"/>
                    <a:pt x="65" y="110"/>
                  </a:cubicBezTo>
                  <a:cubicBezTo>
                    <a:pt x="78" y="111"/>
                    <a:pt x="91" y="113"/>
                    <a:pt x="104" y="110"/>
                  </a:cubicBezTo>
                  <a:cubicBezTo>
                    <a:pt x="113" y="108"/>
                    <a:pt x="122" y="101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3" y="55"/>
                    <a:pt x="83" y="48"/>
                    <a:pt x="75" y="39"/>
                  </a:cubicBezTo>
                  <a:cubicBezTo>
                    <a:pt x="70" y="34"/>
                    <a:pt x="66" y="28"/>
                    <a:pt x="66" y="21"/>
                  </a:cubicBezTo>
                  <a:cubicBezTo>
                    <a:pt x="66" y="15"/>
                    <a:pt x="69" y="9"/>
                    <a:pt x="72" y="3"/>
                  </a:cubicBezTo>
                  <a:cubicBezTo>
                    <a:pt x="73" y="3"/>
                    <a:pt x="72" y="2"/>
                    <a:pt x="72" y="1"/>
                  </a:cubicBezTo>
                  <a:cubicBezTo>
                    <a:pt x="72" y="1"/>
                    <a:pt x="71" y="1"/>
                    <a:pt x="70" y="1"/>
                  </a:cubicBezTo>
                  <a:cubicBezTo>
                    <a:pt x="58" y="1"/>
                    <a:pt x="46" y="0"/>
                    <a:pt x="35" y="2"/>
                  </a:cubicBezTo>
                  <a:cubicBezTo>
                    <a:pt x="33" y="2"/>
                    <a:pt x="33" y="3"/>
                    <a:pt x="34" y="4"/>
                  </a:cubicBezTo>
                  <a:cubicBezTo>
                    <a:pt x="33" y="4"/>
                    <a:pt x="33" y="5"/>
                    <a:pt x="34" y="5"/>
                  </a:cubicBezTo>
                  <a:cubicBezTo>
                    <a:pt x="37" y="11"/>
                    <a:pt x="40" y="18"/>
                    <a:pt x="41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4" y="57"/>
                    <a:pt x="17" y="67"/>
                    <a:pt x="10" y="77"/>
                  </a:cubicBezTo>
                  <a:cubicBezTo>
                    <a:pt x="5" y="84"/>
                    <a:pt x="0" y="94"/>
                    <a:pt x="5" y="102"/>
                  </a:cubicBezTo>
                  <a:cubicBezTo>
                    <a:pt x="9" y="109"/>
                    <a:pt x="19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2" y="65"/>
                    <a:pt x="23" y="64"/>
                    <a:pt x="23" y="64"/>
                  </a:cubicBezTo>
                  <a:cubicBezTo>
                    <a:pt x="25" y="63"/>
                    <a:pt x="27" y="62"/>
                    <a:pt x="29" y="62"/>
                  </a:cubicBezTo>
                  <a:cubicBezTo>
                    <a:pt x="25" y="64"/>
                    <a:pt x="22" y="67"/>
                    <a:pt x="19" y="69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0"/>
                    <a:pt x="33" y="60"/>
                    <a:pt x="34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4"/>
                    <a:pt x="29" y="62"/>
                    <a:pt x="31" y="61"/>
                  </a:cubicBezTo>
                  <a:close/>
                  <a:moveTo>
                    <a:pt x="37" y="60"/>
                  </a:moveTo>
                  <a:cubicBezTo>
                    <a:pt x="38" y="60"/>
                    <a:pt x="39" y="61"/>
                    <a:pt x="39" y="61"/>
                  </a:cubicBezTo>
                  <a:cubicBezTo>
                    <a:pt x="35" y="63"/>
                    <a:pt x="32" y="66"/>
                    <a:pt x="28" y="69"/>
                  </a:cubicBezTo>
                  <a:cubicBezTo>
                    <a:pt x="22" y="73"/>
                    <a:pt x="16" y="78"/>
                    <a:pt x="10" y="83"/>
                  </a:cubicBezTo>
                  <a:cubicBezTo>
                    <a:pt x="10" y="83"/>
                    <a:pt x="11" y="83"/>
                    <a:pt x="11" y="82"/>
                  </a:cubicBezTo>
                  <a:cubicBezTo>
                    <a:pt x="14" y="79"/>
                    <a:pt x="17" y="77"/>
                    <a:pt x="20" y="74"/>
                  </a:cubicBezTo>
                  <a:cubicBezTo>
                    <a:pt x="26" y="70"/>
                    <a:pt x="32" y="65"/>
                    <a:pt x="37" y="60"/>
                  </a:cubicBezTo>
                  <a:close/>
                  <a:moveTo>
                    <a:pt x="97" y="65"/>
                  </a:moveTo>
                  <a:cubicBezTo>
                    <a:pt x="90" y="71"/>
                    <a:pt x="83" y="77"/>
                    <a:pt x="76" y="84"/>
                  </a:cubicBezTo>
                  <a:cubicBezTo>
                    <a:pt x="72" y="87"/>
                    <a:pt x="68" y="91"/>
                    <a:pt x="64" y="94"/>
                  </a:cubicBezTo>
                  <a:cubicBezTo>
                    <a:pt x="67" y="91"/>
                    <a:pt x="70" y="89"/>
                    <a:pt x="73" y="86"/>
                  </a:cubicBezTo>
                  <a:cubicBezTo>
                    <a:pt x="79" y="80"/>
                    <a:pt x="84" y="74"/>
                    <a:pt x="88" y="67"/>
                  </a:cubicBezTo>
                  <a:cubicBezTo>
                    <a:pt x="88" y="67"/>
                    <a:pt x="89" y="68"/>
                    <a:pt x="89" y="68"/>
                  </a:cubicBezTo>
                  <a:cubicBezTo>
                    <a:pt x="90" y="68"/>
                    <a:pt x="92" y="68"/>
                    <a:pt x="92" y="67"/>
                  </a:cubicBezTo>
                  <a:cubicBezTo>
                    <a:pt x="94" y="67"/>
                    <a:pt x="96" y="64"/>
                    <a:pt x="97" y="65"/>
                  </a:cubicBezTo>
                  <a:close/>
                  <a:moveTo>
                    <a:pt x="82" y="65"/>
                  </a:moveTo>
                  <a:cubicBezTo>
                    <a:pt x="84" y="65"/>
                    <a:pt x="85" y="66"/>
                    <a:pt x="87" y="67"/>
                  </a:cubicBezTo>
                  <a:cubicBezTo>
                    <a:pt x="84" y="70"/>
                    <a:pt x="81" y="73"/>
                    <a:pt x="77" y="76"/>
                  </a:cubicBezTo>
                  <a:cubicBezTo>
                    <a:pt x="73" y="79"/>
                    <a:pt x="70" y="83"/>
                    <a:pt x="66" y="87"/>
                  </a:cubicBezTo>
                  <a:cubicBezTo>
                    <a:pt x="62" y="90"/>
                    <a:pt x="59" y="93"/>
                    <a:pt x="55" y="96"/>
                  </a:cubicBezTo>
                  <a:cubicBezTo>
                    <a:pt x="56" y="96"/>
                    <a:pt x="56" y="96"/>
                    <a:pt x="56" y="95"/>
                  </a:cubicBezTo>
                  <a:cubicBezTo>
                    <a:pt x="59" y="92"/>
                    <a:pt x="63" y="89"/>
                    <a:pt x="66" y="85"/>
                  </a:cubicBezTo>
                  <a:cubicBezTo>
                    <a:pt x="69" y="82"/>
                    <a:pt x="71" y="78"/>
                    <a:pt x="74" y="74"/>
                  </a:cubicBezTo>
                  <a:cubicBezTo>
                    <a:pt x="77" y="71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5" y="65"/>
                  </a:moveTo>
                  <a:cubicBezTo>
                    <a:pt x="77" y="64"/>
                    <a:pt x="78" y="64"/>
                    <a:pt x="80" y="64"/>
                  </a:cubicBezTo>
                  <a:cubicBezTo>
                    <a:pt x="80" y="64"/>
                    <a:pt x="81" y="64"/>
                    <a:pt x="81" y="64"/>
                  </a:cubicBezTo>
                  <a:cubicBezTo>
                    <a:pt x="74" y="69"/>
                    <a:pt x="68" y="76"/>
                    <a:pt x="62" y="83"/>
                  </a:cubicBezTo>
                  <a:cubicBezTo>
                    <a:pt x="55" y="89"/>
                    <a:pt x="47" y="95"/>
                    <a:pt x="40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9" y="103"/>
                    <a:pt x="41" y="101"/>
                    <a:pt x="43" y="99"/>
                  </a:cubicBezTo>
                  <a:cubicBezTo>
                    <a:pt x="47" y="96"/>
                    <a:pt x="51" y="92"/>
                    <a:pt x="55" y="88"/>
                  </a:cubicBezTo>
                  <a:cubicBezTo>
                    <a:pt x="62" y="81"/>
                    <a:pt x="69" y="73"/>
                    <a:pt x="75" y="65"/>
                  </a:cubicBezTo>
                  <a:close/>
                  <a:moveTo>
                    <a:pt x="73" y="66"/>
                  </a:moveTo>
                  <a:cubicBezTo>
                    <a:pt x="71" y="68"/>
                    <a:pt x="69" y="70"/>
                    <a:pt x="68" y="71"/>
                  </a:cubicBezTo>
                  <a:cubicBezTo>
                    <a:pt x="65" y="74"/>
                    <a:pt x="61" y="76"/>
                    <a:pt x="58" y="79"/>
                  </a:cubicBezTo>
                  <a:cubicBezTo>
                    <a:pt x="57" y="80"/>
                    <a:pt x="56" y="80"/>
                    <a:pt x="56" y="81"/>
                  </a:cubicBezTo>
                  <a:cubicBezTo>
                    <a:pt x="58" y="78"/>
                    <a:pt x="61" y="76"/>
                    <a:pt x="63" y="73"/>
                  </a:cubicBezTo>
                  <a:cubicBezTo>
                    <a:pt x="67" y="72"/>
                    <a:pt x="69" y="68"/>
                    <a:pt x="73" y="66"/>
                  </a:cubicBezTo>
                  <a:close/>
                  <a:moveTo>
                    <a:pt x="53" y="74"/>
                  </a:moveTo>
                  <a:cubicBezTo>
                    <a:pt x="47" y="77"/>
                    <a:pt x="42" y="82"/>
                    <a:pt x="36" y="87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3" y="97"/>
                    <a:pt x="20" y="101"/>
                    <a:pt x="16" y="104"/>
                  </a:cubicBezTo>
                  <a:cubicBezTo>
                    <a:pt x="14" y="106"/>
                    <a:pt x="16" y="104"/>
                    <a:pt x="16" y="103"/>
                  </a:cubicBezTo>
                  <a:cubicBezTo>
                    <a:pt x="18" y="101"/>
                    <a:pt x="20" y="100"/>
                    <a:pt x="21" y="98"/>
                  </a:cubicBezTo>
                  <a:cubicBezTo>
                    <a:pt x="25" y="95"/>
                    <a:pt x="29" y="92"/>
                    <a:pt x="32" y="90"/>
                  </a:cubicBezTo>
                  <a:cubicBezTo>
                    <a:pt x="39" y="84"/>
                    <a:pt x="45" y="78"/>
                    <a:pt x="51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4" y="74"/>
                    <a:pt x="56" y="75"/>
                    <a:pt x="60" y="74"/>
                  </a:cubicBezTo>
                  <a:cubicBezTo>
                    <a:pt x="55" y="78"/>
                    <a:pt x="51" y="81"/>
                    <a:pt x="46" y="85"/>
                  </a:cubicBezTo>
                  <a:cubicBezTo>
                    <a:pt x="40" y="91"/>
                    <a:pt x="33" y="96"/>
                    <a:pt x="27" y="102"/>
                  </a:cubicBezTo>
                  <a:cubicBezTo>
                    <a:pt x="27" y="102"/>
                    <a:pt x="23" y="106"/>
                    <a:pt x="24" y="105"/>
                  </a:cubicBezTo>
                  <a:cubicBezTo>
                    <a:pt x="25" y="103"/>
                    <a:pt x="27" y="101"/>
                    <a:pt x="28" y="100"/>
                  </a:cubicBezTo>
                  <a:cubicBezTo>
                    <a:pt x="32" y="97"/>
                    <a:pt x="35" y="94"/>
                    <a:pt x="38" y="91"/>
                  </a:cubicBezTo>
                  <a:cubicBezTo>
                    <a:pt x="41" y="88"/>
                    <a:pt x="44" y="85"/>
                    <a:pt x="47" y="82"/>
                  </a:cubicBezTo>
                  <a:cubicBezTo>
                    <a:pt x="49" y="80"/>
                    <a:pt x="52" y="77"/>
                    <a:pt x="54" y="74"/>
                  </a:cubicBezTo>
                  <a:cubicBezTo>
                    <a:pt x="54" y="74"/>
                    <a:pt x="54" y="73"/>
                    <a:pt x="53" y="74"/>
                  </a:cubicBezTo>
                  <a:close/>
                  <a:moveTo>
                    <a:pt x="47" y="68"/>
                  </a:moveTo>
                  <a:cubicBezTo>
                    <a:pt x="48" y="69"/>
                    <a:pt x="49" y="70"/>
                    <a:pt x="51" y="72"/>
                  </a:cubicBezTo>
                  <a:cubicBezTo>
                    <a:pt x="36" y="79"/>
                    <a:pt x="25" y="92"/>
                    <a:pt x="11" y="101"/>
                  </a:cubicBezTo>
                  <a:cubicBezTo>
                    <a:pt x="8" y="104"/>
                    <a:pt x="13" y="99"/>
                    <a:pt x="13" y="99"/>
                  </a:cubicBezTo>
                  <a:cubicBezTo>
                    <a:pt x="15" y="97"/>
                    <a:pt x="16" y="96"/>
                    <a:pt x="18" y="95"/>
                  </a:cubicBezTo>
                  <a:cubicBezTo>
                    <a:pt x="21" y="92"/>
                    <a:pt x="24" y="89"/>
                    <a:pt x="28" y="86"/>
                  </a:cubicBezTo>
                  <a:cubicBezTo>
                    <a:pt x="34" y="80"/>
                    <a:pt x="40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8"/>
                    <a:pt x="44" y="69"/>
                  </a:cubicBezTo>
                  <a:cubicBezTo>
                    <a:pt x="37" y="75"/>
                    <a:pt x="30" y="81"/>
                    <a:pt x="22" y="86"/>
                  </a:cubicBezTo>
                  <a:cubicBezTo>
                    <a:pt x="19" y="89"/>
                    <a:pt x="16" y="91"/>
                    <a:pt x="12" y="94"/>
                  </a:cubicBezTo>
                  <a:cubicBezTo>
                    <a:pt x="10" y="96"/>
                    <a:pt x="9" y="97"/>
                    <a:pt x="7" y="99"/>
                  </a:cubicBezTo>
                  <a:cubicBezTo>
                    <a:pt x="8" y="97"/>
                    <a:pt x="9" y="96"/>
                    <a:pt x="10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4" y="65"/>
                    <a:pt x="45" y="66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5" y="68"/>
                    <a:pt x="45" y="68"/>
                  </a:cubicBezTo>
                  <a:close/>
                  <a:moveTo>
                    <a:pt x="43" y="63"/>
                  </a:moveTo>
                  <a:cubicBezTo>
                    <a:pt x="37" y="68"/>
                    <a:pt x="30" y="73"/>
                    <a:pt x="24" y="78"/>
                  </a:cubicBezTo>
                  <a:cubicBezTo>
                    <a:pt x="21" y="80"/>
                    <a:pt x="18" y="83"/>
                    <a:pt x="15" y="86"/>
                  </a:cubicBezTo>
                  <a:cubicBezTo>
                    <a:pt x="12" y="88"/>
                    <a:pt x="7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1"/>
                    <a:pt x="30" y="73"/>
                    <a:pt x="41" y="62"/>
                  </a:cubicBezTo>
                  <a:cubicBezTo>
                    <a:pt x="42" y="62"/>
                    <a:pt x="42" y="63"/>
                    <a:pt x="43" y="63"/>
                  </a:cubicBezTo>
                  <a:close/>
                  <a:moveTo>
                    <a:pt x="8" y="86"/>
                  </a:moveTo>
                  <a:cubicBezTo>
                    <a:pt x="13" y="81"/>
                    <a:pt x="19" y="77"/>
                    <a:pt x="25" y="72"/>
                  </a:cubicBezTo>
                  <a:cubicBezTo>
                    <a:pt x="28" y="69"/>
                    <a:pt x="31" y="67"/>
                    <a:pt x="35" y="64"/>
                  </a:cubicBezTo>
                  <a:cubicBezTo>
                    <a:pt x="36" y="64"/>
                    <a:pt x="37" y="63"/>
                    <a:pt x="38" y="62"/>
                  </a:cubicBezTo>
                  <a:cubicBezTo>
                    <a:pt x="39" y="62"/>
                    <a:pt x="39" y="61"/>
                    <a:pt x="40" y="61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0" y="62"/>
                    <a:pt x="39" y="63"/>
                    <a:pt x="39" y="63"/>
                  </a:cubicBezTo>
                  <a:cubicBezTo>
                    <a:pt x="29" y="74"/>
                    <a:pt x="16" y="81"/>
                    <a:pt x="6" y="91"/>
                  </a:cubicBezTo>
                  <a:cubicBezTo>
                    <a:pt x="6" y="90"/>
                    <a:pt x="7" y="88"/>
                    <a:pt x="8" y="86"/>
                  </a:cubicBezTo>
                  <a:close/>
                  <a:moveTo>
                    <a:pt x="22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2" y="65"/>
                  </a:cubicBezTo>
                  <a:cubicBezTo>
                    <a:pt x="44" y="64"/>
                    <a:pt x="39" y="68"/>
                    <a:pt x="40" y="68"/>
                  </a:cubicBezTo>
                  <a:cubicBezTo>
                    <a:pt x="30" y="80"/>
                    <a:pt x="15" y="86"/>
                    <a:pt x="6" y="99"/>
                  </a:cubicBezTo>
                  <a:cubicBezTo>
                    <a:pt x="5" y="97"/>
                    <a:pt x="5" y="95"/>
                    <a:pt x="5" y="93"/>
                  </a:cubicBezTo>
                  <a:cubicBezTo>
                    <a:pt x="12" y="90"/>
                    <a:pt x="17" y="85"/>
                    <a:pt x="22" y="80"/>
                  </a:cubicBezTo>
                  <a:close/>
                  <a:moveTo>
                    <a:pt x="6" y="100"/>
                  </a:moveTo>
                  <a:cubicBezTo>
                    <a:pt x="13" y="94"/>
                    <a:pt x="20" y="89"/>
                    <a:pt x="27" y="83"/>
                  </a:cubicBezTo>
                  <a:cubicBezTo>
                    <a:pt x="31" y="81"/>
                    <a:pt x="34" y="78"/>
                    <a:pt x="37" y="76"/>
                  </a:cubicBezTo>
                  <a:cubicBezTo>
                    <a:pt x="38" y="75"/>
                    <a:pt x="38" y="75"/>
                    <a:pt x="39" y="74"/>
                  </a:cubicBezTo>
                  <a:cubicBezTo>
                    <a:pt x="35" y="78"/>
                    <a:pt x="30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6" y="100"/>
                  </a:cubicBezTo>
                  <a:close/>
                  <a:moveTo>
                    <a:pt x="10" y="103"/>
                  </a:moveTo>
                  <a:cubicBezTo>
                    <a:pt x="23" y="95"/>
                    <a:pt x="33" y="83"/>
                    <a:pt x="47" y="74"/>
                  </a:cubicBezTo>
                  <a:cubicBezTo>
                    <a:pt x="47" y="74"/>
                    <a:pt x="50" y="72"/>
                    <a:pt x="49" y="73"/>
                  </a:cubicBezTo>
                  <a:cubicBezTo>
                    <a:pt x="48" y="74"/>
                    <a:pt x="46" y="76"/>
                    <a:pt x="45" y="78"/>
                  </a:cubicBezTo>
                  <a:cubicBezTo>
                    <a:pt x="41" y="81"/>
                    <a:pt x="38" y="84"/>
                    <a:pt x="34" y="87"/>
                  </a:cubicBezTo>
                  <a:cubicBezTo>
                    <a:pt x="27" y="93"/>
                    <a:pt x="20" y="98"/>
                    <a:pt x="13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2" y="105"/>
                    <a:pt x="11" y="104"/>
                    <a:pt x="10" y="104"/>
                  </a:cubicBezTo>
                  <a:cubicBezTo>
                    <a:pt x="10" y="104"/>
                    <a:pt x="10" y="103"/>
                    <a:pt x="10" y="103"/>
                  </a:cubicBezTo>
                  <a:close/>
                  <a:moveTo>
                    <a:pt x="14" y="105"/>
                  </a:moveTo>
                  <a:cubicBezTo>
                    <a:pt x="21" y="102"/>
                    <a:pt x="26" y="96"/>
                    <a:pt x="31" y="92"/>
                  </a:cubicBezTo>
                  <a:cubicBezTo>
                    <a:pt x="38" y="87"/>
                    <a:pt x="43" y="82"/>
                    <a:pt x="49" y="77"/>
                  </a:cubicBezTo>
                  <a:cubicBezTo>
                    <a:pt x="50" y="77"/>
                    <a:pt x="52" y="75"/>
                    <a:pt x="52" y="75"/>
                  </a:cubicBezTo>
                  <a:cubicBezTo>
                    <a:pt x="51" y="77"/>
                    <a:pt x="49" y="79"/>
                    <a:pt x="47" y="81"/>
                  </a:cubicBezTo>
                  <a:cubicBezTo>
                    <a:pt x="44" y="83"/>
                    <a:pt x="42" y="86"/>
                    <a:pt x="39" y="89"/>
                  </a:cubicBezTo>
                  <a:cubicBezTo>
                    <a:pt x="33" y="95"/>
                    <a:pt x="27" y="99"/>
                    <a:pt x="22" y="106"/>
                  </a:cubicBezTo>
                  <a:cubicBezTo>
                    <a:pt x="22" y="106"/>
                    <a:pt x="22" y="106"/>
                    <a:pt x="23" y="106"/>
                  </a:cubicBezTo>
                  <a:cubicBezTo>
                    <a:pt x="29" y="102"/>
                    <a:pt x="34" y="96"/>
                    <a:pt x="40" y="92"/>
                  </a:cubicBezTo>
                  <a:cubicBezTo>
                    <a:pt x="47" y="85"/>
                    <a:pt x="54" y="80"/>
                    <a:pt x="61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0" y="75"/>
                    <a:pt x="59" y="76"/>
                    <a:pt x="58" y="77"/>
                  </a:cubicBezTo>
                  <a:cubicBezTo>
                    <a:pt x="55" y="81"/>
                    <a:pt x="51" y="84"/>
                    <a:pt x="48" y="87"/>
                  </a:cubicBezTo>
                  <a:cubicBezTo>
                    <a:pt x="41" y="94"/>
                    <a:pt x="34" y="99"/>
                    <a:pt x="28" y="106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9" y="106"/>
                    <a:pt x="29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7" y="100"/>
                    <a:pt x="44" y="94"/>
                    <a:pt x="50" y="88"/>
                  </a:cubicBezTo>
                  <a:cubicBezTo>
                    <a:pt x="54" y="84"/>
                    <a:pt x="57" y="80"/>
                    <a:pt x="62" y="77"/>
                  </a:cubicBezTo>
                  <a:cubicBezTo>
                    <a:pt x="65" y="75"/>
                    <a:pt x="67" y="73"/>
                    <a:pt x="70" y="70"/>
                  </a:cubicBezTo>
                  <a:cubicBezTo>
                    <a:pt x="69" y="71"/>
                    <a:pt x="69" y="71"/>
                    <a:pt x="68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8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28" y="107"/>
                    <a:pt x="21" y="108"/>
                    <a:pt x="14" y="105"/>
                  </a:cubicBezTo>
                  <a:close/>
                  <a:moveTo>
                    <a:pt x="47" y="90"/>
                  </a:moveTo>
                  <a:cubicBezTo>
                    <a:pt x="43" y="93"/>
                    <a:pt x="40" y="96"/>
                    <a:pt x="36" y="99"/>
                  </a:cubicBezTo>
                  <a:cubicBezTo>
                    <a:pt x="35" y="100"/>
                    <a:pt x="34" y="101"/>
                    <a:pt x="32" y="102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5" y="91"/>
                    <a:pt x="46" y="90"/>
                    <a:pt x="47" y="90"/>
                  </a:cubicBezTo>
                  <a:close/>
                  <a:moveTo>
                    <a:pt x="39" y="106"/>
                  </a:moveTo>
                  <a:cubicBezTo>
                    <a:pt x="38" y="106"/>
                    <a:pt x="37" y="106"/>
                    <a:pt x="36" y="106"/>
                  </a:cubicBezTo>
                  <a:cubicBezTo>
                    <a:pt x="39" y="105"/>
                    <a:pt x="41" y="102"/>
                    <a:pt x="44" y="100"/>
                  </a:cubicBezTo>
                  <a:cubicBezTo>
                    <a:pt x="47" y="96"/>
                    <a:pt x="51" y="93"/>
                    <a:pt x="54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79" y="68"/>
                    <a:pt x="77" y="71"/>
                    <a:pt x="75" y="73"/>
                  </a:cubicBezTo>
                  <a:cubicBezTo>
                    <a:pt x="71" y="76"/>
                    <a:pt x="69" y="80"/>
                    <a:pt x="66" y="84"/>
                  </a:cubicBezTo>
                  <a:cubicBezTo>
                    <a:pt x="63" y="87"/>
                    <a:pt x="60" y="90"/>
                    <a:pt x="57" y="94"/>
                  </a:cubicBezTo>
                  <a:cubicBezTo>
                    <a:pt x="53" y="98"/>
                    <a:pt x="50" y="102"/>
                    <a:pt x="45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3" y="106"/>
                    <a:pt x="41" y="106"/>
                    <a:pt x="39" y="106"/>
                  </a:cubicBezTo>
                  <a:close/>
                  <a:moveTo>
                    <a:pt x="45" y="106"/>
                  </a:moveTo>
                  <a:cubicBezTo>
                    <a:pt x="45" y="106"/>
                    <a:pt x="45" y="106"/>
                    <a:pt x="45" y="106"/>
                  </a:cubicBezTo>
                  <a:cubicBezTo>
                    <a:pt x="49" y="104"/>
                    <a:pt x="51" y="101"/>
                    <a:pt x="54" y="99"/>
                  </a:cubicBezTo>
                  <a:cubicBezTo>
                    <a:pt x="57" y="95"/>
                    <a:pt x="61" y="92"/>
                    <a:pt x="65" y="88"/>
                  </a:cubicBezTo>
                  <a:cubicBezTo>
                    <a:pt x="72" y="81"/>
                    <a:pt x="80" y="75"/>
                    <a:pt x="87" y="67"/>
                  </a:cubicBezTo>
                  <a:cubicBezTo>
                    <a:pt x="85" y="70"/>
                    <a:pt x="82" y="75"/>
                    <a:pt x="80" y="78"/>
                  </a:cubicBezTo>
                  <a:cubicBezTo>
                    <a:pt x="77" y="81"/>
                    <a:pt x="74" y="84"/>
                    <a:pt x="70" y="87"/>
                  </a:cubicBezTo>
                  <a:cubicBezTo>
                    <a:pt x="64" y="93"/>
                    <a:pt x="58" y="99"/>
                    <a:pt x="54" y="106"/>
                  </a:cubicBezTo>
                  <a:cubicBezTo>
                    <a:pt x="53" y="106"/>
                    <a:pt x="54" y="106"/>
                    <a:pt x="54" y="106"/>
                  </a:cubicBezTo>
                  <a:cubicBezTo>
                    <a:pt x="55" y="106"/>
                    <a:pt x="55" y="105"/>
                    <a:pt x="55" y="105"/>
                  </a:cubicBezTo>
                  <a:cubicBezTo>
                    <a:pt x="56" y="105"/>
                    <a:pt x="56" y="105"/>
                    <a:pt x="57" y="103"/>
                  </a:cubicBezTo>
                  <a:cubicBezTo>
                    <a:pt x="62" y="97"/>
                    <a:pt x="69" y="91"/>
                    <a:pt x="75" y="85"/>
                  </a:cubicBezTo>
                  <a:cubicBezTo>
                    <a:pt x="83" y="79"/>
                    <a:pt x="90" y="71"/>
                    <a:pt x="98" y="65"/>
                  </a:cubicBezTo>
                  <a:cubicBezTo>
                    <a:pt x="95" y="67"/>
                    <a:pt x="91" y="72"/>
                    <a:pt x="89" y="75"/>
                  </a:cubicBezTo>
                  <a:cubicBezTo>
                    <a:pt x="85" y="79"/>
                    <a:pt x="82" y="82"/>
                    <a:pt x="79" y="86"/>
                  </a:cubicBezTo>
                  <a:cubicBezTo>
                    <a:pt x="75" y="90"/>
                    <a:pt x="72" y="94"/>
                    <a:pt x="69" y="98"/>
                  </a:cubicBezTo>
                  <a:cubicBezTo>
                    <a:pt x="66" y="101"/>
                    <a:pt x="62" y="103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6"/>
                    <a:pt x="50" y="106"/>
                    <a:pt x="45" y="106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6" y="92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7" y="73"/>
                    <a:pt x="99" y="72"/>
                  </a:cubicBezTo>
                  <a:cubicBezTo>
                    <a:pt x="99" y="71"/>
                    <a:pt x="100" y="70"/>
                    <a:pt x="101" y="69"/>
                  </a:cubicBezTo>
                  <a:cubicBezTo>
                    <a:pt x="100" y="70"/>
                    <a:pt x="100" y="71"/>
                    <a:pt x="99" y="72"/>
                  </a:cubicBezTo>
                  <a:cubicBezTo>
                    <a:pt x="96" y="75"/>
                    <a:pt x="93" y="78"/>
                    <a:pt x="91" y="81"/>
                  </a:cubicBezTo>
                  <a:cubicBezTo>
                    <a:pt x="86" y="86"/>
                    <a:pt x="82" y="91"/>
                    <a:pt x="77" y="97"/>
                  </a:cubicBezTo>
                  <a:cubicBezTo>
                    <a:pt x="74" y="100"/>
                    <a:pt x="71" y="104"/>
                    <a:pt x="67" y="107"/>
                  </a:cubicBezTo>
                  <a:cubicBezTo>
                    <a:pt x="65" y="107"/>
                    <a:pt x="62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1" y="76"/>
                    <a:pt x="103" y="75"/>
                  </a:cubicBezTo>
                  <a:cubicBezTo>
                    <a:pt x="106" y="73"/>
                    <a:pt x="102" y="76"/>
                    <a:pt x="101" y="77"/>
                  </a:cubicBezTo>
                  <a:cubicBezTo>
                    <a:pt x="98" y="80"/>
                    <a:pt x="95" y="84"/>
                    <a:pt x="91" y="88"/>
                  </a:cubicBezTo>
                  <a:cubicBezTo>
                    <a:pt x="89" y="90"/>
                    <a:pt x="86" y="93"/>
                    <a:pt x="84" y="96"/>
                  </a:cubicBezTo>
                  <a:cubicBezTo>
                    <a:pt x="81" y="100"/>
                    <a:pt x="78" y="103"/>
                    <a:pt x="74" y="107"/>
                  </a:cubicBezTo>
                  <a:cubicBezTo>
                    <a:pt x="74" y="107"/>
                    <a:pt x="75" y="107"/>
                    <a:pt x="75" y="107"/>
                  </a:cubicBezTo>
                  <a:cubicBezTo>
                    <a:pt x="85" y="100"/>
                    <a:pt x="92" y="90"/>
                    <a:pt x="101" y="81"/>
                  </a:cubicBezTo>
                  <a:cubicBezTo>
                    <a:pt x="103" y="79"/>
                    <a:pt x="105" y="77"/>
                    <a:pt x="107" y="75"/>
                  </a:cubicBezTo>
                  <a:cubicBezTo>
                    <a:pt x="105" y="77"/>
                    <a:pt x="103" y="80"/>
                    <a:pt x="101" y="83"/>
                  </a:cubicBezTo>
                  <a:cubicBezTo>
                    <a:pt x="96" y="89"/>
                    <a:pt x="91" y="95"/>
                    <a:pt x="87" y="101"/>
                  </a:cubicBezTo>
                  <a:cubicBezTo>
                    <a:pt x="86" y="102"/>
                    <a:pt x="84" y="103"/>
                    <a:pt x="83" y="105"/>
                  </a:cubicBezTo>
                  <a:cubicBezTo>
                    <a:pt x="83" y="105"/>
                    <a:pt x="83" y="105"/>
                    <a:pt x="82" y="106"/>
                  </a:cubicBezTo>
                  <a:cubicBezTo>
                    <a:pt x="81" y="106"/>
                    <a:pt x="81" y="107"/>
                    <a:pt x="81" y="107"/>
                  </a:cubicBezTo>
                  <a:cubicBezTo>
                    <a:pt x="81" y="107"/>
                    <a:pt x="80" y="108"/>
                    <a:pt x="80" y="108"/>
                  </a:cubicBezTo>
                  <a:cubicBezTo>
                    <a:pt x="76" y="108"/>
                    <a:pt x="72" y="108"/>
                    <a:pt x="68" y="107"/>
                  </a:cubicBezTo>
                  <a:cubicBezTo>
                    <a:pt x="73" y="103"/>
                    <a:pt x="77" y="98"/>
                    <a:pt x="81" y="94"/>
                  </a:cubicBezTo>
                  <a:cubicBezTo>
                    <a:pt x="87" y="88"/>
                    <a:pt x="92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2" y="108"/>
                    <a:pt x="81" y="108"/>
                  </a:cubicBezTo>
                  <a:cubicBezTo>
                    <a:pt x="81" y="108"/>
                    <a:pt x="81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6" y="102"/>
                    <a:pt x="89" y="100"/>
                  </a:cubicBezTo>
                  <a:cubicBezTo>
                    <a:pt x="94" y="95"/>
                    <a:pt x="100" y="90"/>
                    <a:pt x="104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8" y="81"/>
                    <a:pt x="111" y="78"/>
                    <a:pt x="109" y="81"/>
                  </a:cubicBezTo>
                  <a:cubicBezTo>
                    <a:pt x="107" y="84"/>
                    <a:pt x="104" y="88"/>
                    <a:pt x="102" y="90"/>
                  </a:cubicBezTo>
                  <a:cubicBezTo>
                    <a:pt x="97" y="96"/>
                    <a:pt x="92" y="101"/>
                    <a:pt x="88" y="107"/>
                  </a:cubicBezTo>
                  <a:cubicBezTo>
                    <a:pt x="87" y="107"/>
                    <a:pt x="88" y="107"/>
                    <a:pt x="88" y="107"/>
                  </a:cubicBezTo>
                  <a:cubicBezTo>
                    <a:pt x="96" y="101"/>
                    <a:pt x="102" y="94"/>
                    <a:pt x="109" y="87"/>
                  </a:cubicBezTo>
                  <a:cubicBezTo>
                    <a:pt x="110" y="86"/>
                    <a:pt x="112" y="85"/>
                    <a:pt x="112" y="84"/>
                  </a:cubicBezTo>
                  <a:cubicBezTo>
                    <a:pt x="111" y="86"/>
                    <a:pt x="109" y="89"/>
                    <a:pt x="107" y="91"/>
                  </a:cubicBezTo>
                  <a:cubicBezTo>
                    <a:pt x="103" y="95"/>
                    <a:pt x="100" y="99"/>
                    <a:pt x="97" y="103"/>
                  </a:cubicBezTo>
                  <a:cubicBezTo>
                    <a:pt x="96" y="104"/>
                    <a:pt x="96" y="104"/>
                    <a:pt x="96" y="105"/>
                  </a:cubicBezTo>
                  <a:cubicBezTo>
                    <a:pt x="94" y="106"/>
                    <a:pt x="93" y="107"/>
                    <a:pt x="91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89" y="108"/>
                    <a:pt x="87" y="108"/>
                    <a:pt x="85" y="108"/>
                  </a:cubicBezTo>
                  <a:close/>
                  <a:moveTo>
                    <a:pt x="115" y="93"/>
                  </a:moveTo>
                  <a:cubicBezTo>
                    <a:pt x="114" y="94"/>
                    <a:pt x="114" y="94"/>
                    <a:pt x="113" y="95"/>
                  </a:cubicBezTo>
                  <a:cubicBezTo>
                    <a:pt x="109" y="99"/>
                    <a:pt x="105" y="103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99" y="108"/>
                  </a:cubicBezTo>
                  <a:cubicBezTo>
                    <a:pt x="104" y="104"/>
                    <a:pt x="108" y="99"/>
                    <a:pt x="113" y="94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1" y="98"/>
                  </a:moveTo>
                  <a:cubicBezTo>
                    <a:pt x="109" y="101"/>
                    <a:pt x="107" y="103"/>
                    <a:pt x="105" y="105"/>
                  </a:cubicBezTo>
                  <a:cubicBezTo>
                    <a:pt x="100" y="109"/>
                    <a:pt x="107" y="103"/>
                    <a:pt x="108" y="102"/>
                  </a:cubicBezTo>
                  <a:cubicBezTo>
                    <a:pt x="109" y="101"/>
                    <a:pt x="110" y="99"/>
                    <a:pt x="111" y="98"/>
                  </a:cubicBezTo>
                  <a:close/>
                  <a:moveTo>
                    <a:pt x="98" y="108"/>
                  </a:moveTo>
                  <a:cubicBezTo>
                    <a:pt x="96" y="108"/>
                    <a:pt x="94" y="108"/>
                    <a:pt x="93" y="10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94" y="108"/>
                    <a:pt x="94" y="108"/>
                    <a:pt x="94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1" y="100"/>
                    <a:pt x="105" y="96"/>
                    <a:pt x="109" y="93"/>
                  </a:cubicBezTo>
                  <a:cubicBezTo>
                    <a:pt x="109" y="92"/>
                    <a:pt x="115" y="86"/>
                    <a:pt x="113" y="90"/>
                  </a:cubicBezTo>
                  <a:cubicBezTo>
                    <a:pt x="111" y="92"/>
                    <a:pt x="109" y="94"/>
                    <a:pt x="107" y="96"/>
                  </a:cubicBezTo>
                  <a:cubicBezTo>
                    <a:pt x="104" y="100"/>
                    <a:pt x="101" y="104"/>
                    <a:pt x="98" y="108"/>
                  </a:cubicBezTo>
                  <a:close/>
                  <a:moveTo>
                    <a:pt x="103" y="107"/>
                  </a:moveTo>
                  <a:cubicBezTo>
                    <a:pt x="107" y="104"/>
                    <a:pt x="111" y="100"/>
                    <a:pt x="114" y="96"/>
                  </a:cubicBezTo>
                  <a:cubicBezTo>
                    <a:pt x="114" y="95"/>
                    <a:pt x="115" y="95"/>
                    <a:pt x="115" y="95"/>
                  </a:cubicBezTo>
                  <a:cubicBezTo>
                    <a:pt x="115" y="94"/>
                    <a:pt x="116" y="94"/>
                    <a:pt x="116" y="94"/>
                  </a:cubicBezTo>
                  <a:cubicBezTo>
                    <a:pt x="116" y="94"/>
                    <a:pt x="115" y="94"/>
                    <a:pt x="115" y="95"/>
                  </a:cubicBezTo>
                  <a:cubicBezTo>
                    <a:pt x="114" y="96"/>
                    <a:pt x="113" y="98"/>
                    <a:pt x="113" y="99"/>
                  </a:cubicBezTo>
                  <a:cubicBezTo>
                    <a:pt x="110" y="102"/>
                    <a:pt x="108" y="104"/>
                    <a:pt x="105" y="107"/>
                  </a:cubicBezTo>
                  <a:cubicBezTo>
                    <a:pt x="104" y="107"/>
                    <a:pt x="104" y="107"/>
                    <a:pt x="103" y="107"/>
                  </a:cubicBezTo>
                  <a:close/>
                  <a:moveTo>
                    <a:pt x="109" y="106"/>
                  </a:moveTo>
                  <a:cubicBezTo>
                    <a:pt x="108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10" y="104"/>
                    <a:pt x="112" y="101"/>
                    <a:pt x="114" y="99"/>
                  </a:cubicBezTo>
                  <a:cubicBezTo>
                    <a:pt x="115" y="98"/>
                    <a:pt x="118" y="94"/>
                    <a:pt x="116" y="99"/>
                  </a:cubicBezTo>
                  <a:cubicBezTo>
                    <a:pt x="114" y="101"/>
                    <a:pt x="112" y="104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1"/>
                    <a:pt x="117" y="99"/>
                    <a:pt x="118" y="95"/>
                  </a:cubicBezTo>
                  <a:cubicBezTo>
                    <a:pt x="118" y="95"/>
                    <a:pt x="117" y="95"/>
                    <a:pt x="117" y="95"/>
                  </a:cubicBezTo>
                  <a:cubicBezTo>
                    <a:pt x="116" y="96"/>
                    <a:pt x="115" y="97"/>
                    <a:pt x="114" y="98"/>
                  </a:cubicBezTo>
                  <a:cubicBezTo>
                    <a:pt x="115" y="97"/>
                    <a:pt x="116" y="95"/>
                    <a:pt x="117" y="92"/>
                  </a:cubicBezTo>
                  <a:cubicBezTo>
                    <a:pt x="117" y="92"/>
                    <a:pt x="117" y="92"/>
                    <a:pt x="117" y="92"/>
                  </a:cubicBezTo>
                  <a:cubicBezTo>
                    <a:pt x="116" y="92"/>
                    <a:pt x="116" y="93"/>
                    <a:pt x="115" y="93"/>
                  </a:cubicBezTo>
                  <a:cubicBezTo>
                    <a:pt x="116" y="93"/>
                    <a:pt x="116" y="92"/>
                    <a:pt x="116" y="91"/>
                  </a:cubicBezTo>
                  <a:cubicBezTo>
                    <a:pt x="116" y="91"/>
                    <a:pt x="116" y="90"/>
                    <a:pt x="116" y="91"/>
                  </a:cubicBezTo>
                  <a:cubicBezTo>
                    <a:pt x="112" y="94"/>
                    <a:pt x="109" y="97"/>
                    <a:pt x="106" y="100"/>
                  </a:cubicBezTo>
                  <a:cubicBezTo>
                    <a:pt x="105" y="102"/>
                    <a:pt x="103" y="103"/>
                    <a:pt x="101" y="105"/>
                  </a:cubicBezTo>
                  <a:cubicBezTo>
                    <a:pt x="101" y="105"/>
                    <a:pt x="101" y="106"/>
                    <a:pt x="100" y="106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0" y="94"/>
                    <a:pt x="113" y="91"/>
                    <a:pt x="115" y="88"/>
                  </a:cubicBezTo>
                  <a:cubicBezTo>
                    <a:pt x="115" y="87"/>
                    <a:pt x="115" y="87"/>
                    <a:pt x="114" y="87"/>
                  </a:cubicBezTo>
                  <a:cubicBezTo>
                    <a:pt x="109" y="91"/>
                    <a:pt x="105" y="95"/>
                    <a:pt x="101" y="99"/>
                  </a:cubicBezTo>
                  <a:cubicBezTo>
                    <a:pt x="102" y="99"/>
                    <a:pt x="102" y="98"/>
                    <a:pt x="102" y="98"/>
                  </a:cubicBezTo>
                  <a:cubicBezTo>
                    <a:pt x="106" y="93"/>
                    <a:pt x="111" y="88"/>
                    <a:pt x="114" y="83"/>
                  </a:cubicBezTo>
                  <a:cubicBezTo>
                    <a:pt x="114" y="82"/>
                    <a:pt x="114" y="82"/>
                    <a:pt x="113" y="82"/>
                  </a:cubicBezTo>
                  <a:cubicBezTo>
                    <a:pt x="109" y="86"/>
                    <a:pt x="105" y="90"/>
                    <a:pt x="102" y="93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7"/>
                    <a:pt x="105" y="89"/>
                    <a:pt x="111" y="79"/>
                  </a:cubicBezTo>
                  <a:cubicBezTo>
                    <a:pt x="112" y="79"/>
                    <a:pt x="111" y="78"/>
                    <a:pt x="111" y="78"/>
                  </a:cubicBezTo>
                  <a:cubicBezTo>
                    <a:pt x="106" y="82"/>
                    <a:pt x="101" y="87"/>
                    <a:pt x="97" y="92"/>
                  </a:cubicBezTo>
                  <a:cubicBezTo>
                    <a:pt x="94" y="94"/>
                    <a:pt x="91" y="97"/>
                    <a:pt x="89" y="99"/>
                  </a:cubicBezTo>
                  <a:cubicBezTo>
                    <a:pt x="95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7" y="86"/>
                    <a:pt x="118" y="93"/>
                  </a:cubicBezTo>
                  <a:cubicBezTo>
                    <a:pt x="118" y="98"/>
                    <a:pt x="116" y="101"/>
                    <a:pt x="113" y="104"/>
                  </a:cubicBezTo>
                  <a:close/>
                  <a:moveTo>
                    <a:pt x="108" y="74"/>
                  </a:moveTo>
                  <a:cubicBezTo>
                    <a:pt x="99" y="80"/>
                    <a:pt x="92" y="90"/>
                    <a:pt x="84" y="98"/>
                  </a:cubicBezTo>
                  <a:cubicBezTo>
                    <a:pt x="85" y="96"/>
                    <a:pt x="87" y="94"/>
                    <a:pt x="88" y="92"/>
                  </a:cubicBezTo>
                  <a:cubicBezTo>
                    <a:pt x="94" y="86"/>
                    <a:pt x="100" y="79"/>
                    <a:pt x="106" y="73"/>
                  </a:cubicBezTo>
                  <a:cubicBezTo>
                    <a:pt x="106" y="73"/>
                    <a:pt x="105" y="72"/>
                    <a:pt x="105" y="73"/>
                  </a:cubicBezTo>
                  <a:cubicBezTo>
                    <a:pt x="98" y="77"/>
                    <a:pt x="92" y="82"/>
                    <a:pt x="86" y="87"/>
                  </a:cubicBezTo>
                  <a:cubicBezTo>
                    <a:pt x="87" y="87"/>
                    <a:pt x="87" y="86"/>
                    <a:pt x="88" y="85"/>
                  </a:cubicBezTo>
                  <a:cubicBezTo>
                    <a:pt x="92" y="80"/>
                    <a:pt x="99" y="75"/>
                    <a:pt x="102" y="68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95" y="74"/>
                    <a:pt x="88" y="81"/>
                    <a:pt x="81" y="87"/>
                  </a:cubicBezTo>
                  <a:cubicBezTo>
                    <a:pt x="78" y="90"/>
                    <a:pt x="74" y="93"/>
                    <a:pt x="71" y="96"/>
                  </a:cubicBezTo>
                  <a:cubicBezTo>
                    <a:pt x="71" y="96"/>
                    <a:pt x="71" y="96"/>
                    <a:pt x="71" y="95"/>
                  </a:cubicBezTo>
                  <a:cubicBezTo>
                    <a:pt x="75" y="92"/>
                    <a:pt x="78" y="88"/>
                    <a:pt x="81" y="84"/>
                  </a:cubicBezTo>
                  <a:cubicBezTo>
                    <a:pt x="87" y="78"/>
                    <a:pt x="94" y="72"/>
                    <a:pt x="99" y="65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102" y="67"/>
                    <a:pt x="106" y="70"/>
                    <a:pt x="108" y="74"/>
                  </a:cubicBezTo>
                  <a:close/>
                  <a:moveTo>
                    <a:pt x="39" y="41"/>
                  </a:moveTo>
                  <a:cubicBezTo>
                    <a:pt x="47" y="29"/>
                    <a:pt x="43" y="16"/>
                    <a:pt x="37" y="5"/>
                  </a:cubicBezTo>
                  <a:cubicBezTo>
                    <a:pt x="47" y="3"/>
                    <a:pt x="58" y="4"/>
                    <a:pt x="69" y="4"/>
                  </a:cubicBezTo>
                  <a:cubicBezTo>
                    <a:pt x="63" y="13"/>
                    <a:pt x="61" y="22"/>
                    <a:pt x="66" y="33"/>
                  </a:cubicBezTo>
                  <a:cubicBezTo>
                    <a:pt x="72" y="44"/>
                    <a:pt x="85" y="52"/>
                    <a:pt x="95" y="61"/>
                  </a:cubicBezTo>
                  <a:cubicBezTo>
                    <a:pt x="95" y="61"/>
                    <a:pt x="96" y="61"/>
                    <a:pt x="96" y="62"/>
                  </a:cubicBezTo>
                  <a:cubicBezTo>
                    <a:pt x="95" y="62"/>
                    <a:pt x="94" y="62"/>
                    <a:pt x="93" y="63"/>
                  </a:cubicBezTo>
                  <a:cubicBezTo>
                    <a:pt x="90" y="66"/>
                    <a:pt x="84" y="62"/>
                    <a:pt x="81" y="61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49" y="64"/>
                    <a:pt x="43" y="60"/>
                  </a:cubicBezTo>
                  <a:cubicBezTo>
                    <a:pt x="37" y="56"/>
                    <a:pt x="32" y="57"/>
                    <a:pt x="26" y="60"/>
                  </a:cubicBezTo>
                  <a:cubicBezTo>
                    <a:pt x="31" y="53"/>
                    <a:pt x="35" y="47"/>
                    <a:pt x="39" y="41"/>
                  </a:cubicBezTo>
                  <a:close/>
                  <a:moveTo>
                    <a:pt x="15" y="74"/>
                  </a:moveTo>
                  <a:cubicBezTo>
                    <a:pt x="19" y="72"/>
                    <a:pt x="22" y="69"/>
                    <a:pt x="25" y="66"/>
                  </a:cubicBezTo>
                  <a:cubicBezTo>
                    <a:pt x="27" y="65"/>
                    <a:pt x="29" y="64"/>
                    <a:pt x="31" y="62"/>
                  </a:cubicBezTo>
                  <a:cubicBezTo>
                    <a:pt x="33" y="61"/>
                    <a:pt x="35" y="61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1"/>
                    <a:pt x="34" y="62"/>
                    <a:pt x="34" y="63"/>
                  </a:cubicBezTo>
                  <a:cubicBezTo>
                    <a:pt x="29" y="67"/>
                    <a:pt x="23" y="72"/>
                    <a:pt x="17" y="75"/>
                  </a:cubicBezTo>
                  <a:cubicBezTo>
                    <a:pt x="14" y="77"/>
                    <a:pt x="12" y="80"/>
                    <a:pt x="10" y="83"/>
                  </a:cubicBezTo>
                  <a:cubicBezTo>
                    <a:pt x="12" y="79"/>
                    <a:pt x="14" y="76"/>
                    <a:pt x="15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28"/>
            <p:cNvSpPr>
              <a:spLocks noEditPoints="1"/>
            </p:cNvSpPr>
            <p:nvPr/>
          </p:nvSpPr>
          <p:spPr bwMode="auto">
            <a:xfrm>
              <a:off x="1504950" y="4741863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1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20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8 w 84"/>
                <a:gd name="T47" fmla="*/ 60 h 96"/>
                <a:gd name="T48" fmla="*/ 8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7 w 84"/>
                <a:gd name="T55" fmla="*/ 57 h 96"/>
                <a:gd name="T56" fmla="*/ 14 w 84"/>
                <a:gd name="T57" fmla="*/ 62 h 96"/>
                <a:gd name="T58" fmla="*/ 9 w 84"/>
                <a:gd name="T59" fmla="*/ 61 h 96"/>
                <a:gd name="T60" fmla="*/ 16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4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8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2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1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1" y="69"/>
                    <a:pt x="4" y="79"/>
                    <a:pt x="11" y="86"/>
                  </a:cubicBezTo>
                  <a:cubicBezTo>
                    <a:pt x="19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4" y="24"/>
                  </a:cubicBezTo>
                  <a:cubicBezTo>
                    <a:pt x="17" y="23"/>
                    <a:pt x="2" y="40"/>
                    <a:pt x="1" y="56"/>
                  </a:cubicBezTo>
                  <a:cubicBezTo>
                    <a:pt x="0" y="57"/>
                    <a:pt x="0" y="57"/>
                    <a:pt x="1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9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1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4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20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50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7" y="87"/>
                    <a:pt x="24" y="88"/>
                    <a:pt x="23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7" y="75"/>
                    <a:pt x="33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7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5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2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6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6" y="56"/>
                  </a:cubicBezTo>
                  <a:cubicBezTo>
                    <a:pt x="58" y="57"/>
                    <a:pt x="61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50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6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2" y="63"/>
                    <a:pt x="35" y="59"/>
                  </a:cubicBezTo>
                  <a:cubicBezTo>
                    <a:pt x="37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9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1"/>
                    <a:pt x="31" y="60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4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10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3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9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6" y="72"/>
                    <a:pt x="5" y="70"/>
                    <a:pt x="4" y="68"/>
                  </a:cubicBezTo>
                  <a:close/>
                  <a:moveTo>
                    <a:pt x="8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5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8" y="60"/>
                  </a:cubicBezTo>
                  <a:close/>
                  <a:moveTo>
                    <a:pt x="11" y="76"/>
                  </a:moveTo>
                  <a:cubicBezTo>
                    <a:pt x="11" y="76"/>
                    <a:pt x="10" y="77"/>
                    <a:pt x="9" y="77"/>
                  </a:cubicBezTo>
                  <a:cubicBezTo>
                    <a:pt x="10" y="77"/>
                    <a:pt x="11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30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5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8"/>
                    <a:pt x="16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7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6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8" y="69"/>
                    <a:pt x="7" y="70"/>
                  </a:cubicBezTo>
                  <a:cubicBezTo>
                    <a:pt x="9" y="67"/>
                    <a:pt x="11" y="64"/>
                    <a:pt x="14" y="62"/>
                  </a:cubicBezTo>
                  <a:cubicBezTo>
                    <a:pt x="16" y="60"/>
                    <a:pt x="18" y="59"/>
                    <a:pt x="19" y="56"/>
                  </a:cubicBezTo>
                  <a:cubicBezTo>
                    <a:pt x="19" y="56"/>
                    <a:pt x="18" y="55"/>
                    <a:pt x="18" y="55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5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6" y="62"/>
                  </a:cubicBezTo>
                  <a:close/>
                  <a:moveTo>
                    <a:pt x="5" y="61"/>
                  </a:moveTo>
                  <a:cubicBezTo>
                    <a:pt x="6" y="60"/>
                    <a:pt x="7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3" y="55"/>
                    <a:pt x="14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8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8" y="57"/>
                  </a:cubicBezTo>
                  <a:cubicBezTo>
                    <a:pt x="6" y="59"/>
                    <a:pt x="5" y="61"/>
                    <a:pt x="4" y="62"/>
                  </a:cubicBezTo>
                  <a:cubicBezTo>
                    <a:pt x="4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5" y="56"/>
                    <a:pt x="6" y="56"/>
                    <a:pt x="8" y="55"/>
                  </a:cubicBezTo>
                  <a:cubicBezTo>
                    <a:pt x="6" y="56"/>
                    <a:pt x="5" y="58"/>
                    <a:pt x="4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2" y="75"/>
                    <a:pt x="29" y="65"/>
                    <a:pt x="40" y="59"/>
                  </a:cubicBezTo>
                  <a:cubicBezTo>
                    <a:pt x="41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5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1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5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6" y="81"/>
                    <a:pt x="35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1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40" y="93"/>
                    <a:pt x="40" y="94"/>
                    <a:pt x="40" y="93"/>
                  </a:cubicBezTo>
                  <a:cubicBezTo>
                    <a:pt x="52" y="85"/>
                    <a:pt x="63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9" y="81"/>
                    <a:pt x="53" y="86"/>
                    <a:pt x="47" y="92"/>
                  </a:cubicBezTo>
                  <a:cubicBezTo>
                    <a:pt x="47" y="92"/>
                    <a:pt x="47" y="93"/>
                    <a:pt x="48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3"/>
                    <a:pt x="76" y="74"/>
                    <a:pt x="76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60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9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50" y="85"/>
                    <a:pt x="55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7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9" y="89"/>
                    <a:pt x="37" y="91"/>
                    <a:pt x="37" y="91"/>
                  </a:cubicBezTo>
                  <a:cubicBezTo>
                    <a:pt x="37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2" y="60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5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3" y="53"/>
                    <a:pt x="20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7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29"/>
            <p:cNvSpPr>
              <a:spLocks noEditPoints="1"/>
            </p:cNvSpPr>
            <p:nvPr/>
          </p:nvSpPr>
          <p:spPr bwMode="auto">
            <a:xfrm>
              <a:off x="3470275" y="653415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8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9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4 w 84"/>
                <a:gd name="T21" fmla="*/ 71 h 96"/>
                <a:gd name="T22" fmla="*/ 38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39 w 84"/>
                <a:gd name="T35" fmla="*/ 57 h 96"/>
                <a:gd name="T36" fmla="*/ 27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3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6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8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4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0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4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8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3" y="79"/>
                    <a:pt x="10" y="86"/>
                  </a:cubicBezTo>
                  <a:cubicBezTo>
                    <a:pt x="18" y="94"/>
                    <a:pt x="31" y="96"/>
                    <a:pt x="42" y="96"/>
                  </a:cubicBezTo>
                  <a:cubicBezTo>
                    <a:pt x="52" y="96"/>
                    <a:pt x="63" y="92"/>
                    <a:pt x="71" y="85"/>
                  </a:cubicBezTo>
                  <a:cubicBezTo>
                    <a:pt x="77" y="80"/>
                    <a:pt x="80" y="71"/>
                    <a:pt x="81" y="63"/>
                  </a:cubicBezTo>
                  <a:cubicBezTo>
                    <a:pt x="84" y="44"/>
                    <a:pt x="71" y="24"/>
                    <a:pt x="51" y="24"/>
                  </a:cubicBezTo>
                  <a:cubicBezTo>
                    <a:pt x="51" y="16"/>
                    <a:pt x="52" y="9"/>
                    <a:pt x="51" y="2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4" y="0"/>
                    <a:pt x="40" y="1"/>
                    <a:pt x="35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2" y="9"/>
                    <a:pt x="34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8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6" y="92"/>
                    <a:pt x="25" y="91"/>
                    <a:pt x="23" y="91"/>
                  </a:cubicBezTo>
                  <a:cubicBezTo>
                    <a:pt x="30" y="85"/>
                    <a:pt x="38" y="79"/>
                    <a:pt x="46" y="74"/>
                  </a:cubicBezTo>
                  <a:cubicBezTo>
                    <a:pt x="49" y="72"/>
                    <a:pt x="52" y="70"/>
                    <a:pt x="54" y="67"/>
                  </a:cubicBezTo>
                  <a:cubicBezTo>
                    <a:pt x="56" y="66"/>
                    <a:pt x="59" y="64"/>
                    <a:pt x="61" y="62"/>
                  </a:cubicBezTo>
                  <a:cubicBezTo>
                    <a:pt x="63" y="61"/>
                    <a:pt x="64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1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8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2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7" y="61"/>
                    <a:pt x="51" y="58"/>
                    <a:pt x="53" y="57"/>
                  </a:cubicBezTo>
                  <a:cubicBezTo>
                    <a:pt x="47" y="63"/>
                    <a:pt x="40" y="68"/>
                    <a:pt x="33" y="74"/>
                  </a:cubicBezTo>
                  <a:cubicBezTo>
                    <a:pt x="28" y="79"/>
                    <a:pt x="22" y="82"/>
                    <a:pt x="18" y="88"/>
                  </a:cubicBezTo>
                  <a:cubicBezTo>
                    <a:pt x="18" y="88"/>
                    <a:pt x="19" y="89"/>
                    <a:pt x="19" y="89"/>
                  </a:cubicBezTo>
                  <a:cubicBezTo>
                    <a:pt x="25" y="84"/>
                    <a:pt x="31" y="80"/>
                    <a:pt x="37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5" y="70"/>
                    <a:pt x="42" y="73"/>
                    <a:pt x="38" y="76"/>
                  </a:cubicBezTo>
                  <a:cubicBezTo>
                    <a:pt x="34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8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5" y="87"/>
                    <a:pt x="15" y="86"/>
                    <a:pt x="14" y="86"/>
                  </a:cubicBezTo>
                  <a:cubicBezTo>
                    <a:pt x="20" y="81"/>
                    <a:pt x="26" y="75"/>
                    <a:pt x="32" y="70"/>
                  </a:cubicBezTo>
                  <a:cubicBezTo>
                    <a:pt x="36" y="67"/>
                    <a:pt x="39" y="64"/>
                    <a:pt x="43" y="62"/>
                  </a:cubicBezTo>
                  <a:cubicBezTo>
                    <a:pt x="45" y="60"/>
                    <a:pt x="46" y="59"/>
                    <a:pt x="48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3" y="71"/>
                    <a:pt x="59" y="67"/>
                    <a:pt x="64" y="61"/>
                  </a:cubicBezTo>
                  <a:cubicBezTo>
                    <a:pt x="65" y="61"/>
                    <a:pt x="65" y="61"/>
                    <a:pt x="66" y="61"/>
                  </a:cubicBezTo>
                  <a:cubicBezTo>
                    <a:pt x="62" y="64"/>
                    <a:pt x="58" y="68"/>
                    <a:pt x="54" y="71"/>
                  </a:cubicBezTo>
                  <a:cubicBezTo>
                    <a:pt x="49" y="75"/>
                    <a:pt x="43" y="80"/>
                    <a:pt x="38" y="85"/>
                  </a:cubicBezTo>
                  <a:cubicBezTo>
                    <a:pt x="41" y="82"/>
                    <a:pt x="44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4" y="80"/>
                    <a:pt x="36" y="78"/>
                    <a:pt x="38" y="76"/>
                  </a:cubicBezTo>
                  <a:cubicBezTo>
                    <a:pt x="45" y="70"/>
                    <a:pt x="52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2" y="70"/>
                  </a:cubicBezTo>
                  <a:cubicBezTo>
                    <a:pt x="35" y="75"/>
                    <a:pt x="29" y="81"/>
                    <a:pt x="21" y="86"/>
                  </a:cubicBezTo>
                  <a:cubicBezTo>
                    <a:pt x="18" y="88"/>
                    <a:pt x="21" y="86"/>
                    <a:pt x="22" y="85"/>
                  </a:cubicBezTo>
                  <a:cubicBezTo>
                    <a:pt x="23" y="83"/>
                    <a:pt x="25" y="82"/>
                    <a:pt x="26" y="81"/>
                  </a:cubicBezTo>
                  <a:cubicBezTo>
                    <a:pt x="29" y="78"/>
                    <a:pt x="32" y="76"/>
                    <a:pt x="35" y="73"/>
                  </a:cubicBezTo>
                  <a:cubicBezTo>
                    <a:pt x="42" y="68"/>
                    <a:pt x="48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1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6" y="60"/>
                    <a:pt x="49" y="58"/>
                    <a:pt x="51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2" y="55"/>
                    <a:pt x="53" y="55"/>
                  </a:cubicBezTo>
                  <a:cubicBezTo>
                    <a:pt x="53" y="55"/>
                    <a:pt x="54" y="56"/>
                    <a:pt x="54" y="56"/>
                  </a:cubicBezTo>
                  <a:cubicBezTo>
                    <a:pt x="49" y="59"/>
                    <a:pt x="44" y="62"/>
                    <a:pt x="40" y="66"/>
                  </a:cubicBezTo>
                  <a:close/>
                  <a:moveTo>
                    <a:pt x="17" y="82"/>
                  </a:moveTo>
                  <a:cubicBezTo>
                    <a:pt x="17" y="82"/>
                    <a:pt x="16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2" y="67"/>
                    <a:pt x="39" y="62"/>
                    <a:pt x="45" y="57"/>
                  </a:cubicBezTo>
                  <a:cubicBezTo>
                    <a:pt x="45" y="56"/>
                    <a:pt x="45" y="56"/>
                    <a:pt x="44" y="56"/>
                  </a:cubicBezTo>
                  <a:cubicBezTo>
                    <a:pt x="32" y="60"/>
                    <a:pt x="23" y="72"/>
                    <a:pt x="13" y="80"/>
                  </a:cubicBezTo>
                  <a:cubicBezTo>
                    <a:pt x="13" y="80"/>
                    <a:pt x="11" y="81"/>
                    <a:pt x="10" y="81"/>
                  </a:cubicBezTo>
                  <a:cubicBezTo>
                    <a:pt x="11" y="80"/>
                    <a:pt x="13" y="78"/>
                    <a:pt x="14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4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2" y="76"/>
                    <a:pt x="17" y="72"/>
                    <a:pt x="21" y="69"/>
                  </a:cubicBezTo>
                  <a:cubicBezTo>
                    <a:pt x="23" y="67"/>
                    <a:pt x="25" y="65"/>
                    <a:pt x="27" y="63"/>
                  </a:cubicBezTo>
                  <a:cubicBezTo>
                    <a:pt x="29" y="61"/>
                    <a:pt x="30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26" y="67"/>
                    <a:pt x="15" y="72"/>
                    <a:pt x="10" y="81"/>
                  </a:cubicBezTo>
                  <a:cubicBezTo>
                    <a:pt x="9" y="80"/>
                    <a:pt x="8" y="79"/>
                    <a:pt x="8" y="78"/>
                  </a:cubicBezTo>
                  <a:close/>
                  <a:moveTo>
                    <a:pt x="6" y="76"/>
                  </a:moveTo>
                  <a:cubicBezTo>
                    <a:pt x="9" y="73"/>
                    <a:pt x="12" y="70"/>
                    <a:pt x="15" y="67"/>
                  </a:cubicBezTo>
                  <a:cubicBezTo>
                    <a:pt x="17" y="66"/>
                    <a:pt x="18" y="64"/>
                    <a:pt x="20" y="63"/>
                  </a:cubicBezTo>
                  <a:cubicBezTo>
                    <a:pt x="22" y="61"/>
                    <a:pt x="27" y="55"/>
                    <a:pt x="23" y="61"/>
                  </a:cubicBezTo>
                  <a:cubicBezTo>
                    <a:pt x="20" y="65"/>
                    <a:pt x="17" y="68"/>
                    <a:pt x="14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6" y="76"/>
                  </a:cubicBezTo>
                  <a:close/>
                  <a:moveTo>
                    <a:pt x="4" y="68"/>
                  </a:moveTo>
                  <a:cubicBezTo>
                    <a:pt x="8" y="64"/>
                    <a:pt x="12" y="60"/>
                    <a:pt x="17" y="57"/>
                  </a:cubicBezTo>
                  <a:cubicBezTo>
                    <a:pt x="16" y="57"/>
                    <a:pt x="14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6" y="69"/>
                    <a:pt x="5" y="71"/>
                  </a:cubicBezTo>
                  <a:cubicBezTo>
                    <a:pt x="5" y="71"/>
                    <a:pt x="5" y="72"/>
                    <a:pt x="5" y="72"/>
                  </a:cubicBezTo>
                  <a:cubicBezTo>
                    <a:pt x="8" y="70"/>
                    <a:pt x="11" y="67"/>
                    <a:pt x="13" y="65"/>
                  </a:cubicBezTo>
                  <a:cubicBezTo>
                    <a:pt x="15" y="63"/>
                    <a:pt x="16" y="62"/>
                    <a:pt x="18" y="60"/>
                  </a:cubicBezTo>
                  <a:cubicBezTo>
                    <a:pt x="18" y="60"/>
                    <a:pt x="22" y="55"/>
                    <a:pt x="20" y="59"/>
                  </a:cubicBezTo>
                  <a:cubicBezTo>
                    <a:pt x="16" y="65"/>
                    <a:pt x="10" y="69"/>
                    <a:pt x="6" y="74"/>
                  </a:cubicBezTo>
                  <a:cubicBezTo>
                    <a:pt x="5" y="72"/>
                    <a:pt x="4" y="70"/>
                    <a:pt x="4" y="68"/>
                  </a:cubicBezTo>
                  <a:close/>
                  <a:moveTo>
                    <a:pt x="7" y="60"/>
                  </a:moveTo>
                  <a:cubicBezTo>
                    <a:pt x="8" y="59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5" y="63"/>
                    <a:pt x="3" y="66"/>
                  </a:cubicBezTo>
                  <a:cubicBezTo>
                    <a:pt x="3" y="65"/>
                    <a:pt x="3" y="64"/>
                    <a:pt x="3" y="64"/>
                  </a:cubicBezTo>
                  <a:cubicBezTo>
                    <a:pt x="4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9" y="77"/>
                    <a:pt x="8" y="77"/>
                  </a:cubicBezTo>
                  <a:cubicBezTo>
                    <a:pt x="9" y="77"/>
                    <a:pt x="10" y="75"/>
                    <a:pt x="11" y="75"/>
                  </a:cubicBezTo>
                  <a:cubicBezTo>
                    <a:pt x="12" y="73"/>
                    <a:pt x="14" y="72"/>
                    <a:pt x="16" y="70"/>
                  </a:cubicBezTo>
                  <a:cubicBezTo>
                    <a:pt x="20" y="67"/>
                    <a:pt x="23" y="62"/>
                    <a:pt x="26" y="58"/>
                  </a:cubicBezTo>
                  <a:cubicBezTo>
                    <a:pt x="26" y="58"/>
                    <a:pt x="26" y="58"/>
                    <a:pt x="26" y="57"/>
                  </a:cubicBezTo>
                  <a:cubicBezTo>
                    <a:pt x="28" y="58"/>
                    <a:pt x="29" y="59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8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0" y="60"/>
                    <a:pt x="22" y="56"/>
                  </a:cubicBezTo>
                  <a:cubicBezTo>
                    <a:pt x="23" y="56"/>
                    <a:pt x="23" y="56"/>
                    <a:pt x="22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2" y="65"/>
                    <a:pt x="11" y="66"/>
                  </a:cubicBezTo>
                  <a:cubicBezTo>
                    <a:pt x="9" y="68"/>
                    <a:pt x="7" y="69"/>
                    <a:pt x="6" y="70"/>
                  </a:cubicBezTo>
                  <a:cubicBezTo>
                    <a:pt x="8" y="67"/>
                    <a:pt x="10" y="64"/>
                    <a:pt x="13" y="62"/>
                  </a:cubicBezTo>
                  <a:cubicBezTo>
                    <a:pt x="15" y="60"/>
                    <a:pt x="17" y="59"/>
                    <a:pt x="18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3" y="58"/>
                    <a:pt x="9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6" y="63"/>
                    <a:pt x="7" y="62"/>
                    <a:pt x="8" y="61"/>
                  </a:cubicBezTo>
                  <a:cubicBezTo>
                    <a:pt x="10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19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19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5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7" y="56"/>
                    <a:pt x="8" y="55"/>
                    <a:pt x="8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8" y="56"/>
                    <a:pt x="8" y="56"/>
                    <a:pt x="7" y="57"/>
                  </a:cubicBezTo>
                  <a:cubicBezTo>
                    <a:pt x="6" y="59"/>
                    <a:pt x="4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5" y="56"/>
                    <a:pt x="7" y="55"/>
                  </a:cubicBezTo>
                  <a:cubicBezTo>
                    <a:pt x="6" y="56"/>
                    <a:pt x="4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0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2" y="84"/>
                    <a:pt x="11" y="83"/>
                    <a:pt x="10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2"/>
                  </a:cubicBezTo>
                  <a:cubicBezTo>
                    <a:pt x="30" y="92"/>
                    <a:pt x="31" y="91"/>
                    <a:pt x="31" y="91"/>
                  </a:cubicBezTo>
                  <a:cubicBezTo>
                    <a:pt x="32" y="90"/>
                    <a:pt x="33" y="89"/>
                    <a:pt x="34" y="89"/>
                  </a:cubicBezTo>
                  <a:cubicBezTo>
                    <a:pt x="40" y="84"/>
                    <a:pt x="46" y="79"/>
                    <a:pt x="52" y="74"/>
                  </a:cubicBezTo>
                  <a:cubicBezTo>
                    <a:pt x="55" y="71"/>
                    <a:pt x="58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1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7" y="76"/>
                  </a:cubicBezTo>
                  <a:cubicBezTo>
                    <a:pt x="51" y="82"/>
                    <a:pt x="45" y="87"/>
                    <a:pt x="39" y="93"/>
                  </a:cubicBezTo>
                  <a:cubicBezTo>
                    <a:pt x="39" y="93"/>
                    <a:pt x="39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2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2" y="86"/>
                    <a:pt x="47" y="92"/>
                  </a:cubicBezTo>
                  <a:cubicBezTo>
                    <a:pt x="46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6" y="67"/>
                  </a:cubicBezTo>
                  <a:cubicBezTo>
                    <a:pt x="75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61" y="87"/>
                    <a:pt x="67" y="81"/>
                    <a:pt x="72" y="76"/>
                  </a:cubicBezTo>
                  <a:cubicBezTo>
                    <a:pt x="73" y="76"/>
                    <a:pt x="74" y="74"/>
                    <a:pt x="76" y="73"/>
                  </a:cubicBezTo>
                  <a:cubicBezTo>
                    <a:pt x="75" y="73"/>
                    <a:pt x="75" y="74"/>
                    <a:pt x="75" y="74"/>
                  </a:cubicBezTo>
                  <a:cubicBezTo>
                    <a:pt x="74" y="76"/>
                    <a:pt x="72" y="77"/>
                    <a:pt x="70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5" y="92"/>
                    <a:pt x="49" y="93"/>
                    <a:pt x="42" y="93"/>
                  </a:cubicBezTo>
                  <a:cubicBezTo>
                    <a:pt x="38" y="94"/>
                    <a:pt x="33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1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2" y="84"/>
                    <a:pt x="60" y="86"/>
                  </a:cubicBezTo>
                  <a:cubicBezTo>
                    <a:pt x="59" y="87"/>
                    <a:pt x="53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7" y="65"/>
                    <a:pt x="77" y="66"/>
                  </a:cubicBezTo>
                  <a:cubicBezTo>
                    <a:pt x="73" y="70"/>
                    <a:pt x="68" y="73"/>
                    <a:pt x="63" y="78"/>
                  </a:cubicBezTo>
                  <a:cubicBezTo>
                    <a:pt x="61" y="80"/>
                    <a:pt x="58" y="82"/>
                    <a:pt x="56" y="85"/>
                  </a:cubicBezTo>
                  <a:cubicBezTo>
                    <a:pt x="54" y="87"/>
                    <a:pt x="50" y="90"/>
                    <a:pt x="48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8" y="62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2" y="83"/>
                    <a:pt x="49" y="86"/>
                  </a:cubicBezTo>
                  <a:cubicBezTo>
                    <a:pt x="47" y="87"/>
                    <a:pt x="46" y="88"/>
                    <a:pt x="44" y="90"/>
                  </a:cubicBezTo>
                  <a:cubicBezTo>
                    <a:pt x="49" y="85"/>
                    <a:pt x="54" y="80"/>
                    <a:pt x="59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5" y="59"/>
                  </a:cubicBezTo>
                  <a:cubicBezTo>
                    <a:pt x="69" y="65"/>
                    <a:pt x="62" y="70"/>
                    <a:pt x="56" y="76"/>
                  </a:cubicBezTo>
                  <a:cubicBezTo>
                    <a:pt x="52" y="79"/>
                    <a:pt x="48" y="82"/>
                    <a:pt x="44" y="85"/>
                  </a:cubicBezTo>
                  <a:cubicBezTo>
                    <a:pt x="42" y="86"/>
                    <a:pt x="40" y="88"/>
                    <a:pt x="38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6" y="91"/>
                    <a:pt x="37" y="90"/>
                  </a:cubicBezTo>
                  <a:cubicBezTo>
                    <a:pt x="43" y="85"/>
                    <a:pt x="49" y="80"/>
                    <a:pt x="55" y="74"/>
                  </a:cubicBezTo>
                  <a:cubicBezTo>
                    <a:pt x="61" y="69"/>
                    <a:pt x="66" y="65"/>
                    <a:pt x="71" y="60"/>
                  </a:cubicBezTo>
                  <a:cubicBezTo>
                    <a:pt x="73" y="58"/>
                    <a:pt x="76" y="57"/>
                    <a:pt x="78" y="58"/>
                  </a:cubicBezTo>
                  <a:cubicBezTo>
                    <a:pt x="78" y="58"/>
                    <a:pt x="79" y="58"/>
                    <a:pt x="79" y="58"/>
                  </a:cubicBezTo>
                  <a:cubicBezTo>
                    <a:pt x="79" y="59"/>
                    <a:pt x="79" y="60"/>
                    <a:pt x="78" y="61"/>
                  </a:cubicBezTo>
                  <a:cubicBezTo>
                    <a:pt x="78" y="65"/>
                    <a:pt x="77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7"/>
                  </a:cubicBezTo>
                  <a:cubicBezTo>
                    <a:pt x="35" y="27"/>
                    <a:pt x="35" y="26"/>
                    <a:pt x="36" y="26"/>
                  </a:cubicBezTo>
                  <a:cubicBezTo>
                    <a:pt x="37" y="18"/>
                    <a:pt x="35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49" y="10"/>
                    <a:pt x="48" y="18"/>
                    <a:pt x="48" y="25"/>
                  </a:cubicBezTo>
                  <a:cubicBezTo>
                    <a:pt x="48" y="26"/>
                    <a:pt x="48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8" y="55"/>
                  </a:cubicBezTo>
                  <a:cubicBezTo>
                    <a:pt x="76" y="55"/>
                    <a:pt x="74" y="55"/>
                    <a:pt x="72" y="56"/>
                  </a:cubicBezTo>
                  <a:cubicBezTo>
                    <a:pt x="67" y="58"/>
                    <a:pt x="64" y="58"/>
                    <a:pt x="60" y="55"/>
                  </a:cubicBezTo>
                  <a:cubicBezTo>
                    <a:pt x="53" y="51"/>
                    <a:pt x="45" y="52"/>
                    <a:pt x="38" y="54"/>
                  </a:cubicBezTo>
                  <a:cubicBezTo>
                    <a:pt x="33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2"/>
                    <a:pt x="7" y="52"/>
                    <a:pt x="3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"/>
            <p:cNvSpPr>
              <a:spLocks noEditPoints="1"/>
            </p:cNvSpPr>
            <p:nvPr/>
          </p:nvSpPr>
          <p:spPr bwMode="auto">
            <a:xfrm>
              <a:off x="6856413" y="4876800"/>
              <a:ext cx="315913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5 w 84"/>
                <a:gd name="T11" fmla="*/ 71 h 96"/>
                <a:gd name="T12" fmla="*/ 19 w 84"/>
                <a:gd name="T13" fmla="*/ 89 h 96"/>
                <a:gd name="T14" fmla="*/ 29 w 84"/>
                <a:gd name="T15" fmla="*/ 85 h 96"/>
                <a:gd name="T16" fmla="*/ 15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4 h 96"/>
                <a:gd name="T32" fmla="*/ 13 w 84"/>
                <a:gd name="T33" fmla="*/ 80 h 96"/>
                <a:gd name="T34" fmla="*/ 40 w 84"/>
                <a:gd name="T35" fmla="*/ 57 h 96"/>
                <a:gd name="T36" fmla="*/ 28 w 84"/>
                <a:gd name="T37" fmla="*/ 63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8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2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4 w 84"/>
                <a:gd name="T85" fmla="*/ 87 h 96"/>
                <a:gd name="T86" fmla="*/ 67 w 84"/>
                <a:gd name="T87" fmla="*/ 80 h 96"/>
                <a:gd name="T88" fmla="*/ 78 w 84"/>
                <a:gd name="T89" fmla="*/ 66 h 96"/>
                <a:gd name="T90" fmla="*/ 77 w 84"/>
                <a:gd name="T91" fmla="*/ 63 h 96"/>
                <a:gd name="T92" fmla="*/ 44 w 84"/>
                <a:gd name="T93" fmla="*/ 90 h 96"/>
                <a:gd name="T94" fmla="*/ 45 w 84"/>
                <a:gd name="T95" fmla="*/ 85 h 96"/>
                <a:gd name="T96" fmla="*/ 71 w 84"/>
                <a:gd name="T97" fmla="*/ 60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1" y="86"/>
                  </a:cubicBezTo>
                  <a:cubicBezTo>
                    <a:pt x="18" y="94"/>
                    <a:pt x="32" y="96"/>
                    <a:pt x="43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80"/>
                    <a:pt x="81" y="71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6"/>
                    <a:pt x="53" y="9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45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4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2"/>
                    <a:pt x="29" y="92"/>
                  </a:cubicBezTo>
                  <a:cubicBezTo>
                    <a:pt x="27" y="92"/>
                    <a:pt x="25" y="91"/>
                    <a:pt x="23" y="91"/>
                  </a:cubicBezTo>
                  <a:cubicBezTo>
                    <a:pt x="31" y="85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8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5" y="87"/>
                    <a:pt x="33" y="89"/>
                    <a:pt x="31" y="90"/>
                  </a:cubicBezTo>
                  <a:cubicBezTo>
                    <a:pt x="30" y="91"/>
                    <a:pt x="30" y="91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6"/>
                    <a:pt x="35" y="71"/>
                  </a:cubicBezTo>
                  <a:cubicBezTo>
                    <a:pt x="38" y="68"/>
                    <a:pt x="42" y="65"/>
                    <a:pt x="45" y="62"/>
                  </a:cubicBezTo>
                  <a:cubicBezTo>
                    <a:pt x="48" y="61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9" y="79"/>
                    <a:pt x="23" y="82"/>
                    <a:pt x="19" y="88"/>
                  </a:cubicBezTo>
                  <a:cubicBezTo>
                    <a:pt x="19" y="88"/>
                    <a:pt x="19" y="89"/>
                    <a:pt x="19" y="89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5" y="86"/>
                  </a:cubicBezTo>
                  <a:cubicBezTo>
                    <a:pt x="21" y="81"/>
                    <a:pt x="26" y="75"/>
                    <a:pt x="32" y="70"/>
                  </a:cubicBezTo>
                  <a:cubicBezTo>
                    <a:pt x="36" y="67"/>
                    <a:pt x="40" y="64"/>
                    <a:pt x="43" y="62"/>
                  </a:cubicBezTo>
                  <a:cubicBezTo>
                    <a:pt x="45" y="60"/>
                    <a:pt x="47" y="59"/>
                    <a:pt x="49" y="58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6"/>
                  </a:moveTo>
                  <a:cubicBezTo>
                    <a:pt x="54" y="71"/>
                    <a:pt x="60" y="67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5" y="78"/>
                    <a:pt x="48" y="76"/>
                  </a:cubicBezTo>
                  <a:close/>
                  <a:moveTo>
                    <a:pt x="46" y="73"/>
                  </a:moveTo>
                  <a:cubicBezTo>
                    <a:pt x="42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60" y="59"/>
                  </a:cubicBezTo>
                  <a:cubicBezTo>
                    <a:pt x="60" y="59"/>
                    <a:pt x="60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6"/>
                    <a:pt x="29" y="81"/>
                    <a:pt x="22" y="86"/>
                  </a:cubicBezTo>
                  <a:cubicBezTo>
                    <a:pt x="19" y="88"/>
                    <a:pt x="22" y="86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3" y="76"/>
                    <a:pt x="35" y="74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6"/>
                  </a:moveTo>
                  <a:cubicBezTo>
                    <a:pt x="41" y="64"/>
                    <a:pt x="43" y="63"/>
                    <a:pt x="44" y="62"/>
                  </a:cubicBezTo>
                  <a:cubicBezTo>
                    <a:pt x="47" y="60"/>
                    <a:pt x="50" y="58"/>
                    <a:pt x="52" y="56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4" y="56"/>
                    <a:pt x="55" y="56"/>
                  </a:cubicBezTo>
                  <a:cubicBezTo>
                    <a:pt x="49" y="59"/>
                    <a:pt x="45" y="62"/>
                    <a:pt x="40" y="66"/>
                  </a:cubicBezTo>
                  <a:close/>
                  <a:moveTo>
                    <a:pt x="18" y="82"/>
                  </a:moveTo>
                  <a:cubicBezTo>
                    <a:pt x="17" y="82"/>
                    <a:pt x="17" y="83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2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2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40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8" y="82"/>
                  </a:cubicBezTo>
                  <a:close/>
                  <a:moveTo>
                    <a:pt x="8" y="78"/>
                  </a:moveTo>
                  <a:cubicBezTo>
                    <a:pt x="13" y="76"/>
                    <a:pt x="17" y="72"/>
                    <a:pt x="21" y="69"/>
                  </a:cubicBezTo>
                  <a:cubicBezTo>
                    <a:pt x="23" y="67"/>
                    <a:pt x="25" y="65"/>
                    <a:pt x="28" y="63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27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6"/>
                  </a:moveTo>
                  <a:cubicBezTo>
                    <a:pt x="10" y="73"/>
                    <a:pt x="13" y="70"/>
                    <a:pt x="16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1" y="65"/>
                    <a:pt x="18" y="68"/>
                    <a:pt x="15" y="71"/>
                  </a:cubicBezTo>
                  <a:cubicBezTo>
                    <a:pt x="12" y="73"/>
                    <a:pt x="10" y="75"/>
                    <a:pt x="8" y="77"/>
                  </a:cubicBezTo>
                  <a:cubicBezTo>
                    <a:pt x="7" y="77"/>
                    <a:pt x="7" y="76"/>
                    <a:pt x="7" y="76"/>
                  </a:cubicBezTo>
                  <a:close/>
                  <a:moveTo>
                    <a:pt x="4" y="68"/>
                  </a:moveTo>
                  <a:cubicBezTo>
                    <a:pt x="9" y="64"/>
                    <a:pt x="12" y="60"/>
                    <a:pt x="17" y="57"/>
                  </a:cubicBezTo>
                  <a:cubicBezTo>
                    <a:pt x="17" y="57"/>
                    <a:pt x="15" y="60"/>
                    <a:pt x="14" y="61"/>
                  </a:cubicBezTo>
                  <a:cubicBezTo>
                    <a:pt x="13" y="62"/>
                    <a:pt x="12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6" y="72"/>
                    <a:pt x="6" y="72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9"/>
                  </a:cubicBezTo>
                  <a:cubicBezTo>
                    <a:pt x="17" y="65"/>
                    <a:pt x="11" y="69"/>
                    <a:pt x="6" y="74"/>
                  </a:cubicBezTo>
                  <a:cubicBezTo>
                    <a:pt x="5" y="72"/>
                    <a:pt x="5" y="70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7"/>
                    <a:pt x="12" y="56"/>
                  </a:cubicBezTo>
                  <a:cubicBezTo>
                    <a:pt x="14" y="54"/>
                    <a:pt x="12" y="57"/>
                    <a:pt x="11" y="58"/>
                  </a:cubicBezTo>
                  <a:cubicBezTo>
                    <a:pt x="9" y="60"/>
                    <a:pt x="6" y="63"/>
                    <a:pt x="4" y="66"/>
                  </a:cubicBezTo>
                  <a:cubicBezTo>
                    <a:pt x="4" y="65"/>
                    <a:pt x="4" y="64"/>
                    <a:pt x="4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6"/>
                  </a:moveTo>
                  <a:cubicBezTo>
                    <a:pt x="10" y="76"/>
                    <a:pt x="10" y="77"/>
                    <a:pt x="9" y="77"/>
                  </a:cubicBezTo>
                  <a:cubicBezTo>
                    <a:pt x="10" y="77"/>
                    <a:pt x="10" y="75"/>
                    <a:pt x="11" y="75"/>
                  </a:cubicBezTo>
                  <a:cubicBezTo>
                    <a:pt x="13" y="73"/>
                    <a:pt x="15" y="72"/>
                    <a:pt x="16" y="70"/>
                  </a:cubicBezTo>
                  <a:cubicBezTo>
                    <a:pt x="20" y="67"/>
                    <a:pt x="24" y="62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4"/>
                    <a:pt x="19" y="71"/>
                    <a:pt x="11" y="76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4"/>
                    <a:pt x="13" y="65"/>
                    <a:pt x="11" y="66"/>
                  </a:cubicBezTo>
                  <a:cubicBezTo>
                    <a:pt x="10" y="68"/>
                    <a:pt x="7" y="69"/>
                    <a:pt x="7" y="70"/>
                  </a:cubicBezTo>
                  <a:cubicBezTo>
                    <a:pt x="9" y="67"/>
                    <a:pt x="11" y="65"/>
                    <a:pt x="13" y="62"/>
                  </a:cubicBezTo>
                  <a:cubicBezTo>
                    <a:pt x="16" y="60"/>
                    <a:pt x="17" y="59"/>
                    <a:pt x="19" y="56"/>
                  </a:cubicBezTo>
                  <a:cubicBezTo>
                    <a:pt x="19" y="56"/>
                    <a:pt x="18" y="55"/>
                    <a:pt x="18" y="56"/>
                  </a:cubicBezTo>
                  <a:cubicBezTo>
                    <a:pt x="13" y="58"/>
                    <a:pt x="10" y="62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3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8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8"/>
                    <a:pt x="9" y="56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6"/>
                    <a:pt x="8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7"/>
                  </a:cubicBezTo>
                  <a:cubicBezTo>
                    <a:pt x="6" y="59"/>
                    <a:pt x="5" y="61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9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4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9"/>
                    <a:pt x="45" y="56"/>
                    <a:pt x="43" y="57"/>
                  </a:cubicBezTo>
                  <a:cubicBezTo>
                    <a:pt x="42" y="58"/>
                    <a:pt x="41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4"/>
                    <a:pt x="19" y="79"/>
                    <a:pt x="14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3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30" y="92"/>
                    <a:pt x="30" y="92"/>
                    <a:pt x="30" y="92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4" y="89"/>
                    <a:pt x="34" y="89"/>
                  </a:cubicBezTo>
                  <a:cubicBezTo>
                    <a:pt x="41" y="84"/>
                    <a:pt x="47" y="79"/>
                    <a:pt x="53" y="74"/>
                  </a:cubicBezTo>
                  <a:cubicBezTo>
                    <a:pt x="56" y="71"/>
                    <a:pt x="59" y="69"/>
                    <a:pt x="62" y="66"/>
                  </a:cubicBezTo>
                  <a:cubicBezTo>
                    <a:pt x="63" y="65"/>
                    <a:pt x="65" y="63"/>
                    <a:pt x="66" y="62"/>
                  </a:cubicBezTo>
                  <a:cubicBezTo>
                    <a:pt x="67" y="62"/>
                    <a:pt x="68" y="61"/>
                    <a:pt x="69" y="61"/>
                  </a:cubicBezTo>
                  <a:cubicBezTo>
                    <a:pt x="69" y="60"/>
                    <a:pt x="70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5" y="93"/>
                    <a:pt x="35" y="93"/>
                  </a:cubicBezTo>
                  <a:cubicBezTo>
                    <a:pt x="47" y="84"/>
                    <a:pt x="59" y="75"/>
                    <a:pt x="70" y="65"/>
                  </a:cubicBezTo>
                  <a:cubicBezTo>
                    <a:pt x="70" y="65"/>
                    <a:pt x="69" y="66"/>
                    <a:pt x="68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6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6"/>
                    <a:pt x="73" y="66"/>
                  </a:cubicBezTo>
                  <a:cubicBezTo>
                    <a:pt x="73" y="66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70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3"/>
                    <a:pt x="70" y="74"/>
                    <a:pt x="68" y="76"/>
                  </a:cubicBezTo>
                  <a:cubicBezTo>
                    <a:pt x="63" y="80"/>
                    <a:pt x="59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6"/>
                    <a:pt x="75" y="74"/>
                    <a:pt x="76" y="73"/>
                  </a:cubicBezTo>
                  <a:cubicBezTo>
                    <a:pt x="76" y="74"/>
                    <a:pt x="76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5" y="85"/>
                    <a:pt x="61" y="88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3"/>
                    <a:pt x="43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4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2" y="78"/>
                    <a:pt x="73" y="77"/>
                    <a:pt x="75" y="76"/>
                  </a:cubicBezTo>
                  <a:cubicBezTo>
                    <a:pt x="72" y="80"/>
                    <a:pt x="68" y="84"/>
                    <a:pt x="64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8"/>
                    <a:pt x="67" y="80"/>
                  </a:cubicBezTo>
                  <a:cubicBezTo>
                    <a:pt x="65" y="82"/>
                    <a:pt x="63" y="84"/>
                    <a:pt x="61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70" y="75"/>
                  </a:cubicBezTo>
                  <a:cubicBezTo>
                    <a:pt x="73" y="73"/>
                    <a:pt x="77" y="70"/>
                    <a:pt x="78" y="66"/>
                  </a:cubicBezTo>
                  <a:cubicBezTo>
                    <a:pt x="78" y="66"/>
                    <a:pt x="78" y="65"/>
                    <a:pt x="78" y="66"/>
                  </a:cubicBezTo>
                  <a:cubicBezTo>
                    <a:pt x="73" y="70"/>
                    <a:pt x="68" y="73"/>
                    <a:pt x="64" y="78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8" y="73"/>
                    <a:pt x="77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8" y="63"/>
                    <a:pt x="78" y="62"/>
                    <a:pt x="79" y="62"/>
                  </a:cubicBezTo>
                  <a:cubicBezTo>
                    <a:pt x="79" y="62"/>
                    <a:pt x="78" y="61"/>
                    <a:pt x="78" y="61"/>
                  </a:cubicBezTo>
                  <a:cubicBezTo>
                    <a:pt x="72" y="67"/>
                    <a:pt x="65" y="72"/>
                    <a:pt x="59" y="78"/>
                  </a:cubicBezTo>
                  <a:cubicBezTo>
                    <a:pt x="56" y="80"/>
                    <a:pt x="53" y="83"/>
                    <a:pt x="50" y="86"/>
                  </a:cubicBezTo>
                  <a:cubicBezTo>
                    <a:pt x="48" y="87"/>
                    <a:pt x="46" y="88"/>
                    <a:pt x="44" y="90"/>
                  </a:cubicBezTo>
                  <a:cubicBezTo>
                    <a:pt x="49" y="85"/>
                    <a:pt x="54" y="80"/>
                    <a:pt x="60" y="76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69" y="65"/>
                    <a:pt x="63" y="70"/>
                    <a:pt x="56" y="76"/>
                  </a:cubicBezTo>
                  <a:cubicBezTo>
                    <a:pt x="52" y="79"/>
                    <a:pt x="49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60"/>
                  </a:cubicBezTo>
                  <a:cubicBezTo>
                    <a:pt x="74" y="59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9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6"/>
                    <a:pt x="36" y="26"/>
                  </a:cubicBezTo>
                  <a:cubicBezTo>
                    <a:pt x="38" y="18"/>
                    <a:pt x="36" y="11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50" y="27"/>
                    <a:pt x="50" y="27"/>
                  </a:cubicBezTo>
                  <a:cubicBezTo>
                    <a:pt x="67" y="26"/>
                    <a:pt x="78" y="40"/>
                    <a:pt x="79" y="55"/>
                  </a:cubicBezTo>
                  <a:cubicBezTo>
                    <a:pt x="77" y="55"/>
                    <a:pt x="75" y="55"/>
                    <a:pt x="73" y="56"/>
                  </a:cubicBezTo>
                  <a:cubicBezTo>
                    <a:pt x="68" y="58"/>
                    <a:pt x="65" y="58"/>
                    <a:pt x="60" y="55"/>
                  </a:cubicBezTo>
                  <a:cubicBezTo>
                    <a:pt x="54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7" y="52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"/>
            <p:cNvSpPr>
              <a:spLocks noEditPoints="1"/>
            </p:cNvSpPr>
            <p:nvPr/>
          </p:nvSpPr>
          <p:spPr bwMode="auto">
            <a:xfrm>
              <a:off x="2212975" y="4538663"/>
              <a:ext cx="266700" cy="406400"/>
            </a:xfrm>
            <a:custGeom>
              <a:avLst/>
              <a:gdLst>
                <a:gd name="T0" fmla="*/ 40 w 71"/>
                <a:gd name="T1" fmla="*/ 86 h 108"/>
                <a:gd name="T2" fmla="*/ 68 w 71"/>
                <a:gd name="T3" fmla="*/ 21 h 108"/>
                <a:gd name="T4" fmla="*/ 51 w 71"/>
                <a:gd name="T5" fmla="*/ 1 h 108"/>
                <a:gd name="T6" fmla="*/ 38 w 71"/>
                <a:gd name="T7" fmla="*/ 20 h 108"/>
                <a:gd name="T8" fmla="*/ 6 w 71"/>
                <a:gd name="T9" fmla="*/ 83 h 108"/>
                <a:gd name="T10" fmla="*/ 20 w 71"/>
                <a:gd name="T11" fmla="*/ 81 h 108"/>
                <a:gd name="T12" fmla="*/ 7 w 71"/>
                <a:gd name="T13" fmla="*/ 97 h 108"/>
                <a:gd name="T14" fmla="*/ 9 w 71"/>
                <a:gd name="T15" fmla="*/ 97 h 108"/>
                <a:gd name="T16" fmla="*/ 9 w 71"/>
                <a:gd name="T17" fmla="*/ 99 h 108"/>
                <a:gd name="T18" fmla="*/ 25 w 71"/>
                <a:gd name="T19" fmla="*/ 84 h 108"/>
                <a:gd name="T20" fmla="*/ 30 w 71"/>
                <a:gd name="T21" fmla="*/ 85 h 108"/>
                <a:gd name="T22" fmla="*/ 16 w 71"/>
                <a:gd name="T23" fmla="*/ 102 h 108"/>
                <a:gd name="T24" fmla="*/ 19 w 71"/>
                <a:gd name="T25" fmla="*/ 103 h 108"/>
                <a:gd name="T26" fmla="*/ 5 w 71"/>
                <a:gd name="T27" fmla="*/ 91 h 108"/>
                <a:gd name="T28" fmla="*/ 17 w 71"/>
                <a:gd name="T29" fmla="*/ 81 h 108"/>
                <a:gd name="T30" fmla="*/ 16 w 71"/>
                <a:gd name="T31" fmla="*/ 84 h 108"/>
                <a:gd name="T32" fmla="*/ 28 w 71"/>
                <a:gd name="T33" fmla="*/ 81 h 108"/>
                <a:gd name="T34" fmla="*/ 24 w 71"/>
                <a:gd name="T35" fmla="*/ 81 h 108"/>
                <a:gd name="T36" fmla="*/ 15 w 71"/>
                <a:gd name="T37" fmla="*/ 99 h 108"/>
                <a:gd name="T38" fmla="*/ 32 w 71"/>
                <a:gd name="T39" fmla="*/ 82 h 108"/>
                <a:gd name="T40" fmla="*/ 27 w 71"/>
                <a:gd name="T41" fmla="*/ 92 h 108"/>
                <a:gd name="T42" fmla="*/ 33 w 71"/>
                <a:gd name="T43" fmla="*/ 82 h 108"/>
                <a:gd name="T44" fmla="*/ 27 w 71"/>
                <a:gd name="T45" fmla="*/ 101 h 108"/>
                <a:gd name="T46" fmla="*/ 31 w 71"/>
                <a:gd name="T47" fmla="*/ 94 h 108"/>
                <a:gd name="T48" fmla="*/ 30 w 71"/>
                <a:gd name="T49" fmla="*/ 94 h 108"/>
                <a:gd name="T50" fmla="*/ 35 w 71"/>
                <a:gd name="T51" fmla="*/ 83 h 108"/>
                <a:gd name="T52" fmla="*/ 27 w 71"/>
                <a:gd name="T53" fmla="*/ 103 h 108"/>
                <a:gd name="T54" fmla="*/ 31 w 71"/>
                <a:gd name="T55" fmla="*/ 102 h 108"/>
                <a:gd name="T56" fmla="*/ 38 w 71"/>
                <a:gd name="T57" fmla="*/ 97 h 108"/>
                <a:gd name="T58" fmla="*/ 37 w 71"/>
                <a:gd name="T59" fmla="*/ 94 h 108"/>
                <a:gd name="T60" fmla="*/ 35 w 71"/>
                <a:gd name="T61" fmla="*/ 93 h 108"/>
                <a:gd name="T62" fmla="*/ 38 w 71"/>
                <a:gd name="T63" fmla="*/ 87 h 108"/>
                <a:gd name="T64" fmla="*/ 44 w 71"/>
                <a:gd name="T65" fmla="*/ 4 h 108"/>
                <a:gd name="T66" fmla="*/ 40 w 71"/>
                <a:gd name="T67" fmla="*/ 8 h 108"/>
                <a:gd name="T68" fmla="*/ 46 w 71"/>
                <a:gd name="T69" fmla="*/ 9 h 108"/>
                <a:gd name="T70" fmla="*/ 40 w 71"/>
                <a:gd name="T71" fmla="*/ 11 h 108"/>
                <a:gd name="T72" fmla="*/ 40 w 71"/>
                <a:gd name="T73" fmla="*/ 11 h 108"/>
                <a:gd name="T74" fmla="*/ 49 w 71"/>
                <a:gd name="T75" fmla="*/ 12 h 108"/>
                <a:gd name="T76" fmla="*/ 47 w 71"/>
                <a:gd name="T77" fmla="*/ 20 h 108"/>
                <a:gd name="T78" fmla="*/ 47 w 71"/>
                <a:gd name="T79" fmla="*/ 20 h 108"/>
                <a:gd name="T80" fmla="*/ 48 w 71"/>
                <a:gd name="T81" fmla="*/ 20 h 108"/>
                <a:gd name="T82" fmla="*/ 56 w 71"/>
                <a:gd name="T83" fmla="*/ 20 h 108"/>
                <a:gd name="T84" fmla="*/ 64 w 71"/>
                <a:gd name="T85" fmla="*/ 20 h 108"/>
                <a:gd name="T86" fmla="*/ 61 w 71"/>
                <a:gd name="T87" fmla="*/ 20 h 108"/>
                <a:gd name="T88" fmla="*/ 58 w 71"/>
                <a:gd name="T89" fmla="*/ 19 h 108"/>
                <a:gd name="T90" fmla="*/ 64 w 71"/>
                <a:gd name="T91" fmla="*/ 20 h 108"/>
                <a:gd name="T92" fmla="*/ 62 w 71"/>
                <a:gd name="T93" fmla="*/ 17 h 108"/>
                <a:gd name="T94" fmla="*/ 67 w 71"/>
                <a:gd name="T95" fmla="*/ 5 h 108"/>
                <a:gd name="T96" fmla="*/ 51 w 71"/>
                <a:gd name="T97" fmla="*/ 16 h 108"/>
                <a:gd name="T98" fmla="*/ 48 w 71"/>
                <a:gd name="T99" fmla="*/ 14 h 108"/>
                <a:gd name="T100" fmla="*/ 43 w 71"/>
                <a:gd name="T101" fmla="*/ 16 h 108"/>
                <a:gd name="T102" fmla="*/ 42 w 71"/>
                <a:gd name="T103" fmla="*/ 12 h 108"/>
                <a:gd name="T104" fmla="*/ 47 w 71"/>
                <a:gd name="T105" fmla="*/ 5 h 108"/>
                <a:gd name="T106" fmla="*/ 40 w 71"/>
                <a:gd name="T107" fmla="*/ 9 h 108"/>
                <a:gd name="T108" fmla="*/ 24 w 71"/>
                <a:gd name="T109" fmla="*/ 80 h 108"/>
                <a:gd name="T110" fmla="*/ 24 w 71"/>
                <a:gd name="T111" fmla="*/ 80 h 108"/>
                <a:gd name="T112" fmla="*/ 11 w 71"/>
                <a:gd name="T113" fmla="*/ 8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8">
                  <a:moveTo>
                    <a:pt x="8" y="103"/>
                  </a:moveTo>
                  <a:cubicBezTo>
                    <a:pt x="15" y="107"/>
                    <a:pt x="25" y="108"/>
                    <a:pt x="32" y="105"/>
                  </a:cubicBezTo>
                  <a:cubicBezTo>
                    <a:pt x="41" y="101"/>
                    <a:pt x="43" y="93"/>
                    <a:pt x="40" y="8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2" y="65"/>
                    <a:pt x="41" y="43"/>
                    <a:pt x="40" y="22"/>
                  </a:cubicBezTo>
                  <a:cubicBezTo>
                    <a:pt x="49" y="23"/>
                    <a:pt x="58" y="22"/>
                    <a:pt x="66" y="23"/>
                  </a:cubicBezTo>
                  <a:cubicBezTo>
                    <a:pt x="67" y="24"/>
                    <a:pt x="68" y="22"/>
                    <a:pt x="68" y="22"/>
                  </a:cubicBezTo>
                  <a:cubicBezTo>
                    <a:pt x="68" y="22"/>
                    <a:pt x="68" y="21"/>
                    <a:pt x="68" y="21"/>
                  </a:cubicBezTo>
                  <a:cubicBezTo>
                    <a:pt x="68" y="15"/>
                    <a:pt x="71" y="10"/>
                    <a:pt x="71" y="4"/>
                  </a:cubicBezTo>
                  <a:cubicBezTo>
                    <a:pt x="71" y="2"/>
                    <a:pt x="70" y="2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62" y="2"/>
                    <a:pt x="56" y="2"/>
                    <a:pt x="51" y="1"/>
                  </a:cubicBezTo>
                  <a:cubicBezTo>
                    <a:pt x="46" y="1"/>
                    <a:pt x="42" y="0"/>
                    <a:pt x="38" y="3"/>
                  </a:cubicBezTo>
                  <a:cubicBezTo>
                    <a:pt x="37" y="3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10"/>
                    <a:pt x="37" y="15"/>
                    <a:pt x="38" y="20"/>
                  </a:cubicBezTo>
                  <a:cubicBezTo>
                    <a:pt x="37" y="20"/>
                    <a:pt x="37" y="21"/>
                    <a:pt x="38" y="21"/>
                  </a:cubicBezTo>
                  <a:cubicBezTo>
                    <a:pt x="38" y="41"/>
                    <a:pt x="39" y="62"/>
                    <a:pt x="38" y="81"/>
                  </a:cubicBezTo>
                  <a:cubicBezTo>
                    <a:pt x="38" y="81"/>
                    <a:pt x="37" y="80"/>
                    <a:pt x="37" y="80"/>
                  </a:cubicBezTo>
                  <a:cubicBezTo>
                    <a:pt x="27" y="77"/>
                    <a:pt x="14" y="76"/>
                    <a:pt x="6" y="83"/>
                  </a:cubicBezTo>
                  <a:cubicBezTo>
                    <a:pt x="0" y="90"/>
                    <a:pt x="1" y="98"/>
                    <a:pt x="8" y="103"/>
                  </a:cubicBezTo>
                  <a:close/>
                  <a:moveTo>
                    <a:pt x="5" y="95"/>
                  </a:moveTo>
                  <a:cubicBezTo>
                    <a:pt x="10" y="91"/>
                    <a:pt x="14" y="86"/>
                    <a:pt x="19" y="82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1"/>
                    <a:pt x="20" y="81"/>
                    <a:pt x="20" y="82"/>
                  </a:cubicBezTo>
                  <a:cubicBezTo>
                    <a:pt x="19" y="83"/>
                    <a:pt x="18" y="84"/>
                    <a:pt x="17" y="86"/>
                  </a:cubicBezTo>
                  <a:cubicBezTo>
                    <a:pt x="15" y="88"/>
                    <a:pt x="13" y="91"/>
                    <a:pt x="11" y="93"/>
                  </a:cubicBezTo>
                  <a:cubicBezTo>
                    <a:pt x="10" y="95"/>
                    <a:pt x="9" y="96"/>
                    <a:pt x="7" y="97"/>
                  </a:cubicBezTo>
                  <a:cubicBezTo>
                    <a:pt x="7" y="98"/>
                    <a:pt x="8" y="98"/>
                    <a:pt x="8" y="98"/>
                  </a:cubicBezTo>
                  <a:cubicBezTo>
                    <a:pt x="8" y="98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10" y="96"/>
                    <a:pt x="11" y="95"/>
                    <a:pt x="12" y="94"/>
                  </a:cubicBezTo>
                  <a:cubicBezTo>
                    <a:pt x="13" y="93"/>
                    <a:pt x="14" y="91"/>
                    <a:pt x="15" y="90"/>
                  </a:cubicBezTo>
                  <a:cubicBezTo>
                    <a:pt x="17" y="87"/>
                    <a:pt x="21" y="84"/>
                    <a:pt x="23" y="82"/>
                  </a:cubicBezTo>
                  <a:cubicBezTo>
                    <a:pt x="18" y="88"/>
                    <a:pt x="13" y="92"/>
                    <a:pt x="9" y="99"/>
                  </a:cubicBezTo>
                  <a:cubicBezTo>
                    <a:pt x="9" y="99"/>
                    <a:pt x="9" y="100"/>
                    <a:pt x="10" y="99"/>
                  </a:cubicBezTo>
                  <a:cubicBezTo>
                    <a:pt x="16" y="95"/>
                    <a:pt x="20" y="89"/>
                    <a:pt x="26" y="83"/>
                  </a:cubicBezTo>
                  <a:cubicBezTo>
                    <a:pt x="26" y="83"/>
                    <a:pt x="26" y="83"/>
                    <a:pt x="27" y="83"/>
                  </a:cubicBezTo>
                  <a:cubicBezTo>
                    <a:pt x="26" y="83"/>
                    <a:pt x="26" y="84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4"/>
                    <a:pt x="15" y="97"/>
                    <a:pt x="13" y="100"/>
                  </a:cubicBezTo>
                  <a:cubicBezTo>
                    <a:pt x="12" y="101"/>
                    <a:pt x="13" y="101"/>
                    <a:pt x="13" y="101"/>
                  </a:cubicBezTo>
                  <a:cubicBezTo>
                    <a:pt x="20" y="97"/>
                    <a:pt x="24" y="90"/>
                    <a:pt x="30" y="85"/>
                  </a:cubicBezTo>
                  <a:cubicBezTo>
                    <a:pt x="31" y="84"/>
                    <a:pt x="33" y="81"/>
                    <a:pt x="31" y="84"/>
                  </a:cubicBezTo>
                  <a:cubicBezTo>
                    <a:pt x="29" y="87"/>
                    <a:pt x="27" y="89"/>
                    <a:pt x="26" y="91"/>
                  </a:cubicBezTo>
                  <a:cubicBezTo>
                    <a:pt x="23" y="95"/>
                    <a:pt x="19" y="98"/>
                    <a:pt x="16" y="102"/>
                  </a:cubicBezTo>
                  <a:cubicBezTo>
                    <a:pt x="15" y="102"/>
                    <a:pt x="16" y="103"/>
                    <a:pt x="16" y="102"/>
                  </a:cubicBezTo>
                  <a:cubicBezTo>
                    <a:pt x="23" y="98"/>
                    <a:pt x="28" y="92"/>
                    <a:pt x="33" y="86"/>
                  </a:cubicBezTo>
                  <a:cubicBezTo>
                    <a:pt x="35" y="83"/>
                    <a:pt x="33" y="86"/>
                    <a:pt x="32" y="87"/>
                  </a:cubicBezTo>
                  <a:cubicBezTo>
                    <a:pt x="31" y="89"/>
                    <a:pt x="29" y="92"/>
                    <a:pt x="27" y="94"/>
                  </a:cubicBezTo>
                  <a:cubicBezTo>
                    <a:pt x="24" y="97"/>
                    <a:pt x="21" y="100"/>
                    <a:pt x="19" y="103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16" y="103"/>
                    <a:pt x="12" y="102"/>
                    <a:pt x="9" y="100"/>
                  </a:cubicBezTo>
                  <a:cubicBezTo>
                    <a:pt x="7" y="99"/>
                    <a:pt x="6" y="97"/>
                    <a:pt x="5" y="95"/>
                  </a:cubicBezTo>
                  <a:close/>
                  <a:moveTo>
                    <a:pt x="5" y="91"/>
                  </a:moveTo>
                  <a:cubicBezTo>
                    <a:pt x="7" y="89"/>
                    <a:pt x="8" y="88"/>
                    <a:pt x="10" y="87"/>
                  </a:cubicBezTo>
                  <a:cubicBezTo>
                    <a:pt x="11" y="85"/>
                    <a:pt x="13" y="84"/>
                    <a:pt x="15" y="82"/>
                  </a:cubicBezTo>
                  <a:cubicBezTo>
                    <a:pt x="14" y="83"/>
                    <a:pt x="16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4" y="86"/>
                    <a:pt x="9" y="90"/>
                    <a:pt x="5" y="94"/>
                  </a:cubicBezTo>
                  <a:cubicBezTo>
                    <a:pt x="5" y="93"/>
                    <a:pt x="5" y="92"/>
                    <a:pt x="5" y="91"/>
                  </a:cubicBezTo>
                  <a:close/>
                  <a:moveTo>
                    <a:pt x="20" y="80"/>
                  </a:moveTo>
                  <a:cubicBezTo>
                    <a:pt x="19" y="82"/>
                    <a:pt x="17" y="83"/>
                    <a:pt x="16" y="84"/>
                  </a:cubicBezTo>
                  <a:cubicBezTo>
                    <a:pt x="17" y="83"/>
                    <a:pt x="17" y="82"/>
                    <a:pt x="18" y="81"/>
                  </a:cubicBezTo>
                  <a:cubicBezTo>
                    <a:pt x="19" y="81"/>
                    <a:pt x="19" y="81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1"/>
                    <a:pt x="28" y="81"/>
                  </a:cubicBezTo>
                  <a:cubicBezTo>
                    <a:pt x="23" y="85"/>
                    <a:pt x="19" y="90"/>
                    <a:pt x="14" y="95"/>
                  </a:cubicBezTo>
                  <a:cubicBezTo>
                    <a:pt x="13" y="96"/>
                    <a:pt x="9" y="100"/>
                    <a:pt x="11" y="97"/>
                  </a:cubicBezTo>
                  <a:cubicBezTo>
                    <a:pt x="13" y="95"/>
                    <a:pt x="14" y="93"/>
                    <a:pt x="16" y="91"/>
                  </a:cubicBezTo>
                  <a:cubicBezTo>
                    <a:pt x="19" y="87"/>
                    <a:pt x="22" y="84"/>
                    <a:pt x="24" y="81"/>
                  </a:cubicBezTo>
                  <a:cubicBezTo>
                    <a:pt x="25" y="81"/>
                    <a:pt x="24" y="81"/>
                    <a:pt x="24" y="80"/>
                  </a:cubicBezTo>
                  <a:close/>
                  <a:moveTo>
                    <a:pt x="32" y="82"/>
                  </a:moveTo>
                  <a:cubicBezTo>
                    <a:pt x="27" y="86"/>
                    <a:pt x="23" y="92"/>
                    <a:pt x="18" y="97"/>
                  </a:cubicBezTo>
                  <a:cubicBezTo>
                    <a:pt x="17" y="97"/>
                    <a:pt x="16" y="98"/>
                    <a:pt x="15" y="99"/>
                  </a:cubicBezTo>
                  <a:cubicBezTo>
                    <a:pt x="14" y="100"/>
                    <a:pt x="14" y="100"/>
                    <a:pt x="14" y="99"/>
                  </a:cubicBezTo>
                  <a:cubicBezTo>
                    <a:pt x="16" y="97"/>
                    <a:pt x="18" y="95"/>
                    <a:pt x="20" y="92"/>
                  </a:cubicBezTo>
                  <a:cubicBezTo>
                    <a:pt x="23" y="88"/>
                    <a:pt x="26" y="85"/>
                    <a:pt x="29" y="81"/>
                  </a:cubicBezTo>
                  <a:cubicBezTo>
                    <a:pt x="30" y="81"/>
                    <a:pt x="31" y="81"/>
                    <a:pt x="32" y="82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3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2" y="86"/>
                    <a:pt x="29" y="89"/>
                    <a:pt x="27" y="92"/>
                  </a:cubicBezTo>
                  <a:cubicBezTo>
                    <a:pt x="26" y="94"/>
                    <a:pt x="24" y="95"/>
                    <a:pt x="23" y="96"/>
                  </a:cubicBezTo>
                  <a:cubicBezTo>
                    <a:pt x="21" y="98"/>
                    <a:pt x="18" y="100"/>
                    <a:pt x="17" y="101"/>
                  </a:cubicBezTo>
                  <a:cubicBezTo>
                    <a:pt x="19" y="98"/>
                    <a:pt x="23" y="96"/>
                    <a:pt x="25" y="93"/>
                  </a:cubicBezTo>
                  <a:cubicBezTo>
                    <a:pt x="28" y="90"/>
                    <a:pt x="31" y="86"/>
                    <a:pt x="33" y="82"/>
                  </a:cubicBezTo>
                  <a:cubicBezTo>
                    <a:pt x="33" y="82"/>
                    <a:pt x="34" y="82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4"/>
                  </a:cubicBezTo>
                  <a:cubicBezTo>
                    <a:pt x="26" y="103"/>
                    <a:pt x="26" y="102"/>
                    <a:pt x="27" y="101"/>
                  </a:cubicBezTo>
                  <a:cubicBezTo>
                    <a:pt x="27" y="102"/>
                    <a:pt x="27" y="102"/>
                    <a:pt x="26" y="103"/>
                  </a:cubicBezTo>
                  <a:cubicBezTo>
                    <a:pt x="26" y="103"/>
                    <a:pt x="26" y="103"/>
                    <a:pt x="26" y="103"/>
                  </a:cubicBezTo>
                  <a:close/>
                  <a:moveTo>
                    <a:pt x="20" y="103"/>
                  </a:moveTo>
                  <a:cubicBezTo>
                    <a:pt x="24" y="101"/>
                    <a:pt x="27" y="97"/>
                    <a:pt x="31" y="94"/>
                  </a:cubicBezTo>
                  <a:cubicBezTo>
                    <a:pt x="30" y="94"/>
                    <a:pt x="30" y="95"/>
                    <a:pt x="30" y="95"/>
                  </a:cubicBezTo>
                  <a:cubicBezTo>
                    <a:pt x="27" y="98"/>
                    <a:pt x="25" y="101"/>
                    <a:pt x="23" y="104"/>
                  </a:cubicBezTo>
                  <a:cubicBezTo>
                    <a:pt x="22" y="104"/>
                    <a:pt x="21" y="103"/>
                    <a:pt x="20" y="103"/>
                  </a:cubicBezTo>
                  <a:close/>
                  <a:moveTo>
                    <a:pt x="30" y="94"/>
                  </a:moveTo>
                  <a:cubicBezTo>
                    <a:pt x="28" y="95"/>
                    <a:pt x="27" y="97"/>
                    <a:pt x="25" y="98"/>
                  </a:cubicBezTo>
                  <a:cubicBezTo>
                    <a:pt x="24" y="99"/>
                    <a:pt x="19" y="104"/>
                    <a:pt x="21" y="101"/>
                  </a:cubicBezTo>
                  <a:cubicBezTo>
                    <a:pt x="26" y="95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9"/>
                    <a:pt x="32" y="91"/>
                    <a:pt x="30" y="94"/>
                  </a:cubicBezTo>
                  <a:close/>
                  <a:moveTo>
                    <a:pt x="29" y="103"/>
                  </a:moveTo>
                  <a:cubicBezTo>
                    <a:pt x="28" y="103"/>
                    <a:pt x="27" y="103"/>
                    <a:pt x="27" y="103"/>
                  </a:cubicBezTo>
                  <a:cubicBezTo>
                    <a:pt x="29" y="101"/>
                    <a:pt x="32" y="99"/>
                    <a:pt x="34" y="97"/>
                  </a:cubicBezTo>
                  <a:cubicBezTo>
                    <a:pt x="35" y="96"/>
                    <a:pt x="39" y="92"/>
                    <a:pt x="35" y="97"/>
                  </a:cubicBezTo>
                  <a:cubicBezTo>
                    <a:pt x="33" y="99"/>
                    <a:pt x="32" y="100"/>
                    <a:pt x="31" y="101"/>
                  </a:cubicBezTo>
                  <a:cubicBezTo>
                    <a:pt x="30" y="102"/>
                    <a:pt x="31" y="102"/>
                    <a:pt x="31" y="102"/>
                  </a:cubicBezTo>
                  <a:cubicBezTo>
                    <a:pt x="33" y="100"/>
                    <a:pt x="35" y="99"/>
                    <a:pt x="37" y="98"/>
                  </a:cubicBezTo>
                  <a:cubicBezTo>
                    <a:pt x="35" y="100"/>
                    <a:pt x="32" y="102"/>
                    <a:pt x="29" y="103"/>
                  </a:cubicBezTo>
                  <a:close/>
                  <a:moveTo>
                    <a:pt x="39" y="95"/>
                  </a:moveTo>
                  <a:cubicBezTo>
                    <a:pt x="38" y="96"/>
                    <a:pt x="38" y="96"/>
                    <a:pt x="38" y="97"/>
                  </a:cubicBezTo>
                  <a:cubicBezTo>
                    <a:pt x="38" y="97"/>
                    <a:pt x="37" y="97"/>
                    <a:pt x="37" y="97"/>
                  </a:cubicBezTo>
                  <a:cubicBezTo>
                    <a:pt x="36" y="98"/>
                    <a:pt x="35" y="99"/>
                    <a:pt x="33" y="99"/>
                  </a:cubicBezTo>
                  <a:cubicBezTo>
                    <a:pt x="35" y="98"/>
                    <a:pt x="37" y="96"/>
                    <a:pt x="38" y="94"/>
                  </a:cubicBezTo>
                  <a:cubicBezTo>
                    <a:pt x="38" y="94"/>
                    <a:pt x="37" y="93"/>
                    <a:pt x="37" y="94"/>
                  </a:cubicBezTo>
                  <a:cubicBezTo>
                    <a:pt x="34" y="96"/>
                    <a:pt x="31" y="99"/>
                    <a:pt x="28" y="102"/>
                  </a:cubicBezTo>
                  <a:cubicBezTo>
                    <a:pt x="30" y="99"/>
                    <a:pt x="34" y="95"/>
                    <a:pt x="36" y="92"/>
                  </a:cubicBezTo>
                  <a:cubicBezTo>
                    <a:pt x="37" y="92"/>
                    <a:pt x="36" y="91"/>
                    <a:pt x="36" y="92"/>
                  </a:cubicBezTo>
                  <a:cubicBezTo>
                    <a:pt x="36" y="92"/>
                    <a:pt x="35" y="92"/>
                    <a:pt x="35" y="93"/>
                  </a:cubicBezTo>
                  <a:cubicBezTo>
                    <a:pt x="35" y="93"/>
                    <a:pt x="34" y="93"/>
                    <a:pt x="34" y="94"/>
                  </a:cubicBezTo>
                  <a:cubicBezTo>
                    <a:pt x="31" y="97"/>
                    <a:pt x="26" y="101"/>
                    <a:pt x="24" y="104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8" y="98"/>
                    <a:pt x="33" y="92"/>
                    <a:pt x="38" y="87"/>
                  </a:cubicBezTo>
                  <a:cubicBezTo>
                    <a:pt x="39" y="89"/>
                    <a:pt x="39" y="92"/>
                    <a:pt x="39" y="95"/>
                  </a:cubicBezTo>
                  <a:close/>
                  <a:moveTo>
                    <a:pt x="40" y="6"/>
                  </a:moveTo>
                  <a:cubicBezTo>
                    <a:pt x="40" y="5"/>
                    <a:pt x="40" y="5"/>
                    <a:pt x="40" y="5"/>
                  </a:cubicBezTo>
                  <a:cubicBezTo>
                    <a:pt x="41" y="4"/>
                    <a:pt x="42" y="4"/>
                    <a:pt x="44" y="4"/>
                  </a:cubicBezTo>
                  <a:cubicBezTo>
                    <a:pt x="43" y="5"/>
                    <a:pt x="41" y="5"/>
                    <a:pt x="40" y="6"/>
                  </a:cubicBezTo>
                  <a:close/>
                  <a:moveTo>
                    <a:pt x="40" y="6"/>
                  </a:moveTo>
                  <a:cubicBezTo>
                    <a:pt x="41" y="6"/>
                    <a:pt x="41" y="6"/>
                    <a:pt x="42" y="6"/>
                  </a:cubicBezTo>
                  <a:cubicBezTo>
                    <a:pt x="41" y="6"/>
                    <a:pt x="41" y="7"/>
                    <a:pt x="40" y="8"/>
                  </a:cubicBezTo>
                  <a:cubicBezTo>
                    <a:pt x="40" y="7"/>
                    <a:pt x="40" y="7"/>
                    <a:pt x="40" y="6"/>
                  </a:cubicBezTo>
                  <a:close/>
                  <a:moveTo>
                    <a:pt x="40" y="15"/>
                  </a:moveTo>
                  <a:cubicBezTo>
                    <a:pt x="42" y="13"/>
                    <a:pt x="43" y="12"/>
                    <a:pt x="44" y="11"/>
                  </a:cubicBezTo>
                  <a:cubicBezTo>
                    <a:pt x="45" y="10"/>
                    <a:pt x="45" y="9"/>
                    <a:pt x="46" y="9"/>
                  </a:cubicBezTo>
                  <a:cubicBezTo>
                    <a:pt x="47" y="8"/>
                    <a:pt x="51" y="4"/>
                    <a:pt x="49" y="7"/>
                  </a:cubicBezTo>
                  <a:cubicBezTo>
                    <a:pt x="46" y="11"/>
                    <a:pt x="43" y="14"/>
                    <a:pt x="40" y="17"/>
                  </a:cubicBezTo>
                  <a:cubicBezTo>
                    <a:pt x="40" y="16"/>
                    <a:pt x="40" y="16"/>
                    <a:pt x="40" y="15"/>
                  </a:cubicBezTo>
                  <a:close/>
                  <a:moveTo>
                    <a:pt x="40" y="11"/>
                  </a:moveTo>
                  <a:cubicBezTo>
                    <a:pt x="41" y="10"/>
                    <a:pt x="42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2" y="9"/>
                    <a:pt x="41" y="11"/>
                    <a:pt x="40" y="12"/>
                  </a:cubicBezTo>
                  <a:cubicBezTo>
                    <a:pt x="40" y="12"/>
                    <a:pt x="40" y="11"/>
                    <a:pt x="40" y="11"/>
                  </a:cubicBezTo>
                  <a:close/>
                  <a:moveTo>
                    <a:pt x="40" y="19"/>
                  </a:moveTo>
                  <a:cubicBezTo>
                    <a:pt x="44" y="16"/>
                    <a:pt x="47" y="12"/>
                    <a:pt x="51" y="9"/>
                  </a:cubicBezTo>
                  <a:cubicBezTo>
                    <a:pt x="51" y="9"/>
                    <a:pt x="55" y="5"/>
                    <a:pt x="54" y="7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5"/>
                    <a:pt x="45" y="17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9"/>
                    <a:pt x="40" y="19"/>
                    <a:pt x="40" y="19"/>
                  </a:cubicBezTo>
                  <a:close/>
                  <a:moveTo>
                    <a:pt x="47" y="20"/>
                  </a:moveTo>
                  <a:cubicBezTo>
                    <a:pt x="46" y="20"/>
                    <a:pt x="45" y="20"/>
                    <a:pt x="44" y="20"/>
                  </a:cubicBezTo>
                  <a:cubicBezTo>
                    <a:pt x="48" y="16"/>
                    <a:pt x="52" y="12"/>
                    <a:pt x="56" y="9"/>
                  </a:cubicBezTo>
                  <a:cubicBezTo>
                    <a:pt x="54" y="10"/>
                    <a:pt x="53" y="11"/>
                    <a:pt x="52" y="13"/>
                  </a:cubicBezTo>
                  <a:cubicBezTo>
                    <a:pt x="51" y="15"/>
                    <a:pt x="49" y="17"/>
                    <a:pt x="47" y="20"/>
                  </a:cubicBezTo>
                  <a:close/>
                  <a:moveTo>
                    <a:pt x="48" y="20"/>
                  </a:moveTo>
                  <a:cubicBezTo>
                    <a:pt x="53" y="16"/>
                    <a:pt x="57" y="11"/>
                    <a:pt x="61" y="7"/>
                  </a:cubicBezTo>
                  <a:cubicBezTo>
                    <a:pt x="58" y="10"/>
                    <a:pt x="56" y="16"/>
                    <a:pt x="52" y="20"/>
                  </a:cubicBezTo>
                  <a:cubicBezTo>
                    <a:pt x="50" y="20"/>
                    <a:pt x="49" y="20"/>
                    <a:pt x="48" y="20"/>
                  </a:cubicBezTo>
                  <a:close/>
                  <a:moveTo>
                    <a:pt x="53" y="20"/>
                  </a:moveTo>
                  <a:cubicBezTo>
                    <a:pt x="57" y="16"/>
                    <a:pt x="60" y="13"/>
                    <a:pt x="64" y="9"/>
                  </a:cubicBezTo>
                  <a:cubicBezTo>
                    <a:pt x="63" y="10"/>
                    <a:pt x="62" y="11"/>
                    <a:pt x="62" y="11"/>
                  </a:cubicBezTo>
                  <a:cubicBezTo>
                    <a:pt x="60" y="14"/>
                    <a:pt x="58" y="17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5" y="20"/>
                    <a:pt x="54" y="20"/>
                    <a:pt x="53" y="20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4" y="20"/>
                  </a:cubicBezTo>
                  <a:cubicBezTo>
                    <a:pt x="64" y="20"/>
                    <a:pt x="65" y="19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2" y="19"/>
                    <a:pt x="61" y="20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20"/>
                    <a:pt x="61" y="19"/>
                    <a:pt x="61" y="19"/>
                  </a:cubicBezTo>
                  <a:cubicBezTo>
                    <a:pt x="63" y="16"/>
                    <a:pt x="65" y="14"/>
                    <a:pt x="67" y="12"/>
                  </a:cubicBezTo>
                  <a:cubicBezTo>
                    <a:pt x="67" y="11"/>
                    <a:pt x="66" y="11"/>
                    <a:pt x="66" y="11"/>
                  </a:cubicBezTo>
                  <a:cubicBezTo>
                    <a:pt x="64" y="13"/>
                    <a:pt x="59" y="16"/>
                    <a:pt x="58" y="19"/>
                  </a:cubicBezTo>
                  <a:cubicBezTo>
                    <a:pt x="60" y="14"/>
                    <a:pt x="64" y="10"/>
                    <a:pt x="68" y="6"/>
                  </a:cubicBezTo>
                  <a:cubicBezTo>
                    <a:pt x="67" y="11"/>
                    <a:pt x="66" y="15"/>
                    <a:pt x="65" y="20"/>
                  </a:cubicBezTo>
                  <a:close/>
                  <a:moveTo>
                    <a:pt x="62" y="20"/>
                  </a:moveTo>
                  <a:cubicBezTo>
                    <a:pt x="63" y="19"/>
                    <a:pt x="64" y="19"/>
                    <a:pt x="64" y="20"/>
                  </a:cubicBezTo>
                  <a:cubicBezTo>
                    <a:pt x="63" y="20"/>
                    <a:pt x="63" y="20"/>
                    <a:pt x="62" y="20"/>
                  </a:cubicBezTo>
                  <a:close/>
                  <a:moveTo>
                    <a:pt x="57" y="20"/>
                  </a:moveTo>
                  <a:cubicBezTo>
                    <a:pt x="60" y="18"/>
                    <a:pt x="62" y="16"/>
                    <a:pt x="64" y="14"/>
                  </a:cubicBezTo>
                  <a:cubicBezTo>
                    <a:pt x="68" y="11"/>
                    <a:pt x="62" y="16"/>
                    <a:pt x="62" y="17"/>
                  </a:cubicBezTo>
                  <a:cubicBezTo>
                    <a:pt x="61" y="18"/>
                    <a:pt x="60" y="19"/>
                    <a:pt x="60" y="20"/>
                  </a:cubicBezTo>
                  <a:cubicBezTo>
                    <a:pt x="59" y="20"/>
                    <a:pt x="58" y="20"/>
                    <a:pt x="57" y="20"/>
                  </a:cubicBezTo>
                  <a:close/>
                  <a:moveTo>
                    <a:pt x="52" y="4"/>
                  </a:moveTo>
                  <a:cubicBezTo>
                    <a:pt x="57" y="5"/>
                    <a:pt x="62" y="5"/>
                    <a:pt x="67" y="5"/>
                  </a:cubicBezTo>
                  <a:cubicBezTo>
                    <a:pt x="63" y="8"/>
                    <a:pt x="60" y="12"/>
                    <a:pt x="56" y="15"/>
                  </a:cubicBezTo>
                  <a:cubicBezTo>
                    <a:pt x="59" y="12"/>
                    <a:pt x="61" y="9"/>
                    <a:pt x="63" y="6"/>
                  </a:cubicBezTo>
                  <a:cubicBezTo>
                    <a:pt x="63" y="6"/>
                    <a:pt x="62" y="5"/>
                    <a:pt x="62" y="5"/>
                  </a:cubicBezTo>
                  <a:cubicBezTo>
                    <a:pt x="58" y="9"/>
                    <a:pt x="54" y="13"/>
                    <a:pt x="51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1"/>
                    <a:pt x="57" y="8"/>
                    <a:pt x="59" y="6"/>
                  </a:cubicBezTo>
                  <a:cubicBezTo>
                    <a:pt x="60" y="6"/>
                    <a:pt x="59" y="5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5"/>
                    <a:pt x="55" y="5"/>
                    <a:pt x="55" y="5"/>
                  </a:cubicBezTo>
                  <a:cubicBezTo>
                    <a:pt x="50" y="8"/>
                    <a:pt x="47" y="12"/>
                    <a:pt x="43" y="16"/>
                  </a:cubicBezTo>
                  <a:cubicBezTo>
                    <a:pt x="38" y="20"/>
                    <a:pt x="45" y="13"/>
                    <a:pt x="46" y="11"/>
                  </a:cubicBezTo>
                  <a:cubicBezTo>
                    <a:pt x="48" y="9"/>
                    <a:pt x="49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47" y="7"/>
                    <a:pt x="44" y="9"/>
                    <a:pt x="42" y="12"/>
                  </a:cubicBezTo>
                  <a:cubicBezTo>
                    <a:pt x="41" y="13"/>
                    <a:pt x="41" y="13"/>
                    <a:pt x="40" y="14"/>
                  </a:cubicBezTo>
                  <a:cubicBezTo>
                    <a:pt x="40" y="14"/>
                    <a:pt x="40" y="14"/>
                    <a:pt x="40" y="13"/>
                  </a:cubicBezTo>
                  <a:cubicBezTo>
                    <a:pt x="41" y="13"/>
                    <a:pt x="41" y="13"/>
                    <a:pt x="41" y="12"/>
                  </a:cubicBezTo>
                  <a:cubicBezTo>
                    <a:pt x="43" y="9"/>
                    <a:pt x="45" y="7"/>
                    <a:pt x="47" y="5"/>
                  </a:cubicBezTo>
                  <a:cubicBezTo>
                    <a:pt x="47" y="5"/>
                    <a:pt x="47" y="4"/>
                    <a:pt x="46" y="4"/>
                  </a:cubicBezTo>
                  <a:cubicBezTo>
                    <a:pt x="45" y="6"/>
                    <a:pt x="43" y="7"/>
                    <a:pt x="42" y="8"/>
                  </a:cubicBezTo>
                  <a:cubicBezTo>
                    <a:pt x="41" y="9"/>
                    <a:pt x="41" y="9"/>
                    <a:pt x="40" y="10"/>
                  </a:cubicBezTo>
                  <a:cubicBezTo>
                    <a:pt x="40" y="10"/>
                    <a:pt x="40" y="9"/>
                    <a:pt x="40" y="9"/>
                  </a:cubicBezTo>
                  <a:cubicBezTo>
                    <a:pt x="41" y="7"/>
                    <a:pt x="43" y="6"/>
                    <a:pt x="44" y="5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7" y="4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5"/>
                    <a:pt x="17" y="87"/>
                  </a:cubicBezTo>
                  <a:cubicBezTo>
                    <a:pt x="18" y="85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4"/>
                  </a:moveTo>
                  <a:cubicBezTo>
                    <a:pt x="12" y="83"/>
                    <a:pt x="13" y="82"/>
                    <a:pt x="14" y="82"/>
                  </a:cubicBezTo>
                  <a:cubicBezTo>
                    <a:pt x="11" y="84"/>
                    <a:pt x="9" y="86"/>
                    <a:pt x="6" y="89"/>
                  </a:cubicBezTo>
                  <a:cubicBezTo>
                    <a:pt x="7" y="87"/>
                    <a:pt x="9" y="85"/>
                    <a:pt x="11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2"/>
            <p:cNvSpPr>
              <a:spLocks noEditPoints="1"/>
            </p:cNvSpPr>
            <p:nvPr/>
          </p:nvSpPr>
          <p:spPr bwMode="auto">
            <a:xfrm>
              <a:off x="1147763" y="4410075"/>
              <a:ext cx="225425" cy="808038"/>
            </a:xfrm>
            <a:custGeom>
              <a:avLst/>
              <a:gdLst>
                <a:gd name="T0" fmla="*/ 44 w 60"/>
                <a:gd name="T1" fmla="*/ 205 h 215"/>
                <a:gd name="T2" fmla="*/ 42 w 60"/>
                <a:gd name="T3" fmla="*/ 68 h 215"/>
                <a:gd name="T4" fmla="*/ 7 w 60"/>
                <a:gd name="T5" fmla="*/ 67 h 215"/>
                <a:gd name="T6" fmla="*/ 32 w 60"/>
                <a:gd name="T7" fmla="*/ 165 h 215"/>
                <a:gd name="T8" fmla="*/ 37 w 60"/>
                <a:gd name="T9" fmla="*/ 166 h 215"/>
                <a:gd name="T10" fmla="*/ 27 w 60"/>
                <a:gd name="T11" fmla="*/ 153 h 215"/>
                <a:gd name="T12" fmla="*/ 37 w 60"/>
                <a:gd name="T13" fmla="*/ 138 h 215"/>
                <a:gd name="T14" fmla="*/ 36 w 60"/>
                <a:gd name="T15" fmla="*/ 136 h 215"/>
                <a:gd name="T16" fmla="*/ 34 w 60"/>
                <a:gd name="T17" fmla="*/ 133 h 215"/>
                <a:gd name="T18" fmla="*/ 22 w 60"/>
                <a:gd name="T19" fmla="*/ 62 h 215"/>
                <a:gd name="T20" fmla="*/ 31 w 60"/>
                <a:gd name="T21" fmla="*/ 22 h 215"/>
                <a:gd name="T22" fmla="*/ 30 w 60"/>
                <a:gd name="T23" fmla="*/ 36 h 215"/>
                <a:gd name="T24" fmla="*/ 35 w 60"/>
                <a:gd name="T25" fmla="*/ 27 h 215"/>
                <a:gd name="T26" fmla="*/ 26 w 60"/>
                <a:gd name="T27" fmla="*/ 31 h 215"/>
                <a:gd name="T28" fmla="*/ 6 w 60"/>
                <a:gd name="T29" fmla="*/ 62 h 215"/>
                <a:gd name="T30" fmla="*/ 38 w 60"/>
                <a:gd name="T31" fmla="*/ 89 h 215"/>
                <a:gd name="T32" fmla="*/ 13 w 60"/>
                <a:gd name="T33" fmla="*/ 98 h 215"/>
                <a:gd name="T34" fmla="*/ 15 w 60"/>
                <a:gd name="T35" fmla="*/ 96 h 215"/>
                <a:gd name="T36" fmla="*/ 25 w 60"/>
                <a:gd name="T37" fmla="*/ 94 h 215"/>
                <a:gd name="T38" fmla="*/ 39 w 60"/>
                <a:gd name="T39" fmla="*/ 62 h 215"/>
                <a:gd name="T40" fmla="*/ 18 w 60"/>
                <a:gd name="T41" fmla="*/ 92 h 215"/>
                <a:gd name="T42" fmla="*/ 39 w 60"/>
                <a:gd name="T43" fmla="*/ 67 h 215"/>
                <a:gd name="T44" fmla="*/ 35 w 60"/>
                <a:gd name="T45" fmla="*/ 84 h 215"/>
                <a:gd name="T46" fmla="*/ 38 w 60"/>
                <a:gd name="T47" fmla="*/ 51 h 215"/>
                <a:gd name="T48" fmla="*/ 24 w 60"/>
                <a:gd name="T49" fmla="*/ 70 h 215"/>
                <a:gd name="T50" fmla="*/ 38 w 60"/>
                <a:gd name="T51" fmla="*/ 51 h 215"/>
                <a:gd name="T52" fmla="*/ 33 w 60"/>
                <a:gd name="T53" fmla="*/ 66 h 215"/>
                <a:gd name="T54" fmla="*/ 10 w 60"/>
                <a:gd name="T55" fmla="*/ 84 h 215"/>
                <a:gd name="T56" fmla="*/ 41 w 60"/>
                <a:gd name="T57" fmla="*/ 134 h 215"/>
                <a:gd name="T58" fmla="*/ 32 w 60"/>
                <a:gd name="T59" fmla="*/ 134 h 215"/>
                <a:gd name="T60" fmla="*/ 41 w 60"/>
                <a:gd name="T61" fmla="*/ 133 h 215"/>
                <a:gd name="T62" fmla="*/ 39 w 60"/>
                <a:gd name="T63" fmla="*/ 117 h 215"/>
                <a:gd name="T64" fmla="*/ 38 w 60"/>
                <a:gd name="T65" fmla="*/ 122 h 215"/>
                <a:gd name="T66" fmla="*/ 39 w 60"/>
                <a:gd name="T67" fmla="*/ 106 h 215"/>
                <a:gd name="T68" fmla="*/ 30 w 60"/>
                <a:gd name="T69" fmla="*/ 103 h 215"/>
                <a:gd name="T70" fmla="*/ 16 w 60"/>
                <a:gd name="T71" fmla="*/ 115 h 215"/>
                <a:gd name="T72" fmla="*/ 17 w 60"/>
                <a:gd name="T73" fmla="*/ 119 h 215"/>
                <a:gd name="T74" fmla="*/ 20 w 60"/>
                <a:gd name="T75" fmla="*/ 130 h 215"/>
                <a:gd name="T76" fmla="*/ 41 w 60"/>
                <a:gd name="T77" fmla="*/ 154 h 215"/>
                <a:gd name="T78" fmla="*/ 28 w 60"/>
                <a:gd name="T79" fmla="*/ 152 h 215"/>
                <a:gd name="T80" fmla="*/ 31 w 60"/>
                <a:gd name="T81" fmla="*/ 93 h 215"/>
                <a:gd name="T82" fmla="*/ 39 w 60"/>
                <a:gd name="T83" fmla="*/ 49 h 215"/>
                <a:gd name="T84" fmla="*/ 39 w 60"/>
                <a:gd name="T85" fmla="*/ 49 h 215"/>
                <a:gd name="T86" fmla="*/ 38 w 60"/>
                <a:gd name="T87" fmla="*/ 30 h 215"/>
                <a:gd name="T88" fmla="*/ 13 w 60"/>
                <a:gd name="T89" fmla="*/ 45 h 215"/>
                <a:gd name="T90" fmla="*/ 34 w 60"/>
                <a:gd name="T91" fmla="*/ 19 h 215"/>
                <a:gd name="T92" fmla="*/ 33 w 60"/>
                <a:gd name="T93" fmla="*/ 15 h 215"/>
                <a:gd name="T94" fmla="*/ 4 w 60"/>
                <a:gd name="T95" fmla="*/ 32 h 215"/>
                <a:gd name="T96" fmla="*/ 24 w 60"/>
                <a:gd name="T97" fmla="*/ 11 h 215"/>
                <a:gd name="T98" fmla="*/ 5 w 60"/>
                <a:gd name="T99" fmla="*/ 23 h 215"/>
                <a:gd name="T100" fmla="*/ 15 w 60"/>
                <a:gd name="T101" fmla="*/ 111 h 215"/>
                <a:gd name="T102" fmla="*/ 51 w 60"/>
                <a:gd name="T103" fmla="*/ 207 h 215"/>
                <a:gd name="T104" fmla="*/ 34 w 60"/>
                <a:gd name="T105" fmla="*/ 170 h 215"/>
                <a:gd name="T106" fmla="*/ 43 w 60"/>
                <a:gd name="T107" fmla="*/ 169 h 215"/>
                <a:gd name="T108" fmla="*/ 30 w 60"/>
                <a:gd name="T109" fmla="*/ 11 h 215"/>
                <a:gd name="T110" fmla="*/ 5 w 60"/>
                <a:gd name="T111" fmla="*/ 30 h 215"/>
                <a:gd name="T112" fmla="*/ 23 w 60"/>
                <a:gd name="T113" fmla="*/ 8 h 215"/>
                <a:gd name="T114" fmla="*/ 26 w 60"/>
                <a:gd name="T115" fmla="*/ 7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0" h="215">
                  <a:moveTo>
                    <a:pt x="6" y="10"/>
                  </a:moveTo>
                  <a:cubicBezTo>
                    <a:pt x="0" y="20"/>
                    <a:pt x="0" y="31"/>
                    <a:pt x="1" y="41"/>
                  </a:cubicBezTo>
                  <a:cubicBezTo>
                    <a:pt x="2" y="55"/>
                    <a:pt x="4" y="68"/>
                    <a:pt x="6" y="82"/>
                  </a:cubicBezTo>
                  <a:cubicBezTo>
                    <a:pt x="12" y="113"/>
                    <a:pt x="20" y="145"/>
                    <a:pt x="32" y="174"/>
                  </a:cubicBezTo>
                  <a:cubicBezTo>
                    <a:pt x="32" y="174"/>
                    <a:pt x="32" y="174"/>
                    <a:pt x="32" y="175"/>
                  </a:cubicBezTo>
                  <a:cubicBezTo>
                    <a:pt x="32" y="183"/>
                    <a:pt x="33" y="192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2"/>
                    <a:pt x="34" y="203"/>
                    <a:pt x="35" y="203"/>
                  </a:cubicBezTo>
                  <a:cubicBezTo>
                    <a:pt x="38" y="204"/>
                    <a:pt x="41" y="204"/>
                    <a:pt x="44" y="205"/>
                  </a:cubicBezTo>
                  <a:cubicBezTo>
                    <a:pt x="47" y="207"/>
                    <a:pt x="50" y="210"/>
                    <a:pt x="51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2" y="215"/>
                    <a:pt x="54" y="215"/>
                    <a:pt x="54" y="213"/>
                  </a:cubicBezTo>
                  <a:cubicBezTo>
                    <a:pt x="53" y="208"/>
                    <a:pt x="53" y="201"/>
                    <a:pt x="58" y="198"/>
                  </a:cubicBezTo>
                  <a:cubicBezTo>
                    <a:pt x="60" y="197"/>
                    <a:pt x="59" y="196"/>
                    <a:pt x="59" y="196"/>
                  </a:cubicBezTo>
                  <a:cubicBezTo>
                    <a:pt x="55" y="187"/>
                    <a:pt x="50" y="180"/>
                    <a:pt x="46" y="171"/>
                  </a:cubicBezTo>
                  <a:cubicBezTo>
                    <a:pt x="46" y="171"/>
                    <a:pt x="46" y="171"/>
                    <a:pt x="46" y="170"/>
                  </a:cubicBezTo>
                  <a:cubicBezTo>
                    <a:pt x="44" y="156"/>
                    <a:pt x="44" y="140"/>
                    <a:pt x="43" y="125"/>
                  </a:cubicBezTo>
                  <a:cubicBezTo>
                    <a:pt x="42" y="106"/>
                    <a:pt x="42" y="87"/>
                    <a:pt x="42" y="68"/>
                  </a:cubicBezTo>
                  <a:cubicBezTo>
                    <a:pt x="41" y="54"/>
                    <a:pt x="43" y="39"/>
                    <a:pt x="39" y="24"/>
                  </a:cubicBezTo>
                  <a:cubicBezTo>
                    <a:pt x="37" y="16"/>
                    <a:pt x="33" y="7"/>
                    <a:pt x="25" y="4"/>
                  </a:cubicBezTo>
                  <a:cubicBezTo>
                    <a:pt x="17" y="0"/>
                    <a:pt x="10" y="3"/>
                    <a:pt x="6" y="10"/>
                  </a:cubicBezTo>
                  <a:close/>
                  <a:moveTo>
                    <a:pt x="38" y="36"/>
                  </a:moveTo>
                  <a:cubicBezTo>
                    <a:pt x="39" y="37"/>
                    <a:pt x="39" y="39"/>
                    <a:pt x="39" y="41"/>
                  </a:cubicBezTo>
                  <a:cubicBezTo>
                    <a:pt x="33" y="44"/>
                    <a:pt x="28" y="49"/>
                    <a:pt x="23" y="53"/>
                  </a:cubicBezTo>
                  <a:cubicBezTo>
                    <a:pt x="20" y="56"/>
                    <a:pt x="18" y="58"/>
                    <a:pt x="15" y="61"/>
                  </a:cubicBezTo>
                  <a:cubicBezTo>
                    <a:pt x="12" y="63"/>
                    <a:pt x="9" y="65"/>
                    <a:pt x="7" y="67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16" y="55"/>
                    <a:pt x="29" y="47"/>
                    <a:pt x="38" y="35"/>
                  </a:cubicBezTo>
                  <a:cubicBezTo>
                    <a:pt x="38" y="35"/>
                    <a:pt x="38" y="35"/>
                    <a:pt x="38" y="36"/>
                  </a:cubicBezTo>
                  <a:close/>
                  <a:moveTo>
                    <a:pt x="32" y="165"/>
                  </a:moveTo>
                  <a:cubicBezTo>
                    <a:pt x="35" y="164"/>
                    <a:pt x="39" y="163"/>
                    <a:pt x="41" y="161"/>
                  </a:cubicBezTo>
                  <a:cubicBezTo>
                    <a:pt x="38" y="164"/>
                    <a:pt x="35" y="165"/>
                    <a:pt x="32" y="168"/>
                  </a:cubicBezTo>
                  <a:cubicBezTo>
                    <a:pt x="32" y="166"/>
                    <a:pt x="31" y="164"/>
                    <a:pt x="31" y="163"/>
                  </a:cubicBezTo>
                  <a:cubicBezTo>
                    <a:pt x="31" y="163"/>
                    <a:pt x="31" y="163"/>
                    <a:pt x="31" y="163"/>
                  </a:cubicBezTo>
                  <a:cubicBezTo>
                    <a:pt x="34" y="162"/>
                    <a:pt x="37" y="160"/>
                    <a:pt x="41" y="158"/>
                  </a:cubicBezTo>
                  <a:cubicBezTo>
                    <a:pt x="38" y="159"/>
                    <a:pt x="34" y="162"/>
                    <a:pt x="32" y="165"/>
                  </a:cubicBezTo>
                  <a:cubicBezTo>
                    <a:pt x="31" y="165"/>
                    <a:pt x="32" y="165"/>
                    <a:pt x="32" y="165"/>
                  </a:cubicBezTo>
                  <a:close/>
                  <a:moveTo>
                    <a:pt x="37" y="171"/>
                  </a:moveTo>
                  <a:cubicBezTo>
                    <a:pt x="36" y="172"/>
                    <a:pt x="35" y="172"/>
                    <a:pt x="34" y="172"/>
                  </a:cubicBezTo>
                  <a:cubicBezTo>
                    <a:pt x="34" y="172"/>
                    <a:pt x="34" y="172"/>
                    <a:pt x="34" y="171"/>
                  </a:cubicBezTo>
                  <a:cubicBezTo>
                    <a:pt x="35" y="171"/>
                    <a:pt x="37" y="170"/>
                    <a:pt x="38" y="169"/>
                  </a:cubicBezTo>
                  <a:cubicBezTo>
                    <a:pt x="44" y="166"/>
                    <a:pt x="38" y="170"/>
                    <a:pt x="37" y="171"/>
                  </a:cubicBezTo>
                  <a:cubicBezTo>
                    <a:pt x="37" y="171"/>
                    <a:pt x="37" y="171"/>
                    <a:pt x="37" y="171"/>
                  </a:cubicBezTo>
                  <a:close/>
                  <a:moveTo>
                    <a:pt x="33" y="168"/>
                  </a:moveTo>
                  <a:cubicBezTo>
                    <a:pt x="34" y="168"/>
                    <a:pt x="36" y="167"/>
                    <a:pt x="37" y="166"/>
                  </a:cubicBezTo>
                  <a:cubicBezTo>
                    <a:pt x="38" y="166"/>
                    <a:pt x="42" y="163"/>
                    <a:pt x="39" y="165"/>
                  </a:cubicBezTo>
                  <a:cubicBezTo>
                    <a:pt x="37" y="167"/>
                    <a:pt x="35" y="168"/>
                    <a:pt x="33" y="170"/>
                  </a:cubicBezTo>
                  <a:cubicBezTo>
                    <a:pt x="33" y="170"/>
                    <a:pt x="33" y="169"/>
                    <a:pt x="33" y="168"/>
                  </a:cubicBezTo>
                  <a:close/>
                  <a:moveTo>
                    <a:pt x="29" y="160"/>
                  </a:moveTo>
                  <a:cubicBezTo>
                    <a:pt x="33" y="158"/>
                    <a:pt x="36" y="156"/>
                    <a:pt x="40" y="154"/>
                  </a:cubicBezTo>
                  <a:cubicBezTo>
                    <a:pt x="38" y="155"/>
                    <a:pt x="33" y="160"/>
                    <a:pt x="30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0" y="161"/>
                    <a:pt x="30" y="160"/>
                    <a:pt x="29" y="160"/>
                  </a:cubicBezTo>
                  <a:close/>
                  <a:moveTo>
                    <a:pt x="27" y="153"/>
                  </a:moveTo>
                  <a:cubicBezTo>
                    <a:pt x="31" y="152"/>
                    <a:pt x="35" y="149"/>
                    <a:pt x="39" y="147"/>
                  </a:cubicBezTo>
                  <a:cubicBezTo>
                    <a:pt x="36" y="149"/>
                    <a:pt x="31" y="153"/>
                    <a:pt x="28" y="156"/>
                  </a:cubicBezTo>
                  <a:cubicBezTo>
                    <a:pt x="28" y="155"/>
                    <a:pt x="28" y="154"/>
                    <a:pt x="27" y="153"/>
                  </a:cubicBezTo>
                  <a:close/>
                  <a:moveTo>
                    <a:pt x="26" y="149"/>
                  </a:moveTo>
                  <a:cubicBezTo>
                    <a:pt x="30" y="147"/>
                    <a:pt x="36" y="144"/>
                    <a:pt x="39" y="141"/>
                  </a:cubicBezTo>
                  <a:cubicBezTo>
                    <a:pt x="35" y="145"/>
                    <a:pt x="31" y="148"/>
                    <a:pt x="27" y="152"/>
                  </a:cubicBezTo>
                  <a:cubicBezTo>
                    <a:pt x="27" y="151"/>
                    <a:pt x="26" y="150"/>
                    <a:pt x="26" y="149"/>
                  </a:cubicBezTo>
                  <a:close/>
                  <a:moveTo>
                    <a:pt x="25" y="145"/>
                  </a:moveTo>
                  <a:cubicBezTo>
                    <a:pt x="29" y="144"/>
                    <a:pt x="33" y="141"/>
                    <a:pt x="37" y="138"/>
                  </a:cubicBezTo>
                  <a:cubicBezTo>
                    <a:pt x="39" y="137"/>
                    <a:pt x="39" y="137"/>
                    <a:pt x="37" y="139"/>
                  </a:cubicBezTo>
                  <a:cubicBezTo>
                    <a:pt x="36" y="140"/>
                    <a:pt x="35" y="141"/>
                    <a:pt x="34" y="142"/>
                  </a:cubicBezTo>
                  <a:cubicBezTo>
                    <a:pt x="31" y="144"/>
                    <a:pt x="28" y="147"/>
                    <a:pt x="26" y="149"/>
                  </a:cubicBezTo>
                  <a:cubicBezTo>
                    <a:pt x="25" y="148"/>
                    <a:pt x="25" y="147"/>
                    <a:pt x="25" y="145"/>
                  </a:cubicBezTo>
                  <a:close/>
                  <a:moveTo>
                    <a:pt x="23" y="141"/>
                  </a:moveTo>
                  <a:cubicBezTo>
                    <a:pt x="23" y="141"/>
                    <a:pt x="23" y="141"/>
                    <a:pt x="23" y="141"/>
                  </a:cubicBezTo>
                  <a:cubicBezTo>
                    <a:pt x="26" y="140"/>
                    <a:pt x="28" y="139"/>
                    <a:pt x="31" y="138"/>
                  </a:cubicBezTo>
                  <a:cubicBezTo>
                    <a:pt x="32" y="137"/>
                    <a:pt x="33" y="137"/>
                    <a:pt x="35" y="136"/>
                  </a:cubicBezTo>
                  <a:cubicBezTo>
                    <a:pt x="35" y="136"/>
                    <a:pt x="36" y="136"/>
                    <a:pt x="36" y="136"/>
                  </a:cubicBezTo>
                  <a:cubicBezTo>
                    <a:pt x="32" y="138"/>
                    <a:pt x="29" y="142"/>
                    <a:pt x="24" y="145"/>
                  </a:cubicBezTo>
                  <a:cubicBezTo>
                    <a:pt x="24" y="143"/>
                    <a:pt x="24" y="142"/>
                    <a:pt x="23" y="141"/>
                  </a:cubicBezTo>
                  <a:close/>
                  <a:moveTo>
                    <a:pt x="21" y="135"/>
                  </a:moveTo>
                  <a:cubicBezTo>
                    <a:pt x="24" y="134"/>
                    <a:pt x="26" y="133"/>
                    <a:pt x="28" y="131"/>
                  </a:cubicBezTo>
                  <a:cubicBezTo>
                    <a:pt x="30" y="131"/>
                    <a:pt x="31" y="130"/>
                    <a:pt x="33" y="129"/>
                  </a:cubicBezTo>
                  <a:cubicBezTo>
                    <a:pt x="34" y="128"/>
                    <a:pt x="38" y="127"/>
                    <a:pt x="39" y="126"/>
                  </a:cubicBezTo>
                  <a:cubicBezTo>
                    <a:pt x="35" y="131"/>
                    <a:pt x="28" y="134"/>
                    <a:pt x="23" y="137"/>
                  </a:cubicBezTo>
                  <a:cubicBezTo>
                    <a:pt x="22" y="138"/>
                    <a:pt x="22" y="138"/>
                    <a:pt x="23" y="138"/>
                  </a:cubicBezTo>
                  <a:cubicBezTo>
                    <a:pt x="27" y="137"/>
                    <a:pt x="30" y="135"/>
                    <a:pt x="34" y="133"/>
                  </a:cubicBezTo>
                  <a:cubicBezTo>
                    <a:pt x="33" y="134"/>
                    <a:pt x="32" y="134"/>
                    <a:pt x="31" y="135"/>
                  </a:cubicBezTo>
                  <a:cubicBezTo>
                    <a:pt x="29" y="137"/>
                    <a:pt x="26" y="138"/>
                    <a:pt x="23" y="140"/>
                  </a:cubicBezTo>
                  <a:cubicBezTo>
                    <a:pt x="23" y="138"/>
                    <a:pt x="22" y="136"/>
                    <a:pt x="21" y="135"/>
                  </a:cubicBezTo>
                  <a:close/>
                  <a:moveTo>
                    <a:pt x="21" y="131"/>
                  </a:moveTo>
                  <a:cubicBezTo>
                    <a:pt x="24" y="130"/>
                    <a:pt x="28" y="128"/>
                    <a:pt x="32" y="126"/>
                  </a:cubicBezTo>
                  <a:cubicBezTo>
                    <a:pt x="28" y="129"/>
                    <a:pt x="25" y="131"/>
                    <a:pt x="21" y="134"/>
                  </a:cubicBezTo>
                  <a:cubicBezTo>
                    <a:pt x="21" y="133"/>
                    <a:pt x="21" y="132"/>
                    <a:pt x="21" y="131"/>
                  </a:cubicBezTo>
                  <a:close/>
                  <a:moveTo>
                    <a:pt x="8" y="73"/>
                  </a:moveTo>
                  <a:cubicBezTo>
                    <a:pt x="13" y="70"/>
                    <a:pt x="18" y="66"/>
                    <a:pt x="22" y="62"/>
                  </a:cubicBezTo>
                  <a:cubicBezTo>
                    <a:pt x="25" y="60"/>
                    <a:pt x="28" y="58"/>
                    <a:pt x="31" y="56"/>
                  </a:cubicBezTo>
                  <a:cubicBezTo>
                    <a:pt x="23" y="63"/>
                    <a:pt x="15" y="70"/>
                    <a:pt x="8" y="78"/>
                  </a:cubicBezTo>
                  <a:cubicBezTo>
                    <a:pt x="8" y="76"/>
                    <a:pt x="8" y="75"/>
                    <a:pt x="8" y="73"/>
                  </a:cubicBezTo>
                  <a:close/>
                  <a:moveTo>
                    <a:pt x="4" y="42"/>
                  </a:moveTo>
                  <a:cubicBezTo>
                    <a:pt x="9" y="39"/>
                    <a:pt x="14" y="34"/>
                    <a:pt x="18" y="30"/>
                  </a:cubicBezTo>
                  <a:cubicBezTo>
                    <a:pt x="21" y="28"/>
                    <a:pt x="24" y="26"/>
                    <a:pt x="27" y="24"/>
                  </a:cubicBezTo>
                  <a:cubicBezTo>
                    <a:pt x="29" y="23"/>
                    <a:pt x="30" y="22"/>
                    <a:pt x="31" y="22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31" y="21"/>
                    <a:pt x="31" y="22"/>
                    <a:pt x="31" y="22"/>
                  </a:cubicBezTo>
                  <a:cubicBezTo>
                    <a:pt x="27" y="26"/>
                    <a:pt x="22" y="29"/>
                    <a:pt x="18" y="33"/>
                  </a:cubicBezTo>
                  <a:cubicBezTo>
                    <a:pt x="13" y="36"/>
                    <a:pt x="8" y="40"/>
                    <a:pt x="4" y="44"/>
                  </a:cubicBezTo>
                  <a:cubicBezTo>
                    <a:pt x="4" y="44"/>
                    <a:pt x="4" y="43"/>
                    <a:pt x="4" y="42"/>
                  </a:cubicBezTo>
                  <a:close/>
                  <a:moveTo>
                    <a:pt x="5" y="58"/>
                  </a:moveTo>
                  <a:cubicBezTo>
                    <a:pt x="10" y="54"/>
                    <a:pt x="14" y="50"/>
                    <a:pt x="19" y="46"/>
                  </a:cubicBezTo>
                  <a:cubicBezTo>
                    <a:pt x="21" y="43"/>
                    <a:pt x="24" y="41"/>
                    <a:pt x="27" y="39"/>
                  </a:cubicBezTo>
                  <a:cubicBezTo>
                    <a:pt x="30" y="36"/>
                    <a:pt x="32" y="34"/>
                    <a:pt x="35" y="31"/>
                  </a:cubicBezTo>
                  <a:cubicBezTo>
                    <a:pt x="38" y="30"/>
                    <a:pt x="35" y="31"/>
                    <a:pt x="35" y="32"/>
                  </a:cubicBezTo>
                  <a:cubicBezTo>
                    <a:pt x="33" y="34"/>
                    <a:pt x="32" y="35"/>
                    <a:pt x="30" y="36"/>
                  </a:cubicBezTo>
                  <a:cubicBezTo>
                    <a:pt x="27" y="39"/>
                    <a:pt x="24" y="41"/>
                    <a:pt x="21" y="44"/>
                  </a:cubicBezTo>
                  <a:cubicBezTo>
                    <a:pt x="16" y="49"/>
                    <a:pt x="11" y="55"/>
                    <a:pt x="6" y="61"/>
                  </a:cubicBezTo>
                  <a:cubicBezTo>
                    <a:pt x="6" y="60"/>
                    <a:pt x="6" y="59"/>
                    <a:pt x="5" y="58"/>
                  </a:cubicBezTo>
                  <a:close/>
                  <a:moveTo>
                    <a:pt x="5" y="56"/>
                  </a:moveTo>
                  <a:cubicBezTo>
                    <a:pt x="5" y="55"/>
                    <a:pt x="5" y="54"/>
                    <a:pt x="5" y="53"/>
                  </a:cubicBezTo>
                  <a:cubicBezTo>
                    <a:pt x="10" y="48"/>
                    <a:pt x="16" y="43"/>
                    <a:pt x="22" y="38"/>
                  </a:cubicBezTo>
                  <a:cubicBezTo>
                    <a:pt x="25" y="36"/>
                    <a:pt x="27" y="34"/>
                    <a:pt x="29" y="32"/>
                  </a:cubicBezTo>
                  <a:cubicBezTo>
                    <a:pt x="30" y="31"/>
                    <a:pt x="31" y="30"/>
                    <a:pt x="32" y="29"/>
                  </a:cubicBezTo>
                  <a:cubicBezTo>
                    <a:pt x="33" y="28"/>
                    <a:pt x="38" y="25"/>
                    <a:pt x="35" y="27"/>
                  </a:cubicBezTo>
                  <a:cubicBezTo>
                    <a:pt x="29" y="33"/>
                    <a:pt x="24" y="38"/>
                    <a:pt x="18" y="43"/>
                  </a:cubicBezTo>
                  <a:cubicBezTo>
                    <a:pt x="16" y="46"/>
                    <a:pt x="14" y="49"/>
                    <a:pt x="11" y="51"/>
                  </a:cubicBezTo>
                  <a:cubicBezTo>
                    <a:pt x="10" y="53"/>
                    <a:pt x="7" y="55"/>
                    <a:pt x="5" y="56"/>
                  </a:cubicBezTo>
                  <a:close/>
                  <a:moveTo>
                    <a:pt x="6" y="50"/>
                  </a:moveTo>
                  <a:cubicBezTo>
                    <a:pt x="6" y="51"/>
                    <a:pt x="5" y="51"/>
                    <a:pt x="5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0"/>
                    <a:pt x="4" y="48"/>
                    <a:pt x="4" y="46"/>
                  </a:cubicBezTo>
                  <a:cubicBezTo>
                    <a:pt x="14" y="39"/>
                    <a:pt x="22" y="30"/>
                    <a:pt x="32" y="25"/>
                  </a:cubicBezTo>
                  <a:cubicBezTo>
                    <a:pt x="30" y="26"/>
                    <a:pt x="28" y="29"/>
                    <a:pt x="26" y="31"/>
                  </a:cubicBezTo>
                  <a:cubicBezTo>
                    <a:pt x="24" y="34"/>
                    <a:pt x="21" y="36"/>
                    <a:pt x="19" y="38"/>
                  </a:cubicBezTo>
                  <a:cubicBezTo>
                    <a:pt x="15" y="42"/>
                    <a:pt x="10" y="46"/>
                    <a:pt x="6" y="50"/>
                  </a:cubicBezTo>
                  <a:close/>
                  <a:moveTo>
                    <a:pt x="6" y="62"/>
                  </a:moveTo>
                  <a:cubicBezTo>
                    <a:pt x="12" y="58"/>
                    <a:pt x="17" y="54"/>
                    <a:pt x="22" y="49"/>
                  </a:cubicBezTo>
                  <a:cubicBezTo>
                    <a:pt x="25" y="46"/>
                    <a:pt x="28" y="44"/>
                    <a:pt x="31" y="41"/>
                  </a:cubicBezTo>
                  <a:cubicBezTo>
                    <a:pt x="32" y="40"/>
                    <a:pt x="34" y="38"/>
                    <a:pt x="36" y="37"/>
                  </a:cubicBezTo>
                  <a:cubicBezTo>
                    <a:pt x="39" y="34"/>
                    <a:pt x="36" y="37"/>
                    <a:pt x="35" y="38"/>
                  </a:cubicBezTo>
                  <a:cubicBezTo>
                    <a:pt x="26" y="48"/>
                    <a:pt x="15" y="55"/>
                    <a:pt x="7" y="66"/>
                  </a:cubicBezTo>
                  <a:cubicBezTo>
                    <a:pt x="6" y="65"/>
                    <a:pt x="6" y="63"/>
                    <a:pt x="6" y="62"/>
                  </a:cubicBezTo>
                  <a:close/>
                  <a:moveTo>
                    <a:pt x="7" y="68"/>
                  </a:moveTo>
                  <a:cubicBezTo>
                    <a:pt x="12" y="64"/>
                    <a:pt x="17" y="60"/>
                    <a:pt x="21" y="56"/>
                  </a:cubicBezTo>
                  <a:cubicBezTo>
                    <a:pt x="24" y="53"/>
                    <a:pt x="27" y="51"/>
                    <a:pt x="29" y="48"/>
                  </a:cubicBezTo>
                  <a:cubicBezTo>
                    <a:pt x="31" y="47"/>
                    <a:pt x="33" y="46"/>
                    <a:pt x="34" y="45"/>
                  </a:cubicBezTo>
                  <a:cubicBezTo>
                    <a:pt x="30" y="49"/>
                    <a:pt x="26" y="53"/>
                    <a:pt x="22" y="57"/>
                  </a:cubicBezTo>
                  <a:cubicBezTo>
                    <a:pt x="19" y="59"/>
                    <a:pt x="16" y="62"/>
                    <a:pt x="14" y="65"/>
                  </a:cubicBezTo>
                  <a:cubicBezTo>
                    <a:pt x="12" y="68"/>
                    <a:pt x="9" y="70"/>
                    <a:pt x="7" y="72"/>
                  </a:cubicBezTo>
                  <a:cubicBezTo>
                    <a:pt x="7" y="71"/>
                    <a:pt x="7" y="69"/>
                    <a:pt x="7" y="68"/>
                  </a:cubicBezTo>
                  <a:close/>
                  <a:moveTo>
                    <a:pt x="38" y="89"/>
                  </a:moveTo>
                  <a:cubicBezTo>
                    <a:pt x="36" y="90"/>
                    <a:pt x="33" y="91"/>
                    <a:pt x="33" y="92"/>
                  </a:cubicBezTo>
                  <a:cubicBezTo>
                    <a:pt x="35" y="90"/>
                    <a:pt x="37" y="88"/>
                    <a:pt x="39" y="86"/>
                  </a:cubicBezTo>
                  <a:cubicBezTo>
                    <a:pt x="39" y="88"/>
                    <a:pt x="39" y="90"/>
                    <a:pt x="39" y="92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7" y="92"/>
                    <a:pt x="38" y="92"/>
                    <a:pt x="36" y="93"/>
                  </a:cubicBezTo>
                  <a:cubicBezTo>
                    <a:pt x="37" y="92"/>
                    <a:pt x="38" y="90"/>
                    <a:pt x="39" y="90"/>
                  </a:cubicBezTo>
                  <a:cubicBezTo>
                    <a:pt x="39" y="89"/>
                    <a:pt x="38" y="89"/>
                    <a:pt x="38" y="89"/>
                  </a:cubicBezTo>
                  <a:close/>
                  <a:moveTo>
                    <a:pt x="25" y="94"/>
                  </a:moveTo>
                  <a:cubicBezTo>
                    <a:pt x="21" y="94"/>
                    <a:pt x="16" y="96"/>
                    <a:pt x="13" y="98"/>
                  </a:cubicBezTo>
                  <a:cubicBezTo>
                    <a:pt x="12" y="97"/>
                    <a:pt x="12" y="95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6" y="91"/>
                    <a:pt x="20" y="87"/>
                    <a:pt x="24" y="83"/>
                  </a:cubicBezTo>
                  <a:cubicBezTo>
                    <a:pt x="28" y="80"/>
                    <a:pt x="33" y="76"/>
                    <a:pt x="37" y="73"/>
                  </a:cubicBezTo>
                  <a:cubicBezTo>
                    <a:pt x="33" y="76"/>
                    <a:pt x="30" y="81"/>
                    <a:pt x="26" y="84"/>
                  </a:cubicBezTo>
                  <a:cubicBezTo>
                    <a:pt x="21" y="88"/>
                    <a:pt x="17" y="92"/>
                    <a:pt x="13" y="97"/>
                  </a:cubicBezTo>
                  <a:cubicBezTo>
                    <a:pt x="13" y="97"/>
                    <a:pt x="13" y="98"/>
                    <a:pt x="13" y="97"/>
                  </a:cubicBezTo>
                  <a:cubicBezTo>
                    <a:pt x="14" y="97"/>
                    <a:pt x="14" y="97"/>
                    <a:pt x="15" y="96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8" y="93"/>
                    <a:pt x="22" y="90"/>
                    <a:pt x="25" y="87"/>
                  </a:cubicBezTo>
                  <a:cubicBezTo>
                    <a:pt x="29" y="84"/>
                    <a:pt x="32" y="81"/>
                    <a:pt x="36" y="78"/>
                  </a:cubicBezTo>
                  <a:cubicBezTo>
                    <a:pt x="39" y="76"/>
                    <a:pt x="35" y="79"/>
                    <a:pt x="34" y="80"/>
                  </a:cubicBezTo>
                  <a:cubicBezTo>
                    <a:pt x="32" y="82"/>
                    <a:pt x="30" y="85"/>
                    <a:pt x="28" y="87"/>
                  </a:cubicBezTo>
                  <a:cubicBezTo>
                    <a:pt x="25" y="90"/>
                    <a:pt x="21" y="91"/>
                    <a:pt x="19" y="94"/>
                  </a:cubicBezTo>
                  <a:cubicBezTo>
                    <a:pt x="19" y="95"/>
                    <a:pt x="19" y="95"/>
                    <a:pt x="20" y="95"/>
                  </a:cubicBezTo>
                  <a:cubicBezTo>
                    <a:pt x="23" y="92"/>
                    <a:pt x="27" y="90"/>
                    <a:pt x="31" y="87"/>
                  </a:cubicBezTo>
                  <a:cubicBezTo>
                    <a:pt x="29" y="89"/>
                    <a:pt x="27" y="91"/>
                    <a:pt x="25" y="94"/>
                  </a:cubicBezTo>
                  <a:cubicBezTo>
                    <a:pt x="25" y="94"/>
                    <a:pt x="25" y="94"/>
                    <a:pt x="25" y="94"/>
                  </a:cubicBezTo>
                  <a:close/>
                  <a:moveTo>
                    <a:pt x="39" y="62"/>
                  </a:moveTo>
                  <a:cubicBezTo>
                    <a:pt x="39" y="62"/>
                    <a:pt x="39" y="62"/>
                    <a:pt x="39" y="62"/>
                  </a:cubicBezTo>
                  <a:cubicBezTo>
                    <a:pt x="39" y="64"/>
                    <a:pt x="39" y="65"/>
                    <a:pt x="39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4" y="70"/>
                    <a:pt x="29" y="73"/>
                    <a:pt x="25" y="77"/>
                  </a:cubicBezTo>
                  <a:cubicBezTo>
                    <a:pt x="23" y="79"/>
                    <a:pt x="20" y="80"/>
                    <a:pt x="18" y="82"/>
                  </a:cubicBezTo>
                  <a:cubicBezTo>
                    <a:pt x="17" y="83"/>
                    <a:pt x="16" y="84"/>
                    <a:pt x="15" y="85"/>
                  </a:cubicBezTo>
                  <a:cubicBezTo>
                    <a:pt x="18" y="81"/>
                    <a:pt x="22" y="78"/>
                    <a:pt x="26" y="75"/>
                  </a:cubicBezTo>
                  <a:cubicBezTo>
                    <a:pt x="30" y="71"/>
                    <a:pt x="34" y="66"/>
                    <a:pt x="39" y="62"/>
                  </a:cubicBezTo>
                  <a:close/>
                  <a:moveTo>
                    <a:pt x="35" y="83"/>
                  </a:moveTo>
                  <a:cubicBezTo>
                    <a:pt x="34" y="84"/>
                    <a:pt x="33" y="85"/>
                    <a:pt x="32" y="85"/>
                  </a:cubicBezTo>
                  <a:cubicBezTo>
                    <a:pt x="29" y="87"/>
                    <a:pt x="26" y="89"/>
                    <a:pt x="23" y="91"/>
                  </a:cubicBezTo>
                  <a:cubicBezTo>
                    <a:pt x="23" y="91"/>
                    <a:pt x="20" y="95"/>
                    <a:pt x="21" y="93"/>
                  </a:cubicBezTo>
                  <a:cubicBezTo>
                    <a:pt x="22" y="92"/>
                    <a:pt x="24" y="91"/>
                    <a:pt x="25" y="90"/>
                  </a:cubicBezTo>
                  <a:cubicBezTo>
                    <a:pt x="31" y="86"/>
                    <a:pt x="34" y="81"/>
                    <a:pt x="39" y="77"/>
                  </a:cubicBezTo>
                  <a:cubicBezTo>
                    <a:pt x="39" y="76"/>
                    <a:pt x="38" y="76"/>
                    <a:pt x="38" y="76"/>
                  </a:cubicBezTo>
                  <a:cubicBezTo>
                    <a:pt x="33" y="78"/>
                    <a:pt x="30" y="83"/>
                    <a:pt x="26" y="86"/>
                  </a:cubicBezTo>
                  <a:cubicBezTo>
                    <a:pt x="23" y="88"/>
                    <a:pt x="21" y="90"/>
                    <a:pt x="18" y="92"/>
                  </a:cubicBezTo>
                  <a:cubicBezTo>
                    <a:pt x="19" y="92"/>
                    <a:pt x="19" y="91"/>
                    <a:pt x="19" y="91"/>
                  </a:cubicBezTo>
                  <a:cubicBezTo>
                    <a:pt x="21" y="89"/>
                    <a:pt x="24" y="87"/>
                    <a:pt x="26" y="85"/>
                  </a:cubicBezTo>
                  <a:cubicBezTo>
                    <a:pt x="31" y="81"/>
                    <a:pt x="34" y="76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9" y="75"/>
                    <a:pt x="39" y="78"/>
                    <a:pt x="39" y="80"/>
                  </a:cubicBezTo>
                  <a:cubicBezTo>
                    <a:pt x="39" y="80"/>
                    <a:pt x="39" y="80"/>
                    <a:pt x="39" y="80"/>
                  </a:cubicBezTo>
                  <a:cubicBezTo>
                    <a:pt x="37" y="81"/>
                    <a:pt x="36" y="82"/>
                    <a:pt x="35" y="83"/>
                  </a:cubicBezTo>
                  <a:close/>
                  <a:moveTo>
                    <a:pt x="39" y="67"/>
                  </a:moveTo>
                  <a:cubicBezTo>
                    <a:pt x="39" y="67"/>
                    <a:pt x="39" y="67"/>
                    <a:pt x="39" y="67"/>
                  </a:cubicBezTo>
                  <a:cubicBezTo>
                    <a:pt x="39" y="69"/>
                    <a:pt x="39" y="70"/>
                    <a:pt x="39" y="72"/>
                  </a:cubicBezTo>
                  <a:cubicBezTo>
                    <a:pt x="39" y="72"/>
                    <a:pt x="38" y="71"/>
                    <a:pt x="38" y="72"/>
                  </a:cubicBezTo>
                  <a:cubicBezTo>
                    <a:pt x="29" y="77"/>
                    <a:pt x="21" y="86"/>
                    <a:pt x="13" y="92"/>
                  </a:cubicBezTo>
                  <a:cubicBezTo>
                    <a:pt x="14" y="91"/>
                    <a:pt x="16" y="89"/>
                    <a:pt x="18" y="87"/>
                  </a:cubicBezTo>
                  <a:cubicBezTo>
                    <a:pt x="20" y="85"/>
                    <a:pt x="22" y="83"/>
                    <a:pt x="25" y="81"/>
                  </a:cubicBezTo>
                  <a:cubicBezTo>
                    <a:pt x="30" y="77"/>
                    <a:pt x="34" y="72"/>
                    <a:pt x="39" y="67"/>
                  </a:cubicBezTo>
                  <a:close/>
                  <a:moveTo>
                    <a:pt x="28" y="92"/>
                  </a:moveTo>
                  <a:cubicBezTo>
                    <a:pt x="30" y="89"/>
                    <a:pt x="32" y="87"/>
                    <a:pt x="35" y="84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4"/>
                    <a:pt x="36" y="83"/>
                    <a:pt x="36" y="83"/>
                  </a:cubicBezTo>
                  <a:cubicBezTo>
                    <a:pt x="38" y="83"/>
                    <a:pt x="38" y="82"/>
                    <a:pt x="38" y="82"/>
                  </a:cubicBezTo>
                  <a:cubicBezTo>
                    <a:pt x="38" y="82"/>
                    <a:pt x="38" y="81"/>
                    <a:pt x="39" y="81"/>
                  </a:cubicBezTo>
                  <a:cubicBezTo>
                    <a:pt x="39" y="82"/>
                    <a:pt x="39" y="84"/>
                    <a:pt x="39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6" y="86"/>
                    <a:pt x="34" y="88"/>
                    <a:pt x="32" y="90"/>
                  </a:cubicBezTo>
                  <a:cubicBezTo>
                    <a:pt x="31" y="90"/>
                    <a:pt x="29" y="91"/>
                    <a:pt x="28" y="92"/>
                  </a:cubicBezTo>
                  <a:cubicBezTo>
                    <a:pt x="26" y="93"/>
                    <a:pt x="26" y="94"/>
                    <a:pt x="28" y="92"/>
                  </a:cubicBezTo>
                  <a:close/>
                  <a:moveTo>
                    <a:pt x="38" y="51"/>
                  </a:moveTo>
                  <a:cubicBezTo>
                    <a:pt x="38" y="51"/>
                    <a:pt x="39" y="51"/>
                    <a:pt x="39" y="51"/>
                  </a:cubicBezTo>
                  <a:cubicBezTo>
                    <a:pt x="39" y="52"/>
                    <a:pt x="39" y="54"/>
                    <a:pt x="39" y="55"/>
                  </a:cubicBezTo>
                  <a:cubicBezTo>
                    <a:pt x="39" y="57"/>
                    <a:pt x="39" y="59"/>
                    <a:pt x="39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7" y="62"/>
                    <a:pt x="37" y="62"/>
                  </a:cubicBezTo>
                  <a:cubicBezTo>
                    <a:pt x="36" y="62"/>
                    <a:pt x="36" y="63"/>
                    <a:pt x="36" y="63"/>
                  </a:cubicBezTo>
                  <a:cubicBezTo>
                    <a:pt x="31" y="66"/>
                    <a:pt x="27" y="70"/>
                    <a:pt x="23" y="73"/>
                  </a:cubicBezTo>
                  <a:cubicBezTo>
                    <a:pt x="20" y="75"/>
                    <a:pt x="18" y="76"/>
                    <a:pt x="16" y="77"/>
                  </a:cubicBezTo>
                  <a:cubicBezTo>
                    <a:pt x="19" y="75"/>
                    <a:pt x="21" y="72"/>
                    <a:pt x="24" y="70"/>
                  </a:cubicBezTo>
                  <a:cubicBezTo>
                    <a:pt x="29" y="66"/>
                    <a:pt x="33" y="60"/>
                    <a:pt x="38" y="57"/>
                  </a:cubicBezTo>
                  <a:cubicBezTo>
                    <a:pt x="39" y="57"/>
                    <a:pt x="38" y="56"/>
                    <a:pt x="38" y="56"/>
                  </a:cubicBezTo>
                  <a:cubicBezTo>
                    <a:pt x="33" y="59"/>
                    <a:pt x="29" y="64"/>
                    <a:pt x="23" y="68"/>
                  </a:cubicBezTo>
                  <a:cubicBezTo>
                    <a:pt x="21" y="69"/>
                    <a:pt x="19" y="71"/>
                    <a:pt x="17" y="72"/>
                  </a:cubicBezTo>
                  <a:cubicBezTo>
                    <a:pt x="15" y="74"/>
                    <a:pt x="11" y="76"/>
                    <a:pt x="10" y="78"/>
                  </a:cubicBezTo>
                  <a:cubicBezTo>
                    <a:pt x="14" y="73"/>
                    <a:pt x="19" y="68"/>
                    <a:pt x="24" y="63"/>
                  </a:cubicBezTo>
                  <a:cubicBezTo>
                    <a:pt x="26" y="61"/>
                    <a:pt x="29" y="59"/>
                    <a:pt x="32" y="57"/>
                  </a:cubicBezTo>
                  <a:cubicBezTo>
                    <a:pt x="33" y="55"/>
                    <a:pt x="34" y="54"/>
                    <a:pt x="35" y="53"/>
                  </a:cubicBezTo>
                  <a:cubicBezTo>
                    <a:pt x="36" y="53"/>
                    <a:pt x="37" y="52"/>
                    <a:pt x="38" y="51"/>
                  </a:cubicBezTo>
                  <a:cubicBezTo>
                    <a:pt x="38" y="51"/>
                    <a:pt x="38" y="51"/>
                    <a:pt x="38" y="51"/>
                  </a:cubicBezTo>
                  <a:close/>
                  <a:moveTo>
                    <a:pt x="9" y="79"/>
                  </a:moveTo>
                  <a:cubicBezTo>
                    <a:pt x="15" y="76"/>
                    <a:pt x="19" y="71"/>
                    <a:pt x="25" y="67"/>
                  </a:cubicBezTo>
                  <a:cubicBezTo>
                    <a:pt x="26" y="67"/>
                    <a:pt x="27" y="66"/>
                    <a:pt x="28" y="65"/>
                  </a:cubicBezTo>
                  <a:cubicBezTo>
                    <a:pt x="26" y="67"/>
                    <a:pt x="25" y="69"/>
                    <a:pt x="23" y="70"/>
                  </a:cubicBezTo>
                  <a:cubicBezTo>
                    <a:pt x="18" y="74"/>
                    <a:pt x="14" y="79"/>
                    <a:pt x="9" y="83"/>
                  </a:cubicBezTo>
                  <a:cubicBezTo>
                    <a:pt x="9" y="82"/>
                    <a:pt x="9" y="80"/>
                    <a:pt x="9" y="79"/>
                  </a:cubicBezTo>
                  <a:close/>
                  <a:moveTo>
                    <a:pt x="22" y="75"/>
                  </a:moveTo>
                  <a:cubicBezTo>
                    <a:pt x="26" y="72"/>
                    <a:pt x="29" y="69"/>
                    <a:pt x="33" y="66"/>
                  </a:cubicBezTo>
                  <a:cubicBezTo>
                    <a:pt x="33" y="66"/>
                    <a:pt x="32" y="67"/>
                    <a:pt x="32" y="67"/>
                  </a:cubicBezTo>
                  <a:cubicBezTo>
                    <a:pt x="30" y="70"/>
                    <a:pt x="28" y="72"/>
                    <a:pt x="25" y="74"/>
                  </a:cubicBezTo>
                  <a:cubicBezTo>
                    <a:pt x="20" y="79"/>
                    <a:pt x="15" y="83"/>
                    <a:pt x="11" y="88"/>
                  </a:cubicBezTo>
                  <a:cubicBezTo>
                    <a:pt x="11" y="88"/>
                    <a:pt x="11" y="89"/>
                    <a:pt x="11" y="89"/>
                  </a:cubicBezTo>
                  <a:cubicBezTo>
                    <a:pt x="16" y="85"/>
                    <a:pt x="21" y="81"/>
                    <a:pt x="25" y="77"/>
                  </a:cubicBezTo>
                  <a:cubicBezTo>
                    <a:pt x="28" y="75"/>
                    <a:pt x="31" y="73"/>
                    <a:pt x="34" y="71"/>
                  </a:cubicBezTo>
                  <a:cubicBezTo>
                    <a:pt x="30" y="75"/>
                    <a:pt x="26" y="79"/>
                    <a:pt x="22" y="82"/>
                  </a:cubicBezTo>
                  <a:cubicBezTo>
                    <a:pt x="18" y="86"/>
                    <a:pt x="14" y="89"/>
                    <a:pt x="11" y="93"/>
                  </a:cubicBezTo>
                  <a:cubicBezTo>
                    <a:pt x="11" y="90"/>
                    <a:pt x="10" y="87"/>
                    <a:pt x="10" y="84"/>
                  </a:cubicBezTo>
                  <a:cubicBezTo>
                    <a:pt x="14" y="82"/>
                    <a:pt x="17" y="78"/>
                    <a:pt x="22" y="75"/>
                  </a:cubicBezTo>
                  <a:close/>
                  <a:moveTo>
                    <a:pt x="13" y="101"/>
                  </a:moveTo>
                  <a:cubicBezTo>
                    <a:pt x="21" y="96"/>
                    <a:pt x="31" y="96"/>
                    <a:pt x="39" y="99"/>
                  </a:cubicBezTo>
                  <a:cubicBezTo>
                    <a:pt x="39" y="100"/>
                    <a:pt x="39" y="101"/>
                    <a:pt x="39" y="103"/>
                  </a:cubicBezTo>
                  <a:cubicBezTo>
                    <a:pt x="31" y="98"/>
                    <a:pt x="22" y="101"/>
                    <a:pt x="14" y="105"/>
                  </a:cubicBezTo>
                  <a:cubicBezTo>
                    <a:pt x="14" y="104"/>
                    <a:pt x="13" y="103"/>
                    <a:pt x="13" y="101"/>
                  </a:cubicBezTo>
                  <a:close/>
                  <a:moveTo>
                    <a:pt x="40" y="136"/>
                  </a:moveTo>
                  <a:cubicBezTo>
                    <a:pt x="34" y="139"/>
                    <a:pt x="30" y="142"/>
                    <a:pt x="25" y="145"/>
                  </a:cubicBezTo>
                  <a:cubicBezTo>
                    <a:pt x="31" y="142"/>
                    <a:pt x="35" y="136"/>
                    <a:pt x="41" y="134"/>
                  </a:cubicBezTo>
                  <a:cubicBezTo>
                    <a:pt x="41" y="136"/>
                    <a:pt x="41" y="138"/>
                    <a:pt x="41" y="140"/>
                  </a:cubicBezTo>
                  <a:cubicBezTo>
                    <a:pt x="41" y="140"/>
                    <a:pt x="41" y="140"/>
                    <a:pt x="41" y="140"/>
                  </a:cubicBezTo>
                  <a:cubicBezTo>
                    <a:pt x="37" y="141"/>
                    <a:pt x="34" y="144"/>
                    <a:pt x="31" y="146"/>
                  </a:cubicBezTo>
                  <a:cubicBezTo>
                    <a:pt x="31" y="145"/>
                    <a:pt x="31" y="145"/>
                    <a:pt x="32" y="145"/>
                  </a:cubicBezTo>
                  <a:cubicBezTo>
                    <a:pt x="35" y="142"/>
                    <a:pt x="37" y="140"/>
                    <a:pt x="40" y="137"/>
                  </a:cubicBezTo>
                  <a:cubicBezTo>
                    <a:pt x="40" y="137"/>
                    <a:pt x="40" y="136"/>
                    <a:pt x="40" y="136"/>
                  </a:cubicBezTo>
                  <a:close/>
                  <a:moveTo>
                    <a:pt x="40" y="130"/>
                  </a:moveTo>
                  <a:cubicBezTo>
                    <a:pt x="40" y="130"/>
                    <a:pt x="40" y="129"/>
                    <a:pt x="40" y="129"/>
                  </a:cubicBezTo>
                  <a:cubicBezTo>
                    <a:pt x="37" y="131"/>
                    <a:pt x="34" y="132"/>
                    <a:pt x="32" y="134"/>
                  </a:cubicBezTo>
                  <a:cubicBezTo>
                    <a:pt x="31" y="134"/>
                    <a:pt x="29" y="135"/>
                    <a:pt x="28" y="136"/>
                  </a:cubicBezTo>
                  <a:cubicBezTo>
                    <a:pt x="28" y="136"/>
                    <a:pt x="22" y="139"/>
                    <a:pt x="25" y="137"/>
                  </a:cubicBezTo>
                  <a:cubicBezTo>
                    <a:pt x="31" y="133"/>
                    <a:pt x="36" y="130"/>
                    <a:pt x="40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34" y="127"/>
                    <a:pt x="28" y="131"/>
                    <a:pt x="22" y="134"/>
                  </a:cubicBezTo>
                  <a:cubicBezTo>
                    <a:pt x="27" y="132"/>
                    <a:pt x="33" y="126"/>
                    <a:pt x="38" y="123"/>
                  </a:cubicBezTo>
                  <a:cubicBezTo>
                    <a:pt x="39" y="122"/>
                    <a:pt x="39" y="122"/>
                    <a:pt x="40" y="122"/>
                  </a:cubicBezTo>
                  <a:cubicBezTo>
                    <a:pt x="40" y="122"/>
                    <a:pt x="40" y="121"/>
                    <a:pt x="40" y="121"/>
                  </a:cubicBezTo>
                  <a:cubicBezTo>
                    <a:pt x="40" y="125"/>
                    <a:pt x="40" y="129"/>
                    <a:pt x="41" y="133"/>
                  </a:cubicBezTo>
                  <a:cubicBezTo>
                    <a:pt x="35" y="135"/>
                    <a:pt x="29" y="137"/>
                    <a:pt x="25" y="140"/>
                  </a:cubicBezTo>
                  <a:cubicBezTo>
                    <a:pt x="30" y="136"/>
                    <a:pt x="35" y="134"/>
                    <a:pt x="40" y="130"/>
                  </a:cubicBezTo>
                  <a:close/>
                  <a:moveTo>
                    <a:pt x="38" y="122"/>
                  </a:moveTo>
                  <a:cubicBezTo>
                    <a:pt x="37" y="122"/>
                    <a:pt x="36" y="123"/>
                    <a:pt x="35" y="123"/>
                  </a:cubicBezTo>
                  <a:cubicBezTo>
                    <a:pt x="34" y="124"/>
                    <a:pt x="32" y="125"/>
                    <a:pt x="31" y="126"/>
                  </a:cubicBezTo>
                  <a:cubicBezTo>
                    <a:pt x="29" y="127"/>
                    <a:pt x="27" y="127"/>
                    <a:pt x="26" y="128"/>
                  </a:cubicBezTo>
                  <a:cubicBezTo>
                    <a:pt x="25" y="129"/>
                    <a:pt x="19" y="132"/>
                    <a:pt x="22" y="130"/>
                  </a:cubicBezTo>
                  <a:cubicBezTo>
                    <a:pt x="28" y="126"/>
                    <a:pt x="33" y="121"/>
                    <a:pt x="39" y="118"/>
                  </a:cubicBezTo>
                  <a:cubicBezTo>
                    <a:pt x="40" y="118"/>
                    <a:pt x="40" y="117"/>
                    <a:pt x="39" y="117"/>
                  </a:cubicBezTo>
                  <a:cubicBezTo>
                    <a:pt x="36" y="118"/>
                    <a:pt x="33" y="120"/>
                    <a:pt x="30" y="121"/>
                  </a:cubicBezTo>
                  <a:cubicBezTo>
                    <a:pt x="28" y="122"/>
                    <a:pt x="26" y="123"/>
                    <a:pt x="24" y="124"/>
                  </a:cubicBezTo>
                  <a:cubicBezTo>
                    <a:pt x="23" y="124"/>
                    <a:pt x="17" y="128"/>
                    <a:pt x="20" y="125"/>
                  </a:cubicBezTo>
                  <a:cubicBezTo>
                    <a:pt x="23" y="122"/>
                    <a:pt x="28" y="121"/>
                    <a:pt x="31" y="118"/>
                  </a:cubicBezTo>
                  <a:cubicBezTo>
                    <a:pt x="34" y="116"/>
                    <a:pt x="37" y="114"/>
                    <a:pt x="40" y="112"/>
                  </a:cubicBezTo>
                  <a:cubicBezTo>
                    <a:pt x="40" y="113"/>
                    <a:pt x="40" y="115"/>
                    <a:pt x="40" y="116"/>
                  </a:cubicBezTo>
                  <a:cubicBezTo>
                    <a:pt x="40" y="118"/>
                    <a:pt x="40" y="119"/>
                    <a:pt x="40" y="121"/>
                  </a:cubicBezTo>
                  <a:cubicBezTo>
                    <a:pt x="40" y="121"/>
                    <a:pt x="40" y="121"/>
                    <a:pt x="40" y="121"/>
                  </a:cubicBezTo>
                  <a:cubicBezTo>
                    <a:pt x="39" y="121"/>
                    <a:pt x="39" y="122"/>
                    <a:pt x="38" y="122"/>
                  </a:cubicBezTo>
                  <a:cubicBezTo>
                    <a:pt x="38" y="122"/>
                    <a:pt x="38" y="122"/>
                    <a:pt x="38" y="122"/>
                  </a:cubicBezTo>
                  <a:close/>
                  <a:moveTo>
                    <a:pt x="28" y="115"/>
                  </a:moveTo>
                  <a:cubicBezTo>
                    <a:pt x="31" y="113"/>
                    <a:pt x="35" y="110"/>
                    <a:pt x="38" y="107"/>
                  </a:cubicBezTo>
                  <a:cubicBezTo>
                    <a:pt x="38" y="107"/>
                    <a:pt x="37" y="106"/>
                    <a:pt x="37" y="106"/>
                  </a:cubicBezTo>
                  <a:cubicBezTo>
                    <a:pt x="30" y="110"/>
                    <a:pt x="24" y="115"/>
                    <a:pt x="17" y="118"/>
                  </a:cubicBezTo>
                  <a:cubicBezTo>
                    <a:pt x="20" y="116"/>
                    <a:pt x="23" y="113"/>
                    <a:pt x="26" y="111"/>
                  </a:cubicBezTo>
                  <a:cubicBezTo>
                    <a:pt x="29" y="109"/>
                    <a:pt x="33" y="107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7" y="105"/>
                    <a:pt x="38" y="105"/>
                    <a:pt x="39" y="106"/>
                  </a:cubicBezTo>
                  <a:cubicBezTo>
                    <a:pt x="40" y="108"/>
                    <a:pt x="40" y="109"/>
                    <a:pt x="40" y="111"/>
                  </a:cubicBezTo>
                  <a:cubicBezTo>
                    <a:pt x="33" y="114"/>
                    <a:pt x="27" y="119"/>
                    <a:pt x="20" y="122"/>
                  </a:cubicBezTo>
                  <a:cubicBezTo>
                    <a:pt x="16" y="123"/>
                    <a:pt x="23" y="119"/>
                    <a:pt x="23" y="119"/>
                  </a:cubicBezTo>
                  <a:cubicBezTo>
                    <a:pt x="24" y="118"/>
                    <a:pt x="26" y="117"/>
                    <a:pt x="28" y="115"/>
                  </a:cubicBezTo>
                  <a:close/>
                  <a:moveTo>
                    <a:pt x="35" y="104"/>
                  </a:moveTo>
                  <a:cubicBezTo>
                    <a:pt x="29" y="107"/>
                    <a:pt x="23" y="110"/>
                    <a:pt x="18" y="114"/>
                  </a:cubicBezTo>
                  <a:cubicBezTo>
                    <a:pt x="16" y="115"/>
                    <a:pt x="17" y="115"/>
                    <a:pt x="18" y="114"/>
                  </a:cubicBezTo>
                  <a:cubicBezTo>
                    <a:pt x="19" y="112"/>
                    <a:pt x="21" y="110"/>
                    <a:pt x="23" y="109"/>
                  </a:cubicBezTo>
                  <a:cubicBezTo>
                    <a:pt x="26" y="107"/>
                    <a:pt x="28" y="106"/>
                    <a:pt x="30" y="103"/>
                  </a:cubicBezTo>
                  <a:cubicBezTo>
                    <a:pt x="32" y="103"/>
                    <a:pt x="33" y="103"/>
                    <a:pt x="35" y="104"/>
                  </a:cubicBezTo>
                  <a:close/>
                  <a:moveTo>
                    <a:pt x="27" y="106"/>
                  </a:moveTo>
                  <a:cubicBezTo>
                    <a:pt x="25" y="107"/>
                    <a:pt x="23" y="107"/>
                    <a:pt x="21" y="109"/>
                  </a:cubicBezTo>
                  <a:cubicBezTo>
                    <a:pt x="19" y="111"/>
                    <a:pt x="18" y="112"/>
                    <a:pt x="16" y="114"/>
                  </a:cubicBezTo>
                  <a:cubicBezTo>
                    <a:pt x="16" y="113"/>
                    <a:pt x="16" y="113"/>
                    <a:pt x="16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8" y="110"/>
                    <a:pt x="21" y="108"/>
                    <a:pt x="23" y="106"/>
                  </a:cubicBezTo>
                  <a:cubicBezTo>
                    <a:pt x="25" y="106"/>
                    <a:pt x="32" y="101"/>
                    <a:pt x="27" y="106"/>
                  </a:cubicBezTo>
                  <a:close/>
                  <a:moveTo>
                    <a:pt x="16" y="115"/>
                  </a:moveTo>
                  <a:cubicBezTo>
                    <a:pt x="19" y="114"/>
                    <a:pt x="22" y="112"/>
                    <a:pt x="25" y="110"/>
                  </a:cubicBezTo>
                  <a:cubicBezTo>
                    <a:pt x="27" y="108"/>
                    <a:pt x="31" y="106"/>
                    <a:pt x="34" y="105"/>
                  </a:cubicBezTo>
                  <a:cubicBezTo>
                    <a:pt x="28" y="108"/>
                    <a:pt x="22" y="113"/>
                    <a:pt x="17" y="117"/>
                  </a:cubicBezTo>
                  <a:cubicBezTo>
                    <a:pt x="17" y="117"/>
                    <a:pt x="17" y="116"/>
                    <a:pt x="16" y="115"/>
                  </a:cubicBezTo>
                  <a:close/>
                  <a:moveTo>
                    <a:pt x="17" y="119"/>
                  </a:moveTo>
                  <a:cubicBezTo>
                    <a:pt x="24" y="116"/>
                    <a:pt x="30" y="111"/>
                    <a:pt x="36" y="108"/>
                  </a:cubicBezTo>
                  <a:cubicBezTo>
                    <a:pt x="33" y="110"/>
                    <a:pt x="29" y="113"/>
                    <a:pt x="26" y="116"/>
                  </a:cubicBezTo>
                  <a:cubicBezTo>
                    <a:pt x="23" y="118"/>
                    <a:pt x="21" y="120"/>
                    <a:pt x="18" y="122"/>
                  </a:cubicBezTo>
                  <a:cubicBezTo>
                    <a:pt x="18" y="121"/>
                    <a:pt x="18" y="120"/>
                    <a:pt x="17" y="119"/>
                  </a:cubicBezTo>
                  <a:close/>
                  <a:moveTo>
                    <a:pt x="38" y="112"/>
                  </a:moveTo>
                  <a:cubicBezTo>
                    <a:pt x="41" y="110"/>
                    <a:pt x="34" y="115"/>
                    <a:pt x="34" y="116"/>
                  </a:cubicBezTo>
                  <a:cubicBezTo>
                    <a:pt x="31" y="117"/>
                    <a:pt x="29" y="119"/>
                    <a:pt x="27" y="120"/>
                  </a:cubicBezTo>
                  <a:cubicBezTo>
                    <a:pt x="24" y="122"/>
                    <a:pt x="21" y="123"/>
                    <a:pt x="19" y="125"/>
                  </a:cubicBezTo>
                  <a:cubicBezTo>
                    <a:pt x="19" y="125"/>
                    <a:pt x="19" y="124"/>
                    <a:pt x="18" y="123"/>
                  </a:cubicBezTo>
                  <a:cubicBezTo>
                    <a:pt x="26" y="121"/>
                    <a:pt x="31" y="115"/>
                    <a:pt x="38" y="112"/>
                  </a:cubicBezTo>
                  <a:close/>
                  <a:moveTo>
                    <a:pt x="19" y="127"/>
                  </a:moveTo>
                  <a:cubicBezTo>
                    <a:pt x="26" y="124"/>
                    <a:pt x="32" y="121"/>
                    <a:pt x="38" y="118"/>
                  </a:cubicBezTo>
                  <a:cubicBezTo>
                    <a:pt x="32" y="122"/>
                    <a:pt x="26" y="127"/>
                    <a:pt x="20" y="130"/>
                  </a:cubicBezTo>
                  <a:cubicBezTo>
                    <a:pt x="20" y="129"/>
                    <a:pt x="20" y="128"/>
                    <a:pt x="19" y="127"/>
                  </a:cubicBezTo>
                  <a:close/>
                  <a:moveTo>
                    <a:pt x="28" y="156"/>
                  </a:moveTo>
                  <a:cubicBezTo>
                    <a:pt x="30" y="155"/>
                    <a:pt x="32" y="154"/>
                    <a:pt x="33" y="154"/>
                  </a:cubicBezTo>
                  <a:cubicBezTo>
                    <a:pt x="35" y="153"/>
                    <a:pt x="36" y="152"/>
                    <a:pt x="37" y="152"/>
                  </a:cubicBezTo>
                  <a:cubicBezTo>
                    <a:pt x="34" y="154"/>
                    <a:pt x="31" y="156"/>
                    <a:pt x="29" y="159"/>
                  </a:cubicBezTo>
                  <a:cubicBezTo>
                    <a:pt x="29" y="158"/>
                    <a:pt x="29" y="157"/>
                    <a:pt x="28" y="156"/>
                  </a:cubicBezTo>
                  <a:close/>
                  <a:moveTo>
                    <a:pt x="36" y="160"/>
                  </a:moveTo>
                  <a:cubicBezTo>
                    <a:pt x="35" y="160"/>
                    <a:pt x="30" y="164"/>
                    <a:pt x="33" y="161"/>
                  </a:cubicBezTo>
                  <a:cubicBezTo>
                    <a:pt x="36" y="159"/>
                    <a:pt x="39" y="156"/>
                    <a:pt x="41" y="154"/>
                  </a:cubicBezTo>
                  <a:cubicBezTo>
                    <a:pt x="42" y="153"/>
                    <a:pt x="41" y="153"/>
                    <a:pt x="41" y="153"/>
                  </a:cubicBezTo>
                  <a:cubicBezTo>
                    <a:pt x="38" y="155"/>
                    <a:pt x="32" y="156"/>
                    <a:pt x="30" y="159"/>
                  </a:cubicBezTo>
                  <a:cubicBezTo>
                    <a:pt x="33" y="155"/>
                    <a:pt x="37" y="153"/>
                    <a:pt x="40" y="151"/>
                  </a:cubicBezTo>
                  <a:cubicBezTo>
                    <a:pt x="41" y="150"/>
                    <a:pt x="41" y="150"/>
                    <a:pt x="40" y="150"/>
                  </a:cubicBezTo>
                  <a:cubicBezTo>
                    <a:pt x="36" y="151"/>
                    <a:pt x="33" y="153"/>
                    <a:pt x="29" y="155"/>
                  </a:cubicBezTo>
                  <a:cubicBezTo>
                    <a:pt x="33" y="153"/>
                    <a:pt x="37" y="150"/>
                    <a:pt x="41" y="146"/>
                  </a:cubicBezTo>
                  <a:cubicBezTo>
                    <a:pt x="41" y="146"/>
                    <a:pt x="41" y="146"/>
                    <a:pt x="41" y="146"/>
                  </a:cubicBezTo>
                  <a:cubicBezTo>
                    <a:pt x="38" y="147"/>
                    <a:pt x="36" y="148"/>
                    <a:pt x="33" y="149"/>
                  </a:cubicBezTo>
                  <a:cubicBezTo>
                    <a:pt x="32" y="150"/>
                    <a:pt x="29" y="151"/>
                    <a:pt x="28" y="152"/>
                  </a:cubicBezTo>
                  <a:cubicBezTo>
                    <a:pt x="32" y="148"/>
                    <a:pt x="36" y="144"/>
                    <a:pt x="41" y="141"/>
                  </a:cubicBezTo>
                  <a:cubicBezTo>
                    <a:pt x="41" y="146"/>
                    <a:pt x="41" y="151"/>
                    <a:pt x="42" y="156"/>
                  </a:cubicBezTo>
                  <a:cubicBezTo>
                    <a:pt x="42" y="156"/>
                    <a:pt x="42" y="156"/>
                    <a:pt x="41" y="156"/>
                  </a:cubicBezTo>
                  <a:cubicBezTo>
                    <a:pt x="40" y="157"/>
                    <a:pt x="38" y="159"/>
                    <a:pt x="36" y="160"/>
                  </a:cubicBezTo>
                  <a:close/>
                  <a:moveTo>
                    <a:pt x="27" y="94"/>
                  </a:moveTo>
                  <a:cubicBezTo>
                    <a:pt x="29" y="92"/>
                    <a:pt x="32" y="90"/>
                    <a:pt x="35" y="88"/>
                  </a:cubicBezTo>
                  <a:cubicBezTo>
                    <a:pt x="36" y="88"/>
                    <a:pt x="39" y="85"/>
                    <a:pt x="36" y="88"/>
                  </a:cubicBezTo>
                  <a:cubicBezTo>
                    <a:pt x="34" y="89"/>
                    <a:pt x="32" y="91"/>
                    <a:pt x="31" y="92"/>
                  </a:cubicBezTo>
                  <a:cubicBezTo>
                    <a:pt x="30" y="93"/>
                    <a:pt x="31" y="93"/>
                    <a:pt x="31" y="93"/>
                  </a:cubicBezTo>
                  <a:cubicBezTo>
                    <a:pt x="33" y="92"/>
                    <a:pt x="35" y="91"/>
                    <a:pt x="37" y="90"/>
                  </a:cubicBezTo>
                  <a:cubicBezTo>
                    <a:pt x="36" y="91"/>
                    <a:pt x="35" y="92"/>
                    <a:pt x="35" y="94"/>
                  </a:cubicBezTo>
                  <a:cubicBezTo>
                    <a:pt x="34" y="94"/>
                    <a:pt x="35" y="94"/>
                    <a:pt x="35" y="94"/>
                  </a:cubicBezTo>
                  <a:cubicBezTo>
                    <a:pt x="37" y="93"/>
                    <a:pt x="39" y="91"/>
                    <a:pt x="37" y="94"/>
                  </a:cubicBezTo>
                  <a:cubicBezTo>
                    <a:pt x="37" y="95"/>
                    <a:pt x="38" y="95"/>
                    <a:pt x="38" y="95"/>
                  </a:cubicBezTo>
                  <a:cubicBezTo>
                    <a:pt x="38" y="94"/>
                    <a:pt x="39" y="93"/>
                    <a:pt x="39" y="93"/>
                  </a:cubicBezTo>
                  <a:cubicBezTo>
                    <a:pt x="39" y="94"/>
                    <a:pt x="39" y="95"/>
                    <a:pt x="39" y="96"/>
                  </a:cubicBezTo>
                  <a:cubicBezTo>
                    <a:pt x="35" y="95"/>
                    <a:pt x="31" y="94"/>
                    <a:pt x="27" y="94"/>
                  </a:cubicBezTo>
                  <a:close/>
                  <a:moveTo>
                    <a:pt x="39" y="49"/>
                  </a:moveTo>
                  <a:cubicBezTo>
                    <a:pt x="38" y="50"/>
                    <a:pt x="36" y="51"/>
                    <a:pt x="35" y="52"/>
                  </a:cubicBezTo>
                  <a:cubicBezTo>
                    <a:pt x="31" y="55"/>
                    <a:pt x="27" y="58"/>
                    <a:pt x="23" y="61"/>
                  </a:cubicBezTo>
                  <a:cubicBezTo>
                    <a:pt x="21" y="63"/>
                    <a:pt x="18" y="65"/>
                    <a:pt x="16" y="67"/>
                  </a:cubicBezTo>
                  <a:cubicBezTo>
                    <a:pt x="14" y="68"/>
                    <a:pt x="12" y="69"/>
                    <a:pt x="11" y="71"/>
                  </a:cubicBezTo>
                  <a:cubicBezTo>
                    <a:pt x="10" y="71"/>
                    <a:pt x="9" y="72"/>
                    <a:pt x="8" y="72"/>
                  </a:cubicBezTo>
                  <a:cubicBezTo>
                    <a:pt x="9" y="72"/>
                    <a:pt x="9" y="71"/>
                    <a:pt x="10" y="70"/>
                  </a:cubicBezTo>
                  <a:cubicBezTo>
                    <a:pt x="15" y="66"/>
                    <a:pt x="18" y="61"/>
                    <a:pt x="23" y="57"/>
                  </a:cubicBezTo>
                  <a:cubicBezTo>
                    <a:pt x="29" y="52"/>
                    <a:pt x="33" y="46"/>
                    <a:pt x="39" y="42"/>
                  </a:cubicBezTo>
                  <a:cubicBezTo>
                    <a:pt x="39" y="44"/>
                    <a:pt x="39" y="47"/>
                    <a:pt x="39" y="49"/>
                  </a:cubicBezTo>
                  <a:close/>
                  <a:moveTo>
                    <a:pt x="38" y="34"/>
                  </a:moveTo>
                  <a:cubicBezTo>
                    <a:pt x="33" y="38"/>
                    <a:pt x="27" y="43"/>
                    <a:pt x="23" y="47"/>
                  </a:cubicBezTo>
                  <a:cubicBezTo>
                    <a:pt x="17" y="52"/>
                    <a:pt x="11" y="57"/>
                    <a:pt x="6" y="62"/>
                  </a:cubicBezTo>
                  <a:cubicBezTo>
                    <a:pt x="12" y="56"/>
                    <a:pt x="16" y="50"/>
                    <a:pt x="22" y="44"/>
                  </a:cubicBezTo>
                  <a:cubicBezTo>
                    <a:pt x="27" y="39"/>
                    <a:pt x="33" y="35"/>
                    <a:pt x="38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8" y="31"/>
                    <a:pt x="38" y="33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lose/>
                  <a:moveTo>
                    <a:pt x="38" y="30"/>
                  </a:moveTo>
                  <a:cubicBezTo>
                    <a:pt x="38" y="29"/>
                    <a:pt x="37" y="29"/>
                    <a:pt x="37" y="29"/>
                  </a:cubicBezTo>
                  <a:cubicBezTo>
                    <a:pt x="31" y="32"/>
                    <a:pt x="27" y="38"/>
                    <a:pt x="22" y="42"/>
                  </a:cubicBezTo>
                  <a:cubicBezTo>
                    <a:pt x="20" y="44"/>
                    <a:pt x="18" y="45"/>
                    <a:pt x="16" y="47"/>
                  </a:cubicBezTo>
                  <a:cubicBezTo>
                    <a:pt x="17" y="46"/>
                    <a:pt x="18" y="45"/>
                    <a:pt x="19" y="43"/>
                  </a:cubicBezTo>
                  <a:cubicBezTo>
                    <a:pt x="22" y="40"/>
                    <a:pt x="25" y="38"/>
                    <a:pt x="28" y="35"/>
                  </a:cubicBezTo>
                  <a:cubicBezTo>
                    <a:pt x="31" y="32"/>
                    <a:pt x="34" y="29"/>
                    <a:pt x="37" y="26"/>
                  </a:cubicBezTo>
                  <a:cubicBezTo>
                    <a:pt x="37" y="27"/>
                    <a:pt x="37" y="29"/>
                    <a:pt x="38" y="30"/>
                  </a:cubicBezTo>
                  <a:close/>
                  <a:moveTo>
                    <a:pt x="26" y="34"/>
                  </a:moveTo>
                  <a:cubicBezTo>
                    <a:pt x="22" y="38"/>
                    <a:pt x="17" y="41"/>
                    <a:pt x="13" y="45"/>
                  </a:cubicBezTo>
                  <a:cubicBezTo>
                    <a:pt x="15" y="43"/>
                    <a:pt x="16" y="42"/>
                    <a:pt x="18" y="40"/>
                  </a:cubicBezTo>
                  <a:cubicBezTo>
                    <a:pt x="23" y="35"/>
                    <a:pt x="29" y="30"/>
                    <a:pt x="33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27" y="26"/>
                    <a:pt x="22" y="30"/>
                    <a:pt x="18" y="34"/>
                  </a:cubicBezTo>
                  <a:cubicBezTo>
                    <a:pt x="15" y="36"/>
                    <a:pt x="13" y="38"/>
                    <a:pt x="11" y="40"/>
                  </a:cubicBezTo>
                  <a:cubicBezTo>
                    <a:pt x="9" y="41"/>
                    <a:pt x="7" y="43"/>
                    <a:pt x="6" y="44"/>
                  </a:cubicBezTo>
                  <a:cubicBezTo>
                    <a:pt x="3" y="46"/>
                    <a:pt x="6" y="44"/>
                    <a:pt x="7" y="43"/>
                  </a:cubicBezTo>
                  <a:cubicBezTo>
                    <a:pt x="12" y="39"/>
                    <a:pt x="17" y="34"/>
                    <a:pt x="22" y="30"/>
                  </a:cubicBezTo>
                  <a:cubicBezTo>
                    <a:pt x="26" y="27"/>
                    <a:pt x="31" y="24"/>
                    <a:pt x="34" y="19"/>
                  </a:cubicBezTo>
                  <a:cubicBezTo>
                    <a:pt x="34" y="19"/>
                    <a:pt x="33" y="19"/>
                    <a:pt x="33" y="19"/>
                  </a:cubicBezTo>
                  <a:cubicBezTo>
                    <a:pt x="29" y="23"/>
                    <a:pt x="24" y="25"/>
                    <a:pt x="19" y="29"/>
                  </a:cubicBezTo>
                  <a:cubicBezTo>
                    <a:pt x="17" y="31"/>
                    <a:pt x="14" y="33"/>
                    <a:pt x="12" y="35"/>
                  </a:cubicBezTo>
                  <a:cubicBezTo>
                    <a:pt x="10" y="36"/>
                    <a:pt x="9" y="37"/>
                    <a:pt x="8" y="39"/>
                  </a:cubicBezTo>
                  <a:cubicBezTo>
                    <a:pt x="9" y="38"/>
                    <a:pt x="5" y="42"/>
                    <a:pt x="4" y="42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8" y="36"/>
                    <a:pt x="13" y="32"/>
                    <a:pt x="17" y="28"/>
                  </a:cubicBezTo>
                  <a:cubicBezTo>
                    <a:pt x="22" y="24"/>
                    <a:pt x="27" y="19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8"/>
                    <a:pt x="36" y="22"/>
                    <a:pt x="37" y="25"/>
                  </a:cubicBezTo>
                  <a:cubicBezTo>
                    <a:pt x="32" y="27"/>
                    <a:pt x="29" y="31"/>
                    <a:pt x="26" y="34"/>
                  </a:cubicBezTo>
                  <a:close/>
                  <a:moveTo>
                    <a:pt x="13" y="31"/>
                  </a:moveTo>
                  <a:cubicBezTo>
                    <a:pt x="10" y="34"/>
                    <a:pt x="7" y="37"/>
                    <a:pt x="4" y="40"/>
                  </a:cubicBezTo>
                  <a:cubicBezTo>
                    <a:pt x="4" y="39"/>
                    <a:pt x="4" y="38"/>
                    <a:pt x="4" y="37"/>
                  </a:cubicBezTo>
                  <a:cubicBezTo>
                    <a:pt x="8" y="34"/>
                    <a:pt x="13" y="31"/>
                    <a:pt x="17" y="27"/>
                  </a:cubicBezTo>
                  <a:cubicBezTo>
                    <a:pt x="16" y="29"/>
                    <a:pt x="15" y="30"/>
                    <a:pt x="13" y="31"/>
                  </a:cubicBezTo>
                  <a:close/>
                  <a:moveTo>
                    <a:pt x="4" y="32"/>
                  </a:moveTo>
                  <a:cubicBezTo>
                    <a:pt x="8" y="28"/>
                    <a:pt x="13" y="25"/>
                    <a:pt x="18" y="21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15" y="24"/>
                    <a:pt x="8" y="29"/>
                    <a:pt x="4" y="36"/>
                  </a:cubicBezTo>
                  <a:cubicBezTo>
                    <a:pt x="4" y="34"/>
                    <a:pt x="4" y="33"/>
                    <a:pt x="4" y="32"/>
                  </a:cubicBezTo>
                  <a:close/>
                  <a:moveTo>
                    <a:pt x="4" y="27"/>
                  </a:moveTo>
                  <a:cubicBezTo>
                    <a:pt x="7" y="24"/>
                    <a:pt x="10" y="22"/>
                    <a:pt x="14" y="19"/>
                  </a:cubicBezTo>
                  <a:cubicBezTo>
                    <a:pt x="16" y="17"/>
                    <a:pt x="18" y="15"/>
                    <a:pt x="21" y="13"/>
                  </a:cubicBezTo>
                  <a:cubicBezTo>
                    <a:pt x="22" y="13"/>
                    <a:pt x="23" y="12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3" y="12"/>
                  </a:cubicBezTo>
                  <a:cubicBezTo>
                    <a:pt x="19" y="15"/>
                    <a:pt x="16" y="19"/>
                    <a:pt x="12" y="23"/>
                  </a:cubicBezTo>
                  <a:cubicBezTo>
                    <a:pt x="9" y="25"/>
                    <a:pt x="6" y="27"/>
                    <a:pt x="4" y="30"/>
                  </a:cubicBezTo>
                  <a:cubicBezTo>
                    <a:pt x="4" y="29"/>
                    <a:pt x="4" y="28"/>
                    <a:pt x="4" y="27"/>
                  </a:cubicBezTo>
                  <a:close/>
                  <a:moveTo>
                    <a:pt x="5" y="23"/>
                  </a:moveTo>
                  <a:cubicBezTo>
                    <a:pt x="6" y="21"/>
                    <a:pt x="8" y="20"/>
                    <a:pt x="10" y="19"/>
                  </a:cubicBezTo>
                  <a:cubicBezTo>
                    <a:pt x="8" y="21"/>
                    <a:pt x="6" y="23"/>
                    <a:pt x="4" y="25"/>
                  </a:cubicBezTo>
                  <a:cubicBezTo>
                    <a:pt x="4" y="24"/>
                    <a:pt x="4" y="24"/>
                    <a:pt x="4" y="23"/>
                  </a:cubicBezTo>
                  <a:cubicBezTo>
                    <a:pt x="4" y="23"/>
                    <a:pt x="4" y="23"/>
                    <a:pt x="5" y="23"/>
                  </a:cubicBezTo>
                  <a:close/>
                  <a:moveTo>
                    <a:pt x="6" y="17"/>
                  </a:moveTo>
                  <a:cubicBezTo>
                    <a:pt x="8" y="15"/>
                    <a:pt x="10" y="13"/>
                    <a:pt x="12" y="12"/>
                  </a:cubicBezTo>
                  <a:cubicBezTo>
                    <a:pt x="13" y="11"/>
                    <a:pt x="14" y="10"/>
                    <a:pt x="15" y="9"/>
                  </a:cubicBezTo>
                  <a:cubicBezTo>
                    <a:pt x="17" y="8"/>
                    <a:pt x="19" y="4"/>
                    <a:pt x="15" y="9"/>
                  </a:cubicBezTo>
                  <a:cubicBezTo>
                    <a:pt x="12" y="13"/>
                    <a:pt x="9" y="16"/>
                    <a:pt x="5" y="19"/>
                  </a:cubicBezTo>
                  <a:cubicBezTo>
                    <a:pt x="5" y="19"/>
                    <a:pt x="6" y="18"/>
                    <a:pt x="6" y="17"/>
                  </a:cubicBezTo>
                  <a:close/>
                  <a:moveTo>
                    <a:pt x="15" y="108"/>
                  </a:moveTo>
                  <a:cubicBezTo>
                    <a:pt x="19" y="106"/>
                    <a:pt x="23" y="104"/>
                    <a:pt x="28" y="103"/>
                  </a:cubicBezTo>
                  <a:cubicBezTo>
                    <a:pt x="23" y="105"/>
                    <a:pt x="19" y="108"/>
                    <a:pt x="15" y="111"/>
                  </a:cubicBezTo>
                  <a:cubicBezTo>
                    <a:pt x="15" y="111"/>
                    <a:pt x="15" y="110"/>
                    <a:pt x="15" y="110"/>
                  </a:cubicBezTo>
                  <a:cubicBezTo>
                    <a:pt x="15" y="109"/>
                    <a:pt x="15" y="109"/>
                    <a:pt x="15" y="108"/>
                  </a:cubicBezTo>
                  <a:close/>
                  <a:moveTo>
                    <a:pt x="51" y="207"/>
                  </a:moveTo>
                  <a:cubicBezTo>
                    <a:pt x="49" y="206"/>
                    <a:pt x="48" y="205"/>
                    <a:pt x="47" y="204"/>
                  </a:cubicBezTo>
                  <a:cubicBezTo>
                    <a:pt x="44" y="202"/>
                    <a:pt x="40" y="201"/>
                    <a:pt x="37" y="200"/>
                  </a:cubicBezTo>
                  <a:cubicBezTo>
                    <a:pt x="36" y="192"/>
                    <a:pt x="35" y="183"/>
                    <a:pt x="35" y="175"/>
                  </a:cubicBezTo>
                  <a:cubicBezTo>
                    <a:pt x="38" y="174"/>
                    <a:pt x="41" y="173"/>
                    <a:pt x="43" y="172"/>
                  </a:cubicBezTo>
                  <a:cubicBezTo>
                    <a:pt x="47" y="180"/>
                    <a:pt x="52" y="188"/>
                    <a:pt x="56" y="196"/>
                  </a:cubicBezTo>
                  <a:cubicBezTo>
                    <a:pt x="52" y="198"/>
                    <a:pt x="51" y="203"/>
                    <a:pt x="51" y="207"/>
                  </a:cubicBezTo>
                  <a:close/>
                  <a:moveTo>
                    <a:pt x="43" y="169"/>
                  </a:moveTo>
                  <a:cubicBezTo>
                    <a:pt x="43" y="169"/>
                    <a:pt x="43" y="169"/>
                    <a:pt x="42" y="169"/>
                  </a:cubicBezTo>
                  <a:cubicBezTo>
                    <a:pt x="43" y="169"/>
                    <a:pt x="42" y="169"/>
                    <a:pt x="42" y="169"/>
                  </a:cubicBezTo>
                  <a:cubicBezTo>
                    <a:pt x="42" y="169"/>
                    <a:pt x="40" y="170"/>
                    <a:pt x="39" y="170"/>
                  </a:cubicBezTo>
                  <a:cubicBezTo>
                    <a:pt x="39" y="170"/>
                    <a:pt x="39" y="170"/>
                    <a:pt x="39" y="171"/>
                  </a:cubicBezTo>
                  <a:cubicBezTo>
                    <a:pt x="39" y="170"/>
                    <a:pt x="39" y="170"/>
                    <a:pt x="39" y="170"/>
                  </a:cubicBezTo>
                  <a:cubicBezTo>
                    <a:pt x="41" y="169"/>
                    <a:pt x="41" y="169"/>
                    <a:pt x="42" y="168"/>
                  </a:cubicBezTo>
                  <a:cubicBezTo>
                    <a:pt x="43" y="167"/>
                    <a:pt x="42" y="167"/>
                    <a:pt x="42" y="167"/>
                  </a:cubicBezTo>
                  <a:cubicBezTo>
                    <a:pt x="40" y="167"/>
                    <a:pt x="35" y="169"/>
                    <a:pt x="34" y="170"/>
                  </a:cubicBezTo>
                  <a:cubicBezTo>
                    <a:pt x="36" y="168"/>
                    <a:pt x="39" y="166"/>
                    <a:pt x="42" y="164"/>
                  </a:cubicBezTo>
                  <a:cubicBezTo>
                    <a:pt x="42" y="164"/>
                    <a:pt x="42" y="163"/>
                    <a:pt x="41" y="164"/>
                  </a:cubicBezTo>
                  <a:cubicBezTo>
                    <a:pt x="40" y="164"/>
                    <a:pt x="38" y="165"/>
                    <a:pt x="37" y="166"/>
                  </a:cubicBezTo>
                  <a:cubicBezTo>
                    <a:pt x="35" y="166"/>
                    <a:pt x="31" y="169"/>
                    <a:pt x="35" y="166"/>
                  </a:cubicBezTo>
                  <a:cubicBezTo>
                    <a:pt x="38" y="164"/>
                    <a:pt x="40" y="163"/>
                    <a:pt x="42" y="161"/>
                  </a:cubicBezTo>
                  <a:cubicBezTo>
                    <a:pt x="42" y="161"/>
                    <a:pt x="42" y="160"/>
                    <a:pt x="42" y="160"/>
                  </a:cubicBezTo>
                  <a:cubicBezTo>
                    <a:pt x="39" y="161"/>
                    <a:pt x="35" y="162"/>
                    <a:pt x="33" y="164"/>
                  </a:cubicBezTo>
                  <a:cubicBezTo>
                    <a:pt x="36" y="162"/>
                    <a:pt x="39" y="160"/>
                    <a:pt x="42" y="157"/>
                  </a:cubicBezTo>
                  <a:cubicBezTo>
                    <a:pt x="42" y="161"/>
                    <a:pt x="43" y="165"/>
                    <a:pt x="43" y="169"/>
                  </a:cubicBezTo>
                  <a:close/>
                  <a:moveTo>
                    <a:pt x="33" y="15"/>
                  </a:moveTo>
                  <a:cubicBezTo>
                    <a:pt x="33" y="14"/>
                    <a:pt x="32" y="14"/>
                    <a:pt x="32" y="14"/>
                  </a:cubicBezTo>
                  <a:cubicBezTo>
                    <a:pt x="27" y="18"/>
                    <a:pt x="23" y="22"/>
                    <a:pt x="18" y="26"/>
                  </a:cubicBezTo>
                  <a:cubicBezTo>
                    <a:pt x="15" y="28"/>
                    <a:pt x="13" y="30"/>
                    <a:pt x="10" y="32"/>
                  </a:cubicBezTo>
                  <a:cubicBezTo>
                    <a:pt x="8" y="33"/>
                    <a:pt x="7" y="34"/>
                    <a:pt x="6" y="35"/>
                  </a:cubicBezTo>
                  <a:cubicBezTo>
                    <a:pt x="4" y="36"/>
                    <a:pt x="3" y="37"/>
                    <a:pt x="5" y="35"/>
                  </a:cubicBezTo>
                  <a:cubicBezTo>
                    <a:pt x="11" y="26"/>
                    <a:pt x="21" y="21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2"/>
                    <a:pt x="30" y="12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2"/>
                    <a:pt x="32" y="13"/>
                    <a:pt x="33" y="15"/>
                  </a:cubicBezTo>
                  <a:close/>
                  <a:moveTo>
                    <a:pt x="26" y="7"/>
                  </a:moveTo>
                  <a:cubicBezTo>
                    <a:pt x="27" y="8"/>
                    <a:pt x="29" y="9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5" y="15"/>
                    <a:pt x="21" y="18"/>
                    <a:pt x="16" y="22"/>
                  </a:cubicBezTo>
                  <a:cubicBezTo>
                    <a:pt x="14" y="23"/>
                    <a:pt x="12" y="25"/>
                    <a:pt x="10" y="26"/>
                  </a:cubicBezTo>
                  <a:cubicBezTo>
                    <a:pt x="9" y="27"/>
                    <a:pt x="8" y="28"/>
                    <a:pt x="7" y="28"/>
                  </a:cubicBezTo>
                  <a:cubicBezTo>
                    <a:pt x="7" y="28"/>
                    <a:pt x="3" y="32"/>
                    <a:pt x="5" y="30"/>
                  </a:cubicBezTo>
                  <a:cubicBezTo>
                    <a:pt x="7" y="27"/>
                    <a:pt x="11" y="25"/>
                    <a:pt x="14" y="22"/>
                  </a:cubicBezTo>
                  <a:cubicBezTo>
                    <a:pt x="18" y="18"/>
                    <a:pt x="22" y="14"/>
                    <a:pt x="26" y="10"/>
                  </a:cubicBezTo>
                  <a:cubicBezTo>
                    <a:pt x="27" y="9"/>
                    <a:pt x="26" y="9"/>
                    <a:pt x="26" y="9"/>
                  </a:cubicBezTo>
                  <a:cubicBezTo>
                    <a:pt x="18" y="14"/>
                    <a:pt x="12" y="20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7" y="24"/>
                    <a:pt x="10" y="20"/>
                    <a:pt x="12" y="17"/>
                  </a:cubicBezTo>
                  <a:cubicBezTo>
                    <a:pt x="15" y="15"/>
                    <a:pt x="17" y="13"/>
                    <a:pt x="20" y="11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8"/>
                    <a:pt x="23" y="8"/>
                    <a:pt x="23" y="8"/>
                  </a:cubicBezTo>
                  <a:cubicBezTo>
                    <a:pt x="23" y="8"/>
                    <a:pt x="23" y="7"/>
                    <a:pt x="23" y="7"/>
                  </a:cubicBezTo>
                  <a:cubicBezTo>
                    <a:pt x="16" y="12"/>
                    <a:pt x="11" y="17"/>
                    <a:pt x="5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0"/>
                    <a:pt x="7" y="19"/>
                    <a:pt x="7" y="18"/>
                  </a:cubicBezTo>
                  <a:cubicBezTo>
                    <a:pt x="9" y="17"/>
                    <a:pt x="10" y="15"/>
                    <a:pt x="12" y="14"/>
                  </a:cubicBezTo>
                  <a:cubicBezTo>
                    <a:pt x="14" y="11"/>
                    <a:pt x="17" y="9"/>
                    <a:pt x="19" y="6"/>
                  </a:cubicBezTo>
                  <a:cubicBezTo>
                    <a:pt x="19" y="5"/>
                    <a:pt x="18" y="5"/>
                    <a:pt x="18" y="5"/>
                  </a:cubicBezTo>
                  <a:cubicBezTo>
                    <a:pt x="14" y="9"/>
                    <a:pt x="10" y="12"/>
                    <a:pt x="7" y="15"/>
                  </a:cubicBezTo>
                  <a:cubicBezTo>
                    <a:pt x="10" y="8"/>
                    <a:pt x="16" y="2"/>
                    <a:pt x="2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3"/>
            <p:cNvSpPr>
              <a:spLocks/>
            </p:cNvSpPr>
            <p:nvPr/>
          </p:nvSpPr>
          <p:spPr bwMode="auto">
            <a:xfrm>
              <a:off x="1309688" y="5113338"/>
              <a:ext cx="22225" cy="41275"/>
            </a:xfrm>
            <a:custGeom>
              <a:avLst/>
              <a:gdLst>
                <a:gd name="T0" fmla="*/ 3 w 6"/>
                <a:gd name="T1" fmla="*/ 2 h 11"/>
                <a:gd name="T2" fmla="*/ 0 w 6"/>
                <a:gd name="T3" fmla="*/ 2 h 11"/>
                <a:gd name="T4" fmla="*/ 3 w 6"/>
                <a:gd name="T5" fmla="*/ 9 h 11"/>
                <a:gd name="T6" fmla="*/ 5 w 6"/>
                <a:gd name="T7" fmla="*/ 8 h 11"/>
                <a:gd name="T8" fmla="*/ 3 w 6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1">
                  <a:moveTo>
                    <a:pt x="3" y="2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1" y="5"/>
                    <a:pt x="1" y="7"/>
                    <a:pt x="3" y="9"/>
                  </a:cubicBezTo>
                  <a:cubicBezTo>
                    <a:pt x="4" y="11"/>
                    <a:pt x="6" y="9"/>
                    <a:pt x="5" y="8"/>
                  </a:cubicBezTo>
                  <a:cubicBezTo>
                    <a:pt x="4" y="6"/>
                    <a:pt x="4" y="4"/>
                    <a:pt x="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4"/>
            <p:cNvSpPr>
              <a:spLocks noEditPoints="1"/>
            </p:cNvSpPr>
            <p:nvPr/>
          </p:nvSpPr>
          <p:spPr bwMode="auto">
            <a:xfrm>
              <a:off x="10628313" y="3714750"/>
              <a:ext cx="811213" cy="207963"/>
            </a:xfrm>
            <a:custGeom>
              <a:avLst/>
              <a:gdLst>
                <a:gd name="T0" fmla="*/ 10 w 216"/>
                <a:gd name="T1" fmla="*/ 39 h 55"/>
                <a:gd name="T2" fmla="*/ 147 w 216"/>
                <a:gd name="T3" fmla="*/ 40 h 55"/>
                <a:gd name="T4" fmla="*/ 149 w 216"/>
                <a:gd name="T5" fmla="*/ 5 h 55"/>
                <a:gd name="T6" fmla="*/ 51 w 216"/>
                <a:gd name="T7" fmla="*/ 28 h 55"/>
                <a:gd name="T8" fmla="*/ 49 w 216"/>
                <a:gd name="T9" fmla="*/ 33 h 55"/>
                <a:gd name="T10" fmla="*/ 62 w 216"/>
                <a:gd name="T11" fmla="*/ 24 h 55"/>
                <a:gd name="T12" fmla="*/ 77 w 216"/>
                <a:gd name="T13" fmla="*/ 34 h 55"/>
                <a:gd name="T14" fmla="*/ 80 w 216"/>
                <a:gd name="T15" fmla="*/ 33 h 55"/>
                <a:gd name="T16" fmla="*/ 82 w 216"/>
                <a:gd name="T17" fmla="*/ 31 h 55"/>
                <a:gd name="T18" fmla="*/ 153 w 216"/>
                <a:gd name="T19" fmla="*/ 21 h 55"/>
                <a:gd name="T20" fmla="*/ 193 w 216"/>
                <a:gd name="T21" fmla="*/ 30 h 55"/>
                <a:gd name="T22" fmla="*/ 179 w 216"/>
                <a:gd name="T23" fmla="*/ 29 h 55"/>
                <a:gd name="T24" fmla="*/ 188 w 216"/>
                <a:gd name="T25" fmla="*/ 34 h 55"/>
                <a:gd name="T26" fmla="*/ 184 w 216"/>
                <a:gd name="T27" fmla="*/ 25 h 55"/>
                <a:gd name="T28" fmla="*/ 154 w 216"/>
                <a:gd name="T29" fmla="*/ 4 h 55"/>
                <a:gd name="T30" fmla="*/ 126 w 216"/>
                <a:gd name="T31" fmla="*/ 36 h 55"/>
                <a:gd name="T32" fmla="*/ 117 w 216"/>
                <a:gd name="T33" fmla="*/ 10 h 55"/>
                <a:gd name="T34" fmla="*/ 120 w 216"/>
                <a:gd name="T35" fmla="*/ 13 h 55"/>
                <a:gd name="T36" fmla="*/ 121 w 216"/>
                <a:gd name="T37" fmla="*/ 23 h 55"/>
                <a:gd name="T38" fmla="*/ 153 w 216"/>
                <a:gd name="T39" fmla="*/ 37 h 55"/>
                <a:gd name="T40" fmla="*/ 124 w 216"/>
                <a:gd name="T41" fmla="*/ 16 h 55"/>
                <a:gd name="T42" fmla="*/ 148 w 216"/>
                <a:gd name="T43" fmla="*/ 37 h 55"/>
                <a:gd name="T44" fmla="*/ 131 w 216"/>
                <a:gd name="T45" fmla="*/ 33 h 55"/>
                <a:gd name="T46" fmla="*/ 164 w 216"/>
                <a:gd name="T47" fmla="*/ 37 h 55"/>
                <a:gd name="T48" fmla="*/ 146 w 216"/>
                <a:gd name="T49" fmla="*/ 22 h 55"/>
                <a:gd name="T50" fmla="*/ 164 w 216"/>
                <a:gd name="T51" fmla="*/ 36 h 55"/>
                <a:gd name="T52" fmla="*/ 149 w 216"/>
                <a:gd name="T53" fmla="*/ 31 h 55"/>
                <a:gd name="T54" fmla="*/ 131 w 216"/>
                <a:gd name="T55" fmla="*/ 8 h 55"/>
                <a:gd name="T56" fmla="*/ 81 w 216"/>
                <a:gd name="T57" fmla="*/ 37 h 55"/>
                <a:gd name="T58" fmla="*/ 82 w 216"/>
                <a:gd name="T59" fmla="*/ 29 h 55"/>
                <a:gd name="T60" fmla="*/ 82 w 216"/>
                <a:gd name="T61" fmla="*/ 37 h 55"/>
                <a:gd name="T62" fmla="*/ 98 w 216"/>
                <a:gd name="T63" fmla="*/ 36 h 55"/>
                <a:gd name="T64" fmla="*/ 93 w 216"/>
                <a:gd name="T65" fmla="*/ 35 h 55"/>
                <a:gd name="T66" fmla="*/ 109 w 216"/>
                <a:gd name="T67" fmla="*/ 37 h 55"/>
                <a:gd name="T68" fmla="*/ 112 w 216"/>
                <a:gd name="T69" fmla="*/ 28 h 55"/>
                <a:gd name="T70" fmla="*/ 100 w 216"/>
                <a:gd name="T71" fmla="*/ 14 h 55"/>
                <a:gd name="T72" fmla="*/ 97 w 216"/>
                <a:gd name="T73" fmla="*/ 14 h 55"/>
                <a:gd name="T74" fmla="*/ 85 w 216"/>
                <a:gd name="T75" fmla="*/ 17 h 55"/>
                <a:gd name="T76" fmla="*/ 62 w 216"/>
                <a:gd name="T77" fmla="*/ 38 h 55"/>
                <a:gd name="T78" fmla="*/ 63 w 216"/>
                <a:gd name="T79" fmla="*/ 24 h 55"/>
                <a:gd name="T80" fmla="*/ 122 w 216"/>
                <a:gd name="T81" fmla="*/ 29 h 55"/>
                <a:gd name="T82" fmla="*/ 166 w 216"/>
                <a:gd name="T83" fmla="*/ 37 h 55"/>
                <a:gd name="T84" fmla="*/ 166 w 216"/>
                <a:gd name="T85" fmla="*/ 37 h 55"/>
                <a:gd name="T86" fmla="*/ 185 w 216"/>
                <a:gd name="T87" fmla="*/ 37 h 55"/>
                <a:gd name="T88" fmla="*/ 171 w 216"/>
                <a:gd name="T89" fmla="*/ 12 h 55"/>
                <a:gd name="T90" fmla="*/ 196 w 216"/>
                <a:gd name="T91" fmla="*/ 33 h 55"/>
                <a:gd name="T92" fmla="*/ 200 w 216"/>
                <a:gd name="T93" fmla="*/ 32 h 55"/>
                <a:gd name="T94" fmla="*/ 184 w 216"/>
                <a:gd name="T95" fmla="*/ 3 h 55"/>
                <a:gd name="T96" fmla="*/ 205 w 216"/>
                <a:gd name="T97" fmla="*/ 24 h 55"/>
                <a:gd name="T98" fmla="*/ 193 w 216"/>
                <a:gd name="T99" fmla="*/ 4 h 55"/>
                <a:gd name="T100" fmla="*/ 104 w 216"/>
                <a:gd name="T101" fmla="*/ 13 h 55"/>
                <a:gd name="T102" fmla="*/ 8 w 216"/>
                <a:gd name="T103" fmla="*/ 46 h 55"/>
                <a:gd name="T104" fmla="*/ 45 w 216"/>
                <a:gd name="T105" fmla="*/ 30 h 55"/>
                <a:gd name="T106" fmla="*/ 46 w 216"/>
                <a:gd name="T107" fmla="*/ 39 h 55"/>
                <a:gd name="T108" fmla="*/ 204 w 216"/>
                <a:gd name="T109" fmla="*/ 30 h 55"/>
                <a:gd name="T110" fmla="*/ 186 w 216"/>
                <a:gd name="T111" fmla="*/ 4 h 55"/>
                <a:gd name="T112" fmla="*/ 208 w 216"/>
                <a:gd name="T113" fmla="*/ 23 h 55"/>
                <a:gd name="T114" fmla="*/ 208 w 216"/>
                <a:gd name="T115" fmla="*/ 2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6" h="55">
                  <a:moveTo>
                    <a:pt x="205" y="5"/>
                  </a:moveTo>
                  <a:cubicBezTo>
                    <a:pt x="196" y="0"/>
                    <a:pt x="185" y="0"/>
                    <a:pt x="175" y="0"/>
                  </a:cubicBezTo>
                  <a:cubicBezTo>
                    <a:pt x="161" y="0"/>
                    <a:pt x="147" y="2"/>
                    <a:pt x="134" y="4"/>
                  </a:cubicBezTo>
                  <a:cubicBezTo>
                    <a:pt x="103" y="9"/>
                    <a:pt x="71" y="16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2" y="28"/>
                    <a:pt x="23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29"/>
                    <a:pt x="13" y="29"/>
                    <a:pt x="12" y="30"/>
                  </a:cubicBezTo>
                  <a:cubicBezTo>
                    <a:pt x="12" y="33"/>
                    <a:pt x="11" y="36"/>
                    <a:pt x="10" y="39"/>
                  </a:cubicBezTo>
                  <a:cubicBezTo>
                    <a:pt x="8" y="42"/>
                    <a:pt x="5" y="45"/>
                    <a:pt x="1" y="46"/>
                  </a:cubicBezTo>
                  <a:cubicBezTo>
                    <a:pt x="1" y="46"/>
                    <a:pt x="1" y="46"/>
                    <a:pt x="0" y="46"/>
                  </a:cubicBezTo>
                  <a:cubicBezTo>
                    <a:pt x="0" y="47"/>
                    <a:pt x="0" y="49"/>
                    <a:pt x="1" y="49"/>
                  </a:cubicBezTo>
                  <a:cubicBezTo>
                    <a:pt x="7" y="48"/>
                    <a:pt x="14" y="48"/>
                    <a:pt x="17" y="54"/>
                  </a:cubicBezTo>
                  <a:cubicBezTo>
                    <a:pt x="17" y="55"/>
                    <a:pt x="18" y="55"/>
                    <a:pt x="19" y="54"/>
                  </a:cubicBezTo>
                  <a:cubicBezTo>
                    <a:pt x="28" y="51"/>
                    <a:pt x="35" y="45"/>
                    <a:pt x="44" y="42"/>
                  </a:cubicBezTo>
                  <a:cubicBezTo>
                    <a:pt x="44" y="42"/>
                    <a:pt x="44" y="42"/>
                    <a:pt x="45" y="42"/>
                  </a:cubicBezTo>
                  <a:cubicBezTo>
                    <a:pt x="60" y="41"/>
                    <a:pt x="75" y="41"/>
                    <a:pt x="90" y="40"/>
                  </a:cubicBezTo>
                  <a:cubicBezTo>
                    <a:pt x="109" y="40"/>
                    <a:pt x="128" y="40"/>
                    <a:pt x="147" y="40"/>
                  </a:cubicBezTo>
                  <a:cubicBezTo>
                    <a:pt x="162" y="40"/>
                    <a:pt x="176" y="42"/>
                    <a:pt x="191" y="39"/>
                  </a:cubicBezTo>
                  <a:cubicBezTo>
                    <a:pt x="199" y="37"/>
                    <a:pt x="208" y="33"/>
                    <a:pt x="212" y="25"/>
                  </a:cubicBezTo>
                  <a:cubicBezTo>
                    <a:pt x="216" y="17"/>
                    <a:pt x="212" y="9"/>
                    <a:pt x="205" y="5"/>
                  </a:cubicBezTo>
                  <a:close/>
                  <a:moveTo>
                    <a:pt x="179" y="37"/>
                  </a:moveTo>
                  <a:cubicBezTo>
                    <a:pt x="178" y="38"/>
                    <a:pt x="176" y="38"/>
                    <a:pt x="174" y="38"/>
                  </a:cubicBezTo>
                  <a:cubicBezTo>
                    <a:pt x="171" y="32"/>
                    <a:pt x="167" y="27"/>
                    <a:pt x="162" y="22"/>
                  </a:cubicBezTo>
                  <a:cubicBezTo>
                    <a:pt x="160" y="19"/>
                    <a:pt x="157" y="16"/>
                    <a:pt x="155" y="13"/>
                  </a:cubicBezTo>
                  <a:cubicBezTo>
                    <a:pt x="153" y="11"/>
                    <a:pt x="151" y="7"/>
                    <a:pt x="149" y="5"/>
                  </a:cubicBezTo>
                  <a:cubicBezTo>
                    <a:pt x="149" y="5"/>
                    <a:pt x="149" y="5"/>
                    <a:pt x="149" y="5"/>
                  </a:cubicBezTo>
                  <a:cubicBezTo>
                    <a:pt x="161" y="14"/>
                    <a:pt x="169" y="28"/>
                    <a:pt x="180" y="37"/>
                  </a:cubicBezTo>
                  <a:cubicBezTo>
                    <a:pt x="180" y="37"/>
                    <a:pt x="180" y="37"/>
                    <a:pt x="179" y="37"/>
                  </a:cubicBezTo>
                  <a:close/>
                  <a:moveTo>
                    <a:pt x="50" y="28"/>
                  </a:moveTo>
                  <a:cubicBezTo>
                    <a:pt x="51" y="31"/>
                    <a:pt x="52" y="35"/>
                    <a:pt x="54" y="37"/>
                  </a:cubicBezTo>
                  <a:cubicBezTo>
                    <a:pt x="51" y="34"/>
                    <a:pt x="50" y="31"/>
                    <a:pt x="48" y="28"/>
                  </a:cubicBezTo>
                  <a:cubicBezTo>
                    <a:pt x="49" y="28"/>
                    <a:pt x="51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30"/>
                    <a:pt x="55" y="34"/>
                    <a:pt x="57" y="37"/>
                  </a:cubicBezTo>
                  <a:cubicBezTo>
                    <a:pt x="56" y="34"/>
                    <a:pt x="53" y="31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lose/>
                  <a:moveTo>
                    <a:pt x="44" y="33"/>
                  </a:moveTo>
                  <a:cubicBezTo>
                    <a:pt x="44" y="32"/>
                    <a:pt x="43" y="31"/>
                    <a:pt x="43" y="30"/>
                  </a:cubicBezTo>
                  <a:cubicBezTo>
                    <a:pt x="43" y="30"/>
                    <a:pt x="44" y="30"/>
                    <a:pt x="44" y="30"/>
                  </a:cubicBezTo>
                  <a:cubicBezTo>
                    <a:pt x="45" y="31"/>
                    <a:pt x="45" y="33"/>
                    <a:pt x="46" y="34"/>
                  </a:cubicBezTo>
                  <a:cubicBezTo>
                    <a:pt x="49" y="40"/>
                    <a:pt x="45" y="34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lose/>
                  <a:moveTo>
                    <a:pt x="47" y="29"/>
                  </a:moveTo>
                  <a:cubicBezTo>
                    <a:pt x="48" y="30"/>
                    <a:pt x="48" y="32"/>
                    <a:pt x="49" y="33"/>
                  </a:cubicBezTo>
                  <a:cubicBezTo>
                    <a:pt x="49" y="34"/>
                    <a:pt x="52" y="38"/>
                    <a:pt x="50" y="35"/>
                  </a:cubicBezTo>
                  <a:cubicBezTo>
                    <a:pt x="48" y="33"/>
                    <a:pt x="47" y="31"/>
                    <a:pt x="45" y="29"/>
                  </a:cubicBezTo>
                  <a:cubicBezTo>
                    <a:pt x="46" y="29"/>
                    <a:pt x="46" y="29"/>
                    <a:pt x="47" y="29"/>
                  </a:cubicBezTo>
                  <a:close/>
                  <a:moveTo>
                    <a:pt x="56" y="26"/>
                  </a:moveTo>
                  <a:cubicBezTo>
                    <a:pt x="58" y="29"/>
                    <a:pt x="59" y="33"/>
                    <a:pt x="61" y="36"/>
                  </a:cubicBezTo>
                  <a:cubicBezTo>
                    <a:pt x="60" y="34"/>
                    <a:pt x="55" y="30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6"/>
                    <a:pt x="55" y="26"/>
                    <a:pt x="56" y="26"/>
                  </a:cubicBezTo>
                  <a:close/>
                  <a:moveTo>
                    <a:pt x="62" y="24"/>
                  </a:moveTo>
                  <a:cubicBezTo>
                    <a:pt x="64" y="28"/>
                    <a:pt x="66" y="32"/>
                    <a:pt x="68" y="36"/>
                  </a:cubicBezTo>
                  <a:cubicBezTo>
                    <a:pt x="66" y="32"/>
                    <a:pt x="63" y="28"/>
                    <a:pt x="60" y="24"/>
                  </a:cubicBezTo>
                  <a:cubicBezTo>
                    <a:pt x="60" y="24"/>
                    <a:pt x="61" y="24"/>
                    <a:pt x="62" y="24"/>
                  </a:cubicBezTo>
                  <a:close/>
                  <a:moveTo>
                    <a:pt x="66" y="22"/>
                  </a:moveTo>
                  <a:cubicBezTo>
                    <a:pt x="68" y="27"/>
                    <a:pt x="71" y="32"/>
                    <a:pt x="74" y="36"/>
                  </a:cubicBezTo>
                  <a:cubicBezTo>
                    <a:pt x="71" y="32"/>
                    <a:pt x="67" y="27"/>
                    <a:pt x="63" y="23"/>
                  </a:cubicBezTo>
                  <a:cubicBezTo>
                    <a:pt x="64" y="23"/>
                    <a:pt x="65" y="23"/>
                    <a:pt x="66" y="22"/>
                  </a:cubicBezTo>
                  <a:close/>
                  <a:moveTo>
                    <a:pt x="70" y="21"/>
                  </a:moveTo>
                  <a:cubicBezTo>
                    <a:pt x="72" y="26"/>
                    <a:pt x="75" y="30"/>
                    <a:pt x="77" y="34"/>
                  </a:cubicBezTo>
                  <a:cubicBezTo>
                    <a:pt x="78" y="36"/>
                    <a:pt x="78" y="35"/>
                    <a:pt x="76" y="34"/>
                  </a:cubicBezTo>
                  <a:cubicBezTo>
                    <a:pt x="75" y="33"/>
                    <a:pt x="74" y="32"/>
                    <a:pt x="73" y="30"/>
                  </a:cubicBezTo>
                  <a:cubicBezTo>
                    <a:pt x="71" y="28"/>
                    <a:pt x="69" y="25"/>
                    <a:pt x="67" y="22"/>
                  </a:cubicBezTo>
                  <a:cubicBezTo>
                    <a:pt x="68" y="22"/>
                    <a:pt x="69" y="22"/>
                    <a:pt x="70" y="21"/>
                  </a:cubicBezTo>
                  <a:close/>
                  <a:moveTo>
                    <a:pt x="74" y="20"/>
                  </a:moveTo>
                  <a:cubicBezTo>
                    <a:pt x="74" y="20"/>
                    <a:pt x="74" y="20"/>
                    <a:pt x="74" y="20"/>
                  </a:cubicBezTo>
                  <a:cubicBezTo>
                    <a:pt x="75" y="23"/>
                    <a:pt x="76" y="25"/>
                    <a:pt x="77" y="27"/>
                  </a:cubicBezTo>
                  <a:cubicBezTo>
                    <a:pt x="78" y="29"/>
                    <a:pt x="79" y="30"/>
                    <a:pt x="79" y="32"/>
                  </a:cubicBezTo>
                  <a:cubicBezTo>
                    <a:pt x="79" y="32"/>
                    <a:pt x="80" y="32"/>
                    <a:pt x="80" y="33"/>
                  </a:cubicBezTo>
                  <a:cubicBezTo>
                    <a:pt x="77" y="29"/>
                    <a:pt x="74" y="25"/>
                    <a:pt x="71" y="21"/>
                  </a:cubicBezTo>
                  <a:cubicBezTo>
                    <a:pt x="72" y="21"/>
                    <a:pt x="73" y="20"/>
                    <a:pt x="74" y="20"/>
                  </a:cubicBezTo>
                  <a:close/>
                  <a:moveTo>
                    <a:pt x="81" y="18"/>
                  </a:moveTo>
                  <a:cubicBezTo>
                    <a:pt x="82" y="21"/>
                    <a:pt x="83" y="23"/>
                    <a:pt x="84" y="25"/>
                  </a:cubicBezTo>
                  <a:cubicBezTo>
                    <a:pt x="85" y="27"/>
                    <a:pt x="85" y="28"/>
                    <a:pt x="86" y="30"/>
                  </a:cubicBezTo>
                  <a:cubicBezTo>
                    <a:pt x="87" y="31"/>
                    <a:pt x="88" y="35"/>
                    <a:pt x="89" y="36"/>
                  </a:cubicBezTo>
                  <a:cubicBezTo>
                    <a:pt x="84" y="32"/>
                    <a:pt x="81" y="25"/>
                    <a:pt x="78" y="19"/>
                  </a:cubicBezTo>
                  <a:cubicBezTo>
                    <a:pt x="78" y="19"/>
                    <a:pt x="77" y="19"/>
                    <a:pt x="77" y="20"/>
                  </a:cubicBezTo>
                  <a:cubicBezTo>
                    <a:pt x="78" y="24"/>
                    <a:pt x="80" y="27"/>
                    <a:pt x="82" y="31"/>
                  </a:cubicBezTo>
                  <a:cubicBezTo>
                    <a:pt x="82" y="30"/>
                    <a:pt x="81" y="29"/>
                    <a:pt x="81" y="28"/>
                  </a:cubicBezTo>
                  <a:cubicBezTo>
                    <a:pt x="79" y="25"/>
                    <a:pt x="77" y="23"/>
                    <a:pt x="75" y="20"/>
                  </a:cubicBezTo>
                  <a:cubicBezTo>
                    <a:pt x="77" y="19"/>
                    <a:pt x="79" y="19"/>
                    <a:pt x="81" y="18"/>
                  </a:cubicBezTo>
                  <a:close/>
                  <a:moveTo>
                    <a:pt x="84" y="17"/>
                  </a:moveTo>
                  <a:cubicBezTo>
                    <a:pt x="86" y="21"/>
                    <a:pt x="88" y="25"/>
                    <a:pt x="89" y="29"/>
                  </a:cubicBezTo>
                  <a:cubicBezTo>
                    <a:pt x="87" y="25"/>
                    <a:pt x="84" y="22"/>
                    <a:pt x="82" y="18"/>
                  </a:cubicBezTo>
                  <a:cubicBezTo>
                    <a:pt x="83" y="18"/>
                    <a:pt x="83" y="18"/>
                    <a:pt x="84" y="17"/>
                  </a:cubicBezTo>
                  <a:close/>
                  <a:moveTo>
                    <a:pt x="143" y="6"/>
                  </a:moveTo>
                  <a:cubicBezTo>
                    <a:pt x="146" y="11"/>
                    <a:pt x="150" y="16"/>
                    <a:pt x="153" y="21"/>
                  </a:cubicBezTo>
                  <a:cubicBezTo>
                    <a:pt x="155" y="23"/>
                    <a:pt x="157" y="26"/>
                    <a:pt x="159" y="29"/>
                  </a:cubicBezTo>
                  <a:cubicBezTo>
                    <a:pt x="152" y="21"/>
                    <a:pt x="146" y="13"/>
                    <a:pt x="138" y="7"/>
                  </a:cubicBezTo>
                  <a:cubicBezTo>
                    <a:pt x="139" y="6"/>
                    <a:pt x="141" y="6"/>
                    <a:pt x="143" y="6"/>
                  </a:cubicBezTo>
                  <a:close/>
                  <a:moveTo>
                    <a:pt x="174" y="3"/>
                  </a:moveTo>
                  <a:cubicBezTo>
                    <a:pt x="177" y="8"/>
                    <a:pt x="181" y="13"/>
                    <a:pt x="185" y="18"/>
                  </a:cubicBezTo>
                  <a:cubicBezTo>
                    <a:pt x="188" y="20"/>
                    <a:pt x="189" y="23"/>
                    <a:pt x="191" y="27"/>
                  </a:cubicBezTo>
                  <a:cubicBezTo>
                    <a:pt x="192" y="28"/>
                    <a:pt x="193" y="29"/>
                    <a:pt x="194" y="30"/>
                  </a:cubicBezTo>
                  <a:cubicBezTo>
                    <a:pt x="194" y="31"/>
                    <a:pt x="194" y="31"/>
                    <a:pt x="194" y="31"/>
                  </a:cubicBezTo>
                  <a:cubicBezTo>
                    <a:pt x="194" y="31"/>
                    <a:pt x="194" y="30"/>
                    <a:pt x="193" y="30"/>
                  </a:cubicBezTo>
                  <a:cubicBezTo>
                    <a:pt x="189" y="26"/>
                    <a:pt x="187" y="21"/>
                    <a:pt x="183" y="17"/>
                  </a:cubicBezTo>
                  <a:cubicBezTo>
                    <a:pt x="179" y="12"/>
                    <a:pt x="176" y="7"/>
                    <a:pt x="171" y="3"/>
                  </a:cubicBezTo>
                  <a:cubicBezTo>
                    <a:pt x="172" y="3"/>
                    <a:pt x="173" y="3"/>
                    <a:pt x="174" y="3"/>
                  </a:cubicBezTo>
                  <a:close/>
                  <a:moveTo>
                    <a:pt x="158" y="4"/>
                  </a:moveTo>
                  <a:cubicBezTo>
                    <a:pt x="162" y="9"/>
                    <a:pt x="166" y="13"/>
                    <a:pt x="170" y="17"/>
                  </a:cubicBezTo>
                  <a:cubicBezTo>
                    <a:pt x="172" y="20"/>
                    <a:pt x="174" y="23"/>
                    <a:pt x="176" y="26"/>
                  </a:cubicBezTo>
                  <a:cubicBezTo>
                    <a:pt x="179" y="28"/>
                    <a:pt x="182" y="31"/>
                    <a:pt x="184" y="34"/>
                  </a:cubicBezTo>
                  <a:cubicBezTo>
                    <a:pt x="185" y="37"/>
                    <a:pt x="184" y="34"/>
                    <a:pt x="183" y="34"/>
                  </a:cubicBezTo>
                  <a:cubicBezTo>
                    <a:pt x="182" y="32"/>
                    <a:pt x="180" y="31"/>
                    <a:pt x="179" y="29"/>
                  </a:cubicBezTo>
                  <a:cubicBezTo>
                    <a:pt x="177" y="26"/>
                    <a:pt x="174" y="23"/>
                    <a:pt x="172" y="20"/>
                  </a:cubicBezTo>
                  <a:cubicBezTo>
                    <a:pt x="167" y="14"/>
                    <a:pt x="161" y="10"/>
                    <a:pt x="155" y="4"/>
                  </a:cubicBezTo>
                  <a:cubicBezTo>
                    <a:pt x="156" y="4"/>
                    <a:pt x="157" y="4"/>
                    <a:pt x="158" y="4"/>
                  </a:cubicBezTo>
                  <a:close/>
                  <a:moveTo>
                    <a:pt x="160" y="4"/>
                  </a:moveTo>
                  <a:cubicBezTo>
                    <a:pt x="161" y="4"/>
                    <a:pt x="162" y="4"/>
                    <a:pt x="163" y="4"/>
                  </a:cubicBezTo>
                  <a:cubicBezTo>
                    <a:pt x="168" y="9"/>
                    <a:pt x="173" y="15"/>
                    <a:pt x="177" y="21"/>
                  </a:cubicBezTo>
                  <a:cubicBezTo>
                    <a:pt x="179" y="24"/>
                    <a:pt x="181" y="26"/>
                    <a:pt x="183" y="28"/>
                  </a:cubicBezTo>
                  <a:cubicBezTo>
                    <a:pt x="184" y="29"/>
                    <a:pt x="185" y="30"/>
                    <a:pt x="186" y="31"/>
                  </a:cubicBezTo>
                  <a:cubicBezTo>
                    <a:pt x="187" y="32"/>
                    <a:pt x="191" y="37"/>
                    <a:pt x="188" y="34"/>
                  </a:cubicBezTo>
                  <a:cubicBezTo>
                    <a:pt x="183" y="28"/>
                    <a:pt x="178" y="22"/>
                    <a:pt x="173" y="17"/>
                  </a:cubicBezTo>
                  <a:cubicBezTo>
                    <a:pt x="170" y="15"/>
                    <a:pt x="167" y="13"/>
                    <a:pt x="164" y="10"/>
                  </a:cubicBezTo>
                  <a:cubicBezTo>
                    <a:pt x="162" y="8"/>
                    <a:pt x="161" y="6"/>
                    <a:pt x="160" y="4"/>
                  </a:cubicBezTo>
                  <a:close/>
                  <a:moveTo>
                    <a:pt x="165" y="5"/>
                  </a:moveTo>
                  <a:cubicBezTo>
                    <a:pt x="165" y="4"/>
                    <a:pt x="165" y="4"/>
                    <a:pt x="164" y="4"/>
                  </a:cubicBezTo>
                  <a:cubicBezTo>
                    <a:pt x="164" y="4"/>
                    <a:pt x="164" y="4"/>
                    <a:pt x="164" y="3"/>
                  </a:cubicBezTo>
                  <a:cubicBezTo>
                    <a:pt x="166" y="3"/>
                    <a:pt x="168" y="3"/>
                    <a:pt x="170" y="3"/>
                  </a:cubicBezTo>
                  <a:cubicBezTo>
                    <a:pt x="176" y="13"/>
                    <a:pt x="185" y="21"/>
                    <a:pt x="191" y="31"/>
                  </a:cubicBezTo>
                  <a:cubicBezTo>
                    <a:pt x="190" y="29"/>
                    <a:pt x="186" y="27"/>
                    <a:pt x="184" y="25"/>
                  </a:cubicBezTo>
                  <a:cubicBezTo>
                    <a:pt x="182" y="23"/>
                    <a:pt x="180" y="20"/>
                    <a:pt x="177" y="18"/>
                  </a:cubicBezTo>
                  <a:cubicBezTo>
                    <a:pt x="173" y="13"/>
                    <a:pt x="169" y="9"/>
                    <a:pt x="165" y="5"/>
                  </a:cubicBezTo>
                  <a:close/>
                  <a:moveTo>
                    <a:pt x="154" y="4"/>
                  </a:moveTo>
                  <a:cubicBezTo>
                    <a:pt x="157" y="10"/>
                    <a:pt x="162" y="15"/>
                    <a:pt x="167" y="20"/>
                  </a:cubicBezTo>
                  <a:cubicBezTo>
                    <a:pt x="169" y="23"/>
                    <a:pt x="172" y="26"/>
                    <a:pt x="174" y="29"/>
                  </a:cubicBezTo>
                  <a:cubicBezTo>
                    <a:pt x="176" y="31"/>
                    <a:pt x="177" y="33"/>
                    <a:pt x="178" y="35"/>
                  </a:cubicBezTo>
                  <a:cubicBezTo>
                    <a:pt x="181" y="38"/>
                    <a:pt x="178" y="35"/>
                    <a:pt x="177" y="34"/>
                  </a:cubicBezTo>
                  <a:cubicBezTo>
                    <a:pt x="167" y="25"/>
                    <a:pt x="160" y="13"/>
                    <a:pt x="150" y="5"/>
                  </a:cubicBezTo>
                  <a:cubicBezTo>
                    <a:pt x="151" y="5"/>
                    <a:pt x="152" y="5"/>
                    <a:pt x="154" y="4"/>
                  </a:cubicBezTo>
                  <a:close/>
                  <a:moveTo>
                    <a:pt x="148" y="5"/>
                  </a:moveTo>
                  <a:cubicBezTo>
                    <a:pt x="152" y="10"/>
                    <a:pt x="156" y="15"/>
                    <a:pt x="160" y="20"/>
                  </a:cubicBezTo>
                  <a:cubicBezTo>
                    <a:pt x="162" y="22"/>
                    <a:pt x="165" y="25"/>
                    <a:pt x="167" y="28"/>
                  </a:cubicBezTo>
                  <a:cubicBezTo>
                    <a:pt x="168" y="30"/>
                    <a:pt x="169" y="31"/>
                    <a:pt x="171" y="33"/>
                  </a:cubicBezTo>
                  <a:cubicBezTo>
                    <a:pt x="167" y="29"/>
                    <a:pt x="162" y="25"/>
                    <a:pt x="158" y="20"/>
                  </a:cubicBezTo>
                  <a:cubicBezTo>
                    <a:pt x="156" y="17"/>
                    <a:pt x="153" y="15"/>
                    <a:pt x="150" y="12"/>
                  </a:cubicBezTo>
                  <a:cubicBezTo>
                    <a:pt x="148" y="10"/>
                    <a:pt x="146" y="8"/>
                    <a:pt x="144" y="6"/>
                  </a:cubicBezTo>
                  <a:cubicBezTo>
                    <a:pt x="145" y="5"/>
                    <a:pt x="147" y="5"/>
                    <a:pt x="148" y="5"/>
                  </a:cubicBezTo>
                  <a:close/>
                  <a:moveTo>
                    <a:pt x="126" y="36"/>
                  </a:moveTo>
                  <a:cubicBezTo>
                    <a:pt x="125" y="34"/>
                    <a:pt x="124" y="31"/>
                    <a:pt x="123" y="30"/>
                  </a:cubicBezTo>
                  <a:cubicBezTo>
                    <a:pt x="125" y="32"/>
                    <a:pt x="127" y="35"/>
                    <a:pt x="129" y="37"/>
                  </a:cubicBezTo>
                  <a:cubicBezTo>
                    <a:pt x="127" y="37"/>
                    <a:pt x="125" y="37"/>
                    <a:pt x="123" y="37"/>
                  </a:cubicBezTo>
                  <a:cubicBezTo>
                    <a:pt x="123" y="37"/>
                    <a:pt x="123" y="37"/>
                    <a:pt x="123" y="36"/>
                  </a:cubicBezTo>
                  <a:cubicBezTo>
                    <a:pt x="123" y="35"/>
                    <a:pt x="123" y="35"/>
                    <a:pt x="122" y="34"/>
                  </a:cubicBezTo>
                  <a:cubicBezTo>
                    <a:pt x="123" y="34"/>
                    <a:pt x="125" y="36"/>
                    <a:pt x="126" y="36"/>
                  </a:cubicBezTo>
                  <a:cubicBezTo>
                    <a:pt x="126" y="37"/>
                    <a:pt x="126" y="36"/>
                    <a:pt x="126" y="36"/>
                  </a:cubicBezTo>
                  <a:close/>
                  <a:moveTo>
                    <a:pt x="121" y="23"/>
                  </a:moveTo>
                  <a:cubicBezTo>
                    <a:pt x="121" y="18"/>
                    <a:pt x="120" y="14"/>
                    <a:pt x="117" y="10"/>
                  </a:cubicBezTo>
                  <a:cubicBezTo>
                    <a:pt x="119" y="10"/>
                    <a:pt x="120" y="10"/>
                    <a:pt x="122" y="9"/>
                  </a:cubicBezTo>
                  <a:cubicBezTo>
                    <a:pt x="122" y="9"/>
                    <a:pt x="122" y="10"/>
                    <a:pt x="122" y="10"/>
                  </a:cubicBezTo>
                  <a:cubicBezTo>
                    <a:pt x="125" y="14"/>
                    <a:pt x="129" y="18"/>
                    <a:pt x="132" y="22"/>
                  </a:cubicBezTo>
                  <a:cubicBezTo>
                    <a:pt x="136" y="26"/>
                    <a:pt x="139" y="32"/>
                    <a:pt x="142" y="35"/>
                  </a:cubicBezTo>
                  <a:cubicBezTo>
                    <a:pt x="139" y="31"/>
                    <a:pt x="135" y="28"/>
                    <a:pt x="131" y="24"/>
                  </a:cubicBezTo>
                  <a:cubicBezTo>
                    <a:pt x="127" y="19"/>
                    <a:pt x="124" y="14"/>
                    <a:pt x="119" y="10"/>
                  </a:cubicBezTo>
                  <a:cubicBezTo>
                    <a:pt x="119" y="10"/>
                    <a:pt x="118" y="11"/>
                    <a:pt x="118" y="11"/>
                  </a:cubicBezTo>
                  <a:cubicBezTo>
                    <a:pt x="119" y="11"/>
                    <a:pt x="119" y="12"/>
                    <a:pt x="120" y="12"/>
                  </a:cubicBezTo>
                  <a:cubicBezTo>
                    <a:pt x="120" y="12"/>
                    <a:pt x="120" y="13"/>
                    <a:pt x="120" y="13"/>
                  </a:cubicBezTo>
                  <a:cubicBezTo>
                    <a:pt x="123" y="16"/>
                    <a:pt x="126" y="19"/>
                    <a:pt x="128" y="23"/>
                  </a:cubicBezTo>
                  <a:cubicBezTo>
                    <a:pt x="131" y="27"/>
                    <a:pt x="135" y="30"/>
                    <a:pt x="137" y="34"/>
                  </a:cubicBezTo>
                  <a:cubicBezTo>
                    <a:pt x="139" y="37"/>
                    <a:pt x="136" y="33"/>
                    <a:pt x="135" y="32"/>
                  </a:cubicBezTo>
                  <a:cubicBezTo>
                    <a:pt x="133" y="30"/>
                    <a:pt x="131" y="28"/>
                    <a:pt x="129" y="26"/>
                  </a:cubicBezTo>
                  <a:cubicBezTo>
                    <a:pt x="126" y="23"/>
                    <a:pt x="125" y="19"/>
                    <a:pt x="121" y="17"/>
                  </a:cubicBezTo>
                  <a:cubicBezTo>
                    <a:pt x="121" y="17"/>
                    <a:pt x="120" y="17"/>
                    <a:pt x="121" y="17"/>
                  </a:cubicBezTo>
                  <a:cubicBezTo>
                    <a:pt x="123" y="21"/>
                    <a:pt x="126" y="25"/>
                    <a:pt x="128" y="29"/>
                  </a:cubicBezTo>
                  <a:cubicBezTo>
                    <a:pt x="126" y="27"/>
                    <a:pt x="124" y="25"/>
                    <a:pt x="121" y="23"/>
                  </a:cubicBezTo>
                  <a:cubicBezTo>
                    <a:pt x="121" y="23"/>
                    <a:pt x="121" y="23"/>
                    <a:pt x="121" y="23"/>
                  </a:cubicBezTo>
                  <a:close/>
                  <a:moveTo>
                    <a:pt x="153" y="37"/>
                  </a:moveTo>
                  <a:cubicBezTo>
                    <a:pt x="153" y="37"/>
                    <a:pt x="153" y="37"/>
                    <a:pt x="153" y="37"/>
                  </a:cubicBezTo>
                  <a:cubicBezTo>
                    <a:pt x="152" y="37"/>
                    <a:pt x="150" y="37"/>
                    <a:pt x="148" y="37"/>
                  </a:cubicBezTo>
                  <a:cubicBezTo>
                    <a:pt x="148" y="37"/>
                    <a:pt x="149" y="37"/>
                    <a:pt x="148" y="36"/>
                  </a:cubicBezTo>
                  <a:cubicBezTo>
                    <a:pt x="145" y="32"/>
                    <a:pt x="142" y="27"/>
                    <a:pt x="139" y="23"/>
                  </a:cubicBezTo>
                  <a:cubicBezTo>
                    <a:pt x="137" y="21"/>
                    <a:pt x="135" y="18"/>
                    <a:pt x="133" y="16"/>
                  </a:cubicBezTo>
                  <a:cubicBezTo>
                    <a:pt x="132" y="15"/>
                    <a:pt x="132" y="14"/>
                    <a:pt x="131" y="13"/>
                  </a:cubicBezTo>
                  <a:cubicBezTo>
                    <a:pt x="134" y="16"/>
                    <a:pt x="137" y="20"/>
                    <a:pt x="140" y="24"/>
                  </a:cubicBezTo>
                  <a:cubicBezTo>
                    <a:pt x="145" y="28"/>
                    <a:pt x="149" y="32"/>
                    <a:pt x="153" y="37"/>
                  </a:cubicBezTo>
                  <a:close/>
                  <a:moveTo>
                    <a:pt x="132" y="32"/>
                  </a:moveTo>
                  <a:cubicBezTo>
                    <a:pt x="131" y="32"/>
                    <a:pt x="131" y="31"/>
                    <a:pt x="130" y="30"/>
                  </a:cubicBezTo>
                  <a:cubicBezTo>
                    <a:pt x="128" y="27"/>
                    <a:pt x="126" y="24"/>
                    <a:pt x="124" y="21"/>
                  </a:cubicBezTo>
                  <a:cubicBezTo>
                    <a:pt x="124" y="21"/>
                    <a:pt x="121" y="17"/>
                    <a:pt x="122" y="19"/>
                  </a:cubicBezTo>
                  <a:cubicBezTo>
                    <a:pt x="124" y="20"/>
                    <a:pt x="125" y="22"/>
                    <a:pt x="126" y="23"/>
                  </a:cubicBezTo>
                  <a:cubicBezTo>
                    <a:pt x="129" y="28"/>
                    <a:pt x="134" y="32"/>
                    <a:pt x="139" y="37"/>
                  </a:cubicBezTo>
                  <a:cubicBezTo>
                    <a:pt x="139" y="37"/>
                    <a:pt x="139" y="37"/>
                    <a:pt x="139" y="36"/>
                  </a:cubicBezTo>
                  <a:cubicBezTo>
                    <a:pt x="137" y="31"/>
                    <a:pt x="133" y="28"/>
                    <a:pt x="130" y="24"/>
                  </a:cubicBezTo>
                  <a:cubicBezTo>
                    <a:pt x="128" y="21"/>
                    <a:pt x="126" y="19"/>
                    <a:pt x="124" y="16"/>
                  </a:cubicBezTo>
                  <a:cubicBezTo>
                    <a:pt x="124" y="16"/>
                    <a:pt x="124" y="16"/>
                    <a:pt x="124" y="17"/>
                  </a:cubicBezTo>
                  <a:cubicBezTo>
                    <a:pt x="126" y="19"/>
                    <a:pt x="129" y="21"/>
                    <a:pt x="131" y="24"/>
                  </a:cubicBezTo>
                  <a:cubicBezTo>
                    <a:pt x="134" y="29"/>
                    <a:pt x="139" y="32"/>
                    <a:pt x="143" y="37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0" y="37"/>
                    <a:pt x="138" y="37"/>
                    <a:pt x="135" y="37"/>
                  </a:cubicBezTo>
                  <a:cubicBezTo>
                    <a:pt x="135" y="37"/>
                    <a:pt x="135" y="37"/>
                    <a:pt x="135" y="37"/>
                  </a:cubicBezTo>
                  <a:cubicBezTo>
                    <a:pt x="134" y="35"/>
                    <a:pt x="133" y="34"/>
                    <a:pt x="132" y="32"/>
                  </a:cubicBezTo>
                  <a:close/>
                  <a:moveTo>
                    <a:pt x="148" y="37"/>
                  </a:moveTo>
                  <a:cubicBezTo>
                    <a:pt x="148" y="37"/>
                    <a:pt x="148" y="37"/>
                    <a:pt x="148" y="37"/>
                  </a:cubicBezTo>
                  <a:cubicBezTo>
                    <a:pt x="146" y="37"/>
                    <a:pt x="145" y="37"/>
                    <a:pt x="143" y="37"/>
                  </a:cubicBezTo>
                  <a:cubicBezTo>
                    <a:pt x="144" y="37"/>
                    <a:pt x="144" y="36"/>
                    <a:pt x="144" y="36"/>
                  </a:cubicBezTo>
                  <a:cubicBezTo>
                    <a:pt x="138" y="27"/>
                    <a:pt x="130" y="19"/>
                    <a:pt x="123" y="10"/>
                  </a:cubicBezTo>
                  <a:cubicBezTo>
                    <a:pt x="124" y="12"/>
                    <a:pt x="127" y="14"/>
                    <a:pt x="129" y="16"/>
                  </a:cubicBezTo>
                  <a:cubicBezTo>
                    <a:pt x="131" y="18"/>
                    <a:pt x="133" y="20"/>
                    <a:pt x="135" y="23"/>
                  </a:cubicBezTo>
                  <a:cubicBezTo>
                    <a:pt x="139" y="28"/>
                    <a:pt x="144" y="32"/>
                    <a:pt x="148" y="37"/>
                  </a:cubicBezTo>
                  <a:close/>
                  <a:moveTo>
                    <a:pt x="123" y="25"/>
                  </a:moveTo>
                  <a:cubicBezTo>
                    <a:pt x="126" y="27"/>
                    <a:pt x="129" y="30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2" y="33"/>
                    <a:pt x="132" y="34"/>
                    <a:pt x="132" y="34"/>
                  </a:cubicBezTo>
                  <a:cubicBezTo>
                    <a:pt x="133" y="36"/>
                    <a:pt x="133" y="36"/>
                    <a:pt x="133" y="36"/>
                  </a:cubicBezTo>
                  <a:cubicBezTo>
                    <a:pt x="134" y="36"/>
                    <a:pt x="134" y="36"/>
                    <a:pt x="134" y="37"/>
                  </a:cubicBezTo>
                  <a:cubicBezTo>
                    <a:pt x="133" y="37"/>
                    <a:pt x="131" y="37"/>
                    <a:pt x="130" y="37"/>
                  </a:cubicBezTo>
                  <a:cubicBezTo>
                    <a:pt x="130" y="37"/>
                    <a:pt x="130" y="37"/>
                    <a:pt x="130" y="36"/>
                  </a:cubicBezTo>
                  <a:cubicBezTo>
                    <a:pt x="129" y="34"/>
                    <a:pt x="127" y="32"/>
                    <a:pt x="126" y="30"/>
                  </a:cubicBezTo>
                  <a:cubicBezTo>
                    <a:pt x="125" y="28"/>
                    <a:pt x="124" y="27"/>
                    <a:pt x="123" y="26"/>
                  </a:cubicBezTo>
                  <a:cubicBezTo>
                    <a:pt x="122" y="24"/>
                    <a:pt x="122" y="24"/>
                    <a:pt x="123" y="25"/>
                  </a:cubicBezTo>
                  <a:close/>
                  <a:moveTo>
                    <a:pt x="164" y="37"/>
                  </a:moveTo>
                  <a:cubicBezTo>
                    <a:pt x="164" y="37"/>
                    <a:pt x="164" y="37"/>
                    <a:pt x="164" y="37"/>
                  </a:cubicBezTo>
                  <a:cubicBezTo>
                    <a:pt x="163" y="37"/>
                    <a:pt x="161" y="37"/>
                    <a:pt x="160" y="37"/>
                  </a:cubicBezTo>
                  <a:cubicBezTo>
                    <a:pt x="158" y="37"/>
                    <a:pt x="156" y="37"/>
                    <a:pt x="154" y="37"/>
                  </a:cubicBezTo>
                  <a:cubicBezTo>
                    <a:pt x="154" y="37"/>
                    <a:pt x="154" y="37"/>
                    <a:pt x="154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3" y="35"/>
                    <a:pt x="153" y="35"/>
                    <a:pt x="152" y="34"/>
                  </a:cubicBezTo>
                  <a:cubicBezTo>
                    <a:pt x="149" y="30"/>
                    <a:pt x="145" y="26"/>
                    <a:pt x="142" y="21"/>
                  </a:cubicBezTo>
                  <a:cubicBezTo>
                    <a:pt x="141" y="19"/>
                    <a:pt x="140" y="16"/>
                    <a:pt x="138" y="14"/>
                  </a:cubicBezTo>
                  <a:cubicBezTo>
                    <a:pt x="141" y="17"/>
                    <a:pt x="143" y="19"/>
                    <a:pt x="146" y="22"/>
                  </a:cubicBezTo>
                  <a:cubicBezTo>
                    <a:pt x="149" y="28"/>
                    <a:pt x="155" y="31"/>
                    <a:pt x="158" y="37"/>
                  </a:cubicBezTo>
                  <a:cubicBezTo>
                    <a:pt x="159" y="37"/>
                    <a:pt x="159" y="37"/>
                    <a:pt x="159" y="37"/>
                  </a:cubicBezTo>
                  <a:cubicBezTo>
                    <a:pt x="156" y="31"/>
                    <a:pt x="151" y="27"/>
                    <a:pt x="148" y="22"/>
                  </a:cubicBezTo>
                  <a:cubicBezTo>
                    <a:pt x="146" y="19"/>
                    <a:pt x="145" y="17"/>
                    <a:pt x="143" y="15"/>
                  </a:cubicBezTo>
                  <a:cubicBezTo>
                    <a:pt x="142" y="13"/>
                    <a:pt x="139" y="9"/>
                    <a:pt x="138" y="8"/>
                  </a:cubicBezTo>
                  <a:cubicBezTo>
                    <a:pt x="143" y="12"/>
                    <a:pt x="148" y="17"/>
                    <a:pt x="152" y="22"/>
                  </a:cubicBezTo>
                  <a:cubicBezTo>
                    <a:pt x="154" y="25"/>
                    <a:pt x="157" y="27"/>
                    <a:pt x="159" y="30"/>
                  </a:cubicBezTo>
                  <a:cubicBezTo>
                    <a:pt x="160" y="31"/>
                    <a:pt x="161" y="33"/>
                    <a:pt x="162" y="34"/>
                  </a:cubicBezTo>
                  <a:cubicBezTo>
                    <a:pt x="163" y="35"/>
                    <a:pt x="163" y="36"/>
                    <a:pt x="164" y="36"/>
                  </a:cubicBezTo>
                  <a:cubicBezTo>
                    <a:pt x="164" y="36"/>
                    <a:pt x="164" y="37"/>
                    <a:pt x="164" y="37"/>
                  </a:cubicBezTo>
                  <a:close/>
                  <a:moveTo>
                    <a:pt x="137" y="7"/>
                  </a:moveTo>
                  <a:cubicBezTo>
                    <a:pt x="140" y="13"/>
                    <a:pt x="145" y="18"/>
                    <a:pt x="148" y="23"/>
                  </a:cubicBezTo>
                  <a:cubicBezTo>
                    <a:pt x="149" y="24"/>
                    <a:pt x="150" y="25"/>
                    <a:pt x="151" y="27"/>
                  </a:cubicBezTo>
                  <a:cubicBezTo>
                    <a:pt x="149" y="25"/>
                    <a:pt x="147" y="23"/>
                    <a:pt x="145" y="21"/>
                  </a:cubicBezTo>
                  <a:cubicBezTo>
                    <a:pt x="142" y="16"/>
                    <a:pt x="136" y="12"/>
                    <a:pt x="132" y="7"/>
                  </a:cubicBezTo>
                  <a:cubicBezTo>
                    <a:pt x="134" y="7"/>
                    <a:pt x="135" y="7"/>
                    <a:pt x="137" y="7"/>
                  </a:cubicBezTo>
                  <a:close/>
                  <a:moveTo>
                    <a:pt x="141" y="20"/>
                  </a:moveTo>
                  <a:cubicBezTo>
                    <a:pt x="143" y="24"/>
                    <a:pt x="146" y="28"/>
                    <a:pt x="149" y="31"/>
                  </a:cubicBezTo>
                  <a:cubicBezTo>
                    <a:pt x="149" y="31"/>
                    <a:pt x="148" y="31"/>
                    <a:pt x="148" y="30"/>
                  </a:cubicBezTo>
                  <a:cubicBezTo>
                    <a:pt x="146" y="28"/>
                    <a:pt x="143" y="26"/>
                    <a:pt x="141" y="23"/>
                  </a:cubicBezTo>
                  <a:cubicBezTo>
                    <a:pt x="136" y="18"/>
                    <a:pt x="132" y="13"/>
                    <a:pt x="128" y="9"/>
                  </a:cubicBezTo>
                  <a:cubicBezTo>
                    <a:pt x="127" y="8"/>
                    <a:pt x="127" y="9"/>
                    <a:pt x="127" y="9"/>
                  </a:cubicBezTo>
                  <a:cubicBezTo>
                    <a:pt x="131" y="14"/>
                    <a:pt x="135" y="19"/>
                    <a:pt x="138" y="24"/>
                  </a:cubicBezTo>
                  <a:cubicBezTo>
                    <a:pt x="140" y="26"/>
                    <a:pt x="142" y="29"/>
                    <a:pt x="144" y="32"/>
                  </a:cubicBezTo>
                  <a:cubicBezTo>
                    <a:pt x="141" y="28"/>
                    <a:pt x="137" y="24"/>
                    <a:pt x="133" y="20"/>
                  </a:cubicBezTo>
                  <a:cubicBezTo>
                    <a:pt x="130" y="16"/>
                    <a:pt x="127" y="12"/>
                    <a:pt x="122" y="9"/>
                  </a:cubicBezTo>
                  <a:cubicBezTo>
                    <a:pt x="125" y="9"/>
                    <a:pt x="128" y="8"/>
                    <a:pt x="131" y="8"/>
                  </a:cubicBezTo>
                  <a:cubicBezTo>
                    <a:pt x="134" y="12"/>
                    <a:pt x="138" y="15"/>
                    <a:pt x="141" y="20"/>
                  </a:cubicBezTo>
                  <a:close/>
                  <a:moveTo>
                    <a:pt x="114" y="11"/>
                  </a:moveTo>
                  <a:cubicBezTo>
                    <a:pt x="119" y="18"/>
                    <a:pt x="120" y="29"/>
                    <a:pt x="116" y="37"/>
                  </a:cubicBezTo>
                  <a:cubicBezTo>
                    <a:pt x="115" y="37"/>
                    <a:pt x="114" y="37"/>
                    <a:pt x="113" y="37"/>
                  </a:cubicBezTo>
                  <a:cubicBezTo>
                    <a:pt x="117" y="29"/>
                    <a:pt x="115" y="19"/>
                    <a:pt x="111" y="12"/>
                  </a:cubicBezTo>
                  <a:cubicBezTo>
                    <a:pt x="112" y="11"/>
                    <a:pt x="113" y="11"/>
                    <a:pt x="114" y="11"/>
                  </a:cubicBezTo>
                  <a:close/>
                  <a:moveTo>
                    <a:pt x="79" y="36"/>
                  </a:moveTo>
                  <a:cubicBezTo>
                    <a:pt x="76" y="31"/>
                    <a:pt x="73" y="27"/>
                    <a:pt x="70" y="22"/>
                  </a:cubicBezTo>
                  <a:cubicBezTo>
                    <a:pt x="74" y="27"/>
                    <a:pt x="79" y="31"/>
                    <a:pt x="81" y="37"/>
                  </a:cubicBezTo>
                  <a:cubicBezTo>
                    <a:pt x="79" y="37"/>
                    <a:pt x="77" y="37"/>
                    <a:pt x="75" y="38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4" y="34"/>
                    <a:pt x="72" y="30"/>
                    <a:pt x="70" y="27"/>
                  </a:cubicBezTo>
                  <a:cubicBezTo>
                    <a:pt x="70" y="28"/>
                    <a:pt x="70" y="28"/>
                    <a:pt x="71" y="28"/>
                  </a:cubicBezTo>
                  <a:cubicBezTo>
                    <a:pt x="73" y="31"/>
                    <a:pt x="75" y="34"/>
                    <a:pt x="78" y="37"/>
                  </a:cubicBezTo>
                  <a:cubicBezTo>
                    <a:pt x="78" y="37"/>
                    <a:pt x="79" y="37"/>
                    <a:pt x="79" y="36"/>
                  </a:cubicBezTo>
                  <a:close/>
                  <a:moveTo>
                    <a:pt x="85" y="37"/>
                  </a:moveTo>
                  <a:cubicBezTo>
                    <a:pt x="86" y="37"/>
                    <a:pt x="86" y="37"/>
                    <a:pt x="86" y="36"/>
                  </a:cubicBezTo>
                  <a:cubicBezTo>
                    <a:pt x="85" y="34"/>
                    <a:pt x="83" y="31"/>
                    <a:pt x="82" y="29"/>
                  </a:cubicBezTo>
                  <a:cubicBezTo>
                    <a:pt x="81" y="27"/>
                    <a:pt x="80" y="26"/>
                    <a:pt x="80" y="25"/>
                  </a:cubicBezTo>
                  <a:cubicBezTo>
                    <a:pt x="80" y="25"/>
                    <a:pt x="77" y="18"/>
                    <a:pt x="79" y="22"/>
                  </a:cubicBezTo>
                  <a:cubicBezTo>
                    <a:pt x="82" y="27"/>
                    <a:pt x="85" y="33"/>
                    <a:pt x="90" y="37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88" y="31"/>
                    <a:pt x="84" y="25"/>
                    <a:pt x="82" y="19"/>
                  </a:cubicBezTo>
                  <a:cubicBezTo>
                    <a:pt x="84" y="24"/>
                    <a:pt x="90" y="30"/>
                    <a:pt x="93" y="35"/>
                  </a:cubicBezTo>
                  <a:cubicBezTo>
                    <a:pt x="93" y="36"/>
                    <a:pt x="93" y="36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0" y="37"/>
                    <a:pt x="86" y="37"/>
                    <a:pt x="82" y="37"/>
                  </a:cubicBezTo>
                  <a:cubicBezTo>
                    <a:pt x="80" y="32"/>
                    <a:pt x="78" y="25"/>
                    <a:pt x="75" y="21"/>
                  </a:cubicBezTo>
                  <a:cubicBezTo>
                    <a:pt x="79" y="27"/>
                    <a:pt x="82" y="32"/>
                    <a:pt x="85" y="37"/>
                  </a:cubicBezTo>
                  <a:close/>
                  <a:moveTo>
                    <a:pt x="93" y="35"/>
                  </a:moveTo>
                  <a:cubicBezTo>
                    <a:pt x="93" y="34"/>
                    <a:pt x="92" y="33"/>
                    <a:pt x="92" y="32"/>
                  </a:cubicBezTo>
                  <a:cubicBezTo>
                    <a:pt x="91" y="31"/>
                    <a:pt x="90" y="29"/>
                    <a:pt x="89" y="28"/>
                  </a:cubicBezTo>
                  <a:cubicBezTo>
                    <a:pt x="89" y="26"/>
                    <a:pt x="88" y="24"/>
                    <a:pt x="87" y="23"/>
                  </a:cubicBezTo>
                  <a:cubicBezTo>
                    <a:pt x="87" y="22"/>
                    <a:pt x="83" y="16"/>
                    <a:pt x="86" y="19"/>
                  </a:cubicBezTo>
                  <a:cubicBezTo>
                    <a:pt x="89" y="25"/>
                    <a:pt x="94" y="30"/>
                    <a:pt x="97" y="37"/>
                  </a:cubicBezTo>
                  <a:cubicBezTo>
                    <a:pt x="98" y="37"/>
                    <a:pt x="98" y="37"/>
                    <a:pt x="98" y="36"/>
                  </a:cubicBezTo>
                  <a:cubicBezTo>
                    <a:pt x="97" y="33"/>
                    <a:pt x="96" y="30"/>
                    <a:pt x="94" y="27"/>
                  </a:cubicBezTo>
                  <a:cubicBezTo>
                    <a:pt x="93" y="25"/>
                    <a:pt x="92" y="23"/>
                    <a:pt x="91" y="21"/>
                  </a:cubicBezTo>
                  <a:cubicBezTo>
                    <a:pt x="91" y="20"/>
                    <a:pt x="88" y="14"/>
                    <a:pt x="90" y="17"/>
                  </a:cubicBezTo>
                  <a:cubicBezTo>
                    <a:pt x="93" y="20"/>
                    <a:pt x="95" y="25"/>
                    <a:pt x="97" y="28"/>
                  </a:cubicBezTo>
                  <a:cubicBezTo>
                    <a:pt x="99" y="31"/>
                    <a:pt x="101" y="34"/>
                    <a:pt x="103" y="37"/>
                  </a:cubicBezTo>
                  <a:cubicBezTo>
                    <a:pt x="102" y="37"/>
                    <a:pt x="101" y="37"/>
                    <a:pt x="99" y="37"/>
                  </a:cubicBezTo>
                  <a:cubicBezTo>
                    <a:pt x="97" y="37"/>
                    <a:pt x="96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6"/>
                    <a:pt x="94" y="36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lose/>
                  <a:moveTo>
                    <a:pt x="100" y="25"/>
                  </a:moveTo>
                  <a:cubicBezTo>
                    <a:pt x="103" y="29"/>
                    <a:pt x="105" y="32"/>
                    <a:pt x="108" y="35"/>
                  </a:cubicBezTo>
                  <a:cubicBezTo>
                    <a:pt x="108" y="35"/>
                    <a:pt x="109" y="35"/>
                    <a:pt x="109" y="35"/>
                  </a:cubicBezTo>
                  <a:cubicBezTo>
                    <a:pt x="106" y="28"/>
                    <a:pt x="101" y="22"/>
                    <a:pt x="98" y="15"/>
                  </a:cubicBezTo>
                  <a:cubicBezTo>
                    <a:pt x="99" y="18"/>
                    <a:pt x="102" y="21"/>
                    <a:pt x="104" y="23"/>
                  </a:cubicBezTo>
                  <a:cubicBezTo>
                    <a:pt x="106" y="27"/>
                    <a:pt x="109" y="30"/>
                    <a:pt x="111" y="33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1" y="34"/>
                    <a:pt x="110" y="36"/>
                    <a:pt x="109" y="37"/>
                  </a:cubicBezTo>
                  <a:cubicBezTo>
                    <a:pt x="107" y="37"/>
                    <a:pt x="106" y="37"/>
                    <a:pt x="104" y="37"/>
                  </a:cubicBezTo>
                  <a:cubicBezTo>
                    <a:pt x="102" y="30"/>
                    <a:pt x="97" y="24"/>
                    <a:pt x="94" y="17"/>
                  </a:cubicBezTo>
                  <a:cubicBezTo>
                    <a:pt x="92" y="13"/>
                    <a:pt x="97" y="20"/>
                    <a:pt x="96" y="20"/>
                  </a:cubicBezTo>
                  <a:cubicBezTo>
                    <a:pt x="98" y="21"/>
                    <a:pt x="99" y="23"/>
                    <a:pt x="100" y="25"/>
                  </a:cubicBezTo>
                  <a:close/>
                  <a:moveTo>
                    <a:pt x="111" y="32"/>
                  </a:moveTo>
                  <a:cubicBezTo>
                    <a:pt x="109" y="26"/>
                    <a:pt x="105" y="21"/>
                    <a:pt x="102" y="15"/>
                  </a:cubicBezTo>
                  <a:cubicBezTo>
                    <a:pt x="100" y="13"/>
                    <a:pt x="101" y="14"/>
                    <a:pt x="102" y="15"/>
                  </a:cubicBezTo>
                  <a:cubicBezTo>
                    <a:pt x="104" y="17"/>
                    <a:pt x="105" y="18"/>
                    <a:pt x="107" y="20"/>
                  </a:cubicBezTo>
                  <a:cubicBezTo>
                    <a:pt x="109" y="23"/>
                    <a:pt x="110" y="26"/>
                    <a:pt x="112" y="28"/>
                  </a:cubicBezTo>
                  <a:cubicBezTo>
                    <a:pt x="112" y="29"/>
                    <a:pt x="112" y="31"/>
                    <a:pt x="111" y="32"/>
                  </a:cubicBezTo>
                  <a:close/>
                  <a:moveTo>
                    <a:pt x="110" y="24"/>
                  </a:moveTo>
                  <a:cubicBezTo>
                    <a:pt x="109" y="22"/>
                    <a:pt x="108" y="20"/>
                    <a:pt x="107" y="19"/>
                  </a:cubicBezTo>
                  <a:cubicBezTo>
                    <a:pt x="105" y="17"/>
                    <a:pt x="103" y="15"/>
                    <a:pt x="101" y="13"/>
                  </a:cubicBezTo>
                  <a:cubicBezTo>
                    <a:pt x="102" y="13"/>
                    <a:pt x="103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6" y="16"/>
                    <a:pt x="107" y="18"/>
                    <a:pt x="109" y="21"/>
                  </a:cubicBezTo>
                  <a:cubicBezTo>
                    <a:pt x="110" y="22"/>
                    <a:pt x="114" y="30"/>
                    <a:pt x="110" y="24"/>
                  </a:cubicBezTo>
                  <a:close/>
                  <a:moveTo>
                    <a:pt x="100" y="14"/>
                  </a:moveTo>
                  <a:cubicBezTo>
                    <a:pt x="102" y="17"/>
                    <a:pt x="104" y="19"/>
                    <a:pt x="106" y="22"/>
                  </a:cubicBezTo>
                  <a:cubicBezTo>
                    <a:pt x="108" y="25"/>
                    <a:pt x="109" y="28"/>
                    <a:pt x="110" y="32"/>
                  </a:cubicBezTo>
                  <a:cubicBezTo>
                    <a:pt x="108" y="26"/>
                    <a:pt x="103" y="19"/>
                    <a:pt x="98" y="14"/>
                  </a:cubicBezTo>
                  <a:cubicBezTo>
                    <a:pt x="99" y="14"/>
                    <a:pt x="100" y="14"/>
                    <a:pt x="100" y="14"/>
                  </a:cubicBezTo>
                  <a:close/>
                  <a:moveTo>
                    <a:pt x="97" y="14"/>
                  </a:moveTo>
                  <a:cubicBezTo>
                    <a:pt x="100" y="21"/>
                    <a:pt x="104" y="27"/>
                    <a:pt x="107" y="34"/>
                  </a:cubicBezTo>
                  <a:cubicBezTo>
                    <a:pt x="106" y="30"/>
                    <a:pt x="102" y="27"/>
                    <a:pt x="100" y="23"/>
                  </a:cubicBezTo>
                  <a:cubicBezTo>
                    <a:pt x="98" y="21"/>
                    <a:pt x="96" y="18"/>
                    <a:pt x="94" y="15"/>
                  </a:cubicBezTo>
                  <a:cubicBezTo>
                    <a:pt x="95" y="15"/>
                    <a:pt x="96" y="15"/>
                    <a:pt x="97" y="14"/>
                  </a:cubicBezTo>
                  <a:close/>
                  <a:moveTo>
                    <a:pt x="103" y="35"/>
                  </a:moveTo>
                  <a:cubicBezTo>
                    <a:pt x="105" y="39"/>
                    <a:pt x="100" y="32"/>
                    <a:pt x="100" y="31"/>
                  </a:cubicBezTo>
                  <a:cubicBezTo>
                    <a:pt x="98" y="29"/>
                    <a:pt x="97" y="26"/>
                    <a:pt x="95" y="24"/>
                  </a:cubicBezTo>
                  <a:cubicBezTo>
                    <a:pt x="94" y="21"/>
                    <a:pt x="92" y="18"/>
                    <a:pt x="90" y="16"/>
                  </a:cubicBezTo>
                  <a:cubicBezTo>
                    <a:pt x="91" y="16"/>
                    <a:pt x="92" y="16"/>
                    <a:pt x="93" y="15"/>
                  </a:cubicBezTo>
                  <a:cubicBezTo>
                    <a:pt x="95" y="23"/>
                    <a:pt x="100" y="29"/>
                    <a:pt x="103" y="35"/>
                  </a:cubicBezTo>
                  <a:close/>
                  <a:moveTo>
                    <a:pt x="89" y="16"/>
                  </a:moveTo>
                  <a:cubicBezTo>
                    <a:pt x="91" y="23"/>
                    <a:pt x="94" y="30"/>
                    <a:pt x="97" y="35"/>
                  </a:cubicBezTo>
                  <a:cubicBezTo>
                    <a:pt x="94" y="29"/>
                    <a:pt x="89" y="23"/>
                    <a:pt x="85" y="17"/>
                  </a:cubicBezTo>
                  <a:cubicBezTo>
                    <a:pt x="86" y="17"/>
                    <a:pt x="87" y="17"/>
                    <a:pt x="89" y="16"/>
                  </a:cubicBezTo>
                  <a:close/>
                  <a:moveTo>
                    <a:pt x="59" y="25"/>
                  </a:moveTo>
                  <a:cubicBezTo>
                    <a:pt x="60" y="26"/>
                    <a:pt x="61" y="28"/>
                    <a:pt x="62" y="30"/>
                  </a:cubicBezTo>
                  <a:cubicBezTo>
                    <a:pt x="62" y="31"/>
                    <a:pt x="63" y="32"/>
                    <a:pt x="63" y="34"/>
                  </a:cubicBezTo>
                  <a:cubicBezTo>
                    <a:pt x="61" y="31"/>
                    <a:pt x="59" y="28"/>
                    <a:pt x="57" y="25"/>
                  </a:cubicBezTo>
                  <a:cubicBezTo>
                    <a:pt x="58" y="25"/>
                    <a:pt x="58" y="25"/>
                    <a:pt x="59" y="25"/>
                  </a:cubicBezTo>
                  <a:close/>
                  <a:moveTo>
                    <a:pt x="56" y="32"/>
                  </a:moveTo>
                  <a:cubicBezTo>
                    <a:pt x="55" y="31"/>
                    <a:pt x="52" y="26"/>
                    <a:pt x="54" y="29"/>
                  </a:cubicBezTo>
                  <a:cubicBezTo>
                    <a:pt x="56" y="32"/>
                    <a:pt x="59" y="35"/>
                    <a:pt x="62" y="38"/>
                  </a:cubicBezTo>
                  <a:cubicBezTo>
                    <a:pt x="62" y="38"/>
                    <a:pt x="62" y="38"/>
                    <a:pt x="62" y="37"/>
                  </a:cubicBezTo>
                  <a:cubicBezTo>
                    <a:pt x="61" y="34"/>
                    <a:pt x="59" y="28"/>
                    <a:pt x="57" y="26"/>
                  </a:cubicBezTo>
                  <a:cubicBezTo>
                    <a:pt x="60" y="29"/>
                    <a:pt x="62" y="33"/>
                    <a:pt x="64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4" y="33"/>
                    <a:pt x="62" y="29"/>
                    <a:pt x="60" y="25"/>
                  </a:cubicBezTo>
                  <a:cubicBezTo>
                    <a:pt x="62" y="29"/>
                    <a:pt x="66" y="34"/>
                    <a:pt x="69" y="38"/>
                  </a:cubicBezTo>
                  <a:cubicBezTo>
                    <a:pt x="69" y="38"/>
                    <a:pt x="70" y="37"/>
                    <a:pt x="69" y="37"/>
                  </a:cubicBezTo>
                  <a:cubicBezTo>
                    <a:pt x="68" y="35"/>
                    <a:pt x="67" y="32"/>
                    <a:pt x="66" y="30"/>
                  </a:cubicBezTo>
                  <a:cubicBezTo>
                    <a:pt x="65" y="29"/>
                    <a:pt x="64" y="25"/>
                    <a:pt x="63" y="24"/>
                  </a:cubicBezTo>
                  <a:cubicBezTo>
                    <a:pt x="67" y="28"/>
                    <a:pt x="71" y="33"/>
                    <a:pt x="75" y="38"/>
                  </a:cubicBezTo>
                  <a:cubicBezTo>
                    <a:pt x="69" y="38"/>
                    <a:pt x="64" y="38"/>
                    <a:pt x="59" y="38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6"/>
                    <a:pt x="57" y="34"/>
                    <a:pt x="56" y="32"/>
                  </a:cubicBezTo>
                  <a:close/>
                  <a:moveTo>
                    <a:pt x="121" y="24"/>
                  </a:moveTo>
                  <a:cubicBezTo>
                    <a:pt x="123" y="27"/>
                    <a:pt x="125" y="30"/>
                    <a:pt x="127" y="33"/>
                  </a:cubicBezTo>
                  <a:cubicBezTo>
                    <a:pt x="128" y="34"/>
                    <a:pt x="130" y="37"/>
                    <a:pt x="128" y="34"/>
                  </a:cubicBezTo>
                  <a:cubicBezTo>
                    <a:pt x="126" y="32"/>
                    <a:pt x="124" y="30"/>
                    <a:pt x="123" y="28"/>
                  </a:cubicBezTo>
                  <a:cubicBezTo>
                    <a:pt x="123" y="28"/>
                    <a:pt x="122" y="29"/>
                    <a:pt x="122" y="29"/>
                  </a:cubicBezTo>
                  <a:cubicBezTo>
                    <a:pt x="123" y="31"/>
                    <a:pt x="124" y="33"/>
                    <a:pt x="125" y="35"/>
                  </a:cubicBezTo>
                  <a:cubicBezTo>
                    <a:pt x="125" y="34"/>
                    <a:pt x="123" y="33"/>
                    <a:pt x="122" y="32"/>
                  </a:cubicBezTo>
                  <a:cubicBezTo>
                    <a:pt x="121" y="32"/>
                    <a:pt x="121" y="32"/>
                    <a:pt x="121" y="33"/>
                  </a:cubicBezTo>
                  <a:cubicBezTo>
                    <a:pt x="122" y="34"/>
                    <a:pt x="124" y="37"/>
                    <a:pt x="121" y="35"/>
                  </a:cubicBezTo>
                  <a:cubicBezTo>
                    <a:pt x="120" y="35"/>
                    <a:pt x="120" y="36"/>
                    <a:pt x="120" y="36"/>
                  </a:cubicBezTo>
                  <a:cubicBezTo>
                    <a:pt x="121" y="36"/>
                    <a:pt x="122" y="36"/>
                    <a:pt x="123" y="37"/>
                  </a:cubicBezTo>
                  <a:cubicBezTo>
                    <a:pt x="121" y="37"/>
                    <a:pt x="120" y="37"/>
                    <a:pt x="119" y="37"/>
                  </a:cubicBezTo>
                  <a:cubicBezTo>
                    <a:pt x="121" y="33"/>
                    <a:pt x="121" y="29"/>
                    <a:pt x="121" y="24"/>
                  </a:cubicBezTo>
                  <a:close/>
                  <a:moveTo>
                    <a:pt x="166" y="37"/>
                  </a:moveTo>
                  <a:cubicBezTo>
                    <a:pt x="165" y="36"/>
                    <a:pt x="164" y="35"/>
                    <a:pt x="163" y="34"/>
                  </a:cubicBezTo>
                  <a:cubicBezTo>
                    <a:pt x="160" y="30"/>
                    <a:pt x="158" y="25"/>
                    <a:pt x="155" y="22"/>
                  </a:cubicBezTo>
                  <a:cubicBezTo>
                    <a:pt x="153" y="19"/>
                    <a:pt x="151" y="16"/>
                    <a:pt x="149" y="14"/>
                  </a:cubicBezTo>
                  <a:cubicBezTo>
                    <a:pt x="148" y="12"/>
                    <a:pt x="146" y="11"/>
                    <a:pt x="145" y="9"/>
                  </a:cubicBezTo>
                  <a:cubicBezTo>
                    <a:pt x="145" y="8"/>
                    <a:pt x="144" y="7"/>
                    <a:pt x="144" y="6"/>
                  </a:cubicBezTo>
                  <a:cubicBezTo>
                    <a:pt x="144" y="7"/>
                    <a:pt x="145" y="8"/>
                    <a:pt x="145" y="8"/>
                  </a:cubicBezTo>
                  <a:cubicBezTo>
                    <a:pt x="150" y="13"/>
                    <a:pt x="155" y="17"/>
                    <a:pt x="159" y="22"/>
                  </a:cubicBezTo>
                  <a:cubicBezTo>
                    <a:pt x="163" y="28"/>
                    <a:pt x="169" y="32"/>
                    <a:pt x="173" y="38"/>
                  </a:cubicBezTo>
                  <a:cubicBezTo>
                    <a:pt x="171" y="38"/>
                    <a:pt x="168" y="38"/>
                    <a:pt x="166" y="37"/>
                  </a:cubicBezTo>
                  <a:close/>
                  <a:moveTo>
                    <a:pt x="181" y="37"/>
                  </a:moveTo>
                  <a:cubicBezTo>
                    <a:pt x="177" y="31"/>
                    <a:pt x="173" y="26"/>
                    <a:pt x="168" y="21"/>
                  </a:cubicBezTo>
                  <a:cubicBezTo>
                    <a:pt x="164" y="16"/>
                    <a:pt x="159" y="9"/>
                    <a:pt x="154" y="5"/>
                  </a:cubicBezTo>
                  <a:cubicBezTo>
                    <a:pt x="160" y="10"/>
                    <a:pt x="166" y="15"/>
                    <a:pt x="171" y="21"/>
                  </a:cubicBezTo>
                  <a:cubicBezTo>
                    <a:pt x="176" y="26"/>
                    <a:pt x="180" y="32"/>
                    <a:pt x="185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4" y="37"/>
                    <a:pt x="182" y="37"/>
                    <a:pt x="181" y="37"/>
                  </a:cubicBezTo>
                  <a:cubicBezTo>
                    <a:pt x="181" y="37"/>
                    <a:pt x="181" y="37"/>
                    <a:pt x="181" y="37"/>
                  </a:cubicBezTo>
                  <a:close/>
                  <a:moveTo>
                    <a:pt x="185" y="37"/>
                  </a:moveTo>
                  <a:cubicBezTo>
                    <a:pt x="186" y="37"/>
                    <a:pt x="186" y="36"/>
                    <a:pt x="186" y="36"/>
                  </a:cubicBezTo>
                  <a:cubicBezTo>
                    <a:pt x="183" y="30"/>
                    <a:pt x="177" y="26"/>
                    <a:pt x="173" y="21"/>
                  </a:cubicBezTo>
                  <a:cubicBezTo>
                    <a:pt x="172" y="19"/>
                    <a:pt x="170" y="17"/>
                    <a:pt x="168" y="15"/>
                  </a:cubicBezTo>
                  <a:cubicBezTo>
                    <a:pt x="170" y="16"/>
                    <a:pt x="171" y="17"/>
                    <a:pt x="172" y="18"/>
                  </a:cubicBezTo>
                  <a:cubicBezTo>
                    <a:pt x="175" y="20"/>
                    <a:pt x="178" y="24"/>
                    <a:pt x="180" y="27"/>
                  </a:cubicBezTo>
                  <a:cubicBezTo>
                    <a:pt x="183" y="30"/>
                    <a:pt x="186" y="33"/>
                    <a:pt x="189" y="36"/>
                  </a:cubicBezTo>
                  <a:cubicBezTo>
                    <a:pt x="188" y="36"/>
                    <a:pt x="187" y="37"/>
                    <a:pt x="185" y="37"/>
                  </a:cubicBezTo>
                  <a:close/>
                  <a:moveTo>
                    <a:pt x="181" y="25"/>
                  </a:moveTo>
                  <a:cubicBezTo>
                    <a:pt x="177" y="21"/>
                    <a:pt x="174" y="16"/>
                    <a:pt x="171" y="12"/>
                  </a:cubicBezTo>
                  <a:cubicBezTo>
                    <a:pt x="172" y="13"/>
                    <a:pt x="174" y="15"/>
                    <a:pt x="175" y="17"/>
                  </a:cubicBezTo>
                  <a:cubicBezTo>
                    <a:pt x="181" y="22"/>
                    <a:pt x="186" y="28"/>
                    <a:pt x="191" y="32"/>
                  </a:cubicBezTo>
                  <a:cubicBezTo>
                    <a:pt x="192" y="33"/>
                    <a:pt x="192" y="32"/>
                    <a:pt x="192" y="32"/>
                  </a:cubicBezTo>
                  <a:cubicBezTo>
                    <a:pt x="189" y="26"/>
                    <a:pt x="185" y="22"/>
                    <a:pt x="181" y="17"/>
                  </a:cubicBezTo>
                  <a:cubicBezTo>
                    <a:pt x="179" y="14"/>
                    <a:pt x="177" y="12"/>
                    <a:pt x="176" y="10"/>
                  </a:cubicBezTo>
                  <a:cubicBezTo>
                    <a:pt x="174" y="8"/>
                    <a:pt x="173" y="6"/>
                    <a:pt x="172" y="5"/>
                  </a:cubicBezTo>
                  <a:cubicBezTo>
                    <a:pt x="170" y="1"/>
                    <a:pt x="172" y="5"/>
                    <a:pt x="173" y="6"/>
                  </a:cubicBezTo>
                  <a:cubicBezTo>
                    <a:pt x="177" y="11"/>
                    <a:pt x="182" y="16"/>
                    <a:pt x="186" y="21"/>
                  </a:cubicBezTo>
                  <a:cubicBezTo>
                    <a:pt x="189" y="26"/>
                    <a:pt x="191" y="30"/>
                    <a:pt x="196" y="33"/>
                  </a:cubicBezTo>
                  <a:cubicBezTo>
                    <a:pt x="196" y="33"/>
                    <a:pt x="197" y="33"/>
                    <a:pt x="196" y="32"/>
                  </a:cubicBezTo>
                  <a:cubicBezTo>
                    <a:pt x="193" y="28"/>
                    <a:pt x="190" y="23"/>
                    <a:pt x="187" y="18"/>
                  </a:cubicBezTo>
                  <a:cubicBezTo>
                    <a:pt x="185" y="16"/>
                    <a:pt x="183" y="13"/>
                    <a:pt x="180" y="11"/>
                  </a:cubicBezTo>
                  <a:cubicBezTo>
                    <a:pt x="179" y="9"/>
                    <a:pt x="178" y="8"/>
                    <a:pt x="177" y="7"/>
                  </a:cubicBezTo>
                  <a:cubicBezTo>
                    <a:pt x="178" y="8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5" y="3"/>
                    <a:pt x="175" y="3"/>
                  </a:cubicBezTo>
                  <a:cubicBezTo>
                    <a:pt x="179" y="7"/>
                    <a:pt x="183" y="12"/>
                    <a:pt x="187" y="16"/>
                  </a:cubicBezTo>
                  <a:cubicBezTo>
                    <a:pt x="192" y="21"/>
                    <a:pt x="196" y="27"/>
                    <a:pt x="200" y="32"/>
                  </a:cubicBezTo>
                  <a:cubicBezTo>
                    <a:pt x="200" y="32"/>
                    <a:pt x="200" y="32"/>
                    <a:pt x="201" y="32"/>
                  </a:cubicBezTo>
                  <a:cubicBezTo>
                    <a:pt x="197" y="34"/>
                    <a:pt x="194" y="35"/>
                    <a:pt x="190" y="36"/>
                  </a:cubicBezTo>
                  <a:cubicBezTo>
                    <a:pt x="188" y="31"/>
                    <a:pt x="184" y="28"/>
                    <a:pt x="181" y="25"/>
                  </a:cubicBezTo>
                  <a:close/>
                  <a:moveTo>
                    <a:pt x="185" y="12"/>
                  </a:moveTo>
                  <a:cubicBezTo>
                    <a:pt x="181" y="9"/>
                    <a:pt x="179" y="6"/>
                    <a:pt x="175" y="3"/>
                  </a:cubicBezTo>
                  <a:cubicBezTo>
                    <a:pt x="176" y="3"/>
                    <a:pt x="177" y="3"/>
                    <a:pt x="178" y="3"/>
                  </a:cubicBezTo>
                  <a:cubicBezTo>
                    <a:pt x="182" y="7"/>
                    <a:pt x="185" y="12"/>
                    <a:pt x="188" y="16"/>
                  </a:cubicBezTo>
                  <a:cubicBezTo>
                    <a:pt x="187" y="15"/>
                    <a:pt x="186" y="14"/>
                    <a:pt x="185" y="12"/>
                  </a:cubicBezTo>
                  <a:close/>
                  <a:moveTo>
                    <a:pt x="184" y="3"/>
                  </a:moveTo>
                  <a:cubicBezTo>
                    <a:pt x="187" y="8"/>
                    <a:pt x="191" y="12"/>
                    <a:pt x="194" y="17"/>
                  </a:cubicBezTo>
                  <a:cubicBezTo>
                    <a:pt x="195" y="18"/>
                    <a:pt x="196" y="20"/>
                    <a:pt x="197" y="21"/>
                  </a:cubicBezTo>
                  <a:cubicBezTo>
                    <a:pt x="192" y="14"/>
                    <a:pt x="187" y="8"/>
                    <a:pt x="180" y="3"/>
                  </a:cubicBezTo>
                  <a:cubicBezTo>
                    <a:pt x="182" y="3"/>
                    <a:pt x="183" y="3"/>
                    <a:pt x="184" y="3"/>
                  </a:cubicBezTo>
                  <a:close/>
                  <a:moveTo>
                    <a:pt x="189" y="3"/>
                  </a:moveTo>
                  <a:cubicBezTo>
                    <a:pt x="191" y="7"/>
                    <a:pt x="194" y="10"/>
                    <a:pt x="197" y="13"/>
                  </a:cubicBezTo>
                  <a:cubicBezTo>
                    <a:pt x="199" y="15"/>
                    <a:pt x="201" y="18"/>
                    <a:pt x="202" y="20"/>
                  </a:cubicBezTo>
                  <a:cubicBezTo>
                    <a:pt x="203" y="21"/>
                    <a:pt x="204" y="22"/>
                    <a:pt x="204" y="23"/>
                  </a:cubicBezTo>
                  <a:cubicBezTo>
                    <a:pt x="204" y="23"/>
                    <a:pt x="204" y="24"/>
                    <a:pt x="205" y="24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0" y="19"/>
                    <a:pt x="196" y="15"/>
                    <a:pt x="193" y="11"/>
                  </a:cubicBezTo>
                  <a:cubicBezTo>
                    <a:pt x="190" y="8"/>
                    <a:pt x="189" y="5"/>
                    <a:pt x="186" y="3"/>
                  </a:cubicBezTo>
                  <a:cubicBezTo>
                    <a:pt x="187" y="3"/>
                    <a:pt x="188" y="3"/>
                    <a:pt x="189" y="3"/>
                  </a:cubicBezTo>
                  <a:close/>
                  <a:moveTo>
                    <a:pt x="193" y="4"/>
                  </a:moveTo>
                  <a:cubicBezTo>
                    <a:pt x="194" y="6"/>
                    <a:pt x="196" y="7"/>
                    <a:pt x="197" y="9"/>
                  </a:cubicBezTo>
                  <a:cubicBezTo>
                    <a:pt x="195" y="7"/>
                    <a:pt x="193" y="5"/>
                    <a:pt x="191" y="3"/>
                  </a:cubicBezTo>
                  <a:cubicBezTo>
                    <a:pt x="192" y="3"/>
                    <a:pt x="192" y="4"/>
                    <a:pt x="193" y="4"/>
                  </a:cubicBezTo>
                  <a:cubicBezTo>
                    <a:pt x="193" y="4"/>
                    <a:pt x="193" y="4"/>
                    <a:pt x="193" y="4"/>
                  </a:cubicBezTo>
                  <a:close/>
                  <a:moveTo>
                    <a:pt x="199" y="5"/>
                  </a:moveTo>
                  <a:cubicBezTo>
                    <a:pt x="201" y="7"/>
                    <a:pt x="202" y="9"/>
                    <a:pt x="204" y="11"/>
                  </a:cubicBezTo>
                  <a:cubicBezTo>
                    <a:pt x="205" y="12"/>
                    <a:pt x="206" y="14"/>
                    <a:pt x="207" y="15"/>
                  </a:cubicBezTo>
                  <a:cubicBezTo>
                    <a:pt x="208" y="16"/>
                    <a:pt x="211" y="19"/>
                    <a:pt x="207" y="15"/>
                  </a:cubicBezTo>
                  <a:cubicBezTo>
                    <a:pt x="203" y="12"/>
                    <a:pt x="200" y="8"/>
                    <a:pt x="196" y="5"/>
                  </a:cubicBezTo>
                  <a:cubicBezTo>
                    <a:pt x="197" y="5"/>
                    <a:pt x="198" y="5"/>
                    <a:pt x="199" y="5"/>
                  </a:cubicBezTo>
                  <a:close/>
                  <a:moveTo>
                    <a:pt x="108" y="12"/>
                  </a:moveTo>
                  <a:cubicBezTo>
                    <a:pt x="110" y="16"/>
                    <a:pt x="112" y="21"/>
                    <a:pt x="112" y="25"/>
                  </a:cubicBezTo>
                  <a:cubicBezTo>
                    <a:pt x="110" y="21"/>
                    <a:pt x="107" y="17"/>
                    <a:pt x="104" y="13"/>
                  </a:cubicBezTo>
                  <a:cubicBezTo>
                    <a:pt x="105" y="13"/>
                    <a:pt x="106" y="13"/>
                    <a:pt x="106" y="12"/>
                  </a:cubicBezTo>
                  <a:cubicBezTo>
                    <a:pt x="107" y="12"/>
                    <a:pt x="107" y="12"/>
                    <a:pt x="108" y="12"/>
                  </a:cubicBezTo>
                  <a:close/>
                  <a:moveTo>
                    <a:pt x="8" y="46"/>
                  </a:moveTo>
                  <a:cubicBezTo>
                    <a:pt x="9" y="45"/>
                    <a:pt x="10" y="44"/>
                    <a:pt x="11" y="42"/>
                  </a:cubicBezTo>
                  <a:cubicBezTo>
                    <a:pt x="14" y="39"/>
                    <a:pt x="14" y="36"/>
                    <a:pt x="15" y="32"/>
                  </a:cubicBezTo>
                  <a:cubicBezTo>
                    <a:pt x="23" y="31"/>
                    <a:pt x="32" y="30"/>
                    <a:pt x="40" y="31"/>
                  </a:cubicBezTo>
                  <a:cubicBezTo>
                    <a:pt x="41" y="34"/>
                    <a:pt x="42" y="37"/>
                    <a:pt x="43" y="40"/>
                  </a:cubicBezTo>
                  <a:cubicBezTo>
                    <a:pt x="35" y="43"/>
                    <a:pt x="27" y="48"/>
                    <a:pt x="19" y="51"/>
                  </a:cubicBezTo>
                  <a:cubicBezTo>
                    <a:pt x="16" y="47"/>
                    <a:pt x="12" y="46"/>
                    <a:pt x="8" y="46"/>
                  </a:cubicBezTo>
                  <a:close/>
                  <a:moveTo>
                    <a:pt x="46" y="39"/>
                  </a:moveTo>
                  <a:cubicBezTo>
                    <a:pt x="46" y="39"/>
                    <a:pt x="46" y="39"/>
                    <a:pt x="46" y="39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6" y="38"/>
                    <a:pt x="45" y="36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7"/>
                    <a:pt x="47" y="38"/>
                    <a:pt x="48" y="38"/>
                  </a:cubicBezTo>
                  <a:cubicBezTo>
                    <a:pt x="48" y="39"/>
                    <a:pt x="48" y="39"/>
                    <a:pt x="48" y="38"/>
                  </a:cubicBezTo>
                  <a:cubicBezTo>
                    <a:pt x="48" y="36"/>
                    <a:pt x="47" y="31"/>
                    <a:pt x="45" y="30"/>
                  </a:cubicBezTo>
                  <a:cubicBezTo>
                    <a:pt x="47" y="32"/>
                    <a:pt x="49" y="35"/>
                    <a:pt x="51" y="38"/>
                  </a:cubicBezTo>
                  <a:cubicBezTo>
                    <a:pt x="51" y="38"/>
                    <a:pt x="52" y="38"/>
                    <a:pt x="51" y="38"/>
                  </a:cubicBezTo>
                  <a:cubicBezTo>
                    <a:pt x="51" y="36"/>
                    <a:pt x="50" y="35"/>
                    <a:pt x="49" y="33"/>
                  </a:cubicBezTo>
                  <a:cubicBezTo>
                    <a:pt x="49" y="31"/>
                    <a:pt x="46" y="27"/>
                    <a:pt x="49" y="32"/>
                  </a:cubicBezTo>
                  <a:cubicBezTo>
                    <a:pt x="51" y="34"/>
                    <a:pt x="52" y="36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4" y="35"/>
                    <a:pt x="53" y="31"/>
                    <a:pt x="51" y="29"/>
                  </a:cubicBezTo>
                  <a:cubicBezTo>
                    <a:pt x="54" y="32"/>
                    <a:pt x="55" y="36"/>
                    <a:pt x="58" y="38"/>
                  </a:cubicBezTo>
                  <a:cubicBezTo>
                    <a:pt x="54" y="38"/>
                    <a:pt x="50" y="39"/>
                    <a:pt x="46" y="39"/>
                  </a:cubicBezTo>
                  <a:close/>
                  <a:moveTo>
                    <a:pt x="201" y="32"/>
                  </a:moveTo>
                  <a:cubicBezTo>
                    <a:pt x="201" y="32"/>
                    <a:pt x="201" y="32"/>
                    <a:pt x="201" y="32"/>
                  </a:cubicBezTo>
                  <a:cubicBezTo>
                    <a:pt x="197" y="27"/>
                    <a:pt x="194" y="22"/>
                    <a:pt x="190" y="17"/>
                  </a:cubicBezTo>
                  <a:cubicBezTo>
                    <a:pt x="188" y="15"/>
                    <a:pt x="186" y="12"/>
                    <a:pt x="184" y="9"/>
                  </a:cubicBezTo>
                  <a:cubicBezTo>
                    <a:pt x="183" y="7"/>
                    <a:pt x="182" y="6"/>
                    <a:pt x="181" y="5"/>
                  </a:cubicBezTo>
                  <a:cubicBezTo>
                    <a:pt x="180" y="3"/>
                    <a:pt x="179" y="2"/>
                    <a:pt x="181" y="4"/>
                  </a:cubicBezTo>
                  <a:cubicBezTo>
                    <a:pt x="189" y="10"/>
                    <a:pt x="195" y="20"/>
                    <a:pt x="202" y="28"/>
                  </a:cubicBezTo>
                  <a:cubicBezTo>
                    <a:pt x="202" y="28"/>
                    <a:pt x="203" y="28"/>
                    <a:pt x="203" y="28"/>
                  </a:cubicBezTo>
                  <a:cubicBezTo>
                    <a:pt x="203" y="29"/>
                    <a:pt x="204" y="29"/>
                    <a:pt x="204" y="30"/>
                  </a:cubicBezTo>
                  <a:cubicBezTo>
                    <a:pt x="204" y="30"/>
                    <a:pt x="204" y="30"/>
                    <a:pt x="204" y="30"/>
                  </a:cubicBezTo>
                  <a:cubicBezTo>
                    <a:pt x="203" y="31"/>
                    <a:pt x="202" y="31"/>
                    <a:pt x="201" y="32"/>
                  </a:cubicBezTo>
                  <a:close/>
                  <a:moveTo>
                    <a:pt x="208" y="25"/>
                  </a:moveTo>
                  <a:cubicBezTo>
                    <a:pt x="207" y="27"/>
                    <a:pt x="206" y="28"/>
                    <a:pt x="205" y="29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201" y="25"/>
                    <a:pt x="197" y="20"/>
                    <a:pt x="194" y="15"/>
                  </a:cubicBezTo>
                  <a:cubicBezTo>
                    <a:pt x="192" y="13"/>
                    <a:pt x="191" y="11"/>
                    <a:pt x="189" y="9"/>
                  </a:cubicBezTo>
                  <a:cubicBezTo>
                    <a:pt x="189" y="8"/>
                    <a:pt x="188" y="7"/>
                    <a:pt x="187" y="6"/>
                  </a:cubicBezTo>
                  <a:cubicBezTo>
                    <a:pt x="187" y="6"/>
                    <a:pt x="184" y="2"/>
                    <a:pt x="186" y="4"/>
                  </a:cubicBezTo>
                  <a:cubicBezTo>
                    <a:pt x="189" y="6"/>
                    <a:pt x="191" y="10"/>
                    <a:pt x="194" y="13"/>
                  </a:cubicBezTo>
                  <a:cubicBezTo>
                    <a:pt x="198" y="17"/>
                    <a:pt x="202" y="22"/>
                    <a:pt x="206" y="26"/>
                  </a:cubicBezTo>
                  <a:cubicBezTo>
                    <a:pt x="206" y="26"/>
                    <a:pt x="206" y="26"/>
                    <a:pt x="206" y="26"/>
                  </a:cubicBezTo>
                  <a:cubicBezTo>
                    <a:pt x="202" y="17"/>
                    <a:pt x="195" y="11"/>
                    <a:pt x="190" y="3"/>
                  </a:cubicBezTo>
                  <a:cubicBezTo>
                    <a:pt x="190" y="3"/>
                    <a:pt x="190" y="3"/>
                    <a:pt x="190" y="3"/>
                  </a:cubicBezTo>
                  <a:cubicBezTo>
                    <a:pt x="192" y="6"/>
                    <a:pt x="196" y="9"/>
                    <a:pt x="199" y="12"/>
                  </a:cubicBezTo>
                  <a:cubicBezTo>
                    <a:pt x="201" y="14"/>
                    <a:pt x="203" y="17"/>
                    <a:pt x="205" y="19"/>
                  </a:cubicBezTo>
                  <a:cubicBezTo>
                    <a:pt x="205" y="21"/>
                    <a:pt x="206" y="21"/>
                    <a:pt x="207" y="21"/>
                  </a:cubicBezTo>
                  <a:cubicBezTo>
                    <a:pt x="207" y="22"/>
                    <a:pt x="207" y="22"/>
                    <a:pt x="208" y="23"/>
                  </a:cubicBezTo>
                  <a:cubicBezTo>
                    <a:pt x="208" y="23"/>
                    <a:pt x="209" y="22"/>
                    <a:pt x="208" y="22"/>
                  </a:cubicBezTo>
                  <a:cubicBezTo>
                    <a:pt x="204" y="16"/>
                    <a:pt x="199" y="10"/>
                    <a:pt x="194" y="4"/>
                  </a:cubicBezTo>
                  <a:cubicBezTo>
                    <a:pt x="194" y="4"/>
                    <a:pt x="195" y="4"/>
                    <a:pt x="195" y="4"/>
                  </a:cubicBezTo>
                  <a:cubicBezTo>
                    <a:pt x="196" y="5"/>
                    <a:pt x="197" y="6"/>
                    <a:pt x="198" y="7"/>
                  </a:cubicBezTo>
                  <a:cubicBezTo>
                    <a:pt x="199" y="8"/>
                    <a:pt x="201" y="10"/>
                    <a:pt x="202" y="11"/>
                  </a:cubicBezTo>
                  <a:cubicBezTo>
                    <a:pt x="204" y="14"/>
                    <a:pt x="207" y="16"/>
                    <a:pt x="210" y="18"/>
                  </a:cubicBezTo>
                  <a:cubicBezTo>
                    <a:pt x="210" y="19"/>
                    <a:pt x="210" y="18"/>
                    <a:pt x="210" y="18"/>
                  </a:cubicBezTo>
                  <a:cubicBezTo>
                    <a:pt x="207" y="14"/>
                    <a:pt x="204" y="10"/>
                    <a:pt x="200" y="6"/>
                  </a:cubicBezTo>
                  <a:cubicBezTo>
                    <a:pt x="208" y="9"/>
                    <a:pt x="214" y="16"/>
                    <a:pt x="208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5"/>
            <p:cNvSpPr>
              <a:spLocks/>
            </p:cNvSpPr>
            <p:nvPr/>
          </p:nvSpPr>
          <p:spPr bwMode="auto">
            <a:xfrm>
              <a:off x="10691813" y="3862388"/>
              <a:ext cx="41275" cy="22225"/>
            </a:xfrm>
            <a:custGeom>
              <a:avLst/>
              <a:gdLst>
                <a:gd name="T0" fmla="*/ 9 w 11"/>
                <a:gd name="T1" fmla="*/ 3 h 6"/>
                <a:gd name="T2" fmla="*/ 9 w 11"/>
                <a:gd name="T3" fmla="*/ 0 h 6"/>
                <a:gd name="T4" fmla="*/ 2 w 11"/>
                <a:gd name="T5" fmla="*/ 2 h 6"/>
                <a:gd name="T6" fmla="*/ 3 w 11"/>
                <a:gd name="T7" fmla="*/ 5 h 6"/>
                <a:gd name="T8" fmla="*/ 9 w 11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9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6" y="1"/>
                    <a:pt x="4" y="1"/>
                    <a:pt x="2" y="2"/>
                  </a:cubicBezTo>
                  <a:cubicBezTo>
                    <a:pt x="0" y="3"/>
                    <a:pt x="2" y="6"/>
                    <a:pt x="3" y="5"/>
                  </a:cubicBezTo>
                  <a:cubicBezTo>
                    <a:pt x="5" y="3"/>
                    <a:pt x="7" y="3"/>
                    <a:pt x="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6"/>
            <p:cNvSpPr>
              <a:spLocks/>
            </p:cNvSpPr>
            <p:nvPr/>
          </p:nvSpPr>
          <p:spPr bwMode="auto">
            <a:xfrm>
              <a:off x="1444625" y="49149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7"/>
            <p:cNvSpPr>
              <a:spLocks noEditPoints="1"/>
            </p:cNvSpPr>
            <p:nvPr/>
          </p:nvSpPr>
          <p:spPr bwMode="auto">
            <a:xfrm>
              <a:off x="4000500" y="5053013"/>
              <a:ext cx="209550" cy="236538"/>
            </a:xfrm>
            <a:custGeom>
              <a:avLst/>
              <a:gdLst>
                <a:gd name="T0" fmla="*/ 17 w 56"/>
                <a:gd name="T1" fmla="*/ 2 h 63"/>
                <a:gd name="T2" fmla="*/ 26 w 56"/>
                <a:gd name="T3" fmla="*/ 63 h 63"/>
                <a:gd name="T4" fmla="*/ 55 w 56"/>
                <a:gd name="T5" fmla="*/ 10 h 63"/>
                <a:gd name="T6" fmla="*/ 27 w 56"/>
                <a:gd name="T7" fmla="*/ 59 h 63"/>
                <a:gd name="T8" fmla="*/ 30 w 56"/>
                <a:gd name="T9" fmla="*/ 50 h 63"/>
                <a:gd name="T10" fmla="*/ 35 w 56"/>
                <a:gd name="T11" fmla="*/ 47 h 63"/>
                <a:gd name="T12" fmla="*/ 37 w 56"/>
                <a:gd name="T13" fmla="*/ 45 h 63"/>
                <a:gd name="T14" fmla="*/ 24 w 56"/>
                <a:gd name="T15" fmla="*/ 55 h 63"/>
                <a:gd name="T16" fmla="*/ 24 w 56"/>
                <a:gd name="T17" fmla="*/ 55 h 63"/>
                <a:gd name="T18" fmla="*/ 21 w 56"/>
                <a:gd name="T19" fmla="*/ 51 h 63"/>
                <a:gd name="T20" fmla="*/ 34 w 56"/>
                <a:gd name="T21" fmla="*/ 41 h 63"/>
                <a:gd name="T22" fmla="*/ 37 w 56"/>
                <a:gd name="T23" fmla="*/ 35 h 63"/>
                <a:gd name="T24" fmla="*/ 16 w 56"/>
                <a:gd name="T25" fmla="*/ 41 h 63"/>
                <a:gd name="T26" fmla="*/ 18 w 56"/>
                <a:gd name="T27" fmla="*/ 45 h 63"/>
                <a:gd name="T28" fmla="*/ 51 w 56"/>
                <a:gd name="T29" fmla="*/ 14 h 63"/>
                <a:gd name="T30" fmla="*/ 35 w 56"/>
                <a:gd name="T31" fmla="*/ 30 h 63"/>
                <a:gd name="T32" fmla="*/ 37 w 56"/>
                <a:gd name="T33" fmla="*/ 24 h 63"/>
                <a:gd name="T34" fmla="*/ 52 w 56"/>
                <a:gd name="T35" fmla="*/ 12 h 63"/>
                <a:gd name="T36" fmla="*/ 21 w 56"/>
                <a:gd name="T37" fmla="*/ 32 h 63"/>
                <a:gd name="T38" fmla="*/ 50 w 56"/>
                <a:gd name="T39" fmla="*/ 7 h 63"/>
                <a:gd name="T40" fmla="*/ 26 w 56"/>
                <a:gd name="T41" fmla="*/ 40 h 63"/>
                <a:gd name="T42" fmla="*/ 48 w 56"/>
                <a:gd name="T43" fmla="*/ 26 h 63"/>
                <a:gd name="T44" fmla="*/ 35 w 56"/>
                <a:gd name="T45" fmla="*/ 43 h 63"/>
                <a:gd name="T46" fmla="*/ 43 w 56"/>
                <a:gd name="T47" fmla="*/ 35 h 63"/>
                <a:gd name="T48" fmla="*/ 21 w 56"/>
                <a:gd name="T49" fmla="*/ 50 h 63"/>
                <a:gd name="T50" fmla="*/ 46 w 56"/>
                <a:gd name="T51" fmla="*/ 30 h 63"/>
                <a:gd name="T52" fmla="*/ 20 w 56"/>
                <a:gd name="T53" fmla="*/ 47 h 63"/>
                <a:gd name="T54" fmla="*/ 50 w 56"/>
                <a:gd name="T55" fmla="*/ 6 h 63"/>
                <a:gd name="T56" fmla="*/ 17 w 56"/>
                <a:gd name="T57" fmla="*/ 31 h 63"/>
                <a:gd name="T58" fmla="*/ 48 w 56"/>
                <a:gd name="T59" fmla="*/ 5 h 63"/>
                <a:gd name="T60" fmla="*/ 12 w 56"/>
                <a:gd name="T61" fmla="*/ 35 h 63"/>
                <a:gd name="T62" fmla="*/ 25 w 56"/>
                <a:gd name="T63" fmla="*/ 19 h 63"/>
                <a:gd name="T64" fmla="*/ 21 w 56"/>
                <a:gd name="T65" fmla="*/ 18 h 63"/>
                <a:gd name="T66" fmla="*/ 8 w 56"/>
                <a:gd name="T67" fmla="*/ 26 h 63"/>
                <a:gd name="T68" fmla="*/ 15 w 56"/>
                <a:gd name="T69" fmla="*/ 19 h 63"/>
                <a:gd name="T70" fmla="*/ 13 w 56"/>
                <a:gd name="T71" fmla="*/ 15 h 63"/>
                <a:gd name="T72" fmla="*/ 6 w 56"/>
                <a:gd name="T73" fmla="*/ 19 h 63"/>
                <a:gd name="T74" fmla="*/ 5 w 56"/>
                <a:gd name="T75" fmla="*/ 15 h 63"/>
                <a:gd name="T76" fmla="*/ 16 w 56"/>
                <a:gd name="T77" fmla="*/ 8 h 63"/>
                <a:gd name="T78" fmla="*/ 22 w 56"/>
                <a:gd name="T79" fmla="*/ 12 h 63"/>
                <a:gd name="T80" fmla="*/ 21 w 56"/>
                <a:gd name="T81" fmla="*/ 9 h 63"/>
                <a:gd name="T82" fmla="*/ 10 w 56"/>
                <a:gd name="T83" fmla="*/ 24 h 63"/>
                <a:gd name="T84" fmla="*/ 25 w 56"/>
                <a:gd name="T85" fmla="*/ 19 h 63"/>
                <a:gd name="T86" fmla="*/ 26 w 56"/>
                <a:gd name="T87" fmla="*/ 20 h 63"/>
                <a:gd name="T88" fmla="*/ 22 w 56"/>
                <a:gd name="T89" fmla="*/ 26 h 63"/>
                <a:gd name="T90" fmla="*/ 26 w 56"/>
                <a:gd name="T91" fmla="*/ 20 h 63"/>
                <a:gd name="T92" fmla="*/ 36 w 56"/>
                <a:gd name="T93" fmla="*/ 14 h 63"/>
                <a:gd name="T94" fmla="*/ 28 w 56"/>
                <a:gd name="T95" fmla="*/ 22 h 63"/>
                <a:gd name="T96" fmla="*/ 36 w 56"/>
                <a:gd name="T97" fmla="*/ 15 h 63"/>
                <a:gd name="T98" fmla="*/ 46 w 56"/>
                <a:gd name="T99" fmla="*/ 7 h 63"/>
                <a:gd name="T100" fmla="*/ 30 w 56"/>
                <a:gd name="T101" fmla="*/ 19 h 63"/>
                <a:gd name="T102" fmla="*/ 36 w 56"/>
                <a:gd name="T103" fmla="*/ 13 h 63"/>
                <a:gd name="T104" fmla="*/ 41 w 56"/>
                <a:gd name="T105" fmla="*/ 6 h 63"/>
                <a:gd name="T106" fmla="*/ 6 w 56"/>
                <a:gd name="T107" fmla="*/ 19 h 63"/>
                <a:gd name="T108" fmla="*/ 5 w 56"/>
                <a:gd name="T109" fmla="*/ 15 h 63"/>
                <a:gd name="T110" fmla="*/ 18 w 56"/>
                <a:gd name="T111" fmla="*/ 6 h 63"/>
                <a:gd name="T112" fmla="*/ 13 w 56"/>
                <a:gd name="T113" fmla="*/ 36 h 63"/>
                <a:gd name="T114" fmla="*/ 35 w 56"/>
                <a:gd name="T115" fmla="*/ 26 h 63"/>
                <a:gd name="T116" fmla="*/ 16 w 56"/>
                <a:gd name="T117" fmla="*/ 4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3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3"/>
                    <a:pt x="31" y="10"/>
                    <a:pt x="28" y="17"/>
                  </a:cubicBezTo>
                  <a:cubicBezTo>
                    <a:pt x="25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1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7" y="63"/>
                    <a:pt x="28" y="63"/>
                  </a:cubicBezTo>
                  <a:cubicBezTo>
                    <a:pt x="28" y="63"/>
                    <a:pt x="28" y="63"/>
                    <a:pt x="28" y="62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2"/>
                    <a:pt x="29" y="51"/>
                    <a:pt x="31" y="50"/>
                  </a:cubicBezTo>
                  <a:cubicBezTo>
                    <a:pt x="31" y="50"/>
                    <a:pt x="31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8"/>
                    <a:pt x="37" y="35"/>
                  </a:cubicBezTo>
                  <a:cubicBezTo>
                    <a:pt x="39" y="34"/>
                    <a:pt x="40" y="32"/>
                    <a:pt x="42" y="31"/>
                  </a:cubicBezTo>
                  <a:cubicBezTo>
                    <a:pt x="35" y="37"/>
                    <a:pt x="26" y="40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4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3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1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6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7" y="24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7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8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49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2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5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3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4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4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6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6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0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6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1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2"/>
                    <a:pt x="11" y="35"/>
                    <a:pt x="13" y="32"/>
                  </a:cubicBezTo>
                  <a:cubicBezTo>
                    <a:pt x="17" y="27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6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4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3"/>
                    <a:pt x="16" y="35"/>
                    <a:pt x="15" y="37"/>
                  </a:cubicBezTo>
                  <a:cubicBezTo>
                    <a:pt x="14" y="37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1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8"/>
            <p:cNvSpPr>
              <a:spLocks noEditPoints="1"/>
            </p:cNvSpPr>
            <p:nvPr/>
          </p:nvSpPr>
          <p:spPr bwMode="auto">
            <a:xfrm>
              <a:off x="11022013" y="5929313"/>
              <a:ext cx="211138" cy="239713"/>
            </a:xfrm>
            <a:custGeom>
              <a:avLst/>
              <a:gdLst>
                <a:gd name="T0" fmla="*/ 16 w 56"/>
                <a:gd name="T1" fmla="*/ 3 h 64"/>
                <a:gd name="T2" fmla="*/ 25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6 w 56"/>
                <a:gd name="T23" fmla="*/ 35 h 64"/>
                <a:gd name="T24" fmla="*/ 15 w 56"/>
                <a:gd name="T25" fmla="*/ 42 h 64"/>
                <a:gd name="T26" fmla="*/ 17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19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5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20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6 h 64"/>
                <a:gd name="T114" fmla="*/ 34 w 56"/>
                <a:gd name="T115" fmla="*/ 27 h 64"/>
                <a:gd name="T116" fmla="*/ 15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8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5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6" y="60"/>
                    <a:pt x="26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7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7" y="45"/>
                    <a:pt x="37" y="45"/>
                    <a:pt x="37" y="45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7" y="49"/>
                    <a:pt x="24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0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5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8" y="35"/>
                    <a:pt x="35" y="31"/>
                  </a:cubicBezTo>
                  <a:cubicBezTo>
                    <a:pt x="34" y="31"/>
                    <a:pt x="34" y="32"/>
                    <a:pt x="33" y="32"/>
                  </a:cubicBezTo>
                  <a:cubicBezTo>
                    <a:pt x="28" y="36"/>
                    <a:pt x="23" y="40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3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5" y="21"/>
                    <a:pt x="40" y="27"/>
                    <a:pt x="34" y="30"/>
                  </a:cubicBezTo>
                  <a:cubicBezTo>
                    <a:pt x="31" y="33"/>
                    <a:pt x="27" y="35"/>
                    <a:pt x="23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3"/>
                  </a:cubicBezTo>
                  <a:close/>
                  <a:moveTo>
                    <a:pt x="51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1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6"/>
                  </a:cubicBezTo>
                  <a:close/>
                  <a:moveTo>
                    <a:pt x="41" y="40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6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29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6" y="45"/>
                    <a:pt x="24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2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3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2" y="29"/>
                    <a:pt x="15" y="27"/>
                    <a:pt x="17" y="25"/>
                  </a:cubicBezTo>
                  <a:cubicBezTo>
                    <a:pt x="19" y="24"/>
                    <a:pt x="23" y="22"/>
                    <a:pt x="25" y="20"/>
                  </a:cubicBezTo>
                  <a:cubicBezTo>
                    <a:pt x="21" y="25"/>
                    <a:pt x="15" y="29"/>
                    <a:pt x="11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1" y="18"/>
                  </a:cubicBezTo>
                  <a:cubicBezTo>
                    <a:pt x="21" y="18"/>
                    <a:pt x="24" y="16"/>
                    <a:pt x="21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3"/>
                  </a:moveTo>
                  <a:cubicBezTo>
                    <a:pt x="12" y="21"/>
                    <a:pt x="16" y="17"/>
                    <a:pt x="20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6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7" y="25"/>
                    <a:pt x="7" y="24"/>
                    <a:pt x="7" y="23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0"/>
                    <a:pt x="9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7"/>
                  </a:cubicBezTo>
                  <a:cubicBezTo>
                    <a:pt x="9" y="15"/>
                    <a:pt x="12" y="11"/>
                    <a:pt x="16" y="8"/>
                  </a:cubicBezTo>
                  <a:cubicBezTo>
                    <a:pt x="19" y="6"/>
                    <a:pt x="14" y="12"/>
                    <a:pt x="13" y="13"/>
                  </a:cubicBezTo>
                  <a:cubicBezTo>
                    <a:pt x="11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2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1"/>
                    <a:pt x="24" y="17"/>
                  </a:cubicBezTo>
                  <a:cubicBezTo>
                    <a:pt x="24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4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9" y="12"/>
                    <a:pt x="37" y="14"/>
                    <a:pt x="35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2"/>
                    <a:pt x="27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4" y="8"/>
                    <a:pt x="45" y="7"/>
                  </a:cubicBezTo>
                  <a:cubicBezTo>
                    <a:pt x="46" y="6"/>
                    <a:pt x="46" y="6"/>
                    <a:pt x="47" y="6"/>
                  </a:cubicBezTo>
                  <a:cubicBezTo>
                    <a:pt x="47" y="6"/>
                    <a:pt x="47" y="7"/>
                    <a:pt x="46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29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6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2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4" y="5"/>
                  </a:cubicBezTo>
                  <a:close/>
                  <a:moveTo>
                    <a:pt x="13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4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1" y="36"/>
                    <a:pt x="16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0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9"/>
            <p:cNvSpPr>
              <a:spLocks noEditPoints="1"/>
            </p:cNvSpPr>
            <p:nvPr/>
          </p:nvSpPr>
          <p:spPr bwMode="auto">
            <a:xfrm>
              <a:off x="11469688" y="2290763"/>
              <a:ext cx="209550" cy="241300"/>
            </a:xfrm>
            <a:custGeom>
              <a:avLst/>
              <a:gdLst>
                <a:gd name="T0" fmla="*/ 17 w 56"/>
                <a:gd name="T1" fmla="*/ 3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60 h 64"/>
                <a:gd name="T8" fmla="*/ 30 w 56"/>
                <a:gd name="T9" fmla="*/ 51 h 64"/>
                <a:gd name="T10" fmla="*/ 35 w 56"/>
                <a:gd name="T11" fmla="*/ 47 h 64"/>
                <a:gd name="T12" fmla="*/ 37 w 56"/>
                <a:gd name="T13" fmla="*/ 46 h 64"/>
                <a:gd name="T14" fmla="*/ 24 w 56"/>
                <a:gd name="T15" fmla="*/ 56 h 64"/>
                <a:gd name="T16" fmla="*/ 24 w 56"/>
                <a:gd name="T17" fmla="*/ 56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2 h 64"/>
                <a:gd name="T26" fmla="*/ 18 w 56"/>
                <a:gd name="T27" fmla="*/ 45 h 64"/>
                <a:gd name="T28" fmla="*/ 51 w 56"/>
                <a:gd name="T29" fmla="*/ 15 h 64"/>
                <a:gd name="T30" fmla="*/ 35 w 56"/>
                <a:gd name="T31" fmla="*/ 30 h 64"/>
                <a:gd name="T32" fmla="*/ 37 w 56"/>
                <a:gd name="T33" fmla="*/ 25 h 64"/>
                <a:gd name="T34" fmla="*/ 52 w 56"/>
                <a:gd name="T35" fmla="*/ 13 h 64"/>
                <a:gd name="T36" fmla="*/ 21 w 56"/>
                <a:gd name="T37" fmla="*/ 33 h 64"/>
                <a:gd name="T38" fmla="*/ 50 w 56"/>
                <a:gd name="T39" fmla="*/ 8 h 64"/>
                <a:gd name="T40" fmla="*/ 26 w 56"/>
                <a:gd name="T41" fmla="*/ 41 h 64"/>
                <a:gd name="T42" fmla="*/ 48 w 56"/>
                <a:gd name="T43" fmla="*/ 27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1 h 64"/>
                <a:gd name="T50" fmla="*/ 46 w 56"/>
                <a:gd name="T51" fmla="*/ 30 h 64"/>
                <a:gd name="T52" fmla="*/ 20 w 56"/>
                <a:gd name="T53" fmla="*/ 48 h 64"/>
                <a:gd name="T54" fmla="*/ 50 w 56"/>
                <a:gd name="T55" fmla="*/ 7 h 64"/>
                <a:gd name="T56" fmla="*/ 17 w 56"/>
                <a:gd name="T57" fmla="*/ 32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20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20 h 64"/>
                <a:gd name="T70" fmla="*/ 13 w 56"/>
                <a:gd name="T71" fmla="*/ 15 h 64"/>
                <a:gd name="T72" fmla="*/ 6 w 56"/>
                <a:gd name="T73" fmla="*/ 20 h 64"/>
                <a:gd name="T74" fmla="*/ 5 w 56"/>
                <a:gd name="T75" fmla="*/ 15 h 64"/>
                <a:gd name="T76" fmla="*/ 16 w 56"/>
                <a:gd name="T77" fmla="*/ 9 h 64"/>
                <a:gd name="T78" fmla="*/ 22 w 56"/>
                <a:gd name="T79" fmla="*/ 13 h 64"/>
                <a:gd name="T80" fmla="*/ 21 w 56"/>
                <a:gd name="T81" fmla="*/ 10 h 64"/>
                <a:gd name="T82" fmla="*/ 10 w 56"/>
                <a:gd name="T83" fmla="*/ 25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5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20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6 h 64"/>
                <a:gd name="T110" fmla="*/ 18 w 56"/>
                <a:gd name="T111" fmla="*/ 7 h 64"/>
                <a:gd name="T112" fmla="*/ 13 w 56"/>
                <a:gd name="T113" fmla="*/ 37 h 64"/>
                <a:gd name="T114" fmla="*/ 35 w 56"/>
                <a:gd name="T115" fmla="*/ 27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1"/>
                    <a:pt x="28" y="18"/>
                  </a:cubicBezTo>
                  <a:cubicBezTo>
                    <a:pt x="25" y="12"/>
                    <a:pt x="23" y="5"/>
                    <a:pt x="17" y="3"/>
                  </a:cubicBezTo>
                  <a:cubicBezTo>
                    <a:pt x="11" y="0"/>
                    <a:pt x="5" y="3"/>
                    <a:pt x="3" y="9"/>
                  </a:cubicBezTo>
                  <a:cubicBezTo>
                    <a:pt x="0" y="16"/>
                    <a:pt x="4" y="24"/>
                    <a:pt x="7" y="31"/>
                  </a:cubicBezTo>
                  <a:cubicBezTo>
                    <a:pt x="12" y="42"/>
                    <a:pt x="19" y="52"/>
                    <a:pt x="25" y="63"/>
                  </a:cubicBezTo>
                  <a:cubicBezTo>
                    <a:pt x="25" y="63"/>
                    <a:pt x="25" y="63"/>
                    <a:pt x="26" y="63"/>
                  </a:cubicBezTo>
                  <a:cubicBezTo>
                    <a:pt x="26" y="64"/>
                    <a:pt x="27" y="64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3"/>
                    <a:pt x="43" y="42"/>
                    <a:pt x="49" y="31"/>
                  </a:cubicBezTo>
                  <a:cubicBezTo>
                    <a:pt x="52" y="25"/>
                    <a:pt x="56" y="17"/>
                    <a:pt x="55" y="10"/>
                  </a:cubicBezTo>
                  <a:close/>
                  <a:moveTo>
                    <a:pt x="27" y="60"/>
                  </a:moveTo>
                  <a:cubicBezTo>
                    <a:pt x="27" y="60"/>
                    <a:pt x="27" y="60"/>
                    <a:pt x="27" y="59"/>
                  </a:cubicBezTo>
                  <a:cubicBezTo>
                    <a:pt x="28" y="58"/>
                    <a:pt x="29" y="57"/>
                    <a:pt x="30" y="55"/>
                  </a:cubicBezTo>
                  <a:cubicBezTo>
                    <a:pt x="29" y="57"/>
                    <a:pt x="28" y="58"/>
                    <a:pt x="27" y="60"/>
                  </a:cubicBezTo>
                  <a:close/>
                  <a:moveTo>
                    <a:pt x="25" y="56"/>
                  </a:moveTo>
                  <a:cubicBezTo>
                    <a:pt x="25" y="56"/>
                    <a:pt x="27" y="55"/>
                    <a:pt x="27" y="54"/>
                  </a:cubicBezTo>
                  <a:cubicBezTo>
                    <a:pt x="28" y="53"/>
                    <a:pt x="29" y="52"/>
                    <a:pt x="31" y="51"/>
                  </a:cubicBezTo>
                  <a:cubicBezTo>
                    <a:pt x="31" y="51"/>
                    <a:pt x="31" y="51"/>
                    <a:pt x="30" y="51"/>
                  </a:cubicBezTo>
                  <a:cubicBezTo>
                    <a:pt x="29" y="53"/>
                    <a:pt x="27" y="54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6" y="58"/>
                    <a:pt x="25" y="57"/>
                    <a:pt x="25" y="57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8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4" y="55"/>
                    <a:pt x="23" y="54"/>
                    <a:pt x="23" y="54"/>
                  </a:cubicBezTo>
                  <a:cubicBezTo>
                    <a:pt x="29" y="50"/>
                    <a:pt x="34" y="46"/>
                    <a:pt x="40" y="42"/>
                  </a:cubicBezTo>
                  <a:cubicBezTo>
                    <a:pt x="40" y="42"/>
                    <a:pt x="39" y="42"/>
                    <a:pt x="39" y="42"/>
                  </a:cubicBezTo>
                  <a:cubicBezTo>
                    <a:pt x="34" y="46"/>
                    <a:pt x="29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9"/>
                    <a:pt x="29" y="47"/>
                  </a:cubicBezTo>
                  <a:cubicBezTo>
                    <a:pt x="27" y="49"/>
                    <a:pt x="25" y="51"/>
                    <a:pt x="22" y="53"/>
                  </a:cubicBezTo>
                  <a:cubicBezTo>
                    <a:pt x="22" y="52"/>
                    <a:pt x="22" y="52"/>
                    <a:pt x="21" y="51"/>
                  </a:cubicBezTo>
                  <a:close/>
                  <a:moveTo>
                    <a:pt x="20" y="49"/>
                  </a:moveTo>
                  <a:cubicBezTo>
                    <a:pt x="29" y="46"/>
                    <a:pt x="36" y="40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30" y="44"/>
                    <a:pt x="25" y="47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lose/>
                  <a:moveTo>
                    <a:pt x="18" y="46"/>
                  </a:moveTo>
                  <a:cubicBezTo>
                    <a:pt x="25" y="43"/>
                    <a:pt x="30" y="39"/>
                    <a:pt x="37" y="35"/>
                  </a:cubicBezTo>
                  <a:cubicBezTo>
                    <a:pt x="39" y="34"/>
                    <a:pt x="40" y="33"/>
                    <a:pt x="42" y="32"/>
                  </a:cubicBezTo>
                  <a:cubicBezTo>
                    <a:pt x="35" y="37"/>
                    <a:pt x="26" y="41"/>
                    <a:pt x="19" y="48"/>
                  </a:cubicBezTo>
                  <a:cubicBezTo>
                    <a:pt x="19" y="47"/>
                    <a:pt x="18" y="46"/>
                    <a:pt x="18" y="46"/>
                  </a:cubicBezTo>
                  <a:close/>
                  <a:moveTo>
                    <a:pt x="16" y="42"/>
                  </a:moveTo>
                  <a:cubicBezTo>
                    <a:pt x="16" y="42"/>
                    <a:pt x="16" y="42"/>
                    <a:pt x="16" y="42"/>
                  </a:cubicBezTo>
                  <a:cubicBezTo>
                    <a:pt x="23" y="39"/>
                    <a:pt x="29" y="35"/>
                    <a:pt x="35" y="31"/>
                  </a:cubicBezTo>
                  <a:cubicBezTo>
                    <a:pt x="34" y="31"/>
                    <a:pt x="34" y="32"/>
                    <a:pt x="34" y="32"/>
                  </a:cubicBezTo>
                  <a:cubicBezTo>
                    <a:pt x="28" y="36"/>
                    <a:pt x="23" y="40"/>
                    <a:pt x="18" y="45"/>
                  </a:cubicBezTo>
                  <a:cubicBezTo>
                    <a:pt x="17" y="44"/>
                    <a:pt x="16" y="43"/>
                    <a:pt x="16" y="42"/>
                  </a:cubicBezTo>
                  <a:close/>
                  <a:moveTo>
                    <a:pt x="39" y="24"/>
                  </a:moveTo>
                  <a:cubicBezTo>
                    <a:pt x="43" y="21"/>
                    <a:pt x="46" y="18"/>
                    <a:pt x="50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2" y="14"/>
                    <a:pt x="52" y="14"/>
                  </a:cubicBezTo>
                  <a:cubicBezTo>
                    <a:pt x="52" y="15"/>
                    <a:pt x="52" y="16"/>
                    <a:pt x="52" y="17"/>
                  </a:cubicBezTo>
                  <a:cubicBezTo>
                    <a:pt x="52" y="17"/>
                    <a:pt x="52" y="18"/>
                    <a:pt x="51" y="18"/>
                  </a:cubicBezTo>
                  <a:cubicBezTo>
                    <a:pt x="45" y="21"/>
                    <a:pt x="41" y="27"/>
                    <a:pt x="35" y="30"/>
                  </a:cubicBezTo>
                  <a:cubicBezTo>
                    <a:pt x="31" y="33"/>
                    <a:pt x="27" y="35"/>
                    <a:pt x="24" y="37"/>
                  </a:cubicBezTo>
                  <a:cubicBezTo>
                    <a:pt x="22" y="38"/>
                    <a:pt x="20" y="39"/>
                    <a:pt x="19" y="40"/>
                  </a:cubicBezTo>
                  <a:cubicBezTo>
                    <a:pt x="15" y="42"/>
                    <a:pt x="19" y="39"/>
                    <a:pt x="20" y="38"/>
                  </a:cubicBezTo>
                  <a:cubicBezTo>
                    <a:pt x="26" y="34"/>
                    <a:pt x="32" y="30"/>
                    <a:pt x="37" y="25"/>
                  </a:cubicBezTo>
                  <a:cubicBezTo>
                    <a:pt x="38" y="25"/>
                    <a:pt x="39" y="24"/>
                    <a:pt x="39" y="24"/>
                  </a:cubicBezTo>
                  <a:close/>
                  <a:moveTo>
                    <a:pt x="51" y="8"/>
                  </a:moveTo>
                  <a:cubicBezTo>
                    <a:pt x="52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30"/>
                  </a:cubicBezTo>
                  <a:cubicBezTo>
                    <a:pt x="24" y="32"/>
                    <a:pt x="21" y="33"/>
                    <a:pt x="18" y="35"/>
                  </a:cubicBezTo>
                  <a:cubicBezTo>
                    <a:pt x="19" y="34"/>
                    <a:pt x="20" y="33"/>
                    <a:pt x="21" y="33"/>
                  </a:cubicBezTo>
                  <a:cubicBezTo>
                    <a:pt x="31" y="24"/>
                    <a:pt x="43" y="18"/>
                    <a:pt x="51" y="8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9"/>
                    <a:pt x="41" y="16"/>
                  </a:cubicBezTo>
                  <a:cubicBezTo>
                    <a:pt x="44" y="13"/>
                    <a:pt x="48" y="11"/>
                    <a:pt x="50" y="8"/>
                  </a:cubicBezTo>
                  <a:cubicBezTo>
                    <a:pt x="45" y="15"/>
                    <a:pt x="38" y="19"/>
                    <a:pt x="32" y="24"/>
                  </a:cubicBezTo>
                  <a:close/>
                  <a:moveTo>
                    <a:pt x="48" y="27"/>
                  </a:moveTo>
                  <a:cubicBezTo>
                    <a:pt x="44" y="30"/>
                    <a:pt x="40" y="33"/>
                    <a:pt x="35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30" y="36"/>
                    <a:pt x="35" y="32"/>
                  </a:cubicBezTo>
                  <a:cubicBezTo>
                    <a:pt x="41" y="28"/>
                    <a:pt x="46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1" y="40"/>
                  </a:moveTo>
                  <a:cubicBezTo>
                    <a:pt x="38" y="42"/>
                    <a:pt x="34" y="45"/>
                    <a:pt x="31" y="48"/>
                  </a:cubicBezTo>
                  <a:cubicBezTo>
                    <a:pt x="30" y="48"/>
                    <a:pt x="29" y="49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9"/>
                    <a:pt x="41" y="40"/>
                  </a:cubicBezTo>
                  <a:close/>
                  <a:moveTo>
                    <a:pt x="44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6"/>
                    <a:pt x="42" y="36"/>
                  </a:cubicBezTo>
                  <a:cubicBezTo>
                    <a:pt x="40" y="38"/>
                    <a:pt x="37" y="40"/>
                    <a:pt x="35" y="43"/>
                  </a:cubicBezTo>
                  <a:cubicBezTo>
                    <a:pt x="32" y="44"/>
                    <a:pt x="30" y="46"/>
                    <a:pt x="27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3" y="50"/>
                    <a:pt x="25" y="49"/>
                    <a:pt x="27" y="47"/>
                  </a:cubicBezTo>
                  <a:cubicBezTo>
                    <a:pt x="33" y="43"/>
                    <a:pt x="40" y="38"/>
                    <a:pt x="45" y="32"/>
                  </a:cubicBezTo>
                  <a:cubicBezTo>
                    <a:pt x="45" y="33"/>
                    <a:pt x="44" y="34"/>
                    <a:pt x="44" y="35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1"/>
                  </a:cubicBezTo>
                  <a:cubicBezTo>
                    <a:pt x="41" y="34"/>
                    <a:pt x="36" y="38"/>
                    <a:pt x="31" y="42"/>
                  </a:cubicBezTo>
                  <a:cubicBezTo>
                    <a:pt x="29" y="43"/>
                    <a:pt x="27" y="45"/>
                    <a:pt x="24" y="46"/>
                  </a:cubicBezTo>
                  <a:cubicBezTo>
                    <a:pt x="24" y="46"/>
                    <a:pt x="19" y="48"/>
                    <a:pt x="20" y="48"/>
                  </a:cubicBezTo>
                  <a:cubicBezTo>
                    <a:pt x="21" y="47"/>
                    <a:pt x="22" y="46"/>
                    <a:pt x="24" y="44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7" y="29"/>
                    <a:pt x="47" y="30"/>
                    <a:pt x="46" y="30"/>
                  </a:cubicBezTo>
                  <a:close/>
                  <a:moveTo>
                    <a:pt x="50" y="7"/>
                  </a:moveTo>
                  <a:cubicBezTo>
                    <a:pt x="44" y="13"/>
                    <a:pt x="37" y="19"/>
                    <a:pt x="31" y="24"/>
                  </a:cubicBezTo>
                  <a:cubicBezTo>
                    <a:pt x="27" y="27"/>
                    <a:pt x="23" y="30"/>
                    <a:pt x="19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6" y="33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1" y="29"/>
                    <a:pt x="23" y="27"/>
                  </a:cubicBezTo>
                  <a:cubicBezTo>
                    <a:pt x="27" y="24"/>
                    <a:pt x="32" y="21"/>
                    <a:pt x="36" y="17"/>
                  </a:cubicBezTo>
                  <a:cubicBezTo>
                    <a:pt x="41" y="14"/>
                    <a:pt x="46" y="11"/>
                    <a:pt x="48" y="5"/>
                  </a:cubicBezTo>
                  <a:cubicBezTo>
                    <a:pt x="49" y="6"/>
                    <a:pt x="50" y="6"/>
                    <a:pt x="50" y="7"/>
                  </a:cubicBezTo>
                  <a:close/>
                  <a:moveTo>
                    <a:pt x="12" y="35"/>
                  </a:moveTo>
                  <a:cubicBezTo>
                    <a:pt x="13" y="34"/>
                    <a:pt x="13" y="34"/>
                    <a:pt x="14" y="34"/>
                  </a:cubicBezTo>
                  <a:cubicBezTo>
                    <a:pt x="14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10" y="31"/>
                  </a:moveTo>
                  <a:cubicBezTo>
                    <a:pt x="13" y="29"/>
                    <a:pt x="15" y="27"/>
                    <a:pt x="17" y="26"/>
                  </a:cubicBezTo>
                  <a:cubicBezTo>
                    <a:pt x="20" y="24"/>
                    <a:pt x="23" y="22"/>
                    <a:pt x="25" y="20"/>
                  </a:cubicBezTo>
                  <a:cubicBezTo>
                    <a:pt x="21" y="25"/>
                    <a:pt x="16" y="29"/>
                    <a:pt x="12" y="34"/>
                  </a:cubicBezTo>
                  <a:cubicBezTo>
                    <a:pt x="11" y="33"/>
                    <a:pt x="10" y="32"/>
                    <a:pt x="10" y="31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8"/>
                    <a:pt x="24" y="16"/>
                    <a:pt x="22" y="18"/>
                  </a:cubicBezTo>
                  <a:cubicBezTo>
                    <a:pt x="20" y="19"/>
                    <a:pt x="19" y="21"/>
                    <a:pt x="18" y="22"/>
                  </a:cubicBezTo>
                  <a:cubicBezTo>
                    <a:pt x="15" y="25"/>
                    <a:pt x="12" y="27"/>
                    <a:pt x="10" y="30"/>
                  </a:cubicBezTo>
                  <a:cubicBezTo>
                    <a:pt x="9" y="29"/>
                    <a:pt x="9" y="28"/>
                    <a:pt x="8" y="27"/>
                  </a:cubicBezTo>
                  <a:close/>
                  <a:moveTo>
                    <a:pt x="7" y="24"/>
                  </a:moveTo>
                  <a:cubicBezTo>
                    <a:pt x="12" y="21"/>
                    <a:pt x="16" y="17"/>
                    <a:pt x="21" y="14"/>
                  </a:cubicBezTo>
                  <a:cubicBezTo>
                    <a:pt x="24" y="13"/>
                    <a:pt x="19" y="16"/>
                    <a:pt x="19" y="16"/>
                  </a:cubicBezTo>
                  <a:cubicBezTo>
                    <a:pt x="18" y="17"/>
                    <a:pt x="17" y="18"/>
                    <a:pt x="15" y="20"/>
                  </a:cubicBezTo>
                  <a:cubicBezTo>
                    <a:pt x="13" y="22"/>
                    <a:pt x="10" y="24"/>
                    <a:pt x="8" y="26"/>
                  </a:cubicBezTo>
                  <a:cubicBezTo>
                    <a:pt x="8" y="25"/>
                    <a:pt x="7" y="24"/>
                    <a:pt x="7" y="24"/>
                  </a:cubicBezTo>
                  <a:close/>
                  <a:moveTo>
                    <a:pt x="6" y="20"/>
                  </a:moveTo>
                  <a:cubicBezTo>
                    <a:pt x="8" y="18"/>
                    <a:pt x="11" y="17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2"/>
                    <a:pt x="22" y="8"/>
                    <a:pt x="18" y="12"/>
                  </a:cubicBezTo>
                  <a:cubicBezTo>
                    <a:pt x="15" y="16"/>
                    <a:pt x="10" y="19"/>
                    <a:pt x="7" y="22"/>
                  </a:cubicBezTo>
                  <a:cubicBezTo>
                    <a:pt x="6" y="21"/>
                    <a:pt x="6" y="21"/>
                    <a:pt x="6" y="20"/>
                  </a:cubicBezTo>
                  <a:close/>
                  <a:moveTo>
                    <a:pt x="5" y="13"/>
                  </a:moveTo>
                  <a:cubicBezTo>
                    <a:pt x="7" y="12"/>
                    <a:pt x="8" y="10"/>
                    <a:pt x="10" y="9"/>
                  </a:cubicBezTo>
                  <a:cubicBezTo>
                    <a:pt x="12" y="7"/>
                    <a:pt x="16" y="4"/>
                    <a:pt x="12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20" y="6"/>
                    <a:pt x="14" y="12"/>
                    <a:pt x="13" y="13"/>
                  </a:cubicBezTo>
                  <a:cubicBezTo>
                    <a:pt x="11" y="15"/>
                    <a:pt x="8" y="17"/>
                    <a:pt x="6" y="19"/>
                  </a:cubicBezTo>
                  <a:cubicBezTo>
                    <a:pt x="6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20" y="14"/>
                    <a:pt x="17" y="15"/>
                    <a:pt x="15" y="17"/>
                  </a:cubicBezTo>
                  <a:cubicBezTo>
                    <a:pt x="13" y="19"/>
                    <a:pt x="9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1" y="18"/>
                    <a:pt x="17" y="16"/>
                    <a:pt x="21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9" y="18"/>
                    <a:pt x="15" y="22"/>
                    <a:pt x="11" y="25"/>
                  </a:cubicBezTo>
                  <a:cubicBezTo>
                    <a:pt x="10" y="25"/>
                    <a:pt x="8" y="27"/>
                    <a:pt x="10" y="25"/>
                  </a:cubicBezTo>
                  <a:cubicBezTo>
                    <a:pt x="12" y="24"/>
                    <a:pt x="13" y="22"/>
                    <a:pt x="14" y="21"/>
                  </a:cubicBezTo>
                  <a:cubicBezTo>
                    <a:pt x="17" y="19"/>
                    <a:pt x="20" y="16"/>
                    <a:pt x="23" y="14"/>
                  </a:cubicBezTo>
                  <a:cubicBezTo>
                    <a:pt x="23" y="14"/>
                    <a:pt x="24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1"/>
                    <a:pt x="24" y="17"/>
                  </a:cubicBezTo>
                  <a:cubicBezTo>
                    <a:pt x="25" y="18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1"/>
                    <a:pt x="26" y="21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6" y="22"/>
                    <a:pt x="25" y="23"/>
                    <a:pt x="25" y="24"/>
                  </a:cubicBezTo>
                  <a:cubicBezTo>
                    <a:pt x="24" y="25"/>
                    <a:pt x="23" y="26"/>
                    <a:pt x="22" y="26"/>
                  </a:cubicBezTo>
                  <a:cubicBezTo>
                    <a:pt x="20" y="28"/>
                    <a:pt x="18" y="30"/>
                    <a:pt x="16" y="31"/>
                  </a:cubicBezTo>
                  <a:cubicBezTo>
                    <a:pt x="16" y="32"/>
                    <a:pt x="15" y="32"/>
                    <a:pt x="15" y="33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7"/>
                  </a:moveTo>
                  <a:cubicBezTo>
                    <a:pt x="35" y="15"/>
                    <a:pt x="37" y="13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4" y="16"/>
                    <a:pt x="32" y="17"/>
                    <a:pt x="31" y="18"/>
                  </a:cubicBezTo>
                  <a:cubicBezTo>
                    <a:pt x="31" y="18"/>
                    <a:pt x="31" y="17"/>
                    <a:pt x="32" y="17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3"/>
                    <a:pt x="27" y="23"/>
                  </a:cubicBezTo>
                  <a:cubicBezTo>
                    <a:pt x="27" y="23"/>
                    <a:pt x="28" y="22"/>
                    <a:pt x="28" y="22"/>
                  </a:cubicBezTo>
                  <a:close/>
                  <a:moveTo>
                    <a:pt x="30" y="20"/>
                  </a:moveTo>
                  <a:cubicBezTo>
                    <a:pt x="32" y="18"/>
                    <a:pt x="34" y="17"/>
                    <a:pt x="36" y="15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3" y="10"/>
                    <a:pt x="45" y="8"/>
                    <a:pt x="46" y="7"/>
                  </a:cubicBezTo>
                  <a:cubicBezTo>
                    <a:pt x="46" y="6"/>
                    <a:pt x="47" y="6"/>
                    <a:pt x="47" y="6"/>
                  </a:cubicBezTo>
                  <a:cubicBezTo>
                    <a:pt x="47" y="6"/>
                    <a:pt x="47" y="7"/>
                    <a:pt x="47" y="7"/>
                  </a:cubicBezTo>
                  <a:cubicBezTo>
                    <a:pt x="46" y="9"/>
                    <a:pt x="44" y="10"/>
                    <a:pt x="43" y="11"/>
                  </a:cubicBezTo>
                  <a:cubicBezTo>
                    <a:pt x="41" y="13"/>
                    <a:pt x="38" y="15"/>
                    <a:pt x="36" y="17"/>
                  </a:cubicBezTo>
                  <a:cubicBezTo>
                    <a:pt x="34" y="18"/>
                    <a:pt x="32" y="20"/>
                    <a:pt x="30" y="21"/>
                  </a:cubicBezTo>
                  <a:cubicBezTo>
                    <a:pt x="30" y="21"/>
                    <a:pt x="30" y="20"/>
                    <a:pt x="30" y="20"/>
                  </a:cubicBezTo>
                  <a:close/>
                  <a:moveTo>
                    <a:pt x="43" y="6"/>
                  </a:moveTo>
                  <a:cubicBezTo>
                    <a:pt x="44" y="6"/>
                    <a:pt x="46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1" y="10"/>
                    <a:pt x="38" y="11"/>
                    <a:pt x="36" y="13"/>
                  </a:cubicBezTo>
                  <a:cubicBezTo>
                    <a:pt x="34" y="14"/>
                    <a:pt x="33" y="14"/>
                    <a:pt x="33" y="15"/>
                  </a:cubicBezTo>
                  <a:cubicBezTo>
                    <a:pt x="33" y="15"/>
                    <a:pt x="33" y="14"/>
                    <a:pt x="34" y="14"/>
                  </a:cubicBezTo>
                  <a:cubicBezTo>
                    <a:pt x="37" y="11"/>
                    <a:pt x="40" y="8"/>
                    <a:pt x="43" y="6"/>
                  </a:cubicBezTo>
                  <a:close/>
                  <a:moveTo>
                    <a:pt x="41" y="6"/>
                  </a:moveTo>
                  <a:cubicBezTo>
                    <a:pt x="38" y="8"/>
                    <a:pt x="36" y="10"/>
                    <a:pt x="34" y="12"/>
                  </a:cubicBezTo>
                  <a:cubicBezTo>
                    <a:pt x="36" y="10"/>
                    <a:pt x="38" y="8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6"/>
                    <a:pt x="15" y="12"/>
                    <a:pt x="19" y="7"/>
                  </a:cubicBezTo>
                  <a:cubicBezTo>
                    <a:pt x="19" y="8"/>
                    <a:pt x="20" y="9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10" y="13"/>
                    <a:pt x="5" y="16"/>
                  </a:cubicBezTo>
                  <a:cubicBezTo>
                    <a:pt x="7" y="15"/>
                    <a:pt x="9" y="13"/>
                    <a:pt x="11" y="11"/>
                  </a:cubicBezTo>
                  <a:cubicBezTo>
                    <a:pt x="13" y="9"/>
                    <a:pt x="14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5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6" y="7"/>
                    <a:pt x="9" y="3"/>
                    <a:pt x="15" y="5"/>
                  </a:cubicBezTo>
                  <a:close/>
                  <a:moveTo>
                    <a:pt x="13" y="37"/>
                  </a:moveTo>
                  <a:cubicBezTo>
                    <a:pt x="16" y="35"/>
                    <a:pt x="18" y="34"/>
                    <a:pt x="20" y="32"/>
                  </a:cubicBezTo>
                  <a:cubicBezTo>
                    <a:pt x="18" y="34"/>
                    <a:pt x="17" y="36"/>
                    <a:pt x="15" y="38"/>
                  </a:cubicBezTo>
                  <a:cubicBezTo>
                    <a:pt x="14" y="38"/>
                    <a:pt x="15" y="39"/>
                    <a:pt x="15" y="38"/>
                  </a:cubicBezTo>
                  <a:cubicBezTo>
                    <a:pt x="21" y="34"/>
                    <a:pt x="28" y="30"/>
                    <a:pt x="35" y="2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7"/>
                    <a:pt x="35" y="27"/>
                  </a:cubicBezTo>
                  <a:cubicBezTo>
                    <a:pt x="29" y="32"/>
                    <a:pt x="22" y="36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0"/>
                  </a:cubicBezTo>
                  <a:cubicBezTo>
                    <a:pt x="14" y="39"/>
                    <a:pt x="14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40"/>
            <p:cNvSpPr>
              <a:spLocks noEditPoints="1"/>
            </p:cNvSpPr>
            <p:nvPr/>
          </p:nvSpPr>
          <p:spPr bwMode="auto">
            <a:xfrm>
              <a:off x="1962150" y="5105400"/>
              <a:ext cx="420688" cy="225425"/>
            </a:xfrm>
            <a:custGeom>
              <a:avLst/>
              <a:gdLst>
                <a:gd name="T0" fmla="*/ 76 w 112"/>
                <a:gd name="T1" fmla="*/ 0 h 60"/>
                <a:gd name="T2" fmla="*/ 6 w 112"/>
                <a:gd name="T3" fmla="*/ 47 h 60"/>
                <a:gd name="T4" fmla="*/ 82 w 112"/>
                <a:gd name="T5" fmla="*/ 36 h 60"/>
                <a:gd name="T6" fmla="*/ 81 w 112"/>
                <a:gd name="T7" fmla="*/ 32 h 60"/>
                <a:gd name="T8" fmla="*/ 89 w 112"/>
                <a:gd name="T9" fmla="*/ 25 h 60"/>
                <a:gd name="T10" fmla="*/ 6 w 112"/>
                <a:gd name="T11" fmla="*/ 20 h 60"/>
                <a:gd name="T12" fmla="*/ 15 w 112"/>
                <a:gd name="T13" fmla="*/ 20 h 60"/>
                <a:gd name="T14" fmla="*/ 13 w 112"/>
                <a:gd name="T15" fmla="*/ 31 h 60"/>
                <a:gd name="T16" fmla="*/ 13 w 112"/>
                <a:gd name="T17" fmla="*/ 33 h 60"/>
                <a:gd name="T18" fmla="*/ 23 w 112"/>
                <a:gd name="T19" fmla="*/ 30 h 60"/>
                <a:gd name="T20" fmla="*/ 14 w 112"/>
                <a:gd name="T21" fmla="*/ 40 h 60"/>
                <a:gd name="T22" fmla="*/ 48 w 112"/>
                <a:gd name="T23" fmla="*/ 26 h 60"/>
                <a:gd name="T24" fmla="*/ 60 w 112"/>
                <a:gd name="T25" fmla="*/ 19 h 60"/>
                <a:gd name="T26" fmla="*/ 36 w 112"/>
                <a:gd name="T27" fmla="*/ 34 h 60"/>
                <a:gd name="T28" fmla="*/ 90 w 112"/>
                <a:gd name="T29" fmla="*/ 15 h 60"/>
                <a:gd name="T30" fmla="*/ 79 w 112"/>
                <a:gd name="T31" fmla="*/ 14 h 60"/>
                <a:gd name="T32" fmla="*/ 79 w 112"/>
                <a:gd name="T33" fmla="*/ 6 h 60"/>
                <a:gd name="T34" fmla="*/ 49 w 112"/>
                <a:gd name="T35" fmla="*/ 32 h 60"/>
                <a:gd name="T36" fmla="*/ 76 w 112"/>
                <a:gd name="T37" fmla="*/ 18 h 60"/>
                <a:gd name="T38" fmla="*/ 79 w 112"/>
                <a:gd name="T39" fmla="*/ 19 h 60"/>
                <a:gd name="T40" fmla="*/ 81 w 112"/>
                <a:gd name="T41" fmla="*/ 21 h 60"/>
                <a:gd name="T42" fmla="*/ 80 w 112"/>
                <a:gd name="T43" fmla="*/ 18 h 60"/>
                <a:gd name="T44" fmla="*/ 77 w 112"/>
                <a:gd name="T45" fmla="*/ 14 h 60"/>
                <a:gd name="T46" fmla="*/ 77 w 112"/>
                <a:gd name="T47" fmla="*/ 4 h 60"/>
                <a:gd name="T48" fmla="*/ 10 w 112"/>
                <a:gd name="T49" fmla="*/ 41 h 60"/>
                <a:gd name="T50" fmla="*/ 10 w 112"/>
                <a:gd name="T51" fmla="*/ 35 h 60"/>
                <a:gd name="T52" fmla="*/ 10 w 112"/>
                <a:gd name="T53" fmla="*/ 43 h 60"/>
                <a:gd name="T54" fmla="*/ 35 w 112"/>
                <a:gd name="T55" fmla="*/ 25 h 60"/>
                <a:gd name="T56" fmla="*/ 10 w 112"/>
                <a:gd name="T57" fmla="*/ 34 h 60"/>
                <a:gd name="T58" fmla="*/ 9 w 112"/>
                <a:gd name="T59" fmla="*/ 30 h 60"/>
                <a:gd name="T60" fmla="*/ 15 w 112"/>
                <a:gd name="T61" fmla="*/ 25 h 60"/>
                <a:gd name="T62" fmla="*/ 7 w 112"/>
                <a:gd name="T63" fmla="*/ 23 h 60"/>
                <a:gd name="T64" fmla="*/ 17 w 112"/>
                <a:gd name="T65" fmla="*/ 46 h 60"/>
                <a:gd name="T66" fmla="*/ 67 w 112"/>
                <a:gd name="T67" fmla="*/ 21 h 60"/>
                <a:gd name="T68" fmla="*/ 78 w 112"/>
                <a:gd name="T69" fmla="*/ 19 h 60"/>
                <a:gd name="T70" fmla="*/ 48 w 112"/>
                <a:gd name="T71" fmla="*/ 39 h 60"/>
                <a:gd name="T72" fmla="*/ 49 w 112"/>
                <a:gd name="T73" fmla="*/ 43 h 60"/>
                <a:gd name="T74" fmla="*/ 94 w 112"/>
                <a:gd name="T75" fmla="*/ 18 h 60"/>
                <a:gd name="T76" fmla="*/ 42 w 112"/>
                <a:gd name="T77" fmla="*/ 44 h 60"/>
                <a:gd name="T78" fmla="*/ 66 w 112"/>
                <a:gd name="T79" fmla="*/ 41 h 60"/>
                <a:gd name="T80" fmla="*/ 84 w 112"/>
                <a:gd name="T81" fmla="*/ 29 h 60"/>
                <a:gd name="T82" fmla="*/ 74 w 112"/>
                <a:gd name="T83" fmla="*/ 38 h 60"/>
                <a:gd name="T84" fmla="*/ 99 w 112"/>
                <a:gd name="T85" fmla="*/ 24 h 60"/>
                <a:gd name="T86" fmla="*/ 43 w 112"/>
                <a:gd name="T87" fmla="*/ 44 h 60"/>
                <a:gd name="T88" fmla="*/ 79 w 112"/>
                <a:gd name="T89" fmla="*/ 31 h 60"/>
                <a:gd name="T90" fmla="*/ 78 w 112"/>
                <a:gd name="T91" fmla="*/ 51 h 60"/>
                <a:gd name="T92" fmla="*/ 98 w 112"/>
                <a:gd name="T93" fmla="*/ 35 h 60"/>
                <a:gd name="T94" fmla="*/ 78 w 112"/>
                <a:gd name="T95" fmla="*/ 46 h 60"/>
                <a:gd name="T96" fmla="*/ 99 w 112"/>
                <a:gd name="T97" fmla="*/ 30 h 60"/>
                <a:gd name="T98" fmla="*/ 97 w 112"/>
                <a:gd name="T99" fmla="*/ 39 h 60"/>
                <a:gd name="T100" fmla="*/ 89 w 112"/>
                <a:gd name="T101" fmla="*/ 44 h 60"/>
                <a:gd name="T102" fmla="*/ 107 w 112"/>
                <a:gd name="T103" fmla="*/ 30 h 60"/>
                <a:gd name="T104" fmla="*/ 104 w 112"/>
                <a:gd name="T105" fmla="*/ 30 h 60"/>
                <a:gd name="T106" fmla="*/ 78 w 112"/>
                <a:gd name="T107" fmla="*/ 44 h 60"/>
                <a:gd name="T108" fmla="*/ 77 w 112"/>
                <a:gd name="T109" fmla="*/ 41 h 60"/>
                <a:gd name="T110" fmla="*/ 91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8" y="60"/>
                  </a:moveTo>
                  <a:cubicBezTo>
                    <a:pt x="78" y="60"/>
                    <a:pt x="79" y="60"/>
                    <a:pt x="79" y="59"/>
                  </a:cubicBezTo>
                  <a:cubicBezTo>
                    <a:pt x="89" y="49"/>
                    <a:pt x="101" y="41"/>
                    <a:pt x="111" y="30"/>
                  </a:cubicBezTo>
                  <a:cubicBezTo>
                    <a:pt x="112" y="30"/>
                    <a:pt x="112" y="29"/>
                    <a:pt x="112" y="29"/>
                  </a:cubicBezTo>
                  <a:cubicBezTo>
                    <a:pt x="112" y="29"/>
                    <a:pt x="112" y="29"/>
                    <a:pt x="111" y="28"/>
                  </a:cubicBezTo>
                  <a:cubicBezTo>
                    <a:pt x="106" y="23"/>
                    <a:pt x="99" y="18"/>
                    <a:pt x="93" y="13"/>
                  </a:cubicBezTo>
                  <a:cubicBezTo>
                    <a:pt x="87" y="9"/>
                    <a:pt x="82" y="4"/>
                    <a:pt x="76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4" y="0"/>
                    <a:pt x="73" y="1"/>
                    <a:pt x="73" y="2"/>
                  </a:cubicBezTo>
                  <a:cubicBezTo>
                    <a:pt x="74" y="6"/>
                    <a:pt x="73" y="11"/>
                    <a:pt x="73" y="16"/>
                  </a:cubicBezTo>
                  <a:cubicBezTo>
                    <a:pt x="49" y="16"/>
                    <a:pt x="25" y="19"/>
                    <a:pt x="2" y="15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ubicBezTo>
                    <a:pt x="7" y="25"/>
                    <a:pt x="9" y="37"/>
                    <a:pt x="6" y="47"/>
                  </a:cubicBezTo>
                  <a:cubicBezTo>
                    <a:pt x="6" y="47"/>
                    <a:pt x="6" y="48"/>
                    <a:pt x="6" y="48"/>
                  </a:cubicBezTo>
                  <a:cubicBezTo>
                    <a:pt x="6" y="48"/>
                    <a:pt x="7" y="49"/>
                    <a:pt x="7" y="49"/>
                  </a:cubicBezTo>
                  <a:cubicBezTo>
                    <a:pt x="30" y="49"/>
                    <a:pt x="53" y="46"/>
                    <a:pt x="76" y="46"/>
                  </a:cubicBezTo>
                  <a:cubicBezTo>
                    <a:pt x="76" y="50"/>
                    <a:pt x="76" y="54"/>
                    <a:pt x="76" y="58"/>
                  </a:cubicBezTo>
                  <a:cubicBezTo>
                    <a:pt x="76" y="60"/>
                    <a:pt x="77" y="60"/>
                    <a:pt x="78" y="60"/>
                  </a:cubicBezTo>
                  <a:close/>
                  <a:moveTo>
                    <a:pt x="69" y="43"/>
                  </a:moveTo>
                  <a:cubicBezTo>
                    <a:pt x="74" y="42"/>
                    <a:pt x="78" y="38"/>
                    <a:pt x="82" y="36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79" y="38"/>
                    <a:pt x="76" y="40"/>
                    <a:pt x="73" y="43"/>
                  </a:cubicBezTo>
                  <a:cubicBezTo>
                    <a:pt x="72" y="43"/>
                    <a:pt x="71" y="43"/>
                    <a:pt x="69" y="43"/>
                  </a:cubicBezTo>
                  <a:close/>
                  <a:moveTo>
                    <a:pt x="58" y="43"/>
                  </a:moveTo>
                  <a:cubicBezTo>
                    <a:pt x="64" y="41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7" y="28"/>
                    <a:pt x="84" y="30"/>
                    <a:pt x="81" y="32"/>
                  </a:cubicBezTo>
                  <a:cubicBezTo>
                    <a:pt x="75" y="35"/>
                    <a:pt x="68" y="39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1" y="43"/>
                    <a:pt x="60" y="43"/>
                    <a:pt x="58" y="43"/>
                  </a:cubicBezTo>
                  <a:close/>
                  <a:moveTo>
                    <a:pt x="49" y="44"/>
                  </a:moveTo>
                  <a:cubicBezTo>
                    <a:pt x="64" y="38"/>
                    <a:pt x="78" y="29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3"/>
                    <a:pt x="91" y="24"/>
                    <a:pt x="89" y="25"/>
                  </a:cubicBezTo>
                  <a:cubicBezTo>
                    <a:pt x="85" y="27"/>
                    <a:pt x="81" y="29"/>
                    <a:pt x="77" y="31"/>
                  </a:cubicBezTo>
                  <a:cubicBezTo>
                    <a:pt x="70" y="35"/>
                    <a:pt x="64" y="40"/>
                    <a:pt x="56" y="44"/>
                  </a:cubicBezTo>
                  <a:cubicBezTo>
                    <a:pt x="54" y="44"/>
                    <a:pt x="51" y="44"/>
                    <a:pt x="49" y="44"/>
                  </a:cubicBezTo>
                  <a:close/>
                  <a:moveTo>
                    <a:pt x="5" y="18"/>
                  </a:moveTo>
                  <a:cubicBezTo>
                    <a:pt x="6" y="18"/>
                    <a:pt x="7" y="19"/>
                    <a:pt x="9" y="19"/>
                  </a:cubicBezTo>
                  <a:cubicBezTo>
                    <a:pt x="8" y="19"/>
                    <a:pt x="7" y="19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11" y="18"/>
                    <a:pt x="9" y="20"/>
                  </a:cubicBezTo>
                  <a:cubicBezTo>
                    <a:pt x="8" y="21"/>
                    <a:pt x="8" y="21"/>
                    <a:pt x="7" y="22"/>
                  </a:cubicBezTo>
                  <a:cubicBezTo>
                    <a:pt x="6" y="21"/>
                    <a:pt x="6" y="19"/>
                    <a:pt x="5" y="18"/>
                  </a:cubicBezTo>
                  <a:close/>
                  <a:moveTo>
                    <a:pt x="21" y="20"/>
                  </a:moveTo>
                  <a:cubicBezTo>
                    <a:pt x="18" y="21"/>
                    <a:pt x="16" y="22"/>
                    <a:pt x="14" y="24"/>
                  </a:cubicBezTo>
                  <a:cubicBezTo>
                    <a:pt x="13" y="24"/>
                    <a:pt x="9" y="27"/>
                    <a:pt x="10" y="26"/>
                  </a:cubicBezTo>
                  <a:cubicBezTo>
                    <a:pt x="11" y="24"/>
                    <a:pt x="13" y="22"/>
                    <a:pt x="15" y="20"/>
                  </a:cubicBezTo>
                  <a:cubicBezTo>
                    <a:pt x="15" y="20"/>
                    <a:pt x="15" y="19"/>
                    <a:pt x="15" y="20"/>
                  </a:cubicBezTo>
                  <a:cubicBezTo>
                    <a:pt x="12" y="20"/>
                    <a:pt x="10" y="21"/>
                    <a:pt x="8" y="22"/>
                  </a:cubicBezTo>
                  <a:cubicBezTo>
                    <a:pt x="7" y="22"/>
                    <a:pt x="9" y="21"/>
                    <a:pt x="9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4" y="19"/>
                    <a:pt x="17" y="19"/>
                    <a:pt x="21" y="20"/>
                  </a:cubicBezTo>
                  <a:close/>
                  <a:moveTo>
                    <a:pt x="31" y="20"/>
                  </a:moveTo>
                  <a:cubicBezTo>
                    <a:pt x="24" y="23"/>
                    <a:pt x="19" y="28"/>
                    <a:pt x="13" y="31"/>
                  </a:cubicBezTo>
                  <a:cubicBezTo>
                    <a:pt x="9" y="32"/>
                    <a:pt x="12" y="30"/>
                    <a:pt x="14" y="29"/>
                  </a:cubicBezTo>
                  <a:cubicBezTo>
                    <a:pt x="16" y="28"/>
                    <a:pt x="18" y="27"/>
                    <a:pt x="20" y="26"/>
                  </a:cubicBezTo>
                  <a:cubicBezTo>
                    <a:pt x="24" y="24"/>
                    <a:pt x="27" y="22"/>
                    <a:pt x="29" y="20"/>
                  </a:cubicBezTo>
                  <a:cubicBezTo>
                    <a:pt x="30" y="20"/>
                    <a:pt x="30" y="20"/>
                    <a:pt x="31" y="20"/>
                  </a:cubicBezTo>
                  <a:close/>
                  <a:moveTo>
                    <a:pt x="39" y="20"/>
                  </a:moveTo>
                  <a:cubicBezTo>
                    <a:pt x="29" y="23"/>
                    <a:pt x="22" y="29"/>
                    <a:pt x="13" y="33"/>
                  </a:cubicBezTo>
                  <a:cubicBezTo>
                    <a:pt x="9" y="35"/>
                    <a:pt x="10" y="34"/>
                    <a:pt x="13" y="33"/>
                  </a:cubicBezTo>
                  <a:cubicBezTo>
                    <a:pt x="16" y="31"/>
                    <a:pt x="19" y="30"/>
                    <a:pt x="22" y="28"/>
                  </a:cubicBezTo>
                  <a:cubicBezTo>
                    <a:pt x="26" y="26"/>
                    <a:pt x="30" y="23"/>
                    <a:pt x="34" y="20"/>
                  </a:cubicBezTo>
                  <a:cubicBezTo>
                    <a:pt x="36" y="20"/>
                    <a:pt x="37" y="20"/>
                    <a:pt x="39" y="20"/>
                  </a:cubicBezTo>
                  <a:close/>
                  <a:moveTo>
                    <a:pt x="44" y="20"/>
                  </a:moveTo>
                  <a:cubicBezTo>
                    <a:pt x="33" y="25"/>
                    <a:pt x="24" y="32"/>
                    <a:pt x="13" y="37"/>
                  </a:cubicBezTo>
                  <a:cubicBezTo>
                    <a:pt x="7" y="39"/>
                    <a:pt x="12" y="37"/>
                    <a:pt x="14" y="35"/>
                  </a:cubicBezTo>
                  <a:cubicBezTo>
                    <a:pt x="17" y="33"/>
                    <a:pt x="20" y="31"/>
                    <a:pt x="23" y="30"/>
                  </a:cubicBezTo>
                  <a:cubicBezTo>
                    <a:pt x="30" y="27"/>
                    <a:pt x="35" y="23"/>
                    <a:pt x="41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3" y="20"/>
                    <a:pt x="44" y="20"/>
                  </a:cubicBezTo>
                  <a:close/>
                  <a:moveTo>
                    <a:pt x="51" y="19"/>
                  </a:moveTo>
                  <a:cubicBezTo>
                    <a:pt x="45" y="22"/>
                    <a:pt x="40" y="25"/>
                    <a:pt x="35" y="29"/>
                  </a:cubicBezTo>
                  <a:cubicBezTo>
                    <a:pt x="32" y="30"/>
                    <a:pt x="28" y="32"/>
                    <a:pt x="25" y="33"/>
                  </a:cubicBezTo>
                  <a:cubicBezTo>
                    <a:pt x="21" y="35"/>
                    <a:pt x="17" y="37"/>
                    <a:pt x="14" y="40"/>
                  </a:cubicBezTo>
                  <a:cubicBezTo>
                    <a:pt x="13" y="40"/>
                    <a:pt x="11" y="41"/>
                    <a:pt x="10" y="42"/>
                  </a:cubicBezTo>
                  <a:cubicBezTo>
                    <a:pt x="12" y="40"/>
                    <a:pt x="14" y="39"/>
                    <a:pt x="16" y="37"/>
                  </a:cubicBezTo>
                  <a:cubicBezTo>
                    <a:pt x="19" y="35"/>
                    <a:pt x="23" y="33"/>
                    <a:pt x="27" y="31"/>
                  </a:cubicBezTo>
                  <a:cubicBezTo>
                    <a:pt x="33" y="27"/>
                    <a:pt x="40" y="24"/>
                    <a:pt x="46" y="19"/>
                  </a:cubicBezTo>
                  <a:cubicBezTo>
                    <a:pt x="48" y="19"/>
                    <a:pt x="50" y="19"/>
                    <a:pt x="51" y="19"/>
                  </a:cubicBezTo>
                  <a:close/>
                  <a:moveTo>
                    <a:pt x="60" y="19"/>
                  </a:moveTo>
                  <a:cubicBezTo>
                    <a:pt x="56" y="21"/>
                    <a:pt x="52" y="23"/>
                    <a:pt x="48" y="26"/>
                  </a:cubicBezTo>
                  <a:cubicBezTo>
                    <a:pt x="46" y="27"/>
                    <a:pt x="43" y="29"/>
                    <a:pt x="40" y="30"/>
                  </a:cubicBezTo>
                  <a:cubicBezTo>
                    <a:pt x="31" y="34"/>
                    <a:pt x="24" y="39"/>
                    <a:pt x="15" y="43"/>
                  </a:cubicBezTo>
                  <a:cubicBezTo>
                    <a:pt x="15" y="43"/>
                    <a:pt x="14" y="44"/>
                    <a:pt x="13" y="44"/>
                  </a:cubicBezTo>
                  <a:cubicBezTo>
                    <a:pt x="14" y="43"/>
                    <a:pt x="15" y="43"/>
                    <a:pt x="17" y="42"/>
                  </a:cubicBezTo>
                  <a:cubicBezTo>
                    <a:pt x="21" y="39"/>
                    <a:pt x="25" y="36"/>
                    <a:pt x="29" y="34"/>
                  </a:cubicBezTo>
                  <a:cubicBezTo>
                    <a:pt x="37" y="28"/>
                    <a:pt x="45" y="23"/>
                    <a:pt x="54" y="19"/>
                  </a:cubicBezTo>
                  <a:cubicBezTo>
                    <a:pt x="56" y="19"/>
                    <a:pt x="58" y="19"/>
                    <a:pt x="60" y="19"/>
                  </a:cubicBezTo>
                  <a:close/>
                  <a:moveTo>
                    <a:pt x="70" y="19"/>
                  </a:moveTo>
                  <a:cubicBezTo>
                    <a:pt x="63" y="21"/>
                    <a:pt x="58" y="25"/>
                    <a:pt x="52" y="28"/>
                  </a:cubicBezTo>
                  <a:cubicBezTo>
                    <a:pt x="48" y="30"/>
                    <a:pt x="44" y="32"/>
                    <a:pt x="40" y="34"/>
                  </a:cubicBezTo>
                  <a:cubicBezTo>
                    <a:pt x="36" y="36"/>
                    <a:pt x="31" y="39"/>
                    <a:pt x="27" y="41"/>
                  </a:cubicBezTo>
                  <a:cubicBezTo>
                    <a:pt x="24" y="43"/>
                    <a:pt x="22" y="44"/>
                    <a:pt x="19" y="45"/>
                  </a:cubicBezTo>
                  <a:cubicBezTo>
                    <a:pt x="20" y="44"/>
                    <a:pt x="22" y="43"/>
                    <a:pt x="24" y="42"/>
                  </a:cubicBezTo>
                  <a:cubicBezTo>
                    <a:pt x="28" y="40"/>
                    <a:pt x="32" y="37"/>
                    <a:pt x="36" y="34"/>
                  </a:cubicBezTo>
                  <a:cubicBezTo>
                    <a:pt x="40" y="32"/>
                    <a:pt x="43" y="30"/>
                    <a:pt x="47" y="27"/>
                  </a:cubicBezTo>
                  <a:cubicBezTo>
                    <a:pt x="47" y="27"/>
                    <a:pt x="48" y="27"/>
                    <a:pt x="48" y="27"/>
                  </a:cubicBezTo>
                  <a:cubicBezTo>
                    <a:pt x="53" y="24"/>
                    <a:pt x="57" y="21"/>
                    <a:pt x="62" y="19"/>
                  </a:cubicBezTo>
                  <a:cubicBezTo>
                    <a:pt x="64" y="19"/>
                    <a:pt x="67" y="19"/>
                    <a:pt x="70" y="19"/>
                  </a:cubicBezTo>
                  <a:close/>
                  <a:moveTo>
                    <a:pt x="92" y="16"/>
                  </a:moveTo>
                  <a:cubicBezTo>
                    <a:pt x="90" y="16"/>
                    <a:pt x="89" y="16"/>
                    <a:pt x="88" y="16"/>
                  </a:cubicBezTo>
                  <a:cubicBezTo>
                    <a:pt x="89" y="16"/>
                    <a:pt x="89" y="15"/>
                    <a:pt x="90" y="15"/>
                  </a:cubicBezTo>
                  <a:cubicBezTo>
                    <a:pt x="90" y="15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8"/>
                    <a:pt x="78" y="17"/>
                  </a:cubicBezTo>
                  <a:cubicBezTo>
                    <a:pt x="80" y="15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3"/>
                    <a:pt x="80" y="14"/>
                    <a:pt x="78" y="15"/>
                  </a:cubicBezTo>
                  <a:cubicBezTo>
                    <a:pt x="74" y="17"/>
                    <a:pt x="79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8" y="12"/>
                    <a:pt x="79" y="11"/>
                    <a:pt x="80" y="10"/>
                  </a:cubicBezTo>
                  <a:cubicBezTo>
                    <a:pt x="80" y="10"/>
                    <a:pt x="80" y="9"/>
                    <a:pt x="80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7" y="7"/>
                    <a:pt x="77" y="6"/>
                    <a:pt x="77" y="5"/>
                  </a:cubicBezTo>
                  <a:cubicBezTo>
                    <a:pt x="82" y="8"/>
                    <a:pt x="87" y="12"/>
                    <a:pt x="92" y="16"/>
                  </a:cubicBezTo>
                  <a:close/>
                  <a:moveTo>
                    <a:pt x="80" y="18"/>
                  </a:moveTo>
                  <a:cubicBezTo>
                    <a:pt x="64" y="24"/>
                    <a:pt x="50" y="34"/>
                    <a:pt x="34" y="42"/>
                  </a:cubicBezTo>
                  <a:cubicBezTo>
                    <a:pt x="33" y="42"/>
                    <a:pt x="27" y="46"/>
                    <a:pt x="31" y="43"/>
                  </a:cubicBezTo>
                  <a:cubicBezTo>
                    <a:pt x="33" y="42"/>
                    <a:pt x="35" y="41"/>
                    <a:pt x="37" y="39"/>
                  </a:cubicBezTo>
                  <a:cubicBezTo>
                    <a:pt x="41" y="37"/>
                    <a:pt x="45" y="34"/>
                    <a:pt x="49" y="32"/>
                  </a:cubicBezTo>
                  <a:cubicBezTo>
                    <a:pt x="57" y="28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8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9" y="15"/>
                    <a:pt x="88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4" y="17"/>
                    <a:pt x="84" y="17"/>
                    <a:pt x="84" y="18"/>
                  </a:cubicBezTo>
                  <a:cubicBezTo>
                    <a:pt x="82" y="18"/>
                    <a:pt x="81" y="19"/>
                    <a:pt x="79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6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7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1" y="21"/>
                  </a:cubicBezTo>
                  <a:cubicBezTo>
                    <a:pt x="76" y="23"/>
                    <a:pt x="72" y="27"/>
                    <a:pt x="68" y="29"/>
                  </a:cubicBezTo>
                  <a:cubicBezTo>
                    <a:pt x="63" y="32"/>
                    <a:pt x="57" y="34"/>
                    <a:pt x="52" y="37"/>
                  </a:cubicBezTo>
                  <a:cubicBezTo>
                    <a:pt x="47" y="39"/>
                    <a:pt x="43" y="42"/>
                    <a:pt x="38" y="43"/>
                  </a:cubicBezTo>
                  <a:cubicBezTo>
                    <a:pt x="34" y="45"/>
                    <a:pt x="40" y="42"/>
                    <a:pt x="41" y="41"/>
                  </a:cubicBezTo>
                  <a:cubicBezTo>
                    <a:pt x="44" y="40"/>
                    <a:pt x="46" y="38"/>
                    <a:pt x="49" y="36"/>
                  </a:cubicBezTo>
                  <a:cubicBezTo>
                    <a:pt x="59" y="30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7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9"/>
                    <a:pt x="76" y="8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4"/>
                  </a:cubicBezTo>
                  <a:cubicBezTo>
                    <a:pt x="77" y="15"/>
                    <a:pt x="76" y="15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1"/>
                    <a:pt x="79" y="11"/>
                  </a:cubicBezTo>
                  <a:cubicBezTo>
                    <a:pt x="78" y="11"/>
                    <a:pt x="77" y="12"/>
                    <a:pt x="76" y="14"/>
                  </a:cubicBezTo>
                  <a:cubicBezTo>
                    <a:pt x="76" y="13"/>
                    <a:pt x="76" y="12"/>
                    <a:pt x="76" y="12"/>
                  </a:cubicBezTo>
                  <a:close/>
                  <a:moveTo>
                    <a:pt x="77" y="4"/>
                  </a:moveTo>
                  <a:cubicBezTo>
                    <a:pt x="77" y="5"/>
                    <a:pt x="76" y="5"/>
                    <a:pt x="76" y="5"/>
                  </a:cubicBezTo>
                  <a:cubicBezTo>
                    <a:pt x="76" y="5"/>
                    <a:pt x="76" y="4"/>
                    <a:pt x="76" y="4"/>
                  </a:cubicBezTo>
                  <a:cubicBezTo>
                    <a:pt x="76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0" y="39"/>
                  </a:moveTo>
                  <a:cubicBezTo>
                    <a:pt x="12" y="38"/>
                    <a:pt x="15" y="37"/>
                    <a:pt x="17" y="36"/>
                  </a:cubicBezTo>
                  <a:cubicBezTo>
                    <a:pt x="14" y="37"/>
                    <a:pt x="12" y="39"/>
                    <a:pt x="10" y="41"/>
                  </a:cubicBezTo>
                  <a:cubicBezTo>
                    <a:pt x="10" y="40"/>
                    <a:pt x="10" y="39"/>
                    <a:pt x="10" y="39"/>
                  </a:cubicBezTo>
                  <a:close/>
                  <a:moveTo>
                    <a:pt x="10" y="35"/>
                  </a:moveTo>
                  <a:cubicBezTo>
                    <a:pt x="20" y="32"/>
                    <a:pt x="28" y="25"/>
                    <a:pt x="37" y="21"/>
                  </a:cubicBezTo>
                  <a:cubicBezTo>
                    <a:pt x="36" y="21"/>
                    <a:pt x="35" y="22"/>
                    <a:pt x="35" y="22"/>
                  </a:cubicBezTo>
                  <a:cubicBezTo>
                    <a:pt x="32" y="24"/>
                    <a:pt x="29" y="26"/>
                    <a:pt x="26" y="28"/>
                  </a:cubicBezTo>
                  <a:cubicBezTo>
                    <a:pt x="21" y="31"/>
                    <a:pt x="15" y="34"/>
                    <a:pt x="10" y="37"/>
                  </a:cubicBezTo>
                  <a:cubicBezTo>
                    <a:pt x="10" y="36"/>
                    <a:pt x="10" y="36"/>
                    <a:pt x="10" y="35"/>
                  </a:cubicBezTo>
                  <a:close/>
                  <a:moveTo>
                    <a:pt x="9" y="27"/>
                  </a:moveTo>
                  <a:cubicBezTo>
                    <a:pt x="13" y="26"/>
                    <a:pt x="16" y="23"/>
                    <a:pt x="19" y="21"/>
                  </a:cubicBezTo>
                  <a:cubicBezTo>
                    <a:pt x="20" y="21"/>
                    <a:pt x="20" y="21"/>
                    <a:pt x="21" y="20"/>
                  </a:cubicBezTo>
                  <a:cubicBezTo>
                    <a:pt x="19" y="21"/>
                    <a:pt x="18" y="23"/>
                    <a:pt x="16" y="24"/>
                  </a:cubicBezTo>
                  <a:cubicBezTo>
                    <a:pt x="14" y="26"/>
                    <a:pt x="12" y="27"/>
                    <a:pt x="9" y="29"/>
                  </a:cubicBezTo>
                  <a:cubicBezTo>
                    <a:pt x="9" y="28"/>
                    <a:pt x="9" y="27"/>
                    <a:pt x="9" y="27"/>
                  </a:cubicBezTo>
                  <a:close/>
                  <a:moveTo>
                    <a:pt x="10" y="43"/>
                  </a:moveTo>
                  <a:cubicBezTo>
                    <a:pt x="12" y="42"/>
                    <a:pt x="14" y="40"/>
                    <a:pt x="17" y="39"/>
                  </a:cubicBezTo>
                  <a:cubicBezTo>
                    <a:pt x="20" y="36"/>
                    <a:pt x="24" y="34"/>
                    <a:pt x="28" y="33"/>
                  </a:cubicBezTo>
                  <a:cubicBezTo>
                    <a:pt x="33" y="30"/>
                    <a:pt x="38" y="27"/>
                    <a:pt x="43" y="24"/>
                  </a:cubicBezTo>
                  <a:cubicBezTo>
                    <a:pt x="39" y="27"/>
                    <a:pt x="36" y="29"/>
                    <a:pt x="32" y="31"/>
                  </a:cubicBezTo>
                  <a:cubicBezTo>
                    <a:pt x="24" y="36"/>
                    <a:pt x="17" y="41"/>
                    <a:pt x="9" y="45"/>
                  </a:cubicBezTo>
                  <a:cubicBezTo>
                    <a:pt x="9" y="44"/>
                    <a:pt x="10" y="43"/>
                    <a:pt x="10" y="43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6" y="25"/>
                  </a:cubicBezTo>
                  <a:cubicBezTo>
                    <a:pt x="37" y="24"/>
                    <a:pt x="39" y="23"/>
                    <a:pt x="40" y="22"/>
                  </a:cubicBezTo>
                  <a:cubicBezTo>
                    <a:pt x="41" y="22"/>
                    <a:pt x="47" y="18"/>
                    <a:pt x="44" y="20"/>
                  </a:cubicBezTo>
                  <a:cubicBezTo>
                    <a:pt x="41" y="22"/>
                    <a:pt x="38" y="24"/>
                    <a:pt x="35" y="25"/>
                  </a:cubicBezTo>
                  <a:close/>
                  <a:moveTo>
                    <a:pt x="31" y="22"/>
                  </a:moveTo>
                  <a:cubicBezTo>
                    <a:pt x="29" y="23"/>
                    <a:pt x="26" y="25"/>
                    <a:pt x="24" y="26"/>
                  </a:cubicBezTo>
                  <a:cubicBezTo>
                    <a:pt x="19" y="29"/>
                    <a:pt x="15" y="31"/>
                    <a:pt x="10" y="34"/>
                  </a:cubicBezTo>
                  <a:cubicBezTo>
                    <a:pt x="10" y="33"/>
                    <a:pt x="10" y="32"/>
                    <a:pt x="10" y="32"/>
                  </a:cubicBezTo>
                  <a:cubicBezTo>
                    <a:pt x="17" y="31"/>
                    <a:pt x="23" y="25"/>
                    <a:pt x="29" y="21"/>
                  </a:cubicBezTo>
                  <a:cubicBezTo>
                    <a:pt x="30" y="21"/>
                    <a:pt x="31" y="20"/>
                    <a:pt x="32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2" y="21"/>
                    <a:pt x="31" y="22"/>
                  </a:cubicBezTo>
                  <a:close/>
                  <a:moveTo>
                    <a:pt x="10" y="31"/>
                  </a:moveTo>
                  <a:cubicBezTo>
                    <a:pt x="10" y="30"/>
                    <a:pt x="9" y="30"/>
                    <a:pt x="9" y="30"/>
                  </a:cubicBezTo>
                  <a:cubicBezTo>
                    <a:pt x="13" y="29"/>
                    <a:pt x="16" y="27"/>
                    <a:pt x="19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1"/>
                    <a:pt x="27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3" y="25"/>
                    <a:pt x="16" y="27"/>
                    <a:pt x="10" y="31"/>
                  </a:cubicBezTo>
                  <a:close/>
                  <a:moveTo>
                    <a:pt x="13" y="28"/>
                  </a:moveTo>
                  <a:cubicBezTo>
                    <a:pt x="6" y="31"/>
                    <a:pt x="14" y="27"/>
                    <a:pt x="15" y="25"/>
                  </a:cubicBezTo>
                  <a:cubicBezTo>
                    <a:pt x="18" y="24"/>
                    <a:pt x="20" y="22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5" y="20"/>
                    <a:pt x="26" y="20"/>
                  </a:cubicBezTo>
                  <a:cubicBezTo>
                    <a:pt x="22" y="22"/>
                    <a:pt x="18" y="25"/>
                    <a:pt x="13" y="28"/>
                  </a:cubicBezTo>
                  <a:close/>
                  <a:moveTo>
                    <a:pt x="14" y="21"/>
                  </a:moveTo>
                  <a:cubicBezTo>
                    <a:pt x="13" y="21"/>
                    <a:pt x="10" y="24"/>
                    <a:pt x="8" y="26"/>
                  </a:cubicBezTo>
                  <a:cubicBezTo>
                    <a:pt x="8" y="25"/>
                    <a:pt x="8" y="24"/>
                    <a:pt x="7" y="23"/>
                  </a:cubicBezTo>
                  <a:cubicBezTo>
                    <a:pt x="9" y="22"/>
                    <a:pt x="11" y="21"/>
                    <a:pt x="14" y="21"/>
                  </a:cubicBezTo>
                  <a:close/>
                  <a:moveTo>
                    <a:pt x="20" y="41"/>
                  </a:moveTo>
                  <a:cubicBezTo>
                    <a:pt x="24" y="39"/>
                    <a:pt x="29" y="36"/>
                    <a:pt x="34" y="34"/>
                  </a:cubicBezTo>
                  <a:cubicBezTo>
                    <a:pt x="37" y="32"/>
                    <a:pt x="40" y="31"/>
                    <a:pt x="43" y="29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34" y="35"/>
                    <a:pt x="25" y="41"/>
                    <a:pt x="17" y="45"/>
                  </a:cubicBezTo>
                  <a:cubicBezTo>
                    <a:pt x="17" y="45"/>
                    <a:pt x="17" y="46"/>
                    <a:pt x="17" y="46"/>
                  </a:cubicBezTo>
                  <a:cubicBezTo>
                    <a:pt x="15" y="46"/>
                    <a:pt x="12" y="46"/>
                    <a:pt x="10" y="46"/>
                  </a:cubicBezTo>
                  <a:cubicBezTo>
                    <a:pt x="13" y="45"/>
                    <a:pt x="16" y="43"/>
                    <a:pt x="20" y="41"/>
                  </a:cubicBezTo>
                  <a:close/>
                  <a:moveTo>
                    <a:pt x="41" y="35"/>
                  </a:moveTo>
                  <a:cubicBezTo>
                    <a:pt x="44" y="32"/>
                    <a:pt x="48" y="31"/>
                    <a:pt x="52" y="29"/>
                  </a:cubicBezTo>
                  <a:cubicBezTo>
                    <a:pt x="57" y="27"/>
                    <a:pt x="60" y="24"/>
                    <a:pt x="65" y="22"/>
                  </a:cubicBezTo>
                  <a:cubicBezTo>
                    <a:pt x="66" y="21"/>
                    <a:pt x="68" y="20"/>
                    <a:pt x="70" y="19"/>
                  </a:cubicBezTo>
                  <a:cubicBezTo>
                    <a:pt x="69" y="20"/>
                    <a:pt x="68" y="20"/>
                    <a:pt x="67" y="21"/>
                  </a:cubicBezTo>
                  <a:cubicBezTo>
                    <a:pt x="62" y="23"/>
                    <a:pt x="58" y="26"/>
                    <a:pt x="53" y="29"/>
                  </a:cubicBezTo>
                  <a:cubicBezTo>
                    <a:pt x="45" y="34"/>
                    <a:pt x="36" y="39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5" y="45"/>
                    <a:pt x="21" y="46"/>
                    <a:pt x="18" y="46"/>
                  </a:cubicBezTo>
                  <a:cubicBezTo>
                    <a:pt x="26" y="43"/>
                    <a:pt x="33" y="39"/>
                    <a:pt x="41" y="35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2"/>
                  </a:cubicBezTo>
                  <a:cubicBezTo>
                    <a:pt x="68" y="25"/>
                    <a:pt x="63" y="27"/>
                    <a:pt x="59" y="29"/>
                  </a:cubicBezTo>
                  <a:cubicBezTo>
                    <a:pt x="51" y="34"/>
                    <a:pt x="43" y="40"/>
                    <a:pt x="35" y="44"/>
                  </a:cubicBezTo>
                  <a:cubicBezTo>
                    <a:pt x="34" y="44"/>
                    <a:pt x="34" y="45"/>
                    <a:pt x="35" y="45"/>
                  </a:cubicBezTo>
                  <a:cubicBezTo>
                    <a:pt x="33" y="45"/>
                    <a:pt x="31" y="45"/>
                    <a:pt x="29" y="45"/>
                  </a:cubicBezTo>
                  <a:cubicBezTo>
                    <a:pt x="44" y="39"/>
                    <a:pt x="58" y="28"/>
                    <a:pt x="74" y="21"/>
                  </a:cubicBezTo>
                  <a:close/>
                  <a:moveTo>
                    <a:pt x="48" y="39"/>
                  </a:moveTo>
                  <a:cubicBezTo>
                    <a:pt x="53" y="37"/>
                    <a:pt x="58" y="34"/>
                    <a:pt x="63" y="32"/>
                  </a:cubicBezTo>
                  <a:cubicBezTo>
                    <a:pt x="68" y="30"/>
                    <a:pt x="73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6" y="19"/>
                  </a:cubicBezTo>
                  <a:cubicBezTo>
                    <a:pt x="90" y="22"/>
                    <a:pt x="84" y="26"/>
                    <a:pt x="78" y="29"/>
                  </a:cubicBezTo>
                  <a:cubicBezTo>
                    <a:pt x="69" y="34"/>
                    <a:pt x="61" y="38"/>
                    <a:pt x="52" y="42"/>
                  </a:cubicBezTo>
                  <a:cubicBezTo>
                    <a:pt x="51" y="42"/>
                    <a:pt x="50" y="43"/>
                    <a:pt x="49" y="43"/>
                  </a:cubicBezTo>
                  <a:cubicBezTo>
                    <a:pt x="50" y="42"/>
                    <a:pt x="51" y="42"/>
                    <a:pt x="53" y="41"/>
                  </a:cubicBezTo>
                  <a:cubicBezTo>
                    <a:pt x="54" y="40"/>
                    <a:pt x="56" y="38"/>
                    <a:pt x="58" y="37"/>
                  </a:cubicBezTo>
                  <a:cubicBezTo>
                    <a:pt x="61" y="36"/>
                    <a:pt x="64" y="34"/>
                    <a:pt x="67" y="33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73" y="30"/>
                    <a:pt x="78" y="27"/>
                    <a:pt x="83" y="24"/>
                  </a:cubicBezTo>
                  <a:cubicBezTo>
                    <a:pt x="87" y="22"/>
                    <a:pt x="91" y="20"/>
                    <a:pt x="95" y="19"/>
                  </a:cubicBezTo>
                  <a:cubicBezTo>
                    <a:pt x="95" y="19"/>
                    <a:pt x="95" y="18"/>
                    <a:pt x="94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8" y="31"/>
                  </a:cubicBezTo>
                  <a:cubicBezTo>
                    <a:pt x="68" y="32"/>
                    <a:pt x="68" y="32"/>
                    <a:pt x="67" y="32"/>
                  </a:cubicBezTo>
                  <a:cubicBezTo>
                    <a:pt x="59" y="36"/>
                    <a:pt x="50" y="39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0" y="45"/>
                    <a:pt x="38" y="45"/>
                    <a:pt x="35" y="45"/>
                  </a:cubicBezTo>
                  <a:cubicBezTo>
                    <a:pt x="40" y="44"/>
                    <a:pt x="44" y="42"/>
                    <a:pt x="48" y="39"/>
                  </a:cubicBezTo>
                  <a:close/>
                  <a:moveTo>
                    <a:pt x="101" y="23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4" y="37"/>
                    <a:pt x="70" y="39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7" y="41"/>
                  </a:cubicBezTo>
                  <a:cubicBezTo>
                    <a:pt x="69" y="40"/>
                    <a:pt x="71" y="39"/>
                    <a:pt x="73" y="37"/>
                  </a:cubicBezTo>
                  <a:cubicBezTo>
                    <a:pt x="80" y="33"/>
                    <a:pt x="88" y="29"/>
                    <a:pt x="95" y="24"/>
                  </a:cubicBezTo>
                  <a:cubicBezTo>
                    <a:pt x="96" y="24"/>
                    <a:pt x="96" y="23"/>
                    <a:pt x="96" y="23"/>
                  </a:cubicBezTo>
                  <a:cubicBezTo>
                    <a:pt x="96" y="23"/>
                    <a:pt x="97" y="22"/>
                    <a:pt x="97" y="22"/>
                  </a:cubicBezTo>
                  <a:cubicBezTo>
                    <a:pt x="98" y="22"/>
                    <a:pt x="98" y="21"/>
                    <a:pt x="97" y="21"/>
                  </a:cubicBezTo>
                  <a:cubicBezTo>
                    <a:pt x="93" y="24"/>
                    <a:pt x="88" y="26"/>
                    <a:pt x="84" y="29"/>
                  </a:cubicBezTo>
                  <a:cubicBezTo>
                    <a:pt x="89" y="26"/>
                    <a:pt x="93" y="23"/>
                    <a:pt x="97" y="20"/>
                  </a:cubicBezTo>
                  <a:cubicBezTo>
                    <a:pt x="98" y="21"/>
                    <a:pt x="100" y="22"/>
                    <a:pt x="101" y="23"/>
                  </a:cubicBezTo>
                  <a:close/>
                  <a:moveTo>
                    <a:pt x="103" y="24"/>
                  </a:moveTo>
                  <a:cubicBezTo>
                    <a:pt x="97" y="27"/>
                    <a:pt x="92" y="29"/>
                    <a:pt x="87" y="33"/>
                  </a:cubicBezTo>
                  <a:cubicBezTo>
                    <a:pt x="84" y="34"/>
                    <a:pt x="80" y="36"/>
                    <a:pt x="77" y="38"/>
                  </a:cubicBezTo>
                  <a:cubicBezTo>
                    <a:pt x="75" y="39"/>
                    <a:pt x="74" y="40"/>
                    <a:pt x="72" y="41"/>
                  </a:cubicBezTo>
                  <a:cubicBezTo>
                    <a:pt x="66" y="45"/>
                    <a:pt x="72" y="40"/>
                    <a:pt x="74" y="38"/>
                  </a:cubicBezTo>
                  <a:cubicBezTo>
                    <a:pt x="75" y="38"/>
                    <a:pt x="76" y="37"/>
                    <a:pt x="77" y="36"/>
                  </a:cubicBezTo>
                  <a:cubicBezTo>
                    <a:pt x="79" y="35"/>
                    <a:pt x="80" y="35"/>
                    <a:pt x="82" y="34"/>
                  </a:cubicBezTo>
                  <a:cubicBezTo>
                    <a:pt x="88" y="30"/>
                    <a:pt x="95" y="27"/>
                    <a:pt x="102" y="23"/>
                  </a:cubicBezTo>
                  <a:cubicBezTo>
                    <a:pt x="102" y="24"/>
                    <a:pt x="103" y="24"/>
                    <a:pt x="103" y="24"/>
                  </a:cubicBezTo>
                  <a:close/>
                  <a:moveTo>
                    <a:pt x="86" y="31"/>
                  </a:moveTo>
                  <a:cubicBezTo>
                    <a:pt x="90" y="28"/>
                    <a:pt x="94" y="26"/>
                    <a:pt x="98" y="25"/>
                  </a:cubicBezTo>
                  <a:cubicBezTo>
                    <a:pt x="98" y="24"/>
                    <a:pt x="98" y="24"/>
                    <a:pt x="99" y="24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6" y="26"/>
                    <a:pt x="94" y="27"/>
                    <a:pt x="92" y="28"/>
                  </a:cubicBezTo>
                  <a:cubicBezTo>
                    <a:pt x="90" y="29"/>
                    <a:pt x="88" y="30"/>
                    <a:pt x="86" y="31"/>
                  </a:cubicBezTo>
                  <a:close/>
                  <a:moveTo>
                    <a:pt x="56" y="38"/>
                  </a:moveTo>
                  <a:cubicBezTo>
                    <a:pt x="53" y="39"/>
                    <a:pt x="50" y="41"/>
                    <a:pt x="48" y="44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6" y="44"/>
                    <a:pt x="45" y="44"/>
                    <a:pt x="43" y="44"/>
                  </a:cubicBezTo>
                  <a:cubicBezTo>
                    <a:pt x="47" y="42"/>
                    <a:pt x="52" y="40"/>
                    <a:pt x="56" y="38"/>
                  </a:cubicBezTo>
                  <a:close/>
                  <a:moveTo>
                    <a:pt x="80" y="31"/>
                  </a:moveTo>
                  <a:cubicBezTo>
                    <a:pt x="78" y="31"/>
                    <a:pt x="77" y="32"/>
                    <a:pt x="76" y="33"/>
                  </a:cubicBezTo>
                  <a:cubicBezTo>
                    <a:pt x="73" y="35"/>
                    <a:pt x="69" y="37"/>
                    <a:pt x="66" y="39"/>
                  </a:cubicBezTo>
                  <a:cubicBezTo>
                    <a:pt x="66" y="39"/>
                    <a:pt x="65" y="39"/>
                    <a:pt x="65" y="39"/>
                  </a:cubicBezTo>
                  <a:cubicBezTo>
                    <a:pt x="66" y="38"/>
                    <a:pt x="67" y="37"/>
                    <a:pt x="69" y="37"/>
                  </a:cubicBezTo>
                  <a:cubicBezTo>
                    <a:pt x="72" y="35"/>
                    <a:pt x="75" y="33"/>
                    <a:pt x="79" y="31"/>
                  </a:cubicBezTo>
                  <a:cubicBezTo>
                    <a:pt x="79" y="31"/>
                    <a:pt x="79" y="31"/>
                    <a:pt x="80" y="31"/>
                  </a:cubicBezTo>
                  <a:close/>
                  <a:moveTo>
                    <a:pt x="72" y="39"/>
                  </a:moveTo>
                  <a:cubicBezTo>
                    <a:pt x="70" y="40"/>
                    <a:pt x="69" y="42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6" y="43"/>
                    <a:pt x="65" y="43"/>
                    <a:pt x="64" y="43"/>
                  </a:cubicBezTo>
                  <a:cubicBezTo>
                    <a:pt x="66" y="42"/>
                    <a:pt x="69" y="41"/>
                    <a:pt x="72" y="39"/>
                  </a:cubicBezTo>
                  <a:close/>
                  <a:moveTo>
                    <a:pt x="78" y="51"/>
                  </a:moveTo>
                  <a:cubicBezTo>
                    <a:pt x="83" y="48"/>
                    <a:pt x="88" y="45"/>
                    <a:pt x="93" y="42"/>
                  </a:cubicBezTo>
                  <a:cubicBezTo>
                    <a:pt x="92" y="43"/>
                    <a:pt x="90" y="44"/>
                    <a:pt x="89" y="45"/>
                  </a:cubicBezTo>
                  <a:cubicBezTo>
                    <a:pt x="85" y="48"/>
                    <a:pt x="82" y="50"/>
                    <a:pt x="78" y="54"/>
                  </a:cubicBezTo>
                  <a:cubicBezTo>
                    <a:pt x="78" y="53"/>
                    <a:pt x="78" y="52"/>
                    <a:pt x="78" y="51"/>
                  </a:cubicBezTo>
                  <a:close/>
                  <a:moveTo>
                    <a:pt x="78" y="47"/>
                  </a:moveTo>
                  <a:cubicBezTo>
                    <a:pt x="83" y="46"/>
                    <a:pt x="87" y="43"/>
                    <a:pt x="90" y="40"/>
                  </a:cubicBezTo>
                  <a:cubicBezTo>
                    <a:pt x="93" y="38"/>
                    <a:pt x="95" y="36"/>
                    <a:pt x="98" y="35"/>
                  </a:cubicBezTo>
                  <a:cubicBezTo>
                    <a:pt x="98" y="35"/>
                    <a:pt x="99" y="35"/>
                    <a:pt x="99" y="34"/>
                  </a:cubicBezTo>
                  <a:cubicBezTo>
                    <a:pt x="96" y="36"/>
                    <a:pt x="93" y="38"/>
                    <a:pt x="91" y="41"/>
                  </a:cubicBezTo>
                  <a:cubicBezTo>
                    <a:pt x="87" y="44"/>
                    <a:pt x="82" y="46"/>
                    <a:pt x="78" y="49"/>
                  </a:cubicBezTo>
                  <a:cubicBezTo>
                    <a:pt x="78" y="49"/>
                    <a:pt x="78" y="48"/>
                    <a:pt x="78" y="47"/>
                  </a:cubicBezTo>
                  <a:close/>
                  <a:moveTo>
                    <a:pt x="78" y="44"/>
                  </a:moveTo>
                  <a:cubicBezTo>
                    <a:pt x="81" y="43"/>
                    <a:pt x="83" y="42"/>
                    <a:pt x="85" y="40"/>
                  </a:cubicBezTo>
                  <a:cubicBezTo>
                    <a:pt x="83" y="42"/>
                    <a:pt x="81" y="44"/>
                    <a:pt x="78" y="46"/>
                  </a:cubicBezTo>
                  <a:cubicBezTo>
                    <a:pt x="78" y="45"/>
                    <a:pt x="78" y="45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lose/>
                  <a:moveTo>
                    <a:pt x="78" y="43"/>
                  </a:moveTo>
                  <a:cubicBezTo>
                    <a:pt x="78" y="43"/>
                    <a:pt x="77" y="43"/>
                    <a:pt x="77" y="43"/>
                  </a:cubicBezTo>
                  <a:cubicBezTo>
                    <a:pt x="76" y="43"/>
                    <a:pt x="76" y="43"/>
                    <a:pt x="75" y="43"/>
                  </a:cubicBezTo>
                  <a:cubicBezTo>
                    <a:pt x="78" y="42"/>
                    <a:pt x="81" y="40"/>
                    <a:pt x="84" y="38"/>
                  </a:cubicBezTo>
                  <a:cubicBezTo>
                    <a:pt x="89" y="35"/>
                    <a:pt x="94" y="32"/>
                    <a:pt x="99" y="30"/>
                  </a:cubicBezTo>
                  <a:cubicBezTo>
                    <a:pt x="98" y="30"/>
                    <a:pt x="98" y="31"/>
                    <a:pt x="97" y="31"/>
                  </a:cubicBezTo>
                  <a:cubicBezTo>
                    <a:pt x="94" y="32"/>
                    <a:pt x="92" y="33"/>
                    <a:pt x="90" y="35"/>
                  </a:cubicBezTo>
                  <a:cubicBezTo>
                    <a:pt x="86" y="37"/>
                    <a:pt x="82" y="40"/>
                    <a:pt x="78" y="43"/>
                  </a:cubicBezTo>
                  <a:close/>
                  <a:moveTo>
                    <a:pt x="78" y="56"/>
                  </a:moveTo>
                  <a:cubicBezTo>
                    <a:pt x="78" y="56"/>
                    <a:pt x="78" y="55"/>
                    <a:pt x="78" y="55"/>
                  </a:cubicBezTo>
                  <a:cubicBezTo>
                    <a:pt x="81" y="52"/>
                    <a:pt x="85" y="49"/>
                    <a:pt x="88" y="47"/>
                  </a:cubicBezTo>
                  <a:cubicBezTo>
                    <a:pt x="91" y="44"/>
                    <a:pt x="94" y="42"/>
                    <a:pt x="97" y="39"/>
                  </a:cubicBezTo>
                  <a:cubicBezTo>
                    <a:pt x="98" y="39"/>
                    <a:pt x="98" y="38"/>
                    <a:pt x="99" y="38"/>
                  </a:cubicBezTo>
                  <a:cubicBezTo>
                    <a:pt x="92" y="44"/>
                    <a:pt x="85" y="50"/>
                    <a:pt x="78" y="56"/>
                  </a:cubicBezTo>
                  <a:close/>
                  <a:moveTo>
                    <a:pt x="108" y="29"/>
                  </a:moveTo>
                  <a:cubicBezTo>
                    <a:pt x="108" y="30"/>
                    <a:pt x="107" y="31"/>
                    <a:pt x="106" y="32"/>
                  </a:cubicBezTo>
                  <a:cubicBezTo>
                    <a:pt x="106" y="32"/>
                    <a:pt x="106" y="32"/>
                    <a:pt x="105" y="32"/>
                  </a:cubicBezTo>
                  <a:cubicBezTo>
                    <a:pt x="103" y="34"/>
                    <a:pt x="100" y="36"/>
                    <a:pt x="98" y="38"/>
                  </a:cubicBezTo>
                  <a:cubicBezTo>
                    <a:pt x="95" y="40"/>
                    <a:pt x="92" y="42"/>
                    <a:pt x="89" y="44"/>
                  </a:cubicBezTo>
                  <a:cubicBezTo>
                    <a:pt x="86" y="46"/>
                    <a:pt x="83" y="48"/>
                    <a:pt x="79" y="50"/>
                  </a:cubicBezTo>
                  <a:cubicBezTo>
                    <a:pt x="80" y="49"/>
                    <a:pt x="82" y="48"/>
                    <a:pt x="83" y="47"/>
                  </a:cubicBezTo>
                  <a:cubicBezTo>
                    <a:pt x="84" y="46"/>
                    <a:pt x="86" y="45"/>
                    <a:pt x="88" y="44"/>
                  </a:cubicBezTo>
                  <a:cubicBezTo>
                    <a:pt x="90" y="42"/>
                    <a:pt x="93" y="40"/>
                    <a:pt x="95" y="38"/>
                  </a:cubicBezTo>
                  <a:cubicBezTo>
                    <a:pt x="98" y="36"/>
                    <a:pt x="101" y="34"/>
                    <a:pt x="105" y="32"/>
                  </a:cubicBezTo>
                  <a:cubicBezTo>
                    <a:pt x="105" y="31"/>
                    <a:pt x="106" y="31"/>
                    <a:pt x="106" y="31"/>
                  </a:cubicBezTo>
                  <a:cubicBezTo>
                    <a:pt x="106" y="30"/>
                    <a:pt x="107" y="30"/>
                    <a:pt x="107" y="30"/>
                  </a:cubicBezTo>
                  <a:cubicBezTo>
                    <a:pt x="108" y="30"/>
                    <a:pt x="107" y="29"/>
                    <a:pt x="107" y="29"/>
                  </a:cubicBezTo>
                  <a:cubicBezTo>
                    <a:pt x="102" y="32"/>
                    <a:pt x="98" y="34"/>
                    <a:pt x="94" y="37"/>
                  </a:cubicBezTo>
                  <a:cubicBezTo>
                    <a:pt x="89" y="40"/>
                    <a:pt x="85" y="43"/>
                    <a:pt x="80" y="45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81" y="44"/>
                    <a:pt x="83" y="43"/>
                    <a:pt x="85" y="42"/>
                  </a:cubicBezTo>
                  <a:cubicBezTo>
                    <a:pt x="87" y="40"/>
                    <a:pt x="89" y="38"/>
                    <a:pt x="92" y="37"/>
                  </a:cubicBezTo>
                  <a:cubicBezTo>
                    <a:pt x="96" y="34"/>
                    <a:pt x="100" y="32"/>
                    <a:pt x="104" y="30"/>
                  </a:cubicBezTo>
                  <a:cubicBezTo>
                    <a:pt x="104" y="30"/>
                    <a:pt x="105" y="30"/>
                    <a:pt x="105" y="29"/>
                  </a:cubicBezTo>
                  <a:cubicBezTo>
                    <a:pt x="105" y="29"/>
                    <a:pt x="106" y="29"/>
                    <a:pt x="106" y="28"/>
                  </a:cubicBezTo>
                  <a:cubicBezTo>
                    <a:pt x="107" y="28"/>
                    <a:pt x="106" y="28"/>
                    <a:pt x="106" y="28"/>
                  </a:cubicBezTo>
                  <a:cubicBezTo>
                    <a:pt x="102" y="30"/>
                    <a:pt x="97" y="31"/>
                    <a:pt x="93" y="34"/>
                  </a:cubicBezTo>
                  <a:cubicBezTo>
                    <a:pt x="89" y="37"/>
                    <a:pt x="85" y="40"/>
                    <a:pt x="80" y="43"/>
                  </a:cubicBezTo>
                  <a:cubicBezTo>
                    <a:pt x="79" y="43"/>
                    <a:pt x="79" y="43"/>
                    <a:pt x="78" y="44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80" y="42"/>
                    <a:pt x="82" y="41"/>
                    <a:pt x="83" y="40"/>
                  </a:cubicBezTo>
                  <a:cubicBezTo>
                    <a:pt x="86" y="38"/>
                    <a:pt x="88" y="37"/>
                    <a:pt x="90" y="35"/>
                  </a:cubicBezTo>
                  <a:cubicBezTo>
                    <a:pt x="95" y="32"/>
                    <a:pt x="100" y="31"/>
                    <a:pt x="104" y="28"/>
                  </a:cubicBezTo>
                  <a:cubicBezTo>
                    <a:pt x="104" y="28"/>
                    <a:pt x="104" y="27"/>
                    <a:pt x="104" y="27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0" y="40"/>
                    <a:pt x="78" y="41"/>
                    <a:pt x="76" y="42"/>
                  </a:cubicBezTo>
                  <a:cubicBezTo>
                    <a:pt x="71" y="45"/>
                    <a:pt x="76" y="42"/>
                    <a:pt x="77" y="41"/>
                  </a:cubicBezTo>
                  <a:cubicBezTo>
                    <a:pt x="80" y="38"/>
                    <a:pt x="83" y="36"/>
                    <a:pt x="87" y="34"/>
                  </a:cubicBezTo>
                  <a:cubicBezTo>
                    <a:pt x="92" y="31"/>
                    <a:pt x="98" y="28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5" y="26"/>
                    <a:pt x="107" y="28"/>
                    <a:pt x="108" y="29"/>
                  </a:cubicBezTo>
                  <a:close/>
                  <a:moveTo>
                    <a:pt x="88" y="38"/>
                  </a:moveTo>
                  <a:cubicBezTo>
                    <a:pt x="91" y="37"/>
                    <a:pt x="93" y="35"/>
                    <a:pt x="95" y="34"/>
                  </a:cubicBezTo>
                  <a:cubicBezTo>
                    <a:pt x="94" y="35"/>
                    <a:pt x="92" y="35"/>
                    <a:pt x="91" y="36"/>
                  </a:cubicBezTo>
                  <a:cubicBezTo>
                    <a:pt x="90" y="37"/>
                    <a:pt x="89" y="37"/>
                    <a:pt x="88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41"/>
            <p:cNvSpPr>
              <a:spLocks noEditPoints="1"/>
            </p:cNvSpPr>
            <p:nvPr/>
          </p:nvSpPr>
          <p:spPr bwMode="auto">
            <a:xfrm>
              <a:off x="847725" y="5195888"/>
              <a:ext cx="220663" cy="68263"/>
            </a:xfrm>
            <a:custGeom>
              <a:avLst/>
              <a:gdLst>
                <a:gd name="T0" fmla="*/ 10 w 59"/>
                <a:gd name="T1" fmla="*/ 17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2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4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4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2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8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1 w 59"/>
                <a:gd name="T93" fmla="*/ 10 h 18"/>
                <a:gd name="T94" fmla="*/ 14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4" y="17"/>
                    <a:pt x="8" y="17"/>
                    <a:pt x="10" y="17"/>
                  </a:cubicBezTo>
                  <a:cubicBezTo>
                    <a:pt x="16" y="17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7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2"/>
                    <a:pt x="58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8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5" y="1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1"/>
                    <a:pt x="3" y="11"/>
                    <a:pt x="3" y="10"/>
                  </a:cubicBezTo>
                  <a:cubicBezTo>
                    <a:pt x="5" y="8"/>
                    <a:pt x="7" y="6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5" y="14"/>
                    <a:pt x="6" y="14"/>
                    <a:pt x="6" y="14"/>
                  </a:cubicBezTo>
                  <a:cubicBezTo>
                    <a:pt x="10" y="12"/>
                    <a:pt x="14" y="8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4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4"/>
                    <a:pt x="5" y="14"/>
                    <a:pt x="3" y="15"/>
                  </a:cubicBezTo>
                  <a:close/>
                  <a:moveTo>
                    <a:pt x="14" y="15"/>
                  </a:moveTo>
                  <a:cubicBezTo>
                    <a:pt x="19" y="12"/>
                    <a:pt x="22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6" y="10"/>
                    <a:pt x="25" y="13"/>
                    <a:pt x="23" y="15"/>
                  </a:cubicBezTo>
                  <a:cubicBezTo>
                    <a:pt x="19" y="15"/>
                    <a:pt x="15" y="15"/>
                    <a:pt x="10" y="15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2"/>
                  </a:cubicBezTo>
                  <a:cubicBezTo>
                    <a:pt x="19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9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4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0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4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3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2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0"/>
                    <a:pt x="56" y="13"/>
                    <a:pt x="55" y="15"/>
                  </a:cubicBezTo>
                  <a:cubicBezTo>
                    <a:pt x="48" y="15"/>
                    <a:pt x="40" y="15"/>
                    <a:pt x="33" y="15"/>
                  </a:cubicBezTo>
                  <a:cubicBezTo>
                    <a:pt x="38" y="13"/>
                    <a:pt x="42" y="10"/>
                    <a:pt x="46" y="7"/>
                  </a:cubicBezTo>
                  <a:cubicBezTo>
                    <a:pt x="50" y="4"/>
                    <a:pt x="47" y="7"/>
                    <a:pt x="45" y="8"/>
                  </a:cubicBezTo>
                  <a:cubicBezTo>
                    <a:pt x="42" y="10"/>
                    <a:pt x="40" y="12"/>
                    <a:pt x="38" y="14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1" y="9"/>
                    <a:pt x="49" y="11"/>
                  </a:cubicBezTo>
                  <a:cubicBezTo>
                    <a:pt x="48" y="12"/>
                    <a:pt x="47" y="12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0"/>
                    <a:pt x="52" y="9"/>
                    <a:pt x="54" y="5"/>
                  </a:cubicBezTo>
                  <a:cubicBezTo>
                    <a:pt x="54" y="5"/>
                    <a:pt x="54" y="4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4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4"/>
                    <a:pt x="45" y="4"/>
                  </a:cubicBezTo>
                  <a:cubicBezTo>
                    <a:pt x="46" y="4"/>
                    <a:pt x="47" y="4"/>
                    <a:pt x="49" y="4"/>
                  </a:cubicBezTo>
                  <a:cubicBezTo>
                    <a:pt x="43" y="7"/>
                    <a:pt x="39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2" y="4"/>
                    <a:pt x="44" y="4"/>
                  </a:cubicBezTo>
                  <a:cubicBezTo>
                    <a:pt x="40" y="6"/>
                    <a:pt x="36" y="9"/>
                    <a:pt x="32" y="12"/>
                  </a:cubicBezTo>
                  <a:cubicBezTo>
                    <a:pt x="35" y="10"/>
                    <a:pt x="38" y="7"/>
                    <a:pt x="40" y="5"/>
                  </a:cubicBezTo>
                  <a:cubicBezTo>
                    <a:pt x="40" y="5"/>
                    <a:pt x="40" y="4"/>
                    <a:pt x="40" y="4"/>
                  </a:cubicBezTo>
                  <a:close/>
                  <a:moveTo>
                    <a:pt x="34" y="5"/>
                  </a:moveTo>
                  <a:cubicBezTo>
                    <a:pt x="34" y="5"/>
                    <a:pt x="34" y="4"/>
                    <a:pt x="34" y="4"/>
                  </a:cubicBezTo>
                  <a:cubicBezTo>
                    <a:pt x="36" y="4"/>
                    <a:pt x="37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29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29" y="13"/>
                    <a:pt x="28" y="14"/>
                  </a:cubicBezTo>
                  <a:cubicBezTo>
                    <a:pt x="28" y="14"/>
                    <a:pt x="28" y="15"/>
                    <a:pt x="28" y="15"/>
                  </a:cubicBezTo>
                  <a:cubicBezTo>
                    <a:pt x="33" y="12"/>
                    <a:pt x="37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39" y="9"/>
                    <a:pt x="38" y="10"/>
                  </a:cubicBezTo>
                  <a:cubicBezTo>
                    <a:pt x="36" y="12"/>
                    <a:pt x="34" y="13"/>
                    <a:pt x="32" y="14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0" y="8"/>
                    <a:pt x="16" y="11"/>
                    <a:pt x="11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5"/>
                    <a:pt x="14" y="7"/>
                    <a:pt x="11" y="10"/>
                  </a:cubicBezTo>
                  <a:cubicBezTo>
                    <a:pt x="10" y="10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8"/>
                    <a:pt x="13" y="7"/>
                    <a:pt x="14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1" y="7"/>
                    <a:pt x="6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7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42"/>
            <p:cNvSpPr>
              <a:spLocks noEditPoints="1"/>
            </p:cNvSpPr>
            <p:nvPr/>
          </p:nvSpPr>
          <p:spPr bwMode="auto">
            <a:xfrm>
              <a:off x="1076325" y="396398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5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8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8 w 25"/>
                <a:gd name="T59" fmla="*/ 14 h 22"/>
                <a:gd name="T60" fmla="*/ 16 w 25"/>
                <a:gd name="T61" fmla="*/ 16 h 22"/>
                <a:gd name="T62" fmla="*/ 16 w 25"/>
                <a:gd name="T63" fmla="*/ 17 h 22"/>
                <a:gd name="T64" fmla="*/ 20 w 25"/>
                <a:gd name="T65" fmla="*/ 14 h 22"/>
                <a:gd name="T66" fmla="*/ 19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19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2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5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9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1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8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4" y="17"/>
                    <a:pt x="16" y="16"/>
                    <a:pt x="18" y="14"/>
                  </a:cubicBezTo>
                  <a:cubicBezTo>
                    <a:pt x="18" y="15"/>
                    <a:pt x="17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19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0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8"/>
                    <a:pt x="21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43"/>
            <p:cNvSpPr>
              <a:spLocks noEditPoints="1"/>
            </p:cNvSpPr>
            <p:nvPr/>
          </p:nvSpPr>
          <p:spPr bwMode="auto">
            <a:xfrm>
              <a:off x="1001713" y="40608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0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19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4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2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7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5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6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29" y="7"/>
                    <a:pt x="29" y="8"/>
                  </a:cubicBezTo>
                  <a:cubicBezTo>
                    <a:pt x="27" y="10"/>
                    <a:pt x="25" y="12"/>
                    <a:pt x="22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0" y="11"/>
                    <a:pt x="9" y="12"/>
                    <a:pt x="7" y="14"/>
                  </a:cubicBezTo>
                  <a:cubicBezTo>
                    <a:pt x="6" y="14"/>
                    <a:pt x="4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4" y="8"/>
                  </a:cubicBezTo>
                  <a:cubicBezTo>
                    <a:pt x="5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4" y="3"/>
                  </a:cubicBezTo>
                  <a:cubicBezTo>
                    <a:pt x="23" y="4"/>
                    <a:pt x="21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0" y="12"/>
                  </a:cubicBezTo>
                  <a:cubicBezTo>
                    <a:pt x="10" y="13"/>
                    <a:pt x="7" y="15"/>
                    <a:pt x="9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3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6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1" y="4"/>
                    <a:pt x="12" y="4"/>
                    <a:pt x="11" y="5"/>
                  </a:cubicBezTo>
                  <a:cubicBezTo>
                    <a:pt x="8" y="8"/>
                    <a:pt x="5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5" y="3"/>
                    <a:pt x="17" y="3"/>
                  </a:cubicBezTo>
                  <a:cubicBezTo>
                    <a:pt x="12" y="6"/>
                    <a:pt x="8" y="10"/>
                    <a:pt x="4" y="13"/>
                  </a:cubicBezTo>
                  <a:cubicBezTo>
                    <a:pt x="7" y="11"/>
                    <a:pt x="10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6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1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1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19" y="15"/>
                  </a:moveTo>
                  <a:cubicBezTo>
                    <a:pt x="18" y="15"/>
                    <a:pt x="18" y="14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5" y="7"/>
                    <a:pt x="24" y="8"/>
                  </a:cubicBezTo>
                  <a:cubicBezTo>
                    <a:pt x="22" y="10"/>
                    <a:pt x="21" y="12"/>
                    <a:pt x="19" y="14"/>
                  </a:cubicBezTo>
                  <a:cubicBezTo>
                    <a:pt x="19" y="14"/>
                    <a:pt x="19" y="14"/>
                    <a:pt x="19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29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5"/>
                  </a:cubicBezTo>
                  <a:cubicBezTo>
                    <a:pt x="43" y="3"/>
                    <a:pt x="39" y="7"/>
                    <a:pt x="39" y="8"/>
                  </a:cubicBezTo>
                  <a:cubicBezTo>
                    <a:pt x="37" y="10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4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1" y="5"/>
                    <a:pt x="61" y="5"/>
                  </a:cubicBezTo>
                  <a:close/>
                  <a:moveTo>
                    <a:pt x="54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8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0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4" y="4"/>
                  </a:cubicBezTo>
                  <a:close/>
                  <a:moveTo>
                    <a:pt x="50" y="8"/>
                  </a:moveTo>
                  <a:cubicBezTo>
                    <a:pt x="51" y="7"/>
                    <a:pt x="52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3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1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5" y="13"/>
                    <a:pt x="48" y="11"/>
                    <a:pt x="50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6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0" y="16"/>
                  </a:cubicBezTo>
                  <a:cubicBezTo>
                    <a:pt x="53" y="14"/>
                    <a:pt x="56" y="11"/>
                    <a:pt x="58" y="9"/>
                  </a:cubicBezTo>
                  <a:close/>
                  <a:moveTo>
                    <a:pt x="62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2" y="11"/>
                    <a:pt x="61" y="13"/>
                    <a:pt x="59" y="15"/>
                  </a:cubicBezTo>
                  <a:cubicBezTo>
                    <a:pt x="58" y="16"/>
                    <a:pt x="59" y="16"/>
                    <a:pt x="59" y="16"/>
                  </a:cubicBezTo>
                  <a:cubicBezTo>
                    <a:pt x="60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5"/>
                    <a:pt x="62" y="16"/>
                    <a:pt x="62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4" y="11"/>
                    <a:pt x="63" y="12"/>
                  </a:cubicBezTo>
                  <a:cubicBezTo>
                    <a:pt x="62" y="12"/>
                    <a:pt x="59" y="16"/>
                    <a:pt x="61" y="13"/>
                  </a:cubicBezTo>
                  <a:cubicBezTo>
                    <a:pt x="63" y="11"/>
                    <a:pt x="64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2" y="9"/>
                  </a:cubicBezTo>
                  <a:close/>
                  <a:moveTo>
                    <a:pt x="36" y="3"/>
                  </a:moveTo>
                  <a:cubicBezTo>
                    <a:pt x="41" y="3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6" y="4"/>
                    <a:pt x="46" y="4"/>
                  </a:cubicBezTo>
                  <a:cubicBezTo>
                    <a:pt x="42" y="6"/>
                    <a:pt x="40" y="9"/>
                    <a:pt x="36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8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5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6" y="8"/>
                    <a:pt x="24" y="11"/>
                  </a:cubicBezTo>
                  <a:cubicBezTo>
                    <a:pt x="23" y="11"/>
                    <a:pt x="22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5" y="8"/>
                    <a:pt x="27" y="6"/>
                    <a:pt x="29" y="4"/>
                  </a:cubicBezTo>
                  <a:cubicBezTo>
                    <a:pt x="29" y="4"/>
                    <a:pt x="29" y="3"/>
                    <a:pt x="29" y="4"/>
                  </a:cubicBezTo>
                  <a:cubicBezTo>
                    <a:pt x="25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7" y="13"/>
                    <a:pt x="18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5" y="4"/>
                    <a:pt x="25" y="3"/>
                    <a:pt x="25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44"/>
            <p:cNvSpPr>
              <a:spLocks noEditPoints="1"/>
            </p:cNvSpPr>
            <p:nvPr/>
          </p:nvSpPr>
          <p:spPr bwMode="auto">
            <a:xfrm>
              <a:off x="1087438" y="415131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0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4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3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1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0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9" y="4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5" y="5"/>
                  </a:cubicBezTo>
                  <a:cubicBezTo>
                    <a:pt x="6" y="5"/>
                    <a:pt x="7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45"/>
            <p:cNvSpPr>
              <a:spLocks noEditPoints="1"/>
            </p:cNvSpPr>
            <p:nvPr/>
          </p:nvSpPr>
          <p:spPr bwMode="auto">
            <a:xfrm>
              <a:off x="6245225" y="5673725"/>
              <a:ext cx="93663" cy="77788"/>
            </a:xfrm>
            <a:custGeom>
              <a:avLst/>
              <a:gdLst>
                <a:gd name="T0" fmla="*/ 13 w 25"/>
                <a:gd name="T1" fmla="*/ 21 h 21"/>
                <a:gd name="T2" fmla="*/ 13 w 25"/>
                <a:gd name="T3" fmla="*/ 21 h 21"/>
                <a:gd name="T4" fmla="*/ 25 w 25"/>
                <a:gd name="T5" fmla="*/ 12 h 21"/>
                <a:gd name="T6" fmla="*/ 16 w 25"/>
                <a:gd name="T7" fmla="*/ 1 h 21"/>
                <a:gd name="T8" fmla="*/ 13 w 25"/>
                <a:gd name="T9" fmla="*/ 21 h 21"/>
                <a:gd name="T10" fmla="*/ 8 w 25"/>
                <a:gd name="T11" fmla="*/ 10 h 21"/>
                <a:gd name="T12" fmla="*/ 8 w 25"/>
                <a:gd name="T13" fmla="*/ 10 h 21"/>
                <a:gd name="T14" fmla="*/ 15 w 25"/>
                <a:gd name="T15" fmla="*/ 6 h 21"/>
                <a:gd name="T16" fmla="*/ 8 w 25"/>
                <a:gd name="T17" fmla="*/ 12 h 21"/>
                <a:gd name="T18" fmla="*/ 8 w 25"/>
                <a:gd name="T19" fmla="*/ 10 h 21"/>
                <a:gd name="T20" fmla="*/ 20 w 25"/>
                <a:gd name="T21" fmla="*/ 6 h 21"/>
                <a:gd name="T22" fmla="*/ 8 w 25"/>
                <a:gd name="T23" fmla="*/ 13 h 21"/>
                <a:gd name="T24" fmla="*/ 8 w 25"/>
                <a:gd name="T25" fmla="*/ 13 h 21"/>
                <a:gd name="T26" fmla="*/ 16 w 25"/>
                <a:gd name="T27" fmla="*/ 5 h 21"/>
                <a:gd name="T28" fmla="*/ 16 w 25"/>
                <a:gd name="T29" fmla="*/ 4 h 21"/>
                <a:gd name="T30" fmla="*/ 20 w 25"/>
                <a:gd name="T31" fmla="*/ 6 h 21"/>
                <a:gd name="T32" fmla="*/ 20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8 w 25"/>
                <a:gd name="T39" fmla="*/ 13 h 21"/>
                <a:gd name="T40" fmla="*/ 17 w 25"/>
                <a:gd name="T41" fmla="*/ 8 h 21"/>
                <a:gd name="T42" fmla="*/ 10 w 25"/>
                <a:gd name="T43" fmla="*/ 16 h 21"/>
                <a:gd name="T44" fmla="*/ 17 w 25"/>
                <a:gd name="T45" fmla="*/ 12 h 21"/>
                <a:gd name="T46" fmla="*/ 12 w 25"/>
                <a:gd name="T47" fmla="*/ 17 h 21"/>
                <a:gd name="T48" fmla="*/ 12 w 25"/>
                <a:gd name="T49" fmla="*/ 18 h 21"/>
                <a:gd name="T50" fmla="*/ 10 w 25"/>
                <a:gd name="T51" fmla="*/ 16 h 21"/>
                <a:gd name="T52" fmla="*/ 22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7 w 25"/>
                <a:gd name="T61" fmla="*/ 16 h 21"/>
                <a:gd name="T62" fmla="*/ 17 w 25"/>
                <a:gd name="T63" fmla="*/ 16 h 21"/>
                <a:gd name="T64" fmla="*/ 21 w 25"/>
                <a:gd name="T65" fmla="*/ 13 h 21"/>
                <a:gd name="T66" fmla="*/ 20 w 25"/>
                <a:gd name="T67" fmla="*/ 12 h 21"/>
                <a:gd name="T68" fmla="*/ 14 w 25"/>
                <a:gd name="T69" fmla="*/ 16 h 21"/>
                <a:gd name="T70" fmla="*/ 20 w 25"/>
                <a:gd name="T71" fmla="*/ 11 h 21"/>
                <a:gd name="T72" fmla="*/ 20 w 25"/>
                <a:gd name="T73" fmla="*/ 10 h 21"/>
                <a:gd name="T74" fmla="*/ 11 w 25"/>
                <a:gd name="T75" fmla="*/ 15 h 21"/>
                <a:gd name="T76" fmla="*/ 20 w 25"/>
                <a:gd name="T77" fmla="*/ 7 h 21"/>
                <a:gd name="T78" fmla="*/ 20 w 25"/>
                <a:gd name="T79" fmla="*/ 6 h 21"/>
                <a:gd name="T80" fmla="*/ 22 w 25"/>
                <a:gd name="T81" fmla="*/ 12 h 21"/>
                <a:gd name="T82" fmla="*/ 15 w 25"/>
                <a:gd name="T83" fmla="*/ 4 h 21"/>
                <a:gd name="T84" fmla="*/ 16 w 25"/>
                <a:gd name="T85" fmla="*/ 4 h 21"/>
                <a:gd name="T86" fmla="*/ 8 w 25"/>
                <a:gd name="T87" fmla="*/ 9 h 21"/>
                <a:gd name="T88" fmla="*/ 15 w 25"/>
                <a:gd name="T8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3" y="21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9" y="21"/>
                    <a:pt x="24" y="17"/>
                    <a:pt x="25" y="12"/>
                  </a:cubicBezTo>
                  <a:cubicBezTo>
                    <a:pt x="25" y="6"/>
                    <a:pt x="21" y="2"/>
                    <a:pt x="16" y="1"/>
                  </a:cubicBezTo>
                  <a:cubicBezTo>
                    <a:pt x="3" y="0"/>
                    <a:pt x="0" y="19"/>
                    <a:pt x="13" y="21"/>
                  </a:cubicBezTo>
                  <a:close/>
                  <a:moveTo>
                    <a:pt x="8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10" y="9"/>
                    <a:pt x="12" y="7"/>
                    <a:pt x="15" y="6"/>
                  </a:cubicBezTo>
                  <a:cubicBezTo>
                    <a:pt x="13" y="8"/>
                    <a:pt x="10" y="10"/>
                    <a:pt x="8" y="12"/>
                  </a:cubicBezTo>
                  <a:cubicBezTo>
                    <a:pt x="8" y="11"/>
                    <a:pt x="8" y="11"/>
                    <a:pt x="8" y="10"/>
                  </a:cubicBezTo>
                  <a:close/>
                  <a:moveTo>
                    <a:pt x="20" y="6"/>
                  </a:moveTo>
                  <a:cubicBezTo>
                    <a:pt x="15" y="8"/>
                    <a:pt x="12" y="11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11" y="10"/>
                    <a:pt x="14" y="8"/>
                    <a:pt x="16" y="5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8" y="5"/>
                    <a:pt x="19" y="5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lose/>
                  <a:moveTo>
                    <a:pt x="17" y="8"/>
                  </a:moveTo>
                  <a:cubicBezTo>
                    <a:pt x="15" y="10"/>
                    <a:pt x="12" y="13"/>
                    <a:pt x="9" y="16"/>
                  </a:cubicBezTo>
                  <a:cubicBezTo>
                    <a:pt x="9" y="15"/>
                    <a:pt x="8" y="14"/>
                    <a:pt x="8" y="13"/>
                  </a:cubicBezTo>
                  <a:cubicBezTo>
                    <a:pt x="11" y="12"/>
                    <a:pt x="14" y="10"/>
                    <a:pt x="17" y="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3"/>
                    <a:pt x="17" y="12"/>
                  </a:cubicBezTo>
                  <a:cubicBezTo>
                    <a:pt x="15" y="14"/>
                    <a:pt x="13" y="15"/>
                    <a:pt x="12" y="17"/>
                  </a:cubicBezTo>
                  <a:cubicBezTo>
                    <a:pt x="12" y="17"/>
                    <a:pt x="12" y="17"/>
                    <a:pt x="12" y="18"/>
                  </a:cubicBezTo>
                  <a:cubicBezTo>
                    <a:pt x="11" y="17"/>
                    <a:pt x="10" y="17"/>
                    <a:pt x="10" y="16"/>
                  </a:cubicBezTo>
                  <a:close/>
                  <a:moveTo>
                    <a:pt x="22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3" y="18"/>
                    <a:pt x="12" y="18"/>
                  </a:cubicBezTo>
                  <a:cubicBezTo>
                    <a:pt x="15" y="17"/>
                    <a:pt x="17" y="15"/>
                    <a:pt x="19" y="14"/>
                  </a:cubicBezTo>
                  <a:cubicBezTo>
                    <a:pt x="19" y="15"/>
                    <a:pt x="18" y="15"/>
                    <a:pt x="17" y="16"/>
                  </a:cubicBezTo>
                  <a:cubicBezTo>
                    <a:pt x="16" y="16"/>
                    <a:pt x="17" y="17"/>
                    <a:pt x="17" y="16"/>
                  </a:cubicBezTo>
                  <a:cubicBezTo>
                    <a:pt x="19" y="15"/>
                    <a:pt x="20" y="14"/>
                    <a:pt x="21" y="13"/>
                  </a:cubicBezTo>
                  <a:cubicBezTo>
                    <a:pt x="21" y="13"/>
                    <a:pt x="20" y="12"/>
                    <a:pt x="20" y="12"/>
                  </a:cubicBezTo>
                  <a:cubicBezTo>
                    <a:pt x="18" y="14"/>
                    <a:pt x="16" y="15"/>
                    <a:pt x="14" y="16"/>
                  </a:cubicBezTo>
                  <a:cubicBezTo>
                    <a:pt x="16" y="14"/>
                    <a:pt x="18" y="12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7" y="11"/>
                    <a:pt x="14" y="14"/>
                    <a:pt x="11" y="15"/>
                  </a:cubicBezTo>
                  <a:cubicBezTo>
                    <a:pt x="14" y="12"/>
                    <a:pt x="17" y="9"/>
                    <a:pt x="20" y="7"/>
                  </a:cubicBezTo>
                  <a:cubicBezTo>
                    <a:pt x="20" y="7"/>
                    <a:pt x="20" y="7"/>
                    <a:pt x="20" y="6"/>
                  </a:cubicBezTo>
                  <a:cubicBezTo>
                    <a:pt x="21" y="8"/>
                    <a:pt x="22" y="9"/>
                    <a:pt x="22" y="12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6" y="4"/>
                  </a:cubicBezTo>
                  <a:cubicBezTo>
                    <a:pt x="13" y="6"/>
                    <a:pt x="10" y="8"/>
                    <a:pt x="8" y="9"/>
                  </a:cubicBezTo>
                  <a:cubicBezTo>
                    <a:pt x="9" y="6"/>
                    <a:pt x="11" y="4"/>
                    <a:pt x="15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46"/>
            <p:cNvSpPr>
              <a:spLocks noEditPoints="1"/>
            </p:cNvSpPr>
            <p:nvPr/>
          </p:nvSpPr>
          <p:spPr bwMode="auto">
            <a:xfrm>
              <a:off x="6169025" y="5767388"/>
              <a:ext cx="263525" cy="71438"/>
            </a:xfrm>
            <a:custGeom>
              <a:avLst/>
              <a:gdLst>
                <a:gd name="T0" fmla="*/ 70 w 70"/>
                <a:gd name="T1" fmla="*/ 4 h 19"/>
                <a:gd name="T2" fmla="*/ 1 w 70"/>
                <a:gd name="T3" fmla="*/ 1 h 19"/>
                <a:gd name="T4" fmla="*/ 2 w 70"/>
                <a:gd name="T5" fmla="*/ 17 h 19"/>
                <a:gd name="T6" fmla="*/ 47 w 70"/>
                <a:gd name="T7" fmla="*/ 7 h 19"/>
                <a:gd name="T8" fmla="*/ 38 w 70"/>
                <a:gd name="T9" fmla="*/ 16 h 19"/>
                <a:gd name="T10" fmla="*/ 43 w 70"/>
                <a:gd name="T11" fmla="*/ 9 h 19"/>
                <a:gd name="T12" fmla="*/ 29 w 70"/>
                <a:gd name="T13" fmla="*/ 8 h 19"/>
                <a:gd name="T14" fmla="*/ 21 w 70"/>
                <a:gd name="T15" fmla="*/ 15 h 19"/>
                <a:gd name="T16" fmla="*/ 8 w 70"/>
                <a:gd name="T17" fmla="*/ 14 h 19"/>
                <a:gd name="T18" fmla="*/ 4 w 70"/>
                <a:gd name="T19" fmla="*/ 10 h 19"/>
                <a:gd name="T20" fmla="*/ 12 w 70"/>
                <a:gd name="T21" fmla="*/ 4 h 19"/>
                <a:gd name="T22" fmla="*/ 23 w 70"/>
                <a:gd name="T23" fmla="*/ 4 h 19"/>
                <a:gd name="T24" fmla="*/ 11 w 70"/>
                <a:gd name="T25" fmla="*/ 13 h 19"/>
                <a:gd name="T26" fmla="*/ 18 w 70"/>
                <a:gd name="T27" fmla="*/ 4 h 19"/>
                <a:gd name="T28" fmla="*/ 3 w 70"/>
                <a:gd name="T29" fmla="*/ 8 h 19"/>
                <a:gd name="T30" fmla="*/ 11 w 70"/>
                <a:gd name="T31" fmla="*/ 6 h 19"/>
                <a:gd name="T32" fmla="*/ 14 w 70"/>
                <a:gd name="T33" fmla="*/ 4 h 19"/>
                <a:gd name="T34" fmla="*/ 3 w 70"/>
                <a:gd name="T35" fmla="*/ 7 h 19"/>
                <a:gd name="T36" fmla="*/ 17 w 70"/>
                <a:gd name="T37" fmla="*/ 9 h 19"/>
                <a:gd name="T38" fmla="*/ 14 w 70"/>
                <a:gd name="T39" fmla="*/ 15 h 19"/>
                <a:gd name="T40" fmla="*/ 24 w 70"/>
                <a:gd name="T41" fmla="*/ 5 h 19"/>
                <a:gd name="T42" fmla="*/ 16 w 70"/>
                <a:gd name="T43" fmla="*/ 15 h 19"/>
                <a:gd name="T44" fmla="*/ 17 w 70"/>
                <a:gd name="T45" fmla="*/ 15 h 19"/>
                <a:gd name="T46" fmla="*/ 20 w 70"/>
                <a:gd name="T47" fmla="*/ 15 h 19"/>
                <a:gd name="T48" fmla="*/ 36 w 70"/>
                <a:gd name="T49" fmla="*/ 6 h 19"/>
                <a:gd name="T50" fmla="*/ 33 w 70"/>
                <a:gd name="T51" fmla="*/ 15 h 19"/>
                <a:gd name="T52" fmla="*/ 39 w 70"/>
                <a:gd name="T53" fmla="*/ 8 h 19"/>
                <a:gd name="T54" fmla="*/ 60 w 70"/>
                <a:gd name="T55" fmla="*/ 5 h 19"/>
                <a:gd name="T56" fmla="*/ 59 w 70"/>
                <a:gd name="T57" fmla="*/ 13 h 19"/>
                <a:gd name="T58" fmla="*/ 55 w 70"/>
                <a:gd name="T59" fmla="*/ 4 h 19"/>
                <a:gd name="T60" fmla="*/ 51 w 70"/>
                <a:gd name="T61" fmla="*/ 4 h 19"/>
                <a:gd name="T62" fmla="*/ 56 w 70"/>
                <a:gd name="T63" fmla="*/ 5 h 19"/>
                <a:gd name="T64" fmla="*/ 52 w 70"/>
                <a:gd name="T65" fmla="*/ 8 h 19"/>
                <a:gd name="T66" fmla="*/ 58 w 70"/>
                <a:gd name="T67" fmla="*/ 7 h 19"/>
                <a:gd name="T68" fmla="*/ 43 w 70"/>
                <a:gd name="T69" fmla="*/ 16 h 19"/>
                <a:gd name="T70" fmla="*/ 60 w 70"/>
                <a:gd name="T71" fmla="*/ 10 h 19"/>
                <a:gd name="T72" fmla="*/ 59 w 70"/>
                <a:gd name="T73" fmla="*/ 9 h 19"/>
                <a:gd name="T74" fmla="*/ 60 w 70"/>
                <a:gd name="T75" fmla="*/ 16 h 19"/>
                <a:gd name="T76" fmla="*/ 66 w 70"/>
                <a:gd name="T77" fmla="*/ 16 h 19"/>
                <a:gd name="T78" fmla="*/ 66 w 70"/>
                <a:gd name="T79" fmla="*/ 10 h 19"/>
                <a:gd name="T80" fmla="*/ 66 w 70"/>
                <a:gd name="T81" fmla="*/ 5 h 19"/>
                <a:gd name="T82" fmla="*/ 63 w 70"/>
                <a:gd name="T83" fmla="*/ 9 h 19"/>
                <a:gd name="T84" fmla="*/ 47 w 70"/>
                <a:gd name="T85" fmla="*/ 5 h 19"/>
                <a:gd name="T86" fmla="*/ 43 w 70"/>
                <a:gd name="T87" fmla="*/ 4 h 19"/>
                <a:gd name="T88" fmla="*/ 38 w 70"/>
                <a:gd name="T89" fmla="*/ 5 h 19"/>
                <a:gd name="T90" fmla="*/ 33 w 70"/>
                <a:gd name="T91" fmla="*/ 4 h 19"/>
                <a:gd name="T92" fmla="*/ 24 w 70"/>
                <a:gd name="T93" fmla="*/ 10 h 19"/>
                <a:gd name="T94" fmla="*/ 18 w 70"/>
                <a:gd name="T95" fmla="*/ 14 h 19"/>
                <a:gd name="T96" fmla="*/ 37 w 70"/>
                <a:gd name="T9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" h="19">
                  <a:moveTo>
                    <a:pt x="68" y="19"/>
                  </a:moveTo>
                  <a:cubicBezTo>
                    <a:pt x="69" y="19"/>
                    <a:pt x="70" y="19"/>
                    <a:pt x="70" y="18"/>
                  </a:cubicBezTo>
                  <a:cubicBezTo>
                    <a:pt x="70" y="13"/>
                    <a:pt x="70" y="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69" y="3"/>
                    <a:pt x="69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8" y="0"/>
                    <a:pt x="1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1" y="11"/>
                    <a:pt x="1" y="16"/>
                  </a:cubicBezTo>
                  <a:cubicBezTo>
                    <a:pt x="1" y="16"/>
                    <a:pt x="1" y="17"/>
                    <a:pt x="1" y="17"/>
                  </a:cubicBezTo>
                  <a:cubicBezTo>
                    <a:pt x="1" y="17"/>
                    <a:pt x="2" y="17"/>
                    <a:pt x="2" y="17"/>
                  </a:cubicBezTo>
                  <a:cubicBezTo>
                    <a:pt x="24" y="17"/>
                    <a:pt x="45" y="19"/>
                    <a:pt x="67" y="19"/>
                  </a:cubicBezTo>
                  <a:cubicBezTo>
                    <a:pt x="67" y="19"/>
                    <a:pt x="67" y="19"/>
                    <a:pt x="68" y="19"/>
                  </a:cubicBezTo>
                  <a:close/>
                  <a:moveTo>
                    <a:pt x="38" y="16"/>
                  </a:moveTo>
                  <a:cubicBezTo>
                    <a:pt x="41" y="13"/>
                    <a:pt x="44" y="10"/>
                    <a:pt x="47" y="7"/>
                  </a:cubicBezTo>
                  <a:cubicBezTo>
                    <a:pt x="48" y="7"/>
                    <a:pt x="49" y="6"/>
                    <a:pt x="50" y="5"/>
                  </a:cubicBezTo>
                  <a:cubicBezTo>
                    <a:pt x="50" y="5"/>
                    <a:pt x="49" y="8"/>
                    <a:pt x="48" y="9"/>
                  </a:cubicBezTo>
                  <a:cubicBezTo>
                    <a:pt x="47" y="11"/>
                    <a:pt x="45" y="14"/>
                    <a:pt x="42" y="16"/>
                  </a:cubicBezTo>
                  <a:cubicBezTo>
                    <a:pt x="41" y="16"/>
                    <a:pt x="39" y="16"/>
                    <a:pt x="38" y="16"/>
                  </a:cubicBezTo>
                  <a:close/>
                  <a:moveTo>
                    <a:pt x="34" y="15"/>
                  </a:moveTo>
                  <a:cubicBezTo>
                    <a:pt x="37" y="13"/>
                    <a:pt x="40" y="11"/>
                    <a:pt x="43" y="8"/>
                  </a:cubicBezTo>
                  <a:cubicBezTo>
                    <a:pt x="44" y="7"/>
                    <a:pt x="45" y="6"/>
                    <a:pt x="46" y="6"/>
                  </a:cubicBezTo>
                  <a:cubicBezTo>
                    <a:pt x="45" y="6"/>
                    <a:pt x="44" y="8"/>
                    <a:pt x="43" y="9"/>
                  </a:cubicBezTo>
                  <a:cubicBezTo>
                    <a:pt x="41" y="12"/>
                    <a:pt x="39" y="14"/>
                    <a:pt x="37" y="15"/>
                  </a:cubicBezTo>
                  <a:cubicBezTo>
                    <a:pt x="36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8"/>
                  </a:cubicBezTo>
                  <a:cubicBezTo>
                    <a:pt x="30" y="7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3"/>
                    <a:pt x="23" y="15"/>
                  </a:cubicBezTo>
                  <a:cubicBezTo>
                    <a:pt x="22" y="15"/>
                    <a:pt x="22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2" y="9"/>
                    <a:pt x="16" y="6"/>
                  </a:cubicBezTo>
                  <a:cubicBezTo>
                    <a:pt x="19" y="3"/>
                    <a:pt x="14" y="9"/>
                    <a:pt x="13" y="9"/>
                  </a:cubicBezTo>
                  <a:cubicBezTo>
                    <a:pt x="11" y="11"/>
                    <a:pt x="9" y="13"/>
                    <a:pt x="8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4"/>
                  </a:moveTo>
                  <a:cubicBezTo>
                    <a:pt x="9" y="5"/>
                    <a:pt x="7" y="7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5" y="9"/>
                    <a:pt x="5" y="8"/>
                  </a:cubicBezTo>
                  <a:cubicBezTo>
                    <a:pt x="6" y="7"/>
                    <a:pt x="7" y="5"/>
                    <a:pt x="8" y="4"/>
                  </a:cubicBezTo>
                  <a:cubicBezTo>
                    <a:pt x="10" y="4"/>
                    <a:pt x="11" y="4"/>
                    <a:pt x="12" y="4"/>
                  </a:cubicBezTo>
                  <a:close/>
                  <a:moveTo>
                    <a:pt x="23" y="4"/>
                  </a:moveTo>
                  <a:cubicBezTo>
                    <a:pt x="24" y="4"/>
                    <a:pt x="24" y="4"/>
                    <a:pt x="25" y="4"/>
                  </a:cubicBezTo>
                  <a:cubicBezTo>
                    <a:pt x="24" y="4"/>
                    <a:pt x="22" y="5"/>
                    <a:pt x="21" y="6"/>
                  </a:cubicBezTo>
                  <a:cubicBezTo>
                    <a:pt x="21" y="6"/>
                    <a:pt x="22" y="5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lose/>
                  <a:moveTo>
                    <a:pt x="18" y="4"/>
                  </a:moveTo>
                  <a:cubicBezTo>
                    <a:pt x="20" y="4"/>
                    <a:pt x="21" y="4"/>
                    <a:pt x="22" y="4"/>
                  </a:cubicBezTo>
                  <a:cubicBezTo>
                    <a:pt x="18" y="6"/>
                    <a:pt x="15" y="10"/>
                    <a:pt x="11" y="13"/>
                  </a:cubicBezTo>
                  <a:cubicBezTo>
                    <a:pt x="11" y="13"/>
                    <a:pt x="8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7"/>
                    <a:pt x="4" y="8"/>
                    <a:pt x="4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4" y="11"/>
                  </a:moveTo>
                  <a:cubicBezTo>
                    <a:pt x="5" y="10"/>
                    <a:pt x="6" y="9"/>
                    <a:pt x="7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4"/>
                    <a:pt x="12" y="4"/>
                    <a:pt x="11" y="6"/>
                  </a:cubicBezTo>
                  <a:cubicBezTo>
                    <a:pt x="9" y="9"/>
                    <a:pt x="6" y="11"/>
                    <a:pt x="4" y="14"/>
                  </a:cubicBezTo>
                  <a:cubicBezTo>
                    <a:pt x="4" y="13"/>
                    <a:pt x="4" y="12"/>
                    <a:pt x="4" y="11"/>
                  </a:cubicBezTo>
                  <a:close/>
                  <a:moveTo>
                    <a:pt x="13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4"/>
                    <a:pt x="17" y="4"/>
                  </a:cubicBezTo>
                  <a:cubicBezTo>
                    <a:pt x="13" y="7"/>
                    <a:pt x="9" y="10"/>
                    <a:pt x="5" y="13"/>
                  </a:cubicBezTo>
                  <a:cubicBezTo>
                    <a:pt x="8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6" y="4"/>
                    <a:pt x="7" y="4"/>
                  </a:cubicBezTo>
                  <a:cubicBezTo>
                    <a:pt x="5" y="5"/>
                    <a:pt x="4" y="6"/>
                    <a:pt x="3" y="7"/>
                  </a:cubicBezTo>
                  <a:close/>
                  <a:moveTo>
                    <a:pt x="17" y="9"/>
                  </a:moveTo>
                  <a:cubicBezTo>
                    <a:pt x="17" y="8"/>
                    <a:pt x="18" y="8"/>
                    <a:pt x="18" y="7"/>
                  </a:cubicBezTo>
                  <a:cubicBezTo>
                    <a:pt x="19" y="7"/>
                    <a:pt x="22" y="3"/>
                    <a:pt x="21" y="5"/>
                  </a:cubicBezTo>
                  <a:cubicBezTo>
                    <a:pt x="19" y="8"/>
                    <a:pt x="16" y="11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2" y="15"/>
                    <a:pt x="11" y="15"/>
                    <a:pt x="9" y="15"/>
                  </a:cubicBezTo>
                  <a:cubicBezTo>
                    <a:pt x="12" y="13"/>
                    <a:pt x="14" y="11"/>
                    <a:pt x="17" y="9"/>
                  </a:cubicBezTo>
                  <a:close/>
                  <a:moveTo>
                    <a:pt x="14" y="15"/>
                  </a:moveTo>
                  <a:cubicBezTo>
                    <a:pt x="17" y="11"/>
                    <a:pt x="20" y="8"/>
                    <a:pt x="24" y="5"/>
                  </a:cubicBezTo>
                  <a:cubicBezTo>
                    <a:pt x="25" y="4"/>
                    <a:pt x="25" y="4"/>
                    <a:pt x="23" y="6"/>
                  </a:cubicBezTo>
                  <a:cubicBezTo>
                    <a:pt x="22" y="7"/>
                    <a:pt x="21" y="8"/>
                    <a:pt x="20" y="9"/>
                  </a:cubicBezTo>
                  <a:cubicBezTo>
                    <a:pt x="19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5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1" y="13"/>
                    <a:pt x="23" y="10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2" y="12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5"/>
                  </a:moveTo>
                  <a:cubicBezTo>
                    <a:pt x="28" y="15"/>
                    <a:pt x="26" y="15"/>
                    <a:pt x="25" y="15"/>
                  </a:cubicBezTo>
                  <a:cubicBezTo>
                    <a:pt x="28" y="14"/>
                    <a:pt x="30" y="11"/>
                    <a:pt x="33" y="9"/>
                  </a:cubicBezTo>
                  <a:cubicBezTo>
                    <a:pt x="34" y="8"/>
                    <a:pt x="35" y="7"/>
                    <a:pt x="36" y="6"/>
                  </a:cubicBezTo>
                  <a:cubicBezTo>
                    <a:pt x="38" y="4"/>
                    <a:pt x="36" y="7"/>
                    <a:pt x="36" y="7"/>
                  </a:cubicBezTo>
                  <a:cubicBezTo>
                    <a:pt x="33" y="10"/>
                    <a:pt x="32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4"/>
                    <a:pt x="40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2" y="5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5" y="12"/>
                    <a:pt x="58" y="9"/>
                    <a:pt x="60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2" y="5"/>
                    <a:pt x="64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3" y="8"/>
                    <a:pt x="61" y="10"/>
                    <a:pt x="59" y="13"/>
                  </a:cubicBezTo>
                  <a:cubicBezTo>
                    <a:pt x="59" y="12"/>
                    <a:pt x="59" y="12"/>
                    <a:pt x="59" y="11"/>
                  </a:cubicBezTo>
                  <a:cubicBezTo>
                    <a:pt x="61" y="10"/>
                    <a:pt x="62" y="8"/>
                    <a:pt x="62" y="6"/>
                  </a:cubicBezTo>
                  <a:cubicBezTo>
                    <a:pt x="63" y="5"/>
                    <a:pt x="62" y="5"/>
                    <a:pt x="62" y="5"/>
                  </a:cubicBezTo>
                  <a:close/>
                  <a:moveTo>
                    <a:pt x="55" y="4"/>
                  </a:moveTo>
                  <a:cubicBezTo>
                    <a:pt x="53" y="6"/>
                    <a:pt x="51" y="7"/>
                    <a:pt x="50" y="9"/>
                  </a:cubicBezTo>
                  <a:cubicBezTo>
                    <a:pt x="49" y="9"/>
                    <a:pt x="48" y="10"/>
                    <a:pt x="48" y="11"/>
                  </a:cubicBezTo>
                  <a:cubicBezTo>
                    <a:pt x="49" y="9"/>
                    <a:pt x="51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7" y="4"/>
                    <a:pt x="59" y="5"/>
                  </a:cubicBezTo>
                  <a:cubicBezTo>
                    <a:pt x="56" y="7"/>
                    <a:pt x="53" y="10"/>
                    <a:pt x="50" y="13"/>
                  </a:cubicBezTo>
                  <a:cubicBezTo>
                    <a:pt x="51" y="12"/>
                    <a:pt x="51" y="12"/>
                    <a:pt x="51" y="11"/>
                  </a:cubicBezTo>
                  <a:cubicBezTo>
                    <a:pt x="53" y="9"/>
                    <a:pt x="54" y="7"/>
                    <a:pt x="56" y="5"/>
                  </a:cubicBezTo>
                  <a:cubicBezTo>
                    <a:pt x="56" y="5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7"/>
                    <a:pt x="54" y="6"/>
                  </a:cubicBezTo>
                  <a:cubicBezTo>
                    <a:pt x="54" y="6"/>
                    <a:pt x="53" y="8"/>
                    <a:pt x="52" y="8"/>
                  </a:cubicBezTo>
                  <a:cubicBezTo>
                    <a:pt x="51" y="11"/>
                    <a:pt x="49" y="13"/>
                    <a:pt x="48" y="15"/>
                  </a:cubicBezTo>
                  <a:cubicBezTo>
                    <a:pt x="47" y="15"/>
                    <a:pt x="48" y="16"/>
                    <a:pt x="48" y="16"/>
                  </a:cubicBezTo>
                  <a:cubicBezTo>
                    <a:pt x="51" y="13"/>
                    <a:pt x="54" y="9"/>
                    <a:pt x="57" y="7"/>
                  </a:cubicBezTo>
                  <a:cubicBezTo>
                    <a:pt x="59" y="5"/>
                    <a:pt x="59" y="5"/>
                    <a:pt x="58" y="7"/>
                  </a:cubicBezTo>
                  <a:cubicBezTo>
                    <a:pt x="57" y="8"/>
                    <a:pt x="56" y="10"/>
                    <a:pt x="55" y="11"/>
                  </a:cubicBezTo>
                  <a:cubicBezTo>
                    <a:pt x="54" y="12"/>
                    <a:pt x="52" y="14"/>
                    <a:pt x="51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48" y="16"/>
                    <a:pt x="46" y="16"/>
                    <a:pt x="43" y="16"/>
                  </a:cubicBezTo>
                  <a:cubicBezTo>
                    <a:pt x="46" y="14"/>
                    <a:pt x="49" y="11"/>
                    <a:pt x="51" y="8"/>
                  </a:cubicBezTo>
                  <a:close/>
                  <a:moveTo>
                    <a:pt x="59" y="9"/>
                  </a:moveTo>
                  <a:cubicBezTo>
                    <a:pt x="60" y="8"/>
                    <a:pt x="60" y="7"/>
                    <a:pt x="61" y="7"/>
                  </a:cubicBezTo>
                  <a:cubicBezTo>
                    <a:pt x="61" y="8"/>
                    <a:pt x="60" y="9"/>
                    <a:pt x="60" y="10"/>
                  </a:cubicBezTo>
                  <a:cubicBezTo>
                    <a:pt x="58" y="12"/>
                    <a:pt x="56" y="14"/>
                    <a:pt x="55" y="16"/>
                  </a:cubicBezTo>
                  <a:cubicBezTo>
                    <a:pt x="55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7" y="11"/>
                    <a:pt x="59" y="9"/>
                  </a:cubicBezTo>
                  <a:close/>
                  <a:moveTo>
                    <a:pt x="63" y="9"/>
                  </a:moveTo>
                  <a:cubicBezTo>
                    <a:pt x="64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60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3"/>
                    <a:pt x="67" y="11"/>
                    <a:pt x="63" y="15"/>
                  </a:cubicBezTo>
                  <a:cubicBezTo>
                    <a:pt x="63" y="16"/>
                    <a:pt x="63" y="16"/>
                    <a:pt x="63" y="16"/>
                  </a:cubicBezTo>
                  <a:cubicBezTo>
                    <a:pt x="64" y="16"/>
                    <a:pt x="65" y="16"/>
                    <a:pt x="66" y="16"/>
                  </a:cubicBezTo>
                  <a:cubicBezTo>
                    <a:pt x="66" y="16"/>
                    <a:pt x="66" y="15"/>
                    <a:pt x="66" y="15"/>
                  </a:cubicBezTo>
                  <a:cubicBezTo>
                    <a:pt x="65" y="15"/>
                    <a:pt x="64" y="16"/>
                    <a:pt x="64" y="15"/>
                  </a:cubicBezTo>
                  <a:cubicBezTo>
                    <a:pt x="66" y="14"/>
                    <a:pt x="66" y="12"/>
                    <a:pt x="67" y="11"/>
                  </a:cubicBezTo>
                  <a:cubicBezTo>
                    <a:pt x="67" y="10"/>
                    <a:pt x="67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60" y="17"/>
                    <a:pt x="62" y="14"/>
                  </a:cubicBezTo>
                  <a:cubicBezTo>
                    <a:pt x="64" y="11"/>
                    <a:pt x="65" y="9"/>
                    <a:pt x="66" y="6"/>
                  </a:cubicBezTo>
                  <a:cubicBezTo>
                    <a:pt x="66" y="6"/>
                    <a:pt x="66" y="6"/>
                    <a:pt x="66" y="5"/>
                  </a:cubicBezTo>
                  <a:cubicBezTo>
                    <a:pt x="66" y="5"/>
                    <a:pt x="67" y="5"/>
                    <a:pt x="67" y="5"/>
                  </a:cubicBezTo>
                  <a:cubicBezTo>
                    <a:pt x="67" y="9"/>
                    <a:pt x="67" y="13"/>
                    <a:pt x="67" y="16"/>
                  </a:cubicBezTo>
                  <a:cubicBezTo>
                    <a:pt x="63" y="16"/>
                    <a:pt x="59" y="16"/>
                    <a:pt x="56" y="16"/>
                  </a:cubicBezTo>
                  <a:cubicBezTo>
                    <a:pt x="58" y="14"/>
                    <a:pt x="61" y="11"/>
                    <a:pt x="63" y="9"/>
                  </a:cubicBezTo>
                  <a:close/>
                  <a:moveTo>
                    <a:pt x="37" y="4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7"/>
                    <a:pt x="45" y="8"/>
                  </a:cubicBezTo>
                  <a:cubicBezTo>
                    <a:pt x="46" y="7"/>
                    <a:pt x="47" y="6"/>
                    <a:pt x="47" y="5"/>
                  </a:cubicBezTo>
                  <a:cubicBezTo>
                    <a:pt x="48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8" y="12"/>
                    <a:pt x="38" y="11"/>
                  </a:cubicBezTo>
                  <a:cubicBezTo>
                    <a:pt x="40" y="9"/>
                    <a:pt x="42" y="7"/>
                    <a:pt x="43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9" y="6"/>
                    <a:pt x="36" y="8"/>
                    <a:pt x="33" y="11"/>
                  </a:cubicBezTo>
                  <a:cubicBezTo>
                    <a:pt x="33" y="12"/>
                    <a:pt x="30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5"/>
                    <a:pt x="38" y="4"/>
                    <a:pt x="38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9" y="12"/>
                    <a:pt x="23" y="16"/>
                    <a:pt x="26" y="13"/>
                  </a:cubicBezTo>
                  <a:cubicBezTo>
                    <a:pt x="29" y="10"/>
                    <a:pt x="31" y="7"/>
                    <a:pt x="33" y="4"/>
                  </a:cubicBezTo>
                  <a:cubicBezTo>
                    <a:pt x="34" y="4"/>
                    <a:pt x="33" y="4"/>
                    <a:pt x="33" y="4"/>
                  </a:cubicBezTo>
                  <a:cubicBezTo>
                    <a:pt x="30" y="6"/>
                    <a:pt x="27" y="8"/>
                    <a:pt x="25" y="11"/>
                  </a:cubicBezTo>
                  <a:cubicBezTo>
                    <a:pt x="24" y="12"/>
                    <a:pt x="23" y="12"/>
                    <a:pt x="22" y="13"/>
                  </a:cubicBezTo>
                  <a:cubicBezTo>
                    <a:pt x="20" y="15"/>
                    <a:pt x="24" y="11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6" y="6"/>
                    <a:pt x="23" y="9"/>
                    <a:pt x="21" y="11"/>
                  </a:cubicBezTo>
                  <a:cubicBezTo>
                    <a:pt x="20" y="12"/>
                    <a:pt x="19" y="13"/>
                    <a:pt x="18" y="14"/>
                  </a:cubicBezTo>
                  <a:cubicBezTo>
                    <a:pt x="18" y="13"/>
                    <a:pt x="19" y="12"/>
                    <a:pt x="20" y="11"/>
                  </a:cubicBezTo>
                  <a:cubicBezTo>
                    <a:pt x="21" y="8"/>
                    <a:pt x="24" y="6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30" y="3"/>
                    <a:pt x="33" y="4"/>
                    <a:pt x="37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47"/>
            <p:cNvSpPr>
              <a:spLocks noEditPoints="1"/>
            </p:cNvSpPr>
            <p:nvPr/>
          </p:nvSpPr>
          <p:spPr bwMode="auto">
            <a:xfrm>
              <a:off x="6259513" y="5857875"/>
              <a:ext cx="68263" cy="63500"/>
            </a:xfrm>
            <a:custGeom>
              <a:avLst/>
              <a:gdLst>
                <a:gd name="T0" fmla="*/ 10 w 18"/>
                <a:gd name="T1" fmla="*/ 16 h 17"/>
                <a:gd name="T2" fmla="*/ 17 w 18"/>
                <a:gd name="T3" fmla="*/ 7 h 17"/>
                <a:gd name="T4" fmla="*/ 7 w 18"/>
                <a:gd name="T5" fmla="*/ 1 h 17"/>
                <a:gd name="T6" fmla="*/ 7 w 18"/>
                <a:gd name="T7" fmla="*/ 1 h 17"/>
                <a:gd name="T8" fmla="*/ 0 w 18"/>
                <a:gd name="T9" fmla="*/ 9 h 17"/>
                <a:gd name="T10" fmla="*/ 10 w 18"/>
                <a:gd name="T11" fmla="*/ 16 h 17"/>
                <a:gd name="T12" fmla="*/ 10 w 18"/>
                <a:gd name="T13" fmla="*/ 14 h 17"/>
                <a:gd name="T14" fmla="*/ 3 w 18"/>
                <a:gd name="T15" fmla="*/ 9 h 17"/>
                <a:gd name="T16" fmla="*/ 3 w 18"/>
                <a:gd name="T17" fmla="*/ 9 h 17"/>
                <a:gd name="T18" fmla="*/ 10 w 18"/>
                <a:gd name="T19" fmla="*/ 6 h 17"/>
                <a:gd name="T20" fmla="*/ 4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7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4 h 17"/>
                <a:gd name="T38" fmla="*/ 11 w 18"/>
                <a:gd name="T39" fmla="*/ 13 h 17"/>
                <a:gd name="T40" fmla="*/ 14 w 18"/>
                <a:gd name="T41" fmla="*/ 10 h 17"/>
                <a:gd name="T42" fmla="*/ 13 w 18"/>
                <a:gd name="T43" fmla="*/ 9 h 17"/>
                <a:gd name="T44" fmla="*/ 8 w 18"/>
                <a:gd name="T45" fmla="*/ 12 h 17"/>
                <a:gd name="T46" fmla="*/ 12 w 18"/>
                <a:gd name="T47" fmla="*/ 7 h 17"/>
                <a:gd name="T48" fmla="*/ 12 w 18"/>
                <a:gd name="T49" fmla="*/ 6 h 17"/>
                <a:gd name="T50" fmla="*/ 7 w 18"/>
                <a:gd name="T51" fmla="*/ 9 h 17"/>
                <a:gd name="T52" fmla="*/ 11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9 w 18"/>
                <a:gd name="T59" fmla="*/ 4 h 17"/>
                <a:gd name="T60" fmla="*/ 11 w 18"/>
                <a:gd name="T61" fmla="*/ 13 h 17"/>
                <a:gd name="T62" fmla="*/ 7 w 18"/>
                <a:gd name="T63" fmla="*/ 4 h 17"/>
                <a:gd name="T64" fmla="*/ 4 w 18"/>
                <a:gd name="T65" fmla="*/ 5 h 17"/>
                <a:gd name="T66" fmla="*/ 7 w 18"/>
                <a:gd name="T67" fmla="*/ 4 h 17"/>
                <a:gd name="T68" fmla="*/ 4 w 18"/>
                <a:gd name="T69" fmla="*/ 5 h 17"/>
                <a:gd name="T70" fmla="*/ 4 w 18"/>
                <a:gd name="T71" fmla="*/ 6 h 17"/>
                <a:gd name="T72" fmla="*/ 8 w 18"/>
                <a:gd name="T73" fmla="*/ 4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0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6" y="3"/>
                    <a:pt x="12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3" y="1"/>
                    <a:pt x="0" y="4"/>
                    <a:pt x="0" y="9"/>
                  </a:cubicBezTo>
                  <a:cubicBezTo>
                    <a:pt x="0" y="14"/>
                    <a:pt x="5" y="17"/>
                    <a:pt x="10" y="16"/>
                  </a:cubicBezTo>
                  <a:close/>
                  <a:moveTo>
                    <a:pt x="10" y="14"/>
                  </a:moveTo>
                  <a:cubicBezTo>
                    <a:pt x="7" y="14"/>
                    <a:pt x="3" y="12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6" y="8"/>
                    <a:pt x="7" y="7"/>
                    <a:pt x="10" y="6"/>
                  </a:cubicBezTo>
                  <a:cubicBezTo>
                    <a:pt x="8" y="8"/>
                    <a:pt x="6" y="9"/>
                    <a:pt x="4" y="11"/>
                  </a:cubicBezTo>
                  <a:cubicBezTo>
                    <a:pt x="4" y="11"/>
                    <a:pt x="4" y="12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0" y="14"/>
                    <a:pt x="10" y="14"/>
                  </a:cubicBezTo>
                  <a:close/>
                  <a:moveTo>
                    <a:pt x="11" y="13"/>
                  </a:moveTo>
                  <a:cubicBezTo>
                    <a:pt x="12" y="12"/>
                    <a:pt x="13" y="11"/>
                    <a:pt x="14" y="10"/>
                  </a:cubicBezTo>
                  <a:cubicBezTo>
                    <a:pt x="14" y="10"/>
                    <a:pt x="14" y="9"/>
                    <a:pt x="13" y="9"/>
                  </a:cubicBezTo>
                  <a:cubicBezTo>
                    <a:pt x="11" y="10"/>
                    <a:pt x="10" y="11"/>
                    <a:pt x="8" y="12"/>
                  </a:cubicBezTo>
                  <a:cubicBezTo>
                    <a:pt x="9" y="10"/>
                    <a:pt x="11" y="9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0" y="7"/>
                    <a:pt x="9" y="8"/>
                    <a:pt x="7" y="9"/>
                  </a:cubicBezTo>
                  <a:cubicBezTo>
                    <a:pt x="9" y="8"/>
                    <a:pt x="10" y="7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9" y="5"/>
                    <a:pt x="8" y="6"/>
                    <a:pt x="6" y="7"/>
                  </a:cubicBezTo>
                  <a:cubicBezTo>
                    <a:pt x="7" y="6"/>
                    <a:pt x="8" y="5"/>
                    <a:pt x="9" y="4"/>
                  </a:cubicBezTo>
                  <a:cubicBezTo>
                    <a:pt x="14" y="4"/>
                    <a:pt x="16" y="11"/>
                    <a:pt x="11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4"/>
                    <a:pt x="4" y="5"/>
                  </a:cubicBezTo>
                  <a:cubicBezTo>
                    <a:pt x="5" y="4"/>
                    <a:pt x="6" y="4"/>
                    <a:pt x="7" y="4"/>
                  </a:cubicBezTo>
                  <a:close/>
                  <a:moveTo>
                    <a:pt x="4" y="5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6" y="5"/>
                    <a:pt x="7" y="4"/>
                    <a:pt x="8" y="4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48"/>
            <p:cNvSpPr>
              <a:spLocks noEditPoints="1"/>
            </p:cNvSpPr>
            <p:nvPr/>
          </p:nvSpPr>
          <p:spPr bwMode="auto">
            <a:xfrm>
              <a:off x="1335088" y="3700463"/>
              <a:ext cx="200025" cy="187325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7 h 50"/>
                <a:gd name="T30" fmla="*/ 43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3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8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1"/>
                    <a:pt x="11" y="1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5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1"/>
                  </a:cubicBezTo>
                  <a:cubicBezTo>
                    <a:pt x="1" y="41"/>
                    <a:pt x="1" y="42"/>
                    <a:pt x="2" y="42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40"/>
                    <a:pt x="45" y="39"/>
                  </a:cubicBezTo>
                  <a:cubicBezTo>
                    <a:pt x="43" y="41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40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8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6"/>
                    <a:pt x="30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2"/>
                    <a:pt x="28" y="32"/>
                  </a:cubicBezTo>
                  <a:cubicBezTo>
                    <a:pt x="30" y="30"/>
                    <a:pt x="33" y="29"/>
                    <a:pt x="35" y="27"/>
                  </a:cubicBezTo>
                  <a:cubicBezTo>
                    <a:pt x="34" y="27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3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2" y="32"/>
                    <a:pt x="42" y="33"/>
                  </a:cubicBezTo>
                  <a:cubicBezTo>
                    <a:pt x="40" y="34"/>
                    <a:pt x="38" y="36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2" y="43"/>
                    <a:pt x="43" y="42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3"/>
                  </a:cubicBezTo>
                  <a:cubicBezTo>
                    <a:pt x="29" y="35"/>
                    <a:pt x="30" y="33"/>
                    <a:pt x="32" y="32"/>
                  </a:cubicBezTo>
                  <a:cubicBezTo>
                    <a:pt x="34" y="30"/>
                    <a:pt x="35" y="28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30" y="29"/>
                    <a:pt x="31" y="27"/>
                    <a:pt x="33" y="26"/>
                  </a:cubicBezTo>
                  <a:cubicBezTo>
                    <a:pt x="34" y="25"/>
                    <a:pt x="34" y="24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6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7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5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1" y="11"/>
                  </a:cubicBezTo>
                  <a:cubicBezTo>
                    <a:pt x="12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1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6" y="10"/>
                    <a:pt x="18" y="12"/>
                  </a:cubicBezTo>
                  <a:cubicBezTo>
                    <a:pt x="15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5"/>
                  </a:cubicBezTo>
                  <a:cubicBezTo>
                    <a:pt x="17" y="16"/>
                    <a:pt x="15" y="16"/>
                    <a:pt x="13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1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6"/>
                  </a:cubicBezTo>
                  <a:cubicBezTo>
                    <a:pt x="41" y="8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1"/>
                    <a:pt x="38" y="12"/>
                  </a:cubicBezTo>
                  <a:cubicBezTo>
                    <a:pt x="38" y="12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4" y="21"/>
                    <a:pt x="41" y="15"/>
                    <a:pt x="47" y="8"/>
                  </a:cubicBezTo>
                  <a:cubicBezTo>
                    <a:pt x="48" y="9"/>
                    <a:pt x="48" y="9"/>
                    <a:pt x="49" y="10"/>
                  </a:cubicBezTo>
                  <a:cubicBezTo>
                    <a:pt x="36" y="20"/>
                    <a:pt x="25" y="30"/>
                    <a:pt x="13" y="41"/>
                  </a:cubicBezTo>
                  <a:cubicBezTo>
                    <a:pt x="13" y="41"/>
                    <a:pt x="13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2"/>
                    <a:pt x="38" y="15"/>
                  </a:cubicBezTo>
                  <a:cubicBezTo>
                    <a:pt x="34" y="18"/>
                    <a:pt x="30" y="21"/>
                    <a:pt x="26" y="24"/>
                  </a:cubicBezTo>
                  <a:cubicBezTo>
                    <a:pt x="23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0"/>
                    <a:pt x="12" y="37"/>
                    <a:pt x="14" y="34"/>
                  </a:cubicBezTo>
                  <a:cubicBezTo>
                    <a:pt x="18" y="31"/>
                    <a:pt x="21" y="28"/>
                    <a:pt x="24" y="25"/>
                  </a:cubicBezTo>
                  <a:cubicBezTo>
                    <a:pt x="31" y="18"/>
                    <a:pt x="38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3" y="20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2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2"/>
                    <a:pt x="14" y="21"/>
                    <a:pt x="13" y="20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0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5" y="14"/>
                    <a:pt x="47" y="12"/>
                  </a:cubicBezTo>
                  <a:cubicBezTo>
                    <a:pt x="45" y="15"/>
                    <a:pt x="42" y="16"/>
                    <a:pt x="39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1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49"/>
            <p:cNvSpPr>
              <a:spLocks noEditPoints="1"/>
            </p:cNvSpPr>
            <p:nvPr/>
          </p:nvSpPr>
          <p:spPr bwMode="auto">
            <a:xfrm>
              <a:off x="6800850" y="6262688"/>
              <a:ext cx="198438" cy="188913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5 w 53"/>
                <a:gd name="T7" fmla="*/ 27 h 50"/>
                <a:gd name="T8" fmla="*/ 11 w 53"/>
                <a:gd name="T9" fmla="*/ 50 h 50"/>
                <a:gd name="T10" fmla="*/ 40 w 53"/>
                <a:gd name="T11" fmla="*/ 50 h 50"/>
                <a:gd name="T12" fmla="*/ 52 w 53"/>
                <a:gd name="T13" fmla="*/ 39 h 50"/>
                <a:gd name="T14" fmla="*/ 53 w 53"/>
                <a:gd name="T15" fmla="*/ 12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7 h 50"/>
                <a:gd name="T28" fmla="*/ 35 w 53"/>
                <a:gd name="T29" fmla="*/ 27 h 50"/>
                <a:gd name="T30" fmla="*/ 44 w 53"/>
                <a:gd name="T31" fmla="*/ 42 h 50"/>
                <a:gd name="T32" fmla="*/ 40 w 53"/>
                <a:gd name="T33" fmla="*/ 42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6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3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9 h 50"/>
                <a:gd name="T62" fmla="*/ 9 w 53"/>
                <a:gd name="T63" fmla="*/ 16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8 h 50"/>
                <a:gd name="T72" fmla="*/ 10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1 w 53"/>
                <a:gd name="T85" fmla="*/ 23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7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1 w 53"/>
                <a:gd name="T111" fmla="*/ 47 h 50"/>
                <a:gd name="T112" fmla="*/ 42 w 53"/>
                <a:gd name="T113" fmla="*/ 17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7"/>
                    <a:pt x="46" y="4"/>
                    <a:pt x="43" y="1"/>
                  </a:cubicBezTo>
                  <a:cubicBezTo>
                    <a:pt x="43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1"/>
                  </a:cubicBezTo>
                  <a:cubicBezTo>
                    <a:pt x="36" y="5"/>
                    <a:pt x="31" y="11"/>
                    <a:pt x="25" y="16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8" y="3"/>
                    <a:pt x="4" y="6"/>
                    <a:pt x="1" y="9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2"/>
                    <a:pt x="15" y="27"/>
                  </a:cubicBezTo>
                  <a:cubicBezTo>
                    <a:pt x="11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1" y="41"/>
                    <a:pt x="2" y="42"/>
                    <a:pt x="2" y="42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50"/>
                  </a:cubicBezTo>
                  <a:cubicBezTo>
                    <a:pt x="17" y="45"/>
                    <a:pt x="22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5" y="46"/>
                    <a:pt x="49" y="44"/>
                    <a:pt x="52" y="40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9"/>
                    <a:pt x="39" y="24"/>
                  </a:cubicBezTo>
                  <a:cubicBezTo>
                    <a:pt x="43" y="20"/>
                    <a:pt x="48" y="16"/>
                    <a:pt x="52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4" y="40"/>
                    <a:pt x="45" y="39"/>
                  </a:cubicBezTo>
                  <a:cubicBezTo>
                    <a:pt x="43" y="41"/>
                    <a:pt x="41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9"/>
                    <a:pt x="39" y="41"/>
                    <a:pt x="38" y="44"/>
                  </a:cubicBezTo>
                  <a:cubicBezTo>
                    <a:pt x="37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39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5" y="41"/>
                    <a:pt x="35" y="40"/>
                    <a:pt x="35" y="40"/>
                  </a:cubicBezTo>
                  <a:close/>
                  <a:moveTo>
                    <a:pt x="32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5" y="38"/>
                    <a:pt x="34" y="39"/>
                  </a:cubicBezTo>
                  <a:cubicBezTo>
                    <a:pt x="34" y="39"/>
                    <a:pt x="33" y="38"/>
                    <a:pt x="32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3" y="35"/>
                    <a:pt x="33" y="36"/>
                    <a:pt x="32" y="37"/>
                  </a:cubicBezTo>
                  <a:cubicBezTo>
                    <a:pt x="31" y="36"/>
                    <a:pt x="30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0" y="31"/>
                    <a:pt x="33" y="29"/>
                    <a:pt x="35" y="27"/>
                  </a:cubicBezTo>
                  <a:cubicBezTo>
                    <a:pt x="34" y="28"/>
                    <a:pt x="33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8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2" y="33"/>
                  </a:cubicBezTo>
                  <a:cubicBezTo>
                    <a:pt x="40" y="34"/>
                    <a:pt x="38" y="36"/>
                    <a:pt x="36" y="38"/>
                  </a:cubicBezTo>
                  <a:cubicBezTo>
                    <a:pt x="34" y="40"/>
                    <a:pt x="37" y="37"/>
                    <a:pt x="37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4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7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7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6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4" y="25"/>
                    <a:pt x="35" y="24"/>
                  </a:cubicBezTo>
                  <a:cubicBezTo>
                    <a:pt x="35" y="24"/>
                    <a:pt x="35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19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6"/>
                    <a:pt x="42" y="13"/>
                    <a:pt x="44" y="10"/>
                  </a:cubicBezTo>
                  <a:cubicBezTo>
                    <a:pt x="47" y="7"/>
                    <a:pt x="43" y="12"/>
                    <a:pt x="42" y="13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5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4" y="32"/>
                    <a:pt x="15" y="32"/>
                    <a:pt x="16" y="31"/>
                  </a:cubicBezTo>
                  <a:cubicBezTo>
                    <a:pt x="18" y="28"/>
                    <a:pt x="21" y="26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8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9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8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6" y="10"/>
                    <a:pt x="8" y="9"/>
                    <a:pt x="10" y="7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8"/>
                  </a:cubicBezTo>
                  <a:cubicBezTo>
                    <a:pt x="12" y="9"/>
                    <a:pt x="9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3" y="15"/>
                    <a:pt x="10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19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1" y="16"/>
                  </a:cubicBezTo>
                  <a:cubicBezTo>
                    <a:pt x="19" y="17"/>
                    <a:pt x="16" y="19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7"/>
                    <a:pt x="23" y="17"/>
                    <a:pt x="23" y="18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9"/>
                    <a:pt x="22" y="16"/>
                  </a:cubicBezTo>
                  <a:close/>
                  <a:moveTo>
                    <a:pt x="26" y="19"/>
                  </a:moveTo>
                  <a:cubicBezTo>
                    <a:pt x="32" y="14"/>
                    <a:pt x="36" y="8"/>
                    <a:pt x="42" y="4"/>
                  </a:cubicBezTo>
                  <a:cubicBezTo>
                    <a:pt x="42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20"/>
                  </a:cubicBezTo>
                  <a:cubicBezTo>
                    <a:pt x="25" y="20"/>
                    <a:pt x="24" y="20"/>
                    <a:pt x="23" y="21"/>
                  </a:cubicBezTo>
                  <a:cubicBezTo>
                    <a:pt x="23" y="21"/>
                    <a:pt x="22" y="22"/>
                    <a:pt x="21" y="23"/>
                  </a:cubicBezTo>
                  <a:cubicBezTo>
                    <a:pt x="20" y="24"/>
                    <a:pt x="18" y="25"/>
                    <a:pt x="18" y="25"/>
                  </a:cubicBezTo>
                  <a:cubicBezTo>
                    <a:pt x="20" y="22"/>
                    <a:pt x="22" y="21"/>
                    <a:pt x="24" y="18"/>
                  </a:cubicBezTo>
                  <a:cubicBezTo>
                    <a:pt x="24" y="18"/>
                    <a:pt x="24" y="19"/>
                    <a:pt x="24" y="19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8"/>
                    <a:pt x="26" y="20"/>
                  </a:cubicBezTo>
                  <a:cubicBezTo>
                    <a:pt x="24" y="22"/>
                    <a:pt x="21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5"/>
                    <a:pt x="21" y="24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29" y="18"/>
                    <a:pt x="31" y="17"/>
                    <a:pt x="33" y="15"/>
                  </a:cubicBezTo>
                  <a:cubicBezTo>
                    <a:pt x="36" y="12"/>
                    <a:pt x="40" y="9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6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39" y="11"/>
                    <a:pt x="38" y="12"/>
                  </a:cubicBezTo>
                  <a:cubicBezTo>
                    <a:pt x="38" y="12"/>
                    <a:pt x="38" y="12"/>
                    <a:pt x="39" y="11"/>
                  </a:cubicBezTo>
                  <a:cubicBezTo>
                    <a:pt x="40" y="10"/>
                    <a:pt x="45" y="5"/>
                    <a:pt x="42" y="8"/>
                  </a:cubicBezTo>
                  <a:close/>
                  <a:moveTo>
                    <a:pt x="18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7" y="25"/>
                  </a:cubicBezTo>
                  <a:cubicBezTo>
                    <a:pt x="17" y="24"/>
                    <a:pt x="16" y="24"/>
                    <a:pt x="16" y="23"/>
                  </a:cubicBezTo>
                  <a:cubicBezTo>
                    <a:pt x="18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8" y="36"/>
                  </a:cubicBezTo>
                  <a:cubicBezTo>
                    <a:pt x="21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8" y="10"/>
                    <a:pt x="49" y="10"/>
                  </a:cubicBezTo>
                  <a:cubicBezTo>
                    <a:pt x="36" y="20"/>
                    <a:pt x="25" y="31"/>
                    <a:pt x="13" y="41"/>
                  </a:cubicBezTo>
                  <a:cubicBezTo>
                    <a:pt x="13" y="41"/>
                    <a:pt x="14" y="41"/>
                    <a:pt x="14" y="41"/>
                  </a:cubicBezTo>
                  <a:close/>
                  <a:moveTo>
                    <a:pt x="46" y="8"/>
                  </a:moveTo>
                  <a:cubicBezTo>
                    <a:pt x="43" y="10"/>
                    <a:pt x="41" y="13"/>
                    <a:pt x="38" y="15"/>
                  </a:cubicBezTo>
                  <a:cubicBezTo>
                    <a:pt x="35" y="18"/>
                    <a:pt x="30" y="21"/>
                    <a:pt x="26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0" y="39"/>
                    <a:pt x="7" y="42"/>
                  </a:cubicBezTo>
                  <a:cubicBezTo>
                    <a:pt x="9" y="41"/>
                    <a:pt x="12" y="37"/>
                    <a:pt x="14" y="35"/>
                  </a:cubicBezTo>
                  <a:cubicBezTo>
                    <a:pt x="18" y="32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6" y="8"/>
                  </a:cubicBezTo>
                  <a:close/>
                  <a:moveTo>
                    <a:pt x="14" y="21"/>
                  </a:moveTo>
                  <a:cubicBezTo>
                    <a:pt x="15" y="20"/>
                    <a:pt x="17" y="19"/>
                    <a:pt x="19" y="18"/>
                  </a:cubicBezTo>
                  <a:cubicBezTo>
                    <a:pt x="23" y="16"/>
                    <a:pt x="19" y="19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1" y="47"/>
                  </a:moveTo>
                  <a:cubicBezTo>
                    <a:pt x="11" y="46"/>
                    <a:pt x="10" y="46"/>
                    <a:pt x="10" y="46"/>
                  </a:cubicBezTo>
                  <a:cubicBezTo>
                    <a:pt x="10" y="45"/>
                    <a:pt x="10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1" y="35"/>
                    <a:pt x="31" y="25"/>
                    <a:pt x="42" y="17"/>
                  </a:cubicBezTo>
                  <a:cubicBezTo>
                    <a:pt x="44" y="15"/>
                    <a:pt x="46" y="14"/>
                    <a:pt x="47" y="13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0" y="27"/>
                    <a:pt x="26" y="32"/>
                  </a:cubicBezTo>
                  <a:cubicBezTo>
                    <a:pt x="26" y="32"/>
                    <a:pt x="26" y="33"/>
                    <a:pt x="26" y="33"/>
                  </a:cubicBezTo>
                  <a:cubicBezTo>
                    <a:pt x="21" y="38"/>
                    <a:pt x="16" y="42"/>
                    <a:pt x="11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3"/>
                    <a:pt x="43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50"/>
            <p:cNvSpPr>
              <a:spLocks noEditPoints="1"/>
            </p:cNvSpPr>
            <p:nvPr/>
          </p:nvSpPr>
          <p:spPr bwMode="auto">
            <a:xfrm>
              <a:off x="1860550" y="64547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49 h 50"/>
                <a:gd name="T12" fmla="*/ 53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1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2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2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6"/>
                    <a:pt x="47" y="4"/>
                    <a:pt x="44" y="1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1"/>
                    <a:pt x="12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9"/>
                    <a:pt x="1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1"/>
                    <a:pt x="6" y="35"/>
                    <a:pt x="3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5"/>
                    <a:pt x="23" y="40"/>
                    <a:pt x="27" y="36"/>
                  </a:cubicBezTo>
                  <a:cubicBezTo>
                    <a:pt x="32" y="40"/>
                    <a:pt x="36" y="46"/>
                    <a:pt x="41" y="49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49"/>
                  </a:cubicBezTo>
                  <a:cubicBezTo>
                    <a:pt x="46" y="46"/>
                    <a:pt x="50" y="44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2" y="38"/>
                    <a:pt x="52" y="38"/>
                  </a:cubicBezTo>
                  <a:cubicBezTo>
                    <a:pt x="48" y="33"/>
                    <a:pt x="44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4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2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2"/>
                  </a:cubicBezTo>
                  <a:cubicBezTo>
                    <a:pt x="31" y="30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5"/>
                    <a:pt x="40" y="41"/>
                  </a:cubicBezTo>
                  <a:cubicBezTo>
                    <a:pt x="42" y="39"/>
                    <a:pt x="44" y="37"/>
                    <a:pt x="45" y="36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7"/>
                    <a:pt x="39" y="39"/>
                    <a:pt x="37" y="41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2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2" y="31"/>
                    <a:pt x="42" y="31"/>
                    <a:pt x="41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3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5" y="35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7"/>
                    <a:pt x="34" y="26"/>
                  </a:cubicBezTo>
                  <a:cubicBezTo>
                    <a:pt x="34" y="25"/>
                    <a:pt x="35" y="24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1" y="35"/>
                    <a:pt x="14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2" y="27"/>
                  </a:cubicBezTo>
                  <a:cubicBezTo>
                    <a:pt x="18" y="32"/>
                    <a:pt x="10" y="36"/>
                    <a:pt x="7" y="42"/>
                  </a:cubicBezTo>
                  <a:cubicBezTo>
                    <a:pt x="7" y="42"/>
                    <a:pt x="6" y="42"/>
                    <a:pt x="6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7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2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0" y="7"/>
                    <a:pt x="7" y="8"/>
                    <a:pt x="5" y="10"/>
                  </a:cubicBezTo>
                  <a:cubicBezTo>
                    <a:pt x="5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0"/>
                    <a:pt x="7" y="12"/>
                  </a:cubicBezTo>
                  <a:cubicBezTo>
                    <a:pt x="10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0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1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3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4" y="5"/>
                  </a:cubicBezTo>
                  <a:cubicBezTo>
                    <a:pt x="44" y="4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5"/>
                    <a:pt x="19" y="25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7"/>
                  </a:cubicBezTo>
                  <a:cubicBezTo>
                    <a:pt x="20" y="27"/>
                    <a:pt x="20" y="27"/>
                    <a:pt x="20" y="26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2" y="17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5" y="6"/>
                  </a:cubicBezTo>
                  <a:cubicBezTo>
                    <a:pt x="42" y="8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2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5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2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4"/>
                    <a:pt x="11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3" y="16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7" y="32"/>
                    <a:pt x="27" y="32"/>
                    <a:pt x="26" y="33"/>
                  </a:cubicBezTo>
                  <a:cubicBezTo>
                    <a:pt x="22" y="37"/>
                    <a:pt x="17" y="42"/>
                    <a:pt x="12" y="47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0"/>
                  </a:cubicBezTo>
                  <a:cubicBezTo>
                    <a:pt x="47" y="43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51"/>
            <p:cNvSpPr>
              <a:spLocks noEditPoints="1"/>
            </p:cNvSpPr>
            <p:nvPr/>
          </p:nvSpPr>
          <p:spPr bwMode="auto">
            <a:xfrm>
              <a:off x="3211513" y="5872163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9 h 50"/>
                <a:gd name="T14" fmla="*/ 53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1" y="9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9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4" y="11"/>
                    <a:pt x="54" y="10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1" y="39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39" y="37"/>
                    <a:pt x="38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2"/>
                    <a:pt x="38" y="35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9" y="45"/>
                    <a:pt x="40" y="42"/>
                  </a:cubicBezTo>
                  <a:cubicBezTo>
                    <a:pt x="42" y="39"/>
                    <a:pt x="43" y="38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4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5" y="20"/>
                    <a:pt x="31" y="23"/>
                    <a:pt x="28" y="26"/>
                  </a:cubicBezTo>
                  <a:cubicBezTo>
                    <a:pt x="21" y="32"/>
                    <a:pt x="15" y="38"/>
                    <a:pt x="10" y="45"/>
                  </a:cubicBezTo>
                  <a:cubicBezTo>
                    <a:pt x="9" y="45"/>
                    <a:pt x="8" y="44"/>
                    <a:pt x="7" y="43"/>
                  </a:cubicBezTo>
                  <a:close/>
                  <a:moveTo>
                    <a:pt x="6" y="41"/>
                  </a:moveTo>
                  <a:cubicBezTo>
                    <a:pt x="8" y="38"/>
                    <a:pt x="11" y="36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5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6" y="41"/>
                  </a:cubicBezTo>
                  <a:close/>
                  <a:moveTo>
                    <a:pt x="12" y="19"/>
                  </a:moveTo>
                  <a:cubicBezTo>
                    <a:pt x="14" y="18"/>
                    <a:pt x="16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9"/>
                  </a:cubicBezTo>
                  <a:close/>
                  <a:moveTo>
                    <a:pt x="10" y="17"/>
                  </a:moveTo>
                  <a:cubicBezTo>
                    <a:pt x="13" y="16"/>
                    <a:pt x="16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4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8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5" y="11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7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0" y="18"/>
                    <a:pt x="14" y="17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9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7" y="19"/>
                  </a:cubicBezTo>
                  <a:cubicBezTo>
                    <a:pt x="26" y="19"/>
                    <a:pt x="26" y="19"/>
                    <a:pt x="26" y="20"/>
                  </a:cubicBezTo>
                  <a:cubicBezTo>
                    <a:pt x="25" y="20"/>
                    <a:pt x="24" y="21"/>
                    <a:pt x="24" y="21"/>
                  </a:cubicBezTo>
                  <a:cubicBezTo>
                    <a:pt x="23" y="21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4" y="18"/>
                  </a:cubicBezTo>
                  <a:cubicBezTo>
                    <a:pt x="24" y="18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7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8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8" y="12"/>
                    <a:pt x="39" y="12"/>
                    <a:pt x="39" y="11"/>
                  </a:cubicBezTo>
                  <a:cubicBezTo>
                    <a:pt x="40" y="10"/>
                    <a:pt x="46" y="5"/>
                    <a:pt x="42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2" y="15"/>
                    <a:pt x="47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3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2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7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6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22" y="35"/>
                    <a:pt x="32" y="25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5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2"/>
                    <a:pt x="26" y="33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5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52"/>
            <p:cNvSpPr>
              <a:spLocks noEditPoints="1"/>
            </p:cNvSpPr>
            <p:nvPr/>
          </p:nvSpPr>
          <p:spPr bwMode="auto">
            <a:xfrm>
              <a:off x="438150" y="3727450"/>
              <a:ext cx="165100" cy="179388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0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5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9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0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2 w 44"/>
                <a:gd name="T43" fmla="*/ 21 h 48"/>
                <a:gd name="T44" fmla="*/ 38 w 44"/>
                <a:gd name="T45" fmla="*/ 26 h 48"/>
                <a:gd name="T46" fmla="*/ 22 w 44"/>
                <a:gd name="T47" fmla="*/ 43 h 48"/>
                <a:gd name="T48" fmla="*/ 26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7 w 44"/>
                <a:gd name="T91" fmla="*/ 29 h 48"/>
                <a:gd name="T92" fmla="*/ 18 w 44"/>
                <a:gd name="T93" fmla="*/ 45 h 48"/>
                <a:gd name="T94" fmla="*/ 21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5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5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8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2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0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1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2" y="18"/>
                  </a:cubicBezTo>
                  <a:cubicBezTo>
                    <a:pt x="1" y="18"/>
                    <a:pt x="0" y="18"/>
                    <a:pt x="0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1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2"/>
                    <a:pt x="11" y="23"/>
                    <a:pt x="9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1" y="18"/>
                    <a:pt x="23" y="18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0" y="18"/>
                  </a:cubicBezTo>
                  <a:cubicBezTo>
                    <a:pt x="23" y="16"/>
                    <a:pt x="26" y="14"/>
                    <a:pt x="27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4" y="11"/>
                    <a:pt x="23" y="12"/>
                  </a:cubicBezTo>
                  <a:cubicBezTo>
                    <a:pt x="22" y="13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5" y="4"/>
                    <a:pt x="26" y="4"/>
                    <a:pt x="28" y="4"/>
                  </a:cubicBezTo>
                  <a:close/>
                  <a:moveTo>
                    <a:pt x="36" y="21"/>
                  </a:moveTo>
                  <a:cubicBezTo>
                    <a:pt x="33" y="23"/>
                    <a:pt x="31" y="26"/>
                    <a:pt x="29" y="28"/>
                  </a:cubicBezTo>
                  <a:cubicBezTo>
                    <a:pt x="28" y="29"/>
                    <a:pt x="27" y="30"/>
                    <a:pt x="26" y="30"/>
                  </a:cubicBezTo>
                  <a:cubicBezTo>
                    <a:pt x="27" y="30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0" y="27"/>
                  </a:moveTo>
                  <a:cubicBezTo>
                    <a:pt x="40" y="27"/>
                    <a:pt x="40" y="27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0" y="27"/>
                  </a:cubicBezTo>
                  <a:close/>
                  <a:moveTo>
                    <a:pt x="22" y="43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2" y="43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6" y="35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7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6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5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0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29" y="23"/>
                    <a:pt x="30" y="22"/>
                    <a:pt x="31" y="21"/>
                  </a:cubicBezTo>
                  <a:cubicBezTo>
                    <a:pt x="31" y="21"/>
                    <a:pt x="31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4"/>
                    <a:pt x="25" y="27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5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6"/>
                    <a:pt x="28" y="17"/>
                    <a:pt x="28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5" y="28"/>
                    <a:pt x="16" y="29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4"/>
                    <a:pt x="20" y="27"/>
                    <a:pt x="18" y="29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7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1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4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0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5" y="30"/>
                  </a:cubicBezTo>
                  <a:cubicBezTo>
                    <a:pt x="37" y="29"/>
                    <a:pt x="40" y="27"/>
                    <a:pt x="39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2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4"/>
                    <a:pt x="38" y="22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1"/>
                    <a:pt x="8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3"/>
                    <a:pt x="11" y="24"/>
                  </a:cubicBezTo>
                  <a:cubicBezTo>
                    <a:pt x="10" y="26"/>
                    <a:pt x="9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9"/>
                    <a:pt x="7" y="29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5" name="Freeform 53"/>
            <p:cNvSpPr>
              <a:spLocks noEditPoints="1"/>
            </p:cNvSpPr>
            <p:nvPr/>
          </p:nvSpPr>
          <p:spPr bwMode="auto">
            <a:xfrm>
              <a:off x="3155950" y="6743700"/>
              <a:ext cx="165100" cy="180975"/>
            </a:xfrm>
            <a:custGeom>
              <a:avLst/>
              <a:gdLst>
                <a:gd name="T0" fmla="*/ 28 w 44"/>
                <a:gd name="T1" fmla="*/ 48 h 48"/>
                <a:gd name="T2" fmla="*/ 42 w 44"/>
                <a:gd name="T3" fmla="*/ 33 h 48"/>
                <a:gd name="T4" fmla="*/ 44 w 44"/>
                <a:gd name="T5" fmla="*/ 20 h 48"/>
                <a:gd name="T6" fmla="*/ 31 w 44"/>
                <a:gd name="T7" fmla="*/ 18 h 48"/>
                <a:gd name="T8" fmla="*/ 18 w 44"/>
                <a:gd name="T9" fmla="*/ 1 h 48"/>
                <a:gd name="T10" fmla="*/ 2 w 44"/>
                <a:gd name="T11" fmla="*/ 17 h 48"/>
                <a:gd name="T12" fmla="*/ 2 w 44"/>
                <a:gd name="T13" fmla="*/ 31 h 48"/>
                <a:gd name="T14" fmla="*/ 6 w 44"/>
                <a:gd name="T15" fmla="*/ 28 h 48"/>
                <a:gd name="T16" fmla="*/ 7 w 44"/>
                <a:gd name="T17" fmla="*/ 25 h 48"/>
                <a:gd name="T18" fmla="*/ 4 w 44"/>
                <a:gd name="T19" fmla="*/ 25 h 48"/>
                <a:gd name="T20" fmla="*/ 3 w 44"/>
                <a:gd name="T21" fmla="*/ 24 h 48"/>
                <a:gd name="T22" fmla="*/ 3 w 44"/>
                <a:gd name="T23" fmla="*/ 21 h 48"/>
                <a:gd name="T24" fmla="*/ 8 w 44"/>
                <a:gd name="T25" fmla="*/ 26 h 48"/>
                <a:gd name="T26" fmla="*/ 10 w 44"/>
                <a:gd name="T27" fmla="*/ 25 h 48"/>
                <a:gd name="T28" fmla="*/ 18 w 44"/>
                <a:gd name="T29" fmla="*/ 20 h 48"/>
                <a:gd name="T30" fmla="*/ 15 w 44"/>
                <a:gd name="T31" fmla="*/ 23 h 48"/>
                <a:gd name="T32" fmla="*/ 28 w 44"/>
                <a:gd name="T33" fmla="*/ 4 h 48"/>
                <a:gd name="T34" fmla="*/ 21 w 44"/>
                <a:gd name="T35" fmla="*/ 18 h 48"/>
                <a:gd name="T36" fmla="*/ 20 w 44"/>
                <a:gd name="T37" fmla="*/ 14 h 48"/>
                <a:gd name="T38" fmla="*/ 19 w 44"/>
                <a:gd name="T39" fmla="*/ 10 h 48"/>
                <a:gd name="T40" fmla="*/ 36 w 44"/>
                <a:gd name="T41" fmla="*/ 21 h 48"/>
                <a:gd name="T42" fmla="*/ 33 w 44"/>
                <a:gd name="T43" fmla="*/ 21 h 48"/>
                <a:gd name="T44" fmla="*/ 38 w 44"/>
                <a:gd name="T45" fmla="*/ 26 h 48"/>
                <a:gd name="T46" fmla="*/ 23 w 44"/>
                <a:gd name="T47" fmla="*/ 42 h 48"/>
                <a:gd name="T48" fmla="*/ 27 w 44"/>
                <a:gd name="T49" fmla="*/ 35 h 48"/>
                <a:gd name="T50" fmla="*/ 28 w 44"/>
                <a:gd name="T51" fmla="*/ 20 h 48"/>
                <a:gd name="T52" fmla="*/ 28 w 44"/>
                <a:gd name="T53" fmla="*/ 19 h 48"/>
                <a:gd name="T54" fmla="*/ 18 w 44"/>
                <a:gd name="T55" fmla="*/ 32 h 48"/>
                <a:gd name="T56" fmla="*/ 26 w 44"/>
                <a:gd name="T57" fmla="*/ 34 h 48"/>
                <a:gd name="T58" fmla="*/ 18 w 44"/>
                <a:gd name="T59" fmla="*/ 40 h 48"/>
                <a:gd name="T60" fmla="*/ 27 w 44"/>
                <a:gd name="T61" fmla="*/ 31 h 48"/>
                <a:gd name="T62" fmla="*/ 27 w 44"/>
                <a:gd name="T63" fmla="*/ 31 h 48"/>
                <a:gd name="T64" fmla="*/ 18 w 44"/>
                <a:gd name="T65" fmla="*/ 36 h 48"/>
                <a:gd name="T66" fmla="*/ 18 w 44"/>
                <a:gd name="T67" fmla="*/ 35 h 48"/>
                <a:gd name="T68" fmla="*/ 31 w 44"/>
                <a:gd name="T69" fmla="*/ 21 h 48"/>
                <a:gd name="T70" fmla="*/ 19 w 44"/>
                <a:gd name="T71" fmla="*/ 32 h 48"/>
                <a:gd name="T72" fmla="*/ 30 w 44"/>
                <a:gd name="T73" fmla="*/ 21 h 48"/>
                <a:gd name="T74" fmla="*/ 26 w 44"/>
                <a:gd name="T75" fmla="*/ 16 h 48"/>
                <a:gd name="T76" fmla="*/ 19 w 44"/>
                <a:gd name="T77" fmla="*/ 7 h 48"/>
                <a:gd name="T78" fmla="*/ 22 w 44"/>
                <a:gd name="T79" fmla="*/ 11 h 48"/>
                <a:gd name="T80" fmla="*/ 25 w 44"/>
                <a:gd name="T81" fmla="*/ 12 h 48"/>
                <a:gd name="T82" fmla="*/ 25 w 44"/>
                <a:gd name="T83" fmla="*/ 12 h 48"/>
                <a:gd name="T84" fmla="*/ 9 w 44"/>
                <a:gd name="T85" fmla="*/ 28 h 48"/>
                <a:gd name="T86" fmla="*/ 28 w 44"/>
                <a:gd name="T87" fmla="*/ 18 h 48"/>
                <a:gd name="T88" fmla="*/ 21 w 44"/>
                <a:gd name="T89" fmla="*/ 24 h 48"/>
                <a:gd name="T90" fmla="*/ 18 w 44"/>
                <a:gd name="T91" fmla="*/ 28 h 48"/>
                <a:gd name="T92" fmla="*/ 18 w 44"/>
                <a:gd name="T93" fmla="*/ 45 h 48"/>
                <a:gd name="T94" fmla="*/ 22 w 44"/>
                <a:gd name="T95" fmla="*/ 44 h 48"/>
                <a:gd name="T96" fmla="*/ 26 w 44"/>
                <a:gd name="T97" fmla="*/ 44 h 48"/>
                <a:gd name="T98" fmla="*/ 28 w 44"/>
                <a:gd name="T99" fmla="*/ 30 h 48"/>
                <a:gd name="T100" fmla="*/ 31 w 44"/>
                <a:gd name="T101" fmla="*/ 30 h 48"/>
                <a:gd name="T102" fmla="*/ 36 w 44"/>
                <a:gd name="T103" fmla="*/ 30 h 48"/>
                <a:gd name="T104" fmla="*/ 40 w 44"/>
                <a:gd name="T105" fmla="*/ 30 h 48"/>
                <a:gd name="T106" fmla="*/ 33 w 44"/>
                <a:gd name="T107" fmla="*/ 27 h 48"/>
                <a:gd name="T108" fmla="*/ 19 w 44"/>
                <a:gd name="T109" fmla="*/ 4 h 48"/>
                <a:gd name="T110" fmla="*/ 6 w 44"/>
                <a:gd name="T111" fmla="*/ 26 h 48"/>
                <a:gd name="T112" fmla="*/ 5 w 44"/>
                <a:gd name="T113" fmla="*/ 23 h 48"/>
                <a:gd name="T114" fmla="*/ 6 w 44"/>
                <a:gd name="T115" fmla="*/ 28 h 48"/>
                <a:gd name="T116" fmla="*/ 9 w 44"/>
                <a:gd name="T11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8">
                  <a:moveTo>
                    <a:pt x="15" y="46"/>
                  </a:moveTo>
                  <a:cubicBezTo>
                    <a:pt x="15" y="46"/>
                    <a:pt x="16" y="47"/>
                    <a:pt x="16" y="47"/>
                  </a:cubicBezTo>
                  <a:cubicBezTo>
                    <a:pt x="16" y="47"/>
                    <a:pt x="17" y="48"/>
                    <a:pt x="17" y="47"/>
                  </a:cubicBezTo>
                  <a:cubicBezTo>
                    <a:pt x="21" y="47"/>
                    <a:pt x="24" y="48"/>
                    <a:pt x="28" y="48"/>
                  </a:cubicBezTo>
                  <a:cubicBezTo>
                    <a:pt x="29" y="48"/>
                    <a:pt x="29" y="47"/>
                    <a:pt x="29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2"/>
                    <a:pt x="43" y="31"/>
                  </a:cubicBezTo>
                  <a:cubicBezTo>
                    <a:pt x="43" y="28"/>
                    <a:pt x="44" y="24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3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0" y="13"/>
                    <a:pt x="31" y="8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2"/>
                    <a:pt x="16" y="2"/>
                  </a:cubicBezTo>
                  <a:cubicBezTo>
                    <a:pt x="16" y="7"/>
                    <a:pt x="16" y="13"/>
                    <a:pt x="16" y="18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8"/>
                    <a:pt x="0" y="18"/>
                    <a:pt x="1" y="19"/>
                  </a:cubicBezTo>
                  <a:cubicBezTo>
                    <a:pt x="1" y="23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2"/>
                    <a:pt x="11" y="31"/>
                    <a:pt x="15" y="31"/>
                  </a:cubicBezTo>
                  <a:cubicBezTo>
                    <a:pt x="15" y="36"/>
                    <a:pt x="16" y="41"/>
                    <a:pt x="15" y="46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5"/>
                    <a:pt x="4" y="26"/>
                    <a:pt x="3" y="27"/>
                  </a:cubicBezTo>
                  <a:cubicBezTo>
                    <a:pt x="3" y="27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4" y="23"/>
                    <a:pt x="3" y="24"/>
                  </a:cubicBezTo>
                  <a:close/>
                  <a:moveTo>
                    <a:pt x="3" y="21"/>
                  </a:moveTo>
                  <a:cubicBezTo>
                    <a:pt x="3" y="21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1"/>
                    <a:pt x="3" y="21"/>
                  </a:cubicBezTo>
                  <a:close/>
                  <a:moveTo>
                    <a:pt x="8" y="26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1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3" y="22"/>
                    <a:pt x="11" y="23"/>
                    <a:pt x="10" y="25"/>
                  </a:cubicBezTo>
                  <a:cubicBezTo>
                    <a:pt x="9" y="26"/>
                    <a:pt x="5" y="30"/>
                    <a:pt x="8" y="26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3"/>
                  </a:cubicBezTo>
                  <a:cubicBezTo>
                    <a:pt x="14" y="24"/>
                    <a:pt x="11" y="26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1"/>
                    <a:pt x="15" y="21"/>
                    <a:pt x="15" y="20"/>
                  </a:cubicBezTo>
                  <a:close/>
                  <a:moveTo>
                    <a:pt x="28" y="4"/>
                  </a:moveTo>
                  <a:cubicBezTo>
                    <a:pt x="28" y="8"/>
                    <a:pt x="28" y="11"/>
                    <a:pt x="28" y="15"/>
                  </a:cubicBezTo>
                  <a:cubicBezTo>
                    <a:pt x="28" y="15"/>
                    <a:pt x="27" y="15"/>
                    <a:pt x="27" y="15"/>
                  </a:cubicBezTo>
                  <a:cubicBezTo>
                    <a:pt x="25" y="16"/>
                    <a:pt x="24" y="16"/>
                    <a:pt x="22" y="17"/>
                  </a:cubicBezTo>
                  <a:cubicBezTo>
                    <a:pt x="21" y="18"/>
                    <a:pt x="18" y="19"/>
                    <a:pt x="21" y="18"/>
                  </a:cubicBezTo>
                  <a:cubicBezTo>
                    <a:pt x="23" y="16"/>
                    <a:pt x="26" y="14"/>
                    <a:pt x="28" y="11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1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7"/>
                    <a:pt x="22" y="9"/>
                    <a:pt x="19" y="11"/>
                  </a:cubicBezTo>
                  <a:cubicBezTo>
                    <a:pt x="19" y="11"/>
                    <a:pt x="19" y="10"/>
                    <a:pt x="19" y="10"/>
                  </a:cubicBezTo>
                  <a:cubicBezTo>
                    <a:pt x="20" y="9"/>
                    <a:pt x="21" y="8"/>
                    <a:pt x="22" y="7"/>
                  </a:cubicBezTo>
                  <a:cubicBezTo>
                    <a:pt x="23" y="6"/>
                    <a:pt x="24" y="5"/>
                    <a:pt x="24" y="4"/>
                  </a:cubicBezTo>
                  <a:cubicBezTo>
                    <a:pt x="26" y="4"/>
                    <a:pt x="27" y="4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6"/>
                    <a:pt x="30" y="28"/>
                  </a:cubicBezTo>
                  <a:cubicBezTo>
                    <a:pt x="29" y="29"/>
                    <a:pt x="27" y="30"/>
                    <a:pt x="26" y="30"/>
                  </a:cubicBezTo>
                  <a:cubicBezTo>
                    <a:pt x="27" y="30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7"/>
                  </a:moveTo>
                  <a:cubicBezTo>
                    <a:pt x="40" y="27"/>
                    <a:pt x="40" y="26"/>
                    <a:pt x="40" y="27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4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5"/>
                    <a:pt x="41" y="27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9"/>
                    <a:pt x="22" y="40"/>
                    <a:pt x="20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9"/>
                  </a:move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2"/>
                    <a:pt x="28" y="19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5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1"/>
                    <a:pt x="18" y="30"/>
                  </a:cubicBezTo>
                  <a:cubicBezTo>
                    <a:pt x="22" y="28"/>
                    <a:pt x="25" y="24"/>
                    <a:pt x="29" y="21"/>
                  </a:cubicBezTo>
                  <a:close/>
                  <a:moveTo>
                    <a:pt x="27" y="35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8"/>
                  </a:cubicBezTo>
                  <a:cubicBezTo>
                    <a:pt x="22" y="36"/>
                    <a:pt x="25" y="34"/>
                    <a:pt x="27" y="32"/>
                  </a:cubicBezTo>
                  <a:cubicBezTo>
                    <a:pt x="27" y="33"/>
                    <a:pt x="27" y="34"/>
                    <a:pt x="27" y="35"/>
                  </a:cubicBezTo>
                  <a:close/>
                  <a:moveTo>
                    <a:pt x="18" y="40"/>
                  </a:moveTo>
                  <a:cubicBezTo>
                    <a:pt x="21" y="38"/>
                    <a:pt x="23" y="37"/>
                    <a:pt x="25" y="35"/>
                  </a:cubicBezTo>
                  <a:cubicBezTo>
                    <a:pt x="23" y="38"/>
                    <a:pt x="21" y="40"/>
                    <a:pt x="18" y="42"/>
                  </a:cubicBezTo>
                  <a:cubicBezTo>
                    <a:pt x="18" y="41"/>
                    <a:pt x="18" y="41"/>
                    <a:pt x="18" y="40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6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9"/>
                  </a:cubicBezTo>
                  <a:cubicBezTo>
                    <a:pt x="18" y="38"/>
                    <a:pt x="18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2"/>
                  </a:cubicBezTo>
                  <a:cubicBezTo>
                    <a:pt x="23" y="33"/>
                    <a:pt x="21" y="34"/>
                    <a:pt x="18" y="35"/>
                  </a:cubicBezTo>
                  <a:cubicBezTo>
                    <a:pt x="18" y="35"/>
                    <a:pt x="18" y="34"/>
                    <a:pt x="18" y="34"/>
                  </a:cubicBezTo>
                  <a:cubicBezTo>
                    <a:pt x="22" y="32"/>
                    <a:pt x="24" y="28"/>
                    <a:pt x="27" y="25"/>
                  </a:cubicBezTo>
                  <a:cubicBezTo>
                    <a:pt x="28" y="24"/>
                    <a:pt x="29" y="24"/>
                    <a:pt x="29" y="23"/>
                  </a:cubicBezTo>
                  <a:cubicBezTo>
                    <a:pt x="30" y="23"/>
                    <a:pt x="31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5"/>
                    <a:pt x="27" y="28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1"/>
                    <a:pt x="20" y="31"/>
                    <a:pt x="19" y="32"/>
                  </a:cubicBezTo>
                  <a:cubicBezTo>
                    <a:pt x="18" y="33"/>
                    <a:pt x="18" y="33"/>
                    <a:pt x="20" y="31"/>
                  </a:cubicBezTo>
                  <a:cubicBezTo>
                    <a:pt x="21" y="31"/>
                    <a:pt x="21" y="30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7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6"/>
                    <a:pt x="25" y="17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9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2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1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9"/>
                    <a:pt x="25" y="7"/>
                  </a:cubicBezTo>
                  <a:close/>
                  <a:moveTo>
                    <a:pt x="25" y="12"/>
                  </a:moveTo>
                  <a:cubicBezTo>
                    <a:pt x="28" y="10"/>
                    <a:pt x="24" y="14"/>
                    <a:pt x="24" y="14"/>
                  </a:cubicBezTo>
                  <a:cubicBezTo>
                    <a:pt x="22" y="16"/>
                    <a:pt x="21" y="17"/>
                    <a:pt x="19" y="18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2"/>
                    <a:pt x="23" y="18"/>
                  </a:cubicBezTo>
                  <a:close/>
                  <a:moveTo>
                    <a:pt x="28" y="16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3" y="21"/>
                    <a:pt x="19" y="24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7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5" y="21"/>
                  </a:cubicBezTo>
                  <a:cubicBezTo>
                    <a:pt x="22" y="24"/>
                    <a:pt x="21" y="27"/>
                    <a:pt x="18" y="29"/>
                  </a:cubicBezTo>
                  <a:cubicBezTo>
                    <a:pt x="18" y="29"/>
                    <a:pt x="18" y="29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4"/>
                    <a:pt x="23" y="19"/>
                    <a:pt x="28" y="16"/>
                  </a:cubicBezTo>
                  <a:close/>
                  <a:moveTo>
                    <a:pt x="18" y="45"/>
                  </a:moveTo>
                  <a:cubicBezTo>
                    <a:pt x="18" y="44"/>
                    <a:pt x="18" y="44"/>
                    <a:pt x="18" y="43"/>
                  </a:cubicBezTo>
                  <a:cubicBezTo>
                    <a:pt x="21" y="42"/>
                    <a:pt x="22" y="41"/>
                    <a:pt x="24" y="39"/>
                  </a:cubicBezTo>
                  <a:cubicBezTo>
                    <a:pt x="23" y="41"/>
                    <a:pt x="22" y="42"/>
                    <a:pt x="21" y="43"/>
                  </a:cubicBezTo>
                  <a:cubicBezTo>
                    <a:pt x="21" y="43"/>
                    <a:pt x="21" y="44"/>
                    <a:pt x="22" y="44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3"/>
                    <a:pt x="25" y="42"/>
                    <a:pt x="25" y="42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4" y="45"/>
                    <a:pt x="21" y="44"/>
                    <a:pt x="18" y="45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3"/>
                    <a:pt x="38" y="20"/>
                    <a:pt x="35" y="25"/>
                  </a:cubicBezTo>
                  <a:cubicBezTo>
                    <a:pt x="33" y="26"/>
                    <a:pt x="32" y="28"/>
                    <a:pt x="31" y="29"/>
                  </a:cubicBezTo>
                  <a:cubicBezTo>
                    <a:pt x="31" y="29"/>
                    <a:pt x="31" y="30"/>
                    <a:pt x="31" y="30"/>
                  </a:cubicBezTo>
                  <a:cubicBezTo>
                    <a:pt x="33" y="28"/>
                    <a:pt x="35" y="27"/>
                    <a:pt x="37" y="25"/>
                  </a:cubicBezTo>
                  <a:cubicBezTo>
                    <a:pt x="38" y="24"/>
                    <a:pt x="40" y="22"/>
                    <a:pt x="38" y="25"/>
                  </a:cubicBezTo>
                  <a:cubicBezTo>
                    <a:pt x="37" y="26"/>
                    <a:pt x="36" y="28"/>
                    <a:pt x="35" y="29"/>
                  </a:cubicBezTo>
                  <a:cubicBezTo>
                    <a:pt x="35" y="29"/>
                    <a:pt x="35" y="30"/>
                    <a:pt x="36" y="30"/>
                  </a:cubicBezTo>
                  <a:cubicBezTo>
                    <a:pt x="37" y="29"/>
                    <a:pt x="40" y="27"/>
                    <a:pt x="40" y="29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9"/>
                    <a:pt x="40" y="28"/>
                    <a:pt x="40" y="28"/>
                  </a:cubicBezTo>
                  <a:cubicBezTo>
                    <a:pt x="40" y="29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2"/>
                    <a:pt x="39" y="22"/>
                    <a:pt x="40" y="22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7" y="24"/>
                    <a:pt x="38" y="21"/>
                  </a:cubicBezTo>
                  <a:close/>
                  <a:moveTo>
                    <a:pt x="23" y="4"/>
                  </a:moveTo>
                  <a:cubicBezTo>
                    <a:pt x="22" y="5"/>
                    <a:pt x="20" y="5"/>
                    <a:pt x="19" y="6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20" y="4"/>
                    <a:pt x="22" y="4"/>
                    <a:pt x="23" y="4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6" y="26"/>
                  </a:cubicBezTo>
                  <a:cubicBezTo>
                    <a:pt x="2" y="29"/>
                    <a:pt x="7" y="23"/>
                    <a:pt x="7" y="24"/>
                  </a:cubicBezTo>
                  <a:cubicBezTo>
                    <a:pt x="7" y="23"/>
                    <a:pt x="8" y="22"/>
                    <a:pt x="9" y="21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2"/>
                    <a:pt x="5" y="23"/>
                  </a:cubicBezTo>
                  <a:cubicBezTo>
                    <a:pt x="3" y="26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1"/>
                    <a:pt x="13" y="22"/>
                    <a:pt x="11" y="24"/>
                  </a:cubicBezTo>
                  <a:cubicBezTo>
                    <a:pt x="10" y="25"/>
                    <a:pt x="9" y="27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54"/>
            <p:cNvSpPr>
              <a:spLocks noEditPoints="1"/>
            </p:cNvSpPr>
            <p:nvPr/>
          </p:nvSpPr>
          <p:spPr bwMode="auto">
            <a:xfrm>
              <a:off x="8770938" y="4387850"/>
              <a:ext cx="77788" cy="71438"/>
            </a:xfrm>
            <a:custGeom>
              <a:avLst/>
              <a:gdLst>
                <a:gd name="T0" fmla="*/ 5 w 21"/>
                <a:gd name="T1" fmla="*/ 18 h 19"/>
                <a:gd name="T2" fmla="*/ 15 w 21"/>
                <a:gd name="T3" fmla="*/ 12 h 19"/>
                <a:gd name="T4" fmla="*/ 21 w 21"/>
                <a:gd name="T5" fmla="*/ 1 h 19"/>
                <a:gd name="T6" fmla="*/ 20 w 21"/>
                <a:gd name="T7" fmla="*/ 0 h 19"/>
                <a:gd name="T8" fmla="*/ 18 w 21"/>
                <a:gd name="T9" fmla="*/ 0 h 19"/>
                <a:gd name="T10" fmla="*/ 10 w 21"/>
                <a:gd name="T11" fmla="*/ 2 h 19"/>
                <a:gd name="T12" fmla="*/ 5 w 21"/>
                <a:gd name="T13" fmla="*/ 8 h 19"/>
                <a:gd name="T14" fmla="*/ 5 w 21"/>
                <a:gd name="T15" fmla="*/ 18 h 19"/>
                <a:gd name="T16" fmla="*/ 14 w 21"/>
                <a:gd name="T17" fmla="*/ 9 h 19"/>
                <a:gd name="T18" fmla="*/ 12 w 21"/>
                <a:gd name="T19" fmla="*/ 12 h 19"/>
                <a:gd name="T20" fmla="*/ 7 w 21"/>
                <a:gd name="T21" fmla="*/ 11 h 19"/>
                <a:gd name="T22" fmla="*/ 15 w 21"/>
                <a:gd name="T23" fmla="*/ 8 h 19"/>
                <a:gd name="T24" fmla="*/ 14 w 21"/>
                <a:gd name="T25" fmla="*/ 7 h 19"/>
                <a:gd name="T26" fmla="*/ 9 w 21"/>
                <a:gd name="T27" fmla="*/ 8 h 19"/>
                <a:gd name="T28" fmla="*/ 9 w 21"/>
                <a:gd name="T29" fmla="*/ 7 h 19"/>
                <a:gd name="T30" fmla="*/ 17 w 21"/>
                <a:gd name="T31" fmla="*/ 5 h 19"/>
                <a:gd name="T32" fmla="*/ 14 w 21"/>
                <a:gd name="T33" fmla="*/ 9 h 19"/>
                <a:gd name="T34" fmla="*/ 18 w 21"/>
                <a:gd name="T35" fmla="*/ 4 h 19"/>
                <a:gd name="T36" fmla="*/ 18 w 21"/>
                <a:gd name="T37" fmla="*/ 4 h 19"/>
                <a:gd name="T38" fmla="*/ 17 w 21"/>
                <a:gd name="T39" fmla="*/ 4 h 19"/>
                <a:gd name="T40" fmla="*/ 18 w 21"/>
                <a:gd name="T41" fmla="*/ 4 h 19"/>
                <a:gd name="T42" fmla="*/ 18 w 21"/>
                <a:gd name="T43" fmla="*/ 4 h 19"/>
                <a:gd name="T44" fmla="*/ 11 w 21"/>
                <a:gd name="T45" fmla="*/ 6 h 19"/>
                <a:gd name="T46" fmla="*/ 16 w 21"/>
                <a:gd name="T47" fmla="*/ 5 h 19"/>
                <a:gd name="T48" fmla="*/ 10 w 21"/>
                <a:gd name="T49" fmla="*/ 6 h 19"/>
                <a:gd name="T50" fmla="*/ 11 w 21"/>
                <a:gd name="T51" fmla="*/ 6 h 19"/>
                <a:gd name="T52" fmla="*/ 9 w 21"/>
                <a:gd name="T53" fmla="*/ 8 h 19"/>
                <a:gd name="T54" fmla="*/ 14 w 21"/>
                <a:gd name="T55" fmla="*/ 8 h 19"/>
                <a:gd name="T56" fmla="*/ 7 w 21"/>
                <a:gd name="T57" fmla="*/ 11 h 19"/>
                <a:gd name="T58" fmla="*/ 9 w 21"/>
                <a:gd name="T59" fmla="*/ 8 h 19"/>
                <a:gd name="T60" fmla="*/ 6 w 21"/>
                <a:gd name="T61" fmla="*/ 12 h 19"/>
                <a:gd name="T62" fmla="*/ 6 w 21"/>
                <a:gd name="T63" fmla="*/ 12 h 19"/>
                <a:gd name="T64" fmla="*/ 11 w 21"/>
                <a:gd name="T65" fmla="*/ 12 h 19"/>
                <a:gd name="T66" fmla="*/ 9 w 21"/>
                <a:gd name="T67" fmla="*/ 14 h 19"/>
                <a:gd name="T68" fmla="*/ 6 w 21"/>
                <a:gd name="T69" fmla="*/ 15 h 19"/>
                <a:gd name="T70" fmla="*/ 6 w 21"/>
                <a:gd name="T71" fmla="*/ 15 h 19"/>
                <a:gd name="T72" fmla="*/ 6 w 21"/>
                <a:gd name="T7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19">
                  <a:moveTo>
                    <a:pt x="5" y="18"/>
                  </a:moveTo>
                  <a:cubicBezTo>
                    <a:pt x="9" y="19"/>
                    <a:pt x="13" y="14"/>
                    <a:pt x="15" y="12"/>
                  </a:cubicBezTo>
                  <a:cubicBezTo>
                    <a:pt x="18" y="9"/>
                    <a:pt x="21" y="5"/>
                    <a:pt x="21" y="1"/>
                  </a:cubicBezTo>
                  <a:cubicBezTo>
                    <a:pt x="21" y="1"/>
                    <a:pt x="21" y="0"/>
                    <a:pt x="20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6" y="2"/>
                    <a:pt x="13" y="1"/>
                    <a:pt x="10" y="2"/>
                  </a:cubicBezTo>
                  <a:cubicBezTo>
                    <a:pt x="8" y="3"/>
                    <a:pt x="7" y="6"/>
                    <a:pt x="5" y="8"/>
                  </a:cubicBezTo>
                  <a:cubicBezTo>
                    <a:pt x="3" y="11"/>
                    <a:pt x="0" y="16"/>
                    <a:pt x="5" y="18"/>
                  </a:cubicBezTo>
                  <a:close/>
                  <a:moveTo>
                    <a:pt x="14" y="9"/>
                  </a:moveTo>
                  <a:cubicBezTo>
                    <a:pt x="13" y="10"/>
                    <a:pt x="12" y="11"/>
                    <a:pt x="12" y="12"/>
                  </a:cubicBezTo>
                  <a:cubicBezTo>
                    <a:pt x="10" y="11"/>
                    <a:pt x="9" y="12"/>
                    <a:pt x="7" y="11"/>
                  </a:cubicBezTo>
                  <a:cubicBezTo>
                    <a:pt x="10" y="10"/>
                    <a:pt x="13" y="10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3" y="7"/>
                    <a:pt x="11" y="8"/>
                    <a:pt x="9" y="8"/>
                  </a:cubicBezTo>
                  <a:cubicBezTo>
                    <a:pt x="9" y="8"/>
                    <a:pt x="9" y="7"/>
                    <a:pt x="9" y="7"/>
                  </a:cubicBezTo>
                  <a:cubicBezTo>
                    <a:pt x="12" y="7"/>
                    <a:pt x="15" y="6"/>
                    <a:pt x="17" y="5"/>
                  </a:cubicBezTo>
                  <a:cubicBezTo>
                    <a:pt x="16" y="6"/>
                    <a:pt x="15" y="8"/>
                    <a:pt x="14" y="9"/>
                  </a:cubicBezTo>
                  <a:close/>
                  <a:moveTo>
                    <a:pt x="18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11" y="6"/>
                  </a:moveTo>
                  <a:cubicBezTo>
                    <a:pt x="12" y="5"/>
                    <a:pt x="14" y="5"/>
                    <a:pt x="16" y="5"/>
                  </a:cubicBezTo>
                  <a:cubicBezTo>
                    <a:pt x="14" y="6"/>
                    <a:pt x="12" y="6"/>
                    <a:pt x="10" y="6"/>
                  </a:cubicBezTo>
                  <a:cubicBezTo>
                    <a:pt x="10" y="6"/>
                    <a:pt x="10" y="6"/>
                    <a:pt x="11" y="6"/>
                  </a:cubicBezTo>
                  <a:close/>
                  <a:moveTo>
                    <a:pt x="9" y="8"/>
                  </a:moveTo>
                  <a:cubicBezTo>
                    <a:pt x="10" y="9"/>
                    <a:pt x="12" y="8"/>
                    <a:pt x="14" y="8"/>
                  </a:cubicBezTo>
                  <a:cubicBezTo>
                    <a:pt x="12" y="10"/>
                    <a:pt x="9" y="10"/>
                    <a:pt x="7" y="11"/>
                  </a:cubicBezTo>
                  <a:cubicBezTo>
                    <a:pt x="7" y="10"/>
                    <a:pt x="8" y="9"/>
                    <a:pt x="9" y="8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9" y="12"/>
                    <a:pt x="11" y="12"/>
                  </a:cubicBezTo>
                  <a:cubicBezTo>
                    <a:pt x="10" y="13"/>
                    <a:pt x="10" y="13"/>
                    <a:pt x="9" y="14"/>
                  </a:cubicBezTo>
                  <a:cubicBezTo>
                    <a:pt x="8" y="14"/>
                    <a:pt x="7" y="14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5"/>
                    <a:pt x="5" y="13"/>
                    <a:pt x="6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55"/>
            <p:cNvSpPr>
              <a:spLocks noEditPoints="1"/>
            </p:cNvSpPr>
            <p:nvPr/>
          </p:nvSpPr>
          <p:spPr bwMode="auto">
            <a:xfrm>
              <a:off x="8253413" y="3768725"/>
              <a:ext cx="877888" cy="1050925"/>
            </a:xfrm>
            <a:custGeom>
              <a:avLst/>
              <a:gdLst>
                <a:gd name="T0" fmla="*/ 154 w 234"/>
                <a:gd name="T1" fmla="*/ 20 h 280"/>
                <a:gd name="T2" fmla="*/ 185 w 234"/>
                <a:gd name="T3" fmla="*/ 89 h 280"/>
                <a:gd name="T4" fmla="*/ 179 w 234"/>
                <a:gd name="T5" fmla="*/ 108 h 280"/>
                <a:gd name="T6" fmla="*/ 180 w 234"/>
                <a:gd name="T7" fmla="*/ 92 h 280"/>
                <a:gd name="T8" fmla="*/ 123 w 234"/>
                <a:gd name="T9" fmla="*/ 103 h 280"/>
                <a:gd name="T10" fmla="*/ 170 w 234"/>
                <a:gd name="T11" fmla="*/ 98 h 280"/>
                <a:gd name="T12" fmla="*/ 123 w 234"/>
                <a:gd name="T13" fmla="*/ 120 h 280"/>
                <a:gd name="T14" fmla="*/ 171 w 234"/>
                <a:gd name="T15" fmla="*/ 123 h 280"/>
                <a:gd name="T16" fmla="*/ 103 w 234"/>
                <a:gd name="T17" fmla="*/ 155 h 280"/>
                <a:gd name="T18" fmla="*/ 139 w 234"/>
                <a:gd name="T19" fmla="*/ 156 h 280"/>
                <a:gd name="T20" fmla="*/ 127 w 234"/>
                <a:gd name="T21" fmla="*/ 168 h 280"/>
                <a:gd name="T22" fmla="*/ 156 w 234"/>
                <a:gd name="T23" fmla="*/ 144 h 280"/>
                <a:gd name="T24" fmla="*/ 139 w 234"/>
                <a:gd name="T25" fmla="*/ 140 h 280"/>
                <a:gd name="T26" fmla="*/ 165 w 234"/>
                <a:gd name="T27" fmla="*/ 122 h 280"/>
                <a:gd name="T28" fmla="*/ 161 w 234"/>
                <a:gd name="T29" fmla="*/ 116 h 280"/>
                <a:gd name="T30" fmla="*/ 112 w 234"/>
                <a:gd name="T31" fmla="*/ 121 h 280"/>
                <a:gd name="T32" fmla="*/ 118 w 234"/>
                <a:gd name="T33" fmla="*/ 109 h 280"/>
                <a:gd name="T34" fmla="*/ 174 w 234"/>
                <a:gd name="T35" fmla="*/ 82 h 280"/>
                <a:gd name="T36" fmla="*/ 209 w 234"/>
                <a:gd name="T37" fmla="*/ 93 h 280"/>
                <a:gd name="T38" fmla="*/ 214 w 234"/>
                <a:gd name="T39" fmla="*/ 113 h 280"/>
                <a:gd name="T40" fmla="*/ 203 w 234"/>
                <a:gd name="T41" fmla="*/ 88 h 280"/>
                <a:gd name="T42" fmla="*/ 153 w 234"/>
                <a:gd name="T43" fmla="*/ 82 h 280"/>
                <a:gd name="T44" fmla="*/ 87 w 234"/>
                <a:gd name="T45" fmla="*/ 65 h 280"/>
                <a:gd name="T46" fmla="*/ 89 w 234"/>
                <a:gd name="T47" fmla="*/ 62 h 280"/>
                <a:gd name="T48" fmla="*/ 171 w 234"/>
                <a:gd name="T49" fmla="*/ 36 h 280"/>
                <a:gd name="T50" fmla="*/ 180 w 234"/>
                <a:gd name="T51" fmla="*/ 44 h 280"/>
                <a:gd name="T52" fmla="*/ 166 w 234"/>
                <a:gd name="T53" fmla="*/ 58 h 280"/>
                <a:gd name="T54" fmla="*/ 167 w 234"/>
                <a:gd name="T55" fmla="*/ 73 h 280"/>
                <a:gd name="T56" fmla="*/ 154 w 234"/>
                <a:gd name="T57" fmla="*/ 70 h 280"/>
                <a:gd name="T58" fmla="*/ 145 w 234"/>
                <a:gd name="T59" fmla="*/ 61 h 280"/>
                <a:gd name="T60" fmla="*/ 112 w 234"/>
                <a:gd name="T61" fmla="*/ 63 h 280"/>
                <a:gd name="T62" fmla="*/ 97 w 234"/>
                <a:gd name="T63" fmla="*/ 87 h 280"/>
                <a:gd name="T64" fmla="*/ 110 w 234"/>
                <a:gd name="T65" fmla="*/ 93 h 280"/>
                <a:gd name="T66" fmla="*/ 195 w 234"/>
                <a:gd name="T67" fmla="*/ 56 h 280"/>
                <a:gd name="T68" fmla="*/ 178 w 234"/>
                <a:gd name="T69" fmla="*/ 39 h 280"/>
                <a:gd name="T70" fmla="*/ 151 w 234"/>
                <a:gd name="T71" fmla="*/ 39 h 280"/>
                <a:gd name="T72" fmla="*/ 142 w 234"/>
                <a:gd name="T73" fmla="*/ 34 h 280"/>
                <a:gd name="T74" fmla="*/ 137 w 234"/>
                <a:gd name="T75" fmla="*/ 30 h 280"/>
                <a:gd name="T76" fmla="*/ 124 w 234"/>
                <a:gd name="T77" fmla="*/ 38 h 280"/>
                <a:gd name="T78" fmla="*/ 147 w 234"/>
                <a:gd name="T79" fmla="*/ 36 h 280"/>
                <a:gd name="T80" fmla="*/ 12 w 234"/>
                <a:gd name="T81" fmla="*/ 128 h 280"/>
                <a:gd name="T82" fmla="*/ 15 w 234"/>
                <a:gd name="T83" fmla="*/ 130 h 280"/>
                <a:gd name="T84" fmla="*/ 24 w 234"/>
                <a:gd name="T85" fmla="*/ 64 h 280"/>
                <a:gd name="T86" fmla="*/ 13 w 234"/>
                <a:gd name="T87" fmla="*/ 90 h 280"/>
                <a:gd name="T88" fmla="*/ 10 w 234"/>
                <a:gd name="T89" fmla="*/ 113 h 280"/>
                <a:gd name="T90" fmla="*/ 28 w 234"/>
                <a:gd name="T91" fmla="*/ 119 h 280"/>
                <a:gd name="T92" fmla="*/ 16 w 234"/>
                <a:gd name="T93" fmla="*/ 100 h 280"/>
                <a:gd name="T94" fmla="*/ 21 w 234"/>
                <a:gd name="T95" fmla="*/ 74 h 280"/>
                <a:gd name="T96" fmla="*/ 20 w 234"/>
                <a:gd name="T97" fmla="*/ 127 h 280"/>
                <a:gd name="T98" fmla="*/ 157 w 234"/>
                <a:gd name="T99" fmla="*/ 54 h 280"/>
                <a:gd name="T100" fmla="*/ 175 w 234"/>
                <a:gd name="T101" fmla="*/ 110 h 280"/>
                <a:gd name="T102" fmla="*/ 119 w 234"/>
                <a:gd name="T103" fmla="*/ 227 h 280"/>
                <a:gd name="T104" fmla="*/ 100 w 234"/>
                <a:gd name="T105" fmla="*/ 262 h 280"/>
                <a:gd name="T106" fmla="*/ 172 w 234"/>
                <a:gd name="T107" fmla="*/ 260 h 280"/>
                <a:gd name="T108" fmla="*/ 167 w 234"/>
                <a:gd name="T109" fmla="*/ 258 h 280"/>
                <a:gd name="T110" fmla="*/ 120 w 234"/>
                <a:gd name="T111" fmla="*/ 265 h 280"/>
                <a:gd name="T112" fmla="*/ 115 w 234"/>
                <a:gd name="T113" fmla="*/ 232 h 280"/>
                <a:gd name="T114" fmla="*/ 102 w 234"/>
                <a:gd name="T115" fmla="*/ 240 h 280"/>
                <a:gd name="T116" fmla="*/ 106 w 234"/>
                <a:gd name="T117" fmla="*/ 246 h 280"/>
                <a:gd name="T118" fmla="*/ 112 w 234"/>
                <a:gd name="T119" fmla="*/ 263 h 280"/>
                <a:gd name="T120" fmla="*/ 176 w 234"/>
                <a:gd name="T121" fmla="*/ 263 h 280"/>
                <a:gd name="T122" fmla="*/ 104 w 234"/>
                <a:gd name="T123" fmla="*/ 23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80">
                  <a:moveTo>
                    <a:pt x="205" y="44"/>
                  </a:moveTo>
                  <a:cubicBezTo>
                    <a:pt x="194" y="28"/>
                    <a:pt x="179" y="19"/>
                    <a:pt x="163" y="10"/>
                  </a:cubicBezTo>
                  <a:cubicBezTo>
                    <a:pt x="163" y="10"/>
                    <a:pt x="163" y="10"/>
                    <a:pt x="162" y="10"/>
                  </a:cubicBezTo>
                  <a:cubicBezTo>
                    <a:pt x="163" y="8"/>
                    <a:pt x="162" y="6"/>
                    <a:pt x="159" y="5"/>
                  </a:cubicBezTo>
                  <a:cubicBezTo>
                    <a:pt x="151" y="0"/>
                    <a:pt x="149" y="12"/>
                    <a:pt x="147" y="17"/>
                  </a:cubicBezTo>
                  <a:cubicBezTo>
                    <a:pt x="147" y="17"/>
                    <a:pt x="147" y="17"/>
                    <a:pt x="147" y="18"/>
                  </a:cubicBezTo>
                  <a:cubicBezTo>
                    <a:pt x="106" y="4"/>
                    <a:pt x="59" y="16"/>
                    <a:pt x="31" y="48"/>
                  </a:cubicBezTo>
                  <a:cubicBezTo>
                    <a:pt x="3" y="81"/>
                    <a:pt x="0" y="128"/>
                    <a:pt x="22" y="164"/>
                  </a:cubicBezTo>
                  <a:cubicBezTo>
                    <a:pt x="33" y="181"/>
                    <a:pt x="49" y="194"/>
                    <a:pt x="67" y="202"/>
                  </a:cubicBezTo>
                  <a:cubicBezTo>
                    <a:pt x="65" y="207"/>
                    <a:pt x="54" y="217"/>
                    <a:pt x="61" y="221"/>
                  </a:cubicBezTo>
                  <a:cubicBezTo>
                    <a:pt x="65" y="225"/>
                    <a:pt x="69" y="220"/>
                    <a:pt x="72" y="215"/>
                  </a:cubicBezTo>
                  <a:cubicBezTo>
                    <a:pt x="82" y="220"/>
                    <a:pt x="93" y="221"/>
                    <a:pt x="104" y="221"/>
                  </a:cubicBezTo>
                  <a:cubicBezTo>
                    <a:pt x="102" y="228"/>
                    <a:pt x="97" y="236"/>
                    <a:pt x="100" y="243"/>
                  </a:cubicBezTo>
                  <a:cubicBezTo>
                    <a:pt x="100" y="243"/>
                    <a:pt x="100" y="243"/>
                    <a:pt x="100" y="243"/>
                  </a:cubicBezTo>
                  <a:cubicBezTo>
                    <a:pt x="93" y="245"/>
                    <a:pt x="87" y="246"/>
                    <a:pt x="80" y="248"/>
                  </a:cubicBezTo>
                  <a:cubicBezTo>
                    <a:pt x="71" y="250"/>
                    <a:pt x="62" y="253"/>
                    <a:pt x="54" y="258"/>
                  </a:cubicBezTo>
                  <a:cubicBezTo>
                    <a:pt x="51" y="260"/>
                    <a:pt x="42" y="266"/>
                    <a:pt x="45" y="271"/>
                  </a:cubicBezTo>
                  <a:cubicBezTo>
                    <a:pt x="47" y="275"/>
                    <a:pt x="56" y="275"/>
                    <a:pt x="61" y="276"/>
                  </a:cubicBezTo>
                  <a:cubicBezTo>
                    <a:pt x="78" y="278"/>
                    <a:pt x="96" y="279"/>
                    <a:pt x="113" y="279"/>
                  </a:cubicBezTo>
                  <a:cubicBezTo>
                    <a:pt x="131" y="280"/>
                    <a:pt x="150" y="279"/>
                    <a:pt x="168" y="276"/>
                  </a:cubicBezTo>
                  <a:cubicBezTo>
                    <a:pt x="172" y="275"/>
                    <a:pt x="178" y="275"/>
                    <a:pt x="181" y="272"/>
                  </a:cubicBezTo>
                  <a:cubicBezTo>
                    <a:pt x="185" y="268"/>
                    <a:pt x="182" y="264"/>
                    <a:pt x="178" y="261"/>
                  </a:cubicBezTo>
                  <a:cubicBezTo>
                    <a:pt x="163" y="250"/>
                    <a:pt x="142" y="246"/>
                    <a:pt x="124" y="243"/>
                  </a:cubicBezTo>
                  <a:cubicBezTo>
                    <a:pt x="125" y="236"/>
                    <a:pt x="123" y="228"/>
                    <a:pt x="120" y="222"/>
                  </a:cubicBezTo>
                  <a:cubicBezTo>
                    <a:pt x="127" y="221"/>
                    <a:pt x="134" y="220"/>
                    <a:pt x="141" y="219"/>
                  </a:cubicBezTo>
                  <a:cubicBezTo>
                    <a:pt x="157" y="216"/>
                    <a:pt x="173" y="209"/>
                    <a:pt x="186" y="199"/>
                  </a:cubicBezTo>
                  <a:cubicBezTo>
                    <a:pt x="218" y="176"/>
                    <a:pt x="234" y="133"/>
                    <a:pt x="227" y="94"/>
                  </a:cubicBezTo>
                  <a:cubicBezTo>
                    <a:pt x="224" y="76"/>
                    <a:pt x="216" y="58"/>
                    <a:pt x="205" y="44"/>
                  </a:cubicBezTo>
                  <a:close/>
                  <a:moveTo>
                    <a:pt x="157" y="7"/>
                  </a:moveTo>
                  <a:cubicBezTo>
                    <a:pt x="163" y="8"/>
                    <a:pt x="156" y="17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ubicBezTo>
                    <a:pt x="151" y="15"/>
                    <a:pt x="152" y="6"/>
                    <a:pt x="157" y="7"/>
                  </a:cubicBezTo>
                  <a:close/>
                  <a:moveTo>
                    <a:pt x="176" y="85"/>
                  </a:moveTo>
                  <a:cubicBezTo>
                    <a:pt x="177" y="84"/>
                    <a:pt x="185" y="83"/>
                    <a:pt x="182" y="84"/>
                  </a:cubicBezTo>
                  <a:cubicBezTo>
                    <a:pt x="180" y="85"/>
                    <a:pt x="178" y="85"/>
                    <a:pt x="176" y="86"/>
                  </a:cubicBezTo>
                  <a:cubicBezTo>
                    <a:pt x="176" y="86"/>
                    <a:pt x="176" y="85"/>
                    <a:pt x="176" y="85"/>
                  </a:cubicBezTo>
                  <a:close/>
                  <a:moveTo>
                    <a:pt x="178" y="100"/>
                  </a:moveTo>
                  <a:cubicBezTo>
                    <a:pt x="179" y="100"/>
                    <a:pt x="181" y="100"/>
                    <a:pt x="183" y="100"/>
                  </a:cubicBezTo>
                  <a:cubicBezTo>
                    <a:pt x="184" y="99"/>
                    <a:pt x="186" y="99"/>
                    <a:pt x="187" y="99"/>
                  </a:cubicBezTo>
                  <a:cubicBezTo>
                    <a:pt x="188" y="99"/>
                    <a:pt x="193" y="98"/>
                    <a:pt x="189" y="99"/>
                  </a:cubicBezTo>
                  <a:cubicBezTo>
                    <a:pt x="185" y="100"/>
                    <a:pt x="181" y="100"/>
                    <a:pt x="178" y="101"/>
                  </a:cubicBezTo>
                  <a:cubicBezTo>
                    <a:pt x="178" y="101"/>
                    <a:pt x="178" y="100"/>
                    <a:pt x="178" y="100"/>
                  </a:cubicBezTo>
                  <a:close/>
                  <a:moveTo>
                    <a:pt x="178" y="97"/>
                  </a:moveTo>
                  <a:cubicBezTo>
                    <a:pt x="179" y="97"/>
                    <a:pt x="180" y="97"/>
                    <a:pt x="182" y="96"/>
                  </a:cubicBezTo>
                  <a:cubicBezTo>
                    <a:pt x="183" y="96"/>
                    <a:pt x="187" y="96"/>
                    <a:pt x="188" y="95"/>
                  </a:cubicBezTo>
                  <a:cubicBezTo>
                    <a:pt x="185" y="97"/>
                    <a:pt x="181" y="98"/>
                    <a:pt x="178" y="99"/>
                  </a:cubicBezTo>
                  <a:cubicBezTo>
                    <a:pt x="178" y="98"/>
                    <a:pt x="178" y="98"/>
                    <a:pt x="178" y="98"/>
                  </a:cubicBezTo>
                  <a:cubicBezTo>
                    <a:pt x="178" y="98"/>
                    <a:pt x="178" y="98"/>
                    <a:pt x="178" y="97"/>
                  </a:cubicBezTo>
                  <a:close/>
                  <a:moveTo>
                    <a:pt x="178" y="93"/>
                  </a:moveTo>
                  <a:cubicBezTo>
                    <a:pt x="181" y="93"/>
                    <a:pt x="184" y="93"/>
                    <a:pt x="186" y="92"/>
                  </a:cubicBezTo>
                  <a:cubicBezTo>
                    <a:pt x="183" y="93"/>
                    <a:pt x="180" y="95"/>
                    <a:pt x="178" y="96"/>
                  </a:cubicBezTo>
                  <a:cubicBezTo>
                    <a:pt x="178" y="95"/>
                    <a:pt x="178" y="94"/>
                    <a:pt x="178" y="93"/>
                  </a:cubicBezTo>
                  <a:close/>
                  <a:moveTo>
                    <a:pt x="177" y="92"/>
                  </a:moveTo>
                  <a:cubicBezTo>
                    <a:pt x="177" y="91"/>
                    <a:pt x="177" y="91"/>
                    <a:pt x="177" y="90"/>
                  </a:cubicBezTo>
                  <a:cubicBezTo>
                    <a:pt x="178" y="90"/>
                    <a:pt x="179" y="90"/>
                    <a:pt x="180" y="90"/>
                  </a:cubicBezTo>
                  <a:cubicBezTo>
                    <a:pt x="180" y="90"/>
                    <a:pt x="185" y="89"/>
                    <a:pt x="183" y="90"/>
                  </a:cubicBezTo>
                  <a:cubicBezTo>
                    <a:pt x="181" y="91"/>
                    <a:pt x="179" y="91"/>
                    <a:pt x="177" y="92"/>
                  </a:cubicBezTo>
                  <a:close/>
                  <a:moveTo>
                    <a:pt x="177" y="90"/>
                  </a:moveTo>
                  <a:cubicBezTo>
                    <a:pt x="179" y="90"/>
                    <a:pt x="183" y="88"/>
                    <a:pt x="184" y="87"/>
                  </a:cubicBezTo>
                  <a:cubicBezTo>
                    <a:pt x="185" y="87"/>
                    <a:pt x="185" y="88"/>
                    <a:pt x="185" y="89"/>
                  </a:cubicBezTo>
                  <a:cubicBezTo>
                    <a:pt x="182" y="89"/>
                    <a:pt x="180" y="90"/>
                    <a:pt x="177" y="90"/>
                  </a:cubicBezTo>
                  <a:close/>
                  <a:moveTo>
                    <a:pt x="184" y="85"/>
                  </a:moveTo>
                  <a:cubicBezTo>
                    <a:pt x="184" y="86"/>
                    <a:pt x="184" y="86"/>
                    <a:pt x="184" y="86"/>
                  </a:cubicBezTo>
                  <a:cubicBezTo>
                    <a:pt x="182" y="86"/>
                    <a:pt x="181" y="86"/>
                    <a:pt x="179" y="87"/>
                  </a:cubicBezTo>
                  <a:cubicBezTo>
                    <a:pt x="174" y="88"/>
                    <a:pt x="179" y="86"/>
                    <a:pt x="180" y="85"/>
                  </a:cubicBezTo>
                  <a:cubicBezTo>
                    <a:pt x="182" y="85"/>
                    <a:pt x="183" y="84"/>
                    <a:pt x="185" y="84"/>
                  </a:cubicBezTo>
                  <a:cubicBezTo>
                    <a:pt x="185" y="84"/>
                    <a:pt x="185" y="84"/>
                    <a:pt x="185" y="84"/>
                  </a:cubicBezTo>
                  <a:cubicBezTo>
                    <a:pt x="184" y="84"/>
                    <a:pt x="184" y="85"/>
                    <a:pt x="184" y="85"/>
                  </a:cubicBezTo>
                  <a:close/>
                  <a:moveTo>
                    <a:pt x="181" y="87"/>
                  </a:moveTo>
                  <a:cubicBezTo>
                    <a:pt x="183" y="86"/>
                    <a:pt x="179" y="88"/>
                    <a:pt x="179" y="88"/>
                  </a:cubicBezTo>
                  <a:cubicBezTo>
                    <a:pt x="178" y="88"/>
                    <a:pt x="178" y="88"/>
                    <a:pt x="177" y="89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8" y="88"/>
                    <a:pt x="180" y="87"/>
                    <a:pt x="181" y="87"/>
                  </a:cubicBezTo>
                  <a:close/>
                  <a:moveTo>
                    <a:pt x="178" y="104"/>
                  </a:moveTo>
                  <a:cubicBezTo>
                    <a:pt x="181" y="104"/>
                    <a:pt x="185" y="103"/>
                    <a:pt x="189" y="102"/>
                  </a:cubicBezTo>
                  <a:cubicBezTo>
                    <a:pt x="194" y="102"/>
                    <a:pt x="191" y="103"/>
                    <a:pt x="190" y="103"/>
                  </a:cubicBezTo>
                  <a:cubicBezTo>
                    <a:pt x="188" y="104"/>
                    <a:pt x="186" y="105"/>
                    <a:pt x="185" y="105"/>
                  </a:cubicBezTo>
                  <a:cubicBezTo>
                    <a:pt x="183" y="106"/>
                    <a:pt x="181" y="106"/>
                    <a:pt x="178" y="107"/>
                  </a:cubicBezTo>
                  <a:cubicBezTo>
                    <a:pt x="178" y="106"/>
                    <a:pt x="178" y="105"/>
                    <a:pt x="178" y="104"/>
                  </a:cubicBezTo>
                  <a:close/>
                  <a:moveTo>
                    <a:pt x="191" y="107"/>
                  </a:moveTo>
                  <a:cubicBezTo>
                    <a:pt x="190" y="108"/>
                    <a:pt x="189" y="109"/>
                    <a:pt x="187" y="109"/>
                  </a:cubicBezTo>
                  <a:cubicBezTo>
                    <a:pt x="186" y="109"/>
                    <a:pt x="184" y="109"/>
                    <a:pt x="184" y="109"/>
                  </a:cubicBezTo>
                  <a:cubicBezTo>
                    <a:pt x="182" y="109"/>
                    <a:pt x="181" y="109"/>
                    <a:pt x="180" y="108"/>
                  </a:cubicBezTo>
                  <a:cubicBezTo>
                    <a:pt x="182" y="108"/>
                    <a:pt x="184" y="108"/>
                    <a:pt x="186" y="107"/>
                  </a:cubicBezTo>
                  <a:cubicBezTo>
                    <a:pt x="187" y="107"/>
                    <a:pt x="187" y="107"/>
                    <a:pt x="188" y="107"/>
                  </a:cubicBezTo>
                  <a:cubicBezTo>
                    <a:pt x="188" y="107"/>
                    <a:pt x="193" y="106"/>
                    <a:pt x="191" y="107"/>
                  </a:cubicBezTo>
                  <a:close/>
                  <a:moveTo>
                    <a:pt x="194" y="106"/>
                  </a:moveTo>
                  <a:cubicBezTo>
                    <a:pt x="194" y="106"/>
                    <a:pt x="193" y="106"/>
                    <a:pt x="193" y="106"/>
                  </a:cubicBezTo>
                  <a:cubicBezTo>
                    <a:pt x="190" y="106"/>
                    <a:pt x="187" y="106"/>
                    <a:pt x="184" y="107"/>
                  </a:cubicBezTo>
                  <a:cubicBezTo>
                    <a:pt x="183" y="107"/>
                    <a:pt x="181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7"/>
                    <a:pt x="179" y="107"/>
                  </a:cubicBezTo>
                  <a:cubicBezTo>
                    <a:pt x="179" y="107"/>
                    <a:pt x="181" y="107"/>
                    <a:pt x="181" y="107"/>
                  </a:cubicBezTo>
                  <a:cubicBezTo>
                    <a:pt x="185" y="106"/>
                    <a:pt x="190" y="105"/>
                    <a:pt x="193" y="102"/>
                  </a:cubicBezTo>
                  <a:cubicBezTo>
                    <a:pt x="193" y="102"/>
                    <a:pt x="193" y="102"/>
                    <a:pt x="193" y="102"/>
                  </a:cubicBezTo>
                  <a:cubicBezTo>
                    <a:pt x="194" y="102"/>
                    <a:pt x="194" y="102"/>
                    <a:pt x="194" y="103"/>
                  </a:cubicBezTo>
                  <a:cubicBezTo>
                    <a:pt x="194" y="104"/>
                    <a:pt x="194" y="105"/>
                    <a:pt x="194" y="106"/>
                  </a:cubicBezTo>
                  <a:close/>
                  <a:moveTo>
                    <a:pt x="193" y="101"/>
                  </a:moveTo>
                  <a:cubicBezTo>
                    <a:pt x="190" y="101"/>
                    <a:pt x="188" y="102"/>
                    <a:pt x="185" y="102"/>
                  </a:cubicBezTo>
                  <a:cubicBezTo>
                    <a:pt x="183" y="103"/>
                    <a:pt x="181" y="103"/>
                    <a:pt x="179" y="103"/>
                  </a:cubicBezTo>
                  <a:cubicBezTo>
                    <a:pt x="179" y="103"/>
                    <a:pt x="178" y="103"/>
                    <a:pt x="178" y="103"/>
                  </a:cubicBezTo>
                  <a:cubicBezTo>
                    <a:pt x="178" y="103"/>
                    <a:pt x="178" y="103"/>
                    <a:pt x="178" y="102"/>
                  </a:cubicBezTo>
                  <a:cubicBezTo>
                    <a:pt x="178" y="102"/>
                    <a:pt x="180" y="101"/>
                    <a:pt x="180" y="101"/>
                  </a:cubicBezTo>
                  <a:cubicBezTo>
                    <a:pt x="184" y="100"/>
                    <a:pt x="188" y="101"/>
                    <a:pt x="192" y="99"/>
                  </a:cubicBezTo>
                  <a:cubicBezTo>
                    <a:pt x="192" y="100"/>
                    <a:pt x="193" y="100"/>
                    <a:pt x="193" y="101"/>
                  </a:cubicBezTo>
                  <a:cubicBezTo>
                    <a:pt x="193" y="101"/>
                    <a:pt x="193" y="101"/>
                    <a:pt x="193" y="101"/>
                  </a:cubicBezTo>
                  <a:close/>
                  <a:moveTo>
                    <a:pt x="179" y="99"/>
                  </a:moveTo>
                  <a:cubicBezTo>
                    <a:pt x="177" y="99"/>
                    <a:pt x="177" y="99"/>
                    <a:pt x="179" y="99"/>
                  </a:cubicBezTo>
                  <a:cubicBezTo>
                    <a:pt x="181" y="99"/>
                    <a:pt x="182" y="98"/>
                    <a:pt x="184" y="98"/>
                  </a:cubicBezTo>
                  <a:cubicBezTo>
                    <a:pt x="186" y="97"/>
                    <a:pt x="188" y="96"/>
                    <a:pt x="189" y="95"/>
                  </a:cubicBezTo>
                  <a:cubicBezTo>
                    <a:pt x="189" y="95"/>
                    <a:pt x="190" y="96"/>
                    <a:pt x="190" y="96"/>
                  </a:cubicBezTo>
                  <a:cubicBezTo>
                    <a:pt x="190" y="96"/>
                    <a:pt x="190" y="97"/>
                    <a:pt x="191" y="97"/>
                  </a:cubicBezTo>
                  <a:cubicBezTo>
                    <a:pt x="187" y="98"/>
                    <a:pt x="183" y="99"/>
                    <a:pt x="179" y="99"/>
                  </a:cubicBezTo>
                  <a:close/>
                  <a:moveTo>
                    <a:pt x="180" y="96"/>
                  </a:moveTo>
                  <a:cubicBezTo>
                    <a:pt x="176" y="97"/>
                    <a:pt x="180" y="96"/>
                    <a:pt x="181" y="95"/>
                  </a:cubicBezTo>
                  <a:cubicBezTo>
                    <a:pt x="183" y="94"/>
                    <a:pt x="185" y="94"/>
                    <a:pt x="187" y="93"/>
                  </a:cubicBezTo>
                  <a:cubicBezTo>
                    <a:pt x="188" y="93"/>
                    <a:pt x="188" y="94"/>
                    <a:pt x="189" y="94"/>
                  </a:cubicBezTo>
                  <a:cubicBezTo>
                    <a:pt x="186" y="95"/>
                    <a:pt x="183" y="95"/>
                    <a:pt x="180" y="96"/>
                  </a:cubicBezTo>
                  <a:close/>
                  <a:moveTo>
                    <a:pt x="181" y="93"/>
                  </a:moveTo>
                  <a:cubicBezTo>
                    <a:pt x="180" y="93"/>
                    <a:pt x="176" y="93"/>
                    <a:pt x="180" y="92"/>
                  </a:cubicBezTo>
                  <a:cubicBezTo>
                    <a:pt x="182" y="91"/>
                    <a:pt x="184" y="91"/>
                    <a:pt x="185" y="90"/>
                  </a:cubicBezTo>
                  <a:cubicBezTo>
                    <a:pt x="186" y="90"/>
                    <a:pt x="186" y="91"/>
                    <a:pt x="187" y="92"/>
                  </a:cubicBezTo>
                  <a:cubicBezTo>
                    <a:pt x="185" y="92"/>
                    <a:pt x="183" y="92"/>
                    <a:pt x="181" y="93"/>
                  </a:cubicBezTo>
                  <a:close/>
                  <a:moveTo>
                    <a:pt x="185" y="83"/>
                  </a:moveTo>
                  <a:cubicBezTo>
                    <a:pt x="185" y="83"/>
                    <a:pt x="185" y="83"/>
                    <a:pt x="184" y="83"/>
                  </a:cubicBezTo>
                  <a:cubicBezTo>
                    <a:pt x="181" y="83"/>
                    <a:pt x="179" y="84"/>
                    <a:pt x="176" y="84"/>
                  </a:cubicBezTo>
                  <a:cubicBezTo>
                    <a:pt x="176" y="84"/>
                    <a:pt x="175" y="84"/>
                    <a:pt x="175" y="84"/>
                  </a:cubicBezTo>
                  <a:cubicBezTo>
                    <a:pt x="175" y="84"/>
                    <a:pt x="175" y="84"/>
                    <a:pt x="175" y="84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82" y="82"/>
                    <a:pt x="190" y="79"/>
                    <a:pt x="197" y="78"/>
                  </a:cubicBezTo>
                  <a:cubicBezTo>
                    <a:pt x="199" y="78"/>
                    <a:pt x="200" y="78"/>
                    <a:pt x="201" y="78"/>
                  </a:cubicBezTo>
                  <a:cubicBezTo>
                    <a:pt x="202" y="78"/>
                    <a:pt x="207" y="76"/>
                    <a:pt x="203" y="77"/>
                  </a:cubicBezTo>
                  <a:cubicBezTo>
                    <a:pt x="199" y="79"/>
                    <a:pt x="195" y="80"/>
                    <a:pt x="191" y="81"/>
                  </a:cubicBezTo>
                  <a:cubicBezTo>
                    <a:pt x="190" y="81"/>
                    <a:pt x="190" y="81"/>
                    <a:pt x="189" y="81"/>
                  </a:cubicBezTo>
                  <a:cubicBezTo>
                    <a:pt x="187" y="80"/>
                    <a:pt x="185" y="81"/>
                    <a:pt x="185" y="83"/>
                  </a:cubicBezTo>
                  <a:close/>
                  <a:moveTo>
                    <a:pt x="167" y="89"/>
                  </a:moveTo>
                  <a:cubicBezTo>
                    <a:pt x="167" y="89"/>
                    <a:pt x="167" y="89"/>
                    <a:pt x="167" y="89"/>
                  </a:cubicBezTo>
                  <a:cubicBezTo>
                    <a:pt x="167" y="90"/>
                    <a:pt x="167" y="90"/>
                    <a:pt x="167" y="90"/>
                  </a:cubicBezTo>
                  <a:cubicBezTo>
                    <a:pt x="167" y="91"/>
                    <a:pt x="167" y="91"/>
                    <a:pt x="168" y="92"/>
                  </a:cubicBezTo>
                  <a:cubicBezTo>
                    <a:pt x="166" y="92"/>
                    <a:pt x="164" y="93"/>
                    <a:pt x="162" y="93"/>
                  </a:cubicBezTo>
                  <a:cubicBezTo>
                    <a:pt x="156" y="95"/>
                    <a:pt x="151" y="97"/>
                    <a:pt x="145" y="99"/>
                  </a:cubicBezTo>
                  <a:cubicBezTo>
                    <a:pt x="139" y="100"/>
                    <a:pt x="132" y="101"/>
                    <a:pt x="126" y="103"/>
                  </a:cubicBezTo>
                  <a:cubicBezTo>
                    <a:pt x="123" y="104"/>
                    <a:pt x="121" y="105"/>
                    <a:pt x="118" y="106"/>
                  </a:cubicBezTo>
                  <a:cubicBezTo>
                    <a:pt x="118" y="106"/>
                    <a:pt x="115" y="107"/>
                    <a:pt x="115" y="107"/>
                  </a:cubicBezTo>
                  <a:cubicBezTo>
                    <a:pt x="115" y="107"/>
                    <a:pt x="115" y="107"/>
                    <a:pt x="115" y="106"/>
                  </a:cubicBezTo>
                  <a:cubicBezTo>
                    <a:pt x="117" y="105"/>
                    <a:pt x="119" y="105"/>
                    <a:pt x="121" y="104"/>
                  </a:cubicBezTo>
                  <a:cubicBezTo>
                    <a:pt x="130" y="102"/>
                    <a:pt x="139" y="98"/>
                    <a:pt x="149" y="95"/>
                  </a:cubicBezTo>
                  <a:cubicBezTo>
                    <a:pt x="155" y="93"/>
                    <a:pt x="161" y="91"/>
                    <a:pt x="167" y="89"/>
                  </a:cubicBezTo>
                  <a:close/>
                  <a:moveTo>
                    <a:pt x="138" y="98"/>
                  </a:moveTo>
                  <a:cubicBezTo>
                    <a:pt x="133" y="100"/>
                    <a:pt x="128" y="101"/>
                    <a:pt x="123" y="103"/>
                  </a:cubicBezTo>
                  <a:cubicBezTo>
                    <a:pt x="120" y="104"/>
                    <a:pt x="118" y="104"/>
                    <a:pt x="115" y="106"/>
                  </a:cubicBezTo>
                  <a:cubicBezTo>
                    <a:pt x="115" y="105"/>
                    <a:pt x="115" y="104"/>
                    <a:pt x="115" y="103"/>
                  </a:cubicBezTo>
                  <a:cubicBezTo>
                    <a:pt x="123" y="103"/>
                    <a:pt x="131" y="100"/>
                    <a:pt x="138" y="98"/>
                  </a:cubicBezTo>
                  <a:cubicBezTo>
                    <a:pt x="140" y="97"/>
                    <a:pt x="142" y="97"/>
                    <a:pt x="144" y="96"/>
                  </a:cubicBezTo>
                  <a:cubicBezTo>
                    <a:pt x="142" y="97"/>
                    <a:pt x="140" y="98"/>
                    <a:pt x="138" y="98"/>
                  </a:cubicBezTo>
                  <a:close/>
                  <a:moveTo>
                    <a:pt x="114" y="99"/>
                  </a:moveTo>
                  <a:cubicBezTo>
                    <a:pt x="122" y="96"/>
                    <a:pt x="131" y="94"/>
                    <a:pt x="139" y="92"/>
                  </a:cubicBezTo>
                  <a:cubicBezTo>
                    <a:pt x="147" y="90"/>
                    <a:pt x="158" y="89"/>
                    <a:pt x="164" y="85"/>
                  </a:cubicBezTo>
                  <a:cubicBezTo>
                    <a:pt x="156" y="90"/>
                    <a:pt x="145" y="92"/>
                    <a:pt x="136" y="95"/>
                  </a:cubicBezTo>
                  <a:cubicBezTo>
                    <a:pt x="132" y="97"/>
                    <a:pt x="127" y="98"/>
                    <a:pt x="123" y="100"/>
                  </a:cubicBezTo>
                  <a:cubicBezTo>
                    <a:pt x="120" y="100"/>
                    <a:pt x="117" y="101"/>
                    <a:pt x="115" y="102"/>
                  </a:cubicBezTo>
                  <a:cubicBezTo>
                    <a:pt x="115" y="101"/>
                    <a:pt x="114" y="100"/>
                    <a:pt x="114" y="99"/>
                  </a:cubicBezTo>
                  <a:close/>
                  <a:moveTo>
                    <a:pt x="115" y="107"/>
                  </a:moveTo>
                  <a:cubicBezTo>
                    <a:pt x="118" y="107"/>
                    <a:pt x="121" y="106"/>
                    <a:pt x="124" y="105"/>
                  </a:cubicBezTo>
                  <a:cubicBezTo>
                    <a:pt x="128" y="103"/>
                    <a:pt x="132" y="102"/>
                    <a:pt x="136" y="101"/>
                  </a:cubicBezTo>
                  <a:cubicBezTo>
                    <a:pt x="144" y="100"/>
                    <a:pt x="151" y="98"/>
                    <a:pt x="158" y="95"/>
                  </a:cubicBezTo>
                  <a:cubicBezTo>
                    <a:pt x="153" y="98"/>
                    <a:pt x="147" y="99"/>
                    <a:pt x="141" y="101"/>
                  </a:cubicBezTo>
                  <a:cubicBezTo>
                    <a:pt x="136" y="102"/>
                    <a:pt x="131" y="104"/>
                    <a:pt x="126" y="106"/>
                  </a:cubicBezTo>
                  <a:cubicBezTo>
                    <a:pt x="122" y="107"/>
                    <a:pt x="118" y="108"/>
                    <a:pt x="114" y="109"/>
                  </a:cubicBezTo>
                  <a:cubicBezTo>
                    <a:pt x="114" y="109"/>
                    <a:pt x="115" y="108"/>
                    <a:pt x="115" y="107"/>
                  </a:cubicBezTo>
                  <a:close/>
                  <a:moveTo>
                    <a:pt x="114" y="111"/>
                  </a:moveTo>
                  <a:cubicBezTo>
                    <a:pt x="117" y="111"/>
                    <a:pt x="121" y="110"/>
                    <a:pt x="124" y="108"/>
                  </a:cubicBezTo>
                  <a:cubicBezTo>
                    <a:pt x="128" y="107"/>
                    <a:pt x="132" y="106"/>
                    <a:pt x="136" y="105"/>
                  </a:cubicBezTo>
                  <a:cubicBezTo>
                    <a:pt x="132" y="106"/>
                    <a:pt x="129" y="108"/>
                    <a:pt x="125" y="110"/>
                  </a:cubicBezTo>
                  <a:cubicBezTo>
                    <a:pt x="121" y="111"/>
                    <a:pt x="117" y="111"/>
                    <a:pt x="113" y="113"/>
                  </a:cubicBezTo>
                  <a:cubicBezTo>
                    <a:pt x="113" y="112"/>
                    <a:pt x="113" y="112"/>
                    <a:pt x="114" y="111"/>
                  </a:cubicBezTo>
                  <a:close/>
                  <a:moveTo>
                    <a:pt x="112" y="115"/>
                  </a:moveTo>
                  <a:cubicBezTo>
                    <a:pt x="116" y="114"/>
                    <a:pt x="119" y="113"/>
                    <a:pt x="123" y="112"/>
                  </a:cubicBezTo>
                  <a:cubicBezTo>
                    <a:pt x="128" y="111"/>
                    <a:pt x="133" y="110"/>
                    <a:pt x="138" y="108"/>
                  </a:cubicBezTo>
                  <a:cubicBezTo>
                    <a:pt x="149" y="105"/>
                    <a:pt x="160" y="102"/>
                    <a:pt x="170" y="98"/>
                  </a:cubicBezTo>
                  <a:cubicBezTo>
                    <a:pt x="171" y="98"/>
                    <a:pt x="171" y="99"/>
                    <a:pt x="171" y="99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60" y="103"/>
                    <a:pt x="149" y="105"/>
                    <a:pt x="139" y="108"/>
                  </a:cubicBezTo>
                  <a:cubicBezTo>
                    <a:pt x="130" y="111"/>
                    <a:pt x="120" y="113"/>
                    <a:pt x="111" y="117"/>
                  </a:cubicBezTo>
                  <a:cubicBezTo>
                    <a:pt x="112" y="116"/>
                    <a:pt x="112" y="116"/>
                    <a:pt x="112" y="115"/>
                  </a:cubicBezTo>
                  <a:close/>
                  <a:moveTo>
                    <a:pt x="111" y="118"/>
                  </a:moveTo>
                  <a:cubicBezTo>
                    <a:pt x="120" y="113"/>
                    <a:pt x="131" y="111"/>
                    <a:pt x="141" y="108"/>
                  </a:cubicBezTo>
                  <a:cubicBezTo>
                    <a:pt x="146" y="107"/>
                    <a:pt x="150" y="105"/>
                    <a:pt x="155" y="104"/>
                  </a:cubicBezTo>
                  <a:cubicBezTo>
                    <a:pt x="156" y="104"/>
                    <a:pt x="157" y="104"/>
                    <a:pt x="158" y="104"/>
                  </a:cubicBezTo>
                  <a:cubicBezTo>
                    <a:pt x="151" y="106"/>
                    <a:pt x="144" y="108"/>
                    <a:pt x="137" y="111"/>
                  </a:cubicBezTo>
                  <a:cubicBezTo>
                    <a:pt x="128" y="113"/>
                    <a:pt x="119" y="116"/>
                    <a:pt x="110" y="121"/>
                  </a:cubicBezTo>
                  <a:cubicBezTo>
                    <a:pt x="110" y="120"/>
                    <a:pt x="111" y="119"/>
                    <a:pt x="111" y="118"/>
                  </a:cubicBezTo>
                  <a:close/>
                  <a:moveTo>
                    <a:pt x="172" y="108"/>
                  </a:moveTo>
                  <a:cubicBezTo>
                    <a:pt x="172" y="109"/>
                    <a:pt x="172" y="109"/>
                    <a:pt x="172" y="110"/>
                  </a:cubicBezTo>
                  <a:cubicBezTo>
                    <a:pt x="167" y="112"/>
                    <a:pt x="162" y="113"/>
                    <a:pt x="158" y="114"/>
                  </a:cubicBezTo>
                  <a:cubicBezTo>
                    <a:pt x="152" y="116"/>
                    <a:pt x="146" y="118"/>
                    <a:pt x="140" y="120"/>
                  </a:cubicBezTo>
                  <a:cubicBezTo>
                    <a:pt x="130" y="122"/>
                    <a:pt x="121" y="126"/>
                    <a:pt x="111" y="130"/>
                  </a:cubicBezTo>
                  <a:cubicBezTo>
                    <a:pt x="111" y="129"/>
                    <a:pt x="111" y="128"/>
                    <a:pt x="111" y="127"/>
                  </a:cubicBezTo>
                  <a:cubicBezTo>
                    <a:pt x="112" y="126"/>
                    <a:pt x="114" y="125"/>
                    <a:pt x="116" y="124"/>
                  </a:cubicBezTo>
                  <a:cubicBezTo>
                    <a:pt x="119" y="123"/>
                    <a:pt x="122" y="122"/>
                    <a:pt x="125" y="121"/>
                  </a:cubicBezTo>
                  <a:cubicBezTo>
                    <a:pt x="132" y="120"/>
                    <a:pt x="138" y="118"/>
                    <a:pt x="144" y="116"/>
                  </a:cubicBezTo>
                  <a:cubicBezTo>
                    <a:pt x="150" y="114"/>
                    <a:pt x="157" y="113"/>
                    <a:pt x="163" y="111"/>
                  </a:cubicBezTo>
                  <a:cubicBezTo>
                    <a:pt x="166" y="110"/>
                    <a:pt x="169" y="110"/>
                    <a:pt x="172" y="108"/>
                  </a:cubicBezTo>
                  <a:close/>
                  <a:moveTo>
                    <a:pt x="110" y="122"/>
                  </a:moveTo>
                  <a:cubicBezTo>
                    <a:pt x="121" y="120"/>
                    <a:pt x="130" y="116"/>
                    <a:pt x="140" y="113"/>
                  </a:cubicBezTo>
                  <a:cubicBezTo>
                    <a:pt x="146" y="111"/>
                    <a:pt x="151" y="110"/>
                    <a:pt x="156" y="109"/>
                  </a:cubicBezTo>
                  <a:cubicBezTo>
                    <a:pt x="156" y="109"/>
                    <a:pt x="157" y="109"/>
                    <a:pt x="157" y="109"/>
                  </a:cubicBezTo>
                  <a:cubicBezTo>
                    <a:pt x="156" y="109"/>
                    <a:pt x="155" y="109"/>
                    <a:pt x="154" y="110"/>
                  </a:cubicBezTo>
                  <a:cubicBezTo>
                    <a:pt x="149" y="111"/>
                    <a:pt x="143" y="113"/>
                    <a:pt x="138" y="115"/>
                  </a:cubicBezTo>
                  <a:cubicBezTo>
                    <a:pt x="133" y="116"/>
                    <a:pt x="128" y="118"/>
                    <a:pt x="123" y="120"/>
                  </a:cubicBezTo>
                  <a:cubicBezTo>
                    <a:pt x="119" y="122"/>
                    <a:pt x="114" y="123"/>
                    <a:pt x="111" y="125"/>
                  </a:cubicBezTo>
                  <a:cubicBezTo>
                    <a:pt x="110" y="124"/>
                    <a:pt x="110" y="123"/>
                    <a:pt x="110" y="122"/>
                  </a:cubicBezTo>
                  <a:close/>
                  <a:moveTo>
                    <a:pt x="111" y="132"/>
                  </a:moveTo>
                  <a:cubicBezTo>
                    <a:pt x="111" y="131"/>
                    <a:pt x="111" y="131"/>
                    <a:pt x="111" y="131"/>
                  </a:cubicBezTo>
                  <a:cubicBezTo>
                    <a:pt x="114" y="131"/>
                    <a:pt x="116" y="130"/>
                    <a:pt x="119" y="129"/>
                  </a:cubicBezTo>
                  <a:cubicBezTo>
                    <a:pt x="116" y="130"/>
                    <a:pt x="113" y="132"/>
                    <a:pt x="111" y="134"/>
                  </a:cubicBezTo>
                  <a:cubicBezTo>
                    <a:pt x="111" y="133"/>
                    <a:pt x="111" y="132"/>
                    <a:pt x="111" y="132"/>
                  </a:cubicBezTo>
                  <a:close/>
                  <a:moveTo>
                    <a:pt x="109" y="138"/>
                  </a:moveTo>
                  <a:cubicBezTo>
                    <a:pt x="109" y="138"/>
                    <a:pt x="109" y="137"/>
                    <a:pt x="110" y="136"/>
                  </a:cubicBezTo>
                  <a:cubicBezTo>
                    <a:pt x="114" y="135"/>
                    <a:pt x="118" y="133"/>
                    <a:pt x="122" y="132"/>
                  </a:cubicBezTo>
                  <a:cubicBezTo>
                    <a:pt x="126" y="130"/>
                    <a:pt x="130" y="129"/>
                    <a:pt x="134" y="128"/>
                  </a:cubicBezTo>
                  <a:cubicBezTo>
                    <a:pt x="125" y="131"/>
                    <a:pt x="117" y="134"/>
                    <a:pt x="109" y="139"/>
                  </a:cubicBezTo>
                  <a:cubicBezTo>
                    <a:pt x="109" y="138"/>
                    <a:pt x="109" y="138"/>
                    <a:pt x="109" y="138"/>
                  </a:cubicBezTo>
                  <a:close/>
                  <a:moveTo>
                    <a:pt x="108" y="141"/>
                  </a:moveTo>
                  <a:cubicBezTo>
                    <a:pt x="112" y="140"/>
                    <a:pt x="115" y="138"/>
                    <a:pt x="119" y="136"/>
                  </a:cubicBezTo>
                  <a:cubicBezTo>
                    <a:pt x="126" y="133"/>
                    <a:pt x="134" y="131"/>
                    <a:pt x="141" y="129"/>
                  </a:cubicBezTo>
                  <a:cubicBezTo>
                    <a:pt x="143" y="128"/>
                    <a:pt x="145" y="128"/>
                    <a:pt x="146" y="127"/>
                  </a:cubicBezTo>
                  <a:cubicBezTo>
                    <a:pt x="143" y="128"/>
                    <a:pt x="140" y="129"/>
                    <a:pt x="137" y="130"/>
                  </a:cubicBezTo>
                  <a:cubicBezTo>
                    <a:pt x="131" y="132"/>
                    <a:pt x="125" y="135"/>
                    <a:pt x="120" y="137"/>
                  </a:cubicBezTo>
                  <a:cubicBezTo>
                    <a:pt x="116" y="139"/>
                    <a:pt x="111" y="139"/>
                    <a:pt x="107" y="141"/>
                  </a:cubicBezTo>
                  <a:cubicBezTo>
                    <a:pt x="107" y="141"/>
                    <a:pt x="107" y="141"/>
                    <a:pt x="108" y="141"/>
                  </a:cubicBezTo>
                  <a:close/>
                  <a:moveTo>
                    <a:pt x="106" y="143"/>
                  </a:moveTo>
                  <a:cubicBezTo>
                    <a:pt x="111" y="143"/>
                    <a:pt x="116" y="141"/>
                    <a:pt x="121" y="139"/>
                  </a:cubicBezTo>
                  <a:cubicBezTo>
                    <a:pt x="127" y="137"/>
                    <a:pt x="133" y="135"/>
                    <a:pt x="139" y="133"/>
                  </a:cubicBezTo>
                  <a:cubicBezTo>
                    <a:pt x="139" y="134"/>
                    <a:pt x="138" y="134"/>
                    <a:pt x="138" y="134"/>
                  </a:cubicBezTo>
                  <a:cubicBezTo>
                    <a:pt x="131" y="136"/>
                    <a:pt x="125" y="139"/>
                    <a:pt x="118" y="142"/>
                  </a:cubicBezTo>
                  <a:cubicBezTo>
                    <a:pt x="114" y="143"/>
                    <a:pt x="109" y="145"/>
                    <a:pt x="105" y="147"/>
                  </a:cubicBezTo>
                  <a:cubicBezTo>
                    <a:pt x="105" y="146"/>
                    <a:pt x="106" y="145"/>
                    <a:pt x="106" y="143"/>
                  </a:cubicBezTo>
                  <a:close/>
                  <a:moveTo>
                    <a:pt x="161" y="126"/>
                  </a:moveTo>
                  <a:cubicBezTo>
                    <a:pt x="165" y="125"/>
                    <a:pt x="168" y="124"/>
                    <a:pt x="171" y="123"/>
                  </a:cubicBezTo>
                  <a:cubicBezTo>
                    <a:pt x="171" y="123"/>
                    <a:pt x="172" y="123"/>
                    <a:pt x="172" y="122"/>
                  </a:cubicBezTo>
                  <a:cubicBezTo>
                    <a:pt x="174" y="122"/>
                    <a:pt x="176" y="121"/>
                    <a:pt x="178" y="121"/>
                  </a:cubicBezTo>
                  <a:cubicBezTo>
                    <a:pt x="178" y="121"/>
                    <a:pt x="178" y="122"/>
                    <a:pt x="178" y="123"/>
                  </a:cubicBezTo>
                  <a:cubicBezTo>
                    <a:pt x="173" y="124"/>
                    <a:pt x="167" y="126"/>
                    <a:pt x="161" y="128"/>
                  </a:cubicBezTo>
                  <a:cubicBezTo>
                    <a:pt x="155" y="131"/>
                    <a:pt x="148" y="133"/>
                    <a:pt x="141" y="135"/>
                  </a:cubicBezTo>
                  <a:cubicBezTo>
                    <a:pt x="135" y="137"/>
                    <a:pt x="128" y="139"/>
                    <a:pt x="122" y="141"/>
                  </a:cubicBezTo>
                  <a:cubicBezTo>
                    <a:pt x="116" y="143"/>
                    <a:pt x="110" y="145"/>
                    <a:pt x="105" y="148"/>
                  </a:cubicBezTo>
                  <a:cubicBezTo>
                    <a:pt x="105" y="148"/>
                    <a:pt x="105" y="148"/>
                    <a:pt x="105" y="148"/>
                  </a:cubicBezTo>
                  <a:cubicBezTo>
                    <a:pt x="110" y="145"/>
                    <a:pt x="116" y="143"/>
                    <a:pt x="122" y="141"/>
                  </a:cubicBezTo>
                  <a:cubicBezTo>
                    <a:pt x="128" y="139"/>
                    <a:pt x="135" y="136"/>
                    <a:pt x="141" y="134"/>
                  </a:cubicBezTo>
                  <a:cubicBezTo>
                    <a:pt x="146" y="132"/>
                    <a:pt x="150" y="131"/>
                    <a:pt x="154" y="129"/>
                  </a:cubicBezTo>
                  <a:cubicBezTo>
                    <a:pt x="156" y="128"/>
                    <a:pt x="159" y="127"/>
                    <a:pt x="161" y="126"/>
                  </a:cubicBezTo>
                  <a:close/>
                  <a:moveTo>
                    <a:pt x="169" y="126"/>
                  </a:moveTo>
                  <a:cubicBezTo>
                    <a:pt x="166" y="128"/>
                    <a:pt x="162" y="129"/>
                    <a:pt x="159" y="130"/>
                  </a:cubicBezTo>
                  <a:cubicBezTo>
                    <a:pt x="159" y="130"/>
                    <a:pt x="158" y="130"/>
                    <a:pt x="158" y="130"/>
                  </a:cubicBezTo>
                  <a:cubicBezTo>
                    <a:pt x="159" y="130"/>
                    <a:pt x="159" y="130"/>
                    <a:pt x="160" y="130"/>
                  </a:cubicBezTo>
                  <a:cubicBezTo>
                    <a:pt x="163" y="128"/>
                    <a:pt x="166" y="127"/>
                    <a:pt x="169" y="126"/>
                  </a:cubicBezTo>
                  <a:close/>
                  <a:moveTo>
                    <a:pt x="104" y="149"/>
                  </a:moveTo>
                  <a:cubicBezTo>
                    <a:pt x="106" y="148"/>
                    <a:pt x="107" y="148"/>
                    <a:pt x="109" y="147"/>
                  </a:cubicBezTo>
                  <a:cubicBezTo>
                    <a:pt x="112" y="145"/>
                    <a:pt x="116" y="144"/>
                    <a:pt x="119" y="143"/>
                  </a:cubicBezTo>
                  <a:cubicBezTo>
                    <a:pt x="126" y="141"/>
                    <a:pt x="133" y="139"/>
                    <a:pt x="139" y="136"/>
                  </a:cubicBezTo>
                  <a:cubicBezTo>
                    <a:pt x="144" y="135"/>
                    <a:pt x="148" y="134"/>
                    <a:pt x="152" y="132"/>
                  </a:cubicBezTo>
                  <a:cubicBezTo>
                    <a:pt x="148" y="134"/>
                    <a:pt x="143" y="136"/>
                    <a:pt x="139" y="137"/>
                  </a:cubicBezTo>
                  <a:cubicBezTo>
                    <a:pt x="127" y="142"/>
                    <a:pt x="115" y="146"/>
                    <a:pt x="103" y="153"/>
                  </a:cubicBezTo>
                  <a:cubicBezTo>
                    <a:pt x="104" y="151"/>
                    <a:pt x="104" y="150"/>
                    <a:pt x="104" y="149"/>
                  </a:cubicBezTo>
                  <a:close/>
                  <a:moveTo>
                    <a:pt x="176" y="127"/>
                  </a:moveTo>
                  <a:cubicBezTo>
                    <a:pt x="171" y="131"/>
                    <a:pt x="163" y="132"/>
                    <a:pt x="157" y="135"/>
                  </a:cubicBezTo>
                  <a:cubicBezTo>
                    <a:pt x="151" y="137"/>
                    <a:pt x="144" y="140"/>
                    <a:pt x="137" y="143"/>
                  </a:cubicBezTo>
                  <a:cubicBezTo>
                    <a:pt x="126" y="148"/>
                    <a:pt x="114" y="152"/>
                    <a:pt x="102" y="158"/>
                  </a:cubicBezTo>
                  <a:cubicBezTo>
                    <a:pt x="102" y="157"/>
                    <a:pt x="103" y="156"/>
                    <a:pt x="103" y="155"/>
                  </a:cubicBezTo>
                  <a:cubicBezTo>
                    <a:pt x="109" y="152"/>
                    <a:pt x="115" y="150"/>
                    <a:pt x="121" y="148"/>
                  </a:cubicBezTo>
                  <a:cubicBezTo>
                    <a:pt x="128" y="146"/>
                    <a:pt x="134" y="143"/>
                    <a:pt x="141" y="140"/>
                  </a:cubicBezTo>
                  <a:cubicBezTo>
                    <a:pt x="148" y="138"/>
                    <a:pt x="154" y="135"/>
                    <a:pt x="161" y="132"/>
                  </a:cubicBezTo>
                  <a:cubicBezTo>
                    <a:pt x="164" y="131"/>
                    <a:pt x="168" y="130"/>
                    <a:pt x="171" y="129"/>
                  </a:cubicBezTo>
                  <a:cubicBezTo>
                    <a:pt x="173" y="129"/>
                    <a:pt x="180" y="125"/>
                    <a:pt x="176" y="127"/>
                  </a:cubicBezTo>
                  <a:close/>
                  <a:moveTo>
                    <a:pt x="102" y="160"/>
                  </a:moveTo>
                  <a:cubicBezTo>
                    <a:pt x="107" y="158"/>
                    <a:pt x="112" y="156"/>
                    <a:pt x="118" y="154"/>
                  </a:cubicBezTo>
                  <a:cubicBezTo>
                    <a:pt x="124" y="151"/>
                    <a:pt x="132" y="149"/>
                    <a:pt x="138" y="147"/>
                  </a:cubicBezTo>
                  <a:cubicBezTo>
                    <a:pt x="140" y="146"/>
                    <a:pt x="142" y="145"/>
                    <a:pt x="144" y="145"/>
                  </a:cubicBezTo>
                  <a:cubicBezTo>
                    <a:pt x="142" y="146"/>
                    <a:pt x="140" y="147"/>
                    <a:pt x="137" y="148"/>
                  </a:cubicBezTo>
                  <a:cubicBezTo>
                    <a:pt x="131" y="151"/>
                    <a:pt x="124" y="154"/>
                    <a:pt x="118" y="157"/>
                  </a:cubicBezTo>
                  <a:cubicBezTo>
                    <a:pt x="113" y="159"/>
                    <a:pt x="107" y="161"/>
                    <a:pt x="102" y="164"/>
                  </a:cubicBezTo>
                  <a:cubicBezTo>
                    <a:pt x="102" y="162"/>
                    <a:pt x="102" y="161"/>
                    <a:pt x="102" y="160"/>
                  </a:cubicBezTo>
                  <a:close/>
                  <a:moveTo>
                    <a:pt x="105" y="163"/>
                  </a:moveTo>
                  <a:cubicBezTo>
                    <a:pt x="105" y="163"/>
                    <a:pt x="105" y="163"/>
                    <a:pt x="105" y="163"/>
                  </a:cubicBezTo>
                  <a:cubicBezTo>
                    <a:pt x="105" y="163"/>
                    <a:pt x="105" y="163"/>
                    <a:pt x="105" y="163"/>
                  </a:cubicBezTo>
                  <a:close/>
                  <a:moveTo>
                    <a:pt x="104" y="163"/>
                  </a:moveTo>
                  <a:cubicBezTo>
                    <a:pt x="104" y="163"/>
                    <a:pt x="104" y="163"/>
                    <a:pt x="103" y="164"/>
                  </a:cubicBezTo>
                  <a:cubicBezTo>
                    <a:pt x="104" y="163"/>
                    <a:pt x="104" y="163"/>
                    <a:pt x="104" y="163"/>
                  </a:cubicBezTo>
                  <a:close/>
                  <a:moveTo>
                    <a:pt x="130" y="154"/>
                  </a:moveTo>
                  <a:cubicBezTo>
                    <a:pt x="132" y="154"/>
                    <a:pt x="135" y="153"/>
                    <a:pt x="137" y="152"/>
                  </a:cubicBezTo>
                  <a:cubicBezTo>
                    <a:pt x="133" y="154"/>
                    <a:pt x="129" y="155"/>
                    <a:pt x="125" y="157"/>
                  </a:cubicBezTo>
                  <a:cubicBezTo>
                    <a:pt x="119" y="159"/>
                    <a:pt x="114" y="162"/>
                    <a:pt x="108" y="164"/>
                  </a:cubicBezTo>
                  <a:cubicBezTo>
                    <a:pt x="106" y="165"/>
                    <a:pt x="103" y="166"/>
                    <a:pt x="102" y="168"/>
                  </a:cubicBezTo>
                  <a:cubicBezTo>
                    <a:pt x="102" y="167"/>
                    <a:pt x="102" y="166"/>
                    <a:pt x="102" y="165"/>
                  </a:cubicBezTo>
                  <a:cubicBezTo>
                    <a:pt x="111" y="161"/>
                    <a:pt x="120" y="158"/>
                    <a:pt x="130" y="154"/>
                  </a:cubicBezTo>
                  <a:close/>
                  <a:moveTo>
                    <a:pt x="113" y="164"/>
                  </a:moveTo>
                  <a:cubicBezTo>
                    <a:pt x="118" y="162"/>
                    <a:pt x="123" y="161"/>
                    <a:pt x="129" y="160"/>
                  </a:cubicBezTo>
                  <a:cubicBezTo>
                    <a:pt x="133" y="158"/>
                    <a:pt x="137" y="157"/>
                    <a:pt x="141" y="155"/>
                  </a:cubicBezTo>
                  <a:cubicBezTo>
                    <a:pt x="140" y="156"/>
                    <a:pt x="140" y="156"/>
                    <a:pt x="139" y="156"/>
                  </a:cubicBezTo>
                  <a:cubicBezTo>
                    <a:pt x="134" y="158"/>
                    <a:pt x="129" y="160"/>
                    <a:pt x="125" y="162"/>
                  </a:cubicBezTo>
                  <a:cubicBezTo>
                    <a:pt x="120" y="164"/>
                    <a:pt x="115" y="166"/>
                    <a:pt x="110" y="168"/>
                  </a:cubicBezTo>
                  <a:cubicBezTo>
                    <a:pt x="108" y="170"/>
                    <a:pt x="105" y="170"/>
                    <a:pt x="103" y="172"/>
                  </a:cubicBezTo>
                  <a:cubicBezTo>
                    <a:pt x="103" y="171"/>
                    <a:pt x="102" y="170"/>
                    <a:pt x="102" y="169"/>
                  </a:cubicBezTo>
                  <a:cubicBezTo>
                    <a:pt x="106" y="168"/>
                    <a:pt x="109" y="166"/>
                    <a:pt x="113" y="164"/>
                  </a:cubicBezTo>
                  <a:close/>
                  <a:moveTo>
                    <a:pt x="142" y="160"/>
                  </a:moveTo>
                  <a:cubicBezTo>
                    <a:pt x="140" y="161"/>
                    <a:pt x="138" y="161"/>
                    <a:pt x="136" y="162"/>
                  </a:cubicBezTo>
                  <a:cubicBezTo>
                    <a:pt x="132" y="163"/>
                    <a:pt x="127" y="165"/>
                    <a:pt x="123" y="167"/>
                  </a:cubicBezTo>
                  <a:cubicBezTo>
                    <a:pt x="120" y="168"/>
                    <a:pt x="117" y="170"/>
                    <a:pt x="114" y="171"/>
                  </a:cubicBezTo>
                  <a:cubicBezTo>
                    <a:pt x="112" y="172"/>
                    <a:pt x="109" y="173"/>
                    <a:pt x="107" y="175"/>
                  </a:cubicBezTo>
                  <a:cubicBezTo>
                    <a:pt x="106" y="175"/>
                    <a:pt x="107" y="175"/>
                    <a:pt x="107" y="175"/>
                  </a:cubicBezTo>
                  <a:cubicBezTo>
                    <a:pt x="109" y="176"/>
                    <a:pt x="110" y="175"/>
                    <a:pt x="112" y="174"/>
                  </a:cubicBezTo>
                  <a:cubicBezTo>
                    <a:pt x="116" y="173"/>
                    <a:pt x="119" y="172"/>
                    <a:pt x="123" y="170"/>
                  </a:cubicBezTo>
                  <a:cubicBezTo>
                    <a:pt x="122" y="170"/>
                    <a:pt x="127" y="168"/>
                    <a:pt x="125" y="170"/>
                  </a:cubicBezTo>
                  <a:cubicBezTo>
                    <a:pt x="124" y="171"/>
                    <a:pt x="122" y="171"/>
                    <a:pt x="120" y="172"/>
                  </a:cubicBezTo>
                  <a:cubicBezTo>
                    <a:pt x="118" y="173"/>
                    <a:pt x="116" y="173"/>
                    <a:pt x="114" y="175"/>
                  </a:cubicBezTo>
                  <a:cubicBezTo>
                    <a:pt x="114" y="175"/>
                    <a:pt x="114" y="176"/>
                    <a:pt x="114" y="176"/>
                  </a:cubicBezTo>
                  <a:cubicBezTo>
                    <a:pt x="115" y="176"/>
                    <a:pt x="115" y="176"/>
                    <a:pt x="115" y="176"/>
                  </a:cubicBezTo>
                  <a:cubicBezTo>
                    <a:pt x="115" y="176"/>
                    <a:pt x="115" y="175"/>
                    <a:pt x="115" y="175"/>
                  </a:cubicBezTo>
                  <a:cubicBezTo>
                    <a:pt x="115" y="175"/>
                    <a:pt x="119" y="173"/>
                    <a:pt x="119" y="173"/>
                  </a:cubicBezTo>
                  <a:cubicBezTo>
                    <a:pt x="120" y="172"/>
                    <a:pt x="121" y="172"/>
                    <a:pt x="122" y="172"/>
                  </a:cubicBezTo>
                  <a:cubicBezTo>
                    <a:pt x="123" y="171"/>
                    <a:pt x="124" y="171"/>
                    <a:pt x="124" y="171"/>
                  </a:cubicBezTo>
                  <a:cubicBezTo>
                    <a:pt x="120" y="174"/>
                    <a:pt x="114" y="177"/>
                    <a:pt x="108" y="176"/>
                  </a:cubicBezTo>
                  <a:cubicBezTo>
                    <a:pt x="106" y="176"/>
                    <a:pt x="104" y="175"/>
                    <a:pt x="103" y="173"/>
                  </a:cubicBezTo>
                  <a:cubicBezTo>
                    <a:pt x="111" y="172"/>
                    <a:pt x="117" y="169"/>
                    <a:pt x="124" y="166"/>
                  </a:cubicBezTo>
                  <a:cubicBezTo>
                    <a:pt x="128" y="164"/>
                    <a:pt x="132" y="163"/>
                    <a:pt x="136" y="162"/>
                  </a:cubicBezTo>
                  <a:cubicBezTo>
                    <a:pt x="138" y="161"/>
                    <a:pt x="141" y="160"/>
                    <a:pt x="144" y="159"/>
                  </a:cubicBezTo>
                  <a:cubicBezTo>
                    <a:pt x="143" y="160"/>
                    <a:pt x="143" y="160"/>
                    <a:pt x="142" y="160"/>
                  </a:cubicBezTo>
                  <a:close/>
                  <a:moveTo>
                    <a:pt x="128" y="168"/>
                  </a:moveTo>
                  <a:cubicBezTo>
                    <a:pt x="128" y="168"/>
                    <a:pt x="127" y="168"/>
                    <a:pt x="127" y="168"/>
                  </a:cubicBezTo>
                  <a:cubicBezTo>
                    <a:pt x="123" y="169"/>
                    <a:pt x="118" y="171"/>
                    <a:pt x="114" y="173"/>
                  </a:cubicBezTo>
                  <a:cubicBezTo>
                    <a:pt x="113" y="173"/>
                    <a:pt x="112" y="174"/>
                    <a:pt x="111" y="174"/>
                  </a:cubicBezTo>
                  <a:cubicBezTo>
                    <a:pt x="110" y="175"/>
                    <a:pt x="107" y="175"/>
                    <a:pt x="111" y="173"/>
                  </a:cubicBezTo>
                  <a:cubicBezTo>
                    <a:pt x="113" y="172"/>
                    <a:pt x="115" y="171"/>
                    <a:pt x="117" y="170"/>
                  </a:cubicBezTo>
                  <a:cubicBezTo>
                    <a:pt x="123" y="168"/>
                    <a:pt x="129" y="165"/>
                    <a:pt x="135" y="163"/>
                  </a:cubicBezTo>
                  <a:cubicBezTo>
                    <a:pt x="136" y="163"/>
                    <a:pt x="137" y="163"/>
                    <a:pt x="138" y="162"/>
                  </a:cubicBezTo>
                  <a:cubicBezTo>
                    <a:pt x="134" y="164"/>
                    <a:pt x="131" y="166"/>
                    <a:pt x="128" y="168"/>
                  </a:cubicBezTo>
                  <a:close/>
                  <a:moveTo>
                    <a:pt x="148" y="157"/>
                  </a:moveTo>
                  <a:cubicBezTo>
                    <a:pt x="140" y="159"/>
                    <a:pt x="132" y="162"/>
                    <a:pt x="125" y="165"/>
                  </a:cubicBezTo>
                  <a:cubicBezTo>
                    <a:pt x="121" y="166"/>
                    <a:pt x="118" y="168"/>
                    <a:pt x="114" y="170"/>
                  </a:cubicBezTo>
                  <a:cubicBezTo>
                    <a:pt x="112" y="171"/>
                    <a:pt x="110" y="171"/>
                    <a:pt x="107" y="172"/>
                  </a:cubicBezTo>
                  <a:cubicBezTo>
                    <a:pt x="106" y="172"/>
                    <a:pt x="105" y="172"/>
                    <a:pt x="104" y="172"/>
                  </a:cubicBezTo>
                  <a:cubicBezTo>
                    <a:pt x="105" y="171"/>
                    <a:pt x="106" y="171"/>
                    <a:pt x="107" y="170"/>
                  </a:cubicBezTo>
                  <a:cubicBezTo>
                    <a:pt x="115" y="168"/>
                    <a:pt x="122" y="163"/>
                    <a:pt x="130" y="160"/>
                  </a:cubicBezTo>
                  <a:cubicBezTo>
                    <a:pt x="138" y="157"/>
                    <a:pt x="147" y="155"/>
                    <a:pt x="155" y="151"/>
                  </a:cubicBezTo>
                  <a:cubicBezTo>
                    <a:pt x="154" y="154"/>
                    <a:pt x="151" y="156"/>
                    <a:pt x="148" y="157"/>
                  </a:cubicBezTo>
                  <a:close/>
                  <a:moveTo>
                    <a:pt x="155" y="150"/>
                  </a:moveTo>
                  <a:cubicBezTo>
                    <a:pt x="155" y="150"/>
                    <a:pt x="155" y="150"/>
                    <a:pt x="154" y="150"/>
                  </a:cubicBezTo>
                  <a:cubicBezTo>
                    <a:pt x="146" y="154"/>
                    <a:pt x="136" y="157"/>
                    <a:pt x="127" y="159"/>
                  </a:cubicBezTo>
                  <a:cubicBezTo>
                    <a:pt x="122" y="161"/>
                    <a:pt x="116" y="162"/>
                    <a:pt x="111" y="164"/>
                  </a:cubicBezTo>
                  <a:cubicBezTo>
                    <a:pt x="110" y="165"/>
                    <a:pt x="108" y="166"/>
                    <a:pt x="107" y="166"/>
                  </a:cubicBezTo>
                  <a:cubicBezTo>
                    <a:pt x="105" y="167"/>
                    <a:pt x="104" y="168"/>
                    <a:pt x="103" y="168"/>
                  </a:cubicBezTo>
                  <a:cubicBezTo>
                    <a:pt x="103" y="168"/>
                    <a:pt x="104" y="167"/>
                    <a:pt x="105" y="166"/>
                  </a:cubicBezTo>
                  <a:cubicBezTo>
                    <a:pt x="115" y="161"/>
                    <a:pt x="125" y="157"/>
                    <a:pt x="135" y="153"/>
                  </a:cubicBezTo>
                  <a:cubicBezTo>
                    <a:pt x="140" y="152"/>
                    <a:pt x="144" y="150"/>
                    <a:pt x="148" y="148"/>
                  </a:cubicBezTo>
                  <a:cubicBezTo>
                    <a:pt x="149" y="148"/>
                    <a:pt x="150" y="147"/>
                    <a:pt x="151" y="147"/>
                  </a:cubicBezTo>
                  <a:cubicBezTo>
                    <a:pt x="152" y="146"/>
                    <a:pt x="154" y="146"/>
                    <a:pt x="156" y="145"/>
                  </a:cubicBezTo>
                  <a:cubicBezTo>
                    <a:pt x="156" y="145"/>
                    <a:pt x="156" y="146"/>
                    <a:pt x="156" y="146"/>
                  </a:cubicBezTo>
                  <a:cubicBezTo>
                    <a:pt x="156" y="148"/>
                    <a:pt x="155" y="149"/>
                    <a:pt x="155" y="150"/>
                  </a:cubicBezTo>
                  <a:close/>
                  <a:moveTo>
                    <a:pt x="156" y="144"/>
                  </a:moveTo>
                  <a:cubicBezTo>
                    <a:pt x="155" y="144"/>
                    <a:pt x="155" y="144"/>
                    <a:pt x="154" y="145"/>
                  </a:cubicBezTo>
                  <a:cubicBezTo>
                    <a:pt x="154" y="144"/>
                    <a:pt x="154" y="145"/>
                    <a:pt x="153" y="145"/>
                  </a:cubicBezTo>
                  <a:cubicBezTo>
                    <a:pt x="151" y="146"/>
                    <a:pt x="149" y="147"/>
                    <a:pt x="146" y="148"/>
                  </a:cubicBezTo>
                  <a:cubicBezTo>
                    <a:pt x="137" y="152"/>
                    <a:pt x="127" y="155"/>
                    <a:pt x="117" y="158"/>
                  </a:cubicBezTo>
                  <a:cubicBezTo>
                    <a:pt x="126" y="154"/>
                    <a:pt x="135" y="150"/>
                    <a:pt x="144" y="146"/>
                  </a:cubicBezTo>
                  <a:cubicBezTo>
                    <a:pt x="146" y="145"/>
                    <a:pt x="147" y="144"/>
                    <a:pt x="148" y="144"/>
                  </a:cubicBezTo>
                  <a:cubicBezTo>
                    <a:pt x="151" y="143"/>
                    <a:pt x="153" y="142"/>
                    <a:pt x="156" y="141"/>
                  </a:cubicBezTo>
                  <a:cubicBezTo>
                    <a:pt x="156" y="141"/>
                    <a:pt x="156" y="141"/>
                    <a:pt x="156" y="141"/>
                  </a:cubicBezTo>
                  <a:cubicBezTo>
                    <a:pt x="156" y="142"/>
                    <a:pt x="156" y="143"/>
                    <a:pt x="156" y="144"/>
                  </a:cubicBezTo>
                  <a:close/>
                  <a:moveTo>
                    <a:pt x="157" y="140"/>
                  </a:moveTo>
                  <a:cubicBezTo>
                    <a:pt x="155" y="141"/>
                    <a:pt x="153" y="142"/>
                    <a:pt x="151" y="142"/>
                  </a:cubicBezTo>
                  <a:cubicBezTo>
                    <a:pt x="153" y="141"/>
                    <a:pt x="155" y="140"/>
                    <a:pt x="158" y="139"/>
                  </a:cubicBezTo>
                  <a:cubicBezTo>
                    <a:pt x="157" y="139"/>
                    <a:pt x="157" y="140"/>
                    <a:pt x="157" y="140"/>
                  </a:cubicBezTo>
                  <a:close/>
                  <a:moveTo>
                    <a:pt x="160" y="137"/>
                  </a:moveTo>
                  <a:cubicBezTo>
                    <a:pt x="160" y="137"/>
                    <a:pt x="159" y="137"/>
                    <a:pt x="159" y="137"/>
                  </a:cubicBezTo>
                  <a:cubicBezTo>
                    <a:pt x="158" y="138"/>
                    <a:pt x="158" y="138"/>
                    <a:pt x="157" y="138"/>
                  </a:cubicBezTo>
                  <a:cubicBezTo>
                    <a:pt x="153" y="140"/>
                    <a:pt x="150" y="142"/>
                    <a:pt x="147" y="143"/>
                  </a:cubicBezTo>
                  <a:cubicBezTo>
                    <a:pt x="144" y="144"/>
                    <a:pt x="141" y="145"/>
                    <a:pt x="138" y="146"/>
                  </a:cubicBezTo>
                  <a:cubicBezTo>
                    <a:pt x="131" y="148"/>
                    <a:pt x="124" y="151"/>
                    <a:pt x="117" y="153"/>
                  </a:cubicBezTo>
                  <a:cubicBezTo>
                    <a:pt x="114" y="154"/>
                    <a:pt x="111" y="156"/>
                    <a:pt x="108" y="157"/>
                  </a:cubicBezTo>
                  <a:cubicBezTo>
                    <a:pt x="107" y="157"/>
                    <a:pt x="105" y="158"/>
                    <a:pt x="104" y="158"/>
                  </a:cubicBezTo>
                  <a:cubicBezTo>
                    <a:pt x="103" y="159"/>
                    <a:pt x="102" y="159"/>
                    <a:pt x="102" y="159"/>
                  </a:cubicBezTo>
                  <a:cubicBezTo>
                    <a:pt x="103" y="159"/>
                    <a:pt x="103" y="158"/>
                    <a:pt x="104" y="158"/>
                  </a:cubicBezTo>
                  <a:cubicBezTo>
                    <a:pt x="117" y="151"/>
                    <a:pt x="131" y="146"/>
                    <a:pt x="144" y="141"/>
                  </a:cubicBezTo>
                  <a:cubicBezTo>
                    <a:pt x="151" y="138"/>
                    <a:pt x="157" y="135"/>
                    <a:pt x="164" y="133"/>
                  </a:cubicBezTo>
                  <a:cubicBezTo>
                    <a:pt x="168" y="131"/>
                    <a:pt x="173" y="130"/>
                    <a:pt x="177" y="128"/>
                  </a:cubicBezTo>
                  <a:cubicBezTo>
                    <a:pt x="173" y="132"/>
                    <a:pt x="164" y="134"/>
                    <a:pt x="160" y="137"/>
                  </a:cubicBezTo>
                  <a:close/>
                  <a:moveTo>
                    <a:pt x="178" y="126"/>
                  </a:moveTo>
                  <a:cubicBezTo>
                    <a:pt x="172" y="128"/>
                    <a:pt x="166" y="130"/>
                    <a:pt x="159" y="132"/>
                  </a:cubicBezTo>
                  <a:cubicBezTo>
                    <a:pt x="152" y="134"/>
                    <a:pt x="146" y="137"/>
                    <a:pt x="139" y="140"/>
                  </a:cubicBezTo>
                  <a:cubicBezTo>
                    <a:pt x="132" y="143"/>
                    <a:pt x="126" y="146"/>
                    <a:pt x="119" y="148"/>
                  </a:cubicBezTo>
                  <a:cubicBezTo>
                    <a:pt x="114" y="150"/>
                    <a:pt x="108" y="152"/>
                    <a:pt x="103" y="154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15" y="147"/>
                    <a:pt x="128" y="143"/>
                    <a:pt x="141" y="137"/>
                  </a:cubicBezTo>
                  <a:cubicBezTo>
                    <a:pt x="147" y="135"/>
                    <a:pt x="154" y="132"/>
                    <a:pt x="161" y="130"/>
                  </a:cubicBezTo>
                  <a:cubicBezTo>
                    <a:pt x="166" y="129"/>
                    <a:pt x="172" y="126"/>
                    <a:pt x="177" y="124"/>
                  </a:cubicBezTo>
                  <a:cubicBezTo>
                    <a:pt x="177" y="124"/>
                    <a:pt x="178" y="124"/>
                    <a:pt x="178" y="124"/>
                  </a:cubicBezTo>
                  <a:cubicBezTo>
                    <a:pt x="178" y="124"/>
                    <a:pt x="178" y="124"/>
                    <a:pt x="178" y="123"/>
                  </a:cubicBezTo>
                  <a:cubicBezTo>
                    <a:pt x="178" y="124"/>
                    <a:pt x="178" y="125"/>
                    <a:pt x="178" y="126"/>
                  </a:cubicBezTo>
                  <a:close/>
                  <a:moveTo>
                    <a:pt x="176" y="121"/>
                  </a:moveTo>
                  <a:cubicBezTo>
                    <a:pt x="176" y="121"/>
                    <a:pt x="176" y="121"/>
                    <a:pt x="176" y="121"/>
                  </a:cubicBezTo>
                  <a:cubicBezTo>
                    <a:pt x="167" y="123"/>
                    <a:pt x="158" y="127"/>
                    <a:pt x="149" y="130"/>
                  </a:cubicBezTo>
                  <a:cubicBezTo>
                    <a:pt x="145" y="131"/>
                    <a:pt x="141" y="132"/>
                    <a:pt x="137" y="133"/>
                  </a:cubicBezTo>
                  <a:cubicBezTo>
                    <a:pt x="130" y="136"/>
                    <a:pt x="123" y="138"/>
                    <a:pt x="116" y="140"/>
                  </a:cubicBezTo>
                  <a:cubicBezTo>
                    <a:pt x="114" y="141"/>
                    <a:pt x="113" y="141"/>
                    <a:pt x="111" y="142"/>
                  </a:cubicBezTo>
                  <a:cubicBezTo>
                    <a:pt x="111" y="142"/>
                    <a:pt x="110" y="142"/>
                    <a:pt x="110" y="142"/>
                  </a:cubicBezTo>
                  <a:cubicBezTo>
                    <a:pt x="109" y="143"/>
                    <a:pt x="108" y="143"/>
                    <a:pt x="107" y="142"/>
                  </a:cubicBezTo>
                  <a:cubicBezTo>
                    <a:pt x="110" y="140"/>
                    <a:pt x="114" y="140"/>
                    <a:pt x="117" y="139"/>
                  </a:cubicBezTo>
                  <a:cubicBezTo>
                    <a:pt x="124" y="137"/>
                    <a:pt x="129" y="134"/>
                    <a:pt x="136" y="132"/>
                  </a:cubicBezTo>
                  <a:cubicBezTo>
                    <a:pt x="143" y="129"/>
                    <a:pt x="150" y="127"/>
                    <a:pt x="158" y="124"/>
                  </a:cubicBezTo>
                  <a:cubicBezTo>
                    <a:pt x="158" y="124"/>
                    <a:pt x="159" y="124"/>
                    <a:pt x="159" y="123"/>
                  </a:cubicBezTo>
                  <a:cubicBezTo>
                    <a:pt x="160" y="123"/>
                    <a:pt x="160" y="123"/>
                    <a:pt x="161" y="123"/>
                  </a:cubicBezTo>
                  <a:cubicBezTo>
                    <a:pt x="166" y="122"/>
                    <a:pt x="172" y="121"/>
                    <a:pt x="177" y="118"/>
                  </a:cubicBezTo>
                  <a:cubicBezTo>
                    <a:pt x="177" y="119"/>
                    <a:pt x="178" y="119"/>
                    <a:pt x="178" y="120"/>
                  </a:cubicBezTo>
                  <a:cubicBezTo>
                    <a:pt x="177" y="120"/>
                    <a:pt x="177" y="120"/>
                    <a:pt x="176" y="121"/>
                  </a:cubicBezTo>
                  <a:close/>
                  <a:moveTo>
                    <a:pt x="165" y="122"/>
                  </a:moveTo>
                  <a:cubicBezTo>
                    <a:pt x="166" y="121"/>
                    <a:pt x="166" y="121"/>
                    <a:pt x="167" y="121"/>
                  </a:cubicBezTo>
                  <a:cubicBezTo>
                    <a:pt x="169" y="120"/>
                    <a:pt x="171" y="120"/>
                    <a:pt x="172" y="119"/>
                  </a:cubicBezTo>
                  <a:cubicBezTo>
                    <a:pt x="173" y="119"/>
                    <a:pt x="178" y="117"/>
                    <a:pt x="174" y="119"/>
                  </a:cubicBezTo>
                  <a:cubicBezTo>
                    <a:pt x="171" y="120"/>
                    <a:pt x="168" y="121"/>
                    <a:pt x="165" y="122"/>
                  </a:cubicBezTo>
                  <a:close/>
                  <a:moveTo>
                    <a:pt x="155" y="124"/>
                  </a:moveTo>
                  <a:cubicBezTo>
                    <a:pt x="155" y="124"/>
                    <a:pt x="155" y="124"/>
                    <a:pt x="154" y="124"/>
                  </a:cubicBezTo>
                  <a:cubicBezTo>
                    <a:pt x="141" y="127"/>
                    <a:pt x="127" y="131"/>
                    <a:pt x="115" y="137"/>
                  </a:cubicBezTo>
                  <a:cubicBezTo>
                    <a:pt x="113" y="138"/>
                    <a:pt x="111" y="139"/>
                    <a:pt x="109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109" y="139"/>
                    <a:pt x="111" y="138"/>
                    <a:pt x="111" y="138"/>
                  </a:cubicBezTo>
                  <a:cubicBezTo>
                    <a:pt x="114" y="136"/>
                    <a:pt x="118" y="135"/>
                    <a:pt x="122" y="133"/>
                  </a:cubicBezTo>
                  <a:cubicBezTo>
                    <a:pt x="129" y="130"/>
                    <a:pt x="136" y="128"/>
                    <a:pt x="143" y="125"/>
                  </a:cubicBezTo>
                  <a:cubicBezTo>
                    <a:pt x="145" y="124"/>
                    <a:pt x="148" y="123"/>
                    <a:pt x="151" y="123"/>
                  </a:cubicBezTo>
                  <a:cubicBezTo>
                    <a:pt x="159" y="121"/>
                    <a:pt x="168" y="119"/>
                    <a:pt x="175" y="116"/>
                  </a:cubicBezTo>
                  <a:cubicBezTo>
                    <a:pt x="176" y="116"/>
                    <a:pt x="176" y="117"/>
                    <a:pt x="177" y="118"/>
                  </a:cubicBezTo>
                  <a:cubicBezTo>
                    <a:pt x="169" y="119"/>
                    <a:pt x="162" y="121"/>
                    <a:pt x="155" y="124"/>
                  </a:cubicBezTo>
                  <a:close/>
                  <a:moveTo>
                    <a:pt x="168" y="117"/>
                  </a:moveTo>
                  <a:cubicBezTo>
                    <a:pt x="170" y="117"/>
                    <a:pt x="172" y="116"/>
                    <a:pt x="174" y="116"/>
                  </a:cubicBezTo>
                  <a:cubicBezTo>
                    <a:pt x="172" y="116"/>
                    <a:pt x="170" y="117"/>
                    <a:pt x="168" y="117"/>
                  </a:cubicBezTo>
                  <a:close/>
                  <a:moveTo>
                    <a:pt x="158" y="120"/>
                  </a:moveTo>
                  <a:cubicBezTo>
                    <a:pt x="158" y="120"/>
                    <a:pt x="158" y="120"/>
                    <a:pt x="157" y="120"/>
                  </a:cubicBezTo>
                  <a:cubicBezTo>
                    <a:pt x="145" y="123"/>
                    <a:pt x="132" y="127"/>
                    <a:pt x="120" y="131"/>
                  </a:cubicBezTo>
                  <a:cubicBezTo>
                    <a:pt x="117" y="132"/>
                    <a:pt x="114" y="134"/>
                    <a:pt x="112" y="135"/>
                  </a:cubicBezTo>
                  <a:cubicBezTo>
                    <a:pt x="111" y="135"/>
                    <a:pt x="111" y="135"/>
                    <a:pt x="110" y="136"/>
                  </a:cubicBezTo>
                  <a:cubicBezTo>
                    <a:pt x="110" y="135"/>
                    <a:pt x="110" y="135"/>
                    <a:pt x="110" y="135"/>
                  </a:cubicBezTo>
                  <a:cubicBezTo>
                    <a:pt x="111" y="134"/>
                    <a:pt x="113" y="133"/>
                    <a:pt x="114" y="133"/>
                  </a:cubicBezTo>
                  <a:cubicBezTo>
                    <a:pt x="120" y="129"/>
                    <a:pt x="127" y="127"/>
                    <a:pt x="134" y="125"/>
                  </a:cubicBezTo>
                  <a:cubicBezTo>
                    <a:pt x="147" y="121"/>
                    <a:pt x="161" y="118"/>
                    <a:pt x="173" y="113"/>
                  </a:cubicBezTo>
                  <a:cubicBezTo>
                    <a:pt x="174" y="113"/>
                    <a:pt x="174" y="114"/>
                    <a:pt x="175" y="115"/>
                  </a:cubicBezTo>
                  <a:cubicBezTo>
                    <a:pt x="169" y="116"/>
                    <a:pt x="164" y="118"/>
                    <a:pt x="158" y="120"/>
                  </a:cubicBezTo>
                  <a:close/>
                  <a:moveTo>
                    <a:pt x="147" y="120"/>
                  </a:moveTo>
                  <a:cubicBezTo>
                    <a:pt x="151" y="119"/>
                    <a:pt x="155" y="118"/>
                    <a:pt x="158" y="117"/>
                  </a:cubicBezTo>
                  <a:cubicBezTo>
                    <a:pt x="159" y="117"/>
                    <a:pt x="160" y="117"/>
                    <a:pt x="161" y="116"/>
                  </a:cubicBezTo>
                  <a:cubicBezTo>
                    <a:pt x="156" y="118"/>
                    <a:pt x="152" y="119"/>
                    <a:pt x="147" y="120"/>
                  </a:cubicBezTo>
                  <a:close/>
                  <a:moveTo>
                    <a:pt x="142" y="121"/>
                  </a:moveTo>
                  <a:cubicBezTo>
                    <a:pt x="137" y="122"/>
                    <a:pt x="132" y="124"/>
                    <a:pt x="127" y="126"/>
                  </a:cubicBezTo>
                  <a:cubicBezTo>
                    <a:pt x="124" y="126"/>
                    <a:pt x="122" y="127"/>
                    <a:pt x="119" y="128"/>
                  </a:cubicBezTo>
                  <a:cubicBezTo>
                    <a:pt x="117" y="129"/>
                    <a:pt x="114" y="129"/>
                    <a:pt x="112" y="130"/>
                  </a:cubicBezTo>
                  <a:cubicBezTo>
                    <a:pt x="122" y="126"/>
                    <a:pt x="133" y="122"/>
                    <a:pt x="144" y="119"/>
                  </a:cubicBezTo>
                  <a:cubicBezTo>
                    <a:pt x="149" y="118"/>
                    <a:pt x="154" y="116"/>
                    <a:pt x="159" y="114"/>
                  </a:cubicBezTo>
                  <a:cubicBezTo>
                    <a:pt x="164" y="113"/>
                    <a:pt x="168" y="112"/>
                    <a:pt x="172" y="110"/>
                  </a:cubicBezTo>
                  <a:cubicBezTo>
                    <a:pt x="172" y="111"/>
                    <a:pt x="172" y="111"/>
                    <a:pt x="173" y="112"/>
                  </a:cubicBezTo>
                  <a:cubicBezTo>
                    <a:pt x="163" y="115"/>
                    <a:pt x="152" y="118"/>
                    <a:pt x="142" y="121"/>
                  </a:cubicBezTo>
                  <a:close/>
                  <a:moveTo>
                    <a:pt x="170" y="108"/>
                  </a:moveTo>
                  <a:cubicBezTo>
                    <a:pt x="170" y="108"/>
                    <a:pt x="170" y="108"/>
                    <a:pt x="170" y="108"/>
                  </a:cubicBezTo>
                  <a:cubicBezTo>
                    <a:pt x="169" y="109"/>
                    <a:pt x="168" y="109"/>
                    <a:pt x="167" y="109"/>
                  </a:cubicBezTo>
                  <a:cubicBezTo>
                    <a:pt x="165" y="110"/>
                    <a:pt x="163" y="110"/>
                    <a:pt x="161" y="111"/>
                  </a:cubicBezTo>
                  <a:cubicBezTo>
                    <a:pt x="155" y="112"/>
                    <a:pt x="150" y="114"/>
                    <a:pt x="144" y="115"/>
                  </a:cubicBezTo>
                  <a:cubicBezTo>
                    <a:pt x="134" y="118"/>
                    <a:pt x="122" y="120"/>
                    <a:pt x="113" y="125"/>
                  </a:cubicBezTo>
                  <a:cubicBezTo>
                    <a:pt x="112" y="125"/>
                    <a:pt x="111" y="126"/>
                    <a:pt x="111" y="126"/>
                  </a:cubicBezTo>
                  <a:cubicBezTo>
                    <a:pt x="111" y="126"/>
                    <a:pt x="111" y="126"/>
                    <a:pt x="111" y="126"/>
                  </a:cubicBezTo>
                  <a:cubicBezTo>
                    <a:pt x="111" y="126"/>
                    <a:pt x="113" y="125"/>
                    <a:pt x="114" y="124"/>
                  </a:cubicBezTo>
                  <a:cubicBezTo>
                    <a:pt x="117" y="123"/>
                    <a:pt x="120" y="122"/>
                    <a:pt x="123" y="121"/>
                  </a:cubicBezTo>
                  <a:cubicBezTo>
                    <a:pt x="129" y="119"/>
                    <a:pt x="134" y="117"/>
                    <a:pt x="140" y="115"/>
                  </a:cubicBezTo>
                  <a:cubicBezTo>
                    <a:pt x="145" y="113"/>
                    <a:pt x="151" y="112"/>
                    <a:pt x="156" y="110"/>
                  </a:cubicBezTo>
                  <a:cubicBezTo>
                    <a:pt x="161" y="108"/>
                    <a:pt x="166" y="105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1" y="105"/>
                    <a:pt x="171" y="106"/>
                    <a:pt x="171" y="107"/>
                  </a:cubicBezTo>
                  <a:cubicBezTo>
                    <a:pt x="171" y="107"/>
                    <a:pt x="171" y="107"/>
                    <a:pt x="170" y="108"/>
                  </a:cubicBezTo>
                  <a:close/>
                  <a:moveTo>
                    <a:pt x="171" y="103"/>
                  </a:moveTo>
                  <a:cubicBezTo>
                    <a:pt x="167" y="104"/>
                    <a:pt x="162" y="106"/>
                    <a:pt x="158" y="108"/>
                  </a:cubicBezTo>
                  <a:cubicBezTo>
                    <a:pt x="153" y="109"/>
                    <a:pt x="147" y="110"/>
                    <a:pt x="142" y="112"/>
                  </a:cubicBezTo>
                  <a:cubicBezTo>
                    <a:pt x="132" y="114"/>
                    <a:pt x="122" y="119"/>
                    <a:pt x="112" y="121"/>
                  </a:cubicBezTo>
                  <a:cubicBezTo>
                    <a:pt x="108" y="122"/>
                    <a:pt x="113" y="120"/>
                    <a:pt x="114" y="120"/>
                  </a:cubicBezTo>
                  <a:cubicBezTo>
                    <a:pt x="117" y="118"/>
                    <a:pt x="120" y="117"/>
                    <a:pt x="123" y="116"/>
                  </a:cubicBezTo>
                  <a:cubicBezTo>
                    <a:pt x="128" y="114"/>
                    <a:pt x="133" y="112"/>
                    <a:pt x="139" y="111"/>
                  </a:cubicBezTo>
                  <a:cubicBezTo>
                    <a:pt x="148" y="107"/>
                    <a:pt x="158" y="104"/>
                    <a:pt x="168" y="101"/>
                  </a:cubicBezTo>
                  <a:cubicBezTo>
                    <a:pt x="169" y="101"/>
                    <a:pt x="169" y="101"/>
                    <a:pt x="169" y="101"/>
                  </a:cubicBezTo>
                  <a:cubicBezTo>
                    <a:pt x="170" y="100"/>
                    <a:pt x="170" y="100"/>
                    <a:pt x="171" y="100"/>
                  </a:cubicBezTo>
                  <a:cubicBezTo>
                    <a:pt x="171" y="100"/>
                    <a:pt x="171" y="100"/>
                    <a:pt x="171" y="100"/>
                  </a:cubicBezTo>
                  <a:cubicBezTo>
                    <a:pt x="171" y="101"/>
                    <a:pt x="171" y="102"/>
                    <a:pt x="171" y="103"/>
                  </a:cubicBezTo>
                  <a:cubicBezTo>
                    <a:pt x="171" y="103"/>
                    <a:pt x="171" y="103"/>
                    <a:pt x="171" y="103"/>
                  </a:cubicBezTo>
                  <a:close/>
                  <a:moveTo>
                    <a:pt x="127" y="110"/>
                  </a:moveTo>
                  <a:cubicBezTo>
                    <a:pt x="124" y="111"/>
                    <a:pt x="121" y="112"/>
                    <a:pt x="118" y="113"/>
                  </a:cubicBezTo>
                  <a:cubicBezTo>
                    <a:pt x="116" y="114"/>
                    <a:pt x="113" y="114"/>
                    <a:pt x="112" y="114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3" y="114"/>
                    <a:pt x="114" y="113"/>
                    <a:pt x="116" y="113"/>
                  </a:cubicBezTo>
                  <a:cubicBezTo>
                    <a:pt x="122" y="111"/>
                    <a:pt x="129" y="109"/>
                    <a:pt x="135" y="106"/>
                  </a:cubicBezTo>
                  <a:cubicBezTo>
                    <a:pt x="138" y="105"/>
                    <a:pt x="142" y="104"/>
                    <a:pt x="145" y="102"/>
                  </a:cubicBezTo>
                  <a:cubicBezTo>
                    <a:pt x="153" y="100"/>
                    <a:pt x="161" y="98"/>
                    <a:pt x="169" y="95"/>
                  </a:cubicBezTo>
                  <a:cubicBezTo>
                    <a:pt x="170" y="96"/>
                    <a:pt x="170" y="97"/>
                    <a:pt x="170" y="97"/>
                  </a:cubicBezTo>
                  <a:cubicBezTo>
                    <a:pt x="156" y="102"/>
                    <a:pt x="142" y="107"/>
                    <a:pt x="127" y="110"/>
                  </a:cubicBezTo>
                  <a:close/>
                  <a:moveTo>
                    <a:pt x="162" y="97"/>
                  </a:moveTo>
                  <a:cubicBezTo>
                    <a:pt x="163" y="97"/>
                    <a:pt x="164" y="96"/>
                    <a:pt x="164" y="96"/>
                  </a:cubicBezTo>
                  <a:cubicBezTo>
                    <a:pt x="165" y="96"/>
                    <a:pt x="166" y="96"/>
                    <a:pt x="167" y="95"/>
                  </a:cubicBezTo>
                  <a:cubicBezTo>
                    <a:pt x="166" y="96"/>
                    <a:pt x="164" y="96"/>
                    <a:pt x="162" y="97"/>
                  </a:cubicBezTo>
                  <a:close/>
                  <a:moveTo>
                    <a:pt x="158" y="98"/>
                  </a:moveTo>
                  <a:cubicBezTo>
                    <a:pt x="153" y="100"/>
                    <a:pt x="147" y="101"/>
                    <a:pt x="142" y="102"/>
                  </a:cubicBezTo>
                  <a:cubicBezTo>
                    <a:pt x="142" y="103"/>
                    <a:pt x="141" y="103"/>
                    <a:pt x="141" y="103"/>
                  </a:cubicBezTo>
                  <a:cubicBezTo>
                    <a:pt x="134" y="105"/>
                    <a:pt x="127" y="107"/>
                    <a:pt x="120" y="109"/>
                  </a:cubicBezTo>
                  <a:cubicBezTo>
                    <a:pt x="118" y="110"/>
                    <a:pt x="116" y="110"/>
                    <a:pt x="114" y="110"/>
                  </a:cubicBezTo>
                  <a:cubicBezTo>
                    <a:pt x="114" y="110"/>
                    <a:pt x="114" y="110"/>
                    <a:pt x="114" y="110"/>
                  </a:cubicBezTo>
                  <a:cubicBezTo>
                    <a:pt x="115" y="110"/>
                    <a:pt x="117" y="109"/>
                    <a:pt x="118" y="109"/>
                  </a:cubicBezTo>
                  <a:cubicBezTo>
                    <a:pt x="121" y="108"/>
                    <a:pt x="125" y="107"/>
                    <a:pt x="128" y="106"/>
                  </a:cubicBezTo>
                  <a:cubicBezTo>
                    <a:pt x="135" y="103"/>
                    <a:pt x="142" y="101"/>
                    <a:pt x="150" y="99"/>
                  </a:cubicBezTo>
                  <a:cubicBezTo>
                    <a:pt x="153" y="98"/>
                    <a:pt x="155" y="98"/>
                    <a:pt x="158" y="96"/>
                  </a:cubicBezTo>
                  <a:cubicBezTo>
                    <a:pt x="159" y="96"/>
                    <a:pt x="160" y="95"/>
                    <a:pt x="161" y="94"/>
                  </a:cubicBezTo>
                  <a:cubicBezTo>
                    <a:pt x="164" y="94"/>
                    <a:pt x="166" y="93"/>
                    <a:pt x="168" y="92"/>
                  </a:cubicBezTo>
                  <a:cubicBezTo>
                    <a:pt x="168" y="93"/>
                    <a:pt x="169" y="94"/>
                    <a:pt x="169" y="95"/>
                  </a:cubicBezTo>
                  <a:cubicBezTo>
                    <a:pt x="165" y="95"/>
                    <a:pt x="161" y="97"/>
                    <a:pt x="158" y="98"/>
                  </a:cubicBezTo>
                  <a:close/>
                  <a:moveTo>
                    <a:pt x="167" y="88"/>
                  </a:moveTo>
                  <a:cubicBezTo>
                    <a:pt x="167" y="88"/>
                    <a:pt x="167" y="88"/>
                    <a:pt x="166" y="88"/>
                  </a:cubicBezTo>
                  <a:cubicBezTo>
                    <a:pt x="162" y="89"/>
                    <a:pt x="157" y="91"/>
                    <a:pt x="153" y="93"/>
                  </a:cubicBezTo>
                  <a:cubicBezTo>
                    <a:pt x="150" y="94"/>
                    <a:pt x="147" y="95"/>
                    <a:pt x="143" y="96"/>
                  </a:cubicBezTo>
                  <a:cubicBezTo>
                    <a:pt x="134" y="98"/>
                    <a:pt x="125" y="101"/>
                    <a:pt x="115" y="102"/>
                  </a:cubicBezTo>
                  <a:cubicBezTo>
                    <a:pt x="124" y="102"/>
                    <a:pt x="132" y="97"/>
                    <a:pt x="140" y="95"/>
                  </a:cubicBezTo>
                  <a:cubicBezTo>
                    <a:pt x="149" y="91"/>
                    <a:pt x="158" y="89"/>
                    <a:pt x="166" y="84"/>
                  </a:cubicBezTo>
                  <a:cubicBezTo>
                    <a:pt x="166" y="84"/>
                    <a:pt x="166" y="83"/>
                    <a:pt x="166" y="84"/>
                  </a:cubicBezTo>
                  <a:cubicBezTo>
                    <a:pt x="156" y="87"/>
                    <a:pt x="147" y="90"/>
                    <a:pt x="137" y="92"/>
                  </a:cubicBezTo>
                  <a:cubicBezTo>
                    <a:pt x="129" y="94"/>
                    <a:pt x="121" y="95"/>
                    <a:pt x="114" y="99"/>
                  </a:cubicBezTo>
                  <a:cubicBezTo>
                    <a:pt x="113" y="98"/>
                    <a:pt x="113" y="97"/>
                    <a:pt x="112" y="97"/>
                  </a:cubicBezTo>
                  <a:cubicBezTo>
                    <a:pt x="128" y="92"/>
                    <a:pt x="144" y="87"/>
                    <a:pt x="160" y="82"/>
                  </a:cubicBezTo>
                  <a:cubicBezTo>
                    <a:pt x="163" y="82"/>
                    <a:pt x="165" y="81"/>
                    <a:pt x="168" y="80"/>
                  </a:cubicBezTo>
                  <a:cubicBezTo>
                    <a:pt x="166" y="82"/>
                    <a:pt x="166" y="86"/>
                    <a:pt x="167" y="88"/>
                  </a:cubicBezTo>
                  <a:close/>
                  <a:moveTo>
                    <a:pt x="160" y="82"/>
                  </a:moveTo>
                  <a:cubicBezTo>
                    <a:pt x="144" y="86"/>
                    <a:pt x="128" y="92"/>
                    <a:pt x="112" y="96"/>
                  </a:cubicBezTo>
                  <a:cubicBezTo>
                    <a:pt x="116" y="93"/>
                    <a:pt x="122" y="92"/>
                    <a:pt x="127" y="91"/>
                  </a:cubicBezTo>
                  <a:cubicBezTo>
                    <a:pt x="135" y="89"/>
                    <a:pt x="143" y="86"/>
                    <a:pt x="151" y="84"/>
                  </a:cubicBezTo>
                  <a:cubicBezTo>
                    <a:pt x="167" y="78"/>
                    <a:pt x="183" y="71"/>
                    <a:pt x="200" y="70"/>
                  </a:cubicBezTo>
                  <a:cubicBezTo>
                    <a:pt x="205" y="70"/>
                    <a:pt x="196" y="72"/>
                    <a:pt x="195" y="72"/>
                  </a:cubicBezTo>
                  <a:cubicBezTo>
                    <a:pt x="191" y="73"/>
                    <a:pt x="188" y="74"/>
                    <a:pt x="184" y="75"/>
                  </a:cubicBezTo>
                  <a:cubicBezTo>
                    <a:pt x="176" y="78"/>
                    <a:pt x="168" y="79"/>
                    <a:pt x="160" y="82"/>
                  </a:cubicBezTo>
                  <a:close/>
                  <a:moveTo>
                    <a:pt x="174" y="82"/>
                  </a:moveTo>
                  <a:cubicBezTo>
                    <a:pt x="174" y="81"/>
                    <a:pt x="173" y="81"/>
                    <a:pt x="173" y="80"/>
                  </a:cubicBezTo>
                  <a:cubicBezTo>
                    <a:pt x="177" y="79"/>
                    <a:pt x="182" y="78"/>
                    <a:pt x="187" y="77"/>
                  </a:cubicBezTo>
                  <a:cubicBezTo>
                    <a:pt x="192" y="76"/>
                    <a:pt x="196" y="75"/>
                    <a:pt x="201" y="73"/>
                  </a:cubicBezTo>
                  <a:cubicBezTo>
                    <a:pt x="203" y="73"/>
                    <a:pt x="203" y="73"/>
                    <a:pt x="201" y="74"/>
                  </a:cubicBezTo>
                  <a:cubicBezTo>
                    <a:pt x="200" y="74"/>
                    <a:pt x="198" y="75"/>
                    <a:pt x="197" y="76"/>
                  </a:cubicBezTo>
                  <a:cubicBezTo>
                    <a:pt x="194" y="77"/>
                    <a:pt x="192" y="77"/>
                    <a:pt x="189" y="78"/>
                  </a:cubicBezTo>
                  <a:cubicBezTo>
                    <a:pt x="184" y="80"/>
                    <a:pt x="179" y="81"/>
                    <a:pt x="174" y="82"/>
                  </a:cubicBezTo>
                  <a:close/>
                  <a:moveTo>
                    <a:pt x="192" y="82"/>
                  </a:moveTo>
                  <a:cubicBezTo>
                    <a:pt x="196" y="82"/>
                    <a:pt x="199" y="81"/>
                    <a:pt x="203" y="80"/>
                  </a:cubicBezTo>
                  <a:cubicBezTo>
                    <a:pt x="208" y="79"/>
                    <a:pt x="200" y="81"/>
                    <a:pt x="199" y="82"/>
                  </a:cubicBezTo>
                  <a:cubicBezTo>
                    <a:pt x="197" y="82"/>
                    <a:pt x="195" y="83"/>
                    <a:pt x="193" y="84"/>
                  </a:cubicBezTo>
                  <a:cubicBezTo>
                    <a:pt x="193" y="83"/>
                    <a:pt x="192" y="83"/>
                    <a:pt x="192" y="82"/>
                  </a:cubicBezTo>
                  <a:close/>
                  <a:moveTo>
                    <a:pt x="194" y="85"/>
                  </a:moveTo>
                  <a:cubicBezTo>
                    <a:pt x="198" y="84"/>
                    <a:pt x="201" y="83"/>
                    <a:pt x="205" y="82"/>
                  </a:cubicBezTo>
                  <a:cubicBezTo>
                    <a:pt x="208" y="81"/>
                    <a:pt x="202" y="84"/>
                    <a:pt x="202" y="84"/>
                  </a:cubicBezTo>
                  <a:cubicBezTo>
                    <a:pt x="200" y="85"/>
                    <a:pt x="198" y="86"/>
                    <a:pt x="196" y="87"/>
                  </a:cubicBezTo>
                  <a:cubicBezTo>
                    <a:pt x="195" y="86"/>
                    <a:pt x="195" y="85"/>
                    <a:pt x="194" y="85"/>
                  </a:cubicBezTo>
                  <a:close/>
                  <a:moveTo>
                    <a:pt x="197" y="89"/>
                  </a:moveTo>
                  <a:cubicBezTo>
                    <a:pt x="197" y="89"/>
                    <a:pt x="197" y="89"/>
                    <a:pt x="196" y="88"/>
                  </a:cubicBezTo>
                  <a:cubicBezTo>
                    <a:pt x="200" y="88"/>
                    <a:pt x="203" y="87"/>
                    <a:pt x="206" y="86"/>
                  </a:cubicBezTo>
                  <a:cubicBezTo>
                    <a:pt x="210" y="85"/>
                    <a:pt x="205" y="87"/>
                    <a:pt x="205" y="87"/>
                  </a:cubicBezTo>
                  <a:cubicBezTo>
                    <a:pt x="202" y="88"/>
                    <a:pt x="200" y="89"/>
                    <a:pt x="198" y="91"/>
                  </a:cubicBezTo>
                  <a:cubicBezTo>
                    <a:pt x="197" y="90"/>
                    <a:pt x="197" y="90"/>
                    <a:pt x="197" y="89"/>
                  </a:cubicBezTo>
                  <a:close/>
                  <a:moveTo>
                    <a:pt x="198" y="92"/>
                  </a:moveTo>
                  <a:cubicBezTo>
                    <a:pt x="199" y="92"/>
                    <a:pt x="200" y="91"/>
                    <a:pt x="202" y="91"/>
                  </a:cubicBezTo>
                  <a:cubicBezTo>
                    <a:pt x="203" y="91"/>
                    <a:pt x="208" y="90"/>
                    <a:pt x="209" y="90"/>
                  </a:cubicBezTo>
                  <a:cubicBezTo>
                    <a:pt x="206" y="91"/>
                    <a:pt x="203" y="93"/>
                    <a:pt x="200" y="95"/>
                  </a:cubicBezTo>
                  <a:cubicBezTo>
                    <a:pt x="199" y="94"/>
                    <a:pt x="199" y="93"/>
                    <a:pt x="198" y="92"/>
                  </a:cubicBezTo>
                  <a:close/>
                  <a:moveTo>
                    <a:pt x="201" y="96"/>
                  </a:moveTo>
                  <a:cubicBezTo>
                    <a:pt x="203" y="96"/>
                    <a:pt x="206" y="94"/>
                    <a:pt x="209" y="93"/>
                  </a:cubicBezTo>
                  <a:cubicBezTo>
                    <a:pt x="212" y="92"/>
                    <a:pt x="207" y="95"/>
                    <a:pt x="207" y="95"/>
                  </a:cubicBezTo>
                  <a:cubicBezTo>
                    <a:pt x="205" y="96"/>
                    <a:pt x="204" y="97"/>
                    <a:pt x="202" y="98"/>
                  </a:cubicBezTo>
                  <a:cubicBezTo>
                    <a:pt x="201" y="97"/>
                    <a:pt x="201" y="96"/>
                    <a:pt x="201" y="96"/>
                  </a:cubicBezTo>
                  <a:close/>
                  <a:moveTo>
                    <a:pt x="204" y="100"/>
                  </a:moveTo>
                  <a:cubicBezTo>
                    <a:pt x="203" y="100"/>
                    <a:pt x="203" y="99"/>
                    <a:pt x="203" y="99"/>
                  </a:cubicBezTo>
                  <a:cubicBezTo>
                    <a:pt x="203" y="99"/>
                    <a:pt x="203" y="99"/>
                    <a:pt x="203" y="99"/>
                  </a:cubicBezTo>
                  <a:cubicBezTo>
                    <a:pt x="204" y="99"/>
                    <a:pt x="206" y="98"/>
                    <a:pt x="208" y="98"/>
                  </a:cubicBezTo>
                  <a:cubicBezTo>
                    <a:pt x="211" y="97"/>
                    <a:pt x="208" y="98"/>
                    <a:pt x="207" y="98"/>
                  </a:cubicBezTo>
                  <a:cubicBezTo>
                    <a:pt x="206" y="99"/>
                    <a:pt x="205" y="99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lose/>
                  <a:moveTo>
                    <a:pt x="206" y="102"/>
                  </a:moveTo>
                  <a:cubicBezTo>
                    <a:pt x="205" y="102"/>
                    <a:pt x="205" y="101"/>
                    <a:pt x="204" y="101"/>
                  </a:cubicBezTo>
                  <a:cubicBezTo>
                    <a:pt x="206" y="101"/>
                    <a:pt x="207" y="100"/>
                    <a:pt x="209" y="100"/>
                  </a:cubicBezTo>
                  <a:cubicBezTo>
                    <a:pt x="210" y="100"/>
                    <a:pt x="210" y="101"/>
                    <a:pt x="208" y="101"/>
                  </a:cubicBezTo>
                  <a:cubicBezTo>
                    <a:pt x="208" y="102"/>
                    <a:pt x="207" y="102"/>
                    <a:pt x="206" y="102"/>
                  </a:cubicBezTo>
                  <a:close/>
                  <a:moveTo>
                    <a:pt x="211" y="103"/>
                  </a:moveTo>
                  <a:cubicBezTo>
                    <a:pt x="210" y="103"/>
                    <a:pt x="209" y="104"/>
                    <a:pt x="209" y="105"/>
                  </a:cubicBezTo>
                  <a:cubicBezTo>
                    <a:pt x="208" y="104"/>
                    <a:pt x="207" y="104"/>
                    <a:pt x="207" y="103"/>
                  </a:cubicBezTo>
                  <a:cubicBezTo>
                    <a:pt x="208" y="103"/>
                    <a:pt x="210" y="103"/>
                    <a:pt x="211" y="103"/>
                  </a:cubicBezTo>
                  <a:close/>
                  <a:moveTo>
                    <a:pt x="210" y="106"/>
                  </a:moveTo>
                  <a:cubicBezTo>
                    <a:pt x="210" y="106"/>
                    <a:pt x="209" y="106"/>
                    <a:pt x="209" y="106"/>
                  </a:cubicBezTo>
                  <a:cubicBezTo>
                    <a:pt x="211" y="105"/>
                    <a:pt x="212" y="105"/>
                    <a:pt x="211" y="108"/>
                  </a:cubicBezTo>
                  <a:cubicBezTo>
                    <a:pt x="210" y="107"/>
                    <a:pt x="210" y="107"/>
                    <a:pt x="210" y="106"/>
                  </a:cubicBezTo>
                  <a:close/>
                  <a:moveTo>
                    <a:pt x="213" y="108"/>
                  </a:moveTo>
                  <a:cubicBezTo>
                    <a:pt x="213" y="108"/>
                    <a:pt x="213" y="109"/>
                    <a:pt x="212" y="110"/>
                  </a:cubicBezTo>
                  <a:cubicBezTo>
                    <a:pt x="212" y="110"/>
                    <a:pt x="212" y="109"/>
                    <a:pt x="211" y="108"/>
                  </a:cubicBezTo>
                  <a:cubicBezTo>
                    <a:pt x="212" y="108"/>
                    <a:pt x="212" y="108"/>
                    <a:pt x="213" y="108"/>
                  </a:cubicBezTo>
                  <a:close/>
                  <a:moveTo>
                    <a:pt x="214" y="110"/>
                  </a:moveTo>
                  <a:cubicBezTo>
                    <a:pt x="214" y="110"/>
                    <a:pt x="214" y="111"/>
                    <a:pt x="214" y="112"/>
                  </a:cubicBezTo>
                  <a:cubicBezTo>
                    <a:pt x="214" y="112"/>
                    <a:pt x="214" y="112"/>
                    <a:pt x="214" y="113"/>
                  </a:cubicBezTo>
                  <a:cubicBezTo>
                    <a:pt x="213" y="112"/>
                    <a:pt x="213" y="112"/>
                    <a:pt x="213" y="111"/>
                  </a:cubicBezTo>
                  <a:cubicBezTo>
                    <a:pt x="213" y="111"/>
                    <a:pt x="213" y="110"/>
                    <a:pt x="214" y="110"/>
                  </a:cubicBezTo>
                  <a:close/>
                  <a:moveTo>
                    <a:pt x="213" y="105"/>
                  </a:moveTo>
                  <a:cubicBezTo>
                    <a:pt x="213" y="104"/>
                    <a:pt x="213" y="104"/>
                    <a:pt x="212" y="104"/>
                  </a:cubicBezTo>
                  <a:cubicBezTo>
                    <a:pt x="212" y="104"/>
                    <a:pt x="208" y="106"/>
                    <a:pt x="210" y="104"/>
                  </a:cubicBezTo>
                  <a:cubicBezTo>
                    <a:pt x="211" y="104"/>
                    <a:pt x="212" y="103"/>
                    <a:pt x="212" y="102"/>
                  </a:cubicBezTo>
                  <a:cubicBezTo>
                    <a:pt x="212" y="102"/>
                    <a:pt x="212" y="101"/>
                    <a:pt x="212" y="101"/>
                  </a:cubicBezTo>
                  <a:cubicBezTo>
                    <a:pt x="210" y="102"/>
                    <a:pt x="210" y="101"/>
                    <a:pt x="209" y="102"/>
                  </a:cubicBezTo>
                  <a:cubicBezTo>
                    <a:pt x="209" y="102"/>
                    <a:pt x="208" y="102"/>
                    <a:pt x="208" y="102"/>
                  </a:cubicBezTo>
                  <a:cubicBezTo>
                    <a:pt x="210" y="101"/>
                    <a:pt x="211" y="101"/>
                    <a:pt x="211" y="100"/>
                  </a:cubicBezTo>
                  <a:cubicBezTo>
                    <a:pt x="212" y="99"/>
                    <a:pt x="211" y="99"/>
                    <a:pt x="211" y="99"/>
                  </a:cubicBezTo>
                  <a:cubicBezTo>
                    <a:pt x="209" y="99"/>
                    <a:pt x="207" y="99"/>
                    <a:pt x="205" y="100"/>
                  </a:cubicBezTo>
                  <a:cubicBezTo>
                    <a:pt x="207" y="99"/>
                    <a:pt x="209" y="98"/>
                    <a:pt x="211" y="97"/>
                  </a:cubicBezTo>
                  <a:cubicBezTo>
                    <a:pt x="211" y="97"/>
                    <a:pt x="211" y="96"/>
                    <a:pt x="210" y="97"/>
                  </a:cubicBezTo>
                  <a:cubicBezTo>
                    <a:pt x="209" y="97"/>
                    <a:pt x="208" y="97"/>
                    <a:pt x="207" y="97"/>
                  </a:cubicBezTo>
                  <a:cubicBezTo>
                    <a:pt x="205" y="98"/>
                    <a:pt x="201" y="99"/>
                    <a:pt x="204" y="97"/>
                  </a:cubicBezTo>
                  <a:cubicBezTo>
                    <a:pt x="207" y="96"/>
                    <a:pt x="209" y="95"/>
                    <a:pt x="211" y="93"/>
                  </a:cubicBezTo>
                  <a:cubicBezTo>
                    <a:pt x="211" y="93"/>
                    <a:pt x="211" y="93"/>
                    <a:pt x="211" y="92"/>
                  </a:cubicBezTo>
                  <a:cubicBezTo>
                    <a:pt x="213" y="97"/>
                    <a:pt x="213" y="102"/>
                    <a:pt x="213" y="107"/>
                  </a:cubicBezTo>
                  <a:cubicBezTo>
                    <a:pt x="211" y="108"/>
                    <a:pt x="212" y="106"/>
                    <a:pt x="213" y="105"/>
                  </a:cubicBezTo>
                  <a:close/>
                  <a:moveTo>
                    <a:pt x="211" y="92"/>
                  </a:moveTo>
                  <a:cubicBezTo>
                    <a:pt x="208" y="93"/>
                    <a:pt x="205" y="95"/>
                    <a:pt x="201" y="95"/>
                  </a:cubicBezTo>
                  <a:cubicBezTo>
                    <a:pt x="202" y="95"/>
                    <a:pt x="205" y="93"/>
                    <a:pt x="206" y="92"/>
                  </a:cubicBezTo>
                  <a:cubicBezTo>
                    <a:pt x="208" y="91"/>
                    <a:pt x="209" y="90"/>
                    <a:pt x="211" y="89"/>
                  </a:cubicBezTo>
                  <a:cubicBezTo>
                    <a:pt x="211" y="89"/>
                    <a:pt x="211" y="89"/>
                    <a:pt x="211" y="89"/>
                  </a:cubicBezTo>
                  <a:cubicBezTo>
                    <a:pt x="211" y="90"/>
                    <a:pt x="211" y="91"/>
                    <a:pt x="211" y="92"/>
                  </a:cubicBezTo>
                  <a:cubicBezTo>
                    <a:pt x="211" y="92"/>
                    <a:pt x="211" y="92"/>
                    <a:pt x="211" y="92"/>
                  </a:cubicBezTo>
                  <a:close/>
                  <a:moveTo>
                    <a:pt x="210" y="89"/>
                  </a:moveTo>
                  <a:cubicBezTo>
                    <a:pt x="206" y="89"/>
                    <a:pt x="203" y="91"/>
                    <a:pt x="198" y="91"/>
                  </a:cubicBezTo>
                  <a:cubicBezTo>
                    <a:pt x="200" y="91"/>
                    <a:pt x="202" y="89"/>
                    <a:pt x="203" y="88"/>
                  </a:cubicBezTo>
                  <a:cubicBezTo>
                    <a:pt x="205" y="87"/>
                    <a:pt x="208" y="86"/>
                    <a:pt x="210" y="85"/>
                  </a:cubicBezTo>
                  <a:cubicBezTo>
                    <a:pt x="210" y="86"/>
                    <a:pt x="210" y="88"/>
                    <a:pt x="211" y="89"/>
                  </a:cubicBezTo>
                  <a:cubicBezTo>
                    <a:pt x="211" y="89"/>
                    <a:pt x="211" y="89"/>
                    <a:pt x="210" y="89"/>
                  </a:cubicBezTo>
                  <a:close/>
                  <a:moveTo>
                    <a:pt x="203" y="86"/>
                  </a:moveTo>
                  <a:cubicBezTo>
                    <a:pt x="201" y="87"/>
                    <a:pt x="198" y="87"/>
                    <a:pt x="196" y="88"/>
                  </a:cubicBezTo>
                  <a:cubicBezTo>
                    <a:pt x="200" y="86"/>
                    <a:pt x="204" y="84"/>
                    <a:pt x="208" y="81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4" y="81"/>
                    <a:pt x="200" y="83"/>
                    <a:pt x="196" y="84"/>
                  </a:cubicBezTo>
                  <a:cubicBezTo>
                    <a:pt x="192" y="85"/>
                    <a:pt x="200" y="82"/>
                    <a:pt x="201" y="82"/>
                  </a:cubicBezTo>
                  <a:cubicBezTo>
                    <a:pt x="203" y="81"/>
                    <a:pt x="205" y="80"/>
                    <a:pt x="206" y="79"/>
                  </a:cubicBezTo>
                  <a:cubicBezTo>
                    <a:pt x="207" y="79"/>
                    <a:pt x="207" y="78"/>
                    <a:pt x="206" y="78"/>
                  </a:cubicBezTo>
                  <a:cubicBezTo>
                    <a:pt x="201" y="79"/>
                    <a:pt x="196" y="80"/>
                    <a:pt x="192" y="82"/>
                  </a:cubicBezTo>
                  <a:cubicBezTo>
                    <a:pt x="197" y="80"/>
                    <a:pt x="202" y="79"/>
                    <a:pt x="206" y="77"/>
                  </a:cubicBezTo>
                  <a:cubicBezTo>
                    <a:pt x="206" y="77"/>
                    <a:pt x="207" y="77"/>
                    <a:pt x="207" y="77"/>
                  </a:cubicBezTo>
                  <a:cubicBezTo>
                    <a:pt x="208" y="79"/>
                    <a:pt x="209" y="82"/>
                    <a:pt x="209" y="85"/>
                  </a:cubicBezTo>
                  <a:cubicBezTo>
                    <a:pt x="207" y="85"/>
                    <a:pt x="205" y="86"/>
                    <a:pt x="203" y="86"/>
                  </a:cubicBezTo>
                  <a:close/>
                  <a:moveTo>
                    <a:pt x="206" y="76"/>
                  </a:moveTo>
                  <a:cubicBezTo>
                    <a:pt x="201" y="77"/>
                    <a:pt x="195" y="78"/>
                    <a:pt x="190" y="79"/>
                  </a:cubicBezTo>
                  <a:cubicBezTo>
                    <a:pt x="187" y="80"/>
                    <a:pt x="184" y="80"/>
                    <a:pt x="182" y="81"/>
                  </a:cubicBezTo>
                  <a:cubicBezTo>
                    <a:pt x="181" y="81"/>
                    <a:pt x="180" y="81"/>
                    <a:pt x="179" y="81"/>
                  </a:cubicBezTo>
                  <a:cubicBezTo>
                    <a:pt x="188" y="79"/>
                    <a:pt x="196" y="77"/>
                    <a:pt x="205" y="73"/>
                  </a:cubicBezTo>
                  <a:cubicBezTo>
                    <a:pt x="205" y="73"/>
                    <a:pt x="205" y="72"/>
                    <a:pt x="204" y="72"/>
                  </a:cubicBezTo>
                  <a:cubicBezTo>
                    <a:pt x="199" y="73"/>
                    <a:pt x="195" y="75"/>
                    <a:pt x="190" y="76"/>
                  </a:cubicBezTo>
                  <a:cubicBezTo>
                    <a:pt x="184" y="78"/>
                    <a:pt x="178" y="78"/>
                    <a:pt x="172" y="80"/>
                  </a:cubicBezTo>
                  <a:cubicBezTo>
                    <a:pt x="172" y="80"/>
                    <a:pt x="171" y="80"/>
                    <a:pt x="171" y="79"/>
                  </a:cubicBezTo>
                  <a:cubicBezTo>
                    <a:pt x="175" y="78"/>
                    <a:pt x="180" y="77"/>
                    <a:pt x="184" y="76"/>
                  </a:cubicBezTo>
                  <a:cubicBezTo>
                    <a:pt x="190" y="74"/>
                    <a:pt x="198" y="73"/>
                    <a:pt x="203" y="70"/>
                  </a:cubicBezTo>
                  <a:cubicBezTo>
                    <a:pt x="204" y="70"/>
                    <a:pt x="203" y="69"/>
                    <a:pt x="203" y="69"/>
                  </a:cubicBezTo>
                  <a:cubicBezTo>
                    <a:pt x="195" y="69"/>
                    <a:pt x="188" y="71"/>
                    <a:pt x="181" y="73"/>
                  </a:cubicBezTo>
                  <a:cubicBezTo>
                    <a:pt x="171" y="76"/>
                    <a:pt x="162" y="79"/>
                    <a:pt x="153" y="82"/>
                  </a:cubicBezTo>
                  <a:cubicBezTo>
                    <a:pt x="144" y="85"/>
                    <a:pt x="135" y="88"/>
                    <a:pt x="126" y="91"/>
                  </a:cubicBezTo>
                  <a:cubicBezTo>
                    <a:pt x="121" y="92"/>
                    <a:pt x="115" y="93"/>
                    <a:pt x="111" y="96"/>
                  </a:cubicBezTo>
                  <a:cubicBezTo>
                    <a:pt x="110" y="95"/>
                    <a:pt x="109" y="95"/>
                    <a:pt x="108" y="94"/>
                  </a:cubicBezTo>
                  <a:cubicBezTo>
                    <a:pt x="110" y="94"/>
                    <a:pt x="112" y="93"/>
                    <a:pt x="114" y="93"/>
                  </a:cubicBezTo>
                  <a:cubicBezTo>
                    <a:pt x="119" y="91"/>
                    <a:pt x="123" y="90"/>
                    <a:pt x="128" y="89"/>
                  </a:cubicBezTo>
                  <a:cubicBezTo>
                    <a:pt x="137" y="87"/>
                    <a:pt x="145" y="84"/>
                    <a:pt x="154" y="81"/>
                  </a:cubicBezTo>
                  <a:cubicBezTo>
                    <a:pt x="162" y="78"/>
                    <a:pt x="170" y="75"/>
                    <a:pt x="179" y="73"/>
                  </a:cubicBezTo>
                  <a:cubicBezTo>
                    <a:pt x="186" y="71"/>
                    <a:pt x="194" y="69"/>
                    <a:pt x="201" y="66"/>
                  </a:cubicBezTo>
                  <a:cubicBezTo>
                    <a:pt x="203" y="69"/>
                    <a:pt x="205" y="73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lose/>
                  <a:moveTo>
                    <a:pt x="87" y="65"/>
                  </a:moveTo>
                  <a:cubicBezTo>
                    <a:pt x="88" y="64"/>
                    <a:pt x="89" y="64"/>
                    <a:pt x="90" y="64"/>
                  </a:cubicBezTo>
                  <a:cubicBezTo>
                    <a:pt x="91" y="63"/>
                    <a:pt x="94" y="62"/>
                    <a:pt x="96" y="62"/>
                  </a:cubicBezTo>
                  <a:cubicBezTo>
                    <a:pt x="100" y="60"/>
                    <a:pt x="105" y="59"/>
                    <a:pt x="110" y="59"/>
                  </a:cubicBezTo>
                  <a:cubicBezTo>
                    <a:pt x="118" y="57"/>
                    <a:pt x="127" y="55"/>
                    <a:pt x="134" y="51"/>
                  </a:cubicBezTo>
                  <a:cubicBezTo>
                    <a:pt x="135" y="51"/>
                    <a:pt x="135" y="51"/>
                    <a:pt x="134" y="51"/>
                  </a:cubicBezTo>
                  <a:cubicBezTo>
                    <a:pt x="127" y="52"/>
                    <a:pt x="119" y="54"/>
                    <a:pt x="112" y="56"/>
                  </a:cubicBezTo>
                  <a:cubicBezTo>
                    <a:pt x="108" y="57"/>
                    <a:pt x="103" y="58"/>
                    <a:pt x="99" y="59"/>
                  </a:cubicBezTo>
                  <a:cubicBezTo>
                    <a:pt x="96" y="59"/>
                    <a:pt x="93" y="61"/>
                    <a:pt x="90" y="61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1" y="60"/>
                    <a:pt x="92" y="60"/>
                    <a:pt x="91" y="60"/>
                  </a:cubicBezTo>
                  <a:cubicBezTo>
                    <a:pt x="94" y="60"/>
                    <a:pt x="96" y="59"/>
                    <a:pt x="98" y="58"/>
                  </a:cubicBezTo>
                  <a:cubicBezTo>
                    <a:pt x="102" y="57"/>
                    <a:pt x="106" y="56"/>
                    <a:pt x="110" y="54"/>
                  </a:cubicBezTo>
                  <a:cubicBezTo>
                    <a:pt x="117" y="53"/>
                    <a:pt x="125" y="51"/>
                    <a:pt x="132" y="49"/>
                  </a:cubicBezTo>
                  <a:cubicBezTo>
                    <a:pt x="134" y="50"/>
                    <a:pt x="136" y="52"/>
                    <a:pt x="137" y="54"/>
                  </a:cubicBezTo>
                  <a:cubicBezTo>
                    <a:pt x="129" y="55"/>
                    <a:pt x="121" y="58"/>
                    <a:pt x="112" y="59"/>
                  </a:cubicBezTo>
                  <a:cubicBezTo>
                    <a:pt x="108" y="60"/>
                    <a:pt x="103" y="61"/>
                    <a:pt x="98" y="62"/>
                  </a:cubicBezTo>
                  <a:cubicBezTo>
                    <a:pt x="94" y="63"/>
                    <a:pt x="91" y="65"/>
                    <a:pt x="87" y="66"/>
                  </a:cubicBezTo>
                  <a:cubicBezTo>
                    <a:pt x="87" y="66"/>
                    <a:pt x="86" y="66"/>
                    <a:pt x="86" y="66"/>
                  </a:cubicBezTo>
                  <a:cubicBezTo>
                    <a:pt x="86" y="66"/>
                    <a:pt x="87" y="65"/>
                    <a:pt x="87" y="65"/>
                  </a:cubicBezTo>
                  <a:close/>
                  <a:moveTo>
                    <a:pt x="114" y="51"/>
                  </a:moveTo>
                  <a:cubicBezTo>
                    <a:pt x="108" y="53"/>
                    <a:pt x="102" y="55"/>
                    <a:pt x="96" y="57"/>
                  </a:cubicBezTo>
                  <a:cubicBezTo>
                    <a:pt x="91" y="58"/>
                    <a:pt x="101" y="54"/>
                    <a:pt x="101" y="54"/>
                  </a:cubicBezTo>
                  <a:cubicBezTo>
                    <a:pt x="103" y="53"/>
                    <a:pt x="106" y="52"/>
                    <a:pt x="109" y="51"/>
                  </a:cubicBezTo>
                  <a:cubicBezTo>
                    <a:pt x="115" y="50"/>
                    <a:pt x="121" y="49"/>
                    <a:pt x="127" y="47"/>
                  </a:cubicBezTo>
                  <a:cubicBezTo>
                    <a:pt x="128" y="46"/>
                    <a:pt x="128" y="46"/>
                    <a:pt x="127" y="46"/>
                  </a:cubicBezTo>
                  <a:cubicBezTo>
                    <a:pt x="129" y="46"/>
                    <a:pt x="130" y="47"/>
                    <a:pt x="131" y="48"/>
                  </a:cubicBezTo>
                  <a:cubicBezTo>
                    <a:pt x="126" y="49"/>
                    <a:pt x="120" y="50"/>
                    <a:pt x="114" y="51"/>
                  </a:cubicBezTo>
                  <a:close/>
                  <a:moveTo>
                    <a:pt x="127" y="46"/>
                  </a:moveTo>
                  <a:cubicBezTo>
                    <a:pt x="120" y="46"/>
                    <a:pt x="112" y="48"/>
                    <a:pt x="105" y="50"/>
                  </a:cubicBezTo>
                  <a:cubicBezTo>
                    <a:pt x="110" y="47"/>
                    <a:pt x="115" y="46"/>
                    <a:pt x="120" y="45"/>
                  </a:cubicBezTo>
                  <a:cubicBezTo>
                    <a:pt x="123" y="45"/>
                    <a:pt x="125" y="45"/>
                    <a:pt x="127" y="46"/>
                  </a:cubicBezTo>
                  <a:cubicBezTo>
                    <a:pt x="127" y="46"/>
                    <a:pt x="127" y="46"/>
                    <a:pt x="127" y="46"/>
                  </a:cubicBezTo>
                  <a:close/>
                  <a:moveTo>
                    <a:pt x="103" y="51"/>
                  </a:moveTo>
                  <a:cubicBezTo>
                    <a:pt x="107" y="50"/>
                    <a:pt x="112" y="49"/>
                    <a:pt x="116" y="49"/>
                  </a:cubicBezTo>
                  <a:cubicBezTo>
                    <a:pt x="118" y="48"/>
                    <a:pt x="120" y="48"/>
                    <a:pt x="123" y="47"/>
                  </a:cubicBezTo>
                  <a:cubicBezTo>
                    <a:pt x="124" y="47"/>
                    <a:pt x="125" y="47"/>
                    <a:pt x="126" y="47"/>
                  </a:cubicBezTo>
                  <a:cubicBezTo>
                    <a:pt x="124" y="47"/>
                    <a:pt x="122" y="48"/>
                    <a:pt x="121" y="48"/>
                  </a:cubicBezTo>
                  <a:cubicBezTo>
                    <a:pt x="116" y="49"/>
                    <a:pt x="110" y="50"/>
                    <a:pt x="105" y="52"/>
                  </a:cubicBezTo>
                  <a:cubicBezTo>
                    <a:pt x="102" y="53"/>
                    <a:pt x="99" y="54"/>
                    <a:pt x="96" y="56"/>
                  </a:cubicBezTo>
                  <a:cubicBezTo>
                    <a:pt x="98" y="54"/>
                    <a:pt x="100" y="52"/>
                    <a:pt x="103" y="51"/>
                  </a:cubicBezTo>
                  <a:close/>
                  <a:moveTo>
                    <a:pt x="93" y="58"/>
                  </a:moveTo>
                  <a:cubicBezTo>
                    <a:pt x="100" y="57"/>
                    <a:pt x="106" y="54"/>
                    <a:pt x="113" y="53"/>
                  </a:cubicBezTo>
                  <a:cubicBezTo>
                    <a:pt x="116" y="52"/>
                    <a:pt x="120" y="51"/>
                    <a:pt x="123" y="50"/>
                  </a:cubicBezTo>
                  <a:cubicBezTo>
                    <a:pt x="124" y="50"/>
                    <a:pt x="125" y="50"/>
                    <a:pt x="126" y="50"/>
                  </a:cubicBezTo>
                  <a:cubicBezTo>
                    <a:pt x="120" y="52"/>
                    <a:pt x="114" y="53"/>
                    <a:pt x="108" y="54"/>
                  </a:cubicBezTo>
                  <a:cubicBezTo>
                    <a:pt x="102" y="56"/>
                    <a:pt x="97" y="58"/>
                    <a:pt x="91" y="60"/>
                  </a:cubicBezTo>
                  <a:cubicBezTo>
                    <a:pt x="92" y="59"/>
                    <a:pt x="93" y="58"/>
                    <a:pt x="93" y="58"/>
                  </a:cubicBezTo>
                  <a:close/>
                  <a:moveTo>
                    <a:pt x="88" y="63"/>
                  </a:moveTo>
                  <a:cubicBezTo>
                    <a:pt x="88" y="63"/>
                    <a:pt x="89" y="63"/>
                    <a:pt x="89" y="62"/>
                  </a:cubicBezTo>
                  <a:cubicBezTo>
                    <a:pt x="91" y="62"/>
                    <a:pt x="92" y="62"/>
                    <a:pt x="94" y="61"/>
                  </a:cubicBezTo>
                  <a:cubicBezTo>
                    <a:pt x="98" y="60"/>
                    <a:pt x="102" y="59"/>
                    <a:pt x="107" y="58"/>
                  </a:cubicBezTo>
                  <a:cubicBezTo>
                    <a:pt x="111" y="57"/>
                    <a:pt x="116" y="55"/>
                    <a:pt x="121" y="54"/>
                  </a:cubicBezTo>
                  <a:cubicBezTo>
                    <a:pt x="124" y="53"/>
                    <a:pt x="129" y="53"/>
                    <a:pt x="133" y="51"/>
                  </a:cubicBezTo>
                  <a:cubicBezTo>
                    <a:pt x="118" y="58"/>
                    <a:pt x="102" y="58"/>
                    <a:pt x="87" y="64"/>
                  </a:cubicBezTo>
                  <a:cubicBezTo>
                    <a:pt x="88" y="64"/>
                    <a:pt x="88" y="63"/>
                    <a:pt x="88" y="63"/>
                  </a:cubicBezTo>
                  <a:close/>
                  <a:moveTo>
                    <a:pt x="86" y="67"/>
                  </a:moveTo>
                  <a:cubicBezTo>
                    <a:pt x="88" y="66"/>
                    <a:pt x="90" y="66"/>
                    <a:pt x="92" y="65"/>
                  </a:cubicBezTo>
                  <a:cubicBezTo>
                    <a:pt x="97" y="64"/>
                    <a:pt x="101" y="63"/>
                    <a:pt x="105" y="62"/>
                  </a:cubicBezTo>
                  <a:cubicBezTo>
                    <a:pt x="116" y="59"/>
                    <a:pt x="127" y="56"/>
                    <a:pt x="138" y="54"/>
                  </a:cubicBezTo>
                  <a:cubicBezTo>
                    <a:pt x="139" y="55"/>
                    <a:pt x="139" y="56"/>
                    <a:pt x="140" y="56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30" y="58"/>
                    <a:pt x="121" y="60"/>
                    <a:pt x="111" y="63"/>
                  </a:cubicBezTo>
                  <a:cubicBezTo>
                    <a:pt x="102" y="65"/>
                    <a:pt x="93" y="68"/>
                    <a:pt x="84" y="69"/>
                  </a:cubicBezTo>
                  <a:cubicBezTo>
                    <a:pt x="85" y="68"/>
                    <a:pt x="85" y="67"/>
                    <a:pt x="86" y="67"/>
                  </a:cubicBezTo>
                  <a:close/>
                  <a:moveTo>
                    <a:pt x="153" y="41"/>
                  </a:moveTo>
                  <a:cubicBezTo>
                    <a:pt x="153" y="41"/>
                    <a:pt x="152" y="41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5" y="38"/>
                    <a:pt x="158" y="37"/>
                    <a:pt x="161" y="35"/>
                  </a:cubicBezTo>
                  <a:cubicBezTo>
                    <a:pt x="161" y="35"/>
                    <a:pt x="160" y="36"/>
                    <a:pt x="160" y="36"/>
                  </a:cubicBezTo>
                  <a:cubicBezTo>
                    <a:pt x="158" y="38"/>
                    <a:pt x="155" y="40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lose/>
                  <a:moveTo>
                    <a:pt x="153" y="42"/>
                  </a:moveTo>
                  <a:cubicBezTo>
                    <a:pt x="156" y="41"/>
                    <a:pt x="159" y="39"/>
                    <a:pt x="162" y="38"/>
                  </a:cubicBezTo>
                  <a:cubicBezTo>
                    <a:pt x="159" y="39"/>
                    <a:pt x="156" y="41"/>
                    <a:pt x="154" y="44"/>
                  </a:cubicBezTo>
                  <a:cubicBezTo>
                    <a:pt x="154" y="43"/>
                    <a:pt x="153" y="43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close/>
                  <a:moveTo>
                    <a:pt x="162" y="39"/>
                  </a:moveTo>
                  <a:cubicBezTo>
                    <a:pt x="164" y="39"/>
                    <a:pt x="165" y="38"/>
                    <a:pt x="167" y="37"/>
                  </a:cubicBezTo>
                  <a:cubicBezTo>
                    <a:pt x="167" y="37"/>
                    <a:pt x="173" y="34"/>
                    <a:pt x="171" y="36"/>
                  </a:cubicBezTo>
                  <a:cubicBezTo>
                    <a:pt x="169" y="38"/>
                    <a:pt x="166" y="39"/>
                    <a:pt x="163" y="41"/>
                  </a:cubicBezTo>
                  <a:cubicBezTo>
                    <a:pt x="160" y="43"/>
                    <a:pt x="158" y="45"/>
                    <a:pt x="155" y="47"/>
                  </a:cubicBezTo>
                  <a:cubicBezTo>
                    <a:pt x="155" y="46"/>
                    <a:pt x="155" y="45"/>
                    <a:pt x="154" y="44"/>
                  </a:cubicBezTo>
                  <a:cubicBezTo>
                    <a:pt x="157" y="43"/>
                    <a:pt x="160" y="41"/>
                    <a:pt x="162" y="39"/>
                  </a:cubicBezTo>
                  <a:close/>
                  <a:moveTo>
                    <a:pt x="156" y="47"/>
                  </a:moveTo>
                  <a:cubicBezTo>
                    <a:pt x="160" y="45"/>
                    <a:pt x="164" y="43"/>
                    <a:pt x="168" y="41"/>
                  </a:cubicBezTo>
                  <a:cubicBezTo>
                    <a:pt x="170" y="40"/>
                    <a:pt x="172" y="39"/>
                    <a:pt x="175" y="38"/>
                  </a:cubicBezTo>
                  <a:cubicBezTo>
                    <a:pt x="173" y="39"/>
                    <a:pt x="171" y="41"/>
                    <a:pt x="169" y="42"/>
                  </a:cubicBezTo>
                  <a:cubicBezTo>
                    <a:pt x="167" y="44"/>
                    <a:pt x="164" y="45"/>
                    <a:pt x="162" y="47"/>
                  </a:cubicBezTo>
                  <a:cubicBezTo>
                    <a:pt x="160" y="48"/>
                    <a:pt x="158" y="49"/>
                    <a:pt x="157" y="50"/>
                  </a:cubicBezTo>
                  <a:cubicBezTo>
                    <a:pt x="157" y="49"/>
                    <a:pt x="157" y="49"/>
                    <a:pt x="156" y="49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7"/>
                    <a:pt x="156" y="47"/>
                    <a:pt x="156" y="47"/>
                  </a:cubicBezTo>
                  <a:close/>
                  <a:moveTo>
                    <a:pt x="158" y="50"/>
                  </a:moveTo>
                  <a:cubicBezTo>
                    <a:pt x="158" y="50"/>
                    <a:pt x="158" y="50"/>
                    <a:pt x="159" y="49"/>
                  </a:cubicBezTo>
                  <a:cubicBezTo>
                    <a:pt x="160" y="49"/>
                    <a:pt x="161" y="48"/>
                    <a:pt x="162" y="47"/>
                  </a:cubicBezTo>
                  <a:cubicBezTo>
                    <a:pt x="164" y="46"/>
                    <a:pt x="167" y="45"/>
                    <a:pt x="169" y="44"/>
                  </a:cubicBezTo>
                  <a:cubicBezTo>
                    <a:pt x="171" y="43"/>
                    <a:pt x="173" y="42"/>
                    <a:pt x="175" y="41"/>
                  </a:cubicBezTo>
                  <a:cubicBezTo>
                    <a:pt x="177" y="40"/>
                    <a:pt x="177" y="40"/>
                    <a:pt x="175" y="41"/>
                  </a:cubicBezTo>
                  <a:cubicBezTo>
                    <a:pt x="174" y="42"/>
                    <a:pt x="173" y="43"/>
                    <a:pt x="171" y="44"/>
                  </a:cubicBezTo>
                  <a:cubicBezTo>
                    <a:pt x="170" y="45"/>
                    <a:pt x="169" y="46"/>
                    <a:pt x="167" y="47"/>
                  </a:cubicBezTo>
                  <a:cubicBezTo>
                    <a:pt x="167" y="47"/>
                    <a:pt x="166" y="48"/>
                    <a:pt x="165" y="48"/>
                  </a:cubicBezTo>
                  <a:cubicBezTo>
                    <a:pt x="165" y="48"/>
                    <a:pt x="164" y="49"/>
                    <a:pt x="163" y="49"/>
                  </a:cubicBezTo>
                  <a:cubicBezTo>
                    <a:pt x="161" y="50"/>
                    <a:pt x="159" y="52"/>
                    <a:pt x="157" y="50"/>
                  </a:cubicBezTo>
                  <a:cubicBezTo>
                    <a:pt x="158" y="50"/>
                    <a:pt x="158" y="50"/>
                    <a:pt x="158" y="50"/>
                  </a:cubicBezTo>
                  <a:close/>
                  <a:moveTo>
                    <a:pt x="167" y="48"/>
                  </a:move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9" y="47"/>
                    <a:pt x="170" y="47"/>
                  </a:cubicBezTo>
                  <a:cubicBezTo>
                    <a:pt x="172" y="46"/>
                    <a:pt x="173" y="45"/>
                    <a:pt x="175" y="44"/>
                  </a:cubicBezTo>
                  <a:cubicBezTo>
                    <a:pt x="176" y="44"/>
                    <a:pt x="183" y="40"/>
                    <a:pt x="180" y="44"/>
                  </a:cubicBezTo>
                  <a:cubicBezTo>
                    <a:pt x="177" y="46"/>
                    <a:pt x="174" y="48"/>
                    <a:pt x="171" y="50"/>
                  </a:cubicBezTo>
                  <a:cubicBezTo>
                    <a:pt x="169" y="49"/>
                    <a:pt x="168" y="49"/>
                    <a:pt x="167" y="49"/>
                  </a:cubicBezTo>
                  <a:cubicBezTo>
                    <a:pt x="167" y="48"/>
                    <a:pt x="167" y="48"/>
                    <a:pt x="167" y="48"/>
                  </a:cubicBezTo>
                  <a:close/>
                  <a:moveTo>
                    <a:pt x="181" y="47"/>
                  </a:moveTo>
                  <a:cubicBezTo>
                    <a:pt x="185" y="45"/>
                    <a:pt x="182" y="47"/>
                    <a:pt x="180" y="48"/>
                  </a:cubicBezTo>
                  <a:cubicBezTo>
                    <a:pt x="178" y="49"/>
                    <a:pt x="176" y="50"/>
                    <a:pt x="175" y="52"/>
                  </a:cubicBezTo>
                  <a:cubicBezTo>
                    <a:pt x="174" y="51"/>
                    <a:pt x="173" y="51"/>
                    <a:pt x="172" y="50"/>
                  </a:cubicBezTo>
                  <a:cubicBezTo>
                    <a:pt x="175" y="49"/>
                    <a:pt x="178" y="48"/>
                    <a:pt x="181" y="47"/>
                  </a:cubicBezTo>
                  <a:close/>
                  <a:moveTo>
                    <a:pt x="176" y="52"/>
                  </a:moveTo>
                  <a:cubicBezTo>
                    <a:pt x="179" y="52"/>
                    <a:pt x="184" y="50"/>
                    <a:pt x="186" y="48"/>
                  </a:cubicBezTo>
                  <a:cubicBezTo>
                    <a:pt x="183" y="51"/>
                    <a:pt x="180" y="52"/>
                    <a:pt x="178" y="54"/>
                  </a:cubicBezTo>
                  <a:cubicBezTo>
                    <a:pt x="177" y="53"/>
                    <a:pt x="176" y="53"/>
                    <a:pt x="176" y="52"/>
                  </a:cubicBezTo>
                  <a:close/>
                  <a:moveTo>
                    <a:pt x="180" y="58"/>
                  </a:moveTo>
                  <a:cubicBezTo>
                    <a:pt x="180" y="58"/>
                    <a:pt x="180" y="58"/>
                    <a:pt x="180" y="57"/>
                  </a:cubicBezTo>
                  <a:cubicBezTo>
                    <a:pt x="182" y="57"/>
                    <a:pt x="184" y="56"/>
                    <a:pt x="186" y="55"/>
                  </a:cubicBezTo>
                  <a:cubicBezTo>
                    <a:pt x="184" y="56"/>
                    <a:pt x="182" y="57"/>
                    <a:pt x="180" y="58"/>
                  </a:cubicBezTo>
                  <a:close/>
                  <a:moveTo>
                    <a:pt x="173" y="63"/>
                  </a:moveTo>
                  <a:cubicBezTo>
                    <a:pt x="173" y="63"/>
                    <a:pt x="174" y="63"/>
                    <a:pt x="174" y="63"/>
                  </a:cubicBezTo>
                  <a:cubicBezTo>
                    <a:pt x="174" y="63"/>
                    <a:pt x="173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lose/>
                  <a:moveTo>
                    <a:pt x="171" y="61"/>
                  </a:moveTo>
                  <a:cubicBezTo>
                    <a:pt x="171" y="61"/>
                    <a:pt x="171" y="62"/>
                    <a:pt x="172" y="62"/>
                  </a:cubicBezTo>
                  <a:cubicBezTo>
                    <a:pt x="171" y="62"/>
                    <a:pt x="171" y="62"/>
                    <a:pt x="171" y="61"/>
                  </a:cubicBezTo>
                  <a:close/>
                  <a:moveTo>
                    <a:pt x="169" y="59"/>
                  </a:moveTo>
                  <a:cubicBezTo>
                    <a:pt x="169" y="60"/>
                    <a:pt x="170" y="60"/>
                    <a:pt x="170" y="60"/>
                  </a:cubicBezTo>
                  <a:cubicBezTo>
                    <a:pt x="169" y="61"/>
                    <a:pt x="167" y="61"/>
                    <a:pt x="169" y="60"/>
                  </a:cubicBezTo>
                  <a:cubicBezTo>
                    <a:pt x="169" y="60"/>
                    <a:pt x="169" y="59"/>
                    <a:pt x="169" y="59"/>
                  </a:cubicBezTo>
                  <a:close/>
                  <a:moveTo>
                    <a:pt x="168" y="59"/>
                  </a:moveTo>
                  <a:cubicBezTo>
                    <a:pt x="168" y="59"/>
                    <a:pt x="167" y="59"/>
                    <a:pt x="166" y="60"/>
                  </a:cubicBezTo>
                  <a:cubicBezTo>
                    <a:pt x="166" y="59"/>
                    <a:pt x="166" y="58"/>
                    <a:pt x="166" y="58"/>
                  </a:cubicBezTo>
                  <a:cubicBezTo>
                    <a:pt x="167" y="58"/>
                    <a:pt x="168" y="58"/>
                    <a:pt x="168" y="59"/>
                  </a:cubicBezTo>
                  <a:cubicBezTo>
                    <a:pt x="168" y="59"/>
                    <a:pt x="169" y="59"/>
                    <a:pt x="169" y="59"/>
                  </a:cubicBezTo>
                  <a:cubicBezTo>
                    <a:pt x="169" y="59"/>
                    <a:pt x="169" y="59"/>
                    <a:pt x="168" y="59"/>
                  </a:cubicBezTo>
                  <a:close/>
                  <a:moveTo>
                    <a:pt x="166" y="60"/>
                  </a:moveTo>
                  <a:cubicBezTo>
                    <a:pt x="167" y="60"/>
                    <a:pt x="168" y="60"/>
                    <a:pt x="166" y="61"/>
                  </a:cubicBezTo>
                  <a:cubicBezTo>
                    <a:pt x="166" y="61"/>
                    <a:pt x="166" y="61"/>
                    <a:pt x="166" y="61"/>
                  </a:cubicBezTo>
                  <a:cubicBezTo>
                    <a:pt x="166" y="61"/>
                    <a:pt x="166" y="61"/>
                    <a:pt x="166" y="60"/>
                  </a:cubicBezTo>
                  <a:cubicBezTo>
                    <a:pt x="166" y="60"/>
                    <a:pt x="166" y="60"/>
                    <a:pt x="166" y="60"/>
                  </a:cubicBezTo>
                  <a:close/>
                  <a:moveTo>
                    <a:pt x="169" y="62"/>
                  </a:moveTo>
                  <a:cubicBezTo>
                    <a:pt x="169" y="62"/>
                    <a:pt x="169" y="62"/>
                    <a:pt x="169" y="62"/>
                  </a:cubicBezTo>
                  <a:cubicBezTo>
                    <a:pt x="169" y="62"/>
                    <a:pt x="169" y="62"/>
                    <a:pt x="169" y="62"/>
                  </a:cubicBezTo>
                  <a:cubicBezTo>
                    <a:pt x="168" y="62"/>
                    <a:pt x="168" y="62"/>
                    <a:pt x="167" y="61"/>
                  </a:cubicBezTo>
                  <a:cubicBezTo>
                    <a:pt x="168" y="61"/>
                    <a:pt x="170" y="61"/>
                    <a:pt x="169" y="62"/>
                  </a:cubicBezTo>
                  <a:close/>
                  <a:moveTo>
                    <a:pt x="171" y="63"/>
                  </a:moveTo>
                  <a:cubicBezTo>
                    <a:pt x="171" y="63"/>
                    <a:pt x="171" y="63"/>
                    <a:pt x="170" y="63"/>
                  </a:cubicBezTo>
                  <a:cubicBezTo>
                    <a:pt x="172" y="62"/>
                    <a:pt x="173" y="62"/>
                    <a:pt x="171" y="63"/>
                  </a:cubicBezTo>
                  <a:close/>
                  <a:moveTo>
                    <a:pt x="194" y="57"/>
                  </a:moveTo>
                  <a:cubicBezTo>
                    <a:pt x="191" y="58"/>
                    <a:pt x="187" y="61"/>
                    <a:pt x="184" y="62"/>
                  </a:cubicBezTo>
                  <a:cubicBezTo>
                    <a:pt x="181" y="63"/>
                    <a:pt x="178" y="65"/>
                    <a:pt x="175" y="67"/>
                  </a:cubicBezTo>
                  <a:cubicBezTo>
                    <a:pt x="174" y="66"/>
                    <a:pt x="174" y="65"/>
                    <a:pt x="173" y="64"/>
                  </a:cubicBezTo>
                  <a:cubicBezTo>
                    <a:pt x="180" y="63"/>
                    <a:pt x="187" y="59"/>
                    <a:pt x="194" y="57"/>
                  </a:cubicBezTo>
                  <a:close/>
                  <a:moveTo>
                    <a:pt x="175" y="68"/>
                  </a:moveTo>
                  <a:cubicBezTo>
                    <a:pt x="179" y="66"/>
                    <a:pt x="184" y="64"/>
                    <a:pt x="188" y="62"/>
                  </a:cubicBezTo>
                  <a:cubicBezTo>
                    <a:pt x="190" y="62"/>
                    <a:pt x="192" y="61"/>
                    <a:pt x="194" y="60"/>
                  </a:cubicBezTo>
                  <a:cubicBezTo>
                    <a:pt x="193" y="61"/>
                    <a:pt x="191" y="63"/>
                    <a:pt x="189" y="63"/>
                  </a:cubicBezTo>
                  <a:cubicBezTo>
                    <a:pt x="185" y="65"/>
                    <a:pt x="181" y="67"/>
                    <a:pt x="177" y="69"/>
                  </a:cubicBezTo>
                  <a:cubicBezTo>
                    <a:pt x="176" y="69"/>
                    <a:pt x="176" y="69"/>
                    <a:pt x="175" y="69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69"/>
                    <a:pt x="175" y="68"/>
                    <a:pt x="175" y="68"/>
                  </a:cubicBezTo>
                  <a:close/>
                  <a:moveTo>
                    <a:pt x="167" y="73"/>
                  </a:moveTo>
                  <a:cubicBezTo>
                    <a:pt x="167" y="73"/>
                    <a:pt x="167" y="73"/>
                    <a:pt x="167" y="73"/>
                  </a:cubicBezTo>
                  <a:cubicBezTo>
                    <a:pt x="160" y="76"/>
                    <a:pt x="152" y="78"/>
                    <a:pt x="144" y="81"/>
                  </a:cubicBezTo>
                  <a:cubicBezTo>
                    <a:pt x="147" y="80"/>
                    <a:pt x="151" y="78"/>
                    <a:pt x="155" y="77"/>
                  </a:cubicBezTo>
                  <a:cubicBezTo>
                    <a:pt x="157" y="76"/>
                    <a:pt x="159" y="75"/>
                    <a:pt x="162" y="74"/>
                  </a:cubicBezTo>
                  <a:cubicBezTo>
                    <a:pt x="163" y="74"/>
                    <a:pt x="165" y="73"/>
                    <a:pt x="166" y="73"/>
                  </a:cubicBezTo>
                  <a:cubicBezTo>
                    <a:pt x="166" y="73"/>
                    <a:pt x="167" y="73"/>
                    <a:pt x="167" y="73"/>
                  </a:cubicBezTo>
                  <a:close/>
                  <a:moveTo>
                    <a:pt x="154" y="76"/>
                  </a:moveTo>
                  <a:cubicBezTo>
                    <a:pt x="148" y="79"/>
                    <a:pt x="141" y="81"/>
                    <a:pt x="134" y="83"/>
                  </a:cubicBezTo>
                  <a:cubicBezTo>
                    <a:pt x="127" y="85"/>
                    <a:pt x="119" y="87"/>
                    <a:pt x="112" y="89"/>
                  </a:cubicBezTo>
                  <a:cubicBezTo>
                    <a:pt x="110" y="90"/>
                    <a:pt x="105" y="91"/>
                    <a:pt x="104" y="92"/>
                  </a:cubicBezTo>
                  <a:cubicBezTo>
                    <a:pt x="106" y="90"/>
                    <a:pt x="111" y="89"/>
                    <a:pt x="114" y="88"/>
                  </a:cubicBezTo>
                  <a:cubicBezTo>
                    <a:pt x="119" y="86"/>
                    <a:pt x="124" y="84"/>
                    <a:pt x="129" y="82"/>
                  </a:cubicBezTo>
                  <a:cubicBezTo>
                    <a:pt x="141" y="79"/>
                    <a:pt x="152" y="76"/>
                    <a:pt x="163" y="71"/>
                  </a:cubicBezTo>
                  <a:cubicBezTo>
                    <a:pt x="163" y="71"/>
                    <a:pt x="163" y="71"/>
                    <a:pt x="164" y="71"/>
                  </a:cubicBezTo>
                  <a:cubicBezTo>
                    <a:pt x="164" y="71"/>
                    <a:pt x="165" y="72"/>
                    <a:pt x="166" y="72"/>
                  </a:cubicBezTo>
                  <a:cubicBezTo>
                    <a:pt x="162" y="73"/>
                    <a:pt x="158" y="75"/>
                    <a:pt x="154" y="76"/>
                  </a:cubicBezTo>
                  <a:close/>
                  <a:moveTo>
                    <a:pt x="140" y="78"/>
                  </a:moveTo>
                  <a:cubicBezTo>
                    <a:pt x="144" y="77"/>
                    <a:pt x="148" y="76"/>
                    <a:pt x="152" y="74"/>
                  </a:cubicBezTo>
                  <a:cubicBezTo>
                    <a:pt x="155" y="73"/>
                    <a:pt x="159" y="72"/>
                    <a:pt x="162" y="71"/>
                  </a:cubicBezTo>
                  <a:cubicBezTo>
                    <a:pt x="158" y="72"/>
                    <a:pt x="155" y="74"/>
                    <a:pt x="152" y="75"/>
                  </a:cubicBezTo>
                  <a:cubicBezTo>
                    <a:pt x="148" y="76"/>
                    <a:pt x="144" y="77"/>
                    <a:pt x="140" y="78"/>
                  </a:cubicBezTo>
                  <a:close/>
                  <a:moveTo>
                    <a:pt x="147" y="75"/>
                  </a:moveTo>
                  <a:cubicBezTo>
                    <a:pt x="141" y="78"/>
                    <a:pt x="135" y="79"/>
                    <a:pt x="129" y="81"/>
                  </a:cubicBezTo>
                  <a:cubicBezTo>
                    <a:pt x="129" y="81"/>
                    <a:pt x="128" y="82"/>
                    <a:pt x="128" y="82"/>
                  </a:cubicBezTo>
                  <a:cubicBezTo>
                    <a:pt x="121" y="84"/>
                    <a:pt x="115" y="86"/>
                    <a:pt x="108" y="88"/>
                  </a:cubicBezTo>
                  <a:cubicBezTo>
                    <a:pt x="105" y="89"/>
                    <a:pt x="102" y="90"/>
                    <a:pt x="98" y="91"/>
                  </a:cubicBezTo>
                  <a:cubicBezTo>
                    <a:pt x="96" y="91"/>
                    <a:pt x="101" y="90"/>
                    <a:pt x="100" y="90"/>
                  </a:cubicBezTo>
                  <a:cubicBezTo>
                    <a:pt x="102" y="89"/>
                    <a:pt x="103" y="89"/>
                    <a:pt x="105" y="89"/>
                  </a:cubicBezTo>
                  <a:cubicBezTo>
                    <a:pt x="118" y="84"/>
                    <a:pt x="132" y="78"/>
                    <a:pt x="146" y="73"/>
                  </a:cubicBezTo>
                  <a:cubicBezTo>
                    <a:pt x="148" y="72"/>
                    <a:pt x="151" y="71"/>
                    <a:pt x="154" y="70"/>
                  </a:cubicBezTo>
                  <a:cubicBezTo>
                    <a:pt x="154" y="70"/>
                    <a:pt x="155" y="70"/>
                    <a:pt x="155" y="70"/>
                  </a:cubicBezTo>
                  <a:cubicBezTo>
                    <a:pt x="155" y="70"/>
                    <a:pt x="156" y="70"/>
                    <a:pt x="156" y="70"/>
                  </a:cubicBezTo>
                  <a:cubicBezTo>
                    <a:pt x="156" y="70"/>
                    <a:pt x="156" y="70"/>
                    <a:pt x="156" y="70"/>
                  </a:cubicBezTo>
                  <a:cubicBezTo>
                    <a:pt x="157" y="69"/>
                    <a:pt x="158" y="69"/>
                    <a:pt x="159" y="69"/>
                  </a:cubicBezTo>
                  <a:cubicBezTo>
                    <a:pt x="160" y="70"/>
                    <a:pt x="161" y="70"/>
                    <a:pt x="162" y="71"/>
                  </a:cubicBezTo>
                  <a:cubicBezTo>
                    <a:pt x="157" y="71"/>
                    <a:pt x="152" y="73"/>
                    <a:pt x="147" y="75"/>
                  </a:cubicBezTo>
                  <a:close/>
                  <a:moveTo>
                    <a:pt x="157" y="69"/>
                  </a:moveTo>
                  <a:cubicBezTo>
                    <a:pt x="156" y="69"/>
                    <a:pt x="155" y="69"/>
                    <a:pt x="154" y="69"/>
                  </a:cubicBezTo>
                  <a:cubicBezTo>
                    <a:pt x="147" y="70"/>
                    <a:pt x="140" y="73"/>
                    <a:pt x="134" y="75"/>
                  </a:cubicBezTo>
                  <a:cubicBezTo>
                    <a:pt x="128" y="77"/>
                    <a:pt x="122" y="79"/>
                    <a:pt x="116" y="81"/>
                  </a:cubicBezTo>
                  <a:cubicBezTo>
                    <a:pt x="119" y="80"/>
                    <a:pt x="122" y="79"/>
                    <a:pt x="124" y="78"/>
                  </a:cubicBezTo>
                  <a:cubicBezTo>
                    <a:pt x="134" y="75"/>
                    <a:pt x="144" y="71"/>
                    <a:pt x="154" y="67"/>
                  </a:cubicBezTo>
                  <a:cubicBezTo>
                    <a:pt x="155" y="67"/>
                    <a:pt x="156" y="68"/>
                    <a:pt x="158" y="69"/>
                  </a:cubicBezTo>
                  <a:cubicBezTo>
                    <a:pt x="158" y="69"/>
                    <a:pt x="157" y="69"/>
                    <a:pt x="157" y="69"/>
                  </a:cubicBezTo>
                  <a:close/>
                  <a:moveTo>
                    <a:pt x="122" y="75"/>
                  </a:moveTo>
                  <a:cubicBezTo>
                    <a:pt x="116" y="77"/>
                    <a:pt x="111" y="79"/>
                    <a:pt x="105" y="80"/>
                  </a:cubicBezTo>
                  <a:cubicBezTo>
                    <a:pt x="100" y="82"/>
                    <a:pt x="95" y="84"/>
                    <a:pt x="89" y="86"/>
                  </a:cubicBezTo>
                  <a:cubicBezTo>
                    <a:pt x="87" y="87"/>
                    <a:pt x="84" y="88"/>
                    <a:pt x="90" y="86"/>
                  </a:cubicBezTo>
                  <a:cubicBezTo>
                    <a:pt x="92" y="84"/>
                    <a:pt x="95" y="84"/>
                    <a:pt x="98" y="83"/>
                  </a:cubicBezTo>
                  <a:cubicBezTo>
                    <a:pt x="103" y="81"/>
                    <a:pt x="109" y="79"/>
                    <a:pt x="114" y="77"/>
                  </a:cubicBezTo>
                  <a:cubicBezTo>
                    <a:pt x="126" y="73"/>
                    <a:pt x="137" y="68"/>
                    <a:pt x="148" y="64"/>
                  </a:cubicBezTo>
                  <a:cubicBezTo>
                    <a:pt x="150" y="65"/>
                    <a:pt x="151" y="65"/>
                    <a:pt x="153" y="66"/>
                  </a:cubicBezTo>
                  <a:cubicBezTo>
                    <a:pt x="143" y="70"/>
                    <a:pt x="132" y="72"/>
                    <a:pt x="122" y="75"/>
                  </a:cubicBezTo>
                  <a:close/>
                  <a:moveTo>
                    <a:pt x="116" y="72"/>
                  </a:moveTo>
                  <a:cubicBezTo>
                    <a:pt x="106" y="75"/>
                    <a:pt x="96" y="80"/>
                    <a:pt x="86" y="82"/>
                  </a:cubicBezTo>
                  <a:cubicBezTo>
                    <a:pt x="80" y="84"/>
                    <a:pt x="89" y="81"/>
                    <a:pt x="90" y="81"/>
                  </a:cubicBezTo>
                  <a:cubicBezTo>
                    <a:pt x="93" y="80"/>
                    <a:pt x="95" y="79"/>
                    <a:pt x="98" y="78"/>
                  </a:cubicBezTo>
                  <a:cubicBezTo>
                    <a:pt x="103" y="77"/>
                    <a:pt x="109" y="75"/>
                    <a:pt x="114" y="73"/>
                  </a:cubicBezTo>
                  <a:cubicBezTo>
                    <a:pt x="124" y="69"/>
                    <a:pt x="135" y="66"/>
                    <a:pt x="145" y="62"/>
                  </a:cubicBezTo>
                  <a:cubicBezTo>
                    <a:pt x="145" y="62"/>
                    <a:pt x="145" y="61"/>
                    <a:pt x="145" y="61"/>
                  </a:cubicBezTo>
                  <a:cubicBezTo>
                    <a:pt x="146" y="62"/>
                    <a:pt x="146" y="62"/>
                    <a:pt x="147" y="63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37" y="66"/>
                    <a:pt x="127" y="69"/>
                    <a:pt x="116" y="72"/>
                  </a:cubicBezTo>
                  <a:close/>
                  <a:moveTo>
                    <a:pt x="145" y="61"/>
                  </a:moveTo>
                  <a:cubicBezTo>
                    <a:pt x="134" y="63"/>
                    <a:pt x="124" y="67"/>
                    <a:pt x="114" y="70"/>
                  </a:cubicBezTo>
                  <a:cubicBezTo>
                    <a:pt x="112" y="70"/>
                    <a:pt x="110" y="71"/>
                    <a:pt x="109" y="71"/>
                  </a:cubicBezTo>
                  <a:cubicBezTo>
                    <a:pt x="110" y="71"/>
                    <a:pt x="111" y="70"/>
                    <a:pt x="112" y="70"/>
                  </a:cubicBezTo>
                  <a:cubicBezTo>
                    <a:pt x="122" y="67"/>
                    <a:pt x="133" y="64"/>
                    <a:pt x="142" y="59"/>
                  </a:cubicBezTo>
                  <a:cubicBezTo>
                    <a:pt x="143" y="59"/>
                    <a:pt x="142" y="59"/>
                    <a:pt x="142" y="59"/>
                  </a:cubicBezTo>
                  <a:cubicBezTo>
                    <a:pt x="132" y="60"/>
                    <a:pt x="123" y="64"/>
                    <a:pt x="113" y="66"/>
                  </a:cubicBezTo>
                  <a:cubicBezTo>
                    <a:pt x="108" y="68"/>
                    <a:pt x="102" y="70"/>
                    <a:pt x="97" y="71"/>
                  </a:cubicBezTo>
                  <a:cubicBezTo>
                    <a:pt x="92" y="72"/>
                    <a:pt x="86" y="73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90" y="70"/>
                    <a:pt x="101" y="69"/>
                    <a:pt x="110" y="66"/>
                  </a:cubicBezTo>
                  <a:cubicBezTo>
                    <a:pt x="116" y="64"/>
                    <a:pt x="121" y="62"/>
                    <a:pt x="126" y="61"/>
                  </a:cubicBezTo>
                  <a:cubicBezTo>
                    <a:pt x="131" y="60"/>
                    <a:pt x="135" y="59"/>
                    <a:pt x="140" y="57"/>
                  </a:cubicBezTo>
                  <a:cubicBezTo>
                    <a:pt x="140" y="57"/>
                    <a:pt x="140" y="57"/>
                    <a:pt x="140" y="57"/>
                  </a:cubicBezTo>
                  <a:cubicBezTo>
                    <a:pt x="142" y="58"/>
                    <a:pt x="143" y="60"/>
                    <a:pt x="145" y="61"/>
                  </a:cubicBezTo>
                  <a:cubicBezTo>
                    <a:pt x="145" y="61"/>
                    <a:pt x="145" y="61"/>
                    <a:pt x="145" y="61"/>
                  </a:cubicBezTo>
                  <a:close/>
                  <a:moveTo>
                    <a:pt x="82" y="76"/>
                  </a:moveTo>
                  <a:cubicBezTo>
                    <a:pt x="92" y="73"/>
                    <a:pt x="102" y="71"/>
                    <a:pt x="111" y="68"/>
                  </a:cubicBezTo>
                  <a:cubicBezTo>
                    <a:pt x="117" y="66"/>
                    <a:pt x="122" y="64"/>
                    <a:pt x="127" y="63"/>
                  </a:cubicBezTo>
                  <a:cubicBezTo>
                    <a:pt x="131" y="62"/>
                    <a:pt x="137" y="61"/>
                    <a:pt x="140" y="60"/>
                  </a:cubicBezTo>
                  <a:cubicBezTo>
                    <a:pt x="131" y="64"/>
                    <a:pt x="120" y="67"/>
                    <a:pt x="110" y="70"/>
                  </a:cubicBezTo>
                  <a:cubicBezTo>
                    <a:pt x="101" y="73"/>
                    <a:pt x="92" y="76"/>
                    <a:pt x="83" y="78"/>
                  </a:cubicBezTo>
                  <a:cubicBezTo>
                    <a:pt x="82" y="78"/>
                    <a:pt x="82" y="79"/>
                    <a:pt x="82" y="79"/>
                  </a:cubicBezTo>
                  <a:cubicBezTo>
                    <a:pt x="82" y="79"/>
                    <a:pt x="82" y="79"/>
                    <a:pt x="82" y="79"/>
                  </a:cubicBezTo>
                  <a:cubicBezTo>
                    <a:pt x="82" y="78"/>
                    <a:pt x="82" y="77"/>
                    <a:pt x="82" y="76"/>
                  </a:cubicBezTo>
                  <a:close/>
                  <a:moveTo>
                    <a:pt x="84" y="70"/>
                  </a:moveTo>
                  <a:cubicBezTo>
                    <a:pt x="93" y="68"/>
                    <a:pt x="102" y="66"/>
                    <a:pt x="112" y="63"/>
                  </a:cubicBezTo>
                  <a:cubicBezTo>
                    <a:pt x="117" y="62"/>
                    <a:pt x="122" y="61"/>
                    <a:pt x="127" y="60"/>
                  </a:cubicBezTo>
                  <a:cubicBezTo>
                    <a:pt x="129" y="59"/>
                    <a:pt x="131" y="59"/>
                    <a:pt x="133" y="58"/>
                  </a:cubicBezTo>
                  <a:cubicBezTo>
                    <a:pt x="129" y="59"/>
                    <a:pt x="125" y="60"/>
                    <a:pt x="121" y="61"/>
                  </a:cubicBezTo>
                  <a:cubicBezTo>
                    <a:pt x="116" y="63"/>
                    <a:pt x="110" y="65"/>
                    <a:pt x="105" y="67"/>
                  </a:cubicBezTo>
                  <a:cubicBezTo>
                    <a:pt x="97" y="70"/>
                    <a:pt x="89" y="71"/>
                    <a:pt x="82" y="74"/>
                  </a:cubicBezTo>
                  <a:cubicBezTo>
                    <a:pt x="82" y="73"/>
                    <a:pt x="83" y="71"/>
                    <a:pt x="84" y="70"/>
                  </a:cubicBezTo>
                  <a:close/>
                  <a:moveTo>
                    <a:pt x="112" y="71"/>
                  </a:moveTo>
                  <a:cubicBezTo>
                    <a:pt x="117" y="69"/>
                    <a:pt x="122" y="68"/>
                    <a:pt x="127" y="66"/>
                  </a:cubicBezTo>
                  <a:cubicBezTo>
                    <a:pt x="132" y="65"/>
                    <a:pt x="139" y="64"/>
                    <a:pt x="143" y="62"/>
                  </a:cubicBezTo>
                  <a:cubicBezTo>
                    <a:pt x="133" y="67"/>
                    <a:pt x="121" y="70"/>
                    <a:pt x="110" y="73"/>
                  </a:cubicBezTo>
                  <a:cubicBezTo>
                    <a:pt x="106" y="75"/>
                    <a:pt x="101" y="77"/>
                    <a:pt x="96" y="78"/>
                  </a:cubicBezTo>
                  <a:cubicBezTo>
                    <a:pt x="92" y="80"/>
                    <a:pt x="87" y="81"/>
                    <a:pt x="83" y="82"/>
                  </a:cubicBezTo>
                  <a:cubicBezTo>
                    <a:pt x="83" y="82"/>
                    <a:pt x="82" y="82"/>
                    <a:pt x="82" y="82"/>
                  </a:cubicBezTo>
                  <a:cubicBezTo>
                    <a:pt x="82" y="81"/>
                    <a:pt x="82" y="80"/>
                    <a:pt x="82" y="80"/>
                  </a:cubicBezTo>
                  <a:cubicBezTo>
                    <a:pt x="92" y="77"/>
                    <a:pt x="102" y="74"/>
                    <a:pt x="112" y="71"/>
                  </a:cubicBezTo>
                  <a:close/>
                  <a:moveTo>
                    <a:pt x="94" y="80"/>
                  </a:moveTo>
                  <a:cubicBezTo>
                    <a:pt x="99" y="78"/>
                    <a:pt x="105" y="77"/>
                    <a:pt x="110" y="75"/>
                  </a:cubicBezTo>
                  <a:cubicBezTo>
                    <a:pt x="119" y="72"/>
                    <a:pt x="128" y="70"/>
                    <a:pt x="137" y="67"/>
                  </a:cubicBezTo>
                  <a:cubicBezTo>
                    <a:pt x="136" y="67"/>
                    <a:pt x="136" y="68"/>
                    <a:pt x="135" y="68"/>
                  </a:cubicBezTo>
                  <a:cubicBezTo>
                    <a:pt x="129" y="70"/>
                    <a:pt x="123" y="73"/>
                    <a:pt x="118" y="75"/>
                  </a:cubicBezTo>
                  <a:cubicBezTo>
                    <a:pt x="107" y="79"/>
                    <a:pt x="96" y="82"/>
                    <a:pt x="86" y="87"/>
                  </a:cubicBezTo>
                  <a:cubicBezTo>
                    <a:pt x="85" y="86"/>
                    <a:pt x="84" y="85"/>
                    <a:pt x="83" y="83"/>
                  </a:cubicBezTo>
                  <a:cubicBezTo>
                    <a:pt x="87" y="83"/>
                    <a:pt x="91" y="82"/>
                    <a:pt x="94" y="80"/>
                  </a:cubicBezTo>
                  <a:close/>
                  <a:moveTo>
                    <a:pt x="107" y="81"/>
                  </a:moveTo>
                  <a:cubicBezTo>
                    <a:pt x="115" y="78"/>
                    <a:pt x="124" y="76"/>
                    <a:pt x="132" y="73"/>
                  </a:cubicBezTo>
                  <a:cubicBezTo>
                    <a:pt x="136" y="72"/>
                    <a:pt x="140" y="71"/>
                    <a:pt x="144" y="70"/>
                  </a:cubicBezTo>
                  <a:cubicBezTo>
                    <a:pt x="145" y="69"/>
                    <a:pt x="146" y="69"/>
                    <a:pt x="147" y="69"/>
                  </a:cubicBezTo>
                  <a:cubicBezTo>
                    <a:pt x="140" y="72"/>
                    <a:pt x="133" y="75"/>
                    <a:pt x="126" y="77"/>
                  </a:cubicBezTo>
                  <a:cubicBezTo>
                    <a:pt x="118" y="80"/>
                    <a:pt x="110" y="82"/>
                    <a:pt x="102" y="85"/>
                  </a:cubicBezTo>
                  <a:cubicBezTo>
                    <a:pt x="100" y="86"/>
                    <a:pt x="99" y="86"/>
                    <a:pt x="97" y="87"/>
                  </a:cubicBezTo>
                  <a:cubicBezTo>
                    <a:pt x="96" y="87"/>
                    <a:pt x="95" y="88"/>
                    <a:pt x="95" y="88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93" y="88"/>
                    <a:pt x="92" y="88"/>
                    <a:pt x="92" y="89"/>
                  </a:cubicBezTo>
                  <a:cubicBezTo>
                    <a:pt x="92" y="89"/>
                    <a:pt x="91" y="89"/>
                    <a:pt x="91" y="89"/>
                  </a:cubicBezTo>
                  <a:cubicBezTo>
                    <a:pt x="89" y="89"/>
                    <a:pt x="88" y="88"/>
                    <a:pt x="87" y="87"/>
                  </a:cubicBezTo>
                  <a:cubicBezTo>
                    <a:pt x="93" y="86"/>
                    <a:pt x="100" y="82"/>
                    <a:pt x="107" y="81"/>
                  </a:cubicBezTo>
                  <a:close/>
                  <a:moveTo>
                    <a:pt x="99" y="87"/>
                  </a:moveTo>
                  <a:cubicBezTo>
                    <a:pt x="101" y="86"/>
                    <a:pt x="103" y="86"/>
                    <a:pt x="106" y="85"/>
                  </a:cubicBezTo>
                  <a:cubicBezTo>
                    <a:pt x="115" y="82"/>
                    <a:pt x="123" y="80"/>
                    <a:pt x="132" y="77"/>
                  </a:cubicBezTo>
                  <a:cubicBezTo>
                    <a:pt x="137" y="75"/>
                    <a:pt x="143" y="73"/>
                    <a:pt x="148" y="71"/>
                  </a:cubicBezTo>
                  <a:cubicBezTo>
                    <a:pt x="147" y="72"/>
                    <a:pt x="146" y="72"/>
                    <a:pt x="145" y="72"/>
                  </a:cubicBezTo>
                  <a:cubicBezTo>
                    <a:pt x="139" y="75"/>
                    <a:pt x="134" y="77"/>
                    <a:pt x="127" y="79"/>
                  </a:cubicBezTo>
                  <a:cubicBezTo>
                    <a:pt x="121" y="82"/>
                    <a:pt x="115" y="83"/>
                    <a:pt x="109" y="86"/>
                  </a:cubicBezTo>
                  <a:cubicBezTo>
                    <a:pt x="105" y="88"/>
                    <a:pt x="100" y="89"/>
                    <a:pt x="96" y="91"/>
                  </a:cubicBezTo>
                  <a:cubicBezTo>
                    <a:pt x="94" y="90"/>
                    <a:pt x="93" y="90"/>
                    <a:pt x="92" y="90"/>
                  </a:cubicBezTo>
                  <a:cubicBezTo>
                    <a:pt x="94" y="89"/>
                    <a:pt x="96" y="88"/>
                    <a:pt x="99" y="87"/>
                  </a:cubicBezTo>
                  <a:close/>
                  <a:moveTo>
                    <a:pt x="110" y="88"/>
                  </a:moveTo>
                  <a:cubicBezTo>
                    <a:pt x="114" y="87"/>
                    <a:pt x="117" y="86"/>
                    <a:pt x="120" y="85"/>
                  </a:cubicBezTo>
                  <a:cubicBezTo>
                    <a:pt x="118" y="86"/>
                    <a:pt x="115" y="87"/>
                    <a:pt x="112" y="88"/>
                  </a:cubicBezTo>
                  <a:cubicBezTo>
                    <a:pt x="109" y="89"/>
                    <a:pt x="105" y="90"/>
                    <a:pt x="102" y="92"/>
                  </a:cubicBezTo>
                  <a:cubicBezTo>
                    <a:pt x="101" y="92"/>
                    <a:pt x="100" y="92"/>
                    <a:pt x="99" y="91"/>
                  </a:cubicBezTo>
                  <a:cubicBezTo>
                    <a:pt x="103" y="91"/>
                    <a:pt x="107" y="89"/>
                    <a:pt x="110" y="88"/>
                  </a:cubicBezTo>
                  <a:close/>
                  <a:moveTo>
                    <a:pt x="127" y="86"/>
                  </a:moveTo>
                  <a:cubicBezTo>
                    <a:pt x="123" y="87"/>
                    <a:pt x="118" y="89"/>
                    <a:pt x="114" y="90"/>
                  </a:cubicBezTo>
                  <a:cubicBezTo>
                    <a:pt x="111" y="91"/>
                    <a:pt x="108" y="91"/>
                    <a:pt x="106" y="93"/>
                  </a:cubicBezTo>
                  <a:cubicBezTo>
                    <a:pt x="105" y="93"/>
                    <a:pt x="104" y="93"/>
                    <a:pt x="104" y="93"/>
                  </a:cubicBezTo>
                  <a:cubicBezTo>
                    <a:pt x="112" y="90"/>
                    <a:pt x="120" y="88"/>
                    <a:pt x="127" y="86"/>
                  </a:cubicBezTo>
                  <a:close/>
                  <a:moveTo>
                    <a:pt x="160" y="78"/>
                  </a:moveTo>
                  <a:cubicBezTo>
                    <a:pt x="147" y="83"/>
                    <a:pt x="133" y="87"/>
                    <a:pt x="119" y="90"/>
                  </a:cubicBezTo>
                  <a:cubicBezTo>
                    <a:pt x="116" y="91"/>
                    <a:pt x="113" y="92"/>
                    <a:pt x="110" y="93"/>
                  </a:cubicBezTo>
                  <a:cubicBezTo>
                    <a:pt x="108" y="94"/>
                    <a:pt x="107" y="94"/>
                    <a:pt x="107" y="94"/>
                  </a:cubicBezTo>
                  <a:cubicBezTo>
                    <a:pt x="107" y="94"/>
                    <a:pt x="107" y="94"/>
                    <a:pt x="107" y="94"/>
                  </a:cubicBezTo>
                  <a:cubicBezTo>
                    <a:pt x="107" y="93"/>
                    <a:pt x="111" y="92"/>
                    <a:pt x="112" y="91"/>
                  </a:cubicBezTo>
                  <a:cubicBezTo>
                    <a:pt x="119" y="89"/>
                    <a:pt x="125" y="87"/>
                    <a:pt x="131" y="85"/>
                  </a:cubicBezTo>
                  <a:cubicBezTo>
                    <a:pt x="138" y="83"/>
                    <a:pt x="144" y="81"/>
                    <a:pt x="151" y="80"/>
                  </a:cubicBezTo>
                  <a:cubicBezTo>
                    <a:pt x="157" y="78"/>
                    <a:pt x="163" y="76"/>
                    <a:pt x="168" y="73"/>
                  </a:cubicBezTo>
                  <a:cubicBezTo>
                    <a:pt x="168" y="73"/>
                    <a:pt x="169" y="73"/>
                    <a:pt x="169" y="74"/>
                  </a:cubicBezTo>
                  <a:cubicBezTo>
                    <a:pt x="169" y="74"/>
                    <a:pt x="170" y="74"/>
                    <a:pt x="170" y="73"/>
                  </a:cubicBezTo>
                  <a:cubicBezTo>
                    <a:pt x="171" y="73"/>
                    <a:pt x="172" y="73"/>
                    <a:pt x="173" y="73"/>
                  </a:cubicBezTo>
                  <a:cubicBezTo>
                    <a:pt x="182" y="71"/>
                    <a:pt x="191" y="66"/>
                    <a:pt x="199" y="63"/>
                  </a:cubicBezTo>
                  <a:cubicBezTo>
                    <a:pt x="200" y="63"/>
                    <a:pt x="200" y="64"/>
                    <a:pt x="201" y="65"/>
                  </a:cubicBezTo>
                  <a:cubicBezTo>
                    <a:pt x="188" y="71"/>
                    <a:pt x="174" y="73"/>
                    <a:pt x="160" y="78"/>
                  </a:cubicBezTo>
                  <a:close/>
                  <a:moveTo>
                    <a:pt x="184" y="68"/>
                  </a:moveTo>
                  <a:cubicBezTo>
                    <a:pt x="182" y="69"/>
                    <a:pt x="179" y="70"/>
                    <a:pt x="176" y="71"/>
                  </a:cubicBezTo>
                  <a:cubicBezTo>
                    <a:pt x="176" y="71"/>
                    <a:pt x="176" y="71"/>
                    <a:pt x="175" y="71"/>
                  </a:cubicBezTo>
                  <a:cubicBezTo>
                    <a:pt x="175" y="71"/>
                    <a:pt x="175" y="70"/>
                    <a:pt x="175" y="70"/>
                  </a:cubicBezTo>
                  <a:cubicBezTo>
                    <a:pt x="182" y="67"/>
                    <a:pt x="190" y="65"/>
                    <a:pt x="196" y="60"/>
                  </a:cubicBezTo>
                  <a:cubicBezTo>
                    <a:pt x="197" y="59"/>
                    <a:pt x="196" y="59"/>
                    <a:pt x="196" y="59"/>
                  </a:cubicBezTo>
                  <a:cubicBezTo>
                    <a:pt x="190" y="61"/>
                    <a:pt x="182" y="63"/>
                    <a:pt x="176" y="67"/>
                  </a:cubicBezTo>
                  <a:cubicBezTo>
                    <a:pt x="182" y="63"/>
                    <a:pt x="190" y="61"/>
                    <a:pt x="196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7" y="58"/>
                    <a:pt x="198" y="60"/>
                    <a:pt x="199" y="62"/>
                  </a:cubicBezTo>
                  <a:cubicBezTo>
                    <a:pt x="194" y="64"/>
                    <a:pt x="189" y="66"/>
                    <a:pt x="184" y="68"/>
                  </a:cubicBezTo>
                  <a:close/>
                  <a:moveTo>
                    <a:pt x="182" y="61"/>
                  </a:moveTo>
                  <a:cubicBezTo>
                    <a:pt x="181" y="61"/>
                    <a:pt x="180" y="61"/>
                    <a:pt x="179" y="62"/>
                  </a:cubicBezTo>
                  <a:cubicBezTo>
                    <a:pt x="179" y="61"/>
                    <a:pt x="179" y="61"/>
                    <a:pt x="179" y="60"/>
                  </a:cubicBezTo>
                  <a:cubicBezTo>
                    <a:pt x="180" y="60"/>
                    <a:pt x="180" y="60"/>
                    <a:pt x="180" y="60"/>
                  </a:cubicBezTo>
                  <a:cubicBezTo>
                    <a:pt x="184" y="59"/>
                    <a:pt x="189" y="56"/>
                    <a:pt x="193" y="55"/>
                  </a:cubicBezTo>
                  <a:cubicBezTo>
                    <a:pt x="194" y="55"/>
                    <a:pt x="194" y="54"/>
                    <a:pt x="194" y="54"/>
                  </a:cubicBezTo>
                  <a:cubicBezTo>
                    <a:pt x="194" y="55"/>
                    <a:pt x="195" y="56"/>
                    <a:pt x="195" y="56"/>
                  </a:cubicBezTo>
                  <a:cubicBezTo>
                    <a:pt x="191" y="57"/>
                    <a:pt x="186" y="59"/>
                    <a:pt x="182" y="61"/>
                  </a:cubicBezTo>
                  <a:close/>
                  <a:moveTo>
                    <a:pt x="193" y="54"/>
                  </a:moveTo>
                  <a:cubicBezTo>
                    <a:pt x="189" y="56"/>
                    <a:pt x="185" y="58"/>
                    <a:pt x="180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4" y="57"/>
                    <a:pt x="188" y="55"/>
                    <a:pt x="193" y="53"/>
                  </a:cubicBezTo>
                  <a:cubicBezTo>
                    <a:pt x="193" y="53"/>
                    <a:pt x="193" y="54"/>
                    <a:pt x="194" y="54"/>
                  </a:cubicBezTo>
                  <a:cubicBezTo>
                    <a:pt x="193" y="54"/>
                    <a:pt x="193" y="54"/>
                    <a:pt x="193" y="54"/>
                  </a:cubicBezTo>
                  <a:close/>
                  <a:moveTo>
                    <a:pt x="179" y="57"/>
                  </a:moveTo>
                  <a:cubicBezTo>
                    <a:pt x="179" y="56"/>
                    <a:pt x="179" y="56"/>
                    <a:pt x="179" y="55"/>
                  </a:cubicBezTo>
                  <a:cubicBezTo>
                    <a:pt x="183" y="54"/>
                    <a:pt x="186" y="52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51"/>
                    <a:pt x="191" y="51"/>
                    <a:pt x="192" y="52"/>
                  </a:cubicBezTo>
                  <a:cubicBezTo>
                    <a:pt x="188" y="54"/>
                    <a:pt x="184" y="55"/>
                    <a:pt x="179" y="57"/>
                  </a:cubicBezTo>
                  <a:close/>
                  <a:moveTo>
                    <a:pt x="178" y="54"/>
                  </a:moveTo>
                  <a:cubicBezTo>
                    <a:pt x="181" y="54"/>
                    <a:pt x="185" y="50"/>
                    <a:pt x="187" y="48"/>
                  </a:cubicBezTo>
                  <a:cubicBezTo>
                    <a:pt x="187" y="48"/>
                    <a:pt x="187" y="47"/>
                    <a:pt x="187" y="47"/>
                  </a:cubicBezTo>
                  <a:cubicBezTo>
                    <a:pt x="185" y="48"/>
                    <a:pt x="184" y="48"/>
                    <a:pt x="182" y="49"/>
                  </a:cubicBezTo>
                  <a:cubicBezTo>
                    <a:pt x="181" y="50"/>
                    <a:pt x="179" y="50"/>
                    <a:pt x="177" y="51"/>
                  </a:cubicBezTo>
                  <a:cubicBezTo>
                    <a:pt x="176" y="51"/>
                    <a:pt x="174" y="53"/>
                    <a:pt x="177" y="51"/>
                  </a:cubicBezTo>
                  <a:cubicBezTo>
                    <a:pt x="180" y="49"/>
                    <a:pt x="183" y="48"/>
                    <a:pt x="185" y="45"/>
                  </a:cubicBezTo>
                  <a:cubicBezTo>
                    <a:pt x="187" y="46"/>
                    <a:pt x="188" y="48"/>
                    <a:pt x="190" y="49"/>
                  </a:cubicBezTo>
                  <a:cubicBezTo>
                    <a:pt x="186" y="51"/>
                    <a:pt x="182" y="53"/>
                    <a:pt x="178" y="54"/>
                  </a:cubicBezTo>
                  <a:close/>
                  <a:moveTo>
                    <a:pt x="177" y="47"/>
                  </a:moveTo>
                  <a:cubicBezTo>
                    <a:pt x="176" y="48"/>
                    <a:pt x="175" y="49"/>
                    <a:pt x="173" y="49"/>
                  </a:cubicBezTo>
                  <a:cubicBezTo>
                    <a:pt x="176" y="47"/>
                    <a:pt x="180" y="45"/>
                    <a:pt x="182" y="42"/>
                  </a:cubicBezTo>
                  <a:cubicBezTo>
                    <a:pt x="183" y="42"/>
                    <a:pt x="184" y="43"/>
                    <a:pt x="185" y="44"/>
                  </a:cubicBezTo>
                  <a:cubicBezTo>
                    <a:pt x="182" y="45"/>
                    <a:pt x="180" y="46"/>
                    <a:pt x="177" y="47"/>
                  </a:cubicBezTo>
                  <a:close/>
                  <a:moveTo>
                    <a:pt x="172" y="45"/>
                  </a:moveTo>
                  <a:cubicBezTo>
                    <a:pt x="174" y="43"/>
                    <a:pt x="176" y="41"/>
                    <a:pt x="178" y="40"/>
                  </a:cubicBezTo>
                  <a:cubicBezTo>
                    <a:pt x="178" y="39"/>
                    <a:pt x="178" y="39"/>
                    <a:pt x="178" y="39"/>
                  </a:cubicBezTo>
                  <a:cubicBezTo>
                    <a:pt x="174" y="40"/>
                    <a:pt x="171" y="42"/>
                    <a:pt x="168" y="44"/>
                  </a:cubicBezTo>
                  <a:cubicBezTo>
                    <a:pt x="171" y="42"/>
                    <a:pt x="174" y="39"/>
                    <a:pt x="176" y="37"/>
                  </a:cubicBezTo>
                  <a:cubicBezTo>
                    <a:pt x="176" y="37"/>
                    <a:pt x="176" y="37"/>
                    <a:pt x="176" y="37"/>
                  </a:cubicBezTo>
                  <a:cubicBezTo>
                    <a:pt x="177" y="37"/>
                    <a:pt x="177" y="38"/>
                    <a:pt x="178" y="38"/>
                  </a:cubicBezTo>
                  <a:cubicBezTo>
                    <a:pt x="179" y="39"/>
                    <a:pt x="180" y="40"/>
                    <a:pt x="182" y="41"/>
                  </a:cubicBezTo>
                  <a:cubicBezTo>
                    <a:pt x="178" y="42"/>
                    <a:pt x="175" y="43"/>
                    <a:pt x="172" y="45"/>
                  </a:cubicBezTo>
                  <a:close/>
                  <a:moveTo>
                    <a:pt x="176" y="37"/>
                  </a:moveTo>
                  <a:cubicBezTo>
                    <a:pt x="172" y="38"/>
                    <a:pt x="168" y="40"/>
                    <a:pt x="165" y="42"/>
                  </a:cubicBezTo>
                  <a:cubicBezTo>
                    <a:pt x="163" y="43"/>
                    <a:pt x="162" y="44"/>
                    <a:pt x="160" y="44"/>
                  </a:cubicBezTo>
                  <a:cubicBezTo>
                    <a:pt x="159" y="45"/>
                    <a:pt x="155" y="48"/>
                    <a:pt x="158" y="45"/>
                  </a:cubicBezTo>
                  <a:cubicBezTo>
                    <a:pt x="163" y="42"/>
                    <a:pt x="169" y="39"/>
                    <a:pt x="173" y="34"/>
                  </a:cubicBezTo>
                  <a:cubicBezTo>
                    <a:pt x="173" y="34"/>
                    <a:pt x="173" y="34"/>
                    <a:pt x="173" y="34"/>
                  </a:cubicBezTo>
                  <a:cubicBezTo>
                    <a:pt x="174" y="35"/>
                    <a:pt x="175" y="36"/>
                    <a:pt x="176" y="37"/>
                  </a:cubicBezTo>
                  <a:cubicBezTo>
                    <a:pt x="176" y="36"/>
                    <a:pt x="176" y="36"/>
                    <a:pt x="176" y="37"/>
                  </a:cubicBezTo>
                  <a:close/>
                  <a:moveTo>
                    <a:pt x="172" y="34"/>
                  </a:moveTo>
                  <a:cubicBezTo>
                    <a:pt x="169" y="35"/>
                    <a:pt x="166" y="36"/>
                    <a:pt x="164" y="38"/>
                  </a:cubicBezTo>
                  <a:cubicBezTo>
                    <a:pt x="166" y="36"/>
                    <a:pt x="168" y="34"/>
                    <a:pt x="170" y="33"/>
                  </a:cubicBezTo>
                  <a:cubicBezTo>
                    <a:pt x="170" y="33"/>
                    <a:pt x="171" y="33"/>
                    <a:pt x="170" y="33"/>
                  </a:cubicBezTo>
                  <a:cubicBezTo>
                    <a:pt x="171" y="33"/>
                    <a:pt x="172" y="33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lose/>
                  <a:moveTo>
                    <a:pt x="170" y="32"/>
                  </a:moveTo>
                  <a:cubicBezTo>
                    <a:pt x="165" y="35"/>
                    <a:pt x="160" y="38"/>
                    <a:pt x="155" y="41"/>
                  </a:cubicBezTo>
                  <a:cubicBezTo>
                    <a:pt x="159" y="39"/>
                    <a:pt x="163" y="34"/>
                    <a:pt x="167" y="31"/>
                  </a:cubicBezTo>
                  <a:cubicBezTo>
                    <a:pt x="168" y="31"/>
                    <a:pt x="167" y="31"/>
                    <a:pt x="167" y="31"/>
                  </a:cubicBezTo>
                  <a:cubicBezTo>
                    <a:pt x="166" y="31"/>
                    <a:pt x="166" y="31"/>
                    <a:pt x="165" y="32"/>
                  </a:cubicBezTo>
                  <a:cubicBezTo>
                    <a:pt x="165" y="32"/>
                    <a:pt x="165" y="32"/>
                    <a:pt x="165" y="32"/>
                  </a:cubicBezTo>
                  <a:cubicBezTo>
                    <a:pt x="163" y="33"/>
                    <a:pt x="162" y="34"/>
                    <a:pt x="160" y="35"/>
                  </a:cubicBezTo>
                  <a:cubicBezTo>
                    <a:pt x="158" y="36"/>
                    <a:pt x="155" y="38"/>
                    <a:pt x="152" y="40"/>
                  </a:cubicBezTo>
                  <a:cubicBezTo>
                    <a:pt x="152" y="40"/>
                    <a:pt x="152" y="40"/>
                    <a:pt x="152" y="40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56" y="37"/>
                    <a:pt x="160" y="33"/>
                    <a:pt x="166" y="30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1" y="31"/>
                    <a:pt x="158" y="34"/>
                    <a:pt x="154" y="36"/>
                  </a:cubicBezTo>
                  <a:cubicBezTo>
                    <a:pt x="153" y="37"/>
                    <a:pt x="152" y="37"/>
                    <a:pt x="151" y="38"/>
                  </a:cubicBezTo>
                  <a:cubicBezTo>
                    <a:pt x="151" y="38"/>
                    <a:pt x="150" y="38"/>
                    <a:pt x="150" y="38"/>
                  </a:cubicBezTo>
                  <a:cubicBezTo>
                    <a:pt x="150" y="38"/>
                    <a:pt x="150" y="38"/>
                    <a:pt x="150" y="38"/>
                  </a:cubicBezTo>
                  <a:cubicBezTo>
                    <a:pt x="150" y="38"/>
                    <a:pt x="151" y="38"/>
                    <a:pt x="151" y="38"/>
                  </a:cubicBezTo>
                  <a:cubicBezTo>
                    <a:pt x="152" y="37"/>
                    <a:pt x="154" y="36"/>
                    <a:pt x="155" y="34"/>
                  </a:cubicBezTo>
                  <a:cubicBezTo>
                    <a:pt x="155" y="34"/>
                    <a:pt x="155" y="34"/>
                    <a:pt x="156" y="34"/>
                  </a:cubicBezTo>
                  <a:cubicBezTo>
                    <a:pt x="158" y="34"/>
                    <a:pt x="159" y="33"/>
                    <a:pt x="159" y="31"/>
                  </a:cubicBezTo>
                  <a:cubicBezTo>
                    <a:pt x="160" y="30"/>
                    <a:pt x="162" y="30"/>
                    <a:pt x="163" y="29"/>
                  </a:cubicBezTo>
                  <a:cubicBezTo>
                    <a:pt x="163" y="29"/>
                    <a:pt x="163" y="28"/>
                    <a:pt x="163" y="28"/>
                  </a:cubicBezTo>
                  <a:cubicBezTo>
                    <a:pt x="161" y="29"/>
                    <a:pt x="160" y="29"/>
                    <a:pt x="159" y="29"/>
                  </a:cubicBezTo>
                  <a:cubicBezTo>
                    <a:pt x="160" y="29"/>
                    <a:pt x="161" y="28"/>
                    <a:pt x="161" y="28"/>
                  </a:cubicBezTo>
                  <a:cubicBezTo>
                    <a:pt x="162" y="28"/>
                    <a:pt x="161" y="27"/>
                    <a:pt x="161" y="27"/>
                  </a:cubicBezTo>
                  <a:cubicBezTo>
                    <a:pt x="160" y="27"/>
                    <a:pt x="158" y="27"/>
                    <a:pt x="157" y="28"/>
                  </a:cubicBezTo>
                  <a:cubicBezTo>
                    <a:pt x="157" y="28"/>
                    <a:pt x="157" y="27"/>
                    <a:pt x="157" y="27"/>
                  </a:cubicBezTo>
                  <a:cubicBezTo>
                    <a:pt x="157" y="27"/>
                    <a:pt x="157" y="27"/>
                    <a:pt x="157" y="26"/>
                  </a:cubicBezTo>
                  <a:cubicBezTo>
                    <a:pt x="158" y="26"/>
                    <a:pt x="158" y="26"/>
                    <a:pt x="157" y="26"/>
                  </a:cubicBezTo>
                  <a:cubicBezTo>
                    <a:pt x="156" y="26"/>
                    <a:pt x="155" y="26"/>
                    <a:pt x="154" y="27"/>
                  </a:cubicBezTo>
                  <a:cubicBezTo>
                    <a:pt x="155" y="26"/>
                    <a:pt x="156" y="26"/>
                    <a:pt x="157" y="26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61" y="27"/>
                    <a:pt x="166" y="29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6" y="38"/>
                    <a:pt x="136" y="38"/>
                  </a:cubicBezTo>
                  <a:cubicBezTo>
                    <a:pt x="138" y="37"/>
                    <a:pt x="140" y="36"/>
                    <a:pt x="141" y="34"/>
                  </a:cubicBezTo>
                  <a:cubicBezTo>
                    <a:pt x="141" y="34"/>
                    <a:pt x="142" y="34"/>
                    <a:pt x="142" y="34"/>
                  </a:cubicBezTo>
                  <a:cubicBezTo>
                    <a:pt x="143" y="33"/>
                    <a:pt x="148" y="31"/>
                    <a:pt x="144" y="34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39" y="37"/>
                    <a:pt x="138" y="37"/>
                    <a:pt x="137" y="38"/>
                  </a:cubicBezTo>
                  <a:close/>
                  <a:moveTo>
                    <a:pt x="141" y="34"/>
                  </a:moveTo>
                  <a:cubicBezTo>
                    <a:pt x="141" y="34"/>
                    <a:pt x="141" y="34"/>
                    <a:pt x="141" y="34"/>
                  </a:cubicBezTo>
                  <a:cubicBezTo>
                    <a:pt x="141" y="34"/>
                    <a:pt x="141" y="34"/>
                    <a:pt x="141" y="34"/>
                  </a:cubicBezTo>
                  <a:close/>
                  <a:moveTo>
                    <a:pt x="143" y="32"/>
                  </a:moveTo>
                  <a:cubicBezTo>
                    <a:pt x="143" y="33"/>
                    <a:pt x="143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3" y="33"/>
                    <a:pt x="142" y="32"/>
                    <a:pt x="142" y="32"/>
                  </a:cubicBezTo>
                  <a:cubicBezTo>
                    <a:pt x="141" y="33"/>
                    <a:pt x="140" y="33"/>
                    <a:pt x="140" y="34"/>
                  </a:cubicBezTo>
                  <a:cubicBezTo>
                    <a:pt x="140" y="33"/>
                    <a:pt x="140" y="33"/>
                    <a:pt x="140" y="33"/>
                  </a:cubicBezTo>
                  <a:cubicBezTo>
                    <a:pt x="141" y="32"/>
                    <a:pt x="141" y="32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3" y="31"/>
                    <a:pt x="144" y="31"/>
                    <a:pt x="145" y="32"/>
                  </a:cubicBezTo>
                  <a:cubicBezTo>
                    <a:pt x="144" y="32"/>
                    <a:pt x="144" y="32"/>
                    <a:pt x="143" y="32"/>
                  </a:cubicBezTo>
                  <a:close/>
                  <a:moveTo>
                    <a:pt x="142" y="30"/>
                  </a:moveTo>
                  <a:cubicBezTo>
                    <a:pt x="136" y="32"/>
                    <a:pt x="139" y="30"/>
                    <a:pt x="140" y="29"/>
                  </a:cubicBezTo>
                  <a:cubicBezTo>
                    <a:pt x="140" y="29"/>
                    <a:pt x="140" y="28"/>
                    <a:pt x="140" y="28"/>
                  </a:cubicBezTo>
                  <a:cubicBezTo>
                    <a:pt x="141" y="29"/>
                    <a:pt x="141" y="29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8"/>
                    <a:pt x="137" y="28"/>
                  </a:cubicBezTo>
                  <a:cubicBezTo>
                    <a:pt x="137" y="27"/>
                    <a:pt x="137" y="27"/>
                    <a:pt x="139" y="27"/>
                  </a:cubicBezTo>
                  <a:cubicBezTo>
                    <a:pt x="139" y="28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37" y="30"/>
                  </a:moveTo>
                  <a:cubicBezTo>
                    <a:pt x="137" y="30"/>
                    <a:pt x="137" y="30"/>
                    <a:pt x="137" y="29"/>
                  </a:cubicBezTo>
                  <a:cubicBezTo>
                    <a:pt x="138" y="29"/>
                    <a:pt x="138" y="29"/>
                    <a:pt x="137" y="30"/>
                  </a:cubicBezTo>
                  <a:close/>
                  <a:moveTo>
                    <a:pt x="137" y="34"/>
                  </a:moveTo>
                  <a:cubicBezTo>
                    <a:pt x="138" y="33"/>
                    <a:pt x="138" y="32"/>
                    <a:pt x="138" y="32"/>
                  </a:cubicBezTo>
                  <a:cubicBezTo>
                    <a:pt x="139" y="31"/>
                    <a:pt x="141" y="31"/>
                    <a:pt x="140" y="32"/>
                  </a:cubicBezTo>
                  <a:cubicBezTo>
                    <a:pt x="139" y="33"/>
                    <a:pt x="138" y="34"/>
                    <a:pt x="137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7"/>
                    <a:pt x="132" y="38"/>
                    <a:pt x="130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9" y="39"/>
                    <a:pt x="131" y="38"/>
                    <a:pt x="131" y="37"/>
                  </a:cubicBezTo>
                  <a:cubicBezTo>
                    <a:pt x="132" y="37"/>
                    <a:pt x="132" y="37"/>
                    <a:pt x="132" y="36"/>
                  </a:cubicBezTo>
                  <a:cubicBezTo>
                    <a:pt x="134" y="36"/>
                    <a:pt x="136" y="36"/>
                    <a:pt x="137" y="34"/>
                  </a:cubicBezTo>
                  <a:close/>
                  <a:moveTo>
                    <a:pt x="128" y="35"/>
                  </a:moveTo>
                  <a:cubicBezTo>
                    <a:pt x="129" y="36"/>
                    <a:pt x="130" y="36"/>
                    <a:pt x="130" y="36"/>
                  </a:cubicBezTo>
                  <a:cubicBezTo>
                    <a:pt x="129" y="37"/>
                    <a:pt x="128" y="37"/>
                    <a:pt x="126" y="38"/>
                  </a:cubicBezTo>
                  <a:cubicBezTo>
                    <a:pt x="127" y="37"/>
                    <a:pt x="128" y="36"/>
                    <a:pt x="128" y="36"/>
                  </a:cubicBezTo>
                  <a:cubicBezTo>
                    <a:pt x="128" y="36"/>
                    <a:pt x="128" y="35"/>
                    <a:pt x="128" y="35"/>
                  </a:cubicBezTo>
                  <a:close/>
                  <a:moveTo>
                    <a:pt x="125" y="36"/>
                  </a:moveTo>
                  <a:cubicBezTo>
                    <a:pt x="122" y="38"/>
                    <a:pt x="124" y="36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6" y="35"/>
                    <a:pt x="127" y="35"/>
                    <a:pt x="128" y="35"/>
                  </a:cubicBezTo>
                  <a:cubicBezTo>
                    <a:pt x="126" y="36"/>
                    <a:pt x="126" y="36"/>
                    <a:pt x="125" y="36"/>
                  </a:cubicBezTo>
                  <a:close/>
                  <a:moveTo>
                    <a:pt x="122" y="36"/>
                  </a:moveTo>
                  <a:cubicBezTo>
                    <a:pt x="122" y="36"/>
                    <a:pt x="122" y="36"/>
                    <a:pt x="121" y="36"/>
                  </a:cubicBezTo>
                  <a:cubicBezTo>
                    <a:pt x="121" y="35"/>
                    <a:pt x="122" y="35"/>
                    <a:pt x="124" y="35"/>
                  </a:cubicBezTo>
                  <a:cubicBezTo>
                    <a:pt x="123" y="35"/>
                    <a:pt x="123" y="36"/>
                    <a:pt x="122" y="36"/>
                  </a:cubicBezTo>
                  <a:close/>
                  <a:moveTo>
                    <a:pt x="123" y="37"/>
                  </a:moveTo>
                  <a:cubicBezTo>
                    <a:pt x="122" y="37"/>
                    <a:pt x="122" y="37"/>
                    <a:pt x="122" y="37"/>
                  </a:cubicBezTo>
                  <a:cubicBezTo>
                    <a:pt x="124" y="36"/>
                    <a:pt x="124" y="36"/>
                    <a:pt x="123" y="37"/>
                  </a:cubicBezTo>
                  <a:close/>
                  <a:moveTo>
                    <a:pt x="125" y="38"/>
                  </a:moveTo>
                  <a:cubicBezTo>
                    <a:pt x="124" y="38"/>
                    <a:pt x="124" y="38"/>
                    <a:pt x="124" y="38"/>
                  </a:cubicBezTo>
                  <a:cubicBezTo>
                    <a:pt x="125" y="37"/>
                    <a:pt x="126" y="37"/>
                    <a:pt x="125" y="38"/>
                  </a:cubicBezTo>
                  <a:close/>
                  <a:moveTo>
                    <a:pt x="131" y="36"/>
                  </a:moveTo>
                  <a:cubicBezTo>
                    <a:pt x="131" y="37"/>
                    <a:pt x="129" y="38"/>
                    <a:pt x="128" y="39"/>
                  </a:cubicBezTo>
                  <a:cubicBezTo>
                    <a:pt x="128" y="39"/>
                    <a:pt x="127" y="39"/>
                    <a:pt x="126" y="38"/>
                  </a:cubicBezTo>
                  <a:cubicBezTo>
                    <a:pt x="128" y="38"/>
                    <a:pt x="129" y="37"/>
                    <a:pt x="131" y="36"/>
                  </a:cubicBezTo>
                  <a:close/>
                  <a:moveTo>
                    <a:pt x="138" y="35"/>
                  </a:moveTo>
                  <a:cubicBezTo>
                    <a:pt x="139" y="35"/>
                    <a:pt x="139" y="35"/>
                    <a:pt x="139" y="35"/>
                  </a:cubicBezTo>
                  <a:cubicBezTo>
                    <a:pt x="138" y="36"/>
                    <a:pt x="137" y="37"/>
                    <a:pt x="137" y="37"/>
                  </a:cubicBezTo>
                  <a:cubicBezTo>
                    <a:pt x="136" y="38"/>
                    <a:pt x="134" y="39"/>
                    <a:pt x="133" y="40"/>
                  </a:cubicBezTo>
                  <a:cubicBezTo>
                    <a:pt x="132" y="40"/>
                    <a:pt x="132" y="40"/>
                    <a:pt x="131" y="39"/>
                  </a:cubicBezTo>
                  <a:cubicBezTo>
                    <a:pt x="133" y="38"/>
                    <a:pt x="136" y="37"/>
                    <a:pt x="138" y="35"/>
                  </a:cubicBezTo>
                  <a:close/>
                  <a:moveTo>
                    <a:pt x="147" y="33"/>
                  </a:moveTo>
                  <a:cubicBezTo>
                    <a:pt x="147" y="33"/>
                    <a:pt x="148" y="33"/>
                    <a:pt x="149" y="33"/>
                  </a:cubicBezTo>
                  <a:cubicBezTo>
                    <a:pt x="147" y="34"/>
                    <a:pt x="146" y="35"/>
                    <a:pt x="144" y="36"/>
                  </a:cubicBezTo>
                  <a:cubicBezTo>
                    <a:pt x="144" y="36"/>
                    <a:pt x="144" y="36"/>
                    <a:pt x="144" y="36"/>
                  </a:cubicBezTo>
                  <a:cubicBezTo>
                    <a:pt x="144" y="36"/>
                    <a:pt x="143" y="36"/>
                    <a:pt x="143" y="36"/>
                  </a:cubicBezTo>
                  <a:cubicBezTo>
                    <a:pt x="144" y="35"/>
                    <a:pt x="146" y="34"/>
                    <a:pt x="147" y="33"/>
                  </a:cubicBezTo>
                  <a:close/>
                  <a:moveTo>
                    <a:pt x="151" y="27"/>
                  </a:moveTo>
                  <a:cubicBezTo>
                    <a:pt x="152" y="26"/>
                    <a:pt x="154" y="25"/>
                    <a:pt x="156" y="25"/>
                  </a:cubicBezTo>
                  <a:cubicBezTo>
                    <a:pt x="154" y="26"/>
                    <a:pt x="154" y="26"/>
                    <a:pt x="153" y="27"/>
                  </a:cubicBezTo>
                  <a:cubicBezTo>
                    <a:pt x="152" y="27"/>
                    <a:pt x="150" y="27"/>
                    <a:pt x="151" y="27"/>
                  </a:cubicBezTo>
                  <a:close/>
                  <a:moveTo>
                    <a:pt x="158" y="28"/>
                  </a:moveTo>
                  <a:cubicBezTo>
                    <a:pt x="158" y="28"/>
                    <a:pt x="159" y="28"/>
                    <a:pt x="160" y="28"/>
                  </a:cubicBezTo>
                  <a:cubicBezTo>
                    <a:pt x="159" y="28"/>
                    <a:pt x="159" y="29"/>
                    <a:pt x="158" y="29"/>
                  </a:cubicBezTo>
                  <a:cubicBezTo>
                    <a:pt x="158" y="29"/>
                    <a:pt x="158" y="28"/>
                    <a:pt x="158" y="28"/>
                  </a:cubicBezTo>
                  <a:close/>
                  <a:moveTo>
                    <a:pt x="156" y="27"/>
                  </a:moveTo>
                  <a:cubicBezTo>
                    <a:pt x="156" y="27"/>
                    <a:pt x="155" y="27"/>
                    <a:pt x="155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6" y="27"/>
                    <a:pt x="156" y="27"/>
                    <a:pt x="156" y="27"/>
                  </a:cubicBezTo>
                  <a:close/>
                  <a:moveTo>
                    <a:pt x="147" y="36"/>
                  </a:moveTo>
                  <a:cubicBezTo>
                    <a:pt x="147" y="36"/>
                    <a:pt x="147" y="36"/>
                    <a:pt x="147" y="36"/>
                  </a:cubicBezTo>
                  <a:cubicBezTo>
                    <a:pt x="147" y="36"/>
                    <a:pt x="147" y="36"/>
                    <a:pt x="148" y="36"/>
                  </a:cubicBezTo>
                  <a:cubicBezTo>
                    <a:pt x="148" y="35"/>
                    <a:pt x="149" y="34"/>
                    <a:pt x="150" y="34"/>
                  </a:cubicBezTo>
                  <a:cubicBezTo>
                    <a:pt x="150" y="34"/>
                    <a:pt x="151" y="34"/>
                    <a:pt x="152" y="34"/>
                  </a:cubicBezTo>
                  <a:cubicBezTo>
                    <a:pt x="151" y="34"/>
                    <a:pt x="151" y="35"/>
                    <a:pt x="150" y="35"/>
                  </a:cubicBezTo>
                  <a:cubicBezTo>
                    <a:pt x="150" y="35"/>
                    <a:pt x="148" y="36"/>
                    <a:pt x="147" y="36"/>
                  </a:cubicBezTo>
                  <a:close/>
                  <a:moveTo>
                    <a:pt x="149" y="34"/>
                  </a:moveTo>
                  <a:cubicBezTo>
                    <a:pt x="148" y="35"/>
                    <a:pt x="147" y="35"/>
                    <a:pt x="146" y="36"/>
                  </a:cubicBezTo>
                  <a:cubicBezTo>
                    <a:pt x="146" y="36"/>
                    <a:pt x="146" y="36"/>
                    <a:pt x="145" y="36"/>
                  </a:cubicBezTo>
                  <a:cubicBezTo>
                    <a:pt x="146" y="35"/>
                    <a:pt x="148" y="35"/>
                    <a:pt x="149" y="34"/>
                  </a:cubicBezTo>
                  <a:close/>
                  <a:moveTo>
                    <a:pt x="152" y="35"/>
                  </a:moveTo>
                  <a:cubicBezTo>
                    <a:pt x="152" y="35"/>
                    <a:pt x="153" y="34"/>
                    <a:pt x="153" y="34"/>
                  </a:cubicBezTo>
                  <a:cubicBezTo>
                    <a:pt x="153" y="34"/>
                    <a:pt x="153" y="34"/>
                    <a:pt x="154" y="34"/>
                  </a:cubicBezTo>
                  <a:cubicBezTo>
                    <a:pt x="154" y="34"/>
                    <a:pt x="154" y="34"/>
                    <a:pt x="153" y="35"/>
                  </a:cubicBezTo>
                  <a:cubicBezTo>
                    <a:pt x="152" y="36"/>
                    <a:pt x="151" y="37"/>
                    <a:pt x="150" y="38"/>
                  </a:cubicBezTo>
                  <a:cubicBezTo>
                    <a:pt x="149" y="37"/>
                    <a:pt x="149" y="37"/>
                    <a:pt x="148" y="37"/>
                  </a:cubicBezTo>
                  <a:cubicBezTo>
                    <a:pt x="149" y="36"/>
                    <a:pt x="151" y="36"/>
                    <a:pt x="152" y="35"/>
                  </a:cubicBezTo>
                  <a:close/>
                  <a:moveTo>
                    <a:pt x="12" y="131"/>
                  </a:moveTo>
                  <a:cubicBezTo>
                    <a:pt x="12" y="131"/>
                    <a:pt x="12" y="131"/>
                    <a:pt x="12" y="131"/>
                  </a:cubicBezTo>
                  <a:cubicBezTo>
                    <a:pt x="13" y="131"/>
                    <a:pt x="17" y="129"/>
                    <a:pt x="15" y="131"/>
                  </a:cubicBezTo>
                  <a:cubicBezTo>
                    <a:pt x="14" y="132"/>
                    <a:pt x="13" y="133"/>
                    <a:pt x="13" y="134"/>
                  </a:cubicBezTo>
                  <a:cubicBezTo>
                    <a:pt x="12" y="133"/>
                    <a:pt x="12" y="132"/>
                    <a:pt x="12" y="131"/>
                  </a:cubicBezTo>
                  <a:close/>
                  <a:moveTo>
                    <a:pt x="11" y="124"/>
                  </a:moveTo>
                  <a:cubicBezTo>
                    <a:pt x="12" y="123"/>
                    <a:pt x="14" y="123"/>
                    <a:pt x="15" y="122"/>
                  </a:cubicBezTo>
                  <a:cubicBezTo>
                    <a:pt x="16" y="122"/>
                    <a:pt x="16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6" y="123"/>
                    <a:pt x="16" y="123"/>
                    <a:pt x="16" y="123"/>
                  </a:cubicBezTo>
                  <a:cubicBezTo>
                    <a:pt x="14" y="125"/>
                    <a:pt x="13" y="126"/>
                    <a:pt x="11" y="127"/>
                  </a:cubicBezTo>
                  <a:cubicBezTo>
                    <a:pt x="11" y="126"/>
                    <a:pt x="11" y="125"/>
                    <a:pt x="11" y="124"/>
                  </a:cubicBezTo>
                  <a:close/>
                  <a:moveTo>
                    <a:pt x="12" y="128"/>
                  </a:moveTo>
                  <a:cubicBezTo>
                    <a:pt x="12" y="128"/>
                    <a:pt x="13" y="127"/>
                    <a:pt x="13" y="127"/>
                  </a:cubicBezTo>
                  <a:cubicBezTo>
                    <a:pt x="14" y="126"/>
                    <a:pt x="15" y="126"/>
                    <a:pt x="16" y="126"/>
                  </a:cubicBezTo>
                  <a:cubicBezTo>
                    <a:pt x="15" y="128"/>
                    <a:pt x="13" y="129"/>
                    <a:pt x="12" y="130"/>
                  </a:cubicBezTo>
                  <a:cubicBezTo>
                    <a:pt x="12" y="130"/>
                    <a:pt x="12" y="130"/>
                    <a:pt x="12" y="130"/>
                  </a:cubicBezTo>
                  <a:cubicBezTo>
                    <a:pt x="12" y="130"/>
                    <a:pt x="12" y="129"/>
                    <a:pt x="11" y="128"/>
                  </a:cubicBezTo>
                  <a:cubicBezTo>
                    <a:pt x="11" y="128"/>
                    <a:pt x="11" y="128"/>
                    <a:pt x="12" y="128"/>
                  </a:cubicBezTo>
                  <a:close/>
                  <a:moveTo>
                    <a:pt x="17" y="133"/>
                  </a:moveTo>
                  <a:cubicBezTo>
                    <a:pt x="17" y="133"/>
                    <a:pt x="17" y="133"/>
                    <a:pt x="17" y="133"/>
                  </a:cubicBezTo>
                  <a:cubicBezTo>
                    <a:pt x="16" y="133"/>
                    <a:pt x="13" y="134"/>
                    <a:pt x="15" y="132"/>
                  </a:cubicBezTo>
                  <a:cubicBezTo>
                    <a:pt x="16" y="132"/>
                    <a:pt x="16" y="131"/>
                    <a:pt x="17" y="130"/>
                  </a:cubicBezTo>
                  <a:cubicBezTo>
                    <a:pt x="17" y="131"/>
                    <a:pt x="17" y="132"/>
                    <a:pt x="17" y="133"/>
                  </a:cubicBezTo>
                  <a:close/>
                  <a:moveTo>
                    <a:pt x="13" y="135"/>
                  </a:moveTo>
                  <a:cubicBezTo>
                    <a:pt x="14" y="134"/>
                    <a:pt x="17" y="133"/>
                    <a:pt x="16" y="135"/>
                  </a:cubicBezTo>
                  <a:cubicBezTo>
                    <a:pt x="16" y="135"/>
                    <a:pt x="15" y="136"/>
                    <a:pt x="14" y="136"/>
                  </a:cubicBezTo>
                  <a:cubicBezTo>
                    <a:pt x="14" y="137"/>
                    <a:pt x="14" y="138"/>
                    <a:pt x="14" y="138"/>
                  </a:cubicBezTo>
                  <a:cubicBezTo>
                    <a:pt x="14" y="137"/>
                    <a:pt x="13" y="136"/>
                    <a:pt x="13" y="135"/>
                  </a:cubicBezTo>
                  <a:cubicBezTo>
                    <a:pt x="13" y="135"/>
                    <a:pt x="13" y="135"/>
                    <a:pt x="13" y="135"/>
                  </a:cubicBezTo>
                  <a:close/>
                  <a:moveTo>
                    <a:pt x="15" y="140"/>
                  </a:moveTo>
                  <a:cubicBezTo>
                    <a:pt x="15" y="140"/>
                    <a:pt x="15" y="140"/>
                    <a:pt x="15" y="140"/>
                  </a:cubicBezTo>
                  <a:cubicBezTo>
                    <a:pt x="15" y="140"/>
                    <a:pt x="15" y="140"/>
                    <a:pt x="15" y="140"/>
                  </a:cubicBezTo>
                  <a:cubicBezTo>
                    <a:pt x="14" y="140"/>
                    <a:pt x="14" y="140"/>
                    <a:pt x="14" y="139"/>
                  </a:cubicBezTo>
                  <a:cubicBezTo>
                    <a:pt x="14" y="140"/>
                    <a:pt x="14" y="140"/>
                    <a:pt x="15" y="140"/>
                  </a:cubicBezTo>
                  <a:close/>
                  <a:moveTo>
                    <a:pt x="15" y="139"/>
                  </a:moveTo>
                  <a:cubicBezTo>
                    <a:pt x="14" y="138"/>
                    <a:pt x="15" y="136"/>
                    <a:pt x="16" y="135"/>
                  </a:cubicBezTo>
                  <a:cubicBezTo>
                    <a:pt x="16" y="136"/>
                    <a:pt x="16" y="136"/>
                    <a:pt x="16" y="137"/>
                  </a:cubicBezTo>
                  <a:cubicBezTo>
                    <a:pt x="16" y="137"/>
                    <a:pt x="15" y="138"/>
                    <a:pt x="15" y="139"/>
                  </a:cubicBezTo>
                  <a:close/>
                  <a:moveTo>
                    <a:pt x="17" y="127"/>
                  </a:moveTo>
                  <a:cubicBezTo>
                    <a:pt x="17" y="128"/>
                    <a:pt x="17" y="128"/>
                    <a:pt x="17" y="129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9"/>
                    <a:pt x="15" y="129"/>
                    <a:pt x="15" y="130"/>
                  </a:cubicBezTo>
                  <a:cubicBezTo>
                    <a:pt x="12" y="131"/>
                    <a:pt x="14" y="129"/>
                    <a:pt x="15" y="128"/>
                  </a:cubicBezTo>
                  <a:cubicBezTo>
                    <a:pt x="15" y="128"/>
                    <a:pt x="16" y="127"/>
                    <a:pt x="17" y="127"/>
                  </a:cubicBezTo>
                  <a:cubicBezTo>
                    <a:pt x="17" y="127"/>
                    <a:pt x="17" y="127"/>
                    <a:pt x="17" y="127"/>
                  </a:cubicBezTo>
                  <a:close/>
                  <a:moveTo>
                    <a:pt x="17" y="125"/>
                  </a:moveTo>
                  <a:cubicBezTo>
                    <a:pt x="16" y="125"/>
                    <a:pt x="16" y="125"/>
                    <a:pt x="15" y="125"/>
                  </a:cubicBezTo>
                  <a:cubicBezTo>
                    <a:pt x="14" y="126"/>
                    <a:pt x="14" y="126"/>
                    <a:pt x="13" y="126"/>
                  </a:cubicBezTo>
                  <a:cubicBezTo>
                    <a:pt x="12" y="127"/>
                    <a:pt x="12" y="127"/>
                    <a:pt x="13" y="126"/>
                  </a:cubicBezTo>
                  <a:cubicBezTo>
                    <a:pt x="14" y="125"/>
                    <a:pt x="15" y="124"/>
                    <a:pt x="17" y="123"/>
                  </a:cubicBezTo>
                  <a:cubicBezTo>
                    <a:pt x="17" y="124"/>
                    <a:pt x="17" y="124"/>
                    <a:pt x="17" y="125"/>
                  </a:cubicBezTo>
                  <a:close/>
                  <a:moveTo>
                    <a:pt x="17" y="121"/>
                  </a:moveTo>
                  <a:cubicBezTo>
                    <a:pt x="15" y="122"/>
                    <a:pt x="13" y="122"/>
                    <a:pt x="11" y="123"/>
                  </a:cubicBezTo>
                  <a:cubicBezTo>
                    <a:pt x="11" y="123"/>
                    <a:pt x="11" y="122"/>
                    <a:pt x="11" y="121"/>
                  </a:cubicBezTo>
                  <a:cubicBezTo>
                    <a:pt x="15" y="120"/>
                    <a:pt x="18" y="118"/>
                    <a:pt x="22" y="116"/>
                  </a:cubicBezTo>
                  <a:cubicBezTo>
                    <a:pt x="23" y="116"/>
                    <a:pt x="25" y="115"/>
                    <a:pt x="26" y="114"/>
                  </a:cubicBezTo>
                  <a:cubicBezTo>
                    <a:pt x="28" y="113"/>
                    <a:pt x="28" y="114"/>
                    <a:pt x="26" y="115"/>
                  </a:cubicBezTo>
                  <a:cubicBezTo>
                    <a:pt x="25" y="116"/>
                    <a:pt x="24" y="117"/>
                    <a:pt x="22" y="118"/>
                  </a:cubicBezTo>
                  <a:cubicBezTo>
                    <a:pt x="21" y="117"/>
                    <a:pt x="21" y="117"/>
                    <a:pt x="20" y="118"/>
                  </a:cubicBezTo>
                  <a:cubicBezTo>
                    <a:pt x="19" y="119"/>
                    <a:pt x="18" y="120"/>
                    <a:pt x="17" y="121"/>
                  </a:cubicBezTo>
                  <a:close/>
                  <a:moveTo>
                    <a:pt x="17" y="77"/>
                  </a:moveTo>
                  <a:cubicBezTo>
                    <a:pt x="18" y="76"/>
                    <a:pt x="20" y="76"/>
                    <a:pt x="21" y="76"/>
                  </a:cubicBezTo>
                  <a:cubicBezTo>
                    <a:pt x="21" y="75"/>
                    <a:pt x="26" y="72"/>
                    <a:pt x="22" y="75"/>
                  </a:cubicBezTo>
                  <a:cubicBezTo>
                    <a:pt x="21" y="76"/>
                    <a:pt x="19" y="77"/>
                    <a:pt x="17" y="78"/>
                  </a:cubicBezTo>
                  <a:cubicBezTo>
                    <a:pt x="17" y="78"/>
                    <a:pt x="17" y="77"/>
                    <a:pt x="17" y="77"/>
                  </a:cubicBezTo>
                  <a:close/>
                  <a:moveTo>
                    <a:pt x="26" y="61"/>
                  </a:moveTo>
                  <a:cubicBezTo>
                    <a:pt x="27" y="60"/>
                    <a:pt x="28" y="60"/>
                    <a:pt x="25" y="61"/>
                  </a:cubicBezTo>
                  <a:cubicBezTo>
                    <a:pt x="26" y="61"/>
                    <a:pt x="26" y="61"/>
                    <a:pt x="26" y="61"/>
                  </a:cubicBezTo>
                  <a:close/>
                  <a:moveTo>
                    <a:pt x="24" y="63"/>
                  </a:moveTo>
                  <a:cubicBezTo>
                    <a:pt x="26" y="62"/>
                    <a:pt x="27" y="62"/>
                    <a:pt x="28" y="61"/>
                  </a:cubicBezTo>
                  <a:cubicBezTo>
                    <a:pt x="27" y="62"/>
                    <a:pt x="26" y="63"/>
                    <a:pt x="25" y="63"/>
                  </a:cubicBezTo>
                  <a:cubicBezTo>
                    <a:pt x="25" y="64"/>
                    <a:pt x="24" y="64"/>
                    <a:pt x="24" y="64"/>
                  </a:cubicBezTo>
                  <a:cubicBezTo>
                    <a:pt x="24" y="64"/>
                    <a:pt x="24" y="63"/>
                    <a:pt x="24" y="63"/>
                  </a:cubicBezTo>
                  <a:close/>
                  <a:moveTo>
                    <a:pt x="22" y="67"/>
                  </a:moveTo>
                  <a:cubicBezTo>
                    <a:pt x="22" y="67"/>
                    <a:pt x="23" y="67"/>
                    <a:pt x="24" y="66"/>
                  </a:cubicBezTo>
                  <a:cubicBezTo>
                    <a:pt x="25" y="66"/>
                    <a:pt x="31" y="63"/>
                    <a:pt x="27" y="66"/>
                  </a:cubicBezTo>
                  <a:cubicBezTo>
                    <a:pt x="25" y="68"/>
                    <a:pt x="22" y="69"/>
                    <a:pt x="20" y="70"/>
                  </a:cubicBezTo>
                  <a:cubicBezTo>
                    <a:pt x="21" y="69"/>
                    <a:pt x="21" y="68"/>
                    <a:pt x="22" y="67"/>
                  </a:cubicBezTo>
                  <a:close/>
                  <a:moveTo>
                    <a:pt x="19" y="72"/>
                  </a:moveTo>
                  <a:cubicBezTo>
                    <a:pt x="21" y="72"/>
                    <a:pt x="22" y="72"/>
                    <a:pt x="23" y="71"/>
                  </a:cubicBezTo>
                  <a:cubicBezTo>
                    <a:pt x="24" y="70"/>
                    <a:pt x="26" y="70"/>
                    <a:pt x="28" y="69"/>
                  </a:cubicBezTo>
                  <a:cubicBezTo>
                    <a:pt x="27" y="69"/>
                    <a:pt x="26" y="70"/>
                    <a:pt x="25" y="70"/>
                  </a:cubicBezTo>
                  <a:cubicBezTo>
                    <a:pt x="23" y="71"/>
                    <a:pt x="20" y="72"/>
                    <a:pt x="19" y="74"/>
                  </a:cubicBezTo>
                  <a:cubicBezTo>
                    <a:pt x="19" y="73"/>
                    <a:pt x="19" y="73"/>
                    <a:pt x="19" y="72"/>
                  </a:cubicBezTo>
                  <a:close/>
                  <a:moveTo>
                    <a:pt x="16" y="81"/>
                  </a:moveTo>
                  <a:cubicBezTo>
                    <a:pt x="17" y="80"/>
                    <a:pt x="18" y="80"/>
                    <a:pt x="20" y="79"/>
                  </a:cubicBezTo>
                  <a:cubicBezTo>
                    <a:pt x="21" y="79"/>
                    <a:pt x="27" y="76"/>
                    <a:pt x="23" y="79"/>
                  </a:cubicBezTo>
                  <a:cubicBezTo>
                    <a:pt x="20" y="81"/>
                    <a:pt x="17" y="82"/>
                    <a:pt x="15" y="84"/>
                  </a:cubicBezTo>
                  <a:cubicBezTo>
                    <a:pt x="15" y="83"/>
                    <a:pt x="15" y="82"/>
                    <a:pt x="16" y="81"/>
                  </a:cubicBezTo>
                  <a:close/>
                  <a:moveTo>
                    <a:pt x="26" y="80"/>
                  </a:moveTo>
                  <a:cubicBezTo>
                    <a:pt x="25" y="80"/>
                    <a:pt x="23" y="81"/>
                    <a:pt x="22" y="82"/>
                  </a:cubicBezTo>
                  <a:cubicBezTo>
                    <a:pt x="21" y="82"/>
                    <a:pt x="20" y="82"/>
                    <a:pt x="19" y="83"/>
                  </a:cubicBezTo>
                  <a:cubicBezTo>
                    <a:pt x="20" y="82"/>
                    <a:pt x="13" y="86"/>
                    <a:pt x="15" y="84"/>
                  </a:cubicBezTo>
                  <a:cubicBezTo>
                    <a:pt x="19" y="82"/>
                    <a:pt x="23" y="81"/>
                    <a:pt x="25" y="78"/>
                  </a:cubicBezTo>
                  <a:cubicBezTo>
                    <a:pt x="26" y="79"/>
                    <a:pt x="26" y="79"/>
                    <a:pt x="26" y="80"/>
                  </a:cubicBezTo>
                  <a:close/>
                  <a:moveTo>
                    <a:pt x="14" y="85"/>
                  </a:moveTo>
                  <a:cubicBezTo>
                    <a:pt x="16" y="85"/>
                    <a:pt x="18" y="84"/>
                    <a:pt x="19" y="83"/>
                  </a:cubicBezTo>
                  <a:cubicBezTo>
                    <a:pt x="21" y="83"/>
                    <a:pt x="23" y="82"/>
                    <a:pt x="25" y="81"/>
                  </a:cubicBezTo>
                  <a:cubicBezTo>
                    <a:pt x="27" y="80"/>
                    <a:pt x="26" y="81"/>
                    <a:pt x="25" y="81"/>
                  </a:cubicBezTo>
                  <a:cubicBezTo>
                    <a:pt x="21" y="84"/>
                    <a:pt x="17" y="85"/>
                    <a:pt x="14" y="88"/>
                  </a:cubicBezTo>
                  <a:cubicBezTo>
                    <a:pt x="14" y="87"/>
                    <a:pt x="14" y="86"/>
                    <a:pt x="14" y="85"/>
                  </a:cubicBezTo>
                  <a:close/>
                  <a:moveTo>
                    <a:pt x="13" y="90"/>
                  </a:moveTo>
                  <a:cubicBezTo>
                    <a:pt x="15" y="89"/>
                    <a:pt x="17" y="88"/>
                    <a:pt x="20" y="87"/>
                  </a:cubicBezTo>
                  <a:cubicBezTo>
                    <a:pt x="21" y="86"/>
                    <a:pt x="23" y="85"/>
                    <a:pt x="25" y="85"/>
                  </a:cubicBezTo>
                  <a:cubicBezTo>
                    <a:pt x="26" y="84"/>
                    <a:pt x="30" y="83"/>
                    <a:pt x="27" y="85"/>
                  </a:cubicBezTo>
                  <a:cubicBezTo>
                    <a:pt x="22" y="88"/>
                    <a:pt x="17" y="89"/>
                    <a:pt x="12" y="93"/>
                  </a:cubicBezTo>
                  <a:cubicBezTo>
                    <a:pt x="13" y="92"/>
                    <a:pt x="13" y="91"/>
                    <a:pt x="13" y="90"/>
                  </a:cubicBezTo>
                  <a:close/>
                  <a:moveTo>
                    <a:pt x="12" y="94"/>
                  </a:moveTo>
                  <a:cubicBezTo>
                    <a:pt x="15" y="93"/>
                    <a:pt x="18" y="92"/>
                    <a:pt x="22" y="90"/>
                  </a:cubicBezTo>
                  <a:cubicBezTo>
                    <a:pt x="24" y="89"/>
                    <a:pt x="27" y="88"/>
                    <a:pt x="30" y="87"/>
                  </a:cubicBezTo>
                  <a:cubicBezTo>
                    <a:pt x="34" y="86"/>
                    <a:pt x="29" y="88"/>
                    <a:pt x="28" y="88"/>
                  </a:cubicBezTo>
                  <a:cubicBezTo>
                    <a:pt x="23" y="92"/>
                    <a:pt x="16" y="93"/>
                    <a:pt x="11" y="97"/>
                  </a:cubicBezTo>
                  <a:cubicBezTo>
                    <a:pt x="12" y="96"/>
                    <a:pt x="12" y="95"/>
                    <a:pt x="12" y="94"/>
                  </a:cubicBezTo>
                  <a:close/>
                  <a:moveTo>
                    <a:pt x="11" y="99"/>
                  </a:moveTo>
                  <a:cubicBezTo>
                    <a:pt x="14" y="98"/>
                    <a:pt x="17" y="96"/>
                    <a:pt x="20" y="95"/>
                  </a:cubicBezTo>
                  <a:cubicBezTo>
                    <a:pt x="22" y="94"/>
                    <a:pt x="25" y="93"/>
                    <a:pt x="27" y="92"/>
                  </a:cubicBezTo>
                  <a:cubicBezTo>
                    <a:pt x="28" y="92"/>
                    <a:pt x="29" y="91"/>
                    <a:pt x="30" y="91"/>
                  </a:cubicBezTo>
                  <a:cubicBezTo>
                    <a:pt x="30" y="91"/>
                    <a:pt x="29" y="92"/>
                    <a:pt x="28" y="92"/>
                  </a:cubicBezTo>
                  <a:cubicBezTo>
                    <a:pt x="25" y="94"/>
                    <a:pt x="22" y="96"/>
                    <a:pt x="19" y="98"/>
                  </a:cubicBezTo>
                  <a:cubicBezTo>
                    <a:pt x="16" y="99"/>
                    <a:pt x="13" y="100"/>
                    <a:pt x="11" y="102"/>
                  </a:cubicBezTo>
                  <a:cubicBezTo>
                    <a:pt x="11" y="101"/>
                    <a:pt x="11" y="100"/>
                    <a:pt x="11" y="99"/>
                  </a:cubicBezTo>
                  <a:close/>
                  <a:moveTo>
                    <a:pt x="11" y="103"/>
                  </a:moveTo>
                  <a:cubicBezTo>
                    <a:pt x="11" y="103"/>
                    <a:pt x="11" y="103"/>
                    <a:pt x="11" y="103"/>
                  </a:cubicBezTo>
                  <a:cubicBezTo>
                    <a:pt x="15" y="101"/>
                    <a:pt x="19" y="100"/>
                    <a:pt x="22" y="98"/>
                  </a:cubicBezTo>
                  <a:cubicBezTo>
                    <a:pt x="24" y="97"/>
                    <a:pt x="26" y="97"/>
                    <a:pt x="28" y="96"/>
                  </a:cubicBezTo>
                  <a:cubicBezTo>
                    <a:pt x="29" y="95"/>
                    <a:pt x="35" y="92"/>
                    <a:pt x="31" y="95"/>
                  </a:cubicBezTo>
                  <a:cubicBezTo>
                    <a:pt x="24" y="99"/>
                    <a:pt x="16" y="102"/>
                    <a:pt x="10" y="106"/>
                  </a:cubicBezTo>
                  <a:cubicBezTo>
                    <a:pt x="10" y="105"/>
                    <a:pt x="11" y="104"/>
                    <a:pt x="11" y="103"/>
                  </a:cubicBezTo>
                  <a:close/>
                  <a:moveTo>
                    <a:pt x="19" y="110"/>
                  </a:moveTo>
                  <a:cubicBezTo>
                    <a:pt x="16" y="112"/>
                    <a:pt x="13" y="113"/>
                    <a:pt x="10" y="116"/>
                  </a:cubicBezTo>
                  <a:cubicBezTo>
                    <a:pt x="10" y="115"/>
                    <a:pt x="10" y="114"/>
                    <a:pt x="10" y="113"/>
                  </a:cubicBezTo>
                  <a:cubicBezTo>
                    <a:pt x="10" y="113"/>
                    <a:pt x="10" y="113"/>
                    <a:pt x="10" y="113"/>
                  </a:cubicBezTo>
                  <a:cubicBezTo>
                    <a:pt x="18" y="111"/>
                    <a:pt x="24" y="107"/>
                    <a:pt x="31" y="103"/>
                  </a:cubicBezTo>
                  <a:cubicBezTo>
                    <a:pt x="27" y="106"/>
                    <a:pt x="23" y="108"/>
                    <a:pt x="19" y="110"/>
                  </a:cubicBezTo>
                  <a:close/>
                  <a:moveTo>
                    <a:pt x="10" y="112"/>
                  </a:moveTo>
                  <a:cubicBezTo>
                    <a:pt x="10" y="111"/>
                    <a:pt x="10" y="109"/>
                    <a:pt x="10" y="107"/>
                  </a:cubicBezTo>
                  <a:cubicBezTo>
                    <a:pt x="15" y="106"/>
                    <a:pt x="19" y="104"/>
                    <a:pt x="24" y="102"/>
                  </a:cubicBezTo>
                  <a:cubicBezTo>
                    <a:pt x="26" y="101"/>
                    <a:pt x="27" y="101"/>
                    <a:pt x="28" y="100"/>
                  </a:cubicBezTo>
                  <a:cubicBezTo>
                    <a:pt x="30" y="100"/>
                    <a:pt x="31" y="99"/>
                    <a:pt x="33" y="99"/>
                  </a:cubicBezTo>
                  <a:cubicBezTo>
                    <a:pt x="33" y="98"/>
                    <a:pt x="33" y="98"/>
                    <a:pt x="33" y="98"/>
                  </a:cubicBezTo>
                  <a:cubicBezTo>
                    <a:pt x="33" y="98"/>
                    <a:pt x="33" y="98"/>
                    <a:pt x="33" y="99"/>
                  </a:cubicBezTo>
                  <a:cubicBezTo>
                    <a:pt x="29" y="101"/>
                    <a:pt x="25" y="102"/>
                    <a:pt x="21" y="105"/>
                  </a:cubicBezTo>
                  <a:cubicBezTo>
                    <a:pt x="17" y="107"/>
                    <a:pt x="13" y="109"/>
                    <a:pt x="10" y="112"/>
                  </a:cubicBezTo>
                  <a:close/>
                  <a:moveTo>
                    <a:pt x="10" y="117"/>
                  </a:moveTo>
                  <a:cubicBezTo>
                    <a:pt x="10" y="117"/>
                    <a:pt x="10" y="117"/>
                    <a:pt x="10" y="117"/>
                  </a:cubicBezTo>
                  <a:cubicBezTo>
                    <a:pt x="13" y="116"/>
                    <a:pt x="15" y="115"/>
                    <a:pt x="18" y="114"/>
                  </a:cubicBezTo>
                  <a:cubicBezTo>
                    <a:pt x="21" y="112"/>
                    <a:pt x="25" y="111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2" y="112"/>
                    <a:pt x="17" y="117"/>
                    <a:pt x="11" y="120"/>
                  </a:cubicBezTo>
                  <a:cubicBezTo>
                    <a:pt x="10" y="119"/>
                    <a:pt x="10" y="118"/>
                    <a:pt x="10" y="117"/>
                  </a:cubicBezTo>
                  <a:close/>
                  <a:moveTo>
                    <a:pt x="26" y="120"/>
                  </a:moveTo>
                  <a:cubicBezTo>
                    <a:pt x="26" y="120"/>
                    <a:pt x="27" y="120"/>
                    <a:pt x="27" y="119"/>
                  </a:cubicBezTo>
                  <a:cubicBezTo>
                    <a:pt x="27" y="120"/>
                    <a:pt x="26" y="121"/>
                    <a:pt x="25" y="120"/>
                  </a:cubicBezTo>
                  <a:cubicBezTo>
                    <a:pt x="24" y="119"/>
                    <a:pt x="24" y="119"/>
                    <a:pt x="23" y="119"/>
                  </a:cubicBezTo>
                  <a:cubicBezTo>
                    <a:pt x="25" y="118"/>
                    <a:pt x="26" y="118"/>
                    <a:pt x="25" y="119"/>
                  </a:cubicBezTo>
                  <a:cubicBezTo>
                    <a:pt x="25" y="119"/>
                    <a:pt x="25" y="120"/>
                    <a:pt x="26" y="120"/>
                  </a:cubicBezTo>
                  <a:close/>
                  <a:moveTo>
                    <a:pt x="28" y="119"/>
                  </a:moveTo>
                  <a:cubicBezTo>
                    <a:pt x="26" y="119"/>
                    <a:pt x="27" y="119"/>
                    <a:pt x="27" y="118"/>
                  </a:cubicBezTo>
                  <a:cubicBezTo>
                    <a:pt x="28" y="117"/>
                    <a:pt x="27" y="117"/>
                    <a:pt x="27" y="117"/>
                  </a:cubicBezTo>
                  <a:cubicBezTo>
                    <a:pt x="26" y="117"/>
                    <a:pt x="22" y="119"/>
                    <a:pt x="24" y="117"/>
                  </a:cubicBezTo>
                  <a:cubicBezTo>
                    <a:pt x="26" y="116"/>
                    <a:pt x="27" y="115"/>
                    <a:pt x="28" y="114"/>
                  </a:cubicBezTo>
                  <a:cubicBezTo>
                    <a:pt x="28" y="115"/>
                    <a:pt x="28" y="117"/>
                    <a:pt x="28" y="119"/>
                  </a:cubicBezTo>
                  <a:close/>
                  <a:moveTo>
                    <a:pt x="29" y="113"/>
                  </a:moveTo>
                  <a:cubicBezTo>
                    <a:pt x="26" y="114"/>
                    <a:pt x="23" y="115"/>
                    <a:pt x="20" y="116"/>
                  </a:cubicBezTo>
                  <a:cubicBezTo>
                    <a:pt x="19" y="117"/>
                    <a:pt x="17" y="118"/>
                    <a:pt x="16" y="119"/>
                  </a:cubicBezTo>
                  <a:cubicBezTo>
                    <a:pt x="16" y="119"/>
                    <a:pt x="9" y="122"/>
                    <a:pt x="13" y="120"/>
                  </a:cubicBezTo>
                  <a:cubicBezTo>
                    <a:pt x="18" y="117"/>
                    <a:pt x="24" y="114"/>
                    <a:pt x="29" y="110"/>
                  </a:cubicBezTo>
                  <a:cubicBezTo>
                    <a:pt x="29" y="111"/>
                    <a:pt x="29" y="112"/>
                    <a:pt x="29" y="113"/>
                  </a:cubicBezTo>
                  <a:close/>
                  <a:moveTo>
                    <a:pt x="29" y="107"/>
                  </a:moveTo>
                  <a:cubicBezTo>
                    <a:pt x="29" y="107"/>
                    <a:pt x="29" y="108"/>
                    <a:pt x="29" y="108"/>
                  </a:cubicBezTo>
                  <a:cubicBezTo>
                    <a:pt x="26" y="110"/>
                    <a:pt x="23" y="111"/>
                    <a:pt x="20" y="112"/>
                  </a:cubicBezTo>
                  <a:cubicBezTo>
                    <a:pt x="19" y="113"/>
                    <a:pt x="18" y="113"/>
                    <a:pt x="16" y="114"/>
                  </a:cubicBezTo>
                  <a:cubicBezTo>
                    <a:pt x="16" y="114"/>
                    <a:pt x="11" y="116"/>
                    <a:pt x="12" y="115"/>
                  </a:cubicBezTo>
                  <a:cubicBezTo>
                    <a:pt x="14" y="113"/>
                    <a:pt x="19" y="111"/>
                    <a:pt x="22" y="109"/>
                  </a:cubicBezTo>
                  <a:cubicBezTo>
                    <a:pt x="25" y="108"/>
                    <a:pt x="28" y="106"/>
                    <a:pt x="31" y="104"/>
                  </a:cubicBezTo>
                  <a:cubicBezTo>
                    <a:pt x="30" y="105"/>
                    <a:pt x="29" y="106"/>
                    <a:pt x="29" y="107"/>
                  </a:cubicBezTo>
                  <a:close/>
                  <a:moveTo>
                    <a:pt x="33" y="102"/>
                  </a:moveTo>
                  <a:cubicBezTo>
                    <a:pt x="33" y="102"/>
                    <a:pt x="33" y="102"/>
                    <a:pt x="33" y="102"/>
                  </a:cubicBezTo>
                  <a:cubicBezTo>
                    <a:pt x="29" y="104"/>
                    <a:pt x="26" y="106"/>
                    <a:pt x="23" y="108"/>
                  </a:cubicBezTo>
                  <a:cubicBezTo>
                    <a:pt x="20" y="109"/>
                    <a:pt x="18" y="110"/>
                    <a:pt x="15" y="111"/>
                  </a:cubicBezTo>
                  <a:cubicBezTo>
                    <a:pt x="13" y="111"/>
                    <a:pt x="10" y="113"/>
                    <a:pt x="14" y="110"/>
                  </a:cubicBezTo>
                  <a:cubicBezTo>
                    <a:pt x="21" y="105"/>
                    <a:pt x="29" y="102"/>
                    <a:pt x="35" y="98"/>
                  </a:cubicBezTo>
                  <a:cubicBezTo>
                    <a:pt x="35" y="99"/>
                    <a:pt x="34" y="101"/>
                    <a:pt x="33" y="102"/>
                  </a:cubicBezTo>
                  <a:close/>
                  <a:moveTo>
                    <a:pt x="11" y="106"/>
                  </a:moveTo>
                  <a:cubicBezTo>
                    <a:pt x="13" y="106"/>
                    <a:pt x="15" y="104"/>
                    <a:pt x="17" y="103"/>
                  </a:cubicBezTo>
                  <a:cubicBezTo>
                    <a:pt x="19" y="102"/>
                    <a:pt x="20" y="101"/>
                    <a:pt x="22" y="100"/>
                  </a:cubicBezTo>
                  <a:cubicBezTo>
                    <a:pt x="26" y="98"/>
                    <a:pt x="30" y="96"/>
                    <a:pt x="33" y="94"/>
                  </a:cubicBezTo>
                  <a:cubicBezTo>
                    <a:pt x="34" y="95"/>
                    <a:pt x="34" y="95"/>
                    <a:pt x="35" y="96"/>
                  </a:cubicBezTo>
                  <a:cubicBezTo>
                    <a:pt x="35" y="96"/>
                    <a:pt x="35" y="96"/>
                    <a:pt x="35" y="97"/>
                  </a:cubicBezTo>
                  <a:cubicBezTo>
                    <a:pt x="27" y="99"/>
                    <a:pt x="20" y="104"/>
                    <a:pt x="11" y="106"/>
                  </a:cubicBezTo>
                  <a:close/>
                  <a:moveTo>
                    <a:pt x="24" y="97"/>
                  </a:moveTo>
                  <a:cubicBezTo>
                    <a:pt x="21" y="98"/>
                    <a:pt x="18" y="99"/>
                    <a:pt x="16" y="100"/>
                  </a:cubicBezTo>
                  <a:cubicBezTo>
                    <a:pt x="15" y="100"/>
                    <a:pt x="11" y="103"/>
                    <a:pt x="13" y="101"/>
                  </a:cubicBezTo>
                  <a:cubicBezTo>
                    <a:pt x="19" y="97"/>
                    <a:pt x="26" y="95"/>
                    <a:pt x="32" y="90"/>
                  </a:cubicBezTo>
                  <a:cubicBezTo>
                    <a:pt x="33" y="90"/>
                    <a:pt x="32" y="90"/>
                    <a:pt x="32" y="90"/>
                  </a:cubicBezTo>
                  <a:cubicBezTo>
                    <a:pt x="29" y="91"/>
                    <a:pt x="25" y="92"/>
                    <a:pt x="22" y="93"/>
                  </a:cubicBezTo>
                  <a:cubicBezTo>
                    <a:pt x="20" y="94"/>
                    <a:pt x="18" y="95"/>
                    <a:pt x="16" y="96"/>
                  </a:cubicBezTo>
                  <a:cubicBezTo>
                    <a:pt x="15" y="97"/>
                    <a:pt x="9" y="100"/>
                    <a:pt x="14" y="96"/>
                  </a:cubicBezTo>
                  <a:cubicBezTo>
                    <a:pt x="20" y="92"/>
                    <a:pt x="27" y="90"/>
                    <a:pt x="33" y="86"/>
                  </a:cubicBezTo>
                  <a:cubicBezTo>
                    <a:pt x="33" y="87"/>
                    <a:pt x="33" y="89"/>
                    <a:pt x="32" y="90"/>
                  </a:cubicBezTo>
                  <a:cubicBezTo>
                    <a:pt x="32" y="91"/>
                    <a:pt x="32" y="92"/>
                    <a:pt x="33" y="93"/>
                  </a:cubicBezTo>
                  <a:cubicBezTo>
                    <a:pt x="30" y="94"/>
                    <a:pt x="27" y="96"/>
                    <a:pt x="24" y="97"/>
                  </a:cubicBezTo>
                  <a:close/>
                  <a:moveTo>
                    <a:pt x="23" y="89"/>
                  </a:moveTo>
                  <a:cubicBezTo>
                    <a:pt x="21" y="90"/>
                    <a:pt x="19" y="91"/>
                    <a:pt x="16" y="92"/>
                  </a:cubicBezTo>
                  <a:cubicBezTo>
                    <a:pt x="15" y="92"/>
                    <a:pt x="10" y="95"/>
                    <a:pt x="15" y="92"/>
                  </a:cubicBezTo>
                  <a:cubicBezTo>
                    <a:pt x="20" y="88"/>
                    <a:pt x="26" y="87"/>
                    <a:pt x="31" y="83"/>
                  </a:cubicBezTo>
                  <a:cubicBezTo>
                    <a:pt x="32" y="84"/>
                    <a:pt x="32" y="85"/>
                    <a:pt x="32" y="85"/>
                  </a:cubicBezTo>
                  <a:cubicBezTo>
                    <a:pt x="29" y="86"/>
                    <a:pt x="26" y="88"/>
                    <a:pt x="23" y="89"/>
                  </a:cubicBezTo>
                  <a:close/>
                  <a:moveTo>
                    <a:pt x="15" y="88"/>
                  </a:moveTo>
                  <a:cubicBezTo>
                    <a:pt x="11" y="90"/>
                    <a:pt x="16" y="87"/>
                    <a:pt x="16" y="87"/>
                  </a:cubicBezTo>
                  <a:cubicBezTo>
                    <a:pt x="17" y="86"/>
                    <a:pt x="19" y="86"/>
                    <a:pt x="20" y="85"/>
                  </a:cubicBezTo>
                  <a:cubicBezTo>
                    <a:pt x="22" y="84"/>
                    <a:pt x="25" y="82"/>
                    <a:pt x="27" y="81"/>
                  </a:cubicBezTo>
                  <a:cubicBezTo>
                    <a:pt x="27" y="82"/>
                    <a:pt x="28" y="82"/>
                    <a:pt x="29" y="82"/>
                  </a:cubicBezTo>
                  <a:cubicBezTo>
                    <a:pt x="29" y="83"/>
                    <a:pt x="29" y="83"/>
                    <a:pt x="30" y="83"/>
                  </a:cubicBezTo>
                  <a:cubicBezTo>
                    <a:pt x="24" y="84"/>
                    <a:pt x="20" y="86"/>
                    <a:pt x="15" y="88"/>
                  </a:cubicBezTo>
                  <a:close/>
                  <a:moveTo>
                    <a:pt x="26" y="74"/>
                  </a:moveTo>
                  <a:cubicBezTo>
                    <a:pt x="26" y="74"/>
                    <a:pt x="25" y="76"/>
                    <a:pt x="25" y="77"/>
                  </a:cubicBezTo>
                  <a:cubicBezTo>
                    <a:pt x="22" y="78"/>
                    <a:pt x="19" y="79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20" y="78"/>
                    <a:pt x="23" y="75"/>
                    <a:pt x="26" y="73"/>
                  </a:cubicBezTo>
                  <a:cubicBezTo>
                    <a:pt x="26" y="73"/>
                    <a:pt x="26" y="73"/>
                    <a:pt x="25" y="73"/>
                  </a:cubicBezTo>
                  <a:cubicBezTo>
                    <a:pt x="24" y="73"/>
                    <a:pt x="23" y="74"/>
                    <a:pt x="21" y="74"/>
                  </a:cubicBezTo>
                  <a:cubicBezTo>
                    <a:pt x="20" y="75"/>
                    <a:pt x="19" y="75"/>
                    <a:pt x="18" y="76"/>
                  </a:cubicBezTo>
                  <a:cubicBezTo>
                    <a:pt x="18" y="76"/>
                    <a:pt x="18" y="75"/>
                    <a:pt x="18" y="75"/>
                  </a:cubicBezTo>
                  <a:cubicBezTo>
                    <a:pt x="19" y="74"/>
                    <a:pt x="20" y="73"/>
                    <a:pt x="21" y="73"/>
                  </a:cubicBezTo>
                  <a:cubicBezTo>
                    <a:pt x="23" y="72"/>
                    <a:pt x="26" y="71"/>
                    <a:pt x="28" y="70"/>
                  </a:cubicBezTo>
                  <a:cubicBezTo>
                    <a:pt x="27" y="71"/>
                    <a:pt x="26" y="72"/>
                    <a:pt x="26" y="74"/>
                  </a:cubicBezTo>
                  <a:close/>
                  <a:moveTo>
                    <a:pt x="28" y="68"/>
                  </a:moveTo>
                  <a:cubicBezTo>
                    <a:pt x="27" y="68"/>
                    <a:pt x="26" y="69"/>
                    <a:pt x="25" y="69"/>
                  </a:cubicBezTo>
                  <a:cubicBezTo>
                    <a:pt x="23" y="70"/>
                    <a:pt x="19" y="72"/>
                    <a:pt x="23" y="69"/>
                  </a:cubicBezTo>
                  <a:cubicBezTo>
                    <a:pt x="25" y="68"/>
                    <a:pt x="28" y="67"/>
                    <a:pt x="29" y="65"/>
                  </a:cubicBezTo>
                  <a:cubicBezTo>
                    <a:pt x="29" y="66"/>
                    <a:pt x="29" y="67"/>
                    <a:pt x="28" y="68"/>
                  </a:cubicBezTo>
                  <a:close/>
                  <a:moveTo>
                    <a:pt x="29" y="62"/>
                  </a:moveTo>
                  <a:cubicBezTo>
                    <a:pt x="29" y="63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8" y="64"/>
                    <a:pt x="27" y="64"/>
                    <a:pt x="26" y="65"/>
                  </a:cubicBezTo>
                  <a:cubicBezTo>
                    <a:pt x="25" y="65"/>
                    <a:pt x="24" y="66"/>
                    <a:pt x="22" y="66"/>
                  </a:cubicBezTo>
                  <a:cubicBezTo>
                    <a:pt x="23" y="66"/>
                    <a:pt x="23" y="66"/>
                    <a:pt x="23" y="65"/>
                  </a:cubicBezTo>
                  <a:cubicBezTo>
                    <a:pt x="25" y="64"/>
                    <a:pt x="27" y="63"/>
                    <a:pt x="29" y="61"/>
                  </a:cubicBezTo>
                  <a:cubicBezTo>
                    <a:pt x="29" y="62"/>
                    <a:pt x="29" y="62"/>
                    <a:pt x="29" y="62"/>
                  </a:cubicBezTo>
                  <a:close/>
                  <a:moveTo>
                    <a:pt x="29" y="60"/>
                  </a:moveTo>
                  <a:cubicBezTo>
                    <a:pt x="28" y="61"/>
                    <a:pt x="27" y="61"/>
                    <a:pt x="27" y="61"/>
                  </a:cubicBezTo>
                  <a:cubicBezTo>
                    <a:pt x="27" y="61"/>
                    <a:pt x="28" y="60"/>
                    <a:pt x="29" y="60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8" y="59"/>
                    <a:pt x="27" y="59"/>
                    <a:pt x="26" y="60"/>
                  </a:cubicBezTo>
                  <a:cubicBezTo>
                    <a:pt x="27" y="58"/>
                    <a:pt x="28" y="57"/>
                    <a:pt x="29" y="56"/>
                  </a:cubicBezTo>
                  <a:cubicBezTo>
                    <a:pt x="29" y="58"/>
                    <a:pt x="29" y="59"/>
                    <a:pt x="29" y="60"/>
                  </a:cubicBezTo>
                  <a:close/>
                  <a:moveTo>
                    <a:pt x="20" y="153"/>
                  </a:moveTo>
                  <a:cubicBezTo>
                    <a:pt x="19" y="151"/>
                    <a:pt x="17" y="148"/>
                    <a:pt x="16" y="145"/>
                  </a:cubicBezTo>
                  <a:cubicBezTo>
                    <a:pt x="16" y="145"/>
                    <a:pt x="17" y="145"/>
                    <a:pt x="17" y="144"/>
                  </a:cubicBezTo>
                  <a:cubicBezTo>
                    <a:pt x="17" y="141"/>
                    <a:pt x="19" y="138"/>
                    <a:pt x="20" y="135"/>
                  </a:cubicBezTo>
                  <a:cubicBezTo>
                    <a:pt x="20" y="132"/>
                    <a:pt x="20" y="130"/>
                    <a:pt x="20" y="127"/>
                  </a:cubicBezTo>
                  <a:cubicBezTo>
                    <a:pt x="19" y="125"/>
                    <a:pt x="19" y="119"/>
                    <a:pt x="22" y="121"/>
                  </a:cubicBezTo>
                  <a:cubicBezTo>
                    <a:pt x="23" y="122"/>
                    <a:pt x="24" y="123"/>
                    <a:pt x="25" y="123"/>
                  </a:cubicBezTo>
                  <a:cubicBezTo>
                    <a:pt x="27" y="124"/>
                    <a:pt x="30" y="123"/>
                    <a:pt x="30" y="120"/>
                  </a:cubicBezTo>
                  <a:cubicBezTo>
                    <a:pt x="31" y="118"/>
                    <a:pt x="31" y="117"/>
                    <a:pt x="31" y="115"/>
                  </a:cubicBezTo>
                  <a:cubicBezTo>
                    <a:pt x="32" y="110"/>
                    <a:pt x="32" y="108"/>
                    <a:pt x="35" y="104"/>
                  </a:cubicBezTo>
                  <a:cubicBezTo>
                    <a:pt x="37" y="102"/>
                    <a:pt x="40" y="98"/>
                    <a:pt x="38" y="95"/>
                  </a:cubicBezTo>
                  <a:cubicBezTo>
                    <a:pt x="37" y="93"/>
                    <a:pt x="35" y="93"/>
                    <a:pt x="35" y="91"/>
                  </a:cubicBezTo>
                  <a:cubicBezTo>
                    <a:pt x="36" y="89"/>
                    <a:pt x="36" y="87"/>
                    <a:pt x="36" y="85"/>
                  </a:cubicBezTo>
                  <a:cubicBezTo>
                    <a:pt x="35" y="83"/>
                    <a:pt x="35" y="82"/>
                    <a:pt x="33" y="81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27" y="79"/>
                    <a:pt x="29" y="74"/>
                    <a:pt x="30" y="71"/>
                  </a:cubicBezTo>
                  <a:cubicBezTo>
                    <a:pt x="31" y="69"/>
                    <a:pt x="32" y="67"/>
                    <a:pt x="32" y="64"/>
                  </a:cubicBezTo>
                  <a:cubicBezTo>
                    <a:pt x="32" y="60"/>
                    <a:pt x="31" y="56"/>
                    <a:pt x="31" y="53"/>
                  </a:cubicBezTo>
                  <a:cubicBezTo>
                    <a:pt x="37" y="46"/>
                    <a:pt x="43" y="40"/>
                    <a:pt x="50" y="34"/>
                  </a:cubicBezTo>
                  <a:cubicBezTo>
                    <a:pt x="80" y="13"/>
                    <a:pt x="119" y="9"/>
                    <a:pt x="152" y="23"/>
                  </a:cubicBezTo>
                  <a:cubicBezTo>
                    <a:pt x="151" y="23"/>
                    <a:pt x="149" y="24"/>
                    <a:pt x="148" y="25"/>
                  </a:cubicBezTo>
                  <a:cubicBezTo>
                    <a:pt x="146" y="27"/>
                    <a:pt x="148" y="29"/>
                    <a:pt x="150" y="30"/>
                  </a:cubicBezTo>
                  <a:cubicBezTo>
                    <a:pt x="151" y="30"/>
                    <a:pt x="152" y="30"/>
                    <a:pt x="152" y="30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4" y="29"/>
                    <a:pt x="155" y="30"/>
                    <a:pt x="155" y="31"/>
                  </a:cubicBezTo>
                  <a:cubicBezTo>
                    <a:pt x="152" y="32"/>
                    <a:pt x="148" y="30"/>
                    <a:pt x="145" y="28"/>
                  </a:cubicBezTo>
                  <a:cubicBezTo>
                    <a:pt x="143" y="27"/>
                    <a:pt x="139" y="22"/>
                    <a:pt x="136" y="25"/>
                  </a:cubicBezTo>
                  <a:cubicBezTo>
                    <a:pt x="135" y="26"/>
                    <a:pt x="134" y="27"/>
                    <a:pt x="134" y="28"/>
                  </a:cubicBezTo>
                  <a:cubicBezTo>
                    <a:pt x="134" y="30"/>
                    <a:pt x="136" y="33"/>
                    <a:pt x="133" y="33"/>
                  </a:cubicBezTo>
                  <a:cubicBezTo>
                    <a:pt x="130" y="34"/>
                    <a:pt x="127" y="32"/>
                    <a:pt x="123" y="32"/>
                  </a:cubicBezTo>
                  <a:cubicBezTo>
                    <a:pt x="117" y="31"/>
                    <a:pt x="117" y="38"/>
                    <a:pt x="122" y="40"/>
                  </a:cubicBezTo>
                  <a:cubicBezTo>
                    <a:pt x="125" y="42"/>
                    <a:pt x="130" y="43"/>
                    <a:pt x="133" y="43"/>
                  </a:cubicBezTo>
                  <a:cubicBezTo>
                    <a:pt x="135" y="43"/>
                    <a:pt x="136" y="42"/>
                    <a:pt x="137" y="41"/>
                  </a:cubicBezTo>
                  <a:cubicBezTo>
                    <a:pt x="142" y="39"/>
                    <a:pt x="145" y="38"/>
                    <a:pt x="149" y="41"/>
                  </a:cubicBezTo>
                  <a:cubicBezTo>
                    <a:pt x="153" y="45"/>
                    <a:pt x="153" y="51"/>
                    <a:pt x="157" y="54"/>
                  </a:cubicBezTo>
                  <a:cubicBezTo>
                    <a:pt x="161" y="56"/>
                    <a:pt x="163" y="51"/>
                    <a:pt x="167" y="51"/>
                  </a:cubicBezTo>
                  <a:cubicBezTo>
                    <a:pt x="169" y="52"/>
                    <a:pt x="171" y="53"/>
                    <a:pt x="173" y="54"/>
                  </a:cubicBezTo>
                  <a:cubicBezTo>
                    <a:pt x="174" y="55"/>
                    <a:pt x="175" y="55"/>
                    <a:pt x="176" y="56"/>
                  </a:cubicBezTo>
                  <a:cubicBezTo>
                    <a:pt x="176" y="57"/>
                    <a:pt x="178" y="62"/>
                    <a:pt x="175" y="60"/>
                  </a:cubicBezTo>
                  <a:cubicBezTo>
                    <a:pt x="172" y="59"/>
                    <a:pt x="170" y="55"/>
                    <a:pt x="166" y="55"/>
                  </a:cubicBezTo>
                  <a:cubicBezTo>
                    <a:pt x="163" y="55"/>
                    <a:pt x="162" y="57"/>
                    <a:pt x="162" y="59"/>
                  </a:cubicBezTo>
                  <a:cubicBezTo>
                    <a:pt x="162" y="63"/>
                    <a:pt x="167" y="64"/>
                    <a:pt x="169" y="65"/>
                  </a:cubicBezTo>
                  <a:cubicBezTo>
                    <a:pt x="170" y="66"/>
                    <a:pt x="170" y="66"/>
                    <a:pt x="170" y="66"/>
                  </a:cubicBezTo>
                  <a:cubicBezTo>
                    <a:pt x="172" y="67"/>
                    <a:pt x="172" y="68"/>
                    <a:pt x="169" y="70"/>
                  </a:cubicBezTo>
                  <a:cubicBezTo>
                    <a:pt x="169" y="70"/>
                    <a:pt x="169" y="70"/>
                    <a:pt x="169" y="70"/>
                  </a:cubicBezTo>
                  <a:cubicBezTo>
                    <a:pt x="164" y="68"/>
                    <a:pt x="159" y="66"/>
                    <a:pt x="154" y="63"/>
                  </a:cubicBezTo>
                  <a:cubicBezTo>
                    <a:pt x="148" y="60"/>
                    <a:pt x="143" y="56"/>
                    <a:pt x="139" y="51"/>
                  </a:cubicBezTo>
                  <a:cubicBezTo>
                    <a:pt x="136" y="48"/>
                    <a:pt x="133" y="45"/>
                    <a:pt x="129" y="43"/>
                  </a:cubicBezTo>
                  <a:cubicBezTo>
                    <a:pt x="124" y="41"/>
                    <a:pt x="119" y="42"/>
                    <a:pt x="115" y="43"/>
                  </a:cubicBezTo>
                  <a:cubicBezTo>
                    <a:pt x="99" y="47"/>
                    <a:pt x="71" y="66"/>
                    <a:pt x="81" y="85"/>
                  </a:cubicBezTo>
                  <a:cubicBezTo>
                    <a:pt x="85" y="95"/>
                    <a:pt x="100" y="93"/>
                    <a:pt x="108" y="97"/>
                  </a:cubicBezTo>
                  <a:cubicBezTo>
                    <a:pt x="115" y="101"/>
                    <a:pt x="112" y="108"/>
                    <a:pt x="110" y="114"/>
                  </a:cubicBezTo>
                  <a:cubicBezTo>
                    <a:pt x="109" y="116"/>
                    <a:pt x="108" y="118"/>
                    <a:pt x="108" y="121"/>
                  </a:cubicBezTo>
                  <a:cubicBezTo>
                    <a:pt x="107" y="124"/>
                    <a:pt x="108" y="127"/>
                    <a:pt x="108" y="130"/>
                  </a:cubicBezTo>
                  <a:cubicBezTo>
                    <a:pt x="109" y="135"/>
                    <a:pt x="105" y="139"/>
                    <a:pt x="103" y="144"/>
                  </a:cubicBezTo>
                  <a:cubicBezTo>
                    <a:pt x="102" y="147"/>
                    <a:pt x="101" y="150"/>
                    <a:pt x="100" y="154"/>
                  </a:cubicBezTo>
                  <a:cubicBezTo>
                    <a:pt x="99" y="160"/>
                    <a:pt x="98" y="167"/>
                    <a:pt x="100" y="173"/>
                  </a:cubicBezTo>
                  <a:cubicBezTo>
                    <a:pt x="103" y="179"/>
                    <a:pt x="108" y="180"/>
                    <a:pt x="114" y="179"/>
                  </a:cubicBezTo>
                  <a:cubicBezTo>
                    <a:pt x="119" y="178"/>
                    <a:pt x="123" y="175"/>
                    <a:pt x="127" y="172"/>
                  </a:cubicBezTo>
                  <a:cubicBezTo>
                    <a:pt x="133" y="168"/>
                    <a:pt x="139" y="165"/>
                    <a:pt x="146" y="162"/>
                  </a:cubicBezTo>
                  <a:cubicBezTo>
                    <a:pt x="150" y="160"/>
                    <a:pt x="154" y="158"/>
                    <a:pt x="157" y="154"/>
                  </a:cubicBezTo>
                  <a:cubicBezTo>
                    <a:pt x="160" y="149"/>
                    <a:pt x="157" y="143"/>
                    <a:pt x="162" y="139"/>
                  </a:cubicBezTo>
                  <a:cubicBezTo>
                    <a:pt x="168" y="134"/>
                    <a:pt x="177" y="134"/>
                    <a:pt x="180" y="127"/>
                  </a:cubicBezTo>
                  <a:cubicBezTo>
                    <a:pt x="182" y="124"/>
                    <a:pt x="181" y="120"/>
                    <a:pt x="180" y="117"/>
                  </a:cubicBezTo>
                  <a:cubicBezTo>
                    <a:pt x="178" y="115"/>
                    <a:pt x="176" y="113"/>
                    <a:pt x="175" y="110"/>
                  </a:cubicBezTo>
                  <a:cubicBezTo>
                    <a:pt x="174" y="107"/>
                    <a:pt x="175" y="103"/>
                    <a:pt x="174" y="100"/>
                  </a:cubicBezTo>
                  <a:cubicBezTo>
                    <a:pt x="174" y="97"/>
                    <a:pt x="172" y="95"/>
                    <a:pt x="171" y="93"/>
                  </a:cubicBezTo>
                  <a:cubicBezTo>
                    <a:pt x="171" y="91"/>
                    <a:pt x="170" y="90"/>
                    <a:pt x="170" y="88"/>
                  </a:cubicBezTo>
                  <a:cubicBezTo>
                    <a:pt x="169" y="88"/>
                    <a:pt x="169" y="88"/>
                    <a:pt x="169" y="87"/>
                  </a:cubicBezTo>
                  <a:cubicBezTo>
                    <a:pt x="168" y="85"/>
                    <a:pt x="169" y="84"/>
                    <a:pt x="172" y="84"/>
                  </a:cubicBezTo>
                  <a:cubicBezTo>
                    <a:pt x="175" y="89"/>
                    <a:pt x="175" y="96"/>
                    <a:pt x="175" y="101"/>
                  </a:cubicBezTo>
                  <a:cubicBezTo>
                    <a:pt x="175" y="104"/>
                    <a:pt x="175" y="108"/>
                    <a:pt x="177" y="110"/>
                  </a:cubicBezTo>
                  <a:cubicBezTo>
                    <a:pt x="179" y="113"/>
                    <a:pt x="184" y="112"/>
                    <a:pt x="187" y="112"/>
                  </a:cubicBezTo>
                  <a:cubicBezTo>
                    <a:pt x="190" y="111"/>
                    <a:pt x="195" y="110"/>
                    <a:pt x="196" y="106"/>
                  </a:cubicBezTo>
                  <a:cubicBezTo>
                    <a:pt x="198" y="102"/>
                    <a:pt x="195" y="98"/>
                    <a:pt x="192" y="94"/>
                  </a:cubicBezTo>
                  <a:cubicBezTo>
                    <a:pt x="191" y="93"/>
                    <a:pt x="190" y="92"/>
                    <a:pt x="190" y="91"/>
                  </a:cubicBezTo>
                  <a:cubicBezTo>
                    <a:pt x="189" y="90"/>
                    <a:pt x="189" y="89"/>
                    <a:pt x="188" y="89"/>
                  </a:cubicBezTo>
                  <a:cubicBezTo>
                    <a:pt x="189" y="89"/>
                    <a:pt x="185" y="82"/>
                    <a:pt x="189" y="84"/>
                  </a:cubicBezTo>
                  <a:cubicBezTo>
                    <a:pt x="193" y="86"/>
                    <a:pt x="195" y="92"/>
                    <a:pt x="197" y="96"/>
                  </a:cubicBezTo>
                  <a:cubicBezTo>
                    <a:pt x="200" y="100"/>
                    <a:pt x="202" y="103"/>
                    <a:pt x="205" y="106"/>
                  </a:cubicBezTo>
                  <a:cubicBezTo>
                    <a:pt x="210" y="110"/>
                    <a:pt x="212" y="115"/>
                    <a:pt x="213" y="121"/>
                  </a:cubicBezTo>
                  <a:cubicBezTo>
                    <a:pt x="213" y="121"/>
                    <a:pt x="213" y="121"/>
                    <a:pt x="213" y="122"/>
                  </a:cubicBezTo>
                  <a:cubicBezTo>
                    <a:pt x="208" y="163"/>
                    <a:pt x="176" y="197"/>
                    <a:pt x="135" y="206"/>
                  </a:cubicBezTo>
                  <a:cubicBezTo>
                    <a:pt x="89" y="216"/>
                    <a:pt x="41" y="195"/>
                    <a:pt x="20" y="153"/>
                  </a:cubicBezTo>
                  <a:close/>
                  <a:moveTo>
                    <a:pt x="62" y="219"/>
                  </a:moveTo>
                  <a:cubicBezTo>
                    <a:pt x="61" y="216"/>
                    <a:pt x="65" y="211"/>
                    <a:pt x="66" y="209"/>
                  </a:cubicBezTo>
                  <a:cubicBezTo>
                    <a:pt x="67" y="207"/>
                    <a:pt x="69" y="205"/>
                    <a:pt x="70" y="203"/>
                  </a:cubicBezTo>
                  <a:cubicBezTo>
                    <a:pt x="71" y="204"/>
                    <a:pt x="72" y="204"/>
                    <a:pt x="74" y="204"/>
                  </a:cubicBezTo>
                  <a:cubicBezTo>
                    <a:pt x="72" y="209"/>
                    <a:pt x="65" y="224"/>
                    <a:pt x="62" y="219"/>
                  </a:cubicBezTo>
                  <a:close/>
                  <a:moveTo>
                    <a:pt x="108" y="222"/>
                  </a:moveTo>
                  <a:cubicBezTo>
                    <a:pt x="111" y="222"/>
                    <a:pt x="113" y="222"/>
                    <a:pt x="116" y="222"/>
                  </a:cubicBezTo>
                  <a:cubicBezTo>
                    <a:pt x="113" y="222"/>
                    <a:pt x="109" y="223"/>
                    <a:pt x="106" y="224"/>
                  </a:cubicBezTo>
                  <a:cubicBezTo>
                    <a:pt x="106" y="223"/>
                    <a:pt x="107" y="222"/>
                    <a:pt x="107" y="222"/>
                  </a:cubicBezTo>
                  <a:cubicBezTo>
                    <a:pt x="107" y="222"/>
                    <a:pt x="108" y="222"/>
                    <a:pt x="108" y="222"/>
                  </a:cubicBezTo>
                  <a:close/>
                  <a:moveTo>
                    <a:pt x="119" y="227"/>
                  </a:moveTo>
                  <a:cubicBezTo>
                    <a:pt x="119" y="228"/>
                    <a:pt x="120" y="229"/>
                    <a:pt x="120" y="229"/>
                  </a:cubicBezTo>
                  <a:cubicBezTo>
                    <a:pt x="114" y="231"/>
                    <a:pt x="109" y="233"/>
                    <a:pt x="104" y="234"/>
                  </a:cubicBezTo>
                  <a:cubicBezTo>
                    <a:pt x="103" y="235"/>
                    <a:pt x="103" y="235"/>
                    <a:pt x="103" y="235"/>
                  </a:cubicBezTo>
                  <a:cubicBezTo>
                    <a:pt x="103" y="235"/>
                    <a:pt x="104" y="234"/>
                    <a:pt x="104" y="234"/>
                  </a:cubicBezTo>
                  <a:cubicBezTo>
                    <a:pt x="105" y="233"/>
                    <a:pt x="107" y="233"/>
                    <a:pt x="108" y="232"/>
                  </a:cubicBezTo>
                  <a:cubicBezTo>
                    <a:pt x="112" y="230"/>
                    <a:pt x="115" y="229"/>
                    <a:pt x="119" y="227"/>
                  </a:cubicBezTo>
                  <a:cubicBezTo>
                    <a:pt x="119" y="227"/>
                    <a:pt x="119" y="227"/>
                    <a:pt x="119" y="227"/>
                  </a:cubicBezTo>
                  <a:close/>
                  <a:moveTo>
                    <a:pt x="121" y="234"/>
                  </a:moveTo>
                  <a:cubicBezTo>
                    <a:pt x="121" y="234"/>
                    <a:pt x="121" y="234"/>
                    <a:pt x="121" y="234"/>
                  </a:cubicBezTo>
                  <a:cubicBezTo>
                    <a:pt x="114" y="235"/>
                    <a:pt x="108" y="238"/>
                    <a:pt x="102" y="238"/>
                  </a:cubicBezTo>
                  <a:cubicBezTo>
                    <a:pt x="102" y="238"/>
                    <a:pt x="102" y="238"/>
                    <a:pt x="102" y="238"/>
                  </a:cubicBezTo>
                  <a:cubicBezTo>
                    <a:pt x="105" y="237"/>
                    <a:pt x="108" y="235"/>
                    <a:pt x="110" y="234"/>
                  </a:cubicBezTo>
                  <a:cubicBezTo>
                    <a:pt x="114" y="233"/>
                    <a:pt x="117" y="232"/>
                    <a:pt x="120" y="230"/>
                  </a:cubicBezTo>
                  <a:cubicBezTo>
                    <a:pt x="120" y="231"/>
                    <a:pt x="121" y="232"/>
                    <a:pt x="121" y="234"/>
                  </a:cubicBezTo>
                  <a:close/>
                  <a:moveTo>
                    <a:pt x="135" y="248"/>
                  </a:moveTo>
                  <a:cubicBezTo>
                    <a:pt x="131" y="250"/>
                    <a:pt x="128" y="251"/>
                    <a:pt x="124" y="252"/>
                  </a:cubicBezTo>
                  <a:cubicBezTo>
                    <a:pt x="122" y="253"/>
                    <a:pt x="119" y="253"/>
                    <a:pt x="117" y="254"/>
                  </a:cubicBezTo>
                  <a:cubicBezTo>
                    <a:pt x="110" y="255"/>
                    <a:pt x="104" y="258"/>
                    <a:pt x="97" y="260"/>
                  </a:cubicBezTo>
                  <a:cubicBezTo>
                    <a:pt x="84" y="264"/>
                    <a:pt x="70" y="269"/>
                    <a:pt x="57" y="272"/>
                  </a:cubicBezTo>
                  <a:cubicBezTo>
                    <a:pt x="62" y="271"/>
                    <a:pt x="68" y="268"/>
                    <a:pt x="74" y="266"/>
                  </a:cubicBezTo>
                  <a:cubicBezTo>
                    <a:pt x="80" y="264"/>
                    <a:pt x="86" y="261"/>
                    <a:pt x="93" y="259"/>
                  </a:cubicBezTo>
                  <a:cubicBezTo>
                    <a:pt x="104" y="255"/>
                    <a:pt x="115" y="253"/>
                    <a:pt x="125" y="246"/>
                  </a:cubicBezTo>
                  <a:cubicBezTo>
                    <a:pt x="128" y="247"/>
                    <a:pt x="132" y="248"/>
                    <a:pt x="135" y="248"/>
                  </a:cubicBezTo>
                  <a:close/>
                  <a:moveTo>
                    <a:pt x="144" y="250"/>
                  </a:moveTo>
                  <a:cubicBezTo>
                    <a:pt x="132" y="253"/>
                    <a:pt x="119" y="257"/>
                    <a:pt x="107" y="261"/>
                  </a:cubicBezTo>
                  <a:cubicBezTo>
                    <a:pt x="95" y="265"/>
                    <a:pt x="82" y="270"/>
                    <a:pt x="69" y="273"/>
                  </a:cubicBezTo>
                  <a:cubicBezTo>
                    <a:pt x="68" y="273"/>
                    <a:pt x="66" y="273"/>
                    <a:pt x="65" y="273"/>
                  </a:cubicBezTo>
                  <a:cubicBezTo>
                    <a:pt x="67" y="273"/>
                    <a:pt x="69" y="272"/>
                    <a:pt x="70" y="272"/>
                  </a:cubicBezTo>
                  <a:cubicBezTo>
                    <a:pt x="73" y="270"/>
                    <a:pt x="77" y="269"/>
                    <a:pt x="80" y="268"/>
                  </a:cubicBezTo>
                  <a:cubicBezTo>
                    <a:pt x="87" y="266"/>
                    <a:pt x="93" y="264"/>
                    <a:pt x="100" y="262"/>
                  </a:cubicBezTo>
                  <a:cubicBezTo>
                    <a:pt x="106" y="259"/>
                    <a:pt x="112" y="257"/>
                    <a:pt x="118" y="255"/>
                  </a:cubicBezTo>
                  <a:cubicBezTo>
                    <a:pt x="121" y="254"/>
                    <a:pt x="123" y="254"/>
                    <a:pt x="125" y="253"/>
                  </a:cubicBezTo>
                  <a:cubicBezTo>
                    <a:pt x="129" y="252"/>
                    <a:pt x="133" y="251"/>
                    <a:pt x="136" y="249"/>
                  </a:cubicBezTo>
                  <a:cubicBezTo>
                    <a:pt x="139" y="249"/>
                    <a:pt x="142" y="250"/>
                    <a:pt x="144" y="250"/>
                  </a:cubicBezTo>
                  <a:close/>
                  <a:moveTo>
                    <a:pt x="151" y="252"/>
                  </a:moveTo>
                  <a:cubicBezTo>
                    <a:pt x="139" y="255"/>
                    <a:pt x="128" y="259"/>
                    <a:pt x="116" y="263"/>
                  </a:cubicBezTo>
                  <a:cubicBezTo>
                    <a:pt x="111" y="265"/>
                    <a:pt x="105" y="267"/>
                    <a:pt x="99" y="268"/>
                  </a:cubicBezTo>
                  <a:cubicBezTo>
                    <a:pt x="93" y="270"/>
                    <a:pt x="88" y="272"/>
                    <a:pt x="82" y="273"/>
                  </a:cubicBezTo>
                  <a:cubicBezTo>
                    <a:pt x="77" y="275"/>
                    <a:pt x="84" y="272"/>
                    <a:pt x="84" y="272"/>
                  </a:cubicBezTo>
                  <a:cubicBezTo>
                    <a:pt x="87" y="271"/>
                    <a:pt x="90" y="270"/>
                    <a:pt x="92" y="270"/>
                  </a:cubicBezTo>
                  <a:cubicBezTo>
                    <a:pt x="98" y="268"/>
                    <a:pt x="104" y="266"/>
                    <a:pt x="110" y="264"/>
                  </a:cubicBezTo>
                  <a:cubicBezTo>
                    <a:pt x="122" y="259"/>
                    <a:pt x="133" y="254"/>
                    <a:pt x="146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1"/>
                    <a:pt x="149" y="252"/>
                    <a:pt x="151" y="252"/>
                  </a:cubicBezTo>
                  <a:close/>
                  <a:moveTo>
                    <a:pt x="167" y="258"/>
                  </a:moveTo>
                  <a:cubicBezTo>
                    <a:pt x="157" y="261"/>
                    <a:pt x="148" y="265"/>
                    <a:pt x="139" y="268"/>
                  </a:cubicBezTo>
                  <a:cubicBezTo>
                    <a:pt x="134" y="269"/>
                    <a:pt x="130" y="270"/>
                    <a:pt x="126" y="271"/>
                  </a:cubicBezTo>
                  <a:cubicBezTo>
                    <a:pt x="131" y="270"/>
                    <a:pt x="135" y="268"/>
                    <a:pt x="140" y="266"/>
                  </a:cubicBezTo>
                  <a:cubicBezTo>
                    <a:pt x="144" y="264"/>
                    <a:pt x="149" y="261"/>
                    <a:pt x="153" y="259"/>
                  </a:cubicBezTo>
                  <a:cubicBezTo>
                    <a:pt x="156" y="258"/>
                    <a:pt x="159" y="258"/>
                    <a:pt x="162" y="256"/>
                  </a:cubicBezTo>
                  <a:cubicBezTo>
                    <a:pt x="164" y="257"/>
                    <a:pt x="165" y="257"/>
                    <a:pt x="167" y="258"/>
                  </a:cubicBezTo>
                  <a:close/>
                  <a:moveTo>
                    <a:pt x="175" y="262"/>
                  </a:moveTo>
                  <a:cubicBezTo>
                    <a:pt x="175" y="262"/>
                    <a:pt x="175" y="262"/>
                    <a:pt x="175" y="262"/>
                  </a:cubicBezTo>
                  <a:cubicBezTo>
                    <a:pt x="173" y="263"/>
                    <a:pt x="171" y="265"/>
                    <a:pt x="168" y="266"/>
                  </a:cubicBezTo>
                  <a:cubicBezTo>
                    <a:pt x="168" y="266"/>
                    <a:pt x="168" y="266"/>
                    <a:pt x="168" y="266"/>
                  </a:cubicBezTo>
                  <a:cubicBezTo>
                    <a:pt x="163" y="268"/>
                    <a:pt x="158" y="269"/>
                    <a:pt x="153" y="271"/>
                  </a:cubicBezTo>
                  <a:cubicBezTo>
                    <a:pt x="150" y="272"/>
                    <a:pt x="148" y="273"/>
                    <a:pt x="145" y="274"/>
                  </a:cubicBezTo>
                  <a:cubicBezTo>
                    <a:pt x="143" y="275"/>
                    <a:pt x="141" y="275"/>
                    <a:pt x="140" y="276"/>
                  </a:cubicBezTo>
                  <a:cubicBezTo>
                    <a:pt x="141" y="276"/>
                    <a:pt x="142" y="274"/>
                    <a:pt x="143" y="274"/>
                  </a:cubicBezTo>
                  <a:cubicBezTo>
                    <a:pt x="152" y="268"/>
                    <a:pt x="163" y="266"/>
                    <a:pt x="172" y="260"/>
                  </a:cubicBezTo>
                  <a:cubicBezTo>
                    <a:pt x="173" y="261"/>
                    <a:pt x="174" y="261"/>
                    <a:pt x="175" y="262"/>
                  </a:cubicBezTo>
                  <a:close/>
                  <a:moveTo>
                    <a:pt x="180" y="267"/>
                  </a:moveTo>
                  <a:cubicBezTo>
                    <a:pt x="180" y="267"/>
                    <a:pt x="180" y="268"/>
                    <a:pt x="180" y="268"/>
                  </a:cubicBezTo>
                  <a:cubicBezTo>
                    <a:pt x="180" y="268"/>
                    <a:pt x="180" y="268"/>
                    <a:pt x="180" y="268"/>
                  </a:cubicBezTo>
                  <a:cubicBezTo>
                    <a:pt x="177" y="269"/>
                    <a:pt x="175" y="270"/>
                    <a:pt x="172" y="271"/>
                  </a:cubicBezTo>
                  <a:cubicBezTo>
                    <a:pt x="171" y="272"/>
                    <a:pt x="169" y="272"/>
                    <a:pt x="168" y="273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172" y="271"/>
                    <a:pt x="176" y="269"/>
                    <a:pt x="179" y="266"/>
                  </a:cubicBezTo>
                  <a:cubicBezTo>
                    <a:pt x="180" y="266"/>
                    <a:pt x="180" y="267"/>
                    <a:pt x="180" y="267"/>
                  </a:cubicBezTo>
                  <a:close/>
                  <a:moveTo>
                    <a:pt x="177" y="267"/>
                  </a:moveTo>
                  <a:cubicBezTo>
                    <a:pt x="176" y="268"/>
                    <a:pt x="175" y="268"/>
                    <a:pt x="174" y="269"/>
                  </a:cubicBezTo>
                  <a:cubicBezTo>
                    <a:pt x="171" y="271"/>
                    <a:pt x="168" y="272"/>
                    <a:pt x="165" y="273"/>
                  </a:cubicBezTo>
                  <a:cubicBezTo>
                    <a:pt x="164" y="273"/>
                    <a:pt x="164" y="274"/>
                    <a:pt x="165" y="274"/>
                  </a:cubicBezTo>
                  <a:cubicBezTo>
                    <a:pt x="161" y="274"/>
                    <a:pt x="157" y="275"/>
                    <a:pt x="153" y="275"/>
                  </a:cubicBezTo>
                  <a:cubicBezTo>
                    <a:pt x="160" y="272"/>
                    <a:pt x="167" y="270"/>
                    <a:pt x="174" y="268"/>
                  </a:cubicBezTo>
                  <a:cubicBezTo>
                    <a:pt x="175" y="267"/>
                    <a:pt x="176" y="267"/>
                    <a:pt x="178" y="267"/>
                  </a:cubicBezTo>
                  <a:cubicBezTo>
                    <a:pt x="177" y="267"/>
                    <a:pt x="177" y="267"/>
                    <a:pt x="177" y="267"/>
                  </a:cubicBezTo>
                  <a:close/>
                  <a:moveTo>
                    <a:pt x="151" y="275"/>
                  </a:moveTo>
                  <a:cubicBezTo>
                    <a:pt x="151" y="275"/>
                    <a:pt x="151" y="275"/>
                    <a:pt x="151" y="275"/>
                  </a:cubicBezTo>
                  <a:cubicBezTo>
                    <a:pt x="151" y="275"/>
                    <a:pt x="150" y="275"/>
                    <a:pt x="150" y="275"/>
                  </a:cubicBezTo>
                  <a:cubicBezTo>
                    <a:pt x="148" y="276"/>
                    <a:pt x="145" y="276"/>
                    <a:pt x="142" y="276"/>
                  </a:cubicBezTo>
                  <a:cubicBezTo>
                    <a:pt x="148" y="274"/>
                    <a:pt x="154" y="271"/>
                    <a:pt x="160" y="269"/>
                  </a:cubicBezTo>
                  <a:cubicBezTo>
                    <a:pt x="161" y="268"/>
                    <a:pt x="163" y="268"/>
                    <a:pt x="165" y="267"/>
                  </a:cubicBezTo>
                  <a:cubicBezTo>
                    <a:pt x="160" y="270"/>
                    <a:pt x="156" y="272"/>
                    <a:pt x="151" y="275"/>
                  </a:cubicBezTo>
                  <a:close/>
                  <a:moveTo>
                    <a:pt x="125" y="276"/>
                  </a:moveTo>
                  <a:cubicBezTo>
                    <a:pt x="125" y="276"/>
                    <a:pt x="125" y="276"/>
                    <a:pt x="125" y="276"/>
                  </a:cubicBezTo>
                  <a:cubicBezTo>
                    <a:pt x="125" y="276"/>
                    <a:pt x="125" y="276"/>
                    <a:pt x="126" y="276"/>
                  </a:cubicBezTo>
                  <a:cubicBezTo>
                    <a:pt x="129" y="275"/>
                    <a:pt x="131" y="274"/>
                    <a:pt x="133" y="273"/>
                  </a:cubicBezTo>
                  <a:cubicBezTo>
                    <a:pt x="137" y="271"/>
                    <a:pt x="140" y="270"/>
                    <a:pt x="144" y="268"/>
                  </a:cubicBezTo>
                  <a:cubicBezTo>
                    <a:pt x="152" y="265"/>
                    <a:pt x="160" y="262"/>
                    <a:pt x="167" y="258"/>
                  </a:cubicBezTo>
                  <a:cubicBezTo>
                    <a:pt x="168" y="258"/>
                    <a:pt x="168" y="258"/>
                    <a:pt x="168" y="258"/>
                  </a:cubicBezTo>
                  <a:cubicBezTo>
                    <a:pt x="169" y="258"/>
                    <a:pt x="170" y="259"/>
                    <a:pt x="171" y="260"/>
                  </a:cubicBezTo>
                  <a:cubicBezTo>
                    <a:pt x="156" y="265"/>
                    <a:pt x="142" y="273"/>
                    <a:pt x="126" y="276"/>
                  </a:cubicBezTo>
                  <a:cubicBezTo>
                    <a:pt x="126" y="276"/>
                    <a:pt x="125" y="276"/>
                    <a:pt x="125" y="276"/>
                  </a:cubicBezTo>
                  <a:close/>
                  <a:moveTo>
                    <a:pt x="143" y="264"/>
                  </a:moveTo>
                  <a:cubicBezTo>
                    <a:pt x="132" y="269"/>
                    <a:pt x="121" y="273"/>
                    <a:pt x="111" y="276"/>
                  </a:cubicBezTo>
                  <a:cubicBezTo>
                    <a:pt x="107" y="276"/>
                    <a:pt x="104" y="276"/>
                    <a:pt x="101" y="276"/>
                  </a:cubicBezTo>
                  <a:cubicBezTo>
                    <a:pt x="103" y="276"/>
                    <a:pt x="105" y="275"/>
                    <a:pt x="107" y="274"/>
                  </a:cubicBezTo>
                  <a:cubicBezTo>
                    <a:pt x="112" y="272"/>
                    <a:pt x="117" y="270"/>
                    <a:pt x="123" y="269"/>
                  </a:cubicBezTo>
                  <a:cubicBezTo>
                    <a:pt x="132" y="266"/>
                    <a:pt x="142" y="263"/>
                    <a:pt x="151" y="260"/>
                  </a:cubicBezTo>
                  <a:cubicBezTo>
                    <a:pt x="148" y="261"/>
                    <a:pt x="145" y="262"/>
                    <a:pt x="143" y="264"/>
                  </a:cubicBezTo>
                  <a:close/>
                  <a:moveTo>
                    <a:pt x="90" y="276"/>
                  </a:moveTo>
                  <a:cubicBezTo>
                    <a:pt x="101" y="272"/>
                    <a:pt x="111" y="269"/>
                    <a:pt x="122" y="265"/>
                  </a:cubicBezTo>
                  <a:cubicBezTo>
                    <a:pt x="133" y="261"/>
                    <a:pt x="143" y="256"/>
                    <a:pt x="154" y="254"/>
                  </a:cubicBezTo>
                  <a:cubicBezTo>
                    <a:pt x="152" y="254"/>
                    <a:pt x="149" y="256"/>
                    <a:pt x="147" y="257"/>
                  </a:cubicBezTo>
                  <a:cubicBezTo>
                    <a:pt x="144" y="258"/>
                    <a:pt x="141" y="259"/>
                    <a:pt x="138" y="260"/>
                  </a:cubicBezTo>
                  <a:cubicBezTo>
                    <a:pt x="132" y="262"/>
                    <a:pt x="127" y="264"/>
                    <a:pt x="121" y="266"/>
                  </a:cubicBezTo>
                  <a:cubicBezTo>
                    <a:pt x="112" y="269"/>
                    <a:pt x="103" y="271"/>
                    <a:pt x="95" y="276"/>
                  </a:cubicBezTo>
                  <a:cubicBezTo>
                    <a:pt x="93" y="276"/>
                    <a:pt x="91" y="276"/>
                    <a:pt x="90" y="276"/>
                  </a:cubicBezTo>
                  <a:close/>
                  <a:moveTo>
                    <a:pt x="78" y="275"/>
                  </a:moveTo>
                  <a:cubicBezTo>
                    <a:pt x="83" y="274"/>
                    <a:pt x="87" y="273"/>
                    <a:pt x="91" y="271"/>
                  </a:cubicBezTo>
                  <a:cubicBezTo>
                    <a:pt x="97" y="269"/>
                    <a:pt x="104" y="268"/>
                    <a:pt x="110" y="266"/>
                  </a:cubicBezTo>
                  <a:cubicBezTo>
                    <a:pt x="122" y="262"/>
                    <a:pt x="134" y="257"/>
                    <a:pt x="147" y="254"/>
                  </a:cubicBezTo>
                  <a:cubicBezTo>
                    <a:pt x="148" y="254"/>
                    <a:pt x="149" y="253"/>
                    <a:pt x="150" y="253"/>
                  </a:cubicBezTo>
                  <a:cubicBezTo>
                    <a:pt x="150" y="253"/>
                    <a:pt x="147" y="254"/>
                    <a:pt x="146" y="255"/>
                  </a:cubicBezTo>
                  <a:cubicBezTo>
                    <a:pt x="142" y="256"/>
                    <a:pt x="139" y="257"/>
                    <a:pt x="136" y="258"/>
                  </a:cubicBezTo>
                  <a:cubicBezTo>
                    <a:pt x="130" y="260"/>
                    <a:pt x="124" y="262"/>
                    <a:pt x="118" y="265"/>
                  </a:cubicBezTo>
                  <a:cubicBezTo>
                    <a:pt x="108" y="268"/>
                    <a:pt x="97" y="270"/>
                    <a:pt x="87" y="275"/>
                  </a:cubicBezTo>
                  <a:cubicBezTo>
                    <a:pt x="84" y="275"/>
                    <a:pt x="81" y="275"/>
                    <a:pt x="78" y="275"/>
                  </a:cubicBezTo>
                  <a:close/>
                  <a:moveTo>
                    <a:pt x="120" y="265"/>
                  </a:moveTo>
                  <a:cubicBezTo>
                    <a:pt x="124" y="263"/>
                    <a:pt x="128" y="262"/>
                    <a:pt x="132" y="261"/>
                  </a:cubicBezTo>
                  <a:cubicBezTo>
                    <a:pt x="129" y="262"/>
                    <a:pt x="127" y="263"/>
                    <a:pt x="124" y="264"/>
                  </a:cubicBezTo>
                  <a:cubicBezTo>
                    <a:pt x="118" y="266"/>
                    <a:pt x="112" y="268"/>
                    <a:pt x="106" y="270"/>
                  </a:cubicBezTo>
                  <a:cubicBezTo>
                    <a:pt x="100" y="271"/>
                    <a:pt x="94" y="273"/>
                    <a:pt x="89" y="275"/>
                  </a:cubicBezTo>
                  <a:cubicBezTo>
                    <a:pt x="89" y="275"/>
                    <a:pt x="89" y="275"/>
                    <a:pt x="89" y="275"/>
                  </a:cubicBezTo>
                  <a:cubicBezTo>
                    <a:pt x="98" y="270"/>
                    <a:pt x="110" y="268"/>
                    <a:pt x="120" y="265"/>
                  </a:cubicBezTo>
                  <a:close/>
                  <a:moveTo>
                    <a:pt x="148" y="255"/>
                  </a:moveTo>
                  <a:cubicBezTo>
                    <a:pt x="149" y="254"/>
                    <a:pt x="151" y="253"/>
                    <a:pt x="152" y="253"/>
                  </a:cubicBezTo>
                  <a:cubicBezTo>
                    <a:pt x="152" y="253"/>
                    <a:pt x="152" y="253"/>
                    <a:pt x="152" y="252"/>
                  </a:cubicBezTo>
                  <a:cubicBezTo>
                    <a:pt x="153" y="253"/>
                    <a:pt x="153" y="253"/>
                    <a:pt x="154" y="253"/>
                  </a:cubicBezTo>
                  <a:cubicBezTo>
                    <a:pt x="152" y="253"/>
                    <a:pt x="150" y="254"/>
                    <a:pt x="148" y="255"/>
                  </a:cubicBezTo>
                  <a:close/>
                  <a:moveTo>
                    <a:pt x="51" y="271"/>
                  </a:moveTo>
                  <a:cubicBezTo>
                    <a:pt x="58" y="268"/>
                    <a:pt x="66" y="265"/>
                    <a:pt x="74" y="263"/>
                  </a:cubicBezTo>
                  <a:cubicBezTo>
                    <a:pt x="80" y="261"/>
                    <a:pt x="85" y="259"/>
                    <a:pt x="91" y="258"/>
                  </a:cubicBezTo>
                  <a:cubicBezTo>
                    <a:pt x="97" y="256"/>
                    <a:pt x="103" y="254"/>
                    <a:pt x="109" y="252"/>
                  </a:cubicBezTo>
                  <a:cubicBezTo>
                    <a:pt x="112" y="251"/>
                    <a:pt x="115" y="251"/>
                    <a:pt x="117" y="250"/>
                  </a:cubicBezTo>
                  <a:cubicBezTo>
                    <a:pt x="118" y="249"/>
                    <a:pt x="119" y="249"/>
                    <a:pt x="120" y="248"/>
                  </a:cubicBezTo>
                  <a:cubicBezTo>
                    <a:pt x="110" y="253"/>
                    <a:pt x="99" y="256"/>
                    <a:pt x="89" y="259"/>
                  </a:cubicBezTo>
                  <a:cubicBezTo>
                    <a:pt x="84" y="261"/>
                    <a:pt x="78" y="264"/>
                    <a:pt x="72" y="266"/>
                  </a:cubicBezTo>
                  <a:cubicBezTo>
                    <a:pt x="66" y="268"/>
                    <a:pt x="61" y="270"/>
                    <a:pt x="55" y="272"/>
                  </a:cubicBezTo>
                  <a:cubicBezTo>
                    <a:pt x="54" y="272"/>
                    <a:pt x="52" y="271"/>
                    <a:pt x="51" y="271"/>
                  </a:cubicBezTo>
                  <a:close/>
                  <a:moveTo>
                    <a:pt x="90" y="257"/>
                  </a:moveTo>
                  <a:cubicBezTo>
                    <a:pt x="99" y="254"/>
                    <a:pt x="107" y="251"/>
                    <a:pt x="116" y="247"/>
                  </a:cubicBezTo>
                  <a:cubicBezTo>
                    <a:pt x="116" y="247"/>
                    <a:pt x="117" y="247"/>
                    <a:pt x="117" y="247"/>
                  </a:cubicBezTo>
                  <a:cubicBezTo>
                    <a:pt x="119" y="247"/>
                    <a:pt x="121" y="247"/>
                    <a:pt x="122" y="246"/>
                  </a:cubicBezTo>
                  <a:cubicBezTo>
                    <a:pt x="123" y="246"/>
                    <a:pt x="123" y="246"/>
                    <a:pt x="123" y="246"/>
                  </a:cubicBezTo>
                  <a:cubicBezTo>
                    <a:pt x="123" y="246"/>
                    <a:pt x="124" y="246"/>
                    <a:pt x="124" y="246"/>
                  </a:cubicBezTo>
                  <a:cubicBezTo>
                    <a:pt x="113" y="251"/>
                    <a:pt x="101" y="254"/>
                    <a:pt x="90" y="257"/>
                  </a:cubicBezTo>
                  <a:close/>
                  <a:moveTo>
                    <a:pt x="102" y="235"/>
                  </a:moveTo>
                  <a:cubicBezTo>
                    <a:pt x="107" y="235"/>
                    <a:pt x="111" y="233"/>
                    <a:pt x="115" y="232"/>
                  </a:cubicBezTo>
                  <a:cubicBezTo>
                    <a:pt x="113" y="232"/>
                    <a:pt x="112" y="233"/>
                    <a:pt x="110" y="234"/>
                  </a:cubicBezTo>
                  <a:cubicBezTo>
                    <a:pt x="107" y="235"/>
                    <a:pt x="105" y="236"/>
                    <a:pt x="102" y="237"/>
                  </a:cubicBezTo>
                  <a:cubicBezTo>
                    <a:pt x="102" y="237"/>
                    <a:pt x="102" y="236"/>
                    <a:pt x="102" y="235"/>
                  </a:cubicBezTo>
                  <a:close/>
                  <a:moveTo>
                    <a:pt x="114" y="247"/>
                  </a:moveTo>
                  <a:cubicBezTo>
                    <a:pt x="106" y="250"/>
                    <a:pt x="97" y="251"/>
                    <a:pt x="89" y="254"/>
                  </a:cubicBezTo>
                  <a:cubicBezTo>
                    <a:pt x="95" y="252"/>
                    <a:pt x="101" y="249"/>
                    <a:pt x="107" y="246"/>
                  </a:cubicBezTo>
                  <a:cubicBezTo>
                    <a:pt x="109" y="247"/>
                    <a:pt x="112" y="247"/>
                    <a:pt x="114" y="247"/>
                  </a:cubicBezTo>
                  <a:close/>
                  <a:moveTo>
                    <a:pt x="121" y="244"/>
                  </a:moveTo>
                  <a:cubicBezTo>
                    <a:pt x="121" y="244"/>
                    <a:pt x="120" y="244"/>
                    <a:pt x="120" y="244"/>
                  </a:cubicBezTo>
                  <a:cubicBezTo>
                    <a:pt x="120" y="243"/>
                    <a:pt x="120" y="243"/>
                    <a:pt x="120" y="243"/>
                  </a:cubicBezTo>
                  <a:cubicBezTo>
                    <a:pt x="119" y="243"/>
                    <a:pt x="116" y="243"/>
                    <a:pt x="116" y="243"/>
                  </a:cubicBezTo>
                  <a:cubicBezTo>
                    <a:pt x="118" y="242"/>
                    <a:pt x="120" y="242"/>
                    <a:pt x="121" y="241"/>
                  </a:cubicBezTo>
                  <a:cubicBezTo>
                    <a:pt x="121" y="242"/>
                    <a:pt x="121" y="243"/>
                    <a:pt x="121" y="244"/>
                  </a:cubicBezTo>
                  <a:close/>
                  <a:moveTo>
                    <a:pt x="114" y="243"/>
                  </a:moveTo>
                  <a:cubicBezTo>
                    <a:pt x="114" y="243"/>
                    <a:pt x="114" y="244"/>
                    <a:pt x="114" y="244"/>
                  </a:cubicBezTo>
                  <a:cubicBezTo>
                    <a:pt x="111" y="244"/>
                    <a:pt x="108" y="244"/>
                    <a:pt x="106" y="243"/>
                  </a:cubicBezTo>
                  <a:cubicBezTo>
                    <a:pt x="108" y="243"/>
                    <a:pt x="110" y="242"/>
                    <a:pt x="112" y="242"/>
                  </a:cubicBezTo>
                  <a:cubicBezTo>
                    <a:pt x="115" y="241"/>
                    <a:pt x="117" y="241"/>
                    <a:pt x="120" y="241"/>
                  </a:cubicBezTo>
                  <a:cubicBezTo>
                    <a:pt x="118" y="241"/>
                    <a:pt x="116" y="243"/>
                    <a:pt x="114" y="243"/>
                  </a:cubicBezTo>
                  <a:close/>
                  <a:moveTo>
                    <a:pt x="102" y="243"/>
                  </a:moveTo>
                  <a:cubicBezTo>
                    <a:pt x="102" y="243"/>
                    <a:pt x="102" y="243"/>
                    <a:pt x="102" y="242"/>
                  </a:cubicBezTo>
                  <a:cubicBezTo>
                    <a:pt x="102" y="242"/>
                    <a:pt x="102" y="242"/>
                    <a:pt x="102" y="242"/>
                  </a:cubicBezTo>
                  <a:cubicBezTo>
                    <a:pt x="107" y="241"/>
                    <a:pt x="112" y="239"/>
                    <a:pt x="117" y="238"/>
                  </a:cubicBezTo>
                  <a:cubicBezTo>
                    <a:pt x="121" y="237"/>
                    <a:pt x="115" y="239"/>
                    <a:pt x="115" y="239"/>
                  </a:cubicBezTo>
                  <a:cubicBezTo>
                    <a:pt x="114" y="240"/>
                    <a:pt x="112" y="240"/>
                    <a:pt x="110" y="241"/>
                  </a:cubicBezTo>
                  <a:cubicBezTo>
                    <a:pt x="108" y="241"/>
                    <a:pt x="105" y="242"/>
                    <a:pt x="102" y="243"/>
                  </a:cubicBezTo>
                  <a:close/>
                  <a:moveTo>
                    <a:pt x="102" y="239"/>
                  </a:moveTo>
                  <a:cubicBezTo>
                    <a:pt x="105" y="239"/>
                    <a:pt x="107" y="238"/>
                    <a:pt x="110" y="237"/>
                  </a:cubicBezTo>
                  <a:cubicBezTo>
                    <a:pt x="110" y="237"/>
                    <a:pt x="110" y="237"/>
                    <a:pt x="110" y="237"/>
                  </a:cubicBezTo>
                  <a:cubicBezTo>
                    <a:pt x="107" y="238"/>
                    <a:pt x="104" y="239"/>
                    <a:pt x="102" y="240"/>
                  </a:cubicBezTo>
                  <a:cubicBezTo>
                    <a:pt x="102" y="240"/>
                    <a:pt x="102" y="239"/>
                    <a:pt x="102" y="239"/>
                  </a:cubicBezTo>
                  <a:close/>
                  <a:moveTo>
                    <a:pt x="116" y="228"/>
                  </a:moveTo>
                  <a:cubicBezTo>
                    <a:pt x="111" y="230"/>
                    <a:pt x="107" y="232"/>
                    <a:pt x="103" y="234"/>
                  </a:cubicBezTo>
                  <a:cubicBezTo>
                    <a:pt x="103" y="233"/>
                    <a:pt x="103" y="232"/>
                    <a:pt x="103" y="231"/>
                  </a:cubicBezTo>
                  <a:cubicBezTo>
                    <a:pt x="106" y="231"/>
                    <a:pt x="108" y="230"/>
                    <a:pt x="110" y="229"/>
                  </a:cubicBezTo>
                  <a:cubicBezTo>
                    <a:pt x="112" y="229"/>
                    <a:pt x="113" y="229"/>
                    <a:pt x="115" y="228"/>
                  </a:cubicBezTo>
                  <a:cubicBezTo>
                    <a:pt x="115" y="228"/>
                    <a:pt x="119" y="226"/>
                    <a:pt x="116" y="228"/>
                  </a:cubicBezTo>
                  <a:close/>
                  <a:moveTo>
                    <a:pt x="105" y="228"/>
                  </a:moveTo>
                  <a:cubicBezTo>
                    <a:pt x="108" y="227"/>
                    <a:pt x="113" y="226"/>
                    <a:pt x="115" y="225"/>
                  </a:cubicBezTo>
                  <a:cubicBezTo>
                    <a:pt x="112" y="227"/>
                    <a:pt x="108" y="228"/>
                    <a:pt x="104" y="230"/>
                  </a:cubicBezTo>
                  <a:cubicBezTo>
                    <a:pt x="104" y="229"/>
                    <a:pt x="105" y="228"/>
                    <a:pt x="105" y="228"/>
                  </a:cubicBezTo>
                  <a:close/>
                  <a:moveTo>
                    <a:pt x="106" y="224"/>
                  </a:moveTo>
                  <a:cubicBezTo>
                    <a:pt x="108" y="224"/>
                    <a:pt x="110" y="224"/>
                    <a:pt x="112" y="223"/>
                  </a:cubicBezTo>
                  <a:cubicBezTo>
                    <a:pt x="112" y="223"/>
                    <a:pt x="113" y="223"/>
                    <a:pt x="114" y="223"/>
                  </a:cubicBezTo>
                  <a:cubicBezTo>
                    <a:pt x="113" y="223"/>
                    <a:pt x="113" y="223"/>
                    <a:pt x="113" y="223"/>
                  </a:cubicBezTo>
                  <a:cubicBezTo>
                    <a:pt x="110" y="224"/>
                    <a:pt x="108" y="225"/>
                    <a:pt x="105" y="226"/>
                  </a:cubicBezTo>
                  <a:cubicBezTo>
                    <a:pt x="106" y="225"/>
                    <a:pt x="106" y="225"/>
                    <a:pt x="106" y="224"/>
                  </a:cubicBezTo>
                  <a:close/>
                  <a:moveTo>
                    <a:pt x="81" y="250"/>
                  </a:moveTo>
                  <a:cubicBezTo>
                    <a:pt x="88" y="249"/>
                    <a:pt x="95" y="248"/>
                    <a:pt x="101" y="246"/>
                  </a:cubicBezTo>
                  <a:cubicBezTo>
                    <a:pt x="101" y="246"/>
                    <a:pt x="102" y="246"/>
                    <a:pt x="102" y="246"/>
                  </a:cubicBezTo>
                  <a:cubicBezTo>
                    <a:pt x="96" y="248"/>
                    <a:pt x="90" y="250"/>
                    <a:pt x="83" y="252"/>
                  </a:cubicBezTo>
                  <a:cubicBezTo>
                    <a:pt x="74" y="254"/>
                    <a:pt x="65" y="257"/>
                    <a:pt x="57" y="260"/>
                  </a:cubicBezTo>
                  <a:cubicBezTo>
                    <a:pt x="64" y="255"/>
                    <a:pt x="73" y="252"/>
                    <a:pt x="81" y="250"/>
                  </a:cubicBezTo>
                  <a:close/>
                  <a:moveTo>
                    <a:pt x="54" y="261"/>
                  </a:moveTo>
                  <a:cubicBezTo>
                    <a:pt x="55" y="261"/>
                    <a:pt x="55" y="261"/>
                    <a:pt x="56" y="261"/>
                  </a:cubicBezTo>
                  <a:cubicBezTo>
                    <a:pt x="56" y="261"/>
                    <a:pt x="56" y="261"/>
                    <a:pt x="56" y="261"/>
                  </a:cubicBezTo>
                  <a:cubicBezTo>
                    <a:pt x="66" y="257"/>
                    <a:pt x="77" y="254"/>
                    <a:pt x="87" y="252"/>
                  </a:cubicBezTo>
                  <a:cubicBezTo>
                    <a:pt x="92" y="250"/>
                    <a:pt x="97" y="248"/>
                    <a:pt x="102" y="247"/>
                  </a:cubicBezTo>
                  <a:cubicBezTo>
                    <a:pt x="103" y="247"/>
                    <a:pt x="103" y="246"/>
                    <a:pt x="104" y="246"/>
                  </a:cubicBezTo>
                  <a:cubicBezTo>
                    <a:pt x="105" y="246"/>
                    <a:pt x="105" y="246"/>
                    <a:pt x="106" y="246"/>
                  </a:cubicBezTo>
                  <a:cubicBezTo>
                    <a:pt x="105" y="247"/>
                    <a:pt x="103" y="247"/>
                    <a:pt x="102" y="248"/>
                  </a:cubicBezTo>
                  <a:cubicBezTo>
                    <a:pt x="85" y="256"/>
                    <a:pt x="65" y="259"/>
                    <a:pt x="48" y="268"/>
                  </a:cubicBezTo>
                  <a:cubicBezTo>
                    <a:pt x="49" y="265"/>
                    <a:pt x="54" y="262"/>
                    <a:pt x="54" y="261"/>
                  </a:cubicBezTo>
                  <a:close/>
                  <a:moveTo>
                    <a:pt x="75" y="258"/>
                  </a:moveTo>
                  <a:cubicBezTo>
                    <a:pt x="66" y="261"/>
                    <a:pt x="58" y="265"/>
                    <a:pt x="50" y="267"/>
                  </a:cubicBezTo>
                  <a:cubicBezTo>
                    <a:pt x="51" y="267"/>
                    <a:pt x="51" y="267"/>
                    <a:pt x="52" y="266"/>
                  </a:cubicBezTo>
                  <a:cubicBezTo>
                    <a:pt x="55" y="265"/>
                    <a:pt x="59" y="264"/>
                    <a:pt x="62" y="262"/>
                  </a:cubicBezTo>
                  <a:cubicBezTo>
                    <a:pt x="66" y="261"/>
                    <a:pt x="70" y="260"/>
                    <a:pt x="75" y="258"/>
                  </a:cubicBezTo>
                  <a:close/>
                  <a:moveTo>
                    <a:pt x="47" y="269"/>
                  </a:moveTo>
                  <a:cubicBezTo>
                    <a:pt x="59" y="266"/>
                    <a:pt x="70" y="260"/>
                    <a:pt x="81" y="257"/>
                  </a:cubicBezTo>
                  <a:cubicBezTo>
                    <a:pt x="88" y="255"/>
                    <a:pt x="94" y="253"/>
                    <a:pt x="100" y="252"/>
                  </a:cubicBezTo>
                  <a:cubicBezTo>
                    <a:pt x="103" y="251"/>
                    <a:pt x="106" y="250"/>
                    <a:pt x="109" y="249"/>
                  </a:cubicBezTo>
                  <a:cubicBezTo>
                    <a:pt x="109" y="249"/>
                    <a:pt x="110" y="249"/>
                    <a:pt x="111" y="249"/>
                  </a:cubicBezTo>
                  <a:cubicBezTo>
                    <a:pt x="101" y="253"/>
                    <a:pt x="90" y="257"/>
                    <a:pt x="80" y="260"/>
                  </a:cubicBezTo>
                  <a:cubicBezTo>
                    <a:pt x="76" y="261"/>
                    <a:pt x="73" y="262"/>
                    <a:pt x="69" y="263"/>
                  </a:cubicBezTo>
                  <a:cubicBezTo>
                    <a:pt x="63" y="265"/>
                    <a:pt x="56" y="268"/>
                    <a:pt x="50" y="271"/>
                  </a:cubicBezTo>
                  <a:cubicBezTo>
                    <a:pt x="49" y="270"/>
                    <a:pt x="48" y="270"/>
                    <a:pt x="48" y="270"/>
                  </a:cubicBezTo>
                  <a:cubicBezTo>
                    <a:pt x="47" y="269"/>
                    <a:pt x="47" y="269"/>
                    <a:pt x="47" y="269"/>
                  </a:cubicBezTo>
                  <a:close/>
                  <a:moveTo>
                    <a:pt x="57" y="272"/>
                  </a:moveTo>
                  <a:cubicBezTo>
                    <a:pt x="71" y="269"/>
                    <a:pt x="85" y="264"/>
                    <a:pt x="99" y="260"/>
                  </a:cubicBezTo>
                  <a:cubicBezTo>
                    <a:pt x="106" y="258"/>
                    <a:pt x="112" y="256"/>
                    <a:pt x="119" y="254"/>
                  </a:cubicBezTo>
                  <a:cubicBezTo>
                    <a:pt x="113" y="256"/>
                    <a:pt x="106" y="259"/>
                    <a:pt x="100" y="261"/>
                  </a:cubicBezTo>
                  <a:cubicBezTo>
                    <a:pt x="88" y="265"/>
                    <a:pt x="75" y="269"/>
                    <a:pt x="64" y="273"/>
                  </a:cubicBezTo>
                  <a:cubicBezTo>
                    <a:pt x="63" y="273"/>
                    <a:pt x="63" y="273"/>
                    <a:pt x="63" y="273"/>
                  </a:cubicBezTo>
                  <a:cubicBezTo>
                    <a:pt x="61" y="273"/>
                    <a:pt x="59" y="273"/>
                    <a:pt x="57" y="272"/>
                  </a:cubicBezTo>
                  <a:close/>
                  <a:moveTo>
                    <a:pt x="66" y="274"/>
                  </a:moveTo>
                  <a:cubicBezTo>
                    <a:pt x="78" y="272"/>
                    <a:pt x="88" y="268"/>
                    <a:pt x="99" y="264"/>
                  </a:cubicBezTo>
                  <a:cubicBezTo>
                    <a:pt x="112" y="260"/>
                    <a:pt x="124" y="256"/>
                    <a:pt x="137" y="253"/>
                  </a:cubicBezTo>
                  <a:cubicBezTo>
                    <a:pt x="135" y="253"/>
                    <a:pt x="134" y="254"/>
                    <a:pt x="132" y="255"/>
                  </a:cubicBezTo>
                  <a:cubicBezTo>
                    <a:pt x="125" y="257"/>
                    <a:pt x="118" y="260"/>
                    <a:pt x="112" y="263"/>
                  </a:cubicBezTo>
                  <a:cubicBezTo>
                    <a:pt x="100" y="267"/>
                    <a:pt x="88" y="269"/>
                    <a:pt x="77" y="274"/>
                  </a:cubicBezTo>
                  <a:cubicBezTo>
                    <a:pt x="76" y="274"/>
                    <a:pt x="76" y="274"/>
                    <a:pt x="76" y="275"/>
                  </a:cubicBezTo>
                  <a:cubicBezTo>
                    <a:pt x="76" y="274"/>
                    <a:pt x="75" y="274"/>
                    <a:pt x="75" y="274"/>
                  </a:cubicBezTo>
                  <a:cubicBezTo>
                    <a:pt x="72" y="274"/>
                    <a:pt x="69" y="274"/>
                    <a:pt x="66" y="274"/>
                  </a:cubicBezTo>
                  <a:close/>
                  <a:moveTo>
                    <a:pt x="113" y="276"/>
                  </a:moveTo>
                  <a:cubicBezTo>
                    <a:pt x="121" y="274"/>
                    <a:pt x="129" y="271"/>
                    <a:pt x="137" y="269"/>
                  </a:cubicBezTo>
                  <a:cubicBezTo>
                    <a:pt x="145" y="266"/>
                    <a:pt x="153" y="263"/>
                    <a:pt x="162" y="260"/>
                  </a:cubicBezTo>
                  <a:cubicBezTo>
                    <a:pt x="161" y="261"/>
                    <a:pt x="160" y="261"/>
                    <a:pt x="159" y="262"/>
                  </a:cubicBezTo>
                  <a:cubicBezTo>
                    <a:pt x="154" y="264"/>
                    <a:pt x="149" y="266"/>
                    <a:pt x="144" y="268"/>
                  </a:cubicBezTo>
                  <a:cubicBezTo>
                    <a:pt x="137" y="270"/>
                    <a:pt x="130" y="273"/>
                    <a:pt x="123" y="276"/>
                  </a:cubicBezTo>
                  <a:cubicBezTo>
                    <a:pt x="120" y="276"/>
                    <a:pt x="116" y="277"/>
                    <a:pt x="113" y="276"/>
                  </a:cubicBezTo>
                  <a:close/>
                  <a:moveTo>
                    <a:pt x="128" y="276"/>
                  </a:moveTo>
                  <a:cubicBezTo>
                    <a:pt x="134" y="275"/>
                    <a:pt x="140" y="273"/>
                    <a:pt x="146" y="270"/>
                  </a:cubicBezTo>
                  <a:cubicBezTo>
                    <a:pt x="153" y="268"/>
                    <a:pt x="159" y="266"/>
                    <a:pt x="166" y="263"/>
                  </a:cubicBezTo>
                  <a:cubicBezTo>
                    <a:pt x="167" y="262"/>
                    <a:pt x="169" y="261"/>
                    <a:pt x="170" y="260"/>
                  </a:cubicBezTo>
                  <a:cubicBezTo>
                    <a:pt x="169" y="261"/>
                    <a:pt x="167" y="262"/>
                    <a:pt x="165" y="263"/>
                  </a:cubicBezTo>
                  <a:cubicBezTo>
                    <a:pt x="162" y="265"/>
                    <a:pt x="158" y="266"/>
                    <a:pt x="155" y="268"/>
                  </a:cubicBezTo>
                  <a:cubicBezTo>
                    <a:pt x="149" y="270"/>
                    <a:pt x="143" y="272"/>
                    <a:pt x="138" y="276"/>
                  </a:cubicBezTo>
                  <a:cubicBezTo>
                    <a:pt x="138" y="276"/>
                    <a:pt x="137" y="276"/>
                    <a:pt x="136" y="276"/>
                  </a:cubicBezTo>
                  <a:cubicBezTo>
                    <a:pt x="134" y="276"/>
                    <a:pt x="131" y="276"/>
                    <a:pt x="128" y="276"/>
                  </a:cubicBezTo>
                  <a:close/>
                  <a:moveTo>
                    <a:pt x="170" y="273"/>
                  </a:moveTo>
                  <a:cubicBezTo>
                    <a:pt x="173" y="272"/>
                    <a:pt x="176" y="271"/>
                    <a:pt x="179" y="269"/>
                  </a:cubicBezTo>
                  <a:cubicBezTo>
                    <a:pt x="178" y="271"/>
                    <a:pt x="174" y="272"/>
                    <a:pt x="170" y="273"/>
                  </a:cubicBezTo>
                  <a:close/>
                  <a:moveTo>
                    <a:pt x="179" y="265"/>
                  </a:moveTo>
                  <a:cubicBezTo>
                    <a:pt x="174" y="267"/>
                    <a:pt x="169" y="269"/>
                    <a:pt x="164" y="270"/>
                  </a:cubicBezTo>
                  <a:cubicBezTo>
                    <a:pt x="162" y="271"/>
                    <a:pt x="159" y="272"/>
                    <a:pt x="156" y="273"/>
                  </a:cubicBezTo>
                  <a:cubicBezTo>
                    <a:pt x="156" y="273"/>
                    <a:pt x="155" y="273"/>
                    <a:pt x="154" y="274"/>
                  </a:cubicBezTo>
                  <a:cubicBezTo>
                    <a:pt x="158" y="271"/>
                    <a:pt x="162" y="270"/>
                    <a:pt x="166" y="268"/>
                  </a:cubicBezTo>
                  <a:cubicBezTo>
                    <a:pt x="167" y="267"/>
                    <a:pt x="169" y="266"/>
                    <a:pt x="170" y="266"/>
                  </a:cubicBezTo>
                  <a:cubicBezTo>
                    <a:pt x="172" y="265"/>
                    <a:pt x="174" y="264"/>
                    <a:pt x="176" y="263"/>
                  </a:cubicBezTo>
                  <a:cubicBezTo>
                    <a:pt x="176" y="263"/>
                    <a:pt x="176" y="263"/>
                    <a:pt x="176" y="263"/>
                  </a:cubicBezTo>
                  <a:cubicBezTo>
                    <a:pt x="177" y="263"/>
                    <a:pt x="178" y="264"/>
                    <a:pt x="179" y="265"/>
                  </a:cubicBezTo>
                  <a:close/>
                  <a:moveTo>
                    <a:pt x="161" y="255"/>
                  </a:moveTo>
                  <a:cubicBezTo>
                    <a:pt x="150" y="259"/>
                    <a:pt x="140" y="263"/>
                    <a:pt x="130" y="266"/>
                  </a:cubicBezTo>
                  <a:cubicBezTo>
                    <a:pt x="124" y="268"/>
                    <a:pt x="118" y="269"/>
                    <a:pt x="113" y="271"/>
                  </a:cubicBezTo>
                  <a:cubicBezTo>
                    <a:pt x="108" y="273"/>
                    <a:pt x="103" y="275"/>
                    <a:pt x="98" y="276"/>
                  </a:cubicBezTo>
                  <a:cubicBezTo>
                    <a:pt x="97" y="276"/>
                    <a:pt x="97" y="276"/>
                    <a:pt x="97" y="276"/>
                  </a:cubicBezTo>
                  <a:cubicBezTo>
                    <a:pt x="98" y="275"/>
                    <a:pt x="100" y="274"/>
                    <a:pt x="101" y="273"/>
                  </a:cubicBezTo>
                  <a:cubicBezTo>
                    <a:pt x="103" y="272"/>
                    <a:pt x="106" y="271"/>
                    <a:pt x="109" y="270"/>
                  </a:cubicBezTo>
                  <a:cubicBezTo>
                    <a:pt x="114" y="269"/>
                    <a:pt x="118" y="268"/>
                    <a:pt x="123" y="266"/>
                  </a:cubicBezTo>
                  <a:cubicBezTo>
                    <a:pt x="134" y="263"/>
                    <a:pt x="145" y="259"/>
                    <a:pt x="155" y="254"/>
                  </a:cubicBezTo>
                  <a:cubicBezTo>
                    <a:pt x="155" y="254"/>
                    <a:pt x="155" y="254"/>
                    <a:pt x="155" y="254"/>
                  </a:cubicBezTo>
                  <a:cubicBezTo>
                    <a:pt x="156" y="254"/>
                    <a:pt x="157" y="254"/>
                    <a:pt x="158" y="254"/>
                  </a:cubicBezTo>
                  <a:cubicBezTo>
                    <a:pt x="159" y="255"/>
                    <a:pt x="160" y="255"/>
                    <a:pt x="161" y="255"/>
                  </a:cubicBezTo>
                  <a:close/>
                  <a:moveTo>
                    <a:pt x="121" y="240"/>
                  </a:moveTo>
                  <a:cubicBezTo>
                    <a:pt x="118" y="240"/>
                    <a:pt x="115" y="240"/>
                    <a:pt x="112" y="241"/>
                  </a:cubicBezTo>
                  <a:cubicBezTo>
                    <a:pt x="111" y="242"/>
                    <a:pt x="109" y="242"/>
                    <a:pt x="108" y="242"/>
                  </a:cubicBezTo>
                  <a:cubicBezTo>
                    <a:pt x="107" y="242"/>
                    <a:pt x="105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09" y="241"/>
                    <a:pt x="115" y="241"/>
                    <a:pt x="120" y="238"/>
                  </a:cubicBezTo>
                  <a:cubicBezTo>
                    <a:pt x="120" y="237"/>
                    <a:pt x="120" y="237"/>
                    <a:pt x="120" y="237"/>
                  </a:cubicBezTo>
                  <a:cubicBezTo>
                    <a:pt x="114" y="238"/>
                    <a:pt x="108" y="240"/>
                    <a:pt x="102" y="241"/>
                  </a:cubicBezTo>
                  <a:cubicBezTo>
                    <a:pt x="102" y="241"/>
                    <a:pt x="102" y="241"/>
                    <a:pt x="102" y="241"/>
                  </a:cubicBezTo>
                  <a:cubicBezTo>
                    <a:pt x="105" y="240"/>
                    <a:pt x="109" y="239"/>
                    <a:pt x="111" y="238"/>
                  </a:cubicBezTo>
                  <a:cubicBezTo>
                    <a:pt x="115" y="237"/>
                    <a:pt x="118" y="236"/>
                    <a:pt x="121" y="234"/>
                  </a:cubicBezTo>
                  <a:cubicBezTo>
                    <a:pt x="121" y="236"/>
                    <a:pt x="121" y="238"/>
                    <a:pt x="121" y="240"/>
                  </a:cubicBezTo>
                  <a:close/>
                  <a:moveTo>
                    <a:pt x="119" y="227"/>
                  </a:moveTo>
                  <a:cubicBezTo>
                    <a:pt x="119" y="227"/>
                    <a:pt x="119" y="227"/>
                    <a:pt x="119" y="227"/>
                  </a:cubicBezTo>
                  <a:cubicBezTo>
                    <a:pt x="114" y="227"/>
                    <a:pt x="109" y="229"/>
                    <a:pt x="104" y="230"/>
                  </a:cubicBezTo>
                  <a:cubicBezTo>
                    <a:pt x="106" y="230"/>
                    <a:pt x="109" y="228"/>
                    <a:pt x="111" y="228"/>
                  </a:cubicBezTo>
                  <a:cubicBezTo>
                    <a:pt x="113" y="227"/>
                    <a:pt x="115" y="226"/>
                    <a:pt x="117" y="225"/>
                  </a:cubicBezTo>
                  <a:cubicBezTo>
                    <a:pt x="117" y="225"/>
                    <a:pt x="117" y="224"/>
                    <a:pt x="117" y="224"/>
                  </a:cubicBezTo>
                  <a:cubicBezTo>
                    <a:pt x="115" y="225"/>
                    <a:pt x="113" y="225"/>
                    <a:pt x="111" y="226"/>
                  </a:cubicBezTo>
                  <a:cubicBezTo>
                    <a:pt x="109" y="226"/>
                    <a:pt x="107" y="226"/>
                    <a:pt x="105" y="227"/>
                  </a:cubicBezTo>
                  <a:cubicBezTo>
                    <a:pt x="105" y="227"/>
                    <a:pt x="105" y="227"/>
                    <a:pt x="105" y="227"/>
                  </a:cubicBezTo>
                  <a:cubicBezTo>
                    <a:pt x="109" y="225"/>
                    <a:pt x="113" y="224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8" y="223"/>
                    <a:pt x="118" y="225"/>
                    <a:pt x="119" y="227"/>
                  </a:cubicBezTo>
                  <a:close/>
                  <a:moveTo>
                    <a:pt x="216" y="159"/>
                  </a:moveTo>
                  <a:cubicBezTo>
                    <a:pt x="202" y="189"/>
                    <a:pt x="174" y="209"/>
                    <a:pt x="141" y="216"/>
                  </a:cubicBezTo>
                  <a:cubicBezTo>
                    <a:pt x="131" y="218"/>
                    <a:pt x="121" y="219"/>
                    <a:pt x="111" y="219"/>
                  </a:cubicBezTo>
                  <a:cubicBezTo>
                    <a:pt x="99" y="219"/>
                    <a:pt x="85" y="218"/>
                    <a:pt x="73" y="213"/>
                  </a:cubicBezTo>
                  <a:cubicBezTo>
                    <a:pt x="75" y="210"/>
                    <a:pt x="76" y="207"/>
                    <a:pt x="76" y="205"/>
                  </a:cubicBezTo>
                  <a:cubicBezTo>
                    <a:pt x="94" y="212"/>
                    <a:pt x="114" y="213"/>
                    <a:pt x="133" y="210"/>
                  </a:cubicBezTo>
                  <a:cubicBezTo>
                    <a:pt x="180" y="201"/>
                    <a:pt x="216" y="160"/>
                    <a:pt x="216" y="112"/>
                  </a:cubicBezTo>
                  <a:cubicBezTo>
                    <a:pt x="216" y="72"/>
                    <a:pt x="192" y="38"/>
                    <a:pt x="156" y="21"/>
                  </a:cubicBezTo>
                  <a:cubicBezTo>
                    <a:pt x="158" y="19"/>
                    <a:pt x="160" y="16"/>
                    <a:pt x="162" y="13"/>
                  </a:cubicBezTo>
                  <a:cubicBezTo>
                    <a:pt x="174" y="19"/>
                    <a:pt x="186" y="26"/>
                    <a:pt x="196" y="36"/>
                  </a:cubicBezTo>
                  <a:cubicBezTo>
                    <a:pt x="206" y="47"/>
                    <a:pt x="212" y="60"/>
                    <a:pt x="218" y="74"/>
                  </a:cubicBezTo>
                  <a:cubicBezTo>
                    <a:pt x="229" y="102"/>
                    <a:pt x="228" y="131"/>
                    <a:pt x="216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56"/>
            <p:cNvSpPr>
              <a:spLocks noEditPoints="1"/>
            </p:cNvSpPr>
            <p:nvPr/>
          </p:nvSpPr>
          <p:spPr bwMode="auto">
            <a:xfrm>
              <a:off x="11582400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57"/>
            <p:cNvSpPr>
              <a:spLocks noEditPoints="1"/>
            </p:cNvSpPr>
            <p:nvPr/>
          </p:nvSpPr>
          <p:spPr bwMode="auto">
            <a:xfrm>
              <a:off x="11299825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8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7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7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7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0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0"/>
                    <a:pt x="68" y="60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0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69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69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6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6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69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7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7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7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6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58"/>
            <p:cNvSpPr>
              <a:spLocks noEditPoints="1"/>
            </p:cNvSpPr>
            <p:nvPr/>
          </p:nvSpPr>
          <p:spPr bwMode="auto">
            <a:xfrm>
              <a:off x="7697788" y="6402388"/>
              <a:ext cx="77788" cy="74613"/>
            </a:xfrm>
            <a:custGeom>
              <a:avLst/>
              <a:gdLst>
                <a:gd name="T0" fmla="*/ 16 w 21"/>
                <a:gd name="T1" fmla="*/ 9 h 20"/>
                <a:gd name="T2" fmla="*/ 11 w 21"/>
                <a:gd name="T3" fmla="*/ 3 h 20"/>
                <a:gd name="T4" fmla="*/ 3 w 21"/>
                <a:gd name="T5" fmla="*/ 1 h 20"/>
                <a:gd name="T6" fmla="*/ 1 w 21"/>
                <a:gd name="T7" fmla="*/ 1 h 20"/>
                <a:gd name="T8" fmla="*/ 0 w 21"/>
                <a:gd name="T9" fmla="*/ 2 h 20"/>
                <a:gd name="T10" fmla="*/ 6 w 21"/>
                <a:gd name="T11" fmla="*/ 13 h 20"/>
                <a:gd name="T12" fmla="*/ 16 w 21"/>
                <a:gd name="T13" fmla="*/ 19 h 20"/>
                <a:gd name="T14" fmla="*/ 16 w 21"/>
                <a:gd name="T15" fmla="*/ 9 h 20"/>
                <a:gd name="T16" fmla="*/ 4 w 21"/>
                <a:gd name="T17" fmla="*/ 6 h 20"/>
                <a:gd name="T18" fmla="*/ 12 w 21"/>
                <a:gd name="T19" fmla="*/ 8 h 20"/>
                <a:gd name="T20" fmla="*/ 12 w 21"/>
                <a:gd name="T21" fmla="*/ 8 h 20"/>
                <a:gd name="T22" fmla="*/ 7 w 21"/>
                <a:gd name="T23" fmla="*/ 8 h 20"/>
                <a:gd name="T24" fmla="*/ 6 w 21"/>
                <a:gd name="T25" fmla="*/ 9 h 20"/>
                <a:gd name="T26" fmla="*/ 14 w 21"/>
                <a:gd name="T27" fmla="*/ 12 h 20"/>
                <a:gd name="T28" fmla="*/ 10 w 21"/>
                <a:gd name="T29" fmla="*/ 12 h 20"/>
                <a:gd name="T30" fmla="*/ 7 w 21"/>
                <a:gd name="T31" fmla="*/ 10 h 20"/>
                <a:gd name="T32" fmla="*/ 4 w 21"/>
                <a:gd name="T33" fmla="*/ 6 h 20"/>
                <a:gd name="T34" fmla="*/ 3 w 21"/>
                <a:gd name="T35" fmla="*/ 4 h 20"/>
                <a:gd name="T36" fmla="*/ 4 w 21"/>
                <a:gd name="T37" fmla="*/ 5 h 20"/>
                <a:gd name="T38" fmla="*/ 3 w 21"/>
                <a:gd name="T39" fmla="*/ 5 h 20"/>
                <a:gd name="T40" fmla="*/ 3 w 21"/>
                <a:gd name="T41" fmla="*/ 5 h 20"/>
                <a:gd name="T42" fmla="*/ 3 w 21"/>
                <a:gd name="T43" fmla="*/ 4 h 20"/>
                <a:gd name="T44" fmla="*/ 11 w 21"/>
                <a:gd name="T45" fmla="*/ 7 h 20"/>
                <a:gd name="T46" fmla="*/ 5 w 21"/>
                <a:gd name="T47" fmla="*/ 5 h 20"/>
                <a:gd name="T48" fmla="*/ 10 w 21"/>
                <a:gd name="T49" fmla="*/ 6 h 20"/>
                <a:gd name="T50" fmla="*/ 11 w 21"/>
                <a:gd name="T51" fmla="*/ 7 h 20"/>
                <a:gd name="T52" fmla="*/ 14 w 21"/>
                <a:gd name="T53" fmla="*/ 12 h 20"/>
                <a:gd name="T54" fmla="*/ 7 w 21"/>
                <a:gd name="T55" fmla="*/ 9 h 20"/>
                <a:gd name="T56" fmla="*/ 13 w 21"/>
                <a:gd name="T57" fmla="*/ 9 h 20"/>
                <a:gd name="T58" fmla="*/ 14 w 21"/>
                <a:gd name="T59" fmla="*/ 12 h 20"/>
                <a:gd name="T60" fmla="*/ 15 w 21"/>
                <a:gd name="T61" fmla="*/ 16 h 20"/>
                <a:gd name="T62" fmla="*/ 15 w 21"/>
                <a:gd name="T63" fmla="*/ 16 h 20"/>
                <a:gd name="T64" fmla="*/ 12 w 21"/>
                <a:gd name="T65" fmla="*/ 14 h 20"/>
                <a:gd name="T66" fmla="*/ 10 w 21"/>
                <a:gd name="T67" fmla="*/ 13 h 20"/>
                <a:gd name="T68" fmla="*/ 15 w 21"/>
                <a:gd name="T69" fmla="*/ 12 h 20"/>
                <a:gd name="T70" fmla="*/ 15 w 21"/>
                <a:gd name="T71" fmla="*/ 12 h 20"/>
                <a:gd name="T72" fmla="*/ 15 w 21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" h="20">
                  <a:moveTo>
                    <a:pt x="16" y="9"/>
                  </a:moveTo>
                  <a:cubicBezTo>
                    <a:pt x="14" y="7"/>
                    <a:pt x="13" y="4"/>
                    <a:pt x="11" y="3"/>
                  </a:cubicBezTo>
                  <a:cubicBezTo>
                    <a:pt x="8" y="2"/>
                    <a:pt x="5" y="3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"/>
                    <a:pt x="3" y="10"/>
                    <a:pt x="6" y="13"/>
                  </a:cubicBezTo>
                  <a:cubicBezTo>
                    <a:pt x="8" y="15"/>
                    <a:pt x="12" y="20"/>
                    <a:pt x="16" y="19"/>
                  </a:cubicBezTo>
                  <a:cubicBezTo>
                    <a:pt x="21" y="17"/>
                    <a:pt x="18" y="11"/>
                    <a:pt x="16" y="9"/>
                  </a:cubicBezTo>
                  <a:close/>
                  <a:moveTo>
                    <a:pt x="4" y="6"/>
                  </a:moveTo>
                  <a:cubicBezTo>
                    <a:pt x="6" y="7"/>
                    <a:pt x="9" y="7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9"/>
                    <a:pt x="8" y="8"/>
                    <a:pt x="7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8" y="11"/>
                    <a:pt x="11" y="11"/>
                    <a:pt x="14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6" y="9"/>
                    <a:pt x="5" y="7"/>
                    <a:pt x="4" y="6"/>
                  </a:cubicBezTo>
                  <a:close/>
                  <a:moveTo>
                    <a:pt x="3" y="4"/>
                  </a:moveTo>
                  <a:cubicBezTo>
                    <a:pt x="3" y="4"/>
                    <a:pt x="4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  <a:moveTo>
                    <a:pt x="11" y="7"/>
                  </a:moveTo>
                  <a:cubicBezTo>
                    <a:pt x="9" y="7"/>
                    <a:pt x="7" y="6"/>
                    <a:pt x="5" y="5"/>
                  </a:cubicBezTo>
                  <a:cubicBezTo>
                    <a:pt x="7" y="6"/>
                    <a:pt x="9" y="6"/>
                    <a:pt x="10" y="6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14" y="12"/>
                  </a:moveTo>
                  <a:cubicBezTo>
                    <a:pt x="12" y="10"/>
                    <a:pt x="9" y="10"/>
                    <a:pt x="7" y="9"/>
                  </a:cubicBezTo>
                  <a:cubicBezTo>
                    <a:pt x="9" y="9"/>
                    <a:pt x="11" y="9"/>
                    <a:pt x="13" y="9"/>
                  </a:cubicBezTo>
                  <a:cubicBezTo>
                    <a:pt x="13" y="10"/>
                    <a:pt x="14" y="11"/>
                    <a:pt x="14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5"/>
                    <a:pt x="13" y="15"/>
                    <a:pt x="12" y="14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6" y="16"/>
                    <a:pt x="15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59"/>
            <p:cNvSpPr>
              <a:spLocks noEditPoints="1"/>
            </p:cNvSpPr>
            <p:nvPr/>
          </p:nvSpPr>
          <p:spPr bwMode="auto">
            <a:xfrm>
              <a:off x="7415213" y="5786438"/>
              <a:ext cx="879475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9 w 234"/>
                <a:gd name="T7" fmla="*/ 89 h 279"/>
                <a:gd name="T8" fmla="*/ 96 w 234"/>
                <a:gd name="T9" fmla="*/ 97 h 279"/>
                <a:gd name="T10" fmla="*/ 63 w 234"/>
                <a:gd name="T11" fmla="*/ 99 h 279"/>
                <a:gd name="T12" fmla="*/ 94 w 234"/>
                <a:gd name="T13" fmla="*/ 113 h 279"/>
                <a:gd name="T14" fmla="*/ 93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8 w 234"/>
                <a:gd name="T23" fmla="*/ 141 h 279"/>
                <a:gd name="T24" fmla="*/ 57 w 234"/>
                <a:gd name="T25" fmla="*/ 124 h 279"/>
                <a:gd name="T26" fmla="*/ 60 w 234"/>
                <a:gd name="T27" fmla="*/ 118 h 279"/>
                <a:gd name="T28" fmla="*/ 87 w 234"/>
                <a:gd name="T29" fmla="*/ 120 h 279"/>
                <a:gd name="T30" fmla="*/ 65 w 234"/>
                <a:gd name="T31" fmla="*/ 100 h 279"/>
                <a:gd name="T32" fmla="*/ 116 w 234"/>
                <a:gd name="T33" fmla="*/ 108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1 h 279"/>
                <a:gd name="T40" fmla="*/ 31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1 w 234"/>
                <a:gd name="T49" fmla="*/ 40 h 279"/>
                <a:gd name="T50" fmla="*/ 64 w 234"/>
                <a:gd name="T51" fmla="*/ 47 h 279"/>
                <a:gd name="T52" fmla="*/ 68 w 234"/>
                <a:gd name="T53" fmla="*/ 58 h 279"/>
                <a:gd name="T54" fmla="*/ 68 w 234"/>
                <a:gd name="T55" fmla="*/ 73 h 279"/>
                <a:gd name="T56" fmla="*/ 134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2 w 234"/>
                <a:gd name="T63" fmla="*/ 85 h 279"/>
                <a:gd name="T64" fmla="*/ 61 w 234"/>
                <a:gd name="T65" fmla="*/ 72 h 279"/>
                <a:gd name="T66" fmla="*/ 52 w 234"/>
                <a:gd name="T67" fmla="*/ 60 h 279"/>
                <a:gd name="T68" fmla="*/ 58 w 234"/>
                <a:gd name="T69" fmla="*/ 37 h 279"/>
                <a:gd name="T70" fmla="*/ 73 w 234"/>
                <a:gd name="T71" fmla="*/ 27 h 279"/>
                <a:gd name="T72" fmla="*/ 98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4 w 234"/>
                <a:gd name="T79" fmla="*/ 35 h 279"/>
                <a:gd name="T80" fmla="*/ 223 w 234"/>
                <a:gd name="T81" fmla="*/ 128 h 279"/>
                <a:gd name="T82" fmla="*/ 217 w 234"/>
                <a:gd name="T83" fmla="*/ 129 h 279"/>
                <a:gd name="T84" fmla="*/ 210 w 234"/>
                <a:gd name="T85" fmla="*/ 62 h 279"/>
                <a:gd name="T86" fmla="*/ 222 w 234"/>
                <a:gd name="T87" fmla="*/ 93 h 279"/>
                <a:gd name="T88" fmla="*/ 224 w 234"/>
                <a:gd name="T89" fmla="*/ 116 h 279"/>
                <a:gd name="T90" fmla="*/ 206 w 234"/>
                <a:gd name="T91" fmla="*/ 114 h 279"/>
                <a:gd name="T92" fmla="*/ 202 w 234"/>
                <a:gd name="T93" fmla="*/ 90 h 279"/>
                <a:gd name="T94" fmla="*/ 208 w 234"/>
                <a:gd name="T95" fmla="*/ 73 h 279"/>
                <a:gd name="T96" fmla="*/ 37 w 234"/>
                <a:gd name="T97" fmla="*/ 96 h 279"/>
                <a:gd name="T98" fmla="*/ 120 w 234"/>
                <a:gd name="T99" fmla="*/ 43 h 279"/>
                <a:gd name="T100" fmla="*/ 184 w 234"/>
                <a:gd name="T101" fmla="*/ 34 h 279"/>
                <a:gd name="T102" fmla="*/ 115 w 234"/>
                <a:gd name="T103" fmla="*/ 227 h 279"/>
                <a:gd name="T104" fmla="*/ 169 w 234"/>
                <a:gd name="T105" fmla="*/ 273 h 279"/>
                <a:gd name="T106" fmla="*/ 59 w 234"/>
                <a:gd name="T107" fmla="*/ 262 h 279"/>
                <a:gd name="T108" fmla="*/ 101 w 234"/>
                <a:gd name="T109" fmla="*/ 272 h 279"/>
                <a:gd name="T110" fmla="*/ 145 w 234"/>
                <a:gd name="T111" fmla="*/ 275 h 279"/>
                <a:gd name="T112" fmla="*/ 124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6" y="176"/>
                    <a:pt x="48" y="199"/>
                  </a:cubicBezTo>
                  <a:cubicBezTo>
                    <a:pt x="61" y="209"/>
                    <a:pt x="77" y="215"/>
                    <a:pt x="93" y="219"/>
                  </a:cubicBezTo>
                  <a:cubicBezTo>
                    <a:pt x="100" y="220"/>
                    <a:pt x="107" y="221"/>
                    <a:pt x="114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1" y="250"/>
                    <a:pt x="56" y="261"/>
                  </a:cubicBezTo>
                  <a:cubicBezTo>
                    <a:pt x="52" y="263"/>
                    <a:pt x="49" y="268"/>
                    <a:pt x="53" y="271"/>
                  </a:cubicBezTo>
                  <a:cubicBezTo>
                    <a:pt x="56" y="274"/>
                    <a:pt x="62" y="275"/>
                    <a:pt x="67" y="276"/>
                  </a:cubicBezTo>
                  <a:cubicBezTo>
                    <a:pt x="84" y="279"/>
                    <a:pt x="103" y="279"/>
                    <a:pt x="121" y="279"/>
                  </a:cubicBezTo>
                  <a:cubicBezTo>
                    <a:pt x="138" y="279"/>
                    <a:pt x="156" y="278"/>
                    <a:pt x="174" y="276"/>
                  </a:cubicBezTo>
                  <a:cubicBezTo>
                    <a:pt x="178" y="275"/>
                    <a:pt x="187" y="275"/>
                    <a:pt x="189" y="270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4" y="247"/>
                  </a:cubicBezTo>
                  <a:cubicBezTo>
                    <a:pt x="147" y="246"/>
                    <a:pt x="141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2" y="228"/>
                    <a:pt x="130" y="221"/>
                  </a:cubicBezTo>
                  <a:cubicBezTo>
                    <a:pt x="141" y="221"/>
                    <a:pt x="152" y="219"/>
                    <a:pt x="162" y="215"/>
                  </a:cubicBezTo>
                  <a:cubicBezTo>
                    <a:pt x="165" y="220"/>
                    <a:pt x="169" y="225"/>
                    <a:pt x="173" y="221"/>
                  </a:cubicBezTo>
                  <a:cubicBezTo>
                    <a:pt x="180" y="217"/>
                    <a:pt x="169" y="206"/>
                    <a:pt x="167" y="202"/>
                  </a:cubicBezTo>
                  <a:cubicBezTo>
                    <a:pt x="185" y="194"/>
                    <a:pt x="201" y="181"/>
                    <a:pt x="212" y="163"/>
                  </a:cubicBezTo>
                  <a:cubicBezTo>
                    <a:pt x="234" y="127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5" y="12"/>
                    <a:pt x="84" y="0"/>
                    <a:pt x="75" y="4"/>
                  </a:cubicBezTo>
                  <a:cubicBezTo>
                    <a:pt x="72" y="6"/>
                    <a:pt x="71" y="8"/>
                    <a:pt x="72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5" y="18"/>
                    <a:pt x="40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5" y="18"/>
                  </a:moveTo>
                  <a:cubicBezTo>
                    <a:pt x="83" y="19"/>
                    <a:pt x="82" y="19"/>
                    <a:pt x="80" y="20"/>
                  </a:cubicBezTo>
                  <a:cubicBezTo>
                    <a:pt x="78" y="17"/>
                    <a:pt x="71" y="8"/>
                    <a:pt x="77" y="7"/>
                  </a:cubicBezTo>
                  <a:cubicBezTo>
                    <a:pt x="82" y="6"/>
                    <a:pt x="83" y="15"/>
                    <a:pt x="85" y="18"/>
                  </a:cubicBezTo>
                  <a:close/>
                  <a:moveTo>
                    <a:pt x="58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8" y="86"/>
                  </a:cubicBezTo>
                  <a:close/>
                  <a:moveTo>
                    <a:pt x="56" y="101"/>
                  </a:moveTo>
                  <a:cubicBezTo>
                    <a:pt x="53" y="99"/>
                    <a:pt x="49" y="100"/>
                    <a:pt x="45" y="99"/>
                  </a:cubicBezTo>
                  <a:cubicBezTo>
                    <a:pt x="41" y="97"/>
                    <a:pt x="46" y="98"/>
                    <a:pt x="47" y="99"/>
                  </a:cubicBezTo>
                  <a:cubicBezTo>
                    <a:pt x="48" y="99"/>
                    <a:pt x="50" y="99"/>
                    <a:pt x="51" y="99"/>
                  </a:cubicBezTo>
                  <a:cubicBezTo>
                    <a:pt x="53" y="100"/>
                    <a:pt x="55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8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1" y="96"/>
                    <a:pt x="53" y="96"/>
                  </a:cubicBezTo>
                  <a:cubicBezTo>
                    <a:pt x="54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4" y="94"/>
                    <a:pt x="51" y="93"/>
                    <a:pt x="48" y="92"/>
                  </a:cubicBezTo>
                  <a:cubicBezTo>
                    <a:pt x="50" y="93"/>
                    <a:pt x="53" y="93"/>
                    <a:pt x="57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7" y="90"/>
                  </a:cubicBezTo>
                  <a:cubicBezTo>
                    <a:pt x="57" y="91"/>
                    <a:pt x="57" y="91"/>
                    <a:pt x="57" y="92"/>
                  </a:cubicBezTo>
                  <a:cubicBezTo>
                    <a:pt x="55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50" y="87"/>
                  </a:cubicBezTo>
                  <a:cubicBezTo>
                    <a:pt x="52" y="88"/>
                    <a:pt x="55" y="89"/>
                    <a:pt x="57" y="89"/>
                  </a:cubicBezTo>
                  <a:cubicBezTo>
                    <a:pt x="54" y="89"/>
                    <a:pt x="52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50" y="83"/>
                  </a:cubicBezTo>
                  <a:cubicBezTo>
                    <a:pt x="51" y="84"/>
                    <a:pt x="52" y="85"/>
                    <a:pt x="54" y="85"/>
                  </a:cubicBezTo>
                  <a:cubicBezTo>
                    <a:pt x="55" y="85"/>
                    <a:pt x="60" y="88"/>
                    <a:pt x="56" y="87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50" y="86"/>
                    <a:pt x="50" y="85"/>
                    <a:pt x="50" y="85"/>
                  </a:cubicBezTo>
                  <a:cubicBezTo>
                    <a:pt x="50" y="84"/>
                    <a:pt x="50" y="84"/>
                    <a:pt x="49" y="83"/>
                  </a:cubicBezTo>
                  <a:close/>
                  <a:moveTo>
                    <a:pt x="57" y="87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6" y="88"/>
                    <a:pt x="55" y="88"/>
                  </a:cubicBezTo>
                  <a:cubicBezTo>
                    <a:pt x="55" y="88"/>
                    <a:pt x="51" y="86"/>
                    <a:pt x="53" y="87"/>
                  </a:cubicBezTo>
                  <a:cubicBezTo>
                    <a:pt x="54" y="87"/>
                    <a:pt x="56" y="87"/>
                    <a:pt x="57" y="87"/>
                  </a:cubicBezTo>
                  <a:close/>
                  <a:moveTo>
                    <a:pt x="56" y="107"/>
                  </a:moveTo>
                  <a:cubicBezTo>
                    <a:pt x="54" y="106"/>
                    <a:pt x="51" y="106"/>
                    <a:pt x="49" y="105"/>
                  </a:cubicBezTo>
                  <a:cubicBezTo>
                    <a:pt x="48" y="104"/>
                    <a:pt x="46" y="104"/>
                    <a:pt x="44" y="103"/>
                  </a:cubicBezTo>
                  <a:cubicBezTo>
                    <a:pt x="43" y="102"/>
                    <a:pt x="40" y="101"/>
                    <a:pt x="45" y="102"/>
                  </a:cubicBezTo>
                  <a:cubicBezTo>
                    <a:pt x="49" y="103"/>
                    <a:pt x="53" y="104"/>
                    <a:pt x="56" y="104"/>
                  </a:cubicBezTo>
                  <a:cubicBezTo>
                    <a:pt x="56" y="105"/>
                    <a:pt x="56" y="106"/>
                    <a:pt x="56" y="107"/>
                  </a:cubicBezTo>
                  <a:close/>
                  <a:moveTo>
                    <a:pt x="46" y="107"/>
                  </a:moveTo>
                  <a:cubicBezTo>
                    <a:pt x="47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50" y="109"/>
                    <a:pt x="48" y="109"/>
                    <a:pt x="47" y="109"/>
                  </a:cubicBezTo>
                  <a:cubicBezTo>
                    <a:pt x="45" y="108"/>
                    <a:pt x="44" y="108"/>
                    <a:pt x="43" y="107"/>
                  </a:cubicBezTo>
                  <a:cubicBezTo>
                    <a:pt x="41" y="106"/>
                    <a:pt x="46" y="107"/>
                    <a:pt x="46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3" y="107"/>
                    <a:pt x="51" y="107"/>
                    <a:pt x="50" y="107"/>
                  </a:cubicBezTo>
                  <a:cubicBezTo>
                    <a:pt x="47" y="106"/>
                    <a:pt x="44" y="106"/>
                    <a:pt x="41" y="105"/>
                  </a:cubicBezTo>
                  <a:cubicBezTo>
                    <a:pt x="41" y="105"/>
                    <a:pt x="40" y="105"/>
                    <a:pt x="40" y="105"/>
                  </a:cubicBezTo>
                  <a:cubicBezTo>
                    <a:pt x="40" y="105"/>
                    <a:pt x="40" y="104"/>
                    <a:pt x="40" y="102"/>
                  </a:cubicBezTo>
                  <a:close/>
                  <a:moveTo>
                    <a:pt x="41" y="101"/>
                  </a:moveTo>
                  <a:cubicBezTo>
                    <a:pt x="41" y="100"/>
                    <a:pt x="42" y="99"/>
                    <a:pt x="42" y="98"/>
                  </a:cubicBezTo>
                  <a:cubicBezTo>
                    <a:pt x="46" y="101"/>
                    <a:pt x="50" y="100"/>
                    <a:pt x="54" y="101"/>
                  </a:cubicBezTo>
                  <a:cubicBezTo>
                    <a:pt x="54" y="101"/>
                    <a:pt x="56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5" y="103"/>
                  </a:cubicBezTo>
                  <a:cubicBezTo>
                    <a:pt x="53" y="103"/>
                    <a:pt x="51" y="103"/>
                    <a:pt x="49" y="102"/>
                  </a:cubicBezTo>
                  <a:cubicBezTo>
                    <a:pt x="46" y="102"/>
                    <a:pt x="44" y="101"/>
                    <a:pt x="41" y="101"/>
                  </a:cubicBezTo>
                  <a:cubicBezTo>
                    <a:pt x="41" y="101"/>
                    <a:pt x="41" y="101"/>
                    <a:pt x="41" y="101"/>
                  </a:cubicBezTo>
                  <a:close/>
                  <a:moveTo>
                    <a:pt x="43" y="97"/>
                  </a:moveTo>
                  <a:cubicBezTo>
                    <a:pt x="44" y="97"/>
                    <a:pt x="44" y="96"/>
                    <a:pt x="44" y="96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47" y="96"/>
                    <a:pt x="48" y="97"/>
                    <a:pt x="50" y="97"/>
                  </a:cubicBezTo>
                  <a:cubicBezTo>
                    <a:pt x="52" y="98"/>
                    <a:pt x="53" y="98"/>
                    <a:pt x="55" y="99"/>
                  </a:cubicBezTo>
                  <a:cubicBezTo>
                    <a:pt x="57" y="99"/>
                    <a:pt x="57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3"/>
                  </a:cubicBezTo>
                  <a:cubicBezTo>
                    <a:pt x="49" y="93"/>
                    <a:pt x="51" y="94"/>
                    <a:pt x="53" y="95"/>
                  </a:cubicBezTo>
                  <a:cubicBezTo>
                    <a:pt x="54" y="95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8" y="91"/>
                    <a:pt x="48" y="90"/>
                    <a:pt x="49" y="89"/>
                  </a:cubicBezTo>
                  <a:cubicBezTo>
                    <a:pt x="50" y="91"/>
                    <a:pt x="52" y="91"/>
                    <a:pt x="55" y="92"/>
                  </a:cubicBezTo>
                  <a:cubicBezTo>
                    <a:pt x="58" y="93"/>
                    <a:pt x="54" y="92"/>
                    <a:pt x="53" y="92"/>
                  </a:cubicBezTo>
                  <a:cubicBezTo>
                    <a:pt x="51" y="92"/>
                    <a:pt x="49" y="92"/>
                    <a:pt x="47" y="92"/>
                  </a:cubicBezTo>
                  <a:close/>
                  <a:moveTo>
                    <a:pt x="45" y="81"/>
                  </a:moveTo>
                  <a:cubicBezTo>
                    <a:pt x="44" y="81"/>
                    <a:pt x="44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2" y="77"/>
                    <a:pt x="33" y="78"/>
                  </a:cubicBezTo>
                  <a:cubicBezTo>
                    <a:pt x="34" y="78"/>
                    <a:pt x="35" y="78"/>
                    <a:pt x="37" y="78"/>
                  </a:cubicBezTo>
                  <a:cubicBezTo>
                    <a:pt x="44" y="79"/>
                    <a:pt x="52" y="82"/>
                    <a:pt x="59" y="82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4"/>
                    <a:pt x="59" y="84"/>
                  </a:cubicBezTo>
                  <a:cubicBezTo>
                    <a:pt x="59" y="84"/>
                    <a:pt x="58" y="84"/>
                    <a:pt x="58" y="84"/>
                  </a:cubicBezTo>
                  <a:cubicBezTo>
                    <a:pt x="55" y="83"/>
                    <a:pt x="53" y="83"/>
                    <a:pt x="50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9" y="81"/>
                    <a:pt x="47" y="80"/>
                    <a:pt x="45" y="81"/>
                  </a:cubicBezTo>
                  <a:close/>
                  <a:moveTo>
                    <a:pt x="85" y="95"/>
                  </a:moveTo>
                  <a:cubicBezTo>
                    <a:pt x="95" y="98"/>
                    <a:pt x="104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9" y="107"/>
                    <a:pt x="116" y="106"/>
                    <a:pt x="116" y="106"/>
                  </a:cubicBezTo>
                  <a:cubicBezTo>
                    <a:pt x="113" y="105"/>
                    <a:pt x="111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1"/>
                  </a:cubicBezTo>
                  <a:cubicBezTo>
                    <a:pt x="67" y="91"/>
                    <a:pt x="67" y="91"/>
                    <a:pt x="67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6"/>
                    <a:pt x="94" y="97"/>
                    <a:pt x="96" y="97"/>
                  </a:cubicBezTo>
                  <a:cubicBezTo>
                    <a:pt x="103" y="99"/>
                    <a:pt x="111" y="102"/>
                    <a:pt x="119" y="102"/>
                  </a:cubicBezTo>
                  <a:cubicBezTo>
                    <a:pt x="119" y="103"/>
                    <a:pt x="119" y="104"/>
                    <a:pt x="119" y="105"/>
                  </a:cubicBezTo>
                  <a:cubicBezTo>
                    <a:pt x="116" y="104"/>
                    <a:pt x="114" y="104"/>
                    <a:pt x="111" y="103"/>
                  </a:cubicBezTo>
                  <a:cubicBezTo>
                    <a:pt x="106" y="101"/>
                    <a:pt x="101" y="100"/>
                    <a:pt x="96" y="98"/>
                  </a:cubicBezTo>
                  <a:cubicBezTo>
                    <a:pt x="94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7" y="100"/>
                    <a:pt x="114" y="100"/>
                    <a:pt x="111" y="100"/>
                  </a:cubicBezTo>
                  <a:cubicBezTo>
                    <a:pt x="107" y="98"/>
                    <a:pt x="102" y="97"/>
                    <a:pt x="98" y="95"/>
                  </a:cubicBezTo>
                  <a:cubicBezTo>
                    <a:pt x="89" y="92"/>
                    <a:pt x="78" y="90"/>
                    <a:pt x="70" y="84"/>
                  </a:cubicBezTo>
                  <a:cubicBezTo>
                    <a:pt x="76" y="89"/>
                    <a:pt x="87" y="90"/>
                    <a:pt x="95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20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0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8" y="101"/>
                  </a:cubicBezTo>
                  <a:cubicBezTo>
                    <a:pt x="102" y="102"/>
                    <a:pt x="106" y="103"/>
                    <a:pt x="111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20" y="108"/>
                    <a:pt x="120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6" y="108"/>
                    <a:pt x="102" y="106"/>
                    <a:pt x="98" y="105"/>
                  </a:cubicBezTo>
                  <a:cubicBezTo>
                    <a:pt x="102" y="106"/>
                    <a:pt x="106" y="107"/>
                    <a:pt x="110" y="108"/>
                  </a:cubicBezTo>
                  <a:cubicBezTo>
                    <a:pt x="113" y="109"/>
                    <a:pt x="117" y="111"/>
                    <a:pt x="120" y="111"/>
                  </a:cubicBezTo>
                  <a:cubicBezTo>
                    <a:pt x="121" y="111"/>
                    <a:pt x="121" y="112"/>
                    <a:pt x="121" y="113"/>
                  </a:cubicBezTo>
                  <a:close/>
                  <a:moveTo>
                    <a:pt x="123" y="117"/>
                  </a:moveTo>
                  <a:cubicBezTo>
                    <a:pt x="114" y="113"/>
                    <a:pt x="105" y="110"/>
                    <a:pt x="95" y="108"/>
                  </a:cubicBezTo>
                  <a:cubicBezTo>
                    <a:pt x="85" y="105"/>
                    <a:pt x="74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4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5" y="113"/>
                    <a:pt x="118" y="114"/>
                    <a:pt x="122" y="115"/>
                  </a:cubicBezTo>
                  <a:cubicBezTo>
                    <a:pt x="122" y="115"/>
                    <a:pt x="123" y="116"/>
                    <a:pt x="123" y="117"/>
                  </a:cubicBezTo>
                  <a:close/>
                  <a:moveTo>
                    <a:pt x="124" y="121"/>
                  </a:moveTo>
                  <a:cubicBezTo>
                    <a:pt x="115" y="116"/>
                    <a:pt x="106" y="113"/>
                    <a:pt x="98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7" y="104"/>
                    <a:pt x="78" y="104"/>
                    <a:pt x="79" y="104"/>
                  </a:cubicBezTo>
                  <a:cubicBezTo>
                    <a:pt x="84" y="105"/>
                    <a:pt x="88" y="107"/>
                    <a:pt x="93" y="108"/>
                  </a:cubicBezTo>
                  <a:cubicBezTo>
                    <a:pt x="103" y="111"/>
                    <a:pt x="114" y="113"/>
                    <a:pt x="123" y="118"/>
                  </a:cubicBezTo>
                  <a:cubicBezTo>
                    <a:pt x="123" y="119"/>
                    <a:pt x="124" y="120"/>
                    <a:pt x="124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4" y="114"/>
                    <a:pt x="90" y="116"/>
                  </a:cubicBezTo>
                  <a:cubicBezTo>
                    <a:pt x="96" y="118"/>
                    <a:pt x="102" y="119"/>
                    <a:pt x="109" y="121"/>
                  </a:cubicBezTo>
                  <a:cubicBezTo>
                    <a:pt x="112" y="122"/>
                    <a:pt x="115" y="123"/>
                    <a:pt x="118" y="124"/>
                  </a:cubicBezTo>
                  <a:cubicBezTo>
                    <a:pt x="120" y="125"/>
                    <a:pt x="122" y="126"/>
                    <a:pt x="123" y="126"/>
                  </a:cubicBezTo>
                  <a:cubicBezTo>
                    <a:pt x="123" y="127"/>
                    <a:pt x="123" y="129"/>
                    <a:pt x="123" y="130"/>
                  </a:cubicBezTo>
                  <a:cubicBezTo>
                    <a:pt x="114" y="126"/>
                    <a:pt x="104" y="122"/>
                    <a:pt x="94" y="119"/>
                  </a:cubicBezTo>
                  <a:cubicBezTo>
                    <a:pt x="88" y="118"/>
                    <a:pt x="82" y="116"/>
                    <a:pt x="77" y="114"/>
                  </a:cubicBezTo>
                  <a:cubicBezTo>
                    <a:pt x="72" y="113"/>
                    <a:pt x="67" y="112"/>
                    <a:pt x="62" y="109"/>
                  </a:cubicBezTo>
                  <a:cubicBezTo>
                    <a:pt x="62" y="109"/>
                    <a:pt x="62" y="109"/>
                    <a:pt x="63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4" y="125"/>
                  </a:moveTo>
                  <a:cubicBezTo>
                    <a:pt x="120" y="123"/>
                    <a:pt x="115" y="121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1" y="113"/>
                    <a:pt x="85" y="111"/>
                    <a:pt x="80" y="109"/>
                  </a:cubicBezTo>
                  <a:cubicBezTo>
                    <a:pt x="79" y="109"/>
                    <a:pt x="78" y="109"/>
                    <a:pt x="77" y="108"/>
                  </a:cubicBezTo>
                  <a:cubicBezTo>
                    <a:pt x="77" y="108"/>
                    <a:pt x="78" y="109"/>
                    <a:pt x="78" y="109"/>
                  </a:cubicBezTo>
                  <a:cubicBezTo>
                    <a:pt x="83" y="110"/>
                    <a:pt x="88" y="111"/>
                    <a:pt x="94" y="113"/>
                  </a:cubicBezTo>
                  <a:cubicBezTo>
                    <a:pt x="104" y="116"/>
                    <a:pt x="113" y="120"/>
                    <a:pt x="124" y="122"/>
                  </a:cubicBezTo>
                  <a:cubicBezTo>
                    <a:pt x="124" y="123"/>
                    <a:pt x="124" y="124"/>
                    <a:pt x="124" y="125"/>
                  </a:cubicBezTo>
                  <a:close/>
                  <a:moveTo>
                    <a:pt x="123" y="133"/>
                  </a:moveTo>
                  <a:cubicBezTo>
                    <a:pt x="121" y="132"/>
                    <a:pt x="118" y="130"/>
                    <a:pt x="115" y="129"/>
                  </a:cubicBezTo>
                  <a:cubicBezTo>
                    <a:pt x="118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9" y="130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5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7" y="141"/>
                  </a:moveTo>
                  <a:cubicBezTo>
                    <a:pt x="123" y="139"/>
                    <a:pt x="118" y="139"/>
                    <a:pt x="114" y="137"/>
                  </a:cubicBezTo>
                  <a:cubicBezTo>
                    <a:pt x="109" y="134"/>
                    <a:pt x="103" y="132"/>
                    <a:pt x="97" y="130"/>
                  </a:cubicBezTo>
                  <a:cubicBezTo>
                    <a:pt x="94" y="129"/>
                    <a:pt x="91" y="128"/>
                    <a:pt x="88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1" y="130"/>
                    <a:pt x="108" y="132"/>
                    <a:pt x="115" y="136"/>
                  </a:cubicBezTo>
                  <a:cubicBezTo>
                    <a:pt x="119" y="138"/>
                    <a:pt x="122" y="140"/>
                    <a:pt x="126" y="140"/>
                  </a:cubicBezTo>
                  <a:cubicBezTo>
                    <a:pt x="127" y="141"/>
                    <a:pt x="127" y="141"/>
                    <a:pt x="127" y="141"/>
                  </a:cubicBezTo>
                  <a:close/>
                  <a:moveTo>
                    <a:pt x="129" y="147"/>
                  </a:moveTo>
                  <a:cubicBezTo>
                    <a:pt x="125" y="145"/>
                    <a:pt x="120" y="143"/>
                    <a:pt x="116" y="141"/>
                  </a:cubicBezTo>
                  <a:cubicBezTo>
                    <a:pt x="109" y="139"/>
                    <a:pt x="103" y="136"/>
                    <a:pt x="96" y="134"/>
                  </a:cubicBezTo>
                  <a:cubicBezTo>
                    <a:pt x="96" y="134"/>
                    <a:pt x="95" y="133"/>
                    <a:pt x="95" y="133"/>
                  </a:cubicBezTo>
                  <a:cubicBezTo>
                    <a:pt x="101" y="135"/>
                    <a:pt x="107" y="137"/>
                    <a:pt x="113" y="139"/>
                  </a:cubicBezTo>
                  <a:cubicBezTo>
                    <a:pt x="118" y="141"/>
                    <a:pt x="123" y="142"/>
                    <a:pt x="128" y="143"/>
                  </a:cubicBezTo>
                  <a:cubicBezTo>
                    <a:pt x="128" y="144"/>
                    <a:pt x="129" y="146"/>
                    <a:pt x="129" y="147"/>
                  </a:cubicBezTo>
                  <a:close/>
                  <a:moveTo>
                    <a:pt x="81" y="129"/>
                  </a:moveTo>
                  <a:cubicBezTo>
                    <a:pt x="85" y="131"/>
                    <a:pt x="89" y="132"/>
                    <a:pt x="93" y="133"/>
                  </a:cubicBezTo>
                  <a:cubicBezTo>
                    <a:pt x="99" y="136"/>
                    <a:pt x="106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8" y="143"/>
                    <a:pt x="112" y="141"/>
                  </a:cubicBezTo>
                  <a:cubicBezTo>
                    <a:pt x="106" y="139"/>
                    <a:pt x="99" y="137"/>
                    <a:pt x="93" y="135"/>
                  </a:cubicBezTo>
                  <a:cubicBezTo>
                    <a:pt x="86" y="132"/>
                    <a:pt x="79" y="131"/>
                    <a:pt x="73" y="128"/>
                  </a:cubicBezTo>
                  <a:cubicBezTo>
                    <a:pt x="67" y="126"/>
                    <a:pt x="61" y="124"/>
                    <a:pt x="56" y="122"/>
                  </a:cubicBezTo>
                  <a:cubicBezTo>
                    <a:pt x="56" y="122"/>
                    <a:pt x="56" y="121"/>
                    <a:pt x="56" y="121"/>
                  </a:cubicBezTo>
                  <a:cubicBezTo>
                    <a:pt x="58" y="121"/>
                    <a:pt x="60" y="122"/>
                    <a:pt x="62" y="122"/>
                  </a:cubicBezTo>
                  <a:cubicBezTo>
                    <a:pt x="62" y="122"/>
                    <a:pt x="63" y="122"/>
                    <a:pt x="63" y="123"/>
                  </a:cubicBezTo>
                  <a:cubicBezTo>
                    <a:pt x="66" y="124"/>
                    <a:pt x="69" y="125"/>
                    <a:pt x="73" y="126"/>
                  </a:cubicBezTo>
                  <a:cubicBezTo>
                    <a:pt x="75" y="127"/>
                    <a:pt x="78" y="128"/>
                    <a:pt x="81" y="129"/>
                  </a:cubicBezTo>
                  <a:close/>
                  <a:moveTo>
                    <a:pt x="74" y="129"/>
                  </a:moveTo>
                  <a:cubicBezTo>
                    <a:pt x="75" y="130"/>
                    <a:pt x="75" y="130"/>
                    <a:pt x="76" y="130"/>
                  </a:cubicBezTo>
                  <a:cubicBezTo>
                    <a:pt x="76" y="130"/>
                    <a:pt x="75" y="130"/>
                    <a:pt x="75" y="130"/>
                  </a:cubicBezTo>
                  <a:cubicBezTo>
                    <a:pt x="72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1" y="152"/>
                  </a:moveTo>
                  <a:cubicBezTo>
                    <a:pt x="120" y="146"/>
                    <a:pt x="107" y="142"/>
                    <a:pt x="95" y="137"/>
                  </a:cubicBezTo>
                  <a:cubicBezTo>
                    <a:pt x="91" y="135"/>
                    <a:pt x="86" y="134"/>
                    <a:pt x="82" y="132"/>
                  </a:cubicBezTo>
                  <a:cubicBezTo>
                    <a:pt x="86" y="133"/>
                    <a:pt x="90" y="135"/>
                    <a:pt x="95" y="136"/>
                  </a:cubicBezTo>
                  <a:cubicBezTo>
                    <a:pt x="101" y="138"/>
                    <a:pt x="108" y="141"/>
                    <a:pt x="115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7" y="147"/>
                    <a:pt x="128" y="148"/>
                    <a:pt x="130" y="148"/>
                  </a:cubicBezTo>
                  <a:cubicBezTo>
                    <a:pt x="130" y="150"/>
                    <a:pt x="130" y="151"/>
                    <a:pt x="131" y="152"/>
                  </a:cubicBezTo>
                  <a:close/>
                  <a:moveTo>
                    <a:pt x="63" y="129"/>
                  </a:moveTo>
                  <a:cubicBezTo>
                    <a:pt x="66" y="130"/>
                    <a:pt x="70" y="131"/>
                    <a:pt x="73" y="132"/>
                  </a:cubicBezTo>
                  <a:cubicBezTo>
                    <a:pt x="80" y="134"/>
                    <a:pt x="86" y="137"/>
                    <a:pt x="93" y="140"/>
                  </a:cubicBezTo>
                  <a:cubicBezTo>
                    <a:pt x="100" y="143"/>
                    <a:pt x="107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2" y="157"/>
                    <a:pt x="132" y="158"/>
                  </a:cubicBezTo>
                  <a:cubicBezTo>
                    <a:pt x="121" y="152"/>
                    <a:pt x="108" y="147"/>
                    <a:pt x="97" y="142"/>
                  </a:cubicBezTo>
                  <a:cubicBezTo>
                    <a:pt x="90" y="140"/>
                    <a:pt x="83" y="137"/>
                    <a:pt x="77" y="134"/>
                  </a:cubicBezTo>
                  <a:cubicBezTo>
                    <a:pt x="71" y="132"/>
                    <a:pt x="63" y="130"/>
                    <a:pt x="58" y="127"/>
                  </a:cubicBezTo>
                  <a:cubicBezTo>
                    <a:pt x="54" y="124"/>
                    <a:pt x="62" y="128"/>
                    <a:pt x="63" y="129"/>
                  </a:cubicBezTo>
                  <a:close/>
                  <a:moveTo>
                    <a:pt x="132" y="163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10" y="154"/>
                    <a:pt x="103" y="151"/>
                    <a:pt x="97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4" y="146"/>
                    <a:pt x="96" y="146"/>
                  </a:cubicBezTo>
                  <a:cubicBezTo>
                    <a:pt x="103" y="149"/>
                    <a:pt x="110" y="151"/>
                    <a:pt x="117" y="154"/>
                  </a:cubicBezTo>
                  <a:cubicBezTo>
                    <a:pt x="122" y="156"/>
                    <a:pt x="127" y="158"/>
                    <a:pt x="132" y="159"/>
                  </a:cubicBezTo>
                  <a:cubicBezTo>
                    <a:pt x="132" y="161"/>
                    <a:pt x="132" y="162"/>
                    <a:pt x="132" y="163"/>
                  </a:cubicBezTo>
                  <a:close/>
                  <a:moveTo>
                    <a:pt x="129" y="162"/>
                  </a:move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9" y="162"/>
                    <a:pt x="129" y="162"/>
                  </a:cubicBezTo>
                  <a:close/>
                  <a:moveTo>
                    <a:pt x="131" y="163"/>
                  </a:moveTo>
                  <a:cubicBezTo>
                    <a:pt x="131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1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1" y="166"/>
                    <a:pt x="128" y="165"/>
                    <a:pt x="126" y="164"/>
                  </a:cubicBezTo>
                  <a:cubicBezTo>
                    <a:pt x="120" y="161"/>
                    <a:pt x="115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4" y="157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2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4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5" y="160"/>
                    <a:pt x="100" y="158"/>
                    <a:pt x="95" y="156"/>
                  </a:cubicBezTo>
                  <a:cubicBezTo>
                    <a:pt x="94" y="156"/>
                    <a:pt x="94" y="155"/>
                    <a:pt x="93" y="155"/>
                  </a:cubicBezTo>
                  <a:cubicBezTo>
                    <a:pt x="97" y="156"/>
                    <a:pt x="101" y="158"/>
                    <a:pt x="106" y="159"/>
                  </a:cubicBezTo>
                  <a:cubicBezTo>
                    <a:pt x="111" y="161"/>
                    <a:pt x="116" y="162"/>
                    <a:pt x="121" y="164"/>
                  </a:cubicBezTo>
                  <a:cubicBezTo>
                    <a:pt x="125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3" y="160"/>
                    <a:pt x="96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1" y="173"/>
                  </a:cubicBezTo>
                  <a:cubicBezTo>
                    <a:pt x="130" y="175"/>
                    <a:pt x="128" y="176"/>
                    <a:pt x="126" y="176"/>
                  </a:cubicBezTo>
                  <a:cubicBezTo>
                    <a:pt x="120" y="177"/>
                    <a:pt x="114" y="174"/>
                    <a:pt x="110" y="171"/>
                  </a:cubicBezTo>
                  <a:cubicBezTo>
                    <a:pt x="110" y="171"/>
                    <a:pt x="111" y="171"/>
                    <a:pt x="112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cubicBezTo>
                    <a:pt x="119" y="175"/>
                    <a:pt x="120" y="175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9" y="169"/>
                  </a:cubicBezTo>
                  <a:cubicBezTo>
                    <a:pt x="107" y="168"/>
                    <a:pt x="112" y="170"/>
                    <a:pt x="111" y="170"/>
                  </a:cubicBezTo>
                  <a:cubicBezTo>
                    <a:pt x="115" y="171"/>
                    <a:pt x="118" y="173"/>
                    <a:pt x="122" y="174"/>
                  </a:cubicBezTo>
                  <a:cubicBezTo>
                    <a:pt x="124" y="175"/>
                    <a:pt x="125" y="176"/>
                    <a:pt x="127" y="175"/>
                  </a:cubicBezTo>
                  <a:cubicBezTo>
                    <a:pt x="128" y="175"/>
                    <a:pt x="128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69"/>
                    <a:pt x="114" y="168"/>
                    <a:pt x="111" y="167"/>
                  </a:cubicBezTo>
                  <a:cubicBezTo>
                    <a:pt x="107" y="165"/>
                    <a:pt x="102" y="163"/>
                    <a:pt x="98" y="162"/>
                  </a:cubicBezTo>
                  <a:cubicBezTo>
                    <a:pt x="96" y="161"/>
                    <a:pt x="94" y="161"/>
                    <a:pt x="92" y="160"/>
                  </a:cubicBezTo>
                  <a:cubicBezTo>
                    <a:pt x="91" y="160"/>
                    <a:pt x="91" y="160"/>
                    <a:pt x="90" y="159"/>
                  </a:cubicBezTo>
                  <a:close/>
                  <a:moveTo>
                    <a:pt x="96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7" y="170"/>
                  </a:cubicBezTo>
                  <a:cubicBezTo>
                    <a:pt x="119" y="171"/>
                    <a:pt x="121" y="172"/>
                    <a:pt x="123" y="173"/>
                  </a:cubicBezTo>
                  <a:cubicBezTo>
                    <a:pt x="127" y="175"/>
                    <a:pt x="125" y="174"/>
                    <a:pt x="123" y="174"/>
                  </a:cubicBezTo>
                  <a:cubicBezTo>
                    <a:pt x="122" y="174"/>
                    <a:pt x="121" y="173"/>
                    <a:pt x="120" y="173"/>
                  </a:cubicBezTo>
                  <a:cubicBezTo>
                    <a:pt x="116" y="171"/>
                    <a:pt x="111" y="169"/>
                    <a:pt x="107" y="168"/>
                  </a:cubicBezTo>
                  <a:cubicBezTo>
                    <a:pt x="107" y="168"/>
                    <a:pt x="107" y="168"/>
                    <a:pt x="106" y="168"/>
                  </a:cubicBezTo>
                  <a:cubicBezTo>
                    <a:pt x="103" y="166"/>
                    <a:pt x="100" y="164"/>
                    <a:pt x="96" y="162"/>
                  </a:cubicBezTo>
                  <a:close/>
                  <a:moveTo>
                    <a:pt x="79" y="151"/>
                  </a:moveTo>
                  <a:cubicBezTo>
                    <a:pt x="87" y="155"/>
                    <a:pt x="96" y="157"/>
                    <a:pt x="104" y="160"/>
                  </a:cubicBezTo>
                  <a:cubicBezTo>
                    <a:pt x="112" y="163"/>
                    <a:pt x="119" y="167"/>
                    <a:pt x="127" y="170"/>
                  </a:cubicBezTo>
                  <a:cubicBezTo>
                    <a:pt x="128" y="171"/>
                    <a:pt x="129" y="171"/>
                    <a:pt x="130" y="172"/>
                  </a:cubicBezTo>
                  <a:cubicBezTo>
                    <a:pt x="129" y="172"/>
                    <a:pt x="128" y="172"/>
                    <a:pt x="127" y="171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3" y="166"/>
                    <a:pt x="109" y="165"/>
                  </a:cubicBezTo>
                  <a:cubicBezTo>
                    <a:pt x="102" y="161"/>
                    <a:pt x="94" y="159"/>
                    <a:pt x="86" y="157"/>
                  </a:cubicBezTo>
                  <a:cubicBezTo>
                    <a:pt x="83" y="156"/>
                    <a:pt x="81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2" y="146"/>
                    <a:pt x="83" y="147"/>
                  </a:cubicBezTo>
                  <a:cubicBezTo>
                    <a:pt x="84" y="147"/>
                    <a:pt x="85" y="148"/>
                    <a:pt x="86" y="148"/>
                  </a:cubicBezTo>
                  <a:cubicBezTo>
                    <a:pt x="90" y="150"/>
                    <a:pt x="94" y="152"/>
                    <a:pt x="99" y="153"/>
                  </a:cubicBezTo>
                  <a:cubicBezTo>
                    <a:pt x="109" y="157"/>
                    <a:pt x="119" y="161"/>
                    <a:pt x="129" y="166"/>
                  </a:cubicBezTo>
                  <a:cubicBezTo>
                    <a:pt x="130" y="166"/>
                    <a:pt x="131" y="168"/>
                    <a:pt x="132" y="168"/>
                  </a:cubicBezTo>
                  <a:cubicBezTo>
                    <a:pt x="130" y="168"/>
                    <a:pt x="129" y="167"/>
                    <a:pt x="127" y="166"/>
                  </a:cubicBezTo>
                  <a:cubicBezTo>
                    <a:pt x="126" y="165"/>
                    <a:pt x="124" y="165"/>
                    <a:pt x="123" y="164"/>
                  </a:cubicBezTo>
                  <a:cubicBezTo>
                    <a:pt x="118" y="162"/>
                    <a:pt x="113" y="161"/>
                    <a:pt x="107" y="159"/>
                  </a:cubicBezTo>
                  <a:cubicBezTo>
                    <a:pt x="98" y="156"/>
                    <a:pt x="88" y="154"/>
                    <a:pt x="80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9" y="149"/>
                    <a:pt x="78" y="147"/>
                    <a:pt x="78" y="146"/>
                  </a:cubicBezTo>
                  <a:close/>
                  <a:moveTo>
                    <a:pt x="78" y="141"/>
                  </a:moveTo>
                  <a:cubicBezTo>
                    <a:pt x="78" y="141"/>
                    <a:pt x="78" y="141"/>
                    <a:pt x="78" y="141"/>
                  </a:cubicBezTo>
                  <a:cubicBezTo>
                    <a:pt x="81" y="142"/>
                    <a:pt x="83" y="143"/>
                    <a:pt x="86" y="143"/>
                  </a:cubicBezTo>
                  <a:cubicBezTo>
                    <a:pt x="87" y="144"/>
                    <a:pt x="88" y="145"/>
                    <a:pt x="90" y="145"/>
                  </a:cubicBezTo>
                  <a:cubicBezTo>
                    <a:pt x="99" y="150"/>
                    <a:pt x="108" y="154"/>
                    <a:pt x="117" y="158"/>
                  </a:cubicBezTo>
                  <a:cubicBezTo>
                    <a:pt x="107" y="154"/>
                    <a:pt x="97" y="152"/>
                    <a:pt x="88" y="148"/>
                  </a:cubicBezTo>
                  <a:cubicBezTo>
                    <a:pt x="85" y="147"/>
                    <a:pt x="83" y="146"/>
                    <a:pt x="81" y="145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79" y="144"/>
                    <a:pt x="79" y="144"/>
                    <a:pt x="78" y="144"/>
                  </a:cubicBezTo>
                  <a:cubicBezTo>
                    <a:pt x="78" y="143"/>
                    <a:pt x="78" y="142"/>
                    <a:pt x="78" y="141"/>
                  </a:cubicBezTo>
                  <a:close/>
                  <a:moveTo>
                    <a:pt x="76" y="139"/>
                  </a:moveTo>
                  <a:cubicBezTo>
                    <a:pt x="79" y="140"/>
                    <a:pt x="81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7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6" y="131"/>
                    <a:pt x="70" y="133"/>
                  </a:cubicBezTo>
                  <a:cubicBezTo>
                    <a:pt x="77" y="135"/>
                    <a:pt x="83" y="138"/>
                    <a:pt x="90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1" y="158"/>
                    <a:pt x="131" y="159"/>
                    <a:pt x="132" y="159"/>
                  </a:cubicBezTo>
                  <a:cubicBezTo>
                    <a:pt x="132" y="159"/>
                    <a:pt x="131" y="158"/>
                    <a:pt x="130" y="158"/>
                  </a:cubicBezTo>
                  <a:cubicBezTo>
                    <a:pt x="129" y="158"/>
                    <a:pt x="127" y="157"/>
                    <a:pt x="126" y="157"/>
                  </a:cubicBezTo>
                  <a:cubicBezTo>
                    <a:pt x="123" y="155"/>
                    <a:pt x="120" y="154"/>
                    <a:pt x="117" y="153"/>
                  </a:cubicBezTo>
                  <a:cubicBezTo>
                    <a:pt x="110" y="150"/>
                    <a:pt x="103" y="148"/>
                    <a:pt x="96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1" y="140"/>
                    <a:pt x="77" y="138"/>
                  </a:cubicBezTo>
                  <a:cubicBezTo>
                    <a:pt x="76" y="138"/>
                    <a:pt x="76" y="137"/>
                    <a:pt x="75" y="137"/>
                  </a:cubicBezTo>
                  <a:cubicBezTo>
                    <a:pt x="75" y="137"/>
                    <a:pt x="75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6" y="123"/>
                  </a:moveTo>
                  <a:cubicBezTo>
                    <a:pt x="56" y="123"/>
                    <a:pt x="56" y="123"/>
                    <a:pt x="56" y="123"/>
                  </a:cubicBezTo>
                  <a:cubicBezTo>
                    <a:pt x="56" y="124"/>
                    <a:pt x="57" y="124"/>
                    <a:pt x="57" y="124"/>
                  </a:cubicBezTo>
                  <a:cubicBezTo>
                    <a:pt x="62" y="126"/>
                    <a:pt x="68" y="128"/>
                    <a:pt x="73" y="130"/>
                  </a:cubicBezTo>
                  <a:cubicBezTo>
                    <a:pt x="80" y="132"/>
                    <a:pt x="87" y="135"/>
                    <a:pt x="93" y="137"/>
                  </a:cubicBezTo>
                  <a:cubicBezTo>
                    <a:pt x="106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6" y="151"/>
                    <a:pt x="120" y="150"/>
                    <a:pt x="115" y="148"/>
                  </a:cubicBezTo>
                  <a:cubicBezTo>
                    <a:pt x="108" y="145"/>
                    <a:pt x="102" y="143"/>
                    <a:pt x="95" y="140"/>
                  </a:cubicBezTo>
                  <a:cubicBezTo>
                    <a:pt x="88" y="137"/>
                    <a:pt x="82" y="134"/>
                    <a:pt x="75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6" y="124"/>
                    <a:pt x="56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7" y="119"/>
                    <a:pt x="57" y="118"/>
                  </a:cubicBezTo>
                  <a:cubicBezTo>
                    <a:pt x="62" y="120"/>
                    <a:pt x="68" y="122"/>
                    <a:pt x="74" y="123"/>
                  </a:cubicBezTo>
                  <a:cubicBezTo>
                    <a:pt x="74" y="123"/>
                    <a:pt x="74" y="123"/>
                    <a:pt x="75" y="123"/>
                  </a:cubicBezTo>
                  <a:cubicBezTo>
                    <a:pt x="75" y="123"/>
                    <a:pt x="76" y="124"/>
                    <a:pt x="76" y="124"/>
                  </a:cubicBezTo>
                  <a:cubicBezTo>
                    <a:pt x="84" y="126"/>
                    <a:pt x="91" y="129"/>
                    <a:pt x="98" y="131"/>
                  </a:cubicBezTo>
                  <a:cubicBezTo>
                    <a:pt x="105" y="133"/>
                    <a:pt x="110" y="137"/>
                    <a:pt x="117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4" y="142"/>
                    <a:pt x="123" y="142"/>
                    <a:pt x="123" y="141"/>
                  </a:cubicBezTo>
                  <a:cubicBezTo>
                    <a:pt x="121" y="141"/>
                    <a:pt x="120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9" y="131"/>
                    <a:pt x="85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7" y="120"/>
                    <a:pt x="57" y="120"/>
                    <a:pt x="56" y="120"/>
                  </a:cubicBezTo>
                  <a:close/>
                  <a:moveTo>
                    <a:pt x="60" y="118"/>
                  </a:moveTo>
                  <a:cubicBezTo>
                    <a:pt x="57" y="117"/>
                    <a:pt x="61" y="119"/>
                    <a:pt x="62" y="119"/>
                  </a:cubicBezTo>
                  <a:cubicBezTo>
                    <a:pt x="63" y="119"/>
                    <a:pt x="65" y="120"/>
                    <a:pt x="67" y="120"/>
                  </a:cubicBezTo>
                  <a:cubicBezTo>
                    <a:pt x="68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8"/>
                  </a:cubicBezTo>
                  <a:close/>
                  <a:moveTo>
                    <a:pt x="57" y="117"/>
                  </a:moveTo>
                  <a:cubicBezTo>
                    <a:pt x="58" y="117"/>
                    <a:pt x="58" y="116"/>
                    <a:pt x="59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9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20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6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7" y="131"/>
                    <a:pt x="93" y="127"/>
                    <a:pt x="80" y="124"/>
                  </a:cubicBezTo>
                  <a:cubicBezTo>
                    <a:pt x="79" y="124"/>
                    <a:pt x="79" y="123"/>
                    <a:pt x="79" y="123"/>
                  </a:cubicBezTo>
                  <a:cubicBezTo>
                    <a:pt x="72" y="121"/>
                    <a:pt x="65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6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60" y="114"/>
                    <a:pt x="60" y="113"/>
                    <a:pt x="61" y="112"/>
                  </a:cubicBezTo>
                  <a:cubicBezTo>
                    <a:pt x="73" y="118"/>
                    <a:pt x="87" y="120"/>
                    <a:pt x="100" y="124"/>
                  </a:cubicBezTo>
                  <a:cubicBezTo>
                    <a:pt x="107" y="127"/>
                    <a:pt x="114" y="129"/>
                    <a:pt x="120" y="132"/>
                  </a:cubicBezTo>
                  <a:cubicBezTo>
                    <a:pt x="121" y="133"/>
                    <a:pt x="123" y="134"/>
                    <a:pt x="124" y="135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3" y="135"/>
                    <a:pt x="123" y="135"/>
                    <a:pt x="122" y="135"/>
                  </a:cubicBezTo>
                  <a:cubicBezTo>
                    <a:pt x="120" y="134"/>
                    <a:pt x="117" y="132"/>
                    <a:pt x="114" y="131"/>
                  </a:cubicBezTo>
                  <a:cubicBezTo>
                    <a:pt x="102" y="127"/>
                    <a:pt x="89" y="123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0" y="118"/>
                    <a:pt x="65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80" y="118"/>
                    <a:pt x="83" y="119"/>
                    <a:pt x="87" y="120"/>
                  </a:cubicBezTo>
                  <a:cubicBezTo>
                    <a:pt x="82" y="119"/>
                    <a:pt x="78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2" y="111"/>
                    <a:pt x="62" y="111"/>
                    <a:pt x="62" y="110"/>
                  </a:cubicBezTo>
                  <a:cubicBezTo>
                    <a:pt x="66" y="112"/>
                    <a:pt x="71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2" y="125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2" y="121"/>
                  </a:cubicBezTo>
                  <a:cubicBezTo>
                    <a:pt x="82" y="118"/>
                    <a:pt x="71" y="115"/>
                    <a:pt x="61" y="112"/>
                  </a:cubicBezTo>
                  <a:close/>
                  <a:moveTo>
                    <a:pt x="63" y="107"/>
                  </a:moveTo>
                  <a:cubicBezTo>
                    <a:pt x="63" y="106"/>
                    <a:pt x="63" y="104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8" y="105"/>
                    <a:pt x="73" y="108"/>
                    <a:pt x="78" y="109"/>
                  </a:cubicBezTo>
                  <a:cubicBezTo>
                    <a:pt x="83" y="111"/>
                    <a:pt x="89" y="113"/>
                    <a:pt x="94" y="115"/>
                  </a:cubicBezTo>
                  <a:cubicBezTo>
                    <a:pt x="100" y="116"/>
                    <a:pt x="105" y="119"/>
                    <a:pt x="111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3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2" y="120"/>
                    <a:pt x="100" y="118"/>
                    <a:pt x="90" y="115"/>
                  </a:cubicBezTo>
                  <a:cubicBezTo>
                    <a:pt x="84" y="113"/>
                    <a:pt x="79" y="112"/>
                    <a:pt x="73" y="110"/>
                  </a:cubicBezTo>
                  <a:cubicBezTo>
                    <a:pt x="71" y="110"/>
                    <a:pt x="69" y="109"/>
                    <a:pt x="67" y="109"/>
                  </a:cubicBezTo>
                  <a:cubicBezTo>
                    <a:pt x="66" y="109"/>
                    <a:pt x="65" y="108"/>
                    <a:pt x="64" y="108"/>
                  </a:cubicBezTo>
                  <a:cubicBezTo>
                    <a:pt x="64" y="108"/>
                    <a:pt x="64" y="107"/>
                    <a:pt x="64" y="107"/>
                  </a:cubicBezTo>
                  <a:cubicBezTo>
                    <a:pt x="63" y="107"/>
                    <a:pt x="63" y="107"/>
                    <a:pt x="63" y="107"/>
                  </a:cubicBezTo>
                  <a:close/>
                  <a:moveTo>
                    <a:pt x="63" y="102"/>
                  </a:moveTo>
                  <a:cubicBezTo>
                    <a:pt x="63" y="102"/>
                    <a:pt x="63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101"/>
                    <a:pt x="65" y="101"/>
                    <a:pt x="66" y="101"/>
                  </a:cubicBezTo>
                  <a:cubicBezTo>
                    <a:pt x="76" y="104"/>
                    <a:pt x="86" y="107"/>
                    <a:pt x="96" y="110"/>
                  </a:cubicBezTo>
                  <a:cubicBezTo>
                    <a:pt x="101" y="112"/>
                    <a:pt x="106" y="114"/>
                    <a:pt x="111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6" y="122"/>
                    <a:pt x="122" y="121"/>
                  </a:cubicBezTo>
                  <a:cubicBezTo>
                    <a:pt x="112" y="118"/>
                    <a:pt x="102" y="114"/>
                    <a:pt x="92" y="112"/>
                  </a:cubicBezTo>
                  <a:cubicBezTo>
                    <a:pt x="87" y="110"/>
                    <a:pt x="81" y="109"/>
                    <a:pt x="76" y="107"/>
                  </a:cubicBezTo>
                  <a:cubicBezTo>
                    <a:pt x="72" y="106"/>
                    <a:pt x="67" y="104"/>
                    <a:pt x="63" y="102"/>
                  </a:cubicBezTo>
                  <a:cubicBezTo>
                    <a:pt x="63" y="102"/>
                    <a:pt x="63" y="102"/>
                    <a:pt x="63" y="102"/>
                  </a:cubicBezTo>
                  <a:close/>
                  <a:moveTo>
                    <a:pt x="64" y="97"/>
                  </a:moveTo>
                  <a:cubicBezTo>
                    <a:pt x="64" y="96"/>
                    <a:pt x="64" y="96"/>
                    <a:pt x="65" y="95"/>
                  </a:cubicBezTo>
                  <a:cubicBezTo>
                    <a:pt x="73" y="98"/>
                    <a:pt x="81" y="100"/>
                    <a:pt x="89" y="102"/>
                  </a:cubicBezTo>
                  <a:cubicBezTo>
                    <a:pt x="92" y="103"/>
                    <a:pt x="96" y="105"/>
                    <a:pt x="99" y="106"/>
                  </a:cubicBezTo>
                  <a:cubicBezTo>
                    <a:pt x="105" y="109"/>
                    <a:pt x="112" y="111"/>
                    <a:pt x="118" y="112"/>
                  </a:cubicBezTo>
                  <a:cubicBezTo>
                    <a:pt x="120" y="113"/>
                    <a:pt x="121" y="113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3" y="107"/>
                    <a:pt x="78" y="102"/>
                    <a:pt x="64" y="97"/>
                  </a:cubicBezTo>
                  <a:close/>
                  <a:moveTo>
                    <a:pt x="67" y="95"/>
                  </a:moveTo>
                  <a:cubicBezTo>
                    <a:pt x="68" y="95"/>
                    <a:pt x="69" y="96"/>
                    <a:pt x="70" y="96"/>
                  </a:cubicBezTo>
                  <a:cubicBezTo>
                    <a:pt x="70" y="96"/>
                    <a:pt x="71" y="96"/>
                    <a:pt x="72" y="97"/>
                  </a:cubicBezTo>
                  <a:cubicBezTo>
                    <a:pt x="70" y="96"/>
                    <a:pt x="68" y="96"/>
                    <a:pt x="67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6" y="93"/>
                    <a:pt x="66" y="92"/>
                  </a:cubicBezTo>
                  <a:cubicBezTo>
                    <a:pt x="68" y="93"/>
                    <a:pt x="70" y="93"/>
                    <a:pt x="73" y="94"/>
                  </a:cubicBezTo>
                  <a:cubicBezTo>
                    <a:pt x="74" y="95"/>
                    <a:pt x="75" y="95"/>
                    <a:pt x="76" y="96"/>
                  </a:cubicBezTo>
                  <a:cubicBezTo>
                    <a:pt x="79" y="97"/>
                    <a:pt x="81" y="98"/>
                    <a:pt x="84" y="99"/>
                  </a:cubicBezTo>
                  <a:cubicBezTo>
                    <a:pt x="92" y="101"/>
                    <a:pt x="99" y="103"/>
                    <a:pt x="106" y="106"/>
                  </a:cubicBezTo>
                  <a:cubicBezTo>
                    <a:pt x="109" y="107"/>
                    <a:pt x="113" y="108"/>
                    <a:pt x="116" y="108"/>
                  </a:cubicBezTo>
                  <a:cubicBezTo>
                    <a:pt x="117" y="109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5" y="109"/>
                  </a:cubicBezTo>
                  <a:cubicBezTo>
                    <a:pt x="107" y="107"/>
                    <a:pt x="100" y="104"/>
                    <a:pt x="93" y="103"/>
                  </a:cubicBezTo>
                  <a:cubicBezTo>
                    <a:pt x="93" y="103"/>
                    <a:pt x="92" y="102"/>
                    <a:pt x="92" y="102"/>
                  </a:cubicBezTo>
                  <a:cubicBezTo>
                    <a:pt x="87" y="101"/>
                    <a:pt x="81" y="100"/>
                    <a:pt x="76" y="98"/>
                  </a:cubicBezTo>
                  <a:cubicBezTo>
                    <a:pt x="73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9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5" y="94"/>
                    <a:pt x="97" y="92"/>
                  </a:cubicBezTo>
                  <a:cubicBezTo>
                    <a:pt x="87" y="90"/>
                    <a:pt x="78" y="87"/>
                    <a:pt x="69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6" y="89"/>
                    <a:pt x="85" y="91"/>
                    <a:pt x="94" y="94"/>
                  </a:cubicBezTo>
                  <a:cubicBezTo>
                    <a:pt x="102" y="97"/>
                    <a:pt x="110" y="101"/>
                    <a:pt x="119" y="102"/>
                  </a:cubicBezTo>
                  <a:cubicBezTo>
                    <a:pt x="109" y="101"/>
                    <a:pt x="100" y="98"/>
                    <a:pt x="91" y="95"/>
                  </a:cubicBezTo>
                  <a:cubicBezTo>
                    <a:pt x="87" y="94"/>
                    <a:pt x="84" y="93"/>
                    <a:pt x="81" y="92"/>
                  </a:cubicBezTo>
                  <a:cubicBezTo>
                    <a:pt x="77" y="91"/>
                    <a:pt x="72" y="89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7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1" y="71"/>
                    <a:pt x="67" y="78"/>
                    <a:pt x="83" y="83"/>
                  </a:cubicBezTo>
                  <a:cubicBezTo>
                    <a:pt x="91" y="86"/>
                    <a:pt x="99" y="89"/>
                    <a:pt x="107" y="91"/>
                  </a:cubicBezTo>
                  <a:cubicBezTo>
                    <a:pt x="112" y="92"/>
                    <a:pt x="118" y="93"/>
                    <a:pt x="122" y="96"/>
                  </a:cubicBezTo>
                  <a:cubicBezTo>
                    <a:pt x="106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40" y="76"/>
                    <a:pt x="37" y="75"/>
                  </a:cubicBezTo>
                  <a:cubicBezTo>
                    <a:pt x="36" y="75"/>
                    <a:pt x="34" y="74"/>
                    <a:pt x="33" y="74"/>
                  </a:cubicBezTo>
                  <a:cubicBezTo>
                    <a:pt x="31" y="73"/>
                    <a:pt x="31" y="73"/>
                    <a:pt x="33" y="73"/>
                  </a:cubicBezTo>
                  <a:cubicBezTo>
                    <a:pt x="38" y="74"/>
                    <a:pt x="42" y="76"/>
                    <a:pt x="47" y="77"/>
                  </a:cubicBezTo>
                  <a:cubicBezTo>
                    <a:pt x="52" y="78"/>
                    <a:pt x="57" y="79"/>
                    <a:pt x="61" y="80"/>
                  </a:cubicBezTo>
                  <a:cubicBezTo>
                    <a:pt x="61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1" y="84"/>
                  </a:moveTo>
                  <a:cubicBezTo>
                    <a:pt x="39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79"/>
                  </a:cubicBezTo>
                  <a:cubicBezTo>
                    <a:pt x="35" y="80"/>
                    <a:pt x="38" y="81"/>
                    <a:pt x="42" y="82"/>
                  </a:cubicBezTo>
                  <a:cubicBezTo>
                    <a:pt x="42" y="82"/>
                    <a:pt x="41" y="83"/>
                    <a:pt x="41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2" y="84"/>
                    <a:pt x="26" y="81"/>
                    <a:pt x="29" y="82"/>
                  </a:cubicBezTo>
                  <a:cubicBezTo>
                    <a:pt x="33" y="82"/>
                    <a:pt x="36" y="84"/>
                    <a:pt x="40" y="84"/>
                  </a:cubicBezTo>
                  <a:cubicBezTo>
                    <a:pt x="39" y="85"/>
                    <a:pt x="39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2" y="88"/>
                    <a:pt x="30" y="87"/>
                  </a:cubicBezTo>
                  <a:cubicBezTo>
                    <a:pt x="29" y="86"/>
                    <a:pt x="24" y="85"/>
                    <a:pt x="28" y="86"/>
                  </a:cubicBezTo>
                  <a:cubicBezTo>
                    <a:pt x="31" y="87"/>
                    <a:pt x="34" y="88"/>
                    <a:pt x="38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7" y="89"/>
                    <a:pt x="37" y="90"/>
                    <a:pt x="36" y="90"/>
                  </a:cubicBezTo>
                  <a:close/>
                  <a:moveTo>
                    <a:pt x="34" y="94"/>
                  </a:moveTo>
                  <a:cubicBezTo>
                    <a:pt x="31" y="92"/>
                    <a:pt x="28" y="91"/>
                    <a:pt x="25" y="89"/>
                  </a:cubicBezTo>
                  <a:cubicBezTo>
                    <a:pt x="26" y="90"/>
                    <a:pt x="31" y="91"/>
                    <a:pt x="32" y="91"/>
                  </a:cubicBezTo>
                  <a:cubicBezTo>
                    <a:pt x="34" y="91"/>
                    <a:pt x="35" y="91"/>
                    <a:pt x="36" y="91"/>
                  </a:cubicBezTo>
                  <a:cubicBezTo>
                    <a:pt x="35" y="92"/>
                    <a:pt x="35" y="93"/>
                    <a:pt x="34" y="94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7" y="95"/>
                    <a:pt x="22" y="92"/>
                    <a:pt x="25" y="93"/>
                  </a:cubicBezTo>
                  <a:cubicBezTo>
                    <a:pt x="28" y="94"/>
                    <a:pt x="31" y="95"/>
                    <a:pt x="34" y="95"/>
                  </a:cubicBezTo>
                  <a:cubicBezTo>
                    <a:pt x="33" y="96"/>
                    <a:pt x="33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7" y="98"/>
                  </a:cubicBezTo>
                  <a:cubicBezTo>
                    <a:pt x="26" y="98"/>
                    <a:pt x="23" y="97"/>
                    <a:pt x="26" y="98"/>
                  </a:cubicBezTo>
                  <a:cubicBezTo>
                    <a:pt x="28" y="98"/>
                    <a:pt x="30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1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6" y="101"/>
                  </a:moveTo>
                  <a:cubicBezTo>
                    <a:pt x="24" y="101"/>
                    <a:pt x="24" y="100"/>
                    <a:pt x="26" y="100"/>
                  </a:cubicBezTo>
                  <a:cubicBezTo>
                    <a:pt x="27" y="100"/>
                    <a:pt x="28" y="100"/>
                    <a:pt x="30" y="101"/>
                  </a:cubicBezTo>
                  <a:cubicBezTo>
                    <a:pt x="29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lose/>
                  <a:moveTo>
                    <a:pt x="27" y="103"/>
                  </a:moveTo>
                  <a:cubicBezTo>
                    <a:pt x="27" y="104"/>
                    <a:pt x="26" y="104"/>
                    <a:pt x="26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4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5" y="106"/>
                  </a:cubicBezTo>
                  <a:cubicBezTo>
                    <a:pt x="25" y="106"/>
                    <a:pt x="24" y="106"/>
                    <a:pt x="24" y="106"/>
                  </a:cubicBezTo>
                  <a:cubicBezTo>
                    <a:pt x="24" y="106"/>
                    <a:pt x="24" y="107"/>
                    <a:pt x="23" y="107"/>
                  </a:cubicBezTo>
                  <a:close/>
                  <a:moveTo>
                    <a:pt x="23" y="108"/>
                  </a:moveTo>
                  <a:cubicBezTo>
                    <a:pt x="22" y="109"/>
                    <a:pt x="22" y="110"/>
                    <a:pt x="22" y="110"/>
                  </a:cubicBezTo>
                  <a:cubicBezTo>
                    <a:pt x="21" y="109"/>
                    <a:pt x="21" y="108"/>
                    <a:pt x="21" y="108"/>
                  </a:cubicBezTo>
                  <a:cubicBezTo>
                    <a:pt x="22" y="108"/>
                    <a:pt x="22" y="108"/>
                    <a:pt x="23" y="108"/>
                  </a:cubicBezTo>
                  <a:close/>
                  <a:moveTo>
                    <a:pt x="21" y="111"/>
                  </a:moveTo>
                  <a:cubicBezTo>
                    <a:pt x="21" y="112"/>
                    <a:pt x="21" y="112"/>
                    <a:pt x="20" y="113"/>
                  </a:cubicBezTo>
                  <a:cubicBezTo>
                    <a:pt x="20" y="112"/>
                    <a:pt x="20" y="112"/>
                    <a:pt x="20" y="111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1" y="110"/>
                    <a:pt x="21" y="111"/>
                    <a:pt x="21" y="111"/>
                  </a:cubicBezTo>
                  <a:close/>
                  <a:moveTo>
                    <a:pt x="21" y="107"/>
                  </a:moveTo>
                  <a:cubicBezTo>
                    <a:pt x="21" y="102"/>
                    <a:pt x="22" y="97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ubicBezTo>
                    <a:pt x="25" y="94"/>
                    <a:pt x="27" y="96"/>
                    <a:pt x="30" y="97"/>
                  </a:cubicBezTo>
                  <a:cubicBezTo>
                    <a:pt x="33" y="99"/>
                    <a:pt x="29" y="97"/>
                    <a:pt x="27" y="97"/>
                  </a:cubicBezTo>
                  <a:cubicBezTo>
                    <a:pt x="26" y="97"/>
                    <a:pt x="25" y="97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9" y="100"/>
                  </a:cubicBezTo>
                  <a:cubicBezTo>
                    <a:pt x="27" y="99"/>
                    <a:pt x="25" y="99"/>
                    <a:pt x="23" y="99"/>
                  </a:cubicBezTo>
                  <a:cubicBezTo>
                    <a:pt x="23" y="99"/>
                    <a:pt x="22" y="99"/>
                    <a:pt x="23" y="99"/>
                  </a:cubicBezTo>
                  <a:cubicBezTo>
                    <a:pt x="23" y="101"/>
                    <a:pt x="24" y="101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4" y="101"/>
                    <a:pt x="24" y="101"/>
                    <a:pt x="22" y="101"/>
                  </a:cubicBezTo>
                  <a:cubicBezTo>
                    <a:pt x="22" y="101"/>
                    <a:pt x="22" y="101"/>
                    <a:pt x="22" y="102"/>
                  </a:cubicBezTo>
                  <a:cubicBezTo>
                    <a:pt x="22" y="103"/>
                    <a:pt x="23" y="103"/>
                    <a:pt x="24" y="104"/>
                  </a:cubicBezTo>
                  <a:cubicBezTo>
                    <a:pt x="26" y="106"/>
                    <a:pt x="22" y="104"/>
                    <a:pt x="22" y="104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2" y="106"/>
                    <a:pt x="23" y="108"/>
                    <a:pt x="21" y="107"/>
                  </a:cubicBezTo>
                  <a:close/>
                  <a:moveTo>
                    <a:pt x="23" y="92"/>
                  </a:moveTo>
                  <a:cubicBezTo>
                    <a:pt x="23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7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30" y="94"/>
                    <a:pt x="26" y="93"/>
                    <a:pt x="23" y="92"/>
                  </a:cubicBezTo>
                  <a:cubicBezTo>
                    <a:pt x="23" y="92"/>
                    <a:pt x="23" y="92"/>
                    <a:pt x="23" y="92"/>
                  </a:cubicBezTo>
                  <a:close/>
                  <a:moveTo>
                    <a:pt x="23" y="89"/>
                  </a:moveTo>
                  <a:cubicBezTo>
                    <a:pt x="24" y="87"/>
                    <a:pt x="24" y="86"/>
                    <a:pt x="24" y="85"/>
                  </a:cubicBezTo>
                  <a:cubicBezTo>
                    <a:pt x="27" y="86"/>
                    <a:pt x="29" y="87"/>
                    <a:pt x="31" y="88"/>
                  </a:cubicBezTo>
                  <a:cubicBezTo>
                    <a:pt x="32" y="89"/>
                    <a:pt x="34" y="91"/>
                    <a:pt x="36" y="91"/>
                  </a:cubicBezTo>
                  <a:cubicBezTo>
                    <a:pt x="31" y="90"/>
                    <a:pt x="28" y="89"/>
                    <a:pt x="24" y="89"/>
                  </a:cubicBezTo>
                  <a:cubicBezTo>
                    <a:pt x="24" y="89"/>
                    <a:pt x="23" y="89"/>
                    <a:pt x="23" y="89"/>
                  </a:cubicBezTo>
                  <a:close/>
                  <a:moveTo>
                    <a:pt x="25" y="84"/>
                  </a:moveTo>
                  <a:cubicBezTo>
                    <a:pt x="25" y="82"/>
                    <a:pt x="26" y="79"/>
                    <a:pt x="27" y="76"/>
                  </a:cubicBezTo>
                  <a:cubicBezTo>
                    <a:pt x="27" y="77"/>
                    <a:pt x="28" y="77"/>
                    <a:pt x="28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8" y="80"/>
                    <a:pt x="33" y="79"/>
                    <a:pt x="28" y="78"/>
                  </a:cubicBezTo>
                  <a:cubicBezTo>
                    <a:pt x="27" y="78"/>
                    <a:pt x="27" y="79"/>
                    <a:pt x="28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2" y="84"/>
                    <a:pt x="38" y="83"/>
                  </a:cubicBezTo>
                  <a:cubicBezTo>
                    <a:pt x="34" y="82"/>
                    <a:pt x="30" y="81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30" y="84"/>
                    <a:pt x="34" y="85"/>
                    <a:pt x="38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5"/>
                    <a:pt x="27" y="85"/>
                    <a:pt x="25" y="84"/>
                  </a:cubicBezTo>
                  <a:close/>
                  <a:moveTo>
                    <a:pt x="28" y="76"/>
                  </a:moveTo>
                  <a:cubicBezTo>
                    <a:pt x="29" y="72"/>
                    <a:pt x="31" y="69"/>
                    <a:pt x="33" y="65"/>
                  </a:cubicBezTo>
                  <a:cubicBezTo>
                    <a:pt x="40" y="69"/>
                    <a:pt x="48" y="71"/>
                    <a:pt x="56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9" y="83"/>
                    <a:pt x="97" y="86"/>
                    <a:pt x="106" y="89"/>
                  </a:cubicBezTo>
                  <a:cubicBezTo>
                    <a:pt x="111" y="90"/>
                    <a:pt x="115" y="91"/>
                    <a:pt x="120" y="92"/>
                  </a:cubicBezTo>
                  <a:cubicBezTo>
                    <a:pt x="122" y="93"/>
                    <a:pt x="124" y="94"/>
                    <a:pt x="126" y="94"/>
                  </a:cubicBezTo>
                  <a:cubicBezTo>
                    <a:pt x="125" y="94"/>
                    <a:pt x="124" y="95"/>
                    <a:pt x="123" y="96"/>
                  </a:cubicBezTo>
                  <a:cubicBezTo>
                    <a:pt x="119" y="92"/>
                    <a:pt x="113" y="91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3" y="76"/>
                    <a:pt x="53" y="73"/>
                  </a:cubicBezTo>
                  <a:cubicBezTo>
                    <a:pt x="46" y="71"/>
                    <a:pt x="39" y="69"/>
                    <a:pt x="31" y="69"/>
                  </a:cubicBezTo>
                  <a:cubicBezTo>
                    <a:pt x="31" y="69"/>
                    <a:pt x="30" y="70"/>
                    <a:pt x="31" y="70"/>
                  </a:cubicBezTo>
                  <a:cubicBezTo>
                    <a:pt x="36" y="73"/>
                    <a:pt x="44" y="74"/>
                    <a:pt x="50" y="76"/>
                  </a:cubicBezTo>
                  <a:cubicBezTo>
                    <a:pt x="54" y="77"/>
                    <a:pt x="59" y="78"/>
                    <a:pt x="63" y="79"/>
                  </a:cubicBezTo>
                  <a:cubicBezTo>
                    <a:pt x="63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5" y="73"/>
                    <a:pt x="30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8" y="77"/>
                    <a:pt x="47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50" y="80"/>
                    <a:pt x="47" y="79"/>
                    <a:pt x="44" y="79"/>
                  </a:cubicBezTo>
                  <a:cubicBezTo>
                    <a:pt x="39" y="77"/>
                    <a:pt x="33" y="77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lose/>
                  <a:moveTo>
                    <a:pt x="148" y="66"/>
                  </a:moveTo>
                  <a:cubicBezTo>
                    <a:pt x="148" y="66"/>
                    <a:pt x="147" y="66"/>
                    <a:pt x="147" y="65"/>
                  </a:cubicBezTo>
                  <a:cubicBezTo>
                    <a:pt x="143" y="65"/>
                    <a:pt x="140" y="63"/>
                    <a:pt x="136" y="62"/>
                  </a:cubicBezTo>
                  <a:cubicBezTo>
                    <a:pt x="131" y="61"/>
                    <a:pt x="126" y="60"/>
                    <a:pt x="122" y="59"/>
                  </a:cubicBezTo>
                  <a:cubicBezTo>
                    <a:pt x="113" y="57"/>
                    <a:pt x="105" y="55"/>
                    <a:pt x="97" y="53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7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3" y="60"/>
                  </a:cubicBezTo>
                  <a:cubicBezTo>
                    <a:pt x="142" y="60"/>
                    <a:pt x="143" y="60"/>
                    <a:pt x="144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5" y="58"/>
                  </a:cubicBezTo>
                  <a:cubicBezTo>
                    <a:pt x="131" y="58"/>
                    <a:pt x="127" y="56"/>
                    <a:pt x="122" y="55"/>
                  </a:cubicBezTo>
                  <a:cubicBezTo>
                    <a:pt x="115" y="54"/>
                    <a:pt x="107" y="52"/>
                    <a:pt x="100" y="50"/>
                  </a:cubicBezTo>
                  <a:cubicBezTo>
                    <a:pt x="99" y="50"/>
                    <a:pt x="99" y="51"/>
                    <a:pt x="100" y="51"/>
                  </a:cubicBezTo>
                  <a:cubicBezTo>
                    <a:pt x="107" y="55"/>
                    <a:pt x="116" y="57"/>
                    <a:pt x="124" y="58"/>
                  </a:cubicBezTo>
                  <a:cubicBezTo>
                    <a:pt x="129" y="59"/>
                    <a:pt x="134" y="60"/>
                    <a:pt x="138" y="62"/>
                  </a:cubicBezTo>
                  <a:cubicBezTo>
                    <a:pt x="141" y="62"/>
                    <a:pt x="143" y="63"/>
                    <a:pt x="145" y="64"/>
                  </a:cubicBezTo>
                  <a:cubicBezTo>
                    <a:pt x="145" y="64"/>
                    <a:pt x="146" y="64"/>
                    <a:pt x="147" y="65"/>
                  </a:cubicBezTo>
                  <a:cubicBezTo>
                    <a:pt x="148" y="65"/>
                    <a:pt x="148" y="65"/>
                    <a:pt x="148" y="66"/>
                  </a:cubicBezTo>
                  <a:close/>
                  <a:moveTo>
                    <a:pt x="103" y="48"/>
                  </a:moveTo>
                  <a:cubicBezTo>
                    <a:pt x="104" y="47"/>
                    <a:pt x="105" y="46"/>
                    <a:pt x="107" y="46"/>
                  </a:cubicBezTo>
                  <a:cubicBezTo>
                    <a:pt x="106" y="46"/>
                    <a:pt x="106" y="46"/>
                    <a:pt x="107" y="46"/>
                  </a:cubicBezTo>
                  <a:cubicBezTo>
                    <a:pt x="113" y="49"/>
                    <a:pt x="119" y="49"/>
                    <a:pt x="125" y="51"/>
                  </a:cubicBezTo>
                  <a:cubicBezTo>
                    <a:pt x="128" y="52"/>
                    <a:pt x="131" y="53"/>
                    <a:pt x="133" y="54"/>
                  </a:cubicBezTo>
                  <a:cubicBezTo>
                    <a:pt x="133" y="54"/>
                    <a:pt x="143" y="57"/>
                    <a:pt x="138" y="56"/>
                  </a:cubicBezTo>
                  <a:cubicBezTo>
                    <a:pt x="132" y="55"/>
                    <a:pt x="126" y="53"/>
                    <a:pt x="120" y="51"/>
                  </a:cubicBezTo>
                  <a:cubicBezTo>
                    <a:pt x="114" y="50"/>
                    <a:pt x="108" y="49"/>
                    <a:pt x="103" y="48"/>
                  </a:cubicBezTo>
                  <a:close/>
                  <a:moveTo>
                    <a:pt x="107" y="46"/>
                  </a:moveTo>
                  <a:cubicBezTo>
                    <a:pt x="109" y="45"/>
                    <a:pt x="111" y="44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2" y="48"/>
                    <a:pt x="114" y="46"/>
                    <a:pt x="107" y="46"/>
                  </a:cubicBezTo>
                  <a:cubicBezTo>
                    <a:pt x="107" y="46"/>
                    <a:pt x="107" y="46"/>
                    <a:pt x="107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9" y="51"/>
                  </a:cubicBezTo>
                  <a:cubicBezTo>
                    <a:pt x="124" y="50"/>
                    <a:pt x="119" y="49"/>
                    <a:pt x="113" y="48"/>
                  </a:cubicBezTo>
                  <a:cubicBezTo>
                    <a:pt x="112" y="47"/>
                    <a:pt x="110" y="47"/>
                    <a:pt x="109" y="46"/>
                  </a:cubicBezTo>
                  <a:cubicBezTo>
                    <a:pt x="110" y="47"/>
                    <a:pt x="111" y="47"/>
                    <a:pt x="112" y="47"/>
                  </a:cubicBezTo>
                  <a:cubicBezTo>
                    <a:pt x="114" y="47"/>
                    <a:pt x="116" y="48"/>
                    <a:pt x="118" y="48"/>
                  </a:cubicBezTo>
                  <a:cubicBezTo>
                    <a:pt x="123" y="49"/>
                    <a:pt x="127" y="50"/>
                    <a:pt x="131" y="51"/>
                  </a:cubicBezTo>
                  <a:cubicBezTo>
                    <a:pt x="134" y="52"/>
                    <a:pt x="136" y="54"/>
                    <a:pt x="138" y="55"/>
                  </a:cubicBezTo>
                  <a:close/>
                  <a:moveTo>
                    <a:pt x="143" y="59"/>
                  </a:moveTo>
                  <a:cubicBezTo>
                    <a:pt x="137" y="58"/>
                    <a:pt x="132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10" y="50"/>
                    <a:pt x="111" y="50"/>
                  </a:cubicBezTo>
                  <a:cubicBezTo>
                    <a:pt x="114" y="51"/>
                    <a:pt x="118" y="51"/>
                    <a:pt x="121" y="52"/>
                  </a:cubicBezTo>
                  <a:cubicBezTo>
                    <a:pt x="128" y="54"/>
                    <a:pt x="134" y="57"/>
                    <a:pt x="141" y="58"/>
                  </a:cubicBezTo>
                  <a:cubicBezTo>
                    <a:pt x="141" y="58"/>
                    <a:pt x="142" y="59"/>
                    <a:pt x="143" y="59"/>
                  </a:cubicBezTo>
                  <a:close/>
                  <a:moveTo>
                    <a:pt x="147" y="64"/>
                  </a:moveTo>
                  <a:cubicBezTo>
                    <a:pt x="132" y="58"/>
                    <a:pt x="116" y="58"/>
                    <a:pt x="101" y="51"/>
                  </a:cubicBezTo>
                  <a:cubicBezTo>
                    <a:pt x="105" y="53"/>
                    <a:pt x="110" y="53"/>
                    <a:pt x="113" y="54"/>
                  </a:cubicBezTo>
                  <a:cubicBezTo>
                    <a:pt x="118" y="55"/>
                    <a:pt x="123" y="56"/>
                    <a:pt x="127" y="57"/>
                  </a:cubicBezTo>
                  <a:cubicBezTo>
                    <a:pt x="132" y="58"/>
                    <a:pt x="136" y="59"/>
                    <a:pt x="140" y="61"/>
                  </a:cubicBezTo>
                  <a:cubicBezTo>
                    <a:pt x="142" y="61"/>
                    <a:pt x="143" y="62"/>
                    <a:pt x="145" y="62"/>
                  </a:cubicBezTo>
                  <a:cubicBezTo>
                    <a:pt x="145" y="62"/>
                    <a:pt x="146" y="63"/>
                    <a:pt x="146" y="63"/>
                  </a:cubicBezTo>
                  <a:cubicBezTo>
                    <a:pt x="146" y="63"/>
                    <a:pt x="146" y="63"/>
                    <a:pt x="147" y="64"/>
                  </a:cubicBezTo>
                  <a:close/>
                  <a:moveTo>
                    <a:pt x="150" y="69"/>
                  </a:moveTo>
                  <a:cubicBezTo>
                    <a:pt x="141" y="67"/>
                    <a:pt x="132" y="65"/>
                    <a:pt x="123" y="62"/>
                  </a:cubicBezTo>
                  <a:cubicBezTo>
                    <a:pt x="113" y="60"/>
                    <a:pt x="104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5" y="55"/>
                    <a:pt x="96" y="54"/>
                  </a:cubicBezTo>
                  <a:cubicBezTo>
                    <a:pt x="107" y="56"/>
                    <a:pt x="118" y="59"/>
                    <a:pt x="129" y="61"/>
                  </a:cubicBezTo>
                  <a:cubicBezTo>
                    <a:pt x="133" y="62"/>
                    <a:pt x="137" y="63"/>
                    <a:pt x="142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9" y="39"/>
                    <a:pt x="76" y="38"/>
                    <a:pt x="74" y="36"/>
                  </a:cubicBezTo>
                  <a:cubicBezTo>
                    <a:pt x="74" y="35"/>
                    <a:pt x="73" y="35"/>
                    <a:pt x="73" y="35"/>
                  </a:cubicBezTo>
                  <a:cubicBezTo>
                    <a:pt x="76" y="36"/>
                    <a:pt x="79" y="38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1" y="42"/>
                  </a:moveTo>
                  <a:cubicBezTo>
                    <a:pt x="81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7"/>
                  </a:cubicBezTo>
                  <a:cubicBezTo>
                    <a:pt x="75" y="39"/>
                    <a:pt x="78" y="40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lose/>
                  <a:moveTo>
                    <a:pt x="80" y="44"/>
                  </a:moveTo>
                  <a:cubicBezTo>
                    <a:pt x="79" y="45"/>
                    <a:pt x="79" y="46"/>
                    <a:pt x="79" y="47"/>
                  </a:cubicBezTo>
                  <a:cubicBezTo>
                    <a:pt x="76" y="44"/>
                    <a:pt x="74" y="42"/>
                    <a:pt x="71" y="40"/>
                  </a:cubicBezTo>
                  <a:cubicBezTo>
                    <a:pt x="69" y="39"/>
                    <a:pt x="65" y="38"/>
                    <a:pt x="63" y="36"/>
                  </a:cubicBezTo>
                  <a:cubicBezTo>
                    <a:pt x="61" y="34"/>
                    <a:pt x="67" y="37"/>
                    <a:pt x="67" y="37"/>
                  </a:cubicBezTo>
                  <a:cubicBezTo>
                    <a:pt x="69" y="38"/>
                    <a:pt x="70" y="38"/>
                    <a:pt x="72" y="39"/>
                  </a:cubicBezTo>
                  <a:cubicBezTo>
                    <a:pt x="74" y="41"/>
                    <a:pt x="77" y="42"/>
                    <a:pt x="80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8" y="48"/>
                    <a:pt x="78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4" y="47"/>
                    <a:pt x="72" y="47"/>
                  </a:cubicBezTo>
                  <a:cubicBezTo>
                    <a:pt x="70" y="45"/>
                    <a:pt x="67" y="43"/>
                    <a:pt x="65" y="42"/>
                  </a:cubicBezTo>
                  <a:cubicBezTo>
                    <a:pt x="63" y="40"/>
                    <a:pt x="61" y="38"/>
                    <a:pt x="60" y="38"/>
                  </a:cubicBezTo>
                  <a:cubicBezTo>
                    <a:pt x="62" y="39"/>
                    <a:pt x="64" y="40"/>
                    <a:pt x="66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7" y="50"/>
                  </a:moveTo>
                  <a:cubicBezTo>
                    <a:pt x="75" y="52"/>
                    <a:pt x="73" y="50"/>
                    <a:pt x="71" y="49"/>
                  </a:cubicBezTo>
                  <a:cubicBezTo>
                    <a:pt x="70" y="48"/>
                    <a:pt x="69" y="48"/>
                    <a:pt x="69" y="48"/>
                  </a:cubicBezTo>
                  <a:cubicBezTo>
                    <a:pt x="68" y="48"/>
                    <a:pt x="67" y="47"/>
                    <a:pt x="67" y="47"/>
                  </a:cubicBezTo>
                  <a:cubicBezTo>
                    <a:pt x="65" y="46"/>
                    <a:pt x="64" y="45"/>
                    <a:pt x="63" y="44"/>
                  </a:cubicBezTo>
                  <a:cubicBezTo>
                    <a:pt x="62" y="43"/>
                    <a:pt x="60" y="42"/>
                    <a:pt x="59" y="41"/>
                  </a:cubicBezTo>
                  <a:cubicBezTo>
                    <a:pt x="57" y="40"/>
                    <a:pt x="57" y="40"/>
                    <a:pt x="59" y="41"/>
                  </a:cubicBezTo>
                  <a:cubicBezTo>
                    <a:pt x="61" y="42"/>
                    <a:pt x="63" y="42"/>
                    <a:pt x="65" y="43"/>
                  </a:cubicBezTo>
                  <a:cubicBezTo>
                    <a:pt x="67" y="45"/>
                    <a:pt x="70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6" y="50"/>
                    <a:pt x="77" y="50"/>
                  </a:cubicBezTo>
                  <a:close/>
                  <a:moveTo>
                    <a:pt x="67" y="48"/>
                  </a:moveTo>
                  <a:cubicBezTo>
                    <a:pt x="66" y="48"/>
                    <a:pt x="65" y="49"/>
                    <a:pt x="63" y="50"/>
                  </a:cubicBezTo>
                  <a:cubicBezTo>
                    <a:pt x="60" y="48"/>
                    <a:pt x="57" y="46"/>
                    <a:pt x="54" y="43"/>
                  </a:cubicBezTo>
                  <a:cubicBezTo>
                    <a:pt x="51" y="40"/>
                    <a:pt x="58" y="44"/>
                    <a:pt x="59" y="44"/>
                  </a:cubicBezTo>
                  <a:cubicBezTo>
                    <a:pt x="61" y="45"/>
                    <a:pt x="63" y="46"/>
                    <a:pt x="64" y="47"/>
                  </a:cubicBezTo>
                  <a:cubicBezTo>
                    <a:pt x="65" y="47"/>
                    <a:pt x="66" y="47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2" y="50"/>
                  </a:moveTo>
                  <a:cubicBezTo>
                    <a:pt x="61" y="51"/>
                    <a:pt x="60" y="51"/>
                    <a:pt x="59" y="51"/>
                  </a:cubicBezTo>
                  <a:cubicBezTo>
                    <a:pt x="58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9" y="49"/>
                    <a:pt x="62" y="50"/>
                  </a:cubicBezTo>
                  <a:close/>
                  <a:moveTo>
                    <a:pt x="56" y="54"/>
                  </a:moveTo>
                  <a:cubicBezTo>
                    <a:pt x="54" y="52"/>
                    <a:pt x="51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8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2" y="63"/>
                  </a:moveTo>
                  <a:cubicBezTo>
                    <a:pt x="61" y="63"/>
                    <a:pt x="60" y="63"/>
                    <a:pt x="60" y="63"/>
                  </a:cubicBezTo>
                  <a:cubicBezTo>
                    <a:pt x="60" y="63"/>
                    <a:pt x="61" y="63"/>
                    <a:pt x="61" y="62"/>
                  </a:cubicBezTo>
                  <a:cubicBezTo>
                    <a:pt x="61" y="63"/>
                    <a:pt x="61" y="63"/>
                    <a:pt x="62" y="63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1"/>
                    <a:pt x="63" y="61"/>
                  </a:cubicBezTo>
                  <a:cubicBezTo>
                    <a:pt x="63" y="62"/>
                    <a:pt x="63" y="62"/>
                    <a:pt x="62" y="61"/>
                  </a:cubicBezTo>
                  <a:close/>
                  <a:moveTo>
                    <a:pt x="65" y="59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5" y="59"/>
                  </a:moveTo>
                  <a:cubicBezTo>
                    <a:pt x="65" y="59"/>
                    <a:pt x="66" y="59"/>
                    <a:pt x="66" y="59"/>
                  </a:cubicBezTo>
                  <a:cubicBezTo>
                    <a:pt x="66" y="58"/>
                    <a:pt x="67" y="58"/>
                    <a:pt x="68" y="58"/>
                  </a:cubicBezTo>
                  <a:cubicBezTo>
                    <a:pt x="68" y="58"/>
                    <a:pt x="68" y="59"/>
                    <a:pt x="68" y="59"/>
                  </a:cubicBezTo>
                  <a:cubicBezTo>
                    <a:pt x="67" y="59"/>
                    <a:pt x="66" y="59"/>
                    <a:pt x="66" y="59"/>
                  </a:cubicBezTo>
                  <a:cubicBezTo>
                    <a:pt x="66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8" y="60"/>
                    <a:pt x="68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7" y="61"/>
                  </a:moveTo>
                  <a:cubicBezTo>
                    <a:pt x="66" y="61"/>
                    <a:pt x="66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4" y="61"/>
                    <a:pt x="66" y="61"/>
                    <a:pt x="67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1" y="61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60" y="65"/>
                    <a:pt x="59" y="67"/>
                  </a:cubicBezTo>
                  <a:cubicBezTo>
                    <a:pt x="56" y="65"/>
                    <a:pt x="53" y="63"/>
                    <a:pt x="50" y="62"/>
                  </a:cubicBezTo>
                  <a:cubicBezTo>
                    <a:pt x="47" y="60"/>
                    <a:pt x="43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9" y="69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58" y="69"/>
                    <a:pt x="58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40" y="60"/>
                  </a:cubicBezTo>
                  <a:cubicBezTo>
                    <a:pt x="42" y="61"/>
                    <a:pt x="44" y="61"/>
                    <a:pt x="46" y="62"/>
                  </a:cubicBezTo>
                  <a:cubicBezTo>
                    <a:pt x="50" y="64"/>
                    <a:pt x="55" y="66"/>
                    <a:pt x="59" y="67"/>
                  </a:cubicBezTo>
                  <a:cubicBezTo>
                    <a:pt x="59" y="68"/>
                    <a:pt x="59" y="68"/>
                    <a:pt x="59" y="69"/>
                  </a:cubicBezTo>
                  <a:close/>
                  <a:moveTo>
                    <a:pt x="68" y="73"/>
                  </a:moveTo>
                  <a:cubicBezTo>
                    <a:pt x="69" y="73"/>
                    <a:pt x="71" y="73"/>
                    <a:pt x="72" y="74"/>
                  </a:cubicBezTo>
                  <a:cubicBezTo>
                    <a:pt x="75" y="75"/>
                    <a:pt x="77" y="76"/>
                    <a:pt x="79" y="77"/>
                  </a:cubicBezTo>
                  <a:cubicBezTo>
                    <a:pt x="83" y="78"/>
                    <a:pt x="87" y="79"/>
                    <a:pt x="91" y="81"/>
                  </a:cubicBezTo>
                  <a:cubicBezTo>
                    <a:pt x="82" y="78"/>
                    <a:pt x="74" y="76"/>
                    <a:pt x="67" y="73"/>
                  </a:cubicBezTo>
                  <a:cubicBezTo>
                    <a:pt x="67" y="73"/>
                    <a:pt x="67" y="72"/>
                    <a:pt x="67" y="72"/>
                  </a:cubicBezTo>
                  <a:cubicBezTo>
                    <a:pt x="68" y="72"/>
                    <a:pt x="68" y="73"/>
                    <a:pt x="68" y="73"/>
                  </a:cubicBezTo>
                  <a:close/>
                  <a:moveTo>
                    <a:pt x="68" y="72"/>
                  </a:moveTo>
                  <a:cubicBezTo>
                    <a:pt x="69" y="72"/>
                    <a:pt x="70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82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8" y="90"/>
                    <a:pt x="131" y="92"/>
                  </a:cubicBezTo>
                  <a:cubicBezTo>
                    <a:pt x="129" y="91"/>
                    <a:pt x="124" y="90"/>
                    <a:pt x="122" y="89"/>
                  </a:cubicBezTo>
                  <a:cubicBezTo>
                    <a:pt x="115" y="87"/>
                    <a:pt x="108" y="85"/>
                    <a:pt x="100" y="83"/>
                  </a:cubicBezTo>
                  <a:cubicBezTo>
                    <a:pt x="93" y="81"/>
                    <a:pt x="86" y="79"/>
                    <a:pt x="80" y="76"/>
                  </a:cubicBezTo>
                  <a:cubicBezTo>
                    <a:pt x="76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6" y="72"/>
                    <a:pt x="72" y="71"/>
                  </a:cubicBezTo>
                  <a:cubicBezTo>
                    <a:pt x="75" y="72"/>
                    <a:pt x="79" y="73"/>
                    <a:pt x="82" y="74"/>
                  </a:cubicBezTo>
                  <a:cubicBezTo>
                    <a:pt x="86" y="76"/>
                    <a:pt x="90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2" y="70"/>
                  </a:moveTo>
                  <a:cubicBezTo>
                    <a:pt x="73" y="70"/>
                    <a:pt x="74" y="69"/>
                    <a:pt x="75" y="69"/>
                  </a:cubicBezTo>
                  <a:cubicBezTo>
                    <a:pt x="76" y="69"/>
                    <a:pt x="77" y="69"/>
                    <a:pt x="78" y="6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80" y="70"/>
                    <a:pt x="80" y="70"/>
                  </a:cubicBezTo>
                  <a:cubicBezTo>
                    <a:pt x="83" y="71"/>
                    <a:pt x="86" y="72"/>
                    <a:pt x="88" y="73"/>
                  </a:cubicBezTo>
                  <a:cubicBezTo>
                    <a:pt x="102" y="78"/>
                    <a:pt x="116" y="83"/>
                    <a:pt x="129" y="88"/>
                  </a:cubicBezTo>
                  <a:cubicBezTo>
                    <a:pt x="131" y="89"/>
                    <a:pt x="132" y="89"/>
                    <a:pt x="134" y="90"/>
                  </a:cubicBezTo>
                  <a:cubicBezTo>
                    <a:pt x="133" y="90"/>
                    <a:pt x="138" y="91"/>
                    <a:pt x="136" y="91"/>
                  </a:cubicBezTo>
                  <a:cubicBezTo>
                    <a:pt x="132" y="89"/>
                    <a:pt x="129" y="88"/>
                    <a:pt x="126" y="87"/>
                  </a:cubicBezTo>
                  <a:cubicBezTo>
                    <a:pt x="119" y="85"/>
                    <a:pt x="113" y="83"/>
                    <a:pt x="106" y="82"/>
                  </a:cubicBezTo>
                  <a:cubicBezTo>
                    <a:pt x="106" y="81"/>
                    <a:pt x="105" y="81"/>
                    <a:pt x="105" y="81"/>
                  </a:cubicBezTo>
                  <a:cubicBezTo>
                    <a:pt x="99" y="79"/>
                    <a:pt x="93" y="77"/>
                    <a:pt x="87" y="75"/>
                  </a:cubicBezTo>
                  <a:cubicBezTo>
                    <a:pt x="82" y="73"/>
                    <a:pt x="77" y="71"/>
                    <a:pt x="72" y="70"/>
                  </a:cubicBezTo>
                  <a:close/>
                  <a:moveTo>
                    <a:pt x="76" y="68"/>
                  </a:moveTo>
                  <a:cubicBezTo>
                    <a:pt x="78" y="68"/>
                    <a:pt x="79" y="67"/>
                    <a:pt x="80" y="66"/>
                  </a:cubicBezTo>
                  <a:cubicBezTo>
                    <a:pt x="90" y="71"/>
                    <a:pt x="100" y="75"/>
                    <a:pt x="110" y="78"/>
                  </a:cubicBezTo>
                  <a:cubicBezTo>
                    <a:pt x="113" y="79"/>
                    <a:pt x="115" y="80"/>
                    <a:pt x="118" y="81"/>
                  </a:cubicBezTo>
                  <a:cubicBezTo>
                    <a:pt x="112" y="79"/>
                    <a:pt x="106" y="77"/>
                    <a:pt x="101" y="75"/>
                  </a:cubicBezTo>
                  <a:cubicBezTo>
                    <a:pt x="94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7" y="68"/>
                    <a:pt x="77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3" y="65"/>
                    <a:pt x="84" y="64"/>
                    <a:pt x="86" y="63"/>
                  </a:cubicBezTo>
                  <a:cubicBezTo>
                    <a:pt x="97" y="68"/>
                    <a:pt x="108" y="72"/>
                    <a:pt x="120" y="77"/>
                  </a:cubicBezTo>
                  <a:cubicBezTo>
                    <a:pt x="125" y="79"/>
                    <a:pt x="131" y="81"/>
                    <a:pt x="136" y="82"/>
                  </a:cubicBezTo>
                  <a:cubicBezTo>
                    <a:pt x="139" y="83"/>
                    <a:pt x="142" y="84"/>
                    <a:pt x="144" y="85"/>
                  </a:cubicBezTo>
                  <a:cubicBezTo>
                    <a:pt x="150" y="88"/>
                    <a:pt x="147" y="86"/>
                    <a:pt x="145" y="86"/>
                  </a:cubicBezTo>
                  <a:cubicBezTo>
                    <a:pt x="139" y="84"/>
                    <a:pt x="135" y="82"/>
                    <a:pt x="129" y="80"/>
                  </a:cubicBezTo>
                  <a:cubicBezTo>
                    <a:pt x="123" y="79"/>
                    <a:pt x="118" y="77"/>
                    <a:pt x="112" y="75"/>
                  </a:cubicBezTo>
                  <a:cubicBezTo>
                    <a:pt x="102" y="72"/>
                    <a:pt x="91" y="70"/>
                    <a:pt x="81" y="66"/>
                  </a:cubicBezTo>
                  <a:close/>
                  <a:moveTo>
                    <a:pt x="87" y="63"/>
                  </a:moveTo>
                  <a:cubicBezTo>
                    <a:pt x="87" y="63"/>
                    <a:pt x="87" y="63"/>
                    <a:pt x="87" y="62"/>
                  </a:cubicBezTo>
                  <a:cubicBezTo>
                    <a:pt x="88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10" y="69"/>
                    <a:pt x="120" y="73"/>
                  </a:cubicBezTo>
                  <a:cubicBezTo>
                    <a:pt x="126" y="74"/>
                    <a:pt x="131" y="77"/>
                    <a:pt x="136" y="78"/>
                  </a:cubicBezTo>
                  <a:cubicBezTo>
                    <a:pt x="139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8" y="80"/>
                    <a:pt x="128" y="75"/>
                    <a:pt x="118" y="72"/>
                  </a:cubicBezTo>
                  <a:cubicBezTo>
                    <a:pt x="107" y="69"/>
                    <a:pt x="97" y="66"/>
                    <a:pt x="87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6"/>
                    <a:pt x="94" y="57"/>
                    <a:pt x="94" y="57"/>
                  </a:cubicBezTo>
                  <a:cubicBezTo>
                    <a:pt x="99" y="58"/>
                    <a:pt x="103" y="59"/>
                    <a:pt x="108" y="60"/>
                  </a:cubicBezTo>
                  <a:cubicBezTo>
                    <a:pt x="113" y="62"/>
                    <a:pt x="118" y="64"/>
                    <a:pt x="124" y="66"/>
                  </a:cubicBezTo>
                  <a:cubicBezTo>
                    <a:pt x="133" y="69"/>
                    <a:pt x="144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2" y="58"/>
                    <a:pt x="91" y="59"/>
                    <a:pt x="92" y="59"/>
                  </a:cubicBezTo>
                  <a:cubicBezTo>
                    <a:pt x="101" y="63"/>
                    <a:pt x="112" y="67"/>
                    <a:pt x="122" y="70"/>
                  </a:cubicBezTo>
                  <a:cubicBezTo>
                    <a:pt x="123" y="70"/>
                    <a:pt x="124" y="70"/>
                    <a:pt x="125" y="71"/>
                  </a:cubicBezTo>
                  <a:cubicBezTo>
                    <a:pt x="124" y="70"/>
                    <a:pt x="122" y="70"/>
                    <a:pt x="121" y="69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2" y="78"/>
                    <a:pt x="151" y="78"/>
                  </a:cubicBezTo>
                  <a:cubicBezTo>
                    <a:pt x="142" y="76"/>
                    <a:pt x="133" y="72"/>
                    <a:pt x="124" y="70"/>
                  </a:cubicBezTo>
                  <a:cubicBezTo>
                    <a:pt x="114" y="66"/>
                    <a:pt x="103" y="64"/>
                    <a:pt x="94" y="59"/>
                  </a:cubicBezTo>
                  <a:cubicBezTo>
                    <a:pt x="97" y="61"/>
                    <a:pt x="103" y="61"/>
                    <a:pt x="107" y="63"/>
                  </a:cubicBezTo>
                  <a:cubicBezTo>
                    <a:pt x="112" y="64"/>
                    <a:pt x="117" y="66"/>
                    <a:pt x="123" y="67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5" y="71"/>
                    <a:pt x="137" y="69"/>
                    <a:pt x="129" y="67"/>
                  </a:cubicBezTo>
                  <a:cubicBezTo>
                    <a:pt x="124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7" y="59"/>
                  </a:cubicBezTo>
                  <a:cubicBezTo>
                    <a:pt x="112" y="60"/>
                    <a:pt x="117" y="62"/>
                    <a:pt x="122" y="63"/>
                  </a:cubicBezTo>
                  <a:cubicBezTo>
                    <a:pt x="132" y="66"/>
                    <a:pt x="141" y="68"/>
                    <a:pt x="150" y="70"/>
                  </a:cubicBezTo>
                  <a:cubicBezTo>
                    <a:pt x="151" y="71"/>
                    <a:pt x="152" y="73"/>
                    <a:pt x="152" y="74"/>
                  </a:cubicBezTo>
                  <a:close/>
                  <a:moveTo>
                    <a:pt x="152" y="79"/>
                  </a:moveTo>
                  <a:cubicBezTo>
                    <a:pt x="152" y="80"/>
                    <a:pt x="152" y="81"/>
                    <a:pt x="152" y="82"/>
                  </a:cubicBezTo>
                  <a:cubicBezTo>
                    <a:pt x="152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4" y="73"/>
                  </a:cubicBezTo>
                  <a:cubicBezTo>
                    <a:pt x="113" y="69"/>
                    <a:pt x="101" y="66"/>
                    <a:pt x="91" y="62"/>
                  </a:cubicBezTo>
                  <a:cubicBezTo>
                    <a:pt x="95" y="64"/>
                    <a:pt x="102" y="65"/>
                    <a:pt x="107" y="66"/>
                  </a:cubicBezTo>
                  <a:cubicBezTo>
                    <a:pt x="112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79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1" y="72"/>
                    <a:pt x="105" y="70"/>
                    <a:pt x="99" y="68"/>
                  </a:cubicBezTo>
                  <a:cubicBezTo>
                    <a:pt x="98" y="67"/>
                    <a:pt x="98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30" y="77"/>
                    <a:pt x="135" y="78"/>
                    <a:pt x="140" y="80"/>
                  </a:cubicBezTo>
                  <a:cubicBezTo>
                    <a:pt x="144" y="82"/>
                    <a:pt x="147" y="83"/>
                    <a:pt x="151" y="83"/>
                  </a:cubicBezTo>
                  <a:close/>
                  <a:moveTo>
                    <a:pt x="148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40" y="88"/>
                    <a:pt x="139" y="88"/>
                  </a:cubicBezTo>
                  <a:cubicBezTo>
                    <a:pt x="139" y="87"/>
                    <a:pt x="138" y="87"/>
                    <a:pt x="137" y="87"/>
                  </a:cubicBezTo>
                  <a:cubicBezTo>
                    <a:pt x="135" y="86"/>
                    <a:pt x="134" y="85"/>
                    <a:pt x="132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4" y="72"/>
                    <a:pt x="87" y="69"/>
                  </a:cubicBezTo>
                  <a:cubicBezTo>
                    <a:pt x="88" y="69"/>
                    <a:pt x="89" y="69"/>
                    <a:pt x="90" y="70"/>
                  </a:cubicBezTo>
                  <a:cubicBezTo>
                    <a:pt x="94" y="71"/>
                    <a:pt x="98" y="71"/>
                    <a:pt x="102" y="73"/>
                  </a:cubicBezTo>
                  <a:cubicBezTo>
                    <a:pt x="110" y="75"/>
                    <a:pt x="119" y="78"/>
                    <a:pt x="127" y="80"/>
                  </a:cubicBezTo>
                  <a:cubicBezTo>
                    <a:pt x="134" y="82"/>
                    <a:pt x="141" y="86"/>
                    <a:pt x="148" y="87"/>
                  </a:cubicBezTo>
                  <a:close/>
                  <a:moveTo>
                    <a:pt x="142" y="89"/>
                  </a:moveTo>
                  <a:cubicBezTo>
                    <a:pt x="141" y="90"/>
                    <a:pt x="140" y="90"/>
                    <a:pt x="138" y="90"/>
                  </a:cubicBezTo>
                  <a:cubicBezTo>
                    <a:pt x="134" y="88"/>
                    <a:pt x="129" y="87"/>
                    <a:pt x="125" y="86"/>
                  </a:cubicBezTo>
                  <a:cubicBezTo>
                    <a:pt x="119" y="83"/>
                    <a:pt x="113" y="81"/>
                    <a:pt x="107" y="79"/>
                  </a:cubicBezTo>
                  <a:cubicBezTo>
                    <a:pt x="100" y="77"/>
                    <a:pt x="95" y="75"/>
                    <a:pt x="89" y="72"/>
                  </a:cubicBezTo>
                  <a:cubicBezTo>
                    <a:pt x="88" y="72"/>
                    <a:pt x="87" y="72"/>
                    <a:pt x="86" y="71"/>
                  </a:cubicBezTo>
                  <a:cubicBezTo>
                    <a:pt x="91" y="73"/>
                    <a:pt x="97" y="75"/>
                    <a:pt x="102" y="76"/>
                  </a:cubicBezTo>
                  <a:cubicBezTo>
                    <a:pt x="111" y="79"/>
                    <a:pt x="119" y="82"/>
                    <a:pt x="128" y="85"/>
                  </a:cubicBezTo>
                  <a:cubicBezTo>
                    <a:pt x="131" y="85"/>
                    <a:pt x="133" y="86"/>
                    <a:pt x="135" y="87"/>
                  </a:cubicBezTo>
                  <a:cubicBezTo>
                    <a:pt x="138" y="88"/>
                    <a:pt x="140" y="89"/>
                    <a:pt x="142" y="89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7" y="86"/>
                    <a:pt x="114" y="84"/>
                  </a:cubicBezTo>
                  <a:cubicBezTo>
                    <a:pt x="117" y="85"/>
                    <a:pt x="120" y="87"/>
                    <a:pt x="124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30" y="92"/>
                    <a:pt x="129" y="93"/>
                    <a:pt x="128" y="93"/>
                  </a:cubicBezTo>
                  <a:cubicBezTo>
                    <a:pt x="126" y="91"/>
                    <a:pt x="123" y="91"/>
                    <a:pt x="120" y="90"/>
                  </a:cubicBezTo>
                  <a:cubicBezTo>
                    <a:pt x="116" y="88"/>
                    <a:pt x="111" y="87"/>
                    <a:pt x="107" y="86"/>
                  </a:cubicBezTo>
                  <a:cubicBezTo>
                    <a:pt x="115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4" y="64"/>
                    <a:pt x="34" y="63"/>
                    <a:pt x="35" y="62"/>
                  </a:cubicBezTo>
                  <a:cubicBezTo>
                    <a:pt x="43" y="65"/>
                    <a:pt x="52" y="70"/>
                    <a:pt x="61" y="72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64" y="74"/>
                    <a:pt x="65" y="74"/>
                    <a:pt x="65" y="73"/>
                  </a:cubicBezTo>
                  <a:cubicBezTo>
                    <a:pt x="65" y="73"/>
                    <a:pt x="66" y="73"/>
                    <a:pt x="66" y="73"/>
                  </a:cubicBezTo>
                  <a:cubicBezTo>
                    <a:pt x="71" y="76"/>
                    <a:pt x="77" y="78"/>
                    <a:pt x="83" y="79"/>
                  </a:cubicBezTo>
                  <a:cubicBezTo>
                    <a:pt x="90" y="81"/>
                    <a:pt x="96" y="83"/>
                    <a:pt x="103" y="85"/>
                  </a:cubicBezTo>
                  <a:cubicBezTo>
                    <a:pt x="109" y="87"/>
                    <a:pt x="115" y="89"/>
                    <a:pt x="122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27" y="93"/>
                    <a:pt x="126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2"/>
                    <a:pt x="74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9" y="57"/>
                  </a:cubicBezTo>
                  <a:cubicBezTo>
                    <a:pt x="44" y="61"/>
                    <a:pt x="52" y="63"/>
                    <a:pt x="58" y="66"/>
                  </a:cubicBezTo>
                  <a:cubicBezTo>
                    <a:pt x="52" y="63"/>
                    <a:pt x="45" y="61"/>
                    <a:pt x="38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44" y="65"/>
                    <a:pt x="52" y="67"/>
                    <a:pt x="59" y="70"/>
                  </a:cubicBezTo>
                  <a:cubicBezTo>
                    <a:pt x="59" y="70"/>
                    <a:pt x="59" y="71"/>
                    <a:pt x="59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5" y="70"/>
                    <a:pt x="52" y="68"/>
                    <a:pt x="50" y="67"/>
                  </a:cubicBezTo>
                  <a:cubicBezTo>
                    <a:pt x="45" y="66"/>
                    <a:pt x="40" y="63"/>
                    <a:pt x="35" y="62"/>
                  </a:cubicBezTo>
                  <a:close/>
                  <a:moveTo>
                    <a:pt x="39" y="56"/>
                  </a:moveTo>
                  <a:cubicBezTo>
                    <a:pt x="39" y="55"/>
                    <a:pt x="40" y="55"/>
                    <a:pt x="40" y="54"/>
                  </a:cubicBezTo>
                  <a:cubicBezTo>
                    <a:pt x="40" y="54"/>
                    <a:pt x="40" y="54"/>
                    <a:pt x="41" y="54"/>
                  </a:cubicBezTo>
                  <a:cubicBezTo>
                    <a:pt x="45" y="56"/>
                    <a:pt x="50" y="59"/>
                    <a:pt x="54" y="60"/>
                  </a:cubicBezTo>
                  <a:cubicBezTo>
                    <a:pt x="54" y="60"/>
                    <a:pt x="55" y="60"/>
                    <a:pt x="55" y="60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9" y="56"/>
                  </a:cubicBezTo>
                  <a:close/>
                  <a:moveTo>
                    <a:pt x="41" y="54"/>
                  </a:moveTo>
                  <a:cubicBezTo>
                    <a:pt x="41" y="53"/>
                    <a:pt x="41" y="53"/>
                    <a:pt x="42" y="52"/>
                  </a:cubicBezTo>
                  <a:cubicBezTo>
                    <a:pt x="46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0" y="58"/>
                    <a:pt x="45" y="55"/>
                    <a:pt x="41" y="54"/>
                  </a:cubicBezTo>
                  <a:cubicBezTo>
                    <a:pt x="41" y="54"/>
                    <a:pt x="41" y="54"/>
                    <a:pt x="41" y="54"/>
                  </a:cubicBezTo>
                  <a:close/>
                  <a:moveTo>
                    <a:pt x="42" y="52"/>
                  </a:moveTo>
                  <a:cubicBezTo>
                    <a:pt x="43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8" y="51"/>
                    <a:pt x="51" y="54"/>
                    <a:pt x="55" y="55"/>
                  </a:cubicBezTo>
                  <a:cubicBezTo>
                    <a:pt x="55" y="55"/>
                    <a:pt x="55" y="56"/>
                    <a:pt x="55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6" y="48"/>
                    <a:pt x="47" y="46"/>
                    <a:pt x="49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60" y="52"/>
                    <a:pt x="58" y="51"/>
                    <a:pt x="57" y="51"/>
                  </a:cubicBezTo>
                  <a:cubicBezTo>
                    <a:pt x="55" y="50"/>
                    <a:pt x="54" y="50"/>
                    <a:pt x="52" y="49"/>
                  </a:cubicBezTo>
                  <a:cubicBezTo>
                    <a:pt x="50" y="48"/>
                    <a:pt x="49" y="48"/>
                    <a:pt x="47" y="47"/>
                  </a:cubicBezTo>
                  <a:cubicBezTo>
                    <a:pt x="47" y="47"/>
                    <a:pt x="47" y="47"/>
                    <a:pt x="47" y="48"/>
                  </a:cubicBezTo>
                  <a:cubicBezTo>
                    <a:pt x="49" y="50"/>
                    <a:pt x="53" y="53"/>
                    <a:pt x="56" y="54"/>
                  </a:cubicBezTo>
                  <a:cubicBezTo>
                    <a:pt x="52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8" y="47"/>
                    <a:pt x="61" y="49"/>
                  </a:cubicBezTo>
                  <a:cubicBezTo>
                    <a:pt x="59" y="48"/>
                    <a:pt x="58" y="48"/>
                    <a:pt x="57" y="47"/>
                  </a:cubicBezTo>
                  <a:cubicBezTo>
                    <a:pt x="54" y="46"/>
                    <a:pt x="52" y="45"/>
                    <a:pt x="49" y="44"/>
                  </a:cubicBezTo>
                  <a:close/>
                  <a:moveTo>
                    <a:pt x="53" y="41"/>
                  </a:moveTo>
                  <a:cubicBezTo>
                    <a:pt x="54" y="40"/>
                    <a:pt x="55" y="39"/>
                    <a:pt x="56" y="38"/>
                  </a:cubicBezTo>
                  <a:cubicBezTo>
                    <a:pt x="57" y="37"/>
                    <a:pt x="57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60" y="4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8" y="41"/>
                    <a:pt x="60" y="43"/>
                    <a:pt x="62" y="44"/>
                  </a:cubicBezTo>
                  <a:cubicBezTo>
                    <a:pt x="59" y="43"/>
                    <a:pt x="56" y="42"/>
                    <a:pt x="53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5" y="39"/>
                    <a:pt x="71" y="41"/>
                    <a:pt x="76" y="45"/>
                  </a:cubicBezTo>
                  <a:cubicBezTo>
                    <a:pt x="79" y="48"/>
                    <a:pt x="75" y="45"/>
                    <a:pt x="74" y="44"/>
                  </a:cubicBezTo>
                  <a:cubicBezTo>
                    <a:pt x="72" y="43"/>
                    <a:pt x="71" y="42"/>
                    <a:pt x="69" y="42"/>
                  </a:cubicBezTo>
                  <a:cubicBezTo>
                    <a:pt x="66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2" y="34"/>
                  </a:moveTo>
                  <a:cubicBezTo>
                    <a:pt x="62" y="33"/>
                    <a:pt x="63" y="33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8" y="36"/>
                    <a:pt x="65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3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7" y="26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6" y="27"/>
                    <a:pt x="74" y="27"/>
                    <a:pt x="73" y="27"/>
                  </a:cubicBezTo>
                  <a:cubicBezTo>
                    <a:pt x="73" y="27"/>
                    <a:pt x="72" y="27"/>
                    <a:pt x="73" y="27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4" y="29"/>
                    <a:pt x="73" y="28"/>
                    <a:pt x="71" y="28"/>
                  </a:cubicBezTo>
                  <a:cubicBezTo>
                    <a:pt x="71" y="28"/>
                    <a:pt x="71" y="29"/>
                    <a:pt x="71" y="29"/>
                  </a:cubicBezTo>
                  <a:cubicBezTo>
                    <a:pt x="73" y="29"/>
                    <a:pt x="74" y="30"/>
                    <a:pt x="75" y="30"/>
                  </a:cubicBezTo>
                  <a:cubicBezTo>
                    <a:pt x="75" y="33"/>
                    <a:pt x="76" y="34"/>
                    <a:pt x="78" y="34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1" y="35"/>
                    <a:pt x="82" y="36"/>
                    <a:pt x="83" y="37"/>
                  </a:cubicBezTo>
                  <a:cubicBezTo>
                    <a:pt x="83" y="38"/>
                    <a:pt x="84" y="38"/>
                    <a:pt x="84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4" y="38"/>
                    <a:pt x="83" y="38"/>
                    <a:pt x="83" y="38"/>
                  </a:cubicBezTo>
                  <a:cubicBezTo>
                    <a:pt x="82" y="37"/>
                    <a:pt x="81" y="37"/>
                    <a:pt x="80" y="36"/>
                  </a:cubicBezTo>
                  <a:cubicBezTo>
                    <a:pt x="76" y="34"/>
                    <a:pt x="73" y="31"/>
                    <a:pt x="69" y="29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74" y="32"/>
                    <a:pt x="78" y="37"/>
                    <a:pt x="83" y="38"/>
                  </a:cubicBezTo>
                  <a:cubicBezTo>
                    <a:pt x="83" y="39"/>
                    <a:pt x="83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4" y="35"/>
                  </a:cubicBezTo>
                  <a:cubicBezTo>
                    <a:pt x="72" y="34"/>
                    <a:pt x="71" y="33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68" y="31"/>
                    <a:pt x="68" y="31"/>
                    <a:pt x="67" y="30"/>
                  </a:cubicBezTo>
                  <a:cubicBezTo>
                    <a:pt x="67" y="30"/>
                    <a:pt x="66" y="31"/>
                    <a:pt x="67" y="31"/>
                  </a:cubicBezTo>
                  <a:cubicBezTo>
                    <a:pt x="71" y="34"/>
                    <a:pt x="75" y="38"/>
                    <a:pt x="80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3" y="34"/>
                    <a:pt x="93" y="34"/>
                  </a:cubicBezTo>
                  <a:cubicBezTo>
                    <a:pt x="94" y="36"/>
                    <a:pt x="96" y="37"/>
                    <a:pt x="98" y="38"/>
                  </a:cubicBezTo>
                  <a:cubicBezTo>
                    <a:pt x="98" y="38"/>
                    <a:pt x="98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5" y="36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3" y="31"/>
                    <a:pt x="93" y="32"/>
                    <a:pt x="95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3" y="32"/>
                    <a:pt x="92" y="32"/>
                  </a:cubicBezTo>
                  <a:cubicBezTo>
                    <a:pt x="92" y="32"/>
                    <a:pt x="91" y="32"/>
                    <a:pt x="92" y="33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1" y="33"/>
                    <a:pt x="91" y="32"/>
                    <a:pt x="91" y="32"/>
                  </a:cubicBezTo>
                  <a:cubicBezTo>
                    <a:pt x="90" y="32"/>
                    <a:pt x="90" y="32"/>
                    <a:pt x="89" y="32"/>
                  </a:cubicBezTo>
                  <a:close/>
                  <a:moveTo>
                    <a:pt x="92" y="29"/>
                  </a:move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5" y="30"/>
                    <a:pt x="98" y="32"/>
                    <a:pt x="92" y="30"/>
                  </a:cubicBezTo>
                  <a:cubicBezTo>
                    <a:pt x="92" y="29"/>
                    <a:pt x="92" y="29"/>
                    <a:pt x="92" y="29"/>
                  </a:cubicBezTo>
                  <a:close/>
                  <a:moveTo>
                    <a:pt x="94" y="28"/>
                  </a:moveTo>
                  <a:cubicBezTo>
                    <a:pt x="95" y="28"/>
                    <a:pt x="95" y="27"/>
                    <a:pt x="95" y="27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6" y="29"/>
                    <a:pt x="96" y="29"/>
                    <a:pt x="97" y="29"/>
                  </a:cubicBezTo>
                  <a:close/>
                  <a:moveTo>
                    <a:pt x="102" y="36"/>
                  </a:moveTo>
                  <a:cubicBezTo>
                    <a:pt x="102" y="36"/>
                    <a:pt x="102" y="37"/>
                    <a:pt x="103" y="37"/>
                  </a:cubicBezTo>
                  <a:cubicBezTo>
                    <a:pt x="103" y="37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38"/>
                    <a:pt x="99" y="36"/>
                    <a:pt x="97" y="35"/>
                  </a:cubicBezTo>
                  <a:cubicBezTo>
                    <a:pt x="97" y="35"/>
                    <a:pt x="97" y="35"/>
                    <a:pt x="97" y="34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3" y="30"/>
                    <a:pt x="95" y="31"/>
                    <a:pt x="96" y="32"/>
                  </a:cubicBezTo>
                  <a:cubicBezTo>
                    <a:pt x="96" y="32"/>
                    <a:pt x="96" y="33"/>
                    <a:pt x="97" y="33"/>
                  </a:cubicBezTo>
                  <a:cubicBezTo>
                    <a:pt x="98" y="35"/>
                    <a:pt x="100" y="36"/>
                    <a:pt x="102" y="36"/>
                  </a:cubicBezTo>
                  <a:close/>
                  <a:moveTo>
                    <a:pt x="106" y="35"/>
                  </a:moveTo>
                  <a:cubicBezTo>
                    <a:pt x="106" y="36"/>
                    <a:pt x="107" y="37"/>
                    <a:pt x="108" y="38"/>
                  </a:cubicBezTo>
                  <a:cubicBezTo>
                    <a:pt x="106" y="37"/>
                    <a:pt x="105" y="36"/>
                    <a:pt x="104" y="36"/>
                  </a:cubicBezTo>
                  <a:cubicBezTo>
                    <a:pt x="104" y="36"/>
                    <a:pt x="105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10" y="36"/>
                    <a:pt x="112" y="38"/>
                    <a:pt x="109" y="36"/>
                  </a:cubicBezTo>
                  <a:cubicBezTo>
                    <a:pt x="108" y="36"/>
                    <a:pt x="108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2" y="34"/>
                    <a:pt x="113" y="35"/>
                    <a:pt x="113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5"/>
                    <a:pt x="111" y="35"/>
                    <a:pt x="110" y="35"/>
                  </a:cubicBezTo>
                  <a:close/>
                  <a:moveTo>
                    <a:pt x="112" y="36"/>
                  </a:moveTo>
                  <a:cubicBezTo>
                    <a:pt x="112" y="37"/>
                    <a:pt x="112" y="37"/>
                    <a:pt x="111" y="37"/>
                  </a:cubicBezTo>
                  <a:cubicBezTo>
                    <a:pt x="110" y="36"/>
                    <a:pt x="110" y="35"/>
                    <a:pt x="112" y="36"/>
                  </a:cubicBezTo>
                  <a:close/>
                  <a:moveTo>
                    <a:pt x="110" y="37"/>
                  </a:moveTo>
                  <a:cubicBezTo>
                    <a:pt x="110" y="38"/>
                    <a:pt x="110" y="38"/>
                    <a:pt x="109" y="38"/>
                  </a:cubicBezTo>
                  <a:cubicBezTo>
                    <a:pt x="108" y="36"/>
                    <a:pt x="109" y="37"/>
                    <a:pt x="110" y="37"/>
                  </a:cubicBezTo>
                  <a:close/>
                  <a:moveTo>
                    <a:pt x="108" y="38"/>
                  </a:moveTo>
                  <a:cubicBezTo>
                    <a:pt x="107" y="38"/>
                    <a:pt x="106" y="39"/>
                    <a:pt x="106" y="39"/>
                  </a:cubicBezTo>
                  <a:cubicBezTo>
                    <a:pt x="105" y="38"/>
                    <a:pt x="104" y="36"/>
                    <a:pt x="103" y="36"/>
                  </a:cubicBezTo>
                  <a:cubicBezTo>
                    <a:pt x="105" y="37"/>
                    <a:pt x="106" y="38"/>
                    <a:pt x="108" y="38"/>
                  </a:cubicBezTo>
                  <a:close/>
                  <a:moveTo>
                    <a:pt x="103" y="39"/>
                  </a:moveTo>
                  <a:cubicBezTo>
                    <a:pt x="103" y="39"/>
                    <a:pt x="102" y="39"/>
                    <a:pt x="101" y="39"/>
                  </a:cubicBezTo>
                  <a:cubicBezTo>
                    <a:pt x="100" y="38"/>
                    <a:pt x="98" y="38"/>
                    <a:pt x="97" y="37"/>
                  </a:cubicBezTo>
                  <a:cubicBezTo>
                    <a:pt x="97" y="37"/>
                    <a:pt x="96" y="36"/>
                    <a:pt x="95" y="35"/>
                  </a:cubicBezTo>
                  <a:cubicBezTo>
                    <a:pt x="95" y="35"/>
                    <a:pt x="95" y="35"/>
                    <a:pt x="96" y="35"/>
                  </a:cubicBezTo>
                  <a:cubicBezTo>
                    <a:pt x="98" y="37"/>
                    <a:pt x="101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1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4"/>
                    <a:pt x="87" y="34"/>
                    <a:pt x="85" y="33"/>
                  </a:cubicBezTo>
                  <a:cubicBezTo>
                    <a:pt x="86" y="33"/>
                    <a:pt x="87" y="33"/>
                    <a:pt x="87" y="32"/>
                  </a:cubicBezTo>
                  <a:cubicBezTo>
                    <a:pt x="88" y="34"/>
                    <a:pt x="90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1" y="26"/>
                    <a:pt x="80" y="25"/>
                    <a:pt x="79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4" y="26"/>
                    <a:pt x="83" y="27"/>
                    <a:pt x="81" y="27"/>
                  </a:cubicBezTo>
                  <a:close/>
                  <a:moveTo>
                    <a:pt x="76" y="29"/>
                  </a:moveTo>
                  <a:cubicBezTo>
                    <a:pt x="75" y="28"/>
                    <a:pt x="75" y="28"/>
                    <a:pt x="74" y="28"/>
                  </a:cubicBezTo>
                  <a:cubicBezTo>
                    <a:pt x="75" y="28"/>
                    <a:pt x="76" y="28"/>
                    <a:pt x="76" y="28"/>
                  </a:cubicBezTo>
                  <a:cubicBezTo>
                    <a:pt x="76" y="28"/>
                    <a:pt x="76" y="28"/>
                    <a:pt x="76" y="29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7"/>
                    <a:pt x="79" y="27"/>
                  </a:cubicBezTo>
                  <a:cubicBezTo>
                    <a:pt x="79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lose/>
                  <a:moveTo>
                    <a:pt x="84" y="35"/>
                  </a:moveTo>
                  <a:cubicBezTo>
                    <a:pt x="83" y="34"/>
                    <a:pt x="83" y="34"/>
                    <a:pt x="82" y="34"/>
                  </a:cubicBezTo>
                  <a:cubicBezTo>
                    <a:pt x="83" y="34"/>
                    <a:pt x="84" y="34"/>
                    <a:pt x="84" y="33"/>
                  </a:cubicBezTo>
                  <a:cubicBezTo>
                    <a:pt x="85" y="34"/>
                    <a:pt x="86" y="35"/>
                    <a:pt x="86" y="35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6"/>
                    <a:pt x="84" y="35"/>
                    <a:pt x="84" y="35"/>
                  </a:cubicBezTo>
                  <a:close/>
                  <a:moveTo>
                    <a:pt x="89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8" y="35"/>
                    <a:pt x="89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5" y="37"/>
                    <a:pt x="84" y="38"/>
                  </a:cubicBezTo>
                  <a:cubicBezTo>
                    <a:pt x="83" y="37"/>
                    <a:pt x="82" y="36"/>
                    <a:pt x="81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5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1" y="133"/>
                    <a:pt x="220" y="132"/>
                    <a:pt x="219" y="131"/>
                  </a:cubicBezTo>
                  <a:cubicBezTo>
                    <a:pt x="217" y="129"/>
                    <a:pt x="221" y="130"/>
                    <a:pt x="222" y="131"/>
                  </a:cubicBezTo>
                  <a:cubicBezTo>
                    <a:pt x="222" y="131"/>
                    <a:pt x="222" y="131"/>
                    <a:pt x="222" y="130"/>
                  </a:cubicBezTo>
                  <a:cubicBezTo>
                    <a:pt x="222" y="132"/>
                    <a:pt x="222" y="133"/>
                    <a:pt x="221" y="134"/>
                  </a:cubicBezTo>
                  <a:close/>
                  <a:moveTo>
                    <a:pt x="223" y="127"/>
                  </a:moveTo>
                  <a:cubicBezTo>
                    <a:pt x="222" y="125"/>
                    <a:pt x="220" y="124"/>
                    <a:pt x="219" y="123"/>
                  </a:cubicBezTo>
                  <a:cubicBezTo>
                    <a:pt x="218" y="123"/>
                    <a:pt x="218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8" y="122"/>
                    <a:pt x="218" y="122"/>
                    <a:pt x="219" y="122"/>
                  </a:cubicBezTo>
                  <a:cubicBezTo>
                    <a:pt x="220" y="122"/>
                    <a:pt x="222" y="123"/>
                    <a:pt x="223" y="124"/>
                  </a:cubicBezTo>
                  <a:cubicBezTo>
                    <a:pt x="223" y="125"/>
                    <a:pt x="223" y="126"/>
                    <a:pt x="223" y="127"/>
                  </a:cubicBezTo>
                  <a:close/>
                  <a:moveTo>
                    <a:pt x="223" y="128"/>
                  </a:moveTo>
                  <a:cubicBezTo>
                    <a:pt x="222" y="128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1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1" y="127"/>
                  </a:cubicBezTo>
                  <a:cubicBezTo>
                    <a:pt x="221" y="127"/>
                    <a:pt x="222" y="127"/>
                    <a:pt x="223" y="128"/>
                  </a:cubicBezTo>
                  <a:cubicBezTo>
                    <a:pt x="223" y="128"/>
                    <a:pt x="223" y="128"/>
                    <a:pt x="223" y="128"/>
                  </a:cubicBezTo>
                  <a:close/>
                  <a:moveTo>
                    <a:pt x="217" y="130"/>
                  </a:moveTo>
                  <a:cubicBezTo>
                    <a:pt x="218" y="131"/>
                    <a:pt x="218" y="131"/>
                    <a:pt x="219" y="132"/>
                  </a:cubicBezTo>
                  <a:cubicBezTo>
                    <a:pt x="221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1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20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7" y="132"/>
                    <a:pt x="220" y="134"/>
                    <a:pt x="221" y="134"/>
                  </a:cubicBezTo>
                  <a:cubicBezTo>
                    <a:pt x="221" y="134"/>
                    <a:pt x="221" y="134"/>
                    <a:pt x="221" y="134"/>
                  </a:cubicBezTo>
                  <a:close/>
                  <a:moveTo>
                    <a:pt x="220" y="139"/>
                  </a:moveTo>
                  <a:cubicBezTo>
                    <a:pt x="220" y="139"/>
                    <a:pt x="220" y="140"/>
                    <a:pt x="220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20" y="140"/>
                    <a:pt x="220" y="139"/>
                    <a:pt x="220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8" y="135"/>
                    <a:pt x="218" y="135"/>
                  </a:cubicBezTo>
                  <a:cubicBezTo>
                    <a:pt x="219" y="136"/>
                    <a:pt x="220" y="137"/>
                    <a:pt x="219" y="139"/>
                  </a:cubicBezTo>
                  <a:cubicBezTo>
                    <a:pt x="219" y="138"/>
                    <a:pt x="219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9" y="128"/>
                    <a:pt x="219" y="128"/>
                  </a:cubicBezTo>
                  <a:cubicBezTo>
                    <a:pt x="220" y="129"/>
                    <a:pt x="222" y="130"/>
                    <a:pt x="219" y="129"/>
                  </a:cubicBezTo>
                  <a:cubicBezTo>
                    <a:pt x="219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7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9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20" y="125"/>
                    <a:pt x="219" y="125"/>
                  </a:cubicBezTo>
                  <a:cubicBezTo>
                    <a:pt x="218" y="125"/>
                    <a:pt x="218" y="125"/>
                    <a:pt x="217" y="124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3" y="117"/>
                    <a:pt x="212" y="117"/>
                  </a:cubicBezTo>
                  <a:cubicBezTo>
                    <a:pt x="211" y="116"/>
                    <a:pt x="209" y="116"/>
                    <a:pt x="208" y="114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1" y="115"/>
                    <a:pt x="212" y="116"/>
                  </a:cubicBezTo>
                  <a:cubicBezTo>
                    <a:pt x="216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7" y="121"/>
                  </a:cubicBezTo>
                  <a:cubicBezTo>
                    <a:pt x="216" y="119"/>
                    <a:pt x="216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2" y="75"/>
                  </a:cubicBezTo>
                  <a:cubicBezTo>
                    <a:pt x="208" y="72"/>
                    <a:pt x="213" y="75"/>
                    <a:pt x="213" y="75"/>
                  </a:cubicBezTo>
                  <a:cubicBezTo>
                    <a:pt x="215" y="76"/>
                    <a:pt x="216" y="76"/>
                    <a:pt x="217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9" y="61"/>
                  </a:moveTo>
                  <a:cubicBezTo>
                    <a:pt x="206" y="60"/>
                    <a:pt x="207" y="60"/>
                    <a:pt x="208" y="60"/>
                  </a:cubicBezTo>
                  <a:cubicBezTo>
                    <a:pt x="208" y="60"/>
                    <a:pt x="208" y="61"/>
                    <a:pt x="209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10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10" y="62"/>
                  </a:cubicBezTo>
                  <a:cubicBezTo>
                    <a:pt x="210" y="63"/>
                    <a:pt x="210" y="63"/>
                    <a:pt x="210" y="64"/>
                  </a:cubicBezTo>
                  <a:close/>
                  <a:moveTo>
                    <a:pt x="214" y="70"/>
                  </a:moveTo>
                  <a:cubicBezTo>
                    <a:pt x="212" y="69"/>
                    <a:pt x="209" y="68"/>
                    <a:pt x="208" y="66"/>
                  </a:cubicBezTo>
                  <a:cubicBezTo>
                    <a:pt x="203" y="63"/>
                    <a:pt x="209" y="66"/>
                    <a:pt x="210" y="66"/>
                  </a:cubicBezTo>
                  <a:cubicBezTo>
                    <a:pt x="211" y="67"/>
                    <a:pt x="212" y="67"/>
                    <a:pt x="212" y="67"/>
                  </a:cubicBezTo>
                  <a:cubicBezTo>
                    <a:pt x="213" y="68"/>
                    <a:pt x="213" y="69"/>
                    <a:pt x="214" y="70"/>
                  </a:cubicBezTo>
                  <a:close/>
                  <a:moveTo>
                    <a:pt x="215" y="74"/>
                  </a:moveTo>
                  <a:cubicBezTo>
                    <a:pt x="214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10" y="70"/>
                    <a:pt x="211" y="71"/>
                  </a:cubicBezTo>
                  <a:cubicBezTo>
                    <a:pt x="212" y="71"/>
                    <a:pt x="214" y="72"/>
                    <a:pt x="215" y="72"/>
                  </a:cubicBezTo>
                  <a:cubicBezTo>
                    <a:pt x="215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7" y="82"/>
                    <a:pt x="214" y="81"/>
                    <a:pt x="211" y="79"/>
                  </a:cubicBezTo>
                  <a:cubicBezTo>
                    <a:pt x="207" y="76"/>
                    <a:pt x="213" y="79"/>
                    <a:pt x="214" y="79"/>
                  </a:cubicBezTo>
                  <a:cubicBezTo>
                    <a:pt x="216" y="80"/>
                    <a:pt x="217" y="80"/>
                    <a:pt x="218" y="80"/>
                  </a:cubicBezTo>
                  <a:cubicBezTo>
                    <a:pt x="219" y="81"/>
                    <a:pt x="219" y="82"/>
                    <a:pt x="219" y="83"/>
                  </a:cubicBezTo>
                  <a:close/>
                  <a:moveTo>
                    <a:pt x="209" y="78"/>
                  </a:moveTo>
                  <a:cubicBezTo>
                    <a:pt x="211" y="81"/>
                    <a:pt x="216" y="81"/>
                    <a:pt x="219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10" y="80"/>
                    <a:pt x="208" y="80"/>
                  </a:cubicBezTo>
                  <a:cubicBezTo>
                    <a:pt x="208" y="79"/>
                    <a:pt x="208" y="78"/>
                    <a:pt x="209" y="78"/>
                  </a:cubicBezTo>
                  <a:close/>
                  <a:moveTo>
                    <a:pt x="221" y="88"/>
                  </a:moveTo>
                  <a:cubicBezTo>
                    <a:pt x="217" y="85"/>
                    <a:pt x="213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20" y="85"/>
                  </a:cubicBezTo>
                  <a:cubicBezTo>
                    <a:pt x="220" y="86"/>
                    <a:pt x="220" y="87"/>
                    <a:pt x="221" y="88"/>
                  </a:cubicBezTo>
                  <a:close/>
                  <a:moveTo>
                    <a:pt x="222" y="93"/>
                  </a:moveTo>
                  <a:cubicBezTo>
                    <a:pt x="217" y="89"/>
                    <a:pt x="212" y="88"/>
                    <a:pt x="207" y="85"/>
                  </a:cubicBezTo>
                  <a:cubicBezTo>
                    <a:pt x="204" y="83"/>
                    <a:pt x="208" y="84"/>
                    <a:pt x="209" y="84"/>
                  </a:cubicBezTo>
                  <a:cubicBezTo>
                    <a:pt x="211" y="85"/>
                    <a:pt x="213" y="86"/>
                    <a:pt x="214" y="87"/>
                  </a:cubicBezTo>
                  <a:cubicBezTo>
                    <a:pt x="217" y="88"/>
                    <a:pt x="219" y="89"/>
                    <a:pt x="221" y="89"/>
                  </a:cubicBezTo>
                  <a:cubicBezTo>
                    <a:pt x="221" y="90"/>
                    <a:pt x="221" y="92"/>
                    <a:pt x="222" y="93"/>
                  </a:cubicBezTo>
                  <a:close/>
                  <a:moveTo>
                    <a:pt x="223" y="97"/>
                  </a:moveTo>
                  <a:cubicBezTo>
                    <a:pt x="218" y="93"/>
                    <a:pt x="212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10" y="89"/>
                    <a:pt x="212" y="90"/>
                  </a:cubicBezTo>
                  <a:cubicBezTo>
                    <a:pt x="216" y="92"/>
                    <a:pt x="219" y="93"/>
                    <a:pt x="222" y="94"/>
                  </a:cubicBezTo>
                  <a:cubicBezTo>
                    <a:pt x="222" y="95"/>
                    <a:pt x="222" y="96"/>
                    <a:pt x="223" y="97"/>
                  </a:cubicBezTo>
                  <a:close/>
                  <a:moveTo>
                    <a:pt x="223" y="102"/>
                  </a:moveTo>
                  <a:cubicBezTo>
                    <a:pt x="221" y="100"/>
                    <a:pt x="218" y="99"/>
                    <a:pt x="215" y="97"/>
                  </a:cubicBezTo>
                  <a:cubicBezTo>
                    <a:pt x="212" y="96"/>
                    <a:pt x="209" y="94"/>
                    <a:pt x="206" y="92"/>
                  </a:cubicBezTo>
                  <a:cubicBezTo>
                    <a:pt x="205" y="92"/>
                    <a:pt x="204" y="91"/>
                    <a:pt x="204" y="91"/>
                  </a:cubicBezTo>
                  <a:cubicBezTo>
                    <a:pt x="205" y="91"/>
                    <a:pt x="206" y="92"/>
                    <a:pt x="207" y="92"/>
                  </a:cubicBezTo>
                  <a:cubicBezTo>
                    <a:pt x="209" y="93"/>
                    <a:pt x="212" y="93"/>
                    <a:pt x="214" y="95"/>
                  </a:cubicBezTo>
                  <a:cubicBezTo>
                    <a:pt x="217" y="96"/>
                    <a:pt x="220" y="97"/>
                    <a:pt x="223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4" y="106"/>
                  </a:moveTo>
                  <a:cubicBezTo>
                    <a:pt x="218" y="101"/>
                    <a:pt x="210" y="98"/>
                    <a:pt x="203" y="94"/>
                  </a:cubicBezTo>
                  <a:cubicBezTo>
                    <a:pt x="199" y="92"/>
                    <a:pt x="205" y="95"/>
                    <a:pt x="206" y="95"/>
                  </a:cubicBezTo>
                  <a:cubicBezTo>
                    <a:pt x="208" y="96"/>
                    <a:pt x="210" y="97"/>
                    <a:pt x="212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4" y="105"/>
                    <a:pt x="224" y="106"/>
                  </a:cubicBezTo>
                  <a:close/>
                  <a:moveTo>
                    <a:pt x="203" y="103"/>
                  </a:moveTo>
                  <a:cubicBezTo>
                    <a:pt x="210" y="107"/>
                    <a:pt x="216" y="111"/>
                    <a:pt x="224" y="112"/>
                  </a:cubicBezTo>
                  <a:cubicBezTo>
                    <a:pt x="224" y="113"/>
                    <a:pt x="224" y="112"/>
                    <a:pt x="224" y="112"/>
                  </a:cubicBezTo>
                  <a:cubicBezTo>
                    <a:pt x="224" y="113"/>
                    <a:pt x="224" y="115"/>
                    <a:pt x="224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1" y="98"/>
                    <a:pt x="201" y="98"/>
                    <a:pt x="201" y="98"/>
                  </a:cubicBezTo>
                  <a:cubicBezTo>
                    <a:pt x="203" y="99"/>
                    <a:pt x="204" y="99"/>
                    <a:pt x="206" y="100"/>
                  </a:cubicBezTo>
                  <a:cubicBezTo>
                    <a:pt x="207" y="101"/>
                    <a:pt x="209" y="101"/>
                    <a:pt x="210" y="102"/>
                  </a:cubicBezTo>
                  <a:cubicBezTo>
                    <a:pt x="215" y="104"/>
                    <a:pt x="219" y="106"/>
                    <a:pt x="224" y="107"/>
                  </a:cubicBezTo>
                  <a:cubicBezTo>
                    <a:pt x="224" y="109"/>
                    <a:pt x="224" y="110"/>
                    <a:pt x="224" y="112"/>
                  </a:cubicBezTo>
                  <a:cubicBezTo>
                    <a:pt x="221" y="109"/>
                    <a:pt x="217" y="107"/>
                    <a:pt x="213" y="104"/>
                  </a:cubicBezTo>
                  <a:close/>
                  <a:moveTo>
                    <a:pt x="224" y="120"/>
                  </a:moveTo>
                  <a:cubicBezTo>
                    <a:pt x="218" y="116"/>
                    <a:pt x="212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9" y="111"/>
                    <a:pt x="213" y="112"/>
                    <a:pt x="216" y="114"/>
                  </a:cubicBezTo>
                  <a:cubicBezTo>
                    <a:pt x="219" y="115"/>
                    <a:pt x="221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8"/>
                    <a:pt x="224" y="119"/>
                    <a:pt x="224" y="120"/>
                  </a:cubicBezTo>
                  <a:close/>
                  <a:moveTo>
                    <a:pt x="209" y="119"/>
                  </a:moveTo>
                  <a:cubicBezTo>
                    <a:pt x="208" y="118"/>
                    <a:pt x="209" y="118"/>
                    <a:pt x="211" y="118"/>
                  </a:cubicBezTo>
                  <a:cubicBezTo>
                    <a:pt x="210" y="119"/>
                    <a:pt x="210" y="119"/>
                    <a:pt x="209" y="120"/>
                  </a:cubicBezTo>
                  <a:cubicBezTo>
                    <a:pt x="208" y="121"/>
                    <a:pt x="207" y="120"/>
                    <a:pt x="207" y="119"/>
                  </a:cubicBezTo>
                  <a:cubicBezTo>
                    <a:pt x="207" y="119"/>
                    <a:pt x="208" y="120"/>
                    <a:pt x="208" y="120"/>
                  </a:cubicBezTo>
                  <a:cubicBezTo>
                    <a:pt x="209" y="120"/>
                    <a:pt x="209" y="119"/>
                    <a:pt x="209" y="119"/>
                  </a:cubicBezTo>
                  <a:close/>
                  <a:moveTo>
                    <a:pt x="206" y="114"/>
                  </a:moveTo>
                  <a:cubicBezTo>
                    <a:pt x="207" y="115"/>
                    <a:pt x="208" y="116"/>
                    <a:pt x="210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7" y="117"/>
                    <a:pt x="206" y="117"/>
                    <a:pt x="207" y="117"/>
                  </a:cubicBezTo>
                  <a:cubicBezTo>
                    <a:pt x="207" y="119"/>
                    <a:pt x="208" y="119"/>
                    <a:pt x="206" y="118"/>
                  </a:cubicBezTo>
                  <a:cubicBezTo>
                    <a:pt x="206" y="117"/>
                    <a:pt x="206" y="115"/>
                    <a:pt x="206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7" y="118"/>
                    <a:pt x="215" y="117"/>
                    <a:pt x="214" y="116"/>
                  </a:cubicBezTo>
                  <a:cubicBezTo>
                    <a:pt x="211" y="115"/>
                    <a:pt x="209" y="113"/>
                    <a:pt x="206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4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2"/>
                    <a:pt x="223" y="115"/>
                  </a:cubicBezTo>
                  <a:cubicBezTo>
                    <a:pt x="223" y="116"/>
                    <a:pt x="218" y="114"/>
                    <a:pt x="218" y="114"/>
                  </a:cubicBezTo>
                  <a:cubicBezTo>
                    <a:pt x="217" y="113"/>
                    <a:pt x="215" y="113"/>
                    <a:pt x="214" y="112"/>
                  </a:cubicBezTo>
                  <a:cubicBezTo>
                    <a:pt x="211" y="110"/>
                    <a:pt x="208" y="109"/>
                    <a:pt x="205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5" y="106"/>
                    <a:pt x="204" y="105"/>
                    <a:pt x="204" y="104"/>
                  </a:cubicBezTo>
                  <a:close/>
                  <a:moveTo>
                    <a:pt x="199" y="98"/>
                  </a:moveTo>
                  <a:cubicBezTo>
                    <a:pt x="205" y="102"/>
                    <a:pt x="213" y="105"/>
                    <a:pt x="220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7" y="110"/>
                    <a:pt x="214" y="108"/>
                    <a:pt x="211" y="107"/>
                  </a:cubicBezTo>
                  <a:cubicBezTo>
                    <a:pt x="208" y="106"/>
                    <a:pt x="205" y="104"/>
                    <a:pt x="202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9" y="99"/>
                    <a:pt x="199" y="98"/>
                  </a:cubicBezTo>
                  <a:close/>
                  <a:moveTo>
                    <a:pt x="199" y="97"/>
                  </a:moveTo>
                  <a:cubicBezTo>
                    <a:pt x="199" y="96"/>
                    <a:pt x="199" y="96"/>
                    <a:pt x="199" y="95"/>
                  </a:cubicBezTo>
                  <a:cubicBezTo>
                    <a:pt x="200" y="95"/>
                    <a:pt x="200" y="94"/>
                    <a:pt x="201" y="94"/>
                  </a:cubicBezTo>
                  <a:cubicBezTo>
                    <a:pt x="204" y="96"/>
                    <a:pt x="208" y="98"/>
                    <a:pt x="212" y="100"/>
                  </a:cubicBezTo>
                  <a:cubicBezTo>
                    <a:pt x="214" y="101"/>
                    <a:pt x="216" y="102"/>
                    <a:pt x="217" y="103"/>
                  </a:cubicBezTo>
                  <a:cubicBezTo>
                    <a:pt x="219" y="104"/>
                    <a:pt x="221" y="106"/>
                    <a:pt x="223" y="106"/>
                  </a:cubicBezTo>
                  <a:cubicBezTo>
                    <a:pt x="214" y="104"/>
                    <a:pt x="207" y="99"/>
                    <a:pt x="199" y="97"/>
                  </a:cubicBezTo>
                  <a:close/>
                  <a:moveTo>
                    <a:pt x="201" y="93"/>
                  </a:moveTo>
                  <a:cubicBezTo>
                    <a:pt x="202" y="92"/>
                    <a:pt x="202" y="91"/>
                    <a:pt x="202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20" y="96"/>
                  </a:cubicBezTo>
                  <a:cubicBezTo>
                    <a:pt x="225" y="100"/>
                    <a:pt x="219" y="96"/>
                    <a:pt x="218" y="96"/>
                  </a:cubicBezTo>
                  <a:cubicBezTo>
                    <a:pt x="216" y="95"/>
                    <a:pt x="214" y="94"/>
                    <a:pt x="212" y="93"/>
                  </a:cubicBezTo>
                  <a:cubicBezTo>
                    <a:pt x="209" y="91"/>
                    <a:pt x="205" y="91"/>
                    <a:pt x="202" y="90"/>
                  </a:cubicBezTo>
                  <a:cubicBezTo>
                    <a:pt x="202" y="89"/>
                    <a:pt x="202" y="90"/>
                    <a:pt x="202" y="90"/>
                  </a:cubicBezTo>
                  <a:cubicBezTo>
                    <a:pt x="208" y="95"/>
                    <a:pt x="215" y="97"/>
                    <a:pt x="221" y="101"/>
                  </a:cubicBezTo>
                  <a:cubicBezTo>
                    <a:pt x="223" y="103"/>
                    <a:pt x="219" y="100"/>
                    <a:pt x="219" y="100"/>
                  </a:cubicBezTo>
                  <a:cubicBezTo>
                    <a:pt x="216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2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4" y="95"/>
                    <a:pt x="219" y="92"/>
                    <a:pt x="218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5" y="86"/>
                    <a:pt x="202" y="85"/>
                  </a:cubicBezTo>
                  <a:close/>
                  <a:moveTo>
                    <a:pt x="204" y="83"/>
                  </a:moveTo>
                  <a:cubicBezTo>
                    <a:pt x="205" y="82"/>
                    <a:pt x="205" y="82"/>
                    <a:pt x="205" y="82"/>
                  </a:cubicBezTo>
                  <a:cubicBezTo>
                    <a:pt x="206" y="82"/>
                    <a:pt x="207" y="81"/>
                    <a:pt x="207" y="81"/>
                  </a:cubicBezTo>
                  <a:cubicBezTo>
                    <a:pt x="209" y="82"/>
                    <a:pt x="212" y="83"/>
                    <a:pt x="214" y="85"/>
                  </a:cubicBezTo>
                  <a:cubicBezTo>
                    <a:pt x="215" y="85"/>
                    <a:pt x="217" y="86"/>
                    <a:pt x="218" y="87"/>
                  </a:cubicBezTo>
                  <a:cubicBezTo>
                    <a:pt x="218" y="87"/>
                    <a:pt x="223" y="89"/>
                    <a:pt x="219" y="88"/>
                  </a:cubicBezTo>
                  <a:cubicBezTo>
                    <a:pt x="214" y="86"/>
                    <a:pt x="210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1" y="71"/>
                    <a:pt x="213" y="73"/>
                  </a:cubicBezTo>
                  <a:cubicBezTo>
                    <a:pt x="214" y="73"/>
                    <a:pt x="215" y="74"/>
                    <a:pt x="216" y="75"/>
                  </a:cubicBezTo>
                  <a:cubicBezTo>
                    <a:pt x="216" y="75"/>
                    <a:pt x="216" y="75"/>
                    <a:pt x="216" y="76"/>
                  </a:cubicBezTo>
                  <a:cubicBezTo>
                    <a:pt x="215" y="75"/>
                    <a:pt x="214" y="75"/>
                    <a:pt x="213" y="74"/>
                  </a:cubicBezTo>
                  <a:cubicBezTo>
                    <a:pt x="211" y="73"/>
                    <a:pt x="210" y="73"/>
                    <a:pt x="209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5" y="78"/>
                    <a:pt x="218" y="79"/>
                  </a:cubicBezTo>
                  <a:cubicBezTo>
                    <a:pt x="218" y="79"/>
                    <a:pt x="218" y="79"/>
                    <a:pt x="218" y="80"/>
                  </a:cubicBezTo>
                  <a:cubicBezTo>
                    <a:pt x="215" y="79"/>
                    <a:pt x="212" y="77"/>
                    <a:pt x="209" y="77"/>
                  </a:cubicBezTo>
                  <a:cubicBezTo>
                    <a:pt x="209" y="75"/>
                    <a:pt x="208" y="74"/>
                    <a:pt x="208" y="73"/>
                  </a:cubicBezTo>
                  <a:cubicBezTo>
                    <a:pt x="208" y="72"/>
                    <a:pt x="207" y="71"/>
                    <a:pt x="206" y="69"/>
                  </a:cubicBezTo>
                  <a:close/>
                  <a:moveTo>
                    <a:pt x="205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6" y="72"/>
                    <a:pt x="211" y="70"/>
                    <a:pt x="209" y="69"/>
                  </a:cubicBezTo>
                  <a:cubicBezTo>
                    <a:pt x="208" y="69"/>
                    <a:pt x="207" y="68"/>
                    <a:pt x="206" y="68"/>
                  </a:cubicBezTo>
                  <a:cubicBezTo>
                    <a:pt x="205" y="67"/>
                    <a:pt x="205" y="66"/>
                    <a:pt x="205" y="65"/>
                  </a:cubicBezTo>
                  <a:close/>
                  <a:moveTo>
                    <a:pt x="205" y="61"/>
                  </a:moveTo>
                  <a:cubicBezTo>
                    <a:pt x="207" y="63"/>
                    <a:pt x="209" y="64"/>
                    <a:pt x="211" y="65"/>
                  </a:cubicBezTo>
                  <a:cubicBezTo>
                    <a:pt x="211" y="65"/>
                    <a:pt x="212" y="66"/>
                    <a:pt x="212" y="66"/>
                  </a:cubicBezTo>
                  <a:cubicBezTo>
                    <a:pt x="210" y="66"/>
                    <a:pt x="209" y="65"/>
                    <a:pt x="208" y="64"/>
                  </a:cubicBezTo>
                  <a:cubicBezTo>
                    <a:pt x="207" y="64"/>
                    <a:pt x="206" y="64"/>
                    <a:pt x="205" y="63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5" y="63"/>
                    <a:pt x="205" y="63"/>
                    <a:pt x="205" y="62"/>
                  </a:cubicBezTo>
                  <a:cubicBezTo>
                    <a:pt x="205" y="62"/>
                    <a:pt x="205" y="62"/>
                    <a:pt x="205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8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60"/>
                    <a:pt x="207" y="61"/>
                    <a:pt x="207" y="61"/>
                  </a:cubicBezTo>
                  <a:cubicBezTo>
                    <a:pt x="207" y="61"/>
                    <a:pt x="206" y="60"/>
                    <a:pt x="205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6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9" y="106"/>
                  </a:cubicBezTo>
                  <a:cubicBezTo>
                    <a:pt x="32" y="103"/>
                    <a:pt x="35" y="100"/>
                    <a:pt x="37" y="96"/>
                  </a:cubicBezTo>
                  <a:cubicBezTo>
                    <a:pt x="39" y="92"/>
                    <a:pt x="41" y="86"/>
                    <a:pt x="45" y="84"/>
                  </a:cubicBezTo>
                  <a:cubicBezTo>
                    <a:pt x="49" y="82"/>
                    <a:pt x="45" y="89"/>
                    <a:pt x="46" y="88"/>
                  </a:cubicBezTo>
                  <a:cubicBezTo>
                    <a:pt x="45" y="89"/>
                    <a:pt x="45" y="90"/>
                    <a:pt x="44" y="90"/>
                  </a:cubicBezTo>
                  <a:cubicBezTo>
                    <a:pt x="44" y="92"/>
                    <a:pt x="43" y="93"/>
                    <a:pt x="42" y="94"/>
                  </a:cubicBezTo>
                  <a:cubicBezTo>
                    <a:pt x="39" y="98"/>
                    <a:pt x="36" y="102"/>
                    <a:pt x="38" y="106"/>
                  </a:cubicBezTo>
                  <a:cubicBezTo>
                    <a:pt x="39" y="109"/>
                    <a:pt x="44" y="111"/>
                    <a:pt x="47" y="112"/>
                  </a:cubicBezTo>
                  <a:cubicBezTo>
                    <a:pt x="50" y="112"/>
                    <a:pt x="55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9" y="88"/>
                    <a:pt x="62" y="84"/>
                  </a:cubicBezTo>
                  <a:cubicBezTo>
                    <a:pt x="65" y="84"/>
                    <a:pt x="66" y="85"/>
                    <a:pt x="65" y="87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4" y="90"/>
                    <a:pt x="63" y="91"/>
                    <a:pt x="63" y="93"/>
                  </a:cubicBezTo>
                  <a:cubicBezTo>
                    <a:pt x="62" y="95"/>
                    <a:pt x="60" y="97"/>
                    <a:pt x="60" y="99"/>
                  </a:cubicBezTo>
                  <a:cubicBezTo>
                    <a:pt x="60" y="103"/>
                    <a:pt x="61" y="107"/>
                    <a:pt x="59" y="110"/>
                  </a:cubicBezTo>
                  <a:cubicBezTo>
                    <a:pt x="58" y="113"/>
                    <a:pt x="56" y="114"/>
                    <a:pt x="54" y="117"/>
                  </a:cubicBezTo>
                  <a:cubicBezTo>
                    <a:pt x="53" y="120"/>
                    <a:pt x="52" y="124"/>
                    <a:pt x="54" y="127"/>
                  </a:cubicBezTo>
                  <a:cubicBezTo>
                    <a:pt x="57" y="134"/>
                    <a:pt x="66" y="134"/>
                    <a:pt x="72" y="138"/>
                  </a:cubicBezTo>
                  <a:cubicBezTo>
                    <a:pt x="77" y="142"/>
                    <a:pt x="74" y="148"/>
                    <a:pt x="77" y="153"/>
                  </a:cubicBezTo>
                  <a:cubicBezTo>
                    <a:pt x="80" y="157"/>
                    <a:pt x="84" y="160"/>
                    <a:pt x="88" y="162"/>
                  </a:cubicBezTo>
                  <a:cubicBezTo>
                    <a:pt x="95" y="165"/>
                    <a:pt x="101" y="168"/>
                    <a:pt x="107" y="172"/>
                  </a:cubicBezTo>
                  <a:cubicBezTo>
                    <a:pt x="111" y="175"/>
                    <a:pt x="115" y="178"/>
                    <a:pt x="121" y="179"/>
                  </a:cubicBezTo>
                  <a:cubicBezTo>
                    <a:pt x="126" y="180"/>
                    <a:pt x="131" y="178"/>
                    <a:pt x="134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6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6" y="97"/>
                  </a:cubicBezTo>
                  <a:cubicBezTo>
                    <a:pt x="134" y="93"/>
                    <a:pt x="149" y="95"/>
                    <a:pt x="153" y="85"/>
                  </a:cubicBezTo>
                  <a:cubicBezTo>
                    <a:pt x="163" y="66"/>
                    <a:pt x="135" y="46"/>
                    <a:pt x="120" y="43"/>
                  </a:cubicBezTo>
                  <a:cubicBezTo>
                    <a:pt x="115" y="42"/>
                    <a:pt x="110" y="41"/>
                    <a:pt x="105" y="43"/>
                  </a:cubicBezTo>
                  <a:cubicBezTo>
                    <a:pt x="101" y="44"/>
                    <a:pt x="98" y="48"/>
                    <a:pt x="95" y="51"/>
                  </a:cubicBezTo>
                  <a:cubicBezTo>
                    <a:pt x="91" y="56"/>
                    <a:pt x="86" y="60"/>
                    <a:pt x="81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2" y="66"/>
                    <a:pt x="64" y="66"/>
                  </a:cubicBezTo>
                  <a:cubicBezTo>
                    <a:pt x="64" y="65"/>
                    <a:pt x="65" y="65"/>
                    <a:pt x="65" y="65"/>
                  </a:cubicBezTo>
                  <a:cubicBezTo>
                    <a:pt x="67" y="64"/>
                    <a:pt x="72" y="63"/>
                    <a:pt x="72" y="59"/>
                  </a:cubicBezTo>
                  <a:cubicBezTo>
                    <a:pt x="72" y="56"/>
                    <a:pt x="71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6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1" y="51"/>
                    <a:pt x="73" y="56"/>
                    <a:pt x="77" y="54"/>
                  </a:cubicBezTo>
                  <a:cubicBezTo>
                    <a:pt x="81" y="50"/>
                    <a:pt x="81" y="44"/>
                    <a:pt x="85" y="41"/>
                  </a:cubicBezTo>
                  <a:cubicBezTo>
                    <a:pt x="89" y="37"/>
                    <a:pt x="92" y="38"/>
                    <a:pt x="97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9" y="41"/>
                    <a:pt x="112" y="40"/>
                  </a:cubicBezTo>
                  <a:cubicBezTo>
                    <a:pt x="117" y="38"/>
                    <a:pt x="117" y="31"/>
                    <a:pt x="111" y="31"/>
                  </a:cubicBezTo>
                  <a:cubicBezTo>
                    <a:pt x="108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100" y="27"/>
                    <a:pt x="99" y="25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3" y="31"/>
                    <a:pt x="79" y="31"/>
                  </a:cubicBezTo>
                  <a:cubicBezTo>
                    <a:pt x="79" y="30"/>
                    <a:pt x="80" y="29"/>
                    <a:pt x="81" y="30"/>
                  </a:cubicBezTo>
                  <a:cubicBezTo>
                    <a:pt x="81" y="30"/>
                    <a:pt x="81" y="30"/>
                    <a:pt x="82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2" y="23"/>
                  </a:cubicBezTo>
                  <a:cubicBezTo>
                    <a:pt x="115" y="9"/>
                    <a:pt x="154" y="13"/>
                    <a:pt x="184" y="34"/>
                  </a:cubicBezTo>
                  <a:cubicBezTo>
                    <a:pt x="191" y="39"/>
                    <a:pt x="197" y="46"/>
                    <a:pt x="203" y="52"/>
                  </a:cubicBezTo>
                  <a:cubicBezTo>
                    <a:pt x="203" y="56"/>
                    <a:pt x="202" y="60"/>
                    <a:pt x="202" y="64"/>
                  </a:cubicBezTo>
                  <a:cubicBezTo>
                    <a:pt x="202" y="66"/>
                    <a:pt x="203" y="69"/>
                    <a:pt x="204" y="71"/>
                  </a:cubicBezTo>
                  <a:cubicBezTo>
                    <a:pt x="205" y="74"/>
                    <a:pt x="207" y="79"/>
                    <a:pt x="203" y="80"/>
                  </a:cubicBezTo>
                  <a:cubicBezTo>
                    <a:pt x="202" y="80"/>
                    <a:pt x="202" y="80"/>
                    <a:pt x="201" y="81"/>
                  </a:cubicBezTo>
                  <a:cubicBezTo>
                    <a:pt x="199" y="82"/>
                    <a:pt x="199" y="83"/>
                    <a:pt x="198" y="85"/>
                  </a:cubicBezTo>
                  <a:cubicBezTo>
                    <a:pt x="198" y="86"/>
                    <a:pt x="198" y="89"/>
                    <a:pt x="199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7" y="102"/>
                    <a:pt x="199" y="104"/>
                  </a:cubicBezTo>
                  <a:cubicBezTo>
                    <a:pt x="202" y="107"/>
                    <a:pt x="202" y="110"/>
                    <a:pt x="203" y="114"/>
                  </a:cubicBezTo>
                  <a:cubicBezTo>
                    <a:pt x="203" y="116"/>
                    <a:pt x="203" y="118"/>
                    <a:pt x="204" y="120"/>
                  </a:cubicBezTo>
                  <a:cubicBezTo>
                    <a:pt x="204" y="122"/>
                    <a:pt x="207" y="124"/>
                    <a:pt x="209" y="123"/>
                  </a:cubicBezTo>
                  <a:cubicBezTo>
                    <a:pt x="210" y="123"/>
                    <a:pt x="211" y="122"/>
                    <a:pt x="212" y="121"/>
                  </a:cubicBezTo>
                  <a:cubicBezTo>
                    <a:pt x="215" y="119"/>
                    <a:pt x="215" y="125"/>
                    <a:pt x="214" y="127"/>
                  </a:cubicBezTo>
                  <a:cubicBezTo>
                    <a:pt x="214" y="129"/>
                    <a:pt x="214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8" y="145"/>
                    <a:pt x="218" y="145"/>
                  </a:cubicBezTo>
                  <a:cubicBezTo>
                    <a:pt x="217" y="148"/>
                    <a:pt x="216" y="150"/>
                    <a:pt x="214" y="153"/>
                  </a:cubicBezTo>
                  <a:cubicBezTo>
                    <a:pt x="193" y="194"/>
                    <a:pt x="145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2" y="204"/>
                    <a:pt x="163" y="203"/>
                    <a:pt x="164" y="203"/>
                  </a:cubicBezTo>
                  <a:cubicBezTo>
                    <a:pt x="165" y="205"/>
                    <a:pt x="167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9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8" y="223"/>
                    <a:pt x="128" y="223"/>
                  </a:cubicBezTo>
                  <a:cubicBezTo>
                    <a:pt x="125" y="223"/>
                    <a:pt x="121" y="222"/>
                    <a:pt x="118" y="221"/>
                  </a:cubicBezTo>
                  <a:cubicBezTo>
                    <a:pt x="121" y="222"/>
                    <a:pt x="123" y="221"/>
                    <a:pt x="126" y="221"/>
                  </a:cubicBezTo>
                  <a:cubicBezTo>
                    <a:pt x="126" y="221"/>
                    <a:pt x="127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9" y="229"/>
                    <a:pt x="122" y="230"/>
                    <a:pt x="126" y="232"/>
                  </a:cubicBezTo>
                  <a:cubicBezTo>
                    <a:pt x="127" y="233"/>
                    <a:pt x="129" y="233"/>
                    <a:pt x="130" y="234"/>
                  </a:cubicBezTo>
                  <a:cubicBezTo>
                    <a:pt x="130" y="234"/>
                    <a:pt x="131" y="234"/>
                    <a:pt x="131" y="234"/>
                  </a:cubicBezTo>
                  <a:cubicBezTo>
                    <a:pt x="131" y="234"/>
                    <a:pt x="131" y="234"/>
                    <a:pt x="130" y="234"/>
                  </a:cubicBezTo>
                  <a:cubicBezTo>
                    <a:pt x="125" y="233"/>
                    <a:pt x="120" y="231"/>
                    <a:pt x="114" y="229"/>
                  </a:cubicBezTo>
                  <a:cubicBezTo>
                    <a:pt x="114" y="228"/>
                    <a:pt x="115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1"/>
                    <a:pt x="120" y="233"/>
                    <a:pt x="124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6" y="237"/>
                    <a:pt x="120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4" y="232"/>
                    <a:pt x="114" y="231"/>
                    <a:pt x="114" y="230"/>
                  </a:cubicBezTo>
                  <a:close/>
                  <a:moveTo>
                    <a:pt x="109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8" y="261"/>
                    <a:pt x="154" y="264"/>
                    <a:pt x="160" y="266"/>
                  </a:cubicBezTo>
                  <a:cubicBezTo>
                    <a:pt x="166" y="267"/>
                    <a:pt x="173" y="271"/>
                    <a:pt x="177" y="272"/>
                  </a:cubicBezTo>
                  <a:cubicBezTo>
                    <a:pt x="164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3" y="249"/>
                    <a:pt x="99" y="248"/>
                  </a:cubicBezTo>
                  <a:cubicBezTo>
                    <a:pt x="102" y="247"/>
                    <a:pt x="106" y="247"/>
                    <a:pt x="109" y="246"/>
                  </a:cubicBezTo>
                  <a:close/>
                  <a:moveTo>
                    <a:pt x="98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6" y="255"/>
                  </a:cubicBezTo>
                  <a:cubicBezTo>
                    <a:pt x="122" y="257"/>
                    <a:pt x="128" y="259"/>
                    <a:pt x="134" y="261"/>
                  </a:cubicBezTo>
                  <a:cubicBezTo>
                    <a:pt x="141" y="264"/>
                    <a:pt x="147" y="266"/>
                    <a:pt x="154" y="268"/>
                  </a:cubicBezTo>
                  <a:cubicBezTo>
                    <a:pt x="157" y="269"/>
                    <a:pt x="161" y="270"/>
                    <a:pt x="164" y="271"/>
                  </a:cubicBezTo>
                  <a:cubicBezTo>
                    <a:pt x="165" y="272"/>
                    <a:pt x="167" y="272"/>
                    <a:pt x="169" y="273"/>
                  </a:cubicBezTo>
                  <a:cubicBezTo>
                    <a:pt x="168" y="273"/>
                    <a:pt x="167" y="272"/>
                    <a:pt x="165" y="272"/>
                  </a:cubicBezTo>
                  <a:cubicBezTo>
                    <a:pt x="152" y="270"/>
                    <a:pt x="139" y="265"/>
                    <a:pt x="127" y="261"/>
                  </a:cubicBezTo>
                  <a:cubicBezTo>
                    <a:pt x="115" y="257"/>
                    <a:pt x="102" y="253"/>
                    <a:pt x="90" y="250"/>
                  </a:cubicBezTo>
                  <a:cubicBezTo>
                    <a:pt x="92" y="249"/>
                    <a:pt x="95" y="249"/>
                    <a:pt x="98" y="248"/>
                  </a:cubicBezTo>
                  <a:close/>
                  <a:moveTo>
                    <a:pt x="88" y="250"/>
                  </a:moveTo>
                  <a:cubicBezTo>
                    <a:pt x="88" y="250"/>
                    <a:pt x="88" y="250"/>
                    <a:pt x="88" y="250"/>
                  </a:cubicBezTo>
                  <a:cubicBezTo>
                    <a:pt x="101" y="254"/>
                    <a:pt x="112" y="259"/>
                    <a:pt x="124" y="264"/>
                  </a:cubicBezTo>
                  <a:cubicBezTo>
                    <a:pt x="130" y="266"/>
                    <a:pt x="136" y="268"/>
                    <a:pt x="142" y="269"/>
                  </a:cubicBezTo>
                  <a:cubicBezTo>
                    <a:pt x="144" y="270"/>
                    <a:pt x="147" y="271"/>
                    <a:pt x="150" y="272"/>
                  </a:cubicBezTo>
                  <a:cubicBezTo>
                    <a:pt x="151" y="272"/>
                    <a:pt x="157" y="274"/>
                    <a:pt x="152" y="273"/>
                  </a:cubicBezTo>
                  <a:cubicBezTo>
                    <a:pt x="146" y="272"/>
                    <a:pt x="141" y="269"/>
                    <a:pt x="135" y="268"/>
                  </a:cubicBezTo>
                  <a:cubicBezTo>
                    <a:pt x="129" y="266"/>
                    <a:pt x="123" y="265"/>
                    <a:pt x="118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5" y="251"/>
                    <a:pt x="87" y="251"/>
                    <a:pt x="88" y="250"/>
                  </a:cubicBezTo>
                  <a:close/>
                  <a:moveTo>
                    <a:pt x="72" y="256"/>
                  </a:moveTo>
                  <a:cubicBezTo>
                    <a:pt x="75" y="257"/>
                    <a:pt x="78" y="258"/>
                    <a:pt x="81" y="259"/>
                  </a:cubicBezTo>
                  <a:cubicBezTo>
                    <a:pt x="85" y="261"/>
                    <a:pt x="90" y="264"/>
                    <a:pt x="94" y="266"/>
                  </a:cubicBezTo>
                  <a:cubicBezTo>
                    <a:pt x="99" y="268"/>
                    <a:pt x="103" y="269"/>
                    <a:pt x="108" y="271"/>
                  </a:cubicBezTo>
                  <a:cubicBezTo>
                    <a:pt x="104" y="270"/>
                    <a:pt x="100" y="269"/>
                    <a:pt x="95" y="267"/>
                  </a:cubicBezTo>
                  <a:cubicBezTo>
                    <a:pt x="86" y="265"/>
                    <a:pt x="77" y="260"/>
                    <a:pt x="67" y="258"/>
                  </a:cubicBezTo>
                  <a:cubicBezTo>
                    <a:pt x="69" y="257"/>
                    <a:pt x="70" y="256"/>
                    <a:pt x="72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3" y="275"/>
                    <a:pt x="91" y="275"/>
                    <a:pt x="89" y="274"/>
                  </a:cubicBezTo>
                  <a:cubicBezTo>
                    <a:pt x="86" y="273"/>
                    <a:pt x="84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6" y="266"/>
                    <a:pt x="66" y="266"/>
                  </a:cubicBezTo>
                  <a:cubicBezTo>
                    <a:pt x="63" y="264"/>
                    <a:pt x="61" y="263"/>
                    <a:pt x="59" y="262"/>
                  </a:cubicBezTo>
                  <a:cubicBezTo>
                    <a:pt x="59" y="262"/>
                    <a:pt x="59" y="262"/>
                    <a:pt x="59" y="262"/>
                  </a:cubicBezTo>
                  <a:cubicBezTo>
                    <a:pt x="60" y="261"/>
                    <a:pt x="61" y="260"/>
                    <a:pt x="62" y="260"/>
                  </a:cubicBezTo>
                  <a:close/>
                  <a:moveTo>
                    <a:pt x="55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5" y="272"/>
                    <a:pt x="63" y="272"/>
                    <a:pt x="62" y="271"/>
                  </a:cubicBezTo>
                  <a:cubicBezTo>
                    <a:pt x="59" y="270"/>
                    <a:pt x="57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4" y="268"/>
                    <a:pt x="54" y="267"/>
                    <a:pt x="54" y="267"/>
                  </a:cubicBezTo>
                  <a:cubicBezTo>
                    <a:pt x="54" y="266"/>
                    <a:pt x="54" y="266"/>
                    <a:pt x="55" y="266"/>
                  </a:cubicBezTo>
                  <a:close/>
                  <a:moveTo>
                    <a:pt x="56" y="266"/>
                  </a:moveTo>
                  <a:cubicBezTo>
                    <a:pt x="58" y="267"/>
                    <a:pt x="59" y="267"/>
                    <a:pt x="60" y="268"/>
                  </a:cubicBezTo>
                  <a:cubicBezTo>
                    <a:pt x="67" y="270"/>
                    <a:pt x="75" y="272"/>
                    <a:pt x="81" y="275"/>
                  </a:cubicBezTo>
                  <a:cubicBezTo>
                    <a:pt x="77" y="275"/>
                    <a:pt x="73" y="274"/>
                    <a:pt x="70" y="274"/>
                  </a:cubicBezTo>
                  <a:cubicBezTo>
                    <a:pt x="70" y="273"/>
                    <a:pt x="70" y="273"/>
                    <a:pt x="69" y="273"/>
                  </a:cubicBezTo>
                  <a:cubicBezTo>
                    <a:pt x="66" y="272"/>
                    <a:pt x="63" y="270"/>
                    <a:pt x="60" y="269"/>
                  </a:cubicBezTo>
                  <a:cubicBezTo>
                    <a:pt x="59" y="268"/>
                    <a:pt x="58" y="268"/>
                    <a:pt x="57" y="267"/>
                  </a:cubicBezTo>
                  <a:cubicBezTo>
                    <a:pt x="57" y="267"/>
                    <a:pt x="57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1" y="268"/>
                    <a:pt x="73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5"/>
                    <a:pt x="86" y="275"/>
                    <a:pt x="84" y="275"/>
                  </a:cubicBezTo>
                  <a:cubicBezTo>
                    <a:pt x="84" y="275"/>
                    <a:pt x="84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78" y="272"/>
                    <a:pt x="74" y="269"/>
                    <a:pt x="69" y="267"/>
                  </a:cubicBezTo>
                  <a:close/>
                  <a:moveTo>
                    <a:pt x="108" y="276"/>
                  </a:moveTo>
                  <a:cubicBezTo>
                    <a:pt x="92" y="272"/>
                    <a:pt x="78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7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4" y="270"/>
                    <a:pt x="97" y="271"/>
                    <a:pt x="101" y="272"/>
                  </a:cubicBezTo>
                  <a:cubicBezTo>
                    <a:pt x="103" y="273"/>
                    <a:pt x="106" y="274"/>
                    <a:pt x="108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8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2" y="266"/>
                    <a:pt x="111" y="269"/>
                  </a:cubicBezTo>
                  <a:cubicBezTo>
                    <a:pt x="117" y="270"/>
                    <a:pt x="122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30" y="276"/>
                    <a:pt x="127" y="276"/>
                    <a:pt x="123" y="276"/>
                  </a:cubicBezTo>
                  <a:cubicBezTo>
                    <a:pt x="113" y="272"/>
                    <a:pt x="102" y="269"/>
                    <a:pt x="91" y="264"/>
                  </a:cubicBezTo>
                  <a:cubicBezTo>
                    <a:pt x="89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0"/>
                    <a:pt x="122" y="269"/>
                    <a:pt x="113" y="266"/>
                  </a:cubicBezTo>
                  <a:cubicBezTo>
                    <a:pt x="107" y="264"/>
                    <a:pt x="102" y="262"/>
                    <a:pt x="96" y="260"/>
                  </a:cubicBezTo>
                  <a:cubicBezTo>
                    <a:pt x="93" y="259"/>
                    <a:pt x="90" y="258"/>
                    <a:pt x="87" y="256"/>
                  </a:cubicBezTo>
                  <a:cubicBezTo>
                    <a:pt x="85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2" y="265"/>
                  </a:cubicBezTo>
                  <a:cubicBezTo>
                    <a:pt x="123" y="269"/>
                    <a:pt x="133" y="272"/>
                    <a:pt x="144" y="275"/>
                  </a:cubicBezTo>
                  <a:cubicBezTo>
                    <a:pt x="143" y="275"/>
                    <a:pt x="141" y="276"/>
                    <a:pt x="139" y="276"/>
                  </a:cubicBezTo>
                  <a:close/>
                  <a:moveTo>
                    <a:pt x="147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5" y="257"/>
                    <a:pt x="92" y="256"/>
                    <a:pt x="88" y="254"/>
                  </a:cubicBezTo>
                  <a:cubicBezTo>
                    <a:pt x="88" y="254"/>
                    <a:pt x="84" y="253"/>
                    <a:pt x="84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100" y="257"/>
                    <a:pt x="112" y="262"/>
                    <a:pt x="124" y="266"/>
                  </a:cubicBezTo>
                  <a:cubicBezTo>
                    <a:pt x="130" y="267"/>
                    <a:pt x="137" y="269"/>
                    <a:pt x="143" y="271"/>
                  </a:cubicBezTo>
                  <a:cubicBezTo>
                    <a:pt x="147" y="272"/>
                    <a:pt x="151" y="274"/>
                    <a:pt x="156" y="274"/>
                  </a:cubicBezTo>
                  <a:cubicBezTo>
                    <a:pt x="153" y="275"/>
                    <a:pt x="150" y="275"/>
                    <a:pt x="147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4" y="271"/>
                    <a:pt x="128" y="269"/>
                  </a:cubicBezTo>
                  <a:cubicBezTo>
                    <a:pt x="122" y="267"/>
                    <a:pt x="116" y="266"/>
                    <a:pt x="110" y="263"/>
                  </a:cubicBezTo>
                  <a:cubicBezTo>
                    <a:pt x="108" y="262"/>
                    <a:pt x="105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6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1" y="253"/>
                    <a:pt x="81" y="252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5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9" y="272"/>
                  </a:moveTo>
                  <a:cubicBezTo>
                    <a:pt x="173" y="269"/>
                    <a:pt x="168" y="267"/>
                    <a:pt x="162" y="265"/>
                  </a:cubicBezTo>
                  <a:cubicBezTo>
                    <a:pt x="156" y="264"/>
                    <a:pt x="150" y="261"/>
                    <a:pt x="145" y="259"/>
                  </a:cubicBezTo>
                  <a:cubicBezTo>
                    <a:pt x="135" y="256"/>
                    <a:pt x="124" y="253"/>
                    <a:pt x="114" y="248"/>
                  </a:cubicBezTo>
                  <a:cubicBezTo>
                    <a:pt x="115" y="249"/>
                    <a:pt x="116" y="249"/>
                    <a:pt x="117" y="249"/>
                  </a:cubicBezTo>
                  <a:cubicBezTo>
                    <a:pt x="119" y="250"/>
                    <a:pt x="122" y="251"/>
                    <a:pt x="125" y="252"/>
                  </a:cubicBezTo>
                  <a:cubicBezTo>
                    <a:pt x="131" y="254"/>
                    <a:pt x="137" y="256"/>
                    <a:pt x="143" y="257"/>
                  </a:cubicBezTo>
                  <a:cubicBezTo>
                    <a:pt x="149" y="259"/>
                    <a:pt x="154" y="261"/>
                    <a:pt x="160" y="262"/>
                  </a:cubicBezTo>
                  <a:cubicBezTo>
                    <a:pt x="168" y="265"/>
                    <a:pt x="176" y="268"/>
                    <a:pt x="183" y="271"/>
                  </a:cubicBezTo>
                  <a:cubicBezTo>
                    <a:pt x="182" y="271"/>
                    <a:pt x="180" y="272"/>
                    <a:pt x="179" y="272"/>
                  </a:cubicBezTo>
                  <a:close/>
                  <a:moveTo>
                    <a:pt x="110" y="246"/>
                  </a:moveTo>
                  <a:cubicBezTo>
                    <a:pt x="111" y="246"/>
                    <a:pt x="111" y="246"/>
                    <a:pt x="111" y="246"/>
                  </a:cubicBezTo>
                  <a:cubicBezTo>
                    <a:pt x="111" y="246"/>
                    <a:pt x="111" y="246"/>
                    <a:pt x="112" y="246"/>
                  </a:cubicBezTo>
                  <a:cubicBezTo>
                    <a:pt x="113" y="246"/>
                    <a:pt x="115" y="246"/>
                    <a:pt x="117" y="247"/>
                  </a:cubicBezTo>
                  <a:cubicBezTo>
                    <a:pt x="117" y="247"/>
                    <a:pt x="118" y="247"/>
                    <a:pt x="118" y="247"/>
                  </a:cubicBezTo>
                  <a:cubicBezTo>
                    <a:pt x="127" y="251"/>
                    <a:pt x="135" y="254"/>
                    <a:pt x="144" y="257"/>
                  </a:cubicBezTo>
                  <a:cubicBezTo>
                    <a:pt x="133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7" y="235"/>
                    <a:pt x="124" y="234"/>
                  </a:cubicBezTo>
                  <a:cubicBezTo>
                    <a:pt x="122" y="233"/>
                    <a:pt x="121" y="232"/>
                    <a:pt x="119" y="231"/>
                  </a:cubicBezTo>
                  <a:cubicBezTo>
                    <a:pt x="123" y="233"/>
                    <a:pt x="127" y="234"/>
                    <a:pt x="132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7" y="246"/>
                  </a:moveTo>
                  <a:cubicBezTo>
                    <a:pt x="133" y="249"/>
                    <a:pt x="139" y="251"/>
                    <a:pt x="145" y="254"/>
                  </a:cubicBezTo>
                  <a:cubicBezTo>
                    <a:pt x="137" y="251"/>
                    <a:pt x="128" y="249"/>
                    <a:pt x="120" y="247"/>
                  </a:cubicBezTo>
                  <a:cubicBezTo>
                    <a:pt x="122" y="247"/>
                    <a:pt x="125" y="246"/>
                    <a:pt x="127" y="246"/>
                  </a:cubicBezTo>
                  <a:close/>
                  <a:moveTo>
                    <a:pt x="113" y="240"/>
                  </a:moveTo>
                  <a:cubicBezTo>
                    <a:pt x="115" y="241"/>
                    <a:pt x="116" y="242"/>
                    <a:pt x="118" y="243"/>
                  </a:cubicBezTo>
                  <a:cubicBezTo>
                    <a:pt x="118" y="243"/>
                    <a:pt x="115" y="243"/>
                    <a:pt x="114" y="243"/>
                  </a:cubicBezTo>
                  <a:cubicBezTo>
                    <a:pt x="114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3" y="240"/>
                  </a:cubicBezTo>
                  <a:close/>
                  <a:moveTo>
                    <a:pt x="114" y="240"/>
                  </a:moveTo>
                  <a:cubicBezTo>
                    <a:pt x="117" y="241"/>
                    <a:pt x="119" y="241"/>
                    <a:pt x="122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6" y="243"/>
                    <a:pt x="123" y="244"/>
                    <a:pt x="120" y="244"/>
                  </a:cubicBezTo>
                  <a:cubicBezTo>
                    <a:pt x="120" y="244"/>
                    <a:pt x="120" y="243"/>
                    <a:pt x="120" y="243"/>
                  </a:cubicBezTo>
                  <a:cubicBezTo>
                    <a:pt x="118" y="242"/>
                    <a:pt x="116" y="241"/>
                    <a:pt x="114" y="240"/>
                  </a:cubicBezTo>
                  <a:close/>
                  <a:moveTo>
                    <a:pt x="124" y="240"/>
                  </a:moveTo>
                  <a:cubicBezTo>
                    <a:pt x="122" y="240"/>
                    <a:pt x="120" y="240"/>
                    <a:pt x="119" y="239"/>
                  </a:cubicBezTo>
                  <a:cubicBezTo>
                    <a:pt x="119" y="239"/>
                    <a:pt x="113" y="237"/>
                    <a:pt x="117" y="238"/>
                  </a:cubicBezTo>
                  <a:cubicBezTo>
                    <a:pt x="122" y="239"/>
                    <a:pt x="127" y="241"/>
                    <a:pt x="132" y="241"/>
                  </a:cubicBezTo>
                  <a:cubicBezTo>
                    <a:pt x="132" y="242"/>
                    <a:pt x="132" y="242"/>
                    <a:pt x="132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29" y="242"/>
                    <a:pt x="126" y="241"/>
                    <a:pt x="124" y="240"/>
                  </a:cubicBezTo>
                  <a:close/>
                  <a:moveTo>
                    <a:pt x="132" y="240"/>
                  </a:moveTo>
                  <a:cubicBezTo>
                    <a:pt x="130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7" y="238"/>
                    <a:pt x="130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4" y="229"/>
                  </a:cubicBezTo>
                  <a:cubicBezTo>
                    <a:pt x="126" y="230"/>
                    <a:pt x="128" y="231"/>
                    <a:pt x="131" y="231"/>
                  </a:cubicBezTo>
                  <a:cubicBezTo>
                    <a:pt x="131" y="232"/>
                    <a:pt x="131" y="233"/>
                    <a:pt x="131" y="234"/>
                  </a:cubicBezTo>
                  <a:cubicBezTo>
                    <a:pt x="127" y="232"/>
                    <a:pt x="123" y="230"/>
                    <a:pt x="118" y="228"/>
                  </a:cubicBezTo>
                  <a:cubicBezTo>
                    <a:pt x="115" y="226"/>
                    <a:pt x="119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7"/>
                    <a:pt x="122" y="227"/>
                    <a:pt x="119" y="225"/>
                  </a:cubicBezTo>
                  <a:cubicBezTo>
                    <a:pt x="121" y="226"/>
                    <a:pt x="126" y="227"/>
                    <a:pt x="129" y="228"/>
                  </a:cubicBezTo>
                  <a:cubicBezTo>
                    <a:pt x="130" y="228"/>
                    <a:pt x="130" y="229"/>
                    <a:pt x="130" y="230"/>
                  </a:cubicBezTo>
                  <a:close/>
                  <a:moveTo>
                    <a:pt x="129" y="226"/>
                  </a:moveTo>
                  <a:cubicBezTo>
                    <a:pt x="126" y="225"/>
                    <a:pt x="124" y="224"/>
                    <a:pt x="121" y="223"/>
                  </a:cubicBezTo>
                  <a:cubicBezTo>
                    <a:pt x="121" y="223"/>
                    <a:pt x="121" y="223"/>
                    <a:pt x="120" y="223"/>
                  </a:cubicBezTo>
                  <a:cubicBezTo>
                    <a:pt x="121" y="223"/>
                    <a:pt x="122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9" y="226"/>
                  </a:cubicBezTo>
                  <a:close/>
                  <a:moveTo>
                    <a:pt x="177" y="260"/>
                  </a:moveTo>
                  <a:cubicBezTo>
                    <a:pt x="169" y="256"/>
                    <a:pt x="160" y="254"/>
                    <a:pt x="151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3" y="246"/>
                    <a:pt x="133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9" y="259"/>
                    <a:pt x="149" y="255"/>
                    <a:pt x="132" y="248"/>
                  </a:cubicBezTo>
                  <a:cubicBezTo>
                    <a:pt x="131" y="247"/>
                    <a:pt x="129" y="247"/>
                    <a:pt x="128" y="246"/>
                  </a:cubicBezTo>
                  <a:cubicBezTo>
                    <a:pt x="129" y="246"/>
                    <a:pt x="129" y="246"/>
                    <a:pt x="130" y="246"/>
                  </a:cubicBezTo>
                  <a:cubicBezTo>
                    <a:pt x="131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9" y="260"/>
                  </a:cubicBezTo>
                  <a:cubicBezTo>
                    <a:pt x="179" y="261"/>
                    <a:pt x="179" y="261"/>
                    <a:pt x="180" y="261"/>
                  </a:cubicBezTo>
                  <a:cubicBezTo>
                    <a:pt x="180" y="262"/>
                    <a:pt x="185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9" y="265"/>
                    <a:pt x="182" y="266"/>
                  </a:cubicBezTo>
                  <a:cubicBezTo>
                    <a:pt x="183" y="266"/>
                    <a:pt x="183" y="267"/>
                    <a:pt x="184" y="267"/>
                  </a:cubicBezTo>
                  <a:cubicBezTo>
                    <a:pt x="176" y="265"/>
                    <a:pt x="168" y="261"/>
                    <a:pt x="159" y="258"/>
                  </a:cubicBezTo>
                  <a:cubicBezTo>
                    <a:pt x="164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6" y="270"/>
                    <a:pt x="185" y="270"/>
                    <a:pt x="184" y="270"/>
                  </a:cubicBezTo>
                  <a:cubicBezTo>
                    <a:pt x="178" y="267"/>
                    <a:pt x="171" y="265"/>
                    <a:pt x="165" y="263"/>
                  </a:cubicBezTo>
                  <a:cubicBezTo>
                    <a:pt x="161" y="262"/>
                    <a:pt x="158" y="261"/>
                    <a:pt x="154" y="260"/>
                  </a:cubicBezTo>
                  <a:cubicBezTo>
                    <a:pt x="144" y="256"/>
                    <a:pt x="133" y="253"/>
                    <a:pt x="123" y="248"/>
                  </a:cubicBezTo>
                  <a:cubicBezTo>
                    <a:pt x="124" y="249"/>
                    <a:pt x="125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3" y="256"/>
                  </a:cubicBezTo>
                  <a:cubicBezTo>
                    <a:pt x="164" y="260"/>
                    <a:pt x="175" y="265"/>
                    <a:pt x="187" y="269"/>
                  </a:cubicBezTo>
                  <a:cubicBezTo>
                    <a:pt x="187" y="269"/>
                    <a:pt x="187" y="269"/>
                    <a:pt x="186" y="269"/>
                  </a:cubicBezTo>
                  <a:close/>
                  <a:moveTo>
                    <a:pt x="171" y="273"/>
                  </a:moveTo>
                  <a:cubicBezTo>
                    <a:pt x="171" y="273"/>
                    <a:pt x="171" y="273"/>
                    <a:pt x="171" y="273"/>
                  </a:cubicBezTo>
                  <a:cubicBezTo>
                    <a:pt x="159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2" y="255"/>
                    <a:pt x="128" y="257"/>
                    <a:pt x="135" y="260"/>
                  </a:cubicBezTo>
                  <a:cubicBezTo>
                    <a:pt x="149" y="264"/>
                    <a:pt x="163" y="269"/>
                    <a:pt x="177" y="272"/>
                  </a:cubicBezTo>
                  <a:cubicBezTo>
                    <a:pt x="175" y="273"/>
                    <a:pt x="173" y="273"/>
                    <a:pt x="171" y="273"/>
                  </a:cubicBezTo>
                  <a:close/>
                  <a:moveTo>
                    <a:pt x="159" y="274"/>
                  </a:moveTo>
                  <a:cubicBezTo>
                    <a:pt x="159" y="274"/>
                    <a:pt x="158" y="274"/>
                    <a:pt x="158" y="274"/>
                  </a:cubicBezTo>
                  <a:cubicBezTo>
                    <a:pt x="158" y="274"/>
                    <a:pt x="158" y="274"/>
                    <a:pt x="158" y="274"/>
                  </a:cubicBezTo>
                  <a:cubicBezTo>
                    <a:pt x="146" y="269"/>
                    <a:pt x="134" y="267"/>
                    <a:pt x="122" y="262"/>
                  </a:cubicBezTo>
                  <a:cubicBezTo>
                    <a:pt x="116" y="260"/>
                    <a:pt x="109" y="257"/>
                    <a:pt x="102" y="254"/>
                  </a:cubicBezTo>
                  <a:cubicBezTo>
                    <a:pt x="101" y="254"/>
                    <a:pt x="99" y="253"/>
                    <a:pt x="97" y="253"/>
                  </a:cubicBezTo>
                  <a:cubicBezTo>
                    <a:pt x="110" y="256"/>
                    <a:pt x="122" y="260"/>
                    <a:pt x="135" y="264"/>
                  </a:cubicBezTo>
                  <a:cubicBezTo>
                    <a:pt x="146" y="268"/>
                    <a:pt x="156" y="272"/>
                    <a:pt x="168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1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3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1" y="263"/>
                    <a:pt x="89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8" y="276"/>
                    <a:pt x="114" y="276"/>
                    <a:pt x="111" y="276"/>
                  </a:cubicBezTo>
                  <a:close/>
                  <a:moveTo>
                    <a:pt x="98" y="276"/>
                  </a:moveTo>
                  <a:cubicBezTo>
                    <a:pt x="97" y="276"/>
                    <a:pt x="96" y="276"/>
                    <a:pt x="96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6" y="266"/>
                    <a:pt x="72" y="265"/>
                    <a:pt x="69" y="263"/>
                  </a:cubicBezTo>
                  <a:cubicBezTo>
                    <a:pt x="67" y="262"/>
                    <a:pt x="65" y="261"/>
                    <a:pt x="64" y="260"/>
                  </a:cubicBezTo>
                  <a:cubicBezTo>
                    <a:pt x="65" y="261"/>
                    <a:pt x="67" y="262"/>
                    <a:pt x="68" y="262"/>
                  </a:cubicBezTo>
                  <a:cubicBezTo>
                    <a:pt x="75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1" y="276"/>
                    <a:pt x="98" y="276"/>
                  </a:cubicBezTo>
                  <a:close/>
                  <a:moveTo>
                    <a:pt x="55" y="269"/>
                  </a:moveTo>
                  <a:cubicBezTo>
                    <a:pt x="58" y="270"/>
                    <a:pt x="61" y="272"/>
                    <a:pt x="64" y="273"/>
                  </a:cubicBezTo>
                  <a:cubicBezTo>
                    <a:pt x="60" y="272"/>
                    <a:pt x="56" y="271"/>
                    <a:pt x="55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2"/>
                    <a:pt x="58" y="263"/>
                  </a:cubicBezTo>
                  <a:cubicBezTo>
                    <a:pt x="60" y="264"/>
                    <a:pt x="62" y="265"/>
                    <a:pt x="64" y="265"/>
                  </a:cubicBezTo>
                  <a:cubicBezTo>
                    <a:pt x="65" y="266"/>
                    <a:pt x="67" y="267"/>
                    <a:pt x="68" y="268"/>
                  </a:cubicBezTo>
                  <a:cubicBezTo>
                    <a:pt x="72" y="269"/>
                    <a:pt x="76" y="271"/>
                    <a:pt x="80" y="273"/>
                  </a:cubicBezTo>
                  <a:cubicBezTo>
                    <a:pt x="79" y="273"/>
                    <a:pt x="78" y="273"/>
                    <a:pt x="78" y="272"/>
                  </a:cubicBezTo>
                  <a:cubicBezTo>
                    <a:pt x="75" y="272"/>
                    <a:pt x="73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7" y="254"/>
                    <a:pt x="78" y="254"/>
                    <a:pt x="79" y="253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89" y="259"/>
                    <a:pt x="100" y="262"/>
                    <a:pt x="111" y="266"/>
                  </a:cubicBezTo>
                  <a:cubicBezTo>
                    <a:pt x="116" y="267"/>
                    <a:pt x="120" y="269"/>
                    <a:pt x="125" y="270"/>
                  </a:cubicBezTo>
                  <a:cubicBezTo>
                    <a:pt x="128" y="271"/>
                    <a:pt x="131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7" y="276"/>
                    <a:pt x="136" y="276"/>
                  </a:cubicBezTo>
                  <a:cubicBezTo>
                    <a:pt x="131" y="275"/>
                    <a:pt x="126" y="273"/>
                    <a:pt x="122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4" y="263"/>
                    <a:pt x="84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3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4" y="237"/>
                    <a:pt x="114" y="237"/>
                    <a:pt x="114" y="237"/>
                  </a:cubicBezTo>
                  <a:cubicBezTo>
                    <a:pt x="119" y="240"/>
                    <a:pt x="125" y="241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9" y="243"/>
                    <a:pt x="127" y="242"/>
                    <a:pt x="126" y="242"/>
                  </a:cubicBezTo>
                  <a:cubicBezTo>
                    <a:pt x="125" y="242"/>
                    <a:pt x="123" y="241"/>
                    <a:pt x="122" y="241"/>
                  </a:cubicBezTo>
                  <a:cubicBezTo>
                    <a:pt x="119" y="240"/>
                    <a:pt x="116" y="240"/>
                    <a:pt x="113" y="240"/>
                  </a:cubicBezTo>
                  <a:cubicBezTo>
                    <a:pt x="113" y="238"/>
                    <a:pt x="113" y="236"/>
                    <a:pt x="113" y="234"/>
                  </a:cubicBezTo>
                  <a:close/>
                  <a:moveTo>
                    <a:pt x="117" y="221"/>
                  </a:moveTo>
                  <a:cubicBezTo>
                    <a:pt x="117" y="221"/>
                    <a:pt x="117" y="221"/>
                    <a:pt x="117" y="221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21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5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7" y="224"/>
                    <a:pt x="117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6" y="228"/>
                    <a:pt x="128" y="230"/>
                    <a:pt x="130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6" y="225"/>
                    <a:pt x="116" y="223"/>
                    <a:pt x="117" y="221"/>
                  </a:cubicBezTo>
                  <a:close/>
                  <a:moveTo>
                    <a:pt x="16" y="74"/>
                  </a:moveTo>
                  <a:cubicBezTo>
                    <a:pt x="22" y="60"/>
                    <a:pt x="28" y="47"/>
                    <a:pt x="39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4" y="16"/>
                    <a:pt x="76" y="19"/>
                    <a:pt x="78" y="21"/>
                  </a:cubicBezTo>
                  <a:cubicBezTo>
                    <a:pt x="42" y="37"/>
                    <a:pt x="18" y="72"/>
                    <a:pt x="18" y="111"/>
                  </a:cubicBezTo>
                  <a:cubicBezTo>
                    <a:pt x="18" y="160"/>
                    <a:pt x="54" y="201"/>
                    <a:pt x="101" y="209"/>
                  </a:cubicBezTo>
                  <a:cubicBezTo>
                    <a:pt x="120" y="213"/>
                    <a:pt x="140" y="211"/>
                    <a:pt x="158" y="205"/>
                  </a:cubicBezTo>
                  <a:cubicBezTo>
                    <a:pt x="158" y="207"/>
                    <a:pt x="159" y="210"/>
                    <a:pt x="161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3" y="219"/>
                    <a:pt x="103" y="218"/>
                    <a:pt x="93" y="216"/>
                  </a:cubicBezTo>
                  <a:cubicBezTo>
                    <a:pt x="61" y="208"/>
                    <a:pt x="32" y="189"/>
                    <a:pt x="19" y="158"/>
                  </a:cubicBezTo>
                  <a:cubicBezTo>
                    <a:pt x="6" y="131"/>
                    <a:pt x="5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60"/>
            <p:cNvSpPr>
              <a:spLocks noEditPoints="1"/>
            </p:cNvSpPr>
            <p:nvPr/>
          </p:nvSpPr>
          <p:spPr bwMode="auto">
            <a:xfrm>
              <a:off x="2668588" y="5624513"/>
              <a:ext cx="82550" cy="74613"/>
            </a:xfrm>
            <a:custGeom>
              <a:avLst/>
              <a:gdLst>
                <a:gd name="T0" fmla="*/ 16 w 22"/>
                <a:gd name="T1" fmla="*/ 9 h 20"/>
                <a:gd name="T2" fmla="*/ 12 w 22"/>
                <a:gd name="T3" fmla="*/ 3 h 20"/>
                <a:gd name="T4" fmla="*/ 4 w 22"/>
                <a:gd name="T5" fmla="*/ 1 h 20"/>
                <a:gd name="T6" fmla="*/ 2 w 22"/>
                <a:gd name="T7" fmla="*/ 1 h 20"/>
                <a:gd name="T8" fmla="*/ 0 w 22"/>
                <a:gd name="T9" fmla="*/ 2 h 20"/>
                <a:gd name="T10" fmla="*/ 6 w 22"/>
                <a:gd name="T11" fmla="*/ 13 h 20"/>
                <a:gd name="T12" fmla="*/ 17 w 22"/>
                <a:gd name="T13" fmla="*/ 19 h 20"/>
                <a:gd name="T14" fmla="*/ 16 w 22"/>
                <a:gd name="T15" fmla="*/ 9 h 20"/>
                <a:gd name="T16" fmla="*/ 5 w 22"/>
                <a:gd name="T17" fmla="*/ 6 h 20"/>
                <a:gd name="T18" fmla="*/ 12 w 22"/>
                <a:gd name="T19" fmla="*/ 8 h 20"/>
                <a:gd name="T20" fmla="*/ 13 w 22"/>
                <a:gd name="T21" fmla="*/ 9 h 20"/>
                <a:gd name="T22" fmla="*/ 7 w 22"/>
                <a:gd name="T23" fmla="*/ 8 h 20"/>
                <a:gd name="T24" fmla="*/ 7 w 22"/>
                <a:gd name="T25" fmla="*/ 9 h 20"/>
                <a:gd name="T26" fmla="*/ 14 w 22"/>
                <a:gd name="T27" fmla="*/ 12 h 20"/>
                <a:gd name="T28" fmla="*/ 10 w 22"/>
                <a:gd name="T29" fmla="*/ 12 h 20"/>
                <a:gd name="T30" fmla="*/ 8 w 22"/>
                <a:gd name="T31" fmla="*/ 10 h 20"/>
                <a:gd name="T32" fmla="*/ 5 w 22"/>
                <a:gd name="T33" fmla="*/ 6 h 20"/>
                <a:gd name="T34" fmla="*/ 4 w 22"/>
                <a:gd name="T35" fmla="*/ 4 h 20"/>
                <a:gd name="T36" fmla="*/ 5 w 22"/>
                <a:gd name="T37" fmla="*/ 5 h 20"/>
                <a:gd name="T38" fmla="*/ 4 w 22"/>
                <a:gd name="T39" fmla="*/ 5 h 20"/>
                <a:gd name="T40" fmla="*/ 4 w 22"/>
                <a:gd name="T41" fmla="*/ 5 h 20"/>
                <a:gd name="T42" fmla="*/ 4 w 22"/>
                <a:gd name="T43" fmla="*/ 4 h 20"/>
                <a:gd name="T44" fmla="*/ 12 w 22"/>
                <a:gd name="T45" fmla="*/ 7 h 20"/>
                <a:gd name="T46" fmla="*/ 6 w 22"/>
                <a:gd name="T47" fmla="*/ 6 h 20"/>
                <a:gd name="T48" fmla="*/ 11 w 22"/>
                <a:gd name="T49" fmla="*/ 6 h 20"/>
                <a:gd name="T50" fmla="*/ 12 w 22"/>
                <a:gd name="T51" fmla="*/ 7 h 20"/>
                <a:gd name="T52" fmla="*/ 15 w 22"/>
                <a:gd name="T53" fmla="*/ 12 h 20"/>
                <a:gd name="T54" fmla="*/ 8 w 22"/>
                <a:gd name="T55" fmla="*/ 9 h 20"/>
                <a:gd name="T56" fmla="*/ 13 w 22"/>
                <a:gd name="T57" fmla="*/ 9 h 20"/>
                <a:gd name="T58" fmla="*/ 15 w 22"/>
                <a:gd name="T59" fmla="*/ 12 h 20"/>
                <a:gd name="T60" fmla="*/ 16 w 22"/>
                <a:gd name="T61" fmla="*/ 16 h 20"/>
                <a:gd name="T62" fmla="*/ 15 w 22"/>
                <a:gd name="T63" fmla="*/ 16 h 20"/>
                <a:gd name="T64" fmla="*/ 13 w 22"/>
                <a:gd name="T65" fmla="*/ 14 h 20"/>
                <a:gd name="T66" fmla="*/ 11 w 22"/>
                <a:gd name="T67" fmla="*/ 13 h 20"/>
                <a:gd name="T68" fmla="*/ 15 w 22"/>
                <a:gd name="T69" fmla="*/ 12 h 20"/>
                <a:gd name="T70" fmla="*/ 15 w 22"/>
                <a:gd name="T71" fmla="*/ 12 h 20"/>
                <a:gd name="T72" fmla="*/ 16 w 22"/>
                <a:gd name="T7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" h="20">
                  <a:moveTo>
                    <a:pt x="16" y="9"/>
                  </a:moveTo>
                  <a:cubicBezTo>
                    <a:pt x="15" y="7"/>
                    <a:pt x="14" y="4"/>
                    <a:pt x="12" y="3"/>
                  </a:cubicBezTo>
                  <a:cubicBezTo>
                    <a:pt x="9" y="2"/>
                    <a:pt x="6" y="3"/>
                    <a:pt x="4" y="1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6"/>
                    <a:pt x="4" y="10"/>
                    <a:pt x="6" y="13"/>
                  </a:cubicBezTo>
                  <a:cubicBezTo>
                    <a:pt x="9" y="15"/>
                    <a:pt x="13" y="20"/>
                    <a:pt x="17" y="19"/>
                  </a:cubicBezTo>
                  <a:cubicBezTo>
                    <a:pt x="22" y="17"/>
                    <a:pt x="18" y="11"/>
                    <a:pt x="16" y="9"/>
                  </a:cubicBezTo>
                  <a:close/>
                  <a:moveTo>
                    <a:pt x="5" y="6"/>
                  </a:moveTo>
                  <a:cubicBezTo>
                    <a:pt x="7" y="7"/>
                    <a:pt x="10" y="7"/>
                    <a:pt x="12" y="8"/>
                  </a:cubicBezTo>
                  <a:cubicBezTo>
                    <a:pt x="12" y="8"/>
                    <a:pt x="13" y="8"/>
                    <a:pt x="13" y="9"/>
                  </a:cubicBezTo>
                  <a:cubicBezTo>
                    <a:pt x="11" y="9"/>
                    <a:pt x="9" y="8"/>
                    <a:pt x="7" y="8"/>
                  </a:cubicBezTo>
                  <a:cubicBezTo>
                    <a:pt x="7" y="8"/>
                    <a:pt x="7" y="9"/>
                    <a:pt x="7" y="9"/>
                  </a:cubicBezTo>
                  <a:cubicBezTo>
                    <a:pt x="9" y="11"/>
                    <a:pt x="12" y="11"/>
                    <a:pt x="14" y="12"/>
                  </a:cubicBezTo>
                  <a:cubicBezTo>
                    <a:pt x="13" y="12"/>
                    <a:pt x="11" y="12"/>
                    <a:pt x="10" y="12"/>
                  </a:cubicBezTo>
                  <a:cubicBezTo>
                    <a:pt x="9" y="11"/>
                    <a:pt x="8" y="10"/>
                    <a:pt x="8" y="10"/>
                  </a:cubicBezTo>
                  <a:cubicBezTo>
                    <a:pt x="7" y="9"/>
                    <a:pt x="5" y="7"/>
                    <a:pt x="5" y="6"/>
                  </a:cubicBezTo>
                  <a:close/>
                  <a:moveTo>
                    <a:pt x="4" y="4"/>
                  </a:moveTo>
                  <a:cubicBezTo>
                    <a:pt x="4" y="4"/>
                    <a:pt x="4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  <a:moveTo>
                    <a:pt x="12" y="7"/>
                  </a:moveTo>
                  <a:cubicBezTo>
                    <a:pt x="10" y="7"/>
                    <a:pt x="8" y="6"/>
                    <a:pt x="6" y="6"/>
                  </a:cubicBezTo>
                  <a:cubicBezTo>
                    <a:pt x="7" y="6"/>
                    <a:pt x="9" y="6"/>
                    <a:pt x="11" y="6"/>
                  </a:cubicBezTo>
                  <a:cubicBezTo>
                    <a:pt x="11" y="7"/>
                    <a:pt x="11" y="7"/>
                    <a:pt x="12" y="7"/>
                  </a:cubicBezTo>
                  <a:close/>
                  <a:moveTo>
                    <a:pt x="15" y="12"/>
                  </a:moveTo>
                  <a:cubicBezTo>
                    <a:pt x="13" y="11"/>
                    <a:pt x="10" y="10"/>
                    <a:pt x="8" y="9"/>
                  </a:cubicBezTo>
                  <a:cubicBezTo>
                    <a:pt x="10" y="9"/>
                    <a:pt x="11" y="9"/>
                    <a:pt x="13" y="9"/>
                  </a:cubicBezTo>
                  <a:cubicBezTo>
                    <a:pt x="14" y="10"/>
                    <a:pt x="14" y="11"/>
                    <a:pt x="15" y="12"/>
                  </a:cubicBezTo>
                  <a:close/>
                  <a:moveTo>
                    <a:pt x="16" y="16"/>
                  </a:moveTo>
                  <a:cubicBezTo>
                    <a:pt x="16" y="16"/>
                    <a:pt x="15" y="16"/>
                    <a:pt x="15" y="16"/>
                  </a:cubicBezTo>
                  <a:cubicBezTo>
                    <a:pt x="15" y="15"/>
                    <a:pt x="14" y="15"/>
                    <a:pt x="13" y="14"/>
                  </a:cubicBezTo>
                  <a:cubicBezTo>
                    <a:pt x="12" y="14"/>
                    <a:pt x="11" y="14"/>
                    <a:pt x="11" y="13"/>
                  </a:cubicBezTo>
                  <a:cubicBezTo>
                    <a:pt x="12" y="13"/>
                    <a:pt x="14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4"/>
                    <a:pt x="17" y="16"/>
                    <a:pt x="16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61"/>
            <p:cNvSpPr>
              <a:spLocks noEditPoints="1"/>
            </p:cNvSpPr>
            <p:nvPr/>
          </p:nvSpPr>
          <p:spPr bwMode="auto">
            <a:xfrm>
              <a:off x="2390775" y="5008563"/>
              <a:ext cx="877888" cy="1047750"/>
            </a:xfrm>
            <a:custGeom>
              <a:avLst/>
              <a:gdLst>
                <a:gd name="T0" fmla="*/ 80 w 234"/>
                <a:gd name="T1" fmla="*/ 20 h 279"/>
                <a:gd name="T2" fmla="*/ 57 w 234"/>
                <a:gd name="T3" fmla="*/ 89 h 279"/>
                <a:gd name="T4" fmla="*/ 53 w 234"/>
                <a:gd name="T5" fmla="*/ 107 h 279"/>
                <a:gd name="T6" fmla="*/ 48 w 234"/>
                <a:gd name="T7" fmla="*/ 89 h 279"/>
                <a:gd name="T8" fmla="*/ 95 w 234"/>
                <a:gd name="T9" fmla="*/ 97 h 279"/>
                <a:gd name="T10" fmla="*/ 63 w 234"/>
                <a:gd name="T11" fmla="*/ 99 h 279"/>
                <a:gd name="T12" fmla="*/ 93 w 234"/>
                <a:gd name="T13" fmla="*/ 113 h 279"/>
                <a:gd name="T14" fmla="*/ 92 w 234"/>
                <a:gd name="T15" fmla="*/ 133 h 279"/>
                <a:gd name="T16" fmla="*/ 131 w 234"/>
                <a:gd name="T17" fmla="*/ 155 h 279"/>
                <a:gd name="T18" fmla="*/ 109 w 234"/>
                <a:gd name="T19" fmla="*/ 162 h 279"/>
                <a:gd name="T20" fmla="*/ 99 w 234"/>
                <a:gd name="T21" fmla="*/ 163 h 279"/>
                <a:gd name="T22" fmla="*/ 77 w 234"/>
                <a:gd name="T23" fmla="*/ 141 h 279"/>
                <a:gd name="T24" fmla="*/ 57 w 234"/>
                <a:gd name="T25" fmla="*/ 124 h 279"/>
                <a:gd name="T26" fmla="*/ 60 w 234"/>
                <a:gd name="T27" fmla="*/ 119 h 279"/>
                <a:gd name="T28" fmla="*/ 86 w 234"/>
                <a:gd name="T29" fmla="*/ 120 h 279"/>
                <a:gd name="T30" fmla="*/ 64 w 234"/>
                <a:gd name="T31" fmla="*/ 101 h 279"/>
                <a:gd name="T32" fmla="*/ 116 w 234"/>
                <a:gd name="T33" fmla="*/ 109 h 279"/>
                <a:gd name="T34" fmla="*/ 45 w 234"/>
                <a:gd name="T35" fmla="*/ 78 h 279"/>
                <a:gd name="T36" fmla="*/ 27 w 234"/>
                <a:gd name="T37" fmla="*/ 95 h 279"/>
                <a:gd name="T38" fmla="*/ 20 w 234"/>
                <a:gd name="T39" fmla="*/ 112 h 279"/>
                <a:gd name="T40" fmla="*/ 30 w 234"/>
                <a:gd name="T41" fmla="*/ 88 h 279"/>
                <a:gd name="T42" fmla="*/ 50 w 234"/>
                <a:gd name="T43" fmla="*/ 76 h 279"/>
                <a:gd name="T44" fmla="*/ 148 w 234"/>
                <a:gd name="T45" fmla="*/ 66 h 279"/>
                <a:gd name="T46" fmla="*/ 101 w 234"/>
                <a:gd name="T47" fmla="*/ 51 h 279"/>
                <a:gd name="T48" fmla="*/ 70 w 234"/>
                <a:gd name="T49" fmla="*/ 41 h 279"/>
                <a:gd name="T50" fmla="*/ 64 w 234"/>
                <a:gd name="T51" fmla="*/ 47 h 279"/>
                <a:gd name="T52" fmla="*/ 67 w 234"/>
                <a:gd name="T53" fmla="*/ 58 h 279"/>
                <a:gd name="T54" fmla="*/ 67 w 234"/>
                <a:gd name="T55" fmla="*/ 73 h 279"/>
                <a:gd name="T56" fmla="*/ 133 w 234"/>
                <a:gd name="T57" fmla="*/ 90 h 279"/>
                <a:gd name="T58" fmla="*/ 144 w 234"/>
                <a:gd name="T59" fmla="*/ 80 h 279"/>
                <a:gd name="T60" fmla="*/ 129 w 234"/>
                <a:gd name="T61" fmla="*/ 67 h 279"/>
                <a:gd name="T62" fmla="*/ 131 w 234"/>
                <a:gd name="T63" fmla="*/ 85 h 279"/>
                <a:gd name="T64" fmla="*/ 60 w 234"/>
                <a:gd name="T65" fmla="*/ 72 h 279"/>
                <a:gd name="T66" fmla="*/ 52 w 234"/>
                <a:gd name="T67" fmla="*/ 60 h 279"/>
                <a:gd name="T68" fmla="*/ 57 w 234"/>
                <a:gd name="T69" fmla="*/ 37 h 279"/>
                <a:gd name="T70" fmla="*/ 73 w 234"/>
                <a:gd name="T71" fmla="*/ 27 h 279"/>
                <a:gd name="T72" fmla="*/ 97 w 234"/>
                <a:gd name="T73" fmla="*/ 38 h 279"/>
                <a:gd name="T74" fmla="*/ 97 w 234"/>
                <a:gd name="T75" fmla="*/ 29 h 279"/>
                <a:gd name="T76" fmla="*/ 109 w 234"/>
                <a:gd name="T77" fmla="*/ 38 h 279"/>
                <a:gd name="T78" fmla="*/ 83 w 234"/>
                <a:gd name="T79" fmla="*/ 35 h 279"/>
                <a:gd name="T80" fmla="*/ 222 w 234"/>
                <a:gd name="T81" fmla="*/ 128 h 279"/>
                <a:gd name="T82" fmla="*/ 217 w 234"/>
                <a:gd name="T83" fmla="*/ 129 h 279"/>
                <a:gd name="T84" fmla="*/ 209 w 234"/>
                <a:gd name="T85" fmla="*/ 62 h 279"/>
                <a:gd name="T86" fmla="*/ 221 w 234"/>
                <a:gd name="T87" fmla="*/ 93 h 279"/>
                <a:gd name="T88" fmla="*/ 223 w 234"/>
                <a:gd name="T89" fmla="*/ 116 h 279"/>
                <a:gd name="T90" fmla="*/ 205 w 234"/>
                <a:gd name="T91" fmla="*/ 114 h 279"/>
                <a:gd name="T92" fmla="*/ 201 w 234"/>
                <a:gd name="T93" fmla="*/ 90 h 279"/>
                <a:gd name="T94" fmla="*/ 208 w 234"/>
                <a:gd name="T95" fmla="*/ 73 h 279"/>
                <a:gd name="T96" fmla="*/ 36 w 234"/>
                <a:gd name="T97" fmla="*/ 96 h 279"/>
                <a:gd name="T98" fmla="*/ 119 w 234"/>
                <a:gd name="T99" fmla="*/ 43 h 279"/>
                <a:gd name="T100" fmla="*/ 183 w 234"/>
                <a:gd name="T101" fmla="*/ 34 h 279"/>
                <a:gd name="T102" fmla="*/ 115 w 234"/>
                <a:gd name="T103" fmla="*/ 227 h 279"/>
                <a:gd name="T104" fmla="*/ 168 w 234"/>
                <a:gd name="T105" fmla="*/ 273 h 279"/>
                <a:gd name="T106" fmla="*/ 58 w 234"/>
                <a:gd name="T107" fmla="*/ 262 h 279"/>
                <a:gd name="T108" fmla="*/ 100 w 234"/>
                <a:gd name="T109" fmla="*/ 272 h 279"/>
                <a:gd name="T110" fmla="*/ 145 w 234"/>
                <a:gd name="T111" fmla="*/ 275 h 279"/>
                <a:gd name="T112" fmla="*/ 123 w 234"/>
                <a:gd name="T113" fmla="*/ 234 h 279"/>
                <a:gd name="T114" fmla="*/ 132 w 234"/>
                <a:gd name="T115" fmla="*/ 238 h 279"/>
                <a:gd name="T116" fmla="*/ 178 w 234"/>
                <a:gd name="T117" fmla="*/ 261 h 279"/>
                <a:gd name="T118" fmla="*/ 102 w 234"/>
                <a:gd name="T119" fmla="*/ 254 h 279"/>
                <a:gd name="T120" fmla="*/ 70 w 234"/>
                <a:gd name="T121" fmla="*/ 270 h 279"/>
                <a:gd name="T122" fmla="*/ 117 w 234"/>
                <a:gd name="T123" fmla="*/ 222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" h="279">
                  <a:moveTo>
                    <a:pt x="7" y="94"/>
                  </a:moveTo>
                  <a:cubicBezTo>
                    <a:pt x="0" y="133"/>
                    <a:pt x="15" y="176"/>
                    <a:pt x="47" y="199"/>
                  </a:cubicBezTo>
                  <a:cubicBezTo>
                    <a:pt x="61" y="209"/>
                    <a:pt x="76" y="215"/>
                    <a:pt x="93" y="219"/>
                  </a:cubicBezTo>
                  <a:cubicBezTo>
                    <a:pt x="100" y="220"/>
                    <a:pt x="106" y="221"/>
                    <a:pt x="113" y="221"/>
                  </a:cubicBezTo>
                  <a:cubicBezTo>
                    <a:pt x="111" y="228"/>
                    <a:pt x="109" y="236"/>
                    <a:pt x="110" y="243"/>
                  </a:cubicBezTo>
                  <a:cubicBezTo>
                    <a:pt x="92" y="246"/>
                    <a:pt x="70" y="250"/>
                    <a:pt x="55" y="261"/>
                  </a:cubicBezTo>
                  <a:cubicBezTo>
                    <a:pt x="52" y="263"/>
                    <a:pt x="48" y="268"/>
                    <a:pt x="52" y="271"/>
                  </a:cubicBezTo>
                  <a:cubicBezTo>
                    <a:pt x="56" y="274"/>
                    <a:pt x="62" y="275"/>
                    <a:pt x="66" y="276"/>
                  </a:cubicBezTo>
                  <a:cubicBezTo>
                    <a:pt x="84" y="279"/>
                    <a:pt x="102" y="279"/>
                    <a:pt x="120" y="279"/>
                  </a:cubicBezTo>
                  <a:cubicBezTo>
                    <a:pt x="138" y="279"/>
                    <a:pt x="156" y="278"/>
                    <a:pt x="173" y="276"/>
                  </a:cubicBezTo>
                  <a:cubicBezTo>
                    <a:pt x="177" y="275"/>
                    <a:pt x="186" y="275"/>
                    <a:pt x="189" y="271"/>
                  </a:cubicBezTo>
                  <a:cubicBezTo>
                    <a:pt x="192" y="266"/>
                    <a:pt x="183" y="260"/>
                    <a:pt x="180" y="258"/>
                  </a:cubicBezTo>
                  <a:cubicBezTo>
                    <a:pt x="172" y="253"/>
                    <a:pt x="163" y="250"/>
                    <a:pt x="153" y="247"/>
                  </a:cubicBezTo>
                  <a:cubicBezTo>
                    <a:pt x="147" y="246"/>
                    <a:pt x="140" y="245"/>
                    <a:pt x="134" y="243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37" y="236"/>
                    <a:pt x="131" y="228"/>
                    <a:pt x="130" y="221"/>
                  </a:cubicBezTo>
                  <a:cubicBezTo>
                    <a:pt x="140" y="221"/>
                    <a:pt x="152" y="219"/>
                    <a:pt x="161" y="215"/>
                  </a:cubicBezTo>
                  <a:cubicBezTo>
                    <a:pt x="164" y="220"/>
                    <a:pt x="168" y="225"/>
                    <a:pt x="173" y="221"/>
                  </a:cubicBezTo>
                  <a:cubicBezTo>
                    <a:pt x="179" y="217"/>
                    <a:pt x="168" y="206"/>
                    <a:pt x="166" y="202"/>
                  </a:cubicBezTo>
                  <a:cubicBezTo>
                    <a:pt x="184" y="194"/>
                    <a:pt x="200" y="181"/>
                    <a:pt x="211" y="163"/>
                  </a:cubicBezTo>
                  <a:cubicBezTo>
                    <a:pt x="234" y="128"/>
                    <a:pt x="231" y="80"/>
                    <a:pt x="203" y="48"/>
                  </a:cubicBezTo>
                  <a:cubicBezTo>
                    <a:pt x="175" y="16"/>
                    <a:pt x="128" y="3"/>
                    <a:pt x="87" y="17"/>
                  </a:cubicBezTo>
                  <a:cubicBezTo>
                    <a:pt x="87" y="17"/>
                    <a:pt x="87" y="17"/>
                    <a:pt x="87" y="17"/>
                  </a:cubicBezTo>
                  <a:cubicBezTo>
                    <a:pt x="84" y="12"/>
                    <a:pt x="83" y="0"/>
                    <a:pt x="74" y="5"/>
                  </a:cubicBezTo>
                  <a:cubicBezTo>
                    <a:pt x="72" y="6"/>
                    <a:pt x="71" y="8"/>
                    <a:pt x="71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54" y="18"/>
                    <a:pt x="39" y="28"/>
                    <a:pt x="29" y="43"/>
                  </a:cubicBezTo>
                  <a:cubicBezTo>
                    <a:pt x="18" y="58"/>
                    <a:pt x="10" y="76"/>
                    <a:pt x="7" y="94"/>
                  </a:cubicBezTo>
                  <a:close/>
                  <a:moveTo>
                    <a:pt x="84" y="18"/>
                  </a:moveTo>
                  <a:cubicBezTo>
                    <a:pt x="83" y="19"/>
                    <a:pt x="81" y="19"/>
                    <a:pt x="80" y="20"/>
                  </a:cubicBezTo>
                  <a:cubicBezTo>
                    <a:pt x="78" y="17"/>
                    <a:pt x="70" y="8"/>
                    <a:pt x="77" y="7"/>
                  </a:cubicBezTo>
                  <a:cubicBezTo>
                    <a:pt x="82" y="6"/>
                    <a:pt x="83" y="15"/>
                    <a:pt x="84" y="18"/>
                  </a:cubicBezTo>
                  <a:close/>
                  <a:moveTo>
                    <a:pt x="57" y="86"/>
                  </a:moveTo>
                  <a:cubicBezTo>
                    <a:pt x="56" y="85"/>
                    <a:pt x="54" y="85"/>
                    <a:pt x="52" y="84"/>
                  </a:cubicBezTo>
                  <a:cubicBezTo>
                    <a:pt x="49" y="83"/>
                    <a:pt x="57" y="84"/>
                    <a:pt x="58" y="84"/>
                  </a:cubicBezTo>
                  <a:cubicBezTo>
                    <a:pt x="58" y="85"/>
                    <a:pt x="58" y="85"/>
                    <a:pt x="57" y="86"/>
                  </a:cubicBezTo>
                  <a:close/>
                  <a:moveTo>
                    <a:pt x="56" y="101"/>
                  </a:moveTo>
                  <a:cubicBezTo>
                    <a:pt x="53" y="100"/>
                    <a:pt x="48" y="100"/>
                    <a:pt x="45" y="99"/>
                  </a:cubicBezTo>
                  <a:cubicBezTo>
                    <a:pt x="40" y="97"/>
                    <a:pt x="45" y="98"/>
                    <a:pt x="46" y="99"/>
                  </a:cubicBezTo>
                  <a:cubicBezTo>
                    <a:pt x="48" y="99"/>
                    <a:pt x="49" y="99"/>
                    <a:pt x="51" y="99"/>
                  </a:cubicBezTo>
                  <a:cubicBezTo>
                    <a:pt x="53" y="100"/>
                    <a:pt x="54" y="100"/>
                    <a:pt x="56" y="100"/>
                  </a:cubicBezTo>
                  <a:cubicBezTo>
                    <a:pt x="56" y="100"/>
                    <a:pt x="56" y="101"/>
                    <a:pt x="56" y="101"/>
                  </a:cubicBezTo>
                  <a:close/>
                  <a:moveTo>
                    <a:pt x="56" y="98"/>
                  </a:moveTo>
                  <a:cubicBezTo>
                    <a:pt x="56" y="98"/>
                    <a:pt x="56" y="98"/>
                    <a:pt x="56" y="99"/>
                  </a:cubicBezTo>
                  <a:cubicBezTo>
                    <a:pt x="53" y="98"/>
                    <a:pt x="49" y="97"/>
                    <a:pt x="46" y="95"/>
                  </a:cubicBezTo>
                  <a:cubicBezTo>
                    <a:pt x="47" y="96"/>
                    <a:pt x="50" y="96"/>
                    <a:pt x="52" y="96"/>
                  </a:cubicBezTo>
                  <a:cubicBezTo>
                    <a:pt x="53" y="97"/>
                    <a:pt x="55" y="97"/>
                    <a:pt x="56" y="97"/>
                  </a:cubicBezTo>
                  <a:cubicBezTo>
                    <a:pt x="56" y="97"/>
                    <a:pt x="56" y="98"/>
                    <a:pt x="56" y="98"/>
                  </a:cubicBezTo>
                  <a:close/>
                  <a:moveTo>
                    <a:pt x="56" y="96"/>
                  </a:moveTo>
                  <a:cubicBezTo>
                    <a:pt x="53" y="94"/>
                    <a:pt x="50" y="93"/>
                    <a:pt x="47" y="92"/>
                  </a:cubicBezTo>
                  <a:cubicBezTo>
                    <a:pt x="50" y="93"/>
                    <a:pt x="53" y="93"/>
                    <a:pt x="56" y="93"/>
                  </a:cubicBezTo>
                  <a:cubicBezTo>
                    <a:pt x="56" y="94"/>
                    <a:pt x="56" y="95"/>
                    <a:pt x="56" y="96"/>
                  </a:cubicBezTo>
                  <a:close/>
                  <a:moveTo>
                    <a:pt x="51" y="90"/>
                  </a:moveTo>
                  <a:cubicBezTo>
                    <a:pt x="49" y="89"/>
                    <a:pt x="54" y="90"/>
                    <a:pt x="54" y="90"/>
                  </a:cubicBezTo>
                  <a:cubicBezTo>
                    <a:pt x="55" y="90"/>
                    <a:pt x="56" y="90"/>
                    <a:pt x="56" y="90"/>
                  </a:cubicBezTo>
                  <a:cubicBezTo>
                    <a:pt x="56" y="91"/>
                    <a:pt x="56" y="91"/>
                    <a:pt x="56" y="92"/>
                  </a:cubicBezTo>
                  <a:cubicBezTo>
                    <a:pt x="54" y="91"/>
                    <a:pt x="53" y="91"/>
                    <a:pt x="51" y="90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49" y="87"/>
                  </a:cubicBezTo>
                  <a:cubicBezTo>
                    <a:pt x="51" y="88"/>
                    <a:pt x="55" y="89"/>
                    <a:pt x="57" y="89"/>
                  </a:cubicBezTo>
                  <a:cubicBezTo>
                    <a:pt x="54" y="89"/>
                    <a:pt x="51" y="89"/>
                    <a:pt x="49" y="88"/>
                  </a:cubicBezTo>
                  <a:close/>
                  <a:moveTo>
                    <a:pt x="49" y="83"/>
                  </a:moveTo>
                  <a:cubicBezTo>
                    <a:pt x="49" y="83"/>
                    <a:pt x="49" y="83"/>
                    <a:pt x="49" y="83"/>
                  </a:cubicBezTo>
                  <a:cubicBezTo>
                    <a:pt x="50" y="84"/>
                    <a:pt x="52" y="85"/>
                    <a:pt x="53" y="85"/>
                  </a:cubicBezTo>
                  <a:cubicBezTo>
                    <a:pt x="54" y="86"/>
                    <a:pt x="60" y="88"/>
                    <a:pt x="55" y="87"/>
                  </a:cubicBezTo>
                  <a:cubicBezTo>
                    <a:pt x="53" y="86"/>
                    <a:pt x="51" y="86"/>
                    <a:pt x="49" y="86"/>
                  </a:cubicBezTo>
                  <a:cubicBezTo>
                    <a:pt x="49" y="86"/>
                    <a:pt x="49" y="85"/>
                    <a:pt x="49" y="85"/>
                  </a:cubicBezTo>
                  <a:cubicBezTo>
                    <a:pt x="49" y="84"/>
                    <a:pt x="49" y="84"/>
                    <a:pt x="49" y="83"/>
                  </a:cubicBezTo>
                  <a:close/>
                  <a:moveTo>
                    <a:pt x="57" y="88"/>
                  </a:moveTo>
                  <a:cubicBezTo>
                    <a:pt x="57" y="88"/>
                    <a:pt x="57" y="88"/>
                    <a:pt x="57" y="89"/>
                  </a:cubicBezTo>
                  <a:cubicBezTo>
                    <a:pt x="56" y="88"/>
                    <a:pt x="55" y="88"/>
                    <a:pt x="54" y="88"/>
                  </a:cubicBezTo>
                  <a:cubicBezTo>
                    <a:pt x="54" y="88"/>
                    <a:pt x="50" y="86"/>
                    <a:pt x="53" y="87"/>
                  </a:cubicBezTo>
                  <a:cubicBezTo>
                    <a:pt x="54" y="87"/>
                    <a:pt x="55" y="88"/>
                    <a:pt x="57" y="88"/>
                  </a:cubicBezTo>
                  <a:close/>
                  <a:moveTo>
                    <a:pt x="55" y="107"/>
                  </a:moveTo>
                  <a:cubicBezTo>
                    <a:pt x="53" y="106"/>
                    <a:pt x="51" y="106"/>
                    <a:pt x="49" y="105"/>
                  </a:cubicBezTo>
                  <a:cubicBezTo>
                    <a:pt x="47" y="105"/>
                    <a:pt x="45" y="104"/>
                    <a:pt x="44" y="103"/>
                  </a:cubicBezTo>
                  <a:cubicBezTo>
                    <a:pt x="42" y="102"/>
                    <a:pt x="40" y="101"/>
                    <a:pt x="44" y="102"/>
                  </a:cubicBezTo>
                  <a:cubicBezTo>
                    <a:pt x="48" y="103"/>
                    <a:pt x="52" y="104"/>
                    <a:pt x="56" y="104"/>
                  </a:cubicBezTo>
                  <a:cubicBezTo>
                    <a:pt x="56" y="105"/>
                    <a:pt x="56" y="106"/>
                    <a:pt x="55" y="107"/>
                  </a:cubicBezTo>
                  <a:close/>
                  <a:moveTo>
                    <a:pt x="45" y="107"/>
                  </a:moveTo>
                  <a:cubicBezTo>
                    <a:pt x="46" y="107"/>
                    <a:pt x="47" y="107"/>
                    <a:pt x="48" y="107"/>
                  </a:cubicBezTo>
                  <a:cubicBezTo>
                    <a:pt x="50" y="108"/>
                    <a:pt x="52" y="108"/>
                    <a:pt x="54" y="108"/>
                  </a:cubicBezTo>
                  <a:cubicBezTo>
                    <a:pt x="53" y="109"/>
                    <a:pt x="52" y="109"/>
                    <a:pt x="50" y="109"/>
                  </a:cubicBezTo>
                  <a:cubicBezTo>
                    <a:pt x="49" y="109"/>
                    <a:pt x="48" y="109"/>
                    <a:pt x="47" y="109"/>
                  </a:cubicBezTo>
                  <a:cubicBezTo>
                    <a:pt x="45" y="108"/>
                    <a:pt x="43" y="108"/>
                    <a:pt x="42" y="107"/>
                  </a:cubicBezTo>
                  <a:cubicBezTo>
                    <a:pt x="40" y="106"/>
                    <a:pt x="45" y="107"/>
                    <a:pt x="45" y="107"/>
                  </a:cubicBezTo>
                  <a:close/>
                  <a:moveTo>
                    <a:pt x="40" y="102"/>
                  </a:moveTo>
                  <a:cubicBezTo>
                    <a:pt x="40" y="102"/>
                    <a:pt x="40" y="102"/>
                    <a:pt x="40" y="102"/>
                  </a:cubicBezTo>
                  <a:cubicBezTo>
                    <a:pt x="40" y="102"/>
                    <a:pt x="40" y="102"/>
                    <a:pt x="40" y="102"/>
                  </a:cubicBezTo>
                  <a:cubicBezTo>
                    <a:pt x="44" y="105"/>
                    <a:pt x="49" y="106"/>
                    <a:pt x="53" y="107"/>
                  </a:cubicBezTo>
                  <a:cubicBezTo>
                    <a:pt x="53" y="107"/>
                    <a:pt x="54" y="107"/>
                    <a:pt x="55" y="107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7"/>
                    <a:pt x="55" y="107"/>
                    <a:pt x="54" y="107"/>
                  </a:cubicBezTo>
                  <a:cubicBezTo>
                    <a:pt x="53" y="107"/>
                    <a:pt x="51" y="107"/>
                    <a:pt x="49" y="107"/>
                  </a:cubicBezTo>
                  <a:cubicBezTo>
                    <a:pt x="46" y="106"/>
                    <a:pt x="43" y="106"/>
                    <a:pt x="40" y="105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39" y="104"/>
                    <a:pt x="40" y="102"/>
                  </a:cubicBezTo>
                  <a:close/>
                  <a:moveTo>
                    <a:pt x="40" y="101"/>
                  </a:moveTo>
                  <a:cubicBezTo>
                    <a:pt x="41" y="100"/>
                    <a:pt x="41" y="99"/>
                    <a:pt x="42" y="98"/>
                  </a:cubicBezTo>
                  <a:cubicBezTo>
                    <a:pt x="45" y="101"/>
                    <a:pt x="50" y="100"/>
                    <a:pt x="53" y="101"/>
                  </a:cubicBezTo>
                  <a:cubicBezTo>
                    <a:pt x="54" y="101"/>
                    <a:pt x="55" y="102"/>
                    <a:pt x="56" y="102"/>
                  </a:cubicBezTo>
                  <a:cubicBezTo>
                    <a:pt x="56" y="102"/>
                    <a:pt x="56" y="103"/>
                    <a:pt x="56" y="103"/>
                  </a:cubicBezTo>
                  <a:cubicBezTo>
                    <a:pt x="56" y="103"/>
                    <a:pt x="55" y="103"/>
                    <a:pt x="54" y="103"/>
                  </a:cubicBezTo>
                  <a:cubicBezTo>
                    <a:pt x="52" y="103"/>
                    <a:pt x="51" y="103"/>
                    <a:pt x="49" y="102"/>
                  </a:cubicBezTo>
                  <a:cubicBezTo>
                    <a:pt x="46" y="102"/>
                    <a:pt x="43" y="101"/>
                    <a:pt x="41" y="101"/>
                  </a:cubicBezTo>
                  <a:cubicBezTo>
                    <a:pt x="41" y="101"/>
                    <a:pt x="41" y="101"/>
                    <a:pt x="40" y="101"/>
                  </a:cubicBezTo>
                  <a:close/>
                  <a:moveTo>
                    <a:pt x="43" y="97"/>
                  </a:moveTo>
                  <a:cubicBezTo>
                    <a:pt x="43" y="97"/>
                    <a:pt x="44" y="96"/>
                    <a:pt x="44" y="96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6" y="96"/>
                    <a:pt x="48" y="97"/>
                    <a:pt x="50" y="97"/>
                  </a:cubicBezTo>
                  <a:cubicBezTo>
                    <a:pt x="51" y="98"/>
                    <a:pt x="53" y="98"/>
                    <a:pt x="54" y="99"/>
                  </a:cubicBezTo>
                  <a:cubicBezTo>
                    <a:pt x="56" y="99"/>
                    <a:pt x="56" y="99"/>
                    <a:pt x="55" y="99"/>
                  </a:cubicBezTo>
                  <a:cubicBezTo>
                    <a:pt x="51" y="99"/>
                    <a:pt x="47" y="98"/>
                    <a:pt x="43" y="97"/>
                  </a:cubicBezTo>
                  <a:close/>
                  <a:moveTo>
                    <a:pt x="45" y="94"/>
                  </a:moveTo>
                  <a:cubicBezTo>
                    <a:pt x="45" y="94"/>
                    <a:pt x="46" y="93"/>
                    <a:pt x="46" y="93"/>
                  </a:cubicBezTo>
                  <a:cubicBezTo>
                    <a:pt x="48" y="93"/>
                    <a:pt x="51" y="94"/>
                    <a:pt x="53" y="95"/>
                  </a:cubicBezTo>
                  <a:cubicBezTo>
                    <a:pt x="54" y="96"/>
                    <a:pt x="58" y="97"/>
                    <a:pt x="54" y="96"/>
                  </a:cubicBezTo>
                  <a:cubicBezTo>
                    <a:pt x="51" y="95"/>
                    <a:pt x="48" y="94"/>
                    <a:pt x="45" y="94"/>
                  </a:cubicBezTo>
                  <a:close/>
                  <a:moveTo>
                    <a:pt x="47" y="92"/>
                  </a:moveTo>
                  <a:cubicBezTo>
                    <a:pt x="47" y="91"/>
                    <a:pt x="48" y="90"/>
                    <a:pt x="48" y="89"/>
                  </a:cubicBezTo>
                  <a:cubicBezTo>
                    <a:pt x="50" y="91"/>
                    <a:pt x="52" y="91"/>
                    <a:pt x="54" y="92"/>
                  </a:cubicBezTo>
                  <a:cubicBezTo>
                    <a:pt x="58" y="93"/>
                    <a:pt x="54" y="92"/>
                    <a:pt x="52" y="92"/>
                  </a:cubicBezTo>
                  <a:cubicBezTo>
                    <a:pt x="50" y="92"/>
                    <a:pt x="49" y="92"/>
                    <a:pt x="47" y="92"/>
                  </a:cubicBezTo>
                  <a:close/>
                  <a:moveTo>
                    <a:pt x="44" y="81"/>
                  </a:moveTo>
                  <a:cubicBezTo>
                    <a:pt x="44" y="81"/>
                    <a:pt x="43" y="81"/>
                    <a:pt x="43" y="81"/>
                  </a:cubicBezTo>
                  <a:cubicBezTo>
                    <a:pt x="39" y="80"/>
                    <a:pt x="35" y="79"/>
                    <a:pt x="31" y="77"/>
                  </a:cubicBezTo>
                  <a:cubicBezTo>
                    <a:pt x="27" y="76"/>
                    <a:pt x="31" y="77"/>
                    <a:pt x="33" y="78"/>
                  </a:cubicBezTo>
                  <a:cubicBezTo>
                    <a:pt x="34" y="78"/>
                    <a:pt x="35" y="78"/>
                    <a:pt x="36" y="78"/>
                  </a:cubicBezTo>
                  <a:cubicBezTo>
                    <a:pt x="44" y="79"/>
                    <a:pt x="51" y="82"/>
                    <a:pt x="59" y="82"/>
                  </a:cubicBezTo>
                  <a:cubicBezTo>
                    <a:pt x="59" y="83"/>
                    <a:pt x="59" y="83"/>
                    <a:pt x="58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5" y="83"/>
                    <a:pt x="52" y="83"/>
                    <a:pt x="49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48" y="81"/>
                    <a:pt x="47" y="80"/>
                    <a:pt x="44" y="81"/>
                  </a:cubicBezTo>
                  <a:close/>
                  <a:moveTo>
                    <a:pt x="85" y="95"/>
                  </a:moveTo>
                  <a:cubicBezTo>
                    <a:pt x="94" y="98"/>
                    <a:pt x="103" y="102"/>
                    <a:pt x="113" y="104"/>
                  </a:cubicBezTo>
                  <a:cubicBezTo>
                    <a:pt x="115" y="105"/>
                    <a:pt x="117" y="105"/>
                    <a:pt x="119" y="106"/>
                  </a:cubicBezTo>
                  <a:cubicBezTo>
                    <a:pt x="119" y="106"/>
                    <a:pt x="119" y="106"/>
                    <a:pt x="119" y="107"/>
                  </a:cubicBezTo>
                  <a:cubicBezTo>
                    <a:pt x="118" y="107"/>
                    <a:pt x="115" y="106"/>
                    <a:pt x="115" y="106"/>
                  </a:cubicBezTo>
                  <a:cubicBezTo>
                    <a:pt x="113" y="105"/>
                    <a:pt x="110" y="104"/>
                    <a:pt x="108" y="103"/>
                  </a:cubicBezTo>
                  <a:cubicBezTo>
                    <a:pt x="102" y="101"/>
                    <a:pt x="95" y="100"/>
                    <a:pt x="89" y="99"/>
                  </a:cubicBezTo>
                  <a:cubicBezTo>
                    <a:pt x="83" y="97"/>
                    <a:pt x="78" y="95"/>
                    <a:pt x="72" y="93"/>
                  </a:cubicBezTo>
                  <a:cubicBezTo>
                    <a:pt x="70" y="92"/>
                    <a:pt x="68" y="92"/>
                    <a:pt x="66" y="92"/>
                  </a:cubicBezTo>
                  <a:cubicBezTo>
                    <a:pt x="66" y="91"/>
                    <a:pt x="66" y="91"/>
                    <a:pt x="66" y="90"/>
                  </a:cubicBezTo>
                  <a:cubicBezTo>
                    <a:pt x="67" y="90"/>
                    <a:pt x="67" y="89"/>
                    <a:pt x="67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73" y="91"/>
                    <a:pt x="79" y="93"/>
                    <a:pt x="85" y="95"/>
                  </a:cubicBezTo>
                  <a:close/>
                  <a:moveTo>
                    <a:pt x="90" y="96"/>
                  </a:moveTo>
                  <a:cubicBezTo>
                    <a:pt x="92" y="97"/>
                    <a:pt x="93" y="97"/>
                    <a:pt x="95" y="97"/>
                  </a:cubicBezTo>
                  <a:cubicBezTo>
                    <a:pt x="103" y="99"/>
                    <a:pt x="111" y="102"/>
                    <a:pt x="119" y="103"/>
                  </a:cubicBezTo>
                  <a:cubicBezTo>
                    <a:pt x="118" y="103"/>
                    <a:pt x="119" y="104"/>
                    <a:pt x="119" y="105"/>
                  </a:cubicBezTo>
                  <a:cubicBezTo>
                    <a:pt x="116" y="104"/>
                    <a:pt x="113" y="104"/>
                    <a:pt x="110" y="103"/>
                  </a:cubicBezTo>
                  <a:cubicBezTo>
                    <a:pt x="105" y="101"/>
                    <a:pt x="100" y="100"/>
                    <a:pt x="95" y="98"/>
                  </a:cubicBezTo>
                  <a:cubicBezTo>
                    <a:pt x="93" y="97"/>
                    <a:pt x="92" y="97"/>
                    <a:pt x="90" y="96"/>
                  </a:cubicBezTo>
                  <a:close/>
                  <a:moveTo>
                    <a:pt x="119" y="101"/>
                  </a:moveTo>
                  <a:cubicBezTo>
                    <a:pt x="116" y="100"/>
                    <a:pt x="114" y="100"/>
                    <a:pt x="111" y="100"/>
                  </a:cubicBezTo>
                  <a:cubicBezTo>
                    <a:pt x="106" y="98"/>
                    <a:pt x="102" y="97"/>
                    <a:pt x="97" y="95"/>
                  </a:cubicBezTo>
                  <a:cubicBezTo>
                    <a:pt x="88" y="92"/>
                    <a:pt x="77" y="90"/>
                    <a:pt x="70" y="84"/>
                  </a:cubicBezTo>
                  <a:cubicBezTo>
                    <a:pt x="76" y="89"/>
                    <a:pt x="87" y="90"/>
                    <a:pt x="94" y="92"/>
                  </a:cubicBezTo>
                  <a:cubicBezTo>
                    <a:pt x="103" y="94"/>
                    <a:pt x="112" y="95"/>
                    <a:pt x="120" y="99"/>
                  </a:cubicBezTo>
                  <a:cubicBezTo>
                    <a:pt x="119" y="100"/>
                    <a:pt x="119" y="101"/>
                    <a:pt x="119" y="101"/>
                  </a:cubicBezTo>
                  <a:close/>
                  <a:moveTo>
                    <a:pt x="120" y="109"/>
                  </a:moveTo>
                  <a:cubicBezTo>
                    <a:pt x="116" y="108"/>
                    <a:pt x="112" y="107"/>
                    <a:pt x="108" y="105"/>
                  </a:cubicBezTo>
                  <a:cubicBezTo>
                    <a:pt x="103" y="104"/>
                    <a:pt x="98" y="102"/>
                    <a:pt x="93" y="101"/>
                  </a:cubicBezTo>
                  <a:cubicBezTo>
                    <a:pt x="87" y="99"/>
                    <a:pt x="81" y="98"/>
                    <a:pt x="76" y="95"/>
                  </a:cubicBezTo>
                  <a:cubicBezTo>
                    <a:pt x="83" y="97"/>
                    <a:pt x="90" y="100"/>
                    <a:pt x="97" y="101"/>
                  </a:cubicBezTo>
                  <a:cubicBezTo>
                    <a:pt x="102" y="102"/>
                    <a:pt x="106" y="103"/>
                    <a:pt x="110" y="105"/>
                  </a:cubicBezTo>
                  <a:cubicBezTo>
                    <a:pt x="113" y="106"/>
                    <a:pt x="116" y="107"/>
                    <a:pt x="119" y="107"/>
                  </a:cubicBezTo>
                  <a:cubicBezTo>
                    <a:pt x="119" y="108"/>
                    <a:pt x="119" y="108"/>
                    <a:pt x="120" y="109"/>
                  </a:cubicBezTo>
                  <a:close/>
                  <a:moveTo>
                    <a:pt x="121" y="113"/>
                  </a:moveTo>
                  <a:cubicBezTo>
                    <a:pt x="117" y="111"/>
                    <a:pt x="113" y="111"/>
                    <a:pt x="109" y="109"/>
                  </a:cubicBezTo>
                  <a:cubicBezTo>
                    <a:pt x="105" y="108"/>
                    <a:pt x="101" y="106"/>
                    <a:pt x="98" y="105"/>
                  </a:cubicBezTo>
                  <a:cubicBezTo>
                    <a:pt x="102" y="106"/>
                    <a:pt x="105" y="107"/>
                    <a:pt x="109" y="108"/>
                  </a:cubicBezTo>
                  <a:cubicBezTo>
                    <a:pt x="113" y="109"/>
                    <a:pt x="116" y="111"/>
                    <a:pt x="120" y="111"/>
                  </a:cubicBezTo>
                  <a:cubicBezTo>
                    <a:pt x="120" y="111"/>
                    <a:pt x="121" y="112"/>
                    <a:pt x="121" y="113"/>
                  </a:cubicBezTo>
                  <a:close/>
                  <a:moveTo>
                    <a:pt x="122" y="117"/>
                  </a:moveTo>
                  <a:cubicBezTo>
                    <a:pt x="114" y="113"/>
                    <a:pt x="104" y="111"/>
                    <a:pt x="95" y="108"/>
                  </a:cubicBezTo>
                  <a:cubicBezTo>
                    <a:pt x="84" y="105"/>
                    <a:pt x="73" y="103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98"/>
                    <a:pt x="63" y="98"/>
                  </a:cubicBezTo>
                  <a:cubicBezTo>
                    <a:pt x="74" y="102"/>
                    <a:pt x="85" y="105"/>
                    <a:pt x="96" y="108"/>
                  </a:cubicBezTo>
                  <a:cubicBezTo>
                    <a:pt x="101" y="109"/>
                    <a:pt x="106" y="111"/>
                    <a:pt x="111" y="112"/>
                  </a:cubicBezTo>
                  <a:cubicBezTo>
                    <a:pt x="114" y="113"/>
                    <a:pt x="118" y="114"/>
                    <a:pt x="122" y="115"/>
                  </a:cubicBezTo>
                  <a:cubicBezTo>
                    <a:pt x="122" y="115"/>
                    <a:pt x="122" y="116"/>
                    <a:pt x="122" y="117"/>
                  </a:cubicBezTo>
                  <a:close/>
                  <a:moveTo>
                    <a:pt x="123" y="121"/>
                  </a:moveTo>
                  <a:cubicBezTo>
                    <a:pt x="115" y="116"/>
                    <a:pt x="106" y="113"/>
                    <a:pt x="97" y="110"/>
                  </a:cubicBezTo>
                  <a:cubicBezTo>
                    <a:pt x="90" y="108"/>
                    <a:pt x="83" y="106"/>
                    <a:pt x="76" y="103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83" y="105"/>
                    <a:pt x="88" y="107"/>
                    <a:pt x="93" y="108"/>
                  </a:cubicBezTo>
                  <a:cubicBezTo>
                    <a:pt x="103" y="111"/>
                    <a:pt x="113" y="113"/>
                    <a:pt x="123" y="118"/>
                  </a:cubicBezTo>
                  <a:cubicBezTo>
                    <a:pt x="123" y="119"/>
                    <a:pt x="123" y="120"/>
                    <a:pt x="123" y="121"/>
                  </a:cubicBezTo>
                  <a:close/>
                  <a:moveTo>
                    <a:pt x="71" y="111"/>
                  </a:moveTo>
                  <a:cubicBezTo>
                    <a:pt x="77" y="112"/>
                    <a:pt x="83" y="114"/>
                    <a:pt x="90" y="116"/>
                  </a:cubicBezTo>
                  <a:cubicBezTo>
                    <a:pt x="96" y="118"/>
                    <a:pt x="102" y="120"/>
                    <a:pt x="108" y="121"/>
                  </a:cubicBezTo>
                  <a:cubicBezTo>
                    <a:pt x="111" y="122"/>
                    <a:pt x="115" y="123"/>
                    <a:pt x="118" y="124"/>
                  </a:cubicBezTo>
                  <a:cubicBezTo>
                    <a:pt x="120" y="125"/>
                    <a:pt x="121" y="126"/>
                    <a:pt x="123" y="126"/>
                  </a:cubicBezTo>
                  <a:cubicBezTo>
                    <a:pt x="123" y="128"/>
                    <a:pt x="123" y="129"/>
                    <a:pt x="123" y="130"/>
                  </a:cubicBezTo>
                  <a:cubicBezTo>
                    <a:pt x="113" y="126"/>
                    <a:pt x="103" y="122"/>
                    <a:pt x="93" y="119"/>
                  </a:cubicBezTo>
                  <a:cubicBezTo>
                    <a:pt x="88" y="118"/>
                    <a:pt x="82" y="116"/>
                    <a:pt x="76" y="114"/>
                  </a:cubicBezTo>
                  <a:cubicBezTo>
                    <a:pt x="71" y="113"/>
                    <a:pt x="66" y="112"/>
                    <a:pt x="62" y="109"/>
                  </a:cubicBezTo>
                  <a:cubicBezTo>
                    <a:pt x="62" y="109"/>
                    <a:pt x="62" y="109"/>
                    <a:pt x="62" y="108"/>
                  </a:cubicBezTo>
                  <a:cubicBezTo>
                    <a:pt x="65" y="110"/>
                    <a:pt x="68" y="110"/>
                    <a:pt x="71" y="111"/>
                  </a:cubicBezTo>
                  <a:close/>
                  <a:moveTo>
                    <a:pt x="123" y="125"/>
                  </a:moveTo>
                  <a:cubicBezTo>
                    <a:pt x="119" y="123"/>
                    <a:pt x="115" y="122"/>
                    <a:pt x="111" y="120"/>
                  </a:cubicBezTo>
                  <a:cubicBezTo>
                    <a:pt x="106" y="118"/>
                    <a:pt x="101" y="116"/>
                    <a:pt x="96" y="114"/>
                  </a:cubicBezTo>
                  <a:cubicBezTo>
                    <a:pt x="90" y="113"/>
                    <a:pt x="85" y="111"/>
                    <a:pt x="79" y="109"/>
                  </a:cubicBezTo>
                  <a:cubicBezTo>
                    <a:pt x="78" y="109"/>
                    <a:pt x="78" y="109"/>
                    <a:pt x="77" y="108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83" y="110"/>
                    <a:pt x="88" y="111"/>
                    <a:pt x="93" y="113"/>
                  </a:cubicBezTo>
                  <a:cubicBezTo>
                    <a:pt x="103" y="116"/>
                    <a:pt x="113" y="120"/>
                    <a:pt x="123" y="122"/>
                  </a:cubicBezTo>
                  <a:cubicBezTo>
                    <a:pt x="123" y="123"/>
                    <a:pt x="123" y="124"/>
                    <a:pt x="123" y="125"/>
                  </a:cubicBezTo>
                  <a:close/>
                  <a:moveTo>
                    <a:pt x="123" y="133"/>
                  </a:moveTo>
                  <a:cubicBezTo>
                    <a:pt x="120" y="132"/>
                    <a:pt x="118" y="130"/>
                    <a:pt x="115" y="129"/>
                  </a:cubicBezTo>
                  <a:cubicBezTo>
                    <a:pt x="117" y="130"/>
                    <a:pt x="120" y="131"/>
                    <a:pt x="123" y="131"/>
                  </a:cubicBezTo>
                  <a:cubicBezTo>
                    <a:pt x="123" y="131"/>
                    <a:pt x="123" y="131"/>
                    <a:pt x="123" y="132"/>
                  </a:cubicBezTo>
                  <a:cubicBezTo>
                    <a:pt x="123" y="132"/>
                    <a:pt x="123" y="133"/>
                    <a:pt x="123" y="133"/>
                  </a:cubicBezTo>
                  <a:close/>
                  <a:moveTo>
                    <a:pt x="125" y="138"/>
                  </a:moveTo>
                  <a:cubicBezTo>
                    <a:pt x="117" y="134"/>
                    <a:pt x="108" y="131"/>
                    <a:pt x="100" y="127"/>
                  </a:cubicBezTo>
                  <a:cubicBezTo>
                    <a:pt x="104" y="129"/>
                    <a:pt x="108" y="130"/>
                    <a:pt x="112" y="131"/>
                  </a:cubicBezTo>
                  <a:cubicBezTo>
                    <a:pt x="116" y="133"/>
                    <a:pt x="120" y="135"/>
                    <a:pt x="124" y="136"/>
                  </a:cubicBezTo>
                  <a:cubicBezTo>
                    <a:pt x="124" y="137"/>
                    <a:pt x="125" y="137"/>
                    <a:pt x="125" y="138"/>
                  </a:cubicBezTo>
                  <a:cubicBezTo>
                    <a:pt x="125" y="138"/>
                    <a:pt x="125" y="138"/>
                    <a:pt x="125" y="138"/>
                  </a:cubicBezTo>
                  <a:close/>
                  <a:moveTo>
                    <a:pt x="126" y="141"/>
                  </a:moveTo>
                  <a:cubicBezTo>
                    <a:pt x="122" y="139"/>
                    <a:pt x="118" y="139"/>
                    <a:pt x="114" y="137"/>
                  </a:cubicBezTo>
                  <a:cubicBezTo>
                    <a:pt x="108" y="134"/>
                    <a:pt x="102" y="132"/>
                    <a:pt x="97" y="130"/>
                  </a:cubicBezTo>
                  <a:cubicBezTo>
                    <a:pt x="93" y="129"/>
                    <a:pt x="90" y="128"/>
                    <a:pt x="87" y="127"/>
                  </a:cubicBezTo>
                  <a:cubicBezTo>
                    <a:pt x="89" y="127"/>
                    <a:pt x="91" y="128"/>
                    <a:pt x="93" y="128"/>
                  </a:cubicBezTo>
                  <a:cubicBezTo>
                    <a:pt x="100" y="131"/>
                    <a:pt x="108" y="132"/>
                    <a:pt x="114" y="136"/>
                  </a:cubicBezTo>
                  <a:cubicBezTo>
                    <a:pt x="118" y="138"/>
                    <a:pt x="122" y="140"/>
                    <a:pt x="126" y="140"/>
                  </a:cubicBezTo>
                  <a:cubicBezTo>
                    <a:pt x="126" y="141"/>
                    <a:pt x="126" y="141"/>
                    <a:pt x="126" y="141"/>
                  </a:cubicBezTo>
                  <a:close/>
                  <a:moveTo>
                    <a:pt x="129" y="147"/>
                  </a:moveTo>
                  <a:cubicBezTo>
                    <a:pt x="124" y="145"/>
                    <a:pt x="120" y="143"/>
                    <a:pt x="116" y="142"/>
                  </a:cubicBezTo>
                  <a:cubicBezTo>
                    <a:pt x="109" y="139"/>
                    <a:pt x="102" y="136"/>
                    <a:pt x="96" y="134"/>
                  </a:cubicBezTo>
                  <a:cubicBezTo>
                    <a:pt x="95" y="134"/>
                    <a:pt x="95" y="133"/>
                    <a:pt x="94" y="133"/>
                  </a:cubicBezTo>
                  <a:cubicBezTo>
                    <a:pt x="100" y="135"/>
                    <a:pt x="107" y="137"/>
                    <a:pt x="113" y="139"/>
                  </a:cubicBezTo>
                  <a:cubicBezTo>
                    <a:pt x="117" y="141"/>
                    <a:pt x="122" y="142"/>
                    <a:pt x="127" y="143"/>
                  </a:cubicBezTo>
                  <a:cubicBezTo>
                    <a:pt x="128" y="144"/>
                    <a:pt x="128" y="146"/>
                    <a:pt x="129" y="147"/>
                  </a:cubicBezTo>
                  <a:close/>
                  <a:moveTo>
                    <a:pt x="80" y="129"/>
                  </a:moveTo>
                  <a:cubicBezTo>
                    <a:pt x="84" y="131"/>
                    <a:pt x="88" y="132"/>
                    <a:pt x="92" y="133"/>
                  </a:cubicBezTo>
                  <a:cubicBezTo>
                    <a:pt x="99" y="136"/>
                    <a:pt x="105" y="138"/>
                    <a:pt x="112" y="141"/>
                  </a:cubicBezTo>
                  <a:cubicBezTo>
                    <a:pt x="118" y="143"/>
                    <a:pt x="124" y="145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4" y="145"/>
                    <a:pt x="117" y="143"/>
                    <a:pt x="112" y="141"/>
                  </a:cubicBezTo>
                  <a:cubicBezTo>
                    <a:pt x="105" y="139"/>
                    <a:pt x="99" y="137"/>
                    <a:pt x="93" y="135"/>
                  </a:cubicBezTo>
                  <a:cubicBezTo>
                    <a:pt x="86" y="133"/>
                    <a:pt x="79" y="131"/>
                    <a:pt x="72" y="128"/>
                  </a:cubicBezTo>
                  <a:cubicBezTo>
                    <a:pt x="67" y="126"/>
                    <a:pt x="61" y="124"/>
                    <a:pt x="55" y="122"/>
                  </a:cubicBezTo>
                  <a:cubicBezTo>
                    <a:pt x="55" y="122"/>
                    <a:pt x="55" y="121"/>
                    <a:pt x="55" y="121"/>
                  </a:cubicBezTo>
                  <a:cubicBezTo>
                    <a:pt x="57" y="121"/>
                    <a:pt x="59" y="122"/>
                    <a:pt x="61" y="122"/>
                  </a:cubicBezTo>
                  <a:cubicBezTo>
                    <a:pt x="62" y="122"/>
                    <a:pt x="62" y="123"/>
                    <a:pt x="63" y="123"/>
                  </a:cubicBezTo>
                  <a:cubicBezTo>
                    <a:pt x="66" y="124"/>
                    <a:pt x="69" y="125"/>
                    <a:pt x="72" y="126"/>
                  </a:cubicBezTo>
                  <a:cubicBezTo>
                    <a:pt x="75" y="127"/>
                    <a:pt x="77" y="128"/>
                    <a:pt x="80" y="129"/>
                  </a:cubicBezTo>
                  <a:close/>
                  <a:moveTo>
                    <a:pt x="74" y="129"/>
                  </a:moveTo>
                  <a:cubicBezTo>
                    <a:pt x="74" y="130"/>
                    <a:pt x="75" y="130"/>
                    <a:pt x="75" y="130"/>
                  </a:cubicBezTo>
                  <a:cubicBezTo>
                    <a:pt x="75" y="130"/>
                    <a:pt x="75" y="130"/>
                    <a:pt x="75" y="130"/>
                  </a:cubicBezTo>
                  <a:cubicBezTo>
                    <a:pt x="71" y="129"/>
                    <a:pt x="68" y="127"/>
                    <a:pt x="65" y="126"/>
                  </a:cubicBezTo>
                  <a:cubicBezTo>
                    <a:pt x="68" y="127"/>
                    <a:pt x="71" y="128"/>
                    <a:pt x="74" y="129"/>
                  </a:cubicBezTo>
                  <a:close/>
                  <a:moveTo>
                    <a:pt x="130" y="152"/>
                  </a:moveTo>
                  <a:cubicBezTo>
                    <a:pt x="119" y="146"/>
                    <a:pt x="107" y="142"/>
                    <a:pt x="95" y="137"/>
                  </a:cubicBezTo>
                  <a:cubicBezTo>
                    <a:pt x="90" y="136"/>
                    <a:pt x="86" y="134"/>
                    <a:pt x="81" y="132"/>
                  </a:cubicBezTo>
                  <a:cubicBezTo>
                    <a:pt x="86" y="133"/>
                    <a:pt x="90" y="135"/>
                    <a:pt x="94" y="136"/>
                  </a:cubicBezTo>
                  <a:cubicBezTo>
                    <a:pt x="101" y="138"/>
                    <a:pt x="108" y="141"/>
                    <a:pt x="114" y="143"/>
                  </a:cubicBezTo>
                  <a:cubicBezTo>
                    <a:pt x="118" y="144"/>
                    <a:pt x="122" y="145"/>
                    <a:pt x="125" y="147"/>
                  </a:cubicBezTo>
                  <a:cubicBezTo>
                    <a:pt x="126" y="147"/>
                    <a:pt x="128" y="148"/>
                    <a:pt x="129" y="148"/>
                  </a:cubicBezTo>
                  <a:cubicBezTo>
                    <a:pt x="130" y="150"/>
                    <a:pt x="130" y="151"/>
                    <a:pt x="130" y="152"/>
                  </a:cubicBezTo>
                  <a:close/>
                  <a:moveTo>
                    <a:pt x="62" y="129"/>
                  </a:moveTo>
                  <a:cubicBezTo>
                    <a:pt x="66" y="130"/>
                    <a:pt x="69" y="131"/>
                    <a:pt x="73" y="132"/>
                  </a:cubicBezTo>
                  <a:cubicBezTo>
                    <a:pt x="79" y="134"/>
                    <a:pt x="86" y="137"/>
                    <a:pt x="93" y="140"/>
                  </a:cubicBezTo>
                  <a:cubicBezTo>
                    <a:pt x="99" y="143"/>
                    <a:pt x="106" y="145"/>
                    <a:pt x="113" y="148"/>
                  </a:cubicBezTo>
                  <a:cubicBezTo>
                    <a:pt x="119" y="150"/>
                    <a:pt x="125" y="152"/>
                    <a:pt x="131" y="155"/>
                  </a:cubicBezTo>
                  <a:cubicBezTo>
                    <a:pt x="131" y="156"/>
                    <a:pt x="131" y="157"/>
                    <a:pt x="131" y="158"/>
                  </a:cubicBezTo>
                  <a:cubicBezTo>
                    <a:pt x="120" y="152"/>
                    <a:pt x="108" y="147"/>
                    <a:pt x="96" y="142"/>
                  </a:cubicBezTo>
                  <a:cubicBezTo>
                    <a:pt x="90" y="140"/>
                    <a:pt x="83" y="137"/>
                    <a:pt x="76" y="134"/>
                  </a:cubicBezTo>
                  <a:cubicBezTo>
                    <a:pt x="70" y="132"/>
                    <a:pt x="63" y="131"/>
                    <a:pt x="57" y="127"/>
                  </a:cubicBezTo>
                  <a:cubicBezTo>
                    <a:pt x="54" y="124"/>
                    <a:pt x="61" y="129"/>
                    <a:pt x="62" y="129"/>
                  </a:cubicBezTo>
                  <a:close/>
                  <a:moveTo>
                    <a:pt x="132" y="164"/>
                  </a:moveTo>
                  <a:cubicBezTo>
                    <a:pt x="127" y="161"/>
                    <a:pt x="121" y="159"/>
                    <a:pt x="116" y="157"/>
                  </a:cubicBezTo>
                  <a:cubicBezTo>
                    <a:pt x="109" y="154"/>
                    <a:pt x="103" y="151"/>
                    <a:pt x="96" y="148"/>
                  </a:cubicBezTo>
                  <a:cubicBezTo>
                    <a:pt x="94" y="147"/>
                    <a:pt x="92" y="146"/>
                    <a:pt x="90" y="145"/>
                  </a:cubicBezTo>
                  <a:cubicBezTo>
                    <a:pt x="92" y="145"/>
                    <a:pt x="93" y="146"/>
                    <a:pt x="95" y="147"/>
                  </a:cubicBezTo>
                  <a:cubicBezTo>
                    <a:pt x="102" y="149"/>
                    <a:pt x="109" y="151"/>
                    <a:pt x="116" y="154"/>
                  </a:cubicBezTo>
                  <a:cubicBezTo>
                    <a:pt x="121" y="156"/>
                    <a:pt x="126" y="158"/>
                    <a:pt x="132" y="159"/>
                  </a:cubicBezTo>
                  <a:cubicBezTo>
                    <a:pt x="132" y="161"/>
                    <a:pt x="132" y="162"/>
                    <a:pt x="132" y="164"/>
                  </a:cubicBezTo>
                  <a:close/>
                  <a:moveTo>
                    <a:pt x="129" y="162"/>
                  </a:moveTo>
                  <a:cubicBezTo>
                    <a:pt x="128" y="162"/>
                    <a:pt x="128" y="162"/>
                    <a:pt x="128" y="162"/>
                  </a:cubicBezTo>
                  <a:cubicBezTo>
                    <a:pt x="128" y="162"/>
                    <a:pt x="128" y="162"/>
                    <a:pt x="129" y="162"/>
                  </a:cubicBezTo>
                  <a:close/>
                  <a:moveTo>
                    <a:pt x="130" y="163"/>
                  </a:moveTo>
                  <a:cubicBezTo>
                    <a:pt x="130" y="163"/>
                    <a:pt x="130" y="163"/>
                    <a:pt x="130" y="163"/>
                  </a:cubicBezTo>
                  <a:cubicBezTo>
                    <a:pt x="130" y="163"/>
                    <a:pt x="130" y="163"/>
                    <a:pt x="130" y="163"/>
                  </a:cubicBezTo>
                  <a:close/>
                  <a:moveTo>
                    <a:pt x="132" y="165"/>
                  </a:moveTo>
                  <a:cubicBezTo>
                    <a:pt x="132" y="166"/>
                    <a:pt x="132" y="166"/>
                    <a:pt x="132" y="167"/>
                  </a:cubicBezTo>
                  <a:cubicBezTo>
                    <a:pt x="130" y="166"/>
                    <a:pt x="128" y="165"/>
                    <a:pt x="126" y="164"/>
                  </a:cubicBezTo>
                  <a:cubicBezTo>
                    <a:pt x="120" y="161"/>
                    <a:pt x="114" y="159"/>
                    <a:pt x="109" y="157"/>
                  </a:cubicBezTo>
                  <a:cubicBezTo>
                    <a:pt x="105" y="155"/>
                    <a:pt x="101" y="153"/>
                    <a:pt x="97" y="152"/>
                  </a:cubicBezTo>
                  <a:cubicBezTo>
                    <a:pt x="99" y="153"/>
                    <a:pt x="102" y="153"/>
                    <a:pt x="104" y="154"/>
                  </a:cubicBezTo>
                  <a:cubicBezTo>
                    <a:pt x="113" y="158"/>
                    <a:pt x="123" y="161"/>
                    <a:pt x="132" y="165"/>
                  </a:cubicBezTo>
                  <a:close/>
                  <a:moveTo>
                    <a:pt x="132" y="169"/>
                  </a:moveTo>
                  <a:cubicBezTo>
                    <a:pt x="131" y="170"/>
                    <a:pt x="131" y="171"/>
                    <a:pt x="131" y="172"/>
                  </a:cubicBezTo>
                  <a:cubicBezTo>
                    <a:pt x="129" y="170"/>
                    <a:pt x="126" y="169"/>
                    <a:pt x="123" y="168"/>
                  </a:cubicBezTo>
                  <a:cubicBezTo>
                    <a:pt x="119" y="166"/>
                    <a:pt x="114" y="164"/>
                    <a:pt x="109" y="162"/>
                  </a:cubicBezTo>
                  <a:cubicBezTo>
                    <a:pt x="104" y="160"/>
                    <a:pt x="100" y="158"/>
                    <a:pt x="95" y="156"/>
                  </a:cubicBezTo>
                  <a:cubicBezTo>
                    <a:pt x="94" y="156"/>
                    <a:pt x="93" y="156"/>
                    <a:pt x="92" y="155"/>
                  </a:cubicBezTo>
                  <a:cubicBezTo>
                    <a:pt x="97" y="157"/>
                    <a:pt x="101" y="158"/>
                    <a:pt x="105" y="159"/>
                  </a:cubicBezTo>
                  <a:cubicBezTo>
                    <a:pt x="110" y="161"/>
                    <a:pt x="116" y="162"/>
                    <a:pt x="121" y="164"/>
                  </a:cubicBezTo>
                  <a:cubicBezTo>
                    <a:pt x="124" y="166"/>
                    <a:pt x="128" y="168"/>
                    <a:pt x="132" y="169"/>
                  </a:cubicBezTo>
                  <a:close/>
                  <a:moveTo>
                    <a:pt x="90" y="159"/>
                  </a:moveTo>
                  <a:cubicBezTo>
                    <a:pt x="92" y="160"/>
                    <a:pt x="95" y="161"/>
                    <a:pt x="98" y="161"/>
                  </a:cubicBezTo>
                  <a:cubicBezTo>
                    <a:pt x="102" y="163"/>
                    <a:pt x="106" y="164"/>
                    <a:pt x="110" y="166"/>
                  </a:cubicBezTo>
                  <a:cubicBezTo>
                    <a:pt x="117" y="169"/>
                    <a:pt x="123" y="172"/>
                    <a:pt x="130" y="173"/>
                  </a:cubicBezTo>
                  <a:cubicBezTo>
                    <a:pt x="129" y="175"/>
                    <a:pt x="128" y="176"/>
                    <a:pt x="125" y="176"/>
                  </a:cubicBezTo>
                  <a:cubicBezTo>
                    <a:pt x="119" y="177"/>
                    <a:pt x="114" y="174"/>
                    <a:pt x="109" y="171"/>
                  </a:cubicBezTo>
                  <a:cubicBezTo>
                    <a:pt x="110" y="171"/>
                    <a:pt x="111" y="171"/>
                    <a:pt x="111" y="171"/>
                  </a:cubicBezTo>
                  <a:cubicBezTo>
                    <a:pt x="113" y="172"/>
                    <a:pt x="114" y="172"/>
                    <a:pt x="115" y="173"/>
                  </a:cubicBezTo>
                  <a:cubicBezTo>
                    <a:pt x="115" y="173"/>
                    <a:pt x="119" y="175"/>
                    <a:pt x="119" y="175"/>
                  </a:cubicBezTo>
                  <a:cubicBezTo>
                    <a:pt x="118" y="175"/>
                    <a:pt x="118" y="176"/>
                    <a:pt x="119" y="176"/>
                  </a:cubicBezTo>
                  <a:cubicBezTo>
                    <a:pt x="119" y="176"/>
                    <a:pt x="119" y="176"/>
                    <a:pt x="119" y="176"/>
                  </a:cubicBezTo>
                  <a:cubicBezTo>
                    <a:pt x="120" y="176"/>
                    <a:pt x="120" y="175"/>
                    <a:pt x="120" y="175"/>
                  </a:cubicBezTo>
                  <a:cubicBezTo>
                    <a:pt x="118" y="173"/>
                    <a:pt x="116" y="172"/>
                    <a:pt x="114" y="172"/>
                  </a:cubicBezTo>
                  <a:cubicBezTo>
                    <a:pt x="112" y="171"/>
                    <a:pt x="110" y="170"/>
                    <a:pt x="108" y="169"/>
                  </a:cubicBezTo>
                  <a:cubicBezTo>
                    <a:pt x="106" y="168"/>
                    <a:pt x="111" y="170"/>
                    <a:pt x="111" y="170"/>
                  </a:cubicBezTo>
                  <a:cubicBezTo>
                    <a:pt x="114" y="171"/>
                    <a:pt x="118" y="173"/>
                    <a:pt x="121" y="174"/>
                  </a:cubicBezTo>
                  <a:cubicBezTo>
                    <a:pt x="123" y="175"/>
                    <a:pt x="125" y="176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5" y="173"/>
                    <a:pt x="122" y="172"/>
                    <a:pt x="120" y="171"/>
                  </a:cubicBezTo>
                  <a:cubicBezTo>
                    <a:pt x="117" y="170"/>
                    <a:pt x="114" y="168"/>
                    <a:pt x="110" y="167"/>
                  </a:cubicBezTo>
                  <a:cubicBezTo>
                    <a:pt x="106" y="165"/>
                    <a:pt x="102" y="163"/>
                    <a:pt x="98" y="162"/>
                  </a:cubicBezTo>
                  <a:cubicBezTo>
                    <a:pt x="96" y="161"/>
                    <a:pt x="93" y="161"/>
                    <a:pt x="91" y="160"/>
                  </a:cubicBezTo>
                  <a:cubicBezTo>
                    <a:pt x="91" y="160"/>
                    <a:pt x="90" y="160"/>
                    <a:pt x="90" y="159"/>
                  </a:cubicBezTo>
                  <a:close/>
                  <a:moveTo>
                    <a:pt x="95" y="162"/>
                  </a:moveTo>
                  <a:cubicBezTo>
                    <a:pt x="97" y="162"/>
                    <a:pt x="98" y="163"/>
                    <a:pt x="99" y="163"/>
                  </a:cubicBezTo>
                  <a:cubicBezTo>
                    <a:pt x="105" y="165"/>
                    <a:pt x="111" y="168"/>
                    <a:pt x="116" y="170"/>
                  </a:cubicBezTo>
                  <a:cubicBezTo>
                    <a:pt x="118" y="171"/>
                    <a:pt x="121" y="172"/>
                    <a:pt x="123" y="173"/>
                  </a:cubicBezTo>
                  <a:cubicBezTo>
                    <a:pt x="127" y="175"/>
                    <a:pt x="124" y="175"/>
                    <a:pt x="123" y="174"/>
                  </a:cubicBezTo>
                  <a:cubicBezTo>
                    <a:pt x="122" y="174"/>
                    <a:pt x="121" y="173"/>
                    <a:pt x="119" y="173"/>
                  </a:cubicBezTo>
                  <a:cubicBezTo>
                    <a:pt x="115" y="171"/>
                    <a:pt x="111" y="169"/>
                    <a:pt x="107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3" y="166"/>
                    <a:pt x="99" y="164"/>
                    <a:pt x="95" y="162"/>
                  </a:cubicBezTo>
                  <a:close/>
                  <a:moveTo>
                    <a:pt x="79" y="151"/>
                  </a:moveTo>
                  <a:cubicBezTo>
                    <a:pt x="86" y="155"/>
                    <a:pt x="95" y="157"/>
                    <a:pt x="103" y="160"/>
                  </a:cubicBezTo>
                  <a:cubicBezTo>
                    <a:pt x="111" y="163"/>
                    <a:pt x="119" y="167"/>
                    <a:pt x="126" y="170"/>
                  </a:cubicBezTo>
                  <a:cubicBezTo>
                    <a:pt x="128" y="171"/>
                    <a:pt x="128" y="171"/>
                    <a:pt x="129" y="172"/>
                  </a:cubicBezTo>
                  <a:cubicBezTo>
                    <a:pt x="128" y="172"/>
                    <a:pt x="127" y="172"/>
                    <a:pt x="126" y="172"/>
                  </a:cubicBezTo>
                  <a:cubicBezTo>
                    <a:pt x="124" y="171"/>
                    <a:pt x="122" y="170"/>
                    <a:pt x="120" y="169"/>
                  </a:cubicBezTo>
                  <a:cubicBezTo>
                    <a:pt x="116" y="168"/>
                    <a:pt x="112" y="166"/>
                    <a:pt x="109" y="165"/>
                  </a:cubicBezTo>
                  <a:cubicBezTo>
                    <a:pt x="101" y="162"/>
                    <a:pt x="93" y="159"/>
                    <a:pt x="85" y="157"/>
                  </a:cubicBezTo>
                  <a:cubicBezTo>
                    <a:pt x="83" y="156"/>
                    <a:pt x="80" y="154"/>
                    <a:pt x="79" y="151"/>
                  </a:cubicBezTo>
                  <a:close/>
                  <a:moveTo>
                    <a:pt x="78" y="146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80" y="145"/>
                    <a:pt x="81" y="146"/>
                    <a:pt x="83" y="147"/>
                  </a:cubicBezTo>
                  <a:cubicBezTo>
                    <a:pt x="84" y="147"/>
                    <a:pt x="84" y="148"/>
                    <a:pt x="85" y="148"/>
                  </a:cubicBezTo>
                  <a:cubicBezTo>
                    <a:pt x="90" y="150"/>
                    <a:pt x="94" y="152"/>
                    <a:pt x="98" y="153"/>
                  </a:cubicBezTo>
                  <a:cubicBezTo>
                    <a:pt x="108" y="157"/>
                    <a:pt x="119" y="161"/>
                    <a:pt x="128" y="166"/>
                  </a:cubicBezTo>
                  <a:cubicBezTo>
                    <a:pt x="129" y="166"/>
                    <a:pt x="130" y="168"/>
                    <a:pt x="131" y="168"/>
                  </a:cubicBezTo>
                  <a:cubicBezTo>
                    <a:pt x="130" y="168"/>
                    <a:pt x="128" y="167"/>
                    <a:pt x="127" y="166"/>
                  </a:cubicBezTo>
                  <a:cubicBezTo>
                    <a:pt x="125" y="166"/>
                    <a:pt x="124" y="165"/>
                    <a:pt x="122" y="164"/>
                  </a:cubicBezTo>
                  <a:cubicBezTo>
                    <a:pt x="117" y="162"/>
                    <a:pt x="112" y="161"/>
                    <a:pt x="107" y="159"/>
                  </a:cubicBezTo>
                  <a:cubicBezTo>
                    <a:pt x="98" y="156"/>
                    <a:pt x="88" y="154"/>
                    <a:pt x="79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78" y="149"/>
                    <a:pt x="78" y="147"/>
                    <a:pt x="78" y="146"/>
                  </a:cubicBezTo>
                  <a:close/>
                  <a:moveTo>
                    <a:pt x="77" y="141"/>
                  </a:moveTo>
                  <a:cubicBezTo>
                    <a:pt x="77" y="141"/>
                    <a:pt x="77" y="141"/>
                    <a:pt x="78" y="141"/>
                  </a:cubicBezTo>
                  <a:cubicBezTo>
                    <a:pt x="80" y="142"/>
                    <a:pt x="83" y="143"/>
                    <a:pt x="85" y="143"/>
                  </a:cubicBezTo>
                  <a:cubicBezTo>
                    <a:pt x="87" y="144"/>
                    <a:pt x="88" y="145"/>
                    <a:pt x="89" y="145"/>
                  </a:cubicBezTo>
                  <a:cubicBezTo>
                    <a:pt x="98" y="150"/>
                    <a:pt x="107" y="154"/>
                    <a:pt x="117" y="158"/>
                  </a:cubicBezTo>
                  <a:cubicBezTo>
                    <a:pt x="107" y="154"/>
                    <a:pt x="97" y="152"/>
                    <a:pt x="87" y="148"/>
                  </a:cubicBezTo>
                  <a:cubicBezTo>
                    <a:pt x="85" y="147"/>
                    <a:pt x="83" y="146"/>
                    <a:pt x="80" y="145"/>
                  </a:cubicBezTo>
                  <a:cubicBezTo>
                    <a:pt x="80" y="144"/>
                    <a:pt x="80" y="144"/>
                    <a:pt x="79" y="144"/>
                  </a:cubicBezTo>
                  <a:cubicBezTo>
                    <a:pt x="79" y="144"/>
                    <a:pt x="78" y="144"/>
                    <a:pt x="78" y="144"/>
                  </a:cubicBezTo>
                  <a:cubicBezTo>
                    <a:pt x="78" y="143"/>
                    <a:pt x="78" y="142"/>
                    <a:pt x="77" y="141"/>
                  </a:cubicBezTo>
                  <a:close/>
                  <a:moveTo>
                    <a:pt x="76" y="139"/>
                  </a:moveTo>
                  <a:cubicBezTo>
                    <a:pt x="78" y="140"/>
                    <a:pt x="80" y="141"/>
                    <a:pt x="83" y="142"/>
                  </a:cubicBezTo>
                  <a:cubicBezTo>
                    <a:pt x="81" y="141"/>
                    <a:pt x="79" y="141"/>
                    <a:pt x="77" y="140"/>
                  </a:cubicBezTo>
                  <a:cubicBezTo>
                    <a:pt x="77" y="140"/>
                    <a:pt x="76" y="139"/>
                    <a:pt x="76" y="139"/>
                  </a:cubicBezTo>
                  <a:close/>
                  <a:moveTo>
                    <a:pt x="57" y="127"/>
                  </a:moveTo>
                  <a:cubicBezTo>
                    <a:pt x="61" y="130"/>
                    <a:pt x="65" y="131"/>
                    <a:pt x="70" y="133"/>
                  </a:cubicBezTo>
                  <a:cubicBezTo>
                    <a:pt x="76" y="135"/>
                    <a:pt x="83" y="138"/>
                    <a:pt x="89" y="140"/>
                  </a:cubicBezTo>
                  <a:cubicBezTo>
                    <a:pt x="103" y="146"/>
                    <a:pt x="117" y="151"/>
                    <a:pt x="130" y="158"/>
                  </a:cubicBezTo>
                  <a:cubicBezTo>
                    <a:pt x="130" y="158"/>
                    <a:pt x="131" y="159"/>
                    <a:pt x="131" y="159"/>
                  </a:cubicBezTo>
                  <a:cubicBezTo>
                    <a:pt x="131" y="159"/>
                    <a:pt x="131" y="158"/>
                    <a:pt x="130" y="158"/>
                  </a:cubicBezTo>
                  <a:cubicBezTo>
                    <a:pt x="128" y="158"/>
                    <a:pt x="127" y="157"/>
                    <a:pt x="125" y="157"/>
                  </a:cubicBezTo>
                  <a:cubicBezTo>
                    <a:pt x="122" y="155"/>
                    <a:pt x="119" y="154"/>
                    <a:pt x="116" y="153"/>
                  </a:cubicBezTo>
                  <a:cubicBezTo>
                    <a:pt x="109" y="150"/>
                    <a:pt x="102" y="148"/>
                    <a:pt x="95" y="146"/>
                  </a:cubicBezTo>
                  <a:cubicBezTo>
                    <a:pt x="93" y="145"/>
                    <a:pt x="90" y="144"/>
                    <a:pt x="87" y="143"/>
                  </a:cubicBezTo>
                  <a:cubicBezTo>
                    <a:pt x="84" y="142"/>
                    <a:pt x="80" y="140"/>
                    <a:pt x="77" y="138"/>
                  </a:cubicBezTo>
                  <a:cubicBezTo>
                    <a:pt x="76" y="138"/>
                    <a:pt x="75" y="138"/>
                    <a:pt x="74" y="137"/>
                  </a:cubicBezTo>
                  <a:cubicBezTo>
                    <a:pt x="74" y="137"/>
                    <a:pt x="74" y="137"/>
                    <a:pt x="74" y="137"/>
                  </a:cubicBezTo>
                  <a:cubicBezTo>
                    <a:pt x="70" y="133"/>
                    <a:pt x="61" y="132"/>
                    <a:pt x="57" y="127"/>
                  </a:cubicBezTo>
                  <a:close/>
                  <a:moveTo>
                    <a:pt x="55" y="123"/>
                  </a:moveTo>
                  <a:cubicBezTo>
                    <a:pt x="55" y="123"/>
                    <a:pt x="56" y="123"/>
                    <a:pt x="56" y="123"/>
                  </a:cubicBezTo>
                  <a:cubicBezTo>
                    <a:pt x="56" y="124"/>
                    <a:pt x="56" y="124"/>
                    <a:pt x="57" y="124"/>
                  </a:cubicBezTo>
                  <a:cubicBezTo>
                    <a:pt x="62" y="126"/>
                    <a:pt x="67" y="128"/>
                    <a:pt x="73" y="130"/>
                  </a:cubicBezTo>
                  <a:cubicBezTo>
                    <a:pt x="80" y="132"/>
                    <a:pt x="86" y="135"/>
                    <a:pt x="93" y="137"/>
                  </a:cubicBezTo>
                  <a:cubicBezTo>
                    <a:pt x="105" y="142"/>
                    <a:pt x="119" y="147"/>
                    <a:pt x="131" y="153"/>
                  </a:cubicBezTo>
                  <a:cubicBezTo>
                    <a:pt x="131" y="154"/>
                    <a:pt x="131" y="154"/>
                    <a:pt x="131" y="154"/>
                  </a:cubicBezTo>
                  <a:cubicBezTo>
                    <a:pt x="125" y="152"/>
                    <a:pt x="120" y="150"/>
                    <a:pt x="115" y="148"/>
                  </a:cubicBezTo>
                  <a:cubicBezTo>
                    <a:pt x="108" y="145"/>
                    <a:pt x="101" y="143"/>
                    <a:pt x="95" y="140"/>
                  </a:cubicBezTo>
                  <a:cubicBezTo>
                    <a:pt x="88" y="137"/>
                    <a:pt x="81" y="134"/>
                    <a:pt x="74" y="132"/>
                  </a:cubicBezTo>
                  <a:cubicBezTo>
                    <a:pt x="68" y="130"/>
                    <a:pt x="62" y="127"/>
                    <a:pt x="56" y="125"/>
                  </a:cubicBezTo>
                  <a:cubicBezTo>
                    <a:pt x="56" y="125"/>
                    <a:pt x="55" y="124"/>
                    <a:pt x="55" y="123"/>
                  </a:cubicBezTo>
                  <a:close/>
                  <a:moveTo>
                    <a:pt x="56" y="120"/>
                  </a:moveTo>
                  <a:cubicBezTo>
                    <a:pt x="56" y="119"/>
                    <a:pt x="56" y="119"/>
                    <a:pt x="57" y="118"/>
                  </a:cubicBezTo>
                  <a:cubicBezTo>
                    <a:pt x="62" y="120"/>
                    <a:pt x="67" y="122"/>
                    <a:pt x="73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5" y="123"/>
                    <a:pt x="75" y="124"/>
                    <a:pt x="76" y="124"/>
                  </a:cubicBezTo>
                  <a:cubicBezTo>
                    <a:pt x="83" y="126"/>
                    <a:pt x="91" y="129"/>
                    <a:pt x="98" y="131"/>
                  </a:cubicBezTo>
                  <a:cubicBezTo>
                    <a:pt x="104" y="134"/>
                    <a:pt x="110" y="137"/>
                    <a:pt x="116" y="139"/>
                  </a:cubicBezTo>
                  <a:cubicBezTo>
                    <a:pt x="120" y="140"/>
                    <a:pt x="124" y="140"/>
                    <a:pt x="127" y="142"/>
                  </a:cubicBezTo>
                  <a:cubicBezTo>
                    <a:pt x="126" y="142"/>
                    <a:pt x="125" y="142"/>
                    <a:pt x="124" y="142"/>
                  </a:cubicBezTo>
                  <a:cubicBezTo>
                    <a:pt x="123" y="142"/>
                    <a:pt x="123" y="142"/>
                    <a:pt x="122" y="142"/>
                  </a:cubicBezTo>
                  <a:cubicBezTo>
                    <a:pt x="121" y="141"/>
                    <a:pt x="119" y="141"/>
                    <a:pt x="118" y="140"/>
                  </a:cubicBezTo>
                  <a:cubicBezTo>
                    <a:pt x="111" y="138"/>
                    <a:pt x="104" y="135"/>
                    <a:pt x="97" y="133"/>
                  </a:cubicBezTo>
                  <a:cubicBezTo>
                    <a:pt x="93" y="132"/>
                    <a:pt x="88" y="131"/>
                    <a:pt x="84" y="130"/>
                  </a:cubicBezTo>
                  <a:cubicBezTo>
                    <a:pt x="76" y="126"/>
                    <a:pt x="67" y="123"/>
                    <a:pt x="58" y="120"/>
                  </a:cubicBezTo>
                  <a:cubicBezTo>
                    <a:pt x="58" y="120"/>
                    <a:pt x="58" y="120"/>
                    <a:pt x="57" y="120"/>
                  </a:cubicBezTo>
                  <a:cubicBezTo>
                    <a:pt x="57" y="120"/>
                    <a:pt x="56" y="120"/>
                    <a:pt x="56" y="120"/>
                  </a:cubicBezTo>
                  <a:close/>
                  <a:moveTo>
                    <a:pt x="60" y="119"/>
                  </a:moveTo>
                  <a:cubicBezTo>
                    <a:pt x="56" y="117"/>
                    <a:pt x="61" y="119"/>
                    <a:pt x="61" y="119"/>
                  </a:cubicBezTo>
                  <a:cubicBezTo>
                    <a:pt x="63" y="119"/>
                    <a:pt x="65" y="120"/>
                    <a:pt x="66" y="120"/>
                  </a:cubicBezTo>
                  <a:cubicBezTo>
                    <a:pt x="67" y="121"/>
                    <a:pt x="68" y="121"/>
                    <a:pt x="69" y="121"/>
                  </a:cubicBezTo>
                  <a:cubicBezTo>
                    <a:pt x="66" y="121"/>
                    <a:pt x="63" y="120"/>
                    <a:pt x="60" y="119"/>
                  </a:cubicBezTo>
                  <a:close/>
                  <a:moveTo>
                    <a:pt x="57" y="117"/>
                  </a:moveTo>
                  <a:cubicBezTo>
                    <a:pt x="57" y="117"/>
                    <a:pt x="58" y="116"/>
                    <a:pt x="58" y="115"/>
                  </a:cubicBezTo>
                  <a:cubicBezTo>
                    <a:pt x="66" y="119"/>
                    <a:pt x="75" y="121"/>
                    <a:pt x="83" y="123"/>
                  </a:cubicBezTo>
                  <a:cubicBezTo>
                    <a:pt x="86" y="123"/>
                    <a:pt x="88" y="124"/>
                    <a:pt x="91" y="125"/>
                  </a:cubicBezTo>
                  <a:cubicBezTo>
                    <a:pt x="98" y="127"/>
                    <a:pt x="105" y="130"/>
                    <a:pt x="112" y="133"/>
                  </a:cubicBezTo>
                  <a:cubicBezTo>
                    <a:pt x="116" y="135"/>
                    <a:pt x="119" y="136"/>
                    <a:pt x="123" y="138"/>
                  </a:cubicBezTo>
                  <a:cubicBezTo>
                    <a:pt x="123" y="138"/>
                    <a:pt x="125" y="139"/>
                    <a:pt x="126" y="139"/>
                  </a:cubicBezTo>
                  <a:cubicBezTo>
                    <a:pt x="126" y="139"/>
                    <a:pt x="126" y="140"/>
                    <a:pt x="126" y="140"/>
                  </a:cubicBezTo>
                  <a:cubicBezTo>
                    <a:pt x="126" y="140"/>
                    <a:pt x="125" y="140"/>
                    <a:pt x="125" y="139"/>
                  </a:cubicBezTo>
                  <a:cubicBezTo>
                    <a:pt x="123" y="139"/>
                    <a:pt x="121" y="138"/>
                    <a:pt x="119" y="137"/>
                  </a:cubicBezTo>
                  <a:cubicBezTo>
                    <a:pt x="106" y="131"/>
                    <a:pt x="93" y="127"/>
                    <a:pt x="79" y="124"/>
                  </a:cubicBezTo>
                  <a:cubicBezTo>
                    <a:pt x="79" y="124"/>
                    <a:pt x="79" y="124"/>
                    <a:pt x="78" y="123"/>
                  </a:cubicBezTo>
                  <a:cubicBezTo>
                    <a:pt x="71" y="121"/>
                    <a:pt x="64" y="118"/>
                    <a:pt x="57" y="117"/>
                  </a:cubicBezTo>
                  <a:close/>
                  <a:moveTo>
                    <a:pt x="60" y="116"/>
                  </a:moveTo>
                  <a:cubicBezTo>
                    <a:pt x="62" y="116"/>
                    <a:pt x="64" y="117"/>
                    <a:pt x="65" y="117"/>
                  </a:cubicBezTo>
                  <a:cubicBezTo>
                    <a:pt x="64" y="117"/>
                    <a:pt x="62" y="116"/>
                    <a:pt x="60" y="116"/>
                  </a:cubicBezTo>
                  <a:close/>
                  <a:moveTo>
                    <a:pt x="59" y="115"/>
                  </a:moveTo>
                  <a:cubicBezTo>
                    <a:pt x="59" y="114"/>
                    <a:pt x="60" y="113"/>
                    <a:pt x="60" y="112"/>
                  </a:cubicBezTo>
                  <a:cubicBezTo>
                    <a:pt x="73" y="118"/>
                    <a:pt x="87" y="120"/>
                    <a:pt x="100" y="125"/>
                  </a:cubicBezTo>
                  <a:cubicBezTo>
                    <a:pt x="106" y="127"/>
                    <a:pt x="113" y="129"/>
                    <a:pt x="120" y="132"/>
                  </a:cubicBezTo>
                  <a:cubicBezTo>
                    <a:pt x="121" y="133"/>
                    <a:pt x="122" y="134"/>
                    <a:pt x="123" y="135"/>
                  </a:cubicBezTo>
                  <a:cubicBezTo>
                    <a:pt x="123" y="135"/>
                    <a:pt x="124" y="135"/>
                    <a:pt x="124" y="135"/>
                  </a:cubicBezTo>
                  <a:cubicBezTo>
                    <a:pt x="123" y="135"/>
                    <a:pt x="122" y="135"/>
                    <a:pt x="122" y="135"/>
                  </a:cubicBezTo>
                  <a:cubicBezTo>
                    <a:pt x="119" y="134"/>
                    <a:pt x="116" y="132"/>
                    <a:pt x="113" y="131"/>
                  </a:cubicBezTo>
                  <a:cubicBezTo>
                    <a:pt x="101" y="127"/>
                    <a:pt x="89" y="123"/>
                    <a:pt x="76" y="120"/>
                  </a:cubicBezTo>
                  <a:cubicBezTo>
                    <a:pt x="76" y="120"/>
                    <a:pt x="76" y="120"/>
                    <a:pt x="75" y="120"/>
                  </a:cubicBezTo>
                  <a:cubicBezTo>
                    <a:pt x="70" y="118"/>
                    <a:pt x="64" y="116"/>
                    <a:pt x="59" y="115"/>
                  </a:cubicBezTo>
                  <a:close/>
                  <a:moveTo>
                    <a:pt x="73" y="116"/>
                  </a:moveTo>
                  <a:cubicBezTo>
                    <a:pt x="74" y="116"/>
                    <a:pt x="75" y="117"/>
                    <a:pt x="76" y="117"/>
                  </a:cubicBezTo>
                  <a:cubicBezTo>
                    <a:pt x="79" y="118"/>
                    <a:pt x="83" y="119"/>
                    <a:pt x="86" y="120"/>
                  </a:cubicBezTo>
                  <a:cubicBezTo>
                    <a:pt x="82" y="119"/>
                    <a:pt x="77" y="118"/>
                    <a:pt x="73" y="116"/>
                  </a:cubicBezTo>
                  <a:close/>
                  <a:moveTo>
                    <a:pt x="61" y="112"/>
                  </a:moveTo>
                  <a:cubicBezTo>
                    <a:pt x="61" y="111"/>
                    <a:pt x="61" y="111"/>
                    <a:pt x="62" y="110"/>
                  </a:cubicBezTo>
                  <a:cubicBezTo>
                    <a:pt x="66" y="112"/>
                    <a:pt x="70" y="113"/>
                    <a:pt x="75" y="114"/>
                  </a:cubicBezTo>
                  <a:cubicBezTo>
                    <a:pt x="80" y="116"/>
                    <a:pt x="85" y="117"/>
                    <a:pt x="90" y="119"/>
                  </a:cubicBezTo>
                  <a:cubicBezTo>
                    <a:pt x="101" y="122"/>
                    <a:pt x="111" y="126"/>
                    <a:pt x="122" y="130"/>
                  </a:cubicBezTo>
                  <a:cubicBezTo>
                    <a:pt x="120" y="129"/>
                    <a:pt x="117" y="129"/>
                    <a:pt x="115" y="128"/>
                  </a:cubicBezTo>
                  <a:cubicBezTo>
                    <a:pt x="112" y="127"/>
                    <a:pt x="110" y="126"/>
                    <a:pt x="107" y="125"/>
                  </a:cubicBezTo>
                  <a:cubicBezTo>
                    <a:pt x="102" y="124"/>
                    <a:pt x="97" y="122"/>
                    <a:pt x="91" y="121"/>
                  </a:cubicBezTo>
                  <a:cubicBezTo>
                    <a:pt x="81" y="118"/>
                    <a:pt x="71" y="115"/>
                    <a:pt x="61" y="112"/>
                  </a:cubicBezTo>
                  <a:close/>
                  <a:moveTo>
                    <a:pt x="62" y="107"/>
                  </a:moveTo>
                  <a:cubicBezTo>
                    <a:pt x="62" y="106"/>
                    <a:pt x="62" y="104"/>
                    <a:pt x="62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8" y="105"/>
                    <a:pt x="72" y="108"/>
                    <a:pt x="78" y="110"/>
                  </a:cubicBezTo>
                  <a:cubicBezTo>
                    <a:pt x="83" y="111"/>
                    <a:pt x="88" y="113"/>
                    <a:pt x="94" y="115"/>
                  </a:cubicBezTo>
                  <a:cubicBezTo>
                    <a:pt x="99" y="116"/>
                    <a:pt x="105" y="119"/>
                    <a:pt x="110" y="121"/>
                  </a:cubicBezTo>
                  <a:cubicBezTo>
                    <a:pt x="114" y="122"/>
                    <a:pt x="117" y="123"/>
                    <a:pt x="120" y="124"/>
                  </a:cubicBezTo>
                  <a:cubicBezTo>
                    <a:pt x="121" y="125"/>
                    <a:pt x="122" y="125"/>
                    <a:pt x="123" y="126"/>
                  </a:cubicBezTo>
                  <a:cubicBezTo>
                    <a:pt x="123" y="126"/>
                    <a:pt x="123" y="126"/>
                    <a:pt x="123" y="126"/>
                  </a:cubicBezTo>
                  <a:cubicBezTo>
                    <a:pt x="123" y="126"/>
                    <a:pt x="122" y="125"/>
                    <a:pt x="121" y="125"/>
                  </a:cubicBezTo>
                  <a:cubicBezTo>
                    <a:pt x="111" y="120"/>
                    <a:pt x="100" y="118"/>
                    <a:pt x="90" y="115"/>
                  </a:cubicBezTo>
                  <a:cubicBezTo>
                    <a:pt x="84" y="114"/>
                    <a:pt x="78" y="112"/>
                    <a:pt x="72" y="110"/>
                  </a:cubicBezTo>
                  <a:cubicBezTo>
                    <a:pt x="70" y="110"/>
                    <a:pt x="68" y="109"/>
                    <a:pt x="66" y="109"/>
                  </a:cubicBezTo>
                  <a:cubicBezTo>
                    <a:pt x="66" y="109"/>
                    <a:pt x="64" y="108"/>
                    <a:pt x="63" y="108"/>
                  </a:cubicBezTo>
                  <a:cubicBezTo>
                    <a:pt x="64" y="108"/>
                    <a:pt x="64" y="107"/>
                    <a:pt x="63" y="107"/>
                  </a:cubicBezTo>
                  <a:cubicBezTo>
                    <a:pt x="63" y="107"/>
                    <a:pt x="63" y="107"/>
                    <a:pt x="62" y="107"/>
                  </a:cubicBezTo>
                  <a:close/>
                  <a:moveTo>
                    <a:pt x="62" y="103"/>
                  </a:moveTo>
                  <a:cubicBezTo>
                    <a:pt x="62" y="102"/>
                    <a:pt x="62" y="101"/>
                    <a:pt x="63" y="100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3" y="100"/>
                    <a:pt x="64" y="100"/>
                    <a:pt x="64" y="101"/>
                  </a:cubicBezTo>
                  <a:cubicBezTo>
                    <a:pt x="64" y="101"/>
                    <a:pt x="65" y="101"/>
                    <a:pt x="66" y="101"/>
                  </a:cubicBezTo>
                  <a:cubicBezTo>
                    <a:pt x="76" y="104"/>
                    <a:pt x="85" y="107"/>
                    <a:pt x="95" y="110"/>
                  </a:cubicBezTo>
                  <a:cubicBezTo>
                    <a:pt x="100" y="112"/>
                    <a:pt x="105" y="114"/>
                    <a:pt x="110" y="116"/>
                  </a:cubicBezTo>
                  <a:cubicBezTo>
                    <a:pt x="114" y="117"/>
                    <a:pt x="117" y="118"/>
                    <a:pt x="120" y="120"/>
                  </a:cubicBezTo>
                  <a:cubicBezTo>
                    <a:pt x="121" y="120"/>
                    <a:pt x="125" y="122"/>
                    <a:pt x="121" y="121"/>
                  </a:cubicBezTo>
                  <a:cubicBezTo>
                    <a:pt x="111" y="118"/>
                    <a:pt x="102" y="114"/>
                    <a:pt x="92" y="112"/>
                  </a:cubicBezTo>
                  <a:cubicBezTo>
                    <a:pt x="86" y="110"/>
                    <a:pt x="81" y="109"/>
                    <a:pt x="76" y="107"/>
                  </a:cubicBezTo>
                  <a:cubicBezTo>
                    <a:pt x="71" y="106"/>
                    <a:pt x="67" y="104"/>
                    <a:pt x="63" y="102"/>
                  </a:cubicBezTo>
                  <a:cubicBezTo>
                    <a:pt x="63" y="102"/>
                    <a:pt x="62" y="102"/>
                    <a:pt x="62" y="103"/>
                  </a:cubicBezTo>
                  <a:close/>
                  <a:moveTo>
                    <a:pt x="63" y="97"/>
                  </a:moveTo>
                  <a:cubicBezTo>
                    <a:pt x="64" y="96"/>
                    <a:pt x="64" y="96"/>
                    <a:pt x="64" y="95"/>
                  </a:cubicBezTo>
                  <a:cubicBezTo>
                    <a:pt x="72" y="98"/>
                    <a:pt x="80" y="100"/>
                    <a:pt x="88" y="102"/>
                  </a:cubicBezTo>
                  <a:cubicBezTo>
                    <a:pt x="92" y="103"/>
                    <a:pt x="95" y="105"/>
                    <a:pt x="99" y="106"/>
                  </a:cubicBezTo>
                  <a:cubicBezTo>
                    <a:pt x="105" y="109"/>
                    <a:pt x="111" y="111"/>
                    <a:pt x="118" y="113"/>
                  </a:cubicBezTo>
                  <a:cubicBezTo>
                    <a:pt x="120" y="113"/>
                    <a:pt x="121" y="113"/>
                    <a:pt x="121" y="114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121" y="114"/>
                    <a:pt x="118" y="113"/>
                    <a:pt x="116" y="113"/>
                  </a:cubicBezTo>
                  <a:cubicBezTo>
                    <a:pt x="113" y="112"/>
                    <a:pt x="110" y="111"/>
                    <a:pt x="107" y="110"/>
                  </a:cubicBezTo>
                  <a:cubicBezTo>
                    <a:pt x="92" y="107"/>
                    <a:pt x="78" y="102"/>
                    <a:pt x="63" y="97"/>
                  </a:cubicBezTo>
                  <a:close/>
                  <a:moveTo>
                    <a:pt x="66" y="95"/>
                  </a:moveTo>
                  <a:cubicBezTo>
                    <a:pt x="67" y="95"/>
                    <a:pt x="68" y="96"/>
                    <a:pt x="69" y="96"/>
                  </a:cubicBezTo>
                  <a:cubicBezTo>
                    <a:pt x="70" y="96"/>
                    <a:pt x="71" y="96"/>
                    <a:pt x="71" y="97"/>
                  </a:cubicBezTo>
                  <a:cubicBezTo>
                    <a:pt x="70" y="96"/>
                    <a:pt x="68" y="96"/>
                    <a:pt x="66" y="95"/>
                  </a:cubicBezTo>
                  <a:close/>
                  <a:moveTo>
                    <a:pt x="65" y="94"/>
                  </a:moveTo>
                  <a:cubicBezTo>
                    <a:pt x="65" y="94"/>
                    <a:pt x="65" y="93"/>
                    <a:pt x="66" y="92"/>
                  </a:cubicBezTo>
                  <a:cubicBezTo>
                    <a:pt x="68" y="93"/>
                    <a:pt x="70" y="93"/>
                    <a:pt x="72" y="94"/>
                  </a:cubicBezTo>
                  <a:cubicBezTo>
                    <a:pt x="73" y="95"/>
                    <a:pt x="75" y="96"/>
                    <a:pt x="76" y="96"/>
                  </a:cubicBezTo>
                  <a:cubicBezTo>
                    <a:pt x="78" y="97"/>
                    <a:pt x="81" y="98"/>
                    <a:pt x="84" y="99"/>
                  </a:cubicBezTo>
                  <a:cubicBezTo>
                    <a:pt x="91" y="101"/>
                    <a:pt x="99" y="103"/>
                    <a:pt x="106" y="106"/>
                  </a:cubicBezTo>
                  <a:cubicBezTo>
                    <a:pt x="109" y="107"/>
                    <a:pt x="112" y="108"/>
                    <a:pt x="116" y="109"/>
                  </a:cubicBezTo>
                  <a:cubicBezTo>
                    <a:pt x="117" y="109"/>
                    <a:pt x="118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10"/>
                    <a:pt x="116" y="110"/>
                    <a:pt x="114" y="109"/>
                  </a:cubicBezTo>
                  <a:cubicBezTo>
                    <a:pt x="107" y="107"/>
                    <a:pt x="100" y="105"/>
                    <a:pt x="93" y="103"/>
                  </a:cubicBezTo>
                  <a:cubicBezTo>
                    <a:pt x="92" y="103"/>
                    <a:pt x="92" y="102"/>
                    <a:pt x="91" y="102"/>
                  </a:cubicBezTo>
                  <a:cubicBezTo>
                    <a:pt x="86" y="101"/>
                    <a:pt x="81" y="100"/>
                    <a:pt x="76" y="98"/>
                  </a:cubicBezTo>
                  <a:cubicBezTo>
                    <a:pt x="72" y="96"/>
                    <a:pt x="69" y="94"/>
                    <a:pt x="65" y="94"/>
                  </a:cubicBezTo>
                  <a:close/>
                  <a:moveTo>
                    <a:pt x="66" y="80"/>
                  </a:moveTo>
                  <a:cubicBezTo>
                    <a:pt x="68" y="81"/>
                    <a:pt x="71" y="81"/>
                    <a:pt x="74" y="82"/>
                  </a:cubicBezTo>
                  <a:cubicBezTo>
                    <a:pt x="90" y="87"/>
                    <a:pt x="106" y="92"/>
                    <a:pt x="122" y="97"/>
                  </a:cubicBezTo>
                  <a:cubicBezTo>
                    <a:pt x="121" y="97"/>
                    <a:pt x="121" y="98"/>
                    <a:pt x="120" y="98"/>
                  </a:cubicBezTo>
                  <a:cubicBezTo>
                    <a:pt x="113" y="95"/>
                    <a:pt x="104" y="94"/>
                    <a:pt x="96" y="92"/>
                  </a:cubicBezTo>
                  <a:cubicBezTo>
                    <a:pt x="87" y="90"/>
                    <a:pt x="77" y="87"/>
                    <a:pt x="68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75" y="89"/>
                    <a:pt x="85" y="91"/>
                    <a:pt x="93" y="94"/>
                  </a:cubicBezTo>
                  <a:cubicBezTo>
                    <a:pt x="101" y="97"/>
                    <a:pt x="110" y="101"/>
                    <a:pt x="118" y="102"/>
                  </a:cubicBezTo>
                  <a:cubicBezTo>
                    <a:pt x="109" y="101"/>
                    <a:pt x="99" y="98"/>
                    <a:pt x="90" y="95"/>
                  </a:cubicBezTo>
                  <a:cubicBezTo>
                    <a:pt x="87" y="94"/>
                    <a:pt x="84" y="93"/>
                    <a:pt x="81" y="93"/>
                  </a:cubicBezTo>
                  <a:cubicBezTo>
                    <a:pt x="76" y="91"/>
                    <a:pt x="72" y="89"/>
                    <a:pt x="67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8" y="85"/>
                    <a:pt x="68" y="82"/>
                    <a:pt x="66" y="80"/>
                  </a:cubicBezTo>
                  <a:close/>
                  <a:moveTo>
                    <a:pt x="50" y="75"/>
                  </a:moveTo>
                  <a:cubicBezTo>
                    <a:pt x="46" y="74"/>
                    <a:pt x="43" y="73"/>
                    <a:pt x="39" y="72"/>
                  </a:cubicBezTo>
                  <a:cubicBezTo>
                    <a:pt x="38" y="72"/>
                    <a:pt x="29" y="70"/>
                    <a:pt x="34" y="70"/>
                  </a:cubicBezTo>
                  <a:cubicBezTo>
                    <a:pt x="50" y="71"/>
                    <a:pt x="67" y="78"/>
                    <a:pt x="83" y="83"/>
                  </a:cubicBezTo>
                  <a:cubicBezTo>
                    <a:pt x="91" y="86"/>
                    <a:pt x="98" y="89"/>
                    <a:pt x="107" y="91"/>
                  </a:cubicBezTo>
                  <a:cubicBezTo>
                    <a:pt x="111" y="92"/>
                    <a:pt x="117" y="93"/>
                    <a:pt x="121" y="96"/>
                  </a:cubicBezTo>
                  <a:cubicBezTo>
                    <a:pt x="105" y="91"/>
                    <a:pt x="90" y="86"/>
                    <a:pt x="74" y="81"/>
                  </a:cubicBezTo>
                  <a:cubicBezTo>
                    <a:pt x="66" y="79"/>
                    <a:pt x="58" y="77"/>
                    <a:pt x="50" y="75"/>
                  </a:cubicBezTo>
                  <a:close/>
                  <a:moveTo>
                    <a:pt x="45" y="78"/>
                  </a:moveTo>
                  <a:cubicBezTo>
                    <a:pt x="42" y="77"/>
                    <a:pt x="39" y="76"/>
                    <a:pt x="37" y="75"/>
                  </a:cubicBezTo>
                  <a:cubicBezTo>
                    <a:pt x="35" y="75"/>
                    <a:pt x="34" y="74"/>
                    <a:pt x="32" y="74"/>
                  </a:cubicBezTo>
                  <a:cubicBezTo>
                    <a:pt x="30" y="73"/>
                    <a:pt x="30" y="73"/>
                    <a:pt x="32" y="73"/>
                  </a:cubicBezTo>
                  <a:cubicBezTo>
                    <a:pt x="37" y="74"/>
                    <a:pt x="42" y="76"/>
                    <a:pt x="47" y="77"/>
                  </a:cubicBezTo>
                  <a:cubicBezTo>
                    <a:pt x="52" y="78"/>
                    <a:pt x="56" y="79"/>
                    <a:pt x="61" y="80"/>
                  </a:cubicBezTo>
                  <a:cubicBezTo>
                    <a:pt x="60" y="81"/>
                    <a:pt x="60" y="81"/>
                    <a:pt x="60" y="82"/>
                  </a:cubicBezTo>
                  <a:cubicBezTo>
                    <a:pt x="55" y="80"/>
                    <a:pt x="50" y="79"/>
                    <a:pt x="45" y="78"/>
                  </a:cubicBezTo>
                  <a:close/>
                  <a:moveTo>
                    <a:pt x="40" y="84"/>
                  </a:moveTo>
                  <a:cubicBezTo>
                    <a:pt x="38" y="83"/>
                    <a:pt x="37" y="82"/>
                    <a:pt x="35" y="81"/>
                  </a:cubicBezTo>
                  <a:cubicBezTo>
                    <a:pt x="34" y="81"/>
                    <a:pt x="26" y="78"/>
                    <a:pt x="31" y="80"/>
                  </a:cubicBezTo>
                  <a:cubicBezTo>
                    <a:pt x="34" y="80"/>
                    <a:pt x="38" y="81"/>
                    <a:pt x="42" y="82"/>
                  </a:cubicBezTo>
                  <a:cubicBezTo>
                    <a:pt x="41" y="83"/>
                    <a:pt x="41" y="83"/>
                    <a:pt x="40" y="84"/>
                  </a:cubicBezTo>
                  <a:close/>
                  <a:moveTo>
                    <a:pt x="38" y="87"/>
                  </a:moveTo>
                  <a:cubicBezTo>
                    <a:pt x="36" y="86"/>
                    <a:pt x="34" y="85"/>
                    <a:pt x="32" y="84"/>
                  </a:cubicBezTo>
                  <a:cubicBezTo>
                    <a:pt x="31" y="84"/>
                    <a:pt x="25" y="81"/>
                    <a:pt x="29" y="82"/>
                  </a:cubicBezTo>
                  <a:cubicBezTo>
                    <a:pt x="32" y="82"/>
                    <a:pt x="36" y="84"/>
                    <a:pt x="40" y="84"/>
                  </a:cubicBezTo>
                  <a:cubicBezTo>
                    <a:pt x="39" y="85"/>
                    <a:pt x="38" y="86"/>
                    <a:pt x="38" y="87"/>
                  </a:cubicBezTo>
                  <a:close/>
                  <a:moveTo>
                    <a:pt x="36" y="90"/>
                  </a:moveTo>
                  <a:cubicBezTo>
                    <a:pt x="34" y="89"/>
                    <a:pt x="31" y="88"/>
                    <a:pt x="29" y="87"/>
                  </a:cubicBezTo>
                  <a:cubicBezTo>
                    <a:pt x="28" y="86"/>
                    <a:pt x="23" y="85"/>
                    <a:pt x="27" y="86"/>
                  </a:cubicBezTo>
                  <a:cubicBezTo>
                    <a:pt x="31" y="87"/>
                    <a:pt x="34" y="88"/>
                    <a:pt x="37" y="88"/>
                  </a:cubicBezTo>
                  <a:cubicBezTo>
                    <a:pt x="37" y="88"/>
                    <a:pt x="37" y="89"/>
                    <a:pt x="37" y="89"/>
                  </a:cubicBezTo>
                  <a:cubicBezTo>
                    <a:pt x="36" y="89"/>
                    <a:pt x="36" y="90"/>
                    <a:pt x="36" y="90"/>
                  </a:cubicBezTo>
                  <a:close/>
                  <a:moveTo>
                    <a:pt x="34" y="95"/>
                  </a:moveTo>
                  <a:cubicBezTo>
                    <a:pt x="31" y="92"/>
                    <a:pt x="27" y="91"/>
                    <a:pt x="24" y="89"/>
                  </a:cubicBezTo>
                  <a:cubicBezTo>
                    <a:pt x="26" y="90"/>
                    <a:pt x="30" y="91"/>
                    <a:pt x="32" y="91"/>
                  </a:cubicBezTo>
                  <a:cubicBezTo>
                    <a:pt x="33" y="91"/>
                    <a:pt x="34" y="91"/>
                    <a:pt x="35" y="92"/>
                  </a:cubicBezTo>
                  <a:cubicBezTo>
                    <a:pt x="35" y="93"/>
                    <a:pt x="34" y="94"/>
                    <a:pt x="34" y="95"/>
                  </a:cubicBezTo>
                  <a:close/>
                  <a:moveTo>
                    <a:pt x="32" y="98"/>
                  </a:moveTo>
                  <a:cubicBezTo>
                    <a:pt x="30" y="97"/>
                    <a:pt x="29" y="96"/>
                    <a:pt x="27" y="95"/>
                  </a:cubicBezTo>
                  <a:cubicBezTo>
                    <a:pt x="26" y="95"/>
                    <a:pt x="21" y="92"/>
                    <a:pt x="25" y="93"/>
                  </a:cubicBezTo>
                  <a:cubicBezTo>
                    <a:pt x="27" y="94"/>
                    <a:pt x="30" y="95"/>
                    <a:pt x="33" y="95"/>
                  </a:cubicBezTo>
                  <a:cubicBezTo>
                    <a:pt x="33" y="96"/>
                    <a:pt x="32" y="97"/>
                    <a:pt x="32" y="98"/>
                  </a:cubicBezTo>
                  <a:close/>
                  <a:moveTo>
                    <a:pt x="30" y="100"/>
                  </a:moveTo>
                  <a:cubicBezTo>
                    <a:pt x="29" y="99"/>
                    <a:pt x="28" y="99"/>
                    <a:pt x="26" y="98"/>
                  </a:cubicBezTo>
                  <a:cubicBezTo>
                    <a:pt x="26" y="98"/>
                    <a:pt x="22" y="97"/>
                    <a:pt x="25" y="98"/>
                  </a:cubicBezTo>
                  <a:cubicBezTo>
                    <a:pt x="27" y="98"/>
                    <a:pt x="29" y="99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100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lose/>
                  <a:moveTo>
                    <a:pt x="25" y="101"/>
                  </a:moveTo>
                  <a:cubicBezTo>
                    <a:pt x="24" y="101"/>
                    <a:pt x="24" y="100"/>
                    <a:pt x="25" y="100"/>
                  </a:cubicBezTo>
                  <a:cubicBezTo>
                    <a:pt x="27" y="100"/>
                    <a:pt x="28" y="100"/>
                    <a:pt x="29" y="101"/>
                  </a:cubicBezTo>
                  <a:cubicBezTo>
                    <a:pt x="29" y="101"/>
                    <a:pt x="28" y="102"/>
                    <a:pt x="28" y="102"/>
                  </a:cubicBezTo>
                  <a:cubicBezTo>
                    <a:pt x="27" y="102"/>
                    <a:pt x="26" y="101"/>
                    <a:pt x="25" y="101"/>
                  </a:cubicBezTo>
                  <a:close/>
                  <a:moveTo>
                    <a:pt x="27" y="103"/>
                  </a:moveTo>
                  <a:cubicBezTo>
                    <a:pt x="26" y="104"/>
                    <a:pt x="26" y="104"/>
                    <a:pt x="25" y="105"/>
                  </a:cubicBezTo>
                  <a:cubicBezTo>
                    <a:pt x="25" y="104"/>
                    <a:pt x="24" y="103"/>
                    <a:pt x="23" y="103"/>
                  </a:cubicBezTo>
                  <a:cubicBezTo>
                    <a:pt x="23" y="103"/>
                    <a:pt x="26" y="103"/>
                    <a:pt x="27" y="103"/>
                  </a:cubicBezTo>
                  <a:close/>
                  <a:moveTo>
                    <a:pt x="23" y="107"/>
                  </a:moveTo>
                  <a:cubicBezTo>
                    <a:pt x="22" y="105"/>
                    <a:pt x="23" y="105"/>
                    <a:pt x="24" y="106"/>
                  </a:cubicBezTo>
                  <a:cubicBezTo>
                    <a:pt x="24" y="106"/>
                    <a:pt x="24" y="106"/>
                    <a:pt x="24" y="106"/>
                  </a:cubicBezTo>
                  <a:cubicBezTo>
                    <a:pt x="24" y="106"/>
                    <a:pt x="23" y="107"/>
                    <a:pt x="23" y="107"/>
                  </a:cubicBezTo>
                  <a:close/>
                  <a:moveTo>
                    <a:pt x="22" y="108"/>
                  </a:moveTo>
                  <a:cubicBezTo>
                    <a:pt x="22" y="109"/>
                    <a:pt x="21" y="110"/>
                    <a:pt x="21" y="110"/>
                  </a:cubicBezTo>
                  <a:cubicBezTo>
                    <a:pt x="21" y="109"/>
                    <a:pt x="20" y="108"/>
                    <a:pt x="21" y="108"/>
                  </a:cubicBezTo>
                  <a:cubicBezTo>
                    <a:pt x="22" y="108"/>
                    <a:pt x="22" y="108"/>
                    <a:pt x="22" y="108"/>
                  </a:cubicBezTo>
                  <a:close/>
                  <a:moveTo>
                    <a:pt x="21" y="111"/>
                  </a:moveTo>
                  <a:cubicBezTo>
                    <a:pt x="20" y="112"/>
                    <a:pt x="20" y="112"/>
                    <a:pt x="20" y="113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1"/>
                    <a:pt x="20" y="110"/>
                    <a:pt x="20" y="110"/>
                  </a:cubicBezTo>
                  <a:cubicBezTo>
                    <a:pt x="20" y="110"/>
                    <a:pt x="21" y="111"/>
                    <a:pt x="21" y="111"/>
                  </a:cubicBezTo>
                  <a:close/>
                  <a:moveTo>
                    <a:pt x="20" y="107"/>
                  </a:moveTo>
                  <a:cubicBezTo>
                    <a:pt x="20" y="102"/>
                    <a:pt x="21" y="97"/>
                    <a:pt x="22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4" y="94"/>
                    <a:pt x="27" y="96"/>
                    <a:pt x="29" y="97"/>
                  </a:cubicBezTo>
                  <a:cubicBezTo>
                    <a:pt x="33" y="99"/>
                    <a:pt x="28" y="98"/>
                    <a:pt x="27" y="97"/>
                  </a:cubicBezTo>
                  <a:cubicBezTo>
                    <a:pt x="26" y="97"/>
                    <a:pt x="25" y="97"/>
                    <a:pt x="23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5" y="98"/>
                    <a:pt x="27" y="99"/>
                    <a:pt x="28" y="100"/>
                  </a:cubicBezTo>
                  <a:cubicBezTo>
                    <a:pt x="27" y="99"/>
                    <a:pt x="24" y="99"/>
                    <a:pt x="23" y="99"/>
                  </a:cubicBezTo>
                  <a:cubicBezTo>
                    <a:pt x="22" y="99"/>
                    <a:pt x="22" y="99"/>
                    <a:pt x="22" y="99"/>
                  </a:cubicBezTo>
                  <a:cubicBezTo>
                    <a:pt x="23" y="101"/>
                    <a:pt x="24" y="101"/>
                    <a:pt x="25" y="102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3" y="101"/>
                    <a:pt x="24" y="101"/>
                    <a:pt x="22" y="101"/>
                  </a:cubicBezTo>
                  <a:cubicBezTo>
                    <a:pt x="22" y="101"/>
                    <a:pt x="21" y="101"/>
                    <a:pt x="22" y="102"/>
                  </a:cubicBezTo>
                  <a:cubicBezTo>
                    <a:pt x="22" y="103"/>
                    <a:pt x="22" y="103"/>
                    <a:pt x="23" y="104"/>
                  </a:cubicBezTo>
                  <a:cubicBezTo>
                    <a:pt x="25" y="106"/>
                    <a:pt x="22" y="104"/>
                    <a:pt x="21" y="104"/>
                  </a:cubicBezTo>
                  <a:cubicBezTo>
                    <a:pt x="21" y="104"/>
                    <a:pt x="21" y="104"/>
                    <a:pt x="21" y="105"/>
                  </a:cubicBezTo>
                  <a:cubicBezTo>
                    <a:pt x="21" y="106"/>
                    <a:pt x="22" y="108"/>
                    <a:pt x="20" y="107"/>
                  </a:cubicBezTo>
                  <a:close/>
                  <a:moveTo>
                    <a:pt x="22" y="92"/>
                  </a:moveTo>
                  <a:cubicBezTo>
                    <a:pt x="22" y="91"/>
                    <a:pt x="23" y="90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25" y="90"/>
                    <a:pt x="26" y="91"/>
                    <a:pt x="28" y="92"/>
                  </a:cubicBezTo>
                  <a:cubicBezTo>
                    <a:pt x="29" y="92"/>
                    <a:pt x="32" y="95"/>
                    <a:pt x="33" y="95"/>
                  </a:cubicBezTo>
                  <a:cubicBezTo>
                    <a:pt x="29" y="94"/>
                    <a:pt x="26" y="93"/>
                    <a:pt x="23" y="92"/>
                  </a:cubicBezTo>
                  <a:cubicBezTo>
                    <a:pt x="22" y="92"/>
                    <a:pt x="22" y="92"/>
                    <a:pt x="22" y="92"/>
                  </a:cubicBezTo>
                  <a:close/>
                  <a:moveTo>
                    <a:pt x="23" y="89"/>
                  </a:moveTo>
                  <a:cubicBezTo>
                    <a:pt x="23" y="87"/>
                    <a:pt x="24" y="86"/>
                    <a:pt x="24" y="85"/>
                  </a:cubicBezTo>
                  <a:cubicBezTo>
                    <a:pt x="26" y="86"/>
                    <a:pt x="28" y="87"/>
                    <a:pt x="30" y="88"/>
                  </a:cubicBezTo>
                  <a:cubicBezTo>
                    <a:pt x="32" y="89"/>
                    <a:pt x="34" y="91"/>
                    <a:pt x="35" y="91"/>
                  </a:cubicBezTo>
                  <a:cubicBezTo>
                    <a:pt x="31" y="90"/>
                    <a:pt x="27" y="89"/>
                    <a:pt x="23" y="89"/>
                  </a:cubicBezTo>
                  <a:cubicBezTo>
                    <a:pt x="23" y="89"/>
                    <a:pt x="23" y="89"/>
                    <a:pt x="23" y="89"/>
                  </a:cubicBezTo>
                  <a:close/>
                  <a:moveTo>
                    <a:pt x="24" y="84"/>
                  </a:moveTo>
                  <a:cubicBezTo>
                    <a:pt x="25" y="82"/>
                    <a:pt x="26" y="79"/>
                    <a:pt x="27" y="77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2" y="79"/>
                    <a:pt x="37" y="80"/>
                    <a:pt x="42" y="82"/>
                  </a:cubicBezTo>
                  <a:cubicBezTo>
                    <a:pt x="37" y="80"/>
                    <a:pt x="32" y="79"/>
                    <a:pt x="27" y="78"/>
                  </a:cubicBezTo>
                  <a:cubicBezTo>
                    <a:pt x="27" y="78"/>
                    <a:pt x="27" y="79"/>
                    <a:pt x="27" y="79"/>
                  </a:cubicBezTo>
                  <a:cubicBezTo>
                    <a:pt x="29" y="80"/>
                    <a:pt x="31" y="81"/>
                    <a:pt x="33" y="82"/>
                  </a:cubicBezTo>
                  <a:cubicBezTo>
                    <a:pt x="34" y="82"/>
                    <a:pt x="41" y="84"/>
                    <a:pt x="38" y="83"/>
                  </a:cubicBezTo>
                  <a:cubicBezTo>
                    <a:pt x="34" y="82"/>
                    <a:pt x="30" y="81"/>
                    <a:pt x="26" y="81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29" y="84"/>
                    <a:pt x="33" y="86"/>
                    <a:pt x="37" y="88"/>
                  </a:cubicBezTo>
                  <a:cubicBezTo>
                    <a:pt x="36" y="87"/>
                    <a:pt x="33" y="87"/>
                    <a:pt x="31" y="86"/>
                  </a:cubicBezTo>
                  <a:cubicBezTo>
                    <a:pt x="29" y="86"/>
                    <a:pt x="26" y="85"/>
                    <a:pt x="24" y="84"/>
                  </a:cubicBezTo>
                  <a:close/>
                  <a:moveTo>
                    <a:pt x="27" y="76"/>
                  </a:moveTo>
                  <a:cubicBezTo>
                    <a:pt x="29" y="72"/>
                    <a:pt x="30" y="69"/>
                    <a:pt x="32" y="65"/>
                  </a:cubicBezTo>
                  <a:cubicBezTo>
                    <a:pt x="40" y="69"/>
                    <a:pt x="47" y="71"/>
                    <a:pt x="55" y="73"/>
                  </a:cubicBezTo>
                  <a:cubicBezTo>
                    <a:pt x="64" y="75"/>
                    <a:pt x="72" y="78"/>
                    <a:pt x="80" y="81"/>
                  </a:cubicBezTo>
                  <a:cubicBezTo>
                    <a:pt x="88" y="83"/>
                    <a:pt x="97" y="86"/>
                    <a:pt x="106" y="89"/>
                  </a:cubicBezTo>
                  <a:cubicBezTo>
                    <a:pt x="110" y="90"/>
                    <a:pt x="115" y="91"/>
                    <a:pt x="119" y="92"/>
                  </a:cubicBezTo>
                  <a:cubicBezTo>
                    <a:pt x="121" y="93"/>
                    <a:pt x="123" y="94"/>
                    <a:pt x="126" y="94"/>
                  </a:cubicBezTo>
                  <a:cubicBezTo>
                    <a:pt x="125" y="95"/>
                    <a:pt x="123" y="95"/>
                    <a:pt x="123" y="96"/>
                  </a:cubicBezTo>
                  <a:cubicBezTo>
                    <a:pt x="119" y="92"/>
                    <a:pt x="113" y="92"/>
                    <a:pt x="108" y="90"/>
                  </a:cubicBezTo>
                  <a:cubicBezTo>
                    <a:pt x="99" y="88"/>
                    <a:pt x="90" y="85"/>
                    <a:pt x="81" y="82"/>
                  </a:cubicBezTo>
                  <a:cubicBezTo>
                    <a:pt x="72" y="79"/>
                    <a:pt x="62" y="76"/>
                    <a:pt x="53" y="73"/>
                  </a:cubicBezTo>
                  <a:cubicBezTo>
                    <a:pt x="46" y="71"/>
                    <a:pt x="38" y="69"/>
                    <a:pt x="31" y="69"/>
                  </a:cubicBezTo>
                  <a:cubicBezTo>
                    <a:pt x="30" y="69"/>
                    <a:pt x="30" y="70"/>
                    <a:pt x="30" y="70"/>
                  </a:cubicBezTo>
                  <a:cubicBezTo>
                    <a:pt x="36" y="73"/>
                    <a:pt x="43" y="74"/>
                    <a:pt x="50" y="76"/>
                  </a:cubicBezTo>
                  <a:cubicBezTo>
                    <a:pt x="54" y="77"/>
                    <a:pt x="58" y="78"/>
                    <a:pt x="63" y="79"/>
                  </a:cubicBezTo>
                  <a:cubicBezTo>
                    <a:pt x="62" y="79"/>
                    <a:pt x="62" y="79"/>
                    <a:pt x="62" y="80"/>
                  </a:cubicBezTo>
                  <a:cubicBezTo>
                    <a:pt x="56" y="78"/>
                    <a:pt x="50" y="77"/>
                    <a:pt x="44" y="76"/>
                  </a:cubicBezTo>
                  <a:cubicBezTo>
                    <a:pt x="39" y="74"/>
                    <a:pt x="34" y="73"/>
                    <a:pt x="29" y="72"/>
                  </a:cubicBezTo>
                  <a:cubicBezTo>
                    <a:pt x="29" y="72"/>
                    <a:pt x="29" y="73"/>
                    <a:pt x="29" y="73"/>
                  </a:cubicBezTo>
                  <a:cubicBezTo>
                    <a:pt x="37" y="77"/>
                    <a:pt x="46" y="79"/>
                    <a:pt x="55" y="81"/>
                  </a:cubicBezTo>
                  <a:cubicBezTo>
                    <a:pt x="54" y="81"/>
                    <a:pt x="53" y="81"/>
                    <a:pt x="52" y="81"/>
                  </a:cubicBezTo>
                  <a:cubicBezTo>
                    <a:pt x="49" y="80"/>
                    <a:pt x="46" y="79"/>
                    <a:pt x="43" y="79"/>
                  </a:cubicBezTo>
                  <a:cubicBezTo>
                    <a:pt x="38" y="77"/>
                    <a:pt x="33" y="77"/>
                    <a:pt x="27" y="76"/>
                  </a:cubicBezTo>
                  <a:cubicBezTo>
                    <a:pt x="27" y="76"/>
                    <a:pt x="27" y="76"/>
                    <a:pt x="27" y="76"/>
                  </a:cubicBezTo>
                  <a:close/>
                  <a:moveTo>
                    <a:pt x="148" y="66"/>
                  </a:moveTo>
                  <a:cubicBezTo>
                    <a:pt x="147" y="66"/>
                    <a:pt x="147" y="66"/>
                    <a:pt x="147" y="66"/>
                  </a:cubicBezTo>
                  <a:cubicBezTo>
                    <a:pt x="143" y="65"/>
                    <a:pt x="139" y="63"/>
                    <a:pt x="136" y="62"/>
                  </a:cubicBezTo>
                  <a:cubicBezTo>
                    <a:pt x="131" y="61"/>
                    <a:pt x="126" y="60"/>
                    <a:pt x="121" y="59"/>
                  </a:cubicBezTo>
                  <a:cubicBezTo>
                    <a:pt x="113" y="57"/>
                    <a:pt x="105" y="55"/>
                    <a:pt x="96" y="54"/>
                  </a:cubicBezTo>
                  <a:cubicBezTo>
                    <a:pt x="98" y="52"/>
                    <a:pt x="100" y="50"/>
                    <a:pt x="102" y="48"/>
                  </a:cubicBezTo>
                  <a:cubicBezTo>
                    <a:pt x="109" y="51"/>
                    <a:pt x="116" y="52"/>
                    <a:pt x="124" y="54"/>
                  </a:cubicBezTo>
                  <a:cubicBezTo>
                    <a:pt x="128" y="55"/>
                    <a:pt x="132" y="56"/>
                    <a:pt x="136" y="58"/>
                  </a:cubicBezTo>
                  <a:cubicBezTo>
                    <a:pt x="138" y="59"/>
                    <a:pt x="140" y="59"/>
                    <a:pt x="142" y="60"/>
                  </a:cubicBezTo>
                  <a:cubicBezTo>
                    <a:pt x="142" y="60"/>
                    <a:pt x="143" y="60"/>
                    <a:pt x="143" y="61"/>
                  </a:cubicBezTo>
                  <a:cubicBezTo>
                    <a:pt x="144" y="61"/>
                    <a:pt x="144" y="61"/>
                    <a:pt x="144" y="61"/>
                  </a:cubicBezTo>
                  <a:cubicBezTo>
                    <a:pt x="141" y="61"/>
                    <a:pt x="138" y="59"/>
                    <a:pt x="134" y="59"/>
                  </a:cubicBezTo>
                  <a:cubicBezTo>
                    <a:pt x="130" y="58"/>
                    <a:pt x="126" y="56"/>
                    <a:pt x="122" y="56"/>
                  </a:cubicBezTo>
                  <a:cubicBezTo>
                    <a:pt x="114" y="54"/>
                    <a:pt x="107" y="52"/>
                    <a:pt x="99" y="51"/>
                  </a:cubicBezTo>
                  <a:cubicBezTo>
                    <a:pt x="99" y="50"/>
                    <a:pt x="99" y="51"/>
                    <a:pt x="99" y="51"/>
                  </a:cubicBezTo>
                  <a:cubicBezTo>
                    <a:pt x="107" y="55"/>
                    <a:pt x="115" y="57"/>
                    <a:pt x="124" y="58"/>
                  </a:cubicBezTo>
                  <a:cubicBezTo>
                    <a:pt x="129" y="59"/>
                    <a:pt x="133" y="60"/>
                    <a:pt x="138" y="62"/>
                  </a:cubicBezTo>
                  <a:cubicBezTo>
                    <a:pt x="140" y="62"/>
                    <a:pt x="142" y="63"/>
                    <a:pt x="144" y="64"/>
                  </a:cubicBezTo>
                  <a:cubicBezTo>
                    <a:pt x="144" y="64"/>
                    <a:pt x="146" y="64"/>
                    <a:pt x="147" y="65"/>
                  </a:cubicBezTo>
                  <a:cubicBezTo>
                    <a:pt x="147" y="65"/>
                    <a:pt x="147" y="65"/>
                    <a:pt x="148" y="66"/>
                  </a:cubicBezTo>
                  <a:close/>
                  <a:moveTo>
                    <a:pt x="102" y="48"/>
                  </a:moveTo>
                  <a:cubicBezTo>
                    <a:pt x="104" y="47"/>
                    <a:pt x="105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12" y="49"/>
                    <a:pt x="119" y="49"/>
                    <a:pt x="125" y="51"/>
                  </a:cubicBezTo>
                  <a:cubicBezTo>
                    <a:pt x="128" y="52"/>
                    <a:pt x="130" y="53"/>
                    <a:pt x="133" y="54"/>
                  </a:cubicBezTo>
                  <a:cubicBezTo>
                    <a:pt x="133" y="54"/>
                    <a:pt x="143" y="58"/>
                    <a:pt x="138" y="56"/>
                  </a:cubicBezTo>
                  <a:cubicBezTo>
                    <a:pt x="131" y="55"/>
                    <a:pt x="125" y="53"/>
                    <a:pt x="119" y="51"/>
                  </a:cubicBezTo>
                  <a:cubicBezTo>
                    <a:pt x="114" y="50"/>
                    <a:pt x="108" y="49"/>
                    <a:pt x="102" y="48"/>
                  </a:cubicBezTo>
                  <a:close/>
                  <a:moveTo>
                    <a:pt x="106" y="46"/>
                  </a:moveTo>
                  <a:cubicBezTo>
                    <a:pt x="109" y="45"/>
                    <a:pt x="111" y="45"/>
                    <a:pt x="114" y="45"/>
                  </a:cubicBezTo>
                  <a:cubicBezTo>
                    <a:pt x="119" y="45"/>
                    <a:pt x="124" y="47"/>
                    <a:pt x="129" y="49"/>
                  </a:cubicBezTo>
                  <a:cubicBezTo>
                    <a:pt x="121" y="48"/>
                    <a:pt x="114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lose/>
                  <a:moveTo>
                    <a:pt x="138" y="55"/>
                  </a:moveTo>
                  <a:cubicBezTo>
                    <a:pt x="135" y="54"/>
                    <a:pt x="132" y="53"/>
                    <a:pt x="128" y="52"/>
                  </a:cubicBezTo>
                  <a:cubicBezTo>
                    <a:pt x="123" y="50"/>
                    <a:pt x="118" y="49"/>
                    <a:pt x="113" y="48"/>
                  </a:cubicBezTo>
                  <a:cubicBezTo>
                    <a:pt x="111" y="47"/>
                    <a:pt x="110" y="47"/>
                    <a:pt x="108" y="46"/>
                  </a:cubicBezTo>
                  <a:cubicBezTo>
                    <a:pt x="109" y="47"/>
                    <a:pt x="110" y="47"/>
                    <a:pt x="111" y="47"/>
                  </a:cubicBezTo>
                  <a:cubicBezTo>
                    <a:pt x="113" y="48"/>
                    <a:pt x="116" y="48"/>
                    <a:pt x="118" y="48"/>
                  </a:cubicBezTo>
                  <a:cubicBezTo>
                    <a:pt x="122" y="49"/>
                    <a:pt x="127" y="50"/>
                    <a:pt x="131" y="51"/>
                  </a:cubicBezTo>
                  <a:cubicBezTo>
                    <a:pt x="133" y="52"/>
                    <a:pt x="136" y="54"/>
                    <a:pt x="138" y="55"/>
                  </a:cubicBezTo>
                  <a:close/>
                  <a:moveTo>
                    <a:pt x="142" y="59"/>
                  </a:moveTo>
                  <a:cubicBezTo>
                    <a:pt x="137" y="58"/>
                    <a:pt x="131" y="56"/>
                    <a:pt x="126" y="54"/>
                  </a:cubicBezTo>
                  <a:cubicBezTo>
                    <a:pt x="120" y="52"/>
                    <a:pt x="114" y="51"/>
                    <a:pt x="108" y="50"/>
                  </a:cubicBezTo>
                  <a:cubicBezTo>
                    <a:pt x="109" y="50"/>
                    <a:pt x="109" y="50"/>
                    <a:pt x="110" y="50"/>
                  </a:cubicBezTo>
                  <a:cubicBezTo>
                    <a:pt x="114" y="51"/>
                    <a:pt x="117" y="51"/>
                    <a:pt x="121" y="52"/>
                  </a:cubicBezTo>
                  <a:cubicBezTo>
                    <a:pt x="127" y="54"/>
                    <a:pt x="134" y="57"/>
                    <a:pt x="140" y="58"/>
                  </a:cubicBezTo>
                  <a:cubicBezTo>
                    <a:pt x="141" y="58"/>
                    <a:pt x="142" y="59"/>
                    <a:pt x="142" y="59"/>
                  </a:cubicBezTo>
                  <a:close/>
                  <a:moveTo>
                    <a:pt x="146" y="64"/>
                  </a:moveTo>
                  <a:cubicBezTo>
                    <a:pt x="132" y="58"/>
                    <a:pt x="115" y="58"/>
                    <a:pt x="101" y="51"/>
                  </a:cubicBezTo>
                  <a:cubicBezTo>
                    <a:pt x="104" y="53"/>
                    <a:pt x="109" y="53"/>
                    <a:pt x="113" y="54"/>
                  </a:cubicBezTo>
                  <a:cubicBezTo>
                    <a:pt x="118" y="55"/>
                    <a:pt x="122" y="56"/>
                    <a:pt x="127" y="57"/>
                  </a:cubicBezTo>
                  <a:cubicBezTo>
                    <a:pt x="131" y="59"/>
                    <a:pt x="135" y="59"/>
                    <a:pt x="140" y="61"/>
                  </a:cubicBezTo>
                  <a:cubicBezTo>
                    <a:pt x="141" y="61"/>
                    <a:pt x="143" y="62"/>
                    <a:pt x="145" y="62"/>
                  </a:cubicBezTo>
                  <a:cubicBezTo>
                    <a:pt x="145" y="62"/>
                    <a:pt x="145" y="63"/>
                    <a:pt x="146" y="63"/>
                  </a:cubicBezTo>
                  <a:cubicBezTo>
                    <a:pt x="146" y="63"/>
                    <a:pt x="146" y="64"/>
                    <a:pt x="146" y="64"/>
                  </a:cubicBezTo>
                  <a:close/>
                  <a:moveTo>
                    <a:pt x="150" y="69"/>
                  </a:moveTo>
                  <a:cubicBezTo>
                    <a:pt x="140" y="67"/>
                    <a:pt x="131" y="65"/>
                    <a:pt x="122" y="62"/>
                  </a:cubicBezTo>
                  <a:cubicBezTo>
                    <a:pt x="113" y="60"/>
                    <a:pt x="103" y="58"/>
                    <a:pt x="94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4" y="55"/>
                    <a:pt x="95" y="55"/>
                    <a:pt x="96" y="54"/>
                  </a:cubicBezTo>
                  <a:cubicBezTo>
                    <a:pt x="107" y="56"/>
                    <a:pt x="117" y="59"/>
                    <a:pt x="128" y="61"/>
                  </a:cubicBezTo>
                  <a:cubicBezTo>
                    <a:pt x="133" y="62"/>
                    <a:pt x="137" y="63"/>
                    <a:pt x="141" y="65"/>
                  </a:cubicBezTo>
                  <a:cubicBezTo>
                    <a:pt x="144" y="65"/>
                    <a:pt x="146" y="66"/>
                    <a:pt x="148" y="66"/>
                  </a:cubicBezTo>
                  <a:cubicBezTo>
                    <a:pt x="149" y="67"/>
                    <a:pt x="149" y="68"/>
                    <a:pt x="150" y="69"/>
                  </a:cubicBezTo>
                  <a:close/>
                  <a:moveTo>
                    <a:pt x="81" y="41"/>
                  </a:moveTo>
                  <a:cubicBezTo>
                    <a:pt x="78" y="39"/>
                    <a:pt x="76" y="38"/>
                    <a:pt x="74" y="36"/>
                  </a:cubicBezTo>
                  <a:cubicBezTo>
                    <a:pt x="73" y="35"/>
                    <a:pt x="73" y="35"/>
                    <a:pt x="72" y="35"/>
                  </a:cubicBezTo>
                  <a:cubicBezTo>
                    <a:pt x="75" y="36"/>
                    <a:pt x="78" y="38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lose/>
                  <a:moveTo>
                    <a:pt x="80" y="42"/>
                  </a:moveTo>
                  <a:cubicBezTo>
                    <a:pt x="80" y="42"/>
                    <a:pt x="80" y="43"/>
                    <a:pt x="80" y="43"/>
                  </a:cubicBezTo>
                  <a:cubicBezTo>
                    <a:pt x="78" y="41"/>
                    <a:pt x="75" y="39"/>
                    <a:pt x="72" y="38"/>
                  </a:cubicBezTo>
                  <a:cubicBezTo>
                    <a:pt x="75" y="39"/>
                    <a:pt x="78" y="41"/>
                    <a:pt x="80" y="42"/>
                  </a:cubicBezTo>
                  <a:cubicBezTo>
                    <a:pt x="80" y="42"/>
                    <a:pt x="80" y="42"/>
                    <a:pt x="80" y="42"/>
                  </a:cubicBezTo>
                  <a:close/>
                  <a:moveTo>
                    <a:pt x="79" y="44"/>
                  </a:moveTo>
                  <a:cubicBezTo>
                    <a:pt x="79" y="45"/>
                    <a:pt x="79" y="46"/>
                    <a:pt x="78" y="47"/>
                  </a:cubicBezTo>
                  <a:cubicBezTo>
                    <a:pt x="76" y="44"/>
                    <a:pt x="73" y="42"/>
                    <a:pt x="70" y="41"/>
                  </a:cubicBezTo>
                  <a:cubicBezTo>
                    <a:pt x="68" y="39"/>
                    <a:pt x="65" y="38"/>
                    <a:pt x="63" y="36"/>
                  </a:cubicBezTo>
                  <a:cubicBezTo>
                    <a:pt x="61" y="34"/>
                    <a:pt x="66" y="37"/>
                    <a:pt x="67" y="37"/>
                  </a:cubicBezTo>
                  <a:cubicBezTo>
                    <a:pt x="68" y="38"/>
                    <a:pt x="70" y="38"/>
                    <a:pt x="71" y="39"/>
                  </a:cubicBezTo>
                  <a:cubicBezTo>
                    <a:pt x="74" y="41"/>
                    <a:pt x="77" y="42"/>
                    <a:pt x="79" y="44"/>
                  </a:cubicBezTo>
                  <a:close/>
                  <a:moveTo>
                    <a:pt x="78" y="47"/>
                  </a:moveTo>
                  <a:cubicBezTo>
                    <a:pt x="78" y="48"/>
                    <a:pt x="77" y="48"/>
                    <a:pt x="77" y="49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5" y="48"/>
                    <a:pt x="74" y="47"/>
                    <a:pt x="72" y="47"/>
                  </a:cubicBezTo>
                  <a:cubicBezTo>
                    <a:pt x="69" y="45"/>
                    <a:pt x="67" y="43"/>
                    <a:pt x="65" y="42"/>
                  </a:cubicBezTo>
                  <a:cubicBezTo>
                    <a:pt x="63" y="40"/>
                    <a:pt x="61" y="38"/>
                    <a:pt x="59" y="38"/>
                  </a:cubicBezTo>
                  <a:cubicBezTo>
                    <a:pt x="61" y="39"/>
                    <a:pt x="63" y="40"/>
                    <a:pt x="65" y="41"/>
                  </a:cubicBezTo>
                  <a:cubicBezTo>
                    <a:pt x="70" y="43"/>
                    <a:pt x="74" y="45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lose/>
                  <a:moveTo>
                    <a:pt x="76" y="50"/>
                  </a:moveTo>
                  <a:cubicBezTo>
                    <a:pt x="74" y="52"/>
                    <a:pt x="73" y="50"/>
                    <a:pt x="70" y="49"/>
                  </a:cubicBezTo>
                  <a:cubicBezTo>
                    <a:pt x="70" y="48"/>
                    <a:pt x="69" y="48"/>
                    <a:pt x="68" y="48"/>
                  </a:cubicBezTo>
                  <a:cubicBezTo>
                    <a:pt x="68" y="48"/>
                    <a:pt x="67" y="47"/>
                    <a:pt x="66" y="47"/>
                  </a:cubicBezTo>
                  <a:cubicBezTo>
                    <a:pt x="65" y="46"/>
                    <a:pt x="64" y="45"/>
                    <a:pt x="62" y="44"/>
                  </a:cubicBezTo>
                  <a:cubicBezTo>
                    <a:pt x="61" y="43"/>
                    <a:pt x="60" y="42"/>
                    <a:pt x="59" y="41"/>
                  </a:cubicBezTo>
                  <a:cubicBezTo>
                    <a:pt x="57" y="40"/>
                    <a:pt x="57" y="40"/>
                    <a:pt x="58" y="41"/>
                  </a:cubicBezTo>
                  <a:cubicBezTo>
                    <a:pt x="60" y="42"/>
                    <a:pt x="62" y="43"/>
                    <a:pt x="64" y="43"/>
                  </a:cubicBezTo>
                  <a:cubicBezTo>
                    <a:pt x="67" y="45"/>
                    <a:pt x="69" y="46"/>
                    <a:pt x="72" y="47"/>
                  </a:cubicBezTo>
                  <a:cubicBezTo>
                    <a:pt x="73" y="48"/>
                    <a:pt x="74" y="48"/>
                    <a:pt x="75" y="49"/>
                  </a:cubicBezTo>
                  <a:cubicBezTo>
                    <a:pt x="75" y="50"/>
                    <a:pt x="76" y="50"/>
                    <a:pt x="76" y="50"/>
                  </a:cubicBezTo>
                  <a:cubicBezTo>
                    <a:pt x="76" y="50"/>
                    <a:pt x="76" y="50"/>
                    <a:pt x="76" y="50"/>
                  </a:cubicBezTo>
                  <a:close/>
                  <a:moveTo>
                    <a:pt x="67" y="48"/>
                  </a:moveTo>
                  <a:cubicBezTo>
                    <a:pt x="66" y="49"/>
                    <a:pt x="64" y="49"/>
                    <a:pt x="63" y="50"/>
                  </a:cubicBezTo>
                  <a:cubicBezTo>
                    <a:pt x="60" y="48"/>
                    <a:pt x="56" y="46"/>
                    <a:pt x="54" y="43"/>
                  </a:cubicBezTo>
                  <a:cubicBezTo>
                    <a:pt x="50" y="40"/>
                    <a:pt x="58" y="44"/>
                    <a:pt x="58" y="44"/>
                  </a:cubicBezTo>
                  <a:cubicBezTo>
                    <a:pt x="60" y="45"/>
                    <a:pt x="62" y="46"/>
                    <a:pt x="64" y="47"/>
                  </a:cubicBezTo>
                  <a:cubicBezTo>
                    <a:pt x="65" y="47"/>
                    <a:pt x="66" y="47"/>
                    <a:pt x="66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61" y="50"/>
                  </a:moveTo>
                  <a:cubicBezTo>
                    <a:pt x="61" y="51"/>
                    <a:pt x="60" y="51"/>
                    <a:pt x="59" y="52"/>
                  </a:cubicBezTo>
                  <a:cubicBezTo>
                    <a:pt x="57" y="50"/>
                    <a:pt x="56" y="49"/>
                    <a:pt x="54" y="48"/>
                  </a:cubicBezTo>
                  <a:cubicBezTo>
                    <a:pt x="52" y="47"/>
                    <a:pt x="49" y="44"/>
                    <a:pt x="53" y="46"/>
                  </a:cubicBezTo>
                  <a:cubicBezTo>
                    <a:pt x="56" y="48"/>
                    <a:pt x="58" y="49"/>
                    <a:pt x="61" y="50"/>
                  </a:cubicBezTo>
                  <a:close/>
                  <a:moveTo>
                    <a:pt x="56" y="54"/>
                  </a:moveTo>
                  <a:cubicBezTo>
                    <a:pt x="53" y="52"/>
                    <a:pt x="50" y="50"/>
                    <a:pt x="48" y="48"/>
                  </a:cubicBezTo>
                  <a:cubicBezTo>
                    <a:pt x="50" y="50"/>
                    <a:pt x="55" y="51"/>
                    <a:pt x="58" y="52"/>
                  </a:cubicBezTo>
                  <a:cubicBezTo>
                    <a:pt x="57" y="53"/>
                    <a:pt x="57" y="53"/>
                    <a:pt x="56" y="54"/>
                  </a:cubicBezTo>
                  <a:close/>
                  <a:moveTo>
                    <a:pt x="48" y="55"/>
                  </a:moveTo>
                  <a:cubicBezTo>
                    <a:pt x="50" y="56"/>
                    <a:pt x="52" y="56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2" y="57"/>
                    <a:pt x="50" y="56"/>
                    <a:pt x="48" y="55"/>
                  </a:cubicBezTo>
                  <a:close/>
                  <a:moveTo>
                    <a:pt x="61" y="63"/>
                  </a:moveTo>
                  <a:cubicBezTo>
                    <a:pt x="61" y="63"/>
                    <a:pt x="60" y="63"/>
                    <a:pt x="59" y="63"/>
                  </a:cubicBezTo>
                  <a:cubicBezTo>
                    <a:pt x="60" y="63"/>
                    <a:pt x="60" y="63"/>
                    <a:pt x="61" y="63"/>
                  </a:cubicBezTo>
                  <a:cubicBezTo>
                    <a:pt x="61" y="63"/>
                    <a:pt x="61" y="63"/>
                    <a:pt x="61" y="63"/>
                  </a:cubicBezTo>
                  <a:close/>
                  <a:moveTo>
                    <a:pt x="62" y="62"/>
                  </a:moveTo>
                  <a:cubicBezTo>
                    <a:pt x="62" y="61"/>
                    <a:pt x="62" y="61"/>
                    <a:pt x="63" y="61"/>
                  </a:cubicBezTo>
                  <a:cubicBezTo>
                    <a:pt x="63" y="62"/>
                    <a:pt x="63" y="62"/>
                    <a:pt x="62" y="62"/>
                  </a:cubicBezTo>
                  <a:close/>
                  <a:moveTo>
                    <a:pt x="65" y="60"/>
                  </a:moveTo>
                  <a:cubicBezTo>
                    <a:pt x="67" y="61"/>
                    <a:pt x="65" y="61"/>
                    <a:pt x="64" y="60"/>
                  </a:cubicBezTo>
                  <a:cubicBezTo>
                    <a:pt x="64" y="60"/>
                    <a:pt x="64" y="59"/>
                    <a:pt x="65" y="59"/>
                  </a:cubicBezTo>
                  <a:cubicBezTo>
                    <a:pt x="65" y="59"/>
                    <a:pt x="65" y="59"/>
                    <a:pt x="65" y="60"/>
                  </a:cubicBezTo>
                  <a:close/>
                  <a:moveTo>
                    <a:pt x="65" y="59"/>
                  </a:moveTo>
                  <a:cubicBezTo>
                    <a:pt x="65" y="59"/>
                    <a:pt x="65" y="59"/>
                    <a:pt x="65" y="59"/>
                  </a:cubicBezTo>
                  <a:cubicBezTo>
                    <a:pt x="66" y="58"/>
                    <a:pt x="66" y="58"/>
                    <a:pt x="67" y="58"/>
                  </a:cubicBezTo>
                  <a:cubicBezTo>
                    <a:pt x="67" y="58"/>
                    <a:pt x="67" y="59"/>
                    <a:pt x="68" y="59"/>
                  </a:cubicBezTo>
                  <a:cubicBezTo>
                    <a:pt x="67" y="59"/>
                    <a:pt x="66" y="59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68" y="60"/>
                  </a:moveTo>
                  <a:cubicBezTo>
                    <a:pt x="68" y="60"/>
                    <a:pt x="67" y="60"/>
                    <a:pt x="67" y="61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6" y="59"/>
                    <a:pt x="67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lose/>
                  <a:moveTo>
                    <a:pt x="66" y="61"/>
                  </a:moveTo>
                  <a:cubicBezTo>
                    <a:pt x="66" y="61"/>
                    <a:pt x="65" y="62"/>
                    <a:pt x="65" y="62"/>
                  </a:cubicBezTo>
                  <a:cubicBezTo>
                    <a:pt x="65" y="62"/>
                    <a:pt x="65" y="62"/>
                    <a:pt x="64" y="62"/>
                  </a:cubicBezTo>
                  <a:cubicBezTo>
                    <a:pt x="64" y="62"/>
                    <a:pt x="64" y="62"/>
                    <a:pt x="64" y="62"/>
                  </a:cubicBezTo>
                  <a:cubicBezTo>
                    <a:pt x="64" y="61"/>
                    <a:pt x="65" y="61"/>
                    <a:pt x="66" y="61"/>
                  </a:cubicBezTo>
                  <a:close/>
                  <a:moveTo>
                    <a:pt x="64" y="62"/>
                  </a:moveTo>
                  <a:cubicBezTo>
                    <a:pt x="63" y="63"/>
                    <a:pt x="63" y="63"/>
                    <a:pt x="62" y="63"/>
                  </a:cubicBezTo>
                  <a:cubicBezTo>
                    <a:pt x="61" y="62"/>
                    <a:pt x="62" y="62"/>
                    <a:pt x="64" y="62"/>
                  </a:cubicBezTo>
                  <a:close/>
                  <a:moveTo>
                    <a:pt x="61" y="64"/>
                  </a:moveTo>
                  <a:cubicBezTo>
                    <a:pt x="60" y="65"/>
                    <a:pt x="59" y="66"/>
                    <a:pt x="59" y="67"/>
                  </a:cubicBezTo>
                  <a:cubicBezTo>
                    <a:pt x="56" y="65"/>
                    <a:pt x="52" y="63"/>
                    <a:pt x="49" y="62"/>
                  </a:cubicBezTo>
                  <a:cubicBezTo>
                    <a:pt x="46" y="60"/>
                    <a:pt x="42" y="58"/>
                    <a:pt x="40" y="57"/>
                  </a:cubicBezTo>
                  <a:cubicBezTo>
                    <a:pt x="47" y="59"/>
                    <a:pt x="54" y="63"/>
                    <a:pt x="61" y="64"/>
                  </a:cubicBezTo>
                  <a:close/>
                  <a:moveTo>
                    <a:pt x="58" y="69"/>
                  </a:moveTo>
                  <a:cubicBezTo>
                    <a:pt x="58" y="69"/>
                    <a:pt x="58" y="69"/>
                    <a:pt x="58" y="69"/>
                  </a:cubicBezTo>
                  <a:cubicBezTo>
                    <a:pt x="58" y="69"/>
                    <a:pt x="57" y="69"/>
                    <a:pt x="57" y="69"/>
                  </a:cubicBezTo>
                  <a:cubicBezTo>
                    <a:pt x="53" y="67"/>
                    <a:pt x="49" y="65"/>
                    <a:pt x="45" y="63"/>
                  </a:cubicBezTo>
                  <a:cubicBezTo>
                    <a:pt x="43" y="62"/>
                    <a:pt x="41" y="61"/>
                    <a:pt x="39" y="60"/>
                  </a:cubicBezTo>
                  <a:cubicBezTo>
                    <a:pt x="41" y="61"/>
                    <a:pt x="44" y="61"/>
                    <a:pt x="46" y="62"/>
                  </a:cubicBezTo>
                  <a:cubicBezTo>
                    <a:pt x="50" y="64"/>
                    <a:pt x="54" y="66"/>
                    <a:pt x="59" y="67"/>
                  </a:cubicBezTo>
                  <a:cubicBezTo>
                    <a:pt x="58" y="68"/>
                    <a:pt x="58" y="68"/>
                    <a:pt x="58" y="69"/>
                  </a:cubicBezTo>
                  <a:close/>
                  <a:moveTo>
                    <a:pt x="67" y="73"/>
                  </a:moveTo>
                  <a:cubicBezTo>
                    <a:pt x="69" y="73"/>
                    <a:pt x="70" y="73"/>
                    <a:pt x="72" y="74"/>
                  </a:cubicBezTo>
                  <a:cubicBezTo>
                    <a:pt x="74" y="75"/>
                    <a:pt x="77" y="76"/>
                    <a:pt x="79" y="77"/>
                  </a:cubicBezTo>
                  <a:cubicBezTo>
                    <a:pt x="83" y="78"/>
                    <a:pt x="86" y="79"/>
                    <a:pt x="90" y="81"/>
                  </a:cubicBezTo>
                  <a:cubicBezTo>
                    <a:pt x="82" y="78"/>
                    <a:pt x="74" y="76"/>
                    <a:pt x="66" y="73"/>
                  </a:cubicBezTo>
                  <a:cubicBezTo>
                    <a:pt x="66" y="73"/>
                    <a:pt x="67" y="72"/>
                    <a:pt x="67" y="72"/>
                  </a:cubicBezTo>
                  <a:cubicBezTo>
                    <a:pt x="67" y="72"/>
                    <a:pt x="67" y="73"/>
                    <a:pt x="67" y="73"/>
                  </a:cubicBezTo>
                  <a:close/>
                  <a:moveTo>
                    <a:pt x="68" y="72"/>
                  </a:moveTo>
                  <a:cubicBezTo>
                    <a:pt x="68" y="72"/>
                    <a:pt x="69" y="71"/>
                    <a:pt x="70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81" y="75"/>
                    <a:pt x="93" y="79"/>
                    <a:pt x="105" y="82"/>
                  </a:cubicBezTo>
                  <a:cubicBezTo>
                    <a:pt x="110" y="84"/>
                    <a:pt x="115" y="86"/>
                    <a:pt x="120" y="88"/>
                  </a:cubicBezTo>
                  <a:cubicBezTo>
                    <a:pt x="123" y="89"/>
                    <a:pt x="127" y="90"/>
                    <a:pt x="130" y="92"/>
                  </a:cubicBezTo>
                  <a:cubicBezTo>
                    <a:pt x="128" y="91"/>
                    <a:pt x="124" y="90"/>
                    <a:pt x="121" y="89"/>
                  </a:cubicBezTo>
                  <a:cubicBezTo>
                    <a:pt x="114" y="87"/>
                    <a:pt x="107" y="85"/>
                    <a:pt x="100" y="83"/>
                  </a:cubicBezTo>
                  <a:cubicBezTo>
                    <a:pt x="93" y="81"/>
                    <a:pt x="86" y="79"/>
                    <a:pt x="79" y="76"/>
                  </a:cubicBezTo>
                  <a:cubicBezTo>
                    <a:pt x="75" y="75"/>
                    <a:pt x="72" y="73"/>
                    <a:pt x="68" y="72"/>
                  </a:cubicBezTo>
                  <a:close/>
                  <a:moveTo>
                    <a:pt x="82" y="75"/>
                  </a:moveTo>
                  <a:cubicBezTo>
                    <a:pt x="79" y="73"/>
                    <a:pt x="75" y="72"/>
                    <a:pt x="72" y="71"/>
                  </a:cubicBezTo>
                  <a:cubicBezTo>
                    <a:pt x="75" y="72"/>
                    <a:pt x="78" y="73"/>
                    <a:pt x="81" y="74"/>
                  </a:cubicBezTo>
                  <a:cubicBezTo>
                    <a:pt x="85" y="76"/>
                    <a:pt x="89" y="77"/>
                    <a:pt x="94" y="78"/>
                  </a:cubicBezTo>
                  <a:cubicBezTo>
                    <a:pt x="90" y="77"/>
                    <a:pt x="86" y="76"/>
                    <a:pt x="82" y="75"/>
                  </a:cubicBezTo>
                  <a:close/>
                  <a:moveTo>
                    <a:pt x="71" y="70"/>
                  </a:moveTo>
                  <a:cubicBezTo>
                    <a:pt x="72" y="70"/>
                    <a:pt x="73" y="69"/>
                    <a:pt x="74" y="69"/>
                  </a:cubicBezTo>
                  <a:cubicBezTo>
                    <a:pt x="75" y="69"/>
                    <a:pt x="76" y="69"/>
                    <a:pt x="77" y="69"/>
                  </a:cubicBezTo>
                  <a:cubicBezTo>
                    <a:pt x="77" y="69"/>
                    <a:pt x="78" y="69"/>
                    <a:pt x="78" y="70"/>
                  </a:cubicBezTo>
                  <a:cubicBezTo>
                    <a:pt x="78" y="70"/>
                    <a:pt x="78" y="70"/>
                    <a:pt x="79" y="70"/>
                  </a:cubicBezTo>
                  <a:cubicBezTo>
                    <a:pt x="79" y="70"/>
                    <a:pt x="79" y="70"/>
                    <a:pt x="80" y="70"/>
                  </a:cubicBezTo>
                  <a:cubicBezTo>
                    <a:pt x="82" y="71"/>
                    <a:pt x="85" y="72"/>
                    <a:pt x="88" y="73"/>
                  </a:cubicBezTo>
                  <a:cubicBezTo>
                    <a:pt x="102" y="78"/>
                    <a:pt x="115" y="83"/>
                    <a:pt x="129" y="88"/>
                  </a:cubicBezTo>
                  <a:cubicBezTo>
                    <a:pt x="130" y="89"/>
                    <a:pt x="132" y="89"/>
                    <a:pt x="133" y="90"/>
                  </a:cubicBezTo>
                  <a:cubicBezTo>
                    <a:pt x="133" y="90"/>
                    <a:pt x="137" y="91"/>
                    <a:pt x="135" y="91"/>
                  </a:cubicBezTo>
                  <a:cubicBezTo>
                    <a:pt x="132" y="90"/>
                    <a:pt x="129" y="89"/>
                    <a:pt x="125" y="87"/>
                  </a:cubicBezTo>
                  <a:cubicBezTo>
                    <a:pt x="119" y="85"/>
                    <a:pt x="112" y="83"/>
                    <a:pt x="106" y="82"/>
                  </a:cubicBezTo>
                  <a:cubicBezTo>
                    <a:pt x="105" y="81"/>
                    <a:pt x="105" y="81"/>
                    <a:pt x="104" y="81"/>
                  </a:cubicBezTo>
                  <a:cubicBezTo>
                    <a:pt x="98" y="79"/>
                    <a:pt x="92" y="77"/>
                    <a:pt x="86" y="75"/>
                  </a:cubicBezTo>
                  <a:cubicBezTo>
                    <a:pt x="81" y="73"/>
                    <a:pt x="77" y="71"/>
                    <a:pt x="71" y="70"/>
                  </a:cubicBezTo>
                  <a:close/>
                  <a:moveTo>
                    <a:pt x="76" y="68"/>
                  </a:moveTo>
                  <a:cubicBezTo>
                    <a:pt x="77" y="68"/>
                    <a:pt x="79" y="67"/>
                    <a:pt x="80" y="66"/>
                  </a:cubicBezTo>
                  <a:cubicBezTo>
                    <a:pt x="89" y="71"/>
                    <a:pt x="100" y="75"/>
                    <a:pt x="109" y="78"/>
                  </a:cubicBezTo>
                  <a:cubicBezTo>
                    <a:pt x="112" y="79"/>
                    <a:pt x="115" y="80"/>
                    <a:pt x="117" y="81"/>
                  </a:cubicBezTo>
                  <a:cubicBezTo>
                    <a:pt x="112" y="79"/>
                    <a:pt x="106" y="77"/>
                    <a:pt x="100" y="75"/>
                  </a:cubicBezTo>
                  <a:cubicBezTo>
                    <a:pt x="93" y="73"/>
                    <a:pt x="87" y="70"/>
                    <a:pt x="80" y="69"/>
                  </a:cubicBezTo>
                  <a:cubicBezTo>
                    <a:pt x="79" y="69"/>
                    <a:pt x="78" y="69"/>
                    <a:pt x="77" y="69"/>
                  </a:cubicBezTo>
                  <a:cubicBezTo>
                    <a:pt x="76" y="69"/>
                    <a:pt x="76" y="68"/>
                    <a:pt x="76" y="68"/>
                  </a:cubicBezTo>
                  <a:close/>
                  <a:moveTo>
                    <a:pt x="81" y="66"/>
                  </a:moveTo>
                  <a:cubicBezTo>
                    <a:pt x="82" y="65"/>
                    <a:pt x="84" y="64"/>
                    <a:pt x="85" y="63"/>
                  </a:cubicBezTo>
                  <a:cubicBezTo>
                    <a:pt x="97" y="68"/>
                    <a:pt x="108" y="72"/>
                    <a:pt x="119" y="77"/>
                  </a:cubicBezTo>
                  <a:cubicBezTo>
                    <a:pt x="125" y="79"/>
                    <a:pt x="130" y="81"/>
                    <a:pt x="136" y="82"/>
                  </a:cubicBezTo>
                  <a:cubicBezTo>
                    <a:pt x="139" y="83"/>
                    <a:pt x="141" y="84"/>
                    <a:pt x="144" y="85"/>
                  </a:cubicBezTo>
                  <a:cubicBezTo>
                    <a:pt x="150" y="88"/>
                    <a:pt x="146" y="86"/>
                    <a:pt x="144" y="86"/>
                  </a:cubicBezTo>
                  <a:cubicBezTo>
                    <a:pt x="139" y="84"/>
                    <a:pt x="134" y="82"/>
                    <a:pt x="129" y="80"/>
                  </a:cubicBezTo>
                  <a:cubicBezTo>
                    <a:pt x="123" y="79"/>
                    <a:pt x="117" y="77"/>
                    <a:pt x="111" y="75"/>
                  </a:cubicBezTo>
                  <a:cubicBezTo>
                    <a:pt x="101" y="72"/>
                    <a:pt x="91" y="70"/>
                    <a:pt x="81" y="66"/>
                  </a:cubicBezTo>
                  <a:close/>
                  <a:moveTo>
                    <a:pt x="86" y="63"/>
                  </a:moveTo>
                  <a:cubicBezTo>
                    <a:pt x="86" y="63"/>
                    <a:pt x="87" y="63"/>
                    <a:pt x="87" y="63"/>
                  </a:cubicBezTo>
                  <a:cubicBezTo>
                    <a:pt x="87" y="62"/>
                    <a:pt x="88" y="62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99" y="66"/>
                    <a:pt x="109" y="69"/>
                    <a:pt x="120" y="73"/>
                  </a:cubicBezTo>
                  <a:cubicBezTo>
                    <a:pt x="125" y="74"/>
                    <a:pt x="130" y="77"/>
                    <a:pt x="136" y="78"/>
                  </a:cubicBezTo>
                  <a:cubicBezTo>
                    <a:pt x="138" y="79"/>
                    <a:pt x="141" y="80"/>
                    <a:pt x="144" y="80"/>
                  </a:cubicBezTo>
                  <a:cubicBezTo>
                    <a:pt x="145" y="81"/>
                    <a:pt x="154" y="84"/>
                    <a:pt x="148" y="82"/>
                  </a:cubicBezTo>
                  <a:cubicBezTo>
                    <a:pt x="137" y="80"/>
                    <a:pt x="127" y="75"/>
                    <a:pt x="117" y="72"/>
                  </a:cubicBezTo>
                  <a:cubicBezTo>
                    <a:pt x="107" y="69"/>
                    <a:pt x="96" y="66"/>
                    <a:pt x="86" y="63"/>
                  </a:cubicBezTo>
                  <a:close/>
                  <a:moveTo>
                    <a:pt x="89" y="61"/>
                  </a:moveTo>
                  <a:cubicBezTo>
                    <a:pt x="91" y="59"/>
                    <a:pt x="92" y="58"/>
                    <a:pt x="94" y="56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8" y="58"/>
                    <a:pt x="103" y="59"/>
                    <a:pt x="107" y="61"/>
                  </a:cubicBezTo>
                  <a:cubicBezTo>
                    <a:pt x="113" y="62"/>
                    <a:pt x="118" y="64"/>
                    <a:pt x="123" y="66"/>
                  </a:cubicBezTo>
                  <a:cubicBezTo>
                    <a:pt x="132" y="69"/>
                    <a:pt x="143" y="70"/>
                    <a:pt x="152" y="75"/>
                  </a:cubicBezTo>
                  <a:cubicBezTo>
                    <a:pt x="152" y="75"/>
                    <a:pt x="152" y="75"/>
                    <a:pt x="152" y="75"/>
                  </a:cubicBezTo>
                  <a:cubicBezTo>
                    <a:pt x="148" y="73"/>
                    <a:pt x="142" y="72"/>
                    <a:pt x="137" y="71"/>
                  </a:cubicBezTo>
                  <a:cubicBezTo>
                    <a:pt x="132" y="69"/>
                    <a:pt x="126" y="68"/>
                    <a:pt x="121" y="66"/>
                  </a:cubicBezTo>
                  <a:cubicBezTo>
                    <a:pt x="111" y="63"/>
                    <a:pt x="102" y="60"/>
                    <a:pt x="92" y="59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101" y="64"/>
                    <a:pt x="111" y="67"/>
                    <a:pt x="121" y="70"/>
                  </a:cubicBezTo>
                  <a:cubicBezTo>
                    <a:pt x="123" y="70"/>
                    <a:pt x="124" y="71"/>
                    <a:pt x="125" y="71"/>
                  </a:cubicBezTo>
                  <a:cubicBezTo>
                    <a:pt x="123" y="70"/>
                    <a:pt x="122" y="70"/>
                    <a:pt x="120" y="70"/>
                  </a:cubicBezTo>
                  <a:cubicBezTo>
                    <a:pt x="110" y="67"/>
                    <a:pt x="100" y="63"/>
                    <a:pt x="89" y="61"/>
                  </a:cubicBezTo>
                  <a:cubicBezTo>
                    <a:pt x="89" y="61"/>
                    <a:pt x="89" y="61"/>
                    <a:pt x="89" y="61"/>
                  </a:cubicBezTo>
                  <a:close/>
                  <a:moveTo>
                    <a:pt x="152" y="79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52" y="78"/>
                    <a:pt x="151" y="78"/>
                    <a:pt x="150" y="78"/>
                  </a:cubicBezTo>
                  <a:cubicBezTo>
                    <a:pt x="141" y="76"/>
                    <a:pt x="132" y="72"/>
                    <a:pt x="123" y="70"/>
                  </a:cubicBezTo>
                  <a:cubicBezTo>
                    <a:pt x="113" y="66"/>
                    <a:pt x="103" y="64"/>
                    <a:pt x="93" y="59"/>
                  </a:cubicBezTo>
                  <a:cubicBezTo>
                    <a:pt x="97" y="61"/>
                    <a:pt x="102" y="61"/>
                    <a:pt x="106" y="63"/>
                  </a:cubicBezTo>
                  <a:cubicBezTo>
                    <a:pt x="112" y="64"/>
                    <a:pt x="117" y="66"/>
                    <a:pt x="122" y="68"/>
                  </a:cubicBezTo>
                  <a:cubicBezTo>
                    <a:pt x="132" y="70"/>
                    <a:pt x="142" y="73"/>
                    <a:pt x="152" y="76"/>
                  </a:cubicBezTo>
                  <a:cubicBezTo>
                    <a:pt x="152" y="77"/>
                    <a:pt x="152" y="78"/>
                    <a:pt x="152" y="79"/>
                  </a:cubicBezTo>
                  <a:close/>
                  <a:moveTo>
                    <a:pt x="152" y="74"/>
                  </a:moveTo>
                  <a:cubicBezTo>
                    <a:pt x="144" y="71"/>
                    <a:pt x="136" y="69"/>
                    <a:pt x="129" y="67"/>
                  </a:cubicBezTo>
                  <a:cubicBezTo>
                    <a:pt x="123" y="65"/>
                    <a:pt x="118" y="63"/>
                    <a:pt x="113" y="61"/>
                  </a:cubicBezTo>
                  <a:cubicBezTo>
                    <a:pt x="109" y="60"/>
                    <a:pt x="105" y="59"/>
                    <a:pt x="101" y="58"/>
                  </a:cubicBezTo>
                  <a:cubicBezTo>
                    <a:pt x="103" y="59"/>
                    <a:pt x="105" y="59"/>
                    <a:pt x="106" y="59"/>
                  </a:cubicBezTo>
                  <a:cubicBezTo>
                    <a:pt x="112" y="61"/>
                    <a:pt x="117" y="62"/>
                    <a:pt x="122" y="63"/>
                  </a:cubicBezTo>
                  <a:cubicBezTo>
                    <a:pt x="131" y="66"/>
                    <a:pt x="140" y="68"/>
                    <a:pt x="150" y="70"/>
                  </a:cubicBezTo>
                  <a:cubicBezTo>
                    <a:pt x="151" y="71"/>
                    <a:pt x="151" y="73"/>
                    <a:pt x="152" y="74"/>
                  </a:cubicBezTo>
                  <a:close/>
                  <a:moveTo>
                    <a:pt x="152" y="80"/>
                  </a:moveTo>
                  <a:cubicBezTo>
                    <a:pt x="152" y="80"/>
                    <a:pt x="152" y="81"/>
                    <a:pt x="151" y="82"/>
                  </a:cubicBezTo>
                  <a:cubicBezTo>
                    <a:pt x="151" y="82"/>
                    <a:pt x="151" y="82"/>
                    <a:pt x="151" y="82"/>
                  </a:cubicBezTo>
                  <a:cubicBezTo>
                    <a:pt x="147" y="80"/>
                    <a:pt x="142" y="79"/>
                    <a:pt x="138" y="78"/>
                  </a:cubicBezTo>
                  <a:cubicBezTo>
                    <a:pt x="133" y="77"/>
                    <a:pt x="128" y="75"/>
                    <a:pt x="123" y="73"/>
                  </a:cubicBezTo>
                  <a:cubicBezTo>
                    <a:pt x="112" y="69"/>
                    <a:pt x="101" y="67"/>
                    <a:pt x="91" y="62"/>
                  </a:cubicBezTo>
                  <a:cubicBezTo>
                    <a:pt x="95" y="64"/>
                    <a:pt x="101" y="65"/>
                    <a:pt x="106" y="66"/>
                  </a:cubicBezTo>
                  <a:cubicBezTo>
                    <a:pt x="111" y="68"/>
                    <a:pt x="117" y="69"/>
                    <a:pt x="122" y="71"/>
                  </a:cubicBezTo>
                  <a:cubicBezTo>
                    <a:pt x="132" y="74"/>
                    <a:pt x="142" y="77"/>
                    <a:pt x="152" y="80"/>
                  </a:cubicBezTo>
                  <a:close/>
                  <a:moveTo>
                    <a:pt x="151" y="83"/>
                  </a:moveTo>
                  <a:cubicBezTo>
                    <a:pt x="150" y="84"/>
                    <a:pt x="149" y="85"/>
                    <a:pt x="148" y="86"/>
                  </a:cubicBezTo>
                  <a:cubicBezTo>
                    <a:pt x="138" y="82"/>
                    <a:pt x="127" y="79"/>
                    <a:pt x="116" y="75"/>
                  </a:cubicBezTo>
                  <a:cubicBezTo>
                    <a:pt x="110" y="72"/>
                    <a:pt x="104" y="70"/>
                    <a:pt x="99" y="68"/>
                  </a:cubicBezTo>
                  <a:cubicBezTo>
                    <a:pt x="98" y="68"/>
                    <a:pt x="97" y="67"/>
                    <a:pt x="97" y="67"/>
                  </a:cubicBezTo>
                  <a:cubicBezTo>
                    <a:pt x="106" y="70"/>
                    <a:pt x="115" y="72"/>
                    <a:pt x="124" y="75"/>
                  </a:cubicBezTo>
                  <a:cubicBezTo>
                    <a:pt x="129" y="77"/>
                    <a:pt x="134" y="78"/>
                    <a:pt x="140" y="80"/>
                  </a:cubicBezTo>
                  <a:cubicBezTo>
                    <a:pt x="143" y="82"/>
                    <a:pt x="147" y="83"/>
                    <a:pt x="151" y="83"/>
                  </a:cubicBezTo>
                  <a:close/>
                  <a:moveTo>
                    <a:pt x="147" y="87"/>
                  </a:moveTo>
                  <a:cubicBezTo>
                    <a:pt x="146" y="88"/>
                    <a:pt x="145" y="89"/>
                    <a:pt x="143" y="89"/>
                  </a:cubicBezTo>
                  <a:cubicBezTo>
                    <a:pt x="143" y="89"/>
                    <a:pt x="142" y="89"/>
                    <a:pt x="142" y="89"/>
                  </a:cubicBezTo>
                  <a:cubicBezTo>
                    <a:pt x="142" y="88"/>
                    <a:pt x="141" y="88"/>
                    <a:pt x="140" y="88"/>
                  </a:cubicBezTo>
                  <a:cubicBezTo>
                    <a:pt x="140" y="88"/>
                    <a:pt x="139" y="88"/>
                    <a:pt x="139" y="88"/>
                  </a:cubicBezTo>
                  <a:cubicBezTo>
                    <a:pt x="138" y="87"/>
                    <a:pt x="137" y="87"/>
                    <a:pt x="137" y="87"/>
                  </a:cubicBezTo>
                  <a:cubicBezTo>
                    <a:pt x="135" y="86"/>
                    <a:pt x="133" y="86"/>
                    <a:pt x="131" y="85"/>
                  </a:cubicBezTo>
                  <a:cubicBezTo>
                    <a:pt x="124" y="82"/>
                    <a:pt x="116" y="80"/>
                    <a:pt x="108" y="77"/>
                  </a:cubicBezTo>
                  <a:cubicBezTo>
                    <a:pt x="101" y="74"/>
                    <a:pt x="93" y="72"/>
                    <a:pt x="86" y="69"/>
                  </a:cubicBezTo>
                  <a:cubicBezTo>
                    <a:pt x="87" y="69"/>
                    <a:pt x="88" y="69"/>
                    <a:pt x="90" y="70"/>
                  </a:cubicBezTo>
                  <a:cubicBezTo>
                    <a:pt x="93" y="71"/>
                    <a:pt x="97" y="71"/>
                    <a:pt x="101" y="73"/>
                  </a:cubicBezTo>
                  <a:cubicBezTo>
                    <a:pt x="110" y="75"/>
                    <a:pt x="118" y="78"/>
                    <a:pt x="127" y="80"/>
                  </a:cubicBezTo>
                  <a:cubicBezTo>
                    <a:pt x="134" y="82"/>
                    <a:pt x="140" y="86"/>
                    <a:pt x="147" y="87"/>
                  </a:cubicBezTo>
                  <a:close/>
                  <a:moveTo>
                    <a:pt x="142" y="90"/>
                  </a:moveTo>
                  <a:cubicBezTo>
                    <a:pt x="141" y="90"/>
                    <a:pt x="139" y="90"/>
                    <a:pt x="138" y="91"/>
                  </a:cubicBezTo>
                  <a:cubicBezTo>
                    <a:pt x="134" y="89"/>
                    <a:pt x="129" y="87"/>
                    <a:pt x="124" y="86"/>
                  </a:cubicBezTo>
                  <a:cubicBezTo>
                    <a:pt x="118" y="83"/>
                    <a:pt x="112" y="81"/>
                    <a:pt x="106" y="79"/>
                  </a:cubicBezTo>
                  <a:cubicBezTo>
                    <a:pt x="100" y="77"/>
                    <a:pt x="94" y="75"/>
                    <a:pt x="88" y="72"/>
                  </a:cubicBezTo>
                  <a:cubicBezTo>
                    <a:pt x="87" y="72"/>
                    <a:pt x="86" y="72"/>
                    <a:pt x="86" y="71"/>
                  </a:cubicBezTo>
                  <a:cubicBezTo>
                    <a:pt x="91" y="73"/>
                    <a:pt x="96" y="75"/>
                    <a:pt x="102" y="77"/>
                  </a:cubicBezTo>
                  <a:cubicBezTo>
                    <a:pt x="110" y="79"/>
                    <a:pt x="119" y="82"/>
                    <a:pt x="128" y="85"/>
                  </a:cubicBezTo>
                  <a:cubicBezTo>
                    <a:pt x="130" y="86"/>
                    <a:pt x="133" y="86"/>
                    <a:pt x="135" y="87"/>
                  </a:cubicBezTo>
                  <a:cubicBezTo>
                    <a:pt x="137" y="88"/>
                    <a:pt x="140" y="89"/>
                    <a:pt x="142" y="90"/>
                  </a:cubicBezTo>
                  <a:close/>
                  <a:moveTo>
                    <a:pt x="135" y="91"/>
                  </a:moveTo>
                  <a:cubicBezTo>
                    <a:pt x="134" y="91"/>
                    <a:pt x="133" y="92"/>
                    <a:pt x="132" y="92"/>
                  </a:cubicBezTo>
                  <a:cubicBezTo>
                    <a:pt x="129" y="90"/>
                    <a:pt x="125" y="89"/>
                    <a:pt x="122" y="88"/>
                  </a:cubicBezTo>
                  <a:cubicBezTo>
                    <a:pt x="119" y="87"/>
                    <a:pt x="116" y="86"/>
                    <a:pt x="113" y="85"/>
                  </a:cubicBezTo>
                  <a:cubicBezTo>
                    <a:pt x="117" y="86"/>
                    <a:pt x="120" y="87"/>
                    <a:pt x="123" y="88"/>
                  </a:cubicBezTo>
                  <a:cubicBezTo>
                    <a:pt x="127" y="89"/>
                    <a:pt x="131" y="90"/>
                    <a:pt x="135" y="91"/>
                  </a:cubicBezTo>
                  <a:close/>
                  <a:moveTo>
                    <a:pt x="130" y="92"/>
                  </a:moveTo>
                  <a:cubicBezTo>
                    <a:pt x="129" y="93"/>
                    <a:pt x="129" y="93"/>
                    <a:pt x="128" y="93"/>
                  </a:cubicBezTo>
                  <a:cubicBezTo>
                    <a:pt x="126" y="91"/>
                    <a:pt x="122" y="91"/>
                    <a:pt x="120" y="90"/>
                  </a:cubicBezTo>
                  <a:cubicBezTo>
                    <a:pt x="115" y="88"/>
                    <a:pt x="111" y="87"/>
                    <a:pt x="106" y="86"/>
                  </a:cubicBezTo>
                  <a:cubicBezTo>
                    <a:pt x="114" y="88"/>
                    <a:pt x="122" y="90"/>
                    <a:pt x="130" y="92"/>
                  </a:cubicBezTo>
                  <a:close/>
                  <a:moveTo>
                    <a:pt x="33" y="65"/>
                  </a:moveTo>
                  <a:cubicBezTo>
                    <a:pt x="33" y="64"/>
                    <a:pt x="34" y="63"/>
                    <a:pt x="34" y="62"/>
                  </a:cubicBezTo>
                  <a:cubicBezTo>
                    <a:pt x="43" y="65"/>
                    <a:pt x="51" y="70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4" y="74"/>
                    <a:pt x="64" y="74"/>
                    <a:pt x="65" y="73"/>
                  </a:cubicBezTo>
                  <a:cubicBezTo>
                    <a:pt x="65" y="73"/>
                    <a:pt x="65" y="73"/>
                    <a:pt x="65" y="73"/>
                  </a:cubicBezTo>
                  <a:cubicBezTo>
                    <a:pt x="71" y="76"/>
                    <a:pt x="77" y="78"/>
                    <a:pt x="82" y="79"/>
                  </a:cubicBezTo>
                  <a:cubicBezTo>
                    <a:pt x="89" y="81"/>
                    <a:pt x="96" y="83"/>
                    <a:pt x="102" y="85"/>
                  </a:cubicBezTo>
                  <a:cubicBezTo>
                    <a:pt x="109" y="87"/>
                    <a:pt x="115" y="89"/>
                    <a:pt x="121" y="91"/>
                  </a:cubicBezTo>
                  <a:cubicBezTo>
                    <a:pt x="123" y="91"/>
                    <a:pt x="127" y="93"/>
                    <a:pt x="127" y="93"/>
                  </a:cubicBezTo>
                  <a:cubicBezTo>
                    <a:pt x="127" y="93"/>
                    <a:pt x="127" y="93"/>
                    <a:pt x="127" y="94"/>
                  </a:cubicBezTo>
                  <a:cubicBezTo>
                    <a:pt x="126" y="94"/>
                    <a:pt x="125" y="93"/>
                    <a:pt x="124" y="93"/>
                  </a:cubicBezTo>
                  <a:cubicBezTo>
                    <a:pt x="121" y="92"/>
                    <a:pt x="118" y="91"/>
                    <a:pt x="115" y="90"/>
                  </a:cubicBezTo>
                  <a:cubicBezTo>
                    <a:pt x="101" y="87"/>
                    <a:pt x="87" y="83"/>
                    <a:pt x="73" y="78"/>
                  </a:cubicBezTo>
                  <a:cubicBezTo>
                    <a:pt x="60" y="73"/>
                    <a:pt x="46" y="70"/>
                    <a:pt x="33" y="65"/>
                  </a:cubicBezTo>
                  <a:close/>
                  <a:moveTo>
                    <a:pt x="35" y="62"/>
                  </a:moveTo>
                  <a:cubicBezTo>
                    <a:pt x="36" y="60"/>
                    <a:pt x="37" y="58"/>
                    <a:pt x="38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44" y="61"/>
                    <a:pt x="51" y="63"/>
                    <a:pt x="57" y="66"/>
                  </a:cubicBezTo>
                  <a:cubicBezTo>
                    <a:pt x="52" y="63"/>
                    <a:pt x="44" y="61"/>
                    <a:pt x="38" y="59"/>
                  </a:cubicBezTo>
                  <a:cubicBezTo>
                    <a:pt x="37" y="59"/>
                    <a:pt x="37" y="59"/>
                    <a:pt x="37" y="60"/>
                  </a:cubicBezTo>
                  <a:cubicBezTo>
                    <a:pt x="43" y="65"/>
                    <a:pt x="51" y="67"/>
                    <a:pt x="58" y="70"/>
                  </a:cubicBezTo>
                  <a:cubicBezTo>
                    <a:pt x="58" y="70"/>
                    <a:pt x="59" y="71"/>
                    <a:pt x="59" y="71"/>
                  </a:cubicBezTo>
                  <a:cubicBezTo>
                    <a:pt x="58" y="71"/>
                    <a:pt x="57" y="71"/>
                    <a:pt x="57" y="71"/>
                  </a:cubicBezTo>
                  <a:cubicBezTo>
                    <a:pt x="55" y="70"/>
                    <a:pt x="52" y="69"/>
                    <a:pt x="50" y="68"/>
                  </a:cubicBezTo>
                  <a:cubicBezTo>
                    <a:pt x="45" y="66"/>
                    <a:pt x="40" y="64"/>
                    <a:pt x="35" y="62"/>
                  </a:cubicBezTo>
                  <a:close/>
                  <a:moveTo>
                    <a:pt x="38" y="56"/>
                  </a:moveTo>
                  <a:cubicBezTo>
                    <a:pt x="39" y="55"/>
                    <a:pt x="39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5" y="56"/>
                    <a:pt x="49" y="59"/>
                    <a:pt x="54" y="60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4" y="61"/>
                    <a:pt x="55" y="61"/>
                    <a:pt x="55" y="62"/>
                  </a:cubicBezTo>
                  <a:cubicBezTo>
                    <a:pt x="54" y="61"/>
                    <a:pt x="53" y="61"/>
                    <a:pt x="52" y="60"/>
                  </a:cubicBezTo>
                  <a:cubicBezTo>
                    <a:pt x="48" y="59"/>
                    <a:pt x="43" y="57"/>
                    <a:pt x="38" y="56"/>
                  </a:cubicBezTo>
                  <a:close/>
                  <a:moveTo>
                    <a:pt x="40" y="54"/>
                  </a:moveTo>
                  <a:cubicBezTo>
                    <a:pt x="40" y="53"/>
                    <a:pt x="41" y="53"/>
                    <a:pt x="41" y="52"/>
                  </a:cubicBezTo>
                  <a:cubicBezTo>
                    <a:pt x="45" y="55"/>
                    <a:pt x="50" y="57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49" y="58"/>
                    <a:pt x="45" y="55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lose/>
                  <a:moveTo>
                    <a:pt x="42" y="52"/>
                  </a:moveTo>
                  <a:cubicBezTo>
                    <a:pt x="42" y="51"/>
                    <a:pt x="43" y="51"/>
                    <a:pt x="43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7" y="52"/>
                    <a:pt x="51" y="54"/>
                    <a:pt x="55" y="55"/>
                  </a:cubicBezTo>
                  <a:cubicBezTo>
                    <a:pt x="55" y="55"/>
                    <a:pt x="54" y="56"/>
                    <a:pt x="54" y="56"/>
                  </a:cubicBezTo>
                  <a:cubicBezTo>
                    <a:pt x="50" y="55"/>
                    <a:pt x="46" y="54"/>
                    <a:pt x="42" y="52"/>
                  </a:cubicBezTo>
                  <a:close/>
                  <a:moveTo>
                    <a:pt x="44" y="49"/>
                  </a:moveTo>
                  <a:cubicBezTo>
                    <a:pt x="45" y="48"/>
                    <a:pt x="47" y="46"/>
                    <a:pt x="48" y="44"/>
                  </a:cubicBezTo>
                  <a:cubicBezTo>
                    <a:pt x="51" y="47"/>
                    <a:pt x="54" y="49"/>
                    <a:pt x="57" y="51"/>
                  </a:cubicBezTo>
                  <a:cubicBezTo>
                    <a:pt x="59" y="52"/>
                    <a:pt x="57" y="51"/>
                    <a:pt x="56" y="51"/>
                  </a:cubicBezTo>
                  <a:cubicBezTo>
                    <a:pt x="55" y="50"/>
                    <a:pt x="53" y="50"/>
                    <a:pt x="52" y="49"/>
                  </a:cubicBezTo>
                  <a:cubicBezTo>
                    <a:pt x="50" y="48"/>
                    <a:pt x="48" y="48"/>
                    <a:pt x="47" y="47"/>
                  </a:cubicBezTo>
                  <a:cubicBezTo>
                    <a:pt x="46" y="47"/>
                    <a:pt x="46" y="47"/>
                    <a:pt x="46" y="48"/>
                  </a:cubicBezTo>
                  <a:cubicBezTo>
                    <a:pt x="49" y="50"/>
                    <a:pt x="53" y="53"/>
                    <a:pt x="55" y="54"/>
                  </a:cubicBezTo>
                  <a:cubicBezTo>
                    <a:pt x="51" y="53"/>
                    <a:pt x="48" y="51"/>
                    <a:pt x="44" y="49"/>
                  </a:cubicBezTo>
                  <a:close/>
                  <a:moveTo>
                    <a:pt x="49" y="44"/>
                  </a:moveTo>
                  <a:cubicBezTo>
                    <a:pt x="50" y="43"/>
                    <a:pt x="51" y="42"/>
                    <a:pt x="52" y="41"/>
                  </a:cubicBezTo>
                  <a:cubicBezTo>
                    <a:pt x="54" y="45"/>
                    <a:pt x="57" y="47"/>
                    <a:pt x="61" y="49"/>
                  </a:cubicBezTo>
                  <a:cubicBezTo>
                    <a:pt x="59" y="49"/>
                    <a:pt x="58" y="48"/>
                    <a:pt x="56" y="47"/>
                  </a:cubicBezTo>
                  <a:cubicBezTo>
                    <a:pt x="54" y="46"/>
                    <a:pt x="51" y="45"/>
                    <a:pt x="49" y="44"/>
                  </a:cubicBezTo>
                  <a:close/>
                  <a:moveTo>
                    <a:pt x="52" y="41"/>
                  </a:moveTo>
                  <a:cubicBezTo>
                    <a:pt x="53" y="40"/>
                    <a:pt x="54" y="39"/>
                    <a:pt x="56" y="38"/>
                  </a:cubicBezTo>
                  <a:cubicBezTo>
                    <a:pt x="56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60" y="39"/>
                    <a:pt x="63" y="41"/>
                    <a:pt x="66" y="43"/>
                  </a:cubicBezTo>
                  <a:cubicBezTo>
                    <a:pt x="63" y="42"/>
                    <a:pt x="59" y="40"/>
                    <a:pt x="56" y="39"/>
                  </a:cubicBezTo>
                  <a:cubicBezTo>
                    <a:pt x="56" y="39"/>
                    <a:pt x="55" y="39"/>
                    <a:pt x="55" y="39"/>
                  </a:cubicBezTo>
                  <a:cubicBezTo>
                    <a:pt x="57" y="41"/>
                    <a:pt x="60" y="43"/>
                    <a:pt x="62" y="45"/>
                  </a:cubicBezTo>
                  <a:cubicBezTo>
                    <a:pt x="59" y="43"/>
                    <a:pt x="55" y="42"/>
                    <a:pt x="52" y="41"/>
                  </a:cubicBezTo>
                  <a:close/>
                  <a:moveTo>
                    <a:pt x="58" y="36"/>
                  </a:moveTo>
                  <a:cubicBezTo>
                    <a:pt x="59" y="35"/>
                    <a:pt x="60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4" y="39"/>
                    <a:pt x="71" y="41"/>
                    <a:pt x="75" y="45"/>
                  </a:cubicBezTo>
                  <a:cubicBezTo>
                    <a:pt x="78" y="48"/>
                    <a:pt x="75" y="45"/>
                    <a:pt x="74" y="44"/>
                  </a:cubicBezTo>
                  <a:cubicBezTo>
                    <a:pt x="72" y="43"/>
                    <a:pt x="70" y="42"/>
                    <a:pt x="69" y="42"/>
                  </a:cubicBezTo>
                  <a:cubicBezTo>
                    <a:pt x="65" y="40"/>
                    <a:pt x="62" y="38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lose/>
                  <a:moveTo>
                    <a:pt x="61" y="34"/>
                  </a:moveTo>
                  <a:cubicBezTo>
                    <a:pt x="62" y="33"/>
                    <a:pt x="62" y="33"/>
                    <a:pt x="63" y="32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6" y="34"/>
                    <a:pt x="68" y="36"/>
                    <a:pt x="70" y="38"/>
                  </a:cubicBezTo>
                  <a:cubicBezTo>
                    <a:pt x="67" y="36"/>
                    <a:pt x="64" y="35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64" y="32"/>
                  </a:moveTo>
                  <a:cubicBezTo>
                    <a:pt x="68" y="29"/>
                    <a:pt x="72" y="27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6"/>
                    <a:pt x="79" y="26"/>
                    <a:pt x="80" y="27"/>
                  </a:cubicBezTo>
                  <a:cubicBezTo>
                    <a:pt x="79" y="26"/>
                    <a:pt x="78" y="26"/>
                    <a:pt x="76" y="26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76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5" y="27"/>
                    <a:pt x="74" y="27"/>
                    <a:pt x="73" y="27"/>
                  </a:cubicBezTo>
                  <a:cubicBezTo>
                    <a:pt x="72" y="27"/>
                    <a:pt x="72" y="27"/>
                    <a:pt x="72" y="28"/>
                  </a:cubicBezTo>
                  <a:cubicBezTo>
                    <a:pt x="73" y="28"/>
                    <a:pt x="74" y="29"/>
                    <a:pt x="75" y="29"/>
                  </a:cubicBezTo>
                  <a:cubicBezTo>
                    <a:pt x="73" y="29"/>
                    <a:pt x="72" y="28"/>
                    <a:pt x="71" y="28"/>
                  </a:cubicBezTo>
                  <a:cubicBezTo>
                    <a:pt x="71" y="28"/>
                    <a:pt x="70" y="29"/>
                    <a:pt x="71" y="29"/>
                  </a:cubicBezTo>
                  <a:cubicBezTo>
                    <a:pt x="72" y="29"/>
                    <a:pt x="73" y="30"/>
                    <a:pt x="75" y="30"/>
                  </a:cubicBezTo>
                  <a:cubicBezTo>
                    <a:pt x="74" y="33"/>
                    <a:pt x="76" y="34"/>
                    <a:pt x="78" y="34"/>
                  </a:cubicBezTo>
                  <a:cubicBezTo>
                    <a:pt x="78" y="34"/>
                    <a:pt x="79" y="34"/>
                    <a:pt x="79" y="34"/>
                  </a:cubicBezTo>
                  <a:cubicBezTo>
                    <a:pt x="80" y="35"/>
                    <a:pt x="81" y="36"/>
                    <a:pt x="83" y="37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1" y="37"/>
                    <a:pt x="80" y="37"/>
                    <a:pt x="79" y="36"/>
                  </a:cubicBezTo>
                  <a:cubicBezTo>
                    <a:pt x="76" y="34"/>
                    <a:pt x="72" y="31"/>
                    <a:pt x="68" y="30"/>
                  </a:cubicBezTo>
                  <a:cubicBezTo>
                    <a:pt x="68" y="29"/>
                    <a:pt x="67" y="30"/>
                    <a:pt x="68" y="30"/>
                  </a:cubicBezTo>
                  <a:cubicBezTo>
                    <a:pt x="73" y="32"/>
                    <a:pt x="77" y="37"/>
                    <a:pt x="83" y="38"/>
                  </a:cubicBezTo>
                  <a:cubicBezTo>
                    <a:pt x="83" y="39"/>
                    <a:pt x="82" y="39"/>
                    <a:pt x="82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79" y="38"/>
                    <a:pt x="76" y="36"/>
                    <a:pt x="73" y="35"/>
                  </a:cubicBezTo>
                  <a:cubicBezTo>
                    <a:pt x="72" y="34"/>
                    <a:pt x="70" y="33"/>
                    <a:pt x="69" y="32"/>
                  </a:cubicBezTo>
                  <a:cubicBezTo>
                    <a:pt x="69" y="32"/>
                    <a:pt x="69" y="32"/>
                    <a:pt x="68" y="31"/>
                  </a:cubicBezTo>
                  <a:cubicBezTo>
                    <a:pt x="68" y="31"/>
                    <a:pt x="67" y="31"/>
                    <a:pt x="67" y="31"/>
                  </a:cubicBezTo>
                  <a:cubicBezTo>
                    <a:pt x="66" y="30"/>
                    <a:pt x="66" y="31"/>
                    <a:pt x="66" y="31"/>
                  </a:cubicBezTo>
                  <a:cubicBezTo>
                    <a:pt x="70" y="34"/>
                    <a:pt x="75" y="39"/>
                    <a:pt x="79" y="40"/>
                  </a:cubicBezTo>
                  <a:cubicBezTo>
                    <a:pt x="74" y="38"/>
                    <a:pt x="69" y="35"/>
                    <a:pt x="64" y="32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93" y="36"/>
                  </a:moveTo>
                  <a:cubicBezTo>
                    <a:pt x="92" y="36"/>
                    <a:pt x="91" y="35"/>
                    <a:pt x="90" y="34"/>
                  </a:cubicBezTo>
                  <a:cubicBezTo>
                    <a:pt x="86" y="31"/>
                    <a:pt x="91" y="33"/>
                    <a:pt x="92" y="34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4" y="36"/>
                    <a:pt x="95" y="37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6" y="37"/>
                    <a:pt x="94" y="37"/>
                    <a:pt x="93" y="36"/>
                  </a:cubicBezTo>
                  <a:close/>
                  <a:moveTo>
                    <a:pt x="93" y="34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lose/>
                  <a:moveTo>
                    <a:pt x="89" y="32"/>
                  </a:moveTo>
                  <a:cubicBezTo>
                    <a:pt x="90" y="31"/>
                    <a:pt x="91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2" y="31"/>
                    <a:pt x="93" y="32"/>
                    <a:pt x="94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3" y="33"/>
                    <a:pt x="92" y="33"/>
                    <a:pt x="92" y="32"/>
                  </a:cubicBezTo>
                  <a:cubicBezTo>
                    <a:pt x="91" y="32"/>
                    <a:pt x="91" y="32"/>
                    <a:pt x="91" y="33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91" y="33"/>
                    <a:pt x="91" y="32"/>
                    <a:pt x="90" y="32"/>
                  </a:cubicBezTo>
                  <a:cubicBezTo>
                    <a:pt x="90" y="32"/>
                    <a:pt x="89" y="32"/>
                    <a:pt x="89" y="32"/>
                  </a:cubicBezTo>
                  <a:close/>
                  <a:moveTo>
                    <a:pt x="92" y="30"/>
                  </a:moveTo>
                  <a:cubicBezTo>
                    <a:pt x="92" y="30"/>
                    <a:pt x="92" y="29"/>
                    <a:pt x="92" y="29"/>
                  </a:cubicBezTo>
                  <a:cubicBezTo>
                    <a:pt x="92" y="29"/>
                    <a:pt x="93" y="29"/>
                    <a:pt x="94" y="28"/>
                  </a:cubicBezTo>
                  <a:cubicBezTo>
                    <a:pt x="93" y="28"/>
                    <a:pt x="93" y="28"/>
                    <a:pt x="94" y="29"/>
                  </a:cubicBezTo>
                  <a:cubicBezTo>
                    <a:pt x="95" y="30"/>
                    <a:pt x="97" y="32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lose/>
                  <a:moveTo>
                    <a:pt x="94" y="28"/>
                  </a:moveTo>
                  <a:cubicBezTo>
                    <a:pt x="94" y="28"/>
                    <a:pt x="95" y="27"/>
                    <a:pt x="95" y="27"/>
                  </a:cubicBezTo>
                  <a:cubicBezTo>
                    <a:pt x="96" y="27"/>
                    <a:pt x="97" y="27"/>
                    <a:pt x="97" y="28"/>
                  </a:cubicBezTo>
                  <a:cubicBezTo>
                    <a:pt x="96" y="28"/>
                    <a:pt x="95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97" y="29"/>
                  </a:moveTo>
                  <a:cubicBezTo>
                    <a:pt x="96" y="29"/>
                    <a:pt x="96" y="30"/>
                    <a:pt x="96" y="30"/>
                  </a:cubicBezTo>
                  <a:cubicBezTo>
                    <a:pt x="96" y="29"/>
                    <a:pt x="95" y="29"/>
                    <a:pt x="97" y="29"/>
                  </a:cubicBezTo>
                  <a:close/>
                  <a:moveTo>
                    <a:pt x="101" y="36"/>
                  </a:moveTo>
                  <a:cubicBezTo>
                    <a:pt x="102" y="36"/>
                    <a:pt x="102" y="37"/>
                    <a:pt x="102" y="37"/>
                  </a:cubicBezTo>
                  <a:cubicBezTo>
                    <a:pt x="103" y="37"/>
                    <a:pt x="104" y="39"/>
                    <a:pt x="105" y="39"/>
                  </a:cubicBezTo>
                  <a:cubicBezTo>
                    <a:pt x="105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1" y="38"/>
                    <a:pt x="99" y="37"/>
                    <a:pt x="96" y="35"/>
                  </a:cubicBezTo>
                  <a:cubicBezTo>
                    <a:pt x="96" y="35"/>
                    <a:pt x="97" y="35"/>
                    <a:pt x="96" y="35"/>
                  </a:cubicBezTo>
                  <a:cubicBezTo>
                    <a:pt x="96" y="33"/>
                    <a:pt x="95" y="33"/>
                    <a:pt x="94" y="32"/>
                  </a:cubicBezTo>
                  <a:cubicBezTo>
                    <a:pt x="92" y="30"/>
                    <a:pt x="95" y="31"/>
                    <a:pt x="96" y="32"/>
                  </a:cubicBezTo>
                  <a:cubicBezTo>
                    <a:pt x="96" y="32"/>
                    <a:pt x="96" y="33"/>
                    <a:pt x="96" y="33"/>
                  </a:cubicBezTo>
                  <a:cubicBezTo>
                    <a:pt x="97" y="35"/>
                    <a:pt x="99" y="36"/>
                    <a:pt x="101" y="36"/>
                  </a:cubicBezTo>
                  <a:close/>
                  <a:moveTo>
                    <a:pt x="105" y="36"/>
                  </a:moveTo>
                  <a:cubicBezTo>
                    <a:pt x="106" y="36"/>
                    <a:pt x="107" y="37"/>
                    <a:pt x="107" y="38"/>
                  </a:cubicBezTo>
                  <a:cubicBezTo>
                    <a:pt x="106" y="37"/>
                    <a:pt x="105" y="36"/>
                    <a:pt x="103" y="36"/>
                  </a:cubicBezTo>
                  <a:cubicBezTo>
                    <a:pt x="104" y="36"/>
                    <a:pt x="105" y="35"/>
                    <a:pt x="105" y="35"/>
                  </a:cubicBezTo>
                  <a:cubicBezTo>
                    <a:pt x="105" y="35"/>
                    <a:pt x="105" y="35"/>
                    <a:pt x="105" y="36"/>
                  </a:cubicBezTo>
                  <a:close/>
                  <a:moveTo>
                    <a:pt x="106" y="35"/>
                  </a:moveTo>
                  <a:cubicBezTo>
                    <a:pt x="107" y="35"/>
                    <a:pt x="108" y="35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6"/>
                    <a:pt x="111" y="38"/>
                    <a:pt x="109" y="36"/>
                  </a:cubicBezTo>
                  <a:cubicBezTo>
                    <a:pt x="107" y="36"/>
                    <a:pt x="107" y="36"/>
                    <a:pt x="106" y="35"/>
                  </a:cubicBezTo>
                  <a:close/>
                  <a:moveTo>
                    <a:pt x="110" y="35"/>
                  </a:moveTo>
                  <a:cubicBezTo>
                    <a:pt x="111" y="34"/>
                    <a:pt x="112" y="35"/>
                    <a:pt x="112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1" y="35"/>
                    <a:pt x="110" y="35"/>
                    <a:pt x="110" y="35"/>
                  </a:cubicBezTo>
                  <a:close/>
                  <a:moveTo>
                    <a:pt x="111" y="36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0" y="36"/>
                    <a:pt x="110" y="35"/>
                    <a:pt x="111" y="36"/>
                  </a:cubicBezTo>
                  <a:close/>
                  <a:moveTo>
                    <a:pt x="110" y="38"/>
                  </a:moveTo>
                  <a:cubicBezTo>
                    <a:pt x="110" y="38"/>
                    <a:pt x="109" y="38"/>
                    <a:pt x="109" y="38"/>
                  </a:cubicBezTo>
                  <a:cubicBezTo>
                    <a:pt x="107" y="36"/>
                    <a:pt x="109" y="37"/>
                    <a:pt x="110" y="38"/>
                  </a:cubicBezTo>
                  <a:close/>
                  <a:moveTo>
                    <a:pt x="107" y="38"/>
                  </a:moveTo>
                  <a:cubicBezTo>
                    <a:pt x="107" y="38"/>
                    <a:pt x="106" y="39"/>
                    <a:pt x="105" y="39"/>
                  </a:cubicBezTo>
                  <a:cubicBezTo>
                    <a:pt x="104" y="38"/>
                    <a:pt x="103" y="36"/>
                    <a:pt x="103" y="36"/>
                  </a:cubicBezTo>
                  <a:cubicBezTo>
                    <a:pt x="104" y="37"/>
                    <a:pt x="106" y="38"/>
                    <a:pt x="107" y="38"/>
                  </a:cubicBezTo>
                  <a:close/>
                  <a:moveTo>
                    <a:pt x="103" y="39"/>
                  </a:moveTo>
                  <a:cubicBezTo>
                    <a:pt x="102" y="39"/>
                    <a:pt x="101" y="39"/>
                    <a:pt x="100" y="39"/>
                  </a:cubicBezTo>
                  <a:cubicBezTo>
                    <a:pt x="99" y="39"/>
                    <a:pt x="98" y="38"/>
                    <a:pt x="97" y="37"/>
                  </a:cubicBezTo>
                  <a:cubicBezTo>
                    <a:pt x="96" y="37"/>
                    <a:pt x="95" y="36"/>
                    <a:pt x="94" y="35"/>
                  </a:cubicBezTo>
                  <a:cubicBezTo>
                    <a:pt x="95" y="35"/>
                    <a:pt x="95" y="35"/>
                    <a:pt x="95" y="35"/>
                  </a:cubicBezTo>
                  <a:cubicBezTo>
                    <a:pt x="98" y="37"/>
                    <a:pt x="100" y="38"/>
                    <a:pt x="103" y="39"/>
                  </a:cubicBezTo>
                  <a:close/>
                  <a:moveTo>
                    <a:pt x="91" y="36"/>
                  </a:moveTo>
                  <a:cubicBezTo>
                    <a:pt x="90" y="36"/>
                    <a:pt x="90" y="36"/>
                    <a:pt x="90" y="36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88" y="35"/>
                    <a:pt x="87" y="34"/>
                    <a:pt x="85" y="33"/>
                  </a:cubicBezTo>
                  <a:cubicBezTo>
                    <a:pt x="86" y="33"/>
                    <a:pt x="86" y="33"/>
                    <a:pt x="87" y="32"/>
                  </a:cubicBezTo>
                  <a:cubicBezTo>
                    <a:pt x="88" y="34"/>
                    <a:pt x="89" y="35"/>
                    <a:pt x="91" y="36"/>
                  </a:cubicBezTo>
                  <a:close/>
                  <a:moveTo>
                    <a:pt x="81" y="27"/>
                  </a:moveTo>
                  <a:cubicBezTo>
                    <a:pt x="80" y="26"/>
                    <a:pt x="79" y="25"/>
                    <a:pt x="78" y="25"/>
                  </a:cubicBezTo>
                  <a:cubicBezTo>
                    <a:pt x="80" y="25"/>
                    <a:pt x="82" y="25"/>
                    <a:pt x="83" y="26"/>
                  </a:cubicBezTo>
                  <a:cubicBezTo>
                    <a:pt x="83" y="26"/>
                    <a:pt x="82" y="27"/>
                    <a:pt x="81" y="27"/>
                  </a:cubicBezTo>
                  <a:close/>
                  <a:moveTo>
                    <a:pt x="75" y="29"/>
                  </a:moveTo>
                  <a:cubicBezTo>
                    <a:pt x="75" y="28"/>
                    <a:pt x="74" y="28"/>
                    <a:pt x="74" y="28"/>
                  </a:cubicBezTo>
                  <a:cubicBezTo>
                    <a:pt x="74" y="28"/>
                    <a:pt x="75" y="28"/>
                    <a:pt x="76" y="28"/>
                  </a:cubicBezTo>
                  <a:cubicBezTo>
                    <a:pt x="76" y="28"/>
                    <a:pt x="76" y="28"/>
                    <a:pt x="75" y="29"/>
                  </a:cubicBezTo>
                  <a:close/>
                  <a:moveTo>
                    <a:pt x="77" y="27"/>
                  </a:move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7" y="27"/>
                  </a:cubicBezTo>
                  <a:close/>
                  <a:moveTo>
                    <a:pt x="83" y="35"/>
                  </a:moveTo>
                  <a:cubicBezTo>
                    <a:pt x="83" y="34"/>
                    <a:pt x="82" y="34"/>
                    <a:pt x="82" y="34"/>
                  </a:cubicBezTo>
                  <a:cubicBezTo>
                    <a:pt x="82" y="34"/>
                    <a:pt x="83" y="34"/>
                    <a:pt x="84" y="33"/>
                  </a:cubicBezTo>
                  <a:cubicBezTo>
                    <a:pt x="85" y="34"/>
                    <a:pt x="85" y="35"/>
                    <a:pt x="86" y="36"/>
                  </a:cubicBezTo>
                  <a:cubicBezTo>
                    <a:pt x="86" y="36"/>
                    <a:pt x="86" y="36"/>
                    <a:pt x="87" y="36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85" y="36"/>
                    <a:pt x="84" y="35"/>
                    <a:pt x="83" y="35"/>
                  </a:cubicBez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7" y="36"/>
                  </a:cubicBezTo>
                  <a:cubicBezTo>
                    <a:pt x="87" y="35"/>
                    <a:pt x="86" y="34"/>
                    <a:pt x="85" y="34"/>
                  </a:cubicBezTo>
                  <a:cubicBezTo>
                    <a:pt x="86" y="34"/>
                    <a:pt x="87" y="35"/>
                    <a:pt x="88" y="36"/>
                  </a:cubicBezTo>
                  <a:close/>
                  <a:moveTo>
                    <a:pt x="86" y="37"/>
                  </a:moveTo>
                  <a:cubicBezTo>
                    <a:pt x="85" y="37"/>
                    <a:pt x="84" y="37"/>
                    <a:pt x="84" y="38"/>
                  </a:cubicBezTo>
                  <a:cubicBezTo>
                    <a:pt x="83" y="37"/>
                    <a:pt x="81" y="36"/>
                    <a:pt x="80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4"/>
                    <a:pt x="80" y="34"/>
                    <a:pt x="81" y="34"/>
                  </a:cubicBezTo>
                  <a:cubicBezTo>
                    <a:pt x="81" y="34"/>
                    <a:pt x="82" y="35"/>
                    <a:pt x="82" y="35"/>
                  </a:cubicBezTo>
                  <a:cubicBezTo>
                    <a:pt x="83" y="35"/>
                    <a:pt x="84" y="36"/>
                    <a:pt x="86" y="37"/>
                  </a:cubicBezTo>
                  <a:close/>
                  <a:moveTo>
                    <a:pt x="221" y="134"/>
                  </a:moveTo>
                  <a:cubicBezTo>
                    <a:pt x="220" y="133"/>
                    <a:pt x="219" y="132"/>
                    <a:pt x="218" y="131"/>
                  </a:cubicBezTo>
                  <a:cubicBezTo>
                    <a:pt x="216" y="129"/>
                    <a:pt x="220" y="130"/>
                    <a:pt x="221" y="131"/>
                  </a:cubicBezTo>
                  <a:cubicBezTo>
                    <a:pt x="221" y="131"/>
                    <a:pt x="222" y="131"/>
                    <a:pt x="222" y="130"/>
                  </a:cubicBezTo>
                  <a:cubicBezTo>
                    <a:pt x="221" y="132"/>
                    <a:pt x="221" y="133"/>
                    <a:pt x="221" y="134"/>
                  </a:cubicBezTo>
                  <a:close/>
                  <a:moveTo>
                    <a:pt x="222" y="127"/>
                  </a:moveTo>
                  <a:cubicBezTo>
                    <a:pt x="221" y="125"/>
                    <a:pt x="220" y="124"/>
                    <a:pt x="218" y="123"/>
                  </a:cubicBezTo>
                  <a:cubicBezTo>
                    <a:pt x="218" y="123"/>
                    <a:pt x="217" y="123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7" y="122"/>
                    <a:pt x="218" y="122"/>
                    <a:pt x="218" y="122"/>
                  </a:cubicBezTo>
                  <a:cubicBezTo>
                    <a:pt x="220" y="122"/>
                    <a:pt x="221" y="123"/>
                    <a:pt x="223" y="124"/>
                  </a:cubicBezTo>
                  <a:cubicBezTo>
                    <a:pt x="223" y="125"/>
                    <a:pt x="222" y="126"/>
                    <a:pt x="222" y="127"/>
                  </a:cubicBezTo>
                  <a:close/>
                  <a:moveTo>
                    <a:pt x="222" y="128"/>
                  </a:moveTo>
                  <a:cubicBezTo>
                    <a:pt x="222" y="129"/>
                    <a:pt x="222" y="129"/>
                    <a:pt x="222" y="130"/>
                  </a:cubicBezTo>
                  <a:cubicBezTo>
                    <a:pt x="222" y="130"/>
                    <a:pt x="222" y="130"/>
                    <a:pt x="222" y="130"/>
                  </a:cubicBezTo>
                  <a:cubicBezTo>
                    <a:pt x="220" y="129"/>
                    <a:pt x="219" y="128"/>
                    <a:pt x="218" y="126"/>
                  </a:cubicBezTo>
                  <a:cubicBezTo>
                    <a:pt x="219" y="126"/>
                    <a:pt x="220" y="126"/>
                    <a:pt x="220" y="127"/>
                  </a:cubicBezTo>
                  <a:cubicBezTo>
                    <a:pt x="221" y="127"/>
                    <a:pt x="221" y="127"/>
                    <a:pt x="222" y="128"/>
                  </a:cubicBezTo>
                  <a:cubicBezTo>
                    <a:pt x="222" y="128"/>
                    <a:pt x="222" y="128"/>
                    <a:pt x="222" y="128"/>
                  </a:cubicBezTo>
                  <a:close/>
                  <a:moveTo>
                    <a:pt x="217" y="130"/>
                  </a:moveTo>
                  <a:cubicBezTo>
                    <a:pt x="217" y="131"/>
                    <a:pt x="218" y="131"/>
                    <a:pt x="219" y="132"/>
                  </a:cubicBezTo>
                  <a:cubicBezTo>
                    <a:pt x="220" y="134"/>
                    <a:pt x="218" y="133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1"/>
                    <a:pt x="217" y="130"/>
                  </a:cubicBezTo>
                  <a:close/>
                  <a:moveTo>
                    <a:pt x="221" y="134"/>
                  </a:moveTo>
                  <a:cubicBezTo>
                    <a:pt x="220" y="136"/>
                    <a:pt x="220" y="137"/>
                    <a:pt x="220" y="138"/>
                  </a:cubicBezTo>
                  <a:cubicBezTo>
                    <a:pt x="220" y="138"/>
                    <a:pt x="220" y="137"/>
                    <a:pt x="219" y="136"/>
                  </a:cubicBezTo>
                  <a:cubicBezTo>
                    <a:pt x="219" y="136"/>
                    <a:pt x="218" y="135"/>
                    <a:pt x="218" y="134"/>
                  </a:cubicBezTo>
                  <a:cubicBezTo>
                    <a:pt x="216" y="132"/>
                    <a:pt x="220" y="134"/>
                    <a:pt x="221" y="134"/>
                  </a:cubicBezTo>
                  <a:cubicBezTo>
                    <a:pt x="221" y="135"/>
                    <a:pt x="221" y="134"/>
                    <a:pt x="221" y="134"/>
                  </a:cubicBezTo>
                  <a:close/>
                  <a:moveTo>
                    <a:pt x="219" y="139"/>
                  </a:move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19" y="139"/>
                    <a:pt x="219" y="139"/>
                  </a:cubicBezTo>
                  <a:close/>
                  <a:moveTo>
                    <a:pt x="218" y="136"/>
                  </a:moveTo>
                  <a:cubicBezTo>
                    <a:pt x="218" y="136"/>
                    <a:pt x="217" y="136"/>
                    <a:pt x="217" y="135"/>
                  </a:cubicBezTo>
                  <a:cubicBezTo>
                    <a:pt x="218" y="136"/>
                    <a:pt x="219" y="137"/>
                    <a:pt x="219" y="139"/>
                  </a:cubicBezTo>
                  <a:cubicBezTo>
                    <a:pt x="218" y="138"/>
                    <a:pt x="218" y="137"/>
                    <a:pt x="218" y="136"/>
                  </a:cubicBezTo>
                  <a:close/>
                  <a:moveTo>
                    <a:pt x="217" y="126"/>
                  </a:moveTo>
                  <a:cubicBezTo>
                    <a:pt x="218" y="127"/>
                    <a:pt x="218" y="128"/>
                    <a:pt x="219" y="128"/>
                  </a:cubicBezTo>
                  <a:cubicBezTo>
                    <a:pt x="220" y="129"/>
                    <a:pt x="222" y="131"/>
                    <a:pt x="219" y="129"/>
                  </a:cubicBezTo>
                  <a:cubicBezTo>
                    <a:pt x="218" y="129"/>
                    <a:pt x="218" y="129"/>
                    <a:pt x="217" y="129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7" y="128"/>
                    <a:pt x="217" y="128"/>
                    <a:pt x="217" y="127"/>
                  </a:cubicBezTo>
                  <a:cubicBezTo>
                    <a:pt x="217" y="127"/>
                    <a:pt x="217" y="127"/>
                    <a:pt x="217" y="126"/>
                  </a:cubicBezTo>
                  <a:close/>
                  <a:moveTo>
                    <a:pt x="217" y="123"/>
                  </a:moveTo>
                  <a:cubicBezTo>
                    <a:pt x="218" y="124"/>
                    <a:pt x="220" y="125"/>
                    <a:pt x="221" y="126"/>
                  </a:cubicBezTo>
                  <a:cubicBezTo>
                    <a:pt x="222" y="127"/>
                    <a:pt x="222" y="127"/>
                    <a:pt x="221" y="126"/>
                  </a:cubicBezTo>
                  <a:cubicBezTo>
                    <a:pt x="220" y="126"/>
                    <a:pt x="219" y="125"/>
                    <a:pt x="219" y="125"/>
                  </a:cubicBezTo>
                  <a:cubicBezTo>
                    <a:pt x="218" y="125"/>
                    <a:pt x="218" y="125"/>
                    <a:pt x="217" y="125"/>
                  </a:cubicBezTo>
                  <a:cubicBezTo>
                    <a:pt x="217" y="124"/>
                    <a:pt x="217" y="124"/>
                    <a:pt x="217" y="123"/>
                  </a:cubicBezTo>
                  <a:close/>
                  <a:moveTo>
                    <a:pt x="214" y="118"/>
                  </a:moveTo>
                  <a:cubicBezTo>
                    <a:pt x="213" y="117"/>
                    <a:pt x="212" y="117"/>
                    <a:pt x="212" y="118"/>
                  </a:cubicBezTo>
                  <a:cubicBezTo>
                    <a:pt x="210" y="117"/>
                    <a:pt x="209" y="116"/>
                    <a:pt x="207" y="115"/>
                  </a:cubicBezTo>
                  <a:cubicBezTo>
                    <a:pt x="206" y="113"/>
                    <a:pt x="206" y="113"/>
                    <a:pt x="208" y="114"/>
                  </a:cubicBezTo>
                  <a:cubicBezTo>
                    <a:pt x="209" y="115"/>
                    <a:pt x="210" y="115"/>
                    <a:pt x="212" y="116"/>
                  </a:cubicBezTo>
                  <a:cubicBezTo>
                    <a:pt x="215" y="118"/>
                    <a:pt x="219" y="120"/>
                    <a:pt x="223" y="121"/>
                  </a:cubicBezTo>
                  <a:cubicBezTo>
                    <a:pt x="223" y="122"/>
                    <a:pt x="223" y="122"/>
                    <a:pt x="223" y="123"/>
                  </a:cubicBezTo>
                  <a:cubicBezTo>
                    <a:pt x="221" y="122"/>
                    <a:pt x="219" y="121"/>
                    <a:pt x="216" y="121"/>
                  </a:cubicBezTo>
                  <a:cubicBezTo>
                    <a:pt x="216" y="120"/>
                    <a:pt x="215" y="118"/>
                    <a:pt x="214" y="118"/>
                  </a:cubicBezTo>
                  <a:close/>
                  <a:moveTo>
                    <a:pt x="217" y="78"/>
                  </a:moveTo>
                  <a:cubicBezTo>
                    <a:pt x="215" y="77"/>
                    <a:pt x="213" y="76"/>
                    <a:pt x="211" y="75"/>
                  </a:cubicBezTo>
                  <a:cubicBezTo>
                    <a:pt x="208" y="72"/>
                    <a:pt x="212" y="75"/>
                    <a:pt x="213" y="75"/>
                  </a:cubicBezTo>
                  <a:cubicBezTo>
                    <a:pt x="214" y="76"/>
                    <a:pt x="215" y="76"/>
                    <a:pt x="216" y="77"/>
                  </a:cubicBezTo>
                  <a:cubicBezTo>
                    <a:pt x="217" y="77"/>
                    <a:pt x="217" y="77"/>
                    <a:pt x="217" y="78"/>
                  </a:cubicBezTo>
                  <a:close/>
                  <a:moveTo>
                    <a:pt x="208" y="61"/>
                  </a:moveTo>
                  <a:cubicBezTo>
                    <a:pt x="206" y="60"/>
                    <a:pt x="206" y="60"/>
                    <a:pt x="208" y="60"/>
                  </a:cubicBezTo>
                  <a:cubicBezTo>
                    <a:pt x="208" y="61"/>
                    <a:pt x="208" y="61"/>
                    <a:pt x="208" y="61"/>
                  </a:cubicBezTo>
                  <a:close/>
                  <a:moveTo>
                    <a:pt x="210" y="64"/>
                  </a:moveTo>
                  <a:cubicBezTo>
                    <a:pt x="210" y="64"/>
                    <a:pt x="209" y="63"/>
                    <a:pt x="209" y="63"/>
                  </a:cubicBezTo>
                  <a:cubicBezTo>
                    <a:pt x="208" y="63"/>
                    <a:pt x="207" y="62"/>
                    <a:pt x="206" y="61"/>
                  </a:cubicBezTo>
                  <a:cubicBezTo>
                    <a:pt x="207" y="62"/>
                    <a:pt x="208" y="62"/>
                    <a:pt x="209" y="62"/>
                  </a:cubicBezTo>
                  <a:cubicBezTo>
                    <a:pt x="209" y="63"/>
                    <a:pt x="210" y="63"/>
                    <a:pt x="210" y="64"/>
                  </a:cubicBezTo>
                  <a:close/>
                  <a:moveTo>
                    <a:pt x="213" y="70"/>
                  </a:moveTo>
                  <a:cubicBezTo>
                    <a:pt x="211" y="69"/>
                    <a:pt x="209" y="68"/>
                    <a:pt x="207" y="66"/>
                  </a:cubicBezTo>
                  <a:cubicBezTo>
                    <a:pt x="203" y="63"/>
                    <a:pt x="208" y="66"/>
                    <a:pt x="210" y="66"/>
                  </a:cubicBezTo>
                  <a:cubicBezTo>
                    <a:pt x="210" y="67"/>
                    <a:pt x="211" y="67"/>
                    <a:pt x="212" y="67"/>
                  </a:cubicBezTo>
                  <a:cubicBezTo>
                    <a:pt x="212" y="68"/>
                    <a:pt x="213" y="69"/>
                    <a:pt x="213" y="70"/>
                  </a:cubicBezTo>
                  <a:close/>
                  <a:moveTo>
                    <a:pt x="215" y="74"/>
                  </a:moveTo>
                  <a:cubicBezTo>
                    <a:pt x="213" y="72"/>
                    <a:pt x="211" y="71"/>
                    <a:pt x="209" y="70"/>
                  </a:cubicBezTo>
                  <a:cubicBezTo>
                    <a:pt x="208" y="70"/>
                    <a:pt x="207" y="69"/>
                    <a:pt x="206" y="69"/>
                  </a:cubicBezTo>
                  <a:cubicBezTo>
                    <a:pt x="208" y="69"/>
                    <a:pt x="209" y="70"/>
                    <a:pt x="211" y="71"/>
                  </a:cubicBezTo>
                  <a:cubicBezTo>
                    <a:pt x="212" y="71"/>
                    <a:pt x="213" y="72"/>
                    <a:pt x="214" y="72"/>
                  </a:cubicBezTo>
                  <a:cubicBezTo>
                    <a:pt x="214" y="72"/>
                    <a:pt x="215" y="73"/>
                    <a:pt x="215" y="74"/>
                  </a:cubicBezTo>
                  <a:close/>
                  <a:moveTo>
                    <a:pt x="219" y="83"/>
                  </a:moveTo>
                  <a:cubicBezTo>
                    <a:pt x="216" y="82"/>
                    <a:pt x="213" y="81"/>
                    <a:pt x="211" y="79"/>
                  </a:cubicBezTo>
                  <a:cubicBezTo>
                    <a:pt x="206" y="76"/>
                    <a:pt x="213" y="79"/>
                    <a:pt x="214" y="79"/>
                  </a:cubicBezTo>
                  <a:cubicBezTo>
                    <a:pt x="215" y="80"/>
                    <a:pt x="216" y="80"/>
                    <a:pt x="218" y="80"/>
                  </a:cubicBezTo>
                  <a:cubicBezTo>
                    <a:pt x="218" y="81"/>
                    <a:pt x="218" y="82"/>
                    <a:pt x="219" y="83"/>
                  </a:cubicBezTo>
                  <a:close/>
                  <a:moveTo>
                    <a:pt x="208" y="78"/>
                  </a:moveTo>
                  <a:cubicBezTo>
                    <a:pt x="211" y="81"/>
                    <a:pt x="215" y="81"/>
                    <a:pt x="218" y="84"/>
                  </a:cubicBezTo>
                  <a:cubicBezTo>
                    <a:pt x="221" y="86"/>
                    <a:pt x="214" y="82"/>
                    <a:pt x="215" y="83"/>
                  </a:cubicBezTo>
                  <a:cubicBezTo>
                    <a:pt x="214" y="82"/>
                    <a:pt x="213" y="82"/>
                    <a:pt x="212" y="81"/>
                  </a:cubicBezTo>
                  <a:cubicBezTo>
                    <a:pt x="211" y="81"/>
                    <a:pt x="209" y="80"/>
                    <a:pt x="208" y="80"/>
                  </a:cubicBezTo>
                  <a:cubicBezTo>
                    <a:pt x="208" y="79"/>
                    <a:pt x="208" y="78"/>
                    <a:pt x="208" y="78"/>
                  </a:cubicBezTo>
                  <a:close/>
                  <a:moveTo>
                    <a:pt x="220" y="88"/>
                  </a:moveTo>
                  <a:cubicBezTo>
                    <a:pt x="217" y="85"/>
                    <a:pt x="212" y="84"/>
                    <a:pt x="209" y="81"/>
                  </a:cubicBezTo>
                  <a:cubicBezTo>
                    <a:pt x="208" y="80"/>
                    <a:pt x="207" y="80"/>
                    <a:pt x="209" y="81"/>
                  </a:cubicBezTo>
                  <a:cubicBezTo>
                    <a:pt x="211" y="82"/>
                    <a:pt x="213" y="82"/>
                    <a:pt x="215" y="83"/>
                  </a:cubicBezTo>
                  <a:cubicBezTo>
                    <a:pt x="216" y="84"/>
                    <a:pt x="218" y="85"/>
                    <a:pt x="219" y="85"/>
                  </a:cubicBezTo>
                  <a:cubicBezTo>
                    <a:pt x="220" y="86"/>
                    <a:pt x="220" y="87"/>
                    <a:pt x="220" y="88"/>
                  </a:cubicBezTo>
                  <a:close/>
                  <a:moveTo>
                    <a:pt x="221" y="93"/>
                  </a:moveTo>
                  <a:cubicBezTo>
                    <a:pt x="217" y="89"/>
                    <a:pt x="211" y="88"/>
                    <a:pt x="206" y="85"/>
                  </a:cubicBezTo>
                  <a:cubicBezTo>
                    <a:pt x="203" y="83"/>
                    <a:pt x="208" y="84"/>
                    <a:pt x="209" y="84"/>
                  </a:cubicBezTo>
                  <a:cubicBezTo>
                    <a:pt x="210" y="85"/>
                    <a:pt x="212" y="86"/>
                    <a:pt x="214" y="87"/>
                  </a:cubicBezTo>
                  <a:cubicBezTo>
                    <a:pt x="216" y="88"/>
                    <a:pt x="218" y="89"/>
                    <a:pt x="221" y="89"/>
                  </a:cubicBezTo>
                  <a:cubicBezTo>
                    <a:pt x="221" y="90"/>
                    <a:pt x="221" y="92"/>
                    <a:pt x="221" y="93"/>
                  </a:cubicBezTo>
                  <a:close/>
                  <a:moveTo>
                    <a:pt x="222" y="97"/>
                  </a:moveTo>
                  <a:cubicBezTo>
                    <a:pt x="217" y="93"/>
                    <a:pt x="211" y="91"/>
                    <a:pt x="206" y="88"/>
                  </a:cubicBezTo>
                  <a:cubicBezTo>
                    <a:pt x="205" y="88"/>
                    <a:pt x="200" y="85"/>
                    <a:pt x="204" y="87"/>
                  </a:cubicBezTo>
                  <a:cubicBezTo>
                    <a:pt x="207" y="88"/>
                    <a:pt x="209" y="89"/>
                    <a:pt x="212" y="90"/>
                  </a:cubicBezTo>
                  <a:cubicBezTo>
                    <a:pt x="215" y="92"/>
                    <a:pt x="218" y="93"/>
                    <a:pt x="222" y="94"/>
                  </a:cubicBezTo>
                  <a:cubicBezTo>
                    <a:pt x="222" y="95"/>
                    <a:pt x="222" y="96"/>
                    <a:pt x="222" y="97"/>
                  </a:cubicBezTo>
                  <a:close/>
                  <a:moveTo>
                    <a:pt x="223" y="102"/>
                  </a:moveTo>
                  <a:cubicBezTo>
                    <a:pt x="220" y="100"/>
                    <a:pt x="217" y="99"/>
                    <a:pt x="215" y="97"/>
                  </a:cubicBezTo>
                  <a:cubicBezTo>
                    <a:pt x="212" y="96"/>
                    <a:pt x="208" y="94"/>
                    <a:pt x="206" y="92"/>
                  </a:cubicBezTo>
                  <a:cubicBezTo>
                    <a:pt x="205" y="92"/>
                    <a:pt x="204" y="91"/>
                    <a:pt x="203" y="91"/>
                  </a:cubicBezTo>
                  <a:cubicBezTo>
                    <a:pt x="204" y="91"/>
                    <a:pt x="205" y="92"/>
                    <a:pt x="206" y="92"/>
                  </a:cubicBezTo>
                  <a:cubicBezTo>
                    <a:pt x="209" y="93"/>
                    <a:pt x="212" y="94"/>
                    <a:pt x="214" y="95"/>
                  </a:cubicBezTo>
                  <a:cubicBezTo>
                    <a:pt x="217" y="96"/>
                    <a:pt x="219" y="97"/>
                    <a:pt x="222" y="98"/>
                  </a:cubicBezTo>
                  <a:cubicBezTo>
                    <a:pt x="223" y="100"/>
                    <a:pt x="223" y="101"/>
                    <a:pt x="223" y="102"/>
                  </a:cubicBezTo>
                  <a:close/>
                  <a:moveTo>
                    <a:pt x="223" y="106"/>
                  </a:moveTo>
                  <a:cubicBezTo>
                    <a:pt x="217" y="101"/>
                    <a:pt x="210" y="98"/>
                    <a:pt x="203" y="95"/>
                  </a:cubicBezTo>
                  <a:cubicBezTo>
                    <a:pt x="199" y="92"/>
                    <a:pt x="204" y="95"/>
                    <a:pt x="205" y="95"/>
                  </a:cubicBezTo>
                  <a:cubicBezTo>
                    <a:pt x="207" y="96"/>
                    <a:pt x="209" y="97"/>
                    <a:pt x="211" y="98"/>
                  </a:cubicBezTo>
                  <a:cubicBezTo>
                    <a:pt x="215" y="100"/>
                    <a:pt x="219" y="101"/>
                    <a:pt x="223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4"/>
                    <a:pt x="223" y="105"/>
                    <a:pt x="223" y="106"/>
                  </a:cubicBezTo>
                  <a:close/>
                  <a:moveTo>
                    <a:pt x="203" y="103"/>
                  </a:moveTo>
                  <a:cubicBezTo>
                    <a:pt x="209" y="107"/>
                    <a:pt x="216" y="111"/>
                    <a:pt x="223" y="113"/>
                  </a:cubicBezTo>
                  <a:cubicBezTo>
                    <a:pt x="223" y="113"/>
                    <a:pt x="223" y="113"/>
                    <a:pt x="223" y="112"/>
                  </a:cubicBezTo>
                  <a:cubicBezTo>
                    <a:pt x="223" y="114"/>
                    <a:pt x="223" y="115"/>
                    <a:pt x="223" y="116"/>
                  </a:cubicBezTo>
                  <a:cubicBezTo>
                    <a:pt x="221" y="113"/>
                    <a:pt x="218" y="112"/>
                    <a:pt x="215" y="110"/>
                  </a:cubicBezTo>
                  <a:cubicBezTo>
                    <a:pt x="211" y="108"/>
                    <a:pt x="207" y="106"/>
                    <a:pt x="203" y="103"/>
                  </a:cubicBezTo>
                  <a:close/>
                  <a:moveTo>
                    <a:pt x="213" y="104"/>
                  </a:moveTo>
                  <a:cubicBezTo>
                    <a:pt x="209" y="102"/>
                    <a:pt x="205" y="101"/>
                    <a:pt x="201" y="98"/>
                  </a:cubicBezTo>
                  <a:cubicBezTo>
                    <a:pt x="201" y="98"/>
                    <a:pt x="200" y="98"/>
                    <a:pt x="200" y="98"/>
                  </a:cubicBezTo>
                  <a:cubicBezTo>
                    <a:pt x="200" y="98"/>
                    <a:pt x="201" y="98"/>
                    <a:pt x="201" y="98"/>
                  </a:cubicBezTo>
                  <a:cubicBezTo>
                    <a:pt x="202" y="99"/>
                    <a:pt x="204" y="99"/>
                    <a:pt x="205" y="100"/>
                  </a:cubicBezTo>
                  <a:cubicBezTo>
                    <a:pt x="207" y="101"/>
                    <a:pt x="208" y="101"/>
                    <a:pt x="210" y="102"/>
                  </a:cubicBezTo>
                  <a:cubicBezTo>
                    <a:pt x="214" y="104"/>
                    <a:pt x="218" y="106"/>
                    <a:pt x="223" y="107"/>
                  </a:cubicBezTo>
                  <a:cubicBezTo>
                    <a:pt x="223" y="109"/>
                    <a:pt x="223" y="110"/>
                    <a:pt x="223" y="112"/>
                  </a:cubicBezTo>
                  <a:cubicBezTo>
                    <a:pt x="220" y="109"/>
                    <a:pt x="217" y="107"/>
                    <a:pt x="213" y="104"/>
                  </a:cubicBezTo>
                  <a:close/>
                  <a:moveTo>
                    <a:pt x="223" y="120"/>
                  </a:moveTo>
                  <a:cubicBezTo>
                    <a:pt x="217" y="116"/>
                    <a:pt x="211" y="112"/>
                    <a:pt x="205" y="109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8" y="111"/>
                    <a:pt x="212" y="112"/>
                    <a:pt x="216" y="114"/>
                  </a:cubicBezTo>
                  <a:cubicBezTo>
                    <a:pt x="218" y="115"/>
                    <a:pt x="221" y="116"/>
                    <a:pt x="223" y="116"/>
                  </a:cubicBezTo>
                  <a:cubicBezTo>
                    <a:pt x="223" y="116"/>
                    <a:pt x="223" y="116"/>
                    <a:pt x="223" y="116"/>
                  </a:cubicBezTo>
                  <a:cubicBezTo>
                    <a:pt x="223" y="118"/>
                    <a:pt x="223" y="119"/>
                    <a:pt x="223" y="120"/>
                  </a:cubicBezTo>
                  <a:close/>
                  <a:moveTo>
                    <a:pt x="208" y="119"/>
                  </a:moveTo>
                  <a:cubicBezTo>
                    <a:pt x="208" y="118"/>
                    <a:pt x="209" y="118"/>
                    <a:pt x="210" y="118"/>
                  </a:cubicBezTo>
                  <a:cubicBezTo>
                    <a:pt x="210" y="119"/>
                    <a:pt x="209" y="119"/>
                    <a:pt x="209" y="120"/>
                  </a:cubicBezTo>
                  <a:cubicBezTo>
                    <a:pt x="208" y="121"/>
                    <a:pt x="207" y="120"/>
                    <a:pt x="206" y="119"/>
                  </a:cubicBezTo>
                  <a:cubicBezTo>
                    <a:pt x="207" y="119"/>
                    <a:pt x="207" y="120"/>
                    <a:pt x="208" y="120"/>
                  </a:cubicBezTo>
                  <a:cubicBezTo>
                    <a:pt x="208" y="120"/>
                    <a:pt x="209" y="119"/>
                    <a:pt x="208" y="119"/>
                  </a:cubicBezTo>
                  <a:close/>
                  <a:moveTo>
                    <a:pt x="205" y="114"/>
                  </a:moveTo>
                  <a:cubicBezTo>
                    <a:pt x="207" y="115"/>
                    <a:pt x="208" y="116"/>
                    <a:pt x="209" y="117"/>
                  </a:cubicBezTo>
                  <a:cubicBezTo>
                    <a:pt x="212" y="119"/>
                    <a:pt x="208" y="117"/>
                    <a:pt x="207" y="117"/>
                  </a:cubicBezTo>
                  <a:cubicBezTo>
                    <a:pt x="206" y="117"/>
                    <a:pt x="206" y="117"/>
                    <a:pt x="206" y="118"/>
                  </a:cubicBezTo>
                  <a:cubicBezTo>
                    <a:pt x="207" y="119"/>
                    <a:pt x="207" y="119"/>
                    <a:pt x="206" y="118"/>
                  </a:cubicBezTo>
                  <a:cubicBezTo>
                    <a:pt x="205" y="117"/>
                    <a:pt x="205" y="115"/>
                    <a:pt x="205" y="114"/>
                  </a:cubicBezTo>
                  <a:close/>
                  <a:moveTo>
                    <a:pt x="205" y="110"/>
                  </a:moveTo>
                  <a:cubicBezTo>
                    <a:pt x="210" y="113"/>
                    <a:pt x="216" y="116"/>
                    <a:pt x="221" y="120"/>
                  </a:cubicBezTo>
                  <a:cubicBezTo>
                    <a:pt x="225" y="122"/>
                    <a:pt x="218" y="118"/>
                    <a:pt x="218" y="118"/>
                  </a:cubicBezTo>
                  <a:cubicBezTo>
                    <a:pt x="216" y="118"/>
                    <a:pt x="215" y="117"/>
                    <a:pt x="214" y="116"/>
                  </a:cubicBezTo>
                  <a:cubicBezTo>
                    <a:pt x="211" y="115"/>
                    <a:pt x="208" y="114"/>
                    <a:pt x="205" y="113"/>
                  </a:cubicBezTo>
                  <a:cubicBezTo>
                    <a:pt x="205" y="112"/>
                    <a:pt x="205" y="111"/>
                    <a:pt x="205" y="110"/>
                  </a:cubicBezTo>
                  <a:close/>
                  <a:moveTo>
                    <a:pt x="203" y="104"/>
                  </a:moveTo>
                  <a:cubicBezTo>
                    <a:pt x="206" y="106"/>
                    <a:pt x="209" y="108"/>
                    <a:pt x="212" y="109"/>
                  </a:cubicBezTo>
                  <a:cubicBezTo>
                    <a:pt x="215" y="111"/>
                    <a:pt x="220" y="113"/>
                    <a:pt x="222" y="115"/>
                  </a:cubicBezTo>
                  <a:cubicBezTo>
                    <a:pt x="223" y="116"/>
                    <a:pt x="217" y="114"/>
                    <a:pt x="217" y="114"/>
                  </a:cubicBezTo>
                  <a:cubicBezTo>
                    <a:pt x="216" y="113"/>
                    <a:pt x="215" y="113"/>
                    <a:pt x="214" y="112"/>
                  </a:cubicBezTo>
                  <a:cubicBezTo>
                    <a:pt x="211" y="111"/>
                    <a:pt x="208" y="110"/>
                    <a:pt x="205" y="108"/>
                  </a:cubicBezTo>
                  <a:cubicBezTo>
                    <a:pt x="205" y="108"/>
                    <a:pt x="205" y="107"/>
                    <a:pt x="204" y="107"/>
                  </a:cubicBezTo>
                  <a:cubicBezTo>
                    <a:pt x="204" y="106"/>
                    <a:pt x="204" y="105"/>
                    <a:pt x="203" y="104"/>
                  </a:cubicBezTo>
                  <a:close/>
                  <a:moveTo>
                    <a:pt x="198" y="98"/>
                  </a:moveTo>
                  <a:cubicBezTo>
                    <a:pt x="205" y="102"/>
                    <a:pt x="213" y="105"/>
                    <a:pt x="219" y="109"/>
                  </a:cubicBezTo>
                  <a:cubicBezTo>
                    <a:pt x="224" y="113"/>
                    <a:pt x="221" y="111"/>
                    <a:pt x="219" y="110"/>
                  </a:cubicBezTo>
                  <a:cubicBezTo>
                    <a:pt x="216" y="110"/>
                    <a:pt x="214" y="109"/>
                    <a:pt x="211" y="107"/>
                  </a:cubicBezTo>
                  <a:cubicBezTo>
                    <a:pt x="208" y="106"/>
                    <a:pt x="205" y="104"/>
                    <a:pt x="201" y="102"/>
                  </a:cubicBezTo>
                  <a:cubicBezTo>
                    <a:pt x="201" y="102"/>
                    <a:pt x="201" y="102"/>
                    <a:pt x="201" y="102"/>
                  </a:cubicBezTo>
                  <a:cubicBezTo>
                    <a:pt x="200" y="101"/>
                    <a:pt x="198" y="99"/>
                    <a:pt x="198" y="98"/>
                  </a:cubicBezTo>
                  <a:close/>
                  <a:moveTo>
                    <a:pt x="198" y="97"/>
                  </a:moveTo>
                  <a:cubicBezTo>
                    <a:pt x="198" y="96"/>
                    <a:pt x="199" y="96"/>
                    <a:pt x="199" y="95"/>
                  </a:cubicBezTo>
                  <a:cubicBezTo>
                    <a:pt x="199" y="95"/>
                    <a:pt x="200" y="94"/>
                    <a:pt x="200" y="94"/>
                  </a:cubicBezTo>
                  <a:cubicBezTo>
                    <a:pt x="204" y="96"/>
                    <a:pt x="208" y="98"/>
                    <a:pt x="211" y="100"/>
                  </a:cubicBezTo>
                  <a:cubicBezTo>
                    <a:pt x="213" y="101"/>
                    <a:pt x="215" y="102"/>
                    <a:pt x="217" y="103"/>
                  </a:cubicBezTo>
                  <a:cubicBezTo>
                    <a:pt x="219" y="104"/>
                    <a:pt x="221" y="106"/>
                    <a:pt x="222" y="106"/>
                  </a:cubicBezTo>
                  <a:cubicBezTo>
                    <a:pt x="214" y="104"/>
                    <a:pt x="207" y="99"/>
                    <a:pt x="198" y="97"/>
                  </a:cubicBezTo>
                  <a:close/>
                  <a:moveTo>
                    <a:pt x="201" y="93"/>
                  </a:moveTo>
                  <a:cubicBezTo>
                    <a:pt x="201" y="92"/>
                    <a:pt x="201" y="91"/>
                    <a:pt x="201" y="90"/>
                  </a:cubicBezTo>
                  <a:cubicBezTo>
                    <a:pt x="201" y="89"/>
                    <a:pt x="201" y="87"/>
                    <a:pt x="201" y="86"/>
                  </a:cubicBezTo>
                  <a:cubicBezTo>
                    <a:pt x="207" y="90"/>
                    <a:pt x="214" y="92"/>
                    <a:pt x="219" y="96"/>
                  </a:cubicBezTo>
                  <a:cubicBezTo>
                    <a:pt x="225" y="100"/>
                    <a:pt x="219" y="96"/>
                    <a:pt x="217" y="96"/>
                  </a:cubicBezTo>
                  <a:cubicBezTo>
                    <a:pt x="215" y="95"/>
                    <a:pt x="213" y="94"/>
                    <a:pt x="211" y="93"/>
                  </a:cubicBezTo>
                  <a:cubicBezTo>
                    <a:pt x="208" y="91"/>
                    <a:pt x="205" y="91"/>
                    <a:pt x="202" y="90"/>
                  </a:cubicBezTo>
                  <a:cubicBezTo>
                    <a:pt x="201" y="89"/>
                    <a:pt x="201" y="90"/>
                    <a:pt x="201" y="90"/>
                  </a:cubicBezTo>
                  <a:cubicBezTo>
                    <a:pt x="207" y="95"/>
                    <a:pt x="215" y="97"/>
                    <a:pt x="221" y="101"/>
                  </a:cubicBezTo>
                  <a:cubicBezTo>
                    <a:pt x="223" y="103"/>
                    <a:pt x="218" y="100"/>
                    <a:pt x="218" y="100"/>
                  </a:cubicBezTo>
                  <a:cubicBezTo>
                    <a:pt x="215" y="99"/>
                    <a:pt x="213" y="98"/>
                    <a:pt x="210" y="97"/>
                  </a:cubicBezTo>
                  <a:cubicBezTo>
                    <a:pt x="207" y="95"/>
                    <a:pt x="204" y="94"/>
                    <a:pt x="201" y="93"/>
                  </a:cubicBezTo>
                  <a:close/>
                  <a:moveTo>
                    <a:pt x="201" y="85"/>
                  </a:moveTo>
                  <a:cubicBezTo>
                    <a:pt x="202" y="84"/>
                    <a:pt x="202" y="84"/>
                    <a:pt x="203" y="83"/>
                  </a:cubicBezTo>
                  <a:cubicBezTo>
                    <a:pt x="208" y="87"/>
                    <a:pt x="214" y="88"/>
                    <a:pt x="219" y="92"/>
                  </a:cubicBezTo>
                  <a:cubicBezTo>
                    <a:pt x="223" y="95"/>
                    <a:pt x="219" y="92"/>
                    <a:pt x="217" y="92"/>
                  </a:cubicBezTo>
                  <a:cubicBezTo>
                    <a:pt x="215" y="91"/>
                    <a:pt x="213" y="90"/>
                    <a:pt x="211" y="89"/>
                  </a:cubicBezTo>
                  <a:cubicBezTo>
                    <a:pt x="208" y="88"/>
                    <a:pt x="204" y="86"/>
                    <a:pt x="201" y="85"/>
                  </a:cubicBezTo>
                  <a:close/>
                  <a:moveTo>
                    <a:pt x="204" y="83"/>
                  </a:moveTo>
                  <a:cubicBezTo>
                    <a:pt x="204" y="82"/>
                    <a:pt x="205" y="82"/>
                    <a:pt x="205" y="82"/>
                  </a:cubicBezTo>
                  <a:cubicBezTo>
                    <a:pt x="206" y="82"/>
                    <a:pt x="206" y="82"/>
                    <a:pt x="207" y="81"/>
                  </a:cubicBezTo>
                  <a:cubicBezTo>
                    <a:pt x="209" y="82"/>
                    <a:pt x="211" y="83"/>
                    <a:pt x="214" y="85"/>
                  </a:cubicBezTo>
                  <a:cubicBezTo>
                    <a:pt x="215" y="85"/>
                    <a:pt x="216" y="86"/>
                    <a:pt x="218" y="87"/>
                  </a:cubicBezTo>
                  <a:cubicBezTo>
                    <a:pt x="218" y="87"/>
                    <a:pt x="222" y="89"/>
                    <a:pt x="219" y="88"/>
                  </a:cubicBezTo>
                  <a:cubicBezTo>
                    <a:pt x="214" y="86"/>
                    <a:pt x="209" y="83"/>
                    <a:pt x="204" y="83"/>
                  </a:cubicBezTo>
                  <a:close/>
                  <a:moveTo>
                    <a:pt x="206" y="69"/>
                  </a:moveTo>
                  <a:cubicBezTo>
                    <a:pt x="208" y="71"/>
                    <a:pt x="210" y="71"/>
                    <a:pt x="213" y="73"/>
                  </a:cubicBezTo>
                  <a:cubicBezTo>
                    <a:pt x="214" y="73"/>
                    <a:pt x="214" y="74"/>
                    <a:pt x="215" y="75"/>
                  </a:cubicBezTo>
                  <a:cubicBezTo>
                    <a:pt x="215" y="75"/>
                    <a:pt x="216" y="75"/>
                    <a:pt x="216" y="76"/>
                  </a:cubicBezTo>
                  <a:cubicBezTo>
                    <a:pt x="214" y="75"/>
                    <a:pt x="213" y="75"/>
                    <a:pt x="212" y="74"/>
                  </a:cubicBezTo>
                  <a:cubicBezTo>
                    <a:pt x="211" y="73"/>
                    <a:pt x="210" y="73"/>
                    <a:pt x="208" y="72"/>
                  </a:cubicBezTo>
                  <a:cubicBezTo>
                    <a:pt x="208" y="72"/>
                    <a:pt x="208" y="73"/>
                    <a:pt x="208" y="73"/>
                  </a:cubicBezTo>
                  <a:cubicBezTo>
                    <a:pt x="211" y="75"/>
                    <a:pt x="214" y="78"/>
                    <a:pt x="217" y="79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14" y="79"/>
                    <a:pt x="211" y="77"/>
                    <a:pt x="208" y="77"/>
                  </a:cubicBezTo>
                  <a:cubicBezTo>
                    <a:pt x="208" y="75"/>
                    <a:pt x="208" y="74"/>
                    <a:pt x="208" y="73"/>
                  </a:cubicBezTo>
                  <a:cubicBezTo>
                    <a:pt x="207" y="72"/>
                    <a:pt x="207" y="71"/>
                    <a:pt x="206" y="69"/>
                  </a:cubicBezTo>
                  <a:close/>
                  <a:moveTo>
                    <a:pt x="204" y="65"/>
                  </a:moveTo>
                  <a:cubicBezTo>
                    <a:pt x="206" y="67"/>
                    <a:pt x="209" y="68"/>
                    <a:pt x="211" y="69"/>
                  </a:cubicBezTo>
                  <a:cubicBezTo>
                    <a:pt x="215" y="72"/>
                    <a:pt x="211" y="70"/>
                    <a:pt x="209" y="69"/>
                  </a:cubicBezTo>
                  <a:cubicBezTo>
                    <a:pt x="208" y="69"/>
                    <a:pt x="206" y="68"/>
                    <a:pt x="205" y="68"/>
                  </a:cubicBezTo>
                  <a:cubicBezTo>
                    <a:pt x="205" y="67"/>
                    <a:pt x="205" y="66"/>
                    <a:pt x="204" y="65"/>
                  </a:cubicBezTo>
                  <a:close/>
                  <a:moveTo>
                    <a:pt x="204" y="61"/>
                  </a:moveTo>
                  <a:cubicBezTo>
                    <a:pt x="206" y="63"/>
                    <a:pt x="209" y="64"/>
                    <a:pt x="211" y="65"/>
                  </a:cubicBezTo>
                  <a:cubicBezTo>
                    <a:pt x="211" y="65"/>
                    <a:pt x="211" y="66"/>
                    <a:pt x="211" y="66"/>
                  </a:cubicBezTo>
                  <a:cubicBezTo>
                    <a:pt x="210" y="66"/>
                    <a:pt x="209" y="65"/>
                    <a:pt x="207" y="64"/>
                  </a:cubicBezTo>
                  <a:cubicBezTo>
                    <a:pt x="206" y="64"/>
                    <a:pt x="205" y="64"/>
                    <a:pt x="204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3"/>
                    <a:pt x="204" y="63"/>
                    <a:pt x="204" y="62"/>
                  </a:cubicBezTo>
                  <a:cubicBezTo>
                    <a:pt x="204" y="62"/>
                    <a:pt x="204" y="62"/>
                    <a:pt x="204" y="61"/>
                  </a:cubicBezTo>
                  <a:close/>
                  <a:moveTo>
                    <a:pt x="205" y="56"/>
                  </a:moveTo>
                  <a:cubicBezTo>
                    <a:pt x="206" y="57"/>
                    <a:pt x="207" y="58"/>
                    <a:pt x="207" y="59"/>
                  </a:cubicBezTo>
                  <a:cubicBezTo>
                    <a:pt x="207" y="59"/>
                    <a:pt x="206" y="59"/>
                    <a:pt x="205" y="59"/>
                  </a:cubicBezTo>
                  <a:cubicBezTo>
                    <a:pt x="205" y="59"/>
                    <a:pt x="204" y="59"/>
                    <a:pt x="205" y="60"/>
                  </a:cubicBezTo>
                  <a:cubicBezTo>
                    <a:pt x="205" y="60"/>
                    <a:pt x="206" y="61"/>
                    <a:pt x="207" y="61"/>
                  </a:cubicBezTo>
                  <a:cubicBezTo>
                    <a:pt x="206" y="61"/>
                    <a:pt x="205" y="61"/>
                    <a:pt x="204" y="60"/>
                  </a:cubicBezTo>
                  <a:cubicBezTo>
                    <a:pt x="205" y="59"/>
                    <a:pt x="205" y="57"/>
                    <a:pt x="205" y="56"/>
                  </a:cubicBezTo>
                  <a:close/>
                  <a:moveTo>
                    <a:pt x="99" y="206"/>
                  </a:moveTo>
                  <a:cubicBezTo>
                    <a:pt x="58" y="197"/>
                    <a:pt x="25" y="163"/>
                    <a:pt x="21" y="121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2" y="115"/>
                    <a:pt x="24" y="110"/>
                    <a:pt x="28" y="106"/>
                  </a:cubicBezTo>
                  <a:cubicBezTo>
                    <a:pt x="31" y="103"/>
                    <a:pt x="34" y="100"/>
                    <a:pt x="36" y="96"/>
                  </a:cubicBezTo>
                  <a:cubicBezTo>
                    <a:pt x="38" y="92"/>
                    <a:pt x="40" y="86"/>
                    <a:pt x="45" y="84"/>
                  </a:cubicBezTo>
                  <a:cubicBezTo>
                    <a:pt x="48" y="82"/>
                    <a:pt x="45" y="89"/>
                    <a:pt x="45" y="88"/>
                  </a:cubicBezTo>
                  <a:cubicBezTo>
                    <a:pt x="45" y="89"/>
                    <a:pt x="44" y="90"/>
                    <a:pt x="44" y="90"/>
                  </a:cubicBezTo>
                  <a:cubicBezTo>
                    <a:pt x="43" y="92"/>
                    <a:pt x="42" y="93"/>
                    <a:pt x="41" y="94"/>
                  </a:cubicBezTo>
                  <a:cubicBezTo>
                    <a:pt x="39" y="98"/>
                    <a:pt x="36" y="102"/>
                    <a:pt x="37" y="106"/>
                  </a:cubicBezTo>
                  <a:cubicBezTo>
                    <a:pt x="38" y="110"/>
                    <a:pt x="43" y="111"/>
                    <a:pt x="46" y="112"/>
                  </a:cubicBezTo>
                  <a:cubicBezTo>
                    <a:pt x="49" y="112"/>
                    <a:pt x="54" y="113"/>
                    <a:pt x="57" y="110"/>
                  </a:cubicBezTo>
                  <a:cubicBezTo>
                    <a:pt x="59" y="107"/>
                    <a:pt x="59" y="104"/>
                    <a:pt x="59" y="101"/>
                  </a:cubicBezTo>
                  <a:cubicBezTo>
                    <a:pt x="59" y="96"/>
                    <a:pt x="58" y="88"/>
                    <a:pt x="61" y="84"/>
                  </a:cubicBezTo>
                  <a:cubicBezTo>
                    <a:pt x="64" y="84"/>
                    <a:pt x="65" y="85"/>
                    <a:pt x="64" y="87"/>
                  </a:cubicBezTo>
                  <a:cubicBezTo>
                    <a:pt x="64" y="87"/>
                    <a:pt x="64" y="88"/>
                    <a:pt x="64" y="88"/>
                  </a:cubicBezTo>
                  <a:cubicBezTo>
                    <a:pt x="64" y="90"/>
                    <a:pt x="63" y="91"/>
                    <a:pt x="62" y="93"/>
                  </a:cubicBezTo>
                  <a:cubicBezTo>
                    <a:pt x="61" y="95"/>
                    <a:pt x="60" y="97"/>
                    <a:pt x="60" y="99"/>
                  </a:cubicBezTo>
                  <a:cubicBezTo>
                    <a:pt x="59" y="103"/>
                    <a:pt x="60" y="107"/>
                    <a:pt x="59" y="110"/>
                  </a:cubicBezTo>
                  <a:cubicBezTo>
                    <a:pt x="58" y="113"/>
                    <a:pt x="55" y="115"/>
                    <a:pt x="54" y="117"/>
                  </a:cubicBezTo>
                  <a:cubicBezTo>
                    <a:pt x="52" y="120"/>
                    <a:pt x="52" y="124"/>
                    <a:pt x="53" y="127"/>
                  </a:cubicBezTo>
                  <a:cubicBezTo>
                    <a:pt x="57" y="134"/>
                    <a:pt x="66" y="134"/>
                    <a:pt x="71" y="138"/>
                  </a:cubicBezTo>
                  <a:cubicBezTo>
                    <a:pt x="77" y="142"/>
                    <a:pt x="73" y="148"/>
                    <a:pt x="77" y="153"/>
                  </a:cubicBezTo>
                  <a:cubicBezTo>
                    <a:pt x="79" y="157"/>
                    <a:pt x="83" y="160"/>
                    <a:pt x="88" y="162"/>
                  </a:cubicBezTo>
                  <a:cubicBezTo>
                    <a:pt x="94" y="165"/>
                    <a:pt x="100" y="168"/>
                    <a:pt x="106" y="172"/>
                  </a:cubicBezTo>
                  <a:cubicBezTo>
                    <a:pt x="110" y="175"/>
                    <a:pt x="115" y="178"/>
                    <a:pt x="120" y="179"/>
                  </a:cubicBezTo>
                  <a:cubicBezTo>
                    <a:pt x="126" y="180"/>
                    <a:pt x="131" y="178"/>
                    <a:pt x="133" y="173"/>
                  </a:cubicBezTo>
                  <a:cubicBezTo>
                    <a:pt x="136" y="167"/>
                    <a:pt x="135" y="160"/>
                    <a:pt x="134" y="154"/>
                  </a:cubicBezTo>
                  <a:cubicBezTo>
                    <a:pt x="133" y="150"/>
                    <a:pt x="132" y="147"/>
                    <a:pt x="131" y="143"/>
                  </a:cubicBezTo>
                  <a:cubicBezTo>
                    <a:pt x="129" y="139"/>
                    <a:pt x="125" y="134"/>
                    <a:pt x="125" y="130"/>
                  </a:cubicBezTo>
                  <a:cubicBezTo>
                    <a:pt x="126" y="127"/>
                    <a:pt x="127" y="124"/>
                    <a:pt x="126" y="120"/>
                  </a:cubicBezTo>
                  <a:cubicBezTo>
                    <a:pt x="126" y="118"/>
                    <a:pt x="125" y="116"/>
                    <a:pt x="124" y="114"/>
                  </a:cubicBezTo>
                  <a:cubicBezTo>
                    <a:pt x="122" y="108"/>
                    <a:pt x="119" y="101"/>
                    <a:pt x="125" y="97"/>
                  </a:cubicBezTo>
                  <a:cubicBezTo>
                    <a:pt x="134" y="93"/>
                    <a:pt x="148" y="95"/>
                    <a:pt x="153" y="85"/>
                  </a:cubicBezTo>
                  <a:cubicBezTo>
                    <a:pt x="162" y="66"/>
                    <a:pt x="135" y="46"/>
                    <a:pt x="119" y="43"/>
                  </a:cubicBezTo>
                  <a:cubicBezTo>
                    <a:pt x="114" y="42"/>
                    <a:pt x="109" y="41"/>
                    <a:pt x="105" y="43"/>
                  </a:cubicBezTo>
                  <a:cubicBezTo>
                    <a:pt x="101" y="44"/>
                    <a:pt x="97" y="48"/>
                    <a:pt x="95" y="51"/>
                  </a:cubicBezTo>
                  <a:cubicBezTo>
                    <a:pt x="90" y="56"/>
                    <a:pt x="86" y="60"/>
                    <a:pt x="80" y="63"/>
                  </a:cubicBezTo>
                  <a:cubicBezTo>
                    <a:pt x="75" y="66"/>
                    <a:pt x="70" y="68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8"/>
                    <a:pt x="61" y="67"/>
                    <a:pt x="64" y="66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67" y="64"/>
                    <a:pt x="71" y="63"/>
                    <a:pt x="71" y="59"/>
                  </a:cubicBezTo>
                  <a:cubicBezTo>
                    <a:pt x="71" y="56"/>
                    <a:pt x="70" y="54"/>
                    <a:pt x="68" y="55"/>
                  </a:cubicBezTo>
                  <a:cubicBezTo>
                    <a:pt x="64" y="55"/>
                    <a:pt x="62" y="59"/>
                    <a:pt x="59" y="60"/>
                  </a:cubicBezTo>
                  <a:cubicBezTo>
                    <a:pt x="55" y="62"/>
                    <a:pt x="58" y="57"/>
                    <a:pt x="58" y="56"/>
                  </a:cubicBezTo>
                  <a:cubicBezTo>
                    <a:pt x="59" y="55"/>
                    <a:pt x="60" y="54"/>
                    <a:pt x="61" y="54"/>
                  </a:cubicBezTo>
                  <a:cubicBezTo>
                    <a:pt x="63" y="53"/>
                    <a:pt x="65" y="52"/>
                    <a:pt x="67" y="51"/>
                  </a:cubicBezTo>
                  <a:cubicBezTo>
                    <a:pt x="70" y="51"/>
                    <a:pt x="73" y="56"/>
                    <a:pt x="77" y="54"/>
                  </a:cubicBezTo>
                  <a:cubicBezTo>
                    <a:pt x="81" y="50"/>
                    <a:pt x="80" y="44"/>
                    <a:pt x="84" y="41"/>
                  </a:cubicBezTo>
                  <a:cubicBezTo>
                    <a:pt x="88" y="37"/>
                    <a:pt x="92" y="38"/>
                    <a:pt x="96" y="41"/>
                  </a:cubicBezTo>
                  <a:cubicBezTo>
                    <a:pt x="98" y="42"/>
                    <a:pt x="99" y="43"/>
                    <a:pt x="101" y="43"/>
                  </a:cubicBezTo>
                  <a:cubicBezTo>
                    <a:pt x="104" y="42"/>
                    <a:pt x="108" y="41"/>
                    <a:pt x="111" y="40"/>
                  </a:cubicBezTo>
                  <a:cubicBezTo>
                    <a:pt x="116" y="38"/>
                    <a:pt x="116" y="31"/>
                    <a:pt x="110" y="31"/>
                  </a:cubicBezTo>
                  <a:cubicBezTo>
                    <a:pt x="107" y="32"/>
                    <a:pt x="104" y="33"/>
                    <a:pt x="101" y="33"/>
                  </a:cubicBezTo>
                  <a:cubicBezTo>
                    <a:pt x="98" y="33"/>
                    <a:pt x="100" y="30"/>
                    <a:pt x="100" y="28"/>
                  </a:cubicBezTo>
                  <a:cubicBezTo>
                    <a:pt x="99" y="27"/>
                    <a:pt x="99" y="26"/>
                    <a:pt x="98" y="24"/>
                  </a:cubicBezTo>
                  <a:cubicBezTo>
                    <a:pt x="95" y="22"/>
                    <a:pt x="91" y="27"/>
                    <a:pt x="89" y="28"/>
                  </a:cubicBezTo>
                  <a:cubicBezTo>
                    <a:pt x="86" y="30"/>
                    <a:pt x="82" y="31"/>
                    <a:pt x="79" y="31"/>
                  </a:cubicBezTo>
                  <a:cubicBezTo>
                    <a:pt x="79" y="30"/>
                    <a:pt x="79" y="29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2" y="30"/>
                    <a:pt x="83" y="30"/>
                    <a:pt x="84" y="30"/>
                  </a:cubicBezTo>
                  <a:cubicBezTo>
                    <a:pt x="86" y="29"/>
                    <a:pt x="88" y="27"/>
                    <a:pt x="86" y="25"/>
                  </a:cubicBezTo>
                  <a:cubicBezTo>
                    <a:pt x="85" y="24"/>
                    <a:pt x="83" y="23"/>
                    <a:pt x="81" y="23"/>
                  </a:cubicBezTo>
                  <a:cubicBezTo>
                    <a:pt x="114" y="9"/>
                    <a:pt x="154" y="13"/>
                    <a:pt x="183" y="34"/>
                  </a:cubicBezTo>
                  <a:cubicBezTo>
                    <a:pt x="190" y="40"/>
                    <a:pt x="197" y="46"/>
                    <a:pt x="202" y="52"/>
                  </a:cubicBezTo>
                  <a:cubicBezTo>
                    <a:pt x="202" y="56"/>
                    <a:pt x="201" y="60"/>
                    <a:pt x="201" y="64"/>
                  </a:cubicBezTo>
                  <a:cubicBezTo>
                    <a:pt x="201" y="66"/>
                    <a:pt x="203" y="69"/>
                    <a:pt x="204" y="71"/>
                  </a:cubicBezTo>
                  <a:cubicBezTo>
                    <a:pt x="205" y="74"/>
                    <a:pt x="206" y="79"/>
                    <a:pt x="203" y="80"/>
                  </a:cubicBezTo>
                  <a:cubicBezTo>
                    <a:pt x="202" y="80"/>
                    <a:pt x="201" y="80"/>
                    <a:pt x="200" y="81"/>
                  </a:cubicBezTo>
                  <a:cubicBezTo>
                    <a:pt x="199" y="82"/>
                    <a:pt x="198" y="83"/>
                    <a:pt x="198" y="85"/>
                  </a:cubicBezTo>
                  <a:cubicBezTo>
                    <a:pt x="197" y="87"/>
                    <a:pt x="198" y="89"/>
                    <a:pt x="198" y="90"/>
                  </a:cubicBezTo>
                  <a:cubicBezTo>
                    <a:pt x="199" y="92"/>
                    <a:pt x="197" y="93"/>
                    <a:pt x="196" y="95"/>
                  </a:cubicBezTo>
                  <a:cubicBezTo>
                    <a:pt x="194" y="98"/>
                    <a:pt x="196" y="102"/>
                    <a:pt x="198" y="104"/>
                  </a:cubicBezTo>
                  <a:cubicBezTo>
                    <a:pt x="202" y="107"/>
                    <a:pt x="202" y="110"/>
                    <a:pt x="202" y="114"/>
                  </a:cubicBezTo>
                  <a:cubicBezTo>
                    <a:pt x="202" y="116"/>
                    <a:pt x="203" y="118"/>
                    <a:pt x="203" y="120"/>
                  </a:cubicBezTo>
                  <a:cubicBezTo>
                    <a:pt x="204" y="122"/>
                    <a:pt x="206" y="124"/>
                    <a:pt x="209" y="123"/>
                  </a:cubicBezTo>
                  <a:cubicBezTo>
                    <a:pt x="210" y="123"/>
                    <a:pt x="211" y="122"/>
                    <a:pt x="211" y="121"/>
                  </a:cubicBezTo>
                  <a:cubicBezTo>
                    <a:pt x="214" y="119"/>
                    <a:pt x="214" y="125"/>
                    <a:pt x="214" y="127"/>
                  </a:cubicBezTo>
                  <a:cubicBezTo>
                    <a:pt x="214" y="129"/>
                    <a:pt x="213" y="132"/>
                    <a:pt x="214" y="134"/>
                  </a:cubicBezTo>
                  <a:cubicBezTo>
                    <a:pt x="215" y="138"/>
                    <a:pt x="217" y="141"/>
                    <a:pt x="217" y="144"/>
                  </a:cubicBezTo>
                  <a:cubicBezTo>
                    <a:pt x="217" y="144"/>
                    <a:pt x="217" y="145"/>
                    <a:pt x="217" y="145"/>
                  </a:cubicBezTo>
                  <a:cubicBezTo>
                    <a:pt x="216" y="148"/>
                    <a:pt x="215" y="150"/>
                    <a:pt x="214" y="153"/>
                  </a:cubicBezTo>
                  <a:cubicBezTo>
                    <a:pt x="193" y="194"/>
                    <a:pt x="144" y="216"/>
                    <a:pt x="99" y="206"/>
                  </a:cubicBezTo>
                  <a:close/>
                  <a:moveTo>
                    <a:pt x="160" y="204"/>
                  </a:moveTo>
                  <a:cubicBezTo>
                    <a:pt x="161" y="204"/>
                    <a:pt x="162" y="203"/>
                    <a:pt x="164" y="203"/>
                  </a:cubicBezTo>
                  <a:cubicBezTo>
                    <a:pt x="165" y="205"/>
                    <a:pt x="166" y="207"/>
                    <a:pt x="168" y="209"/>
                  </a:cubicBezTo>
                  <a:cubicBezTo>
                    <a:pt x="169" y="211"/>
                    <a:pt x="173" y="216"/>
                    <a:pt x="172" y="218"/>
                  </a:cubicBezTo>
                  <a:cubicBezTo>
                    <a:pt x="168" y="223"/>
                    <a:pt x="162" y="209"/>
                    <a:pt x="160" y="204"/>
                  </a:cubicBezTo>
                  <a:close/>
                  <a:moveTo>
                    <a:pt x="127" y="221"/>
                  </a:moveTo>
                  <a:cubicBezTo>
                    <a:pt x="127" y="222"/>
                    <a:pt x="127" y="223"/>
                    <a:pt x="127" y="224"/>
                  </a:cubicBezTo>
                  <a:cubicBezTo>
                    <a:pt x="124" y="223"/>
                    <a:pt x="121" y="222"/>
                    <a:pt x="118" y="222"/>
                  </a:cubicBezTo>
                  <a:cubicBezTo>
                    <a:pt x="120" y="222"/>
                    <a:pt x="123" y="222"/>
                    <a:pt x="126" y="221"/>
                  </a:cubicBezTo>
                  <a:cubicBezTo>
                    <a:pt x="126" y="221"/>
                    <a:pt x="126" y="221"/>
                    <a:pt x="127" y="221"/>
                  </a:cubicBezTo>
                  <a:close/>
                  <a:moveTo>
                    <a:pt x="115" y="227"/>
                  </a:moveTo>
                  <a:cubicBezTo>
                    <a:pt x="118" y="229"/>
                    <a:pt x="122" y="230"/>
                    <a:pt x="125" y="232"/>
                  </a:cubicBezTo>
                  <a:cubicBezTo>
                    <a:pt x="127" y="233"/>
                    <a:pt x="128" y="233"/>
                    <a:pt x="130" y="234"/>
                  </a:cubicBezTo>
                  <a:cubicBezTo>
                    <a:pt x="130" y="234"/>
                    <a:pt x="130" y="234"/>
                    <a:pt x="131" y="23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24" y="233"/>
                    <a:pt x="119" y="231"/>
                    <a:pt x="114" y="229"/>
                  </a:cubicBezTo>
                  <a:cubicBezTo>
                    <a:pt x="114" y="228"/>
                    <a:pt x="114" y="228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lose/>
                  <a:moveTo>
                    <a:pt x="114" y="230"/>
                  </a:moveTo>
                  <a:cubicBezTo>
                    <a:pt x="117" y="232"/>
                    <a:pt x="120" y="233"/>
                    <a:pt x="123" y="234"/>
                  </a:cubicBezTo>
                  <a:cubicBezTo>
                    <a:pt x="126" y="235"/>
                    <a:pt x="129" y="237"/>
                    <a:pt x="132" y="238"/>
                  </a:cubicBezTo>
                  <a:cubicBezTo>
                    <a:pt x="132" y="238"/>
                    <a:pt x="132" y="238"/>
                    <a:pt x="132" y="238"/>
                  </a:cubicBezTo>
                  <a:cubicBezTo>
                    <a:pt x="125" y="237"/>
                    <a:pt x="119" y="235"/>
                    <a:pt x="113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3" y="232"/>
                    <a:pt x="113" y="231"/>
                    <a:pt x="114" y="230"/>
                  </a:cubicBezTo>
                  <a:close/>
                  <a:moveTo>
                    <a:pt x="108" y="246"/>
                  </a:moveTo>
                  <a:cubicBezTo>
                    <a:pt x="119" y="252"/>
                    <a:pt x="130" y="255"/>
                    <a:pt x="141" y="259"/>
                  </a:cubicBezTo>
                  <a:cubicBezTo>
                    <a:pt x="147" y="261"/>
                    <a:pt x="153" y="264"/>
                    <a:pt x="160" y="266"/>
                  </a:cubicBezTo>
                  <a:cubicBezTo>
                    <a:pt x="165" y="268"/>
                    <a:pt x="172" y="271"/>
                    <a:pt x="177" y="272"/>
                  </a:cubicBezTo>
                  <a:cubicBezTo>
                    <a:pt x="163" y="269"/>
                    <a:pt x="150" y="264"/>
                    <a:pt x="137" y="259"/>
                  </a:cubicBezTo>
                  <a:cubicBezTo>
                    <a:pt x="130" y="257"/>
                    <a:pt x="124" y="255"/>
                    <a:pt x="117" y="254"/>
                  </a:cubicBezTo>
                  <a:cubicBezTo>
                    <a:pt x="115" y="253"/>
                    <a:pt x="112" y="253"/>
                    <a:pt x="110" y="252"/>
                  </a:cubicBezTo>
                  <a:cubicBezTo>
                    <a:pt x="106" y="251"/>
                    <a:pt x="102" y="249"/>
                    <a:pt x="99" y="248"/>
                  </a:cubicBezTo>
                  <a:cubicBezTo>
                    <a:pt x="102" y="247"/>
                    <a:pt x="105" y="247"/>
                    <a:pt x="108" y="246"/>
                  </a:cubicBezTo>
                  <a:close/>
                  <a:moveTo>
                    <a:pt x="97" y="248"/>
                  </a:moveTo>
                  <a:cubicBezTo>
                    <a:pt x="101" y="250"/>
                    <a:pt x="105" y="252"/>
                    <a:pt x="109" y="253"/>
                  </a:cubicBezTo>
                  <a:cubicBezTo>
                    <a:pt x="111" y="253"/>
                    <a:pt x="113" y="254"/>
                    <a:pt x="115" y="255"/>
                  </a:cubicBezTo>
                  <a:cubicBezTo>
                    <a:pt x="121" y="257"/>
                    <a:pt x="128" y="259"/>
                    <a:pt x="134" y="261"/>
                  </a:cubicBezTo>
                  <a:cubicBezTo>
                    <a:pt x="140" y="264"/>
                    <a:pt x="147" y="266"/>
                    <a:pt x="153" y="268"/>
                  </a:cubicBezTo>
                  <a:cubicBezTo>
                    <a:pt x="157" y="269"/>
                    <a:pt x="160" y="270"/>
                    <a:pt x="163" y="271"/>
                  </a:cubicBezTo>
                  <a:cubicBezTo>
                    <a:pt x="165" y="272"/>
                    <a:pt x="167" y="272"/>
                    <a:pt x="168" y="273"/>
                  </a:cubicBezTo>
                  <a:cubicBezTo>
                    <a:pt x="167" y="273"/>
                    <a:pt x="166" y="272"/>
                    <a:pt x="165" y="272"/>
                  </a:cubicBezTo>
                  <a:cubicBezTo>
                    <a:pt x="152" y="270"/>
                    <a:pt x="139" y="265"/>
                    <a:pt x="126" y="261"/>
                  </a:cubicBezTo>
                  <a:cubicBezTo>
                    <a:pt x="114" y="257"/>
                    <a:pt x="102" y="253"/>
                    <a:pt x="89" y="250"/>
                  </a:cubicBezTo>
                  <a:cubicBezTo>
                    <a:pt x="92" y="249"/>
                    <a:pt x="95" y="249"/>
                    <a:pt x="97" y="248"/>
                  </a:cubicBezTo>
                  <a:close/>
                  <a:moveTo>
                    <a:pt x="88" y="250"/>
                  </a:moveTo>
                  <a:cubicBezTo>
                    <a:pt x="88" y="251"/>
                    <a:pt x="88" y="251"/>
                    <a:pt x="88" y="251"/>
                  </a:cubicBezTo>
                  <a:cubicBezTo>
                    <a:pt x="100" y="254"/>
                    <a:pt x="112" y="259"/>
                    <a:pt x="123" y="264"/>
                  </a:cubicBezTo>
                  <a:cubicBezTo>
                    <a:pt x="129" y="266"/>
                    <a:pt x="135" y="268"/>
                    <a:pt x="141" y="270"/>
                  </a:cubicBezTo>
                  <a:cubicBezTo>
                    <a:pt x="144" y="270"/>
                    <a:pt x="147" y="271"/>
                    <a:pt x="149" y="272"/>
                  </a:cubicBezTo>
                  <a:cubicBezTo>
                    <a:pt x="150" y="272"/>
                    <a:pt x="157" y="274"/>
                    <a:pt x="152" y="273"/>
                  </a:cubicBezTo>
                  <a:cubicBezTo>
                    <a:pt x="146" y="272"/>
                    <a:pt x="140" y="269"/>
                    <a:pt x="134" y="268"/>
                  </a:cubicBezTo>
                  <a:cubicBezTo>
                    <a:pt x="128" y="266"/>
                    <a:pt x="123" y="265"/>
                    <a:pt x="117" y="263"/>
                  </a:cubicBezTo>
                  <a:cubicBezTo>
                    <a:pt x="106" y="259"/>
                    <a:pt x="95" y="255"/>
                    <a:pt x="83" y="252"/>
                  </a:cubicBezTo>
                  <a:cubicBezTo>
                    <a:pt x="84" y="251"/>
                    <a:pt x="86" y="251"/>
                    <a:pt x="88" y="250"/>
                  </a:cubicBezTo>
                  <a:close/>
                  <a:moveTo>
                    <a:pt x="71" y="256"/>
                  </a:moveTo>
                  <a:cubicBezTo>
                    <a:pt x="74" y="257"/>
                    <a:pt x="77" y="258"/>
                    <a:pt x="80" y="259"/>
                  </a:cubicBezTo>
                  <a:cubicBezTo>
                    <a:pt x="85" y="261"/>
                    <a:pt x="89" y="264"/>
                    <a:pt x="94" y="266"/>
                  </a:cubicBezTo>
                  <a:cubicBezTo>
                    <a:pt x="98" y="268"/>
                    <a:pt x="103" y="269"/>
                    <a:pt x="107" y="271"/>
                  </a:cubicBezTo>
                  <a:cubicBezTo>
                    <a:pt x="103" y="270"/>
                    <a:pt x="99" y="269"/>
                    <a:pt x="95" y="267"/>
                  </a:cubicBezTo>
                  <a:cubicBezTo>
                    <a:pt x="85" y="265"/>
                    <a:pt x="76" y="260"/>
                    <a:pt x="67" y="258"/>
                  </a:cubicBezTo>
                  <a:cubicBezTo>
                    <a:pt x="68" y="257"/>
                    <a:pt x="70" y="256"/>
                    <a:pt x="71" y="256"/>
                  </a:cubicBezTo>
                  <a:close/>
                  <a:moveTo>
                    <a:pt x="62" y="260"/>
                  </a:moveTo>
                  <a:cubicBezTo>
                    <a:pt x="71" y="266"/>
                    <a:pt x="82" y="268"/>
                    <a:pt x="91" y="273"/>
                  </a:cubicBezTo>
                  <a:cubicBezTo>
                    <a:pt x="92" y="274"/>
                    <a:pt x="93" y="275"/>
                    <a:pt x="94" y="276"/>
                  </a:cubicBezTo>
                  <a:cubicBezTo>
                    <a:pt x="92" y="275"/>
                    <a:pt x="91" y="275"/>
                    <a:pt x="89" y="274"/>
                  </a:cubicBezTo>
                  <a:cubicBezTo>
                    <a:pt x="86" y="273"/>
                    <a:pt x="83" y="272"/>
                    <a:pt x="81" y="271"/>
                  </a:cubicBezTo>
                  <a:cubicBezTo>
                    <a:pt x="76" y="269"/>
                    <a:pt x="71" y="268"/>
                    <a:pt x="66" y="266"/>
                  </a:cubicBezTo>
                  <a:cubicBezTo>
                    <a:pt x="66" y="266"/>
                    <a:pt x="65" y="266"/>
                    <a:pt x="65" y="266"/>
                  </a:cubicBezTo>
                  <a:cubicBezTo>
                    <a:pt x="63" y="264"/>
                    <a:pt x="61" y="263"/>
                    <a:pt x="58" y="262"/>
                  </a:cubicBezTo>
                  <a:cubicBezTo>
                    <a:pt x="58" y="262"/>
                    <a:pt x="58" y="262"/>
                    <a:pt x="58" y="262"/>
                  </a:cubicBezTo>
                  <a:cubicBezTo>
                    <a:pt x="59" y="261"/>
                    <a:pt x="61" y="260"/>
                    <a:pt x="62" y="260"/>
                  </a:cubicBezTo>
                  <a:close/>
                  <a:moveTo>
                    <a:pt x="54" y="266"/>
                  </a:moveTo>
                  <a:cubicBezTo>
                    <a:pt x="58" y="269"/>
                    <a:pt x="62" y="271"/>
                    <a:pt x="66" y="273"/>
                  </a:cubicBezTo>
                  <a:cubicBezTo>
                    <a:pt x="66" y="273"/>
                    <a:pt x="66" y="273"/>
                    <a:pt x="66" y="273"/>
                  </a:cubicBezTo>
                  <a:cubicBezTo>
                    <a:pt x="64" y="272"/>
                    <a:pt x="63" y="272"/>
                    <a:pt x="61" y="271"/>
                  </a:cubicBezTo>
                  <a:cubicBezTo>
                    <a:pt x="59" y="270"/>
                    <a:pt x="56" y="269"/>
                    <a:pt x="54" y="268"/>
                  </a:cubicBezTo>
                  <a:cubicBezTo>
                    <a:pt x="54" y="268"/>
                    <a:pt x="54" y="268"/>
                    <a:pt x="54" y="268"/>
                  </a:cubicBezTo>
                  <a:cubicBezTo>
                    <a:pt x="53" y="268"/>
                    <a:pt x="53" y="267"/>
                    <a:pt x="54" y="267"/>
                  </a:cubicBezTo>
                  <a:cubicBezTo>
                    <a:pt x="54" y="266"/>
                    <a:pt x="54" y="266"/>
                    <a:pt x="54" y="266"/>
                  </a:cubicBezTo>
                  <a:close/>
                  <a:moveTo>
                    <a:pt x="56" y="266"/>
                  </a:moveTo>
                  <a:cubicBezTo>
                    <a:pt x="57" y="267"/>
                    <a:pt x="59" y="267"/>
                    <a:pt x="60" y="268"/>
                  </a:cubicBezTo>
                  <a:cubicBezTo>
                    <a:pt x="67" y="270"/>
                    <a:pt x="74" y="272"/>
                    <a:pt x="81" y="275"/>
                  </a:cubicBezTo>
                  <a:cubicBezTo>
                    <a:pt x="77" y="275"/>
                    <a:pt x="73" y="274"/>
                    <a:pt x="69" y="274"/>
                  </a:cubicBezTo>
                  <a:cubicBezTo>
                    <a:pt x="69" y="273"/>
                    <a:pt x="69" y="273"/>
                    <a:pt x="69" y="273"/>
                  </a:cubicBezTo>
                  <a:cubicBezTo>
                    <a:pt x="66" y="272"/>
                    <a:pt x="62" y="270"/>
                    <a:pt x="59" y="269"/>
                  </a:cubicBezTo>
                  <a:cubicBezTo>
                    <a:pt x="58" y="268"/>
                    <a:pt x="58" y="268"/>
                    <a:pt x="57" y="267"/>
                  </a:cubicBezTo>
                  <a:cubicBezTo>
                    <a:pt x="57" y="267"/>
                    <a:pt x="56" y="267"/>
                    <a:pt x="56" y="266"/>
                  </a:cubicBezTo>
                  <a:close/>
                  <a:moveTo>
                    <a:pt x="69" y="267"/>
                  </a:moveTo>
                  <a:cubicBezTo>
                    <a:pt x="70" y="268"/>
                    <a:pt x="72" y="268"/>
                    <a:pt x="74" y="269"/>
                  </a:cubicBezTo>
                  <a:cubicBezTo>
                    <a:pt x="80" y="271"/>
                    <a:pt x="86" y="274"/>
                    <a:pt x="92" y="276"/>
                  </a:cubicBezTo>
                  <a:cubicBezTo>
                    <a:pt x="89" y="276"/>
                    <a:pt x="86" y="275"/>
                    <a:pt x="83" y="275"/>
                  </a:cubicBezTo>
                  <a:cubicBezTo>
                    <a:pt x="83" y="275"/>
                    <a:pt x="83" y="275"/>
                    <a:pt x="83" y="275"/>
                  </a:cubicBezTo>
                  <a:cubicBezTo>
                    <a:pt x="83" y="275"/>
                    <a:pt x="83" y="275"/>
                    <a:pt x="82" y="275"/>
                  </a:cubicBezTo>
                  <a:cubicBezTo>
                    <a:pt x="78" y="272"/>
                    <a:pt x="73" y="269"/>
                    <a:pt x="69" y="267"/>
                  </a:cubicBezTo>
                  <a:close/>
                  <a:moveTo>
                    <a:pt x="107" y="276"/>
                  </a:moveTo>
                  <a:cubicBezTo>
                    <a:pt x="92" y="272"/>
                    <a:pt x="77" y="265"/>
                    <a:pt x="63" y="259"/>
                  </a:cubicBezTo>
                  <a:cubicBezTo>
                    <a:pt x="64" y="259"/>
                    <a:pt x="65" y="258"/>
                    <a:pt x="66" y="258"/>
                  </a:cubicBezTo>
                  <a:cubicBezTo>
                    <a:pt x="66" y="258"/>
                    <a:pt x="66" y="258"/>
                    <a:pt x="66" y="258"/>
                  </a:cubicBezTo>
                  <a:cubicBezTo>
                    <a:pt x="74" y="262"/>
                    <a:pt x="82" y="265"/>
                    <a:pt x="90" y="268"/>
                  </a:cubicBezTo>
                  <a:cubicBezTo>
                    <a:pt x="93" y="270"/>
                    <a:pt x="97" y="271"/>
                    <a:pt x="100" y="272"/>
                  </a:cubicBezTo>
                  <a:cubicBezTo>
                    <a:pt x="103" y="273"/>
                    <a:pt x="105" y="274"/>
                    <a:pt x="108" y="276"/>
                  </a:cubicBezTo>
                  <a:cubicBezTo>
                    <a:pt x="108" y="276"/>
                    <a:pt x="109" y="276"/>
                    <a:pt x="109" y="276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09" y="276"/>
                    <a:pt x="108" y="276"/>
                    <a:pt x="107" y="276"/>
                  </a:cubicBezTo>
                  <a:close/>
                  <a:moveTo>
                    <a:pt x="83" y="260"/>
                  </a:moveTo>
                  <a:cubicBezTo>
                    <a:pt x="92" y="263"/>
                    <a:pt x="101" y="266"/>
                    <a:pt x="111" y="269"/>
                  </a:cubicBezTo>
                  <a:cubicBezTo>
                    <a:pt x="116" y="270"/>
                    <a:pt x="121" y="272"/>
                    <a:pt x="127" y="274"/>
                  </a:cubicBezTo>
                  <a:cubicBezTo>
                    <a:pt x="129" y="275"/>
                    <a:pt x="131" y="275"/>
                    <a:pt x="133" y="276"/>
                  </a:cubicBezTo>
                  <a:cubicBezTo>
                    <a:pt x="129" y="276"/>
                    <a:pt x="126" y="276"/>
                    <a:pt x="123" y="276"/>
                  </a:cubicBezTo>
                  <a:cubicBezTo>
                    <a:pt x="112" y="272"/>
                    <a:pt x="101" y="269"/>
                    <a:pt x="91" y="264"/>
                  </a:cubicBezTo>
                  <a:cubicBezTo>
                    <a:pt x="88" y="262"/>
                    <a:pt x="86" y="261"/>
                    <a:pt x="83" y="260"/>
                  </a:cubicBezTo>
                  <a:close/>
                  <a:moveTo>
                    <a:pt x="139" y="276"/>
                  </a:moveTo>
                  <a:cubicBezTo>
                    <a:pt x="131" y="271"/>
                    <a:pt x="121" y="269"/>
                    <a:pt x="112" y="266"/>
                  </a:cubicBezTo>
                  <a:cubicBezTo>
                    <a:pt x="107" y="264"/>
                    <a:pt x="101" y="262"/>
                    <a:pt x="96" y="260"/>
                  </a:cubicBezTo>
                  <a:cubicBezTo>
                    <a:pt x="93" y="259"/>
                    <a:pt x="89" y="258"/>
                    <a:pt x="86" y="256"/>
                  </a:cubicBezTo>
                  <a:cubicBezTo>
                    <a:pt x="84" y="256"/>
                    <a:pt x="82" y="254"/>
                    <a:pt x="80" y="254"/>
                  </a:cubicBezTo>
                  <a:cubicBezTo>
                    <a:pt x="91" y="256"/>
                    <a:pt x="101" y="261"/>
                    <a:pt x="111" y="265"/>
                  </a:cubicBezTo>
                  <a:cubicBezTo>
                    <a:pt x="122" y="269"/>
                    <a:pt x="133" y="272"/>
                    <a:pt x="144" y="275"/>
                  </a:cubicBezTo>
                  <a:cubicBezTo>
                    <a:pt x="142" y="275"/>
                    <a:pt x="140" y="276"/>
                    <a:pt x="139" y="276"/>
                  </a:cubicBezTo>
                  <a:close/>
                  <a:moveTo>
                    <a:pt x="146" y="275"/>
                  </a:moveTo>
                  <a:cubicBezTo>
                    <a:pt x="137" y="270"/>
                    <a:pt x="126" y="268"/>
                    <a:pt x="116" y="264"/>
                  </a:cubicBezTo>
                  <a:cubicBezTo>
                    <a:pt x="110" y="262"/>
                    <a:pt x="104" y="260"/>
                    <a:pt x="98" y="258"/>
                  </a:cubicBezTo>
                  <a:cubicBezTo>
                    <a:pt x="94" y="257"/>
                    <a:pt x="91" y="256"/>
                    <a:pt x="88" y="254"/>
                  </a:cubicBezTo>
                  <a:cubicBezTo>
                    <a:pt x="87" y="254"/>
                    <a:pt x="83" y="253"/>
                    <a:pt x="83" y="253"/>
                  </a:cubicBezTo>
                  <a:cubicBezTo>
                    <a:pt x="85" y="253"/>
                    <a:pt x="86" y="253"/>
                    <a:pt x="87" y="254"/>
                  </a:cubicBezTo>
                  <a:cubicBezTo>
                    <a:pt x="99" y="257"/>
                    <a:pt x="111" y="262"/>
                    <a:pt x="124" y="266"/>
                  </a:cubicBezTo>
                  <a:cubicBezTo>
                    <a:pt x="130" y="268"/>
                    <a:pt x="136" y="269"/>
                    <a:pt x="142" y="271"/>
                  </a:cubicBezTo>
                  <a:cubicBezTo>
                    <a:pt x="146" y="272"/>
                    <a:pt x="151" y="274"/>
                    <a:pt x="155" y="275"/>
                  </a:cubicBezTo>
                  <a:cubicBezTo>
                    <a:pt x="152" y="275"/>
                    <a:pt x="149" y="275"/>
                    <a:pt x="146" y="275"/>
                  </a:cubicBezTo>
                  <a:close/>
                  <a:moveTo>
                    <a:pt x="145" y="275"/>
                  </a:moveTo>
                  <a:cubicBezTo>
                    <a:pt x="145" y="275"/>
                    <a:pt x="145" y="275"/>
                    <a:pt x="145" y="275"/>
                  </a:cubicBezTo>
                  <a:cubicBezTo>
                    <a:pt x="140" y="273"/>
                    <a:pt x="133" y="271"/>
                    <a:pt x="128" y="269"/>
                  </a:cubicBezTo>
                  <a:cubicBezTo>
                    <a:pt x="122" y="268"/>
                    <a:pt x="116" y="266"/>
                    <a:pt x="110" y="263"/>
                  </a:cubicBezTo>
                  <a:cubicBezTo>
                    <a:pt x="107" y="263"/>
                    <a:pt x="104" y="261"/>
                    <a:pt x="102" y="260"/>
                  </a:cubicBezTo>
                  <a:cubicBezTo>
                    <a:pt x="106" y="262"/>
                    <a:pt x="110" y="263"/>
                    <a:pt x="114" y="264"/>
                  </a:cubicBezTo>
                  <a:cubicBezTo>
                    <a:pt x="124" y="268"/>
                    <a:pt x="135" y="270"/>
                    <a:pt x="145" y="275"/>
                  </a:cubicBezTo>
                  <a:close/>
                  <a:moveTo>
                    <a:pt x="80" y="253"/>
                  </a:moveTo>
                  <a:cubicBezTo>
                    <a:pt x="80" y="253"/>
                    <a:pt x="81" y="253"/>
                    <a:pt x="82" y="252"/>
                  </a:cubicBezTo>
                  <a:cubicBezTo>
                    <a:pt x="82" y="252"/>
                    <a:pt x="82" y="252"/>
                    <a:pt x="82" y="252"/>
                  </a:cubicBezTo>
                  <a:cubicBezTo>
                    <a:pt x="83" y="253"/>
                    <a:pt x="84" y="254"/>
                    <a:pt x="86" y="254"/>
                  </a:cubicBezTo>
                  <a:cubicBezTo>
                    <a:pt x="84" y="254"/>
                    <a:pt x="82" y="253"/>
                    <a:pt x="80" y="253"/>
                  </a:cubicBezTo>
                  <a:close/>
                  <a:moveTo>
                    <a:pt x="178" y="272"/>
                  </a:moveTo>
                  <a:cubicBezTo>
                    <a:pt x="173" y="269"/>
                    <a:pt x="167" y="267"/>
                    <a:pt x="161" y="266"/>
                  </a:cubicBezTo>
                  <a:cubicBezTo>
                    <a:pt x="156" y="264"/>
                    <a:pt x="150" y="261"/>
                    <a:pt x="144" y="259"/>
                  </a:cubicBezTo>
                  <a:cubicBezTo>
                    <a:pt x="134" y="256"/>
                    <a:pt x="123" y="253"/>
                    <a:pt x="114" y="248"/>
                  </a:cubicBezTo>
                  <a:cubicBezTo>
                    <a:pt x="114" y="249"/>
                    <a:pt x="115" y="249"/>
                    <a:pt x="116" y="249"/>
                  </a:cubicBezTo>
                  <a:cubicBezTo>
                    <a:pt x="119" y="250"/>
                    <a:pt x="122" y="251"/>
                    <a:pt x="124" y="252"/>
                  </a:cubicBezTo>
                  <a:cubicBezTo>
                    <a:pt x="130" y="254"/>
                    <a:pt x="136" y="256"/>
                    <a:pt x="142" y="257"/>
                  </a:cubicBezTo>
                  <a:cubicBezTo>
                    <a:pt x="148" y="259"/>
                    <a:pt x="154" y="261"/>
                    <a:pt x="160" y="262"/>
                  </a:cubicBezTo>
                  <a:cubicBezTo>
                    <a:pt x="168" y="265"/>
                    <a:pt x="175" y="268"/>
                    <a:pt x="183" y="271"/>
                  </a:cubicBezTo>
                  <a:cubicBezTo>
                    <a:pt x="182" y="271"/>
                    <a:pt x="180" y="272"/>
                    <a:pt x="178" y="272"/>
                  </a:cubicBezTo>
                  <a:close/>
                  <a:moveTo>
                    <a:pt x="110" y="246"/>
                  </a:moveTo>
                  <a:cubicBezTo>
                    <a:pt x="110" y="246"/>
                    <a:pt x="110" y="246"/>
                    <a:pt x="111" y="246"/>
                  </a:cubicBezTo>
                  <a:cubicBezTo>
                    <a:pt x="111" y="246"/>
                    <a:pt x="111" y="246"/>
                    <a:pt x="111" y="246"/>
                  </a:cubicBezTo>
                  <a:cubicBezTo>
                    <a:pt x="113" y="246"/>
                    <a:pt x="115" y="247"/>
                    <a:pt x="117" y="247"/>
                  </a:cubicBezTo>
                  <a:cubicBezTo>
                    <a:pt x="117" y="247"/>
                    <a:pt x="117" y="247"/>
                    <a:pt x="118" y="247"/>
                  </a:cubicBezTo>
                  <a:cubicBezTo>
                    <a:pt x="126" y="251"/>
                    <a:pt x="135" y="254"/>
                    <a:pt x="144" y="257"/>
                  </a:cubicBezTo>
                  <a:cubicBezTo>
                    <a:pt x="132" y="254"/>
                    <a:pt x="121" y="251"/>
                    <a:pt x="110" y="246"/>
                  </a:cubicBezTo>
                  <a:close/>
                  <a:moveTo>
                    <a:pt x="132" y="237"/>
                  </a:moveTo>
                  <a:cubicBezTo>
                    <a:pt x="129" y="236"/>
                    <a:pt x="126" y="235"/>
                    <a:pt x="123" y="234"/>
                  </a:cubicBezTo>
                  <a:cubicBezTo>
                    <a:pt x="122" y="233"/>
                    <a:pt x="120" y="232"/>
                    <a:pt x="119" y="231"/>
                  </a:cubicBezTo>
                  <a:cubicBezTo>
                    <a:pt x="123" y="233"/>
                    <a:pt x="127" y="234"/>
                    <a:pt x="131" y="235"/>
                  </a:cubicBezTo>
                  <a:cubicBezTo>
                    <a:pt x="132" y="236"/>
                    <a:pt x="132" y="236"/>
                    <a:pt x="132" y="237"/>
                  </a:cubicBezTo>
                  <a:close/>
                  <a:moveTo>
                    <a:pt x="126" y="246"/>
                  </a:moveTo>
                  <a:cubicBezTo>
                    <a:pt x="132" y="249"/>
                    <a:pt x="139" y="251"/>
                    <a:pt x="145" y="254"/>
                  </a:cubicBezTo>
                  <a:cubicBezTo>
                    <a:pt x="136" y="251"/>
                    <a:pt x="128" y="250"/>
                    <a:pt x="120" y="247"/>
                  </a:cubicBezTo>
                  <a:cubicBezTo>
                    <a:pt x="122" y="247"/>
                    <a:pt x="124" y="246"/>
                    <a:pt x="126" y="246"/>
                  </a:cubicBezTo>
                  <a:close/>
                  <a:moveTo>
                    <a:pt x="112" y="240"/>
                  </a:moveTo>
                  <a:cubicBezTo>
                    <a:pt x="114" y="241"/>
                    <a:pt x="116" y="242"/>
                    <a:pt x="118" y="243"/>
                  </a:cubicBezTo>
                  <a:cubicBezTo>
                    <a:pt x="117" y="243"/>
                    <a:pt x="114" y="243"/>
                    <a:pt x="114" y="243"/>
                  </a:cubicBezTo>
                  <a:cubicBezTo>
                    <a:pt x="114" y="243"/>
                    <a:pt x="113" y="243"/>
                    <a:pt x="114" y="244"/>
                  </a:cubicBezTo>
                  <a:cubicBezTo>
                    <a:pt x="113" y="243"/>
                    <a:pt x="113" y="243"/>
                    <a:pt x="113" y="243"/>
                  </a:cubicBezTo>
                  <a:cubicBezTo>
                    <a:pt x="113" y="242"/>
                    <a:pt x="113" y="241"/>
                    <a:pt x="112" y="240"/>
                  </a:cubicBezTo>
                  <a:close/>
                  <a:moveTo>
                    <a:pt x="114" y="240"/>
                  </a:moveTo>
                  <a:cubicBezTo>
                    <a:pt x="116" y="241"/>
                    <a:pt x="119" y="241"/>
                    <a:pt x="121" y="242"/>
                  </a:cubicBezTo>
                  <a:cubicBezTo>
                    <a:pt x="124" y="242"/>
                    <a:pt x="126" y="243"/>
                    <a:pt x="128" y="243"/>
                  </a:cubicBezTo>
                  <a:cubicBezTo>
                    <a:pt x="125" y="243"/>
                    <a:pt x="122" y="244"/>
                    <a:pt x="119" y="244"/>
                  </a:cubicBezTo>
                  <a:cubicBezTo>
                    <a:pt x="120" y="244"/>
                    <a:pt x="120" y="243"/>
                    <a:pt x="119" y="243"/>
                  </a:cubicBezTo>
                  <a:cubicBezTo>
                    <a:pt x="118" y="242"/>
                    <a:pt x="115" y="241"/>
                    <a:pt x="114" y="240"/>
                  </a:cubicBezTo>
                  <a:close/>
                  <a:moveTo>
                    <a:pt x="123" y="240"/>
                  </a:moveTo>
                  <a:cubicBezTo>
                    <a:pt x="122" y="240"/>
                    <a:pt x="120" y="240"/>
                    <a:pt x="118" y="239"/>
                  </a:cubicBezTo>
                  <a:cubicBezTo>
                    <a:pt x="119" y="239"/>
                    <a:pt x="112" y="237"/>
                    <a:pt x="116" y="238"/>
                  </a:cubicBezTo>
                  <a:cubicBezTo>
                    <a:pt x="121" y="239"/>
                    <a:pt x="126" y="241"/>
                    <a:pt x="131" y="241"/>
                  </a:cubicBezTo>
                  <a:cubicBezTo>
                    <a:pt x="131" y="242"/>
                    <a:pt x="131" y="242"/>
                    <a:pt x="131" y="242"/>
                  </a:cubicBezTo>
                  <a:cubicBezTo>
                    <a:pt x="131" y="242"/>
                    <a:pt x="131" y="243"/>
                    <a:pt x="131" y="243"/>
                  </a:cubicBezTo>
                  <a:cubicBezTo>
                    <a:pt x="129" y="242"/>
                    <a:pt x="126" y="241"/>
                    <a:pt x="123" y="240"/>
                  </a:cubicBezTo>
                  <a:close/>
                  <a:moveTo>
                    <a:pt x="132" y="240"/>
                  </a:moveTo>
                  <a:cubicBezTo>
                    <a:pt x="129" y="239"/>
                    <a:pt x="127" y="238"/>
                    <a:pt x="124" y="237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6" y="238"/>
                    <a:pt x="129" y="238"/>
                    <a:pt x="132" y="238"/>
                  </a:cubicBezTo>
                  <a:cubicBezTo>
                    <a:pt x="132" y="239"/>
                    <a:pt x="132" y="239"/>
                    <a:pt x="132" y="240"/>
                  </a:cubicBezTo>
                  <a:close/>
                  <a:moveTo>
                    <a:pt x="119" y="228"/>
                  </a:moveTo>
                  <a:cubicBezTo>
                    <a:pt x="121" y="228"/>
                    <a:pt x="122" y="229"/>
                    <a:pt x="123" y="229"/>
                  </a:cubicBezTo>
                  <a:cubicBezTo>
                    <a:pt x="126" y="230"/>
                    <a:pt x="128" y="231"/>
                    <a:pt x="130" y="231"/>
                  </a:cubicBezTo>
                  <a:cubicBezTo>
                    <a:pt x="130" y="232"/>
                    <a:pt x="131" y="233"/>
                    <a:pt x="131" y="234"/>
                  </a:cubicBezTo>
                  <a:cubicBezTo>
                    <a:pt x="127" y="232"/>
                    <a:pt x="122" y="230"/>
                    <a:pt x="118" y="228"/>
                  </a:cubicBezTo>
                  <a:cubicBezTo>
                    <a:pt x="114" y="226"/>
                    <a:pt x="118" y="228"/>
                    <a:pt x="119" y="228"/>
                  </a:cubicBezTo>
                  <a:close/>
                  <a:moveTo>
                    <a:pt x="130" y="230"/>
                  </a:moveTo>
                  <a:cubicBezTo>
                    <a:pt x="126" y="228"/>
                    <a:pt x="122" y="227"/>
                    <a:pt x="118" y="225"/>
                  </a:cubicBezTo>
                  <a:cubicBezTo>
                    <a:pt x="121" y="226"/>
                    <a:pt x="125" y="227"/>
                    <a:pt x="129" y="228"/>
                  </a:cubicBezTo>
                  <a:cubicBezTo>
                    <a:pt x="129" y="228"/>
                    <a:pt x="129" y="229"/>
                    <a:pt x="130" y="230"/>
                  </a:cubicBezTo>
                  <a:close/>
                  <a:moveTo>
                    <a:pt x="128" y="226"/>
                  </a:moveTo>
                  <a:cubicBezTo>
                    <a:pt x="126" y="225"/>
                    <a:pt x="123" y="224"/>
                    <a:pt x="121" y="223"/>
                  </a:cubicBezTo>
                  <a:cubicBezTo>
                    <a:pt x="120" y="223"/>
                    <a:pt x="120" y="223"/>
                    <a:pt x="120" y="223"/>
                  </a:cubicBezTo>
                  <a:cubicBezTo>
                    <a:pt x="121" y="223"/>
                    <a:pt x="121" y="223"/>
                    <a:pt x="122" y="223"/>
                  </a:cubicBezTo>
                  <a:cubicBezTo>
                    <a:pt x="124" y="224"/>
                    <a:pt x="126" y="224"/>
                    <a:pt x="128" y="224"/>
                  </a:cubicBezTo>
                  <a:cubicBezTo>
                    <a:pt x="128" y="225"/>
                    <a:pt x="128" y="225"/>
                    <a:pt x="128" y="226"/>
                  </a:cubicBezTo>
                  <a:close/>
                  <a:moveTo>
                    <a:pt x="177" y="260"/>
                  </a:moveTo>
                  <a:cubicBezTo>
                    <a:pt x="168" y="256"/>
                    <a:pt x="159" y="254"/>
                    <a:pt x="150" y="252"/>
                  </a:cubicBezTo>
                  <a:cubicBezTo>
                    <a:pt x="144" y="250"/>
                    <a:pt x="138" y="248"/>
                    <a:pt x="132" y="246"/>
                  </a:cubicBezTo>
                  <a:cubicBezTo>
                    <a:pt x="132" y="246"/>
                    <a:pt x="132" y="246"/>
                    <a:pt x="132" y="246"/>
                  </a:cubicBezTo>
                  <a:cubicBezTo>
                    <a:pt x="139" y="248"/>
                    <a:pt x="146" y="248"/>
                    <a:pt x="153" y="250"/>
                  </a:cubicBezTo>
                  <a:cubicBezTo>
                    <a:pt x="161" y="252"/>
                    <a:pt x="170" y="255"/>
                    <a:pt x="177" y="260"/>
                  </a:cubicBezTo>
                  <a:close/>
                  <a:moveTo>
                    <a:pt x="186" y="267"/>
                  </a:moveTo>
                  <a:cubicBezTo>
                    <a:pt x="168" y="259"/>
                    <a:pt x="149" y="256"/>
                    <a:pt x="131" y="248"/>
                  </a:cubicBezTo>
                  <a:cubicBezTo>
                    <a:pt x="130" y="247"/>
                    <a:pt x="129" y="247"/>
                    <a:pt x="128" y="246"/>
                  </a:cubicBezTo>
                  <a:cubicBezTo>
                    <a:pt x="128" y="246"/>
                    <a:pt x="129" y="246"/>
                    <a:pt x="129" y="246"/>
                  </a:cubicBezTo>
                  <a:cubicBezTo>
                    <a:pt x="130" y="246"/>
                    <a:pt x="131" y="246"/>
                    <a:pt x="132" y="247"/>
                  </a:cubicBezTo>
                  <a:cubicBezTo>
                    <a:pt x="137" y="248"/>
                    <a:pt x="142" y="250"/>
                    <a:pt x="147" y="251"/>
                  </a:cubicBezTo>
                  <a:cubicBezTo>
                    <a:pt x="157" y="254"/>
                    <a:pt x="168" y="257"/>
                    <a:pt x="178" y="261"/>
                  </a:cubicBezTo>
                  <a:cubicBezTo>
                    <a:pt x="178" y="261"/>
                    <a:pt x="178" y="261"/>
                    <a:pt x="178" y="260"/>
                  </a:cubicBezTo>
                  <a:cubicBezTo>
                    <a:pt x="178" y="261"/>
                    <a:pt x="179" y="261"/>
                    <a:pt x="179" y="261"/>
                  </a:cubicBezTo>
                  <a:cubicBezTo>
                    <a:pt x="180" y="262"/>
                    <a:pt x="184" y="265"/>
                    <a:pt x="186" y="267"/>
                  </a:cubicBezTo>
                  <a:close/>
                  <a:moveTo>
                    <a:pt x="172" y="262"/>
                  </a:moveTo>
                  <a:cubicBezTo>
                    <a:pt x="175" y="263"/>
                    <a:pt x="178" y="265"/>
                    <a:pt x="181" y="266"/>
                  </a:cubicBezTo>
                  <a:cubicBezTo>
                    <a:pt x="182" y="266"/>
                    <a:pt x="183" y="267"/>
                    <a:pt x="184" y="267"/>
                  </a:cubicBezTo>
                  <a:cubicBezTo>
                    <a:pt x="175" y="265"/>
                    <a:pt x="167" y="261"/>
                    <a:pt x="159" y="258"/>
                  </a:cubicBezTo>
                  <a:cubicBezTo>
                    <a:pt x="163" y="259"/>
                    <a:pt x="168" y="261"/>
                    <a:pt x="172" y="262"/>
                  </a:cubicBezTo>
                  <a:close/>
                  <a:moveTo>
                    <a:pt x="186" y="269"/>
                  </a:moveTo>
                  <a:cubicBezTo>
                    <a:pt x="185" y="270"/>
                    <a:pt x="185" y="270"/>
                    <a:pt x="184" y="270"/>
                  </a:cubicBezTo>
                  <a:cubicBezTo>
                    <a:pt x="178" y="268"/>
                    <a:pt x="171" y="265"/>
                    <a:pt x="164" y="263"/>
                  </a:cubicBezTo>
                  <a:cubicBezTo>
                    <a:pt x="161" y="262"/>
                    <a:pt x="157" y="261"/>
                    <a:pt x="154" y="260"/>
                  </a:cubicBezTo>
                  <a:cubicBezTo>
                    <a:pt x="143" y="256"/>
                    <a:pt x="133" y="253"/>
                    <a:pt x="123" y="248"/>
                  </a:cubicBezTo>
                  <a:cubicBezTo>
                    <a:pt x="123" y="249"/>
                    <a:pt x="124" y="249"/>
                    <a:pt x="125" y="249"/>
                  </a:cubicBezTo>
                  <a:cubicBezTo>
                    <a:pt x="128" y="250"/>
                    <a:pt x="131" y="251"/>
                    <a:pt x="134" y="251"/>
                  </a:cubicBezTo>
                  <a:cubicBezTo>
                    <a:pt x="140" y="253"/>
                    <a:pt x="146" y="254"/>
                    <a:pt x="152" y="256"/>
                  </a:cubicBezTo>
                  <a:cubicBezTo>
                    <a:pt x="164" y="260"/>
                    <a:pt x="175" y="265"/>
                    <a:pt x="186" y="269"/>
                  </a:cubicBezTo>
                  <a:cubicBezTo>
                    <a:pt x="186" y="269"/>
                    <a:pt x="186" y="269"/>
                    <a:pt x="186" y="269"/>
                  </a:cubicBezTo>
                  <a:close/>
                  <a:moveTo>
                    <a:pt x="170" y="273"/>
                  </a:moveTo>
                  <a:cubicBezTo>
                    <a:pt x="170" y="273"/>
                    <a:pt x="170" y="273"/>
                    <a:pt x="170" y="273"/>
                  </a:cubicBezTo>
                  <a:cubicBezTo>
                    <a:pt x="158" y="268"/>
                    <a:pt x="146" y="265"/>
                    <a:pt x="134" y="261"/>
                  </a:cubicBezTo>
                  <a:cubicBezTo>
                    <a:pt x="128" y="258"/>
                    <a:pt x="121" y="256"/>
                    <a:pt x="115" y="254"/>
                  </a:cubicBezTo>
                  <a:cubicBezTo>
                    <a:pt x="121" y="256"/>
                    <a:pt x="128" y="257"/>
                    <a:pt x="135" y="260"/>
                  </a:cubicBezTo>
                  <a:cubicBezTo>
                    <a:pt x="148" y="264"/>
                    <a:pt x="162" y="269"/>
                    <a:pt x="176" y="272"/>
                  </a:cubicBezTo>
                  <a:cubicBezTo>
                    <a:pt x="174" y="273"/>
                    <a:pt x="172" y="273"/>
                    <a:pt x="170" y="273"/>
                  </a:cubicBezTo>
                  <a:close/>
                  <a:moveTo>
                    <a:pt x="159" y="274"/>
                  </a:moveTo>
                  <a:cubicBezTo>
                    <a:pt x="158" y="274"/>
                    <a:pt x="158" y="274"/>
                    <a:pt x="157" y="274"/>
                  </a:cubicBezTo>
                  <a:cubicBezTo>
                    <a:pt x="157" y="274"/>
                    <a:pt x="157" y="274"/>
                    <a:pt x="157" y="274"/>
                  </a:cubicBezTo>
                  <a:cubicBezTo>
                    <a:pt x="146" y="269"/>
                    <a:pt x="133" y="267"/>
                    <a:pt x="122" y="262"/>
                  </a:cubicBezTo>
                  <a:cubicBezTo>
                    <a:pt x="115" y="260"/>
                    <a:pt x="109" y="257"/>
                    <a:pt x="102" y="254"/>
                  </a:cubicBezTo>
                  <a:cubicBezTo>
                    <a:pt x="100" y="254"/>
                    <a:pt x="98" y="253"/>
                    <a:pt x="97" y="253"/>
                  </a:cubicBezTo>
                  <a:cubicBezTo>
                    <a:pt x="109" y="256"/>
                    <a:pt x="122" y="260"/>
                    <a:pt x="134" y="264"/>
                  </a:cubicBezTo>
                  <a:cubicBezTo>
                    <a:pt x="145" y="268"/>
                    <a:pt x="156" y="272"/>
                    <a:pt x="167" y="273"/>
                  </a:cubicBezTo>
                  <a:cubicBezTo>
                    <a:pt x="165" y="274"/>
                    <a:pt x="162" y="274"/>
                    <a:pt x="159" y="274"/>
                  </a:cubicBezTo>
                  <a:close/>
                  <a:moveTo>
                    <a:pt x="110" y="276"/>
                  </a:moveTo>
                  <a:cubicBezTo>
                    <a:pt x="104" y="273"/>
                    <a:pt x="97" y="270"/>
                    <a:pt x="90" y="268"/>
                  </a:cubicBezTo>
                  <a:cubicBezTo>
                    <a:pt x="85" y="266"/>
                    <a:pt x="80" y="264"/>
                    <a:pt x="75" y="261"/>
                  </a:cubicBezTo>
                  <a:cubicBezTo>
                    <a:pt x="74" y="261"/>
                    <a:pt x="73" y="260"/>
                    <a:pt x="72" y="260"/>
                  </a:cubicBezTo>
                  <a:cubicBezTo>
                    <a:pt x="80" y="263"/>
                    <a:pt x="88" y="266"/>
                    <a:pt x="97" y="269"/>
                  </a:cubicBezTo>
                  <a:cubicBezTo>
                    <a:pt x="105" y="271"/>
                    <a:pt x="113" y="274"/>
                    <a:pt x="121" y="276"/>
                  </a:cubicBezTo>
                  <a:cubicBezTo>
                    <a:pt x="117" y="276"/>
                    <a:pt x="114" y="276"/>
                    <a:pt x="110" y="276"/>
                  </a:cubicBezTo>
                  <a:close/>
                  <a:moveTo>
                    <a:pt x="97" y="276"/>
                  </a:moveTo>
                  <a:cubicBezTo>
                    <a:pt x="97" y="276"/>
                    <a:pt x="96" y="276"/>
                    <a:pt x="95" y="276"/>
                  </a:cubicBezTo>
                  <a:cubicBezTo>
                    <a:pt x="91" y="272"/>
                    <a:pt x="85" y="270"/>
                    <a:pt x="79" y="267"/>
                  </a:cubicBezTo>
                  <a:cubicBezTo>
                    <a:pt x="75" y="266"/>
                    <a:pt x="72" y="265"/>
                    <a:pt x="68" y="263"/>
                  </a:cubicBezTo>
                  <a:cubicBezTo>
                    <a:pt x="67" y="262"/>
                    <a:pt x="65" y="261"/>
                    <a:pt x="63" y="260"/>
                  </a:cubicBezTo>
                  <a:cubicBezTo>
                    <a:pt x="65" y="261"/>
                    <a:pt x="66" y="262"/>
                    <a:pt x="68" y="262"/>
                  </a:cubicBezTo>
                  <a:cubicBezTo>
                    <a:pt x="74" y="265"/>
                    <a:pt x="81" y="268"/>
                    <a:pt x="88" y="270"/>
                  </a:cubicBezTo>
                  <a:cubicBezTo>
                    <a:pt x="94" y="272"/>
                    <a:pt x="100" y="275"/>
                    <a:pt x="106" y="276"/>
                  </a:cubicBezTo>
                  <a:cubicBezTo>
                    <a:pt x="103" y="276"/>
                    <a:pt x="100" y="276"/>
                    <a:pt x="97" y="276"/>
                  </a:cubicBezTo>
                  <a:close/>
                  <a:moveTo>
                    <a:pt x="54" y="269"/>
                  </a:moveTo>
                  <a:cubicBezTo>
                    <a:pt x="57" y="270"/>
                    <a:pt x="60" y="272"/>
                    <a:pt x="64" y="273"/>
                  </a:cubicBezTo>
                  <a:cubicBezTo>
                    <a:pt x="60" y="272"/>
                    <a:pt x="56" y="271"/>
                    <a:pt x="54" y="269"/>
                  </a:cubicBezTo>
                  <a:close/>
                  <a:moveTo>
                    <a:pt x="58" y="262"/>
                  </a:moveTo>
                  <a:cubicBezTo>
                    <a:pt x="58" y="262"/>
                    <a:pt x="58" y="263"/>
                    <a:pt x="58" y="263"/>
                  </a:cubicBezTo>
                  <a:cubicBezTo>
                    <a:pt x="60" y="264"/>
                    <a:pt x="61" y="265"/>
                    <a:pt x="63" y="265"/>
                  </a:cubicBezTo>
                  <a:cubicBezTo>
                    <a:pt x="65" y="266"/>
                    <a:pt x="66" y="267"/>
                    <a:pt x="68" y="268"/>
                  </a:cubicBezTo>
                  <a:cubicBezTo>
                    <a:pt x="72" y="269"/>
                    <a:pt x="76" y="271"/>
                    <a:pt x="79" y="273"/>
                  </a:cubicBezTo>
                  <a:cubicBezTo>
                    <a:pt x="79" y="273"/>
                    <a:pt x="78" y="273"/>
                    <a:pt x="77" y="273"/>
                  </a:cubicBezTo>
                  <a:cubicBezTo>
                    <a:pt x="75" y="272"/>
                    <a:pt x="72" y="271"/>
                    <a:pt x="70" y="270"/>
                  </a:cubicBezTo>
                  <a:cubicBezTo>
                    <a:pt x="65" y="268"/>
                    <a:pt x="60" y="267"/>
                    <a:pt x="55" y="265"/>
                  </a:cubicBezTo>
                  <a:cubicBezTo>
                    <a:pt x="56" y="264"/>
                    <a:pt x="57" y="263"/>
                    <a:pt x="58" y="262"/>
                  </a:cubicBezTo>
                  <a:close/>
                  <a:moveTo>
                    <a:pt x="76" y="254"/>
                  </a:moveTo>
                  <a:cubicBezTo>
                    <a:pt x="76" y="254"/>
                    <a:pt x="77" y="254"/>
                    <a:pt x="78" y="253"/>
                  </a:cubicBezTo>
                  <a:cubicBezTo>
                    <a:pt x="78" y="253"/>
                    <a:pt x="78" y="253"/>
                    <a:pt x="78" y="253"/>
                  </a:cubicBezTo>
                  <a:cubicBezTo>
                    <a:pt x="89" y="259"/>
                    <a:pt x="99" y="262"/>
                    <a:pt x="110" y="266"/>
                  </a:cubicBezTo>
                  <a:cubicBezTo>
                    <a:pt x="115" y="267"/>
                    <a:pt x="120" y="269"/>
                    <a:pt x="125" y="270"/>
                  </a:cubicBezTo>
                  <a:cubicBezTo>
                    <a:pt x="127" y="271"/>
                    <a:pt x="130" y="272"/>
                    <a:pt x="133" y="273"/>
                  </a:cubicBezTo>
                  <a:cubicBezTo>
                    <a:pt x="134" y="274"/>
                    <a:pt x="136" y="275"/>
                    <a:pt x="137" y="276"/>
                  </a:cubicBezTo>
                  <a:cubicBezTo>
                    <a:pt x="137" y="276"/>
                    <a:pt x="136" y="276"/>
                    <a:pt x="136" y="276"/>
                  </a:cubicBezTo>
                  <a:cubicBezTo>
                    <a:pt x="131" y="275"/>
                    <a:pt x="126" y="273"/>
                    <a:pt x="121" y="271"/>
                  </a:cubicBezTo>
                  <a:cubicBezTo>
                    <a:pt x="116" y="269"/>
                    <a:pt x="110" y="268"/>
                    <a:pt x="104" y="266"/>
                  </a:cubicBezTo>
                  <a:cubicBezTo>
                    <a:pt x="93" y="263"/>
                    <a:pt x="83" y="259"/>
                    <a:pt x="73" y="255"/>
                  </a:cubicBezTo>
                  <a:cubicBezTo>
                    <a:pt x="74" y="255"/>
                    <a:pt x="75" y="255"/>
                    <a:pt x="76" y="254"/>
                  </a:cubicBezTo>
                  <a:close/>
                  <a:moveTo>
                    <a:pt x="113" y="234"/>
                  </a:moveTo>
                  <a:cubicBezTo>
                    <a:pt x="116" y="235"/>
                    <a:pt x="119" y="236"/>
                    <a:pt x="122" y="237"/>
                  </a:cubicBezTo>
                  <a:cubicBezTo>
                    <a:pt x="125" y="238"/>
                    <a:pt x="129" y="240"/>
                    <a:pt x="132" y="241"/>
                  </a:cubicBezTo>
                  <a:cubicBezTo>
                    <a:pt x="132" y="241"/>
                    <a:pt x="132" y="241"/>
                    <a:pt x="132" y="241"/>
                  </a:cubicBezTo>
                  <a:cubicBezTo>
                    <a:pt x="126" y="240"/>
                    <a:pt x="120" y="237"/>
                    <a:pt x="114" y="237"/>
                  </a:cubicBezTo>
                  <a:cubicBezTo>
                    <a:pt x="113" y="237"/>
                    <a:pt x="113" y="237"/>
                    <a:pt x="114" y="237"/>
                  </a:cubicBezTo>
                  <a:cubicBezTo>
                    <a:pt x="118" y="241"/>
                    <a:pt x="124" y="241"/>
                    <a:pt x="129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30" y="243"/>
                    <a:pt x="130" y="243"/>
                    <a:pt x="130" y="243"/>
                  </a:cubicBezTo>
                  <a:cubicBezTo>
                    <a:pt x="128" y="243"/>
                    <a:pt x="126" y="242"/>
                    <a:pt x="126" y="242"/>
                  </a:cubicBezTo>
                  <a:cubicBezTo>
                    <a:pt x="124" y="242"/>
                    <a:pt x="123" y="241"/>
                    <a:pt x="121" y="241"/>
                  </a:cubicBezTo>
                  <a:cubicBezTo>
                    <a:pt x="118" y="240"/>
                    <a:pt x="115" y="240"/>
                    <a:pt x="112" y="240"/>
                  </a:cubicBezTo>
                  <a:cubicBezTo>
                    <a:pt x="112" y="238"/>
                    <a:pt x="112" y="236"/>
                    <a:pt x="113" y="234"/>
                  </a:cubicBezTo>
                  <a:close/>
                  <a:moveTo>
                    <a:pt x="116" y="221"/>
                  </a:moveTo>
                  <a:cubicBezTo>
                    <a:pt x="116" y="221"/>
                    <a:pt x="116" y="221"/>
                    <a:pt x="116" y="221"/>
                  </a:cubicBezTo>
                  <a:cubicBezTo>
                    <a:pt x="116" y="222"/>
                    <a:pt x="116" y="222"/>
                    <a:pt x="117" y="222"/>
                  </a:cubicBezTo>
                  <a:cubicBezTo>
                    <a:pt x="120" y="224"/>
                    <a:pt x="125" y="224"/>
                    <a:pt x="129" y="227"/>
                  </a:cubicBezTo>
                  <a:cubicBezTo>
                    <a:pt x="129" y="227"/>
                    <a:pt x="129" y="227"/>
                    <a:pt x="129" y="227"/>
                  </a:cubicBezTo>
                  <a:cubicBezTo>
                    <a:pt x="127" y="226"/>
                    <a:pt x="124" y="226"/>
                    <a:pt x="123" y="225"/>
                  </a:cubicBezTo>
                  <a:cubicBezTo>
                    <a:pt x="121" y="225"/>
                    <a:pt x="119" y="224"/>
                    <a:pt x="117" y="224"/>
                  </a:cubicBezTo>
                  <a:cubicBezTo>
                    <a:pt x="116" y="224"/>
                    <a:pt x="116" y="225"/>
                    <a:pt x="117" y="225"/>
                  </a:cubicBezTo>
                  <a:cubicBezTo>
                    <a:pt x="119" y="226"/>
                    <a:pt x="121" y="227"/>
                    <a:pt x="123" y="227"/>
                  </a:cubicBezTo>
                  <a:cubicBezTo>
                    <a:pt x="125" y="228"/>
                    <a:pt x="128" y="230"/>
                    <a:pt x="129" y="230"/>
                  </a:cubicBezTo>
                  <a:cubicBezTo>
                    <a:pt x="125" y="229"/>
                    <a:pt x="120" y="227"/>
                    <a:pt x="115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5" y="225"/>
                    <a:pt x="116" y="223"/>
                    <a:pt x="116" y="221"/>
                  </a:cubicBezTo>
                  <a:close/>
                  <a:moveTo>
                    <a:pt x="16" y="74"/>
                  </a:moveTo>
                  <a:cubicBezTo>
                    <a:pt x="21" y="60"/>
                    <a:pt x="28" y="47"/>
                    <a:pt x="38" y="36"/>
                  </a:cubicBezTo>
                  <a:cubicBezTo>
                    <a:pt x="48" y="26"/>
                    <a:pt x="60" y="19"/>
                    <a:pt x="72" y="13"/>
                  </a:cubicBezTo>
                  <a:cubicBezTo>
                    <a:pt x="73" y="16"/>
                    <a:pt x="76" y="19"/>
                    <a:pt x="77" y="21"/>
                  </a:cubicBezTo>
                  <a:cubicBezTo>
                    <a:pt x="42" y="37"/>
                    <a:pt x="17" y="72"/>
                    <a:pt x="17" y="112"/>
                  </a:cubicBezTo>
                  <a:cubicBezTo>
                    <a:pt x="17" y="160"/>
                    <a:pt x="54" y="201"/>
                    <a:pt x="101" y="209"/>
                  </a:cubicBezTo>
                  <a:cubicBezTo>
                    <a:pt x="120" y="213"/>
                    <a:pt x="139" y="211"/>
                    <a:pt x="157" y="205"/>
                  </a:cubicBezTo>
                  <a:cubicBezTo>
                    <a:pt x="158" y="207"/>
                    <a:pt x="159" y="210"/>
                    <a:pt x="160" y="212"/>
                  </a:cubicBezTo>
                  <a:cubicBezTo>
                    <a:pt x="149" y="218"/>
                    <a:pt x="135" y="218"/>
                    <a:pt x="123" y="219"/>
                  </a:cubicBezTo>
                  <a:cubicBezTo>
                    <a:pt x="112" y="219"/>
                    <a:pt x="102" y="218"/>
                    <a:pt x="92" y="216"/>
                  </a:cubicBezTo>
                  <a:cubicBezTo>
                    <a:pt x="60" y="209"/>
                    <a:pt x="32" y="189"/>
                    <a:pt x="18" y="158"/>
                  </a:cubicBezTo>
                  <a:cubicBezTo>
                    <a:pt x="6" y="131"/>
                    <a:pt x="4" y="101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62"/>
            <p:cNvSpPr>
              <a:spLocks noEditPoints="1"/>
            </p:cNvSpPr>
            <p:nvPr/>
          </p:nvSpPr>
          <p:spPr bwMode="auto">
            <a:xfrm>
              <a:off x="1425575" y="4049713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2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60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5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2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9 h 133"/>
                <a:gd name="T38" fmla="*/ 6 w 125"/>
                <a:gd name="T39" fmla="*/ 65 h 133"/>
                <a:gd name="T40" fmla="*/ 24 w 125"/>
                <a:gd name="T41" fmla="*/ 60 h 133"/>
                <a:gd name="T42" fmla="*/ 92 w 125"/>
                <a:gd name="T43" fmla="*/ 41 h 133"/>
                <a:gd name="T44" fmla="*/ 29 w 125"/>
                <a:gd name="T45" fmla="*/ 65 h 133"/>
                <a:gd name="T46" fmla="*/ 54 w 125"/>
                <a:gd name="T47" fmla="*/ 57 h 133"/>
                <a:gd name="T48" fmla="*/ 110 w 125"/>
                <a:gd name="T49" fmla="*/ 40 h 133"/>
                <a:gd name="T50" fmla="*/ 101 w 125"/>
                <a:gd name="T51" fmla="*/ 45 h 133"/>
                <a:gd name="T52" fmla="*/ 54 w 125"/>
                <a:gd name="T53" fmla="*/ 70 h 133"/>
                <a:gd name="T54" fmla="*/ 114 w 125"/>
                <a:gd name="T55" fmla="*/ 51 h 133"/>
                <a:gd name="T56" fmla="*/ 66 w 125"/>
                <a:gd name="T57" fmla="*/ 75 h 133"/>
                <a:gd name="T58" fmla="*/ 66 w 125"/>
                <a:gd name="T59" fmla="*/ 117 h 133"/>
                <a:gd name="T60" fmla="*/ 108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8 h 133"/>
                <a:gd name="T68" fmla="*/ 33 w 125"/>
                <a:gd name="T69" fmla="*/ 121 h 133"/>
                <a:gd name="T70" fmla="*/ 25 w 125"/>
                <a:gd name="T71" fmla="*/ 115 h 133"/>
                <a:gd name="T72" fmla="*/ 102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8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5 h 133"/>
                <a:gd name="T86" fmla="*/ 119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3 w 125"/>
                <a:gd name="T95" fmla="*/ 124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4 w 125"/>
                <a:gd name="T119" fmla="*/ 21 h 133"/>
                <a:gd name="T120" fmla="*/ 18 w 125"/>
                <a:gd name="T121" fmla="*/ 44 h 133"/>
                <a:gd name="T122" fmla="*/ 19 w 125"/>
                <a:gd name="T123" fmla="*/ 38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2"/>
                  </a:moveTo>
                  <a:cubicBezTo>
                    <a:pt x="39" y="128"/>
                    <a:pt x="49" y="127"/>
                    <a:pt x="60" y="125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7" y="132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30"/>
                    <a:pt x="61" y="130"/>
                  </a:cubicBezTo>
                  <a:cubicBezTo>
                    <a:pt x="62" y="131"/>
                    <a:pt x="64" y="131"/>
                    <a:pt x="64" y="130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30"/>
                    <a:pt x="66" y="128"/>
                  </a:cubicBezTo>
                  <a:cubicBezTo>
                    <a:pt x="66" y="128"/>
                    <a:pt x="66" y="128"/>
                    <a:pt x="66" y="127"/>
                  </a:cubicBezTo>
                  <a:cubicBezTo>
                    <a:pt x="67" y="127"/>
                    <a:pt x="68" y="126"/>
                    <a:pt x="68" y="125"/>
                  </a:cubicBezTo>
                  <a:cubicBezTo>
                    <a:pt x="76" y="129"/>
                    <a:pt x="86" y="131"/>
                    <a:pt x="96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4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8" y="18"/>
                  </a:cubicBezTo>
                  <a:cubicBezTo>
                    <a:pt x="66" y="18"/>
                    <a:pt x="64" y="18"/>
                    <a:pt x="62" y="18"/>
                  </a:cubicBezTo>
                  <a:cubicBezTo>
                    <a:pt x="43" y="18"/>
                    <a:pt x="23" y="25"/>
                    <a:pt x="12" y="41"/>
                  </a:cubicBezTo>
                  <a:cubicBezTo>
                    <a:pt x="0" y="57"/>
                    <a:pt x="0" y="78"/>
                    <a:pt x="8" y="96"/>
                  </a:cubicBezTo>
                  <a:cubicBezTo>
                    <a:pt x="12" y="106"/>
                    <a:pt x="20" y="115"/>
                    <a:pt x="29" y="122"/>
                  </a:cubicBezTo>
                  <a:close/>
                  <a:moveTo>
                    <a:pt x="18" y="107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5"/>
                    <a:pt x="41" y="98"/>
                  </a:cubicBezTo>
                  <a:cubicBezTo>
                    <a:pt x="35" y="102"/>
                    <a:pt x="26" y="105"/>
                    <a:pt x="21" y="110"/>
                  </a:cubicBezTo>
                  <a:cubicBezTo>
                    <a:pt x="20" y="109"/>
                    <a:pt x="19" y="108"/>
                    <a:pt x="18" y="107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4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80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6" y="102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6"/>
                    <a:pt x="20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3" y="85"/>
                    <a:pt x="53" y="81"/>
                    <a:pt x="63" y="77"/>
                  </a:cubicBezTo>
                  <a:cubicBezTo>
                    <a:pt x="65" y="76"/>
                    <a:pt x="66" y="76"/>
                    <a:pt x="68" y="75"/>
                  </a:cubicBezTo>
                  <a:cubicBezTo>
                    <a:pt x="67" y="76"/>
                    <a:pt x="66" y="76"/>
                    <a:pt x="65" y="77"/>
                  </a:cubicBezTo>
                  <a:cubicBezTo>
                    <a:pt x="56" y="80"/>
                    <a:pt x="47" y="84"/>
                    <a:pt x="39" y="88"/>
                  </a:cubicBezTo>
                  <a:cubicBezTo>
                    <a:pt x="30" y="92"/>
                    <a:pt x="21" y="95"/>
                    <a:pt x="14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9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7" y="69"/>
                    <a:pt x="68" y="69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6"/>
                    <a:pt x="25" y="88"/>
                    <a:pt x="22" y="90"/>
                  </a:cubicBezTo>
                  <a:cubicBezTo>
                    <a:pt x="18" y="92"/>
                    <a:pt x="15" y="94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9"/>
                  </a:cubicBezTo>
                  <a:cubicBezTo>
                    <a:pt x="49" y="72"/>
                    <a:pt x="64" y="66"/>
                    <a:pt x="78" y="60"/>
                  </a:cubicBezTo>
                  <a:cubicBezTo>
                    <a:pt x="84" y="58"/>
                    <a:pt x="90" y="56"/>
                    <a:pt x="95" y="54"/>
                  </a:cubicBezTo>
                  <a:cubicBezTo>
                    <a:pt x="94" y="54"/>
                    <a:pt x="92" y="55"/>
                    <a:pt x="90" y="56"/>
                  </a:cubicBezTo>
                  <a:cubicBezTo>
                    <a:pt x="81" y="61"/>
                    <a:pt x="71" y="65"/>
                    <a:pt x="61" y="69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3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9"/>
                    <a:pt x="15" y="87"/>
                    <a:pt x="18" y="85"/>
                  </a:cubicBezTo>
                  <a:close/>
                  <a:moveTo>
                    <a:pt x="60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5" y="42"/>
                    <a:pt x="15" y="42"/>
                  </a:cubicBezTo>
                  <a:cubicBezTo>
                    <a:pt x="16" y="41"/>
                    <a:pt x="18" y="40"/>
                    <a:pt x="20" y="39"/>
                  </a:cubicBezTo>
                  <a:cubicBezTo>
                    <a:pt x="23" y="37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1"/>
                    <a:pt x="60" y="20"/>
                  </a:cubicBezTo>
                  <a:close/>
                  <a:moveTo>
                    <a:pt x="14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4" y="29"/>
                    <a:pt x="48" y="26"/>
                  </a:cubicBezTo>
                  <a:cubicBezTo>
                    <a:pt x="50" y="26"/>
                    <a:pt x="51" y="25"/>
                    <a:pt x="53" y="24"/>
                  </a:cubicBezTo>
                  <a:cubicBezTo>
                    <a:pt x="38" y="32"/>
                    <a:pt x="25" y="40"/>
                    <a:pt x="11" y="48"/>
                  </a:cubicBezTo>
                  <a:cubicBezTo>
                    <a:pt x="12" y="47"/>
                    <a:pt x="13" y="45"/>
                    <a:pt x="14" y="44"/>
                  </a:cubicBezTo>
                  <a:close/>
                  <a:moveTo>
                    <a:pt x="10" y="50"/>
                  </a:moveTo>
                  <a:cubicBezTo>
                    <a:pt x="14" y="49"/>
                    <a:pt x="17" y="47"/>
                    <a:pt x="20" y="45"/>
                  </a:cubicBezTo>
                  <a:cubicBezTo>
                    <a:pt x="25" y="42"/>
                    <a:pt x="30" y="39"/>
                    <a:pt x="35" y="37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4"/>
                    <a:pt x="36" y="36"/>
                  </a:cubicBezTo>
                  <a:cubicBezTo>
                    <a:pt x="31" y="39"/>
                    <a:pt x="26" y="42"/>
                    <a:pt x="21" y="45"/>
                  </a:cubicBezTo>
                  <a:cubicBezTo>
                    <a:pt x="18" y="46"/>
                    <a:pt x="15" y="48"/>
                    <a:pt x="12" y="50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2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5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8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2"/>
                    <a:pt x="28" y="58"/>
                    <a:pt x="15" y="65"/>
                  </a:cubicBezTo>
                  <a:cubicBezTo>
                    <a:pt x="12" y="66"/>
                    <a:pt x="8" y="68"/>
                    <a:pt x="6" y="69"/>
                  </a:cubicBezTo>
                  <a:cubicBezTo>
                    <a:pt x="8" y="67"/>
                    <a:pt x="11" y="65"/>
                    <a:pt x="14" y="64"/>
                  </a:cubicBezTo>
                  <a:cubicBezTo>
                    <a:pt x="21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5"/>
                    <a:pt x="80" y="33"/>
                    <a:pt x="85" y="31"/>
                  </a:cubicBezTo>
                  <a:cubicBezTo>
                    <a:pt x="87" y="31"/>
                    <a:pt x="86" y="28"/>
                    <a:pt x="85" y="28"/>
                  </a:cubicBezTo>
                  <a:cubicBezTo>
                    <a:pt x="83" y="29"/>
                    <a:pt x="81" y="30"/>
                    <a:pt x="80" y="30"/>
                  </a:cubicBezTo>
                  <a:cubicBezTo>
                    <a:pt x="80" y="30"/>
                    <a:pt x="81" y="30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6"/>
                    <a:pt x="89" y="25"/>
                    <a:pt x="89" y="25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92" y="25"/>
                    <a:pt x="94" y="26"/>
                    <a:pt x="96" y="28"/>
                  </a:cubicBezTo>
                  <a:close/>
                  <a:moveTo>
                    <a:pt x="97" y="28"/>
                  </a:moveTo>
                  <a:cubicBezTo>
                    <a:pt x="97" y="28"/>
                    <a:pt x="96" y="28"/>
                    <a:pt x="96" y="29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3"/>
                  </a:cubicBezTo>
                  <a:cubicBezTo>
                    <a:pt x="89" y="32"/>
                    <a:pt x="91" y="31"/>
                    <a:pt x="93" y="30"/>
                  </a:cubicBezTo>
                  <a:cubicBezTo>
                    <a:pt x="94" y="29"/>
                    <a:pt x="96" y="28"/>
                    <a:pt x="97" y="28"/>
                  </a:cubicBezTo>
                  <a:cubicBezTo>
                    <a:pt x="97" y="28"/>
                    <a:pt x="97" y="28"/>
                    <a:pt x="97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2" y="46"/>
                    <a:pt x="29" y="52"/>
                  </a:cubicBezTo>
                  <a:cubicBezTo>
                    <a:pt x="40" y="47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1"/>
                    <a:pt x="61" y="32"/>
                  </a:cubicBezTo>
                  <a:cubicBezTo>
                    <a:pt x="60" y="32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4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6"/>
                    <a:pt x="17" y="54"/>
                    <a:pt x="20" y="52"/>
                  </a:cubicBezTo>
                  <a:cubicBezTo>
                    <a:pt x="26" y="48"/>
                    <a:pt x="32" y="45"/>
                    <a:pt x="39" y="42"/>
                  </a:cubicBezTo>
                  <a:cubicBezTo>
                    <a:pt x="44" y="39"/>
                    <a:pt x="49" y="36"/>
                    <a:pt x="55" y="33"/>
                  </a:cubicBezTo>
                  <a:cubicBezTo>
                    <a:pt x="55" y="33"/>
                    <a:pt x="56" y="34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8"/>
                    <a:pt x="69" y="30"/>
                  </a:cubicBezTo>
                  <a:cubicBezTo>
                    <a:pt x="69" y="30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4" y="29"/>
                    <a:pt x="78" y="26"/>
                    <a:pt x="82" y="23"/>
                  </a:cubicBezTo>
                  <a:cubicBezTo>
                    <a:pt x="82" y="23"/>
                    <a:pt x="82" y="22"/>
                    <a:pt x="82" y="22"/>
                  </a:cubicBezTo>
                  <a:cubicBezTo>
                    <a:pt x="84" y="23"/>
                    <a:pt x="86" y="23"/>
                    <a:pt x="89" y="24"/>
                  </a:cubicBezTo>
                  <a:cubicBezTo>
                    <a:pt x="86" y="26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4"/>
                    <a:pt x="69" y="24"/>
                    <a:pt x="69" y="24"/>
                  </a:cubicBezTo>
                  <a:cubicBezTo>
                    <a:pt x="71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7" y="31"/>
                    <a:pt x="56" y="30"/>
                  </a:cubicBezTo>
                  <a:cubicBezTo>
                    <a:pt x="60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7" y="29"/>
                    <a:pt x="55" y="30"/>
                  </a:cubicBezTo>
                  <a:cubicBezTo>
                    <a:pt x="54" y="30"/>
                    <a:pt x="54" y="29"/>
                    <a:pt x="53" y="29"/>
                  </a:cubicBezTo>
                  <a:cubicBezTo>
                    <a:pt x="51" y="28"/>
                    <a:pt x="50" y="31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50"/>
                    <a:pt x="10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50"/>
                    <a:pt x="16" y="48"/>
                    <a:pt x="18" y="47"/>
                  </a:cubicBezTo>
                  <a:cubicBezTo>
                    <a:pt x="24" y="44"/>
                    <a:pt x="29" y="41"/>
                    <a:pt x="35" y="38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7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9" y="48"/>
                  </a:cubicBezTo>
                  <a:cubicBezTo>
                    <a:pt x="25" y="45"/>
                    <a:pt x="31" y="42"/>
                    <a:pt x="37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3"/>
                  </a:cubicBezTo>
                  <a:cubicBezTo>
                    <a:pt x="38" y="41"/>
                    <a:pt x="22" y="49"/>
                    <a:pt x="7" y="59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9"/>
                    <a:pt x="15" y="55"/>
                    <a:pt x="20" y="53"/>
                  </a:cubicBezTo>
                  <a:cubicBezTo>
                    <a:pt x="26" y="50"/>
                    <a:pt x="33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5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9"/>
                    <a:pt x="25" y="54"/>
                    <a:pt x="16" y="59"/>
                  </a:cubicBezTo>
                  <a:cubicBezTo>
                    <a:pt x="14" y="60"/>
                    <a:pt x="12" y="61"/>
                    <a:pt x="10" y="62"/>
                  </a:cubicBezTo>
                  <a:cubicBezTo>
                    <a:pt x="9" y="63"/>
                    <a:pt x="7" y="64"/>
                    <a:pt x="6" y="65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7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3" y="38"/>
                  </a:cubicBezTo>
                  <a:cubicBezTo>
                    <a:pt x="43" y="48"/>
                    <a:pt x="23" y="56"/>
                    <a:pt x="5" y="69"/>
                  </a:cubicBezTo>
                  <a:cubicBezTo>
                    <a:pt x="5" y="68"/>
                    <a:pt x="5" y="67"/>
                    <a:pt x="5" y="66"/>
                  </a:cubicBezTo>
                  <a:cubicBezTo>
                    <a:pt x="8" y="65"/>
                    <a:pt x="9" y="63"/>
                    <a:pt x="12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1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7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5"/>
                  </a:cubicBezTo>
                  <a:cubicBezTo>
                    <a:pt x="104" y="35"/>
                    <a:pt x="102" y="36"/>
                    <a:pt x="101" y="37"/>
                  </a:cubicBezTo>
                  <a:cubicBezTo>
                    <a:pt x="98" y="38"/>
                    <a:pt x="95" y="39"/>
                    <a:pt x="92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4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5"/>
                    <a:pt x="18" y="71"/>
                  </a:cubicBezTo>
                  <a:cubicBezTo>
                    <a:pt x="18" y="71"/>
                    <a:pt x="17" y="71"/>
                    <a:pt x="17" y="72"/>
                  </a:cubicBezTo>
                  <a:cubicBezTo>
                    <a:pt x="22" y="69"/>
                    <a:pt x="26" y="67"/>
                    <a:pt x="31" y="65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4" y="37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3"/>
                    <a:pt x="6" y="78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3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3" y="53"/>
                    <a:pt x="53" y="53"/>
                  </a:cubicBezTo>
                  <a:cubicBezTo>
                    <a:pt x="45" y="57"/>
                    <a:pt x="37" y="61"/>
                    <a:pt x="29" y="65"/>
                  </a:cubicBezTo>
                  <a:close/>
                  <a:moveTo>
                    <a:pt x="6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7"/>
                  </a:cubicBezTo>
                  <a:cubicBezTo>
                    <a:pt x="56" y="56"/>
                    <a:pt x="57" y="56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4"/>
                    <a:pt x="13" y="77"/>
                    <a:pt x="6" y="82"/>
                  </a:cubicBezTo>
                  <a:cubicBezTo>
                    <a:pt x="6" y="81"/>
                    <a:pt x="6" y="80"/>
                    <a:pt x="6" y="78"/>
                  </a:cubicBezTo>
                  <a:close/>
                  <a:moveTo>
                    <a:pt x="7" y="83"/>
                  </a:moveTo>
                  <a:cubicBezTo>
                    <a:pt x="13" y="82"/>
                    <a:pt x="19" y="78"/>
                    <a:pt x="26" y="75"/>
                  </a:cubicBezTo>
                  <a:cubicBezTo>
                    <a:pt x="35" y="71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9"/>
                    <a:pt x="74" y="57"/>
                    <a:pt x="55" y="64"/>
                  </a:cubicBezTo>
                  <a:cubicBezTo>
                    <a:pt x="51" y="66"/>
                    <a:pt x="48" y="68"/>
                    <a:pt x="44" y="69"/>
                  </a:cubicBezTo>
                  <a:cubicBezTo>
                    <a:pt x="40" y="72"/>
                    <a:pt x="35" y="73"/>
                    <a:pt x="30" y="75"/>
                  </a:cubicBezTo>
                  <a:cubicBezTo>
                    <a:pt x="22" y="78"/>
                    <a:pt x="14" y="80"/>
                    <a:pt x="7" y="85"/>
                  </a:cubicBezTo>
                  <a:cubicBezTo>
                    <a:pt x="7" y="84"/>
                    <a:pt x="7" y="84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6" y="48"/>
                    <a:pt x="91" y="50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2"/>
                    <a:pt x="109" y="42"/>
                  </a:cubicBezTo>
                  <a:cubicBezTo>
                    <a:pt x="110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2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50"/>
                    <a:pt x="103" y="50"/>
                    <a:pt x="102" y="50"/>
                  </a:cubicBezTo>
                  <a:cubicBezTo>
                    <a:pt x="86" y="57"/>
                    <a:pt x="70" y="63"/>
                    <a:pt x="54" y="70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4"/>
                  </a:cubicBezTo>
                  <a:cubicBezTo>
                    <a:pt x="76" y="56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9" y="47"/>
                    <a:pt x="109" y="47"/>
                    <a:pt x="110" y="46"/>
                  </a:cubicBezTo>
                  <a:cubicBezTo>
                    <a:pt x="113" y="45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1"/>
                  </a:cubicBezTo>
                  <a:cubicBezTo>
                    <a:pt x="115" y="50"/>
                    <a:pt x="115" y="50"/>
                    <a:pt x="116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7" y="56"/>
                    <a:pt x="116" y="56"/>
                  </a:cubicBezTo>
                  <a:cubicBezTo>
                    <a:pt x="116" y="56"/>
                    <a:pt x="116" y="56"/>
                    <a:pt x="115" y="56"/>
                  </a:cubicBezTo>
                  <a:cubicBezTo>
                    <a:pt x="115" y="56"/>
                    <a:pt x="115" y="57"/>
                    <a:pt x="114" y="57"/>
                  </a:cubicBezTo>
                  <a:cubicBezTo>
                    <a:pt x="113" y="57"/>
                    <a:pt x="111" y="58"/>
                    <a:pt x="110" y="59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4"/>
                    <a:pt x="96" y="64"/>
                    <a:pt x="95" y="65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9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7" y="95"/>
                  </a:cubicBezTo>
                  <a:cubicBezTo>
                    <a:pt x="13" y="97"/>
                    <a:pt x="13" y="96"/>
                    <a:pt x="15" y="95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3" y="77"/>
                    <a:pt x="65" y="70"/>
                    <a:pt x="79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7" y="96"/>
                    <a:pt x="97" y="101"/>
                    <a:pt x="87" y="107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6"/>
                    <a:pt x="69" y="115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3"/>
                  </a:cubicBezTo>
                  <a:cubicBezTo>
                    <a:pt x="91" y="102"/>
                    <a:pt x="92" y="102"/>
                    <a:pt x="93" y="102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7" y="91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8" y="99"/>
                    <a:pt x="100" y="98"/>
                    <a:pt x="102" y="97"/>
                  </a:cubicBezTo>
                  <a:cubicBezTo>
                    <a:pt x="104" y="96"/>
                    <a:pt x="106" y="95"/>
                    <a:pt x="108" y="94"/>
                  </a:cubicBezTo>
                  <a:cubicBezTo>
                    <a:pt x="104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90"/>
                    <a:pt x="117" y="90"/>
                  </a:cubicBezTo>
                  <a:cubicBezTo>
                    <a:pt x="116" y="90"/>
                    <a:pt x="116" y="90"/>
                    <a:pt x="115" y="90"/>
                  </a:cubicBezTo>
                  <a:cubicBezTo>
                    <a:pt x="115" y="91"/>
                    <a:pt x="115" y="91"/>
                    <a:pt x="114" y="91"/>
                  </a:cubicBezTo>
                  <a:cubicBezTo>
                    <a:pt x="113" y="92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5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3" y="110"/>
                    <a:pt x="66" y="112"/>
                    <a:pt x="60" y="115"/>
                  </a:cubicBezTo>
                  <a:cubicBezTo>
                    <a:pt x="57" y="117"/>
                    <a:pt x="54" y="119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6" y="122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3"/>
                    <a:pt x="63" y="111"/>
                  </a:cubicBezTo>
                  <a:cubicBezTo>
                    <a:pt x="69" y="107"/>
                    <a:pt x="76" y="104"/>
                    <a:pt x="83" y="101"/>
                  </a:cubicBezTo>
                  <a:cubicBezTo>
                    <a:pt x="83" y="100"/>
                    <a:pt x="84" y="100"/>
                    <a:pt x="85" y="100"/>
                  </a:cubicBezTo>
                  <a:cubicBezTo>
                    <a:pt x="96" y="95"/>
                    <a:pt x="107" y="91"/>
                    <a:pt x="118" y="86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6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9"/>
                    <a:pt x="37" y="118"/>
                  </a:cubicBezTo>
                  <a:cubicBezTo>
                    <a:pt x="43" y="113"/>
                    <a:pt x="50" y="111"/>
                    <a:pt x="56" y="108"/>
                  </a:cubicBezTo>
                  <a:cubicBezTo>
                    <a:pt x="58" y="106"/>
                    <a:pt x="61" y="105"/>
                    <a:pt x="63" y="104"/>
                  </a:cubicBezTo>
                  <a:cubicBezTo>
                    <a:pt x="68" y="102"/>
                    <a:pt x="73" y="100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4"/>
                    <a:pt x="97" y="90"/>
                    <a:pt x="106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2"/>
                    <a:pt x="119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1"/>
                    <a:pt x="56" y="107"/>
                  </a:cubicBezTo>
                  <a:cubicBezTo>
                    <a:pt x="55" y="108"/>
                    <a:pt x="53" y="109"/>
                    <a:pt x="52" y="110"/>
                  </a:cubicBezTo>
                  <a:cubicBezTo>
                    <a:pt x="48" y="112"/>
                    <a:pt x="44" y="113"/>
                    <a:pt x="41" y="115"/>
                  </a:cubicBezTo>
                  <a:cubicBezTo>
                    <a:pt x="38" y="116"/>
                    <a:pt x="36" y="119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7" y="89"/>
                  </a:cubicBezTo>
                  <a:cubicBezTo>
                    <a:pt x="81" y="92"/>
                    <a:pt x="75" y="94"/>
                    <a:pt x="70" y="96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1" y="110"/>
                    <a:pt x="33" y="113"/>
                    <a:pt x="29" y="118"/>
                  </a:cubicBezTo>
                  <a:cubicBezTo>
                    <a:pt x="28" y="117"/>
                    <a:pt x="27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3" y="92"/>
                    <a:pt x="94" y="91"/>
                    <a:pt x="95" y="90"/>
                  </a:cubicBezTo>
                  <a:cubicBezTo>
                    <a:pt x="94" y="91"/>
                    <a:pt x="93" y="92"/>
                    <a:pt x="91" y="92"/>
                  </a:cubicBezTo>
                  <a:close/>
                  <a:moveTo>
                    <a:pt x="114" y="82"/>
                  </a:moveTo>
                  <a:cubicBezTo>
                    <a:pt x="114" y="82"/>
                    <a:pt x="115" y="81"/>
                    <a:pt x="116" y="81"/>
                  </a:cubicBezTo>
                  <a:cubicBezTo>
                    <a:pt x="122" y="77"/>
                    <a:pt x="115" y="81"/>
                    <a:pt x="115" y="82"/>
                  </a:cubicBezTo>
                  <a:cubicBezTo>
                    <a:pt x="114" y="82"/>
                    <a:pt x="114" y="82"/>
                    <a:pt x="114" y="82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5"/>
                  </a:cubicBezTo>
                  <a:cubicBezTo>
                    <a:pt x="105" y="86"/>
                    <a:pt x="103" y="86"/>
                    <a:pt x="102" y="87"/>
                  </a:cubicBezTo>
                  <a:cubicBezTo>
                    <a:pt x="94" y="90"/>
                    <a:pt x="86" y="93"/>
                    <a:pt x="79" y="97"/>
                  </a:cubicBezTo>
                  <a:cubicBezTo>
                    <a:pt x="77" y="97"/>
                    <a:pt x="76" y="98"/>
                    <a:pt x="75" y="98"/>
                  </a:cubicBezTo>
                  <a:cubicBezTo>
                    <a:pt x="71" y="100"/>
                    <a:pt x="67" y="101"/>
                    <a:pt x="64" y="103"/>
                  </a:cubicBezTo>
                  <a:cubicBezTo>
                    <a:pt x="63" y="103"/>
                    <a:pt x="62" y="103"/>
                    <a:pt x="62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6" y="115"/>
                    <a:pt x="34" y="116"/>
                    <a:pt x="32" y="117"/>
                  </a:cubicBezTo>
                  <a:cubicBezTo>
                    <a:pt x="29" y="119"/>
                    <a:pt x="32" y="116"/>
                    <a:pt x="33" y="116"/>
                  </a:cubicBezTo>
                  <a:cubicBezTo>
                    <a:pt x="35" y="114"/>
                    <a:pt x="37" y="113"/>
                    <a:pt x="40" y="112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3" y="87"/>
                    <a:pt x="99" y="84"/>
                  </a:cubicBezTo>
                  <a:cubicBezTo>
                    <a:pt x="101" y="83"/>
                    <a:pt x="104" y="82"/>
                    <a:pt x="106" y="81"/>
                  </a:cubicBezTo>
                  <a:cubicBezTo>
                    <a:pt x="110" y="79"/>
                    <a:pt x="115" y="77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9"/>
                  </a:cubicBezTo>
                  <a:cubicBezTo>
                    <a:pt x="116" y="80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3" y="76"/>
                    <a:pt x="110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1"/>
                    <a:pt x="101" y="82"/>
                    <a:pt x="98" y="83"/>
                  </a:cubicBezTo>
                  <a:cubicBezTo>
                    <a:pt x="84" y="88"/>
                    <a:pt x="70" y="94"/>
                    <a:pt x="56" y="100"/>
                  </a:cubicBezTo>
                  <a:cubicBezTo>
                    <a:pt x="50" y="102"/>
                    <a:pt x="44" y="105"/>
                    <a:pt x="39" y="108"/>
                  </a:cubicBezTo>
                  <a:cubicBezTo>
                    <a:pt x="36" y="109"/>
                    <a:pt x="33" y="111"/>
                    <a:pt x="30" y="112"/>
                  </a:cubicBezTo>
                  <a:cubicBezTo>
                    <a:pt x="29" y="113"/>
                    <a:pt x="23" y="116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2" y="90"/>
                  </a:cubicBezTo>
                  <a:cubicBezTo>
                    <a:pt x="74" y="89"/>
                    <a:pt x="77" y="87"/>
                    <a:pt x="79" y="86"/>
                  </a:cubicBezTo>
                  <a:cubicBezTo>
                    <a:pt x="85" y="84"/>
                    <a:pt x="90" y="81"/>
                    <a:pt x="96" y="79"/>
                  </a:cubicBezTo>
                  <a:cubicBezTo>
                    <a:pt x="104" y="75"/>
                    <a:pt x="112" y="73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70"/>
                    <a:pt x="119" y="72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8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4" y="74"/>
                    <a:pt x="96" y="77"/>
                  </a:cubicBezTo>
                  <a:cubicBezTo>
                    <a:pt x="89" y="80"/>
                    <a:pt x="83" y="84"/>
                    <a:pt x="76" y="87"/>
                  </a:cubicBezTo>
                  <a:cubicBezTo>
                    <a:pt x="65" y="91"/>
                    <a:pt x="55" y="95"/>
                    <a:pt x="44" y="100"/>
                  </a:cubicBezTo>
                  <a:cubicBezTo>
                    <a:pt x="38" y="102"/>
                    <a:pt x="32" y="106"/>
                    <a:pt x="26" y="108"/>
                  </a:cubicBezTo>
                  <a:cubicBezTo>
                    <a:pt x="25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3" y="104"/>
                    <a:pt x="36" y="102"/>
                  </a:cubicBezTo>
                  <a:cubicBezTo>
                    <a:pt x="48" y="96"/>
                    <a:pt x="61" y="89"/>
                    <a:pt x="74" y="83"/>
                  </a:cubicBezTo>
                  <a:cubicBezTo>
                    <a:pt x="88" y="77"/>
                    <a:pt x="103" y="71"/>
                    <a:pt x="117" y="65"/>
                  </a:cubicBezTo>
                  <a:cubicBezTo>
                    <a:pt x="117" y="65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19" y="65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6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7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3" y="83"/>
                  </a:cubicBezTo>
                  <a:cubicBezTo>
                    <a:pt x="59" y="88"/>
                    <a:pt x="46" y="94"/>
                    <a:pt x="33" y="100"/>
                  </a:cubicBezTo>
                  <a:cubicBezTo>
                    <a:pt x="29" y="102"/>
                    <a:pt x="25" y="103"/>
                    <a:pt x="21" y="105"/>
                  </a:cubicBezTo>
                  <a:cubicBezTo>
                    <a:pt x="20" y="105"/>
                    <a:pt x="19" y="106"/>
                    <a:pt x="18" y="106"/>
                  </a:cubicBezTo>
                  <a:cubicBezTo>
                    <a:pt x="19" y="105"/>
                    <a:pt x="21" y="104"/>
                    <a:pt x="22" y="104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6" y="85"/>
                    <a:pt x="70" y="79"/>
                    <a:pt x="84" y="73"/>
                  </a:cubicBezTo>
                  <a:cubicBezTo>
                    <a:pt x="91" y="71"/>
                    <a:pt x="97" y="68"/>
                    <a:pt x="103" y="65"/>
                  </a:cubicBezTo>
                  <a:cubicBezTo>
                    <a:pt x="107" y="64"/>
                    <a:pt x="110" y="63"/>
                    <a:pt x="113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60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60"/>
                    <a:pt x="118" y="61"/>
                    <a:pt x="119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8"/>
                  </a:moveTo>
                  <a:cubicBezTo>
                    <a:pt x="118" y="57"/>
                    <a:pt x="118" y="57"/>
                    <a:pt x="117" y="58"/>
                  </a:cubicBezTo>
                  <a:cubicBezTo>
                    <a:pt x="116" y="58"/>
                    <a:pt x="115" y="59"/>
                    <a:pt x="113" y="60"/>
                  </a:cubicBezTo>
                  <a:cubicBezTo>
                    <a:pt x="112" y="60"/>
                    <a:pt x="110" y="61"/>
                    <a:pt x="109" y="61"/>
                  </a:cubicBezTo>
                  <a:cubicBezTo>
                    <a:pt x="96" y="66"/>
                    <a:pt x="82" y="71"/>
                    <a:pt x="70" y="77"/>
                  </a:cubicBezTo>
                  <a:cubicBezTo>
                    <a:pt x="56" y="84"/>
                    <a:pt x="42" y="89"/>
                    <a:pt x="29" y="95"/>
                  </a:cubicBezTo>
                  <a:cubicBezTo>
                    <a:pt x="26" y="97"/>
                    <a:pt x="22" y="98"/>
                    <a:pt x="18" y="100"/>
                  </a:cubicBezTo>
                  <a:cubicBezTo>
                    <a:pt x="17" y="100"/>
                    <a:pt x="15" y="100"/>
                    <a:pt x="14" y="101"/>
                  </a:cubicBezTo>
                  <a:cubicBezTo>
                    <a:pt x="16" y="100"/>
                    <a:pt x="17" y="99"/>
                    <a:pt x="18" y="98"/>
                  </a:cubicBezTo>
                  <a:cubicBezTo>
                    <a:pt x="25" y="95"/>
                    <a:pt x="32" y="92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7"/>
                    <a:pt x="98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7" y="56"/>
                    <a:pt x="117" y="56"/>
                  </a:cubicBezTo>
                  <a:cubicBezTo>
                    <a:pt x="117" y="57"/>
                    <a:pt x="118" y="57"/>
                    <a:pt x="118" y="58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2" y="111"/>
                  </a:cubicBezTo>
                  <a:cubicBezTo>
                    <a:pt x="29" y="108"/>
                    <a:pt x="37" y="104"/>
                    <a:pt x="45" y="100"/>
                  </a:cubicBezTo>
                  <a:cubicBezTo>
                    <a:pt x="50" y="98"/>
                    <a:pt x="56" y="96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1" y="109"/>
                    <a:pt x="25" y="114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2"/>
                  </a:moveTo>
                  <a:cubicBezTo>
                    <a:pt x="41" y="120"/>
                    <a:pt x="46" y="116"/>
                    <a:pt x="51" y="114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7" y="113"/>
                    <a:pt x="54" y="115"/>
                    <a:pt x="52" y="117"/>
                  </a:cubicBezTo>
                  <a:cubicBezTo>
                    <a:pt x="48" y="120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2"/>
                  </a:cubicBezTo>
                  <a:close/>
                  <a:moveTo>
                    <a:pt x="43" y="124"/>
                  </a:moveTo>
                  <a:cubicBezTo>
                    <a:pt x="50" y="121"/>
                    <a:pt x="57" y="117"/>
                    <a:pt x="65" y="114"/>
                  </a:cubicBezTo>
                  <a:cubicBezTo>
                    <a:pt x="71" y="111"/>
                    <a:pt x="77" y="109"/>
                    <a:pt x="83" y="106"/>
                  </a:cubicBezTo>
                  <a:cubicBezTo>
                    <a:pt x="78" y="109"/>
                    <a:pt x="73" y="112"/>
                    <a:pt x="68" y="114"/>
                  </a:cubicBezTo>
                  <a:cubicBezTo>
                    <a:pt x="66" y="116"/>
                    <a:pt x="63" y="118"/>
                    <a:pt x="61" y="120"/>
                  </a:cubicBezTo>
                  <a:cubicBezTo>
                    <a:pt x="59" y="121"/>
                    <a:pt x="58" y="121"/>
                    <a:pt x="56" y="122"/>
                  </a:cubicBezTo>
                  <a:cubicBezTo>
                    <a:pt x="52" y="123"/>
                    <a:pt x="47" y="124"/>
                    <a:pt x="43" y="124"/>
                  </a:cubicBezTo>
                  <a:close/>
                  <a:moveTo>
                    <a:pt x="115" y="97"/>
                  </a:moveTo>
                  <a:cubicBezTo>
                    <a:pt x="115" y="99"/>
                    <a:pt x="114" y="100"/>
                    <a:pt x="114" y="101"/>
                  </a:cubicBezTo>
                  <a:cubicBezTo>
                    <a:pt x="112" y="102"/>
                    <a:pt x="110" y="103"/>
                    <a:pt x="108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4"/>
                    <a:pt x="75" y="120"/>
                    <a:pt x="75" y="120"/>
                  </a:cubicBezTo>
                  <a:cubicBezTo>
                    <a:pt x="77" y="119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5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7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9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7" y="121"/>
                    <a:pt x="91" y="119"/>
                  </a:cubicBezTo>
                  <a:cubicBezTo>
                    <a:pt x="95" y="116"/>
                    <a:pt x="100" y="114"/>
                    <a:pt x="104" y="112"/>
                  </a:cubicBezTo>
                  <a:cubicBezTo>
                    <a:pt x="102" y="113"/>
                    <a:pt x="99" y="115"/>
                    <a:pt x="97" y="117"/>
                  </a:cubicBezTo>
                  <a:cubicBezTo>
                    <a:pt x="92" y="120"/>
                    <a:pt x="87" y="122"/>
                    <a:pt x="82" y="126"/>
                  </a:cubicBezTo>
                  <a:cubicBezTo>
                    <a:pt x="81" y="126"/>
                    <a:pt x="79" y="126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1" y="109"/>
                    <a:pt x="99" y="110"/>
                    <a:pt x="97" y="111"/>
                  </a:cubicBezTo>
                  <a:cubicBezTo>
                    <a:pt x="90" y="116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2"/>
                    <a:pt x="96" y="115"/>
                    <a:pt x="88" y="120"/>
                  </a:cubicBezTo>
                  <a:cubicBezTo>
                    <a:pt x="85" y="121"/>
                    <a:pt x="79" y="124"/>
                    <a:pt x="77" y="125"/>
                  </a:cubicBezTo>
                  <a:cubicBezTo>
                    <a:pt x="82" y="122"/>
                    <a:pt x="87" y="119"/>
                    <a:pt x="91" y="116"/>
                  </a:cubicBezTo>
                  <a:cubicBezTo>
                    <a:pt x="95" y="113"/>
                    <a:pt x="100" y="111"/>
                    <a:pt x="104" y="108"/>
                  </a:cubicBezTo>
                  <a:cubicBezTo>
                    <a:pt x="105" y="107"/>
                    <a:pt x="107" y="106"/>
                    <a:pt x="109" y="105"/>
                  </a:cubicBezTo>
                  <a:cubicBezTo>
                    <a:pt x="109" y="105"/>
                    <a:pt x="109" y="105"/>
                    <a:pt x="109" y="104"/>
                  </a:cubicBezTo>
                  <a:cubicBezTo>
                    <a:pt x="111" y="104"/>
                    <a:pt x="112" y="103"/>
                    <a:pt x="113" y="102"/>
                  </a:cubicBezTo>
                  <a:cubicBezTo>
                    <a:pt x="113" y="104"/>
                    <a:pt x="112" y="105"/>
                    <a:pt x="112" y="106"/>
                  </a:cubicBezTo>
                  <a:cubicBezTo>
                    <a:pt x="112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9" y="122"/>
                    <a:pt x="67" y="122"/>
                    <a:pt x="66" y="121"/>
                  </a:cubicBezTo>
                  <a:cubicBezTo>
                    <a:pt x="72" y="118"/>
                    <a:pt x="79" y="116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5" y="115"/>
                    <a:pt x="106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20"/>
                    <a:pt x="97" y="122"/>
                    <a:pt x="93" y="124"/>
                  </a:cubicBezTo>
                  <a:cubicBezTo>
                    <a:pt x="93" y="124"/>
                    <a:pt x="93" y="125"/>
                    <a:pt x="93" y="125"/>
                  </a:cubicBezTo>
                  <a:cubicBezTo>
                    <a:pt x="90" y="126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8" y="122"/>
                    <a:pt x="100" y="121"/>
                    <a:pt x="102" y="119"/>
                  </a:cubicBezTo>
                  <a:cubicBezTo>
                    <a:pt x="102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6" y="97"/>
                  </a:moveTo>
                  <a:cubicBezTo>
                    <a:pt x="115" y="97"/>
                    <a:pt x="115" y="97"/>
                    <a:pt x="115" y="97"/>
                  </a:cubicBezTo>
                  <a:cubicBezTo>
                    <a:pt x="115" y="97"/>
                    <a:pt x="114" y="97"/>
                    <a:pt x="114" y="97"/>
                  </a:cubicBezTo>
                  <a:cubicBezTo>
                    <a:pt x="113" y="97"/>
                    <a:pt x="113" y="98"/>
                    <a:pt x="113" y="98"/>
                  </a:cubicBezTo>
                  <a:cubicBezTo>
                    <a:pt x="106" y="101"/>
                    <a:pt x="100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20"/>
                    <a:pt x="63" y="120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1" y="121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2"/>
                    <a:pt x="59" y="122"/>
                  </a:cubicBezTo>
                  <a:cubicBezTo>
                    <a:pt x="59" y="122"/>
                    <a:pt x="59" y="122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5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7" y="93"/>
                    <a:pt x="116" y="93"/>
                  </a:cubicBezTo>
                  <a:cubicBezTo>
                    <a:pt x="116" y="95"/>
                    <a:pt x="116" y="96"/>
                    <a:pt x="116" y="97"/>
                  </a:cubicBezTo>
                  <a:close/>
                  <a:moveTo>
                    <a:pt x="115" y="49"/>
                  </a:moveTo>
                  <a:cubicBezTo>
                    <a:pt x="106" y="54"/>
                    <a:pt x="97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1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6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6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7" y="49"/>
                    <a:pt x="110" y="48"/>
                    <a:pt x="113" y="45"/>
                  </a:cubicBezTo>
                  <a:cubicBezTo>
                    <a:pt x="114" y="46"/>
                    <a:pt x="115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2"/>
                    <a:pt x="25" y="74"/>
                  </a:cubicBezTo>
                  <a:cubicBezTo>
                    <a:pt x="19" y="77"/>
                    <a:pt x="13" y="81"/>
                    <a:pt x="6" y="8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7" y="82"/>
                    <a:pt x="9" y="81"/>
                    <a:pt x="10" y="80"/>
                  </a:cubicBezTo>
                  <a:cubicBezTo>
                    <a:pt x="11" y="79"/>
                    <a:pt x="13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9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7" y="48"/>
                    <a:pt x="85" y="44"/>
                    <a:pt x="94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8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7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6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9"/>
                    <a:pt x="49" y="54"/>
                    <a:pt x="37" y="59"/>
                  </a:cubicBezTo>
                  <a:cubicBezTo>
                    <a:pt x="32" y="61"/>
                    <a:pt x="27" y="63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5"/>
                    <a:pt x="9" y="72"/>
                    <a:pt x="10" y="71"/>
                  </a:cubicBezTo>
                  <a:cubicBezTo>
                    <a:pt x="13" y="70"/>
                    <a:pt x="15" y="68"/>
                    <a:pt x="17" y="67"/>
                  </a:cubicBezTo>
                  <a:cubicBezTo>
                    <a:pt x="23" y="64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9" y="37"/>
                    <a:pt x="84" y="34"/>
                  </a:cubicBezTo>
                  <a:cubicBezTo>
                    <a:pt x="89" y="33"/>
                    <a:pt x="93" y="31"/>
                    <a:pt x="97" y="28"/>
                  </a:cubicBezTo>
                  <a:cubicBezTo>
                    <a:pt x="98" y="29"/>
                    <a:pt x="99" y="29"/>
                    <a:pt x="100" y="30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4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70" y="22"/>
                    <a:pt x="70" y="21"/>
                    <a:pt x="70" y="20"/>
                  </a:cubicBezTo>
                  <a:cubicBezTo>
                    <a:pt x="71" y="20"/>
                    <a:pt x="72" y="21"/>
                    <a:pt x="74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1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3" y="48"/>
                    <a:pt x="11" y="49"/>
                    <a:pt x="10" y="50"/>
                  </a:cubicBezTo>
                  <a:cubicBezTo>
                    <a:pt x="10" y="50"/>
                    <a:pt x="10" y="50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4" y="47"/>
                    <a:pt x="16" y="46"/>
                    <a:pt x="18" y="44"/>
                  </a:cubicBezTo>
                  <a:cubicBezTo>
                    <a:pt x="22" y="42"/>
                    <a:pt x="27" y="39"/>
                    <a:pt x="32" y="36"/>
                  </a:cubicBezTo>
                  <a:cubicBezTo>
                    <a:pt x="41" y="31"/>
                    <a:pt x="52" y="26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1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2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2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6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90"/>
                  </a:cubicBezTo>
                  <a:cubicBezTo>
                    <a:pt x="8" y="88"/>
                    <a:pt x="8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63"/>
            <p:cNvSpPr>
              <a:spLocks noEditPoints="1"/>
            </p:cNvSpPr>
            <p:nvPr/>
          </p:nvSpPr>
          <p:spPr bwMode="auto">
            <a:xfrm>
              <a:off x="611188" y="6446838"/>
              <a:ext cx="468313" cy="496888"/>
            </a:xfrm>
            <a:custGeom>
              <a:avLst/>
              <a:gdLst>
                <a:gd name="T0" fmla="*/ 67 w 125"/>
                <a:gd name="T1" fmla="*/ 126 h 132"/>
                <a:gd name="T2" fmla="*/ 12 w 125"/>
                <a:gd name="T3" fmla="*/ 40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4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59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8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7 h 132"/>
                <a:gd name="T90" fmla="*/ 45 w 125"/>
                <a:gd name="T91" fmla="*/ 99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7 w 125"/>
                <a:gd name="T99" fmla="*/ 124 h 132"/>
                <a:gd name="T100" fmla="*/ 71 w 125"/>
                <a:gd name="T101" fmla="*/ 122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0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8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7"/>
                    <a:pt x="50" y="126"/>
                    <a:pt x="60" y="124"/>
                  </a:cubicBezTo>
                  <a:cubicBezTo>
                    <a:pt x="59" y="125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0"/>
                  </a:cubicBezTo>
                  <a:cubicBezTo>
                    <a:pt x="61" y="130"/>
                    <a:pt x="61" y="129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8"/>
                    <a:pt x="64" y="128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6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8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1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0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0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4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0"/>
                    <a:pt x="49" y="94"/>
                    <a:pt x="42" y="97"/>
                  </a:cubicBezTo>
                  <a:cubicBezTo>
                    <a:pt x="35" y="101"/>
                    <a:pt x="27" y="104"/>
                    <a:pt x="21" y="109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5"/>
                    <a:pt x="83" y="71"/>
                    <a:pt x="93" y="67"/>
                  </a:cubicBezTo>
                  <a:cubicBezTo>
                    <a:pt x="98" y="65"/>
                    <a:pt x="104" y="63"/>
                    <a:pt x="109" y="61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1"/>
                  </a:cubicBezTo>
                  <a:cubicBezTo>
                    <a:pt x="38" y="93"/>
                    <a:pt x="34" y="96"/>
                    <a:pt x="30" y="98"/>
                  </a:cubicBezTo>
                  <a:cubicBezTo>
                    <a:pt x="26" y="101"/>
                    <a:pt x="22" y="102"/>
                    <a:pt x="18" y="105"/>
                  </a:cubicBezTo>
                  <a:cubicBezTo>
                    <a:pt x="17" y="103"/>
                    <a:pt x="16" y="102"/>
                    <a:pt x="15" y="101"/>
                  </a:cubicBezTo>
                  <a:close/>
                  <a:moveTo>
                    <a:pt x="12" y="96"/>
                  </a:moveTo>
                  <a:cubicBezTo>
                    <a:pt x="15" y="96"/>
                    <a:pt x="17" y="95"/>
                    <a:pt x="20" y="93"/>
                  </a:cubicBezTo>
                  <a:cubicBezTo>
                    <a:pt x="24" y="91"/>
                    <a:pt x="29" y="90"/>
                    <a:pt x="33" y="88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7" y="75"/>
                    <a:pt x="68" y="74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1" y="91"/>
                    <a:pt x="22" y="94"/>
                    <a:pt x="14" y="99"/>
                  </a:cubicBezTo>
                  <a:cubicBezTo>
                    <a:pt x="13" y="98"/>
                    <a:pt x="13" y="97"/>
                    <a:pt x="12" y="96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1"/>
                    <a:pt x="18" y="89"/>
                    <a:pt x="21" y="88"/>
                  </a:cubicBezTo>
                  <a:cubicBezTo>
                    <a:pt x="26" y="85"/>
                    <a:pt x="31" y="83"/>
                    <a:pt x="36" y="81"/>
                  </a:cubicBezTo>
                  <a:cubicBezTo>
                    <a:pt x="46" y="77"/>
                    <a:pt x="55" y="73"/>
                    <a:pt x="64" y="69"/>
                  </a:cubicBezTo>
                  <a:cubicBezTo>
                    <a:pt x="66" y="69"/>
                    <a:pt x="67" y="68"/>
                    <a:pt x="68" y="68"/>
                  </a:cubicBezTo>
                  <a:cubicBezTo>
                    <a:pt x="66" y="69"/>
                    <a:pt x="63" y="70"/>
                    <a:pt x="60" y="71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89"/>
                  </a:cubicBezTo>
                  <a:cubicBezTo>
                    <a:pt x="19" y="91"/>
                    <a:pt x="15" y="93"/>
                    <a:pt x="12" y="95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4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1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3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79"/>
                  </a:cubicBezTo>
                  <a:cubicBezTo>
                    <a:pt x="32" y="81"/>
                    <a:pt x="28" y="82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89"/>
                  </a:cubicBezTo>
                  <a:cubicBezTo>
                    <a:pt x="12" y="88"/>
                    <a:pt x="15" y="86"/>
                    <a:pt x="18" y="84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1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1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3"/>
                  </a:cubicBezTo>
                  <a:cubicBezTo>
                    <a:pt x="39" y="31"/>
                    <a:pt x="25" y="39"/>
                    <a:pt x="11" y="47"/>
                  </a:cubicBezTo>
                  <a:cubicBezTo>
                    <a:pt x="12" y="46"/>
                    <a:pt x="13" y="44"/>
                    <a:pt x="14" y="43"/>
                  </a:cubicBezTo>
                  <a:close/>
                  <a:moveTo>
                    <a:pt x="10" y="49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8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5"/>
                    <a:pt x="15" y="48"/>
                    <a:pt x="12" y="49"/>
                  </a:cubicBezTo>
                  <a:cubicBezTo>
                    <a:pt x="11" y="49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lose/>
                  <a:moveTo>
                    <a:pt x="75" y="20"/>
                  </a:moveTo>
                  <a:cubicBezTo>
                    <a:pt x="78" y="20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1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5"/>
                    <a:pt x="8" y="67"/>
                    <a:pt x="6" y="68"/>
                  </a:cubicBezTo>
                  <a:cubicBezTo>
                    <a:pt x="9" y="66"/>
                    <a:pt x="12" y="65"/>
                    <a:pt x="15" y="63"/>
                  </a:cubicBezTo>
                  <a:cubicBezTo>
                    <a:pt x="21" y="59"/>
                    <a:pt x="28" y="55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2"/>
                    <a:pt x="86" y="30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29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1" y="31"/>
                    <a:pt x="86" y="32"/>
                    <a:pt x="81" y="34"/>
                  </a:cubicBezTo>
                  <a:cubicBezTo>
                    <a:pt x="83" y="33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4"/>
                    <a:pt x="67" y="34"/>
                  </a:cubicBezTo>
                  <a:cubicBezTo>
                    <a:pt x="55" y="40"/>
                    <a:pt x="42" y="45"/>
                    <a:pt x="29" y="51"/>
                  </a:cubicBezTo>
                  <a:cubicBezTo>
                    <a:pt x="40" y="46"/>
                    <a:pt x="51" y="40"/>
                    <a:pt x="61" y="35"/>
                  </a:cubicBezTo>
                  <a:cubicBezTo>
                    <a:pt x="62" y="34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5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29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7"/>
                    <a:pt x="44" y="40"/>
                  </a:cubicBezTo>
                  <a:cubicBezTo>
                    <a:pt x="33" y="45"/>
                    <a:pt x="21" y="50"/>
                    <a:pt x="11" y="57"/>
                  </a:cubicBezTo>
                  <a:cubicBezTo>
                    <a:pt x="11" y="57"/>
                    <a:pt x="11" y="57"/>
                    <a:pt x="11" y="56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2"/>
                    <a:pt x="57" y="33"/>
                    <a:pt x="58" y="33"/>
                  </a:cubicBezTo>
                  <a:close/>
                  <a:moveTo>
                    <a:pt x="67" y="29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5" y="31"/>
                  </a:cubicBezTo>
                  <a:cubicBezTo>
                    <a:pt x="65" y="31"/>
                    <a:pt x="64" y="31"/>
                    <a:pt x="63" y="31"/>
                  </a:cubicBezTo>
                  <a:cubicBezTo>
                    <a:pt x="64" y="31"/>
                    <a:pt x="65" y="30"/>
                    <a:pt x="67" y="29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4"/>
                    <a:pt x="81" y="23"/>
                  </a:cubicBezTo>
                  <a:cubicBezTo>
                    <a:pt x="77" y="24"/>
                    <a:pt x="73" y="27"/>
                    <a:pt x="69" y="29"/>
                  </a:cubicBezTo>
                  <a:cubicBezTo>
                    <a:pt x="69" y="29"/>
                    <a:pt x="69" y="28"/>
                    <a:pt x="69" y="28"/>
                  </a:cubicBezTo>
                  <a:close/>
                  <a:moveTo>
                    <a:pt x="82" y="27"/>
                  </a:moveTo>
                  <a:cubicBezTo>
                    <a:pt x="80" y="29"/>
                    <a:pt x="78" y="30"/>
                    <a:pt x="76" y="30"/>
                  </a:cubicBezTo>
                  <a:cubicBezTo>
                    <a:pt x="74" y="31"/>
                    <a:pt x="72" y="31"/>
                    <a:pt x="70" y="31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2" y="21"/>
                  </a:cubicBezTo>
                  <a:cubicBezTo>
                    <a:pt x="85" y="22"/>
                    <a:pt x="87" y="23"/>
                    <a:pt x="89" y="23"/>
                  </a:cubicBezTo>
                  <a:cubicBezTo>
                    <a:pt x="87" y="25"/>
                    <a:pt x="84" y="26"/>
                    <a:pt x="82" y="27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6"/>
                    <a:pt x="61" y="28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4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6"/>
                  </a:moveTo>
                  <a:cubicBezTo>
                    <a:pt x="59" y="27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7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0"/>
                  </a:cubicBezTo>
                  <a:cubicBezTo>
                    <a:pt x="10" y="50"/>
                    <a:pt x="10" y="50"/>
                    <a:pt x="10" y="51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2" y="50"/>
                    <a:pt x="12" y="49"/>
                  </a:cubicBezTo>
                  <a:cubicBezTo>
                    <a:pt x="14" y="49"/>
                    <a:pt x="16" y="47"/>
                    <a:pt x="18" y="46"/>
                  </a:cubicBezTo>
                  <a:cubicBezTo>
                    <a:pt x="24" y="43"/>
                    <a:pt x="30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5"/>
                    <a:pt x="60" y="26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1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3" y="31"/>
                    <a:pt x="54" y="32"/>
                    <a:pt x="54" y="32"/>
                  </a:cubicBezTo>
                  <a:cubicBezTo>
                    <a:pt x="39" y="40"/>
                    <a:pt x="23" y="49"/>
                    <a:pt x="7" y="58"/>
                  </a:cubicBezTo>
                  <a:cubicBezTo>
                    <a:pt x="8" y="56"/>
                    <a:pt x="9" y="53"/>
                    <a:pt x="9" y="51"/>
                  </a:cubicBezTo>
                  <a:close/>
                  <a:moveTo>
                    <a:pt x="7" y="59"/>
                  </a:moveTo>
                  <a:cubicBezTo>
                    <a:pt x="11" y="58"/>
                    <a:pt x="16" y="54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39"/>
                    <a:pt x="52" y="36"/>
                    <a:pt x="59" y="33"/>
                  </a:cubicBezTo>
                  <a:cubicBezTo>
                    <a:pt x="59" y="33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59"/>
                  </a:cubicBezTo>
                  <a:close/>
                  <a:moveTo>
                    <a:pt x="12" y="61"/>
                  </a:moveTo>
                  <a:cubicBezTo>
                    <a:pt x="15" y="59"/>
                    <a:pt x="19" y="57"/>
                    <a:pt x="23" y="56"/>
                  </a:cubicBezTo>
                  <a:cubicBezTo>
                    <a:pt x="30" y="52"/>
                    <a:pt x="38" y="48"/>
                    <a:pt x="46" y="44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5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2"/>
                    <a:pt x="12" y="61"/>
                  </a:cubicBezTo>
                  <a:close/>
                  <a:moveTo>
                    <a:pt x="6" y="69"/>
                  </a:moveTo>
                  <a:cubicBezTo>
                    <a:pt x="12" y="66"/>
                    <a:pt x="18" y="63"/>
                    <a:pt x="25" y="59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6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2"/>
                  </a:cubicBezTo>
                  <a:cubicBezTo>
                    <a:pt x="5" y="71"/>
                    <a:pt x="5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4"/>
                    <a:pt x="103" y="35"/>
                    <a:pt x="101" y="36"/>
                  </a:cubicBezTo>
                  <a:cubicBezTo>
                    <a:pt x="98" y="37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1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0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8"/>
                    <a:pt x="52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4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6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4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2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3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3"/>
                    <a:pt x="7" y="83"/>
                    <a:pt x="7" y="82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4"/>
                    <a:pt x="100" y="45"/>
                  </a:cubicBezTo>
                  <a:cubicBezTo>
                    <a:pt x="96" y="47"/>
                    <a:pt x="92" y="49"/>
                    <a:pt x="87" y="50"/>
                  </a:cubicBezTo>
                  <a:cubicBezTo>
                    <a:pt x="92" y="48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0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3"/>
                  </a:cubicBezTo>
                  <a:cubicBezTo>
                    <a:pt x="110" y="44"/>
                    <a:pt x="108" y="46"/>
                    <a:pt x="105" y="48"/>
                  </a:cubicBezTo>
                  <a:cubicBezTo>
                    <a:pt x="104" y="48"/>
                    <a:pt x="104" y="48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2"/>
                    <a:pt x="38" y="76"/>
                    <a:pt x="29" y="79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9" y="41"/>
                  </a:cubicBezTo>
                  <a:close/>
                  <a:moveTo>
                    <a:pt x="109" y="46"/>
                  </a:moveTo>
                  <a:cubicBezTo>
                    <a:pt x="109" y="46"/>
                    <a:pt x="109" y="46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6"/>
                  </a:cubicBezTo>
                  <a:close/>
                  <a:moveTo>
                    <a:pt x="114" y="50"/>
                  </a:moveTo>
                  <a:cubicBezTo>
                    <a:pt x="114" y="50"/>
                    <a:pt x="115" y="50"/>
                    <a:pt x="115" y="50"/>
                  </a:cubicBezTo>
                  <a:cubicBezTo>
                    <a:pt x="115" y="50"/>
                    <a:pt x="115" y="49"/>
                    <a:pt x="116" y="49"/>
                  </a:cubicBezTo>
                  <a:cubicBezTo>
                    <a:pt x="117" y="51"/>
                    <a:pt x="117" y="53"/>
                    <a:pt x="118" y="54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5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6"/>
                    <a:pt x="112" y="57"/>
                    <a:pt x="110" y="58"/>
                  </a:cubicBezTo>
                  <a:cubicBezTo>
                    <a:pt x="106" y="59"/>
                    <a:pt x="102" y="61"/>
                    <a:pt x="99" y="62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4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79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6" y="88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6"/>
                    <a:pt x="114" y="50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09"/>
                    <a:pt x="73" y="113"/>
                    <a:pt x="66" y="116"/>
                  </a:cubicBezTo>
                  <a:cubicBezTo>
                    <a:pt x="67" y="115"/>
                    <a:pt x="68" y="115"/>
                    <a:pt x="69" y="114"/>
                  </a:cubicBezTo>
                  <a:cubicBezTo>
                    <a:pt x="74" y="110"/>
                    <a:pt x="80" y="107"/>
                    <a:pt x="86" y="104"/>
                  </a:cubicBezTo>
                  <a:cubicBezTo>
                    <a:pt x="87" y="103"/>
                    <a:pt x="89" y="103"/>
                    <a:pt x="91" y="102"/>
                  </a:cubicBezTo>
                  <a:cubicBezTo>
                    <a:pt x="91" y="101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0"/>
                  </a:cubicBezTo>
                  <a:cubicBezTo>
                    <a:pt x="116" y="90"/>
                    <a:pt x="117" y="90"/>
                    <a:pt x="118" y="89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5"/>
                    <a:pt x="100" y="97"/>
                    <a:pt x="96" y="99"/>
                  </a:cubicBezTo>
                  <a:close/>
                  <a:moveTo>
                    <a:pt x="118" y="88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89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2"/>
                    <a:pt x="107" y="93"/>
                    <a:pt x="105" y="94"/>
                  </a:cubicBezTo>
                  <a:cubicBezTo>
                    <a:pt x="101" y="95"/>
                    <a:pt x="97" y="97"/>
                    <a:pt x="93" y="100"/>
                  </a:cubicBezTo>
                  <a:cubicBezTo>
                    <a:pt x="91" y="100"/>
                    <a:pt x="90" y="101"/>
                    <a:pt x="89" y="102"/>
                  </a:cubicBezTo>
                  <a:cubicBezTo>
                    <a:pt x="85" y="103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19"/>
                    <a:pt x="51" y="117"/>
                    <a:pt x="54" y="115"/>
                  </a:cubicBezTo>
                  <a:cubicBezTo>
                    <a:pt x="57" y="113"/>
                    <a:pt x="60" y="112"/>
                    <a:pt x="63" y="110"/>
                  </a:cubicBezTo>
                  <a:cubicBezTo>
                    <a:pt x="70" y="106"/>
                    <a:pt x="76" y="103"/>
                    <a:pt x="83" y="100"/>
                  </a:cubicBezTo>
                  <a:cubicBezTo>
                    <a:pt x="84" y="99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8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99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4"/>
                    <a:pt x="43" y="116"/>
                    <a:pt x="40" y="117"/>
                  </a:cubicBezTo>
                  <a:cubicBezTo>
                    <a:pt x="38" y="118"/>
                    <a:pt x="37" y="119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2"/>
                    <a:pt x="51" y="110"/>
                    <a:pt x="57" y="107"/>
                  </a:cubicBezTo>
                  <a:cubicBezTo>
                    <a:pt x="59" y="105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6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0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7"/>
                    <a:pt x="45" y="104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3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1"/>
                    <a:pt x="46" y="106"/>
                  </a:cubicBezTo>
                  <a:cubicBezTo>
                    <a:pt x="41" y="109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0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2"/>
                    <a:pt x="108" y="83"/>
                    <a:pt x="107" y="84"/>
                  </a:cubicBezTo>
                  <a:cubicBezTo>
                    <a:pt x="105" y="85"/>
                    <a:pt x="103" y="85"/>
                    <a:pt x="102" y="86"/>
                  </a:cubicBezTo>
                  <a:cubicBezTo>
                    <a:pt x="94" y="89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0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4"/>
                    <a:pt x="34" y="115"/>
                    <a:pt x="33" y="116"/>
                  </a:cubicBezTo>
                  <a:cubicBezTo>
                    <a:pt x="29" y="118"/>
                    <a:pt x="32" y="115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3"/>
                    <a:pt x="59" y="101"/>
                  </a:cubicBezTo>
                  <a:cubicBezTo>
                    <a:pt x="66" y="97"/>
                    <a:pt x="73" y="94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2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7"/>
                    <a:pt x="108" y="78"/>
                    <a:pt x="107" y="78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1"/>
                  </a:cubicBezTo>
                  <a:cubicBezTo>
                    <a:pt x="29" y="112"/>
                    <a:pt x="24" y="115"/>
                    <a:pt x="27" y="112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6"/>
                    <a:pt x="79" y="85"/>
                  </a:cubicBezTo>
                  <a:cubicBezTo>
                    <a:pt x="85" y="83"/>
                    <a:pt x="90" y="80"/>
                    <a:pt x="96" y="78"/>
                  </a:cubicBezTo>
                  <a:cubicBezTo>
                    <a:pt x="104" y="74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2"/>
                    <a:pt x="119" y="72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2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89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8" y="101"/>
                    <a:pt x="32" y="105"/>
                    <a:pt x="26" y="108"/>
                  </a:cubicBezTo>
                  <a:cubicBezTo>
                    <a:pt x="25" y="108"/>
                    <a:pt x="23" y="108"/>
                    <a:pt x="22" y="109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1"/>
                  </a:cubicBezTo>
                  <a:cubicBezTo>
                    <a:pt x="49" y="95"/>
                    <a:pt x="61" y="88"/>
                    <a:pt x="74" y="82"/>
                  </a:cubicBezTo>
                  <a:cubicBezTo>
                    <a:pt x="88" y="76"/>
                    <a:pt x="103" y="70"/>
                    <a:pt x="117" y="64"/>
                  </a:cubicBezTo>
                  <a:cubicBezTo>
                    <a:pt x="117" y="64"/>
                    <a:pt x="118" y="64"/>
                    <a:pt x="118" y="63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3"/>
                    <a:pt x="96" y="72"/>
                  </a:cubicBezTo>
                  <a:cubicBezTo>
                    <a:pt x="99" y="70"/>
                    <a:pt x="103" y="69"/>
                    <a:pt x="107" y="67"/>
                  </a:cubicBezTo>
                  <a:cubicBezTo>
                    <a:pt x="109" y="66"/>
                    <a:pt x="111" y="66"/>
                    <a:pt x="112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1"/>
                  </a:moveTo>
                  <a:cubicBezTo>
                    <a:pt x="74" y="81"/>
                    <a:pt x="73" y="82"/>
                    <a:pt x="73" y="82"/>
                  </a:cubicBezTo>
                  <a:cubicBezTo>
                    <a:pt x="60" y="87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4"/>
                    <a:pt x="21" y="103"/>
                    <a:pt x="23" y="103"/>
                  </a:cubicBezTo>
                  <a:cubicBezTo>
                    <a:pt x="29" y="99"/>
                    <a:pt x="36" y="95"/>
                    <a:pt x="42" y="92"/>
                  </a:cubicBezTo>
                  <a:cubicBezTo>
                    <a:pt x="56" y="84"/>
                    <a:pt x="70" y="78"/>
                    <a:pt x="85" y="72"/>
                  </a:cubicBezTo>
                  <a:cubicBezTo>
                    <a:pt x="91" y="70"/>
                    <a:pt x="98" y="67"/>
                    <a:pt x="104" y="64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59"/>
                  </a:cubicBezTo>
                  <a:cubicBezTo>
                    <a:pt x="115" y="59"/>
                    <a:pt x="117" y="58"/>
                    <a:pt x="118" y="57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0"/>
                    <a:pt x="119" y="62"/>
                  </a:cubicBezTo>
                  <a:cubicBezTo>
                    <a:pt x="103" y="67"/>
                    <a:pt x="89" y="74"/>
                    <a:pt x="74" y="81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7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0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7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99"/>
                  </a:cubicBezTo>
                  <a:cubicBezTo>
                    <a:pt x="51" y="97"/>
                    <a:pt x="56" y="95"/>
                    <a:pt x="62" y="92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2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0"/>
                    <a:pt x="58" y="116"/>
                    <a:pt x="65" y="113"/>
                  </a:cubicBezTo>
                  <a:cubicBezTo>
                    <a:pt x="71" y="110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6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0"/>
                  </a:cubicBezTo>
                  <a:cubicBezTo>
                    <a:pt x="112" y="101"/>
                    <a:pt x="110" y="102"/>
                    <a:pt x="108" y="103"/>
                  </a:cubicBezTo>
                  <a:cubicBezTo>
                    <a:pt x="101" y="107"/>
                    <a:pt x="93" y="110"/>
                    <a:pt x="86" y="114"/>
                  </a:cubicBezTo>
                  <a:cubicBezTo>
                    <a:pt x="82" y="116"/>
                    <a:pt x="77" y="118"/>
                    <a:pt x="73" y="121"/>
                  </a:cubicBezTo>
                  <a:cubicBezTo>
                    <a:pt x="69" y="123"/>
                    <a:pt x="75" y="119"/>
                    <a:pt x="76" y="119"/>
                  </a:cubicBezTo>
                  <a:cubicBezTo>
                    <a:pt x="78" y="118"/>
                    <a:pt x="79" y="117"/>
                    <a:pt x="81" y="115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8" y="111"/>
                    <a:pt x="108" y="111"/>
                  </a:cubicBezTo>
                  <a:cubicBezTo>
                    <a:pt x="104" y="114"/>
                    <a:pt x="99" y="117"/>
                    <a:pt x="95" y="119"/>
                  </a:cubicBezTo>
                  <a:cubicBezTo>
                    <a:pt x="93" y="121"/>
                    <a:pt x="90" y="122"/>
                    <a:pt x="88" y="123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7"/>
                    <a:pt x="104" y="112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7" y="124"/>
                  </a:moveTo>
                  <a:cubicBezTo>
                    <a:pt x="83" y="123"/>
                    <a:pt x="87" y="120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2"/>
                    <a:pt x="99" y="114"/>
                    <a:pt x="97" y="116"/>
                  </a:cubicBezTo>
                  <a:cubicBezTo>
                    <a:pt x="92" y="119"/>
                    <a:pt x="87" y="121"/>
                    <a:pt x="83" y="125"/>
                  </a:cubicBezTo>
                  <a:cubicBezTo>
                    <a:pt x="81" y="125"/>
                    <a:pt x="79" y="125"/>
                    <a:pt x="77" y="124"/>
                  </a:cubicBezTo>
                  <a:close/>
                  <a:moveTo>
                    <a:pt x="71" y="122"/>
                  </a:moveTo>
                  <a:cubicBezTo>
                    <a:pt x="82" y="117"/>
                    <a:pt x="92" y="112"/>
                    <a:pt x="103" y="107"/>
                  </a:cubicBezTo>
                  <a:cubicBezTo>
                    <a:pt x="101" y="108"/>
                    <a:pt x="99" y="109"/>
                    <a:pt x="98" y="110"/>
                  </a:cubicBezTo>
                  <a:cubicBezTo>
                    <a:pt x="90" y="115"/>
                    <a:pt x="83" y="119"/>
                    <a:pt x="76" y="124"/>
                  </a:cubicBezTo>
                  <a:cubicBezTo>
                    <a:pt x="74" y="124"/>
                    <a:pt x="73" y="123"/>
                    <a:pt x="71" y="122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7"/>
                  </a:cubicBezTo>
                  <a:cubicBezTo>
                    <a:pt x="106" y="106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3"/>
                  </a:cubicBezTo>
                  <a:cubicBezTo>
                    <a:pt x="111" y="103"/>
                    <a:pt x="112" y="102"/>
                    <a:pt x="114" y="101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1"/>
                    <a:pt x="68" y="121"/>
                    <a:pt x="66" y="120"/>
                  </a:cubicBezTo>
                  <a:cubicBezTo>
                    <a:pt x="73" y="117"/>
                    <a:pt x="79" y="115"/>
                    <a:pt x="85" y="112"/>
                  </a:cubicBezTo>
                  <a:cubicBezTo>
                    <a:pt x="80" y="115"/>
                    <a:pt x="75" y="118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4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4"/>
                    <a:pt x="104" y="115"/>
                    <a:pt x="103" y="116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1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1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0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8"/>
                  </a:moveTo>
                  <a:cubicBezTo>
                    <a:pt x="107" y="53"/>
                    <a:pt x="97" y="56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1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8"/>
                    <a:pt x="47" y="74"/>
                    <a:pt x="54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8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5"/>
                    <a:pt x="115" y="47"/>
                    <a:pt x="116" y="48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3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8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8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5" y="43"/>
                    <a:pt x="94" y="40"/>
                  </a:cubicBezTo>
                  <a:cubicBezTo>
                    <a:pt x="95" y="39"/>
                    <a:pt x="97" y="39"/>
                    <a:pt x="98" y="38"/>
                  </a:cubicBezTo>
                  <a:cubicBezTo>
                    <a:pt x="99" y="38"/>
                    <a:pt x="100" y="37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6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0"/>
                    <a:pt x="7" y="72"/>
                  </a:cubicBezTo>
                  <a:cubicBezTo>
                    <a:pt x="3" y="74"/>
                    <a:pt x="10" y="71"/>
                    <a:pt x="11" y="70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3"/>
                  </a:cubicBezTo>
                  <a:cubicBezTo>
                    <a:pt x="89" y="32"/>
                    <a:pt x="94" y="30"/>
                    <a:pt x="98" y="27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29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0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19"/>
                  </a:moveTo>
                  <a:cubicBezTo>
                    <a:pt x="66" y="19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7"/>
                    <a:pt x="11" y="48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8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19"/>
                  </a:cubicBezTo>
                  <a:cubicBezTo>
                    <a:pt x="63" y="19"/>
                    <a:pt x="65" y="19"/>
                    <a:pt x="66" y="19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1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29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0" y="21"/>
                    <a:pt x="51" y="21"/>
                    <a:pt x="52" y="20"/>
                  </a:cubicBezTo>
                  <a:cubicBezTo>
                    <a:pt x="52" y="20"/>
                    <a:pt x="52" y="20"/>
                    <a:pt x="53" y="20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4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7"/>
                    <a:pt x="54" y="65"/>
                    <a:pt x="60" y="62"/>
                  </a:cubicBezTo>
                  <a:cubicBezTo>
                    <a:pt x="46" y="69"/>
                    <a:pt x="34" y="76"/>
                    <a:pt x="20" y="83"/>
                  </a:cubicBezTo>
                  <a:cubicBezTo>
                    <a:pt x="19" y="83"/>
                    <a:pt x="18" y="83"/>
                    <a:pt x="17" y="84"/>
                  </a:cubicBezTo>
                  <a:cubicBezTo>
                    <a:pt x="14" y="85"/>
                    <a:pt x="12" y="87"/>
                    <a:pt x="9" y="89"/>
                  </a:cubicBezTo>
                  <a:cubicBezTo>
                    <a:pt x="8" y="87"/>
                    <a:pt x="8" y="86"/>
                    <a:pt x="7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64"/>
            <p:cNvSpPr>
              <a:spLocks noEditPoints="1"/>
            </p:cNvSpPr>
            <p:nvPr/>
          </p:nvSpPr>
          <p:spPr bwMode="auto">
            <a:xfrm>
              <a:off x="3552825" y="5868988"/>
              <a:ext cx="469900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7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6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39 h 132"/>
                <a:gd name="T50" fmla="*/ 101 w 125"/>
                <a:gd name="T51" fmla="*/ 44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1 h 132"/>
                <a:gd name="T98" fmla="*/ 78 w 125"/>
                <a:gd name="T99" fmla="*/ 125 h 132"/>
                <a:gd name="T100" fmla="*/ 71 w 125"/>
                <a:gd name="T101" fmla="*/ 123 h 132"/>
                <a:gd name="T102" fmla="*/ 112 w 125"/>
                <a:gd name="T103" fmla="*/ 105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4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7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29"/>
                    <a:pt x="62" y="129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7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6"/>
                    <a:pt x="69" y="125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7"/>
                    <a:pt x="24" y="24"/>
                    <a:pt x="12" y="41"/>
                  </a:cubicBezTo>
                  <a:cubicBezTo>
                    <a:pt x="1" y="56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3"/>
                    <a:pt x="33" y="100"/>
                    <a:pt x="40" y="97"/>
                  </a:cubicBezTo>
                  <a:cubicBezTo>
                    <a:pt x="47" y="93"/>
                    <a:pt x="55" y="90"/>
                    <a:pt x="63" y="87"/>
                  </a:cubicBezTo>
                  <a:cubicBezTo>
                    <a:pt x="56" y="90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8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8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8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5"/>
                    <a:pt x="65" y="76"/>
                  </a:cubicBezTo>
                  <a:cubicBezTo>
                    <a:pt x="56" y="79"/>
                    <a:pt x="48" y="83"/>
                    <a:pt x="39" y="87"/>
                  </a:cubicBezTo>
                  <a:cubicBezTo>
                    <a:pt x="31" y="91"/>
                    <a:pt x="22" y="95"/>
                    <a:pt x="14" y="99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2"/>
                    <a:pt x="11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1"/>
                  </a:cubicBezTo>
                  <a:cubicBezTo>
                    <a:pt x="46" y="78"/>
                    <a:pt x="55" y="73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0"/>
                    <a:pt x="60" y="72"/>
                  </a:cubicBezTo>
                  <a:cubicBezTo>
                    <a:pt x="51" y="76"/>
                    <a:pt x="42" y="79"/>
                    <a:pt x="34" y="83"/>
                  </a:cubicBezTo>
                  <a:cubicBezTo>
                    <a:pt x="30" y="85"/>
                    <a:pt x="26" y="87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4"/>
                    <a:pt x="11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59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4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1"/>
                    <a:pt x="44" y="75"/>
                    <a:pt x="36" y="80"/>
                  </a:cubicBezTo>
                  <a:cubicBezTo>
                    <a:pt x="32" y="81"/>
                    <a:pt x="28" y="83"/>
                    <a:pt x="24" y="84"/>
                  </a:cubicBezTo>
                  <a:cubicBezTo>
                    <a:pt x="19" y="86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4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0"/>
                    <a:pt x="18" y="39"/>
                    <a:pt x="20" y="38"/>
                  </a:cubicBezTo>
                  <a:cubicBezTo>
                    <a:pt x="24" y="36"/>
                    <a:pt x="28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7"/>
                  </a:cubicBezTo>
                  <a:cubicBezTo>
                    <a:pt x="46" y="30"/>
                    <a:pt x="42" y="33"/>
                    <a:pt x="37" y="35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49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1"/>
                  </a:cubicBezTo>
                  <a:cubicBezTo>
                    <a:pt x="78" y="23"/>
                    <a:pt x="74" y="25"/>
                    <a:pt x="69" y="27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3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8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0"/>
                    <a:pt x="71" y="34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8"/>
                    <a:pt x="82" y="29"/>
                    <a:pt x="80" y="30"/>
                  </a:cubicBezTo>
                  <a:cubicBezTo>
                    <a:pt x="81" y="29"/>
                    <a:pt x="81" y="29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7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4"/>
                    <a:pt x="66" y="35"/>
                    <a:pt x="67" y="35"/>
                  </a:cubicBezTo>
                  <a:cubicBezTo>
                    <a:pt x="55" y="40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0"/>
                    <a:pt x="62" y="31"/>
                  </a:cubicBezTo>
                  <a:cubicBezTo>
                    <a:pt x="61" y="31"/>
                    <a:pt x="59" y="31"/>
                    <a:pt x="58" y="30"/>
                  </a:cubicBezTo>
                  <a:close/>
                  <a:moveTo>
                    <a:pt x="58" y="33"/>
                  </a:moveTo>
                  <a:cubicBezTo>
                    <a:pt x="53" y="35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0"/>
                    <a:pt x="67" y="31"/>
                  </a:cubicBezTo>
                  <a:cubicBezTo>
                    <a:pt x="66" y="31"/>
                    <a:pt x="66" y="31"/>
                    <a:pt x="66" y="32"/>
                  </a:cubicBezTo>
                  <a:cubicBezTo>
                    <a:pt x="65" y="32"/>
                    <a:pt x="64" y="31"/>
                    <a:pt x="63" y="31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1"/>
                    <a:pt x="70" y="32"/>
                  </a:cubicBezTo>
                  <a:cubicBezTo>
                    <a:pt x="70" y="31"/>
                    <a:pt x="70" y="31"/>
                    <a:pt x="70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1"/>
                    <a:pt x="73" y="21"/>
                  </a:cubicBezTo>
                  <a:cubicBezTo>
                    <a:pt x="72" y="21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8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6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8"/>
                    <a:pt x="55" y="29"/>
                  </a:cubicBezTo>
                  <a:cubicBezTo>
                    <a:pt x="55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6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4"/>
                    <a:pt x="63" y="26"/>
                    <a:pt x="60" y="27"/>
                  </a:cubicBezTo>
                  <a:close/>
                  <a:moveTo>
                    <a:pt x="9" y="51"/>
                  </a:moveTo>
                  <a:cubicBezTo>
                    <a:pt x="13" y="50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6"/>
                    <a:pt x="48" y="34"/>
                    <a:pt x="53" y="31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1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3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2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1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1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2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2"/>
                    <a:pt x="82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0"/>
                    <a:pt x="18" y="71"/>
                    <a:pt x="17" y="71"/>
                  </a:cubicBezTo>
                  <a:cubicBezTo>
                    <a:pt x="22" y="68"/>
                    <a:pt x="27" y="66"/>
                    <a:pt x="31" y="64"/>
                  </a:cubicBezTo>
                  <a:cubicBezTo>
                    <a:pt x="42" y="59"/>
                    <a:pt x="53" y="53"/>
                    <a:pt x="64" y="48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3" y="72"/>
                    <a:pt x="18" y="68"/>
                    <a:pt x="24" y="64"/>
                  </a:cubicBezTo>
                  <a:cubicBezTo>
                    <a:pt x="33" y="59"/>
                    <a:pt x="43" y="56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1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6" y="56"/>
                    <a:pt x="54" y="56"/>
                  </a:cubicBezTo>
                  <a:cubicBezTo>
                    <a:pt x="45" y="61"/>
                    <a:pt x="36" y="65"/>
                    <a:pt x="28" y="69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93" y="48"/>
                    <a:pt x="74" y="56"/>
                    <a:pt x="56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2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3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8" y="51"/>
                  </a:cubicBezTo>
                  <a:cubicBezTo>
                    <a:pt x="92" y="49"/>
                    <a:pt x="97" y="46"/>
                    <a:pt x="101" y="44"/>
                  </a:cubicBezTo>
                  <a:cubicBezTo>
                    <a:pt x="102" y="44"/>
                    <a:pt x="103" y="44"/>
                    <a:pt x="103" y="43"/>
                  </a:cubicBezTo>
                  <a:close/>
                  <a:moveTo>
                    <a:pt x="109" y="42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10" y="41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2"/>
                    <a:pt x="113" y="44"/>
                  </a:cubicBezTo>
                  <a:cubicBezTo>
                    <a:pt x="110" y="44"/>
                    <a:pt x="108" y="47"/>
                    <a:pt x="105" y="48"/>
                  </a:cubicBezTo>
                  <a:cubicBezTo>
                    <a:pt x="105" y="48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6"/>
                    <a:pt x="29" y="79"/>
                  </a:cubicBezTo>
                  <a:cubicBezTo>
                    <a:pt x="28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6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3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2"/>
                    <a:pt x="20" y="92"/>
                  </a:cubicBezTo>
                  <a:cubicBezTo>
                    <a:pt x="27" y="89"/>
                    <a:pt x="32" y="84"/>
                    <a:pt x="40" y="81"/>
                  </a:cubicBezTo>
                  <a:cubicBezTo>
                    <a:pt x="53" y="76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4"/>
                  </a:cubicBezTo>
                  <a:cubicBezTo>
                    <a:pt x="88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7"/>
                    <a:pt x="108" y="94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7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1"/>
                    <a:pt x="89" y="102"/>
                  </a:cubicBezTo>
                  <a:cubicBezTo>
                    <a:pt x="86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1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7"/>
                    <a:pt x="56" y="110"/>
                    <a:pt x="50" y="113"/>
                  </a:cubicBezTo>
                  <a:cubicBezTo>
                    <a:pt x="47" y="115"/>
                    <a:pt x="44" y="116"/>
                    <a:pt x="40" y="118"/>
                  </a:cubicBezTo>
                  <a:cubicBezTo>
                    <a:pt x="38" y="119"/>
                    <a:pt x="37" y="120"/>
                    <a:pt x="35" y="120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4"/>
                    <a:pt x="63" y="103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6"/>
                  </a:cubicBezTo>
                  <a:cubicBezTo>
                    <a:pt x="89" y="93"/>
                    <a:pt x="97" y="89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2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5"/>
                    <a:pt x="36" y="118"/>
                    <a:pt x="34" y="120"/>
                  </a:cubicBezTo>
                  <a:cubicBezTo>
                    <a:pt x="33" y="119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2"/>
                    <a:pt x="39" y="108"/>
                    <a:pt x="45" y="105"/>
                  </a:cubicBezTo>
                  <a:cubicBezTo>
                    <a:pt x="54" y="100"/>
                    <a:pt x="63" y="97"/>
                    <a:pt x="72" y="93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8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2"/>
                    <a:pt x="30" y="117"/>
                  </a:cubicBezTo>
                  <a:cubicBezTo>
                    <a:pt x="28" y="116"/>
                    <a:pt x="27" y="115"/>
                    <a:pt x="26" y="114"/>
                  </a:cubicBezTo>
                  <a:close/>
                  <a:moveTo>
                    <a:pt x="92" y="91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0"/>
                    <a:pt x="93" y="91"/>
                    <a:pt x="92" y="91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0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3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6"/>
                    <a:pt x="76" y="97"/>
                    <a:pt x="75" y="97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2"/>
                    <a:pt x="63" y="103"/>
                    <a:pt x="62" y="103"/>
                  </a:cubicBezTo>
                  <a:cubicBezTo>
                    <a:pt x="54" y="106"/>
                    <a:pt x="46" y="110"/>
                    <a:pt x="38" y="114"/>
                  </a:cubicBezTo>
                  <a:cubicBezTo>
                    <a:pt x="36" y="115"/>
                    <a:pt x="34" y="115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7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20" y="76"/>
                    <a:pt x="119" y="78"/>
                  </a:cubicBezTo>
                  <a:cubicBezTo>
                    <a:pt x="117" y="79"/>
                    <a:pt x="114" y="80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7"/>
                    <a:pt x="71" y="93"/>
                    <a:pt x="57" y="99"/>
                  </a:cubicBezTo>
                  <a:cubicBezTo>
                    <a:pt x="51" y="101"/>
                    <a:pt x="45" y="104"/>
                    <a:pt x="39" y="107"/>
                  </a:cubicBezTo>
                  <a:cubicBezTo>
                    <a:pt x="36" y="108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0"/>
                    <a:pt x="32" y="109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80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4"/>
                    <a:pt x="99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0"/>
                    <a:pt x="104" y="73"/>
                    <a:pt x="96" y="76"/>
                  </a:cubicBezTo>
                  <a:cubicBezTo>
                    <a:pt x="90" y="79"/>
                    <a:pt x="83" y="83"/>
                    <a:pt x="76" y="86"/>
                  </a:cubicBezTo>
                  <a:cubicBezTo>
                    <a:pt x="66" y="90"/>
                    <a:pt x="55" y="94"/>
                    <a:pt x="45" y="99"/>
                  </a:cubicBezTo>
                  <a:cubicBezTo>
                    <a:pt x="39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3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4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0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2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4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8"/>
                    <a:pt x="85" y="72"/>
                  </a:cubicBezTo>
                  <a:cubicBezTo>
                    <a:pt x="91" y="70"/>
                    <a:pt x="98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4" y="67"/>
                    <a:pt x="89" y="74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59"/>
                    <a:pt x="111" y="60"/>
                    <a:pt x="109" y="60"/>
                  </a:cubicBezTo>
                  <a:cubicBezTo>
                    <a:pt x="96" y="65"/>
                    <a:pt x="83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99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3"/>
                    <a:pt x="105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6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0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9" y="105"/>
                    <a:pt x="31" y="108"/>
                    <a:pt x="25" y="113"/>
                  </a:cubicBezTo>
                  <a:cubicBezTo>
                    <a:pt x="24" y="112"/>
                    <a:pt x="23" y="111"/>
                    <a:pt x="22" y="110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5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5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0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3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1"/>
                  </a:moveTo>
                  <a:cubicBezTo>
                    <a:pt x="109" y="111"/>
                    <a:pt x="109" y="111"/>
                    <a:pt x="108" y="111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1"/>
                  </a:cubicBezTo>
                  <a:close/>
                  <a:moveTo>
                    <a:pt x="78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5"/>
                  </a:cubicBezTo>
                  <a:cubicBezTo>
                    <a:pt x="81" y="125"/>
                    <a:pt x="79" y="125"/>
                    <a:pt x="78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5"/>
                  </a:moveTo>
                  <a:cubicBezTo>
                    <a:pt x="105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2"/>
                    <a:pt x="100" y="110"/>
                    <a:pt x="104" y="108"/>
                  </a:cubicBezTo>
                  <a:cubicBezTo>
                    <a:pt x="106" y="107"/>
                    <a:pt x="107" y="105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5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3"/>
                  </a:cubicBezTo>
                  <a:cubicBezTo>
                    <a:pt x="107" y="112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1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5"/>
                    <a:pt x="85" y="125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0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6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19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3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5"/>
                    <a:pt x="17" y="88"/>
                    <a:pt x="12" y="92"/>
                  </a:cubicBezTo>
                  <a:cubicBezTo>
                    <a:pt x="19" y="87"/>
                    <a:pt x="26" y="84"/>
                    <a:pt x="33" y="81"/>
                  </a:cubicBezTo>
                  <a:cubicBezTo>
                    <a:pt x="41" y="79"/>
                    <a:pt x="47" y="74"/>
                    <a:pt x="55" y="71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2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8"/>
                    <a:pt x="53" y="61"/>
                    <a:pt x="26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79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3"/>
                    <a:pt x="25" y="72"/>
                  </a:cubicBezTo>
                  <a:cubicBezTo>
                    <a:pt x="39" y="65"/>
                    <a:pt x="53" y="58"/>
                    <a:pt x="67" y="51"/>
                  </a:cubicBezTo>
                  <a:cubicBezTo>
                    <a:pt x="67" y="51"/>
                    <a:pt x="68" y="51"/>
                    <a:pt x="68" y="50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6"/>
                  </a:cubicBezTo>
                  <a:cubicBezTo>
                    <a:pt x="104" y="36"/>
                    <a:pt x="105" y="35"/>
                    <a:pt x="107" y="34"/>
                  </a:cubicBezTo>
                  <a:cubicBezTo>
                    <a:pt x="108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4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8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8"/>
                    <a:pt x="100" y="29"/>
                  </a:cubicBezTo>
                  <a:cubicBezTo>
                    <a:pt x="101" y="30"/>
                    <a:pt x="102" y="30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8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4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40" y="25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4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50" y="21"/>
                  </a:cubicBezTo>
                  <a:cubicBezTo>
                    <a:pt x="51" y="21"/>
                    <a:pt x="51" y="21"/>
                    <a:pt x="52" y="21"/>
                  </a:cubicBezTo>
                  <a:cubicBezTo>
                    <a:pt x="52" y="21"/>
                    <a:pt x="53" y="21"/>
                    <a:pt x="53" y="21"/>
                  </a:cubicBezTo>
                  <a:cubicBezTo>
                    <a:pt x="51" y="21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5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6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7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65"/>
            <p:cNvSpPr>
              <a:spLocks noEditPoints="1"/>
            </p:cNvSpPr>
            <p:nvPr/>
          </p:nvSpPr>
          <p:spPr bwMode="auto">
            <a:xfrm>
              <a:off x="9007475" y="5473700"/>
              <a:ext cx="468313" cy="496888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7 w 125"/>
                <a:gd name="T5" fmla="*/ 91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0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0 h 132"/>
                <a:gd name="T26" fmla="*/ 39 w 125"/>
                <a:gd name="T27" fmla="*/ 41 h 132"/>
                <a:gd name="T28" fmla="*/ 69 w 125"/>
                <a:gd name="T29" fmla="*/ 29 h 132"/>
                <a:gd name="T30" fmla="*/ 69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4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8 w 125"/>
                <a:gd name="T67" fmla="*/ 97 h 132"/>
                <a:gd name="T68" fmla="*/ 33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8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8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8 w 125"/>
                <a:gd name="T97" fmla="*/ 111 h 132"/>
                <a:gd name="T98" fmla="*/ 77 w 125"/>
                <a:gd name="T99" fmla="*/ 125 h 132"/>
                <a:gd name="T100" fmla="*/ 71 w 125"/>
                <a:gd name="T101" fmla="*/ 123 h 132"/>
                <a:gd name="T102" fmla="*/ 111 w 125"/>
                <a:gd name="T103" fmla="*/ 105 h 132"/>
                <a:gd name="T104" fmla="*/ 93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0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2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19 w 125"/>
                <a:gd name="T123" fmla="*/ 37 h 132"/>
                <a:gd name="T124" fmla="*/ 59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29" y="121"/>
                  </a:moveTo>
                  <a:cubicBezTo>
                    <a:pt x="39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0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7" y="127"/>
                    <a:pt x="68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6" y="121"/>
                    <a:pt x="112" y="112"/>
                    <a:pt x="117" y="102"/>
                  </a:cubicBezTo>
                  <a:cubicBezTo>
                    <a:pt x="124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2" y="11"/>
                    <a:pt x="76" y="6"/>
                    <a:pt x="80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7"/>
                    <a:pt x="23" y="24"/>
                    <a:pt x="12" y="41"/>
                  </a:cubicBezTo>
                  <a:cubicBezTo>
                    <a:pt x="0" y="56"/>
                    <a:pt x="0" y="78"/>
                    <a:pt x="8" y="95"/>
                  </a:cubicBezTo>
                  <a:cubicBezTo>
                    <a:pt x="13" y="105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0"/>
                    <a:pt x="39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5" y="91"/>
                    <a:pt x="48" y="94"/>
                    <a:pt x="42" y="98"/>
                  </a:cubicBezTo>
                  <a:cubicBezTo>
                    <a:pt x="35" y="101"/>
                    <a:pt x="26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2" y="100"/>
                    <a:pt x="31" y="94"/>
                    <a:pt x="37" y="91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3" y="76"/>
                    <a:pt x="83" y="71"/>
                    <a:pt x="93" y="67"/>
                  </a:cubicBezTo>
                  <a:cubicBezTo>
                    <a:pt x="98" y="65"/>
                    <a:pt x="103" y="64"/>
                    <a:pt x="109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4" y="72"/>
                    <a:pt x="76" y="75"/>
                    <a:pt x="67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7" y="94"/>
                    <a:pt x="33" y="96"/>
                    <a:pt x="30" y="99"/>
                  </a:cubicBezTo>
                  <a:cubicBezTo>
                    <a:pt x="26" y="101"/>
                    <a:pt x="21" y="103"/>
                    <a:pt x="17" y="105"/>
                  </a:cubicBezTo>
                  <a:cubicBezTo>
                    <a:pt x="16" y="104"/>
                    <a:pt x="15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8" y="90"/>
                    <a:pt x="33" y="89"/>
                  </a:cubicBezTo>
                  <a:cubicBezTo>
                    <a:pt x="43" y="84"/>
                    <a:pt x="53" y="80"/>
                    <a:pt x="63" y="76"/>
                  </a:cubicBezTo>
                  <a:cubicBezTo>
                    <a:pt x="65" y="76"/>
                    <a:pt x="66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79"/>
                    <a:pt x="47" y="83"/>
                    <a:pt x="39" y="87"/>
                  </a:cubicBezTo>
                  <a:cubicBezTo>
                    <a:pt x="30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2"/>
                    <a:pt x="10" y="93"/>
                    <a:pt x="10" y="92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3"/>
                    <a:pt x="36" y="82"/>
                  </a:cubicBezTo>
                  <a:cubicBezTo>
                    <a:pt x="45" y="78"/>
                    <a:pt x="55" y="74"/>
                    <a:pt x="64" y="70"/>
                  </a:cubicBezTo>
                  <a:cubicBezTo>
                    <a:pt x="65" y="69"/>
                    <a:pt x="67" y="69"/>
                    <a:pt x="68" y="68"/>
                  </a:cubicBezTo>
                  <a:cubicBezTo>
                    <a:pt x="65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7"/>
                    <a:pt x="22" y="90"/>
                  </a:cubicBezTo>
                  <a:cubicBezTo>
                    <a:pt x="18" y="92"/>
                    <a:pt x="15" y="93"/>
                    <a:pt x="12" y="96"/>
                  </a:cubicBezTo>
                  <a:cubicBezTo>
                    <a:pt x="11" y="95"/>
                    <a:pt x="10" y="93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5" y="78"/>
                  </a:cubicBezTo>
                  <a:cubicBezTo>
                    <a:pt x="50" y="72"/>
                    <a:pt x="64" y="65"/>
                    <a:pt x="78" y="59"/>
                  </a:cubicBezTo>
                  <a:cubicBezTo>
                    <a:pt x="84" y="57"/>
                    <a:pt x="90" y="55"/>
                    <a:pt x="95" y="53"/>
                  </a:cubicBezTo>
                  <a:cubicBezTo>
                    <a:pt x="94" y="54"/>
                    <a:pt x="92" y="55"/>
                    <a:pt x="90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5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0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0" y="35"/>
                    <a:pt x="16" y="42"/>
                  </a:cubicBezTo>
                  <a:cubicBezTo>
                    <a:pt x="15" y="42"/>
                    <a:pt x="15" y="42"/>
                    <a:pt x="14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1"/>
                    <a:pt x="18" y="39"/>
                    <a:pt x="20" y="38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5" y="32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1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1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7" y="21"/>
                    <a:pt x="79" y="21"/>
                    <a:pt x="82" y="22"/>
                  </a:cubicBezTo>
                  <a:cubicBezTo>
                    <a:pt x="77" y="23"/>
                    <a:pt x="73" y="25"/>
                    <a:pt x="69" y="27"/>
                  </a:cubicBezTo>
                  <a:cubicBezTo>
                    <a:pt x="69" y="26"/>
                    <a:pt x="69" y="25"/>
                    <a:pt x="69" y="24"/>
                  </a:cubicBezTo>
                  <a:cubicBezTo>
                    <a:pt x="71" y="23"/>
                    <a:pt x="73" y="22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6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1" y="65"/>
                    <a:pt x="14" y="63"/>
                  </a:cubicBezTo>
                  <a:cubicBezTo>
                    <a:pt x="21" y="59"/>
                    <a:pt x="27" y="56"/>
                    <a:pt x="34" y="52"/>
                  </a:cubicBezTo>
                  <a:cubicBezTo>
                    <a:pt x="46" y="46"/>
                    <a:pt x="58" y="41"/>
                    <a:pt x="70" y="34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7"/>
                    <a:pt x="85" y="28"/>
                  </a:cubicBezTo>
                  <a:cubicBezTo>
                    <a:pt x="83" y="28"/>
                    <a:pt x="81" y="29"/>
                    <a:pt x="80" y="30"/>
                  </a:cubicBezTo>
                  <a:cubicBezTo>
                    <a:pt x="80" y="29"/>
                    <a:pt x="81" y="29"/>
                    <a:pt x="82" y="29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89" y="24"/>
                    <a:pt x="90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6" y="28"/>
                    <a:pt x="96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3" y="29"/>
                  </a:cubicBezTo>
                  <a:cubicBezTo>
                    <a:pt x="94" y="29"/>
                    <a:pt x="96" y="27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4"/>
                    <a:pt x="62" y="34"/>
                  </a:cubicBezTo>
                  <a:close/>
                  <a:moveTo>
                    <a:pt x="58" y="30"/>
                  </a:moveTo>
                  <a:cubicBezTo>
                    <a:pt x="61" y="29"/>
                    <a:pt x="64" y="27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5" y="30"/>
                    <a:pt x="63" y="30"/>
                    <a:pt x="61" y="31"/>
                  </a:cubicBezTo>
                  <a:cubicBezTo>
                    <a:pt x="60" y="31"/>
                    <a:pt x="59" y="31"/>
                    <a:pt x="58" y="30"/>
                  </a:cubicBezTo>
                  <a:close/>
                  <a:moveTo>
                    <a:pt x="57" y="33"/>
                  </a:moveTo>
                  <a:cubicBezTo>
                    <a:pt x="53" y="35"/>
                    <a:pt x="48" y="38"/>
                    <a:pt x="44" y="40"/>
                  </a:cubicBezTo>
                  <a:cubicBezTo>
                    <a:pt x="32" y="45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4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7" y="33"/>
                  </a:cubicBezTo>
                  <a:close/>
                  <a:moveTo>
                    <a:pt x="66" y="30"/>
                  </a:moveTo>
                  <a:cubicBezTo>
                    <a:pt x="66" y="30"/>
                    <a:pt x="66" y="31"/>
                    <a:pt x="66" y="31"/>
                  </a:cubicBezTo>
                  <a:cubicBezTo>
                    <a:pt x="66" y="31"/>
                    <a:pt x="66" y="31"/>
                    <a:pt x="65" y="32"/>
                  </a:cubicBezTo>
                  <a:cubicBezTo>
                    <a:pt x="64" y="32"/>
                    <a:pt x="63" y="32"/>
                    <a:pt x="63" y="31"/>
                  </a:cubicBezTo>
                  <a:cubicBezTo>
                    <a:pt x="64" y="31"/>
                    <a:pt x="65" y="30"/>
                    <a:pt x="66" y="30"/>
                  </a:cubicBezTo>
                  <a:close/>
                  <a:moveTo>
                    <a:pt x="69" y="28"/>
                  </a:moveTo>
                  <a:cubicBezTo>
                    <a:pt x="73" y="26"/>
                    <a:pt x="77" y="25"/>
                    <a:pt x="80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1"/>
                    <a:pt x="71" y="32"/>
                    <a:pt x="69" y="32"/>
                  </a:cubicBezTo>
                  <a:cubicBezTo>
                    <a:pt x="69" y="31"/>
                    <a:pt x="69" y="31"/>
                    <a:pt x="69" y="30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2"/>
                    <a:pt x="87" y="23"/>
                    <a:pt x="89" y="24"/>
                  </a:cubicBezTo>
                  <a:cubicBezTo>
                    <a:pt x="86" y="25"/>
                    <a:pt x="84" y="26"/>
                    <a:pt x="82" y="28"/>
                  </a:cubicBezTo>
                  <a:close/>
                  <a:moveTo>
                    <a:pt x="69" y="23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69" y="23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8"/>
                    <a:pt x="57" y="30"/>
                  </a:cubicBezTo>
                  <a:cubicBezTo>
                    <a:pt x="57" y="30"/>
                    <a:pt x="57" y="30"/>
                    <a:pt x="56" y="30"/>
                  </a:cubicBezTo>
                  <a:cubicBezTo>
                    <a:pt x="60" y="28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4" y="29"/>
                    <a:pt x="54" y="29"/>
                    <a:pt x="53" y="28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29" y="40"/>
                    <a:pt x="35" y="37"/>
                  </a:cubicBezTo>
                  <a:cubicBezTo>
                    <a:pt x="46" y="31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4" y="24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7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8" y="56"/>
                    <a:pt x="8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0"/>
                    <a:pt x="11" y="61"/>
                  </a:cubicBezTo>
                  <a:cubicBezTo>
                    <a:pt x="9" y="62"/>
                    <a:pt x="7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2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7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5" y="69"/>
                  </a:moveTo>
                  <a:cubicBezTo>
                    <a:pt x="12" y="67"/>
                    <a:pt x="18" y="63"/>
                    <a:pt x="24" y="60"/>
                  </a:cubicBezTo>
                  <a:cubicBezTo>
                    <a:pt x="32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6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2" y="69"/>
                    <a:pt x="5" y="73"/>
                  </a:cubicBezTo>
                  <a:cubicBezTo>
                    <a:pt x="5" y="72"/>
                    <a:pt x="5" y="70"/>
                    <a:pt x="5" y="69"/>
                  </a:cubicBezTo>
                  <a:close/>
                  <a:moveTo>
                    <a:pt x="104" y="32"/>
                  </a:moveTo>
                  <a:cubicBezTo>
                    <a:pt x="104" y="33"/>
                    <a:pt x="105" y="33"/>
                    <a:pt x="106" y="34"/>
                  </a:cubicBezTo>
                  <a:cubicBezTo>
                    <a:pt x="104" y="35"/>
                    <a:pt x="102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8" y="41"/>
                    <a:pt x="85" y="42"/>
                    <a:pt x="81" y="44"/>
                  </a:cubicBezTo>
                  <a:cubicBezTo>
                    <a:pt x="78" y="45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6" y="66"/>
                    <a:pt x="31" y="64"/>
                  </a:cubicBezTo>
                  <a:cubicBezTo>
                    <a:pt x="42" y="59"/>
                    <a:pt x="52" y="53"/>
                    <a:pt x="63" y="49"/>
                  </a:cubicBezTo>
                  <a:cubicBezTo>
                    <a:pt x="73" y="44"/>
                    <a:pt x="84" y="40"/>
                    <a:pt x="94" y="36"/>
                  </a:cubicBezTo>
                  <a:cubicBezTo>
                    <a:pt x="97" y="35"/>
                    <a:pt x="100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8" y="77"/>
                    <a:pt x="11" y="75"/>
                    <a:pt x="13" y="74"/>
                  </a:cubicBezTo>
                  <a:cubicBezTo>
                    <a:pt x="17" y="71"/>
                    <a:pt x="21" y="70"/>
                    <a:pt x="25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5"/>
                    <a:pt x="57" y="55"/>
                    <a:pt x="58" y="55"/>
                  </a:cubicBezTo>
                  <a:cubicBezTo>
                    <a:pt x="57" y="55"/>
                    <a:pt x="55" y="56"/>
                    <a:pt x="54" y="56"/>
                  </a:cubicBezTo>
                  <a:cubicBezTo>
                    <a:pt x="45" y="61"/>
                    <a:pt x="36" y="65"/>
                    <a:pt x="27" y="70"/>
                  </a:cubicBezTo>
                  <a:cubicBezTo>
                    <a:pt x="20" y="73"/>
                    <a:pt x="13" y="76"/>
                    <a:pt x="6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3" y="81"/>
                    <a:pt x="19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0" y="40"/>
                  </a:cubicBezTo>
                  <a:cubicBezTo>
                    <a:pt x="92" y="48"/>
                    <a:pt x="74" y="56"/>
                    <a:pt x="55" y="63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40" y="71"/>
                    <a:pt x="35" y="72"/>
                    <a:pt x="30" y="74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1" y="49"/>
                    <a:pt x="87" y="51"/>
                  </a:cubicBezTo>
                  <a:cubicBezTo>
                    <a:pt x="92" y="49"/>
                    <a:pt x="96" y="47"/>
                    <a:pt x="101" y="45"/>
                  </a:cubicBezTo>
                  <a:cubicBezTo>
                    <a:pt x="102" y="44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0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2" y="42"/>
                    <a:pt x="113" y="44"/>
                  </a:cubicBezTo>
                  <a:cubicBezTo>
                    <a:pt x="110" y="44"/>
                    <a:pt x="107" y="47"/>
                    <a:pt x="105" y="48"/>
                  </a:cubicBezTo>
                  <a:cubicBezTo>
                    <a:pt x="104" y="48"/>
                    <a:pt x="104" y="49"/>
                    <a:pt x="103" y="49"/>
                  </a:cubicBezTo>
                  <a:cubicBezTo>
                    <a:pt x="103" y="49"/>
                    <a:pt x="103" y="49"/>
                    <a:pt x="102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7" y="76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0" y="63"/>
                  </a:cubicBezTo>
                  <a:cubicBezTo>
                    <a:pt x="76" y="55"/>
                    <a:pt x="93" y="50"/>
                    <a:pt x="108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8" y="47"/>
                    <a:pt x="108" y="47"/>
                  </a:cubicBezTo>
                  <a:cubicBezTo>
                    <a:pt x="109" y="47"/>
                    <a:pt x="109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0"/>
                    <a:pt x="115" y="50"/>
                  </a:cubicBezTo>
                  <a:cubicBezTo>
                    <a:pt x="115" y="50"/>
                    <a:pt x="115" y="50"/>
                    <a:pt x="116" y="49"/>
                  </a:cubicBezTo>
                  <a:cubicBezTo>
                    <a:pt x="116" y="51"/>
                    <a:pt x="117" y="53"/>
                    <a:pt x="117" y="55"/>
                  </a:cubicBezTo>
                  <a:cubicBezTo>
                    <a:pt x="117" y="55"/>
                    <a:pt x="117" y="55"/>
                    <a:pt x="116" y="55"/>
                  </a:cubicBezTo>
                  <a:cubicBezTo>
                    <a:pt x="116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1" y="57"/>
                    <a:pt x="110" y="58"/>
                  </a:cubicBezTo>
                  <a:cubicBezTo>
                    <a:pt x="106" y="60"/>
                    <a:pt x="102" y="61"/>
                    <a:pt x="98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4"/>
                    <a:pt x="93" y="65"/>
                  </a:cubicBezTo>
                  <a:cubicBezTo>
                    <a:pt x="84" y="68"/>
                    <a:pt x="75" y="71"/>
                    <a:pt x="67" y="74"/>
                  </a:cubicBezTo>
                  <a:cubicBezTo>
                    <a:pt x="52" y="80"/>
                    <a:pt x="38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6" y="93"/>
                    <a:pt x="18" y="93"/>
                    <a:pt x="19" y="92"/>
                  </a:cubicBezTo>
                  <a:cubicBezTo>
                    <a:pt x="26" y="89"/>
                    <a:pt x="32" y="84"/>
                    <a:pt x="39" y="82"/>
                  </a:cubicBezTo>
                  <a:cubicBezTo>
                    <a:pt x="53" y="76"/>
                    <a:pt x="65" y="70"/>
                    <a:pt x="79" y="64"/>
                  </a:cubicBezTo>
                  <a:cubicBezTo>
                    <a:pt x="90" y="60"/>
                    <a:pt x="102" y="57"/>
                    <a:pt x="113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0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0" y="97"/>
                    <a:pt x="108" y="95"/>
                    <a:pt x="115" y="91"/>
                  </a:cubicBezTo>
                  <a:cubicBezTo>
                    <a:pt x="116" y="90"/>
                    <a:pt x="117" y="90"/>
                    <a:pt x="117" y="90"/>
                  </a:cubicBezTo>
                  <a:cubicBezTo>
                    <a:pt x="117" y="90"/>
                    <a:pt x="117" y="90"/>
                    <a:pt x="117" y="90"/>
                  </a:cubicBezTo>
                  <a:close/>
                  <a:moveTo>
                    <a:pt x="95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4"/>
                    <a:pt x="108" y="94"/>
                  </a:cubicBezTo>
                  <a:cubicBezTo>
                    <a:pt x="104" y="96"/>
                    <a:pt x="100" y="98"/>
                    <a:pt x="95" y="99"/>
                  </a:cubicBezTo>
                  <a:close/>
                  <a:moveTo>
                    <a:pt x="118" y="89"/>
                  </a:moveTo>
                  <a:cubicBezTo>
                    <a:pt x="117" y="89"/>
                    <a:pt x="117" y="89"/>
                    <a:pt x="117" y="89"/>
                  </a:cubicBezTo>
                  <a:cubicBezTo>
                    <a:pt x="116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4" y="90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1" y="101"/>
                    <a:pt x="90" y="102"/>
                    <a:pt x="88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6" y="121"/>
                    <a:pt x="44" y="122"/>
                  </a:cubicBezTo>
                  <a:cubicBezTo>
                    <a:pt x="40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6" y="114"/>
                    <a:pt x="60" y="112"/>
                    <a:pt x="63" y="110"/>
                  </a:cubicBezTo>
                  <a:cubicBezTo>
                    <a:pt x="69" y="107"/>
                    <a:pt x="76" y="103"/>
                    <a:pt x="83" y="100"/>
                  </a:cubicBezTo>
                  <a:cubicBezTo>
                    <a:pt x="84" y="100"/>
                    <a:pt x="84" y="99"/>
                    <a:pt x="85" y="99"/>
                  </a:cubicBezTo>
                  <a:cubicBezTo>
                    <a:pt x="96" y="95"/>
                    <a:pt x="107" y="90"/>
                    <a:pt x="118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8" y="84"/>
                  </a:moveTo>
                  <a:cubicBezTo>
                    <a:pt x="108" y="88"/>
                    <a:pt x="98" y="92"/>
                    <a:pt x="88" y="97"/>
                  </a:cubicBezTo>
                  <a:cubicBezTo>
                    <a:pt x="81" y="100"/>
                    <a:pt x="74" y="102"/>
                    <a:pt x="68" y="105"/>
                  </a:cubicBezTo>
                  <a:cubicBezTo>
                    <a:pt x="61" y="107"/>
                    <a:pt x="55" y="110"/>
                    <a:pt x="50" y="113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3"/>
                  </a:cubicBezTo>
                  <a:cubicBezTo>
                    <a:pt x="68" y="101"/>
                    <a:pt x="73" y="99"/>
                    <a:pt x="78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8" y="93"/>
                    <a:pt x="97" y="90"/>
                    <a:pt x="106" y="85"/>
                  </a:cubicBezTo>
                  <a:cubicBezTo>
                    <a:pt x="108" y="84"/>
                    <a:pt x="111" y="83"/>
                    <a:pt x="113" y="82"/>
                  </a:cubicBezTo>
                  <a:cubicBezTo>
                    <a:pt x="116" y="81"/>
                    <a:pt x="117" y="81"/>
                    <a:pt x="119" y="79"/>
                  </a:cubicBezTo>
                  <a:cubicBezTo>
                    <a:pt x="119" y="81"/>
                    <a:pt x="119" y="83"/>
                    <a:pt x="118" y="84"/>
                  </a:cubicBezTo>
                  <a:close/>
                  <a:moveTo>
                    <a:pt x="30" y="118"/>
                  </a:moveTo>
                  <a:cubicBezTo>
                    <a:pt x="39" y="114"/>
                    <a:pt x="48" y="110"/>
                    <a:pt x="56" y="106"/>
                  </a:cubicBezTo>
                  <a:cubicBezTo>
                    <a:pt x="55" y="107"/>
                    <a:pt x="53" y="108"/>
                    <a:pt x="52" y="109"/>
                  </a:cubicBezTo>
                  <a:cubicBezTo>
                    <a:pt x="48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3" y="120"/>
                  </a:cubicBezTo>
                  <a:cubicBezTo>
                    <a:pt x="32" y="120"/>
                    <a:pt x="31" y="119"/>
                    <a:pt x="30" y="118"/>
                  </a:cubicBezTo>
                  <a:close/>
                  <a:moveTo>
                    <a:pt x="26" y="114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8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1" y="91"/>
                    <a:pt x="76" y="93"/>
                    <a:pt x="70" y="95"/>
                  </a:cubicBezTo>
                  <a:cubicBezTo>
                    <a:pt x="62" y="98"/>
                    <a:pt x="53" y="102"/>
                    <a:pt x="46" y="106"/>
                  </a:cubicBezTo>
                  <a:cubicBezTo>
                    <a:pt x="41" y="110"/>
                    <a:pt x="33" y="112"/>
                    <a:pt x="29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1" y="92"/>
                  </a:moveTo>
                  <a:cubicBezTo>
                    <a:pt x="93" y="91"/>
                    <a:pt x="94" y="90"/>
                    <a:pt x="95" y="90"/>
                  </a:cubicBezTo>
                  <a:cubicBezTo>
                    <a:pt x="94" y="90"/>
                    <a:pt x="93" y="91"/>
                    <a:pt x="91" y="92"/>
                  </a:cubicBezTo>
                  <a:close/>
                  <a:moveTo>
                    <a:pt x="114" y="81"/>
                  </a:moveTo>
                  <a:cubicBezTo>
                    <a:pt x="114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4" y="81"/>
                    <a:pt x="114" y="81"/>
                    <a:pt x="114" y="81"/>
                  </a:cubicBezTo>
                  <a:close/>
                  <a:moveTo>
                    <a:pt x="111" y="82"/>
                  </a:moveTo>
                  <a:cubicBezTo>
                    <a:pt x="110" y="83"/>
                    <a:pt x="108" y="84"/>
                    <a:pt x="106" y="84"/>
                  </a:cubicBezTo>
                  <a:cubicBezTo>
                    <a:pt x="105" y="85"/>
                    <a:pt x="103" y="86"/>
                    <a:pt x="102" y="86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8" y="96"/>
                    <a:pt x="76" y="97"/>
                    <a:pt x="75" y="98"/>
                  </a:cubicBezTo>
                  <a:cubicBezTo>
                    <a:pt x="71" y="99"/>
                    <a:pt x="67" y="101"/>
                    <a:pt x="64" y="102"/>
                  </a:cubicBezTo>
                  <a:cubicBezTo>
                    <a:pt x="63" y="102"/>
                    <a:pt x="62" y="103"/>
                    <a:pt x="62" y="103"/>
                  </a:cubicBezTo>
                  <a:cubicBezTo>
                    <a:pt x="54" y="107"/>
                    <a:pt x="45" y="110"/>
                    <a:pt x="37" y="114"/>
                  </a:cubicBezTo>
                  <a:cubicBezTo>
                    <a:pt x="36" y="115"/>
                    <a:pt x="34" y="116"/>
                    <a:pt x="32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3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89"/>
                    <a:pt x="93" y="86"/>
                    <a:pt x="99" y="83"/>
                  </a:cubicBezTo>
                  <a:cubicBezTo>
                    <a:pt x="101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5"/>
                    <a:pt x="119" y="76"/>
                    <a:pt x="119" y="78"/>
                  </a:cubicBezTo>
                  <a:cubicBezTo>
                    <a:pt x="116" y="79"/>
                    <a:pt x="114" y="80"/>
                    <a:pt x="111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7" y="79"/>
                  </a:cubicBezTo>
                  <a:cubicBezTo>
                    <a:pt x="104" y="80"/>
                    <a:pt x="101" y="81"/>
                    <a:pt x="98" y="82"/>
                  </a:cubicBezTo>
                  <a:cubicBezTo>
                    <a:pt x="84" y="88"/>
                    <a:pt x="70" y="93"/>
                    <a:pt x="56" y="99"/>
                  </a:cubicBezTo>
                  <a:cubicBezTo>
                    <a:pt x="50" y="101"/>
                    <a:pt x="44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0" y="110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3" y="74"/>
                    <a:pt x="108" y="72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3" y="75"/>
                    <a:pt x="98" y="76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89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3" y="108"/>
                    <a:pt x="25" y="107"/>
                    <a:pt x="27" y="106"/>
                  </a:cubicBezTo>
                  <a:cubicBezTo>
                    <a:pt x="29" y="104"/>
                    <a:pt x="33" y="103"/>
                    <a:pt x="36" y="102"/>
                  </a:cubicBezTo>
                  <a:cubicBezTo>
                    <a:pt x="48" y="95"/>
                    <a:pt x="61" y="89"/>
                    <a:pt x="74" y="82"/>
                  </a:cubicBezTo>
                  <a:cubicBezTo>
                    <a:pt x="88" y="76"/>
                    <a:pt x="103" y="71"/>
                    <a:pt x="117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3"/>
                    <a:pt x="118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6" y="76"/>
                  </a:moveTo>
                  <a:cubicBezTo>
                    <a:pt x="89" y="75"/>
                    <a:pt x="92" y="74"/>
                    <a:pt x="95" y="72"/>
                  </a:cubicBezTo>
                  <a:cubicBezTo>
                    <a:pt x="99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2" y="65"/>
                  </a:cubicBezTo>
                  <a:cubicBezTo>
                    <a:pt x="112" y="65"/>
                    <a:pt x="112" y="65"/>
                    <a:pt x="113" y="65"/>
                  </a:cubicBezTo>
                  <a:cubicBezTo>
                    <a:pt x="104" y="69"/>
                    <a:pt x="95" y="73"/>
                    <a:pt x="86" y="76"/>
                  </a:cubicBezTo>
                  <a:close/>
                  <a:moveTo>
                    <a:pt x="74" y="82"/>
                  </a:moveTo>
                  <a:cubicBezTo>
                    <a:pt x="73" y="82"/>
                    <a:pt x="73" y="82"/>
                    <a:pt x="73" y="82"/>
                  </a:cubicBezTo>
                  <a:cubicBezTo>
                    <a:pt x="59" y="88"/>
                    <a:pt x="46" y="93"/>
                    <a:pt x="33" y="99"/>
                  </a:cubicBezTo>
                  <a:cubicBezTo>
                    <a:pt x="29" y="101"/>
                    <a:pt x="25" y="103"/>
                    <a:pt x="22" y="104"/>
                  </a:cubicBezTo>
                  <a:cubicBezTo>
                    <a:pt x="21" y="104"/>
                    <a:pt x="19" y="105"/>
                    <a:pt x="18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5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7" y="67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3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9" y="61"/>
                    <a:pt x="119" y="62"/>
                  </a:cubicBezTo>
                  <a:cubicBezTo>
                    <a:pt x="103" y="68"/>
                    <a:pt x="88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6" y="65"/>
                    <a:pt x="82" y="70"/>
                    <a:pt x="70" y="76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8" y="99"/>
                  </a:cubicBezTo>
                  <a:cubicBezTo>
                    <a:pt x="18" y="99"/>
                    <a:pt x="15" y="100"/>
                    <a:pt x="14" y="100"/>
                  </a:cubicBezTo>
                  <a:cubicBezTo>
                    <a:pt x="16" y="99"/>
                    <a:pt x="17" y="98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4" y="69"/>
                  </a:cubicBezTo>
                  <a:cubicBezTo>
                    <a:pt x="91" y="66"/>
                    <a:pt x="98" y="64"/>
                    <a:pt x="104" y="61"/>
                  </a:cubicBezTo>
                  <a:cubicBezTo>
                    <a:pt x="107" y="60"/>
                    <a:pt x="110" y="59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5"/>
                  </a:cubicBezTo>
                  <a:cubicBezTo>
                    <a:pt x="118" y="56"/>
                    <a:pt x="118" y="56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0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6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2"/>
                    <a:pt x="23" y="111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1" y="113"/>
                  </a:cubicBezTo>
                  <a:cubicBezTo>
                    <a:pt x="59" y="109"/>
                    <a:pt x="67" y="106"/>
                    <a:pt x="76" y="103"/>
                  </a:cubicBezTo>
                  <a:cubicBezTo>
                    <a:pt x="70" y="105"/>
                    <a:pt x="65" y="108"/>
                    <a:pt x="59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2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0" y="121"/>
                    <a:pt x="57" y="117"/>
                    <a:pt x="65" y="113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3" y="111"/>
                    <a:pt x="69" y="114"/>
                  </a:cubicBezTo>
                  <a:cubicBezTo>
                    <a:pt x="66" y="115"/>
                    <a:pt x="63" y="117"/>
                    <a:pt x="61" y="119"/>
                  </a:cubicBezTo>
                  <a:cubicBezTo>
                    <a:pt x="59" y="120"/>
                    <a:pt x="58" y="121"/>
                    <a:pt x="56" y="122"/>
                  </a:cubicBezTo>
                  <a:cubicBezTo>
                    <a:pt x="52" y="123"/>
                    <a:pt x="47" y="123"/>
                    <a:pt x="43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2"/>
                    <a:pt x="108" y="104"/>
                  </a:cubicBezTo>
                  <a:cubicBezTo>
                    <a:pt x="100" y="107"/>
                    <a:pt x="93" y="111"/>
                    <a:pt x="86" y="114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7" y="112"/>
                    <a:pt x="92" y="109"/>
                    <a:pt x="98" y="106"/>
                  </a:cubicBezTo>
                  <a:cubicBezTo>
                    <a:pt x="104" y="103"/>
                    <a:pt x="110" y="100"/>
                    <a:pt x="115" y="97"/>
                  </a:cubicBezTo>
                  <a:close/>
                  <a:moveTo>
                    <a:pt x="108" y="111"/>
                  </a:moveTo>
                  <a:cubicBezTo>
                    <a:pt x="108" y="111"/>
                    <a:pt x="108" y="111"/>
                    <a:pt x="108" y="112"/>
                  </a:cubicBezTo>
                  <a:cubicBezTo>
                    <a:pt x="103" y="114"/>
                    <a:pt x="99" y="117"/>
                    <a:pt x="95" y="120"/>
                  </a:cubicBezTo>
                  <a:cubicBezTo>
                    <a:pt x="92" y="121"/>
                    <a:pt x="90" y="122"/>
                    <a:pt x="88" y="124"/>
                  </a:cubicBezTo>
                  <a:cubicBezTo>
                    <a:pt x="86" y="124"/>
                    <a:pt x="85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8" y="111"/>
                  </a:cubicBezTo>
                  <a:close/>
                  <a:moveTo>
                    <a:pt x="77" y="125"/>
                  </a:moveTo>
                  <a:cubicBezTo>
                    <a:pt x="82" y="123"/>
                    <a:pt x="87" y="121"/>
                    <a:pt x="91" y="118"/>
                  </a:cubicBezTo>
                  <a:cubicBezTo>
                    <a:pt x="95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2" y="125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7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1" y="105"/>
                  </a:moveTo>
                  <a:cubicBezTo>
                    <a:pt x="104" y="111"/>
                    <a:pt x="96" y="114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5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2" y="102"/>
                    <a:pt x="114" y="102"/>
                  </a:cubicBezTo>
                  <a:cubicBezTo>
                    <a:pt x="113" y="103"/>
                    <a:pt x="113" y="104"/>
                    <a:pt x="112" y="105"/>
                  </a:cubicBezTo>
                  <a:cubicBezTo>
                    <a:pt x="112" y="105"/>
                    <a:pt x="112" y="105"/>
                    <a:pt x="111" y="105"/>
                  </a:cubicBezTo>
                  <a:close/>
                  <a:moveTo>
                    <a:pt x="70" y="122"/>
                  </a:moveTo>
                  <a:cubicBezTo>
                    <a:pt x="69" y="122"/>
                    <a:pt x="67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2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3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2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2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5" y="96"/>
                    <a:pt x="115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3" y="97"/>
                    <a:pt x="113" y="97"/>
                  </a:cubicBezTo>
                  <a:cubicBezTo>
                    <a:pt x="107" y="100"/>
                    <a:pt x="100" y="104"/>
                    <a:pt x="93" y="107"/>
                  </a:cubicBezTo>
                  <a:cubicBezTo>
                    <a:pt x="84" y="112"/>
                    <a:pt x="75" y="116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7" y="116"/>
                  </a:cubicBezTo>
                  <a:cubicBezTo>
                    <a:pt x="71" y="114"/>
                    <a:pt x="76" y="112"/>
                    <a:pt x="80" y="110"/>
                  </a:cubicBezTo>
                  <a:cubicBezTo>
                    <a:pt x="85" y="108"/>
                    <a:pt x="89" y="106"/>
                    <a:pt x="93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6" y="94"/>
                    <a:pt x="116" y="95"/>
                    <a:pt x="116" y="96"/>
                  </a:cubicBezTo>
                  <a:close/>
                  <a:moveTo>
                    <a:pt x="115" y="49"/>
                  </a:moveTo>
                  <a:cubicBezTo>
                    <a:pt x="106" y="53"/>
                    <a:pt x="97" y="57"/>
                    <a:pt x="87" y="60"/>
                  </a:cubicBezTo>
                  <a:cubicBezTo>
                    <a:pt x="85" y="61"/>
                    <a:pt x="82" y="62"/>
                    <a:pt x="79" y="63"/>
                  </a:cubicBezTo>
                  <a:cubicBezTo>
                    <a:pt x="76" y="64"/>
                    <a:pt x="73" y="65"/>
                    <a:pt x="70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0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5" y="59"/>
                    <a:pt x="93" y="55"/>
                    <a:pt x="100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8"/>
                    <a:pt x="111" y="47"/>
                    <a:pt x="113" y="44"/>
                  </a:cubicBezTo>
                  <a:cubicBezTo>
                    <a:pt x="114" y="46"/>
                    <a:pt x="115" y="47"/>
                    <a:pt x="115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5" y="74"/>
                  </a:cubicBezTo>
                  <a:cubicBezTo>
                    <a:pt x="19" y="76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1"/>
                    <a:pt x="9" y="80"/>
                    <a:pt x="10" y="80"/>
                  </a:cubicBezTo>
                  <a:cubicBezTo>
                    <a:pt x="11" y="79"/>
                    <a:pt x="13" y="78"/>
                    <a:pt x="14" y="77"/>
                  </a:cubicBezTo>
                  <a:cubicBezTo>
                    <a:pt x="18" y="75"/>
                    <a:pt x="21" y="73"/>
                    <a:pt x="24" y="72"/>
                  </a:cubicBezTo>
                  <a:cubicBezTo>
                    <a:pt x="38" y="65"/>
                    <a:pt x="52" y="58"/>
                    <a:pt x="66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5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99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3" y="39"/>
                    <a:pt x="78" y="41"/>
                    <a:pt x="72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7"/>
                    <a:pt x="13" y="71"/>
                    <a:pt x="7" y="73"/>
                  </a:cubicBezTo>
                  <a:cubicBezTo>
                    <a:pt x="3" y="74"/>
                    <a:pt x="9" y="71"/>
                    <a:pt x="10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1"/>
                    <a:pt x="56" y="46"/>
                    <a:pt x="67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8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2" y="21"/>
                    <a:pt x="71" y="21"/>
                    <a:pt x="70" y="22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71" y="20"/>
                    <a:pt x="72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5" y="20"/>
                    <a:pt x="65" y="20"/>
                  </a:cubicBezTo>
                  <a:cubicBezTo>
                    <a:pt x="48" y="28"/>
                    <a:pt x="30" y="37"/>
                    <a:pt x="13" y="47"/>
                  </a:cubicBezTo>
                  <a:cubicBezTo>
                    <a:pt x="13" y="48"/>
                    <a:pt x="11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4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2"/>
                    <a:pt x="47" y="22"/>
                  </a:cubicBezTo>
                  <a:cubicBezTo>
                    <a:pt x="45" y="23"/>
                    <a:pt x="42" y="24"/>
                    <a:pt x="39" y="26"/>
                  </a:cubicBezTo>
                  <a:cubicBezTo>
                    <a:pt x="33" y="29"/>
                    <a:pt x="26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4"/>
                    <a:pt x="46" y="23"/>
                    <a:pt x="49" y="21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59" y="63"/>
                  </a:cubicBezTo>
                  <a:cubicBezTo>
                    <a:pt x="46" y="69"/>
                    <a:pt x="33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1" y="87"/>
                    <a:pt x="9" y="89"/>
                  </a:cubicBezTo>
                  <a:cubicBezTo>
                    <a:pt x="8" y="88"/>
                    <a:pt x="8" y="86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66"/>
            <p:cNvSpPr>
              <a:spLocks noEditPoints="1"/>
            </p:cNvSpPr>
            <p:nvPr/>
          </p:nvSpPr>
          <p:spPr bwMode="auto">
            <a:xfrm>
              <a:off x="419100" y="4733925"/>
              <a:ext cx="508000" cy="357188"/>
            </a:xfrm>
            <a:custGeom>
              <a:avLst/>
              <a:gdLst>
                <a:gd name="T0" fmla="*/ 71 w 135"/>
                <a:gd name="T1" fmla="*/ 75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29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7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8 h 95"/>
                <a:gd name="T70" fmla="*/ 35 w 135"/>
                <a:gd name="T71" fmla="*/ 74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7" y="82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1" y="27"/>
                    <a:pt x="116" y="27"/>
                  </a:cubicBezTo>
                  <a:cubicBezTo>
                    <a:pt x="117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7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1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3"/>
                    <a:pt x="7" y="23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3" y="19"/>
                    <a:pt x="16" y="16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1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19" y="26"/>
                    <a:pt x="24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5" y="32"/>
                    <a:pt x="15" y="32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4" y="18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3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0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19" y="46"/>
                    <a:pt x="22" y="45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8" y="42"/>
                    <a:pt x="48" y="37"/>
                    <a:pt x="57" y="32"/>
                  </a:cubicBezTo>
                  <a:cubicBezTo>
                    <a:pt x="69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6"/>
                    <a:pt x="13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8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3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1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3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5"/>
                    <a:pt x="38" y="29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2"/>
                    <a:pt x="6" y="50"/>
                  </a:cubicBezTo>
                  <a:cubicBezTo>
                    <a:pt x="6" y="49"/>
                    <a:pt x="5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9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4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0" y="25"/>
                    <a:pt x="8" y="28"/>
                  </a:cubicBezTo>
                  <a:cubicBezTo>
                    <a:pt x="8" y="27"/>
                    <a:pt x="8" y="27"/>
                    <a:pt x="7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6" y="39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9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0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4"/>
                  </a:cubicBezTo>
                  <a:cubicBezTo>
                    <a:pt x="51" y="67"/>
                    <a:pt x="67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7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5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8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7"/>
                    <a:pt x="42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4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8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1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8"/>
                    <a:pt x="60" y="81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2" y="70"/>
                    <a:pt x="100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1"/>
                    <a:pt x="120" y="60"/>
                  </a:cubicBezTo>
                  <a:cubicBezTo>
                    <a:pt x="120" y="60"/>
                    <a:pt x="125" y="57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7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5" y="73"/>
                    <a:pt x="95" y="73"/>
                  </a:cubicBezTo>
                  <a:cubicBezTo>
                    <a:pt x="96" y="72"/>
                    <a:pt x="97" y="72"/>
                    <a:pt x="97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7" y="52"/>
                    <a:pt x="63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2" y="18"/>
                  </a:cubicBezTo>
                  <a:cubicBezTo>
                    <a:pt x="93" y="17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4" y="12"/>
                    <a:pt x="109" y="14"/>
                  </a:cubicBezTo>
                  <a:close/>
                  <a:moveTo>
                    <a:pt x="84" y="6"/>
                  </a:moveTo>
                  <a:cubicBezTo>
                    <a:pt x="80" y="7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2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0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5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67"/>
            <p:cNvSpPr>
              <a:spLocks noEditPoints="1"/>
            </p:cNvSpPr>
            <p:nvPr/>
          </p:nvSpPr>
          <p:spPr bwMode="auto">
            <a:xfrm>
              <a:off x="6405563" y="6542088"/>
              <a:ext cx="506413" cy="355600"/>
            </a:xfrm>
            <a:custGeom>
              <a:avLst/>
              <a:gdLst>
                <a:gd name="T0" fmla="*/ 71 w 135"/>
                <a:gd name="T1" fmla="*/ 76 h 95"/>
                <a:gd name="T2" fmla="*/ 59 w 135"/>
                <a:gd name="T3" fmla="*/ 2 h 95"/>
                <a:gd name="T4" fmla="*/ 7 w 135"/>
                <a:gd name="T5" fmla="*/ 25 h 95"/>
                <a:gd name="T6" fmla="*/ 11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1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6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1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6 h 95"/>
                <a:gd name="T48" fmla="*/ 10 w 135"/>
                <a:gd name="T49" fmla="*/ 28 h 95"/>
                <a:gd name="T50" fmla="*/ 7 w 135"/>
                <a:gd name="T51" fmla="*/ 27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0 w 135"/>
                <a:gd name="T63" fmla="*/ 65 h 95"/>
                <a:gd name="T64" fmla="*/ 120 w 135"/>
                <a:gd name="T65" fmla="*/ 48 h 95"/>
                <a:gd name="T66" fmla="*/ 120 w 135"/>
                <a:gd name="T67" fmla="*/ 48 h 95"/>
                <a:gd name="T68" fmla="*/ 27 w 135"/>
                <a:gd name="T69" fmla="*/ 89 h 95"/>
                <a:gd name="T70" fmla="*/ 35 w 135"/>
                <a:gd name="T71" fmla="*/ 75 h 95"/>
                <a:gd name="T72" fmla="*/ 36 w 135"/>
                <a:gd name="T73" fmla="*/ 72 h 95"/>
                <a:gd name="T74" fmla="*/ 112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2 h 95"/>
                <a:gd name="T82" fmla="*/ 59 w 135"/>
                <a:gd name="T83" fmla="*/ 70 h 95"/>
                <a:gd name="T84" fmla="*/ 51 w 135"/>
                <a:gd name="T85" fmla="*/ 75 h 95"/>
                <a:gd name="T86" fmla="*/ 120 w 135"/>
                <a:gd name="T87" fmla="*/ 60 h 95"/>
                <a:gd name="T88" fmla="*/ 121 w 135"/>
                <a:gd name="T89" fmla="*/ 64 h 95"/>
                <a:gd name="T90" fmla="*/ 104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70 h 95"/>
                <a:gd name="T98" fmla="*/ 78 w 135"/>
                <a:gd name="T99" fmla="*/ 54 h 95"/>
                <a:gd name="T100" fmla="*/ 97 w 135"/>
                <a:gd name="T101" fmla="*/ 43 h 95"/>
                <a:gd name="T102" fmla="*/ 63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1"/>
                  </a:cubicBezTo>
                  <a:cubicBezTo>
                    <a:pt x="16" y="76"/>
                    <a:pt x="26" y="76"/>
                    <a:pt x="33" y="73"/>
                  </a:cubicBezTo>
                  <a:cubicBezTo>
                    <a:pt x="30" y="81"/>
                    <a:pt x="23" y="87"/>
                    <a:pt x="17" y="93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0" y="91"/>
                    <a:pt x="41" y="86"/>
                    <a:pt x="49" y="76"/>
                  </a:cubicBezTo>
                  <a:cubicBezTo>
                    <a:pt x="54" y="85"/>
                    <a:pt x="65" y="84"/>
                    <a:pt x="71" y="76"/>
                  </a:cubicBezTo>
                  <a:cubicBezTo>
                    <a:pt x="74" y="79"/>
                    <a:pt x="77" y="83"/>
                    <a:pt x="82" y="83"/>
                  </a:cubicBezTo>
                  <a:cubicBezTo>
                    <a:pt x="86" y="83"/>
                    <a:pt x="91" y="79"/>
                    <a:pt x="93" y="75"/>
                  </a:cubicBezTo>
                  <a:cubicBezTo>
                    <a:pt x="98" y="79"/>
                    <a:pt x="108" y="78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30"/>
                    <a:pt x="121" y="27"/>
                    <a:pt x="116" y="28"/>
                  </a:cubicBezTo>
                  <a:cubicBezTo>
                    <a:pt x="117" y="23"/>
                    <a:pt x="116" y="17"/>
                    <a:pt x="112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7" y="0"/>
                    <a:pt x="71" y="10"/>
                  </a:cubicBezTo>
                  <a:cubicBezTo>
                    <a:pt x="69" y="6"/>
                    <a:pt x="65" y="1"/>
                    <a:pt x="59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5" y="8"/>
                    <a:pt x="40" y="5"/>
                    <a:pt x="35" y="7"/>
                  </a:cubicBezTo>
                  <a:cubicBezTo>
                    <a:pt x="27" y="10"/>
                    <a:pt x="26" y="16"/>
                    <a:pt x="25" y="22"/>
                  </a:cubicBezTo>
                  <a:cubicBezTo>
                    <a:pt x="21" y="16"/>
                    <a:pt x="13" y="12"/>
                    <a:pt x="6" y="19"/>
                  </a:cubicBezTo>
                  <a:cubicBezTo>
                    <a:pt x="1" y="23"/>
                    <a:pt x="4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0" y="21"/>
                    <a:pt x="12" y="20"/>
                  </a:cubicBezTo>
                  <a:cubicBezTo>
                    <a:pt x="13" y="19"/>
                    <a:pt x="16" y="17"/>
                    <a:pt x="12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7" y="19"/>
                  </a:moveTo>
                  <a:cubicBezTo>
                    <a:pt x="16" y="20"/>
                    <a:pt x="15" y="20"/>
                    <a:pt x="13" y="22"/>
                  </a:cubicBezTo>
                  <a:cubicBezTo>
                    <a:pt x="11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3"/>
                    <a:pt x="13" y="21"/>
                    <a:pt x="15" y="18"/>
                  </a:cubicBezTo>
                  <a:cubicBezTo>
                    <a:pt x="16" y="18"/>
                    <a:pt x="17" y="18"/>
                    <a:pt x="17" y="19"/>
                  </a:cubicBezTo>
                  <a:close/>
                  <a:moveTo>
                    <a:pt x="22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3" y="32"/>
                    <a:pt x="12" y="32"/>
                    <a:pt x="11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19" y="27"/>
                    <a:pt x="23" y="24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0" y="30"/>
                  </a:cubicBezTo>
                  <a:cubicBezTo>
                    <a:pt x="19" y="30"/>
                    <a:pt x="19" y="31"/>
                    <a:pt x="18" y="32"/>
                  </a:cubicBezTo>
                  <a:cubicBezTo>
                    <a:pt x="18" y="32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5" y="33"/>
                    <a:pt x="15" y="33"/>
                  </a:cubicBezTo>
                  <a:cubicBezTo>
                    <a:pt x="15" y="32"/>
                    <a:pt x="15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7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3" y="17"/>
                    <a:pt x="31" y="19"/>
                    <a:pt x="28" y="21"/>
                  </a:cubicBezTo>
                  <a:cubicBezTo>
                    <a:pt x="28" y="20"/>
                    <a:pt x="28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4" y="19"/>
                    <a:pt x="40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3" y="17"/>
                    <a:pt x="44" y="16"/>
                    <a:pt x="44" y="16"/>
                  </a:cubicBezTo>
                  <a:cubicBezTo>
                    <a:pt x="45" y="16"/>
                    <a:pt x="46" y="15"/>
                    <a:pt x="47" y="15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9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8"/>
                    <a:pt x="60" y="6"/>
                    <a:pt x="62" y="5"/>
                  </a:cubicBezTo>
                  <a:cubicBezTo>
                    <a:pt x="63" y="5"/>
                    <a:pt x="64" y="6"/>
                    <a:pt x="64" y="6"/>
                  </a:cubicBezTo>
                  <a:close/>
                  <a:moveTo>
                    <a:pt x="66" y="9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6"/>
                    <a:pt x="4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6" y="22"/>
                    <a:pt x="51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1" y="13"/>
                    <a:pt x="56" y="16"/>
                    <a:pt x="51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3"/>
                    <a:pt x="23" y="36"/>
                    <a:pt x="18" y="39"/>
                  </a:cubicBezTo>
                  <a:cubicBezTo>
                    <a:pt x="13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4" y="33"/>
                    <a:pt x="35" y="27"/>
                  </a:cubicBezTo>
                  <a:cubicBezTo>
                    <a:pt x="40" y="23"/>
                    <a:pt x="46" y="20"/>
                    <a:pt x="51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6" y="9"/>
                  </a:cubicBezTo>
                  <a:close/>
                  <a:moveTo>
                    <a:pt x="68" y="11"/>
                  </a:moveTo>
                  <a:cubicBezTo>
                    <a:pt x="64" y="14"/>
                    <a:pt x="59" y="17"/>
                    <a:pt x="55" y="19"/>
                  </a:cubicBezTo>
                  <a:cubicBezTo>
                    <a:pt x="49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6" y="41"/>
                    <a:pt x="14" y="4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21" y="38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7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5" y="25"/>
                    <a:pt x="48" y="29"/>
                  </a:cubicBezTo>
                  <a:cubicBezTo>
                    <a:pt x="42" y="33"/>
                    <a:pt x="35" y="36"/>
                    <a:pt x="28" y="40"/>
                  </a:cubicBezTo>
                  <a:cubicBezTo>
                    <a:pt x="22" y="44"/>
                    <a:pt x="16" y="49"/>
                    <a:pt x="10" y="52"/>
                  </a:cubicBezTo>
                  <a:cubicBezTo>
                    <a:pt x="9" y="52"/>
                    <a:pt x="8" y="51"/>
                    <a:pt x="7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49" y="28"/>
                    <a:pt x="56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9"/>
                    <a:pt x="55" y="29"/>
                    <a:pt x="54" y="30"/>
                  </a:cubicBezTo>
                  <a:cubicBezTo>
                    <a:pt x="41" y="36"/>
                    <a:pt x="28" y="43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9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7"/>
                  </a:cubicBezTo>
                  <a:cubicBezTo>
                    <a:pt x="92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2" y="22"/>
                  </a:cubicBezTo>
                  <a:cubicBezTo>
                    <a:pt x="76" y="26"/>
                    <a:pt x="69" y="30"/>
                    <a:pt x="62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6" y="58"/>
                  </a:cubicBezTo>
                  <a:cubicBezTo>
                    <a:pt x="15" y="59"/>
                    <a:pt x="14" y="60"/>
                    <a:pt x="13" y="61"/>
                  </a:cubicBezTo>
                  <a:cubicBezTo>
                    <a:pt x="15" y="59"/>
                    <a:pt x="16" y="58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1"/>
                    <a:pt x="29" y="48"/>
                  </a:cubicBezTo>
                  <a:cubicBezTo>
                    <a:pt x="38" y="43"/>
                    <a:pt x="48" y="37"/>
                    <a:pt x="57" y="32"/>
                  </a:cubicBezTo>
                  <a:cubicBezTo>
                    <a:pt x="69" y="26"/>
                    <a:pt x="82" y="21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1"/>
                    <a:pt x="87" y="27"/>
                  </a:cubicBezTo>
                  <a:cubicBezTo>
                    <a:pt x="92" y="24"/>
                    <a:pt x="98" y="20"/>
                    <a:pt x="103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6" y="59"/>
                    <a:pt x="19" y="63"/>
                    <a:pt x="13" y="68"/>
                  </a:cubicBezTo>
                  <a:cubicBezTo>
                    <a:pt x="12" y="68"/>
                    <a:pt x="12" y="67"/>
                    <a:pt x="12" y="67"/>
                  </a:cubicBezTo>
                  <a:cubicBezTo>
                    <a:pt x="13" y="66"/>
                    <a:pt x="13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4"/>
                    <a:pt x="28" y="60"/>
                    <a:pt x="36" y="56"/>
                  </a:cubicBezTo>
                  <a:cubicBezTo>
                    <a:pt x="44" y="52"/>
                    <a:pt x="53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1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5" y="25"/>
                    <a:pt x="95" y="29"/>
                    <a:pt x="88" y="32"/>
                  </a:cubicBezTo>
                  <a:cubicBezTo>
                    <a:pt x="79" y="36"/>
                    <a:pt x="70" y="41"/>
                    <a:pt x="61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5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1" y="66"/>
                  </a:cubicBezTo>
                  <a:cubicBezTo>
                    <a:pt x="11" y="66"/>
                    <a:pt x="11" y="65"/>
                    <a:pt x="11" y="64"/>
                  </a:cubicBezTo>
                  <a:cubicBezTo>
                    <a:pt x="16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9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6" y="27"/>
                    <a:pt x="77" y="26"/>
                  </a:cubicBezTo>
                  <a:cubicBezTo>
                    <a:pt x="76" y="27"/>
                    <a:pt x="75" y="28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6" y="62"/>
                    <a:pt x="15" y="63"/>
                    <a:pt x="14" y="65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5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8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5"/>
                    <a:pt x="19" y="54"/>
                    <a:pt x="19" y="54"/>
                  </a:cubicBezTo>
                  <a:cubicBezTo>
                    <a:pt x="19" y="54"/>
                    <a:pt x="18" y="53"/>
                    <a:pt x="18" y="53"/>
                  </a:cubicBezTo>
                  <a:cubicBezTo>
                    <a:pt x="18" y="53"/>
                    <a:pt x="17" y="53"/>
                    <a:pt x="17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3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8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3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5"/>
                    <a:pt x="62" y="29"/>
                    <a:pt x="55" y="32"/>
                  </a:cubicBezTo>
                  <a:cubicBezTo>
                    <a:pt x="50" y="35"/>
                    <a:pt x="45" y="37"/>
                    <a:pt x="39" y="40"/>
                  </a:cubicBezTo>
                  <a:cubicBezTo>
                    <a:pt x="32" y="44"/>
                    <a:pt x="24" y="49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6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9"/>
                    <a:pt x="92" y="10"/>
                    <a:pt x="92" y="12"/>
                  </a:cubicBezTo>
                  <a:cubicBezTo>
                    <a:pt x="86" y="13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6" y="11"/>
                    <a:pt x="85" y="12"/>
                    <a:pt x="83" y="13"/>
                  </a:cubicBezTo>
                  <a:cubicBezTo>
                    <a:pt x="81" y="15"/>
                    <a:pt x="79" y="16"/>
                    <a:pt x="76" y="17"/>
                  </a:cubicBezTo>
                  <a:close/>
                  <a:moveTo>
                    <a:pt x="5" y="49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0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5" y="43"/>
                    <a:pt x="6" y="50"/>
                  </a:cubicBezTo>
                  <a:cubicBezTo>
                    <a:pt x="6" y="50"/>
                    <a:pt x="5" y="49"/>
                    <a:pt x="5" y="49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6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8" y="17"/>
                    <a:pt x="48" y="17"/>
                    <a:pt x="49" y="17"/>
                  </a:cubicBezTo>
                  <a:cubicBezTo>
                    <a:pt x="43" y="20"/>
                    <a:pt x="38" y="24"/>
                    <a:pt x="33" y="27"/>
                  </a:cubicBezTo>
                  <a:cubicBezTo>
                    <a:pt x="23" y="33"/>
                    <a:pt x="12" y="38"/>
                    <a:pt x="3" y="45"/>
                  </a:cubicBezTo>
                  <a:cubicBezTo>
                    <a:pt x="3" y="45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8" y="32"/>
                    <a:pt x="19" y="32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1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28" y="26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6"/>
                  </a:cubicBezTo>
                  <a:close/>
                  <a:moveTo>
                    <a:pt x="11" y="31"/>
                  </a:moveTo>
                  <a:cubicBezTo>
                    <a:pt x="10" y="30"/>
                    <a:pt x="9" y="30"/>
                    <a:pt x="9" y="29"/>
                  </a:cubicBezTo>
                  <a:cubicBezTo>
                    <a:pt x="12" y="28"/>
                    <a:pt x="15" y="26"/>
                    <a:pt x="18" y="24"/>
                  </a:cubicBezTo>
                  <a:cubicBezTo>
                    <a:pt x="21" y="21"/>
                    <a:pt x="19" y="23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1"/>
                    <a:pt x="11" y="31"/>
                  </a:cubicBezTo>
                  <a:close/>
                  <a:moveTo>
                    <a:pt x="10" y="28"/>
                  </a:moveTo>
                  <a:cubicBezTo>
                    <a:pt x="9" y="27"/>
                    <a:pt x="10" y="27"/>
                    <a:pt x="11" y="26"/>
                  </a:cubicBezTo>
                  <a:cubicBezTo>
                    <a:pt x="11" y="26"/>
                    <a:pt x="12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0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7" y="27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0" y="25"/>
                    <a:pt x="8" y="28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8"/>
                  </a:moveTo>
                  <a:cubicBezTo>
                    <a:pt x="14" y="59"/>
                    <a:pt x="13" y="61"/>
                    <a:pt x="11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60"/>
                    <a:pt x="14" y="58"/>
                    <a:pt x="16" y="58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4" y="54"/>
                    <a:pt x="62" y="50"/>
                  </a:cubicBezTo>
                  <a:cubicBezTo>
                    <a:pt x="70" y="46"/>
                    <a:pt x="78" y="42"/>
                    <a:pt x="86" y="39"/>
                  </a:cubicBezTo>
                  <a:cubicBezTo>
                    <a:pt x="94" y="36"/>
                    <a:pt x="102" y="31"/>
                    <a:pt x="110" y="28"/>
                  </a:cubicBezTo>
                  <a:cubicBezTo>
                    <a:pt x="112" y="28"/>
                    <a:pt x="112" y="27"/>
                    <a:pt x="110" y="28"/>
                  </a:cubicBezTo>
                  <a:cubicBezTo>
                    <a:pt x="108" y="29"/>
                    <a:pt x="106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2" y="63"/>
                    <a:pt x="34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3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0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8" y="70"/>
                    <a:pt x="37" y="71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3"/>
                    <a:pt x="59" y="59"/>
                    <a:pt x="66" y="56"/>
                  </a:cubicBezTo>
                  <a:cubicBezTo>
                    <a:pt x="80" y="49"/>
                    <a:pt x="94" y="43"/>
                    <a:pt x="108" y="35"/>
                  </a:cubicBezTo>
                  <a:cubicBezTo>
                    <a:pt x="110" y="34"/>
                    <a:pt x="112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4" y="50"/>
                    <a:pt x="78" y="57"/>
                  </a:cubicBezTo>
                  <a:cubicBezTo>
                    <a:pt x="70" y="61"/>
                    <a:pt x="62" y="65"/>
                    <a:pt x="53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2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5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8" y="57"/>
                    <a:pt x="116" y="57"/>
                  </a:cubicBezTo>
                  <a:cubicBezTo>
                    <a:pt x="112" y="59"/>
                    <a:pt x="107" y="61"/>
                    <a:pt x="103" y="62"/>
                  </a:cubicBezTo>
                  <a:cubicBezTo>
                    <a:pt x="98" y="65"/>
                    <a:pt x="92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5" y="56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3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59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6" y="63"/>
                    <a:pt x="90" y="65"/>
                  </a:cubicBezTo>
                  <a:cubicBezTo>
                    <a:pt x="84" y="67"/>
                    <a:pt x="78" y="70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7" y="70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0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5"/>
                    <a:pt x="113" y="57"/>
                    <a:pt x="108" y="59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6"/>
                    <a:pt x="71" y="68"/>
                    <a:pt x="65" y="70"/>
                  </a:cubicBezTo>
                  <a:cubicBezTo>
                    <a:pt x="62" y="71"/>
                    <a:pt x="60" y="73"/>
                    <a:pt x="56" y="74"/>
                  </a:cubicBezTo>
                  <a:cubicBezTo>
                    <a:pt x="56" y="74"/>
                    <a:pt x="51" y="75"/>
                    <a:pt x="53" y="75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6" y="57"/>
                  </a:cubicBezTo>
                  <a:cubicBezTo>
                    <a:pt x="104" y="54"/>
                    <a:pt x="113" y="52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7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1"/>
                    <a:pt x="85" y="58"/>
                    <a:pt x="93" y="55"/>
                  </a:cubicBezTo>
                  <a:cubicBezTo>
                    <a:pt x="99" y="52"/>
                    <a:pt x="105" y="50"/>
                    <a:pt x="111" y="47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5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4"/>
                    <a:pt x="33" y="86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5" y="75"/>
                  </a:cubicBezTo>
                  <a:cubicBezTo>
                    <a:pt x="51" y="67"/>
                    <a:pt x="67" y="60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1" y="42"/>
                    <a:pt x="115" y="40"/>
                    <a:pt x="119" y="39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3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70"/>
                    <a:pt x="47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0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1" y="38"/>
                    <a:pt x="105" y="41"/>
                    <a:pt x="99" y="44"/>
                  </a:cubicBezTo>
                  <a:cubicBezTo>
                    <a:pt x="86" y="50"/>
                    <a:pt x="72" y="55"/>
                    <a:pt x="59" y="62"/>
                  </a:cubicBezTo>
                  <a:cubicBezTo>
                    <a:pt x="52" y="66"/>
                    <a:pt x="44" y="69"/>
                    <a:pt x="36" y="73"/>
                  </a:cubicBezTo>
                  <a:close/>
                  <a:moveTo>
                    <a:pt x="112" y="29"/>
                  </a:moveTo>
                  <a:cubicBezTo>
                    <a:pt x="112" y="29"/>
                    <a:pt x="112" y="30"/>
                    <a:pt x="112" y="30"/>
                  </a:cubicBezTo>
                  <a:cubicBezTo>
                    <a:pt x="112" y="31"/>
                    <a:pt x="113" y="31"/>
                    <a:pt x="113" y="31"/>
                  </a:cubicBezTo>
                  <a:cubicBezTo>
                    <a:pt x="108" y="33"/>
                    <a:pt x="104" y="37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2" y="61"/>
                  </a:cubicBezTo>
                  <a:cubicBezTo>
                    <a:pt x="47" y="64"/>
                    <a:pt x="41" y="67"/>
                    <a:pt x="35" y="69"/>
                  </a:cubicBezTo>
                  <a:cubicBezTo>
                    <a:pt x="35" y="69"/>
                    <a:pt x="35" y="69"/>
                    <a:pt x="34" y="70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2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5" y="42"/>
                    <a:pt x="93" y="38"/>
                  </a:cubicBezTo>
                  <a:cubicBezTo>
                    <a:pt x="99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2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3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9" y="80"/>
                    <a:pt x="40" y="79"/>
                    <a:pt x="41" y="78"/>
                  </a:cubicBezTo>
                  <a:cubicBezTo>
                    <a:pt x="42" y="77"/>
                    <a:pt x="44" y="77"/>
                    <a:pt x="46" y="76"/>
                  </a:cubicBezTo>
                  <a:cubicBezTo>
                    <a:pt x="44" y="78"/>
                    <a:pt x="42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1" y="77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8" y="77"/>
                    <a:pt x="43" y="74"/>
                    <a:pt x="49" y="72"/>
                  </a:cubicBezTo>
                  <a:cubicBezTo>
                    <a:pt x="56" y="69"/>
                    <a:pt x="62" y="66"/>
                    <a:pt x="69" y="63"/>
                  </a:cubicBezTo>
                  <a:cubicBezTo>
                    <a:pt x="83" y="56"/>
                    <a:pt x="98" y="50"/>
                    <a:pt x="112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8" y="38"/>
                    <a:pt x="121" y="42"/>
                    <a:pt x="122" y="42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9"/>
                    <a:pt x="59" y="69"/>
                  </a:cubicBezTo>
                  <a:cubicBezTo>
                    <a:pt x="56" y="70"/>
                    <a:pt x="53" y="71"/>
                    <a:pt x="50" y="73"/>
                  </a:cubicBezTo>
                  <a:cubicBezTo>
                    <a:pt x="50" y="73"/>
                    <a:pt x="50" y="73"/>
                    <a:pt x="49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66" y="67"/>
                    <a:pt x="73" y="65"/>
                    <a:pt x="79" y="62"/>
                  </a:cubicBezTo>
                  <a:cubicBezTo>
                    <a:pt x="86" y="59"/>
                    <a:pt x="93" y="56"/>
                    <a:pt x="100" y="54"/>
                  </a:cubicBezTo>
                  <a:cubicBezTo>
                    <a:pt x="107" y="51"/>
                    <a:pt x="114" y="49"/>
                    <a:pt x="120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4" y="45"/>
                  </a:cubicBezTo>
                  <a:cubicBezTo>
                    <a:pt x="123" y="45"/>
                    <a:pt x="122" y="46"/>
                    <a:pt x="120" y="47"/>
                  </a:cubicBezTo>
                  <a:cubicBezTo>
                    <a:pt x="117" y="49"/>
                    <a:pt x="114" y="50"/>
                    <a:pt x="110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3" y="68"/>
                    <a:pt x="51" y="75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9"/>
                  </a:moveTo>
                  <a:cubicBezTo>
                    <a:pt x="60" y="77"/>
                    <a:pt x="63" y="75"/>
                    <a:pt x="68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5" y="79"/>
                    <a:pt x="60" y="81"/>
                    <a:pt x="55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0" y="67"/>
                  </a:cubicBezTo>
                  <a:cubicBezTo>
                    <a:pt x="105" y="66"/>
                    <a:pt x="109" y="64"/>
                    <a:pt x="113" y="62"/>
                  </a:cubicBezTo>
                  <a:cubicBezTo>
                    <a:pt x="115" y="62"/>
                    <a:pt x="117" y="61"/>
                    <a:pt x="120" y="60"/>
                  </a:cubicBezTo>
                  <a:cubicBezTo>
                    <a:pt x="120" y="60"/>
                    <a:pt x="125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7" y="74"/>
                    <a:pt x="82" y="76"/>
                    <a:pt x="78" y="79"/>
                  </a:cubicBezTo>
                  <a:cubicBezTo>
                    <a:pt x="77" y="78"/>
                    <a:pt x="75" y="77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9"/>
                    <a:pt x="109" y="69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4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0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8" y="68"/>
                    <a:pt x="108" y="68"/>
                  </a:cubicBezTo>
                  <a:cubicBezTo>
                    <a:pt x="108" y="67"/>
                    <a:pt x="107" y="67"/>
                    <a:pt x="107" y="68"/>
                  </a:cubicBezTo>
                  <a:cubicBezTo>
                    <a:pt x="106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4" y="68"/>
                  </a:cubicBezTo>
                  <a:cubicBezTo>
                    <a:pt x="106" y="68"/>
                    <a:pt x="107" y="67"/>
                    <a:pt x="109" y="66"/>
                  </a:cubicBezTo>
                  <a:cubicBezTo>
                    <a:pt x="112" y="65"/>
                    <a:pt x="116" y="63"/>
                    <a:pt x="119" y="61"/>
                  </a:cubicBezTo>
                  <a:cubicBezTo>
                    <a:pt x="121" y="61"/>
                    <a:pt x="123" y="60"/>
                    <a:pt x="125" y="59"/>
                  </a:cubicBezTo>
                  <a:cubicBezTo>
                    <a:pt x="124" y="60"/>
                    <a:pt x="124" y="61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4"/>
                    <a:pt x="95" y="73"/>
                    <a:pt x="95" y="73"/>
                  </a:cubicBezTo>
                  <a:cubicBezTo>
                    <a:pt x="96" y="72"/>
                    <a:pt x="97" y="72"/>
                    <a:pt x="97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4" y="69"/>
                    <a:pt x="106" y="69"/>
                    <a:pt x="104" y="70"/>
                  </a:cubicBezTo>
                  <a:cubicBezTo>
                    <a:pt x="101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1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7" y="74"/>
                    <a:pt x="100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6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3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70"/>
                  </a:cubicBezTo>
                  <a:cubicBezTo>
                    <a:pt x="114" y="67"/>
                    <a:pt x="120" y="67"/>
                    <a:pt x="122" y="64"/>
                  </a:cubicBezTo>
                  <a:cubicBezTo>
                    <a:pt x="121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9"/>
                    <a:pt x="90" y="70"/>
                    <a:pt x="86" y="71"/>
                  </a:cubicBezTo>
                  <a:cubicBezTo>
                    <a:pt x="92" y="68"/>
                    <a:pt x="98" y="66"/>
                    <a:pt x="103" y="63"/>
                  </a:cubicBezTo>
                  <a:cubicBezTo>
                    <a:pt x="110" y="60"/>
                    <a:pt x="118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0" y="42"/>
                    <a:pt x="94" y="48"/>
                    <a:pt x="78" y="54"/>
                  </a:cubicBezTo>
                  <a:cubicBezTo>
                    <a:pt x="73" y="57"/>
                    <a:pt x="67" y="59"/>
                    <a:pt x="62" y="61"/>
                  </a:cubicBezTo>
                  <a:cubicBezTo>
                    <a:pt x="68" y="58"/>
                    <a:pt x="74" y="55"/>
                    <a:pt x="80" y="53"/>
                  </a:cubicBezTo>
                  <a:cubicBezTo>
                    <a:pt x="95" y="46"/>
                    <a:pt x="109" y="40"/>
                    <a:pt x="122" y="32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1" y="31"/>
                  </a:moveTo>
                  <a:cubicBezTo>
                    <a:pt x="115" y="34"/>
                    <a:pt x="108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1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7" y="33"/>
                    <a:pt x="89" y="37"/>
                  </a:cubicBezTo>
                  <a:cubicBezTo>
                    <a:pt x="81" y="40"/>
                    <a:pt x="73" y="44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7" y="53"/>
                    <a:pt x="63" y="45"/>
                  </a:cubicBezTo>
                  <a:cubicBezTo>
                    <a:pt x="73" y="40"/>
                    <a:pt x="82" y="36"/>
                    <a:pt x="91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9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4"/>
                    <a:pt x="101" y="25"/>
                    <a:pt x="98" y="26"/>
                  </a:cubicBezTo>
                  <a:cubicBezTo>
                    <a:pt x="92" y="30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7" y="60"/>
                    <a:pt x="22" y="63"/>
                  </a:cubicBezTo>
                  <a:cubicBezTo>
                    <a:pt x="33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2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0" y="15"/>
                    <a:pt x="111" y="16"/>
                  </a:cubicBezTo>
                  <a:cubicBezTo>
                    <a:pt x="112" y="17"/>
                    <a:pt x="112" y="18"/>
                    <a:pt x="113" y="19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3" y="17"/>
                  </a:cubicBezTo>
                  <a:cubicBezTo>
                    <a:pt x="97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0" y="49"/>
                    <a:pt x="34" y="53"/>
                    <a:pt x="28" y="56"/>
                  </a:cubicBezTo>
                  <a:cubicBezTo>
                    <a:pt x="26" y="57"/>
                    <a:pt x="23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89" y="20"/>
                    <a:pt x="91" y="19"/>
                    <a:pt x="92" y="18"/>
                  </a:cubicBezTo>
                  <a:cubicBezTo>
                    <a:pt x="93" y="18"/>
                    <a:pt x="93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8"/>
                    <a:pt x="95" y="18"/>
                    <a:pt x="96" y="17"/>
                  </a:cubicBezTo>
                  <a:cubicBezTo>
                    <a:pt x="99" y="14"/>
                    <a:pt x="104" y="12"/>
                    <a:pt x="108" y="14"/>
                  </a:cubicBezTo>
                  <a:close/>
                  <a:moveTo>
                    <a:pt x="84" y="6"/>
                  </a:moveTo>
                  <a:cubicBezTo>
                    <a:pt x="80" y="8"/>
                    <a:pt x="76" y="10"/>
                    <a:pt x="73" y="13"/>
                  </a:cubicBezTo>
                  <a:cubicBezTo>
                    <a:pt x="75" y="8"/>
                    <a:pt x="80" y="6"/>
                    <a:pt x="84" y="6"/>
                  </a:cubicBezTo>
                  <a:close/>
                  <a:moveTo>
                    <a:pt x="70" y="14"/>
                  </a:moveTo>
                  <a:cubicBezTo>
                    <a:pt x="65" y="18"/>
                    <a:pt x="59" y="22"/>
                    <a:pt x="53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39" y="30"/>
                    <a:pt x="46" y="26"/>
                    <a:pt x="52" y="23"/>
                  </a:cubicBezTo>
                  <a:cubicBezTo>
                    <a:pt x="57" y="20"/>
                    <a:pt x="62" y="16"/>
                    <a:pt x="66" y="13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8" y="13"/>
                    <a:pt x="68" y="12"/>
                    <a:pt x="69" y="12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4"/>
                    <a:pt x="70" y="14"/>
                    <a:pt x="70" y="14"/>
                  </a:cubicBezTo>
                  <a:close/>
                  <a:moveTo>
                    <a:pt x="57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6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5" y="7"/>
                    <a:pt x="57" y="6"/>
                  </a:cubicBezTo>
                  <a:close/>
                  <a:moveTo>
                    <a:pt x="46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20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2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7" y="12"/>
                    <a:pt x="33" y="1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0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6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0" y="14"/>
                  </a:cubicBezTo>
                  <a:cubicBezTo>
                    <a:pt x="31" y="13"/>
                    <a:pt x="32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5"/>
                    <a:pt x="19" y="23"/>
                    <a:pt x="21" y="21"/>
                  </a:cubicBezTo>
                  <a:cubicBezTo>
                    <a:pt x="22" y="22"/>
                    <a:pt x="22" y="23"/>
                    <a:pt x="23" y="24"/>
                  </a:cubicBezTo>
                  <a:close/>
                  <a:moveTo>
                    <a:pt x="13" y="18"/>
                  </a:moveTo>
                  <a:cubicBezTo>
                    <a:pt x="11" y="20"/>
                    <a:pt x="9" y="21"/>
                    <a:pt x="7" y="23"/>
                  </a:cubicBezTo>
                  <a:cubicBezTo>
                    <a:pt x="7" y="22"/>
                    <a:pt x="7" y="22"/>
                    <a:pt x="8" y="21"/>
                  </a:cubicBezTo>
                  <a:cubicBezTo>
                    <a:pt x="9" y="19"/>
                    <a:pt x="11" y="18"/>
                    <a:pt x="1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68"/>
            <p:cNvSpPr>
              <a:spLocks noEditPoints="1"/>
            </p:cNvSpPr>
            <p:nvPr/>
          </p:nvSpPr>
          <p:spPr bwMode="auto">
            <a:xfrm>
              <a:off x="7367588" y="4102100"/>
              <a:ext cx="828675" cy="703263"/>
            </a:xfrm>
            <a:custGeom>
              <a:avLst/>
              <a:gdLst>
                <a:gd name="T0" fmla="*/ 26 w 221"/>
                <a:gd name="T1" fmla="*/ 148 h 187"/>
                <a:gd name="T2" fmla="*/ 8 w 221"/>
                <a:gd name="T3" fmla="*/ 132 h 187"/>
                <a:gd name="T4" fmla="*/ 203 w 221"/>
                <a:gd name="T5" fmla="*/ 56 h 187"/>
                <a:gd name="T6" fmla="*/ 109 w 221"/>
                <a:gd name="T7" fmla="*/ 11 h 187"/>
                <a:gd name="T8" fmla="*/ 117 w 221"/>
                <a:gd name="T9" fmla="*/ 15 h 187"/>
                <a:gd name="T10" fmla="*/ 111 w 221"/>
                <a:gd name="T11" fmla="*/ 19 h 187"/>
                <a:gd name="T12" fmla="*/ 78 w 221"/>
                <a:gd name="T13" fmla="*/ 41 h 187"/>
                <a:gd name="T14" fmla="*/ 89 w 221"/>
                <a:gd name="T15" fmla="*/ 35 h 187"/>
                <a:gd name="T16" fmla="*/ 145 w 221"/>
                <a:gd name="T17" fmla="*/ 15 h 187"/>
                <a:gd name="T18" fmla="*/ 107 w 221"/>
                <a:gd name="T19" fmla="*/ 11 h 187"/>
                <a:gd name="T20" fmla="*/ 128 w 221"/>
                <a:gd name="T21" fmla="*/ 10 h 187"/>
                <a:gd name="T22" fmla="*/ 139 w 221"/>
                <a:gd name="T23" fmla="*/ 14 h 187"/>
                <a:gd name="T24" fmla="*/ 92 w 221"/>
                <a:gd name="T25" fmla="*/ 33 h 187"/>
                <a:gd name="T26" fmla="*/ 121 w 221"/>
                <a:gd name="T27" fmla="*/ 35 h 187"/>
                <a:gd name="T28" fmla="*/ 66 w 221"/>
                <a:gd name="T29" fmla="*/ 58 h 187"/>
                <a:gd name="T30" fmla="*/ 117 w 221"/>
                <a:gd name="T31" fmla="*/ 55 h 187"/>
                <a:gd name="T32" fmla="*/ 55 w 221"/>
                <a:gd name="T33" fmla="*/ 67 h 187"/>
                <a:gd name="T34" fmla="*/ 66 w 221"/>
                <a:gd name="T35" fmla="*/ 55 h 187"/>
                <a:gd name="T36" fmla="*/ 147 w 221"/>
                <a:gd name="T37" fmla="*/ 28 h 187"/>
                <a:gd name="T38" fmla="*/ 157 w 221"/>
                <a:gd name="T39" fmla="*/ 31 h 187"/>
                <a:gd name="T40" fmla="*/ 171 w 221"/>
                <a:gd name="T41" fmla="*/ 33 h 187"/>
                <a:gd name="T42" fmla="*/ 145 w 221"/>
                <a:gd name="T43" fmla="*/ 44 h 187"/>
                <a:gd name="T44" fmla="*/ 42 w 221"/>
                <a:gd name="T45" fmla="*/ 79 h 187"/>
                <a:gd name="T46" fmla="*/ 125 w 221"/>
                <a:gd name="T47" fmla="*/ 63 h 187"/>
                <a:gd name="T48" fmla="*/ 199 w 221"/>
                <a:gd name="T49" fmla="*/ 40 h 187"/>
                <a:gd name="T50" fmla="*/ 194 w 221"/>
                <a:gd name="T51" fmla="*/ 50 h 187"/>
                <a:gd name="T52" fmla="*/ 213 w 221"/>
                <a:gd name="T53" fmla="*/ 46 h 187"/>
                <a:gd name="T54" fmla="*/ 200 w 221"/>
                <a:gd name="T55" fmla="*/ 65 h 187"/>
                <a:gd name="T56" fmla="*/ 63 w 221"/>
                <a:gd name="T57" fmla="*/ 108 h 187"/>
                <a:gd name="T58" fmla="*/ 25 w 221"/>
                <a:gd name="T59" fmla="*/ 121 h 187"/>
                <a:gd name="T60" fmla="*/ 32 w 221"/>
                <a:gd name="T61" fmla="*/ 124 h 187"/>
                <a:gd name="T62" fmla="*/ 147 w 221"/>
                <a:gd name="T63" fmla="*/ 103 h 187"/>
                <a:gd name="T64" fmla="*/ 47 w 221"/>
                <a:gd name="T65" fmla="*/ 132 h 187"/>
                <a:gd name="T66" fmla="*/ 109 w 221"/>
                <a:gd name="T67" fmla="*/ 159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4 w 221"/>
                <a:gd name="T75" fmla="*/ 131 h 187"/>
                <a:gd name="T76" fmla="*/ 129 w 221"/>
                <a:gd name="T77" fmla="*/ 118 h 187"/>
                <a:gd name="T78" fmla="*/ 117 w 221"/>
                <a:gd name="T79" fmla="*/ 122 h 187"/>
                <a:gd name="T80" fmla="*/ 74 w 221"/>
                <a:gd name="T81" fmla="*/ 140 h 187"/>
                <a:gd name="T82" fmla="*/ 99 w 221"/>
                <a:gd name="T83" fmla="*/ 143 h 187"/>
                <a:gd name="T84" fmla="*/ 91 w 221"/>
                <a:gd name="T85" fmla="*/ 154 h 187"/>
                <a:gd name="T86" fmla="*/ 113 w 221"/>
                <a:gd name="T87" fmla="*/ 154 h 187"/>
                <a:gd name="T88" fmla="*/ 88 w 221"/>
                <a:gd name="T89" fmla="*/ 120 h 187"/>
                <a:gd name="T90" fmla="*/ 69 w 221"/>
                <a:gd name="T91" fmla="*/ 121 h 187"/>
                <a:gd name="T92" fmla="*/ 36 w 221"/>
                <a:gd name="T93" fmla="*/ 124 h 187"/>
                <a:gd name="T94" fmla="*/ 153 w 221"/>
                <a:gd name="T95" fmla="*/ 93 h 187"/>
                <a:gd name="T96" fmla="*/ 35 w 221"/>
                <a:gd name="T97" fmla="*/ 118 h 187"/>
                <a:gd name="T98" fmla="*/ 93 w 221"/>
                <a:gd name="T99" fmla="*/ 96 h 187"/>
                <a:gd name="T100" fmla="*/ 198 w 221"/>
                <a:gd name="T101" fmla="*/ 62 h 187"/>
                <a:gd name="T102" fmla="*/ 190 w 221"/>
                <a:gd name="T103" fmla="*/ 71 h 187"/>
                <a:gd name="T104" fmla="*/ 190 w 221"/>
                <a:gd name="T105" fmla="*/ 66 h 187"/>
                <a:gd name="T106" fmla="*/ 106 w 221"/>
                <a:gd name="T107" fmla="*/ 168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7 h 187"/>
                <a:gd name="T116" fmla="*/ 114 w 221"/>
                <a:gd name="T117" fmla="*/ 17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1" y="63"/>
                  </a:moveTo>
                  <a:cubicBezTo>
                    <a:pt x="220" y="63"/>
                    <a:pt x="220" y="63"/>
                    <a:pt x="220" y="63"/>
                  </a:cubicBezTo>
                  <a:cubicBezTo>
                    <a:pt x="218" y="63"/>
                    <a:pt x="216" y="59"/>
                    <a:pt x="216" y="58"/>
                  </a:cubicBezTo>
                  <a:cubicBezTo>
                    <a:pt x="215" y="54"/>
                    <a:pt x="215" y="50"/>
                    <a:pt x="217" y="46"/>
                  </a:cubicBezTo>
                  <a:cubicBezTo>
                    <a:pt x="217" y="46"/>
                    <a:pt x="217" y="46"/>
                    <a:pt x="217" y="45"/>
                  </a:cubicBezTo>
                  <a:cubicBezTo>
                    <a:pt x="217" y="45"/>
                    <a:pt x="217" y="45"/>
                    <a:pt x="217" y="44"/>
                  </a:cubicBezTo>
                  <a:cubicBezTo>
                    <a:pt x="201" y="38"/>
                    <a:pt x="186" y="31"/>
                    <a:pt x="171" y="24"/>
                  </a:cubicBezTo>
                  <a:cubicBezTo>
                    <a:pt x="153" y="16"/>
                    <a:pt x="134" y="7"/>
                    <a:pt x="115" y="1"/>
                  </a:cubicBezTo>
                  <a:cubicBezTo>
                    <a:pt x="114" y="0"/>
                    <a:pt x="114" y="1"/>
                    <a:pt x="114" y="1"/>
                  </a:cubicBezTo>
                  <a:cubicBezTo>
                    <a:pt x="94" y="19"/>
                    <a:pt x="76" y="40"/>
                    <a:pt x="58" y="59"/>
                  </a:cubicBezTo>
                  <a:cubicBezTo>
                    <a:pt x="41" y="77"/>
                    <a:pt x="24" y="95"/>
                    <a:pt x="8" y="114"/>
                  </a:cubicBezTo>
                  <a:cubicBezTo>
                    <a:pt x="2" y="118"/>
                    <a:pt x="0" y="135"/>
                    <a:pt x="9" y="139"/>
                  </a:cubicBezTo>
                  <a:cubicBezTo>
                    <a:pt x="14" y="142"/>
                    <a:pt x="20" y="145"/>
                    <a:pt x="26" y="148"/>
                  </a:cubicBezTo>
                  <a:cubicBezTo>
                    <a:pt x="36" y="153"/>
                    <a:pt x="46" y="159"/>
                    <a:pt x="56" y="164"/>
                  </a:cubicBezTo>
                  <a:cubicBezTo>
                    <a:pt x="72" y="172"/>
                    <a:pt x="89" y="181"/>
                    <a:pt x="105" y="187"/>
                  </a:cubicBezTo>
                  <a:cubicBezTo>
                    <a:pt x="106" y="187"/>
                    <a:pt x="107" y="187"/>
                    <a:pt x="107" y="187"/>
                  </a:cubicBezTo>
                  <a:cubicBezTo>
                    <a:pt x="107" y="187"/>
                    <a:pt x="107" y="187"/>
                    <a:pt x="107" y="186"/>
                  </a:cubicBezTo>
                  <a:cubicBezTo>
                    <a:pt x="122" y="169"/>
                    <a:pt x="138" y="154"/>
                    <a:pt x="153" y="138"/>
                  </a:cubicBezTo>
                  <a:cubicBezTo>
                    <a:pt x="174" y="116"/>
                    <a:pt x="194" y="95"/>
                    <a:pt x="213" y="74"/>
                  </a:cubicBezTo>
                  <a:cubicBezTo>
                    <a:pt x="216" y="71"/>
                    <a:pt x="220" y="68"/>
                    <a:pt x="221" y="64"/>
                  </a:cubicBezTo>
                  <a:cubicBezTo>
                    <a:pt x="221" y="64"/>
                    <a:pt x="221" y="63"/>
                    <a:pt x="221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7" y="160"/>
                    <a:pt x="56" y="155"/>
                  </a:cubicBezTo>
                  <a:cubicBezTo>
                    <a:pt x="45" y="150"/>
                    <a:pt x="35" y="145"/>
                    <a:pt x="24" y="140"/>
                  </a:cubicBezTo>
                  <a:cubicBezTo>
                    <a:pt x="20" y="138"/>
                    <a:pt x="12" y="135"/>
                    <a:pt x="9" y="132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8" y="130"/>
                    <a:pt x="8" y="129"/>
                    <a:pt x="8" y="127"/>
                  </a:cubicBezTo>
                  <a:cubicBezTo>
                    <a:pt x="22" y="136"/>
                    <a:pt x="37" y="143"/>
                    <a:pt x="52" y="150"/>
                  </a:cubicBezTo>
                  <a:cubicBezTo>
                    <a:pt x="68" y="157"/>
                    <a:pt x="85" y="165"/>
                    <a:pt x="102" y="173"/>
                  </a:cubicBezTo>
                  <a:cubicBezTo>
                    <a:pt x="101" y="175"/>
                    <a:pt x="101" y="176"/>
                    <a:pt x="101" y="177"/>
                  </a:cubicBezTo>
                  <a:cubicBezTo>
                    <a:pt x="97" y="175"/>
                    <a:pt x="92" y="173"/>
                    <a:pt x="87" y="170"/>
                  </a:cubicBezTo>
                  <a:close/>
                  <a:moveTo>
                    <a:pt x="29" y="94"/>
                  </a:moveTo>
                  <a:cubicBezTo>
                    <a:pt x="29" y="94"/>
                    <a:pt x="29" y="94"/>
                    <a:pt x="30" y="94"/>
                  </a:cubicBezTo>
                  <a:cubicBezTo>
                    <a:pt x="44" y="89"/>
                    <a:pt x="59" y="86"/>
                    <a:pt x="74" y="82"/>
                  </a:cubicBezTo>
                  <a:cubicBezTo>
                    <a:pt x="89" y="79"/>
                    <a:pt x="104" y="75"/>
                    <a:pt x="119" y="71"/>
                  </a:cubicBezTo>
                  <a:cubicBezTo>
                    <a:pt x="134" y="68"/>
                    <a:pt x="149" y="65"/>
                    <a:pt x="164" y="61"/>
                  </a:cubicBezTo>
                  <a:cubicBezTo>
                    <a:pt x="172" y="59"/>
                    <a:pt x="179" y="57"/>
                    <a:pt x="187" y="56"/>
                  </a:cubicBezTo>
                  <a:cubicBezTo>
                    <a:pt x="194" y="54"/>
                    <a:pt x="201" y="53"/>
                    <a:pt x="208" y="51"/>
                  </a:cubicBezTo>
                  <a:cubicBezTo>
                    <a:pt x="206" y="53"/>
                    <a:pt x="205" y="55"/>
                    <a:pt x="203" y="56"/>
                  </a:cubicBezTo>
                  <a:cubicBezTo>
                    <a:pt x="203" y="56"/>
                    <a:pt x="203" y="56"/>
                    <a:pt x="202" y="57"/>
                  </a:cubicBezTo>
                  <a:cubicBezTo>
                    <a:pt x="202" y="56"/>
                    <a:pt x="202" y="56"/>
                    <a:pt x="201" y="57"/>
                  </a:cubicBezTo>
                  <a:cubicBezTo>
                    <a:pt x="173" y="63"/>
                    <a:pt x="144" y="68"/>
                    <a:pt x="115" y="74"/>
                  </a:cubicBezTo>
                  <a:cubicBezTo>
                    <a:pt x="85" y="80"/>
                    <a:pt x="56" y="89"/>
                    <a:pt x="27" y="96"/>
                  </a:cubicBezTo>
                  <a:cubicBezTo>
                    <a:pt x="28" y="95"/>
                    <a:pt x="29" y="95"/>
                    <a:pt x="29" y="94"/>
                  </a:cubicBezTo>
                  <a:close/>
                  <a:moveTo>
                    <a:pt x="115" y="3"/>
                  </a:moveTo>
                  <a:cubicBezTo>
                    <a:pt x="116" y="4"/>
                    <a:pt x="118" y="4"/>
                    <a:pt x="119" y="5"/>
                  </a:cubicBezTo>
                  <a:cubicBezTo>
                    <a:pt x="117" y="5"/>
                    <a:pt x="114" y="6"/>
                    <a:pt x="111" y="6"/>
                  </a:cubicBezTo>
                  <a:cubicBezTo>
                    <a:pt x="113" y="5"/>
                    <a:pt x="114" y="4"/>
                    <a:pt x="115" y="3"/>
                  </a:cubicBezTo>
                  <a:close/>
                  <a:moveTo>
                    <a:pt x="124" y="7"/>
                  </a:moveTo>
                  <a:cubicBezTo>
                    <a:pt x="121" y="7"/>
                    <a:pt x="118" y="8"/>
                    <a:pt x="115" y="9"/>
                  </a:cubicBezTo>
                  <a:cubicBezTo>
                    <a:pt x="113" y="9"/>
                    <a:pt x="112" y="10"/>
                    <a:pt x="110" y="10"/>
                  </a:cubicBezTo>
                  <a:cubicBezTo>
                    <a:pt x="110" y="10"/>
                    <a:pt x="110" y="11"/>
                    <a:pt x="109" y="11"/>
                  </a:cubicBezTo>
                  <a:cubicBezTo>
                    <a:pt x="110" y="10"/>
                    <a:pt x="112" y="9"/>
                    <a:pt x="113" y="9"/>
                  </a:cubicBezTo>
                  <a:cubicBezTo>
                    <a:pt x="116" y="8"/>
                    <a:pt x="119" y="7"/>
                    <a:pt x="121" y="5"/>
                  </a:cubicBezTo>
                  <a:cubicBezTo>
                    <a:pt x="122" y="6"/>
                    <a:pt x="123" y="6"/>
                    <a:pt x="124" y="7"/>
                  </a:cubicBezTo>
                  <a:close/>
                  <a:moveTo>
                    <a:pt x="129" y="9"/>
                  </a:moveTo>
                  <a:cubicBezTo>
                    <a:pt x="125" y="9"/>
                    <a:pt x="122" y="11"/>
                    <a:pt x="118" y="12"/>
                  </a:cubicBezTo>
                  <a:cubicBezTo>
                    <a:pt x="113" y="13"/>
                    <a:pt x="108" y="14"/>
                    <a:pt x="102" y="15"/>
                  </a:cubicBezTo>
                  <a:cubicBezTo>
                    <a:pt x="103" y="15"/>
                    <a:pt x="103" y="15"/>
                    <a:pt x="103" y="15"/>
                  </a:cubicBezTo>
                  <a:cubicBezTo>
                    <a:pt x="104" y="14"/>
                    <a:pt x="106" y="14"/>
                    <a:pt x="107" y="13"/>
                  </a:cubicBezTo>
                  <a:cubicBezTo>
                    <a:pt x="109" y="13"/>
                    <a:pt x="111" y="12"/>
                    <a:pt x="114" y="12"/>
                  </a:cubicBezTo>
                  <a:cubicBezTo>
                    <a:pt x="118" y="11"/>
                    <a:pt x="122" y="10"/>
                    <a:pt x="126" y="7"/>
                  </a:cubicBezTo>
                  <a:cubicBezTo>
                    <a:pt x="127" y="8"/>
                    <a:pt x="128" y="8"/>
                    <a:pt x="129" y="9"/>
                  </a:cubicBezTo>
                  <a:close/>
                  <a:moveTo>
                    <a:pt x="136" y="11"/>
                  </a:moveTo>
                  <a:cubicBezTo>
                    <a:pt x="129" y="12"/>
                    <a:pt x="123" y="13"/>
                    <a:pt x="117" y="15"/>
                  </a:cubicBezTo>
                  <a:cubicBezTo>
                    <a:pt x="111" y="16"/>
                    <a:pt x="103" y="18"/>
                    <a:pt x="98" y="20"/>
                  </a:cubicBezTo>
                  <a:cubicBezTo>
                    <a:pt x="104" y="18"/>
                    <a:pt x="110" y="16"/>
                    <a:pt x="116" y="14"/>
                  </a:cubicBezTo>
                  <a:cubicBezTo>
                    <a:pt x="121" y="13"/>
                    <a:pt x="126" y="12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32" y="10"/>
                    <a:pt x="134" y="10"/>
                    <a:pt x="136" y="11"/>
                  </a:cubicBezTo>
                  <a:close/>
                  <a:moveTo>
                    <a:pt x="140" y="13"/>
                  </a:moveTo>
                  <a:cubicBezTo>
                    <a:pt x="137" y="13"/>
                    <a:pt x="135" y="14"/>
                    <a:pt x="133" y="15"/>
                  </a:cubicBezTo>
                  <a:cubicBezTo>
                    <a:pt x="129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7" y="24"/>
                  </a:cubicBezTo>
                  <a:cubicBezTo>
                    <a:pt x="95" y="25"/>
                    <a:pt x="94" y="25"/>
                    <a:pt x="93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4" y="25"/>
                    <a:pt x="96" y="24"/>
                    <a:pt x="97" y="24"/>
                  </a:cubicBezTo>
                  <a:cubicBezTo>
                    <a:pt x="102" y="22"/>
                    <a:pt x="107" y="21"/>
                    <a:pt x="111" y="19"/>
                  </a:cubicBezTo>
                  <a:cubicBezTo>
                    <a:pt x="120" y="17"/>
                    <a:pt x="128" y="15"/>
                    <a:pt x="137" y="12"/>
                  </a:cubicBezTo>
                  <a:cubicBezTo>
                    <a:pt x="137" y="12"/>
                    <a:pt x="137" y="12"/>
                    <a:pt x="137" y="12"/>
                  </a:cubicBezTo>
                  <a:cubicBezTo>
                    <a:pt x="138" y="12"/>
                    <a:pt x="139" y="12"/>
                    <a:pt x="140" y="13"/>
                  </a:cubicBezTo>
                  <a:close/>
                  <a:moveTo>
                    <a:pt x="151" y="18"/>
                  </a:moveTo>
                  <a:cubicBezTo>
                    <a:pt x="143" y="20"/>
                    <a:pt x="134" y="21"/>
                    <a:pt x="126" y="23"/>
                  </a:cubicBezTo>
                  <a:cubicBezTo>
                    <a:pt x="133" y="21"/>
                    <a:pt x="140" y="19"/>
                    <a:pt x="147" y="16"/>
                  </a:cubicBezTo>
                  <a:cubicBezTo>
                    <a:pt x="148" y="16"/>
                    <a:pt x="150" y="17"/>
                    <a:pt x="151" y="18"/>
                  </a:cubicBezTo>
                  <a:close/>
                  <a:moveTo>
                    <a:pt x="158" y="21"/>
                  </a:moveTo>
                  <a:cubicBezTo>
                    <a:pt x="152" y="23"/>
                    <a:pt x="146" y="24"/>
                    <a:pt x="139" y="26"/>
                  </a:cubicBezTo>
                  <a:cubicBezTo>
                    <a:pt x="132" y="27"/>
                    <a:pt x="125" y="29"/>
                    <a:pt x="117" y="31"/>
                  </a:cubicBezTo>
                  <a:cubicBezTo>
                    <a:pt x="110" y="33"/>
                    <a:pt x="103" y="35"/>
                    <a:pt x="96" y="37"/>
                  </a:cubicBezTo>
                  <a:cubicBezTo>
                    <a:pt x="93" y="38"/>
                    <a:pt x="90" y="39"/>
                    <a:pt x="86" y="40"/>
                  </a:cubicBezTo>
                  <a:cubicBezTo>
                    <a:pt x="84" y="40"/>
                    <a:pt x="80" y="41"/>
                    <a:pt x="78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3" y="38"/>
                    <a:pt x="89" y="37"/>
                    <a:pt x="94" y="35"/>
                  </a:cubicBezTo>
                  <a:cubicBezTo>
                    <a:pt x="101" y="33"/>
                    <a:pt x="108" y="31"/>
                    <a:pt x="114" y="29"/>
                  </a:cubicBezTo>
                  <a:cubicBezTo>
                    <a:pt x="121" y="27"/>
                    <a:pt x="128" y="26"/>
                    <a:pt x="135" y="24"/>
                  </a:cubicBezTo>
                  <a:cubicBezTo>
                    <a:pt x="141" y="22"/>
                    <a:pt x="147" y="21"/>
                    <a:pt x="152" y="18"/>
                  </a:cubicBezTo>
                  <a:cubicBezTo>
                    <a:pt x="154" y="19"/>
                    <a:pt x="156" y="20"/>
                    <a:pt x="158" y="21"/>
                  </a:cubicBezTo>
                  <a:close/>
                  <a:moveTo>
                    <a:pt x="83" y="36"/>
                  </a:moveTo>
                  <a:cubicBezTo>
                    <a:pt x="87" y="34"/>
                    <a:pt x="92" y="33"/>
                    <a:pt x="97" y="32"/>
                  </a:cubicBezTo>
                  <a:cubicBezTo>
                    <a:pt x="103" y="30"/>
                    <a:pt x="108" y="28"/>
                    <a:pt x="114" y="26"/>
                  </a:cubicBezTo>
                  <a:cubicBezTo>
                    <a:pt x="115" y="26"/>
                    <a:pt x="116" y="26"/>
                    <a:pt x="117" y="26"/>
                  </a:cubicBezTo>
                  <a:cubicBezTo>
                    <a:pt x="116" y="26"/>
                    <a:pt x="115" y="26"/>
                    <a:pt x="114" y="26"/>
                  </a:cubicBezTo>
                  <a:cubicBezTo>
                    <a:pt x="109" y="28"/>
                    <a:pt x="103" y="30"/>
                    <a:pt x="97" y="32"/>
                  </a:cubicBezTo>
                  <a:cubicBezTo>
                    <a:pt x="94" y="33"/>
                    <a:pt x="92" y="34"/>
                    <a:pt x="89" y="35"/>
                  </a:cubicBezTo>
                  <a:cubicBezTo>
                    <a:pt x="87" y="35"/>
                    <a:pt x="86" y="36"/>
                    <a:pt x="84" y="36"/>
                  </a:cubicBezTo>
                  <a:cubicBezTo>
                    <a:pt x="84" y="36"/>
                    <a:pt x="83" y="37"/>
                    <a:pt x="82" y="37"/>
                  </a:cubicBezTo>
                  <a:cubicBezTo>
                    <a:pt x="82" y="37"/>
                    <a:pt x="82" y="36"/>
                    <a:pt x="83" y="36"/>
                  </a:cubicBezTo>
                  <a:close/>
                  <a:moveTo>
                    <a:pt x="116" y="27"/>
                  </a:moveTo>
                  <a:cubicBezTo>
                    <a:pt x="123" y="24"/>
                    <a:pt x="130" y="23"/>
                    <a:pt x="136" y="22"/>
                  </a:cubicBezTo>
                  <a:cubicBezTo>
                    <a:pt x="140" y="21"/>
                    <a:pt x="144" y="20"/>
                    <a:pt x="147" y="19"/>
                  </a:cubicBezTo>
                  <a:cubicBezTo>
                    <a:pt x="148" y="19"/>
                    <a:pt x="150" y="19"/>
                    <a:pt x="151" y="18"/>
                  </a:cubicBezTo>
                  <a:cubicBezTo>
                    <a:pt x="149" y="19"/>
                    <a:pt x="147" y="20"/>
                    <a:pt x="145" y="20"/>
                  </a:cubicBezTo>
                  <a:cubicBezTo>
                    <a:pt x="133" y="25"/>
                    <a:pt x="120" y="27"/>
                    <a:pt x="107" y="31"/>
                  </a:cubicBezTo>
                  <a:cubicBezTo>
                    <a:pt x="103" y="32"/>
                    <a:pt x="99" y="33"/>
                    <a:pt x="95" y="34"/>
                  </a:cubicBezTo>
                  <a:cubicBezTo>
                    <a:pt x="102" y="32"/>
                    <a:pt x="109" y="29"/>
                    <a:pt x="116" y="27"/>
                  </a:cubicBezTo>
                  <a:close/>
                  <a:moveTo>
                    <a:pt x="141" y="13"/>
                  </a:moveTo>
                  <a:cubicBezTo>
                    <a:pt x="143" y="14"/>
                    <a:pt x="144" y="15"/>
                    <a:pt x="145" y="15"/>
                  </a:cubicBezTo>
                  <a:cubicBezTo>
                    <a:pt x="136" y="18"/>
                    <a:pt x="127" y="19"/>
                    <a:pt x="118" y="21"/>
                  </a:cubicBezTo>
                  <a:cubicBezTo>
                    <a:pt x="108" y="23"/>
                    <a:pt x="100" y="27"/>
                    <a:pt x="91" y="30"/>
                  </a:cubicBezTo>
                  <a:cubicBezTo>
                    <a:pt x="90" y="30"/>
                    <a:pt x="89" y="30"/>
                    <a:pt x="88" y="31"/>
                  </a:cubicBezTo>
                  <a:cubicBezTo>
                    <a:pt x="90" y="30"/>
                    <a:pt x="91" y="29"/>
                    <a:pt x="93" y="28"/>
                  </a:cubicBezTo>
                  <a:cubicBezTo>
                    <a:pt x="95" y="28"/>
                    <a:pt x="97" y="27"/>
                    <a:pt x="99" y="26"/>
                  </a:cubicBezTo>
                  <a:cubicBezTo>
                    <a:pt x="104" y="24"/>
                    <a:pt x="110" y="23"/>
                    <a:pt x="115" y="22"/>
                  </a:cubicBezTo>
                  <a:cubicBezTo>
                    <a:pt x="123" y="19"/>
                    <a:pt x="133" y="18"/>
                    <a:pt x="141" y="14"/>
                  </a:cubicBezTo>
                  <a:cubicBezTo>
                    <a:pt x="141" y="14"/>
                    <a:pt x="141" y="14"/>
                    <a:pt x="141" y="13"/>
                  </a:cubicBezTo>
                  <a:close/>
                  <a:moveTo>
                    <a:pt x="110" y="7"/>
                  </a:moveTo>
                  <a:cubicBezTo>
                    <a:pt x="112" y="7"/>
                    <a:pt x="113" y="7"/>
                    <a:pt x="115" y="6"/>
                  </a:cubicBezTo>
                  <a:cubicBezTo>
                    <a:pt x="116" y="6"/>
                    <a:pt x="118" y="6"/>
                    <a:pt x="120" y="5"/>
                  </a:cubicBezTo>
                  <a:cubicBezTo>
                    <a:pt x="122" y="5"/>
                    <a:pt x="116" y="7"/>
                    <a:pt x="116" y="7"/>
                  </a:cubicBezTo>
                  <a:cubicBezTo>
                    <a:pt x="113" y="8"/>
                    <a:pt x="110" y="10"/>
                    <a:pt x="107" y="11"/>
                  </a:cubicBezTo>
                  <a:cubicBezTo>
                    <a:pt x="108" y="10"/>
                    <a:pt x="109" y="9"/>
                    <a:pt x="110" y="7"/>
                  </a:cubicBezTo>
                  <a:close/>
                  <a:moveTo>
                    <a:pt x="105" y="13"/>
                  </a:moveTo>
                  <a:cubicBezTo>
                    <a:pt x="109" y="11"/>
                    <a:pt x="113" y="10"/>
                    <a:pt x="117" y="9"/>
                  </a:cubicBezTo>
                  <a:cubicBezTo>
                    <a:pt x="119" y="8"/>
                    <a:pt x="121" y="8"/>
                    <a:pt x="124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2" y="9"/>
                    <a:pt x="120" y="9"/>
                    <a:pt x="119" y="10"/>
                  </a:cubicBezTo>
                  <a:cubicBezTo>
                    <a:pt x="114" y="11"/>
                    <a:pt x="109" y="12"/>
                    <a:pt x="104" y="14"/>
                  </a:cubicBezTo>
                  <a:cubicBezTo>
                    <a:pt x="104" y="13"/>
                    <a:pt x="105" y="13"/>
                    <a:pt x="105" y="13"/>
                  </a:cubicBezTo>
                  <a:close/>
                  <a:moveTo>
                    <a:pt x="101" y="16"/>
                  </a:moveTo>
                  <a:cubicBezTo>
                    <a:pt x="105" y="16"/>
                    <a:pt x="109" y="14"/>
                    <a:pt x="113" y="13"/>
                  </a:cubicBezTo>
                  <a:cubicBezTo>
                    <a:pt x="116" y="13"/>
                    <a:pt x="119" y="12"/>
                    <a:pt x="121" y="11"/>
                  </a:cubicBezTo>
                  <a:cubicBezTo>
                    <a:pt x="123" y="11"/>
                    <a:pt x="124" y="10"/>
                    <a:pt x="126" y="10"/>
                  </a:cubicBezTo>
                  <a:cubicBezTo>
                    <a:pt x="126" y="10"/>
                    <a:pt x="131" y="8"/>
                    <a:pt x="128" y="10"/>
                  </a:cubicBezTo>
                  <a:cubicBezTo>
                    <a:pt x="123" y="13"/>
                    <a:pt x="117" y="13"/>
                    <a:pt x="111" y="15"/>
                  </a:cubicBezTo>
                  <a:cubicBezTo>
                    <a:pt x="107" y="16"/>
                    <a:pt x="103" y="17"/>
                    <a:pt x="99" y="19"/>
                  </a:cubicBezTo>
                  <a:cubicBezTo>
                    <a:pt x="100" y="18"/>
                    <a:pt x="100" y="17"/>
                    <a:pt x="101" y="16"/>
                  </a:cubicBezTo>
                  <a:close/>
                  <a:moveTo>
                    <a:pt x="97" y="21"/>
                  </a:moveTo>
                  <a:cubicBezTo>
                    <a:pt x="104" y="19"/>
                    <a:pt x="110" y="17"/>
                    <a:pt x="117" y="15"/>
                  </a:cubicBezTo>
                  <a:cubicBezTo>
                    <a:pt x="121" y="15"/>
                    <a:pt x="124" y="14"/>
                    <a:pt x="128" y="13"/>
                  </a:cubicBezTo>
                  <a:cubicBezTo>
                    <a:pt x="129" y="13"/>
                    <a:pt x="131" y="13"/>
                    <a:pt x="133" y="12"/>
                  </a:cubicBezTo>
                  <a:cubicBezTo>
                    <a:pt x="120" y="17"/>
                    <a:pt x="106" y="20"/>
                    <a:pt x="93" y="25"/>
                  </a:cubicBezTo>
                  <a:cubicBezTo>
                    <a:pt x="95" y="23"/>
                    <a:pt x="96" y="22"/>
                    <a:pt x="97" y="21"/>
                  </a:cubicBezTo>
                  <a:close/>
                  <a:moveTo>
                    <a:pt x="92" y="26"/>
                  </a:moveTo>
                  <a:cubicBezTo>
                    <a:pt x="100" y="25"/>
                    <a:pt x="107" y="22"/>
                    <a:pt x="115" y="20"/>
                  </a:cubicBezTo>
                  <a:cubicBezTo>
                    <a:pt x="119" y="18"/>
                    <a:pt x="124" y="17"/>
                    <a:pt x="128" y="16"/>
                  </a:cubicBezTo>
                  <a:cubicBezTo>
                    <a:pt x="131" y="16"/>
                    <a:pt x="136" y="15"/>
                    <a:pt x="139" y="14"/>
                  </a:cubicBezTo>
                  <a:cubicBezTo>
                    <a:pt x="135" y="16"/>
                    <a:pt x="130" y="17"/>
                    <a:pt x="126" y="18"/>
                  </a:cubicBezTo>
                  <a:cubicBezTo>
                    <a:pt x="121" y="19"/>
                    <a:pt x="116" y="21"/>
                    <a:pt x="111" y="22"/>
                  </a:cubicBezTo>
                  <a:cubicBezTo>
                    <a:pt x="103" y="24"/>
                    <a:pt x="96" y="26"/>
                    <a:pt x="89" y="29"/>
                  </a:cubicBezTo>
                  <a:cubicBezTo>
                    <a:pt x="90" y="28"/>
                    <a:pt x="91" y="27"/>
                    <a:pt x="92" y="26"/>
                  </a:cubicBezTo>
                  <a:close/>
                  <a:moveTo>
                    <a:pt x="87" y="31"/>
                  </a:moveTo>
                  <a:cubicBezTo>
                    <a:pt x="92" y="31"/>
                    <a:pt x="96" y="29"/>
                    <a:pt x="100" y="27"/>
                  </a:cubicBezTo>
                  <a:cubicBezTo>
                    <a:pt x="105" y="25"/>
                    <a:pt x="111" y="24"/>
                    <a:pt x="116" y="23"/>
                  </a:cubicBezTo>
                  <a:cubicBezTo>
                    <a:pt x="122" y="21"/>
                    <a:pt x="128" y="20"/>
                    <a:pt x="134" y="19"/>
                  </a:cubicBezTo>
                  <a:cubicBezTo>
                    <a:pt x="137" y="18"/>
                    <a:pt x="140" y="17"/>
                    <a:pt x="143" y="16"/>
                  </a:cubicBezTo>
                  <a:cubicBezTo>
                    <a:pt x="143" y="16"/>
                    <a:pt x="144" y="16"/>
                    <a:pt x="144" y="17"/>
                  </a:cubicBezTo>
                  <a:cubicBezTo>
                    <a:pt x="142" y="17"/>
                    <a:pt x="141" y="18"/>
                    <a:pt x="139" y="18"/>
                  </a:cubicBezTo>
                  <a:cubicBezTo>
                    <a:pt x="129" y="22"/>
                    <a:pt x="118" y="24"/>
                    <a:pt x="107" y="28"/>
                  </a:cubicBezTo>
                  <a:cubicBezTo>
                    <a:pt x="102" y="29"/>
                    <a:pt x="97" y="31"/>
                    <a:pt x="92" y="33"/>
                  </a:cubicBezTo>
                  <a:cubicBezTo>
                    <a:pt x="89" y="33"/>
                    <a:pt x="86" y="34"/>
                    <a:pt x="84" y="35"/>
                  </a:cubicBezTo>
                  <a:cubicBezTo>
                    <a:pt x="85" y="34"/>
                    <a:pt x="86" y="32"/>
                    <a:pt x="87" y="31"/>
                  </a:cubicBezTo>
                  <a:close/>
                  <a:moveTo>
                    <a:pt x="81" y="38"/>
                  </a:moveTo>
                  <a:cubicBezTo>
                    <a:pt x="84" y="37"/>
                    <a:pt x="86" y="37"/>
                    <a:pt x="88" y="36"/>
                  </a:cubicBezTo>
                  <a:cubicBezTo>
                    <a:pt x="85" y="37"/>
                    <a:pt x="82" y="38"/>
                    <a:pt x="79" y="40"/>
                  </a:cubicBezTo>
                  <a:cubicBezTo>
                    <a:pt x="80" y="39"/>
                    <a:pt x="81" y="38"/>
                    <a:pt x="81" y="38"/>
                  </a:cubicBezTo>
                  <a:close/>
                  <a:moveTo>
                    <a:pt x="77" y="43"/>
                  </a:moveTo>
                  <a:cubicBezTo>
                    <a:pt x="90" y="40"/>
                    <a:pt x="104" y="35"/>
                    <a:pt x="118" y="32"/>
                  </a:cubicBezTo>
                  <a:cubicBezTo>
                    <a:pt x="124" y="30"/>
                    <a:pt x="131" y="28"/>
                    <a:pt x="138" y="27"/>
                  </a:cubicBezTo>
                  <a:cubicBezTo>
                    <a:pt x="145" y="25"/>
                    <a:pt x="152" y="24"/>
                    <a:pt x="159" y="21"/>
                  </a:cubicBezTo>
                  <a:cubicBezTo>
                    <a:pt x="161" y="22"/>
                    <a:pt x="163" y="23"/>
                    <a:pt x="165" y="24"/>
                  </a:cubicBezTo>
                  <a:cubicBezTo>
                    <a:pt x="158" y="23"/>
                    <a:pt x="152" y="27"/>
                    <a:pt x="145" y="28"/>
                  </a:cubicBezTo>
                  <a:cubicBezTo>
                    <a:pt x="137" y="31"/>
                    <a:pt x="129" y="33"/>
                    <a:pt x="121" y="35"/>
                  </a:cubicBezTo>
                  <a:cubicBezTo>
                    <a:pt x="112" y="37"/>
                    <a:pt x="104" y="40"/>
                    <a:pt x="96" y="42"/>
                  </a:cubicBezTo>
                  <a:cubicBezTo>
                    <a:pt x="88" y="43"/>
                    <a:pt x="80" y="45"/>
                    <a:pt x="73" y="47"/>
                  </a:cubicBezTo>
                  <a:cubicBezTo>
                    <a:pt x="74" y="45"/>
                    <a:pt x="75" y="44"/>
                    <a:pt x="77" y="43"/>
                  </a:cubicBezTo>
                  <a:close/>
                  <a:moveTo>
                    <a:pt x="180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70" y="33"/>
                    <a:pt x="161" y="35"/>
                    <a:pt x="151" y="38"/>
                  </a:cubicBezTo>
                  <a:cubicBezTo>
                    <a:pt x="141" y="40"/>
                    <a:pt x="131" y="42"/>
                    <a:pt x="120" y="45"/>
                  </a:cubicBezTo>
                  <a:cubicBezTo>
                    <a:pt x="101" y="49"/>
                    <a:pt x="81" y="55"/>
                    <a:pt x="62" y="61"/>
                  </a:cubicBezTo>
                  <a:cubicBezTo>
                    <a:pt x="61" y="61"/>
                    <a:pt x="60" y="62"/>
                    <a:pt x="59" y="62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59" y="62"/>
                    <a:pt x="59" y="62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2" y="60"/>
                    <a:pt x="64" y="59"/>
                    <a:pt x="66" y="58"/>
                  </a:cubicBezTo>
                  <a:cubicBezTo>
                    <a:pt x="71" y="56"/>
                    <a:pt x="76" y="55"/>
                    <a:pt x="81" y="53"/>
                  </a:cubicBezTo>
                  <a:cubicBezTo>
                    <a:pt x="91" y="50"/>
                    <a:pt x="101" y="47"/>
                    <a:pt x="112" y="44"/>
                  </a:cubicBezTo>
                  <a:cubicBezTo>
                    <a:pt x="122" y="41"/>
                    <a:pt x="132" y="38"/>
                    <a:pt x="142" y="35"/>
                  </a:cubicBezTo>
                  <a:cubicBezTo>
                    <a:pt x="152" y="33"/>
                    <a:pt x="162" y="31"/>
                    <a:pt x="172" y="27"/>
                  </a:cubicBezTo>
                  <a:cubicBezTo>
                    <a:pt x="174" y="28"/>
                    <a:pt x="177" y="29"/>
                    <a:pt x="180" y="31"/>
                  </a:cubicBezTo>
                  <a:close/>
                  <a:moveTo>
                    <a:pt x="46" y="76"/>
                  </a:move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lose/>
                  <a:moveTo>
                    <a:pt x="186" y="34"/>
                  </a:moveTo>
                  <a:cubicBezTo>
                    <a:pt x="186" y="34"/>
                    <a:pt x="186" y="34"/>
                    <a:pt x="186" y="33"/>
                  </a:cubicBezTo>
                  <a:cubicBezTo>
                    <a:pt x="187" y="34"/>
                    <a:pt x="188" y="34"/>
                    <a:pt x="189" y="35"/>
                  </a:cubicBezTo>
                  <a:cubicBezTo>
                    <a:pt x="165" y="41"/>
                    <a:pt x="141" y="47"/>
                    <a:pt x="117" y="55"/>
                  </a:cubicBezTo>
                  <a:cubicBezTo>
                    <a:pt x="105" y="58"/>
                    <a:pt x="92" y="62"/>
                    <a:pt x="80" y="66"/>
                  </a:cubicBezTo>
                  <a:cubicBezTo>
                    <a:pt x="71" y="69"/>
                    <a:pt x="61" y="72"/>
                    <a:pt x="52" y="74"/>
                  </a:cubicBezTo>
                  <a:cubicBezTo>
                    <a:pt x="54" y="73"/>
                    <a:pt x="57" y="73"/>
                    <a:pt x="59" y="72"/>
                  </a:cubicBezTo>
                  <a:cubicBezTo>
                    <a:pt x="66" y="69"/>
                    <a:pt x="72" y="67"/>
                    <a:pt x="78" y="64"/>
                  </a:cubicBezTo>
                  <a:cubicBezTo>
                    <a:pt x="91" y="60"/>
                    <a:pt x="103" y="57"/>
                    <a:pt x="115" y="53"/>
                  </a:cubicBezTo>
                  <a:cubicBezTo>
                    <a:pt x="128" y="49"/>
                    <a:pt x="140" y="46"/>
                    <a:pt x="153" y="43"/>
                  </a:cubicBezTo>
                  <a:cubicBezTo>
                    <a:pt x="164" y="40"/>
                    <a:pt x="176" y="38"/>
                    <a:pt x="186" y="34"/>
                  </a:cubicBezTo>
                  <a:close/>
                  <a:moveTo>
                    <a:pt x="120" y="49"/>
                  </a:moveTo>
                  <a:cubicBezTo>
                    <a:pt x="109" y="52"/>
                    <a:pt x="97" y="56"/>
                    <a:pt x="86" y="59"/>
                  </a:cubicBezTo>
                  <a:cubicBezTo>
                    <a:pt x="75" y="62"/>
                    <a:pt x="64" y="66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8"/>
                    <a:pt x="54" y="68"/>
                    <a:pt x="54" y="67"/>
                  </a:cubicBezTo>
                  <a:cubicBezTo>
                    <a:pt x="54" y="67"/>
                    <a:pt x="55" y="67"/>
                    <a:pt x="55" y="67"/>
                  </a:cubicBezTo>
                  <a:cubicBezTo>
                    <a:pt x="58" y="66"/>
                    <a:pt x="60" y="66"/>
                    <a:pt x="63" y="65"/>
                  </a:cubicBezTo>
                  <a:cubicBezTo>
                    <a:pt x="68" y="64"/>
                    <a:pt x="74" y="62"/>
                    <a:pt x="80" y="60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5" y="46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1"/>
                    <a:pt x="180" y="31"/>
                  </a:cubicBezTo>
                  <a:cubicBezTo>
                    <a:pt x="182" y="31"/>
                    <a:pt x="184" y="32"/>
                    <a:pt x="185" y="33"/>
                  </a:cubicBezTo>
                  <a:cubicBezTo>
                    <a:pt x="164" y="38"/>
                    <a:pt x="142" y="43"/>
                    <a:pt x="120" y="49"/>
                  </a:cubicBezTo>
                  <a:close/>
                  <a:moveTo>
                    <a:pt x="116" y="41"/>
                  </a:moveTo>
                  <a:cubicBezTo>
                    <a:pt x="107" y="43"/>
                    <a:pt x="98" y="46"/>
                    <a:pt x="89" y="49"/>
                  </a:cubicBezTo>
                  <a:cubicBezTo>
                    <a:pt x="85" y="50"/>
                    <a:pt x="80" y="51"/>
                    <a:pt x="76" y="53"/>
                  </a:cubicBezTo>
                  <a:cubicBezTo>
                    <a:pt x="73" y="53"/>
                    <a:pt x="71" y="54"/>
                    <a:pt x="69" y="54"/>
                  </a:cubicBezTo>
                  <a:cubicBezTo>
                    <a:pt x="68" y="54"/>
                    <a:pt x="66" y="55"/>
                    <a:pt x="66" y="55"/>
                  </a:cubicBezTo>
                  <a:cubicBezTo>
                    <a:pt x="66" y="54"/>
                    <a:pt x="66" y="54"/>
                    <a:pt x="67" y="53"/>
                  </a:cubicBezTo>
                  <a:cubicBezTo>
                    <a:pt x="69" y="52"/>
                    <a:pt x="73" y="52"/>
                    <a:pt x="76" y="51"/>
                  </a:cubicBezTo>
                  <a:cubicBezTo>
                    <a:pt x="80" y="50"/>
                    <a:pt x="85" y="48"/>
                    <a:pt x="89" y="47"/>
                  </a:cubicBezTo>
                  <a:cubicBezTo>
                    <a:pt x="99" y="45"/>
                    <a:pt x="108" y="43"/>
                    <a:pt x="117" y="40"/>
                  </a:cubicBezTo>
                  <a:cubicBezTo>
                    <a:pt x="126" y="37"/>
                    <a:pt x="135" y="34"/>
                    <a:pt x="143" y="32"/>
                  </a:cubicBezTo>
                  <a:cubicBezTo>
                    <a:pt x="151" y="30"/>
                    <a:pt x="158" y="28"/>
                    <a:pt x="165" y="25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5"/>
                    <a:pt x="169" y="26"/>
                    <a:pt x="170" y="26"/>
                  </a:cubicBezTo>
                  <a:cubicBezTo>
                    <a:pt x="152" y="31"/>
                    <a:pt x="134" y="35"/>
                    <a:pt x="116" y="41"/>
                  </a:cubicBezTo>
                  <a:close/>
                  <a:moveTo>
                    <a:pt x="72" y="48"/>
                  </a:moveTo>
                  <a:cubicBezTo>
                    <a:pt x="80" y="45"/>
                    <a:pt x="88" y="44"/>
                    <a:pt x="96" y="42"/>
                  </a:cubicBezTo>
                  <a:cubicBezTo>
                    <a:pt x="105" y="40"/>
                    <a:pt x="114" y="37"/>
                    <a:pt x="123" y="35"/>
                  </a:cubicBezTo>
                  <a:cubicBezTo>
                    <a:pt x="131" y="33"/>
                    <a:pt x="139" y="31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60" y="25"/>
                    <a:pt x="163" y="25"/>
                    <a:pt x="164" y="25"/>
                  </a:cubicBezTo>
                  <a:cubicBezTo>
                    <a:pt x="161" y="26"/>
                    <a:pt x="159" y="27"/>
                    <a:pt x="157" y="27"/>
                  </a:cubicBezTo>
                  <a:cubicBezTo>
                    <a:pt x="150" y="30"/>
                    <a:pt x="142" y="31"/>
                    <a:pt x="135" y="33"/>
                  </a:cubicBezTo>
                  <a:cubicBezTo>
                    <a:pt x="126" y="36"/>
                    <a:pt x="117" y="39"/>
                    <a:pt x="108" y="42"/>
                  </a:cubicBezTo>
                  <a:cubicBezTo>
                    <a:pt x="100" y="44"/>
                    <a:pt x="91" y="46"/>
                    <a:pt x="82" y="48"/>
                  </a:cubicBezTo>
                  <a:cubicBezTo>
                    <a:pt x="78" y="50"/>
                    <a:pt x="72" y="50"/>
                    <a:pt x="68" y="52"/>
                  </a:cubicBezTo>
                  <a:cubicBezTo>
                    <a:pt x="69" y="51"/>
                    <a:pt x="71" y="49"/>
                    <a:pt x="72" y="48"/>
                  </a:cubicBezTo>
                  <a:close/>
                  <a:moveTo>
                    <a:pt x="65" y="55"/>
                  </a:moveTo>
                  <a:cubicBezTo>
                    <a:pt x="71" y="56"/>
                    <a:pt x="78" y="53"/>
                    <a:pt x="84" y="51"/>
                  </a:cubicBezTo>
                  <a:cubicBezTo>
                    <a:pt x="94" y="48"/>
                    <a:pt x="104" y="45"/>
                    <a:pt x="114" y="42"/>
                  </a:cubicBezTo>
                  <a:cubicBezTo>
                    <a:pt x="124" y="39"/>
                    <a:pt x="133" y="37"/>
                    <a:pt x="143" y="34"/>
                  </a:cubicBezTo>
                  <a:cubicBezTo>
                    <a:pt x="148" y="33"/>
                    <a:pt x="152" y="32"/>
                    <a:pt x="157" y="31"/>
                  </a:cubicBezTo>
                  <a:cubicBezTo>
                    <a:pt x="160" y="30"/>
                    <a:pt x="162" y="29"/>
                    <a:pt x="164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57" y="31"/>
                    <a:pt x="149" y="33"/>
                    <a:pt x="140" y="35"/>
                  </a:cubicBezTo>
                  <a:cubicBezTo>
                    <a:pt x="130" y="37"/>
                    <a:pt x="120" y="41"/>
                    <a:pt x="110" y="44"/>
                  </a:cubicBezTo>
                  <a:cubicBezTo>
                    <a:pt x="100" y="47"/>
                    <a:pt x="90" y="50"/>
                    <a:pt x="81" y="53"/>
                  </a:cubicBezTo>
                  <a:cubicBezTo>
                    <a:pt x="74" y="55"/>
                    <a:pt x="67" y="57"/>
                    <a:pt x="61" y="60"/>
                  </a:cubicBezTo>
                  <a:cubicBezTo>
                    <a:pt x="62" y="58"/>
                    <a:pt x="64" y="57"/>
                    <a:pt x="65" y="55"/>
                  </a:cubicBezTo>
                  <a:close/>
                  <a:moveTo>
                    <a:pt x="58" y="63"/>
                  </a:moveTo>
                  <a:cubicBezTo>
                    <a:pt x="68" y="60"/>
                    <a:pt x="77" y="57"/>
                    <a:pt x="87" y="54"/>
                  </a:cubicBezTo>
                  <a:cubicBezTo>
                    <a:pt x="98" y="51"/>
                    <a:pt x="108" y="48"/>
                    <a:pt x="119" y="46"/>
                  </a:cubicBezTo>
                  <a:cubicBezTo>
                    <a:pt x="129" y="43"/>
                    <a:pt x="140" y="41"/>
                    <a:pt x="151" y="38"/>
                  </a:cubicBezTo>
                  <a:cubicBezTo>
                    <a:pt x="156" y="37"/>
                    <a:pt x="162" y="35"/>
                    <a:pt x="167" y="34"/>
                  </a:cubicBezTo>
                  <a:cubicBezTo>
                    <a:pt x="168" y="34"/>
                    <a:pt x="170" y="34"/>
                    <a:pt x="171" y="33"/>
                  </a:cubicBezTo>
                  <a:cubicBezTo>
                    <a:pt x="151" y="39"/>
                    <a:pt x="130" y="43"/>
                    <a:pt x="110" y="49"/>
                  </a:cubicBezTo>
                  <a:cubicBezTo>
                    <a:pt x="99" y="53"/>
                    <a:pt x="88" y="56"/>
                    <a:pt x="78" y="60"/>
                  </a:cubicBezTo>
                  <a:cubicBezTo>
                    <a:pt x="73" y="61"/>
                    <a:pt x="68" y="63"/>
                    <a:pt x="62" y="64"/>
                  </a:cubicBezTo>
                  <a:cubicBezTo>
                    <a:pt x="60" y="65"/>
                    <a:pt x="57" y="66"/>
                    <a:pt x="55" y="66"/>
                  </a:cubicBezTo>
                  <a:cubicBezTo>
                    <a:pt x="56" y="65"/>
                    <a:pt x="57" y="64"/>
                    <a:pt x="58" y="63"/>
                  </a:cubicBezTo>
                  <a:close/>
                  <a:moveTo>
                    <a:pt x="52" y="69"/>
                  </a:moveTo>
                  <a:cubicBezTo>
                    <a:pt x="63" y="67"/>
                    <a:pt x="74" y="63"/>
                    <a:pt x="84" y="60"/>
                  </a:cubicBezTo>
                  <a:cubicBezTo>
                    <a:pt x="96" y="57"/>
                    <a:pt x="109" y="53"/>
                    <a:pt x="121" y="50"/>
                  </a:cubicBezTo>
                  <a:cubicBezTo>
                    <a:pt x="133" y="46"/>
                    <a:pt x="145" y="43"/>
                    <a:pt x="157" y="40"/>
                  </a:cubicBezTo>
                  <a:cubicBezTo>
                    <a:pt x="163" y="39"/>
                    <a:pt x="169" y="37"/>
                    <a:pt x="175" y="36"/>
                  </a:cubicBezTo>
                  <a:cubicBezTo>
                    <a:pt x="177" y="36"/>
                    <a:pt x="179" y="35"/>
                    <a:pt x="181" y="35"/>
                  </a:cubicBezTo>
                  <a:cubicBezTo>
                    <a:pt x="180" y="35"/>
                    <a:pt x="179" y="35"/>
                    <a:pt x="178" y="36"/>
                  </a:cubicBezTo>
                  <a:cubicBezTo>
                    <a:pt x="168" y="39"/>
                    <a:pt x="156" y="41"/>
                    <a:pt x="145" y="44"/>
                  </a:cubicBezTo>
                  <a:cubicBezTo>
                    <a:pt x="133" y="47"/>
                    <a:pt x="122" y="50"/>
                    <a:pt x="110" y="54"/>
                  </a:cubicBezTo>
                  <a:cubicBezTo>
                    <a:pt x="98" y="57"/>
                    <a:pt x="86" y="61"/>
                    <a:pt x="75" y="65"/>
                  </a:cubicBezTo>
                  <a:cubicBezTo>
                    <a:pt x="69" y="67"/>
                    <a:pt x="63" y="69"/>
                    <a:pt x="58" y="72"/>
                  </a:cubicBezTo>
                  <a:cubicBezTo>
                    <a:pt x="54" y="73"/>
                    <a:pt x="50" y="74"/>
                    <a:pt x="46" y="75"/>
                  </a:cubicBezTo>
                  <a:cubicBezTo>
                    <a:pt x="48" y="73"/>
                    <a:pt x="50" y="71"/>
                    <a:pt x="52" y="69"/>
                  </a:cubicBezTo>
                  <a:close/>
                  <a:moveTo>
                    <a:pt x="45" y="77"/>
                  </a:moveTo>
                  <a:cubicBezTo>
                    <a:pt x="56" y="74"/>
                    <a:pt x="67" y="71"/>
                    <a:pt x="78" y="68"/>
                  </a:cubicBezTo>
                  <a:cubicBezTo>
                    <a:pt x="91" y="64"/>
                    <a:pt x="103" y="59"/>
                    <a:pt x="115" y="56"/>
                  </a:cubicBezTo>
                  <a:cubicBezTo>
                    <a:pt x="140" y="49"/>
                    <a:pt x="165" y="42"/>
                    <a:pt x="190" y="35"/>
                  </a:cubicBezTo>
                  <a:cubicBezTo>
                    <a:pt x="191" y="36"/>
                    <a:pt x="193" y="36"/>
                    <a:pt x="195" y="37"/>
                  </a:cubicBezTo>
                  <a:cubicBezTo>
                    <a:pt x="168" y="43"/>
                    <a:pt x="142" y="50"/>
                    <a:pt x="116" y="58"/>
                  </a:cubicBezTo>
                  <a:cubicBezTo>
                    <a:pt x="104" y="62"/>
                    <a:pt x="91" y="65"/>
                    <a:pt x="78" y="69"/>
                  </a:cubicBezTo>
                  <a:cubicBezTo>
                    <a:pt x="66" y="73"/>
                    <a:pt x="54" y="75"/>
                    <a:pt x="42" y="79"/>
                  </a:cubicBezTo>
                  <a:cubicBezTo>
                    <a:pt x="43" y="79"/>
                    <a:pt x="44" y="78"/>
                    <a:pt x="45" y="77"/>
                  </a:cubicBezTo>
                  <a:close/>
                  <a:moveTo>
                    <a:pt x="41" y="81"/>
                  </a:moveTo>
                  <a:cubicBezTo>
                    <a:pt x="53" y="76"/>
                    <a:pt x="65" y="74"/>
                    <a:pt x="76" y="71"/>
                  </a:cubicBezTo>
                  <a:cubicBezTo>
                    <a:pt x="90" y="67"/>
                    <a:pt x="103" y="62"/>
                    <a:pt x="117" y="58"/>
                  </a:cubicBezTo>
                  <a:cubicBezTo>
                    <a:pt x="143" y="51"/>
                    <a:pt x="169" y="44"/>
                    <a:pt x="195" y="38"/>
                  </a:cubicBezTo>
                  <a:cubicBezTo>
                    <a:pt x="195" y="38"/>
                    <a:pt x="195" y="38"/>
                    <a:pt x="195" y="38"/>
                  </a:cubicBezTo>
                  <a:cubicBezTo>
                    <a:pt x="197" y="38"/>
                    <a:pt x="198" y="39"/>
                    <a:pt x="199" y="39"/>
                  </a:cubicBezTo>
                  <a:cubicBezTo>
                    <a:pt x="187" y="42"/>
                    <a:pt x="175" y="44"/>
                    <a:pt x="162" y="47"/>
                  </a:cubicBezTo>
                  <a:cubicBezTo>
                    <a:pt x="149" y="51"/>
                    <a:pt x="135" y="55"/>
                    <a:pt x="121" y="58"/>
                  </a:cubicBezTo>
                  <a:cubicBezTo>
                    <a:pt x="94" y="65"/>
                    <a:pt x="67" y="74"/>
                    <a:pt x="40" y="82"/>
                  </a:cubicBezTo>
                  <a:cubicBezTo>
                    <a:pt x="41" y="82"/>
                    <a:pt x="41" y="81"/>
                    <a:pt x="41" y="81"/>
                  </a:cubicBezTo>
                  <a:close/>
                  <a:moveTo>
                    <a:pt x="208" y="43"/>
                  </a:moveTo>
                  <a:cubicBezTo>
                    <a:pt x="180" y="48"/>
                    <a:pt x="152" y="56"/>
                    <a:pt x="125" y="63"/>
                  </a:cubicBezTo>
                  <a:cubicBezTo>
                    <a:pt x="98" y="70"/>
                    <a:pt x="72" y="77"/>
                    <a:pt x="45" y="84"/>
                  </a:cubicBezTo>
                  <a:cubicBezTo>
                    <a:pt x="47" y="84"/>
                    <a:pt x="48" y="83"/>
                    <a:pt x="50" y="83"/>
                  </a:cubicBezTo>
                  <a:cubicBezTo>
                    <a:pt x="57" y="81"/>
                    <a:pt x="64" y="78"/>
                    <a:pt x="72" y="76"/>
                  </a:cubicBezTo>
                  <a:cubicBezTo>
                    <a:pt x="86" y="72"/>
                    <a:pt x="101" y="68"/>
                    <a:pt x="115" y="63"/>
                  </a:cubicBezTo>
                  <a:cubicBezTo>
                    <a:pt x="130" y="59"/>
                    <a:pt x="144" y="55"/>
                    <a:pt x="159" y="51"/>
                  </a:cubicBezTo>
                  <a:cubicBezTo>
                    <a:pt x="173" y="47"/>
                    <a:pt x="187" y="45"/>
                    <a:pt x="200" y="40"/>
                  </a:cubicBezTo>
                  <a:cubicBezTo>
                    <a:pt x="203" y="41"/>
                    <a:pt x="205" y="42"/>
                    <a:pt x="208" y="43"/>
                  </a:cubicBezTo>
                  <a:close/>
                  <a:moveTo>
                    <a:pt x="39" y="83"/>
                  </a:moveTo>
                  <a:cubicBezTo>
                    <a:pt x="67" y="74"/>
                    <a:pt x="95" y="66"/>
                    <a:pt x="123" y="59"/>
                  </a:cubicBezTo>
                  <a:cubicBezTo>
                    <a:pt x="137" y="55"/>
                    <a:pt x="150" y="51"/>
                    <a:pt x="164" y="48"/>
                  </a:cubicBezTo>
                  <a:cubicBezTo>
                    <a:pt x="171" y="46"/>
                    <a:pt x="177" y="44"/>
                    <a:pt x="184" y="43"/>
                  </a:cubicBezTo>
                  <a:cubicBezTo>
                    <a:pt x="187" y="42"/>
                    <a:pt x="190" y="42"/>
                    <a:pt x="194" y="41"/>
                  </a:cubicBezTo>
                  <a:cubicBezTo>
                    <a:pt x="195" y="41"/>
                    <a:pt x="197" y="40"/>
                    <a:pt x="199" y="40"/>
                  </a:cubicBezTo>
                  <a:cubicBezTo>
                    <a:pt x="199" y="40"/>
                    <a:pt x="196" y="41"/>
                    <a:pt x="195" y="41"/>
                  </a:cubicBezTo>
                  <a:cubicBezTo>
                    <a:pt x="189" y="43"/>
                    <a:pt x="183" y="44"/>
                    <a:pt x="177" y="46"/>
                  </a:cubicBezTo>
                  <a:cubicBezTo>
                    <a:pt x="169" y="47"/>
                    <a:pt x="162" y="50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6"/>
                  </a:cubicBezTo>
                  <a:cubicBezTo>
                    <a:pt x="65" y="78"/>
                    <a:pt x="58" y="80"/>
                    <a:pt x="51" y="82"/>
                  </a:cubicBezTo>
                  <a:cubicBezTo>
                    <a:pt x="46" y="83"/>
                    <a:pt x="41" y="84"/>
                    <a:pt x="36" y="86"/>
                  </a:cubicBezTo>
                  <a:cubicBezTo>
                    <a:pt x="37" y="85"/>
                    <a:pt x="38" y="84"/>
                    <a:pt x="39" y="83"/>
                  </a:cubicBezTo>
                  <a:close/>
                  <a:moveTo>
                    <a:pt x="35" y="88"/>
                  </a:moveTo>
                  <a:cubicBezTo>
                    <a:pt x="64" y="80"/>
                    <a:pt x="92" y="72"/>
                    <a:pt x="121" y="65"/>
                  </a:cubicBezTo>
                  <a:cubicBezTo>
                    <a:pt x="151" y="58"/>
                    <a:pt x="179" y="49"/>
                    <a:pt x="209" y="44"/>
                  </a:cubicBezTo>
                  <a:cubicBezTo>
                    <a:pt x="210" y="44"/>
                    <a:pt x="211" y="45"/>
                    <a:pt x="213" y="45"/>
                  </a:cubicBezTo>
                  <a:cubicBezTo>
                    <a:pt x="206" y="47"/>
                    <a:pt x="200" y="49"/>
                    <a:pt x="194" y="50"/>
                  </a:cubicBezTo>
                  <a:cubicBezTo>
                    <a:pt x="186" y="52"/>
                    <a:pt x="178" y="53"/>
                    <a:pt x="170" y="55"/>
                  </a:cubicBezTo>
                  <a:cubicBezTo>
                    <a:pt x="155" y="58"/>
                    <a:pt x="139" y="62"/>
                    <a:pt x="123" y="65"/>
                  </a:cubicBezTo>
                  <a:cubicBezTo>
                    <a:pt x="107" y="69"/>
                    <a:pt x="92" y="73"/>
                    <a:pt x="76" y="78"/>
                  </a:cubicBezTo>
                  <a:cubicBezTo>
                    <a:pt x="69" y="80"/>
                    <a:pt x="62" y="82"/>
                    <a:pt x="54" y="84"/>
                  </a:cubicBezTo>
                  <a:cubicBezTo>
                    <a:pt x="47" y="85"/>
                    <a:pt x="40" y="87"/>
                    <a:pt x="33" y="90"/>
                  </a:cubicBezTo>
                  <a:cubicBezTo>
                    <a:pt x="34" y="89"/>
                    <a:pt x="34" y="88"/>
                    <a:pt x="35" y="88"/>
                  </a:cubicBezTo>
                  <a:close/>
                  <a:moveTo>
                    <a:pt x="32" y="91"/>
                  </a:moveTo>
                  <a:cubicBezTo>
                    <a:pt x="39" y="88"/>
                    <a:pt x="46" y="86"/>
                    <a:pt x="52" y="85"/>
                  </a:cubicBezTo>
                  <a:cubicBezTo>
                    <a:pt x="60" y="83"/>
                    <a:pt x="67" y="81"/>
                    <a:pt x="75" y="79"/>
                  </a:cubicBezTo>
                  <a:cubicBezTo>
                    <a:pt x="90" y="74"/>
                    <a:pt x="106" y="70"/>
                    <a:pt x="121" y="66"/>
                  </a:cubicBezTo>
                  <a:cubicBezTo>
                    <a:pt x="137" y="63"/>
                    <a:pt x="153" y="59"/>
                    <a:pt x="169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50"/>
                    <a:pt x="206" y="47"/>
                    <a:pt x="213" y="46"/>
                  </a:cubicBezTo>
                  <a:cubicBezTo>
                    <a:pt x="213" y="46"/>
                    <a:pt x="213" y="46"/>
                    <a:pt x="214" y="46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2" y="47"/>
                    <a:pt x="210" y="49"/>
                    <a:pt x="209" y="50"/>
                  </a:cubicBezTo>
                  <a:cubicBezTo>
                    <a:pt x="195" y="54"/>
                    <a:pt x="180" y="56"/>
                    <a:pt x="166" y="60"/>
                  </a:cubicBezTo>
                  <a:cubicBezTo>
                    <a:pt x="151" y="64"/>
                    <a:pt x="136" y="67"/>
                    <a:pt x="121" y="70"/>
                  </a:cubicBezTo>
                  <a:cubicBezTo>
                    <a:pt x="106" y="74"/>
                    <a:pt x="91" y="77"/>
                    <a:pt x="76" y="81"/>
                  </a:cubicBezTo>
                  <a:cubicBezTo>
                    <a:pt x="61" y="85"/>
                    <a:pt x="45" y="88"/>
                    <a:pt x="30" y="93"/>
                  </a:cubicBezTo>
                  <a:cubicBezTo>
                    <a:pt x="31" y="92"/>
                    <a:pt x="31" y="91"/>
                    <a:pt x="32" y="91"/>
                  </a:cubicBezTo>
                  <a:close/>
                  <a:moveTo>
                    <a:pt x="213" y="50"/>
                  </a:moveTo>
                  <a:cubicBezTo>
                    <a:pt x="213" y="50"/>
                    <a:pt x="213" y="50"/>
                    <a:pt x="213" y="50"/>
                  </a:cubicBezTo>
                  <a:cubicBezTo>
                    <a:pt x="213" y="50"/>
                    <a:pt x="213" y="51"/>
                    <a:pt x="213" y="51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08" y="56"/>
                    <a:pt x="204" y="61"/>
                    <a:pt x="200" y="65"/>
                  </a:cubicBezTo>
                  <a:cubicBezTo>
                    <a:pt x="190" y="76"/>
                    <a:pt x="180" y="86"/>
                    <a:pt x="170" y="96"/>
                  </a:cubicBezTo>
                  <a:cubicBezTo>
                    <a:pt x="169" y="97"/>
                    <a:pt x="168" y="99"/>
                    <a:pt x="167" y="100"/>
                  </a:cubicBezTo>
                  <a:cubicBezTo>
                    <a:pt x="182" y="83"/>
                    <a:pt x="197" y="66"/>
                    <a:pt x="213" y="50"/>
                  </a:cubicBezTo>
                  <a:close/>
                  <a:moveTo>
                    <a:pt x="147" y="84"/>
                  </a:moveTo>
                  <a:cubicBezTo>
                    <a:pt x="148" y="83"/>
                    <a:pt x="149" y="83"/>
                    <a:pt x="150" y="83"/>
                  </a:cubicBezTo>
                  <a:cubicBezTo>
                    <a:pt x="158" y="81"/>
                    <a:pt x="165" y="79"/>
                    <a:pt x="172" y="77"/>
                  </a:cubicBezTo>
                  <a:cubicBezTo>
                    <a:pt x="177" y="76"/>
                    <a:pt x="184" y="75"/>
                    <a:pt x="189" y="72"/>
                  </a:cubicBezTo>
                  <a:cubicBezTo>
                    <a:pt x="188" y="74"/>
                    <a:pt x="186" y="75"/>
                    <a:pt x="185" y="76"/>
                  </a:cubicBezTo>
                  <a:cubicBezTo>
                    <a:pt x="179" y="78"/>
                    <a:pt x="173" y="80"/>
                    <a:pt x="167" y="82"/>
                  </a:cubicBezTo>
                  <a:cubicBezTo>
                    <a:pt x="160" y="84"/>
                    <a:pt x="153" y="85"/>
                    <a:pt x="146" y="87"/>
                  </a:cubicBezTo>
                  <a:cubicBezTo>
                    <a:pt x="139" y="89"/>
                    <a:pt x="133" y="91"/>
                    <a:pt x="126" y="93"/>
                  </a:cubicBezTo>
                  <a:cubicBezTo>
                    <a:pt x="119" y="95"/>
                    <a:pt x="112" y="96"/>
                    <a:pt x="104" y="98"/>
                  </a:cubicBezTo>
                  <a:cubicBezTo>
                    <a:pt x="91" y="101"/>
                    <a:pt x="77" y="105"/>
                    <a:pt x="63" y="108"/>
                  </a:cubicBezTo>
                  <a:cubicBezTo>
                    <a:pt x="57" y="110"/>
                    <a:pt x="50" y="112"/>
                    <a:pt x="43" y="113"/>
                  </a:cubicBezTo>
                  <a:cubicBezTo>
                    <a:pt x="36" y="115"/>
                    <a:pt x="29" y="116"/>
                    <a:pt x="22" y="117"/>
                  </a:cubicBezTo>
                  <a:cubicBezTo>
                    <a:pt x="22" y="117"/>
                    <a:pt x="22" y="118"/>
                    <a:pt x="22" y="118"/>
                  </a:cubicBezTo>
                  <a:cubicBezTo>
                    <a:pt x="35" y="115"/>
                    <a:pt x="48" y="114"/>
                    <a:pt x="60" y="110"/>
                  </a:cubicBezTo>
                  <a:cubicBezTo>
                    <a:pt x="74" y="106"/>
                    <a:pt x="87" y="103"/>
                    <a:pt x="101" y="99"/>
                  </a:cubicBezTo>
                  <a:cubicBezTo>
                    <a:pt x="114" y="96"/>
                    <a:pt x="128" y="93"/>
                    <a:pt x="141" y="89"/>
                  </a:cubicBezTo>
                  <a:cubicBezTo>
                    <a:pt x="148" y="87"/>
                    <a:pt x="154" y="86"/>
                    <a:pt x="160" y="85"/>
                  </a:cubicBezTo>
                  <a:cubicBezTo>
                    <a:pt x="166" y="83"/>
                    <a:pt x="171" y="81"/>
                    <a:pt x="176" y="80"/>
                  </a:cubicBezTo>
                  <a:cubicBezTo>
                    <a:pt x="174" y="80"/>
                    <a:pt x="172" y="81"/>
                    <a:pt x="170" y="82"/>
                  </a:cubicBezTo>
                  <a:cubicBezTo>
                    <a:pt x="163" y="85"/>
                    <a:pt x="156" y="87"/>
                    <a:pt x="149" y="89"/>
                  </a:cubicBezTo>
                  <a:cubicBezTo>
                    <a:pt x="135" y="92"/>
                    <a:pt x="121" y="96"/>
                    <a:pt x="107" y="99"/>
                  </a:cubicBezTo>
                  <a:cubicBezTo>
                    <a:pt x="93" y="102"/>
                    <a:pt x="79" y="105"/>
                    <a:pt x="65" y="109"/>
                  </a:cubicBezTo>
                  <a:cubicBezTo>
                    <a:pt x="51" y="112"/>
                    <a:pt x="38" y="116"/>
                    <a:pt x="25" y="121"/>
                  </a:cubicBezTo>
                  <a:cubicBezTo>
                    <a:pt x="23" y="120"/>
                    <a:pt x="21" y="119"/>
                    <a:pt x="19" y="118"/>
                  </a:cubicBezTo>
                  <a:cubicBezTo>
                    <a:pt x="26" y="115"/>
                    <a:pt x="33" y="114"/>
                    <a:pt x="40" y="112"/>
                  </a:cubicBezTo>
                  <a:cubicBezTo>
                    <a:pt x="48" y="110"/>
                    <a:pt x="55" y="108"/>
                    <a:pt x="63" y="106"/>
                  </a:cubicBezTo>
                  <a:cubicBezTo>
                    <a:pt x="77" y="102"/>
                    <a:pt x="91" y="97"/>
                    <a:pt x="106" y="94"/>
                  </a:cubicBezTo>
                  <a:cubicBezTo>
                    <a:pt x="109" y="93"/>
                    <a:pt x="113" y="92"/>
                    <a:pt x="116" y="91"/>
                  </a:cubicBezTo>
                  <a:cubicBezTo>
                    <a:pt x="126" y="89"/>
                    <a:pt x="137" y="86"/>
                    <a:pt x="147" y="84"/>
                  </a:cubicBezTo>
                  <a:close/>
                  <a:moveTo>
                    <a:pt x="32" y="124"/>
                  </a:moveTo>
                  <a:cubicBezTo>
                    <a:pt x="32" y="124"/>
                    <a:pt x="32" y="124"/>
                    <a:pt x="32" y="124"/>
                  </a:cubicBezTo>
                  <a:cubicBezTo>
                    <a:pt x="30" y="123"/>
                    <a:pt x="28" y="122"/>
                    <a:pt x="26" y="122"/>
                  </a:cubicBezTo>
                  <a:cubicBezTo>
                    <a:pt x="47" y="119"/>
                    <a:pt x="68" y="113"/>
                    <a:pt x="89" y="108"/>
                  </a:cubicBezTo>
                  <a:cubicBezTo>
                    <a:pt x="82" y="110"/>
                    <a:pt x="75" y="112"/>
                    <a:pt x="67" y="114"/>
                  </a:cubicBezTo>
                  <a:cubicBezTo>
                    <a:pt x="56" y="117"/>
                    <a:pt x="45" y="120"/>
                    <a:pt x="34" y="124"/>
                  </a:cubicBezTo>
                  <a:cubicBezTo>
                    <a:pt x="33" y="123"/>
                    <a:pt x="32" y="124"/>
                    <a:pt x="32" y="124"/>
                  </a:cubicBezTo>
                  <a:close/>
                  <a:moveTo>
                    <a:pt x="38" y="127"/>
                  </a:moveTo>
                  <a:cubicBezTo>
                    <a:pt x="36" y="127"/>
                    <a:pt x="35" y="126"/>
                    <a:pt x="33" y="125"/>
                  </a:cubicBezTo>
                  <a:cubicBezTo>
                    <a:pt x="43" y="124"/>
                    <a:pt x="52" y="121"/>
                    <a:pt x="62" y="118"/>
                  </a:cubicBezTo>
                  <a:cubicBezTo>
                    <a:pt x="73" y="116"/>
                    <a:pt x="85" y="113"/>
                    <a:pt x="96" y="109"/>
                  </a:cubicBezTo>
                  <a:cubicBezTo>
                    <a:pt x="113" y="104"/>
                    <a:pt x="131" y="102"/>
                    <a:pt x="149" y="98"/>
                  </a:cubicBezTo>
                  <a:cubicBezTo>
                    <a:pt x="147" y="99"/>
                    <a:pt x="144" y="99"/>
                    <a:pt x="142" y="100"/>
                  </a:cubicBezTo>
                  <a:cubicBezTo>
                    <a:pt x="131" y="103"/>
                    <a:pt x="119" y="104"/>
                    <a:pt x="108" y="107"/>
                  </a:cubicBezTo>
                  <a:cubicBezTo>
                    <a:pt x="84" y="113"/>
                    <a:pt x="62" y="121"/>
                    <a:pt x="38" y="127"/>
                  </a:cubicBezTo>
                  <a:close/>
                  <a:moveTo>
                    <a:pt x="50" y="126"/>
                  </a:moveTo>
                  <a:cubicBezTo>
                    <a:pt x="55" y="124"/>
                    <a:pt x="60" y="124"/>
                    <a:pt x="66" y="122"/>
                  </a:cubicBezTo>
                  <a:cubicBezTo>
                    <a:pt x="77" y="120"/>
                    <a:pt x="88" y="116"/>
                    <a:pt x="99" y="113"/>
                  </a:cubicBezTo>
                  <a:cubicBezTo>
                    <a:pt x="117" y="107"/>
                    <a:pt x="136" y="104"/>
                    <a:pt x="154" y="100"/>
                  </a:cubicBezTo>
                  <a:cubicBezTo>
                    <a:pt x="152" y="101"/>
                    <a:pt x="149" y="102"/>
                    <a:pt x="147" y="103"/>
                  </a:cubicBezTo>
                  <a:cubicBezTo>
                    <a:pt x="140" y="105"/>
                    <a:pt x="132" y="106"/>
                    <a:pt x="124" y="108"/>
                  </a:cubicBezTo>
                  <a:cubicBezTo>
                    <a:pt x="110" y="112"/>
                    <a:pt x="95" y="117"/>
                    <a:pt x="81" y="121"/>
                  </a:cubicBezTo>
                  <a:cubicBezTo>
                    <a:pt x="77" y="123"/>
                    <a:pt x="72" y="124"/>
                    <a:pt x="68" y="125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0" y="126"/>
                    <a:pt x="53" y="127"/>
                    <a:pt x="46" y="131"/>
                  </a:cubicBezTo>
                  <a:cubicBezTo>
                    <a:pt x="44" y="130"/>
                    <a:pt x="42" y="129"/>
                    <a:pt x="40" y="128"/>
                  </a:cubicBezTo>
                  <a:cubicBezTo>
                    <a:pt x="43" y="128"/>
                    <a:pt x="47" y="127"/>
                    <a:pt x="50" y="126"/>
                  </a:cubicBezTo>
                  <a:close/>
                  <a:moveTo>
                    <a:pt x="47" y="132"/>
                  </a:moveTo>
                  <a:cubicBezTo>
                    <a:pt x="49" y="131"/>
                    <a:pt x="50" y="130"/>
                    <a:pt x="52" y="129"/>
                  </a:cubicBezTo>
                  <a:cubicBezTo>
                    <a:pt x="56" y="128"/>
                    <a:pt x="59" y="127"/>
                    <a:pt x="62" y="127"/>
                  </a:cubicBezTo>
                  <a:cubicBezTo>
                    <a:pt x="62" y="127"/>
                    <a:pt x="61" y="127"/>
                    <a:pt x="60" y="127"/>
                  </a:cubicBezTo>
                  <a:cubicBezTo>
                    <a:pt x="57" y="128"/>
                    <a:pt x="53" y="129"/>
                    <a:pt x="50" y="131"/>
                  </a:cubicBezTo>
                  <a:cubicBezTo>
                    <a:pt x="49" y="131"/>
                    <a:pt x="48" y="131"/>
                    <a:pt x="47" y="132"/>
                  </a:cubicBezTo>
                  <a:cubicBezTo>
                    <a:pt x="47" y="132"/>
                    <a:pt x="47" y="132"/>
                    <a:pt x="47" y="132"/>
                  </a:cubicBezTo>
                  <a:close/>
                  <a:moveTo>
                    <a:pt x="65" y="127"/>
                  </a:moveTo>
                  <a:cubicBezTo>
                    <a:pt x="67" y="126"/>
                    <a:pt x="68" y="126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77" y="124"/>
                    <a:pt x="84" y="123"/>
                    <a:pt x="92" y="121"/>
                  </a:cubicBezTo>
                  <a:cubicBezTo>
                    <a:pt x="107" y="118"/>
                    <a:pt x="122" y="115"/>
                    <a:pt x="136" y="111"/>
                  </a:cubicBezTo>
                  <a:cubicBezTo>
                    <a:pt x="137" y="111"/>
                    <a:pt x="138" y="111"/>
                    <a:pt x="138" y="111"/>
                  </a:cubicBezTo>
                  <a:cubicBezTo>
                    <a:pt x="111" y="120"/>
                    <a:pt x="83" y="125"/>
                    <a:pt x="56" y="135"/>
                  </a:cubicBezTo>
                  <a:cubicBezTo>
                    <a:pt x="55" y="135"/>
                    <a:pt x="55" y="135"/>
                    <a:pt x="54" y="135"/>
                  </a:cubicBezTo>
                  <a:cubicBezTo>
                    <a:pt x="52" y="134"/>
                    <a:pt x="50" y="133"/>
                    <a:pt x="48" y="132"/>
                  </a:cubicBezTo>
                  <a:cubicBezTo>
                    <a:pt x="54" y="130"/>
                    <a:pt x="59" y="128"/>
                    <a:pt x="65" y="127"/>
                  </a:cubicBezTo>
                  <a:close/>
                  <a:moveTo>
                    <a:pt x="109" y="159"/>
                  </a:moveTo>
                  <a:cubicBezTo>
                    <a:pt x="109" y="159"/>
                    <a:pt x="109" y="159"/>
                    <a:pt x="109" y="159"/>
                  </a:cubicBezTo>
                  <a:cubicBezTo>
                    <a:pt x="109" y="159"/>
                    <a:pt x="109" y="159"/>
                    <a:pt x="109" y="159"/>
                  </a:cubicBezTo>
                  <a:cubicBezTo>
                    <a:pt x="107" y="159"/>
                    <a:pt x="108" y="159"/>
                    <a:pt x="106" y="159"/>
                  </a:cubicBezTo>
                  <a:cubicBezTo>
                    <a:pt x="102" y="159"/>
                    <a:pt x="107" y="157"/>
                    <a:pt x="108" y="156"/>
                  </a:cubicBezTo>
                  <a:cubicBezTo>
                    <a:pt x="110" y="156"/>
                    <a:pt x="111" y="155"/>
                    <a:pt x="113" y="155"/>
                  </a:cubicBezTo>
                  <a:cubicBezTo>
                    <a:pt x="112" y="156"/>
                    <a:pt x="110" y="157"/>
                    <a:pt x="109" y="159"/>
                  </a:cubicBezTo>
                  <a:close/>
                  <a:moveTo>
                    <a:pt x="114" y="153"/>
                  </a:moveTo>
                  <a:cubicBezTo>
                    <a:pt x="111" y="153"/>
                    <a:pt x="109" y="154"/>
                    <a:pt x="106" y="155"/>
                  </a:cubicBezTo>
                  <a:cubicBezTo>
                    <a:pt x="104" y="155"/>
                    <a:pt x="103" y="156"/>
                    <a:pt x="101" y="156"/>
                  </a:cubicBezTo>
                  <a:cubicBezTo>
                    <a:pt x="95" y="157"/>
                    <a:pt x="101" y="155"/>
                    <a:pt x="102" y="155"/>
                  </a:cubicBezTo>
                  <a:cubicBezTo>
                    <a:pt x="108" y="153"/>
                    <a:pt x="114" y="151"/>
                    <a:pt x="119" y="149"/>
                  </a:cubicBezTo>
                  <a:cubicBezTo>
                    <a:pt x="117" y="150"/>
                    <a:pt x="116" y="152"/>
                    <a:pt x="114" y="153"/>
                  </a:cubicBezTo>
                  <a:close/>
                  <a:moveTo>
                    <a:pt x="121" y="147"/>
                  </a:moveTo>
                  <a:cubicBezTo>
                    <a:pt x="116" y="148"/>
                    <a:pt x="111" y="149"/>
                    <a:pt x="106" y="150"/>
                  </a:cubicBezTo>
                  <a:cubicBezTo>
                    <a:pt x="104" y="151"/>
                    <a:pt x="101" y="152"/>
                    <a:pt x="99" y="153"/>
                  </a:cubicBezTo>
                  <a:cubicBezTo>
                    <a:pt x="98" y="153"/>
                    <a:pt x="97" y="153"/>
                    <a:pt x="96" y="153"/>
                  </a:cubicBezTo>
                  <a:cubicBezTo>
                    <a:pt x="93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4" y="154"/>
                    <a:pt x="94" y="154"/>
                  </a:cubicBezTo>
                  <a:cubicBezTo>
                    <a:pt x="104" y="150"/>
                    <a:pt x="113" y="148"/>
                    <a:pt x="123" y="145"/>
                  </a:cubicBezTo>
                  <a:cubicBezTo>
                    <a:pt x="122" y="145"/>
                    <a:pt x="121" y="146"/>
                    <a:pt x="121" y="147"/>
                  </a:cubicBezTo>
                  <a:close/>
                  <a:moveTo>
                    <a:pt x="106" y="147"/>
                  </a:moveTo>
                  <a:cubicBezTo>
                    <a:pt x="103" y="148"/>
                    <a:pt x="99" y="148"/>
                    <a:pt x="96" y="149"/>
                  </a:cubicBezTo>
                  <a:cubicBezTo>
                    <a:pt x="94" y="149"/>
                    <a:pt x="93" y="149"/>
                    <a:pt x="91" y="150"/>
                  </a:cubicBezTo>
                  <a:cubicBezTo>
                    <a:pt x="90" y="150"/>
                    <a:pt x="83" y="152"/>
                    <a:pt x="88" y="150"/>
                  </a:cubicBezTo>
                  <a:cubicBezTo>
                    <a:pt x="102" y="146"/>
                    <a:pt x="116" y="142"/>
                    <a:pt x="130" y="137"/>
                  </a:cubicBezTo>
                  <a:cubicBezTo>
                    <a:pt x="128" y="139"/>
                    <a:pt x="126" y="141"/>
                    <a:pt x="124" y="143"/>
                  </a:cubicBezTo>
                  <a:cubicBezTo>
                    <a:pt x="118" y="145"/>
                    <a:pt x="112" y="146"/>
                    <a:pt x="106" y="147"/>
                  </a:cubicBezTo>
                  <a:close/>
                  <a:moveTo>
                    <a:pt x="132" y="135"/>
                  </a:moveTo>
                  <a:cubicBezTo>
                    <a:pt x="122" y="138"/>
                    <a:pt x="112" y="140"/>
                    <a:pt x="102" y="142"/>
                  </a:cubicBezTo>
                  <a:cubicBezTo>
                    <a:pt x="97" y="143"/>
                    <a:pt x="92" y="144"/>
                    <a:pt x="87" y="145"/>
                  </a:cubicBezTo>
                  <a:cubicBezTo>
                    <a:pt x="84" y="145"/>
                    <a:pt x="81" y="146"/>
                    <a:pt x="79" y="146"/>
                  </a:cubicBezTo>
                  <a:cubicBezTo>
                    <a:pt x="75" y="146"/>
                    <a:pt x="82" y="145"/>
                    <a:pt x="83" y="145"/>
                  </a:cubicBezTo>
                  <a:cubicBezTo>
                    <a:pt x="93" y="143"/>
                    <a:pt x="102" y="138"/>
                    <a:pt x="112" y="136"/>
                  </a:cubicBezTo>
                  <a:cubicBezTo>
                    <a:pt x="120" y="135"/>
                    <a:pt x="129" y="133"/>
                    <a:pt x="137" y="130"/>
                  </a:cubicBezTo>
                  <a:cubicBezTo>
                    <a:pt x="135" y="131"/>
                    <a:pt x="133" y="133"/>
                    <a:pt x="132" y="135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8" y="128"/>
                  </a:cubicBezTo>
                  <a:cubicBezTo>
                    <a:pt x="126" y="132"/>
                    <a:pt x="114" y="134"/>
                    <a:pt x="102" y="136"/>
                  </a:cubicBezTo>
                  <a:cubicBezTo>
                    <a:pt x="95" y="138"/>
                    <a:pt x="89" y="139"/>
                    <a:pt x="82" y="140"/>
                  </a:cubicBezTo>
                  <a:cubicBezTo>
                    <a:pt x="79" y="141"/>
                    <a:pt x="75" y="141"/>
                    <a:pt x="72" y="142"/>
                  </a:cubicBezTo>
                  <a:cubicBezTo>
                    <a:pt x="71" y="142"/>
                    <a:pt x="66" y="143"/>
                    <a:pt x="71" y="141"/>
                  </a:cubicBezTo>
                  <a:cubicBezTo>
                    <a:pt x="72" y="141"/>
                    <a:pt x="73" y="141"/>
                    <a:pt x="74" y="141"/>
                  </a:cubicBezTo>
                  <a:cubicBezTo>
                    <a:pt x="87" y="138"/>
                    <a:pt x="99" y="134"/>
                    <a:pt x="112" y="131"/>
                  </a:cubicBezTo>
                  <a:cubicBezTo>
                    <a:pt x="122" y="128"/>
                    <a:pt x="134" y="126"/>
                    <a:pt x="144" y="122"/>
                  </a:cubicBezTo>
                  <a:cubicBezTo>
                    <a:pt x="142" y="124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5" y="121"/>
                    <a:pt x="145" y="121"/>
                    <a:pt x="144" y="121"/>
                  </a:cubicBezTo>
                  <a:cubicBezTo>
                    <a:pt x="144" y="120"/>
                    <a:pt x="143" y="121"/>
                    <a:pt x="142" y="122"/>
                  </a:cubicBezTo>
                  <a:cubicBezTo>
                    <a:pt x="137" y="123"/>
                    <a:pt x="132" y="125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6" y="126"/>
                    <a:pt x="125" y="127"/>
                    <a:pt x="124" y="127"/>
                  </a:cubicBezTo>
                  <a:cubicBezTo>
                    <a:pt x="118" y="128"/>
                    <a:pt x="111" y="130"/>
                    <a:pt x="104" y="131"/>
                  </a:cubicBezTo>
                  <a:cubicBezTo>
                    <a:pt x="96" y="133"/>
                    <a:pt x="88" y="134"/>
                    <a:pt x="80" y="135"/>
                  </a:cubicBezTo>
                  <a:cubicBezTo>
                    <a:pt x="77" y="136"/>
                    <a:pt x="73" y="137"/>
                    <a:pt x="69" y="137"/>
                  </a:cubicBezTo>
                  <a:cubicBezTo>
                    <a:pt x="69" y="137"/>
                    <a:pt x="68" y="138"/>
                    <a:pt x="68" y="138"/>
                  </a:cubicBezTo>
                  <a:cubicBezTo>
                    <a:pt x="82" y="133"/>
                    <a:pt x="96" y="129"/>
                    <a:pt x="110" y="125"/>
                  </a:cubicBezTo>
                  <a:cubicBezTo>
                    <a:pt x="116" y="123"/>
                    <a:pt x="122" y="121"/>
                    <a:pt x="128" y="119"/>
                  </a:cubicBezTo>
                  <a:cubicBezTo>
                    <a:pt x="133" y="118"/>
                    <a:pt x="137" y="116"/>
                    <a:pt x="142" y="115"/>
                  </a:cubicBezTo>
                  <a:cubicBezTo>
                    <a:pt x="145" y="114"/>
                    <a:pt x="148" y="113"/>
                    <a:pt x="152" y="112"/>
                  </a:cubicBezTo>
                  <a:cubicBezTo>
                    <a:pt x="152" y="112"/>
                    <a:pt x="152" y="112"/>
                    <a:pt x="153" y="112"/>
                  </a:cubicBezTo>
                  <a:cubicBezTo>
                    <a:pt x="150" y="115"/>
                    <a:pt x="148" y="118"/>
                    <a:pt x="145" y="120"/>
                  </a:cubicBezTo>
                  <a:close/>
                  <a:moveTo>
                    <a:pt x="154" y="111"/>
                  </a:moveTo>
                  <a:cubicBezTo>
                    <a:pt x="149" y="112"/>
                    <a:pt x="144" y="114"/>
                    <a:pt x="139" y="115"/>
                  </a:cubicBezTo>
                  <a:cubicBezTo>
                    <a:pt x="138" y="115"/>
                    <a:pt x="136" y="116"/>
                    <a:pt x="134" y="116"/>
                  </a:cubicBezTo>
                  <a:cubicBezTo>
                    <a:pt x="132" y="117"/>
                    <a:pt x="130" y="117"/>
                    <a:pt x="129" y="118"/>
                  </a:cubicBezTo>
                  <a:cubicBezTo>
                    <a:pt x="120" y="120"/>
                    <a:pt x="112" y="122"/>
                    <a:pt x="103" y="124"/>
                  </a:cubicBezTo>
                  <a:cubicBezTo>
                    <a:pt x="95" y="126"/>
                    <a:pt x="86" y="129"/>
                    <a:pt x="77" y="130"/>
                  </a:cubicBezTo>
                  <a:cubicBezTo>
                    <a:pt x="73" y="131"/>
                    <a:pt x="69" y="132"/>
                    <a:pt x="65" y="133"/>
                  </a:cubicBezTo>
                  <a:cubicBezTo>
                    <a:pt x="62" y="134"/>
                    <a:pt x="60" y="134"/>
                    <a:pt x="58" y="135"/>
                  </a:cubicBezTo>
                  <a:cubicBezTo>
                    <a:pt x="53" y="136"/>
                    <a:pt x="60" y="134"/>
                    <a:pt x="61" y="134"/>
                  </a:cubicBezTo>
                  <a:cubicBezTo>
                    <a:pt x="78" y="129"/>
                    <a:pt x="95" y="124"/>
                    <a:pt x="113" y="119"/>
                  </a:cubicBezTo>
                  <a:cubicBezTo>
                    <a:pt x="122" y="116"/>
                    <a:pt x="130" y="114"/>
                    <a:pt x="139" y="111"/>
                  </a:cubicBezTo>
                  <a:cubicBezTo>
                    <a:pt x="146" y="109"/>
                    <a:pt x="152" y="108"/>
                    <a:pt x="159" y="105"/>
                  </a:cubicBezTo>
                  <a:cubicBezTo>
                    <a:pt x="159" y="105"/>
                    <a:pt x="159" y="105"/>
                    <a:pt x="159" y="105"/>
                  </a:cubicBezTo>
                  <a:cubicBezTo>
                    <a:pt x="157" y="107"/>
                    <a:pt x="156" y="109"/>
                    <a:pt x="154" y="111"/>
                  </a:cubicBezTo>
                  <a:close/>
                  <a:moveTo>
                    <a:pt x="75" y="132"/>
                  </a:moveTo>
                  <a:cubicBezTo>
                    <a:pt x="83" y="130"/>
                    <a:pt x="92" y="128"/>
                    <a:pt x="100" y="126"/>
                  </a:cubicBezTo>
                  <a:cubicBezTo>
                    <a:pt x="105" y="124"/>
                    <a:pt x="111" y="123"/>
                    <a:pt x="117" y="122"/>
                  </a:cubicBezTo>
                  <a:cubicBezTo>
                    <a:pt x="114" y="123"/>
                    <a:pt x="112" y="123"/>
                    <a:pt x="110" y="124"/>
                  </a:cubicBezTo>
                  <a:cubicBezTo>
                    <a:pt x="101" y="126"/>
                    <a:pt x="93" y="129"/>
                    <a:pt x="85" y="131"/>
                  </a:cubicBezTo>
                  <a:cubicBezTo>
                    <a:pt x="78" y="133"/>
                    <a:pt x="70" y="136"/>
                    <a:pt x="63" y="138"/>
                  </a:cubicBezTo>
                  <a:cubicBezTo>
                    <a:pt x="63" y="138"/>
                    <a:pt x="62" y="138"/>
                    <a:pt x="62" y="139"/>
                  </a:cubicBezTo>
                  <a:cubicBezTo>
                    <a:pt x="62" y="139"/>
                    <a:pt x="62" y="139"/>
                    <a:pt x="62" y="139"/>
                  </a:cubicBezTo>
                  <a:cubicBezTo>
                    <a:pt x="61" y="139"/>
                    <a:pt x="61" y="138"/>
                    <a:pt x="60" y="138"/>
                  </a:cubicBezTo>
                  <a:cubicBezTo>
                    <a:pt x="59" y="137"/>
                    <a:pt x="57" y="137"/>
                    <a:pt x="56" y="136"/>
                  </a:cubicBezTo>
                  <a:cubicBezTo>
                    <a:pt x="62" y="135"/>
                    <a:pt x="69" y="133"/>
                    <a:pt x="75" y="132"/>
                  </a:cubicBezTo>
                  <a:close/>
                  <a:moveTo>
                    <a:pt x="104" y="132"/>
                  </a:moveTo>
                  <a:cubicBezTo>
                    <a:pt x="106" y="132"/>
                    <a:pt x="108" y="131"/>
                    <a:pt x="110" y="131"/>
                  </a:cubicBezTo>
                  <a:cubicBezTo>
                    <a:pt x="108" y="131"/>
                    <a:pt x="106" y="132"/>
                    <a:pt x="104" y="132"/>
                  </a:cubicBezTo>
                  <a:cubicBezTo>
                    <a:pt x="97" y="134"/>
                    <a:pt x="90" y="136"/>
                    <a:pt x="82" y="138"/>
                  </a:cubicBezTo>
                  <a:cubicBezTo>
                    <a:pt x="80" y="138"/>
                    <a:pt x="77" y="139"/>
                    <a:pt x="74" y="140"/>
                  </a:cubicBezTo>
                  <a:cubicBezTo>
                    <a:pt x="72" y="140"/>
                    <a:pt x="70" y="141"/>
                    <a:pt x="68" y="142"/>
                  </a:cubicBezTo>
                  <a:cubicBezTo>
                    <a:pt x="66" y="141"/>
                    <a:pt x="65" y="140"/>
                    <a:pt x="63" y="139"/>
                  </a:cubicBezTo>
                  <a:cubicBezTo>
                    <a:pt x="76" y="137"/>
                    <a:pt x="90" y="135"/>
                    <a:pt x="104" y="132"/>
                  </a:cubicBezTo>
                  <a:close/>
                  <a:moveTo>
                    <a:pt x="102" y="137"/>
                  </a:moveTo>
                  <a:cubicBezTo>
                    <a:pt x="113" y="135"/>
                    <a:pt x="124" y="133"/>
                    <a:pt x="135" y="130"/>
                  </a:cubicBezTo>
                  <a:cubicBezTo>
                    <a:pt x="133" y="130"/>
                    <a:pt x="132" y="131"/>
                    <a:pt x="130" y="131"/>
                  </a:cubicBezTo>
                  <a:cubicBezTo>
                    <a:pt x="128" y="132"/>
                    <a:pt x="125" y="133"/>
                    <a:pt x="123" y="133"/>
                  </a:cubicBezTo>
                  <a:cubicBezTo>
                    <a:pt x="117" y="135"/>
                    <a:pt x="112" y="136"/>
                    <a:pt x="107" y="137"/>
                  </a:cubicBezTo>
                  <a:cubicBezTo>
                    <a:pt x="101" y="138"/>
                    <a:pt x="96" y="140"/>
                    <a:pt x="90" y="142"/>
                  </a:cubicBezTo>
                  <a:cubicBezTo>
                    <a:pt x="86" y="144"/>
                    <a:pt x="80" y="144"/>
                    <a:pt x="76" y="146"/>
                  </a:cubicBezTo>
                  <a:cubicBezTo>
                    <a:pt x="74" y="145"/>
                    <a:pt x="72" y="144"/>
                    <a:pt x="69" y="143"/>
                  </a:cubicBezTo>
                  <a:cubicBezTo>
                    <a:pt x="80" y="142"/>
                    <a:pt x="91" y="139"/>
                    <a:pt x="102" y="137"/>
                  </a:cubicBezTo>
                  <a:close/>
                  <a:moveTo>
                    <a:pt x="99" y="143"/>
                  </a:moveTo>
                  <a:cubicBezTo>
                    <a:pt x="108" y="142"/>
                    <a:pt x="117" y="139"/>
                    <a:pt x="127" y="137"/>
                  </a:cubicBezTo>
                  <a:cubicBezTo>
                    <a:pt x="127" y="137"/>
                    <a:pt x="128" y="137"/>
                    <a:pt x="128" y="137"/>
                  </a:cubicBezTo>
                  <a:cubicBezTo>
                    <a:pt x="127" y="137"/>
                    <a:pt x="126" y="138"/>
                    <a:pt x="125" y="138"/>
                  </a:cubicBezTo>
                  <a:cubicBezTo>
                    <a:pt x="121" y="140"/>
                    <a:pt x="116" y="141"/>
                    <a:pt x="111" y="143"/>
                  </a:cubicBezTo>
                  <a:cubicBezTo>
                    <a:pt x="107" y="144"/>
                    <a:pt x="102" y="145"/>
                    <a:pt x="97" y="147"/>
                  </a:cubicBezTo>
                  <a:cubicBezTo>
                    <a:pt x="93" y="148"/>
                    <a:pt x="89" y="149"/>
                    <a:pt x="85" y="151"/>
                  </a:cubicBezTo>
                  <a:cubicBezTo>
                    <a:pt x="83" y="149"/>
                    <a:pt x="80" y="148"/>
                    <a:pt x="78" y="147"/>
                  </a:cubicBezTo>
                  <a:cubicBezTo>
                    <a:pt x="84" y="147"/>
                    <a:pt x="92" y="145"/>
                    <a:pt x="99" y="143"/>
                  </a:cubicBezTo>
                  <a:close/>
                  <a:moveTo>
                    <a:pt x="101" y="149"/>
                  </a:moveTo>
                  <a:cubicBezTo>
                    <a:pt x="106" y="148"/>
                    <a:pt x="111" y="147"/>
                    <a:pt x="116" y="146"/>
                  </a:cubicBezTo>
                  <a:cubicBezTo>
                    <a:pt x="115" y="146"/>
                    <a:pt x="114" y="146"/>
                    <a:pt x="112" y="147"/>
                  </a:cubicBezTo>
                  <a:cubicBezTo>
                    <a:pt x="105" y="149"/>
                    <a:pt x="98" y="151"/>
                    <a:pt x="92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0" y="153"/>
                    <a:pt x="88" y="152"/>
                    <a:pt x="87" y="152"/>
                  </a:cubicBezTo>
                  <a:cubicBezTo>
                    <a:pt x="92" y="151"/>
                    <a:pt x="97" y="149"/>
                    <a:pt x="101" y="149"/>
                  </a:cubicBezTo>
                  <a:close/>
                  <a:moveTo>
                    <a:pt x="103" y="152"/>
                  </a:moveTo>
                  <a:cubicBezTo>
                    <a:pt x="108" y="150"/>
                    <a:pt x="113" y="149"/>
                    <a:pt x="118" y="148"/>
                  </a:cubicBezTo>
                  <a:cubicBezTo>
                    <a:pt x="123" y="147"/>
                    <a:pt x="115" y="150"/>
                    <a:pt x="115" y="150"/>
                  </a:cubicBezTo>
                  <a:cubicBezTo>
                    <a:pt x="112" y="151"/>
                    <a:pt x="110" y="151"/>
                    <a:pt x="107" y="152"/>
                  </a:cubicBezTo>
                  <a:cubicBezTo>
                    <a:pt x="104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6" y="156"/>
                    <a:pt x="94" y="155"/>
                    <a:pt x="93" y="155"/>
                  </a:cubicBezTo>
                  <a:cubicBezTo>
                    <a:pt x="97" y="154"/>
                    <a:pt x="100" y="153"/>
                    <a:pt x="103" y="152"/>
                  </a:cubicBezTo>
                  <a:close/>
                  <a:moveTo>
                    <a:pt x="104" y="156"/>
                  </a:moveTo>
                  <a:cubicBezTo>
                    <a:pt x="106" y="156"/>
                    <a:pt x="107" y="155"/>
                    <a:pt x="109" y="155"/>
                  </a:cubicBezTo>
                  <a:cubicBezTo>
                    <a:pt x="109" y="155"/>
                    <a:pt x="115" y="153"/>
                    <a:pt x="113" y="154"/>
                  </a:cubicBezTo>
                  <a:cubicBezTo>
                    <a:pt x="109" y="155"/>
                    <a:pt x="105" y="156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9"/>
                    <a:pt x="100" y="158"/>
                    <a:pt x="98" y="157"/>
                  </a:cubicBezTo>
                  <a:cubicBezTo>
                    <a:pt x="100" y="157"/>
                    <a:pt x="102" y="157"/>
                    <a:pt x="104" y="156"/>
                  </a:cubicBezTo>
                  <a:close/>
                  <a:moveTo>
                    <a:pt x="103" y="160"/>
                  </a:moveTo>
                  <a:cubicBezTo>
                    <a:pt x="103" y="160"/>
                    <a:pt x="107" y="159"/>
                    <a:pt x="107" y="160"/>
                  </a:cubicBezTo>
                  <a:cubicBezTo>
                    <a:pt x="107" y="161"/>
                    <a:pt x="106" y="161"/>
                    <a:pt x="106" y="162"/>
                  </a:cubicBezTo>
                  <a:cubicBezTo>
                    <a:pt x="105" y="161"/>
                    <a:pt x="104" y="160"/>
                    <a:pt x="103" y="160"/>
                  </a:cubicBezTo>
                  <a:cubicBezTo>
                    <a:pt x="103" y="160"/>
                    <a:pt x="103" y="160"/>
                    <a:pt x="103" y="160"/>
                  </a:cubicBezTo>
                  <a:close/>
                  <a:moveTo>
                    <a:pt x="161" y="103"/>
                  </a:moveTo>
                  <a:cubicBezTo>
                    <a:pt x="141" y="111"/>
                    <a:pt x="119" y="114"/>
                    <a:pt x="99" y="119"/>
                  </a:cubicBezTo>
                  <a:cubicBezTo>
                    <a:pt x="91" y="121"/>
                    <a:pt x="83" y="122"/>
                    <a:pt x="75" y="124"/>
                  </a:cubicBezTo>
                  <a:cubicBezTo>
                    <a:pt x="79" y="123"/>
                    <a:pt x="84" y="121"/>
                    <a:pt x="88" y="120"/>
                  </a:cubicBezTo>
                  <a:cubicBezTo>
                    <a:pt x="102" y="115"/>
                    <a:pt x="117" y="111"/>
                    <a:pt x="132" y="107"/>
                  </a:cubicBezTo>
                  <a:cubicBezTo>
                    <a:pt x="139" y="106"/>
                    <a:pt x="146" y="104"/>
                    <a:pt x="152" y="102"/>
                  </a:cubicBezTo>
                  <a:cubicBezTo>
                    <a:pt x="156" y="101"/>
                    <a:pt x="159" y="99"/>
                    <a:pt x="162" y="98"/>
                  </a:cubicBezTo>
                  <a:cubicBezTo>
                    <a:pt x="162" y="98"/>
                    <a:pt x="163" y="98"/>
                    <a:pt x="164" y="98"/>
                  </a:cubicBezTo>
                  <a:cubicBezTo>
                    <a:pt x="165" y="98"/>
                    <a:pt x="165" y="98"/>
                    <a:pt x="165" y="97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4" y="99"/>
                    <a:pt x="163" y="101"/>
                    <a:pt x="161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7" y="96"/>
                  </a:cubicBezTo>
                  <a:cubicBezTo>
                    <a:pt x="165" y="97"/>
                    <a:pt x="163" y="97"/>
                    <a:pt x="161" y="98"/>
                  </a:cubicBezTo>
                  <a:cubicBezTo>
                    <a:pt x="160" y="98"/>
                    <a:pt x="159" y="98"/>
                    <a:pt x="158" y="99"/>
                  </a:cubicBezTo>
                  <a:cubicBezTo>
                    <a:pt x="143" y="102"/>
                    <a:pt x="128" y="104"/>
                    <a:pt x="113" y="108"/>
                  </a:cubicBezTo>
                  <a:cubicBezTo>
                    <a:pt x="98" y="112"/>
                    <a:pt x="84" y="116"/>
                    <a:pt x="69" y="121"/>
                  </a:cubicBezTo>
                  <a:cubicBezTo>
                    <a:pt x="64" y="122"/>
                    <a:pt x="59" y="123"/>
                    <a:pt x="54" y="124"/>
                  </a:cubicBezTo>
                  <a:cubicBezTo>
                    <a:pt x="69" y="119"/>
                    <a:pt x="83" y="115"/>
                    <a:pt x="97" y="111"/>
                  </a:cubicBezTo>
                  <a:cubicBezTo>
                    <a:pt x="112" y="106"/>
                    <a:pt x="127" y="104"/>
                    <a:pt x="142" y="101"/>
                  </a:cubicBezTo>
                  <a:cubicBezTo>
                    <a:pt x="151" y="99"/>
                    <a:pt x="159" y="96"/>
                    <a:pt x="167" y="94"/>
                  </a:cubicBezTo>
                  <a:cubicBezTo>
                    <a:pt x="168" y="94"/>
                    <a:pt x="169" y="94"/>
                    <a:pt x="169" y="94"/>
                  </a:cubicBezTo>
                  <a:cubicBezTo>
                    <a:pt x="169" y="93"/>
                    <a:pt x="169" y="93"/>
                    <a:pt x="170" y="93"/>
                  </a:cubicBezTo>
                  <a:cubicBezTo>
                    <a:pt x="169" y="94"/>
                    <a:pt x="168" y="95"/>
                    <a:pt x="167" y="96"/>
                  </a:cubicBezTo>
                  <a:close/>
                  <a:moveTo>
                    <a:pt x="171" y="92"/>
                  </a:moveTo>
                  <a:cubicBezTo>
                    <a:pt x="171" y="92"/>
                    <a:pt x="170" y="92"/>
                    <a:pt x="170" y="92"/>
                  </a:cubicBezTo>
                  <a:cubicBezTo>
                    <a:pt x="156" y="96"/>
                    <a:pt x="141" y="99"/>
                    <a:pt x="126" y="102"/>
                  </a:cubicBezTo>
                  <a:cubicBezTo>
                    <a:pt x="111" y="105"/>
                    <a:pt x="96" y="109"/>
                    <a:pt x="81" y="113"/>
                  </a:cubicBezTo>
                  <a:cubicBezTo>
                    <a:pt x="67" y="117"/>
                    <a:pt x="52" y="121"/>
                    <a:pt x="37" y="124"/>
                  </a:cubicBezTo>
                  <a:cubicBezTo>
                    <a:pt x="37" y="124"/>
                    <a:pt x="36" y="124"/>
                    <a:pt x="36" y="124"/>
                  </a:cubicBezTo>
                  <a:cubicBezTo>
                    <a:pt x="36" y="124"/>
                    <a:pt x="36" y="124"/>
                    <a:pt x="35" y="124"/>
                  </a:cubicBezTo>
                  <a:cubicBezTo>
                    <a:pt x="36" y="124"/>
                    <a:pt x="37" y="123"/>
                    <a:pt x="37" y="123"/>
                  </a:cubicBezTo>
                  <a:cubicBezTo>
                    <a:pt x="41" y="122"/>
                    <a:pt x="44" y="121"/>
                    <a:pt x="48" y="120"/>
                  </a:cubicBezTo>
                  <a:cubicBezTo>
                    <a:pt x="55" y="117"/>
                    <a:pt x="63" y="116"/>
                    <a:pt x="71" y="114"/>
                  </a:cubicBezTo>
                  <a:cubicBezTo>
                    <a:pt x="86" y="110"/>
                    <a:pt x="101" y="105"/>
                    <a:pt x="116" y="102"/>
                  </a:cubicBezTo>
                  <a:cubicBezTo>
                    <a:pt x="131" y="99"/>
                    <a:pt x="146" y="96"/>
                    <a:pt x="161" y="91"/>
                  </a:cubicBezTo>
                  <a:cubicBezTo>
                    <a:pt x="164" y="90"/>
                    <a:pt x="168" y="89"/>
                    <a:pt x="171" y="88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7"/>
                    <a:pt x="175" y="86"/>
                    <a:pt x="176" y="86"/>
                  </a:cubicBezTo>
                  <a:cubicBezTo>
                    <a:pt x="174" y="88"/>
                    <a:pt x="172" y="90"/>
                    <a:pt x="171" y="92"/>
                  </a:cubicBezTo>
                  <a:close/>
                  <a:moveTo>
                    <a:pt x="107" y="103"/>
                  </a:moveTo>
                  <a:cubicBezTo>
                    <a:pt x="118" y="100"/>
                    <a:pt x="128" y="98"/>
                    <a:pt x="139" y="96"/>
                  </a:cubicBezTo>
                  <a:cubicBezTo>
                    <a:pt x="144" y="95"/>
                    <a:pt x="148" y="94"/>
                    <a:pt x="153" y="93"/>
                  </a:cubicBezTo>
                  <a:cubicBezTo>
                    <a:pt x="150" y="94"/>
                    <a:pt x="146" y="95"/>
                    <a:pt x="143" y="95"/>
                  </a:cubicBezTo>
                  <a:cubicBezTo>
                    <a:pt x="131" y="98"/>
                    <a:pt x="119" y="101"/>
                    <a:pt x="107" y="103"/>
                  </a:cubicBezTo>
                  <a:close/>
                  <a:moveTo>
                    <a:pt x="177" y="85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6" y="85"/>
                    <a:pt x="174" y="86"/>
                    <a:pt x="173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64" y="89"/>
                    <a:pt x="157" y="91"/>
                    <a:pt x="149" y="93"/>
                  </a:cubicBezTo>
                  <a:cubicBezTo>
                    <a:pt x="134" y="96"/>
                    <a:pt x="119" y="99"/>
                    <a:pt x="104" y="103"/>
                  </a:cubicBezTo>
                  <a:cubicBezTo>
                    <a:pt x="94" y="105"/>
                    <a:pt x="85" y="108"/>
                    <a:pt x="75" y="111"/>
                  </a:cubicBezTo>
                  <a:cubicBezTo>
                    <a:pt x="66" y="113"/>
                    <a:pt x="56" y="115"/>
                    <a:pt x="45" y="117"/>
                  </a:cubicBezTo>
                  <a:cubicBezTo>
                    <a:pt x="41" y="118"/>
                    <a:pt x="36" y="119"/>
                    <a:pt x="31" y="120"/>
                  </a:cubicBezTo>
                  <a:cubicBezTo>
                    <a:pt x="30" y="120"/>
                    <a:pt x="23" y="122"/>
                    <a:pt x="28" y="120"/>
                  </a:cubicBezTo>
                  <a:cubicBezTo>
                    <a:pt x="30" y="120"/>
                    <a:pt x="32" y="119"/>
                    <a:pt x="35" y="118"/>
                  </a:cubicBezTo>
                  <a:cubicBezTo>
                    <a:pt x="45" y="115"/>
                    <a:pt x="55" y="112"/>
                    <a:pt x="65" y="110"/>
                  </a:cubicBezTo>
                  <a:cubicBezTo>
                    <a:pt x="85" y="104"/>
                    <a:pt x="105" y="100"/>
                    <a:pt x="125" y="95"/>
                  </a:cubicBezTo>
                  <a:cubicBezTo>
                    <a:pt x="136" y="93"/>
                    <a:pt x="146" y="90"/>
                    <a:pt x="157" y="87"/>
                  </a:cubicBezTo>
                  <a:cubicBezTo>
                    <a:pt x="166" y="85"/>
                    <a:pt x="175" y="81"/>
                    <a:pt x="184" y="78"/>
                  </a:cubicBezTo>
                  <a:cubicBezTo>
                    <a:pt x="182" y="80"/>
                    <a:pt x="179" y="82"/>
                    <a:pt x="177" y="85"/>
                  </a:cubicBezTo>
                  <a:close/>
                  <a:moveTo>
                    <a:pt x="61" y="106"/>
                  </a:moveTo>
                  <a:cubicBezTo>
                    <a:pt x="54" y="107"/>
                    <a:pt x="47" y="109"/>
                    <a:pt x="40" y="111"/>
                  </a:cubicBezTo>
                  <a:cubicBezTo>
                    <a:pt x="33" y="113"/>
                    <a:pt x="26" y="114"/>
                    <a:pt x="20" y="117"/>
                  </a:cubicBezTo>
                  <a:cubicBezTo>
                    <a:pt x="19" y="117"/>
                    <a:pt x="19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8" y="114"/>
                    <a:pt x="23" y="112"/>
                    <a:pt x="28" y="110"/>
                  </a:cubicBezTo>
                  <a:cubicBezTo>
                    <a:pt x="36" y="107"/>
                    <a:pt x="43" y="106"/>
                    <a:pt x="51" y="104"/>
                  </a:cubicBezTo>
                  <a:cubicBezTo>
                    <a:pt x="65" y="101"/>
                    <a:pt x="79" y="99"/>
                    <a:pt x="93" y="96"/>
                  </a:cubicBezTo>
                  <a:cubicBezTo>
                    <a:pt x="82" y="99"/>
                    <a:pt x="71" y="103"/>
                    <a:pt x="61" y="106"/>
                  </a:cubicBezTo>
                  <a:close/>
                  <a:moveTo>
                    <a:pt x="58" y="140"/>
                  </a:moveTo>
                  <a:cubicBezTo>
                    <a:pt x="68" y="145"/>
                    <a:pt x="78" y="150"/>
                    <a:pt x="88" y="155"/>
                  </a:cubicBezTo>
                  <a:cubicBezTo>
                    <a:pt x="93" y="158"/>
                    <a:pt x="100" y="160"/>
                    <a:pt x="104" y="164"/>
                  </a:cubicBezTo>
                  <a:cubicBezTo>
                    <a:pt x="104" y="164"/>
                    <a:pt x="104" y="165"/>
                    <a:pt x="104" y="166"/>
                  </a:cubicBezTo>
                  <a:cubicBezTo>
                    <a:pt x="98" y="163"/>
                    <a:pt x="92" y="160"/>
                    <a:pt x="87" y="157"/>
                  </a:cubicBezTo>
                  <a:cubicBezTo>
                    <a:pt x="77" y="152"/>
                    <a:pt x="67" y="147"/>
                    <a:pt x="57" y="143"/>
                  </a:cubicBezTo>
                  <a:cubicBezTo>
                    <a:pt x="51" y="139"/>
                    <a:pt x="44" y="137"/>
                    <a:pt x="38" y="133"/>
                  </a:cubicBezTo>
                  <a:cubicBezTo>
                    <a:pt x="29" y="128"/>
                    <a:pt x="20" y="122"/>
                    <a:pt x="10" y="119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10" y="118"/>
                    <a:pt x="11" y="117"/>
                    <a:pt x="11" y="116"/>
                  </a:cubicBezTo>
                  <a:cubicBezTo>
                    <a:pt x="26" y="125"/>
                    <a:pt x="42" y="132"/>
                    <a:pt x="58" y="140"/>
                  </a:cubicBezTo>
                  <a:close/>
                  <a:moveTo>
                    <a:pt x="198" y="62"/>
                  </a:moveTo>
                  <a:cubicBezTo>
                    <a:pt x="198" y="62"/>
                    <a:pt x="198" y="62"/>
                    <a:pt x="198" y="63"/>
                  </a:cubicBezTo>
                  <a:cubicBezTo>
                    <a:pt x="183" y="65"/>
                    <a:pt x="168" y="69"/>
                    <a:pt x="153" y="71"/>
                  </a:cubicBezTo>
                  <a:cubicBezTo>
                    <a:pt x="138" y="74"/>
                    <a:pt x="122" y="77"/>
                    <a:pt x="107" y="81"/>
                  </a:cubicBezTo>
                  <a:cubicBezTo>
                    <a:pt x="92" y="84"/>
                    <a:pt x="77" y="89"/>
                    <a:pt x="61" y="93"/>
                  </a:cubicBezTo>
                  <a:cubicBezTo>
                    <a:pt x="54" y="95"/>
                    <a:pt x="47" y="97"/>
                    <a:pt x="40" y="99"/>
                  </a:cubicBezTo>
                  <a:cubicBezTo>
                    <a:pt x="37" y="100"/>
                    <a:pt x="35" y="101"/>
                    <a:pt x="32" y="101"/>
                  </a:cubicBezTo>
                  <a:cubicBezTo>
                    <a:pt x="42" y="98"/>
                    <a:pt x="51" y="94"/>
                    <a:pt x="61" y="92"/>
                  </a:cubicBezTo>
                  <a:cubicBezTo>
                    <a:pt x="75" y="87"/>
                    <a:pt x="90" y="83"/>
                    <a:pt x="105" y="79"/>
                  </a:cubicBezTo>
                  <a:cubicBezTo>
                    <a:pt x="120" y="75"/>
                    <a:pt x="135" y="72"/>
                    <a:pt x="150" y="69"/>
                  </a:cubicBezTo>
                  <a:cubicBezTo>
                    <a:pt x="164" y="67"/>
                    <a:pt x="178" y="65"/>
                    <a:pt x="192" y="61"/>
                  </a:cubicBezTo>
                  <a:cubicBezTo>
                    <a:pt x="195" y="60"/>
                    <a:pt x="199" y="59"/>
                    <a:pt x="202" y="58"/>
                  </a:cubicBezTo>
                  <a:cubicBezTo>
                    <a:pt x="201" y="59"/>
                    <a:pt x="200" y="61"/>
                    <a:pt x="198" y="62"/>
                  </a:cubicBezTo>
                  <a:close/>
                  <a:moveTo>
                    <a:pt x="190" y="71"/>
                  </a:moveTo>
                  <a:cubicBezTo>
                    <a:pt x="178" y="74"/>
                    <a:pt x="166" y="78"/>
                    <a:pt x="154" y="81"/>
                  </a:cubicBezTo>
                  <a:cubicBezTo>
                    <a:pt x="152" y="82"/>
                    <a:pt x="150" y="82"/>
                    <a:pt x="148" y="83"/>
                  </a:cubicBezTo>
                  <a:cubicBezTo>
                    <a:pt x="136" y="85"/>
                    <a:pt x="124" y="89"/>
                    <a:pt x="112" y="92"/>
                  </a:cubicBezTo>
                  <a:cubicBezTo>
                    <a:pt x="108" y="92"/>
                    <a:pt x="104" y="93"/>
                    <a:pt x="101" y="94"/>
                  </a:cubicBezTo>
                  <a:cubicBezTo>
                    <a:pt x="85" y="97"/>
                    <a:pt x="70" y="100"/>
                    <a:pt x="54" y="103"/>
                  </a:cubicBezTo>
                  <a:cubicBezTo>
                    <a:pt x="47" y="104"/>
                    <a:pt x="40" y="105"/>
                    <a:pt x="33" y="108"/>
                  </a:cubicBezTo>
                  <a:cubicBezTo>
                    <a:pt x="30" y="109"/>
                    <a:pt x="27" y="110"/>
                    <a:pt x="23" y="111"/>
                  </a:cubicBezTo>
                  <a:cubicBezTo>
                    <a:pt x="22" y="112"/>
                    <a:pt x="20" y="112"/>
                    <a:pt x="18" y="113"/>
                  </a:cubicBezTo>
                  <a:cubicBezTo>
                    <a:pt x="16" y="113"/>
                    <a:pt x="14" y="113"/>
                    <a:pt x="12" y="114"/>
                  </a:cubicBezTo>
                  <a:cubicBezTo>
                    <a:pt x="18" y="111"/>
                    <a:pt x="25" y="108"/>
                    <a:pt x="32" y="106"/>
                  </a:cubicBezTo>
                  <a:cubicBezTo>
                    <a:pt x="40" y="104"/>
                    <a:pt x="48" y="102"/>
                    <a:pt x="55" y="99"/>
                  </a:cubicBezTo>
                  <a:cubicBezTo>
                    <a:pt x="71" y="95"/>
                    <a:pt x="86" y="91"/>
                    <a:pt x="101" y="88"/>
                  </a:cubicBezTo>
                  <a:cubicBezTo>
                    <a:pt x="130" y="80"/>
                    <a:pt x="161" y="75"/>
                    <a:pt x="190" y="66"/>
                  </a:cubicBezTo>
                  <a:cubicBezTo>
                    <a:pt x="192" y="65"/>
                    <a:pt x="194" y="65"/>
                    <a:pt x="196" y="64"/>
                  </a:cubicBezTo>
                  <a:cubicBezTo>
                    <a:pt x="194" y="66"/>
                    <a:pt x="192" y="68"/>
                    <a:pt x="190" y="71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10" y="121"/>
                  </a:cubicBezTo>
                  <a:cubicBezTo>
                    <a:pt x="19" y="124"/>
                    <a:pt x="28" y="131"/>
                    <a:pt x="38" y="136"/>
                  </a:cubicBezTo>
                  <a:cubicBezTo>
                    <a:pt x="44" y="139"/>
                    <a:pt x="50" y="142"/>
                    <a:pt x="57" y="145"/>
                  </a:cubicBezTo>
                  <a:cubicBezTo>
                    <a:pt x="67" y="150"/>
                    <a:pt x="77" y="155"/>
                    <a:pt x="86" y="160"/>
                  </a:cubicBezTo>
                  <a:cubicBezTo>
                    <a:pt x="92" y="162"/>
                    <a:pt x="97" y="166"/>
                    <a:pt x="103" y="168"/>
                  </a:cubicBezTo>
                  <a:cubicBezTo>
                    <a:pt x="103" y="169"/>
                    <a:pt x="103" y="170"/>
                    <a:pt x="102" y="171"/>
                  </a:cubicBezTo>
                  <a:cubicBezTo>
                    <a:pt x="86" y="163"/>
                    <a:pt x="69" y="155"/>
                    <a:pt x="53" y="147"/>
                  </a:cubicBezTo>
                  <a:cubicBezTo>
                    <a:pt x="38" y="140"/>
                    <a:pt x="23" y="133"/>
                    <a:pt x="8" y="125"/>
                  </a:cubicBezTo>
                  <a:cubicBezTo>
                    <a:pt x="9" y="123"/>
                    <a:pt x="9" y="122"/>
                    <a:pt x="9" y="121"/>
                  </a:cubicBezTo>
                  <a:close/>
                  <a:moveTo>
                    <a:pt x="106" y="168"/>
                  </a:moveTo>
                  <a:cubicBezTo>
                    <a:pt x="106" y="168"/>
                    <a:pt x="106" y="168"/>
                    <a:pt x="106" y="167"/>
                  </a:cubicBezTo>
                  <a:cubicBezTo>
                    <a:pt x="111" y="163"/>
                    <a:pt x="116" y="158"/>
                    <a:pt x="120" y="153"/>
                  </a:cubicBezTo>
                  <a:cubicBezTo>
                    <a:pt x="130" y="142"/>
                    <a:pt x="140" y="132"/>
                    <a:pt x="150" y="122"/>
                  </a:cubicBezTo>
                  <a:cubicBezTo>
                    <a:pt x="169" y="101"/>
                    <a:pt x="189" y="80"/>
                    <a:pt x="208" y="60"/>
                  </a:cubicBezTo>
                  <a:cubicBezTo>
                    <a:pt x="210" y="58"/>
                    <a:pt x="211" y="56"/>
                    <a:pt x="213" y="55"/>
                  </a:cubicBezTo>
                  <a:cubicBezTo>
                    <a:pt x="213" y="55"/>
                    <a:pt x="213" y="56"/>
                    <a:pt x="213" y="57"/>
                  </a:cubicBezTo>
                  <a:cubicBezTo>
                    <a:pt x="213" y="57"/>
                    <a:pt x="213" y="57"/>
                    <a:pt x="213" y="57"/>
                  </a:cubicBezTo>
                  <a:cubicBezTo>
                    <a:pt x="205" y="65"/>
                    <a:pt x="197" y="74"/>
                    <a:pt x="189" y="82"/>
                  </a:cubicBezTo>
                  <a:cubicBezTo>
                    <a:pt x="181" y="91"/>
                    <a:pt x="174" y="99"/>
                    <a:pt x="166" y="107"/>
                  </a:cubicBezTo>
                  <a:cubicBezTo>
                    <a:pt x="147" y="126"/>
                    <a:pt x="130" y="145"/>
                    <a:pt x="112" y="164"/>
                  </a:cubicBezTo>
                  <a:cubicBezTo>
                    <a:pt x="109" y="166"/>
                    <a:pt x="107" y="169"/>
                    <a:pt x="105" y="171"/>
                  </a:cubicBezTo>
                  <a:cubicBezTo>
                    <a:pt x="105" y="170"/>
                    <a:pt x="105" y="169"/>
                    <a:pt x="106" y="168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7" y="74"/>
                  </a:cubicBezTo>
                  <a:cubicBezTo>
                    <a:pt x="132" y="71"/>
                    <a:pt x="148" y="68"/>
                    <a:pt x="164" y="65"/>
                  </a:cubicBezTo>
                  <a:cubicBezTo>
                    <a:pt x="171" y="64"/>
                    <a:pt x="179" y="62"/>
                    <a:pt x="186" y="61"/>
                  </a:cubicBezTo>
                  <a:cubicBezTo>
                    <a:pt x="190" y="60"/>
                    <a:pt x="193" y="59"/>
                    <a:pt x="197" y="59"/>
                  </a:cubicBezTo>
                  <a:cubicBezTo>
                    <a:pt x="198" y="58"/>
                    <a:pt x="199" y="58"/>
                    <a:pt x="200" y="58"/>
                  </a:cubicBezTo>
                  <a:cubicBezTo>
                    <a:pt x="200" y="58"/>
                    <a:pt x="199" y="58"/>
                    <a:pt x="199" y="58"/>
                  </a:cubicBezTo>
                  <a:cubicBezTo>
                    <a:pt x="198" y="59"/>
                    <a:pt x="197" y="59"/>
                    <a:pt x="196" y="59"/>
                  </a:cubicBezTo>
                  <a:cubicBezTo>
                    <a:pt x="183" y="64"/>
                    <a:pt x="169" y="65"/>
                    <a:pt x="155" y="68"/>
                  </a:cubicBezTo>
                  <a:cubicBezTo>
                    <a:pt x="140" y="71"/>
                    <a:pt x="125" y="73"/>
                    <a:pt x="110" y="77"/>
                  </a:cubicBezTo>
                  <a:cubicBezTo>
                    <a:pt x="81" y="85"/>
                    <a:pt x="51" y="93"/>
                    <a:pt x="23" y="104"/>
                  </a:cubicBezTo>
                  <a:cubicBezTo>
                    <a:pt x="22" y="104"/>
                    <a:pt x="21" y="104"/>
                    <a:pt x="19" y="105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22" y="102"/>
                    <a:pt x="24" y="100"/>
                    <a:pt x="26" y="97"/>
                  </a:cubicBezTo>
                  <a:close/>
                  <a:moveTo>
                    <a:pt x="18" y="106"/>
                  </a:moveTo>
                  <a:cubicBezTo>
                    <a:pt x="48" y="97"/>
                    <a:pt x="77" y="89"/>
                    <a:pt x="107" y="81"/>
                  </a:cubicBezTo>
                  <a:cubicBezTo>
                    <a:pt x="122" y="78"/>
                    <a:pt x="138" y="75"/>
                    <a:pt x="153" y="72"/>
                  </a:cubicBezTo>
                  <a:cubicBezTo>
                    <a:pt x="161" y="71"/>
                    <a:pt x="168" y="69"/>
                    <a:pt x="175" y="68"/>
                  </a:cubicBezTo>
                  <a:cubicBezTo>
                    <a:pt x="182" y="66"/>
                    <a:pt x="190" y="65"/>
                    <a:pt x="197" y="63"/>
                  </a:cubicBezTo>
                  <a:cubicBezTo>
                    <a:pt x="168" y="73"/>
                    <a:pt x="137" y="78"/>
                    <a:pt x="108" y="85"/>
                  </a:cubicBezTo>
                  <a:cubicBezTo>
                    <a:pt x="93" y="89"/>
                    <a:pt x="78" y="93"/>
                    <a:pt x="63" y="97"/>
                  </a:cubicBezTo>
                  <a:cubicBezTo>
                    <a:pt x="48" y="101"/>
                    <a:pt x="33" y="104"/>
                    <a:pt x="20" y="110"/>
                  </a:cubicBezTo>
                  <a:cubicBezTo>
                    <a:pt x="17" y="111"/>
                    <a:pt x="15" y="112"/>
                    <a:pt x="13" y="112"/>
                  </a:cubicBezTo>
                  <a:cubicBezTo>
                    <a:pt x="15" y="110"/>
                    <a:pt x="16" y="108"/>
                    <a:pt x="18" y="106"/>
                  </a:cubicBezTo>
                  <a:close/>
                  <a:moveTo>
                    <a:pt x="104" y="177"/>
                  </a:moveTo>
                  <a:cubicBezTo>
                    <a:pt x="104" y="177"/>
                    <a:pt x="104" y="176"/>
                    <a:pt x="104" y="176"/>
                  </a:cubicBezTo>
                  <a:cubicBezTo>
                    <a:pt x="104" y="176"/>
                    <a:pt x="104" y="175"/>
                    <a:pt x="104" y="175"/>
                  </a:cubicBezTo>
                  <a:cubicBezTo>
                    <a:pt x="137" y="139"/>
                    <a:pt x="171" y="105"/>
                    <a:pt x="205" y="70"/>
                  </a:cubicBezTo>
                  <a:cubicBezTo>
                    <a:pt x="208" y="66"/>
                    <a:pt x="211" y="63"/>
                    <a:pt x="214" y="60"/>
                  </a:cubicBezTo>
                  <a:cubicBezTo>
                    <a:pt x="214" y="60"/>
                    <a:pt x="214" y="60"/>
                    <a:pt x="214" y="60"/>
                  </a:cubicBezTo>
                  <a:cubicBezTo>
                    <a:pt x="211" y="63"/>
                    <a:pt x="208" y="67"/>
                    <a:pt x="205" y="70"/>
                  </a:cubicBezTo>
                  <a:cubicBezTo>
                    <a:pt x="199" y="76"/>
                    <a:pt x="194" y="82"/>
                    <a:pt x="188" y="89"/>
                  </a:cubicBezTo>
                  <a:cubicBezTo>
                    <a:pt x="180" y="98"/>
                    <a:pt x="172" y="107"/>
                    <a:pt x="163" y="115"/>
                  </a:cubicBezTo>
                  <a:cubicBezTo>
                    <a:pt x="143" y="136"/>
                    <a:pt x="123" y="156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lose/>
                  <a:moveTo>
                    <a:pt x="8" y="118"/>
                  </a:moveTo>
                  <a:cubicBezTo>
                    <a:pt x="7" y="121"/>
                    <a:pt x="5" y="126"/>
                    <a:pt x="5" y="130"/>
                  </a:cubicBezTo>
                  <a:cubicBezTo>
                    <a:pt x="5" y="126"/>
                    <a:pt x="6" y="121"/>
                    <a:pt x="8" y="118"/>
                  </a:cubicBezTo>
                  <a:close/>
                  <a:moveTo>
                    <a:pt x="27" y="146"/>
                  </a:moveTo>
                  <a:cubicBezTo>
                    <a:pt x="21" y="143"/>
                    <a:pt x="15" y="140"/>
                    <a:pt x="10" y="137"/>
                  </a:cubicBezTo>
                  <a:cubicBezTo>
                    <a:pt x="10" y="137"/>
                    <a:pt x="10" y="137"/>
                    <a:pt x="10" y="137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4" y="138"/>
                    <a:pt x="18" y="140"/>
                    <a:pt x="22" y="142"/>
                  </a:cubicBezTo>
                  <a:cubicBezTo>
                    <a:pt x="32" y="147"/>
                    <a:pt x="43" y="152"/>
                    <a:pt x="53" y="157"/>
                  </a:cubicBezTo>
                  <a:cubicBezTo>
                    <a:pt x="64" y="162"/>
                    <a:pt x="74" y="167"/>
                    <a:pt x="85" y="172"/>
                  </a:cubicBezTo>
                  <a:cubicBezTo>
                    <a:pt x="90" y="175"/>
                    <a:pt x="96" y="177"/>
                    <a:pt x="101" y="180"/>
                  </a:cubicBezTo>
                  <a:cubicBezTo>
                    <a:pt x="101" y="180"/>
                    <a:pt x="102" y="180"/>
                    <a:pt x="102" y="180"/>
                  </a:cubicBezTo>
                  <a:cubicBezTo>
                    <a:pt x="102" y="182"/>
                    <a:pt x="102" y="183"/>
                    <a:pt x="103" y="184"/>
                  </a:cubicBezTo>
                  <a:cubicBezTo>
                    <a:pt x="88" y="177"/>
                    <a:pt x="73" y="169"/>
                    <a:pt x="58" y="162"/>
                  </a:cubicBezTo>
                  <a:cubicBezTo>
                    <a:pt x="47" y="156"/>
                    <a:pt x="37" y="151"/>
                    <a:pt x="27" y="146"/>
                  </a:cubicBezTo>
                  <a:close/>
                  <a:moveTo>
                    <a:pt x="205" y="79"/>
                  </a:moveTo>
                  <a:cubicBezTo>
                    <a:pt x="195" y="90"/>
                    <a:pt x="185" y="101"/>
                    <a:pt x="175" y="111"/>
                  </a:cubicBezTo>
                  <a:cubicBezTo>
                    <a:pt x="155" y="133"/>
                    <a:pt x="134" y="154"/>
                    <a:pt x="114" y="176"/>
                  </a:cubicBezTo>
                  <a:cubicBezTo>
                    <a:pt x="111" y="178"/>
                    <a:pt x="109" y="181"/>
                    <a:pt x="106" y="184"/>
                  </a:cubicBezTo>
                  <a:cubicBezTo>
                    <a:pt x="105" y="183"/>
                    <a:pt x="105" y="181"/>
                    <a:pt x="104" y="180"/>
                  </a:cubicBezTo>
                  <a:cubicBezTo>
                    <a:pt x="104" y="180"/>
                    <a:pt x="105" y="180"/>
                    <a:pt x="105" y="180"/>
                  </a:cubicBezTo>
                  <a:cubicBezTo>
                    <a:pt x="112" y="172"/>
                    <a:pt x="120" y="164"/>
                    <a:pt x="127" y="156"/>
                  </a:cubicBezTo>
                  <a:cubicBezTo>
                    <a:pt x="139" y="144"/>
                    <a:pt x="150" y="132"/>
                    <a:pt x="162" y="121"/>
                  </a:cubicBezTo>
                  <a:cubicBezTo>
                    <a:pt x="180" y="102"/>
                    <a:pt x="196" y="81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3"/>
                    <a:pt x="217" y="64"/>
                    <a:pt x="218" y="65"/>
                  </a:cubicBezTo>
                  <a:cubicBezTo>
                    <a:pt x="217" y="66"/>
                    <a:pt x="215" y="68"/>
                    <a:pt x="215" y="69"/>
                  </a:cubicBezTo>
                  <a:cubicBezTo>
                    <a:pt x="211" y="72"/>
                    <a:pt x="208" y="76"/>
                    <a:pt x="205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69"/>
            <p:cNvSpPr>
              <a:spLocks noEditPoints="1"/>
            </p:cNvSpPr>
            <p:nvPr/>
          </p:nvSpPr>
          <p:spPr bwMode="auto">
            <a:xfrm>
              <a:off x="4105275" y="5072063"/>
              <a:ext cx="1006475" cy="1250950"/>
            </a:xfrm>
            <a:custGeom>
              <a:avLst/>
              <a:gdLst>
                <a:gd name="T0" fmla="*/ 196 w 268"/>
                <a:gd name="T1" fmla="*/ 287 h 333"/>
                <a:gd name="T2" fmla="*/ 192 w 268"/>
                <a:gd name="T3" fmla="*/ 87 h 333"/>
                <a:gd name="T4" fmla="*/ 172 w 268"/>
                <a:gd name="T5" fmla="*/ 88 h 333"/>
                <a:gd name="T6" fmla="*/ 201 w 268"/>
                <a:gd name="T7" fmla="*/ 243 h 333"/>
                <a:gd name="T8" fmla="*/ 263 w 268"/>
                <a:gd name="T9" fmla="*/ 253 h 333"/>
                <a:gd name="T10" fmla="*/ 212 w 268"/>
                <a:gd name="T11" fmla="*/ 299 h 333"/>
                <a:gd name="T12" fmla="*/ 246 w 268"/>
                <a:gd name="T13" fmla="*/ 271 h 333"/>
                <a:gd name="T14" fmla="*/ 245 w 268"/>
                <a:gd name="T15" fmla="*/ 214 h 333"/>
                <a:gd name="T16" fmla="*/ 204 w 268"/>
                <a:gd name="T17" fmla="*/ 199 h 333"/>
                <a:gd name="T18" fmla="*/ 210 w 268"/>
                <a:gd name="T19" fmla="*/ 220 h 333"/>
                <a:gd name="T20" fmla="*/ 207 w 268"/>
                <a:gd name="T21" fmla="*/ 166 h 333"/>
                <a:gd name="T22" fmla="*/ 238 w 268"/>
                <a:gd name="T23" fmla="*/ 164 h 333"/>
                <a:gd name="T24" fmla="*/ 219 w 268"/>
                <a:gd name="T25" fmla="*/ 176 h 333"/>
                <a:gd name="T26" fmla="*/ 203 w 268"/>
                <a:gd name="T27" fmla="*/ 212 h 333"/>
                <a:gd name="T28" fmla="*/ 217 w 268"/>
                <a:gd name="T29" fmla="*/ 265 h 333"/>
                <a:gd name="T30" fmla="*/ 232 w 268"/>
                <a:gd name="T31" fmla="*/ 236 h 333"/>
                <a:gd name="T32" fmla="*/ 207 w 268"/>
                <a:gd name="T33" fmla="*/ 157 h 333"/>
                <a:gd name="T34" fmla="*/ 159 w 268"/>
                <a:gd name="T35" fmla="*/ 312 h 333"/>
                <a:gd name="T36" fmla="*/ 134 w 268"/>
                <a:gd name="T37" fmla="*/ 305 h 333"/>
                <a:gd name="T38" fmla="*/ 166 w 268"/>
                <a:gd name="T39" fmla="*/ 259 h 333"/>
                <a:gd name="T40" fmla="*/ 156 w 268"/>
                <a:gd name="T41" fmla="*/ 223 h 333"/>
                <a:gd name="T42" fmla="*/ 98 w 268"/>
                <a:gd name="T43" fmla="*/ 283 h 333"/>
                <a:gd name="T44" fmla="*/ 109 w 268"/>
                <a:gd name="T45" fmla="*/ 264 h 333"/>
                <a:gd name="T46" fmla="*/ 170 w 268"/>
                <a:gd name="T47" fmla="*/ 239 h 333"/>
                <a:gd name="T48" fmla="*/ 174 w 268"/>
                <a:gd name="T49" fmla="*/ 200 h 333"/>
                <a:gd name="T50" fmla="*/ 130 w 268"/>
                <a:gd name="T51" fmla="*/ 215 h 333"/>
                <a:gd name="T52" fmla="*/ 129 w 268"/>
                <a:gd name="T53" fmla="*/ 193 h 333"/>
                <a:gd name="T54" fmla="*/ 138 w 268"/>
                <a:gd name="T55" fmla="*/ 177 h 333"/>
                <a:gd name="T56" fmla="*/ 126 w 268"/>
                <a:gd name="T57" fmla="*/ 190 h 333"/>
                <a:gd name="T58" fmla="*/ 118 w 268"/>
                <a:gd name="T59" fmla="*/ 184 h 333"/>
                <a:gd name="T60" fmla="*/ 176 w 268"/>
                <a:gd name="T61" fmla="*/ 166 h 333"/>
                <a:gd name="T62" fmla="*/ 160 w 268"/>
                <a:gd name="T63" fmla="*/ 173 h 333"/>
                <a:gd name="T64" fmla="*/ 97 w 268"/>
                <a:gd name="T65" fmla="*/ 200 h 333"/>
                <a:gd name="T66" fmla="*/ 170 w 268"/>
                <a:gd name="T67" fmla="*/ 255 h 333"/>
                <a:gd name="T68" fmla="*/ 135 w 268"/>
                <a:gd name="T69" fmla="*/ 303 h 333"/>
                <a:gd name="T70" fmla="*/ 163 w 268"/>
                <a:gd name="T71" fmla="*/ 303 h 333"/>
                <a:gd name="T72" fmla="*/ 193 w 268"/>
                <a:gd name="T73" fmla="*/ 311 h 333"/>
                <a:gd name="T74" fmla="*/ 258 w 268"/>
                <a:gd name="T75" fmla="*/ 275 h 333"/>
                <a:gd name="T76" fmla="*/ 207 w 268"/>
                <a:gd name="T77" fmla="*/ 259 h 333"/>
                <a:gd name="T78" fmla="*/ 107 w 268"/>
                <a:gd name="T79" fmla="*/ 133 h 333"/>
                <a:gd name="T80" fmla="*/ 30 w 268"/>
                <a:gd name="T81" fmla="*/ 256 h 333"/>
                <a:gd name="T82" fmla="*/ 49 w 268"/>
                <a:gd name="T83" fmla="*/ 75 h 333"/>
                <a:gd name="T84" fmla="*/ 121 w 268"/>
                <a:gd name="T85" fmla="*/ 14 h 333"/>
                <a:gd name="T86" fmla="*/ 99 w 268"/>
                <a:gd name="T87" fmla="*/ 45 h 333"/>
                <a:gd name="T88" fmla="*/ 139 w 268"/>
                <a:gd name="T89" fmla="*/ 35 h 333"/>
                <a:gd name="T90" fmla="*/ 38 w 268"/>
                <a:gd name="T91" fmla="*/ 168 h 333"/>
                <a:gd name="T92" fmla="*/ 15 w 268"/>
                <a:gd name="T93" fmla="*/ 153 h 333"/>
                <a:gd name="T94" fmla="*/ 42 w 268"/>
                <a:gd name="T95" fmla="*/ 123 h 333"/>
                <a:gd name="T96" fmla="*/ 34 w 268"/>
                <a:gd name="T97" fmla="*/ 154 h 333"/>
                <a:gd name="T98" fmla="*/ 37 w 268"/>
                <a:gd name="T99" fmla="*/ 105 h 333"/>
                <a:gd name="T100" fmla="*/ 35 w 268"/>
                <a:gd name="T101" fmla="*/ 85 h 333"/>
                <a:gd name="T102" fmla="*/ 24 w 268"/>
                <a:gd name="T103" fmla="*/ 120 h 333"/>
                <a:gd name="T104" fmla="*/ 27 w 268"/>
                <a:gd name="T105" fmla="*/ 139 h 333"/>
                <a:gd name="T106" fmla="*/ 21 w 268"/>
                <a:gd name="T107" fmla="*/ 177 h 333"/>
                <a:gd name="T108" fmla="*/ 8 w 268"/>
                <a:gd name="T109" fmla="*/ 209 h 333"/>
                <a:gd name="T110" fmla="*/ 19 w 268"/>
                <a:gd name="T111" fmla="*/ 214 h 333"/>
                <a:gd name="T112" fmla="*/ 36 w 268"/>
                <a:gd name="T113" fmla="*/ 181 h 333"/>
                <a:gd name="T114" fmla="*/ 10 w 268"/>
                <a:gd name="T115" fmla="*/ 205 h 333"/>
                <a:gd name="T116" fmla="*/ 31 w 268"/>
                <a:gd name="T117" fmla="*/ 230 h 333"/>
                <a:gd name="T118" fmla="*/ 33 w 268"/>
                <a:gd name="T119" fmla="*/ 249 h 333"/>
                <a:gd name="T120" fmla="*/ 145 w 268"/>
                <a:gd name="T121" fmla="*/ 30 h 333"/>
                <a:gd name="T122" fmla="*/ 6 w 268"/>
                <a:gd name="T123" fmla="*/ 256 h 333"/>
                <a:gd name="T124" fmla="*/ 80 w 268"/>
                <a:gd name="T125" fmla="*/ 29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3">
                  <a:moveTo>
                    <a:pt x="261" y="169"/>
                  </a:moveTo>
                  <a:cubicBezTo>
                    <a:pt x="262" y="169"/>
                    <a:pt x="261" y="169"/>
                    <a:pt x="261" y="169"/>
                  </a:cubicBezTo>
                  <a:cubicBezTo>
                    <a:pt x="261" y="167"/>
                    <a:pt x="261" y="165"/>
                    <a:pt x="261" y="163"/>
                  </a:cubicBezTo>
                  <a:cubicBezTo>
                    <a:pt x="259" y="151"/>
                    <a:pt x="256" y="138"/>
                    <a:pt x="252" y="126"/>
                  </a:cubicBezTo>
                  <a:cubicBezTo>
                    <a:pt x="250" y="124"/>
                    <a:pt x="249" y="121"/>
                    <a:pt x="248" y="118"/>
                  </a:cubicBezTo>
                  <a:cubicBezTo>
                    <a:pt x="248" y="118"/>
                    <a:pt x="248" y="118"/>
                    <a:pt x="248" y="117"/>
                  </a:cubicBezTo>
                  <a:cubicBezTo>
                    <a:pt x="238" y="98"/>
                    <a:pt x="223" y="81"/>
                    <a:pt x="206" y="68"/>
                  </a:cubicBezTo>
                  <a:cubicBezTo>
                    <a:pt x="190" y="55"/>
                    <a:pt x="172" y="46"/>
                    <a:pt x="153" y="41"/>
                  </a:cubicBezTo>
                  <a:cubicBezTo>
                    <a:pt x="152" y="37"/>
                    <a:pt x="152" y="32"/>
                    <a:pt x="149" y="29"/>
                  </a:cubicBezTo>
                  <a:cubicBezTo>
                    <a:pt x="144" y="24"/>
                    <a:pt x="138" y="25"/>
                    <a:pt x="132" y="24"/>
                  </a:cubicBezTo>
                  <a:cubicBezTo>
                    <a:pt x="124" y="22"/>
                    <a:pt x="124" y="10"/>
                    <a:pt x="118" y="5"/>
                  </a:cubicBezTo>
                  <a:cubicBezTo>
                    <a:pt x="111" y="0"/>
                    <a:pt x="104" y="7"/>
                    <a:pt x="100" y="13"/>
                  </a:cubicBezTo>
                  <a:cubicBezTo>
                    <a:pt x="97" y="19"/>
                    <a:pt x="93" y="24"/>
                    <a:pt x="91" y="29"/>
                  </a:cubicBezTo>
                  <a:cubicBezTo>
                    <a:pt x="88" y="35"/>
                    <a:pt x="90" y="41"/>
                    <a:pt x="90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77" y="48"/>
                    <a:pt x="64" y="52"/>
                    <a:pt x="53" y="59"/>
                  </a:cubicBezTo>
                  <a:cubicBezTo>
                    <a:pt x="43" y="65"/>
                    <a:pt x="36" y="75"/>
                    <a:pt x="32" y="85"/>
                  </a:cubicBezTo>
                  <a:cubicBezTo>
                    <a:pt x="26" y="99"/>
                    <a:pt x="23" y="113"/>
                    <a:pt x="19" y="126"/>
                  </a:cubicBezTo>
                  <a:cubicBezTo>
                    <a:pt x="14" y="141"/>
                    <a:pt x="11" y="156"/>
                    <a:pt x="8" y="171"/>
                  </a:cubicBezTo>
                  <a:cubicBezTo>
                    <a:pt x="5" y="186"/>
                    <a:pt x="5" y="201"/>
                    <a:pt x="5" y="215"/>
                  </a:cubicBezTo>
                  <a:cubicBezTo>
                    <a:pt x="5" y="223"/>
                    <a:pt x="4" y="230"/>
                    <a:pt x="2" y="238"/>
                  </a:cubicBezTo>
                  <a:cubicBezTo>
                    <a:pt x="1" y="244"/>
                    <a:pt x="0" y="250"/>
                    <a:pt x="2" y="256"/>
                  </a:cubicBezTo>
                  <a:cubicBezTo>
                    <a:pt x="3" y="262"/>
                    <a:pt x="8" y="266"/>
                    <a:pt x="13" y="268"/>
                  </a:cubicBezTo>
                  <a:cubicBezTo>
                    <a:pt x="13" y="268"/>
                    <a:pt x="13" y="268"/>
                    <a:pt x="13" y="268"/>
                  </a:cubicBezTo>
                  <a:cubicBezTo>
                    <a:pt x="16" y="275"/>
                    <a:pt x="18" y="283"/>
                    <a:pt x="25" y="287"/>
                  </a:cubicBezTo>
                  <a:cubicBezTo>
                    <a:pt x="32" y="290"/>
                    <a:pt x="42" y="284"/>
                    <a:pt x="48" y="290"/>
                  </a:cubicBezTo>
                  <a:cubicBezTo>
                    <a:pt x="48" y="290"/>
                    <a:pt x="48" y="290"/>
                    <a:pt x="49" y="290"/>
                  </a:cubicBezTo>
                  <a:cubicBezTo>
                    <a:pt x="49" y="291"/>
                    <a:pt x="49" y="291"/>
                    <a:pt x="50" y="291"/>
                  </a:cubicBezTo>
                  <a:cubicBezTo>
                    <a:pt x="55" y="301"/>
                    <a:pt x="61" y="308"/>
                    <a:pt x="70" y="315"/>
                  </a:cubicBezTo>
                  <a:cubicBezTo>
                    <a:pt x="87" y="327"/>
                    <a:pt x="110" y="329"/>
                    <a:pt x="130" y="329"/>
                  </a:cubicBezTo>
                  <a:cubicBezTo>
                    <a:pt x="144" y="329"/>
                    <a:pt x="159" y="329"/>
                    <a:pt x="174" y="330"/>
                  </a:cubicBezTo>
                  <a:cubicBezTo>
                    <a:pt x="188" y="331"/>
                    <a:pt x="201" y="333"/>
                    <a:pt x="215" y="328"/>
                  </a:cubicBezTo>
                  <a:cubicBezTo>
                    <a:pt x="236" y="320"/>
                    <a:pt x="250" y="301"/>
                    <a:pt x="258" y="282"/>
                  </a:cubicBezTo>
                  <a:cubicBezTo>
                    <a:pt x="263" y="272"/>
                    <a:pt x="266" y="260"/>
                    <a:pt x="267" y="249"/>
                  </a:cubicBezTo>
                  <a:cubicBezTo>
                    <a:pt x="268" y="234"/>
                    <a:pt x="265" y="219"/>
                    <a:pt x="264" y="204"/>
                  </a:cubicBezTo>
                  <a:cubicBezTo>
                    <a:pt x="263" y="192"/>
                    <a:pt x="263" y="181"/>
                    <a:pt x="261" y="169"/>
                  </a:cubicBezTo>
                  <a:close/>
                  <a:moveTo>
                    <a:pt x="261" y="263"/>
                  </a:moveTo>
                  <a:cubicBezTo>
                    <a:pt x="261" y="263"/>
                    <a:pt x="261" y="263"/>
                    <a:pt x="261" y="263"/>
                  </a:cubicBezTo>
                  <a:cubicBezTo>
                    <a:pt x="256" y="264"/>
                    <a:pt x="251" y="267"/>
                    <a:pt x="246" y="269"/>
                  </a:cubicBezTo>
                  <a:cubicBezTo>
                    <a:pt x="239" y="272"/>
                    <a:pt x="233" y="274"/>
                    <a:pt x="227" y="276"/>
                  </a:cubicBezTo>
                  <a:cubicBezTo>
                    <a:pt x="221" y="278"/>
                    <a:pt x="216" y="281"/>
                    <a:pt x="210" y="283"/>
                  </a:cubicBezTo>
                  <a:cubicBezTo>
                    <a:pt x="205" y="284"/>
                    <a:pt x="201" y="285"/>
                    <a:pt x="196" y="287"/>
                  </a:cubicBezTo>
                  <a:cubicBezTo>
                    <a:pt x="197" y="286"/>
                    <a:pt x="197" y="285"/>
                    <a:pt x="197" y="284"/>
                  </a:cubicBezTo>
                  <a:cubicBezTo>
                    <a:pt x="202" y="284"/>
                    <a:pt x="207" y="282"/>
                    <a:pt x="212" y="280"/>
                  </a:cubicBezTo>
                  <a:cubicBezTo>
                    <a:pt x="218" y="277"/>
                    <a:pt x="224" y="276"/>
                    <a:pt x="230" y="274"/>
                  </a:cubicBezTo>
                  <a:cubicBezTo>
                    <a:pt x="236" y="273"/>
                    <a:pt x="241" y="271"/>
                    <a:pt x="247" y="269"/>
                  </a:cubicBezTo>
                  <a:cubicBezTo>
                    <a:pt x="251" y="266"/>
                    <a:pt x="257" y="264"/>
                    <a:pt x="262" y="262"/>
                  </a:cubicBezTo>
                  <a:cubicBezTo>
                    <a:pt x="262" y="262"/>
                    <a:pt x="261" y="263"/>
                    <a:pt x="261" y="263"/>
                  </a:cubicBezTo>
                  <a:close/>
                  <a:moveTo>
                    <a:pt x="260" y="268"/>
                  </a:moveTo>
                  <a:cubicBezTo>
                    <a:pt x="260" y="268"/>
                    <a:pt x="260" y="268"/>
                    <a:pt x="260" y="268"/>
                  </a:cubicBezTo>
                  <a:cubicBezTo>
                    <a:pt x="255" y="272"/>
                    <a:pt x="249" y="273"/>
                    <a:pt x="244" y="274"/>
                  </a:cubicBezTo>
                  <a:cubicBezTo>
                    <a:pt x="238" y="277"/>
                    <a:pt x="232" y="279"/>
                    <a:pt x="226" y="281"/>
                  </a:cubicBezTo>
                  <a:cubicBezTo>
                    <a:pt x="220" y="283"/>
                    <a:pt x="214" y="285"/>
                    <a:pt x="208" y="287"/>
                  </a:cubicBezTo>
                  <a:cubicBezTo>
                    <a:pt x="206" y="288"/>
                    <a:pt x="203" y="289"/>
                    <a:pt x="201" y="290"/>
                  </a:cubicBezTo>
                  <a:cubicBezTo>
                    <a:pt x="199" y="291"/>
                    <a:pt x="198" y="291"/>
                    <a:pt x="196" y="291"/>
                  </a:cubicBezTo>
                  <a:cubicBezTo>
                    <a:pt x="198" y="291"/>
                    <a:pt x="199" y="290"/>
                    <a:pt x="201" y="289"/>
                  </a:cubicBezTo>
                  <a:cubicBezTo>
                    <a:pt x="207" y="286"/>
                    <a:pt x="213" y="284"/>
                    <a:pt x="219" y="282"/>
                  </a:cubicBezTo>
                  <a:cubicBezTo>
                    <a:pt x="225" y="280"/>
                    <a:pt x="231" y="278"/>
                    <a:pt x="237" y="275"/>
                  </a:cubicBezTo>
                  <a:cubicBezTo>
                    <a:pt x="242" y="273"/>
                    <a:pt x="247" y="271"/>
                    <a:pt x="252" y="269"/>
                  </a:cubicBezTo>
                  <a:cubicBezTo>
                    <a:pt x="256" y="268"/>
                    <a:pt x="259" y="266"/>
                    <a:pt x="261" y="264"/>
                  </a:cubicBezTo>
                  <a:cubicBezTo>
                    <a:pt x="261" y="265"/>
                    <a:pt x="260" y="267"/>
                    <a:pt x="260" y="268"/>
                  </a:cubicBezTo>
                  <a:close/>
                  <a:moveTo>
                    <a:pt x="204" y="91"/>
                  </a:moveTo>
                  <a:cubicBezTo>
                    <a:pt x="207" y="92"/>
                    <a:pt x="209" y="93"/>
                    <a:pt x="211" y="94"/>
                  </a:cubicBezTo>
                  <a:cubicBezTo>
                    <a:pt x="209" y="94"/>
                    <a:pt x="207" y="93"/>
                    <a:pt x="205" y="92"/>
                  </a:cubicBezTo>
                  <a:cubicBezTo>
                    <a:pt x="204" y="92"/>
                    <a:pt x="204" y="92"/>
                    <a:pt x="203" y="92"/>
                  </a:cubicBezTo>
                  <a:cubicBezTo>
                    <a:pt x="204" y="91"/>
                    <a:pt x="204" y="91"/>
                    <a:pt x="204" y="91"/>
                  </a:cubicBezTo>
                  <a:close/>
                  <a:moveTo>
                    <a:pt x="202" y="91"/>
                  </a:moveTo>
                  <a:cubicBezTo>
                    <a:pt x="201" y="91"/>
                    <a:pt x="201" y="91"/>
                    <a:pt x="200" y="91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1" y="90"/>
                    <a:pt x="201" y="91"/>
                    <a:pt x="202" y="91"/>
                  </a:cubicBezTo>
                  <a:close/>
                  <a:moveTo>
                    <a:pt x="197" y="90"/>
                  </a:moveTo>
                  <a:cubicBezTo>
                    <a:pt x="197" y="90"/>
                    <a:pt x="197" y="90"/>
                    <a:pt x="197" y="90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9"/>
                    <a:pt x="197" y="90"/>
                    <a:pt x="197" y="90"/>
                  </a:cubicBezTo>
                  <a:close/>
                  <a:moveTo>
                    <a:pt x="194" y="89"/>
                  </a:moveTo>
                  <a:cubicBezTo>
                    <a:pt x="193" y="89"/>
                    <a:pt x="193" y="89"/>
                    <a:pt x="192" y="89"/>
                  </a:cubicBezTo>
                  <a:cubicBezTo>
                    <a:pt x="192" y="88"/>
                    <a:pt x="192" y="88"/>
                    <a:pt x="192" y="87"/>
                  </a:cubicBezTo>
                  <a:cubicBezTo>
                    <a:pt x="193" y="88"/>
                    <a:pt x="193" y="88"/>
                    <a:pt x="194" y="88"/>
                  </a:cubicBezTo>
                  <a:cubicBezTo>
                    <a:pt x="194" y="88"/>
                    <a:pt x="194" y="89"/>
                    <a:pt x="194" y="89"/>
                  </a:cubicBezTo>
                  <a:cubicBezTo>
                    <a:pt x="194" y="89"/>
                    <a:pt x="194" y="89"/>
                    <a:pt x="194" y="89"/>
                  </a:cubicBezTo>
                  <a:close/>
                  <a:moveTo>
                    <a:pt x="189" y="88"/>
                  </a:moveTo>
                  <a:cubicBezTo>
                    <a:pt x="189" y="88"/>
                    <a:pt x="188" y="88"/>
                    <a:pt x="187" y="88"/>
                  </a:cubicBezTo>
                  <a:cubicBezTo>
                    <a:pt x="187" y="88"/>
                    <a:pt x="187" y="87"/>
                    <a:pt x="187" y="87"/>
                  </a:cubicBezTo>
                  <a:cubicBezTo>
                    <a:pt x="188" y="87"/>
                    <a:pt x="189" y="87"/>
                    <a:pt x="189" y="87"/>
                  </a:cubicBezTo>
                  <a:cubicBezTo>
                    <a:pt x="189" y="87"/>
                    <a:pt x="189" y="88"/>
                    <a:pt x="189" y="88"/>
                  </a:cubicBezTo>
                  <a:close/>
                  <a:moveTo>
                    <a:pt x="184" y="87"/>
                  </a:moveTo>
                  <a:cubicBezTo>
                    <a:pt x="184" y="87"/>
                    <a:pt x="184" y="87"/>
                    <a:pt x="184" y="87"/>
                  </a:cubicBezTo>
                  <a:cubicBezTo>
                    <a:pt x="184" y="87"/>
                    <a:pt x="184" y="87"/>
                    <a:pt x="185" y="88"/>
                  </a:cubicBezTo>
                  <a:cubicBezTo>
                    <a:pt x="184" y="88"/>
                    <a:pt x="184" y="88"/>
                    <a:pt x="183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4" y="87"/>
                    <a:pt x="184" y="87"/>
                    <a:pt x="184" y="87"/>
                  </a:cubicBezTo>
                  <a:close/>
                  <a:moveTo>
                    <a:pt x="180" y="87"/>
                  </a:move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0" y="87"/>
                    <a:pt x="180" y="87"/>
                    <a:pt x="181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0" y="87"/>
                    <a:pt x="180" y="88"/>
                    <a:pt x="181" y="87"/>
                  </a:cubicBezTo>
                  <a:cubicBezTo>
                    <a:pt x="180" y="87"/>
                    <a:pt x="180" y="87"/>
                    <a:pt x="180" y="88"/>
                  </a:cubicBezTo>
                  <a:cubicBezTo>
                    <a:pt x="180" y="88"/>
                    <a:pt x="180" y="88"/>
                    <a:pt x="180" y="88"/>
                  </a:cubicBezTo>
                  <a:cubicBezTo>
                    <a:pt x="180" y="87"/>
                    <a:pt x="180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76" y="87"/>
                  </a:move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7" y="87"/>
                  </a:cubicBezTo>
                  <a:cubicBezTo>
                    <a:pt x="177" y="87"/>
                    <a:pt x="177" y="88"/>
                    <a:pt x="177" y="88"/>
                  </a:cubicBezTo>
                  <a:cubicBezTo>
                    <a:pt x="177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5" y="88"/>
                  </a:cubicBezTo>
                  <a:cubicBezTo>
                    <a:pt x="175" y="88"/>
                    <a:pt x="175" y="87"/>
                    <a:pt x="175" y="87"/>
                  </a:cubicBezTo>
                  <a:cubicBezTo>
                    <a:pt x="175" y="87"/>
                    <a:pt x="176" y="87"/>
                    <a:pt x="176" y="87"/>
                  </a:cubicBezTo>
                  <a:close/>
                  <a:moveTo>
                    <a:pt x="172" y="88"/>
                  </a:move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1" y="88"/>
                  </a:cubicBezTo>
                  <a:cubicBezTo>
                    <a:pt x="171" y="88"/>
                    <a:pt x="171" y="88"/>
                    <a:pt x="171" y="88"/>
                  </a:cubicBezTo>
                  <a:cubicBezTo>
                    <a:pt x="172" y="88"/>
                    <a:pt x="172" y="88"/>
                    <a:pt x="172" y="88"/>
                  </a:cubicBezTo>
                  <a:close/>
                  <a:moveTo>
                    <a:pt x="166" y="101"/>
                  </a:moveTo>
                  <a:cubicBezTo>
                    <a:pt x="167" y="98"/>
                    <a:pt x="167" y="96"/>
                    <a:pt x="168" y="93"/>
                  </a:cubicBezTo>
                  <a:cubicBezTo>
                    <a:pt x="168" y="96"/>
                    <a:pt x="169" y="98"/>
                    <a:pt x="169" y="100"/>
                  </a:cubicBezTo>
                  <a:cubicBezTo>
                    <a:pt x="170" y="104"/>
                    <a:pt x="171" y="110"/>
                    <a:pt x="168" y="113"/>
                  </a:cubicBezTo>
                  <a:cubicBezTo>
                    <a:pt x="166" y="115"/>
                    <a:pt x="165" y="110"/>
                    <a:pt x="165" y="109"/>
                  </a:cubicBezTo>
                  <a:cubicBezTo>
                    <a:pt x="165" y="106"/>
                    <a:pt x="166" y="103"/>
                    <a:pt x="166" y="101"/>
                  </a:cubicBezTo>
                  <a:close/>
                  <a:moveTo>
                    <a:pt x="171" y="93"/>
                  </a:moveTo>
                  <a:cubicBezTo>
                    <a:pt x="175" y="95"/>
                    <a:pt x="179" y="98"/>
                    <a:pt x="182" y="101"/>
                  </a:cubicBezTo>
                  <a:cubicBezTo>
                    <a:pt x="184" y="102"/>
                    <a:pt x="185" y="105"/>
                    <a:pt x="186" y="107"/>
                  </a:cubicBezTo>
                  <a:cubicBezTo>
                    <a:pt x="187" y="110"/>
                    <a:pt x="185" y="113"/>
                    <a:pt x="182" y="113"/>
                  </a:cubicBezTo>
                  <a:cubicBezTo>
                    <a:pt x="178" y="113"/>
                    <a:pt x="175" y="105"/>
                    <a:pt x="174" y="102"/>
                  </a:cubicBezTo>
                  <a:cubicBezTo>
                    <a:pt x="173" y="99"/>
                    <a:pt x="172" y="96"/>
                    <a:pt x="171" y="93"/>
                  </a:cubicBezTo>
                  <a:close/>
                  <a:moveTo>
                    <a:pt x="168" y="85"/>
                  </a:moveTo>
                  <a:cubicBezTo>
                    <a:pt x="168" y="84"/>
                    <a:pt x="170" y="84"/>
                    <a:pt x="170" y="84"/>
                  </a:cubicBezTo>
                  <a:cubicBezTo>
                    <a:pt x="171" y="84"/>
                    <a:pt x="172" y="84"/>
                    <a:pt x="172" y="84"/>
                  </a:cubicBezTo>
                  <a:cubicBezTo>
                    <a:pt x="170" y="85"/>
                    <a:pt x="169" y="85"/>
                    <a:pt x="168" y="85"/>
                  </a:cubicBezTo>
                  <a:close/>
                  <a:moveTo>
                    <a:pt x="165" y="89"/>
                  </a:moveTo>
                  <a:cubicBezTo>
                    <a:pt x="165" y="89"/>
                    <a:pt x="165" y="89"/>
                    <a:pt x="165" y="89"/>
                  </a:cubicBezTo>
                  <a:cubicBezTo>
                    <a:pt x="163" y="90"/>
                    <a:pt x="162" y="90"/>
                    <a:pt x="160" y="91"/>
                  </a:cubicBezTo>
                  <a:cubicBezTo>
                    <a:pt x="162" y="90"/>
                    <a:pt x="163" y="90"/>
                    <a:pt x="165" y="89"/>
                  </a:cubicBezTo>
                  <a:close/>
                  <a:moveTo>
                    <a:pt x="134" y="164"/>
                  </a:move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4"/>
                  </a:cubicBezTo>
                  <a:cubicBezTo>
                    <a:pt x="133" y="164"/>
                    <a:pt x="134" y="164"/>
                    <a:pt x="134" y="164"/>
                  </a:cubicBezTo>
                  <a:close/>
                  <a:moveTo>
                    <a:pt x="262" y="215"/>
                  </a:moveTo>
                  <a:cubicBezTo>
                    <a:pt x="262" y="215"/>
                    <a:pt x="262" y="215"/>
                    <a:pt x="262" y="215"/>
                  </a:cubicBezTo>
                  <a:cubicBezTo>
                    <a:pt x="252" y="220"/>
                    <a:pt x="240" y="225"/>
                    <a:pt x="229" y="229"/>
                  </a:cubicBezTo>
                  <a:cubicBezTo>
                    <a:pt x="224" y="232"/>
                    <a:pt x="219" y="234"/>
                    <a:pt x="213" y="237"/>
                  </a:cubicBezTo>
                  <a:cubicBezTo>
                    <a:pt x="211" y="238"/>
                    <a:pt x="208" y="239"/>
                    <a:pt x="206" y="240"/>
                  </a:cubicBezTo>
                  <a:cubicBezTo>
                    <a:pt x="204" y="241"/>
                    <a:pt x="203" y="242"/>
                    <a:pt x="201" y="242"/>
                  </a:cubicBezTo>
                  <a:cubicBezTo>
                    <a:pt x="202" y="242"/>
                    <a:pt x="204" y="241"/>
                    <a:pt x="205" y="241"/>
                  </a:cubicBezTo>
                  <a:cubicBezTo>
                    <a:pt x="209" y="238"/>
                    <a:pt x="214" y="235"/>
                    <a:pt x="219" y="233"/>
                  </a:cubicBezTo>
                  <a:cubicBezTo>
                    <a:pt x="224" y="231"/>
                    <a:pt x="229" y="228"/>
                    <a:pt x="234" y="226"/>
                  </a:cubicBezTo>
                  <a:cubicBezTo>
                    <a:pt x="243" y="222"/>
                    <a:pt x="254" y="217"/>
                    <a:pt x="262" y="211"/>
                  </a:cubicBezTo>
                  <a:cubicBezTo>
                    <a:pt x="262" y="212"/>
                    <a:pt x="262" y="214"/>
                    <a:pt x="262" y="215"/>
                  </a:cubicBezTo>
                  <a:close/>
                  <a:moveTo>
                    <a:pt x="263" y="220"/>
                  </a:moveTo>
                  <a:cubicBezTo>
                    <a:pt x="263" y="220"/>
                    <a:pt x="263" y="220"/>
                    <a:pt x="263" y="220"/>
                  </a:cubicBezTo>
                  <a:cubicBezTo>
                    <a:pt x="252" y="224"/>
                    <a:pt x="241" y="228"/>
                    <a:pt x="231" y="232"/>
                  </a:cubicBezTo>
                  <a:cubicBezTo>
                    <a:pt x="220" y="235"/>
                    <a:pt x="211" y="240"/>
                    <a:pt x="201" y="245"/>
                  </a:cubicBezTo>
                  <a:cubicBezTo>
                    <a:pt x="201" y="244"/>
                    <a:pt x="201" y="244"/>
                    <a:pt x="201" y="243"/>
                  </a:cubicBezTo>
                  <a:cubicBezTo>
                    <a:pt x="205" y="242"/>
                    <a:pt x="210" y="239"/>
                    <a:pt x="214" y="237"/>
                  </a:cubicBezTo>
                  <a:cubicBezTo>
                    <a:pt x="219" y="234"/>
                    <a:pt x="224" y="232"/>
                    <a:pt x="230" y="230"/>
                  </a:cubicBezTo>
                  <a:cubicBezTo>
                    <a:pt x="241" y="225"/>
                    <a:pt x="252" y="221"/>
                    <a:pt x="262" y="215"/>
                  </a:cubicBezTo>
                  <a:cubicBezTo>
                    <a:pt x="262" y="215"/>
                    <a:pt x="262" y="215"/>
                    <a:pt x="262" y="215"/>
                  </a:cubicBezTo>
                  <a:cubicBezTo>
                    <a:pt x="262" y="217"/>
                    <a:pt x="263" y="219"/>
                    <a:pt x="263" y="220"/>
                  </a:cubicBezTo>
                  <a:close/>
                  <a:moveTo>
                    <a:pt x="264" y="230"/>
                  </a:moveTo>
                  <a:cubicBezTo>
                    <a:pt x="264" y="230"/>
                    <a:pt x="264" y="230"/>
                    <a:pt x="264" y="230"/>
                  </a:cubicBezTo>
                  <a:cubicBezTo>
                    <a:pt x="252" y="234"/>
                    <a:pt x="241" y="239"/>
                    <a:pt x="229" y="243"/>
                  </a:cubicBezTo>
                  <a:cubicBezTo>
                    <a:pt x="224" y="244"/>
                    <a:pt x="219" y="246"/>
                    <a:pt x="215" y="248"/>
                  </a:cubicBezTo>
                  <a:cubicBezTo>
                    <a:pt x="212" y="249"/>
                    <a:pt x="210" y="250"/>
                    <a:pt x="207" y="251"/>
                  </a:cubicBezTo>
                  <a:cubicBezTo>
                    <a:pt x="208" y="251"/>
                    <a:pt x="208" y="250"/>
                    <a:pt x="209" y="250"/>
                  </a:cubicBezTo>
                  <a:cubicBezTo>
                    <a:pt x="211" y="249"/>
                    <a:pt x="214" y="247"/>
                    <a:pt x="216" y="246"/>
                  </a:cubicBezTo>
                  <a:cubicBezTo>
                    <a:pt x="222" y="243"/>
                    <a:pt x="227" y="241"/>
                    <a:pt x="233" y="239"/>
                  </a:cubicBezTo>
                  <a:cubicBezTo>
                    <a:pt x="243" y="234"/>
                    <a:pt x="253" y="230"/>
                    <a:pt x="263" y="226"/>
                  </a:cubicBezTo>
                  <a:cubicBezTo>
                    <a:pt x="263" y="227"/>
                    <a:pt x="264" y="229"/>
                    <a:pt x="264" y="230"/>
                  </a:cubicBezTo>
                  <a:close/>
                  <a:moveTo>
                    <a:pt x="264" y="248"/>
                  </a:moveTo>
                  <a:cubicBezTo>
                    <a:pt x="264" y="249"/>
                    <a:pt x="264" y="250"/>
                    <a:pt x="263" y="251"/>
                  </a:cubicBezTo>
                  <a:cubicBezTo>
                    <a:pt x="253" y="255"/>
                    <a:pt x="243" y="259"/>
                    <a:pt x="233" y="262"/>
                  </a:cubicBezTo>
                  <a:cubicBezTo>
                    <a:pt x="229" y="264"/>
                    <a:pt x="226" y="265"/>
                    <a:pt x="223" y="266"/>
                  </a:cubicBezTo>
                  <a:cubicBezTo>
                    <a:pt x="216" y="268"/>
                    <a:pt x="209" y="271"/>
                    <a:pt x="203" y="273"/>
                  </a:cubicBezTo>
                  <a:cubicBezTo>
                    <a:pt x="202" y="273"/>
                    <a:pt x="200" y="274"/>
                    <a:pt x="199" y="274"/>
                  </a:cubicBezTo>
                  <a:cubicBezTo>
                    <a:pt x="201" y="273"/>
                    <a:pt x="203" y="273"/>
                    <a:pt x="204" y="272"/>
                  </a:cubicBezTo>
                  <a:cubicBezTo>
                    <a:pt x="207" y="271"/>
                    <a:pt x="210" y="269"/>
                    <a:pt x="213" y="268"/>
                  </a:cubicBezTo>
                  <a:cubicBezTo>
                    <a:pt x="223" y="262"/>
                    <a:pt x="234" y="259"/>
                    <a:pt x="245" y="255"/>
                  </a:cubicBezTo>
                  <a:cubicBezTo>
                    <a:pt x="251" y="253"/>
                    <a:pt x="258" y="251"/>
                    <a:pt x="264" y="248"/>
                  </a:cubicBezTo>
                  <a:close/>
                  <a:moveTo>
                    <a:pt x="260" y="249"/>
                  </a:moveTo>
                  <a:cubicBezTo>
                    <a:pt x="260" y="249"/>
                    <a:pt x="260" y="249"/>
                    <a:pt x="260" y="249"/>
                  </a:cubicBezTo>
                  <a:cubicBezTo>
                    <a:pt x="260" y="249"/>
                    <a:pt x="260" y="249"/>
                    <a:pt x="260" y="249"/>
                  </a:cubicBezTo>
                  <a:close/>
                  <a:moveTo>
                    <a:pt x="260" y="249"/>
                  </a:moveTo>
                  <a:cubicBezTo>
                    <a:pt x="261" y="249"/>
                    <a:pt x="261" y="249"/>
                    <a:pt x="261" y="248"/>
                  </a:cubicBezTo>
                  <a:cubicBezTo>
                    <a:pt x="261" y="249"/>
                    <a:pt x="261" y="249"/>
                    <a:pt x="260" y="249"/>
                  </a:cubicBezTo>
                  <a:close/>
                  <a:moveTo>
                    <a:pt x="263" y="253"/>
                  </a:moveTo>
                  <a:cubicBezTo>
                    <a:pt x="250" y="261"/>
                    <a:pt x="236" y="265"/>
                    <a:pt x="221" y="270"/>
                  </a:cubicBezTo>
                  <a:cubicBezTo>
                    <a:pt x="214" y="272"/>
                    <a:pt x="207" y="275"/>
                    <a:pt x="201" y="277"/>
                  </a:cubicBezTo>
                  <a:cubicBezTo>
                    <a:pt x="197" y="278"/>
                    <a:pt x="200" y="276"/>
                    <a:pt x="201" y="276"/>
                  </a:cubicBezTo>
                  <a:cubicBezTo>
                    <a:pt x="202" y="275"/>
                    <a:pt x="204" y="275"/>
                    <a:pt x="206" y="274"/>
                  </a:cubicBezTo>
                  <a:cubicBezTo>
                    <a:pt x="209" y="273"/>
                    <a:pt x="212" y="272"/>
                    <a:pt x="215" y="270"/>
                  </a:cubicBezTo>
                  <a:cubicBezTo>
                    <a:pt x="221" y="268"/>
                    <a:pt x="227" y="265"/>
                    <a:pt x="234" y="263"/>
                  </a:cubicBezTo>
                  <a:cubicBezTo>
                    <a:pt x="243" y="260"/>
                    <a:pt x="252" y="256"/>
                    <a:pt x="261" y="252"/>
                  </a:cubicBezTo>
                  <a:cubicBezTo>
                    <a:pt x="262" y="252"/>
                    <a:pt x="263" y="252"/>
                    <a:pt x="263" y="252"/>
                  </a:cubicBezTo>
                  <a:cubicBezTo>
                    <a:pt x="263" y="252"/>
                    <a:pt x="263" y="252"/>
                    <a:pt x="263" y="251"/>
                  </a:cubicBezTo>
                  <a:cubicBezTo>
                    <a:pt x="263" y="252"/>
                    <a:pt x="263" y="253"/>
                    <a:pt x="263" y="253"/>
                  </a:cubicBezTo>
                  <a:close/>
                  <a:moveTo>
                    <a:pt x="231" y="270"/>
                  </a:moveTo>
                  <a:cubicBezTo>
                    <a:pt x="241" y="267"/>
                    <a:pt x="250" y="263"/>
                    <a:pt x="260" y="259"/>
                  </a:cubicBezTo>
                  <a:cubicBezTo>
                    <a:pt x="261" y="259"/>
                    <a:pt x="261" y="258"/>
                    <a:pt x="261" y="258"/>
                  </a:cubicBezTo>
                  <a:cubicBezTo>
                    <a:pt x="262" y="258"/>
                    <a:pt x="262" y="257"/>
                    <a:pt x="263" y="257"/>
                  </a:cubicBezTo>
                  <a:cubicBezTo>
                    <a:pt x="262" y="258"/>
                    <a:pt x="262" y="260"/>
                    <a:pt x="262" y="261"/>
                  </a:cubicBezTo>
                  <a:cubicBezTo>
                    <a:pt x="257" y="263"/>
                    <a:pt x="252" y="265"/>
                    <a:pt x="248" y="267"/>
                  </a:cubicBezTo>
                  <a:cubicBezTo>
                    <a:pt x="242" y="270"/>
                    <a:pt x="236" y="272"/>
                    <a:pt x="230" y="274"/>
                  </a:cubicBezTo>
                  <a:cubicBezTo>
                    <a:pt x="224" y="275"/>
                    <a:pt x="218" y="276"/>
                    <a:pt x="213" y="279"/>
                  </a:cubicBezTo>
                  <a:cubicBezTo>
                    <a:pt x="210" y="279"/>
                    <a:pt x="208" y="280"/>
                    <a:pt x="205" y="281"/>
                  </a:cubicBezTo>
                  <a:cubicBezTo>
                    <a:pt x="203" y="282"/>
                    <a:pt x="199" y="282"/>
                    <a:pt x="198" y="284"/>
                  </a:cubicBezTo>
                  <a:cubicBezTo>
                    <a:pt x="200" y="282"/>
                    <a:pt x="203" y="280"/>
                    <a:pt x="206" y="279"/>
                  </a:cubicBezTo>
                  <a:cubicBezTo>
                    <a:pt x="214" y="276"/>
                    <a:pt x="223" y="273"/>
                    <a:pt x="231" y="270"/>
                  </a:cubicBezTo>
                  <a:close/>
                  <a:moveTo>
                    <a:pt x="197" y="283"/>
                  </a:moveTo>
                  <a:cubicBezTo>
                    <a:pt x="197" y="283"/>
                    <a:pt x="197" y="283"/>
                    <a:pt x="197" y="282"/>
                  </a:cubicBezTo>
                  <a:cubicBezTo>
                    <a:pt x="198" y="282"/>
                    <a:pt x="200" y="281"/>
                    <a:pt x="201" y="281"/>
                  </a:cubicBezTo>
                  <a:cubicBezTo>
                    <a:pt x="200" y="282"/>
                    <a:pt x="198" y="282"/>
                    <a:pt x="197" y="283"/>
                  </a:cubicBezTo>
                  <a:close/>
                  <a:moveTo>
                    <a:pt x="194" y="307"/>
                  </a:moveTo>
                  <a:cubicBezTo>
                    <a:pt x="194" y="307"/>
                    <a:pt x="194" y="307"/>
                    <a:pt x="194" y="307"/>
                  </a:cubicBezTo>
                  <a:cubicBezTo>
                    <a:pt x="198" y="307"/>
                    <a:pt x="202" y="306"/>
                    <a:pt x="205" y="305"/>
                  </a:cubicBezTo>
                  <a:cubicBezTo>
                    <a:pt x="211" y="303"/>
                    <a:pt x="216" y="301"/>
                    <a:pt x="222" y="299"/>
                  </a:cubicBezTo>
                  <a:cubicBezTo>
                    <a:pt x="228" y="297"/>
                    <a:pt x="233" y="296"/>
                    <a:pt x="239" y="294"/>
                  </a:cubicBezTo>
                  <a:cubicBezTo>
                    <a:pt x="241" y="293"/>
                    <a:pt x="243" y="291"/>
                    <a:pt x="246" y="290"/>
                  </a:cubicBezTo>
                  <a:cubicBezTo>
                    <a:pt x="247" y="289"/>
                    <a:pt x="249" y="288"/>
                    <a:pt x="251" y="287"/>
                  </a:cubicBezTo>
                  <a:cubicBezTo>
                    <a:pt x="251" y="287"/>
                    <a:pt x="252" y="287"/>
                    <a:pt x="252" y="287"/>
                  </a:cubicBezTo>
                  <a:cubicBezTo>
                    <a:pt x="252" y="287"/>
                    <a:pt x="251" y="288"/>
                    <a:pt x="251" y="289"/>
                  </a:cubicBezTo>
                  <a:cubicBezTo>
                    <a:pt x="249" y="292"/>
                    <a:pt x="243" y="293"/>
                    <a:pt x="240" y="294"/>
                  </a:cubicBezTo>
                  <a:cubicBezTo>
                    <a:pt x="233" y="296"/>
                    <a:pt x="227" y="298"/>
                    <a:pt x="221" y="300"/>
                  </a:cubicBezTo>
                  <a:cubicBezTo>
                    <a:pt x="214" y="302"/>
                    <a:pt x="208" y="304"/>
                    <a:pt x="202" y="306"/>
                  </a:cubicBezTo>
                  <a:cubicBezTo>
                    <a:pt x="199" y="307"/>
                    <a:pt x="196" y="308"/>
                    <a:pt x="193" y="310"/>
                  </a:cubicBezTo>
                  <a:cubicBezTo>
                    <a:pt x="194" y="309"/>
                    <a:pt x="194" y="308"/>
                    <a:pt x="194" y="307"/>
                  </a:cubicBezTo>
                  <a:close/>
                  <a:moveTo>
                    <a:pt x="208" y="301"/>
                  </a:moveTo>
                  <a:cubicBezTo>
                    <a:pt x="213" y="300"/>
                    <a:pt x="219" y="298"/>
                    <a:pt x="224" y="296"/>
                  </a:cubicBezTo>
                  <a:cubicBezTo>
                    <a:pt x="229" y="295"/>
                    <a:pt x="235" y="293"/>
                    <a:pt x="240" y="292"/>
                  </a:cubicBezTo>
                  <a:cubicBezTo>
                    <a:pt x="241" y="292"/>
                    <a:pt x="241" y="291"/>
                    <a:pt x="242" y="291"/>
                  </a:cubicBezTo>
                  <a:cubicBezTo>
                    <a:pt x="237" y="294"/>
                    <a:pt x="231" y="295"/>
                    <a:pt x="225" y="297"/>
                  </a:cubicBezTo>
                  <a:cubicBezTo>
                    <a:pt x="220" y="299"/>
                    <a:pt x="215" y="301"/>
                    <a:pt x="210" y="302"/>
                  </a:cubicBezTo>
                  <a:cubicBezTo>
                    <a:pt x="205" y="303"/>
                    <a:pt x="201" y="305"/>
                    <a:pt x="197" y="306"/>
                  </a:cubicBezTo>
                  <a:cubicBezTo>
                    <a:pt x="192" y="307"/>
                    <a:pt x="197" y="305"/>
                    <a:pt x="198" y="305"/>
                  </a:cubicBezTo>
                  <a:cubicBezTo>
                    <a:pt x="201" y="303"/>
                    <a:pt x="205" y="302"/>
                    <a:pt x="208" y="301"/>
                  </a:cubicBezTo>
                  <a:close/>
                  <a:moveTo>
                    <a:pt x="238" y="292"/>
                  </a:moveTo>
                  <a:cubicBezTo>
                    <a:pt x="233" y="293"/>
                    <a:pt x="228" y="294"/>
                    <a:pt x="222" y="296"/>
                  </a:cubicBezTo>
                  <a:cubicBezTo>
                    <a:pt x="219" y="297"/>
                    <a:pt x="215" y="298"/>
                    <a:pt x="212" y="299"/>
                  </a:cubicBezTo>
                  <a:cubicBezTo>
                    <a:pt x="214" y="298"/>
                    <a:pt x="217" y="297"/>
                    <a:pt x="220" y="297"/>
                  </a:cubicBezTo>
                  <a:cubicBezTo>
                    <a:pt x="229" y="294"/>
                    <a:pt x="238" y="291"/>
                    <a:pt x="247" y="288"/>
                  </a:cubicBezTo>
                  <a:cubicBezTo>
                    <a:pt x="244" y="289"/>
                    <a:pt x="241" y="291"/>
                    <a:pt x="238" y="292"/>
                  </a:cubicBezTo>
                  <a:close/>
                  <a:moveTo>
                    <a:pt x="194" y="306"/>
                  </a:moveTo>
                  <a:cubicBezTo>
                    <a:pt x="194" y="306"/>
                    <a:pt x="194" y="305"/>
                    <a:pt x="194" y="304"/>
                  </a:cubicBezTo>
                  <a:cubicBezTo>
                    <a:pt x="197" y="304"/>
                    <a:pt x="199" y="304"/>
                    <a:pt x="201" y="303"/>
                  </a:cubicBezTo>
                  <a:cubicBezTo>
                    <a:pt x="198" y="304"/>
                    <a:pt x="196" y="305"/>
                    <a:pt x="194" y="306"/>
                  </a:cubicBezTo>
                  <a:close/>
                  <a:moveTo>
                    <a:pt x="195" y="301"/>
                  </a:moveTo>
                  <a:cubicBezTo>
                    <a:pt x="200" y="300"/>
                    <a:pt x="205" y="297"/>
                    <a:pt x="210" y="296"/>
                  </a:cubicBezTo>
                  <a:cubicBezTo>
                    <a:pt x="216" y="294"/>
                    <a:pt x="222" y="293"/>
                    <a:pt x="227" y="291"/>
                  </a:cubicBezTo>
                  <a:cubicBezTo>
                    <a:pt x="228" y="291"/>
                    <a:pt x="229" y="291"/>
                    <a:pt x="230" y="290"/>
                  </a:cubicBezTo>
                  <a:cubicBezTo>
                    <a:pt x="218" y="295"/>
                    <a:pt x="206" y="299"/>
                    <a:pt x="194" y="303"/>
                  </a:cubicBezTo>
                  <a:cubicBezTo>
                    <a:pt x="195" y="303"/>
                    <a:pt x="195" y="302"/>
                    <a:pt x="195" y="301"/>
                  </a:cubicBezTo>
                  <a:close/>
                  <a:moveTo>
                    <a:pt x="195" y="296"/>
                  </a:moveTo>
                  <a:cubicBezTo>
                    <a:pt x="200" y="295"/>
                    <a:pt x="205" y="293"/>
                    <a:pt x="210" y="291"/>
                  </a:cubicBezTo>
                  <a:cubicBezTo>
                    <a:pt x="215" y="289"/>
                    <a:pt x="221" y="288"/>
                    <a:pt x="227" y="286"/>
                  </a:cubicBezTo>
                  <a:cubicBezTo>
                    <a:pt x="232" y="284"/>
                    <a:pt x="238" y="282"/>
                    <a:pt x="244" y="280"/>
                  </a:cubicBezTo>
                  <a:cubicBezTo>
                    <a:pt x="247" y="279"/>
                    <a:pt x="249" y="278"/>
                    <a:pt x="252" y="277"/>
                  </a:cubicBezTo>
                  <a:cubicBezTo>
                    <a:pt x="253" y="276"/>
                    <a:pt x="255" y="276"/>
                    <a:pt x="256" y="275"/>
                  </a:cubicBezTo>
                  <a:cubicBezTo>
                    <a:pt x="256" y="275"/>
                    <a:pt x="257" y="275"/>
                    <a:pt x="257" y="275"/>
                  </a:cubicBezTo>
                  <a:cubicBezTo>
                    <a:pt x="257" y="275"/>
                    <a:pt x="257" y="275"/>
                    <a:pt x="257" y="275"/>
                  </a:cubicBezTo>
                  <a:cubicBezTo>
                    <a:pt x="253" y="277"/>
                    <a:pt x="248" y="280"/>
                    <a:pt x="243" y="282"/>
                  </a:cubicBezTo>
                  <a:cubicBezTo>
                    <a:pt x="237" y="284"/>
                    <a:pt x="231" y="286"/>
                    <a:pt x="225" y="289"/>
                  </a:cubicBezTo>
                  <a:cubicBezTo>
                    <a:pt x="215" y="292"/>
                    <a:pt x="204" y="295"/>
                    <a:pt x="195" y="300"/>
                  </a:cubicBezTo>
                  <a:cubicBezTo>
                    <a:pt x="195" y="299"/>
                    <a:pt x="195" y="297"/>
                    <a:pt x="195" y="296"/>
                  </a:cubicBezTo>
                  <a:close/>
                  <a:moveTo>
                    <a:pt x="196" y="292"/>
                  </a:moveTo>
                  <a:cubicBezTo>
                    <a:pt x="200" y="291"/>
                    <a:pt x="204" y="289"/>
                    <a:pt x="208" y="288"/>
                  </a:cubicBezTo>
                  <a:cubicBezTo>
                    <a:pt x="215" y="286"/>
                    <a:pt x="221" y="283"/>
                    <a:pt x="228" y="281"/>
                  </a:cubicBezTo>
                  <a:cubicBezTo>
                    <a:pt x="234" y="279"/>
                    <a:pt x="239" y="277"/>
                    <a:pt x="245" y="275"/>
                  </a:cubicBezTo>
                  <a:cubicBezTo>
                    <a:pt x="249" y="274"/>
                    <a:pt x="253" y="273"/>
                    <a:pt x="257" y="271"/>
                  </a:cubicBezTo>
                  <a:cubicBezTo>
                    <a:pt x="254" y="273"/>
                    <a:pt x="250" y="274"/>
                    <a:pt x="246" y="275"/>
                  </a:cubicBezTo>
                  <a:cubicBezTo>
                    <a:pt x="240" y="278"/>
                    <a:pt x="233" y="280"/>
                    <a:pt x="226" y="283"/>
                  </a:cubicBezTo>
                  <a:cubicBezTo>
                    <a:pt x="216" y="287"/>
                    <a:pt x="205" y="290"/>
                    <a:pt x="195" y="295"/>
                  </a:cubicBezTo>
                  <a:cubicBezTo>
                    <a:pt x="196" y="294"/>
                    <a:pt x="196" y="293"/>
                    <a:pt x="196" y="292"/>
                  </a:cubicBezTo>
                  <a:close/>
                  <a:moveTo>
                    <a:pt x="196" y="288"/>
                  </a:moveTo>
                  <a:cubicBezTo>
                    <a:pt x="201" y="286"/>
                    <a:pt x="206" y="285"/>
                    <a:pt x="211" y="283"/>
                  </a:cubicBezTo>
                  <a:cubicBezTo>
                    <a:pt x="218" y="281"/>
                    <a:pt x="224" y="278"/>
                    <a:pt x="231" y="276"/>
                  </a:cubicBezTo>
                  <a:cubicBezTo>
                    <a:pt x="236" y="273"/>
                    <a:pt x="242" y="271"/>
                    <a:pt x="247" y="269"/>
                  </a:cubicBezTo>
                  <a:cubicBezTo>
                    <a:pt x="250" y="268"/>
                    <a:pt x="253" y="267"/>
                    <a:pt x="255" y="266"/>
                  </a:cubicBezTo>
                  <a:cubicBezTo>
                    <a:pt x="256" y="266"/>
                    <a:pt x="258" y="265"/>
                    <a:pt x="258" y="265"/>
                  </a:cubicBezTo>
                  <a:cubicBezTo>
                    <a:pt x="263" y="262"/>
                    <a:pt x="259" y="265"/>
                    <a:pt x="258" y="266"/>
                  </a:cubicBezTo>
                  <a:cubicBezTo>
                    <a:pt x="254" y="268"/>
                    <a:pt x="250" y="269"/>
                    <a:pt x="246" y="271"/>
                  </a:cubicBezTo>
                  <a:cubicBezTo>
                    <a:pt x="240" y="274"/>
                    <a:pt x="233" y="276"/>
                    <a:pt x="227" y="278"/>
                  </a:cubicBezTo>
                  <a:cubicBezTo>
                    <a:pt x="222" y="281"/>
                    <a:pt x="216" y="282"/>
                    <a:pt x="210" y="284"/>
                  </a:cubicBezTo>
                  <a:cubicBezTo>
                    <a:pt x="205" y="286"/>
                    <a:pt x="201" y="288"/>
                    <a:pt x="196" y="291"/>
                  </a:cubicBezTo>
                  <a:cubicBezTo>
                    <a:pt x="196" y="290"/>
                    <a:pt x="196" y="289"/>
                    <a:pt x="196" y="288"/>
                  </a:cubicBezTo>
                  <a:close/>
                  <a:moveTo>
                    <a:pt x="210" y="161"/>
                  </a:moveTo>
                  <a:cubicBezTo>
                    <a:pt x="209" y="161"/>
                    <a:pt x="208" y="162"/>
                    <a:pt x="207" y="162"/>
                  </a:cubicBezTo>
                  <a:cubicBezTo>
                    <a:pt x="207" y="161"/>
                    <a:pt x="207" y="161"/>
                    <a:pt x="207" y="160"/>
                  </a:cubicBezTo>
                  <a:cubicBezTo>
                    <a:pt x="208" y="161"/>
                    <a:pt x="209" y="161"/>
                    <a:pt x="210" y="161"/>
                  </a:cubicBezTo>
                  <a:close/>
                  <a:moveTo>
                    <a:pt x="201" y="246"/>
                  </a:moveTo>
                  <a:cubicBezTo>
                    <a:pt x="212" y="241"/>
                    <a:pt x="223" y="236"/>
                    <a:pt x="234" y="231"/>
                  </a:cubicBezTo>
                  <a:cubicBezTo>
                    <a:pt x="240" y="229"/>
                    <a:pt x="245" y="227"/>
                    <a:pt x="251" y="225"/>
                  </a:cubicBezTo>
                  <a:cubicBezTo>
                    <a:pt x="253" y="224"/>
                    <a:pt x="255" y="224"/>
                    <a:pt x="257" y="223"/>
                  </a:cubicBezTo>
                  <a:cubicBezTo>
                    <a:pt x="257" y="223"/>
                    <a:pt x="256" y="223"/>
                    <a:pt x="256" y="223"/>
                  </a:cubicBezTo>
                  <a:cubicBezTo>
                    <a:pt x="245" y="228"/>
                    <a:pt x="234" y="232"/>
                    <a:pt x="224" y="237"/>
                  </a:cubicBezTo>
                  <a:cubicBezTo>
                    <a:pt x="219" y="240"/>
                    <a:pt x="214" y="242"/>
                    <a:pt x="209" y="244"/>
                  </a:cubicBezTo>
                  <a:cubicBezTo>
                    <a:pt x="206" y="245"/>
                    <a:pt x="203" y="247"/>
                    <a:pt x="201" y="249"/>
                  </a:cubicBezTo>
                  <a:cubicBezTo>
                    <a:pt x="201" y="248"/>
                    <a:pt x="201" y="247"/>
                    <a:pt x="201" y="246"/>
                  </a:cubicBezTo>
                  <a:close/>
                  <a:moveTo>
                    <a:pt x="201" y="240"/>
                  </a:moveTo>
                  <a:cubicBezTo>
                    <a:pt x="205" y="238"/>
                    <a:pt x="209" y="236"/>
                    <a:pt x="212" y="234"/>
                  </a:cubicBezTo>
                  <a:cubicBezTo>
                    <a:pt x="218" y="231"/>
                    <a:pt x="223" y="229"/>
                    <a:pt x="228" y="227"/>
                  </a:cubicBezTo>
                  <a:cubicBezTo>
                    <a:pt x="233" y="224"/>
                    <a:pt x="239" y="222"/>
                    <a:pt x="244" y="220"/>
                  </a:cubicBezTo>
                  <a:cubicBezTo>
                    <a:pt x="246" y="218"/>
                    <a:pt x="249" y="217"/>
                    <a:pt x="251" y="216"/>
                  </a:cubicBezTo>
                  <a:cubicBezTo>
                    <a:pt x="253" y="215"/>
                    <a:pt x="254" y="214"/>
                    <a:pt x="256" y="213"/>
                  </a:cubicBezTo>
                  <a:cubicBezTo>
                    <a:pt x="257" y="213"/>
                    <a:pt x="262" y="210"/>
                    <a:pt x="259" y="212"/>
                  </a:cubicBezTo>
                  <a:cubicBezTo>
                    <a:pt x="250" y="219"/>
                    <a:pt x="238" y="223"/>
                    <a:pt x="227" y="228"/>
                  </a:cubicBezTo>
                  <a:cubicBezTo>
                    <a:pt x="219" y="233"/>
                    <a:pt x="209" y="236"/>
                    <a:pt x="201" y="242"/>
                  </a:cubicBezTo>
                  <a:cubicBezTo>
                    <a:pt x="201" y="241"/>
                    <a:pt x="201" y="240"/>
                    <a:pt x="201" y="240"/>
                  </a:cubicBezTo>
                  <a:close/>
                  <a:moveTo>
                    <a:pt x="208" y="235"/>
                  </a:moveTo>
                  <a:cubicBezTo>
                    <a:pt x="207" y="236"/>
                    <a:pt x="200" y="240"/>
                    <a:pt x="204" y="238"/>
                  </a:cubicBezTo>
                  <a:cubicBezTo>
                    <a:pt x="205" y="236"/>
                    <a:pt x="207" y="235"/>
                    <a:pt x="209" y="235"/>
                  </a:cubicBezTo>
                  <a:cubicBezTo>
                    <a:pt x="209" y="235"/>
                    <a:pt x="208" y="235"/>
                    <a:pt x="208" y="235"/>
                  </a:cubicBezTo>
                  <a:close/>
                  <a:moveTo>
                    <a:pt x="213" y="232"/>
                  </a:moveTo>
                  <a:cubicBezTo>
                    <a:pt x="209" y="234"/>
                    <a:pt x="205" y="236"/>
                    <a:pt x="201" y="238"/>
                  </a:cubicBezTo>
                  <a:cubicBezTo>
                    <a:pt x="201" y="238"/>
                    <a:pt x="201" y="237"/>
                    <a:pt x="201" y="237"/>
                  </a:cubicBezTo>
                  <a:cubicBezTo>
                    <a:pt x="201" y="236"/>
                    <a:pt x="201" y="236"/>
                    <a:pt x="201" y="235"/>
                  </a:cubicBezTo>
                  <a:cubicBezTo>
                    <a:pt x="211" y="231"/>
                    <a:pt x="220" y="225"/>
                    <a:pt x="229" y="221"/>
                  </a:cubicBezTo>
                  <a:cubicBezTo>
                    <a:pt x="235" y="218"/>
                    <a:pt x="241" y="216"/>
                    <a:pt x="247" y="213"/>
                  </a:cubicBezTo>
                  <a:cubicBezTo>
                    <a:pt x="249" y="212"/>
                    <a:pt x="252" y="210"/>
                    <a:pt x="254" y="209"/>
                  </a:cubicBezTo>
                  <a:cubicBezTo>
                    <a:pt x="256" y="208"/>
                    <a:pt x="257" y="207"/>
                    <a:pt x="258" y="206"/>
                  </a:cubicBezTo>
                  <a:cubicBezTo>
                    <a:pt x="258" y="206"/>
                    <a:pt x="258" y="206"/>
                    <a:pt x="259" y="206"/>
                  </a:cubicBezTo>
                  <a:cubicBezTo>
                    <a:pt x="259" y="206"/>
                    <a:pt x="259" y="206"/>
                    <a:pt x="259" y="206"/>
                  </a:cubicBezTo>
                  <a:cubicBezTo>
                    <a:pt x="255" y="210"/>
                    <a:pt x="250" y="212"/>
                    <a:pt x="245" y="214"/>
                  </a:cubicBezTo>
                  <a:cubicBezTo>
                    <a:pt x="240" y="218"/>
                    <a:pt x="234" y="220"/>
                    <a:pt x="229" y="223"/>
                  </a:cubicBezTo>
                  <a:cubicBezTo>
                    <a:pt x="223" y="226"/>
                    <a:pt x="218" y="229"/>
                    <a:pt x="213" y="232"/>
                  </a:cubicBezTo>
                  <a:close/>
                  <a:moveTo>
                    <a:pt x="248" y="212"/>
                  </a:moveTo>
                  <a:cubicBezTo>
                    <a:pt x="243" y="214"/>
                    <a:pt x="237" y="216"/>
                    <a:pt x="232" y="219"/>
                  </a:cubicBezTo>
                  <a:cubicBezTo>
                    <a:pt x="224" y="222"/>
                    <a:pt x="217" y="226"/>
                    <a:pt x="210" y="230"/>
                  </a:cubicBezTo>
                  <a:cubicBezTo>
                    <a:pt x="211" y="229"/>
                    <a:pt x="212" y="229"/>
                    <a:pt x="213" y="228"/>
                  </a:cubicBezTo>
                  <a:cubicBezTo>
                    <a:pt x="218" y="225"/>
                    <a:pt x="223" y="222"/>
                    <a:pt x="229" y="219"/>
                  </a:cubicBezTo>
                  <a:cubicBezTo>
                    <a:pt x="240" y="214"/>
                    <a:pt x="250" y="208"/>
                    <a:pt x="261" y="202"/>
                  </a:cubicBezTo>
                  <a:cubicBezTo>
                    <a:pt x="261" y="203"/>
                    <a:pt x="261" y="203"/>
                    <a:pt x="261" y="204"/>
                  </a:cubicBezTo>
                  <a:cubicBezTo>
                    <a:pt x="261" y="204"/>
                    <a:pt x="261" y="204"/>
                    <a:pt x="261" y="204"/>
                  </a:cubicBezTo>
                  <a:cubicBezTo>
                    <a:pt x="256" y="207"/>
                    <a:pt x="252" y="209"/>
                    <a:pt x="248" y="212"/>
                  </a:cubicBezTo>
                  <a:close/>
                  <a:moveTo>
                    <a:pt x="259" y="186"/>
                  </a:moveTo>
                  <a:cubicBezTo>
                    <a:pt x="250" y="191"/>
                    <a:pt x="240" y="194"/>
                    <a:pt x="230" y="199"/>
                  </a:cubicBezTo>
                  <a:cubicBezTo>
                    <a:pt x="225" y="201"/>
                    <a:pt x="220" y="203"/>
                    <a:pt x="216" y="206"/>
                  </a:cubicBezTo>
                  <a:cubicBezTo>
                    <a:pt x="214" y="207"/>
                    <a:pt x="212" y="208"/>
                    <a:pt x="211" y="209"/>
                  </a:cubicBezTo>
                  <a:cubicBezTo>
                    <a:pt x="208" y="210"/>
                    <a:pt x="205" y="211"/>
                    <a:pt x="203" y="212"/>
                  </a:cubicBezTo>
                  <a:cubicBezTo>
                    <a:pt x="211" y="207"/>
                    <a:pt x="220" y="202"/>
                    <a:pt x="229" y="197"/>
                  </a:cubicBezTo>
                  <a:cubicBezTo>
                    <a:pt x="234" y="195"/>
                    <a:pt x="239" y="193"/>
                    <a:pt x="244" y="190"/>
                  </a:cubicBezTo>
                  <a:cubicBezTo>
                    <a:pt x="246" y="189"/>
                    <a:pt x="249" y="188"/>
                    <a:pt x="252" y="187"/>
                  </a:cubicBezTo>
                  <a:cubicBezTo>
                    <a:pt x="253" y="186"/>
                    <a:pt x="254" y="185"/>
                    <a:pt x="255" y="185"/>
                  </a:cubicBezTo>
                  <a:cubicBezTo>
                    <a:pt x="256" y="185"/>
                    <a:pt x="256" y="184"/>
                    <a:pt x="257" y="184"/>
                  </a:cubicBezTo>
                  <a:cubicBezTo>
                    <a:pt x="258" y="184"/>
                    <a:pt x="258" y="184"/>
                    <a:pt x="258" y="183"/>
                  </a:cubicBezTo>
                  <a:cubicBezTo>
                    <a:pt x="259" y="183"/>
                    <a:pt x="259" y="183"/>
                    <a:pt x="259" y="183"/>
                  </a:cubicBezTo>
                  <a:cubicBezTo>
                    <a:pt x="260" y="185"/>
                    <a:pt x="260" y="188"/>
                    <a:pt x="260" y="190"/>
                  </a:cubicBezTo>
                  <a:cubicBezTo>
                    <a:pt x="250" y="194"/>
                    <a:pt x="241" y="199"/>
                    <a:pt x="231" y="203"/>
                  </a:cubicBezTo>
                  <a:cubicBezTo>
                    <a:pt x="226" y="205"/>
                    <a:pt x="221" y="208"/>
                    <a:pt x="216" y="211"/>
                  </a:cubicBezTo>
                  <a:cubicBezTo>
                    <a:pt x="213" y="212"/>
                    <a:pt x="211" y="213"/>
                    <a:pt x="208" y="215"/>
                  </a:cubicBezTo>
                  <a:cubicBezTo>
                    <a:pt x="208" y="215"/>
                    <a:pt x="207" y="216"/>
                    <a:pt x="206" y="217"/>
                  </a:cubicBezTo>
                  <a:cubicBezTo>
                    <a:pt x="205" y="217"/>
                    <a:pt x="201" y="220"/>
                    <a:pt x="204" y="217"/>
                  </a:cubicBezTo>
                  <a:cubicBezTo>
                    <a:pt x="213" y="211"/>
                    <a:pt x="223" y="205"/>
                    <a:pt x="232" y="200"/>
                  </a:cubicBezTo>
                  <a:cubicBezTo>
                    <a:pt x="237" y="198"/>
                    <a:pt x="242" y="195"/>
                    <a:pt x="247" y="193"/>
                  </a:cubicBezTo>
                  <a:cubicBezTo>
                    <a:pt x="251" y="191"/>
                    <a:pt x="256" y="190"/>
                    <a:pt x="259" y="187"/>
                  </a:cubicBezTo>
                  <a:cubicBezTo>
                    <a:pt x="260" y="186"/>
                    <a:pt x="259" y="186"/>
                    <a:pt x="259" y="186"/>
                  </a:cubicBezTo>
                  <a:close/>
                  <a:moveTo>
                    <a:pt x="203" y="205"/>
                  </a:moveTo>
                  <a:cubicBezTo>
                    <a:pt x="213" y="201"/>
                    <a:pt x="222" y="197"/>
                    <a:pt x="231" y="192"/>
                  </a:cubicBezTo>
                  <a:cubicBezTo>
                    <a:pt x="236" y="190"/>
                    <a:pt x="240" y="187"/>
                    <a:pt x="245" y="185"/>
                  </a:cubicBezTo>
                  <a:cubicBezTo>
                    <a:pt x="248" y="184"/>
                    <a:pt x="251" y="183"/>
                    <a:pt x="253" y="182"/>
                  </a:cubicBezTo>
                  <a:cubicBezTo>
                    <a:pt x="253" y="182"/>
                    <a:pt x="254" y="181"/>
                    <a:pt x="254" y="181"/>
                  </a:cubicBezTo>
                  <a:cubicBezTo>
                    <a:pt x="246" y="186"/>
                    <a:pt x="238" y="189"/>
                    <a:pt x="230" y="193"/>
                  </a:cubicBezTo>
                  <a:cubicBezTo>
                    <a:pt x="220" y="197"/>
                    <a:pt x="212" y="203"/>
                    <a:pt x="203" y="209"/>
                  </a:cubicBezTo>
                  <a:cubicBezTo>
                    <a:pt x="203" y="208"/>
                    <a:pt x="203" y="206"/>
                    <a:pt x="203" y="205"/>
                  </a:cubicBezTo>
                  <a:close/>
                  <a:moveTo>
                    <a:pt x="204" y="199"/>
                  </a:moveTo>
                  <a:cubicBezTo>
                    <a:pt x="204" y="199"/>
                    <a:pt x="204" y="199"/>
                    <a:pt x="204" y="199"/>
                  </a:cubicBezTo>
                  <a:cubicBezTo>
                    <a:pt x="212" y="193"/>
                    <a:pt x="221" y="189"/>
                    <a:pt x="231" y="185"/>
                  </a:cubicBezTo>
                  <a:cubicBezTo>
                    <a:pt x="240" y="181"/>
                    <a:pt x="249" y="176"/>
                    <a:pt x="258" y="172"/>
                  </a:cubicBezTo>
                  <a:cubicBezTo>
                    <a:pt x="258" y="172"/>
                    <a:pt x="258" y="172"/>
                    <a:pt x="259" y="172"/>
                  </a:cubicBezTo>
                  <a:cubicBezTo>
                    <a:pt x="259" y="173"/>
                    <a:pt x="259" y="173"/>
                    <a:pt x="259" y="173"/>
                  </a:cubicBezTo>
                  <a:cubicBezTo>
                    <a:pt x="259" y="173"/>
                    <a:pt x="258" y="173"/>
                    <a:pt x="258" y="173"/>
                  </a:cubicBezTo>
                  <a:cubicBezTo>
                    <a:pt x="249" y="178"/>
                    <a:pt x="240" y="183"/>
                    <a:pt x="231" y="187"/>
                  </a:cubicBezTo>
                  <a:cubicBezTo>
                    <a:pt x="226" y="189"/>
                    <a:pt x="221" y="192"/>
                    <a:pt x="216" y="194"/>
                  </a:cubicBezTo>
                  <a:cubicBezTo>
                    <a:pt x="212" y="196"/>
                    <a:pt x="208" y="198"/>
                    <a:pt x="204" y="200"/>
                  </a:cubicBezTo>
                  <a:cubicBezTo>
                    <a:pt x="204" y="200"/>
                    <a:pt x="204" y="199"/>
                    <a:pt x="204" y="199"/>
                  </a:cubicBezTo>
                  <a:close/>
                  <a:moveTo>
                    <a:pt x="259" y="174"/>
                  </a:moveTo>
                  <a:cubicBezTo>
                    <a:pt x="259" y="175"/>
                    <a:pt x="259" y="177"/>
                    <a:pt x="259" y="178"/>
                  </a:cubicBezTo>
                  <a:cubicBezTo>
                    <a:pt x="259" y="178"/>
                    <a:pt x="259" y="178"/>
                    <a:pt x="259" y="178"/>
                  </a:cubicBezTo>
                  <a:cubicBezTo>
                    <a:pt x="250" y="183"/>
                    <a:pt x="240" y="187"/>
                    <a:pt x="230" y="192"/>
                  </a:cubicBezTo>
                  <a:cubicBezTo>
                    <a:pt x="225" y="194"/>
                    <a:pt x="220" y="197"/>
                    <a:pt x="215" y="199"/>
                  </a:cubicBezTo>
                  <a:cubicBezTo>
                    <a:pt x="212" y="200"/>
                    <a:pt x="210" y="202"/>
                    <a:pt x="207" y="203"/>
                  </a:cubicBezTo>
                  <a:cubicBezTo>
                    <a:pt x="200" y="206"/>
                    <a:pt x="205" y="204"/>
                    <a:pt x="207" y="202"/>
                  </a:cubicBezTo>
                  <a:cubicBezTo>
                    <a:pt x="216" y="197"/>
                    <a:pt x="225" y="192"/>
                    <a:pt x="234" y="188"/>
                  </a:cubicBezTo>
                  <a:cubicBezTo>
                    <a:pt x="242" y="184"/>
                    <a:pt x="252" y="180"/>
                    <a:pt x="259" y="174"/>
                  </a:cubicBezTo>
                  <a:close/>
                  <a:moveTo>
                    <a:pt x="232" y="193"/>
                  </a:moveTo>
                  <a:cubicBezTo>
                    <a:pt x="241" y="189"/>
                    <a:pt x="251" y="185"/>
                    <a:pt x="259" y="179"/>
                  </a:cubicBezTo>
                  <a:cubicBezTo>
                    <a:pt x="259" y="179"/>
                    <a:pt x="259" y="179"/>
                    <a:pt x="259" y="179"/>
                  </a:cubicBezTo>
                  <a:cubicBezTo>
                    <a:pt x="259" y="180"/>
                    <a:pt x="259" y="181"/>
                    <a:pt x="259" y="182"/>
                  </a:cubicBezTo>
                  <a:cubicBezTo>
                    <a:pt x="257" y="183"/>
                    <a:pt x="255" y="184"/>
                    <a:pt x="253" y="185"/>
                  </a:cubicBezTo>
                  <a:cubicBezTo>
                    <a:pt x="245" y="189"/>
                    <a:pt x="237" y="192"/>
                    <a:pt x="229" y="196"/>
                  </a:cubicBezTo>
                  <a:cubicBezTo>
                    <a:pt x="224" y="198"/>
                    <a:pt x="219" y="200"/>
                    <a:pt x="215" y="203"/>
                  </a:cubicBezTo>
                  <a:cubicBezTo>
                    <a:pt x="213" y="204"/>
                    <a:pt x="211" y="205"/>
                    <a:pt x="208" y="206"/>
                  </a:cubicBezTo>
                  <a:cubicBezTo>
                    <a:pt x="208" y="206"/>
                    <a:pt x="208" y="207"/>
                    <a:pt x="207" y="207"/>
                  </a:cubicBezTo>
                  <a:cubicBezTo>
                    <a:pt x="215" y="202"/>
                    <a:pt x="223" y="197"/>
                    <a:pt x="232" y="193"/>
                  </a:cubicBezTo>
                  <a:close/>
                  <a:moveTo>
                    <a:pt x="228" y="205"/>
                  </a:moveTo>
                  <a:cubicBezTo>
                    <a:pt x="233" y="203"/>
                    <a:pt x="238" y="201"/>
                    <a:pt x="243" y="199"/>
                  </a:cubicBezTo>
                  <a:cubicBezTo>
                    <a:pt x="248" y="196"/>
                    <a:pt x="254" y="194"/>
                    <a:pt x="258" y="191"/>
                  </a:cubicBezTo>
                  <a:cubicBezTo>
                    <a:pt x="249" y="197"/>
                    <a:pt x="239" y="201"/>
                    <a:pt x="229" y="206"/>
                  </a:cubicBezTo>
                  <a:cubicBezTo>
                    <a:pt x="220" y="211"/>
                    <a:pt x="211" y="216"/>
                    <a:pt x="202" y="222"/>
                  </a:cubicBezTo>
                  <a:cubicBezTo>
                    <a:pt x="202" y="221"/>
                    <a:pt x="202" y="220"/>
                    <a:pt x="202" y="219"/>
                  </a:cubicBezTo>
                  <a:cubicBezTo>
                    <a:pt x="211" y="215"/>
                    <a:pt x="219" y="209"/>
                    <a:pt x="228" y="205"/>
                  </a:cubicBezTo>
                  <a:close/>
                  <a:moveTo>
                    <a:pt x="202" y="223"/>
                  </a:moveTo>
                  <a:cubicBezTo>
                    <a:pt x="206" y="222"/>
                    <a:pt x="210" y="219"/>
                    <a:pt x="213" y="217"/>
                  </a:cubicBezTo>
                  <a:cubicBezTo>
                    <a:pt x="219" y="214"/>
                    <a:pt x="224" y="212"/>
                    <a:pt x="229" y="209"/>
                  </a:cubicBezTo>
                  <a:cubicBezTo>
                    <a:pt x="232" y="208"/>
                    <a:pt x="235" y="206"/>
                    <a:pt x="238" y="205"/>
                  </a:cubicBezTo>
                  <a:cubicBezTo>
                    <a:pt x="234" y="207"/>
                    <a:pt x="229" y="209"/>
                    <a:pt x="225" y="211"/>
                  </a:cubicBezTo>
                  <a:cubicBezTo>
                    <a:pt x="220" y="214"/>
                    <a:pt x="215" y="217"/>
                    <a:pt x="210" y="220"/>
                  </a:cubicBezTo>
                  <a:cubicBezTo>
                    <a:pt x="208" y="222"/>
                    <a:pt x="205" y="223"/>
                    <a:pt x="202" y="225"/>
                  </a:cubicBezTo>
                  <a:cubicBezTo>
                    <a:pt x="202" y="225"/>
                    <a:pt x="202" y="224"/>
                    <a:pt x="202" y="223"/>
                  </a:cubicBezTo>
                  <a:close/>
                  <a:moveTo>
                    <a:pt x="202" y="227"/>
                  </a:moveTo>
                  <a:cubicBezTo>
                    <a:pt x="211" y="224"/>
                    <a:pt x="220" y="218"/>
                    <a:pt x="229" y="214"/>
                  </a:cubicBezTo>
                  <a:cubicBezTo>
                    <a:pt x="234" y="211"/>
                    <a:pt x="240" y="209"/>
                    <a:pt x="245" y="206"/>
                  </a:cubicBezTo>
                  <a:cubicBezTo>
                    <a:pt x="247" y="205"/>
                    <a:pt x="250" y="204"/>
                    <a:pt x="252" y="203"/>
                  </a:cubicBezTo>
                  <a:cubicBezTo>
                    <a:pt x="244" y="208"/>
                    <a:pt x="235" y="212"/>
                    <a:pt x="226" y="216"/>
                  </a:cubicBezTo>
                  <a:cubicBezTo>
                    <a:pt x="221" y="218"/>
                    <a:pt x="216" y="221"/>
                    <a:pt x="211" y="224"/>
                  </a:cubicBezTo>
                  <a:cubicBezTo>
                    <a:pt x="208" y="226"/>
                    <a:pt x="204" y="228"/>
                    <a:pt x="202" y="230"/>
                  </a:cubicBezTo>
                  <a:cubicBezTo>
                    <a:pt x="202" y="229"/>
                    <a:pt x="202" y="228"/>
                    <a:pt x="202" y="227"/>
                  </a:cubicBezTo>
                  <a:close/>
                  <a:moveTo>
                    <a:pt x="214" y="223"/>
                  </a:moveTo>
                  <a:cubicBezTo>
                    <a:pt x="219" y="220"/>
                    <a:pt x="225" y="218"/>
                    <a:pt x="230" y="215"/>
                  </a:cubicBezTo>
                  <a:cubicBezTo>
                    <a:pt x="240" y="210"/>
                    <a:pt x="250" y="205"/>
                    <a:pt x="260" y="199"/>
                  </a:cubicBezTo>
                  <a:cubicBezTo>
                    <a:pt x="261" y="199"/>
                    <a:pt x="260" y="198"/>
                    <a:pt x="260" y="199"/>
                  </a:cubicBezTo>
                  <a:cubicBezTo>
                    <a:pt x="249" y="203"/>
                    <a:pt x="239" y="209"/>
                    <a:pt x="228" y="213"/>
                  </a:cubicBezTo>
                  <a:cubicBezTo>
                    <a:pt x="224" y="215"/>
                    <a:pt x="219" y="218"/>
                    <a:pt x="214" y="220"/>
                  </a:cubicBezTo>
                  <a:cubicBezTo>
                    <a:pt x="212" y="222"/>
                    <a:pt x="209" y="223"/>
                    <a:pt x="207" y="224"/>
                  </a:cubicBezTo>
                  <a:cubicBezTo>
                    <a:pt x="205" y="225"/>
                    <a:pt x="204" y="226"/>
                    <a:pt x="202" y="226"/>
                  </a:cubicBezTo>
                  <a:cubicBezTo>
                    <a:pt x="202" y="226"/>
                    <a:pt x="202" y="226"/>
                    <a:pt x="202" y="226"/>
                  </a:cubicBezTo>
                  <a:cubicBezTo>
                    <a:pt x="203" y="226"/>
                    <a:pt x="204" y="225"/>
                    <a:pt x="204" y="225"/>
                  </a:cubicBezTo>
                  <a:cubicBezTo>
                    <a:pt x="213" y="220"/>
                    <a:pt x="221" y="214"/>
                    <a:pt x="230" y="210"/>
                  </a:cubicBezTo>
                  <a:cubicBezTo>
                    <a:pt x="240" y="205"/>
                    <a:pt x="250" y="200"/>
                    <a:pt x="260" y="194"/>
                  </a:cubicBezTo>
                  <a:cubicBezTo>
                    <a:pt x="260" y="194"/>
                    <a:pt x="260" y="194"/>
                    <a:pt x="259" y="194"/>
                  </a:cubicBezTo>
                  <a:cubicBezTo>
                    <a:pt x="250" y="198"/>
                    <a:pt x="240" y="203"/>
                    <a:pt x="230" y="208"/>
                  </a:cubicBezTo>
                  <a:cubicBezTo>
                    <a:pt x="221" y="212"/>
                    <a:pt x="211" y="217"/>
                    <a:pt x="203" y="222"/>
                  </a:cubicBezTo>
                  <a:cubicBezTo>
                    <a:pt x="212" y="217"/>
                    <a:pt x="221" y="211"/>
                    <a:pt x="231" y="206"/>
                  </a:cubicBezTo>
                  <a:cubicBezTo>
                    <a:pt x="241" y="201"/>
                    <a:pt x="251" y="197"/>
                    <a:pt x="260" y="191"/>
                  </a:cubicBezTo>
                  <a:cubicBezTo>
                    <a:pt x="260" y="192"/>
                    <a:pt x="260" y="193"/>
                    <a:pt x="260" y="195"/>
                  </a:cubicBezTo>
                  <a:cubicBezTo>
                    <a:pt x="260" y="197"/>
                    <a:pt x="261" y="199"/>
                    <a:pt x="261" y="201"/>
                  </a:cubicBezTo>
                  <a:cubicBezTo>
                    <a:pt x="261" y="201"/>
                    <a:pt x="261" y="201"/>
                    <a:pt x="261" y="201"/>
                  </a:cubicBezTo>
                  <a:cubicBezTo>
                    <a:pt x="260" y="202"/>
                    <a:pt x="259" y="202"/>
                    <a:pt x="259" y="202"/>
                  </a:cubicBezTo>
                  <a:cubicBezTo>
                    <a:pt x="259" y="202"/>
                    <a:pt x="258" y="202"/>
                    <a:pt x="258" y="203"/>
                  </a:cubicBezTo>
                  <a:cubicBezTo>
                    <a:pt x="248" y="208"/>
                    <a:pt x="239" y="212"/>
                    <a:pt x="229" y="217"/>
                  </a:cubicBezTo>
                  <a:cubicBezTo>
                    <a:pt x="224" y="219"/>
                    <a:pt x="220" y="222"/>
                    <a:pt x="215" y="224"/>
                  </a:cubicBezTo>
                  <a:cubicBezTo>
                    <a:pt x="213" y="225"/>
                    <a:pt x="211" y="227"/>
                    <a:pt x="209" y="228"/>
                  </a:cubicBezTo>
                  <a:cubicBezTo>
                    <a:pt x="207" y="229"/>
                    <a:pt x="203" y="230"/>
                    <a:pt x="202" y="231"/>
                  </a:cubicBezTo>
                  <a:cubicBezTo>
                    <a:pt x="205" y="228"/>
                    <a:pt x="210" y="226"/>
                    <a:pt x="214" y="223"/>
                  </a:cubicBezTo>
                  <a:close/>
                  <a:moveTo>
                    <a:pt x="207" y="163"/>
                  </a:moveTo>
                  <a:cubicBezTo>
                    <a:pt x="208" y="162"/>
                    <a:pt x="209" y="162"/>
                    <a:pt x="210" y="162"/>
                  </a:cubicBezTo>
                  <a:cubicBezTo>
                    <a:pt x="209" y="163"/>
                    <a:pt x="208" y="163"/>
                    <a:pt x="207" y="164"/>
                  </a:cubicBezTo>
                  <a:cubicBezTo>
                    <a:pt x="207" y="164"/>
                    <a:pt x="207" y="163"/>
                    <a:pt x="207" y="163"/>
                  </a:cubicBezTo>
                  <a:close/>
                  <a:moveTo>
                    <a:pt x="207" y="166"/>
                  </a:moveTo>
                  <a:cubicBezTo>
                    <a:pt x="209" y="165"/>
                    <a:pt x="213" y="164"/>
                    <a:pt x="215" y="162"/>
                  </a:cubicBezTo>
                  <a:cubicBezTo>
                    <a:pt x="212" y="164"/>
                    <a:pt x="209" y="166"/>
                    <a:pt x="207" y="168"/>
                  </a:cubicBezTo>
                  <a:cubicBezTo>
                    <a:pt x="207" y="168"/>
                    <a:pt x="207" y="167"/>
                    <a:pt x="207" y="166"/>
                  </a:cubicBezTo>
                  <a:close/>
                  <a:moveTo>
                    <a:pt x="207" y="170"/>
                  </a:moveTo>
                  <a:cubicBezTo>
                    <a:pt x="211" y="168"/>
                    <a:pt x="217" y="165"/>
                    <a:pt x="220" y="163"/>
                  </a:cubicBezTo>
                  <a:cubicBezTo>
                    <a:pt x="215" y="166"/>
                    <a:pt x="211" y="169"/>
                    <a:pt x="206" y="172"/>
                  </a:cubicBezTo>
                  <a:cubicBezTo>
                    <a:pt x="206" y="172"/>
                    <a:pt x="206" y="171"/>
                    <a:pt x="207" y="170"/>
                  </a:cubicBezTo>
                  <a:close/>
                  <a:moveTo>
                    <a:pt x="206" y="174"/>
                  </a:moveTo>
                  <a:cubicBezTo>
                    <a:pt x="213" y="172"/>
                    <a:pt x="219" y="167"/>
                    <a:pt x="226" y="164"/>
                  </a:cubicBezTo>
                  <a:cubicBezTo>
                    <a:pt x="219" y="167"/>
                    <a:pt x="213" y="173"/>
                    <a:pt x="206" y="178"/>
                  </a:cubicBezTo>
                  <a:cubicBezTo>
                    <a:pt x="206" y="177"/>
                    <a:pt x="206" y="175"/>
                    <a:pt x="206" y="174"/>
                  </a:cubicBezTo>
                  <a:close/>
                  <a:moveTo>
                    <a:pt x="228" y="163"/>
                  </a:moveTo>
                  <a:cubicBezTo>
                    <a:pt x="229" y="163"/>
                    <a:pt x="230" y="163"/>
                    <a:pt x="231" y="163"/>
                  </a:cubicBezTo>
                  <a:cubicBezTo>
                    <a:pt x="225" y="165"/>
                    <a:pt x="220" y="168"/>
                    <a:pt x="216" y="171"/>
                  </a:cubicBezTo>
                  <a:cubicBezTo>
                    <a:pt x="220" y="169"/>
                    <a:pt x="224" y="166"/>
                    <a:pt x="228" y="163"/>
                  </a:cubicBezTo>
                  <a:cubicBezTo>
                    <a:pt x="228" y="163"/>
                    <a:pt x="228" y="163"/>
                    <a:pt x="228" y="163"/>
                  </a:cubicBezTo>
                  <a:close/>
                  <a:moveTo>
                    <a:pt x="206" y="179"/>
                  </a:moveTo>
                  <a:cubicBezTo>
                    <a:pt x="206" y="179"/>
                    <a:pt x="207" y="179"/>
                    <a:pt x="207" y="178"/>
                  </a:cubicBezTo>
                  <a:cubicBezTo>
                    <a:pt x="210" y="176"/>
                    <a:pt x="214" y="174"/>
                    <a:pt x="217" y="171"/>
                  </a:cubicBezTo>
                  <a:cubicBezTo>
                    <a:pt x="219" y="170"/>
                    <a:pt x="222" y="168"/>
                    <a:pt x="224" y="167"/>
                  </a:cubicBezTo>
                  <a:cubicBezTo>
                    <a:pt x="226" y="166"/>
                    <a:pt x="230" y="165"/>
                    <a:pt x="231" y="164"/>
                  </a:cubicBezTo>
                  <a:cubicBezTo>
                    <a:pt x="227" y="167"/>
                    <a:pt x="222" y="170"/>
                    <a:pt x="218" y="173"/>
                  </a:cubicBezTo>
                  <a:cubicBezTo>
                    <a:pt x="214" y="175"/>
                    <a:pt x="210" y="178"/>
                    <a:pt x="206" y="181"/>
                  </a:cubicBezTo>
                  <a:cubicBezTo>
                    <a:pt x="206" y="180"/>
                    <a:pt x="206" y="180"/>
                    <a:pt x="206" y="179"/>
                  </a:cubicBezTo>
                  <a:cubicBezTo>
                    <a:pt x="206" y="179"/>
                    <a:pt x="206" y="179"/>
                    <a:pt x="206" y="179"/>
                  </a:cubicBezTo>
                  <a:close/>
                  <a:moveTo>
                    <a:pt x="210" y="179"/>
                  </a:moveTo>
                  <a:cubicBezTo>
                    <a:pt x="213" y="177"/>
                    <a:pt x="215" y="175"/>
                    <a:pt x="218" y="173"/>
                  </a:cubicBezTo>
                  <a:cubicBezTo>
                    <a:pt x="223" y="170"/>
                    <a:pt x="228" y="167"/>
                    <a:pt x="233" y="163"/>
                  </a:cubicBezTo>
                  <a:cubicBezTo>
                    <a:pt x="234" y="163"/>
                    <a:pt x="235" y="164"/>
                    <a:pt x="237" y="164"/>
                  </a:cubicBezTo>
                  <a:cubicBezTo>
                    <a:pt x="232" y="167"/>
                    <a:pt x="228" y="168"/>
                    <a:pt x="223" y="171"/>
                  </a:cubicBezTo>
                  <a:cubicBezTo>
                    <a:pt x="218" y="174"/>
                    <a:pt x="214" y="177"/>
                    <a:pt x="209" y="180"/>
                  </a:cubicBezTo>
                  <a:cubicBezTo>
                    <a:pt x="209" y="179"/>
                    <a:pt x="210" y="179"/>
                    <a:pt x="210" y="179"/>
                  </a:cubicBezTo>
                  <a:close/>
                  <a:moveTo>
                    <a:pt x="238" y="164"/>
                  </a:moveTo>
                  <a:cubicBezTo>
                    <a:pt x="239" y="164"/>
                    <a:pt x="241" y="164"/>
                    <a:pt x="242" y="165"/>
                  </a:cubicBezTo>
                  <a:cubicBezTo>
                    <a:pt x="240" y="166"/>
                    <a:pt x="238" y="167"/>
                    <a:pt x="236" y="169"/>
                  </a:cubicBezTo>
                  <a:cubicBezTo>
                    <a:pt x="232" y="171"/>
                    <a:pt x="229" y="172"/>
                    <a:pt x="225" y="174"/>
                  </a:cubicBezTo>
                  <a:cubicBezTo>
                    <a:pt x="219" y="178"/>
                    <a:pt x="213" y="182"/>
                    <a:pt x="206" y="185"/>
                  </a:cubicBezTo>
                  <a:cubicBezTo>
                    <a:pt x="206" y="186"/>
                    <a:pt x="205" y="186"/>
                    <a:pt x="205" y="186"/>
                  </a:cubicBezTo>
                  <a:cubicBezTo>
                    <a:pt x="205" y="186"/>
                    <a:pt x="205" y="186"/>
                    <a:pt x="205" y="186"/>
                  </a:cubicBezTo>
                  <a:cubicBezTo>
                    <a:pt x="206" y="185"/>
                    <a:pt x="211" y="182"/>
                    <a:pt x="211" y="182"/>
                  </a:cubicBezTo>
                  <a:cubicBezTo>
                    <a:pt x="215" y="180"/>
                    <a:pt x="218" y="178"/>
                    <a:pt x="221" y="175"/>
                  </a:cubicBezTo>
                  <a:cubicBezTo>
                    <a:pt x="227" y="171"/>
                    <a:pt x="233" y="168"/>
                    <a:pt x="238" y="164"/>
                  </a:cubicBezTo>
                  <a:close/>
                  <a:moveTo>
                    <a:pt x="205" y="187"/>
                  </a:moveTo>
                  <a:cubicBezTo>
                    <a:pt x="211" y="184"/>
                    <a:pt x="217" y="180"/>
                    <a:pt x="223" y="176"/>
                  </a:cubicBezTo>
                  <a:cubicBezTo>
                    <a:pt x="229" y="172"/>
                    <a:pt x="236" y="170"/>
                    <a:pt x="242" y="166"/>
                  </a:cubicBezTo>
                  <a:cubicBezTo>
                    <a:pt x="230" y="173"/>
                    <a:pt x="217" y="181"/>
                    <a:pt x="205" y="189"/>
                  </a:cubicBezTo>
                  <a:cubicBezTo>
                    <a:pt x="205" y="188"/>
                    <a:pt x="205" y="187"/>
                    <a:pt x="205" y="187"/>
                  </a:cubicBezTo>
                  <a:close/>
                  <a:moveTo>
                    <a:pt x="205" y="190"/>
                  </a:moveTo>
                  <a:cubicBezTo>
                    <a:pt x="207" y="188"/>
                    <a:pt x="209" y="187"/>
                    <a:pt x="211" y="186"/>
                  </a:cubicBezTo>
                  <a:cubicBezTo>
                    <a:pt x="214" y="183"/>
                    <a:pt x="218" y="181"/>
                    <a:pt x="221" y="179"/>
                  </a:cubicBezTo>
                  <a:cubicBezTo>
                    <a:pt x="229" y="174"/>
                    <a:pt x="236" y="170"/>
                    <a:pt x="243" y="165"/>
                  </a:cubicBezTo>
                  <a:cubicBezTo>
                    <a:pt x="243" y="165"/>
                    <a:pt x="243" y="165"/>
                    <a:pt x="243" y="165"/>
                  </a:cubicBezTo>
                  <a:cubicBezTo>
                    <a:pt x="245" y="165"/>
                    <a:pt x="247" y="166"/>
                    <a:pt x="248" y="166"/>
                  </a:cubicBezTo>
                  <a:cubicBezTo>
                    <a:pt x="242" y="170"/>
                    <a:pt x="235" y="173"/>
                    <a:pt x="229" y="176"/>
                  </a:cubicBezTo>
                  <a:cubicBezTo>
                    <a:pt x="221" y="180"/>
                    <a:pt x="215" y="184"/>
                    <a:pt x="208" y="188"/>
                  </a:cubicBezTo>
                  <a:cubicBezTo>
                    <a:pt x="207" y="188"/>
                    <a:pt x="204" y="190"/>
                    <a:pt x="205" y="190"/>
                  </a:cubicBezTo>
                  <a:close/>
                  <a:moveTo>
                    <a:pt x="206" y="174"/>
                  </a:moveTo>
                  <a:cubicBezTo>
                    <a:pt x="206" y="174"/>
                    <a:pt x="206" y="174"/>
                    <a:pt x="206" y="174"/>
                  </a:cubicBezTo>
                  <a:cubicBezTo>
                    <a:pt x="209" y="172"/>
                    <a:pt x="212" y="169"/>
                    <a:pt x="215" y="167"/>
                  </a:cubicBezTo>
                  <a:cubicBezTo>
                    <a:pt x="217" y="166"/>
                    <a:pt x="220" y="164"/>
                    <a:pt x="222" y="162"/>
                  </a:cubicBezTo>
                  <a:cubicBezTo>
                    <a:pt x="224" y="162"/>
                    <a:pt x="225" y="163"/>
                    <a:pt x="227" y="163"/>
                  </a:cubicBezTo>
                  <a:cubicBezTo>
                    <a:pt x="220" y="166"/>
                    <a:pt x="214" y="171"/>
                    <a:pt x="206" y="174"/>
                  </a:cubicBezTo>
                  <a:close/>
                  <a:moveTo>
                    <a:pt x="210" y="167"/>
                  </a:moveTo>
                  <a:cubicBezTo>
                    <a:pt x="210" y="168"/>
                    <a:pt x="209" y="168"/>
                    <a:pt x="208" y="169"/>
                  </a:cubicBezTo>
                  <a:cubicBezTo>
                    <a:pt x="204" y="171"/>
                    <a:pt x="211" y="166"/>
                    <a:pt x="210" y="166"/>
                  </a:cubicBezTo>
                  <a:cubicBezTo>
                    <a:pt x="212" y="165"/>
                    <a:pt x="214" y="163"/>
                    <a:pt x="216" y="161"/>
                  </a:cubicBezTo>
                  <a:cubicBezTo>
                    <a:pt x="216" y="161"/>
                    <a:pt x="217" y="161"/>
                    <a:pt x="217" y="161"/>
                  </a:cubicBezTo>
                  <a:cubicBezTo>
                    <a:pt x="218" y="161"/>
                    <a:pt x="219" y="162"/>
                    <a:pt x="220" y="162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17" y="163"/>
                    <a:pt x="214" y="166"/>
                    <a:pt x="210" y="167"/>
                  </a:cubicBezTo>
                  <a:close/>
                  <a:moveTo>
                    <a:pt x="215" y="161"/>
                  </a:moveTo>
                  <a:cubicBezTo>
                    <a:pt x="213" y="162"/>
                    <a:pt x="210" y="163"/>
                    <a:pt x="208" y="164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07" y="165"/>
                    <a:pt x="208" y="164"/>
                    <a:pt x="208" y="164"/>
                  </a:cubicBezTo>
                  <a:cubicBezTo>
                    <a:pt x="209" y="163"/>
                    <a:pt x="210" y="162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2" y="161"/>
                    <a:pt x="214" y="161"/>
                    <a:pt x="215" y="161"/>
                  </a:cubicBezTo>
                  <a:close/>
                  <a:moveTo>
                    <a:pt x="205" y="183"/>
                  </a:moveTo>
                  <a:cubicBezTo>
                    <a:pt x="211" y="180"/>
                    <a:pt x="216" y="176"/>
                    <a:pt x="221" y="173"/>
                  </a:cubicBezTo>
                  <a:cubicBezTo>
                    <a:pt x="224" y="171"/>
                    <a:pt x="229" y="169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8"/>
                    <a:pt x="229" y="169"/>
                    <a:pt x="228" y="170"/>
                  </a:cubicBezTo>
                  <a:cubicBezTo>
                    <a:pt x="225" y="172"/>
                    <a:pt x="222" y="174"/>
                    <a:pt x="219" y="176"/>
                  </a:cubicBezTo>
                  <a:cubicBezTo>
                    <a:pt x="215" y="179"/>
                    <a:pt x="210" y="182"/>
                    <a:pt x="205" y="185"/>
                  </a:cubicBezTo>
                  <a:cubicBezTo>
                    <a:pt x="205" y="184"/>
                    <a:pt x="205" y="183"/>
                    <a:pt x="205" y="183"/>
                  </a:cubicBezTo>
                  <a:close/>
                  <a:moveTo>
                    <a:pt x="205" y="190"/>
                  </a:moveTo>
                  <a:cubicBezTo>
                    <a:pt x="212" y="187"/>
                    <a:pt x="219" y="183"/>
                    <a:pt x="226" y="179"/>
                  </a:cubicBezTo>
                  <a:cubicBezTo>
                    <a:pt x="233" y="174"/>
                    <a:pt x="242" y="172"/>
                    <a:pt x="249" y="167"/>
                  </a:cubicBezTo>
                  <a:cubicBezTo>
                    <a:pt x="249" y="167"/>
                    <a:pt x="249" y="167"/>
                    <a:pt x="249" y="166"/>
                  </a:cubicBezTo>
                  <a:cubicBezTo>
                    <a:pt x="249" y="167"/>
                    <a:pt x="250" y="167"/>
                    <a:pt x="250" y="167"/>
                  </a:cubicBezTo>
                  <a:cubicBezTo>
                    <a:pt x="247" y="169"/>
                    <a:pt x="245" y="171"/>
                    <a:pt x="242" y="172"/>
                  </a:cubicBezTo>
                  <a:cubicBezTo>
                    <a:pt x="237" y="174"/>
                    <a:pt x="233" y="176"/>
                    <a:pt x="229" y="179"/>
                  </a:cubicBezTo>
                  <a:cubicBezTo>
                    <a:pt x="221" y="184"/>
                    <a:pt x="213" y="188"/>
                    <a:pt x="205" y="192"/>
                  </a:cubicBezTo>
                  <a:cubicBezTo>
                    <a:pt x="204" y="192"/>
                    <a:pt x="205" y="193"/>
                    <a:pt x="205" y="192"/>
                  </a:cubicBezTo>
                  <a:cubicBezTo>
                    <a:pt x="213" y="188"/>
                    <a:pt x="221" y="184"/>
                    <a:pt x="229" y="180"/>
                  </a:cubicBezTo>
                  <a:cubicBezTo>
                    <a:pt x="233" y="177"/>
                    <a:pt x="237" y="175"/>
                    <a:pt x="240" y="173"/>
                  </a:cubicBezTo>
                  <a:cubicBezTo>
                    <a:pt x="242" y="172"/>
                    <a:pt x="244" y="172"/>
                    <a:pt x="246" y="170"/>
                  </a:cubicBezTo>
                  <a:cubicBezTo>
                    <a:pt x="248" y="169"/>
                    <a:pt x="249" y="168"/>
                    <a:pt x="251" y="167"/>
                  </a:cubicBezTo>
                  <a:cubicBezTo>
                    <a:pt x="252" y="168"/>
                    <a:pt x="254" y="169"/>
                    <a:pt x="255" y="170"/>
                  </a:cubicBezTo>
                  <a:cubicBezTo>
                    <a:pt x="239" y="179"/>
                    <a:pt x="221" y="186"/>
                    <a:pt x="204" y="195"/>
                  </a:cubicBezTo>
                  <a:cubicBezTo>
                    <a:pt x="204" y="196"/>
                    <a:pt x="204" y="196"/>
                    <a:pt x="205" y="196"/>
                  </a:cubicBezTo>
                  <a:cubicBezTo>
                    <a:pt x="221" y="187"/>
                    <a:pt x="239" y="179"/>
                    <a:pt x="256" y="170"/>
                  </a:cubicBezTo>
                  <a:cubicBezTo>
                    <a:pt x="256" y="171"/>
                    <a:pt x="257" y="171"/>
                    <a:pt x="257" y="171"/>
                  </a:cubicBezTo>
                  <a:cubicBezTo>
                    <a:pt x="248" y="176"/>
                    <a:pt x="239" y="180"/>
                    <a:pt x="230" y="185"/>
                  </a:cubicBezTo>
                  <a:cubicBezTo>
                    <a:pt x="221" y="188"/>
                    <a:pt x="212" y="192"/>
                    <a:pt x="204" y="198"/>
                  </a:cubicBezTo>
                  <a:cubicBezTo>
                    <a:pt x="204" y="197"/>
                    <a:pt x="204" y="196"/>
                    <a:pt x="204" y="195"/>
                  </a:cubicBezTo>
                  <a:cubicBezTo>
                    <a:pt x="211" y="190"/>
                    <a:pt x="219" y="187"/>
                    <a:pt x="227" y="183"/>
                  </a:cubicBezTo>
                  <a:cubicBezTo>
                    <a:pt x="236" y="179"/>
                    <a:pt x="245" y="174"/>
                    <a:pt x="254" y="170"/>
                  </a:cubicBezTo>
                  <a:cubicBezTo>
                    <a:pt x="254" y="169"/>
                    <a:pt x="254" y="169"/>
                    <a:pt x="253" y="169"/>
                  </a:cubicBezTo>
                  <a:cubicBezTo>
                    <a:pt x="244" y="173"/>
                    <a:pt x="236" y="178"/>
                    <a:pt x="227" y="182"/>
                  </a:cubicBezTo>
                  <a:cubicBezTo>
                    <a:pt x="219" y="186"/>
                    <a:pt x="211" y="189"/>
                    <a:pt x="204" y="194"/>
                  </a:cubicBezTo>
                  <a:cubicBezTo>
                    <a:pt x="204" y="193"/>
                    <a:pt x="204" y="192"/>
                    <a:pt x="205" y="190"/>
                  </a:cubicBezTo>
                  <a:close/>
                  <a:moveTo>
                    <a:pt x="204" y="201"/>
                  </a:moveTo>
                  <a:cubicBezTo>
                    <a:pt x="208" y="199"/>
                    <a:pt x="212" y="196"/>
                    <a:pt x="216" y="194"/>
                  </a:cubicBezTo>
                  <a:cubicBezTo>
                    <a:pt x="221" y="192"/>
                    <a:pt x="226" y="190"/>
                    <a:pt x="231" y="188"/>
                  </a:cubicBezTo>
                  <a:cubicBezTo>
                    <a:pt x="236" y="185"/>
                    <a:pt x="241" y="183"/>
                    <a:pt x="246" y="180"/>
                  </a:cubicBezTo>
                  <a:cubicBezTo>
                    <a:pt x="248" y="179"/>
                    <a:pt x="250" y="178"/>
                    <a:pt x="252" y="177"/>
                  </a:cubicBezTo>
                  <a:cubicBezTo>
                    <a:pt x="254" y="177"/>
                    <a:pt x="260" y="172"/>
                    <a:pt x="255" y="176"/>
                  </a:cubicBezTo>
                  <a:cubicBezTo>
                    <a:pt x="247" y="182"/>
                    <a:pt x="238" y="186"/>
                    <a:pt x="229" y="190"/>
                  </a:cubicBezTo>
                  <a:cubicBezTo>
                    <a:pt x="220" y="194"/>
                    <a:pt x="211" y="198"/>
                    <a:pt x="203" y="204"/>
                  </a:cubicBezTo>
                  <a:cubicBezTo>
                    <a:pt x="203" y="203"/>
                    <a:pt x="204" y="202"/>
                    <a:pt x="204" y="201"/>
                  </a:cubicBezTo>
                  <a:close/>
                  <a:moveTo>
                    <a:pt x="203" y="210"/>
                  </a:moveTo>
                  <a:cubicBezTo>
                    <a:pt x="213" y="205"/>
                    <a:pt x="222" y="200"/>
                    <a:pt x="231" y="196"/>
                  </a:cubicBezTo>
                  <a:cubicBezTo>
                    <a:pt x="233" y="195"/>
                    <a:pt x="234" y="194"/>
                    <a:pt x="236" y="194"/>
                  </a:cubicBezTo>
                  <a:cubicBezTo>
                    <a:pt x="224" y="199"/>
                    <a:pt x="213" y="205"/>
                    <a:pt x="203" y="212"/>
                  </a:cubicBezTo>
                  <a:cubicBezTo>
                    <a:pt x="203" y="211"/>
                    <a:pt x="203" y="210"/>
                    <a:pt x="203" y="210"/>
                  </a:cubicBezTo>
                  <a:close/>
                  <a:moveTo>
                    <a:pt x="203" y="213"/>
                  </a:moveTo>
                  <a:cubicBezTo>
                    <a:pt x="206" y="212"/>
                    <a:pt x="208" y="211"/>
                    <a:pt x="211" y="209"/>
                  </a:cubicBezTo>
                  <a:cubicBezTo>
                    <a:pt x="216" y="207"/>
                    <a:pt x="221" y="204"/>
                    <a:pt x="226" y="202"/>
                  </a:cubicBezTo>
                  <a:cubicBezTo>
                    <a:pt x="236" y="197"/>
                    <a:pt x="247" y="193"/>
                    <a:pt x="258" y="187"/>
                  </a:cubicBezTo>
                  <a:cubicBezTo>
                    <a:pt x="239" y="197"/>
                    <a:pt x="219" y="205"/>
                    <a:pt x="202" y="218"/>
                  </a:cubicBezTo>
                  <a:cubicBezTo>
                    <a:pt x="203" y="216"/>
                    <a:pt x="203" y="215"/>
                    <a:pt x="203" y="213"/>
                  </a:cubicBezTo>
                  <a:close/>
                  <a:moveTo>
                    <a:pt x="202" y="232"/>
                  </a:moveTo>
                  <a:cubicBezTo>
                    <a:pt x="205" y="231"/>
                    <a:pt x="208" y="229"/>
                    <a:pt x="212" y="227"/>
                  </a:cubicBezTo>
                  <a:cubicBezTo>
                    <a:pt x="216" y="224"/>
                    <a:pt x="221" y="221"/>
                    <a:pt x="226" y="219"/>
                  </a:cubicBezTo>
                  <a:cubicBezTo>
                    <a:pt x="234" y="215"/>
                    <a:pt x="242" y="212"/>
                    <a:pt x="249" y="208"/>
                  </a:cubicBezTo>
                  <a:cubicBezTo>
                    <a:pt x="248" y="209"/>
                    <a:pt x="246" y="210"/>
                    <a:pt x="245" y="210"/>
                  </a:cubicBezTo>
                  <a:cubicBezTo>
                    <a:pt x="239" y="213"/>
                    <a:pt x="234" y="216"/>
                    <a:pt x="228" y="219"/>
                  </a:cubicBezTo>
                  <a:cubicBezTo>
                    <a:pt x="223" y="221"/>
                    <a:pt x="218" y="224"/>
                    <a:pt x="213" y="227"/>
                  </a:cubicBezTo>
                  <a:cubicBezTo>
                    <a:pt x="209" y="230"/>
                    <a:pt x="205" y="231"/>
                    <a:pt x="201" y="234"/>
                  </a:cubicBezTo>
                  <a:cubicBezTo>
                    <a:pt x="202" y="233"/>
                    <a:pt x="202" y="232"/>
                    <a:pt x="202" y="232"/>
                  </a:cubicBezTo>
                  <a:close/>
                  <a:moveTo>
                    <a:pt x="200" y="250"/>
                  </a:moveTo>
                  <a:cubicBezTo>
                    <a:pt x="211" y="245"/>
                    <a:pt x="222" y="240"/>
                    <a:pt x="233" y="236"/>
                  </a:cubicBezTo>
                  <a:cubicBezTo>
                    <a:pt x="239" y="234"/>
                    <a:pt x="244" y="233"/>
                    <a:pt x="250" y="231"/>
                  </a:cubicBezTo>
                  <a:cubicBezTo>
                    <a:pt x="243" y="234"/>
                    <a:pt x="236" y="236"/>
                    <a:pt x="229" y="239"/>
                  </a:cubicBezTo>
                  <a:cubicBezTo>
                    <a:pt x="223" y="242"/>
                    <a:pt x="218" y="244"/>
                    <a:pt x="213" y="247"/>
                  </a:cubicBezTo>
                  <a:cubicBezTo>
                    <a:pt x="209" y="249"/>
                    <a:pt x="204" y="251"/>
                    <a:pt x="200" y="253"/>
                  </a:cubicBezTo>
                  <a:cubicBezTo>
                    <a:pt x="200" y="252"/>
                    <a:pt x="200" y="251"/>
                    <a:pt x="200" y="250"/>
                  </a:cubicBezTo>
                  <a:close/>
                  <a:moveTo>
                    <a:pt x="205" y="252"/>
                  </a:moveTo>
                  <a:cubicBezTo>
                    <a:pt x="204" y="252"/>
                    <a:pt x="198" y="255"/>
                    <a:pt x="202" y="253"/>
                  </a:cubicBezTo>
                  <a:cubicBezTo>
                    <a:pt x="203" y="253"/>
                    <a:pt x="204" y="252"/>
                    <a:pt x="205" y="252"/>
                  </a:cubicBezTo>
                  <a:close/>
                  <a:moveTo>
                    <a:pt x="198" y="275"/>
                  </a:moveTo>
                  <a:cubicBezTo>
                    <a:pt x="204" y="274"/>
                    <a:pt x="209" y="272"/>
                    <a:pt x="214" y="269"/>
                  </a:cubicBezTo>
                  <a:cubicBezTo>
                    <a:pt x="217" y="268"/>
                    <a:pt x="219" y="267"/>
                    <a:pt x="222" y="267"/>
                  </a:cubicBezTo>
                  <a:cubicBezTo>
                    <a:pt x="217" y="269"/>
                    <a:pt x="213" y="271"/>
                    <a:pt x="208" y="272"/>
                  </a:cubicBezTo>
                  <a:cubicBezTo>
                    <a:pt x="205" y="274"/>
                    <a:pt x="201" y="275"/>
                    <a:pt x="198" y="277"/>
                  </a:cubicBezTo>
                  <a:cubicBezTo>
                    <a:pt x="198" y="276"/>
                    <a:pt x="198" y="276"/>
                    <a:pt x="198" y="275"/>
                  </a:cubicBezTo>
                  <a:close/>
                  <a:moveTo>
                    <a:pt x="197" y="281"/>
                  </a:moveTo>
                  <a:cubicBezTo>
                    <a:pt x="197" y="280"/>
                    <a:pt x="197" y="279"/>
                    <a:pt x="198" y="278"/>
                  </a:cubicBezTo>
                  <a:cubicBezTo>
                    <a:pt x="203" y="277"/>
                    <a:pt x="209" y="275"/>
                    <a:pt x="214" y="273"/>
                  </a:cubicBezTo>
                  <a:cubicBezTo>
                    <a:pt x="221" y="271"/>
                    <a:pt x="227" y="269"/>
                    <a:pt x="234" y="267"/>
                  </a:cubicBezTo>
                  <a:cubicBezTo>
                    <a:pt x="237" y="265"/>
                    <a:pt x="240" y="264"/>
                    <a:pt x="243" y="263"/>
                  </a:cubicBezTo>
                  <a:cubicBezTo>
                    <a:pt x="228" y="269"/>
                    <a:pt x="212" y="273"/>
                    <a:pt x="197" y="281"/>
                  </a:cubicBezTo>
                  <a:close/>
                  <a:moveTo>
                    <a:pt x="212" y="267"/>
                  </a:moveTo>
                  <a:cubicBezTo>
                    <a:pt x="208" y="270"/>
                    <a:pt x="202" y="271"/>
                    <a:pt x="198" y="274"/>
                  </a:cubicBezTo>
                  <a:cubicBezTo>
                    <a:pt x="198" y="274"/>
                    <a:pt x="198" y="273"/>
                    <a:pt x="198" y="272"/>
                  </a:cubicBezTo>
                  <a:cubicBezTo>
                    <a:pt x="204" y="270"/>
                    <a:pt x="210" y="267"/>
                    <a:pt x="217" y="265"/>
                  </a:cubicBezTo>
                  <a:cubicBezTo>
                    <a:pt x="215" y="266"/>
                    <a:pt x="214" y="266"/>
                    <a:pt x="212" y="267"/>
                  </a:cubicBezTo>
                  <a:close/>
                  <a:moveTo>
                    <a:pt x="198" y="271"/>
                  </a:moveTo>
                  <a:cubicBezTo>
                    <a:pt x="199" y="270"/>
                    <a:pt x="199" y="269"/>
                    <a:pt x="199" y="268"/>
                  </a:cubicBezTo>
                  <a:cubicBezTo>
                    <a:pt x="203" y="267"/>
                    <a:pt x="208" y="264"/>
                    <a:pt x="212" y="262"/>
                  </a:cubicBezTo>
                  <a:cubicBezTo>
                    <a:pt x="218" y="259"/>
                    <a:pt x="224" y="257"/>
                    <a:pt x="231" y="255"/>
                  </a:cubicBezTo>
                  <a:cubicBezTo>
                    <a:pt x="241" y="251"/>
                    <a:pt x="253" y="246"/>
                    <a:pt x="263" y="243"/>
                  </a:cubicBezTo>
                  <a:cubicBezTo>
                    <a:pt x="258" y="245"/>
                    <a:pt x="253" y="247"/>
                    <a:pt x="249" y="249"/>
                  </a:cubicBezTo>
                  <a:cubicBezTo>
                    <a:pt x="242" y="252"/>
                    <a:pt x="236" y="254"/>
                    <a:pt x="229" y="257"/>
                  </a:cubicBezTo>
                  <a:cubicBezTo>
                    <a:pt x="219" y="261"/>
                    <a:pt x="208" y="266"/>
                    <a:pt x="198" y="271"/>
                  </a:cubicBezTo>
                  <a:close/>
                  <a:moveTo>
                    <a:pt x="205" y="265"/>
                  </a:moveTo>
                  <a:cubicBezTo>
                    <a:pt x="203" y="266"/>
                    <a:pt x="201" y="266"/>
                    <a:pt x="199" y="267"/>
                  </a:cubicBezTo>
                  <a:cubicBezTo>
                    <a:pt x="200" y="267"/>
                    <a:pt x="202" y="265"/>
                    <a:pt x="203" y="265"/>
                  </a:cubicBezTo>
                  <a:cubicBezTo>
                    <a:pt x="206" y="264"/>
                    <a:pt x="209" y="263"/>
                    <a:pt x="212" y="262"/>
                  </a:cubicBezTo>
                  <a:cubicBezTo>
                    <a:pt x="213" y="261"/>
                    <a:pt x="213" y="261"/>
                    <a:pt x="214" y="261"/>
                  </a:cubicBezTo>
                  <a:cubicBezTo>
                    <a:pt x="211" y="262"/>
                    <a:pt x="208" y="263"/>
                    <a:pt x="205" y="265"/>
                  </a:cubicBezTo>
                  <a:close/>
                  <a:moveTo>
                    <a:pt x="210" y="262"/>
                  </a:moveTo>
                  <a:cubicBezTo>
                    <a:pt x="206" y="263"/>
                    <a:pt x="202" y="264"/>
                    <a:pt x="199" y="266"/>
                  </a:cubicBezTo>
                  <a:cubicBezTo>
                    <a:pt x="199" y="265"/>
                    <a:pt x="199" y="264"/>
                    <a:pt x="199" y="263"/>
                  </a:cubicBezTo>
                  <a:cubicBezTo>
                    <a:pt x="205" y="262"/>
                    <a:pt x="210" y="258"/>
                    <a:pt x="215" y="256"/>
                  </a:cubicBezTo>
                  <a:cubicBezTo>
                    <a:pt x="221" y="254"/>
                    <a:pt x="227" y="252"/>
                    <a:pt x="233" y="250"/>
                  </a:cubicBezTo>
                  <a:cubicBezTo>
                    <a:pt x="239" y="248"/>
                    <a:pt x="246" y="246"/>
                    <a:pt x="252" y="244"/>
                  </a:cubicBezTo>
                  <a:cubicBezTo>
                    <a:pt x="252" y="244"/>
                    <a:pt x="253" y="244"/>
                    <a:pt x="253" y="244"/>
                  </a:cubicBezTo>
                  <a:cubicBezTo>
                    <a:pt x="252" y="244"/>
                    <a:pt x="251" y="245"/>
                    <a:pt x="250" y="245"/>
                  </a:cubicBezTo>
                  <a:cubicBezTo>
                    <a:pt x="243" y="249"/>
                    <a:pt x="236" y="251"/>
                    <a:pt x="229" y="254"/>
                  </a:cubicBezTo>
                  <a:cubicBezTo>
                    <a:pt x="223" y="256"/>
                    <a:pt x="216" y="259"/>
                    <a:pt x="210" y="262"/>
                  </a:cubicBezTo>
                  <a:close/>
                  <a:moveTo>
                    <a:pt x="199" y="262"/>
                  </a:moveTo>
                  <a:cubicBezTo>
                    <a:pt x="200" y="261"/>
                    <a:pt x="200" y="260"/>
                    <a:pt x="200" y="259"/>
                  </a:cubicBezTo>
                  <a:cubicBezTo>
                    <a:pt x="205" y="257"/>
                    <a:pt x="210" y="255"/>
                    <a:pt x="214" y="253"/>
                  </a:cubicBezTo>
                  <a:cubicBezTo>
                    <a:pt x="220" y="250"/>
                    <a:pt x="226" y="249"/>
                    <a:pt x="232" y="247"/>
                  </a:cubicBezTo>
                  <a:cubicBezTo>
                    <a:pt x="238" y="245"/>
                    <a:pt x="244" y="243"/>
                    <a:pt x="249" y="241"/>
                  </a:cubicBezTo>
                  <a:cubicBezTo>
                    <a:pt x="244" y="243"/>
                    <a:pt x="238" y="245"/>
                    <a:pt x="232" y="247"/>
                  </a:cubicBezTo>
                  <a:cubicBezTo>
                    <a:pt x="221" y="251"/>
                    <a:pt x="210" y="257"/>
                    <a:pt x="199" y="262"/>
                  </a:cubicBezTo>
                  <a:close/>
                  <a:moveTo>
                    <a:pt x="200" y="254"/>
                  </a:moveTo>
                  <a:cubicBezTo>
                    <a:pt x="210" y="250"/>
                    <a:pt x="221" y="246"/>
                    <a:pt x="231" y="243"/>
                  </a:cubicBezTo>
                  <a:cubicBezTo>
                    <a:pt x="237" y="241"/>
                    <a:pt x="242" y="239"/>
                    <a:pt x="248" y="237"/>
                  </a:cubicBezTo>
                  <a:cubicBezTo>
                    <a:pt x="251" y="236"/>
                    <a:pt x="254" y="235"/>
                    <a:pt x="257" y="233"/>
                  </a:cubicBezTo>
                  <a:cubicBezTo>
                    <a:pt x="257" y="233"/>
                    <a:pt x="257" y="233"/>
                    <a:pt x="257" y="233"/>
                  </a:cubicBezTo>
                  <a:cubicBezTo>
                    <a:pt x="247" y="238"/>
                    <a:pt x="238" y="242"/>
                    <a:pt x="227" y="246"/>
                  </a:cubicBezTo>
                  <a:cubicBezTo>
                    <a:pt x="218" y="249"/>
                    <a:pt x="208" y="252"/>
                    <a:pt x="200" y="257"/>
                  </a:cubicBezTo>
                  <a:cubicBezTo>
                    <a:pt x="200" y="256"/>
                    <a:pt x="200" y="255"/>
                    <a:pt x="200" y="254"/>
                  </a:cubicBezTo>
                  <a:close/>
                  <a:moveTo>
                    <a:pt x="248" y="230"/>
                  </a:moveTo>
                  <a:cubicBezTo>
                    <a:pt x="243" y="232"/>
                    <a:pt x="237" y="234"/>
                    <a:pt x="232" y="236"/>
                  </a:cubicBezTo>
                  <a:cubicBezTo>
                    <a:pt x="226" y="238"/>
                    <a:pt x="221" y="240"/>
                    <a:pt x="216" y="242"/>
                  </a:cubicBezTo>
                  <a:cubicBezTo>
                    <a:pt x="213" y="243"/>
                    <a:pt x="210" y="245"/>
                    <a:pt x="208" y="246"/>
                  </a:cubicBezTo>
                  <a:cubicBezTo>
                    <a:pt x="206" y="246"/>
                    <a:pt x="205" y="247"/>
                    <a:pt x="204" y="247"/>
                  </a:cubicBezTo>
                  <a:cubicBezTo>
                    <a:pt x="204" y="247"/>
                    <a:pt x="200" y="250"/>
                    <a:pt x="202" y="249"/>
                  </a:cubicBezTo>
                  <a:cubicBezTo>
                    <a:pt x="206" y="246"/>
                    <a:pt x="211" y="244"/>
                    <a:pt x="216" y="242"/>
                  </a:cubicBezTo>
                  <a:cubicBezTo>
                    <a:pt x="220" y="240"/>
                    <a:pt x="224" y="238"/>
                    <a:pt x="229" y="236"/>
                  </a:cubicBezTo>
                  <a:cubicBezTo>
                    <a:pt x="239" y="231"/>
                    <a:pt x="250" y="227"/>
                    <a:pt x="260" y="222"/>
                  </a:cubicBezTo>
                  <a:cubicBezTo>
                    <a:pt x="261" y="222"/>
                    <a:pt x="261" y="222"/>
                    <a:pt x="261" y="222"/>
                  </a:cubicBezTo>
                  <a:cubicBezTo>
                    <a:pt x="262" y="221"/>
                    <a:pt x="262" y="221"/>
                    <a:pt x="263" y="221"/>
                  </a:cubicBezTo>
                  <a:cubicBezTo>
                    <a:pt x="263" y="222"/>
                    <a:pt x="263" y="224"/>
                    <a:pt x="263" y="225"/>
                  </a:cubicBezTo>
                  <a:cubicBezTo>
                    <a:pt x="258" y="226"/>
                    <a:pt x="253" y="229"/>
                    <a:pt x="248" y="230"/>
                  </a:cubicBezTo>
                  <a:close/>
                  <a:moveTo>
                    <a:pt x="262" y="210"/>
                  </a:moveTo>
                  <a:cubicBezTo>
                    <a:pt x="257" y="212"/>
                    <a:pt x="252" y="214"/>
                    <a:pt x="248" y="217"/>
                  </a:cubicBezTo>
                  <a:cubicBezTo>
                    <a:pt x="242" y="220"/>
                    <a:pt x="237" y="222"/>
                    <a:pt x="231" y="225"/>
                  </a:cubicBezTo>
                  <a:cubicBezTo>
                    <a:pt x="225" y="227"/>
                    <a:pt x="220" y="230"/>
                    <a:pt x="214" y="232"/>
                  </a:cubicBezTo>
                  <a:cubicBezTo>
                    <a:pt x="215" y="232"/>
                    <a:pt x="216" y="231"/>
                    <a:pt x="218" y="231"/>
                  </a:cubicBezTo>
                  <a:cubicBezTo>
                    <a:pt x="223" y="228"/>
                    <a:pt x="228" y="224"/>
                    <a:pt x="234" y="222"/>
                  </a:cubicBezTo>
                  <a:cubicBezTo>
                    <a:pt x="239" y="219"/>
                    <a:pt x="244" y="216"/>
                    <a:pt x="249" y="213"/>
                  </a:cubicBezTo>
                  <a:cubicBezTo>
                    <a:pt x="254" y="211"/>
                    <a:pt x="258" y="208"/>
                    <a:pt x="261" y="205"/>
                  </a:cubicBezTo>
                  <a:cubicBezTo>
                    <a:pt x="261" y="205"/>
                    <a:pt x="261" y="205"/>
                    <a:pt x="261" y="205"/>
                  </a:cubicBezTo>
                  <a:cubicBezTo>
                    <a:pt x="261" y="206"/>
                    <a:pt x="261" y="208"/>
                    <a:pt x="262" y="210"/>
                  </a:cubicBezTo>
                  <a:cubicBezTo>
                    <a:pt x="262" y="210"/>
                    <a:pt x="262" y="210"/>
                    <a:pt x="262" y="210"/>
                  </a:cubicBezTo>
                  <a:close/>
                  <a:moveTo>
                    <a:pt x="224" y="160"/>
                  </a:moveTo>
                  <a:cubicBezTo>
                    <a:pt x="222" y="159"/>
                    <a:pt x="220" y="159"/>
                    <a:pt x="217" y="159"/>
                  </a:cubicBezTo>
                  <a:cubicBezTo>
                    <a:pt x="217" y="159"/>
                    <a:pt x="217" y="158"/>
                    <a:pt x="217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18" y="158"/>
                    <a:pt x="218" y="158"/>
                    <a:pt x="219" y="158"/>
                  </a:cubicBezTo>
                  <a:cubicBezTo>
                    <a:pt x="222" y="159"/>
                    <a:pt x="224" y="159"/>
                    <a:pt x="227" y="160"/>
                  </a:cubicBezTo>
                  <a:cubicBezTo>
                    <a:pt x="226" y="160"/>
                    <a:pt x="225" y="160"/>
                    <a:pt x="224" y="160"/>
                  </a:cubicBezTo>
                  <a:close/>
                  <a:moveTo>
                    <a:pt x="215" y="158"/>
                  </a:moveTo>
                  <a:cubicBezTo>
                    <a:pt x="213" y="158"/>
                    <a:pt x="212" y="158"/>
                    <a:pt x="210" y="158"/>
                  </a:cubicBezTo>
                  <a:cubicBezTo>
                    <a:pt x="210" y="157"/>
                    <a:pt x="210" y="157"/>
                    <a:pt x="210" y="156"/>
                  </a:cubicBezTo>
                  <a:cubicBezTo>
                    <a:pt x="211" y="157"/>
                    <a:pt x="213" y="157"/>
                    <a:pt x="215" y="157"/>
                  </a:cubicBezTo>
                  <a:cubicBezTo>
                    <a:pt x="215" y="157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7" y="157"/>
                  </a:moveTo>
                  <a:cubicBezTo>
                    <a:pt x="207" y="157"/>
                    <a:pt x="207" y="157"/>
                    <a:pt x="207" y="158"/>
                  </a:cubicBezTo>
                  <a:cubicBezTo>
                    <a:pt x="206" y="158"/>
                    <a:pt x="205" y="157"/>
                    <a:pt x="205" y="157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5" y="157"/>
                    <a:pt x="205" y="156"/>
                    <a:pt x="205" y="156"/>
                  </a:cubicBezTo>
                  <a:cubicBezTo>
                    <a:pt x="205" y="156"/>
                    <a:pt x="206" y="156"/>
                    <a:pt x="207" y="156"/>
                  </a:cubicBezTo>
                  <a:cubicBezTo>
                    <a:pt x="207" y="156"/>
                    <a:pt x="207" y="157"/>
                    <a:pt x="207" y="157"/>
                  </a:cubicBezTo>
                  <a:close/>
                  <a:moveTo>
                    <a:pt x="202" y="157"/>
                  </a:moveTo>
                  <a:cubicBezTo>
                    <a:pt x="201" y="157"/>
                    <a:pt x="201" y="157"/>
                    <a:pt x="201" y="157"/>
                  </a:cubicBezTo>
                  <a:cubicBezTo>
                    <a:pt x="200" y="157"/>
                    <a:pt x="199" y="157"/>
                    <a:pt x="199" y="157"/>
                  </a:cubicBezTo>
                  <a:cubicBezTo>
                    <a:pt x="199" y="157"/>
                    <a:pt x="199" y="156"/>
                    <a:pt x="199" y="155"/>
                  </a:cubicBezTo>
                  <a:cubicBezTo>
                    <a:pt x="200" y="155"/>
                    <a:pt x="201" y="155"/>
                    <a:pt x="202" y="156"/>
                  </a:cubicBezTo>
                  <a:cubicBezTo>
                    <a:pt x="202" y="156"/>
                    <a:pt x="202" y="157"/>
                    <a:pt x="202" y="157"/>
                  </a:cubicBezTo>
                  <a:close/>
                  <a:moveTo>
                    <a:pt x="196" y="157"/>
                  </a:moveTo>
                  <a:cubicBezTo>
                    <a:pt x="195" y="157"/>
                    <a:pt x="194" y="158"/>
                    <a:pt x="193" y="158"/>
                  </a:cubicBezTo>
                  <a:cubicBezTo>
                    <a:pt x="193" y="157"/>
                    <a:pt x="193" y="156"/>
                    <a:pt x="193" y="155"/>
                  </a:cubicBezTo>
                  <a:cubicBezTo>
                    <a:pt x="194" y="155"/>
                    <a:pt x="195" y="155"/>
                    <a:pt x="196" y="155"/>
                  </a:cubicBezTo>
                  <a:cubicBezTo>
                    <a:pt x="196" y="156"/>
                    <a:pt x="196" y="157"/>
                    <a:pt x="196" y="157"/>
                  </a:cubicBezTo>
                  <a:close/>
                  <a:moveTo>
                    <a:pt x="190" y="156"/>
                  </a:moveTo>
                  <a:cubicBezTo>
                    <a:pt x="190" y="156"/>
                    <a:pt x="190" y="157"/>
                    <a:pt x="190" y="158"/>
                  </a:cubicBezTo>
                  <a:cubicBezTo>
                    <a:pt x="190" y="158"/>
                    <a:pt x="189" y="158"/>
                    <a:pt x="189" y="158"/>
                  </a:cubicBezTo>
                  <a:cubicBezTo>
                    <a:pt x="189" y="157"/>
                    <a:pt x="189" y="156"/>
                    <a:pt x="189" y="156"/>
                  </a:cubicBezTo>
                  <a:cubicBezTo>
                    <a:pt x="189" y="156"/>
                    <a:pt x="190" y="156"/>
                    <a:pt x="190" y="156"/>
                  </a:cubicBezTo>
                  <a:close/>
                  <a:moveTo>
                    <a:pt x="186" y="158"/>
                  </a:moveTo>
                  <a:cubicBezTo>
                    <a:pt x="185" y="158"/>
                    <a:pt x="184" y="158"/>
                    <a:pt x="182" y="158"/>
                  </a:cubicBezTo>
                  <a:cubicBezTo>
                    <a:pt x="182" y="158"/>
                    <a:pt x="183" y="157"/>
                    <a:pt x="183" y="156"/>
                  </a:cubicBezTo>
                  <a:cubicBezTo>
                    <a:pt x="184" y="156"/>
                    <a:pt x="185" y="156"/>
                    <a:pt x="186" y="156"/>
                  </a:cubicBezTo>
                  <a:cubicBezTo>
                    <a:pt x="186" y="157"/>
                    <a:pt x="186" y="157"/>
                    <a:pt x="186" y="158"/>
                  </a:cubicBezTo>
                  <a:close/>
                  <a:moveTo>
                    <a:pt x="179" y="159"/>
                  </a:moveTo>
                  <a:cubicBezTo>
                    <a:pt x="179" y="159"/>
                    <a:pt x="179" y="159"/>
                    <a:pt x="179" y="159"/>
                  </a:cubicBezTo>
                  <a:cubicBezTo>
                    <a:pt x="178" y="159"/>
                    <a:pt x="177" y="159"/>
                    <a:pt x="176" y="159"/>
                  </a:cubicBezTo>
                  <a:cubicBezTo>
                    <a:pt x="176" y="159"/>
                    <a:pt x="176" y="158"/>
                    <a:pt x="177" y="157"/>
                  </a:cubicBezTo>
                  <a:cubicBezTo>
                    <a:pt x="177" y="157"/>
                    <a:pt x="177" y="157"/>
                    <a:pt x="177" y="157"/>
                  </a:cubicBezTo>
                  <a:cubicBezTo>
                    <a:pt x="178" y="157"/>
                    <a:pt x="179" y="157"/>
                    <a:pt x="180" y="157"/>
                  </a:cubicBezTo>
                  <a:cubicBezTo>
                    <a:pt x="180" y="157"/>
                    <a:pt x="180" y="158"/>
                    <a:pt x="179" y="159"/>
                  </a:cubicBezTo>
                  <a:close/>
                  <a:moveTo>
                    <a:pt x="163" y="313"/>
                  </a:moveTo>
                  <a:cubicBezTo>
                    <a:pt x="164" y="312"/>
                    <a:pt x="164" y="312"/>
                    <a:pt x="165" y="311"/>
                  </a:cubicBezTo>
                  <a:cubicBezTo>
                    <a:pt x="165" y="312"/>
                    <a:pt x="165" y="313"/>
                    <a:pt x="165" y="313"/>
                  </a:cubicBezTo>
                  <a:cubicBezTo>
                    <a:pt x="163" y="314"/>
                    <a:pt x="159" y="316"/>
                    <a:pt x="163" y="313"/>
                  </a:cubicBezTo>
                  <a:close/>
                  <a:moveTo>
                    <a:pt x="154" y="312"/>
                  </a:moveTo>
                  <a:cubicBezTo>
                    <a:pt x="153" y="313"/>
                    <a:pt x="151" y="314"/>
                    <a:pt x="150" y="315"/>
                  </a:cubicBezTo>
                  <a:cubicBezTo>
                    <a:pt x="155" y="310"/>
                    <a:pt x="161" y="307"/>
                    <a:pt x="166" y="302"/>
                  </a:cubicBezTo>
                  <a:cubicBezTo>
                    <a:pt x="166" y="303"/>
                    <a:pt x="166" y="304"/>
                    <a:pt x="165" y="305"/>
                  </a:cubicBezTo>
                  <a:cubicBezTo>
                    <a:pt x="163" y="306"/>
                    <a:pt x="160" y="308"/>
                    <a:pt x="158" y="309"/>
                  </a:cubicBezTo>
                  <a:cubicBezTo>
                    <a:pt x="157" y="309"/>
                    <a:pt x="155" y="312"/>
                    <a:pt x="154" y="312"/>
                  </a:cubicBezTo>
                  <a:close/>
                  <a:moveTo>
                    <a:pt x="165" y="306"/>
                  </a:moveTo>
                  <a:cubicBezTo>
                    <a:pt x="165" y="307"/>
                    <a:pt x="165" y="308"/>
                    <a:pt x="165" y="309"/>
                  </a:cubicBezTo>
                  <a:cubicBezTo>
                    <a:pt x="164" y="309"/>
                    <a:pt x="163" y="310"/>
                    <a:pt x="162" y="310"/>
                  </a:cubicBezTo>
                  <a:cubicBezTo>
                    <a:pt x="161" y="311"/>
                    <a:pt x="160" y="312"/>
                    <a:pt x="159" y="312"/>
                  </a:cubicBezTo>
                  <a:cubicBezTo>
                    <a:pt x="159" y="312"/>
                    <a:pt x="155" y="315"/>
                    <a:pt x="157" y="313"/>
                  </a:cubicBezTo>
                  <a:cubicBezTo>
                    <a:pt x="159" y="310"/>
                    <a:pt x="163" y="308"/>
                    <a:pt x="165" y="306"/>
                  </a:cubicBezTo>
                  <a:close/>
                  <a:moveTo>
                    <a:pt x="166" y="301"/>
                  </a:moveTo>
                  <a:cubicBezTo>
                    <a:pt x="166" y="301"/>
                    <a:pt x="166" y="301"/>
                    <a:pt x="166" y="301"/>
                  </a:cubicBezTo>
                  <a:cubicBezTo>
                    <a:pt x="162" y="303"/>
                    <a:pt x="157" y="305"/>
                    <a:pt x="153" y="308"/>
                  </a:cubicBezTo>
                  <a:cubicBezTo>
                    <a:pt x="151" y="310"/>
                    <a:pt x="149" y="311"/>
                    <a:pt x="147" y="313"/>
                  </a:cubicBezTo>
                  <a:cubicBezTo>
                    <a:pt x="146" y="313"/>
                    <a:pt x="145" y="315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15"/>
                    <a:pt x="144" y="315"/>
                    <a:pt x="144" y="314"/>
                  </a:cubicBezTo>
                  <a:cubicBezTo>
                    <a:pt x="152" y="308"/>
                    <a:pt x="160" y="304"/>
                    <a:pt x="167" y="297"/>
                  </a:cubicBezTo>
                  <a:cubicBezTo>
                    <a:pt x="166" y="298"/>
                    <a:pt x="166" y="299"/>
                    <a:pt x="166" y="301"/>
                  </a:cubicBezTo>
                  <a:close/>
                  <a:moveTo>
                    <a:pt x="167" y="296"/>
                  </a:moveTo>
                  <a:cubicBezTo>
                    <a:pt x="162" y="299"/>
                    <a:pt x="157" y="302"/>
                    <a:pt x="152" y="305"/>
                  </a:cubicBezTo>
                  <a:cubicBezTo>
                    <a:pt x="149" y="306"/>
                    <a:pt x="147" y="308"/>
                    <a:pt x="144" y="310"/>
                  </a:cubicBezTo>
                  <a:cubicBezTo>
                    <a:pt x="143" y="310"/>
                    <a:pt x="142" y="311"/>
                    <a:pt x="141" y="312"/>
                  </a:cubicBezTo>
                  <a:cubicBezTo>
                    <a:pt x="149" y="305"/>
                    <a:pt x="159" y="301"/>
                    <a:pt x="167" y="293"/>
                  </a:cubicBezTo>
                  <a:cubicBezTo>
                    <a:pt x="167" y="293"/>
                    <a:pt x="167" y="293"/>
                    <a:pt x="167" y="293"/>
                  </a:cubicBezTo>
                  <a:cubicBezTo>
                    <a:pt x="167" y="294"/>
                    <a:pt x="167" y="295"/>
                    <a:pt x="167" y="296"/>
                  </a:cubicBezTo>
                  <a:close/>
                  <a:moveTo>
                    <a:pt x="167" y="293"/>
                  </a:moveTo>
                  <a:cubicBezTo>
                    <a:pt x="167" y="292"/>
                    <a:pt x="167" y="292"/>
                    <a:pt x="167" y="292"/>
                  </a:cubicBezTo>
                  <a:cubicBezTo>
                    <a:pt x="160" y="296"/>
                    <a:pt x="154" y="300"/>
                    <a:pt x="147" y="304"/>
                  </a:cubicBezTo>
                  <a:cubicBezTo>
                    <a:pt x="145" y="305"/>
                    <a:pt x="142" y="307"/>
                    <a:pt x="139" y="309"/>
                  </a:cubicBezTo>
                  <a:cubicBezTo>
                    <a:pt x="138" y="310"/>
                    <a:pt x="137" y="311"/>
                    <a:pt x="136" y="312"/>
                  </a:cubicBezTo>
                  <a:cubicBezTo>
                    <a:pt x="135" y="313"/>
                    <a:pt x="132" y="315"/>
                    <a:pt x="135" y="312"/>
                  </a:cubicBezTo>
                  <a:cubicBezTo>
                    <a:pt x="141" y="307"/>
                    <a:pt x="148" y="302"/>
                    <a:pt x="155" y="298"/>
                  </a:cubicBezTo>
                  <a:cubicBezTo>
                    <a:pt x="159" y="295"/>
                    <a:pt x="164" y="293"/>
                    <a:pt x="168" y="289"/>
                  </a:cubicBezTo>
                  <a:cubicBezTo>
                    <a:pt x="168" y="290"/>
                    <a:pt x="167" y="291"/>
                    <a:pt x="167" y="293"/>
                  </a:cubicBezTo>
                  <a:close/>
                  <a:moveTo>
                    <a:pt x="163" y="292"/>
                  </a:moveTo>
                  <a:cubicBezTo>
                    <a:pt x="164" y="291"/>
                    <a:pt x="165" y="290"/>
                    <a:pt x="167" y="290"/>
                  </a:cubicBezTo>
                  <a:cubicBezTo>
                    <a:pt x="165" y="290"/>
                    <a:pt x="164" y="292"/>
                    <a:pt x="164" y="291"/>
                  </a:cubicBezTo>
                  <a:cubicBezTo>
                    <a:pt x="164" y="291"/>
                    <a:pt x="163" y="292"/>
                    <a:pt x="163" y="292"/>
                  </a:cubicBezTo>
                  <a:close/>
                  <a:moveTo>
                    <a:pt x="168" y="288"/>
                  </a:moveTo>
                  <a:cubicBezTo>
                    <a:pt x="161" y="292"/>
                    <a:pt x="154" y="296"/>
                    <a:pt x="148" y="300"/>
                  </a:cubicBezTo>
                  <a:cubicBezTo>
                    <a:pt x="144" y="302"/>
                    <a:pt x="141" y="304"/>
                    <a:pt x="137" y="306"/>
                  </a:cubicBezTo>
                  <a:cubicBezTo>
                    <a:pt x="137" y="307"/>
                    <a:pt x="136" y="307"/>
                    <a:pt x="136" y="307"/>
                  </a:cubicBezTo>
                  <a:cubicBezTo>
                    <a:pt x="141" y="303"/>
                    <a:pt x="146" y="299"/>
                    <a:pt x="152" y="296"/>
                  </a:cubicBezTo>
                  <a:cubicBezTo>
                    <a:pt x="158" y="292"/>
                    <a:pt x="163" y="289"/>
                    <a:pt x="168" y="284"/>
                  </a:cubicBezTo>
                  <a:cubicBezTo>
                    <a:pt x="168" y="286"/>
                    <a:pt x="168" y="287"/>
                    <a:pt x="168" y="288"/>
                  </a:cubicBezTo>
                  <a:close/>
                  <a:moveTo>
                    <a:pt x="168" y="283"/>
                  </a:moveTo>
                  <a:cubicBezTo>
                    <a:pt x="162" y="288"/>
                    <a:pt x="154" y="292"/>
                    <a:pt x="147" y="296"/>
                  </a:cubicBezTo>
                  <a:cubicBezTo>
                    <a:pt x="141" y="300"/>
                    <a:pt x="136" y="303"/>
                    <a:pt x="131" y="307"/>
                  </a:cubicBezTo>
                  <a:cubicBezTo>
                    <a:pt x="132" y="306"/>
                    <a:pt x="133" y="306"/>
                    <a:pt x="134" y="305"/>
                  </a:cubicBezTo>
                  <a:cubicBezTo>
                    <a:pt x="138" y="301"/>
                    <a:pt x="143" y="297"/>
                    <a:pt x="148" y="294"/>
                  </a:cubicBezTo>
                  <a:cubicBezTo>
                    <a:pt x="155" y="290"/>
                    <a:pt x="163" y="285"/>
                    <a:pt x="169" y="279"/>
                  </a:cubicBezTo>
                  <a:cubicBezTo>
                    <a:pt x="169" y="281"/>
                    <a:pt x="169" y="282"/>
                    <a:pt x="168" y="283"/>
                  </a:cubicBezTo>
                  <a:close/>
                  <a:moveTo>
                    <a:pt x="169" y="277"/>
                  </a:moveTo>
                  <a:cubicBezTo>
                    <a:pt x="169" y="277"/>
                    <a:pt x="169" y="278"/>
                    <a:pt x="169" y="278"/>
                  </a:cubicBezTo>
                  <a:cubicBezTo>
                    <a:pt x="161" y="285"/>
                    <a:pt x="152" y="289"/>
                    <a:pt x="144" y="295"/>
                  </a:cubicBezTo>
                  <a:cubicBezTo>
                    <a:pt x="138" y="298"/>
                    <a:pt x="133" y="302"/>
                    <a:pt x="127" y="305"/>
                  </a:cubicBezTo>
                  <a:cubicBezTo>
                    <a:pt x="128" y="305"/>
                    <a:pt x="129" y="304"/>
                    <a:pt x="130" y="303"/>
                  </a:cubicBezTo>
                  <a:cubicBezTo>
                    <a:pt x="134" y="300"/>
                    <a:pt x="139" y="296"/>
                    <a:pt x="144" y="293"/>
                  </a:cubicBezTo>
                  <a:cubicBezTo>
                    <a:pt x="152" y="287"/>
                    <a:pt x="162" y="282"/>
                    <a:pt x="169" y="275"/>
                  </a:cubicBezTo>
                  <a:cubicBezTo>
                    <a:pt x="169" y="276"/>
                    <a:pt x="169" y="276"/>
                    <a:pt x="169" y="277"/>
                  </a:cubicBezTo>
                  <a:close/>
                  <a:moveTo>
                    <a:pt x="169" y="274"/>
                  </a:moveTo>
                  <a:cubicBezTo>
                    <a:pt x="159" y="282"/>
                    <a:pt x="149" y="288"/>
                    <a:pt x="138" y="294"/>
                  </a:cubicBezTo>
                  <a:cubicBezTo>
                    <a:pt x="134" y="296"/>
                    <a:pt x="131" y="298"/>
                    <a:pt x="128" y="300"/>
                  </a:cubicBezTo>
                  <a:cubicBezTo>
                    <a:pt x="134" y="296"/>
                    <a:pt x="139" y="292"/>
                    <a:pt x="145" y="288"/>
                  </a:cubicBezTo>
                  <a:cubicBezTo>
                    <a:pt x="150" y="285"/>
                    <a:pt x="154" y="282"/>
                    <a:pt x="159" y="279"/>
                  </a:cubicBezTo>
                  <a:cubicBezTo>
                    <a:pt x="162" y="276"/>
                    <a:pt x="166" y="274"/>
                    <a:pt x="169" y="270"/>
                  </a:cubicBezTo>
                  <a:cubicBezTo>
                    <a:pt x="169" y="271"/>
                    <a:pt x="169" y="273"/>
                    <a:pt x="169" y="274"/>
                  </a:cubicBezTo>
                  <a:close/>
                  <a:moveTo>
                    <a:pt x="169" y="269"/>
                  </a:moveTo>
                  <a:cubicBezTo>
                    <a:pt x="160" y="278"/>
                    <a:pt x="148" y="284"/>
                    <a:pt x="137" y="290"/>
                  </a:cubicBezTo>
                  <a:cubicBezTo>
                    <a:pt x="131" y="294"/>
                    <a:pt x="126" y="297"/>
                    <a:pt x="120" y="300"/>
                  </a:cubicBezTo>
                  <a:cubicBezTo>
                    <a:pt x="123" y="298"/>
                    <a:pt x="127" y="295"/>
                    <a:pt x="130" y="293"/>
                  </a:cubicBezTo>
                  <a:cubicBezTo>
                    <a:pt x="136" y="289"/>
                    <a:pt x="141" y="286"/>
                    <a:pt x="146" y="282"/>
                  </a:cubicBezTo>
                  <a:cubicBezTo>
                    <a:pt x="154" y="277"/>
                    <a:pt x="164" y="272"/>
                    <a:pt x="170" y="264"/>
                  </a:cubicBezTo>
                  <a:cubicBezTo>
                    <a:pt x="170" y="265"/>
                    <a:pt x="169" y="267"/>
                    <a:pt x="169" y="269"/>
                  </a:cubicBezTo>
                  <a:close/>
                  <a:moveTo>
                    <a:pt x="170" y="262"/>
                  </a:moveTo>
                  <a:cubicBezTo>
                    <a:pt x="161" y="268"/>
                    <a:pt x="154" y="275"/>
                    <a:pt x="146" y="280"/>
                  </a:cubicBezTo>
                  <a:cubicBezTo>
                    <a:pt x="137" y="286"/>
                    <a:pt x="127" y="291"/>
                    <a:pt x="118" y="296"/>
                  </a:cubicBezTo>
                  <a:cubicBezTo>
                    <a:pt x="114" y="299"/>
                    <a:pt x="110" y="302"/>
                    <a:pt x="105" y="304"/>
                  </a:cubicBezTo>
                  <a:cubicBezTo>
                    <a:pt x="104" y="305"/>
                    <a:pt x="103" y="305"/>
                    <a:pt x="102" y="306"/>
                  </a:cubicBezTo>
                  <a:cubicBezTo>
                    <a:pt x="102" y="306"/>
                    <a:pt x="102" y="305"/>
                    <a:pt x="102" y="305"/>
                  </a:cubicBezTo>
                  <a:cubicBezTo>
                    <a:pt x="108" y="303"/>
                    <a:pt x="113" y="299"/>
                    <a:pt x="118" y="295"/>
                  </a:cubicBezTo>
                  <a:cubicBezTo>
                    <a:pt x="125" y="290"/>
                    <a:pt x="132" y="286"/>
                    <a:pt x="139" y="281"/>
                  </a:cubicBezTo>
                  <a:cubicBezTo>
                    <a:pt x="146" y="276"/>
                    <a:pt x="153" y="271"/>
                    <a:pt x="159" y="266"/>
                  </a:cubicBezTo>
                  <a:cubicBezTo>
                    <a:pt x="162" y="264"/>
                    <a:pt x="168" y="261"/>
                    <a:pt x="170" y="257"/>
                  </a:cubicBezTo>
                  <a:cubicBezTo>
                    <a:pt x="170" y="259"/>
                    <a:pt x="170" y="261"/>
                    <a:pt x="170" y="262"/>
                  </a:cubicBezTo>
                  <a:close/>
                  <a:moveTo>
                    <a:pt x="104" y="304"/>
                  </a:moveTo>
                  <a:cubicBezTo>
                    <a:pt x="104" y="304"/>
                    <a:pt x="104" y="304"/>
                    <a:pt x="105" y="303"/>
                  </a:cubicBezTo>
                  <a:cubicBezTo>
                    <a:pt x="106" y="302"/>
                    <a:pt x="109" y="300"/>
                    <a:pt x="111" y="299"/>
                  </a:cubicBezTo>
                  <a:cubicBezTo>
                    <a:pt x="120" y="292"/>
                    <a:pt x="129" y="285"/>
                    <a:pt x="138" y="279"/>
                  </a:cubicBezTo>
                  <a:cubicBezTo>
                    <a:pt x="146" y="273"/>
                    <a:pt x="155" y="267"/>
                    <a:pt x="163" y="261"/>
                  </a:cubicBezTo>
                  <a:cubicBezTo>
                    <a:pt x="164" y="260"/>
                    <a:pt x="165" y="260"/>
                    <a:pt x="166" y="259"/>
                  </a:cubicBezTo>
                  <a:cubicBezTo>
                    <a:pt x="167" y="258"/>
                    <a:pt x="168" y="257"/>
                    <a:pt x="169" y="256"/>
                  </a:cubicBezTo>
                  <a:cubicBezTo>
                    <a:pt x="169" y="256"/>
                    <a:pt x="169" y="257"/>
                    <a:pt x="169" y="257"/>
                  </a:cubicBezTo>
                  <a:cubicBezTo>
                    <a:pt x="168" y="258"/>
                    <a:pt x="167" y="259"/>
                    <a:pt x="166" y="260"/>
                  </a:cubicBezTo>
                  <a:cubicBezTo>
                    <a:pt x="162" y="263"/>
                    <a:pt x="158" y="266"/>
                    <a:pt x="154" y="269"/>
                  </a:cubicBezTo>
                  <a:cubicBezTo>
                    <a:pt x="145" y="276"/>
                    <a:pt x="136" y="282"/>
                    <a:pt x="126" y="289"/>
                  </a:cubicBezTo>
                  <a:cubicBezTo>
                    <a:pt x="119" y="293"/>
                    <a:pt x="112" y="300"/>
                    <a:pt x="104" y="304"/>
                  </a:cubicBezTo>
                  <a:close/>
                  <a:moveTo>
                    <a:pt x="99" y="304"/>
                  </a:moveTo>
                  <a:cubicBezTo>
                    <a:pt x="99" y="304"/>
                    <a:pt x="99" y="304"/>
                    <a:pt x="99" y="303"/>
                  </a:cubicBezTo>
                  <a:cubicBezTo>
                    <a:pt x="111" y="292"/>
                    <a:pt x="125" y="282"/>
                    <a:pt x="138" y="272"/>
                  </a:cubicBezTo>
                  <a:cubicBezTo>
                    <a:pt x="144" y="267"/>
                    <a:pt x="151" y="262"/>
                    <a:pt x="157" y="257"/>
                  </a:cubicBezTo>
                  <a:cubicBezTo>
                    <a:pt x="162" y="253"/>
                    <a:pt x="167" y="249"/>
                    <a:pt x="171" y="244"/>
                  </a:cubicBezTo>
                  <a:cubicBezTo>
                    <a:pt x="171" y="245"/>
                    <a:pt x="171" y="247"/>
                    <a:pt x="170" y="248"/>
                  </a:cubicBezTo>
                  <a:cubicBezTo>
                    <a:pt x="166" y="252"/>
                    <a:pt x="160" y="255"/>
                    <a:pt x="155" y="260"/>
                  </a:cubicBezTo>
                  <a:cubicBezTo>
                    <a:pt x="149" y="265"/>
                    <a:pt x="143" y="271"/>
                    <a:pt x="136" y="276"/>
                  </a:cubicBezTo>
                  <a:cubicBezTo>
                    <a:pt x="129" y="281"/>
                    <a:pt x="122" y="287"/>
                    <a:pt x="116" y="292"/>
                  </a:cubicBezTo>
                  <a:cubicBezTo>
                    <a:pt x="112" y="295"/>
                    <a:pt x="109" y="297"/>
                    <a:pt x="105" y="300"/>
                  </a:cubicBezTo>
                  <a:cubicBezTo>
                    <a:pt x="104" y="301"/>
                    <a:pt x="102" y="302"/>
                    <a:pt x="101" y="303"/>
                  </a:cubicBezTo>
                  <a:cubicBezTo>
                    <a:pt x="100" y="303"/>
                    <a:pt x="100" y="304"/>
                    <a:pt x="99" y="304"/>
                  </a:cubicBezTo>
                  <a:cubicBezTo>
                    <a:pt x="99" y="304"/>
                    <a:pt x="99" y="304"/>
                    <a:pt x="99" y="304"/>
                  </a:cubicBezTo>
                  <a:close/>
                  <a:moveTo>
                    <a:pt x="98" y="267"/>
                  </a:moveTo>
                  <a:cubicBezTo>
                    <a:pt x="101" y="265"/>
                    <a:pt x="103" y="263"/>
                    <a:pt x="105" y="261"/>
                  </a:cubicBezTo>
                  <a:cubicBezTo>
                    <a:pt x="111" y="255"/>
                    <a:pt x="118" y="251"/>
                    <a:pt x="124" y="246"/>
                  </a:cubicBezTo>
                  <a:cubicBezTo>
                    <a:pt x="133" y="240"/>
                    <a:pt x="142" y="234"/>
                    <a:pt x="151" y="228"/>
                  </a:cubicBezTo>
                  <a:cubicBezTo>
                    <a:pt x="155" y="225"/>
                    <a:pt x="158" y="222"/>
                    <a:pt x="162" y="219"/>
                  </a:cubicBezTo>
                  <a:cubicBezTo>
                    <a:pt x="164" y="217"/>
                    <a:pt x="166" y="215"/>
                    <a:pt x="168" y="214"/>
                  </a:cubicBezTo>
                  <a:cubicBezTo>
                    <a:pt x="169" y="213"/>
                    <a:pt x="170" y="212"/>
                    <a:pt x="171" y="211"/>
                  </a:cubicBezTo>
                  <a:cubicBezTo>
                    <a:pt x="171" y="211"/>
                    <a:pt x="171" y="211"/>
                    <a:pt x="171" y="211"/>
                  </a:cubicBezTo>
                  <a:cubicBezTo>
                    <a:pt x="172" y="211"/>
                    <a:pt x="173" y="210"/>
                    <a:pt x="174" y="209"/>
                  </a:cubicBezTo>
                  <a:cubicBezTo>
                    <a:pt x="173" y="211"/>
                    <a:pt x="173" y="212"/>
                    <a:pt x="173" y="213"/>
                  </a:cubicBezTo>
                  <a:cubicBezTo>
                    <a:pt x="171" y="214"/>
                    <a:pt x="170" y="216"/>
                    <a:pt x="168" y="217"/>
                  </a:cubicBezTo>
                  <a:cubicBezTo>
                    <a:pt x="165" y="220"/>
                    <a:pt x="161" y="223"/>
                    <a:pt x="158" y="225"/>
                  </a:cubicBezTo>
                  <a:cubicBezTo>
                    <a:pt x="157" y="227"/>
                    <a:pt x="155" y="228"/>
                    <a:pt x="154" y="229"/>
                  </a:cubicBezTo>
                  <a:cubicBezTo>
                    <a:pt x="145" y="234"/>
                    <a:pt x="136" y="240"/>
                    <a:pt x="127" y="246"/>
                  </a:cubicBezTo>
                  <a:cubicBezTo>
                    <a:pt x="116" y="253"/>
                    <a:pt x="105" y="262"/>
                    <a:pt x="95" y="270"/>
                  </a:cubicBezTo>
                  <a:cubicBezTo>
                    <a:pt x="90" y="275"/>
                    <a:pt x="97" y="268"/>
                    <a:pt x="98" y="267"/>
                  </a:cubicBezTo>
                  <a:close/>
                  <a:moveTo>
                    <a:pt x="93" y="271"/>
                  </a:moveTo>
                  <a:cubicBezTo>
                    <a:pt x="93" y="270"/>
                    <a:pt x="93" y="268"/>
                    <a:pt x="93" y="267"/>
                  </a:cubicBezTo>
                  <a:cubicBezTo>
                    <a:pt x="95" y="266"/>
                    <a:pt x="97" y="264"/>
                    <a:pt x="100" y="262"/>
                  </a:cubicBezTo>
                  <a:cubicBezTo>
                    <a:pt x="103" y="260"/>
                    <a:pt x="106" y="257"/>
                    <a:pt x="109" y="255"/>
                  </a:cubicBezTo>
                  <a:cubicBezTo>
                    <a:pt x="116" y="250"/>
                    <a:pt x="123" y="245"/>
                    <a:pt x="130" y="241"/>
                  </a:cubicBezTo>
                  <a:cubicBezTo>
                    <a:pt x="142" y="233"/>
                    <a:pt x="153" y="225"/>
                    <a:pt x="164" y="216"/>
                  </a:cubicBezTo>
                  <a:cubicBezTo>
                    <a:pt x="161" y="219"/>
                    <a:pt x="159" y="221"/>
                    <a:pt x="156" y="223"/>
                  </a:cubicBezTo>
                  <a:cubicBezTo>
                    <a:pt x="149" y="230"/>
                    <a:pt x="140" y="235"/>
                    <a:pt x="131" y="240"/>
                  </a:cubicBezTo>
                  <a:cubicBezTo>
                    <a:pt x="118" y="249"/>
                    <a:pt x="104" y="259"/>
                    <a:pt x="93" y="271"/>
                  </a:cubicBezTo>
                  <a:close/>
                  <a:moveTo>
                    <a:pt x="173" y="214"/>
                  </a:moveTo>
                  <a:cubicBezTo>
                    <a:pt x="173" y="214"/>
                    <a:pt x="173" y="215"/>
                    <a:pt x="173" y="215"/>
                  </a:cubicBezTo>
                  <a:cubicBezTo>
                    <a:pt x="173" y="215"/>
                    <a:pt x="173" y="214"/>
                    <a:pt x="173" y="214"/>
                  </a:cubicBezTo>
                  <a:close/>
                  <a:moveTo>
                    <a:pt x="158" y="226"/>
                  </a:moveTo>
                  <a:cubicBezTo>
                    <a:pt x="163" y="223"/>
                    <a:pt x="169" y="220"/>
                    <a:pt x="173" y="215"/>
                  </a:cubicBezTo>
                  <a:cubicBezTo>
                    <a:pt x="173" y="216"/>
                    <a:pt x="173" y="216"/>
                    <a:pt x="173" y="217"/>
                  </a:cubicBezTo>
                  <a:cubicBezTo>
                    <a:pt x="162" y="225"/>
                    <a:pt x="151" y="234"/>
                    <a:pt x="140" y="241"/>
                  </a:cubicBezTo>
                  <a:cubicBezTo>
                    <a:pt x="128" y="250"/>
                    <a:pt x="116" y="258"/>
                    <a:pt x="105" y="267"/>
                  </a:cubicBezTo>
                  <a:cubicBezTo>
                    <a:pt x="102" y="270"/>
                    <a:pt x="100" y="272"/>
                    <a:pt x="97" y="274"/>
                  </a:cubicBezTo>
                  <a:cubicBezTo>
                    <a:pt x="98" y="274"/>
                    <a:pt x="92" y="278"/>
                    <a:pt x="95" y="275"/>
                  </a:cubicBezTo>
                  <a:cubicBezTo>
                    <a:pt x="97" y="273"/>
                    <a:pt x="98" y="272"/>
                    <a:pt x="99" y="271"/>
                  </a:cubicBezTo>
                  <a:cubicBezTo>
                    <a:pt x="104" y="265"/>
                    <a:pt x="111" y="261"/>
                    <a:pt x="117" y="256"/>
                  </a:cubicBezTo>
                  <a:cubicBezTo>
                    <a:pt x="129" y="247"/>
                    <a:pt x="141" y="239"/>
                    <a:pt x="153" y="230"/>
                  </a:cubicBezTo>
                  <a:cubicBezTo>
                    <a:pt x="155" y="229"/>
                    <a:pt x="156" y="228"/>
                    <a:pt x="158" y="226"/>
                  </a:cubicBezTo>
                  <a:close/>
                  <a:moveTo>
                    <a:pt x="96" y="299"/>
                  </a:moveTo>
                  <a:cubicBezTo>
                    <a:pt x="96" y="297"/>
                    <a:pt x="95" y="296"/>
                    <a:pt x="95" y="294"/>
                  </a:cubicBezTo>
                  <a:cubicBezTo>
                    <a:pt x="98" y="293"/>
                    <a:pt x="99" y="291"/>
                    <a:pt x="101" y="289"/>
                  </a:cubicBezTo>
                  <a:cubicBezTo>
                    <a:pt x="104" y="286"/>
                    <a:pt x="108" y="284"/>
                    <a:pt x="111" y="281"/>
                  </a:cubicBezTo>
                  <a:cubicBezTo>
                    <a:pt x="118" y="275"/>
                    <a:pt x="125" y="268"/>
                    <a:pt x="132" y="263"/>
                  </a:cubicBezTo>
                  <a:cubicBezTo>
                    <a:pt x="140" y="257"/>
                    <a:pt x="147" y="252"/>
                    <a:pt x="154" y="247"/>
                  </a:cubicBezTo>
                  <a:cubicBezTo>
                    <a:pt x="157" y="244"/>
                    <a:pt x="161" y="242"/>
                    <a:pt x="164" y="239"/>
                  </a:cubicBezTo>
                  <a:cubicBezTo>
                    <a:pt x="160" y="243"/>
                    <a:pt x="156" y="247"/>
                    <a:pt x="151" y="250"/>
                  </a:cubicBezTo>
                  <a:cubicBezTo>
                    <a:pt x="144" y="256"/>
                    <a:pt x="137" y="262"/>
                    <a:pt x="130" y="268"/>
                  </a:cubicBezTo>
                  <a:cubicBezTo>
                    <a:pt x="123" y="274"/>
                    <a:pt x="117" y="279"/>
                    <a:pt x="110" y="286"/>
                  </a:cubicBezTo>
                  <a:cubicBezTo>
                    <a:pt x="106" y="290"/>
                    <a:pt x="100" y="294"/>
                    <a:pt x="96" y="299"/>
                  </a:cubicBezTo>
                  <a:close/>
                  <a:moveTo>
                    <a:pt x="172" y="231"/>
                  </a:moveTo>
                  <a:cubicBezTo>
                    <a:pt x="172" y="232"/>
                    <a:pt x="171" y="232"/>
                    <a:pt x="171" y="232"/>
                  </a:cubicBezTo>
                  <a:cubicBezTo>
                    <a:pt x="158" y="243"/>
                    <a:pt x="144" y="253"/>
                    <a:pt x="131" y="263"/>
                  </a:cubicBezTo>
                  <a:cubicBezTo>
                    <a:pt x="124" y="268"/>
                    <a:pt x="118" y="274"/>
                    <a:pt x="112" y="279"/>
                  </a:cubicBezTo>
                  <a:cubicBezTo>
                    <a:pt x="109" y="282"/>
                    <a:pt x="106" y="284"/>
                    <a:pt x="103" y="287"/>
                  </a:cubicBezTo>
                  <a:cubicBezTo>
                    <a:pt x="101" y="288"/>
                    <a:pt x="100" y="290"/>
                    <a:pt x="99" y="291"/>
                  </a:cubicBezTo>
                  <a:cubicBezTo>
                    <a:pt x="97" y="292"/>
                    <a:pt x="94" y="295"/>
                    <a:pt x="97" y="292"/>
                  </a:cubicBezTo>
                  <a:cubicBezTo>
                    <a:pt x="109" y="279"/>
                    <a:pt x="123" y="267"/>
                    <a:pt x="136" y="256"/>
                  </a:cubicBezTo>
                  <a:cubicBezTo>
                    <a:pt x="149" y="246"/>
                    <a:pt x="162" y="237"/>
                    <a:pt x="172" y="225"/>
                  </a:cubicBezTo>
                  <a:cubicBezTo>
                    <a:pt x="172" y="227"/>
                    <a:pt x="172" y="229"/>
                    <a:pt x="172" y="231"/>
                  </a:cubicBezTo>
                  <a:close/>
                  <a:moveTo>
                    <a:pt x="172" y="224"/>
                  </a:moveTo>
                  <a:cubicBezTo>
                    <a:pt x="170" y="225"/>
                    <a:pt x="169" y="226"/>
                    <a:pt x="167" y="228"/>
                  </a:cubicBezTo>
                  <a:cubicBezTo>
                    <a:pt x="165" y="231"/>
                    <a:pt x="162" y="233"/>
                    <a:pt x="160" y="235"/>
                  </a:cubicBezTo>
                  <a:cubicBezTo>
                    <a:pt x="152" y="241"/>
                    <a:pt x="145" y="246"/>
                    <a:pt x="137" y="252"/>
                  </a:cubicBezTo>
                  <a:cubicBezTo>
                    <a:pt x="124" y="261"/>
                    <a:pt x="111" y="273"/>
                    <a:pt x="98" y="283"/>
                  </a:cubicBezTo>
                  <a:cubicBezTo>
                    <a:pt x="98" y="284"/>
                    <a:pt x="93" y="288"/>
                    <a:pt x="96" y="285"/>
                  </a:cubicBezTo>
                  <a:cubicBezTo>
                    <a:pt x="98" y="283"/>
                    <a:pt x="100" y="281"/>
                    <a:pt x="101" y="280"/>
                  </a:cubicBezTo>
                  <a:cubicBezTo>
                    <a:pt x="104" y="277"/>
                    <a:pt x="107" y="274"/>
                    <a:pt x="110" y="272"/>
                  </a:cubicBezTo>
                  <a:cubicBezTo>
                    <a:pt x="118" y="265"/>
                    <a:pt x="125" y="260"/>
                    <a:pt x="133" y="254"/>
                  </a:cubicBezTo>
                  <a:cubicBezTo>
                    <a:pt x="146" y="243"/>
                    <a:pt x="160" y="233"/>
                    <a:pt x="172" y="222"/>
                  </a:cubicBezTo>
                  <a:cubicBezTo>
                    <a:pt x="172" y="222"/>
                    <a:pt x="172" y="223"/>
                    <a:pt x="172" y="224"/>
                  </a:cubicBezTo>
                  <a:close/>
                  <a:moveTo>
                    <a:pt x="94" y="282"/>
                  </a:moveTo>
                  <a:cubicBezTo>
                    <a:pt x="96" y="282"/>
                    <a:pt x="96" y="281"/>
                    <a:pt x="98" y="280"/>
                  </a:cubicBezTo>
                  <a:cubicBezTo>
                    <a:pt x="100" y="277"/>
                    <a:pt x="103" y="275"/>
                    <a:pt x="106" y="272"/>
                  </a:cubicBezTo>
                  <a:cubicBezTo>
                    <a:pt x="113" y="266"/>
                    <a:pt x="121" y="260"/>
                    <a:pt x="128" y="254"/>
                  </a:cubicBezTo>
                  <a:cubicBezTo>
                    <a:pt x="136" y="249"/>
                    <a:pt x="143" y="244"/>
                    <a:pt x="150" y="239"/>
                  </a:cubicBezTo>
                  <a:cubicBezTo>
                    <a:pt x="144" y="244"/>
                    <a:pt x="138" y="249"/>
                    <a:pt x="132" y="253"/>
                  </a:cubicBezTo>
                  <a:cubicBezTo>
                    <a:pt x="119" y="263"/>
                    <a:pt x="105" y="273"/>
                    <a:pt x="94" y="285"/>
                  </a:cubicBezTo>
                  <a:cubicBezTo>
                    <a:pt x="94" y="284"/>
                    <a:pt x="94" y="283"/>
                    <a:pt x="94" y="282"/>
                  </a:cubicBezTo>
                  <a:close/>
                  <a:moveTo>
                    <a:pt x="172" y="222"/>
                  </a:moveTo>
                  <a:cubicBezTo>
                    <a:pt x="170" y="223"/>
                    <a:pt x="168" y="225"/>
                    <a:pt x="166" y="226"/>
                  </a:cubicBezTo>
                  <a:cubicBezTo>
                    <a:pt x="165" y="227"/>
                    <a:pt x="164" y="229"/>
                    <a:pt x="162" y="230"/>
                  </a:cubicBezTo>
                  <a:cubicBezTo>
                    <a:pt x="164" y="228"/>
                    <a:pt x="166" y="226"/>
                    <a:pt x="169" y="224"/>
                  </a:cubicBezTo>
                  <a:cubicBezTo>
                    <a:pt x="168" y="224"/>
                    <a:pt x="173" y="220"/>
                    <a:pt x="172" y="222"/>
                  </a:cubicBezTo>
                  <a:close/>
                  <a:moveTo>
                    <a:pt x="156" y="234"/>
                  </a:moveTo>
                  <a:cubicBezTo>
                    <a:pt x="148" y="241"/>
                    <a:pt x="139" y="246"/>
                    <a:pt x="131" y="252"/>
                  </a:cubicBezTo>
                  <a:cubicBezTo>
                    <a:pt x="124" y="256"/>
                    <a:pt x="117" y="261"/>
                    <a:pt x="111" y="267"/>
                  </a:cubicBezTo>
                  <a:cubicBezTo>
                    <a:pt x="107" y="270"/>
                    <a:pt x="104" y="273"/>
                    <a:pt x="100" y="276"/>
                  </a:cubicBezTo>
                  <a:cubicBezTo>
                    <a:pt x="99" y="278"/>
                    <a:pt x="97" y="279"/>
                    <a:pt x="96" y="280"/>
                  </a:cubicBezTo>
                  <a:cubicBezTo>
                    <a:pt x="94" y="281"/>
                    <a:pt x="94" y="281"/>
                    <a:pt x="96" y="280"/>
                  </a:cubicBezTo>
                  <a:cubicBezTo>
                    <a:pt x="97" y="279"/>
                    <a:pt x="97" y="278"/>
                    <a:pt x="98" y="276"/>
                  </a:cubicBezTo>
                  <a:cubicBezTo>
                    <a:pt x="101" y="274"/>
                    <a:pt x="104" y="272"/>
                    <a:pt x="107" y="269"/>
                  </a:cubicBezTo>
                  <a:cubicBezTo>
                    <a:pt x="110" y="266"/>
                    <a:pt x="114" y="263"/>
                    <a:pt x="117" y="260"/>
                  </a:cubicBezTo>
                  <a:cubicBezTo>
                    <a:pt x="124" y="254"/>
                    <a:pt x="133" y="248"/>
                    <a:pt x="141" y="243"/>
                  </a:cubicBezTo>
                  <a:cubicBezTo>
                    <a:pt x="147" y="238"/>
                    <a:pt x="154" y="233"/>
                    <a:pt x="160" y="229"/>
                  </a:cubicBezTo>
                  <a:cubicBezTo>
                    <a:pt x="162" y="228"/>
                    <a:pt x="164" y="226"/>
                    <a:pt x="166" y="225"/>
                  </a:cubicBezTo>
                  <a:cubicBezTo>
                    <a:pt x="162" y="228"/>
                    <a:pt x="159" y="232"/>
                    <a:pt x="156" y="234"/>
                  </a:cubicBezTo>
                  <a:close/>
                  <a:moveTo>
                    <a:pt x="173" y="218"/>
                  </a:moveTo>
                  <a:cubicBezTo>
                    <a:pt x="172" y="219"/>
                    <a:pt x="172" y="219"/>
                    <a:pt x="171" y="220"/>
                  </a:cubicBezTo>
                  <a:cubicBezTo>
                    <a:pt x="166" y="225"/>
                    <a:pt x="160" y="228"/>
                    <a:pt x="154" y="233"/>
                  </a:cubicBezTo>
                  <a:cubicBezTo>
                    <a:pt x="154" y="232"/>
                    <a:pt x="155" y="232"/>
                    <a:pt x="155" y="232"/>
                  </a:cubicBezTo>
                  <a:cubicBezTo>
                    <a:pt x="158" y="229"/>
                    <a:pt x="162" y="226"/>
                    <a:pt x="165" y="223"/>
                  </a:cubicBezTo>
                  <a:cubicBezTo>
                    <a:pt x="168" y="222"/>
                    <a:pt x="170" y="220"/>
                    <a:pt x="172" y="218"/>
                  </a:cubicBezTo>
                  <a:cubicBezTo>
                    <a:pt x="172" y="218"/>
                    <a:pt x="173" y="218"/>
                    <a:pt x="173" y="218"/>
                  </a:cubicBezTo>
                  <a:cubicBezTo>
                    <a:pt x="173" y="218"/>
                    <a:pt x="173" y="218"/>
                    <a:pt x="173" y="218"/>
                  </a:cubicBezTo>
                  <a:close/>
                  <a:moveTo>
                    <a:pt x="99" y="273"/>
                  </a:moveTo>
                  <a:cubicBezTo>
                    <a:pt x="102" y="270"/>
                    <a:pt x="106" y="267"/>
                    <a:pt x="109" y="264"/>
                  </a:cubicBezTo>
                  <a:cubicBezTo>
                    <a:pt x="117" y="258"/>
                    <a:pt x="126" y="252"/>
                    <a:pt x="134" y="246"/>
                  </a:cubicBezTo>
                  <a:cubicBezTo>
                    <a:pt x="139" y="243"/>
                    <a:pt x="143" y="240"/>
                    <a:pt x="148" y="237"/>
                  </a:cubicBezTo>
                  <a:cubicBezTo>
                    <a:pt x="142" y="241"/>
                    <a:pt x="136" y="245"/>
                    <a:pt x="130" y="249"/>
                  </a:cubicBezTo>
                  <a:cubicBezTo>
                    <a:pt x="123" y="254"/>
                    <a:pt x="117" y="260"/>
                    <a:pt x="110" y="265"/>
                  </a:cubicBezTo>
                  <a:cubicBezTo>
                    <a:pt x="105" y="271"/>
                    <a:pt x="99" y="275"/>
                    <a:pt x="94" y="281"/>
                  </a:cubicBezTo>
                  <a:cubicBezTo>
                    <a:pt x="94" y="280"/>
                    <a:pt x="94" y="278"/>
                    <a:pt x="94" y="277"/>
                  </a:cubicBezTo>
                  <a:cubicBezTo>
                    <a:pt x="96" y="276"/>
                    <a:pt x="97" y="275"/>
                    <a:pt x="99" y="273"/>
                  </a:cubicBezTo>
                  <a:close/>
                  <a:moveTo>
                    <a:pt x="100" y="283"/>
                  </a:moveTo>
                  <a:cubicBezTo>
                    <a:pt x="104" y="280"/>
                    <a:pt x="107" y="277"/>
                    <a:pt x="111" y="274"/>
                  </a:cubicBezTo>
                  <a:cubicBezTo>
                    <a:pt x="118" y="267"/>
                    <a:pt x="125" y="261"/>
                    <a:pt x="133" y="255"/>
                  </a:cubicBezTo>
                  <a:cubicBezTo>
                    <a:pt x="140" y="250"/>
                    <a:pt x="148" y="245"/>
                    <a:pt x="155" y="240"/>
                  </a:cubicBezTo>
                  <a:cubicBezTo>
                    <a:pt x="158" y="237"/>
                    <a:pt x="161" y="235"/>
                    <a:pt x="164" y="232"/>
                  </a:cubicBezTo>
                  <a:cubicBezTo>
                    <a:pt x="167" y="230"/>
                    <a:pt x="169" y="227"/>
                    <a:pt x="172" y="224"/>
                  </a:cubicBezTo>
                  <a:cubicBezTo>
                    <a:pt x="172" y="224"/>
                    <a:pt x="172" y="224"/>
                    <a:pt x="172" y="224"/>
                  </a:cubicBezTo>
                  <a:cubicBezTo>
                    <a:pt x="170" y="226"/>
                    <a:pt x="168" y="229"/>
                    <a:pt x="165" y="231"/>
                  </a:cubicBezTo>
                  <a:cubicBezTo>
                    <a:pt x="162" y="235"/>
                    <a:pt x="159" y="237"/>
                    <a:pt x="155" y="240"/>
                  </a:cubicBezTo>
                  <a:cubicBezTo>
                    <a:pt x="149" y="246"/>
                    <a:pt x="141" y="251"/>
                    <a:pt x="135" y="257"/>
                  </a:cubicBezTo>
                  <a:cubicBezTo>
                    <a:pt x="121" y="268"/>
                    <a:pt x="107" y="280"/>
                    <a:pt x="95" y="293"/>
                  </a:cubicBezTo>
                  <a:cubicBezTo>
                    <a:pt x="95" y="291"/>
                    <a:pt x="95" y="289"/>
                    <a:pt x="95" y="287"/>
                  </a:cubicBezTo>
                  <a:cubicBezTo>
                    <a:pt x="97" y="286"/>
                    <a:pt x="98" y="285"/>
                    <a:pt x="100" y="283"/>
                  </a:cubicBezTo>
                  <a:close/>
                  <a:moveTo>
                    <a:pt x="96" y="301"/>
                  </a:moveTo>
                  <a:cubicBezTo>
                    <a:pt x="96" y="301"/>
                    <a:pt x="96" y="300"/>
                    <a:pt x="96" y="300"/>
                  </a:cubicBezTo>
                  <a:cubicBezTo>
                    <a:pt x="96" y="300"/>
                    <a:pt x="96" y="301"/>
                    <a:pt x="96" y="301"/>
                  </a:cubicBezTo>
                  <a:cubicBezTo>
                    <a:pt x="96" y="301"/>
                    <a:pt x="96" y="301"/>
                    <a:pt x="96" y="301"/>
                  </a:cubicBezTo>
                  <a:close/>
                  <a:moveTo>
                    <a:pt x="99" y="298"/>
                  </a:moveTo>
                  <a:cubicBezTo>
                    <a:pt x="103" y="295"/>
                    <a:pt x="107" y="291"/>
                    <a:pt x="111" y="288"/>
                  </a:cubicBezTo>
                  <a:cubicBezTo>
                    <a:pt x="114" y="286"/>
                    <a:pt x="117" y="284"/>
                    <a:pt x="119" y="281"/>
                  </a:cubicBezTo>
                  <a:cubicBezTo>
                    <a:pt x="126" y="275"/>
                    <a:pt x="133" y="270"/>
                    <a:pt x="141" y="264"/>
                  </a:cubicBezTo>
                  <a:cubicBezTo>
                    <a:pt x="148" y="259"/>
                    <a:pt x="155" y="253"/>
                    <a:pt x="162" y="248"/>
                  </a:cubicBezTo>
                  <a:cubicBezTo>
                    <a:pt x="165" y="245"/>
                    <a:pt x="169" y="242"/>
                    <a:pt x="171" y="238"/>
                  </a:cubicBezTo>
                  <a:cubicBezTo>
                    <a:pt x="171" y="239"/>
                    <a:pt x="171" y="241"/>
                    <a:pt x="171" y="242"/>
                  </a:cubicBezTo>
                  <a:cubicBezTo>
                    <a:pt x="157" y="252"/>
                    <a:pt x="144" y="264"/>
                    <a:pt x="131" y="275"/>
                  </a:cubicBezTo>
                  <a:cubicBezTo>
                    <a:pt x="124" y="281"/>
                    <a:pt x="117" y="287"/>
                    <a:pt x="109" y="293"/>
                  </a:cubicBezTo>
                  <a:cubicBezTo>
                    <a:pt x="107" y="294"/>
                    <a:pt x="104" y="296"/>
                    <a:pt x="102" y="298"/>
                  </a:cubicBezTo>
                  <a:cubicBezTo>
                    <a:pt x="100" y="300"/>
                    <a:pt x="98" y="301"/>
                    <a:pt x="96" y="302"/>
                  </a:cubicBezTo>
                  <a:cubicBezTo>
                    <a:pt x="96" y="302"/>
                    <a:pt x="98" y="299"/>
                    <a:pt x="99" y="298"/>
                  </a:cubicBezTo>
                  <a:close/>
                  <a:moveTo>
                    <a:pt x="123" y="277"/>
                  </a:moveTo>
                  <a:cubicBezTo>
                    <a:pt x="127" y="274"/>
                    <a:pt x="130" y="271"/>
                    <a:pt x="134" y="268"/>
                  </a:cubicBezTo>
                  <a:cubicBezTo>
                    <a:pt x="141" y="261"/>
                    <a:pt x="147" y="255"/>
                    <a:pt x="155" y="249"/>
                  </a:cubicBezTo>
                  <a:cubicBezTo>
                    <a:pt x="158" y="247"/>
                    <a:pt x="161" y="245"/>
                    <a:pt x="165" y="243"/>
                  </a:cubicBezTo>
                  <a:cubicBezTo>
                    <a:pt x="166" y="242"/>
                    <a:pt x="167" y="241"/>
                    <a:pt x="168" y="240"/>
                  </a:cubicBezTo>
                  <a:cubicBezTo>
                    <a:pt x="169" y="239"/>
                    <a:pt x="171" y="236"/>
                    <a:pt x="170" y="239"/>
                  </a:cubicBezTo>
                  <a:cubicBezTo>
                    <a:pt x="166" y="245"/>
                    <a:pt x="159" y="249"/>
                    <a:pt x="153" y="253"/>
                  </a:cubicBezTo>
                  <a:cubicBezTo>
                    <a:pt x="146" y="259"/>
                    <a:pt x="139" y="265"/>
                    <a:pt x="131" y="271"/>
                  </a:cubicBezTo>
                  <a:cubicBezTo>
                    <a:pt x="129" y="273"/>
                    <a:pt x="126" y="275"/>
                    <a:pt x="123" y="277"/>
                  </a:cubicBezTo>
                  <a:close/>
                  <a:moveTo>
                    <a:pt x="169" y="245"/>
                  </a:moveTo>
                  <a:cubicBezTo>
                    <a:pt x="172" y="242"/>
                    <a:pt x="169" y="245"/>
                    <a:pt x="168" y="246"/>
                  </a:cubicBezTo>
                  <a:cubicBezTo>
                    <a:pt x="167" y="247"/>
                    <a:pt x="165" y="249"/>
                    <a:pt x="164" y="250"/>
                  </a:cubicBezTo>
                  <a:cubicBezTo>
                    <a:pt x="161" y="253"/>
                    <a:pt x="158" y="255"/>
                    <a:pt x="155" y="257"/>
                  </a:cubicBezTo>
                  <a:cubicBezTo>
                    <a:pt x="149" y="262"/>
                    <a:pt x="142" y="268"/>
                    <a:pt x="136" y="273"/>
                  </a:cubicBezTo>
                  <a:cubicBezTo>
                    <a:pt x="133" y="275"/>
                    <a:pt x="129" y="278"/>
                    <a:pt x="126" y="280"/>
                  </a:cubicBezTo>
                  <a:cubicBezTo>
                    <a:pt x="127" y="280"/>
                    <a:pt x="127" y="279"/>
                    <a:pt x="128" y="279"/>
                  </a:cubicBezTo>
                  <a:cubicBezTo>
                    <a:pt x="141" y="267"/>
                    <a:pt x="154" y="255"/>
                    <a:pt x="169" y="245"/>
                  </a:cubicBezTo>
                  <a:close/>
                  <a:moveTo>
                    <a:pt x="171" y="236"/>
                  </a:moveTo>
                  <a:cubicBezTo>
                    <a:pt x="171" y="236"/>
                    <a:pt x="171" y="236"/>
                    <a:pt x="171" y="236"/>
                  </a:cubicBezTo>
                  <a:cubicBezTo>
                    <a:pt x="166" y="241"/>
                    <a:pt x="159" y="245"/>
                    <a:pt x="153" y="250"/>
                  </a:cubicBezTo>
                  <a:cubicBezTo>
                    <a:pt x="146" y="255"/>
                    <a:pt x="140" y="261"/>
                    <a:pt x="133" y="267"/>
                  </a:cubicBezTo>
                  <a:cubicBezTo>
                    <a:pt x="127" y="273"/>
                    <a:pt x="120" y="279"/>
                    <a:pt x="113" y="285"/>
                  </a:cubicBezTo>
                  <a:cubicBezTo>
                    <a:pt x="110" y="288"/>
                    <a:pt x="107" y="290"/>
                    <a:pt x="104" y="293"/>
                  </a:cubicBezTo>
                  <a:cubicBezTo>
                    <a:pt x="102" y="294"/>
                    <a:pt x="98" y="297"/>
                    <a:pt x="96" y="299"/>
                  </a:cubicBezTo>
                  <a:cubicBezTo>
                    <a:pt x="98" y="296"/>
                    <a:pt x="101" y="294"/>
                    <a:pt x="104" y="292"/>
                  </a:cubicBezTo>
                  <a:cubicBezTo>
                    <a:pt x="107" y="290"/>
                    <a:pt x="110" y="287"/>
                    <a:pt x="113" y="284"/>
                  </a:cubicBezTo>
                  <a:cubicBezTo>
                    <a:pt x="120" y="278"/>
                    <a:pt x="127" y="272"/>
                    <a:pt x="133" y="266"/>
                  </a:cubicBezTo>
                  <a:cubicBezTo>
                    <a:pt x="140" y="260"/>
                    <a:pt x="147" y="254"/>
                    <a:pt x="155" y="249"/>
                  </a:cubicBezTo>
                  <a:cubicBezTo>
                    <a:pt x="161" y="244"/>
                    <a:pt x="166" y="238"/>
                    <a:pt x="172" y="233"/>
                  </a:cubicBezTo>
                  <a:cubicBezTo>
                    <a:pt x="171" y="234"/>
                    <a:pt x="171" y="235"/>
                    <a:pt x="171" y="236"/>
                  </a:cubicBezTo>
                  <a:close/>
                  <a:moveTo>
                    <a:pt x="173" y="221"/>
                  </a:moveTo>
                  <a:cubicBezTo>
                    <a:pt x="171" y="221"/>
                    <a:pt x="170" y="222"/>
                    <a:pt x="169" y="223"/>
                  </a:cubicBezTo>
                  <a:cubicBezTo>
                    <a:pt x="170" y="222"/>
                    <a:pt x="172" y="220"/>
                    <a:pt x="173" y="219"/>
                  </a:cubicBezTo>
                  <a:cubicBezTo>
                    <a:pt x="173" y="220"/>
                    <a:pt x="173" y="220"/>
                    <a:pt x="173" y="221"/>
                  </a:cubicBezTo>
                  <a:close/>
                  <a:moveTo>
                    <a:pt x="174" y="208"/>
                  </a:moveTo>
                  <a:cubicBezTo>
                    <a:pt x="173" y="209"/>
                    <a:pt x="172" y="209"/>
                    <a:pt x="172" y="210"/>
                  </a:cubicBezTo>
                  <a:cubicBezTo>
                    <a:pt x="172" y="210"/>
                    <a:pt x="171" y="210"/>
                    <a:pt x="171" y="210"/>
                  </a:cubicBezTo>
                  <a:cubicBezTo>
                    <a:pt x="161" y="217"/>
                    <a:pt x="152" y="225"/>
                    <a:pt x="143" y="232"/>
                  </a:cubicBezTo>
                  <a:cubicBezTo>
                    <a:pt x="133" y="238"/>
                    <a:pt x="123" y="245"/>
                    <a:pt x="113" y="251"/>
                  </a:cubicBezTo>
                  <a:cubicBezTo>
                    <a:pt x="109" y="254"/>
                    <a:pt x="105" y="258"/>
                    <a:pt x="101" y="261"/>
                  </a:cubicBezTo>
                  <a:cubicBezTo>
                    <a:pt x="98" y="262"/>
                    <a:pt x="96" y="264"/>
                    <a:pt x="94" y="265"/>
                  </a:cubicBezTo>
                  <a:cubicBezTo>
                    <a:pt x="93" y="266"/>
                    <a:pt x="93" y="266"/>
                    <a:pt x="94" y="265"/>
                  </a:cubicBezTo>
                  <a:cubicBezTo>
                    <a:pt x="96" y="263"/>
                    <a:pt x="98" y="262"/>
                    <a:pt x="99" y="261"/>
                  </a:cubicBezTo>
                  <a:cubicBezTo>
                    <a:pt x="108" y="254"/>
                    <a:pt x="116" y="248"/>
                    <a:pt x="125" y="242"/>
                  </a:cubicBezTo>
                  <a:cubicBezTo>
                    <a:pt x="141" y="228"/>
                    <a:pt x="159" y="217"/>
                    <a:pt x="174" y="202"/>
                  </a:cubicBezTo>
                  <a:cubicBezTo>
                    <a:pt x="174" y="204"/>
                    <a:pt x="174" y="206"/>
                    <a:pt x="174" y="208"/>
                  </a:cubicBezTo>
                  <a:close/>
                  <a:moveTo>
                    <a:pt x="175" y="198"/>
                  </a:moveTo>
                  <a:cubicBezTo>
                    <a:pt x="175" y="199"/>
                    <a:pt x="174" y="200"/>
                    <a:pt x="174" y="200"/>
                  </a:cubicBezTo>
                  <a:cubicBezTo>
                    <a:pt x="168" y="204"/>
                    <a:pt x="162" y="210"/>
                    <a:pt x="156" y="215"/>
                  </a:cubicBezTo>
                  <a:cubicBezTo>
                    <a:pt x="149" y="221"/>
                    <a:pt x="141" y="226"/>
                    <a:pt x="134" y="231"/>
                  </a:cubicBezTo>
                  <a:cubicBezTo>
                    <a:pt x="127" y="235"/>
                    <a:pt x="121" y="240"/>
                    <a:pt x="115" y="244"/>
                  </a:cubicBezTo>
                  <a:cubicBezTo>
                    <a:pt x="121" y="239"/>
                    <a:pt x="128" y="234"/>
                    <a:pt x="134" y="229"/>
                  </a:cubicBezTo>
                  <a:cubicBezTo>
                    <a:pt x="148" y="218"/>
                    <a:pt x="162" y="207"/>
                    <a:pt x="175" y="195"/>
                  </a:cubicBezTo>
                  <a:cubicBezTo>
                    <a:pt x="175" y="196"/>
                    <a:pt x="175" y="197"/>
                    <a:pt x="175" y="198"/>
                  </a:cubicBezTo>
                  <a:close/>
                  <a:moveTo>
                    <a:pt x="103" y="246"/>
                  </a:moveTo>
                  <a:cubicBezTo>
                    <a:pt x="100" y="248"/>
                    <a:pt x="97" y="250"/>
                    <a:pt x="95" y="252"/>
                  </a:cubicBezTo>
                  <a:cubicBezTo>
                    <a:pt x="95" y="252"/>
                    <a:pt x="93" y="253"/>
                    <a:pt x="92" y="254"/>
                  </a:cubicBezTo>
                  <a:cubicBezTo>
                    <a:pt x="92" y="254"/>
                    <a:pt x="92" y="254"/>
                    <a:pt x="92" y="254"/>
                  </a:cubicBezTo>
                  <a:cubicBezTo>
                    <a:pt x="94" y="253"/>
                    <a:pt x="95" y="252"/>
                    <a:pt x="96" y="250"/>
                  </a:cubicBezTo>
                  <a:cubicBezTo>
                    <a:pt x="102" y="246"/>
                    <a:pt x="107" y="241"/>
                    <a:pt x="112" y="236"/>
                  </a:cubicBezTo>
                  <a:cubicBezTo>
                    <a:pt x="117" y="232"/>
                    <a:pt x="123" y="228"/>
                    <a:pt x="129" y="224"/>
                  </a:cubicBezTo>
                  <a:cubicBezTo>
                    <a:pt x="135" y="218"/>
                    <a:pt x="142" y="213"/>
                    <a:pt x="149" y="208"/>
                  </a:cubicBezTo>
                  <a:cubicBezTo>
                    <a:pt x="154" y="204"/>
                    <a:pt x="159" y="200"/>
                    <a:pt x="165" y="196"/>
                  </a:cubicBezTo>
                  <a:cubicBezTo>
                    <a:pt x="166" y="195"/>
                    <a:pt x="168" y="194"/>
                    <a:pt x="170" y="192"/>
                  </a:cubicBezTo>
                  <a:cubicBezTo>
                    <a:pt x="172" y="191"/>
                    <a:pt x="173" y="190"/>
                    <a:pt x="175" y="188"/>
                  </a:cubicBezTo>
                  <a:cubicBezTo>
                    <a:pt x="175" y="188"/>
                    <a:pt x="176" y="188"/>
                    <a:pt x="176" y="188"/>
                  </a:cubicBezTo>
                  <a:cubicBezTo>
                    <a:pt x="175" y="190"/>
                    <a:pt x="175" y="192"/>
                    <a:pt x="175" y="193"/>
                  </a:cubicBezTo>
                  <a:cubicBezTo>
                    <a:pt x="152" y="212"/>
                    <a:pt x="127" y="228"/>
                    <a:pt x="103" y="246"/>
                  </a:cubicBezTo>
                  <a:close/>
                  <a:moveTo>
                    <a:pt x="176" y="187"/>
                  </a:moveTo>
                  <a:cubicBezTo>
                    <a:pt x="175" y="188"/>
                    <a:pt x="173" y="189"/>
                    <a:pt x="172" y="190"/>
                  </a:cubicBezTo>
                  <a:cubicBezTo>
                    <a:pt x="171" y="190"/>
                    <a:pt x="171" y="191"/>
                    <a:pt x="170" y="191"/>
                  </a:cubicBezTo>
                  <a:cubicBezTo>
                    <a:pt x="158" y="199"/>
                    <a:pt x="146" y="208"/>
                    <a:pt x="134" y="217"/>
                  </a:cubicBezTo>
                  <a:cubicBezTo>
                    <a:pt x="122" y="225"/>
                    <a:pt x="110" y="233"/>
                    <a:pt x="99" y="243"/>
                  </a:cubicBezTo>
                  <a:cubicBezTo>
                    <a:pt x="97" y="244"/>
                    <a:pt x="95" y="246"/>
                    <a:pt x="92" y="248"/>
                  </a:cubicBezTo>
                  <a:cubicBezTo>
                    <a:pt x="94" y="247"/>
                    <a:pt x="96" y="245"/>
                    <a:pt x="98" y="243"/>
                  </a:cubicBezTo>
                  <a:cubicBezTo>
                    <a:pt x="103" y="239"/>
                    <a:pt x="108" y="233"/>
                    <a:pt x="114" y="229"/>
                  </a:cubicBezTo>
                  <a:cubicBezTo>
                    <a:pt x="125" y="220"/>
                    <a:pt x="136" y="212"/>
                    <a:pt x="147" y="203"/>
                  </a:cubicBezTo>
                  <a:cubicBezTo>
                    <a:pt x="157" y="196"/>
                    <a:pt x="168" y="188"/>
                    <a:pt x="176" y="179"/>
                  </a:cubicBezTo>
                  <a:cubicBezTo>
                    <a:pt x="176" y="182"/>
                    <a:pt x="176" y="184"/>
                    <a:pt x="176" y="187"/>
                  </a:cubicBezTo>
                  <a:close/>
                  <a:moveTo>
                    <a:pt x="130" y="215"/>
                  </a:moveTo>
                  <a:cubicBezTo>
                    <a:pt x="123" y="221"/>
                    <a:pt x="115" y="226"/>
                    <a:pt x="108" y="233"/>
                  </a:cubicBezTo>
                  <a:cubicBezTo>
                    <a:pt x="105" y="236"/>
                    <a:pt x="102" y="239"/>
                    <a:pt x="98" y="242"/>
                  </a:cubicBezTo>
                  <a:cubicBezTo>
                    <a:pt x="96" y="244"/>
                    <a:pt x="94" y="245"/>
                    <a:pt x="92" y="247"/>
                  </a:cubicBezTo>
                  <a:cubicBezTo>
                    <a:pt x="92" y="246"/>
                    <a:pt x="92" y="244"/>
                    <a:pt x="92" y="243"/>
                  </a:cubicBezTo>
                  <a:cubicBezTo>
                    <a:pt x="99" y="239"/>
                    <a:pt x="104" y="233"/>
                    <a:pt x="110" y="228"/>
                  </a:cubicBezTo>
                  <a:cubicBezTo>
                    <a:pt x="118" y="221"/>
                    <a:pt x="127" y="214"/>
                    <a:pt x="136" y="208"/>
                  </a:cubicBezTo>
                  <a:cubicBezTo>
                    <a:pt x="143" y="202"/>
                    <a:pt x="151" y="197"/>
                    <a:pt x="159" y="191"/>
                  </a:cubicBezTo>
                  <a:cubicBezTo>
                    <a:pt x="163" y="189"/>
                    <a:pt x="166" y="186"/>
                    <a:pt x="170" y="183"/>
                  </a:cubicBezTo>
                  <a:cubicBezTo>
                    <a:pt x="171" y="182"/>
                    <a:pt x="172" y="182"/>
                    <a:pt x="173" y="181"/>
                  </a:cubicBezTo>
                  <a:cubicBezTo>
                    <a:pt x="161" y="194"/>
                    <a:pt x="145" y="203"/>
                    <a:pt x="130" y="215"/>
                  </a:cubicBezTo>
                  <a:close/>
                  <a:moveTo>
                    <a:pt x="92" y="249"/>
                  </a:moveTo>
                  <a:cubicBezTo>
                    <a:pt x="94" y="248"/>
                    <a:pt x="96" y="246"/>
                    <a:pt x="99" y="244"/>
                  </a:cubicBezTo>
                  <a:cubicBezTo>
                    <a:pt x="102" y="241"/>
                    <a:pt x="107" y="238"/>
                    <a:pt x="111" y="234"/>
                  </a:cubicBezTo>
                  <a:cubicBezTo>
                    <a:pt x="119" y="229"/>
                    <a:pt x="127" y="223"/>
                    <a:pt x="135" y="217"/>
                  </a:cubicBezTo>
                  <a:cubicBezTo>
                    <a:pt x="142" y="212"/>
                    <a:pt x="150" y="206"/>
                    <a:pt x="158" y="200"/>
                  </a:cubicBezTo>
                  <a:cubicBezTo>
                    <a:pt x="160" y="199"/>
                    <a:pt x="162" y="198"/>
                    <a:pt x="164" y="196"/>
                  </a:cubicBezTo>
                  <a:cubicBezTo>
                    <a:pt x="140" y="215"/>
                    <a:pt x="115" y="233"/>
                    <a:pt x="92" y="253"/>
                  </a:cubicBezTo>
                  <a:cubicBezTo>
                    <a:pt x="92" y="252"/>
                    <a:pt x="92" y="250"/>
                    <a:pt x="92" y="249"/>
                  </a:cubicBezTo>
                  <a:close/>
                  <a:moveTo>
                    <a:pt x="92" y="254"/>
                  </a:moveTo>
                  <a:cubicBezTo>
                    <a:pt x="99" y="251"/>
                    <a:pt x="105" y="245"/>
                    <a:pt x="111" y="241"/>
                  </a:cubicBezTo>
                  <a:cubicBezTo>
                    <a:pt x="119" y="235"/>
                    <a:pt x="126" y="230"/>
                    <a:pt x="133" y="225"/>
                  </a:cubicBezTo>
                  <a:cubicBezTo>
                    <a:pt x="141" y="220"/>
                    <a:pt x="148" y="214"/>
                    <a:pt x="155" y="209"/>
                  </a:cubicBezTo>
                  <a:cubicBezTo>
                    <a:pt x="159" y="206"/>
                    <a:pt x="163" y="203"/>
                    <a:pt x="167" y="200"/>
                  </a:cubicBezTo>
                  <a:cubicBezTo>
                    <a:pt x="168" y="200"/>
                    <a:pt x="169" y="199"/>
                    <a:pt x="169" y="199"/>
                  </a:cubicBezTo>
                  <a:cubicBezTo>
                    <a:pt x="157" y="210"/>
                    <a:pt x="144" y="220"/>
                    <a:pt x="131" y="231"/>
                  </a:cubicBezTo>
                  <a:cubicBezTo>
                    <a:pt x="124" y="236"/>
                    <a:pt x="118" y="241"/>
                    <a:pt x="111" y="246"/>
                  </a:cubicBezTo>
                  <a:cubicBezTo>
                    <a:pt x="105" y="251"/>
                    <a:pt x="98" y="254"/>
                    <a:pt x="93" y="260"/>
                  </a:cubicBezTo>
                  <a:cubicBezTo>
                    <a:pt x="93" y="258"/>
                    <a:pt x="92" y="256"/>
                    <a:pt x="92" y="254"/>
                  </a:cubicBezTo>
                  <a:close/>
                  <a:moveTo>
                    <a:pt x="93" y="261"/>
                  </a:moveTo>
                  <a:cubicBezTo>
                    <a:pt x="96" y="257"/>
                    <a:pt x="100" y="254"/>
                    <a:pt x="105" y="251"/>
                  </a:cubicBezTo>
                  <a:cubicBezTo>
                    <a:pt x="103" y="252"/>
                    <a:pt x="102" y="253"/>
                    <a:pt x="101" y="254"/>
                  </a:cubicBezTo>
                  <a:cubicBezTo>
                    <a:pt x="99" y="256"/>
                    <a:pt x="95" y="259"/>
                    <a:pt x="93" y="261"/>
                  </a:cubicBezTo>
                  <a:cubicBezTo>
                    <a:pt x="93" y="261"/>
                    <a:pt x="93" y="261"/>
                    <a:pt x="93" y="261"/>
                  </a:cubicBezTo>
                  <a:close/>
                  <a:moveTo>
                    <a:pt x="93" y="195"/>
                  </a:moveTo>
                  <a:cubicBezTo>
                    <a:pt x="95" y="192"/>
                    <a:pt x="99" y="189"/>
                    <a:pt x="102" y="187"/>
                  </a:cubicBezTo>
                  <a:cubicBezTo>
                    <a:pt x="99" y="190"/>
                    <a:pt x="95" y="193"/>
                    <a:pt x="92" y="196"/>
                  </a:cubicBezTo>
                  <a:cubicBezTo>
                    <a:pt x="92" y="196"/>
                    <a:pt x="92" y="196"/>
                    <a:pt x="92" y="196"/>
                  </a:cubicBezTo>
                  <a:cubicBezTo>
                    <a:pt x="92" y="196"/>
                    <a:pt x="92" y="196"/>
                    <a:pt x="93" y="195"/>
                  </a:cubicBezTo>
                  <a:close/>
                  <a:moveTo>
                    <a:pt x="152" y="166"/>
                  </a:moveTo>
                  <a:cubicBezTo>
                    <a:pt x="147" y="170"/>
                    <a:pt x="141" y="174"/>
                    <a:pt x="135" y="178"/>
                  </a:cubicBezTo>
                  <a:cubicBezTo>
                    <a:pt x="136" y="177"/>
                    <a:pt x="136" y="175"/>
                    <a:pt x="136" y="174"/>
                  </a:cubicBezTo>
                  <a:cubicBezTo>
                    <a:pt x="137" y="173"/>
                    <a:pt x="139" y="171"/>
                    <a:pt x="140" y="169"/>
                  </a:cubicBezTo>
                  <a:cubicBezTo>
                    <a:pt x="144" y="168"/>
                    <a:pt x="148" y="167"/>
                    <a:pt x="152" y="166"/>
                  </a:cubicBezTo>
                  <a:close/>
                  <a:moveTo>
                    <a:pt x="161" y="164"/>
                  </a:moveTo>
                  <a:cubicBezTo>
                    <a:pt x="153" y="171"/>
                    <a:pt x="144" y="178"/>
                    <a:pt x="135" y="184"/>
                  </a:cubicBezTo>
                  <a:cubicBezTo>
                    <a:pt x="135" y="184"/>
                    <a:pt x="135" y="184"/>
                    <a:pt x="135" y="183"/>
                  </a:cubicBezTo>
                  <a:cubicBezTo>
                    <a:pt x="141" y="178"/>
                    <a:pt x="148" y="173"/>
                    <a:pt x="153" y="166"/>
                  </a:cubicBezTo>
                  <a:cubicBezTo>
                    <a:pt x="153" y="166"/>
                    <a:pt x="153" y="166"/>
                    <a:pt x="153" y="166"/>
                  </a:cubicBezTo>
                  <a:cubicBezTo>
                    <a:pt x="156" y="165"/>
                    <a:pt x="158" y="165"/>
                    <a:pt x="161" y="164"/>
                  </a:cubicBezTo>
                  <a:close/>
                  <a:moveTo>
                    <a:pt x="168" y="163"/>
                  </a:moveTo>
                  <a:cubicBezTo>
                    <a:pt x="155" y="173"/>
                    <a:pt x="142" y="184"/>
                    <a:pt x="129" y="193"/>
                  </a:cubicBezTo>
                  <a:cubicBezTo>
                    <a:pt x="129" y="193"/>
                    <a:pt x="129" y="193"/>
                    <a:pt x="129" y="193"/>
                  </a:cubicBezTo>
                  <a:cubicBezTo>
                    <a:pt x="127" y="195"/>
                    <a:pt x="125" y="197"/>
                    <a:pt x="123" y="198"/>
                  </a:cubicBezTo>
                  <a:cubicBezTo>
                    <a:pt x="116" y="203"/>
                    <a:pt x="110" y="208"/>
                    <a:pt x="104" y="213"/>
                  </a:cubicBezTo>
                  <a:cubicBezTo>
                    <a:pt x="103" y="215"/>
                    <a:pt x="101" y="217"/>
                    <a:pt x="99" y="219"/>
                  </a:cubicBezTo>
                  <a:cubicBezTo>
                    <a:pt x="97" y="221"/>
                    <a:pt x="94" y="223"/>
                    <a:pt x="92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94" y="223"/>
                    <a:pt x="97" y="219"/>
                    <a:pt x="99" y="217"/>
                  </a:cubicBezTo>
                  <a:cubicBezTo>
                    <a:pt x="102" y="214"/>
                    <a:pt x="104" y="211"/>
                    <a:pt x="107" y="209"/>
                  </a:cubicBezTo>
                  <a:cubicBezTo>
                    <a:pt x="113" y="203"/>
                    <a:pt x="120" y="198"/>
                    <a:pt x="126" y="193"/>
                  </a:cubicBezTo>
                  <a:cubicBezTo>
                    <a:pt x="128" y="192"/>
                    <a:pt x="129" y="192"/>
                    <a:pt x="130" y="191"/>
                  </a:cubicBezTo>
                  <a:cubicBezTo>
                    <a:pt x="131" y="190"/>
                    <a:pt x="132" y="190"/>
                    <a:pt x="133" y="189"/>
                  </a:cubicBezTo>
                  <a:cubicBezTo>
                    <a:pt x="143" y="181"/>
                    <a:pt x="153" y="174"/>
                    <a:pt x="162" y="164"/>
                  </a:cubicBezTo>
                  <a:cubicBezTo>
                    <a:pt x="162" y="164"/>
                    <a:pt x="162" y="164"/>
                    <a:pt x="162" y="164"/>
                  </a:cubicBezTo>
                  <a:cubicBezTo>
                    <a:pt x="164" y="164"/>
                    <a:pt x="166" y="164"/>
                    <a:pt x="168" y="163"/>
                  </a:cubicBezTo>
                  <a:close/>
                  <a:moveTo>
                    <a:pt x="140" y="169"/>
                  </a:moveTo>
                  <a:cubicBezTo>
                    <a:pt x="139" y="170"/>
                    <a:pt x="138" y="171"/>
                    <a:pt x="138" y="171"/>
                  </a:cubicBezTo>
                  <a:cubicBezTo>
                    <a:pt x="137" y="172"/>
                    <a:pt x="136" y="173"/>
                    <a:pt x="136" y="173"/>
                  </a:cubicBezTo>
                  <a:cubicBezTo>
                    <a:pt x="136" y="172"/>
                    <a:pt x="136" y="172"/>
                    <a:pt x="136" y="171"/>
                  </a:cubicBezTo>
                  <a:cubicBezTo>
                    <a:pt x="136" y="171"/>
                    <a:pt x="136" y="171"/>
                    <a:pt x="136" y="171"/>
                  </a:cubicBezTo>
                  <a:cubicBezTo>
                    <a:pt x="136" y="170"/>
                    <a:pt x="137" y="170"/>
                    <a:pt x="137" y="170"/>
                  </a:cubicBezTo>
                  <a:cubicBezTo>
                    <a:pt x="138" y="170"/>
                    <a:pt x="139" y="170"/>
                    <a:pt x="140" y="169"/>
                  </a:cubicBezTo>
                  <a:close/>
                  <a:moveTo>
                    <a:pt x="133" y="172"/>
                  </a:moveTo>
                  <a:cubicBezTo>
                    <a:pt x="132" y="172"/>
                    <a:pt x="132" y="172"/>
                    <a:pt x="132" y="173"/>
                  </a:cubicBezTo>
                  <a:cubicBezTo>
                    <a:pt x="132" y="172"/>
                    <a:pt x="132" y="172"/>
                    <a:pt x="133" y="172"/>
                  </a:cubicBezTo>
                  <a:cubicBezTo>
                    <a:pt x="133" y="172"/>
                    <a:pt x="133" y="172"/>
                    <a:pt x="133" y="172"/>
                  </a:cubicBezTo>
                  <a:close/>
                  <a:moveTo>
                    <a:pt x="131" y="174"/>
                  </a:moveTo>
                  <a:cubicBezTo>
                    <a:pt x="132" y="174"/>
                    <a:pt x="132" y="173"/>
                    <a:pt x="133" y="173"/>
                  </a:cubicBezTo>
                  <a:cubicBezTo>
                    <a:pt x="133" y="174"/>
                    <a:pt x="133" y="175"/>
                    <a:pt x="133" y="176"/>
                  </a:cubicBezTo>
                  <a:cubicBezTo>
                    <a:pt x="132" y="177"/>
                    <a:pt x="130" y="178"/>
                    <a:pt x="129" y="179"/>
                  </a:cubicBezTo>
                  <a:cubicBezTo>
                    <a:pt x="129" y="177"/>
                    <a:pt x="130" y="176"/>
                    <a:pt x="131" y="174"/>
                  </a:cubicBezTo>
                  <a:close/>
                  <a:moveTo>
                    <a:pt x="131" y="177"/>
                  </a:moveTo>
                  <a:cubicBezTo>
                    <a:pt x="132" y="177"/>
                    <a:pt x="132" y="177"/>
                    <a:pt x="133" y="176"/>
                  </a:cubicBezTo>
                  <a:cubicBezTo>
                    <a:pt x="133" y="178"/>
                    <a:pt x="133" y="179"/>
                    <a:pt x="133" y="180"/>
                  </a:cubicBezTo>
                  <a:cubicBezTo>
                    <a:pt x="131" y="182"/>
                    <a:pt x="129" y="183"/>
                    <a:pt x="128" y="184"/>
                  </a:cubicBezTo>
                  <a:cubicBezTo>
                    <a:pt x="128" y="182"/>
                    <a:pt x="128" y="180"/>
                    <a:pt x="129" y="179"/>
                  </a:cubicBezTo>
                  <a:cubicBezTo>
                    <a:pt x="130" y="179"/>
                    <a:pt x="131" y="178"/>
                    <a:pt x="131" y="177"/>
                  </a:cubicBezTo>
                  <a:close/>
                  <a:moveTo>
                    <a:pt x="132" y="185"/>
                  </a:moveTo>
                  <a:cubicBezTo>
                    <a:pt x="130" y="186"/>
                    <a:pt x="129" y="187"/>
                    <a:pt x="128" y="188"/>
                  </a:cubicBezTo>
                  <a:cubicBezTo>
                    <a:pt x="127" y="187"/>
                    <a:pt x="127" y="186"/>
                    <a:pt x="127" y="185"/>
                  </a:cubicBezTo>
                  <a:cubicBezTo>
                    <a:pt x="129" y="184"/>
                    <a:pt x="131" y="183"/>
                    <a:pt x="133" y="181"/>
                  </a:cubicBezTo>
                  <a:cubicBezTo>
                    <a:pt x="132" y="183"/>
                    <a:pt x="132" y="184"/>
                    <a:pt x="132" y="185"/>
                  </a:cubicBezTo>
                  <a:close/>
                  <a:moveTo>
                    <a:pt x="135" y="179"/>
                  </a:moveTo>
                  <a:cubicBezTo>
                    <a:pt x="136" y="178"/>
                    <a:pt x="137" y="178"/>
                    <a:pt x="138" y="177"/>
                  </a:cubicBezTo>
                  <a:cubicBezTo>
                    <a:pt x="141" y="175"/>
                    <a:pt x="144" y="173"/>
                    <a:pt x="147" y="171"/>
                  </a:cubicBezTo>
                  <a:cubicBezTo>
                    <a:pt x="148" y="170"/>
                    <a:pt x="150" y="169"/>
                    <a:pt x="151" y="168"/>
                  </a:cubicBezTo>
                  <a:cubicBezTo>
                    <a:pt x="151" y="168"/>
                    <a:pt x="151" y="168"/>
                    <a:pt x="151" y="168"/>
                  </a:cubicBezTo>
                  <a:cubicBezTo>
                    <a:pt x="150" y="169"/>
                    <a:pt x="149" y="170"/>
                    <a:pt x="148" y="170"/>
                  </a:cubicBezTo>
                  <a:cubicBezTo>
                    <a:pt x="144" y="175"/>
                    <a:pt x="140" y="179"/>
                    <a:pt x="135" y="182"/>
                  </a:cubicBezTo>
                  <a:cubicBezTo>
                    <a:pt x="135" y="181"/>
                    <a:pt x="135" y="180"/>
                    <a:pt x="135" y="179"/>
                  </a:cubicBezTo>
                  <a:close/>
                  <a:moveTo>
                    <a:pt x="127" y="191"/>
                  </a:moveTo>
                  <a:cubicBezTo>
                    <a:pt x="128" y="191"/>
                    <a:pt x="128" y="191"/>
                    <a:pt x="129" y="191"/>
                  </a:cubicBezTo>
                  <a:cubicBezTo>
                    <a:pt x="126" y="193"/>
                    <a:pt x="123" y="195"/>
                    <a:pt x="121" y="197"/>
                  </a:cubicBezTo>
                  <a:cubicBezTo>
                    <a:pt x="115" y="201"/>
                    <a:pt x="109" y="205"/>
                    <a:pt x="104" y="210"/>
                  </a:cubicBezTo>
                  <a:cubicBezTo>
                    <a:pt x="101" y="213"/>
                    <a:pt x="99" y="216"/>
                    <a:pt x="96" y="219"/>
                  </a:cubicBezTo>
                  <a:cubicBezTo>
                    <a:pt x="95" y="220"/>
                    <a:pt x="93" y="222"/>
                    <a:pt x="92" y="223"/>
                  </a:cubicBezTo>
                  <a:cubicBezTo>
                    <a:pt x="92" y="222"/>
                    <a:pt x="92" y="221"/>
                    <a:pt x="92" y="220"/>
                  </a:cubicBezTo>
                  <a:cubicBezTo>
                    <a:pt x="97" y="217"/>
                    <a:pt x="101" y="212"/>
                    <a:pt x="105" y="208"/>
                  </a:cubicBezTo>
                  <a:cubicBezTo>
                    <a:pt x="112" y="202"/>
                    <a:pt x="119" y="197"/>
                    <a:pt x="126" y="192"/>
                  </a:cubicBezTo>
                  <a:cubicBezTo>
                    <a:pt x="126" y="191"/>
                    <a:pt x="127" y="191"/>
                    <a:pt x="127" y="191"/>
                  </a:cubicBezTo>
                  <a:cubicBezTo>
                    <a:pt x="127" y="191"/>
                    <a:pt x="127" y="191"/>
                    <a:pt x="127" y="191"/>
                  </a:cubicBezTo>
                  <a:close/>
                  <a:moveTo>
                    <a:pt x="134" y="185"/>
                  </a:moveTo>
                  <a:cubicBezTo>
                    <a:pt x="138" y="182"/>
                    <a:pt x="142" y="180"/>
                    <a:pt x="146" y="177"/>
                  </a:cubicBezTo>
                  <a:cubicBezTo>
                    <a:pt x="149" y="174"/>
                    <a:pt x="152" y="172"/>
                    <a:pt x="155" y="170"/>
                  </a:cubicBezTo>
                  <a:cubicBezTo>
                    <a:pt x="156" y="169"/>
                    <a:pt x="157" y="169"/>
                    <a:pt x="157" y="168"/>
                  </a:cubicBezTo>
                  <a:cubicBezTo>
                    <a:pt x="150" y="175"/>
                    <a:pt x="142" y="181"/>
                    <a:pt x="134" y="187"/>
                  </a:cubicBezTo>
                  <a:cubicBezTo>
                    <a:pt x="134" y="187"/>
                    <a:pt x="134" y="186"/>
                    <a:pt x="134" y="185"/>
                  </a:cubicBezTo>
                  <a:close/>
                  <a:moveTo>
                    <a:pt x="92" y="213"/>
                  </a:moveTo>
                  <a:cubicBezTo>
                    <a:pt x="96" y="211"/>
                    <a:pt x="99" y="207"/>
                    <a:pt x="103" y="204"/>
                  </a:cubicBezTo>
                  <a:cubicBezTo>
                    <a:pt x="108" y="199"/>
                    <a:pt x="114" y="194"/>
                    <a:pt x="121" y="190"/>
                  </a:cubicBezTo>
                  <a:cubicBezTo>
                    <a:pt x="122" y="189"/>
                    <a:pt x="123" y="188"/>
                    <a:pt x="124" y="187"/>
                  </a:cubicBezTo>
                  <a:cubicBezTo>
                    <a:pt x="124" y="188"/>
                    <a:pt x="125" y="189"/>
                    <a:pt x="125" y="190"/>
                  </a:cubicBezTo>
                  <a:cubicBezTo>
                    <a:pt x="122" y="192"/>
                    <a:pt x="119" y="194"/>
                    <a:pt x="116" y="196"/>
                  </a:cubicBezTo>
                  <a:cubicBezTo>
                    <a:pt x="111" y="200"/>
                    <a:pt x="107" y="204"/>
                    <a:pt x="102" y="208"/>
                  </a:cubicBezTo>
                  <a:cubicBezTo>
                    <a:pt x="99" y="211"/>
                    <a:pt x="95" y="214"/>
                    <a:pt x="92" y="218"/>
                  </a:cubicBezTo>
                  <a:cubicBezTo>
                    <a:pt x="92" y="216"/>
                    <a:pt x="92" y="215"/>
                    <a:pt x="92" y="213"/>
                  </a:cubicBezTo>
                  <a:close/>
                  <a:moveTo>
                    <a:pt x="124" y="192"/>
                  </a:moveTo>
                  <a:cubicBezTo>
                    <a:pt x="118" y="196"/>
                    <a:pt x="113" y="201"/>
                    <a:pt x="107" y="205"/>
                  </a:cubicBezTo>
                  <a:cubicBezTo>
                    <a:pt x="105" y="207"/>
                    <a:pt x="102" y="210"/>
                    <a:pt x="99" y="212"/>
                  </a:cubicBezTo>
                  <a:cubicBezTo>
                    <a:pt x="98" y="213"/>
                    <a:pt x="97" y="214"/>
                    <a:pt x="96" y="215"/>
                  </a:cubicBezTo>
                  <a:cubicBezTo>
                    <a:pt x="95" y="217"/>
                    <a:pt x="93" y="218"/>
                    <a:pt x="92" y="219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3" y="217"/>
                    <a:pt x="96" y="215"/>
                    <a:pt x="98" y="213"/>
                  </a:cubicBezTo>
                  <a:cubicBezTo>
                    <a:pt x="100" y="210"/>
                    <a:pt x="103" y="208"/>
                    <a:pt x="105" y="206"/>
                  </a:cubicBezTo>
                  <a:cubicBezTo>
                    <a:pt x="111" y="201"/>
                    <a:pt x="117" y="197"/>
                    <a:pt x="123" y="192"/>
                  </a:cubicBezTo>
                  <a:cubicBezTo>
                    <a:pt x="124" y="192"/>
                    <a:pt x="125" y="191"/>
                    <a:pt x="126" y="190"/>
                  </a:cubicBezTo>
                  <a:cubicBezTo>
                    <a:pt x="126" y="190"/>
                    <a:pt x="126" y="190"/>
                    <a:pt x="126" y="190"/>
                  </a:cubicBezTo>
                  <a:cubicBezTo>
                    <a:pt x="126" y="191"/>
                    <a:pt x="125" y="191"/>
                    <a:pt x="124" y="192"/>
                  </a:cubicBezTo>
                  <a:close/>
                  <a:moveTo>
                    <a:pt x="129" y="188"/>
                  </a:moveTo>
                  <a:cubicBezTo>
                    <a:pt x="129" y="188"/>
                    <a:pt x="129" y="188"/>
                    <a:pt x="128" y="188"/>
                  </a:cubicBezTo>
                  <a:cubicBezTo>
                    <a:pt x="129" y="188"/>
                    <a:pt x="130" y="187"/>
                    <a:pt x="131" y="186"/>
                  </a:cubicBezTo>
                  <a:cubicBezTo>
                    <a:pt x="130" y="187"/>
                    <a:pt x="130" y="187"/>
                    <a:pt x="129" y="188"/>
                  </a:cubicBezTo>
                  <a:close/>
                  <a:moveTo>
                    <a:pt x="124" y="187"/>
                  </a:moveTo>
                  <a:cubicBezTo>
                    <a:pt x="123" y="187"/>
                    <a:pt x="122" y="188"/>
                    <a:pt x="120" y="189"/>
                  </a:cubicBezTo>
                  <a:cubicBezTo>
                    <a:pt x="115" y="193"/>
                    <a:pt x="111" y="196"/>
                    <a:pt x="106" y="200"/>
                  </a:cubicBezTo>
                  <a:cubicBezTo>
                    <a:pt x="101" y="204"/>
                    <a:pt x="97" y="208"/>
                    <a:pt x="93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3" y="211"/>
                    <a:pt x="95" y="209"/>
                    <a:pt x="95" y="208"/>
                  </a:cubicBezTo>
                  <a:cubicBezTo>
                    <a:pt x="97" y="206"/>
                    <a:pt x="100" y="204"/>
                    <a:pt x="102" y="201"/>
                  </a:cubicBezTo>
                  <a:cubicBezTo>
                    <a:pt x="106" y="197"/>
                    <a:pt x="111" y="193"/>
                    <a:pt x="116" y="189"/>
                  </a:cubicBezTo>
                  <a:cubicBezTo>
                    <a:pt x="119" y="187"/>
                    <a:pt x="122" y="185"/>
                    <a:pt x="124" y="183"/>
                  </a:cubicBezTo>
                  <a:cubicBezTo>
                    <a:pt x="124" y="184"/>
                    <a:pt x="124" y="185"/>
                    <a:pt x="124" y="187"/>
                  </a:cubicBezTo>
                  <a:close/>
                  <a:moveTo>
                    <a:pt x="92" y="229"/>
                  </a:moveTo>
                  <a:cubicBezTo>
                    <a:pt x="93" y="228"/>
                    <a:pt x="94" y="227"/>
                    <a:pt x="96" y="226"/>
                  </a:cubicBezTo>
                  <a:cubicBezTo>
                    <a:pt x="94" y="228"/>
                    <a:pt x="93" y="229"/>
                    <a:pt x="92" y="231"/>
                  </a:cubicBezTo>
                  <a:cubicBezTo>
                    <a:pt x="92" y="230"/>
                    <a:pt x="92" y="230"/>
                    <a:pt x="92" y="229"/>
                  </a:cubicBezTo>
                  <a:close/>
                  <a:moveTo>
                    <a:pt x="92" y="225"/>
                  </a:moveTo>
                  <a:cubicBezTo>
                    <a:pt x="93" y="225"/>
                    <a:pt x="94" y="224"/>
                    <a:pt x="95" y="223"/>
                  </a:cubicBezTo>
                  <a:cubicBezTo>
                    <a:pt x="94" y="225"/>
                    <a:pt x="93" y="226"/>
                    <a:pt x="92" y="227"/>
                  </a:cubicBezTo>
                  <a:cubicBezTo>
                    <a:pt x="92" y="226"/>
                    <a:pt x="92" y="226"/>
                    <a:pt x="92" y="225"/>
                  </a:cubicBezTo>
                  <a:close/>
                  <a:moveTo>
                    <a:pt x="92" y="197"/>
                  </a:moveTo>
                  <a:cubicBezTo>
                    <a:pt x="96" y="193"/>
                    <a:pt x="101" y="189"/>
                    <a:pt x="106" y="185"/>
                  </a:cubicBezTo>
                  <a:cubicBezTo>
                    <a:pt x="107" y="184"/>
                    <a:pt x="108" y="184"/>
                    <a:pt x="108" y="183"/>
                  </a:cubicBezTo>
                  <a:cubicBezTo>
                    <a:pt x="110" y="182"/>
                    <a:pt x="112" y="181"/>
                    <a:pt x="114" y="180"/>
                  </a:cubicBezTo>
                  <a:cubicBezTo>
                    <a:pt x="107" y="186"/>
                    <a:pt x="99" y="192"/>
                    <a:pt x="92" y="200"/>
                  </a:cubicBezTo>
                  <a:cubicBezTo>
                    <a:pt x="92" y="199"/>
                    <a:pt x="92" y="198"/>
                    <a:pt x="92" y="197"/>
                  </a:cubicBezTo>
                  <a:close/>
                  <a:moveTo>
                    <a:pt x="92" y="200"/>
                  </a:moveTo>
                  <a:cubicBezTo>
                    <a:pt x="93" y="199"/>
                    <a:pt x="94" y="198"/>
                    <a:pt x="95" y="197"/>
                  </a:cubicBezTo>
                  <a:cubicBezTo>
                    <a:pt x="98" y="194"/>
                    <a:pt x="101" y="192"/>
                    <a:pt x="104" y="189"/>
                  </a:cubicBezTo>
                  <a:cubicBezTo>
                    <a:pt x="108" y="186"/>
                    <a:pt x="112" y="182"/>
                    <a:pt x="117" y="179"/>
                  </a:cubicBezTo>
                  <a:cubicBezTo>
                    <a:pt x="118" y="178"/>
                    <a:pt x="119" y="178"/>
                    <a:pt x="120" y="177"/>
                  </a:cubicBezTo>
                  <a:cubicBezTo>
                    <a:pt x="118" y="179"/>
                    <a:pt x="116" y="181"/>
                    <a:pt x="113" y="182"/>
                  </a:cubicBezTo>
                  <a:cubicBezTo>
                    <a:pt x="107" y="187"/>
                    <a:pt x="101" y="192"/>
                    <a:pt x="96" y="197"/>
                  </a:cubicBezTo>
                  <a:cubicBezTo>
                    <a:pt x="94" y="199"/>
                    <a:pt x="93" y="200"/>
                    <a:pt x="92" y="200"/>
                  </a:cubicBezTo>
                  <a:cubicBezTo>
                    <a:pt x="92" y="200"/>
                    <a:pt x="92" y="200"/>
                    <a:pt x="92" y="200"/>
                  </a:cubicBezTo>
                  <a:close/>
                  <a:moveTo>
                    <a:pt x="127" y="177"/>
                  </a:moveTo>
                  <a:cubicBezTo>
                    <a:pt x="124" y="179"/>
                    <a:pt x="121" y="181"/>
                    <a:pt x="118" y="184"/>
                  </a:cubicBezTo>
                  <a:cubicBezTo>
                    <a:pt x="110" y="190"/>
                    <a:pt x="102" y="197"/>
                    <a:pt x="95" y="204"/>
                  </a:cubicBezTo>
                  <a:cubicBezTo>
                    <a:pt x="94" y="205"/>
                    <a:pt x="93" y="206"/>
                    <a:pt x="92" y="207"/>
                  </a:cubicBezTo>
                  <a:cubicBezTo>
                    <a:pt x="92" y="207"/>
                    <a:pt x="92" y="206"/>
                    <a:pt x="92" y="206"/>
                  </a:cubicBezTo>
                  <a:cubicBezTo>
                    <a:pt x="92" y="206"/>
                    <a:pt x="92" y="206"/>
                    <a:pt x="92" y="206"/>
                  </a:cubicBezTo>
                  <a:cubicBezTo>
                    <a:pt x="94" y="204"/>
                    <a:pt x="96" y="202"/>
                    <a:pt x="98" y="201"/>
                  </a:cubicBezTo>
                  <a:cubicBezTo>
                    <a:pt x="101" y="197"/>
                    <a:pt x="105" y="194"/>
                    <a:pt x="109" y="191"/>
                  </a:cubicBezTo>
                  <a:cubicBezTo>
                    <a:pt x="115" y="185"/>
                    <a:pt x="122" y="180"/>
                    <a:pt x="128" y="173"/>
                  </a:cubicBezTo>
                  <a:cubicBezTo>
                    <a:pt x="128" y="174"/>
                    <a:pt x="127" y="176"/>
                    <a:pt x="127" y="177"/>
                  </a:cubicBezTo>
                  <a:close/>
                  <a:moveTo>
                    <a:pt x="115" y="187"/>
                  </a:moveTo>
                  <a:cubicBezTo>
                    <a:pt x="119" y="184"/>
                    <a:pt x="122" y="181"/>
                    <a:pt x="126" y="178"/>
                  </a:cubicBezTo>
                  <a:cubicBezTo>
                    <a:pt x="125" y="180"/>
                    <a:pt x="125" y="181"/>
                    <a:pt x="125" y="182"/>
                  </a:cubicBezTo>
                  <a:cubicBezTo>
                    <a:pt x="121" y="185"/>
                    <a:pt x="117" y="188"/>
                    <a:pt x="113" y="191"/>
                  </a:cubicBezTo>
                  <a:cubicBezTo>
                    <a:pt x="108" y="194"/>
                    <a:pt x="104" y="198"/>
                    <a:pt x="100" y="202"/>
                  </a:cubicBezTo>
                  <a:cubicBezTo>
                    <a:pt x="97" y="205"/>
                    <a:pt x="94" y="207"/>
                    <a:pt x="92" y="210"/>
                  </a:cubicBezTo>
                  <a:cubicBezTo>
                    <a:pt x="92" y="209"/>
                    <a:pt x="92" y="209"/>
                    <a:pt x="92" y="208"/>
                  </a:cubicBezTo>
                  <a:cubicBezTo>
                    <a:pt x="100" y="201"/>
                    <a:pt x="107" y="194"/>
                    <a:pt x="115" y="187"/>
                  </a:cubicBezTo>
                  <a:close/>
                  <a:moveTo>
                    <a:pt x="92" y="233"/>
                  </a:moveTo>
                  <a:cubicBezTo>
                    <a:pt x="94" y="231"/>
                    <a:pt x="96" y="229"/>
                    <a:pt x="98" y="227"/>
                  </a:cubicBezTo>
                  <a:cubicBezTo>
                    <a:pt x="102" y="223"/>
                    <a:pt x="106" y="221"/>
                    <a:pt x="110" y="217"/>
                  </a:cubicBezTo>
                  <a:cubicBezTo>
                    <a:pt x="118" y="211"/>
                    <a:pt x="126" y="205"/>
                    <a:pt x="135" y="199"/>
                  </a:cubicBezTo>
                  <a:cubicBezTo>
                    <a:pt x="139" y="196"/>
                    <a:pt x="143" y="193"/>
                    <a:pt x="147" y="190"/>
                  </a:cubicBezTo>
                  <a:cubicBezTo>
                    <a:pt x="141" y="195"/>
                    <a:pt x="134" y="200"/>
                    <a:pt x="128" y="205"/>
                  </a:cubicBezTo>
                  <a:cubicBezTo>
                    <a:pt x="120" y="211"/>
                    <a:pt x="113" y="216"/>
                    <a:pt x="106" y="223"/>
                  </a:cubicBezTo>
                  <a:cubicBezTo>
                    <a:pt x="103" y="226"/>
                    <a:pt x="100" y="229"/>
                    <a:pt x="97" y="232"/>
                  </a:cubicBezTo>
                  <a:cubicBezTo>
                    <a:pt x="95" y="234"/>
                    <a:pt x="93" y="235"/>
                    <a:pt x="92" y="237"/>
                  </a:cubicBezTo>
                  <a:cubicBezTo>
                    <a:pt x="92" y="235"/>
                    <a:pt x="92" y="234"/>
                    <a:pt x="92" y="233"/>
                  </a:cubicBezTo>
                  <a:close/>
                  <a:moveTo>
                    <a:pt x="92" y="238"/>
                  </a:moveTo>
                  <a:cubicBezTo>
                    <a:pt x="92" y="237"/>
                    <a:pt x="93" y="236"/>
                    <a:pt x="93" y="236"/>
                  </a:cubicBezTo>
                  <a:cubicBezTo>
                    <a:pt x="94" y="235"/>
                    <a:pt x="95" y="234"/>
                    <a:pt x="96" y="233"/>
                  </a:cubicBezTo>
                  <a:cubicBezTo>
                    <a:pt x="99" y="231"/>
                    <a:pt x="102" y="229"/>
                    <a:pt x="104" y="226"/>
                  </a:cubicBezTo>
                  <a:cubicBezTo>
                    <a:pt x="115" y="215"/>
                    <a:pt x="128" y="206"/>
                    <a:pt x="140" y="197"/>
                  </a:cubicBezTo>
                  <a:cubicBezTo>
                    <a:pt x="151" y="188"/>
                    <a:pt x="162" y="179"/>
                    <a:pt x="173" y="170"/>
                  </a:cubicBezTo>
                  <a:cubicBezTo>
                    <a:pt x="173" y="170"/>
                    <a:pt x="173" y="170"/>
                    <a:pt x="174" y="169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5" y="169"/>
                    <a:pt x="175" y="168"/>
                    <a:pt x="175" y="168"/>
                  </a:cubicBezTo>
                  <a:cubicBezTo>
                    <a:pt x="175" y="168"/>
                    <a:pt x="176" y="167"/>
                    <a:pt x="176" y="167"/>
                  </a:cubicBezTo>
                  <a:cubicBezTo>
                    <a:pt x="176" y="169"/>
                    <a:pt x="176" y="171"/>
                    <a:pt x="176" y="173"/>
                  </a:cubicBezTo>
                  <a:cubicBezTo>
                    <a:pt x="154" y="192"/>
                    <a:pt x="128" y="207"/>
                    <a:pt x="105" y="226"/>
                  </a:cubicBezTo>
                  <a:cubicBezTo>
                    <a:pt x="101" y="230"/>
                    <a:pt x="97" y="235"/>
                    <a:pt x="92" y="239"/>
                  </a:cubicBezTo>
                  <a:cubicBezTo>
                    <a:pt x="92" y="238"/>
                    <a:pt x="92" y="238"/>
                    <a:pt x="92" y="238"/>
                  </a:cubicBezTo>
                  <a:close/>
                  <a:moveTo>
                    <a:pt x="175" y="163"/>
                  </a:moveTo>
                  <a:cubicBezTo>
                    <a:pt x="175" y="164"/>
                    <a:pt x="176" y="165"/>
                    <a:pt x="176" y="166"/>
                  </a:cubicBezTo>
                  <a:cubicBezTo>
                    <a:pt x="175" y="167"/>
                    <a:pt x="173" y="169"/>
                    <a:pt x="172" y="170"/>
                  </a:cubicBezTo>
                  <a:cubicBezTo>
                    <a:pt x="172" y="170"/>
                    <a:pt x="171" y="170"/>
                    <a:pt x="171" y="171"/>
                  </a:cubicBezTo>
                  <a:cubicBezTo>
                    <a:pt x="169" y="172"/>
                    <a:pt x="167" y="173"/>
                    <a:pt x="165" y="175"/>
                  </a:cubicBezTo>
                  <a:cubicBezTo>
                    <a:pt x="158" y="180"/>
                    <a:pt x="152" y="186"/>
                    <a:pt x="145" y="191"/>
                  </a:cubicBezTo>
                  <a:cubicBezTo>
                    <a:pt x="133" y="199"/>
                    <a:pt x="120" y="207"/>
                    <a:pt x="109" y="217"/>
                  </a:cubicBezTo>
                  <a:cubicBezTo>
                    <a:pt x="104" y="222"/>
                    <a:pt x="98" y="227"/>
                    <a:pt x="93" y="231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2" y="232"/>
                    <a:pt x="92" y="232"/>
                  </a:cubicBezTo>
                  <a:cubicBezTo>
                    <a:pt x="92" y="231"/>
                    <a:pt x="93" y="231"/>
                    <a:pt x="93" y="231"/>
                  </a:cubicBezTo>
                  <a:cubicBezTo>
                    <a:pt x="94" y="229"/>
                    <a:pt x="95" y="228"/>
                    <a:pt x="96" y="227"/>
                  </a:cubicBezTo>
                  <a:cubicBezTo>
                    <a:pt x="99" y="224"/>
                    <a:pt x="102" y="221"/>
                    <a:pt x="105" y="218"/>
                  </a:cubicBezTo>
                  <a:cubicBezTo>
                    <a:pt x="115" y="208"/>
                    <a:pt x="127" y="199"/>
                    <a:pt x="139" y="190"/>
                  </a:cubicBezTo>
                  <a:cubicBezTo>
                    <a:pt x="144" y="187"/>
                    <a:pt x="148" y="184"/>
                    <a:pt x="153" y="180"/>
                  </a:cubicBezTo>
                  <a:cubicBezTo>
                    <a:pt x="156" y="177"/>
                    <a:pt x="160" y="175"/>
                    <a:pt x="163" y="172"/>
                  </a:cubicBezTo>
                  <a:cubicBezTo>
                    <a:pt x="165" y="171"/>
                    <a:pt x="167" y="169"/>
                    <a:pt x="168" y="168"/>
                  </a:cubicBezTo>
                  <a:cubicBezTo>
                    <a:pt x="170" y="167"/>
                    <a:pt x="171" y="166"/>
                    <a:pt x="172" y="165"/>
                  </a:cubicBezTo>
                  <a:cubicBezTo>
                    <a:pt x="173" y="165"/>
                    <a:pt x="173" y="164"/>
                    <a:pt x="173" y="164"/>
                  </a:cubicBezTo>
                  <a:cubicBezTo>
                    <a:pt x="174" y="164"/>
                    <a:pt x="174" y="163"/>
                    <a:pt x="175" y="163"/>
                  </a:cubicBezTo>
                  <a:cubicBezTo>
                    <a:pt x="175" y="163"/>
                    <a:pt x="175" y="162"/>
                    <a:pt x="174" y="162"/>
                  </a:cubicBezTo>
                  <a:cubicBezTo>
                    <a:pt x="174" y="163"/>
                    <a:pt x="173" y="163"/>
                    <a:pt x="173" y="163"/>
                  </a:cubicBezTo>
                  <a:cubicBezTo>
                    <a:pt x="173" y="163"/>
                    <a:pt x="173" y="163"/>
                    <a:pt x="173" y="163"/>
                  </a:cubicBezTo>
                  <a:cubicBezTo>
                    <a:pt x="166" y="168"/>
                    <a:pt x="160" y="173"/>
                    <a:pt x="153" y="178"/>
                  </a:cubicBezTo>
                  <a:cubicBezTo>
                    <a:pt x="148" y="183"/>
                    <a:pt x="142" y="187"/>
                    <a:pt x="136" y="192"/>
                  </a:cubicBezTo>
                  <a:cubicBezTo>
                    <a:pt x="135" y="192"/>
                    <a:pt x="134" y="193"/>
                    <a:pt x="133" y="194"/>
                  </a:cubicBezTo>
                  <a:cubicBezTo>
                    <a:pt x="119" y="204"/>
                    <a:pt x="106" y="216"/>
                    <a:pt x="93" y="227"/>
                  </a:cubicBezTo>
                  <a:cubicBezTo>
                    <a:pt x="93" y="228"/>
                    <a:pt x="92" y="228"/>
                    <a:pt x="92" y="229"/>
                  </a:cubicBezTo>
                  <a:cubicBezTo>
                    <a:pt x="92" y="228"/>
                    <a:pt x="92" y="228"/>
                    <a:pt x="92" y="228"/>
                  </a:cubicBezTo>
                  <a:cubicBezTo>
                    <a:pt x="92" y="228"/>
                    <a:pt x="93" y="227"/>
                    <a:pt x="93" y="226"/>
                  </a:cubicBezTo>
                  <a:cubicBezTo>
                    <a:pt x="94" y="225"/>
                    <a:pt x="96" y="224"/>
                    <a:pt x="97" y="222"/>
                  </a:cubicBezTo>
                  <a:cubicBezTo>
                    <a:pt x="99" y="221"/>
                    <a:pt x="100" y="219"/>
                    <a:pt x="102" y="217"/>
                  </a:cubicBezTo>
                  <a:cubicBezTo>
                    <a:pt x="104" y="215"/>
                    <a:pt x="105" y="213"/>
                    <a:pt x="107" y="212"/>
                  </a:cubicBezTo>
                  <a:cubicBezTo>
                    <a:pt x="114" y="206"/>
                    <a:pt x="121" y="200"/>
                    <a:pt x="129" y="195"/>
                  </a:cubicBezTo>
                  <a:cubicBezTo>
                    <a:pt x="129" y="195"/>
                    <a:pt x="129" y="195"/>
                    <a:pt x="129" y="195"/>
                  </a:cubicBezTo>
                  <a:cubicBezTo>
                    <a:pt x="134" y="191"/>
                    <a:pt x="138" y="188"/>
                    <a:pt x="143" y="184"/>
                  </a:cubicBezTo>
                  <a:cubicBezTo>
                    <a:pt x="144" y="183"/>
                    <a:pt x="145" y="182"/>
                    <a:pt x="146" y="182"/>
                  </a:cubicBezTo>
                  <a:cubicBezTo>
                    <a:pt x="147" y="181"/>
                    <a:pt x="148" y="180"/>
                    <a:pt x="149" y="179"/>
                  </a:cubicBezTo>
                  <a:cubicBezTo>
                    <a:pt x="156" y="174"/>
                    <a:pt x="163" y="169"/>
                    <a:pt x="169" y="163"/>
                  </a:cubicBezTo>
                  <a:cubicBezTo>
                    <a:pt x="170" y="163"/>
                    <a:pt x="170" y="163"/>
                    <a:pt x="171" y="163"/>
                  </a:cubicBezTo>
                  <a:cubicBezTo>
                    <a:pt x="172" y="163"/>
                    <a:pt x="174" y="163"/>
                    <a:pt x="175" y="162"/>
                  </a:cubicBezTo>
                  <a:cubicBezTo>
                    <a:pt x="175" y="163"/>
                    <a:pt x="175" y="163"/>
                    <a:pt x="175" y="163"/>
                  </a:cubicBezTo>
                  <a:close/>
                  <a:moveTo>
                    <a:pt x="154" y="178"/>
                  </a:moveTo>
                  <a:cubicBezTo>
                    <a:pt x="156" y="177"/>
                    <a:pt x="158" y="175"/>
                    <a:pt x="160" y="173"/>
                  </a:cubicBezTo>
                  <a:cubicBezTo>
                    <a:pt x="159" y="175"/>
                    <a:pt x="157" y="176"/>
                    <a:pt x="155" y="177"/>
                  </a:cubicBezTo>
                  <a:cubicBezTo>
                    <a:pt x="155" y="178"/>
                    <a:pt x="154" y="178"/>
                    <a:pt x="154" y="178"/>
                  </a:cubicBezTo>
                  <a:close/>
                  <a:moveTo>
                    <a:pt x="173" y="159"/>
                  </a:moveTo>
                  <a:cubicBezTo>
                    <a:pt x="173" y="159"/>
                    <a:pt x="173" y="159"/>
                    <a:pt x="173" y="160"/>
                  </a:cubicBezTo>
                  <a:cubicBezTo>
                    <a:pt x="172" y="160"/>
                    <a:pt x="171" y="160"/>
                    <a:pt x="170" y="160"/>
                  </a:cubicBezTo>
                  <a:cubicBezTo>
                    <a:pt x="171" y="159"/>
                    <a:pt x="171" y="159"/>
                    <a:pt x="171" y="158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2" y="158"/>
                    <a:pt x="173" y="158"/>
                    <a:pt x="174" y="158"/>
                  </a:cubicBezTo>
                  <a:cubicBezTo>
                    <a:pt x="174" y="158"/>
                    <a:pt x="173" y="158"/>
                    <a:pt x="173" y="159"/>
                  </a:cubicBezTo>
                  <a:close/>
                  <a:moveTo>
                    <a:pt x="168" y="159"/>
                  </a:moveTo>
                  <a:cubicBezTo>
                    <a:pt x="167" y="160"/>
                    <a:pt x="167" y="160"/>
                    <a:pt x="167" y="160"/>
                  </a:cubicBezTo>
                  <a:cubicBezTo>
                    <a:pt x="167" y="161"/>
                    <a:pt x="166" y="161"/>
                    <a:pt x="165" y="161"/>
                  </a:cubicBezTo>
                  <a:cubicBezTo>
                    <a:pt x="165" y="160"/>
                    <a:pt x="165" y="160"/>
                    <a:pt x="165" y="159"/>
                  </a:cubicBezTo>
                  <a:cubicBezTo>
                    <a:pt x="166" y="159"/>
                    <a:pt x="167" y="159"/>
                    <a:pt x="168" y="159"/>
                  </a:cubicBezTo>
                  <a:cubicBezTo>
                    <a:pt x="168" y="159"/>
                    <a:pt x="168" y="159"/>
                    <a:pt x="168" y="159"/>
                  </a:cubicBezTo>
                  <a:close/>
                  <a:moveTo>
                    <a:pt x="163" y="161"/>
                  </a:moveTo>
                  <a:cubicBezTo>
                    <a:pt x="161" y="161"/>
                    <a:pt x="160" y="162"/>
                    <a:pt x="159" y="162"/>
                  </a:cubicBezTo>
                  <a:cubicBezTo>
                    <a:pt x="159" y="161"/>
                    <a:pt x="159" y="161"/>
                    <a:pt x="159" y="161"/>
                  </a:cubicBezTo>
                  <a:cubicBezTo>
                    <a:pt x="161" y="160"/>
                    <a:pt x="162" y="160"/>
                    <a:pt x="163" y="160"/>
                  </a:cubicBezTo>
                  <a:cubicBezTo>
                    <a:pt x="163" y="160"/>
                    <a:pt x="163" y="161"/>
                    <a:pt x="163" y="161"/>
                  </a:cubicBezTo>
                  <a:close/>
                  <a:moveTo>
                    <a:pt x="156" y="162"/>
                  </a:moveTo>
                  <a:cubicBezTo>
                    <a:pt x="155" y="163"/>
                    <a:pt x="154" y="163"/>
                    <a:pt x="152" y="163"/>
                  </a:cubicBezTo>
                  <a:cubicBezTo>
                    <a:pt x="152" y="163"/>
                    <a:pt x="152" y="163"/>
                    <a:pt x="152" y="162"/>
                  </a:cubicBezTo>
                  <a:cubicBezTo>
                    <a:pt x="154" y="162"/>
                    <a:pt x="155" y="162"/>
                    <a:pt x="156" y="161"/>
                  </a:cubicBezTo>
                  <a:cubicBezTo>
                    <a:pt x="156" y="162"/>
                    <a:pt x="156" y="162"/>
                    <a:pt x="156" y="162"/>
                  </a:cubicBezTo>
                  <a:close/>
                  <a:moveTo>
                    <a:pt x="149" y="164"/>
                  </a:moveTo>
                  <a:cubicBezTo>
                    <a:pt x="146" y="164"/>
                    <a:pt x="142" y="165"/>
                    <a:pt x="139" y="166"/>
                  </a:cubicBezTo>
                  <a:cubicBezTo>
                    <a:pt x="142" y="165"/>
                    <a:pt x="146" y="164"/>
                    <a:pt x="149" y="163"/>
                  </a:cubicBezTo>
                  <a:cubicBezTo>
                    <a:pt x="149" y="163"/>
                    <a:pt x="149" y="163"/>
                    <a:pt x="149" y="164"/>
                  </a:cubicBezTo>
                  <a:close/>
                  <a:moveTo>
                    <a:pt x="93" y="191"/>
                  </a:moveTo>
                  <a:cubicBezTo>
                    <a:pt x="93" y="191"/>
                    <a:pt x="93" y="191"/>
                    <a:pt x="93" y="191"/>
                  </a:cubicBezTo>
                  <a:cubicBezTo>
                    <a:pt x="93" y="190"/>
                    <a:pt x="94" y="190"/>
                    <a:pt x="95" y="189"/>
                  </a:cubicBezTo>
                  <a:cubicBezTo>
                    <a:pt x="94" y="190"/>
                    <a:pt x="93" y="191"/>
                    <a:pt x="93" y="191"/>
                  </a:cubicBezTo>
                  <a:close/>
                  <a:moveTo>
                    <a:pt x="92" y="201"/>
                  </a:moveTo>
                  <a:cubicBezTo>
                    <a:pt x="94" y="200"/>
                    <a:pt x="96" y="198"/>
                    <a:pt x="98" y="196"/>
                  </a:cubicBezTo>
                  <a:cubicBezTo>
                    <a:pt x="102" y="192"/>
                    <a:pt x="106" y="189"/>
                    <a:pt x="110" y="186"/>
                  </a:cubicBezTo>
                  <a:cubicBezTo>
                    <a:pt x="113" y="184"/>
                    <a:pt x="116" y="181"/>
                    <a:pt x="119" y="179"/>
                  </a:cubicBezTo>
                  <a:cubicBezTo>
                    <a:pt x="121" y="177"/>
                    <a:pt x="122" y="176"/>
                    <a:pt x="124" y="175"/>
                  </a:cubicBezTo>
                  <a:cubicBezTo>
                    <a:pt x="124" y="175"/>
                    <a:pt x="125" y="175"/>
                    <a:pt x="126" y="174"/>
                  </a:cubicBezTo>
                  <a:cubicBezTo>
                    <a:pt x="126" y="174"/>
                    <a:pt x="127" y="174"/>
                    <a:pt x="127" y="174"/>
                  </a:cubicBezTo>
                  <a:cubicBezTo>
                    <a:pt x="121" y="180"/>
                    <a:pt x="114" y="186"/>
                    <a:pt x="107" y="191"/>
                  </a:cubicBezTo>
                  <a:cubicBezTo>
                    <a:pt x="103" y="194"/>
                    <a:pt x="100" y="197"/>
                    <a:pt x="97" y="200"/>
                  </a:cubicBezTo>
                  <a:cubicBezTo>
                    <a:pt x="96" y="202"/>
                    <a:pt x="94" y="203"/>
                    <a:pt x="92" y="205"/>
                  </a:cubicBezTo>
                  <a:cubicBezTo>
                    <a:pt x="92" y="204"/>
                    <a:pt x="92" y="203"/>
                    <a:pt x="92" y="201"/>
                  </a:cubicBezTo>
                  <a:close/>
                  <a:moveTo>
                    <a:pt x="96" y="236"/>
                  </a:moveTo>
                  <a:cubicBezTo>
                    <a:pt x="99" y="233"/>
                    <a:pt x="101" y="230"/>
                    <a:pt x="104" y="228"/>
                  </a:cubicBezTo>
                  <a:cubicBezTo>
                    <a:pt x="112" y="221"/>
                    <a:pt x="121" y="214"/>
                    <a:pt x="130" y="208"/>
                  </a:cubicBezTo>
                  <a:cubicBezTo>
                    <a:pt x="146" y="197"/>
                    <a:pt x="162" y="186"/>
                    <a:pt x="176" y="173"/>
                  </a:cubicBezTo>
                  <a:cubicBezTo>
                    <a:pt x="177" y="175"/>
                    <a:pt x="176" y="176"/>
                    <a:pt x="176" y="178"/>
                  </a:cubicBezTo>
                  <a:cubicBezTo>
                    <a:pt x="174" y="180"/>
                    <a:pt x="171" y="181"/>
                    <a:pt x="168" y="184"/>
                  </a:cubicBezTo>
                  <a:cubicBezTo>
                    <a:pt x="164" y="187"/>
                    <a:pt x="160" y="190"/>
                    <a:pt x="156" y="193"/>
                  </a:cubicBezTo>
                  <a:cubicBezTo>
                    <a:pt x="148" y="198"/>
                    <a:pt x="140" y="204"/>
                    <a:pt x="133" y="210"/>
                  </a:cubicBezTo>
                  <a:cubicBezTo>
                    <a:pt x="126" y="215"/>
                    <a:pt x="119" y="220"/>
                    <a:pt x="112" y="225"/>
                  </a:cubicBezTo>
                  <a:cubicBezTo>
                    <a:pt x="106" y="231"/>
                    <a:pt x="99" y="237"/>
                    <a:pt x="92" y="242"/>
                  </a:cubicBezTo>
                  <a:cubicBezTo>
                    <a:pt x="92" y="241"/>
                    <a:pt x="92" y="240"/>
                    <a:pt x="92" y="240"/>
                  </a:cubicBezTo>
                  <a:cubicBezTo>
                    <a:pt x="93" y="239"/>
                    <a:pt x="95" y="237"/>
                    <a:pt x="96" y="236"/>
                  </a:cubicBezTo>
                  <a:close/>
                  <a:moveTo>
                    <a:pt x="98" y="258"/>
                  </a:moveTo>
                  <a:cubicBezTo>
                    <a:pt x="102" y="254"/>
                    <a:pt x="106" y="251"/>
                    <a:pt x="110" y="248"/>
                  </a:cubicBezTo>
                  <a:cubicBezTo>
                    <a:pt x="117" y="243"/>
                    <a:pt x="125" y="238"/>
                    <a:pt x="133" y="233"/>
                  </a:cubicBezTo>
                  <a:cubicBezTo>
                    <a:pt x="147" y="223"/>
                    <a:pt x="162" y="213"/>
                    <a:pt x="174" y="201"/>
                  </a:cubicBezTo>
                  <a:cubicBezTo>
                    <a:pt x="161" y="214"/>
                    <a:pt x="147" y="224"/>
                    <a:pt x="133" y="235"/>
                  </a:cubicBezTo>
                  <a:cubicBezTo>
                    <a:pt x="126" y="240"/>
                    <a:pt x="119" y="245"/>
                    <a:pt x="111" y="251"/>
                  </a:cubicBezTo>
                  <a:cubicBezTo>
                    <a:pt x="105" y="255"/>
                    <a:pt x="98" y="260"/>
                    <a:pt x="93" y="265"/>
                  </a:cubicBezTo>
                  <a:cubicBezTo>
                    <a:pt x="93" y="264"/>
                    <a:pt x="93" y="263"/>
                    <a:pt x="93" y="262"/>
                  </a:cubicBezTo>
                  <a:cubicBezTo>
                    <a:pt x="95" y="261"/>
                    <a:pt x="96" y="259"/>
                    <a:pt x="98" y="258"/>
                  </a:cubicBezTo>
                  <a:close/>
                  <a:moveTo>
                    <a:pt x="110" y="259"/>
                  </a:moveTo>
                  <a:cubicBezTo>
                    <a:pt x="118" y="253"/>
                    <a:pt x="126" y="248"/>
                    <a:pt x="134" y="243"/>
                  </a:cubicBezTo>
                  <a:cubicBezTo>
                    <a:pt x="135" y="242"/>
                    <a:pt x="137" y="241"/>
                    <a:pt x="138" y="240"/>
                  </a:cubicBezTo>
                  <a:cubicBezTo>
                    <a:pt x="137" y="241"/>
                    <a:pt x="135" y="242"/>
                    <a:pt x="133" y="243"/>
                  </a:cubicBezTo>
                  <a:cubicBezTo>
                    <a:pt x="119" y="253"/>
                    <a:pt x="105" y="263"/>
                    <a:pt x="94" y="276"/>
                  </a:cubicBezTo>
                  <a:cubicBezTo>
                    <a:pt x="94" y="275"/>
                    <a:pt x="94" y="274"/>
                    <a:pt x="93" y="273"/>
                  </a:cubicBezTo>
                  <a:cubicBezTo>
                    <a:pt x="99" y="269"/>
                    <a:pt x="105" y="263"/>
                    <a:pt x="110" y="259"/>
                  </a:cubicBezTo>
                  <a:close/>
                  <a:moveTo>
                    <a:pt x="101" y="300"/>
                  </a:moveTo>
                  <a:cubicBezTo>
                    <a:pt x="104" y="298"/>
                    <a:pt x="106" y="295"/>
                    <a:pt x="109" y="293"/>
                  </a:cubicBezTo>
                  <a:cubicBezTo>
                    <a:pt x="110" y="293"/>
                    <a:pt x="110" y="293"/>
                    <a:pt x="110" y="293"/>
                  </a:cubicBezTo>
                  <a:cubicBezTo>
                    <a:pt x="106" y="296"/>
                    <a:pt x="102" y="300"/>
                    <a:pt x="98" y="304"/>
                  </a:cubicBezTo>
                  <a:cubicBezTo>
                    <a:pt x="97" y="303"/>
                    <a:pt x="97" y="303"/>
                    <a:pt x="96" y="303"/>
                  </a:cubicBezTo>
                  <a:cubicBezTo>
                    <a:pt x="96" y="303"/>
                    <a:pt x="96" y="303"/>
                    <a:pt x="96" y="303"/>
                  </a:cubicBezTo>
                  <a:cubicBezTo>
                    <a:pt x="98" y="302"/>
                    <a:pt x="99" y="301"/>
                    <a:pt x="101" y="300"/>
                  </a:cubicBezTo>
                  <a:close/>
                  <a:moveTo>
                    <a:pt x="115" y="293"/>
                  </a:moveTo>
                  <a:cubicBezTo>
                    <a:pt x="122" y="288"/>
                    <a:pt x="129" y="283"/>
                    <a:pt x="135" y="277"/>
                  </a:cubicBezTo>
                  <a:cubicBezTo>
                    <a:pt x="142" y="272"/>
                    <a:pt x="148" y="267"/>
                    <a:pt x="154" y="261"/>
                  </a:cubicBezTo>
                  <a:cubicBezTo>
                    <a:pt x="159" y="257"/>
                    <a:pt x="165" y="254"/>
                    <a:pt x="170" y="249"/>
                  </a:cubicBezTo>
                  <a:cubicBezTo>
                    <a:pt x="170" y="251"/>
                    <a:pt x="170" y="253"/>
                    <a:pt x="170" y="255"/>
                  </a:cubicBezTo>
                  <a:cubicBezTo>
                    <a:pt x="168" y="256"/>
                    <a:pt x="166" y="258"/>
                    <a:pt x="164" y="260"/>
                  </a:cubicBezTo>
                  <a:cubicBezTo>
                    <a:pt x="161" y="262"/>
                    <a:pt x="157" y="264"/>
                    <a:pt x="154" y="267"/>
                  </a:cubicBezTo>
                  <a:cubicBezTo>
                    <a:pt x="148" y="271"/>
                    <a:pt x="141" y="276"/>
                    <a:pt x="135" y="280"/>
                  </a:cubicBezTo>
                  <a:cubicBezTo>
                    <a:pt x="124" y="288"/>
                    <a:pt x="112" y="295"/>
                    <a:pt x="102" y="305"/>
                  </a:cubicBezTo>
                  <a:cubicBezTo>
                    <a:pt x="102" y="305"/>
                    <a:pt x="101" y="305"/>
                    <a:pt x="101" y="305"/>
                  </a:cubicBezTo>
                  <a:cubicBezTo>
                    <a:pt x="100" y="305"/>
                    <a:pt x="100" y="305"/>
                    <a:pt x="99" y="304"/>
                  </a:cubicBezTo>
                  <a:cubicBezTo>
                    <a:pt x="105" y="301"/>
                    <a:pt x="110" y="297"/>
                    <a:pt x="115" y="293"/>
                  </a:cubicBezTo>
                  <a:close/>
                  <a:moveTo>
                    <a:pt x="114" y="300"/>
                  </a:moveTo>
                  <a:cubicBezTo>
                    <a:pt x="120" y="296"/>
                    <a:pt x="126" y="293"/>
                    <a:pt x="133" y="289"/>
                  </a:cubicBezTo>
                  <a:cubicBezTo>
                    <a:pt x="139" y="285"/>
                    <a:pt x="145" y="282"/>
                    <a:pt x="151" y="278"/>
                  </a:cubicBezTo>
                  <a:cubicBezTo>
                    <a:pt x="156" y="274"/>
                    <a:pt x="162" y="269"/>
                    <a:pt x="167" y="265"/>
                  </a:cubicBezTo>
                  <a:cubicBezTo>
                    <a:pt x="169" y="264"/>
                    <a:pt x="171" y="262"/>
                    <a:pt x="167" y="266"/>
                  </a:cubicBezTo>
                  <a:cubicBezTo>
                    <a:pt x="167" y="267"/>
                    <a:pt x="165" y="268"/>
                    <a:pt x="164" y="269"/>
                  </a:cubicBezTo>
                  <a:cubicBezTo>
                    <a:pt x="162" y="271"/>
                    <a:pt x="159" y="273"/>
                    <a:pt x="156" y="275"/>
                  </a:cubicBezTo>
                  <a:cubicBezTo>
                    <a:pt x="150" y="278"/>
                    <a:pt x="145" y="283"/>
                    <a:pt x="139" y="286"/>
                  </a:cubicBezTo>
                  <a:cubicBezTo>
                    <a:pt x="133" y="290"/>
                    <a:pt x="127" y="294"/>
                    <a:pt x="121" y="298"/>
                  </a:cubicBezTo>
                  <a:cubicBezTo>
                    <a:pt x="116" y="302"/>
                    <a:pt x="111" y="304"/>
                    <a:pt x="107" y="308"/>
                  </a:cubicBezTo>
                  <a:cubicBezTo>
                    <a:pt x="107" y="308"/>
                    <a:pt x="107" y="308"/>
                    <a:pt x="107" y="308"/>
                  </a:cubicBezTo>
                  <a:cubicBezTo>
                    <a:pt x="106" y="307"/>
                    <a:pt x="104" y="307"/>
                    <a:pt x="103" y="306"/>
                  </a:cubicBezTo>
                  <a:cubicBezTo>
                    <a:pt x="107" y="305"/>
                    <a:pt x="111" y="302"/>
                    <a:pt x="114" y="300"/>
                  </a:cubicBezTo>
                  <a:close/>
                  <a:moveTo>
                    <a:pt x="140" y="289"/>
                  </a:moveTo>
                  <a:cubicBezTo>
                    <a:pt x="146" y="286"/>
                    <a:pt x="152" y="283"/>
                    <a:pt x="157" y="279"/>
                  </a:cubicBezTo>
                  <a:cubicBezTo>
                    <a:pt x="152" y="283"/>
                    <a:pt x="147" y="286"/>
                    <a:pt x="142" y="290"/>
                  </a:cubicBezTo>
                  <a:cubicBezTo>
                    <a:pt x="131" y="296"/>
                    <a:pt x="122" y="303"/>
                    <a:pt x="112" y="310"/>
                  </a:cubicBezTo>
                  <a:cubicBezTo>
                    <a:pt x="110" y="309"/>
                    <a:pt x="109" y="309"/>
                    <a:pt x="108" y="308"/>
                  </a:cubicBezTo>
                  <a:cubicBezTo>
                    <a:pt x="118" y="302"/>
                    <a:pt x="129" y="295"/>
                    <a:pt x="140" y="289"/>
                  </a:cubicBezTo>
                  <a:close/>
                  <a:moveTo>
                    <a:pt x="149" y="288"/>
                  </a:moveTo>
                  <a:cubicBezTo>
                    <a:pt x="153" y="286"/>
                    <a:pt x="158" y="283"/>
                    <a:pt x="162" y="280"/>
                  </a:cubicBezTo>
                  <a:cubicBezTo>
                    <a:pt x="160" y="282"/>
                    <a:pt x="157" y="284"/>
                    <a:pt x="154" y="285"/>
                  </a:cubicBezTo>
                  <a:cubicBezTo>
                    <a:pt x="142" y="293"/>
                    <a:pt x="130" y="301"/>
                    <a:pt x="120" y="310"/>
                  </a:cubicBezTo>
                  <a:cubicBezTo>
                    <a:pt x="120" y="310"/>
                    <a:pt x="119" y="310"/>
                    <a:pt x="119" y="310"/>
                  </a:cubicBezTo>
                  <a:cubicBezTo>
                    <a:pt x="119" y="311"/>
                    <a:pt x="118" y="311"/>
                    <a:pt x="118" y="312"/>
                  </a:cubicBezTo>
                  <a:cubicBezTo>
                    <a:pt x="116" y="311"/>
                    <a:pt x="114" y="311"/>
                    <a:pt x="113" y="310"/>
                  </a:cubicBezTo>
                  <a:cubicBezTo>
                    <a:pt x="125" y="303"/>
                    <a:pt x="137" y="296"/>
                    <a:pt x="149" y="288"/>
                  </a:cubicBezTo>
                  <a:close/>
                  <a:moveTo>
                    <a:pt x="121" y="310"/>
                  </a:moveTo>
                  <a:cubicBezTo>
                    <a:pt x="122" y="310"/>
                    <a:pt x="122" y="309"/>
                    <a:pt x="123" y="309"/>
                  </a:cubicBezTo>
                  <a:cubicBezTo>
                    <a:pt x="124" y="308"/>
                    <a:pt x="126" y="307"/>
                    <a:pt x="127" y="306"/>
                  </a:cubicBezTo>
                  <a:cubicBezTo>
                    <a:pt x="130" y="304"/>
                    <a:pt x="133" y="302"/>
                    <a:pt x="136" y="300"/>
                  </a:cubicBezTo>
                  <a:cubicBezTo>
                    <a:pt x="143" y="296"/>
                    <a:pt x="150" y="292"/>
                    <a:pt x="156" y="288"/>
                  </a:cubicBezTo>
                  <a:cubicBezTo>
                    <a:pt x="158" y="287"/>
                    <a:pt x="161" y="285"/>
                    <a:pt x="163" y="284"/>
                  </a:cubicBezTo>
                  <a:cubicBezTo>
                    <a:pt x="159" y="287"/>
                    <a:pt x="154" y="289"/>
                    <a:pt x="150" y="292"/>
                  </a:cubicBezTo>
                  <a:cubicBezTo>
                    <a:pt x="145" y="295"/>
                    <a:pt x="140" y="299"/>
                    <a:pt x="135" y="303"/>
                  </a:cubicBezTo>
                  <a:cubicBezTo>
                    <a:pt x="132" y="305"/>
                    <a:pt x="130" y="307"/>
                    <a:pt x="128" y="309"/>
                  </a:cubicBezTo>
                  <a:cubicBezTo>
                    <a:pt x="128" y="309"/>
                    <a:pt x="127" y="309"/>
                    <a:pt x="127" y="310"/>
                  </a:cubicBezTo>
                  <a:cubicBezTo>
                    <a:pt x="126" y="310"/>
                    <a:pt x="126" y="310"/>
                    <a:pt x="126" y="311"/>
                  </a:cubicBezTo>
                  <a:cubicBezTo>
                    <a:pt x="125" y="312"/>
                    <a:pt x="124" y="312"/>
                    <a:pt x="123" y="313"/>
                  </a:cubicBezTo>
                  <a:cubicBezTo>
                    <a:pt x="123" y="313"/>
                    <a:pt x="123" y="313"/>
                    <a:pt x="123" y="313"/>
                  </a:cubicBezTo>
                  <a:cubicBezTo>
                    <a:pt x="122" y="313"/>
                    <a:pt x="120" y="312"/>
                    <a:pt x="119" y="312"/>
                  </a:cubicBezTo>
                  <a:cubicBezTo>
                    <a:pt x="119" y="311"/>
                    <a:pt x="120" y="311"/>
                    <a:pt x="121" y="310"/>
                  </a:cubicBezTo>
                  <a:close/>
                  <a:moveTo>
                    <a:pt x="125" y="312"/>
                  </a:moveTo>
                  <a:cubicBezTo>
                    <a:pt x="125" y="312"/>
                    <a:pt x="125" y="312"/>
                    <a:pt x="125" y="312"/>
                  </a:cubicBezTo>
                  <a:cubicBezTo>
                    <a:pt x="127" y="311"/>
                    <a:pt x="129" y="309"/>
                    <a:pt x="131" y="308"/>
                  </a:cubicBezTo>
                  <a:cubicBezTo>
                    <a:pt x="137" y="304"/>
                    <a:pt x="143" y="300"/>
                    <a:pt x="149" y="296"/>
                  </a:cubicBezTo>
                  <a:cubicBezTo>
                    <a:pt x="154" y="293"/>
                    <a:pt x="159" y="290"/>
                    <a:pt x="164" y="287"/>
                  </a:cubicBezTo>
                  <a:cubicBezTo>
                    <a:pt x="163" y="288"/>
                    <a:pt x="162" y="288"/>
                    <a:pt x="162" y="289"/>
                  </a:cubicBezTo>
                  <a:cubicBezTo>
                    <a:pt x="159" y="290"/>
                    <a:pt x="157" y="292"/>
                    <a:pt x="154" y="294"/>
                  </a:cubicBezTo>
                  <a:cubicBezTo>
                    <a:pt x="148" y="297"/>
                    <a:pt x="143" y="300"/>
                    <a:pt x="138" y="304"/>
                  </a:cubicBezTo>
                  <a:cubicBezTo>
                    <a:pt x="135" y="307"/>
                    <a:pt x="131" y="310"/>
                    <a:pt x="127" y="313"/>
                  </a:cubicBezTo>
                  <a:cubicBezTo>
                    <a:pt x="127" y="313"/>
                    <a:pt x="127" y="313"/>
                    <a:pt x="127" y="314"/>
                  </a:cubicBezTo>
                  <a:cubicBezTo>
                    <a:pt x="126" y="313"/>
                    <a:pt x="125" y="313"/>
                    <a:pt x="124" y="313"/>
                  </a:cubicBezTo>
                  <a:cubicBezTo>
                    <a:pt x="124" y="313"/>
                    <a:pt x="125" y="312"/>
                    <a:pt x="125" y="312"/>
                  </a:cubicBezTo>
                  <a:close/>
                  <a:moveTo>
                    <a:pt x="129" y="313"/>
                  </a:moveTo>
                  <a:cubicBezTo>
                    <a:pt x="130" y="313"/>
                    <a:pt x="130" y="313"/>
                    <a:pt x="131" y="312"/>
                  </a:cubicBezTo>
                  <a:cubicBezTo>
                    <a:pt x="138" y="307"/>
                    <a:pt x="146" y="302"/>
                    <a:pt x="154" y="297"/>
                  </a:cubicBezTo>
                  <a:cubicBezTo>
                    <a:pt x="153" y="298"/>
                    <a:pt x="151" y="299"/>
                    <a:pt x="150" y="300"/>
                  </a:cubicBezTo>
                  <a:cubicBezTo>
                    <a:pt x="144" y="305"/>
                    <a:pt x="137" y="309"/>
                    <a:pt x="132" y="314"/>
                  </a:cubicBezTo>
                  <a:cubicBezTo>
                    <a:pt x="131" y="314"/>
                    <a:pt x="129" y="314"/>
                    <a:pt x="128" y="314"/>
                  </a:cubicBezTo>
                  <a:cubicBezTo>
                    <a:pt x="129" y="313"/>
                    <a:pt x="129" y="313"/>
                    <a:pt x="129" y="313"/>
                  </a:cubicBezTo>
                  <a:close/>
                  <a:moveTo>
                    <a:pt x="146" y="305"/>
                  </a:moveTo>
                  <a:cubicBezTo>
                    <a:pt x="152" y="302"/>
                    <a:pt x="158" y="298"/>
                    <a:pt x="164" y="294"/>
                  </a:cubicBezTo>
                  <a:cubicBezTo>
                    <a:pt x="165" y="294"/>
                    <a:pt x="165" y="294"/>
                    <a:pt x="165" y="294"/>
                  </a:cubicBezTo>
                  <a:cubicBezTo>
                    <a:pt x="165" y="294"/>
                    <a:pt x="165" y="294"/>
                    <a:pt x="164" y="294"/>
                  </a:cubicBezTo>
                  <a:cubicBezTo>
                    <a:pt x="163" y="296"/>
                    <a:pt x="161" y="297"/>
                    <a:pt x="159" y="298"/>
                  </a:cubicBezTo>
                  <a:cubicBezTo>
                    <a:pt x="157" y="300"/>
                    <a:pt x="154" y="302"/>
                    <a:pt x="151" y="304"/>
                  </a:cubicBezTo>
                  <a:cubicBezTo>
                    <a:pt x="146" y="307"/>
                    <a:pt x="141" y="310"/>
                    <a:pt x="137" y="315"/>
                  </a:cubicBezTo>
                  <a:cubicBezTo>
                    <a:pt x="135" y="315"/>
                    <a:pt x="134" y="315"/>
                    <a:pt x="133" y="314"/>
                  </a:cubicBezTo>
                  <a:cubicBezTo>
                    <a:pt x="138" y="312"/>
                    <a:pt x="142" y="308"/>
                    <a:pt x="146" y="305"/>
                  </a:cubicBezTo>
                  <a:close/>
                  <a:moveTo>
                    <a:pt x="152" y="306"/>
                  </a:moveTo>
                  <a:cubicBezTo>
                    <a:pt x="157" y="303"/>
                    <a:pt x="163" y="300"/>
                    <a:pt x="166" y="296"/>
                  </a:cubicBezTo>
                  <a:cubicBezTo>
                    <a:pt x="160" y="304"/>
                    <a:pt x="150" y="308"/>
                    <a:pt x="143" y="315"/>
                  </a:cubicBezTo>
                  <a:cubicBezTo>
                    <a:pt x="141" y="315"/>
                    <a:pt x="139" y="315"/>
                    <a:pt x="138" y="315"/>
                  </a:cubicBezTo>
                  <a:cubicBezTo>
                    <a:pt x="143" y="312"/>
                    <a:pt x="147" y="309"/>
                    <a:pt x="152" y="306"/>
                  </a:cubicBezTo>
                  <a:close/>
                  <a:moveTo>
                    <a:pt x="152" y="310"/>
                  </a:moveTo>
                  <a:cubicBezTo>
                    <a:pt x="156" y="307"/>
                    <a:pt x="160" y="305"/>
                    <a:pt x="163" y="303"/>
                  </a:cubicBezTo>
                  <a:cubicBezTo>
                    <a:pt x="164" y="303"/>
                    <a:pt x="164" y="303"/>
                    <a:pt x="164" y="303"/>
                  </a:cubicBezTo>
                  <a:cubicBezTo>
                    <a:pt x="164" y="303"/>
                    <a:pt x="163" y="303"/>
                    <a:pt x="163" y="304"/>
                  </a:cubicBezTo>
                  <a:cubicBezTo>
                    <a:pt x="161" y="305"/>
                    <a:pt x="159" y="307"/>
                    <a:pt x="156" y="308"/>
                  </a:cubicBezTo>
                  <a:cubicBezTo>
                    <a:pt x="154" y="310"/>
                    <a:pt x="151" y="313"/>
                    <a:pt x="148" y="315"/>
                  </a:cubicBezTo>
                  <a:cubicBezTo>
                    <a:pt x="148" y="315"/>
                    <a:pt x="148" y="315"/>
                    <a:pt x="148" y="315"/>
                  </a:cubicBezTo>
                  <a:cubicBezTo>
                    <a:pt x="147" y="315"/>
                    <a:pt x="146" y="315"/>
                    <a:pt x="144" y="315"/>
                  </a:cubicBezTo>
                  <a:cubicBezTo>
                    <a:pt x="147" y="314"/>
                    <a:pt x="150" y="312"/>
                    <a:pt x="152" y="310"/>
                  </a:cubicBezTo>
                  <a:close/>
                  <a:moveTo>
                    <a:pt x="155" y="313"/>
                  </a:moveTo>
                  <a:cubicBezTo>
                    <a:pt x="157" y="311"/>
                    <a:pt x="160" y="309"/>
                    <a:pt x="163" y="307"/>
                  </a:cubicBezTo>
                  <a:cubicBezTo>
                    <a:pt x="162" y="308"/>
                    <a:pt x="161" y="308"/>
                    <a:pt x="160" y="309"/>
                  </a:cubicBezTo>
                  <a:cubicBezTo>
                    <a:pt x="158" y="311"/>
                    <a:pt x="156" y="312"/>
                    <a:pt x="155" y="315"/>
                  </a:cubicBezTo>
                  <a:cubicBezTo>
                    <a:pt x="155" y="315"/>
                    <a:pt x="155" y="315"/>
                    <a:pt x="155" y="315"/>
                  </a:cubicBezTo>
                  <a:cubicBezTo>
                    <a:pt x="158" y="314"/>
                    <a:pt x="161" y="312"/>
                    <a:pt x="164" y="310"/>
                  </a:cubicBezTo>
                  <a:cubicBezTo>
                    <a:pt x="166" y="309"/>
                    <a:pt x="162" y="312"/>
                    <a:pt x="161" y="313"/>
                  </a:cubicBezTo>
                  <a:cubicBezTo>
                    <a:pt x="161" y="313"/>
                    <a:pt x="160" y="314"/>
                    <a:pt x="159" y="315"/>
                  </a:cubicBezTo>
                  <a:cubicBezTo>
                    <a:pt x="159" y="315"/>
                    <a:pt x="159" y="315"/>
                    <a:pt x="160" y="315"/>
                  </a:cubicBezTo>
                  <a:cubicBezTo>
                    <a:pt x="156" y="315"/>
                    <a:pt x="153" y="315"/>
                    <a:pt x="150" y="315"/>
                  </a:cubicBezTo>
                  <a:cubicBezTo>
                    <a:pt x="152" y="315"/>
                    <a:pt x="153" y="314"/>
                    <a:pt x="155" y="313"/>
                  </a:cubicBezTo>
                  <a:close/>
                  <a:moveTo>
                    <a:pt x="162" y="315"/>
                  </a:moveTo>
                  <a:cubicBezTo>
                    <a:pt x="162" y="315"/>
                    <a:pt x="164" y="314"/>
                    <a:pt x="164" y="314"/>
                  </a:cubicBezTo>
                  <a:cubicBezTo>
                    <a:pt x="164" y="314"/>
                    <a:pt x="165" y="315"/>
                    <a:pt x="165" y="315"/>
                  </a:cubicBezTo>
                  <a:cubicBezTo>
                    <a:pt x="165" y="315"/>
                    <a:pt x="164" y="315"/>
                    <a:pt x="165" y="315"/>
                  </a:cubicBezTo>
                  <a:cubicBezTo>
                    <a:pt x="164" y="315"/>
                    <a:pt x="163" y="315"/>
                    <a:pt x="163" y="315"/>
                  </a:cubicBezTo>
                  <a:cubicBezTo>
                    <a:pt x="162" y="315"/>
                    <a:pt x="162" y="315"/>
                    <a:pt x="162" y="315"/>
                  </a:cubicBezTo>
                  <a:cubicBezTo>
                    <a:pt x="162" y="315"/>
                    <a:pt x="162" y="315"/>
                    <a:pt x="162" y="315"/>
                  </a:cubicBezTo>
                  <a:close/>
                  <a:moveTo>
                    <a:pt x="167" y="314"/>
                  </a:moveTo>
                  <a:cubicBezTo>
                    <a:pt x="168" y="302"/>
                    <a:pt x="171" y="289"/>
                    <a:pt x="172" y="277"/>
                  </a:cubicBezTo>
                  <a:cubicBezTo>
                    <a:pt x="173" y="263"/>
                    <a:pt x="173" y="250"/>
                    <a:pt x="174" y="237"/>
                  </a:cubicBezTo>
                  <a:cubicBezTo>
                    <a:pt x="175" y="224"/>
                    <a:pt x="176" y="211"/>
                    <a:pt x="178" y="198"/>
                  </a:cubicBezTo>
                  <a:cubicBezTo>
                    <a:pt x="179" y="186"/>
                    <a:pt x="181" y="174"/>
                    <a:pt x="178" y="162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87" y="161"/>
                    <a:pt x="195" y="160"/>
                    <a:pt x="204" y="160"/>
                  </a:cubicBezTo>
                  <a:cubicBezTo>
                    <a:pt x="204" y="172"/>
                    <a:pt x="202" y="183"/>
                    <a:pt x="201" y="195"/>
                  </a:cubicBezTo>
                  <a:cubicBezTo>
                    <a:pt x="200" y="208"/>
                    <a:pt x="199" y="220"/>
                    <a:pt x="199" y="233"/>
                  </a:cubicBezTo>
                  <a:cubicBezTo>
                    <a:pt x="198" y="246"/>
                    <a:pt x="197" y="259"/>
                    <a:pt x="195" y="272"/>
                  </a:cubicBezTo>
                  <a:cubicBezTo>
                    <a:pt x="194" y="285"/>
                    <a:pt x="193" y="299"/>
                    <a:pt x="190" y="311"/>
                  </a:cubicBezTo>
                  <a:cubicBezTo>
                    <a:pt x="190" y="312"/>
                    <a:pt x="190" y="312"/>
                    <a:pt x="190" y="312"/>
                  </a:cubicBezTo>
                  <a:cubicBezTo>
                    <a:pt x="183" y="313"/>
                    <a:pt x="175" y="314"/>
                    <a:pt x="167" y="315"/>
                  </a:cubicBezTo>
                  <a:cubicBezTo>
                    <a:pt x="167" y="315"/>
                    <a:pt x="167" y="314"/>
                    <a:pt x="167" y="314"/>
                  </a:cubicBezTo>
                  <a:close/>
                  <a:moveTo>
                    <a:pt x="193" y="311"/>
                  </a:moveTo>
                  <a:cubicBezTo>
                    <a:pt x="194" y="311"/>
                    <a:pt x="195" y="311"/>
                    <a:pt x="196" y="311"/>
                  </a:cubicBezTo>
                  <a:cubicBezTo>
                    <a:pt x="195" y="311"/>
                    <a:pt x="194" y="311"/>
                    <a:pt x="193" y="311"/>
                  </a:cubicBezTo>
                  <a:cubicBezTo>
                    <a:pt x="193" y="311"/>
                    <a:pt x="193" y="311"/>
                    <a:pt x="193" y="311"/>
                  </a:cubicBezTo>
                  <a:close/>
                  <a:moveTo>
                    <a:pt x="250" y="293"/>
                  </a:moveTo>
                  <a:cubicBezTo>
                    <a:pt x="250" y="293"/>
                    <a:pt x="249" y="293"/>
                    <a:pt x="249" y="293"/>
                  </a:cubicBezTo>
                  <a:cubicBezTo>
                    <a:pt x="249" y="292"/>
                    <a:pt x="248" y="292"/>
                    <a:pt x="248" y="293"/>
                  </a:cubicBezTo>
                  <a:cubicBezTo>
                    <a:pt x="246" y="293"/>
                    <a:pt x="244" y="294"/>
                    <a:pt x="243" y="295"/>
                  </a:cubicBezTo>
                  <a:cubicBezTo>
                    <a:pt x="234" y="297"/>
                    <a:pt x="226" y="299"/>
                    <a:pt x="218" y="302"/>
                  </a:cubicBezTo>
                  <a:cubicBezTo>
                    <a:pt x="213" y="303"/>
                    <a:pt x="209" y="305"/>
                    <a:pt x="205" y="307"/>
                  </a:cubicBezTo>
                  <a:cubicBezTo>
                    <a:pt x="203" y="308"/>
                    <a:pt x="200" y="309"/>
                    <a:pt x="198" y="309"/>
                  </a:cubicBezTo>
                  <a:cubicBezTo>
                    <a:pt x="194" y="311"/>
                    <a:pt x="194" y="309"/>
                    <a:pt x="198" y="308"/>
                  </a:cubicBezTo>
                  <a:cubicBezTo>
                    <a:pt x="203" y="306"/>
                    <a:pt x="208" y="305"/>
                    <a:pt x="212" y="304"/>
                  </a:cubicBezTo>
                  <a:cubicBezTo>
                    <a:pt x="218" y="302"/>
                    <a:pt x="224" y="300"/>
                    <a:pt x="229" y="298"/>
                  </a:cubicBezTo>
                  <a:cubicBezTo>
                    <a:pt x="235" y="296"/>
                    <a:pt x="241" y="294"/>
                    <a:pt x="247" y="292"/>
                  </a:cubicBezTo>
                  <a:cubicBezTo>
                    <a:pt x="248" y="292"/>
                    <a:pt x="250" y="292"/>
                    <a:pt x="251" y="291"/>
                  </a:cubicBezTo>
                  <a:cubicBezTo>
                    <a:pt x="251" y="290"/>
                    <a:pt x="252" y="289"/>
                    <a:pt x="252" y="288"/>
                  </a:cubicBezTo>
                  <a:cubicBezTo>
                    <a:pt x="252" y="289"/>
                    <a:pt x="251" y="291"/>
                    <a:pt x="250" y="293"/>
                  </a:cubicBezTo>
                  <a:close/>
                  <a:moveTo>
                    <a:pt x="238" y="297"/>
                  </a:moveTo>
                  <a:cubicBezTo>
                    <a:pt x="225" y="303"/>
                    <a:pt x="212" y="307"/>
                    <a:pt x="198" y="310"/>
                  </a:cubicBezTo>
                  <a:cubicBezTo>
                    <a:pt x="200" y="310"/>
                    <a:pt x="201" y="309"/>
                    <a:pt x="202" y="309"/>
                  </a:cubicBezTo>
                  <a:cubicBezTo>
                    <a:pt x="207" y="307"/>
                    <a:pt x="211" y="305"/>
                    <a:pt x="216" y="303"/>
                  </a:cubicBezTo>
                  <a:cubicBezTo>
                    <a:pt x="223" y="301"/>
                    <a:pt x="231" y="299"/>
                    <a:pt x="238" y="297"/>
                  </a:cubicBezTo>
                  <a:close/>
                  <a:moveTo>
                    <a:pt x="254" y="285"/>
                  </a:moveTo>
                  <a:cubicBezTo>
                    <a:pt x="253" y="285"/>
                    <a:pt x="253" y="286"/>
                    <a:pt x="252" y="286"/>
                  </a:cubicBezTo>
                  <a:cubicBezTo>
                    <a:pt x="252" y="286"/>
                    <a:pt x="252" y="286"/>
                    <a:pt x="251" y="286"/>
                  </a:cubicBezTo>
                  <a:cubicBezTo>
                    <a:pt x="241" y="289"/>
                    <a:pt x="231" y="292"/>
                    <a:pt x="221" y="295"/>
                  </a:cubicBezTo>
                  <a:cubicBezTo>
                    <a:pt x="216" y="297"/>
                    <a:pt x="211" y="298"/>
                    <a:pt x="206" y="300"/>
                  </a:cubicBezTo>
                  <a:cubicBezTo>
                    <a:pt x="204" y="301"/>
                    <a:pt x="201" y="302"/>
                    <a:pt x="199" y="303"/>
                  </a:cubicBezTo>
                  <a:cubicBezTo>
                    <a:pt x="198" y="303"/>
                    <a:pt x="197" y="303"/>
                    <a:pt x="196" y="304"/>
                  </a:cubicBezTo>
                  <a:cubicBezTo>
                    <a:pt x="193" y="304"/>
                    <a:pt x="199" y="302"/>
                    <a:pt x="199" y="302"/>
                  </a:cubicBezTo>
                  <a:cubicBezTo>
                    <a:pt x="209" y="298"/>
                    <a:pt x="220" y="295"/>
                    <a:pt x="231" y="291"/>
                  </a:cubicBezTo>
                  <a:cubicBezTo>
                    <a:pt x="233" y="290"/>
                    <a:pt x="235" y="289"/>
                    <a:pt x="237" y="289"/>
                  </a:cubicBezTo>
                  <a:cubicBezTo>
                    <a:pt x="244" y="287"/>
                    <a:pt x="250" y="285"/>
                    <a:pt x="255" y="282"/>
                  </a:cubicBezTo>
                  <a:cubicBezTo>
                    <a:pt x="255" y="283"/>
                    <a:pt x="254" y="284"/>
                    <a:pt x="254" y="285"/>
                  </a:cubicBezTo>
                  <a:close/>
                  <a:moveTo>
                    <a:pt x="257" y="278"/>
                  </a:moveTo>
                  <a:cubicBezTo>
                    <a:pt x="256" y="279"/>
                    <a:pt x="256" y="280"/>
                    <a:pt x="256" y="281"/>
                  </a:cubicBezTo>
                  <a:cubicBezTo>
                    <a:pt x="249" y="283"/>
                    <a:pt x="243" y="286"/>
                    <a:pt x="237" y="288"/>
                  </a:cubicBezTo>
                  <a:cubicBezTo>
                    <a:pt x="231" y="290"/>
                    <a:pt x="226" y="291"/>
                    <a:pt x="220" y="292"/>
                  </a:cubicBezTo>
                  <a:cubicBezTo>
                    <a:pt x="215" y="294"/>
                    <a:pt x="210" y="295"/>
                    <a:pt x="205" y="297"/>
                  </a:cubicBezTo>
                  <a:cubicBezTo>
                    <a:pt x="202" y="298"/>
                    <a:pt x="200" y="299"/>
                    <a:pt x="197" y="300"/>
                  </a:cubicBezTo>
                  <a:cubicBezTo>
                    <a:pt x="192" y="301"/>
                    <a:pt x="199" y="299"/>
                    <a:pt x="200" y="298"/>
                  </a:cubicBezTo>
                  <a:cubicBezTo>
                    <a:pt x="211" y="293"/>
                    <a:pt x="222" y="290"/>
                    <a:pt x="234" y="286"/>
                  </a:cubicBezTo>
                  <a:cubicBezTo>
                    <a:pt x="239" y="284"/>
                    <a:pt x="244" y="282"/>
                    <a:pt x="248" y="280"/>
                  </a:cubicBezTo>
                  <a:cubicBezTo>
                    <a:pt x="251" y="278"/>
                    <a:pt x="255" y="277"/>
                    <a:pt x="258" y="275"/>
                  </a:cubicBezTo>
                  <a:cubicBezTo>
                    <a:pt x="257" y="276"/>
                    <a:pt x="257" y="277"/>
                    <a:pt x="257" y="278"/>
                  </a:cubicBezTo>
                  <a:close/>
                  <a:moveTo>
                    <a:pt x="258" y="273"/>
                  </a:moveTo>
                  <a:cubicBezTo>
                    <a:pt x="247" y="278"/>
                    <a:pt x="235" y="282"/>
                    <a:pt x="223" y="286"/>
                  </a:cubicBezTo>
                  <a:cubicBezTo>
                    <a:pt x="217" y="288"/>
                    <a:pt x="212" y="290"/>
                    <a:pt x="206" y="292"/>
                  </a:cubicBezTo>
                  <a:cubicBezTo>
                    <a:pt x="203" y="293"/>
                    <a:pt x="200" y="294"/>
                    <a:pt x="198" y="295"/>
                  </a:cubicBezTo>
                  <a:cubicBezTo>
                    <a:pt x="193" y="296"/>
                    <a:pt x="200" y="294"/>
                    <a:pt x="201" y="294"/>
                  </a:cubicBezTo>
                  <a:cubicBezTo>
                    <a:pt x="212" y="289"/>
                    <a:pt x="224" y="285"/>
                    <a:pt x="235" y="280"/>
                  </a:cubicBezTo>
                  <a:cubicBezTo>
                    <a:pt x="240" y="279"/>
                    <a:pt x="245" y="276"/>
                    <a:pt x="250" y="274"/>
                  </a:cubicBezTo>
                  <a:cubicBezTo>
                    <a:pt x="254" y="273"/>
                    <a:pt x="257" y="272"/>
                    <a:pt x="260" y="269"/>
                  </a:cubicBezTo>
                  <a:cubicBezTo>
                    <a:pt x="259" y="271"/>
                    <a:pt x="259" y="272"/>
                    <a:pt x="258" y="273"/>
                  </a:cubicBezTo>
                  <a:close/>
                  <a:moveTo>
                    <a:pt x="257" y="271"/>
                  </a:moveTo>
                  <a:cubicBezTo>
                    <a:pt x="258" y="270"/>
                    <a:pt x="258" y="270"/>
                    <a:pt x="259" y="270"/>
                  </a:cubicBezTo>
                  <a:cubicBezTo>
                    <a:pt x="258" y="270"/>
                    <a:pt x="258" y="270"/>
                    <a:pt x="257" y="271"/>
                  </a:cubicBezTo>
                  <a:close/>
                  <a:moveTo>
                    <a:pt x="263" y="256"/>
                  </a:moveTo>
                  <a:cubicBezTo>
                    <a:pt x="263" y="256"/>
                    <a:pt x="263" y="256"/>
                    <a:pt x="263" y="256"/>
                  </a:cubicBezTo>
                  <a:cubicBezTo>
                    <a:pt x="247" y="264"/>
                    <a:pt x="229" y="268"/>
                    <a:pt x="212" y="275"/>
                  </a:cubicBezTo>
                  <a:cubicBezTo>
                    <a:pt x="211" y="276"/>
                    <a:pt x="210" y="276"/>
                    <a:pt x="208" y="277"/>
                  </a:cubicBezTo>
                  <a:cubicBezTo>
                    <a:pt x="206" y="278"/>
                    <a:pt x="203" y="279"/>
                    <a:pt x="201" y="280"/>
                  </a:cubicBezTo>
                  <a:cubicBezTo>
                    <a:pt x="202" y="279"/>
                    <a:pt x="203" y="279"/>
                    <a:pt x="204" y="278"/>
                  </a:cubicBezTo>
                  <a:cubicBezTo>
                    <a:pt x="223" y="269"/>
                    <a:pt x="245" y="266"/>
                    <a:pt x="263" y="254"/>
                  </a:cubicBezTo>
                  <a:cubicBezTo>
                    <a:pt x="263" y="255"/>
                    <a:pt x="263" y="256"/>
                    <a:pt x="263" y="256"/>
                  </a:cubicBezTo>
                  <a:close/>
                  <a:moveTo>
                    <a:pt x="264" y="247"/>
                  </a:moveTo>
                  <a:cubicBezTo>
                    <a:pt x="258" y="249"/>
                    <a:pt x="253" y="251"/>
                    <a:pt x="248" y="254"/>
                  </a:cubicBezTo>
                  <a:cubicBezTo>
                    <a:pt x="242" y="255"/>
                    <a:pt x="236" y="257"/>
                    <a:pt x="230" y="259"/>
                  </a:cubicBezTo>
                  <a:cubicBezTo>
                    <a:pt x="223" y="262"/>
                    <a:pt x="216" y="264"/>
                    <a:pt x="210" y="267"/>
                  </a:cubicBezTo>
                  <a:cubicBezTo>
                    <a:pt x="208" y="267"/>
                    <a:pt x="206" y="268"/>
                    <a:pt x="205" y="269"/>
                  </a:cubicBezTo>
                  <a:cubicBezTo>
                    <a:pt x="205" y="268"/>
                    <a:pt x="206" y="268"/>
                    <a:pt x="207" y="267"/>
                  </a:cubicBezTo>
                  <a:cubicBezTo>
                    <a:pt x="216" y="263"/>
                    <a:pt x="226" y="259"/>
                    <a:pt x="236" y="255"/>
                  </a:cubicBezTo>
                  <a:cubicBezTo>
                    <a:pt x="245" y="252"/>
                    <a:pt x="254" y="247"/>
                    <a:pt x="264" y="243"/>
                  </a:cubicBezTo>
                  <a:cubicBezTo>
                    <a:pt x="264" y="244"/>
                    <a:pt x="264" y="246"/>
                    <a:pt x="264" y="247"/>
                  </a:cubicBezTo>
                  <a:close/>
                  <a:moveTo>
                    <a:pt x="264" y="242"/>
                  </a:moveTo>
                  <a:cubicBezTo>
                    <a:pt x="258" y="244"/>
                    <a:pt x="252" y="247"/>
                    <a:pt x="246" y="249"/>
                  </a:cubicBezTo>
                  <a:cubicBezTo>
                    <a:pt x="242" y="250"/>
                    <a:pt x="238" y="252"/>
                    <a:pt x="234" y="253"/>
                  </a:cubicBezTo>
                  <a:cubicBezTo>
                    <a:pt x="240" y="251"/>
                    <a:pt x="246" y="248"/>
                    <a:pt x="252" y="245"/>
                  </a:cubicBezTo>
                  <a:cubicBezTo>
                    <a:pt x="254" y="244"/>
                    <a:pt x="255" y="243"/>
                    <a:pt x="257" y="243"/>
                  </a:cubicBezTo>
                  <a:cubicBezTo>
                    <a:pt x="260" y="242"/>
                    <a:pt x="262" y="241"/>
                    <a:pt x="264" y="240"/>
                  </a:cubicBezTo>
                  <a:cubicBezTo>
                    <a:pt x="264" y="241"/>
                    <a:pt x="264" y="242"/>
                    <a:pt x="264" y="242"/>
                  </a:cubicBezTo>
                  <a:close/>
                  <a:moveTo>
                    <a:pt x="264" y="239"/>
                  </a:moveTo>
                  <a:cubicBezTo>
                    <a:pt x="262" y="240"/>
                    <a:pt x="261" y="240"/>
                    <a:pt x="259" y="241"/>
                  </a:cubicBezTo>
                  <a:cubicBezTo>
                    <a:pt x="252" y="243"/>
                    <a:pt x="245" y="245"/>
                    <a:pt x="238" y="247"/>
                  </a:cubicBezTo>
                  <a:cubicBezTo>
                    <a:pt x="231" y="249"/>
                    <a:pt x="225" y="252"/>
                    <a:pt x="218" y="254"/>
                  </a:cubicBezTo>
                  <a:cubicBezTo>
                    <a:pt x="214" y="255"/>
                    <a:pt x="211" y="257"/>
                    <a:pt x="207" y="259"/>
                  </a:cubicBezTo>
                  <a:cubicBezTo>
                    <a:pt x="211" y="257"/>
                    <a:pt x="215" y="255"/>
                    <a:pt x="219" y="253"/>
                  </a:cubicBezTo>
                  <a:cubicBezTo>
                    <a:pt x="226" y="250"/>
                    <a:pt x="234" y="247"/>
                    <a:pt x="242" y="244"/>
                  </a:cubicBezTo>
                  <a:cubicBezTo>
                    <a:pt x="248" y="242"/>
                    <a:pt x="252" y="240"/>
                    <a:pt x="257" y="237"/>
                  </a:cubicBezTo>
                  <a:cubicBezTo>
                    <a:pt x="260" y="236"/>
                    <a:pt x="262" y="235"/>
                    <a:pt x="264" y="234"/>
                  </a:cubicBezTo>
                  <a:cubicBezTo>
                    <a:pt x="264" y="236"/>
                    <a:pt x="264" y="238"/>
                    <a:pt x="264" y="239"/>
                  </a:cubicBezTo>
                  <a:close/>
                  <a:moveTo>
                    <a:pt x="259" y="236"/>
                  </a:moveTo>
                  <a:cubicBezTo>
                    <a:pt x="256" y="237"/>
                    <a:pt x="254" y="238"/>
                    <a:pt x="251" y="239"/>
                  </a:cubicBezTo>
                  <a:cubicBezTo>
                    <a:pt x="237" y="245"/>
                    <a:pt x="222" y="249"/>
                    <a:pt x="208" y="255"/>
                  </a:cubicBezTo>
                  <a:cubicBezTo>
                    <a:pt x="206" y="256"/>
                    <a:pt x="204" y="257"/>
                    <a:pt x="202" y="257"/>
                  </a:cubicBezTo>
                  <a:cubicBezTo>
                    <a:pt x="200" y="258"/>
                    <a:pt x="200" y="258"/>
                    <a:pt x="202" y="257"/>
                  </a:cubicBezTo>
                  <a:cubicBezTo>
                    <a:pt x="205" y="255"/>
                    <a:pt x="208" y="254"/>
                    <a:pt x="211" y="253"/>
                  </a:cubicBezTo>
                  <a:cubicBezTo>
                    <a:pt x="217" y="251"/>
                    <a:pt x="223" y="248"/>
                    <a:pt x="229" y="246"/>
                  </a:cubicBezTo>
                  <a:cubicBezTo>
                    <a:pt x="235" y="244"/>
                    <a:pt x="241" y="242"/>
                    <a:pt x="246" y="239"/>
                  </a:cubicBezTo>
                  <a:cubicBezTo>
                    <a:pt x="252" y="236"/>
                    <a:pt x="258" y="234"/>
                    <a:pt x="264" y="231"/>
                  </a:cubicBezTo>
                  <a:cubicBezTo>
                    <a:pt x="264" y="232"/>
                    <a:pt x="264" y="233"/>
                    <a:pt x="264" y="234"/>
                  </a:cubicBezTo>
                  <a:cubicBezTo>
                    <a:pt x="262" y="234"/>
                    <a:pt x="260" y="235"/>
                    <a:pt x="259" y="236"/>
                  </a:cubicBezTo>
                  <a:close/>
                  <a:moveTo>
                    <a:pt x="258" y="167"/>
                  </a:moveTo>
                  <a:cubicBezTo>
                    <a:pt x="246" y="161"/>
                    <a:pt x="232" y="159"/>
                    <a:pt x="219" y="155"/>
                  </a:cubicBezTo>
                  <a:cubicBezTo>
                    <a:pt x="204" y="151"/>
                    <a:pt x="189" y="152"/>
                    <a:pt x="174" y="155"/>
                  </a:cubicBezTo>
                  <a:cubicBezTo>
                    <a:pt x="162" y="157"/>
                    <a:pt x="149" y="160"/>
                    <a:pt x="137" y="164"/>
                  </a:cubicBezTo>
                  <a:cubicBezTo>
                    <a:pt x="137" y="162"/>
                    <a:pt x="137" y="161"/>
                    <a:pt x="135" y="161"/>
                  </a:cubicBezTo>
                  <a:cubicBezTo>
                    <a:pt x="134" y="160"/>
                    <a:pt x="132" y="161"/>
                    <a:pt x="131" y="163"/>
                  </a:cubicBezTo>
                  <a:cubicBezTo>
                    <a:pt x="130" y="164"/>
                    <a:pt x="130" y="165"/>
                    <a:pt x="130" y="166"/>
                  </a:cubicBezTo>
                  <a:cubicBezTo>
                    <a:pt x="117" y="171"/>
                    <a:pt x="104" y="178"/>
                    <a:pt x="93" y="187"/>
                  </a:cubicBezTo>
                  <a:cubicBezTo>
                    <a:pt x="95" y="169"/>
                    <a:pt x="102" y="151"/>
                    <a:pt x="109" y="134"/>
                  </a:cubicBezTo>
                  <a:cubicBezTo>
                    <a:pt x="112" y="127"/>
                    <a:pt x="116" y="120"/>
                    <a:pt x="122" y="114"/>
                  </a:cubicBezTo>
                  <a:cubicBezTo>
                    <a:pt x="129" y="108"/>
                    <a:pt x="137" y="103"/>
                    <a:pt x="145" y="99"/>
                  </a:cubicBezTo>
                  <a:cubicBezTo>
                    <a:pt x="152" y="96"/>
                    <a:pt x="158" y="94"/>
                    <a:pt x="165" y="92"/>
                  </a:cubicBezTo>
                  <a:cubicBezTo>
                    <a:pt x="163" y="101"/>
                    <a:pt x="159" y="118"/>
                    <a:pt x="168" y="116"/>
                  </a:cubicBezTo>
                  <a:cubicBezTo>
                    <a:pt x="172" y="115"/>
                    <a:pt x="173" y="112"/>
                    <a:pt x="173" y="107"/>
                  </a:cubicBezTo>
                  <a:cubicBezTo>
                    <a:pt x="176" y="113"/>
                    <a:pt x="180" y="117"/>
                    <a:pt x="185" y="115"/>
                  </a:cubicBezTo>
                  <a:cubicBezTo>
                    <a:pt x="191" y="112"/>
                    <a:pt x="190" y="105"/>
                    <a:pt x="186" y="101"/>
                  </a:cubicBezTo>
                  <a:cubicBezTo>
                    <a:pt x="183" y="97"/>
                    <a:pt x="178" y="93"/>
                    <a:pt x="174" y="91"/>
                  </a:cubicBezTo>
                  <a:cubicBezTo>
                    <a:pt x="174" y="91"/>
                    <a:pt x="174" y="91"/>
                    <a:pt x="175" y="91"/>
                  </a:cubicBezTo>
                  <a:cubicBezTo>
                    <a:pt x="185" y="90"/>
                    <a:pt x="194" y="91"/>
                    <a:pt x="203" y="94"/>
                  </a:cubicBezTo>
                  <a:cubicBezTo>
                    <a:pt x="211" y="97"/>
                    <a:pt x="220" y="100"/>
                    <a:pt x="228" y="105"/>
                  </a:cubicBezTo>
                  <a:cubicBezTo>
                    <a:pt x="233" y="108"/>
                    <a:pt x="237" y="112"/>
                    <a:pt x="242" y="116"/>
                  </a:cubicBezTo>
                  <a:cubicBezTo>
                    <a:pt x="243" y="118"/>
                    <a:pt x="245" y="120"/>
                    <a:pt x="246" y="122"/>
                  </a:cubicBezTo>
                  <a:cubicBezTo>
                    <a:pt x="246" y="122"/>
                    <a:pt x="246" y="122"/>
                    <a:pt x="247" y="122"/>
                  </a:cubicBezTo>
                  <a:cubicBezTo>
                    <a:pt x="253" y="136"/>
                    <a:pt x="256" y="151"/>
                    <a:pt x="258" y="167"/>
                  </a:cubicBezTo>
                  <a:close/>
                  <a:moveTo>
                    <a:pt x="97" y="157"/>
                  </a:moveTo>
                  <a:cubicBezTo>
                    <a:pt x="99" y="149"/>
                    <a:pt x="102" y="140"/>
                    <a:pt x="107" y="133"/>
                  </a:cubicBezTo>
                  <a:cubicBezTo>
                    <a:pt x="103" y="141"/>
                    <a:pt x="100" y="149"/>
                    <a:pt x="97" y="157"/>
                  </a:cubicBezTo>
                  <a:close/>
                  <a:moveTo>
                    <a:pt x="241" y="111"/>
                  </a:moveTo>
                  <a:cubicBezTo>
                    <a:pt x="237" y="107"/>
                    <a:pt x="233" y="105"/>
                    <a:pt x="229" y="102"/>
                  </a:cubicBezTo>
                  <a:cubicBezTo>
                    <a:pt x="216" y="93"/>
                    <a:pt x="202" y="85"/>
                    <a:pt x="185" y="84"/>
                  </a:cubicBezTo>
                  <a:cubicBezTo>
                    <a:pt x="182" y="84"/>
                    <a:pt x="178" y="84"/>
                    <a:pt x="175" y="84"/>
                  </a:cubicBezTo>
                  <a:cubicBezTo>
                    <a:pt x="174" y="82"/>
                    <a:pt x="173" y="81"/>
                    <a:pt x="171" y="81"/>
                  </a:cubicBezTo>
                  <a:cubicBezTo>
                    <a:pt x="168" y="81"/>
                    <a:pt x="166" y="83"/>
                    <a:pt x="165" y="85"/>
                  </a:cubicBezTo>
                  <a:cubicBezTo>
                    <a:pt x="164" y="85"/>
                    <a:pt x="164" y="86"/>
                    <a:pt x="164" y="86"/>
                  </a:cubicBezTo>
                  <a:cubicBezTo>
                    <a:pt x="147" y="90"/>
                    <a:pt x="130" y="101"/>
                    <a:pt x="118" y="113"/>
                  </a:cubicBezTo>
                  <a:cubicBezTo>
                    <a:pt x="99" y="131"/>
                    <a:pt x="93" y="156"/>
                    <a:pt x="91" y="181"/>
                  </a:cubicBezTo>
                  <a:cubicBezTo>
                    <a:pt x="88" y="213"/>
                    <a:pt x="88" y="244"/>
                    <a:pt x="91" y="276"/>
                  </a:cubicBezTo>
                  <a:cubicBezTo>
                    <a:pt x="91" y="284"/>
                    <a:pt x="92" y="292"/>
                    <a:pt x="93" y="301"/>
                  </a:cubicBezTo>
                  <a:cubicBezTo>
                    <a:pt x="86" y="296"/>
                    <a:pt x="80" y="289"/>
                    <a:pt x="77" y="281"/>
                  </a:cubicBezTo>
                  <a:cubicBezTo>
                    <a:pt x="72" y="269"/>
                    <a:pt x="74" y="257"/>
                    <a:pt x="75" y="245"/>
                  </a:cubicBezTo>
                  <a:cubicBezTo>
                    <a:pt x="77" y="230"/>
                    <a:pt x="76" y="215"/>
                    <a:pt x="77" y="200"/>
                  </a:cubicBezTo>
                  <a:cubicBezTo>
                    <a:pt x="78" y="193"/>
                    <a:pt x="79" y="186"/>
                    <a:pt x="80" y="178"/>
                  </a:cubicBezTo>
                  <a:cubicBezTo>
                    <a:pt x="80" y="172"/>
                    <a:pt x="79" y="165"/>
                    <a:pt x="78" y="158"/>
                  </a:cubicBezTo>
                  <a:cubicBezTo>
                    <a:pt x="76" y="143"/>
                    <a:pt x="72" y="129"/>
                    <a:pt x="75" y="114"/>
                  </a:cubicBezTo>
                  <a:cubicBezTo>
                    <a:pt x="78" y="100"/>
                    <a:pt x="86" y="88"/>
                    <a:pt x="97" y="78"/>
                  </a:cubicBezTo>
                  <a:cubicBezTo>
                    <a:pt x="107" y="69"/>
                    <a:pt x="120" y="64"/>
                    <a:pt x="134" y="62"/>
                  </a:cubicBezTo>
                  <a:cubicBezTo>
                    <a:pt x="142" y="60"/>
                    <a:pt x="151" y="60"/>
                    <a:pt x="159" y="59"/>
                  </a:cubicBezTo>
                  <a:cubicBezTo>
                    <a:pt x="167" y="59"/>
                    <a:pt x="174" y="57"/>
                    <a:pt x="181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4" y="56"/>
                    <a:pt x="186" y="58"/>
                    <a:pt x="189" y="59"/>
                  </a:cubicBezTo>
                  <a:cubicBezTo>
                    <a:pt x="210" y="72"/>
                    <a:pt x="228" y="90"/>
                    <a:pt x="241" y="111"/>
                  </a:cubicBezTo>
                  <a:close/>
                  <a:moveTo>
                    <a:pt x="41" y="228"/>
                  </a:moveTo>
                  <a:cubicBezTo>
                    <a:pt x="40" y="242"/>
                    <a:pt x="39" y="257"/>
                    <a:pt x="38" y="271"/>
                  </a:cubicBezTo>
                  <a:cubicBezTo>
                    <a:pt x="38" y="271"/>
                    <a:pt x="38" y="272"/>
                    <a:pt x="38" y="272"/>
                  </a:cubicBezTo>
                  <a:cubicBezTo>
                    <a:pt x="39" y="274"/>
                    <a:pt x="40" y="277"/>
                    <a:pt x="41" y="279"/>
                  </a:cubicBezTo>
                  <a:cubicBezTo>
                    <a:pt x="33" y="277"/>
                    <a:pt x="24" y="274"/>
                    <a:pt x="29" y="266"/>
                  </a:cubicBezTo>
                  <a:cubicBezTo>
                    <a:pt x="29" y="265"/>
                    <a:pt x="29" y="265"/>
                    <a:pt x="29" y="265"/>
                  </a:cubicBezTo>
                  <a:cubicBezTo>
                    <a:pt x="34" y="262"/>
                    <a:pt x="36" y="255"/>
                    <a:pt x="36" y="249"/>
                  </a:cubicBezTo>
                  <a:cubicBezTo>
                    <a:pt x="36" y="243"/>
                    <a:pt x="34" y="236"/>
                    <a:pt x="34" y="230"/>
                  </a:cubicBezTo>
                  <a:cubicBezTo>
                    <a:pt x="34" y="221"/>
                    <a:pt x="36" y="212"/>
                    <a:pt x="38" y="203"/>
                  </a:cubicBezTo>
                  <a:cubicBezTo>
                    <a:pt x="40" y="188"/>
                    <a:pt x="39" y="174"/>
                    <a:pt x="43" y="159"/>
                  </a:cubicBezTo>
                  <a:cubicBezTo>
                    <a:pt x="43" y="168"/>
                    <a:pt x="44" y="178"/>
                    <a:pt x="44" y="187"/>
                  </a:cubicBezTo>
                  <a:cubicBezTo>
                    <a:pt x="44" y="188"/>
                    <a:pt x="44" y="188"/>
                    <a:pt x="44" y="189"/>
                  </a:cubicBezTo>
                  <a:cubicBezTo>
                    <a:pt x="44" y="189"/>
                    <a:pt x="44" y="189"/>
                    <a:pt x="44" y="190"/>
                  </a:cubicBezTo>
                  <a:cubicBezTo>
                    <a:pt x="44" y="202"/>
                    <a:pt x="42" y="215"/>
                    <a:pt x="41" y="228"/>
                  </a:cubicBezTo>
                  <a:close/>
                  <a:moveTo>
                    <a:pt x="15" y="265"/>
                  </a:moveTo>
                  <a:cubicBezTo>
                    <a:pt x="20" y="264"/>
                    <a:pt x="23" y="261"/>
                    <a:pt x="26" y="258"/>
                  </a:cubicBezTo>
                  <a:cubicBezTo>
                    <a:pt x="27" y="258"/>
                    <a:pt x="33" y="252"/>
                    <a:pt x="30" y="256"/>
                  </a:cubicBezTo>
                  <a:cubicBezTo>
                    <a:pt x="28" y="259"/>
                    <a:pt x="25" y="261"/>
                    <a:pt x="22" y="264"/>
                  </a:cubicBezTo>
                  <a:cubicBezTo>
                    <a:pt x="22" y="264"/>
                    <a:pt x="22" y="265"/>
                    <a:pt x="23" y="265"/>
                  </a:cubicBezTo>
                  <a:cubicBezTo>
                    <a:pt x="26" y="264"/>
                    <a:pt x="28" y="261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29" y="263"/>
                    <a:pt x="25" y="265"/>
                    <a:pt x="20" y="266"/>
                  </a:cubicBezTo>
                  <a:cubicBezTo>
                    <a:pt x="18" y="266"/>
                    <a:pt x="17" y="266"/>
                    <a:pt x="15" y="265"/>
                  </a:cubicBezTo>
                  <a:close/>
                  <a:moveTo>
                    <a:pt x="9" y="186"/>
                  </a:moveTo>
                  <a:cubicBezTo>
                    <a:pt x="9" y="186"/>
                    <a:pt x="9" y="186"/>
                    <a:pt x="9" y="186"/>
                  </a:cubicBezTo>
                  <a:cubicBezTo>
                    <a:pt x="14" y="183"/>
                    <a:pt x="19" y="181"/>
                    <a:pt x="24" y="179"/>
                  </a:cubicBezTo>
                  <a:cubicBezTo>
                    <a:pt x="27" y="178"/>
                    <a:pt x="29" y="177"/>
                    <a:pt x="31" y="176"/>
                  </a:cubicBezTo>
                  <a:cubicBezTo>
                    <a:pt x="33" y="175"/>
                    <a:pt x="34" y="175"/>
                    <a:pt x="36" y="174"/>
                  </a:cubicBezTo>
                  <a:cubicBezTo>
                    <a:pt x="35" y="174"/>
                    <a:pt x="34" y="175"/>
                    <a:pt x="33" y="176"/>
                  </a:cubicBezTo>
                  <a:cubicBezTo>
                    <a:pt x="25" y="181"/>
                    <a:pt x="16" y="183"/>
                    <a:pt x="8" y="189"/>
                  </a:cubicBezTo>
                  <a:cubicBezTo>
                    <a:pt x="8" y="188"/>
                    <a:pt x="8" y="187"/>
                    <a:pt x="9" y="186"/>
                  </a:cubicBezTo>
                  <a:close/>
                  <a:moveTo>
                    <a:pt x="46" y="69"/>
                  </a:moveTo>
                  <a:cubicBezTo>
                    <a:pt x="51" y="65"/>
                    <a:pt x="56" y="62"/>
                    <a:pt x="62" y="59"/>
                  </a:cubicBezTo>
                  <a:cubicBezTo>
                    <a:pt x="65" y="58"/>
                    <a:pt x="68" y="56"/>
                    <a:pt x="72" y="55"/>
                  </a:cubicBezTo>
                  <a:cubicBezTo>
                    <a:pt x="72" y="55"/>
                    <a:pt x="72" y="54"/>
                    <a:pt x="72" y="54"/>
                  </a:cubicBezTo>
                  <a:cubicBezTo>
                    <a:pt x="62" y="60"/>
                    <a:pt x="51" y="66"/>
                    <a:pt x="42" y="73"/>
                  </a:cubicBezTo>
                  <a:cubicBezTo>
                    <a:pt x="43" y="72"/>
                    <a:pt x="44" y="70"/>
                    <a:pt x="46" y="69"/>
                  </a:cubicBezTo>
                  <a:close/>
                  <a:moveTo>
                    <a:pt x="83" y="50"/>
                  </a:moveTo>
                  <a:cubicBezTo>
                    <a:pt x="83" y="51"/>
                    <a:pt x="82" y="52"/>
                    <a:pt x="81" y="52"/>
                  </a:cubicBezTo>
                  <a:cubicBezTo>
                    <a:pt x="76" y="54"/>
                    <a:pt x="72" y="57"/>
                    <a:pt x="68" y="59"/>
                  </a:cubicBezTo>
                  <a:cubicBezTo>
                    <a:pt x="60" y="63"/>
                    <a:pt x="52" y="68"/>
                    <a:pt x="44" y="72"/>
                  </a:cubicBezTo>
                  <a:cubicBezTo>
                    <a:pt x="45" y="72"/>
                    <a:pt x="45" y="72"/>
                    <a:pt x="45" y="71"/>
                  </a:cubicBezTo>
                  <a:cubicBezTo>
                    <a:pt x="49" y="69"/>
                    <a:pt x="53" y="66"/>
                    <a:pt x="57" y="64"/>
                  </a:cubicBezTo>
                  <a:cubicBezTo>
                    <a:pt x="64" y="59"/>
                    <a:pt x="72" y="56"/>
                    <a:pt x="79" y="51"/>
                  </a:cubicBezTo>
                  <a:cubicBezTo>
                    <a:pt x="80" y="51"/>
                    <a:pt x="82" y="51"/>
                    <a:pt x="83" y="50"/>
                  </a:cubicBezTo>
                  <a:close/>
                  <a:moveTo>
                    <a:pt x="40" y="76"/>
                  </a:moveTo>
                  <a:cubicBezTo>
                    <a:pt x="40" y="76"/>
                    <a:pt x="41" y="76"/>
                    <a:pt x="41" y="75"/>
                  </a:cubicBezTo>
                  <a:cubicBezTo>
                    <a:pt x="48" y="71"/>
                    <a:pt x="56" y="66"/>
                    <a:pt x="63" y="62"/>
                  </a:cubicBezTo>
                  <a:cubicBezTo>
                    <a:pt x="68" y="60"/>
                    <a:pt x="72" y="57"/>
                    <a:pt x="76" y="55"/>
                  </a:cubicBezTo>
                  <a:cubicBezTo>
                    <a:pt x="78" y="54"/>
                    <a:pt x="81" y="53"/>
                    <a:pt x="83" y="52"/>
                  </a:cubicBezTo>
                  <a:cubicBezTo>
                    <a:pt x="83" y="51"/>
                    <a:pt x="84" y="51"/>
                    <a:pt x="85" y="50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5" y="50"/>
                    <a:pt x="86" y="50"/>
                    <a:pt x="86" y="50"/>
                  </a:cubicBezTo>
                  <a:cubicBezTo>
                    <a:pt x="85" y="50"/>
                    <a:pt x="85" y="51"/>
                    <a:pt x="85" y="51"/>
                  </a:cubicBezTo>
                  <a:cubicBezTo>
                    <a:pt x="77" y="56"/>
                    <a:pt x="68" y="60"/>
                    <a:pt x="60" y="65"/>
                  </a:cubicBezTo>
                  <a:cubicBezTo>
                    <a:pt x="52" y="69"/>
                    <a:pt x="45" y="74"/>
                    <a:pt x="38" y="79"/>
                  </a:cubicBezTo>
                  <a:cubicBezTo>
                    <a:pt x="39" y="78"/>
                    <a:pt x="40" y="77"/>
                    <a:pt x="40" y="76"/>
                  </a:cubicBezTo>
                  <a:close/>
                  <a:moveTo>
                    <a:pt x="37" y="81"/>
                  </a:moveTo>
                  <a:cubicBezTo>
                    <a:pt x="41" y="80"/>
                    <a:pt x="45" y="77"/>
                    <a:pt x="49" y="75"/>
                  </a:cubicBezTo>
                  <a:cubicBezTo>
                    <a:pt x="54" y="73"/>
                    <a:pt x="59" y="70"/>
                    <a:pt x="64" y="67"/>
                  </a:cubicBezTo>
                  <a:cubicBezTo>
                    <a:pt x="66" y="66"/>
                    <a:pt x="68" y="65"/>
                    <a:pt x="70" y="63"/>
                  </a:cubicBezTo>
                  <a:cubicBezTo>
                    <a:pt x="68" y="65"/>
                    <a:pt x="67" y="67"/>
                    <a:pt x="65" y="69"/>
                  </a:cubicBezTo>
                  <a:cubicBezTo>
                    <a:pt x="55" y="74"/>
                    <a:pt x="46" y="79"/>
                    <a:pt x="36" y="83"/>
                  </a:cubicBezTo>
                  <a:cubicBezTo>
                    <a:pt x="36" y="83"/>
                    <a:pt x="37" y="82"/>
                    <a:pt x="37" y="81"/>
                  </a:cubicBezTo>
                  <a:close/>
                  <a:moveTo>
                    <a:pt x="106" y="10"/>
                  </a:moveTo>
                  <a:cubicBezTo>
                    <a:pt x="107" y="10"/>
                    <a:pt x="108" y="10"/>
                    <a:pt x="109" y="10"/>
                  </a:cubicBezTo>
                  <a:cubicBezTo>
                    <a:pt x="109" y="9"/>
                    <a:pt x="110" y="9"/>
                    <a:pt x="111" y="9"/>
                  </a:cubicBezTo>
                  <a:cubicBezTo>
                    <a:pt x="112" y="8"/>
                    <a:pt x="116" y="6"/>
                    <a:pt x="113" y="7"/>
                  </a:cubicBezTo>
                  <a:cubicBezTo>
                    <a:pt x="111" y="9"/>
                    <a:pt x="107" y="10"/>
                    <a:pt x="104" y="12"/>
                  </a:cubicBezTo>
                  <a:cubicBezTo>
                    <a:pt x="105" y="11"/>
                    <a:pt x="105" y="11"/>
                    <a:pt x="106" y="10"/>
                  </a:cubicBezTo>
                  <a:close/>
                  <a:moveTo>
                    <a:pt x="117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4" y="9"/>
                    <a:pt x="112" y="10"/>
                    <a:pt x="110" y="11"/>
                  </a:cubicBezTo>
                  <a:cubicBezTo>
                    <a:pt x="108" y="11"/>
                    <a:pt x="107" y="12"/>
                    <a:pt x="105" y="12"/>
                  </a:cubicBezTo>
                  <a:cubicBezTo>
                    <a:pt x="105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1"/>
                    <a:pt x="112" y="10"/>
                    <a:pt x="115" y="7"/>
                  </a:cubicBezTo>
                  <a:cubicBezTo>
                    <a:pt x="116" y="7"/>
                    <a:pt x="116" y="8"/>
                    <a:pt x="117" y="8"/>
                  </a:cubicBezTo>
                  <a:close/>
                  <a:moveTo>
                    <a:pt x="103" y="14"/>
                  </a:moveTo>
                  <a:cubicBezTo>
                    <a:pt x="105" y="13"/>
                    <a:pt x="107" y="13"/>
                    <a:pt x="108" y="12"/>
                  </a:cubicBezTo>
                  <a:cubicBezTo>
                    <a:pt x="110" y="12"/>
                    <a:pt x="111" y="11"/>
                    <a:pt x="113" y="10"/>
                  </a:cubicBezTo>
                  <a:cubicBezTo>
                    <a:pt x="114" y="10"/>
                    <a:pt x="117" y="9"/>
                    <a:pt x="114" y="10"/>
                  </a:cubicBezTo>
                  <a:cubicBezTo>
                    <a:pt x="110" y="12"/>
                    <a:pt x="106" y="13"/>
                    <a:pt x="102" y="15"/>
                  </a:cubicBezTo>
                  <a:cubicBezTo>
                    <a:pt x="103" y="15"/>
                    <a:pt x="103" y="14"/>
                    <a:pt x="103" y="14"/>
                  </a:cubicBezTo>
                  <a:close/>
                  <a:moveTo>
                    <a:pt x="101" y="18"/>
                  </a:moveTo>
                  <a:cubicBezTo>
                    <a:pt x="103" y="17"/>
                    <a:pt x="105" y="17"/>
                    <a:pt x="107" y="16"/>
                  </a:cubicBezTo>
                  <a:cubicBezTo>
                    <a:pt x="107" y="16"/>
                    <a:pt x="106" y="17"/>
                    <a:pt x="105" y="18"/>
                  </a:cubicBezTo>
                  <a:cubicBezTo>
                    <a:pt x="103" y="19"/>
                    <a:pt x="102" y="19"/>
                    <a:pt x="100" y="20"/>
                  </a:cubicBezTo>
                  <a:cubicBezTo>
                    <a:pt x="100" y="19"/>
                    <a:pt x="101" y="19"/>
                    <a:pt x="101" y="18"/>
                  </a:cubicBezTo>
                  <a:close/>
                  <a:moveTo>
                    <a:pt x="119" y="11"/>
                  </a:moveTo>
                  <a:cubicBezTo>
                    <a:pt x="120" y="12"/>
                    <a:pt x="120" y="12"/>
                    <a:pt x="120" y="13"/>
                  </a:cubicBezTo>
                  <a:cubicBezTo>
                    <a:pt x="119" y="13"/>
                    <a:pt x="117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4" y="14"/>
                    <a:pt x="114" y="14"/>
                  </a:cubicBezTo>
                  <a:cubicBezTo>
                    <a:pt x="114" y="14"/>
                    <a:pt x="115" y="14"/>
                    <a:pt x="115" y="14"/>
                  </a:cubicBezTo>
                  <a:cubicBezTo>
                    <a:pt x="116" y="13"/>
                    <a:pt x="118" y="12"/>
                    <a:pt x="119" y="11"/>
                  </a:cubicBezTo>
                  <a:cubicBezTo>
                    <a:pt x="119" y="11"/>
                    <a:pt x="119" y="11"/>
                    <a:pt x="119" y="11"/>
                  </a:cubicBezTo>
                  <a:close/>
                  <a:moveTo>
                    <a:pt x="123" y="18"/>
                  </a:moveTo>
                  <a:cubicBezTo>
                    <a:pt x="122" y="18"/>
                    <a:pt x="122" y="18"/>
                    <a:pt x="122" y="17"/>
                  </a:cubicBezTo>
                  <a:cubicBezTo>
                    <a:pt x="122" y="17"/>
                    <a:pt x="122" y="17"/>
                    <a:pt x="122" y="17"/>
                  </a:cubicBezTo>
                  <a:cubicBezTo>
                    <a:pt x="120" y="16"/>
                    <a:pt x="119" y="16"/>
                    <a:pt x="121" y="14"/>
                  </a:cubicBezTo>
                  <a:cubicBezTo>
                    <a:pt x="121" y="15"/>
                    <a:pt x="122" y="17"/>
                    <a:pt x="123" y="18"/>
                  </a:cubicBezTo>
                  <a:close/>
                  <a:moveTo>
                    <a:pt x="143" y="40"/>
                  </a:moveTo>
                  <a:cubicBezTo>
                    <a:pt x="142" y="39"/>
                    <a:pt x="141" y="39"/>
                    <a:pt x="140" y="39"/>
                  </a:cubicBezTo>
                  <a:cubicBezTo>
                    <a:pt x="140" y="39"/>
                    <a:pt x="140" y="39"/>
                    <a:pt x="140" y="38"/>
                  </a:cubicBezTo>
                  <a:cubicBezTo>
                    <a:pt x="142" y="38"/>
                    <a:pt x="145" y="36"/>
                    <a:pt x="148" y="36"/>
                  </a:cubicBezTo>
                  <a:cubicBezTo>
                    <a:pt x="148" y="36"/>
                    <a:pt x="145" y="38"/>
                    <a:pt x="145" y="38"/>
                  </a:cubicBezTo>
                  <a:cubicBezTo>
                    <a:pt x="144" y="39"/>
                    <a:pt x="143" y="39"/>
                    <a:pt x="143" y="40"/>
                  </a:cubicBezTo>
                  <a:close/>
                  <a:moveTo>
                    <a:pt x="105" y="43"/>
                  </a:moveTo>
                  <a:cubicBezTo>
                    <a:pt x="105" y="36"/>
                    <a:pt x="103" y="23"/>
                    <a:pt x="110" y="18"/>
                  </a:cubicBezTo>
                  <a:cubicBezTo>
                    <a:pt x="114" y="15"/>
                    <a:pt x="122" y="21"/>
                    <a:pt x="125" y="23"/>
                  </a:cubicBezTo>
                  <a:cubicBezTo>
                    <a:pt x="131" y="27"/>
                    <a:pt x="137" y="32"/>
                    <a:pt x="137" y="39"/>
                  </a:cubicBezTo>
                  <a:cubicBezTo>
                    <a:pt x="126" y="38"/>
                    <a:pt x="115" y="40"/>
                    <a:pt x="105" y="43"/>
                  </a:cubicBezTo>
                  <a:close/>
                  <a:moveTo>
                    <a:pt x="92" y="41"/>
                  </a:moveTo>
                  <a:cubicBezTo>
                    <a:pt x="95" y="40"/>
                    <a:pt x="97" y="39"/>
                    <a:pt x="99" y="38"/>
                  </a:cubicBezTo>
                  <a:cubicBezTo>
                    <a:pt x="98" y="39"/>
                    <a:pt x="98" y="40"/>
                    <a:pt x="98" y="41"/>
                  </a:cubicBezTo>
                  <a:cubicBezTo>
                    <a:pt x="97" y="41"/>
                    <a:pt x="97" y="41"/>
                    <a:pt x="96" y="42"/>
                  </a:cubicBezTo>
                  <a:cubicBezTo>
                    <a:pt x="95" y="42"/>
                    <a:pt x="94" y="43"/>
                    <a:pt x="93" y="44"/>
                  </a:cubicBezTo>
                  <a:cubicBezTo>
                    <a:pt x="93" y="43"/>
                    <a:pt x="93" y="42"/>
                    <a:pt x="92" y="41"/>
                  </a:cubicBezTo>
                  <a:close/>
                  <a:moveTo>
                    <a:pt x="92" y="40"/>
                  </a:moveTo>
                  <a:cubicBezTo>
                    <a:pt x="92" y="39"/>
                    <a:pt x="92" y="39"/>
                    <a:pt x="92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3" y="38"/>
                    <a:pt x="94" y="37"/>
                    <a:pt x="95" y="37"/>
                  </a:cubicBezTo>
                  <a:cubicBezTo>
                    <a:pt x="96" y="37"/>
                    <a:pt x="101" y="35"/>
                    <a:pt x="98" y="37"/>
                  </a:cubicBezTo>
                  <a:cubicBezTo>
                    <a:pt x="96" y="38"/>
                    <a:pt x="94" y="39"/>
                    <a:pt x="92" y="40"/>
                  </a:cubicBezTo>
                  <a:close/>
                  <a:moveTo>
                    <a:pt x="94" y="37"/>
                  </a:moveTo>
                  <a:cubicBezTo>
                    <a:pt x="95" y="36"/>
                    <a:pt x="96" y="36"/>
                    <a:pt x="97" y="35"/>
                  </a:cubicBezTo>
                  <a:cubicBezTo>
                    <a:pt x="95" y="36"/>
                    <a:pt x="92" y="38"/>
                    <a:pt x="94" y="37"/>
                  </a:cubicBezTo>
                  <a:close/>
                  <a:moveTo>
                    <a:pt x="92" y="37"/>
                  </a:moveTo>
                  <a:cubicBezTo>
                    <a:pt x="92" y="36"/>
                    <a:pt x="92" y="36"/>
                    <a:pt x="92" y="35"/>
                  </a:cubicBezTo>
                  <a:cubicBezTo>
                    <a:pt x="93" y="35"/>
                    <a:pt x="94" y="34"/>
                    <a:pt x="95" y="34"/>
                  </a:cubicBezTo>
                  <a:cubicBezTo>
                    <a:pt x="96" y="34"/>
                    <a:pt x="103" y="30"/>
                    <a:pt x="99" y="33"/>
                  </a:cubicBezTo>
                  <a:cubicBezTo>
                    <a:pt x="97" y="35"/>
                    <a:pt x="94" y="36"/>
                    <a:pt x="92" y="37"/>
                  </a:cubicBezTo>
                  <a:close/>
                  <a:moveTo>
                    <a:pt x="94" y="48"/>
                  </a:moveTo>
                  <a:cubicBezTo>
                    <a:pt x="93" y="47"/>
                    <a:pt x="93" y="46"/>
                    <a:pt x="93" y="45"/>
                  </a:cubicBezTo>
                  <a:cubicBezTo>
                    <a:pt x="94" y="44"/>
                    <a:pt x="96" y="44"/>
                    <a:pt x="97" y="43"/>
                  </a:cubicBezTo>
                  <a:cubicBezTo>
                    <a:pt x="98" y="43"/>
                    <a:pt x="99" y="43"/>
                    <a:pt x="100" y="43"/>
                  </a:cubicBezTo>
                  <a:cubicBezTo>
                    <a:pt x="99" y="44"/>
                    <a:pt x="98" y="45"/>
                    <a:pt x="97" y="45"/>
                  </a:cubicBezTo>
                  <a:cubicBezTo>
                    <a:pt x="96" y="46"/>
                    <a:pt x="96" y="46"/>
                    <a:pt x="95" y="47"/>
                  </a:cubicBezTo>
                  <a:cubicBezTo>
                    <a:pt x="95" y="47"/>
                    <a:pt x="95" y="47"/>
                    <a:pt x="95" y="47"/>
                  </a:cubicBezTo>
                  <a:cubicBezTo>
                    <a:pt x="94" y="48"/>
                    <a:pt x="94" y="48"/>
                    <a:pt x="94" y="48"/>
                  </a:cubicBezTo>
                  <a:close/>
                  <a:moveTo>
                    <a:pt x="100" y="45"/>
                  </a:move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100" y="44"/>
                    <a:pt x="101" y="44"/>
                    <a:pt x="102" y="42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0" y="41"/>
                    <a:pt x="99" y="42"/>
                    <a:pt x="98" y="42"/>
                  </a:cubicBezTo>
                  <a:cubicBezTo>
                    <a:pt x="97" y="42"/>
                    <a:pt x="92" y="45"/>
                    <a:pt x="94" y="44"/>
                  </a:cubicBezTo>
                  <a:cubicBezTo>
                    <a:pt x="97" y="42"/>
                    <a:pt x="100" y="41"/>
                    <a:pt x="101" y="38"/>
                  </a:cubicBezTo>
                  <a:cubicBezTo>
                    <a:pt x="101" y="38"/>
                    <a:pt x="101" y="38"/>
                    <a:pt x="100" y="38"/>
                  </a:cubicBezTo>
                  <a:cubicBezTo>
                    <a:pt x="99" y="37"/>
                    <a:pt x="96" y="38"/>
                    <a:pt x="95" y="39"/>
                  </a:cubicBezTo>
                  <a:cubicBezTo>
                    <a:pt x="97" y="38"/>
                    <a:pt x="100" y="37"/>
                    <a:pt x="102" y="34"/>
                  </a:cubicBezTo>
                  <a:cubicBezTo>
                    <a:pt x="102" y="34"/>
                    <a:pt x="102" y="34"/>
                    <a:pt x="101" y="34"/>
                  </a:cubicBezTo>
                  <a:cubicBezTo>
                    <a:pt x="100" y="34"/>
                    <a:pt x="100" y="34"/>
                    <a:pt x="98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100" y="34"/>
                    <a:pt x="101" y="33"/>
                    <a:pt x="102" y="31"/>
                  </a:cubicBezTo>
                  <a:cubicBezTo>
                    <a:pt x="102" y="31"/>
                    <a:pt x="102" y="31"/>
                    <a:pt x="101" y="31"/>
                  </a:cubicBezTo>
                  <a:cubicBezTo>
                    <a:pt x="100" y="31"/>
                    <a:pt x="99" y="32"/>
                    <a:pt x="97" y="32"/>
                  </a:cubicBezTo>
                  <a:cubicBezTo>
                    <a:pt x="96" y="33"/>
                    <a:pt x="90" y="36"/>
                    <a:pt x="95" y="32"/>
                  </a:cubicBezTo>
                  <a:cubicBezTo>
                    <a:pt x="97" y="31"/>
                    <a:pt x="100" y="30"/>
                    <a:pt x="102" y="27"/>
                  </a:cubicBezTo>
                  <a:cubicBezTo>
                    <a:pt x="102" y="27"/>
                    <a:pt x="102" y="26"/>
                    <a:pt x="102" y="26"/>
                  </a:cubicBezTo>
                  <a:cubicBezTo>
                    <a:pt x="101" y="27"/>
                    <a:pt x="100" y="27"/>
                    <a:pt x="99" y="27"/>
                  </a:cubicBezTo>
                  <a:cubicBezTo>
                    <a:pt x="98" y="27"/>
                    <a:pt x="96" y="28"/>
                    <a:pt x="94" y="29"/>
                  </a:cubicBezTo>
                  <a:cubicBezTo>
                    <a:pt x="94" y="29"/>
                    <a:pt x="95" y="28"/>
                    <a:pt x="95" y="28"/>
                  </a:cubicBezTo>
                  <a:cubicBezTo>
                    <a:pt x="98" y="26"/>
                    <a:pt x="101" y="25"/>
                    <a:pt x="103" y="23"/>
                  </a:cubicBezTo>
                  <a:cubicBezTo>
                    <a:pt x="103" y="23"/>
                    <a:pt x="103" y="22"/>
                    <a:pt x="103" y="22"/>
                  </a:cubicBezTo>
                  <a:cubicBezTo>
                    <a:pt x="102" y="23"/>
                    <a:pt x="100" y="23"/>
                    <a:pt x="99" y="23"/>
                  </a:cubicBezTo>
                  <a:cubicBezTo>
                    <a:pt x="99" y="24"/>
                    <a:pt x="98" y="24"/>
                    <a:pt x="97" y="25"/>
                  </a:cubicBezTo>
                  <a:cubicBezTo>
                    <a:pt x="97" y="25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9" y="23"/>
                    <a:pt x="102" y="22"/>
                    <a:pt x="104" y="20"/>
                  </a:cubicBezTo>
                  <a:cubicBezTo>
                    <a:pt x="101" y="27"/>
                    <a:pt x="102" y="38"/>
                    <a:pt x="102" y="43"/>
                  </a:cubicBezTo>
                  <a:cubicBezTo>
                    <a:pt x="102" y="44"/>
                    <a:pt x="102" y="44"/>
                    <a:pt x="103" y="44"/>
                  </a:cubicBezTo>
                  <a:cubicBezTo>
                    <a:pt x="102" y="44"/>
                    <a:pt x="101" y="45"/>
                    <a:pt x="100" y="45"/>
                  </a:cubicBezTo>
                  <a:close/>
                  <a:moveTo>
                    <a:pt x="118" y="15"/>
                  </a:moveTo>
                  <a:cubicBezTo>
                    <a:pt x="117" y="15"/>
                    <a:pt x="117" y="15"/>
                    <a:pt x="116" y="15"/>
                  </a:cubicBezTo>
                  <a:cubicBezTo>
                    <a:pt x="116" y="15"/>
                    <a:pt x="116" y="15"/>
                    <a:pt x="117" y="14"/>
                  </a:cubicBezTo>
                  <a:cubicBezTo>
                    <a:pt x="117" y="14"/>
                    <a:pt x="118" y="14"/>
                    <a:pt x="119" y="14"/>
                  </a:cubicBezTo>
                  <a:cubicBezTo>
                    <a:pt x="119" y="15"/>
                    <a:pt x="118" y="15"/>
                    <a:pt x="118" y="15"/>
                  </a:cubicBezTo>
                  <a:close/>
                  <a:moveTo>
                    <a:pt x="139" y="35"/>
                  </a:moveTo>
                  <a:cubicBezTo>
                    <a:pt x="142" y="34"/>
                    <a:pt x="144" y="33"/>
                    <a:pt x="147" y="33"/>
                  </a:cubicBezTo>
                  <a:cubicBezTo>
                    <a:pt x="146" y="33"/>
                    <a:pt x="145" y="35"/>
                    <a:pt x="144" y="35"/>
                  </a:cubicBezTo>
                  <a:cubicBezTo>
                    <a:pt x="143" y="35"/>
                    <a:pt x="142" y="36"/>
                    <a:pt x="141" y="36"/>
                  </a:cubicBezTo>
                  <a:cubicBezTo>
                    <a:pt x="141" y="36"/>
                    <a:pt x="140" y="37"/>
                    <a:pt x="139" y="37"/>
                  </a:cubicBezTo>
                  <a:cubicBezTo>
                    <a:pt x="139" y="36"/>
                    <a:pt x="139" y="35"/>
                    <a:pt x="139" y="35"/>
                  </a:cubicBezTo>
                  <a:close/>
                  <a:moveTo>
                    <a:pt x="138" y="32"/>
                  </a:moveTo>
                  <a:cubicBezTo>
                    <a:pt x="139" y="32"/>
                    <a:pt x="139" y="32"/>
                    <a:pt x="140" y="31"/>
                  </a:cubicBezTo>
                  <a:cubicBezTo>
                    <a:pt x="140" y="31"/>
                    <a:pt x="145" y="30"/>
                    <a:pt x="145" y="30"/>
                  </a:cubicBezTo>
                  <a:cubicBezTo>
                    <a:pt x="144" y="32"/>
                    <a:pt x="141" y="33"/>
                    <a:pt x="139" y="34"/>
                  </a:cubicBezTo>
                  <a:cubicBezTo>
                    <a:pt x="139" y="33"/>
                    <a:pt x="138" y="32"/>
                    <a:pt x="138" y="32"/>
                  </a:cubicBezTo>
                  <a:close/>
                  <a:moveTo>
                    <a:pt x="138" y="31"/>
                  </a:moveTo>
                  <a:cubicBezTo>
                    <a:pt x="138" y="31"/>
                    <a:pt x="138" y="31"/>
                    <a:pt x="137" y="31"/>
                  </a:cubicBezTo>
                  <a:cubicBezTo>
                    <a:pt x="138" y="30"/>
                    <a:pt x="139" y="29"/>
                    <a:pt x="140" y="29"/>
                  </a:cubicBezTo>
                  <a:cubicBezTo>
                    <a:pt x="140" y="29"/>
                    <a:pt x="141" y="28"/>
                    <a:pt x="141" y="28"/>
                  </a:cubicBezTo>
                  <a:cubicBezTo>
                    <a:pt x="142" y="28"/>
                    <a:pt x="143" y="28"/>
                    <a:pt x="144" y="29"/>
                  </a:cubicBezTo>
                  <a:cubicBezTo>
                    <a:pt x="142" y="29"/>
                    <a:pt x="140" y="31"/>
                    <a:pt x="138" y="31"/>
                  </a:cubicBezTo>
                  <a:close/>
                  <a:moveTo>
                    <a:pt x="140" y="28"/>
                  </a:moveTo>
                  <a:cubicBezTo>
                    <a:pt x="139" y="28"/>
                    <a:pt x="138" y="29"/>
                    <a:pt x="138" y="29"/>
                  </a:cubicBezTo>
                  <a:cubicBezTo>
                    <a:pt x="137" y="30"/>
                    <a:pt x="137" y="30"/>
                    <a:pt x="137" y="30"/>
                  </a:cubicBezTo>
                  <a:cubicBezTo>
                    <a:pt x="137" y="29"/>
                    <a:pt x="136" y="29"/>
                    <a:pt x="136" y="29"/>
                  </a:cubicBezTo>
                  <a:cubicBezTo>
                    <a:pt x="137" y="29"/>
                    <a:pt x="139" y="28"/>
                    <a:pt x="140" y="28"/>
                  </a:cubicBezTo>
                  <a:cubicBezTo>
                    <a:pt x="140" y="28"/>
                    <a:pt x="140" y="28"/>
                    <a:pt x="140" y="28"/>
                  </a:cubicBezTo>
                  <a:close/>
                  <a:moveTo>
                    <a:pt x="117" y="12"/>
                  </a:moveTo>
                  <a:cubicBezTo>
                    <a:pt x="116" y="13"/>
                    <a:pt x="114" y="13"/>
                    <a:pt x="113" y="14"/>
                  </a:cubicBezTo>
                  <a:cubicBezTo>
                    <a:pt x="113" y="14"/>
                    <a:pt x="112" y="14"/>
                    <a:pt x="112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2" y="14"/>
                    <a:pt x="113" y="13"/>
                    <a:pt x="114" y="13"/>
                  </a:cubicBezTo>
                  <a:cubicBezTo>
                    <a:pt x="115" y="13"/>
                    <a:pt x="116" y="12"/>
                    <a:pt x="116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lose/>
                  <a:moveTo>
                    <a:pt x="99" y="21"/>
                  </a:moveTo>
                  <a:cubicBezTo>
                    <a:pt x="100" y="21"/>
                    <a:pt x="101" y="20"/>
                    <a:pt x="103" y="20"/>
                  </a:cubicBezTo>
                  <a:cubicBezTo>
                    <a:pt x="106" y="18"/>
                    <a:pt x="103" y="20"/>
                    <a:pt x="102" y="20"/>
                  </a:cubicBezTo>
                  <a:cubicBezTo>
                    <a:pt x="101" y="21"/>
                    <a:pt x="99" y="22"/>
                    <a:pt x="98" y="23"/>
                  </a:cubicBezTo>
                  <a:cubicBezTo>
                    <a:pt x="98" y="22"/>
                    <a:pt x="99" y="22"/>
                    <a:pt x="99" y="21"/>
                  </a:cubicBezTo>
                  <a:close/>
                  <a:moveTo>
                    <a:pt x="96" y="25"/>
                  </a:moveTo>
                  <a:cubicBezTo>
                    <a:pt x="97" y="25"/>
                    <a:pt x="98" y="25"/>
                    <a:pt x="99" y="25"/>
                  </a:cubicBezTo>
                  <a:cubicBezTo>
                    <a:pt x="101" y="23"/>
                    <a:pt x="103" y="23"/>
                    <a:pt x="100" y="25"/>
                  </a:cubicBezTo>
                  <a:cubicBezTo>
                    <a:pt x="98" y="25"/>
                    <a:pt x="97" y="26"/>
                    <a:pt x="95" y="27"/>
                  </a:cubicBezTo>
                  <a:cubicBezTo>
                    <a:pt x="96" y="26"/>
                    <a:pt x="96" y="26"/>
                    <a:pt x="96" y="25"/>
                  </a:cubicBezTo>
                  <a:close/>
                  <a:moveTo>
                    <a:pt x="94" y="30"/>
                  </a:moveTo>
                  <a:cubicBezTo>
                    <a:pt x="95" y="30"/>
                    <a:pt x="96" y="29"/>
                    <a:pt x="97" y="29"/>
                  </a:cubicBezTo>
                  <a:cubicBezTo>
                    <a:pt x="98" y="28"/>
                    <a:pt x="99" y="28"/>
                    <a:pt x="100" y="28"/>
                  </a:cubicBezTo>
                  <a:cubicBezTo>
                    <a:pt x="98" y="30"/>
                    <a:pt x="95" y="32"/>
                    <a:pt x="92" y="33"/>
                  </a:cubicBezTo>
                  <a:cubicBezTo>
                    <a:pt x="93" y="33"/>
                    <a:pt x="93" y="32"/>
                    <a:pt x="93" y="31"/>
                  </a:cubicBezTo>
                  <a:cubicBezTo>
                    <a:pt x="94" y="31"/>
                    <a:pt x="94" y="30"/>
                    <a:pt x="94" y="30"/>
                  </a:cubicBezTo>
                  <a:close/>
                  <a:moveTo>
                    <a:pt x="38" y="168"/>
                  </a:moveTo>
                  <a:cubicBezTo>
                    <a:pt x="33" y="170"/>
                    <a:pt x="29" y="172"/>
                    <a:pt x="24" y="175"/>
                  </a:cubicBezTo>
                  <a:cubicBezTo>
                    <a:pt x="22" y="176"/>
                    <a:pt x="19" y="177"/>
                    <a:pt x="17" y="179"/>
                  </a:cubicBezTo>
                  <a:cubicBezTo>
                    <a:pt x="16" y="179"/>
                    <a:pt x="15" y="180"/>
                    <a:pt x="13" y="181"/>
                  </a:cubicBezTo>
                  <a:cubicBezTo>
                    <a:pt x="12" y="181"/>
                    <a:pt x="8" y="185"/>
                    <a:pt x="12" y="181"/>
                  </a:cubicBezTo>
                  <a:cubicBezTo>
                    <a:pt x="17" y="178"/>
                    <a:pt x="23" y="174"/>
                    <a:pt x="28" y="171"/>
                  </a:cubicBezTo>
                  <a:cubicBezTo>
                    <a:pt x="31" y="168"/>
                    <a:pt x="35" y="166"/>
                    <a:pt x="39" y="163"/>
                  </a:cubicBezTo>
                  <a:cubicBezTo>
                    <a:pt x="38" y="165"/>
                    <a:pt x="38" y="166"/>
                    <a:pt x="38" y="168"/>
                  </a:cubicBezTo>
                  <a:close/>
                  <a:moveTo>
                    <a:pt x="9" y="178"/>
                  </a:moveTo>
                  <a:cubicBezTo>
                    <a:pt x="15" y="176"/>
                    <a:pt x="20" y="173"/>
                    <a:pt x="25" y="170"/>
                  </a:cubicBezTo>
                  <a:cubicBezTo>
                    <a:pt x="28" y="169"/>
                    <a:pt x="30" y="168"/>
                    <a:pt x="33" y="166"/>
                  </a:cubicBezTo>
                  <a:cubicBezTo>
                    <a:pt x="33" y="166"/>
                    <a:pt x="34" y="166"/>
                    <a:pt x="34" y="166"/>
                  </a:cubicBezTo>
                  <a:cubicBezTo>
                    <a:pt x="26" y="171"/>
                    <a:pt x="17" y="176"/>
                    <a:pt x="9" y="183"/>
                  </a:cubicBezTo>
                  <a:cubicBezTo>
                    <a:pt x="9" y="181"/>
                    <a:pt x="9" y="180"/>
                    <a:pt x="9" y="178"/>
                  </a:cubicBezTo>
                  <a:close/>
                  <a:moveTo>
                    <a:pt x="39" y="162"/>
                  </a:moveTo>
                  <a:cubicBezTo>
                    <a:pt x="34" y="165"/>
                    <a:pt x="29" y="167"/>
                    <a:pt x="25" y="170"/>
                  </a:cubicBezTo>
                  <a:cubicBezTo>
                    <a:pt x="22" y="171"/>
                    <a:pt x="19" y="173"/>
                    <a:pt x="17" y="174"/>
                  </a:cubicBezTo>
                  <a:cubicBezTo>
                    <a:pt x="15" y="175"/>
                    <a:pt x="14" y="176"/>
                    <a:pt x="12" y="177"/>
                  </a:cubicBezTo>
                  <a:cubicBezTo>
                    <a:pt x="8" y="178"/>
                    <a:pt x="12" y="176"/>
                    <a:pt x="13" y="176"/>
                  </a:cubicBezTo>
                  <a:cubicBezTo>
                    <a:pt x="22" y="170"/>
                    <a:pt x="31" y="164"/>
                    <a:pt x="40" y="158"/>
                  </a:cubicBezTo>
                  <a:cubicBezTo>
                    <a:pt x="39" y="159"/>
                    <a:pt x="39" y="161"/>
                    <a:pt x="39" y="162"/>
                  </a:cubicBezTo>
                  <a:close/>
                  <a:moveTo>
                    <a:pt x="40" y="157"/>
                  </a:moveTo>
                  <a:cubicBezTo>
                    <a:pt x="33" y="161"/>
                    <a:pt x="25" y="164"/>
                    <a:pt x="18" y="168"/>
                  </a:cubicBezTo>
                  <a:cubicBezTo>
                    <a:pt x="16" y="169"/>
                    <a:pt x="14" y="170"/>
                    <a:pt x="12" y="172"/>
                  </a:cubicBezTo>
                  <a:cubicBezTo>
                    <a:pt x="13" y="171"/>
                    <a:pt x="13" y="171"/>
                    <a:pt x="13" y="171"/>
                  </a:cubicBezTo>
                  <a:cubicBezTo>
                    <a:pt x="17" y="168"/>
                    <a:pt x="21" y="166"/>
                    <a:pt x="25" y="163"/>
                  </a:cubicBezTo>
                  <a:cubicBezTo>
                    <a:pt x="28" y="162"/>
                    <a:pt x="30" y="160"/>
                    <a:pt x="33" y="158"/>
                  </a:cubicBezTo>
                  <a:cubicBezTo>
                    <a:pt x="36" y="156"/>
                    <a:pt x="39" y="154"/>
                    <a:pt x="41" y="152"/>
                  </a:cubicBezTo>
                  <a:cubicBezTo>
                    <a:pt x="41" y="154"/>
                    <a:pt x="40" y="155"/>
                    <a:pt x="40" y="157"/>
                  </a:cubicBezTo>
                  <a:close/>
                  <a:moveTo>
                    <a:pt x="11" y="170"/>
                  </a:moveTo>
                  <a:cubicBezTo>
                    <a:pt x="16" y="169"/>
                    <a:pt x="21" y="165"/>
                    <a:pt x="26" y="162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0" y="166"/>
                    <a:pt x="15" y="168"/>
                    <a:pt x="10" y="173"/>
                  </a:cubicBezTo>
                  <a:cubicBezTo>
                    <a:pt x="11" y="172"/>
                    <a:pt x="11" y="171"/>
                    <a:pt x="11" y="170"/>
                  </a:cubicBezTo>
                  <a:close/>
                  <a:moveTo>
                    <a:pt x="14" y="158"/>
                  </a:moveTo>
                  <a:cubicBezTo>
                    <a:pt x="14" y="158"/>
                    <a:pt x="14" y="158"/>
                    <a:pt x="14" y="157"/>
                  </a:cubicBezTo>
                  <a:cubicBezTo>
                    <a:pt x="14" y="158"/>
                    <a:pt x="15" y="157"/>
                    <a:pt x="15" y="157"/>
                  </a:cubicBezTo>
                  <a:cubicBezTo>
                    <a:pt x="19" y="155"/>
                    <a:pt x="23" y="153"/>
                    <a:pt x="27" y="151"/>
                  </a:cubicBezTo>
                  <a:cubicBezTo>
                    <a:pt x="30" y="149"/>
                    <a:pt x="33" y="148"/>
                    <a:pt x="36" y="146"/>
                  </a:cubicBezTo>
                  <a:cubicBezTo>
                    <a:pt x="32" y="149"/>
                    <a:pt x="29" y="151"/>
                    <a:pt x="25" y="154"/>
                  </a:cubicBezTo>
                  <a:cubicBezTo>
                    <a:pt x="21" y="156"/>
                    <a:pt x="16" y="158"/>
                    <a:pt x="13" y="161"/>
                  </a:cubicBezTo>
                  <a:cubicBezTo>
                    <a:pt x="13" y="160"/>
                    <a:pt x="13" y="159"/>
                    <a:pt x="14" y="158"/>
                  </a:cubicBezTo>
                  <a:close/>
                  <a:moveTo>
                    <a:pt x="15" y="153"/>
                  </a:moveTo>
                  <a:cubicBezTo>
                    <a:pt x="15" y="153"/>
                    <a:pt x="15" y="152"/>
                    <a:pt x="16" y="152"/>
                  </a:cubicBezTo>
                  <a:cubicBezTo>
                    <a:pt x="17" y="151"/>
                    <a:pt x="19" y="150"/>
                    <a:pt x="20" y="149"/>
                  </a:cubicBezTo>
                  <a:cubicBezTo>
                    <a:pt x="22" y="147"/>
                    <a:pt x="25" y="146"/>
                    <a:pt x="27" y="145"/>
                  </a:cubicBezTo>
                  <a:cubicBezTo>
                    <a:pt x="32" y="142"/>
                    <a:pt x="36" y="138"/>
                    <a:pt x="41" y="136"/>
                  </a:cubicBezTo>
                  <a:cubicBezTo>
                    <a:pt x="41" y="136"/>
                    <a:pt x="41" y="137"/>
                    <a:pt x="41" y="138"/>
                  </a:cubicBezTo>
                  <a:cubicBezTo>
                    <a:pt x="37" y="140"/>
                    <a:pt x="33" y="143"/>
                    <a:pt x="29" y="145"/>
                  </a:cubicBezTo>
                  <a:cubicBezTo>
                    <a:pt x="25" y="147"/>
                    <a:pt x="20" y="150"/>
                    <a:pt x="16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close/>
                  <a:moveTo>
                    <a:pt x="17" y="145"/>
                  </a:moveTo>
                  <a:cubicBezTo>
                    <a:pt x="17" y="145"/>
                    <a:pt x="17" y="145"/>
                    <a:pt x="17" y="145"/>
                  </a:cubicBezTo>
                  <a:cubicBezTo>
                    <a:pt x="17" y="144"/>
                    <a:pt x="19" y="143"/>
                    <a:pt x="19" y="143"/>
                  </a:cubicBezTo>
                  <a:cubicBezTo>
                    <a:pt x="23" y="140"/>
                    <a:pt x="28" y="137"/>
                    <a:pt x="32" y="135"/>
                  </a:cubicBezTo>
                  <a:cubicBezTo>
                    <a:pt x="35" y="133"/>
                    <a:pt x="39" y="131"/>
                    <a:pt x="41" y="129"/>
                  </a:cubicBezTo>
                  <a:cubicBezTo>
                    <a:pt x="41" y="130"/>
                    <a:pt x="41" y="131"/>
                    <a:pt x="41" y="131"/>
                  </a:cubicBezTo>
                  <a:cubicBezTo>
                    <a:pt x="37" y="133"/>
                    <a:pt x="33" y="135"/>
                    <a:pt x="28" y="138"/>
                  </a:cubicBezTo>
                  <a:cubicBezTo>
                    <a:pt x="26" y="139"/>
                    <a:pt x="24" y="141"/>
                    <a:pt x="22" y="142"/>
                  </a:cubicBezTo>
                  <a:cubicBezTo>
                    <a:pt x="21" y="143"/>
                    <a:pt x="20" y="143"/>
                    <a:pt x="19" y="144"/>
                  </a:cubicBezTo>
                  <a:cubicBezTo>
                    <a:pt x="18" y="144"/>
                    <a:pt x="17" y="145"/>
                    <a:pt x="17" y="145"/>
                  </a:cubicBezTo>
                  <a:cubicBezTo>
                    <a:pt x="17" y="145"/>
                    <a:pt x="17" y="145"/>
                    <a:pt x="17" y="145"/>
                  </a:cubicBezTo>
                  <a:close/>
                  <a:moveTo>
                    <a:pt x="42" y="115"/>
                  </a:moveTo>
                  <a:cubicBezTo>
                    <a:pt x="42" y="115"/>
                    <a:pt x="43" y="115"/>
                    <a:pt x="43" y="115"/>
                  </a:cubicBezTo>
                  <a:cubicBezTo>
                    <a:pt x="43" y="114"/>
                    <a:pt x="43" y="114"/>
                    <a:pt x="43" y="114"/>
                  </a:cubicBezTo>
                  <a:cubicBezTo>
                    <a:pt x="43" y="115"/>
                    <a:pt x="43" y="116"/>
                    <a:pt x="42" y="117"/>
                  </a:cubicBezTo>
                  <a:cubicBezTo>
                    <a:pt x="39" y="118"/>
                    <a:pt x="37" y="120"/>
                    <a:pt x="34" y="121"/>
                  </a:cubicBezTo>
                  <a:cubicBezTo>
                    <a:pt x="32" y="123"/>
                    <a:pt x="29" y="124"/>
                    <a:pt x="26" y="126"/>
                  </a:cubicBezTo>
                  <a:cubicBezTo>
                    <a:pt x="28" y="125"/>
                    <a:pt x="30" y="124"/>
                    <a:pt x="31" y="123"/>
                  </a:cubicBezTo>
                  <a:cubicBezTo>
                    <a:pt x="35" y="120"/>
                    <a:pt x="38" y="118"/>
                    <a:pt x="42" y="115"/>
                  </a:cubicBezTo>
                  <a:close/>
                  <a:moveTo>
                    <a:pt x="42" y="121"/>
                  </a:moveTo>
                  <a:cubicBezTo>
                    <a:pt x="38" y="123"/>
                    <a:pt x="34" y="125"/>
                    <a:pt x="31" y="128"/>
                  </a:cubicBezTo>
                  <a:cubicBezTo>
                    <a:pt x="29" y="129"/>
                    <a:pt x="26" y="130"/>
                    <a:pt x="24" y="131"/>
                  </a:cubicBezTo>
                  <a:cubicBezTo>
                    <a:pt x="23" y="132"/>
                    <a:pt x="22" y="132"/>
                    <a:pt x="21" y="133"/>
                  </a:cubicBezTo>
                  <a:cubicBezTo>
                    <a:pt x="20" y="133"/>
                    <a:pt x="20" y="133"/>
                    <a:pt x="20" y="134"/>
                  </a:cubicBezTo>
                  <a:cubicBezTo>
                    <a:pt x="20" y="134"/>
                    <a:pt x="20" y="133"/>
                    <a:pt x="21" y="133"/>
                  </a:cubicBezTo>
                  <a:cubicBezTo>
                    <a:pt x="24" y="129"/>
                    <a:pt x="27" y="128"/>
                    <a:pt x="31" y="126"/>
                  </a:cubicBezTo>
                  <a:cubicBezTo>
                    <a:pt x="35" y="123"/>
                    <a:pt x="39" y="121"/>
                    <a:pt x="42" y="118"/>
                  </a:cubicBezTo>
                  <a:cubicBezTo>
                    <a:pt x="42" y="119"/>
                    <a:pt x="42" y="120"/>
                    <a:pt x="42" y="121"/>
                  </a:cubicBezTo>
                  <a:close/>
                  <a:moveTo>
                    <a:pt x="42" y="125"/>
                  </a:moveTo>
                  <a:cubicBezTo>
                    <a:pt x="38" y="128"/>
                    <a:pt x="34" y="131"/>
                    <a:pt x="30" y="133"/>
                  </a:cubicBezTo>
                  <a:cubicBezTo>
                    <a:pt x="28" y="134"/>
                    <a:pt x="25" y="135"/>
                    <a:pt x="23" y="137"/>
                  </a:cubicBezTo>
                  <a:cubicBezTo>
                    <a:pt x="22" y="137"/>
                    <a:pt x="17" y="141"/>
                    <a:pt x="20" y="138"/>
                  </a:cubicBezTo>
                  <a:cubicBezTo>
                    <a:pt x="26" y="132"/>
                    <a:pt x="35" y="129"/>
                    <a:pt x="42" y="123"/>
                  </a:cubicBezTo>
                  <a:cubicBezTo>
                    <a:pt x="42" y="124"/>
                    <a:pt x="42" y="125"/>
                    <a:pt x="42" y="125"/>
                  </a:cubicBezTo>
                  <a:close/>
                  <a:moveTo>
                    <a:pt x="41" y="126"/>
                  </a:move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0" y="127"/>
                    <a:pt x="40" y="128"/>
                  </a:cubicBezTo>
                  <a:cubicBezTo>
                    <a:pt x="40" y="127"/>
                    <a:pt x="41" y="127"/>
                    <a:pt x="41" y="126"/>
                  </a:cubicBezTo>
                  <a:close/>
                  <a:moveTo>
                    <a:pt x="41" y="135"/>
                  </a:moveTo>
                  <a:cubicBezTo>
                    <a:pt x="37" y="136"/>
                    <a:pt x="33" y="139"/>
                    <a:pt x="29" y="141"/>
                  </a:cubicBezTo>
                  <a:cubicBezTo>
                    <a:pt x="26" y="142"/>
                    <a:pt x="24" y="144"/>
                    <a:pt x="22" y="145"/>
                  </a:cubicBezTo>
                  <a:cubicBezTo>
                    <a:pt x="21" y="146"/>
                    <a:pt x="20" y="146"/>
                    <a:pt x="19" y="147"/>
                  </a:cubicBezTo>
                  <a:cubicBezTo>
                    <a:pt x="18" y="147"/>
                    <a:pt x="14" y="150"/>
                    <a:pt x="17" y="147"/>
                  </a:cubicBezTo>
                  <a:cubicBezTo>
                    <a:pt x="22" y="144"/>
                    <a:pt x="27" y="142"/>
                    <a:pt x="31" y="138"/>
                  </a:cubicBezTo>
                  <a:cubicBezTo>
                    <a:pt x="34" y="136"/>
                    <a:pt x="38" y="135"/>
                    <a:pt x="41" y="133"/>
                  </a:cubicBezTo>
                  <a:cubicBezTo>
                    <a:pt x="41" y="133"/>
                    <a:pt x="41" y="134"/>
                    <a:pt x="41" y="135"/>
                  </a:cubicBezTo>
                  <a:close/>
                  <a:moveTo>
                    <a:pt x="41" y="143"/>
                  </a:move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39" y="144"/>
                    <a:pt x="38" y="145"/>
                    <a:pt x="36" y="145"/>
                  </a:cubicBezTo>
                  <a:cubicBezTo>
                    <a:pt x="31" y="148"/>
                    <a:pt x="26" y="150"/>
                    <a:pt x="22" y="153"/>
                  </a:cubicBezTo>
                  <a:cubicBezTo>
                    <a:pt x="21" y="153"/>
                    <a:pt x="20" y="154"/>
                    <a:pt x="19" y="154"/>
                  </a:cubicBezTo>
                  <a:cubicBezTo>
                    <a:pt x="19" y="154"/>
                    <a:pt x="19" y="154"/>
                    <a:pt x="20" y="154"/>
                  </a:cubicBezTo>
                  <a:cubicBezTo>
                    <a:pt x="27" y="149"/>
                    <a:pt x="36" y="146"/>
                    <a:pt x="41" y="139"/>
                  </a:cubicBezTo>
                  <a:cubicBezTo>
                    <a:pt x="41" y="141"/>
                    <a:pt x="41" y="142"/>
                    <a:pt x="41" y="143"/>
                  </a:cubicBezTo>
                  <a:close/>
                  <a:moveTo>
                    <a:pt x="17" y="159"/>
                  </a:moveTo>
                  <a:cubicBezTo>
                    <a:pt x="21" y="156"/>
                    <a:pt x="25" y="155"/>
                    <a:pt x="29" y="152"/>
                  </a:cubicBezTo>
                  <a:cubicBezTo>
                    <a:pt x="31" y="150"/>
                    <a:pt x="34" y="148"/>
                    <a:pt x="36" y="147"/>
                  </a:cubicBezTo>
                  <a:cubicBezTo>
                    <a:pt x="38" y="146"/>
                    <a:pt x="39" y="145"/>
                    <a:pt x="41" y="144"/>
                  </a:cubicBezTo>
                  <a:cubicBezTo>
                    <a:pt x="41" y="144"/>
                    <a:pt x="41" y="144"/>
                    <a:pt x="41" y="144"/>
                  </a:cubicBezTo>
                  <a:cubicBezTo>
                    <a:pt x="41" y="144"/>
                    <a:pt x="41" y="144"/>
                    <a:pt x="42" y="144"/>
                  </a:cubicBezTo>
                  <a:cubicBezTo>
                    <a:pt x="42" y="144"/>
                    <a:pt x="42" y="145"/>
                    <a:pt x="42" y="146"/>
                  </a:cubicBezTo>
                  <a:cubicBezTo>
                    <a:pt x="36" y="149"/>
                    <a:pt x="31" y="152"/>
                    <a:pt x="25" y="155"/>
                  </a:cubicBezTo>
                  <a:cubicBezTo>
                    <a:pt x="23" y="156"/>
                    <a:pt x="20" y="158"/>
                    <a:pt x="17" y="159"/>
                  </a:cubicBezTo>
                  <a:cubicBezTo>
                    <a:pt x="16" y="160"/>
                    <a:pt x="15" y="160"/>
                    <a:pt x="14" y="161"/>
                  </a:cubicBezTo>
                  <a:cubicBezTo>
                    <a:pt x="12" y="162"/>
                    <a:pt x="18" y="158"/>
                    <a:pt x="17" y="159"/>
                  </a:cubicBezTo>
                  <a:close/>
                  <a:moveTo>
                    <a:pt x="42" y="148"/>
                  </a:moveTo>
                  <a:cubicBezTo>
                    <a:pt x="40" y="149"/>
                    <a:pt x="37" y="151"/>
                    <a:pt x="35" y="152"/>
                  </a:cubicBezTo>
                  <a:cubicBezTo>
                    <a:pt x="32" y="154"/>
                    <a:pt x="28" y="156"/>
                    <a:pt x="25" y="158"/>
                  </a:cubicBezTo>
                  <a:cubicBezTo>
                    <a:pt x="21" y="161"/>
                    <a:pt x="17" y="163"/>
                    <a:pt x="13" y="165"/>
                  </a:cubicBezTo>
                  <a:cubicBezTo>
                    <a:pt x="9" y="167"/>
                    <a:pt x="14" y="164"/>
                    <a:pt x="15" y="164"/>
                  </a:cubicBezTo>
                  <a:cubicBezTo>
                    <a:pt x="18" y="162"/>
                    <a:pt x="20" y="161"/>
                    <a:pt x="22" y="159"/>
                  </a:cubicBezTo>
                  <a:cubicBezTo>
                    <a:pt x="28" y="155"/>
                    <a:pt x="36" y="152"/>
                    <a:pt x="42" y="147"/>
                  </a:cubicBezTo>
                  <a:cubicBezTo>
                    <a:pt x="42" y="147"/>
                    <a:pt x="42" y="148"/>
                    <a:pt x="42" y="148"/>
                  </a:cubicBezTo>
                  <a:close/>
                  <a:moveTo>
                    <a:pt x="34" y="154"/>
                  </a:moveTo>
                  <a:cubicBezTo>
                    <a:pt x="35" y="153"/>
                    <a:pt x="36" y="153"/>
                    <a:pt x="36" y="153"/>
                  </a:cubicBezTo>
                  <a:cubicBezTo>
                    <a:pt x="38" y="151"/>
                    <a:pt x="40" y="150"/>
                    <a:pt x="42" y="149"/>
                  </a:cubicBezTo>
                  <a:cubicBezTo>
                    <a:pt x="42" y="150"/>
                    <a:pt x="42" y="150"/>
                    <a:pt x="42" y="151"/>
                  </a:cubicBezTo>
                  <a:cubicBezTo>
                    <a:pt x="39" y="153"/>
                    <a:pt x="36" y="155"/>
                    <a:pt x="33" y="157"/>
                  </a:cubicBezTo>
                  <a:cubicBezTo>
                    <a:pt x="30" y="159"/>
                    <a:pt x="27" y="161"/>
                    <a:pt x="24" y="163"/>
                  </a:cubicBezTo>
                  <a:cubicBezTo>
                    <a:pt x="22" y="164"/>
                    <a:pt x="20" y="165"/>
                    <a:pt x="18" y="166"/>
                  </a:cubicBezTo>
                  <a:cubicBezTo>
                    <a:pt x="16" y="167"/>
                    <a:pt x="12" y="168"/>
                    <a:pt x="11" y="170"/>
                  </a:cubicBezTo>
                  <a:cubicBezTo>
                    <a:pt x="14" y="167"/>
                    <a:pt x="19" y="165"/>
                    <a:pt x="22" y="162"/>
                  </a:cubicBezTo>
                  <a:cubicBezTo>
                    <a:pt x="26" y="159"/>
                    <a:pt x="30" y="156"/>
                    <a:pt x="34" y="154"/>
                  </a:cubicBezTo>
                  <a:close/>
                  <a:moveTo>
                    <a:pt x="43" y="112"/>
                  </a:moveTo>
                  <a:cubicBezTo>
                    <a:pt x="43" y="112"/>
                    <a:pt x="43" y="113"/>
                    <a:pt x="43" y="113"/>
                  </a:cubicBezTo>
                  <a:cubicBezTo>
                    <a:pt x="39" y="115"/>
                    <a:pt x="35" y="117"/>
                    <a:pt x="31" y="119"/>
                  </a:cubicBezTo>
                  <a:cubicBezTo>
                    <a:pt x="29" y="120"/>
                    <a:pt x="27" y="121"/>
                    <a:pt x="26" y="122"/>
                  </a:cubicBezTo>
                  <a:cubicBezTo>
                    <a:pt x="25" y="123"/>
                    <a:pt x="24" y="123"/>
                    <a:pt x="23" y="124"/>
                  </a:cubicBezTo>
                  <a:cubicBezTo>
                    <a:pt x="23" y="123"/>
                    <a:pt x="24" y="122"/>
                    <a:pt x="25" y="122"/>
                  </a:cubicBezTo>
                  <a:cubicBezTo>
                    <a:pt x="31" y="117"/>
                    <a:pt x="38" y="114"/>
                    <a:pt x="44" y="109"/>
                  </a:cubicBezTo>
                  <a:cubicBezTo>
                    <a:pt x="44" y="110"/>
                    <a:pt x="43" y="111"/>
                    <a:pt x="43" y="112"/>
                  </a:cubicBezTo>
                  <a:close/>
                  <a:moveTo>
                    <a:pt x="44" y="108"/>
                  </a:moveTo>
                  <a:cubicBezTo>
                    <a:pt x="40" y="111"/>
                    <a:pt x="36" y="113"/>
                    <a:pt x="32" y="115"/>
                  </a:cubicBezTo>
                  <a:cubicBezTo>
                    <a:pt x="30" y="116"/>
                    <a:pt x="27" y="117"/>
                    <a:pt x="24" y="119"/>
                  </a:cubicBezTo>
                  <a:cubicBezTo>
                    <a:pt x="24" y="119"/>
                    <a:pt x="24" y="118"/>
                    <a:pt x="24" y="118"/>
                  </a:cubicBezTo>
                  <a:cubicBezTo>
                    <a:pt x="27" y="116"/>
                    <a:pt x="30" y="115"/>
                    <a:pt x="33" y="113"/>
                  </a:cubicBezTo>
                  <a:cubicBezTo>
                    <a:pt x="37" y="111"/>
                    <a:pt x="41" y="108"/>
                    <a:pt x="45" y="106"/>
                  </a:cubicBezTo>
                  <a:cubicBezTo>
                    <a:pt x="44" y="107"/>
                    <a:pt x="44" y="107"/>
                    <a:pt x="44" y="108"/>
                  </a:cubicBezTo>
                  <a:close/>
                  <a:moveTo>
                    <a:pt x="25" y="115"/>
                  </a:moveTo>
                  <a:cubicBezTo>
                    <a:pt x="29" y="114"/>
                    <a:pt x="32" y="112"/>
                    <a:pt x="35" y="110"/>
                  </a:cubicBezTo>
                  <a:cubicBezTo>
                    <a:pt x="36" y="109"/>
                    <a:pt x="38" y="108"/>
                    <a:pt x="40" y="108"/>
                  </a:cubicBezTo>
                  <a:cubicBezTo>
                    <a:pt x="40" y="108"/>
                    <a:pt x="41" y="107"/>
                    <a:pt x="41" y="107"/>
                  </a:cubicBezTo>
                  <a:cubicBezTo>
                    <a:pt x="37" y="110"/>
                    <a:pt x="34" y="112"/>
                    <a:pt x="30" y="114"/>
                  </a:cubicBezTo>
                  <a:cubicBezTo>
                    <a:pt x="28" y="115"/>
                    <a:pt x="26" y="116"/>
                    <a:pt x="24" y="117"/>
                  </a:cubicBezTo>
                  <a:cubicBezTo>
                    <a:pt x="25" y="117"/>
                    <a:pt x="25" y="116"/>
                    <a:pt x="25" y="115"/>
                  </a:cubicBezTo>
                  <a:close/>
                  <a:moveTo>
                    <a:pt x="45" y="105"/>
                  </a:moveTo>
                  <a:cubicBezTo>
                    <a:pt x="42" y="106"/>
                    <a:pt x="39" y="107"/>
                    <a:pt x="36" y="109"/>
                  </a:cubicBezTo>
                  <a:cubicBezTo>
                    <a:pt x="34" y="110"/>
                    <a:pt x="32" y="111"/>
                    <a:pt x="30" y="112"/>
                  </a:cubicBezTo>
                  <a:cubicBezTo>
                    <a:pt x="29" y="113"/>
                    <a:pt x="28" y="113"/>
                    <a:pt x="26" y="114"/>
                  </a:cubicBezTo>
                  <a:cubicBezTo>
                    <a:pt x="26" y="114"/>
                    <a:pt x="26" y="114"/>
                    <a:pt x="25" y="114"/>
                  </a:cubicBezTo>
                  <a:cubicBezTo>
                    <a:pt x="26" y="114"/>
                    <a:pt x="26" y="114"/>
                    <a:pt x="26" y="113"/>
                  </a:cubicBezTo>
                  <a:cubicBezTo>
                    <a:pt x="26" y="113"/>
                    <a:pt x="28" y="112"/>
                    <a:pt x="28" y="112"/>
                  </a:cubicBezTo>
                  <a:cubicBezTo>
                    <a:pt x="33" y="108"/>
                    <a:pt x="40" y="106"/>
                    <a:pt x="46" y="102"/>
                  </a:cubicBezTo>
                  <a:cubicBezTo>
                    <a:pt x="46" y="103"/>
                    <a:pt x="45" y="104"/>
                    <a:pt x="45" y="105"/>
                  </a:cubicBezTo>
                  <a:close/>
                  <a:moveTo>
                    <a:pt x="46" y="100"/>
                  </a:moveTo>
                  <a:cubicBezTo>
                    <a:pt x="43" y="102"/>
                    <a:pt x="40" y="103"/>
                    <a:pt x="37" y="105"/>
                  </a:cubicBezTo>
                  <a:cubicBezTo>
                    <a:pt x="34" y="106"/>
                    <a:pt x="32" y="107"/>
                    <a:pt x="30" y="107"/>
                  </a:cubicBezTo>
                  <a:cubicBezTo>
                    <a:pt x="25" y="109"/>
                    <a:pt x="33" y="105"/>
                    <a:pt x="33" y="105"/>
                  </a:cubicBezTo>
                  <a:cubicBezTo>
                    <a:pt x="38" y="103"/>
                    <a:pt x="43" y="101"/>
                    <a:pt x="48" y="97"/>
                  </a:cubicBezTo>
                  <a:cubicBezTo>
                    <a:pt x="47" y="98"/>
                    <a:pt x="47" y="99"/>
                    <a:pt x="46" y="100"/>
                  </a:cubicBezTo>
                  <a:close/>
                  <a:moveTo>
                    <a:pt x="48" y="95"/>
                  </a:moveTo>
                  <a:cubicBezTo>
                    <a:pt x="45" y="96"/>
                    <a:pt x="42" y="98"/>
                    <a:pt x="38" y="99"/>
                  </a:cubicBezTo>
                  <a:cubicBezTo>
                    <a:pt x="36" y="100"/>
                    <a:pt x="34" y="101"/>
                    <a:pt x="32" y="102"/>
                  </a:cubicBezTo>
                  <a:cubicBezTo>
                    <a:pt x="31" y="103"/>
                    <a:pt x="30" y="103"/>
                    <a:pt x="29" y="104"/>
                  </a:cubicBezTo>
                  <a:cubicBezTo>
                    <a:pt x="30" y="104"/>
                    <a:pt x="31" y="103"/>
                    <a:pt x="32" y="103"/>
                  </a:cubicBezTo>
                  <a:cubicBezTo>
                    <a:pt x="37" y="100"/>
                    <a:pt x="44" y="97"/>
                    <a:pt x="49" y="93"/>
                  </a:cubicBezTo>
                  <a:cubicBezTo>
                    <a:pt x="49" y="94"/>
                    <a:pt x="49" y="94"/>
                    <a:pt x="48" y="95"/>
                  </a:cubicBezTo>
                  <a:close/>
                  <a:moveTo>
                    <a:pt x="50" y="90"/>
                  </a:moveTo>
                  <a:cubicBezTo>
                    <a:pt x="47" y="92"/>
                    <a:pt x="44" y="94"/>
                    <a:pt x="41" y="95"/>
                  </a:cubicBezTo>
                  <a:cubicBezTo>
                    <a:pt x="39" y="96"/>
                    <a:pt x="37" y="97"/>
                    <a:pt x="35" y="98"/>
                  </a:cubicBezTo>
                  <a:cubicBezTo>
                    <a:pt x="34" y="99"/>
                    <a:pt x="26" y="103"/>
                    <a:pt x="32" y="99"/>
                  </a:cubicBezTo>
                  <a:cubicBezTo>
                    <a:pt x="38" y="95"/>
                    <a:pt x="46" y="93"/>
                    <a:pt x="52" y="88"/>
                  </a:cubicBezTo>
                  <a:cubicBezTo>
                    <a:pt x="51" y="89"/>
                    <a:pt x="51" y="90"/>
                    <a:pt x="50" y="90"/>
                  </a:cubicBezTo>
                  <a:close/>
                  <a:moveTo>
                    <a:pt x="31" y="97"/>
                  </a:moveTo>
                  <a:cubicBezTo>
                    <a:pt x="34" y="96"/>
                    <a:pt x="38" y="95"/>
                    <a:pt x="41" y="93"/>
                  </a:cubicBezTo>
                  <a:cubicBezTo>
                    <a:pt x="43" y="92"/>
                    <a:pt x="45" y="91"/>
                    <a:pt x="47" y="90"/>
                  </a:cubicBezTo>
                  <a:cubicBezTo>
                    <a:pt x="48" y="89"/>
                    <a:pt x="54" y="85"/>
                    <a:pt x="49" y="89"/>
                  </a:cubicBezTo>
                  <a:cubicBezTo>
                    <a:pt x="43" y="93"/>
                    <a:pt x="35" y="95"/>
                    <a:pt x="30" y="99"/>
                  </a:cubicBezTo>
                  <a:cubicBezTo>
                    <a:pt x="30" y="99"/>
                    <a:pt x="30" y="98"/>
                    <a:pt x="31" y="97"/>
                  </a:cubicBezTo>
                  <a:close/>
                  <a:moveTo>
                    <a:pt x="52" y="86"/>
                  </a:moveTo>
                  <a:cubicBezTo>
                    <a:pt x="52" y="86"/>
                    <a:pt x="52" y="86"/>
                    <a:pt x="52" y="86"/>
                  </a:cubicBezTo>
                  <a:cubicBezTo>
                    <a:pt x="48" y="88"/>
                    <a:pt x="45" y="90"/>
                    <a:pt x="41" y="92"/>
                  </a:cubicBezTo>
                  <a:cubicBezTo>
                    <a:pt x="39" y="93"/>
                    <a:pt x="36" y="94"/>
                    <a:pt x="34" y="95"/>
                  </a:cubicBezTo>
                  <a:cubicBezTo>
                    <a:pt x="33" y="96"/>
                    <a:pt x="29" y="98"/>
                    <a:pt x="32" y="96"/>
                  </a:cubicBezTo>
                  <a:cubicBezTo>
                    <a:pt x="39" y="91"/>
                    <a:pt x="47" y="88"/>
                    <a:pt x="54" y="83"/>
                  </a:cubicBezTo>
                  <a:cubicBezTo>
                    <a:pt x="54" y="84"/>
                    <a:pt x="53" y="85"/>
                    <a:pt x="52" y="86"/>
                  </a:cubicBezTo>
                  <a:close/>
                  <a:moveTo>
                    <a:pt x="55" y="81"/>
                  </a:moveTo>
                  <a:cubicBezTo>
                    <a:pt x="52" y="82"/>
                    <a:pt x="49" y="84"/>
                    <a:pt x="46" y="86"/>
                  </a:cubicBezTo>
                  <a:cubicBezTo>
                    <a:pt x="41" y="88"/>
                    <a:pt x="36" y="90"/>
                    <a:pt x="3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40" y="87"/>
                    <a:pt x="49" y="83"/>
                    <a:pt x="57" y="78"/>
                  </a:cubicBezTo>
                  <a:cubicBezTo>
                    <a:pt x="57" y="79"/>
                    <a:pt x="56" y="80"/>
                    <a:pt x="55" y="81"/>
                  </a:cubicBezTo>
                  <a:close/>
                  <a:moveTo>
                    <a:pt x="59" y="76"/>
                  </a:moveTo>
                  <a:cubicBezTo>
                    <a:pt x="55" y="77"/>
                    <a:pt x="51" y="78"/>
                    <a:pt x="48" y="80"/>
                  </a:cubicBezTo>
                  <a:cubicBezTo>
                    <a:pt x="45" y="81"/>
                    <a:pt x="42" y="83"/>
                    <a:pt x="39" y="84"/>
                  </a:cubicBezTo>
                  <a:cubicBezTo>
                    <a:pt x="38" y="84"/>
                    <a:pt x="37" y="85"/>
                    <a:pt x="36" y="85"/>
                  </a:cubicBezTo>
                  <a:cubicBezTo>
                    <a:pt x="36" y="85"/>
                    <a:pt x="35" y="85"/>
                    <a:pt x="35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6" y="85"/>
                    <a:pt x="38" y="84"/>
                    <a:pt x="38" y="84"/>
                  </a:cubicBezTo>
                  <a:cubicBezTo>
                    <a:pt x="47" y="80"/>
                    <a:pt x="55" y="76"/>
                    <a:pt x="63" y="71"/>
                  </a:cubicBezTo>
                  <a:cubicBezTo>
                    <a:pt x="61" y="73"/>
                    <a:pt x="60" y="74"/>
                    <a:pt x="59" y="76"/>
                  </a:cubicBezTo>
                  <a:close/>
                  <a:moveTo>
                    <a:pt x="42" y="81"/>
                  </a:moveTo>
                  <a:cubicBezTo>
                    <a:pt x="45" y="80"/>
                    <a:pt x="48" y="79"/>
                    <a:pt x="51" y="77"/>
                  </a:cubicBezTo>
                  <a:cubicBezTo>
                    <a:pt x="51" y="77"/>
                    <a:pt x="52" y="77"/>
                    <a:pt x="52" y="76"/>
                  </a:cubicBezTo>
                  <a:cubicBezTo>
                    <a:pt x="51" y="77"/>
                    <a:pt x="49" y="78"/>
                    <a:pt x="47" y="79"/>
                  </a:cubicBezTo>
                  <a:cubicBezTo>
                    <a:pt x="45" y="80"/>
                    <a:pt x="44" y="81"/>
                    <a:pt x="42" y="81"/>
                  </a:cubicBezTo>
                  <a:close/>
                  <a:moveTo>
                    <a:pt x="35" y="86"/>
                  </a:moveTo>
                  <a:cubicBezTo>
                    <a:pt x="38" y="85"/>
                    <a:pt x="42" y="84"/>
                    <a:pt x="45" y="82"/>
                  </a:cubicBezTo>
                  <a:cubicBezTo>
                    <a:pt x="49" y="80"/>
                    <a:pt x="55" y="79"/>
                    <a:pt x="59" y="77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0" y="82"/>
                    <a:pt x="41" y="86"/>
                    <a:pt x="33" y="91"/>
                  </a:cubicBezTo>
                  <a:cubicBezTo>
                    <a:pt x="33" y="90"/>
                    <a:pt x="34" y="88"/>
                    <a:pt x="35" y="86"/>
                  </a:cubicBezTo>
                  <a:close/>
                  <a:moveTo>
                    <a:pt x="32" y="93"/>
                  </a:moveTo>
                  <a:cubicBezTo>
                    <a:pt x="36" y="91"/>
                    <a:pt x="39" y="89"/>
                    <a:pt x="43" y="88"/>
                  </a:cubicBezTo>
                  <a:cubicBezTo>
                    <a:pt x="46" y="86"/>
                    <a:pt x="52" y="84"/>
                    <a:pt x="55" y="82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47" y="87"/>
                    <a:pt x="39" y="90"/>
                    <a:pt x="31" y="95"/>
                  </a:cubicBezTo>
                  <a:cubicBezTo>
                    <a:pt x="32" y="95"/>
                    <a:pt x="32" y="94"/>
                    <a:pt x="32" y="93"/>
                  </a:cubicBezTo>
                  <a:close/>
                  <a:moveTo>
                    <a:pt x="29" y="101"/>
                  </a:moveTo>
                  <a:cubicBezTo>
                    <a:pt x="33" y="100"/>
                    <a:pt x="36" y="98"/>
                    <a:pt x="40" y="96"/>
                  </a:cubicBezTo>
                  <a:cubicBezTo>
                    <a:pt x="43" y="95"/>
                    <a:pt x="47" y="94"/>
                    <a:pt x="50" y="91"/>
                  </a:cubicBezTo>
                  <a:cubicBezTo>
                    <a:pt x="50" y="91"/>
                    <a:pt x="50" y="92"/>
                    <a:pt x="50" y="92"/>
                  </a:cubicBezTo>
                  <a:cubicBezTo>
                    <a:pt x="47" y="94"/>
                    <a:pt x="43" y="96"/>
                    <a:pt x="40" y="97"/>
                  </a:cubicBezTo>
                  <a:cubicBezTo>
                    <a:pt x="36" y="99"/>
                    <a:pt x="32" y="101"/>
                    <a:pt x="29" y="104"/>
                  </a:cubicBezTo>
                  <a:cubicBezTo>
                    <a:pt x="29" y="103"/>
                    <a:pt x="29" y="102"/>
                    <a:pt x="29" y="101"/>
                  </a:cubicBezTo>
                  <a:close/>
                  <a:moveTo>
                    <a:pt x="28" y="105"/>
                  </a:moveTo>
                  <a:cubicBezTo>
                    <a:pt x="31" y="104"/>
                    <a:pt x="34" y="102"/>
                    <a:pt x="37" y="101"/>
                  </a:cubicBezTo>
                  <a:cubicBezTo>
                    <a:pt x="39" y="100"/>
                    <a:pt x="41" y="99"/>
                    <a:pt x="43" y="98"/>
                  </a:cubicBezTo>
                  <a:cubicBezTo>
                    <a:pt x="44" y="98"/>
                    <a:pt x="49" y="94"/>
                    <a:pt x="47" y="96"/>
                  </a:cubicBezTo>
                  <a:cubicBezTo>
                    <a:pt x="42" y="102"/>
                    <a:pt x="34" y="103"/>
                    <a:pt x="28" y="107"/>
                  </a:cubicBezTo>
                  <a:cubicBezTo>
                    <a:pt x="28" y="106"/>
                    <a:pt x="28" y="106"/>
                    <a:pt x="28" y="105"/>
                  </a:cubicBezTo>
                  <a:close/>
                  <a:moveTo>
                    <a:pt x="27" y="109"/>
                  </a:moveTo>
                  <a:cubicBezTo>
                    <a:pt x="30" y="108"/>
                    <a:pt x="32" y="107"/>
                    <a:pt x="34" y="106"/>
                  </a:cubicBezTo>
                  <a:cubicBezTo>
                    <a:pt x="37" y="105"/>
                    <a:pt x="39" y="104"/>
                    <a:pt x="41" y="103"/>
                  </a:cubicBezTo>
                  <a:cubicBezTo>
                    <a:pt x="42" y="103"/>
                    <a:pt x="42" y="103"/>
                    <a:pt x="43" y="103"/>
                  </a:cubicBezTo>
                  <a:cubicBezTo>
                    <a:pt x="43" y="103"/>
                    <a:pt x="47" y="100"/>
                    <a:pt x="45" y="102"/>
                  </a:cubicBezTo>
                  <a:cubicBezTo>
                    <a:pt x="42" y="104"/>
                    <a:pt x="38" y="105"/>
                    <a:pt x="34" y="107"/>
                  </a:cubicBezTo>
                  <a:cubicBezTo>
                    <a:pt x="31" y="109"/>
                    <a:pt x="28" y="111"/>
                    <a:pt x="26" y="113"/>
                  </a:cubicBezTo>
                  <a:cubicBezTo>
                    <a:pt x="26" y="111"/>
                    <a:pt x="27" y="110"/>
                    <a:pt x="27" y="109"/>
                  </a:cubicBezTo>
                  <a:close/>
                  <a:moveTo>
                    <a:pt x="24" y="120"/>
                  </a:moveTo>
                  <a:cubicBezTo>
                    <a:pt x="27" y="117"/>
                    <a:pt x="31" y="116"/>
                    <a:pt x="35" y="114"/>
                  </a:cubicBezTo>
                  <a:cubicBezTo>
                    <a:pt x="36" y="114"/>
                    <a:pt x="36" y="114"/>
                    <a:pt x="37" y="113"/>
                  </a:cubicBezTo>
                  <a:cubicBezTo>
                    <a:pt x="32" y="116"/>
                    <a:pt x="27" y="119"/>
                    <a:pt x="23" y="123"/>
                  </a:cubicBezTo>
                  <a:cubicBezTo>
                    <a:pt x="23" y="122"/>
                    <a:pt x="23" y="121"/>
                    <a:pt x="24" y="120"/>
                  </a:cubicBezTo>
                  <a:close/>
                  <a:moveTo>
                    <a:pt x="22" y="125"/>
                  </a:moveTo>
                  <a:cubicBezTo>
                    <a:pt x="26" y="123"/>
                    <a:pt x="29" y="121"/>
                    <a:pt x="32" y="120"/>
                  </a:cubicBezTo>
                  <a:cubicBezTo>
                    <a:pt x="34" y="119"/>
                    <a:pt x="36" y="118"/>
                    <a:pt x="38" y="117"/>
                  </a:cubicBezTo>
                  <a:cubicBezTo>
                    <a:pt x="38" y="116"/>
                    <a:pt x="39" y="116"/>
                    <a:pt x="39" y="116"/>
                  </a:cubicBezTo>
                  <a:cubicBezTo>
                    <a:pt x="36" y="118"/>
                    <a:pt x="33" y="120"/>
                    <a:pt x="31" y="122"/>
                  </a:cubicBezTo>
                  <a:cubicBezTo>
                    <a:pt x="28" y="124"/>
                    <a:pt x="24" y="126"/>
                    <a:pt x="21" y="128"/>
                  </a:cubicBezTo>
                  <a:cubicBezTo>
                    <a:pt x="22" y="127"/>
                    <a:pt x="22" y="126"/>
                    <a:pt x="22" y="125"/>
                  </a:cubicBezTo>
                  <a:close/>
                  <a:moveTo>
                    <a:pt x="21" y="129"/>
                  </a:moveTo>
                  <a:cubicBezTo>
                    <a:pt x="25" y="127"/>
                    <a:pt x="29" y="125"/>
                    <a:pt x="34" y="123"/>
                  </a:cubicBezTo>
                  <a:cubicBezTo>
                    <a:pt x="35" y="122"/>
                    <a:pt x="37" y="121"/>
                    <a:pt x="38" y="120"/>
                  </a:cubicBezTo>
                  <a:cubicBezTo>
                    <a:pt x="39" y="119"/>
                    <a:pt x="40" y="119"/>
                    <a:pt x="41" y="118"/>
                  </a:cubicBezTo>
                  <a:cubicBezTo>
                    <a:pt x="43" y="117"/>
                    <a:pt x="39" y="119"/>
                    <a:pt x="39" y="120"/>
                  </a:cubicBezTo>
                  <a:cubicBezTo>
                    <a:pt x="35" y="122"/>
                    <a:pt x="31" y="125"/>
                    <a:pt x="27" y="127"/>
                  </a:cubicBezTo>
                  <a:cubicBezTo>
                    <a:pt x="24" y="128"/>
                    <a:pt x="22" y="130"/>
                    <a:pt x="20" y="132"/>
                  </a:cubicBezTo>
                  <a:cubicBezTo>
                    <a:pt x="20" y="131"/>
                    <a:pt x="21" y="130"/>
                    <a:pt x="21" y="129"/>
                  </a:cubicBezTo>
                  <a:close/>
                  <a:moveTo>
                    <a:pt x="20" y="134"/>
                  </a:moveTo>
                  <a:cubicBezTo>
                    <a:pt x="24" y="132"/>
                    <a:pt x="28" y="130"/>
                    <a:pt x="32" y="127"/>
                  </a:cubicBezTo>
                  <a:cubicBezTo>
                    <a:pt x="35" y="126"/>
                    <a:pt x="37" y="125"/>
                    <a:pt x="39" y="124"/>
                  </a:cubicBezTo>
                  <a:cubicBezTo>
                    <a:pt x="40" y="123"/>
                    <a:pt x="41" y="123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1" y="123"/>
                    <a:pt x="38" y="125"/>
                    <a:pt x="39" y="124"/>
                  </a:cubicBezTo>
                  <a:cubicBezTo>
                    <a:pt x="32" y="129"/>
                    <a:pt x="25" y="132"/>
                    <a:pt x="19" y="138"/>
                  </a:cubicBezTo>
                  <a:cubicBezTo>
                    <a:pt x="19" y="137"/>
                    <a:pt x="19" y="135"/>
                    <a:pt x="20" y="134"/>
                  </a:cubicBezTo>
                  <a:close/>
                  <a:moveTo>
                    <a:pt x="18" y="140"/>
                  </a:moveTo>
                  <a:cubicBezTo>
                    <a:pt x="18" y="140"/>
                    <a:pt x="18" y="140"/>
                    <a:pt x="19" y="140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40"/>
                    <a:pt x="18" y="140"/>
                    <a:pt x="18" y="140"/>
                  </a:cubicBezTo>
                  <a:close/>
                  <a:moveTo>
                    <a:pt x="18" y="142"/>
                  </a:moveTo>
                  <a:cubicBezTo>
                    <a:pt x="21" y="139"/>
                    <a:pt x="24" y="137"/>
                    <a:pt x="28" y="135"/>
                  </a:cubicBezTo>
                  <a:cubicBezTo>
                    <a:pt x="30" y="134"/>
                    <a:pt x="32" y="133"/>
                    <a:pt x="34" y="132"/>
                  </a:cubicBezTo>
                  <a:cubicBezTo>
                    <a:pt x="35" y="131"/>
                    <a:pt x="36" y="130"/>
                    <a:pt x="37" y="130"/>
                  </a:cubicBezTo>
                  <a:cubicBezTo>
                    <a:pt x="37" y="129"/>
                    <a:pt x="41" y="128"/>
                    <a:pt x="41" y="128"/>
                  </a:cubicBezTo>
                  <a:cubicBezTo>
                    <a:pt x="38" y="132"/>
                    <a:pt x="32" y="134"/>
                    <a:pt x="28" y="136"/>
                  </a:cubicBezTo>
                  <a:cubicBezTo>
                    <a:pt x="24" y="138"/>
                    <a:pt x="20" y="141"/>
                    <a:pt x="17" y="144"/>
                  </a:cubicBezTo>
                  <a:cubicBezTo>
                    <a:pt x="17" y="143"/>
                    <a:pt x="17" y="142"/>
                    <a:pt x="18" y="142"/>
                  </a:cubicBezTo>
                  <a:close/>
                  <a:moveTo>
                    <a:pt x="17" y="146"/>
                  </a:moveTo>
                  <a:cubicBezTo>
                    <a:pt x="21" y="144"/>
                    <a:pt x="24" y="142"/>
                    <a:pt x="27" y="139"/>
                  </a:cubicBezTo>
                  <a:cubicBezTo>
                    <a:pt x="30" y="138"/>
                    <a:pt x="32" y="137"/>
                    <a:pt x="34" y="135"/>
                  </a:cubicBezTo>
                  <a:cubicBezTo>
                    <a:pt x="35" y="135"/>
                    <a:pt x="37" y="134"/>
                    <a:pt x="38" y="134"/>
                  </a:cubicBezTo>
                  <a:cubicBezTo>
                    <a:pt x="38" y="134"/>
                    <a:pt x="42" y="131"/>
                    <a:pt x="40" y="133"/>
                  </a:cubicBezTo>
                  <a:cubicBezTo>
                    <a:pt x="38" y="134"/>
                    <a:pt x="36" y="135"/>
                    <a:pt x="34" y="136"/>
                  </a:cubicBezTo>
                  <a:cubicBezTo>
                    <a:pt x="31" y="137"/>
                    <a:pt x="29" y="139"/>
                    <a:pt x="26" y="141"/>
                  </a:cubicBezTo>
                  <a:cubicBezTo>
                    <a:pt x="23" y="143"/>
                    <a:pt x="19" y="145"/>
                    <a:pt x="16" y="148"/>
                  </a:cubicBezTo>
                  <a:cubicBezTo>
                    <a:pt x="16" y="147"/>
                    <a:pt x="16" y="146"/>
                    <a:pt x="17" y="146"/>
                  </a:cubicBezTo>
                  <a:close/>
                  <a:moveTo>
                    <a:pt x="16" y="149"/>
                  </a:moveTo>
                  <a:cubicBezTo>
                    <a:pt x="20" y="147"/>
                    <a:pt x="25" y="144"/>
                    <a:pt x="29" y="142"/>
                  </a:cubicBezTo>
                  <a:cubicBezTo>
                    <a:pt x="31" y="140"/>
                    <a:pt x="34" y="139"/>
                    <a:pt x="36" y="138"/>
                  </a:cubicBezTo>
                  <a:cubicBezTo>
                    <a:pt x="36" y="137"/>
                    <a:pt x="37" y="137"/>
                    <a:pt x="37" y="137"/>
                  </a:cubicBezTo>
                  <a:cubicBezTo>
                    <a:pt x="33" y="140"/>
                    <a:pt x="28" y="143"/>
                    <a:pt x="24" y="146"/>
                  </a:cubicBezTo>
                  <a:cubicBezTo>
                    <a:pt x="21" y="148"/>
                    <a:pt x="18" y="149"/>
                    <a:pt x="15" y="152"/>
                  </a:cubicBezTo>
                  <a:cubicBezTo>
                    <a:pt x="15" y="151"/>
                    <a:pt x="15" y="150"/>
                    <a:pt x="16" y="149"/>
                  </a:cubicBezTo>
                  <a:close/>
                  <a:moveTo>
                    <a:pt x="15" y="154"/>
                  </a:moveTo>
                  <a:cubicBezTo>
                    <a:pt x="19" y="152"/>
                    <a:pt x="23" y="149"/>
                    <a:pt x="27" y="147"/>
                  </a:cubicBezTo>
                  <a:cubicBezTo>
                    <a:pt x="29" y="146"/>
                    <a:pt x="32" y="144"/>
                    <a:pt x="34" y="143"/>
                  </a:cubicBezTo>
                  <a:cubicBezTo>
                    <a:pt x="35" y="142"/>
                    <a:pt x="37" y="141"/>
                    <a:pt x="38" y="140"/>
                  </a:cubicBezTo>
                  <a:cubicBezTo>
                    <a:pt x="39" y="140"/>
                    <a:pt x="43" y="137"/>
                    <a:pt x="40" y="140"/>
                  </a:cubicBezTo>
                  <a:cubicBezTo>
                    <a:pt x="37" y="144"/>
                    <a:pt x="31" y="146"/>
                    <a:pt x="26" y="148"/>
                  </a:cubicBezTo>
                  <a:cubicBezTo>
                    <a:pt x="22" y="151"/>
                    <a:pt x="18" y="154"/>
                    <a:pt x="14" y="157"/>
                  </a:cubicBezTo>
                  <a:cubicBezTo>
                    <a:pt x="14" y="156"/>
                    <a:pt x="14" y="155"/>
                    <a:pt x="15" y="154"/>
                  </a:cubicBezTo>
                  <a:close/>
                  <a:moveTo>
                    <a:pt x="12" y="163"/>
                  </a:moveTo>
                  <a:cubicBezTo>
                    <a:pt x="13" y="163"/>
                    <a:pt x="13" y="163"/>
                    <a:pt x="13" y="162"/>
                  </a:cubicBezTo>
                  <a:cubicBezTo>
                    <a:pt x="18" y="159"/>
                    <a:pt x="24" y="156"/>
                    <a:pt x="29" y="153"/>
                  </a:cubicBezTo>
                  <a:cubicBezTo>
                    <a:pt x="32" y="152"/>
                    <a:pt x="35" y="150"/>
                    <a:pt x="37" y="149"/>
                  </a:cubicBezTo>
                  <a:cubicBezTo>
                    <a:pt x="39" y="148"/>
                    <a:pt x="40" y="147"/>
                    <a:pt x="41" y="146"/>
                  </a:cubicBezTo>
                  <a:cubicBezTo>
                    <a:pt x="39" y="148"/>
                    <a:pt x="38" y="149"/>
                    <a:pt x="36" y="150"/>
                  </a:cubicBezTo>
                  <a:cubicBezTo>
                    <a:pt x="28" y="155"/>
                    <a:pt x="19" y="159"/>
                    <a:pt x="12" y="166"/>
                  </a:cubicBezTo>
                  <a:cubicBezTo>
                    <a:pt x="12" y="165"/>
                    <a:pt x="12" y="164"/>
                    <a:pt x="12" y="163"/>
                  </a:cubicBezTo>
                  <a:close/>
                  <a:moveTo>
                    <a:pt x="11" y="167"/>
                  </a:moveTo>
                  <a:cubicBezTo>
                    <a:pt x="14" y="166"/>
                    <a:pt x="17" y="164"/>
                    <a:pt x="19" y="163"/>
                  </a:cubicBezTo>
                  <a:cubicBezTo>
                    <a:pt x="17" y="165"/>
                    <a:pt x="14" y="167"/>
                    <a:pt x="11" y="169"/>
                  </a:cubicBezTo>
                  <a:cubicBezTo>
                    <a:pt x="11" y="168"/>
                    <a:pt x="11" y="168"/>
                    <a:pt x="11" y="167"/>
                  </a:cubicBezTo>
                  <a:close/>
                  <a:moveTo>
                    <a:pt x="10" y="174"/>
                  </a:moveTo>
                  <a:cubicBezTo>
                    <a:pt x="15" y="171"/>
                    <a:pt x="20" y="168"/>
                    <a:pt x="26" y="165"/>
                  </a:cubicBezTo>
                  <a:cubicBezTo>
                    <a:pt x="28" y="164"/>
                    <a:pt x="31" y="163"/>
                    <a:pt x="33" y="162"/>
                  </a:cubicBezTo>
                  <a:cubicBezTo>
                    <a:pt x="25" y="167"/>
                    <a:pt x="17" y="172"/>
                    <a:pt x="10" y="177"/>
                  </a:cubicBezTo>
                  <a:cubicBezTo>
                    <a:pt x="10" y="176"/>
                    <a:pt x="10" y="175"/>
                    <a:pt x="10" y="174"/>
                  </a:cubicBezTo>
                  <a:close/>
                  <a:moveTo>
                    <a:pt x="9" y="183"/>
                  </a:moveTo>
                  <a:cubicBezTo>
                    <a:pt x="9" y="183"/>
                    <a:pt x="9" y="184"/>
                    <a:pt x="9" y="183"/>
                  </a:cubicBezTo>
                  <a:cubicBezTo>
                    <a:pt x="14" y="182"/>
                    <a:pt x="17" y="179"/>
                    <a:pt x="21" y="177"/>
                  </a:cubicBezTo>
                  <a:cubicBezTo>
                    <a:pt x="27" y="174"/>
                    <a:pt x="32" y="171"/>
                    <a:pt x="38" y="168"/>
                  </a:cubicBezTo>
                  <a:cubicBezTo>
                    <a:pt x="38" y="170"/>
                    <a:pt x="37" y="171"/>
                    <a:pt x="37" y="173"/>
                  </a:cubicBezTo>
                  <a:cubicBezTo>
                    <a:pt x="32" y="175"/>
                    <a:pt x="27" y="178"/>
                    <a:pt x="21" y="180"/>
                  </a:cubicBezTo>
                  <a:cubicBezTo>
                    <a:pt x="17" y="181"/>
                    <a:pt x="13" y="182"/>
                    <a:pt x="9" y="185"/>
                  </a:cubicBezTo>
                  <a:cubicBezTo>
                    <a:pt x="9" y="184"/>
                    <a:pt x="9" y="184"/>
                    <a:pt x="9" y="183"/>
                  </a:cubicBezTo>
                  <a:close/>
                  <a:moveTo>
                    <a:pt x="4" y="244"/>
                  </a:moveTo>
                  <a:cubicBezTo>
                    <a:pt x="4" y="244"/>
                    <a:pt x="4" y="244"/>
                    <a:pt x="4" y="244"/>
                  </a:cubicBezTo>
                  <a:cubicBezTo>
                    <a:pt x="6" y="243"/>
                    <a:pt x="9" y="240"/>
                    <a:pt x="10" y="239"/>
                  </a:cubicBezTo>
                  <a:cubicBezTo>
                    <a:pt x="13" y="237"/>
                    <a:pt x="16" y="236"/>
                    <a:pt x="18" y="234"/>
                  </a:cubicBezTo>
                  <a:cubicBezTo>
                    <a:pt x="23" y="231"/>
                    <a:pt x="27" y="229"/>
                    <a:pt x="31" y="225"/>
                  </a:cubicBezTo>
                  <a:cubicBezTo>
                    <a:pt x="31" y="226"/>
                    <a:pt x="31" y="227"/>
                    <a:pt x="31" y="228"/>
                  </a:cubicBezTo>
                  <a:cubicBezTo>
                    <a:pt x="22" y="233"/>
                    <a:pt x="14" y="241"/>
                    <a:pt x="4" y="244"/>
                  </a:cubicBezTo>
                  <a:close/>
                  <a:moveTo>
                    <a:pt x="5" y="237"/>
                  </a:moveTo>
                  <a:cubicBezTo>
                    <a:pt x="5" y="237"/>
                    <a:pt x="6" y="237"/>
                    <a:pt x="7" y="236"/>
                  </a:cubicBezTo>
                  <a:cubicBezTo>
                    <a:pt x="14" y="230"/>
                    <a:pt x="24" y="227"/>
                    <a:pt x="31" y="221"/>
                  </a:cubicBezTo>
                  <a:cubicBezTo>
                    <a:pt x="31" y="222"/>
                    <a:pt x="31" y="223"/>
                    <a:pt x="31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27" y="226"/>
                    <a:pt x="22" y="228"/>
                    <a:pt x="18" y="231"/>
                  </a:cubicBezTo>
                  <a:cubicBezTo>
                    <a:pt x="16" y="232"/>
                    <a:pt x="13" y="233"/>
                    <a:pt x="11" y="235"/>
                  </a:cubicBezTo>
                  <a:cubicBezTo>
                    <a:pt x="10" y="235"/>
                    <a:pt x="6" y="238"/>
                    <a:pt x="5" y="238"/>
                  </a:cubicBezTo>
                  <a:cubicBezTo>
                    <a:pt x="5" y="238"/>
                    <a:pt x="5" y="237"/>
                    <a:pt x="5" y="237"/>
                  </a:cubicBezTo>
                  <a:close/>
                  <a:moveTo>
                    <a:pt x="32" y="219"/>
                  </a:moveTo>
                  <a:cubicBezTo>
                    <a:pt x="27" y="221"/>
                    <a:pt x="23" y="223"/>
                    <a:pt x="19" y="225"/>
                  </a:cubicBezTo>
                  <a:cubicBezTo>
                    <a:pt x="16" y="226"/>
                    <a:pt x="14" y="227"/>
                    <a:pt x="11" y="229"/>
                  </a:cubicBezTo>
                  <a:cubicBezTo>
                    <a:pt x="10" y="229"/>
                    <a:pt x="5" y="233"/>
                    <a:pt x="8" y="230"/>
                  </a:cubicBezTo>
                  <a:cubicBezTo>
                    <a:pt x="16" y="225"/>
                    <a:pt x="25" y="221"/>
                    <a:pt x="32" y="216"/>
                  </a:cubicBezTo>
                  <a:cubicBezTo>
                    <a:pt x="32" y="217"/>
                    <a:pt x="32" y="218"/>
                    <a:pt x="32" y="219"/>
                  </a:cubicBezTo>
                  <a:close/>
                  <a:moveTo>
                    <a:pt x="32" y="215"/>
                  </a:moveTo>
                  <a:cubicBezTo>
                    <a:pt x="24" y="217"/>
                    <a:pt x="16" y="223"/>
                    <a:pt x="8" y="226"/>
                  </a:cubicBezTo>
                  <a:cubicBezTo>
                    <a:pt x="9" y="225"/>
                    <a:pt x="11" y="224"/>
                    <a:pt x="12" y="223"/>
                  </a:cubicBezTo>
                  <a:cubicBezTo>
                    <a:pt x="15" y="222"/>
                    <a:pt x="17" y="221"/>
                    <a:pt x="19" y="219"/>
                  </a:cubicBezTo>
                  <a:cubicBezTo>
                    <a:pt x="24" y="217"/>
                    <a:pt x="28" y="214"/>
                    <a:pt x="33" y="212"/>
                  </a:cubicBezTo>
                  <a:cubicBezTo>
                    <a:pt x="33" y="213"/>
                    <a:pt x="33" y="214"/>
                    <a:pt x="32" y="215"/>
                  </a:cubicBezTo>
                  <a:close/>
                  <a:moveTo>
                    <a:pt x="33" y="211"/>
                  </a:moveTo>
                  <a:cubicBezTo>
                    <a:pt x="29" y="212"/>
                    <a:pt x="26" y="213"/>
                    <a:pt x="22" y="215"/>
                  </a:cubicBezTo>
                  <a:cubicBezTo>
                    <a:pt x="18" y="217"/>
                    <a:pt x="14" y="220"/>
                    <a:pt x="10" y="222"/>
                  </a:cubicBezTo>
                  <a:cubicBezTo>
                    <a:pt x="13" y="220"/>
                    <a:pt x="17" y="217"/>
                    <a:pt x="21" y="215"/>
                  </a:cubicBezTo>
                  <a:cubicBezTo>
                    <a:pt x="25" y="213"/>
                    <a:pt x="29" y="210"/>
                    <a:pt x="34" y="208"/>
                  </a:cubicBezTo>
                  <a:cubicBezTo>
                    <a:pt x="33" y="209"/>
                    <a:pt x="33" y="210"/>
                    <a:pt x="33" y="211"/>
                  </a:cubicBezTo>
                  <a:close/>
                  <a:moveTo>
                    <a:pt x="24" y="200"/>
                  </a:moveTo>
                  <a:cubicBezTo>
                    <a:pt x="24" y="200"/>
                    <a:pt x="23" y="200"/>
                    <a:pt x="23" y="200"/>
                  </a:cubicBezTo>
                  <a:cubicBezTo>
                    <a:pt x="18" y="203"/>
                    <a:pt x="13" y="205"/>
                    <a:pt x="8" y="209"/>
                  </a:cubicBezTo>
                  <a:cubicBezTo>
                    <a:pt x="8" y="208"/>
                    <a:pt x="8" y="207"/>
                    <a:pt x="8" y="206"/>
                  </a:cubicBezTo>
                  <a:cubicBezTo>
                    <a:pt x="13" y="204"/>
                    <a:pt x="19" y="202"/>
                    <a:pt x="24" y="200"/>
                  </a:cubicBezTo>
                  <a:close/>
                  <a:moveTo>
                    <a:pt x="33" y="196"/>
                  </a:moveTo>
                  <a:cubicBezTo>
                    <a:pt x="34" y="196"/>
                    <a:pt x="35" y="196"/>
                    <a:pt x="35" y="195"/>
                  </a:cubicBezTo>
                  <a:cubicBezTo>
                    <a:pt x="35" y="195"/>
                    <a:pt x="35" y="195"/>
                    <a:pt x="36" y="195"/>
                  </a:cubicBezTo>
                  <a:cubicBezTo>
                    <a:pt x="36" y="196"/>
                    <a:pt x="36" y="196"/>
                    <a:pt x="35" y="197"/>
                  </a:cubicBezTo>
                  <a:cubicBezTo>
                    <a:pt x="31" y="199"/>
                    <a:pt x="27" y="201"/>
                    <a:pt x="22" y="203"/>
                  </a:cubicBezTo>
                  <a:cubicBezTo>
                    <a:pt x="18" y="204"/>
                    <a:pt x="13" y="206"/>
                    <a:pt x="10" y="208"/>
                  </a:cubicBezTo>
                  <a:cubicBezTo>
                    <a:pt x="13" y="206"/>
                    <a:pt x="18" y="204"/>
                    <a:pt x="22" y="202"/>
                  </a:cubicBezTo>
                  <a:cubicBezTo>
                    <a:pt x="24" y="201"/>
                    <a:pt x="26" y="200"/>
                    <a:pt x="27" y="198"/>
                  </a:cubicBezTo>
                  <a:cubicBezTo>
                    <a:pt x="28" y="198"/>
                    <a:pt x="28" y="198"/>
                    <a:pt x="29" y="198"/>
                  </a:cubicBezTo>
                  <a:cubicBezTo>
                    <a:pt x="30" y="197"/>
                    <a:pt x="31" y="197"/>
                    <a:pt x="33" y="196"/>
                  </a:cubicBezTo>
                  <a:close/>
                  <a:moveTo>
                    <a:pt x="10" y="210"/>
                  </a:moveTo>
                  <a:cubicBezTo>
                    <a:pt x="9" y="210"/>
                    <a:pt x="9" y="211"/>
                    <a:pt x="9" y="211"/>
                  </a:cubicBezTo>
                  <a:cubicBezTo>
                    <a:pt x="9" y="211"/>
                    <a:pt x="8" y="211"/>
                    <a:pt x="8" y="211"/>
                  </a:cubicBezTo>
                  <a:cubicBezTo>
                    <a:pt x="8" y="211"/>
                    <a:pt x="8" y="210"/>
                    <a:pt x="8" y="210"/>
                  </a:cubicBezTo>
                  <a:cubicBezTo>
                    <a:pt x="17" y="206"/>
                    <a:pt x="26" y="202"/>
                    <a:pt x="35" y="198"/>
                  </a:cubicBezTo>
                  <a:cubicBezTo>
                    <a:pt x="26" y="202"/>
                    <a:pt x="18" y="206"/>
                    <a:pt x="10" y="210"/>
                  </a:cubicBezTo>
                  <a:close/>
                  <a:moveTo>
                    <a:pt x="8" y="212"/>
                  </a:moveTo>
                  <a:cubicBezTo>
                    <a:pt x="12" y="210"/>
                    <a:pt x="17" y="208"/>
                    <a:pt x="22" y="206"/>
                  </a:cubicBezTo>
                  <a:cubicBezTo>
                    <a:pt x="24" y="204"/>
                    <a:pt x="27" y="203"/>
                    <a:pt x="30" y="202"/>
                  </a:cubicBezTo>
                  <a:cubicBezTo>
                    <a:pt x="30" y="202"/>
                    <a:pt x="31" y="202"/>
                    <a:pt x="32" y="202"/>
                  </a:cubicBezTo>
                  <a:cubicBezTo>
                    <a:pt x="28" y="204"/>
                    <a:pt x="24" y="206"/>
                    <a:pt x="20" y="208"/>
                  </a:cubicBezTo>
                  <a:cubicBezTo>
                    <a:pt x="16" y="210"/>
                    <a:pt x="12" y="212"/>
                    <a:pt x="8" y="214"/>
                  </a:cubicBezTo>
                  <a:cubicBezTo>
                    <a:pt x="8" y="214"/>
                    <a:pt x="8" y="213"/>
                    <a:pt x="8" y="212"/>
                  </a:cubicBezTo>
                  <a:close/>
                  <a:moveTo>
                    <a:pt x="30" y="202"/>
                  </a:moveTo>
                  <a:cubicBezTo>
                    <a:pt x="32" y="201"/>
                    <a:pt x="34" y="200"/>
                    <a:pt x="35" y="198"/>
                  </a:cubicBezTo>
                  <a:cubicBezTo>
                    <a:pt x="35" y="199"/>
                    <a:pt x="35" y="199"/>
                    <a:pt x="35" y="200"/>
                  </a:cubicBezTo>
                  <a:cubicBezTo>
                    <a:pt x="33" y="201"/>
                    <a:pt x="31" y="201"/>
                    <a:pt x="30" y="202"/>
                  </a:cubicBezTo>
                  <a:close/>
                  <a:moveTo>
                    <a:pt x="8" y="215"/>
                  </a:moveTo>
                  <a:cubicBezTo>
                    <a:pt x="12" y="214"/>
                    <a:pt x="16" y="213"/>
                    <a:pt x="19" y="212"/>
                  </a:cubicBezTo>
                  <a:cubicBezTo>
                    <a:pt x="15" y="213"/>
                    <a:pt x="11" y="215"/>
                    <a:pt x="8" y="218"/>
                  </a:cubicBezTo>
                  <a:cubicBezTo>
                    <a:pt x="8" y="217"/>
                    <a:pt x="8" y="216"/>
                    <a:pt x="8" y="215"/>
                  </a:cubicBezTo>
                  <a:close/>
                  <a:moveTo>
                    <a:pt x="34" y="205"/>
                  </a:moveTo>
                  <a:cubicBezTo>
                    <a:pt x="34" y="206"/>
                    <a:pt x="34" y="206"/>
                    <a:pt x="34" y="207"/>
                  </a:cubicBezTo>
                  <a:cubicBezTo>
                    <a:pt x="26" y="210"/>
                    <a:pt x="18" y="213"/>
                    <a:pt x="11" y="217"/>
                  </a:cubicBezTo>
                  <a:cubicBezTo>
                    <a:pt x="7" y="219"/>
                    <a:pt x="12" y="216"/>
                    <a:pt x="12" y="216"/>
                  </a:cubicBezTo>
                  <a:cubicBezTo>
                    <a:pt x="15" y="215"/>
                    <a:pt x="17" y="214"/>
                    <a:pt x="19" y="212"/>
                  </a:cubicBezTo>
                  <a:cubicBezTo>
                    <a:pt x="23" y="211"/>
                    <a:pt x="27" y="209"/>
                    <a:pt x="31" y="206"/>
                  </a:cubicBezTo>
                  <a:cubicBezTo>
                    <a:pt x="32" y="206"/>
                    <a:pt x="33" y="205"/>
                    <a:pt x="34" y="205"/>
                  </a:cubicBezTo>
                  <a:close/>
                  <a:moveTo>
                    <a:pt x="8" y="219"/>
                  </a:moveTo>
                  <a:cubicBezTo>
                    <a:pt x="12" y="217"/>
                    <a:pt x="15" y="215"/>
                    <a:pt x="19" y="214"/>
                  </a:cubicBezTo>
                  <a:cubicBezTo>
                    <a:pt x="22" y="213"/>
                    <a:pt x="25" y="212"/>
                    <a:pt x="27" y="211"/>
                  </a:cubicBezTo>
                  <a:cubicBezTo>
                    <a:pt x="25" y="212"/>
                    <a:pt x="23" y="213"/>
                    <a:pt x="21" y="214"/>
                  </a:cubicBezTo>
                  <a:cubicBezTo>
                    <a:pt x="16" y="217"/>
                    <a:pt x="12" y="219"/>
                    <a:pt x="7" y="222"/>
                  </a:cubicBezTo>
                  <a:cubicBezTo>
                    <a:pt x="8" y="221"/>
                    <a:pt x="8" y="220"/>
                    <a:pt x="8" y="219"/>
                  </a:cubicBezTo>
                  <a:close/>
                  <a:moveTo>
                    <a:pt x="34" y="204"/>
                  </a:moveTo>
                  <a:cubicBezTo>
                    <a:pt x="33" y="204"/>
                    <a:pt x="32" y="205"/>
                    <a:pt x="31" y="206"/>
                  </a:cubicBezTo>
                  <a:cubicBezTo>
                    <a:pt x="30" y="206"/>
                    <a:pt x="29" y="206"/>
                    <a:pt x="29" y="206"/>
                  </a:cubicBezTo>
                  <a:cubicBezTo>
                    <a:pt x="27" y="207"/>
                    <a:pt x="25" y="209"/>
                    <a:pt x="22" y="210"/>
                  </a:cubicBezTo>
                  <a:cubicBezTo>
                    <a:pt x="18" y="211"/>
                    <a:pt x="14" y="213"/>
                    <a:pt x="9" y="214"/>
                  </a:cubicBezTo>
                  <a:cubicBezTo>
                    <a:pt x="10" y="214"/>
                    <a:pt x="12" y="213"/>
                    <a:pt x="13" y="212"/>
                  </a:cubicBezTo>
                  <a:cubicBezTo>
                    <a:pt x="15" y="211"/>
                    <a:pt x="18" y="210"/>
                    <a:pt x="20" y="209"/>
                  </a:cubicBezTo>
                  <a:cubicBezTo>
                    <a:pt x="25" y="206"/>
                    <a:pt x="30" y="203"/>
                    <a:pt x="35" y="201"/>
                  </a:cubicBezTo>
                  <a:cubicBezTo>
                    <a:pt x="35" y="202"/>
                    <a:pt x="35" y="203"/>
                    <a:pt x="34" y="204"/>
                  </a:cubicBezTo>
                  <a:close/>
                  <a:moveTo>
                    <a:pt x="36" y="192"/>
                  </a:moveTo>
                  <a:cubicBezTo>
                    <a:pt x="36" y="193"/>
                    <a:pt x="36" y="193"/>
                    <a:pt x="36" y="194"/>
                  </a:cubicBezTo>
                  <a:cubicBezTo>
                    <a:pt x="33" y="195"/>
                    <a:pt x="30" y="196"/>
                    <a:pt x="28" y="197"/>
                  </a:cubicBezTo>
                  <a:cubicBezTo>
                    <a:pt x="25" y="198"/>
                    <a:pt x="23" y="199"/>
                    <a:pt x="20" y="201"/>
                  </a:cubicBezTo>
                  <a:cubicBezTo>
                    <a:pt x="19" y="201"/>
                    <a:pt x="18" y="201"/>
                    <a:pt x="17" y="202"/>
                  </a:cubicBezTo>
                  <a:cubicBezTo>
                    <a:pt x="18" y="201"/>
                    <a:pt x="20" y="200"/>
                    <a:pt x="21" y="199"/>
                  </a:cubicBezTo>
                  <a:cubicBezTo>
                    <a:pt x="25" y="197"/>
                    <a:pt x="28" y="195"/>
                    <a:pt x="33" y="193"/>
                  </a:cubicBezTo>
                  <a:cubicBezTo>
                    <a:pt x="34" y="192"/>
                    <a:pt x="35" y="192"/>
                    <a:pt x="36" y="192"/>
                  </a:cubicBezTo>
                  <a:cubicBezTo>
                    <a:pt x="36" y="192"/>
                    <a:pt x="36" y="192"/>
                    <a:pt x="36" y="192"/>
                  </a:cubicBezTo>
                  <a:close/>
                  <a:moveTo>
                    <a:pt x="36" y="191"/>
                  </a:moveTo>
                  <a:cubicBezTo>
                    <a:pt x="35" y="191"/>
                    <a:pt x="33" y="192"/>
                    <a:pt x="32" y="192"/>
                  </a:cubicBezTo>
                  <a:cubicBezTo>
                    <a:pt x="32" y="192"/>
                    <a:pt x="31" y="192"/>
                    <a:pt x="31" y="192"/>
                  </a:cubicBezTo>
                  <a:cubicBezTo>
                    <a:pt x="29" y="193"/>
                    <a:pt x="27" y="194"/>
                    <a:pt x="25" y="195"/>
                  </a:cubicBezTo>
                  <a:cubicBezTo>
                    <a:pt x="21" y="196"/>
                    <a:pt x="16" y="198"/>
                    <a:pt x="12" y="200"/>
                  </a:cubicBezTo>
                  <a:cubicBezTo>
                    <a:pt x="6" y="203"/>
                    <a:pt x="11" y="200"/>
                    <a:pt x="12" y="199"/>
                  </a:cubicBezTo>
                  <a:cubicBezTo>
                    <a:pt x="15" y="198"/>
                    <a:pt x="17" y="196"/>
                    <a:pt x="19" y="195"/>
                  </a:cubicBezTo>
                  <a:cubicBezTo>
                    <a:pt x="24" y="192"/>
                    <a:pt x="29" y="190"/>
                    <a:pt x="34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5" y="187"/>
                    <a:pt x="35" y="187"/>
                    <a:pt x="36" y="187"/>
                  </a:cubicBezTo>
                  <a:cubicBezTo>
                    <a:pt x="36" y="188"/>
                    <a:pt x="36" y="190"/>
                    <a:pt x="36" y="191"/>
                  </a:cubicBezTo>
                  <a:close/>
                  <a:moveTo>
                    <a:pt x="35" y="186"/>
                  </a:moveTo>
                  <a:cubicBezTo>
                    <a:pt x="35" y="186"/>
                    <a:pt x="34" y="186"/>
                    <a:pt x="33" y="187"/>
                  </a:cubicBezTo>
                  <a:cubicBezTo>
                    <a:pt x="32" y="187"/>
                    <a:pt x="31" y="188"/>
                    <a:pt x="30" y="188"/>
                  </a:cubicBezTo>
                  <a:cubicBezTo>
                    <a:pt x="27" y="189"/>
                    <a:pt x="25" y="190"/>
                    <a:pt x="22" y="191"/>
                  </a:cubicBezTo>
                  <a:cubicBezTo>
                    <a:pt x="17" y="193"/>
                    <a:pt x="13" y="194"/>
                    <a:pt x="9" y="197"/>
                  </a:cubicBezTo>
                  <a:cubicBezTo>
                    <a:pt x="18" y="192"/>
                    <a:pt x="27" y="187"/>
                    <a:pt x="36" y="182"/>
                  </a:cubicBezTo>
                  <a:cubicBezTo>
                    <a:pt x="36" y="183"/>
                    <a:pt x="36" y="185"/>
                    <a:pt x="36" y="186"/>
                  </a:cubicBezTo>
                  <a:cubicBezTo>
                    <a:pt x="36" y="186"/>
                    <a:pt x="35" y="186"/>
                    <a:pt x="35" y="186"/>
                  </a:cubicBezTo>
                  <a:close/>
                  <a:moveTo>
                    <a:pt x="36" y="181"/>
                  </a:moveTo>
                  <a:cubicBezTo>
                    <a:pt x="36" y="181"/>
                    <a:pt x="36" y="181"/>
                    <a:pt x="36" y="181"/>
                  </a:cubicBezTo>
                  <a:cubicBezTo>
                    <a:pt x="31" y="182"/>
                    <a:pt x="26" y="184"/>
                    <a:pt x="22" y="186"/>
                  </a:cubicBezTo>
                  <a:cubicBezTo>
                    <a:pt x="20" y="187"/>
                    <a:pt x="19" y="187"/>
                    <a:pt x="17" y="188"/>
                  </a:cubicBezTo>
                  <a:cubicBezTo>
                    <a:pt x="20" y="187"/>
                    <a:pt x="22" y="186"/>
                    <a:pt x="25" y="185"/>
                  </a:cubicBezTo>
                  <a:cubicBezTo>
                    <a:pt x="29" y="183"/>
                    <a:pt x="33" y="181"/>
                    <a:pt x="37" y="179"/>
                  </a:cubicBezTo>
                  <a:cubicBezTo>
                    <a:pt x="37" y="180"/>
                    <a:pt x="37" y="180"/>
                    <a:pt x="36" y="181"/>
                  </a:cubicBezTo>
                  <a:close/>
                  <a:moveTo>
                    <a:pt x="22" y="185"/>
                  </a:moveTo>
                  <a:cubicBezTo>
                    <a:pt x="18" y="187"/>
                    <a:pt x="14" y="189"/>
                    <a:pt x="10" y="191"/>
                  </a:cubicBezTo>
                  <a:cubicBezTo>
                    <a:pt x="9" y="191"/>
                    <a:pt x="9" y="191"/>
                    <a:pt x="9" y="192"/>
                  </a:cubicBezTo>
                  <a:cubicBezTo>
                    <a:pt x="9" y="192"/>
                    <a:pt x="8" y="192"/>
                    <a:pt x="8" y="192"/>
                  </a:cubicBezTo>
                  <a:cubicBezTo>
                    <a:pt x="8" y="192"/>
                    <a:pt x="8" y="192"/>
                    <a:pt x="8" y="192"/>
                  </a:cubicBezTo>
                  <a:cubicBezTo>
                    <a:pt x="8" y="191"/>
                    <a:pt x="8" y="191"/>
                    <a:pt x="8" y="190"/>
                  </a:cubicBezTo>
                  <a:cubicBezTo>
                    <a:pt x="13" y="188"/>
                    <a:pt x="18" y="185"/>
                    <a:pt x="23" y="183"/>
                  </a:cubicBezTo>
                  <a:cubicBezTo>
                    <a:pt x="27" y="182"/>
                    <a:pt x="32" y="181"/>
                    <a:pt x="35" y="179"/>
                  </a:cubicBezTo>
                  <a:cubicBezTo>
                    <a:pt x="31" y="182"/>
                    <a:pt x="26" y="183"/>
                    <a:pt x="22" y="185"/>
                  </a:cubicBezTo>
                  <a:close/>
                  <a:moveTo>
                    <a:pt x="8" y="193"/>
                  </a:moveTo>
                  <a:cubicBezTo>
                    <a:pt x="13" y="191"/>
                    <a:pt x="18" y="188"/>
                    <a:pt x="23" y="186"/>
                  </a:cubicBezTo>
                  <a:cubicBezTo>
                    <a:pt x="26" y="185"/>
                    <a:pt x="28" y="184"/>
                    <a:pt x="30" y="184"/>
                  </a:cubicBezTo>
                  <a:cubicBezTo>
                    <a:pt x="31" y="183"/>
                    <a:pt x="32" y="183"/>
                    <a:pt x="33" y="183"/>
                  </a:cubicBezTo>
                  <a:cubicBezTo>
                    <a:pt x="34" y="183"/>
                    <a:pt x="34" y="182"/>
                    <a:pt x="34" y="182"/>
                  </a:cubicBezTo>
                  <a:cubicBezTo>
                    <a:pt x="34" y="182"/>
                    <a:pt x="34" y="183"/>
                    <a:pt x="33" y="183"/>
                  </a:cubicBezTo>
                  <a:cubicBezTo>
                    <a:pt x="25" y="188"/>
                    <a:pt x="15" y="191"/>
                    <a:pt x="8" y="197"/>
                  </a:cubicBezTo>
                  <a:cubicBezTo>
                    <a:pt x="8" y="195"/>
                    <a:pt x="8" y="194"/>
                    <a:pt x="8" y="193"/>
                  </a:cubicBezTo>
                  <a:close/>
                  <a:moveTo>
                    <a:pt x="8" y="198"/>
                  </a:moveTo>
                  <a:cubicBezTo>
                    <a:pt x="14" y="195"/>
                    <a:pt x="21" y="192"/>
                    <a:pt x="27" y="190"/>
                  </a:cubicBezTo>
                  <a:cubicBezTo>
                    <a:pt x="25" y="191"/>
                    <a:pt x="24" y="192"/>
                    <a:pt x="22" y="193"/>
                  </a:cubicBezTo>
                  <a:cubicBezTo>
                    <a:pt x="17" y="195"/>
                    <a:pt x="12" y="198"/>
                    <a:pt x="8" y="201"/>
                  </a:cubicBezTo>
                  <a:cubicBezTo>
                    <a:pt x="8" y="200"/>
                    <a:pt x="8" y="199"/>
                    <a:pt x="8" y="198"/>
                  </a:cubicBezTo>
                  <a:close/>
                  <a:moveTo>
                    <a:pt x="37" y="178"/>
                  </a:moveTo>
                  <a:cubicBezTo>
                    <a:pt x="37" y="178"/>
                    <a:pt x="37" y="178"/>
                    <a:pt x="37" y="178"/>
                  </a:cubicBezTo>
                  <a:cubicBezTo>
                    <a:pt x="31" y="181"/>
                    <a:pt x="25" y="182"/>
                    <a:pt x="20" y="184"/>
                  </a:cubicBezTo>
                  <a:cubicBezTo>
                    <a:pt x="18" y="185"/>
                    <a:pt x="16" y="186"/>
                    <a:pt x="14" y="187"/>
                  </a:cubicBezTo>
                  <a:cubicBezTo>
                    <a:pt x="12" y="187"/>
                    <a:pt x="11" y="188"/>
                    <a:pt x="10" y="188"/>
                  </a:cubicBezTo>
                  <a:cubicBezTo>
                    <a:pt x="6" y="190"/>
                    <a:pt x="11" y="188"/>
                    <a:pt x="12" y="187"/>
                  </a:cubicBezTo>
                  <a:cubicBezTo>
                    <a:pt x="20" y="182"/>
                    <a:pt x="30" y="180"/>
                    <a:pt x="37" y="174"/>
                  </a:cubicBezTo>
                  <a:cubicBezTo>
                    <a:pt x="37" y="175"/>
                    <a:pt x="37" y="177"/>
                    <a:pt x="37" y="178"/>
                  </a:cubicBezTo>
                  <a:close/>
                  <a:moveTo>
                    <a:pt x="8" y="202"/>
                  </a:moveTo>
                  <a:cubicBezTo>
                    <a:pt x="8" y="202"/>
                    <a:pt x="8" y="202"/>
                    <a:pt x="8" y="202"/>
                  </a:cubicBezTo>
                  <a:cubicBezTo>
                    <a:pt x="13" y="201"/>
                    <a:pt x="17" y="198"/>
                    <a:pt x="22" y="196"/>
                  </a:cubicBezTo>
                  <a:cubicBezTo>
                    <a:pt x="24" y="196"/>
                    <a:pt x="26" y="195"/>
                    <a:pt x="28" y="194"/>
                  </a:cubicBezTo>
                  <a:cubicBezTo>
                    <a:pt x="26" y="195"/>
                    <a:pt x="25" y="196"/>
                    <a:pt x="23" y="197"/>
                  </a:cubicBezTo>
                  <a:cubicBezTo>
                    <a:pt x="19" y="200"/>
                    <a:pt x="14" y="202"/>
                    <a:pt x="10" y="205"/>
                  </a:cubicBezTo>
                  <a:cubicBezTo>
                    <a:pt x="9" y="205"/>
                    <a:pt x="9" y="205"/>
                    <a:pt x="8" y="205"/>
                  </a:cubicBezTo>
                  <a:cubicBezTo>
                    <a:pt x="8" y="205"/>
                    <a:pt x="8" y="205"/>
                    <a:pt x="8" y="205"/>
                  </a:cubicBezTo>
                  <a:cubicBezTo>
                    <a:pt x="8" y="204"/>
                    <a:pt x="8" y="203"/>
                    <a:pt x="8" y="202"/>
                  </a:cubicBezTo>
                  <a:close/>
                  <a:moveTo>
                    <a:pt x="7" y="223"/>
                  </a:moveTo>
                  <a:cubicBezTo>
                    <a:pt x="7" y="223"/>
                    <a:pt x="7" y="223"/>
                    <a:pt x="7" y="223"/>
                  </a:cubicBezTo>
                  <a:cubicBezTo>
                    <a:pt x="12" y="222"/>
                    <a:pt x="15" y="220"/>
                    <a:pt x="19" y="218"/>
                  </a:cubicBezTo>
                  <a:cubicBezTo>
                    <a:pt x="21" y="216"/>
                    <a:pt x="23" y="215"/>
                    <a:pt x="25" y="215"/>
                  </a:cubicBezTo>
                  <a:cubicBezTo>
                    <a:pt x="23" y="216"/>
                    <a:pt x="20" y="218"/>
                    <a:pt x="17" y="220"/>
                  </a:cubicBezTo>
                  <a:cubicBezTo>
                    <a:pt x="14" y="222"/>
                    <a:pt x="10" y="223"/>
                    <a:pt x="7" y="225"/>
                  </a:cubicBezTo>
                  <a:cubicBezTo>
                    <a:pt x="7" y="224"/>
                    <a:pt x="7" y="224"/>
                    <a:pt x="7" y="223"/>
                  </a:cubicBezTo>
                  <a:close/>
                  <a:moveTo>
                    <a:pt x="7" y="227"/>
                  </a:moveTo>
                  <a:cubicBezTo>
                    <a:pt x="16" y="224"/>
                    <a:pt x="23" y="218"/>
                    <a:pt x="32" y="215"/>
                  </a:cubicBezTo>
                  <a:cubicBezTo>
                    <a:pt x="30" y="216"/>
                    <a:pt x="28" y="218"/>
                    <a:pt x="26" y="219"/>
                  </a:cubicBezTo>
                  <a:cubicBezTo>
                    <a:pt x="24" y="220"/>
                    <a:pt x="22" y="222"/>
                    <a:pt x="19" y="223"/>
                  </a:cubicBezTo>
                  <a:cubicBezTo>
                    <a:pt x="15" y="225"/>
                    <a:pt x="11" y="228"/>
                    <a:pt x="6" y="231"/>
                  </a:cubicBezTo>
                  <a:cubicBezTo>
                    <a:pt x="7" y="229"/>
                    <a:pt x="7" y="228"/>
                    <a:pt x="7" y="227"/>
                  </a:cubicBezTo>
                  <a:close/>
                  <a:moveTo>
                    <a:pt x="6" y="235"/>
                  </a:moveTo>
                  <a:cubicBezTo>
                    <a:pt x="6" y="234"/>
                    <a:pt x="6" y="233"/>
                    <a:pt x="6" y="232"/>
                  </a:cubicBezTo>
                  <a:cubicBezTo>
                    <a:pt x="10" y="231"/>
                    <a:pt x="14" y="228"/>
                    <a:pt x="18" y="226"/>
                  </a:cubicBezTo>
                  <a:cubicBezTo>
                    <a:pt x="21" y="225"/>
                    <a:pt x="23" y="224"/>
                    <a:pt x="26" y="223"/>
                  </a:cubicBezTo>
                  <a:cubicBezTo>
                    <a:pt x="28" y="222"/>
                    <a:pt x="29" y="221"/>
                    <a:pt x="31" y="221"/>
                  </a:cubicBezTo>
                  <a:cubicBezTo>
                    <a:pt x="32" y="220"/>
                    <a:pt x="26" y="224"/>
                    <a:pt x="28" y="223"/>
                  </a:cubicBezTo>
                  <a:cubicBezTo>
                    <a:pt x="21" y="228"/>
                    <a:pt x="12" y="231"/>
                    <a:pt x="5" y="236"/>
                  </a:cubicBezTo>
                  <a:cubicBezTo>
                    <a:pt x="5" y="236"/>
                    <a:pt x="5" y="236"/>
                    <a:pt x="6" y="235"/>
                  </a:cubicBezTo>
                  <a:close/>
                  <a:moveTo>
                    <a:pt x="5" y="238"/>
                  </a:moveTo>
                  <a:cubicBezTo>
                    <a:pt x="9" y="236"/>
                    <a:pt x="13" y="234"/>
                    <a:pt x="17" y="232"/>
                  </a:cubicBezTo>
                  <a:cubicBezTo>
                    <a:pt x="20" y="231"/>
                    <a:pt x="22" y="230"/>
                    <a:pt x="24" y="228"/>
                  </a:cubicBezTo>
                  <a:cubicBezTo>
                    <a:pt x="26" y="227"/>
                    <a:pt x="34" y="223"/>
                    <a:pt x="27" y="227"/>
                  </a:cubicBezTo>
                  <a:cubicBezTo>
                    <a:pt x="20" y="233"/>
                    <a:pt x="11" y="237"/>
                    <a:pt x="4" y="242"/>
                  </a:cubicBezTo>
                  <a:cubicBezTo>
                    <a:pt x="4" y="241"/>
                    <a:pt x="5" y="240"/>
                    <a:pt x="5" y="238"/>
                  </a:cubicBezTo>
                  <a:close/>
                  <a:moveTo>
                    <a:pt x="4" y="244"/>
                  </a:moveTo>
                  <a:cubicBezTo>
                    <a:pt x="9" y="243"/>
                    <a:pt x="13" y="240"/>
                    <a:pt x="17" y="237"/>
                  </a:cubicBezTo>
                  <a:cubicBezTo>
                    <a:pt x="20" y="236"/>
                    <a:pt x="22" y="235"/>
                    <a:pt x="24" y="233"/>
                  </a:cubicBezTo>
                  <a:cubicBezTo>
                    <a:pt x="26" y="232"/>
                    <a:pt x="27" y="231"/>
                    <a:pt x="28" y="231"/>
                  </a:cubicBezTo>
                  <a:cubicBezTo>
                    <a:pt x="28" y="230"/>
                    <a:pt x="32" y="228"/>
                    <a:pt x="30" y="230"/>
                  </a:cubicBezTo>
                  <a:cubicBezTo>
                    <a:pt x="28" y="232"/>
                    <a:pt x="24" y="233"/>
                    <a:pt x="22" y="235"/>
                  </a:cubicBezTo>
                  <a:cubicBezTo>
                    <a:pt x="19" y="236"/>
                    <a:pt x="17" y="239"/>
                    <a:pt x="14" y="240"/>
                  </a:cubicBezTo>
                  <a:cubicBezTo>
                    <a:pt x="11" y="243"/>
                    <a:pt x="7" y="245"/>
                    <a:pt x="3" y="248"/>
                  </a:cubicBezTo>
                  <a:cubicBezTo>
                    <a:pt x="3" y="247"/>
                    <a:pt x="4" y="246"/>
                    <a:pt x="4" y="244"/>
                  </a:cubicBezTo>
                  <a:close/>
                  <a:moveTo>
                    <a:pt x="5" y="247"/>
                  </a:moveTo>
                  <a:cubicBezTo>
                    <a:pt x="10" y="243"/>
                    <a:pt x="16" y="240"/>
                    <a:pt x="21" y="236"/>
                  </a:cubicBezTo>
                  <a:cubicBezTo>
                    <a:pt x="24" y="234"/>
                    <a:pt x="28" y="233"/>
                    <a:pt x="31" y="230"/>
                  </a:cubicBezTo>
                  <a:cubicBezTo>
                    <a:pt x="31" y="230"/>
                    <a:pt x="31" y="231"/>
                    <a:pt x="31" y="231"/>
                  </a:cubicBezTo>
                  <a:cubicBezTo>
                    <a:pt x="26" y="234"/>
                    <a:pt x="21" y="238"/>
                    <a:pt x="16" y="241"/>
                  </a:cubicBezTo>
                  <a:cubicBezTo>
                    <a:pt x="13" y="243"/>
                    <a:pt x="10" y="245"/>
                    <a:pt x="8" y="247"/>
                  </a:cubicBezTo>
                  <a:cubicBezTo>
                    <a:pt x="6" y="248"/>
                    <a:pt x="1" y="251"/>
                    <a:pt x="5" y="247"/>
                  </a:cubicBezTo>
                  <a:close/>
                  <a:moveTo>
                    <a:pt x="32" y="234"/>
                  </a:moveTo>
                  <a:cubicBezTo>
                    <a:pt x="32" y="234"/>
                    <a:pt x="32" y="234"/>
                    <a:pt x="32" y="235"/>
                  </a:cubicBezTo>
                  <a:cubicBezTo>
                    <a:pt x="25" y="239"/>
                    <a:pt x="19" y="244"/>
                    <a:pt x="13" y="248"/>
                  </a:cubicBezTo>
                  <a:cubicBezTo>
                    <a:pt x="20" y="243"/>
                    <a:pt x="26" y="238"/>
                    <a:pt x="31" y="232"/>
                  </a:cubicBezTo>
                  <a:cubicBezTo>
                    <a:pt x="31" y="233"/>
                    <a:pt x="31" y="233"/>
                    <a:pt x="32" y="234"/>
                  </a:cubicBezTo>
                  <a:close/>
                  <a:moveTo>
                    <a:pt x="30" y="237"/>
                  </a:moveTo>
                  <a:cubicBezTo>
                    <a:pt x="29" y="238"/>
                    <a:pt x="28" y="240"/>
                    <a:pt x="26" y="241"/>
                  </a:cubicBezTo>
                  <a:cubicBezTo>
                    <a:pt x="24" y="242"/>
                    <a:pt x="22" y="243"/>
                    <a:pt x="20" y="245"/>
                  </a:cubicBezTo>
                  <a:cubicBezTo>
                    <a:pt x="20" y="245"/>
                    <a:pt x="19" y="246"/>
                    <a:pt x="18" y="246"/>
                  </a:cubicBezTo>
                  <a:cubicBezTo>
                    <a:pt x="22" y="243"/>
                    <a:pt x="26" y="240"/>
                    <a:pt x="30" y="237"/>
                  </a:cubicBezTo>
                  <a:cubicBezTo>
                    <a:pt x="31" y="236"/>
                    <a:pt x="31" y="236"/>
                    <a:pt x="30" y="237"/>
                  </a:cubicBezTo>
                  <a:close/>
                  <a:moveTo>
                    <a:pt x="23" y="244"/>
                  </a:moveTo>
                  <a:cubicBezTo>
                    <a:pt x="26" y="242"/>
                    <a:pt x="30" y="239"/>
                    <a:pt x="32" y="236"/>
                  </a:cubicBezTo>
                  <a:cubicBezTo>
                    <a:pt x="32" y="237"/>
                    <a:pt x="32" y="238"/>
                    <a:pt x="32" y="239"/>
                  </a:cubicBezTo>
                  <a:cubicBezTo>
                    <a:pt x="28" y="242"/>
                    <a:pt x="23" y="245"/>
                    <a:pt x="19" y="249"/>
                  </a:cubicBezTo>
                  <a:cubicBezTo>
                    <a:pt x="16" y="250"/>
                    <a:pt x="14" y="252"/>
                    <a:pt x="12" y="253"/>
                  </a:cubicBezTo>
                  <a:cubicBezTo>
                    <a:pt x="11" y="253"/>
                    <a:pt x="10" y="254"/>
                    <a:pt x="9" y="255"/>
                  </a:cubicBezTo>
                  <a:cubicBezTo>
                    <a:pt x="8" y="255"/>
                    <a:pt x="8" y="255"/>
                    <a:pt x="8" y="255"/>
                  </a:cubicBezTo>
                  <a:cubicBezTo>
                    <a:pt x="13" y="251"/>
                    <a:pt x="18" y="247"/>
                    <a:pt x="23" y="244"/>
                  </a:cubicBezTo>
                  <a:close/>
                  <a:moveTo>
                    <a:pt x="32" y="240"/>
                  </a:moveTo>
                  <a:cubicBezTo>
                    <a:pt x="33" y="241"/>
                    <a:pt x="33" y="242"/>
                    <a:pt x="33" y="243"/>
                  </a:cubicBezTo>
                  <a:cubicBezTo>
                    <a:pt x="33" y="243"/>
                    <a:pt x="33" y="243"/>
                    <a:pt x="33" y="243"/>
                  </a:cubicBezTo>
                  <a:cubicBezTo>
                    <a:pt x="28" y="246"/>
                    <a:pt x="24" y="249"/>
                    <a:pt x="20" y="252"/>
                  </a:cubicBezTo>
                  <a:cubicBezTo>
                    <a:pt x="18" y="253"/>
                    <a:pt x="16" y="255"/>
                    <a:pt x="13" y="256"/>
                  </a:cubicBezTo>
                  <a:cubicBezTo>
                    <a:pt x="12" y="257"/>
                    <a:pt x="7" y="260"/>
                    <a:pt x="11" y="257"/>
                  </a:cubicBezTo>
                  <a:cubicBezTo>
                    <a:pt x="17" y="251"/>
                    <a:pt x="26" y="246"/>
                    <a:pt x="32" y="240"/>
                  </a:cubicBezTo>
                  <a:close/>
                  <a:moveTo>
                    <a:pt x="33" y="244"/>
                  </a:moveTo>
                  <a:cubicBezTo>
                    <a:pt x="33" y="245"/>
                    <a:pt x="33" y="247"/>
                    <a:pt x="33" y="248"/>
                  </a:cubicBezTo>
                  <a:cubicBezTo>
                    <a:pt x="29" y="250"/>
                    <a:pt x="26" y="253"/>
                    <a:pt x="22" y="255"/>
                  </a:cubicBezTo>
                  <a:cubicBezTo>
                    <a:pt x="19" y="257"/>
                    <a:pt x="15" y="260"/>
                    <a:pt x="13" y="262"/>
                  </a:cubicBezTo>
                  <a:cubicBezTo>
                    <a:pt x="16" y="259"/>
                    <a:pt x="19" y="256"/>
                    <a:pt x="22" y="253"/>
                  </a:cubicBezTo>
                  <a:cubicBezTo>
                    <a:pt x="26" y="250"/>
                    <a:pt x="29" y="247"/>
                    <a:pt x="33" y="244"/>
                  </a:cubicBezTo>
                  <a:close/>
                  <a:moveTo>
                    <a:pt x="33" y="253"/>
                  </a:moveTo>
                  <a:cubicBezTo>
                    <a:pt x="33" y="253"/>
                    <a:pt x="32" y="253"/>
                    <a:pt x="32" y="253"/>
                  </a:cubicBezTo>
                  <a:cubicBezTo>
                    <a:pt x="26" y="256"/>
                    <a:pt x="22" y="262"/>
                    <a:pt x="16" y="265"/>
                  </a:cubicBezTo>
                  <a:cubicBezTo>
                    <a:pt x="17" y="264"/>
                    <a:pt x="18" y="262"/>
                    <a:pt x="19" y="262"/>
                  </a:cubicBezTo>
                  <a:cubicBezTo>
                    <a:pt x="21" y="260"/>
                    <a:pt x="22" y="259"/>
                    <a:pt x="24" y="257"/>
                  </a:cubicBezTo>
                  <a:cubicBezTo>
                    <a:pt x="27" y="255"/>
                    <a:pt x="30" y="252"/>
                    <a:pt x="33" y="249"/>
                  </a:cubicBezTo>
                  <a:cubicBezTo>
                    <a:pt x="33" y="251"/>
                    <a:pt x="33" y="252"/>
                    <a:pt x="33" y="253"/>
                  </a:cubicBezTo>
                  <a:close/>
                  <a:moveTo>
                    <a:pt x="33" y="253"/>
                  </a:moveTo>
                  <a:cubicBezTo>
                    <a:pt x="32" y="255"/>
                    <a:pt x="32" y="257"/>
                    <a:pt x="31" y="259"/>
                  </a:cubicBezTo>
                  <a:cubicBezTo>
                    <a:pt x="31" y="259"/>
                    <a:pt x="30" y="258"/>
                    <a:pt x="30" y="259"/>
                  </a:cubicBezTo>
                  <a:cubicBezTo>
                    <a:pt x="29" y="260"/>
                    <a:pt x="28" y="261"/>
                    <a:pt x="26" y="262"/>
                  </a:cubicBezTo>
                  <a:cubicBezTo>
                    <a:pt x="21" y="267"/>
                    <a:pt x="25" y="263"/>
                    <a:pt x="26" y="261"/>
                  </a:cubicBezTo>
                  <a:cubicBezTo>
                    <a:pt x="29" y="259"/>
                    <a:pt x="31" y="257"/>
                    <a:pt x="33" y="253"/>
                  </a:cubicBezTo>
                  <a:cubicBezTo>
                    <a:pt x="33" y="253"/>
                    <a:pt x="33" y="253"/>
                    <a:pt x="33" y="253"/>
                  </a:cubicBezTo>
                  <a:close/>
                  <a:moveTo>
                    <a:pt x="47" y="178"/>
                  </a:moveTo>
                  <a:cubicBezTo>
                    <a:pt x="46" y="150"/>
                    <a:pt x="40" y="123"/>
                    <a:pt x="51" y="96"/>
                  </a:cubicBezTo>
                  <a:cubicBezTo>
                    <a:pt x="61" y="70"/>
                    <a:pt x="85" y="52"/>
                    <a:pt x="111" y="45"/>
                  </a:cubicBezTo>
                  <a:cubicBezTo>
                    <a:pt x="120" y="42"/>
                    <a:pt x="129" y="41"/>
                    <a:pt x="138" y="42"/>
                  </a:cubicBezTo>
                  <a:cubicBezTo>
                    <a:pt x="138" y="42"/>
                    <a:pt x="138" y="42"/>
                    <a:pt x="139" y="42"/>
                  </a:cubicBezTo>
                  <a:cubicBezTo>
                    <a:pt x="152" y="43"/>
                    <a:pt x="165" y="47"/>
                    <a:pt x="177" y="53"/>
                  </a:cubicBezTo>
                  <a:cubicBezTo>
                    <a:pt x="171" y="54"/>
                    <a:pt x="165" y="56"/>
                    <a:pt x="159" y="56"/>
                  </a:cubicBezTo>
                  <a:cubicBezTo>
                    <a:pt x="151" y="57"/>
                    <a:pt x="143" y="57"/>
                    <a:pt x="136" y="58"/>
                  </a:cubicBezTo>
                  <a:cubicBezTo>
                    <a:pt x="124" y="60"/>
                    <a:pt x="112" y="64"/>
                    <a:pt x="102" y="71"/>
                  </a:cubicBezTo>
                  <a:cubicBezTo>
                    <a:pt x="81" y="84"/>
                    <a:pt x="69" y="107"/>
                    <a:pt x="71" y="132"/>
                  </a:cubicBezTo>
                  <a:cubicBezTo>
                    <a:pt x="72" y="146"/>
                    <a:pt x="77" y="159"/>
                    <a:pt x="77" y="173"/>
                  </a:cubicBezTo>
                  <a:cubicBezTo>
                    <a:pt x="77" y="180"/>
                    <a:pt x="76" y="188"/>
                    <a:pt x="75" y="195"/>
                  </a:cubicBezTo>
                  <a:cubicBezTo>
                    <a:pt x="75" y="197"/>
                    <a:pt x="75" y="200"/>
                    <a:pt x="74" y="203"/>
                  </a:cubicBezTo>
                  <a:cubicBezTo>
                    <a:pt x="74" y="203"/>
                    <a:pt x="74" y="202"/>
                    <a:pt x="73" y="203"/>
                  </a:cubicBezTo>
                  <a:cubicBezTo>
                    <a:pt x="62" y="206"/>
                    <a:pt x="52" y="198"/>
                    <a:pt x="47" y="189"/>
                  </a:cubicBezTo>
                  <a:cubicBezTo>
                    <a:pt x="47" y="185"/>
                    <a:pt x="47" y="181"/>
                    <a:pt x="47" y="178"/>
                  </a:cubicBezTo>
                  <a:close/>
                  <a:moveTo>
                    <a:pt x="146" y="40"/>
                  </a:moveTo>
                  <a:cubicBezTo>
                    <a:pt x="148" y="40"/>
                    <a:pt x="149" y="40"/>
                    <a:pt x="149" y="41"/>
                  </a:cubicBezTo>
                  <a:cubicBezTo>
                    <a:pt x="148" y="40"/>
                    <a:pt x="147" y="40"/>
                    <a:pt x="146" y="40"/>
                  </a:cubicBezTo>
                  <a:close/>
                  <a:moveTo>
                    <a:pt x="148" y="33"/>
                  </a:moveTo>
                  <a:cubicBezTo>
                    <a:pt x="149" y="35"/>
                    <a:pt x="150" y="38"/>
                    <a:pt x="150" y="41"/>
                  </a:cubicBezTo>
                  <a:cubicBezTo>
                    <a:pt x="150" y="41"/>
                    <a:pt x="150" y="41"/>
                    <a:pt x="149" y="41"/>
                  </a:cubicBezTo>
                  <a:cubicBezTo>
                    <a:pt x="149" y="41"/>
                    <a:pt x="149" y="41"/>
                    <a:pt x="150" y="41"/>
                  </a:cubicBezTo>
                  <a:cubicBezTo>
                    <a:pt x="150" y="39"/>
                    <a:pt x="147" y="39"/>
                    <a:pt x="146" y="39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4" y="40"/>
                    <a:pt x="144" y="40"/>
                    <a:pt x="143" y="40"/>
                  </a:cubicBezTo>
                  <a:cubicBezTo>
                    <a:pt x="144" y="40"/>
                    <a:pt x="144" y="39"/>
                    <a:pt x="145" y="39"/>
                  </a:cubicBezTo>
                  <a:cubicBezTo>
                    <a:pt x="146" y="38"/>
                    <a:pt x="148" y="38"/>
                    <a:pt x="149" y="37"/>
                  </a:cubicBezTo>
                  <a:cubicBezTo>
                    <a:pt x="149" y="36"/>
                    <a:pt x="149" y="36"/>
                    <a:pt x="149" y="36"/>
                  </a:cubicBezTo>
                  <a:cubicBezTo>
                    <a:pt x="146" y="35"/>
                    <a:pt x="143" y="37"/>
                    <a:pt x="140" y="38"/>
                  </a:cubicBezTo>
                  <a:cubicBezTo>
                    <a:pt x="142" y="36"/>
                    <a:pt x="145" y="36"/>
                    <a:pt x="147" y="34"/>
                  </a:cubicBezTo>
                  <a:cubicBezTo>
                    <a:pt x="148" y="33"/>
                    <a:pt x="148" y="33"/>
                    <a:pt x="147" y="33"/>
                  </a:cubicBezTo>
                  <a:cubicBezTo>
                    <a:pt x="145" y="32"/>
                    <a:pt x="142" y="34"/>
                    <a:pt x="139" y="34"/>
                  </a:cubicBezTo>
                  <a:cubicBezTo>
                    <a:pt x="142" y="33"/>
                    <a:pt x="144" y="32"/>
                    <a:pt x="145" y="30"/>
                  </a:cubicBezTo>
                  <a:cubicBezTo>
                    <a:pt x="146" y="30"/>
                    <a:pt x="147" y="31"/>
                    <a:pt x="148" y="33"/>
                  </a:cubicBezTo>
                  <a:close/>
                  <a:moveTo>
                    <a:pt x="138" y="27"/>
                  </a:moveTo>
                  <a:cubicBezTo>
                    <a:pt x="137" y="28"/>
                    <a:pt x="136" y="28"/>
                    <a:pt x="135" y="28"/>
                  </a:cubicBezTo>
                  <a:cubicBezTo>
                    <a:pt x="135" y="28"/>
                    <a:pt x="135" y="27"/>
                    <a:pt x="135" y="27"/>
                  </a:cubicBezTo>
                  <a:cubicBezTo>
                    <a:pt x="136" y="27"/>
                    <a:pt x="137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lose/>
                  <a:moveTo>
                    <a:pt x="119" y="10"/>
                  </a:moveTo>
                  <a:cubicBezTo>
                    <a:pt x="119" y="10"/>
                    <a:pt x="119" y="11"/>
                    <a:pt x="119" y="11"/>
                  </a:cubicBezTo>
                  <a:cubicBezTo>
                    <a:pt x="116" y="11"/>
                    <a:pt x="113" y="12"/>
                    <a:pt x="111" y="13"/>
                  </a:cubicBezTo>
                  <a:cubicBezTo>
                    <a:pt x="109" y="14"/>
                    <a:pt x="106" y="15"/>
                    <a:pt x="104" y="16"/>
                  </a:cubicBezTo>
                  <a:cubicBezTo>
                    <a:pt x="104" y="16"/>
                    <a:pt x="102" y="17"/>
                    <a:pt x="101" y="17"/>
                  </a:cubicBezTo>
                  <a:cubicBezTo>
                    <a:pt x="101" y="17"/>
                    <a:pt x="102" y="17"/>
                    <a:pt x="102" y="17"/>
                  </a:cubicBezTo>
                  <a:cubicBezTo>
                    <a:pt x="107" y="14"/>
                    <a:pt x="113" y="13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8" y="9"/>
                    <a:pt x="118" y="10"/>
                    <a:pt x="119" y="10"/>
                  </a:cubicBezTo>
                  <a:close/>
                  <a:moveTo>
                    <a:pt x="109" y="7"/>
                  </a:moveTo>
                  <a:cubicBezTo>
                    <a:pt x="110" y="6"/>
                    <a:pt x="112" y="6"/>
                    <a:pt x="114" y="7"/>
                  </a:cubicBezTo>
                  <a:cubicBezTo>
                    <a:pt x="111" y="8"/>
                    <a:pt x="109" y="9"/>
                    <a:pt x="106" y="9"/>
                  </a:cubicBezTo>
                  <a:cubicBezTo>
                    <a:pt x="107" y="9"/>
                    <a:pt x="108" y="8"/>
                    <a:pt x="109" y="7"/>
                  </a:cubicBezTo>
                  <a:close/>
                  <a:moveTo>
                    <a:pt x="91" y="49"/>
                  </a:moveTo>
                  <a:cubicBezTo>
                    <a:pt x="91" y="49"/>
                    <a:pt x="91" y="49"/>
                    <a:pt x="91" y="49"/>
                  </a:cubicBezTo>
                  <a:cubicBezTo>
                    <a:pt x="86" y="52"/>
                    <a:pt x="81" y="55"/>
                    <a:pt x="76" y="59"/>
                  </a:cubicBezTo>
                  <a:cubicBezTo>
                    <a:pt x="76" y="59"/>
                    <a:pt x="75" y="59"/>
                    <a:pt x="75" y="59"/>
                  </a:cubicBezTo>
                  <a:cubicBezTo>
                    <a:pt x="72" y="61"/>
                    <a:pt x="69" y="63"/>
                    <a:pt x="66" y="65"/>
                  </a:cubicBezTo>
                  <a:cubicBezTo>
                    <a:pt x="57" y="71"/>
                    <a:pt x="47" y="74"/>
                    <a:pt x="38" y="80"/>
                  </a:cubicBezTo>
                  <a:cubicBezTo>
                    <a:pt x="39" y="79"/>
                    <a:pt x="41" y="78"/>
                    <a:pt x="41" y="78"/>
                  </a:cubicBezTo>
                  <a:cubicBezTo>
                    <a:pt x="43" y="76"/>
                    <a:pt x="46" y="75"/>
                    <a:pt x="48" y="73"/>
                  </a:cubicBezTo>
                  <a:cubicBezTo>
                    <a:pt x="53" y="70"/>
                    <a:pt x="58" y="67"/>
                    <a:pt x="63" y="64"/>
                  </a:cubicBezTo>
                  <a:cubicBezTo>
                    <a:pt x="71" y="59"/>
                    <a:pt x="80" y="55"/>
                    <a:pt x="87" y="50"/>
                  </a:cubicBezTo>
                  <a:cubicBezTo>
                    <a:pt x="88" y="50"/>
                    <a:pt x="90" y="49"/>
                    <a:pt x="91" y="49"/>
                  </a:cubicBezTo>
                  <a:close/>
                  <a:moveTo>
                    <a:pt x="75" y="52"/>
                  </a:moveTo>
                  <a:cubicBezTo>
                    <a:pt x="65" y="57"/>
                    <a:pt x="56" y="61"/>
                    <a:pt x="47" y="67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55" y="59"/>
                    <a:pt x="65" y="55"/>
                    <a:pt x="75" y="52"/>
                  </a:cubicBezTo>
                  <a:close/>
                  <a:moveTo>
                    <a:pt x="6" y="258"/>
                  </a:moveTo>
                  <a:cubicBezTo>
                    <a:pt x="4" y="256"/>
                    <a:pt x="4" y="253"/>
                    <a:pt x="3" y="250"/>
                  </a:cubicBezTo>
                  <a:cubicBezTo>
                    <a:pt x="13" y="245"/>
                    <a:pt x="21" y="237"/>
                    <a:pt x="31" y="232"/>
                  </a:cubicBezTo>
                  <a:cubicBezTo>
                    <a:pt x="27" y="234"/>
                    <a:pt x="23" y="238"/>
                    <a:pt x="20" y="242"/>
                  </a:cubicBezTo>
                  <a:cubicBezTo>
                    <a:pt x="15" y="246"/>
                    <a:pt x="9" y="250"/>
                    <a:pt x="4" y="253"/>
                  </a:cubicBezTo>
                  <a:cubicBezTo>
                    <a:pt x="4" y="253"/>
                    <a:pt x="4" y="254"/>
                    <a:pt x="5" y="254"/>
                  </a:cubicBezTo>
                  <a:cubicBezTo>
                    <a:pt x="9" y="253"/>
                    <a:pt x="12" y="250"/>
                    <a:pt x="16" y="248"/>
                  </a:cubicBezTo>
                  <a:cubicBezTo>
                    <a:pt x="12" y="250"/>
                    <a:pt x="9" y="253"/>
                    <a:pt x="6" y="256"/>
                  </a:cubicBezTo>
                  <a:cubicBezTo>
                    <a:pt x="5" y="256"/>
                    <a:pt x="5" y="257"/>
                    <a:pt x="6" y="257"/>
                  </a:cubicBezTo>
                  <a:cubicBezTo>
                    <a:pt x="10" y="256"/>
                    <a:pt x="14" y="252"/>
                    <a:pt x="18" y="250"/>
                  </a:cubicBezTo>
                  <a:cubicBezTo>
                    <a:pt x="19" y="249"/>
                    <a:pt x="21" y="248"/>
                    <a:pt x="23" y="246"/>
                  </a:cubicBezTo>
                  <a:cubicBezTo>
                    <a:pt x="22" y="248"/>
                    <a:pt x="20" y="249"/>
                    <a:pt x="19" y="250"/>
                  </a:cubicBezTo>
                  <a:cubicBezTo>
                    <a:pt x="15" y="253"/>
                    <a:pt x="10" y="255"/>
                    <a:pt x="7" y="259"/>
                  </a:cubicBezTo>
                  <a:cubicBezTo>
                    <a:pt x="7" y="260"/>
                    <a:pt x="8" y="260"/>
                    <a:pt x="8" y="260"/>
                  </a:cubicBezTo>
                  <a:cubicBezTo>
                    <a:pt x="16" y="256"/>
                    <a:pt x="24" y="250"/>
                    <a:pt x="32" y="245"/>
                  </a:cubicBezTo>
                  <a:cubicBezTo>
                    <a:pt x="29" y="247"/>
                    <a:pt x="25" y="250"/>
                    <a:pt x="22" y="253"/>
                  </a:cubicBezTo>
                  <a:cubicBezTo>
                    <a:pt x="18" y="256"/>
                    <a:pt x="15" y="260"/>
                    <a:pt x="11" y="263"/>
                  </a:cubicBezTo>
                  <a:cubicBezTo>
                    <a:pt x="11" y="263"/>
                    <a:pt x="11" y="263"/>
                    <a:pt x="11" y="263"/>
                  </a:cubicBezTo>
                  <a:cubicBezTo>
                    <a:pt x="14" y="262"/>
                    <a:pt x="17" y="260"/>
                    <a:pt x="19" y="259"/>
                  </a:cubicBezTo>
                  <a:cubicBezTo>
                    <a:pt x="23" y="256"/>
                    <a:pt x="27" y="253"/>
                    <a:pt x="30" y="251"/>
                  </a:cubicBezTo>
                  <a:cubicBezTo>
                    <a:pt x="31" y="250"/>
                    <a:pt x="34" y="247"/>
                    <a:pt x="31" y="250"/>
                  </a:cubicBezTo>
                  <a:cubicBezTo>
                    <a:pt x="30" y="252"/>
                    <a:pt x="28" y="253"/>
                    <a:pt x="26" y="255"/>
                  </a:cubicBezTo>
                  <a:cubicBezTo>
                    <a:pt x="22" y="258"/>
                    <a:pt x="18" y="261"/>
                    <a:pt x="15" y="265"/>
                  </a:cubicBezTo>
                  <a:cubicBezTo>
                    <a:pt x="14" y="265"/>
                    <a:pt x="14" y="265"/>
                    <a:pt x="14" y="265"/>
                  </a:cubicBezTo>
                  <a:cubicBezTo>
                    <a:pt x="11" y="264"/>
                    <a:pt x="8" y="261"/>
                    <a:pt x="6" y="258"/>
                  </a:cubicBezTo>
                  <a:close/>
                  <a:moveTo>
                    <a:pt x="33" y="285"/>
                  </a:moveTo>
                  <a:cubicBezTo>
                    <a:pt x="23" y="285"/>
                    <a:pt x="19" y="277"/>
                    <a:pt x="16" y="268"/>
                  </a:cubicBezTo>
                  <a:cubicBezTo>
                    <a:pt x="18" y="269"/>
                    <a:pt x="19" y="269"/>
                    <a:pt x="21" y="269"/>
                  </a:cubicBezTo>
                  <a:cubicBezTo>
                    <a:pt x="23" y="268"/>
                    <a:pt x="24" y="268"/>
                    <a:pt x="25" y="268"/>
                  </a:cubicBezTo>
                  <a:cubicBezTo>
                    <a:pt x="24" y="272"/>
                    <a:pt x="26" y="275"/>
                    <a:pt x="30" y="278"/>
                  </a:cubicBezTo>
                  <a:cubicBezTo>
                    <a:pt x="33" y="281"/>
                    <a:pt x="39" y="281"/>
                    <a:pt x="43" y="284"/>
                  </a:cubicBezTo>
                  <a:cubicBezTo>
                    <a:pt x="43" y="284"/>
                    <a:pt x="43" y="284"/>
                    <a:pt x="43" y="284"/>
                  </a:cubicBezTo>
                  <a:cubicBezTo>
                    <a:pt x="43" y="284"/>
                    <a:pt x="43" y="284"/>
                    <a:pt x="44" y="284"/>
                  </a:cubicBezTo>
                  <a:cubicBezTo>
                    <a:pt x="40" y="284"/>
                    <a:pt x="37" y="284"/>
                    <a:pt x="33" y="285"/>
                  </a:cubicBezTo>
                  <a:close/>
                  <a:moveTo>
                    <a:pt x="61" y="303"/>
                  </a:moveTo>
                  <a:cubicBezTo>
                    <a:pt x="56" y="298"/>
                    <a:pt x="54" y="291"/>
                    <a:pt x="49" y="286"/>
                  </a:cubicBezTo>
                  <a:cubicBezTo>
                    <a:pt x="48" y="285"/>
                    <a:pt x="48" y="284"/>
                    <a:pt x="47" y="284"/>
                  </a:cubicBezTo>
                  <a:cubicBezTo>
                    <a:pt x="47" y="284"/>
                    <a:pt x="47" y="283"/>
                    <a:pt x="47" y="283"/>
                  </a:cubicBezTo>
                  <a:cubicBezTo>
                    <a:pt x="46" y="283"/>
                    <a:pt x="46" y="282"/>
                    <a:pt x="45" y="282"/>
                  </a:cubicBezTo>
                  <a:cubicBezTo>
                    <a:pt x="45" y="282"/>
                    <a:pt x="45" y="282"/>
                    <a:pt x="45" y="282"/>
                  </a:cubicBezTo>
                  <a:cubicBezTo>
                    <a:pt x="43" y="279"/>
                    <a:pt x="42" y="275"/>
                    <a:pt x="41" y="271"/>
                  </a:cubicBezTo>
                  <a:cubicBezTo>
                    <a:pt x="42" y="255"/>
                    <a:pt x="43" y="240"/>
                    <a:pt x="44" y="224"/>
                  </a:cubicBezTo>
                  <a:cubicBezTo>
                    <a:pt x="45" y="214"/>
                    <a:pt x="46" y="204"/>
                    <a:pt x="47" y="194"/>
                  </a:cubicBezTo>
                  <a:cubicBezTo>
                    <a:pt x="53" y="203"/>
                    <a:pt x="63" y="209"/>
                    <a:pt x="74" y="205"/>
                  </a:cubicBezTo>
                  <a:cubicBezTo>
                    <a:pt x="74" y="205"/>
                    <a:pt x="74" y="205"/>
                    <a:pt x="74" y="205"/>
                  </a:cubicBezTo>
                  <a:cubicBezTo>
                    <a:pt x="74" y="210"/>
                    <a:pt x="74" y="214"/>
                    <a:pt x="74" y="218"/>
                  </a:cubicBezTo>
                  <a:cubicBezTo>
                    <a:pt x="74" y="226"/>
                    <a:pt x="74" y="233"/>
                    <a:pt x="73" y="240"/>
                  </a:cubicBezTo>
                  <a:cubicBezTo>
                    <a:pt x="72" y="247"/>
                    <a:pt x="71" y="254"/>
                    <a:pt x="70" y="262"/>
                  </a:cubicBezTo>
                  <a:cubicBezTo>
                    <a:pt x="70" y="271"/>
                    <a:pt x="72" y="281"/>
                    <a:pt x="77" y="289"/>
                  </a:cubicBezTo>
                  <a:cubicBezTo>
                    <a:pt x="78" y="290"/>
                    <a:pt x="79" y="292"/>
                    <a:pt x="80" y="293"/>
                  </a:cubicBezTo>
                  <a:cubicBezTo>
                    <a:pt x="80" y="299"/>
                    <a:pt x="77" y="312"/>
                    <a:pt x="69" y="311"/>
                  </a:cubicBezTo>
                  <a:cubicBezTo>
                    <a:pt x="66" y="308"/>
                    <a:pt x="64" y="306"/>
                    <a:pt x="61" y="303"/>
                  </a:cubicBezTo>
                  <a:close/>
                  <a:moveTo>
                    <a:pt x="207" y="328"/>
                  </a:moveTo>
                  <a:cubicBezTo>
                    <a:pt x="197" y="330"/>
                    <a:pt x="187" y="328"/>
                    <a:pt x="177" y="327"/>
                  </a:cubicBezTo>
                  <a:cubicBezTo>
                    <a:pt x="167" y="326"/>
                    <a:pt x="156" y="326"/>
                    <a:pt x="146" y="326"/>
                  </a:cubicBezTo>
                  <a:cubicBezTo>
                    <a:pt x="130" y="326"/>
                    <a:pt x="114" y="326"/>
                    <a:pt x="98" y="323"/>
                  </a:cubicBezTo>
                  <a:cubicBezTo>
                    <a:pt x="89" y="321"/>
                    <a:pt x="81" y="318"/>
                    <a:pt x="73" y="313"/>
                  </a:cubicBezTo>
                  <a:cubicBezTo>
                    <a:pt x="79" y="311"/>
                    <a:pt x="82" y="303"/>
                    <a:pt x="83" y="296"/>
                  </a:cubicBezTo>
                  <a:cubicBezTo>
                    <a:pt x="97" y="312"/>
                    <a:pt x="122" y="317"/>
                    <a:pt x="142" y="318"/>
                  </a:cubicBezTo>
                  <a:cubicBezTo>
                    <a:pt x="179" y="319"/>
                    <a:pt x="215" y="312"/>
                    <a:pt x="248" y="296"/>
                  </a:cubicBezTo>
                  <a:cubicBezTo>
                    <a:pt x="238" y="311"/>
                    <a:pt x="225" y="324"/>
                    <a:pt x="207" y="3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70"/>
            <p:cNvSpPr>
              <a:spLocks noEditPoints="1"/>
            </p:cNvSpPr>
            <p:nvPr/>
          </p:nvSpPr>
          <p:spPr bwMode="auto">
            <a:xfrm>
              <a:off x="10658475" y="4519613"/>
              <a:ext cx="1006475" cy="1255713"/>
            </a:xfrm>
            <a:custGeom>
              <a:avLst/>
              <a:gdLst>
                <a:gd name="T0" fmla="*/ 71 w 268"/>
                <a:gd name="T1" fmla="*/ 288 h 334"/>
                <a:gd name="T2" fmla="*/ 75 w 268"/>
                <a:gd name="T3" fmla="*/ 88 h 334"/>
                <a:gd name="T4" fmla="*/ 96 w 268"/>
                <a:gd name="T5" fmla="*/ 88 h 334"/>
                <a:gd name="T6" fmla="*/ 67 w 268"/>
                <a:gd name="T7" fmla="*/ 243 h 334"/>
                <a:gd name="T8" fmla="*/ 4 w 268"/>
                <a:gd name="T9" fmla="*/ 252 h 334"/>
                <a:gd name="T10" fmla="*/ 56 w 268"/>
                <a:gd name="T11" fmla="*/ 299 h 334"/>
                <a:gd name="T12" fmla="*/ 20 w 268"/>
                <a:gd name="T13" fmla="*/ 270 h 334"/>
                <a:gd name="T14" fmla="*/ 66 w 268"/>
                <a:gd name="T15" fmla="*/ 239 h 334"/>
                <a:gd name="T16" fmla="*/ 64 w 268"/>
                <a:gd name="T17" fmla="*/ 200 h 334"/>
                <a:gd name="T18" fmla="*/ 54 w 268"/>
                <a:gd name="T19" fmla="*/ 217 h 334"/>
                <a:gd name="T20" fmla="*/ 61 w 268"/>
                <a:gd name="T21" fmla="*/ 169 h 334"/>
                <a:gd name="T22" fmla="*/ 46 w 268"/>
                <a:gd name="T23" fmla="*/ 176 h 334"/>
                <a:gd name="T24" fmla="*/ 47 w 268"/>
                <a:gd name="T25" fmla="*/ 174 h 334"/>
                <a:gd name="T26" fmla="*/ 65 w 268"/>
                <a:gd name="T27" fmla="*/ 210 h 334"/>
                <a:gd name="T28" fmla="*/ 55 w 268"/>
                <a:gd name="T29" fmla="*/ 268 h 334"/>
                <a:gd name="T30" fmla="*/ 5 w 268"/>
                <a:gd name="T31" fmla="*/ 221 h 334"/>
                <a:gd name="T32" fmla="*/ 61 w 268"/>
                <a:gd name="T33" fmla="*/ 156 h 334"/>
                <a:gd name="T34" fmla="*/ 103 w 268"/>
                <a:gd name="T35" fmla="*/ 309 h 334"/>
                <a:gd name="T36" fmla="*/ 136 w 268"/>
                <a:gd name="T37" fmla="*/ 307 h 334"/>
                <a:gd name="T38" fmla="*/ 101 w 268"/>
                <a:gd name="T39" fmla="*/ 259 h 334"/>
                <a:gd name="T40" fmla="*/ 174 w 268"/>
                <a:gd name="T41" fmla="*/ 267 h 334"/>
                <a:gd name="T42" fmla="*/ 171 w 268"/>
                <a:gd name="T43" fmla="*/ 285 h 334"/>
                <a:gd name="T44" fmla="*/ 173 w 268"/>
                <a:gd name="T45" fmla="*/ 281 h 334"/>
                <a:gd name="T46" fmla="*/ 113 w 268"/>
                <a:gd name="T47" fmla="*/ 250 h 334"/>
                <a:gd name="T48" fmla="*/ 133 w 268"/>
                <a:gd name="T49" fmla="*/ 229 h 334"/>
                <a:gd name="T50" fmla="*/ 94 w 268"/>
                <a:gd name="T51" fmla="*/ 181 h 334"/>
                <a:gd name="T52" fmla="*/ 135 w 268"/>
                <a:gd name="T53" fmla="*/ 189 h 334"/>
                <a:gd name="T54" fmla="*/ 119 w 268"/>
                <a:gd name="T55" fmla="*/ 171 h 334"/>
                <a:gd name="T56" fmla="*/ 160 w 268"/>
                <a:gd name="T57" fmla="*/ 206 h 334"/>
                <a:gd name="T58" fmla="*/ 159 w 268"/>
                <a:gd name="T59" fmla="*/ 191 h 334"/>
                <a:gd name="T60" fmla="*/ 97 w 268"/>
                <a:gd name="T61" fmla="*/ 163 h 334"/>
                <a:gd name="T62" fmla="*/ 107 w 268"/>
                <a:gd name="T63" fmla="*/ 174 h 334"/>
                <a:gd name="T64" fmla="*/ 170 w 268"/>
                <a:gd name="T65" fmla="*/ 196 h 334"/>
                <a:gd name="T66" fmla="*/ 114 w 268"/>
                <a:gd name="T67" fmla="*/ 267 h 334"/>
                <a:gd name="T68" fmla="*/ 117 w 268"/>
                <a:gd name="T69" fmla="*/ 292 h 334"/>
                <a:gd name="T70" fmla="*/ 119 w 268"/>
                <a:gd name="T71" fmla="*/ 316 h 334"/>
                <a:gd name="T72" fmla="*/ 74 w 268"/>
                <a:gd name="T73" fmla="*/ 311 h 334"/>
                <a:gd name="T74" fmla="*/ 11 w 268"/>
                <a:gd name="T75" fmla="*/ 279 h 334"/>
                <a:gd name="T76" fmla="*/ 61 w 268"/>
                <a:gd name="T77" fmla="*/ 260 h 334"/>
                <a:gd name="T78" fmla="*/ 170 w 268"/>
                <a:gd name="T79" fmla="*/ 158 h 334"/>
                <a:gd name="T80" fmla="*/ 237 w 268"/>
                <a:gd name="T81" fmla="*/ 260 h 334"/>
                <a:gd name="T82" fmla="*/ 203 w 268"/>
                <a:gd name="T83" fmla="*/ 69 h 334"/>
                <a:gd name="T84" fmla="*/ 145 w 268"/>
                <a:gd name="T85" fmla="*/ 18 h 334"/>
                <a:gd name="T86" fmla="*/ 165 w 268"/>
                <a:gd name="T87" fmla="*/ 44 h 334"/>
                <a:gd name="T88" fmla="*/ 128 w 268"/>
                <a:gd name="T89" fmla="*/ 37 h 334"/>
                <a:gd name="T90" fmla="*/ 229 w 268"/>
                <a:gd name="T91" fmla="*/ 164 h 334"/>
                <a:gd name="T92" fmla="*/ 253 w 268"/>
                <a:gd name="T93" fmla="*/ 153 h 334"/>
                <a:gd name="T94" fmla="*/ 226 w 268"/>
                <a:gd name="T95" fmla="*/ 126 h 334"/>
                <a:gd name="T96" fmla="*/ 245 w 268"/>
                <a:gd name="T97" fmla="*/ 162 h 334"/>
                <a:gd name="T98" fmla="*/ 235 w 268"/>
                <a:gd name="T99" fmla="*/ 106 h 334"/>
                <a:gd name="T100" fmla="*/ 228 w 268"/>
                <a:gd name="T101" fmla="*/ 84 h 334"/>
                <a:gd name="T102" fmla="*/ 245 w 268"/>
                <a:gd name="T103" fmla="*/ 123 h 334"/>
                <a:gd name="T104" fmla="*/ 241 w 268"/>
                <a:gd name="T105" fmla="*/ 141 h 334"/>
                <a:gd name="T106" fmla="*/ 230 w 268"/>
                <a:gd name="T107" fmla="*/ 173 h 334"/>
                <a:gd name="T108" fmla="*/ 245 w 268"/>
                <a:gd name="T109" fmla="*/ 201 h 334"/>
                <a:gd name="T110" fmla="*/ 247 w 268"/>
                <a:gd name="T111" fmla="*/ 215 h 334"/>
                <a:gd name="T112" fmla="*/ 231 w 268"/>
                <a:gd name="T113" fmla="*/ 179 h 334"/>
                <a:gd name="T114" fmla="*/ 246 w 268"/>
                <a:gd name="T115" fmla="*/ 197 h 334"/>
                <a:gd name="T116" fmla="*/ 236 w 268"/>
                <a:gd name="T117" fmla="*/ 231 h 334"/>
                <a:gd name="T118" fmla="*/ 235 w 268"/>
                <a:gd name="T119" fmla="*/ 254 h 334"/>
                <a:gd name="T120" fmla="*/ 120 w 268"/>
                <a:gd name="T121" fmla="*/ 33 h 334"/>
                <a:gd name="T122" fmla="*/ 256 w 268"/>
                <a:gd name="T123" fmla="*/ 263 h 334"/>
                <a:gd name="T124" fmla="*/ 218 w 268"/>
                <a:gd name="T125" fmla="*/ 28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334">
                  <a:moveTo>
                    <a:pt x="4" y="204"/>
                  </a:moveTo>
                  <a:cubicBezTo>
                    <a:pt x="2" y="219"/>
                    <a:pt x="0" y="234"/>
                    <a:pt x="1" y="250"/>
                  </a:cubicBezTo>
                  <a:cubicBezTo>
                    <a:pt x="2" y="261"/>
                    <a:pt x="5" y="272"/>
                    <a:pt x="9" y="282"/>
                  </a:cubicBezTo>
                  <a:cubicBezTo>
                    <a:pt x="18" y="302"/>
                    <a:pt x="32" y="321"/>
                    <a:pt x="52" y="328"/>
                  </a:cubicBezTo>
                  <a:cubicBezTo>
                    <a:pt x="66" y="334"/>
                    <a:pt x="80" y="331"/>
                    <a:pt x="94" y="330"/>
                  </a:cubicBezTo>
                  <a:cubicBezTo>
                    <a:pt x="108" y="329"/>
                    <a:pt x="123" y="329"/>
                    <a:pt x="138" y="329"/>
                  </a:cubicBezTo>
                  <a:cubicBezTo>
                    <a:pt x="158" y="329"/>
                    <a:pt x="180" y="327"/>
                    <a:pt x="198" y="315"/>
                  </a:cubicBezTo>
                  <a:cubicBezTo>
                    <a:pt x="206" y="309"/>
                    <a:pt x="212" y="301"/>
                    <a:pt x="218" y="292"/>
                  </a:cubicBezTo>
                  <a:cubicBezTo>
                    <a:pt x="218" y="291"/>
                    <a:pt x="219" y="291"/>
                    <a:pt x="219" y="290"/>
                  </a:cubicBezTo>
                  <a:cubicBezTo>
                    <a:pt x="219" y="290"/>
                    <a:pt x="219" y="290"/>
                    <a:pt x="220" y="290"/>
                  </a:cubicBezTo>
                  <a:cubicBezTo>
                    <a:pt x="225" y="284"/>
                    <a:pt x="235" y="290"/>
                    <a:pt x="242" y="287"/>
                  </a:cubicBezTo>
                  <a:cubicBezTo>
                    <a:pt x="249" y="284"/>
                    <a:pt x="252" y="276"/>
                    <a:pt x="254" y="269"/>
                  </a:cubicBezTo>
                  <a:cubicBezTo>
                    <a:pt x="254" y="268"/>
                    <a:pt x="254" y="268"/>
                    <a:pt x="254" y="268"/>
                  </a:cubicBezTo>
                  <a:cubicBezTo>
                    <a:pt x="260" y="266"/>
                    <a:pt x="264" y="262"/>
                    <a:pt x="266" y="256"/>
                  </a:cubicBezTo>
                  <a:cubicBezTo>
                    <a:pt x="268" y="250"/>
                    <a:pt x="267" y="244"/>
                    <a:pt x="266" y="238"/>
                  </a:cubicBezTo>
                  <a:cubicBezTo>
                    <a:pt x="264" y="231"/>
                    <a:pt x="263" y="224"/>
                    <a:pt x="263" y="216"/>
                  </a:cubicBezTo>
                  <a:cubicBezTo>
                    <a:pt x="262" y="201"/>
                    <a:pt x="262" y="186"/>
                    <a:pt x="260" y="172"/>
                  </a:cubicBezTo>
                  <a:cubicBezTo>
                    <a:pt x="257" y="156"/>
                    <a:pt x="253" y="142"/>
                    <a:pt x="249" y="127"/>
                  </a:cubicBezTo>
                  <a:cubicBezTo>
                    <a:pt x="245" y="113"/>
                    <a:pt x="241" y="99"/>
                    <a:pt x="236" y="86"/>
                  </a:cubicBezTo>
                  <a:cubicBezTo>
                    <a:pt x="231" y="75"/>
                    <a:pt x="225" y="65"/>
                    <a:pt x="215" y="59"/>
                  </a:cubicBezTo>
                  <a:cubicBezTo>
                    <a:pt x="204" y="52"/>
                    <a:pt x="191" y="49"/>
                    <a:pt x="178" y="47"/>
                  </a:cubicBezTo>
                  <a:cubicBezTo>
                    <a:pt x="178" y="47"/>
                    <a:pt x="177" y="47"/>
                    <a:pt x="177" y="47"/>
                  </a:cubicBezTo>
                  <a:cubicBezTo>
                    <a:pt x="178" y="41"/>
                    <a:pt x="179" y="35"/>
                    <a:pt x="177" y="29"/>
                  </a:cubicBezTo>
                  <a:cubicBezTo>
                    <a:pt x="174" y="24"/>
                    <a:pt x="170" y="19"/>
                    <a:pt x="167" y="14"/>
                  </a:cubicBezTo>
                  <a:cubicBezTo>
                    <a:pt x="164" y="7"/>
                    <a:pt x="157" y="0"/>
                    <a:pt x="150" y="6"/>
                  </a:cubicBezTo>
                  <a:cubicBezTo>
                    <a:pt x="144" y="10"/>
                    <a:pt x="143" y="22"/>
                    <a:pt x="135" y="24"/>
                  </a:cubicBezTo>
                  <a:cubicBezTo>
                    <a:pt x="130" y="25"/>
                    <a:pt x="123" y="24"/>
                    <a:pt x="119" y="29"/>
                  </a:cubicBezTo>
                  <a:cubicBezTo>
                    <a:pt x="116" y="32"/>
                    <a:pt x="115" y="37"/>
                    <a:pt x="115" y="42"/>
                  </a:cubicBezTo>
                  <a:cubicBezTo>
                    <a:pt x="95" y="46"/>
                    <a:pt x="77" y="56"/>
                    <a:pt x="62" y="68"/>
                  </a:cubicBezTo>
                  <a:cubicBezTo>
                    <a:pt x="44" y="81"/>
                    <a:pt x="30" y="98"/>
                    <a:pt x="20" y="118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8" y="121"/>
                    <a:pt x="17" y="124"/>
                    <a:pt x="16" y="127"/>
                  </a:cubicBezTo>
                  <a:cubicBezTo>
                    <a:pt x="11" y="138"/>
                    <a:pt x="8" y="151"/>
                    <a:pt x="7" y="163"/>
                  </a:cubicBezTo>
                  <a:cubicBezTo>
                    <a:pt x="7" y="165"/>
                    <a:pt x="6" y="167"/>
                    <a:pt x="6" y="169"/>
                  </a:cubicBezTo>
                  <a:cubicBezTo>
                    <a:pt x="6" y="169"/>
                    <a:pt x="6" y="169"/>
                    <a:pt x="6" y="170"/>
                  </a:cubicBezTo>
                  <a:cubicBezTo>
                    <a:pt x="5" y="181"/>
                    <a:pt x="5" y="193"/>
                    <a:pt x="4" y="204"/>
                  </a:cubicBezTo>
                  <a:close/>
                  <a:moveTo>
                    <a:pt x="6" y="262"/>
                  </a:moveTo>
                  <a:cubicBezTo>
                    <a:pt x="11" y="265"/>
                    <a:pt x="16" y="266"/>
                    <a:pt x="21" y="269"/>
                  </a:cubicBezTo>
                  <a:cubicBezTo>
                    <a:pt x="26" y="271"/>
                    <a:pt x="32" y="273"/>
                    <a:pt x="37" y="275"/>
                  </a:cubicBezTo>
                  <a:cubicBezTo>
                    <a:pt x="44" y="276"/>
                    <a:pt x="50" y="278"/>
                    <a:pt x="56" y="280"/>
                  </a:cubicBezTo>
                  <a:cubicBezTo>
                    <a:pt x="61" y="282"/>
                    <a:pt x="66" y="284"/>
                    <a:pt x="71" y="285"/>
                  </a:cubicBezTo>
                  <a:cubicBezTo>
                    <a:pt x="71" y="286"/>
                    <a:pt x="71" y="287"/>
                    <a:pt x="71" y="288"/>
                  </a:cubicBezTo>
                  <a:cubicBezTo>
                    <a:pt x="67" y="286"/>
                    <a:pt x="62" y="285"/>
                    <a:pt x="58" y="283"/>
                  </a:cubicBezTo>
                  <a:cubicBezTo>
                    <a:pt x="52" y="281"/>
                    <a:pt x="46" y="279"/>
                    <a:pt x="41" y="277"/>
                  </a:cubicBezTo>
                  <a:cubicBezTo>
                    <a:pt x="34" y="274"/>
                    <a:pt x="28" y="272"/>
                    <a:pt x="22" y="269"/>
                  </a:cubicBezTo>
                  <a:cubicBezTo>
                    <a:pt x="17" y="267"/>
                    <a:pt x="12" y="265"/>
                    <a:pt x="7" y="263"/>
                  </a:cubicBezTo>
                  <a:cubicBezTo>
                    <a:pt x="6" y="263"/>
                    <a:pt x="6" y="263"/>
                    <a:pt x="6" y="263"/>
                  </a:cubicBezTo>
                  <a:cubicBezTo>
                    <a:pt x="6" y="263"/>
                    <a:pt x="6" y="263"/>
                    <a:pt x="6" y="262"/>
                  </a:cubicBezTo>
                  <a:close/>
                  <a:moveTo>
                    <a:pt x="6" y="264"/>
                  </a:moveTo>
                  <a:cubicBezTo>
                    <a:pt x="9" y="267"/>
                    <a:pt x="12" y="268"/>
                    <a:pt x="15" y="269"/>
                  </a:cubicBezTo>
                  <a:cubicBezTo>
                    <a:pt x="20" y="271"/>
                    <a:pt x="25" y="274"/>
                    <a:pt x="31" y="276"/>
                  </a:cubicBezTo>
                  <a:cubicBezTo>
                    <a:pt x="37" y="278"/>
                    <a:pt x="43" y="280"/>
                    <a:pt x="49" y="282"/>
                  </a:cubicBezTo>
                  <a:cubicBezTo>
                    <a:pt x="55" y="284"/>
                    <a:pt x="61" y="286"/>
                    <a:pt x="67" y="289"/>
                  </a:cubicBezTo>
                  <a:cubicBezTo>
                    <a:pt x="68" y="290"/>
                    <a:pt x="70" y="291"/>
                    <a:pt x="71" y="292"/>
                  </a:cubicBezTo>
                  <a:cubicBezTo>
                    <a:pt x="70" y="291"/>
                    <a:pt x="68" y="291"/>
                    <a:pt x="67" y="290"/>
                  </a:cubicBezTo>
                  <a:cubicBezTo>
                    <a:pt x="65" y="289"/>
                    <a:pt x="62" y="288"/>
                    <a:pt x="59" y="287"/>
                  </a:cubicBezTo>
                  <a:cubicBezTo>
                    <a:pt x="54" y="285"/>
                    <a:pt x="48" y="283"/>
                    <a:pt x="42" y="281"/>
                  </a:cubicBezTo>
                  <a:cubicBezTo>
                    <a:pt x="35" y="279"/>
                    <a:pt x="29" y="277"/>
                    <a:pt x="23" y="275"/>
                  </a:cubicBezTo>
                  <a:cubicBezTo>
                    <a:pt x="18" y="273"/>
                    <a:pt x="12" y="272"/>
                    <a:pt x="8" y="269"/>
                  </a:cubicBezTo>
                  <a:cubicBezTo>
                    <a:pt x="8" y="269"/>
                    <a:pt x="8" y="269"/>
                    <a:pt x="8" y="269"/>
                  </a:cubicBezTo>
                  <a:cubicBezTo>
                    <a:pt x="7" y="267"/>
                    <a:pt x="7" y="265"/>
                    <a:pt x="6" y="264"/>
                  </a:cubicBezTo>
                  <a:close/>
                  <a:moveTo>
                    <a:pt x="64" y="92"/>
                  </a:moveTo>
                  <a:cubicBezTo>
                    <a:pt x="64" y="92"/>
                    <a:pt x="63" y="92"/>
                    <a:pt x="63" y="92"/>
                  </a:cubicBezTo>
                  <a:cubicBezTo>
                    <a:pt x="61" y="93"/>
                    <a:pt x="58" y="94"/>
                    <a:pt x="56" y="95"/>
                  </a:cubicBezTo>
                  <a:cubicBezTo>
                    <a:pt x="59" y="93"/>
                    <a:pt x="61" y="92"/>
                    <a:pt x="64" y="91"/>
                  </a:cubicBezTo>
                  <a:cubicBezTo>
                    <a:pt x="64" y="92"/>
                    <a:pt x="64" y="92"/>
                    <a:pt x="64" y="92"/>
                  </a:cubicBezTo>
                  <a:close/>
                  <a:moveTo>
                    <a:pt x="66" y="90"/>
                  </a:move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7" y="90"/>
                    <a:pt x="67" y="91"/>
                    <a:pt x="67" y="91"/>
                  </a:cubicBezTo>
                  <a:cubicBezTo>
                    <a:pt x="67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0"/>
                  </a:cubicBezTo>
                  <a:close/>
                  <a:moveTo>
                    <a:pt x="70" y="90"/>
                  </a:move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1" y="90"/>
                    <a:pt x="71" y="90"/>
                    <a:pt x="70" y="90"/>
                  </a:cubicBezTo>
                  <a:cubicBezTo>
                    <a:pt x="70" y="90"/>
                    <a:pt x="70" y="90"/>
                    <a:pt x="70" y="90"/>
                  </a:cubicBezTo>
                  <a:close/>
                  <a:moveTo>
                    <a:pt x="74" y="89"/>
                  </a:moveTo>
                  <a:cubicBezTo>
                    <a:pt x="74" y="89"/>
                    <a:pt x="74" y="89"/>
                    <a:pt x="74" y="88"/>
                  </a:cubicBezTo>
                  <a:cubicBezTo>
                    <a:pt x="74" y="88"/>
                    <a:pt x="75" y="88"/>
                    <a:pt x="75" y="88"/>
                  </a:cubicBezTo>
                  <a:cubicBezTo>
                    <a:pt x="76" y="88"/>
                    <a:pt x="75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4" y="89"/>
                    <a:pt x="74" y="89"/>
                    <a:pt x="74" y="89"/>
                  </a:cubicBezTo>
                  <a:close/>
                  <a:moveTo>
                    <a:pt x="78" y="87"/>
                  </a:moveTo>
                  <a:cubicBezTo>
                    <a:pt x="79" y="87"/>
                    <a:pt x="80" y="87"/>
                    <a:pt x="80" y="87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88"/>
                    <a:pt x="79" y="88"/>
                    <a:pt x="78" y="88"/>
                  </a:cubicBezTo>
                  <a:cubicBezTo>
                    <a:pt x="78" y="88"/>
                    <a:pt x="78" y="88"/>
                    <a:pt x="78" y="87"/>
                  </a:cubicBezTo>
                  <a:close/>
                  <a:moveTo>
                    <a:pt x="84" y="87"/>
                  </a:moveTo>
                  <a:cubicBezTo>
                    <a:pt x="84" y="87"/>
                    <a:pt x="84" y="88"/>
                    <a:pt x="84" y="88"/>
                  </a:cubicBezTo>
                  <a:cubicBezTo>
                    <a:pt x="84" y="88"/>
                    <a:pt x="83" y="88"/>
                    <a:pt x="83" y="88"/>
                  </a:cubicBezTo>
                  <a:cubicBezTo>
                    <a:pt x="83" y="88"/>
                    <a:pt x="83" y="88"/>
                    <a:pt x="83" y="87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4" y="87"/>
                    <a:pt x="84" y="87"/>
                    <a:pt x="84" y="87"/>
                  </a:cubicBezTo>
                  <a:close/>
                  <a:moveTo>
                    <a:pt x="88" y="87"/>
                  </a:move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8" y="87"/>
                    <a:pt x="88" y="88"/>
                    <a:pt x="88" y="88"/>
                  </a:cubicBezTo>
                  <a:cubicBezTo>
                    <a:pt x="88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87" y="88"/>
                    <a:pt x="87" y="88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88" y="87"/>
                    <a:pt x="88" y="87"/>
                    <a:pt x="88" y="87"/>
                  </a:cubicBezTo>
                  <a:close/>
                  <a:moveTo>
                    <a:pt x="93" y="87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2" y="88"/>
                    <a:pt x="92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1" y="88"/>
                    <a:pt x="91" y="87"/>
                    <a:pt x="91" y="87"/>
                  </a:cubicBezTo>
                  <a:cubicBezTo>
                    <a:pt x="91" y="87"/>
                    <a:pt x="91" y="87"/>
                    <a:pt x="91" y="87"/>
                  </a:cubicBezTo>
                  <a:cubicBezTo>
                    <a:pt x="92" y="87"/>
                    <a:pt x="92" y="87"/>
                    <a:pt x="93" y="87"/>
                  </a:cubicBezTo>
                  <a:close/>
                  <a:moveTo>
                    <a:pt x="96" y="88"/>
                  </a:moveTo>
                  <a:cubicBezTo>
                    <a:pt x="96" y="88"/>
                    <a:pt x="96" y="88"/>
                    <a:pt x="96" y="88"/>
                  </a:cubicBezTo>
                  <a:cubicBezTo>
                    <a:pt x="96" y="88"/>
                    <a:pt x="96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6" y="88"/>
                    <a:pt x="96" y="88"/>
                    <a:pt x="96" y="88"/>
                  </a:cubicBezTo>
                  <a:close/>
                  <a:moveTo>
                    <a:pt x="102" y="109"/>
                  </a:moveTo>
                  <a:cubicBezTo>
                    <a:pt x="102" y="110"/>
                    <a:pt x="101" y="116"/>
                    <a:pt x="99" y="113"/>
                  </a:cubicBezTo>
                  <a:cubicBezTo>
                    <a:pt x="97" y="110"/>
                    <a:pt x="98" y="104"/>
                    <a:pt x="98" y="101"/>
                  </a:cubicBezTo>
                  <a:cubicBezTo>
                    <a:pt x="99" y="98"/>
                    <a:pt x="99" y="96"/>
                    <a:pt x="100" y="93"/>
                  </a:cubicBezTo>
                  <a:cubicBezTo>
                    <a:pt x="100" y="96"/>
                    <a:pt x="101" y="99"/>
                    <a:pt x="101" y="101"/>
                  </a:cubicBezTo>
                  <a:cubicBezTo>
                    <a:pt x="102" y="104"/>
                    <a:pt x="102" y="106"/>
                    <a:pt x="102" y="109"/>
                  </a:cubicBezTo>
                  <a:close/>
                  <a:moveTo>
                    <a:pt x="93" y="102"/>
                  </a:moveTo>
                  <a:cubicBezTo>
                    <a:pt x="92" y="105"/>
                    <a:pt x="89" y="113"/>
                    <a:pt x="85" y="113"/>
                  </a:cubicBezTo>
                  <a:cubicBezTo>
                    <a:pt x="83" y="113"/>
                    <a:pt x="81" y="110"/>
                    <a:pt x="81" y="108"/>
                  </a:cubicBezTo>
                  <a:cubicBezTo>
                    <a:pt x="82" y="105"/>
                    <a:pt x="84" y="103"/>
                    <a:pt x="86" y="101"/>
                  </a:cubicBezTo>
                  <a:cubicBezTo>
                    <a:pt x="89" y="98"/>
                    <a:pt x="92" y="95"/>
                    <a:pt x="96" y="93"/>
                  </a:cubicBezTo>
                  <a:cubicBezTo>
                    <a:pt x="95" y="96"/>
                    <a:pt x="94" y="99"/>
                    <a:pt x="93" y="102"/>
                  </a:cubicBezTo>
                  <a:close/>
                  <a:moveTo>
                    <a:pt x="96" y="85"/>
                  </a:moveTo>
                  <a:cubicBezTo>
                    <a:pt x="96" y="84"/>
                    <a:pt x="96" y="84"/>
                    <a:pt x="97" y="84"/>
                  </a:cubicBezTo>
                  <a:cubicBezTo>
                    <a:pt x="98" y="84"/>
                    <a:pt x="99" y="85"/>
                    <a:pt x="100" y="85"/>
                  </a:cubicBezTo>
                  <a:cubicBezTo>
                    <a:pt x="98" y="85"/>
                    <a:pt x="97" y="85"/>
                    <a:pt x="96" y="85"/>
                  </a:cubicBezTo>
                  <a:close/>
                  <a:moveTo>
                    <a:pt x="108" y="91"/>
                  </a:moveTo>
                  <a:cubicBezTo>
                    <a:pt x="106" y="90"/>
                    <a:pt x="104" y="90"/>
                    <a:pt x="103" y="90"/>
                  </a:cubicBezTo>
                  <a:cubicBezTo>
                    <a:pt x="103" y="90"/>
                    <a:pt x="103" y="90"/>
                    <a:pt x="103" y="90"/>
                  </a:cubicBezTo>
                  <a:cubicBezTo>
                    <a:pt x="104" y="90"/>
                    <a:pt x="106" y="90"/>
                    <a:pt x="108" y="91"/>
                  </a:cubicBezTo>
                  <a:close/>
                  <a:moveTo>
                    <a:pt x="134" y="165"/>
                  </a:moveTo>
                  <a:cubicBezTo>
                    <a:pt x="135" y="165"/>
                    <a:pt x="135" y="165"/>
                    <a:pt x="135" y="166"/>
                  </a:cubicBezTo>
                  <a:cubicBezTo>
                    <a:pt x="134" y="165"/>
                    <a:pt x="134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4" y="164"/>
                    <a:pt x="134" y="164"/>
                    <a:pt x="134" y="165"/>
                  </a:cubicBezTo>
                  <a:close/>
                  <a:moveTo>
                    <a:pt x="6" y="211"/>
                  </a:moveTo>
                  <a:cubicBezTo>
                    <a:pt x="14" y="218"/>
                    <a:pt x="24" y="222"/>
                    <a:pt x="33" y="226"/>
                  </a:cubicBezTo>
                  <a:cubicBezTo>
                    <a:pt x="38" y="229"/>
                    <a:pt x="44" y="231"/>
                    <a:pt x="49" y="233"/>
                  </a:cubicBezTo>
                  <a:cubicBezTo>
                    <a:pt x="54" y="236"/>
                    <a:pt x="58" y="238"/>
                    <a:pt x="63" y="241"/>
                  </a:cubicBezTo>
                  <a:cubicBezTo>
                    <a:pt x="64" y="242"/>
                    <a:pt x="65" y="242"/>
                    <a:pt x="66" y="243"/>
                  </a:cubicBezTo>
                  <a:cubicBezTo>
                    <a:pt x="65" y="242"/>
                    <a:pt x="63" y="241"/>
                    <a:pt x="62" y="241"/>
                  </a:cubicBezTo>
                  <a:cubicBezTo>
                    <a:pt x="59" y="239"/>
                    <a:pt x="57" y="238"/>
                    <a:pt x="54" y="237"/>
                  </a:cubicBezTo>
                  <a:cubicBezTo>
                    <a:pt x="49" y="234"/>
                    <a:pt x="43" y="232"/>
                    <a:pt x="38" y="230"/>
                  </a:cubicBezTo>
                  <a:cubicBezTo>
                    <a:pt x="27" y="225"/>
                    <a:pt x="16" y="221"/>
                    <a:pt x="6" y="215"/>
                  </a:cubicBezTo>
                  <a:cubicBezTo>
                    <a:pt x="6" y="215"/>
                    <a:pt x="5" y="215"/>
                    <a:pt x="5" y="215"/>
                  </a:cubicBezTo>
                  <a:cubicBezTo>
                    <a:pt x="6" y="214"/>
                    <a:pt x="6" y="213"/>
                    <a:pt x="6" y="211"/>
                  </a:cubicBezTo>
                  <a:close/>
                  <a:moveTo>
                    <a:pt x="5" y="216"/>
                  </a:moveTo>
                  <a:cubicBezTo>
                    <a:pt x="5" y="216"/>
                    <a:pt x="5" y="216"/>
                    <a:pt x="5" y="216"/>
                  </a:cubicBezTo>
                  <a:cubicBezTo>
                    <a:pt x="16" y="221"/>
                    <a:pt x="27" y="226"/>
                    <a:pt x="38" y="230"/>
                  </a:cubicBezTo>
                  <a:cubicBezTo>
                    <a:pt x="43" y="233"/>
                    <a:pt x="49" y="235"/>
                    <a:pt x="54" y="237"/>
                  </a:cubicBezTo>
                  <a:cubicBezTo>
                    <a:pt x="58" y="240"/>
                    <a:pt x="62" y="242"/>
                    <a:pt x="67" y="243"/>
                  </a:cubicBezTo>
                  <a:cubicBezTo>
                    <a:pt x="67" y="244"/>
                    <a:pt x="67" y="245"/>
                    <a:pt x="67" y="245"/>
                  </a:cubicBezTo>
                  <a:cubicBezTo>
                    <a:pt x="57" y="241"/>
                    <a:pt x="47" y="236"/>
                    <a:pt x="37" y="232"/>
                  </a:cubicBezTo>
                  <a:cubicBezTo>
                    <a:pt x="26" y="228"/>
                    <a:pt x="16" y="224"/>
                    <a:pt x="5" y="221"/>
                  </a:cubicBezTo>
                  <a:cubicBezTo>
                    <a:pt x="5" y="221"/>
                    <a:pt x="5" y="221"/>
                    <a:pt x="5" y="221"/>
                  </a:cubicBezTo>
                  <a:cubicBezTo>
                    <a:pt x="5" y="219"/>
                    <a:pt x="5" y="217"/>
                    <a:pt x="5" y="216"/>
                  </a:cubicBezTo>
                  <a:close/>
                  <a:moveTo>
                    <a:pt x="4" y="226"/>
                  </a:moveTo>
                  <a:cubicBezTo>
                    <a:pt x="14" y="230"/>
                    <a:pt x="25" y="235"/>
                    <a:pt x="35" y="239"/>
                  </a:cubicBezTo>
                  <a:cubicBezTo>
                    <a:pt x="40" y="241"/>
                    <a:pt x="46" y="244"/>
                    <a:pt x="51" y="246"/>
                  </a:cubicBezTo>
                  <a:cubicBezTo>
                    <a:pt x="54" y="248"/>
                    <a:pt x="56" y="249"/>
                    <a:pt x="59" y="250"/>
                  </a:cubicBezTo>
                  <a:cubicBezTo>
                    <a:pt x="59" y="251"/>
                    <a:pt x="60" y="251"/>
                    <a:pt x="60" y="251"/>
                  </a:cubicBezTo>
                  <a:cubicBezTo>
                    <a:pt x="58" y="250"/>
                    <a:pt x="55" y="249"/>
                    <a:pt x="53" y="248"/>
                  </a:cubicBezTo>
                  <a:cubicBezTo>
                    <a:pt x="48" y="246"/>
                    <a:pt x="43" y="244"/>
                    <a:pt x="38" y="243"/>
                  </a:cubicBezTo>
                  <a:cubicBezTo>
                    <a:pt x="27" y="239"/>
                    <a:pt x="15" y="234"/>
                    <a:pt x="4" y="231"/>
                  </a:cubicBezTo>
                  <a:cubicBezTo>
                    <a:pt x="4" y="231"/>
                    <a:pt x="4" y="231"/>
                    <a:pt x="4" y="231"/>
                  </a:cubicBezTo>
                  <a:cubicBezTo>
                    <a:pt x="4" y="229"/>
                    <a:pt x="4" y="228"/>
                    <a:pt x="4" y="226"/>
                  </a:cubicBezTo>
                  <a:close/>
                  <a:moveTo>
                    <a:pt x="23" y="256"/>
                  </a:moveTo>
                  <a:cubicBezTo>
                    <a:pt x="33" y="259"/>
                    <a:pt x="45" y="262"/>
                    <a:pt x="55" y="268"/>
                  </a:cubicBezTo>
                  <a:cubicBezTo>
                    <a:pt x="58" y="270"/>
                    <a:pt x="60" y="271"/>
                    <a:pt x="63" y="272"/>
                  </a:cubicBezTo>
                  <a:cubicBezTo>
                    <a:pt x="65" y="273"/>
                    <a:pt x="67" y="274"/>
                    <a:pt x="68" y="275"/>
                  </a:cubicBezTo>
                  <a:cubicBezTo>
                    <a:pt x="67" y="274"/>
                    <a:pt x="66" y="274"/>
                    <a:pt x="65" y="273"/>
                  </a:cubicBezTo>
                  <a:cubicBezTo>
                    <a:pt x="58" y="271"/>
                    <a:pt x="52" y="268"/>
                    <a:pt x="45" y="266"/>
                  </a:cubicBezTo>
                  <a:cubicBezTo>
                    <a:pt x="42" y="265"/>
                    <a:pt x="38" y="264"/>
                    <a:pt x="35" y="263"/>
                  </a:cubicBezTo>
                  <a:cubicBezTo>
                    <a:pt x="25" y="259"/>
                    <a:pt x="14" y="255"/>
                    <a:pt x="4" y="251"/>
                  </a:cubicBezTo>
                  <a:cubicBezTo>
                    <a:pt x="4" y="250"/>
                    <a:pt x="4" y="249"/>
                    <a:pt x="4" y="248"/>
                  </a:cubicBezTo>
                  <a:cubicBezTo>
                    <a:pt x="10" y="251"/>
                    <a:pt x="16" y="254"/>
                    <a:pt x="23" y="256"/>
                  </a:cubicBezTo>
                  <a:close/>
                  <a:moveTo>
                    <a:pt x="8" y="249"/>
                  </a:moveTo>
                  <a:cubicBezTo>
                    <a:pt x="8" y="249"/>
                    <a:pt x="8" y="250"/>
                    <a:pt x="8" y="250"/>
                  </a:cubicBezTo>
                  <a:cubicBezTo>
                    <a:pt x="8" y="250"/>
                    <a:pt x="8" y="249"/>
                    <a:pt x="8" y="249"/>
                  </a:cubicBezTo>
                  <a:close/>
                  <a:moveTo>
                    <a:pt x="6" y="249"/>
                  </a:moveTo>
                  <a:cubicBezTo>
                    <a:pt x="7" y="249"/>
                    <a:pt x="7" y="249"/>
                    <a:pt x="7" y="249"/>
                  </a:cubicBezTo>
                  <a:cubicBezTo>
                    <a:pt x="7" y="249"/>
                    <a:pt x="7" y="249"/>
                    <a:pt x="6" y="249"/>
                  </a:cubicBezTo>
                  <a:close/>
                  <a:moveTo>
                    <a:pt x="4" y="252"/>
                  </a:moveTo>
                  <a:cubicBezTo>
                    <a:pt x="4" y="252"/>
                    <a:pt x="5" y="252"/>
                    <a:pt x="5" y="252"/>
                  </a:cubicBezTo>
                  <a:cubicBezTo>
                    <a:pt x="5" y="252"/>
                    <a:pt x="5" y="253"/>
                    <a:pt x="6" y="253"/>
                  </a:cubicBezTo>
                  <a:cubicBezTo>
                    <a:pt x="15" y="257"/>
                    <a:pt x="24" y="260"/>
                    <a:pt x="34" y="263"/>
                  </a:cubicBezTo>
                  <a:cubicBezTo>
                    <a:pt x="40" y="266"/>
                    <a:pt x="47" y="268"/>
                    <a:pt x="53" y="271"/>
                  </a:cubicBezTo>
                  <a:cubicBezTo>
                    <a:pt x="56" y="272"/>
                    <a:pt x="59" y="273"/>
                    <a:pt x="62" y="274"/>
                  </a:cubicBezTo>
                  <a:cubicBezTo>
                    <a:pt x="64" y="275"/>
                    <a:pt x="65" y="275"/>
                    <a:pt x="67" y="276"/>
                  </a:cubicBezTo>
                  <a:cubicBezTo>
                    <a:pt x="68" y="277"/>
                    <a:pt x="71" y="278"/>
                    <a:pt x="67" y="277"/>
                  </a:cubicBezTo>
                  <a:cubicBezTo>
                    <a:pt x="60" y="275"/>
                    <a:pt x="53" y="273"/>
                    <a:pt x="47" y="270"/>
                  </a:cubicBezTo>
                  <a:cubicBezTo>
                    <a:pt x="32" y="266"/>
                    <a:pt x="18" y="261"/>
                    <a:pt x="4" y="254"/>
                  </a:cubicBezTo>
                  <a:cubicBezTo>
                    <a:pt x="4" y="253"/>
                    <a:pt x="4" y="252"/>
                    <a:pt x="4" y="252"/>
                  </a:cubicBezTo>
                  <a:close/>
                  <a:moveTo>
                    <a:pt x="61" y="279"/>
                  </a:moveTo>
                  <a:cubicBezTo>
                    <a:pt x="64" y="281"/>
                    <a:pt x="67" y="282"/>
                    <a:pt x="70" y="284"/>
                  </a:cubicBezTo>
                  <a:cubicBezTo>
                    <a:pt x="68" y="283"/>
                    <a:pt x="64" y="283"/>
                    <a:pt x="62" y="282"/>
                  </a:cubicBezTo>
                  <a:cubicBezTo>
                    <a:pt x="60" y="281"/>
                    <a:pt x="57" y="280"/>
                    <a:pt x="55" y="279"/>
                  </a:cubicBezTo>
                  <a:cubicBezTo>
                    <a:pt x="49" y="277"/>
                    <a:pt x="43" y="275"/>
                    <a:pt x="38" y="274"/>
                  </a:cubicBezTo>
                  <a:cubicBezTo>
                    <a:pt x="31" y="272"/>
                    <a:pt x="26" y="270"/>
                    <a:pt x="20" y="267"/>
                  </a:cubicBezTo>
                  <a:cubicBezTo>
                    <a:pt x="15" y="265"/>
                    <a:pt x="10" y="264"/>
                    <a:pt x="6" y="261"/>
                  </a:cubicBezTo>
                  <a:cubicBezTo>
                    <a:pt x="5" y="260"/>
                    <a:pt x="5" y="259"/>
                    <a:pt x="5" y="258"/>
                  </a:cubicBezTo>
                  <a:cubicBezTo>
                    <a:pt x="5" y="258"/>
                    <a:pt x="6" y="258"/>
                    <a:pt x="6" y="258"/>
                  </a:cubicBezTo>
                  <a:cubicBezTo>
                    <a:pt x="6" y="259"/>
                    <a:pt x="7" y="259"/>
                    <a:pt x="8" y="259"/>
                  </a:cubicBezTo>
                  <a:cubicBezTo>
                    <a:pt x="17" y="263"/>
                    <a:pt x="27" y="267"/>
                    <a:pt x="37" y="270"/>
                  </a:cubicBezTo>
                  <a:cubicBezTo>
                    <a:pt x="45" y="273"/>
                    <a:pt x="53" y="276"/>
                    <a:pt x="61" y="279"/>
                  </a:cubicBezTo>
                  <a:close/>
                  <a:moveTo>
                    <a:pt x="66" y="281"/>
                  </a:moveTo>
                  <a:cubicBezTo>
                    <a:pt x="68" y="282"/>
                    <a:pt x="69" y="282"/>
                    <a:pt x="70" y="283"/>
                  </a:cubicBezTo>
                  <a:cubicBezTo>
                    <a:pt x="71" y="283"/>
                    <a:pt x="71" y="283"/>
                    <a:pt x="71" y="284"/>
                  </a:cubicBezTo>
                  <a:cubicBezTo>
                    <a:pt x="69" y="283"/>
                    <a:pt x="68" y="282"/>
                    <a:pt x="66" y="281"/>
                  </a:cubicBezTo>
                  <a:close/>
                  <a:moveTo>
                    <a:pt x="74" y="310"/>
                  </a:moveTo>
                  <a:cubicBezTo>
                    <a:pt x="72" y="308"/>
                    <a:pt x="69" y="307"/>
                    <a:pt x="66" y="306"/>
                  </a:cubicBezTo>
                  <a:cubicBezTo>
                    <a:pt x="59" y="305"/>
                    <a:pt x="53" y="303"/>
                    <a:pt x="47" y="300"/>
                  </a:cubicBezTo>
                  <a:cubicBezTo>
                    <a:pt x="41" y="298"/>
                    <a:pt x="34" y="296"/>
                    <a:pt x="28" y="294"/>
                  </a:cubicBezTo>
                  <a:cubicBezTo>
                    <a:pt x="24" y="293"/>
                    <a:pt x="18" y="292"/>
                    <a:pt x="16" y="289"/>
                  </a:cubicBezTo>
                  <a:cubicBezTo>
                    <a:pt x="16" y="288"/>
                    <a:pt x="16" y="288"/>
                    <a:pt x="15" y="287"/>
                  </a:cubicBezTo>
                  <a:cubicBezTo>
                    <a:pt x="16" y="287"/>
                    <a:pt x="16" y="287"/>
                    <a:pt x="17" y="288"/>
                  </a:cubicBezTo>
                  <a:cubicBezTo>
                    <a:pt x="18" y="289"/>
                    <a:pt x="20" y="289"/>
                    <a:pt x="22" y="290"/>
                  </a:cubicBezTo>
                  <a:cubicBezTo>
                    <a:pt x="24" y="291"/>
                    <a:pt x="27" y="293"/>
                    <a:pt x="29" y="294"/>
                  </a:cubicBezTo>
                  <a:cubicBezTo>
                    <a:pt x="34" y="296"/>
                    <a:pt x="40" y="298"/>
                    <a:pt x="45" y="299"/>
                  </a:cubicBezTo>
                  <a:cubicBezTo>
                    <a:pt x="51" y="301"/>
                    <a:pt x="57" y="303"/>
                    <a:pt x="62" y="305"/>
                  </a:cubicBezTo>
                  <a:cubicBezTo>
                    <a:pt x="66" y="306"/>
                    <a:pt x="70" y="308"/>
                    <a:pt x="74" y="307"/>
                  </a:cubicBezTo>
                  <a:cubicBezTo>
                    <a:pt x="74" y="307"/>
                    <a:pt x="74" y="307"/>
                    <a:pt x="74" y="307"/>
                  </a:cubicBezTo>
                  <a:cubicBezTo>
                    <a:pt x="74" y="308"/>
                    <a:pt x="74" y="309"/>
                    <a:pt x="74" y="310"/>
                  </a:cubicBezTo>
                  <a:close/>
                  <a:moveTo>
                    <a:pt x="69" y="305"/>
                  </a:moveTo>
                  <a:cubicBezTo>
                    <a:pt x="70" y="306"/>
                    <a:pt x="75" y="308"/>
                    <a:pt x="70" y="307"/>
                  </a:cubicBezTo>
                  <a:cubicBezTo>
                    <a:pt x="66" y="306"/>
                    <a:pt x="62" y="304"/>
                    <a:pt x="58" y="303"/>
                  </a:cubicBezTo>
                  <a:cubicBezTo>
                    <a:pt x="53" y="301"/>
                    <a:pt x="47" y="299"/>
                    <a:pt x="42" y="298"/>
                  </a:cubicBezTo>
                  <a:cubicBezTo>
                    <a:pt x="36" y="296"/>
                    <a:pt x="31" y="294"/>
                    <a:pt x="26" y="291"/>
                  </a:cubicBezTo>
                  <a:cubicBezTo>
                    <a:pt x="26" y="292"/>
                    <a:pt x="27" y="292"/>
                    <a:pt x="28" y="292"/>
                  </a:cubicBezTo>
                  <a:cubicBezTo>
                    <a:pt x="33" y="294"/>
                    <a:pt x="38" y="295"/>
                    <a:pt x="43" y="296"/>
                  </a:cubicBezTo>
                  <a:cubicBezTo>
                    <a:pt x="49" y="298"/>
                    <a:pt x="54" y="300"/>
                    <a:pt x="60" y="302"/>
                  </a:cubicBezTo>
                  <a:cubicBezTo>
                    <a:pt x="63" y="303"/>
                    <a:pt x="66" y="304"/>
                    <a:pt x="69" y="305"/>
                  </a:cubicBezTo>
                  <a:close/>
                  <a:moveTo>
                    <a:pt x="21" y="289"/>
                  </a:moveTo>
                  <a:cubicBezTo>
                    <a:pt x="30" y="292"/>
                    <a:pt x="39" y="294"/>
                    <a:pt x="48" y="297"/>
                  </a:cubicBezTo>
                  <a:cubicBezTo>
                    <a:pt x="51" y="298"/>
                    <a:pt x="53" y="299"/>
                    <a:pt x="56" y="299"/>
                  </a:cubicBezTo>
                  <a:cubicBezTo>
                    <a:pt x="52" y="298"/>
                    <a:pt x="49" y="297"/>
                    <a:pt x="45" y="296"/>
                  </a:cubicBezTo>
                  <a:cubicBezTo>
                    <a:pt x="40" y="295"/>
                    <a:pt x="35" y="294"/>
                    <a:pt x="29" y="292"/>
                  </a:cubicBezTo>
                  <a:cubicBezTo>
                    <a:pt x="26" y="291"/>
                    <a:pt x="24" y="290"/>
                    <a:pt x="21" y="289"/>
                  </a:cubicBezTo>
                  <a:close/>
                  <a:moveTo>
                    <a:pt x="67" y="303"/>
                  </a:moveTo>
                  <a:cubicBezTo>
                    <a:pt x="69" y="304"/>
                    <a:pt x="71" y="305"/>
                    <a:pt x="73" y="305"/>
                  </a:cubicBezTo>
                  <a:cubicBezTo>
                    <a:pt x="73" y="305"/>
                    <a:pt x="73" y="306"/>
                    <a:pt x="74" y="307"/>
                  </a:cubicBezTo>
                  <a:cubicBezTo>
                    <a:pt x="71" y="305"/>
                    <a:pt x="69" y="304"/>
                    <a:pt x="67" y="303"/>
                  </a:cubicBezTo>
                  <a:close/>
                  <a:moveTo>
                    <a:pt x="73" y="304"/>
                  </a:moveTo>
                  <a:cubicBezTo>
                    <a:pt x="61" y="299"/>
                    <a:pt x="49" y="295"/>
                    <a:pt x="37" y="291"/>
                  </a:cubicBezTo>
                  <a:cubicBezTo>
                    <a:pt x="38" y="291"/>
                    <a:pt x="39" y="291"/>
                    <a:pt x="40" y="291"/>
                  </a:cubicBezTo>
                  <a:cubicBezTo>
                    <a:pt x="46" y="293"/>
                    <a:pt x="52" y="294"/>
                    <a:pt x="57" y="296"/>
                  </a:cubicBezTo>
                  <a:cubicBezTo>
                    <a:pt x="63" y="298"/>
                    <a:pt x="68" y="300"/>
                    <a:pt x="73" y="301"/>
                  </a:cubicBezTo>
                  <a:cubicBezTo>
                    <a:pt x="73" y="302"/>
                    <a:pt x="73" y="303"/>
                    <a:pt x="73" y="304"/>
                  </a:cubicBezTo>
                  <a:close/>
                  <a:moveTo>
                    <a:pt x="73" y="300"/>
                  </a:moveTo>
                  <a:cubicBezTo>
                    <a:pt x="63" y="295"/>
                    <a:pt x="53" y="293"/>
                    <a:pt x="43" y="289"/>
                  </a:cubicBezTo>
                  <a:cubicBezTo>
                    <a:pt x="37" y="287"/>
                    <a:pt x="30" y="285"/>
                    <a:pt x="24" y="282"/>
                  </a:cubicBezTo>
                  <a:cubicBezTo>
                    <a:pt x="20" y="280"/>
                    <a:pt x="15" y="278"/>
                    <a:pt x="11" y="275"/>
                  </a:cubicBezTo>
                  <a:cubicBezTo>
                    <a:pt x="11" y="275"/>
                    <a:pt x="11" y="275"/>
                    <a:pt x="11" y="275"/>
                  </a:cubicBezTo>
                  <a:cubicBezTo>
                    <a:pt x="11" y="275"/>
                    <a:pt x="11" y="275"/>
                    <a:pt x="12" y="276"/>
                  </a:cubicBezTo>
                  <a:cubicBezTo>
                    <a:pt x="13" y="276"/>
                    <a:pt x="14" y="277"/>
                    <a:pt x="15" y="277"/>
                  </a:cubicBezTo>
                  <a:cubicBezTo>
                    <a:pt x="18" y="278"/>
                    <a:pt x="21" y="279"/>
                    <a:pt x="24" y="280"/>
                  </a:cubicBezTo>
                  <a:cubicBezTo>
                    <a:pt x="29" y="282"/>
                    <a:pt x="35" y="284"/>
                    <a:pt x="41" y="286"/>
                  </a:cubicBezTo>
                  <a:cubicBezTo>
                    <a:pt x="47" y="288"/>
                    <a:pt x="52" y="290"/>
                    <a:pt x="58" y="292"/>
                  </a:cubicBezTo>
                  <a:cubicBezTo>
                    <a:pt x="63" y="293"/>
                    <a:pt x="67" y="295"/>
                    <a:pt x="72" y="297"/>
                  </a:cubicBezTo>
                  <a:cubicBezTo>
                    <a:pt x="72" y="298"/>
                    <a:pt x="72" y="299"/>
                    <a:pt x="73" y="300"/>
                  </a:cubicBezTo>
                  <a:close/>
                  <a:moveTo>
                    <a:pt x="72" y="295"/>
                  </a:moveTo>
                  <a:cubicBezTo>
                    <a:pt x="62" y="291"/>
                    <a:pt x="51" y="287"/>
                    <a:pt x="41" y="283"/>
                  </a:cubicBezTo>
                  <a:cubicBezTo>
                    <a:pt x="35" y="281"/>
                    <a:pt x="28" y="278"/>
                    <a:pt x="22" y="276"/>
                  </a:cubicBezTo>
                  <a:cubicBezTo>
                    <a:pt x="18" y="274"/>
                    <a:pt x="14" y="273"/>
                    <a:pt x="10" y="271"/>
                  </a:cubicBezTo>
                  <a:cubicBezTo>
                    <a:pt x="14" y="273"/>
                    <a:pt x="19" y="274"/>
                    <a:pt x="23" y="275"/>
                  </a:cubicBezTo>
                  <a:cubicBezTo>
                    <a:pt x="28" y="277"/>
                    <a:pt x="34" y="280"/>
                    <a:pt x="40" y="282"/>
                  </a:cubicBezTo>
                  <a:cubicBezTo>
                    <a:pt x="46" y="284"/>
                    <a:pt x="53" y="286"/>
                    <a:pt x="59" y="288"/>
                  </a:cubicBezTo>
                  <a:cubicBezTo>
                    <a:pt x="63" y="289"/>
                    <a:pt x="67" y="292"/>
                    <a:pt x="72" y="292"/>
                  </a:cubicBezTo>
                  <a:cubicBezTo>
                    <a:pt x="72" y="293"/>
                    <a:pt x="72" y="294"/>
                    <a:pt x="72" y="295"/>
                  </a:cubicBezTo>
                  <a:close/>
                  <a:moveTo>
                    <a:pt x="72" y="291"/>
                  </a:moveTo>
                  <a:cubicBezTo>
                    <a:pt x="67" y="289"/>
                    <a:pt x="62" y="286"/>
                    <a:pt x="57" y="285"/>
                  </a:cubicBezTo>
                  <a:cubicBezTo>
                    <a:pt x="52" y="283"/>
                    <a:pt x="46" y="281"/>
                    <a:pt x="40" y="279"/>
                  </a:cubicBezTo>
                  <a:cubicBezTo>
                    <a:pt x="34" y="276"/>
                    <a:pt x="27" y="274"/>
                    <a:pt x="21" y="271"/>
                  </a:cubicBezTo>
                  <a:cubicBezTo>
                    <a:pt x="17" y="269"/>
                    <a:pt x="13" y="268"/>
                    <a:pt x="10" y="266"/>
                  </a:cubicBezTo>
                  <a:cubicBezTo>
                    <a:pt x="9" y="265"/>
                    <a:pt x="5" y="263"/>
                    <a:pt x="9" y="265"/>
                  </a:cubicBezTo>
                  <a:cubicBezTo>
                    <a:pt x="10" y="265"/>
                    <a:pt x="11" y="266"/>
                    <a:pt x="12" y="266"/>
                  </a:cubicBezTo>
                  <a:cubicBezTo>
                    <a:pt x="15" y="267"/>
                    <a:pt x="17" y="268"/>
                    <a:pt x="20" y="270"/>
                  </a:cubicBezTo>
                  <a:cubicBezTo>
                    <a:pt x="26" y="272"/>
                    <a:pt x="31" y="274"/>
                    <a:pt x="37" y="276"/>
                  </a:cubicBezTo>
                  <a:cubicBezTo>
                    <a:pt x="43" y="278"/>
                    <a:pt x="50" y="281"/>
                    <a:pt x="56" y="283"/>
                  </a:cubicBezTo>
                  <a:cubicBezTo>
                    <a:pt x="61" y="285"/>
                    <a:pt x="66" y="286"/>
                    <a:pt x="71" y="288"/>
                  </a:cubicBezTo>
                  <a:cubicBezTo>
                    <a:pt x="71" y="289"/>
                    <a:pt x="71" y="290"/>
                    <a:pt x="72" y="291"/>
                  </a:cubicBezTo>
                  <a:close/>
                  <a:moveTo>
                    <a:pt x="61" y="161"/>
                  </a:moveTo>
                  <a:cubicBezTo>
                    <a:pt x="61" y="161"/>
                    <a:pt x="61" y="162"/>
                    <a:pt x="61" y="162"/>
                  </a:cubicBezTo>
                  <a:cubicBezTo>
                    <a:pt x="60" y="162"/>
                    <a:pt x="59" y="161"/>
                    <a:pt x="57" y="161"/>
                  </a:cubicBezTo>
                  <a:cubicBezTo>
                    <a:pt x="59" y="161"/>
                    <a:pt x="60" y="161"/>
                    <a:pt x="61" y="161"/>
                  </a:cubicBezTo>
                  <a:close/>
                  <a:moveTo>
                    <a:pt x="67" y="249"/>
                  </a:moveTo>
                  <a:cubicBezTo>
                    <a:pt x="64" y="247"/>
                    <a:pt x="62" y="246"/>
                    <a:pt x="59" y="244"/>
                  </a:cubicBezTo>
                  <a:cubicBezTo>
                    <a:pt x="54" y="242"/>
                    <a:pt x="49" y="240"/>
                    <a:pt x="44" y="238"/>
                  </a:cubicBezTo>
                  <a:cubicBezTo>
                    <a:pt x="33" y="232"/>
                    <a:pt x="22" y="229"/>
                    <a:pt x="11" y="224"/>
                  </a:cubicBezTo>
                  <a:cubicBezTo>
                    <a:pt x="11" y="224"/>
                    <a:pt x="11" y="223"/>
                    <a:pt x="11" y="223"/>
                  </a:cubicBezTo>
                  <a:cubicBezTo>
                    <a:pt x="13" y="224"/>
                    <a:pt x="15" y="225"/>
                    <a:pt x="17" y="225"/>
                  </a:cubicBezTo>
                  <a:cubicBezTo>
                    <a:pt x="22" y="227"/>
                    <a:pt x="28" y="229"/>
                    <a:pt x="33" y="232"/>
                  </a:cubicBezTo>
                  <a:cubicBezTo>
                    <a:pt x="45" y="236"/>
                    <a:pt x="56" y="241"/>
                    <a:pt x="67" y="246"/>
                  </a:cubicBezTo>
                  <a:cubicBezTo>
                    <a:pt x="67" y="247"/>
                    <a:pt x="67" y="248"/>
                    <a:pt x="67" y="249"/>
                  </a:cubicBezTo>
                  <a:close/>
                  <a:moveTo>
                    <a:pt x="67" y="242"/>
                  </a:moveTo>
                  <a:cubicBezTo>
                    <a:pt x="59" y="236"/>
                    <a:pt x="49" y="233"/>
                    <a:pt x="40" y="229"/>
                  </a:cubicBezTo>
                  <a:cubicBezTo>
                    <a:pt x="30" y="224"/>
                    <a:pt x="18" y="219"/>
                    <a:pt x="8" y="212"/>
                  </a:cubicBezTo>
                  <a:cubicBezTo>
                    <a:pt x="5" y="210"/>
                    <a:pt x="11" y="213"/>
                    <a:pt x="12" y="214"/>
                  </a:cubicBezTo>
                  <a:cubicBezTo>
                    <a:pt x="13" y="214"/>
                    <a:pt x="15" y="215"/>
                    <a:pt x="16" y="216"/>
                  </a:cubicBezTo>
                  <a:cubicBezTo>
                    <a:pt x="19" y="217"/>
                    <a:pt x="21" y="219"/>
                    <a:pt x="24" y="220"/>
                  </a:cubicBezTo>
                  <a:cubicBezTo>
                    <a:pt x="29" y="223"/>
                    <a:pt x="34" y="225"/>
                    <a:pt x="40" y="227"/>
                  </a:cubicBezTo>
                  <a:cubicBezTo>
                    <a:pt x="45" y="229"/>
                    <a:pt x="50" y="232"/>
                    <a:pt x="55" y="234"/>
                  </a:cubicBezTo>
                  <a:cubicBezTo>
                    <a:pt x="59" y="236"/>
                    <a:pt x="63" y="238"/>
                    <a:pt x="66" y="240"/>
                  </a:cubicBezTo>
                  <a:cubicBezTo>
                    <a:pt x="66" y="241"/>
                    <a:pt x="66" y="241"/>
                    <a:pt x="67" y="242"/>
                  </a:cubicBezTo>
                  <a:close/>
                  <a:moveTo>
                    <a:pt x="58" y="235"/>
                  </a:moveTo>
                  <a:cubicBezTo>
                    <a:pt x="60" y="236"/>
                    <a:pt x="62" y="237"/>
                    <a:pt x="64" y="238"/>
                  </a:cubicBezTo>
                  <a:cubicBezTo>
                    <a:pt x="68" y="240"/>
                    <a:pt x="61" y="236"/>
                    <a:pt x="60" y="236"/>
                  </a:cubicBezTo>
                  <a:cubicBezTo>
                    <a:pt x="59" y="235"/>
                    <a:pt x="59" y="235"/>
                    <a:pt x="58" y="235"/>
                  </a:cubicBezTo>
                  <a:close/>
                  <a:moveTo>
                    <a:pt x="39" y="224"/>
                  </a:moveTo>
                  <a:cubicBezTo>
                    <a:pt x="33" y="221"/>
                    <a:pt x="28" y="218"/>
                    <a:pt x="22" y="215"/>
                  </a:cubicBezTo>
                  <a:cubicBezTo>
                    <a:pt x="18" y="212"/>
                    <a:pt x="13" y="210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11" y="208"/>
                    <a:pt x="12" y="209"/>
                    <a:pt x="13" y="209"/>
                  </a:cubicBezTo>
                  <a:cubicBezTo>
                    <a:pt x="16" y="211"/>
                    <a:pt x="18" y="212"/>
                    <a:pt x="21" y="213"/>
                  </a:cubicBezTo>
                  <a:cubicBezTo>
                    <a:pt x="27" y="216"/>
                    <a:pt x="33" y="218"/>
                    <a:pt x="38" y="221"/>
                  </a:cubicBezTo>
                  <a:cubicBezTo>
                    <a:pt x="48" y="226"/>
                    <a:pt x="57" y="231"/>
                    <a:pt x="66" y="235"/>
                  </a:cubicBezTo>
                  <a:cubicBezTo>
                    <a:pt x="66" y="236"/>
                    <a:pt x="66" y="237"/>
                    <a:pt x="66" y="237"/>
                  </a:cubicBezTo>
                  <a:cubicBezTo>
                    <a:pt x="66" y="238"/>
                    <a:pt x="66" y="238"/>
                    <a:pt x="66" y="239"/>
                  </a:cubicBezTo>
                  <a:cubicBezTo>
                    <a:pt x="63" y="236"/>
                    <a:pt x="59" y="234"/>
                    <a:pt x="55" y="232"/>
                  </a:cubicBezTo>
                  <a:cubicBezTo>
                    <a:pt x="49" y="230"/>
                    <a:pt x="44" y="227"/>
                    <a:pt x="39" y="224"/>
                  </a:cubicBezTo>
                  <a:close/>
                  <a:moveTo>
                    <a:pt x="7" y="204"/>
                  </a:moveTo>
                  <a:cubicBezTo>
                    <a:pt x="7" y="204"/>
                    <a:pt x="7" y="204"/>
                    <a:pt x="7" y="205"/>
                  </a:cubicBezTo>
                  <a:cubicBezTo>
                    <a:pt x="7" y="204"/>
                    <a:pt x="7" y="203"/>
                    <a:pt x="7" y="202"/>
                  </a:cubicBezTo>
                  <a:cubicBezTo>
                    <a:pt x="17" y="209"/>
                    <a:pt x="28" y="214"/>
                    <a:pt x="39" y="220"/>
                  </a:cubicBezTo>
                  <a:cubicBezTo>
                    <a:pt x="44" y="222"/>
                    <a:pt x="49" y="225"/>
                    <a:pt x="54" y="228"/>
                  </a:cubicBezTo>
                  <a:cubicBezTo>
                    <a:pt x="55" y="229"/>
                    <a:pt x="56" y="230"/>
                    <a:pt x="58" y="230"/>
                  </a:cubicBezTo>
                  <a:cubicBezTo>
                    <a:pt x="50" y="227"/>
                    <a:pt x="43" y="223"/>
                    <a:pt x="36" y="219"/>
                  </a:cubicBezTo>
                  <a:cubicBezTo>
                    <a:pt x="30" y="217"/>
                    <a:pt x="25" y="215"/>
                    <a:pt x="20" y="212"/>
                  </a:cubicBezTo>
                  <a:cubicBezTo>
                    <a:pt x="15" y="210"/>
                    <a:pt x="11" y="207"/>
                    <a:pt x="7" y="204"/>
                  </a:cubicBezTo>
                  <a:close/>
                  <a:moveTo>
                    <a:pt x="8" y="187"/>
                  </a:moveTo>
                  <a:cubicBezTo>
                    <a:pt x="12" y="190"/>
                    <a:pt x="16" y="191"/>
                    <a:pt x="20" y="193"/>
                  </a:cubicBezTo>
                  <a:cubicBezTo>
                    <a:pt x="25" y="196"/>
                    <a:pt x="30" y="198"/>
                    <a:pt x="35" y="201"/>
                  </a:cubicBezTo>
                  <a:cubicBezTo>
                    <a:pt x="45" y="206"/>
                    <a:pt x="55" y="211"/>
                    <a:pt x="63" y="218"/>
                  </a:cubicBezTo>
                  <a:cubicBezTo>
                    <a:pt x="67" y="220"/>
                    <a:pt x="63" y="217"/>
                    <a:pt x="62" y="217"/>
                  </a:cubicBezTo>
                  <a:cubicBezTo>
                    <a:pt x="61" y="216"/>
                    <a:pt x="60" y="216"/>
                    <a:pt x="59" y="215"/>
                  </a:cubicBezTo>
                  <a:cubicBezTo>
                    <a:pt x="57" y="214"/>
                    <a:pt x="54" y="212"/>
                    <a:pt x="52" y="211"/>
                  </a:cubicBezTo>
                  <a:cubicBezTo>
                    <a:pt x="47" y="208"/>
                    <a:pt x="42" y="206"/>
                    <a:pt x="36" y="203"/>
                  </a:cubicBezTo>
                  <a:cubicBezTo>
                    <a:pt x="27" y="199"/>
                    <a:pt x="18" y="194"/>
                    <a:pt x="8" y="191"/>
                  </a:cubicBezTo>
                  <a:cubicBezTo>
                    <a:pt x="8" y="188"/>
                    <a:pt x="8" y="186"/>
                    <a:pt x="8" y="183"/>
                  </a:cubicBezTo>
                  <a:cubicBezTo>
                    <a:pt x="8" y="183"/>
                    <a:pt x="9" y="183"/>
                    <a:pt x="9" y="184"/>
                  </a:cubicBezTo>
                  <a:cubicBezTo>
                    <a:pt x="9" y="184"/>
                    <a:pt x="10" y="184"/>
                    <a:pt x="11" y="184"/>
                  </a:cubicBezTo>
                  <a:cubicBezTo>
                    <a:pt x="11" y="185"/>
                    <a:pt x="12" y="185"/>
                    <a:pt x="12" y="185"/>
                  </a:cubicBezTo>
                  <a:cubicBezTo>
                    <a:pt x="13" y="186"/>
                    <a:pt x="15" y="186"/>
                    <a:pt x="16" y="187"/>
                  </a:cubicBezTo>
                  <a:cubicBezTo>
                    <a:pt x="18" y="188"/>
                    <a:pt x="21" y="189"/>
                    <a:pt x="24" y="191"/>
                  </a:cubicBezTo>
                  <a:cubicBezTo>
                    <a:pt x="29" y="193"/>
                    <a:pt x="34" y="195"/>
                    <a:pt x="39" y="198"/>
                  </a:cubicBezTo>
                  <a:cubicBezTo>
                    <a:pt x="47" y="203"/>
                    <a:pt x="56" y="207"/>
                    <a:pt x="64" y="213"/>
                  </a:cubicBezTo>
                  <a:cubicBezTo>
                    <a:pt x="62" y="211"/>
                    <a:pt x="59" y="211"/>
                    <a:pt x="57" y="209"/>
                  </a:cubicBezTo>
                  <a:cubicBezTo>
                    <a:pt x="55" y="208"/>
                    <a:pt x="54" y="207"/>
                    <a:pt x="52" y="206"/>
                  </a:cubicBezTo>
                  <a:cubicBezTo>
                    <a:pt x="47" y="203"/>
                    <a:pt x="42" y="201"/>
                    <a:pt x="37" y="199"/>
                  </a:cubicBezTo>
                  <a:cubicBezTo>
                    <a:pt x="28" y="195"/>
                    <a:pt x="18" y="191"/>
                    <a:pt x="9" y="186"/>
                  </a:cubicBezTo>
                  <a:cubicBezTo>
                    <a:pt x="8" y="186"/>
                    <a:pt x="8" y="187"/>
                    <a:pt x="8" y="187"/>
                  </a:cubicBezTo>
                  <a:close/>
                  <a:moveTo>
                    <a:pt x="65" y="209"/>
                  </a:moveTo>
                  <a:cubicBezTo>
                    <a:pt x="56" y="203"/>
                    <a:pt x="47" y="197"/>
                    <a:pt x="37" y="193"/>
                  </a:cubicBezTo>
                  <a:cubicBezTo>
                    <a:pt x="30" y="190"/>
                    <a:pt x="21" y="186"/>
                    <a:pt x="14" y="182"/>
                  </a:cubicBezTo>
                  <a:cubicBezTo>
                    <a:pt x="14" y="182"/>
                    <a:pt x="14" y="182"/>
                    <a:pt x="14" y="182"/>
                  </a:cubicBezTo>
                  <a:cubicBezTo>
                    <a:pt x="17" y="183"/>
                    <a:pt x="20" y="184"/>
                    <a:pt x="22" y="186"/>
                  </a:cubicBezTo>
                  <a:cubicBezTo>
                    <a:pt x="27" y="188"/>
                    <a:pt x="32" y="190"/>
                    <a:pt x="37" y="193"/>
                  </a:cubicBezTo>
                  <a:cubicBezTo>
                    <a:pt x="46" y="197"/>
                    <a:pt x="55" y="202"/>
                    <a:pt x="64" y="206"/>
                  </a:cubicBezTo>
                  <a:cubicBezTo>
                    <a:pt x="64" y="207"/>
                    <a:pt x="64" y="208"/>
                    <a:pt x="65" y="209"/>
                  </a:cubicBezTo>
                  <a:close/>
                  <a:moveTo>
                    <a:pt x="64" y="200"/>
                  </a:moveTo>
                  <a:cubicBezTo>
                    <a:pt x="60" y="199"/>
                    <a:pt x="56" y="196"/>
                    <a:pt x="52" y="194"/>
                  </a:cubicBezTo>
                  <a:cubicBezTo>
                    <a:pt x="47" y="192"/>
                    <a:pt x="42" y="190"/>
                    <a:pt x="36" y="187"/>
                  </a:cubicBezTo>
                  <a:cubicBezTo>
                    <a:pt x="27" y="183"/>
                    <a:pt x="18" y="179"/>
                    <a:pt x="9" y="174"/>
                  </a:cubicBezTo>
                  <a:cubicBezTo>
                    <a:pt x="9" y="174"/>
                    <a:pt x="9" y="174"/>
                    <a:pt x="9" y="174"/>
                  </a:cubicBezTo>
                  <a:cubicBezTo>
                    <a:pt x="9" y="173"/>
                    <a:pt x="9" y="173"/>
                    <a:pt x="9" y="173"/>
                  </a:cubicBezTo>
                  <a:cubicBezTo>
                    <a:pt x="9" y="172"/>
                    <a:pt x="10" y="172"/>
                    <a:pt x="10" y="172"/>
                  </a:cubicBezTo>
                  <a:cubicBezTo>
                    <a:pt x="19" y="176"/>
                    <a:pt x="28" y="181"/>
                    <a:pt x="37" y="185"/>
                  </a:cubicBezTo>
                  <a:cubicBezTo>
                    <a:pt x="46" y="189"/>
                    <a:pt x="55" y="194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200"/>
                    <a:pt x="64" y="200"/>
                  </a:cubicBezTo>
                  <a:close/>
                  <a:moveTo>
                    <a:pt x="33" y="188"/>
                  </a:moveTo>
                  <a:cubicBezTo>
                    <a:pt x="42" y="193"/>
                    <a:pt x="52" y="197"/>
                    <a:pt x="60" y="203"/>
                  </a:cubicBezTo>
                  <a:cubicBezTo>
                    <a:pt x="63" y="204"/>
                    <a:pt x="68" y="206"/>
                    <a:pt x="61" y="203"/>
                  </a:cubicBezTo>
                  <a:cubicBezTo>
                    <a:pt x="58" y="202"/>
                    <a:pt x="55" y="201"/>
                    <a:pt x="52" y="199"/>
                  </a:cubicBezTo>
                  <a:cubicBezTo>
                    <a:pt x="47" y="197"/>
                    <a:pt x="42" y="194"/>
                    <a:pt x="37" y="192"/>
                  </a:cubicBezTo>
                  <a:cubicBezTo>
                    <a:pt x="28" y="187"/>
                    <a:pt x="18" y="183"/>
                    <a:pt x="9" y="178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9" y="177"/>
                    <a:pt x="9" y="176"/>
                    <a:pt x="9" y="174"/>
                  </a:cubicBezTo>
                  <a:cubicBezTo>
                    <a:pt x="16" y="181"/>
                    <a:pt x="25" y="184"/>
                    <a:pt x="33" y="188"/>
                  </a:cubicBezTo>
                  <a:close/>
                  <a:moveTo>
                    <a:pt x="60" y="207"/>
                  </a:moveTo>
                  <a:cubicBezTo>
                    <a:pt x="60" y="207"/>
                    <a:pt x="59" y="207"/>
                    <a:pt x="59" y="207"/>
                  </a:cubicBezTo>
                  <a:cubicBezTo>
                    <a:pt x="57" y="205"/>
                    <a:pt x="55" y="204"/>
                    <a:pt x="53" y="203"/>
                  </a:cubicBezTo>
                  <a:cubicBezTo>
                    <a:pt x="48" y="201"/>
                    <a:pt x="43" y="198"/>
                    <a:pt x="38" y="196"/>
                  </a:cubicBezTo>
                  <a:cubicBezTo>
                    <a:pt x="31" y="193"/>
                    <a:pt x="23" y="189"/>
                    <a:pt x="15" y="186"/>
                  </a:cubicBezTo>
                  <a:cubicBezTo>
                    <a:pt x="13" y="185"/>
                    <a:pt x="10" y="183"/>
                    <a:pt x="8" y="182"/>
                  </a:cubicBezTo>
                  <a:cubicBezTo>
                    <a:pt x="8" y="181"/>
                    <a:pt x="8" y="180"/>
                    <a:pt x="8" y="179"/>
                  </a:cubicBezTo>
                  <a:cubicBezTo>
                    <a:pt x="8" y="179"/>
                    <a:pt x="9" y="179"/>
                    <a:pt x="9" y="179"/>
                  </a:cubicBezTo>
                  <a:cubicBezTo>
                    <a:pt x="17" y="185"/>
                    <a:pt x="26" y="189"/>
                    <a:pt x="36" y="193"/>
                  </a:cubicBezTo>
                  <a:cubicBezTo>
                    <a:pt x="44" y="197"/>
                    <a:pt x="52" y="202"/>
                    <a:pt x="60" y="207"/>
                  </a:cubicBezTo>
                  <a:close/>
                  <a:moveTo>
                    <a:pt x="65" y="219"/>
                  </a:moveTo>
                  <a:cubicBezTo>
                    <a:pt x="65" y="220"/>
                    <a:pt x="65" y="221"/>
                    <a:pt x="65" y="222"/>
                  </a:cubicBezTo>
                  <a:cubicBezTo>
                    <a:pt x="56" y="217"/>
                    <a:pt x="48" y="211"/>
                    <a:pt x="39" y="206"/>
                  </a:cubicBezTo>
                  <a:cubicBezTo>
                    <a:pt x="29" y="202"/>
                    <a:pt x="18" y="197"/>
                    <a:pt x="9" y="191"/>
                  </a:cubicBezTo>
                  <a:cubicBezTo>
                    <a:pt x="13" y="194"/>
                    <a:pt x="20" y="197"/>
                    <a:pt x="25" y="199"/>
                  </a:cubicBezTo>
                  <a:cubicBezTo>
                    <a:pt x="30" y="201"/>
                    <a:pt x="34" y="203"/>
                    <a:pt x="39" y="205"/>
                  </a:cubicBezTo>
                  <a:cubicBezTo>
                    <a:pt x="48" y="209"/>
                    <a:pt x="56" y="215"/>
                    <a:pt x="65" y="219"/>
                  </a:cubicBezTo>
                  <a:close/>
                  <a:moveTo>
                    <a:pt x="66" y="226"/>
                  </a:moveTo>
                  <a:cubicBezTo>
                    <a:pt x="63" y="224"/>
                    <a:pt x="60" y="222"/>
                    <a:pt x="57" y="221"/>
                  </a:cubicBezTo>
                  <a:cubicBezTo>
                    <a:pt x="53" y="217"/>
                    <a:pt x="48" y="214"/>
                    <a:pt x="43" y="212"/>
                  </a:cubicBezTo>
                  <a:cubicBezTo>
                    <a:pt x="38" y="209"/>
                    <a:pt x="34" y="207"/>
                    <a:pt x="29" y="205"/>
                  </a:cubicBezTo>
                  <a:cubicBezTo>
                    <a:pt x="32" y="206"/>
                    <a:pt x="35" y="208"/>
                    <a:pt x="39" y="209"/>
                  </a:cubicBezTo>
                  <a:cubicBezTo>
                    <a:pt x="44" y="212"/>
                    <a:pt x="49" y="215"/>
                    <a:pt x="54" y="217"/>
                  </a:cubicBezTo>
                  <a:cubicBezTo>
                    <a:pt x="58" y="219"/>
                    <a:pt x="61" y="222"/>
                    <a:pt x="65" y="223"/>
                  </a:cubicBezTo>
                  <a:cubicBezTo>
                    <a:pt x="65" y="224"/>
                    <a:pt x="66" y="225"/>
                    <a:pt x="66" y="226"/>
                  </a:cubicBezTo>
                  <a:close/>
                  <a:moveTo>
                    <a:pt x="66" y="231"/>
                  </a:moveTo>
                  <a:cubicBezTo>
                    <a:pt x="63" y="228"/>
                    <a:pt x="60" y="227"/>
                    <a:pt x="57" y="225"/>
                  </a:cubicBezTo>
                  <a:cubicBezTo>
                    <a:pt x="52" y="222"/>
                    <a:pt x="47" y="219"/>
                    <a:pt x="41" y="216"/>
                  </a:cubicBezTo>
                  <a:cubicBezTo>
                    <a:pt x="33" y="212"/>
                    <a:pt x="24" y="208"/>
                    <a:pt x="16" y="203"/>
                  </a:cubicBezTo>
                  <a:cubicBezTo>
                    <a:pt x="18" y="205"/>
                    <a:pt x="20" y="206"/>
                    <a:pt x="22" y="207"/>
                  </a:cubicBezTo>
                  <a:cubicBezTo>
                    <a:pt x="28" y="209"/>
                    <a:pt x="33" y="212"/>
                    <a:pt x="39" y="214"/>
                  </a:cubicBezTo>
                  <a:cubicBezTo>
                    <a:pt x="48" y="218"/>
                    <a:pt x="56" y="224"/>
                    <a:pt x="66" y="228"/>
                  </a:cubicBezTo>
                  <a:cubicBezTo>
                    <a:pt x="66" y="229"/>
                    <a:pt x="66" y="230"/>
                    <a:pt x="66" y="231"/>
                  </a:cubicBezTo>
                  <a:close/>
                  <a:moveTo>
                    <a:pt x="66" y="231"/>
                  </a:moveTo>
                  <a:cubicBezTo>
                    <a:pt x="64" y="230"/>
                    <a:pt x="61" y="229"/>
                    <a:pt x="59" y="228"/>
                  </a:cubicBezTo>
                  <a:cubicBezTo>
                    <a:pt x="57" y="227"/>
                    <a:pt x="55" y="226"/>
                    <a:pt x="53" y="224"/>
                  </a:cubicBezTo>
                  <a:cubicBezTo>
                    <a:pt x="48" y="222"/>
                    <a:pt x="43" y="219"/>
                    <a:pt x="38" y="217"/>
                  </a:cubicBezTo>
                  <a:cubicBezTo>
                    <a:pt x="29" y="212"/>
                    <a:pt x="19" y="208"/>
                    <a:pt x="10" y="203"/>
                  </a:cubicBezTo>
                  <a:cubicBezTo>
                    <a:pt x="9" y="203"/>
                    <a:pt x="9" y="202"/>
                    <a:pt x="9" y="202"/>
                  </a:cubicBezTo>
                  <a:cubicBezTo>
                    <a:pt x="8" y="202"/>
                    <a:pt x="8" y="202"/>
                    <a:pt x="7" y="202"/>
                  </a:cubicBezTo>
                  <a:cubicBezTo>
                    <a:pt x="7" y="202"/>
                    <a:pt x="7" y="202"/>
                    <a:pt x="7" y="201"/>
                  </a:cubicBezTo>
                  <a:cubicBezTo>
                    <a:pt x="7" y="199"/>
                    <a:pt x="7" y="197"/>
                    <a:pt x="7" y="195"/>
                  </a:cubicBezTo>
                  <a:cubicBezTo>
                    <a:pt x="7" y="194"/>
                    <a:pt x="7" y="193"/>
                    <a:pt x="8" y="191"/>
                  </a:cubicBezTo>
                  <a:cubicBezTo>
                    <a:pt x="17" y="197"/>
                    <a:pt x="27" y="202"/>
                    <a:pt x="37" y="206"/>
                  </a:cubicBezTo>
                  <a:cubicBezTo>
                    <a:pt x="46" y="211"/>
                    <a:pt x="55" y="217"/>
                    <a:pt x="65" y="222"/>
                  </a:cubicBezTo>
                  <a:cubicBezTo>
                    <a:pt x="57" y="218"/>
                    <a:pt x="46" y="212"/>
                    <a:pt x="37" y="208"/>
                  </a:cubicBezTo>
                  <a:cubicBezTo>
                    <a:pt x="28" y="203"/>
                    <a:pt x="18" y="199"/>
                    <a:pt x="8" y="194"/>
                  </a:cubicBezTo>
                  <a:cubicBezTo>
                    <a:pt x="8" y="194"/>
                    <a:pt x="7" y="195"/>
                    <a:pt x="8" y="195"/>
                  </a:cubicBezTo>
                  <a:cubicBezTo>
                    <a:pt x="18" y="200"/>
                    <a:pt x="28" y="205"/>
                    <a:pt x="38" y="210"/>
                  </a:cubicBezTo>
                  <a:cubicBezTo>
                    <a:pt x="47" y="214"/>
                    <a:pt x="55" y="220"/>
                    <a:pt x="63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6" y="227"/>
                    <a:pt x="66" y="227"/>
                    <a:pt x="66" y="227"/>
                  </a:cubicBezTo>
                  <a:cubicBezTo>
                    <a:pt x="64" y="226"/>
                    <a:pt x="62" y="225"/>
                    <a:pt x="61" y="225"/>
                  </a:cubicBezTo>
                  <a:cubicBezTo>
                    <a:pt x="58" y="223"/>
                    <a:pt x="56" y="222"/>
                    <a:pt x="53" y="221"/>
                  </a:cubicBezTo>
                  <a:cubicBezTo>
                    <a:pt x="49" y="218"/>
                    <a:pt x="44" y="216"/>
                    <a:pt x="39" y="214"/>
                  </a:cubicBezTo>
                  <a:cubicBezTo>
                    <a:pt x="29" y="209"/>
                    <a:pt x="18" y="204"/>
                    <a:pt x="8" y="199"/>
                  </a:cubicBezTo>
                  <a:cubicBezTo>
                    <a:pt x="7" y="199"/>
                    <a:pt x="7" y="199"/>
                    <a:pt x="7" y="200"/>
                  </a:cubicBezTo>
                  <a:cubicBezTo>
                    <a:pt x="17" y="205"/>
                    <a:pt x="27" y="210"/>
                    <a:pt x="38" y="215"/>
                  </a:cubicBezTo>
                  <a:cubicBezTo>
                    <a:pt x="43" y="218"/>
                    <a:pt x="48" y="221"/>
                    <a:pt x="53" y="224"/>
                  </a:cubicBezTo>
                  <a:cubicBezTo>
                    <a:pt x="57" y="226"/>
                    <a:pt x="62" y="228"/>
                    <a:pt x="66" y="231"/>
                  </a:cubicBezTo>
                  <a:close/>
                  <a:moveTo>
                    <a:pt x="61" y="165"/>
                  </a:moveTo>
                  <a:cubicBezTo>
                    <a:pt x="60" y="164"/>
                    <a:pt x="59" y="163"/>
                    <a:pt x="58" y="162"/>
                  </a:cubicBezTo>
                  <a:cubicBezTo>
                    <a:pt x="58" y="162"/>
                    <a:pt x="60" y="163"/>
                    <a:pt x="61" y="163"/>
                  </a:cubicBezTo>
                  <a:cubicBezTo>
                    <a:pt x="61" y="164"/>
                    <a:pt x="61" y="164"/>
                    <a:pt x="61" y="165"/>
                  </a:cubicBezTo>
                  <a:close/>
                  <a:moveTo>
                    <a:pt x="61" y="169"/>
                  </a:moveTo>
                  <a:cubicBezTo>
                    <a:pt x="58" y="166"/>
                    <a:pt x="55" y="165"/>
                    <a:pt x="53" y="162"/>
                  </a:cubicBezTo>
                  <a:cubicBezTo>
                    <a:pt x="55" y="164"/>
                    <a:pt x="58" y="165"/>
                    <a:pt x="61" y="166"/>
                  </a:cubicBezTo>
                  <a:cubicBezTo>
                    <a:pt x="61" y="167"/>
                    <a:pt x="61" y="168"/>
                    <a:pt x="61" y="169"/>
                  </a:cubicBezTo>
                  <a:close/>
                  <a:moveTo>
                    <a:pt x="61" y="173"/>
                  </a:moveTo>
                  <a:cubicBezTo>
                    <a:pt x="57" y="169"/>
                    <a:pt x="52" y="167"/>
                    <a:pt x="48" y="163"/>
                  </a:cubicBezTo>
                  <a:cubicBezTo>
                    <a:pt x="51" y="166"/>
                    <a:pt x="56" y="169"/>
                    <a:pt x="61" y="170"/>
                  </a:cubicBezTo>
                  <a:cubicBezTo>
                    <a:pt x="61" y="171"/>
                    <a:pt x="61" y="172"/>
                    <a:pt x="61" y="173"/>
                  </a:cubicBezTo>
                  <a:close/>
                  <a:moveTo>
                    <a:pt x="62" y="178"/>
                  </a:moveTo>
                  <a:cubicBezTo>
                    <a:pt x="55" y="173"/>
                    <a:pt x="48" y="167"/>
                    <a:pt x="41" y="164"/>
                  </a:cubicBezTo>
                  <a:cubicBezTo>
                    <a:pt x="48" y="167"/>
                    <a:pt x="54" y="172"/>
                    <a:pt x="61" y="175"/>
                  </a:cubicBezTo>
                  <a:cubicBezTo>
                    <a:pt x="61" y="176"/>
                    <a:pt x="61" y="177"/>
                    <a:pt x="62" y="178"/>
                  </a:cubicBezTo>
                  <a:close/>
                  <a:moveTo>
                    <a:pt x="40" y="163"/>
                  </a:moveTo>
                  <a:cubicBezTo>
                    <a:pt x="44" y="166"/>
                    <a:pt x="48" y="169"/>
                    <a:pt x="52" y="172"/>
                  </a:cubicBezTo>
                  <a:cubicBezTo>
                    <a:pt x="47" y="169"/>
                    <a:pt x="42" y="166"/>
                    <a:pt x="37" y="163"/>
                  </a:cubicBezTo>
                  <a:cubicBezTo>
                    <a:pt x="38" y="163"/>
                    <a:pt x="39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lose/>
                  <a:moveTo>
                    <a:pt x="62" y="179"/>
                  </a:moveTo>
                  <a:cubicBezTo>
                    <a:pt x="62" y="180"/>
                    <a:pt x="62" y="181"/>
                    <a:pt x="62" y="182"/>
                  </a:cubicBezTo>
                  <a:cubicBezTo>
                    <a:pt x="58" y="179"/>
                    <a:pt x="54" y="176"/>
                    <a:pt x="50" y="173"/>
                  </a:cubicBezTo>
                  <a:cubicBezTo>
                    <a:pt x="45" y="170"/>
                    <a:pt x="40" y="167"/>
                    <a:pt x="36" y="164"/>
                  </a:cubicBezTo>
                  <a:cubicBezTo>
                    <a:pt x="38" y="165"/>
                    <a:pt x="41" y="166"/>
                    <a:pt x="44" y="167"/>
                  </a:cubicBezTo>
                  <a:cubicBezTo>
                    <a:pt x="46" y="169"/>
                    <a:pt x="48" y="170"/>
                    <a:pt x="51" y="172"/>
                  </a:cubicBezTo>
                  <a:cubicBezTo>
                    <a:pt x="54" y="174"/>
                    <a:pt x="57" y="176"/>
                    <a:pt x="60" y="178"/>
                  </a:cubicBezTo>
                  <a:cubicBezTo>
                    <a:pt x="61" y="179"/>
                    <a:pt x="61" y="179"/>
                    <a:pt x="62" y="179"/>
                  </a:cubicBezTo>
                  <a:cubicBezTo>
                    <a:pt x="62" y="179"/>
                    <a:pt x="62" y="179"/>
                    <a:pt x="62" y="179"/>
                  </a:cubicBezTo>
                  <a:close/>
                  <a:moveTo>
                    <a:pt x="58" y="180"/>
                  </a:moveTo>
                  <a:cubicBezTo>
                    <a:pt x="54" y="177"/>
                    <a:pt x="49" y="174"/>
                    <a:pt x="45" y="171"/>
                  </a:cubicBezTo>
                  <a:cubicBezTo>
                    <a:pt x="40" y="169"/>
                    <a:pt x="35" y="167"/>
                    <a:pt x="31" y="164"/>
                  </a:cubicBezTo>
                  <a:cubicBezTo>
                    <a:pt x="32" y="164"/>
                    <a:pt x="34" y="164"/>
                    <a:pt x="35" y="164"/>
                  </a:cubicBezTo>
                  <a:cubicBezTo>
                    <a:pt x="39" y="167"/>
                    <a:pt x="44" y="170"/>
                    <a:pt x="49" y="174"/>
                  </a:cubicBezTo>
                  <a:cubicBezTo>
                    <a:pt x="52" y="176"/>
                    <a:pt x="55" y="178"/>
                    <a:pt x="58" y="180"/>
                  </a:cubicBezTo>
                  <a:cubicBezTo>
                    <a:pt x="58" y="180"/>
                    <a:pt x="58" y="180"/>
                    <a:pt x="58" y="180"/>
                  </a:cubicBezTo>
                  <a:close/>
                  <a:moveTo>
                    <a:pt x="46" y="176"/>
                  </a:moveTo>
                  <a:cubicBezTo>
                    <a:pt x="50" y="178"/>
                    <a:pt x="53" y="180"/>
                    <a:pt x="56" y="182"/>
                  </a:cubicBezTo>
                  <a:cubicBezTo>
                    <a:pt x="57" y="182"/>
                    <a:pt x="61" y="185"/>
                    <a:pt x="62" y="186"/>
                  </a:cubicBezTo>
                  <a:cubicBezTo>
                    <a:pt x="62" y="186"/>
                    <a:pt x="62" y="186"/>
                    <a:pt x="62" y="186"/>
                  </a:cubicBezTo>
                  <a:cubicBezTo>
                    <a:pt x="62" y="186"/>
                    <a:pt x="62" y="186"/>
                    <a:pt x="61" y="186"/>
                  </a:cubicBezTo>
                  <a:cubicBezTo>
                    <a:pt x="55" y="182"/>
                    <a:pt x="49" y="178"/>
                    <a:pt x="42" y="174"/>
                  </a:cubicBezTo>
                  <a:cubicBezTo>
                    <a:pt x="39" y="172"/>
                    <a:pt x="35" y="171"/>
                    <a:pt x="32" y="169"/>
                  </a:cubicBezTo>
                  <a:cubicBezTo>
                    <a:pt x="30" y="168"/>
                    <a:pt x="28" y="166"/>
                    <a:pt x="25" y="165"/>
                  </a:cubicBezTo>
                  <a:cubicBezTo>
                    <a:pt x="27" y="165"/>
                    <a:pt x="28" y="164"/>
                    <a:pt x="30" y="164"/>
                  </a:cubicBezTo>
                  <a:cubicBezTo>
                    <a:pt x="35" y="169"/>
                    <a:pt x="41" y="172"/>
                    <a:pt x="46" y="176"/>
                  </a:cubicBezTo>
                  <a:close/>
                  <a:moveTo>
                    <a:pt x="63" y="189"/>
                  </a:moveTo>
                  <a:cubicBezTo>
                    <a:pt x="51" y="181"/>
                    <a:pt x="38" y="174"/>
                    <a:pt x="26" y="166"/>
                  </a:cubicBezTo>
                  <a:cubicBezTo>
                    <a:pt x="32" y="170"/>
                    <a:pt x="39" y="173"/>
                    <a:pt x="45" y="177"/>
                  </a:cubicBezTo>
                  <a:cubicBezTo>
                    <a:pt x="51" y="180"/>
                    <a:pt x="56" y="184"/>
                    <a:pt x="63" y="187"/>
                  </a:cubicBezTo>
                  <a:cubicBezTo>
                    <a:pt x="63" y="188"/>
                    <a:pt x="63" y="189"/>
                    <a:pt x="63" y="189"/>
                  </a:cubicBezTo>
                  <a:close/>
                  <a:moveTo>
                    <a:pt x="60" y="188"/>
                  </a:moveTo>
                  <a:cubicBezTo>
                    <a:pt x="53" y="185"/>
                    <a:pt x="46" y="180"/>
                    <a:pt x="39" y="177"/>
                  </a:cubicBezTo>
                  <a:cubicBezTo>
                    <a:pt x="33" y="173"/>
                    <a:pt x="25" y="171"/>
                    <a:pt x="19" y="167"/>
                  </a:cubicBezTo>
                  <a:cubicBezTo>
                    <a:pt x="21" y="166"/>
                    <a:pt x="23" y="166"/>
                    <a:pt x="24" y="165"/>
                  </a:cubicBezTo>
                  <a:cubicBezTo>
                    <a:pt x="24" y="165"/>
                    <a:pt x="24" y="165"/>
                    <a:pt x="24" y="165"/>
                  </a:cubicBezTo>
                  <a:cubicBezTo>
                    <a:pt x="31" y="171"/>
                    <a:pt x="39" y="174"/>
                    <a:pt x="46" y="179"/>
                  </a:cubicBezTo>
                  <a:cubicBezTo>
                    <a:pt x="50" y="181"/>
                    <a:pt x="53" y="184"/>
                    <a:pt x="57" y="186"/>
                  </a:cubicBezTo>
                  <a:cubicBezTo>
                    <a:pt x="59" y="187"/>
                    <a:pt x="61" y="189"/>
                    <a:pt x="63" y="190"/>
                  </a:cubicBezTo>
                  <a:cubicBezTo>
                    <a:pt x="63" y="191"/>
                    <a:pt x="60" y="189"/>
                    <a:pt x="60" y="188"/>
                  </a:cubicBezTo>
                  <a:close/>
                  <a:moveTo>
                    <a:pt x="41" y="163"/>
                  </a:moveTo>
                  <a:cubicBezTo>
                    <a:pt x="42" y="163"/>
                    <a:pt x="44" y="163"/>
                    <a:pt x="45" y="162"/>
                  </a:cubicBezTo>
                  <a:cubicBezTo>
                    <a:pt x="48" y="164"/>
                    <a:pt x="50" y="166"/>
                    <a:pt x="53" y="168"/>
                  </a:cubicBezTo>
                  <a:cubicBezTo>
                    <a:pt x="55" y="169"/>
                    <a:pt x="58" y="173"/>
                    <a:pt x="61" y="174"/>
                  </a:cubicBezTo>
                  <a:cubicBezTo>
                    <a:pt x="61" y="174"/>
                    <a:pt x="61" y="174"/>
                    <a:pt x="61" y="174"/>
                  </a:cubicBezTo>
                  <a:cubicBezTo>
                    <a:pt x="54" y="171"/>
                    <a:pt x="48" y="166"/>
                    <a:pt x="41" y="163"/>
                  </a:cubicBezTo>
                  <a:close/>
                  <a:moveTo>
                    <a:pt x="47" y="162"/>
                  </a:moveTo>
                  <a:cubicBezTo>
                    <a:pt x="47" y="162"/>
                    <a:pt x="47" y="162"/>
                    <a:pt x="47" y="162"/>
                  </a:cubicBezTo>
                  <a:cubicBezTo>
                    <a:pt x="48" y="162"/>
                    <a:pt x="50" y="162"/>
                    <a:pt x="51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53" y="163"/>
                    <a:pt x="55" y="165"/>
                    <a:pt x="57" y="167"/>
                  </a:cubicBezTo>
                  <a:cubicBezTo>
                    <a:pt x="57" y="166"/>
                    <a:pt x="64" y="171"/>
                    <a:pt x="60" y="169"/>
                  </a:cubicBezTo>
                  <a:cubicBezTo>
                    <a:pt x="59" y="169"/>
                    <a:pt x="58" y="168"/>
                    <a:pt x="57" y="168"/>
                  </a:cubicBezTo>
                  <a:cubicBezTo>
                    <a:pt x="54" y="166"/>
                    <a:pt x="51" y="164"/>
                    <a:pt x="47" y="162"/>
                  </a:cubicBezTo>
                  <a:close/>
                  <a:moveTo>
                    <a:pt x="56" y="161"/>
                  </a:moveTo>
                  <a:cubicBezTo>
                    <a:pt x="56" y="161"/>
                    <a:pt x="56" y="161"/>
                    <a:pt x="57" y="161"/>
                  </a:cubicBezTo>
                  <a:cubicBezTo>
                    <a:pt x="57" y="162"/>
                    <a:pt x="58" y="163"/>
                    <a:pt x="59" y="164"/>
                  </a:cubicBezTo>
                  <a:cubicBezTo>
                    <a:pt x="60" y="164"/>
                    <a:pt x="60" y="165"/>
                    <a:pt x="61" y="165"/>
                  </a:cubicBezTo>
                  <a:cubicBezTo>
                    <a:pt x="61" y="165"/>
                    <a:pt x="61" y="165"/>
                    <a:pt x="61" y="165"/>
                  </a:cubicBezTo>
                  <a:cubicBezTo>
                    <a:pt x="61" y="165"/>
                    <a:pt x="60" y="165"/>
                    <a:pt x="59" y="165"/>
                  </a:cubicBezTo>
                  <a:cubicBezTo>
                    <a:pt x="57" y="164"/>
                    <a:pt x="55" y="162"/>
                    <a:pt x="52" y="161"/>
                  </a:cubicBezTo>
                  <a:cubicBezTo>
                    <a:pt x="54" y="161"/>
                    <a:pt x="55" y="161"/>
                    <a:pt x="56" y="161"/>
                  </a:cubicBezTo>
                  <a:close/>
                  <a:moveTo>
                    <a:pt x="62" y="185"/>
                  </a:moveTo>
                  <a:cubicBezTo>
                    <a:pt x="58" y="182"/>
                    <a:pt x="53" y="179"/>
                    <a:pt x="48" y="176"/>
                  </a:cubicBezTo>
                  <a:cubicBezTo>
                    <a:pt x="45" y="174"/>
                    <a:pt x="43" y="172"/>
                    <a:pt x="40" y="170"/>
                  </a:cubicBezTo>
                  <a:cubicBezTo>
                    <a:pt x="38" y="169"/>
                    <a:pt x="37" y="169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9" y="169"/>
                    <a:pt x="43" y="171"/>
                    <a:pt x="47" y="174"/>
                  </a:cubicBezTo>
                  <a:cubicBezTo>
                    <a:pt x="52" y="177"/>
                    <a:pt x="57" y="180"/>
                    <a:pt x="62" y="183"/>
                  </a:cubicBezTo>
                  <a:cubicBezTo>
                    <a:pt x="62" y="184"/>
                    <a:pt x="62" y="185"/>
                    <a:pt x="62" y="185"/>
                  </a:cubicBezTo>
                  <a:close/>
                  <a:moveTo>
                    <a:pt x="63" y="194"/>
                  </a:moveTo>
                  <a:cubicBezTo>
                    <a:pt x="56" y="190"/>
                    <a:pt x="48" y="186"/>
                    <a:pt x="41" y="183"/>
                  </a:cubicBezTo>
                  <a:cubicBezTo>
                    <a:pt x="32" y="178"/>
                    <a:pt x="23" y="174"/>
                    <a:pt x="14" y="169"/>
                  </a:cubicBezTo>
                  <a:cubicBezTo>
                    <a:pt x="14" y="169"/>
                    <a:pt x="14" y="170"/>
                    <a:pt x="14" y="170"/>
                  </a:cubicBezTo>
                  <a:cubicBezTo>
                    <a:pt x="23" y="174"/>
                    <a:pt x="32" y="179"/>
                    <a:pt x="40" y="183"/>
                  </a:cubicBezTo>
                  <a:cubicBezTo>
                    <a:pt x="48" y="187"/>
                    <a:pt x="56" y="190"/>
                    <a:pt x="63" y="195"/>
                  </a:cubicBezTo>
                  <a:cubicBezTo>
                    <a:pt x="64" y="196"/>
                    <a:pt x="64" y="197"/>
                    <a:pt x="64" y="198"/>
                  </a:cubicBezTo>
                  <a:cubicBezTo>
                    <a:pt x="55" y="193"/>
                    <a:pt x="46" y="189"/>
                    <a:pt x="37" y="185"/>
                  </a:cubicBezTo>
                  <a:cubicBezTo>
                    <a:pt x="28" y="181"/>
                    <a:pt x="19" y="176"/>
                    <a:pt x="10" y="171"/>
                  </a:cubicBezTo>
                  <a:cubicBezTo>
                    <a:pt x="11" y="171"/>
                    <a:pt x="11" y="171"/>
                    <a:pt x="12" y="171"/>
                  </a:cubicBezTo>
                  <a:cubicBezTo>
                    <a:pt x="28" y="180"/>
                    <a:pt x="46" y="187"/>
                    <a:pt x="63" y="196"/>
                  </a:cubicBezTo>
                  <a:cubicBezTo>
                    <a:pt x="63" y="197"/>
                    <a:pt x="64" y="196"/>
                    <a:pt x="63" y="196"/>
                  </a:cubicBezTo>
                  <a:cubicBezTo>
                    <a:pt x="47" y="186"/>
                    <a:pt x="29" y="179"/>
                    <a:pt x="12" y="170"/>
                  </a:cubicBezTo>
                  <a:cubicBezTo>
                    <a:pt x="14" y="169"/>
                    <a:pt x="15" y="168"/>
                    <a:pt x="17" y="168"/>
                  </a:cubicBezTo>
                  <a:cubicBezTo>
                    <a:pt x="18" y="168"/>
                    <a:pt x="20" y="170"/>
                    <a:pt x="21" y="171"/>
                  </a:cubicBezTo>
                  <a:cubicBezTo>
                    <a:pt x="23" y="172"/>
                    <a:pt x="25" y="173"/>
                    <a:pt x="27" y="174"/>
                  </a:cubicBezTo>
                  <a:cubicBezTo>
                    <a:pt x="31" y="176"/>
                    <a:pt x="35" y="178"/>
                    <a:pt x="38" y="180"/>
                  </a:cubicBezTo>
                  <a:cubicBezTo>
                    <a:pt x="46" y="184"/>
                    <a:pt x="54" y="189"/>
                    <a:pt x="62" y="193"/>
                  </a:cubicBezTo>
                  <a:cubicBezTo>
                    <a:pt x="63" y="193"/>
                    <a:pt x="63" y="192"/>
                    <a:pt x="63" y="192"/>
                  </a:cubicBezTo>
                  <a:cubicBezTo>
                    <a:pt x="55" y="188"/>
                    <a:pt x="47" y="184"/>
                    <a:pt x="39" y="179"/>
                  </a:cubicBezTo>
                  <a:cubicBezTo>
                    <a:pt x="34" y="177"/>
                    <a:pt x="30" y="174"/>
                    <a:pt x="26" y="172"/>
                  </a:cubicBezTo>
                  <a:cubicBezTo>
                    <a:pt x="23" y="171"/>
                    <a:pt x="20" y="169"/>
                    <a:pt x="18" y="167"/>
                  </a:cubicBezTo>
                  <a:cubicBezTo>
                    <a:pt x="18" y="167"/>
                    <a:pt x="18" y="167"/>
                    <a:pt x="19" y="167"/>
                  </a:cubicBezTo>
                  <a:cubicBezTo>
                    <a:pt x="19" y="167"/>
                    <a:pt x="19" y="167"/>
                    <a:pt x="19" y="167"/>
                  </a:cubicBezTo>
                  <a:cubicBezTo>
                    <a:pt x="26" y="172"/>
                    <a:pt x="34" y="175"/>
                    <a:pt x="42" y="179"/>
                  </a:cubicBezTo>
                  <a:cubicBezTo>
                    <a:pt x="49" y="183"/>
                    <a:pt x="56" y="187"/>
                    <a:pt x="63" y="191"/>
                  </a:cubicBezTo>
                  <a:cubicBezTo>
                    <a:pt x="63" y="192"/>
                    <a:pt x="63" y="193"/>
                    <a:pt x="63" y="194"/>
                  </a:cubicBezTo>
                  <a:close/>
                  <a:moveTo>
                    <a:pt x="64" y="204"/>
                  </a:moveTo>
                  <a:cubicBezTo>
                    <a:pt x="56" y="199"/>
                    <a:pt x="47" y="194"/>
                    <a:pt x="39" y="190"/>
                  </a:cubicBezTo>
                  <a:cubicBezTo>
                    <a:pt x="30" y="186"/>
                    <a:pt x="20" y="182"/>
                    <a:pt x="12" y="176"/>
                  </a:cubicBezTo>
                  <a:cubicBezTo>
                    <a:pt x="7" y="173"/>
                    <a:pt x="14" y="177"/>
                    <a:pt x="15" y="178"/>
                  </a:cubicBezTo>
                  <a:cubicBezTo>
                    <a:pt x="17" y="179"/>
                    <a:pt x="19" y="180"/>
                    <a:pt x="21" y="181"/>
                  </a:cubicBezTo>
                  <a:cubicBezTo>
                    <a:pt x="26" y="183"/>
                    <a:pt x="31" y="186"/>
                    <a:pt x="36" y="188"/>
                  </a:cubicBezTo>
                  <a:cubicBezTo>
                    <a:pt x="41" y="190"/>
                    <a:pt x="46" y="192"/>
                    <a:pt x="51" y="195"/>
                  </a:cubicBezTo>
                  <a:cubicBezTo>
                    <a:pt x="56" y="197"/>
                    <a:pt x="60" y="199"/>
                    <a:pt x="64" y="201"/>
                  </a:cubicBezTo>
                  <a:cubicBezTo>
                    <a:pt x="64" y="202"/>
                    <a:pt x="64" y="203"/>
                    <a:pt x="64" y="204"/>
                  </a:cubicBezTo>
                  <a:close/>
                  <a:moveTo>
                    <a:pt x="65" y="212"/>
                  </a:moveTo>
                  <a:cubicBezTo>
                    <a:pt x="54" y="205"/>
                    <a:pt x="43" y="199"/>
                    <a:pt x="32" y="194"/>
                  </a:cubicBezTo>
                  <a:cubicBezTo>
                    <a:pt x="33" y="195"/>
                    <a:pt x="35" y="195"/>
                    <a:pt x="36" y="196"/>
                  </a:cubicBezTo>
                  <a:cubicBezTo>
                    <a:pt x="46" y="200"/>
                    <a:pt x="55" y="206"/>
                    <a:pt x="65" y="210"/>
                  </a:cubicBezTo>
                  <a:cubicBezTo>
                    <a:pt x="65" y="211"/>
                    <a:pt x="65" y="211"/>
                    <a:pt x="65" y="212"/>
                  </a:cubicBezTo>
                  <a:close/>
                  <a:moveTo>
                    <a:pt x="65" y="218"/>
                  </a:moveTo>
                  <a:cubicBezTo>
                    <a:pt x="48" y="205"/>
                    <a:pt x="29" y="197"/>
                    <a:pt x="10" y="188"/>
                  </a:cubicBezTo>
                  <a:cubicBezTo>
                    <a:pt x="20" y="193"/>
                    <a:pt x="31" y="197"/>
                    <a:pt x="42" y="202"/>
                  </a:cubicBezTo>
                  <a:cubicBezTo>
                    <a:pt x="47" y="204"/>
                    <a:pt x="52" y="207"/>
                    <a:pt x="56" y="210"/>
                  </a:cubicBezTo>
                  <a:cubicBezTo>
                    <a:pt x="59" y="211"/>
                    <a:pt x="62" y="213"/>
                    <a:pt x="65" y="213"/>
                  </a:cubicBezTo>
                  <a:cubicBezTo>
                    <a:pt x="65" y="215"/>
                    <a:pt x="65" y="216"/>
                    <a:pt x="65" y="218"/>
                  </a:cubicBezTo>
                  <a:close/>
                  <a:moveTo>
                    <a:pt x="66" y="234"/>
                  </a:moveTo>
                  <a:cubicBezTo>
                    <a:pt x="62" y="232"/>
                    <a:pt x="58" y="230"/>
                    <a:pt x="54" y="228"/>
                  </a:cubicBezTo>
                  <a:cubicBezTo>
                    <a:pt x="50" y="224"/>
                    <a:pt x="45" y="221"/>
                    <a:pt x="39" y="219"/>
                  </a:cubicBezTo>
                  <a:cubicBezTo>
                    <a:pt x="34" y="216"/>
                    <a:pt x="28" y="214"/>
                    <a:pt x="23" y="211"/>
                  </a:cubicBezTo>
                  <a:cubicBezTo>
                    <a:pt x="21" y="210"/>
                    <a:pt x="20" y="209"/>
                    <a:pt x="18" y="208"/>
                  </a:cubicBezTo>
                  <a:cubicBezTo>
                    <a:pt x="26" y="212"/>
                    <a:pt x="34" y="215"/>
                    <a:pt x="41" y="219"/>
                  </a:cubicBezTo>
                  <a:cubicBezTo>
                    <a:pt x="46" y="222"/>
                    <a:pt x="51" y="224"/>
                    <a:pt x="56" y="227"/>
                  </a:cubicBezTo>
                  <a:cubicBezTo>
                    <a:pt x="59" y="229"/>
                    <a:pt x="62" y="231"/>
                    <a:pt x="66" y="232"/>
                  </a:cubicBezTo>
                  <a:cubicBezTo>
                    <a:pt x="66" y="233"/>
                    <a:pt x="66" y="233"/>
                    <a:pt x="66" y="234"/>
                  </a:cubicBezTo>
                  <a:close/>
                  <a:moveTo>
                    <a:pt x="67" y="254"/>
                  </a:moveTo>
                  <a:cubicBezTo>
                    <a:pt x="63" y="251"/>
                    <a:pt x="59" y="249"/>
                    <a:pt x="55" y="247"/>
                  </a:cubicBezTo>
                  <a:cubicBezTo>
                    <a:pt x="49" y="244"/>
                    <a:pt x="44" y="242"/>
                    <a:pt x="39" y="240"/>
                  </a:cubicBezTo>
                  <a:cubicBezTo>
                    <a:pt x="32" y="237"/>
                    <a:pt x="25" y="234"/>
                    <a:pt x="18" y="231"/>
                  </a:cubicBezTo>
                  <a:cubicBezTo>
                    <a:pt x="23" y="233"/>
                    <a:pt x="29" y="234"/>
                    <a:pt x="34" y="236"/>
                  </a:cubicBezTo>
                  <a:cubicBezTo>
                    <a:pt x="45" y="240"/>
                    <a:pt x="56" y="245"/>
                    <a:pt x="67" y="250"/>
                  </a:cubicBezTo>
                  <a:cubicBezTo>
                    <a:pt x="67" y="251"/>
                    <a:pt x="67" y="252"/>
                    <a:pt x="67" y="254"/>
                  </a:cubicBezTo>
                  <a:close/>
                  <a:moveTo>
                    <a:pt x="66" y="254"/>
                  </a:moveTo>
                  <a:cubicBezTo>
                    <a:pt x="69" y="255"/>
                    <a:pt x="64" y="253"/>
                    <a:pt x="62" y="252"/>
                  </a:cubicBezTo>
                  <a:cubicBezTo>
                    <a:pt x="64" y="253"/>
                    <a:pt x="65" y="253"/>
                    <a:pt x="66" y="254"/>
                  </a:cubicBezTo>
                  <a:close/>
                  <a:moveTo>
                    <a:pt x="70" y="277"/>
                  </a:moveTo>
                  <a:cubicBezTo>
                    <a:pt x="67" y="275"/>
                    <a:pt x="63" y="274"/>
                    <a:pt x="59" y="273"/>
                  </a:cubicBezTo>
                  <a:cubicBezTo>
                    <a:pt x="55" y="271"/>
                    <a:pt x="50" y="269"/>
                    <a:pt x="46" y="267"/>
                  </a:cubicBezTo>
                  <a:cubicBezTo>
                    <a:pt x="48" y="268"/>
                    <a:pt x="51" y="269"/>
                    <a:pt x="53" y="270"/>
                  </a:cubicBezTo>
                  <a:cubicBezTo>
                    <a:pt x="59" y="272"/>
                    <a:pt x="64" y="274"/>
                    <a:pt x="70" y="275"/>
                  </a:cubicBezTo>
                  <a:cubicBezTo>
                    <a:pt x="70" y="276"/>
                    <a:pt x="70" y="277"/>
                    <a:pt x="70" y="277"/>
                  </a:cubicBezTo>
                  <a:close/>
                  <a:moveTo>
                    <a:pt x="24" y="264"/>
                  </a:moveTo>
                  <a:cubicBezTo>
                    <a:pt x="28" y="265"/>
                    <a:pt x="31" y="266"/>
                    <a:pt x="34" y="267"/>
                  </a:cubicBezTo>
                  <a:cubicBezTo>
                    <a:pt x="40" y="269"/>
                    <a:pt x="47" y="271"/>
                    <a:pt x="53" y="273"/>
                  </a:cubicBezTo>
                  <a:cubicBezTo>
                    <a:pt x="59" y="275"/>
                    <a:pt x="64" y="277"/>
                    <a:pt x="70" y="278"/>
                  </a:cubicBezTo>
                  <a:cubicBezTo>
                    <a:pt x="70" y="279"/>
                    <a:pt x="70" y="281"/>
                    <a:pt x="70" y="282"/>
                  </a:cubicBezTo>
                  <a:cubicBezTo>
                    <a:pt x="56" y="273"/>
                    <a:pt x="40" y="270"/>
                    <a:pt x="24" y="264"/>
                  </a:cubicBezTo>
                  <a:close/>
                  <a:moveTo>
                    <a:pt x="51" y="265"/>
                  </a:moveTo>
                  <a:cubicBezTo>
                    <a:pt x="57" y="267"/>
                    <a:pt x="63" y="270"/>
                    <a:pt x="69" y="273"/>
                  </a:cubicBezTo>
                  <a:cubicBezTo>
                    <a:pt x="69" y="273"/>
                    <a:pt x="69" y="274"/>
                    <a:pt x="69" y="275"/>
                  </a:cubicBezTo>
                  <a:cubicBezTo>
                    <a:pt x="65" y="272"/>
                    <a:pt x="60" y="270"/>
                    <a:pt x="55" y="268"/>
                  </a:cubicBezTo>
                  <a:cubicBezTo>
                    <a:pt x="54" y="267"/>
                    <a:pt x="52" y="266"/>
                    <a:pt x="51" y="265"/>
                  </a:cubicBezTo>
                  <a:close/>
                  <a:moveTo>
                    <a:pt x="38" y="257"/>
                  </a:moveTo>
                  <a:cubicBezTo>
                    <a:pt x="32" y="255"/>
                    <a:pt x="25" y="252"/>
                    <a:pt x="19" y="250"/>
                  </a:cubicBezTo>
                  <a:cubicBezTo>
                    <a:pt x="14" y="247"/>
                    <a:pt x="10" y="245"/>
                    <a:pt x="5" y="243"/>
                  </a:cubicBezTo>
                  <a:cubicBezTo>
                    <a:pt x="14" y="247"/>
                    <a:pt x="26" y="251"/>
                    <a:pt x="37" y="255"/>
                  </a:cubicBezTo>
                  <a:cubicBezTo>
                    <a:pt x="43" y="257"/>
                    <a:pt x="50" y="260"/>
                    <a:pt x="56" y="263"/>
                  </a:cubicBezTo>
                  <a:cubicBezTo>
                    <a:pt x="60" y="265"/>
                    <a:pt x="64" y="267"/>
                    <a:pt x="69" y="268"/>
                  </a:cubicBezTo>
                  <a:cubicBezTo>
                    <a:pt x="69" y="269"/>
                    <a:pt x="69" y="270"/>
                    <a:pt x="69" y="272"/>
                  </a:cubicBezTo>
                  <a:cubicBezTo>
                    <a:pt x="59" y="266"/>
                    <a:pt x="49" y="261"/>
                    <a:pt x="38" y="257"/>
                  </a:cubicBezTo>
                  <a:close/>
                  <a:moveTo>
                    <a:pt x="54" y="261"/>
                  </a:moveTo>
                  <a:cubicBezTo>
                    <a:pt x="54" y="261"/>
                    <a:pt x="55" y="262"/>
                    <a:pt x="56" y="262"/>
                  </a:cubicBezTo>
                  <a:cubicBezTo>
                    <a:pt x="58" y="263"/>
                    <a:pt x="61" y="264"/>
                    <a:pt x="64" y="265"/>
                  </a:cubicBezTo>
                  <a:cubicBezTo>
                    <a:pt x="65" y="265"/>
                    <a:pt x="67" y="267"/>
                    <a:pt x="69" y="267"/>
                  </a:cubicBezTo>
                  <a:cubicBezTo>
                    <a:pt x="66" y="267"/>
                    <a:pt x="64" y="266"/>
                    <a:pt x="62" y="265"/>
                  </a:cubicBezTo>
                  <a:cubicBezTo>
                    <a:pt x="59" y="264"/>
                    <a:pt x="56" y="262"/>
                    <a:pt x="54" y="261"/>
                  </a:cubicBezTo>
                  <a:close/>
                  <a:moveTo>
                    <a:pt x="38" y="254"/>
                  </a:moveTo>
                  <a:cubicBezTo>
                    <a:pt x="31" y="251"/>
                    <a:pt x="24" y="249"/>
                    <a:pt x="17" y="246"/>
                  </a:cubicBezTo>
                  <a:cubicBezTo>
                    <a:pt x="16" y="245"/>
                    <a:pt x="15" y="245"/>
                    <a:pt x="14" y="244"/>
                  </a:cubicBezTo>
                  <a:cubicBezTo>
                    <a:pt x="15" y="244"/>
                    <a:pt x="15" y="244"/>
                    <a:pt x="16" y="244"/>
                  </a:cubicBezTo>
                  <a:cubicBezTo>
                    <a:pt x="22" y="246"/>
                    <a:pt x="28" y="248"/>
                    <a:pt x="34" y="250"/>
                  </a:cubicBezTo>
                  <a:cubicBezTo>
                    <a:pt x="40" y="252"/>
                    <a:pt x="46" y="254"/>
                    <a:pt x="52" y="256"/>
                  </a:cubicBezTo>
                  <a:cubicBezTo>
                    <a:pt x="58" y="259"/>
                    <a:pt x="63" y="262"/>
                    <a:pt x="68" y="263"/>
                  </a:cubicBezTo>
                  <a:cubicBezTo>
                    <a:pt x="68" y="264"/>
                    <a:pt x="68" y="265"/>
                    <a:pt x="68" y="266"/>
                  </a:cubicBezTo>
                  <a:cubicBezTo>
                    <a:pt x="65" y="264"/>
                    <a:pt x="61" y="263"/>
                    <a:pt x="58" y="262"/>
                  </a:cubicBezTo>
                  <a:cubicBezTo>
                    <a:pt x="51" y="259"/>
                    <a:pt x="45" y="256"/>
                    <a:pt x="38" y="254"/>
                  </a:cubicBezTo>
                  <a:close/>
                  <a:moveTo>
                    <a:pt x="36" y="248"/>
                  </a:moveTo>
                  <a:cubicBezTo>
                    <a:pt x="30" y="245"/>
                    <a:pt x="24" y="244"/>
                    <a:pt x="18" y="241"/>
                  </a:cubicBezTo>
                  <a:cubicBezTo>
                    <a:pt x="24" y="243"/>
                    <a:pt x="30" y="245"/>
                    <a:pt x="35" y="247"/>
                  </a:cubicBezTo>
                  <a:cubicBezTo>
                    <a:pt x="41" y="249"/>
                    <a:pt x="47" y="251"/>
                    <a:pt x="53" y="253"/>
                  </a:cubicBezTo>
                  <a:cubicBezTo>
                    <a:pt x="58" y="255"/>
                    <a:pt x="63" y="258"/>
                    <a:pt x="68" y="259"/>
                  </a:cubicBezTo>
                  <a:cubicBezTo>
                    <a:pt x="68" y="260"/>
                    <a:pt x="68" y="261"/>
                    <a:pt x="68" y="262"/>
                  </a:cubicBezTo>
                  <a:cubicBezTo>
                    <a:pt x="57" y="257"/>
                    <a:pt x="47" y="252"/>
                    <a:pt x="36" y="248"/>
                  </a:cubicBezTo>
                  <a:close/>
                  <a:moveTo>
                    <a:pt x="68" y="258"/>
                  </a:moveTo>
                  <a:cubicBezTo>
                    <a:pt x="59" y="253"/>
                    <a:pt x="49" y="250"/>
                    <a:pt x="40" y="246"/>
                  </a:cubicBezTo>
                  <a:cubicBezTo>
                    <a:pt x="30" y="242"/>
                    <a:pt x="20" y="238"/>
                    <a:pt x="10" y="234"/>
                  </a:cubicBezTo>
                  <a:cubicBezTo>
                    <a:pt x="10" y="234"/>
                    <a:pt x="11" y="234"/>
                    <a:pt x="11" y="234"/>
                  </a:cubicBezTo>
                  <a:cubicBezTo>
                    <a:pt x="14" y="235"/>
                    <a:pt x="17" y="236"/>
                    <a:pt x="20" y="237"/>
                  </a:cubicBezTo>
                  <a:cubicBezTo>
                    <a:pt x="25" y="239"/>
                    <a:pt x="31" y="241"/>
                    <a:pt x="36" y="243"/>
                  </a:cubicBezTo>
                  <a:cubicBezTo>
                    <a:pt x="47" y="246"/>
                    <a:pt x="57" y="251"/>
                    <a:pt x="67" y="255"/>
                  </a:cubicBezTo>
                  <a:cubicBezTo>
                    <a:pt x="67" y="256"/>
                    <a:pt x="68" y="257"/>
                    <a:pt x="68" y="258"/>
                  </a:cubicBezTo>
                  <a:close/>
                  <a:moveTo>
                    <a:pt x="4" y="225"/>
                  </a:moveTo>
                  <a:cubicBezTo>
                    <a:pt x="4" y="224"/>
                    <a:pt x="5" y="223"/>
                    <a:pt x="5" y="221"/>
                  </a:cubicBezTo>
                  <a:cubicBezTo>
                    <a:pt x="5" y="222"/>
                    <a:pt x="6" y="222"/>
                    <a:pt x="6" y="222"/>
                  </a:cubicBezTo>
                  <a:cubicBezTo>
                    <a:pt x="7" y="222"/>
                    <a:pt x="7" y="222"/>
                    <a:pt x="7" y="222"/>
                  </a:cubicBezTo>
                  <a:cubicBezTo>
                    <a:pt x="17" y="227"/>
                    <a:pt x="28" y="231"/>
                    <a:pt x="39" y="236"/>
                  </a:cubicBezTo>
                  <a:cubicBezTo>
                    <a:pt x="43" y="238"/>
                    <a:pt x="47" y="240"/>
                    <a:pt x="52" y="242"/>
                  </a:cubicBezTo>
                  <a:cubicBezTo>
                    <a:pt x="57" y="244"/>
                    <a:pt x="62" y="246"/>
                    <a:pt x="66" y="249"/>
                  </a:cubicBezTo>
                  <a:cubicBezTo>
                    <a:pt x="68" y="251"/>
                    <a:pt x="63" y="248"/>
                    <a:pt x="63" y="248"/>
                  </a:cubicBezTo>
                  <a:cubicBezTo>
                    <a:pt x="62" y="247"/>
                    <a:pt x="61" y="247"/>
                    <a:pt x="60" y="246"/>
                  </a:cubicBezTo>
                  <a:cubicBezTo>
                    <a:pt x="57" y="245"/>
                    <a:pt x="54" y="244"/>
                    <a:pt x="51" y="242"/>
                  </a:cubicBezTo>
                  <a:cubicBezTo>
                    <a:pt x="46" y="240"/>
                    <a:pt x="41" y="238"/>
                    <a:pt x="36" y="236"/>
                  </a:cubicBezTo>
                  <a:cubicBezTo>
                    <a:pt x="30" y="234"/>
                    <a:pt x="25" y="233"/>
                    <a:pt x="19" y="231"/>
                  </a:cubicBezTo>
                  <a:cubicBezTo>
                    <a:pt x="14" y="229"/>
                    <a:pt x="9" y="227"/>
                    <a:pt x="4" y="225"/>
                  </a:cubicBezTo>
                  <a:close/>
                  <a:moveTo>
                    <a:pt x="6" y="211"/>
                  </a:moveTo>
                  <a:cubicBezTo>
                    <a:pt x="6" y="209"/>
                    <a:pt x="6" y="207"/>
                    <a:pt x="6" y="205"/>
                  </a:cubicBezTo>
                  <a:cubicBezTo>
                    <a:pt x="6" y="205"/>
                    <a:pt x="6" y="205"/>
                    <a:pt x="7" y="205"/>
                  </a:cubicBezTo>
                  <a:cubicBezTo>
                    <a:pt x="10" y="209"/>
                    <a:pt x="14" y="211"/>
                    <a:pt x="18" y="213"/>
                  </a:cubicBezTo>
                  <a:cubicBezTo>
                    <a:pt x="23" y="216"/>
                    <a:pt x="29" y="219"/>
                    <a:pt x="34" y="222"/>
                  </a:cubicBezTo>
                  <a:cubicBezTo>
                    <a:pt x="39" y="225"/>
                    <a:pt x="44" y="228"/>
                    <a:pt x="50" y="231"/>
                  </a:cubicBezTo>
                  <a:cubicBezTo>
                    <a:pt x="51" y="231"/>
                    <a:pt x="52" y="232"/>
                    <a:pt x="54" y="233"/>
                  </a:cubicBezTo>
                  <a:cubicBezTo>
                    <a:pt x="48" y="230"/>
                    <a:pt x="42" y="228"/>
                    <a:pt x="37" y="225"/>
                  </a:cubicBezTo>
                  <a:cubicBezTo>
                    <a:pt x="31" y="222"/>
                    <a:pt x="25" y="220"/>
                    <a:pt x="20" y="217"/>
                  </a:cubicBezTo>
                  <a:cubicBezTo>
                    <a:pt x="15" y="215"/>
                    <a:pt x="11" y="212"/>
                    <a:pt x="6" y="211"/>
                  </a:cubicBezTo>
                  <a:cubicBezTo>
                    <a:pt x="6" y="211"/>
                    <a:pt x="6" y="211"/>
                    <a:pt x="6" y="211"/>
                  </a:cubicBezTo>
                  <a:close/>
                  <a:moveTo>
                    <a:pt x="40" y="160"/>
                  </a:moveTo>
                  <a:cubicBezTo>
                    <a:pt x="43" y="160"/>
                    <a:pt x="46" y="159"/>
                    <a:pt x="49" y="158"/>
                  </a:cubicBezTo>
                  <a:cubicBezTo>
                    <a:pt x="49" y="158"/>
                    <a:pt x="50" y="158"/>
                    <a:pt x="50" y="158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50" y="159"/>
                    <a:pt x="50" y="159"/>
                    <a:pt x="50" y="159"/>
                  </a:cubicBezTo>
                  <a:cubicBezTo>
                    <a:pt x="48" y="159"/>
                    <a:pt x="45" y="160"/>
                    <a:pt x="43" y="160"/>
                  </a:cubicBezTo>
                  <a:cubicBezTo>
                    <a:pt x="42" y="160"/>
                    <a:pt x="41" y="160"/>
                    <a:pt x="40" y="160"/>
                  </a:cubicBezTo>
                  <a:close/>
                  <a:moveTo>
                    <a:pt x="53" y="158"/>
                  </a:moveTo>
                  <a:cubicBezTo>
                    <a:pt x="53" y="158"/>
                    <a:pt x="53" y="158"/>
                    <a:pt x="53" y="157"/>
                  </a:cubicBezTo>
                  <a:cubicBezTo>
                    <a:pt x="55" y="157"/>
                    <a:pt x="56" y="157"/>
                    <a:pt x="58" y="157"/>
                  </a:cubicBezTo>
                  <a:cubicBezTo>
                    <a:pt x="58" y="157"/>
                    <a:pt x="58" y="158"/>
                    <a:pt x="58" y="158"/>
                  </a:cubicBezTo>
                  <a:cubicBezTo>
                    <a:pt x="56" y="158"/>
                    <a:pt x="54" y="158"/>
                    <a:pt x="53" y="159"/>
                  </a:cubicBezTo>
                  <a:cubicBezTo>
                    <a:pt x="53" y="159"/>
                    <a:pt x="53" y="158"/>
                    <a:pt x="53" y="158"/>
                  </a:cubicBezTo>
                  <a:close/>
                  <a:moveTo>
                    <a:pt x="61" y="156"/>
                  </a:moveTo>
                  <a:cubicBezTo>
                    <a:pt x="61" y="156"/>
                    <a:pt x="62" y="156"/>
                    <a:pt x="63" y="156"/>
                  </a:cubicBezTo>
                  <a:cubicBezTo>
                    <a:pt x="63" y="157"/>
                    <a:pt x="63" y="157"/>
                    <a:pt x="63" y="158"/>
                  </a:cubicBezTo>
                  <a:cubicBezTo>
                    <a:pt x="63" y="158"/>
                    <a:pt x="63" y="158"/>
                    <a:pt x="63" y="158"/>
                  </a:cubicBezTo>
                  <a:cubicBezTo>
                    <a:pt x="62" y="158"/>
                    <a:pt x="61" y="158"/>
                    <a:pt x="60" y="158"/>
                  </a:cubicBezTo>
                  <a:cubicBezTo>
                    <a:pt x="60" y="158"/>
                    <a:pt x="60" y="157"/>
                    <a:pt x="61" y="157"/>
                  </a:cubicBezTo>
                  <a:cubicBezTo>
                    <a:pt x="61" y="157"/>
                    <a:pt x="61" y="157"/>
                    <a:pt x="61" y="156"/>
                  </a:cubicBezTo>
                  <a:close/>
                  <a:moveTo>
                    <a:pt x="66" y="156"/>
                  </a:moveTo>
                  <a:cubicBezTo>
                    <a:pt x="67" y="156"/>
                    <a:pt x="68" y="156"/>
                    <a:pt x="69" y="156"/>
                  </a:cubicBezTo>
                  <a:cubicBezTo>
                    <a:pt x="69" y="156"/>
                    <a:pt x="69" y="157"/>
                    <a:pt x="69" y="158"/>
                  </a:cubicBezTo>
                  <a:cubicBezTo>
                    <a:pt x="68" y="158"/>
                    <a:pt x="68" y="158"/>
                    <a:pt x="67" y="158"/>
                  </a:cubicBezTo>
                  <a:cubicBezTo>
                    <a:pt x="67" y="158"/>
                    <a:pt x="66" y="158"/>
                    <a:pt x="66" y="158"/>
                  </a:cubicBezTo>
                  <a:cubicBezTo>
                    <a:pt x="66" y="157"/>
                    <a:pt x="66" y="156"/>
                    <a:pt x="66" y="156"/>
                  </a:cubicBezTo>
                  <a:close/>
                  <a:moveTo>
                    <a:pt x="72" y="156"/>
                  </a:moveTo>
                  <a:cubicBezTo>
                    <a:pt x="73" y="156"/>
                    <a:pt x="74" y="156"/>
                    <a:pt x="74" y="156"/>
                  </a:cubicBezTo>
                  <a:cubicBezTo>
                    <a:pt x="74" y="156"/>
                    <a:pt x="74" y="157"/>
                    <a:pt x="74" y="158"/>
                  </a:cubicBezTo>
                  <a:cubicBezTo>
                    <a:pt x="73" y="158"/>
                    <a:pt x="73" y="158"/>
                    <a:pt x="72" y="158"/>
                  </a:cubicBezTo>
                  <a:cubicBezTo>
                    <a:pt x="72" y="157"/>
                    <a:pt x="72" y="156"/>
                    <a:pt x="72" y="156"/>
                  </a:cubicBezTo>
                  <a:close/>
                  <a:moveTo>
                    <a:pt x="79" y="156"/>
                  </a:moveTo>
                  <a:cubicBezTo>
                    <a:pt x="79" y="157"/>
                    <a:pt x="79" y="157"/>
                    <a:pt x="79" y="158"/>
                  </a:cubicBezTo>
                  <a:cubicBezTo>
                    <a:pt x="78" y="158"/>
                    <a:pt x="78" y="158"/>
                    <a:pt x="77" y="158"/>
                  </a:cubicBezTo>
                  <a:cubicBezTo>
                    <a:pt x="77" y="157"/>
                    <a:pt x="77" y="157"/>
                    <a:pt x="77" y="156"/>
                  </a:cubicBezTo>
                  <a:cubicBezTo>
                    <a:pt x="78" y="156"/>
                    <a:pt x="78" y="156"/>
                    <a:pt x="79" y="156"/>
                  </a:cubicBezTo>
                  <a:close/>
                  <a:moveTo>
                    <a:pt x="81" y="156"/>
                  </a:moveTo>
                  <a:cubicBezTo>
                    <a:pt x="83" y="156"/>
                    <a:pt x="84" y="156"/>
                    <a:pt x="85" y="156"/>
                  </a:cubicBezTo>
                  <a:cubicBezTo>
                    <a:pt x="85" y="157"/>
                    <a:pt x="85" y="158"/>
                    <a:pt x="85" y="159"/>
                  </a:cubicBezTo>
                  <a:cubicBezTo>
                    <a:pt x="84" y="159"/>
                    <a:pt x="83" y="159"/>
                    <a:pt x="82" y="158"/>
                  </a:cubicBezTo>
                  <a:cubicBezTo>
                    <a:pt x="82" y="158"/>
                    <a:pt x="82" y="157"/>
                    <a:pt x="81" y="156"/>
                  </a:cubicBezTo>
                  <a:close/>
                  <a:moveTo>
                    <a:pt x="88" y="157"/>
                  </a:moveTo>
                  <a:cubicBezTo>
                    <a:pt x="89" y="157"/>
                    <a:pt x="90" y="157"/>
                    <a:pt x="91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1" y="158"/>
                    <a:pt x="91" y="159"/>
                    <a:pt x="91" y="160"/>
                  </a:cubicBezTo>
                  <a:cubicBezTo>
                    <a:pt x="90" y="159"/>
                    <a:pt x="89" y="159"/>
                    <a:pt x="88" y="159"/>
                  </a:cubicBezTo>
                  <a:cubicBezTo>
                    <a:pt x="88" y="159"/>
                    <a:pt x="88" y="159"/>
                    <a:pt x="88" y="159"/>
                  </a:cubicBezTo>
                  <a:cubicBezTo>
                    <a:pt x="88" y="158"/>
                    <a:pt x="88" y="158"/>
                    <a:pt x="88" y="157"/>
                  </a:cubicBezTo>
                  <a:close/>
                  <a:moveTo>
                    <a:pt x="103" y="314"/>
                  </a:moveTo>
                  <a:cubicBezTo>
                    <a:pt x="103" y="313"/>
                    <a:pt x="103" y="312"/>
                    <a:pt x="103" y="311"/>
                  </a:cubicBezTo>
                  <a:cubicBezTo>
                    <a:pt x="103" y="312"/>
                    <a:pt x="104" y="312"/>
                    <a:pt x="105" y="313"/>
                  </a:cubicBezTo>
                  <a:cubicBezTo>
                    <a:pt x="109" y="316"/>
                    <a:pt x="105" y="314"/>
                    <a:pt x="103" y="314"/>
                  </a:cubicBezTo>
                  <a:close/>
                  <a:moveTo>
                    <a:pt x="110" y="310"/>
                  </a:moveTo>
                  <a:cubicBezTo>
                    <a:pt x="107" y="308"/>
                    <a:pt x="105" y="307"/>
                    <a:pt x="102" y="305"/>
                  </a:cubicBezTo>
                  <a:cubicBezTo>
                    <a:pt x="102" y="304"/>
                    <a:pt x="102" y="303"/>
                    <a:pt x="102" y="302"/>
                  </a:cubicBezTo>
                  <a:cubicBezTo>
                    <a:pt x="107" y="307"/>
                    <a:pt x="113" y="310"/>
                    <a:pt x="118" y="315"/>
                  </a:cubicBezTo>
                  <a:cubicBezTo>
                    <a:pt x="117" y="314"/>
                    <a:pt x="115" y="313"/>
                    <a:pt x="113" y="312"/>
                  </a:cubicBezTo>
                  <a:cubicBezTo>
                    <a:pt x="113" y="312"/>
                    <a:pt x="110" y="310"/>
                    <a:pt x="110" y="310"/>
                  </a:cubicBezTo>
                  <a:close/>
                  <a:moveTo>
                    <a:pt x="111" y="313"/>
                  </a:moveTo>
                  <a:cubicBezTo>
                    <a:pt x="112" y="316"/>
                    <a:pt x="108" y="313"/>
                    <a:pt x="108" y="313"/>
                  </a:cubicBezTo>
                  <a:cubicBezTo>
                    <a:pt x="107" y="312"/>
                    <a:pt x="107" y="311"/>
                    <a:pt x="106" y="311"/>
                  </a:cubicBezTo>
                  <a:cubicBezTo>
                    <a:pt x="105" y="310"/>
                    <a:pt x="104" y="310"/>
                    <a:pt x="103" y="309"/>
                  </a:cubicBezTo>
                  <a:cubicBezTo>
                    <a:pt x="102" y="308"/>
                    <a:pt x="102" y="307"/>
                    <a:pt x="102" y="306"/>
                  </a:cubicBezTo>
                  <a:cubicBezTo>
                    <a:pt x="105" y="309"/>
                    <a:pt x="108" y="311"/>
                    <a:pt x="111" y="313"/>
                  </a:cubicBezTo>
                  <a:close/>
                  <a:moveTo>
                    <a:pt x="101" y="297"/>
                  </a:moveTo>
                  <a:cubicBezTo>
                    <a:pt x="108" y="304"/>
                    <a:pt x="116" y="309"/>
                    <a:pt x="123" y="315"/>
                  </a:cubicBezTo>
                  <a:cubicBezTo>
                    <a:pt x="124" y="315"/>
                    <a:pt x="124" y="315"/>
                    <a:pt x="124" y="316"/>
                  </a:cubicBezTo>
                  <a:cubicBezTo>
                    <a:pt x="124" y="316"/>
                    <a:pt x="124" y="316"/>
                    <a:pt x="124" y="316"/>
                  </a:cubicBezTo>
                  <a:cubicBezTo>
                    <a:pt x="123" y="315"/>
                    <a:pt x="121" y="314"/>
                    <a:pt x="121" y="313"/>
                  </a:cubicBezTo>
                  <a:cubicBezTo>
                    <a:pt x="119" y="312"/>
                    <a:pt x="117" y="310"/>
                    <a:pt x="114" y="309"/>
                  </a:cubicBezTo>
                  <a:cubicBezTo>
                    <a:pt x="110" y="306"/>
                    <a:pt x="106" y="304"/>
                    <a:pt x="102" y="301"/>
                  </a:cubicBezTo>
                  <a:cubicBezTo>
                    <a:pt x="102" y="301"/>
                    <a:pt x="102" y="301"/>
                    <a:pt x="102" y="301"/>
                  </a:cubicBezTo>
                  <a:cubicBezTo>
                    <a:pt x="101" y="300"/>
                    <a:pt x="101" y="299"/>
                    <a:pt x="101" y="297"/>
                  </a:cubicBezTo>
                  <a:close/>
                  <a:moveTo>
                    <a:pt x="100" y="293"/>
                  </a:moveTo>
                  <a:cubicBezTo>
                    <a:pt x="100" y="293"/>
                    <a:pt x="100" y="293"/>
                    <a:pt x="100" y="293"/>
                  </a:cubicBezTo>
                  <a:cubicBezTo>
                    <a:pt x="108" y="301"/>
                    <a:pt x="118" y="305"/>
                    <a:pt x="127" y="312"/>
                  </a:cubicBezTo>
                  <a:cubicBezTo>
                    <a:pt x="125" y="311"/>
                    <a:pt x="124" y="311"/>
                    <a:pt x="123" y="310"/>
                  </a:cubicBezTo>
                  <a:cubicBezTo>
                    <a:pt x="121" y="308"/>
                    <a:pt x="118" y="307"/>
                    <a:pt x="116" y="305"/>
                  </a:cubicBezTo>
                  <a:cubicBezTo>
                    <a:pt x="111" y="302"/>
                    <a:pt x="106" y="299"/>
                    <a:pt x="101" y="296"/>
                  </a:cubicBezTo>
                  <a:cubicBezTo>
                    <a:pt x="101" y="295"/>
                    <a:pt x="100" y="294"/>
                    <a:pt x="100" y="293"/>
                  </a:cubicBezTo>
                  <a:close/>
                  <a:moveTo>
                    <a:pt x="100" y="289"/>
                  </a:moveTo>
                  <a:cubicBezTo>
                    <a:pt x="103" y="293"/>
                    <a:pt x="108" y="295"/>
                    <a:pt x="113" y="298"/>
                  </a:cubicBezTo>
                  <a:cubicBezTo>
                    <a:pt x="119" y="303"/>
                    <a:pt x="127" y="307"/>
                    <a:pt x="133" y="313"/>
                  </a:cubicBezTo>
                  <a:cubicBezTo>
                    <a:pt x="136" y="316"/>
                    <a:pt x="133" y="313"/>
                    <a:pt x="132" y="312"/>
                  </a:cubicBezTo>
                  <a:cubicBezTo>
                    <a:pt x="131" y="311"/>
                    <a:pt x="130" y="310"/>
                    <a:pt x="128" y="310"/>
                  </a:cubicBezTo>
                  <a:cubicBezTo>
                    <a:pt x="126" y="308"/>
                    <a:pt x="123" y="306"/>
                    <a:pt x="120" y="304"/>
                  </a:cubicBezTo>
                  <a:cubicBezTo>
                    <a:pt x="114" y="300"/>
                    <a:pt x="108" y="296"/>
                    <a:pt x="101" y="293"/>
                  </a:cubicBezTo>
                  <a:cubicBezTo>
                    <a:pt x="101" y="292"/>
                    <a:pt x="100" y="293"/>
                    <a:pt x="100" y="293"/>
                  </a:cubicBezTo>
                  <a:cubicBezTo>
                    <a:pt x="100" y="292"/>
                    <a:pt x="100" y="291"/>
                    <a:pt x="100" y="289"/>
                  </a:cubicBezTo>
                  <a:close/>
                  <a:moveTo>
                    <a:pt x="103" y="291"/>
                  </a:moveTo>
                  <a:cubicBezTo>
                    <a:pt x="104" y="292"/>
                    <a:pt x="102" y="291"/>
                    <a:pt x="101" y="290"/>
                  </a:cubicBezTo>
                  <a:cubicBezTo>
                    <a:pt x="102" y="291"/>
                    <a:pt x="103" y="291"/>
                    <a:pt x="105" y="292"/>
                  </a:cubicBezTo>
                  <a:cubicBezTo>
                    <a:pt x="104" y="292"/>
                    <a:pt x="104" y="292"/>
                    <a:pt x="103" y="291"/>
                  </a:cubicBezTo>
                  <a:close/>
                  <a:moveTo>
                    <a:pt x="99" y="285"/>
                  </a:moveTo>
                  <a:cubicBezTo>
                    <a:pt x="104" y="289"/>
                    <a:pt x="110" y="293"/>
                    <a:pt x="116" y="296"/>
                  </a:cubicBezTo>
                  <a:cubicBezTo>
                    <a:pt x="121" y="300"/>
                    <a:pt x="126" y="304"/>
                    <a:pt x="132" y="308"/>
                  </a:cubicBezTo>
                  <a:cubicBezTo>
                    <a:pt x="131" y="307"/>
                    <a:pt x="131" y="307"/>
                    <a:pt x="130" y="307"/>
                  </a:cubicBezTo>
                  <a:cubicBezTo>
                    <a:pt x="127" y="305"/>
                    <a:pt x="123" y="303"/>
                    <a:pt x="120" y="301"/>
                  </a:cubicBezTo>
                  <a:cubicBezTo>
                    <a:pt x="113" y="297"/>
                    <a:pt x="106" y="293"/>
                    <a:pt x="100" y="288"/>
                  </a:cubicBezTo>
                  <a:cubicBezTo>
                    <a:pt x="100" y="287"/>
                    <a:pt x="99" y="286"/>
                    <a:pt x="99" y="285"/>
                  </a:cubicBezTo>
                  <a:close/>
                  <a:moveTo>
                    <a:pt x="99" y="280"/>
                  </a:moveTo>
                  <a:cubicBezTo>
                    <a:pt x="104" y="286"/>
                    <a:pt x="113" y="290"/>
                    <a:pt x="119" y="295"/>
                  </a:cubicBezTo>
                  <a:cubicBezTo>
                    <a:pt x="124" y="298"/>
                    <a:pt x="129" y="301"/>
                    <a:pt x="134" y="305"/>
                  </a:cubicBezTo>
                  <a:cubicBezTo>
                    <a:pt x="135" y="306"/>
                    <a:pt x="135" y="307"/>
                    <a:pt x="136" y="307"/>
                  </a:cubicBezTo>
                  <a:cubicBezTo>
                    <a:pt x="131" y="304"/>
                    <a:pt x="126" y="300"/>
                    <a:pt x="121" y="297"/>
                  </a:cubicBezTo>
                  <a:cubicBezTo>
                    <a:pt x="114" y="292"/>
                    <a:pt x="106" y="289"/>
                    <a:pt x="99" y="284"/>
                  </a:cubicBezTo>
                  <a:cubicBezTo>
                    <a:pt x="99" y="282"/>
                    <a:pt x="99" y="281"/>
                    <a:pt x="99" y="280"/>
                  </a:cubicBezTo>
                  <a:close/>
                  <a:moveTo>
                    <a:pt x="99" y="275"/>
                  </a:moveTo>
                  <a:cubicBezTo>
                    <a:pt x="106" y="282"/>
                    <a:pt x="115" y="287"/>
                    <a:pt x="123" y="293"/>
                  </a:cubicBezTo>
                  <a:cubicBezTo>
                    <a:pt x="128" y="297"/>
                    <a:pt x="133" y="300"/>
                    <a:pt x="138" y="304"/>
                  </a:cubicBezTo>
                  <a:cubicBezTo>
                    <a:pt x="139" y="304"/>
                    <a:pt x="140" y="305"/>
                    <a:pt x="140" y="306"/>
                  </a:cubicBezTo>
                  <a:cubicBezTo>
                    <a:pt x="135" y="302"/>
                    <a:pt x="129" y="298"/>
                    <a:pt x="124" y="295"/>
                  </a:cubicBezTo>
                  <a:cubicBezTo>
                    <a:pt x="115" y="290"/>
                    <a:pt x="106" y="285"/>
                    <a:pt x="99" y="278"/>
                  </a:cubicBezTo>
                  <a:cubicBezTo>
                    <a:pt x="99" y="278"/>
                    <a:pt x="99" y="277"/>
                    <a:pt x="99" y="277"/>
                  </a:cubicBezTo>
                  <a:cubicBezTo>
                    <a:pt x="99" y="276"/>
                    <a:pt x="99" y="276"/>
                    <a:pt x="99" y="275"/>
                  </a:cubicBezTo>
                  <a:close/>
                  <a:moveTo>
                    <a:pt x="98" y="270"/>
                  </a:moveTo>
                  <a:cubicBezTo>
                    <a:pt x="101" y="274"/>
                    <a:pt x="106" y="277"/>
                    <a:pt x="109" y="279"/>
                  </a:cubicBezTo>
                  <a:cubicBezTo>
                    <a:pt x="113" y="283"/>
                    <a:pt x="118" y="286"/>
                    <a:pt x="122" y="289"/>
                  </a:cubicBezTo>
                  <a:cubicBezTo>
                    <a:pt x="128" y="292"/>
                    <a:pt x="134" y="296"/>
                    <a:pt x="139" y="300"/>
                  </a:cubicBezTo>
                  <a:cubicBezTo>
                    <a:pt x="136" y="298"/>
                    <a:pt x="133" y="296"/>
                    <a:pt x="130" y="294"/>
                  </a:cubicBezTo>
                  <a:cubicBezTo>
                    <a:pt x="119" y="288"/>
                    <a:pt x="108" y="282"/>
                    <a:pt x="98" y="274"/>
                  </a:cubicBezTo>
                  <a:cubicBezTo>
                    <a:pt x="98" y="273"/>
                    <a:pt x="98" y="272"/>
                    <a:pt x="98" y="270"/>
                  </a:cubicBezTo>
                  <a:close/>
                  <a:moveTo>
                    <a:pt x="98" y="264"/>
                  </a:moveTo>
                  <a:cubicBezTo>
                    <a:pt x="103" y="272"/>
                    <a:pt x="114" y="277"/>
                    <a:pt x="121" y="282"/>
                  </a:cubicBezTo>
                  <a:cubicBezTo>
                    <a:pt x="126" y="286"/>
                    <a:pt x="132" y="290"/>
                    <a:pt x="137" y="293"/>
                  </a:cubicBezTo>
                  <a:cubicBezTo>
                    <a:pt x="141" y="296"/>
                    <a:pt x="144" y="298"/>
                    <a:pt x="147" y="300"/>
                  </a:cubicBezTo>
                  <a:cubicBezTo>
                    <a:pt x="142" y="297"/>
                    <a:pt x="136" y="294"/>
                    <a:pt x="131" y="291"/>
                  </a:cubicBezTo>
                  <a:cubicBezTo>
                    <a:pt x="120" y="284"/>
                    <a:pt x="107" y="278"/>
                    <a:pt x="98" y="269"/>
                  </a:cubicBezTo>
                  <a:cubicBezTo>
                    <a:pt x="98" y="267"/>
                    <a:pt x="98" y="266"/>
                    <a:pt x="98" y="264"/>
                  </a:cubicBezTo>
                  <a:close/>
                  <a:moveTo>
                    <a:pt x="98" y="258"/>
                  </a:moveTo>
                  <a:cubicBezTo>
                    <a:pt x="100" y="261"/>
                    <a:pt x="105" y="264"/>
                    <a:pt x="108" y="267"/>
                  </a:cubicBezTo>
                  <a:cubicBezTo>
                    <a:pt x="115" y="272"/>
                    <a:pt x="121" y="276"/>
                    <a:pt x="128" y="281"/>
                  </a:cubicBezTo>
                  <a:cubicBezTo>
                    <a:pt x="135" y="286"/>
                    <a:pt x="143" y="291"/>
                    <a:pt x="150" y="296"/>
                  </a:cubicBezTo>
                  <a:cubicBezTo>
                    <a:pt x="155" y="299"/>
                    <a:pt x="160" y="303"/>
                    <a:pt x="165" y="306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64" y="306"/>
                    <a:pt x="163" y="305"/>
                    <a:pt x="163" y="305"/>
                  </a:cubicBezTo>
                  <a:cubicBezTo>
                    <a:pt x="158" y="302"/>
                    <a:pt x="154" y="299"/>
                    <a:pt x="149" y="297"/>
                  </a:cubicBezTo>
                  <a:cubicBezTo>
                    <a:pt x="140" y="291"/>
                    <a:pt x="130" y="286"/>
                    <a:pt x="122" y="280"/>
                  </a:cubicBezTo>
                  <a:cubicBezTo>
                    <a:pt x="113" y="275"/>
                    <a:pt x="106" y="268"/>
                    <a:pt x="98" y="263"/>
                  </a:cubicBezTo>
                  <a:cubicBezTo>
                    <a:pt x="98" y="261"/>
                    <a:pt x="98" y="259"/>
                    <a:pt x="98" y="258"/>
                  </a:cubicBezTo>
                  <a:close/>
                  <a:moveTo>
                    <a:pt x="141" y="289"/>
                  </a:moveTo>
                  <a:cubicBezTo>
                    <a:pt x="132" y="283"/>
                    <a:pt x="122" y="276"/>
                    <a:pt x="113" y="269"/>
                  </a:cubicBezTo>
                  <a:cubicBezTo>
                    <a:pt x="109" y="266"/>
                    <a:pt x="105" y="264"/>
                    <a:pt x="102" y="261"/>
                  </a:cubicBezTo>
                  <a:cubicBezTo>
                    <a:pt x="100" y="260"/>
                    <a:pt x="99" y="259"/>
                    <a:pt x="98" y="257"/>
                  </a:cubicBezTo>
                  <a:cubicBezTo>
                    <a:pt x="98" y="257"/>
                    <a:pt x="98" y="257"/>
                    <a:pt x="98" y="256"/>
                  </a:cubicBezTo>
                  <a:cubicBezTo>
                    <a:pt x="99" y="257"/>
                    <a:pt x="100" y="258"/>
                    <a:pt x="101" y="259"/>
                  </a:cubicBezTo>
                  <a:cubicBezTo>
                    <a:pt x="102" y="260"/>
                    <a:pt x="104" y="261"/>
                    <a:pt x="105" y="262"/>
                  </a:cubicBezTo>
                  <a:cubicBezTo>
                    <a:pt x="113" y="268"/>
                    <a:pt x="121" y="273"/>
                    <a:pt x="129" y="279"/>
                  </a:cubicBezTo>
                  <a:cubicBezTo>
                    <a:pt x="139" y="286"/>
                    <a:pt x="148" y="292"/>
                    <a:pt x="157" y="299"/>
                  </a:cubicBezTo>
                  <a:cubicBezTo>
                    <a:pt x="159" y="301"/>
                    <a:pt x="161" y="302"/>
                    <a:pt x="163" y="304"/>
                  </a:cubicBezTo>
                  <a:cubicBezTo>
                    <a:pt x="163" y="304"/>
                    <a:pt x="163" y="304"/>
                    <a:pt x="163" y="304"/>
                  </a:cubicBezTo>
                  <a:cubicBezTo>
                    <a:pt x="155" y="300"/>
                    <a:pt x="148" y="294"/>
                    <a:pt x="141" y="289"/>
                  </a:cubicBezTo>
                  <a:close/>
                  <a:moveTo>
                    <a:pt x="169" y="305"/>
                  </a:moveTo>
                  <a:cubicBezTo>
                    <a:pt x="168" y="304"/>
                    <a:pt x="167" y="303"/>
                    <a:pt x="167" y="303"/>
                  </a:cubicBezTo>
                  <a:cubicBezTo>
                    <a:pt x="165" y="302"/>
                    <a:pt x="164" y="301"/>
                    <a:pt x="162" y="300"/>
                  </a:cubicBezTo>
                  <a:cubicBezTo>
                    <a:pt x="159" y="298"/>
                    <a:pt x="155" y="295"/>
                    <a:pt x="152" y="292"/>
                  </a:cubicBezTo>
                  <a:cubicBezTo>
                    <a:pt x="145" y="287"/>
                    <a:pt x="138" y="282"/>
                    <a:pt x="131" y="276"/>
                  </a:cubicBezTo>
                  <a:cubicBezTo>
                    <a:pt x="125" y="271"/>
                    <a:pt x="119" y="265"/>
                    <a:pt x="113" y="260"/>
                  </a:cubicBezTo>
                  <a:cubicBezTo>
                    <a:pt x="108" y="256"/>
                    <a:pt x="102" y="253"/>
                    <a:pt x="97" y="249"/>
                  </a:cubicBezTo>
                  <a:cubicBezTo>
                    <a:pt x="97" y="247"/>
                    <a:pt x="97" y="245"/>
                    <a:pt x="97" y="244"/>
                  </a:cubicBezTo>
                  <a:cubicBezTo>
                    <a:pt x="101" y="249"/>
                    <a:pt x="106" y="253"/>
                    <a:pt x="111" y="257"/>
                  </a:cubicBezTo>
                  <a:cubicBezTo>
                    <a:pt x="117" y="262"/>
                    <a:pt x="123" y="267"/>
                    <a:pt x="130" y="273"/>
                  </a:cubicBezTo>
                  <a:cubicBezTo>
                    <a:pt x="143" y="283"/>
                    <a:pt x="156" y="292"/>
                    <a:pt x="168" y="304"/>
                  </a:cubicBezTo>
                  <a:cubicBezTo>
                    <a:pt x="168" y="304"/>
                    <a:pt x="169" y="304"/>
                    <a:pt x="169" y="304"/>
                  </a:cubicBezTo>
                  <a:cubicBezTo>
                    <a:pt x="169" y="304"/>
                    <a:pt x="169" y="305"/>
                    <a:pt x="169" y="305"/>
                  </a:cubicBezTo>
                  <a:close/>
                  <a:moveTo>
                    <a:pt x="172" y="271"/>
                  </a:moveTo>
                  <a:cubicBezTo>
                    <a:pt x="162" y="262"/>
                    <a:pt x="151" y="254"/>
                    <a:pt x="140" y="246"/>
                  </a:cubicBezTo>
                  <a:cubicBezTo>
                    <a:pt x="131" y="240"/>
                    <a:pt x="122" y="235"/>
                    <a:pt x="114" y="229"/>
                  </a:cubicBezTo>
                  <a:cubicBezTo>
                    <a:pt x="112" y="228"/>
                    <a:pt x="111" y="227"/>
                    <a:pt x="110" y="226"/>
                  </a:cubicBezTo>
                  <a:cubicBezTo>
                    <a:pt x="106" y="223"/>
                    <a:pt x="102" y="221"/>
                    <a:pt x="99" y="218"/>
                  </a:cubicBezTo>
                  <a:cubicBezTo>
                    <a:pt x="97" y="216"/>
                    <a:pt x="96" y="215"/>
                    <a:pt x="94" y="214"/>
                  </a:cubicBezTo>
                  <a:cubicBezTo>
                    <a:pt x="94" y="212"/>
                    <a:pt x="94" y="211"/>
                    <a:pt x="94" y="210"/>
                  </a:cubicBezTo>
                  <a:cubicBezTo>
                    <a:pt x="95" y="210"/>
                    <a:pt x="96" y="211"/>
                    <a:pt x="97" y="211"/>
                  </a:cubicBezTo>
                  <a:cubicBezTo>
                    <a:pt x="97" y="212"/>
                    <a:pt x="97" y="212"/>
                    <a:pt x="97" y="212"/>
                  </a:cubicBezTo>
                  <a:cubicBezTo>
                    <a:pt x="98" y="213"/>
                    <a:pt x="99" y="213"/>
                    <a:pt x="100" y="214"/>
                  </a:cubicBezTo>
                  <a:cubicBezTo>
                    <a:pt x="102" y="216"/>
                    <a:pt x="104" y="218"/>
                    <a:pt x="106" y="220"/>
                  </a:cubicBezTo>
                  <a:cubicBezTo>
                    <a:pt x="109" y="223"/>
                    <a:pt x="113" y="226"/>
                    <a:pt x="116" y="228"/>
                  </a:cubicBezTo>
                  <a:cubicBezTo>
                    <a:pt x="125" y="235"/>
                    <a:pt x="134" y="240"/>
                    <a:pt x="143" y="246"/>
                  </a:cubicBezTo>
                  <a:cubicBezTo>
                    <a:pt x="150" y="251"/>
                    <a:pt x="156" y="256"/>
                    <a:pt x="162" y="261"/>
                  </a:cubicBezTo>
                  <a:cubicBezTo>
                    <a:pt x="165" y="263"/>
                    <a:pt x="167" y="265"/>
                    <a:pt x="169" y="268"/>
                  </a:cubicBezTo>
                  <a:cubicBezTo>
                    <a:pt x="170" y="269"/>
                    <a:pt x="177" y="275"/>
                    <a:pt x="172" y="271"/>
                  </a:cubicBezTo>
                  <a:close/>
                  <a:moveTo>
                    <a:pt x="136" y="241"/>
                  </a:moveTo>
                  <a:cubicBezTo>
                    <a:pt x="128" y="235"/>
                    <a:pt x="119" y="230"/>
                    <a:pt x="111" y="223"/>
                  </a:cubicBezTo>
                  <a:cubicBezTo>
                    <a:pt x="109" y="221"/>
                    <a:pt x="106" y="219"/>
                    <a:pt x="104" y="217"/>
                  </a:cubicBezTo>
                  <a:cubicBezTo>
                    <a:pt x="115" y="225"/>
                    <a:pt x="126" y="233"/>
                    <a:pt x="137" y="241"/>
                  </a:cubicBezTo>
                  <a:cubicBezTo>
                    <a:pt x="144" y="246"/>
                    <a:pt x="151" y="250"/>
                    <a:pt x="158" y="255"/>
                  </a:cubicBezTo>
                  <a:cubicBezTo>
                    <a:pt x="162" y="258"/>
                    <a:pt x="165" y="260"/>
                    <a:pt x="168" y="263"/>
                  </a:cubicBezTo>
                  <a:cubicBezTo>
                    <a:pt x="170" y="264"/>
                    <a:pt x="172" y="266"/>
                    <a:pt x="174" y="267"/>
                  </a:cubicBezTo>
                  <a:cubicBezTo>
                    <a:pt x="174" y="269"/>
                    <a:pt x="174" y="270"/>
                    <a:pt x="174" y="272"/>
                  </a:cubicBezTo>
                  <a:cubicBezTo>
                    <a:pt x="163" y="260"/>
                    <a:pt x="150" y="250"/>
                    <a:pt x="136" y="241"/>
                  </a:cubicBezTo>
                  <a:close/>
                  <a:moveTo>
                    <a:pt x="95" y="215"/>
                  </a:moveTo>
                  <a:cubicBezTo>
                    <a:pt x="95" y="215"/>
                    <a:pt x="95" y="215"/>
                    <a:pt x="95" y="215"/>
                  </a:cubicBezTo>
                  <a:cubicBezTo>
                    <a:pt x="95" y="215"/>
                    <a:pt x="95" y="215"/>
                    <a:pt x="95" y="215"/>
                  </a:cubicBezTo>
                  <a:close/>
                  <a:moveTo>
                    <a:pt x="115" y="231"/>
                  </a:moveTo>
                  <a:cubicBezTo>
                    <a:pt x="127" y="239"/>
                    <a:pt x="139" y="247"/>
                    <a:pt x="151" y="256"/>
                  </a:cubicBezTo>
                  <a:cubicBezTo>
                    <a:pt x="157" y="261"/>
                    <a:pt x="163" y="266"/>
                    <a:pt x="169" y="271"/>
                  </a:cubicBezTo>
                  <a:cubicBezTo>
                    <a:pt x="170" y="273"/>
                    <a:pt x="171" y="274"/>
                    <a:pt x="172" y="275"/>
                  </a:cubicBezTo>
                  <a:cubicBezTo>
                    <a:pt x="175" y="279"/>
                    <a:pt x="170" y="274"/>
                    <a:pt x="170" y="274"/>
                  </a:cubicBezTo>
                  <a:cubicBezTo>
                    <a:pt x="168" y="272"/>
                    <a:pt x="165" y="270"/>
                    <a:pt x="163" y="268"/>
                  </a:cubicBezTo>
                  <a:cubicBezTo>
                    <a:pt x="152" y="258"/>
                    <a:pt x="140" y="250"/>
                    <a:pt x="128" y="242"/>
                  </a:cubicBezTo>
                  <a:cubicBezTo>
                    <a:pt x="116" y="234"/>
                    <a:pt x="106" y="225"/>
                    <a:pt x="95" y="217"/>
                  </a:cubicBezTo>
                  <a:cubicBezTo>
                    <a:pt x="95" y="217"/>
                    <a:pt x="95" y="216"/>
                    <a:pt x="94" y="216"/>
                  </a:cubicBezTo>
                  <a:cubicBezTo>
                    <a:pt x="99" y="220"/>
                    <a:pt x="104" y="223"/>
                    <a:pt x="109" y="227"/>
                  </a:cubicBezTo>
                  <a:cubicBezTo>
                    <a:pt x="111" y="228"/>
                    <a:pt x="113" y="229"/>
                    <a:pt x="115" y="231"/>
                  </a:cubicBezTo>
                  <a:close/>
                  <a:moveTo>
                    <a:pt x="157" y="286"/>
                  </a:moveTo>
                  <a:cubicBezTo>
                    <a:pt x="151" y="280"/>
                    <a:pt x="144" y="274"/>
                    <a:pt x="137" y="268"/>
                  </a:cubicBezTo>
                  <a:cubicBezTo>
                    <a:pt x="130" y="262"/>
                    <a:pt x="123" y="256"/>
                    <a:pt x="116" y="251"/>
                  </a:cubicBezTo>
                  <a:cubicBezTo>
                    <a:pt x="112" y="247"/>
                    <a:pt x="108" y="243"/>
                    <a:pt x="104" y="239"/>
                  </a:cubicBezTo>
                  <a:cubicBezTo>
                    <a:pt x="107" y="242"/>
                    <a:pt x="110" y="245"/>
                    <a:pt x="114" y="247"/>
                  </a:cubicBezTo>
                  <a:cubicBezTo>
                    <a:pt x="121" y="253"/>
                    <a:pt x="128" y="258"/>
                    <a:pt x="135" y="263"/>
                  </a:cubicBezTo>
                  <a:cubicBezTo>
                    <a:pt x="143" y="269"/>
                    <a:pt x="150" y="275"/>
                    <a:pt x="157" y="281"/>
                  </a:cubicBezTo>
                  <a:cubicBezTo>
                    <a:pt x="160" y="284"/>
                    <a:pt x="163" y="287"/>
                    <a:pt x="166" y="290"/>
                  </a:cubicBezTo>
                  <a:cubicBezTo>
                    <a:pt x="168" y="292"/>
                    <a:pt x="170" y="293"/>
                    <a:pt x="172" y="295"/>
                  </a:cubicBezTo>
                  <a:cubicBezTo>
                    <a:pt x="172" y="296"/>
                    <a:pt x="172" y="298"/>
                    <a:pt x="172" y="299"/>
                  </a:cubicBezTo>
                  <a:cubicBezTo>
                    <a:pt x="168" y="294"/>
                    <a:pt x="162" y="290"/>
                    <a:pt x="157" y="286"/>
                  </a:cubicBezTo>
                  <a:close/>
                  <a:moveTo>
                    <a:pt x="95" y="226"/>
                  </a:moveTo>
                  <a:cubicBezTo>
                    <a:pt x="106" y="237"/>
                    <a:pt x="119" y="247"/>
                    <a:pt x="131" y="256"/>
                  </a:cubicBezTo>
                  <a:cubicBezTo>
                    <a:pt x="145" y="267"/>
                    <a:pt x="158" y="279"/>
                    <a:pt x="170" y="292"/>
                  </a:cubicBezTo>
                  <a:cubicBezTo>
                    <a:pt x="174" y="296"/>
                    <a:pt x="170" y="292"/>
                    <a:pt x="169" y="291"/>
                  </a:cubicBezTo>
                  <a:cubicBezTo>
                    <a:pt x="168" y="290"/>
                    <a:pt x="166" y="289"/>
                    <a:pt x="165" y="287"/>
                  </a:cubicBezTo>
                  <a:cubicBezTo>
                    <a:pt x="162" y="285"/>
                    <a:pt x="159" y="282"/>
                    <a:pt x="156" y="279"/>
                  </a:cubicBezTo>
                  <a:cubicBezTo>
                    <a:pt x="150" y="274"/>
                    <a:pt x="143" y="269"/>
                    <a:pt x="137" y="264"/>
                  </a:cubicBezTo>
                  <a:cubicBezTo>
                    <a:pt x="123" y="253"/>
                    <a:pt x="109" y="243"/>
                    <a:pt x="96" y="232"/>
                  </a:cubicBezTo>
                  <a:cubicBezTo>
                    <a:pt x="96" y="232"/>
                    <a:pt x="96" y="232"/>
                    <a:pt x="96" y="232"/>
                  </a:cubicBezTo>
                  <a:cubicBezTo>
                    <a:pt x="96" y="230"/>
                    <a:pt x="96" y="228"/>
                    <a:pt x="95" y="226"/>
                  </a:cubicBezTo>
                  <a:close/>
                  <a:moveTo>
                    <a:pt x="95" y="222"/>
                  </a:moveTo>
                  <a:cubicBezTo>
                    <a:pt x="108" y="233"/>
                    <a:pt x="121" y="244"/>
                    <a:pt x="135" y="254"/>
                  </a:cubicBezTo>
                  <a:cubicBezTo>
                    <a:pt x="142" y="260"/>
                    <a:pt x="150" y="266"/>
                    <a:pt x="157" y="272"/>
                  </a:cubicBezTo>
                  <a:cubicBezTo>
                    <a:pt x="160" y="274"/>
                    <a:pt x="163" y="277"/>
                    <a:pt x="166" y="280"/>
                  </a:cubicBezTo>
                  <a:cubicBezTo>
                    <a:pt x="168" y="282"/>
                    <a:pt x="170" y="283"/>
                    <a:pt x="171" y="285"/>
                  </a:cubicBezTo>
                  <a:cubicBezTo>
                    <a:pt x="174" y="288"/>
                    <a:pt x="170" y="284"/>
                    <a:pt x="169" y="284"/>
                  </a:cubicBezTo>
                  <a:cubicBezTo>
                    <a:pt x="156" y="273"/>
                    <a:pt x="144" y="262"/>
                    <a:pt x="130" y="252"/>
                  </a:cubicBezTo>
                  <a:cubicBezTo>
                    <a:pt x="123" y="246"/>
                    <a:pt x="115" y="241"/>
                    <a:pt x="108" y="235"/>
                  </a:cubicBezTo>
                  <a:cubicBezTo>
                    <a:pt x="105" y="233"/>
                    <a:pt x="102" y="231"/>
                    <a:pt x="100" y="228"/>
                  </a:cubicBezTo>
                  <a:cubicBezTo>
                    <a:pt x="99" y="227"/>
                    <a:pt x="97" y="225"/>
                    <a:pt x="95" y="224"/>
                  </a:cubicBezTo>
                  <a:cubicBezTo>
                    <a:pt x="95" y="223"/>
                    <a:pt x="95" y="223"/>
                    <a:pt x="95" y="222"/>
                  </a:cubicBezTo>
                  <a:close/>
                  <a:moveTo>
                    <a:pt x="173" y="286"/>
                  </a:moveTo>
                  <a:cubicBezTo>
                    <a:pt x="163" y="273"/>
                    <a:pt x="148" y="263"/>
                    <a:pt x="135" y="253"/>
                  </a:cubicBezTo>
                  <a:cubicBezTo>
                    <a:pt x="129" y="249"/>
                    <a:pt x="123" y="244"/>
                    <a:pt x="117" y="240"/>
                  </a:cubicBezTo>
                  <a:cubicBezTo>
                    <a:pt x="124" y="245"/>
                    <a:pt x="132" y="250"/>
                    <a:pt x="139" y="255"/>
                  </a:cubicBezTo>
                  <a:cubicBezTo>
                    <a:pt x="147" y="260"/>
                    <a:pt x="154" y="266"/>
                    <a:pt x="161" y="272"/>
                  </a:cubicBezTo>
                  <a:cubicBezTo>
                    <a:pt x="164" y="275"/>
                    <a:pt x="167" y="278"/>
                    <a:pt x="170" y="280"/>
                  </a:cubicBezTo>
                  <a:cubicBezTo>
                    <a:pt x="171" y="281"/>
                    <a:pt x="172" y="282"/>
                    <a:pt x="173" y="283"/>
                  </a:cubicBezTo>
                  <a:cubicBezTo>
                    <a:pt x="173" y="284"/>
                    <a:pt x="173" y="285"/>
                    <a:pt x="173" y="286"/>
                  </a:cubicBezTo>
                  <a:close/>
                  <a:moveTo>
                    <a:pt x="99" y="224"/>
                  </a:moveTo>
                  <a:cubicBezTo>
                    <a:pt x="101" y="226"/>
                    <a:pt x="103" y="228"/>
                    <a:pt x="105" y="230"/>
                  </a:cubicBezTo>
                  <a:cubicBezTo>
                    <a:pt x="104" y="229"/>
                    <a:pt x="103" y="228"/>
                    <a:pt x="101" y="227"/>
                  </a:cubicBezTo>
                  <a:cubicBezTo>
                    <a:pt x="99" y="225"/>
                    <a:pt x="98" y="223"/>
                    <a:pt x="96" y="222"/>
                  </a:cubicBezTo>
                  <a:cubicBezTo>
                    <a:pt x="94" y="220"/>
                    <a:pt x="99" y="225"/>
                    <a:pt x="99" y="224"/>
                  </a:cubicBezTo>
                  <a:close/>
                  <a:moveTo>
                    <a:pt x="102" y="225"/>
                  </a:moveTo>
                  <a:cubicBezTo>
                    <a:pt x="103" y="227"/>
                    <a:pt x="105" y="228"/>
                    <a:pt x="107" y="229"/>
                  </a:cubicBezTo>
                  <a:cubicBezTo>
                    <a:pt x="114" y="234"/>
                    <a:pt x="120" y="239"/>
                    <a:pt x="127" y="243"/>
                  </a:cubicBezTo>
                  <a:cubicBezTo>
                    <a:pt x="135" y="249"/>
                    <a:pt x="143" y="254"/>
                    <a:pt x="151" y="261"/>
                  </a:cubicBezTo>
                  <a:cubicBezTo>
                    <a:pt x="154" y="264"/>
                    <a:pt x="157" y="267"/>
                    <a:pt x="161" y="270"/>
                  </a:cubicBezTo>
                  <a:cubicBezTo>
                    <a:pt x="163" y="272"/>
                    <a:pt x="167" y="274"/>
                    <a:pt x="169" y="277"/>
                  </a:cubicBezTo>
                  <a:cubicBezTo>
                    <a:pt x="170" y="278"/>
                    <a:pt x="171" y="279"/>
                    <a:pt x="172" y="280"/>
                  </a:cubicBezTo>
                  <a:cubicBezTo>
                    <a:pt x="173" y="281"/>
                    <a:pt x="173" y="282"/>
                    <a:pt x="171" y="281"/>
                  </a:cubicBezTo>
                  <a:cubicBezTo>
                    <a:pt x="170" y="279"/>
                    <a:pt x="169" y="278"/>
                    <a:pt x="167" y="277"/>
                  </a:cubicBezTo>
                  <a:cubicBezTo>
                    <a:pt x="164" y="274"/>
                    <a:pt x="160" y="270"/>
                    <a:pt x="157" y="267"/>
                  </a:cubicBezTo>
                  <a:cubicBezTo>
                    <a:pt x="150" y="262"/>
                    <a:pt x="144" y="257"/>
                    <a:pt x="137" y="252"/>
                  </a:cubicBezTo>
                  <a:cubicBezTo>
                    <a:pt x="128" y="246"/>
                    <a:pt x="120" y="241"/>
                    <a:pt x="112" y="235"/>
                  </a:cubicBezTo>
                  <a:cubicBezTo>
                    <a:pt x="108" y="232"/>
                    <a:pt x="105" y="228"/>
                    <a:pt x="102" y="225"/>
                  </a:cubicBezTo>
                  <a:close/>
                  <a:moveTo>
                    <a:pt x="95" y="218"/>
                  </a:moveTo>
                  <a:cubicBezTo>
                    <a:pt x="95" y="218"/>
                    <a:pt x="95" y="218"/>
                    <a:pt x="96" y="219"/>
                  </a:cubicBezTo>
                  <a:cubicBezTo>
                    <a:pt x="98" y="220"/>
                    <a:pt x="100" y="222"/>
                    <a:pt x="102" y="224"/>
                  </a:cubicBezTo>
                  <a:cubicBezTo>
                    <a:pt x="106" y="226"/>
                    <a:pt x="109" y="229"/>
                    <a:pt x="113" y="232"/>
                  </a:cubicBezTo>
                  <a:cubicBezTo>
                    <a:pt x="113" y="232"/>
                    <a:pt x="113" y="233"/>
                    <a:pt x="114" y="233"/>
                  </a:cubicBezTo>
                  <a:cubicBezTo>
                    <a:pt x="108" y="229"/>
                    <a:pt x="101" y="225"/>
                    <a:pt x="96" y="220"/>
                  </a:cubicBezTo>
                  <a:cubicBezTo>
                    <a:pt x="96" y="220"/>
                    <a:pt x="95" y="219"/>
                    <a:pt x="95" y="219"/>
                  </a:cubicBezTo>
                  <a:cubicBezTo>
                    <a:pt x="95" y="218"/>
                    <a:pt x="95" y="218"/>
                    <a:pt x="95" y="218"/>
                  </a:cubicBezTo>
                  <a:close/>
                  <a:moveTo>
                    <a:pt x="174" y="277"/>
                  </a:moveTo>
                  <a:cubicBezTo>
                    <a:pt x="174" y="279"/>
                    <a:pt x="174" y="280"/>
                    <a:pt x="173" y="281"/>
                  </a:cubicBezTo>
                  <a:cubicBezTo>
                    <a:pt x="169" y="275"/>
                    <a:pt x="163" y="271"/>
                    <a:pt x="157" y="266"/>
                  </a:cubicBezTo>
                  <a:cubicBezTo>
                    <a:pt x="151" y="260"/>
                    <a:pt x="145" y="254"/>
                    <a:pt x="138" y="250"/>
                  </a:cubicBezTo>
                  <a:cubicBezTo>
                    <a:pt x="132" y="245"/>
                    <a:pt x="126" y="241"/>
                    <a:pt x="120" y="237"/>
                  </a:cubicBezTo>
                  <a:cubicBezTo>
                    <a:pt x="124" y="240"/>
                    <a:pt x="129" y="243"/>
                    <a:pt x="133" y="246"/>
                  </a:cubicBezTo>
                  <a:cubicBezTo>
                    <a:pt x="142" y="252"/>
                    <a:pt x="150" y="258"/>
                    <a:pt x="158" y="265"/>
                  </a:cubicBezTo>
                  <a:cubicBezTo>
                    <a:pt x="162" y="268"/>
                    <a:pt x="165" y="271"/>
                    <a:pt x="169" y="274"/>
                  </a:cubicBezTo>
                  <a:cubicBezTo>
                    <a:pt x="170" y="275"/>
                    <a:pt x="172" y="277"/>
                    <a:pt x="174" y="277"/>
                  </a:cubicBezTo>
                  <a:close/>
                  <a:moveTo>
                    <a:pt x="173" y="287"/>
                  </a:moveTo>
                  <a:cubicBezTo>
                    <a:pt x="173" y="289"/>
                    <a:pt x="173" y="291"/>
                    <a:pt x="172" y="293"/>
                  </a:cubicBezTo>
                  <a:cubicBezTo>
                    <a:pt x="160" y="280"/>
                    <a:pt x="147" y="268"/>
                    <a:pt x="133" y="257"/>
                  </a:cubicBezTo>
                  <a:cubicBezTo>
                    <a:pt x="126" y="251"/>
                    <a:pt x="119" y="246"/>
                    <a:pt x="112" y="240"/>
                  </a:cubicBezTo>
                  <a:cubicBezTo>
                    <a:pt x="109" y="238"/>
                    <a:pt x="105" y="235"/>
                    <a:pt x="102" y="232"/>
                  </a:cubicBezTo>
                  <a:cubicBezTo>
                    <a:pt x="100" y="230"/>
                    <a:pt x="98" y="227"/>
                    <a:pt x="95" y="225"/>
                  </a:cubicBezTo>
                  <a:cubicBezTo>
                    <a:pt x="95" y="225"/>
                    <a:pt x="95" y="225"/>
                    <a:pt x="95" y="225"/>
                  </a:cubicBezTo>
                  <a:cubicBezTo>
                    <a:pt x="98" y="227"/>
                    <a:pt x="100" y="230"/>
                    <a:pt x="103" y="233"/>
                  </a:cubicBezTo>
                  <a:cubicBezTo>
                    <a:pt x="106" y="235"/>
                    <a:pt x="110" y="238"/>
                    <a:pt x="113" y="240"/>
                  </a:cubicBezTo>
                  <a:cubicBezTo>
                    <a:pt x="120" y="245"/>
                    <a:pt x="127" y="250"/>
                    <a:pt x="134" y="256"/>
                  </a:cubicBezTo>
                  <a:cubicBezTo>
                    <a:pt x="142" y="261"/>
                    <a:pt x="150" y="268"/>
                    <a:pt x="157" y="274"/>
                  </a:cubicBezTo>
                  <a:cubicBezTo>
                    <a:pt x="160" y="277"/>
                    <a:pt x="164" y="280"/>
                    <a:pt x="168" y="283"/>
                  </a:cubicBezTo>
                  <a:cubicBezTo>
                    <a:pt x="169" y="285"/>
                    <a:pt x="171" y="286"/>
                    <a:pt x="173" y="287"/>
                  </a:cubicBezTo>
                  <a:close/>
                  <a:moveTo>
                    <a:pt x="172" y="301"/>
                  </a:moveTo>
                  <a:cubicBezTo>
                    <a:pt x="172" y="301"/>
                    <a:pt x="171" y="301"/>
                    <a:pt x="171" y="301"/>
                  </a:cubicBezTo>
                  <a:cubicBezTo>
                    <a:pt x="171" y="301"/>
                    <a:pt x="172" y="301"/>
                    <a:pt x="172" y="301"/>
                  </a:cubicBezTo>
                  <a:cubicBezTo>
                    <a:pt x="172" y="301"/>
                    <a:pt x="172" y="301"/>
                    <a:pt x="172" y="301"/>
                  </a:cubicBezTo>
                  <a:close/>
                  <a:moveTo>
                    <a:pt x="171" y="302"/>
                  </a:moveTo>
                  <a:cubicBezTo>
                    <a:pt x="169" y="302"/>
                    <a:pt x="167" y="300"/>
                    <a:pt x="165" y="298"/>
                  </a:cubicBezTo>
                  <a:cubicBezTo>
                    <a:pt x="163" y="296"/>
                    <a:pt x="161" y="295"/>
                    <a:pt x="158" y="293"/>
                  </a:cubicBezTo>
                  <a:cubicBezTo>
                    <a:pt x="151" y="288"/>
                    <a:pt x="143" y="282"/>
                    <a:pt x="136" y="275"/>
                  </a:cubicBezTo>
                  <a:cubicBezTo>
                    <a:pt x="124" y="264"/>
                    <a:pt x="111" y="252"/>
                    <a:pt x="97" y="242"/>
                  </a:cubicBezTo>
                  <a:cubicBezTo>
                    <a:pt x="97" y="241"/>
                    <a:pt x="96" y="239"/>
                    <a:pt x="96" y="238"/>
                  </a:cubicBezTo>
                  <a:cubicBezTo>
                    <a:pt x="98" y="242"/>
                    <a:pt x="102" y="245"/>
                    <a:pt x="106" y="248"/>
                  </a:cubicBezTo>
                  <a:cubicBezTo>
                    <a:pt x="113" y="253"/>
                    <a:pt x="120" y="259"/>
                    <a:pt x="127" y="265"/>
                  </a:cubicBezTo>
                  <a:cubicBezTo>
                    <a:pt x="134" y="270"/>
                    <a:pt x="141" y="276"/>
                    <a:pt x="148" y="282"/>
                  </a:cubicBezTo>
                  <a:cubicBezTo>
                    <a:pt x="151" y="284"/>
                    <a:pt x="154" y="286"/>
                    <a:pt x="156" y="288"/>
                  </a:cubicBezTo>
                  <a:cubicBezTo>
                    <a:pt x="160" y="292"/>
                    <a:pt x="164" y="295"/>
                    <a:pt x="168" y="298"/>
                  </a:cubicBezTo>
                  <a:cubicBezTo>
                    <a:pt x="169" y="299"/>
                    <a:pt x="171" y="302"/>
                    <a:pt x="171" y="302"/>
                  </a:cubicBezTo>
                  <a:close/>
                  <a:moveTo>
                    <a:pt x="136" y="271"/>
                  </a:moveTo>
                  <a:cubicBezTo>
                    <a:pt x="129" y="265"/>
                    <a:pt x="121" y="260"/>
                    <a:pt x="114" y="254"/>
                  </a:cubicBezTo>
                  <a:cubicBezTo>
                    <a:pt x="109" y="249"/>
                    <a:pt x="101" y="245"/>
                    <a:pt x="98" y="239"/>
                  </a:cubicBezTo>
                  <a:cubicBezTo>
                    <a:pt x="96" y="236"/>
                    <a:pt x="99" y="239"/>
                    <a:pt x="99" y="240"/>
                  </a:cubicBezTo>
                  <a:cubicBezTo>
                    <a:pt x="101" y="241"/>
                    <a:pt x="102" y="242"/>
                    <a:pt x="103" y="243"/>
                  </a:cubicBezTo>
                  <a:cubicBezTo>
                    <a:pt x="106" y="246"/>
                    <a:pt x="110" y="247"/>
                    <a:pt x="113" y="250"/>
                  </a:cubicBezTo>
                  <a:cubicBezTo>
                    <a:pt x="120" y="255"/>
                    <a:pt x="127" y="262"/>
                    <a:pt x="134" y="268"/>
                  </a:cubicBezTo>
                  <a:cubicBezTo>
                    <a:pt x="137" y="271"/>
                    <a:pt x="141" y="274"/>
                    <a:pt x="144" y="278"/>
                  </a:cubicBezTo>
                  <a:cubicBezTo>
                    <a:pt x="142" y="275"/>
                    <a:pt x="139" y="273"/>
                    <a:pt x="136" y="271"/>
                  </a:cubicBezTo>
                  <a:close/>
                  <a:moveTo>
                    <a:pt x="140" y="279"/>
                  </a:moveTo>
                  <a:cubicBezTo>
                    <a:pt x="140" y="280"/>
                    <a:pt x="141" y="280"/>
                    <a:pt x="141" y="280"/>
                  </a:cubicBezTo>
                  <a:cubicBezTo>
                    <a:pt x="138" y="278"/>
                    <a:pt x="135" y="276"/>
                    <a:pt x="132" y="273"/>
                  </a:cubicBezTo>
                  <a:cubicBezTo>
                    <a:pt x="125" y="268"/>
                    <a:pt x="119" y="263"/>
                    <a:pt x="112" y="257"/>
                  </a:cubicBezTo>
                  <a:cubicBezTo>
                    <a:pt x="109" y="255"/>
                    <a:pt x="106" y="253"/>
                    <a:pt x="104" y="250"/>
                  </a:cubicBezTo>
                  <a:cubicBezTo>
                    <a:pt x="102" y="249"/>
                    <a:pt x="101" y="247"/>
                    <a:pt x="99" y="246"/>
                  </a:cubicBezTo>
                  <a:cubicBezTo>
                    <a:pt x="99" y="245"/>
                    <a:pt x="95" y="242"/>
                    <a:pt x="99" y="245"/>
                  </a:cubicBezTo>
                  <a:cubicBezTo>
                    <a:pt x="113" y="256"/>
                    <a:pt x="126" y="268"/>
                    <a:pt x="140" y="279"/>
                  </a:cubicBezTo>
                  <a:close/>
                  <a:moveTo>
                    <a:pt x="96" y="233"/>
                  </a:moveTo>
                  <a:cubicBezTo>
                    <a:pt x="102" y="239"/>
                    <a:pt x="107" y="244"/>
                    <a:pt x="113" y="249"/>
                  </a:cubicBezTo>
                  <a:cubicBezTo>
                    <a:pt x="120" y="255"/>
                    <a:pt x="127" y="260"/>
                    <a:pt x="134" y="266"/>
                  </a:cubicBezTo>
                  <a:cubicBezTo>
                    <a:pt x="141" y="272"/>
                    <a:pt x="148" y="278"/>
                    <a:pt x="154" y="284"/>
                  </a:cubicBezTo>
                  <a:cubicBezTo>
                    <a:pt x="157" y="287"/>
                    <a:pt x="160" y="290"/>
                    <a:pt x="163" y="293"/>
                  </a:cubicBezTo>
                  <a:cubicBezTo>
                    <a:pt x="166" y="295"/>
                    <a:pt x="169" y="297"/>
                    <a:pt x="171" y="300"/>
                  </a:cubicBezTo>
                  <a:cubicBezTo>
                    <a:pt x="170" y="297"/>
                    <a:pt x="166" y="295"/>
                    <a:pt x="164" y="293"/>
                  </a:cubicBezTo>
                  <a:cubicBezTo>
                    <a:pt x="160" y="290"/>
                    <a:pt x="157" y="288"/>
                    <a:pt x="154" y="285"/>
                  </a:cubicBezTo>
                  <a:cubicBezTo>
                    <a:pt x="148" y="279"/>
                    <a:pt x="141" y="273"/>
                    <a:pt x="134" y="267"/>
                  </a:cubicBezTo>
                  <a:cubicBezTo>
                    <a:pt x="128" y="262"/>
                    <a:pt x="121" y="256"/>
                    <a:pt x="114" y="250"/>
                  </a:cubicBezTo>
                  <a:cubicBezTo>
                    <a:pt x="108" y="245"/>
                    <a:pt x="102" y="242"/>
                    <a:pt x="96" y="236"/>
                  </a:cubicBezTo>
                  <a:cubicBezTo>
                    <a:pt x="96" y="236"/>
                    <a:pt x="96" y="236"/>
                    <a:pt x="96" y="236"/>
                  </a:cubicBezTo>
                  <a:cubicBezTo>
                    <a:pt x="96" y="235"/>
                    <a:pt x="96" y="234"/>
                    <a:pt x="96" y="233"/>
                  </a:cubicBezTo>
                  <a:close/>
                  <a:moveTo>
                    <a:pt x="95" y="219"/>
                  </a:moveTo>
                  <a:cubicBezTo>
                    <a:pt x="96" y="221"/>
                    <a:pt x="97" y="222"/>
                    <a:pt x="98" y="223"/>
                  </a:cubicBezTo>
                  <a:cubicBezTo>
                    <a:pt x="97" y="222"/>
                    <a:pt x="96" y="222"/>
                    <a:pt x="95" y="221"/>
                  </a:cubicBezTo>
                  <a:cubicBezTo>
                    <a:pt x="95" y="220"/>
                    <a:pt x="95" y="220"/>
                    <a:pt x="95" y="219"/>
                  </a:cubicBezTo>
                  <a:close/>
                  <a:moveTo>
                    <a:pt x="93" y="202"/>
                  </a:moveTo>
                  <a:cubicBezTo>
                    <a:pt x="108" y="217"/>
                    <a:pt x="126" y="229"/>
                    <a:pt x="143" y="242"/>
                  </a:cubicBezTo>
                  <a:cubicBezTo>
                    <a:pt x="151" y="248"/>
                    <a:pt x="160" y="254"/>
                    <a:pt x="168" y="261"/>
                  </a:cubicBezTo>
                  <a:cubicBezTo>
                    <a:pt x="170" y="262"/>
                    <a:pt x="172" y="264"/>
                    <a:pt x="173" y="265"/>
                  </a:cubicBezTo>
                  <a:cubicBezTo>
                    <a:pt x="175" y="266"/>
                    <a:pt x="175" y="267"/>
                    <a:pt x="173" y="266"/>
                  </a:cubicBezTo>
                  <a:cubicBezTo>
                    <a:pt x="171" y="264"/>
                    <a:pt x="169" y="262"/>
                    <a:pt x="167" y="261"/>
                  </a:cubicBezTo>
                  <a:cubicBezTo>
                    <a:pt x="163" y="258"/>
                    <a:pt x="159" y="255"/>
                    <a:pt x="154" y="252"/>
                  </a:cubicBezTo>
                  <a:cubicBezTo>
                    <a:pt x="145" y="245"/>
                    <a:pt x="135" y="239"/>
                    <a:pt x="125" y="232"/>
                  </a:cubicBezTo>
                  <a:cubicBezTo>
                    <a:pt x="115" y="225"/>
                    <a:pt x="106" y="217"/>
                    <a:pt x="96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5" y="210"/>
                    <a:pt x="95" y="209"/>
                    <a:pt x="94" y="209"/>
                  </a:cubicBezTo>
                  <a:cubicBezTo>
                    <a:pt x="94" y="206"/>
                    <a:pt x="93" y="204"/>
                    <a:pt x="93" y="202"/>
                  </a:cubicBezTo>
                  <a:close/>
                  <a:moveTo>
                    <a:pt x="93" y="195"/>
                  </a:moveTo>
                  <a:cubicBezTo>
                    <a:pt x="106" y="207"/>
                    <a:pt x="119" y="218"/>
                    <a:pt x="133" y="229"/>
                  </a:cubicBezTo>
                  <a:cubicBezTo>
                    <a:pt x="140" y="234"/>
                    <a:pt x="146" y="239"/>
                    <a:pt x="153" y="244"/>
                  </a:cubicBezTo>
                  <a:cubicBezTo>
                    <a:pt x="146" y="240"/>
                    <a:pt x="140" y="236"/>
                    <a:pt x="134" y="231"/>
                  </a:cubicBezTo>
                  <a:cubicBezTo>
                    <a:pt x="126" y="226"/>
                    <a:pt x="119" y="221"/>
                    <a:pt x="112" y="215"/>
                  </a:cubicBezTo>
                  <a:cubicBezTo>
                    <a:pt x="105" y="211"/>
                    <a:pt x="100" y="205"/>
                    <a:pt x="93" y="201"/>
                  </a:cubicBezTo>
                  <a:cubicBezTo>
                    <a:pt x="93" y="200"/>
                    <a:pt x="93" y="199"/>
                    <a:pt x="93" y="198"/>
                  </a:cubicBezTo>
                  <a:cubicBezTo>
                    <a:pt x="93" y="197"/>
                    <a:pt x="93" y="196"/>
                    <a:pt x="93" y="195"/>
                  </a:cubicBezTo>
                  <a:close/>
                  <a:moveTo>
                    <a:pt x="92" y="194"/>
                  </a:moveTo>
                  <a:cubicBezTo>
                    <a:pt x="92" y="192"/>
                    <a:pt x="92" y="190"/>
                    <a:pt x="92" y="188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94" y="190"/>
                    <a:pt x="96" y="191"/>
                    <a:pt x="98" y="193"/>
                  </a:cubicBezTo>
                  <a:cubicBezTo>
                    <a:pt x="99" y="194"/>
                    <a:pt x="101" y="195"/>
                    <a:pt x="103" y="197"/>
                  </a:cubicBezTo>
                  <a:cubicBezTo>
                    <a:pt x="108" y="201"/>
                    <a:pt x="113" y="205"/>
                    <a:pt x="119" y="209"/>
                  </a:cubicBezTo>
                  <a:cubicBezTo>
                    <a:pt x="125" y="214"/>
                    <a:pt x="132" y="219"/>
                    <a:pt x="139" y="224"/>
                  </a:cubicBezTo>
                  <a:cubicBezTo>
                    <a:pt x="144" y="228"/>
                    <a:pt x="150" y="232"/>
                    <a:pt x="155" y="237"/>
                  </a:cubicBezTo>
                  <a:cubicBezTo>
                    <a:pt x="160" y="242"/>
                    <a:pt x="166" y="246"/>
                    <a:pt x="171" y="251"/>
                  </a:cubicBezTo>
                  <a:cubicBezTo>
                    <a:pt x="173" y="252"/>
                    <a:pt x="174" y="253"/>
                    <a:pt x="175" y="254"/>
                  </a:cubicBezTo>
                  <a:cubicBezTo>
                    <a:pt x="175" y="254"/>
                    <a:pt x="175" y="254"/>
                    <a:pt x="175" y="254"/>
                  </a:cubicBezTo>
                  <a:cubicBezTo>
                    <a:pt x="175" y="254"/>
                    <a:pt x="173" y="252"/>
                    <a:pt x="173" y="252"/>
                  </a:cubicBezTo>
                  <a:cubicBezTo>
                    <a:pt x="170" y="250"/>
                    <a:pt x="168" y="248"/>
                    <a:pt x="165" y="246"/>
                  </a:cubicBezTo>
                  <a:cubicBezTo>
                    <a:pt x="141" y="229"/>
                    <a:pt x="116" y="212"/>
                    <a:pt x="92" y="194"/>
                  </a:cubicBezTo>
                  <a:close/>
                  <a:moveTo>
                    <a:pt x="91" y="179"/>
                  </a:moveTo>
                  <a:cubicBezTo>
                    <a:pt x="100" y="188"/>
                    <a:pt x="110" y="196"/>
                    <a:pt x="120" y="204"/>
                  </a:cubicBezTo>
                  <a:cubicBezTo>
                    <a:pt x="132" y="212"/>
                    <a:pt x="143" y="220"/>
                    <a:pt x="154" y="229"/>
                  </a:cubicBezTo>
                  <a:cubicBezTo>
                    <a:pt x="159" y="234"/>
                    <a:pt x="164" y="239"/>
                    <a:pt x="170" y="244"/>
                  </a:cubicBezTo>
                  <a:cubicBezTo>
                    <a:pt x="172" y="245"/>
                    <a:pt x="173" y="247"/>
                    <a:pt x="175" y="248"/>
                  </a:cubicBezTo>
                  <a:cubicBezTo>
                    <a:pt x="173" y="247"/>
                    <a:pt x="171" y="245"/>
                    <a:pt x="168" y="243"/>
                  </a:cubicBezTo>
                  <a:cubicBezTo>
                    <a:pt x="157" y="234"/>
                    <a:pt x="145" y="225"/>
                    <a:pt x="133" y="217"/>
                  </a:cubicBezTo>
                  <a:cubicBezTo>
                    <a:pt x="121" y="209"/>
                    <a:pt x="110" y="199"/>
                    <a:pt x="98" y="191"/>
                  </a:cubicBezTo>
                  <a:cubicBezTo>
                    <a:pt x="97" y="191"/>
                    <a:pt x="96" y="191"/>
                    <a:pt x="96" y="190"/>
                  </a:cubicBezTo>
                  <a:cubicBezTo>
                    <a:pt x="94" y="189"/>
                    <a:pt x="93" y="188"/>
                    <a:pt x="92" y="187"/>
                  </a:cubicBezTo>
                  <a:cubicBezTo>
                    <a:pt x="91" y="184"/>
                    <a:pt x="91" y="182"/>
                    <a:pt x="91" y="179"/>
                  </a:cubicBezTo>
                  <a:close/>
                  <a:moveTo>
                    <a:pt x="94" y="181"/>
                  </a:moveTo>
                  <a:cubicBezTo>
                    <a:pt x="95" y="182"/>
                    <a:pt x="96" y="183"/>
                    <a:pt x="98" y="184"/>
                  </a:cubicBezTo>
                  <a:cubicBezTo>
                    <a:pt x="101" y="186"/>
                    <a:pt x="105" y="189"/>
                    <a:pt x="108" y="192"/>
                  </a:cubicBezTo>
                  <a:cubicBezTo>
                    <a:pt x="116" y="197"/>
                    <a:pt x="124" y="203"/>
                    <a:pt x="132" y="208"/>
                  </a:cubicBezTo>
                  <a:cubicBezTo>
                    <a:pt x="140" y="215"/>
                    <a:pt x="149" y="222"/>
                    <a:pt x="157" y="228"/>
                  </a:cubicBezTo>
                  <a:cubicBezTo>
                    <a:pt x="163" y="234"/>
                    <a:pt x="169" y="239"/>
                    <a:pt x="176" y="243"/>
                  </a:cubicBezTo>
                  <a:cubicBezTo>
                    <a:pt x="176" y="245"/>
                    <a:pt x="175" y="246"/>
                    <a:pt x="175" y="247"/>
                  </a:cubicBezTo>
                  <a:cubicBezTo>
                    <a:pt x="174" y="245"/>
                    <a:pt x="171" y="244"/>
                    <a:pt x="169" y="242"/>
                  </a:cubicBezTo>
                  <a:cubicBezTo>
                    <a:pt x="166" y="239"/>
                    <a:pt x="163" y="236"/>
                    <a:pt x="159" y="233"/>
                  </a:cubicBezTo>
                  <a:cubicBezTo>
                    <a:pt x="152" y="227"/>
                    <a:pt x="145" y="221"/>
                    <a:pt x="137" y="215"/>
                  </a:cubicBezTo>
                  <a:cubicBezTo>
                    <a:pt x="123" y="204"/>
                    <a:pt x="107" y="194"/>
                    <a:pt x="94" y="181"/>
                  </a:cubicBezTo>
                  <a:close/>
                  <a:moveTo>
                    <a:pt x="175" y="253"/>
                  </a:moveTo>
                  <a:cubicBezTo>
                    <a:pt x="153" y="233"/>
                    <a:pt x="128" y="215"/>
                    <a:pt x="104" y="197"/>
                  </a:cubicBezTo>
                  <a:cubicBezTo>
                    <a:pt x="106" y="198"/>
                    <a:pt x="108" y="199"/>
                    <a:pt x="109" y="200"/>
                  </a:cubicBezTo>
                  <a:cubicBezTo>
                    <a:pt x="117" y="206"/>
                    <a:pt x="125" y="212"/>
                    <a:pt x="133" y="218"/>
                  </a:cubicBezTo>
                  <a:cubicBezTo>
                    <a:pt x="141" y="223"/>
                    <a:pt x="149" y="229"/>
                    <a:pt x="157" y="235"/>
                  </a:cubicBezTo>
                  <a:cubicBezTo>
                    <a:pt x="161" y="238"/>
                    <a:pt x="165" y="241"/>
                    <a:pt x="169" y="244"/>
                  </a:cubicBezTo>
                  <a:cubicBezTo>
                    <a:pt x="171" y="246"/>
                    <a:pt x="173" y="248"/>
                    <a:pt x="175" y="249"/>
                  </a:cubicBezTo>
                  <a:cubicBezTo>
                    <a:pt x="175" y="251"/>
                    <a:pt x="175" y="252"/>
                    <a:pt x="175" y="253"/>
                  </a:cubicBezTo>
                  <a:close/>
                  <a:moveTo>
                    <a:pt x="175" y="260"/>
                  </a:moveTo>
                  <a:cubicBezTo>
                    <a:pt x="169" y="255"/>
                    <a:pt x="162" y="251"/>
                    <a:pt x="156" y="246"/>
                  </a:cubicBezTo>
                  <a:cubicBezTo>
                    <a:pt x="150" y="241"/>
                    <a:pt x="143" y="236"/>
                    <a:pt x="137" y="231"/>
                  </a:cubicBezTo>
                  <a:cubicBezTo>
                    <a:pt x="123" y="221"/>
                    <a:pt x="111" y="210"/>
                    <a:pt x="98" y="199"/>
                  </a:cubicBezTo>
                  <a:cubicBezTo>
                    <a:pt x="99" y="200"/>
                    <a:pt x="100" y="200"/>
                    <a:pt x="101" y="201"/>
                  </a:cubicBezTo>
                  <a:cubicBezTo>
                    <a:pt x="104" y="204"/>
                    <a:pt x="108" y="206"/>
                    <a:pt x="112" y="209"/>
                  </a:cubicBezTo>
                  <a:cubicBezTo>
                    <a:pt x="119" y="215"/>
                    <a:pt x="127" y="220"/>
                    <a:pt x="134" y="225"/>
                  </a:cubicBezTo>
                  <a:cubicBezTo>
                    <a:pt x="141" y="231"/>
                    <a:pt x="149" y="236"/>
                    <a:pt x="156" y="241"/>
                  </a:cubicBezTo>
                  <a:cubicBezTo>
                    <a:pt x="162" y="245"/>
                    <a:pt x="168" y="251"/>
                    <a:pt x="175" y="255"/>
                  </a:cubicBezTo>
                  <a:cubicBezTo>
                    <a:pt x="175" y="257"/>
                    <a:pt x="175" y="258"/>
                    <a:pt x="175" y="260"/>
                  </a:cubicBezTo>
                  <a:close/>
                  <a:moveTo>
                    <a:pt x="175" y="261"/>
                  </a:moveTo>
                  <a:cubicBezTo>
                    <a:pt x="173" y="259"/>
                    <a:pt x="169" y="256"/>
                    <a:pt x="166" y="254"/>
                  </a:cubicBezTo>
                  <a:cubicBezTo>
                    <a:pt x="165" y="253"/>
                    <a:pt x="164" y="253"/>
                    <a:pt x="163" y="252"/>
                  </a:cubicBezTo>
                  <a:cubicBezTo>
                    <a:pt x="167" y="255"/>
                    <a:pt x="172" y="258"/>
                    <a:pt x="175" y="261"/>
                  </a:cubicBezTo>
                  <a:cubicBezTo>
                    <a:pt x="175" y="261"/>
                    <a:pt x="175" y="261"/>
                    <a:pt x="175" y="261"/>
                  </a:cubicBezTo>
                  <a:close/>
                  <a:moveTo>
                    <a:pt x="175" y="196"/>
                  </a:moveTo>
                  <a:cubicBezTo>
                    <a:pt x="175" y="196"/>
                    <a:pt x="175" y="196"/>
                    <a:pt x="175" y="197"/>
                  </a:cubicBezTo>
                  <a:cubicBezTo>
                    <a:pt x="172" y="193"/>
                    <a:pt x="169" y="190"/>
                    <a:pt x="165" y="187"/>
                  </a:cubicBezTo>
                  <a:cubicBezTo>
                    <a:pt x="169" y="190"/>
                    <a:pt x="172" y="193"/>
                    <a:pt x="175" y="196"/>
                  </a:cubicBezTo>
                  <a:cubicBezTo>
                    <a:pt x="175" y="196"/>
                    <a:pt x="175" y="196"/>
                    <a:pt x="175" y="196"/>
                  </a:cubicBezTo>
                  <a:close/>
                  <a:moveTo>
                    <a:pt x="127" y="169"/>
                  </a:moveTo>
                  <a:cubicBezTo>
                    <a:pt x="128" y="171"/>
                    <a:pt x="130" y="173"/>
                    <a:pt x="132" y="174"/>
                  </a:cubicBezTo>
                  <a:cubicBezTo>
                    <a:pt x="132" y="176"/>
                    <a:pt x="132" y="177"/>
                    <a:pt x="132" y="179"/>
                  </a:cubicBezTo>
                  <a:cubicBezTo>
                    <a:pt x="126" y="174"/>
                    <a:pt x="121" y="170"/>
                    <a:pt x="115" y="166"/>
                  </a:cubicBezTo>
                  <a:cubicBezTo>
                    <a:pt x="119" y="167"/>
                    <a:pt x="123" y="168"/>
                    <a:pt x="127" y="169"/>
                  </a:cubicBezTo>
                  <a:close/>
                  <a:moveTo>
                    <a:pt x="114" y="166"/>
                  </a:moveTo>
                  <a:cubicBezTo>
                    <a:pt x="114" y="166"/>
                    <a:pt x="114" y="166"/>
                    <a:pt x="114" y="167"/>
                  </a:cubicBezTo>
                  <a:cubicBezTo>
                    <a:pt x="120" y="173"/>
                    <a:pt x="126" y="178"/>
                    <a:pt x="133" y="184"/>
                  </a:cubicBezTo>
                  <a:cubicBezTo>
                    <a:pt x="133" y="184"/>
                    <a:pt x="133" y="184"/>
                    <a:pt x="133" y="185"/>
                  </a:cubicBezTo>
                  <a:cubicBezTo>
                    <a:pt x="124" y="178"/>
                    <a:pt x="115" y="172"/>
                    <a:pt x="107" y="165"/>
                  </a:cubicBezTo>
                  <a:cubicBezTo>
                    <a:pt x="109" y="165"/>
                    <a:pt x="112" y="166"/>
                    <a:pt x="114" y="166"/>
                  </a:cubicBezTo>
                  <a:close/>
                  <a:moveTo>
                    <a:pt x="105" y="165"/>
                  </a:moveTo>
                  <a:cubicBezTo>
                    <a:pt x="105" y="165"/>
                    <a:pt x="105" y="165"/>
                    <a:pt x="105" y="165"/>
                  </a:cubicBezTo>
                  <a:cubicBezTo>
                    <a:pt x="114" y="174"/>
                    <a:pt x="124" y="182"/>
                    <a:pt x="135" y="189"/>
                  </a:cubicBezTo>
                  <a:cubicBezTo>
                    <a:pt x="135" y="190"/>
                    <a:pt x="136" y="191"/>
                    <a:pt x="137" y="191"/>
                  </a:cubicBezTo>
                  <a:cubicBezTo>
                    <a:pt x="139" y="192"/>
                    <a:pt x="140" y="193"/>
                    <a:pt x="141" y="194"/>
                  </a:cubicBezTo>
                  <a:cubicBezTo>
                    <a:pt x="148" y="198"/>
                    <a:pt x="154" y="203"/>
                    <a:pt x="160" y="209"/>
                  </a:cubicBezTo>
                  <a:cubicBezTo>
                    <a:pt x="163" y="212"/>
                    <a:pt x="166" y="214"/>
                    <a:pt x="169" y="217"/>
                  </a:cubicBezTo>
                  <a:cubicBezTo>
                    <a:pt x="171" y="220"/>
                    <a:pt x="173" y="223"/>
                    <a:pt x="176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3" y="223"/>
                    <a:pt x="171" y="221"/>
                    <a:pt x="169" y="219"/>
                  </a:cubicBezTo>
                  <a:cubicBezTo>
                    <a:pt x="167" y="217"/>
                    <a:pt x="165" y="215"/>
                    <a:pt x="163" y="214"/>
                  </a:cubicBezTo>
                  <a:cubicBezTo>
                    <a:pt x="158" y="208"/>
                    <a:pt x="151" y="203"/>
                    <a:pt x="145" y="198"/>
                  </a:cubicBezTo>
                  <a:cubicBezTo>
                    <a:pt x="143" y="197"/>
                    <a:pt x="141" y="195"/>
                    <a:pt x="138" y="194"/>
                  </a:cubicBezTo>
                  <a:cubicBezTo>
                    <a:pt x="138" y="194"/>
                    <a:pt x="138" y="194"/>
                    <a:pt x="138" y="194"/>
                  </a:cubicBezTo>
                  <a:cubicBezTo>
                    <a:pt x="125" y="184"/>
                    <a:pt x="113" y="174"/>
                    <a:pt x="100" y="164"/>
                  </a:cubicBezTo>
                  <a:cubicBezTo>
                    <a:pt x="102" y="164"/>
                    <a:pt x="103" y="164"/>
                    <a:pt x="105" y="165"/>
                  </a:cubicBezTo>
                  <a:close/>
                  <a:moveTo>
                    <a:pt x="131" y="170"/>
                  </a:moveTo>
                  <a:cubicBezTo>
                    <a:pt x="131" y="171"/>
                    <a:pt x="131" y="171"/>
                    <a:pt x="132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2" y="172"/>
                    <a:pt x="132" y="173"/>
                    <a:pt x="132" y="174"/>
                  </a:cubicBezTo>
                  <a:cubicBezTo>
                    <a:pt x="131" y="173"/>
                    <a:pt x="130" y="172"/>
                    <a:pt x="130" y="171"/>
                  </a:cubicBezTo>
                  <a:cubicBezTo>
                    <a:pt x="130" y="171"/>
                    <a:pt x="129" y="170"/>
                    <a:pt x="128" y="170"/>
                  </a:cubicBezTo>
                  <a:cubicBezTo>
                    <a:pt x="129" y="170"/>
                    <a:pt x="130" y="170"/>
                    <a:pt x="131" y="170"/>
                  </a:cubicBezTo>
                  <a:close/>
                  <a:moveTo>
                    <a:pt x="135" y="172"/>
                  </a:moveTo>
                  <a:cubicBezTo>
                    <a:pt x="135" y="172"/>
                    <a:pt x="135" y="173"/>
                    <a:pt x="135" y="173"/>
                  </a:cubicBezTo>
                  <a:cubicBezTo>
                    <a:pt x="135" y="173"/>
                    <a:pt x="135" y="173"/>
                    <a:pt x="135" y="172"/>
                  </a:cubicBezTo>
                  <a:cubicBezTo>
                    <a:pt x="135" y="172"/>
                    <a:pt x="135" y="172"/>
                    <a:pt x="135" y="172"/>
                  </a:cubicBezTo>
                  <a:close/>
                  <a:moveTo>
                    <a:pt x="139" y="179"/>
                  </a:moveTo>
                  <a:cubicBezTo>
                    <a:pt x="137" y="178"/>
                    <a:pt x="136" y="177"/>
                    <a:pt x="135" y="176"/>
                  </a:cubicBezTo>
                  <a:cubicBezTo>
                    <a:pt x="135" y="175"/>
                    <a:pt x="135" y="174"/>
                    <a:pt x="135" y="173"/>
                  </a:cubicBezTo>
                  <a:cubicBezTo>
                    <a:pt x="135" y="174"/>
                    <a:pt x="136" y="174"/>
                    <a:pt x="136" y="174"/>
                  </a:cubicBezTo>
                  <a:cubicBezTo>
                    <a:pt x="137" y="176"/>
                    <a:pt x="138" y="178"/>
                    <a:pt x="139" y="179"/>
                  </a:cubicBezTo>
                  <a:close/>
                  <a:moveTo>
                    <a:pt x="139" y="180"/>
                  </a:moveTo>
                  <a:cubicBezTo>
                    <a:pt x="139" y="181"/>
                    <a:pt x="140" y="183"/>
                    <a:pt x="140" y="184"/>
                  </a:cubicBezTo>
                  <a:cubicBezTo>
                    <a:pt x="138" y="183"/>
                    <a:pt x="137" y="182"/>
                    <a:pt x="135" y="181"/>
                  </a:cubicBezTo>
                  <a:cubicBezTo>
                    <a:pt x="135" y="179"/>
                    <a:pt x="135" y="178"/>
                    <a:pt x="135" y="177"/>
                  </a:cubicBezTo>
                  <a:cubicBezTo>
                    <a:pt x="135" y="177"/>
                    <a:pt x="136" y="177"/>
                    <a:pt x="136" y="178"/>
                  </a:cubicBezTo>
                  <a:cubicBezTo>
                    <a:pt x="137" y="178"/>
                    <a:pt x="138" y="179"/>
                    <a:pt x="139" y="180"/>
                  </a:cubicBezTo>
                  <a:close/>
                  <a:moveTo>
                    <a:pt x="135" y="182"/>
                  </a:moveTo>
                  <a:cubicBezTo>
                    <a:pt x="137" y="183"/>
                    <a:pt x="138" y="184"/>
                    <a:pt x="140" y="185"/>
                  </a:cubicBezTo>
                  <a:cubicBezTo>
                    <a:pt x="140" y="187"/>
                    <a:pt x="140" y="188"/>
                    <a:pt x="140" y="188"/>
                  </a:cubicBezTo>
                  <a:cubicBezTo>
                    <a:pt x="138" y="187"/>
                    <a:pt x="137" y="186"/>
                    <a:pt x="136" y="185"/>
                  </a:cubicBezTo>
                  <a:cubicBezTo>
                    <a:pt x="135" y="184"/>
                    <a:pt x="135" y="183"/>
                    <a:pt x="135" y="182"/>
                  </a:cubicBezTo>
                  <a:close/>
                  <a:moveTo>
                    <a:pt x="132" y="183"/>
                  </a:moveTo>
                  <a:cubicBezTo>
                    <a:pt x="128" y="179"/>
                    <a:pt x="123" y="175"/>
                    <a:pt x="119" y="171"/>
                  </a:cubicBezTo>
                  <a:cubicBezTo>
                    <a:pt x="118" y="170"/>
                    <a:pt x="118" y="169"/>
                    <a:pt x="117" y="168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9"/>
                    <a:pt x="119" y="170"/>
                    <a:pt x="120" y="171"/>
                  </a:cubicBezTo>
                  <a:cubicBezTo>
                    <a:pt x="123" y="173"/>
                    <a:pt x="126" y="175"/>
                    <a:pt x="129" y="177"/>
                  </a:cubicBezTo>
                  <a:cubicBezTo>
                    <a:pt x="130" y="178"/>
                    <a:pt x="131" y="179"/>
                    <a:pt x="132" y="180"/>
                  </a:cubicBezTo>
                  <a:cubicBezTo>
                    <a:pt x="132" y="181"/>
                    <a:pt x="132" y="182"/>
                    <a:pt x="132" y="183"/>
                  </a:cubicBezTo>
                  <a:close/>
                  <a:moveTo>
                    <a:pt x="140" y="191"/>
                  </a:moveTo>
                  <a:cubicBezTo>
                    <a:pt x="141" y="191"/>
                    <a:pt x="141" y="192"/>
                    <a:pt x="142" y="192"/>
                  </a:cubicBezTo>
                  <a:cubicBezTo>
                    <a:pt x="149" y="197"/>
                    <a:pt x="156" y="202"/>
                    <a:pt x="162" y="208"/>
                  </a:cubicBezTo>
                  <a:cubicBezTo>
                    <a:pt x="167" y="212"/>
                    <a:pt x="171" y="217"/>
                    <a:pt x="176" y="221"/>
                  </a:cubicBezTo>
                  <a:cubicBezTo>
                    <a:pt x="176" y="222"/>
                    <a:pt x="176" y="223"/>
                    <a:pt x="176" y="224"/>
                  </a:cubicBezTo>
                  <a:cubicBezTo>
                    <a:pt x="174" y="222"/>
                    <a:pt x="173" y="220"/>
                    <a:pt x="171" y="219"/>
                  </a:cubicBezTo>
                  <a:cubicBezTo>
                    <a:pt x="169" y="216"/>
                    <a:pt x="166" y="213"/>
                    <a:pt x="163" y="211"/>
                  </a:cubicBezTo>
                  <a:cubicBezTo>
                    <a:pt x="158" y="206"/>
                    <a:pt x="153" y="201"/>
                    <a:pt x="147" y="197"/>
                  </a:cubicBezTo>
                  <a:cubicBezTo>
                    <a:pt x="144" y="195"/>
                    <a:pt x="142" y="193"/>
                    <a:pt x="139" y="191"/>
                  </a:cubicBezTo>
                  <a:cubicBezTo>
                    <a:pt x="139" y="191"/>
                    <a:pt x="140" y="191"/>
                    <a:pt x="140" y="191"/>
                  </a:cubicBezTo>
                  <a:cubicBezTo>
                    <a:pt x="140" y="191"/>
                    <a:pt x="140" y="191"/>
                    <a:pt x="140" y="191"/>
                  </a:cubicBezTo>
                  <a:close/>
                  <a:moveTo>
                    <a:pt x="134" y="188"/>
                  </a:moveTo>
                  <a:cubicBezTo>
                    <a:pt x="126" y="182"/>
                    <a:pt x="117" y="176"/>
                    <a:pt x="110" y="169"/>
                  </a:cubicBezTo>
                  <a:cubicBezTo>
                    <a:pt x="111" y="169"/>
                    <a:pt x="112" y="170"/>
                    <a:pt x="112" y="170"/>
                  </a:cubicBezTo>
                  <a:cubicBezTo>
                    <a:pt x="115" y="173"/>
                    <a:pt x="118" y="175"/>
                    <a:pt x="121" y="177"/>
                  </a:cubicBezTo>
                  <a:cubicBezTo>
                    <a:pt x="125" y="180"/>
                    <a:pt x="129" y="183"/>
                    <a:pt x="133" y="186"/>
                  </a:cubicBezTo>
                  <a:cubicBezTo>
                    <a:pt x="133" y="186"/>
                    <a:pt x="134" y="187"/>
                    <a:pt x="134" y="188"/>
                  </a:cubicBezTo>
                  <a:close/>
                  <a:moveTo>
                    <a:pt x="176" y="218"/>
                  </a:moveTo>
                  <a:cubicBezTo>
                    <a:pt x="173" y="214"/>
                    <a:pt x="169" y="211"/>
                    <a:pt x="165" y="208"/>
                  </a:cubicBezTo>
                  <a:cubicBezTo>
                    <a:pt x="161" y="204"/>
                    <a:pt x="156" y="200"/>
                    <a:pt x="151" y="197"/>
                  </a:cubicBezTo>
                  <a:cubicBezTo>
                    <a:pt x="148" y="194"/>
                    <a:pt x="145" y="192"/>
                    <a:pt x="142" y="190"/>
                  </a:cubicBezTo>
                  <a:cubicBezTo>
                    <a:pt x="143" y="189"/>
                    <a:pt x="143" y="189"/>
                    <a:pt x="143" y="188"/>
                  </a:cubicBezTo>
                  <a:cubicBezTo>
                    <a:pt x="145" y="189"/>
                    <a:pt x="146" y="189"/>
                    <a:pt x="147" y="190"/>
                  </a:cubicBezTo>
                  <a:cubicBezTo>
                    <a:pt x="153" y="195"/>
                    <a:pt x="159" y="199"/>
                    <a:pt x="165" y="204"/>
                  </a:cubicBezTo>
                  <a:cubicBezTo>
                    <a:pt x="169" y="207"/>
                    <a:pt x="172" y="211"/>
                    <a:pt x="176" y="213"/>
                  </a:cubicBezTo>
                  <a:cubicBezTo>
                    <a:pt x="176" y="215"/>
                    <a:pt x="176" y="217"/>
                    <a:pt x="176" y="218"/>
                  </a:cubicBezTo>
                  <a:close/>
                  <a:moveTo>
                    <a:pt x="141" y="191"/>
                  </a:moveTo>
                  <a:cubicBezTo>
                    <a:pt x="141" y="191"/>
                    <a:pt x="142" y="191"/>
                    <a:pt x="142" y="190"/>
                  </a:cubicBezTo>
                  <a:cubicBezTo>
                    <a:pt x="143" y="191"/>
                    <a:pt x="144" y="192"/>
                    <a:pt x="145" y="193"/>
                  </a:cubicBezTo>
                  <a:cubicBezTo>
                    <a:pt x="151" y="197"/>
                    <a:pt x="157" y="201"/>
                    <a:pt x="162" y="206"/>
                  </a:cubicBezTo>
                  <a:cubicBezTo>
                    <a:pt x="165" y="208"/>
                    <a:pt x="167" y="211"/>
                    <a:pt x="170" y="213"/>
                  </a:cubicBezTo>
                  <a:cubicBezTo>
                    <a:pt x="172" y="215"/>
                    <a:pt x="174" y="217"/>
                    <a:pt x="176" y="219"/>
                  </a:cubicBezTo>
                  <a:cubicBezTo>
                    <a:pt x="176" y="219"/>
                    <a:pt x="176" y="219"/>
                    <a:pt x="176" y="219"/>
                  </a:cubicBezTo>
                  <a:cubicBezTo>
                    <a:pt x="175" y="218"/>
                    <a:pt x="173" y="217"/>
                    <a:pt x="172" y="216"/>
                  </a:cubicBezTo>
                  <a:cubicBezTo>
                    <a:pt x="170" y="215"/>
                    <a:pt x="169" y="213"/>
                    <a:pt x="168" y="212"/>
                  </a:cubicBezTo>
                  <a:cubicBezTo>
                    <a:pt x="166" y="210"/>
                    <a:pt x="163" y="208"/>
                    <a:pt x="160" y="206"/>
                  </a:cubicBezTo>
                  <a:cubicBezTo>
                    <a:pt x="155" y="201"/>
                    <a:pt x="149" y="197"/>
                    <a:pt x="143" y="192"/>
                  </a:cubicBezTo>
                  <a:cubicBezTo>
                    <a:pt x="143" y="192"/>
                    <a:pt x="142" y="191"/>
                    <a:pt x="141" y="191"/>
                  </a:cubicBezTo>
                  <a:close/>
                  <a:moveTo>
                    <a:pt x="137" y="187"/>
                  </a:moveTo>
                  <a:cubicBezTo>
                    <a:pt x="137" y="187"/>
                    <a:pt x="138" y="188"/>
                    <a:pt x="139" y="189"/>
                  </a:cubicBezTo>
                  <a:cubicBezTo>
                    <a:pt x="139" y="188"/>
                    <a:pt x="138" y="188"/>
                    <a:pt x="138" y="188"/>
                  </a:cubicBezTo>
                  <a:cubicBezTo>
                    <a:pt x="138" y="188"/>
                    <a:pt x="137" y="187"/>
                    <a:pt x="137" y="187"/>
                  </a:cubicBezTo>
                  <a:close/>
                  <a:moveTo>
                    <a:pt x="143" y="183"/>
                  </a:moveTo>
                  <a:cubicBezTo>
                    <a:pt x="146" y="185"/>
                    <a:pt x="149" y="187"/>
                    <a:pt x="151" y="189"/>
                  </a:cubicBezTo>
                  <a:cubicBezTo>
                    <a:pt x="156" y="193"/>
                    <a:pt x="161" y="197"/>
                    <a:pt x="166" y="202"/>
                  </a:cubicBezTo>
                  <a:cubicBezTo>
                    <a:pt x="168" y="204"/>
                    <a:pt x="170" y="206"/>
                    <a:pt x="172" y="209"/>
                  </a:cubicBezTo>
                  <a:cubicBezTo>
                    <a:pt x="173" y="209"/>
                    <a:pt x="175" y="211"/>
                    <a:pt x="176" y="212"/>
                  </a:cubicBezTo>
                  <a:cubicBezTo>
                    <a:pt x="176" y="212"/>
                    <a:pt x="176" y="212"/>
                    <a:pt x="176" y="212"/>
                  </a:cubicBezTo>
                  <a:cubicBezTo>
                    <a:pt x="176" y="212"/>
                    <a:pt x="175" y="212"/>
                    <a:pt x="175" y="212"/>
                  </a:cubicBezTo>
                  <a:cubicBezTo>
                    <a:pt x="170" y="209"/>
                    <a:pt x="166" y="204"/>
                    <a:pt x="161" y="200"/>
                  </a:cubicBezTo>
                  <a:cubicBezTo>
                    <a:pt x="157" y="197"/>
                    <a:pt x="152" y="193"/>
                    <a:pt x="147" y="190"/>
                  </a:cubicBezTo>
                  <a:cubicBezTo>
                    <a:pt x="146" y="189"/>
                    <a:pt x="145" y="188"/>
                    <a:pt x="144" y="187"/>
                  </a:cubicBezTo>
                  <a:cubicBezTo>
                    <a:pt x="144" y="186"/>
                    <a:pt x="143" y="184"/>
                    <a:pt x="143" y="183"/>
                  </a:cubicBezTo>
                  <a:close/>
                  <a:moveTo>
                    <a:pt x="176" y="231"/>
                  </a:moveTo>
                  <a:cubicBezTo>
                    <a:pt x="175" y="230"/>
                    <a:pt x="173" y="228"/>
                    <a:pt x="172" y="227"/>
                  </a:cubicBezTo>
                  <a:cubicBezTo>
                    <a:pt x="173" y="228"/>
                    <a:pt x="175" y="229"/>
                    <a:pt x="176" y="230"/>
                  </a:cubicBezTo>
                  <a:cubicBezTo>
                    <a:pt x="176" y="230"/>
                    <a:pt x="176" y="231"/>
                    <a:pt x="176" y="231"/>
                  </a:cubicBezTo>
                  <a:close/>
                  <a:moveTo>
                    <a:pt x="176" y="227"/>
                  </a:moveTo>
                  <a:cubicBezTo>
                    <a:pt x="175" y="226"/>
                    <a:pt x="174" y="225"/>
                    <a:pt x="173" y="224"/>
                  </a:cubicBezTo>
                  <a:cubicBezTo>
                    <a:pt x="174" y="224"/>
                    <a:pt x="175" y="225"/>
                    <a:pt x="176" y="226"/>
                  </a:cubicBezTo>
                  <a:cubicBezTo>
                    <a:pt x="176" y="226"/>
                    <a:pt x="176" y="227"/>
                    <a:pt x="176" y="227"/>
                  </a:cubicBezTo>
                  <a:close/>
                  <a:moveTo>
                    <a:pt x="175" y="200"/>
                  </a:moveTo>
                  <a:cubicBezTo>
                    <a:pt x="169" y="193"/>
                    <a:pt x="161" y="187"/>
                    <a:pt x="153" y="180"/>
                  </a:cubicBezTo>
                  <a:cubicBezTo>
                    <a:pt x="155" y="181"/>
                    <a:pt x="157" y="182"/>
                    <a:pt x="159" y="183"/>
                  </a:cubicBezTo>
                  <a:cubicBezTo>
                    <a:pt x="160" y="184"/>
                    <a:pt x="161" y="185"/>
                    <a:pt x="162" y="185"/>
                  </a:cubicBezTo>
                  <a:cubicBezTo>
                    <a:pt x="167" y="189"/>
                    <a:pt x="171" y="193"/>
                    <a:pt x="175" y="198"/>
                  </a:cubicBezTo>
                  <a:cubicBezTo>
                    <a:pt x="175" y="198"/>
                    <a:pt x="175" y="199"/>
                    <a:pt x="175" y="200"/>
                  </a:cubicBezTo>
                  <a:close/>
                  <a:moveTo>
                    <a:pt x="175" y="201"/>
                  </a:moveTo>
                  <a:cubicBezTo>
                    <a:pt x="174" y="200"/>
                    <a:pt x="173" y="199"/>
                    <a:pt x="172" y="198"/>
                  </a:cubicBezTo>
                  <a:cubicBezTo>
                    <a:pt x="167" y="192"/>
                    <a:pt x="160" y="187"/>
                    <a:pt x="154" y="183"/>
                  </a:cubicBezTo>
                  <a:cubicBezTo>
                    <a:pt x="152" y="181"/>
                    <a:pt x="150" y="179"/>
                    <a:pt x="148" y="177"/>
                  </a:cubicBezTo>
                  <a:cubicBezTo>
                    <a:pt x="149" y="178"/>
                    <a:pt x="150" y="178"/>
                    <a:pt x="151" y="179"/>
                  </a:cubicBezTo>
                  <a:cubicBezTo>
                    <a:pt x="155" y="182"/>
                    <a:pt x="159" y="186"/>
                    <a:pt x="163" y="189"/>
                  </a:cubicBezTo>
                  <a:cubicBezTo>
                    <a:pt x="166" y="192"/>
                    <a:pt x="170" y="195"/>
                    <a:pt x="172" y="198"/>
                  </a:cubicBezTo>
                  <a:cubicBezTo>
                    <a:pt x="173" y="199"/>
                    <a:pt x="174" y="200"/>
                    <a:pt x="175" y="201"/>
                  </a:cubicBezTo>
                  <a:cubicBezTo>
                    <a:pt x="175" y="201"/>
                    <a:pt x="175" y="201"/>
                    <a:pt x="175" y="201"/>
                  </a:cubicBezTo>
                  <a:close/>
                  <a:moveTo>
                    <a:pt x="139" y="173"/>
                  </a:moveTo>
                  <a:cubicBezTo>
                    <a:pt x="145" y="180"/>
                    <a:pt x="152" y="185"/>
                    <a:pt x="159" y="191"/>
                  </a:cubicBezTo>
                  <a:cubicBezTo>
                    <a:pt x="163" y="194"/>
                    <a:pt x="166" y="198"/>
                    <a:pt x="170" y="201"/>
                  </a:cubicBezTo>
                  <a:cubicBezTo>
                    <a:pt x="171" y="203"/>
                    <a:pt x="174" y="204"/>
                    <a:pt x="175" y="206"/>
                  </a:cubicBezTo>
                  <a:cubicBezTo>
                    <a:pt x="175" y="206"/>
                    <a:pt x="175" y="206"/>
                    <a:pt x="176" y="207"/>
                  </a:cubicBezTo>
                  <a:cubicBezTo>
                    <a:pt x="176" y="207"/>
                    <a:pt x="176" y="207"/>
                    <a:pt x="176" y="207"/>
                  </a:cubicBezTo>
                  <a:cubicBezTo>
                    <a:pt x="175" y="206"/>
                    <a:pt x="173" y="205"/>
                    <a:pt x="173" y="205"/>
                  </a:cubicBezTo>
                  <a:cubicBezTo>
                    <a:pt x="165" y="197"/>
                    <a:pt x="157" y="191"/>
                    <a:pt x="149" y="184"/>
                  </a:cubicBezTo>
                  <a:cubicBezTo>
                    <a:pt x="146" y="182"/>
                    <a:pt x="144" y="179"/>
                    <a:pt x="141" y="177"/>
                  </a:cubicBezTo>
                  <a:cubicBezTo>
                    <a:pt x="140" y="176"/>
                    <a:pt x="140" y="175"/>
                    <a:pt x="139" y="173"/>
                  </a:cubicBezTo>
                  <a:close/>
                  <a:moveTo>
                    <a:pt x="176" y="208"/>
                  </a:moveTo>
                  <a:cubicBezTo>
                    <a:pt x="176" y="209"/>
                    <a:pt x="176" y="210"/>
                    <a:pt x="176" y="211"/>
                  </a:cubicBezTo>
                  <a:cubicBezTo>
                    <a:pt x="173" y="208"/>
                    <a:pt x="170" y="205"/>
                    <a:pt x="167" y="202"/>
                  </a:cubicBezTo>
                  <a:cubicBezTo>
                    <a:pt x="163" y="199"/>
                    <a:pt x="159" y="195"/>
                    <a:pt x="155" y="191"/>
                  </a:cubicBezTo>
                  <a:cubicBezTo>
                    <a:pt x="151" y="188"/>
                    <a:pt x="147" y="185"/>
                    <a:pt x="143" y="182"/>
                  </a:cubicBezTo>
                  <a:cubicBezTo>
                    <a:pt x="143" y="181"/>
                    <a:pt x="142" y="180"/>
                    <a:pt x="142" y="179"/>
                  </a:cubicBezTo>
                  <a:cubicBezTo>
                    <a:pt x="145" y="182"/>
                    <a:pt x="149" y="185"/>
                    <a:pt x="153" y="188"/>
                  </a:cubicBezTo>
                  <a:cubicBezTo>
                    <a:pt x="161" y="194"/>
                    <a:pt x="168" y="202"/>
                    <a:pt x="176" y="208"/>
                  </a:cubicBezTo>
                  <a:close/>
                  <a:moveTo>
                    <a:pt x="176" y="237"/>
                  </a:moveTo>
                  <a:cubicBezTo>
                    <a:pt x="174" y="235"/>
                    <a:pt x="172" y="234"/>
                    <a:pt x="171" y="232"/>
                  </a:cubicBezTo>
                  <a:cubicBezTo>
                    <a:pt x="167" y="230"/>
                    <a:pt x="164" y="226"/>
                    <a:pt x="161" y="223"/>
                  </a:cubicBezTo>
                  <a:cubicBezTo>
                    <a:pt x="155" y="217"/>
                    <a:pt x="147" y="211"/>
                    <a:pt x="140" y="205"/>
                  </a:cubicBezTo>
                  <a:cubicBezTo>
                    <a:pt x="133" y="200"/>
                    <a:pt x="127" y="195"/>
                    <a:pt x="121" y="190"/>
                  </a:cubicBezTo>
                  <a:cubicBezTo>
                    <a:pt x="125" y="193"/>
                    <a:pt x="129" y="196"/>
                    <a:pt x="133" y="199"/>
                  </a:cubicBezTo>
                  <a:cubicBezTo>
                    <a:pt x="142" y="205"/>
                    <a:pt x="150" y="211"/>
                    <a:pt x="158" y="218"/>
                  </a:cubicBezTo>
                  <a:cubicBezTo>
                    <a:pt x="162" y="221"/>
                    <a:pt x="166" y="224"/>
                    <a:pt x="169" y="227"/>
                  </a:cubicBezTo>
                  <a:cubicBezTo>
                    <a:pt x="171" y="229"/>
                    <a:pt x="173" y="231"/>
                    <a:pt x="176" y="233"/>
                  </a:cubicBezTo>
                  <a:cubicBezTo>
                    <a:pt x="176" y="234"/>
                    <a:pt x="176" y="236"/>
                    <a:pt x="176" y="237"/>
                  </a:cubicBezTo>
                  <a:close/>
                  <a:moveTo>
                    <a:pt x="176" y="239"/>
                  </a:moveTo>
                  <a:cubicBezTo>
                    <a:pt x="171" y="235"/>
                    <a:pt x="167" y="230"/>
                    <a:pt x="162" y="226"/>
                  </a:cubicBezTo>
                  <a:cubicBezTo>
                    <a:pt x="140" y="207"/>
                    <a:pt x="114" y="192"/>
                    <a:pt x="91" y="173"/>
                  </a:cubicBezTo>
                  <a:cubicBezTo>
                    <a:pt x="91" y="171"/>
                    <a:pt x="91" y="169"/>
                    <a:pt x="92" y="167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69"/>
                    <a:pt x="93" y="169"/>
                    <a:pt x="94" y="169"/>
                  </a:cubicBezTo>
                  <a:cubicBezTo>
                    <a:pt x="94" y="169"/>
                    <a:pt x="94" y="170"/>
                    <a:pt x="94" y="170"/>
                  </a:cubicBezTo>
                  <a:cubicBezTo>
                    <a:pt x="94" y="170"/>
                    <a:pt x="95" y="170"/>
                    <a:pt x="95" y="170"/>
                  </a:cubicBezTo>
                  <a:cubicBezTo>
                    <a:pt x="106" y="180"/>
                    <a:pt x="117" y="189"/>
                    <a:pt x="128" y="197"/>
                  </a:cubicBezTo>
                  <a:cubicBezTo>
                    <a:pt x="140" y="207"/>
                    <a:pt x="152" y="215"/>
                    <a:pt x="163" y="226"/>
                  </a:cubicBezTo>
                  <a:cubicBezTo>
                    <a:pt x="166" y="229"/>
                    <a:pt x="168" y="231"/>
                    <a:pt x="171" y="234"/>
                  </a:cubicBezTo>
                  <a:cubicBezTo>
                    <a:pt x="172" y="235"/>
                    <a:pt x="173" y="236"/>
                    <a:pt x="174" y="237"/>
                  </a:cubicBezTo>
                  <a:cubicBezTo>
                    <a:pt x="175" y="237"/>
                    <a:pt x="175" y="237"/>
                    <a:pt x="176" y="238"/>
                  </a:cubicBezTo>
                  <a:cubicBezTo>
                    <a:pt x="176" y="238"/>
                    <a:pt x="176" y="239"/>
                    <a:pt x="176" y="239"/>
                  </a:cubicBezTo>
                  <a:close/>
                  <a:moveTo>
                    <a:pt x="92" y="163"/>
                  </a:moveTo>
                  <a:cubicBezTo>
                    <a:pt x="94" y="163"/>
                    <a:pt x="95" y="163"/>
                    <a:pt x="97" y="163"/>
                  </a:cubicBezTo>
                  <a:cubicBezTo>
                    <a:pt x="97" y="163"/>
                    <a:pt x="98" y="163"/>
                    <a:pt x="98" y="163"/>
                  </a:cubicBezTo>
                  <a:cubicBezTo>
                    <a:pt x="105" y="169"/>
                    <a:pt x="111" y="174"/>
                    <a:pt x="118" y="179"/>
                  </a:cubicBezTo>
                  <a:cubicBezTo>
                    <a:pt x="119" y="180"/>
                    <a:pt x="120" y="181"/>
                    <a:pt x="122" y="182"/>
                  </a:cubicBezTo>
                  <a:cubicBezTo>
                    <a:pt x="123" y="183"/>
                    <a:pt x="124" y="184"/>
                    <a:pt x="125" y="184"/>
                  </a:cubicBezTo>
                  <a:cubicBezTo>
                    <a:pt x="129" y="188"/>
                    <a:pt x="134" y="192"/>
                    <a:pt x="139" y="195"/>
                  </a:cubicBezTo>
                  <a:cubicBezTo>
                    <a:pt x="139" y="195"/>
                    <a:pt x="139" y="195"/>
                    <a:pt x="139" y="195"/>
                  </a:cubicBezTo>
                  <a:cubicBezTo>
                    <a:pt x="146" y="200"/>
                    <a:pt x="154" y="206"/>
                    <a:pt x="161" y="212"/>
                  </a:cubicBezTo>
                  <a:cubicBezTo>
                    <a:pt x="162" y="214"/>
                    <a:pt x="164" y="216"/>
                    <a:pt x="166" y="217"/>
                  </a:cubicBezTo>
                  <a:cubicBezTo>
                    <a:pt x="167" y="219"/>
                    <a:pt x="169" y="221"/>
                    <a:pt x="170" y="223"/>
                  </a:cubicBezTo>
                  <a:cubicBezTo>
                    <a:pt x="172" y="224"/>
                    <a:pt x="173" y="225"/>
                    <a:pt x="174" y="227"/>
                  </a:cubicBezTo>
                  <a:cubicBezTo>
                    <a:pt x="175" y="227"/>
                    <a:pt x="175" y="228"/>
                    <a:pt x="176" y="228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175" y="229"/>
                    <a:pt x="175" y="228"/>
                    <a:pt x="174" y="227"/>
                  </a:cubicBezTo>
                  <a:cubicBezTo>
                    <a:pt x="161" y="216"/>
                    <a:pt x="149" y="205"/>
                    <a:pt x="135" y="194"/>
                  </a:cubicBezTo>
                  <a:cubicBezTo>
                    <a:pt x="134" y="194"/>
                    <a:pt x="133" y="193"/>
                    <a:pt x="131" y="192"/>
                  </a:cubicBezTo>
                  <a:cubicBezTo>
                    <a:pt x="126" y="188"/>
                    <a:pt x="120" y="183"/>
                    <a:pt x="114" y="179"/>
                  </a:cubicBezTo>
                  <a:cubicBezTo>
                    <a:pt x="108" y="174"/>
                    <a:pt x="102" y="168"/>
                    <a:pt x="95" y="164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4" y="163"/>
                    <a:pt x="94" y="163"/>
                    <a:pt x="93" y="163"/>
                  </a:cubicBezTo>
                  <a:cubicBezTo>
                    <a:pt x="93" y="163"/>
                    <a:pt x="92" y="163"/>
                    <a:pt x="93" y="163"/>
                  </a:cubicBezTo>
                  <a:cubicBezTo>
                    <a:pt x="93" y="164"/>
                    <a:pt x="94" y="164"/>
                    <a:pt x="94" y="164"/>
                  </a:cubicBezTo>
                  <a:cubicBezTo>
                    <a:pt x="94" y="165"/>
                    <a:pt x="95" y="165"/>
                    <a:pt x="96" y="165"/>
                  </a:cubicBezTo>
                  <a:cubicBezTo>
                    <a:pt x="97" y="166"/>
                    <a:pt x="98" y="167"/>
                    <a:pt x="99" y="168"/>
                  </a:cubicBezTo>
                  <a:cubicBezTo>
                    <a:pt x="101" y="170"/>
                    <a:pt x="103" y="171"/>
                    <a:pt x="105" y="173"/>
                  </a:cubicBezTo>
                  <a:cubicBezTo>
                    <a:pt x="108" y="175"/>
                    <a:pt x="111" y="178"/>
                    <a:pt x="115" y="180"/>
                  </a:cubicBezTo>
                  <a:cubicBezTo>
                    <a:pt x="119" y="184"/>
                    <a:pt x="124" y="187"/>
                    <a:pt x="129" y="191"/>
                  </a:cubicBezTo>
                  <a:cubicBezTo>
                    <a:pt x="140" y="200"/>
                    <a:pt x="152" y="209"/>
                    <a:pt x="163" y="219"/>
                  </a:cubicBezTo>
                  <a:cubicBezTo>
                    <a:pt x="166" y="221"/>
                    <a:pt x="169" y="224"/>
                    <a:pt x="171" y="227"/>
                  </a:cubicBezTo>
                  <a:cubicBezTo>
                    <a:pt x="172" y="228"/>
                    <a:pt x="174" y="230"/>
                    <a:pt x="175" y="231"/>
                  </a:cubicBezTo>
                  <a:cubicBezTo>
                    <a:pt x="175" y="231"/>
                    <a:pt x="175" y="232"/>
                    <a:pt x="176" y="232"/>
                  </a:cubicBezTo>
                  <a:cubicBezTo>
                    <a:pt x="176" y="232"/>
                    <a:pt x="176" y="232"/>
                    <a:pt x="176" y="232"/>
                  </a:cubicBezTo>
                  <a:cubicBezTo>
                    <a:pt x="176" y="232"/>
                    <a:pt x="175" y="232"/>
                    <a:pt x="175" y="232"/>
                  </a:cubicBezTo>
                  <a:cubicBezTo>
                    <a:pt x="169" y="227"/>
                    <a:pt x="164" y="222"/>
                    <a:pt x="158" y="217"/>
                  </a:cubicBezTo>
                  <a:cubicBezTo>
                    <a:pt x="147" y="208"/>
                    <a:pt x="135" y="200"/>
                    <a:pt x="123" y="191"/>
                  </a:cubicBezTo>
                  <a:cubicBezTo>
                    <a:pt x="116" y="186"/>
                    <a:pt x="109" y="181"/>
                    <a:pt x="103" y="175"/>
                  </a:cubicBezTo>
                  <a:cubicBezTo>
                    <a:pt x="101" y="174"/>
                    <a:pt x="99" y="172"/>
                    <a:pt x="97" y="171"/>
                  </a:cubicBezTo>
                  <a:cubicBezTo>
                    <a:pt x="96" y="171"/>
                    <a:pt x="96" y="170"/>
                    <a:pt x="96" y="170"/>
                  </a:cubicBezTo>
                  <a:cubicBezTo>
                    <a:pt x="94" y="169"/>
                    <a:pt x="93" y="168"/>
                    <a:pt x="92" y="167"/>
                  </a:cubicBezTo>
                  <a:cubicBezTo>
                    <a:pt x="92" y="165"/>
                    <a:pt x="92" y="164"/>
                    <a:pt x="92" y="163"/>
                  </a:cubicBezTo>
                  <a:cubicBezTo>
                    <a:pt x="92" y="163"/>
                    <a:pt x="92" y="163"/>
                    <a:pt x="92" y="163"/>
                  </a:cubicBezTo>
                  <a:close/>
                  <a:moveTo>
                    <a:pt x="112" y="178"/>
                  </a:moveTo>
                  <a:cubicBezTo>
                    <a:pt x="110" y="176"/>
                    <a:pt x="109" y="175"/>
                    <a:pt x="107" y="174"/>
                  </a:cubicBezTo>
                  <a:cubicBezTo>
                    <a:pt x="109" y="175"/>
                    <a:pt x="112" y="177"/>
                    <a:pt x="114" y="179"/>
                  </a:cubicBezTo>
                  <a:cubicBezTo>
                    <a:pt x="113" y="178"/>
                    <a:pt x="113" y="178"/>
                    <a:pt x="112" y="178"/>
                  </a:cubicBezTo>
                  <a:close/>
                  <a:moveTo>
                    <a:pt x="94" y="158"/>
                  </a:moveTo>
                  <a:cubicBezTo>
                    <a:pt x="95" y="158"/>
                    <a:pt x="96" y="158"/>
                    <a:pt x="96" y="158"/>
                  </a:cubicBezTo>
                  <a:cubicBezTo>
                    <a:pt x="97" y="158"/>
                    <a:pt x="97" y="158"/>
                    <a:pt x="97" y="158"/>
                  </a:cubicBezTo>
                  <a:cubicBezTo>
                    <a:pt x="97" y="159"/>
                    <a:pt x="97" y="160"/>
                    <a:pt x="97" y="160"/>
                  </a:cubicBezTo>
                  <a:cubicBezTo>
                    <a:pt x="96" y="160"/>
                    <a:pt x="96" y="160"/>
                    <a:pt x="95" y="160"/>
                  </a:cubicBezTo>
                  <a:cubicBezTo>
                    <a:pt x="95" y="160"/>
                    <a:pt x="95" y="160"/>
                    <a:pt x="94" y="159"/>
                  </a:cubicBezTo>
                  <a:cubicBezTo>
                    <a:pt x="94" y="159"/>
                    <a:pt x="94" y="158"/>
                    <a:pt x="94" y="158"/>
                  </a:cubicBezTo>
                  <a:close/>
                  <a:moveTo>
                    <a:pt x="100" y="159"/>
                  </a:moveTo>
                  <a:cubicBezTo>
                    <a:pt x="101" y="159"/>
                    <a:pt x="101" y="159"/>
                    <a:pt x="102" y="159"/>
                  </a:cubicBezTo>
                  <a:cubicBezTo>
                    <a:pt x="102" y="160"/>
                    <a:pt x="102" y="161"/>
                    <a:pt x="102" y="161"/>
                  </a:cubicBezTo>
                  <a:cubicBezTo>
                    <a:pt x="101" y="161"/>
                    <a:pt x="101" y="161"/>
                    <a:pt x="100" y="161"/>
                  </a:cubicBezTo>
                  <a:cubicBezTo>
                    <a:pt x="100" y="160"/>
                    <a:pt x="100" y="160"/>
                    <a:pt x="100" y="160"/>
                  </a:cubicBezTo>
                  <a:cubicBezTo>
                    <a:pt x="100" y="159"/>
                    <a:pt x="100" y="159"/>
                    <a:pt x="100" y="159"/>
                  </a:cubicBezTo>
                  <a:close/>
                  <a:moveTo>
                    <a:pt x="105" y="160"/>
                  </a:moveTo>
                  <a:cubicBezTo>
                    <a:pt x="106" y="160"/>
                    <a:pt x="107" y="161"/>
                    <a:pt x="108" y="161"/>
                  </a:cubicBezTo>
                  <a:cubicBezTo>
                    <a:pt x="108" y="161"/>
                    <a:pt x="108" y="162"/>
                    <a:pt x="108" y="162"/>
                  </a:cubicBezTo>
                  <a:cubicBezTo>
                    <a:pt x="107" y="162"/>
                    <a:pt x="106" y="162"/>
                    <a:pt x="105" y="162"/>
                  </a:cubicBezTo>
                  <a:cubicBezTo>
                    <a:pt x="105" y="161"/>
                    <a:pt x="105" y="161"/>
                    <a:pt x="105" y="160"/>
                  </a:cubicBezTo>
                  <a:close/>
                  <a:moveTo>
                    <a:pt x="111" y="162"/>
                  </a:moveTo>
                  <a:cubicBezTo>
                    <a:pt x="112" y="162"/>
                    <a:pt x="114" y="162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3"/>
                    <a:pt x="113" y="163"/>
                    <a:pt x="111" y="163"/>
                  </a:cubicBezTo>
                  <a:cubicBezTo>
                    <a:pt x="111" y="162"/>
                    <a:pt x="111" y="162"/>
                    <a:pt x="111" y="162"/>
                  </a:cubicBezTo>
                  <a:close/>
                  <a:moveTo>
                    <a:pt x="118" y="163"/>
                  </a:moveTo>
                  <a:cubicBezTo>
                    <a:pt x="122" y="164"/>
                    <a:pt x="125" y="165"/>
                    <a:pt x="128" y="167"/>
                  </a:cubicBezTo>
                  <a:cubicBezTo>
                    <a:pt x="125" y="166"/>
                    <a:pt x="122" y="165"/>
                    <a:pt x="118" y="164"/>
                  </a:cubicBezTo>
                  <a:cubicBezTo>
                    <a:pt x="118" y="164"/>
                    <a:pt x="118" y="164"/>
                    <a:pt x="118" y="163"/>
                  </a:cubicBezTo>
                  <a:close/>
                  <a:moveTo>
                    <a:pt x="173" y="190"/>
                  </a:moveTo>
                  <a:cubicBezTo>
                    <a:pt x="174" y="190"/>
                    <a:pt x="174" y="191"/>
                    <a:pt x="175" y="191"/>
                  </a:cubicBezTo>
                  <a:cubicBezTo>
                    <a:pt x="175" y="191"/>
                    <a:pt x="175" y="191"/>
                    <a:pt x="175" y="192"/>
                  </a:cubicBezTo>
                  <a:cubicBezTo>
                    <a:pt x="174" y="191"/>
                    <a:pt x="174" y="190"/>
                    <a:pt x="173" y="190"/>
                  </a:cubicBezTo>
                  <a:close/>
                  <a:moveTo>
                    <a:pt x="176" y="206"/>
                  </a:moveTo>
                  <a:cubicBezTo>
                    <a:pt x="174" y="204"/>
                    <a:pt x="172" y="202"/>
                    <a:pt x="170" y="200"/>
                  </a:cubicBezTo>
                  <a:cubicBezTo>
                    <a:pt x="167" y="197"/>
                    <a:pt x="164" y="194"/>
                    <a:pt x="161" y="192"/>
                  </a:cubicBezTo>
                  <a:cubicBezTo>
                    <a:pt x="154" y="186"/>
                    <a:pt x="147" y="181"/>
                    <a:pt x="141" y="174"/>
                  </a:cubicBezTo>
                  <a:cubicBezTo>
                    <a:pt x="141" y="174"/>
                    <a:pt x="141" y="174"/>
                    <a:pt x="142" y="175"/>
                  </a:cubicBezTo>
                  <a:cubicBezTo>
                    <a:pt x="142" y="175"/>
                    <a:pt x="143" y="175"/>
                    <a:pt x="144" y="176"/>
                  </a:cubicBezTo>
                  <a:cubicBezTo>
                    <a:pt x="145" y="177"/>
                    <a:pt x="147" y="178"/>
                    <a:pt x="148" y="179"/>
                  </a:cubicBezTo>
                  <a:cubicBezTo>
                    <a:pt x="151" y="181"/>
                    <a:pt x="154" y="184"/>
                    <a:pt x="158" y="186"/>
                  </a:cubicBezTo>
                  <a:cubicBezTo>
                    <a:pt x="162" y="190"/>
                    <a:pt x="166" y="193"/>
                    <a:pt x="170" y="196"/>
                  </a:cubicBezTo>
                  <a:cubicBezTo>
                    <a:pt x="171" y="198"/>
                    <a:pt x="173" y="200"/>
                    <a:pt x="175" y="202"/>
                  </a:cubicBezTo>
                  <a:cubicBezTo>
                    <a:pt x="175" y="203"/>
                    <a:pt x="175" y="204"/>
                    <a:pt x="176" y="206"/>
                  </a:cubicBezTo>
                  <a:close/>
                  <a:moveTo>
                    <a:pt x="176" y="240"/>
                  </a:moveTo>
                  <a:cubicBezTo>
                    <a:pt x="176" y="241"/>
                    <a:pt x="176" y="242"/>
                    <a:pt x="176" y="243"/>
                  </a:cubicBezTo>
                  <a:cubicBezTo>
                    <a:pt x="168" y="238"/>
                    <a:pt x="162" y="231"/>
                    <a:pt x="155" y="226"/>
                  </a:cubicBezTo>
                  <a:cubicBezTo>
                    <a:pt x="148" y="220"/>
                    <a:pt x="142" y="215"/>
                    <a:pt x="135" y="210"/>
                  </a:cubicBezTo>
                  <a:cubicBezTo>
                    <a:pt x="127" y="204"/>
                    <a:pt x="119" y="199"/>
                    <a:pt x="112" y="193"/>
                  </a:cubicBezTo>
                  <a:cubicBezTo>
                    <a:pt x="107" y="190"/>
                    <a:pt x="103" y="187"/>
                    <a:pt x="99" y="184"/>
                  </a:cubicBezTo>
                  <a:cubicBezTo>
                    <a:pt x="97" y="182"/>
                    <a:pt x="94" y="180"/>
                    <a:pt x="91" y="178"/>
                  </a:cubicBezTo>
                  <a:cubicBezTo>
                    <a:pt x="91" y="177"/>
                    <a:pt x="91" y="175"/>
                    <a:pt x="91" y="174"/>
                  </a:cubicBezTo>
                  <a:cubicBezTo>
                    <a:pt x="106" y="186"/>
                    <a:pt x="122" y="197"/>
                    <a:pt x="138" y="208"/>
                  </a:cubicBezTo>
                  <a:cubicBezTo>
                    <a:pt x="147" y="214"/>
                    <a:pt x="155" y="221"/>
                    <a:pt x="163" y="228"/>
                  </a:cubicBezTo>
                  <a:cubicBezTo>
                    <a:pt x="166" y="231"/>
                    <a:pt x="169" y="233"/>
                    <a:pt x="172" y="236"/>
                  </a:cubicBezTo>
                  <a:cubicBezTo>
                    <a:pt x="173" y="238"/>
                    <a:pt x="174" y="239"/>
                    <a:pt x="176" y="240"/>
                  </a:cubicBezTo>
                  <a:close/>
                  <a:moveTo>
                    <a:pt x="175" y="262"/>
                  </a:moveTo>
                  <a:cubicBezTo>
                    <a:pt x="175" y="263"/>
                    <a:pt x="175" y="264"/>
                    <a:pt x="175" y="265"/>
                  </a:cubicBezTo>
                  <a:cubicBezTo>
                    <a:pt x="169" y="260"/>
                    <a:pt x="162" y="256"/>
                    <a:pt x="156" y="251"/>
                  </a:cubicBezTo>
                  <a:cubicBezTo>
                    <a:pt x="149" y="246"/>
                    <a:pt x="142" y="240"/>
                    <a:pt x="135" y="235"/>
                  </a:cubicBezTo>
                  <a:cubicBezTo>
                    <a:pt x="121" y="224"/>
                    <a:pt x="106" y="214"/>
                    <a:pt x="94" y="202"/>
                  </a:cubicBezTo>
                  <a:cubicBezTo>
                    <a:pt x="105" y="213"/>
                    <a:pt x="121" y="223"/>
                    <a:pt x="135" y="233"/>
                  </a:cubicBezTo>
                  <a:cubicBezTo>
                    <a:pt x="143" y="238"/>
                    <a:pt x="150" y="243"/>
                    <a:pt x="158" y="249"/>
                  </a:cubicBezTo>
                  <a:cubicBezTo>
                    <a:pt x="162" y="252"/>
                    <a:pt x="166" y="254"/>
                    <a:pt x="170" y="258"/>
                  </a:cubicBezTo>
                  <a:cubicBezTo>
                    <a:pt x="171" y="259"/>
                    <a:pt x="173" y="261"/>
                    <a:pt x="175" y="262"/>
                  </a:cubicBezTo>
                  <a:close/>
                  <a:moveTo>
                    <a:pt x="174" y="273"/>
                  </a:moveTo>
                  <a:cubicBezTo>
                    <a:pt x="174" y="274"/>
                    <a:pt x="174" y="275"/>
                    <a:pt x="174" y="276"/>
                  </a:cubicBezTo>
                  <a:cubicBezTo>
                    <a:pt x="163" y="263"/>
                    <a:pt x="148" y="253"/>
                    <a:pt x="134" y="243"/>
                  </a:cubicBezTo>
                  <a:cubicBezTo>
                    <a:pt x="133" y="242"/>
                    <a:pt x="131" y="241"/>
                    <a:pt x="129" y="240"/>
                  </a:cubicBezTo>
                  <a:cubicBezTo>
                    <a:pt x="131" y="241"/>
                    <a:pt x="132" y="242"/>
                    <a:pt x="134" y="243"/>
                  </a:cubicBezTo>
                  <a:cubicBezTo>
                    <a:pt x="142" y="248"/>
                    <a:pt x="149" y="254"/>
                    <a:pt x="157" y="259"/>
                  </a:cubicBezTo>
                  <a:cubicBezTo>
                    <a:pt x="163" y="264"/>
                    <a:pt x="168" y="269"/>
                    <a:pt x="174" y="273"/>
                  </a:cubicBezTo>
                  <a:close/>
                  <a:moveTo>
                    <a:pt x="171" y="303"/>
                  </a:moveTo>
                  <a:cubicBezTo>
                    <a:pt x="171" y="303"/>
                    <a:pt x="171" y="303"/>
                    <a:pt x="171" y="303"/>
                  </a:cubicBezTo>
                  <a:cubicBezTo>
                    <a:pt x="171" y="303"/>
                    <a:pt x="170" y="304"/>
                    <a:pt x="170" y="304"/>
                  </a:cubicBezTo>
                  <a:cubicBezTo>
                    <a:pt x="166" y="300"/>
                    <a:pt x="162" y="297"/>
                    <a:pt x="158" y="293"/>
                  </a:cubicBezTo>
                  <a:cubicBezTo>
                    <a:pt x="158" y="293"/>
                    <a:pt x="158" y="294"/>
                    <a:pt x="158" y="294"/>
                  </a:cubicBezTo>
                  <a:cubicBezTo>
                    <a:pt x="161" y="296"/>
                    <a:pt x="164" y="298"/>
                    <a:pt x="167" y="300"/>
                  </a:cubicBezTo>
                  <a:cubicBezTo>
                    <a:pt x="168" y="302"/>
                    <a:pt x="170" y="303"/>
                    <a:pt x="171" y="303"/>
                  </a:cubicBezTo>
                  <a:close/>
                  <a:moveTo>
                    <a:pt x="168" y="305"/>
                  </a:moveTo>
                  <a:cubicBezTo>
                    <a:pt x="168" y="305"/>
                    <a:pt x="167" y="305"/>
                    <a:pt x="167" y="306"/>
                  </a:cubicBezTo>
                  <a:cubicBezTo>
                    <a:pt x="166" y="305"/>
                    <a:pt x="166" y="305"/>
                    <a:pt x="165" y="305"/>
                  </a:cubicBezTo>
                  <a:cubicBezTo>
                    <a:pt x="156" y="296"/>
                    <a:pt x="144" y="288"/>
                    <a:pt x="133" y="281"/>
                  </a:cubicBezTo>
                  <a:cubicBezTo>
                    <a:pt x="126" y="276"/>
                    <a:pt x="120" y="272"/>
                    <a:pt x="114" y="267"/>
                  </a:cubicBezTo>
                  <a:cubicBezTo>
                    <a:pt x="110" y="265"/>
                    <a:pt x="107" y="262"/>
                    <a:pt x="104" y="260"/>
                  </a:cubicBezTo>
                  <a:cubicBezTo>
                    <a:pt x="102" y="258"/>
                    <a:pt x="100" y="256"/>
                    <a:pt x="97" y="255"/>
                  </a:cubicBezTo>
                  <a:cubicBezTo>
                    <a:pt x="97" y="253"/>
                    <a:pt x="97" y="251"/>
                    <a:pt x="97" y="250"/>
                  </a:cubicBezTo>
                  <a:cubicBezTo>
                    <a:pt x="102" y="254"/>
                    <a:pt x="108" y="257"/>
                    <a:pt x="113" y="262"/>
                  </a:cubicBezTo>
                  <a:cubicBezTo>
                    <a:pt x="120" y="267"/>
                    <a:pt x="126" y="273"/>
                    <a:pt x="132" y="278"/>
                  </a:cubicBezTo>
                  <a:cubicBezTo>
                    <a:pt x="139" y="283"/>
                    <a:pt x="146" y="288"/>
                    <a:pt x="153" y="294"/>
                  </a:cubicBezTo>
                  <a:cubicBezTo>
                    <a:pt x="158" y="298"/>
                    <a:pt x="163" y="302"/>
                    <a:pt x="168" y="305"/>
                  </a:cubicBezTo>
                  <a:close/>
                  <a:moveTo>
                    <a:pt x="164" y="307"/>
                  </a:moveTo>
                  <a:cubicBezTo>
                    <a:pt x="163" y="307"/>
                    <a:pt x="162" y="308"/>
                    <a:pt x="161" y="308"/>
                  </a:cubicBezTo>
                  <a:cubicBezTo>
                    <a:pt x="161" y="308"/>
                    <a:pt x="161" y="308"/>
                    <a:pt x="161" y="308"/>
                  </a:cubicBezTo>
                  <a:cubicBezTo>
                    <a:pt x="157" y="304"/>
                    <a:pt x="151" y="302"/>
                    <a:pt x="147" y="299"/>
                  </a:cubicBezTo>
                  <a:cubicBezTo>
                    <a:pt x="141" y="295"/>
                    <a:pt x="135" y="291"/>
                    <a:pt x="129" y="287"/>
                  </a:cubicBezTo>
                  <a:cubicBezTo>
                    <a:pt x="123" y="283"/>
                    <a:pt x="117" y="279"/>
                    <a:pt x="111" y="275"/>
                  </a:cubicBezTo>
                  <a:cubicBezTo>
                    <a:pt x="109" y="273"/>
                    <a:pt x="106" y="271"/>
                    <a:pt x="103" y="269"/>
                  </a:cubicBezTo>
                  <a:cubicBezTo>
                    <a:pt x="102" y="268"/>
                    <a:pt x="101" y="267"/>
                    <a:pt x="100" y="266"/>
                  </a:cubicBezTo>
                  <a:cubicBezTo>
                    <a:pt x="97" y="262"/>
                    <a:pt x="99" y="264"/>
                    <a:pt x="100" y="265"/>
                  </a:cubicBezTo>
                  <a:cubicBezTo>
                    <a:pt x="106" y="269"/>
                    <a:pt x="111" y="274"/>
                    <a:pt x="117" y="278"/>
                  </a:cubicBezTo>
                  <a:cubicBezTo>
                    <a:pt x="123" y="282"/>
                    <a:pt x="129" y="286"/>
                    <a:pt x="135" y="289"/>
                  </a:cubicBezTo>
                  <a:cubicBezTo>
                    <a:pt x="141" y="293"/>
                    <a:pt x="147" y="297"/>
                    <a:pt x="153" y="300"/>
                  </a:cubicBezTo>
                  <a:cubicBezTo>
                    <a:pt x="157" y="302"/>
                    <a:pt x="161" y="306"/>
                    <a:pt x="164" y="307"/>
                  </a:cubicBezTo>
                  <a:close/>
                  <a:moveTo>
                    <a:pt x="160" y="309"/>
                  </a:moveTo>
                  <a:cubicBezTo>
                    <a:pt x="159" y="309"/>
                    <a:pt x="157" y="310"/>
                    <a:pt x="156" y="310"/>
                  </a:cubicBezTo>
                  <a:cubicBezTo>
                    <a:pt x="146" y="304"/>
                    <a:pt x="136" y="296"/>
                    <a:pt x="126" y="290"/>
                  </a:cubicBezTo>
                  <a:cubicBezTo>
                    <a:pt x="121" y="287"/>
                    <a:pt x="115" y="283"/>
                    <a:pt x="111" y="280"/>
                  </a:cubicBezTo>
                  <a:cubicBezTo>
                    <a:pt x="116" y="283"/>
                    <a:pt x="122" y="286"/>
                    <a:pt x="127" y="289"/>
                  </a:cubicBezTo>
                  <a:cubicBezTo>
                    <a:pt x="138" y="296"/>
                    <a:pt x="149" y="302"/>
                    <a:pt x="160" y="309"/>
                  </a:cubicBezTo>
                  <a:close/>
                  <a:moveTo>
                    <a:pt x="155" y="310"/>
                  </a:moveTo>
                  <a:cubicBezTo>
                    <a:pt x="153" y="311"/>
                    <a:pt x="151" y="311"/>
                    <a:pt x="150" y="312"/>
                  </a:cubicBezTo>
                  <a:cubicBezTo>
                    <a:pt x="149" y="311"/>
                    <a:pt x="149" y="311"/>
                    <a:pt x="148" y="311"/>
                  </a:cubicBezTo>
                  <a:cubicBezTo>
                    <a:pt x="148" y="311"/>
                    <a:pt x="148" y="310"/>
                    <a:pt x="148" y="310"/>
                  </a:cubicBezTo>
                  <a:cubicBezTo>
                    <a:pt x="137" y="301"/>
                    <a:pt x="125" y="293"/>
                    <a:pt x="114" y="286"/>
                  </a:cubicBezTo>
                  <a:cubicBezTo>
                    <a:pt x="111" y="284"/>
                    <a:pt x="108" y="282"/>
                    <a:pt x="105" y="280"/>
                  </a:cubicBezTo>
                  <a:cubicBezTo>
                    <a:pt x="110" y="283"/>
                    <a:pt x="114" y="286"/>
                    <a:pt x="119" y="289"/>
                  </a:cubicBezTo>
                  <a:cubicBezTo>
                    <a:pt x="131" y="296"/>
                    <a:pt x="143" y="303"/>
                    <a:pt x="155" y="310"/>
                  </a:cubicBezTo>
                  <a:close/>
                  <a:moveTo>
                    <a:pt x="149" y="312"/>
                  </a:moveTo>
                  <a:cubicBezTo>
                    <a:pt x="147" y="312"/>
                    <a:pt x="146" y="313"/>
                    <a:pt x="144" y="313"/>
                  </a:cubicBezTo>
                  <a:cubicBezTo>
                    <a:pt x="144" y="313"/>
                    <a:pt x="144" y="313"/>
                    <a:pt x="144" y="313"/>
                  </a:cubicBezTo>
                  <a:cubicBezTo>
                    <a:pt x="143" y="312"/>
                    <a:pt x="143" y="312"/>
                    <a:pt x="142" y="311"/>
                  </a:cubicBezTo>
                  <a:cubicBezTo>
                    <a:pt x="142" y="311"/>
                    <a:pt x="141" y="310"/>
                    <a:pt x="141" y="310"/>
                  </a:cubicBezTo>
                  <a:cubicBezTo>
                    <a:pt x="140" y="310"/>
                    <a:pt x="140" y="309"/>
                    <a:pt x="139" y="309"/>
                  </a:cubicBezTo>
                  <a:cubicBezTo>
                    <a:pt x="137" y="307"/>
                    <a:pt x="135" y="305"/>
                    <a:pt x="133" y="304"/>
                  </a:cubicBezTo>
                  <a:cubicBezTo>
                    <a:pt x="128" y="300"/>
                    <a:pt x="123" y="296"/>
                    <a:pt x="117" y="292"/>
                  </a:cubicBezTo>
                  <a:cubicBezTo>
                    <a:pt x="113" y="290"/>
                    <a:pt x="109" y="287"/>
                    <a:pt x="105" y="284"/>
                  </a:cubicBezTo>
                  <a:cubicBezTo>
                    <a:pt x="107" y="285"/>
                    <a:pt x="109" y="287"/>
                    <a:pt x="111" y="288"/>
                  </a:cubicBezTo>
                  <a:cubicBezTo>
                    <a:pt x="118" y="292"/>
                    <a:pt x="125" y="296"/>
                    <a:pt x="131" y="300"/>
                  </a:cubicBezTo>
                  <a:cubicBezTo>
                    <a:pt x="134" y="302"/>
                    <a:pt x="137" y="304"/>
                    <a:pt x="140" y="306"/>
                  </a:cubicBezTo>
                  <a:cubicBezTo>
                    <a:pt x="142" y="307"/>
                    <a:pt x="143" y="308"/>
                    <a:pt x="145" y="309"/>
                  </a:cubicBezTo>
                  <a:cubicBezTo>
                    <a:pt x="145" y="309"/>
                    <a:pt x="146" y="310"/>
                    <a:pt x="146" y="310"/>
                  </a:cubicBezTo>
                  <a:cubicBezTo>
                    <a:pt x="147" y="311"/>
                    <a:pt x="148" y="312"/>
                    <a:pt x="149" y="312"/>
                  </a:cubicBezTo>
                  <a:close/>
                  <a:moveTo>
                    <a:pt x="143" y="313"/>
                  </a:moveTo>
                  <a:cubicBezTo>
                    <a:pt x="142" y="314"/>
                    <a:pt x="141" y="314"/>
                    <a:pt x="140" y="314"/>
                  </a:cubicBezTo>
                  <a:cubicBezTo>
                    <a:pt x="140" y="314"/>
                    <a:pt x="140" y="314"/>
                    <a:pt x="140" y="314"/>
                  </a:cubicBezTo>
                  <a:cubicBezTo>
                    <a:pt x="136" y="311"/>
                    <a:pt x="133" y="308"/>
                    <a:pt x="129" y="305"/>
                  </a:cubicBezTo>
                  <a:cubicBezTo>
                    <a:pt x="124" y="301"/>
                    <a:pt x="119" y="297"/>
                    <a:pt x="114" y="294"/>
                  </a:cubicBezTo>
                  <a:cubicBezTo>
                    <a:pt x="111" y="292"/>
                    <a:pt x="108" y="291"/>
                    <a:pt x="106" y="289"/>
                  </a:cubicBezTo>
                  <a:cubicBezTo>
                    <a:pt x="105" y="289"/>
                    <a:pt x="104" y="288"/>
                    <a:pt x="104" y="288"/>
                  </a:cubicBezTo>
                  <a:cubicBezTo>
                    <a:pt x="109" y="291"/>
                    <a:pt x="114" y="293"/>
                    <a:pt x="119" y="296"/>
                  </a:cubicBezTo>
                  <a:cubicBezTo>
                    <a:pt x="125" y="300"/>
                    <a:pt x="131" y="304"/>
                    <a:pt x="137" y="308"/>
                  </a:cubicBezTo>
                  <a:cubicBezTo>
                    <a:pt x="138" y="310"/>
                    <a:pt x="140" y="311"/>
                    <a:pt x="142" y="313"/>
                  </a:cubicBezTo>
                  <a:cubicBezTo>
                    <a:pt x="142" y="313"/>
                    <a:pt x="142" y="312"/>
                    <a:pt x="142" y="312"/>
                  </a:cubicBezTo>
                  <a:cubicBezTo>
                    <a:pt x="143" y="313"/>
                    <a:pt x="143" y="313"/>
                    <a:pt x="143" y="313"/>
                  </a:cubicBezTo>
                  <a:close/>
                  <a:moveTo>
                    <a:pt x="139" y="314"/>
                  </a:moveTo>
                  <a:cubicBezTo>
                    <a:pt x="138" y="314"/>
                    <a:pt x="137" y="314"/>
                    <a:pt x="136" y="315"/>
                  </a:cubicBezTo>
                  <a:cubicBezTo>
                    <a:pt x="130" y="309"/>
                    <a:pt x="124" y="305"/>
                    <a:pt x="117" y="300"/>
                  </a:cubicBezTo>
                  <a:cubicBezTo>
                    <a:pt x="116" y="300"/>
                    <a:pt x="115" y="299"/>
                    <a:pt x="114" y="298"/>
                  </a:cubicBezTo>
                  <a:cubicBezTo>
                    <a:pt x="122" y="302"/>
                    <a:pt x="130" y="307"/>
                    <a:pt x="137" y="312"/>
                  </a:cubicBezTo>
                  <a:cubicBezTo>
                    <a:pt x="137" y="313"/>
                    <a:pt x="138" y="313"/>
                    <a:pt x="138" y="313"/>
                  </a:cubicBezTo>
                  <a:cubicBezTo>
                    <a:pt x="139" y="313"/>
                    <a:pt x="139" y="314"/>
                    <a:pt x="139" y="314"/>
                  </a:cubicBezTo>
                  <a:close/>
                  <a:moveTo>
                    <a:pt x="135" y="315"/>
                  </a:moveTo>
                  <a:cubicBezTo>
                    <a:pt x="133" y="315"/>
                    <a:pt x="132" y="315"/>
                    <a:pt x="131" y="315"/>
                  </a:cubicBezTo>
                  <a:cubicBezTo>
                    <a:pt x="126" y="311"/>
                    <a:pt x="121" y="307"/>
                    <a:pt x="116" y="304"/>
                  </a:cubicBezTo>
                  <a:cubicBezTo>
                    <a:pt x="113" y="302"/>
                    <a:pt x="111" y="300"/>
                    <a:pt x="108" y="299"/>
                  </a:cubicBezTo>
                  <a:cubicBezTo>
                    <a:pt x="106" y="297"/>
                    <a:pt x="105" y="296"/>
                    <a:pt x="103" y="295"/>
                  </a:cubicBezTo>
                  <a:cubicBezTo>
                    <a:pt x="103" y="294"/>
                    <a:pt x="103" y="294"/>
                    <a:pt x="102" y="294"/>
                  </a:cubicBezTo>
                  <a:cubicBezTo>
                    <a:pt x="103" y="294"/>
                    <a:pt x="103" y="294"/>
                    <a:pt x="104" y="295"/>
                  </a:cubicBezTo>
                  <a:cubicBezTo>
                    <a:pt x="110" y="298"/>
                    <a:pt x="115" y="302"/>
                    <a:pt x="121" y="306"/>
                  </a:cubicBezTo>
                  <a:cubicBezTo>
                    <a:pt x="126" y="308"/>
                    <a:pt x="130" y="312"/>
                    <a:pt x="135" y="315"/>
                  </a:cubicBezTo>
                  <a:close/>
                  <a:moveTo>
                    <a:pt x="130" y="315"/>
                  </a:moveTo>
                  <a:cubicBezTo>
                    <a:pt x="128" y="315"/>
                    <a:pt x="127" y="315"/>
                    <a:pt x="125" y="315"/>
                  </a:cubicBezTo>
                  <a:cubicBezTo>
                    <a:pt x="117" y="309"/>
                    <a:pt x="108" y="304"/>
                    <a:pt x="101" y="297"/>
                  </a:cubicBezTo>
                  <a:cubicBezTo>
                    <a:pt x="105" y="300"/>
                    <a:pt x="111" y="303"/>
                    <a:pt x="115" y="306"/>
                  </a:cubicBezTo>
                  <a:cubicBezTo>
                    <a:pt x="120" y="309"/>
                    <a:pt x="125" y="312"/>
                    <a:pt x="130" y="315"/>
                  </a:cubicBezTo>
                  <a:close/>
                  <a:moveTo>
                    <a:pt x="123" y="316"/>
                  </a:moveTo>
                  <a:cubicBezTo>
                    <a:pt x="122" y="316"/>
                    <a:pt x="121" y="316"/>
                    <a:pt x="119" y="316"/>
                  </a:cubicBezTo>
                  <a:cubicBezTo>
                    <a:pt x="119" y="316"/>
                    <a:pt x="119" y="316"/>
                    <a:pt x="119" y="316"/>
                  </a:cubicBezTo>
                  <a:cubicBezTo>
                    <a:pt x="117" y="313"/>
                    <a:pt x="114" y="311"/>
                    <a:pt x="111" y="309"/>
                  </a:cubicBezTo>
                  <a:cubicBezTo>
                    <a:pt x="109" y="307"/>
                    <a:pt x="107" y="306"/>
                    <a:pt x="105" y="304"/>
                  </a:cubicBezTo>
                  <a:cubicBezTo>
                    <a:pt x="104" y="304"/>
                    <a:pt x="104" y="303"/>
                    <a:pt x="103" y="303"/>
                  </a:cubicBezTo>
                  <a:cubicBezTo>
                    <a:pt x="103" y="303"/>
                    <a:pt x="104" y="303"/>
                    <a:pt x="104" y="303"/>
                  </a:cubicBezTo>
                  <a:cubicBezTo>
                    <a:pt x="108" y="306"/>
                    <a:pt x="112" y="307"/>
                    <a:pt x="115" y="310"/>
                  </a:cubicBezTo>
                  <a:cubicBezTo>
                    <a:pt x="118" y="312"/>
                    <a:pt x="120" y="314"/>
                    <a:pt x="123" y="316"/>
                  </a:cubicBezTo>
                  <a:close/>
                  <a:moveTo>
                    <a:pt x="118" y="316"/>
                  </a:moveTo>
                  <a:cubicBezTo>
                    <a:pt x="114" y="316"/>
                    <a:pt x="111" y="316"/>
                    <a:pt x="108" y="316"/>
                  </a:cubicBezTo>
                  <a:cubicBezTo>
                    <a:pt x="108" y="315"/>
                    <a:pt x="108" y="315"/>
                    <a:pt x="108" y="315"/>
                  </a:cubicBezTo>
                  <a:cubicBezTo>
                    <a:pt x="107" y="314"/>
                    <a:pt x="107" y="314"/>
                    <a:pt x="106" y="313"/>
                  </a:cubicBezTo>
                  <a:cubicBezTo>
                    <a:pt x="105" y="313"/>
                    <a:pt x="102" y="309"/>
                    <a:pt x="104" y="311"/>
                  </a:cubicBezTo>
                  <a:cubicBezTo>
                    <a:pt x="107" y="312"/>
                    <a:pt x="109" y="314"/>
                    <a:pt x="112" y="315"/>
                  </a:cubicBezTo>
                  <a:cubicBezTo>
                    <a:pt x="112" y="316"/>
                    <a:pt x="113" y="315"/>
                    <a:pt x="113" y="315"/>
                  </a:cubicBezTo>
                  <a:cubicBezTo>
                    <a:pt x="111" y="313"/>
                    <a:pt x="109" y="311"/>
                    <a:pt x="107" y="309"/>
                  </a:cubicBezTo>
                  <a:cubicBezTo>
                    <a:pt x="106" y="309"/>
                    <a:pt x="106" y="308"/>
                    <a:pt x="105" y="308"/>
                  </a:cubicBezTo>
                  <a:cubicBezTo>
                    <a:pt x="108" y="309"/>
                    <a:pt x="110" y="311"/>
                    <a:pt x="113" y="313"/>
                  </a:cubicBezTo>
                  <a:cubicBezTo>
                    <a:pt x="114" y="314"/>
                    <a:pt x="116" y="315"/>
                    <a:pt x="118" y="316"/>
                  </a:cubicBezTo>
                  <a:close/>
                  <a:moveTo>
                    <a:pt x="106" y="315"/>
                  </a:moveTo>
                  <a:cubicBezTo>
                    <a:pt x="106" y="315"/>
                    <a:pt x="105" y="315"/>
                    <a:pt x="105" y="315"/>
                  </a:cubicBezTo>
                  <a:cubicBezTo>
                    <a:pt x="104" y="315"/>
                    <a:pt x="104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4" y="314"/>
                    <a:pt x="106" y="315"/>
                    <a:pt x="106" y="315"/>
                  </a:cubicBezTo>
                  <a:cubicBezTo>
                    <a:pt x="106" y="315"/>
                    <a:pt x="106" y="315"/>
                    <a:pt x="106" y="315"/>
                  </a:cubicBezTo>
                  <a:close/>
                  <a:moveTo>
                    <a:pt x="100" y="315"/>
                  </a:moveTo>
                  <a:cubicBezTo>
                    <a:pt x="93" y="315"/>
                    <a:pt x="85" y="314"/>
                    <a:pt x="77" y="312"/>
                  </a:cubicBezTo>
                  <a:cubicBezTo>
                    <a:pt x="77" y="312"/>
                    <a:pt x="77" y="312"/>
                    <a:pt x="77" y="312"/>
                  </a:cubicBezTo>
                  <a:cubicBezTo>
                    <a:pt x="75" y="299"/>
                    <a:pt x="74" y="286"/>
                    <a:pt x="72" y="273"/>
                  </a:cubicBezTo>
                  <a:cubicBezTo>
                    <a:pt x="70" y="260"/>
                    <a:pt x="70" y="247"/>
                    <a:pt x="69" y="233"/>
                  </a:cubicBezTo>
                  <a:cubicBezTo>
                    <a:pt x="68" y="221"/>
                    <a:pt x="67" y="208"/>
                    <a:pt x="66" y="195"/>
                  </a:cubicBezTo>
                  <a:cubicBezTo>
                    <a:pt x="65" y="184"/>
                    <a:pt x="63" y="172"/>
                    <a:pt x="64" y="161"/>
                  </a:cubicBezTo>
                  <a:cubicBezTo>
                    <a:pt x="72" y="161"/>
                    <a:pt x="81" y="161"/>
                    <a:pt x="90" y="162"/>
                  </a:cubicBezTo>
                  <a:cubicBezTo>
                    <a:pt x="90" y="162"/>
                    <a:pt x="90" y="162"/>
                    <a:pt x="90" y="163"/>
                  </a:cubicBezTo>
                  <a:cubicBezTo>
                    <a:pt x="87" y="174"/>
                    <a:pt x="89" y="187"/>
                    <a:pt x="90" y="198"/>
                  </a:cubicBezTo>
                  <a:cubicBezTo>
                    <a:pt x="91" y="211"/>
                    <a:pt x="92" y="224"/>
                    <a:pt x="93" y="237"/>
                  </a:cubicBezTo>
                  <a:cubicBezTo>
                    <a:pt x="94" y="251"/>
                    <a:pt x="95" y="264"/>
                    <a:pt x="96" y="277"/>
                  </a:cubicBezTo>
                  <a:cubicBezTo>
                    <a:pt x="96" y="290"/>
                    <a:pt x="99" y="302"/>
                    <a:pt x="100" y="314"/>
                  </a:cubicBezTo>
                  <a:cubicBezTo>
                    <a:pt x="100" y="315"/>
                    <a:pt x="100" y="315"/>
                    <a:pt x="100" y="315"/>
                  </a:cubicBezTo>
                  <a:close/>
                  <a:moveTo>
                    <a:pt x="74" y="312"/>
                  </a:moveTo>
                  <a:cubicBezTo>
                    <a:pt x="74" y="311"/>
                    <a:pt x="73" y="311"/>
                    <a:pt x="72" y="311"/>
                  </a:cubicBezTo>
                  <a:cubicBezTo>
                    <a:pt x="73" y="311"/>
                    <a:pt x="73" y="311"/>
                    <a:pt x="74" y="311"/>
                  </a:cubicBezTo>
                  <a:cubicBezTo>
                    <a:pt x="74" y="311"/>
                    <a:pt x="74" y="311"/>
                    <a:pt x="74" y="312"/>
                  </a:cubicBezTo>
                  <a:close/>
                  <a:moveTo>
                    <a:pt x="15" y="288"/>
                  </a:moveTo>
                  <a:cubicBezTo>
                    <a:pt x="16" y="289"/>
                    <a:pt x="16" y="290"/>
                    <a:pt x="17" y="291"/>
                  </a:cubicBezTo>
                  <a:cubicBezTo>
                    <a:pt x="18" y="292"/>
                    <a:pt x="20" y="293"/>
                    <a:pt x="21" y="293"/>
                  </a:cubicBezTo>
                  <a:cubicBezTo>
                    <a:pt x="27" y="294"/>
                    <a:pt x="32" y="296"/>
                    <a:pt x="38" y="298"/>
                  </a:cubicBezTo>
                  <a:cubicBezTo>
                    <a:pt x="44" y="300"/>
                    <a:pt x="49" y="302"/>
                    <a:pt x="55" y="304"/>
                  </a:cubicBezTo>
                  <a:cubicBezTo>
                    <a:pt x="60" y="306"/>
                    <a:pt x="65" y="307"/>
                    <a:pt x="69" y="308"/>
                  </a:cubicBezTo>
                  <a:cubicBezTo>
                    <a:pt x="73" y="310"/>
                    <a:pt x="73" y="311"/>
                    <a:pt x="69" y="310"/>
                  </a:cubicBezTo>
                  <a:cubicBezTo>
                    <a:pt x="67" y="309"/>
                    <a:pt x="65" y="308"/>
                    <a:pt x="63" y="307"/>
                  </a:cubicBezTo>
                  <a:cubicBezTo>
                    <a:pt x="58" y="305"/>
                    <a:pt x="54" y="304"/>
                    <a:pt x="50" y="302"/>
                  </a:cubicBezTo>
                  <a:cubicBezTo>
                    <a:pt x="42" y="300"/>
                    <a:pt x="33" y="298"/>
                    <a:pt x="25" y="295"/>
                  </a:cubicBezTo>
                  <a:cubicBezTo>
                    <a:pt x="23" y="294"/>
                    <a:pt x="22" y="294"/>
                    <a:pt x="20" y="293"/>
                  </a:cubicBezTo>
                  <a:cubicBezTo>
                    <a:pt x="19" y="293"/>
                    <a:pt x="19" y="293"/>
                    <a:pt x="18" y="293"/>
                  </a:cubicBezTo>
                  <a:cubicBezTo>
                    <a:pt x="18" y="293"/>
                    <a:pt x="18" y="293"/>
                    <a:pt x="18" y="293"/>
                  </a:cubicBezTo>
                  <a:cubicBezTo>
                    <a:pt x="17" y="291"/>
                    <a:pt x="16" y="290"/>
                    <a:pt x="15" y="288"/>
                  </a:cubicBezTo>
                  <a:close/>
                  <a:moveTo>
                    <a:pt x="51" y="304"/>
                  </a:moveTo>
                  <a:cubicBezTo>
                    <a:pt x="56" y="305"/>
                    <a:pt x="61" y="307"/>
                    <a:pt x="66" y="309"/>
                  </a:cubicBezTo>
                  <a:cubicBezTo>
                    <a:pt x="67" y="310"/>
                    <a:pt x="68" y="310"/>
                    <a:pt x="69" y="310"/>
                  </a:cubicBezTo>
                  <a:cubicBezTo>
                    <a:pt x="56" y="307"/>
                    <a:pt x="42" y="303"/>
                    <a:pt x="30" y="297"/>
                  </a:cubicBezTo>
                  <a:cubicBezTo>
                    <a:pt x="37" y="299"/>
                    <a:pt x="44" y="301"/>
                    <a:pt x="51" y="304"/>
                  </a:cubicBezTo>
                  <a:close/>
                  <a:moveTo>
                    <a:pt x="13" y="283"/>
                  </a:moveTo>
                  <a:cubicBezTo>
                    <a:pt x="18" y="286"/>
                    <a:pt x="24" y="287"/>
                    <a:pt x="30" y="289"/>
                  </a:cubicBezTo>
                  <a:cubicBezTo>
                    <a:pt x="32" y="290"/>
                    <a:pt x="34" y="290"/>
                    <a:pt x="36" y="291"/>
                  </a:cubicBezTo>
                  <a:cubicBezTo>
                    <a:pt x="47" y="295"/>
                    <a:pt x="58" y="298"/>
                    <a:pt x="69" y="303"/>
                  </a:cubicBezTo>
                  <a:cubicBezTo>
                    <a:pt x="69" y="303"/>
                    <a:pt x="74" y="305"/>
                    <a:pt x="71" y="304"/>
                  </a:cubicBezTo>
                  <a:cubicBezTo>
                    <a:pt x="70" y="304"/>
                    <a:pt x="69" y="303"/>
                    <a:pt x="68" y="303"/>
                  </a:cubicBezTo>
                  <a:cubicBezTo>
                    <a:pt x="66" y="302"/>
                    <a:pt x="64" y="301"/>
                    <a:pt x="61" y="301"/>
                  </a:cubicBezTo>
                  <a:cubicBezTo>
                    <a:pt x="56" y="299"/>
                    <a:pt x="51" y="297"/>
                    <a:pt x="46" y="296"/>
                  </a:cubicBezTo>
                  <a:cubicBezTo>
                    <a:pt x="36" y="293"/>
                    <a:pt x="26" y="290"/>
                    <a:pt x="16" y="286"/>
                  </a:cubicBezTo>
                  <a:cubicBezTo>
                    <a:pt x="16" y="286"/>
                    <a:pt x="16" y="286"/>
                    <a:pt x="15" y="286"/>
                  </a:cubicBezTo>
                  <a:cubicBezTo>
                    <a:pt x="15" y="286"/>
                    <a:pt x="14" y="286"/>
                    <a:pt x="14" y="286"/>
                  </a:cubicBezTo>
                  <a:cubicBezTo>
                    <a:pt x="13" y="285"/>
                    <a:pt x="13" y="284"/>
                    <a:pt x="13" y="283"/>
                  </a:cubicBezTo>
                  <a:close/>
                  <a:moveTo>
                    <a:pt x="10" y="275"/>
                  </a:moveTo>
                  <a:cubicBezTo>
                    <a:pt x="12" y="277"/>
                    <a:pt x="16" y="279"/>
                    <a:pt x="19" y="280"/>
                  </a:cubicBezTo>
                  <a:cubicBezTo>
                    <a:pt x="24" y="283"/>
                    <a:pt x="29" y="285"/>
                    <a:pt x="34" y="286"/>
                  </a:cubicBezTo>
                  <a:cubicBezTo>
                    <a:pt x="45" y="291"/>
                    <a:pt x="57" y="294"/>
                    <a:pt x="68" y="299"/>
                  </a:cubicBezTo>
                  <a:cubicBezTo>
                    <a:pt x="69" y="299"/>
                    <a:pt x="75" y="301"/>
                    <a:pt x="71" y="300"/>
                  </a:cubicBezTo>
                  <a:cubicBezTo>
                    <a:pt x="68" y="299"/>
                    <a:pt x="65" y="298"/>
                    <a:pt x="62" y="297"/>
                  </a:cubicBezTo>
                  <a:cubicBezTo>
                    <a:pt x="58" y="295"/>
                    <a:pt x="52" y="294"/>
                    <a:pt x="47" y="293"/>
                  </a:cubicBezTo>
                  <a:cubicBezTo>
                    <a:pt x="42" y="291"/>
                    <a:pt x="36" y="290"/>
                    <a:pt x="31" y="288"/>
                  </a:cubicBezTo>
                  <a:cubicBezTo>
                    <a:pt x="24" y="286"/>
                    <a:pt x="18" y="284"/>
                    <a:pt x="12" y="281"/>
                  </a:cubicBezTo>
                  <a:cubicBezTo>
                    <a:pt x="12" y="280"/>
                    <a:pt x="11" y="279"/>
                    <a:pt x="11" y="279"/>
                  </a:cubicBezTo>
                  <a:cubicBezTo>
                    <a:pt x="10" y="277"/>
                    <a:pt x="10" y="276"/>
                    <a:pt x="10" y="275"/>
                  </a:cubicBezTo>
                  <a:close/>
                  <a:moveTo>
                    <a:pt x="8" y="270"/>
                  </a:moveTo>
                  <a:cubicBezTo>
                    <a:pt x="11" y="272"/>
                    <a:pt x="14" y="273"/>
                    <a:pt x="17" y="275"/>
                  </a:cubicBezTo>
                  <a:cubicBezTo>
                    <a:pt x="22" y="277"/>
                    <a:pt x="27" y="279"/>
                    <a:pt x="32" y="281"/>
                  </a:cubicBezTo>
                  <a:cubicBezTo>
                    <a:pt x="44" y="285"/>
                    <a:pt x="56" y="289"/>
                    <a:pt x="67" y="294"/>
                  </a:cubicBezTo>
                  <a:cubicBezTo>
                    <a:pt x="68" y="294"/>
                    <a:pt x="75" y="297"/>
                    <a:pt x="70" y="295"/>
                  </a:cubicBezTo>
                  <a:cubicBezTo>
                    <a:pt x="67" y="294"/>
                    <a:pt x="64" y="293"/>
                    <a:pt x="61" y="292"/>
                  </a:cubicBezTo>
                  <a:cubicBezTo>
                    <a:pt x="56" y="290"/>
                    <a:pt x="50" y="288"/>
                    <a:pt x="44" y="286"/>
                  </a:cubicBezTo>
                  <a:cubicBezTo>
                    <a:pt x="33" y="283"/>
                    <a:pt x="21" y="279"/>
                    <a:pt x="9" y="274"/>
                  </a:cubicBezTo>
                  <a:cubicBezTo>
                    <a:pt x="9" y="272"/>
                    <a:pt x="8" y="271"/>
                    <a:pt x="8" y="270"/>
                  </a:cubicBezTo>
                  <a:close/>
                  <a:moveTo>
                    <a:pt x="9" y="270"/>
                  </a:moveTo>
                  <a:cubicBezTo>
                    <a:pt x="9" y="271"/>
                    <a:pt x="10" y="271"/>
                    <a:pt x="10" y="271"/>
                  </a:cubicBezTo>
                  <a:cubicBezTo>
                    <a:pt x="10" y="271"/>
                    <a:pt x="9" y="271"/>
                    <a:pt x="9" y="270"/>
                  </a:cubicBezTo>
                  <a:close/>
                  <a:moveTo>
                    <a:pt x="5" y="255"/>
                  </a:moveTo>
                  <a:cubicBezTo>
                    <a:pt x="23" y="266"/>
                    <a:pt x="44" y="269"/>
                    <a:pt x="64" y="279"/>
                  </a:cubicBezTo>
                  <a:cubicBezTo>
                    <a:pt x="65" y="279"/>
                    <a:pt x="66" y="280"/>
                    <a:pt x="66" y="280"/>
                  </a:cubicBezTo>
                  <a:cubicBezTo>
                    <a:pt x="64" y="279"/>
                    <a:pt x="62" y="278"/>
                    <a:pt x="59" y="277"/>
                  </a:cubicBezTo>
                  <a:cubicBezTo>
                    <a:pt x="58" y="277"/>
                    <a:pt x="57" y="276"/>
                    <a:pt x="55" y="276"/>
                  </a:cubicBezTo>
                  <a:cubicBezTo>
                    <a:pt x="39" y="269"/>
                    <a:pt x="21" y="265"/>
                    <a:pt x="5" y="257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5" y="256"/>
                    <a:pt x="5" y="255"/>
                    <a:pt x="5" y="255"/>
                  </a:cubicBezTo>
                  <a:close/>
                  <a:moveTo>
                    <a:pt x="4" y="243"/>
                  </a:moveTo>
                  <a:cubicBezTo>
                    <a:pt x="13" y="247"/>
                    <a:pt x="22" y="252"/>
                    <a:pt x="32" y="256"/>
                  </a:cubicBezTo>
                  <a:cubicBezTo>
                    <a:pt x="41" y="259"/>
                    <a:pt x="51" y="263"/>
                    <a:pt x="60" y="268"/>
                  </a:cubicBezTo>
                  <a:cubicBezTo>
                    <a:pt x="61" y="268"/>
                    <a:pt x="62" y="269"/>
                    <a:pt x="63" y="269"/>
                  </a:cubicBezTo>
                  <a:cubicBezTo>
                    <a:pt x="61" y="268"/>
                    <a:pt x="60" y="268"/>
                    <a:pt x="58" y="267"/>
                  </a:cubicBezTo>
                  <a:cubicBezTo>
                    <a:pt x="51" y="264"/>
                    <a:pt x="44" y="262"/>
                    <a:pt x="37" y="260"/>
                  </a:cubicBezTo>
                  <a:cubicBezTo>
                    <a:pt x="32" y="258"/>
                    <a:pt x="26" y="256"/>
                    <a:pt x="20" y="254"/>
                  </a:cubicBezTo>
                  <a:cubicBezTo>
                    <a:pt x="14" y="252"/>
                    <a:pt x="9" y="249"/>
                    <a:pt x="4" y="247"/>
                  </a:cubicBezTo>
                  <a:cubicBezTo>
                    <a:pt x="4" y="246"/>
                    <a:pt x="4" y="245"/>
                    <a:pt x="4" y="243"/>
                  </a:cubicBezTo>
                  <a:close/>
                  <a:moveTo>
                    <a:pt x="4" y="241"/>
                  </a:moveTo>
                  <a:cubicBezTo>
                    <a:pt x="6" y="242"/>
                    <a:pt x="8" y="242"/>
                    <a:pt x="10" y="243"/>
                  </a:cubicBezTo>
                  <a:cubicBezTo>
                    <a:pt x="12" y="244"/>
                    <a:pt x="14" y="245"/>
                    <a:pt x="15" y="245"/>
                  </a:cubicBezTo>
                  <a:cubicBezTo>
                    <a:pt x="21" y="248"/>
                    <a:pt x="27" y="251"/>
                    <a:pt x="33" y="253"/>
                  </a:cubicBezTo>
                  <a:cubicBezTo>
                    <a:pt x="29" y="252"/>
                    <a:pt x="26" y="251"/>
                    <a:pt x="22" y="249"/>
                  </a:cubicBezTo>
                  <a:cubicBezTo>
                    <a:pt x="16" y="247"/>
                    <a:pt x="10" y="244"/>
                    <a:pt x="4" y="243"/>
                  </a:cubicBezTo>
                  <a:cubicBezTo>
                    <a:pt x="4" y="242"/>
                    <a:pt x="4" y="241"/>
                    <a:pt x="4" y="241"/>
                  </a:cubicBezTo>
                  <a:close/>
                  <a:moveTo>
                    <a:pt x="4" y="235"/>
                  </a:moveTo>
                  <a:cubicBezTo>
                    <a:pt x="6" y="236"/>
                    <a:pt x="8" y="236"/>
                    <a:pt x="10" y="237"/>
                  </a:cubicBezTo>
                  <a:cubicBezTo>
                    <a:pt x="15" y="240"/>
                    <a:pt x="20" y="243"/>
                    <a:pt x="25" y="245"/>
                  </a:cubicBezTo>
                  <a:cubicBezTo>
                    <a:pt x="33" y="247"/>
                    <a:pt x="41" y="250"/>
                    <a:pt x="49" y="254"/>
                  </a:cubicBezTo>
                  <a:cubicBezTo>
                    <a:pt x="53" y="255"/>
                    <a:pt x="57" y="258"/>
                    <a:pt x="61" y="260"/>
                  </a:cubicBezTo>
                  <a:cubicBezTo>
                    <a:pt x="57" y="258"/>
                    <a:pt x="53" y="256"/>
                    <a:pt x="49" y="254"/>
                  </a:cubicBezTo>
                  <a:cubicBezTo>
                    <a:pt x="43" y="252"/>
                    <a:pt x="36" y="250"/>
                    <a:pt x="30" y="248"/>
                  </a:cubicBezTo>
                  <a:cubicBezTo>
                    <a:pt x="23" y="246"/>
                    <a:pt x="15" y="243"/>
                    <a:pt x="8" y="241"/>
                  </a:cubicBezTo>
                  <a:cubicBezTo>
                    <a:pt x="7" y="241"/>
                    <a:pt x="5" y="240"/>
                    <a:pt x="4" y="239"/>
                  </a:cubicBezTo>
                  <a:cubicBezTo>
                    <a:pt x="4" y="238"/>
                    <a:pt x="4" y="236"/>
                    <a:pt x="4" y="235"/>
                  </a:cubicBezTo>
                  <a:close/>
                  <a:moveTo>
                    <a:pt x="4" y="234"/>
                  </a:moveTo>
                  <a:cubicBezTo>
                    <a:pt x="4" y="233"/>
                    <a:pt x="4" y="232"/>
                    <a:pt x="4" y="231"/>
                  </a:cubicBezTo>
                  <a:cubicBezTo>
                    <a:pt x="10" y="234"/>
                    <a:pt x="16" y="237"/>
                    <a:pt x="21" y="239"/>
                  </a:cubicBezTo>
                  <a:cubicBezTo>
                    <a:pt x="27" y="242"/>
                    <a:pt x="33" y="244"/>
                    <a:pt x="38" y="246"/>
                  </a:cubicBezTo>
                  <a:cubicBezTo>
                    <a:pt x="44" y="249"/>
                    <a:pt x="50" y="251"/>
                    <a:pt x="56" y="253"/>
                  </a:cubicBezTo>
                  <a:cubicBezTo>
                    <a:pt x="60" y="254"/>
                    <a:pt x="63" y="256"/>
                    <a:pt x="66" y="258"/>
                  </a:cubicBezTo>
                  <a:cubicBezTo>
                    <a:pt x="68" y="259"/>
                    <a:pt x="68" y="258"/>
                    <a:pt x="66" y="258"/>
                  </a:cubicBezTo>
                  <a:cubicBezTo>
                    <a:pt x="64" y="257"/>
                    <a:pt x="62" y="256"/>
                    <a:pt x="59" y="255"/>
                  </a:cubicBezTo>
                  <a:cubicBezTo>
                    <a:pt x="46" y="249"/>
                    <a:pt x="31" y="246"/>
                    <a:pt x="17" y="239"/>
                  </a:cubicBezTo>
                  <a:cubicBezTo>
                    <a:pt x="14" y="238"/>
                    <a:pt x="11" y="237"/>
                    <a:pt x="9" y="236"/>
                  </a:cubicBezTo>
                  <a:cubicBezTo>
                    <a:pt x="7" y="235"/>
                    <a:pt x="5" y="234"/>
                    <a:pt x="4" y="234"/>
                  </a:cubicBezTo>
                  <a:close/>
                  <a:moveTo>
                    <a:pt x="21" y="123"/>
                  </a:moveTo>
                  <a:cubicBezTo>
                    <a:pt x="21" y="122"/>
                    <a:pt x="21" y="122"/>
                    <a:pt x="22" y="122"/>
                  </a:cubicBezTo>
                  <a:cubicBezTo>
                    <a:pt x="23" y="120"/>
                    <a:pt x="24" y="118"/>
                    <a:pt x="25" y="117"/>
                  </a:cubicBezTo>
                  <a:cubicBezTo>
                    <a:pt x="30" y="113"/>
                    <a:pt x="35" y="109"/>
                    <a:pt x="40" y="105"/>
                  </a:cubicBezTo>
                  <a:cubicBezTo>
                    <a:pt x="48" y="101"/>
                    <a:pt x="56" y="98"/>
                    <a:pt x="65" y="95"/>
                  </a:cubicBezTo>
                  <a:cubicBezTo>
                    <a:pt x="74" y="92"/>
                    <a:pt x="83" y="90"/>
                    <a:pt x="93" y="91"/>
                  </a:cubicBezTo>
                  <a:cubicBezTo>
                    <a:pt x="93" y="91"/>
                    <a:pt x="94" y="91"/>
                    <a:pt x="94" y="91"/>
                  </a:cubicBezTo>
                  <a:cubicBezTo>
                    <a:pt x="89" y="94"/>
                    <a:pt x="85" y="97"/>
                    <a:pt x="81" y="101"/>
                  </a:cubicBezTo>
                  <a:cubicBezTo>
                    <a:pt x="78" y="106"/>
                    <a:pt x="77" y="112"/>
                    <a:pt x="83" y="115"/>
                  </a:cubicBezTo>
                  <a:cubicBezTo>
                    <a:pt x="88" y="118"/>
                    <a:pt x="92" y="113"/>
                    <a:pt x="94" y="107"/>
                  </a:cubicBezTo>
                  <a:cubicBezTo>
                    <a:pt x="94" y="112"/>
                    <a:pt x="96" y="116"/>
                    <a:pt x="99" y="117"/>
                  </a:cubicBezTo>
                  <a:cubicBezTo>
                    <a:pt x="108" y="119"/>
                    <a:pt x="104" y="101"/>
                    <a:pt x="103" y="93"/>
                  </a:cubicBezTo>
                  <a:cubicBezTo>
                    <a:pt x="110" y="94"/>
                    <a:pt x="116" y="97"/>
                    <a:pt x="122" y="100"/>
                  </a:cubicBezTo>
                  <a:cubicBezTo>
                    <a:pt x="130" y="103"/>
                    <a:pt x="139" y="108"/>
                    <a:pt x="145" y="114"/>
                  </a:cubicBezTo>
                  <a:cubicBezTo>
                    <a:pt x="151" y="120"/>
                    <a:pt x="155" y="127"/>
                    <a:pt x="159" y="135"/>
                  </a:cubicBezTo>
                  <a:cubicBezTo>
                    <a:pt x="166" y="151"/>
                    <a:pt x="173" y="169"/>
                    <a:pt x="174" y="187"/>
                  </a:cubicBezTo>
                  <a:cubicBezTo>
                    <a:pt x="163" y="178"/>
                    <a:pt x="151" y="172"/>
                    <a:pt x="138" y="167"/>
                  </a:cubicBezTo>
                  <a:cubicBezTo>
                    <a:pt x="138" y="165"/>
                    <a:pt x="137" y="164"/>
                    <a:pt x="137" y="163"/>
                  </a:cubicBezTo>
                  <a:cubicBezTo>
                    <a:pt x="136" y="161"/>
                    <a:pt x="134" y="161"/>
                    <a:pt x="132" y="161"/>
                  </a:cubicBezTo>
                  <a:cubicBezTo>
                    <a:pt x="131" y="162"/>
                    <a:pt x="130" y="163"/>
                    <a:pt x="130" y="164"/>
                  </a:cubicBezTo>
                  <a:cubicBezTo>
                    <a:pt x="118" y="160"/>
                    <a:pt x="106" y="157"/>
                    <a:pt x="94" y="155"/>
                  </a:cubicBezTo>
                  <a:cubicBezTo>
                    <a:pt x="79" y="152"/>
                    <a:pt x="63" y="152"/>
                    <a:pt x="48" y="156"/>
                  </a:cubicBezTo>
                  <a:cubicBezTo>
                    <a:pt x="35" y="159"/>
                    <a:pt x="22" y="161"/>
                    <a:pt x="10" y="167"/>
                  </a:cubicBezTo>
                  <a:cubicBezTo>
                    <a:pt x="11" y="152"/>
                    <a:pt x="14" y="137"/>
                    <a:pt x="21" y="123"/>
                  </a:cubicBezTo>
                  <a:close/>
                  <a:moveTo>
                    <a:pt x="161" y="133"/>
                  </a:moveTo>
                  <a:cubicBezTo>
                    <a:pt x="165" y="141"/>
                    <a:pt x="168" y="149"/>
                    <a:pt x="170" y="158"/>
                  </a:cubicBezTo>
                  <a:cubicBezTo>
                    <a:pt x="168" y="149"/>
                    <a:pt x="165" y="141"/>
                    <a:pt x="161" y="133"/>
                  </a:cubicBezTo>
                  <a:close/>
                  <a:moveTo>
                    <a:pt x="79" y="60"/>
                  </a:moveTo>
                  <a:cubicBezTo>
                    <a:pt x="81" y="58"/>
                    <a:pt x="84" y="57"/>
                    <a:pt x="86" y="55"/>
                  </a:cubicBezTo>
                  <a:cubicBezTo>
                    <a:pt x="86" y="55"/>
                    <a:pt x="87" y="55"/>
                    <a:pt x="87" y="55"/>
                  </a:cubicBezTo>
                  <a:cubicBezTo>
                    <a:pt x="94" y="57"/>
                    <a:pt x="101" y="59"/>
                    <a:pt x="108" y="60"/>
                  </a:cubicBezTo>
                  <a:cubicBezTo>
                    <a:pt x="117" y="60"/>
                    <a:pt x="125" y="60"/>
                    <a:pt x="133" y="62"/>
                  </a:cubicBezTo>
                  <a:cubicBezTo>
                    <a:pt x="147" y="64"/>
                    <a:pt x="160" y="69"/>
                    <a:pt x="171" y="79"/>
                  </a:cubicBezTo>
                  <a:cubicBezTo>
                    <a:pt x="182" y="88"/>
                    <a:pt x="190" y="100"/>
                    <a:pt x="193" y="114"/>
                  </a:cubicBezTo>
                  <a:cubicBezTo>
                    <a:pt x="195" y="129"/>
                    <a:pt x="191" y="143"/>
                    <a:pt x="189" y="158"/>
                  </a:cubicBezTo>
                  <a:cubicBezTo>
                    <a:pt x="188" y="165"/>
                    <a:pt x="188" y="172"/>
                    <a:pt x="188" y="179"/>
                  </a:cubicBezTo>
                  <a:cubicBezTo>
                    <a:pt x="188" y="186"/>
                    <a:pt x="190" y="193"/>
                    <a:pt x="190" y="201"/>
                  </a:cubicBezTo>
                  <a:cubicBezTo>
                    <a:pt x="191" y="216"/>
                    <a:pt x="190" y="230"/>
                    <a:pt x="192" y="245"/>
                  </a:cubicBezTo>
                  <a:cubicBezTo>
                    <a:pt x="194" y="257"/>
                    <a:pt x="196" y="269"/>
                    <a:pt x="191" y="281"/>
                  </a:cubicBezTo>
                  <a:cubicBezTo>
                    <a:pt x="188" y="289"/>
                    <a:pt x="182" y="296"/>
                    <a:pt x="175" y="301"/>
                  </a:cubicBezTo>
                  <a:cubicBezTo>
                    <a:pt x="175" y="293"/>
                    <a:pt x="176" y="284"/>
                    <a:pt x="177" y="276"/>
                  </a:cubicBezTo>
                  <a:cubicBezTo>
                    <a:pt x="179" y="245"/>
                    <a:pt x="180" y="213"/>
                    <a:pt x="177" y="182"/>
                  </a:cubicBezTo>
                  <a:cubicBezTo>
                    <a:pt x="175" y="157"/>
                    <a:pt x="168" y="131"/>
                    <a:pt x="150" y="113"/>
                  </a:cubicBezTo>
                  <a:cubicBezTo>
                    <a:pt x="138" y="101"/>
                    <a:pt x="121" y="91"/>
                    <a:pt x="103" y="86"/>
                  </a:cubicBezTo>
                  <a:cubicBezTo>
                    <a:pt x="103" y="86"/>
                    <a:pt x="103" y="86"/>
                    <a:pt x="103" y="85"/>
                  </a:cubicBezTo>
                  <a:cubicBezTo>
                    <a:pt x="102" y="83"/>
                    <a:pt x="99" y="81"/>
                    <a:pt x="97" y="81"/>
                  </a:cubicBezTo>
                  <a:cubicBezTo>
                    <a:pt x="95" y="82"/>
                    <a:pt x="93" y="83"/>
                    <a:pt x="93" y="84"/>
                  </a:cubicBezTo>
                  <a:cubicBezTo>
                    <a:pt x="89" y="84"/>
                    <a:pt x="86" y="84"/>
                    <a:pt x="83" y="84"/>
                  </a:cubicBezTo>
                  <a:cubicBezTo>
                    <a:pt x="66" y="85"/>
                    <a:pt x="51" y="93"/>
                    <a:pt x="38" y="103"/>
                  </a:cubicBezTo>
                  <a:cubicBezTo>
                    <a:pt x="34" y="105"/>
                    <a:pt x="30" y="108"/>
                    <a:pt x="27" y="111"/>
                  </a:cubicBezTo>
                  <a:cubicBezTo>
                    <a:pt x="39" y="90"/>
                    <a:pt x="58" y="72"/>
                    <a:pt x="79" y="60"/>
                  </a:cubicBezTo>
                  <a:close/>
                  <a:moveTo>
                    <a:pt x="223" y="190"/>
                  </a:moveTo>
                  <a:cubicBezTo>
                    <a:pt x="223" y="190"/>
                    <a:pt x="223" y="190"/>
                    <a:pt x="223" y="190"/>
                  </a:cubicBezTo>
                  <a:cubicBezTo>
                    <a:pt x="223" y="189"/>
                    <a:pt x="223" y="188"/>
                    <a:pt x="223" y="187"/>
                  </a:cubicBezTo>
                  <a:cubicBezTo>
                    <a:pt x="223" y="178"/>
                    <a:pt x="224" y="169"/>
                    <a:pt x="225" y="159"/>
                  </a:cubicBezTo>
                  <a:cubicBezTo>
                    <a:pt x="228" y="174"/>
                    <a:pt x="228" y="189"/>
                    <a:pt x="230" y="203"/>
                  </a:cubicBezTo>
                  <a:cubicBezTo>
                    <a:pt x="231" y="212"/>
                    <a:pt x="234" y="221"/>
                    <a:pt x="233" y="230"/>
                  </a:cubicBezTo>
                  <a:cubicBezTo>
                    <a:pt x="233" y="237"/>
                    <a:pt x="231" y="243"/>
                    <a:pt x="231" y="249"/>
                  </a:cubicBezTo>
                  <a:cubicBezTo>
                    <a:pt x="232" y="256"/>
                    <a:pt x="234" y="262"/>
                    <a:pt x="239" y="266"/>
                  </a:cubicBezTo>
                  <a:cubicBezTo>
                    <a:pt x="239" y="266"/>
                    <a:pt x="239" y="266"/>
                    <a:pt x="239" y="266"/>
                  </a:cubicBezTo>
                  <a:cubicBezTo>
                    <a:pt x="243" y="275"/>
                    <a:pt x="234" y="277"/>
                    <a:pt x="227" y="280"/>
                  </a:cubicBezTo>
                  <a:cubicBezTo>
                    <a:pt x="228" y="277"/>
                    <a:pt x="229" y="275"/>
                    <a:pt x="229" y="272"/>
                  </a:cubicBezTo>
                  <a:cubicBezTo>
                    <a:pt x="229" y="272"/>
                    <a:pt x="229" y="272"/>
                    <a:pt x="229" y="272"/>
                  </a:cubicBezTo>
                  <a:cubicBezTo>
                    <a:pt x="229" y="257"/>
                    <a:pt x="228" y="243"/>
                    <a:pt x="226" y="228"/>
                  </a:cubicBezTo>
                  <a:cubicBezTo>
                    <a:pt x="225" y="215"/>
                    <a:pt x="223" y="203"/>
                    <a:pt x="223" y="190"/>
                  </a:cubicBezTo>
                  <a:close/>
                  <a:moveTo>
                    <a:pt x="248" y="266"/>
                  </a:moveTo>
                  <a:cubicBezTo>
                    <a:pt x="242" y="265"/>
                    <a:pt x="239" y="263"/>
                    <a:pt x="237" y="259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40" y="262"/>
                    <a:pt x="242" y="264"/>
                    <a:pt x="245" y="265"/>
                  </a:cubicBezTo>
                  <a:cubicBezTo>
                    <a:pt x="245" y="265"/>
                    <a:pt x="246" y="265"/>
                    <a:pt x="245" y="264"/>
                  </a:cubicBezTo>
                  <a:cubicBezTo>
                    <a:pt x="243" y="262"/>
                    <a:pt x="239" y="259"/>
                    <a:pt x="237" y="256"/>
                  </a:cubicBezTo>
                  <a:cubicBezTo>
                    <a:pt x="235" y="252"/>
                    <a:pt x="240" y="258"/>
                    <a:pt x="241" y="259"/>
                  </a:cubicBezTo>
                  <a:cubicBezTo>
                    <a:pt x="245" y="262"/>
                    <a:pt x="248" y="265"/>
                    <a:pt x="252" y="266"/>
                  </a:cubicBezTo>
                  <a:cubicBezTo>
                    <a:pt x="251" y="266"/>
                    <a:pt x="249" y="266"/>
                    <a:pt x="248" y="266"/>
                  </a:cubicBezTo>
                  <a:close/>
                  <a:moveTo>
                    <a:pt x="259" y="189"/>
                  </a:moveTo>
                  <a:cubicBezTo>
                    <a:pt x="252" y="184"/>
                    <a:pt x="243" y="181"/>
                    <a:pt x="235" y="176"/>
                  </a:cubicBezTo>
                  <a:cubicBezTo>
                    <a:pt x="234" y="176"/>
                    <a:pt x="233" y="175"/>
                    <a:pt x="232" y="174"/>
                  </a:cubicBezTo>
                  <a:cubicBezTo>
                    <a:pt x="233" y="175"/>
                    <a:pt x="235" y="176"/>
                    <a:pt x="237" y="176"/>
                  </a:cubicBezTo>
                  <a:cubicBezTo>
                    <a:pt x="239" y="178"/>
                    <a:pt x="241" y="179"/>
                    <a:pt x="243" y="180"/>
                  </a:cubicBezTo>
                  <a:cubicBezTo>
                    <a:pt x="248" y="181"/>
                    <a:pt x="254" y="183"/>
                    <a:pt x="259" y="186"/>
                  </a:cubicBezTo>
                  <a:cubicBezTo>
                    <a:pt x="259" y="186"/>
                    <a:pt x="259" y="186"/>
                    <a:pt x="259" y="186"/>
                  </a:cubicBezTo>
                  <a:cubicBezTo>
                    <a:pt x="259" y="187"/>
                    <a:pt x="259" y="188"/>
                    <a:pt x="259" y="189"/>
                  </a:cubicBezTo>
                  <a:close/>
                  <a:moveTo>
                    <a:pt x="226" y="74"/>
                  </a:moveTo>
                  <a:cubicBezTo>
                    <a:pt x="216" y="66"/>
                    <a:pt x="206" y="60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9" y="56"/>
                    <a:pt x="202" y="58"/>
                    <a:pt x="206" y="60"/>
                  </a:cubicBezTo>
                  <a:cubicBezTo>
                    <a:pt x="211" y="63"/>
                    <a:pt x="217" y="66"/>
                    <a:pt x="222" y="69"/>
                  </a:cubicBezTo>
                  <a:cubicBezTo>
                    <a:pt x="223" y="70"/>
                    <a:pt x="224" y="72"/>
                    <a:pt x="226" y="74"/>
                  </a:cubicBezTo>
                  <a:close/>
                  <a:moveTo>
                    <a:pt x="189" y="52"/>
                  </a:moveTo>
                  <a:cubicBezTo>
                    <a:pt x="196" y="56"/>
                    <a:pt x="203" y="60"/>
                    <a:pt x="210" y="64"/>
                  </a:cubicBezTo>
                  <a:cubicBezTo>
                    <a:pt x="214" y="67"/>
                    <a:pt x="218" y="69"/>
                    <a:pt x="222" y="72"/>
                  </a:cubicBezTo>
                  <a:cubicBezTo>
                    <a:pt x="222" y="72"/>
                    <a:pt x="223" y="72"/>
                    <a:pt x="223" y="73"/>
                  </a:cubicBezTo>
                  <a:cubicBezTo>
                    <a:pt x="216" y="68"/>
                    <a:pt x="208" y="64"/>
                    <a:pt x="200" y="59"/>
                  </a:cubicBezTo>
                  <a:cubicBezTo>
                    <a:pt x="196" y="57"/>
                    <a:pt x="191" y="55"/>
                    <a:pt x="187" y="52"/>
                  </a:cubicBezTo>
                  <a:cubicBezTo>
                    <a:pt x="186" y="52"/>
                    <a:pt x="185" y="51"/>
                    <a:pt x="184" y="51"/>
                  </a:cubicBezTo>
                  <a:cubicBezTo>
                    <a:pt x="186" y="51"/>
                    <a:pt x="187" y="51"/>
                    <a:pt x="189" y="52"/>
                  </a:cubicBezTo>
                  <a:close/>
                  <a:moveTo>
                    <a:pt x="229" y="80"/>
                  </a:moveTo>
                  <a:cubicBezTo>
                    <a:pt x="222" y="75"/>
                    <a:pt x="215" y="70"/>
                    <a:pt x="208" y="65"/>
                  </a:cubicBezTo>
                  <a:cubicBezTo>
                    <a:pt x="200" y="60"/>
                    <a:pt x="191" y="56"/>
                    <a:pt x="183" y="51"/>
                  </a:cubicBezTo>
                  <a:cubicBezTo>
                    <a:pt x="183" y="51"/>
                    <a:pt x="182" y="51"/>
                    <a:pt x="182" y="50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2" y="50"/>
                    <a:pt x="182" y="51"/>
                    <a:pt x="183" y="51"/>
                  </a:cubicBezTo>
                  <a:cubicBezTo>
                    <a:pt x="183" y="51"/>
                    <a:pt x="184" y="52"/>
                    <a:pt x="185" y="52"/>
                  </a:cubicBezTo>
                  <a:cubicBezTo>
                    <a:pt x="187" y="53"/>
                    <a:pt x="189" y="54"/>
                    <a:pt x="191" y="56"/>
                  </a:cubicBezTo>
                  <a:cubicBezTo>
                    <a:pt x="196" y="58"/>
                    <a:pt x="200" y="60"/>
                    <a:pt x="204" y="63"/>
                  </a:cubicBezTo>
                  <a:cubicBezTo>
                    <a:pt x="212" y="67"/>
                    <a:pt x="219" y="71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8" y="77"/>
                    <a:pt x="229" y="78"/>
                    <a:pt x="229" y="80"/>
                  </a:cubicBezTo>
                  <a:close/>
                  <a:moveTo>
                    <a:pt x="231" y="84"/>
                  </a:moveTo>
                  <a:cubicBezTo>
                    <a:pt x="222" y="79"/>
                    <a:pt x="212" y="74"/>
                    <a:pt x="203" y="69"/>
                  </a:cubicBezTo>
                  <a:cubicBezTo>
                    <a:pt x="201" y="67"/>
                    <a:pt x="199" y="65"/>
                    <a:pt x="197" y="64"/>
                  </a:cubicBezTo>
                  <a:cubicBezTo>
                    <a:pt x="199" y="65"/>
                    <a:pt x="202" y="66"/>
                    <a:pt x="204" y="68"/>
                  </a:cubicBezTo>
                  <a:cubicBezTo>
                    <a:pt x="209" y="71"/>
                    <a:pt x="214" y="73"/>
                    <a:pt x="219" y="76"/>
                  </a:cubicBezTo>
                  <a:cubicBezTo>
                    <a:pt x="223" y="77"/>
                    <a:pt x="227" y="80"/>
                    <a:pt x="230" y="82"/>
                  </a:cubicBezTo>
                  <a:cubicBezTo>
                    <a:pt x="231" y="82"/>
                    <a:pt x="231" y="83"/>
                    <a:pt x="231" y="84"/>
                  </a:cubicBezTo>
                  <a:close/>
                  <a:moveTo>
                    <a:pt x="163" y="12"/>
                  </a:moveTo>
                  <a:cubicBezTo>
                    <a:pt x="160" y="11"/>
                    <a:pt x="157" y="10"/>
                    <a:pt x="154" y="8"/>
                  </a:cubicBezTo>
                  <a:cubicBezTo>
                    <a:pt x="152" y="6"/>
                    <a:pt x="156" y="9"/>
                    <a:pt x="157" y="9"/>
                  </a:cubicBezTo>
                  <a:cubicBezTo>
                    <a:pt x="157" y="9"/>
                    <a:pt x="158" y="10"/>
                    <a:pt x="159" y="10"/>
                  </a:cubicBezTo>
                  <a:cubicBezTo>
                    <a:pt x="160" y="10"/>
                    <a:pt x="161" y="11"/>
                    <a:pt x="162" y="11"/>
                  </a:cubicBezTo>
                  <a:cubicBezTo>
                    <a:pt x="162" y="11"/>
                    <a:pt x="163" y="12"/>
                    <a:pt x="163" y="12"/>
                  </a:cubicBezTo>
                  <a:close/>
                  <a:moveTo>
                    <a:pt x="153" y="7"/>
                  </a:moveTo>
                  <a:cubicBezTo>
                    <a:pt x="156" y="10"/>
                    <a:pt x="160" y="11"/>
                    <a:pt x="164" y="13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3" y="13"/>
                    <a:pt x="162" y="13"/>
                    <a:pt x="162" y="13"/>
                  </a:cubicBezTo>
                  <a:cubicBezTo>
                    <a:pt x="161" y="12"/>
                    <a:pt x="159" y="12"/>
                    <a:pt x="158" y="11"/>
                  </a:cubicBezTo>
                  <a:cubicBezTo>
                    <a:pt x="156" y="10"/>
                    <a:pt x="153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8"/>
                    <a:pt x="152" y="8"/>
                    <a:pt x="153" y="7"/>
                  </a:cubicBezTo>
                  <a:close/>
                  <a:moveTo>
                    <a:pt x="165" y="16"/>
                  </a:moveTo>
                  <a:cubicBezTo>
                    <a:pt x="162" y="14"/>
                    <a:pt x="158" y="13"/>
                    <a:pt x="154" y="11"/>
                  </a:cubicBezTo>
                  <a:cubicBezTo>
                    <a:pt x="151" y="9"/>
                    <a:pt x="153" y="10"/>
                    <a:pt x="155" y="11"/>
                  </a:cubicBezTo>
                  <a:cubicBezTo>
                    <a:pt x="156" y="11"/>
                    <a:pt x="158" y="12"/>
                    <a:pt x="159" y="12"/>
                  </a:cubicBezTo>
                  <a:cubicBezTo>
                    <a:pt x="161" y="13"/>
                    <a:pt x="163" y="14"/>
                    <a:pt x="164" y="14"/>
                  </a:cubicBezTo>
                  <a:cubicBezTo>
                    <a:pt x="165" y="15"/>
                    <a:pt x="165" y="15"/>
                    <a:pt x="165" y="16"/>
                  </a:cubicBezTo>
                  <a:close/>
                  <a:moveTo>
                    <a:pt x="168" y="20"/>
                  </a:moveTo>
                  <a:cubicBezTo>
                    <a:pt x="166" y="20"/>
                    <a:pt x="164" y="19"/>
                    <a:pt x="162" y="19"/>
                  </a:cubicBezTo>
                  <a:cubicBezTo>
                    <a:pt x="162" y="18"/>
                    <a:pt x="161" y="17"/>
                    <a:pt x="160" y="16"/>
                  </a:cubicBezTo>
                  <a:cubicBezTo>
                    <a:pt x="162" y="17"/>
                    <a:pt x="164" y="18"/>
                    <a:pt x="167" y="18"/>
                  </a:cubicBezTo>
                  <a:cubicBezTo>
                    <a:pt x="167" y="19"/>
                    <a:pt x="167" y="20"/>
                    <a:pt x="168" y="20"/>
                  </a:cubicBezTo>
                  <a:close/>
                  <a:moveTo>
                    <a:pt x="148" y="12"/>
                  </a:moveTo>
                  <a:cubicBezTo>
                    <a:pt x="150" y="12"/>
                    <a:pt x="151" y="13"/>
                    <a:pt x="153" y="14"/>
                  </a:cubicBezTo>
                  <a:cubicBezTo>
                    <a:pt x="153" y="14"/>
                    <a:pt x="153" y="14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2" y="15"/>
                    <a:pt x="152" y="15"/>
                  </a:cubicBezTo>
                  <a:cubicBezTo>
                    <a:pt x="151" y="14"/>
                    <a:pt x="149" y="13"/>
                    <a:pt x="147" y="13"/>
                  </a:cubicBezTo>
                  <a:cubicBezTo>
                    <a:pt x="148" y="13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7" y="14"/>
                  </a:moveTo>
                  <a:cubicBezTo>
                    <a:pt x="148" y="16"/>
                    <a:pt x="148" y="16"/>
                    <a:pt x="146" y="17"/>
                  </a:cubicBezTo>
                  <a:cubicBezTo>
                    <a:pt x="145" y="17"/>
                    <a:pt x="145" y="18"/>
                    <a:pt x="146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7"/>
                    <a:pt x="146" y="16"/>
                    <a:pt x="147" y="14"/>
                  </a:cubicBezTo>
                  <a:close/>
                  <a:moveTo>
                    <a:pt x="123" y="39"/>
                  </a:moveTo>
                  <a:cubicBezTo>
                    <a:pt x="122" y="38"/>
                    <a:pt x="119" y="37"/>
                    <a:pt x="120" y="37"/>
                  </a:cubicBezTo>
                  <a:cubicBezTo>
                    <a:pt x="123" y="36"/>
                    <a:pt x="125" y="38"/>
                    <a:pt x="128" y="39"/>
                  </a:cubicBezTo>
                  <a:cubicBezTo>
                    <a:pt x="128" y="39"/>
                    <a:pt x="128" y="39"/>
                    <a:pt x="128" y="40"/>
                  </a:cubicBezTo>
                  <a:cubicBezTo>
                    <a:pt x="127" y="40"/>
                    <a:pt x="126" y="40"/>
                    <a:pt x="125" y="40"/>
                  </a:cubicBezTo>
                  <a:cubicBezTo>
                    <a:pt x="124" y="39"/>
                    <a:pt x="124" y="39"/>
                    <a:pt x="123" y="39"/>
                  </a:cubicBezTo>
                  <a:close/>
                  <a:moveTo>
                    <a:pt x="131" y="39"/>
                  </a:moveTo>
                  <a:cubicBezTo>
                    <a:pt x="130" y="32"/>
                    <a:pt x="137" y="28"/>
                    <a:pt x="142" y="24"/>
                  </a:cubicBezTo>
                  <a:cubicBezTo>
                    <a:pt x="146" y="21"/>
                    <a:pt x="153" y="15"/>
                    <a:pt x="158" y="18"/>
                  </a:cubicBezTo>
                  <a:cubicBezTo>
                    <a:pt x="164" y="23"/>
                    <a:pt x="162" y="36"/>
                    <a:pt x="162" y="44"/>
                  </a:cubicBezTo>
                  <a:cubicBezTo>
                    <a:pt x="152" y="40"/>
                    <a:pt x="142" y="39"/>
                    <a:pt x="131" y="39"/>
                  </a:cubicBezTo>
                  <a:close/>
                  <a:moveTo>
                    <a:pt x="175" y="44"/>
                  </a:moveTo>
                  <a:cubicBezTo>
                    <a:pt x="174" y="43"/>
                    <a:pt x="173" y="43"/>
                    <a:pt x="172" y="42"/>
                  </a:cubicBezTo>
                  <a:cubicBezTo>
                    <a:pt x="171" y="42"/>
                    <a:pt x="170" y="41"/>
                    <a:pt x="170" y="41"/>
                  </a:cubicBezTo>
                  <a:cubicBezTo>
                    <a:pt x="169" y="40"/>
                    <a:pt x="169" y="39"/>
                    <a:pt x="169" y="39"/>
                  </a:cubicBezTo>
                  <a:cubicBezTo>
                    <a:pt x="171" y="40"/>
                    <a:pt x="173" y="41"/>
                    <a:pt x="175" y="42"/>
                  </a:cubicBezTo>
                  <a:cubicBezTo>
                    <a:pt x="175" y="42"/>
                    <a:pt x="175" y="43"/>
                    <a:pt x="175" y="44"/>
                  </a:cubicBezTo>
                  <a:close/>
                  <a:moveTo>
                    <a:pt x="170" y="37"/>
                  </a:moveTo>
                  <a:cubicBezTo>
                    <a:pt x="167" y="35"/>
                    <a:pt x="172" y="37"/>
                    <a:pt x="173" y="37"/>
                  </a:cubicBezTo>
                  <a:cubicBezTo>
                    <a:pt x="174" y="38"/>
                    <a:pt x="174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9"/>
                    <a:pt x="175" y="40"/>
                    <a:pt x="175" y="41"/>
                  </a:cubicBezTo>
                  <a:cubicBezTo>
                    <a:pt x="174" y="39"/>
                    <a:pt x="171" y="38"/>
                    <a:pt x="170" y="37"/>
                  </a:cubicBezTo>
                  <a:close/>
                  <a:moveTo>
                    <a:pt x="171" y="36"/>
                  </a:moveTo>
                  <a:cubicBezTo>
                    <a:pt x="172" y="36"/>
                    <a:pt x="173" y="36"/>
                    <a:pt x="173" y="37"/>
                  </a:cubicBezTo>
                  <a:cubicBezTo>
                    <a:pt x="176" y="38"/>
                    <a:pt x="173" y="37"/>
                    <a:pt x="171" y="36"/>
                  </a:cubicBezTo>
                  <a:close/>
                  <a:moveTo>
                    <a:pt x="168" y="34"/>
                  </a:moveTo>
                  <a:cubicBezTo>
                    <a:pt x="165" y="31"/>
                    <a:pt x="172" y="34"/>
                    <a:pt x="173" y="34"/>
                  </a:cubicBezTo>
                  <a:cubicBezTo>
                    <a:pt x="174" y="35"/>
                    <a:pt x="174" y="35"/>
                    <a:pt x="175" y="35"/>
                  </a:cubicBezTo>
                  <a:cubicBezTo>
                    <a:pt x="175" y="36"/>
                    <a:pt x="175" y="37"/>
                    <a:pt x="175" y="37"/>
                  </a:cubicBezTo>
                  <a:cubicBezTo>
                    <a:pt x="173" y="36"/>
                    <a:pt x="171" y="35"/>
                    <a:pt x="168" y="34"/>
                  </a:cubicBezTo>
                  <a:close/>
                  <a:moveTo>
                    <a:pt x="173" y="48"/>
                  </a:moveTo>
                  <a:cubicBezTo>
                    <a:pt x="173" y="48"/>
                    <a:pt x="173" y="47"/>
                    <a:pt x="173" y="47"/>
                  </a:cubicBezTo>
                  <a:cubicBezTo>
                    <a:pt x="172" y="47"/>
                    <a:pt x="171" y="46"/>
                    <a:pt x="170" y="46"/>
                  </a:cubicBezTo>
                  <a:cubicBezTo>
                    <a:pt x="169" y="45"/>
                    <a:pt x="168" y="44"/>
                    <a:pt x="167" y="44"/>
                  </a:cubicBezTo>
                  <a:cubicBezTo>
                    <a:pt x="168" y="44"/>
                    <a:pt x="169" y="44"/>
                    <a:pt x="170" y="43"/>
                  </a:cubicBezTo>
                  <a:cubicBezTo>
                    <a:pt x="172" y="44"/>
                    <a:pt x="173" y="45"/>
                    <a:pt x="175" y="45"/>
                  </a:cubicBezTo>
                  <a:cubicBezTo>
                    <a:pt x="174" y="46"/>
                    <a:pt x="174" y="47"/>
                    <a:pt x="174" y="48"/>
                  </a:cubicBezTo>
                  <a:cubicBezTo>
                    <a:pt x="174" y="48"/>
                    <a:pt x="173" y="48"/>
                    <a:pt x="173" y="48"/>
                  </a:cubicBezTo>
                  <a:close/>
                  <a:moveTo>
                    <a:pt x="165" y="44"/>
                  </a:moveTo>
                  <a:cubicBezTo>
                    <a:pt x="165" y="44"/>
                    <a:pt x="165" y="44"/>
                    <a:pt x="165" y="44"/>
                  </a:cubicBezTo>
                  <a:cubicBezTo>
                    <a:pt x="165" y="39"/>
                    <a:pt x="166" y="27"/>
                    <a:pt x="163" y="20"/>
                  </a:cubicBezTo>
                  <a:cubicBezTo>
                    <a:pt x="166" y="22"/>
                    <a:pt x="168" y="23"/>
                    <a:pt x="170" y="25"/>
                  </a:cubicBezTo>
                  <a:cubicBezTo>
                    <a:pt x="170" y="25"/>
                    <a:pt x="170" y="25"/>
                    <a:pt x="170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0" y="25"/>
                    <a:pt x="169" y="24"/>
                    <a:pt x="168" y="24"/>
                  </a:cubicBezTo>
                  <a:cubicBezTo>
                    <a:pt x="167" y="23"/>
                    <a:pt x="166" y="23"/>
                    <a:pt x="165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7" y="25"/>
                    <a:pt x="170" y="26"/>
                    <a:pt x="173" y="28"/>
                  </a:cubicBezTo>
                  <a:cubicBezTo>
                    <a:pt x="173" y="28"/>
                    <a:pt x="173" y="29"/>
                    <a:pt x="173" y="29"/>
                  </a:cubicBezTo>
                  <a:cubicBezTo>
                    <a:pt x="172" y="29"/>
                    <a:pt x="169" y="28"/>
                    <a:pt x="169" y="27"/>
                  </a:cubicBezTo>
                  <a:cubicBezTo>
                    <a:pt x="168" y="27"/>
                    <a:pt x="167" y="27"/>
                    <a:pt x="166" y="27"/>
                  </a:cubicBezTo>
                  <a:cubicBezTo>
                    <a:pt x="166" y="27"/>
                    <a:pt x="165" y="27"/>
                    <a:pt x="166" y="27"/>
                  </a:cubicBezTo>
                  <a:cubicBezTo>
                    <a:pt x="167" y="30"/>
                    <a:pt x="170" y="31"/>
                    <a:pt x="173" y="33"/>
                  </a:cubicBezTo>
                  <a:cubicBezTo>
                    <a:pt x="177" y="36"/>
                    <a:pt x="172" y="33"/>
                    <a:pt x="170" y="33"/>
                  </a:cubicBezTo>
                  <a:cubicBezTo>
                    <a:pt x="169" y="32"/>
                    <a:pt x="168" y="31"/>
                    <a:pt x="166" y="31"/>
                  </a:cubicBezTo>
                  <a:cubicBezTo>
                    <a:pt x="166" y="31"/>
                    <a:pt x="166" y="31"/>
                    <a:pt x="166" y="32"/>
                  </a:cubicBezTo>
                  <a:cubicBezTo>
                    <a:pt x="167" y="33"/>
                    <a:pt x="168" y="34"/>
                    <a:pt x="169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8" y="34"/>
                    <a:pt x="167" y="34"/>
                    <a:pt x="166" y="34"/>
                  </a:cubicBezTo>
                  <a:cubicBezTo>
                    <a:pt x="166" y="34"/>
                    <a:pt x="166" y="34"/>
                    <a:pt x="166" y="35"/>
                  </a:cubicBezTo>
                  <a:cubicBezTo>
                    <a:pt x="168" y="37"/>
                    <a:pt x="170" y="38"/>
                    <a:pt x="173" y="40"/>
                  </a:cubicBezTo>
                  <a:cubicBezTo>
                    <a:pt x="171" y="39"/>
                    <a:pt x="169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41"/>
                    <a:pt x="171" y="42"/>
                    <a:pt x="173" y="44"/>
                  </a:cubicBezTo>
                  <a:cubicBezTo>
                    <a:pt x="176" y="45"/>
                    <a:pt x="170" y="42"/>
                    <a:pt x="169" y="42"/>
                  </a:cubicBezTo>
                  <a:cubicBezTo>
                    <a:pt x="168" y="42"/>
                    <a:pt x="167" y="42"/>
                    <a:pt x="166" y="42"/>
                  </a:cubicBezTo>
                  <a:cubicBezTo>
                    <a:pt x="166" y="42"/>
                    <a:pt x="166" y="42"/>
                    <a:pt x="166" y="43"/>
                  </a:cubicBezTo>
                  <a:cubicBezTo>
                    <a:pt x="166" y="44"/>
                    <a:pt x="167" y="45"/>
                    <a:pt x="169" y="46"/>
                  </a:cubicBezTo>
                  <a:cubicBezTo>
                    <a:pt x="169" y="45"/>
                    <a:pt x="168" y="45"/>
                    <a:pt x="168" y="45"/>
                  </a:cubicBezTo>
                  <a:cubicBezTo>
                    <a:pt x="168" y="45"/>
                    <a:pt x="168" y="45"/>
                    <a:pt x="168" y="46"/>
                  </a:cubicBezTo>
                  <a:cubicBezTo>
                    <a:pt x="167" y="45"/>
                    <a:pt x="166" y="45"/>
                    <a:pt x="165" y="44"/>
                  </a:cubicBezTo>
                  <a:close/>
                  <a:moveTo>
                    <a:pt x="148" y="15"/>
                  </a:moveTo>
                  <a:cubicBezTo>
                    <a:pt x="149" y="14"/>
                    <a:pt x="150" y="14"/>
                    <a:pt x="151" y="15"/>
                  </a:cubicBezTo>
                  <a:cubicBezTo>
                    <a:pt x="151" y="15"/>
                    <a:pt x="151" y="15"/>
                    <a:pt x="152" y="15"/>
                  </a:cubicBezTo>
                  <a:cubicBezTo>
                    <a:pt x="151" y="15"/>
                    <a:pt x="150" y="15"/>
                    <a:pt x="149" y="16"/>
                  </a:cubicBezTo>
                  <a:cubicBezTo>
                    <a:pt x="149" y="15"/>
                    <a:pt x="149" y="15"/>
                    <a:pt x="148" y="15"/>
                  </a:cubicBezTo>
                  <a:close/>
                  <a:moveTo>
                    <a:pt x="128" y="37"/>
                  </a:moveTo>
                  <a:cubicBezTo>
                    <a:pt x="127" y="37"/>
                    <a:pt x="127" y="37"/>
                    <a:pt x="126" y="36"/>
                  </a:cubicBezTo>
                  <a:cubicBezTo>
                    <a:pt x="125" y="36"/>
                    <a:pt x="124" y="36"/>
                    <a:pt x="123" y="35"/>
                  </a:cubicBezTo>
                  <a:cubicBezTo>
                    <a:pt x="123" y="35"/>
                    <a:pt x="121" y="34"/>
                    <a:pt x="121" y="34"/>
                  </a:cubicBezTo>
                  <a:cubicBezTo>
                    <a:pt x="124" y="33"/>
                    <a:pt x="126" y="35"/>
                    <a:pt x="128" y="35"/>
                  </a:cubicBezTo>
                  <a:cubicBezTo>
                    <a:pt x="128" y="36"/>
                    <a:pt x="128" y="37"/>
                    <a:pt x="128" y="37"/>
                  </a:cubicBezTo>
                  <a:close/>
                  <a:moveTo>
                    <a:pt x="129" y="34"/>
                  </a:moveTo>
                  <a:cubicBezTo>
                    <a:pt x="127" y="33"/>
                    <a:pt x="124" y="32"/>
                    <a:pt x="123" y="30"/>
                  </a:cubicBezTo>
                  <a:cubicBezTo>
                    <a:pt x="123" y="30"/>
                    <a:pt x="127" y="32"/>
                    <a:pt x="128" y="32"/>
                  </a:cubicBezTo>
                  <a:cubicBezTo>
                    <a:pt x="128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4"/>
                  </a:cubicBezTo>
                  <a:close/>
                  <a:moveTo>
                    <a:pt x="123" y="29"/>
                  </a:moveTo>
                  <a:cubicBezTo>
                    <a:pt x="124" y="29"/>
                    <a:pt x="125" y="28"/>
                    <a:pt x="126" y="28"/>
                  </a:cubicBezTo>
                  <a:cubicBezTo>
                    <a:pt x="127" y="29"/>
                    <a:pt x="127" y="29"/>
                    <a:pt x="128" y="29"/>
                  </a:cubicBezTo>
                  <a:cubicBezTo>
                    <a:pt x="128" y="30"/>
                    <a:pt x="129" y="30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28" y="31"/>
                    <a:pt x="126" y="30"/>
                    <a:pt x="123" y="29"/>
                  </a:cubicBezTo>
                  <a:close/>
                  <a:moveTo>
                    <a:pt x="128" y="28"/>
                  </a:moveTo>
                  <a:cubicBezTo>
                    <a:pt x="129" y="28"/>
                    <a:pt x="130" y="29"/>
                    <a:pt x="131" y="29"/>
                  </a:cubicBezTo>
                  <a:cubicBezTo>
                    <a:pt x="131" y="29"/>
                    <a:pt x="131" y="30"/>
                    <a:pt x="131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9" y="29"/>
                    <a:pt x="128" y="28"/>
                    <a:pt x="127" y="28"/>
                  </a:cubicBezTo>
                  <a:cubicBezTo>
                    <a:pt x="127" y="28"/>
                    <a:pt x="127" y="28"/>
                    <a:pt x="128" y="28"/>
                  </a:cubicBezTo>
                  <a:close/>
                  <a:moveTo>
                    <a:pt x="150" y="12"/>
                  </a:moveTo>
                  <a:cubicBezTo>
                    <a:pt x="151" y="12"/>
                    <a:pt x="151" y="12"/>
                    <a:pt x="151" y="12"/>
                  </a:cubicBezTo>
                  <a:cubicBezTo>
                    <a:pt x="152" y="13"/>
                    <a:pt x="153" y="13"/>
                    <a:pt x="154" y="13"/>
                  </a:cubicBezTo>
                  <a:cubicBezTo>
                    <a:pt x="155" y="14"/>
                    <a:pt x="156" y="14"/>
                    <a:pt x="157" y="15"/>
                  </a:cubicBezTo>
                  <a:cubicBezTo>
                    <a:pt x="157" y="15"/>
                    <a:pt x="156" y="14"/>
                    <a:pt x="156" y="14"/>
                  </a:cubicBezTo>
                  <a:cubicBezTo>
                    <a:pt x="155" y="14"/>
                    <a:pt x="155" y="14"/>
                    <a:pt x="154" y="14"/>
                  </a:cubicBezTo>
                  <a:cubicBezTo>
                    <a:pt x="153" y="14"/>
                    <a:pt x="152" y="13"/>
                    <a:pt x="151" y="12"/>
                  </a:cubicBezTo>
                  <a:cubicBezTo>
                    <a:pt x="151" y="12"/>
                    <a:pt x="150" y="12"/>
                    <a:pt x="150" y="12"/>
                  </a:cubicBezTo>
                  <a:close/>
                  <a:moveTo>
                    <a:pt x="170" y="23"/>
                  </a:moveTo>
                  <a:cubicBezTo>
                    <a:pt x="168" y="22"/>
                    <a:pt x="167" y="22"/>
                    <a:pt x="165" y="21"/>
                  </a:cubicBezTo>
                  <a:cubicBezTo>
                    <a:pt x="164" y="20"/>
                    <a:pt x="161" y="19"/>
                    <a:pt x="165" y="20"/>
                  </a:cubicBezTo>
                  <a:cubicBezTo>
                    <a:pt x="166" y="21"/>
                    <a:pt x="167" y="21"/>
                    <a:pt x="168" y="21"/>
                  </a:cubicBezTo>
                  <a:cubicBezTo>
                    <a:pt x="169" y="22"/>
                    <a:pt x="169" y="23"/>
                    <a:pt x="170" y="23"/>
                  </a:cubicBezTo>
                  <a:close/>
                  <a:moveTo>
                    <a:pt x="172" y="27"/>
                  </a:moveTo>
                  <a:cubicBezTo>
                    <a:pt x="171" y="26"/>
                    <a:pt x="169" y="26"/>
                    <a:pt x="168" y="25"/>
                  </a:cubicBezTo>
                  <a:cubicBezTo>
                    <a:pt x="165" y="23"/>
                    <a:pt x="167" y="24"/>
                    <a:pt x="169" y="25"/>
                  </a:cubicBezTo>
                  <a:cubicBezTo>
                    <a:pt x="170" y="25"/>
                    <a:pt x="170" y="25"/>
                    <a:pt x="171" y="26"/>
                  </a:cubicBezTo>
                  <a:cubicBezTo>
                    <a:pt x="171" y="26"/>
                    <a:pt x="172" y="27"/>
                    <a:pt x="172" y="27"/>
                  </a:cubicBezTo>
                  <a:close/>
                  <a:moveTo>
                    <a:pt x="174" y="31"/>
                  </a:moveTo>
                  <a:cubicBezTo>
                    <a:pt x="175" y="32"/>
                    <a:pt x="175" y="33"/>
                    <a:pt x="175" y="34"/>
                  </a:cubicBezTo>
                  <a:cubicBezTo>
                    <a:pt x="173" y="32"/>
                    <a:pt x="170" y="31"/>
                    <a:pt x="168" y="29"/>
                  </a:cubicBezTo>
                  <a:cubicBezTo>
                    <a:pt x="169" y="28"/>
                    <a:pt x="170" y="29"/>
                    <a:pt x="171" y="29"/>
                  </a:cubicBezTo>
                  <a:cubicBezTo>
                    <a:pt x="172" y="30"/>
                    <a:pt x="173" y="30"/>
                    <a:pt x="173" y="31"/>
                  </a:cubicBezTo>
                  <a:cubicBezTo>
                    <a:pt x="174" y="31"/>
                    <a:pt x="174" y="31"/>
                    <a:pt x="174" y="31"/>
                  </a:cubicBezTo>
                  <a:close/>
                  <a:moveTo>
                    <a:pt x="229" y="164"/>
                  </a:moveTo>
                  <a:cubicBezTo>
                    <a:pt x="232" y="166"/>
                    <a:pt x="236" y="169"/>
                    <a:pt x="240" y="171"/>
                  </a:cubicBezTo>
                  <a:cubicBezTo>
                    <a:pt x="245" y="175"/>
                    <a:pt x="251" y="178"/>
                    <a:pt x="256" y="182"/>
                  </a:cubicBezTo>
                  <a:cubicBezTo>
                    <a:pt x="260" y="185"/>
                    <a:pt x="255" y="182"/>
                    <a:pt x="254" y="181"/>
                  </a:cubicBezTo>
                  <a:cubicBezTo>
                    <a:pt x="253" y="180"/>
                    <a:pt x="252" y="180"/>
                    <a:pt x="251" y="179"/>
                  </a:cubicBezTo>
                  <a:cubicBezTo>
                    <a:pt x="248" y="177"/>
                    <a:pt x="246" y="176"/>
                    <a:pt x="243" y="175"/>
                  </a:cubicBezTo>
                  <a:cubicBezTo>
                    <a:pt x="239" y="172"/>
                    <a:pt x="234" y="170"/>
                    <a:pt x="230" y="168"/>
                  </a:cubicBezTo>
                  <a:cubicBezTo>
                    <a:pt x="229" y="167"/>
                    <a:pt x="229" y="165"/>
                    <a:pt x="229" y="164"/>
                  </a:cubicBezTo>
                  <a:close/>
                  <a:moveTo>
                    <a:pt x="259" y="183"/>
                  </a:moveTo>
                  <a:cubicBezTo>
                    <a:pt x="251" y="177"/>
                    <a:pt x="242" y="171"/>
                    <a:pt x="233" y="166"/>
                  </a:cubicBezTo>
                  <a:cubicBezTo>
                    <a:pt x="234" y="166"/>
                    <a:pt x="234" y="166"/>
                    <a:pt x="235" y="167"/>
                  </a:cubicBezTo>
                  <a:cubicBezTo>
                    <a:pt x="237" y="168"/>
                    <a:pt x="240" y="169"/>
                    <a:pt x="242" y="171"/>
                  </a:cubicBezTo>
                  <a:cubicBezTo>
                    <a:pt x="248" y="174"/>
                    <a:pt x="253" y="176"/>
                    <a:pt x="258" y="179"/>
                  </a:cubicBezTo>
                  <a:cubicBezTo>
                    <a:pt x="258" y="180"/>
                    <a:pt x="258" y="182"/>
                    <a:pt x="259" y="183"/>
                  </a:cubicBezTo>
                  <a:close/>
                  <a:moveTo>
                    <a:pt x="228" y="158"/>
                  </a:moveTo>
                  <a:cubicBezTo>
                    <a:pt x="237" y="165"/>
                    <a:pt x="246" y="170"/>
                    <a:pt x="255" y="176"/>
                  </a:cubicBezTo>
                  <a:cubicBezTo>
                    <a:pt x="255" y="177"/>
                    <a:pt x="259" y="179"/>
                    <a:pt x="255" y="177"/>
                  </a:cubicBezTo>
                  <a:cubicBezTo>
                    <a:pt x="254" y="176"/>
                    <a:pt x="252" y="175"/>
                    <a:pt x="251" y="174"/>
                  </a:cubicBezTo>
                  <a:cubicBezTo>
                    <a:pt x="248" y="173"/>
                    <a:pt x="245" y="172"/>
                    <a:pt x="243" y="170"/>
                  </a:cubicBezTo>
                  <a:cubicBezTo>
                    <a:pt x="238" y="168"/>
                    <a:pt x="233" y="165"/>
                    <a:pt x="229" y="162"/>
                  </a:cubicBezTo>
                  <a:cubicBezTo>
                    <a:pt x="228" y="161"/>
                    <a:pt x="228" y="160"/>
                    <a:pt x="228" y="158"/>
                  </a:cubicBezTo>
                  <a:close/>
                  <a:moveTo>
                    <a:pt x="226" y="153"/>
                  </a:moveTo>
                  <a:cubicBezTo>
                    <a:pt x="229" y="155"/>
                    <a:pt x="232" y="156"/>
                    <a:pt x="235" y="158"/>
                  </a:cubicBezTo>
                  <a:cubicBezTo>
                    <a:pt x="237" y="160"/>
                    <a:pt x="240" y="162"/>
                    <a:pt x="242" y="164"/>
                  </a:cubicBezTo>
                  <a:cubicBezTo>
                    <a:pt x="246" y="166"/>
                    <a:pt x="251" y="168"/>
                    <a:pt x="254" y="171"/>
                  </a:cubicBezTo>
                  <a:cubicBezTo>
                    <a:pt x="255" y="172"/>
                    <a:pt x="255" y="172"/>
                    <a:pt x="255" y="172"/>
                  </a:cubicBezTo>
                  <a:cubicBezTo>
                    <a:pt x="253" y="171"/>
                    <a:pt x="251" y="170"/>
                    <a:pt x="249" y="169"/>
                  </a:cubicBezTo>
                  <a:cubicBezTo>
                    <a:pt x="242" y="165"/>
                    <a:pt x="234" y="162"/>
                    <a:pt x="227" y="157"/>
                  </a:cubicBezTo>
                  <a:cubicBezTo>
                    <a:pt x="227" y="156"/>
                    <a:pt x="227" y="154"/>
                    <a:pt x="226" y="153"/>
                  </a:cubicBezTo>
                  <a:close/>
                  <a:moveTo>
                    <a:pt x="257" y="173"/>
                  </a:moveTo>
                  <a:cubicBezTo>
                    <a:pt x="253" y="169"/>
                    <a:pt x="247" y="167"/>
                    <a:pt x="243" y="163"/>
                  </a:cubicBezTo>
                  <a:cubicBezTo>
                    <a:pt x="242" y="163"/>
                    <a:pt x="242" y="163"/>
                    <a:pt x="242" y="162"/>
                  </a:cubicBezTo>
                  <a:cubicBezTo>
                    <a:pt x="246" y="166"/>
                    <a:pt x="251" y="169"/>
                    <a:pt x="257" y="171"/>
                  </a:cubicBezTo>
                  <a:cubicBezTo>
                    <a:pt x="257" y="172"/>
                    <a:pt x="257" y="172"/>
                    <a:pt x="257" y="173"/>
                  </a:cubicBezTo>
                  <a:close/>
                  <a:moveTo>
                    <a:pt x="255" y="162"/>
                  </a:moveTo>
                  <a:cubicBezTo>
                    <a:pt x="251" y="158"/>
                    <a:pt x="247" y="156"/>
                    <a:pt x="243" y="154"/>
                  </a:cubicBezTo>
                  <a:cubicBezTo>
                    <a:pt x="239" y="152"/>
                    <a:pt x="235" y="149"/>
                    <a:pt x="232" y="147"/>
                  </a:cubicBezTo>
                  <a:cubicBezTo>
                    <a:pt x="235" y="148"/>
                    <a:pt x="238" y="149"/>
                    <a:pt x="241" y="151"/>
                  </a:cubicBezTo>
                  <a:cubicBezTo>
                    <a:pt x="245" y="153"/>
                    <a:pt x="249" y="155"/>
                    <a:pt x="253" y="157"/>
                  </a:cubicBezTo>
                  <a:cubicBezTo>
                    <a:pt x="253" y="158"/>
                    <a:pt x="253" y="158"/>
                    <a:pt x="254" y="158"/>
                  </a:cubicBezTo>
                  <a:cubicBezTo>
                    <a:pt x="254" y="158"/>
                    <a:pt x="254" y="158"/>
                    <a:pt x="254" y="158"/>
                  </a:cubicBezTo>
                  <a:cubicBezTo>
                    <a:pt x="254" y="159"/>
                    <a:pt x="255" y="161"/>
                    <a:pt x="255" y="162"/>
                  </a:cubicBezTo>
                  <a:close/>
                  <a:moveTo>
                    <a:pt x="253" y="153"/>
                  </a:moveTo>
                  <a:cubicBezTo>
                    <a:pt x="253" y="153"/>
                    <a:pt x="252" y="153"/>
                    <a:pt x="252" y="152"/>
                  </a:cubicBezTo>
                  <a:cubicBezTo>
                    <a:pt x="247" y="150"/>
                    <a:pt x="243" y="147"/>
                    <a:pt x="238" y="145"/>
                  </a:cubicBezTo>
                  <a:cubicBezTo>
                    <a:pt x="234" y="143"/>
                    <a:pt x="230" y="140"/>
                    <a:pt x="226" y="138"/>
                  </a:cubicBezTo>
                  <a:cubicBezTo>
                    <a:pt x="226" y="137"/>
                    <a:pt x="226" y="137"/>
                    <a:pt x="226" y="136"/>
                  </a:cubicBezTo>
                  <a:cubicBezTo>
                    <a:pt x="231" y="139"/>
                    <a:pt x="236" y="142"/>
                    <a:pt x="241" y="145"/>
                  </a:cubicBezTo>
                  <a:cubicBezTo>
                    <a:pt x="243" y="146"/>
                    <a:pt x="245" y="148"/>
                    <a:pt x="247" y="149"/>
                  </a:cubicBezTo>
                  <a:cubicBezTo>
                    <a:pt x="249" y="150"/>
                    <a:pt x="251" y="151"/>
                    <a:pt x="252" y="152"/>
                  </a:cubicBezTo>
                  <a:cubicBezTo>
                    <a:pt x="252" y="153"/>
                    <a:pt x="253" y="153"/>
                    <a:pt x="253" y="153"/>
                  </a:cubicBezTo>
                  <a:cubicBezTo>
                    <a:pt x="253" y="153"/>
                    <a:pt x="253" y="153"/>
                    <a:pt x="253" y="153"/>
                  </a:cubicBezTo>
                  <a:close/>
                  <a:moveTo>
                    <a:pt x="251" y="145"/>
                  </a:moveTo>
                  <a:cubicBezTo>
                    <a:pt x="250" y="145"/>
                    <a:pt x="250" y="145"/>
                    <a:pt x="249" y="144"/>
                  </a:cubicBezTo>
                  <a:cubicBezTo>
                    <a:pt x="248" y="144"/>
                    <a:pt x="247" y="143"/>
                    <a:pt x="246" y="143"/>
                  </a:cubicBezTo>
                  <a:cubicBezTo>
                    <a:pt x="244" y="141"/>
                    <a:pt x="241" y="140"/>
                    <a:pt x="239" y="138"/>
                  </a:cubicBezTo>
                  <a:cubicBezTo>
                    <a:pt x="235" y="136"/>
                    <a:pt x="231" y="134"/>
                    <a:pt x="226" y="132"/>
                  </a:cubicBezTo>
                  <a:cubicBezTo>
                    <a:pt x="226" y="131"/>
                    <a:pt x="226" y="130"/>
                    <a:pt x="226" y="129"/>
                  </a:cubicBezTo>
                  <a:cubicBezTo>
                    <a:pt x="229" y="132"/>
                    <a:pt x="232" y="134"/>
                    <a:pt x="236" y="135"/>
                  </a:cubicBezTo>
                  <a:cubicBezTo>
                    <a:pt x="240" y="138"/>
                    <a:pt x="244" y="140"/>
                    <a:pt x="248" y="143"/>
                  </a:cubicBezTo>
                  <a:cubicBezTo>
                    <a:pt x="249" y="143"/>
                    <a:pt x="250" y="144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ubicBezTo>
                    <a:pt x="251" y="145"/>
                    <a:pt x="251" y="145"/>
                    <a:pt x="251" y="145"/>
                  </a:cubicBezTo>
                  <a:close/>
                  <a:moveTo>
                    <a:pt x="236" y="123"/>
                  </a:moveTo>
                  <a:cubicBezTo>
                    <a:pt x="238" y="124"/>
                    <a:pt x="239" y="125"/>
                    <a:pt x="241" y="126"/>
                  </a:cubicBezTo>
                  <a:cubicBezTo>
                    <a:pt x="238" y="125"/>
                    <a:pt x="236" y="123"/>
                    <a:pt x="233" y="122"/>
                  </a:cubicBezTo>
                  <a:cubicBezTo>
                    <a:pt x="230" y="120"/>
                    <a:pt x="228" y="118"/>
                    <a:pt x="225" y="117"/>
                  </a:cubicBezTo>
                  <a:cubicBezTo>
                    <a:pt x="225" y="116"/>
                    <a:pt x="225" y="116"/>
                    <a:pt x="225" y="115"/>
                  </a:cubicBezTo>
                  <a:cubicBezTo>
                    <a:pt x="225" y="115"/>
                    <a:pt x="225" y="115"/>
                    <a:pt x="225" y="115"/>
                  </a:cubicBezTo>
                  <a:cubicBezTo>
                    <a:pt x="225" y="115"/>
                    <a:pt x="225" y="115"/>
                    <a:pt x="226" y="115"/>
                  </a:cubicBezTo>
                  <a:cubicBezTo>
                    <a:pt x="229" y="118"/>
                    <a:pt x="233" y="120"/>
                    <a:pt x="236" y="123"/>
                  </a:cubicBezTo>
                  <a:close/>
                  <a:moveTo>
                    <a:pt x="225" y="118"/>
                  </a:moveTo>
                  <a:cubicBezTo>
                    <a:pt x="229" y="121"/>
                    <a:pt x="233" y="124"/>
                    <a:pt x="237" y="126"/>
                  </a:cubicBezTo>
                  <a:cubicBezTo>
                    <a:pt x="241" y="128"/>
                    <a:pt x="244" y="130"/>
                    <a:pt x="247" y="133"/>
                  </a:cubicBezTo>
                  <a:cubicBezTo>
                    <a:pt x="247" y="134"/>
                    <a:pt x="248" y="134"/>
                    <a:pt x="248" y="134"/>
                  </a:cubicBezTo>
                  <a:cubicBezTo>
                    <a:pt x="248" y="134"/>
                    <a:pt x="247" y="133"/>
                    <a:pt x="246" y="133"/>
                  </a:cubicBezTo>
                  <a:cubicBezTo>
                    <a:pt x="245" y="132"/>
                    <a:pt x="244" y="132"/>
                    <a:pt x="243" y="131"/>
                  </a:cubicBezTo>
                  <a:cubicBezTo>
                    <a:pt x="241" y="130"/>
                    <a:pt x="239" y="129"/>
                    <a:pt x="237" y="128"/>
                  </a:cubicBezTo>
                  <a:cubicBezTo>
                    <a:pt x="233" y="126"/>
                    <a:pt x="229" y="123"/>
                    <a:pt x="226" y="121"/>
                  </a:cubicBezTo>
                  <a:cubicBezTo>
                    <a:pt x="226" y="120"/>
                    <a:pt x="225" y="119"/>
                    <a:pt x="225" y="118"/>
                  </a:cubicBezTo>
                  <a:close/>
                  <a:moveTo>
                    <a:pt x="226" y="123"/>
                  </a:moveTo>
                  <a:cubicBezTo>
                    <a:pt x="232" y="129"/>
                    <a:pt x="241" y="132"/>
                    <a:pt x="248" y="138"/>
                  </a:cubicBezTo>
                  <a:cubicBezTo>
                    <a:pt x="251" y="141"/>
                    <a:pt x="246" y="137"/>
                    <a:pt x="245" y="137"/>
                  </a:cubicBezTo>
                  <a:cubicBezTo>
                    <a:pt x="243" y="136"/>
                    <a:pt x="240" y="135"/>
                    <a:pt x="238" y="133"/>
                  </a:cubicBezTo>
                  <a:cubicBezTo>
                    <a:pt x="234" y="131"/>
                    <a:pt x="230" y="128"/>
                    <a:pt x="226" y="126"/>
                  </a:cubicBezTo>
                  <a:cubicBezTo>
                    <a:pt x="226" y="125"/>
                    <a:pt x="226" y="124"/>
                    <a:pt x="226" y="123"/>
                  </a:cubicBezTo>
                  <a:close/>
                  <a:moveTo>
                    <a:pt x="228" y="128"/>
                  </a:moveTo>
                  <a:cubicBezTo>
                    <a:pt x="227" y="128"/>
                    <a:pt x="227" y="128"/>
                    <a:pt x="226" y="127"/>
                  </a:cubicBezTo>
                  <a:cubicBezTo>
                    <a:pt x="226" y="127"/>
                    <a:pt x="226" y="127"/>
                    <a:pt x="226" y="127"/>
                  </a:cubicBezTo>
                  <a:cubicBezTo>
                    <a:pt x="227" y="127"/>
                    <a:pt x="227" y="127"/>
                    <a:pt x="228" y="128"/>
                  </a:cubicBezTo>
                  <a:close/>
                  <a:moveTo>
                    <a:pt x="226" y="133"/>
                  </a:moveTo>
                  <a:cubicBezTo>
                    <a:pt x="229" y="135"/>
                    <a:pt x="233" y="137"/>
                    <a:pt x="236" y="139"/>
                  </a:cubicBezTo>
                  <a:cubicBezTo>
                    <a:pt x="241" y="142"/>
                    <a:pt x="246" y="145"/>
                    <a:pt x="250" y="148"/>
                  </a:cubicBezTo>
                  <a:cubicBezTo>
                    <a:pt x="253" y="150"/>
                    <a:pt x="249" y="147"/>
                    <a:pt x="249" y="147"/>
                  </a:cubicBezTo>
                  <a:cubicBezTo>
                    <a:pt x="248" y="146"/>
                    <a:pt x="247" y="146"/>
                    <a:pt x="246" y="145"/>
                  </a:cubicBezTo>
                  <a:cubicBezTo>
                    <a:pt x="243" y="144"/>
                    <a:pt x="241" y="143"/>
                    <a:pt x="239" y="141"/>
                  </a:cubicBezTo>
                  <a:cubicBezTo>
                    <a:pt x="235" y="139"/>
                    <a:pt x="231" y="137"/>
                    <a:pt x="226" y="135"/>
                  </a:cubicBezTo>
                  <a:cubicBezTo>
                    <a:pt x="226" y="134"/>
                    <a:pt x="226" y="134"/>
                    <a:pt x="226" y="133"/>
                  </a:cubicBezTo>
                  <a:close/>
                  <a:moveTo>
                    <a:pt x="226" y="140"/>
                  </a:moveTo>
                  <a:cubicBezTo>
                    <a:pt x="232" y="146"/>
                    <a:pt x="241" y="149"/>
                    <a:pt x="248" y="154"/>
                  </a:cubicBezTo>
                  <a:cubicBezTo>
                    <a:pt x="248" y="154"/>
                    <a:pt x="248" y="154"/>
                    <a:pt x="248" y="154"/>
                  </a:cubicBezTo>
                  <a:cubicBezTo>
                    <a:pt x="248" y="154"/>
                    <a:pt x="247" y="154"/>
                    <a:pt x="246" y="153"/>
                  </a:cubicBezTo>
                  <a:cubicBezTo>
                    <a:pt x="241" y="150"/>
                    <a:pt x="237" y="148"/>
                    <a:pt x="231" y="146"/>
                  </a:cubicBezTo>
                  <a:cubicBezTo>
                    <a:pt x="230" y="145"/>
                    <a:pt x="228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7" y="144"/>
                    <a:pt x="226" y="143"/>
                    <a:pt x="226" y="143"/>
                  </a:cubicBezTo>
                  <a:cubicBezTo>
                    <a:pt x="226" y="142"/>
                    <a:pt x="226" y="141"/>
                    <a:pt x="226" y="140"/>
                  </a:cubicBezTo>
                  <a:close/>
                  <a:moveTo>
                    <a:pt x="254" y="161"/>
                  </a:moveTo>
                  <a:cubicBezTo>
                    <a:pt x="253" y="161"/>
                    <a:pt x="251" y="160"/>
                    <a:pt x="250" y="159"/>
                  </a:cubicBezTo>
                  <a:cubicBezTo>
                    <a:pt x="248" y="158"/>
                    <a:pt x="245" y="156"/>
                    <a:pt x="242" y="155"/>
                  </a:cubicBezTo>
                  <a:cubicBezTo>
                    <a:pt x="237" y="152"/>
                    <a:pt x="231" y="149"/>
                    <a:pt x="226" y="146"/>
                  </a:cubicBezTo>
                  <a:cubicBezTo>
                    <a:pt x="226" y="145"/>
                    <a:pt x="226" y="145"/>
                    <a:pt x="226" y="144"/>
                  </a:cubicBezTo>
                  <a:cubicBezTo>
                    <a:pt x="226" y="144"/>
                    <a:pt x="226" y="144"/>
                    <a:pt x="227" y="144"/>
                  </a:cubicBezTo>
                  <a:cubicBezTo>
                    <a:pt x="227" y="144"/>
                    <a:pt x="227" y="144"/>
                    <a:pt x="227" y="144"/>
                  </a:cubicBezTo>
                  <a:cubicBezTo>
                    <a:pt x="228" y="145"/>
                    <a:pt x="230" y="146"/>
                    <a:pt x="231" y="147"/>
                  </a:cubicBezTo>
                  <a:cubicBezTo>
                    <a:pt x="234" y="149"/>
                    <a:pt x="236" y="150"/>
                    <a:pt x="239" y="152"/>
                  </a:cubicBezTo>
                  <a:cubicBezTo>
                    <a:pt x="242" y="155"/>
                    <a:pt x="247" y="157"/>
                    <a:pt x="251" y="159"/>
                  </a:cubicBezTo>
                  <a:cubicBezTo>
                    <a:pt x="250" y="158"/>
                    <a:pt x="256" y="162"/>
                    <a:pt x="254" y="161"/>
                  </a:cubicBezTo>
                  <a:close/>
                  <a:moveTo>
                    <a:pt x="226" y="147"/>
                  </a:moveTo>
                  <a:cubicBezTo>
                    <a:pt x="232" y="152"/>
                    <a:pt x="239" y="155"/>
                    <a:pt x="246" y="160"/>
                  </a:cubicBezTo>
                  <a:cubicBezTo>
                    <a:pt x="248" y="161"/>
                    <a:pt x="250" y="162"/>
                    <a:pt x="252" y="164"/>
                  </a:cubicBezTo>
                  <a:cubicBezTo>
                    <a:pt x="253" y="165"/>
                    <a:pt x="258" y="168"/>
                    <a:pt x="254" y="166"/>
                  </a:cubicBezTo>
                  <a:cubicBezTo>
                    <a:pt x="250" y="164"/>
                    <a:pt x="246" y="161"/>
                    <a:pt x="243" y="159"/>
                  </a:cubicBezTo>
                  <a:cubicBezTo>
                    <a:pt x="239" y="156"/>
                    <a:pt x="236" y="155"/>
                    <a:pt x="232" y="153"/>
                  </a:cubicBezTo>
                  <a:cubicBezTo>
                    <a:pt x="230" y="151"/>
                    <a:pt x="228" y="150"/>
                    <a:pt x="226" y="148"/>
                  </a:cubicBezTo>
                  <a:cubicBezTo>
                    <a:pt x="226" y="148"/>
                    <a:pt x="226" y="147"/>
                    <a:pt x="226" y="147"/>
                  </a:cubicBezTo>
                  <a:close/>
                  <a:moveTo>
                    <a:pt x="245" y="162"/>
                  </a:moveTo>
                  <a:cubicBezTo>
                    <a:pt x="249" y="165"/>
                    <a:pt x="253" y="167"/>
                    <a:pt x="256" y="170"/>
                  </a:cubicBezTo>
                  <a:cubicBezTo>
                    <a:pt x="255" y="169"/>
                    <a:pt x="251" y="168"/>
                    <a:pt x="249" y="167"/>
                  </a:cubicBezTo>
                  <a:cubicBezTo>
                    <a:pt x="248" y="165"/>
                    <a:pt x="246" y="164"/>
                    <a:pt x="244" y="163"/>
                  </a:cubicBezTo>
                  <a:cubicBezTo>
                    <a:pt x="241" y="161"/>
                    <a:pt x="238" y="159"/>
                    <a:pt x="234" y="157"/>
                  </a:cubicBezTo>
                  <a:cubicBezTo>
                    <a:pt x="232" y="155"/>
                    <a:pt x="229" y="153"/>
                    <a:pt x="226" y="151"/>
                  </a:cubicBezTo>
                  <a:cubicBezTo>
                    <a:pt x="226" y="151"/>
                    <a:pt x="226" y="150"/>
                    <a:pt x="226" y="149"/>
                  </a:cubicBezTo>
                  <a:cubicBezTo>
                    <a:pt x="227" y="151"/>
                    <a:pt x="229" y="152"/>
                    <a:pt x="231" y="153"/>
                  </a:cubicBezTo>
                  <a:cubicBezTo>
                    <a:pt x="232" y="153"/>
                    <a:pt x="233" y="154"/>
                    <a:pt x="233" y="154"/>
                  </a:cubicBezTo>
                  <a:cubicBezTo>
                    <a:pt x="237" y="157"/>
                    <a:pt x="241" y="159"/>
                    <a:pt x="245" y="162"/>
                  </a:cubicBezTo>
                  <a:close/>
                  <a:moveTo>
                    <a:pt x="224" y="110"/>
                  </a:moveTo>
                  <a:cubicBezTo>
                    <a:pt x="230" y="114"/>
                    <a:pt x="237" y="117"/>
                    <a:pt x="243" y="122"/>
                  </a:cubicBezTo>
                  <a:cubicBezTo>
                    <a:pt x="243" y="123"/>
                    <a:pt x="244" y="123"/>
                    <a:pt x="245" y="124"/>
                  </a:cubicBezTo>
                  <a:cubicBezTo>
                    <a:pt x="244" y="124"/>
                    <a:pt x="243" y="123"/>
                    <a:pt x="242" y="123"/>
                  </a:cubicBezTo>
                  <a:cubicBezTo>
                    <a:pt x="240" y="122"/>
                    <a:pt x="238" y="120"/>
                    <a:pt x="236" y="119"/>
                  </a:cubicBezTo>
                  <a:cubicBezTo>
                    <a:pt x="232" y="117"/>
                    <a:pt x="228" y="116"/>
                    <a:pt x="225" y="114"/>
                  </a:cubicBezTo>
                  <a:cubicBezTo>
                    <a:pt x="224" y="113"/>
                    <a:pt x="224" y="113"/>
                    <a:pt x="224" y="112"/>
                  </a:cubicBezTo>
                  <a:cubicBezTo>
                    <a:pt x="224" y="111"/>
                    <a:pt x="224" y="111"/>
                    <a:pt x="224" y="110"/>
                  </a:cubicBezTo>
                  <a:close/>
                  <a:moveTo>
                    <a:pt x="223" y="106"/>
                  </a:moveTo>
                  <a:cubicBezTo>
                    <a:pt x="227" y="108"/>
                    <a:pt x="231" y="111"/>
                    <a:pt x="234" y="113"/>
                  </a:cubicBezTo>
                  <a:cubicBezTo>
                    <a:pt x="238" y="115"/>
                    <a:pt x="241" y="117"/>
                    <a:pt x="243" y="119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1" y="117"/>
                    <a:pt x="238" y="116"/>
                    <a:pt x="235" y="115"/>
                  </a:cubicBezTo>
                  <a:cubicBezTo>
                    <a:pt x="231" y="113"/>
                    <a:pt x="227" y="111"/>
                    <a:pt x="223" y="109"/>
                  </a:cubicBezTo>
                  <a:cubicBezTo>
                    <a:pt x="223" y="108"/>
                    <a:pt x="223" y="107"/>
                    <a:pt x="223" y="106"/>
                  </a:cubicBezTo>
                  <a:close/>
                  <a:moveTo>
                    <a:pt x="243" y="118"/>
                  </a:moveTo>
                  <a:cubicBezTo>
                    <a:pt x="242" y="116"/>
                    <a:pt x="240" y="115"/>
                    <a:pt x="238" y="114"/>
                  </a:cubicBezTo>
                  <a:cubicBezTo>
                    <a:pt x="234" y="112"/>
                    <a:pt x="230" y="110"/>
                    <a:pt x="227" y="108"/>
                  </a:cubicBezTo>
                  <a:cubicBezTo>
                    <a:pt x="227" y="108"/>
                    <a:pt x="227" y="108"/>
                    <a:pt x="227" y="108"/>
                  </a:cubicBezTo>
                  <a:cubicBezTo>
                    <a:pt x="229" y="109"/>
                    <a:pt x="231" y="110"/>
                    <a:pt x="233" y="111"/>
                  </a:cubicBezTo>
                  <a:cubicBezTo>
                    <a:pt x="236" y="112"/>
                    <a:pt x="239" y="114"/>
                    <a:pt x="242" y="115"/>
                  </a:cubicBezTo>
                  <a:cubicBezTo>
                    <a:pt x="243" y="116"/>
                    <a:pt x="243" y="117"/>
                    <a:pt x="243" y="118"/>
                  </a:cubicBezTo>
                  <a:close/>
                  <a:moveTo>
                    <a:pt x="222" y="102"/>
                  </a:moveTo>
                  <a:cubicBezTo>
                    <a:pt x="227" y="106"/>
                    <a:pt x="234" y="108"/>
                    <a:pt x="240" y="112"/>
                  </a:cubicBezTo>
                  <a:cubicBezTo>
                    <a:pt x="240" y="113"/>
                    <a:pt x="241" y="113"/>
                    <a:pt x="242" y="114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2" y="114"/>
                    <a:pt x="242" y="114"/>
                    <a:pt x="241" y="114"/>
                  </a:cubicBezTo>
                  <a:cubicBezTo>
                    <a:pt x="240" y="113"/>
                    <a:pt x="239" y="113"/>
                    <a:pt x="237" y="112"/>
                  </a:cubicBezTo>
                  <a:cubicBezTo>
                    <a:pt x="236" y="111"/>
                    <a:pt x="234" y="110"/>
                    <a:pt x="232" y="109"/>
                  </a:cubicBezTo>
                  <a:cubicBezTo>
                    <a:pt x="229" y="108"/>
                    <a:pt x="226" y="106"/>
                    <a:pt x="223" y="105"/>
                  </a:cubicBezTo>
                  <a:cubicBezTo>
                    <a:pt x="222" y="104"/>
                    <a:pt x="222" y="103"/>
                    <a:pt x="222" y="102"/>
                  </a:cubicBezTo>
                  <a:close/>
                  <a:moveTo>
                    <a:pt x="220" y="97"/>
                  </a:moveTo>
                  <a:cubicBezTo>
                    <a:pt x="224" y="101"/>
                    <a:pt x="230" y="103"/>
                    <a:pt x="235" y="106"/>
                  </a:cubicBezTo>
                  <a:cubicBezTo>
                    <a:pt x="235" y="105"/>
                    <a:pt x="242" y="109"/>
                    <a:pt x="238" y="108"/>
                  </a:cubicBezTo>
                  <a:cubicBezTo>
                    <a:pt x="235" y="107"/>
                    <a:pt x="233" y="106"/>
                    <a:pt x="231" y="105"/>
                  </a:cubicBezTo>
                  <a:cubicBezTo>
                    <a:pt x="228" y="103"/>
                    <a:pt x="224" y="102"/>
                    <a:pt x="221" y="101"/>
                  </a:cubicBezTo>
                  <a:cubicBezTo>
                    <a:pt x="221" y="99"/>
                    <a:pt x="220" y="98"/>
                    <a:pt x="220" y="97"/>
                  </a:cubicBezTo>
                  <a:close/>
                  <a:moveTo>
                    <a:pt x="218" y="93"/>
                  </a:moveTo>
                  <a:cubicBezTo>
                    <a:pt x="223" y="97"/>
                    <a:pt x="231" y="100"/>
                    <a:pt x="236" y="103"/>
                  </a:cubicBezTo>
                  <a:cubicBezTo>
                    <a:pt x="237" y="103"/>
                    <a:pt x="238" y="104"/>
                    <a:pt x="238" y="104"/>
                  </a:cubicBezTo>
                  <a:cubicBezTo>
                    <a:pt x="237" y="104"/>
                    <a:pt x="236" y="103"/>
                    <a:pt x="235" y="103"/>
                  </a:cubicBezTo>
                  <a:cubicBezTo>
                    <a:pt x="233" y="102"/>
                    <a:pt x="231" y="101"/>
                    <a:pt x="229" y="100"/>
                  </a:cubicBezTo>
                  <a:cubicBezTo>
                    <a:pt x="226" y="98"/>
                    <a:pt x="222" y="97"/>
                    <a:pt x="219" y="95"/>
                  </a:cubicBezTo>
                  <a:cubicBezTo>
                    <a:pt x="219" y="95"/>
                    <a:pt x="219" y="94"/>
                    <a:pt x="218" y="93"/>
                  </a:cubicBezTo>
                  <a:close/>
                  <a:moveTo>
                    <a:pt x="216" y="88"/>
                  </a:moveTo>
                  <a:cubicBezTo>
                    <a:pt x="222" y="93"/>
                    <a:pt x="230" y="95"/>
                    <a:pt x="236" y="99"/>
                  </a:cubicBezTo>
                  <a:cubicBezTo>
                    <a:pt x="241" y="103"/>
                    <a:pt x="234" y="99"/>
                    <a:pt x="232" y="98"/>
                  </a:cubicBezTo>
                  <a:cubicBezTo>
                    <a:pt x="230" y="97"/>
                    <a:pt x="229" y="96"/>
                    <a:pt x="227" y="95"/>
                  </a:cubicBezTo>
                  <a:cubicBezTo>
                    <a:pt x="223" y="94"/>
                    <a:pt x="220" y="93"/>
                    <a:pt x="217" y="91"/>
                  </a:cubicBezTo>
                  <a:cubicBezTo>
                    <a:pt x="217" y="90"/>
                    <a:pt x="216" y="89"/>
                    <a:pt x="216" y="88"/>
                  </a:cubicBezTo>
                  <a:close/>
                  <a:moveTo>
                    <a:pt x="238" y="100"/>
                  </a:moveTo>
                  <a:cubicBezTo>
                    <a:pt x="232" y="95"/>
                    <a:pt x="224" y="94"/>
                    <a:pt x="218" y="89"/>
                  </a:cubicBezTo>
                  <a:cubicBezTo>
                    <a:pt x="213" y="85"/>
                    <a:pt x="219" y="89"/>
                    <a:pt x="221" y="90"/>
                  </a:cubicBezTo>
                  <a:cubicBezTo>
                    <a:pt x="222" y="91"/>
                    <a:pt x="224" y="92"/>
                    <a:pt x="226" y="93"/>
                  </a:cubicBezTo>
                  <a:cubicBezTo>
                    <a:pt x="230" y="95"/>
                    <a:pt x="233" y="96"/>
                    <a:pt x="237" y="98"/>
                  </a:cubicBezTo>
                  <a:cubicBezTo>
                    <a:pt x="237" y="98"/>
                    <a:pt x="237" y="99"/>
                    <a:pt x="238" y="100"/>
                  </a:cubicBezTo>
                  <a:close/>
                  <a:moveTo>
                    <a:pt x="213" y="84"/>
                  </a:moveTo>
                  <a:cubicBezTo>
                    <a:pt x="221" y="88"/>
                    <a:pt x="228" y="91"/>
                    <a:pt x="235" y="96"/>
                  </a:cubicBezTo>
                  <a:cubicBezTo>
                    <a:pt x="239" y="98"/>
                    <a:pt x="235" y="96"/>
                    <a:pt x="234" y="96"/>
                  </a:cubicBezTo>
                  <a:cubicBezTo>
                    <a:pt x="231" y="95"/>
                    <a:pt x="229" y="94"/>
                    <a:pt x="227" y="92"/>
                  </a:cubicBezTo>
                  <a:cubicBezTo>
                    <a:pt x="223" y="90"/>
                    <a:pt x="219" y="88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15" y="86"/>
                    <a:pt x="214" y="85"/>
                    <a:pt x="213" y="84"/>
                  </a:cubicBezTo>
                  <a:close/>
                  <a:moveTo>
                    <a:pt x="210" y="78"/>
                  </a:moveTo>
                  <a:cubicBezTo>
                    <a:pt x="218" y="83"/>
                    <a:pt x="227" y="87"/>
                    <a:pt x="235" y="93"/>
                  </a:cubicBezTo>
                  <a:cubicBezTo>
                    <a:pt x="235" y="93"/>
                    <a:pt x="235" y="93"/>
                    <a:pt x="235" y="93"/>
                  </a:cubicBezTo>
                  <a:cubicBezTo>
                    <a:pt x="232" y="91"/>
                    <a:pt x="226" y="88"/>
                    <a:pt x="222" y="86"/>
                  </a:cubicBezTo>
                  <a:cubicBezTo>
                    <a:pt x="219" y="85"/>
                    <a:pt x="216" y="83"/>
                    <a:pt x="212" y="82"/>
                  </a:cubicBezTo>
                  <a:cubicBezTo>
                    <a:pt x="212" y="81"/>
                    <a:pt x="211" y="79"/>
                    <a:pt x="210" y="78"/>
                  </a:cubicBezTo>
                  <a:close/>
                  <a:moveTo>
                    <a:pt x="205" y="72"/>
                  </a:moveTo>
                  <a:cubicBezTo>
                    <a:pt x="213" y="76"/>
                    <a:pt x="221" y="81"/>
                    <a:pt x="229" y="84"/>
                  </a:cubicBezTo>
                  <a:cubicBezTo>
                    <a:pt x="229" y="84"/>
                    <a:pt x="231" y="85"/>
                    <a:pt x="232" y="85"/>
                  </a:cubicBezTo>
                  <a:cubicBezTo>
                    <a:pt x="232" y="86"/>
                    <a:pt x="232" y="86"/>
                    <a:pt x="232" y="86"/>
                  </a:cubicBezTo>
                  <a:cubicBezTo>
                    <a:pt x="232" y="86"/>
                    <a:pt x="232" y="85"/>
                    <a:pt x="231" y="85"/>
                  </a:cubicBezTo>
                  <a:cubicBezTo>
                    <a:pt x="230" y="85"/>
                    <a:pt x="229" y="85"/>
                    <a:pt x="228" y="84"/>
                  </a:cubicBezTo>
                  <a:cubicBezTo>
                    <a:pt x="225" y="83"/>
                    <a:pt x="223" y="82"/>
                    <a:pt x="220" y="80"/>
                  </a:cubicBezTo>
                  <a:cubicBezTo>
                    <a:pt x="216" y="79"/>
                    <a:pt x="212" y="77"/>
                    <a:pt x="208" y="76"/>
                  </a:cubicBezTo>
                  <a:cubicBezTo>
                    <a:pt x="207" y="74"/>
                    <a:pt x="206" y="73"/>
                    <a:pt x="205" y="72"/>
                  </a:cubicBezTo>
                  <a:close/>
                  <a:moveTo>
                    <a:pt x="221" y="80"/>
                  </a:moveTo>
                  <a:cubicBezTo>
                    <a:pt x="219" y="79"/>
                    <a:pt x="217" y="78"/>
                    <a:pt x="215" y="77"/>
                  </a:cubicBezTo>
                  <a:cubicBezTo>
                    <a:pt x="216" y="77"/>
                    <a:pt x="216" y="77"/>
                    <a:pt x="217" y="78"/>
                  </a:cubicBezTo>
                  <a:cubicBezTo>
                    <a:pt x="220" y="79"/>
                    <a:pt x="222" y="80"/>
                    <a:pt x="225" y="82"/>
                  </a:cubicBezTo>
                  <a:cubicBezTo>
                    <a:pt x="224" y="81"/>
                    <a:pt x="222" y="80"/>
                    <a:pt x="221" y="80"/>
                  </a:cubicBezTo>
                  <a:close/>
                  <a:moveTo>
                    <a:pt x="235" y="92"/>
                  </a:moveTo>
                  <a:cubicBezTo>
                    <a:pt x="226" y="86"/>
                    <a:pt x="217" y="82"/>
                    <a:pt x="209" y="77"/>
                  </a:cubicBezTo>
                  <a:cubicBezTo>
                    <a:pt x="209" y="77"/>
                    <a:pt x="209" y="77"/>
                    <a:pt x="209" y="77"/>
                  </a:cubicBezTo>
                  <a:cubicBezTo>
                    <a:pt x="213" y="79"/>
                    <a:pt x="218" y="80"/>
                    <a:pt x="222" y="82"/>
                  </a:cubicBezTo>
                  <a:cubicBezTo>
                    <a:pt x="226" y="84"/>
                    <a:pt x="229" y="85"/>
                    <a:pt x="233" y="87"/>
                  </a:cubicBezTo>
                  <a:cubicBezTo>
                    <a:pt x="233" y="88"/>
                    <a:pt x="234" y="90"/>
                    <a:pt x="235" y="92"/>
                  </a:cubicBezTo>
                  <a:close/>
                  <a:moveTo>
                    <a:pt x="236" y="96"/>
                  </a:moveTo>
                  <a:cubicBezTo>
                    <a:pt x="229" y="91"/>
                    <a:pt x="220" y="88"/>
                    <a:pt x="213" y="82"/>
                  </a:cubicBezTo>
                  <a:cubicBezTo>
                    <a:pt x="213" y="82"/>
                    <a:pt x="213" y="82"/>
                    <a:pt x="213" y="82"/>
                  </a:cubicBezTo>
                  <a:cubicBezTo>
                    <a:pt x="215" y="84"/>
                    <a:pt x="221" y="86"/>
                    <a:pt x="225" y="88"/>
                  </a:cubicBezTo>
                  <a:cubicBezTo>
                    <a:pt x="228" y="90"/>
                    <a:pt x="232" y="92"/>
                    <a:pt x="235" y="93"/>
                  </a:cubicBezTo>
                  <a:cubicBezTo>
                    <a:pt x="236" y="94"/>
                    <a:pt x="236" y="95"/>
                    <a:pt x="236" y="96"/>
                  </a:cubicBezTo>
                  <a:close/>
                  <a:moveTo>
                    <a:pt x="239" y="104"/>
                  </a:moveTo>
                  <a:cubicBezTo>
                    <a:pt x="235" y="102"/>
                    <a:pt x="231" y="99"/>
                    <a:pt x="228" y="97"/>
                  </a:cubicBezTo>
                  <a:cubicBezTo>
                    <a:pt x="224" y="96"/>
                    <a:pt x="220" y="94"/>
                    <a:pt x="218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20" y="94"/>
                    <a:pt x="224" y="95"/>
                    <a:pt x="228" y="97"/>
                  </a:cubicBezTo>
                  <a:cubicBezTo>
                    <a:pt x="231" y="98"/>
                    <a:pt x="235" y="100"/>
                    <a:pt x="238" y="102"/>
                  </a:cubicBezTo>
                  <a:cubicBezTo>
                    <a:pt x="238" y="102"/>
                    <a:pt x="239" y="103"/>
                    <a:pt x="239" y="104"/>
                  </a:cubicBezTo>
                  <a:close/>
                  <a:moveTo>
                    <a:pt x="240" y="107"/>
                  </a:moveTo>
                  <a:cubicBezTo>
                    <a:pt x="234" y="103"/>
                    <a:pt x="226" y="102"/>
                    <a:pt x="221" y="97"/>
                  </a:cubicBezTo>
                  <a:cubicBezTo>
                    <a:pt x="218" y="95"/>
                    <a:pt x="224" y="98"/>
                    <a:pt x="224" y="98"/>
                  </a:cubicBezTo>
                  <a:cubicBezTo>
                    <a:pt x="226" y="99"/>
                    <a:pt x="228" y="100"/>
                    <a:pt x="230" y="101"/>
                  </a:cubicBezTo>
                  <a:cubicBezTo>
                    <a:pt x="233" y="103"/>
                    <a:pt x="236" y="104"/>
                    <a:pt x="239" y="105"/>
                  </a:cubicBezTo>
                  <a:cubicBezTo>
                    <a:pt x="239" y="106"/>
                    <a:pt x="240" y="107"/>
                    <a:pt x="240" y="107"/>
                  </a:cubicBezTo>
                  <a:close/>
                  <a:moveTo>
                    <a:pt x="242" y="113"/>
                  </a:moveTo>
                  <a:cubicBezTo>
                    <a:pt x="239" y="111"/>
                    <a:pt x="236" y="109"/>
                    <a:pt x="234" y="108"/>
                  </a:cubicBezTo>
                  <a:cubicBezTo>
                    <a:pt x="230" y="106"/>
                    <a:pt x="226" y="104"/>
                    <a:pt x="222" y="102"/>
                  </a:cubicBezTo>
                  <a:cubicBezTo>
                    <a:pt x="220" y="100"/>
                    <a:pt x="224" y="103"/>
                    <a:pt x="225" y="103"/>
                  </a:cubicBezTo>
                  <a:cubicBezTo>
                    <a:pt x="225" y="103"/>
                    <a:pt x="226" y="104"/>
                    <a:pt x="226" y="104"/>
                  </a:cubicBezTo>
                  <a:cubicBezTo>
                    <a:pt x="229" y="105"/>
                    <a:pt x="231" y="106"/>
                    <a:pt x="233" y="107"/>
                  </a:cubicBezTo>
                  <a:cubicBezTo>
                    <a:pt x="236" y="108"/>
                    <a:pt x="238" y="109"/>
                    <a:pt x="240" y="109"/>
                  </a:cubicBezTo>
                  <a:cubicBezTo>
                    <a:pt x="241" y="110"/>
                    <a:pt x="241" y="112"/>
                    <a:pt x="242" y="113"/>
                  </a:cubicBezTo>
                  <a:close/>
                  <a:moveTo>
                    <a:pt x="245" y="123"/>
                  </a:moveTo>
                  <a:cubicBezTo>
                    <a:pt x="240" y="119"/>
                    <a:pt x="236" y="117"/>
                    <a:pt x="231" y="114"/>
                  </a:cubicBezTo>
                  <a:cubicBezTo>
                    <a:pt x="231" y="114"/>
                    <a:pt x="232" y="114"/>
                    <a:pt x="232" y="114"/>
                  </a:cubicBezTo>
                  <a:cubicBezTo>
                    <a:pt x="236" y="116"/>
                    <a:pt x="240" y="118"/>
                    <a:pt x="244" y="120"/>
                  </a:cubicBezTo>
                  <a:cubicBezTo>
                    <a:pt x="244" y="121"/>
                    <a:pt x="244" y="122"/>
                    <a:pt x="245" y="123"/>
                  </a:cubicBezTo>
                  <a:close/>
                  <a:moveTo>
                    <a:pt x="246" y="129"/>
                  </a:moveTo>
                  <a:cubicBezTo>
                    <a:pt x="243" y="126"/>
                    <a:pt x="240" y="125"/>
                    <a:pt x="237" y="122"/>
                  </a:cubicBezTo>
                  <a:cubicBezTo>
                    <a:pt x="234" y="120"/>
                    <a:pt x="231" y="118"/>
                    <a:pt x="228" y="116"/>
                  </a:cubicBezTo>
                  <a:cubicBezTo>
                    <a:pt x="229" y="117"/>
                    <a:pt x="229" y="117"/>
                    <a:pt x="230" y="117"/>
                  </a:cubicBezTo>
                  <a:cubicBezTo>
                    <a:pt x="232" y="118"/>
                    <a:pt x="234" y="119"/>
                    <a:pt x="236" y="120"/>
                  </a:cubicBezTo>
                  <a:cubicBezTo>
                    <a:pt x="239" y="122"/>
                    <a:pt x="242" y="123"/>
                    <a:pt x="245" y="125"/>
                  </a:cubicBezTo>
                  <a:cubicBezTo>
                    <a:pt x="246" y="126"/>
                    <a:pt x="246" y="127"/>
                    <a:pt x="246" y="129"/>
                  </a:cubicBezTo>
                  <a:close/>
                  <a:moveTo>
                    <a:pt x="247" y="133"/>
                  </a:moveTo>
                  <a:cubicBezTo>
                    <a:pt x="245" y="131"/>
                    <a:pt x="244" y="129"/>
                    <a:pt x="241" y="127"/>
                  </a:cubicBezTo>
                  <a:cubicBezTo>
                    <a:pt x="237" y="125"/>
                    <a:pt x="233" y="123"/>
                    <a:pt x="229" y="120"/>
                  </a:cubicBezTo>
                  <a:cubicBezTo>
                    <a:pt x="229" y="120"/>
                    <a:pt x="224" y="117"/>
                    <a:pt x="227" y="119"/>
                  </a:cubicBezTo>
                  <a:cubicBezTo>
                    <a:pt x="228" y="119"/>
                    <a:pt x="229" y="120"/>
                    <a:pt x="229" y="120"/>
                  </a:cubicBezTo>
                  <a:cubicBezTo>
                    <a:pt x="231" y="121"/>
                    <a:pt x="232" y="122"/>
                    <a:pt x="234" y="123"/>
                  </a:cubicBezTo>
                  <a:cubicBezTo>
                    <a:pt x="238" y="125"/>
                    <a:pt x="242" y="128"/>
                    <a:pt x="247" y="130"/>
                  </a:cubicBezTo>
                  <a:cubicBezTo>
                    <a:pt x="247" y="131"/>
                    <a:pt x="247" y="132"/>
                    <a:pt x="247" y="133"/>
                  </a:cubicBezTo>
                  <a:close/>
                  <a:moveTo>
                    <a:pt x="249" y="138"/>
                  </a:moveTo>
                  <a:cubicBezTo>
                    <a:pt x="243" y="133"/>
                    <a:pt x="235" y="129"/>
                    <a:pt x="229" y="124"/>
                  </a:cubicBezTo>
                  <a:cubicBezTo>
                    <a:pt x="229" y="125"/>
                    <a:pt x="227" y="123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6" y="122"/>
                    <a:pt x="226" y="122"/>
                    <a:pt x="226" y="122"/>
                  </a:cubicBezTo>
                  <a:cubicBezTo>
                    <a:pt x="227" y="123"/>
                    <a:pt x="228" y="123"/>
                    <a:pt x="229" y="124"/>
                  </a:cubicBezTo>
                  <a:cubicBezTo>
                    <a:pt x="231" y="125"/>
                    <a:pt x="233" y="126"/>
                    <a:pt x="235" y="128"/>
                  </a:cubicBezTo>
                  <a:cubicBezTo>
                    <a:pt x="239" y="130"/>
                    <a:pt x="244" y="133"/>
                    <a:pt x="248" y="135"/>
                  </a:cubicBezTo>
                  <a:cubicBezTo>
                    <a:pt x="248" y="136"/>
                    <a:pt x="249" y="137"/>
                    <a:pt x="249" y="138"/>
                  </a:cubicBezTo>
                  <a:close/>
                  <a:moveTo>
                    <a:pt x="250" y="141"/>
                  </a:moveTo>
                  <a:cubicBezTo>
                    <a:pt x="249" y="140"/>
                    <a:pt x="249" y="140"/>
                    <a:pt x="249" y="140"/>
                  </a:cubicBezTo>
                  <a:cubicBezTo>
                    <a:pt x="249" y="140"/>
                    <a:pt x="249" y="140"/>
                    <a:pt x="250" y="140"/>
                  </a:cubicBezTo>
                  <a:cubicBezTo>
                    <a:pt x="250" y="140"/>
                    <a:pt x="250" y="141"/>
                    <a:pt x="250" y="141"/>
                  </a:cubicBezTo>
                  <a:close/>
                  <a:moveTo>
                    <a:pt x="251" y="144"/>
                  </a:moveTo>
                  <a:cubicBezTo>
                    <a:pt x="247" y="141"/>
                    <a:pt x="244" y="139"/>
                    <a:pt x="240" y="137"/>
                  </a:cubicBezTo>
                  <a:cubicBezTo>
                    <a:pt x="235" y="134"/>
                    <a:pt x="230" y="132"/>
                    <a:pt x="226" y="128"/>
                  </a:cubicBezTo>
                  <a:cubicBezTo>
                    <a:pt x="227" y="129"/>
                    <a:pt x="230" y="130"/>
                    <a:pt x="231" y="130"/>
                  </a:cubicBezTo>
                  <a:cubicBezTo>
                    <a:pt x="232" y="131"/>
                    <a:pt x="233" y="131"/>
                    <a:pt x="233" y="132"/>
                  </a:cubicBezTo>
                  <a:cubicBezTo>
                    <a:pt x="235" y="133"/>
                    <a:pt x="237" y="134"/>
                    <a:pt x="240" y="135"/>
                  </a:cubicBezTo>
                  <a:cubicBezTo>
                    <a:pt x="243" y="137"/>
                    <a:pt x="247" y="140"/>
                    <a:pt x="250" y="142"/>
                  </a:cubicBezTo>
                  <a:cubicBezTo>
                    <a:pt x="250" y="143"/>
                    <a:pt x="250" y="143"/>
                    <a:pt x="251" y="144"/>
                  </a:cubicBezTo>
                  <a:close/>
                  <a:moveTo>
                    <a:pt x="252" y="148"/>
                  </a:moveTo>
                  <a:cubicBezTo>
                    <a:pt x="248" y="145"/>
                    <a:pt x="245" y="144"/>
                    <a:pt x="241" y="141"/>
                  </a:cubicBezTo>
                  <a:cubicBezTo>
                    <a:pt x="239" y="140"/>
                    <a:pt x="236" y="138"/>
                    <a:pt x="234" y="136"/>
                  </a:cubicBezTo>
                  <a:cubicBezTo>
                    <a:pt x="232" y="135"/>
                    <a:pt x="230" y="134"/>
                    <a:pt x="228" y="133"/>
                  </a:cubicBezTo>
                  <a:cubicBezTo>
                    <a:pt x="225" y="132"/>
                    <a:pt x="230" y="134"/>
                    <a:pt x="230" y="134"/>
                  </a:cubicBezTo>
                  <a:cubicBezTo>
                    <a:pt x="231" y="135"/>
                    <a:pt x="232" y="135"/>
                    <a:pt x="233" y="136"/>
                  </a:cubicBezTo>
                  <a:cubicBezTo>
                    <a:pt x="235" y="137"/>
                    <a:pt x="238" y="138"/>
                    <a:pt x="240" y="140"/>
                  </a:cubicBezTo>
                  <a:cubicBezTo>
                    <a:pt x="244" y="142"/>
                    <a:pt x="247" y="144"/>
                    <a:pt x="251" y="146"/>
                  </a:cubicBezTo>
                  <a:cubicBezTo>
                    <a:pt x="251" y="147"/>
                    <a:pt x="251" y="147"/>
                    <a:pt x="252" y="148"/>
                  </a:cubicBezTo>
                  <a:close/>
                  <a:moveTo>
                    <a:pt x="253" y="152"/>
                  </a:moveTo>
                  <a:cubicBezTo>
                    <a:pt x="250" y="150"/>
                    <a:pt x="247" y="148"/>
                    <a:pt x="244" y="146"/>
                  </a:cubicBezTo>
                  <a:cubicBezTo>
                    <a:pt x="239" y="143"/>
                    <a:pt x="235" y="140"/>
                    <a:pt x="230" y="137"/>
                  </a:cubicBezTo>
                  <a:cubicBezTo>
                    <a:pt x="231" y="138"/>
                    <a:pt x="231" y="138"/>
                    <a:pt x="231" y="138"/>
                  </a:cubicBezTo>
                  <a:cubicBezTo>
                    <a:pt x="234" y="139"/>
                    <a:pt x="236" y="141"/>
                    <a:pt x="238" y="142"/>
                  </a:cubicBezTo>
                  <a:cubicBezTo>
                    <a:pt x="243" y="145"/>
                    <a:pt x="247" y="147"/>
                    <a:pt x="252" y="149"/>
                  </a:cubicBezTo>
                  <a:cubicBezTo>
                    <a:pt x="252" y="150"/>
                    <a:pt x="252" y="151"/>
                    <a:pt x="253" y="152"/>
                  </a:cubicBezTo>
                  <a:close/>
                  <a:moveTo>
                    <a:pt x="254" y="157"/>
                  </a:moveTo>
                  <a:cubicBezTo>
                    <a:pt x="249" y="154"/>
                    <a:pt x="245" y="151"/>
                    <a:pt x="241" y="149"/>
                  </a:cubicBezTo>
                  <a:cubicBezTo>
                    <a:pt x="236" y="146"/>
                    <a:pt x="231" y="144"/>
                    <a:pt x="227" y="140"/>
                  </a:cubicBezTo>
                  <a:cubicBezTo>
                    <a:pt x="225" y="137"/>
                    <a:pt x="229" y="140"/>
                    <a:pt x="229" y="141"/>
                  </a:cubicBezTo>
                  <a:cubicBezTo>
                    <a:pt x="231" y="142"/>
                    <a:pt x="232" y="143"/>
                    <a:pt x="234" y="143"/>
                  </a:cubicBezTo>
                  <a:cubicBezTo>
                    <a:pt x="236" y="145"/>
                    <a:pt x="238" y="146"/>
                    <a:pt x="240" y="147"/>
                  </a:cubicBezTo>
                  <a:cubicBezTo>
                    <a:pt x="245" y="149"/>
                    <a:pt x="249" y="152"/>
                    <a:pt x="253" y="154"/>
                  </a:cubicBezTo>
                  <a:cubicBezTo>
                    <a:pt x="253" y="155"/>
                    <a:pt x="254" y="156"/>
                    <a:pt x="254" y="157"/>
                  </a:cubicBezTo>
                  <a:close/>
                  <a:moveTo>
                    <a:pt x="256" y="166"/>
                  </a:moveTo>
                  <a:cubicBezTo>
                    <a:pt x="248" y="160"/>
                    <a:pt x="240" y="156"/>
                    <a:pt x="231" y="150"/>
                  </a:cubicBezTo>
                  <a:cubicBezTo>
                    <a:pt x="230" y="149"/>
                    <a:pt x="228" y="148"/>
                    <a:pt x="227" y="147"/>
                  </a:cubicBezTo>
                  <a:cubicBezTo>
                    <a:pt x="228" y="148"/>
                    <a:pt x="229" y="148"/>
                    <a:pt x="230" y="149"/>
                  </a:cubicBezTo>
                  <a:cubicBezTo>
                    <a:pt x="233" y="151"/>
                    <a:pt x="236" y="152"/>
                    <a:pt x="238" y="154"/>
                  </a:cubicBezTo>
                  <a:cubicBezTo>
                    <a:pt x="244" y="157"/>
                    <a:pt x="249" y="160"/>
                    <a:pt x="255" y="163"/>
                  </a:cubicBezTo>
                  <a:cubicBezTo>
                    <a:pt x="255" y="163"/>
                    <a:pt x="255" y="163"/>
                    <a:pt x="255" y="163"/>
                  </a:cubicBezTo>
                  <a:cubicBezTo>
                    <a:pt x="255" y="164"/>
                    <a:pt x="256" y="165"/>
                    <a:pt x="256" y="166"/>
                  </a:cubicBezTo>
                  <a:close/>
                  <a:moveTo>
                    <a:pt x="256" y="169"/>
                  </a:moveTo>
                  <a:cubicBezTo>
                    <a:pt x="254" y="167"/>
                    <a:pt x="251" y="165"/>
                    <a:pt x="248" y="163"/>
                  </a:cubicBezTo>
                  <a:cubicBezTo>
                    <a:pt x="251" y="165"/>
                    <a:pt x="253" y="166"/>
                    <a:pt x="256" y="167"/>
                  </a:cubicBezTo>
                  <a:cubicBezTo>
                    <a:pt x="256" y="168"/>
                    <a:pt x="256" y="168"/>
                    <a:pt x="256" y="169"/>
                  </a:cubicBezTo>
                  <a:close/>
                  <a:moveTo>
                    <a:pt x="258" y="178"/>
                  </a:moveTo>
                  <a:cubicBezTo>
                    <a:pt x="250" y="172"/>
                    <a:pt x="242" y="167"/>
                    <a:pt x="234" y="162"/>
                  </a:cubicBezTo>
                  <a:cubicBezTo>
                    <a:pt x="237" y="163"/>
                    <a:pt x="239" y="164"/>
                    <a:pt x="242" y="166"/>
                  </a:cubicBezTo>
                  <a:cubicBezTo>
                    <a:pt x="247" y="168"/>
                    <a:pt x="252" y="171"/>
                    <a:pt x="257" y="174"/>
                  </a:cubicBezTo>
                  <a:cubicBezTo>
                    <a:pt x="258" y="175"/>
                    <a:pt x="258" y="177"/>
                    <a:pt x="258" y="178"/>
                  </a:cubicBezTo>
                  <a:close/>
                  <a:moveTo>
                    <a:pt x="259" y="185"/>
                  </a:moveTo>
                  <a:cubicBezTo>
                    <a:pt x="255" y="183"/>
                    <a:pt x="251" y="181"/>
                    <a:pt x="246" y="180"/>
                  </a:cubicBezTo>
                  <a:cubicBezTo>
                    <a:pt x="241" y="178"/>
                    <a:pt x="236" y="175"/>
                    <a:pt x="230" y="173"/>
                  </a:cubicBezTo>
                  <a:cubicBezTo>
                    <a:pt x="230" y="172"/>
                    <a:pt x="230" y="170"/>
                    <a:pt x="230" y="169"/>
                  </a:cubicBezTo>
                  <a:cubicBezTo>
                    <a:pt x="235" y="172"/>
                    <a:pt x="241" y="174"/>
                    <a:pt x="246" y="177"/>
                  </a:cubicBezTo>
                  <a:cubicBezTo>
                    <a:pt x="250" y="179"/>
                    <a:pt x="254" y="183"/>
                    <a:pt x="258" y="184"/>
                  </a:cubicBezTo>
                  <a:cubicBezTo>
                    <a:pt x="259" y="184"/>
                    <a:pt x="259" y="184"/>
                    <a:pt x="259" y="184"/>
                  </a:cubicBezTo>
                  <a:cubicBezTo>
                    <a:pt x="259" y="184"/>
                    <a:pt x="259" y="185"/>
                    <a:pt x="259" y="185"/>
                  </a:cubicBezTo>
                  <a:close/>
                  <a:moveTo>
                    <a:pt x="236" y="228"/>
                  </a:moveTo>
                  <a:cubicBezTo>
                    <a:pt x="236" y="227"/>
                    <a:pt x="236" y="227"/>
                    <a:pt x="236" y="226"/>
                  </a:cubicBezTo>
                  <a:cubicBezTo>
                    <a:pt x="240" y="229"/>
                    <a:pt x="245" y="232"/>
                    <a:pt x="249" y="234"/>
                  </a:cubicBezTo>
                  <a:cubicBezTo>
                    <a:pt x="252" y="236"/>
                    <a:pt x="255" y="238"/>
                    <a:pt x="257" y="239"/>
                  </a:cubicBezTo>
                  <a:cubicBezTo>
                    <a:pt x="259" y="240"/>
                    <a:pt x="262" y="243"/>
                    <a:pt x="264" y="244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54" y="241"/>
                    <a:pt x="246" y="233"/>
                    <a:pt x="236" y="228"/>
                  </a:cubicBezTo>
                  <a:close/>
                  <a:moveTo>
                    <a:pt x="263" y="238"/>
                  </a:moveTo>
                  <a:cubicBezTo>
                    <a:pt x="262" y="238"/>
                    <a:pt x="258" y="235"/>
                    <a:pt x="257" y="235"/>
                  </a:cubicBezTo>
                  <a:cubicBezTo>
                    <a:pt x="254" y="234"/>
                    <a:pt x="252" y="233"/>
                    <a:pt x="249" y="231"/>
                  </a:cubicBezTo>
                  <a:cubicBezTo>
                    <a:pt x="245" y="229"/>
                    <a:pt x="241" y="226"/>
                    <a:pt x="236" y="225"/>
                  </a:cubicBezTo>
                  <a:cubicBezTo>
                    <a:pt x="236" y="225"/>
                    <a:pt x="236" y="225"/>
                    <a:pt x="236" y="225"/>
                  </a:cubicBezTo>
                  <a:cubicBezTo>
                    <a:pt x="236" y="224"/>
                    <a:pt x="236" y="222"/>
                    <a:pt x="236" y="221"/>
                  </a:cubicBezTo>
                  <a:cubicBezTo>
                    <a:pt x="243" y="228"/>
                    <a:pt x="253" y="231"/>
                    <a:pt x="261" y="236"/>
                  </a:cubicBezTo>
                  <a:cubicBezTo>
                    <a:pt x="262" y="237"/>
                    <a:pt x="262" y="237"/>
                    <a:pt x="262" y="238"/>
                  </a:cubicBezTo>
                  <a:cubicBezTo>
                    <a:pt x="262" y="238"/>
                    <a:pt x="263" y="238"/>
                    <a:pt x="263" y="238"/>
                  </a:cubicBezTo>
                  <a:close/>
                  <a:moveTo>
                    <a:pt x="235" y="216"/>
                  </a:moveTo>
                  <a:cubicBezTo>
                    <a:pt x="243" y="222"/>
                    <a:pt x="252" y="225"/>
                    <a:pt x="259" y="231"/>
                  </a:cubicBezTo>
                  <a:cubicBezTo>
                    <a:pt x="263" y="233"/>
                    <a:pt x="257" y="229"/>
                    <a:pt x="256" y="229"/>
                  </a:cubicBezTo>
                  <a:cubicBezTo>
                    <a:pt x="254" y="228"/>
                    <a:pt x="251" y="226"/>
                    <a:pt x="248" y="225"/>
                  </a:cubicBezTo>
                  <a:cubicBezTo>
                    <a:pt x="244" y="223"/>
                    <a:pt x="240" y="221"/>
                    <a:pt x="236" y="220"/>
                  </a:cubicBezTo>
                  <a:cubicBezTo>
                    <a:pt x="236" y="219"/>
                    <a:pt x="236" y="217"/>
                    <a:pt x="235" y="216"/>
                  </a:cubicBezTo>
                  <a:close/>
                  <a:moveTo>
                    <a:pt x="235" y="212"/>
                  </a:moveTo>
                  <a:cubicBezTo>
                    <a:pt x="240" y="214"/>
                    <a:pt x="244" y="217"/>
                    <a:pt x="248" y="220"/>
                  </a:cubicBezTo>
                  <a:cubicBezTo>
                    <a:pt x="251" y="221"/>
                    <a:pt x="253" y="222"/>
                    <a:pt x="255" y="223"/>
                  </a:cubicBezTo>
                  <a:cubicBezTo>
                    <a:pt x="257" y="224"/>
                    <a:pt x="258" y="225"/>
                    <a:pt x="260" y="226"/>
                  </a:cubicBezTo>
                  <a:cubicBezTo>
                    <a:pt x="251" y="223"/>
                    <a:pt x="244" y="217"/>
                    <a:pt x="235" y="215"/>
                  </a:cubicBezTo>
                  <a:cubicBezTo>
                    <a:pt x="235" y="214"/>
                    <a:pt x="235" y="213"/>
                    <a:pt x="235" y="212"/>
                  </a:cubicBezTo>
                  <a:close/>
                  <a:moveTo>
                    <a:pt x="234" y="209"/>
                  </a:moveTo>
                  <a:cubicBezTo>
                    <a:pt x="238" y="211"/>
                    <a:pt x="242" y="213"/>
                    <a:pt x="247" y="215"/>
                  </a:cubicBezTo>
                  <a:cubicBezTo>
                    <a:pt x="250" y="217"/>
                    <a:pt x="254" y="220"/>
                    <a:pt x="258" y="222"/>
                  </a:cubicBezTo>
                  <a:cubicBezTo>
                    <a:pt x="253" y="220"/>
                    <a:pt x="250" y="217"/>
                    <a:pt x="245" y="215"/>
                  </a:cubicBezTo>
                  <a:cubicBezTo>
                    <a:pt x="242" y="214"/>
                    <a:pt x="238" y="213"/>
                    <a:pt x="235" y="211"/>
                  </a:cubicBezTo>
                  <a:cubicBezTo>
                    <a:pt x="234" y="211"/>
                    <a:pt x="234" y="210"/>
                    <a:pt x="234" y="209"/>
                  </a:cubicBezTo>
                  <a:close/>
                  <a:moveTo>
                    <a:pt x="260" y="207"/>
                  </a:moveTo>
                  <a:cubicBezTo>
                    <a:pt x="260" y="207"/>
                    <a:pt x="260" y="208"/>
                    <a:pt x="260" y="209"/>
                  </a:cubicBezTo>
                  <a:cubicBezTo>
                    <a:pt x="255" y="206"/>
                    <a:pt x="250" y="204"/>
                    <a:pt x="245" y="201"/>
                  </a:cubicBezTo>
                  <a:cubicBezTo>
                    <a:pt x="244" y="200"/>
                    <a:pt x="244" y="200"/>
                    <a:pt x="243" y="200"/>
                  </a:cubicBezTo>
                  <a:cubicBezTo>
                    <a:pt x="249" y="202"/>
                    <a:pt x="254" y="204"/>
                    <a:pt x="260" y="207"/>
                  </a:cubicBezTo>
                  <a:close/>
                  <a:moveTo>
                    <a:pt x="239" y="198"/>
                  </a:moveTo>
                  <a:cubicBezTo>
                    <a:pt x="239" y="198"/>
                    <a:pt x="240" y="199"/>
                    <a:pt x="240" y="199"/>
                  </a:cubicBezTo>
                  <a:cubicBezTo>
                    <a:pt x="242" y="200"/>
                    <a:pt x="244" y="201"/>
                    <a:pt x="246" y="202"/>
                  </a:cubicBezTo>
                  <a:cubicBezTo>
                    <a:pt x="250" y="204"/>
                    <a:pt x="254" y="206"/>
                    <a:pt x="258" y="209"/>
                  </a:cubicBezTo>
                  <a:cubicBezTo>
                    <a:pt x="254" y="206"/>
                    <a:pt x="249" y="205"/>
                    <a:pt x="245" y="203"/>
                  </a:cubicBezTo>
                  <a:cubicBezTo>
                    <a:pt x="241" y="201"/>
                    <a:pt x="237" y="199"/>
                    <a:pt x="232" y="197"/>
                  </a:cubicBezTo>
                  <a:cubicBezTo>
                    <a:pt x="232" y="197"/>
                    <a:pt x="232" y="196"/>
                    <a:pt x="232" y="195"/>
                  </a:cubicBezTo>
                  <a:cubicBezTo>
                    <a:pt x="232" y="195"/>
                    <a:pt x="232" y="195"/>
                    <a:pt x="233" y="195"/>
                  </a:cubicBezTo>
                  <a:cubicBezTo>
                    <a:pt x="233" y="196"/>
                    <a:pt x="233" y="196"/>
                    <a:pt x="235" y="196"/>
                  </a:cubicBezTo>
                  <a:cubicBezTo>
                    <a:pt x="236" y="197"/>
                    <a:pt x="237" y="198"/>
                    <a:pt x="239" y="198"/>
                  </a:cubicBezTo>
                  <a:close/>
                  <a:moveTo>
                    <a:pt x="233" y="199"/>
                  </a:moveTo>
                  <a:cubicBezTo>
                    <a:pt x="242" y="203"/>
                    <a:pt x="251" y="207"/>
                    <a:pt x="260" y="210"/>
                  </a:cubicBezTo>
                  <a:cubicBezTo>
                    <a:pt x="260" y="211"/>
                    <a:pt x="260" y="211"/>
                    <a:pt x="260" y="212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1"/>
                    <a:pt x="258" y="211"/>
                    <a:pt x="257" y="210"/>
                  </a:cubicBezTo>
                  <a:cubicBezTo>
                    <a:pt x="249" y="206"/>
                    <a:pt x="241" y="202"/>
                    <a:pt x="233" y="199"/>
                  </a:cubicBezTo>
                  <a:close/>
                  <a:moveTo>
                    <a:pt x="260" y="215"/>
                  </a:moveTo>
                  <a:cubicBezTo>
                    <a:pt x="256" y="212"/>
                    <a:pt x="252" y="211"/>
                    <a:pt x="248" y="208"/>
                  </a:cubicBezTo>
                  <a:cubicBezTo>
                    <a:pt x="244" y="206"/>
                    <a:pt x="240" y="204"/>
                    <a:pt x="236" y="202"/>
                  </a:cubicBezTo>
                  <a:cubicBezTo>
                    <a:pt x="237" y="202"/>
                    <a:pt x="237" y="202"/>
                    <a:pt x="238" y="203"/>
                  </a:cubicBezTo>
                  <a:cubicBezTo>
                    <a:pt x="241" y="204"/>
                    <a:pt x="243" y="205"/>
                    <a:pt x="246" y="206"/>
                  </a:cubicBezTo>
                  <a:cubicBezTo>
                    <a:pt x="251" y="208"/>
                    <a:pt x="255" y="210"/>
                    <a:pt x="260" y="213"/>
                  </a:cubicBezTo>
                  <a:cubicBezTo>
                    <a:pt x="260" y="213"/>
                    <a:pt x="260" y="214"/>
                    <a:pt x="260" y="215"/>
                  </a:cubicBezTo>
                  <a:close/>
                  <a:moveTo>
                    <a:pt x="233" y="200"/>
                  </a:moveTo>
                  <a:cubicBezTo>
                    <a:pt x="232" y="200"/>
                    <a:pt x="232" y="199"/>
                    <a:pt x="232" y="199"/>
                  </a:cubicBezTo>
                  <a:cubicBezTo>
                    <a:pt x="234" y="200"/>
                    <a:pt x="236" y="201"/>
                    <a:pt x="238" y="202"/>
                  </a:cubicBezTo>
                  <a:cubicBezTo>
                    <a:pt x="236" y="201"/>
                    <a:pt x="234" y="201"/>
                    <a:pt x="233" y="200"/>
                  </a:cubicBezTo>
                  <a:close/>
                  <a:moveTo>
                    <a:pt x="260" y="218"/>
                  </a:moveTo>
                  <a:cubicBezTo>
                    <a:pt x="256" y="216"/>
                    <a:pt x="252" y="214"/>
                    <a:pt x="248" y="212"/>
                  </a:cubicBezTo>
                  <a:cubicBezTo>
                    <a:pt x="252" y="214"/>
                    <a:pt x="256" y="215"/>
                    <a:pt x="260" y="215"/>
                  </a:cubicBezTo>
                  <a:cubicBezTo>
                    <a:pt x="260" y="216"/>
                    <a:pt x="260" y="217"/>
                    <a:pt x="260" y="218"/>
                  </a:cubicBezTo>
                  <a:close/>
                  <a:moveTo>
                    <a:pt x="237" y="207"/>
                  </a:moveTo>
                  <a:cubicBezTo>
                    <a:pt x="240" y="209"/>
                    <a:pt x="244" y="211"/>
                    <a:pt x="248" y="213"/>
                  </a:cubicBezTo>
                  <a:cubicBezTo>
                    <a:pt x="250" y="214"/>
                    <a:pt x="253" y="215"/>
                    <a:pt x="255" y="216"/>
                  </a:cubicBezTo>
                  <a:cubicBezTo>
                    <a:pt x="256" y="216"/>
                    <a:pt x="260" y="219"/>
                    <a:pt x="257" y="217"/>
                  </a:cubicBezTo>
                  <a:cubicBezTo>
                    <a:pt x="250" y="213"/>
                    <a:pt x="242" y="210"/>
                    <a:pt x="234" y="208"/>
                  </a:cubicBezTo>
                  <a:cubicBezTo>
                    <a:pt x="234" y="207"/>
                    <a:pt x="233" y="206"/>
                    <a:pt x="233" y="205"/>
                  </a:cubicBezTo>
                  <a:cubicBezTo>
                    <a:pt x="234" y="206"/>
                    <a:pt x="235" y="206"/>
                    <a:pt x="237" y="207"/>
                  </a:cubicBezTo>
                  <a:close/>
                  <a:moveTo>
                    <a:pt x="260" y="222"/>
                  </a:moveTo>
                  <a:cubicBezTo>
                    <a:pt x="256" y="220"/>
                    <a:pt x="251" y="217"/>
                    <a:pt x="247" y="215"/>
                  </a:cubicBezTo>
                  <a:cubicBezTo>
                    <a:pt x="245" y="213"/>
                    <a:pt x="242" y="212"/>
                    <a:pt x="240" y="211"/>
                  </a:cubicBezTo>
                  <a:cubicBezTo>
                    <a:pt x="243" y="212"/>
                    <a:pt x="245" y="213"/>
                    <a:pt x="248" y="214"/>
                  </a:cubicBezTo>
                  <a:cubicBezTo>
                    <a:pt x="252" y="215"/>
                    <a:pt x="256" y="218"/>
                    <a:pt x="260" y="219"/>
                  </a:cubicBezTo>
                  <a:cubicBezTo>
                    <a:pt x="260" y="220"/>
                    <a:pt x="260" y="221"/>
                    <a:pt x="260" y="222"/>
                  </a:cubicBezTo>
                  <a:close/>
                  <a:moveTo>
                    <a:pt x="233" y="201"/>
                  </a:moveTo>
                  <a:cubicBezTo>
                    <a:pt x="238" y="204"/>
                    <a:pt x="243" y="206"/>
                    <a:pt x="247" y="209"/>
                  </a:cubicBezTo>
                  <a:cubicBezTo>
                    <a:pt x="250" y="210"/>
                    <a:pt x="252" y="211"/>
                    <a:pt x="254" y="212"/>
                  </a:cubicBezTo>
                  <a:cubicBezTo>
                    <a:pt x="256" y="213"/>
                    <a:pt x="257" y="214"/>
                    <a:pt x="259" y="215"/>
                  </a:cubicBezTo>
                  <a:cubicBezTo>
                    <a:pt x="254" y="214"/>
                    <a:pt x="250" y="212"/>
                    <a:pt x="246" y="210"/>
                  </a:cubicBezTo>
                  <a:cubicBezTo>
                    <a:pt x="243" y="209"/>
                    <a:pt x="241" y="208"/>
                    <a:pt x="238" y="207"/>
                  </a:cubicBezTo>
                  <a:cubicBezTo>
                    <a:pt x="238" y="207"/>
                    <a:pt x="237" y="206"/>
                    <a:pt x="237" y="206"/>
                  </a:cubicBezTo>
                  <a:cubicBezTo>
                    <a:pt x="236" y="205"/>
                    <a:pt x="235" y="205"/>
                    <a:pt x="233" y="204"/>
                  </a:cubicBezTo>
                  <a:cubicBezTo>
                    <a:pt x="233" y="203"/>
                    <a:pt x="233" y="202"/>
                    <a:pt x="233" y="201"/>
                  </a:cubicBezTo>
                  <a:close/>
                  <a:moveTo>
                    <a:pt x="232" y="192"/>
                  </a:moveTo>
                  <a:cubicBezTo>
                    <a:pt x="233" y="192"/>
                    <a:pt x="234" y="193"/>
                    <a:pt x="235" y="193"/>
                  </a:cubicBezTo>
                  <a:cubicBezTo>
                    <a:pt x="239" y="195"/>
                    <a:pt x="243" y="198"/>
                    <a:pt x="247" y="200"/>
                  </a:cubicBezTo>
                  <a:cubicBezTo>
                    <a:pt x="248" y="201"/>
                    <a:pt x="249" y="201"/>
                    <a:pt x="251" y="202"/>
                  </a:cubicBezTo>
                  <a:cubicBezTo>
                    <a:pt x="250" y="202"/>
                    <a:pt x="249" y="201"/>
                    <a:pt x="248" y="201"/>
                  </a:cubicBezTo>
                  <a:cubicBezTo>
                    <a:pt x="245" y="200"/>
                    <a:pt x="242" y="199"/>
                    <a:pt x="240" y="198"/>
                  </a:cubicBezTo>
                  <a:cubicBezTo>
                    <a:pt x="237" y="196"/>
                    <a:pt x="235" y="195"/>
                    <a:pt x="232" y="194"/>
                  </a:cubicBezTo>
                  <a:cubicBezTo>
                    <a:pt x="232" y="194"/>
                    <a:pt x="232" y="193"/>
                    <a:pt x="232" y="193"/>
                  </a:cubicBezTo>
                  <a:cubicBezTo>
                    <a:pt x="232" y="193"/>
                    <a:pt x="232" y="192"/>
                    <a:pt x="232" y="192"/>
                  </a:cubicBezTo>
                  <a:close/>
                  <a:moveTo>
                    <a:pt x="231" y="187"/>
                  </a:moveTo>
                  <a:cubicBezTo>
                    <a:pt x="232" y="187"/>
                    <a:pt x="233" y="188"/>
                    <a:pt x="234" y="188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9" y="190"/>
                    <a:pt x="243" y="193"/>
                    <a:pt x="248" y="195"/>
                  </a:cubicBezTo>
                  <a:cubicBezTo>
                    <a:pt x="250" y="197"/>
                    <a:pt x="253" y="198"/>
                    <a:pt x="255" y="199"/>
                  </a:cubicBezTo>
                  <a:cubicBezTo>
                    <a:pt x="256" y="200"/>
                    <a:pt x="261" y="203"/>
                    <a:pt x="255" y="200"/>
                  </a:cubicBezTo>
                  <a:cubicBezTo>
                    <a:pt x="251" y="198"/>
                    <a:pt x="247" y="196"/>
                    <a:pt x="243" y="195"/>
                  </a:cubicBezTo>
                  <a:cubicBezTo>
                    <a:pt x="241" y="194"/>
                    <a:pt x="238" y="193"/>
                    <a:pt x="236" y="193"/>
                  </a:cubicBezTo>
                  <a:cubicBezTo>
                    <a:pt x="236" y="193"/>
                    <a:pt x="236" y="193"/>
                    <a:pt x="235" y="192"/>
                  </a:cubicBezTo>
                  <a:cubicBezTo>
                    <a:pt x="234" y="192"/>
                    <a:pt x="233" y="192"/>
                    <a:pt x="232" y="191"/>
                  </a:cubicBezTo>
                  <a:cubicBezTo>
                    <a:pt x="232" y="190"/>
                    <a:pt x="232" y="188"/>
                    <a:pt x="231" y="187"/>
                  </a:cubicBezTo>
                  <a:close/>
                  <a:moveTo>
                    <a:pt x="231" y="186"/>
                  </a:moveTo>
                  <a:cubicBezTo>
                    <a:pt x="231" y="185"/>
                    <a:pt x="231" y="184"/>
                    <a:pt x="231" y="182"/>
                  </a:cubicBezTo>
                  <a:cubicBezTo>
                    <a:pt x="240" y="187"/>
                    <a:pt x="249" y="192"/>
                    <a:pt x="259" y="197"/>
                  </a:cubicBezTo>
                  <a:cubicBezTo>
                    <a:pt x="255" y="195"/>
                    <a:pt x="250" y="193"/>
                    <a:pt x="246" y="191"/>
                  </a:cubicBezTo>
                  <a:cubicBezTo>
                    <a:pt x="243" y="191"/>
                    <a:pt x="240" y="190"/>
                    <a:pt x="237" y="189"/>
                  </a:cubicBezTo>
                  <a:cubicBezTo>
                    <a:pt x="236" y="188"/>
                    <a:pt x="235" y="188"/>
                    <a:pt x="234" y="187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2" y="187"/>
                    <a:pt x="232" y="186"/>
                    <a:pt x="231" y="186"/>
                  </a:cubicBezTo>
                  <a:close/>
                  <a:moveTo>
                    <a:pt x="231" y="179"/>
                  </a:moveTo>
                  <a:cubicBezTo>
                    <a:pt x="235" y="182"/>
                    <a:pt x="239" y="183"/>
                    <a:pt x="243" y="185"/>
                  </a:cubicBezTo>
                  <a:cubicBezTo>
                    <a:pt x="245" y="186"/>
                    <a:pt x="248" y="187"/>
                    <a:pt x="250" y="188"/>
                  </a:cubicBezTo>
                  <a:cubicBezTo>
                    <a:pt x="249" y="188"/>
                    <a:pt x="247" y="187"/>
                    <a:pt x="246" y="186"/>
                  </a:cubicBezTo>
                  <a:cubicBezTo>
                    <a:pt x="241" y="184"/>
                    <a:pt x="236" y="183"/>
                    <a:pt x="231" y="181"/>
                  </a:cubicBezTo>
                  <a:cubicBezTo>
                    <a:pt x="231" y="181"/>
                    <a:pt x="231" y="181"/>
                    <a:pt x="231" y="181"/>
                  </a:cubicBezTo>
                  <a:cubicBezTo>
                    <a:pt x="231" y="181"/>
                    <a:pt x="231" y="180"/>
                    <a:pt x="231" y="179"/>
                  </a:cubicBezTo>
                  <a:close/>
                  <a:moveTo>
                    <a:pt x="233" y="180"/>
                  </a:moveTo>
                  <a:cubicBezTo>
                    <a:pt x="236" y="181"/>
                    <a:pt x="240" y="182"/>
                    <a:pt x="244" y="184"/>
                  </a:cubicBezTo>
                  <a:cubicBezTo>
                    <a:pt x="249" y="185"/>
                    <a:pt x="254" y="188"/>
                    <a:pt x="259" y="191"/>
                  </a:cubicBezTo>
                  <a:cubicBezTo>
                    <a:pt x="259" y="191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9" y="192"/>
                    <a:pt x="259" y="192"/>
                    <a:pt x="259" y="192"/>
                  </a:cubicBezTo>
                  <a:cubicBezTo>
                    <a:pt x="258" y="192"/>
                    <a:pt x="258" y="192"/>
                    <a:pt x="258" y="191"/>
                  </a:cubicBezTo>
                  <a:cubicBezTo>
                    <a:pt x="254" y="189"/>
                    <a:pt x="250" y="187"/>
                    <a:pt x="246" y="185"/>
                  </a:cubicBezTo>
                  <a:cubicBezTo>
                    <a:pt x="241" y="184"/>
                    <a:pt x="237" y="182"/>
                    <a:pt x="233" y="180"/>
                  </a:cubicBezTo>
                  <a:close/>
                  <a:moveTo>
                    <a:pt x="260" y="197"/>
                  </a:moveTo>
                  <a:cubicBezTo>
                    <a:pt x="252" y="191"/>
                    <a:pt x="243" y="188"/>
                    <a:pt x="234" y="183"/>
                  </a:cubicBezTo>
                  <a:cubicBezTo>
                    <a:pt x="234" y="183"/>
                    <a:pt x="233" y="183"/>
                    <a:pt x="233" y="183"/>
                  </a:cubicBezTo>
                  <a:cubicBezTo>
                    <a:pt x="233" y="183"/>
                    <a:pt x="234" y="183"/>
                    <a:pt x="234" y="183"/>
                  </a:cubicBezTo>
                  <a:cubicBezTo>
                    <a:pt x="235" y="183"/>
                    <a:pt x="237" y="184"/>
                    <a:pt x="238" y="184"/>
                  </a:cubicBezTo>
                  <a:cubicBezTo>
                    <a:pt x="240" y="185"/>
                    <a:pt x="242" y="186"/>
                    <a:pt x="244" y="186"/>
                  </a:cubicBezTo>
                  <a:cubicBezTo>
                    <a:pt x="249" y="189"/>
                    <a:pt x="254" y="191"/>
                    <a:pt x="259" y="193"/>
                  </a:cubicBezTo>
                  <a:cubicBezTo>
                    <a:pt x="260" y="195"/>
                    <a:pt x="260" y="196"/>
                    <a:pt x="260" y="197"/>
                  </a:cubicBezTo>
                  <a:close/>
                  <a:moveTo>
                    <a:pt x="260" y="201"/>
                  </a:moveTo>
                  <a:cubicBezTo>
                    <a:pt x="255" y="198"/>
                    <a:pt x="250" y="196"/>
                    <a:pt x="245" y="193"/>
                  </a:cubicBezTo>
                  <a:cubicBezTo>
                    <a:pt x="244" y="192"/>
                    <a:pt x="242" y="191"/>
                    <a:pt x="240" y="190"/>
                  </a:cubicBezTo>
                  <a:cubicBezTo>
                    <a:pt x="247" y="193"/>
                    <a:pt x="253" y="195"/>
                    <a:pt x="260" y="198"/>
                  </a:cubicBezTo>
                  <a:cubicBezTo>
                    <a:pt x="260" y="199"/>
                    <a:pt x="260" y="200"/>
                    <a:pt x="260" y="201"/>
                  </a:cubicBezTo>
                  <a:close/>
                  <a:moveTo>
                    <a:pt x="230" y="174"/>
                  </a:moveTo>
                  <a:cubicBezTo>
                    <a:pt x="238" y="180"/>
                    <a:pt x="248" y="182"/>
                    <a:pt x="256" y="188"/>
                  </a:cubicBezTo>
                  <a:cubicBezTo>
                    <a:pt x="257" y="188"/>
                    <a:pt x="261" y="191"/>
                    <a:pt x="257" y="189"/>
                  </a:cubicBezTo>
                  <a:cubicBezTo>
                    <a:pt x="256" y="188"/>
                    <a:pt x="255" y="187"/>
                    <a:pt x="254" y="187"/>
                  </a:cubicBezTo>
                  <a:cubicBezTo>
                    <a:pt x="252" y="186"/>
                    <a:pt x="250" y="185"/>
                    <a:pt x="248" y="184"/>
                  </a:cubicBezTo>
                  <a:cubicBezTo>
                    <a:pt x="242" y="182"/>
                    <a:pt x="236" y="181"/>
                    <a:pt x="231" y="178"/>
                  </a:cubicBezTo>
                  <a:cubicBezTo>
                    <a:pt x="231" y="178"/>
                    <a:pt x="231" y="178"/>
                    <a:pt x="231" y="178"/>
                  </a:cubicBezTo>
                  <a:cubicBezTo>
                    <a:pt x="231" y="177"/>
                    <a:pt x="231" y="175"/>
                    <a:pt x="230" y="174"/>
                  </a:cubicBezTo>
                  <a:close/>
                  <a:moveTo>
                    <a:pt x="260" y="206"/>
                  </a:moveTo>
                  <a:cubicBezTo>
                    <a:pt x="259" y="206"/>
                    <a:pt x="259" y="206"/>
                    <a:pt x="259" y="205"/>
                  </a:cubicBezTo>
                  <a:cubicBezTo>
                    <a:pt x="259" y="205"/>
                    <a:pt x="259" y="205"/>
                    <a:pt x="258" y="205"/>
                  </a:cubicBezTo>
                  <a:cubicBezTo>
                    <a:pt x="253" y="202"/>
                    <a:pt x="249" y="200"/>
                    <a:pt x="244" y="198"/>
                  </a:cubicBezTo>
                  <a:cubicBezTo>
                    <a:pt x="243" y="197"/>
                    <a:pt x="241" y="196"/>
                    <a:pt x="240" y="195"/>
                  </a:cubicBezTo>
                  <a:cubicBezTo>
                    <a:pt x="242" y="195"/>
                    <a:pt x="244" y="196"/>
                    <a:pt x="246" y="197"/>
                  </a:cubicBezTo>
                  <a:cubicBezTo>
                    <a:pt x="250" y="198"/>
                    <a:pt x="255" y="201"/>
                    <a:pt x="259" y="202"/>
                  </a:cubicBezTo>
                  <a:cubicBezTo>
                    <a:pt x="260" y="202"/>
                    <a:pt x="260" y="202"/>
                    <a:pt x="260" y="202"/>
                  </a:cubicBezTo>
                  <a:cubicBezTo>
                    <a:pt x="260" y="203"/>
                    <a:pt x="260" y="205"/>
                    <a:pt x="260" y="206"/>
                  </a:cubicBezTo>
                  <a:close/>
                  <a:moveTo>
                    <a:pt x="260" y="226"/>
                  </a:moveTo>
                  <a:cubicBezTo>
                    <a:pt x="257" y="223"/>
                    <a:pt x="254" y="222"/>
                    <a:pt x="250" y="220"/>
                  </a:cubicBezTo>
                  <a:cubicBezTo>
                    <a:pt x="248" y="218"/>
                    <a:pt x="245" y="216"/>
                    <a:pt x="242" y="215"/>
                  </a:cubicBezTo>
                  <a:cubicBezTo>
                    <a:pt x="244" y="216"/>
                    <a:pt x="247" y="217"/>
                    <a:pt x="249" y="218"/>
                  </a:cubicBezTo>
                  <a:cubicBezTo>
                    <a:pt x="253" y="220"/>
                    <a:pt x="256" y="222"/>
                    <a:pt x="260" y="223"/>
                  </a:cubicBezTo>
                  <a:cubicBezTo>
                    <a:pt x="260" y="223"/>
                    <a:pt x="260" y="223"/>
                    <a:pt x="260" y="223"/>
                  </a:cubicBezTo>
                  <a:cubicBezTo>
                    <a:pt x="260" y="224"/>
                    <a:pt x="260" y="225"/>
                    <a:pt x="260" y="226"/>
                  </a:cubicBezTo>
                  <a:close/>
                  <a:moveTo>
                    <a:pt x="261" y="231"/>
                  </a:moveTo>
                  <a:cubicBezTo>
                    <a:pt x="257" y="228"/>
                    <a:pt x="253" y="225"/>
                    <a:pt x="248" y="223"/>
                  </a:cubicBezTo>
                  <a:cubicBezTo>
                    <a:pt x="246" y="222"/>
                    <a:pt x="243" y="221"/>
                    <a:pt x="241" y="219"/>
                  </a:cubicBezTo>
                  <a:cubicBezTo>
                    <a:pt x="240" y="218"/>
                    <a:pt x="238" y="216"/>
                    <a:pt x="236" y="216"/>
                  </a:cubicBezTo>
                  <a:cubicBezTo>
                    <a:pt x="245" y="218"/>
                    <a:pt x="252" y="224"/>
                    <a:pt x="260" y="227"/>
                  </a:cubicBezTo>
                  <a:cubicBezTo>
                    <a:pt x="261" y="228"/>
                    <a:pt x="261" y="230"/>
                    <a:pt x="261" y="231"/>
                  </a:cubicBezTo>
                  <a:close/>
                  <a:moveTo>
                    <a:pt x="262" y="236"/>
                  </a:moveTo>
                  <a:cubicBezTo>
                    <a:pt x="256" y="231"/>
                    <a:pt x="247" y="228"/>
                    <a:pt x="240" y="223"/>
                  </a:cubicBezTo>
                  <a:cubicBezTo>
                    <a:pt x="241" y="224"/>
                    <a:pt x="235" y="220"/>
                    <a:pt x="237" y="221"/>
                  </a:cubicBezTo>
                  <a:cubicBezTo>
                    <a:pt x="238" y="222"/>
                    <a:pt x="240" y="222"/>
                    <a:pt x="241" y="223"/>
                  </a:cubicBezTo>
                  <a:cubicBezTo>
                    <a:pt x="244" y="224"/>
                    <a:pt x="247" y="225"/>
                    <a:pt x="250" y="226"/>
                  </a:cubicBezTo>
                  <a:cubicBezTo>
                    <a:pt x="254" y="228"/>
                    <a:pt x="257" y="231"/>
                    <a:pt x="261" y="232"/>
                  </a:cubicBezTo>
                  <a:cubicBezTo>
                    <a:pt x="262" y="233"/>
                    <a:pt x="262" y="234"/>
                    <a:pt x="262" y="236"/>
                  </a:cubicBezTo>
                  <a:cubicBezTo>
                    <a:pt x="262" y="236"/>
                    <a:pt x="262" y="236"/>
                    <a:pt x="262" y="236"/>
                  </a:cubicBezTo>
                  <a:close/>
                  <a:moveTo>
                    <a:pt x="264" y="243"/>
                  </a:moveTo>
                  <a:cubicBezTo>
                    <a:pt x="256" y="237"/>
                    <a:pt x="248" y="233"/>
                    <a:pt x="240" y="228"/>
                  </a:cubicBezTo>
                  <a:cubicBezTo>
                    <a:pt x="234" y="223"/>
                    <a:pt x="242" y="228"/>
                    <a:pt x="243" y="229"/>
                  </a:cubicBezTo>
                  <a:cubicBezTo>
                    <a:pt x="246" y="230"/>
                    <a:pt x="248" y="231"/>
                    <a:pt x="250" y="233"/>
                  </a:cubicBezTo>
                  <a:cubicBezTo>
                    <a:pt x="254" y="235"/>
                    <a:pt x="259" y="237"/>
                    <a:pt x="263" y="238"/>
                  </a:cubicBezTo>
                  <a:cubicBezTo>
                    <a:pt x="263" y="240"/>
                    <a:pt x="263" y="241"/>
                    <a:pt x="264" y="243"/>
                  </a:cubicBezTo>
                  <a:close/>
                  <a:moveTo>
                    <a:pt x="264" y="248"/>
                  </a:moveTo>
                  <a:cubicBezTo>
                    <a:pt x="261" y="245"/>
                    <a:pt x="257" y="243"/>
                    <a:pt x="253" y="241"/>
                  </a:cubicBezTo>
                  <a:cubicBezTo>
                    <a:pt x="251" y="239"/>
                    <a:pt x="248" y="237"/>
                    <a:pt x="246" y="235"/>
                  </a:cubicBezTo>
                  <a:cubicBezTo>
                    <a:pt x="243" y="234"/>
                    <a:pt x="239" y="232"/>
                    <a:pt x="237" y="230"/>
                  </a:cubicBezTo>
                  <a:cubicBezTo>
                    <a:pt x="235" y="228"/>
                    <a:pt x="239" y="231"/>
                    <a:pt x="239" y="231"/>
                  </a:cubicBezTo>
                  <a:cubicBezTo>
                    <a:pt x="241" y="232"/>
                    <a:pt x="242" y="233"/>
                    <a:pt x="243" y="233"/>
                  </a:cubicBezTo>
                  <a:cubicBezTo>
                    <a:pt x="245" y="235"/>
                    <a:pt x="248" y="236"/>
                    <a:pt x="250" y="238"/>
                  </a:cubicBezTo>
                  <a:cubicBezTo>
                    <a:pt x="255" y="241"/>
                    <a:pt x="259" y="244"/>
                    <a:pt x="264" y="245"/>
                  </a:cubicBezTo>
                  <a:cubicBezTo>
                    <a:pt x="264" y="246"/>
                    <a:pt x="264" y="247"/>
                    <a:pt x="264" y="248"/>
                  </a:cubicBezTo>
                  <a:close/>
                  <a:moveTo>
                    <a:pt x="260" y="247"/>
                  </a:moveTo>
                  <a:cubicBezTo>
                    <a:pt x="257" y="245"/>
                    <a:pt x="254" y="243"/>
                    <a:pt x="252" y="242"/>
                  </a:cubicBezTo>
                  <a:cubicBezTo>
                    <a:pt x="247" y="238"/>
                    <a:pt x="242" y="234"/>
                    <a:pt x="236" y="231"/>
                  </a:cubicBezTo>
                  <a:cubicBezTo>
                    <a:pt x="236" y="231"/>
                    <a:pt x="236" y="230"/>
                    <a:pt x="236" y="230"/>
                  </a:cubicBezTo>
                  <a:cubicBezTo>
                    <a:pt x="239" y="233"/>
                    <a:pt x="243" y="234"/>
                    <a:pt x="246" y="237"/>
                  </a:cubicBezTo>
                  <a:cubicBezTo>
                    <a:pt x="252" y="240"/>
                    <a:pt x="258" y="243"/>
                    <a:pt x="262" y="248"/>
                  </a:cubicBezTo>
                  <a:cubicBezTo>
                    <a:pt x="266" y="251"/>
                    <a:pt x="262" y="248"/>
                    <a:pt x="260" y="247"/>
                  </a:cubicBezTo>
                  <a:close/>
                  <a:moveTo>
                    <a:pt x="236" y="233"/>
                  </a:moveTo>
                  <a:cubicBezTo>
                    <a:pt x="242" y="238"/>
                    <a:pt x="248" y="244"/>
                    <a:pt x="254" y="248"/>
                  </a:cubicBezTo>
                  <a:cubicBezTo>
                    <a:pt x="248" y="244"/>
                    <a:pt x="242" y="239"/>
                    <a:pt x="236" y="235"/>
                  </a:cubicBezTo>
                  <a:cubicBezTo>
                    <a:pt x="236" y="235"/>
                    <a:pt x="236" y="234"/>
                    <a:pt x="236" y="234"/>
                  </a:cubicBezTo>
                  <a:cubicBezTo>
                    <a:pt x="236" y="233"/>
                    <a:pt x="236" y="233"/>
                    <a:pt x="236" y="233"/>
                  </a:cubicBezTo>
                  <a:close/>
                  <a:moveTo>
                    <a:pt x="238" y="237"/>
                  </a:moveTo>
                  <a:cubicBezTo>
                    <a:pt x="242" y="240"/>
                    <a:pt x="245" y="243"/>
                    <a:pt x="249" y="246"/>
                  </a:cubicBezTo>
                  <a:cubicBezTo>
                    <a:pt x="249" y="246"/>
                    <a:pt x="248" y="245"/>
                    <a:pt x="247" y="245"/>
                  </a:cubicBezTo>
                  <a:cubicBezTo>
                    <a:pt x="245" y="244"/>
                    <a:pt x="243" y="242"/>
                    <a:pt x="241" y="241"/>
                  </a:cubicBezTo>
                  <a:cubicBezTo>
                    <a:pt x="240" y="240"/>
                    <a:pt x="238" y="239"/>
                    <a:pt x="237" y="237"/>
                  </a:cubicBezTo>
                  <a:cubicBezTo>
                    <a:pt x="236" y="236"/>
                    <a:pt x="236" y="236"/>
                    <a:pt x="238" y="237"/>
                  </a:cubicBezTo>
                  <a:close/>
                  <a:moveTo>
                    <a:pt x="260" y="256"/>
                  </a:moveTo>
                  <a:cubicBezTo>
                    <a:pt x="260" y="256"/>
                    <a:pt x="259" y="255"/>
                    <a:pt x="259" y="255"/>
                  </a:cubicBezTo>
                  <a:cubicBezTo>
                    <a:pt x="258" y="254"/>
                    <a:pt x="257" y="254"/>
                    <a:pt x="255" y="253"/>
                  </a:cubicBezTo>
                  <a:cubicBezTo>
                    <a:pt x="253" y="252"/>
                    <a:pt x="251" y="251"/>
                    <a:pt x="249" y="249"/>
                  </a:cubicBezTo>
                  <a:cubicBezTo>
                    <a:pt x="245" y="246"/>
                    <a:pt x="240" y="243"/>
                    <a:pt x="235" y="239"/>
                  </a:cubicBezTo>
                  <a:cubicBezTo>
                    <a:pt x="235" y="238"/>
                    <a:pt x="236" y="237"/>
                    <a:pt x="236" y="236"/>
                  </a:cubicBezTo>
                  <a:cubicBezTo>
                    <a:pt x="238" y="240"/>
                    <a:pt x="241" y="242"/>
                    <a:pt x="245" y="244"/>
                  </a:cubicBezTo>
                  <a:cubicBezTo>
                    <a:pt x="250" y="248"/>
                    <a:pt x="255" y="252"/>
                    <a:pt x="260" y="256"/>
                  </a:cubicBezTo>
                  <a:close/>
                  <a:moveTo>
                    <a:pt x="257" y="257"/>
                  </a:moveTo>
                  <a:cubicBezTo>
                    <a:pt x="260" y="261"/>
                    <a:pt x="256" y="257"/>
                    <a:pt x="254" y="257"/>
                  </a:cubicBezTo>
                  <a:cubicBezTo>
                    <a:pt x="252" y="255"/>
                    <a:pt x="250" y="254"/>
                    <a:pt x="247" y="252"/>
                  </a:cubicBezTo>
                  <a:cubicBezTo>
                    <a:pt x="243" y="249"/>
                    <a:pt x="239" y="246"/>
                    <a:pt x="235" y="244"/>
                  </a:cubicBezTo>
                  <a:cubicBezTo>
                    <a:pt x="235" y="243"/>
                    <a:pt x="235" y="243"/>
                    <a:pt x="235" y="243"/>
                  </a:cubicBezTo>
                  <a:cubicBezTo>
                    <a:pt x="235" y="242"/>
                    <a:pt x="235" y="241"/>
                    <a:pt x="235" y="240"/>
                  </a:cubicBezTo>
                  <a:cubicBezTo>
                    <a:pt x="242" y="247"/>
                    <a:pt x="250" y="251"/>
                    <a:pt x="257" y="257"/>
                  </a:cubicBezTo>
                  <a:close/>
                  <a:moveTo>
                    <a:pt x="246" y="253"/>
                  </a:moveTo>
                  <a:cubicBezTo>
                    <a:pt x="249" y="256"/>
                    <a:pt x="252" y="260"/>
                    <a:pt x="255" y="263"/>
                  </a:cubicBezTo>
                  <a:cubicBezTo>
                    <a:pt x="252" y="260"/>
                    <a:pt x="248" y="258"/>
                    <a:pt x="245" y="256"/>
                  </a:cubicBezTo>
                  <a:cubicBezTo>
                    <a:pt x="241" y="253"/>
                    <a:pt x="238" y="250"/>
                    <a:pt x="235" y="248"/>
                  </a:cubicBezTo>
                  <a:cubicBezTo>
                    <a:pt x="235" y="247"/>
                    <a:pt x="235" y="246"/>
                    <a:pt x="235" y="244"/>
                  </a:cubicBezTo>
                  <a:cubicBezTo>
                    <a:pt x="238" y="248"/>
                    <a:pt x="242" y="250"/>
                    <a:pt x="246" y="253"/>
                  </a:cubicBezTo>
                  <a:close/>
                  <a:moveTo>
                    <a:pt x="235" y="249"/>
                  </a:moveTo>
                  <a:cubicBezTo>
                    <a:pt x="237" y="252"/>
                    <a:pt x="240" y="255"/>
                    <a:pt x="244" y="258"/>
                  </a:cubicBezTo>
                  <a:cubicBezTo>
                    <a:pt x="245" y="259"/>
                    <a:pt x="247" y="261"/>
                    <a:pt x="249" y="262"/>
                  </a:cubicBezTo>
                  <a:cubicBezTo>
                    <a:pt x="249" y="263"/>
                    <a:pt x="251" y="265"/>
                    <a:pt x="252" y="265"/>
                  </a:cubicBezTo>
                  <a:cubicBezTo>
                    <a:pt x="245" y="263"/>
                    <a:pt x="241" y="257"/>
                    <a:pt x="236" y="253"/>
                  </a:cubicBezTo>
                  <a:cubicBezTo>
                    <a:pt x="235" y="253"/>
                    <a:pt x="235" y="253"/>
                    <a:pt x="235" y="254"/>
                  </a:cubicBezTo>
                  <a:cubicBezTo>
                    <a:pt x="235" y="252"/>
                    <a:pt x="235" y="251"/>
                    <a:pt x="235" y="249"/>
                  </a:cubicBezTo>
                  <a:close/>
                  <a:moveTo>
                    <a:pt x="235" y="254"/>
                  </a:moveTo>
                  <a:cubicBezTo>
                    <a:pt x="237" y="257"/>
                    <a:pt x="239" y="259"/>
                    <a:pt x="242" y="262"/>
                  </a:cubicBezTo>
                  <a:cubicBezTo>
                    <a:pt x="243" y="263"/>
                    <a:pt x="247" y="267"/>
                    <a:pt x="241" y="262"/>
                  </a:cubicBezTo>
                  <a:cubicBezTo>
                    <a:pt x="240" y="261"/>
                    <a:pt x="239" y="260"/>
                    <a:pt x="238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6" y="258"/>
                    <a:pt x="235" y="256"/>
                    <a:pt x="235" y="254"/>
                  </a:cubicBezTo>
                  <a:cubicBezTo>
                    <a:pt x="235" y="254"/>
                    <a:pt x="235" y="254"/>
                    <a:pt x="235" y="254"/>
                  </a:cubicBezTo>
                  <a:close/>
                  <a:moveTo>
                    <a:pt x="221" y="189"/>
                  </a:moveTo>
                  <a:cubicBezTo>
                    <a:pt x="215" y="198"/>
                    <a:pt x="205" y="206"/>
                    <a:pt x="194" y="203"/>
                  </a:cubicBezTo>
                  <a:cubicBezTo>
                    <a:pt x="194" y="203"/>
                    <a:pt x="193" y="203"/>
                    <a:pt x="193" y="203"/>
                  </a:cubicBezTo>
                  <a:cubicBezTo>
                    <a:pt x="193" y="200"/>
                    <a:pt x="193" y="198"/>
                    <a:pt x="193" y="195"/>
                  </a:cubicBezTo>
                  <a:cubicBezTo>
                    <a:pt x="192" y="188"/>
                    <a:pt x="191" y="181"/>
                    <a:pt x="191" y="174"/>
                  </a:cubicBezTo>
                  <a:cubicBezTo>
                    <a:pt x="191" y="159"/>
                    <a:pt x="195" y="146"/>
                    <a:pt x="196" y="132"/>
                  </a:cubicBezTo>
                  <a:cubicBezTo>
                    <a:pt x="198" y="107"/>
                    <a:pt x="186" y="84"/>
                    <a:pt x="166" y="71"/>
                  </a:cubicBezTo>
                  <a:cubicBezTo>
                    <a:pt x="155" y="64"/>
                    <a:pt x="144" y="60"/>
                    <a:pt x="132" y="59"/>
                  </a:cubicBezTo>
                  <a:cubicBezTo>
                    <a:pt x="124" y="58"/>
                    <a:pt x="116" y="57"/>
                    <a:pt x="108" y="57"/>
                  </a:cubicBezTo>
                  <a:cubicBezTo>
                    <a:pt x="102" y="56"/>
                    <a:pt x="96" y="55"/>
                    <a:pt x="91" y="53"/>
                  </a:cubicBezTo>
                  <a:cubicBezTo>
                    <a:pt x="103" y="48"/>
                    <a:pt x="116" y="44"/>
                    <a:pt x="129" y="42"/>
                  </a:cubicBezTo>
                  <a:cubicBezTo>
                    <a:pt x="129" y="43"/>
                    <a:pt x="130" y="43"/>
                    <a:pt x="130" y="42"/>
                  </a:cubicBezTo>
                  <a:cubicBezTo>
                    <a:pt x="139" y="42"/>
                    <a:pt x="148" y="42"/>
                    <a:pt x="157" y="45"/>
                  </a:cubicBezTo>
                  <a:cubicBezTo>
                    <a:pt x="183" y="52"/>
                    <a:pt x="206" y="71"/>
                    <a:pt x="217" y="96"/>
                  </a:cubicBezTo>
                  <a:cubicBezTo>
                    <a:pt x="227" y="123"/>
                    <a:pt x="222" y="150"/>
                    <a:pt x="221" y="178"/>
                  </a:cubicBezTo>
                  <a:cubicBezTo>
                    <a:pt x="220" y="182"/>
                    <a:pt x="220" y="185"/>
                    <a:pt x="221" y="189"/>
                  </a:cubicBezTo>
                  <a:close/>
                  <a:moveTo>
                    <a:pt x="119" y="41"/>
                  </a:moveTo>
                  <a:cubicBezTo>
                    <a:pt x="119" y="40"/>
                    <a:pt x="120" y="40"/>
                    <a:pt x="121" y="40"/>
                  </a:cubicBezTo>
                  <a:cubicBezTo>
                    <a:pt x="120" y="41"/>
                    <a:pt x="120" y="41"/>
                    <a:pt x="119" y="41"/>
                  </a:cubicBezTo>
                  <a:close/>
                  <a:moveTo>
                    <a:pt x="122" y="30"/>
                  </a:moveTo>
                  <a:cubicBezTo>
                    <a:pt x="123" y="32"/>
                    <a:pt x="126" y="33"/>
                    <a:pt x="128" y="34"/>
                  </a:cubicBezTo>
                  <a:cubicBezTo>
                    <a:pt x="126" y="34"/>
                    <a:pt x="123" y="32"/>
                    <a:pt x="120" y="33"/>
                  </a:cubicBezTo>
                  <a:cubicBezTo>
                    <a:pt x="120" y="33"/>
                    <a:pt x="120" y="34"/>
                    <a:pt x="120" y="34"/>
                  </a:cubicBezTo>
                  <a:cubicBezTo>
                    <a:pt x="122" y="36"/>
                    <a:pt x="125" y="37"/>
                    <a:pt x="128" y="38"/>
                  </a:cubicBezTo>
                  <a:cubicBezTo>
                    <a:pt x="125" y="37"/>
                    <a:pt x="122" y="35"/>
                    <a:pt x="119" y="36"/>
                  </a:cubicBezTo>
                  <a:cubicBezTo>
                    <a:pt x="119" y="36"/>
                    <a:pt x="118" y="37"/>
                    <a:pt x="119" y="37"/>
                  </a:cubicBezTo>
                  <a:cubicBezTo>
                    <a:pt x="120" y="38"/>
                    <a:pt x="121" y="39"/>
                    <a:pt x="123" y="40"/>
                  </a:cubicBezTo>
                  <a:cubicBezTo>
                    <a:pt x="123" y="40"/>
                    <a:pt x="124" y="40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3" y="40"/>
                    <a:pt x="122" y="40"/>
                    <a:pt x="121" y="40"/>
                  </a:cubicBezTo>
                  <a:cubicBezTo>
                    <a:pt x="120" y="40"/>
                    <a:pt x="118" y="39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8" y="38"/>
                    <a:pt x="118" y="35"/>
                    <a:pt x="120" y="33"/>
                  </a:cubicBezTo>
                  <a:cubicBezTo>
                    <a:pt x="120" y="32"/>
                    <a:pt x="121" y="31"/>
                    <a:pt x="122" y="30"/>
                  </a:cubicBezTo>
                  <a:close/>
                  <a:moveTo>
                    <a:pt x="129" y="28"/>
                  </a:moveTo>
                  <a:cubicBezTo>
                    <a:pt x="130" y="28"/>
                    <a:pt x="132" y="28"/>
                    <a:pt x="133" y="27"/>
                  </a:cubicBezTo>
                  <a:cubicBezTo>
                    <a:pt x="133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0" y="9"/>
                  </a:cubicBezTo>
                  <a:cubicBezTo>
                    <a:pt x="155" y="13"/>
                    <a:pt x="161" y="14"/>
                    <a:pt x="166" y="17"/>
                  </a:cubicBezTo>
                  <a:cubicBezTo>
                    <a:pt x="166" y="17"/>
                    <a:pt x="166" y="17"/>
                    <a:pt x="166" y="18"/>
                  </a:cubicBezTo>
                  <a:cubicBezTo>
                    <a:pt x="165" y="17"/>
                    <a:pt x="164" y="17"/>
                    <a:pt x="163" y="17"/>
                  </a:cubicBezTo>
                  <a:cubicBezTo>
                    <a:pt x="161" y="16"/>
                    <a:pt x="159" y="15"/>
                    <a:pt x="157" y="14"/>
                  </a:cubicBezTo>
                  <a:cubicBezTo>
                    <a:pt x="154" y="12"/>
                    <a:pt x="152" y="12"/>
                    <a:pt x="149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49" y="10"/>
                    <a:pt x="150" y="10"/>
                    <a:pt x="150" y="9"/>
                  </a:cubicBezTo>
                  <a:close/>
                  <a:moveTo>
                    <a:pt x="161" y="10"/>
                  </a:moveTo>
                  <a:cubicBezTo>
                    <a:pt x="159" y="9"/>
                    <a:pt x="156" y="8"/>
                    <a:pt x="154" y="7"/>
                  </a:cubicBezTo>
                  <a:cubicBezTo>
                    <a:pt x="155" y="6"/>
                    <a:pt x="157" y="7"/>
                    <a:pt x="159" y="8"/>
                  </a:cubicBezTo>
                  <a:cubicBezTo>
                    <a:pt x="160" y="8"/>
                    <a:pt x="161" y="9"/>
                    <a:pt x="161" y="10"/>
                  </a:cubicBezTo>
                  <a:close/>
                  <a:moveTo>
                    <a:pt x="180" y="50"/>
                  </a:moveTo>
                  <a:cubicBezTo>
                    <a:pt x="188" y="56"/>
                    <a:pt x="196" y="59"/>
                    <a:pt x="204" y="64"/>
                  </a:cubicBezTo>
                  <a:cubicBezTo>
                    <a:pt x="210" y="67"/>
                    <a:pt x="215" y="70"/>
                    <a:pt x="219" y="73"/>
                  </a:cubicBezTo>
                  <a:cubicBezTo>
                    <a:pt x="222" y="75"/>
                    <a:pt x="224" y="77"/>
                    <a:pt x="226" y="78"/>
                  </a:cubicBezTo>
                  <a:cubicBezTo>
                    <a:pt x="227" y="79"/>
                    <a:pt x="228" y="80"/>
                    <a:pt x="230" y="80"/>
                  </a:cubicBezTo>
                  <a:cubicBezTo>
                    <a:pt x="220" y="75"/>
                    <a:pt x="210" y="71"/>
                    <a:pt x="201" y="65"/>
                  </a:cubicBezTo>
                  <a:cubicBezTo>
                    <a:pt x="198" y="64"/>
                    <a:pt x="195" y="62"/>
                    <a:pt x="192" y="60"/>
                  </a:cubicBezTo>
                  <a:cubicBezTo>
                    <a:pt x="192" y="59"/>
                    <a:pt x="192" y="59"/>
                    <a:pt x="191" y="59"/>
                  </a:cubicBezTo>
                  <a:cubicBezTo>
                    <a:pt x="187" y="55"/>
                    <a:pt x="182" y="52"/>
                    <a:pt x="177" y="50"/>
                  </a:cubicBezTo>
                  <a:cubicBezTo>
                    <a:pt x="177" y="50"/>
                    <a:pt x="177" y="50"/>
                    <a:pt x="177" y="50"/>
                  </a:cubicBezTo>
                  <a:cubicBezTo>
                    <a:pt x="178" y="50"/>
                    <a:pt x="179" y="50"/>
                    <a:pt x="180" y="50"/>
                  </a:cubicBezTo>
                  <a:close/>
                  <a:moveTo>
                    <a:pt x="219" y="66"/>
                  </a:moveTo>
                  <a:cubicBezTo>
                    <a:pt x="220" y="66"/>
                    <a:pt x="220" y="67"/>
                    <a:pt x="220" y="67"/>
                  </a:cubicBezTo>
                  <a:cubicBezTo>
                    <a:pt x="211" y="62"/>
                    <a:pt x="202" y="57"/>
                    <a:pt x="193" y="53"/>
                  </a:cubicBezTo>
                  <a:cubicBezTo>
                    <a:pt x="203" y="55"/>
                    <a:pt x="212" y="59"/>
                    <a:pt x="219" y="66"/>
                  </a:cubicBezTo>
                  <a:close/>
                  <a:moveTo>
                    <a:pt x="253" y="266"/>
                  </a:moveTo>
                  <a:cubicBezTo>
                    <a:pt x="253" y="265"/>
                    <a:pt x="253" y="265"/>
                    <a:pt x="253" y="265"/>
                  </a:cubicBezTo>
                  <a:cubicBezTo>
                    <a:pt x="249" y="262"/>
                    <a:pt x="245" y="258"/>
                    <a:pt x="241" y="255"/>
                  </a:cubicBezTo>
                  <a:cubicBezTo>
                    <a:pt x="240" y="253"/>
                    <a:pt x="238" y="252"/>
                    <a:pt x="236" y="250"/>
                  </a:cubicBezTo>
                  <a:cubicBezTo>
                    <a:pt x="234" y="247"/>
                    <a:pt x="236" y="250"/>
                    <a:pt x="237" y="251"/>
                  </a:cubicBezTo>
                  <a:cubicBezTo>
                    <a:pt x="241" y="254"/>
                    <a:pt x="245" y="256"/>
                    <a:pt x="248" y="259"/>
                  </a:cubicBezTo>
                  <a:cubicBezTo>
                    <a:pt x="251" y="261"/>
                    <a:pt x="253" y="262"/>
                    <a:pt x="256" y="264"/>
                  </a:cubicBezTo>
                  <a:cubicBezTo>
                    <a:pt x="257" y="264"/>
                    <a:pt x="257" y="263"/>
                    <a:pt x="256" y="263"/>
                  </a:cubicBezTo>
                  <a:cubicBezTo>
                    <a:pt x="253" y="260"/>
                    <a:pt x="250" y="256"/>
                    <a:pt x="246" y="253"/>
                  </a:cubicBezTo>
                  <a:cubicBezTo>
                    <a:pt x="243" y="250"/>
                    <a:pt x="239" y="247"/>
                    <a:pt x="236" y="245"/>
                  </a:cubicBezTo>
                  <a:cubicBezTo>
                    <a:pt x="244" y="250"/>
                    <a:pt x="251" y="256"/>
                    <a:pt x="260" y="260"/>
                  </a:cubicBezTo>
                  <a:cubicBezTo>
                    <a:pt x="260" y="260"/>
                    <a:pt x="260" y="260"/>
                    <a:pt x="260" y="260"/>
                  </a:cubicBezTo>
                  <a:cubicBezTo>
                    <a:pt x="257" y="256"/>
                    <a:pt x="253" y="254"/>
                    <a:pt x="249" y="250"/>
                  </a:cubicBezTo>
                  <a:cubicBezTo>
                    <a:pt x="247" y="249"/>
                    <a:pt x="246" y="248"/>
                    <a:pt x="244" y="247"/>
                  </a:cubicBezTo>
                  <a:cubicBezTo>
                    <a:pt x="246" y="248"/>
                    <a:pt x="248" y="249"/>
                    <a:pt x="250" y="251"/>
                  </a:cubicBezTo>
                  <a:cubicBezTo>
                    <a:pt x="253" y="253"/>
                    <a:pt x="258" y="256"/>
                    <a:pt x="262" y="257"/>
                  </a:cubicBezTo>
                  <a:cubicBezTo>
                    <a:pt x="262" y="257"/>
                    <a:pt x="262" y="257"/>
                    <a:pt x="262" y="256"/>
                  </a:cubicBezTo>
                  <a:cubicBezTo>
                    <a:pt x="258" y="254"/>
                    <a:pt x="255" y="251"/>
                    <a:pt x="252" y="248"/>
                  </a:cubicBezTo>
                  <a:cubicBezTo>
                    <a:pt x="255" y="251"/>
                    <a:pt x="259" y="253"/>
                    <a:pt x="263" y="254"/>
                  </a:cubicBezTo>
                  <a:cubicBezTo>
                    <a:pt x="263" y="254"/>
                    <a:pt x="264" y="254"/>
                    <a:pt x="263" y="254"/>
                  </a:cubicBezTo>
                  <a:cubicBezTo>
                    <a:pt x="258" y="250"/>
                    <a:pt x="252" y="246"/>
                    <a:pt x="248" y="242"/>
                  </a:cubicBezTo>
                  <a:cubicBezTo>
                    <a:pt x="244" y="239"/>
                    <a:pt x="240" y="235"/>
                    <a:pt x="237" y="232"/>
                  </a:cubicBezTo>
                  <a:cubicBezTo>
                    <a:pt x="246" y="238"/>
                    <a:pt x="254" y="245"/>
                    <a:pt x="264" y="250"/>
                  </a:cubicBezTo>
                  <a:cubicBezTo>
                    <a:pt x="264" y="253"/>
                    <a:pt x="263" y="256"/>
                    <a:pt x="262" y="259"/>
                  </a:cubicBezTo>
                  <a:cubicBezTo>
                    <a:pt x="260" y="262"/>
                    <a:pt x="257" y="264"/>
                    <a:pt x="253" y="266"/>
                  </a:cubicBezTo>
                  <a:close/>
                  <a:moveTo>
                    <a:pt x="224" y="285"/>
                  </a:moveTo>
                  <a:cubicBezTo>
                    <a:pt x="224" y="285"/>
                    <a:pt x="224" y="284"/>
                    <a:pt x="225" y="284"/>
                  </a:cubicBezTo>
                  <a:cubicBezTo>
                    <a:pt x="225" y="284"/>
                    <a:pt x="225" y="284"/>
                    <a:pt x="225" y="284"/>
                  </a:cubicBezTo>
                  <a:cubicBezTo>
                    <a:pt x="228" y="281"/>
                    <a:pt x="234" y="282"/>
                    <a:pt x="238" y="278"/>
                  </a:cubicBezTo>
                  <a:cubicBezTo>
                    <a:pt x="241" y="275"/>
                    <a:pt x="243" y="272"/>
                    <a:pt x="242" y="268"/>
                  </a:cubicBezTo>
                  <a:cubicBezTo>
                    <a:pt x="244" y="268"/>
                    <a:pt x="245" y="269"/>
                    <a:pt x="247" y="269"/>
                  </a:cubicBezTo>
                  <a:cubicBezTo>
                    <a:pt x="248" y="269"/>
                    <a:pt x="250" y="269"/>
                    <a:pt x="251" y="269"/>
                  </a:cubicBezTo>
                  <a:cubicBezTo>
                    <a:pt x="248" y="277"/>
                    <a:pt x="245" y="286"/>
                    <a:pt x="234" y="285"/>
                  </a:cubicBezTo>
                  <a:cubicBezTo>
                    <a:pt x="231" y="285"/>
                    <a:pt x="227" y="284"/>
                    <a:pt x="224" y="285"/>
                  </a:cubicBezTo>
                  <a:close/>
                  <a:moveTo>
                    <a:pt x="198" y="311"/>
                  </a:moveTo>
                  <a:cubicBezTo>
                    <a:pt x="191" y="312"/>
                    <a:pt x="187" y="299"/>
                    <a:pt x="187" y="293"/>
                  </a:cubicBezTo>
                  <a:cubicBezTo>
                    <a:pt x="188" y="292"/>
                    <a:pt x="189" y="290"/>
                    <a:pt x="190" y="289"/>
                  </a:cubicBezTo>
                  <a:cubicBezTo>
                    <a:pt x="195" y="281"/>
                    <a:pt x="197" y="272"/>
                    <a:pt x="197" y="262"/>
                  </a:cubicBezTo>
                  <a:cubicBezTo>
                    <a:pt x="197" y="255"/>
                    <a:pt x="195" y="247"/>
                    <a:pt x="195" y="240"/>
                  </a:cubicBezTo>
                  <a:cubicBezTo>
                    <a:pt x="194" y="233"/>
                    <a:pt x="194" y="226"/>
                    <a:pt x="194" y="219"/>
                  </a:cubicBezTo>
                  <a:cubicBezTo>
                    <a:pt x="194" y="214"/>
                    <a:pt x="193" y="210"/>
                    <a:pt x="193" y="206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204" y="209"/>
                    <a:pt x="214" y="203"/>
                    <a:pt x="221" y="194"/>
                  </a:cubicBezTo>
                  <a:cubicBezTo>
                    <a:pt x="221" y="204"/>
                    <a:pt x="222" y="214"/>
                    <a:pt x="223" y="225"/>
                  </a:cubicBezTo>
                  <a:cubicBezTo>
                    <a:pt x="225" y="240"/>
                    <a:pt x="226" y="256"/>
                    <a:pt x="226" y="271"/>
                  </a:cubicBezTo>
                  <a:cubicBezTo>
                    <a:pt x="226" y="275"/>
                    <a:pt x="225" y="279"/>
                    <a:pt x="223" y="282"/>
                  </a:cubicBezTo>
                  <a:cubicBezTo>
                    <a:pt x="223" y="282"/>
                    <a:pt x="223" y="282"/>
                    <a:pt x="222" y="282"/>
                  </a:cubicBezTo>
                  <a:cubicBezTo>
                    <a:pt x="222" y="282"/>
                    <a:pt x="221" y="283"/>
                    <a:pt x="221" y="283"/>
                  </a:cubicBezTo>
                  <a:cubicBezTo>
                    <a:pt x="221" y="284"/>
                    <a:pt x="221" y="284"/>
                    <a:pt x="221" y="284"/>
                  </a:cubicBezTo>
                  <a:cubicBezTo>
                    <a:pt x="220" y="285"/>
                    <a:pt x="219" y="285"/>
                    <a:pt x="218" y="286"/>
                  </a:cubicBezTo>
                  <a:cubicBezTo>
                    <a:pt x="214" y="292"/>
                    <a:pt x="211" y="298"/>
                    <a:pt x="206" y="304"/>
                  </a:cubicBezTo>
                  <a:cubicBezTo>
                    <a:pt x="204" y="306"/>
                    <a:pt x="201" y="309"/>
                    <a:pt x="198" y="311"/>
                  </a:cubicBezTo>
                  <a:close/>
                  <a:moveTo>
                    <a:pt x="20" y="296"/>
                  </a:moveTo>
                  <a:cubicBezTo>
                    <a:pt x="53" y="312"/>
                    <a:pt x="89" y="320"/>
                    <a:pt x="126" y="318"/>
                  </a:cubicBezTo>
                  <a:cubicBezTo>
                    <a:pt x="146" y="317"/>
                    <a:pt x="170" y="312"/>
                    <a:pt x="185" y="296"/>
                  </a:cubicBezTo>
                  <a:cubicBezTo>
                    <a:pt x="185" y="303"/>
                    <a:pt x="189" y="311"/>
                    <a:pt x="195" y="313"/>
                  </a:cubicBezTo>
                  <a:cubicBezTo>
                    <a:pt x="187" y="318"/>
                    <a:pt x="178" y="322"/>
                    <a:pt x="169" y="323"/>
                  </a:cubicBezTo>
                  <a:cubicBezTo>
                    <a:pt x="153" y="327"/>
                    <a:pt x="137" y="326"/>
                    <a:pt x="121" y="326"/>
                  </a:cubicBezTo>
                  <a:cubicBezTo>
                    <a:pt x="111" y="326"/>
                    <a:pt x="100" y="326"/>
                    <a:pt x="90" y="328"/>
                  </a:cubicBezTo>
                  <a:cubicBezTo>
                    <a:pt x="80" y="329"/>
                    <a:pt x="70" y="330"/>
                    <a:pt x="60" y="328"/>
                  </a:cubicBezTo>
                  <a:cubicBezTo>
                    <a:pt x="43" y="324"/>
                    <a:pt x="29" y="311"/>
                    <a:pt x="20" y="2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71"/>
            <p:cNvSpPr>
              <a:spLocks noEditPoints="1"/>
            </p:cNvSpPr>
            <p:nvPr/>
          </p:nvSpPr>
          <p:spPr bwMode="auto">
            <a:xfrm>
              <a:off x="9659938" y="2870200"/>
              <a:ext cx="541338" cy="601663"/>
            </a:xfrm>
            <a:custGeom>
              <a:avLst/>
              <a:gdLst>
                <a:gd name="T0" fmla="*/ 11 w 144"/>
                <a:gd name="T1" fmla="*/ 122 h 160"/>
                <a:gd name="T2" fmla="*/ 54 w 144"/>
                <a:gd name="T3" fmla="*/ 121 h 160"/>
                <a:gd name="T4" fmla="*/ 64 w 144"/>
                <a:gd name="T5" fmla="*/ 152 h 160"/>
                <a:gd name="T6" fmla="*/ 89 w 144"/>
                <a:gd name="T7" fmla="*/ 148 h 160"/>
                <a:gd name="T8" fmla="*/ 102 w 144"/>
                <a:gd name="T9" fmla="*/ 122 h 160"/>
                <a:gd name="T10" fmla="*/ 143 w 144"/>
                <a:gd name="T11" fmla="*/ 118 h 160"/>
                <a:gd name="T12" fmla="*/ 121 w 144"/>
                <a:gd name="T13" fmla="*/ 84 h 160"/>
                <a:gd name="T14" fmla="*/ 142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0 h 160"/>
                <a:gd name="T22" fmla="*/ 40 w 144"/>
                <a:gd name="T23" fmla="*/ 44 h 160"/>
                <a:gd name="T24" fmla="*/ 15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6 w 144"/>
                <a:gd name="T31" fmla="*/ 149 h 160"/>
                <a:gd name="T32" fmla="*/ 57 w 144"/>
                <a:gd name="T33" fmla="*/ 120 h 160"/>
                <a:gd name="T34" fmla="*/ 95 w 144"/>
                <a:gd name="T35" fmla="*/ 120 h 160"/>
                <a:gd name="T36" fmla="*/ 51 w 144"/>
                <a:gd name="T37" fmla="*/ 84 h 160"/>
                <a:gd name="T38" fmla="*/ 36 w 144"/>
                <a:gd name="T39" fmla="*/ 84 h 160"/>
                <a:gd name="T40" fmla="*/ 51 w 144"/>
                <a:gd name="T41" fmla="*/ 73 h 160"/>
                <a:gd name="T42" fmla="*/ 54 w 144"/>
                <a:gd name="T43" fmla="*/ 84 h 160"/>
                <a:gd name="T44" fmla="*/ 76 w 144"/>
                <a:gd name="T45" fmla="*/ 60 h 160"/>
                <a:gd name="T46" fmla="*/ 97 w 144"/>
                <a:gd name="T47" fmla="*/ 97 h 160"/>
                <a:gd name="T48" fmla="*/ 76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9 w 144"/>
                <a:gd name="T61" fmla="*/ 58 h 160"/>
                <a:gd name="T62" fmla="*/ 100 w 144"/>
                <a:gd name="T63" fmla="*/ 73 h 160"/>
                <a:gd name="T64" fmla="*/ 100 w 144"/>
                <a:gd name="T65" fmla="*/ 95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9 w 144"/>
                <a:gd name="T79" fmla="*/ 118 h 160"/>
                <a:gd name="T80" fmla="*/ 100 w 144"/>
                <a:gd name="T81" fmla="*/ 99 h 160"/>
                <a:gd name="T82" fmla="*/ 126 w 144"/>
                <a:gd name="T83" fmla="*/ 93 h 160"/>
                <a:gd name="T84" fmla="*/ 113 w 144"/>
                <a:gd name="T85" fmla="*/ 47 h 160"/>
                <a:gd name="T86" fmla="*/ 134 w 144"/>
                <a:gd name="T87" fmla="*/ 67 h 160"/>
                <a:gd name="T88" fmla="*/ 100 w 144"/>
                <a:gd name="T89" fmla="*/ 70 h 160"/>
                <a:gd name="T90" fmla="*/ 113 w 144"/>
                <a:gd name="T91" fmla="*/ 47 h 160"/>
                <a:gd name="T92" fmla="*/ 69 w 144"/>
                <a:gd name="T93" fmla="*/ 16 h 160"/>
                <a:gd name="T94" fmla="*/ 95 w 144"/>
                <a:gd name="T95" fmla="*/ 49 h 160"/>
                <a:gd name="T96" fmla="*/ 76 w 144"/>
                <a:gd name="T97" fmla="*/ 57 h 160"/>
                <a:gd name="T98" fmla="*/ 58 w 144"/>
                <a:gd name="T99" fmla="*/ 42 h 160"/>
                <a:gd name="T100" fmla="*/ 12 w 144"/>
                <a:gd name="T101" fmla="*/ 58 h 160"/>
                <a:gd name="T102" fmla="*/ 53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8" y="114"/>
                    <a:pt x="8" y="118"/>
                    <a:pt x="11" y="122"/>
                  </a:cubicBezTo>
                  <a:cubicBezTo>
                    <a:pt x="14" y="126"/>
                    <a:pt x="21" y="126"/>
                    <a:pt x="26" y="126"/>
                  </a:cubicBezTo>
                  <a:cubicBezTo>
                    <a:pt x="35" y="126"/>
                    <a:pt x="45" y="124"/>
                    <a:pt x="54" y="121"/>
                  </a:cubicBezTo>
                  <a:cubicBezTo>
                    <a:pt x="54" y="122"/>
                    <a:pt x="54" y="123"/>
                    <a:pt x="55" y="124"/>
                  </a:cubicBezTo>
                  <a:cubicBezTo>
                    <a:pt x="56" y="134"/>
                    <a:pt x="59" y="143"/>
                    <a:pt x="64" y="152"/>
                  </a:cubicBezTo>
                  <a:cubicBezTo>
                    <a:pt x="67" y="156"/>
                    <a:pt x="71" y="160"/>
                    <a:pt x="77" y="160"/>
                  </a:cubicBezTo>
                  <a:cubicBezTo>
                    <a:pt x="83" y="159"/>
                    <a:pt x="86" y="153"/>
                    <a:pt x="89" y="148"/>
                  </a:cubicBezTo>
                  <a:cubicBezTo>
                    <a:pt x="93" y="140"/>
                    <a:pt x="96" y="130"/>
                    <a:pt x="97" y="121"/>
                  </a:cubicBezTo>
                  <a:cubicBezTo>
                    <a:pt x="99" y="121"/>
                    <a:pt x="101" y="122"/>
                    <a:pt x="102" y="122"/>
                  </a:cubicBezTo>
                  <a:cubicBezTo>
                    <a:pt x="112" y="125"/>
                    <a:pt x="122" y="127"/>
                    <a:pt x="131" y="126"/>
                  </a:cubicBezTo>
                  <a:cubicBezTo>
                    <a:pt x="136" y="125"/>
                    <a:pt x="142" y="123"/>
                    <a:pt x="143" y="118"/>
                  </a:cubicBezTo>
                  <a:cubicBezTo>
                    <a:pt x="144" y="112"/>
                    <a:pt x="140" y="105"/>
                    <a:pt x="137" y="101"/>
                  </a:cubicBezTo>
                  <a:cubicBezTo>
                    <a:pt x="132" y="95"/>
                    <a:pt x="127" y="89"/>
                    <a:pt x="121" y="84"/>
                  </a:cubicBezTo>
                  <a:cubicBezTo>
                    <a:pt x="128" y="78"/>
                    <a:pt x="135" y="71"/>
                    <a:pt x="140" y="63"/>
                  </a:cubicBezTo>
                  <a:cubicBezTo>
                    <a:pt x="143" y="59"/>
                    <a:pt x="144" y="53"/>
                    <a:pt x="142" y="48"/>
                  </a:cubicBezTo>
                  <a:cubicBezTo>
                    <a:pt x="138" y="43"/>
                    <a:pt x="131" y="42"/>
                    <a:pt x="126" y="42"/>
                  </a:cubicBezTo>
                  <a:cubicBezTo>
                    <a:pt x="116" y="42"/>
                    <a:pt x="106" y="45"/>
                    <a:pt x="97" y="48"/>
                  </a:cubicBezTo>
                  <a:cubicBezTo>
                    <a:pt x="97" y="45"/>
                    <a:pt x="96" y="42"/>
                    <a:pt x="95" y="39"/>
                  </a:cubicBezTo>
                  <a:cubicBezTo>
                    <a:pt x="93" y="31"/>
                    <a:pt x="91" y="21"/>
                    <a:pt x="85" y="15"/>
                  </a:cubicBezTo>
                  <a:cubicBezTo>
                    <a:pt x="82" y="11"/>
                    <a:pt x="78" y="8"/>
                    <a:pt x="74" y="9"/>
                  </a:cubicBezTo>
                  <a:cubicBezTo>
                    <a:pt x="68" y="10"/>
                    <a:pt x="65" y="16"/>
                    <a:pt x="62" y="20"/>
                  </a:cubicBezTo>
                  <a:cubicBezTo>
                    <a:pt x="58" y="29"/>
                    <a:pt x="55" y="38"/>
                    <a:pt x="53" y="48"/>
                  </a:cubicBezTo>
                  <a:cubicBezTo>
                    <a:pt x="49" y="47"/>
                    <a:pt x="45" y="45"/>
                    <a:pt x="40" y="44"/>
                  </a:cubicBezTo>
                  <a:cubicBezTo>
                    <a:pt x="33" y="43"/>
                    <a:pt x="24" y="41"/>
                    <a:pt x="16" y="44"/>
                  </a:cubicBezTo>
                  <a:cubicBezTo>
                    <a:pt x="4" y="48"/>
                    <a:pt x="9" y="61"/>
                    <a:pt x="15" y="68"/>
                  </a:cubicBezTo>
                  <a:cubicBezTo>
                    <a:pt x="19" y="74"/>
                    <a:pt x="25" y="80"/>
                    <a:pt x="31" y="85"/>
                  </a:cubicBezTo>
                  <a:cubicBezTo>
                    <a:pt x="29" y="86"/>
                    <a:pt x="26" y="88"/>
                    <a:pt x="24" y="90"/>
                  </a:cubicBezTo>
                  <a:cubicBezTo>
                    <a:pt x="18" y="96"/>
                    <a:pt x="13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1" y="155"/>
                  </a:cubicBezTo>
                  <a:cubicBezTo>
                    <a:pt x="75" y="160"/>
                    <a:pt x="69" y="154"/>
                    <a:pt x="66" y="149"/>
                  </a:cubicBezTo>
                  <a:cubicBezTo>
                    <a:pt x="61" y="141"/>
                    <a:pt x="59" y="131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63" y="118"/>
                    <a:pt x="70" y="115"/>
                    <a:pt x="76" y="112"/>
                  </a:cubicBezTo>
                  <a:cubicBezTo>
                    <a:pt x="82" y="115"/>
                    <a:pt x="88" y="118"/>
                    <a:pt x="95" y="120"/>
                  </a:cubicBezTo>
                  <a:cubicBezTo>
                    <a:pt x="94" y="123"/>
                    <a:pt x="93" y="127"/>
                    <a:pt x="92" y="131"/>
                  </a:cubicBezTo>
                  <a:close/>
                  <a:moveTo>
                    <a:pt x="51" y="84"/>
                  </a:moveTo>
                  <a:cubicBezTo>
                    <a:pt x="51" y="88"/>
                    <a:pt x="51" y="92"/>
                    <a:pt x="51" y="95"/>
                  </a:cubicBezTo>
                  <a:cubicBezTo>
                    <a:pt x="46" y="92"/>
                    <a:pt x="41" y="88"/>
                    <a:pt x="36" y="84"/>
                  </a:cubicBezTo>
                  <a:cubicBezTo>
                    <a:pt x="36" y="84"/>
                    <a:pt x="37" y="83"/>
                    <a:pt x="37" y="83"/>
                  </a:cubicBezTo>
                  <a:cubicBezTo>
                    <a:pt x="42" y="80"/>
                    <a:pt x="46" y="76"/>
                    <a:pt x="51" y="73"/>
                  </a:cubicBezTo>
                  <a:cubicBezTo>
                    <a:pt x="51" y="77"/>
                    <a:pt x="51" y="81"/>
                    <a:pt x="51" y="84"/>
                  </a:cubicBezTo>
                  <a:close/>
                  <a:moveTo>
                    <a:pt x="54" y="84"/>
                  </a:moveTo>
                  <a:cubicBezTo>
                    <a:pt x="54" y="80"/>
                    <a:pt x="54" y="76"/>
                    <a:pt x="54" y="71"/>
                  </a:cubicBezTo>
                  <a:cubicBezTo>
                    <a:pt x="61" y="67"/>
                    <a:pt x="68" y="63"/>
                    <a:pt x="76" y="60"/>
                  </a:cubicBezTo>
                  <a:cubicBezTo>
                    <a:pt x="83" y="63"/>
                    <a:pt x="90" y="67"/>
                    <a:pt x="97" y="71"/>
                  </a:cubicBezTo>
                  <a:cubicBezTo>
                    <a:pt x="98" y="80"/>
                    <a:pt x="98" y="89"/>
                    <a:pt x="97" y="97"/>
                  </a:cubicBezTo>
                  <a:cubicBezTo>
                    <a:pt x="94" y="99"/>
                    <a:pt x="90" y="102"/>
                    <a:pt x="86" y="104"/>
                  </a:cubicBezTo>
                  <a:cubicBezTo>
                    <a:pt x="83" y="105"/>
                    <a:pt x="79" y="107"/>
                    <a:pt x="76" y="109"/>
                  </a:cubicBezTo>
                  <a:cubicBezTo>
                    <a:pt x="72" y="107"/>
                    <a:pt x="69" y="105"/>
                    <a:pt x="65" y="104"/>
                  </a:cubicBezTo>
                  <a:cubicBezTo>
                    <a:pt x="62" y="102"/>
                    <a:pt x="58" y="99"/>
                    <a:pt x="54" y="97"/>
                  </a:cubicBezTo>
                  <a:cubicBezTo>
                    <a:pt x="54" y="93"/>
                    <a:pt x="54" y="89"/>
                    <a:pt x="54" y="84"/>
                  </a:cubicBezTo>
                  <a:close/>
                  <a:moveTo>
                    <a:pt x="54" y="68"/>
                  </a:moveTo>
                  <a:cubicBezTo>
                    <a:pt x="55" y="63"/>
                    <a:pt x="55" y="57"/>
                    <a:pt x="56" y="52"/>
                  </a:cubicBezTo>
                  <a:cubicBezTo>
                    <a:pt x="62" y="54"/>
                    <a:pt x="67" y="56"/>
                    <a:pt x="72" y="58"/>
                  </a:cubicBezTo>
                  <a:cubicBezTo>
                    <a:pt x="66" y="61"/>
                    <a:pt x="60" y="64"/>
                    <a:pt x="55" y="68"/>
                  </a:cubicBezTo>
                  <a:cubicBezTo>
                    <a:pt x="55" y="68"/>
                    <a:pt x="54" y="68"/>
                    <a:pt x="54" y="68"/>
                  </a:cubicBezTo>
                  <a:close/>
                  <a:moveTo>
                    <a:pt x="79" y="58"/>
                  </a:moveTo>
                  <a:cubicBezTo>
                    <a:pt x="84" y="56"/>
                    <a:pt x="90" y="54"/>
                    <a:pt x="95" y="52"/>
                  </a:cubicBezTo>
                  <a:cubicBezTo>
                    <a:pt x="96" y="57"/>
                    <a:pt x="97" y="62"/>
                    <a:pt x="97" y="68"/>
                  </a:cubicBezTo>
                  <a:cubicBezTo>
                    <a:pt x="91" y="64"/>
                    <a:pt x="85" y="61"/>
                    <a:pt x="79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4"/>
                    <a:pt x="100" y="73"/>
                  </a:cubicBezTo>
                  <a:cubicBezTo>
                    <a:pt x="106" y="77"/>
                    <a:pt x="111" y="80"/>
                    <a:pt x="116" y="85"/>
                  </a:cubicBezTo>
                  <a:cubicBezTo>
                    <a:pt x="111" y="89"/>
                    <a:pt x="106" y="92"/>
                    <a:pt x="100" y="95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1" y="104"/>
                    <a:pt x="94" y="103"/>
                    <a:pt x="97" y="101"/>
                  </a:cubicBezTo>
                  <a:cubicBezTo>
                    <a:pt x="97" y="106"/>
                    <a:pt x="96" y="112"/>
                    <a:pt x="95" y="117"/>
                  </a:cubicBezTo>
                  <a:cubicBezTo>
                    <a:pt x="90" y="115"/>
                    <a:pt x="84" y="113"/>
                    <a:pt x="79" y="110"/>
                  </a:cubicBezTo>
                  <a:cubicBezTo>
                    <a:pt x="82" y="109"/>
                    <a:pt x="85" y="108"/>
                    <a:pt x="87" y="106"/>
                  </a:cubicBezTo>
                  <a:close/>
                  <a:moveTo>
                    <a:pt x="64" y="106"/>
                  </a:moveTo>
                  <a:cubicBezTo>
                    <a:pt x="67" y="108"/>
                    <a:pt x="69" y="109"/>
                    <a:pt x="72" y="110"/>
                  </a:cubicBezTo>
                  <a:cubicBezTo>
                    <a:pt x="67" y="113"/>
                    <a:pt x="62" y="115"/>
                    <a:pt x="56" y="117"/>
                  </a:cubicBezTo>
                  <a:cubicBezTo>
                    <a:pt x="55" y="112"/>
                    <a:pt x="55" y="106"/>
                    <a:pt x="54" y="101"/>
                  </a:cubicBezTo>
                  <a:cubicBezTo>
                    <a:pt x="58" y="103"/>
                    <a:pt x="61" y="104"/>
                    <a:pt x="64" y="106"/>
                  </a:cubicBezTo>
                  <a:close/>
                  <a:moveTo>
                    <a:pt x="140" y="114"/>
                  </a:moveTo>
                  <a:cubicBezTo>
                    <a:pt x="142" y="122"/>
                    <a:pt x="131" y="124"/>
                    <a:pt x="126" y="123"/>
                  </a:cubicBezTo>
                  <a:cubicBezTo>
                    <a:pt x="116" y="123"/>
                    <a:pt x="107" y="121"/>
                    <a:pt x="99" y="118"/>
                  </a:cubicBezTo>
                  <a:cubicBezTo>
                    <a:pt x="98" y="118"/>
                    <a:pt x="98" y="118"/>
                    <a:pt x="98" y="118"/>
                  </a:cubicBezTo>
                  <a:cubicBezTo>
                    <a:pt x="99" y="112"/>
                    <a:pt x="100" y="105"/>
                    <a:pt x="100" y="99"/>
                  </a:cubicBezTo>
                  <a:cubicBezTo>
                    <a:pt x="106" y="95"/>
                    <a:pt x="112" y="91"/>
                    <a:pt x="118" y="86"/>
                  </a:cubicBezTo>
                  <a:cubicBezTo>
                    <a:pt x="121" y="88"/>
                    <a:pt x="123" y="91"/>
                    <a:pt x="126" y="93"/>
                  </a:cubicBezTo>
                  <a:cubicBezTo>
                    <a:pt x="132" y="99"/>
                    <a:pt x="138" y="106"/>
                    <a:pt x="140" y="114"/>
                  </a:cubicBezTo>
                  <a:close/>
                  <a:moveTo>
                    <a:pt x="113" y="47"/>
                  </a:moveTo>
                  <a:cubicBezTo>
                    <a:pt x="120" y="45"/>
                    <a:pt x="132" y="43"/>
                    <a:pt x="138" y="49"/>
                  </a:cubicBezTo>
                  <a:cubicBezTo>
                    <a:pt x="144" y="54"/>
                    <a:pt x="137" y="63"/>
                    <a:pt x="134" y="67"/>
                  </a:cubicBezTo>
                  <a:cubicBezTo>
                    <a:pt x="129" y="73"/>
                    <a:pt x="124" y="78"/>
                    <a:pt x="119" y="82"/>
                  </a:cubicBezTo>
                  <a:cubicBezTo>
                    <a:pt x="113" y="78"/>
                    <a:pt x="106" y="73"/>
                    <a:pt x="100" y="70"/>
                  </a:cubicBezTo>
                  <a:cubicBezTo>
                    <a:pt x="99" y="63"/>
                    <a:pt x="99" y="57"/>
                    <a:pt x="98" y="51"/>
                  </a:cubicBezTo>
                  <a:cubicBezTo>
                    <a:pt x="103" y="49"/>
                    <a:pt x="108" y="48"/>
                    <a:pt x="113" y="47"/>
                  </a:cubicBezTo>
                  <a:close/>
                  <a:moveTo>
                    <a:pt x="58" y="42"/>
                  </a:moveTo>
                  <a:cubicBezTo>
                    <a:pt x="60" y="33"/>
                    <a:pt x="63" y="23"/>
                    <a:pt x="69" y="16"/>
                  </a:cubicBezTo>
                  <a:cubicBezTo>
                    <a:pt x="83" y="0"/>
                    <a:pt x="93" y="39"/>
                    <a:pt x="94" y="47"/>
                  </a:cubicBezTo>
                  <a:cubicBezTo>
                    <a:pt x="94" y="47"/>
                    <a:pt x="94" y="48"/>
                    <a:pt x="95" y="49"/>
                  </a:cubicBezTo>
                  <a:cubicBezTo>
                    <a:pt x="94" y="49"/>
                    <a:pt x="94" y="49"/>
                    <a:pt x="93" y="49"/>
                  </a:cubicBezTo>
                  <a:cubicBezTo>
                    <a:pt x="87" y="52"/>
                    <a:pt x="81" y="54"/>
                    <a:pt x="76" y="57"/>
                  </a:cubicBezTo>
                  <a:cubicBezTo>
                    <a:pt x="69" y="54"/>
                    <a:pt x="63" y="51"/>
                    <a:pt x="57" y="49"/>
                  </a:cubicBezTo>
                  <a:cubicBezTo>
                    <a:pt x="57" y="47"/>
                    <a:pt x="57" y="45"/>
                    <a:pt x="58" y="42"/>
                  </a:cubicBezTo>
                  <a:close/>
                  <a:moveTo>
                    <a:pt x="31" y="80"/>
                  </a:moveTo>
                  <a:cubicBezTo>
                    <a:pt x="23" y="74"/>
                    <a:pt x="16" y="67"/>
                    <a:pt x="12" y="58"/>
                  </a:cubicBezTo>
                  <a:cubicBezTo>
                    <a:pt x="4" y="37"/>
                    <a:pt x="45" y="48"/>
                    <a:pt x="52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2" y="57"/>
                    <a:pt x="52" y="64"/>
                    <a:pt x="51" y="70"/>
                  </a:cubicBezTo>
                  <a:cubicBezTo>
                    <a:pt x="45" y="74"/>
                    <a:pt x="39" y="78"/>
                    <a:pt x="33" y="83"/>
                  </a:cubicBezTo>
                  <a:cubicBezTo>
                    <a:pt x="32" y="82"/>
                    <a:pt x="31" y="81"/>
                    <a:pt x="31" y="80"/>
                  </a:cubicBezTo>
                  <a:close/>
                  <a:moveTo>
                    <a:pt x="51" y="99"/>
                  </a:moveTo>
                  <a:cubicBezTo>
                    <a:pt x="52" y="105"/>
                    <a:pt x="52" y="112"/>
                    <a:pt x="53" y="118"/>
                  </a:cubicBezTo>
                  <a:cubicBezTo>
                    <a:pt x="51" y="119"/>
                    <a:pt x="48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3" y="95"/>
                    <a:pt x="33" y="87"/>
                  </a:cubicBezTo>
                  <a:cubicBezTo>
                    <a:pt x="39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72"/>
            <p:cNvSpPr>
              <a:spLocks noEditPoints="1"/>
            </p:cNvSpPr>
            <p:nvPr/>
          </p:nvSpPr>
          <p:spPr bwMode="auto">
            <a:xfrm>
              <a:off x="9580563" y="4621213"/>
              <a:ext cx="541338" cy="601663"/>
            </a:xfrm>
            <a:custGeom>
              <a:avLst/>
              <a:gdLst>
                <a:gd name="T0" fmla="*/ 10 w 144"/>
                <a:gd name="T1" fmla="*/ 122 h 160"/>
                <a:gd name="T2" fmla="*/ 53 w 144"/>
                <a:gd name="T3" fmla="*/ 121 h 160"/>
                <a:gd name="T4" fmla="*/ 64 w 144"/>
                <a:gd name="T5" fmla="*/ 152 h 160"/>
                <a:gd name="T6" fmla="*/ 88 w 144"/>
                <a:gd name="T7" fmla="*/ 148 h 160"/>
                <a:gd name="T8" fmla="*/ 102 w 144"/>
                <a:gd name="T9" fmla="*/ 122 h 160"/>
                <a:gd name="T10" fmla="*/ 142 w 144"/>
                <a:gd name="T11" fmla="*/ 118 h 160"/>
                <a:gd name="T12" fmla="*/ 120 w 144"/>
                <a:gd name="T13" fmla="*/ 84 h 160"/>
                <a:gd name="T14" fmla="*/ 141 w 144"/>
                <a:gd name="T15" fmla="*/ 48 h 160"/>
                <a:gd name="T16" fmla="*/ 97 w 144"/>
                <a:gd name="T17" fmla="*/ 48 h 160"/>
                <a:gd name="T18" fmla="*/ 85 w 144"/>
                <a:gd name="T19" fmla="*/ 15 h 160"/>
                <a:gd name="T20" fmla="*/ 62 w 144"/>
                <a:gd name="T21" fmla="*/ 21 h 160"/>
                <a:gd name="T22" fmla="*/ 40 w 144"/>
                <a:gd name="T23" fmla="*/ 44 h 160"/>
                <a:gd name="T24" fmla="*/ 14 w 144"/>
                <a:gd name="T25" fmla="*/ 68 h 160"/>
                <a:gd name="T26" fmla="*/ 24 w 144"/>
                <a:gd name="T27" fmla="*/ 90 h 160"/>
                <a:gd name="T28" fmla="*/ 92 w 144"/>
                <a:gd name="T29" fmla="*/ 131 h 160"/>
                <a:gd name="T30" fmla="*/ 65 w 144"/>
                <a:gd name="T31" fmla="*/ 149 h 160"/>
                <a:gd name="T32" fmla="*/ 56 w 144"/>
                <a:gd name="T33" fmla="*/ 120 h 160"/>
                <a:gd name="T34" fmla="*/ 94 w 144"/>
                <a:gd name="T35" fmla="*/ 120 h 160"/>
                <a:gd name="T36" fmla="*/ 50 w 144"/>
                <a:gd name="T37" fmla="*/ 84 h 160"/>
                <a:gd name="T38" fmla="*/ 35 w 144"/>
                <a:gd name="T39" fmla="*/ 84 h 160"/>
                <a:gd name="T40" fmla="*/ 51 w 144"/>
                <a:gd name="T41" fmla="*/ 73 h 160"/>
                <a:gd name="T42" fmla="*/ 53 w 144"/>
                <a:gd name="T43" fmla="*/ 84 h 160"/>
                <a:gd name="T44" fmla="*/ 75 w 144"/>
                <a:gd name="T45" fmla="*/ 60 h 160"/>
                <a:gd name="T46" fmla="*/ 97 w 144"/>
                <a:gd name="T47" fmla="*/ 97 h 160"/>
                <a:gd name="T48" fmla="*/ 75 w 144"/>
                <a:gd name="T49" fmla="*/ 109 h 160"/>
                <a:gd name="T50" fmla="*/ 54 w 144"/>
                <a:gd name="T51" fmla="*/ 97 h 160"/>
                <a:gd name="T52" fmla="*/ 54 w 144"/>
                <a:gd name="T53" fmla="*/ 68 h 160"/>
                <a:gd name="T54" fmla="*/ 72 w 144"/>
                <a:gd name="T55" fmla="*/ 58 h 160"/>
                <a:gd name="T56" fmla="*/ 54 w 144"/>
                <a:gd name="T57" fmla="*/ 68 h 160"/>
                <a:gd name="T58" fmla="*/ 95 w 144"/>
                <a:gd name="T59" fmla="*/ 52 h 160"/>
                <a:gd name="T60" fmla="*/ 78 w 144"/>
                <a:gd name="T61" fmla="*/ 58 h 160"/>
                <a:gd name="T62" fmla="*/ 100 w 144"/>
                <a:gd name="T63" fmla="*/ 73 h 160"/>
                <a:gd name="T64" fmla="*/ 100 w 144"/>
                <a:gd name="T65" fmla="*/ 96 h 160"/>
                <a:gd name="T66" fmla="*/ 87 w 144"/>
                <a:gd name="T67" fmla="*/ 106 h 160"/>
                <a:gd name="T68" fmla="*/ 95 w 144"/>
                <a:gd name="T69" fmla="*/ 117 h 160"/>
                <a:gd name="T70" fmla="*/ 87 w 144"/>
                <a:gd name="T71" fmla="*/ 106 h 160"/>
                <a:gd name="T72" fmla="*/ 72 w 144"/>
                <a:gd name="T73" fmla="*/ 110 h 160"/>
                <a:gd name="T74" fmla="*/ 54 w 144"/>
                <a:gd name="T75" fmla="*/ 101 h 160"/>
                <a:gd name="T76" fmla="*/ 140 w 144"/>
                <a:gd name="T77" fmla="*/ 114 h 160"/>
                <a:gd name="T78" fmla="*/ 98 w 144"/>
                <a:gd name="T79" fmla="*/ 118 h 160"/>
                <a:gd name="T80" fmla="*/ 99 w 144"/>
                <a:gd name="T81" fmla="*/ 99 h 160"/>
                <a:gd name="T82" fmla="*/ 125 w 144"/>
                <a:gd name="T83" fmla="*/ 93 h 160"/>
                <a:gd name="T84" fmla="*/ 112 w 144"/>
                <a:gd name="T85" fmla="*/ 47 h 160"/>
                <a:gd name="T86" fmla="*/ 133 w 144"/>
                <a:gd name="T87" fmla="*/ 67 h 160"/>
                <a:gd name="T88" fmla="*/ 99 w 144"/>
                <a:gd name="T89" fmla="*/ 70 h 160"/>
                <a:gd name="T90" fmla="*/ 112 w 144"/>
                <a:gd name="T91" fmla="*/ 47 h 160"/>
                <a:gd name="T92" fmla="*/ 68 w 144"/>
                <a:gd name="T93" fmla="*/ 16 h 160"/>
                <a:gd name="T94" fmla="*/ 94 w 144"/>
                <a:gd name="T95" fmla="*/ 49 h 160"/>
                <a:gd name="T96" fmla="*/ 75 w 144"/>
                <a:gd name="T97" fmla="*/ 57 h 160"/>
                <a:gd name="T98" fmla="*/ 57 w 144"/>
                <a:gd name="T99" fmla="*/ 42 h 160"/>
                <a:gd name="T100" fmla="*/ 12 w 144"/>
                <a:gd name="T101" fmla="*/ 58 h 160"/>
                <a:gd name="T102" fmla="*/ 52 w 144"/>
                <a:gd name="T103" fmla="*/ 51 h 160"/>
                <a:gd name="T104" fmla="*/ 33 w 144"/>
                <a:gd name="T105" fmla="*/ 83 h 160"/>
                <a:gd name="T106" fmla="*/ 51 w 144"/>
                <a:gd name="T107" fmla="*/ 99 h 160"/>
                <a:gd name="T108" fmla="*/ 45 w 144"/>
                <a:gd name="T109" fmla="*/ 120 h 160"/>
                <a:gd name="T110" fmla="*/ 33 w 144"/>
                <a:gd name="T111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0">
                  <a:moveTo>
                    <a:pt x="9" y="110"/>
                  </a:moveTo>
                  <a:cubicBezTo>
                    <a:pt x="7" y="114"/>
                    <a:pt x="7" y="118"/>
                    <a:pt x="10" y="122"/>
                  </a:cubicBezTo>
                  <a:cubicBezTo>
                    <a:pt x="14" y="126"/>
                    <a:pt x="20" y="126"/>
                    <a:pt x="25" y="126"/>
                  </a:cubicBezTo>
                  <a:cubicBezTo>
                    <a:pt x="35" y="126"/>
                    <a:pt x="44" y="124"/>
                    <a:pt x="53" y="121"/>
                  </a:cubicBezTo>
                  <a:cubicBezTo>
                    <a:pt x="54" y="122"/>
                    <a:pt x="54" y="123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0"/>
                    <a:pt x="76" y="160"/>
                  </a:cubicBezTo>
                  <a:cubicBezTo>
                    <a:pt x="82" y="159"/>
                    <a:pt x="86" y="153"/>
                    <a:pt x="88" y="148"/>
                  </a:cubicBezTo>
                  <a:cubicBezTo>
                    <a:pt x="93" y="140"/>
                    <a:pt x="95" y="130"/>
                    <a:pt x="97" y="121"/>
                  </a:cubicBezTo>
                  <a:cubicBezTo>
                    <a:pt x="99" y="121"/>
                    <a:pt x="100" y="122"/>
                    <a:pt x="102" y="122"/>
                  </a:cubicBezTo>
                  <a:cubicBezTo>
                    <a:pt x="111" y="125"/>
                    <a:pt x="121" y="127"/>
                    <a:pt x="131" y="126"/>
                  </a:cubicBezTo>
                  <a:cubicBezTo>
                    <a:pt x="136" y="125"/>
                    <a:pt x="141" y="123"/>
                    <a:pt x="142" y="118"/>
                  </a:cubicBezTo>
                  <a:cubicBezTo>
                    <a:pt x="144" y="112"/>
                    <a:pt x="139" y="105"/>
                    <a:pt x="136" y="101"/>
                  </a:cubicBezTo>
                  <a:cubicBezTo>
                    <a:pt x="132" y="95"/>
                    <a:pt x="126" y="89"/>
                    <a:pt x="120" y="84"/>
                  </a:cubicBezTo>
                  <a:cubicBezTo>
                    <a:pt x="127" y="78"/>
                    <a:pt x="135" y="71"/>
                    <a:pt x="139" y="63"/>
                  </a:cubicBezTo>
                  <a:cubicBezTo>
                    <a:pt x="142" y="59"/>
                    <a:pt x="144" y="53"/>
                    <a:pt x="141" y="48"/>
                  </a:cubicBezTo>
                  <a:cubicBezTo>
                    <a:pt x="138" y="43"/>
                    <a:pt x="130" y="42"/>
                    <a:pt x="125" y="42"/>
                  </a:cubicBezTo>
                  <a:cubicBezTo>
                    <a:pt x="115" y="43"/>
                    <a:pt x="106" y="45"/>
                    <a:pt x="97" y="48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1"/>
                    <a:pt x="78" y="8"/>
                    <a:pt x="73" y="9"/>
                  </a:cubicBezTo>
                  <a:cubicBezTo>
                    <a:pt x="68" y="10"/>
                    <a:pt x="64" y="16"/>
                    <a:pt x="62" y="21"/>
                  </a:cubicBezTo>
                  <a:cubicBezTo>
                    <a:pt x="57" y="29"/>
                    <a:pt x="55" y="38"/>
                    <a:pt x="53" y="48"/>
                  </a:cubicBezTo>
                  <a:cubicBezTo>
                    <a:pt x="49" y="47"/>
                    <a:pt x="44" y="45"/>
                    <a:pt x="40" y="44"/>
                  </a:cubicBezTo>
                  <a:cubicBezTo>
                    <a:pt x="32" y="43"/>
                    <a:pt x="23" y="41"/>
                    <a:pt x="15" y="44"/>
                  </a:cubicBezTo>
                  <a:cubicBezTo>
                    <a:pt x="3" y="48"/>
                    <a:pt x="9" y="61"/>
                    <a:pt x="14" y="68"/>
                  </a:cubicBezTo>
                  <a:cubicBezTo>
                    <a:pt x="19" y="74"/>
                    <a:pt x="24" y="80"/>
                    <a:pt x="30" y="85"/>
                  </a:cubicBezTo>
                  <a:cubicBezTo>
                    <a:pt x="28" y="86"/>
                    <a:pt x="26" y="88"/>
                    <a:pt x="24" y="90"/>
                  </a:cubicBezTo>
                  <a:cubicBezTo>
                    <a:pt x="18" y="96"/>
                    <a:pt x="12" y="102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0"/>
                    <a:pt x="68" y="154"/>
                    <a:pt x="65" y="149"/>
                  </a:cubicBezTo>
                  <a:cubicBezTo>
                    <a:pt x="61" y="141"/>
                    <a:pt x="58" y="131"/>
                    <a:pt x="57" y="122"/>
                  </a:cubicBezTo>
                  <a:cubicBezTo>
                    <a:pt x="56" y="122"/>
                    <a:pt x="56" y="121"/>
                    <a:pt x="56" y="120"/>
                  </a:cubicBezTo>
                  <a:cubicBezTo>
                    <a:pt x="63" y="118"/>
                    <a:pt x="69" y="115"/>
                    <a:pt x="75" y="112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7"/>
                    <a:pt x="92" y="131"/>
                  </a:cubicBezTo>
                  <a:close/>
                  <a:moveTo>
                    <a:pt x="50" y="84"/>
                  </a:moveTo>
                  <a:cubicBezTo>
                    <a:pt x="50" y="88"/>
                    <a:pt x="50" y="92"/>
                    <a:pt x="51" y="95"/>
                  </a:cubicBezTo>
                  <a:cubicBezTo>
                    <a:pt x="45" y="92"/>
                    <a:pt x="40" y="88"/>
                    <a:pt x="35" y="84"/>
                  </a:cubicBezTo>
                  <a:cubicBezTo>
                    <a:pt x="36" y="84"/>
                    <a:pt x="36" y="84"/>
                    <a:pt x="37" y="83"/>
                  </a:cubicBezTo>
                  <a:cubicBezTo>
                    <a:pt x="41" y="80"/>
                    <a:pt x="46" y="77"/>
                    <a:pt x="51" y="73"/>
                  </a:cubicBezTo>
                  <a:cubicBezTo>
                    <a:pt x="50" y="77"/>
                    <a:pt x="50" y="81"/>
                    <a:pt x="50" y="84"/>
                  </a:cubicBezTo>
                  <a:close/>
                  <a:moveTo>
                    <a:pt x="53" y="84"/>
                  </a:moveTo>
                  <a:cubicBezTo>
                    <a:pt x="53" y="80"/>
                    <a:pt x="53" y="76"/>
                    <a:pt x="54" y="71"/>
                  </a:cubicBezTo>
                  <a:cubicBezTo>
                    <a:pt x="61" y="67"/>
                    <a:pt x="68" y="63"/>
                    <a:pt x="75" y="60"/>
                  </a:cubicBezTo>
                  <a:cubicBezTo>
                    <a:pt x="82" y="63"/>
                    <a:pt x="90" y="67"/>
                    <a:pt x="97" y="71"/>
                  </a:cubicBezTo>
                  <a:cubicBezTo>
                    <a:pt x="97" y="80"/>
                    <a:pt x="97" y="89"/>
                    <a:pt x="97" y="97"/>
                  </a:cubicBezTo>
                  <a:cubicBezTo>
                    <a:pt x="93" y="99"/>
                    <a:pt x="89" y="102"/>
                    <a:pt x="85" y="104"/>
                  </a:cubicBezTo>
                  <a:cubicBezTo>
                    <a:pt x="82" y="106"/>
                    <a:pt x="79" y="107"/>
                    <a:pt x="75" y="109"/>
                  </a:cubicBezTo>
                  <a:cubicBezTo>
                    <a:pt x="72" y="107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7"/>
                  </a:cubicBezTo>
                  <a:cubicBezTo>
                    <a:pt x="53" y="93"/>
                    <a:pt x="53" y="89"/>
                    <a:pt x="53" y="84"/>
                  </a:cubicBezTo>
                  <a:close/>
                  <a:moveTo>
                    <a:pt x="54" y="68"/>
                  </a:moveTo>
                  <a:cubicBezTo>
                    <a:pt x="54" y="63"/>
                    <a:pt x="55" y="57"/>
                    <a:pt x="56" y="52"/>
                  </a:cubicBezTo>
                  <a:cubicBezTo>
                    <a:pt x="61" y="54"/>
                    <a:pt x="67" y="56"/>
                    <a:pt x="72" y="58"/>
                  </a:cubicBezTo>
                  <a:cubicBezTo>
                    <a:pt x="66" y="61"/>
                    <a:pt x="60" y="65"/>
                    <a:pt x="54" y="68"/>
                  </a:cubicBezTo>
                  <a:cubicBezTo>
                    <a:pt x="54" y="68"/>
                    <a:pt x="54" y="68"/>
                    <a:pt x="54" y="68"/>
                  </a:cubicBezTo>
                  <a:close/>
                  <a:moveTo>
                    <a:pt x="78" y="58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5" y="57"/>
                    <a:pt x="96" y="63"/>
                    <a:pt x="97" y="68"/>
                  </a:cubicBezTo>
                  <a:cubicBezTo>
                    <a:pt x="90" y="64"/>
                    <a:pt x="84" y="61"/>
                    <a:pt x="78" y="58"/>
                  </a:cubicBezTo>
                  <a:close/>
                  <a:moveTo>
                    <a:pt x="100" y="77"/>
                  </a:moveTo>
                  <a:cubicBezTo>
                    <a:pt x="100" y="76"/>
                    <a:pt x="100" y="75"/>
                    <a:pt x="100" y="73"/>
                  </a:cubicBezTo>
                  <a:cubicBezTo>
                    <a:pt x="105" y="77"/>
                    <a:pt x="110" y="81"/>
                    <a:pt x="115" y="85"/>
                  </a:cubicBezTo>
                  <a:cubicBezTo>
                    <a:pt x="110" y="89"/>
                    <a:pt x="105" y="92"/>
                    <a:pt x="100" y="96"/>
                  </a:cubicBezTo>
                  <a:cubicBezTo>
                    <a:pt x="100" y="89"/>
                    <a:pt x="100" y="83"/>
                    <a:pt x="100" y="77"/>
                  </a:cubicBezTo>
                  <a:close/>
                  <a:moveTo>
                    <a:pt x="87" y="106"/>
                  </a:moveTo>
                  <a:cubicBezTo>
                    <a:pt x="90" y="104"/>
                    <a:pt x="93" y="103"/>
                    <a:pt x="97" y="101"/>
                  </a:cubicBezTo>
                  <a:cubicBezTo>
                    <a:pt x="96" y="106"/>
                    <a:pt x="95" y="112"/>
                    <a:pt x="95" y="117"/>
                  </a:cubicBezTo>
                  <a:cubicBezTo>
                    <a:pt x="89" y="115"/>
                    <a:pt x="84" y="113"/>
                    <a:pt x="79" y="111"/>
                  </a:cubicBezTo>
                  <a:cubicBezTo>
                    <a:pt x="81" y="109"/>
                    <a:pt x="84" y="108"/>
                    <a:pt x="87" y="106"/>
                  </a:cubicBezTo>
                  <a:close/>
                  <a:moveTo>
                    <a:pt x="63" y="106"/>
                  </a:moveTo>
                  <a:cubicBezTo>
                    <a:pt x="66" y="108"/>
                    <a:pt x="69" y="109"/>
                    <a:pt x="72" y="110"/>
                  </a:cubicBezTo>
                  <a:cubicBezTo>
                    <a:pt x="66" y="113"/>
                    <a:pt x="61" y="115"/>
                    <a:pt x="56" y="117"/>
                  </a:cubicBezTo>
                  <a:cubicBezTo>
                    <a:pt x="55" y="112"/>
                    <a:pt x="54" y="106"/>
                    <a:pt x="54" y="101"/>
                  </a:cubicBezTo>
                  <a:cubicBezTo>
                    <a:pt x="57" y="103"/>
                    <a:pt x="60" y="105"/>
                    <a:pt x="63" y="106"/>
                  </a:cubicBezTo>
                  <a:close/>
                  <a:moveTo>
                    <a:pt x="140" y="114"/>
                  </a:moveTo>
                  <a:cubicBezTo>
                    <a:pt x="141" y="122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8"/>
                  </a:cubicBezTo>
                  <a:cubicBezTo>
                    <a:pt x="98" y="118"/>
                    <a:pt x="98" y="118"/>
                    <a:pt x="97" y="118"/>
                  </a:cubicBezTo>
                  <a:cubicBezTo>
                    <a:pt x="98" y="112"/>
                    <a:pt x="99" y="105"/>
                    <a:pt x="99" y="99"/>
                  </a:cubicBezTo>
                  <a:cubicBezTo>
                    <a:pt x="106" y="95"/>
                    <a:pt x="112" y="91"/>
                    <a:pt x="117" y="86"/>
                  </a:cubicBezTo>
                  <a:cubicBezTo>
                    <a:pt x="120" y="88"/>
                    <a:pt x="123" y="91"/>
                    <a:pt x="125" y="93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5"/>
                    <a:pt x="131" y="43"/>
                    <a:pt x="138" y="49"/>
                  </a:cubicBezTo>
                  <a:cubicBezTo>
                    <a:pt x="143" y="54"/>
                    <a:pt x="136" y="63"/>
                    <a:pt x="133" y="67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3"/>
                    <a:pt x="98" y="57"/>
                    <a:pt x="97" y="51"/>
                  </a:cubicBezTo>
                  <a:cubicBezTo>
                    <a:pt x="102" y="49"/>
                    <a:pt x="107" y="48"/>
                    <a:pt x="112" y="47"/>
                  </a:cubicBezTo>
                  <a:close/>
                  <a:moveTo>
                    <a:pt x="57" y="42"/>
                  </a:moveTo>
                  <a:cubicBezTo>
                    <a:pt x="59" y="33"/>
                    <a:pt x="62" y="23"/>
                    <a:pt x="68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7"/>
                    <a:pt x="94" y="48"/>
                    <a:pt x="94" y="49"/>
                  </a:cubicBezTo>
                  <a:cubicBezTo>
                    <a:pt x="94" y="49"/>
                    <a:pt x="93" y="49"/>
                    <a:pt x="93" y="49"/>
                  </a:cubicBezTo>
                  <a:cubicBezTo>
                    <a:pt x="87" y="52"/>
                    <a:pt x="81" y="54"/>
                    <a:pt x="75" y="57"/>
                  </a:cubicBezTo>
                  <a:cubicBezTo>
                    <a:pt x="69" y="54"/>
                    <a:pt x="63" y="51"/>
                    <a:pt x="56" y="49"/>
                  </a:cubicBezTo>
                  <a:cubicBezTo>
                    <a:pt x="57" y="47"/>
                    <a:pt x="57" y="45"/>
                    <a:pt x="57" y="42"/>
                  </a:cubicBezTo>
                  <a:close/>
                  <a:moveTo>
                    <a:pt x="30" y="80"/>
                  </a:moveTo>
                  <a:cubicBezTo>
                    <a:pt x="23" y="74"/>
                    <a:pt x="15" y="67"/>
                    <a:pt x="12" y="58"/>
                  </a:cubicBezTo>
                  <a:cubicBezTo>
                    <a:pt x="3" y="37"/>
                    <a:pt x="44" y="48"/>
                    <a:pt x="52" y="51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2" y="57"/>
                    <a:pt x="51" y="64"/>
                    <a:pt x="51" y="70"/>
                  </a:cubicBezTo>
                  <a:cubicBezTo>
                    <a:pt x="44" y="74"/>
                    <a:pt x="38" y="78"/>
                    <a:pt x="33" y="83"/>
                  </a:cubicBezTo>
                  <a:cubicBezTo>
                    <a:pt x="32" y="82"/>
                    <a:pt x="31" y="81"/>
                    <a:pt x="30" y="80"/>
                  </a:cubicBezTo>
                  <a:close/>
                  <a:moveTo>
                    <a:pt x="51" y="99"/>
                  </a:moveTo>
                  <a:cubicBezTo>
                    <a:pt x="51" y="105"/>
                    <a:pt x="52" y="112"/>
                    <a:pt x="53" y="118"/>
                  </a:cubicBezTo>
                  <a:cubicBezTo>
                    <a:pt x="50" y="119"/>
                    <a:pt x="47" y="120"/>
                    <a:pt x="45" y="120"/>
                  </a:cubicBezTo>
                  <a:cubicBezTo>
                    <a:pt x="36" y="123"/>
                    <a:pt x="25" y="125"/>
                    <a:pt x="16" y="122"/>
                  </a:cubicBezTo>
                  <a:cubicBezTo>
                    <a:pt x="0" y="117"/>
                    <a:pt x="22" y="95"/>
                    <a:pt x="33" y="87"/>
                  </a:cubicBezTo>
                  <a:cubicBezTo>
                    <a:pt x="38" y="91"/>
                    <a:pt x="45" y="95"/>
                    <a:pt x="51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73"/>
            <p:cNvSpPr>
              <a:spLocks noEditPoints="1"/>
            </p:cNvSpPr>
            <p:nvPr/>
          </p:nvSpPr>
          <p:spPr bwMode="auto">
            <a:xfrm>
              <a:off x="9409113" y="5891213"/>
              <a:ext cx="539750" cy="604838"/>
            </a:xfrm>
            <a:custGeom>
              <a:avLst/>
              <a:gdLst>
                <a:gd name="T0" fmla="*/ 10 w 144"/>
                <a:gd name="T1" fmla="*/ 122 h 161"/>
                <a:gd name="T2" fmla="*/ 54 w 144"/>
                <a:gd name="T3" fmla="*/ 122 h 161"/>
                <a:gd name="T4" fmla="*/ 64 w 144"/>
                <a:gd name="T5" fmla="*/ 152 h 161"/>
                <a:gd name="T6" fmla="*/ 88 w 144"/>
                <a:gd name="T7" fmla="*/ 149 h 161"/>
                <a:gd name="T8" fmla="*/ 102 w 144"/>
                <a:gd name="T9" fmla="*/ 123 h 161"/>
                <a:gd name="T10" fmla="*/ 142 w 144"/>
                <a:gd name="T11" fmla="*/ 118 h 161"/>
                <a:gd name="T12" fmla="*/ 120 w 144"/>
                <a:gd name="T13" fmla="*/ 85 h 161"/>
                <a:gd name="T14" fmla="*/ 141 w 144"/>
                <a:gd name="T15" fmla="*/ 49 h 161"/>
                <a:gd name="T16" fmla="*/ 97 w 144"/>
                <a:gd name="T17" fmla="*/ 49 h 161"/>
                <a:gd name="T18" fmla="*/ 85 w 144"/>
                <a:gd name="T19" fmla="*/ 15 h 161"/>
                <a:gd name="T20" fmla="*/ 62 w 144"/>
                <a:gd name="T21" fmla="*/ 21 h 161"/>
                <a:gd name="T22" fmla="*/ 40 w 144"/>
                <a:gd name="T23" fmla="*/ 45 h 161"/>
                <a:gd name="T24" fmla="*/ 14 w 144"/>
                <a:gd name="T25" fmla="*/ 69 h 161"/>
                <a:gd name="T26" fmla="*/ 24 w 144"/>
                <a:gd name="T27" fmla="*/ 91 h 161"/>
                <a:gd name="T28" fmla="*/ 92 w 144"/>
                <a:gd name="T29" fmla="*/ 131 h 161"/>
                <a:gd name="T30" fmla="*/ 65 w 144"/>
                <a:gd name="T31" fmla="*/ 149 h 161"/>
                <a:gd name="T32" fmla="*/ 56 w 144"/>
                <a:gd name="T33" fmla="*/ 121 h 161"/>
                <a:gd name="T34" fmla="*/ 94 w 144"/>
                <a:gd name="T35" fmla="*/ 120 h 161"/>
                <a:gd name="T36" fmla="*/ 50 w 144"/>
                <a:gd name="T37" fmla="*/ 85 h 161"/>
                <a:gd name="T38" fmla="*/ 35 w 144"/>
                <a:gd name="T39" fmla="*/ 85 h 161"/>
                <a:gd name="T40" fmla="*/ 51 w 144"/>
                <a:gd name="T41" fmla="*/ 74 h 161"/>
                <a:gd name="T42" fmla="*/ 53 w 144"/>
                <a:gd name="T43" fmla="*/ 85 h 161"/>
                <a:gd name="T44" fmla="*/ 75 w 144"/>
                <a:gd name="T45" fmla="*/ 60 h 161"/>
                <a:gd name="T46" fmla="*/ 97 w 144"/>
                <a:gd name="T47" fmla="*/ 98 h 161"/>
                <a:gd name="T48" fmla="*/ 75 w 144"/>
                <a:gd name="T49" fmla="*/ 109 h 161"/>
                <a:gd name="T50" fmla="*/ 54 w 144"/>
                <a:gd name="T51" fmla="*/ 98 h 161"/>
                <a:gd name="T52" fmla="*/ 54 w 144"/>
                <a:gd name="T53" fmla="*/ 69 h 161"/>
                <a:gd name="T54" fmla="*/ 72 w 144"/>
                <a:gd name="T55" fmla="*/ 59 h 161"/>
                <a:gd name="T56" fmla="*/ 54 w 144"/>
                <a:gd name="T57" fmla="*/ 69 h 161"/>
                <a:gd name="T58" fmla="*/ 95 w 144"/>
                <a:gd name="T59" fmla="*/ 52 h 161"/>
                <a:gd name="T60" fmla="*/ 78 w 144"/>
                <a:gd name="T61" fmla="*/ 59 h 161"/>
                <a:gd name="T62" fmla="*/ 100 w 144"/>
                <a:gd name="T63" fmla="*/ 74 h 161"/>
                <a:gd name="T64" fmla="*/ 100 w 144"/>
                <a:gd name="T65" fmla="*/ 96 h 161"/>
                <a:gd name="T66" fmla="*/ 87 w 144"/>
                <a:gd name="T67" fmla="*/ 107 h 161"/>
                <a:gd name="T68" fmla="*/ 95 w 144"/>
                <a:gd name="T69" fmla="*/ 117 h 161"/>
                <a:gd name="T70" fmla="*/ 87 w 144"/>
                <a:gd name="T71" fmla="*/ 107 h 161"/>
                <a:gd name="T72" fmla="*/ 72 w 144"/>
                <a:gd name="T73" fmla="*/ 111 h 161"/>
                <a:gd name="T74" fmla="*/ 54 w 144"/>
                <a:gd name="T75" fmla="*/ 101 h 161"/>
                <a:gd name="T76" fmla="*/ 140 w 144"/>
                <a:gd name="T77" fmla="*/ 114 h 161"/>
                <a:gd name="T78" fmla="*/ 98 w 144"/>
                <a:gd name="T79" fmla="*/ 119 h 161"/>
                <a:gd name="T80" fmla="*/ 99 w 144"/>
                <a:gd name="T81" fmla="*/ 99 h 161"/>
                <a:gd name="T82" fmla="*/ 125 w 144"/>
                <a:gd name="T83" fmla="*/ 94 h 161"/>
                <a:gd name="T84" fmla="*/ 112 w 144"/>
                <a:gd name="T85" fmla="*/ 47 h 161"/>
                <a:gd name="T86" fmla="*/ 133 w 144"/>
                <a:gd name="T87" fmla="*/ 68 h 161"/>
                <a:gd name="T88" fmla="*/ 99 w 144"/>
                <a:gd name="T89" fmla="*/ 70 h 161"/>
                <a:gd name="T90" fmla="*/ 112 w 144"/>
                <a:gd name="T91" fmla="*/ 47 h 161"/>
                <a:gd name="T92" fmla="*/ 69 w 144"/>
                <a:gd name="T93" fmla="*/ 16 h 161"/>
                <a:gd name="T94" fmla="*/ 94 w 144"/>
                <a:gd name="T95" fmla="*/ 50 h 161"/>
                <a:gd name="T96" fmla="*/ 75 w 144"/>
                <a:gd name="T97" fmla="*/ 57 h 161"/>
                <a:gd name="T98" fmla="*/ 58 w 144"/>
                <a:gd name="T99" fmla="*/ 43 h 161"/>
                <a:gd name="T100" fmla="*/ 12 w 144"/>
                <a:gd name="T101" fmla="*/ 59 h 161"/>
                <a:gd name="T102" fmla="*/ 53 w 144"/>
                <a:gd name="T103" fmla="*/ 51 h 161"/>
                <a:gd name="T104" fmla="*/ 33 w 144"/>
                <a:gd name="T105" fmla="*/ 83 h 161"/>
                <a:gd name="T106" fmla="*/ 51 w 144"/>
                <a:gd name="T107" fmla="*/ 100 h 161"/>
                <a:gd name="T108" fmla="*/ 45 w 144"/>
                <a:gd name="T109" fmla="*/ 121 h 161"/>
                <a:gd name="T110" fmla="*/ 33 w 144"/>
                <a:gd name="T111" fmla="*/ 8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4" h="161">
                  <a:moveTo>
                    <a:pt x="9" y="110"/>
                  </a:moveTo>
                  <a:cubicBezTo>
                    <a:pt x="7" y="114"/>
                    <a:pt x="7" y="119"/>
                    <a:pt x="10" y="122"/>
                  </a:cubicBezTo>
                  <a:cubicBezTo>
                    <a:pt x="14" y="127"/>
                    <a:pt x="20" y="127"/>
                    <a:pt x="25" y="127"/>
                  </a:cubicBezTo>
                  <a:cubicBezTo>
                    <a:pt x="35" y="127"/>
                    <a:pt x="44" y="125"/>
                    <a:pt x="54" y="122"/>
                  </a:cubicBezTo>
                  <a:cubicBezTo>
                    <a:pt x="54" y="123"/>
                    <a:pt x="54" y="124"/>
                    <a:pt x="54" y="125"/>
                  </a:cubicBezTo>
                  <a:cubicBezTo>
                    <a:pt x="56" y="134"/>
                    <a:pt x="59" y="144"/>
                    <a:pt x="64" y="152"/>
                  </a:cubicBezTo>
                  <a:cubicBezTo>
                    <a:pt x="66" y="156"/>
                    <a:pt x="71" y="161"/>
                    <a:pt x="76" y="160"/>
                  </a:cubicBezTo>
                  <a:cubicBezTo>
                    <a:pt x="82" y="159"/>
                    <a:pt x="86" y="154"/>
                    <a:pt x="88" y="149"/>
                  </a:cubicBezTo>
                  <a:cubicBezTo>
                    <a:pt x="93" y="140"/>
                    <a:pt x="95" y="131"/>
                    <a:pt x="97" y="121"/>
                  </a:cubicBezTo>
                  <a:cubicBezTo>
                    <a:pt x="99" y="122"/>
                    <a:pt x="100" y="122"/>
                    <a:pt x="102" y="123"/>
                  </a:cubicBezTo>
                  <a:cubicBezTo>
                    <a:pt x="111" y="126"/>
                    <a:pt x="121" y="128"/>
                    <a:pt x="131" y="127"/>
                  </a:cubicBezTo>
                  <a:cubicBezTo>
                    <a:pt x="136" y="126"/>
                    <a:pt x="141" y="124"/>
                    <a:pt x="142" y="118"/>
                  </a:cubicBezTo>
                  <a:cubicBezTo>
                    <a:pt x="144" y="112"/>
                    <a:pt x="140" y="106"/>
                    <a:pt x="136" y="101"/>
                  </a:cubicBezTo>
                  <a:cubicBezTo>
                    <a:pt x="132" y="95"/>
                    <a:pt x="126" y="90"/>
                    <a:pt x="120" y="85"/>
                  </a:cubicBezTo>
                  <a:cubicBezTo>
                    <a:pt x="127" y="79"/>
                    <a:pt x="135" y="72"/>
                    <a:pt x="139" y="64"/>
                  </a:cubicBezTo>
                  <a:cubicBezTo>
                    <a:pt x="142" y="59"/>
                    <a:pt x="144" y="53"/>
                    <a:pt x="141" y="49"/>
                  </a:cubicBezTo>
                  <a:cubicBezTo>
                    <a:pt x="138" y="43"/>
                    <a:pt x="130" y="43"/>
                    <a:pt x="125" y="43"/>
                  </a:cubicBezTo>
                  <a:cubicBezTo>
                    <a:pt x="116" y="43"/>
                    <a:pt x="106" y="46"/>
                    <a:pt x="97" y="49"/>
                  </a:cubicBezTo>
                  <a:cubicBezTo>
                    <a:pt x="96" y="45"/>
                    <a:pt x="96" y="42"/>
                    <a:pt x="95" y="39"/>
                  </a:cubicBezTo>
                  <a:cubicBezTo>
                    <a:pt x="93" y="31"/>
                    <a:pt x="90" y="22"/>
                    <a:pt x="85" y="15"/>
                  </a:cubicBezTo>
                  <a:cubicBezTo>
                    <a:pt x="82" y="12"/>
                    <a:pt x="78" y="9"/>
                    <a:pt x="73" y="10"/>
                  </a:cubicBezTo>
                  <a:cubicBezTo>
                    <a:pt x="68" y="11"/>
                    <a:pt x="64" y="17"/>
                    <a:pt x="62" y="21"/>
                  </a:cubicBezTo>
                  <a:cubicBezTo>
                    <a:pt x="57" y="29"/>
                    <a:pt x="55" y="39"/>
                    <a:pt x="53" y="48"/>
                  </a:cubicBezTo>
                  <a:cubicBezTo>
                    <a:pt x="49" y="47"/>
                    <a:pt x="44" y="46"/>
                    <a:pt x="40" y="45"/>
                  </a:cubicBezTo>
                  <a:cubicBezTo>
                    <a:pt x="32" y="43"/>
                    <a:pt x="23" y="42"/>
                    <a:pt x="15" y="44"/>
                  </a:cubicBezTo>
                  <a:cubicBezTo>
                    <a:pt x="3" y="48"/>
                    <a:pt x="9" y="61"/>
                    <a:pt x="14" y="69"/>
                  </a:cubicBezTo>
                  <a:cubicBezTo>
                    <a:pt x="19" y="75"/>
                    <a:pt x="24" y="80"/>
                    <a:pt x="30" y="85"/>
                  </a:cubicBezTo>
                  <a:cubicBezTo>
                    <a:pt x="28" y="87"/>
                    <a:pt x="26" y="89"/>
                    <a:pt x="24" y="91"/>
                  </a:cubicBezTo>
                  <a:cubicBezTo>
                    <a:pt x="18" y="96"/>
                    <a:pt x="12" y="103"/>
                    <a:pt x="9" y="110"/>
                  </a:cubicBezTo>
                  <a:close/>
                  <a:moveTo>
                    <a:pt x="92" y="131"/>
                  </a:moveTo>
                  <a:cubicBezTo>
                    <a:pt x="90" y="139"/>
                    <a:pt x="87" y="149"/>
                    <a:pt x="80" y="155"/>
                  </a:cubicBezTo>
                  <a:cubicBezTo>
                    <a:pt x="74" y="161"/>
                    <a:pt x="68" y="154"/>
                    <a:pt x="65" y="149"/>
                  </a:cubicBezTo>
                  <a:cubicBezTo>
                    <a:pt x="61" y="141"/>
                    <a:pt x="58" y="132"/>
                    <a:pt x="57" y="123"/>
                  </a:cubicBezTo>
                  <a:cubicBezTo>
                    <a:pt x="57" y="122"/>
                    <a:pt x="56" y="121"/>
                    <a:pt x="56" y="121"/>
                  </a:cubicBezTo>
                  <a:cubicBezTo>
                    <a:pt x="63" y="118"/>
                    <a:pt x="69" y="116"/>
                    <a:pt x="75" y="113"/>
                  </a:cubicBezTo>
                  <a:cubicBezTo>
                    <a:pt x="81" y="115"/>
                    <a:pt x="88" y="118"/>
                    <a:pt x="94" y="120"/>
                  </a:cubicBezTo>
                  <a:cubicBezTo>
                    <a:pt x="93" y="124"/>
                    <a:pt x="93" y="128"/>
                    <a:pt x="92" y="131"/>
                  </a:cubicBezTo>
                  <a:close/>
                  <a:moveTo>
                    <a:pt x="50" y="85"/>
                  </a:moveTo>
                  <a:cubicBezTo>
                    <a:pt x="50" y="89"/>
                    <a:pt x="51" y="92"/>
                    <a:pt x="51" y="96"/>
                  </a:cubicBezTo>
                  <a:cubicBezTo>
                    <a:pt x="45" y="92"/>
                    <a:pt x="40" y="89"/>
                    <a:pt x="35" y="85"/>
                  </a:cubicBezTo>
                  <a:cubicBezTo>
                    <a:pt x="36" y="84"/>
                    <a:pt x="36" y="84"/>
                    <a:pt x="37" y="84"/>
                  </a:cubicBezTo>
                  <a:cubicBezTo>
                    <a:pt x="41" y="80"/>
                    <a:pt x="46" y="77"/>
                    <a:pt x="51" y="74"/>
                  </a:cubicBezTo>
                  <a:cubicBezTo>
                    <a:pt x="51" y="78"/>
                    <a:pt x="50" y="81"/>
                    <a:pt x="50" y="85"/>
                  </a:cubicBezTo>
                  <a:close/>
                  <a:moveTo>
                    <a:pt x="53" y="85"/>
                  </a:moveTo>
                  <a:cubicBezTo>
                    <a:pt x="53" y="81"/>
                    <a:pt x="54" y="76"/>
                    <a:pt x="54" y="72"/>
                  </a:cubicBezTo>
                  <a:cubicBezTo>
                    <a:pt x="61" y="68"/>
                    <a:pt x="68" y="64"/>
                    <a:pt x="75" y="60"/>
                  </a:cubicBezTo>
                  <a:cubicBezTo>
                    <a:pt x="83" y="64"/>
                    <a:pt x="90" y="68"/>
                    <a:pt x="97" y="72"/>
                  </a:cubicBezTo>
                  <a:cubicBezTo>
                    <a:pt x="97" y="80"/>
                    <a:pt x="97" y="89"/>
                    <a:pt x="97" y="98"/>
                  </a:cubicBezTo>
                  <a:cubicBezTo>
                    <a:pt x="93" y="100"/>
                    <a:pt x="89" y="102"/>
                    <a:pt x="85" y="104"/>
                  </a:cubicBezTo>
                  <a:cubicBezTo>
                    <a:pt x="82" y="106"/>
                    <a:pt x="79" y="108"/>
                    <a:pt x="75" y="109"/>
                  </a:cubicBezTo>
                  <a:cubicBezTo>
                    <a:pt x="72" y="108"/>
                    <a:pt x="68" y="106"/>
                    <a:pt x="65" y="104"/>
                  </a:cubicBezTo>
                  <a:cubicBezTo>
                    <a:pt x="61" y="102"/>
                    <a:pt x="57" y="100"/>
                    <a:pt x="54" y="98"/>
                  </a:cubicBezTo>
                  <a:cubicBezTo>
                    <a:pt x="53" y="93"/>
                    <a:pt x="53" y="89"/>
                    <a:pt x="53" y="85"/>
                  </a:cubicBezTo>
                  <a:close/>
                  <a:moveTo>
                    <a:pt x="54" y="69"/>
                  </a:moveTo>
                  <a:cubicBezTo>
                    <a:pt x="54" y="63"/>
                    <a:pt x="55" y="58"/>
                    <a:pt x="56" y="52"/>
                  </a:cubicBezTo>
                  <a:cubicBezTo>
                    <a:pt x="61" y="54"/>
                    <a:pt x="67" y="56"/>
                    <a:pt x="72" y="59"/>
                  </a:cubicBezTo>
                  <a:cubicBezTo>
                    <a:pt x="66" y="62"/>
                    <a:pt x="60" y="65"/>
                    <a:pt x="54" y="68"/>
                  </a:cubicBezTo>
                  <a:cubicBezTo>
                    <a:pt x="54" y="68"/>
                    <a:pt x="54" y="69"/>
                    <a:pt x="54" y="69"/>
                  </a:cubicBezTo>
                  <a:close/>
                  <a:moveTo>
                    <a:pt x="78" y="59"/>
                  </a:moveTo>
                  <a:cubicBezTo>
                    <a:pt x="84" y="56"/>
                    <a:pt x="89" y="54"/>
                    <a:pt x="95" y="52"/>
                  </a:cubicBezTo>
                  <a:cubicBezTo>
                    <a:pt x="96" y="58"/>
                    <a:pt x="96" y="63"/>
                    <a:pt x="97" y="68"/>
                  </a:cubicBezTo>
                  <a:cubicBezTo>
                    <a:pt x="91" y="65"/>
                    <a:pt x="84" y="62"/>
                    <a:pt x="78" y="59"/>
                  </a:cubicBezTo>
                  <a:close/>
                  <a:moveTo>
                    <a:pt x="100" y="78"/>
                  </a:moveTo>
                  <a:cubicBezTo>
                    <a:pt x="100" y="76"/>
                    <a:pt x="100" y="75"/>
                    <a:pt x="100" y="74"/>
                  </a:cubicBezTo>
                  <a:cubicBezTo>
                    <a:pt x="105" y="77"/>
                    <a:pt x="110" y="81"/>
                    <a:pt x="116" y="85"/>
                  </a:cubicBezTo>
                  <a:cubicBezTo>
                    <a:pt x="110" y="89"/>
                    <a:pt x="105" y="93"/>
                    <a:pt x="100" y="96"/>
                  </a:cubicBezTo>
                  <a:cubicBezTo>
                    <a:pt x="100" y="90"/>
                    <a:pt x="100" y="84"/>
                    <a:pt x="100" y="78"/>
                  </a:cubicBezTo>
                  <a:close/>
                  <a:moveTo>
                    <a:pt x="87" y="107"/>
                  </a:moveTo>
                  <a:cubicBezTo>
                    <a:pt x="90" y="105"/>
                    <a:pt x="93" y="103"/>
                    <a:pt x="97" y="101"/>
                  </a:cubicBezTo>
                  <a:cubicBezTo>
                    <a:pt x="96" y="107"/>
                    <a:pt x="96" y="112"/>
                    <a:pt x="95" y="117"/>
                  </a:cubicBezTo>
                  <a:cubicBezTo>
                    <a:pt x="89" y="116"/>
                    <a:pt x="84" y="113"/>
                    <a:pt x="79" y="111"/>
                  </a:cubicBezTo>
                  <a:cubicBezTo>
                    <a:pt x="81" y="110"/>
                    <a:pt x="84" y="108"/>
                    <a:pt x="87" y="107"/>
                  </a:cubicBezTo>
                  <a:close/>
                  <a:moveTo>
                    <a:pt x="63" y="107"/>
                  </a:moveTo>
                  <a:cubicBezTo>
                    <a:pt x="66" y="108"/>
                    <a:pt x="69" y="110"/>
                    <a:pt x="72" y="111"/>
                  </a:cubicBezTo>
                  <a:cubicBezTo>
                    <a:pt x="67" y="113"/>
                    <a:pt x="61" y="116"/>
                    <a:pt x="56" y="117"/>
                  </a:cubicBezTo>
                  <a:cubicBezTo>
                    <a:pt x="55" y="112"/>
                    <a:pt x="54" y="107"/>
                    <a:pt x="54" y="101"/>
                  </a:cubicBezTo>
                  <a:cubicBezTo>
                    <a:pt x="57" y="103"/>
                    <a:pt x="60" y="105"/>
                    <a:pt x="63" y="107"/>
                  </a:cubicBezTo>
                  <a:close/>
                  <a:moveTo>
                    <a:pt x="140" y="114"/>
                  </a:moveTo>
                  <a:cubicBezTo>
                    <a:pt x="141" y="123"/>
                    <a:pt x="131" y="124"/>
                    <a:pt x="125" y="124"/>
                  </a:cubicBezTo>
                  <a:cubicBezTo>
                    <a:pt x="116" y="124"/>
                    <a:pt x="107" y="121"/>
                    <a:pt x="98" y="119"/>
                  </a:cubicBezTo>
                  <a:cubicBezTo>
                    <a:pt x="98" y="119"/>
                    <a:pt x="98" y="118"/>
                    <a:pt x="97" y="118"/>
                  </a:cubicBezTo>
                  <a:cubicBezTo>
                    <a:pt x="98" y="112"/>
                    <a:pt x="99" y="106"/>
                    <a:pt x="99" y="99"/>
                  </a:cubicBezTo>
                  <a:cubicBezTo>
                    <a:pt x="106" y="96"/>
                    <a:pt x="112" y="91"/>
                    <a:pt x="118" y="87"/>
                  </a:cubicBezTo>
                  <a:cubicBezTo>
                    <a:pt x="120" y="89"/>
                    <a:pt x="123" y="91"/>
                    <a:pt x="125" y="94"/>
                  </a:cubicBezTo>
                  <a:cubicBezTo>
                    <a:pt x="131" y="99"/>
                    <a:pt x="138" y="106"/>
                    <a:pt x="140" y="114"/>
                  </a:cubicBezTo>
                  <a:close/>
                  <a:moveTo>
                    <a:pt x="112" y="47"/>
                  </a:moveTo>
                  <a:cubicBezTo>
                    <a:pt x="120" y="46"/>
                    <a:pt x="132" y="44"/>
                    <a:pt x="138" y="49"/>
                  </a:cubicBezTo>
                  <a:cubicBezTo>
                    <a:pt x="143" y="54"/>
                    <a:pt x="137" y="63"/>
                    <a:pt x="133" y="68"/>
                  </a:cubicBezTo>
                  <a:cubicBezTo>
                    <a:pt x="129" y="73"/>
                    <a:pt x="124" y="78"/>
                    <a:pt x="118" y="83"/>
                  </a:cubicBezTo>
                  <a:cubicBezTo>
                    <a:pt x="112" y="78"/>
                    <a:pt x="106" y="74"/>
                    <a:pt x="99" y="70"/>
                  </a:cubicBezTo>
                  <a:cubicBezTo>
                    <a:pt x="99" y="64"/>
                    <a:pt x="98" y="58"/>
                    <a:pt x="97" y="51"/>
                  </a:cubicBezTo>
                  <a:cubicBezTo>
                    <a:pt x="102" y="50"/>
                    <a:pt x="107" y="48"/>
                    <a:pt x="112" y="47"/>
                  </a:cubicBezTo>
                  <a:close/>
                  <a:moveTo>
                    <a:pt x="58" y="43"/>
                  </a:moveTo>
                  <a:cubicBezTo>
                    <a:pt x="60" y="34"/>
                    <a:pt x="62" y="23"/>
                    <a:pt x="69" y="16"/>
                  </a:cubicBezTo>
                  <a:cubicBezTo>
                    <a:pt x="83" y="0"/>
                    <a:pt x="92" y="39"/>
                    <a:pt x="94" y="47"/>
                  </a:cubicBezTo>
                  <a:cubicBezTo>
                    <a:pt x="94" y="48"/>
                    <a:pt x="94" y="49"/>
                    <a:pt x="94" y="50"/>
                  </a:cubicBezTo>
                  <a:cubicBezTo>
                    <a:pt x="94" y="50"/>
                    <a:pt x="93" y="50"/>
                    <a:pt x="93" y="50"/>
                  </a:cubicBezTo>
                  <a:cubicBezTo>
                    <a:pt x="87" y="52"/>
                    <a:pt x="81" y="55"/>
                    <a:pt x="75" y="57"/>
                  </a:cubicBezTo>
                  <a:cubicBezTo>
                    <a:pt x="69" y="54"/>
                    <a:pt x="63" y="52"/>
                    <a:pt x="56" y="50"/>
                  </a:cubicBezTo>
                  <a:cubicBezTo>
                    <a:pt x="57" y="47"/>
                    <a:pt x="57" y="45"/>
                    <a:pt x="58" y="43"/>
                  </a:cubicBezTo>
                  <a:close/>
                  <a:moveTo>
                    <a:pt x="30" y="81"/>
                  </a:moveTo>
                  <a:cubicBezTo>
                    <a:pt x="23" y="75"/>
                    <a:pt x="15" y="68"/>
                    <a:pt x="12" y="59"/>
                  </a:cubicBezTo>
                  <a:cubicBezTo>
                    <a:pt x="3" y="38"/>
                    <a:pt x="44" y="49"/>
                    <a:pt x="52" y="51"/>
                  </a:cubicBezTo>
                  <a:cubicBezTo>
                    <a:pt x="52" y="51"/>
                    <a:pt x="52" y="51"/>
                    <a:pt x="53" y="51"/>
                  </a:cubicBezTo>
                  <a:cubicBezTo>
                    <a:pt x="52" y="58"/>
                    <a:pt x="51" y="64"/>
                    <a:pt x="51" y="70"/>
                  </a:cubicBezTo>
                  <a:cubicBezTo>
                    <a:pt x="45" y="74"/>
                    <a:pt x="39" y="79"/>
                    <a:pt x="33" y="83"/>
                  </a:cubicBezTo>
                  <a:cubicBezTo>
                    <a:pt x="32" y="82"/>
                    <a:pt x="31" y="82"/>
                    <a:pt x="30" y="81"/>
                  </a:cubicBezTo>
                  <a:close/>
                  <a:moveTo>
                    <a:pt x="51" y="100"/>
                  </a:moveTo>
                  <a:cubicBezTo>
                    <a:pt x="51" y="106"/>
                    <a:pt x="52" y="112"/>
                    <a:pt x="53" y="118"/>
                  </a:cubicBezTo>
                  <a:cubicBezTo>
                    <a:pt x="50" y="119"/>
                    <a:pt x="48" y="120"/>
                    <a:pt x="45" y="121"/>
                  </a:cubicBezTo>
                  <a:cubicBezTo>
                    <a:pt x="36" y="123"/>
                    <a:pt x="25" y="126"/>
                    <a:pt x="16" y="123"/>
                  </a:cubicBezTo>
                  <a:cubicBezTo>
                    <a:pt x="0" y="117"/>
                    <a:pt x="22" y="96"/>
                    <a:pt x="33" y="87"/>
                  </a:cubicBezTo>
                  <a:cubicBezTo>
                    <a:pt x="38" y="92"/>
                    <a:pt x="45" y="96"/>
                    <a:pt x="51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74"/>
            <p:cNvSpPr>
              <a:spLocks/>
            </p:cNvSpPr>
            <p:nvPr/>
          </p:nvSpPr>
          <p:spPr bwMode="auto">
            <a:xfrm>
              <a:off x="7131050" y="4425950"/>
              <a:ext cx="130175" cy="360363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2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0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3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0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1"/>
                    <a:pt x="3" y="26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3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6" y="96"/>
                    <a:pt x="14" y="85"/>
                    <a:pt x="13" y="80"/>
                  </a:cubicBezTo>
                  <a:cubicBezTo>
                    <a:pt x="13" y="74"/>
                    <a:pt x="12" y="68"/>
                    <a:pt x="12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6"/>
                    <a:pt x="14" y="35"/>
                    <a:pt x="15" y="34"/>
                  </a:cubicBezTo>
                  <a:cubicBezTo>
                    <a:pt x="18" y="28"/>
                    <a:pt x="24" y="35"/>
                    <a:pt x="24" y="39"/>
                  </a:cubicBezTo>
                  <a:cubicBezTo>
                    <a:pt x="24" y="41"/>
                    <a:pt x="24" y="44"/>
                    <a:pt x="24" y="47"/>
                  </a:cubicBezTo>
                  <a:cubicBezTo>
                    <a:pt x="24" y="54"/>
                    <a:pt x="24" y="63"/>
                    <a:pt x="22" y="70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3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3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1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2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0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75"/>
            <p:cNvSpPr>
              <a:spLocks/>
            </p:cNvSpPr>
            <p:nvPr/>
          </p:nvSpPr>
          <p:spPr bwMode="auto">
            <a:xfrm>
              <a:off x="2154238" y="5478463"/>
              <a:ext cx="134938" cy="363538"/>
            </a:xfrm>
            <a:custGeom>
              <a:avLst/>
              <a:gdLst>
                <a:gd name="T0" fmla="*/ 3 w 36"/>
                <a:gd name="T1" fmla="*/ 55 h 97"/>
                <a:gd name="T2" fmla="*/ 10 w 36"/>
                <a:gd name="T3" fmla="*/ 16 h 97"/>
                <a:gd name="T4" fmla="*/ 22 w 36"/>
                <a:gd name="T5" fmla="*/ 7 h 97"/>
                <a:gd name="T6" fmla="*/ 32 w 36"/>
                <a:gd name="T7" fmla="*/ 21 h 97"/>
                <a:gd name="T8" fmla="*/ 32 w 36"/>
                <a:gd name="T9" fmla="*/ 55 h 97"/>
                <a:gd name="T10" fmla="*/ 31 w 36"/>
                <a:gd name="T11" fmla="*/ 73 h 97"/>
                <a:gd name="T12" fmla="*/ 24 w 36"/>
                <a:gd name="T13" fmla="*/ 92 h 97"/>
                <a:gd name="T14" fmla="*/ 14 w 36"/>
                <a:gd name="T15" fmla="*/ 81 h 97"/>
                <a:gd name="T16" fmla="*/ 12 w 36"/>
                <a:gd name="T17" fmla="*/ 63 h 97"/>
                <a:gd name="T18" fmla="*/ 14 w 36"/>
                <a:gd name="T19" fmla="*/ 39 h 97"/>
                <a:gd name="T20" fmla="*/ 15 w 36"/>
                <a:gd name="T21" fmla="*/ 34 h 97"/>
                <a:gd name="T22" fmla="*/ 25 w 36"/>
                <a:gd name="T23" fmla="*/ 39 h 97"/>
                <a:gd name="T24" fmla="*/ 25 w 36"/>
                <a:gd name="T25" fmla="*/ 48 h 97"/>
                <a:gd name="T26" fmla="*/ 22 w 36"/>
                <a:gd name="T27" fmla="*/ 71 h 97"/>
                <a:gd name="T28" fmla="*/ 25 w 36"/>
                <a:gd name="T29" fmla="*/ 72 h 97"/>
                <a:gd name="T30" fmla="*/ 28 w 36"/>
                <a:gd name="T31" fmla="*/ 48 h 97"/>
                <a:gd name="T32" fmla="*/ 21 w 36"/>
                <a:gd name="T33" fmla="*/ 30 h 97"/>
                <a:gd name="T34" fmla="*/ 10 w 36"/>
                <a:gd name="T35" fmla="*/ 44 h 97"/>
                <a:gd name="T36" fmla="*/ 10 w 36"/>
                <a:gd name="T37" fmla="*/ 76 h 97"/>
                <a:gd name="T38" fmla="*/ 20 w 36"/>
                <a:gd name="T39" fmla="*/ 95 h 97"/>
                <a:gd name="T40" fmla="*/ 34 w 36"/>
                <a:gd name="T41" fmla="*/ 73 h 97"/>
                <a:gd name="T42" fmla="*/ 36 w 36"/>
                <a:gd name="T43" fmla="*/ 33 h 97"/>
                <a:gd name="T44" fmla="*/ 27 w 36"/>
                <a:gd name="T45" fmla="*/ 5 h 97"/>
                <a:gd name="T46" fmla="*/ 7 w 36"/>
                <a:gd name="T47" fmla="*/ 14 h 97"/>
                <a:gd name="T48" fmla="*/ 3 w 36"/>
                <a:gd name="T49" fmla="*/ 31 h 97"/>
                <a:gd name="T50" fmla="*/ 0 w 36"/>
                <a:gd name="T51" fmla="*/ 55 h 97"/>
                <a:gd name="T52" fmla="*/ 3 w 36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6" h="97">
                  <a:moveTo>
                    <a:pt x="3" y="55"/>
                  </a:moveTo>
                  <a:cubicBezTo>
                    <a:pt x="5" y="42"/>
                    <a:pt x="4" y="27"/>
                    <a:pt x="10" y="16"/>
                  </a:cubicBezTo>
                  <a:cubicBezTo>
                    <a:pt x="12" y="11"/>
                    <a:pt x="16" y="7"/>
                    <a:pt x="22" y="7"/>
                  </a:cubicBezTo>
                  <a:cubicBezTo>
                    <a:pt x="29" y="7"/>
                    <a:pt x="31" y="16"/>
                    <a:pt x="32" y="21"/>
                  </a:cubicBezTo>
                  <a:cubicBezTo>
                    <a:pt x="34" y="32"/>
                    <a:pt x="33" y="44"/>
                    <a:pt x="32" y="55"/>
                  </a:cubicBezTo>
                  <a:cubicBezTo>
                    <a:pt x="32" y="61"/>
                    <a:pt x="31" y="67"/>
                    <a:pt x="31" y="73"/>
                  </a:cubicBezTo>
                  <a:cubicBezTo>
                    <a:pt x="30" y="80"/>
                    <a:pt x="30" y="88"/>
                    <a:pt x="24" y="92"/>
                  </a:cubicBezTo>
                  <a:cubicBezTo>
                    <a:pt x="16" y="97"/>
                    <a:pt x="14" y="86"/>
                    <a:pt x="14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2" y="55"/>
                    <a:pt x="12" y="47"/>
                    <a:pt x="14" y="39"/>
                  </a:cubicBezTo>
                  <a:cubicBezTo>
                    <a:pt x="14" y="37"/>
                    <a:pt x="15" y="36"/>
                    <a:pt x="15" y="34"/>
                  </a:cubicBezTo>
                  <a:cubicBezTo>
                    <a:pt x="18" y="29"/>
                    <a:pt x="24" y="36"/>
                    <a:pt x="25" y="39"/>
                  </a:cubicBezTo>
                  <a:cubicBezTo>
                    <a:pt x="25" y="42"/>
                    <a:pt x="25" y="45"/>
                    <a:pt x="25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2" y="73"/>
                    <a:pt x="25" y="74"/>
                    <a:pt x="25" y="72"/>
                  </a:cubicBezTo>
                  <a:cubicBezTo>
                    <a:pt x="27" y="64"/>
                    <a:pt x="27" y="56"/>
                    <a:pt x="28" y="48"/>
                  </a:cubicBezTo>
                  <a:cubicBezTo>
                    <a:pt x="28" y="42"/>
                    <a:pt x="28" y="32"/>
                    <a:pt x="21" y="30"/>
                  </a:cubicBezTo>
                  <a:cubicBezTo>
                    <a:pt x="12" y="28"/>
                    <a:pt x="11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1" y="95"/>
                    <a:pt x="20" y="95"/>
                  </a:cubicBezTo>
                  <a:cubicBezTo>
                    <a:pt x="31" y="95"/>
                    <a:pt x="33" y="82"/>
                    <a:pt x="34" y="73"/>
                  </a:cubicBezTo>
                  <a:cubicBezTo>
                    <a:pt x="35" y="60"/>
                    <a:pt x="36" y="46"/>
                    <a:pt x="36" y="33"/>
                  </a:cubicBezTo>
                  <a:cubicBezTo>
                    <a:pt x="35" y="23"/>
                    <a:pt x="35" y="11"/>
                    <a:pt x="27" y="5"/>
                  </a:cubicBezTo>
                  <a:cubicBezTo>
                    <a:pt x="19" y="0"/>
                    <a:pt x="11" y="8"/>
                    <a:pt x="7" y="14"/>
                  </a:cubicBezTo>
                  <a:cubicBezTo>
                    <a:pt x="4" y="19"/>
                    <a:pt x="3" y="26"/>
                    <a:pt x="3" y="31"/>
                  </a:cubicBezTo>
                  <a:cubicBezTo>
                    <a:pt x="2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76"/>
            <p:cNvSpPr>
              <a:spLocks/>
            </p:cNvSpPr>
            <p:nvPr/>
          </p:nvSpPr>
          <p:spPr bwMode="auto">
            <a:xfrm>
              <a:off x="374650" y="6529388"/>
              <a:ext cx="131763" cy="361950"/>
            </a:xfrm>
            <a:custGeom>
              <a:avLst/>
              <a:gdLst>
                <a:gd name="T0" fmla="*/ 3 w 35"/>
                <a:gd name="T1" fmla="*/ 54 h 96"/>
                <a:gd name="T2" fmla="*/ 9 w 35"/>
                <a:gd name="T3" fmla="*/ 15 h 96"/>
                <a:gd name="T4" fmla="*/ 21 w 35"/>
                <a:gd name="T5" fmla="*/ 6 h 96"/>
                <a:gd name="T6" fmla="*/ 31 w 35"/>
                <a:gd name="T7" fmla="*/ 20 h 96"/>
                <a:gd name="T8" fmla="*/ 31 w 35"/>
                <a:gd name="T9" fmla="*/ 55 h 96"/>
                <a:gd name="T10" fmla="*/ 30 w 35"/>
                <a:gd name="T11" fmla="*/ 73 h 96"/>
                <a:gd name="T12" fmla="*/ 23 w 35"/>
                <a:gd name="T13" fmla="*/ 91 h 96"/>
                <a:gd name="T14" fmla="*/ 13 w 35"/>
                <a:gd name="T15" fmla="*/ 80 h 96"/>
                <a:gd name="T16" fmla="*/ 11 w 35"/>
                <a:gd name="T17" fmla="*/ 62 h 96"/>
                <a:gd name="T18" fmla="*/ 13 w 35"/>
                <a:gd name="T19" fmla="*/ 38 h 96"/>
                <a:gd name="T20" fmla="*/ 15 w 35"/>
                <a:gd name="T21" fmla="*/ 34 h 96"/>
                <a:gd name="T22" fmla="*/ 24 w 35"/>
                <a:gd name="T23" fmla="*/ 39 h 96"/>
                <a:gd name="T24" fmla="*/ 24 w 35"/>
                <a:gd name="T25" fmla="*/ 47 h 96"/>
                <a:gd name="T26" fmla="*/ 22 w 35"/>
                <a:gd name="T27" fmla="*/ 71 h 96"/>
                <a:gd name="T28" fmla="*/ 24 w 35"/>
                <a:gd name="T29" fmla="*/ 71 h 96"/>
                <a:gd name="T30" fmla="*/ 27 w 35"/>
                <a:gd name="T31" fmla="*/ 47 h 96"/>
                <a:gd name="T32" fmla="*/ 20 w 35"/>
                <a:gd name="T33" fmla="*/ 30 h 96"/>
                <a:gd name="T34" fmla="*/ 9 w 35"/>
                <a:gd name="T35" fmla="*/ 44 h 96"/>
                <a:gd name="T36" fmla="*/ 10 w 35"/>
                <a:gd name="T37" fmla="*/ 75 h 96"/>
                <a:gd name="T38" fmla="*/ 19 w 35"/>
                <a:gd name="T39" fmla="*/ 95 h 96"/>
                <a:gd name="T40" fmla="*/ 33 w 35"/>
                <a:gd name="T41" fmla="*/ 73 h 96"/>
                <a:gd name="T42" fmla="*/ 35 w 35"/>
                <a:gd name="T43" fmla="*/ 32 h 96"/>
                <a:gd name="T44" fmla="*/ 26 w 35"/>
                <a:gd name="T45" fmla="*/ 5 h 96"/>
                <a:gd name="T46" fmla="*/ 7 w 35"/>
                <a:gd name="T47" fmla="*/ 14 h 96"/>
                <a:gd name="T48" fmla="*/ 2 w 35"/>
                <a:gd name="T49" fmla="*/ 31 h 96"/>
                <a:gd name="T50" fmla="*/ 0 w 35"/>
                <a:gd name="T51" fmla="*/ 54 h 96"/>
                <a:gd name="T52" fmla="*/ 3 w 35"/>
                <a:gd name="T53" fmla="*/ 5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6">
                  <a:moveTo>
                    <a:pt x="3" y="54"/>
                  </a:moveTo>
                  <a:cubicBezTo>
                    <a:pt x="4" y="42"/>
                    <a:pt x="3" y="27"/>
                    <a:pt x="9" y="15"/>
                  </a:cubicBezTo>
                  <a:cubicBezTo>
                    <a:pt x="11" y="11"/>
                    <a:pt x="16" y="6"/>
                    <a:pt x="21" y="6"/>
                  </a:cubicBezTo>
                  <a:cubicBezTo>
                    <a:pt x="28" y="6"/>
                    <a:pt x="30" y="15"/>
                    <a:pt x="31" y="20"/>
                  </a:cubicBezTo>
                  <a:cubicBezTo>
                    <a:pt x="33" y="31"/>
                    <a:pt x="32" y="44"/>
                    <a:pt x="31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79"/>
                    <a:pt x="29" y="87"/>
                    <a:pt x="23" y="91"/>
                  </a:cubicBezTo>
                  <a:cubicBezTo>
                    <a:pt x="15" y="96"/>
                    <a:pt x="14" y="85"/>
                    <a:pt x="13" y="80"/>
                  </a:cubicBezTo>
                  <a:cubicBezTo>
                    <a:pt x="13" y="74"/>
                    <a:pt x="12" y="68"/>
                    <a:pt x="11" y="62"/>
                  </a:cubicBezTo>
                  <a:cubicBezTo>
                    <a:pt x="11" y="54"/>
                    <a:pt x="11" y="46"/>
                    <a:pt x="13" y="38"/>
                  </a:cubicBezTo>
                  <a:cubicBezTo>
                    <a:pt x="14" y="37"/>
                    <a:pt x="14" y="35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4" y="42"/>
                    <a:pt x="24" y="44"/>
                    <a:pt x="24" y="47"/>
                  </a:cubicBezTo>
                  <a:cubicBezTo>
                    <a:pt x="24" y="55"/>
                    <a:pt x="24" y="63"/>
                    <a:pt x="22" y="71"/>
                  </a:cubicBezTo>
                  <a:cubicBezTo>
                    <a:pt x="21" y="72"/>
                    <a:pt x="24" y="73"/>
                    <a:pt x="24" y="71"/>
                  </a:cubicBezTo>
                  <a:cubicBezTo>
                    <a:pt x="27" y="64"/>
                    <a:pt x="27" y="55"/>
                    <a:pt x="27" y="47"/>
                  </a:cubicBezTo>
                  <a:cubicBezTo>
                    <a:pt x="27" y="41"/>
                    <a:pt x="28" y="32"/>
                    <a:pt x="20" y="30"/>
                  </a:cubicBezTo>
                  <a:cubicBezTo>
                    <a:pt x="12" y="27"/>
                    <a:pt x="10" y="37"/>
                    <a:pt x="9" y="44"/>
                  </a:cubicBezTo>
                  <a:cubicBezTo>
                    <a:pt x="8" y="54"/>
                    <a:pt x="8" y="65"/>
                    <a:pt x="10" y="75"/>
                  </a:cubicBezTo>
                  <a:cubicBezTo>
                    <a:pt x="10" y="81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4" y="59"/>
                    <a:pt x="35" y="46"/>
                    <a:pt x="35" y="32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5"/>
                    <a:pt x="2" y="31"/>
                  </a:cubicBezTo>
                  <a:cubicBezTo>
                    <a:pt x="1" y="38"/>
                    <a:pt x="1" y="46"/>
                    <a:pt x="0" y="54"/>
                  </a:cubicBezTo>
                  <a:cubicBezTo>
                    <a:pt x="0" y="56"/>
                    <a:pt x="2" y="56"/>
                    <a:pt x="3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77"/>
            <p:cNvSpPr>
              <a:spLocks/>
            </p:cNvSpPr>
            <p:nvPr/>
          </p:nvSpPr>
          <p:spPr bwMode="auto">
            <a:xfrm>
              <a:off x="5880100" y="5834063"/>
              <a:ext cx="131763" cy="365125"/>
            </a:xfrm>
            <a:custGeom>
              <a:avLst/>
              <a:gdLst>
                <a:gd name="T0" fmla="*/ 3 w 35"/>
                <a:gd name="T1" fmla="*/ 55 h 97"/>
                <a:gd name="T2" fmla="*/ 9 w 35"/>
                <a:gd name="T3" fmla="*/ 16 h 97"/>
                <a:gd name="T4" fmla="*/ 21 w 35"/>
                <a:gd name="T5" fmla="*/ 7 h 97"/>
                <a:gd name="T6" fmla="*/ 32 w 35"/>
                <a:gd name="T7" fmla="*/ 21 h 97"/>
                <a:gd name="T8" fmla="*/ 32 w 35"/>
                <a:gd name="T9" fmla="*/ 55 h 97"/>
                <a:gd name="T10" fmla="*/ 30 w 35"/>
                <a:gd name="T11" fmla="*/ 73 h 97"/>
                <a:gd name="T12" fmla="*/ 23 w 35"/>
                <a:gd name="T13" fmla="*/ 92 h 97"/>
                <a:gd name="T14" fmla="*/ 13 w 35"/>
                <a:gd name="T15" fmla="*/ 81 h 97"/>
                <a:gd name="T16" fmla="*/ 12 w 35"/>
                <a:gd name="T17" fmla="*/ 63 h 97"/>
                <a:gd name="T18" fmla="*/ 14 w 35"/>
                <a:gd name="T19" fmla="*/ 39 h 97"/>
                <a:gd name="T20" fmla="*/ 15 w 35"/>
                <a:gd name="T21" fmla="*/ 34 h 97"/>
                <a:gd name="T22" fmla="*/ 24 w 35"/>
                <a:gd name="T23" fmla="*/ 39 h 97"/>
                <a:gd name="T24" fmla="*/ 24 w 35"/>
                <a:gd name="T25" fmla="*/ 48 h 97"/>
                <a:gd name="T26" fmla="*/ 22 w 35"/>
                <a:gd name="T27" fmla="*/ 71 h 97"/>
                <a:gd name="T28" fmla="*/ 25 w 35"/>
                <a:gd name="T29" fmla="*/ 72 h 97"/>
                <a:gd name="T30" fmla="*/ 27 w 35"/>
                <a:gd name="T31" fmla="*/ 48 h 97"/>
                <a:gd name="T32" fmla="*/ 21 w 35"/>
                <a:gd name="T33" fmla="*/ 30 h 97"/>
                <a:gd name="T34" fmla="*/ 10 w 35"/>
                <a:gd name="T35" fmla="*/ 44 h 97"/>
                <a:gd name="T36" fmla="*/ 10 w 35"/>
                <a:gd name="T37" fmla="*/ 76 h 97"/>
                <a:gd name="T38" fmla="*/ 19 w 35"/>
                <a:gd name="T39" fmla="*/ 95 h 97"/>
                <a:gd name="T40" fmla="*/ 33 w 35"/>
                <a:gd name="T41" fmla="*/ 73 h 97"/>
                <a:gd name="T42" fmla="*/ 35 w 35"/>
                <a:gd name="T43" fmla="*/ 33 h 97"/>
                <a:gd name="T44" fmla="*/ 26 w 35"/>
                <a:gd name="T45" fmla="*/ 5 h 97"/>
                <a:gd name="T46" fmla="*/ 7 w 35"/>
                <a:gd name="T47" fmla="*/ 14 h 97"/>
                <a:gd name="T48" fmla="*/ 2 w 35"/>
                <a:gd name="T49" fmla="*/ 31 h 97"/>
                <a:gd name="T50" fmla="*/ 0 w 35"/>
                <a:gd name="T51" fmla="*/ 55 h 97"/>
                <a:gd name="T52" fmla="*/ 3 w 35"/>
                <a:gd name="T53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" h="97">
                  <a:moveTo>
                    <a:pt x="3" y="55"/>
                  </a:moveTo>
                  <a:cubicBezTo>
                    <a:pt x="4" y="42"/>
                    <a:pt x="3" y="27"/>
                    <a:pt x="9" y="16"/>
                  </a:cubicBezTo>
                  <a:cubicBezTo>
                    <a:pt x="12" y="11"/>
                    <a:pt x="16" y="7"/>
                    <a:pt x="21" y="7"/>
                  </a:cubicBezTo>
                  <a:cubicBezTo>
                    <a:pt x="28" y="7"/>
                    <a:pt x="31" y="16"/>
                    <a:pt x="32" y="21"/>
                  </a:cubicBezTo>
                  <a:cubicBezTo>
                    <a:pt x="33" y="32"/>
                    <a:pt x="32" y="44"/>
                    <a:pt x="32" y="55"/>
                  </a:cubicBezTo>
                  <a:cubicBezTo>
                    <a:pt x="31" y="61"/>
                    <a:pt x="31" y="67"/>
                    <a:pt x="30" y="73"/>
                  </a:cubicBezTo>
                  <a:cubicBezTo>
                    <a:pt x="30" y="80"/>
                    <a:pt x="29" y="88"/>
                    <a:pt x="23" y="92"/>
                  </a:cubicBezTo>
                  <a:cubicBezTo>
                    <a:pt x="16" y="97"/>
                    <a:pt x="14" y="86"/>
                    <a:pt x="13" y="81"/>
                  </a:cubicBezTo>
                  <a:cubicBezTo>
                    <a:pt x="13" y="75"/>
                    <a:pt x="12" y="69"/>
                    <a:pt x="12" y="63"/>
                  </a:cubicBezTo>
                  <a:cubicBezTo>
                    <a:pt x="11" y="55"/>
                    <a:pt x="12" y="47"/>
                    <a:pt x="14" y="39"/>
                  </a:cubicBezTo>
                  <a:cubicBezTo>
                    <a:pt x="14" y="37"/>
                    <a:pt x="14" y="36"/>
                    <a:pt x="15" y="34"/>
                  </a:cubicBezTo>
                  <a:cubicBezTo>
                    <a:pt x="18" y="29"/>
                    <a:pt x="24" y="36"/>
                    <a:pt x="24" y="39"/>
                  </a:cubicBezTo>
                  <a:cubicBezTo>
                    <a:pt x="25" y="42"/>
                    <a:pt x="24" y="45"/>
                    <a:pt x="24" y="48"/>
                  </a:cubicBezTo>
                  <a:cubicBezTo>
                    <a:pt x="24" y="55"/>
                    <a:pt x="24" y="64"/>
                    <a:pt x="22" y="71"/>
                  </a:cubicBezTo>
                  <a:cubicBezTo>
                    <a:pt x="21" y="73"/>
                    <a:pt x="24" y="74"/>
                    <a:pt x="25" y="72"/>
                  </a:cubicBezTo>
                  <a:cubicBezTo>
                    <a:pt x="27" y="64"/>
                    <a:pt x="27" y="55"/>
                    <a:pt x="27" y="48"/>
                  </a:cubicBezTo>
                  <a:cubicBezTo>
                    <a:pt x="27" y="42"/>
                    <a:pt x="28" y="32"/>
                    <a:pt x="21" y="30"/>
                  </a:cubicBezTo>
                  <a:cubicBezTo>
                    <a:pt x="12" y="28"/>
                    <a:pt x="10" y="38"/>
                    <a:pt x="10" y="44"/>
                  </a:cubicBezTo>
                  <a:cubicBezTo>
                    <a:pt x="8" y="55"/>
                    <a:pt x="9" y="65"/>
                    <a:pt x="10" y="76"/>
                  </a:cubicBezTo>
                  <a:cubicBezTo>
                    <a:pt x="11" y="82"/>
                    <a:pt x="10" y="95"/>
                    <a:pt x="19" y="95"/>
                  </a:cubicBezTo>
                  <a:cubicBezTo>
                    <a:pt x="31" y="95"/>
                    <a:pt x="32" y="82"/>
                    <a:pt x="33" y="73"/>
                  </a:cubicBezTo>
                  <a:cubicBezTo>
                    <a:pt x="35" y="60"/>
                    <a:pt x="35" y="46"/>
                    <a:pt x="35" y="33"/>
                  </a:cubicBezTo>
                  <a:cubicBezTo>
                    <a:pt x="35" y="23"/>
                    <a:pt x="35" y="11"/>
                    <a:pt x="26" y="5"/>
                  </a:cubicBezTo>
                  <a:cubicBezTo>
                    <a:pt x="19" y="0"/>
                    <a:pt x="10" y="8"/>
                    <a:pt x="7" y="14"/>
                  </a:cubicBezTo>
                  <a:cubicBezTo>
                    <a:pt x="4" y="19"/>
                    <a:pt x="3" y="26"/>
                    <a:pt x="2" y="31"/>
                  </a:cubicBezTo>
                  <a:cubicBezTo>
                    <a:pt x="1" y="39"/>
                    <a:pt x="1" y="47"/>
                    <a:pt x="0" y="55"/>
                  </a:cubicBezTo>
                  <a:cubicBezTo>
                    <a:pt x="0" y="56"/>
                    <a:pt x="3" y="56"/>
                    <a:pt x="3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78"/>
            <p:cNvSpPr>
              <a:spLocks/>
            </p:cNvSpPr>
            <p:nvPr/>
          </p:nvSpPr>
          <p:spPr bwMode="auto">
            <a:xfrm>
              <a:off x="4691063" y="4948238"/>
              <a:ext cx="338138" cy="222250"/>
            </a:xfrm>
            <a:custGeom>
              <a:avLst/>
              <a:gdLst>
                <a:gd name="T0" fmla="*/ 41 w 90"/>
                <a:gd name="T1" fmla="*/ 48 h 59"/>
                <a:gd name="T2" fmla="*/ 9 w 90"/>
                <a:gd name="T3" fmla="*/ 25 h 59"/>
                <a:gd name="T4" fmla="*/ 7 w 90"/>
                <a:gd name="T5" fmla="*/ 10 h 59"/>
                <a:gd name="T6" fmla="*/ 24 w 90"/>
                <a:gd name="T7" fmla="*/ 7 h 59"/>
                <a:gd name="T8" fmla="*/ 55 w 90"/>
                <a:gd name="T9" fmla="*/ 22 h 59"/>
                <a:gd name="T10" fmla="*/ 70 w 90"/>
                <a:gd name="T11" fmla="*/ 31 h 59"/>
                <a:gd name="T12" fmla="*/ 84 w 90"/>
                <a:gd name="T13" fmla="*/ 46 h 59"/>
                <a:gd name="T14" fmla="*/ 70 w 90"/>
                <a:gd name="T15" fmla="*/ 50 h 59"/>
                <a:gd name="T16" fmla="*/ 53 w 90"/>
                <a:gd name="T17" fmla="*/ 44 h 59"/>
                <a:gd name="T18" fmla="*/ 32 w 90"/>
                <a:gd name="T19" fmla="*/ 31 h 59"/>
                <a:gd name="T20" fmla="*/ 29 w 90"/>
                <a:gd name="T21" fmla="*/ 28 h 59"/>
                <a:gd name="T22" fmla="*/ 37 w 90"/>
                <a:gd name="T23" fmla="*/ 22 h 59"/>
                <a:gd name="T24" fmla="*/ 44 w 90"/>
                <a:gd name="T25" fmla="*/ 26 h 59"/>
                <a:gd name="T26" fmla="*/ 65 w 90"/>
                <a:gd name="T27" fmla="*/ 38 h 59"/>
                <a:gd name="T28" fmla="*/ 66 w 90"/>
                <a:gd name="T29" fmla="*/ 36 h 59"/>
                <a:gd name="T30" fmla="*/ 46 w 90"/>
                <a:gd name="T31" fmla="*/ 23 h 59"/>
                <a:gd name="T32" fmla="*/ 27 w 90"/>
                <a:gd name="T33" fmla="*/ 21 h 59"/>
                <a:gd name="T34" fmla="*/ 35 w 90"/>
                <a:gd name="T35" fmla="*/ 37 h 59"/>
                <a:gd name="T36" fmla="*/ 64 w 90"/>
                <a:gd name="T37" fmla="*/ 51 h 59"/>
                <a:gd name="T38" fmla="*/ 85 w 90"/>
                <a:gd name="T39" fmla="*/ 51 h 59"/>
                <a:gd name="T40" fmla="*/ 72 w 90"/>
                <a:gd name="T41" fmla="*/ 29 h 59"/>
                <a:gd name="T42" fmla="*/ 36 w 90"/>
                <a:gd name="T43" fmla="*/ 9 h 59"/>
                <a:gd name="T44" fmla="*/ 7 w 90"/>
                <a:gd name="T45" fmla="*/ 5 h 59"/>
                <a:gd name="T46" fmla="*/ 7 w 90"/>
                <a:gd name="T47" fmla="*/ 27 h 59"/>
                <a:gd name="T48" fmla="*/ 20 w 90"/>
                <a:gd name="T49" fmla="*/ 38 h 59"/>
                <a:gd name="T50" fmla="*/ 40 w 90"/>
                <a:gd name="T51" fmla="*/ 51 h 59"/>
                <a:gd name="T52" fmla="*/ 41 w 90"/>
                <a:gd name="T53" fmla="*/ 4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0" h="59">
                  <a:moveTo>
                    <a:pt x="41" y="48"/>
                  </a:moveTo>
                  <a:cubicBezTo>
                    <a:pt x="31" y="41"/>
                    <a:pt x="17" y="36"/>
                    <a:pt x="9" y="25"/>
                  </a:cubicBezTo>
                  <a:cubicBezTo>
                    <a:pt x="6" y="21"/>
                    <a:pt x="4" y="15"/>
                    <a:pt x="7" y="10"/>
                  </a:cubicBezTo>
                  <a:cubicBezTo>
                    <a:pt x="9" y="4"/>
                    <a:pt x="18" y="6"/>
                    <a:pt x="24" y="7"/>
                  </a:cubicBezTo>
                  <a:cubicBezTo>
                    <a:pt x="34" y="11"/>
                    <a:pt x="45" y="17"/>
                    <a:pt x="55" y="22"/>
                  </a:cubicBezTo>
                  <a:cubicBezTo>
                    <a:pt x="60" y="25"/>
                    <a:pt x="65" y="28"/>
                    <a:pt x="70" y="31"/>
                  </a:cubicBezTo>
                  <a:cubicBezTo>
                    <a:pt x="76" y="35"/>
                    <a:pt x="83" y="39"/>
                    <a:pt x="84" y="46"/>
                  </a:cubicBezTo>
                  <a:cubicBezTo>
                    <a:pt x="85" y="55"/>
                    <a:pt x="74" y="52"/>
                    <a:pt x="70" y="50"/>
                  </a:cubicBezTo>
                  <a:cubicBezTo>
                    <a:pt x="64" y="48"/>
                    <a:pt x="58" y="46"/>
                    <a:pt x="53" y="44"/>
                  </a:cubicBezTo>
                  <a:cubicBezTo>
                    <a:pt x="45" y="40"/>
                    <a:pt x="38" y="37"/>
                    <a:pt x="32" y="31"/>
                  </a:cubicBezTo>
                  <a:cubicBezTo>
                    <a:pt x="30" y="30"/>
                    <a:pt x="29" y="29"/>
                    <a:pt x="29" y="28"/>
                  </a:cubicBezTo>
                  <a:cubicBezTo>
                    <a:pt x="25" y="23"/>
                    <a:pt x="34" y="21"/>
                    <a:pt x="37" y="22"/>
                  </a:cubicBezTo>
                  <a:cubicBezTo>
                    <a:pt x="40" y="23"/>
                    <a:pt x="42" y="24"/>
                    <a:pt x="44" y="26"/>
                  </a:cubicBezTo>
                  <a:cubicBezTo>
                    <a:pt x="51" y="29"/>
                    <a:pt x="59" y="33"/>
                    <a:pt x="65" y="38"/>
                  </a:cubicBezTo>
                  <a:cubicBezTo>
                    <a:pt x="66" y="39"/>
                    <a:pt x="68" y="37"/>
                    <a:pt x="66" y="36"/>
                  </a:cubicBezTo>
                  <a:cubicBezTo>
                    <a:pt x="61" y="31"/>
                    <a:pt x="53" y="27"/>
                    <a:pt x="46" y="23"/>
                  </a:cubicBezTo>
                  <a:cubicBezTo>
                    <a:pt x="41" y="20"/>
                    <a:pt x="33" y="16"/>
                    <a:pt x="27" y="21"/>
                  </a:cubicBezTo>
                  <a:cubicBezTo>
                    <a:pt x="21" y="28"/>
                    <a:pt x="30" y="34"/>
                    <a:pt x="35" y="37"/>
                  </a:cubicBezTo>
                  <a:cubicBezTo>
                    <a:pt x="44" y="43"/>
                    <a:pt x="54" y="48"/>
                    <a:pt x="64" y="51"/>
                  </a:cubicBezTo>
                  <a:cubicBezTo>
                    <a:pt x="69" y="53"/>
                    <a:pt x="81" y="59"/>
                    <a:pt x="85" y="51"/>
                  </a:cubicBezTo>
                  <a:cubicBezTo>
                    <a:pt x="90" y="41"/>
                    <a:pt x="79" y="33"/>
                    <a:pt x="72" y="29"/>
                  </a:cubicBezTo>
                  <a:cubicBezTo>
                    <a:pt x="60" y="22"/>
                    <a:pt x="48" y="15"/>
                    <a:pt x="36" y="9"/>
                  </a:cubicBezTo>
                  <a:cubicBezTo>
                    <a:pt x="27" y="5"/>
                    <a:pt x="17" y="0"/>
                    <a:pt x="7" y="5"/>
                  </a:cubicBezTo>
                  <a:cubicBezTo>
                    <a:pt x="0" y="10"/>
                    <a:pt x="3" y="21"/>
                    <a:pt x="7" y="27"/>
                  </a:cubicBezTo>
                  <a:cubicBezTo>
                    <a:pt x="10" y="32"/>
                    <a:pt x="15" y="35"/>
                    <a:pt x="20" y="38"/>
                  </a:cubicBezTo>
                  <a:cubicBezTo>
                    <a:pt x="27" y="42"/>
                    <a:pt x="34" y="46"/>
                    <a:pt x="40" y="51"/>
                  </a:cubicBezTo>
                  <a:cubicBezTo>
                    <a:pt x="42" y="52"/>
                    <a:pt x="43" y="49"/>
                    <a:pt x="41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79"/>
            <p:cNvSpPr>
              <a:spLocks/>
            </p:cNvSpPr>
            <p:nvPr/>
          </p:nvSpPr>
          <p:spPr bwMode="auto">
            <a:xfrm>
              <a:off x="7700963" y="5014913"/>
              <a:ext cx="288925" cy="282575"/>
            </a:xfrm>
            <a:custGeom>
              <a:avLst/>
              <a:gdLst>
                <a:gd name="T0" fmla="*/ 24 w 77"/>
                <a:gd name="T1" fmla="*/ 27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4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2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7 h 75"/>
                <a:gd name="T40" fmla="*/ 32 w 77"/>
                <a:gd name="T41" fmla="*/ 61 h 75"/>
                <a:gd name="T42" fmla="*/ 62 w 77"/>
                <a:gd name="T43" fmla="*/ 35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7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2"/>
                    <a:pt x="71" y="19"/>
                    <a:pt x="68" y="24"/>
                  </a:cubicBezTo>
                  <a:cubicBezTo>
                    <a:pt x="62" y="33"/>
                    <a:pt x="52" y="41"/>
                    <a:pt x="43" y="48"/>
                  </a:cubicBezTo>
                  <a:cubicBezTo>
                    <a:pt x="39" y="52"/>
                    <a:pt x="34" y="56"/>
                    <a:pt x="30" y="59"/>
                  </a:cubicBezTo>
                  <a:cubicBezTo>
                    <a:pt x="24" y="63"/>
                    <a:pt x="19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2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2"/>
                  </a:cubicBezTo>
                  <a:cubicBezTo>
                    <a:pt x="24" y="53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8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7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5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7"/>
                    <a:pt x="40" y="10"/>
                  </a:cubicBezTo>
                  <a:cubicBezTo>
                    <a:pt x="34" y="15"/>
                    <a:pt x="28" y="20"/>
                    <a:pt x="22" y="24"/>
                  </a:cubicBezTo>
                  <a:cubicBezTo>
                    <a:pt x="21" y="26"/>
                    <a:pt x="23" y="28"/>
                    <a:pt x="2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80"/>
            <p:cNvSpPr>
              <a:spLocks/>
            </p:cNvSpPr>
            <p:nvPr/>
          </p:nvSpPr>
          <p:spPr bwMode="auto">
            <a:xfrm>
              <a:off x="4086225" y="6672263"/>
              <a:ext cx="288925" cy="282575"/>
            </a:xfrm>
            <a:custGeom>
              <a:avLst/>
              <a:gdLst>
                <a:gd name="T0" fmla="*/ 24 w 77"/>
                <a:gd name="T1" fmla="*/ 26 h 75"/>
                <a:gd name="T2" fmla="*/ 56 w 77"/>
                <a:gd name="T3" fmla="*/ 4 h 75"/>
                <a:gd name="T4" fmla="*/ 71 w 77"/>
                <a:gd name="T5" fmla="*/ 7 h 75"/>
                <a:gd name="T6" fmla="*/ 68 w 77"/>
                <a:gd name="T7" fmla="*/ 23 h 75"/>
                <a:gd name="T8" fmla="*/ 43 w 77"/>
                <a:gd name="T9" fmla="*/ 48 h 75"/>
                <a:gd name="T10" fmla="*/ 30 w 77"/>
                <a:gd name="T11" fmla="*/ 59 h 75"/>
                <a:gd name="T12" fmla="*/ 12 w 77"/>
                <a:gd name="T13" fmla="*/ 67 h 75"/>
                <a:gd name="T14" fmla="*/ 12 w 77"/>
                <a:gd name="T15" fmla="*/ 52 h 75"/>
                <a:gd name="T16" fmla="*/ 24 w 77"/>
                <a:gd name="T17" fmla="*/ 39 h 75"/>
                <a:gd name="T18" fmla="*/ 43 w 77"/>
                <a:gd name="T19" fmla="*/ 23 h 75"/>
                <a:gd name="T20" fmla="*/ 47 w 77"/>
                <a:gd name="T21" fmla="*/ 21 h 75"/>
                <a:gd name="T22" fmla="*/ 50 w 77"/>
                <a:gd name="T23" fmla="*/ 31 h 75"/>
                <a:gd name="T24" fmla="*/ 44 w 77"/>
                <a:gd name="T25" fmla="*/ 37 h 75"/>
                <a:gd name="T26" fmla="*/ 25 w 77"/>
                <a:gd name="T27" fmla="*/ 51 h 75"/>
                <a:gd name="T28" fmla="*/ 27 w 77"/>
                <a:gd name="T29" fmla="*/ 54 h 75"/>
                <a:gd name="T30" fmla="*/ 46 w 77"/>
                <a:gd name="T31" fmla="*/ 39 h 75"/>
                <a:gd name="T32" fmla="*/ 54 w 77"/>
                <a:gd name="T33" fmla="*/ 22 h 75"/>
                <a:gd name="T34" fmla="*/ 36 w 77"/>
                <a:gd name="T35" fmla="*/ 24 h 75"/>
                <a:gd name="T36" fmla="*/ 14 w 77"/>
                <a:gd name="T37" fmla="*/ 46 h 75"/>
                <a:gd name="T38" fmla="*/ 6 w 77"/>
                <a:gd name="T39" fmla="*/ 66 h 75"/>
                <a:gd name="T40" fmla="*/ 32 w 77"/>
                <a:gd name="T41" fmla="*/ 61 h 75"/>
                <a:gd name="T42" fmla="*/ 62 w 77"/>
                <a:gd name="T43" fmla="*/ 34 h 75"/>
                <a:gd name="T44" fmla="*/ 76 w 77"/>
                <a:gd name="T45" fmla="*/ 9 h 75"/>
                <a:gd name="T46" fmla="*/ 56 w 77"/>
                <a:gd name="T47" fmla="*/ 1 h 75"/>
                <a:gd name="T48" fmla="*/ 40 w 77"/>
                <a:gd name="T49" fmla="*/ 10 h 75"/>
                <a:gd name="T50" fmla="*/ 22 w 77"/>
                <a:gd name="T51" fmla="*/ 24 h 75"/>
                <a:gd name="T52" fmla="*/ 24 w 77"/>
                <a:gd name="T53" fmla="*/ 2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5">
                  <a:moveTo>
                    <a:pt x="24" y="26"/>
                  </a:moveTo>
                  <a:cubicBezTo>
                    <a:pt x="34" y="19"/>
                    <a:pt x="44" y="8"/>
                    <a:pt x="56" y="4"/>
                  </a:cubicBezTo>
                  <a:cubicBezTo>
                    <a:pt x="61" y="3"/>
                    <a:pt x="67" y="3"/>
                    <a:pt x="71" y="7"/>
                  </a:cubicBezTo>
                  <a:cubicBezTo>
                    <a:pt x="76" y="11"/>
                    <a:pt x="71" y="19"/>
                    <a:pt x="68" y="23"/>
                  </a:cubicBezTo>
                  <a:cubicBezTo>
                    <a:pt x="62" y="33"/>
                    <a:pt x="52" y="40"/>
                    <a:pt x="43" y="48"/>
                  </a:cubicBezTo>
                  <a:cubicBezTo>
                    <a:pt x="39" y="51"/>
                    <a:pt x="34" y="55"/>
                    <a:pt x="30" y="59"/>
                  </a:cubicBezTo>
                  <a:cubicBezTo>
                    <a:pt x="24" y="63"/>
                    <a:pt x="18" y="68"/>
                    <a:pt x="12" y="67"/>
                  </a:cubicBezTo>
                  <a:cubicBezTo>
                    <a:pt x="3" y="65"/>
                    <a:pt x="9" y="56"/>
                    <a:pt x="12" y="52"/>
                  </a:cubicBezTo>
                  <a:cubicBezTo>
                    <a:pt x="16" y="48"/>
                    <a:pt x="20" y="43"/>
                    <a:pt x="24" y="39"/>
                  </a:cubicBezTo>
                  <a:cubicBezTo>
                    <a:pt x="30" y="33"/>
                    <a:pt x="36" y="27"/>
                    <a:pt x="43" y="23"/>
                  </a:cubicBezTo>
                  <a:cubicBezTo>
                    <a:pt x="44" y="22"/>
                    <a:pt x="46" y="21"/>
                    <a:pt x="47" y="21"/>
                  </a:cubicBezTo>
                  <a:cubicBezTo>
                    <a:pt x="53" y="20"/>
                    <a:pt x="52" y="29"/>
                    <a:pt x="50" y="31"/>
                  </a:cubicBezTo>
                  <a:cubicBezTo>
                    <a:pt x="48" y="33"/>
                    <a:pt x="46" y="35"/>
                    <a:pt x="44" y="37"/>
                  </a:cubicBezTo>
                  <a:cubicBezTo>
                    <a:pt x="38" y="42"/>
                    <a:pt x="32" y="48"/>
                    <a:pt x="25" y="51"/>
                  </a:cubicBezTo>
                  <a:cubicBezTo>
                    <a:pt x="24" y="52"/>
                    <a:pt x="25" y="55"/>
                    <a:pt x="27" y="54"/>
                  </a:cubicBezTo>
                  <a:cubicBezTo>
                    <a:pt x="34" y="50"/>
                    <a:pt x="40" y="44"/>
                    <a:pt x="46" y="39"/>
                  </a:cubicBezTo>
                  <a:cubicBezTo>
                    <a:pt x="50" y="35"/>
                    <a:pt x="57" y="29"/>
                    <a:pt x="54" y="22"/>
                  </a:cubicBezTo>
                  <a:cubicBezTo>
                    <a:pt x="49" y="14"/>
                    <a:pt x="41" y="20"/>
                    <a:pt x="36" y="24"/>
                  </a:cubicBezTo>
                  <a:cubicBezTo>
                    <a:pt x="27" y="30"/>
                    <a:pt x="20" y="38"/>
                    <a:pt x="14" y="46"/>
                  </a:cubicBezTo>
                  <a:cubicBezTo>
                    <a:pt x="10" y="51"/>
                    <a:pt x="0" y="60"/>
                    <a:pt x="6" y="66"/>
                  </a:cubicBezTo>
                  <a:cubicBezTo>
                    <a:pt x="14" y="75"/>
                    <a:pt x="25" y="67"/>
                    <a:pt x="32" y="61"/>
                  </a:cubicBezTo>
                  <a:cubicBezTo>
                    <a:pt x="42" y="53"/>
                    <a:pt x="53" y="44"/>
                    <a:pt x="62" y="34"/>
                  </a:cubicBezTo>
                  <a:cubicBezTo>
                    <a:pt x="69" y="28"/>
                    <a:pt x="77" y="20"/>
                    <a:pt x="76" y="9"/>
                  </a:cubicBezTo>
                  <a:cubicBezTo>
                    <a:pt x="74" y="0"/>
                    <a:pt x="62" y="0"/>
                    <a:pt x="56" y="1"/>
                  </a:cubicBezTo>
                  <a:cubicBezTo>
                    <a:pt x="50" y="3"/>
                    <a:pt x="45" y="6"/>
                    <a:pt x="40" y="10"/>
                  </a:cubicBezTo>
                  <a:cubicBezTo>
                    <a:pt x="34" y="14"/>
                    <a:pt x="28" y="19"/>
                    <a:pt x="22" y="24"/>
                  </a:cubicBezTo>
                  <a:cubicBezTo>
                    <a:pt x="21" y="25"/>
                    <a:pt x="23" y="27"/>
                    <a:pt x="2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81"/>
            <p:cNvSpPr>
              <a:spLocks noEditPoints="1"/>
            </p:cNvSpPr>
            <p:nvPr/>
          </p:nvSpPr>
          <p:spPr bwMode="auto">
            <a:xfrm>
              <a:off x="10298113" y="2925763"/>
              <a:ext cx="574675" cy="785813"/>
            </a:xfrm>
            <a:custGeom>
              <a:avLst/>
              <a:gdLst>
                <a:gd name="T0" fmla="*/ 134 w 153"/>
                <a:gd name="T1" fmla="*/ 57 h 209"/>
                <a:gd name="T2" fmla="*/ 152 w 153"/>
                <a:gd name="T3" fmla="*/ 23 h 209"/>
                <a:gd name="T4" fmla="*/ 116 w 153"/>
                <a:gd name="T5" fmla="*/ 1 h 209"/>
                <a:gd name="T6" fmla="*/ 29 w 153"/>
                <a:gd name="T7" fmla="*/ 138 h 209"/>
                <a:gd name="T8" fmla="*/ 0 w 153"/>
                <a:gd name="T9" fmla="*/ 188 h 209"/>
                <a:gd name="T10" fmla="*/ 39 w 153"/>
                <a:gd name="T11" fmla="*/ 208 h 209"/>
                <a:gd name="T12" fmla="*/ 26 w 153"/>
                <a:gd name="T13" fmla="*/ 188 h 209"/>
                <a:gd name="T14" fmla="*/ 37 w 153"/>
                <a:gd name="T15" fmla="*/ 206 h 209"/>
                <a:gd name="T16" fmla="*/ 61 w 153"/>
                <a:gd name="T17" fmla="*/ 96 h 209"/>
                <a:gd name="T18" fmla="*/ 118 w 153"/>
                <a:gd name="T19" fmla="*/ 3 h 209"/>
                <a:gd name="T20" fmla="*/ 147 w 153"/>
                <a:gd name="T21" fmla="*/ 28 h 209"/>
                <a:gd name="T22" fmla="*/ 146 w 153"/>
                <a:gd name="T23" fmla="*/ 30 h 209"/>
                <a:gd name="T24" fmla="*/ 144 w 153"/>
                <a:gd name="T25" fmla="*/ 35 h 209"/>
                <a:gd name="T26" fmla="*/ 126 w 153"/>
                <a:gd name="T27" fmla="*/ 28 h 209"/>
                <a:gd name="T28" fmla="*/ 139 w 153"/>
                <a:gd name="T29" fmla="*/ 43 h 209"/>
                <a:gd name="T30" fmla="*/ 138 w 153"/>
                <a:gd name="T31" fmla="*/ 45 h 209"/>
                <a:gd name="T32" fmla="*/ 118 w 153"/>
                <a:gd name="T33" fmla="*/ 40 h 209"/>
                <a:gd name="T34" fmla="*/ 127 w 153"/>
                <a:gd name="T35" fmla="*/ 63 h 209"/>
                <a:gd name="T36" fmla="*/ 109 w 153"/>
                <a:gd name="T37" fmla="*/ 54 h 209"/>
                <a:gd name="T38" fmla="*/ 122 w 153"/>
                <a:gd name="T39" fmla="*/ 71 h 209"/>
                <a:gd name="T40" fmla="*/ 108 w 153"/>
                <a:gd name="T41" fmla="*/ 65 h 209"/>
                <a:gd name="T42" fmla="*/ 118 w 153"/>
                <a:gd name="T43" fmla="*/ 77 h 209"/>
                <a:gd name="T44" fmla="*/ 99 w 153"/>
                <a:gd name="T45" fmla="*/ 69 h 209"/>
                <a:gd name="T46" fmla="*/ 112 w 153"/>
                <a:gd name="T47" fmla="*/ 86 h 209"/>
                <a:gd name="T48" fmla="*/ 111 w 153"/>
                <a:gd name="T49" fmla="*/ 88 h 209"/>
                <a:gd name="T50" fmla="*/ 100 w 153"/>
                <a:gd name="T51" fmla="*/ 86 h 209"/>
                <a:gd name="T52" fmla="*/ 99 w 153"/>
                <a:gd name="T53" fmla="*/ 88 h 209"/>
                <a:gd name="T54" fmla="*/ 104 w 153"/>
                <a:gd name="T55" fmla="*/ 99 h 209"/>
                <a:gd name="T56" fmla="*/ 103 w 153"/>
                <a:gd name="T57" fmla="*/ 101 h 209"/>
                <a:gd name="T58" fmla="*/ 84 w 153"/>
                <a:gd name="T59" fmla="*/ 95 h 209"/>
                <a:gd name="T60" fmla="*/ 98 w 153"/>
                <a:gd name="T61" fmla="*/ 108 h 209"/>
                <a:gd name="T62" fmla="*/ 80 w 153"/>
                <a:gd name="T63" fmla="*/ 105 h 209"/>
                <a:gd name="T64" fmla="*/ 92 w 153"/>
                <a:gd name="T65" fmla="*/ 118 h 209"/>
                <a:gd name="T66" fmla="*/ 71 w 153"/>
                <a:gd name="T67" fmla="*/ 111 h 209"/>
                <a:gd name="T68" fmla="*/ 87 w 153"/>
                <a:gd name="T69" fmla="*/ 125 h 209"/>
                <a:gd name="T70" fmla="*/ 70 w 153"/>
                <a:gd name="T71" fmla="*/ 121 h 209"/>
                <a:gd name="T72" fmla="*/ 83 w 153"/>
                <a:gd name="T73" fmla="*/ 132 h 209"/>
                <a:gd name="T74" fmla="*/ 63 w 153"/>
                <a:gd name="T75" fmla="*/ 127 h 209"/>
                <a:gd name="T76" fmla="*/ 77 w 153"/>
                <a:gd name="T77" fmla="*/ 141 h 209"/>
                <a:gd name="T78" fmla="*/ 60 w 153"/>
                <a:gd name="T79" fmla="*/ 135 h 209"/>
                <a:gd name="T80" fmla="*/ 73 w 153"/>
                <a:gd name="T81" fmla="*/ 147 h 209"/>
                <a:gd name="T82" fmla="*/ 55 w 153"/>
                <a:gd name="T83" fmla="*/ 144 h 209"/>
                <a:gd name="T84" fmla="*/ 68 w 153"/>
                <a:gd name="T85" fmla="*/ 155 h 209"/>
                <a:gd name="T86" fmla="*/ 47 w 153"/>
                <a:gd name="T87" fmla="*/ 149 h 209"/>
                <a:gd name="T88" fmla="*/ 59 w 153"/>
                <a:gd name="T89" fmla="*/ 170 h 209"/>
                <a:gd name="T90" fmla="*/ 57 w 153"/>
                <a:gd name="T91" fmla="*/ 172 h 209"/>
                <a:gd name="T92" fmla="*/ 38 w 153"/>
                <a:gd name="T93" fmla="*/ 170 h 209"/>
                <a:gd name="T94" fmla="*/ 48 w 153"/>
                <a:gd name="T95" fmla="*/ 188 h 209"/>
                <a:gd name="T96" fmla="*/ 46 w 153"/>
                <a:gd name="T97" fmla="*/ 19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3" h="209">
                  <a:moveTo>
                    <a:pt x="63" y="169"/>
                  </a:moveTo>
                  <a:cubicBezTo>
                    <a:pt x="71" y="156"/>
                    <a:pt x="80" y="142"/>
                    <a:pt x="89" y="128"/>
                  </a:cubicBezTo>
                  <a:cubicBezTo>
                    <a:pt x="104" y="105"/>
                    <a:pt x="119" y="81"/>
                    <a:pt x="134" y="57"/>
                  </a:cubicBezTo>
                  <a:cubicBezTo>
                    <a:pt x="138" y="50"/>
                    <a:pt x="142" y="43"/>
                    <a:pt x="147" y="36"/>
                  </a:cubicBezTo>
                  <a:cubicBezTo>
                    <a:pt x="148" y="32"/>
                    <a:pt x="151" y="29"/>
                    <a:pt x="152" y="25"/>
                  </a:cubicBezTo>
                  <a:cubicBezTo>
                    <a:pt x="153" y="25"/>
                    <a:pt x="153" y="24"/>
                    <a:pt x="152" y="23"/>
                  </a:cubicBezTo>
                  <a:cubicBezTo>
                    <a:pt x="141" y="16"/>
                    <a:pt x="131" y="8"/>
                    <a:pt x="120" y="1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8" y="0"/>
                    <a:pt x="117" y="0"/>
                    <a:pt x="116" y="1"/>
                  </a:cubicBezTo>
                  <a:cubicBezTo>
                    <a:pt x="107" y="16"/>
                    <a:pt x="97" y="31"/>
                    <a:pt x="87" y="46"/>
                  </a:cubicBezTo>
                  <a:cubicBezTo>
                    <a:pt x="78" y="62"/>
                    <a:pt x="70" y="78"/>
                    <a:pt x="60" y="92"/>
                  </a:cubicBezTo>
                  <a:cubicBezTo>
                    <a:pt x="50" y="108"/>
                    <a:pt x="39" y="122"/>
                    <a:pt x="29" y="138"/>
                  </a:cubicBezTo>
                  <a:cubicBezTo>
                    <a:pt x="19" y="154"/>
                    <a:pt x="10" y="170"/>
                    <a:pt x="0" y="186"/>
                  </a:cubicBezTo>
                  <a:cubicBezTo>
                    <a:pt x="0" y="186"/>
                    <a:pt x="0" y="187"/>
                    <a:pt x="0" y="187"/>
                  </a:cubicBezTo>
                  <a:cubicBezTo>
                    <a:pt x="0" y="187"/>
                    <a:pt x="0" y="188"/>
                    <a:pt x="0" y="188"/>
                  </a:cubicBezTo>
                  <a:cubicBezTo>
                    <a:pt x="12" y="195"/>
                    <a:pt x="24" y="202"/>
                    <a:pt x="36" y="209"/>
                  </a:cubicBezTo>
                  <a:cubicBezTo>
                    <a:pt x="37" y="209"/>
                    <a:pt x="37" y="209"/>
                    <a:pt x="38" y="209"/>
                  </a:cubicBezTo>
                  <a:cubicBezTo>
                    <a:pt x="38" y="209"/>
                    <a:pt x="39" y="208"/>
                    <a:pt x="39" y="208"/>
                  </a:cubicBezTo>
                  <a:cubicBezTo>
                    <a:pt x="45" y="194"/>
                    <a:pt x="55" y="182"/>
                    <a:pt x="63" y="169"/>
                  </a:cubicBezTo>
                  <a:close/>
                  <a:moveTo>
                    <a:pt x="42" y="196"/>
                  </a:moveTo>
                  <a:cubicBezTo>
                    <a:pt x="37" y="193"/>
                    <a:pt x="32" y="189"/>
                    <a:pt x="26" y="188"/>
                  </a:cubicBezTo>
                  <a:cubicBezTo>
                    <a:pt x="24" y="187"/>
                    <a:pt x="23" y="190"/>
                    <a:pt x="25" y="190"/>
                  </a:cubicBezTo>
                  <a:cubicBezTo>
                    <a:pt x="31" y="192"/>
                    <a:pt x="35" y="196"/>
                    <a:pt x="41" y="199"/>
                  </a:cubicBezTo>
                  <a:cubicBezTo>
                    <a:pt x="39" y="201"/>
                    <a:pt x="38" y="203"/>
                    <a:pt x="37" y="206"/>
                  </a:cubicBezTo>
                  <a:cubicBezTo>
                    <a:pt x="26" y="199"/>
                    <a:pt x="14" y="193"/>
                    <a:pt x="3" y="186"/>
                  </a:cubicBezTo>
                  <a:cubicBezTo>
                    <a:pt x="13" y="171"/>
                    <a:pt x="22" y="156"/>
                    <a:pt x="31" y="141"/>
                  </a:cubicBezTo>
                  <a:cubicBezTo>
                    <a:pt x="40" y="125"/>
                    <a:pt x="51" y="111"/>
                    <a:pt x="61" y="96"/>
                  </a:cubicBezTo>
                  <a:cubicBezTo>
                    <a:pt x="71" y="81"/>
                    <a:pt x="80" y="65"/>
                    <a:pt x="89" y="49"/>
                  </a:cubicBezTo>
                  <a:cubicBezTo>
                    <a:pt x="98" y="34"/>
                    <a:pt x="108" y="18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29" y="10"/>
                    <a:pt x="139" y="18"/>
                    <a:pt x="149" y="24"/>
                  </a:cubicBezTo>
                  <a:cubicBezTo>
                    <a:pt x="149" y="26"/>
                    <a:pt x="148" y="27"/>
                    <a:pt x="148" y="28"/>
                  </a:cubicBezTo>
                  <a:cubicBezTo>
                    <a:pt x="148" y="28"/>
                    <a:pt x="147" y="28"/>
                    <a:pt x="147" y="28"/>
                  </a:cubicBezTo>
                  <a:cubicBezTo>
                    <a:pt x="143" y="26"/>
                    <a:pt x="140" y="22"/>
                    <a:pt x="135" y="20"/>
                  </a:cubicBezTo>
                  <a:cubicBezTo>
                    <a:pt x="133" y="19"/>
                    <a:pt x="133" y="22"/>
                    <a:pt x="134" y="23"/>
                  </a:cubicBezTo>
                  <a:cubicBezTo>
                    <a:pt x="138" y="25"/>
                    <a:pt x="142" y="28"/>
                    <a:pt x="146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1"/>
                    <a:pt x="145" y="32"/>
                    <a:pt x="145" y="32"/>
                  </a:cubicBezTo>
                  <a:cubicBezTo>
                    <a:pt x="145" y="33"/>
                    <a:pt x="144" y="34"/>
                    <a:pt x="144" y="35"/>
                  </a:cubicBezTo>
                  <a:cubicBezTo>
                    <a:pt x="144" y="35"/>
                    <a:pt x="143" y="34"/>
                    <a:pt x="143" y="34"/>
                  </a:cubicBezTo>
                  <a:cubicBezTo>
                    <a:pt x="138" y="31"/>
                    <a:pt x="133" y="27"/>
                    <a:pt x="127" y="25"/>
                  </a:cubicBezTo>
                  <a:cubicBezTo>
                    <a:pt x="125" y="24"/>
                    <a:pt x="124" y="27"/>
                    <a:pt x="126" y="28"/>
                  </a:cubicBezTo>
                  <a:cubicBezTo>
                    <a:pt x="132" y="30"/>
                    <a:pt x="136" y="34"/>
                    <a:pt x="142" y="37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9"/>
                    <a:pt x="140" y="41"/>
                    <a:pt x="139" y="43"/>
                  </a:cubicBezTo>
                  <a:cubicBezTo>
                    <a:pt x="135" y="39"/>
                    <a:pt x="131" y="35"/>
                    <a:pt x="126" y="33"/>
                  </a:cubicBezTo>
                  <a:cubicBezTo>
                    <a:pt x="124" y="33"/>
                    <a:pt x="123" y="36"/>
                    <a:pt x="125" y="36"/>
                  </a:cubicBezTo>
                  <a:cubicBezTo>
                    <a:pt x="130" y="38"/>
                    <a:pt x="134" y="42"/>
                    <a:pt x="138" y="45"/>
                  </a:cubicBezTo>
                  <a:cubicBezTo>
                    <a:pt x="137" y="46"/>
                    <a:pt x="136" y="48"/>
                    <a:pt x="135" y="49"/>
                  </a:cubicBezTo>
                  <a:cubicBezTo>
                    <a:pt x="135" y="50"/>
                    <a:pt x="135" y="50"/>
                    <a:pt x="134" y="51"/>
                  </a:cubicBezTo>
                  <a:cubicBezTo>
                    <a:pt x="130" y="46"/>
                    <a:pt x="123" y="43"/>
                    <a:pt x="118" y="40"/>
                  </a:cubicBezTo>
                  <a:cubicBezTo>
                    <a:pt x="116" y="39"/>
                    <a:pt x="115" y="41"/>
                    <a:pt x="116" y="42"/>
                  </a:cubicBezTo>
                  <a:cubicBezTo>
                    <a:pt x="122" y="46"/>
                    <a:pt x="128" y="48"/>
                    <a:pt x="133" y="53"/>
                  </a:cubicBezTo>
                  <a:cubicBezTo>
                    <a:pt x="131" y="57"/>
                    <a:pt x="129" y="60"/>
                    <a:pt x="127" y="63"/>
                  </a:cubicBezTo>
                  <a:cubicBezTo>
                    <a:pt x="127" y="63"/>
                    <a:pt x="127" y="62"/>
                    <a:pt x="126" y="62"/>
                  </a:cubicBezTo>
                  <a:cubicBezTo>
                    <a:pt x="121" y="59"/>
                    <a:pt x="115" y="56"/>
                    <a:pt x="110" y="52"/>
                  </a:cubicBezTo>
                  <a:cubicBezTo>
                    <a:pt x="109" y="51"/>
                    <a:pt x="107" y="53"/>
                    <a:pt x="109" y="54"/>
                  </a:cubicBezTo>
                  <a:cubicBezTo>
                    <a:pt x="114" y="58"/>
                    <a:pt x="119" y="61"/>
                    <a:pt x="125" y="64"/>
                  </a:cubicBezTo>
                  <a:cubicBezTo>
                    <a:pt x="125" y="65"/>
                    <a:pt x="125" y="65"/>
                    <a:pt x="126" y="65"/>
                  </a:cubicBezTo>
                  <a:cubicBezTo>
                    <a:pt x="124" y="67"/>
                    <a:pt x="123" y="69"/>
                    <a:pt x="122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17" y="68"/>
                    <a:pt x="114" y="65"/>
                    <a:pt x="109" y="62"/>
                  </a:cubicBezTo>
                  <a:cubicBezTo>
                    <a:pt x="107" y="62"/>
                    <a:pt x="106" y="65"/>
                    <a:pt x="108" y="65"/>
                  </a:cubicBezTo>
                  <a:cubicBezTo>
                    <a:pt x="112" y="67"/>
                    <a:pt x="116" y="71"/>
                    <a:pt x="120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4"/>
                    <a:pt x="119" y="75"/>
                    <a:pt x="118" y="77"/>
                  </a:cubicBezTo>
                  <a:cubicBezTo>
                    <a:pt x="118" y="76"/>
                    <a:pt x="118" y="76"/>
                    <a:pt x="118" y="76"/>
                  </a:cubicBezTo>
                  <a:cubicBezTo>
                    <a:pt x="112" y="72"/>
                    <a:pt x="106" y="68"/>
                    <a:pt x="100" y="66"/>
                  </a:cubicBezTo>
                  <a:cubicBezTo>
                    <a:pt x="98" y="65"/>
                    <a:pt x="97" y="68"/>
                    <a:pt x="99" y="69"/>
                  </a:cubicBezTo>
                  <a:cubicBezTo>
                    <a:pt x="105" y="71"/>
                    <a:pt x="111" y="75"/>
                    <a:pt x="116" y="79"/>
                  </a:cubicBezTo>
                  <a:cubicBezTo>
                    <a:pt x="116" y="79"/>
                    <a:pt x="117" y="79"/>
                    <a:pt x="117" y="79"/>
                  </a:cubicBezTo>
                  <a:cubicBezTo>
                    <a:pt x="115" y="81"/>
                    <a:pt x="114" y="84"/>
                    <a:pt x="112" y="86"/>
                  </a:cubicBezTo>
                  <a:cubicBezTo>
                    <a:pt x="107" y="82"/>
                    <a:pt x="103" y="78"/>
                    <a:pt x="97" y="76"/>
                  </a:cubicBezTo>
                  <a:cubicBezTo>
                    <a:pt x="96" y="75"/>
                    <a:pt x="95" y="78"/>
                    <a:pt x="97" y="79"/>
                  </a:cubicBezTo>
                  <a:cubicBezTo>
                    <a:pt x="102" y="81"/>
                    <a:pt x="106" y="85"/>
                    <a:pt x="111" y="88"/>
                  </a:cubicBezTo>
                  <a:cubicBezTo>
                    <a:pt x="110" y="89"/>
                    <a:pt x="110" y="90"/>
                    <a:pt x="109" y="91"/>
                  </a:cubicBezTo>
                  <a:cubicBezTo>
                    <a:pt x="109" y="91"/>
                    <a:pt x="109" y="90"/>
                    <a:pt x="108" y="90"/>
                  </a:cubicBezTo>
                  <a:cubicBezTo>
                    <a:pt x="105" y="89"/>
                    <a:pt x="103" y="87"/>
                    <a:pt x="100" y="86"/>
                  </a:cubicBezTo>
                  <a:cubicBezTo>
                    <a:pt x="97" y="84"/>
                    <a:pt x="94" y="82"/>
                    <a:pt x="91" y="80"/>
                  </a:cubicBezTo>
                  <a:cubicBezTo>
                    <a:pt x="89" y="79"/>
                    <a:pt x="87" y="82"/>
                    <a:pt x="89" y="83"/>
                  </a:cubicBezTo>
                  <a:cubicBezTo>
                    <a:pt x="92" y="85"/>
                    <a:pt x="95" y="86"/>
                    <a:pt x="99" y="88"/>
                  </a:cubicBezTo>
                  <a:cubicBezTo>
                    <a:pt x="102" y="90"/>
                    <a:pt x="104" y="92"/>
                    <a:pt x="107" y="93"/>
                  </a:cubicBezTo>
                  <a:cubicBezTo>
                    <a:pt x="108" y="93"/>
                    <a:pt x="108" y="93"/>
                    <a:pt x="108" y="93"/>
                  </a:cubicBezTo>
                  <a:cubicBezTo>
                    <a:pt x="107" y="95"/>
                    <a:pt x="105" y="97"/>
                    <a:pt x="104" y="99"/>
                  </a:cubicBezTo>
                  <a:cubicBezTo>
                    <a:pt x="100" y="96"/>
                    <a:pt x="95" y="92"/>
                    <a:pt x="91" y="90"/>
                  </a:cubicBezTo>
                  <a:cubicBezTo>
                    <a:pt x="89" y="89"/>
                    <a:pt x="88" y="91"/>
                    <a:pt x="89" y="92"/>
                  </a:cubicBezTo>
                  <a:cubicBezTo>
                    <a:pt x="94" y="95"/>
                    <a:pt x="98" y="98"/>
                    <a:pt x="103" y="101"/>
                  </a:cubicBezTo>
                  <a:cubicBezTo>
                    <a:pt x="102" y="103"/>
                    <a:pt x="101" y="104"/>
                    <a:pt x="100" y="106"/>
                  </a:cubicBezTo>
                  <a:cubicBezTo>
                    <a:pt x="97" y="104"/>
                    <a:pt x="95" y="102"/>
                    <a:pt x="93" y="100"/>
                  </a:cubicBezTo>
                  <a:cubicBezTo>
                    <a:pt x="90" y="98"/>
                    <a:pt x="87" y="96"/>
                    <a:pt x="84" y="95"/>
                  </a:cubicBezTo>
                  <a:cubicBezTo>
                    <a:pt x="82" y="94"/>
                    <a:pt x="81" y="96"/>
                    <a:pt x="82" y="97"/>
                  </a:cubicBezTo>
                  <a:cubicBezTo>
                    <a:pt x="85" y="99"/>
                    <a:pt x="88" y="100"/>
                    <a:pt x="90" y="102"/>
                  </a:cubicBezTo>
                  <a:cubicBezTo>
                    <a:pt x="93" y="103"/>
                    <a:pt x="95" y="106"/>
                    <a:pt x="98" y="108"/>
                  </a:cubicBezTo>
                  <a:cubicBezTo>
                    <a:pt x="97" y="111"/>
                    <a:pt x="95" y="114"/>
                    <a:pt x="93" y="117"/>
                  </a:cubicBezTo>
                  <a:cubicBezTo>
                    <a:pt x="93" y="116"/>
                    <a:pt x="93" y="116"/>
                    <a:pt x="92" y="116"/>
                  </a:cubicBezTo>
                  <a:cubicBezTo>
                    <a:pt x="88" y="113"/>
                    <a:pt x="84" y="109"/>
                    <a:pt x="80" y="105"/>
                  </a:cubicBezTo>
                  <a:cubicBezTo>
                    <a:pt x="78" y="104"/>
                    <a:pt x="76" y="106"/>
                    <a:pt x="77" y="107"/>
                  </a:cubicBezTo>
                  <a:cubicBezTo>
                    <a:pt x="82" y="111"/>
                    <a:pt x="86" y="115"/>
                    <a:pt x="91" y="118"/>
                  </a:cubicBezTo>
                  <a:cubicBezTo>
                    <a:pt x="91" y="118"/>
                    <a:pt x="92" y="118"/>
                    <a:pt x="92" y="118"/>
                  </a:cubicBezTo>
                  <a:cubicBezTo>
                    <a:pt x="91" y="120"/>
                    <a:pt x="90" y="122"/>
                    <a:pt x="89" y="123"/>
                  </a:cubicBezTo>
                  <a:cubicBezTo>
                    <a:pt x="89" y="123"/>
                    <a:pt x="88" y="123"/>
                    <a:pt x="88" y="123"/>
                  </a:cubicBezTo>
                  <a:cubicBezTo>
                    <a:pt x="82" y="119"/>
                    <a:pt x="76" y="115"/>
                    <a:pt x="71" y="111"/>
                  </a:cubicBezTo>
                  <a:cubicBezTo>
                    <a:pt x="70" y="110"/>
                    <a:pt x="68" y="112"/>
                    <a:pt x="70" y="113"/>
                  </a:cubicBezTo>
                  <a:cubicBezTo>
                    <a:pt x="75" y="118"/>
                    <a:pt x="81" y="121"/>
                    <a:pt x="87" y="125"/>
                  </a:cubicBezTo>
                  <a:cubicBezTo>
                    <a:pt x="87" y="125"/>
                    <a:pt x="87" y="125"/>
                    <a:pt x="87" y="125"/>
                  </a:cubicBezTo>
                  <a:cubicBezTo>
                    <a:pt x="86" y="127"/>
                    <a:pt x="85" y="128"/>
                    <a:pt x="85" y="130"/>
                  </a:cubicBezTo>
                  <a:cubicBezTo>
                    <a:pt x="85" y="130"/>
                    <a:pt x="85" y="130"/>
                    <a:pt x="84" y="130"/>
                  </a:cubicBezTo>
                  <a:cubicBezTo>
                    <a:pt x="80" y="126"/>
                    <a:pt x="75" y="123"/>
                    <a:pt x="70" y="121"/>
                  </a:cubicBezTo>
                  <a:cubicBezTo>
                    <a:pt x="68" y="120"/>
                    <a:pt x="67" y="123"/>
                    <a:pt x="69" y="124"/>
                  </a:cubicBezTo>
                  <a:cubicBezTo>
                    <a:pt x="74" y="125"/>
                    <a:pt x="78" y="129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2" y="134"/>
                    <a:pt x="80" y="136"/>
                    <a:pt x="79" y="139"/>
                  </a:cubicBezTo>
                  <a:cubicBezTo>
                    <a:pt x="79" y="139"/>
                    <a:pt x="79" y="138"/>
                    <a:pt x="78" y="138"/>
                  </a:cubicBezTo>
                  <a:cubicBezTo>
                    <a:pt x="73" y="135"/>
                    <a:pt x="68" y="131"/>
                    <a:pt x="63" y="127"/>
                  </a:cubicBezTo>
                  <a:cubicBezTo>
                    <a:pt x="62" y="126"/>
                    <a:pt x="60" y="128"/>
                    <a:pt x="61" y="129"/>
                  </a:cubicBezTo>
                  <a:cubicBezTo>
                    <a:pt x="66" y="133"/>
                    <a:pt x="71" y="137"/>
                    <a:pt x="77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7" y="142"/>
                    <a:pt x="76" y="144"/>
                    <a:pt x="75" y="145"/>
                  </a:cubicBezTo>
                  <a:cubicBezTo>
                    <a:pt x="75" y="145"/>
                    <a:pt x="75" y="145"/>
                    <a:pt x="74" y="144"/>
                  </a:cubicBezTo>
                  <a:cubicBezTo>
                    <a:pt x="70" y="141"/>
                    <a:pt x="65" y="138"/>
                    <a:pt x="60" y="135"/>
                  </a:cubicBezTo>
                  <a:cubicBezTo>
                    <a:pt x="59" y="134"/>
                    <a:pt x="57" y="136"/>
                    <a:pt x="59" y="137"/>
                  </a:cubicBezTo>
                  <a:cubicBezTo>
                    <a:pt x="64" y="140"/>
                    <a:pt x="68" y="144"/>
                    <a:pt x="73" y="147"/>
                  </a:cubicBezTo>
                  <a:cubicBezTo>
                    <a:pt x="73" y="147"/>
                    <a:pt x="73" y="147"/>
                    <a:pt x="73" y="147"/>
                  </a:cubicBezTo>
                  <a:cubicBezTo>
                    <a:pt x="72" y="149"/>
                    <a:pt x="71" y="151"/>
                    <a:pt x="69" y="154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65" y="149"/>
                    <a:pt x="60" y="147"/>
                    <a:pt x="55" y="144"/>
                  </a:cubicBezTo>
                  <a:cubicBezTo>
                    <a:pt x="53" y="143"/>
                    <a:pt x="52" y="145"/>
                    <a:pt x="53" y="146"/>
                  </a:cubicBezTo>
                  <a:cubicBezTo>
                    <a:pt x="58" y="149"/>
                    <a:pt x="63" y="151"/>
                    <a:pt x="67" y="155"/>
                  </a:cubicBezTo>
                  <a:cubicBezTo>
                    <a:pt x="67" y="155"/>
                    <a:pt x="68" y="155"/>
                    <a:pt x="68" y="155"/>
                  </a:cubicBezTo>
                  <a:cubicBezTo>
                    <a:pt x="67" y="157"/>
                    <a:pt x="66" y="158"/>
                    <a:pt x="65" y="159"/>
                  </a:cubicBezTo>
                  <a:cubicBezTo>
                    <a:pt x="65" y="160"/>
                    <a:pt x="65" y="161"/>
                    <a:pt x="64" y="161"/>
                  </a:cubicBezTo>
                  <a:cubicBezTo>
                    <a:pt x="58" y="158"/>
                    <a:pt x="53" y="153"/>
                    <a:pt x="47" y="149"/>
                  </a:cubicBezTo>
                  <a:cubicBezTo>
                    <a:pt x="45" y="148"/>
                    <a:pt x="44" y="151"/>
                    <a:pt x="45" y="152"/>
                  </a:cubicBezTo>
                  <a:cubicBezTo>
                    <a:pt x="51" y="155"/>
                    <a:pt x="57" y="160"/>
                    <a:pt x="63" y="164"/>
                  </a:cubicBezTo>
                  <a:cubicBezTo>
                    <a:pt x="61" y="166"/>
                    <a:pt x="60" y="168"/>
                    <a:pt x="59" y="170"/>
                  </a:cubicBezTo>
                  <a:cubicBezTo>
                    <a:pt x="54" y="167"/>
                    <a:pt x="50" y="162"/>
                    <a:pt x="44" y="161"/>
                  </a:cubicBezTo>
                  <a:cubicBezTo>
                    <a:pt x="42" y="160"/>
                    <a:pt x="41" y="163"/>
                    <a:pt x="43" y="163"/>
                  </a:cubicBezTo>
                  <a:cubicBezTo>
                    <a:pt x="48" y="165"/>
                    <a:pt x="53" y="169"/>
                    <a:pt x="57" y="172"/>
                  </a:cubicBezTo>
                  <a:cubicBezTo>
                    <a:pt x="56" y="175"/>
                    <a:pt x="54" y="177"/>
                    <a:pt x="53" y="179"/>
                  </a:cubicBezTo>
                  <a:cubicBezTo>
                    <a:pt x="53" y="179"/>
                    <a:pt x="53" y="179"/>
                    <a:pt x="52" y="179"/>
                  </a:cubicBezTo>
                  <a:cubicBezTo>
                    <a:pt x="47" y="177"/>
                    <a:pt x="42" y="174"/>
                    <a:pt x="38" y="170"/>
                  </a:cubicBezTo>
                  <a:cubicBezTo>
                    <a:pt x="37" y="168"/>
                    <a:pt x="35" y="170"/>
                    <a:pt x="36" y="172"/>
                  </a:cubicBezTo>
                  <a:cubicBezTo>
                    <a:pt x="41" y="176"/>
                    <a:pt x="46" y="179"/>
                    <a:pt x="51" y="182"/>
                  </a:cubicBezTo>
                  <a:cubicBezTo>
                    <a:pt x="50" y="184"/>
                    <a:pt x="49" y="186"/>
                    <a:pt x="48" y="188"/>
                  </a:cubicBezTo>
                  <a:cubicBezTo>
                    <a:pt x="43" y="185"/>
                    <a:pt x="38" y="182"/>
                    <a:pt x="33" y="179"/>
                  </a:cubicBezTo>
                  <a:cubicBezTo>
                    <a:pt x="32" y="178"/>
                    <a:pt x="30" y="181"/>
                    <a:pt x="32" y="182"/>
                  </a:cubicBezTo>
                  <a:cubicBezTo>
                    <a:pt x="37" y="185"/>
                    <a:pt x="41" y="187"/>
                    <a:pt x="46" y="190"/>
                  </a:cubicBezTo>
                  <a:cubicBezTo>
                    <a:pt x="45" y="192"/>
                    <a:pt x="43" y="194"/>
                    <a:pt x="42" y="1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82"/>
            <p:cNvSpPr>
              <a:spLocks/>
            </p:cNvSpPr>
            <p:nvPr/>
          </p:nvSpPr>
          <p:spPr bwMode="auto">
            <a:xfrm>
              <a:off x="10726738" y="3103563"/>
              <a:ext cx="63500" cy="47625"/>
            </a:xfrm>
            <a:custGeom>
              <a:avLst/>
              <a:gdLst>
                <a:gd name="T0" fmla="*/ 15 w 17"/>
                <a:gd name="T1" fmla="*/ 9 h 13"/>
                <a:gd name="T2" fmla="*/ 3 w 17"/>
                <a:gd name="T3" fmla="*/ 1 h 13"/>
                <a:gd name="T4" fmla="*/ 1 w 17"/>
                <a:gd name="T5" fmla="*/ 3 h 13"/>
                <a:gd name="T6" fmla="*/ 14 w 17"/>
                <a:gd name="T7" fmla="*/ 12 h 13"/>
                <a:gd name="T8" fmla="*/ 15 w 17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15" y="9"/>
                  </a:moveTo>
                  <a:cubicBezTo>
                    <a:pt x="11" y="7"/>
                    <a:pt x="7" y="4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5" y="6"/>
                    <a:pt x="9" y="9"/>
                    <a:pt x="14" y="12"/>
                  </a:cubicBezTo>
                  <a:cubicBezTo>
                    <a:pt x="15" y="13"/>
                    <a:pt x="17" y="10"/>
                    <a:pt x="15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83"/>
            <p:cNvSpPr>
              <a:spLocks noEditPoints="1"/>
            </p:cNvSpPr>
            <p:nvPr/>
          </p:nvSpPr>
          <p:spPr bwMode="auto">
            <a:xfrm>
              <a:off x="6608763" y="5665788"/>
              <a:ext cx="803275" cy="541338"/>
            </a:xfrm>
            <a:custGeom>
              <a:avLst/>
              <a:gdLst>
                <a:gd name="T0" fmla="*/ 33 w 214"/>
                <a:gd name="T1" fmla="*/ 86 h 144"/>
                <a:gd name="T2" fmla="*/ 1 w 214"/>
                <a:gd name="T3" fmla="*/ 107 h 144"/>
                <a:gd name="T4" fmla="*/ 21 w 214"/>
                <a:gd name="T5" fmla="*/ 144 h 144"/>
                <a:gd name="T6" fmla="*/ 164 w 214"/>
                <a:gd name="T7" fmla="*/ 66 h 144"/>
                <a:gd name="T8" fmla="*/ 214 w 214"/>
                <a:gd name="T9" fmla="*/ 36 h 144"/>
                <a:gd name="T10" fmla="*/ 190 w 214"/>
                <a:gd name="T11" fmla="*/ 0 h 144"/>
                <a:gd name="T12" fmla="*/ 191 w 214"/>
                <a:gd name="T13" fmla="*/ 24 h 144"/>
                <a:gd name="T14" fmla="*/ 191 w 214"/>
                <a:gd name="T15" fmla="*/ 3 h 144"/>
                <a:gd name="T16" fmla="*/ 116 w 214"/>
                <a:gd name="T17" fmla="*/ 87 h 144"/>
                <a:gd name="T18" fmla="*/ 21 w 214"/>
                <a:gd name="T19" fmla="*/ 141 h 144"/>
                <a:gd name="T20" fmla="*/ 7 w 214"/>
                <a:gd name="T21" fmla="*/ 105 h 144"/>
                <a:gd name="T22" fmla="*/ 10 w 214"/>
                <a:gd name="T23" fmla="*/ 103 h 144"/>
                <a:gd name="T24" fmla="*/ 14 w 214"/>
                <a:gd name="T25" fmla="*/ 100 h 144"/>
                <a:gd name="T26" fmla="*/ 26 w 214"/>
                <a:gd name="T27" fmla="*/ 115 h 144"/>
                <a:gd name="T28" fmla="*/ 22 w 214"/>
                <a:gd name="T29" fmla="*/ 96 h 144"/>
                <a:gd name="T30" fmla="*/ 24 w 214"/>
                <a:gd name="T31" fmla="*/ 94 h 144"/>
                <a:gd name="T32" fmla="*/ 39 w 214"/>
                <a:gd name="T33" fmla="*/ 108 h 144"/>
                <a:gd name="T34" fmla="*/ 42 w 214"/>
                <a:gd name="T35" fmla="*/ 84 h 144"/>
                <a:gd name="T36" fmla="*/ 54 w 214"/>
                <a:gd name="T37" fmla="*/ 100 h 144"/>
                <a:gd name="T38" fmla="*/ 50 w 214"/>
                <a:gd name="T39" fmla="*/ 80 h 144"/>
                <a:gd name="T40" fmla="*/ 60 w 214"/>
                <a:gd name="T41" fmla="*/ 91 h 144"/>
                <a:gd name="T42" fmla="*/ 56 w 214"/>
                <a:gd name="T43" fmla="*/ 76 h 144"/>
                <a:gd name="T44" fmla="*/ 70 w 214"/>
                <a:gd name="T45" fmla="*/ 93 h 144"/>
                <a:gd name="T46" fmla="*/ 66 w 214"/>
                <a:gd name="T47" fmla="*/ 71 h 144"/>
                <a:gd name="T48" fmla="*/ 69 w 214"/>
                <a:gd name="T49" fmla="*/ 70 h 144"/>
                <a:gd name="T50" fmla="*/ 77 w 214"/>
                <a:gd name="T51" fmla="*/ 77 h 144"/>
                <a:gd name="T52" fmla="*/ 79 w 214"/>
                <a:gd name="T53" fmla="*/ 76 h 144"/>
                <a:gd name="T54" fmla="*/ 79 w 214"/>
                <a:gd name="T55" fmla="*/ 64 h 144"/>
                <a:gd name="T56" fmla="*/ 82 w 214"/>
                <a:gd name="T57" fmla="*/ 62 h 144"/>
                <a:gd name="T58" fmla="*/ 95 w 214"/>
                <a:gd name="T59" fmla="*/ 77 h 144"/>
                <a:gd name="T60" fmla="*/ 89 w 214"/>
                <a:gd name="T61" fmla="*/ 58 h 144"/>
                <a:gd name="T62" fmla="*/ 104 w 214"/>
                <a:gd name="T63" fmla="*/ 70 h 144"/>
                <a:gd name="T64" fmla="*/ 100 w 214"/>
                <a:gd name="T65" fmla="*/ 53 h 144"/>
                <a:gd name="T66" fmla="*/ 114 w 214"/>
                <a:gd name="T67" fmla="*/ 69 h 144"/>
                <a:gd name="T68" fmla="*/ 107 w 214"/>
                <a:gd name="T69" fmla="*/ 49 h 144"/>
                <a:gd name="T70" fmla="*/ 120 w 214"/>
                <a:gd name="T71" fmla="*/ 61 h 144"/>
                <a:gd name="T72" fmla="*/ 114 w 214"/>
                <a:gd name="T73" fmla="*/ 45 h 144"/>
                <a:gd name="T74" fmla="*/ 129 w 214"/>
                <a:gd name="T75" fmla="*/ 58 h 144"/>
                <a:gd name="T76" fmla="*/ 123 w 214"/>
                <a:gd name="T77" fmla="*/ 40 h 144"/>
                <a:gd name="T78" fmla="*/ 135 w 214"/>
                <a:gd name="T79" fmla="*/ 53 h 144"/>
                <a:gd name="T80" fmla="*/ 130 w 214"/>
                <a:gd name="T81" fmla="*/ 36 h 144"/>
                <a:gd name="T82" fmla="*/ 144 w 214"/>
                <a:gd name="T83" fmla="*/ 48 h 144"/>
                <a:gd name="T84" fmla="*/ 138 w 214"/>
                <a:gd name="T85" fmla="*/ 32 h 144"/>
                <a:gd name="T86" fmla="*/ 154 w 214"/>
                <a:gd name="T87" fmla="*/ 47 h 144"/>
                <a:gd name="T88" fmla="*/ 154 w 214"/>
                <a:gd name="T89" fmla="*/ 23 h 144"/>
                <a:gd name="T90" fmla="*/ 156 w 214"/>
                <a:gd name="T91" fmla="*/ 22 h 144"/>
                <a:gd name="T92" fmla="*/ 172 w 214"/>
                <a:gd name="T93" fmla="*/ 34 h 144"/>
                <a:gd name="T94" fmla="*/ 172 w 214"/>
                <a:gd name="T95" fmla="*/ 13 h 144"/>
                <a:gd name="T96" fmla="*/ 175 w 214"/>
                <a:gd name="T97" fmla="*/ 1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4" h="144">
                  <a:moveTo>
                    <a:pt x="150" y="22"/>
                  </a:moveTo>
                  <a:cubicBezTo>
                    <a:pt x="136" y="30"/>
                    <a:pt x="122" y="38"/>
                    <a:pt x="107" y="45"/>
                  </a:cubicBezTo>
                  <a:cubicBezTo>
                    <a:pt x="83" y="59"/>
                    <a:pt x="58" y="72"/>
                    <a:pt x="33" y="86"/>
                  </a:cubicBezTo>
                  <a:cubicBezTo>
                    <a:pt x="26" y="90"/>
                    <a:pt x="19" y="94"/>
                    <a:pt x="12" y="98"/>
                  </a:cubicBezTo>
                  <a:cubicBezTo>
                    <a:pt x="9" y="100"/>
                    <a:pt x="5" y="102"/>
                    <a:pt x="2" y="105"/>
                  </a:cubicBezTo>
                  <a:cubicBezTo>
                    <a:pt x="1" y="105"/>
                    <a:pt x="0" y="106"/>
                    <a:pt x="1" y="107"/>
                  </a:cubicBezTo>
                  <a:cubicBezTo>
                    <a:pt x="7" y="118"/>
                    <a:pt x="12" y="130"/>
                    <a:pt x="18" y="142"/>
                  </a:cubicBezTo>
                  <a:cubicBezTo>
                    <a:pt x="18" y="142"/>
                    <a:pt x="19" y="143"/>
                    <a:pt x="19" y="143"/>
                  </a:cubicBezTo>
                  <a:cubicBezTo>
                    <a:pt x="20" y="143"/>
                    <a:pt x="20" y="144"/>
                    <a:pt x="21" y="144"/>
                  </a:cubicBezTo>
                  <a:cubicBezTo>
                    <a:pt x="37" y="135"/>
                    <a:pt x="53" y="127"/>
                    <a:pt x="69" y="118"/>
                  </a:cubicBezTo>
                  <a:cubicBezTo>
                    <a:pt x="84" y="109"/>
                    <a:pt x="99" y="99"/>
                    <a:pt x="115" y="91"/>
                  </a:cubicBezTo>
                  <a:cubicBezTo>
                    <a:pt x="132" y="82"/>
                    <a:pt x="148" y="75"/>
                    <a:pt x="164" y="66"/>
                  </a:cubicBezTo>
                  <a:cubicBezTo>
                    <a:pt x="180" y="57"/>
                    <a:pt x="196" y="47"/>
                    <a:pt x="213" y="38"/>
                  </a:cubicBezTo>
                  <a:cubicBezTo>
                    <a:pt x="213" y="38"/>
                    <a:pt x="213" y="37"/>
                    <a:pt x="214" y="37"/>
                  </a:cubicBezTo>
                  <a:cubicBezTo>
                    <a:pt x="214" y="37"/>
                    <a:pt x="214" y="36"/>
                    <a:pt x="214" y="36"/>
                  </a:cubicBezTo>
                  <a:cubicBezTo>
                    <a:pt x="207" y="24"/>
                    <a:pt x="199" y="12"/>
                    <a:pt x="193" y="0"/>
                  </a:cubicBezTo>
                  <a:cubicBezTo>
                    <a:pt x="192" y="0"/>
                    <a:pt x="191" y="0"/>
                    <a:pt x="191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77" y="9"/>
                    <a:pt x="163" y="15"/>
                    <a:pt x="150" y="22"/>
                  </a:cubicBezTo>
                  <a:close/>
                  <a:moveTo>
                    <a:pt x="181" y="9"/>
                  </a:moveTo>
                  <a:cubicBezTo>
                    <a:pt x="184" y="14"/>
                    <a:pt x="187" y="19"/>
                    <a:pt x="191" y="24"/>
                  </a:cubicBezTo>
                  <a:cubicBezTo>
                    <a:pt x="192" y="25"/>
                    <a:pt x="194" y="23"/>
                    <a:pt x="193" y="22"/>
                  </a:cubicBezTo>
                  <a:cubicBezTo>
                    <a:pt x="189" y="18"/>
                    <a:pt x="187" y="12"/>
                    <a:pt x="184" y="7"/>
                  </a:cubicBezTo>
                  <a:cubicBezTo>
                    <a:pt x="186" y="6"/>
                    <a:pt x="188" y="4"/>
                    <a:pt x="191" y="3"/>
                  </a:cubicBezTo>
                  <a:cubicBezTo>
                    <a:pt x="197" y="14"/>
                    <a:pt x="204" y="25"/>
                    <a:pt x="210" y="36"/>
                  </a:cubicBezTo>
                  <a:cubicBezTo>
                    <a:pt x="195" y="45"/>
                    <a:pt x="180" y="54"/>
                    <a:pt x="164" y="62"/>
                  </a:cubicBezTo>
                  <a:cubicBezTo>
                    <a:pt x="148" y="71"/>
                    <a:pt x="132" y="79"/>
                    <a:pt x="116" y="87"/>
                  </a:cubicBezTo>
                  <a:cubicBezTo>
                    <a:pt x="99" y="95"/>
                    <a:pt x="84" y="105"/>
                    <a:pt x="69" y="114"/>
                  </a:cubicBezTo>
                  <a:cubicBezTo>
                    <a:pt x="53" y="123"/>
                    <a:pt x="37" y="132"/>
                    <a:pt x="21" y="141"/>
                  </a:cubicBezTo>
                  <a:cubicBezTo>
                    <a:pt x="21" y="141"/>
                    <a:pt x="21" y="141"/>
                    <a:pt x="21" y="141"/>
                  </a:cubicBezTo>
                  <a:cubicBezTo>
                    <a:pt x="15" y="129"/>
                    <a:pt x="10" y="118"/>
                    <a:pt x="4" y="107"/>
                  </a:cubicBezTo>
                  <a:cubicBezTo>
                    <a:pt x="5" y="106"/>
                    <a:pt x="6" y="105"/>
                    <a:pt x="7" y="104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10" y="109"/>
                    <a:pt x="11" y="114"/>
                    <a:pt x="14" y="117"/>
                  </a:cubicBezTo>
                  <a:cubicBezTo>
                    <a:pt x="15" y="119"/>
                    <a:pt x="18" y="117"/>
                    <a:pt x="16" y="115"/>
                  </a:cubicBezTo>
                  <a:cubicBezTo>
                    <a:pt x="14" y="112"/>
                    <a:pt x="12" y="107"/>
                    <a:pt x="10" y="103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3"/>
                    <a:pt x="11" y="102"/>
                    <a:pt x="11" y="102"/>
                  </a:cubicBezTo>
                  <a:cubicBezTo>
                    <a:pt x="12" y="101"/>
                    <a:pt x="13" y="101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7" y="107"/>
                    <a:pt x="20" y="112"/>
                    <a:pt x="24" y="117"/>
                  </a:cubicBezTo>
                  <a:cubicBezTo>
                    <a:pt x="25" y="119"/>
                    <a:pt x="27" y="117"/>
                    <a:pt x="26" y="115"/>
                  </a:cubicBezTo>
                  <a:cubicBezTo>
                    <a:pt x="22" y="110"/>
                    <a:pt x="20" y="105"/>
                    <a:pt x="17" y="100"/>
                  </a:cubicBezTo>
                  <a:cubicBezTo>
                    <a:pt x="17" y="99"/>
                    <a:pt x="16" y="99"/>
                    <a:pt x="16" y="99"/>
                  </a:cubicBezTo>
                  <a:cubicBezTo>
                    <a:pt x="18" y="98"/>
                    <a:pt x="20" y="97"/>
                    <a:pt x="22" y="96"/>
                  </a:cubicBezTo>
                  <a:cubicBezTo>
                    <a:pt x="24" y="101"/>
                    <a:pt x="25" y="106"/>
                    <a:pt x="29" y="110"/>
                  </a:cubicBezTo>
                  <a:cubicBezTo>
                    <a:pt x="30" y="112"/>
                    <a:pt x="32" y="110"/>
                    <a:pt x="31" y="108"/>
                  </a:cubicBezTo>
                  <a:cubicBezTo>
                    <a:pt x="27" y="104"/>
                    <a:pt x="26" y="99"/>
                    <a:pt x="24" y="94"/>
                  </a:cubicBezTo>
                  <a:cubicBezTo>
                    <a:pt x="26" y="94"/>
                    <a:pt x="27" y="93"/>
                    <a:pt x="28" y="92"/>
                  </a:cubicBezTo>
                  <a:cubicBezTo>
                    <a:pt x="29" y="92"/>
                    <a:pt x="29" y="91"/>
                    <a:pt x="30" y="91"/>
                  </a:cubicBezTo>
                  <a:cubicBezTo>
                    <a:pt x="32" y="97"/>
                    <a:pt x="36" y="103"/>
                    <a:pt x="39" y="108"/>
                  </a:cubicBezTo>
                  <a:cubicBezTo>
                    <a:pt x="40" y="110"/>
                    <a:pt x="43" y="109"/>
                    <a:pt x="42" y="107"/>
                  </a:cubicBezTo>
                  <a:cubicBezTo>
                    <a:pt x="38" y="101"/>
                    <a:pt x="34" y="96"/>
                    <a:pt x="33" y="90"/>
                  </a:cubicBezTo>
                  <a:cubicBezTo>
                    <a:pt x="36" y="88"/>
                    <a:pt x="39" y="86"/>
                    <a:pt x="42" y="84"/>
                  </a:cubicBezTo>
                  <a:cubicBezTo>
                    <a:pt x="42" y="84"/>
                    <a:pt x="42" y="85"/>
                    <a:pt x="42" y="85"/>
                  </a:cubicBezTo>
                  <a:cubicBezTo>
                    <a:pt x="45" y="91"/>
                    <a:pt x="49" y="96"/>
                    <a:pt x="51" y="102"/>
                  </a:cubicBezTo>
                  <a:cubicBezTo>
                    <a:pt x="52" y="103"/>
                    <a:pt x="55" y="102"/>
                    <a:pt x="54" y="100"/>
                  </a:cubicBezTo>
                  <a:cubicBezTo>
                    <a:pt x="51" y="95"/>
                    <a:pt x="48" y="89"/>
                    <a:pt x="45" y="84"/>
                  </a:cubicBezTo>
                  <a:cubicBezTo>
                    <a:pt x="45" y="83"/>
                    <a:pt x="44" y="83"/>
                    <a:pt x="44" y="83"/>
                  </a:cubicBezTo>
                  <a:cubicBezTo>
                    <a:pt x="46" y="82"/>
                    <a:pt x="48" y="81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3" y="84"/>
                    <a:pt x="55" y="89"/>
                    <a:pt x="58" y="93"/>
                  </a:cubicBezTo>
                  <a:cubicBezTo>
                    <a:pt x="59" y="95"/>
                    <a:pt x="61" y="93"/>
                    <a:pt x="60" y="91"/>
                  </a:cubicBezTo>
                  <a:cubicBezTo>
                    <a:pt x="57" y="87"/>
                    <a:pt x="56" y="82"/>
                    <a:pt x="53" y="78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4" y="78"/>
                    <a:pt x="55" y="77"/>
                    <a:pt x="56" y="76"/>
                  </a:cubicBezTo>
                  <a:cubicBezTo>
                    <a:pt x="56" y="76"/>
                    <a:pt x="57" y="77"/>
                    <a:pt x="57" y="77"/>
                  </a:cubicBezTo>
                  <a:cubicBezTo>
                    <a:pt x="60" y="83"/>
                    <a:pt x="63" y="89"/>
                    <a:pt x="67" y="95"/>
                  </a:cubicBezTo>
                  <a:cubicBezTo>
                    <a:pt x="69" y="96"/>
                    <a:pt x="71" y="94"/>
                    <a:pt x="70" y="93"/>
                  </a:cubicBezTo>
                  <a:cubicBezTo>
                    <a:pt x="65" y="87"/>
                    <a:pt x="62" y="81"/>
                    <a:pt x="59" y="75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61" y="74"/>
                    <a:pt x="64" y="72"/>
                    <a:pt x="66" y="71"/>
                  </a:cubicBezTo>
                  <a:cubicBezTo>
                    <a:pt x="69" y="76"/>
                    <a:pt x="70" y="82"/>
                    <a:pt x="74" y="87"/>
                  </a:cubicBezTo>
                  <a:cubicBezTo>
                    <a:pt x="76" y="88"/>
                    <a:pt x="78" y="86"/>
                    <a:pt x="76" y="85"/>
                  </a:cubicBezTo>
                  <a:cubicBezTo>
                    <a:pt x="73" y="80"/>
                    <a:pt x="71" y="75"/>
                    <a:pt x="69" y="70"/>
                  </a:cubicBezTo>
                  <a:cubicBezTo>
                    <a:pt x="70" y="69"/>
                    <a:pt x="70" y="69"/>
                    <a:pt x="71" y="68"/>
                  </a:cubicBezTo>
                  <a:cubicBezTo>
                    <a:pt x="71" y="68"/>
                    <a:pt x="71" y="69"/>
                    <a:pt x="72" y="69"/>
                  </a:cubicBezTo>
                  <a:cubicBezTo>
                    <a:pt x="74" y="71"/>
                    <a:pt x="75" y="74"/>
                    <a:pt x="77" y="77"/>
                  </a:cubicBezTo>
                  <a:cubicBezTo>
                    <a:pt x="78" y="80"/>
                    <a:pt x="81" y="83"/>
                    <a:pt x="82" y="87"/>
                  </a:cubicBezTo>
                  <a:cubicBezTo>
                    <a:pt x="83" y="88"/>
                    <a:pt x="86" y="87"/>
                    <a:pt x="85" y="85"/>
                  </a:cubicBezTo>
                  <a:cubicBezTo>
                    <a:pt x="83" y="82"/>
                    <a:pt x="81" y="79"/>
                    <a:pt x="79" y="76"/>
                  </a:cubicBezTo>
                  <a:cubicBezTo>
                    <a:pt x="77" y="73"/>
                    <a:pt x="76" y="70"/>
                    <a:pt x="74" y="67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6" y="66"/>
                    <a:pt x="77" y="65"/>
                    <a:pt x="79" y="64"/>
                  </a:cubicBezTo>
                  <a:cubicBezTo>
                    <a:pt x="82" y="68"/>
                    <a:pt x="84" y="73"/>
                    <a:pt x="87" y="78"/>
                  </a:cubicBezTo>
                  <a:cubicBezTo>
                    <a:pt x="87" y="80"/>
                    <a:pt x="90" y="78"/>
                    <a:pt x="89" y="77"/>
                  </a:cubicBezTo>
                  <a:cubicBezTo>
                    <a:pt x="87" y="72"/>
                    <a:pt x="84" y="67"/>
                    <a:pt x="82" y="62"/>
                  </a:cubicBezTo>
                  <a:cubicBezTo>
                    <a:pt x="83" y="62"/>
                    <a:pt x="85" y="61"/>
                    <a:pt x="87" y="60"/>
                  </a:cubicBezTo>
                  <a:cubicBezTo>
                    <a:pt x="88" y="62"/>
                    <a:pt x="89" y="65"/>
                    <a:pt x="90" y="68"/>
                  </a:cubicBezTo>
                  <a:cubicBezTo>
                    <a:pt x="91" y="71"/>
                    <a:pt x="94" y="74"/>
                    <a:pt x="95" y="77"/>
                  </a:cubicBezTo>
                  <a:cubicBezTo>
                    <a:pt x="96" y="79"/>
                    <a:pt x="99" y="77"/>
                    <a:pt x="98" y="76"/>
                  </a:cubicBezTo>
                  <a:cubicBezTo>
                    <a:pt x="96" y="73"/>
                    <a:pt x="95" y="71"/>
                    <a:pt x="93" y="68"/>
                  </a:cubicBezTo>
                  <a:cubicBezTo>
                    <a:pt x="91" y="65"/>
                    <a:pt x="91" y="61"/>
                    <a:pt x="89" y="58"/>
                  </a:cubicBezTo>
                  <a:cubicBezTo>
                    <a:pt x="92" y="57"/>
                    <a:pt x="95" y="55"/>
                    <a:pt x="98" y="54"/>
                  </a:cubicBezTo>
                  <a:cubicBezTo>
                    <a:pt x="98" y="54"/>
                    <a:pt x="98" y="54"/>
                    <a:pt x="98" y="55"/>
                  </a:cubicBezTo>
                  <a:cubicBezTo>
                    <a:pt x="101" y="60"/>
                    <a:pt x="102" y="65"/>
                    <a:pt x="104" y="70"/>
                  </a:cubicBezTo>
                  <a:cubicBezTo>
                    <a:pt x="105" y="72"/>
                    <a:pt x="108" y="71"/>
                    <a:pt x="107" y="69"/>
                  </a:cubicBezTo>
                  <a:cubicBezTo>
                    <a:pt x="105" y="64"/>
                    <a:pt x="103" y="58"/>
                    <a:pt x="101" y="53"/>
                  </a:cubicBezTo>
                  <a:cubicBezTo>
                    <a:pt x="100" y="53"/>
                    <a:pt x="100" y="53"/>
                    <a:pt x="100" y="53"/>
                  </a:cubicBezTo>
                  <a:cubicBezTo>
                    <a:pt x="101" y="52"/>
                    <a:pt x="103" y="51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8" y="57"/>
                    <a:pt x="112" y="63"/>
                    <a:pt x="114" y="69"/>
                  </a:cubicBezTo>
                  <a:cubicBezTo>
                    <a:pt x="115" y="71"/>
                    <a:pt x="117" y="69"/>
                    <a:pt x="117" y="68"/>
                  </a:cubicBezTo>
                  <a:cubicBezTo>
                    <a:pt x="114" y="61"/>
                    <a:pt x="111" y="55"/>
                    <a:pt x="108" y="49"/>
                  </a:cubicBezTo>
                  <a:cubicBezTo>
                    <a:pt x="108" y="49"/>
                    <a:pt x="107" y="49"/>
                    <a:pt x="107" y="49"/>
                  </a:cubicBezTo>
                  <a:cubicBezTo>
                    <a:pt x="109" y="48"/>
                    <a:pt x="110" y="47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4" y="51"/>
                    <a:pt x="116" y="57"/>
                    <a:pt x="120" y="61"/>
                  </a:cubicBezTo>
                  <a:cubicBezTo>
                    <a:pt x="122" y="63"/>
                    <a:pt x="124" y="61"/>
                    <a:pt x="123" y="59"/>
                  </a:cubicBezTo>
                  <a:cubicBezTo>
                    <a:pt x="119" y="55"/>
                    <a:pt x="117" y="50"/>
                    <a:pt x="114" y="45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6" y="44"/>
                    <a:pt x="119" y="42"/>
                    <a:pt x="121" y="41"/>
                  </a:cubicBezTo>
                  <a:cubicBezTo>
                    <a:pt x="121" y="41"/>
                    <a:pt x="121" y="41"/>
                    <a:pt x="121" y="42"/>
                  </a:cubicBezTo>
                  <a:cubicBezTo>
                    <a:pt x="124" y="47"/>
                    <a:pt x="127" y="53"/>
                    <a:pt x="129" y="58"/>
                  </a:cubicBezTo>
                  <a:cubicBezTo>
                    <a:pt x="129" y="60"/>
                    <a:pt x="132" y="60"/>
                    <a:pt x="132" y="58"/>
                  </a:cubicBezTo>
                  <a:cubicBezTo>
                    <a:pt x="130" y="52"/>
                    <a:pt x="127" y="46"/>
                    <a:pt x="124" y="40"/>
                  </a:cubicBezTo>
                  <a:cubicBezTo>
                    <a:pt x="124" y="40"/>
                    <a:pt x="124" y="40"/>
                    <a:pt x="123" y="40"/>
                  </a:cubicBezTo>
                  <a:cubicBezTo>
                    <a:pt x="125" y="39"/>
                    <a:pt x="126" y="38"/>
                    <a:pt x="127" y="38"/>
                  </a:cubicBezTo>
                  <a:cubicBezTo>
                    <a:pt x="127" y="38"/>
                    <a:pt x="128" y="38"/>
                    <a:pt x="128" y="38"/>
                  </a:cubicBezTo>
                  <a:cubicBezTo>
                    <a:pt x="130" y="43"/>
                    <a:pt x="133" y="48"/>
                    <a:pt x="135" y="53"/>
                  </a:cubicBezTo>
                  <a:cubicBezTo>
                    <a:pt x="136" y="55"/>
                    <a:pt x="139" y="53"/>
                    <a:pt x="138" y="52"/>
                  </a:cubicBezTo>
                  <a:cubicBezTo>
                    <a:pt x="135" y="47"/>
                    <a:pt x="133" y="42"/>
                    <a:pt x="130" y="37"/>
                  </a:cubicBezTo>
                  <a:cubicBezTo>
                    <a:pt x="130" y="37"/>
                    <a:pt x="130" y="36"/>
                    <a:pt x="130" y="36"/>
                  </a:cubicBezTo>
                  <a:cubicBezTo>
                    <a:pt x="132" y="35"/>
                    <a:pt x="134" y="34"/>
                    <a:pt x="137" y="33"/>
                  </a:cubicBezTo>
                  <a:cubicBezTo>
                    <a:pt x="137" y="33"/>
                    <a:pt x="137" y="33"/>
                    <a:pt x="137" y="33"/>
                  </a:cubicBezTo>
                  <a:cubicBezTo>
                    <a:pt x="139" y="39"/>
                    <a:pt x="141" y="43"/>
                    <a:pt x="144" y="48"/>
                  </a:cubicBezTo>
                  <a:cubicBezTo>
                    <a:pt x="145" y="50"/>
                    <a:pt x="148" y="49"/>
                    <a:pt x="147" y="47"/>
                  </a:cubicBezTo>
                  <a:cubicBezTo>
                    <a:pt x="144" y="42"/>
                    <a:pt x="141" y="38"/>
                    <a:pt x="139" y="33"/>
                  </a:cubicBezTo>
                  <a:cubicBezTo>
                    <a:pt x="139" y="32"/>
                    <a:pt x="139" y="32"/>
                    <a:pt x="138" y="32"/>
                  </a:cubicBezTo>
                  <a:cubicBezTo>
                    <a:pt x="140" y="31"/>
                    <a:pt x="141" y="30"/>
                    <a:pt x="143" y="29"/>
                  </a:cubicBezTo>
                  <a:cubicBezTo>
                    <a:pt x="143" y="29"/>
                    <a:pt x="144" y="29"/>
                    <a:pt x="145" y="28"/>
                  </a:cubicBezTo>
                  <a:cubicBezTo>
                    <a:pt x="148" y="34"/>
                    <a:pt x="150" y="41"/>
                    <a:pt x="154" y="47"/>
                  </a:cubicBezTo>
                  <a:cubicBezTo>
                    <a:pt x="155" y="49"/>
                    <a:pt x="158" y="48"/>
                    <a:pt x="157" y="46"/>
                  </a:cubicBezTo>
                  <a:cubicBezTo>
                    <a:pt x="153" y="40"/>
                    <a:pt x="151" y="33"/>
                    <a:pt x="147" y="27"/>
                  </a:cubicBezTo>
                  <a:cubicBezTo>
                    <a:pt x="150" y="26"/>
                    <a:pt x="152" y="25"/>
                    <a:pt x="154" y="23"/>
                  </a:cubicBezTo>
                  <a:cubicBezTo>
                    <a:pt x="156" y="29"/>
                    <a:pt x="158" y="35"/>
                    <a:pt x="162" y="39"/>
                  </a:cubicBezTo>
                  <a:cubicBezTo>
                    <a:pt x="164" y="40"/>
                    <a:pt x="166" y="38"/>
                    <a:pt x="164" y="37"/>
                  </a:cubicBezTo>
                  <a:cubicBezTo>
                    <a:pt x="160" y="33"/>
                    <a:pt x="159" y="27"/>
                    <a:pt x="156" y="22"/>
                  </a:cubicBezTo>
                  <a:cubicBezTo>
                    <a:pt x="159" y="21"/>
                    <a:pt x="161" y="19"/>
                    <a:pt x="164" y="18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7" y="23"/>
                    <a:pt x="170" y="28"/>
                    <a:pt x="172" y="34"/>
                  </a:cubicBezTo>
                  <a:cubicBezTo>
                    <a:pt x="172" y="35"/>
                    <a:pt x="175" y="35"/>
                    <a:pt x="174" y="33"/>
                  </a:cubicBezTo>
                  <a:cubicBezTo>
                    <a:pt x="172" y="27"/>
                    <a:pt x="170" y="22"/>
                    <a:pt x="166" y="17"/>
                  </a:cubicBezTo>
                  <a:cubicBezTo>
                    <a:pt x="168" y="16"/>
                    <a:pt x="170" y="15"/>
                    <a:pt x="172" y="13"/>
                  </a:cubicBezTo>
                  <a:cubicBezTo>
                    <a:pt x="175" y="18"/>
                    <a:pt x="178" y="23"/>
                    <a:pt x="180" y="28"/>
                  </a:cubicBezTo>
                  <a:cubicBezTo>
                    <a:pt x="181" y="29"/>
                    <a:pt x="184" y="28"/>
                    <a:pt x="183" y="26"/>
                  </a:cubicBezTo>
                  <a:cubicBezTo>
                    <a:pt x="180" y="21"/>
                    <a:pt x="177" y="17"/>
                    <a:pt x="175" y="12"/>
                  </a:cubicBezTo>
                  <a:cubicBezTo>
                    <a:pt x="177" y="11"/>
                    <a:pt x="179" y="10"/>
                    <a:pt x="181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84"/>
            <p:cNvSpPr>
              <a:spLocks/>
            </p:cNvSpPr>
            <p:nvPr/>
          </p:nvSpPr>
          <p:spPr bwMode="auto">
            <a:xfrm>
              <a:off x="6743700" y="5989638"/>
              <a:ext cx="41275" cy="66675"/>
            </a:xfrm>
            <a:custGeom>
              <a:avLst/>
              <a:gdLst>
                <a:gd name="T0" fmla="*/ 1 w 11"/>
                <a:gd name="T1" fmla="*/ 3 h 18"/>
                <a:gd name="T2" fmla="*/ 8 w 11"/>
                <a:gd name="T3" fmla="*/ 16 h 18"/>
                <a:gd name="T4" fmla="*/ 10 w 11"/>
                <a:gd name="T5" fmla="*/ 15 h 18"/>
                <a:gd name="T6" fmla="*/ 4 w 11"/>
                <a:gd name="T7" fmla="*/ 1 h 18"/>
                <a:gd name="T8" fmla="*/ 1 w 11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8">
                  <a:moveTo>
                    <a:pt x="1" y="3"/>
                  </a:moveTo>
                  <a:cubicBezTo>
                    <a:pt x="3" y="7"/>
                    <a:pt x="6" y="12"/>
                    <a:pt x="8" y="16"/>
                  </a:cubicBezTo>
                  <a:cubicBezTo>
                    <a:pt x="9" y="18"/>
                    <a:pt x="11" y="16"/>
                    <a:pt x="10" y="15"/>
                  </a:cubicBezTo>
                  <a:cubicBezTo>
                    <a:pt x="8" y="10"/>
                    <a:pt x="6" y="6"/>
                    <a:pt x="4" y="1"/>
                  </a:cubicBezTo>
                  <a:cubicBezTo>
                    <a:pt x="3" y="0"/>
                    <a:pt x="0" y="1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85"/>
            <p:cNvSpPr>
              <a:spLocks noEditPoints="1"/>
            </p:cNvSpPr>
            <p:nvPr/>
          </p:nvSpPr>
          <p:spPr bwMode="auto">
            <a:xfrm>
              <a:off x="6399213" y="5270500"/>
              <a:ext cx="501650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1 h 91"/>
                <a:gd name="T4" fmla="*/ 132 w 134"/>
                <a:gd name="T5" fmla="*/ 90 h 91"/>
                <a:gd name="T6" fmla="*/ 132 w 134"/>
                <a:gd name="T7" fmla="*/ 50 h 91"/>
                <a:gd name="T8" fmla="*/ 133 w 134"/>
                <a:gd name="T9" fmla="*/ 3 h 91"/>
                <a:gd name="T10" fmla="*/ 100 w 134"/>
                <a:gd name="T11" fmla="*/ 2 h 91"/>
                <a:gd name="T12" fmla="*/ 34 w 134"/>
                <a:gd name="T13" fmla="*/ 0 h 91"/>
                <a:gd name="T14" fmla="*/ 2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2 w 134"/>
                <a:gd name="T45" fmla="*/ 5 h 91"/>
                <a:gd name="T46" fmla="*/ 98 w 134"/>
                <a:gd name="T47" fmla="*/ 30 h 91"/>
                <a:gd name="T48" fmla="*/ 69 w 134"/>
                <a:gd name="T49" fmla="*/ 55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76"/>
                    <a:pt x="132" y="63"/>
                    <a:pt x="132" y="50"/>
                  </a:cubicBezTo>
                  <a:cubicBezTo>
                    <a:pt x="133" y="42"/>
                    <a:pt x="133" y="33"/>
                    <a:pt x="133" y="25"/>
                  </a:cubicBezTo>
                  <a:cubicBezTo>
                    <a:pt x="133" y="17"/>
                    <a:pt x="134" y="10"/>
                    <a:pt x="133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100" y="2"/>
                  </a:cubicBezTo>
                  <a:cubicBezTo>
                    <a:pt x="89" y="2"/>
                    <a:pt x="78" y="2"/>
                    <a:pt x="66" y="1"/>
                  </a:cubicBezTo>
                  <a:cubicBezTo>
                    <a:pt x="55" y="1"/>
                    <a:pt x="44" y="0"/>
                    <a:pt x="34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2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7" y="87"/>
                    <a:pt x="7" y="87"/>
                  </a:cubicBezTo>
                  <a:cubicBezTo>
                    <a:pt x="7" y="87"/>
                    <a:pt x="8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30" y="86"/>
                    <a:pt x="21" y="86"/>
                    <a:pt x="13" y="85"/>
                  </a:cubicBezTo>
                  <a:cubicBezTo>
                    <a:pt x="18" y="80"/>
                    <a:pt x="24" y="75"/>
                    <a:pt x="29" y="71"/>
                  </a:cubicBezTo>
                  <a:cubicBezTo>
                    <a:pt x="38" y="64"/>
                    <a:pt x="48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9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8" y="51"/>
                    <a:pt x="81" y="48"/>
                  </a:cubicBezTo>
                  <a:cubicBezTo>
                    <a:pt x="82" y="47"/>
                    <a:pt x="84" y="45"/>
                    <a:pt x="86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70" y="87"/>
                  </a:cubicBezTo>
                  <a:cubicBezTo>
                    <a:pt x="59" y="87"/>
                    <a:pt x="49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30" y="34"/>
                    <a:pt x="130" y="42"/>
                    <a:pt x="129" y="50"/>
                  </a:cubicBezTo>
                  <a:cubicBezTo>
                    <a:pt x="129" y="62"/>
                    <a:pt x="130" y="73"/>
                    <a:pt x="130" y="85"/>
                  </a:cubicBezTo>
                  <a:cubicBezTo>
                    <a:pt x="117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5"/>
                    <a:pt x="90" y="4"/>
                    <a:pt x="102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8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6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5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9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7" y="61"/>
                    <a:pt x="28" y="68"/>
                  </a:cubicBezTo>
                  <a:cubicBezTo>
                    <a:pt x="22" y="73"/>
                    <a:pt x="14" y="78"/>
                    <a:pt x="9" y="84"/>
                  </a:cubicBezTo>
                  <a:cubicBezTo>
                    <a:pt x="9" y="84"/>
                    <a:pt x="8" y="84"/>
                    <a:pt x="8" y="84"/>
                  </a:cubicBezTo>
                  <a:cubicBezTo>
                    <a:pt x="6" y="68"/>
                    <a:pt x="6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86"/>
            <p:cNvSpPr>
              <a:spLocks noEditPoints="1"/>
            </p:cNvSpPr>
            <p:nvPr/>
          </p:nvSpPr>
          <p:spPr bwMode="auto">
            <a:xfrm>
              <a:off x="4856163" y="6496050"/>
              <a:ext cx="503238" cy="342900"/>
            </a:xfrm>
            <a:custGeom>
              <a:avLst/>
              <a:gdLst>
                <a:gd name="T0" fmla="*/ 68 w 134"/>
                <a:gd name="T1" fmla="*/ 90 h 91"/>
                <a:gd name="T2" fmla="*/ 132 w 134"/>
                <a:gd name="T3" fmla="*/ 90 h 91"/>
                <a:gd name="T4" fmla="*/ 132 w 134"/>
                <a:gd name="T5" fmla="*/ 90 h 91"/>
                <a:gd name="T6" fmla="*/ 132 w 134"/>
                <a:gd name="T7" fmla="*/ 50 h 91"/>
                <a:gd name="T8" fmla="*/ 132 w 134"/>
                <a:gd name="T9" fmla="*/ 3 h 91"/>
                <a:gd name="T10" fmla="*/ 99 w 134"/>
                <a:gd name="T11" fmla="*/ 2 h 91"/>
                <a:gd name="T12" fmla="*/ 33 w 134"/>
                <a:gd name="T13" fmla="*/ 0 h 91"/>
                <a:gd name="T14" fmla="*/ 1 w 134"/>
                <a:gd name="T15" fmla="*/ 1 h 91"/>
                <a:gd name="T16" fmla="*/ 1 w 134"/>
                <a:gd name="T17" fmla="*/ 14 h 91"/>
                <a:gd name="T18" fmla="*/ 5 w 134"/>
                <a:gd name="T19" fmla="*/ 86 h 91"/>
                <a:gd name="T20" fmla="*/ 8 w 134"/>
                <a:gd name="T21" fmla="*/ 87 h 91"/>
                <a:gd name="T22" fmla="*/ 38 w 134"/>
                <a:gd name="T23" fmla="*/ 86 h 91"/>
                <a:gd name="T24" fmla="*/ 29 w 134"/>
                <a:gd name="T25" fmla="*/ 71 h 91"/>
                <a:gd name="T26" fmla="*/ 55 w 134"/>
                <a:gd name="T27" fmla="*/ 46 h 91"/>
                <a:gd name="T28" fmla="*/ 70 w 134"/>
                <a:gd name="T29" fmla="*/ 57 h 91"/>
                <a:gd name="T30" fmla="*/ 81 w 134"/>
                <a:gd name="T31" fmla="*/ 48 h 91"/>
                <a:gd name="T32" fmla="*/ 129 w 134"/>
                <a:gd name="T33" fmla="*/ 88 h 91"/>
                <a:gd name="T34" fmla="*/ 38 w 134"/>
                <a:gd name="T35" fmla="*/ 86 h 91"/>
                <a:gd name="T36" fmla="*/ 129 w 134"/>
                <a:gd name="T37" fmla="*/ 50 h 91"/>
                <a:gd name="T38" fmla="*/ 88 w 134"/>
                <a:gd name="T39" fmla="*/ 42 h 91"/>
                <a:gd name="T40" fmla="*/ 130 w 134"/>
                <a:gd name="T41" fmla="*/ 7 h 91"/>
                <a:gd name="T42" fmla="*/ 32 w 134"/>
                <a:gd name="T43" fmla="*/ 3 h 91"/>
                <a:gd name="T44" fmla="*/ 101 w 134"/>
                <a:gd name="T45" fmla="*/ 5 h 91"/>
                <a:gd name="T46" fmla="*/ 97 w 134"/>
                <a:gd name="T47" fmla="*/ 30 h 91"/>
                <a:gd name="T48" fmla="*/ 69 w 134"/>
                <a:gd name="T49" fmla="*/ 54 h 91"/>
                <a:gd name="T50" fmla="*/ 33 w 134"/>
                <a:gd name="T51" fmla="*/ 23 h 91"/>
                <a:gd name="T52" fmla="*/ 32 w 134"/>
                <a:gd name="T53" fmla="*/ 3 h 91"/>
                <a:gd name="T54" fmla="*/ 4 w 134"/>
                <a:gd name="T55" fmla="*/ 16 h 91"/>
                <a:gd name="T56" fmla="*/ 31 w 134"/>
                <a:gd name="T57" fmla="*/ 26 h 91"/>
                <a:gd name="T58" fmla="*/ 53 w 134"/>
                <a:gd name="T59" fmla="*/ 45 h 91"/>
                <a:gd name="T60" fmla="*/ 9 w 134"/>
                <a:gd name="T61" fmla="*/ 84 h 91"/>
                <a:gd name="T62" fmla="*/ 5 w 134"/>
                <a:gd name="T63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4" h="91">
                  <a:moveTo>
                    <a:pt x="36" y="89"/>
                  </a:moveTo>
                  <a:cubicBezTo>
                    <a:pt x="47" y="89"/>
                    <a:pt x="57" y="90"/>
                    <a:pt x="68" y="90"/>
                  </a:cubicBezTo>
                  <a:cubicBezTo>
                    <a:pt x="89" y="90"/>
                    <a:pt x="110" y="91"/>
                    <a:pt x="131" y="91"/>
                  </a:cubicBezTo>
                  <a:cubicBezTo>
                    <a:pt x="131" y="91"/>
                    <a:pt x="132" y="91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90"/>
                    <a:pt x="132" y="90"/>
                    <a:pt x="132" y="89"/>
                  </a:cubicBezTo>
                  <a:cubicBezTo>
                    <a:pt x="132" y="76"/>
                    <a:pt x="132" y="63"/>
                    <a:pt x="132" y="50"/>
                  </a:cubicBezTo>
                  <a:cubicBezTo>
                    <a:pt x="132" y="42"/>
                    <a:pt x="132" y="33"/>
                    <a:pt x="133" y="25"/>
                  </a:cubicBezTo>
                  <a:cubicBezTo>
                    <a:pt x="133" y="17"/>
                    <a:pt x="134" y="10"/>
                    <a:pt x="132" y="3"/>
                  </a:cubicBezTo>
                  <a:cubicBezTo>
                    <a:pt x="133" y="2"/>
                    <a:pt x="132" y="1"/>
                    <a:pt x="131" y="1"/>
                  </a:cubicBezTo>
                  <a:cubicBezTo>
                    <a:pt x="120" y="2"/>
                    <a:pt x="110" y="2"/>
                    <a:pt x="99" y="2"/>
                  </a:cubicBezTo>
                  <a:cubicBezTo>
                    <a:pt x="88" y="1"/>
                    <a:pt x="77" y="2"/>
                    <a:pt x="66" y="1"/>
                  </a:cubicBezTo>
                  <a:cubicBezTo>
                    <a:pt x="55" y="1"/>
                    <a:pt x="44" y="0"/>
                    <a:pt x="33" y="0"/>
                  </a:cubicBezTo>
                  <a:cubicBezTo>
                    <a:pt x="23" y="0"/>
                    <a:pt x="13" y="1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5"/>
                    <a:pt x="1" y="10"/>
                    <a:pt x="1" y="14"/>
                  </a:cubicBezTo>
                  <a:cubicBezTo>
                    <a:pt x="1" y="21"/>
                    <a:pt x="1" y="27"/>
                    <a:pt x="2" y="34"/>
                  </a:cubicBezTo>
                  <a:cubicBezTo>
                    <a:pt x="3" y="51"/>
                    <a:pt x="3" y="68"/>
                    <a:pt x="5" y="86"/>
                  </a:cubicBezTo>
                  <a:cubicBezTo>
                    <a:pt x="5" y="87"/>
                    <a:pt x="6" y="87"/>
                    <a:pt x="7" y="87"/>
                  </a:cubicBezTo>
                  <a:cubicBezTo>
                    <a:pt x="7" y="87"/>
                    <a:pt x="7" y="87"/>
                    <a:pt x="8" y="87"/>
                  </a:cubicBezTo>
                  <a:cubicBezTo>
                    <a:pt x="17" y="88"/>
                    <a:pt x="27" y="89"/>
                    <a:pt x="36" y="89"/>
                  </a:cubicBezTo>
                  <a:close/>
                  <a:moveTo>
                    <a:pt x="38" y="86"/>
                  </a:moveTo>
                  <a:cubicBezTo>
                    <a:pt x="29" y="86"/>
                    <a:pt x="21" y="85"/>
                    <a:pt x="12" y="85"/>
                  </a:cubicBezTo>
                  <a:cubicBezTo>
                    <a:pt x="17" y="80"/>
                    <a:pt x="24" y="75"/>
                    <a:pt x="29" y="71"/>
                  </a:cubicBezTo>
                  <a:cubicBezTo>
                    <a:pt x="38" y="64"/>
                    <a:pt x="47" y="56"/>
                    <a:pt x="55" y="47"/>
                  </a:cubicBezTo>
                  <a:cubicBezTo>
                    <a:pt x="55" y="47"/>
                    <a:pt x="55" y="47"/>
                    <a:pt x="55" y="46"/>
                  </a:cubicBezTo>
                  <a:cubicBezTo>
                    <a:pt x="59" y="50"/>
                    <a:pt x="63" y="54"/>
                    <a:pt x="68" y="58"/>
                  </a:cubicBezTo>
                  <a:cubicBezTo>
                    <a:pt x="68" y="58"/>
                    <a:pt x="70" y="58"/>
                    <a:pt x="70" y="57"/>
                  </a:cubicBezTo>
                  <a:cubicBezTo>
                    <a:pt x="70" y="57"/>
                    <a:pt x="71" y="57"/>
                    <a:pt x="71" y="57"/>
                  </a:cubicBezTo>
                  <a:cubicBezTo>
                    <a:pt x="74" y="53"/>
                    <a:pt x="77" y="51"/>
                    <a:pt x="81" y="48"/>
                  </a:cubicBezTo>
                  <a:cubicBezTo>
                    <a:pt x="82" y="46"/>
                    <a:pt x="84" y="45"/>
                    <a:pt x="85" y="44"/>
                  </a:cubicBezTo>
                  <a:cubicBezTo>
                    <a:pt x="101" y="57"/>
                    <a:pt x="115" y="73"/>
                    <a:pt x="129" y="88"/>
                  </a:cubicBezTo>
                  <a:cubicBezTo>
                    <a:pt x="109" y="88"/>
                    <a:pt x="89" y="88"/>
                    <a:pt x="69" y="87"/>
                  </a:cubicBezTo>
                  <a:cubicBezTo>
                    <a:pt x="59" y="87"/>
                    <a:pt x="48" y="86"/>
                    <a:pt x="38" y="86"/>
                  </a:cubicBezTo>
                  <a:close/>
                  <a:moveTo>
                    <a:pt x="130" y="27"/>
                  </a:moveTo>
                  <a:cubicBezTo>
                    <a:pt x="129" y="34"/>
                    <a:pt x="129" y="42"/>
                    <a:pt x="129" y="50"/>
                  </a:cubicBezTo>
                  <a:cubicBezTo>
                    <a:pt x="129" y="61"/>
                    <a:pt x="129" y="73"/>
                    <a:pt x="130" y="85"/>
                  </a:cubicBezTo>
                  <a:cubicBezTo>
                    <a:pt x="116" y="70"/>
                    <a:pt x="103" y="54"/>
                    <a:pt x="88" y="42"/>
                  </a:cubicBezTo>
                  <a:cubicBezTo>
                    <a:pt x="91" y="39"/>
                    <a:pt x="95" y="36"/>
                    <a:pt x="99" y="33"/>
                  </a:cubicBezTo>
                  <a:cubicBezTo>
                    <a:pt x="109" y="24"/>
                    <a:pt x="120" y="15"/>
                    <a:pt x="130" y="7"/>
                  </a:cubicBezTo>
                  <a:cubicBezTo>
                    <a:pt x="131" y="13"/>
                    <a:pt x="130" y="20"/>
                    <a:pt x="130" y="27"/>
                  </a:cubicBezTo>
                  <a:close/>
                  <a:moveTo>
                    <a:pt x="32" y="3"/>
                  </a:moveTo>
                  <a:cubicBezTo>
                    <a:pt x="43" y="3"/>
                    <a:pt x="55" y="4"/>
                    <a:pt x="66" y="4"/>
                  </a:cubicBezTo>
                  <a:cubicBezTo>
                    <a:pt x="78" y="4"/>
                    <a:pt x="90" y="4"/>
                    <a:pt x="101" y="5"/>
                  </a:cubicBezTo>
                  <a:cubicBezTo>
                    <a:pt x="111" y="5"/>
                    <a:pt x="120" y="5"/>
                    <a:pt x="129" y="4"/>
                  </a:cubicBezTo>
                  <a:cubicBezTo>
                    <a:pt x="119" y="13"/>
                    <a:pt x="108" y="21"/>
                    <a:pt x="97" y="30"/>
                  </a:cubicBezTo>
                  <a:cubicBezTo>
                    <a:pt x="91" y="35"/>
                    <a:pt x="85" y="40"/>
                    <a:pt x="79" y="45"/>
                  </a:cubicBezTo>
                  <a:cubicBezTo>
                    <a:pt x="76" y="48"/>
                    <a:pt x="72" y="51"/>
                    <a:pt x="69" y="54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57" y="45"/>
                    <a:pt x="45" y="33"/>
                    <a:pt x="33" y="23"/>
                  </a:cubicBezTo>
                  <a:cubicBezTo>
                    <a:pt x="25" y="17"/>
                    <a:pt x="16" y="10"/>
                    <a:pt x="8" y="4"/>
                  </a:cubicBezTo>
                  <a:cubicBezTo>
                    <a:pt x="16" y="4"/>
                    <a:pt x="24" y="3"/>
                    <a:pt x="32" y="3"/>
                  </a:cubicBezTo>
                  <a:close/>
                  <a:moveTo>
                    <a:pt x="5" y="35"/>
                  </a:moveTo>
                  <a:cubicBezTo>
                    <a:pt x="4" y="29"/>
                    <a:pt x="4" y="22"/>
                    <a:pt x="4" y="16"/>
                  </a:cubicBezTo>
                  <a:cubicBezTo>
                    <a:pt x="4" y="12"/>
                    <a:pt x="3" y="8"/>
                    <a:pt x="4" y="4"/>
                  </a:cubicBezTo>
                  <a:cubicBezTo>
                    <a:pt x="13" y="11"/>
                    <a:pt x="22" y="18"/>
                    <a:pt x="31" y="26"/>
                  </a:cubicBezTo>
                  <a:cubicBezTo>
                    <a:pt x="38" y="32"/>
                    <a:pt x="46" y="38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46" y="54"/>
                    <a:pt x="36" y="61"/>
                    <a:pt x="28" y="68"/>
                  </a:cubicBezTo>
                  <a:cubicBezTo>
                    <a:pt x="21" y="73"/>
                    <a:pt x="14" y="78"/>
                    <a:pt x="9" y="8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6" y="68"/>
                    <a:pt x="5" y="52"/>
                    <a:pt x="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87"/>
            <p:cNvSpPr>
              <a:spLocks noEditPoints="1"/>
            </p:cNvSpPr>
            <p:nvPr/>
          </p:nvSpPr>
          <p:spPr bwMode="auto">
            <a:xfrm>
              <a:off x="11777663" y="2260600"/>
              <a:ext cx="442913" cy="365125"/>
            </a:xfrm>
            <a:custGeom>
              <a:avLst/>
              <a:gdLst>
                <a:gd name="T0" fmla="*/ 104 w 118"/>
                <a:gd name="T1" fmla="*/ 14 h 97"/>
                <a:gd name="T2" fmla="*/ 43 w 118"/>
                <a:gd name="T3" fmla="*/ 4 h 97"/>
                <a:gd name="T4" fmla="*/ 15 w 118"/>
                <a:gd name="T5" fmla="*/ 19 h 97"/>
                <a:gd name="T6" fmla="*/ 7 w 118"/>
                <a:gd name="T7" fmla="*/ 50 h 97"/>
                <a:gd name="T8" fmla="*/ 20 w 118"/>
                <a:gd name="T9" fmla="*/ 72 h 97"/>
                <a:gd name="T10" fmla="*/ 3 w 118"/>
                <a:gd name="T11" fmla="*/ 94 h 97"/>
                <a:gd name="T12" fmla="*/ 3 w 118"/>
                <a:gd name="T13" fmla="*/ 94 h 97"/>
                <a:gd name="T14" fmla="*/ 2 w 118"/>
                <a:gd name="T15" fmla="*/ 94 h 97"/>
                <a:gd name="T16" fmla="*/ 3 w 118"/>
                <a:gd name="T17" fmla="*/ 97 h 97"/>
                <a:gd name="T18" fmla="*/ 40 w 118"/>
                <a:gd name="T19" fmla="*/ 75 h 97"/>
                <a:gd name="T20" fmla="*/ 104 w 118"/>
                <a:gd name="T21" fmla="*/ 63 h 97"/>
                <a:gd name="T22" fmla="*/ 117 w 118"/>
                <a:gd name="T23" fmla="*/ 37 h 97"/>
                <a:gd name="T24" fmla="*/ 104 w 118"/>
                <a:gd name="T25" fmla="*/ 14 h 97"/>
                <a:gd name="T26" fmla="*/ 103 w 118"/>
                <a:gd name="T27" fmla="*/ 60 h 97"/>
                <a:gd name="T28" fmla="*/ 39 w 118"/>
                <a:gd name="T29" fmla="*/ 72 h 97"/>
                <a:gd name="T30" fmla="*/ 39 w 118"/>
                <a:gd name="T31" fmla="*/ 72 h 97"/>
                <a:gd name="T32" fmla="*/ 38 w 118"/>
                <a:gd name="T33" fmla="*/ 73 h 97"/>
                <a:gd name="T34" fmla="*/ 10 w 118"/>
                <a:gd name="T35" fmla="*/ 93 h 97"/>
                <a:gd name="T36" fmla="*/ 23 w 118"/>
                <a:gd name="T37" fmla="*/ 71 h 97"/>
                <a:gd name="T38" fmla="*/ 23 w 118"/>
                <a:gd name="T39" fmla="*/ 71 h 97"/>
                <a:gd name="T40" fmla="*/ 22 w 118"/>
                <a:gd name="T41" fmla="*/ 70 h 97"/>
                <a:gd name="T42" fmla="*/ 10 w 118"/>
                <a:gd name="T43" fmla="*/ 42 h 97"/>
                <a:gd name="T44" fmla="*/ 27 w 118"/>
                <a:gd name="T45" fmla="*/ 13 h 97"/>
                <a:gd name="T46" fmla="*/ 62 w 118"/>
                <a:gd name="T47" fmla="*/ 5 h 97"/>
                <a:gd name="T48" fmla="*/ 92 w 118"/>
                <a:gd name="T49" fmla="*/ 11 h 97"/>
                <a:gd name="T50" fmla="*/ 113 w 118"/>
                <a:gd name="T51" fmla="*/ 30 h 97"/>
                <a:gd name="T52" fmla="*/ 103 w 118"/>
                <a:gd name="T53" fmla="*/ 6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7">
                  <a:moveTo>
                    <a:pt x="104" y="14"/>
                  </a:moveTo>
                  <a:cubicBezTo>
                    <a:pt x="87" y="1"/>
                    <a:pt x="63" y="0"/>
                    <a:pt x="43" y="4"/>
                  </a:cubicBezTo>
                  <a:cubicBezTo>
                    <a:pt x="33" y="6"/>
                    <a:pt x="21" y="11"/>
                    <a:pt x="15" y="19"/>
                  </a:cubicBezTo>
                  <a:cubicBezTo>
                    <a:pt x="9" y="27"/>
                    <a:pt x="6" y="40"/>
                    <a:pt x="7" y="50"/>
                  </a:cubicBezTo>
                  <a:cubicBezTo>
                    <a:pt x="8" y="58"/>
                    <a:pt x="13" y="66"/>
                    <a:pt x="20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3" y="94"/>
                    <a:pt x="3" y="94"/>
                    <a:pt x="2" y="94"/>
                  </a:cubicBezTo>
                  <a:cubicBezTo>
                    <a:pt x="0" y="95"/>
                    <a:pt x="1" y="97"/>
                    <a:pt x="3" y="97"/>
                  </a:cubicBezTo>
                  <a:cubicBezTo>
                    <a:pt x="17" y="95"/>
                    <a:pt x="33" y="87"/>
                    <a:pt x="40" y="75"/>
                  </a:cubicBezTo>
                  <a:cubicBezTo>
                    <a:pt x="61" y="75"/>
                    <a:pt x="86" y="77"/>
                    <a:pt x="104" y="63"/>
                  </a:cubicBezTo>
                  <a:cubicBezTo>
                    <a:pt x="112" y="57"/>
                    <a:pt x="118" y="47"/>
                    <a:pt x="117" y="37"/>
                  </a:cubicBezTo>
                  <a:cubicBezTo>
                    <a:pt x="117" y="27"/>
                    <a:pt x="111" y="20"/>
                    <a:pt x="104" y="14"/>
                  </a:cubicBezTo>
                  <a:close/>
                  <a:moveTo>
                    <a:pt x="103" y="60"/>
                  </a:moveTo>
                  <a:cubicBezTo>
                    <a:pt x="86" y="75"/>
                    <a:pt x="60" y="72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8" y="72"/>
                    <a:pt x="38" y="72"/>
                    <a:pt x="38" y="73"/>
                  </a:cubicBezTo>
                  <a:cubicBezTo>
                    <a:pt x="32" y="82"/>
                    <a:pt x="21" y="89"/>
                    <a:pt x="10" y="93"/>
                  </a:cubicBezTo>
                  <a:cubicBezTo>
                    <a:pt x="16" y="87"/>
                    <a:pt x="22" y="80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70"/>
                  </a:cubicBezTo>
                  <a:cubicBezTo>
                    <a:pt x="14" y="62"/>
                    <a:pt x="9" y="53"/>
                    <a:pt x="10" y="42"/>
                  </a:cubicBezTo>
                  <a:cubicBezTo>
                    <a:pt x="11" y="30"/>
                    <a:pt x="16" y="19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6"/>
                    <a:pt x="92" y="11"/>
                  </a:cubicBezTo>
                  <a:cubicBezTo>
                    <a:pt x="101" y="15"/>
                    <a:pt x="109" y="21"/>
                    <a:pt x="113" y="30"/>
                  </a:cubicBezTo>
                  <a:cubicBezTo>
                    <a:pt x="118" y="42"/>
                    <a:pt x="111" y="53"/>
                    <a:pt x="103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88"/>
            <p:cNvSpPr>
              <a:spLocks noEditPoints="1"/>
            </p:cNvSpPr>
            <p:nvPr/>
          </p:nvSpPr>
          <p:spPr bwMode="auto">
            <a:xfrm>
              <a:off x="11634788" y="4522788"/>
              <a:ext cx="442913" cy="368300"/>
            </a:xfrm>
            <a:custGeom>
              <a:avLst/>
              <a:gdLst>
                <a:gd name="T0" fmla="*/ 103 w 118"/>
                <a:gd name="T1" fmla="*/ 15 h 98"/>
                <a:gd name="T2" fmla="*/ 43 w 118"/>
                <a:gd name="T3" fmla="*/ 4 h 98"/>
                <a:gd name="T4" fmla="*/ 14 w 118"/>
                <a:gd name="T5" fmla="*/ 20 h 98"/>
                <a:gd name="T6" fmla="*/ 7 w 118"/>
                <a:gd name="T7" fmla="*/ 50 h 98"/>
                <a:gd name="T8" fmla="*/ 19 w 118"/>
                <a:gd name="T9" fmla="*/ 72 h 98"/>
                <a:gd name="T10" fmla="*/ 3 w 118"/>
                <a:gd name="T11" fmla="*/ 94 h 98"/>
                <a:gd name="T12" fmla="*/ 3 w 118"/>
                <a:gd name="T13" fmla="*/ 95 h 98"/>
                <a:gd name="T14" fmla="*/ 2 w 118"/>
                <a:gd name="T15" fmla="*/ 95 h 98"/>
                <a:gd name="T16" fmla="*/ 3 w 118"/>
                <a:gd name="T17" fmla="*/ 98 h 98"/>
                <a:gd name="T18" fmla="*/ 40 w 118"/>
                <a:gd name="T19" fmla="*/ 75 h 98"/>
                <a:gd name="T20" fmla="*/ 103 w 118"/>
                <a:gd name="T21" fmla="*/ 64 h 98"/>
                <a:gd name="T22" fmla="*/ 117 w 118"/>
                <a:gd name="T23" fmla="*/ 37 h 98"/>
                <a:gd name="T24" fmla="*/ 103 w 118"/>
                <a:gd name="T25" fmla="*/ 15 h 98"/>
                <a:gd name="T26" fmla="*/ 102 w 118"/>
                <a:gd name="T27" fmla="*/ 61 h 98"/>
                <a:gd name="T28" fmla="*/ 39 w 118"/>
                <a:gd name="T29" fmla="*/ 72 h 98"/>
                <a:gd name="T30" fmla="*/ 38 w 118"/>
                <a:gd name="T31" fmla="*/ 73 h 98"/>
                <a:gd name="T32" fmla="*/ 37 w 118"/>
                <a:gd name="T33" fmla="*/ 73 h 98"/>
                <a:gd name="T34" fmla="*/ 9 w 118"/>
                <a:gd name="T35" fmla="*/ 93 h 98"/>
                <a:gd name="T36" fmla="*/ 22 w 118"/>
                <a:gd name="T37" fmla="*/ 72 h 98"/>
                <a:gd name="T38" fmla="*/ 22 w 118"/>
                <a:gd name="T39" fmla="*/ 72 h 98"/>
                <a:gd name="T40" fmla="*/ 22 w 118"/>
                <a:gd name="T41" fmla="*/ 70 h 98"/>
                <a:gd name="T42" fmla="*/ 10 w 118"/>
                <a:gd name="T43" fmla="*/ 42 h 98"/>
                <a:gd name="T44" fmla="*/ 27 w 118"/>
                <a:gd name="T45" fmla="*/ 13 h 98"/>
                <a:gd name="T46" fmla="*/ 62 w 118"/>
                <a:gd name="T47" fmla="*/ 5 h 98"/>
                <a:gd name="T48" fmla="*/ 92 w 118"/>
                <a:gd name="T49" fmla="*/ 11 h 98"/>
                <a:gd name="T50" fmla="*/ 113 w 118"/>
                <a:gd name="T51" fmla="*/ 31 h 98"/>
                <a:gd name="T52" fmla="*/ 102 w 118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98">
                  <a:moveTo>
                    <a:pt x="103" y="15"/>
                  </a:moveTo>
                  <a:cubicBezTo>
                    <a:pt x="86" y="1"/>
                    <a:pt x="63" y="0"/>
                    <a:pt x="43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9" y="28"/>
                    <a:pt x="6" y="40"/>
                    <a:pt x="7" y="50"/>
                  </a:cubicBezTo>
                  <a:cubicBezTo>
                    <a:pt x="8" y="59"/>
                    <a:pt x="13" y="66"/>
                    <a:pt x="19" y="72"/>
                  </a:cubicBezTo>
                  <a:cubicBezTo>
                    <a:pt x="19" y="81"/>
                    <a:pt x="10" y="89"/>
                    <a:pt x="3" y="94"/>
                  </a:cubicBezTo>
                  <a:cubicBezTo>
                    <a:pt x="3" y="94"/>
                    <a:pt x="3" y="95"/>
                    <a:pt x="3" y="95"/>
                  </a:cubicBezTo>
                  <a:cubicBezTo>
                    <a:pt x="3" y="95"/>
                    <a:pt x="2" y="95"/>
                    <a:pt x="2" y="95"/>
                  </a:cubicBezTo>
                  <a:cubicBezTo>
                    <a:pt x="0" y="95"/>
                    <a:pt x="1" y="98"/>
                    <a:pt x="3" y="98"/>
                  </a:cubicBezTo>
                  <a:cubicBezTo>
                    <a:pt x="16" y="96"/>
                    <a:pt x="32" y="87"/>
                    <a:pt x="40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2" y="58"/>
                    <a:pt x="118" y="48"/>
                    <a:pt x="117" y="37"/>
                  </a:cubicBezTo>
                  <a:cubicBezTo>
                    <a:pt x="117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6" y="76"/>
                    <a:pt x="59" y="73"/>
                    <a:pt x="39" y="72"/>
                  </a:cubicBezTo>
                  <a:cubicBezTo>
                    <a:pt x="39" y="72"/>
                    <a:pt x="39" y="73"/>
                    <a:pt x="38" y="73"/>
                  </a:cubicBezTo>
                  <a:cubicBezTo>
                    <a:pt x="38" y="73"/>
                    <a:pt x="38" y="73"/>
                    <a:pt x="37" y="73"/>
                  </a:cubicBezTo>
                  <a:cubicBezTo>
                    <a:pt x="32" y="83"/>
                    <a:pt x="21" y="90"/>
                    <a:pt x="9" y="93"/>
                  </a:cubicBezTo>
                  <a:cubicBezTo>
                    <a:pt x="16" y="88"/>
                    <a:pt x="22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2" y="70"/>
                  </a:cubicBezTo>
                  <a:cubicBezTo>
                    <a:pt x="13" y="63"/>
                    <a:pt x="9" y="54"/>
                    <a:pt x="10" y="42"/>
                  </a:cubicBezTo>
                  <a:cubicBezTo>
                    <a:pt x="11" y="30"/>
                    <a:pt x="16" y="20"/>
                    <a:pt x="27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3" y="5"/>
                    <a:pt x="83" y="7"/>
                    <a:pt x="92" y="11"/>
                  </a:cubicBezTo>
                  <a:cubicBezTo>
                    <a:pt x="101" y="15"/>
                    <a:pt x="109" y="22"/>
                    <a:pt x="113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89"/>
            <p:cNvSpPr>
              <a:spLocks noEditPoints="1"/>
            </p:cNvSpPr>
            <p:nvPr/>
          </p:nvSpPr>
          <p:spPr bwMode="auto">
            <a:xfrm>
              <a:off x="10094913" y="6075363"/>
              <a:ext cx="439738" cy="368300"/>
            </a:xfrm>
            <a:custGeom>
              <a:avLst/>
              <a:gdLst>
                <a:gd name="T0" fmla="*/ 103 w 117"/>
                <a:gd name="T1" fmla="*/ 15 h 98"/>
                <a:gd name="T2" fmla="*/ 42 w 117"/>
                <a:gd name="T3" fmla="*/ 4 h 98"/>
                <a:gd name="T4" fmla="*/ 14 w 117"/>
                <a:gd name="T5" fmla="*/ 20 h 98"/>
                <a:gd name="T6" fmla="*/ 6 w 117"/>
                <a:gd name="T7" fmla="*/ 50 h 98"/>
                <a:gd name="T8" fmla="*/ 19 w 117"/>
                <a:gd name="T9" fmla="*/ 72 h 98"/>
                <a:gd name="T10" fmla="*/ 3 w 117"/>
                <a:gd name="T11" fmla="*/ 94 h 98"/>
                <a:gd name="T12" fmla="*/ 2 w 117"/>
                <a:gd name="T13" fmla="*/ 95 h 98"/>
                <a:gd name="T14" fmla="*/ 2 w 117"/>
                <a:gd name="T15" fmla="*/ 95 h 98"/>
                <a:gd name="T16" fmla="*/ 2 w 117"/>
                <a:gd name="T17" fmla="*/ 98 h 98"/>
                <a:gd name="T18" fmla="*/ 39 w 117"/>
                <a:gd name="T19" fmla="*/ 75 h 98"/>
                <a:gd name="T20" fmla="*/ 103 w 117"/>
                <a:gd name="T21" fmla="*/ 64 h 98"/>
                <a:gd name="T22" fmla="*/ 117 w 117"/>
                <a:gd name="T23" fmla="*/ 37 h 98"/>
                <a:gd name="T24" fmla="*/ 103 w 117"/>
                <a:gd name="T25" fmla="*/ 15 h 98"/>
                <a:gd name="T26" fmla="*/ 102 w 117"/>
                <a:gd name="T27" fmla="*/ 61 h 98"/>
                <a:gd name="T28" fmla="*/ 38 w 117"/>
                <a:gd name="T29" fmla="*/ 72 h 98"/>
                <a:gd name="T30" fmla="*/ 38 w 117"/>
                <a:gd name="T31" fmla="*/ 73 h 98"/>
                <a:gd name="T32" fmla="*/ 37 w 117"/>
                <a:gd name="T33" fmla="*/ 73 h 98"/>
                <a:gd name="T34" fmla="*/ 9 w 117"/>
                <a:gd name="T35" fmla="*/ 93 h 98"/>
                <a:gd name="T36" fmla="*/ 22 w 117"/>
                <a:gd name="T37" fmla="*/ 72 h 98"/>
                <a:gd name="T38" fmla="*/ 22 w 117"/>
                <a:gd name="T39" fmla="*/ 72 h 98"/>
                <a:gd name="T40" fmla="*/ 21 w 117"/>
                <a:gd name="T41" fmla="*/ 70 h 98"/>
                <a:gd name="T42" fmla="*/ 9 w 117"/>
                <a:gd name="T43" fmla="*/ 42 h 98"/>
                <a:gd name="T44" fmla="*/ 26 w 117"/>
                <a:gd name="T45" fmla="*/ 13 h 98"/>
                <a:gd name="T46" fmla="*/ 62 w 117"/>
                <a:gd name="T47" fmla="*/ 5 h 98"/>
                <a:gd name="T48" fmla="*/ 92 w 117"/>
                <a:gd name="T49" fmla="*/ 11 h 98"/>
                <a:gd name="T50" fmla="*/ 112 w 117"/>
                <a:gd name="T51" fmla="*/ 31 h 98"/>
                <a:gd name="T52" fmla="*/ 102 w 117"/>
                <a:gd name="T53" fmla="*/ 6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98">
                  <a:moveTo>
                    <a:pt x="103" y="15"/>
                  </a:moveTo>
                  <a:cubicBezTo>
                    <a:pt x="86" y="1"/>
                    <a:pt x="63" y="0"/>
                    <a:pt x="42" y="4"/>
                  </a:cubicBezTo>
                  <a:cubicBezTo>
                    <a:pt x="32" y="7"/>
                    <a:pt x="21" y="11"/>
                    <a:pt x="14" y="20"/>
                  </a:cubicBezTo>
                  <a:cubicBezTo>
                    <a:pt x="8" y="28"/>
                    <a:pt x="6" y="40"/>
                    <a:pt x="6" y="50"/>
                  </a:cubicBezTo>
                  <a:cubicBezTo>
                    <a:pt x="7" y="59"/>
                    <a:pt x="13" y="66"/>
                    <a:pt x="19" y="72"/>
                  </a:cubicBezTo>
                  <a:cubicBezTo>
                    <a:pt x="18" y="81"/>
                    <a:pt x="10" y="89"/>
                    <a:pt x="3" y="94"/>
                  </a:cubicBezTo>
                  <a:cubicBezTo>
                    <a:pt x="3" y="94"/>
                    <a:pt x="3" y="95"/>
                    <a:pt x="2" y="95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5"/>
                    <a:pt x="1" y="98"/>
                    <a:pt x="2" y="98"/>
                  </a:cubicBezTo>
                  <a:cubicBezTo>
                    <a:pt x="16" y="96"/>
                    <a:pt x="32" y="87"/>
                    <a:pt x="39" y="75"/>
                  </a:cubicBezTo>
                  <a:cubicBezTo>
                    <a:pt x="61" y="75"/>
                    <a:pt x="85" y="78"/>
                    <a:pt x="103" y="64"/>
                  </a:cubicBezTo>
                  <a:cubicBezTo>
                    <a:pt x="111" y="57"/>
                    <a:pt x="117" y="48"/>
                    <a:pt x="117" y="37"/>
                  </a:cubicBezTo>
                  <a:cubicBezTo>
                    <a:pt x="116" y="28"/>
                    <a:pt x="110" y="20"/>
                    <a:pt x="103" y="15"/>
                  </a:cubicBezTo>
                  <a:close/>
                  <a:moveTo>
                    <a:pt x="102" y="61"/>
                  </a:moveTo>
                  <a:cubicBezTo>
                    <a:pt x="85" y="76"/>
                    <a:pt x="59" y="73"/>
                    <a:pt x="38" y="72"/>
                  </a:cubicBezTo>
                  <a:cubicBezTo>
                    <a:pt x="38" y="72"/>
                    <a:pt x="38" y="73"/>
                    <a:pt x="38" y="73"/>
                  </a:cubicBezTo>
                  <a:cubicBezTo>
                    <a:pt x="38" y="73"/>
                    <a:pt x="37" y="73"/>
                    <a:pt x="37" y="73"/>
                  </a:cubicBezTo>
                  <a:cubicBezTo>
                    <a:pt x="32" y="83"/>
                    <a:pt x="20" y="90"/>
                    <a:pt x="9" y="93"/>
                  </a:cubicBezTo>
                  <a:cubicBezTo>
                    <a:pt x="15" y="88"/>
                    <a:pt x="21" y="80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1"/>
                    <a:pt x="22" y="71"/>
                    <a:pt x="21" y="70"/>
                  </a:cubicBezTo>
                  <a:cubicBezTo>
                    <a:pt x="13" y="63"/>
                    <a:pt x="8" y="54"/>
                    <a:pt x="9" y="42"/>
                  </a:cubicBezTo>
                  <a:cubicBezTo>
                    <a:pt x="11" y="30"/>
                    <a:pt x="16" y="20"/>
                    <a:pt x="26" y="13"/>
                  </a:cubicBezTo>
                  <a:cubicBezTo>
                    <a:pt x="37" y="7"/>
                    <a:pt x="50" y="5"/>
                    <a:pt x="62" y="5"/>
                  </a:cubicBezTo>
                  <a:cubicBezTo>
                    <a:pt x="72" y="5"/>
                    <a:pt x="82" y="7"/>
                    <a:pt x="92" y="11"/>
                  </a:cubicBezTo>
                  <a:cubicBezTo>
                    <a:pt x="100" y="15"/>
                    <a:pt x="108" y="22"/>
                    <a:pt x="112" y="31"/>
                  </a:cubicBezTo>
                  <a:cubicBezTo>
                    <a:pt x="117" y="42"/>
                    <a:pt x="111" y="53"/>
                    <a:pt x="102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90"/>
            <p:cNvSpPr>
              <a:spLocks noEditPoints="1"/>
            </p:cNvSpPr>
            <p:nvPr/>
          </p:nvSpPr>
          <p:spPr bwMode="auto">
            <a:xfrm>
              <a:off x="11712575" y="2903538"/>
              <a:ext cx="563563" cy="574675"/>
            </a:xfrm>
            <a:custGeom>
              <a:avLst/>
              <a:gdLst>
                <a:gd name="T0" fmla="*/ 20 w 150"/>
                <a:gd name="T1" fmla="*/ 115 h 153"/>
                <a:gd name="T2" fmla="*/ 9 w 150"/>
                <a:gd name="T3" fmla="*/ 144 h 153"/>
                <a:gd name="T4" fmla="*/ 38 w 150"/>
                <a:gd name="T5" fmla="*/ 133 h 153"/>
                <a:gd name="T6" fmla="*/ 111 w 150"/>
                <a:gd name="T7" fmla="*/ 101 h 153"/>
                <a:gd name="T8" fmla="*/ 113 w 150"/>
                <a:gd name="T9" fmla="*/ 6 h 153"/>
                <a:gd name="T10" fmla="*/ 38 w 150"/>
                <a:gd name="T11" fmla="*/ 59 h 153"/>
                <a:gd name="T12" fmla="*/ 54 w 150"/>
                <a:gd name="T13" fmla="*/ 93 h 153"/>
                <a:gd name="T14" fmla="*/ 73 w 150"/>
                <a:gd name="T15" fmla="*/ 55 h 153"/>
                <a:gd name="T16" fmla="*/ 83 w 150"/>
                <a:gd name="T17" fmla="*/ 61 h 153"/>
                <a:gd name="T18" fmla="*/ 93 w 150"/>
                <a:gd name="T19" fmla="*/ 72 h 153"/>
                <a:gd name="T20" fmla="*/ 91 w 150"/>
                <a:gd name="T21" fmla="*/ 78 h 153"/>
                <a:gd name="T22" fmla="*/ 66 w 150"/>
                <a:gd name="T23" fmla="*/ 95 h 153"/>
                <a:gd name="T24" fmla="*/ 26 w 150"/>
                <a:gd name="T25" fmla="*/ 121 h 153"/>
                <a:gd name="T26" fmla="*/ 94 w 150"/>
                <a:gd name="T27" fmla="*/ 60 h 153"/>
                <a:gd name="T28" fmla="*/ 99 w 150"/>
                <a:gd name="T29" fmla="*/ 59 h 153"/>
                <a:gd name="T30" fmla="*/ 94 w 150"/>
                <a:gd name="T31" fmla="*/ 61 h 153"/>
                <a:gd name="T32" fmla="*/ 34 w 150"/>
                <a:gd name="T33" fmla="*/ 132 h 153"/>
                <a:gd name="T34" fmla="*/ 29 w 150"/>
                <a:gd name="T35" fmla="*/ 136 h 153"/>
                <a:gd name="T36" fmla="*/ 19 w 150"/>
                <a:gd name="T37" fmla="*/ 119 h 153"/>
                <a:gd name="T38" fmla="*/ 23 w 150"/>
                <a:gd name="T39" fmla="*/ 142 h 153"/>
                <a:gd name="T40" fmla="*/ 12 w 150"/>
                <a:gd name="T41" fmla="*/ 130 h 153"/>
                <a:gd name="T42" fmla="*/ 14 w 150"/>
                <a:gd name="T43" fmla="*/ 125 h 153"/>
                <a:gd name="T44" fmla="*/ 27 w 150"/>
                <a:gd name="T45" fmla="*/ 139 h 153"/>
                <a:gd name="T46" fmla="*/ 12 w 150"/>
                <a:gd name="T47" fmla="*/ 142 h 153"/>
                <a:gd name="T48" fmla="*/ 21 w 150"/>
                <a:gd name="T49" fmla="*/ 143 h 153"/>
                <a:gd name="T50" fmla="*/ 12 w 150"/>
                <a:gd name="T51" fmla="*/ 142 h 153"/>
                <a:gd name="T52" fmla="*/ 142 w 150"/>
                <a:gd name="T53" fmla="*/ 40 h 153"/>
                <a:gd name="T54" fmla="*/ 69 w 150"/>
                <a:gd name="T55" fmla="*/ 109 h 153"/>
                <a:gd name="T56" fmla="*/ 36 w 150"/>
                <a:gd name="T57" fmla="*/ 130 h 153"/>
                <a:gd name="T58" fmla="*/ 34 w 150"/>
                <a:gd name="T59" fmla="*/ 129 h 153"/>
                <a:gd name="T60" fmla="*/ 81 w 150"/>
                <a:gd name="T61" fmla="*/ 86 h 153"/>
                <a:gd name="T62" fmla="*/ 99 w 150"/>
                <a:gd name="T63" fmla="*/ 84 h 153"/>
                <a:gd name="T64" fmla="*/ 94 w 150"/>
                <a:gd name="T65" fmla="*/ 78 h 153"/>
                <a:gd name="T66" fmla="*/ 105 w 150"/>
                <a:gd name="T67" fmla="*/ 76 h 153"/>
                <a:gd name="T68" fmla="*/ 95 w 150"/>
                <a:gd name="T69" fmla="*/ 71 h 153"/>
                <a:gd name="T70" fmla="*/ 102 w 150"/>
                <a:gd name="T71" fmla="*/ 61 h 153"/>
                <a:gd name="T72" fmla="*/ 96 w 150"/>
                <a:gd name="T73" fmla="*/ 55 h 153"/>
                <a:gd name="T74" fmla="*/ 89 w 150"/>
                <a:gd name="T75" fmla="*/ 62 h 153"/>
                <a:gd name="T76" fmla="*/ 87 w 150"/>
                <a:gd name="T77" fmla="*/ 51 h 153"/>
                <a:gd name="T78" fmla="*/ 84 w 150"/>
                <a:gd name="T79" fmla="*/ 42 h 153"/>
                <a:gd name="T80" fmla="*/ 81 w 150"/>
                <a:gd name="T81" fmla="*/ 53 h 153"/>
                <a:gd name="T82" fmla="*/ 74 w 150"/>
                <a:gd name="T83" fmla="*/ 52 h 153"/>
                <a:gd name="T84" fmla="*/ 67 w 150"/>
                <a:gd name="T85" fmla="*/ 40 h 153"/>
                <a:gd name="T86" fmla="*/ 71 w 150"/>
                <a:gd name="T87" fmla="*/ 53 h 153"/>
                <a:gd name="T88" fmla="*/ 55 w 150"/>
                <a:gd name="T89" fmla="*/ 88 h 153"/>
                <a:gd name="T90" fmla="*/ 24 w 150"/>
                <a:gd name="T91" fmla="*/ 119 h 153"/>
                <a:gd name="T92" fmla="*/ 38 w 150"/>
                <a:gd name="T93" fmla="*/ 86 h 153"/>
                <a:gd name="T94" fmla="*/ 92 w 150"/>
                <a:gd name="T95" fmla="*/ 7 h 153"/>
                <a:gd name="T96" fmla="*/ 96 w 150"/>
                <a:gd name="T97" fmla="*/ 81 h 153"/>
                <a:gd name="T98" fmla="*/ 97 w 150"/>
                <a:gd name="T99" fmla="*/ 72 h 153"/>
                <a:gd name="T100" fmla="*/ 103 w 150"/>
                <a:gd name="T101" fmla="*/ 73 h 153"/>
                <a:gd name="T102" fmla="*/ 84 w 150"/>
                <a:gd name="T103" fmla="*/ 51 h 153"/>
                <a:gd name="T104" fmla="*/ 84 w 150"/>
                <a:gd name="T105" fmla="*/ 47 h 153"/>
                <a:gd name="T106" fmla="*/ 85 w 150"/>
                <a:gd name="T107" fmla="*/ 49 h 153"/>
                <a:gd name="T108" fmla="*/ 72 w 150"/>
                <a:gd name="T109" fmla="*/ 49 h 153"/>
                <a:gd name="T110" fmla="*/ 70 w 150"/>
                <a:gd name="T111" fmla="*/ 45 h 153"/>
                <a:gd name="T112" fmla="*/ 71 w 150"/>
                <a:gd name="T113" fmla="*/ 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0" h="153">
                  <a:moveTo>
                    <a:pt x="35" y="89"/>
                  </a:moveTo>
                  <a:cubicBezTo>
                    <a:pt x="33" y="99"/>
                    <a:pt x="27" y="107"/>
                    <a:pt x="20" y="115"/>
                  </a:cubicBezTo>
                  <a:cubicBezTo>
                    <a:pt x="19" y="115"/>
                    <a:pt x="18" y="115"/>
                    <a:pt x="18" y="115"/>
                  </a:cubicBezTo>
                  <a:cubicBezTo>
                    <a:pt x="11" y="122"/>
                    <a:pt x="0" y="135"/>
                    <a:pt x="9" y="144"/>
                  </a:cubicBezTo>
                  <a:cubicBezTo>
                    <a:pt x="18" y="153"/>
                    <a:pt x="30" y="140"/>
                    <a:pt x="37" y="133"/>
                  </a:cubicBezTo>
                  <a:cubicBezTo>
                    <a:pt x="37" y="133"/>
                    <a:pt x="37" y="133"/>
                    <a:pt x="38" y="133"/>
                  </a:cubicBezTo>
                  <a:cubicBezTo>
                    <a:pt x="49" y="123"/>
                    <a:pt x="61" y="114"/>
                    <a:pt x="76" y="111"/>
                  </a:cubicBezTo>
                  <a:cubicBezTo>
                    <a:pt x="88" y="108"/>
                    <a:pt x="100" y="107"/>
                    <a:pt x="111" y="101"/>
                  </a:cubicBezTo>
                  <a:cubicBezTo>
                    <a:pt x="130" y="91"/>
                    <a:pt x="148" y="71"/>
                    <a:pt x="147" y="48"/>
                  </a:cubicBezTo>
                  <a:cubicBezTo>
                    <a:pt x="146" y="29"/>
                    <a:pt x="130" y="13"/>
                    <a:pt x="113" y="6"/>
                  </a:cubicBezTo>
                  <a:cubicBezTo>
                    <a:pt x="94" y="0"/>
                    <a:pt x="74" y="7"/>
                    <a:pt x="59" y="19"/>
                  </a:cubicBezTo>
                  <a:cubicBezTo>
                    <a:pt x="47" y="29"/>
                    <a:pt x="40" y="43"/>
                    <a:pt x="38" y="59"/>
                  </a:cubicBezTo>
                  <a:cubicBezTo>
                    <a:pt x="37" y="69"/>
                    <a:pt x="37" y="79"/>
                    <a:pt x="35" y="89"/>
                  </a:cubicBezTo>
                  <a:close/>
                  <a:moveTo>
                    <a:pt x="54" y="93"/>
                  </a:moveTo>
                  <a:cubicBezTo>
                    <a:pt x="62" y="83"/>
                    <a:pt x="69" y="70"/>
                    <a:pt x="72" y="58"/>
                  </a:cubicBezTo>
                  <a:cubicBezTo>
                    <a:pt x="73" y="57"/>
                    <a:pt x="73" y="56"/>
                    <a:pt x="73" y="55"/>
                  </a:cubicBezTo>
                  <a:cubicBezTo>
                    <a:pt x="76" y="56"/>
                    <a:pt x="78" y="56"/>
                    <a:pt x="81" y="56"/>
                  </a:cubicBezTo>
                  <a:cubicBezTo>
                    <a:pt x="81" y="58"/>
                    <a:pt x="82" y="60"/>
                    <a:pt x="83" y="61"/>
                  </a:cubicBezTo>
                  <a:cubicBezTo>
                    <a:pt x="84" y="64"/>
                    <a:pt x="87" y="65"/>
                    <a:pt x="90" y="65"/>
                  </a:cubicBezTo>
                  <a:cubicBezTo>
                    <a:pt x="90" y="68"/>
                    <a:pt x="91" y="70"/>
                    <a:pt x="93" y="72"/>
                  </a:cubicBezTo>
                  <a:cubicBezTo>
                    <a:pt x="92" y="73"/>
                    <a:pt x="92" y="73"/>
                    <a:pt x="91" y="74"/>
                  </a:cubicBezTo>
                  <a:cubicBezTo>
                    <a:pt x="91" y="75"/>
                    <a:pt x="90" y="76"/>
                    <a:pt x="91" y="78"/>
                  </a:cubicBezTo>
                  <a:cubicBezTo>
                    <a:pt x="88" y="78"/>
                    <a:pt x="85" y="80"/>
                    <a:pt x="82" y="82"/>
                  </a:cubicBezTo>
                  <a:cubicBezTo>
                    <a:pt x="77" y="86"/>
                    <a:pt x="71" y="90"/>
                    <a:pt x="66" y="95"/>
                  </a:cubicBezTo>
                  <a:cubicBezTo>
                    <a:pt x="55" y="106"/>
                    <a:pt x="43" y="116"/>
                    <a:pt x="32" y="127"/>
                  </a:cubicBezTo>
                  <a:cubicBezTo>
                    <a:pt x="30" y="125"/>
                    <a:pt x="28" y="123"/>
                    <a:pt x="26" y="121"/>
                  </a:cubicBezTo>
                  <a:cubicBezTo>
                    <a:pt x="37" y="114"/>
                    <a:pt x="47" y="104"/>
                    <a:pt x="54" y="93"/>
                  </a:cubicBezTo>
                  <a:close/>
                  <a:moveTo>
                    <a:pt x="94" y="60"/>
                  </a:moveTo>
                  <a:cubicBezTo>
                    <a:pt x="95" y="59"/>
                    <a:pt x="97" y="58"/>
                    <a:pt x="99" y="57"/>
                  </a:cubicBezTo>
                  <a:cubicBezTo>
                    <a:pt x="101" y="56"/>
                    <a:pt x="100" y="59"/>
                    <a:pt x="99" y="59"/>
                  </a:cubicBezTo>
                  <a:cubicBezTo>
                    <a:pt x="98" y="60"/>
                    <a:pt x="96" y="61"/>
                    <a:pt x="95" y="61"/>
                  </a:cubicBezTo>
                  <a:cubicBezTo>
                    <a:pt x="95" y="61"/>
                    <a:pt x="94" y="61"/>
                    <a:pt x="94" y="61"/>
                  </a:cubicBezTo>
                  <a:cubicBezTo>
                    <a:pt x="94" y="61"/>
                    <a:pt x="94" y="61"/>
                    <a:pt x="94" y="60"/>
                  </a:cubicBezTo>
                  <a:close/>
                  <a:moveTo>
                    <a:pt x="34" y="132"/>
                  </a:moveTo>
                  <a:cubicBezTo>
                    <a:pt x="33" y="134"/>
                    <a:pt x="31" y="135"/>
                    <a:pt x="29" y="137"/>
                  </a:cubicBezTo>
                  <a:cubicBezTo>
                    <a:pt x="29" y="137"/>
                    <a:pt x="29" y="136"/>
                    <a:pt x="29" y="136"/>
                  </a:cubicBezTo>
                  <a:cubicBezTo>
                    <a:pt x="24" y="132"/>
                    <a:pt x="20" y="127"/>
                    <a:pt x="16" y="122"/>
                  </a:cubicBezTo>
                  <a:cubicBezTo>
                    <a:pt x="17" y="121"/>
                    <a:pt x="18" y="120"/>
                    <a:pt x="19" y="119"/>
                  </a:cubicBezTo>
                  <a:cubicBezTo>
                    <a:pt x="24" y="123"/>
                    <a:pt x="29" y="128"/>
                    <a:pt x="34" y="132"/>
                  </a:cubicBezTo>
                  <a:close/>
                  <a:moveTo>
                    <a:pt x="23" y="142"/>
                  </a:moveTo>
                  <a:cubicBezTo>
                    <a:pt x="23" y="142"/>
                    <a:pt x="23" y="141"/>
                    <a:pt x="23" y="141"/>
                  </a:cubicBezTo>
                  <a:cubicBezTo>
                    <a:pt x="21" y="136"/>
                    <a:pt x="15" y="134"/>
                    <a:pt x="12" y="130"/>
                  </a:cubicBezTo>
                  <a:cubicBezTo>
                    <a:pt x="12" y="129"/>
                    <a:pt x="11" y="129"/>
                    <a:pt x="11" y="129"/>
                  </a:cubicBezTo>
                  <a:cubicBezTo>
                    <a:pt x="12" y="128"/>
                    <a:pt x="13" y="126"/>
                    <a:pt x="14" y="125"/>
                  </a:cubicBezTo>
                  <a:cubicBezTo>
                    <a:pt x="18" y="129"/>
                    <a:pt x="22" y="134"/>
                    <a:pt x="27" y="138"/>
                  </a:cubicBez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5" y="141"/>
                    <a:pt x="23" y="142"/>
                  </a:cubicBezTo>
                  <a:close/>
                  <a:moveTo>
                    <a:pt x="12" y="142"/>
                  </a:moveTo>
                  <a:cubicBezTo>
                    <a:pt x="8" y="140"/>
                    <a:pt x="8" y="136"/>
                    <a:pt x="10" y="132"/>
                  </a:cubicBezTo>
                  <a:cubicBezTo>
                    <a:pt x="13" y="136"/>
                    <a:pt x="18" y="138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18" y="144"/>
                    <a:pt x="15" y="145"/>
                    <a:pt x="12" y="142"/>
                  </a:cubicBezTo>
                  <a:close/>
                  <a:moveTo>
                    <a:pt x="92" y="7"/>
                  </a:moveTo>
                  <a:cubicBezTo>
                    <a:pt x="114" y="4"/>
                    <a:pt x="136" y="19"/>
                    <a:pt x="142" y="40"/>
                  </a:cubicBezTo>
                  <a:cubicBezTo>
                    <a:pt x="150" y="65"/>
                    <a:pt x="128" y="89"/>
                    <a:pt x="107" y="100"/>
                  </a:cubicBezTo>
                  <a:cubicBezTo>
                    <a:pt x="95" y="106"/>
                    <a:pt x="81" y="106"/>
                    <a:pt x="69" y="109"/>
                  </a:cubicBezTo>
                  <a:cubicBezTo>
                    <a:pt x="57" y="113"/>
                    <a:pt x="47" y="121"/>
                    <a:pt x="37" y="129"/>
                  </a:cubicBezTo>
                  <a:cubicBezTo>
                    <a:pt x="37" y="129"/>
                    <a:pt x="36" y="129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29"/>
                    <a:pt x="35" y="129"/>
                    <a:pt x="34" y="129"/>
                  </a:cubicBezTo>
                  <a:cubicBezTo>
                    <a:pt x="44" y="119"/>
                    <a:pt x="55" y="109"/>
                    <a:pt x="65" y="100"/>
                  </a:cubicBezTo>
                  <a:cubicBezTo>
                    <a:pt x="71" y="95"/>
                    <a:pt x="76" y="90"/>
                    <a:pt x="81" y="86"/>
                  </a:cubicBezTo>
                  <a:cubicBezTo>
                    <a:pt x="85" y="83"/>
                    <a:pt x="88" y="81"/>
                    <a:pt x="92" y="81"/>
                  </a:cubicBezTo>
                  <a:cubicBezTo>
                    <a:pt x="94" y="83"/>
                    <a:pt x="97" y="85"/>
                    <a:pt x="99" y="84"/>
                  </a:cubicBezTo>
                  <a:cubicBezTo>
                    <a:pt x="101" y="83"/>
                    <a:pt x="102" y="81"/>
                    <a:pt x="101" y="79"/>
                  </a:cubicBezTo>
                  <a:cubicBezTo>
                    <a:pt x="99" y="78"/>
                    <a:pt x="96" y="77"/>
                    <a:pt x="94" y="78"/>
                  </a:cubicBezTo>
                  <a:cubicBezTo>
                    <a:pt x="94" y="76"/>
                    <a:pt x="94" y="75"/>
                    <a:pt x="95" y="74"/>
                  </a:cubicBezTo>
                  <a:cubicBezTo>
                    <a:pt x="98" y="76"/>
                    <a:pt x="102" y="77"/>
                    <a:pt x="105" y="76"/>
                  </a:cubicBezTo>
                  <a:cubicBezTo>
                    <a:pt x="107" y="75"/>
                    <a:pt x="111" y="73"/>
                    <a:pt x="109" y="70"/>
                  </a:cubicBezTo>
                  <a:cubicBezTo>
                    <a:pt x="107" y="66"/>
                    <a:pt x="100" y="68"/>
                    <a:pt x="95" y="71"/>
                  </a:cubicBezTo>
                  <a:cubicBezTo>
                    <a:pt x="93" y="69"/>
                    <a:pt x="93" y="67"/>
                    <a:pt x="93" y="65"/>
                  </a:cubicBezTo>
                  <a:cubicBezTo>
                    <a:pt x="96" y="64"/>
                    <a:pt x="100" y="63"/>
                    <a:pt x="102" y="61"/>
                  </a:cubicBezTo>
                  <a:cubicBezTo>
                    <a:pt x="103" y="59"/>
                    <a:pt x="105" y="56"/>
                    <a:pt x="103" y="55"/>
                  </a:cubicBezTo>
                  <a:cubicBezTo>
                    <a:pt x="101" y="53"/>
                    <a:pt x="98" y="54"/>
                    <a:pt x="96" y="55"/>
                  </a:cubicBezTo>
                  <a:cubicBezTo>
                    <a:pt x="93" y="57"/>
                    <a:pt x="91" y="59"/>
                    <a:pt x="91" y="62"/>
                  </a:cubicBezTo>
                  <a:cubicBezTo>
                    <a:pt x="90" y="62"/>
                    <a:pt x="90" y="62"/>
                    <a:pt x="89" y="62"/>
                  </a:cubicBezTo>
                  <a:cubicBezTo>
                    <a:pt x="86" y="62"/>
                    <a:pt x="84" y="58"/>
                    <a:pt x="84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8" y="49"/>
                    <a:pt x="90" y="47"/>
                    <a:pt x="89" y="44"/>
                  </a:cubicBezTo>
                  <a:cubicBezTo>
                    <a:pt x="89" y="42"/>
                    <a:pt x="85" y="41"/>
                    <a:pt x="84" y="42"/>
                  </a:cubicBezTo>
                  <a:cubicBezTo>
                    <a:pt x="81" y="44"/>
                    <a:pt x="81" y="47"/>
                    <a:pt x="81" y="49"/>
                  </a:cubicBezTo>
                  <a:cubicBezTo>
                    <a:pt x="81" y="50"/>
                    <a:pt x="81" y="51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78" y="54"/>
                    <a:pt x="76" y="53"/>
                    <a:pt x="74" y="52"/>
                  </a:cubicBezTo>
                  <a:cubicBezTo>
                    <a:pt x="75" y="47"/>
                    <a:pt x="76" y="40"/>
                    <a:pt x="72" y="38"/>
                  </a:cubicBezTo>
                  <a:cubicBezTo>
                    <a:pt x="70" y="37"/>
                    <a:pt x="67" y="38"/>
                    <a:pt x="67" y="40"/>
                  </a:cubicBezTo>
                  <a:cubicBezTo>
                    <a:pt x="65" y="44"/>
                    <a:pt x="67" y="48"/>
                    <a:pt x="69" y="51"/>
                  </a:cubicBezTo>
                  <a:cubicBezTo>
                    <a:pt x="70" y="52"/>
                    <a:pt x="70" y="52"/>
                    <a:pt x="71" y="53"/>
                  </a:cubicBezTo>
                  <a:cubicBezTo>
                    <a:pt x="70" y="54"/>
                    <a:pt x="70" y="54"/>
                    <a:pt x="70" y="55"/>
                  </a:cubicBezTo>
                  <a:cubicBezTo>
                    <a:pt x="67" y="67"/>
                    <a:pt x="61" y="77"/>
                    <a:pt x="55" y="88"/>
                  </a:cubicBezTo>
                  <a:cubicBezTo>
                    <a:pt x="47" y="100"/>
                    <a:pt x="36" y="110"/>
                    <a:pt x="24" y="118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23" y="118"/>
                    <a:pt x="22" y="118"/>
                    <a:pt x="22" y="117"/>
                  </a:cubicBezTo>
                  <a:cubicBezTo>
                    <a:pt x="30" y="108"/>
                    <a:pt x="36" y="99"/>
                    <a:pt x="38" y="86"/>
                  </a:cubicBezTo>
                  <a:cubicBezTo>
                    <a:pt x="41" y="73"/>
                    <a:pt x="40" y="59"/>
                    <a:pt x="44" y="46"/>
                  </a:cubicBezTo>
                  <a:cubicBezTo>
                    <a:pt x="51" y="26"/>
                    <a:pt x="70" y="10"/>
                    <a:pt x="92" y="7"/>
                  </a:cubicBezTo>
                  <a:close/>
                  <a:moveTo>
                    <a:pt x="96" y="81"/>
                  </a:moveTo>
                  <a:cubicBezTo>
                    <a:pt x="96" y="81"/>
                    <a:pt x="96" y="81"/>
                    <a:pt x="96" y="81"/>
                  </a:cubicBezTo>
                  <a:cubicBezTo>
                    <a:pt x="99" y="81"/>
                    <a:pt x="98" y="82"/>
                    <a:pt x="96" y="81"/>
                  </a:cubicBezTo>
                  <a:close/>
                  <a:moveTo>
                    <a:pt x="97" y="72"/>
                  </a:moveTo>
                  <a:cubicBezTo>
                    <a:pt x="100" y="71"/>
                    <a:pt x="102" y="71"/>
                    <a:pt x="104" y="71"/>
                  </a:cubicBezTo>
                  <a:cubicBezTo>
                    <a:pt x="108" y="71"/>
                    <a:pt x="104" y="73"/>
                    <a:pt x="103" y="73"/>
                  </a:cubicBezTo>
                  <a:cubicBezTo>
                    <a:pt x="101" y="74"/>
                    <a:pt x="99" y="73"/>
                    <a:pt x="97" y="72"/>
                  </a:cubicBezTo>
                  <a:close/>
                  <a:moveTo>
                    <a:pt x="84" y="51"/>
                  </a:moveTo>
                  <a:cubicBezTo>
                    <a:pt x="84" y="50"/>
                    <a:pt x="84" y="49"/>
                    <a:pt x="84" y="48"/>
                  </a:cubicBezTo>
                  <a:cubicBezTo>
                    <a:pt x="84" y="48"/>
                    <a:pt x="84" y="47"/>
                    <a:pt x="84" y="47"/>
                  </a:cubicBezTo>
                  <a:cubicBezTo>
                    <a:pt x="84" y="45"/>
                    <a:pt x="85" y="45"/>
                    <a:pt x="87" y="46"/>
                  </a:cubicBezTo>
                  <a:cubicBezTo>
                    <a:pt x="86" y="47"/>
                    <a:pt x="86" y="48"/>
                    <a:pt x="85" y="49"/>
                  </a:cubicBezTo>
                  <a:cubicBezTo>
                    <a:pt x="85" y="49"/>
                    <a:pt x="84" y="50"/>
                    <a:pt x="84" y="51"/>
                  </a:cubicBezTo>
                  <a:close/>
                  <a:moveTo>
                    <a:pt x="72" y="49"/>
                  </a:moveTo>
                  <a:cubicBezTo>
                    <a:pt x="71" y="49"/>
                    <a:pt x="71" y="49"/>
                    <a:pt x="71" y="49"/>
                  </a:cubicBezTo>
                  <a:cubicBezTo>
                    <a:pt x="70" y="47"/>
                    <a:pt x="70" y="46"/>
                    <a:pt x="70" y="45"/>
                  </a:cubicBezTo>
                  <a:cubicBezTo>
                    <a:pt x="69" y="44"/>
                    <a:pt x="69" y="44"/>
                    <a:pt x="69" y="44"/>
                  </a:cubicBezTo>
                  <a:cubicBezTo>
                    <a:pt x="69" y="42"/>
                    <a:pt x="69" y="41"/>
                    <a:pt x="71" y="41"/>
                  </a:cubicBezTo>
                  <a:cubicBezTo>
                    <a:pt x="73" y="43"/>
                    <a:pt x="72" y="46"/>
                    <a:pt x="72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91"/>
            <p:cNvSpPr>
              <a:spLocks noEditPoints="1"/>
            </p:cNvSpPr>
            <p:nvPr/>
          </p:nvSpPr>
          <p:spPr bwMode="auto">
            <a:xfrm>
              <a:off x="10820400" y="2344738"/>
              <a:ext cx="927100" cy="976313"/>
            </a:xfrm>
            <a:custGeom>
              <a:avLst/>
              <a:gdLst>
                <a:gd name="T0" fmla="*/ 6 w 247"/>
                <a:gd name="T1" fmla="*/ 82 h 260"/>
                <a:gd name="T2" fmla="*/ 8 w 247"/>
                <a:gd name="T3" fmla="*/ 105 h 260"/>
                <a:gd name="T4" fmla="*/ 15 w 247"/>
                <a:gd name="T5" fmla="*/ 115 h 260"/>
                <a:gd name="T6" fmla="*/ 24 w 247"/>
                <a:gd name="T7" fmla="*/ 128 h 260"/>
                <a:gd name="T8" fmla="*/ 29 w 247"/>
                <a:gd name="T9" fmla="*/ 136 h 260"/>
                <a:gd name="T10" fmla="*/ 32 w 247"/>
                <a:gd name="T11" fmla="*/ 148 h 260"/>
                <a:gd name="T12" fmla="*/ 45 w 247"/>
                <a:gd name="T13" fmla="*/ 159 h 260"/>
                <a:gd name="T14" fmla="*/ 51 w 247"/>
                <a:gd name="T15" fmla="*/ 167 h 260"/>
                <a:gd name="T16" fmla="*/ 57 w 247"/>
                <a:gd name="T17" fmla="*/ 177 h 260"/>
                <a:gd name="T18" fmla="*/ 62 w 247"/>
                <a:gd name="T19" fmla="*/ 185 h 260"/>
                <a:gd name="T20" fmla="*/ 65 w 247"/>
                <a:gd name="T21" fmla="*/ 196 h 260"/>
                <a:gd name="T22" fmla="*/ 78 w 247"/>
                <a:gd name="T23" fmla="*/ 207 h 260"/>
                <a:gd name="T24" fmla="*/ 84 w 247"/>
                <a:gd name="T25" fmla="*/ 217 h 260"/>
                <a:gd name="T26" fmla="*/ 92 w 247"/>
                <a:gd name="T27" fmla="*/ 228 h 260"/>
                <a:gd name="T28" fmla="*/ 97 w 247"/>
                <a:gd name="T29" fmla="*/ 241 h 260"/>
                <a:gd name="T30" fmla="*/ 109 w 247"/>
                <a:gd name="T31" fmla="*/ 253 h 260"/>
                <a:gd name="T32" fmla="*/ 212 w 247"/>
                <a:gd name="T33" fmla="*/ 199 h 260"/>
                <a:gd name="T34" fmla="*/ 161 w 247"/>
                <a:gd name="T35" fmla="*/ 46 h 260"/>
                <a:gd name="T36" fmla="*/ 4 w 247"/>
                <a:gd name="T37" fmla="*/ 102 h 260"/>
                <a:gd name="T38" fmla="*/ 4 w 247"/>
                <a:gd name="T39" fmla="*/ 102 h 260"/>
                <a:gd name="T40" fmla="*/ 10 w 247"/>
                <a:gd name="T41" fmla="*/ 109 h 260"/>
                <a:gd name="T42" fmla="*/ 19 w 247"/>
                <a:gd name="T43" fmla="*/ 122 h 260"/>
                <a:gd name="T44" fmla="*/ 24 w 247"/>
                <a:gd name="T45" fmla="*/ 132 h 260"/>
                <a:gd name="T46" fmla="*/ 31 w 247"/>
                <a:gd name="T47" fmla="*/ 139 h 260"/>
                <a:gd name="T48" fmla="*/ 36 w 247"/>
                <a:gd name="T49" fmla="*/ 146 h 260"/>
                <a:gd name="T50" fmla="*/ 40 w 247"/>
                <a:gd name="T51" fmla="*/ 156 h 260"/>
                <a:gd name="T52" fmla="*/ 41 w 247"/>
                <a:gd name="T53" fmla="*/ 157 h 260"/>
                <a:gd name="T54" fmla="*/ 48 w 247"/>
                <a:gd name="T55" fmla="*/ 163 h 260"/>
                <a:gd name="T56" fmla="*/ 53 w 247"/>
                <a:gd name="T57" fmla="*/ 173 h 260"/>
                <a:gd name="T58" fmla="*/ 53 w 247"/>
                <a:gd name="T59" fmla="*/ 173 h 260"/>
                <a:gd name="T60" fmla="*/ 58 w 247"/>
                <a:gd name="T61" fmla="*/ 181 h 260"/>
                <a:gd name="T62" fmla="*/ 63 w 247"/>
                <a:gd name="T63" fmla="*/ 188 h 260"/>
                <a:gd name="T64" fmla="*/ 68 w 247"/>
                <a:gd name="T65" fmla="*/ 196 h 260"/>
                <a:gd name="T66" fmla="*/ 74 w 247"/>
                <a:gd name="T67" fmla="*/ 204 h 260"/>
                <a:gd name="T68" fmla="*/ 80 w 247"/>
                <a:gd name="T69" fmla="*/ 214 h 260"/>
                <a:gd name="T70" fmla="*/ 81 w 247"/>
                <a:gd name="T71" fmla="*/ 212 h 260"/>
                <a:gd name="T72" fmla="*/ 87 w 247"/>
                <a:gd name="T73" fmla="*/ 220 h 260"/>
                <a:gd name="T74" fmla="*/ 93 w 247"/>
                <a:gd name="T75" fmla="*/ 233 h 260"/>
                <a:gd name="T76" fmla="*/ 95 w 247"/>
                <a:gd name="T77" fmla="*/ 233 h 260"/>
                <a:gd name="T78" fmla="*/ 100 w 247"/>
                <a:gd name="T79" fmla="*/ 241 h 260"/>
                <a:gd name="T80" fmla="*/ 106 w 247"/>
                <a:gd name="T81" fmla="*/ 249 h 260"/>
                <a:gd name="T82" fmla="*/ 106 w 247"/>
                <a:gd name="T83" fmla="*/ 249 h 260"/>
                <a:gd name="T84" fmla="*/ 112 w 247"/>
                <a:gd name="T85" fmla="*/ 253 h 260"/>
                <a:gd name="T86" fmla="*/ 110 w 247"/>
                <a:gd name="T87" fmla="*/ 244 h 260"/>
                <a:gd name="T88" fmla="*/ 104 w 247"/>
                <a:gd name="T89" fmla="*/ 235 h 260"/>
                <a:gd name="T90" fmla="*/ 98 w 247"/>
                <a:gd name="T91" fmla="*/ 227 h 260"/>
                <a:gd name="T92" fmla="*/ 91 w 247"/>
                <a:gd name="T93" fmla="*/ 216 h 260"/>
                <a:gd name="T94" fmla="*/ 87 w 247"/>
                <a:gd name="T95" fmla="*/ 208 h 260"/>
                <a:gd name="T96" fmla="*/ 80 w 247"/>
                <a:gd name="T97" fmla="*/ 199 h 260"/>
                <a:gd name="T98" fmla="*/ 74 w 247"/>
                <a:gd name="T99" fmla="*/ 191 h 260"/>
                <a:gd name="T100" fmla="*/ 68 w 247"/>
                <a:gd name="T101" fmla="*/ 183 h 260"/>
                <a:gd name="T102" fmla="*/ 63 w 247"/>
                <a:gd name="T103" fmla="*/ 176 h 260"/>
                <a:gd name="T104" fmla="*/ 57 w 247"/>
                <a:gd name="T105" fmla="*/ 167 h 260"/>
                <a:gd name="T106" fmla="*/ 51 w 247"/>
                <a:gd name="T107" fmla="*/ 159 h 260"/>
                <a:gd name="T108" fmla="*/ 46 w 247"/>
                <a:gd name="T109" fmla="*/ 151 h 260"/>
                <a:gd name="T110" fmla="*/ 40 w 247"/>
                <a:gd name="T111" fmla="*/ 141 h 260"/>
                <a:gd name="T112" fmla="*/ 35 w 247"/>
                <a:gd name="T113" fmla="*/ 134 h 260"/>
                <a:gd name="T114" fmla="*/ 29 w 247"/>
                <a:gd name="T115" fmla="*/ 125 h 260"/>
                <a:gd name="T116" fmla="*/ 22 w 247"/>
                <a:gd name="T117" fmla="*/ 114 h 260"/>
                <a:gd name="T118" fmla="*/ 14 w 247"/>
                <a:gd name="T119" fmla="*/ 103 h 260"/>
                <a:gd name="T120" fmla="*/ 9 w 247"/>
                <a:gd name="T121" fmla="*/ 96 h 260"/>
                <a:gd name="T122" fmla="*/ 12 w 247"/>
                <a:gd name="T123" fmla="*/ 82 h 260"/>
                <a:gd name="T124" fmla="*/ 143 w 247"/>
                <a:gd name="T125" fmla="*/ 2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7" h="260">
                  <a:moveTo>
                    <a:pt x="110" y="12"/>
                  </a:moveTo>
                  <a:cubicBezTo>
                    <a:pt x="99" y="19"/>
                    <a:pt x="89" y="26"/>
                    <a:pt x="78" y="34"/>
                  </a:cubicBezTo>
                  <a:cubicBezTo>
                    <a:pt x="55" y="49"/>
                    <a:pt x="33" y="64"/>
                    <a:pt x="11" y="79"/>
                  </a:cubicBezTo>
                  <a:cubicBezTo>
                    <a:pt x="9" y="80"/>
                    <a:pt x="8" y="81"/>
                    <a:pt x="6" y="82"/>
                  </a:cubicBezTo>
                  <a:cubicBezTo>
                    <a:pt x="2" y="85"/>
                    <a:pt x="0" y="92"/>
                    <a:pt x="3" y="96"/>
                  </a:cubicBezTo>
                  <a:cubicBezTo>
                    <a:pt x="2" y="97"/>
                    <a:pt x="1" y="99"/>
                    <a:pt x="1" y="100"/>
                  </a:cubicBezTo>
                  <a:cubicBezTo>
                    <a:pt x="1" y="102"/>
                    <a:pt x="1" y="103"/>
                    <a:pt x="2" y="104"/>
                  </a:cubicBezTo>
                  <a:cubicBezTo>
                    <a:pt x="4" y="105"/>
                    <a:pt x="6" y="105"/>
                    <a:pt x="8" y="105"/>
                  </a:cubicBezTo>
                  <a:cubicBezTo>
                    <a:pt x="8" y="105"/>
                    <a:pt x="9" y="105"/>
                    <a:pt x="9" y="106"/>
                  </a:cubicBezTo>
                  <a:cubicBezTo>
                    <a:pt x="8" y="107"/>
                    <a:pt x="7" y="108"/>
                    <a:pt x="7" y="110"/>
                  </a:cubicBezTo>
                  <a:cubicBezTo>
                    <a:pt x="6" y="112"/>
                    <a:pt x="7" y="114"/>
                    <a:pt x="9" y="115"/>
                  </a:cubicBezTo>
                  <a:cubicBezTo>
                    <a:pt x="11" y="116"/>
                    <a:pt x="13" y="116"/>
                    <a:pt x="15" y="115"/>
                  </a:cubicBezTo>
                  <a:cubicBezTo>
                    <a:pt x="15" y="116"/>
                    <a:pt x="16" y="116"/>
                    <a:pt x="16" y="116"/>
                  </a:cubicBezTo>
                  <a:cubicBezTo>
                    <a:pt x="14" y="117"/>
                    <a:pt x="13" y="119"/>
                    <a:pt x="13" y="121"/>
                  </a:cubicBezTo>
                  <a:cubicBezTo>
                    <a:pt x="14" y="125"/>
                    <a:pt x="18" y="125"/>
                    <a:pt x="21" y="124"/>
                  </a:cubicBezTo>
                  <a:cubicBezTo>
                    <a:pt x="22" y="125"/>
                    <a:pt x="23" y="126"/>
                    <a:pt x="24" y="128"/>
                  </a:cubicBezTo>
                  <a:cubicBezTo>
                    <a:pt x="22" y="129"/>
                    <a:pt x="22" y="130"/>
                    <a:pt x="21" y="132"/>
                  </a:cubicBezTo>
                  <a:cubicBezTo>
                    <a:pt x="21" y="134"/>
                    <a:pt x="22" y="135"/>
                    <a:pt x="23" y="136"/>
                  </a:cubicBezTo>
                  <a:cubicBezTo>
                    <a:pt x="25" y="137"/>
                    <a:pt x="27" y="136"/>
                    <a:pt x="29" y="136"/>
                  </a:cubicBezTo>
                  <a:cubicBezTo>
                    <a:pt x="29" y="136"/>
                    <a:pt x="29" y="136"/>
                    <a:pt x="29" y="136"/>
                  </a:cubicBezTo>
                  <a:cubicBezTo>
                    <a:pt x="29" y="137"/>
                    <a:pt x="28" y="137"/>
                    <a:pt x="28" y="138"/>
                  </a:cubicBezTo>
                  <a:cubicBezTo>
                    <a:pt x="27" y="142"/>
                    <a:pt x="31" y="144"/>
                    <a:pt x="34" y="143"/>
                  </a:cubicBezTo>
                  <a:cubicBezTo>
                    <a:pt x="34" y="143"/>
                    <a:pt x="34" y="143"/>
                    <a:pt x="34" y="144"/>
                  </a:cubicBezTo>
                  <a:cubicBezTo>
                    <a:pt x="33" y="145"/>
                    <a:pt x="32" y="146"/>
                    <a:pt x="32" y="148"/>
                  </a:cubicBezTo>
                  <a:cubicBezTo>
                    <a:pt x="32" y="152"/>
                    <a:pt x="37" y="153"/>
                    <a:pt x="40" y="151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38" y="153"/>
                    <a:pt x="37" y="154"/>
                    <a:pt x="37" y="156"/>
                  </a:cubicBezTo>
                  <a:cubicBezTo>
                    <a:pt x="37" y="160"/>
                    <a:pt x="42" y="160"/>
                    <a:pt x="45" y="159"/>
                  </a:cubicBezTo>
                  <a:cubicBezTo>
                    <a:pt x="45" y="159"/>
                    <a:pt x="46" y="160"/>
                    <a:pt x="46" y="161"/>
                  </a:cubicBezTo>
                  <a:cubicBezTo>
                    <a:pt x="46" y="161"/>
                    <a:pt x="45" y="162"/>
                    <a:pt x="45" y="162"/>
                  </a:cubicBezTo>
                  <a:cubicBezTo>
                    <a:pt x="44" y="163"/>
                    <a:pt x="43" y="165"/>
                    <a:pt x="44" y="166"/>
                  </a:cubicBezTo>
                  <a:cubicBezTo>
                    <a:pt x="45" y="169"/>
                    <a:pt x="48" y="168"/>
                    <a:pt x="51" y="167"/>
                  </a:cubicBezTo>
                  <a:cubicBezTo>
                    <a:pt x="51" y="168"/>
                    <a:pt x="51" y="168"/>
                    <a:pt x="52" y="169"/>
                  </a:cubicBezTo>
                  <a:cubicBezTo>
                    <a:pt x="50" y="170"/>
                    <a:pt x="49" y="171"/>
                    <a:pt x="49" y="173"/>
                  </a:cubicBezTo>
                  <a:cubicBezTo>
                    <a:pt x="49" y="177"/>
                    <a:pt x="53" y="176"/>
                    <a:pt x="56" y="175"/>
                  </a:cubicBezTo>
                  <a:cubicBezTo>
                    <a:pt x="57" y="176"/>
                    <a:pt x="57" y="177"/>
                    <a:pt x="57" y="177"/>
                  </a:cubicBezTo>
                  <a:cubicBezTo>
                    <a:pt x="57" y="178"/>
                    <a:pt x="57" y="178"/>
                    <a:pt x="57" y="178"/>
                  </a:cubicBezTo>
                  <a:cubicBezTo>
                    <a:pt x="56" y="179"/>
                    <a:pt x="55" y="181"/>
                    <a:pt x="55" y="182"/>
                  </a:cubicBezTo>
                  <a:cubicBezTo>
                    <a:pt x="56" y="185"/>
                    <a:pt x="60" y="185"/>
                    <a:pt x="62" y="184"/>
                  </a:cubicBezTo>
                  <a:cubicBezTo>
                    <a:pt x="62" y="184"/>
                    <a:pt x="62" y="184"/>
                    <a:pt x="62" y="185"/>
                  </a:cubicBezTo>
                  <a:cubicBezTo>
                    <a:pt x="61" y="185"/>
                    <a:pt x="60" y="186"/>
                    <a:pt x="60" y="188"/>
                  </a:cubicBezTo>
                  <a:cubicBezTo>
                    <a:pt x="60" y="192"/>
                    <a:pt x="64" y="192"/>
                    <a:pt x="67" y="191"/>
                  </a:cubicBezTo>
                  <a:cubicBezTo>
                    <a:pt x="67" y="192"/>
                    <a:pt x="68" y="192"/>
                    <a:pt x="68" y="193"/>
                  </a:cubicBezTo>
                  <a:cubicBezTo>
                    <a:pt x="66" y="193"/>
                    <a:pt x="65" y="195"/>
                    <a:pt x="65" y="196"/>
                  </a:cubicBezTo>
                  <a:cubicBezTo>
                    <a:pt x="64" y="200"/>
                    <a:pt x="70" y="200"/>
                    <a:pt x="72" y="199"/>
                  </a:cubicBezTo>
                  <a:cubicBezTo>
                    <a:pt x="73" y="200"/>
                    <a:pt x="73" y="200"/>
                    <a:pt x="73" y="201"/>
                  </a:cubicBezTo>
                  <a:cubicBezTo>
                    <a:pt x="72" y="202"/>
                    <a:pt x="71" y="203"/>
                    <a:pt x="71" y="205"/>
                  </a:cubicBezTo>
                  <a:cubicBezTo>
                    <a:pt x="70" y="209"/>
                    <a:pt x="75" y="209"/>
                    <a:pt x="78" y="207"/>
                  </a:cubicBezTo>
                  <a:cubicBezTo>
                    <a:pt x="78" y="208"/>
                    <a:pt x="79" y="209"/>
                    <a:pt x="79" y="210"/>
                  </a:cubicBezTo>
                  <a:cubicBezTo>
                    <a:pt x="79" y="210"/>
                    <a:pt x="78" y="211"/>
                    <a:pt x="78" y="212"/>
                  </a:cubicBezTo>
                  <a:cubicBezTo>
                    <a:pt x="77" y="213"/>
                    <a:pt x="77" y="215"/>
                    <a:pt x="78" y="216"/>
                  </a:cubicBezTo>
                  <a:cubicBezTo>
                    <a:pt x="80" y="218"/>
                    <a:pt x="82" y="217"/>
                    <a:pt x="84" y="217"/>
                  </a:cubicBezTo>
                  <a:cubicBezTo>
                    <a:pt x="84" y="217"/>
                    <a:pt x="85" y="218"/>
                    <a:pt x="85" y="218"/>
                  </a:cubicBezTo>
                  <a:cubicBezTo>
                    <a:pt x="84" y="219"/>
                    <a:pt x="82" y="221"/>
                    <a:pt x="83" y="223"/>
                  </a:cubicBezTo>
                  <a:cubicBezTo>
                    <a:pt x="83" y="227"/>
                    <a:pt x="87" y="227"/>
                    <a:pt x="90" y="226"/>
                  </a:cubicBezTo>
                  <a:cubicBezTo>
                    <a:pt x="91" y="227"/>
                    <a:pt x="92" y="228"/>
                    <a:pt x="92" y="228"/>
                  </a:cubicBezTo>
                  <a:cubicBezTo>
                    <a:pt x="91" y="229"/>
                    <a:pt x="90" y="231"/>
                    <a:pt x="90" y="233"/>
                  </a:cubicBezTo>
                  <a:cubicBezTo>
                    <a:pt x="90" y="237"/>
                    <a:pt x="94" y="236"/>
                    <a:pt x="97" y="235"/>
                  </a:cubicBezTo>
                  <a:cubicBezTo>
                    <a:pt x="97" y="236"/>
                    <a:pt x="98" y="237"/>
                    <a:pt x="99" y="238"/>
                  </a:cubicBezTo>
                  <a:cubicBezTo>
                    <a:pt x="97" y="239"/>
                    <a:pt x="97" y="240"/>
                    <a:pt x="97" y="241"/>
                  </a:cubicBezTo>
                  <a:cubicBezTo>
                    <a:pt x="97" y="244"/>
                    <a:pt x="101" y="245"/>
                    <a:pt x="103" y="244"/>
                  </a:cubicBezTo>
                  <a:cubicBezTo>
                    <a:pt x="103" y="245"/>
                    <a:pt x="104" y="246"/>
                    <a:pt x="104" y="246"/>
                  </a:cubicBezTo>
                  <a:cubicBezTo>
                    <a:pt x="104" y="247"/>
                    <a:pt x="103" y="248"/>
                    <a:pt x="103" y="249"/>
                  </a:cubicBezTo>
                  <a:cubicBezTo>
                    <a:pt x="102" y="253"/>
                    <a:pt x="106" y="254"/>
                    <a:pt x="109" y="253"/>
                  </a:cubicBezTo>
                  <a:cubicBezTo>
                    <a:pt x="112" y="257"/>
                    <a:pt x="115" y="260"/>
                    <a:pt x="121" y="259"/>
                  </a:cubicBezTo>
                  <a:cubicBezTo>
                    <a:pt x="124" y="259"/>
                    <a:pt x="126" y="257"/>
                    <a:pt x="128" y="256"/>
                  </a:cubicBezTo>
                  <a:cubicBezTo>
                    <a:pt x="132" y="253"/>
                    <a:pt x="135" y="251"/>
                    <a:pt x="139" y="249"/>
                  </a:cubicBezTo>
                  <a:cubicBezTo>
                    <a:pt x="163" y="232"/>
                    <a:pt x="187" y="216"/>
                    <a:pt x="212" y="199"/>
                  </a:cubicBezTo>
                  <a:cubicBezTo>
                    <a:pt x="219" y="194"/>
                    <a:pt x="227" y="189"/>
                    <a:pt x="235" y="183"/>
                  </a:cubicBezTo>
                  <a:cubicBezTo>
                    <a:pt x="241" y="179"/>
                    <a:pt x="247" y="174"/>
                    <a:pt x="242" y="165"/>
                  </a:cubicBezTo>
                  <a:cubicBezTo>
                    <a:pt x="242" y="165"/>
                    <a:pt x="242" y="165"/>
                    <a:pt x="242" y="165"/>
                  </a:cubicBezTo>
                  <a:cubicBezTo>
                    <a:pt x="215" y="125"/>
                    <a:pt x="188" y="86"/>
                    <a:pt x="161" y="46"/>
                  </a:cubicBezTo>
                  <a:cubicBezTo>
                    <a:pt x="155" y="36"/>
                    <a:pt x="148" y="27"/>
                    <a:pt x="142" y="17"/>
                  </a:cubicBezTo>
                  <a:cubicBezTo>
                    <a:pt x="139" y="13"/>
                    <a:pt x="136" y="7"/>
                    <a:pt x="131" y="4"/>
                  </a:cubicBezTo>
                  <a:cubicBezTo>
                    <a:pt x="124" y="0"/>
                    <a:pt x="116" y="8"/>
                    <a:pt x="110" y="12"/>
                  </a:cubicBezTo>
                  <a:close/>
                  <a:moveTo>
                    <a:pt x="4" y="102"/>
                  </a:moveTo>
                  <a:cubicBezTo>
                    <a:pt x="4" y="102"/>
                    <a:pt x="4" y="101"/>
                    <a:pt x="4" y="100"/>
                  </a:cubicBezTo>
                  <a:cubicBezTo>
                    <a:pt x="4" y="100"/>
                    <a:pt x="4" y="100"/>
                    <a:pt x="4" y="99"/>
                  </a:cubicBezTo>
                  <a:cubicBezTo>
                    <a:pt x="5" y="100"/>
                    <a:pt x="6" y="101"/>
                    <a:pt x="6" y="102"/>
                  </a:cubicBezTo>
                  <a:cubicBezTo>
                    <a:pt x="5" y="102"/>
                    <a:pt x="5" y="102"/>
                    <a:pt x="4" y="102"/>
                  </a:cubicBezTo>
                  <a:close/>
                  <a:moveTo>
                    <a:pt x="10" y="109"/>
                  </a:moveTo>
                  <a:cubicBezTo>
                    <a:pt x="10" y="109"/>
                    <a:pt x="10" y="109"/>
                    <a:pt x="10" y="108"/>
                  </a:cubicBezTo>
                  <a:cubicBezTo>
                    <a:pt x="11" y="110"/>
                    <a:pt x="12" y="111"/>
                    <a:pt x="13" y="113"/>
                  </a:cubicBezTo>
                  <a:cubicBezTo>
                    <a:pt x="11" y="113"/>
                    <a:pt x="8" y="112"/>
                    <a:pt x="10" y="109"/>
                  </a:cubicBezTo>
                  <a:close/>
                  <a:moveTo>
                    <a:pt x="18" y="122"/>
                  </a:moveTo>
                  <a:cubicBezTo>
                    <a:pt x="16" y="122"/>
                    <a:pt x="16" y="122"/>
                    <a:pt x="16" y="120"/>
                  </a:cubicBezTo>
                  <a:cubicBezTo>
                    <a:pt x="17" y="120"/>
                    <a:pt x="17" y="119"/>
                    <a:pt x="17" y="119"/>
                  </a:cubicBezTo>
                  <a:cubicBezTo>
                    <a:pt x="18" y="120"/>
                    <a:pt x="19" y="121"/>
                    <a:pt x="19" y="122"/>
                  </a:cubicBezTo>
                  <a:cubicBezTo>
                    <a:pt x="19" y="122"/>
                    <a:pt x="18" y="122"/>
                    <a:pt x="18" y="122"/>
                  </a:cubicBezTo>
                  <a:close/>
                  <a:moveTo>
                    <a:pt x="25" y="133"/>
                  </a:moveTo>
                  <a:cubicBezTo>
                    <a:pt x="25" y="133"/>
                    <a:pt x="24" y="133"/>
                    <a:pt x="24" y="133"/>
                  </a:cubicBezTo>
                  <a:cubicBezTo>
                    <a:pt x="24" y="133"/>
                    <a:pt x="24" y="132"/>
                    <a:pt x="24" y="132"/>
                  </a:cubicBezTo>
                  <a:cubicBezTo>
                    <a:pt x="24" y="131"/>
                    <a:pt x="25" y="131"/>
                    <a:pt x="25" y="130"/>
                  </a:cubicBezTo>
                  <a:cubicBezTo>
                    <a:pt x="26" y="131"/>
                    <a:pt x="27" y="132"/>
                    <a:pt x="27" y="133"/>
                  </a:cubicBezTo>
                  <a:cubicBezTo>
                    <a:pt x="27" y="134"/>
                    <a:pt x="26" y="134"/>
                    <a:pt x="25" y="133"/>
                  </a:cubicBezTo>
                  <a:close/>
                  <a:moveTo>
                    <a:pt x="31" y="139"/>
                  </a:moveTo>
                  <a:cubicBezTo>
                    <a:pt x="31" y="139"/>
                    <a:pt x="32" y="140"/>
                    <a:pt x="32" y="140"/>
                  </a:cubicBezTo>
                  <a:cubicBezTo>
                    <a:pt x="31" y="140"/>
                    <a:pt x="30" y="140"/>
                    <a:pt x="31" y="139"/>
                  </a:cubicBezTo>
                  <a:close/>
                  <a:moveTo>
                    <a:pt x="35" y="147"/>
                  </a:moveTo>
                  <a:cubicBezTo>
                    <a:pt x="35" y="147"/>
                    <a:pt x="36" y="146"/>
                    <a:pt x="36" y="146"/>
                  </a:cubicBezTo>
                  <a:cubicBezTo>
                    <a:pt x="37" y="147"/>
                    <a:pt x="37" y="148"/>
                    <a:pt x="38" y="149"/>
                  </a:cubicBezTo>
                  <a:cubicBezTo>
                    <a:pt x="36" y="149"/>
                    <a:pt x="34" y="149"/>
                    <a:pt x="35" y="147"/>
                  </a:cubicBezTo>
                  <a:close/>
                  <a:moveTo>
                    <a:pt x="41" y="157"/>
                  </a:moveTo>
                  <a:cubicBezTo>
                    <a:pt x="41" y="157"/>
                    <a:pt x="40" y="157"/>
                    <a:pt x="40" y="156"/>
                  </a:cubicBezTo>
                  <a:cubicBezTo>
                    <a:pt x="40" y="156"/>
                    <a:pt x="40" y="156"/>
                    <a:pt x="40" y="156"/>
                  </a:cubicBezTo>
                  <a:cubicBezTo>
                    <a:pt x="40" y="155"/>
                    <a:pt x="41" y="155"/>
                    <a:pt x="42" y="154"/>
                  </a:cubicBezTo>
                  <a:cubicBezTo>
                    <a:pt x="42" y="155"/>
                    <a:pt x="43" y="156"/>
                    <a:pt x="43" y="156"/>
                  </a:cubicBezTo>
                  <a:cubicBezTo>
                    <a:pt x="42" y="156"/>
                    <a:pt x="42" y="157"/>
                    <a:pt x="41" y="157"/>
                  </a:cubicBezTo>
                  <a:close/>
                  <a:moveTo>
                    <a:pt x="48" y="165"/>
                  </a:move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6" y="165"/>
                    <a:pt x="46" y="165"/>
                  </a:cubicBezTo>
                  <a:cubicBezTo>
                    <a:pt x="46" y="165"/>
                    <a:pt x="47" y="164"/>
                    <a:pt x="48" y="163"/>
                  </a:cubicBezTo>
                  <a:cubicBezTo>
                    <a:pt x="48" y="163"/>
                    <a:pt x="48" y="163"/>
                    <a:pt x="48" y="163"/>
                  </a:cubicBezTo>
                  <a:cubicBezTo>
                    <a:pt x="48" y="164"/>
                    <a:pt x="49" y="164"/>
                    <a:pt x="49" y="165"/>
                  </a:cubicBezTo>
                  <a:cubicBezTo>
                    <a:pt x="49" y="165"/>
                    <a:pt x="48" y="165"/>
                    <a:pt x="48" y="165"/>
                  </a:cubicBezTo>
                  <a:close/>
                  <a:moveTo>
                    <a:pt x="53" y="173"/>
                  </a:moveTo>
                  <a:cubicBezTo>
                    <a:pt x="52" y="173"/>
                    <a:pt x="52" y="173"/>
                    <a:pt x="52" y="172"/>
                  </a:cubicBezTo>
                  <a:cubicBezTo>
                    <a:pt x="53" y="172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3"/>
                  </a:cubicBezTo>
                  <a:cubicBezTo>
                    <a:pt x="54" y="173"/>
                    <a:pt x="53" y="173"/>
                    <a:pt x="53" y="173"/>
                  </a:cubicBezTo>
                  <a:close/>
                  <a:moveTo>
                    <a:pt x="58" y="181"/>
                  </a:moveTo>
                  <a:cubicBezTo>
                    <a:pt x="58" y="181"/>
                    <a:pt x="59" y="180"/>
                    <a:pt x="59" y="180"/>
                  </a:cubicBezTo>
                  <a:cubicBezTo>
                    <a:pt x="59" y="180"/>
                    <a:pt x="60" y="181"/>
                    <a:pt x="60" y="181"/>
                  </a:cubicBezTo>
                  <a:cubicBezTo>
                    <a:pt x="59" y="182"/>
                    <a:pt x="58" y="182"/>
                    <a:pt x="58" y="181"/>
                  </a:cubicBezTo>
                  <a:close/>
                  <a:moveTo>
                    <a:pt x="63" y="188"/>
                  </a:moveTo>
                  <a:cubicBezTo>
                    <a:pt x="63" y="187"/>
                    <a:pt x="64" y="187"/>
                    <a:pt x="64" y="187"/>
                  </a:cubicBezTo>
                  <a:cubicBezTo>
                    <a:pt x="64" y="188"/>
                    <a:pt x="65" y="188"/>
                    <a:pt x="65" y="189"/>
                  </a:cubicBezTo>
                  <a:cubicBezTo>
                    <a:pt x="64" y="189"/>
                    <a:pt x="63" y="189"/>
                    <a:pt x="63" y="188"/>
                  </a:cubicBezTo>
                  <a:close/>
                  <a:moveTo>
                    <a:pt x="68" y="196"/>
                  </a:moveTo>
                  <a:cubicBezTo>
                    <a:pt x="68" y="196"/>
                    <a:pt x="69" y="195"/>
                    <a:pt x="69" y="195"/>
                  </a:cubicBezTo>
                  <a:cubicBezTo>
                    <a:pt x="70" y="196"/>
                    <a:pt x="70" y="196"/>
                    <a:pt x="71" y="197"/>
                  </a:cubicBezTo>
                  <a:cubicBezTo>
                    <a:pt x="69" y="197"/>
                    <a:pt x="67" y="197"/>
                    <a:pt x="68" y="196"/>
                  </a:cubicBezTo>
                  <a:close/>
                  <a:moveTo>
                    <a:pt x="74" y="204"/>
                  </a:moveTo>
                  <a:cubicBezTo>
                    <a:pt x="74" y="204"/>
                    <a:pt x="75" y="203"/>
                    <a:pt x="75" y="203"/>
                  </a:cubicBezTo>
                  <a:cubicBezTo>
                    <a:pt x="75" y="204"/>
                    <a:pt x="76" y="204"/>
                    <a:pt x="76" y="205"/>
                  </a:cubicBezTo>
                  <a:cubicBezTo>
                    <a:pt x="75" y="205"/>
                    <a:pt x="73" y="206"/>
                    <a:pt x="74" y="204"/>
                  </a:cubicBezTo>
                  <a:close/>
                  <a:moveTo>
                    <a:pt x="81" y="214"/>
                  </a:moveTo>
                  <a:cubicBezTo>
                    <a:pt x="81" y="214"/>
                    <a:pt x="81" y="214"/>
                    <a:pt x="81" y="214"/>
                  </a:cubicBezTo>
                  <a:cubicBezTo>
                    <a:pt x="81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4"/>
                    <a:pt x="80" y="214"/>
                  </a:cubicBezTo>
                  <a:cubicBezTo>
                    <a:pt x="80" y="214"/>
                    <a:pt x="80" y="213"/>
                    <a:pt x="81" y="213"/>
                  </a:cubicBezTo>
                  <a:cubicBezTo>
                    <a:pt x="81" y="213"/>
                    <a:pt x="81" y="212"/>
                    <a:pt x="81" y="212"/>
                  </a:cubicBezTo>
                  <a:cubicBezTo>
                    <a:pt x="81" y="213"/>
                    <a:pt x="82" y="213"/>
                    <a:pt x="82" y="214"/>
                  </a:cubicBezTo>
                  <a:cubicBezTo>
                    <a:pt x="82" y="214"/>
                    <a:pt x="82" y="214"/>
                    <a:pt x="81" y="214"/>
                  </a:cubicBezTo>
                  <a:close/>
                  <a:moveTo>
                    <a:pt x="85" y="222"/>
                  </a:moveTo>
                  <a:cubicBezTo>
                    <a:pt x="85" y="222"/>
                    <a:pt x="86" y="221"/>
                    <a:pt x="87" y="220"/>
                  </a:cubicBezTo>
                  <a:cubicBezTo>
                    <a:pt x="87" y="221"/>
                    <a:pt x="88" y="222"/>
                    <a:pt x="89" y="223"/>
                  </a:cubicBezTo>
                  <a:cubicBezTo>
                    <a:pt x="87" y="224"/>
                    <a:pt x="86" y="224"/>
                    <a:pt x="85" y="222"/>
                  </a:cubicBezTo>
                  <a:close/>
                  <a:moveTo>
                    <a:pt x="94" y="233"/>
                  </a:move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3" y="232"/>
                    <a:pt x="93" y="232"/>
                  </a:cubicBezTo>
                  <a:cubicBezTo>
                    <a:pt x="93" y="232"/>
                    <a:pt x="93" y="231"/>
                    <a:pt x="94" y="231"/>
                  </a:cubicBezTo>
                  <a:cubicBezTo>
                    <a:pt x="94" y="231"/>
                    <a:pt x="95" y="232"/>
                    <a:pt x="95" y="233"/>
                  </a:cubicBezTo>
                  <a:cubicBezTo>
                    <a:pt x="95" y="233"/>
                    <a:pt x="94" y="233"/>
                    <a:pt x="94" y="233"/>
                  </a:cubicBezTo>
                  <a:close/>
                  <a:moveTo>
                    <a:pt x="100" y="242"/>
                  </a:moveTo>
                  <a:cubicBezTo>
                    <a:pt x="100" y="242"/>
                    <a:pt x="100" y="241"/>
                    <a:pt x="100" y="241"/>
                  </a:cubicBezTo>
                  <a:cubicBezTo>
                    <a:pt x="100" y="241"/>
                    <a:pt x="100" y="241"/>
                    <a:pt x="100" y="241"/>
                  </a:cubicBezTo>
                  <a:cubicBezTo>
                    <a:pt x="100" y="241"/>
                    <a:pt x="100" y="240"/>
                    <a:pt x="100" y="240"/>
                  </a:cubicBezTo>
                  <a:cubicBezTo>
                    <a:pt x="100" y="241"/>
                    <a:pt x="101" y="241"/>
                    <a:pt x="101" y="242"/>
                  </a:cubicBezTo>
                  <a:cubicBezTo>
                    <a:pt x="101" y="242"/>
                    <a:pt x="101" y="242"/>
                    <a:pt x="100" y="242"/>
                  </a:cubicBezTo>
                  <a:close/>
                  <a:moveTo>
                    <a:pt x="106" y="249"/>
                  </a:moveTo>
                  <a:cubicBezTo>
                    <a:pt x="106" y="249"/>
                    <a:pt x="106" y="249"/>
                    <a:pt x="106" y="249"/>
                  </a:cubicBezTo>
                  <a:cubicBezTo>
                    <a:pt x="106" y="249"/>
                    <a:pt x="107" y="250"/>
                    <a:pt x="107" y="251"/>
                  </a:cubicBezTo>
                  <a:cubicBezTo>
                    <a:pt x="107" y="251"/>
                    <a:pt x="107" y="251"/>
                    <a:pt x="106" y="251"/>
                  </a:cubicBezTo>
                  <a:cubicBezTo>
                    <a:pt x="105" y="250"/>
                    <a:pt x="105" y="250"/>
                    <a:pt x="106" y="249"/>
                  </a:cubicBezTo>
                  <a:close/>
                  <a:moveTo>
                    <a:pt x="225" y="187"/>
                  </a:moveTo>
                  <a:cubicBezTo>
                    <a:pt x="214" y="194"/>
                    <a:pt x="202" y="202"/>
                    <a:pt x="191" y="210"/>
                  </a:cubicBezTo>
                  <a:cubicBezTo>
                    <a:pt x="169" y="224"/>
                    <a:pt x="148" y="239"/>
                    <a:pt x="126" y="254"/>
                  </a:cubicBezTo>
                  <a:cubicBezTo>
                    <a:pt x="122" y="257"/>
                    <a:pt x="117" y="259"/>
                    <a:pt x="112" y="253"/>
                  </a:cubicBezTo>
                  <a:cubicBezTo>
                    <a:pt x="112" y="252"/>
                    <a:pt x="111" y="251"/>
                    <a:pt x="110" y="250"/>
                  </a:cubicBezTo>
                  <a:cubicBezTo>
                    <a:pt x="110" y="249"/>
                    <a:pt x="109" y="248"/>
                    <a:pt x="109" y="247"/>
                  </a:cubicBezTo>
                  <a:cubicBezTo>
                    <a:pt x="109" y="247"/>
                    <a:pt x="110" y="247"/>
                    <a:pt x="111" y="247"/>
                  </a:cubicBezTo>
                  <a:cubicBezTo>
                    <a:pt x="112" y="247"/>
                    <a:pt x="112" y="245"/>
                    <a:pt x="110" y="244"/>
                  </a:cubicBezTo>
                  <a:cubicBezTo>
                    <a:pt x="109" y="244"/>
                    <a:pt x="108" y="245"/>
                    <a:pt x="107" y="245"/>
                  </a:cubicBezTo>
                  <a:cubicBezTo>
                    <a:pt x="105" y="243"/>
                    <a:pt x="104" y="241"/>
                    <a:pt x="103" y="239"/>
                  </a:cubicBezTo>
                  <a:cubicBezTo>
                    <a:pt x="104" y="239"/>
                    <a:pt x="105" y="238"/>
                    <a:pt x="105" y="238"/>
                  </a:cubicBezTo>
                  <a:cubicBezTo>
                    <a:pt x="107" y="237"/>
                    <a:pt x="106" y="235"/>
                    <a:pt x="104" y="235"/>
                  </a:cubicBezTo>
                  <a:cubicBezTo>
                    <a:pt x="103" y="236"/>
                    <a:pt x="102" y="236"/>
                    <a:pt x="101" y="237"/>
                  </a:cubicBezTo>
                  <a:cubicBezTo>
                    <a:pt x="100" y="234"/>
                    <a:pt x="98" y="232"/>
                    <a:pt x="97" y="230"/>
                  </a:cubicBezTo>
                  <a:cubicBezTo>
                    <a:pt x="97" y="230"/>
                    <a:pt x="98" y="230"/>
                    <a:pt x="99" y="229"/>
                  </a:cubicBezTo>
                  <a:cubicBezTo>
                    <a:pt x="101" y="229"/>
                    <a:pt x="100" y="226"/>
                    <a:pt x="98" y="227"/>
                  </a:cubicBezTo>
                  <a:cubicBezTo>
                    <a:pt x="97" y="227"/>
                    <a:pt x="96" y="227"/>
                    <a:pt x="95" y="227"/>
                  </a:cubicBezTo>
                  <a:cubicBezTo>
                    <a:pt x="93" y="225"/>
                    <a:pt x="91" y="222"/>
                    <a:pt x="89" y="219"/>
                  </a:cubicBezTo>
                  <a:cubicBezTo>
                    <a:pt x="91" y="219"/>
                    <a:pt x="92" y="219"/>
                    <a:pt x="92" y="219"/>
                  </a:cubicBezTo>
                  <a:cubicBezTo>
                    <a:pt x="94" y="218"/>
                    <a:pt x="93" y="216"/>
                    <a:pt x="91" y="216"/>
                  </a:cubicBezTo>
                  <a:cubicBezTo>
                    <a:pt x="90" y="216"/>
                    <a:pt x="89" y="217"/>
                    <a:pt x="88" y="217"/>
                  </a:cubicBezTo>
                  <a:cubicBezTo>
                    <a:pt x="86" y="215"/>
                    <a:pt x="85" y="213"/>
                    <a:pt x="83" y="210"/>
                  </a:cubicBezTo>
                  <a:cubicBezTo>
                    <a:pt x="84" y="210"/>
                    <a:pt x="85" y="210"/>
                    <a:pt x="86" y="211"/>
                  </a:cubicBezTo>
                  <a:cubicBezTo>
                    <a:pt x="87" y="211"/>
                    <a:pt x="89" y="209"/>
                    <a:pt x="87" y="208"/>
                  </a:cubicBezTo>
                  <a:cubicBezTo>
                    <a:pt x="85" y="207"/>
                    <a:pt x="83" y="207"/>
                    <a:pt x="82" y="208"/>
                  </a:cubicBezTo>
                  <a:cubicBezTo>
                    <a:pt x="80" y="206"/>
                    <a:pt x="79" y="204"/>
                    <a:pt x="78" y="202"/>
                  </a:cubicBezTo>
                  <a:cubicBezTo>
                    <a:pt x="79" y="202"/>
                    <a:pt x="79" y="202"/>
                    <a:pt x="80" y="202"/>
                  </a:cubicBezTo>
                  <a:cubicBezTo>
                    <a:pt x="82" y="202"/>
                    <a:pt x="82" y="199"/>
                    <a:pt x="80" y="199"/>
                  </a:cubicBezTo>
                  <a:cubicBezTo>
                    <a:pt x="79" y="199"/>
                    <a:pt x="77" y="199"/>
                    <a:pt x="76" y="200"/>
                  </a:cubicBezTo>
                  <a:cubicBezTo>
                    <a:pt x="75" y="198"/>
                    <a:pt x="74" y="196"/>
                    <a:pt x="72" y="194"/>
                  </a:cubicBezTo>
                  <a:cubicBezTo>
                    <a:pt x="73" y="194"/>
                    <a:pt x="74" y="194"/>
                    <a:pt x="74" y="194"/>
                  </a:cubicBezTo>
                  <a:cubicBezTo>
                    <a:pt x="76" y="194"/>
                    <a:pt x="76" y="191"/>
                    <a:pt x="74" y="191"/>
                  </a:cubicBezTo>
                  <a:cubicBezTo>
                    <a:pt x="73" y="191"/>
                    <a:pt x="72" y="191"/>
                    <a:pt x="71" y="192"/>
                  </a:cubicBezTo>
                  <a:cubicBezTo>
                    <a:pt x="69" y="190"/>
                    <a:pt x="68" y="188"/>
                    <a:pt x="67" y="186"/>
                  </a:cubicBezTo>
                  <a:cubicBezTo>
                    <a:pt x="68" y="186"/>
                    <a:pt x="69" y="186"/>
                    <a:pt x="69" y="186"/>
                  </a:cubicBezTo>
                  <a:cubicBezTo>
                    <a:pt x="71" y="185"/>
                    <a:pt x="70" y="182"/>
                    <a:pt x="68" y="183"/>
                  </a:cubicBezTo>
                  <a:cubicBezTo>
                    <a:pt x="67" y="183"/>
                    <a:pt x="66" y="183"/>
                    <a:pt x="65" y="184"/>
                  </a:cubicBezTo>
                  <a:cubicBezTo>
                    <a:pt x="64" y="182"/>
                    <a:pt x="63" y="180"/>
                    <a:pt x="62" y="179"/>
                  </a:cubicBezTo>
                  <a:cubicBezTo>
                    <a:pt x="62" y="179"/>
                    <a:pt x="63" y="178"/>
                    <a:pt x="64" y="178"/>
                  </a:cubicBezTo>
                  <a:cubicBezTo>
                    <a:pt x="65" y="178"/>
                    <a:pt x="64" y="175"/>
                    <a:pt x="63" y="176"/>
                  </a:cubicBezTo>
                  <a:cubicBezTo>
                    <a:pt x="62" y="176"/>
                    <a:pt x="61" y="176"/>
                    <a:pt x="60" y="176"/>
                  </a:cubicBezTo>
                  <a:cubicBezTo>
                    <a:pt x="59" y="174"/>
                    <a:pt x="57" y="172"/>
                    <a:pt x="56" y="170"/>
                  </a:cubicBezTo>
                  <a:cubicBezTo>
                    <a:pt x="57" y="170"/>
                    <a:pt x="57" y="169"/>
                    <a:pt x="58" y="169"/>
                  </a:cubicBezTo>
                  <a:cubicBezTo>
                    <a:pt x="60" y="169"/>
                    <a:pt x="59" y="166"/>
                    <a:pt x="57" y="167"/>
                  </a:cubicBezTo>
                  <a:cubicBezTo>
                    <a:pt x="56" y="167"/>
                    <a:pt x="55" y="167"/>
                    <a:pt x="54" y="167"/>
                  </a:cubicBezTo>
                  <a:cubicBezTo>
                    <a:pt x="53" y="166"/>
                    <a:pt x="52" y="164"/>
                    <a:pt x="51" y="162"/>
                  </a:cubicBezTo>
                  <a:cubicBezTo>
                    <a:pt x="51" y="162"/>
                    <a:pt x="51" y="162"/>
                    <a:pt x="52" y="162"/>
                  </a:cubicBezTo>
                  <a:cubicBezTo>
                    <a:pt x="54" y="161"/>
                    <a:pt x="53" y="158"/>
                    <a:pt x="51" y="159"/>
                  </a:cubicBezTo>
                  <a:cubicBezTo>
                    <a:pt x="50" y="159"/>
                    <a:pt x="50" y="159"/>
                    <a:pt x="49" y="160"/>
                  </a:cubicBezTo>
                  <a:cubicBezTo>
                    <a:pt x="48" y="158"/>
                    <a:pt x="46" y="156"/>
                    <a:pt x="45" y="154"/>
                  </a:cubicBezTo>
                  <a:cubicBezTo>
                    <a:pt x="45" y="154"/>
                    <a:pt x="46" y="154"/>
                    <a:pt x="46" y="154"/>
                  </a:cubicBezTo>
                  <a:cubicBezTo>
                    <a:pt x="48" y="154"/>
                    <a:pt x="48" y="151"/>
                    <a:pt x="46" y="151"/>
                  </a:cubicBezTo>
                  <a:cubicBezTo>
                    <a:pt x="45" y="151"/>
                    <a:pt x="44" y="151"/>
                    <a:pt x="43" y="151"/>
                  </a:cubicBezTo>
                  <a:cubicBezTo>
                    <a:pt x="42" y="149"/>
                    <a:pt x="40" y="147"/>
                    <a:pt x="39" y="145"/>
                  </a:cubicBezTo>
                  <a:cubicBezTo>
                    <a:pt x="39" y="144"/>
                    <a:pt x="40" y="144"/>
                    <a:pt x="40" y="144"/>
                  </a:cubicBezTo>
                  <a:cubicBezTo>
                    <a:pt x="42" y="144"/>
                    <a:pt x="42" y="141"/>
                    <a:pt x="40" y="141"/>
                  </a:cubicBezTo>
                  <a:cubicBezTo>
                    <a:pt x="39" y="142"/>
                    <a:pt x="38" y="142"/>
                    <a:pt x="37" y="142"/>
                  </a:cubicBezTo>
                  <a:cubicBezTo>
                    <a:pt x="36" y="141"/>
                    <a:pt x="35" y="139"/>
                    <a:pt x="34" y="137"/>
                  </a:cubicBezTo>
                  <a:cubicBezTo>
                    <a:pt x="34" y="137"/>
                    <a:pt x="35" y="137"/>
                    <a:pt x="35" y="137"/>
                  </a:cubicBezTo>
                  <a:cubicBezTo>
                    <a:pt x="37" y="137"/>
                    <a:pt x="37" y="134"/>
                    <a:pt x="35" y="134"/>
                  </a:cubicBezTo>
                  <a:cubicBezTo>
                    <a:pt x="34" y="134"/>
                    <a:pt x="33" y="134"/>
                    <a:pt x="32" y="135"/>
                  </a:cubicBezTo>
                  <a:cubicBezTo>
                    <a:pt x="30" y="133"/>
                    <a:pt x="29" y="131"/>
                    <a:pt x="28" y="128"/>
                  </a:cubicBezTo>
                  <a:cubicBezTo>
                    <a:pt x="28" y="128"/>
                    <a:pt x="29" y="128"/>
                    <a:pt x="30" y="128"/>
                  </a:cubicBezTo>
                  <a:cubicBezTo>
                    <a:pt x="31" y="128"/>
                    <a:pt x="31" y="125"/>
                    <a:pt x="29" y="125"/>
                  </a:cubicBezTo>
                  <a:cubicBezTo>
                    <a:pt x="28" y="125"/>
                    <a:pt x="27" y="126"/>
                    <a:pt x="26" y="126"/>
                  </a:cubicBezTo>
                  <a:cubicBezTo>
                    <a:pt x="24" y="123"/>
                    <a:pt x="22" y="120"/>
                    <a:pt x="20" y="117"/>
                  </a:cubicBezTo>
                  <a:cubicBezTo>
                    <a:pt x="21" y="117"/>
                    <a:pt x="22" y="117"/>
                    <a:pt x="22" y="117"/>
                  </a:cubicBezTo>
                  <a:cubicBezTo>
                    <a:pt x="24" y="117"/>
                    <a:pt x="24" y="114"/>
                    <a:pt x="22" y="114"/>
                  </a:cubicBezTo>
                  <a:cubicBezTo>
                    <a:pt x="21" y="114"/>
                    <a:pt x="20" y="114"/>
                    <a:pt x="18" y="115"/>
                  </a:cubicBezTo>
                  <a:cubicBezTo>
                    <a:pt x="16" y="112"/>
                    <a:pt x="15" y="109"/>
                    <a:pt x="13" y="107"/>
                  </a:cubicBezTo>
                  <a:cubicBezTo>
                    <a:pt x="14" y="106"/>
                    <a:pt x="14" y="106"/>
                    <a:pt x="15" y="105"/>
                  </a:cubicBezTo>
                  <a:cubicBezTo>
                    <a:pt x="17" y="105"/>
                    <a:pt x="16" y="102"/>
                    <a:pt x="14" y="103"/>
                  </a:cubicBezTo>
                  <a:cubicBezTo>
                    <a:pt x="13" y="103"/>
                    <a:pt x="12" y="104"/>
                    <a:pt x="11" y="104"/>
                  </a:cubicBezTo>
                  <a:cubicBezTo>
                    <a:pt x="10" y="102"/>
                    <a:pt x="8" y="100"/>
                    <a:pt x="7" y="98"/>
                  </a:cubicBezTo>
                  <a:cubicBezTo>
                    <a:pt x="7" y="98"/>
                    <a:pt x="7" y="97"/>
                    <a:pt x="6" y="97"/>
                  </a:cubicBezTo>
                  <a:cubicBezTo>
                    <a:pt x="7" y="97"/>
                    <a:pt x="8" y="96"/>
                    <a:pt x="9" y="96"/>
                  </a:cubicBezTo>
                  <a:cubicBezTo>
                    <a:pt x="11" y="96"/>
                    <a:pt x="11" y="93"/>
                    <a:pt x="9" y="93"/>
                  </a:cubicBezTo>
                  <a:cubicBezTo>
                    <a:pt x="7" y="93"/>
                    <a:pt x="6" y="94"/>
                    <a:pt x="5" y="94"/>
                  </a:cubicBezTo>
                  <a:cubicBezTo>
                    <a:pt x="4" y="91"/>
                    <a:pt x="4" y="88"/>
                    <a:pt x="8" y="85"/>
                  </a:cubicBezTo>
                  <a:cubicBezTo>
                    <a:pt x="9" y="84"/>
                    <a:pt x="11" y="83"/>
                    <a:pt x="12" y="82"/>
                  </a:cubicBezTo>
                  <a:cubicBezTo>
                    <a:pt x="22" y="75"/>
                    <a:pt x="31" y="69"/>
                    <a:pt x="40" y="63"/>
                  </a:cubicBezTo>
                  <a:cubicBezTo>
                    <a:pt x="64" y="46"/>
                    <a:pt x="88" y="30"/>
                    <a:pt x="112" y="14"/>
                  </a:cubicBezTo>
                  <a:cubicBezTo>
                    <a:pt x="118" y="10"/>
                    <a:pt x="127" y="1"/>
                    <a:pt x="133" y="10"/>
                  </a:cubicBezTo>
                  <a:cubicBezTo>
                    <a:pt x="136" y="15"/>
                    <a:pt x="140" y="20"/>
                    <a:pt x="143" y="25"/>
                  </a:cubicBezTo>
                  <a:cubicBezTo>
                    <a:pt x="174" y="69"/>
                    <a:pt x="204" y="114"/>
                    <a:pt x="235" y="159"/>
                  </a:cubicBezTo>
                  <a:cubicBezTo>
                    <a:pt x="236" y="162"/>
                    <a:pt x="238" y="164"/>
                    <a:pt x="240" y="167"/>
                  </a:cubicBezTo>
                  <a:cubicBezTo>
                    <a:pt x="245" y="176"/>
                    <a:pt x="231" y="182"/>
                    <a:pt x="225" y="1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92"/>
            <p:cNvSpPr>
              <a:spLocks noEditPoints="1"/>
            </p:cNvSpPr>
            <p:nvPr/>
          </p:nvSpPr>
          <p:spPr bwMode="auto">
            <a:xfrm>
              <a:off x="11026775" y="2562225"/>
              <a:ext cx="292100" cy="228600"/>
            </a:xfrm>
            <a:custGeom>
              <a:avLst/>
              <a:gdLst>
                <a:gd name="T0" fmla="*/ 64 w 78"/>
                <a:gd name="T1" fmla="*/ 9 h 61"/>
                <a:gd name="T2" fmla="*/ 61 w 78"/>
                <a:gd name="T3" fmla="*/ 10 h 61"/>
                <a:gd name="T4" fmla="*/ 61 w 78"/>
                <a:gd name="T5" fmla="*/ 12 h 61"/>
                <a:gd name="T6" fmla="*/ 56 w 78"/>
                <a:gd name="T7" fmla="*/ 23 h 61"/>
                <a:gd name="T8" fmla="*/ 52 w 78"/>
                <a:gd name="T9" fmla="*/ 14 h 61"/>
                <a:gd name="T10" fmla="*/ 53 w 78"/>
                <a:gd name="T11" fmla="*/ 24 h 61"/>
                <a:gd name="T12" fmla="*/ 40 w 78"/>
                <a:gd name="T13" fmla="*/ 21 h 61"/>
                <a:gd name="T14" fmla="*/ 48 w 78"/>
                <a:gd name="T15" fmla="*/ 13 h 61"/>
                <a:gd name="T16" fmla="*/ 41 w 78"/>
                <a:gd name="T17" fmla="*/ 16 h 61"/>
                <a:gd name="T18" fmla="*/ 37 w 78"/>
                <a:gd name="T19" fmla="*/ 19 h 61"/>
                <a:gd name="T20" fmla="*/ 33 w 78"/>
                <a:gd name="T21" fmla="*/ 23 h 61"/>
                <a:gd name="T22" fmla="*/ 38 w 78"/>
                <a:gd name="T23" fmla="*/ 22 h 61"/>
                <a:gd name="T24" fmla="*/ 35 w 78"/>
                <a:gd name="T25" fmla="*/ 27 h 61"/>
                <a:gd name="T26" fmla="*/ 28 w 78"/>
                <a:gd name="T27" fmla="*/ 30 h 61"/>
                <a:gd name="T28" fmla="*/ 28 w 78"/>
                <a:gd name="T29" fmla="*/ 42 h 61"/>
                <a:gd name="T30" fmla="*/ 22 w 78"/>
                <a:gd name="T31" fmla="*/ 44 h 61"/>
                <a:gd name="T32" fmla="*/ 11 w 78"/>
                <a:gd name="T33" fmla="*/ 41 h 61"/>
                <a:gd name="T34" fmla="*/ 1 w 78"/>
                <a:gd name="T35" fmla="*/ 50 h 61"/>
                <a:gd name="T36" fmla="*/ 6 w 78"/>
                <a:gd name="T37" fmla="*/ 39 h 61"/>
                <a:gd name="T38" fmla="*/ 15 w 78"/>
                <a:gd name="T39" fmla="*/ 61 h 61"/>
                <a:gd name="T40" fmla="*/ 13 w 78"/>
                <a:gd name="T41" fmla="*/ 47 h 61"/>
                <a:gd name="T42" fmla="*/ 13 w 78"/>
                <a:gd name="T43" fmla="*/ 36 h 61"/>
                <a:gd name="T44" fmla="*/ 17 w 78"/>
                <a:gd name="T45" fmla="*/ 37 h 61"/>
                <a:gd name="T46" fmla="*/ 30 w 78"/>
                <a:gd name="T47" fmla="*/ 42 h 61"/>
                <a:gd name="T48" fmla="*/ 37 w 78"/>
                <a:gd name="T49" fmla="*/ 29 h 61"/>
                <a:gd name="T50" fmla="*/ 48 w 78"/>
                <a:gd name="T51" fmla="*/ 34 h 61"/>
                <a:gd name="T52" fmla="*/ 55 w 78"/>
                <a:gd name="T53" fmla="*/ 25 h 61"/>
                <a:gd name="T54" fmla="*/ 64 w 78"/>
                <a:gd name="T55" fmla="*/ 11 h 61"/>
                <a:gd name="T56" fmla="*/ 73 w 78"/>
                <a:gd name="T57" fmla="*/ 16 h 61"/>
                <a:gd name="T58" fmla="*/ 64 w 78"/>
                <a:gd name="T59" fmla="*/ 19 h 61"/>
                <a:gd name="T60" fmla="*/ 76 w 78"/>
                <a:gd name="T61" fmla="*/ 16 h 61"/>
                <a:gd name="T62" fmla="*/ 15 w 78"/>
                <a:gd name="T63" fmla="*/ 58 h 61"/>
                <a:gd name="T64" fmla="*/ 15 w 78"/>
                <a:gd name="T65" fmla="*/ 58 h 61"/>
                <a:gd name="T66" fmla="*/ 31 w 78"/>
                <a:gd name="T67" fmla="*/ 39 h 61"/>
                <a:gd name="T68" fmla="*/ 31 w 78"/>
                <a:gd name="T69" fmla="*/ 32 h 61"/>
                <a:gd name="T70" fmla="*/ 35 w 78"/>
                <a:gd name="T71" fmla="*/ 32 h 61"/>
                <a:gd name="T72" fmla="*/ 53 w 78"/>
                <a:gd name="T73" fmla="*/ 19 h 61"/>
                <a:gd name="T74" fmla="*/ 54 w 78"/>
                <a:gd name="T75" fmla="*/ 21 h 61"/>
                <a:gd name="T76" fmla="*/ 54 w 78"/>
                <a:gd name="T77" fmla="*/ 2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61">
                  <a:moveTo>
                    <a:pt x="70" y="8"/>
                  </a:moveTo>
                  <a:cubicBezTo>
                    <a:pt x="68" y="9"/>
                    <a:pt x="66" y="9"/>
                    <a:pt x="64" y="9"/>
                  </a:cubicBezTo>
                  <a:cubicBezTo>
                    <a:pt x="64" y="7"/>
                    <a:pt x="64" y="6"/>
                    <a:pt x="64" y="4"/>
                  </a:cubicBezTo>
                  <a:cubicBezTo>
                    <a:pt x="63" y="0"/>
                    <a:pt x="57" y="7"/>
                    <a:pt x="61" y="10"/>
                  </a:cubicBezTo>
                  <a:cubicBezTo>
                    <a:pt x="61" y="10"/>
                    <a:pt x="61" y="10"/>
                    <a:pt x="62" y="11"/>
                  </a:cubicBezTo>
                  <a:cubicBezTo>
                    <a:pt x="61" y="11"/>
                    <a:pt x="61" y="11"/>
                    <a:pt x="61" y="12"/>
                  </a:cubicBezTo>
                  <a:cubicBezTo>
                    <a:pt x="61" y="14"/>
                    <a:pt x="60" y="16"/>
                    <a:pt x="59" y="18"/>
                  </a:cubicBezTo>
                  <a:cubicBezTo>
                    <a:pt x="58" y="21"/>
                    <a:pt x="57" y="23"/>
                    <a:pt x="56" y="23"/>
                  </a:cubicBezTo>
                  <a:cubicBezTo>
                    <a:pt x="56" y="21"/>
                    <a:pt x="56" y="18"/>
                    <a:pt x="56" y="16"/>
                  </a:cubicBezTo>
                  <a:cubicBezTo>
                    <a:pt x="55" y="14"/>
                    <a:pt x="54" y="12"/>
                    <a:pt x="52" y="14"/>
                  </a:cubicBezTo>
                  <a:cubicBezTo>
                    <a:pt x="49" y="15"/>
                    <a:pt x="51" y="20"/>
                    <a:pt x="52" y="22"/>
                  </a:cubicBezTo>
                  <a:cubicBezTo>
                    <a:pt x="52" y="23"/>
                    <a:pt x="53" y="23"/>
                    <a:pt x="53" y="24"/>
                  </a:cubicBezTo>
                  <a:cubicBezTo>
                    <a:pt x="52" y="28"/>
                    <a:pt x="49" y="33"/>
                    <a:pt x="46" y="31"/>
                  </a:cubicBezTo>
                  <a:cubicBezTo>
                    <a:pt x="43" y="30"/>
                    <a:pt x="41" y="25"/>
                    <a:pt x="40" y="21"/>
                  </a:cubicBezTo>
                  <a:cubicBezTo>
                    <a:pt x="40" y="21"/>
                    <a:pt x="40" y="20"/>
                    <a:pt x="41" y="20"/>
                  </a:cubicBezTo>
                  <a:cubicBezTo>
                    <a:pt x="43" y="18"/>
                    <a:pt x="46" y="16"/>
                    <a:pt x="48" y="13"/>
                  </a:cubicBezTo>
                  <a:cubicBezTo>
                    <a:pt x="49" y="12"/>
                    <a:pt x="47" y="11"/>
                    <a:pt x="46" y="12"/>
                  </a:cubicBezTo>
                  <a:cubicBezTo>
                    <a:pt x="45" y="13"/>
                    <a:pt x="43" y="15"/>
                    <a:pt x="41" y="16"/>
                  </a:cubicBezTo>
                  <a:cubicBezTo>
                    <a:pt x="41" y="15"/>
                    <a:pt x="40" y="13"/>
                    <a:pt x="38" y="13"/>
                  </a:cubicBezTo>
                  <a:cubicBezTo>
                    <a:pt x="36" y="14"/>
                    <a:pt x="37" y="18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6" y="21"/>
                    <a:pt x="35" y="22"/>
                    <a:pt x="33" y="23"/>
                  </a:cubicBezTo>
                  <a:cubicBezTo>
                    <a:pt x="32" y="24"/>
                    <a:pt x="34" y="25"/>
                    <a:pt x="35" y="24"/>
                  </a:cubicBezTo>
                  <a:cubicBezTo>
                    <a:pt x="36" y="24"/>
                    <a:pt x="37" y="23"/>
                    <a:pt x="38" y="22"/>
                  </a:cubicBezTo>
                  <a:cubicBezTo>
                    <a:pt x="37" y="23"/>
                    <a:pt x="37" y="24"/>
                    <a:pt x="36" y="25"/>
                  </a:cubicBezTo>
                  <a:cubicBezTo>
                    <a:pt x="36" y="26"/>
                    <a:pt x="36" y="26"/>
                    <a:pt x="35" y="27"/>
                  </a:cubicBezTo>
                  <a:cubicBezTo>
                    <a:pt x="33" y="26"/>
                    <a:pt x="30" y="27"/>
                    <a:pt x="29" y="29"/>
                  </a:cubicBezTo>
                  <a:cubicBezTo>
                    <a:pt x="29" y="29"/>
                    <a:pt x="29" y="29"/>
                    <a:pt x="28" y="30"/>
                  </a:cubicBezTo>
                  <a:cubicBezTo>
                    <a:pt x="28" y="32"/>
                    <a:pt x="28" y="35"/>
                    <a:pt x="28" y="38"/>
                  </a:cubicBezTo>
                  <a:cubicBezTo>
                    <a:pt x="28" y="39"/>
                    <a:pt x="28" y="41"/>
                    <a:pt x="28" y="42"/>
                  </a:cubicBezTo>
                  <a:cubicBezTo>
                    <a:pt x="27" y="44"/>
                    <a:pt x="27" y="46"/>
                    <a:pt x="26" y="48"/>
                  </a:cubicBezTo>
                  <a:cubicBezTo>
                    <a:pt x="24" y="50"/>
                    <a:pt x="22" y="45"/>
                    <a:pt x="22" y="44"/>
                  </a:cubicBezTo>
                  <a:cubicBezTo>
                    <a:pt x="21" y="40"/>
                    <a:pt x="19" y="29"/>
                    <a:pt x="14" y="29"/>
                  </a:cubicBezTo>
                  <a:cubicBezTo>
                    <a:pt x="11" y="28"/>
                    <a:pt x="10" y="36"/>
                    <a:pt x="11" y="41"/>
                  </a:cubicBezTo>
                  <a:cubicBezTo>
                    <a:pt x="9" y="39"/>
                    <a:pt x="8" y="36"/>
                    <a:pt x="5" y="36"/>
                  </a:cubicBezTo>
                  <a:cubicBezTo>
                    <a:pt x="0" y="35"/>
                    <a:pt x="1" y="48"/>
                    <a:pt x="1" y="50"/>
                  </a:cubicBezTo>
                  <a:cubicBezTo>
                    <a:pt x="1" y="52"/>
                    <a:pt x="4" y="52"/>
                    <a:pt x="3" y="50"/>
                  </a:cubicBezTo>
                  <a:cubicBezTo>
                    <a:pt x="3" y="49"/>
                    <a:pt x="3" y="36"/>
                    <a:pt x="6" y="39"/>
                  </a:cubicBezTo>
                  <a:cubicBezTo>
                    <a:pt x="8" y="41"/>
                    <a:pt x="10" y="44"/>
                    <a:pt x="11" y="47"/>
                  </a:cubicBezTo>
                  <a:cubicBezTo>
                    <a:pt x="11" y="51"/>
                    <a:pt x="12" y="61"/>
                    <a:pt x="15" y="61"/>
                  </a:cubicBezTo>
                  <a:cubicBezTo>
                    <a:pt x="16" y="61"/>
                    <a:pt x="16" y="60"/>
                    <a:pt x="16" y="60"/>
                  </a:cubicBezTo>
                  <a:cubicBezTo>
                    <a:pt x="18" y="55"/>
                    <a:pt x="15" y="51"/>
                    <a:pt x="13" y="47"/>
                  </a:cubicBezTo>
                  <a:cubicBezTo>
                    <a:pt x="13" y="45"/>
                    <a:pt x="13" y="44"/>
                    <a:pt x="13" y="43"/>
                  </a:cubicBezTo>
                  <a:cubicBezTo>
                    <a:pt x="13" y="40"/>
                    <a:pt x="13" y="38"/>
                    <a:pt x="13" y="36"/>
                  </a:cubicBezTo>
                  <a:cubicBezTo>
                    <a:pt x="13" y="35"/>
                    <a:pt x="13" y="29"/>
                    <a:pt x="15" y="32"/>
                  </a:cubicBezTo>
                  <a:cubicBezTo>
                    <a:pt x="16" y="34"/>
                    <a:pt x="17" y="35"/>
                    <a:pt x="17" y="37"/>
                  </a:cubicBezTo>
                  <a:cubicBezTo>
                    <a:pt x="19" y="39"/>
                    <a:pt x="21" y="54"/>
                    <a:pt x="26" y="50"/>
                  </a:cubicBezTo>
                  <a:cubicBezTo>
                    <a:pt x="29" y="49"/>
                    <a:pt x="29" y="44"/>
                    <a:pt x="30" y="42"/>
                  </a:cubicBezTo>
                  <a:cubicBezTo>
                    <a:pt x="31" y="43"/>
                    <a:pt x="32" y="44"/>
                    <a:pt x="34" y="43"/>
                  </a:cubicBezTo>
                  <a:cubicBezTo>
                    <a:pt x="39" y="42"/>
                    <a:pt x="38" y="34"/>
                    <a:pt x="37" y="29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41" y="29"/>
                    <a:pt x="43" y="34"/>
                    <a:pt x="48" y="34"/>
                  </a:cubicBezTo>
                  <a:cubicBezTo>
                    <a:pt x="51" y="34"/>
                    <a:pt x="53" y="30"/>
                    <a:pt x="54" y="27"/>
                  </a:cubicBezTo>
                  <a:cubicBezTo>
                    <a:pt x="54" y="27"/>
                    <a:pt x="55" y="26"/>
                    <a:pt x="55" y="25"/>
                  </a:cubicBezTo>
                  <a:cubicBezTo>
                    <a:pt x="57" y="26"/>
                    <a:pt x="59" y="24"/>
                    <a:pt x="61" y="21"/>
                  </a:cubicBezTo>
                  <a:cubicBezTo>
                    <a:pt x="62" y="18"/>
                    <a:pt x="63" y="15"/>
                    <a:pt x="64" y="11"/>
                  </a:cubicBezTo>
                  <a:cubicBezTo>
                    <a:pt x="66" y="11"/>
                    <a:pt x="67" y="11"/>
                    <a:pt x="70" y="11"/>
                  </a:cubicBezTo>
                  <a:cubicBezTo>
                    <a:pt x="72" y="10"/>
                    <a:pt x="75" y="13"/>
                    <a:pt x="73" y="16"/>
                  </a:cubicBezTo>
                  <a:cubicBezTo>
                    <a:pt x="73" y="17"/>
                    <a:pt x="71" y="18"/>
                    <a:pt x="70" y="18"/>
                  </a:cubicBezTo>
                  <a:cubicBezTo>
                    <a:pt x="68" y="19"/>
                    <a:pt x="66" y="19"/>
                    <a:pt x="64" y="19"/>
                  </a:cubicBezTo>
                  <a:cubicBezTo>
                    <a:pt x="63" y="20"/>
                    <a:pt x="64" y="22"/>
                    <a:pt x="65" y="21"/>
                  </a:cubicBezTo>
                  <a:cubicBezTo>
                    <a:pt x="69" y="20"/>
                    <a:pt x="74" y="20"/>
                    <a:pt x="76" y="16"/>
                  </a:cubicBezTo>
                  <a:cubicBezTo>
                    <a:pt x="78" y="12"/>
                    <a:pt x="74" y="8"/>
                    <a:pt x="70" y="8"/>
                  </a:cubicBezTo>
                  <a:close/>
                  <a:moveTo>
                    <a:pt x="15" y="58"/>
                  </a:moveTo>
                  <a:cubicBezTo>
                    <a:pt x="14" y="56"/>
                    <a:pt x="14" y="55"/>
                    <a:pt x="14" y="54"/>
                  </a:cubicBezTo>
                  <a:cubicBezTo>
                    <a:pt x="14" y="55"/>
                    <a:pt x="16" y="59"/>
                    <a:pt x="15" y="58"/>
                  </a:cubicBezTo>
                  <a:close/>
                  <a:moveTo>
                    <a:pt x="35" y="34"/>
                  </a:moveTo>
                  <a:cubicBezTo>
                    <a:pt x="36" y="37"/>
                    <a:pt x="34" y="45"/>
                    <a:pt x="31" y="39"/>
                  </a:cubicBezTo>
                  <a:cubicBezTo>
                    <a:pt x="31" y="39"/>
                    <a:pt x="31" y="38"/>
                    <a:pt x="31" y="38"/>
                  </a:cubicBezTo>
                  <a:cubicBezTo>
                    <a:pt x="31" y="36"/>
                    <a:pt x="31" y="34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3"/>
                    <a:pt x="34" y="33"/>
                    <a:pt x="35" y="32"/>
                  </a:cubicBezTo>
                  <a:cubicBezTo>
                    <a:pt x="35" y="33"/>
                    <a:pt x="35" y="34"/>
                    <a:pt x="35" y="34"/>
                  </a:cubicBezTo>
                  <a:close/>
                  <a:moveTo>
                    <a:pt x="53" y="19"/>
                  </a:moveTo>
                  <a:cubicBezTo>
                    <a:pt x="52" y="17"/>
                    <a:pt x="52" y="17"/>
                    <a:pt x="54" y="17"/>
                  </a:cubicBezTo>
                  <a:cubicBezTo>
                    <a:pt x="54" y="18"/>
                    <a:pt x="54" y="19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0"/>
                  </a:cubicBezTo>
                  <a:cubicBezTo>
                    <a:pt x="53" y="20"/>
                    <a:pt x="53" y="19"/>
                    <a:pt x="53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93"/>
            <p:cNvSpPr>
              <a:spLocks noEditPoints="1"/>
            </p:cNvSpPr>
            <p:nvPr/>
          </p:nvSpPr>
          <p:spPr bwMode="auto">
            <a:xfrm>
              <a:off x="5618163" y="5432425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8 h 85"/>
                <a:gd name="T4" fmla="*/ 63 w 174"/>
                <a:gd name="T5" fmla="*/ 77 h 85"/>
                <a:gd name="T6" fmla="*/ 33 w 174"/>
                <a:gd name="T7" fmla="*/ 71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60 h 85"/>
                <a:gd name="T16" fmla="*/ 59 w 174"/>
                <a:gd name="T17" fmla="*/ 69 h 85"/>
                <a:gd name="T18" fmla="*/ 63 w 174"/>
                <a:gd name="T19" fmla="*/ 68 h 85"/>
                <a:gd name="T20" fmla="*/ 50 w 174"/>
                <a:gd name="T21" fmla="*/ 57 h 85"/>
                <a:gd name="T22" fmla="*/ 75 w 174"/>
                <a:gd name="T23" fmla="*/ 65 h 85"/>
                <a:gd name="T24" fmla="*/ 79 w 174"/>
                <a:gd name="T25" fmla="*/ 63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5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5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1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8 h 85"/>
                <a:gd name="T62" fmla="*/ 41 w 174"/>
                <a:gd name="T63" fmla="*/ 72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9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9 h 85"/>
                <a:gd name="T86" fmla="*/ 103 w 174"/>
                <a:gd name="T87" fmla="*/ 38 h 85"/>
                <a:gd name="T88" fmla="*/ 94 w 174"/>
                <a:gd name="T89" fmla="*/ 39 h 85"/>
                <a:gd name="T90" fmla="*/ 101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1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5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2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1"/>
                  </a:cubicBezTo>
                  <a:cubicBezTo>
                    <a:pt x="171" y="25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7"/>
                    <a:pt x="172" y="6"/>
                    <a:pt x="172" y="6"/>
                  </a:cubicBezTo>
                  <a:cubicBezTo>
                    <a:pt x="173" y="6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3"/>
                    <a:pt x="172" y="2"/>
                    <a:pt x="172" y="3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8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00" y="35"/>
                    <a:pt x="69" y="41"/>
                    <a:pt x="40" y="50"/>
                  </a:cubicBezTo>
                  <a:cubicBezTo>
                    <a:pt x="31" y="53"/>
                    <a:pt x="22" y="55"/>
                    <a:pt x="14" y="59"/>
                  </a:cubicBezTo>
                  <a:cubicBezTo>
                    <a:pt x="8" y="62"/>
                    <a:pt x="0" y="67"/>
                    <a:pt x="2" y="74"/>
                  </a:cubicBezTo>
                  <a:cubicBezTo>
                    <a:pt x="4" y="82"/>
                    <a:pt x="14" y="83"/>
                    <a:pt x="21" y="83"/>
                  </a:cubicBezTo>
                  <a:cubicBezTo>
                    <a:pt x="35" y="85"/>
                    <a:pt x="50" y="81"/>
                    <a:pt x="63" y="77"/>
                  </a:cubicBezTo>
                  <a:cubicBezTo>
                    <a:pt x="87" y="70"/>
                    <a:pt x="111" y="59"/>
                    <a:pt x="130" y="42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2"/>
                    <a:pt x="24" y="67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1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38" y="73"/>
                    <a:pt x="35" y="71"/>
                    <a:pt x="32" y="69"/>
                  </a:cubicBezTo>
                  <a:cubicBezTo>
                    <a:pt x="30" y="67"/>
                    <a:pt x="28" y="66"/>
                    <a:pt x="27" y="65"/>
                  </a:cubicBezTo>
                  <a:cubicBezTo>
                    <a:pt x="26" y="64"/>
                    <a:pt x="21" y="61"/>
                    <a:pt x="25" y="62"/>
                  </a:cubicBezTo>
                  <a:cubicBezTo>
                    <a:pt x="26" y="63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5" y="74"/>
                    <a:pt x="45" y="73"/>
                    <a:pt x="44" y="73"/>
                  </a:cubicBezTo>
                  <a:cubicBezTo>
                    <a:pt x="40" y="70"/>
                    <a:pt x="35" y="66"/>
                    <a:pt x="30" y="64"/>
                  </a:cubicBezTo>
                  <a:cubicBezTo>
                    <a:pt x="30" y="63"/>
                    <a:pt x="29" y="63"/>
                    <a:pt x="29" y="63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3" y="63"/>
                    <a:pt x="36" y="65"/>
                    <a:pt x="39" y="67"/>
                  </a:cubicBezTo>
                  <a:cubicBezTo>
                    <a:pt x="41" y="68"/>
                    <a:pt x="42" y="68"/>
                    <a:pt x="43" y="69"/>
                  </a:cubicBezTo>
                  <a:cubicBezTo>
                    <a:pt x="45" y="71"/>
                    <a:pt x="48" y="72"/>
                    <a:pt x="50" y="73"/>
                  </a:cubicBezTo>
                  <a:cubicBezTo>
                    <a:pt x="50" y="74"/>
                    <a:pt x="51" y="73"/>
                    <a:pt x="50" y="73"/>
                  </a:cubicBezTo>
                  <a:cubicBezTo>
                    <a:pt x="50" y="73"/>
                    <a:pt x="49" y="72"/>
                    <a:pt x="49" y="72"/>
                  </a:cubicBezTo>
                  <a:cubicBezTo>
                    <a:pt x="49" y="72"/>
                    <a:pt x="49" y="72"/>
                    <a:pt x="48" y="72"/>
                  </a:cubicBezTo>
                  <a:cubicBezTo>
                    <a:pt x="44" y="69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40" y="62"/>
                    <a:pt x="40" y="63"/>
                  </a:cubicBezTo>
                  <a:cubicBezTo>
                    <a:pt x="45" y="67"/>
                    <a:pt x="50" y="69"/>
                    <a:pt x="55" y="73"/>
                  </a:cubicBezTo>
                  <a:cubicBezTo>
                    <a:pt x="56" y="73"/>
                    <a:pt x="56" y="72"/>
                    <a:pt x="56" y="72"/>
                  </a:cubicBezTo>
                  <a:cubicBezTo>
                    <a:pt x="51" y="69"/>
                    <a:pt x="46" y="64"/>
                    <a:pt x="40" y="62"/>
                  </a:cubicBezTo>
                  <a:cubicBezTo>
                    <a:pt x="39" y="61"/>
                    <a:pt x="39" y="60"/>
                    <a:pt x="38" y="60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2"/>
                    <a:pt x="46" y="63"/>
                    <a:pt x="48" y="6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70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6"/>
                    <a:pt x="49" y="64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6"/>
                    <a:pt x="44" y="57"/>
                  </a:cubicBezTo>
                  <a:cubicBezTo>
                    <a:pt x="46" y="58"/>
                    <a:pt x="49" y="59"/>
                    <a:pt x="51" y="61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8"/>
                    <a:pt x="63" y="68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9"/>
                    <a:pt x="65" y="68"/>
                    <a:pt x="64" y="68"/>
                  </a:cubicBezTo>
                  <a:cubicBezTo>
                    <a:pt x="60" y="65"/>
                    <a:pt x="56" y="63"/>
                    <a:pt x="52" y="60"/>
                  </a:cubicBezTo>
                  <a:cubicBezTo>
                    <a:pt x="51" y="60"/>
                    <a:pt x="50" y="59"/>
                    <a:pt x="50" y="59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7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2"/>
                    <a:pt x="57" y="59"/>
                    <a:pt x="51" y="52"/>
                  </a:cubicBezTo>
                  <a:cubicBezTo>
                    <a:pt x="52" y="54"/>
                    <a:pt x="55" y="54"/>
                    <a:pt x="57" y="55"/>
                  </a:cubicBezTo>
                  <a:cubicBezTo>
                    <a:pt x="59" y="57"/>
                    <a:pt x="61" y="58"/>
                    <a:pt x="63" y="59"/>
                  </a:cubicBezTo>
                  <a:cubicBezTo>
                    <a:pt x="67" y="62"/>
                    <a:pt x="71" y="64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8" y="52"/>
                  </a:cubicBezTo>
                  <a:cubicBezTo>
                    <a:pt x="59" y="53"/>
                    <a:pt x="61" y="54"/>
                    <a:pt x="63" y="55"/>
                  </a:cubicBezTo>
                  <a:cubicBezTo>
                    <a:pt x="66" y="57"/>
                    <a:pt x="70" y="58"/>
                    <a:pt x="73" y="60"/>
                  </a:cubicBezTo>
                  <a:cubicBezTo>
                    <a:pt x="75" y="61"/>
                    <a:pt x="77" y="62"/>
                    <a:pt x="79" y="63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8"/>
                    <a:pt x="68" y="56"/>
                    <a:pt x="66" y="54"/>
                  </a:cubicBezTo>
                  <a:cubicBezTo>
                    <a:pt x="65" y="54"/>
                    <a:pt x="63" y="51"/>
                    <a:pt x="62" y="51"/>
                  </a:cubicBezTo>
                  <a:cubicBezTo>
                    <a:pt x="70" y="53"/>
                    <a:pt x="77" y="59"/>
                    <a:pt x="85" y="62"/>
                  </a:cubicBezTo>
                  <a:cubicBezTo>
                    <a:pt x="85" y="63"/>
                    <a:pt x="85" y="62"/>
                    <a:pt x="85" y="62"/>
                  </a:cubicBezTo>
                  <a:cubicBezTo>
                    <a:pt x="82" y="60"/>
                    <a:pt x="79" y="58"/>
                    <a:pt x="76" y="56"/>
                  </a:cubicBezTo>
                  <a:cubicBezTo>
                    <a:pt x="73" y="55"/>
                    <a:pt x="71" y="53"/>
                    <a:pt x="69" y="52"/>
                  </a:cubicBezTo>
                  <a:cubicBezTo>
                    <a:pt x="67" y="51"/>
                    <a:pt x="65" y="49"/>
                    <a:pt x="69" y="50"/>
                  </a:cubicBezTo>
                  <a:cubicBezTo>
                    <a:pt x="76" y="51"/>
                    <a:pt x="82" y="58"/>
                    <a:pt x="89" y="60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50"/>
                  </a:cubicBezTo>
                  <a:cubicBezTo>
                    <a:pt x="82" y="51"/>
                    <a:pt x="88" y="56"/>
                    <a:pt x="94" y="58"/>
                  </a:cubicBezTo>
                  <a:cubicBezTo>
                    <a:pt x="94" y="59"/>
                    <a:pt x="94" y="58"/>
                    <a:pt x="94" y="58"/>
                  </a:cubicBezTo>
                  <a:cubicBezTo>
                    <a:pt x="89" y="54"/>
                    <a:pt x="82" y="51"/>
                    <a:pt x="77" y="46"/>
                  </a:cubicBezTo>
                  <a:cubicBezTo>
                    <a:pt x="78" y="47"/>
                    <a:pt x="81" y="48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1" y="53"/>
                    <a:pt x="93" y="54"/>
                    <a:pt x="96" y="55"/>
                  </a:cubicBezTo>
                  <a:cubicBezTo>
                    <a:pt x="97" y="55"/>
                    <a:pt x="97" y="55"/>
                    <a:pt x="97" y="54"/>
                  </a:cubicBezTo>
                  <a:cubicBezTo>
                    <a:pt x="92" y="50"/>
                    <a:pt x="86" y="49"/>
                    <a:pt x="81" y="45"/>
                  </a:cubicBezTo>
                  <a:cubicBezTo>
                    <a:pt x="79" y="43"/>
                    <a:pt x="81" y="44"/>
                    <a:pt x="82" y="45"/>
                  </a:cubicBezTo>
                  <a:cubicBezTo>
                    <a:pt x="84" y="45"/>
                    <a:pt x="87" y="47"/>
                    <a:pt x="89" y="48"/>
                  </a:cubicBezTo>
                  <a:cubicBezTo>
                    <a:pt x="93" y="50"/>
                    <a:pt x="96" y="52"/>
                    <a:pt x="100" y="53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99" y="51"/>
                    <a:pt x="97" y="50"/>
                    <a:pt x="95" y="48"/>
                  </a:cubicBezTo>
                  <a:cubicBezTo>
                    <a:pt x="93" y="47"/>
                    <a:pt x="89" y="44"/>
                    <a:pt x="88" y="44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1"/>
                    <a:pt x="107" y="50"/>
                  </a:cubicBezTo>
                  <a:cubicBezTo>
                    <a:pt x="104" y="49"/>
                    <a:pt x="102" y="48"/>
                    <a:pt x="100" y="47"/>
                  </a:cubicBezTo>
                  <a:cubicBezTo>
                    <a:pt x="98" y="46"/>
                    <a:pt x="96" y="44"/>
                    <a:pt x="94" y="43"/>
                  </a:cubicBezTo>
                  <a:cubicBezTo>
                    <a:pt x="100" y="45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50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8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5"/>
                    <a:pt x="105" y="43"/>
                    <a:pt x="101" y="40"/>
                  </a:cubicBezTo>
                  <a:cubicBezTo>
                    <a:pt x="104" y="42"/>
                    <a:pt x="110" y="44"/>
                    <a:pt x="114" y="45"/>
                  </a:cubicBezTo>
                  <a:cubicBezTo>
                    <a:pt x="114" y="45"/>
                    <a:pt x="115" y="45"/>
                    <a:pt x="114" y="45"/>
                  </a:cubicBezTo>
                  <a:cubicBezTo>
                    <a:pt x="112" y="43"/>
                    <a:pt x="107" y="39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3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8"/>
                  </a:cubicBezTo>
                  <a:cubicBezTo>
                    <a:pt x="113" y="39"/>
                    <a:pt x="117" y="42"/>
                    <a:pt x="121" y="42"/>
                  </a:cubicBezTo>
                  <a:cubicBezTo>
                    <a:pt x="121" y="43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1"/>
                    <a:pt x="123" y="40"/>
                  </a:cubicBezTo>
                  <a:cubicBezTo>
                    <a:pt x="121" y="39"/>
                    <a:pt x="119" y="38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5" y="63"/>
                    <a:pt x="74" y="70"/>
                  </a:cubicBezTo>
                  <a:close/>
                  <a:moveTo>
                    <a:pt x="7" y="77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9"/>
                    <a:pt x="10" y="78"/>
                    <a:pt x="9" y="78"/>
                  </a:cubicBezTo>
                  <a:cubicBezTo>
                    <a:pt x="8" y="78"/>
                    <a:pt x="8" y="77"/>
                    <a:pt x="7" y="77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1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7"/>
                  </a:cubicBezTo>
                  <a:cubicBezTo>
                    <a:pt x="10" y="76"/>
                    <a:pt x="8" y="73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1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7"/>
                    <a:pt x="17" y="73"/>
                    <a:pt x="13" y="71"/>
                  </a:cubicBezTo>
                  <a:cubicBezTo>
                    <a:pt x="12" y="70"/>
                    <a:pt x="11" y="70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2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9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1"/>
                  </a:cubicBezTo>
                  <a:cubicBezTo>
                    <a:pt x="15" y="68"/>
                    <a:pt x="22" y="72"/>
                    <a:pt x="23" y="72"/>
                  </a:cubicBezTo>
                  <a:cubicBezTo>
                    <a:pt x="23" y="73"/>
                    <a:pt x="24" y="73"/>
                    <a:pt x="25" y="74"/>
                  </a:cubicBezTo>
                  <a:cubicBezTo>
                    <a:pt x="27" y="76"/>
                    <a:pt x="30" y="78"/>
                    <a:pt x="33" y="80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9"/>
                    <a:pt x="26" y="70"/>
                    <a:pt x="28" y="72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80"/>
                    <a:pt x="37" y="80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20" y="77"/>
                    <a:pt x="20" y="77"/>
                    <a:pt x="20" y="78"/>
                  </a:cubicBezTo>
                  <a:cubicBezTo>
                    <a:pt x="18" y="76"/>
                    <a:pt x="16" y="75"/>
                    <a:pt x="15" y="73"/>
                  </a:cubicBezTo>
                  <a:cubicBezTo>
                    <a:pt x="15" y="73"/>
                    <a:pt x="15" y="73"/>
                    <a:pt x="14" y="73"/>
                  </a:cubicBezTo>
                  <a:close/>
                  <a:moveTo>
                    <a:pt x="32" y="66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9"/>
                    <a:pt x="39" y="70"/>
                    <a:pt x="42" y="72"/>
                  </a:cubicBezTo>
                  <a:cubicBezTo>
                    <a:pt x="44" y="74"/>
                    <a:pt x="42" y="72"/>
                    <a:pt x="41" y="72"/>
                  </a:cubicBezTo>
                  <a:cubicBezTo>
                    <a:pt x="38" y="70"/>
                    <a:pt x="35" y="68"/>
                    <a:pt x="33" y="66"/>
                  </a:cubicBezTo>
                  <a:cubicBezTo>
                    <a:pt x="32" y="66"/>
                    <a:pt x="32" y="66"/>
                    <a:pt x="32" y="66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4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3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6"/>
                    <a:pt x="109" y="36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3"/>
                    <a:pt x="125" y="33"/>
                    <a:pt x="126" y="34"/>
                  </a:cubicBezTo>
                  <a:cubicBezTo>
                    <a:pt x="125" y="34"/>
                    <a:pt x="125" y="33"/>
                    <a:pt x="124" y="33"/>
                  </a:cubicBezTo>
                  <a:cubicBezTo>
                    <a:pt x="124" y="33"/>
                    <a:pt x="124" y="34"/>
                    <a:pt x="124" y="34"/>
                  </a:cubicBezTo>
                  <a:cubicBezTo>
                    <a:pt x="124" y="36"/>
                    <a:pt x="123" y="34"/>
                    <a:pt x="122" y="33"/>
                  </a:cubicBezTo>
                  <a:cubicBezTo>
                    <a:pt x="122" y="33"/>
                    <a:pt x="121" y="33"/>
                    <a:pt x="121" y="34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6"/>
                    <a:pt x="121" y="35"/>
                  </a:cubicBezTo>
                  <a:cubicBezTo>
                    <a:pt x="121" y="35"/>
                    <a:pt x="121" y="35"/>
                    <a:pt x="120" y="35"/>
                  </a:cubicBezTo>
                  <a:cubicBezTo>
                    <a:pt x="120" y="35"/>
                    <a:pt x="119" y="34"/>
                    <a:pt x="119" y="34"/>
                  </a:cubicBezTo>
                  <a:cubicBezTo>
                    <a:pt x="118" y="34"/>
                    <a:pt x="118" y="35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6"/>
                    <a:pt x="116" y="35"/>
                  </a:cubicBezTo>
                  <a:cubicBezTo>
                    <a:pt x="116" y="35"/>
                    <a:pt x="116" y="36"/>
                    <a:pt x="116" y="36"/>
                  </a:cubicBezTo>
                  <a:cubicBezTo>
                    <a:pt x="117" y="37"/>
                    <a:pt x="118" y="38"/>
                    <a:pt x="119" y="38"/>
                  </a:cubicBezTo>
                  <a:cubicBezTo>
                    <a:pt x="120" y="39"/>
                    <a:pt x="123" y="41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5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30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9"/>
                  </a:cubicBezTo>
                  <a:cubicBezTo>
                    <a:pt x="165" y="9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7"/>
                    <a:pt x="156" y="24"/>
                  </a:cubicBezTo>
                  <a:cubicBezTo>
                    <a:pt x="159" y="22"/>
                    <a:pt x="161" y="20"/>
                    <a:pt x="163" y="17"/>
                  </a:cubicBezTo>
                  <a:cubicBezTo>
                    <a:pt x="162" y="19"/>
                    <a:pt x="162" y="20"/>
                    <a:pt x="161" y="22"/>
                  </a:cubicBezTo>
                  <a:cubicBezTo>
                    <a:pt x="158" y="27"/>
                    <a:pt x="152" y="30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2"/>
                  </a:cubicBezTo>
                  <a:cubicBezTo>
                    <a:pt x="136" y="17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2" y="33"/>
                    <a:pt x="133" y="34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1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5" y="31"/>
                    <a:pt x="159" y="28"/>
                  </a:cubicBezTo>
                  <a:cubicBezTo>
                    <a:pt x="162" y="26"/>
                    <a:pt x="164" y="24"/>
                    <a:pt x="165" y="21"/>
                  </a:cubicBezTo>
                  <a:cubicBezTo>
                    <a:pt x="166" y="19"/>
                    <a:pt x="166" y="16"/>
                    <a:pt x="166" y="14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6"/>
                  </a:moveTo>
                  <a:cubicBezTo>
                    <a:pt x="149" y="6"/>
                    <a:pt x="146" y="7"/>
                    <a:pt x="142" y="8"/>
                  </a:cubicBezTo>
                  <a:cubicBezTo>
                    <a:pt x="143" y="8"/>
                    <a:pt x="144" y="7"/>
                    <a:pt x="146" y="7"/>
                  </a:cubicBezTo>
                  <a:cubicBezTo>
                    <a:pt x="148" y="6"/>
                    <a:pt x="151" y="6"/>
                    <a:pt x="153" y="6"/>
                  </a:cubicBezTo>
                  <a:close/>
                  <a:moveTo>
                    <a:pt x="22" y="59"/>
                  </a:moveTo>
                  <a:cubicBezTo>
                    <a:pt x="31" y="55"/>
                    <a:pt x="40" y="53"/>
                    <a:pt x="50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2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3"/>
                    <a:pt x="116" y="46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40"/>
                    <a:pt x="99" y="40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2"/>
                    <a:pt x="98" y="40"/>
                    <a:pt x="94" y="39"/>
                  </a:cubicBezTo>
                  <a:cubicBezTo>
                    <a:pt x="94" y="39"/>
                    <a:pt x="94" y="40"/>
                    <a:pt x="94" y="40"/>
                  </a:cubicBezTo>
                  <a:cubicBezTo>
                    <a:pt x="99" y="44"/>
                    <a:pt x="104" y="46"/>
                    <a:pt x="110" y="49"/>
                  </a:cubicBezTo>
                  <a:cubicBezTo>
                    <a:pt x="105" y="47"/>
                    <a:pt x="99" y="44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5"/>
                    <a:pt x="97" y="46"/>
                    <a:pt x="99" y="47"/>
                  </a:cubicBezTo>
                  <a:cubicBezTo>
                    <a:pt x="100" y="47"/>
                    <a:pt x="100" y="48"/>
                    <a:pt x="101" y="48"/>
                  </a:cubicBezTo>
                  <a:cubicBezTo>
                    <a:pt x="96" y="46"/>
                    <a:pt x="91" y="43"/>
                    <a:pt x="86" y="43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50"/>
                  </a:cubicBezTo>
                  <a:cubicBezTo>
                    <a:pt x="96" y="50"/>
                    <a:pt x="102" y="53"/>
                    <a:pt x="98" y="51"/>
                  </a:cubicBezTo>
                  <a:cubicBezTo>
                    <a:pt x="91" y="49"/>
                    <a:pt x="86" y="45"/>
                    <a:pt x="79" y="43"/>
                  </a:cubicBezTo>
                  <a:cubicBezTo>
                    <a:pt x="79" y="43"/>
                    <a:pt x="78" y="43"/>
                    <a:pt x="79" y="44"/>
                  </a:cubicBezTo>
                  <a:cubicBezTo>
                    <a:pt x="83" y="48"/>
                    <a:pt x="89" y="50"/>
                    <a:pt x="93" y="53"/>
                  </a:cubicBezTo>
                  <a:cubicBezTo>
                    <a:pt x="98" y="56"/>
                    <a:pt x="93" y="53"/>
                    <a:pt x="92" y="53"/>
                  </a:cubicBezTo>
                  <a:cubicBezTo>
                    <a:pt x="90" y="52"/>
                    <a:pt x="88" y="51"/>
                    <a:pt x="87" y="50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6"/>
                    <a:pt x="76" y="46"/>
                  </a:cubicBezTo>
                  <a:cubicBezTo>
                    <a:pt x="78" y="49"/>
                    <a:pt x="81" y="51"/>
                    <a:pt x="84" y="53"/>
                  </a:cubicBezTo>
                  <a:cubicBezTo>
                    <a:pt x="81" y="51"/>
                    <a:pt x="77" y="49"/>
                    <a:pt x="73" y="48"/>
                  </a:cubicBezTo>
                  <a:cubicBezTo>
                    <a:pt x="73" y="48"/>
                    <a:pt x="72" y="49"/>
                    <a:pt x="73" y="49"/>
                  </a:cubicBezTo>
                  <a:cubicBezTo>
                    <a:pt x="76" y="51"/>
                    <a:pt x="80" y="54"/>
                    <a:pt x="83" y="56"/>
                  </a:cubicBezTo>
                  <a:cubicBezTo>
                    <a:pt x="84" y="56"/>
                    <a:pt x="85" y="57"/>
                    <a:pt x="86" y="58"/>
                  </a:cubicBezTo>
                  <a:cubicBezTo>
                    <a:pt x="87" y="58"/>
                    <a:pt x="87" y="58"/>
                    <a:pt x="87" y="58"/>
                  </a:cubicBezTo>
                  <a:cubicBezTo>
                    <a:pt x="85" y="57"/>
                    <a:pt x="84" y="57"/>
                    <a:pt x="83" y="56"/>
                  </a:cubicBezTo>
                  <a:cubicBezTo>
                    <a:pt x="77" y="53"/>
                    <a:pt x="72" y="49"/>
                    <a:pt x="65" y="49"/>
                  </a:cubicBezTo>
                  <a:cubicBezTo>
                    <a:pt x="65" y="49"/>
                    <a:pt x="65" y="49"/>
                    <a:pt x="65" y="49"/>
                  </a:cubicBezTo>
                  <a:cubicBezTo>
                    <a:pt x="67" y="51"/>
                    <a:pt x="69" y="53"/>
                    <a:pt x="72" y="55"/>
                  </a:cubicBezTo>
                  <a:cubicBezTo>
                    <a:pt x="68" y="53"/>
                    <a:pt x="65" y="51"/>
                    <a:pt x="61" y="50"/>
                  </a:cubicBezTo>
                  <a:cubicBezTo>
                    <a:pt x="60" y="50"/>
                    <a:pt x="60" y="50"/>
                    <a:pt x="60" y="51"/>
                  </a:cubicBezTo>
                  <a:cubicBezTo>
                    <a:pt x="63" y="53"/>
                    <a:pt x="65" y="55"/>
                    <a:pt x="68" y="57"/>
                  </a:cubicBezTo>
                  <a:cubicBezTo>
                    <a:pt x="66" y="56"/>
                    <a:pt x="65" y="55"/>
                    <a:pt x="64" y="55"/>
                  </a:cubicBezTo>
                  <a:cubicBezTo>
                    <a:pt x="60" y="53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5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56" y="58"/>
                    <a:pt x="65" y="62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1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6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6"/>
                    <a:pt x="40" y="56"/>
                  </a:cubicBezTo>
                  <a:cubicBezTo>
                    <a:pt x="41" y="58"/>
                    <a:pt x="42" y="60"/>
                    <a:pt x="44" y="61"/>
                  </a:cubicBezTo>
                  <a:cubicBezTo>
                    <a:pt x="42" y="60"/>
                    <a:pt x="39" y="59"/>
                    <a:pt x="37" y="59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3" y="62"/>
                    <a:pt x="34" y="63"/>
                    <a:pt x="35" y="64"/>
                  </a:cubicBezTo>
                  <a:cubicBezTo>
                    <a:pt x="32" y="62"/>
                    <a:pt x="29" y="61"/>
                    <a:pt x="26" y="60"/>
                  </a:cubicBezTo>
                  <a:cubicBezTo>
                    <a:pt x="26" y="60"/>
                    <a:pt x="25" y="60"/>
                    <a:pt x="26" y="60"/>
                  </a:cubicBezTo>
                  <a:cubicBezTo>
                    <a:pt x="26" y="61"/>
                    <a:pt x="27" y="62"/>
                    <a:pt x="28" y="63"/>
                  </a:cubicBezTo>
                  <a:cubicBezTo>
                    <a:pt x="26" y="62"/>
                    <a:pt x="24" y="61"/>
                    <a:pt x="22" y="60"/>
                  </a:cubicBezTo>
                  <a:cubicBezTo>
                    <a:pt x="22" y="60"/>
                    <a:pt x="22" y="61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6"/>
                    <a:pt x="24" y="65"/>
                    <a:pt x="22" y="64"/>
                  </a:cubicBezTo>
                  <a:cubicBezTo>
                    <a:pt x="22" y="64"/>
                    <a:pt x="21" y="64"/>
                    <a:pt x="22" y="65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2" y="67"/>
                    <a:pt x="19" y="67"/>
                  </a:cubicBezTo>
                  <a:cubicBezTo>
                    <a:pt x="19" y="67"/>
                    <a:pt x="19" y="68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9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70"/>
                    <a:pt x="13" y="68"/>
                    <a:pt x="10" y="68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0" y="69"/>
                    <a:pt x="11" y="69"/>
                    <a:pt x="11" y="70"/>
                  </a:cubicBezTo>
                  <a:cubicBezTo>
                    <a:pt x="10" y="70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3"/>
                    <a:pt x="8" y="72"/>
                    <a:pt x="6" y="71"/>
                  </a:cubicBezTo>
                  <a:cubicBezTo>
                    <a:pt x="6" y="71"/>
                    <a:pt x="6" y="72"/>
                    <a:pt x="6" y="72"/>
                  </a:cubicBezTo>
                  <a:cubicBezTo>
                    <a:pt x="7" y="74"/>
                    <a:pt x="9" y="76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94"/>
            <p:cNvSpPr>
              <a:spLocks noEditPoints="1"/>
            </p:cNvSpPr>
            <p:nvPr/>
          </p:nvSpPr>
          <p:spPr bwMode="auto">
            <a:xfrm>
              <a:off x="9491663" y="4260850"/>
              <a:ext cx="652463" cy="319088"/>
            </a:xfrm>
            <a:custGeom>
              <a:avLst/>
              <a:gdLst>
                <a:gd name="T0" fmla="*/ 172 w 174"/>
                <a:gd name="T1" fmla="*/ 6 h 85"/>
                <a:gd name="T2" fmla="*/ 130 w 174"/>
                <a:gd name="T3" fmla="*/ 27 h 85"/>
                <a:gd name="T4" fmla="*/ 63 w 174"/>
                <a:gd name="T5" fmla="*/ 77 h 85"/>
                <a:gd name="T6" fmla="*/ 33 w 174"/>
                <a:gd name="T7" fmla="*/ 70 h 85"/>
                <a:gd name="T8" fmla="*/ 29 w 174"/>
                <a:gd name="T9" fmla="*/ 64 h 85"/>
                <a:gd name="T10" fmla="*/ 39 w 174"/>
                <a:gd name="T11" fmla="*/ 67 h 85"/>
                <a:gd name="T12" fmla="*/ 34 w 174"/>
                <a:gd name="T13" fmla="*/ 62 h 85"/>
                <a:gd name="T14" fmla="*/ 38 w 174"/>
                <a:gd name="T15" fmla="*/ 59 h 85"/>
                <a:gd name="T16" fmla="*/ 59 w 174"/>
                <a:gd name="T17" fmla="*/ 69 h 85"/>
                <a:gd name="T18" fmla="*/ 63 w 174"/>
                <a:gd name="T19" fmla="*/ 67 h 85"/>
                <a:gd name="T20" fmla="*/ 50 w 174"/>
                <a:gd name="T21" fmla="*/ 56 h 85"/>
                <a:gd name="T22" fmla="*/ 75 w 174"/>
                <a:gd name="T23" fmla="*/ 65 h 85"/>
                <a:gd name="T24" fmla="*/ 79 w 174"/>
                <a:gd name="T25" fmla="*/ 62 h 85"/>
                <a:gd name="T26" fmla="*/ 85 w 174"/>
                <a:gd name="T27" fmla="*/ 62 h 85"/>
                <a:gd name="T28" fmla="*/ 90 w 174"/>
                <a:gd name="T29" fmla="*/ 59 h 85"/>
                <a:gd name="T30" fmla="*/ 77 w 174"/>
                <a:gd name="T31" fmla="*/ 46 h 85"/>
                <a:gd name="T32" fmla="*/ 82 w 174"/>
                <a:gd name="T33" fmla="*/ 44 h 85"/>
                <a:gd name="T34" fmla="*/ 106 w 174"/>
                <a:gd name="T35" fmla="*/ 51 h 85"/>
                <a:gd name="T36" fmla="*/ 96 w 174"/>
                <a:gd name="T37" fmla="*/ 40 h 85"/>
                <a:gd name="T38" fmla="*/ 114 w 174"/>
                <a:gd name="T39" fmla="*/ 44 h 85"/>
                <a:gd name="T40" fmla="*/ 121 w 174"/>
                <a:gd name="T41" fmla="*/ 42 h 85"/>
                <a:gd name="T42" fmla="*/ 124 w 174"/>
                <a:gd name="T43" fmla="*/ 39 h 85"/>
                <a:gd name="T44" fmla="*/ 125 w 174"/>
                <a:gd name="T45" fmla="*/ 36 h 85"/>
                <a:gd name="T46" fmla="*/ 5 w 174"/>
                <a:gd name="T47" fmla="*/ 74 h 85"/>
                <a:gd name="T48" fmla="*/ 13 w 174"/>
                <a:gd name="T49" fmla="*/ 79 h 85"/>
                <a:gd name="T50" fmla="*/ 7 w 174"/>
                <a:gd name="T51" fmla="*/ 72 h 85"/>
                <a:gd name="T52" fmla="*/ 11 w 174"/>
                <a:gd name="T53" fmla="*/ 70 h 85"/>
                <a:gd name="T54" fmla="*/ 15 w 174"/>
                <a:gd name="T55" fmla="*/ 70 h 85"/>
                <a:gd name="T56" fmla="*/ 23 w 174"/>
                <a:gd name="T57" fmla="*/ 72 h 85"/>
                <a:gd name="T58" fmla="*/ 21 w 174"/>
                <a:gd name="T59" fmla="*/ 68 h 85"/>
                <a:gd name="T60" fmla="*/ 20 w 174"/>
                <a:gd name="T61" fmla="*/ 77 h 85"/>
                <a:gd name="T62" fmla="*/ 41 w 174"/>
                <a:gd name="T63" fmla="*/ 71 h 85"/>
                <a:gd name="T64" fmla="*/ 110 w 174"/>
                <a:gd name="T65" fmla="*/ 35 h 85"/>
                <a:gd name="T66" fmla="*/ 126 w 174"/>
                <a:gd name="T67" fmla="*/ 34 h 85"/>
                <a:gd name="T68" fmla="*/ 121 w 174"/>
                <a:gd name="T69" fmla="*/ 35 h 85"/>
                <a:gd name="T70" fmla="*/ 116 w 174"/>
                <a:gd name="T71" fmla="*/ 36 h 85"/>
                <a:gd name="T72" fmla="*/ 155 w 174"/>
                <a:gd name="T73" fmla="*/ 22 h 85"/>
                <a:gd name="T74" fmla="*/ 166 w 174"/>
                <a:gd name="T75" fmla="*/ 8 h 85"/>
                <a:gd name="T76" fmla="*/ 146 w 174"/>
                <a:gd name="T77" fmla="*/ 30 h 85"/>
                <a:gd name="T78" fmla="*/ 161 w 174"/>
                <a:gd name="T79" fmla="*/ 8 h 85"/>
                <a:gd name="T80" fmla="*/ 128 w 174"/>
                <a:gd name="T81" fmla="*/ 31 h 85"/>
                <a:gd name="T82" fmla="*/ 165 w 174"/>
                <a:gd name="T83" fmla="*/ 22 h 85"/>
                <a:gd name="T84" fmla="*/ 22 w 174"/>
                <a:gd name="T85" fmla="*/ 58 h 85"/>
                <a:gd name="T86" fmla="*/ 103 w 174"/>
                <a:gd name="T87" fmla="*/ 38 h 85"/>
                <a:gd name="T88" fmla="*/ 94 w 174"/>
                <a:gd name="T89" fmla="*/ 39 h 85"/>
                <a:gd name="T90" fmla="*/ 100 w 174"/>
                <a:gd name="T91" fmla="*/ 48 h 85"/>
                <a:gd name="T92" fmla="*/ 79 w 174"/>
                <a:gd name="T93" fmla="*/ 43 h 85"/>
                <a:gd name="T94" fmla="*/ 76 w 174"/>
                <a:gd name="T95" fmla="*/ 46 h 85"/>
                <a:gd name="T96" fmla="*/ 87 w 174"/>
                <a:gd name="T97" fmla="*/ 58 h 85"/>
                <a:gd name="T98" fmla="*/ 60 w 174"/>
                <a:gd name="T99" fmla="*/ 50 h 85"/>
                <a:gd name="T100" fmla="*/ 49 w 174"/>
                <a:gd name="T101" fmla="*/ 51 h 85"/>
                <a:gd name="T102" fmla="*/ 44 w 174"/>
                <a:gd name="T103" fmla="*/ 54 h 85"/>
                <a:gd name="T104" fmla="*/ 36 w 174"/>
                <a:gd name="T105" fmla="*/ 59 h 85"/>
                <a:gd name="T106" fmla="*/ 26 w 174"/>
                <a:gd name="T107" fmla="*/ 60 h 85"/>
                <a:gd name="T108" fmla="*/ 22 w 174"/>
                <a:gd name="T109" fmla="*/ 64 h 85"/>
                <a:gd name="T110" fmla="*/ 16 w 174"/>
                <a:gd name="T111" fmla="*/ 69 h 85"/>
                <a:gd name="T112" fmla="*/ 7 w 174"/>
                <a:gd name="T113" fmla="*/ 69 h 85"/>
                <a:gd name="T114" fmla="*/ 5 w 174"/>
                <a:gd name="T115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" h="85">
                  <a:moveTo>
                    <a:pt x="130" y="41"/>
                  </a:moveTo>
                  <a:cubicBezTo>
                    <a:pt x="132" y="39"/>
                    <a:pt x="134" y="37"/>
                    <a:pt x="136" y="35"/>
                  </a:cubicBezTo>
                  <a:cubicBezTo>
                    <a:pt x="146" y="37"/>
                    <a:pt x="156" y="38"/>
                    <a:pt x="164" y="30"/>
                  </a:cubicBezTo>
                  <a:cubicBezTo>
                    <a:pt x="171" y="24"/>
                    <a:pt x="167" y="14"/>
                    <a:pt x="171" y="7"/>
                  </a:cubicBezTo>
                  <a:cubicBezTo>
                    <a:pt x="171" y="7"/>
                    <a:pt x="172" y="7"/>
                    <a:pt x="172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2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4"/>
                  </a:cubicBezTo>
                  <a:cubicBezTo>
                    <a:pt x="174" y="4"/>
                    <a:pt x="174" y="3"/>
                    <a:pt x="173" y="3"/>
                  </a:cubicBezTo>
                  <a:cubicBezTo>
                    <a:pt x="173" y="2"/>
                    <a:pt x="172" y="2"/>
                    <a:pt x="172" y="2"/>
                  </a:cubicBezTo>
                  <a:cubicBezTo>
                    <a:pt x="161" y="6"/>
                    <a:pt x="150" y="0"/>
                    <a:pt x="139" y="6"/>
                  </a:cubicBezTo>
                  <a:cubicBezTo>
                    <a:pt x="133" y="10"/>
                    <a:pt x="127" y="20"/>
                    <a:pt x="130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00" y="35"/>
                    <a:pt x="69" y="40"/>
                    <a:pt x="40" y="50"/>
                  </a:cubicBezTo>
                  <a:cubicBezTo>
                    <a:pt x="31" y="52"/>
                    <a:pt x="22" y="55"/>
                    <a:pt x="14" y="59"/>
                  </a:cubicBezTo>
                  <a:cubicBezTo>
                    <a:pt x="8" y="61"/>
                    <a:pt x="0" y="67"/>
                    <a:pt x="2" y="74"/>
                  </a:cubicBezTo>
                  <a:cubicBezTo>
                    <a:pt x="4" y="82"/>
                    <a:pt x="14" y="82"/>
                    <a:pt x="21" y="83"/>
                  </a:cubicBezTo>
                  <a:cubicBezTo>
                    <a:pt x="35" y="85"/>
                    <a:pt x="50" y="80"/>
                    <a:pt x="63" y="77"/>
                  </a:cubicBezTo>
                  <a:cubicBezTo>
                    <a:pt x="87" y="70"/>
                    <a:pt x="111" y="59"/>
                    <a:pt x="130" y="41"/>
                  </a:cubicBezTo>
                  <a:close/>
                  <a:moveTo>
                    <a:pt x="74" y="70"/>
                  </a:moveTo>
                  <a:cubicBezTo>
                    <a:pt x="63" y="74"/>
                    <a:pt x="51" y="77"/>
                    <a:pt x="39" y="79"/>
                  </a:cubicBezTo>
                  <a:cubicBezTo>
                    <a:pt x="34" y="75"/>
                    <a:pt x="29" y="71"/>
                    <a:pt x="24" y="66"/>
                  </a:cubicBezTo>
                  <a:cubicBezTo>
                    <a:pt x="23" y="65"/>
                    <a:pt x="27" y="67"/>
                    <a:pt x="27" y="67"/>
                  </a:cubicBezTo>
                  <a:cubicBezTo>
                    <a:pt x="29" y="68"/>
                    <a:pt x="31" y="69"/>
                    <a:pt x="33" y="70"/>
                  </a:cubicBezTo>
                  <a:cubicBezTo>
                    <a:pt x="35" y="72"/>
                    <a:pt x="38" y="74"/>
                    <a:pt x="40" y="76"/>
                  </a:cubicBezTo>
                  <a:cubicBezTo>
                    <a:pt x="41" y="76"/>
                    <a:pt x="41" y="75"/>
                    <a:pt x="41" y="75"/>
                  </a:cubicBezTo>
                  <a:cubicBezTo>
                    <a:pt x="38" y="73"/>
                    <a:pt x="35" y="71"/>
                    <a:pt x="32" y="68"/>
                  </a:cubicBezTo>
                  <a:cubicBezTo>
                    <a:pt x="30" y="67"/>
                    <a:pt x="28" y="66"/>
                    <a:pt x="27" y="64"/>
                  </a:cubicBezTo>
                  <a:cubicBezTo>
                    <a:pt x="26" y="64"/>
                    <a:pt x="21" y="60"/>
                    <a:pt x="25" y="62"/>
                  </a:cubicBezTo>
                  <a:cubicBezTo>
                    <a:pt x="26" y="62"/>
                    <a:pt x="28" y="63"/>
                    <a:pt x="29" y="64"/>
                  </a:cubicBezTo>
                  <a:cubicBezTo>
                    <a:pt x="33" y="68"/>
                    <a:pt x="39" y="72"/>
                    <a:pt x="44" y="74"/>
                  </a:cubicBezTo>
                  <a:cubicBezTo>
                    <a:pt x="44" y="74"/>
                    <a:pt x="45" y="73"/>
                    <a:pt x="44" y="73"/>
                  </a:cubicBezTo>
                  <a:cubicBezTo>
                    <a:pt x="40" y="69"/>
                    <a:pt x="35" y="66"/>
                    <a:pt x="30" y="63"/>
                  </a:cubicBezTo>
                  <a:cubicBezTo>
                    <a:pt x="30" y="63"/>
                    <a:pt x="29" y="63"/>
                    <a:pt x="29" y="62"/>
                  </a:cubicBezTo>
                  <a:cubicBezTo>
                    <a:pt x="27" y="61"/>
                    <a:pt x="26" y="60"/>
                    <a:pt x="29" y="61"/>
                  </a:cubicBezTo>
                  <a:cubicBezTo>
                    <a:pt x="32" y="63"/>
                    <a:pt x="36" y="65"/>
                    <a:pt x="39" y="67"/>
                  </a:cubicBezTo>
                  <a:cubicBezTo>
                    <a:pt x="41" y="67"/>
                    <a:pt x="42" y="68"/>
                    <a:pt x="43" y="69"/>
                  </a:cubicBezTo>
                  <a:cubicBezTo>
                    <a:pt x="45" y="70"/>
                    <a:pt x="47" y="72"/>
                    <a:pt x="50" y="73"/>
                  </a:cubicBezTo>
                  <a:cubicBezTo>
                    <a:pt x="50" y="73"/>
                    <a:pt x="51" y="73"/>
                    <a:pt x="50" y="73"/>
                  </a:cubicBezTo>
                  <a:cubicBezTo>
                    <a:pt x="50" y="72"/>
                    <a:pt x="49" y="72"/>
                    <a:pt x="49" y="72"/>
                  </a:cubicBezTo>
                  <a:cubicBezTo>
                    <a:pt x="49" y="72"/>
                    <a:pt x="49" y="72"/>
                    <a:pt x="48" y="71"/>
                  </a:cubicBezTo>
                  <a:cubicBezTo>
                    <a:pt x="44" y="68"/>
                    <a:pt x="38" y="66"/>
                    <a:pt x="34" y="62"/>
                  </a:cubicBezTo>
                  <a:cubicBezTo>
                    <a:pt x="32" y="60"/>
                    <a:pt x="38" y="62"/>
                    <a:pt x="38" y="62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5" y="66"/>
                    <a:pt x="50" y="69"/>
                    <a:pt x="55" y="72"/>
                  </a:cubicBezTo>
                  <a:cubicBezTo>
                    <a:pt x="56" y="73"/>
                    <a:pt x="56" y="72"/>
                    <a:pt x="55" y="72"/>
                  </a:cubicBezTo>
                  <a:cubicBezTo>
                    <a:pt x="51" y="68"/>
                    <a:pt x="46" y="64"/>
                    <a:pt x="40" y="62"/>
                  </a:cubicBezTo>
                  <a:cubicBezTo>
                    <a:pt x="39" y="61"/>
                    <a:pt x="39" y="60"/>
                    <a:pt x="38" y="59"/>
                  </a:cubicBezTo>
                  <a:cubicBezTo>
                    <a:pt x="37" y="59"/>
                    <a:pt x="41" y="60"/>
                    <a:pt x="42" y="61"/>
                  </a:cubicBezTo>
                  <a:cubicBezTo>
                    <a:pt x="44" y="61"/>
                    <a:pt x="46" y="62"/>
                    <a:pt x="48" y="63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5"/>
                    <a:pt x="52" y="66"/>
                    <a:pt x="54" y="67"/>
                  </a:cubicBezTo>
                  <a:cubicBezTo>
                    <a:pt x="55" y="68"/>
                    <a:pt x="57" y="69"/>
                    <a:pt x="58" y="69"/>
                  </a:cubicBezTo>
                  <a:cubicBezTo>
                    <a:pt x="59" y="70"/>
                    <a:pt x="59" y="69"/>
                    <a:pt x="59" y="69"/>
                  </a:cubicBezTo>
                  <a:cubicBezTo>
                    <a:pt x="55" y="67"/>
                    <a:pt x="52" y="65"/>
                    <a:pt x="49" y="63"/>
                  </a:cubicBezTo>
                  <a:cubicBezTo>
                    <a:pt x="47" y="62"/>
                    <a:pt x="45" y="61"/>
                    <a:pt x="43" y="59"/>
                  </a:cubicBezTo>
                  <a:cubicBezTo>
                    <a:pt x="41" y="57"/>
                    <a:pt x="39" y="55"/>
                    <a:pt x="44" y="57"/>
                  </a:cubicBezTo>
                  <a:cubicBezTo>
                    <a:pt x="46" y="58"/>
                    <a:pt x="48" y="59"/>
                    <a:pt x="51" y="60"/>
                  </a:cubicBezTo>
                  <a:cubicBezTo>
                    <a:pt x="54" y="63"/>
                    <a:pt x="58" y="65"/>
                    <a:pt x="62" y="67"/>
                  </a:cubicBezTo>
                  <a:cubicBezTo>
                    <a:pt x="62" y="67"/>
                    <a:pt x="62" y="67"/>
                    <a:pt x="63" y="67"/>
                  </a:cubicBezTo>
                  <a:cubicBezTo>
                    <a:pt x="63" y="68"/>
                    <a:pt x="64" y="68"/>
                    <a:pt x="64" y="68"/>
                  </a:cubicBezTo>
                  <a:cubicBezTo>
                    <a:pt x="65" y="68"/>
                    <a:pt x="65" y="68"/>
                    <a:pt x="64" y="67"/>
                  </a:cubicBezTo>
                  <a:cubicBezTo>
                    <a:pt x="60" y="65"/>
                    <a:pt x="56" y="62"/>
                    <a:pt x="52" y="60"/>
                  </a:cubicBezTo>
                  <a:cubicBezTo>
                    <a:pt x="51" y="60"/>
                    <a:pt x="50" y="59"/>
                    <a:pt x="50" y="58"/>
                  </a:cubicBezTo>
                  <a:cubicBezTo>
                    <a:pt x="48" y="57"/>
                    <a:pt x="46" y="56"/>
                    <a:pt x="45" y="54"/>
                  </a:cubicBezTo>
                  <a:cubicBezTo>
                    <a:pt x="46" y="55"/>
                    <a:pt x="49" y="56"/>
                    <a:pt x="50" y="56"/>
                  </a:cubicBezTo>
                  <a:cubicBezTo>
                    <a:pt x="58" y="60"/>
                    <a:pt x="65" y="65"/>
                    <a:pt x="73" y="68"/>
                  </a:cubicBezTo>
                  <a:cubicBezTo>
                    <a:pt x="74" y="68"/>
                    <a:pt x="74" y="67"/>
                    <a:pt x="74" y="67"/>
                  </a:cubicBezTo>
                  <a:cubicBezTo>
                    <a:pt x="66" y="61"/>
                    <a:pt x="57" y="58"/>
                    <a:pt x="50" y="52"/>
                  </a:cubicBezTo>
                  <a:cubicBezTo>
                    <a:pt x="52" y="53"/>
                    <a:pt x="55" y="54"/>
                    <a:pt x="57" y="55"/>
                  </a:cubicBezTo>
                  <a:cubicBezTo>
                    <a:pt x="59" y="56"/>
                    <a:pt x="61" y="58"/>
                    <a:pt x="63" y="59"/>
                  </a:cubicBezTo>
                  <a:cubicBezTo>
                    <a:pt x="67" y="61"/>
                    <a:pt x="71" y="63"/>
                    <a:pt x="75" y="65"/>
                  </a:cubicBezTo>
                  <a:cubicBezTo>
                    <a:pt x="76" y="65"/>
                    <a:pt x="76" y="64"/>
                    <a:pt x="75" y="64"/>
                  </a:cubicBezTo>
                  <a:cubicBezTo>
                    <a:pt x="69" y="60"/>
                    <a:pt x="61" y="57"/>
                    <a:pt x="55" y="52"/>
                  </a:cubicBezTo>
                  <a:cubicBezTo>
                    <a:pt x="52" y="50"/>
                    <a:pt x="57" y="52"/>
                    <a:pt x="57" y="52"/>
                  </a:cubicBezTo>
                  <a:cubicBezTo>
                    <a:pt x="59" y="52"/>
                    <a:pt x="61" y="53"/>
                    <a:pt x="62" y="54"/>
                  </a:cubicBezTo>
                  <a:cubicBezTo>
                    <a:pt x="66" y="56"/>
                    <a:pt x="70" y="58"/>
                    <a:pt x="73" y="60"/>
                  </a:cubicBezTo>
                  <a:cubicBezTo>
                    <a:pt x="75" y="61"/>
                    <a:pt x="77" y="62"/>
                    <a:pt x="79" y="62"/>
                  </a:cubicBezTo>
                  <a:cubicBezTo>
                    <a:pt x="80" y="63"/>
                    <a:pt x="80" y="62"/>
                    <a:pt x="80" y="62"/>
                  </a:cubicBezTo>
                  <a:cubicBezTo>
                    <a:pt x="78" y="61"/>
                    <a:pt x="76" y="60"/>
                    <a:pt x="74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0" y="57"/>
                    <a:pt x="68" y="56"/>
                    <a:pt x="66" y="54"/>
                  </a:cubicBezTo>
                  <a:cubicBezTo>
                    <a:pt x="65" y="53"/>
                    <a:pt x="63" y="51"/>
                    <a:pt x="62" y="51"/>
                  </a:cubicBezTo>
                  <a:cubicBezTo>
                    <a:pt x="70" y="53"/>
                    <a:pt x="77" y="58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2" y="59"/>
                    <a:pt x="79" y="58"/>
                    <a:pt x="76" y="56"/>
                  </a:cubicBezTo>
                  <a:cubicBezTo>
                    <a:pt x="73" y="54"/>
                    <a:pt x="71" y="53"/>
                    <a:pt x="69" y="52"/>
                  </a:cubicBezTo>
                  <a:cubicBezTo>
                    <a:pt x="67" y="50"/>
                    <a:pt x="65" y="49"/>
                    <a:pt x="69" y="50"/>
                  </a:cubicBezTo>
                  <a:cubicBezTo>
                    <a:pt x="76" y="51"/>
                    <a:pt x="82" y="57"/>
                    <a:pt x="89" y="59"/>
                  </a:cubicBezTo>
                  <a:cubicBezTo>
                    <a:pt x="90" y="60"/>
                    <a:pt x="90" y="59"/>
                    <a:pt x="90" y="59"/>
                  </a:cubicBezTo>
                  <a:cubicBezTo>
                    <a:pt x="87" y="57"/>
                    <a:pt x="84" y="55"/>
                    <a:pt x="81" y="53"/>
                  </a:cubicBezTo>
                  <a:cubicBezTo>
                    <a:pt x="79" y="52"/>
                    <a:pt x="78" y="51"/>
                    <a:pt x="76" y="50"/>
                  </a:cubicBezTo>
                  <a:cubicBezTo>
                    <a:pt x="75" y="49"/>
                    <a:pt x="73" y="49"/>
                    <a:pt x="76" y="49"/>
                  </a:cubicBezTo>
                  <a:cubicBezTo>
                    <a:pt x="82" y="51"/>
                    <a:pt x="88" y="55"/>
                    <a:pt x="94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88" y="54"/>
                    <a:pt x="82" y="51"/>
                    <a:pt x="77" y="46"/>
                  </a:cubicBezTo>
                  <a:cubicBezTo>
                    <a:pt x="78" y="47"/>
                    <a:pt x="81" y="47"/>
                    <a:pt x="82" y="48"/>
                  </a:cubicBezTo>
                  <a:cubicBezTo>
                    <a:pt x="84" y="49"/>
                    <a:pt x="86" y="50"/>
                    <a:pt x="88" y="51"/>
                  </a:cubicBezTo>
                  <a:cubicBezTo>
                    <a:pt x="90" y="52"/>
                    <a:pt x="93" y="54"/>
                    <a:pt x="96" y="55"/>
                  </a:cubicBezTo>
                  <a:cubicBezTo>
                    <a:pt x="97" y="55"/>
                    <a:pt x="97" y="54"/>
                    <a:pt x="97" y="54"/>
                  </a:cubicBezTo>
                  <a:cubicBezTo>
                    <a:pt x="92" y="50"/>
                    <a:pt x="86" y="48"/>
                    <a:pt x="81" y="45"/>
                  </a:cubicBezTo>
                  <a:cubicBezTo>
                    <a:pt x="79" y="43"/>
                    <a:pt x="81" y="44"/>
                    <a:pt x="82" y="44"/>
                  </a:cubicBezTo>
                  <a:cubicBezTo>
                    <a:pt x="84" y="45"/>
                    <a:pt x="87" y="46"/>
                    <a:pt x="89" y="47"/>
                  </a:cubicBezTo>
                  <a:cubicBezTo>
                    <a:pt x="93" y="49"/>
                    <a:pt x="96" y="51"/>
                    <a:pt x="100" y="53"/>
                  </a:cubicBezTo>
                  <a:cubicBezTo>
                    <a:pt x="101" y="53"/>
                    <a:pt x="101" y="53"/>
                    <a:pt x="101" y="52"/>
                  </a:cubicBezTo>
                  <a:cubicBezTo>
                    <a:pt x="99" y="51"/>
                    <a:pt x="97" y="49"/>
                    <a:pt x="95" y="48"/>
                  </a:cubicBezTo>
                  <a:cubicBezTo>
                    <a:pt x="93" y="47"/>
                    <a:pt x="89" y="44"/>
                    <a:pt x="88" y="43"/>
                  </a:cubicBezTo>
                  <a:cubicBezTo>
                    <a:pt x="94" y="44"/>
                    <a:pt x="100" y="49"/>
                    <a:pt x="106" y="51"/>
                  </a:cubicBezTo>
                  <a:cubicBezTo>
                    <a:pt x="107" y="51"/>
                    <a:pt x="107" y="50"/>
                    <a:pt x="107" y="50"/>
                  </a:cubicBezTo>
                  <a:cubicBezTo>
                    <a:pt x="104" y="49"/>
                    <a:pt x="102" y="48"/>
                    <a:pt x="100" y="46"/>
                  </a:cubicBezTo>
                  <a:cubicBezTo>
                    <a:pt x="98" y="45"/>
                    <a:pt x="96" y="43"/>
                    <a:pt x="94" y="43"/>
                  </a:cubicBezTo>
                  <a:cubicBezTo>
                    <a:pt x="100" y="44"/>
                    <a:pt x="106" y="48"/>
                    <a:pt x="111" y="50"/>
                  </a:cubicBezTo>
                  <a:cubicBezTo>
                    <a:pt x="112" y="50"/>
                    <a:pt x="112" y="50"/>
                    <a:pt x="111" y="49"/>
                  </a:cubicBezTo>
                  <a:cubicBezTo>
                    <a:pt x="106" y="46"/>
                    <a:pt x="101" y="44"/>
                    <a:pt x="96" y="40"/>
                  </a:cubicBezTo>
                  <a:cubicBezTo>
                    <a:pt x="98" y="42"/>
                    <a:pt x="101" y="42"/>
                    <a:pt x="104" y="43"/>
                  </a:cubicBezTo>
                  <a:cubicBezTo>
                    <a:pt x="107" y="45"/>
                    <a:pt x="110" y="46"/>
                    <a:pt x="113" y="47"/>
                  </a:cubicBezTo>
                  <a:cubicBezTo>
                    <a:pt x="113" y="48"/>
                    <a:pt x="114" y="47"/>
                    <a:pt x="113" y="47"/>
                  </a:cubicBezTo>
                  <a:cubicBezTo>
                    <a:pt x="109" y="44"/>
                    <a:pt x="105" y="42"/>
                    <a:pt x="101" y="40"/>
                  </a:cubicBezTo>
                  <a:cubicBezTo>
                    <a:pt x="104" y="42"/>
                    <a:pt x="109" y="44"/>
                    <a:pt x="114" y="45"/>
                  </a:cubicBezTo>
                  <a:cubicBezTo>
                    <a:pt x="114" y="45"/>
                    <a:pt x="114" y="45"/>
                    <a:pt x="114" y="44"/>
                  </a:cubicBezTo>
                  <a:cubicBezTo>
                    <a:pt x="112" y="42"/>
                    <a:pt x="107" y="38"/>
                    <a:pt x="104" y="38"/>
                  </a:cubicBezTo>
                  <a:cubicBezTo>
                    <a:pt x="109" y="39"/>
                    <a:pt x="113" y="42"/>
                    <a:pt x="118" y="43"/>
                  </a:cubicBezTo>
                  <a:cubicBezTo>
                    <a:pt x="118" y="43"/>
                    <a:pt x="118" y="42"/>
                    <a:pt x="118" y="42"/>
                  </a:cubicBezTo>
                  <a:cubicBezTo>
                    <a:pt x="116" y="41"/>
                    <a:pt x="114" y="40"/>
                    <a:pt x="112" y="39"/>
                  </a:cubicBezTo>
                  <a:cubicBezTo>
                    <a:pt x="112" y="39"/>
                    <a:pt x="106" y="36"/>
                    <a:pt x="109" y="37"/>
                  </a:cubicBezTo>
                  <a:cubicBezTo>
                    <a:pt x="113" y="39"/>
                    <a:pt x="117" y="41"/>
                    <a:pt x="121" y="42"/>
                  </a:cubicBezTo>
                  <a:cubicBezTo>
                    <a:pt x="121" y="42"/>
                    <a:pt x="122" y="42"/>
                    <a:pt x="121" y="42"/>
                  </a:cubicBezTo>
                  <a:cubicBezTo>
                    <a:pt x="119" y="40"/>
                    <a:pt x="117" y="39"/>
                    <a:pt x="115" y="38"/>
                  </a:cubicBezTo>
                  <a:cubicBezTo>
                    <a:pt x="117" y="39"/>
                    <a:pt x="120" y="40"/>
                    <a:pt x="122" y="41"/>
                  </a:cubicBezTo>
                  <a:cubicBezTo>
                    <a:pt x="123" y="41"/>
                    <a:pt x="123" y="40"/>
                    <a:pt x="123" y="40"/>
                  </a:cubicBezTo>
                  <a:cubicBezTo>
                    <a:pt x="121" y="38"/>
                    <a:pt x="119" y="37"/>
                    <a:pt x="117" y="36"/>
                  </a:cubicBezTo>
                  <a:cubicBezTo>
                    <a:pt x="119" y="37"/>
                    <a:pt x="122" y="38"/>
                    <a:pt x="124" y="39"/>
                  </a:cubicBezTo>
                  <a:cubicBezTo>
                    <a:pt x="124" y="39"/>
                    <a:pt x="125" y="39"/>
                    <a:pt x="125" y="39"/>
                  </a:cubicBezTo>
                  <a:cubicBezTo>
                    <a:pt x="124" y="38"/>
                    <a:pt x="124" y="38"/>
                    <a:pt x="124" y="37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7"/>
                    <a:pt x="125" y="37"/>
                    <a:pt x="125" y="36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4" y="34"/>
                    <a:pt x="125" y="34"/>
                    <a:pt x="126" y="35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7"/>
                    <a:pt x="129" y="38"/>
                  </a:cubicBezTo>
                  <a:cubicBezTo>
                    <a:pt x="114" y="53"/>
                    <a:pt x="94" y="63"/>
                    <a:pt x="74" y="70"/>
                  </a:cubicBezTo>
                  <a:close/>
                  <a:moveTo>
                    <a:pt x="7" y="76"/>
                  </a:moveTo>
                  <a:cubicBezTo>
                    <a:pt x="6" y="76"/>
                    <a:pt x="5" y="75"/>
                    <a:pt x="5" y="74"/>
                  </a:cubicBezTo>
                  <a:cubicBezTo>
                    <a:pt x="7" y="76"/>
                    <a:pt x="9" y="77"/>
                    <a:pt x="11" y="79"/>
                  </a:cubicBezTo>
                  <a:cubicBezTo>
                    <a:pt x="10" y="78"/>
                    <a:pt x="10" y="78"/>
                    <a:pt x="9" y="78"/>
                  </a:cubicBezTo>
                  <a:cubicBezTo>
                    <a:pt x="8" y="77"/>
                    <a:pt x="8" y="77"/>
                    <a:pt x="7" y="76"/>
                  </a:cubicBezTo>
                  <a:close/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9"/>
                    <a:pt x="12" y="79"/>
                  </a:cubicBezTo>
                  <a:close/>
                  <a:moveTo>
                    <a:pt x="36" y="80"/>
                  </a:moveTo>
                  <a:cubicBezTo>
                    <a:pt x="30" y="80"/>
                    <a:pt x="24" y="81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79"/>
                    <a:pt x="13" y="78"/>
                    <a:pt x="11" y="76"/>
                  </a:cubicBezTo>
                  <a:cubicBezTo>
                    <a:pt x="10" y="76"/>
                    <a:pt x="8" y="72"/>
                    <a:pt x="7" y="72"/>
                  </a:cubicBezTo>
                  <a:cubicBezTo>
                    <a:pt x="11" y="74"/>
                    <a:pt x="15" y="77"/>
                    <a:pt x="18" y="80"/>
                  </a:cubicBezTo>
                  <a:cubicBezTo>
                    <a:pt x="19" y="80"/>
                    <a:pt x="19" y="80"/>
                    <a:pt x="19" y="79"/>
                  </a:cubicBezTo>
                  <a:cubicBezTo>
                    <a:pt x="18" y="79"/>
                    <a:pt x="18" y="78"/>
                    <a:pt x="17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6" y="77"/>
                    <a:pt x="15" y="76"/>
                    <a:pt x="13" y="75"/>
                  </a:cubicBezTo>
                  <a:cubicBezTo>
                    <a:pt x="12" y="74"/>
                    <a:pt x="5" y="68"/>
                    <a:pt x="11" y="70"/>
                  </a:cubicBezTo>
                  <a:cubicBezTo>
                    <a:pt x="11" y="71"/>
                    <a:pt x="12" y="71"/>
                    <a:pt x="12" y="71"/>
                  </a:cubicBezTo>
                  <a:cubicBezTo>
                    <a:pt x="15" y="75"/>
                    <a:pt x="19" y="78"/>
                    <a:pt x="24" y="80"/>
                  </a:cubicBezTo>
                  <a:cubicBezTo>
                    <a:pt x="24" y="80"/>
                    <a:pt x="24" y="79"/>
                    <a:pt x="24" y="79"/>
                  </a:cubicBezTo>
                  <a:cubicBezTo>
                    <a:pt x="20" y="76"/>
                    <a:pt x="17" y="73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1" y="68"/>
                    <a:pt x="14" y="70"/>
                    <a:pt x="15" y="70"/>
                  </a:cubicBezTo>
                  <a:cubicBezTo>
                    <a:pt x="17" y="71"/>
                    <a:pt x="19" y="73"/>
                    <a:pt x="22" y="75"/>
                  </a:cubicBezTo>
                  <a:cubicBezTo>
                    <a:pt x="23" y="76"/>
                    <a:pt x="25" y="78"/>
                    <a:pt x="27" y="79"/>
                  </a:cubicBezTo>
                  <a:cubicBezTo>
                    <a:pt x="28" y="79"/>
                    <a:pt x="28" y="78"/>
                    <a:pt x="28" y="78"/>
                  </a:cubicBezTo>
                  <a:cubicBezTo>
                    <a:pt x="26" y="77"/>
                    <a:pt x="23" y="75"/>
                    <a:pt x="21" y="74"/>
                  </a:cubicBezTo>
                  <a:cubicBezTo>
                    <a:pt x="20" y="73"/>
                    <a:pt x="19" y="72"/>
                    <a:pt x="18" y="70"/>
                  </a:cubicBezTo>
                  <a:cubicBezTo>
                    <a:pt x="15" y="67"/>
                    <a:pt x="22" y="72"/>
                    <a:pt x="23" y="72"/>
                  </a:cubicBezTo>
                  <a:cubicBezTo>
                    <a:pt x="23" y="73"/>
                    <a:pt x="24" y="73"/>
                    <a:pt x="25" y="73"/>
                  </a:cubicBezTo>
                  <a:cubicBezTo>
                    <a:pt x="27" y="76"/>
                    <a:pt x="30" y="78"/>
                    <a:pt x="33" y="79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1" y="77"/>
                    <a:pt x="28" y="75"/>
                    <a:pt x="25" y="73"/>
                  </a:cubicBezTo>
                  <a:cubicBezTo>
                    <a:pt x="25" y="73"/>
                    <a:pt x="25" y="72"/>
                    <a:pt x="25" y="72"/>
                  </a:cubicBezTo>
                  <a:cubicBezTo>
                    <a:pt x="24" y="72"/>
                    <a:pt x="20" y="68"/>
                    <a:pt x="21" y="68"/>
                  </a:cubicBezTo>
                  <a:cubicBezTo>
                    <a:pt x="23" y="68"/>
                    <a:pt x="26" y="70"/>
                    <a:pt x="28" y="71"/>
                  </a:cubicBezTo>
                  <a:cubicBezTo>
                    <a:pt x="31" y="74"/>
                    <a:pt x="35" y="77"/>
                    <a:pt x="38" y="79"/>
                  </a:cubicBezTo>
                  <a:cubicBezTo>
                    <a:pt x="37" y="79"/>
                    <a:pt x="36" y="79"/>
                    <a:pt x="36" y="80"/>
                  </a:cubicBezTo>
                  <a:close/>
                  <a:moveTo>
                    <a:pt x="14" y="73"/>
                  </a:moveTo>
                  <a:cubicBezTo>
                    <a:pt x="16" y="74"/>
                    <a:pt x="18" y="75"/>
                    <a:pt x="19" y="76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18" y="76"/>
                    <a:pt x="16" y="74"/>
                    <a:pt x="15" y="73"/>
                  </a:cubicBezTo>
                  <a:cubicBezTo>
                    <a:pt x="15" y="73"/>
                    <a:pt x="14" y="73"/>
                    <a:pt x="14" y="73"/>
                  </a:cubicBezTo>
                  <a:close/>
                  <a:moveTo>
                    <a:pt x="32" y="65"/>
                  </a:moveTo>
                  <a:cubicBezTo>
                    <a:pt x="33" y="66"/>
                    <a:pt x="34" y="67"/>
                    <a:pt x="35" y="67"/>
                  </a:cubicBezTo>
                  <a:cubicBezTo>
                    <a:pt x="37" y="68"/>
                    <a:pt x="39" y="70"/>
                    <a:pt x="42" y="72"/>
                  </a:cubicBezTo>
                  <a:cubicBezTo>
                    <a:pt x="44" y="74"/>
                    <a:pt x="42" y="72"/>
                    <a:pt x="41" y="71"/>
                  </a:cubicBezTo>
                  <a:cubicBezTo>
                    <a:pt x="38" y="70"/>
                    <a:pt x="35" y="68"/>
                    <a:pt x="32" y="66"/>
                  </a:cubicBezTo>
                  <a:cubicBezTo>
                    <a:pt x="32" y="66"/>
                    <a:pt x="32" y="66"/>
                    <a:pt x="32" y="65"/>
                  </a:cubicBezTo>
                  <a:close/>
                  <a:moveTo>
                    <a:pt x="64" y="59"/>
                  </a:moveTo>
                  <a:cubicBezTo>
                    <a:pt x="68" y="61"/>
                    <a:pt x="71" y="63"/>
                    <a:pt x="74" y="63"/>
                  </a:cubicBezTo>
                  <a:cubicBezTo>
                    <a:pt x="71" y="63"/>
                    <a:pt x="67" y="61"/>
                    <a:pt x="64" y="59"/>
                  </a:cubicBezTo>
                  <a:close/>
                  <a:moveTo>
                    <a:pt x="110" y="35"/>
                  </a:moveTo>
                  <a:cubicBezTo>
                    <a:pt x="113" y="38"/>
                    <a:pt x="116" y="39"/>
                    <a:pt x="119" y="41"/>
                  </a:cubicBezTo>
                  <a:cubicBezTo>
                    <a:pt x="122" y="42"/>
                    <a:pt x="115" y="39"/>
                    <a:pt x="114" y="39"/>
                  </a:cubicBezTo>
                  <a:cubicBezTo>
                    <a:pt x="112" y="38"/>
                    <a:pt x="110" y="37"/>
                    <a:pt x="107" y="36"/>
                  </a:cubicBezTo>
                  <a:cubicBezTo>
                    <a:pt x="108" y="35"/>
                    <a:pt x="109" y="35"/>
                    <a:pt x="110" y="35"/>
                  </a:cubicBezTo>
                  <a:close/>
                  <a:moveTo>
                    <a:pt x="125" y="32"/>
                  </a:moveTo>
                  <a:cubicBezTo>
                    <a:pt x="125" y="32"/>
                    <a:pt x="125" y="33"/>
                    <a:pt x="126" y="34"/>
                  </a:cubicBezTo>
                  <a:cubicBezTo>
                    <a:pt x="125" y="33"/>
                    <a:pt x="125" y="33"/>
                    <a:pt x="124" y="33"/>
                  </a:cubicBezTo>
                  <a:cubicBezTo>
                    <a:pt x="124" y="33"/>
                    <a:pt x="124" y="33"/>
                    <a:pt x="124" y="34"/>
                  </a:cubicBezTo>
                  <a:cubicBezTo>
                    <a:pt x="124" y="36"/>
                    <a:pt x="123" y="33"/>
                    <a:pt x="122" y="33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4"/>
                    <a:pt x="123" y="36"/>
                    <a:pt x="124" y="37"/>
                  </a:cubicBezTo>
                  <a:cubicBezTo>
                    <a:pt x="123" y="36"/>
                    <a:pt x="122" y="35"/>
                    <a:pt x="121" y="35"/>
                  </a:cubicBezTo>
                  <a:cubicBezTo>
                    <a:pt x="121" y="35"/>
                    <a:pt x="120" y="35"/>
                    <a:pt x="120" y="35"/>
                  </a:cubicBezTo>
                  <a:cubicBezTo>
                    <a:pt x="120" y="34"/>
                    <a:pt x="119" y="34"/>
                    <a:pt x="119" y="34"/>
                  </a:cubicBezTo>
                  <a:cubicBezTo>
                    <a:pt x="118" y="34"/>
                    <a:pt x="118" y="34"/>
                    <a:pt x="119" y="35"/>
                  </a:cubicBezTo>
                  <a:cubicBezTo>
                    <a:pt x="120" y="35"/>
                    <a:pt x="125" y="39"/>
                    <a:pt x="122" y="37"/>
                  </a:cubicBezTo>
                  <a:cubicBezTo>
                    <a:pt x="120" y="36"/>
                    <a:pt x="118" y="35"/>
                    <a:pt x="116" y="35"/>
                  </a:cubicBezTo>
                  <a:cubicBezTo>
                    <a:pt x="116" y="35"/>
                    <a:pt x="116" y="35"/>
                    <a:pt x="116" y="36"/>
                  </a:cubicBezTo>
                  <a:cubicBezTo>
                    <a:pt x="117" y="37"/>
                    <a:pt x="118" y="37"/>
                    <a:pt x="119" y="38"/>
                  </a:cubicBezTo>
                  <a:cubicBezTo>
                    <a:pt x="120" y="39"/>
                    <a:pt x="123" y="40"/>
                    <a:pt x="120" y="39"/>
                  </a:cubicBezTo>
                  <a:cubicBezTo>
                    <a:pt x="117" y="38"/>
                    <a:pt x="114" y="36"/>
                    <a:pt x="111" y="35"/>
                  </a:cubicBezTo>
                  <a:cubicBezTo>
                    <a:pt x="116" y="34"/>
                    <a:pt x="120" y="33"/>
                    <a:pt x="125" y="32"/>
                  </a:cubicBezTo>
                  <a:close/>
                  <a:moveTo>
                    <a:pt x="165" y="9"/>
                  </a:moveTo>
                  <a:cubicBezTo>
                    <a:pt x="162" y="13"/>
                    <a:pt x="159" y="18"/>
                    <a:pt x="155" y="22"/>
                  </a:cubicBezTo>
                  <a:cubicBezTo>
                    <a:pt x="151" y="24"/>
                    <a:pt x="148" y="27"/>
                    <a:pt x="144" y="28"/>
                  </a:cubicBezTo>
                  <a:cubicBezTo>
                    <a:pt x="140" y="28"/>
                    <a:pt x="137" y="28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8"/>
                  </a:cubicBezTo>
                  <a:cubicBezTo>
                    <a:pt x="134" y="21"/>
                    <a:pt x="144" y="20"/>
                    <a:pt x="149" y="18"/>
                  </a:cubicBezTo>
                  <a:cubicBezTo>
                    <a:pt x="155" y="16"/>
                    <a:pt x="160" y="11"/>
                    <a:pt x="166" y="8"/>
                  </a:cubicBezTo>
                  <a:cubicBezTo>
                    <a:pt x="165" y="8"/>
                    <a:pt x="165" y="9"/>
                    <a:pt x="165" y="9"/>
                  </a:cubicBezTo>
                  <a:close/>
                  <a:moveTo>
                    <a:pt x="147" y="30"/>
                  </a:moveTo>
                  <a:cubicBezTo>
                    <a:pt x="151" y="29"/>
                    <a:pt x="154" y="26"/>
                    <a:pt x="156" y="24"/>
                  </a:cubicBezTo>
                  <a:cubicBezTo>
                    <a:pt x="159" y="22"/>
                    <a:pt x="161" y="19"/>
                    <a:pt x="163" y="17"/>
                  </a:cubicBezTo>
                  <a:cubicBezTo>
                    <a:pt x="162" y="18"/>
                    <a:pt x="162" y="20"/>
                    <a:pt x="161" y="21"/>
                  </a:cubicBezTo>
                  <a:cubicBezTo>
                    <a:pt x="158" y="27"/>
                    <a:pt x="152" y="29"/>
                    <a:pt x="146" y="30"/>
                  </a:cubicBezTo>
                  <a:cubicBezTo>
                    <a:pt x="146" y="30"/>
                    <a:pt x="147" y="30"/>
                    <a:pt x="147" y="30"/>
                  </a:cubicBezTo>
                  <a:close/>
                  <a:moveTo>
                    <a:pt x="161" y="8"/>
                  </a:moveTo>
                  <a:cubicBezTo>
                    <a:pt x="155" y="11"/>
                    <a:pt x="150" y="15"/>
                    <a:pt x="143" y="17"/>
                  </a:cubicBezTo>
                  <a:cubicBezTo>
                    <a:pt x="140" y="18"/>
                    <a:pt x="137" y="19"/>
                    <a:pt x="134" y="21"/>
                  </a:cubicBezTo>
                  <a:cubicBezTo>
                    <a:pt x="136" y="16"/>
                    <a:pt x="140" y="12"/>
                    <a:pt x="145" y="10"/>
                  </a:cubicBezTo>
                  <a:cubicBezTo>
                    <a:pt x="150" y="8"/>
                    <a:pt x="155" y="8"/>
                    <a:pt x="161" y="8"/>
                  </a:cubicBezTo>
                  <a:close/>
                  <a:moveTo>
                    <a:pt x="131" y="30"/>
                  </a:moveTo>
                  <a:cubicBezTo>
                    <a:pt x="131" y="30"/>
                    <a:pt x="131" y="30"/>
                    <a:pt x="131" y="30"/>
                  </a:cubicBezTo>
                  <a:cubicBezTo>
                    <a:pt x="131" y="31"/>
                    <a:pt x="132" y="32"/>
                    <a:pt x="133" y="33"/>
                  </a:cubicBezTo>
                  <a:cubicBezTo>
                    <a:pt x="133" y="34"/>
                    <a:pt x="132" y="35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29" y="35"/>
                    <a:pt x="128" y="33"/>
                    <a:pt x="128" y="31"/>
                  </a:cubicBezTo>
                  <a:cubicBezTo>
                    <a:pt x="129" y="31"/>
                    <a:pt x="130" y="30"/>
                    <a:pt x="131" y="30"/>
                  </a:cubicBezTo>
                  <a:close/>
                  <a:moveTo>
                    <a:pt x="145" y="33"/>
                  </a:moveTo>
                  <a:cubicBezTo>
                    <a:pt x="150" y="33"/>
                    <a:pt x="154" y="31"/>
                    <a:pt x="159" y="28"/>
                  </a:cubicBezTo>
                  <a:cubicBezTo>
                    <a:pt x="162" y="26"/>
                    <a:pt x="164" y="23"/>
                    <a:pt x="165" y="20"/>
                  </a:cubicBezTo>
                  <a:cubicBezTo>
                    <a:pt x="166" y="18"/>
                    <a:pt x="166" y="16"/>
                    <a:pt x="166" y="13"/>
                  </a:cubicBezTo>
                  <a:cubicBezTo>
                    <a:pt x="166" y="16"/>
                    <a:pt x="166" y="19"/>
                    <a:pt x="165" y="22"/>
                  </a:cubicBezTo>
                  <a:cubicBezTo>
                    <a:pt x="164" y="32"/>
                    <a:pt x="154" y="34"/>
                    <a:pt x="145" y="33"/>
                  </a:cubicBezTo>
                  <a:close/>
                  <a:moveTo>
                    <a:pt x="153" y="5"/>
                  </a:moveTo>
                  <a:cubicBezTo>
                    <a:pt x="149" y="6"/>
                    <a:pt x="146" y="6"/>
                    <a:pt x="142" y="8"/>
                  </a:cubicBezTo>
                  <a:cubicBezTo>
                    <a:pt x="143" y="7"/>
                    <a:pt x="144" y="7"/>
                    <a:pt x="146" y="6"/>
                  </a:cubicBezTo>
                  <a:cubicBezTo>
                    <a:pt x="148" y="6"/>
                    <a:pt x="151" y="5"/>
                    <a:pt x="153" y="5"/>
                  </a:cubicBezTo>
                  <a:close/>
                  <a:moveTo>
                    <a:pt x="22" y="58"/>
                  </a:moveTo>
                  <a:cubicBezTo>
                    <a:pt x="31" y="55"/>
                    <a:pt x="40" y="53"/>
                    <a:pt x="49" y="50"/>
                  </a:cubicBezTo>
                  <a:cubicBezTo>
                    <a:pt x="68" y="44"/>
                    <a:pt x="87" y="40"/>
                    <a:pt x="106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9" y="38"/>
                    <a:pt x="113" y="41"/>
                    <a:pt x="116" y="42"/>
                  </a:cubicBezTo>
                  <a:cubicBezTo>
                    <a:pt x="112" y="41"/>
                    <a:pt x="108" y="38"/>
                    <a:pt x="103" y="37"/>
                  </a:cubicBezTo>
                  <a:cubicBezTo>
                    <a:pt x="103" y="37"/>
                    <a:pt x="102" y="38"/>
                    <a:pt x="103" y="38"/>
                  </a:cubicBezTo>
                  <a:cubicBezTo>
                    <a:pt x="105" y="39"/>
                    <a:pt x="106" y="40"/>
                    <a:pt x="108" y="41"/>
                  </a:cubicBezTo>
                  <a:cubicBezTo>
                    <a:pt x="110" y="42"/>
                    <a:pt x="116" y="45"/>
                    <a:pt x="109" y="43"/>
                  </a:cubicBezTo>
                  <a:cubicBezTo>
                    <a:pt x="106" y="42"/>
                    <a:pt x="103" y="40"/>
                    <a:pt x="99" y="39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101" y="41"/>
                    <a:pt x="102" y="42"/>
                    <a:pt x="104" y="43"/>
                  </a:cubicBezTo>
                  <a:cubicBezTo>
                    <a:pt x="101" y="41"/>
                    <a:pt x="98" y="40"/>
                    <a:pt x="94" y="39"/>
                  </a:cubicBezTo>
                  <a:cubicBezTo>
                    <a:pt x="94" y="39"/>
                    <a:pt x="94" y="39"/>
                    <a:pt x="94" y="40"/>
                  </a:cubicBezTo>
                  <a:cubicBezTo>
                    <a:pt x="99" y="43"/>
                    <a:pt x="104" y="46"/>
                    <a:pt x="110" y="49"/>
                  </a:cubicBezTo>
                  <a:cubicBezTo>
                    <a:pt x="105" y="46"/>
                    <a:pt x="99" y="43"/>
                    <a:pt x="93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5" y="44"/>
                    <a:pt x="97" y="46"/>
                    <a:pt x="99" y="47"/>
                  </a:cubicBezTo>
                  <a:cubicBezTo>
                    <a:pt x="100" y="47"/>
                    <a:pt x="100" y="47"/>
                    <a:pt x="100" y="48"/>
                  </a:cubicBezTo>
                  <a:cubicBezTo>
                    <a:pt x="96" y="45"/>
                    <a:pt x="91" y="43"/>
                    <a:pt x="86" y="42"/>
                  </a:cubicBezTo>
                  <a:cubicBezTo>
                    <a:pt x="86" y="42"/>
                    <a:pt x="86" y="43"/>
                    <a:pt x="86" y="43"/>
                  </a:cubicBezTo>
                  <a:cubicBezTo>
                    <a:pt x="88" y="45"/>
                    <a:pt x="90" y="46"/>
                    <a:pt x="92" y="47"/>
                  </a:cubicBezTo>
                  <a:cubicBezTo>
                    <a:pt x="93" y="48"/>
                    <a:pt x="95" y="49"/>
                    <a:pt x="96" y="49"/>
                  </a:cubicBezTo>
                  <a:cubicBezTo>
                    <a:pt x="96" y="49"/>
                    <a:pt x="102" y="53"/>
                    <a:pt x="98" y="51"/>
                  </a:cubicBezTo>
                  <a:cubicBezTo>
                    <a:pt x="91" y="48"/>
                    <a:pt x="86" y="44"/>
                    <a:pt x="79" y="43"/>
                  </a:cubicBezTo>
                  <a:cubicBezTo>
                    <a:pt x="79" y="43"/>
                    <a:pt x="78" y="43"/>
                    <a:pt x="79" y="43"/>
                  </a:cubicBezTo>
                  <a:cubicBezTo>
                    <a:pt x="83" y="48"/>
                    <a:pt x="88" y="49"/>
                    <a:pt x="93" y="52"/>
                  </a:cubicBezTo>
                  <a:cubicBezTo>
                    <a:pt x="98" y="55"/>
                    <a:pt x="93" y="53"/>
                    <a:pt x="92" y="52"/>
                  </a:cubicBezTo>
                  <a:cubicBezTo>
                    <a:pt x="90" y="51"/>
                    <a:pt x="88" y="50"/>
                    <a:pt x="86" y="49"/>
                  </a:cubicBezTo>
                  <a:cubicBezTo>
                    <a:pt x="83" y="48"/>
                    <a:pt x="80" y="46"/>
                    <a:pt x="76" y="45"/>
                  </a:cubicBezTo>
                  <a:cubicBezTo>
                    <a:pt x="76" y="45"/>
                    <a:pt x="76" y="45"/>
                    <a:pt x="76" y="46"/>
                  </a:cubicBezTo>
                  <a:cubicBezTo>
                    <a:pt x="78" y="48"/>
                    <a:pt x="81" y="50"/>
                    <a:pt x="84" y="52"/>
                  </a:cubicBezTo>
                  <a:cubicBezTo>
                    <a:pt x="81" y="50"/>
                    <a:pt x="77" y="49"/>
                    <a:pt x="73" y="48"/>
                  </a:cubicBezTo>
                  <a:cubicBezTo>
                    <a:pt x="73" y="48"/>
                    <a:pt x="72" y="48"/>
                    <a:pt x="73" y="49"/>
                  </a:cubicBezTo>
                  <a:cubicBezTo>
                    <a:pt x="76" y="51"/>
                    <a:pt x="80" y="53"/>
                    <a:pt x="83" y="56"/>
                  </a:cubicBezTo>
                  <a:cubicBezTo>
                    <a:pt x="84" y="56"/>
                    <a:pt x="85" y="57"/>
                    <a:pt x="86" y="57"/>
                  </a:cubicBezTo>
                  <a:cubicBezTo>
                    <a:pt x="86" y="58"/>
                    <a:pt x="87" y="58"/>
                    <a:pt x="87" y="58"/>
                  </a:cubicBezTo>
                  <a:cubicBezTo>
                    <a:pt x="85" y="57"/>
                    <a:pt x="84" y="56"/>
                    <a:pt x="82" y="56"/>
                  </a:cubicBezTo>
                  <a:cubicBezTo>
                    <a:pt x="77" y="52"/>
                    <a:pt x="72" y="48"/>
                    <a:pt x="65" y="48"/>
                  </a:cubicBezTo>
                  <a:cubicBezTo>
                    <a:pt x="65" y="48"/>
                    <a:pt x="65" y="49"/>
                    <a:pt x="65" y="49"/>
                  </a:cubicBezTo>
                  <a:cubicBezTo>
                    <a:pt x="67" y="51"/>
                    <a:pt x="69" y="53"/>
                    <a:pt x="72" y="54"/>
                  </a:cubicBezTo>
                  <a:cubicBezTo>
                    <a:pt x="68" y="52"/>
                    <a:pt x="65" y="51"/>
                    <a:pt x="60" y="50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2" y="52"/>
                    <a:pt x="65" y="55"/>
                    <a:pt x="68" y="56"/>
                  </a:cubicBezTo>
                  <a:cubicBezTo>
                    <a:pt x="66" y="56"/>
                    <a:pt x="65" y="55"/>
                    <a:pt x="64" y="54"/>
                  </a:cubicBezTo>
                  <a:cubicBezTo>
                    <a:pt x="60" y="52"/>
                    <a:pt x="57" y="50"/>
                    <a:pt x="53" y="50"/>
                  </a:cubicBezTo>
                  <a:cubicBezTo>
                    <a:pt x="52" y="50"/>
                    <a:pt x="52" y="51"/>
                    <a:pt x="52" y="51"/>
                  </a:cubicBezTo>
                  <a:cubicBezTo>
                    <a:pt x="54" y="52"/>
                    <a:pt x="55" y="53"/>
                    <a:pt x="57" y="54"/>
                  </a:cubicBezTo>
                  <a:cubicBezTo>
                    <a:pt x="54" y="53"/>
                    <a:pt x="52" y="52"/>
                    <a:pt x="49" y="51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5" y="58"/>
                    <a:pt x="64" y="61"/>
                    <a:pt x="72" y="67"/>
                  </a:cubicBezTo>
                  <a:cubicBezTo>
                    <a:pt x="71" y="66"/>
                    <a:pt x="68" y="65"/>
                    <a:pt x="66" y="64"/>
                  </a:cubicBezTo>
                  <a:cubicBezTo>
                    <a:pt x="64" y="63"/>
                    <a:pt x="61" y="62"/>
                    <a:pt x="59" y="60"/>
                  </a:cubicBezTo>
                  <a:cubicBezTo>
                    <a:pt x="54" y="58"/>
                    <a:pt x="49" y="55"/>
                    <a:pt x="44" y="53"/>
                  </a:cubicBezTo>
                  <a:cubicBezTo>
                    <a:pt x="44" y="53"/>
                    <a:pt x="44" y="53"/>
                    <a:pt x="44" y="54"/>
                  </a:cubicBezTo>
                  <a:cubicBezTo>
                    <a:pt x="45" y="55"/>
                    <a:pt x="46" y="57"/>
                    <a:pt x="48" y="58"/>
                  </a:cubicBezTo>
                  <a:cubicBezTo>
                    <a:pt x="45" y="57"/>
                    <a:pt x="43" y="56"/>
                    <a:pt x="40" y="55"/>
                  </a:cubicBezTo>
                  <a:cubicBezTo>
                    <a:pt x="40" y="55"/>
                    <a:pt x="39" y="55"/>
                    <a:pt x="40" y="56"/>
                  </a:cubicBezTo>
                  <a:cubicBezTo>
                    <a:pt x="41" y="58"/>
                    <a:pt x="42" y="59"/>
                    <a:pt x="44" y="61"/>
                  </a:cubicBezTo>
                  <a:cubicBezTo>
                    <a:pt x="42" y="60"/>
                    <a:pt x="39" y="59"/>
                    <a:pt x="37" y="58"/>
                  </a:cubicBezTo>
                  <a:cubicBezTo>
                    <a:pt x="36" y="58"/>
                    <a:pt x="36" y="59"/>
                    <a:pt x="36" y="59"/>
                  </a:cubicBezTo>
                  <a:cubicBezTo>
                    <a:pt x="37" y="60"/>
                    <a:pt x="38" y="60"/>
                    <a:pt x="38" y="61"/>
                  </a:cubicBezTo>
                  <a:cubicBezTo>
                    <a:pt x="36" y="60"/>
                    <a:pt x="34" y="60"/>
                    <a:pt x="32" y="59"/>
                  </a:cubicBezTo>
                  <a:cubicBezTo>
                    <a:pt x="32" y="59"/>
                    <a:pt x="32" y="60"/>
                    <a:pt x="32" y="60"/>
                  </a:cubicBezTo>
                  <a:cubicBezTo>
                    <a:pt x="33" y="61"/>
                    <a:pt x="34" y="62"/>
                    <a:pt x="35" y="64"/>
                  </a:cubicBezTo>
                  <a:cubicBezTo>
                    <a:pt x="32" y="62"/>
                    <a:pt x="29" y="61"/>
                    <a:pt x="26" y="59"/>
                  </a:cubicBezTo>
                  <a:cubicBezTo>
                    <a:pt x="26" y="59"/>
                    <a:pt x="25" y="60"/>
                    <a:pt x="26" y="60"/>
                  </a:cubicBezTo>
                  <a:cubicBezTo>
                    <a:pt x="26" y="61"/>
                    <a:pt x="27" y="62"/>
                    <a:pt x="28" y="62"/>
                  </a:cubicBezTo>
                  <a:cubicBezTo>
                    <a:pt x="26" y="61"/>
                    <a:pt x="24" y="61"/>
                    <a:pt x="22" y="60"/>
                  </a:cubicBezTo>
                  <a:cubicBezTo>
                    <a:pt x="22" y="60"/>
                    <a:pt x="22" y="60"/>
                    <a:pt x="22" y="61"/>
                  </a:cubicBezTo>
                  <a:cubicBezTo>
                    <a:pt x="24" y="63"/>
                    <a:pt x="26" y="65"/>
                    <a:pt x="28" y="67"/>
                  </a:cubicBezTo>
                  <a:cubicBezTo>
                    <a:pt x="26" y="65"/>
                    <a:pt x="24" y="65"/>
                    <a:pt x="22" y="64"/>
                  </a:cubicBezTo>
                  <a:cubicBezTo>
                    <a:pt x="22" y="64"/>
                    <a:pt x="21" y="64"/>
                    <a:pt x="22" y="64"/>
                  </a:cubicBezTo>
                  <a:cubicBezTo>
                    <a:pt x="23" y="66"/>
                    <a:pt x="24" y="68"/>
                    <a:pt x="26" y="69"/>
                  </a:cubicBezTo>
                  <a:cubicBezTo>
                    <a:pt x="24" y="68"/>
                    <a:pt x="21" y="67"/>
                    <a:pt x="19" y="67"/>
                  </a:cubicBezTo>
                  <a:cubicBezTo>
                    <a:pt x="19" y="67"/>
                    <a:pt x="19" y="67"/>
                    <a:pt x="19" y="68"/>
                  </a:cubicBezTo>
                  <a:cubicBezTo>
                    <a:pt x="20" y="69"/>
                    <a:pt x="21" y="70"/>
                    <a:pt x="22" y="71"/>
                  </a:cubicBezTo>
                  <a:cubicBezTo>
                    <a:pt x="20" y="70"/>
                    <a:pt x="18" y="69"/>
                    <a:pt x="16" y="68"/>
                  </a:cubicBezTo>
                  <a:cubicBezTo>
                    <a:pt x="16" y="68"/>
                    <a:pt x="15" y="68"/>
                    <a:pt x="16" y="69"/>
                  </a:cubicBezTo>
                  <a:cubicBezTo>
                    <a:pt x="16" y="70"/>
                    <a:pt x="17" y="70"/>
                    <a:pt x="18" y="71"/>
                  </a:cubicBezTo>
                  <a:cubicBezTo>
                    <a:pt x="15" y="69"/>
                    <a:pt x="13" y="68"/>
                    <a:pt x="10" y="67"/>
                  </a:cubicBezTo>
                  <a:cubicBezTo>
                    <a:pt x="10" y="67"/>
                    <a:pt x="9" y="68"/>
                    <a:pt x="10" y="68"/>
                  </a:cubicBezTo>
                  <a:cubicBezTo>
                    <a:pt x="10" y="69"/>
                    <a:pt x="10" y="69"/>
                    <a:pt x="11" y="70"/>
                  </a:cubicBezTo>
                  <a:cubicBezTo>
                    <a:pt x="10" y="69"/>
                    <a:pt x="9" y="69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8" y="71"/>
                    <a:pt x="9" y="72"/>
                    <a:pt x="11" y="73"/>
                  </a:cubicBezTo>
                  <a:cubicBezTo>
                    <a:pt x="9" y="72"/>
                    <a:pt x="8" y="72"/>
                    <a:pt x="6" y="71"/>
                  </a:cubicBezTo>
                  <a:cubicBezTo>
                    <a:pt x="6" y="71"/>
                    <a:pt x="6" y="71"/>
                    <a:pt x="6" y="72"/>
                  </a:cubicBezTo>
                  <a:cubicBezTo>
                    <a:pt x="7" y="74"/>
                    <a:pt x="9" y="75"/>
                    <a:pt x="11" y="77"/>
                  </a:cubicBezTo>
                  <a:cubicBezTo>
                    <a:pt x="9" y="76"/>
                    <a:pt x="7" y="75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66"/>
                    <a:pt x="17" y="60"/>
                    <a:pt x="22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95"/>
            <p:cNvSpPr>
              <a:spLocks noEditPoints="1"/>
            </p:cNvSpPr>
            <p:nvPr/>
          </p:nvSpPr>
          <p:spPr bwMode="auto">
            <a:xfrm>
              <a:off x="11412538" y="4200525"/>
              <a:ext cx="728663" cy="192088"/>
            </a:xfrm>
            <a:custGeom>
              <a:avLst/>
              <a:gdLst>
                <a:gd name="T0" fmla="*/ 171 w 194"/>
                <a:gd name="T1" fmla="*/ 46 h 51"/>
                <a:gd name="T2" fmla="*/ 155 w 194"/>
                <a:gd name="T3" fmla="*/ 19 h 51"/>
                <a:gd name="T4" fmla="*/ 115 w 194"/>
                <a:gd name="T5" fmla="*/ 13 h 51"/>
                <a:gd name="T6" fmla="*/ 5 w 194"/>
                <a:gd name="T7" fmla="*/ 3 h 51"/>
                <a:gd name="T8" fmla="*/ 3 w 194"/>
                <a:gd name="T9" fmla="*/ 31 h 51"/>
                <a:gd name="T10" fmla="*/ 151 w 194"/>
                <a:gd name="T11" fmla="*/ 51 h 51"/>
                <a:gd name="T12" fmla="*/ 146 w 194"/>
                <a:gd name="T13" fmla="*/ 33 h 51"/>
                <a:gd name="T14" fmla="*/ 115 w 194"/>
                <a:gd name="T15" fmla="*/ 28 h 51"/>
                <a:gd name="T16" fmla="*/ 127 w 194"/>
                <a:gd name="T17" fmla="*/ 33 h 51"/>
                <a:gd name="T18" fmla="*/ 134 w 194"/>
                <a:gd name="T19" fmla="*/ 34 h 51"/>
                <a:gd name="T20" fmla="*/ 140 w 194"/>
                <a:gd name="T21" fmla="*/ 35 h 51"/>
                <a:gd name="T22" fmla="*/ 145 w 194"/>
                <a:gd name="T23" fmla="*/ 36 h 51"/>
                <a:gd name="T24" fmla="*/ 144 w 194"/>
                <a:gd name="T25" fmla="*/ 30 h 51"/>
                <a:gd name="T26" fmla="*/ 142 w 194"/>
                <a:gd name="T27" fmla="*/ 33 h 51"/>
                <a:gd name="T28" fmla="*/ 135 w 194"/>
                <a:gd name="T29" fmla="*/ 31 h 51"/>
                <a:gd name="T30" fmla="*/ 130 w 194"/>
                <a:gd name="T31" fmla="*/ 32 h 51"/>
                <a:gd name="T32" fmla="*/ 119 w 194"/>
                <a:gd name="T33" fmla="*/ 28 h 51"/>
                <a:gd name="T34" fmla="*/ 106 w 194"/>
                <a:gd name="T35" fmla="*/ 25 h 51"/>
                <a:gd name="T36" fmla="*/ 98 w 194"/>
                <a:gd name="T37" fmla="*/ 24 h 51"/>
                <a:gd name="T38" fmla="*/ 92 w 194"/>
                <a:gd name="T39" fmla="*/ 23 h 51"/>
                <a:gd name="T40" fmla="*/ 85 w 194"/>
                <a:gd name="T41" fmla="*/ 23 h 51"/>
                <a:gd name="T42" fmla="*/ 81 w 194"/>
                <a:gd name="T43" fmla="*/ 24 h 51"/>
                <a:gd name="T44" fmla="*/ 76 w 194"/>
                <a:gd name="T45" fmla="*/ 24 h 51"/>
                <a:gd name="T46" fmla="*/ 68 w 194"/>
                <a:gd name="T47" fmla="*/ 23 h 51"/>
                <a:gd name="T48" fmla="*/ 61 w 194"/>
                <a:gd name="T49" fmla="*/ 22 h 51"/>
                <a:gd name="T50" fmla="*/ 53 w 194"/>
                <a:gd name="T51" fmla="*/ 20 h 51"/>
                <a:gd name="T52" fmla="*/ 44 w 194"/>
                <a:gd name="T53" fmla="*/ 17 h 51"/>
                <a:gd name="T54" fmla="*/ 38 w 194"/>
                <a:gd name="T55" fmla="*/ 16 h 51"/>
                <a:gd name="T56" fmla="*/ 33 w 194"/>
                <a:gd name="T57" fmla="*/ 20 h 51"/>
                <a:gd name="T58" fmla="*/ 22 w 194"/>
                <a:gd name="T59" fmla="*/ 15 h 51"/>
                <a:gd name="T60" fmla="*/ 15 w 194"/>
                <a:gd name="T61" fmla="*/ 14 h 51"/>
                <a:gd name="T62" fmla="*/ 11 w 194"/>
                <a:gd name="T63" fmla="*/ 17 h 51"/>
                <a:gd name="T64" fmla="*/ 7 w 194"/>
                <a:gd name="T65" fmla="*/ 18 h 51"/>
                <a:gd name="T66" fmla="*/ 9 w 194"/>
                <a:gd name="T67" fmla="*/ 19 h 51"/>
                <a:gd name="T68" fmla="*/ 11 w 194"/>
                <a:gd name="T69" fmla="*/ 14 h 51"/>
                <a:gd name="T70" fmla="*/ 19 w 194"/>
                <a:gd name="T71" fmla="*/ 20 h 51"/>
                <a:gd name="T72" fmla="*/ 23 w 194"/>
                <a:gd name="T73" fmla="*/ 19 h 51"/>
                <a:gd name="T74" fmla="*/ 30 w 194"/>
                <a:gd name="T75" fmla="*/ 19 h 51"/>
                <a:gd name="T76" fmla="*/ 34 w 194"/>
                <a:gd name="T77" fmla="*/ 17 h 51"/>
                <a:gd name="T78" fmla="*/ 42 w 194"/>
                <a:gd name="T79" fmla="*/ 19 h 51"/>
                <a:gd name="T80" fmla="*/ 51 w 194"/>
                <a:gd name="T81" fmla="*/ 24 h 51"/>
                <a:gd name="T82" fmla="*/ 58 w 194"/>
                <a:gd name="T83" fmla="*/ 24 h 51"/>
                <a:gd name="T84" fmla="*/ 64 w 194"/>
                <a:gd name="T85" fmla="*/ 24 h 51"/>
                <a:gd name="T86" fmla="*/ 71 w 194"/>
                <a:gd name="T87" fmla="*/ 22 h 51"/>
                <a:gd name="T88" fmla="*/ 82 w 194"/>
                <a:gd name="T89" fmla="*/ 27 h 51"/>
                <a:gd name="T90" fmla="*/ 89 w 194"/>
                <a:gd name="T91" fmla="*/ 27 h 51"/>
                <a:gd name="T92" fmla="*/ 94 w 194"/>
                <a:gd name="T93" fmla="*/ 25 h 51"/>
                <a:gd name="T94" fmla="*/ 99 w 194"/>
                <a:gd name="T95" fmla="*/ 25 h 51"/>
                <a:gd name="T96" fmla="*/ 4 w 194"/>
                <a:gd name="T97" fmla="*/ 19 h 51"/>
                <a:gd name="T98" fmla="*/ 109 w 194"/>
                <a:gd name="T99" fmla="*/ 31 h 51"/>
                <a:gd name="T100" fmla="*/ 109 w 194"/>
                <a:gd name="T101" fmla="*/ 31 h 51"/>
                <a:gd name="T102" fmla="*/ 146 w 194"/>
                <a:gd name="T103" fmla="*/ 40 h 51"/>
                <a:gd name="T104" fmla="*/ 80 w 194"/>
                <a:gd name="T105" fmla="*/ 40 h 51"/>
                <a:gd name="T106" fmla="*/ 38 w 194"/>
                <a:gd name="T107" fmla="*/ 27 h 51"/>
                <a:gd name="T108" fmla="*/ 152 w 194"/>
                <a:gd name="T109" fmla="*/ 41 h 51"/>
                <a:gd name="T110" fmla="*/ 158 w 194"/>
                <a:gd name="T111" fmla="*/ 41 h 51"/>
                <a:gd name="T112" fmla="*/ 158 w 194"/>
                <a:gd name="T113" fmla="*/ 38 h 51"/>
                <a:gd name="T114" fmla="*/ 161 w 194"/>
                <a:gd name="T115" fmla="*/ 28 h 51"/>
                <a:gd name="T116" fmla="*/ 178 w 194"/>
                <a:gd name="T117" fmla="*/ 34 h 51"/>
                <a:gd name="T118" fmla="*/ 189 w 194"/>
                <a:gd name="T119" fmla="*/ 39 h 51"/>
                <a:gd name="T120" fmla="*/ 149 w 194"/>
                <a:gd name="T121" fmla="*/ 21 h 51"/>
                <a:gd name="T122" fmla="*/ 81 w 194"/>
                <a:gd name="T123" fmla="*/ 18 h 51"/>
                <a:gd name="T124" fmla="*/ 78 w 194"/>
                <a:gd name="T125" fmla="*/ 1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4" h="51">
                  <a:moveTo>
                    <a:pt x="151" y="51"/>
                  </a:move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2" y="51"/>
                    <a:pt x="152" y="51"/>
                  </a:cubicBezTo>
                  <a:cubicBezTo>
                    <a:pt x="158" y="50"/>
                    <a:pt x="164" y="47"/>
                    <a:pt x="171" y="46"/>
                  </a:cubicBezTo>
                  <a:cubicBezTo>
                    <a:pt x="178" y="44"/>
                    <a:pt x="185" y="44"/>
                    <a:pt x="193" y="41"/>
                  </a:cubicBezTo>
                  <a:cubicBezTo>
                    <a:pt x="194" y="41"/>
                    <a:pt x="194" y="40"/>
                    <a:pt x="193" y="39"/>
                  </a:cubicBezTo>
                  <a:cubicBezTo>
                    <a:pt x="193" y="39"/>
                    <a:pt x="193" y="38"/>
                    <a:pt x="192" y="38"/>
                  </a:cubicBezTo>
                  <a:cubicBezTo>
                    <a:pt x="181" y="29"/>
                    <a:pt x="167" y="27"/>
                    <a:pt x="155" y="19"/>
                  </a:cubicBezTo>
                  <a:cubicBezTo>
                    <a:pt x="155" y="19"/>
                    <a:pt x="155" y="19"/>
                    <a:pt x="154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40" y="17"/>
                    <a:pt x="128" y="15"/>
                    <a:pt x="115" y="13"/>
                  </a:cubicBezTo>
                  <a:cubicBezTo>
                    <a:pt x="101" y="12"/>
                    <a:pt x="88" y="11"/>
                    <a:pt x="75" y="9"/>
                  </a:cubicBezTo>
                  <a:cubicBezTo>
                    <a:pt x="62" y="8"/>
                    <a:pt x="49" y="6"/>
                    <a:pt x="36" y="5"/>
                  </a:cubicBezTo>
                  <a:cubicBezTo>
                    <a:pt x="26" y="3"/>
                    <a:pt x="17" y="0"/>
                    <a:pt x="7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3" y="12"/>
                    <a:pt x="0" y="21"/>
                    <a:pt x="2" y="30"/>
                  </a:cubicBezTo>
                  <a:cubicBezTo>
                    <a:pt x="2" y="30"/>
                    <a:pt x="2" y="31"/>
                    <a:pt x="3" y="31"/>
                  </a:cubicBezTo>
                  <a:cubicBezTo>
                    <a:pt x="3" y="31"/>
                    <a:pt x="4" y="32"/>
                    <a:pt x="4" y="32"/>
                  </a:cubicBezTo>
                  <a:cubicBezTo>
                    <a:pt x="29" y="35"/>
                    <a:pt x="53" y="39"/>
                    <a:pt x="78" y="42"/>
                  </a:cubicBezTo>
                  <a:cubicBezTo>
                    <a:pt x="90" y="44"/>
                    <a:pt x="103" y="46"/>
                    <a:pt x="115" y="47"/>
                  </a:cubicBezTo>
                  <a:cubicBezTo>
                    <a:pt x="127" y="49"/>
                    <a:pt x="139" y="49"/>
                    <a:pt x="151" y="51"/>
                  </a:cubicBezTo>
                  <a:close/>
                  <a:moveTo>
                    <a:pt x="81" y="21"/>
                  </a:moveTo>
                  <a:cubicBezTo>
                    <a:pt x="93" y="22"/>
                    <a:pt x="106" y="24"/>
                    <a:pt x="118" y="27"/>
                  </a:cubicBezTo>
                  <a:cubicBezTo>
                    <a:pt x="128" y="28"/>
                    <a:pt x="139" y="28"/>
                    <a:pt x="149" y="29"/>
                  </a:cubicBezTo>
                  <a:cubicBezTo>
                    <a:pt x="147" y="30"/>
                    <a:pt x="146" y="31"/>
                    <a:pt x="146" y="33"/>
                  </a:cubicBezTo>
                  <a:cubicBezTo>
                    <a:pt x="146" y="35"/>
                    <a:pt x="146" y="36"/>
                    <a:pt x="148" y="38"/>
                  </a:cubicBezTo>
                  <a:cubicBezTo>
                    <a:pt x="137" y="36"/>
                    <a:pt x="127" y="34"/>
                    <a:pt x="117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0"/>
                    <a:pt x="116" y="29"/>
                    <a:pt x="115" y="28"/>
                  </a:cubicBezTo>
                  <a:cubicBezTo>
                    <a:pt x="116" y="28"/>
                    <a:pt x="117" y="28"/>
                    <a:pt x="118" y="28"/>
                  </a:cubicBezTo>
                  <a:cubicBezTo>
                    <a:pt x="119" y="29"/>
                    <a:pt x="120" y="30"/>
                    <a:pt x="121" y="30"/>
                  </a:cubicBezTo>
                  <a:cubicBezTo>
                    <a:pt x="123" y="32"/>
                    <a:pt x="125" y="33"/>
                    <a:pt x="127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2"/>
                    <a:pt x="126" y="31"/>
                    <a:pt x="126" y="30"/>
                  </a:cubicBezTo>
                  <a:cubicBezTo>
                    <a:pt x="124" y="28"/>
                    <a:pt x="127" y="30"/>
                    <a:pt x="128" y="31"/>
                  </a:cubicBezTo>
                  <a:cubicBezTo>
                    <a:pt x="130" y="32"/>
                    <a:pt x="131" y="34"/>
                    <a:pt x="134" y="35"/>
                  </a:cubicBezTo>
                  <a:cubicBezTo>
                    <a:pt x="134" y="35"/>
                    <a:pt x="134" y="34"/>
                    <a:pt x="134" y="34"/>
                  </a:cubicBezTo>
                  <a:cubicBezTo>
                    <a:pt x="134" y="33"/>
                    <a:pt x="134" y="33"/>
                    <a:pt x="133" y="32"/>
                  </a:cubicBezTo>
                  <a:cubicBezTo>
                    <a:pt x="133" y="31"/>
                    <a:pt x="129" y="28"/>
                    <a:pt x="132" y="29"/>
                  </a:cubicBezTo>
                  <a:cubicBezTo>
                    <a:pt x="135" y="30"/>
                    <a:pt x="137" y="34"/>
                    <a:pt x="140" y="35"/>
                  </a:cubicBezTo>
                  <a:cubicBezTo>
                    <a:pt x="140" y="36"/>
                    <a:pt x="140" y="35"/>
                    <a:pt x="140" y="35"/>
                  </a:cubicBezTo>
                  <a:cubicBezTo>
                    <a:pt x="140" y="34"/>
                    <a:pt x="140" y="33"/>
                    <a:pt x="139" y="32"/>
                  </a:cubicBezTo>
                  <a:cubicBezTo>
                    <a:pt x="139" y="31"/>
                    <a:pt x="137" y="30"/>
                    <a:pt x="139" y="31"/>
                  </a:cubicBezTo>
                  <a:cubicBezTo>
                    <a:pt x="141" y="33"/>
                    <a:pt x="142" y="35"/>
                    <a:pt x="144" y="36"/>
                  </a:cubicBezTo>
                  <a:cubicBezTo>
                    <a:pt x="144" y="36"/>
                    <a:pt x="145" y="36"/>
                    <a:pt x="145" y="36"/>
                  </a:cubicBezTo>
                  <a:cubicBezTo>
                    <a:pt x="145" y="35"/>
                    <a:pt x="144" y="34"/>
                    <a:pt x="144" y="33"/>
                  </a:cubicBezTo>
                  <a:cubicBezTo>
                    <a:pt x="143" y="31"/>
                    <a:pt x="142" y="31"/>
                    <a:pt x="144" y="33"/>
                  </a:cubicBezTo>
                  <a:cubicBezTo>
                    <a:pt x="144" y="33"/>
                    <a:pt x="145" y="33"/>
                    <a:pt x="145" y="33"/>
                  </a:cubicBezTo>
                  <a:cubicBezTo>
                    <a:pt x="145" y="31"/>
                    <a:pt x="145" y="32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3"/>
                    <a:pt x="142" y="30"/>
                    <a:pt x="142" y="29"/>
                  </a:cubicBezTo>
                  <a:cubicBezTo>
                    <a:pt x="141" y="29"/>
                    <a:pt x="141" y="29"/>
                    <a:pt x="141" y="30"/>
                  </a:cubicBezTo>
                  <a:cubicBezTo>
                    <a:pt x="142" y="31"/>
                    <a:pt x="146" y="37"/>
                    <a:pt x="142" y="33"/>
                  </a:cubicBezTo>
                  <a:cubicBezTo>
                    <a:pt x="140" y="31"/>
                    <a:pt x="139" y="30"/>
                    <a:pt x="137" y="29"/>
                  </a:cubicBezTo>
                  <a:cubicBezTo>
                    <a:pt x="137" y="29"/>
                    <a:pt x="136" y="29"/>
                    <a:pt x="137" y="30"/>
                  </a:cubicBezTo>
                  <a:cubicBezTo>
                    <a:pt x="137" y="30"/>
                    <a:pt x="141" y="35"/>
                    <a:pt x="138" y="34"/>
                  </a:cubicBezTo>
                  <a:cubicBezTo>
                    <a:pt x="137" y="33"/>
                    <a:pt x="136" y="32"/>
                    <a:pt x="135" y="31"/>
                  </a:cubicBezTo>
                  <a:cubicBezTo>
                    <a:pt x="134" y="29"/>
                    <a:pt x="132" y="28"/>
                    <a:pt x="130" y="28"/>
                  </a:cubicBezTo>
                  <a:cubicBezTo>
                    <a:pt x="129" y="28"/>
                    <a:pt x="129" y="28"/>
                    <a:pt x="129" y="29"/>
                  </a:cubicBezTo>
                  <a:cubicBezTo>
                    <a:pt x="130" y="29"/>
                    <a:pt x="131" y="30"/>
                    <a:pt x="132" y="31"/>
                  </a:cubicBezTo>
                  <a:cubicBezTo>
                    <a:pt x="135" y="35"/>
                    <a:pt x="131" y="33"/>
                    <a:pt x="130" y="32"/>
                  </a:cubicBezTo>
                  <a:cubicBezTo>
                    <a:pt x="128" y="30"/>
                    <a:pt x="127" y="29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4" y="29"/>
                    <a:pt x="127" y="33"/>
                    <a:pt x="125" y="32"/>
                  </a:cubicBezTo>
                  <a:cubicBezTo>
                    <a:pt x="123" y="31"/>
                    <a:pt x="121" y="29"/>
                    <a:pt x="119" y="28"/>
                  </a:cubicBezTo>
                  <a:cubicBezTo>
                    <a:pt x="118" y="27"/>
                    <a:pt x="116" y="27"/>
                    <a:pt x="114" y="27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5" y="30"/>
                    <a:pt x="118" y="33"/>
                    <a:pt x="113" y="29"/>
                  </a:cubicBezTo>
                  <a:cubicBezTo>
                    <a:pt x="111" y="28"/>
                    <a:pt x="109" y="26"/>
                    <a:pt x="106" y="25"/>
                  </a:cubicBezTo>
                  <a:cubicBezTo>
                    <a:pt x="106" y="25"/>
                    <a:pt x="106" y="25"/>
                    <a:pt x="106" y="26"/>
                  </a:cubicBezTo>
                  <a:cubicBezTo>
                    <a:pt x="106" y="26"/>
                    <a:pt x="107" y="27"/>
                    <a:pt x="107" y="28"/>
                  </a:cubicBezTo>
                  <a:cubicBezTo>
                    <a:pt x="109" y="31"/>
                    <a:pt x="105" y="28"/>
                    <a:pt x="105" y="28"/>
                  </a:cubicBezTo>
                  <a:cubicBezTo>
                    <a:pt x="103" y="26"/>
                    <a:pt x="101" y="25"/>
                    <a:pt x="98" y="24"/>
                  </a:cubicBezTo>
                  <a:cubicBezTo>
                    <a:pt x="98" y="23"/>
                    <a:pt x="98" y="24"/>
                    <a:pt x="98" y="24"/>
                  </a:cubicBezTo>
                  <a:cubicBezTo>
                    <a:pt x="99" y="26"/>
                    <a:pt x="102" y="29"/>
                    <a:pt x="98" y="26"/>
                  </a:cubicBezTo>
                  <a:cubicBezTo>
                    <a:pt x="96" y="25"/>
                    <a:pt x="94" y="24"/>
                    <a:pt x="92" y="23"/>
                  </a:cubicBezTo>
                  <a:cubicBezTo>
                    <a:pt x="92" y="23"/>
                    <a:pt x="92" y="23"/>
                    <a:pt x="92" y="23"/>
                  </a:cubicBezTo>
                  <a:cubicBezTo>
                    <a:pt x="93" y="24"/>
                    <a:pt x="93" y="26"/>
                    <a:pt x="94" y="27"/>
                  </a:cubicBezTo>
                  <a:cubicBezTo>
                    <a:pt x="94" y="27"/>
                    <a:pt x="91" y="25"/>
                    <a:pt x="90" y="25"/>
                  </a:cubicBezTo>
                  <a:cubicBezTo>
                    <a:pt x="89" y="24"/>
                    <a:pt x="88" y="23"/>
                    <a:pt x="86" y="22"/>
                  </a:cubicBezTo>
                  <a:cubicBezTo>
                    <a:pt x="85" y="22"/>
                    <a:pt x="85" y="23"/>
                    <a:pt x="85" y="23"/>
                  </a:cubicBezTo>
                  <a:cubicBezTo>
                    <a:pt x="88" y="26"/>
                    <a:pt x="86" y="25"/>
                    <a:pt x="85" y="24"/>
                  </a:cubicBezTo>
                  <a:cubicBezTo>
                    <a:pt x="83" y="23"/>
                    <a:pt x="82" y="22"/>
                    <a:pt x="81" y="21"/>
                  </a:cubicBezTo>
                  <a:cubicBezTo>
                    <a:pt x="80" y="21"/>
                    <a:pt x="80" y="21"/>
                    <a:pt x="80" y="22"/>
                  </a:cubicBezTo>
                  <a:cubicBezTo>
                    <a:pt x="80" y="22"/>
                    <a:pt x="81" y="23"/>
                    <a:pt x="81" y="24"/>
                  </a:cubicBezTo>
                  <a:cubicBezTo>
                    <a:pt x="82" y="27"/>
                    <a:pt x="80" y="25"/>
                    <a:pt x="79" y="24"/>
                  </a:cubicBezTo>
                  <a:cubicBezTo>
                    <a:pt x="78" y="23"/>
                    <a:pt x="76" y="22"/>
                    <a:pt x="75" y="21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3"/>
                    <a:pt x="76" y="24"/>
                  </a:cubicBezTo>
                  <a:cubicBezTo>
                    <a:pt x="74" y="24"/>
                    <a:pt x="73" y="23"/>
                    <a:pt x="73" y="22"/>
                  </a:cubicBezTo>
                  <a:cubicBezTo>
                    <a:pt x="71" y="21"/>
                    <a:pt x="70" y="21"/>
                    <a:pt x="68" y="20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8" y="21"/>
                    <a:pt x="71" y="25"/>
                    <a:pt x="68" y="23"/>
                  </a:cubicBezTo>
                  <a:cubicBezTo>
                    <a:pt x="66" y="22"/>
                    <a:pt x="64" y="20"/>
                    <a:pt x="62" y="19"/>
                  </a:cubicBezTo>
                  <a:cubicBezTo>
                    <a:pt x="62" y="19"/>
                    <a:pt x="62" y="19"/>
                    <a:pt x="62" y="20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4" y="25"/>
                    <a:pt x="61" y="22"/>
                    <a:pt x="61" y="22"/>
                  </a:cubicBezTo>
                  <a:cubicBezTo>
                    <a:pt x="59" y="20"/>
                    <a:pt x="57" y="19"/>
                    <a:pt x="55" y="18"/>
                  </a:cubicBezTo>
                  <a:cubicBezTo>
                    <a:pt x="55" y="18"/>
                    <a:pt x="54" y="18"/>
                    <a:pt x="55" y="19"/>
                  </a:cubicBezTo>
                  <a:cubicBezTo>
                    <a:pt x="55" y="19"/>
                    <a:pt x="57" y="23"/>
                    <a:pt x="57" y="23"/>
                  </a:cubicBezTo>
                  <a:cubicBezTo>
                    <a:pt x="56" y="22"/>
                    <a:pt x="54" y="21"/>
                    <a:pt x="53" y="20"/>
                  </a:cubicBezTo>
                  <a:cubicBezTo>
                    <a:pt x="52" y="19"/>
                    <a:pt x="50" y="18"/>
                    <a:pt x="48" y="17"/>
                  </a:cubicBezTo>
                  <a:cubicBezTo>
                    <a:pt x="48" y="17"/>
                    <a:pt x="48" y="17"/>
                    <a:pt x="48" y="18"/>
                  </a:cubicBezTo>
                  <a:cubicBezTo>
                    <a:pt x="48" y="18"/>
                    <a:pt x="49" y="22"/>
                    <a:pt x="50" y="22"/>
                  </a:cubicBezTo>
                  <a:cubicBezTo>
                    <a:pt x="48" y="21"/>
                    <a:pt x="46" y="19"/>
                    <a:pt x="44" y="17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7" y="22"/>
                    <a:pt x="44" y="20"/>
                  </a:cubicBezTo>
                  <a:cubicBezTo>
                    <a:pt x="42" y="18"/>
                    <a:pt x="41" y="17"/>
                    <a:pt x="39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41" y="22"/>
                    <a:pt x="39" y="20"/>
                  </a:cubicBezTo>
                  <a:cubicBezTo>
                    <a:pt x="37" y="19"/>
                    <a:pt x="35" y="17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8"/>
                    <a:pt x="36" y="24"/>
                    <a:pt x="33" y="20"/>
                  </a:cubicBezTo>
                  <a:cubicBezTo>
                    <a:pt x="31" y="18"/>
                    <a:pt x="30" y="17"/>
                    <a:pt x="28" y="16"/>
                  </a:cubicBezTo>
                  <a:cubicBezTo>
                    <a:pt x="28" y="16"/>
                    <a:pt x="27" y="16"/>
                    <a:pt x="27" y="16"/>
                  </a:cubicBezTo>
                  <a:cubicBezTo>
                    <a:pt x="28" y="17"/>
                    <a:pt x="31" y="22"/>
                    <a:pt x="28" y="20"/>
                  </a:cubicBezTo>
                  <a:cubicBezTo>
                    <a:pt x="26" y="18"/>
                    <a:pt x="24" y="16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21"/>
                    <a:pt x="19" y="16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0" y="20"/>
                    <a:pt x="16" y="15"/>
                    <a:pt x="15" y="14"/>
                  </a:cubicBezTo>
                  <a:cubicBezTo>
                    <a:pt x="14" y="14"/>
                    <a:pt x="14" y="15"/>
                    <a:pt x="14" y="15"/>
                  </a:cubicBezTo>
                  <a:cubicBezTo>
                    <a:pt x="17" y="20"/>
                    <a:pt x="12" y="14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9" y="15"/>
                    <a:pt x="10" y="16"/>
                    <a:pt x="11" y="17"/>
                  </a:cubicBezTo>
                  <a:cubicBezTo>
                    <a:pt x="10" y="16"/>
                    <a:pt x="9" y="14"/>
                    <a:pt x="7" y="13"/>
                  </a:cubicBezTo>
                  <a:cubicBezTo>
                    <a:pt x="7" y="13"/>
                    <a:pt x="7" y="14"/>
                    <a:pt x="7" y="14"/>
                  </a:cubicBezTo>
                  <a:cubicBezTo>
                    <a:pt x="7" y="15"/>
                    <a:pt x="10" y="19"/>
                    <a:pt x="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9"/>
                    <a:pt x="7" y="19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9" y="19"/>
                    <a:pt x="9" y="19"/>
                  </a:cubicBezTo>
                  <a:cubicBezTo>
                    <a:pt x="9" y="17"/>
                    <a:pt x="9" y="18"/>
                    <a:pt x="8" y="16"/>
                  </a:cubicBezTo>
                  <a:cubicBezTo>
                    <a:pt x="7" y="13"/>
                    <a:pt x="11" y="18"/>
                    <a:pt x="12" y="19"/>
                  </a:cubicBezTo>
                  <a:cubicBezTo>
                    <a:pt x="12" y="19"/>
                    <a:pt x="12" y="19"/>
                    <a:pt x="12" y="18"/>
                  </a:cubicBezTo>
                  <a:cubicBezTo>
                    <a:pt x="12" y="18"/>
                    <a:pt x="11" y="14"/>
                    <a:pt x="11" y="14"/>
                  </a:cubicBezTo>
                  <a:cubicBezTo>
                    <a:pt x="13" y="15"/>
                    <a:pt x="14" y="17"/>
                    <a:pt x="15" y="19"/>
                  </a:cubicBezTo>
                  <a:cubicBezTo>
                    <a:pt x="15" y="19"/>
                    <a:pt x="16" y="19"/>
                    <a:pt x="16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6" y="17"/>
                    <a:pt x="18" y="18"/>
                    <a:pt x="19" y="20"/>
                  </a:cubicBezTo>
                  <a:cubicBezTo>
                    <a:pt x="19" y="20"/>
                    <a:pt x="19" y="20"/>
                    <a:pt x="19" y="19"/>
                  </a:cubicBezTo>
                  <a:cubicBezTo>
                    <a:pt x="19" y="18"/>
                    <a:pt x="20" y="18"/>
                    <a:pt x="19" y="17"/>
                  </a:cubicBezTo>
                  <a:cubicBezTo>
                    <a:pt x="19" y="17"/>
                    <a:pt x="22" y="19"/>
                    <a:pt x="23" y="20"/>
                  </a:cubicBezTo>
                  <a:cubicBezTo>
                    <a:pt x="23" y="20"/>
                    <a:pt x="23" y="20"/>
                    <a:pt x="23" y="19"/>
                  </a:cubicBezTo>
                  <a:cubicBezTo>
                    <a:pt x="23" y="18"/>
                    <a:pt x="21" y="15"/>
                    <a:pt x="24" y="17"/>
                  </a:cubicBezTo>
                  <a:cubicBezTo>
                    <a:pt x="26" y="19"/>
                    <a:pt x="28" y="21"/>
                    <a:pt x="30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20"/>
                    <a:pt x="27" y="16"/>
                    <a:pt x="29" y="17"/>
                  </a:cubicBezTo>
                  <a:cubicBezTo>
                    <a:pt x="32" y="19"/>
                    <a:pt x="33" y="21"/>
                    <a:pt x="35" y="23"/>
                  </a:cubicBezTo>
                  <a:cubicBezTo>
                    <a:pt x="35" y="23"/>
                    <a:pt x="36" y="23"/>
                    <a:pt x="36" y="22"/>
                  </a:cubicBezTo>
                  <a:cubicBezTo>
                    <a:pt x="36" y="21"/>
                    <a:pt x="35" y="18"/>
                    <a:pt x="34" y="17"/>
                  </a:cubicBezTo>
                  <a:cubicBezTo>
                    <a:pt x="36" y="19"/>
                    <a:pt x="38" y="21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0"/>
                    <a:pt x="40" y="19"/>
                    <a:pt x="39" y="17"/>
                  </a:cubicBezTo>
                  <a:cubicBezTo>
                    <a:pt x="40" y="18"/>
                    <a:pt x="41" y="18"/>
                    <a:pt x="42" y="19"/>
                  </a:cubicBezTo>
                  <a:cubicBezTo>
                    <a:pt x="43" y="20"/>
                    <a:pt x="45" y="21"/>
                    <a:pt x="46" y="22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6" y="21"/>
                    <a:pt x="45" y="19"/>
                    <a:pt x="45" y="19"/>
                  </a:cubicBezTo>
                  <a:cubicBezTo>
                    <a:pt x="47" y="20"/>
                    <a:pt x="48" y="22"/>
                    <a:pt x="51" y="24"/>
                  </a:cubicBezTo>
                  <a:cubicBezTo>
                    <a:pt x="51" y="24"/>
                    <a:pt x="51" y="24"/>
                    <a:pt x="51" y="23"/>
                  </a:cubicBezTo>
                  <a:cubicBezTo>
                    <a:pt x="51" y="22"/>
                    <a:pt x="51" y="22"/>
                    <a:pt x="50" y="21"/>
                  </a:cubicBezTo>
                  <a:cubicBezTo>
                    <a:pt x="50" y="19"/>
                    <a:pt x="50" y="19"/>
                    <a:pt x="52" y="20"/>
                  </a:cubicBezTo>
                  <a:cubicBezTo>
                    <a:pt x="54" y="21"/>
                    <a:pt x="55" y="23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2"/>
                    <a:pt x="54" y="18"/>
                    <a:pt x="58" y="20"/>
                  </a:cubicBezTo>
                  <a:cubicBezTo>
                    <a:pt x="60" y="22"/>
                    <a:pt x="62" y="23"/>
                    <a:pt x="64" y="25"/>
                  </a:cubicBezTo>
                  <a:cubicBezTo>
                    <a:pt x="64" y="25"/>
                    <a:pt x="64" y="25"/>
                    <a:pt x="64" y="24"/>
                  </a:cubicBezTo>
                  <a:cubicBezTo>
                    <a:pt x="64" y="23"/>
                    <a:pt x="61" y="19"/>
                    <a:pt x="64" y="21"/>
                  </a:cubicBezTo>
                  <a:cubicBezTo>
                    <a:pt x="67" y="22"/>
                    <a:pt x="68" y="25"/>
                    <a:pt x="71" y="26"/>
                  </a:cubicBezTo>
                  <a:cubicBezTo>
                    <a:pt x="71" y="26"/>
                    <a:pt x="71" y="26"/>
                    <a:pt x="71" y="25"/>
                  </a:cubicBezTo>
                  <a:cubicBezTo>
                    <a:pt x="71" y="25"/>
                    <a:pt x="69" y="21"/>
                    <a:pt x="71" y="22"/>
                  </a:cubicBezTo>
                  <a:cubicBezTo>
                    <a:pt x="73" y="23"/>
                    <a:pt x="74" y="25"/>
                    <a:pt x="76" y="26"/>
                  </a:cubicBezTo>
                  <a:cubicBezTo>
                    <a:pt x="77" y="26"/>
                    <a:pt x="77" y="25"/>
                    <a:pt x="77" y="25"/>
                  </a:cubicBezTo>
                  <a:cubicBezTo>
                    <a:pt x="76" y="23"/>
                    <a:pt x="75" y="21"/>
                    <a:pt x="78" y="24"/>
                  </a:cubicBezTo>
                  <a:cubicBezTo>
                    <a:pt x="79" y="25"/>
                    <a:pt x="81" y="26"/>
                    <a:pt x="82" y="27"/>
                  </a:cubicBezTo>
                  <a:cubicBezTo>
                    <a:pt x="83" y="27"/>
                    <a:pt x="83" y="26"/>
                    <a:pt x="83" y="26"/>
                  </a:cubicBezTo>
                  <a:cubicBezTo>
                    <a:pt x="82" y="24"/>
                    <a:pt x="79" y="21"/>
                    <a:pt x="83" y="24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88" y="27"/>
                    <a:pt x="89" y="27"/>
                    <a:pt x="89" y="27"/>
                  </a:cubicBezTo>
                  <a:cubicBezTo>
                    <a:pt x="88" y="25"/>
                    <a:pt x="88" y="24"/>
                    <a:pt x="87" y="23"/>
                  </a:cubicBezTo>
                  <a:cubicBezTo>
                    <a:pt x="89" y="25"/>
                    <a:pt x="92" y="27"/>
                    <a:pt x="94" y="28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5" y="27"/>
                    <a:pt x="94" y="26"/>
                    <a:pt x="94" y="25"/>
                  </a:cubicBezTo>
                  <a:cubicBezTo>
                    <a:pt x="92" y="22"/>
                    <a:pt x="95" y="25"/>
                    <a:pt x="96" y="26"/>
                  </a:cubicBezTo>
                  <a:cubicBezTo>
                    <a:pt x="98" y="27"/>
                    <a:pt x="100" y="29"/>
                    <a:pt x="102" y="30"/>
                  </a:cubicBezTo>
                  <a:cubicBezTo>
                    <a:pt x="102" y="30"/>
                    <a:pt x="102" y="29"/>
                    <a:pt x="102" y="29"/>
                  </a:cubicBezTo>
                  <a:cubicBezTo>
                    <a:pt x="102" y="28"/>
                    <a:pt x="100" y="25"/>
                    <a:pt x="99" y="25"/>
                  </a:cubicBezTo>
                  <a:cubicBezTo>
                    <a:pt x="103" y="26"/>
                    <a:pt x="105" y="29"/>
                    <a:pt x="108" y="31"/>
                  </a:cubicBezTo>
                  <a:cubicBezTo>
                    <a:pt x="98" y="30"/>
                    <a:pt x="88" y="29"/>
                    <a:pt x="79" y="28"/>
                  </a:cubicBezTo>
                  <a:cubicBezTo>
                    <a:pt x="66" y="26"/>
                    <a:pt x="54" y="25"/>
                    <a:pt x="42" y="24"/>
                  </a:cubicBezTo>
                  <a:cubicBezTo>
                    <a:pt x="29" y="24"/>
                    <a:pt x="16" y="23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6"/>
                    <a:pt x="5" y="14"/>
                    <a:pt x="6" y="11"/>
                  </a:cubicBezTo>
                  <a:cubicBezTo>
                    <a:pt x="31" y="15"/>
                    <a:pt x="56" y="17"/>
                    <a:pt x="81" y="21"/>
                  </a:cubicBezTo>
                  <a:close/>
                  <a:moveTo>
                    <a:pt x="109" y="31"/>
                  </a:moveTo>
                  <a:cubicBezTo>
                    <a:pt x="109" y="31"/>
                    <a:pt x="109" y="31"/>
                    <a:pt x="109" y="31"/>
                  </a:cubicBezTo>
                  <a:cubicBezTo>
                    <a:pt x="108" y="28"/>
                    <a:pt x="105" y="25"/>
                    <a:pt x="110" y="28"/>
                  </a:cubicBezTo>
                  <a:cubicBezTo>
                    <a:pt x="112" y="30"/>
                    <a:pt x="114" y="31"/>
                    <a:pt x="116" y="32"/>
                  </a:cubicBezTo>
                  <a:cubicBezTo>
                    <a:pt x="114" y="32"/>
                    <a:pt x="111" y="31"/>
                    <a:pt x="109" y="31"/>
                  </a:cubicBezTo>
                  <a:close/>
                  <a:moveTo>
                    <a:pt x="38" y="27"/>
                  </a:moveTo>
                  <a:cubicBezTo>
                    <a:pt x="50" y="28"/>
                    <a:pt x="62" y="29"/>
                    <a:pt x="75" y="30"/>
                  </a:cubicBezTo>
                  <a:cubicBezTo>
                    <a:pt x="87" y="32"/>
                    <a:pt x="100" y="33"/>
                    <a:pt x="113" y="35"/>
                  </a:cubicBezTo>
                  <a:cubicBezTo>
                    <a:pt x="124" y="36"/>
                    <a:pt x="135" y="38"/>
                    <a:pt x="146" y="40"/>
                  </a:cubicBezTo>
                  <a:cubicBezTo>
                    <a:pt x="146" y="41"/>
                    <a:pt x="145" y="41"/>
                    <a:pt x="145" y="42"/>
                  </a:cubicBezTo>
                  <a:cubicBezTo>
                    <a:pt x="143" y="44"/>
                    <a:pt x="144" y="46"/>
                    <a:pt x="145" y="47"/>
                  </a:cubicBezTo>
                  <a:cubicBezTo>
                    <a:pt x="136" y="46"/>
                    <a:pt x="127" y="46"/>
                    <a:pt x="117" y="45"/>
                  </a:cubicBezTo>
                  <a:cubicBezTo>
                    <a:pt x="105" y="43"/>
                    <a:pt x="92" y="41"/>
                    <a:pt x="80" y="40"/>
                  </a:cubicBezTo>
                  <a:cubicBezTo>
                    <a:pt x="55" y="36"/>
                    <a:pt x="30" y="32"/>
                    <a:pt x="5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4" y="27"/>
                    <a:pt x="4" y="24"/>
                    <a:pt x="4" y="22"/>
                  </a:cubicBezTo>
                  <a:cubicBezTo>
                    <a:pt x="15" y="26"/>
                    <a:pt x="26" y="26"/>
                    <a:pt x="38" y="27"/>
                  </a:cubicBezTo>
                  <a:close/>
                  <a:moveTo>
                    <a:pt x="152" y="48"/>
                  </a:moveTo>
                  <a:cubicBezTo>
                    <a:pt x="152" y="48"/>
                    <a:pt x="151" y="47"/>
                    <a:pt x="151" y="47"/>
                  </a:cubicBezTo>
                  <a:cubicBezTo>
                    <a:pt x="150" y="47"/>
                    <a:pt x="149" y="47"/>
                    <a:pt x="148" y="46"/>
                  </a:cubicBezTo>
                  <a:cubicBezTo>
                    <a:pt x="144" y="43"/>
                    <a:pt x="151" y="41"/>
                    <a:pt x="152" y="41"/>
                  </a:cubicBezTo>
                  <a:cubicBezTo>
                    <a:pt x="152" y="41"/>
                    <a:pt x="152" y="41"/>
                    <a:pt x="152" y="41"/>
                  </a:cubicBezTo>
                  <a:cubicBezTo>
                    <a:pt x="152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4" y="41"/>
                  </a:cubicBezTo>
                  <a:cubicBezTo>
                    <a:pt x="155" y="41"/>
                    <a:pt x="156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60" y="41"/>
                    <a:pt x="160" y="39"/>
                    <a:pt x="158" y="38"/>
                  </a:cubicBezTo>
                  <a:cubicBezTo>
                    <a:pt x="155" y="38"/>
                    <a:pt x="151" y="37"/>
                    <a:pt x="149" y="35"/>
                  </a:cubicBezTo>
                  <a:cubicBezTo>
                    <a:pt x="146" y="31"/>
                    <a:pt x="154" y="31"/>
                    <a:pt x="155" y="31"/>
                  </a:cubicBezTo>
                  <a:cubicBezTo>
                    <a:pt x="157" y="31"/>
                    <a:pt x="159" y="31"/>
                    <a:pt x="160" y="31"/>
                  </a:cubicBezTo>
                  <a:cubicBezTo>
                    <a:pt x="162" y="31"/>
                    <a:pt x="162" y="28"/>
                    <a:pt x="161" y="28"/>
                  </a:cubicBezTo>
                  <a:cubicBezTo>
                    <a:pt x="159" y="27"/>
                    <a:pt x="157" y="27"/>
                    <a:pt x="156" y="27"/>
                  </a:cubicBezTo>
                  <a:cubicBezTo>
                    <a:pt x="154" y="26"/>
                    <a:pt x="150" y="22"/>
                    <a:pt x="154" y="22"/>
                  </a:cubicBezTo>
                  <a:cubicBezTo>
                    <a:pt x="161" y="27"/>
                    <a:pt x="170" y="29"/>
                    <a:pt x="178" y="33"/>
                  </a:cubicBezTo>
                  <a:cubicBezTo>
                    <a:pt x="178" y="33"/>
                    <a:pt x="178" y="33"/>
                    <a:pt x="178" y="34"/>
                  </a:cubicBezTo>
                  <a:cubicBezTo>
                    <a:pt x="177" y="36"/>
                    <a:pt x="177" y="39"/>
                    <a:pt x="177" y="42"/>
                  </a:cubicBezTo>
                  <a:cubicBezTo>
                    <a:pt x="175" y="42"/>
                    <a:pt x="173" y="42"/>
                    <a:pt x="170" y="43"/>
                  </a:cubicBezTo>
                  <a:cubicBezTo>
                    <a:pt x="164" y="44"/>
                    <a:pt x="158" y="47"/>
                    <a:pt x="152" y="48"/>
                  </a:cubicBezTo>
                  <a:close/>
                  <a:moveTo>
                    <a:pt x="189" y="39"/>
                  </a:moveTo>
                  <a:cubicBezTo>
                    <a:pt x="186" y="40"/>
                    <a:pt x="183" y="41"/>
                    <a:pt x="180" y="41"/>
                  </a:cubicBezTo>
                  <a:cubicBezTo>
                    <a:pt x="180" y="39"/>
                    <a:pt x="180" y="37"/>
                    <a:pt x="181" y="34"/>
                  </a:cubicBezTo>
                  <a:cubicBezTo>
                    <a:pt x="184" y="36"/>
                    <a:pt x="186" y="37"/>
                    <a:pt x="189" y="39"/>
                  </a:cubicBezTo>
                  <a:close/>
                  <a:moveTo>
                    <a:pt x="149" y="21"/>
                  </a:moveTo>
                  <a:cubicBezTo>
                    <a:pt x="149" y="22"/>
                    <a:pt x="149" y="23"/>
                    <a:pt x="150" y="24"/>
                  </a:cubicBezTo>
                  <a:cubicBezTo>
                    <a:pt x="150" y="25"/>
                    <a:pt x="150" y="26"/>
                    <a:pt x="151" y="26"/>
                  </a:cubicBezTo>
                  <a:cubicBezTo>
                    <a:pt x="140" y="25"/>
                    <a:pt x="129" y="26"/>
                    <a:pt x="119" y="24"/>
                  </a:cubicBezTo>
                  <a:cubicBezTo>
                    <a:pt x="106" y="21"/>
                    <a:pt x="94" y="20"/>
                    <a:pt x="81" y="18"/>
                  </a:cubicBezTo>
                  <a:cubicBezTo>
                    <a:pt x="56" y="14"/>
                    <a:pt x="31" y="12"/>
                    <a:pt x="7" y="8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18" y="2"/>
                    <a:pt x="30" y="7"/>
                    <a:pt x="40" y="8"/>
                  </a:cubicBezTo>
                  <a:cubicBezTo>
                    <a:pt x="53" y="10"/>
                    <a:pt x="65" y="11"/>
                    <a:pt x="78" y="12"/>
                  </a:cubicBezTo>
                  <a:cubicBezTo>
                    <a:pt x="91" y="14"/>
                    <a:pt x="103" y="15"/>
                    <a:pt x="116" y="16"/>
                  </a:cubicBezTo>
                  <a:cubicBezTo>
                    <a:pt x="127" y="17"/>
                    <a:pt x="138" y="20"/>
                    <a:pt x="149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96"/>
            <p:cNvSpPr>
              <a:spLocks noEditPoints="1"/>
            </p:cNvSpPr>
            <p:nvPr/>
          </p:nvSpPr>
          <p:spPr bwMode="auto">
            <a:xfrm>
              <a:off x="11764963" y="3606800"/>
              <a:ext cx="461963" cy="423863"/>
            </a:xfrm>
            <a:custGeom>
              <a:avLst/>
              <a:gdLst>
                <a:gd name="T0" fmla="*/ 103 w 123"/>
                <a:gd name="T1" fmla="*/ 63 h 113"/>
                <a:gd name="T2" fmla="*/ 35 w 123"/>
                <a:gd name="T3" fmla="*/ 2 h 113"/>
                <a:gd name="T4" fmla="*/ 5 w 123"/>
                <a:gd name="T5" fmla="*/ 102 h 113"/>
                <a:gd name="T6" fmla="*/ 23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7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79 h 113"/>
                <a:gd name="T22" fmla="*/ 28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7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7 w 123"/>
                <a:gd name="T41" fmla="*/ 99 h 113"/>
                <a:gd name="T42" fmla="*/ 40 w 123"/>
                <a:gd name="T43" fmla="*/ 74 h 113"/>
                <a:gd name="T44" fmla="*/ 50 w 123"/>
                <a:gd name="T45" fmla="*/ 73 h 113"/>
                <a:gd name="T46" fmla="*/ 10 w 123"/>
                <a:gd name="T47" fmla="*/ 103 h 113"/>
                <a:gd name="T48" fmla="*/ 40 w 123"/>
                <a:gd name="T49" fmla="*/ 89 h 113"/>
                <a:gd name="T50" fmla="*/ 59 w 123"/>
                <a:gd name="T51" fmla="*/ 78 h 113"/>
                <a:gd name="T52" fmla="*/ 50 w 123"/>
                <a:gd name="T53" fmla="*/ 88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6 w 123"/>
                <a:gd name="T61" fmla="*/ 106 h 113"/>
                <a:gd name="T62" fmla="*/ 88 w 123"/>
                <a:gd name="T63" fmla="*/ 68 h 113"/>
                <a:gd name="T64" fmla="*/ 57 w 123"/>
                <a:gd name="T65" fmla="*/ 103 h 113"/>
                <a:gd name="T66" fmla="*/ 60 w 123"/>
                <a:gd name="T67" fmla="*/ 107 h 113"/>
                <a:gd name="T68" fmla="*/ 99 w 123"/>
                <a:gd name="T69" fmla="*/ 72 h 113"/>
                <a:gd name="T70" fmla="*/ 61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5 h 113"/>
                <a:gd name="T80" fmla="*/ 110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8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6 w 123"/>
                <a:gd name="T107" fmla="*/ 73 h 113"/>
                <a:gd name="T108" fmla="*/ 72 w 123"/>
                <a:gd name="T109" fmla="*/ 96 h 113"/>
                <a:gd name="T110" fmla="*/ 40 w 123"/>
                <a:gd name="T111" fmla="*/ 41 h 113"/>
                <a:gd name="T112" fmla="*/ 94 w 123"/>
                <a:gd name="T113" fmla="*/ 63 h 113"/>
                <a:gd name="T114" fmla="*/ 16 w 123"/>
                <a:gd name="T115" fmla="*/ 74 h 113"/>
                <a:gd name="T116" fmla="*/ 18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09"/>
                    <a:pt x="42" y="109"/>
                  </a:cubicBezTo>
                  <a:cubicBezTo>
                    <a:pt x="50" y="109"/>
                    <a:pt x="58" y="109"/>
                    <a:pt x="65" y="110"/>
                  </a:cubicBezTo>
                  <a:cubicBezTo>
                    <a:pt x="78" y="111"/>
                    <a:pt x="92" y="113"/>
                    <a:pt x="105" y="110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1" y="71"/>
                    <a:pt x="103" y="63"/>
                  </a:cubicBezTo>
                  <a:cubicBezTo>
                    <a:pt x="94" y="55"/>
                    <a:pt x="84" y="48"/>
                    <a:pt x="76" y="39"/>
                  </a:cubicBezTo>
                  <a:cubicBezTo>
                    <a:pt x="71" y="34"/>
                    <a:pt x="67" y="28"/>
                    <a:pt x="67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4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3"/>
                    <a:pt x="34" y="4"/>
                  </a:cubicBezTo>
                  <a:cubicBezTo>
                    <a:pt x="34" y="4"/>
                    <a:pt x="34" y="5"/>
                    <a:pt x="34" y="6"/>
                  </a:cubicBezTo>
                  <a:cubicBezTo>
                    <a:pt x="38" y="12"/>
                    <a:pt x="41" y="18"/>
                    <a:pt x="42" y="25"/>
                  </a:cubicBezTo>
                  <a:cubicBezTo>
                    <a:pt x="42" y="33"/>
                    <a:pt x="37" y="40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6" y="84"/>
                    <a:pt x="0" y="94"/>
                    <a:pt x="5" y="102"/>
                  </a:cubicBezTo>
                  <a:cubicBezTo>
                    <a:pt x="10" y="109"/>
                    <a:pt x="20" y="110"/>
                    <a:pt x="27" y="110"/>
                  </a:cubicBezTo>
                  <a:close/>
                  <a:moveTo>
                    <a:pt x="23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6" y="63"/>
                    <a:pt x="27" y="62"/>
                    <a:pt x="29" y="62"/>
                  </a:cubicBezTo>
                  <a:cubicBezTo>
                    <a:pt x="26" y="64"/>
                    <a:pt x="23" y="67"/>
                    <a:pt x="20" y="69"/>
                  </a:cubicBezTo>
                  <a:cubicBezTo>
                    <a:pt x="21" y="68"/>
                    <a:pt x="22" y="67"/>
                    <a:pt x="23" y="65"/>
                  </a:cubicBezTo>
                  <a:close/>
                  <a:moveTo>
                    <a:pt x="32" y="61"/>
                  </a:moveTo>
                  <a:cubicBezTo>
                    <a:pt x="33" y="61"/>
                    <a:pt x="34" y="60"/>
                    <a:pt x="35" y="60"/>
                  </a:cubicBezTo>
                  <a:cubicBezTo>
                    <a:pt x="32" y="62"/>
                    <a:pt x="28" y="64"/>
                    <a:pt x="25" y="66"/>
                  </a:cubicBezTo>
                  <a:cubicBezTo>
                    <a:pt x="27" y="64"/>
                    <a:pt x="29" y="62"/>
                    <a:pt x="32" y="61"/>
                  </a:cubicBezTo>
                  <a:close/>
                  <a:moveTo>
                    <a:pt x="38" y="60"/>
                  </a:moveTo>
                  <a:cubicBezTo>
                    <a:pt x="39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7" y="78"/>
                    <a:pt x="11" y="83"/>
                  </a:cubicBezTo>
                  <a:cubicBezTo>
                    <a:pt x="11" y="83"/>
                    <a:pt x="11" y="83"/>
                    <a:pt x="12" y="82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0"/>
                  </a:cubicBezTo>
                  <a:close/>
                  <a:moveTo>
                    <a:pt x="98" y="65"/>
                  </a:moveTo>
                  <a:cubicBezTo>
                    <a:pt x="91" y="71"/>
                    <a:pt x="84" y="78"/>
                    <a:pt x="77" y="84"/>
                  </a:cubicBezTo>
                  <a:cubicBezTo>
                    <a:pt x="73" y="87"/>
                    <a:pt x="69" y="91"/>
                    <a:pt x="65" y="94"/>
                  </a:cubicBezTo>
                  <a:cubicBezTo>
                    <a:pt x="68" y="91"/>
                    <a:pt x="71" y="89"/>
                    <a:pt x="74" y="86"/>
                  </a:cubicBezTo>
                  <a:cubicBezTo>
                    <a:pt x="79" y="80"/>
                    <a:pt x="85" y="74"/>
                    <a:pt x="89" y="68"/>
                  </a:cubicBezTo>
                  <a:cubicBezTo>
                    <a:pt x="89" y="68"/>
                    <a:pt x="89" y="68"/>
                    <a:pt x="90" y="68"/>
                  </a:cubicBezTo>
                  <a:cubicBezTo>
                    <a:pt x="91" y="68"/>
                    <a:pt x="92" y="68"/>
                    <a:pt x="93" y="67"/>
                  </a:cubicBezTo>
                  <a:cubicBezTo>
                    <a:pt x="94" y="67"/>
                    <a:pt x="97" y="64"/>
                    <a:pt x="98" y="65"/>
                  </a:cubicBezTo>
                  <a:close/>
                  <a:moveTo>
                    <a:pt x="83" y="65"/>
                  </a:moveTo>
                  <a:cubicBezTo>
                    <a:pt x="84" y="66"/>
                    <a:pt x="86" y="66"/>
                    <a:pt x="87" y="67"/>
                  </a:cubicBezTo>
                  <a:cubicBezTo>
                    <a:pt x="84" y="70"/>
                    <a:pt x="81" y="73"/>
                    <a:pt x="78" y="76"/>
                  </a:cubicBezTo>
                  <a:cubicBezTo>
                    <a:pt x="74" y="79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7" y="96"/>
                    <a:pt x="57" y="95"/>
                  </a:cubicBezTo>
                  <a:cubicBezTo>
                    <a:pt x="60" y="92"/>
                    <a:pt x="63" y="89"/>
                    <a:pt x="66" y="85"/>
                  </a:cubicBezTo>
                  <a:cubicBezTo>
                    <a:pt x="69" y="82"/>
                    <a:pt x="72" y="78"/>
                    <a:pt x="75" y="74"/>
                  </a:cubicBezTo>
                  <a:cubicBezTo>
                    <a:pt x="78" y="71"/>
                    <a:pt x="81" y="69"/>
                    <a:pt x="83" y="65"/>
                  </a:cubicBezTo>
                  <a:cubicBezTo>
                    <a:pt x="83" y="65"/>
                    <a:pt x="83" y="65"/>
                    <a:pt x="83" y="65"/>
                  </a:cubicBezTo>
                  <a:close/>
                  <a:moveTo>
                    <a:pt x="76" y="65"/>
                  </a:moveTo>
                  <a:cubicBezTo>
                    <a:pt x="77" y="64"/>
                    <a:pt x="79" y="64"/>
                    <a:pt x="81" y="64"/>
                  </a:cubicBezTo>
                  <a:cubicBezTo>
                    <a:pt x="81" y="64"/>
                    <a:pt x="81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5" y="90"/>
                    <a:pt x="48" y="95"/>
                    <a:pt x="41" y="102"/>
                  </a:cubicBezTo>
                  <a:cubicBezTo>
                    <a:pt x="40" y="103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99"/>
                  </a:cubicBezTo>
                  <a:cubicBezTo>
                    <a:pt x="48" y="96"/>
                    <a:pt x="52" y="92"/>
                    <a:pt x="56" y="89"/>
                  </a:cubicBezTo>
                  <a:cubicBezTo>
                    <a:pt x="63" y="81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2" y="68"/>
                    <a:pt x="70" y="70"/>
                    <a:pt x="68" y="71"/>
                  </a:cubicBezTo>
                  <a:cubicBezTo>
                    <a:pt x="65" y="74"/>
                    <a:pt x="62" y="77"/>
                    <a:pt x="58" y="79"/>
                  </a:cubicBezTo>
                  <a:cubicBezTo>
                    <a:pt x="58" y="80"/>
                    <a:pt x="57" y="81"/>
                    <a:pt x="57" y="81"/>
                  </a:cubicBezTo>
                  <a:cubicBezTo>
                    <a:pt x="59" y="79"/>
                    <a:pt x="61" y="76"/>
                    <a:pt x="64" y="73"/>
                  </a:cubicBezTo>
                  <a:cubicBezTo>
                    <a:pt x="67" y="72"/>
                    <a:pt x="70" y="68"/>
                    <a:pt x="73" y="66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7"/>
                  </a:cubicBezTo>
                  <a:cubicBezTo>
                    <a:pt x="34" y="90"/>
                    <a:pt x="31" y="92"/>
                    <a:pt x="28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9" y="102"/>
                    <a:pt x="20" y="100"/>
                    <a:pt x="22" y="98"/>
                  </a:cubicBezTo>
                  <a:cubicBezTo>
                    <a:pt x="26" y="95"/>
                    <a:pt x="29" y="93"/>
                    <a:pt x="33" y="90"/>
                  </a:cubicBezTo>
                  <a:cubicBezTo>
                    <a:pt x="40" y="84"/>
                    <a:pt x="46" y="78"/>
                    <a:pt x="52" y="72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4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6"/>
                    <a:pt x="28" y="102"/>
                  </a:cubicBezTo>
                  <a:cubicBezTo>
                    <a:pt x="27" y="102"/>
                    <a:pt x="24" y="106"/>
                    <a:pt x="24" y="105"/>
                  </a:cubicBezTo>
                  <a:cubicBezTo>
                    <a:pt x="26" y="103"/>
                    <a:pt x="28" y="102"/>
                    <a:pt x="29" y="100"/>
                  </a:cubicBezTo>
                  <a:cubicBezTo>
                    <a:pt x="32" y="97"/>
                    <a:pt x="36" y="94"/>
                    <a:pt x="39" y="91"/>
                  </a:cubicBezTo>
                  <a:cubicBezTo>
                    <a:pt x="42" y="88"/>
                    <a:pt x="44" y="85"/>
                    <a:pt x="47" y="82"/>
                  </a:cubicBezTo>
                  <a:cubicBezTo>
                    <a:pt x="50" y="80"/>
                    <a:pt x="53" y="78"/>
                    <a:pt x="54" y="74"/>
                  </a:cubicBezTo>
                  <a:cubicBezTo>
                    <a:pt x="55" y="74"/>
                    <a:pt x="54" y="73"/>
                    <a:pt x="54" y="74"/>
                  </a:cubicBezTo>
                  <a:close/>
                  <a:moveTo>
                    <a:pt x="47" y="68"/>
                  </a:moveTo>
                  <a:cubicBezTo>
                    <a:pt x="49" y="69"/>
                    <a:pt x="50" y="71"/>
                    <a:pt x="51" y="72"/>
                  </a:cubicBezTo>
                  <a:cubicBezTo>
                    <a:pt x="37" y="79"/>
                    <a:pt x="25" y="92"/>
                    <a:pt x="12" y="102"/>
                  </a:cubicBezTo>
                  <a:cubicBezTo>
                    <a:pt x="9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89"/>
                    <a:pt x="28" y="86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1" y="81"/>
                    <a:pt x="23" y="86"/>
                  </a:cubicBezTo>
                  <a:cubicBezTo>
                    <a:pt x="20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9" y="98"/>
                    <a:pt x="10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6" y="68"/>
                    <a:pt x="46" y="68"/>
                  </a:cubicBezTo>
                  <a:close/>
                  <a:moveTo>
                    <a:pt x="44" y="64"/>
                  </a:moveTo>
                  <a:cubicBezTo>
                    <a:pt x="37" y="68"/>
                    <a:pt x="31" y="73"/>
                    <a:pt x="24" y="78"/>
                  </a:cubicBezTo>
                  <a:cubicBezTo>
                    <a:pt x="21" y="81"/>
                    <a:pt x="18" y="83"/>
                    <a:pt x="15" y="86"/>
                  </a:cubicBezTo>
                  <a:cubicBezTo>
                    <a:pt x="13" y="88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2"/>
                  </a:cubicBezTo>
                  <a:cubicBezTo>
                    <a:pt x="42" y="62"/>
                    <a:pt x="43" y="63"/>
                    <a:pt x="44" y="64"/>
                  </a:cubicBezTo>
                  <a:close/>
                  <a:moveTo>
                    <a:pt x="8" y="87"/>
                  </a:moveTo>
                  <a:cubicBezTo>
                    <a:pt x="14" y="81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40" y="62"/>
                    <a:pt x="40" y="62"/>
                    <a:pt x="41" y="61"/>
                  </a:cubicBezTo>
                  <a:cubicBezTo>
                    <a:pt x="41" y="61"/>
                    <a:pt x="41" y="62"/>
                    <a:pt x="41" y="62"/>
                  </a:cubicBezTo>
                  <a:cubicBezTo>
                    <a:pt x="41" y="62"/>
                    <a:pt x="40" y="63"/>
                    <a:pt x="39" y="63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0"/>
                    <a:pt x="8" y="88"/>
                    <a:pt x="8" y="87"/>
                  </a:cubicBezTo>
                  <a:close/>
                  <a:moveTo>
                    <a:pt x="23" y="80"/>
                  </a:moveTo>
                  <a:cubicBezTo>
                    <a:pt x="26" y="77"/>
                    <a:pt x="30" y="74"/>
                    <a:pt x="34" y="71"/>
                  </a:cubicBezTo>
                  <a:cubicBezTo>
                    <a:pt x="36" y="70"/>
                    <a:pt x="38" y="68"/>
                    <a:pt x="40" y="67"/>
                  </a:cubicBezTo>
                  <a:cubicBezTo>
                    <a:pt x="41" y="66"/>
                    <a:pt x="42" y="65"/>
                    <a:pt x="43" y="65"/>
                  </a:cubicBezTo>
                  <a:cubicBezTo>
                    <a:pt x="44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99"/>
                  </a:cubicBezTo>
                  <a:cubicBezTo>
                    <a:pt x="6" y="97"/>
                    <a:pt x="6" y="95"/>
                    <a:pt x="6" y="94"/>
                  </a:cubicBezTo>
                  <a:cubicBezTo>
                    <a:pt x="12" y="90"/>
                    <a:pt x="17" y="85"/>
                    <a:pt x="23" y="80"/>
                  </a:cubicBezTo>
                  <a:close/>
                  <a:moveTo>
                    <a:pt x="7" y="100"/>
                  </a:moveTo>
                  <a:cubicBezTo>
                    <a:pt x="14" y="94"/>
                    <a:pt x="21" y="89"/>
                    <a:pt x="28" y="84"/>
                  </a:cubicBezTo>
                  <a:cubicBezTo>
                    <a:pt x="31" y="81"/>
                    <a:pt x="35" y="78"/>
                    <a:pt x="38" y="76"/>
                  </a:cubicBezTo>
                  <a:cubicBezTo>
                    <a:pt x="38" y="75"/>
                    <a:pt x="39" y="75"/>
                    <a:pt x="40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1" y="92"/>
                    <a:pt x="14" y="97"/>
                    <a:pt x="10" y="103"/>
                  </a:cubicBezTo>
                  <a:cubicBezTo>
                    <a:pt x="8" y="102"/>
                    <a:pt x="8" y="101"/>
                    <a:pt x="7" y="100"/>
                  </a:cubicBezTo>
                  <a:close/>
                  <a:moveTo>
                    <a:pt x="10" y="103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2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9" y="84"/>
                    <a:pt x="35" y="87"/>
                  </a:cubicBezTo>
                  <a:cubicBezTo>
                    <a:pt x="28" y="93"/>
                    <a:pt x="21" y="98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4"/>
                    <a:pt x="11" y="104"/>
                  </a:cubicBezTo>
                  <a:cubicBezTo>
                    <a:pt x="11" y="104"/>
                    <a:pt x="11" y="104"/>
                    <a:pt x="10" y="103"/>
                  </a:cubicBezTo>
                  <a:close/>
                  <a:moveTo>
                    <a:pt x="15" y="106"/>
                  </a:moveTo>
                  <a:cubicBezTo>
                    <a:pt x="21" y="102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1" y="77"/>
                    <a:pt x="53" y="75"/>
                    <a:pt x="53" y="75"/>
                  </a:cubicBezTo>
                  <a:cubicBezTo>
                    <a:pt x="52" y="77"/>
                    <a:pt x="50" y="79"/>
                    <a:pt x="48" y="81"/>
                  </a:cubicBezTo>
                  <a:cubicBezTo>
                    <a:pt x="45" y="83"/>
                    <a:pt x="42" y="86"/>
                    <a:pt x="40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6"/>
                    <a:pt x="23" y="107"/>
                    <a:pt x="23" y="106"/>
                  </a:cubicBezTo>
                  <a:cubicBezTo>
                    <a:pt x="30" y="102"/>
                    <a:pt x="35" y="97"/>
                    <a:pt x="40" y="92"/>
                  </a:cubicBezTo>
                  <a:cubicBezTo>
                    <a:pt x="48" y="86"/>
                    <a:pt x="55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6"/>
                    <a:pt x="59" y="78"/>
                  </a:cubicBezTo>
                  <a:cubicBezTo>
                    <a:pt x="56" y="81"/>
                    <a:pt x="52" y="84"/>
                    <a:pt x="49" y="88"/>
                  </a:cubicBezTo>
                  <a:cubicBezTo>
                    <a:pt x="42" y="94"/>
                    <a:pt x="35" y="99"/>
                    <a:pt x="29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30" y="106"/>
                    <a:pt x="30" y="106"/>
                    <a:pt x="31" y="105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38" y="100"/>
                    <a:pt x="44" y="94"/>
                    <a:pt x="50" y="88"/>
                  </a:cubicBezTo>
                  <a:cubicBezTo>
                    <a:pt x="54" y="85"/>
                    <a:pt x="58" y="80"/>
                    <a:pt x="63" y="77"/>
                  </a:cubicBezTo>
                  <a:cubicBezTo>
                    <a:pt x="65" y="75"/>
                    <a:pt x="68" y="73"/>
                    <a:pt x="70" y="70"/>
                  </a:cubicBezTo>
                  <a:cubicBezTo>
                    <a:pt x="70" y="71"/>
                    <a:pt x="69" y="71"/>
                    <a:pt x="69" y="72"/>
                  </a:cubicBezTo>
                  <a:cubicBezTo>
                    <a:pt x="66" y="76"/>
                    <a:pt x="62" y="80"/>
                    <a:pt x="59" y="84"/>
                  </a:cubicBezTo>
                  <a:cubicBezTo>
                    <a:pt x="52" y="92"/>
                    <a:pt x="43" y="99"/>
                    <a:pt x="36" y="106"/>
                  </a:cubicBezTo>
                  <a:cubicBezTo>
                    <a:pt x="36" y="106"/>
                    <a:pt x="36" y="107"/>
                    <a:pt x="36" y="107"/>
                  </a:cubicBezTo>
                  <a:cubicBezTo>
                    <a:pt x="29" y="107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3"/>
                    <a:pt x="41" y="96"/>
                    <a:pt x="37" y="99"/>
                  </a:cubicBezTo>
                  <a:cubicBezTo>
                    <a:pt x="36" y="100"/>
                    <a:pt x="34" y="101"/>
                    <a:pt x="33" y="102"/>
                  </a:cubicBezTo>
                  <a:cubicBezTo>
                    <a:pt x="33" y="102"/>
                    <a:pt x="34" y="102"/>
                    <a:pt x="34" y="102"/>
                  </a:cubicBezTo>
                  <a:cubicBezTo>
                    <a:pt x="38" y="98"/>
                    <a:pt x="41" y="95"/>
                    <a:pt x="45" y="92"/>
                  </a:cubicBezTo>
                  <a:cubicBezTo>
                    <a:pt x="46" y="91"/>
                    <a:pt x="47" y="90"/>
                    <a:pt x="48" y="90"/>
                  </a:cubicBezTo>
                  <a:close/>
                  <a:moveTo>
                    <a:pt x="40" y="106"/>
                  </a:moveTo>
                  <a:cubicBezTo>
                    <a:pt x="39" y="106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8" y="96"/>
                    <a:pt x="52" y="94"/>
                    <a:pt x="55" y="90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1" y="67"/>
                    <a:pt x="81" y="66"/>
                  </a:cubicBezTo>
                  <a:cubicBezTo>
                    <a:pt x="80" y="69"/>
                    <a:pt x="78" y="71"/>
                    <a:pt x="75" y="73"/>
                  </a:cubicBezTo>
                  <a:cubicBezTo>
                    <a:pt x="72" y="76"/>
                    <a:pt x="70" y="80"/>
                    <a:pt x="67" y="84"/>
                  </a:cubicBezTo>
                  <a:cubicBezTo>
                    <a:pt x="64" y="87"/>
                    <a:pt x="60" y="90"/>
                    <a:pt x="57" y="94"/>
                  </a:cubicBezTo>
                  <a:cubicBezTo>
                    <a:pt x="54" y="98"/>
                    <a:pt x="50" y="102"/>
                    <a:pt x="46" y="106"/>
                  </a:cubicBezTo>
                  <a:cubicBezTo>
                    <a:pt x="45" y="106"/>
                    <a:pt x="46" y="106"/>
                    <a:pt x="46" y="106"/>
                  </a:cubicBezTo>
                  <a:cubicBezTo>
                    <a:pt x="44" y="106"/>
                    <a:pt x="42" y="106"/>
                    <a:pt x="40" y="106"/>
                  </a:cubicBezTo>
                  <a:close/>
                  <a:moveTo>
                    <a:pt x="46" y="106"/>
                  </a:moveTo>
                  <a:cubicBezTo>
                    <a:pt x="46" y="106"/>
                    <a:pt x="46" y="106"/>
                    <a:pt x="46" y="106"/>
                  </a:cubicBezTo>
                  <a:cubicBezTo>
                    <a:pt x="49" y="104"/>
                    <a:pt x="52" y="102"/>
                    <a:pt x="55" y="99"/>
                  </a:cubicBezTo>
                  <a:cubicBezTo>
                    <a:pt x="58" y="95"/>
                    <a:pt x="62" y="92"/>
                    <a:pt x="66" y="88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0"/>
                    <a:pt x="83" y="75"/>
                    <a:pt x="80" y="78"/>
                  </a:cubicBezTo>
                  <a:cubicBezTo>
                    <a:pt x="77" y="81"/>
                    <a:pt x="74" y="84"/>
                    <a:pt x="71" y="87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5" y="107"/>
                    <a:pt x="55" y="106"/>
                  </a:cubicBezTo>
                  <a:cubicBezTo>
                    <a:pt x="55" y="106"/>
                    <a:pt x="55" y="105"/>
                    <a:pt x="56" y="105"/>
                  </a:cubicBezTo>
                  <a:cubicBezTo>
                    <a:pt x="56" y="105"/>
                    <a:pt x="57" y="105"/>
                    <a:pt x="57" y="103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4" y="79"/>
                    <a:pt x="91" y="72"/>
                    <a:pt x="99" y="65"/>
                  </a:cubicBezTo>
                  <a:cubicBezTo>
                    <a:pt x="96" y="67"/>
                    <a:pt x="92" y="72"/>
                    <a:pt x="89" y="75"/>
                  </a:cubicBezTo>
                  <a:cubicBezTo>
                    <a:pt x="86" y="79"/>
                    <a:pt x="83" y="83"/>
                    <a:pt x="79" y="86"/>
                  </a:cubicBezTo>
                  <a:cubicBezTo>
                    <a:pt x="76" y="90"/>
                    <a:pt x="73" y="94"/>
                    <a:pt x="69" y="98"/>
                  </a:cubicBezTo>
                  <a:cubicBezTo>
                    <a:pt x="67" y="101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6"/>
                    <a:pt x="46" y="106"/>
                  </a:cubicBezTo>
                  <a:close/>
                  <a:moveTo>
                    <a:pt x="61" y="107"/>
                  </a:moveTo>
                  <a:cubicBezTo>
                    <a:pt x="67" y="103"/>
                    <a:pt x="71" y="97"/>
                    <a:pt x="77" y="92"/>
                  </a:cubicBezTo>
                  <a:cubicBezTo>
                    <a:pt x="83" y="87"/>
                    <a:pt x="89" y="81"/>
                    <a:pt x="96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0"/>
                    <a:pt x="102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7" y="86"/>
                    <a:pt x="82" y="92"/>
                    <a:pt x="78" y="97"/>
                  </a:cubicBezTo>
                  <a:cubicBezTo>
                    <a:pt x="74" y="100"/>
                    <a:pt x="71" y="104"/>
                    <a:pt x="68" y="107"/>
                  </a:cubicBezTo>
                  <a:cubicBezTo>
                    <a:pt x="66" y="107"/>
                    <a:pt x="63" y="107"/>
                    <a:pt x="61" y="107"/>
                  </a:cubicBezTo>
                  <a:close/>
                  <a:moveTo>
                    <a:pt x="99" y="78"/>
                  </a:moveTo>
                  <a:cubicBezTo>
                    <a:pt x="101" y="77"/>
                    <a:pt x="102" y="76"/>
                    <a:pt x="103" y="75"/>
                  </a:cubicBezTo>
                  <a:cubicBezTo>
                    <a:pt x="107" y="73"/>
                    <a:pt x="103" y="76"/>
                    <a:pt x="102" y="77"/>
                  </a:cubicBezTo>
                  <a:cubicBezTo>
                    <a:pt x="99" y="80"/>
                    <a:pt x="95" y="84"/>
                    <a:pt x="92" y="88"/>
                  </a:cubicBezTo>
                  <a:cubicBezTo>
                    <a:pt x="90" y="90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6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4" y="79"/>
                    <a:pt x="106" y="77"/>
                    <a:pt x="108" y="75"/>
                  </a:cubicBezTo>
                  <a:cubicBezTo>
                    <a:pt x="106" y="78"/>
                    <a:pt x="103" y="80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3"/>
                    <a:pt x="84" y="105"/>
                  </a:cubicBezTo>
                  <a:cubicBezTo>
                    <a:pt x="84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2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7"/>
                  </a:cubicBezTo>
                  <a:cubicBezTo>
                    <a:pt x="73" y="103"/>
                    <a:pt x="78" y="98"/>
                    <a:pt x="82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8"/>
                  </a:moveTo>
                  <a:cubicBezTo>
                    <a:pt x="84" y="108"/>
                    <a:pt x="83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5"/>
                    <a:pt x="87" y="102"/>
                    <a:pt x="90" y="100"/>
                  </a:cubicBezTo>
                  <a:cubicBezTo>
                    <a:pt x="95" y="95"/>
                    <a:pt x="100" y="91"/>
                    <a:pt x="105" y="85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1"/>
                    <a:pt x="112" y="78"/>
                    <a:pt x="110" y="81"/>
                  </a:cubicBezTo>
                  <a:cubicBezTo>
                    <a:pt x="107" y="85"/>
                    <a:pt x="105" y="88"/>
                    <a:pt x="103" y="91"/>
                  </a:cubicBezTo>
                  <a:cubicBezTo>
                    <a:pt x="98" y="96"/>
                    <a:pt x="93" y="101"/>
                    <a:pt x="88" y="107"/>
                  </a:cubicBezTo>
                  <a:cubicBezTo>
                    <a:pt x="88" y="107"/>
                    <a:pt x="88" y="108"/>
                    <a:pt x="89" y="107"/>
                  </a:cubicBezTo>
                  <a:cubicBezTo>
                    <a:pt x="96" y="101"/>
                    <a:pt x="103" y="94"/>
                    <a:pt x="110" y="87"/>
                  </a:cubicBezTo>
                  <a:cubicBezTo>
                    <a:pt x="111" y="86"/>
                    <a:pt x="113" y="85"/>
                    <a:pt x="113" y="84"/>
                  </a:cubicBezTo>
                  <a:cubicBezTo>
                    <a:pt x="112" y="87"/>
                    <a:pt x="109" y="89"/>
                    <a:pt x="107" y="91"/>
                  </a:cubicBezTo>
                  <a:cubicBezTo>
                    <a:pt x="104" y="95"/>
                    <a:pt x="101" y="100"/>
                    <a:pt x="98" y="104"/>
                  </a:cubicBezTo>
                  <a:cubicBezTo>
                    <a:pt x="97" y="104"/>
                    <a:pt x="97" y="105"/>
                    <a:pt x="96" y="105"/>
                  </a:cubicBezTo>
                  <a:cubicBezTo>
                    <a:pt x="95" y="106"/>
                    <a:pt x="94" y="107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5" y="108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5"/>
                  </a:cubicBezTo>
                  <a:cubicBezTo>
                    <a:pt x="110" y="99"/>
                    <a:pt x="106" y="103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1" y="108"/>
                    <a:pt x="100" y="108"/>
                  </a:cubicBezTo>
                  <a:cubicBezTo>
                    <a:pt x="105" y="104"/>
                    <a:pt x="109" y="99"/>
                    <a:pt x="113" y="95"/>
                  </a:cubicBezTo>
                  <a:cubicBezTo>
                    <a:pt x="113" y="94"/>
                    <a:pt x="116" y="91"/>
                    <a:pt x="115" y="93"/>
                  </a:cubicBezTo>
                  <a:close/>
                  <a:moveTo>
                    <a:pt x="112" y="98"/>
                  </a:moveTo>
                  <a:cubicBezTo>
                    <a:pt x="110" y="101"/>
                    <a:pt x="108" y="103"/>
                    <a:pt x="105" y="105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1" y="100"/>
                    <a:pt x="112" y="98"/>
                  </a:cubicBezTo>
                  <a:close/>
                  <a:moveTo>
                    <a:pt x="99" y="108"/>
                  </a:moveTo>
                  <a:cubicBezTo>
                    <a:pt x="97" y="108"/>
                    <a:pt x="95" y="109"/>
                    <a:pt x="93" y="109"/>
                  </a:cubicBezTo>
                  <a:cubicBezTo>
                    <a:pt x="93" y="108"/>
                    <a:pt x="94" y="108"/>
                    <a:pt x="94" y="108"/>
                  </a:cubicBezTo>
                  <a:cubicBezTo>
                    <a:pt x="94" y="108"/>
                    <a:pt x="95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0"/>
                    <a:pt x="106" y="96"/>
                    <a:pt x="109" y="93"/>
                  </a:cubicBezTo>
                  <a:cubicBezTo>
                    <a:pt x="110" y="92"/>
                    <a:pt x="116" y="86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4"/>
                    <a:pt x="99" y="108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0"/>
                    <a:pt x="115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4"/>
                    <a:pt x="116" y="94"/>
                    <a:pt x="116" y="94"/>
                  </a:cubicBezTo>
                  <a:cubicBezTo>
                    <a:pt x="116" y="94"/>
                    <a:pt x="116" y="94"/>
                    <a:pt x="116" y="95"/>
                  </a:cubicBezTo>
                  <a:cubicBezTo>
                    <a:pt x="115" y="96"/>
                    <a:pt x="114" y="98"/>
                    <a:pt x="113" y="99"/>
                  </a:cubicBezTo>
                  <a:cubicBezTo>
                    <a:pt x="111" y="102"/>
                    <a:pt x="108" y="105"/>
                    <a:pt x="106" y="107"/>
                  </a:cubicBezTo>
                  <a:cubicBezTo>
                    <a:pt x="105" y="107"/>
                    <a:pt x="104" y="107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6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08" y="106"/>
                    <a:pt x="108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9" y="94"/>
                    <a:pt x="116" y="99"/>
                  </a:cubicBezTo>
                  <a:cubicBezTo>
                    <a:pt x="115" y="102"/>
                    <a:pt x="113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1"/>
                    <a:pt x="118" y="99"/>
                    <a:pt x="118" y="95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7" y="96"/>
                    <a:pt x="115" y="97"/>
                    <a:pt x="114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2"/>
                    <a:pt x="118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7" y="92"/>
                    <a:pt x="117" y="91"/>
                  </a:cubicBezTo>
                  <a:cubicBezTo>
                    <a:pt x="117" y="91"/>
                    <a:pt x="117" y="90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5"/>
                    <a:pt x="101" y="106"/>
                    <a:pt x="101" y="106"/>
                  </a:cubicBezTo>
                  <a:cubicBezTo>
                    <a:pt x="104" y="103"/>
                    <a:pt x="106" y="100"/>
                    <a:pt x="108" y="97"/>
                  </a:cubicBezTo>
                  <a:cubicBezTo>
                    <a:pt x="111" y="94"/>
                    <a:pt x="114" y="91"/>
                    <a:pt x="115" y="88"/>
                  </a:cubicBezTo>
                  <a:cubicBezTo>
                    <a:pt x="116" y="87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3" y="98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5" y="83"/>
                    <a:pt x="114" y="82"/>
                    <a:pt x="114" y="82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4" y="102"/>
                    <a:pt x="90" y="106"/>
                  </a:cubicBezTo>
                  <a:cubicBezTo>
                    <a:pt x="98" y="97"/>
                    <a:pt x="106" y="89"/>
                    <a:pt x="112" y="79"/>
                  </a:cubicBezTo>
                  <a:cubicBezTo>
                    <a:pt x="112" y="79"/>
                    <a:pt x="112" y="78"/>
                    <a:pt x="112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4"/>
                    <a:pt x="92" y="97"/>
                    <a:pt x="89" y="99"/>
                  </a:cubicBezTo>
                  <a:cubicBezTo>
                    <a:pt x="96" y="91"/>
                    <a:pt x="102" y="82"/>
                    <a:pt x="110" y="74"/>
                  </a:cubicBezTo>
                  <a:cubicBezTo>
                    <a:pt x="110" y="74"/>
                    <a:pt x="110" y="74"/>
                    <a:pt x="110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1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0"/>
                    <a:pt x="85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5" y="86"/>
                    <a:pt x="100" y="80"/>
                    <a:pt x="106" y="73"/>
                  </a:cubicBezTo>
                  <a:cubicBezTo>
                    <a:pt x="106" y="73"/>
                    <a:pt x="106" y="72"/>
                    <a:pt x="106" y="73"/>
                  </a:cubicBezTo>
                  <a:cubicBezTo>
                    <a:pt x="99" y="77"/>
                    <a:pt x="93" y="82"/>
                    <a:pt x="87" y="87"/>
                  </a:cubicBezTo>
                  <a:cubicBezTo>
                    <a:pt x="88" y="87"/>
                    <a:pt x="88" y="86"/>
                    <a:pt x="89" y="85"/>
                  </a:cubicBezTo>
                  <a:cubicBezTo>
                    <a:pt x="93" y="80"/>
                    <a:pt x="100" y="75"/>
                    <a:pt x="103" y="68"/>
                  </a:cubicBezTo>
                  <a:cubicBezTo>
                    <a:pt x="103" y="68"/>
                    <a:pt x="103" y="68"/>
                    <a:pt x="102" y="68"/>
                  </a:cubicBezTo>
                  <a:cubicBezTo>
                    <a:pt x="96" y="75"/>
                    <a:pt x="89" y="81"/>
                    <a:pt x="82" y="87"/>
                  </a:cubicBezTo>
                  <a:cubicBezTo>
                    <a:pt x="78" y="90"/>
                    <a:pt x="75" y="93"/>
                    <a:pt x="72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4"/>
                  </a:cubicBezTo>
                  <a:cubicBezTo>
                    <a:pt x="88" y="78"/>
                    <a:pt x="95" y="72"/>
                    <a:pt x="99" y="65"/>
                  </a:cubicBezTo>
                  <a:cubicBezTo>
                    <a:pt x="100" y="65"/>
                    <a:pt x="100" y="65"/>
                    <a:pt x="100" y="64"/>
                  </a:cubicBezTo>
                  <a:cubicBezTo>
                    <a:pt x="103" y="67"/>
                    <a:pt x="106" y="70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9" y="4"/>
                    <a:pt x="70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6" y="61"/>
                  </a:cubicBezTo>
                  <a:cubicBezTo>
                    <a:pt x="96" y="61"/>
                    <a:pt x="96" y="61"/>
                    <a:pt x="97" y="62"/>
                  </a:cubicBezTo>
                  <a:cubicBezTo>
                    <a:pt x="96" y="62"/>
                    <a:pt x="95" y="62"/>
                    <a:pt x="94" y="63"/>
                  </a:cubicBezTo>
                  <a:cubicBezTo>
                    <a:pt x="91" y="67"/>
                    <a:pt x="85" y="62"/>
                    <a:pt x="81" y="62"/>
                  </a:cubicBezTo>
                  <a:cubicBezTo>
                    <a:pt x="73" y="60"/>
                    <a:pt x="69" y="67"/>
                    <a:pt x="63" y="70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7"/>
                    <a:pt x="27" y="60"/>
                  </a:cubicBezTo>
                  <a:cubicBezTo>
                    <a:pt x="31" y="54"/>
                    <a:pt x="36" y="47"/>
                    <a:pt x="40" y="41"/>
                  </a:cubicBezTo>
                  <a:close/>
                  <a:moveTo>
                    <a:pt x="16" y="74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8" y="65"/>
                    <a:pt x="30" y="64"/>
                    <a:pt x="32" y="62"/>
                  </a:cubicBezTo>
                  <a:cubicBezTo>
                    <a:pt x="34" y="62"/>
                    <a:pt x="35" y="61"/>
                    <a:pt x="37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1"/>
                    <a:pt x="35" y="62"/>
                    <a:pt x="35" y="63"/>
                  </a:cubicBezTo>
                  <a:cubicBezTo>
                    <a:pt x="29" y="67"/>
                    <a:pt x="24" y="72"/>
                    <a:pt x="18" y="76"/>
                  </a:cubicBezTo>
                  <a:cubicBezTo>
                    <a:pt x="15" y="78"/>
                    <a:pt x="13" y="80"/>
                    <a:pt x="10" y="83"/>
                  </a:cubicBezTo>
                  <a:cubicBezTo>
                    <a:pt x="12" y="80"/>
                    <a:pt x="14" y="77"/>
                    <a:pt x="16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97"/>
            <p:cNvSpPr>
              <a:spLocks noEditPoints="1"/>
            </p:cNvSpPr>
            <p:nvPr/>
          </p:nvSpPr>
          <p:spPr bwMode="auto">
            <a:xfrm>
              <a:off x="9863138" y="3673475"/>
              <a:ext cx="461963" cy="428625"/>
            </a:xfrm>
            <a:custGeom>
              <a:avLst/>
              <a:gdLst>
                <a:gd name="T0" fmla="*/ 103 w 123"/>
                <a:gd name="T1" fmla="*/ 64 h 114"/>
                <a:gd name="T2" fmla="*/ 35 w 123"/>
                <a:gd name="T3" fmla="*/ 3 h 114"/>
                <a:gd name="T4" fmla="*/ 6 w 123"/>
                <a:gd name="T5" fmla="*/ 103 h 114"/>
                <a:gd name="T6" fmla="*/ 23 w 123"/>
                <a:gd name="T7" fmla="*/ 66 h 114"/>
                <a:gd name="T8" fmla="*/ 40 w 123"/>
                <a:gd name="T9" fmla="*/ 62 h 114"/>
                <a:gd name="T10" fmla="*/ 98 w 123"/>
                <a:gd name="T11" fmla="*/ 65 h 114"/>
                <a:gd name="T12" fmla="*/ 93 w 123"/>
                <a:gd name="T13" fmla="*/ 68 h 114"/>
                <a:gd name="T14" fmla="*/ 56 w 123"/>
                <a:gd name="T15" fmla="*/ 97 h 114"/>
                <a:gd name="T16" fmla="*/ 76 w 123"/>
                <a:gd name="T17" fmla="*/ 65 h 114"/>
                <a:gd name="T18" fmla="*/ 38 w 123"/>
                <a:gd name="T19" fmla="*/ 106 h 114"/>
                <a:gd name="T20" fmla="*/ 59 w 123"/>
                <a:gd name="T21" fmla="*/ 80 h 114"/>
                <a:gd name="T22" fmla="*/ 28 w 123"/>
                <a:gd name="T23" fmla="*/ 95 h 114"/>
                <a:gd name="T24" fmla="*/ 52 w 123"/>
                <a:gd name="T25" fmla="*/ 73 h 114"/>
                <a:gd name="T26" fmla="*/ 39 w 123"/>
                <a:gd name="T27" fmla="*/ 92 h 114"/>
                <a:gd name="T28" fmla="*/ 12 w 123"/>
                <a:gd name="T29" fmla="*/ 102 h 114"/>
                <a:gd name="T30" fmla="*/ 45 w 123"/>
                <a:gd name="T31" fmla="*/ 70 h 114"/>
                <a:gd name="T32" fmla="*/ 47 w 123"/>
                <a:gd name="T33" fmla="*/ 68 h 114"/>
                <a:gd name="T34" fmla="*/ 6 w 123"/>
                <a:gd name="T35" fmla="*/ 93 h 114"/>
                <a:gd name="T36" fmla="*/ 35 w 123"/>
                <a:gd name="T37" fmla="*/ 65 h 114"/>
                <a:gd name="T38" fmla="*/ 9 w 123"/>
                <a:gd name="T39" fmla="*/ 87 h 114"/>
                <a:gd name="T40" fmla="*/ 7 w 123"/>
                <a:gd name="T41" fmla="*/ 100 h 114"/>
                <a:gd name="T42" fmla="*/ 40 w 123"/>
                <a:gd name="T43" fmla="*/ 75 h 114"/>
                <a:gd name="T44" fmla="*/ 50 w 123"/>
                <a:gd name="T45" fmla="*/ 74 h 114"/>
                <a:gd name="T46" fmla="*/ 11 w 123"/>
                <a:gd name="T47" fmla="*/ 104 h 114"/>
                <a:gd name="T48" fmla="*/ 40 w 123"/>
                <a:gd name="T49" fmla="*/ 90 h 114"/>
                <a:gd name="T50" fmla="*/ 59 w 123"/>
                <a:gd name="T51" fmla="*/ 78 h 114"/>
                <a:gd name="T52" fmla="*/ 51 w 123"/>
                <a:gd name="T53" fmla="*/ 89 h 114"/>
                <a:gd name="T54" fmla="*/ 36 w 123"/>
                <a:gd name="T55" fmla="*/ 107 h 114"/>
                <a:gd name="T56" fmla="*/ 45 w 123"/>
                <a:gd name="T57" fmla="*/ 92 h 114"/>
                <a:gd name="T58" fmla="*/ 77 w 123"/>
                <a:gd name="T59" fmla="*/ 71 h 114"/>
                <a:gd name="T60" fmla="*/ 46 w 123"/>
                <a:gd name="T61" fmla="*/ 107 h 114"/>
                <a:gd name="T62" fmla="*/ 88 w 123"/>
                <a:gd name="T63" fmla="*/ 68 h 114"/>
                <a:gd name="T64" fmla="*/ 57 w 123"/>
                <a:gd name="T65" fmla="*/ 104 h 114"/>
                <a:gd name="T66" fmla="*/ 60 w 123"/>
                <a:gd name="T67" fmla="*/ 107 h 114"/>
                <a:gd name="T68" fmla="*/ 99 w 123"/>
                <a:gd name="T69" fmla="*/ 72 h 114"/>
                <a:gd name="T70" fmla="*/ 61 w 123"/>
                <a:gd name="T71" fmla="*/ 108 h 114"/>
                <a:gd name="T72" fmla="*/ 75 w 123"/>
                <a:gd name="T73" fmla="*/ 107 h 114"/>
                <a:gd name="T74" fmla="*/ 84 w 123"/>
                <a:gd name="T75" fmla="*/ 105 h 114"/>
                <a:gd name="T76" fmla="*/ 100 w 123"/>
                <a:gd name="T77" fmla="*/ 79 h 114"/>
                <a:gd name="T78" fmla="*/ 105 w 123"/>
                <a:gd name="T79" fmla="*/ 86 h 114"/>
                <a:gd name="T80" fmla="*/ 110 w 123"/>
                <a:gd name="T81" fmla="*/ 88 h 114"/>
                <a:gd name="T82" fmla="*/ 92 w 123"/>
                <a:gd name="T83" fmla="*/ 109 h 114"/>
                <a:gd name="T84" fmla="*/ 100 w 123"/>
                <a:gd name="T85" fmla="*/ 109 h 114"/>
                <a:gd name="T86" fmla="*/ 112 w 123"/>
                <a:gd name="T87" fmla="*/ 99 h 114"/>
                <a:gd name="T88" fmla="*/ 109 w 123"/>
                <a:gd name="T89" fmla="*/ 93 h 114"/>
                <a:gd name="T90" fmla="*/ 116 w 123"/>
                <a:gd name="T91" fmla="*/ 96 h 114"/>
                <a:gd name="T92" fmla="*/ 110 w 123"/>
                <a:gd name="T93" fmla="*/ 106 h 114"/>
                <a:gd name="T94" fmla="*/ 117 w 123"/>
                <a:gd name="T95" fmla="*/ 99 h 114"/>
                <a:gd name="T96" fmla="*/ 115 w 123"/>
                <a:gd name="T97" fmla="*/ 99 h 114"/>
                <a:gd name="T98" fmla="*/ 107 w 123"/>
                <a:gd name="T99" fmla="*/ 101 h 114"/>
                <a:gd name="T100" fmla="*/ 102 w 123"/>
                <a:gd name="T101" fmla="*/ 100 h 114"/>
                <a:gd name="T102" fmla="*/ 112 w 123"/>
                <a:gd name="T103" fmla="*/ 80 h 114"/>
                <a:gd name="T104" fmla="*/ 119 w 123"/>
                <a:gd name="T105" fmla="*/ 93 h 114"/>
                <a:gd name="T106" fmla="*/ 106 w 123"/>
                <a:gd name="T107" fmla="*/ 73 h 114"/>
                <a:gd name="T108" fmla="*/ 72 w 123"/>
                <a:gd name="T109" fmla="*/ 97 h 114"/>
                <a:gd name="T110" fmla="*/ 40 w 123"/>
                <a:gd name="T111" fmla="*/ 42 h 114"/>
                <a:gd name="T112" fmla="*/ 94 w 123"/>
                <a:gd name="T113" fmla="*/ 64 h 114"/>
                <a:gd name="T114" fmla="*/ 16 w 123"/>
                <a:gd name="T115" fmla="*/ 75 h 114"/>
                <a:gd name="T116" fmla="*/ 18 w 123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4">
                  <a:moveTo>
                    <a:pt x="27" y="111"/>
                  </a:moveTo>
                  <a:cubicBezTo>
                    <a:pt x="32" y="111"/>
                    <a:pt x="37" y="110"/>
                    <a:pt x="42" y="110"/>
                  </a:cubicBezTo>
                  <a:cubicBezTo>
                    <a:pt x="50" y="110"/>
                    <a:pt x="58" y="110"/>
                    <a:pt x="66" y="111"/>
                  </a:cubicBezTo>
                  <a:cubicBezTo>
                    <a:pt x="78" y="112"/>
                    <a:pt x="92" y="114"/>
                    <a:pt x="105" y="111"/>
                  </a:cubicBezTo>
                  <a:cubicBezTo>
                    <a:pt x="114" y="109"/>
                    <a:pt x="123" y="102"/>
                    <a:pt x="121" y="92"/>
                  </a:cubicBezTo>
                  <a:cubicBezTo>
                    <a:pt x="120" y="80"/>
                    <a:pt x="111" y="71"/>
                    <a:pt x="103" y="64"/>
                  </a:cubicBezTo>
                  <a:cubicBezTo>
                    <a:pt x="94" y="56"/>
                    <a:pt x="84" y="48"/>
                    <a:pt x="76" y="40"/>
                  </a:cubicBezTo>
                  <a:cubicBezTo>
                    <a:pt x="71" y="35"/>
                    <a:pt x="67" y="29"/>
                    <a:pt x="67" y="22"/>
                  </a:cubicBezTo>
                  <a:cubicBezTo>
                    <a:pt x="67" y="15"/>
                    <a:pt x="70" y="9"/>
                    <a:pt x="73" y="4"/>
                  </a:cubicBezTo>
                  <a:cubicBezTo>
                    <a:pt x="74" y="3"/>
                    <a:pt x="73" y="3"/>
                    <a:pt x="73" y="2"/>
                  </a:cubicBezTo>
                  <a:cubicBezTo>
                    <a:pt x="72" y="2"/>
                    <a:pt x="72" y="1"/>
                    <a:pt x="71" y="1"/>
                  </a:cubicBezTo>
                  <a:cubicBezTo>
                    <a:pt x="59" y="2"/>
                    <a:pt x="47" y="0"/>
                    <a:pt x="35" y="3"/>
                  </a:cubicBezTo>
                  <a:cubicBezTo>
                    <a:pt x="34" y="3"/>
                    <a:pt x="34" y="4"/>
                    <a:pt x="35" y="5"/>
                  </a:cubicBezTo>
                  <a:cubicBezTo>
                    <a:pt x="34" y="5"/>
                    <a:pt x="34" y="6"/>
                    <a:pt x="35" y="6"/>
                  </a:cubicBezTo>
                  <a:cubicBezTo>
                    <a:pt x="38" y="12"/>
                    <a:pt x="41" y="18"/>
                    <a:pt x="42" y="26"/>
                  </a:cubicBezTo>
                  <a:cubicBezTo>
                    <a:pt x="42" y="34"/>
                    <a:pt x="37" y="41"/>
                    <a:pt x="33" y="47"/>
                  </a:cubicBezTo>
                  <a:cubicBezTo>
                    <a:pt x="25" y="58"/>
                    <a:pt x="18" y="67"/>
                    <a:pt x="11" y="78"/>
                  </a:cubicBezTo>
                  <a:cubicBezTo>
                    <a:pt x="6" y="85"/>
                    <a:pt x="0" y="95"/>
                    <a:pt x="6" y="103"/>
                  </a:cubicBezTo>
                  <a:cubicBezTo>
                    <a:pt x="10" y="110"/>
                    <a:pt x="20" y="111"/>
                    <a:pt x="27" y="111"/>
                  </a:cubicBezTo>
                  <a:close/>
                  <a:moveTo>
                    <a:pt x="23" y="66"/>
                  </a:moveTo>
                  <a:cubicBezTo>
                    <a:pt x="23" y="66"/>
                    <a:pt x="24" y="65"/>
                    <a:pt x="24" y="65"/>
                  </a:cubicBezTo>
                  <a:cubicBezTo>
                    <a:pt x="26" y="64"/>
                    <a:pt x="28" y="63"/>
                    <a:pt x="29" y="62"/>
                  </a:cubicBezTo>
                  <a:cubicBezTo>
                    <a:pt x="26" y="65"/>
                    <a:pt x="23" y="67"/>
                    <a:pt x="20" y="70"/>
                  </a:cubicBezTo>
                  <a:cubicBezTo>
                    <a:pt x="21" y="69"/>
                    <a:pt x="22" y="67"/>
                    <a:pt x="23" y="66"/>
                  </a:cubicBezTo>
                  <a:close/>
                  <a:moveTo>
                    <a:pt x="32" y="62"/>
                  </a:moveTo>
                  <a:cubicBezTo>
                    <a:pt x="33" y="61"/>
                    <a:pt x="34" y="61"/>
                    <a:pt x="35" y="61"/>
                  </a:cubicBezTo>
                  <a:cubicBezTo>
                    <a:pt x="32" y="62"/>
                    <a:pt x="28" y="64"/>
                    <a:pt x="25" y="67"/>
                  </a:cubicBezTo>
                  <a:cubicBezTo>
                    <a:pt x="27" y="65"/>
                    <a:pt x="30" y="63"/>
                    <a:pt x="32" y="62"/>
                  </a:cubicBezTo>
                  <a:close/>
                  <a:moveTo>
                    <a:pt x="38" y="61"/>
                  </a:moveTo>
                  <a:cubicBezTo>
                    <a:pt x="39" y="61"/>
                    <a:pt x="39" y="61"/>
                    <a:pt x="40" y="62"/>
                  </a:cubicBezTo>
                  <a:cubicBezTo>
                    <a:pt x="36" y="64"/>
                    <a:pt x="33" y="67"/>
                    <a:pt x="29" y="69"/>
                  </a:cubicBezTo>
                  <a:cubicBezTo>
                    <a:pt x="23" y="74"/>
                    <a:pt x="17" y="79"/>
                    <a:pt x="11" y="84"/>
                  </a:cubicBezTo>
                  <a:cubicBezTo>
                    <a:pt x="11" y="84"/>
                    <a:pt x="12" y="83"/>
                    <a:pt x="12" y="83"/>
                  </a:cubicBezTo>
                  <a:cubicBezTo>
                    <a:pt x="15" y="80"/>
                    <a:pt x="18" y="77"/>
                    <a:pt x="21" y="75"/>
                  </a:cubicBezTo>
                  <a:cubicBezTo>
                    <a:pt x="27" y="71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1" y="72"/>
                    <a:pt x="84" y="78"/>
                    <a:pt x="77" y="85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4" y="87"/>
                  </a:cubicBezTo>
                  <a:cubicBezTo>
                    <a:pt x="79" y="81"/>
                    <a:pt x="85" y="75"/>
                    <a:pt x="89" y="68"/>
                  </a:cubicBezTo>
                  <a:cubicBezTo>
                    <a:pt x="89" y="68"/>
                    <a:pt x="90" y="68"/>
                    <a:pt x="90" y="68"/>
                  </a:cubicBezTo>
                  <a:cubicBezTo>
                    <a:pt x="91" y="69"/>
                    <a:pt x="92" y="68"/>
                    <a:pt x="93" y="68"/>
                  </a:cubicBezTo>
                  <a:cubicBezTo>
                    <a:pt x="94" y="68"/>
                    <a:pt x="97" y="65"/>
                    <a:pt x="98" y="65"/>
                  </a:cubicBezTo>
                  <a:close/>
                  <a:moveTo>
                    <a:pt x="83" y="66"/>
                  </a:moveTo>
                  <a:cubicBezTo>
                    <a:pt x="84" y="66"/>
                    <a:pt x="86" y="67"/>
                    <a:pt x="88" y="68"/>
                  </a:cubicBezTo>
                  <a:cubicBezTo>
                    <a:pt x="84" y="71"/>
                    <a:pt x="82" y="74"/>
                    <a:pt x="78" y="77"/>
                  </a:cubicBezTo>
                  <a:cubicBezTo>
                    <a:pt x="74" y="80"/>
                    <a:pt x="70" y="84"/>
                    <a:pt x="66" y="87"/>
                  </a:cubicBezTo>
                  <a:cubicBezTo>
                    <a:pt x="63" y="90"/>
                    <a:pt x="60" y="94"/>
                    <a:pt x="56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60" y="93"/>
                    <a:pt x="64" y="90"/>
                    <a:pt x="67" y="86"/>
                  </a:cubicBezTo>
                  <a:cubicBezTo>
                    <a:pt x="70" y="82"/>
                    <a:pt x="72" y="78"/>
                    <a:pt x="75" y="75"/>
                  </a:cubicBezTo>
                  <a:cubicBezTo>
                    <a:pt x="78" y="72"/>
                    <a:pt x="81" y="69"/>
                    <a:pt x="83" y="66"/>
                  </a:cubicBezTo>
                  <a:cubicBezTo>
                    <a:pt x="83" y="66"/>
                    <a:pt x="83" y="66"/>
                    <a:pt x="83" y="66"/>
                  </a:cubicBezTo>
                  <a:close/>
                  <a:moveTo>
                    <a:pt x="76" y="65"/>
                  </a:moveTo>
                  <a:cubicBezTo>
                    <a:pt x="78" y="65"/>
                    <a:pt x="79" y="65"/>
                    <a:pt x="81" y="65"/>
                  </a:cubicBezTo>
                  <a:cubicBezTo>
                    <a:pt x="81" y="65"/>
                    <a:pt x="82" y="65"/>
                    <a:pt x="82" y="65"/>
                  </a:cubicBezTo>
                  <a:cubicBezTo>
                    <a:pt x="75" y="70"/>
                    <a:pt x="69" y="77"/>
                    <a:pt x="62" y="83"/>
                  </a:cubicBezTo>
                  <a:cubicBezTo>
                    <a:pt x="56" y="90"/>
                    <a:pt x="48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40" y="104"/>
                    <a:pt x="42" y="102"/>
                    <a:pt x="44" y="100"/>
                  </a:cubicBezTo>
                  <a:cubicBezTo>
                    <a:pt x="48" y="96"/>
                    <a:pt x="52" y="93"/>
                    <a:pt x="56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2" y="69"/>
                    <a:pt x="70" y="70"/>
                    <a:pt x="69" y="72"/>
                  </a:cubicBezTo>
                  <a:cubicBezTo>
                    <a:pt x="65" y="75"/>
                    <a:pt x="62" y="77"/>
                    <a:pt x="59" y="80"/>
                  </a:cubicBezTo>
                  <a:cubicBezTo>
                    <a:pt x="58" y="81"/>
                    <a:pt x="57" y="81"/>
                    <a:pt x="57" y="82"/>
                  </a:cubicBezTo>
                  <a:cubicBezTo>
                    <a:pt x="59" y="79"/>
                    <a:pt x="62" y="77"/>
                    <a:pt x="64" y="74"/>
                  </a:cubicBezTo>
                  <a:cubicBezTo>
                    <a:pt x="68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8" y="78"/>
                    <a:pt x="42" y="83"/>
                    <a:pt x="37" y="88"/>
                  </a:cubicBezTo>
                  <a:cubicBezTo>
                    <a:pt x="34" y="90"/>
                    <a:pt x="31" y="92"/>
                    <a:pt x="28" y="95"/>
                  </a:cubicBezTo>
                  <a:cubicBezTo>
                    <a:pt x="24" y="98"/>
                    <a:pt x="21" y="102"/>
                    <a:pt x="17" y="104"/>
                  </a:cubicBezTo>
                  <a:cubicBezTo>
                    <a:pt x="14" y="106"/>
                    <a:pt x="17" y="105"/>
                    <a:pt x="17" y="104"/>
                  </a:cubicBezTo>
                  <a:cubicBezTo>
                    <a:pt x="19" y="102"/>
                    <a:pt x="21" y="101"/>
                    <a:pt x="22" y="99"/>
                  </a:cubicBezTo>
                  <a:cubicBezTo>
                    <a:pt x="26" y="96"/>
                    <a:pt x="29" y="93"/>
                    <a:pt x="33" y="90"/>
                  </a:cubicBezTo>
                  <a:cubicBezTo>
                    <a:pt x="40" y="85"/>
                    <a:pt x="46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5" y="75"/>
                    <a:pt x="57" y="76"/>
                    <a:pt x="61" y="75"/>
                  </a:cubicBezTo>
                  <a:cubicBezTo>
                    <a:pt x="56" y="79"/>
                    <a:pt x="51" y="82"/>
                    <a:pt x="47" y="86"/>
                  </a:cubicBezTo>
                  <a:cubicBezTo>
                    <a:pt x="41" y="91"/>
                    <a:pt x="34" y="97"/>
                    <a:pt x="28" y="103"/>
                  </a:cubicBezTo>
                  <a:cubicBezTo>
                    <a:pt x="27" y="103"/>
                    <a:pt x="24" y="106"/>
                    <a:pt x="25" y="106"/>
                  </a:cubicBezTo>
                  <a:cubicBezTo>
                    <a:pt x="26" y="104"/>
                    <a:pt x="28" y="102"/>
                    <a:pt x="29" y="101"/>
                  </a:cubicBezTo>
                  <a:cubicBezTo>
                    <a:pt x="32" y="97"/>
                    <a:pt x="36" y="95"/>
                    <a:pt x="39" y="92"/>
                  </a:cubicBezTo>
                  <a:cubicBezTo>
                    <a:pt x="42" y="89"/>
                    <a:pt x="45" y="86"/>
                    <a:pt x="47" y="83"/>
                  </a:cubicBezTo>
                  <a:cubicBezTo>
                    <a:pt x="50" y="80"/>
                    <a:pt x="53" y="78"/>
                    <a:pt x="55" y="75"/>
                  </a:cubicBezTo>
                  <a:cubicBezTo>
                    <a:pt x="55" y="75"/>
                    <a:pt x="54" y="74"/>
                    <a:pt x="54" y="74"/>
                  </a:cubicBezTo>
                  <a:close/>
                  <a:moveTo>
                    <a:pt x="48" y="68"/>
                  </a:moveTo>
                  <a:cubicBezTo>
                    <a:pt x="49" y="70"/>
                    <a:pt x="50" y="71"/>
                    <a:pt x="52" y="72"/>
                  </a:cubicBezTo>
                  <a:cubicBezTo>
                    <a:pt x="37" y="80"/>
                    <a:pt x="26" y="93"/>
                    <a:pt x="12" y="102"/>
                  </a:cubicBezTo>
                  <a:cubicBezTo>
                    <a:pt x="9" y="104"/>
                    <a:pt x="13" y="100"/>
                    <a:pt x="14" y="100"/>
                  </a:cubicBezTo>
                  <a:cubicBezTo>
                    <a:pt x="15" y="98"/>
                    <a:pt x="17" y="97"/>
                    <a:pt x="19" y="96"/>
                  </a:cubicBezTo>
                  <a:cubicBezTo>
                    <a:pt x="22" y="93"/>
                    <a:pt x="25" y="90"/>
                    <a:pt x="28" y="87"/>
                  </a:cubicBezTo>
                  <a:cubicBezTo>
                    <a:pt x="35" y="81"/>
                    <a:pt x="41" y="75"/>
                    <a:pt x="48" y="68"/>
                  </a:cubicBezTo>
                  <a:close/>
                  <a:moveTo>
                    <a:pt x="46" y="69"/>
                  </a:moveTo>
                  <a:cubicBezTo>
                    <a:pt x="46" y="69"/>
                    <a:pt x="45" y="69"/>
                    <a:pt x="45" y="70"/>
                  </a:cubicBezTo>
                  <a:cubicBezTo>
                    <a:pt x="38" y="76"/>
                    <a:pt x="31" y="81"/>
                    <a:pt x="23" y="87"/>
                  </a:cubicBezTo>
                  <a:cubicBezTo>
                    <a:pt x="20" y="90"/>
                    <a:pt x="17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9" y="98"/>
                    <a:pt x="10" y="97"/>
                    <a:pt x="11" y="96"/>
                  </a:cubicBezTo>
                  <a:cubicBezTo>
                    <a:pt x="21" y="84"/>
                    <a:pt x="36" y="78"/>
                    <a:pt x="44" y="65"/>
                  </a:cubicBezTo>
                  <a:cubicBezTo>
                    <a:pt x="45" y="66"/>
                    <a:pt x="46" y="67"/>
                    <a:pt x="47" y="68"/>
                  </a:cubicBezTo>
                  <a:cubicBezTo>
                    <a:pt x="47" y="68"/>
                    <a:pt x="47" y="68"/>
                    <a:pt x="47" y="68"/>
                  </a:cubicBezTo>
                  <a:cubicBezTo>
                    <a:pt x="47" y="68"/>
                    <a:pt x="46" y="68"/>
                    <a:pt x="46" y="69"/>
                  </a:cubicBezTo>
                  <a:close/>
                  <a:moveTo>
                    <a:pt x="44" y="64"/>
                  </a:moveTo>
                  <a:cubicBezTo>
                    <a:pt x="37" y="69"/>
                    <a:pt x="31" y="74"/>
                    <a:pt x="25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3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2" y="63"/>
                  </a:cubicBezTo>
                  <a:cubicBezTo>
                    <a:pt x="42" y="63"/>
                    <a:pt x="43" y="64"/>
                    <a:pt x="44" y="64"/>
                  </a:cubicBezTo>
                  <a:close/>
                  <a:moveTo>
                    <a:pt x="9" y="87"/>
                  </a:moveTo>
                  <a:cubicBezTo>
                    <a:pt x="14" y="82"/>
                    <a:pt x="20" y="77"/>
                    <a:pt x="26" y="73"/>
                  </a:cubicBezTo>
                  <a:cubicBezTo>
                    <a:pt x="29" y="70"/>
                    <a:pt x="32" y="68"/>
                    <a:pt x="35" y="65"/>
                  </a:cubicBezTo>
                  <a:cubicBezTo>
                    <a:pt x="37" y="64"/>
                    <a:pt x="38" y="64"/>
                    <a:pt x="39" y="63"/>
                  </a:cubicBezTo>
                  <a:cubicBezTo>
                    <a:pt x="40" y="62"/>
                    <a:pt x="40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3"/>
                    <a:pt x="40" y="63"/>
                    <a:pt x="40" y="64"/>
                  </a:cubicBezTo>
                  <a:cubicBezTo>
                    <a:pt x="30" y="74"/>
                    <a:pt x="17" y="82"/>
                    <a:pt x="7" y="92"/>
                  </a:cubicBezTo>
                  <a:cubicBezTo>
                    <a:pt x="7" y="91"/>
                    <a:pt x="8" y="89"/>
                    <a:pt x="9" y="87"/>
                  </a:cubicBezTo>
                  <a:close/>
                  <a:moveTo>
                    <a:pt x="23" y="81"/>
                  </a:moveTo>
                  <a:cubicBezTo>
                    <a:pt x="27" y="78"/>
                    <a:pt x="31" y="75"/>
                    <a:pt x="35" y="72"/>
                  </a:cubicBezTo>
                  <a:cubicBezTo>
                    <a:pt x="37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5" y="64"/>
                    <a:pt x="40" y="69"/>
                    <a:pt x="41" y="68"/>
                  </a:cubicBezTo>
                  <a:cubicBezTo>
                    <a:pt x="31" y="80"/>
                    <a:pt x="16" y="87"/>
                    <a:pt x="7" y="100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3" y="91"/>
                    <a:pt x="18" y="86"/>
                    <a:pt x="23" y="81"/>
                  </a:cubicBezTo>
                  <a:close/>
                  <a:moveTo>
                    <a:pt x="7" y="101"/>
                  </a:moveTo>
                  <a:cubicBezTo>
                    <a:pt x="14" y="95"/>
                    <a:pt x="21" y="90"/>
                    <a:pt x="28" y="84"/>
                  </a:cubicBezTo>
                  <a:cubicBezTo>
                    <a:pt x="31" y="82"/>
                    <a:pt x="35" y="79"/>
                    <a:pt x="38" y="76"/>
                  </a:cubicBezTo>
                  <a:cubicBezTo>
                    <a:pt x="39" y="76"/>
                    <a:pt x="39" y="75"/>
                    <a:pt x="40" y="75"/>
                  </a:cubicBezTo>
                  <a:cubicBezTo>
                    <a:pt x="35" y="79"/>
                    <a:pt x="31" y="84"/>
                    <a:pt x="27" y="88"/>
                  </a:cubicBezTo>
                  <a:cubicBezTo>
                    <a:pt x="21" y="93"/>
                    <a:pt x="14" y="97"/>
                    <a:pt x="10" y="104"/>
                  </a:cubicBezTo>
                  <a:cubicBezTo>
                    <a:pt x="9" y="103"/>
                    <a:pt x="8" y="102"/>
                    <a:pt x="7" y="101"/>
                  </a:cubicBezTo>
                  <a:close/>
                  <a:moveTo>
                    <a:pt x="11" y="104"/>
                  </a:moveTo>
                  <a:cubicBezTo>
                    <a:pt x="24" y="95"/>
                    <a:pt x="34" y="83"/>
                    <a:pt x="48" y="75"/>
                  </a:cubicBezTo>
                  <a:cubicBezTo>
                    <a:pt x="48" y="75"/>
                    <a:pt x="51" y="73"/>
                    <a:pt x="50" y="74"/>
                  </a:cubicBezTo>
                  <a:cubicBezTo>
                    <a:pt x="49" y="75"/>
                    <a:pt x="47" y="77"/>
                    <a:pt x="45" y="78"/>
                  </a:cubicBezTo>
                  <a:cubicBezTo>
                    <a:pt x="42" y="82"/>
                    <a:pt x="39" y="85"/>
                    <a:pt x="35" y="88"/>
                  </a:cubicBezTo>
                  <a:cubicBezTo>
                    <a:pt x="28" y="94"/>
                    <a:pt x="21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6"/>
                    <a:pt x="12" y="105"/>
                    <a:pt x="11" y="104"/>
                  </a:cubicBezTo>
                  <a:cubicBezTo>
                    <a:pt x="11" y="104"/>
                    <a:pt x="11" y="104"/>
                    <a:pt x="11" y="104"/>
                  </a:cubicBezTo>
                  <a:close/>
                  <a:moveTo>
                    <a:pt x="15" y="106"/>
                  </a:moveTo>
                  <a:cubicBezTo>
                    <a:pt x="22" y="103"/>
                    <a:pt x="26" y="97"/>
                    <a:pt x="32" y="92"/>
                  </a:cubicBezTo>
                  <a:cubicBezTo>
                    <a:pt x="38" y="88"/>
                    <a:pt x="44" y="82"/>
                    <a:pt x="50" y="78"/>
                  </a:cubicBezTo>
                  <a:cubicBezTo>
                    <a:pt x="51" y="77"/>
                    <a:pt x="53" y="76"/>
                    <a:pt x="53" y="76"/>
                  </a:cubicBezTo>
                  <a:cubicBezTo>
                    <a:pt x="52" y="78"/>
                    <a:pt x="50" y="80"/>
                    <a:pt x="48" y="81"/>
                  </a:cubicBezTo>
                  <a:cubicBezTo>
                    <a:pt x="45" y="84"/>
                    <a:pt x="43" y="87"/>
                    <a:pt x="40" y="90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3" y="107"/>
                    <a:pt x="23" y="107"/>
                    <a:pt x="23" y="107"/>
                  </a:cubicBezTo>
                  <a:cubicBezTo>
                    <a:pt x="30" y="103"/>
                    <a:pt x="35" y="97"/>
                    <a:pt x="41" y="92"/>
                  </a:cubicBezTo>
                  <a:cubicBezTo>
                    <a:pt x="48" y="86"/>
                    <a:pt x="55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6" y="82"/>
                    <a:pt x="52" y="85"/>
                    <a:pt x="49" y="88"/>
                  </a:cubicBezTo>
                  <a:cubicBezTo>
                    <a:pt x="42" y="94"/>
                    <a:pt x="35" y="100"/>
                    <a:pt x="29" y="106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30" y="107"/>
                    <a:pt x="30" y="106"/>
                    <a:pt x="31" y="106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8" y="101"/>
                    <a:pt x="44" y="95"/>
                    <a:pt x="51" y="89"/>
                  </a:cubicBezTo>
                  <a:cubicBezTo>
                    <a:pt x="55" y="85"/>
                    <a:pt x="58" y="81"/>
                    <a:pt x="63" y="78"/>
                  </a:cubicBezTo>
                  <a:cubicBezTo>
                    <a:pt x="65" y="76"/>
                    <a:pt x="68" y="73"/>
                    <a:pt x="71" y="71"/>
                  </a:cubicBezTo>
                  <a:cubicBezTo>
                    <a:pt x="70" y="72"/>
                    <a:pt x="70" y="72"/>
                    <a:pt x="69" y="73"/>
                  </a:cubicBezTo>
                  <a:cubicBezTo>
                    <a:pt x="66" y="77"/>
                    <a:pt x="62" y="81"/>
                    <a:pt x="59" y="85"/>
                  </a:cubicBezTo>
                  <a:cubicBezTo>
                    <a:pt x="52" y="93"/>
                    <a:pt x="43" y="99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8"/>
                    <a:pt x="22" y="108"/>
                    <a:pt x="15" y="106"/>
                  </a:cubicBezTo>
                  <a:close/>
                  <a:moveTo>
                    <a:pt x="48" y="90"/>
                  </a:moveTo>
                  <a:cubicBezTo>
                    <a:pt x="44" y="94"/>
                    <a:pt x="41" y="97"/>
                    <a:pt x="37" y="100"/>
                  </a:cubicBezTo>
                  <a:cubicBezTo>
                    <a:pt x="36" y="101"/>
                    <a:pt x="35" y="102"/>
                    <a:pt x="33" y="103"/>
                  </a:cubicBezTo>
                  <a:cubicBezTo>
                    <a:pt x="33" y="103"/>
                    <a:pt x="34" y="103"/>
                    <a:pt x="34" y="102"/>
                  </a:cubicBezTo>
                  <a:cubicBezTo>
                    <a:pt x="38" y="99"/>
                    <a:pt x="41" y="96"/>
                    <a:pt x="45" y="92"/>
                  </a:cubicBezTo>
                  <a:cubicBezTo>
                    <a:pt x="46" y="92"/>
                    <a:pt x="47" y="91"/>
                    <a:pt x="48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6"/>
                    <a:pt x="42" y="103"/>
                    <a:pt x="45" y="101"/>
                  </a:cubicBezTo>
                  <a:cubicBezTo>
                    <a:pt x="48" y="97"/>
                    <a:pt x="52" y="94"/>
                    <a:pt x="55" y="91"/>
                  </a:cubicBezTo>
                  <a:cubicBezTo>
                    <a:pt x="63" y="84"/>
                    <a:pt x="69" y="77"/>
                    <a:pt x="77" y="71"/>
                  </a:cubicBezTo>
                  <a:cubicBezTo>
                    <a:pt x="78" y="70"/>
                    <a:pt x="81" y="68"/>
                    <a:pt x="81" y="67"/>
                  </a:cubicBezTo>
                  <a:cubicBezTo>
                    <a:pt x="80" y="69"/>
                    <a:pt x="78" y="71"/>
                    <a:pt x="76" y="73"/>
                  </a:cubicBezTo>
                  <a:cubicBezTo>
                    <a:pt x="72" y="77"/>
                    <a:pt x="70" y="81"/>
                    <a:pt x="67" y="84"/>
                  </a:cubicBezTo>
                  <a:cubicBezTo>
                    <a:pt x="64" y="88"/>
                    <a:pt x="61" y="91"/>
                    <a:pt x="57" y="94"/>
                  </a:cubicBezTo>
                  <a:cubicBezTo>
                    <a:pt x="54" y="99"/>
                    <a:pt x="50" y="103"/>
                    <a:pt x="46" y="106"/>
                  </a:cubicBezTo>
                  <a:cubicBezTo>
                    <a:pt x="46" y="106"/>
                    <a:pt x="46" y="107"/>
                    <a:pt x="46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50" y="105"/>
                    <a:pt x="52" y="102"/>
                    <a:pt x="55" y="99"/>
                  </a:cubicBezTo>
                  <a:cubicBezTo>
                    <a:pt x="58" y="96"/>
                    <a:pt x="62" y="92"/>
                    <a:pt x="66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6" y="71"/>
                    <a:pt x="83" y="75"/>
                    <a:pt x="80" y="79"/>
                  </a:cubicBezTo>
                  <a:cubicBezTo>
                    <a:pt x="78" y="82"/>
                    <a:pt x="74" y="85"/>
                    <a:pt x="71" y="88"/>
                  </a:cubicBezTo>
                  <a:cubicBezTo>
                    <a:pt x="65" y="94"/>
                    <a:pt x="59" y="100"/>
                    <a:pt x="54" y="106"/>
                  </a:cubicBezTo>
                  <a:cubicBezTo>
                    <a:pt x="54" y="107"/>
                    <a:pt x="55" y="107"/>
                    <a:pt x="55" y="107"/>
                  </a:cubicBezTo>
                  <a:cubicBezTo>
                    <a:pt x="55" y="106"/>
                    <a:pt x="56" y="106"/>
                    <a:pt x="56" y="106"/>
                  </a:cubicBezTo>
                  <a:cubicBezTo>
                    <a:pt x="56" y="106"/>
                    <a:pt x="57" y="105"/>
                    <a:pt x="57" y="104"/>
                  </a:cubicBezTo>
                  <a:cubicBezTo>
                    <a:pt x="63" y="98"/>
                    <a:pt x="70" y="92"/>
                    <a:pt x="76" y="86"/>
                  </a:cubicBezTo>
                  <a:cubicBezTo>
                    <a:pt x="84" y="79"/>
                    <a:pt x="91" y="72"/>
                    <a:pt x="99" y="66"/>
                  </a:cubicBezTo>
                  <a:cubicBezTo>
                    <a:pt x="96" y="68"/>
                    <a:pt x="92" y="73"/>
                    <a:pt x="89" y="76"/>
                  </a:cubicBezTo>
                  <a:cubicBezTo>
                    <a:pt x="86" y="80"/>
                    <a:pt x="83" y="83"/>
                    <a:pt x="80" y="87"/>
                  </a:cubicBezTo>
                  <a:cubicBezTo>
                    <a:pt x="76" y="91"/>
                    <a:pt x="73" y="94"/>
                    <a:pt x="70" y="98"/>
                  </a:cubicBezTo>
                  <a:cubicBezTo>
                    <a:pt x="67" y="102"/>
                    <a:pt x="63" y="104"/>
                    <a:pt x="60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5" y="107"/>
                    <a:pt x="51" y="107"/>
                    <a:pt x="46" y="107"/>
                  </a:cubicBezTo>
                  <a:close/>
                  <a:moveTo>
                    <a:pt x="61" y="108"/>
                  </a:moveTo>
                  <a:cubicBezTo>
                    <a:pt x="67" y="103"/>
                    <a:pt x="72" y="98"/>
                    <a:pt x="77" y="93"/>
                  </a:cubicBezTo>
                  <a:cubicBezTo>
                    <a:pt x="83" y="87"/>
                    <a:pt x="89" y="81"/>
                    <a:pt x="96" y="76"/>
                  </a:cubicBezTo>
                  <a:cubicBezTo>
                    <a:pt x="97" y="75"/>
                    <a:pt x="98" y="74"/>
                    <a:pt x="99" y="72"/>
                  </a:cubicBezTo>
                  <a:cubicBezTo>
                    <a:pt x="100" y="72"/>
                    <a:pt x="101" y="71"/>
                    <a:pt x="102" y="70"/>
                  </a:cubicBezTo>
                  <a:cubicBezTo>
                    <a:pt x="101" y="71"/>
                    <a:pt x="100" y="72"/>
                    <a:pt x="100" y="73"/>
                  </a:cubicBezTo>
                  <a:cubicBezTo>
                    <a:pt x="97" y="76"/>
                    <a:pt x="94" y="79"/>
                    <a:pt x="92" y="82"/>
                  </a:cubicBezTo>
                  <a:cubicBezTo>
                    <a:pt x="87" y="87"/>
                    <a:pt x="82" y="92"/>
                    <a:pt x="78" y="97"/>
                  </a:cubicBezTo>
                  <a:cubicBezTo>
                    <a:pt x="75" y="101"/>
                    <a:pt x="71" y="104"/>
                    <a:pt x="68" y="108"/>
                  </a:cubicBezTo>
                  <a:cubicBezTo>
                    <a:pt x="66" y="108"/>
                    <a:pt x="63" y="108"/>
                    <a:pt x="61" y="108"/>
                  </a:cubicBezTo>
                  <a:close/>
                  <a:moveTo>
                    <a:pt x="100" y="79"/>
                  </a:moveTo>
                  <a:cubicBezTo>
                    <a:pt x="101" y="78"/>
                    <a:pt x="102" y="77"/>
                    <a:pt x="104" y="76"/>
                  </a:cubicBezTo>
                  <a:cubicBezTo>
                    <a:pt x="107" y="73"/>
                    <a:pt x="103" y="77"/>
                    <a:pt x="102" y="77"/>
                  </a:cubicBezTo>
                  <a:cubicBezTo>
                    <a:pt x="99" y="81"/>
                    <a:pt x="95" y="85"/>
                    <a:pt x="92" y="88"/>
                  </a:cubicBezTo>
                  <a:cubicBezTo>
                    <a:pt x="90" y="91"/>
                    <a:pt x="87" y="94"/>
                    <a:pt x="85" y="97"/>
                  </a:cubicBezTo>
                  <a:cubicBezTo>
                    <a:pt x="82" y="101"/>
                    <a:pt x="79" y="104"/>
                    <a:pt x="75" y="107"/>
                  </a:cubicBezTo>
                  <a:cubicBezTo>
                    <a:pt x="75" y="108"/>
                    <a:pt x="75" y="108"/>
                    <a:pt x="76" y="108"/>
                  </a:cubicBezTo>
                  <a:cubicBezTo>
                    <a:pt x="86" y="101"/>
                    <a:pt x="93" y="91"/>
                    <a:pt x="102" y="82"/>
                  </a:cubicBezTo>
                  <a:cubicBezTo>
                    <a:pt x="104" y="80"/>
                    <a:pt x="106" y="78"/>
                    <a:pt x="108" y="76"/>
                  </a:cubicBezTo>
                  <a:cubicBezTo>
                    <a:pt x="106" y="78"/>
                    <a:pt x="104" y="81"/>
                    <a:pt x="101" y="84"/>
                  </a:cubicBezTo>
                  <a:cubicBezTo>
                    <a:pt x="97" y="89"/>
                    <a:pt x="92" y="96"/>
                    <a:pt x="87" y="101"/>
                  </a:cubicBezTo>
                  <a:cubicBezTo>
                    <a:pt x="86" y="103"/>
                    <a:pt x="85" y="104"/>
                    <a:pt x="84" y="105"/>
                  </a:cubicBezTo>
                  <a:cubicBezTo>
                    <a:pt x="84" y="106"/>
                    <a:pt x="83" y="106"/>
                    <a:pt x="83" y="107"/>
                  </a:cubicBezTo>
                  <a:cubicBezTo>
                    <a:pt x="82" y="107"/>
                    <a:pt x="82" y="108"/>
                    <a:pt x="82" y="108"/>
                  </a:cubicBezTo>
                  <a:cubicBezTo>
                    <a:pt x="82" y="108"/>
                    <a:pt x="81" y="109"/>
                    <a:pt x="81" y="109"/>
                  </a:cubicBezTo>
                  <a:cubicBezTo>
                    <a:pt x="77" y="109"/>
                    <a:pt x="73" y="108"/>
                    <a:pt x="69" y="108"/>
                  </a:cubicBezTo>
                  <a:cubicBezTo>
                    <a:pt x="73" y="104"/>
                    <a:pt x="78" y="99"/>
                    <a:pt x="82" y="94"/>
                  </a:cubicBezTo>
                  <a:cubicBezTo>
                    <a:pt x="87" y="89"/>
                    <a:pt x="93" y="83"/>
                    <a:pt x="100" y="79"/>
                  </a:cubicBezTo>
                  <a:close/>
                  <a:moveTo>
                    <a:pt x="86" y="109"/>
                  </a:moveTo>
                  <a:cubicBezTo>
                    <a:pt x="84" y="109"/>
                    <a:pt x="83" y="109"/>
                    <a:pt x="82" y="109"/>
                  </a:cubicBezTo>
                  <a:cubicBezTo>
                    <a:pt x="82" y="109"/>
                    <a:pt x="82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5" y="106"/>
                    <a:pt x="87" y="103"/>
                    <a:pt x="90" y="101"/>
                  </a:cubicBezTo>
                  <a:cubicBezTo>
                    <a:pt x="95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9" y="83"/>
                  </a:cubicBezTo>
                  <a:cubicBezTo>
                    <a:pt x="109" y="82"/>
                    <a:pt x="112" y="79"/>
                    <a:pt x="110" y="82"/>
                  </a:cubicBezTo>
                  <a:cubicBezTo>
                    <a:pt x="108" y="85"/>
                    <a:pt x="105" y="88"/>
                    <a:pt x="103" y="91"/>
                  </a:cubicBezTo>
                  <a:cubicBezTo>
                    <a:pt x="98" y="97"/>
                    <a:pt x="93" y="102"/>
                    <a:pt x="88" y="107"/>
                  </a:cubicBezTo>
                  <a:cubicBezTo>
                    <a:pt x="88" y="108"/>
                    <a:pt x="88" y="108"/>
                    <a:pt x="89" y="108"/>
                  </a:cubicBezTo>
                  <a:cubicBezTo>
                    <a:pt x="97" y="102"/>
                    <a:pt x="103" y="95"/>
                    <a:pt x="110" y="88"/>
                  </a:cubicBezTo>
                  <a:cubicBezTo>
                    <a:pt x="111" y="87"/>
                    <a:pt x="113" y="86"/>
                    <a:pt x="113" y="85"/>
                  </a:cubicBezTo>
                  <a:cubicBezTo>
                    <a:pt x="112" y="87"/>
                    <a:pt x="110" y="90"/>
                    <a:pt x="108" y="92"/>
                  </a:cubicBezTo>
                  <a:cubicBezTo>
                    <a:pt x="104" y="96"/>
                    <a:pt x="101" y="100"/>
                    <a:pt x="98" y="104"/>
                  </a:cubicBezTo>
                  <a:cubicBezTo>
                    <a:pt x="97" y="105"/>
                    <a:pt x="97" y="105"/>
                    <a:pt x="96" y="106"/>
                  </a:cubicBezTo>
                  <a:cubicBezTo>
                    <a:pt x="95" y="107"/>
                    <a:pt x="94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0" y="109"/>
                    <a:pt x="87" y="109"/>
                    <a:pt x="86" y="109"/>
                  </a:cubicBezTo>
                  <a:close/>
                  <a:moveTo>
                    <a:pt x="115" y="94"/>
                  </a:moveTo>
                  <a:cubicBezTo>
                    <a:pt x="115" y="94"/>
                    <a:pt x="115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2" y="109"/>
                    <a:pt x="101" y="109"/>
                    <a:pt x="100" y="109"/>
                  </a:cubicBezTo>
                  <a:cubicBezTo>
                    <a:pt x="105" y="105"/>
                    <a:pt x="109" y="100"/>
                    <a:pt x="114" y="95"/>
                  </a:cubicBezTo>
                  <a:cubicBezTo>
                    <a:pt x="114" y="95"/>
                    <a:pt x="117" y="91"/>
                    <a:pt x="115" y="94"/>
                  </a:cubicBezTo>
                  <a:close/>
                  <a:moveTo>
                    <a:pt x="112" y="99"/>
                  </a:moveTo>
                  <a:cubicBezTo>
                    <a:pt x="110" y="102"/>
                    <a:pt x="108" y="104"/>
                    <a:pt x="106" y="106"/>
                  </a:cubicBezTo>
                  <a:cubicBezTo>
                    <a:pt x="101" y="110"/>
                    <a:pt x="107" y="104"/>
                    <a:pt x="108" y="103"/>
                  </a:cubicBezTo>
                  <a:cubicBezTo>
                    <a:pt x="110" y="101"/>
                    <a:pt x="111" y="100"/>
                    <a:pt x="112" y="99"/>
                  </a:cubicBezTo>
                  <a:close/>
                  <a:moveTo>
                    <a:pt x="99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4" y="109"/>
                    <a:pt x="95" y="109"/>
                    <a:pt x="95" y="108"/>
                  </a:cubicBezTo>
                  <a:cubicBezTo>
                    <a:pt x="96" y="107"/>
                    <a:pt x="97" y="106"/>
                    <a:pt x="99" y="105"/>
                  </a:cubicBezTo>
                  <a:cubicBezTo>
                    <a:pt x="102" y="101"/>
                    <a:pt x="106" y="97"/>
                    <a:pt x="109" y="93"/>
                  </a:cubicBezTo>
                  <a:cubicBezTo>
                    <a:pt x="110" y="93"/>
                    <a:pt x="116" y="87"/>
                    <a:pt x="114" y="90"/>
                  </a:cubicBezTo>
                  <a:cubicBezTo>
                    <a:pt x="112" y="93"/>
                    <a:pt x="110" y="95"/>
                    <a:pt x="108" y="97"/>
                  </a:cubicBezTo>
                  <a:cubicBezTo>
                    <a:pt x="105" y="101"/>
                    <a:pt x="102" y="105"/>
                    <a:pt x="99" y="109"/>
                  </a:cubicBezTo>
                  <a:close/>
                  <a:moveTo>
                    <a:pt x="104" y="108"/>
                  </a:moveTo>
                  <a:cubicBezTo>
                    <a:pt x="108" y="105"/>
                    <a:pt x="112" y="101"/>
                    <a:pt x="115" y="96"/>
                  </a:cubicBezTo>
                  <a:cubicBezTo>
                    <a:pt x="115" y="96"/>
                    <a:pt x="115" y="96"/>
                    <a:pt x="116" y="96"/>
                  </a:cubicBezTo>
                  <a:cubicBezTo>
                    <a:pt x="116" y="95"/>
                    <a:pt x="117" y="95"/>
                    <a:pt x="117" y="95"/>
                  </a:cubicBezTo>
                  <a:cubicBezTo>
                    <a:pt x="117" y="95"/>
                    <a:pt x="116" y="95"/>
                    <a:pt x="116" y="96"/>
                  </a:cubicBezTo>
                  <a:cubicBezTo>
                    <a:pt x="115" y="97"/>
                    <a:pt x="114" y="98"/>
                    <a:pt x="113" y="100"/>
                  </a:cubicBezTo>
                  <a:cubicBezTo>
                    <a:pt x="111" y="103"/>
                    <a:pt x="109" y="105"/>
                    <a:pt x="106" y="108"/>
                  </a:cubicBezTo>
                  <a:cubicBezTo>
                    <a:pt x="105" y="108"/>
                    <a:pt x="104" y="108"/>
                    <a:pt x="104" y="108"/>
                  </a:cubicBezTo>
                  <a:close/>
                  <a:moveTo>
                    <a:pt x="110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10" y="105"/>
                    <a:pt x="113" y="102"/>
                    <a:pt x="115" y="100"/>
                  </a:cubicBezTo>
                  <a:cubicBezTo>
                    <a:pt x="116" y="99"/>
                    <a:pt x="119" y="95"/>
                    <a:pt x="117" y="99"/>
                  </a:cubicBezTo>
                  <a:cubicBezTo>
                    <a:pt x="115" y="102"/>
                    <a:pt x="113" y="105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4" y="104"/>
                  </a:moveTo>
                  <a:cubicBezTo>
                    <a:pt x="116" y="102"/>
                    <a:pt x="118" y="99"/>
                    <a:pt x="119" y="96"/>
                  </a:cubicBezTo>
                  <a:cubicBezTo>
                    <a:pt x="119" y="96"/>
                    <a:pt x="118" y="95"/>
                    <a:pt x="118" y="96"/>
                  </a:cubicBezTo>
                  <a:cubicBezTo>
                    <a:pt x="117" y="97"/>
                    <a:pt x="116" y="98"/>
                    <a:pt x="115" y="99"/>
                  </a:cubicBezTo>
                  <a:cubicBezTo>
                    <a:pt x="116" y="97"/>
                    <a:pt x="117" y="95"/>
                    <a:pt x="118" y="93"/>
                  </a:cubicBezTo>
                  <a:cubicBezTo>
                    <a:pt x="118" y="93"/>
                    <a:pt x="118" y="92"/>
                    <a:pt x="117" y="93"/>
                  </a:cubicBezTo>
                  <a:cubicBezTo>
                    <a:pt x="117" y="93"/>
                    <a:pt x="116" y="94"/>
                    <a:pt x="116" y="94"/>
                  </a:cubicBezTo>
                  <a:cubicBezTo>
                    <a:pt x="116" y="93"/>
                    <a:pt x="117" y="93"/>
                    <a:pt x="117" y="92"/>
                  </a:cubicBezTo>
                  <a:cubicBezTo>
                    <a:pt x="117" y="91"/>
                    <a:pt x="117" y="91"/>
                    <a:pt x="116" y="91"/>
                  </a:cubicBezTo>
                  <a:cubicBezTo>
                    <a:pt x="113" y="94"/>
                    <a:pt x="110" y="98"/>
                    <a:pt x="107" y="101"/>
                  </a:cubicBezTo>
                  <a:cubicBezTo>
                    <a:pt x="106" y="103"/>
                    <a:pt x="104" y="104"/>
                    <a:pt x="102" y="106"/>
                  </a:cubicBezTo>
                  <a:cubicBezTo>
                    <a:pt x="102" y="106"/>
                    <a:pt x="102" y="107"/>
                    <a:pt x="101" y="107"/>
                  </a:cubicBezTo>
                  <a:cubicBezTo>
                    <a:pt x="104" y="104"/>
                    <a:pt x="106" y="100"/>
                    <a:pt x="109" y="97"/>
                  </a:cubicBezTo>
                  <a:cubicBezTo>
                    <a:pt x="111" y="95"/>
                    <a:pt x="114" y="92"/>
                    <a:pt x="116" y="88"/>
                  </a:cubicBezTo>
                  <a:cubicBezTo>
                    <a:pt x="116" y="88"/>
                    <a:pt x="115" y="88"/>
                    <a:pt x="115" y="88"/>
                  </a:cubicBezTo>
                  <a:cubicBezTo>
                    <a:pt x="110" y="91"/>
                    <a:pt x="106" y="96"/>
                    <a:pt x="102" y="100"/>
                  </a:cubicBezTo>
                  <a:cubicBezTo>
                    <a:pt x="102" y="99"/>
                    <a:pt x="103" y="99"/>
                    <a:pt x="103" y="99"/>
                  </a:cubicBezTo>
                  <a:cubicBezTo>
                    <a:pt x="107" y="93"/>
                    <a:pt x="112" y="89"/>
                    <a:pt x="115" y="84"/>
                  </a:cubicBezTo>
                  <a:cubicBezTo>
                    <a:pt x="115" y="83"/>
                    <a:pt x="114" y="83"/>
                    <a:pt x="114" y="83"/>
                  </a:cubicBezTo>
                  <a:cubicBezTo>
                    <a:pt x="110" y="87"/>
                    <a:pt x="106" y="90"/>
                    <a:pt x="103" y="94"/>
                  </a:cubicBezTo>
                  <a:cubicBezTo>
                    <a:pt x="98" y="98"/>
                    <a:pt x="94" y="102"/>
                    <a:pt x="90" y="107"/>
                  </a:cubicBezTo>
                  <a:cubicBezTo>
                    <a:pt x="98" y="98"/>
                    <a:pt x="106" y="90"/>
                    <a:pt x="112" y="80"/>
                  </a:cubicBezTo>
                  <a:cubicBezTo>
                    <a:pt x="112" y="79"/>
                    <a:pt x="112" y="79"/>
                    <a:pt x="112" y="79"/>
                  </a:cubicBezTo>
                  <a:cubicBezTo>
                    <a:pt x="106" y="83"/>
                    <a:pt x="102" y="88"/>
                    <a:pt x="97" y="93"/>
                  </a:cubicBezTo>
                  <a:cubicBezTo>
                    <a:pt x="95" y="95"/>
                    <a:pt x="92" y="97"/>
                    <a:pt x="89" y="100"/>
                  </a:cubicBezTo>
                  <a:cubicBezTo>
                    <a:pt x="96" y="92"/>
                    <a:pt x="103" y="83"/>
                    <a:pt x="110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14" y="80"/>
                    <a:pt x="118" y="87"/>
                    <a:pt x="119" y="93"/>
                  </a:cubicBezTo>
                  <a:cubicBezTo>
                    <a:pt x="119" y="99"/>
                    <a:pt x="117" y="102"/>
                    <a:pt x="114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3" y="91"/>
                    <a:pt x="85" y="99"/>
                  </a:cubicBezTo>
                  <a:cubicBezTo>
                    <a:pt x="86" y="97"/>
                    <a:pt x="88" y="95"/>
                    <a:pt x="89" y="93"/>
                  </a:cubicBezTo>
                  <a:cubicBezTo>
                    <a:pt x="95" y="86"/>
                    <a:pt x="101" y="80"/>
                    <a:pt x="106" y="74"/>
                  </a:cubicBezTo>
                  <a:cubicBezTo>
                    <a:pt x="107" y="74"/>
                    <a:pt x="106" y="73"/>
                    <a:pt x="106" y="73"/>
                  </a:cubicBezTo>
                  <a:cubicBezTo>
                    <a:pt x="99" y="78"/>
                    <a:pt x="93" y="83"/>
                    <a:pt x="87" y="88"/>
                  </a:cubicBezTo>
                  <a:cubicBezTo>
                    <a:pt x="88" y="87"/>
                    <a:pt x="88" y="87"/>
                    <a:pt x="89" y="86"/>
                  </a:cubicBezTo>
                  <a:cubicBezTo>
                    <a:pt x="93" y="80"/>
                    <a:pt x="100" y="76"/>
                    <a:pt x="103" y="69"/>
                  </a:cubicBezTo>
                  <a:cubicBezTo>
                    <a:pt x="103" y="69"/>
                    <a:pt x="103" y="68"/>
                    <a:pt x="102" y="69"/>
                  </a:cubicBezTo>
                  <a:cubicBezTo>
                    <a:pt x="96" y="75"/>
                    <a:pt x="89" y="82"/>
                    <a:pt x="82" y="88"/>
                  </a:cubicBezTo>
                  <a:cubicBezTo>
                    <a:pt x="78" y="91"/>
                    <a:pt x="75" y="94"/>
                    <a:pt x="72" y="97"/>
                  </a:cubicBezTo>
                  <a:cubicBezTo>
                    <a:pt x="72" y="97"/>
                    <a:pt x="72" y="96"/>
                    <a:pt x="72" y="96"/>
                  </a:cubicBezTo>
                  <a:cubicBezTo>
                    <a:pt x="75" y="92"/>
                    <a:pt x="79" y="89"/>
                    <a:pt x="82" y="85"/>
                  </a:cubicBezTo>
                  <a:cubicBezTo>
                    <a:pt x="88" y="79"/>
                    <a:pt x="95" y="73"/>
                    <a:pt x="100" y="65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2"/>
                  </a:moveTo>
                  <a:cubicBezTo>
                    <a:pt x="48" y="30"/>
                    <a:pt x="44" y="17"/>
                    <a:pt x="37" y="5"/>
                  </a:cubicBezTo>
                  <a:cubicBezTo>
                    <a:pt x="48" y="3"/>
                    <a:pt x="59" y="5"/>
                    <a:pt x="70" y="4"/>
                  </a:cubicBezTo>
                  <a:cubicBezTo>
                    <a:pt x="64" y="14"/>
                    <a:pt x="62" y="23"/>
                    <a:pt x="67" y="33"/>
                  </a:cubicBezTo>
                  <a:cubicBezTo>
                    <a:pt x="73" y="45"/>
                    <a:pt x="86" y="53"/>
                    <a:pt x="96" y="62"/>
                  </a:cubicBezTo>
                  <a:cubicBezTo>
                    <a:pt x="96" y="62"/>
                    <a:pt x="97" y="62"/>
                    <a:pt x="97" y="62"/>
                  </a:cubicBezTo>
                  <a:cubicBezTo>
                    <a:pt x="96" y="63"/>
                    <a:pt x="95" y="63"/>
                    <a:pt x="94" y="64"/>
                  </a:cubicBezTo>
                  <a:cubicBezTo>
                    <a:pt x="91" y="67"/>
                    <a:pt x="85" y="63"/>
                    <a:pt x="81" y="62"/>
                  </a:cubicBezTo>
                  <a:cubicBezTo>
                    <a:pt x="74" y="60"/>
                    <a:pt x="69" y="67"/>
                    <a:pt x="64" y="71"/>
                  </a:cubicBezTo>
                  <a:cubicBezTo>
                    <a:pt x="55" y="77"/>
                    <a:pt x="50" y="65"/>
                    <a:pt x="44" y="61"/>
                  </a:cubicBezTo>
                  <a:cubicBezTo>
                    <a:pt x="38" y="57"/>
                    <a:pt x="33" y="58"/>
                    <a:pt x="27" y="60"/>
                  </a:cubicBezTo>
                  <a:cubicBezTo>
                    <a:pt x="32" y="54"/>
                    <a:pt x="36" y="48"/>
                    <a:pt x="40" y="42"/>
                  </a:cubicBezTo>
                  <a:close/>
                  <a:moveTo>
                    <a:pt x="16" y="75"/>
                  </a:moveTo>
                  <a:cubicBezTo>
                    <a:pt x="19" y="72"/>
                    <a:pt x="23" y="70"/>
                    <a:pt x="26" y="67"/>
                  </a:cubicBezTo>
                  <a:cubicBezTo>
                    <a:pt x="28" y="66"/>
                    <a:pt x="30" y="64"/>
                    <a:pt x="32" y="63"/>
                  </a:cubicBezTo>
                  <a:cubicBezTo>
                    <a:pt x="34" y="62"/>
                    <a:pt x="35" y="62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5" y="63"/>
                    <a:pt x="35" y="63"/>
                  </a:cubicBezTo>
                  <a:cubicBezTo>
                    <a:pt x="30" y="68"/>
                    <a:pt x="24" y="72"/>
                    <a:pt x="18" y="76"/>
                  </a:cubicBezTo>
                  <a:cubicBezTo>
                    <a:pt x="15" y="78"/>
                    <a:pt x="13" y="81"/>
                    <a:pt x="11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98"/>
            <p:cNvSpPr>
              <a:spLocks noEditPoints="1"/>
            </p:cNvSpPr>
            <p:nvPr/>
          </p:nvSpPr>
          <p:spPr bwMode="auto">
            <a:xfrm>
              <a:off x="8462963" y="5586413"/>
              <a:ext cx="461963" cy="425450"/>
            </a:xfrm>
            <a:custGeom>
              <a:avLst/>
              <a:gdLst>
                <a:gd name="T0" fmla="*/ 102 w 123"/>
                <a:gd name="T1" fmla="*/ 63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5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6 h 113"/>
                <a:gd name="T16" fmla="*/ 76 w 123"/>
                <a:gd name="T17" fmla="*/ 65 h 113"/>
                <a:gd name="T18" fmla="*/ 38 w 123"/>
                <a:gd name="T19" fmla="*/ 105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2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4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0 h 113"/>
                <a:gd name="T100" fmla="*/ 102 w 123"/>
                <a:gd name="T101" fmla="*/ 99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09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2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3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59" y="1"/>
                    <a:pt x="47" y="0"/>
                    <a:pt x="35" y="2"/>
                  </a:cubicBezTo>
                  <a:cubicBezTo>
                    <a:pt x="34" y="2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10" y="110"/>
                    <a:pt x="20" y="110"/>
                    <a:pt x="27" y="110"/>
                  </a:cubicBezTo>
                  <a:close/>
                  <a:moveTo>
                    <a:pt x="22" y="65"/>
                  </a:moveTo>
                  <a:cubicBezTo>
                    <a:pt x="23" y="65"/>
                    <a:pt x="23" y="65"/>
                    <a:pt x="24" y="64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4"/>
                    <a:pt x="22" y="67"/>
                    <a:pt x="19" y="70"/>
                  </a:cubicBezTo>
                  <a:cubicBezTo>
                    <a:pt x="20" y="68"/>
                    <a:pt x="21" y="67"/>
                    <a:pt x="22" y="65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0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4"/>
                  </a:cubicBezTo>
                  <a:cubicBezTo>
                    <a:pt x="27" y="70"/>
                    <a:pt x="33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4" y="78"/>
                    <a:pt x="76" y="84"/>
                  </a:cubicBezTo>
                  <a:cubicBezTo>
                    <a:pt x="73" y="88"/>
                    <a:pt x="69" y="91"/>
                    <a:pt x="65" y="95"/>
                  </a:cubicBezTo>
                  <a:cubicBezTo>
                    <a:pt x="68" y="92"/>
                    <a:pt x="71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6"/>
                  </a:cubicBezTo>
                  <a:cubicBezTo>
                    <a:pt x="56" y="96"/>
                    <a:pt x="56" y="96"/>
                    <a:pt x="57" y="96"/>
                  </a:cubicBezTo>
                  <a:cubicBezTo>
                    <a:pt x="60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2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4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40" y="103"/>
                    <a:pt x="42" y="101"/>
                    <a:pt x="44" y="100"/>
                  </a:cubicBezTo>
                  <a:cubicBezTo>
                    <a:pt x="47" y="96"/>
                    <a:pt x="51" y="92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6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4"/>
                    <a:pt x="61" y="77"/>
                    <a:pt x="58" y="80"/>
                  </a:cubicBezTo>
                  <a:cubicBezTo>
                    <a:pt x="58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6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4" y="90"/>
                    <a:pt x="30" y="92"/>
                    <a:pt x="27" y="94"/>
                  </a:cubicBezTo>
                  <a:cubicBezTo>
                    <a:pt x="24" y="97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3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8"/>
                    <a:pt x="52" y="73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1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4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2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69"/>
                    <a:pt x="50" y="71"/>
                    <a:pt x="51" y="72"/>
                  </a:cubicBezTo>
                  <a:cubicBezTo>
                    <a:pt x="36" y="79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6"/>
                    <a:pt x="18" y="95"/>
                  </a:cubicBezTo>
                  <a:cubicBezTo>
                    <a:pt x="22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6" y="68"/>
                  </a:moveTo>
                  <a:cubicBezTo>
                    <a:pt x="45" y="68"/>
                    <a:pt x="45" y="68"/>
                    <a:pt x="45" y="69"/>
                  </a:cubicBezTo>
                  <a:cubicBezTo>
                    <a:pt x="38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4"/>
                  </a:cubicBezTo>
                  <a:cubicBezTo>
                    <a:pt x="11" y="96"/>
                    <a:pt x="9" y="97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4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6" y="68"/>
                    <a:pt x="46" y="68"/>
                    <a:pt x="46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6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8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3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8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4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6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0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5"/>
                    <a:pt x="39" y="75"/>
                    <a:pt x="39" y="74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1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7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7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6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5"/>
                    <a:pt x="60" y="77"/>
                    <a:pt x="59" y="78"/>
                  </a:cubicBezTo>
                  <a:cubicBezTo>
                    <a:pt x="55" y="81"/>
                    <a:pt x="52" y="84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9" y="107"/>
                    <a:pt x="29" y="106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1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4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7" y="98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8" y="107"/>
                    <a:pt x="37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0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6"/>
                    <a:pt x="45" y="107"/>
                  </a:cubicBezTo>
                  <a:cubicBezTo>
                    <a:pt x="44" y="107"/>
                    <a:pt x="42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6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1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1"/>
                    <a:pt x="74" y="85"/>
                    <a:pt x="71" y="88"/>
                  </a:cubicBezTo>
                  <a:cubicBezTo>
                    <a:pt x="65" y="93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6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1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6" y="68"/>
                    <a:pt x="92" y="72"/>
                    <a:pt x="89" y="75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7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6"/>
                    <a:pt x="82" y="92"/>
                    <a:pt x="77" y="97"/>
                  </a:cubicBezTo>
                  <a:cubicBezTo>
                    <a:pt x="74" y="100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0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7"/>
                  </a:cubicBezTo>
                  <a:cubicBezTo>
                    <a:pt x="85" y="100"/>
                    <a:pt x="93" y="90"/>
                    <a:pt x="101" y="82"/>
                  </a:cubicBezTo>
                  <a:cubicBezTo>
                    <a:pt x="103" y="80"/>
                    <a:pt x="106" y="77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3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7"/>
                  </a:cubicBezTo>
                  <a:cubicBezTo>
                    <a:pt x="96" y="102"/>
                    <a:pt x="103" y="94"/>
                    <a:pt x="109" y="87"/>
                  </a:cubicBezTo>
                  <a:cubicBezTo>
                    <a:pt x="110" y="86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6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3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7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4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10" y="94"/>
                    <a:pt x="108" y="96"/>
                  </a:cubicBezTo>
                  <a:cubicBezTo>
                    <a:pt x="104" y="100"/>
                    <a:pt x="102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5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6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6"/>
                    <a:pt x="108" y="106"/>
                  </a:cubicBezTo>
                  <a:cubicBezTo>
                    <a:pt x="110" y="104"/>
                    <a:pt x="112" y="102"/>
                    <a:pt x="115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8" y="95"/>
                  </a:cubicBezTo>
                  <a:cubicBezTo>
                    <a:pt x="116" y="96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2"/>
                    <a:pt x="117" y="92"/>
                    <a:pt x="117" y="92"/>
                  </a:cubicBezTo>
                  <a:cubicBezTo>
                    <a:pt x="117" y="93"/>
                    <a:pt x="116" y="93"/>
                    <a:pt x="116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0"/>
                  </a:cubicBezTo>
                  <a:cubicBezTo>
                    <a:pt x="105" y="102"/>
                    <a:pt x="104" y="104"/>
                    <a:pt x="102" y="105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3"/>
                    <a:pt x="105" y="100"/>
                    <a:pt x="108" y="97"/>
                  </a:cubicBezTo>
                  <a:cubicBezTo>
                    <a:pt x="111" y="94"/>
                    <a:pt x="113" y="91"/>
                    <a:pt x="115" y="88"/>
                  </a:cubicBezTo>
                  <a:cubicBezTo>
                    <a:pt x="115" y="88"/>
                    <a:pt x="115" y="87"/>
                    <a:pt x="115" y="87"/>
                  </a:cubicBezTo>
                  <a:cubicBezTo>
                    <a:pt x="110" y="91"/>
                    <a:pt x="106" y="95"/>
                    <a:pt x="102" y="99"/>
                  </a:cubicBezTo>
                  <a:cubicBezTo>
                    <a:pt x="102" y="99"/>
                    <a:pt x="102" y="99"/>
                    <a:pt x="103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2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90" y="106"/>
                  </a:cubicBezTo>
                  <a:cubicBezTo>
                    <a:pt x="97" y="98"/>
                    <a:pt x="106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2"/>
                    <a:pt x="102" y="88"/>
                    <a:pt x="97" y="92"/>
                  </a:cubicBezTo>
                  <a:cubicBezTo>
                    <a:pt x="94" y="95"/>
                    <a:pt x="92" y="97"/>
                    <a:pt x="89" y="100"/>
                  </a:cubicBezTo>
                  <a:cubicBezTo>
                    <a:pt x="96" y="91"/>
                    <a:pt x="102" y="82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100" y="81"/>
                    <a:pt x="92" y="90"/>
                    <a:pt x="84" y="98"/>
                  </a:cubicBezTo>
                  <a:cubicBezTo>
                    <a:pt x="86" y="96"/>
                    <a:pt x="87" y="94"/>
                    <a:pt x="89" y="92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5" y="93"/>
                    <a:pt x="71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5" y="92"/>
                    <a:pt x="79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100" y="65"/>
                  </a:cubicBezTo>
                  <a:cubicBezTo>
                    <a:pt x="103" y="67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2" y="23"/>
                    <a:pt x="67" y="33"/>
                  </a:cubicBezTo>
                  <a:cubicBezTo>
                    <a:pt x="73" y="44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50" y="64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6" y="67"/>
                  </a:cubicBezTo>
                  <a:cubicBezTo>
                    <a:pt x="27" y="65"/>
                    <a:pt x="30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5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99"/>
            <p:cNvSpPr>
              <a:spLocks noEditPoints="1"/>
            </p:cNvSpPr>
            <p:nvPr/>
          </p:nvSpPr>
          <p:spPr bwMode="auto">
            <a:xfrm>
              <a:off x="7178675" y="5116513"/>
              <a:ext cx="458788" cy="428625"/>
            </a:xfrm>
            <a:custGeom>
              <a:avLst/>
              <a:gdLst>
                <a:gd name="T0" fmla="*/ 102 w 122"/>
                <a:gd name="T1" fmla="*/ 64 h 114"/>
                <a:gd name="T2" fmla="*/ 35 w 122"/>
                <a:gd name="T3" fmla="*/ 3 h 114"/>
                <a:gd name="T4" fmla="*/ 5 w 122"/>
                <a:gd name="T5" fmla="*/ 103 h 114"/>
                <a:gd name="T6" fmla="*/ 22 w 122"/>
                <a:gd name="T7" fmla="*/ 66 h 114"/>
                <a:gd name="T8" fmla="*/ 39 w 122"/>
                <a:gd name="T9" fmla="*/ 62 h 114"/>
                <a:gd name="T10" fmla="*/ 97 w 122"/>
                <a:gd name="T11" fmla="*/ 65 h 114"/>
                <a:gd name="T12" fmla="*/ 93 w 122"/>
                <a:gd name="T13" fmla="*/ 68 h 114"/>
                <a:gd name="T14" fmla="*/ 56 w 122"/>
                <a:gd name="T15" fmla="*/ 97 h 114"/>
                <a:gd name="T16" fmla="*/ 75 w 122"/>
                <a:gd name="T17" fmla="*/ 65 h 114"/>
                <a:gd name="T18" fmla="*/ 37 w 122"/>
                <a:gd name="T19" fmla="*/ 106 h 114"/>
                <a:gd name="T20" fmla="*/ 58 w 122"/>
                <a:gd name="T21" fmla="*/ 80 h 114"/>
                <a:gd name="T22" fmla="*/ 27 w 122"/>
                <a:gd name="T23" fmla="*/ 95 h 114"/>
                <a:gd name="T24" fmla="*/ 51 w 122"/>
                <a:gd name="T25" fmla="*/ 73 h 114"/>
                <a:gd name="T26" fmla="*/ 38 w 122"/>
                <a:gd name="T27" fmla="*/ 92 h 114"/>
                <a:gd name="T28" fmla="*/ 11 w 122"/>
                <a:gd name="T29" fmla="*/ 102 h 114"/>
                <a:gd name="T30" fmla="*/ 44 w 122"/>
                <a:gd name="T31" fmla="*/ 70 h 114"/>
                <a:gd name="T32" fmla="*/ 46 w 122"/>
                <a:gd name="T33" fmla="*/ 68 h 114"/>
                <a:gd name="T34" fmla="*/ 6 w 122"/>
                <a:gd name="T35" fmla="*/ 93 h 114"/>
                <a:gd name="T36" fmla="*/ 35 w 122"/>
                <a:gd name="T37" fmla="*/ 65 h 114"/>
                <a:gd name="T38" fmla="*/ 8 w 122"/>
                <a:gd name="T39" fmla="*/ 87 h 114"/>
                <a:gd name="T40" fmla="*/ 6 w 122"/>
                <a:gd name="T41" fmla="*/ 100 h 114"/>
                <a:gd name="T42" fmla="*/ 39 w 122"/>
                <a:gd name="T43" fmla="*/ 75 h 114"/>
                <a:gd name="T44" fmla="*/ 50 w 122"/>
                <a:gd name="T45" fmla="*/ 74 h 114"/>
                <a:gd name="T46" fmla="*/ 10 w 122"/>
                <a:gd name="T47" fmla="*/ 104 h 114"/>
                <a:gd name="T48" fmla="*/ 39 w 122"/>
                <a:gd name="T49" fmla="*/ 90 h 114"/>
                <a:gd name="T50" fmla="*/ 58 w 122"/>
                <a:gd name="T51" fmla="*/ 78 h 114"/>
                <a:gd name="T52" fmla="*/ 50 w 122"/>
                <a:gd name="T53" fmla="*/ 89 h 114"/>
                <a:gd name="T54" fmla="*/ 35 w 122"/>
                <a:gd name="T55" fmla="*/ 107 h 114"/>
                <a:gd name="T56" fmla="*/ 45 w 122"/>
                <a:gd name="T57" fmla="*/ 92 h 114"/>
                <a:gd name="T58" fmla="*/ 76 w 122"/>
                <a:gd name="T59" fmla="*/ 70 h 114"/>
                <a:gd name="T60" fmla="*/ 45 w 122"/>
                <a:gd name="T61" fmla="*/ 107 h 114"/>
                <a:gd name="T62" fmla="*/ 87 w 122"/>
                <a:gd name="T63" fmla="*/ 68 h 114"/>
                <a:gd name="T64" fmla="*/ 57 w 122"/>
                <a:gd name="T65" fmla="*/ 104 h 114"/>
                <a:gd name="T66" fmla="*/ 59 w 122"/>
                <a:gd name="T67" fmla="*/ 107 h 114"/>
                <a:gd name="T68" fmla="*/ 99 w 122"/>
                <a:gd name="T69" fmla="*/ 72 h 114"/>
                <a:gd name="T70" fmla="*/ 60 w 122"/>
                <a:gd name="T71" fmla="*/ 107 h 114"/>
                <a:gd name="T72" fmla="*/ 75 w 122"/>
                <a:gd name="T73" fmla="*/ 107 h 114"/>
                <a:gd name="T74" fmla="*/ 83 w 122"/>
                <a:gd name="T75" fmla="*/ 105 h 114"/>
                <a:gd name="T76" fmla="*/ 99 w 122"/>
                <a:gd name="T77" fmla="*/ 79 h 114"/>
                <a:gd name="T78" fmla="*/ 105 w 122"/>
                <a:gd name="T79" fmla="*/ 86 h 114"/>
                <a:gd name="T80" fmla="*/ 109 w 122"/>
                <a:gd name="T81" fmla="*/ 88 h 114"/>
                <a:gd name="T82" fmla="*/ 92 w 122"/>
                <a:gd name="T83" fmla="*/ 109 h 114"/>
                <a:gd name="T84" fmla="*/ 99 w 122"/>
                <a:gd name="T85" fmla="*/ 109 h 114"/>
                <a:gd name="T86" fmla="*/ 111 w 122"/>
                <a:gd name="T87" fmla="*/ 99 h 114"/>
                <a:gd name="T88" fmla="*/ 109 w 122"/>
                <a:gd name="T89" fmla="*/ 93 h 114"/>
                <a:gd name="T90" fmla="*/ 115 w 122"/>
                <a:gd name="T91" fmla="*/ 96 h 114"/>
                <a:gd name="T92" fmla="*/ 109 w 122"/>
                <a:gd name="T93" fmla="*/ 106 h 114"/>
                <a:gd name="T94" fmla="*/ 116 w 122"/>
                <a:gd name="T95" fmla="*/ 99 h 114"/>
                <a:gd name="T96" fmla="*/ 114 w 122"/>
                <a:gd name="T97" fmla="*/ 99 h 114"/>
                <a:gd name="T98" fmla="*/ 106 w 122"/>
                <a:gd name="T99" fmla="*/ 101 h 114"/>
                <a:gd name="T100" fmla="*/ 101 w 122"/>
                <a:gd name="T101" fmla="*/ 100 h 114"/>
                <a:gd name="T102" fmla="*/ 111 w 122"/>
                <a:gd name="T103" fmla="*/ 80 h 114"/>
                <a:gd name="T104" fmla="*/ 118 w 122"/>
                <a:gd name="T105" fmla="*/ 93 h 114"/>
                <a:gd name="T106" fmla="*/ 105 w 122"/>
                <a:gd name="T107" fmla="*/ 73 h 114"/>
                <a:gd name="T108" fmla="*/ 71 w 122"/>
                <a:gd name="T109" fmla="*/ 97 h 114"/>
                <a:gd name="T110" fmla="*/ 39 w 122"/>
                <a:gd name="T111" fmla="*/ 42 h 114"/>
                <a:gd name="T112" fmla="*/ 93 w 122"/>
                <a:gd name="T113" fmla="*/ 64 h 114"/>
                <a:gd name="T114" fmla="*/ 15 w 122"/>
                <a:gd name="T115" fmla="*/ 75 h 114"/>
                <a:gd name="T116" fmla="*/ 17 w 122"/>
                <a:gd name="T117" fmla="*/ 7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" h="114">
                  <a:moveTo>
                    <a:pt x="27" y="111"/>
                  </a:moveTo>
                  <a:cubicBezTo>
                    <a:pt x="31" y="111"/>
                    <a:pt x="36" y="110"/>
                    <a:pt x="41" y="110"/>
                  </a:cubicBezTo>
                  <a:cubicBezTo>
                    <a:pt x="49" y="110"/>
                    <a:pt x="57" y="110"/>
                    <a:pt x="65" y="111"/>
                  </a:cubicBezTo>
                  <a:cubicBezTo>
                    <a:pt x="78" y="112"/>
                    <a:pt x="91" y="114"/>
                    <a:pt x="104" y="111"/>
                  </a:cubicBezTo>
                  <a:cubicBezTo>
                    <a:pt x="113" y="109"/>
                    <a:pt x="122" y="102"/>
                    <a:pt x="121" y="92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3" y="56"/>
                    <a:pt x="84" y="48"/>
                    <a:pt x="75" y="40"/>
                  </a:cubicBezTo>
                  <a:cubicBezTo>
                    <a:pt x="70" y="35"/>
                    <a:pt x="66" y="29"/>
                    <a:pt x="66" y="22"/>
                  </a:cubicBezTo>
                  <a:cubicBezTo>
                    <a:pt x="66" y="15"/>
                    <a:pt x="69" y="9"/>
                    <a:pt x="72" y="4"/>
                  </a:cubicBezTo>
                  <a:cubicBezTo>
                    <a:pt x="73" y="3"/>
                    <a:pt x="72" y="3"/>
                    <a:pt x="72" y="2"/>
                  </a:cubicBezTo>
                  <a:cubicBezTo>
                    <a:pt x="72" y="2"/>
                    <a:pt x="71" y="1"/>
                    <a:pt x="71" y="1"/>
                  </a:cubicBezTo>
                  <a:cubicBezTo>
                    <a:pt x="58" y="2"/>
                    <a:pt x="47" y="0"/>
                    <a:pt x="35" y="3"/>
                  </a:cubicBezTo>
                  <a:cubicBezTo>
                    <a:pt x="34" y="3"/>
                    <a:pt x="33" y="4"/>
                    <a:pt x="34" y="5"/>
                  </a:cubicBezTo>
                  <a:cubicBezTo>
                    <a:pt x="33" y="5"/>
                    <a:pt x="33" y="6"/>
                    <a:pt x="34" y="6"/>
                  </a:cubicBezTo>
                  <a:cubicBezTo>
                    <a:pt x="37" y="12"/>
                    <a:pt x="41" y="18"/>
                    <a:pt x="41" y="26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4" y="58"/>
                    <a:pt x="17" y="67"/>
                    <a:pt x="10" y="78"/>
                  </a:cubicBezTo>
                  <a:cubicBezTo>
                    <a:pt x="5" y="85"/>
                    <a:pt x="0" y="95"/>
                    <a:pt x="5" y="103"/>
                  </a:cubicBezTo>
                  <a:cubicBezTo>
                    <a:pt x="9" y="110"/>
                    <a:pt x="19" y="111"/>
                    <a:pt x="27" y="111"/>
                  </a:cubicBezTo>
                  <a:close/>
                  <a:moveTo>
                    <a:pt x="22" y="66"/>
                  </a:moveTo>
                  <a:cubicBezTo>
                    <a:pt x="22" y="66"/>
                    <a:pt x="23" y="65"/>
                    <a:pt x="23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5" y="65"/>
                    <a:pt x="22" y="67"/>
                    <a:pt x="19" y="70"/>
                  </a:cubicBezTo>
                  <a:cubicBezTo>
                    <a:pt x="20" y="69"/>
                    <a:pt x="21" y="67"/>
                    <a:pt x="22" y="66"/>
                  </a:cubicBezTo>
                  <a:close/>
                  <a:moveTo>
                    <a:pt x="31" y="62"/>
                  </a:moveTo>
                  <a:cubicBezTo>
                    <a:pt x="32" y="61"/>
                    <a:pt x="33" y="61"/>
                    <a:pt x="35" y="61"/>
                  </a:cubicBezTo>
                  <a:cubicBezTo>
                    <a:pt x="31" y="62"/>
                    <a:pt x="28" y="64"/>
                    <a:pt x="25" y="67"/>
                  </a:cubicBezTo>
                  <a:cubicBezTo>
                    <a:pt x="27" y="65"/>
                    <a:pt x="29" y="63"/>
                    <a:pt x="31" y="62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39" y="62"/>
                  </a:cubicBezTo>
                  <a:cubicBezTo>
                    <a:pt x="35" y="64"/>
                    <a:pt x="32" y="66"/>
                    <a:pt x="28" y="69"/>
                  </a:cubicBezTo>
                  <a:cubicBezTo>
                    <a:pt x="22" y="74"/>
                    <a:pt x="16" y="79"/>
                    <a:pt x="10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4" y="80"/>
                    <a:pt x="17" y="77"/>
                    <a:pt x="20" y="75"/>
                  </a:cubicBezTo>
                  <a:cubicBezTo>
                    <a:pt x="26" y="71"/>
                    <a:pt x="32" y="66"/>
                    <a:pt x="38" y="61"/>
                  </a:cubicBezTo>
                  <a:close/>
                  <a:moveTo>
                    <a:pt x="97" y="65"/>
                  </a:moveTo>
                  <a:cubicBezTo>
                    <a:pt x="90" y="72"/>
                    <a:pt x="83" y="78"/>
                    <a:pt x="76" y="85"/>
                  </a:cubicBezTo>
                  <a:cubicBezTo>
                    <a:pt x="72" y="88"/>
                    <a:pt x="68" y="91"/>
                    <a:pt x="64" y="95"/>
                  </a:cubicBezTo>
                  <a:cubicBezTo>
                    <a:pt x="67" y="92"/>
                    <a:pt x="70" y="89"/>
                    <a:pt x="73" y="87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8" y="68"/>
                    <a:pt x="89" y="68"/>
                    <a:pt x="89" y="68"/>
                  </a:cubicBezTo>
                  <a:cubicBezTo>
                    <a:pt x="90" y="69"/>
                    <a:pt x="92" y="68"/>
                    <a:pt x="93" y="68"/>
                  </a:cubicBezTo>
                  <a:cubicBezTo>
                    <a:pt x="94" y="68"/>
                    <a:pt x="96" y="65"/>
                    <a:pt x="97" y="65"/>
                  </a:cubicBezTo>
                  <a:close/>
                  <a:moveTo>
                    <a:pt x="82" y="66"/>
                  </a:moveTo>
                  <a:cubicBezTo>
                    <a:pt x="84" y="66"/>
                    <a:pt x="85" y="67"/>
                    <a:pt x="87" y="68"/>
                  </a:cubicBezTo>
                  <a:cubicBezTo>
                    <a:pt x="84" y="71"/>
                    <a:pt x="81" y="74"/>
                    <a:pt x="77" y="77"/>
                  </a:cubicBezTo>
                  <a:cubicBezTo>
                    <a:pt x="73" y="80"/>
                    <a:pt x="70" y="84"/>
                    <a:pt x="66" y="87"/>
                  </a:cubicBezTo>
                  <a:cubicBezTo>
                    <a:pt x="62" y="90"/>
                    <a:pt x="59" y="94"/>
                    <a:pt x="56" y="97"/>
                  </a:cubicBezTo>
                  <a:cubicBezTo>
                    <a:pt x="56" y="97"/>
                    <a:pt x="56" y="96"/>
                    <a:pt x="56" y="96"/>
                  </a:cubicBezTo>
                  <a:cubicBezTo>
                    <a:pt x="59" y="93"/>
                    <a:pt x="63" y="89"/>
                    <a:pt x="66" y="86"/>
                  </a:cubicBezTo>
                  <a:cubicBezTo>
                    <a:pt x="69" y="82"/>
                    <a:pt x="71" y="78"/>
                    <a:pt x="74" y="75"/>
                  </a:cubicBezTo>
                  <a:cubicBezTo>
                    <a:pt x="77" y="72"/>
                    <a:pt x="80" y="69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lose/>
                  <a:moveTo>
                    <a:pt x="75" y="65"/>
                  </a:moveTo>
                  <a:cubicBezTo>
                    <a:pt x="77" y="65"/>
                    <a:pt x="78" y="65"/>
                    <a:pt x="80" y="65"/>
                  </a:cubicBezTo>
                  <a:cubicBezTo>
                    <a:pt x="80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6"/>
                  </a:cubicBezTo>
                  <a:cubicBezTo>
                    <a:pt x="38" y="106"/>
                    <a:pt x="37" y="106"/>
                    <a:pt x="37" y="106"/>
                  </a:cubicBezTo>
                  <a:cubicBezTo>
                    <a:pt x="39" y="104"/>
                    <a:pt x="41" y="102"/>
                    <a:pt x="43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2" y="82"/>
                    <a:pt x="69" y="73"/>
                    <a:pt x="75" y="65"/>
                  </a:cubicBezTo>
                  <a:close/>
                  <a:moveTo>
                    <a:pt x="73" y="67"/>
                  </a:moveTo>
                  <a:cubicBezTo>
                    <a:pt x="71" y="69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1"/>
                    <a:pt x="57" y="81"/>
                    <a:pt x="56" y="82"/>
                  </a:cubicBezTo>
                  <a:cubicBezTo>
                    <a:pt x="58" y="79"/>
                    <a:pt x="61" y="77"/>
                    <a:pt x="63" y="74"/>
                  </a:cubicBezTo>
                  <a:cubicBezTo>
                    <a:pt x="67" y="72"/>
                    <a:pt x="69" y="69"/>
                    <a:pt x="73" y="67"/>
                  </a:cubicBezTo>
                  <a:close/>
                  <a:moveTo>
                    <a:pt x="53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5"/>
                  </a:cubicBezTo>
                  <a:cubicBezTo>
                    <a:pt x="23" y="98"/>
                    <a:pt x="20" y="102"/>
                    <a:pt x="16" y="104"/>
                  </a:cubicBezTo>
                  <a:cubicBezTo>
                    <a:pt x="14" y="106"/>
                    <a:pt x="16" y="105"/>
                    <a:pt x="16" y="104"/>
                  </a:cubicBezTo>
                  <a:cubicBezTo>
                    <a:pt x="18" y="102"/>
                    <a:pt x="20" y="101"/>
                    <a:pt x="22" y="99"/>
                  </a:cubicBezTo>
                  <a:cubicBezTo>
                    <a:pt x="25" y="96"/>
                    <a:pt x="29" y="93"/>
                    <a:pt x="32" y="90"/>
                  </a:cubicBezTo>
                  <a:cubicBezTo>
                    <a:pt x="39" y="85"/>
                    <a:pt x="45" y="79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4" y="75"/>
                    <a:pt x="57" y="76"/>
                    <a:pt x="60" y="75"/>
                  </a:cubicBezTo>
                  <a:cubicBezTo>
                    <a:pt x="55" y="79"/>
                    <a:pt x="51" y="82"/>
                    <a:pt x="46" y="86"/>
                  </a:cubicBezTo>
                  <a:cubicBezTo>
                    <a:pt x="40" y="91"/>
                    <a:pt x="33" y="97"/>
                    <a:pt x="27" y="103"/>
                  </a:cubicBezTo>
                  <a:cubicBezTo>
                    <a:pt x="27" y="103"/>
                    <a:pt x="23" y="106"/>
                    <a:pt x="24" y="106"/>
                  </a:cubicBezTo>
                  <a:cubicBezTo>
                    <a:pt x="25" y="104"/>
                    <a:pt x="27" y="102"/>
                    <a:pt x="29" y="101"/>
                  </a:cubicBezTo>
                  <a:cubicBezTo>
                    <a:pt x="32" y="97"/>
                    <a:pt x="35" y="95"/>
                    <a:pt x="38" y="92"/>
                  </a:cubicBezTo>
                  <a:cubicBezTo>
                    <a:pt x="41" y="89"/>
                    <a:pt x="44" y="86"/>
                    <a:pt x="47" y="83"/>
                  </a:cubicBezTo>
                  <a:cubicBezTo>
                    <a:pt x="49" y="80"/>
                    <a:pt x="52" y="78"/>
                    <a:pt x="54" y="75"/>
                  </a:cubicBezTo>
                  <a:cubicBezTo>
                    <a:pt x="54" y="75"/>
                    <a:pt x="54" y="74"/>
                    <a:pt x="53" y="74"/>
                  </a:cubicBezTo>
                  <a:close/>
                  <a:moveTo>
                    <a:pt x="47" y="68"/>
                  </a:moveTo>
                  <a:cubicBezTo>
                    <a:pt x="48" y="70"/>
                    <a:pt x="49" y="71"/>
                    <a:pt x="51" y="72"/>
                  </a:cubicBezTo>
                  <a:cubicBezTo>
                    <a:pt x="36" y="80"/>
                    <a:pt x="25" y="93"/>
                    <a:pt x="11" y="102"/>
                  </a:cubicBezTo>
                  <a:cubicBezTo>
                    <a:pt x="8" y="104"/>
                    <a:pt x="13" y="100"/>
                    <a:pt x="13" y="100"/>
                  </a:cubicBezTo>
                  <a:cubicBezTo>
                    <a:pt x="15" y="98"/>
                    <a:pt x="16" y="97"/>
                    <a:pt x="18" y="96"/>
                  </a:cubicBezTo>
                  <a:cubicBezTo>
                    <a:pt x="21" y="93"/>
                    <a:pt x="24" y="90"/>
                    <a:pt x="28" y="87"/>
                  </a:cubicBezTo>
                  <a:cubicBezTo>
                    <a:pt x="34" y="81"/>
                    <a:pt x="40" y="74"/>
                    <a:pt x="47" y="68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4" y="70"/>
                  </a:cubicBezTo>
                  <a:cubicBezTo>
                    <a:pt x="37" y="76"/>
                    <a:pt x="30" y="81"/>
                    <a:pt x="23" y="87"/>
                  </a:cubicBezTo>
                  <a:cubicBezTo>
                    <a:pt x="19" y="90"/>
                    <a:pt x="16" y="92"/>
                    <a:pt x="12" y="95"/>
                  </a:cubicBezTo>
                  <a:cubicBezTo>
                    <a:pt x="10" y="96"/>
                    <a:pt x="9" y="98"/>
                    <a:pt x="7" y="99"/>
                  </a:cubicBezTo>
                  <a:cubicBezTo>
                    <a:pt x="8" y="98"/>
                    <a:pt x="9" y="97"/>
                    <a:pt x="10" y="96"/>
                  </a:cubicBezTo>
                  <a:cubicBezTo>
                    <a:pt x="21" y="84"/>
                    <a:pt x="35" y="78"/>
                    <a:pt x="44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5" y="69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4"/>
                    <a:pt x="24" y="79"/>
                  </a:cubicBezTo>
                  <a:cubicBezTo>
                    <a:pt x="21" y="81"/>
                    <a:pt x="18" y="84"/>
                    <a:pt x="15" y="87"/>
                  </a:cubicBezTo>
                  <a:cubicBezTo>
                    <a:pt x="12" y="89"/>
                    <a:pt x="8" y="92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0" y="74"/>
                    <a:pt x="41" y="63"/>
                  </a:cubicBezTo>
                  <a:cubicBezTo>
                    <a:pt x="42" y="63"/>
                    <a:pt x="42" y="64"/>
                    <a:pt x="43" y="64"/>
                  </a:cubicBezTo>
                  <a:close/>
                  <a:moveTo>
                    <a:pt x="8" y="87"/>
                  </a:moveTo>
                  <a:cubicBezTo>
                    <a:pt x="13" y="82"/>
                    <a:pt x="19" y="77"/>
                    <a:pt x="25" y="73"/>
                  </a:cubicBezTo>
                  <a:cubicBezTo>
                    <a:pt x="28" y="70"/>
                    <a:pt x="31" y="68"/>
                    <a:pt x="35" y="65"/>
                  </a:cubicBezTo>
                  <a:cubicBezTo>
                    <a:pt x="36" y="64"/>
                    <a:pt x="37" y="64"/>
                    <a:pt x="39" y="63"/>
                  </a:cubicBezTo>
                  <a:cubicBezTo>
                    <a:pt x="39" y="62"/>
                    <a:pt x="39" y="62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3"/>
                    <a:pt x="39" y="63"/>
                    <a:pt x="39" y="64"/>
                  </a:cubicBezTo>
                  <a:cubicBezTo>
                    <a:pt x="29" y="74"/>
                    <a:pt x="16" y="82"/>
                    <a:pt x="6" y="92"/>
                  </a:cubicBezTo>
                  <a:cubicBezTo>
                    <a:pt x="6" y="91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8"/>
                    <a:pt x="30" y="75"/>
                    <a:pt x="34" y="72"/>
                  </a:cubicBezTo>
                  <a:cubicBezTo>
                    <a:pt x="36" y="70"/>
                    <a:pt x="38" y="69"/>
                    <a:pt x="40" y="68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39" y="69"/>
                    <a:pt x="40" y="68"/>
                  </a:cubicBezTo>
                  <a:cubicBezTo>
                    <a:pt x="30" y="80"/>
                    <a:pt x="16" y="87"/>
                    <a:pt x="6" y="100"/>
                  </a:cubicBezTo>
                  <a:cubicBezTo>
                    <a:pt x="5" y="98"/>
                    <a:pt x="5" y="96"/>
                    <a:pt x="6" y="94"/>
                  </a:cubicBezTo>
                  <a:cubicBezTo>
                    <a:pt x="12" y="91"/>
                    <a:pt x="17" y="86"/>
                    <a:pt x="22" y="81"/>
                  </a:cubicBezTo>
                  <a:close/>
                  <a:moveTo>
                    <a:pt x="6" y="101"/>
                  </a:moveTo>
                  <a:cubicBezTo>
                    <a:pt x="13" y="95"/>
                    <a:pt x="20" y="90"/>
                    <a:pt x="27" y="84"/>
                  </a:cubicBezTo>
                  <a:cubicBezTo>
                    <a:pt x="31" y="82"/>
                    <a:pt x="34" y="79"/>
                    <a:pt x="37" y="76"/>
                  </a:cubicBezTo>
                  <a:cubicBezTo>
                    <a:pt x="38" y="76"/>
                    <a:pt x="38" y="75"/>
                    <a:pt x="39" y="75"/>
                  </a:cubicBezTo>
                  <a:cubicBezTo>
                    <a:pt x="35" y="79"/>
                    <a:pt x="30" y="84"/>
                    <a:pt x="26" y="88"/>
                  </a:cubicBezTo>
                  <a:cubicBezTo>
                    <a:pt x="20" y="93"/>
                    <a:pt x="14" y="97"/>
                    <a:pt x="9" y="104"/>
                  </a:cubicBezTo>
                  <a:cubicBezTo>
                    <a:pt x="8" y="103"/>
                    <a:pt x="7" y="102"/>
                    <a:pt x="6" y="101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7" y="75"/>
                    <a:pt x="50" y="73"/>
                    <a:pt x="50" y="74"/>
                  </a:cubicBezTo>
                  <a:cubicBezTo>
                    <a:pt x="48" y="75"/>
                    <a:pt x="46" y="77"/>
                    <a:pt x="45" y="78"/>
                  </a:cubicBezTo>
                  <a:cubicBezTo>
                    <a:pt x="41" y="82"/>
                    <a:pt x="38" y="85"/>
                    <a:pt x="34" y="88"/>
                  </a:cubicBezTo>
                  <a:cubicBezTo>
                    <a:pt x="27" y="94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2" y="105"/>
                    <a:pt x="11" y="105"/>
                    <a:pt x="10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4" y="106"/>
                  </a:moveTo>
                  <a:cubicBezTo>
                    <a:pt x="21" y="103"/>
                    <a:pt x="26" y="97"/>
                    <a:pt x="31" y="92"/>
                  </a:cubicBezTo>
                  <a:cubicBezTo>
                    <a:pt x="38" y="88"/>
                    <a:pt x="43" y="82"/>
                    <a:pt x="49" y="78"/>
                  </a:cubicBezTo>
                  <a:cubicBezTo>
                    <a:pt x="50" y="77"/>
                    <a:pt x="52" y="76"/>
                    <a:pt x="53" y="76"/>
                  </a:cubicBezTo>
                  <a:cubicBezTo>
                    <a:pt x="51" y="78"/>
                    <a:pt x="49" y="80"/>
                    <a:pt x="47" y="81"/>
                  </a:cubicBezTo>
                  <a:cubicBezTo>
                    <a:pt x="44" y="84"/>
                    <a:pt x="42" y="87"/>
                    <a:pt x="39" y="90"/>
                  </a:cubicBezTo>
                  <a:cubicBezTo>
                    <a:pt x="34" y="95"/>
                    <a:pt x="27" y="100"/>
                    <a:pt x="22" y="106"/>
                  </a:cubicBezTo>
                  <a:cubicBezTo>
                    <a:pt x="22" y="107"/>
                    <a:pt x="22" y="107"/>
                    <a:pt x="23" y="107"/>
                  </a:cubicBezTo>
                  <a:cubicBezTo>
                    <a:pt x="29" y="103"/>
                    <a:pt x="34" y="97"/>
                    <a:pt x="40" y="92"/>
                  </a:cubicBezTo>
                  <a:cubicBezTo>
                    <a:pt x="47" y="86"/>
                    <a:pt x="54" y="80"/>
                    <a:pt x="62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1" y="76"/>
                    <a:pt x="59" y="77"/>
                    <a:pt x="58" y="78"/>
                  </a:cubicBezTo>
                  <a:cubicBezTo>
                    <a:pt x="55" y="82"/>
                    <a:pt x="52" y="85"/>
                    <a:pt x="48" y="88"/>
                  </a:cubicBezTo>
                  <a:cubicBezTo>
                    <a:pt x="42" y="94"/>
                    <a:pt x="34" y="100"/>
                    <a:pt x="28" y="106"/>
                  </a:cubicBezTo>
                  <a:cubicBezTo>
                    <a:pt x="28" y="107"/>
                    <a:pt x="28" y="107"/>
                    <a:pt x="29" y="107"/>
                  </a:cubicBezTo>
                  <a:cubicBezTo>
                    <a:pt x="29" y="107"/>
                    <a:pt x="29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7" y="101"/>
                    <a:pt x="44" y="95"/>
                    <a:pt x="50" y="89"/>
                  </a:cubicBezTo>
                  <a:cubicBezTo>
                    <a:pt x="54" y="85"/>
                    <a:pt x="58" y="81"/>
                    <a:pt x="62" y="78"/>
                  </a:cubicBezTo>
                  <a:cubicBezTo>
                    <a:pt x="65" y="76"/>
                    <a:pt x="67" y="73"/>
                    <a:pt x="70" y="71"/>
                  </a:cubicBezTo>
                  <a:cubicBezTo>
                    <a:pt x="69" y="72"/>
                    <a:pt x="69" y="72"/>
                    <a:pt x="68" y="73"/>
                  </a:cubicBezTo>
                  <a:cubicBezTo>
                    <a:pt x="65" y="77"/>
                    <a:pt x="62" y="81"/>
                    <a:pt x="58" y="85"/>
                  </a:cubicBezTo>
                  <a:cubicBezTo>
                    <a:pt x="51" y="93"/>
                    <a:pt x="43" y="99"/>
                    <a:pt x="35" y="107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28" y="108"/>
                    <a:pt x="21" y="108"/>
                    <a:pt x="14" y="106"/>
                  </a:cubicBezTo>
                  <a:close/>
                  <a:moveTo>
                    <a:pt x="47" y="90"/>
                  </a:moveTo>
                  <a:cubicBezTo>
                    <a:pt x="43" y="94"/>
                    <a:pt x="40" y="97"/>
                    <a:pt x="36" y="100"/>
                  </a:cubicBezTo>
                  <a:cubicBezTo>
                    <a:pt x="35" y="101"/>
                    <a:pt x="34" y="102"/>
                    <a:pt x="32" y="103"/>
                  </a:cubicBezTo>
                  <a:cubicBezTo>
                    <a:pt x="33" y="103"/>
                    <a:pt x="33" y="103"/>
                    <a:pt x="33" y="102"/>
                  </a:cubicBezTo>
                  <a:cubicBezTo>
                    <a:pt x="37" y="99"/>
                    <a:pt x="41" y="96"/>
                    <a:pt x="45" y="92"/>
                  </a:cubicBezTo>
                  <a:cubicBezTo>
                    <a:pt x="45" y="92"/>
                    <a:pt x="46" y="91"/>
                    <a:pt x="47" y="90"/>
                  </a:cubicBezTo>
                  <a:close/>
                  <a:moveTo>
                    <a:pt x="39" y="107"/>
                  </a:moveTo>
                  <a:cubicBezTo>
                    <a:pt x="38" y="107"/>
                    <a:pt x="37" y="107"/>
                    <a:pt x="36" y="107"/>
                  </a:cubicBezTo>
                  <a:cubicBezTo>
                    <a:pt x="39" y="106"/>
                    <a:pt x="41" y="103"/>
                    <a:pt x="44" y="101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8"/>
                    <a:pt x="81" y="67"/>
                  </a:cubicBezTo>
                  <a:cubicBezTo>
                    <a:pt x="79" y="69"/>
                    <a:pt x="77" y="71"/>
                    <a:pt x="75" y="73"/>
                  </a:cubicBezTo>
                  <a:cubicBezTo>
                    <a:pt x="72" y="77"/>
                    <a:pt x="69" y="81"/>
                    <a:pt x="66" y="84"/>
                  </a:cubicBezTo>
                  <a:cubicBezTo>
                    <a:pt x="63" y="88"/>
                    <a:pt x="60" y="91"/>
                    <a:pt x="57" y="94"/>
                  </a:cubicBezTo>
                  <a:cubicBezTo>
                    <a:pt x="53" y="99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39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49" y="105"/>
                    <a:pt x="51" y="102"/>
                    <a:pt x="54" y="99"/>
                  </a:cubicBezTo>
                  <a:cubicBezTo>
                    <a:pt x="58" y="96"/>
                    <a:pt x="61" y="92"/>
                    <a:pt x="65" y="89"/>
                  </a:cubicBezTo>
                  <a:cubicBezTo>
                    <a:pt x="73" y="82"/>
                    <a:pt x="80" y="75"/>
                    <a:pt x="87" y="68"/>
                  </a:cubicBezTo>
                  <a:cubicBezTo>
                    <a:pt x="85" y="71"/>
                    <a:pt x="82" y="75"/>
                    <a:pt x="80" y="79"/>
                  </a:cubicBezTo>
                  <a:cubicBezTo>
                    <a:pt x="77" y="82"/>
                    <a:pt x="74" y="85"/>
                    <a:pt x="70" y="88"/>
                  </a:cubicBezTo>
                  <a:cubicBezTo>
                    <a:pt x="64" y="94"/>
                    <a:pt x="58" y="100"/>
                    <a:pt x="54" y="106"/>
                  </a:cubicBezTo>
                  <a:cubicBezTo>
                    <a:pt x="53" y="107"/>
                    <a:pt x="54" y="107"/>
                    <a:pt x="54" y="107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2" y="98"/>
                    <a:pt x="69" y="92"/>
                    <a:pt x="75" y="86"/>
                  </a:cubicBezTo>
                  <a:cubicBezTo>
                    <a:pt x="83" y="79"/>
                    <a:pt x="90" y="72"/>
                    <a:pt x="98" y="66"/>
                  </a:cubicBezTo>
                  <a:cubicBezTo>
                    <a:pt x="95" y="68"/>
                    <a:pt x="91" y="73"/>
                    <a:pt x="89" y="76"/>
                  </a:cubicBezTo>
                  <a:cubicBezTo>
                    <a:pt x="85" y="80"/>
                    <a:pt x="82" y="83"/>
                    <a:pt x="79" y="87"/>
                  </a:cubicBezTo>
                  <a:cubicBezTo>
                    <a:pt x="75" y="91"/>
                    <a:pt x="72" y="94"/>
                    <a:pt x="69" y="98"/>
                  </a:cubicBezTo>
                  <a:cubicBezTo>
                    <a:pt x="66" y="102"/>
                    <a:pt x="62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4" y="107"/>
                    <a:pt x="50" y="107"/>
                    <a:pt x="45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8"/>
                    <a:pt x="76" y="93"/>
                  </a:cubicBezTo>
                  <a:cubicBezTo>
                    <a:pt x="83" y="87"/>
                    <a:pt x="89" y="81"/>
                    <a:pt x="95" y="76"/>
                  </a:cubicBezTo>
                  <a:cubicBezTo>
                    <a:pt x="96" y="75"/>
                    <a:pt x="97" y="74"/>
                    <a:pt x="99" y="72"/>
                  </a:cubicBezTo>
                  <a:cubicBezTo>
                    <a:pt x="99" y="72"/>
                    <a:pt x="100" y="71"/>
                    <a:pt x="101" y="70"/>
                  </a:cubicBezTo>
                  <a:cubicBezTo>
                    <a:pt x="100" y="71"/>
                    <a:pt x="100" y="72"/>
                    <a:pt x="99" y="73"/>
                  </a:cubicBezTo>
                  <a:cubicBezTo>
                    <a:pt x="96" y="76"/>
                    <a:pt x="93" y="79"/>
                    <a:pt x="91" y="82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8"/>
                    <a:pt x="63" y="108"/>
                    <a:pt x="60" y="107"/>
                  </a:cubicBezTo>
                  <a:close/>
                  <a:moveTo>
                    <a:pt x="99" y="79"/>
                  </a:moveTo>
                  <a:cubicBezTo>
                    <a:pt x="100" y="78"/>
                    <a:pt x="101" y="77"/>
                    <a:pt x="103" y="76"/>
                  </a:cubicBezTo>
                  <a:cubicBezTo>
                    <a:pt x="106" y="73"/>
                    <a:pt x="102" y="77"/>
                    <a:pt x="101" y="77"/>
                  </a:cubicBezTo>
                  <a:cubicBezTo>
                    <a:pt x="98" y="81"/>
                    <a:pt x="95" y="85"/>
                    <a:pt x="91" y="88"/>
                  </a:cubicBezTo>
                  <a:cubicBezTo>
                    <a:pt x="89" y="91"/>
                    <a:pt x="87" y="94"/>
                    <a:pt x="84" y="97"/>
                  </a:cubicBezTo>
                  <a:cubicBezTo>
                    <a:pt x="81" y="101"/>
                    <a:pt x="78" y="104"/>
                    <a:pt x="75" y="107"/>
                  </a:cubicBezTo>
                  <a:cubicBezTo>
                    <a:pt x="74" y="108"/>
                    <a:pt x="75" y="108"/>
                    <a:pt x="75" y="108"/>
                  </a:cubicBezTo>
                  <a:cubicBezTo>
                    <a:pt x="85" y="101"/>
                    <a:pt x="92" y="91"/>
                    <a:pt x="101" y="82"/>
                  </a:cubicBezTo>
                  <a:cubicBezTo>
                    <a:pt x="103" y="80"/>
                    <a:pt x="105" y="78"/>
                    <a:pt x="107" y="76"/>
                  </a:cubicBezTo>
                  <a:cubicBezTo>
                    <a:pt x="105" y="78"/>
                    <a:pt x="103" y="81"/>
                    <a:pt x="101" y="84"/>
                  </a:cubicBezTo>
                  <a:cubicBezTo>
                    <a:pt x="96" y="89"/>
                    <a:pt x="91" y="96"/>
                    <a:pt x="87" y="101"/>
                  </a:cubicBezTo>
                  <a:cubicBezTo>
                    <a:pt x="86" y="103"/>
                    <a:pt x="84" y="104"/>
                    <a:pt x="83" y="105"/>
                  </a:cubicBezTo>
                  <a:cubicBezTo>
                    <a:pt x="83" y="106"/>
                    <a:pt x="83" y="106"/>
                    <a:pt x="82" y="107"/>
                  </a:cubicBezTo>
                  <a:cubicBezTo>
                    <a:pt x="81" y="107"/>
                    <a:pt x="81" y="108"/>
                    <a:pt x="81" y="108"/>
                  </a:cubicBezTo>
                  <a:cubicBezTo>
                    <a:pt x="81" y="108"/>
                    <a:pt x="80" y="109"/>
                    <a:pt x="80" y="109"/>
                  </a:cubicBezTo>
                  <a:cubicBezTo>
                    <a:pt x="76" y="109"/>
                    <a:pt x="72" y="108"/>
                    <a:pt x="68" y="108"/>
                  </a:cubicBezTo>
                  <a:cubicBezTo>
                    <a:pt x="73" y="104"/>
                    <a:pt x="77" y="99"/>
                    <a:pt x="81" y="94"/>
                  </a:cubicBezTo>
                  <a:cubicBezTo>
                    <a:pt x="87" y="89"/>
                    <a:pt x="92" y="83"/>
                    <a:pt x="99" y="79"/>
                  </a:cubicBezTo>
                  <a:close/>
                  <a:moveTo>
                    <a:pt x="85" y="109"/>
                  </a:moveTo>
                  <a:cubicBezTo>
                    <a:pt x="84" y="109"/>
                    <a:pt x="82" y="109"/>
                    <a:pt x="81" y="109"/>
                  </a:cubicBezTo>
                  <a:cubicBezTo>
                    <a:pt x="81" y="109"/>
                    <a:pt x="81" y="109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6"/>
                    <a:pt x="87" y="103"/>
                    <a:pt x="89" y="101"/>
                  </a:cubicBezTo>
                  <a:cubicBezTo>
                    <a:pt x="94" y="96"/>
                    <a:pt x="100" y="91"/>
                    <a:pt x="105" y="86"/>
                  </a:cubicBezTo>
                  <a:cubicBezTo>
                    <a:pt x="106" y="85"/>
                    <a:pt x="107" y="84"/>
                    <a:pt x="108" y="83"/>
                  </a:cubicBezTo>
                  <a:cubicBezTo>
                    <a:pt x="108" y="82"/>
                    <a:pt x="111" y="79"/>
                    <a:pt x="109" y="82"/>
                  </a:cubicBezTo>
                  <a:cubicBezTo>
                    <a:pt x="107" y="85"/>
                    <a:pt x="104" y="88"/>
                    <a:pt x="102" y="91"/>
                  </a:cubicBezTo>
                  <a:cubicBezTo>
                    <a:pt x="97" y="97"/>
                    <a:pt x="92" y="102"/>
                    <a:pt x="88" y="107"/>
                  </a:cubicBezTo>
                  <a:cubicBezTo>
                    <a:pt x="87" y="108"/>
                    <a:pt x="88" y="108"/>
                    <a:pt x="88" y="108"/>
                  </a:cubicBezTo>
                  <a:cubicBezTo>
                    <a:pt x="96" y="102"/>
                    <a:pt x="102" y="95"/>
                    <a:pt x="109" y="88"/>
                  </a:cubicBezTo>
                  <a:cubicBezTo>
                    <a:pt x="110" y="87"/>
                    <a:pt x="112" y="86"/>
                    <a:pt x="113" y="85"/>
                  </a:cubicBezTo>
                  <a:cubicBezTo>
                    <a:pt x="111" y="87"/>
                    <a:pt x="109" y="90"/>
                    <a:pt x="107" y="92"/>
                  </a:cubicBezTo>
                  <a:cubicBezTo>
                    <a:pt x="103" y="96"/>
                    <a:pt x="100" y="100"/>
                    <a:pt x="97" y="104"/>
                  </a:cubicBezTo>
                  <a:cubicBezTo>
                    <a:pt x="97" y="105"/>
                    <a:pt x="96" y="105"/>
                    <a:pt x="96" y="106"/>
                  </a:cubicBezTo>
                  <a:cubicBezTo>
                    <a:pt x="94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4"/>
                  </a:moveTo>
                  <a:cubicBezTo>
                    <a:pt x="114" y="94"/>
                    <a:pt x="114" y="95"/>
                    <a:pt x="113" y="96"/>
                  </a:cubicBezTo>
                  <a:cubicBezTo>
                    <a:pt x="109" y="100"/>
                    <a:pt x="105" y="104"/>
                    <a:pt x="102" y="108"/>
                  </a:cubicBezTo>
                  <a:cubicBezTo>
                    <a:pt x="102" y="108"/>
                    <a:pt x="102" y="108"/>
                    <a:pt x="102" y="109"/>
                  </a:cubicBezTo>
                  <a:cubicBezTo>
                    <a:pt x="101" y="109"/>
                    <a:pt x="100" y="109"/>
                    <a:pt x="99" y="109"/>
                  </a:cubicBezTo>
                  <a:cubicBezTo>
                    <a:pt x="104" y="105"/>
                    <a:pt x="108" y="100"/>
                    <a:pt x="113" y="95"/>
                  </a:cubicBezTo>
                  <a:cubicBezTo>
                    <a:pt x="113" y="95"/>
                    <a:pt x="116" y="91"/>
                    <a:pt x="115" y="94"/>
                  </a:cubicBezTo>
                  <a:close/>
                  <a:moveTo>
                    <a:pt x="111" y="99"/>
                  </a:moveTo>
                  <a:cubicBezTo>
                    <a:pt x="109" y="102"/>
                    <a:pt x="107" y="104"/>
                    <a:pt x="105" y="106"/>
                  </a:cubicBezTo>
                  <a:cubicBezTo>
                    <a:pt x="100" y="110"/>
                    <a:pt x="107" y="104"/>
                    <a:pt x="108" y="103"/>
                  </a:cubicBezTo>
                  <a:cubicBezTo>
                    <a:pt x="109" y="101"/>
                    <a:pt x="110" y="100"/>
                    <a:pt x="111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4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09"/>
                    <a:pt x="94" y="109"/>
                    <a:pt x="94" y="108"/>
                  </a:cubicBezTo>
                  <a:cubicBezTo>
                    <a:pt x="96" y="107"/>
                    <a:pt x="97" y="106"/>
                    <a:pt x="98" y="105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09" y="93"/>
                    <a:pt x="115" y="87"/>
                    <a:pt x="113" y="90"/>
                  </a:cubicBezTo>
                  <a:cubicBezTo>
                    <a:pt x="111" y="93"/>
                    <a:pt x="109" y="95"/>
                    <a:pt x="107" y="97"/>
                  </a:cubicBezTo>
                  <a:cubicBezTo>
                    <a:pt x="104" y="101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7" y="105"/>
                    <a:pt x="111" y="101"/>
                    <a:pt x="114" y="96"/>
                  </a:cubicBezTo>
                  <a:cubicBezTo>
                    <a:pt x="114" y="96"/>
                    <a:pt x="115" y="96"/>
                    <a:pt x="115" y="96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6" y="95"/>
                    <a:pt x="116" y="95"/>
                    <a:pt x="115" y="96"/>
                  </a:cubicBezTo>
                  <a:cubicBezTo>
                    <a:pt x="114" y="97"/>
                    <a:pt x="114" y="98"/>
                    <a:pt x="113" y="100"/>
                  </a:cubicBezTo>
                  <a:cubicBezTo>
                    <a:pt x="111" y="103"/>
                    <a:pt x="108" y="105"/>
                    <a:pt x="105" y="108"/>
                  </a:cubicBezTo>
                  <a:cubicBezTo>
                    <a:pt x="104" y="108"/>
                    <a:pt x="104" y="108"/>
                    <a:pt x="103" y="108"/>
                  </a:cubicBezTo>
                  <a:close/>
                  <a:moveTo>
                    <a:pt x="109" y="106"/>
                  </a:moveTo>
                  <a:cubicBezTo>
                    <a:pt x="109" y="107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5"/>
                    <a:pt x="112" y="102"/>
                    <a:pt x="114" y="100"/>
                  </a:cubicBezTo>
                  <a:cubicBezTo>
                    <a:pt x="115" y="99"/>
                    <a:pt x="118" y="95"/>
                    <a:pt x="116" y="99"/>
                  </a:cubicBezTo>
                  <a:cubicBezTo>
                    <a:pt x="115" y="102"/>
                    <a:pt x="112" y="105"/>
                    <a:pt x="109" y="106"/>
                  </a:cubicBezTo>
                  <a:cubicBezTo>
                    <a:pt x="109" y="106"/>
                    <a:pt x="109" y="106"/>
                    <a:pt x="109" y="106"/>
                  </a:cubicBezTo>
                  <a:close/>
                  <a:moveTo>
                    <a:pt x="113" y="104"/>
                  </a:moveTo>
                  <a:cubicBezTo>
                    <a:pt x="115" y="102"/>
                    <a:pt x="117" y="99"/>
                    <a:pt x="118" y="96"/>
                  </a:cubicBezTo>
                  <a:cubicBezTo>
                    <a:pt x="118" y="96"/>
                    <a:pt x="117" y="95"/>
                    <a:pt x="117" y="96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6" y="95"/>
                    <a:pt x="117" y="93"/>
                  </a:cubicBezTo>
                  <a:cubicBezTo>
                    <a:pt x="117" y="93"/>
                    <a:pt x="117" y="92"/>
                    <a:pt x="117" y="93"/>
                  </a:cubicBezTo>
                  <a:cubicBezTo>
                    <a:pt x="116" y="93"/>
                    <a:pt x="116" y="94"/>
                    <a:pt x="115" y="94"/>
                  </a:cubicBezTo>
                  <a:cubicBezTo>
                    <a:pt x="116" y="93"/>
                    <a:pt x="116" y="93"/>
                    <a:pt x="116" y="92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2" y="94"/>
                    <a:pt x="109" y="98"/>
                    <a:pt x="106" y="101"/>
                  </a:cubicBezTo>
                  <a:cubicBezTo>
                    <a:pt x="105" y="103"/>
                    <a:pt x="103" y="104"/>
                    <a:pt x="102" y="106"/>
                  </a:cubicBezTo>
                  <a:cubicBezTo>
                    <a:pt x="101" y="106"/>
                    <a:pt x="101" y="107"/>
                    <a:pt x="100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0" y="95"/>
                    <a:pt x="113" y="92"/>
                    <a:pt x="115" y="88"/>
                  </a:cubicBezTo>
                  <a:cubicBezTo>
                    <a:pt x="115" y="88"/>
                    <a:pt x="115" y="88"/>
                    <a:pt x="114" y="88"/>
                  </a:cubicBezTo>
                  <a:cubicBezTo>
                    <a:pt x="109" y="91"/>
                    <a:pt x="105" y="96"/>
                    <a:pt x="101" y="100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6" y="93"/>
                    <a:pt x="111" y="89"/>
                    <a:pt x="114" y="84"/>
                  </a:cubicBezTo>
                  <a:cubicBezTo>
                    <a:pt x="114" y="83"/>
                    <a:pt x="114" y="83"/>
                    <a:pt x="113" y="83"/>
                  </a:cubicBezTo>
                  <a:cubicBezTo>
                    <a:pt x="109" y="87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7"/>
                  </a:cubicBezTo>
                  <a:cubicBezTo>
                    <a:pt x="97" y="98"/>
                    <a:pt x="105" y="90"/>
                    <a:pt x="111" y="80"/>
                  </a:cubicBezTo>
                  <a:cubicBezTo>
                    <a:pt x="112" y="79"/>
                    <a:pt x="111" y="79"/>
                    <a:pt x="111" y="79"/>
                  </a:cubicBezTo>
                  <a:cubicBezTo>
                    <a:pt x="106" y="83"/>
                    <a:pt x="101" y="88"/>
                    <a:pt x="97" y="93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5" y="92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7" y="87"/>
                    <a:pt x="118" y="93"/>
                  </a:cubicBezTo>
                  <a:cubicBezTo>
                    <a:pt x="118" y="99"/>
                    <a:pt x="116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1"/>
                    <a:pt x="84" y="99"/>
                  </a:cubicBezTo>
                  <a:cubicBezTo>
                    <a:pt x="85" y="97"/>
                    <a:pt x="87" y="95"/>
                    <a:pt x="88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4"/>
                    <a:pt x="106" y="73"/>
                    <a:pt x="105" y="73"/>
                  </a:cubicBezTo>
                  <a:cubicBezTo>
                    <a:pt x="98" y="78"/>
                    <a:pt x="92" y="83"/>
                    <a:pt x="86" y="88"/>
                  </a:cubicBezTo>
                  <a:cubicBezTo>
                    <a:pt x="87" y="87"/>
                    <a:pt x="88" y="87"/>
                    <a:pt x="88" y="86"/>
                  </a:cubicBezTo>
                  <a:cubicBezTo>
                    <a:pt x="93" y="80"/>
                    <a:pt x="100" y="76"/>
                    <a:pt x="102" y="69"/>
                  </a:cubicBezTo>
                  <a:cubicBezTo>
                    <a:pt x="102" y="69"/>
                    <a:pt x="102" y="68"/>
                    <a:pt x="102" y="69"/>
                  </a:cubicBezTo>
                  <a:cubicBezTo>
                    <a:pt x="95" y="75"/>
                    <a:pt x="88" y="82"/>
                    <a:pt x="81" y="88"/>
                  </a:cubicBezTo>
                  <a:cubicBezTo>
                    <a:pt x="78" y="91"/>
                    <a:pt x="74" y="94"/>
                    <a:pt x="71" y="97"/>
                  </a:cubicBezTo>
                  <a:cubicBezTo>
                    <a:pt x="71" y="97"/>
                    <a:pt x="71" y="96"/>
                    <a:pt x="71" y="96"/>
                  </a:cubicBezTo>
                  <a:cubicBezTo>
                    <a:pt x="75" y="92"/>
                    <a:pt x="78" y="89"/>
                    <a:pt x="81" y="85"/>
                  </a:cubicBezTo>
                  <a:cubicBezTo>
                    <a:pt x="87" y="79"/>
                    <a:pt x="94" y="73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2" y="68"/>
                    <a:pt x="106" y="71"/>
                    <a:pt x="109" y="74"/>
                  </a:cubicBezTo>
                  <a:close/>
                  <a:moveTo>
                    <a:pt x="39" y="42"/>
                  </a:moveTo>
                  <a:cubicBezTo>
                    <a:pt x="47" y="30"/>
                    <a:pt x="43" y="17"/>
                    <a:pt x="37" y="5"/>
                  </a:cubicBezTo>
                  <a:cubicBezTo>
                    <a:pt x="47" y="3"/>
                    <a:pt x="58" y="5"/>
                    <a:pt x="69" y="4"/>
                  </a:cubicBezTo>
                  <a:cubicBezTo>
                    <a:pt x="64" y="14"/>
                    <a:pt x="61" y="23"/>
                    <a:pt x="66" y="33"/>
                  </a:cubicBezTo>
                  <a:cubicBezTo>
                    <a:pt x="73" y="45"/>
                    <a:pt x="85" y="53"/>
                    <a:pt x="95" y="62"/>
                  </a:cubicBezTo>
                  <a:cubicBezTo>
                    <a:pt x="95" y="62"/>
                    <a:pt x="96" y="62"/>
                    <a:pt x="96" y="62"/>
                  </a:cubicBezTo>
                  <a:cubicBezTo>
                    <a:pt x="95" y="63"/>
                    <a:pt x="94" y="63"/>
                    <a:pt x="93" y="64"/>
                  </a:cubicBezTo>
                  <a:cubicBezTo>
                    <a:pt x="90" y="67"/>
                    <a:pt x="84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7"/>
                    <a:pt x="49" y="65"/>
                    <a:pt x="43" y="61"/>
                  </a:cubicBezTo>
                  <a:cubicBezTo>
                    <a:pt x="37" y="57"/>
                    <a:pt x="32" y="58"/>
                    <a:pt x="26" y="60"/>
                  </a:cubicBezTo>
                  <a:cubicBezTo>
                    <a:pt x="31" y="54"/>
                    <a:pt x="35" y="48"/>
                    <a:pt x="39" y="42"/>
                  </a:cubicBezTo>
                  <a:close/>
                  <a:moveTo>
                    <a:pt x="15" y="75"/>
                  </a:moveTo>
                  <a:cubicBezTo>
                    <a:pt x="19" y="72"/>
                    <a:pt x="22" y="70"/>
                    <a:pt x="25" y="67"/>
                  </a:cubicBezTo>
                  <a:cubicBezTo>
                    <a:pt x="27" y="66"/>
                    <a:pt x="29" y="64"/>
                    <a:pt x="31" y="63"/>
                  </a:cubicBezTo>
                  <a:cubicBezTo>
                    <a:pt x="33" y="62"/>
                    <a:pt x="35" y="62"/>
                    <a:pt x="36" y="61"/>
                  </a:cubicBezTo>
                  <a:cubicBezTo>
                    <a:pt x="36" y="61"/>
                    <a:pt x="36" y="61"/>
                    <a:pt x="37" y="61"/>
                  </a:cubicBezTo>
                  <a:cubicBezTo>
                    <a:pt x="36" y="61"/>
                    <a:pt x="34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1"/>
                    <a:pt x="10" y="83"/>
                  </a:cubicBezTo>
                  <a:cubicBezTo>
                    <a:pt x="12" y="80"/>
                    <a:pt x="14" y="77"/>
                    <a:pt x="15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100"/>
            <p:cNvSpPr>
              <a:spLocks noEditPoints="1"/>
            </p:cNvSpPr>
            <p:nvPr/>
          </p:nvSpPr>
          <p:spPr bwMode="auto">
            <a:xfrm>
              <a:off x="9982200" y="6511925"/>
              <a:ext cx="461963" cy="423863"/>
            </a:xfrm>
            <a:custGeom>
              <a:avLst/>
              <a:gdLst>
                <a:gd name="T0" fmla="*/ 102 w 123"/>
                <a:gd name="T1" fmla="*/ 64 h 113"/>
                <a:gd name="T2" fmla="*/ 35 w 123"/>
                <a:gd name="T3" fmla="*/ 2 h 113"/>
                <a:gd name="T4" fmla="*/ 5 w 123"/>
                <a:gd name="T5" fmla="*/ 103 h 113"/>
                <a:gd name="T6" fmla="*/ 22 w 123"/>
                <a:gd name="T7" fmla="*/ 66 h 113"/>
                <a:gd name="T8" fmla="*/ 40 w 123"/>
                <a:gd name="T9" fmla="*/ 61 h 113"/>
                <a:gd name="T10" fmla="*/ 98 w 123"/>
                <a:gd name="T11" fmla="*/ 65 h 113"/>
                <a:gd name="T12" fmla="*/ 93 w 123"/>
                <a:gd name="T13" fmla="*/ 68 h 113"/>
                <a:gd name="T14" fmla="*/ 56 w 123"/>
                <a:gd name="T15" fmla="*/ 97 h 113"/>
                <a:gd name="T16" fmla="*/ 76 w 123"/>
                <a:gd name="T17" fmla="*/ 65 h 113"/>
                <a:gd name="T18" fmla="*/ 38 w 123"/>
                <a:gd name="T19" fmla="*/ 106 h 113"/>
                <a:gd name="T20" fmla="*/ 58 w 123"/>
                <a:gd name="T21" fmla="*/ 80 h 113"/>
                <a:gd name="T22" fmla="*/ 27 w 123"/>
                <a:gd name="T23" fmla="*/ 94 h 113"/>
                <a:gd name="T24" fmla="*/ 52 w 123"/>
                <a:gd name="T25" fmla="*/ 73 h 113"/>
                <a:gd name="T26" fmla="*/ 39 w 123"/>
                <a:gd name="T27" fmla="*/ 91 h 113"/>
                <a:gd name="T28" fmla="*/ 12 w 123"/>
                <a:gd name="T29" fmla="*/ 102 h 113"/>
                <a:gd name="T30" fmla="*/ 45 w 123"/>
                <a:gd name="T31" fmla="*/ 69 h 113"/>
                <a:gd name="T32" fmla="*/ 46 w 123"/>
                <a:gd name="T33" fmla="*/ 67 h 113"/>
                <a:gd name="T34" fmla="*/ 6 w 123"/>
                <a:gd name="T35" fmla="*/ 93 h 113"/>
                <a:gd name="T36" fmla="*/ 35 w 123"/>
                <a:gd name="T37" fmla="*/ 65 h 113"/>
                <a:gd name="T38" fmla="*/ 8 w 123"/>
                <a:gd name="T39" fmla="*/ 87 h 113"/>
                <a:gd name="T40" fmla="*/ 6 w 123"/>
                <a:gd name="T41" fmla="*/ 99 h 113"/>
                <a:gd name="T42" fmla="*/ 39 w 123"/>
                <a:gd name="T43" fmla="*/ 75 h 113"/>
                <a:gd name="T44" fmla="*/ 50 w 123"/>
                <a:gd name="T45" fmla="*/ 73 h 113"/>
                <a:gd name="T46" fmla="*/ 10 w 123"/>
                <a:gd name="T47" fmla="*/ 104 h 113"/>
                <a:gd name="T48" fmla="*/ 39 w 123"/>
                <a:gd name="T49" fmla="*/ 89 h 113"/>
                <a:gd name="T50" fmla="*/ 59 w 123"/>
                <a:gd name="T51" fmla="*/ 78 h 113"/>
                <a:gd name="T52" fmla="*/ 50 w 123"/>
                <a:gd name="T53" fmla="*/ 89 h 113"/>
                <a:gd name="T54" fmla="*/ 36 w 123"/>
                <a:gd name="T55" fmla="*/ 107 h 113"/>
                <a:gd name="T56" fmla="*/ 45 w 123"/>
                <a:gd name="T57" fmla="*/ 92 h 113"/>
                <a:gd name="T58" fmla="*/ 76 w 123"/>
                <a:gd name="T59" fmla="*/ 70 h 113"/>
                <a:gd name="T60" fmla="*/ 45 w 123"/>
                <a:gd name="T61" fmla="*/ 107 h 113"/>
                <a:gd name="T62" fmla="*/ 88 w 123"/>
                <a:gd name="T63" fmla="*/ 68 h 113"/>
                <a:gd name="T64" fmla="*/ 57 w 123"/>
                <a:gd name="T65" fmla="*/ 104 h 113"/>
                <a:gd name="T66" fmla="*/ 59 w 123"/>
                <a:gd name="T67" fmla="*/ 107 h 113"/>
                <a:gd name="T68" fmla="*/ 99 w 123"/>
                <a:gd name="T69" fmla="*/ 72 h 113"/>
                <a:gd name="T70" fmla="*/ 60 w 123"/>
                <a:gd name="T71" fmla="*/ 107 h 113"/>
                <a:gd name="T72" fmla="*/ 75 w 123"/>
                <a:gd name="T73" fmla="*/ 107 h 113"/>
                <a:gd name="T74" fmla="*/ 84 w 123"/>
                <a:gd name="T75" fmla="*/ 105 h 113"/>
                <a:gd name="T76" fmla="*/ 99 w 123"/>
                <a:gd name="T77" fmla="*/ 78 h 113"/>
                <a:gd name="T78" fmla="*/ 105 w 123"/>
                <a:gd name="T79" fmla="*/ 86 h 113"/>
                <a:gd name="T80" fmla="*/ 109 w 123"/>
                <a:gd name="T81" fmla="*/ 87 h 113"/>
                <a:gd name="T82" fmla="*/ 92 w 123"/>
                <a:gd name="T83" fmla="*/ 109 h 113"/>
                <a:gd name="T84" fmla="*/ 100 w 123"/>
                <a:gd name="T85" fmla="*/ 108 h 113"/>
                <a:gd name="T86" fmla="*/ 112 w 123"/>
                <a:gd name="T87" fmla="*/ 99 h 113"/>
                <a:gd name="T88" fmla="*/ 109 w 123"/>
                <a:gd name="T89" fmla="*/ 93 h 113"/>
                <a:gd name="T90" fmla="*/ 115 w 123"/>
                <a:gd name="T91" fmla="*/ 95 h 113"/>
                <a:gd name="T92" fmla="*/ 110 w 123"/>
                <a:gd name="T93" fmla="*/ 106 h 113"/>
                <a:gd name="T94" fmla="*/ 116 w 123"/>
                <a:gd name="T95" fmla="*/ 99 h 113"/>
                <a:gd name="T96" fmla="*/ 114 w 123"/>
                <a:gd name="T97" fmla="*/ 99 h 113"/>
                <a:gd name="T98" fmla="*/ 107 w 123"/>
                <a:gd name="T99" fmla="*/ 101 h 113"/>
                <a:gd name="T100" fmla="*/ 102 w 123"/>
                <a:gd name="T101" fmla="*/ 100 h 113"/>
                <a:gd name="T102" fmla="*/ 112 w 123"/>
                <a:gd name="T103" fmla="*/ 79 h 113"/>
                <a:gd name="T104" fmla="*/ 118 w 123"/>
                <a:gd name="T105" fmla="*/ 93 h 113"/>
                <a:gd name="T106" fmla="*/ 105 w 123"/>
                <a:gd name="T107" fmla="*/ 73 h 113"/>
                <a:gd name="T108" fmla="*/ 71 w 123"/>
                <a:gd name="T109" fmla="*/ 96 h 113"/>
                <a:gd name="T110" fmla="*/ 40 w 123"/>
                <a:gd name="T111" fmla="*/ 41 h 113"/>
                <a:gd name="T112" fmla="*/ 93 w 123"/>
                <a:gd name="T113" fmla="*/ 64 h 113"/>
                <a:gd name="T114" fmla="*/ 16 w 123"/>
                <a:gd name="T115" fmla="*/ 75 h 113"/>
                <a:gd name="T116" fmla="*/ 17 w 123"/>
                <a:gd name="T117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13">
                  <a:moveTo>
                    <a:pt x="27" y="110"/>
                  </a:moveTo>
                  <a:cubicBezTo>
                    <a:pt x="32" y="110"/>
                    <a:pt x="37" y="110"/>
                    <a:pt x="41" y="110"/>
                  </a:cubicBezTo>
                  <a:cubicBezTo>
                    <a:pt x="49" y="109"/>
                    <a:pt x="57" y="110"/>
                    <a:pt x="65" y="110"/>
                  </a:cubicBezTo>
                  <a:cubicBezTo>
                    <a:pt x="78" y="111"/>
                    <a:pt x="91" y="113"/>
                    <a:pt x="104" y="111"/>
                  </a:cubicBezTo>
                  <a:cubicBezTo>
                    <a:pt x="114" y="109"/>
                    <a:pt x="123" y="102"/>
                    <a:pt x="121" y="91"/>
                  </a:cubicBezTo>
                  <a:cubicBezTo>
                    <a:pt x="119" y="80"/>
                    <a:pt x="110" y="71"/>
                    <a:pt x="102" y="64"/>
                  </a:cubicBezTo>
                  <a:cubicBezTo>
                    <a:pt x="94" y="55"/>
                    <a:pt x="84" y="48"/>
                    <a:pt x="75" y="39"/>
                  </a:cubicBezTo>
                  <a:cubicBezTo>
                    <a:pt x="70" y="34"/>
                    <a:pt x="67" y="28"/>
                    <a:pt x="66" y="21"/>
                  </a:cubicBezTo>
                  <a:cubicBezTo>
                    <a:pt x="66" y="15"/>
                    <a:pt x="70" y="9"/>
                    <a:pt x="73" y="4"/>
                  </a:cubicBezTo>
                  <a:cubicBezTo>
                    <a:pt x="73" y="3"/>
                    <a:pt x="73" y="2"/>
                    <a:pt x="72" y="2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59" y="2"/>
                    <a:pt x="47" y="0"/>
                    <a:pt x="35" y="2"/>
                  </a:cubicBezTo>
                  <a:cubicBezTo>
                    <a:pt x="34" y="3"/>
                    <a:pt x="34" y="4"/>
                    <a:pt x="34" y="4"/>
                  </a:cubicBezTo>
                  <a:cubicBezTo>
                    <a:pt x="34" y="5"/>
                    <a:pt x="34" y="5"/>
                    <a:pt x="34" y="6"/>
                  </a:cubicBezTo>
                  <a:cubicBezTo>
                    <a:pt x="38" y="12"/>
                    <a:pt x="41" y="18"/>
                    <a:pt x="41" y="25"/>
                  </a:cubicBezTo>
                  <a:cubicBezTo>
                    <a:pt x="42" y="34"/>
                    <a:pt x="37" y="41"/>
                    <a:pt x="32" y="47"/>
                  </a:cubicBezTo>
                  <a:cubicBezTo>
                    <a:pt x="25" y="57"/>
                    <a:pt x="17" y="67"/>
                    <a:pt x="10" y="77"/>
                  </a:cubicBezTo>
                  <a:cubicBezTo>
                    <a:pt x="5" y="84"/>
                    <a:pt x="0" y="95"/>
                    <a:pt x="5" y="103"/>
                  </a:cubicBezTo>
                  <a:cubicBezTo>
                    <a:pt x="9" y="110"/>
                    <a:pt x="20" y="110"/>
                    <a:pt x="27" y="110"/>
                  </a:cubicBezTo>
                  <a:close/>
                  <a:moveTo>
                    <a:pt x="22" y="66"/>
                  </a:moveTo>
                  <a:cubicBezTo>
                    <a:pt x="23" y="65"/>
                    <a:pt x="23" y="65"/>
                    <a:pt x="24" y="65"/>
                  </a:cubicBezTo>
                  <a:cubicBezTo>
                    <a:pt x="25" y="64"/>
                    <a:pt x="27" y="63"/>
                    <a:pt x="29" y="62"/>
                  </a:cubicBezTo>
                  <a:cubicBezTo>
                    <a:pt x="26" y="65"/>
                    <a:pt x="22" y="67"/>
                    <a:pt x="19" y="70"/>
                  </a:cubicBezTo>
                  <a:cubicBezTo>
                    <a:pt x="20" y="68"/>
                    <a:pt x="21" y="67"/>
                    <a:pt x="22" y="66"/>
                  </a:cubicBezTo>
                  <a:close/>
                  <a:moveTo>
                    <a:pt x="31" y="61"/>
                  </a:moveTo>
                  <a:cubicBezTo>
                    <a:pt x="32" y="61"/>
                    <a:pt x="34" y="61"/>
                    <a:pt x="35" y="61"/>
                  </a:cubicBezTo>
                  <a:cubicBezTo>
                    <a:pt x="31" y="62"/>
                    <a:pt x="28" y="64"/>
                    <a:pt x="25" y="66"/>
                  </a:cubicBezTo>
                  <a:cubicBezTo>
                    <a:pt x="27" y="65"/>
                    <a:pt x="29" y="63"/>
                    <a:pt x="31" y="61"/>
                  </a:cubicBezTo>
                  <a:close/>
                  <a:moveTo>
                    <a:pt x="38" y="61"/>
                  </a:moveTo>
                  <a:cubicBezTo>
                    <a:pt x="38" y="61"/>
                    <a:pt x="39" y="61"/>
                    <a:pt x="40" y="61"/>
                  </a:cubicBezTo>
                  <a:cubicBezTo>
                    <a:pt x="36" y="63"/>
                    <a:pt x="32" y="66"/>
                    <a:pt x="29" y="69"/>
                  </a:cubicBezTo>
                  <a:cubicBezTo>
                    <a:pt x="23" y="74"/>
                    <a:pt x="16" y="79"/>
                    <a:pt x="11" y="84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4" y="79"/>
                    <a:pt x="17" y="77"/>
                    <a:pt x="21" y="75"/>
                  </a:cubicBezTo>
                  <a:cubicBezTo>
                    <a:pt x="27" y="70"/>
                    <a:pt x="32" y="66"/>
                    <a:pt x="38" y="61"/>
                  </a:cubicBezTo>
                  <a:close/>
                  <a:moveTo>
                    <a:pt x="98" y="65"/>
                  </a:moveTo>
                  <a:cubicBezTo>
                    <a:pt x="90" y="71"/>
                    <a:pt x="83" y="78"/>
                    <a:pt x="76" y="84"/>
                  </a:cubicBezTo>
                  <a:cubicBezTo>
                    <a:pt x="72" y="88"/>
                    <a:pt x="69" y="91"/>
                    <a:pt x="65" y="95"/>
                  </a:cubicBezTo>
                  <a:cubicBezTo>
                    <a:pt x="68" y="92"/>
                    <a:pt x="70" y="89"/>
                    <a:pt x="73" y="86"/>
                  </a:cubicBezTo>
                  <a:cubicBezTo>
                    <a:pt x="79" y="81"/>
                    <a:pt x="84" y="75"/>
                    <a:pt x="88" y="68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90" y="68"/>
                    <a:pt x="92" y="68"/>
                    <a:pt x="93" y="68"/>
                  </a:cubicBezTo>
                  <a:cubicBezTo>
                    <a:pt x="94" y="67"/>
                    <a:pt x="96" y="65"/>
                    <a:pt x="98" y="65"/>
                  </a:cubicBezTo>
                  <a:close/>
                  <a:moveTo>
                    <a:pt x="82" y="65"/>
                  </a:moveTo>
                  <a:cubicBezTo>
                    <a:pt x="84" y="66"/>
                    <a:pt x="86" y="67"/>
                    <a:pt x="87" y="67"/>
                  </a:cubicBezTo>
                  <a:cubicBezTo>
                    <a:pt x="84" y="70"/>
                    <a:pt x="81" y="74"/>
                    <a:pt x="78" y="76"/>
                  </a:cubicBezTo>
                  <a:cubicBezTo>
                    <a:pt x="74" y="80"/>
                    <a:pt x="70" y="83"/>
                    <a:pt x="66" y="87"/>
                  </a:cubicBezTo>
                  <a:cubicBezTo>
                    <a:pt x="63" y="90"/>
                    <a:pt x="59" y="93"/>
                    <a:pt x="56" y="97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59" y="92"/>
                    <a:pt x="63" y="89"/>
                    <a:pt x="66" y="86"/>
                  </a:cubicBezTo>
                  <a:cubicBezTo>
                    <a:pt x="69" y="82"/>
                    <a:pt x="71" y="78"/>
                    <a:pt x="75" y="75"/>
                  </a:cubicBezTo>
                  <a:cubicBezTo>
                    <a:pt x="77" y="72"/>
                    <a:pt x="80" y="69"/>
                    <a:pt x="82" y="65"/>
                  </a:cubicBezTo>
                  <a:cubicBezTo>
                    <a:pt x="82" y="65"/>
                    <a:pt x="82" y="65"/>
                    <a:pt x="82" y="65"/>
                  </a:cubicBezTo>
                  <a:close/>
                  <a:moveTo>
                    <a:pt x="76" y="65"/>
                  </a:moveTo>
                  <a:cubicBezTo>
                    <a:pt x="77" y="65"/>
                    <a:pt x="79" y="64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74" y="70"/>
                    <a:pt x="68" y="77"/>
                    <a:pt x="62" y="83"/>
                  </a:cubicBezTo>
                  <a:cubicBezTo>
                    <a:pt x="55" y="90"/>
                    <a:pt x="47" y="96"/>
                    <a:pt x="41" y="103"/>
                  </a:cubicBezTo>
                  <a:cubicBezTo>
                    <a:pt x="40" y="104"/>
                    <a:pt x="39" y="105"/>
                    <a:pt x="38" y="105"/>
                  </a:cubicBezTo>
                  <a:cubicBezTo>
                    <a:pt x="38" y="105"/>
                    <a:pt x="38" y="105"/>
                    <a:pt x="38" y="106"/>
                  </a:cubicBezTo>
                  <a:cubicBezTo>
                    <a:pt x="39" y="103"/>
                    <a:pt x="42" y="102"/>
                    <a:pt x="44" y="100"/>
                  </a:cubicBezTo>
                  <a:cubicBezTo>
                    <a:pt x="47" y="96"/>
                    <a:pt x="51" y="93"/>
                    <a:pt x="55" y="89"/>
                  </a:cubicBezTo>
                  <a:cubicBezTo>
                    <a:pt x="63" y="82"/>
                    <a:pt x="69" y="73"/>
                    <a:pt x="76" y="65"/>
                  </a:cubicBezTo>
                  <a:close/>
                  <a:moveTo>
                    <a:pt x="73" y="67"/>
                  </a:moveTo>
                  <a:cubicBezTo>
                    <a:pt x="71" y="68"/>
                    <a:pt x="70" y="70"/>
                    <a:pt x="68" y="72"/>
                  </a:cubicBezTo>
                  <a:cubicBezTo>
                    <a:pt x="65" y="75"/>
                    <a:pt x="61" y="77"/>
                    <a:pt x="58" y="80"/>
                  </a:cubicBezTo>
                  <a:cubicBezTo>
                    <a:pt x="57" y="80"/>
                    <a:pt x="57" y="81"/>
                    <a:pt x="56" y="81"/>
                  </a:cubicBezTo>
                  <a:cubicBezTo>
                    <a:pt x="59" y="79"/>
                    <a:pt x="61" y="76"/>
                    <a:pt x="64" y="74"/>
                  </a:cubicBezTo>
                  <a:cubicBezTo>
                    <a:pt x="67" y="72"/>
                    <a:pt x="70" y="69"/>
                    <a:pt x="73" y="67"/>
                  </a:cubicBezTo>
                  <a:close/>
                  <a:moveTo>
                    <a:pt x="54" y="74"/>
                  </a:moveTo>
                  <a:cubicBezTo>
                    <a:pt x="47" y="78"/>
                    <a:pt x="42" y="83"/>
                    <a:pt x="36" y="88"/>
                  </a:cubicBezTo>
                  <a:cubicBezTo>
                    <a:pt x="33" y="90"/>
                    <a:pt x="30" y="92"/>
                    <a:pt x="27" y="94"/>
                  </a:cubicBezTo>
                  <a:cubicBezTo>
                    <a:pt x="24" y="98"/>
                    <a:pt x="21" y="101"/>
                    <a:pt x="17" y="104"/>
                  </a:cubicBezTo>
                  <a:cubicBezTo>
                    <a:pt x="14" y="106"/>
                    <a:pt x="16" y="104"/>
                    <a:pt x="17" y="104"/>
                  </a:cubicBezTo>
                  <a:cubicBezTo>
                    <a:pt x="18" y="102"/>
                    <a:pt x="20" y="100"/>
                    <a:pt x="22" y="99"/>
                  </a:cubicBezTo>
                  <a:cubicBezTo>
                    <a:pt x="25" y="96"/>
                    <a:pt x="29" y="93"/>
                    <a:pt x="33" y="90"/>
                  </a:cubicBezTo>
                  <a:cubicBezTo>
                    <a:pt x="39" y="85"/>
                    <a:pt x="45" y="79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4" y="74"/>
                    <a:pt x="57" y="75"/>
                    <a:pt x="60" y="75"/>
                  </a:cubicBezTo>
                  <a:cubicBezTo>
                    <a:pt x="56" y="78"/>
                    <a:pt x="51" y="82"/>
                    <a:pt x="47" y="85"/>
                  </a:cubicBezTo>
                  <a:cubicBezTo>
                    <a:pt x="40" y="91"/>
                    <a:pt x="34" y="97"/>
                    <a:pt x="27" y="102"/>
                  </a:cubicBezTo>
                  <a:cubicBezTo>
                    <a:pt x="27" y="103"/>
                    <a:pt x="23" y="106"/>
                    <a:pt x="24" y="105"/>
                  </a:cubicBezTo>
                  <a:cubicBezTo>
                    <a:pt x="26" y="103"/>
                    <a:pt x="27" y="102"/>
                    <a:pt x="29" y="100"/>
                  </a:cubicBezTo>
                  <a:cubicBezTo>
                    <a:pt x="32" y="97"/>
                    <a:pt x="35" y="94"/>
                    <a:pt x="39" y="91"/>
                  </a:cubicBezTo>
                  <a:cubicBezTo>
                    <a:pt x="41" y="88"/>
                    <a:pt x="44" y="85"/>
                    <a:pt x="47" y="83"/>
                  </a:cubicBezTo>
                  <a:cubicBezTo>
                    <a:pt x="50" y="80"/>
                    <a:pt x="52" y="78"/>
                    <a:pt x="54" y="74"/>
                  </a:cubicBezTo>
                  <a:cubicBezTo>
                    <a:pt x="54" y="74"/>
                    <a:pt x="54" y="74"/>
                    <a:pt x="54" y="74"/>
                  </a:cubicBezTo>
                  <a:close/>
                  <a:moveTo>
                    <a:pt x="47" y="68"/>
                  </a:moveTo>
                  <a:cubicBezTo>
                    <a:pt x="48" y="70"/>
                    <a:pt x="50" y="71"/>
                    <a:pt x="51" y="72"/>
                  </a:cubicBezTo>
                  <a:cubicBezTo>
                    <a:pt x="36" y="80"/>
                    <a:pt x="25" y="92"/>
                    <a:pt x="12" y="102"/>
                  </a:cubicBezTo>
                  <a:cubicBezTo>
                    <a:pt x="8" y="104"/>
                    <a:pt x="13" y="100"/>
                    <a:pt x="14" y="99"/>
                  </a:cubicBezTo>
                  <a:cubicBezTo>
                    <a:pt x="15" y="98"/>
                    <a:pt x="17" y="97"/>
                    <a:pt x="18" y="95"/>
                  </a:cubicBezTo>
                  <a:cubicBezTo>
                    <a:pt x="21" y="92"/>
                    <a:pt x="25" y="90"/>
                    <a:pt x="28" y="87"/>
                  </a:cubicBezTo>
                  <a:cubicBezTo>
                    <a:pt x="35" y="81"/>
                    <a:pt x="41" y="74"/>
                    <a:pt x="47" y="68"/>
                  </a:cubicBezTo>
                  <a:close/>
                  <a:moveTo>
                    <a:pt x="45" y="68"/>
                  </a:moveTo>
                  <a:cubicBezTo>
                    <a:pt x="45" y="68"/>
                    <a:pt x="45" y="69"/>
                    <a:pt x="45" y="69"/>
                  </a:cubicBezTo>
                  <a:cubicBezTo>
                    <a:pt x="37" y="75"/>
                    <a:pt x="30" y="81"/>
                    <a:pt x="23" y="87"/>
                  </a:cubicBezTo>
                  <a:cubicBezTo>
                    <a:pt x="19" y="89"/>
                    <a:pt x="16" y="92"/>
                    <a:pt x="13" y="95"/>
                  </a:cubicBezTo>
                  <a:cubicBezTo>
                    <a:pt x="11" y="96"/>
                    <a:pt x="9" y="98"/>
                    <a:pt x="7" y="99"/>
                  </a:cubicBezTo>
                  <a:cubicBezTo>
                    <a:pt x="8" y="98"/>
                    <a:pt x="9" y="96"/>
                    <a:pt x="11" y="95"/>
                  </a:cubicBezTo>
                  <a:cubicBezTo>
                    <a:pt x="21" y="84"/>
                    <a:pt x="35" y="77"/>
                    <a:pt x="44" y="65"/>
                  </a:cubicBezTo>
                  <a:cubicBezTo>
                    <a:pt x="45" y="65"/>
                    <a:pt x="46" y="66"/>
                    <a:pt x="46" y="67"/>
                  </a:cubicBezTo>
                  <a:cubicBezTo>
                    <a:pt x="46" y="67"/>
                    <a:pt x="46" y="67"/>
                    <a:pt x="47" y="67"/>
                  </a:cubicBezTo>
                  <a:cubicBezTo>
                    <a:pt x="46" y="68"/>
                    <a:pt x="46" y="68"/>
                    <a:pt x="45" y="68"/>
                  </a:cubicBezTo>
                  <a:close/>
                  <a:moveTo>
                    <a:pt x="43" y="64"/>
                  </a:moveTo>
                  <a:cubicBezTo>
                    <a:pt x="37" y="69"/>
                    <a:pt x="30" y="73"/>
                    <a:pt x="24" y="78"/>
                  </a:cubicBezTo>
                  <a:cubicBezTo>
                    <a:pt x="21" y="81"/>
                    <a:pt x="18" y="84"/>
                    <a:pt x="15" y="86"/>
                  </a:cubicBezTo>
                  <a:cubicBezTo>
                    <a:pt x="12" y="89"/>
                    <a:pt x="8" y="91"/>
                    <a:pt x="6" y="93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7" y="82"/>
                    <a:pt x="31" y="74"/>
                    <a:pt x="41" y="62"/>
                  </a:cubicBezTo>
                  <a:cubicBezTo>
                    <a:pt x="42" y="63"/>
                    <a:pt x="43" y="63"/>
                    <a:pt x="43" y="64"/>
                  </a:cubicBezTo>
                  <a:close/>
                  <a:moveTo>
                    <a:pt x="8" y="87"/>
                  </a:moveTo>
                  <a:cubicBezTo>
                    <a:pt x="14" y="82"/>
                    <a:pt x="20" y="77"/>
                    <a:pt x="25" y="72"/>
                  </a:cubicBezTo>
                  <a:cubicBezTo>
                    <a:pt x="29" y="70"/>
                    <a:pt x="32" y="67"/>
                    <a:pt x="35" y="65"/>
                  </a:cubicBezTo>
                  <a:cubicBezTo>
                    <a:pt x="36" y="64"/>
                    <a:pt x="37" y="63"/>
                    <a:pt x="39" y="62"/>
                  </a:cubicBezTo>
                  <a:cubicBezTo>
                    <a:pt x="39" y="62"/>
                    <a:pt x="40" y="62"/>
                    <a:pt x="40" y="62"/>
                  </a:cubicBezTo>
                  <a:cubicBezTo>
                    <a:pt x="40" y="62"/>
                    <a:pt x="41" y="62"/>
                    <a:pt x="41" y="62"/>
                  </a:cubicBezTo>
                  <a:cubicBezTo>
                    <a:pt x="40" y="62"/>
                    <a:pt x="40" y="63"/>
                    <a:pt x="39" y="64"/>
                  </a:cubicBezTo>
                  <a:cubicBezTo>
                    <a:pt x="29" y="74"/>
                    <a:pt x="17" y="82"/>
                    <a:pt x="6" y="92"/>
                  </a:cubicBezTo>
                  <a:cubicBezTo>
                    <a:pt x="7" y="90"/>
                    <a:pt x="7" y="89"/>
                    <a:pt x="8" y="87"/>
                  </a:cubicBezTo>
                  <a:close/>
                  <a:moveTo>
                    <a:pt x="22" y="81"/>
                  </a:moveTo>
                  <a:cubicBezTo>
                    <a:pt x="26" y="77"/>
                    <a:pt x="30" y="75"/>
                    <a:pt x="34" y="72"/>
                  </a:cubicBezTo>
                  <a:cubicBezTo>
                    <a:pt x="36" y="70"/>
                    <a:pt x="38" y="69"/>
                    <a:pt x="40" y="67"/>
                  </a:cubicBezTo>
                  <a:cubicBezTo>
                    <a:pt x="41" y="67"/>
                    <a:pt x="42" y="66"/>
                    <a:pt x="43" y="65"/>
                  </a:cubicBezTo>
                  <a:cubicBezTo>
                    <a:pt x="44" y="64"/>
                    <a:pt x="40" y="69"/>
                    <a:pt x="40" y="68"/>
                  </a:cubicBezTo>
                  <a:cubicBezTo>
                    <a:pt x="31" y="80"/>
                    <a:pt x="16" y="87"/>
                    <a:pt x="6" y="99"/>
                  </a:cubicBezTo>
                  <a:cubicBezTo>
                    <a:pt x="6" y="98"/>
                    <a:pt x="6" y="96"/>
                    <a:pt x="6" y="94"/>
                  </a:cubicBezTo>
                  <a:cubicBezTo>
                    <a:pt x="12" y="91"/>
                    <a:pt x="17" y="85"/>
                    <a:pt x="22" y="81"/>
                  </a:cubicBezTo>
                  <a:close/>
                  <a:moveTo>
                    <a:pt x="7" y="100"/>
                  </a:moveTo>
                  <a:cubicBezTo>
                    <a:pt x="14" y="95"/>
                    <a:pt x="21" y="89"/>
                    <a:pt x="28" y="84"/>
                  </a:cubicBezTo>
                  <a:cubicBezTo>
                    <a:pt x="31" y="81"/>
                    <a:pt x="34" y="79"/>
                    <a:pt x="38" y="76"/>
                  </a:cubicBezTo>
                  <a:cubicBezTo>
                    <a:pt x="38" y="76"/>
                    <a:pt x="39" y="75"/>
                    <a:pt x="39" y="75"/>
                  </a:cubicBezTo>
                  <a:cubicBezTo>
                    <a:pt x="35" y="79"/>
                    <a:pt x="31" y="83"/>
                    <a:pt x="26" y="87"/>
                  </a:cubicBezTo>
                  <a:cubicBezTo>
                    <a:pt x="20" y="92"/>
                    <a:pt x="14" y="97"/>
                    <a:pt x="9" y="103"/>
                  </a:cubicBezTo>
                  <a:cubicBezTo>
                    <a:pt x="8" y="102"/>
                    <a:pt x="7" y="101"/>
                    <a:pt x="7" y="100"/>
                  </a:cubicBezTo>
                  <a:close/>
                  <a:moveTo>
                    <a:pt x="10" y="104"/>
                  </a:moveTo>
                  <a:cubicBezTo>
                    <a:pt x="23" y="95"/>
                    <a:pt x="34" y="83"/>
                    <a:pt x="47" y="75"/>
                  </a:cubicBezTo>
                  <a:cubicBezTo>
                    <a:pt x="48" y="75"/>
                    <a:pt x="50" y="73"/>
                    <a:pt x="50" y="73"/>
                  </a:cubicBezTo>
                  <a:cubicBezTo>
                    <a:pt x="48" y="75"/>
                    <a:pt x="47" y="76"/>
                    <a:pt x="45" y="78"/>
                  </a:cubicBezTo>
                  <a:cubicBezTo>
                    <a:pt x="42" y="81"/>
                    <a:pt x="38" y="84"/>
                    <a:pt x="35" y="87"/>
                  </a:cubicBezTo>
                  <a:cubicBezTo>
                    <a:pt x="28" y="93"/>
                    <a:pt x="20" y="99"/>
                    <a:pt x="1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3" y="105"/>
                    <a:pt x="12" y="105"/>
                    <a:pt x="11" y="104"/>
                  </a:cubicBezTo>
                  <a:cubicBezTo>
                    <a:pt x="10" y="104"/>
                    <a:pt x="10" y="104"/>
                    <a:pt x="10" y="104"/>
                  </a:cubicBezTo>
                  <a:close/>
                  <a:moveTo>
                    <a:pt x="15" y="106"/>
                  </a:moveTo>
                  <a:cubicBezTo>
                    <a:pt x="21" y="103"/>
                    <a:pt x="26" y="96"/>
                    <a:pt x="32" y="92"/>
                  </a:cubicBezTo>
                  <a:cubicBezTo>
                    <a:pt x="38" y="88"/>
                    <a:pt x="44" y="82"/>
                    <a:pt x="50" y="77"/>
                  </a:cubicBezTo>
                  <a:cubicBezTo>
                    <a:pt x="50" y="77"/>
                    <a:pt x="53" y="76"/>
                    <a:pt x="53" y="75"/>
                  </a:cubicBezTo>
                  <a:cubicBezTo>
                    <a:pt x="52" y="78"/>
                    <a:pt x="49" y="79"/>
                    <a:pt x="48" y="81"/>
                  </a:cubicBezTo>
                  <a:cubicBezTo>
                    <a:pt x="45" y="84"/>
                    <a:pt x="42" y="87"/>
                    <a:pt x="39" y="89"/>
                  </a:cubicBezTo>
                  <a:cubicBezTo>
                    <a:pt x="34" y="95"/>
                    <a:pt x="28" y="100"/>
                    <a:pt x="23" y="106"/>
                  </a:cubicBezTo>
                  <a:cubicBezTo>
                    <a:pt x="22" y="106"/>
                    <a:pt x="23" y="107"/>
                    <a:pt x="23" y="107"/>
                  </a:cubicBezTo>
                  <a:cubicBezTo>
                    <a:pt x="29" y="103"/>
                    <a:pt x="35" y="97"/>
                    <a:pt x="40" y="92"/>
                  </a:cubicBezTo>
                  <a:cubicBezTo>
                    <a:pt x="47" y="86"/>
                    <a:pt x="54" y="80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1" y="76"/>
                    <a:pt x="60" y="77"/>
                    <a:pt x="59" y="78"/>
                  </a:cubicBezTo>
                  <a:cubicBezTo>
                    <a:pt x="55" y="81"/>
                    <a:pt x="52" y="85"/>
                    <a:pt x="48" y="88"/>
                  </a:cubicBezTo>
                  <a:cubicBezTo>
                    <a:pt x="42" y="94"/>
                    <a:pt x="35" y="100"/>
                    <a:pt x="28" y="106"/>
                  </a:cubicBezTo>
                  <a:cubicBezTo>
                    <a:pt x="28" y="106"/>
                    <a:pt x="28" y="107"/>
                    <a:pt x="29" y="107"/>
                  </a:cubicBezTo>
                  <a:cubicBezTo>
                    <a:pt x="29" y="106"/>
                    <a:pt x="30" y="106"/>
                    <a:pt x="30" y="105"/>
                  </a:cubicBezTo>
                  <a:cubicBezTo>
                    <a:pt x="30" y="105"/>
                    <a:pt x="30" y="105"/>
                    <a:pt x="31" y="105"/>
                  </a:cubicBezTo>
                  <a:cubicBezTo>
                    <a:pt x="37" y="100"/>
                    <a:pt x="44" y="95"/>
                    <a:pt x="50" y="89"/>
                  </a:cubicBezTo>
                  <a:cubicBezTo>
                    <a:pt x="54" y="85"/>
                    <a:pt x="58" y="81"/>
                    <a:pt x="62" y="77"/>
                  </a:cubicBezTo>
                  <a:cubicBezTo>
                    <a:pt x="65" y="75"/>
                    <a:pt x="68" y="73"/>
                    <a:pt x="70" y="71"/>
                  </a:cubicBezTo>
                  <a:cubicBezTo>
                    <a:pt x="70" y="71"/>
                    <a:pt x="69" y="72"/>
                    <a:pt x="69" y="72"/>
                  </a:cubicBezTo>
                  <a:cubicBezTo>
                    <a:pt x="65" y="76"/>
                    <a:pt x="62" y="80"/>
                    <a:pt x="58" y="85"/>
                  </a:cubicBezTo>
                  <a:cubicBezTo>
                    <a:pt x="51" y="92"/>
                    <a:pt x="43" y="99"/>
                    <a:pt x="36" y="106"/>
                  </a:cubicBezTo>
                  <a:cubicBezTo>
                    <a:pt x="35" y="107"/>
                    <a:pt x="35" y="107"/>
                    <a:pt x="36" y="107"/>
                  </a:cubicBezTo>
                  <a:cubicBezTo>
                    <a:pt x="29" y="107"/>
                    <a:pt x="21" y="108"/>
                    <a:pt x="15" y="106"/>
                  </a:cubicBezTo>
                  <a:close/>
                  <a:moveTo>
                    <a:pt x="47" y="90"/>
                  </a:moveTo>
                  <a:cubicBezTo>
                    <a:pt x="44" y="93"/>
                    <a:pt x="40" y="97"/>
                    <a:pt x="37" y="100"/>
                  </a:cubicBezTo>
                  <a:cubicBezTo>
                    <a:pt x="35" y="101"/>
                    <a:pt x="34" y="102"/>
                    <a:pt x="33" y="103"/>
                  </a:cubicBezTo>
                  <a:cubicBezTo>
                    <a:pt x="33" y="103"/>
                    <a:pt x="33" y="102"/>
                    <a:pt x="34" y="102"/>
                  </a:cubicBezTo>
                  <a:cubicBezTo>
                    <a:pt x="37" y="99"/>
                    <a:pt x="41" y="95"/>
                    <a:pt x="45" y="92"/>
                  </a:cubicBezTo>
                  <a:cubicBezTo>
                    <a:pt x="46" y="91"/>
                    <a:pt x="46" y="91"/>
                    <a:pt x="47" y="90"/>
                  </a:cubicBezTo>
                  <a:close/>
                  <a:moveTo>
                    <a:pt x="40" y="107"/>
                  </a:moveTo>
                  <a:cubicBezTo>
                    <a:pt x="39" y="107"/>
                    <a:pt x="37" y="107"/>
                    <a:pt x="36" y="107"/>
                  </a:cubicBezTo>
                  <a:cubicBezTo>
                    <a:pt x="40" y="105"/>
                    <a:pt x="42" y="103"/>
                    <a:pt x="44" y="100"/>
                  </a:cubicBezTo>
                  <a:cubicBezTo>
                    <a:pt x="47" y="97"/>
                    <a:pt x="51" y="94"/>
                    <a:pt x="55" y="91"/>
                  </a:cubicBezTo>
                  <a:cubicBezTo>
                    <a:pt x="62" y="84"/>
                    <a:pt x="69" y="77"/>
                    <a:pt x="76" y="70"/>
                  </a:cubicBezTo>
                  <a:cubicBezTo>
                    <a:pt x="77" y="69"/>
                    <a:pt x="80" y="67"/>
                    <a:pt x="81" y="66"/>
                  </a:cubicBezTo>
                  <a:cubicBezTo>
                    <a:pt x="80" y="69"/>
                    <a:pt x="77" y="71"/>
                    <a:pt x="75" y="73"/>
                  </a:cubicBezTo>
                  <a:cubicBezTo>
                    <a:pt x="72" y="76"/>
                    <a:pt x="69" y="80"/>
                    <a:pt x="67" y="84"/>
                  </a:cubicBezTo>
                  <a:cubicBezTo>
                    <a:pt x="64" y="88"/>
                    <a:pt x="60" y="91"/>
                    <a:pt x="57" y="94"/>
                  </a:cubicBezTo>
                  <a:cubicBezTo>
                    <a:pt x="53" y="98"/>
                    <a:pt x="50" y="103"/>
                    <a:pt x="45" y="106"/>
                  </a:cubicBezTo>
                  <a:cubicBezTo>
                    <a:pt x="45" y="106"/>
                    <a:pt x="45" y="107"/>
                    <a:pt x="45" y="107"/>
                  </a:cubicBezTo>
                  <a:cubicBezTo>
                    <a:pt x="43" y="107"/>
                    <a:pt x="41" y="107"/>
                    <a:pt x="40" y="107"/>
                  </a:cubicBezTo>
                  <a:close/>
                  <a:moveTo>
                    <a:pt x="46" y="107"/>
                  </a:moveTo>
                  <a:cubicBezTo>
                    <a:pt x="46" y="107"/>
                    <a:pt x="46" y="107"/>
                    <a:pt x="46" y="107"/>
                  </a:cubicBezTo>
                  <a:cubicBezTo>
                    <a:pt x="49" y="105"/>
                    <a:pt x="52" y="102"/>
                    <a:pt x="54" y="99"/>
                  </a:cubicBezTo>
                  <a:cubicBezTo>
                    <a:pt x="58" y="95"/>
                    <a:pt x="62" y="92"/>
                    <a:pt x="65" y="89"/>
                  </a:cubicBezTo>
                  <a:cubicBezTo>
                    <a:pt x="73" y="82"/>
                    <a:pt x="80" y="75"/>
                    <a:pt x="88" y="68"/>
                  </a:cubicBezTo>
                  <a:cubicBezTo>
                    <a:pt x="85" y="70"/>
                    <a:pt x="83" y="75"/>
                    <a:pt x="80" y="78"/>
                  </a:cubicBezTo>
                  <a:cubicBezTo>
                    <a:pt x="77" y="82"/>
                    <a:pt x="74" y="85"/>
                    <a:pt x="71" y="88"/>
                  </a:cubicBezTo>
                  <a:cubicBezTo>
                    <a:pt x="65" y="94"/>
                    <a:pt x="59" y="99"/>
                    <a:pt x="54" y="106"/>
                  </a:cubicBezTo>
                  <a:cubicBezTo>
                    <a:pt x="54" y="106"/>
                    <a:pt x="54" y="107"/>
                    <a:pt x="55" y="107"/>
                  </a:cubicBezTo>
                  <a:cubicBezTo>
                    <a:pt x="55" y="106"/>
                    <a:pt x="55" y="106"/>
                    <a:pt x="56" y="105"/>
                  </a:cubicBezTo>
                  <a:cubicBezTo>
                    <a:pt x="56" y="106"/>
                    <a:pt x="56" y="105"/>
                    <a:pt x="57" y="104"/>
                  </a:cubicBezTo>
                  <a:cubicBezTo>
                    <a:pt x="63" y="97"/>
                    <a:pt x="69" y="92"/>
                    <a:pt x="76" y="86"/>
                  </a:cubicBezTo>
                  <a:cubicBezTo>
                    <a:pt x="83" y="79"/>
                    <a:pt x="90" y="72"/>
                    <a:pt x="98" y="65"/>
                  </a:cubicBezTo>
                  <a:cubicBezTo>
                    <a:pt x="95" y="68"/>
                    <a:pt x="92" y="72"/>
                    <a:pt x="89" y="76"/>
                  </a:cubicBezTo>
                  <a:cubicBezTo>
                    <a:pt x="86" y="79"/>
                    <a:pt x="82" y="83"/>
                    <a:pt x="79" y="87"/>
                  </a:cubicBezTo>
                  <a:cubicBezTo>
                    <a:pt x="76" y="90"/>
                    <a:pt x="72" y="94"/>
                    <a:pt x="69" y="98"/>
                  </a:cubicBezTo>
                  <a:cubicBezTo>
                    <a:pt x="66" y="101"/>
                    <a:pt x="63" y="104"/>
                    <a:pt x="59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5" y="107"/>
                    <a:pt x="50" y="107"/>
                    <a:pt x="46" y="107"/>
                  </a:cubicBezTo>
                  <a:close/>
                  <a:moveTo>
                    <a:pt x="60" y="107"/>
                  </a:moveTo>
                  <a:cubicBezTo>
                    <a:pt x="66" y="103"/>
                    <a:pt x="71" y="97"/>
                    <a:pt x="77" y="93"/>
                  </a:cubicBezTo>
                  <a:cubicBezTo>
                    <a:pt x="83" y="87"/>
                    <a:pt x="89" y="81"/>
                    <a:pt x="95" y="75"/>
                  </a:cubicBezTo>
                  <a:cubicBezTo>
                    <a:pt x="96" y="74"/>
                    <a:pt x="98" y="73"/>
                    <a:pt x="99" y="72"/>
                  </a:cubicBezTo>
                  <a:cubicBezTo>
                    <a:pt x="100" y="71"/>
                    <a:pt x="101" y="71"/>
                    <a:pt x="101" y="70"/>
                  </a:cubicBezTo>
                  <a:cubicBezTo>
                    <a:pt x="101" y="71"/>
                    <a:pt x="100" y="72"/>
                    <a:pt x="99" y="73"/>
                  </a:cubicBezTo>
                  <a:cubicBezTo>
                    <a:pt x="97" y="76"/>
                    <a:pt x="94" y="78"/>
                    <a:pt x="91" y="81"/>
                  </a:cubicBezTo>
                  <a:cubicBezTo>
                    <a:pt x="86" y="87"/>
                    <a:pt x="82" y="92"/>
                    <a:pt x="77" y="97"/>
                  </a:cubicBezTo>
                  <a:cubicBezTo>
                    <a:pt x="74" y="101"/>
                    <a:pt x="71" y="104"/>
                    <a:pt x="68" y="108"/>
                  </a:cubicBezTo>
                  <a:cubicBezTo>
                    <a:pt x="65" y="107"/>
                    <a:pt x="63" y="107"/>
                    <a:pt x="60" y="107"/>
                  </a:cubicBezTo>
                  <a:close/>
                  <a:moveTo>
                    <a:pt x="99" y="78"/>
                  </a:moveTo>
                  <a:cubicBezTo>
                    <a:pt x="100" y="77"/>
                    <a:pt x="102" y="76"/>
                    <a:pt x="103" y="75"/>
                  </a:cubicBezTo>
                  <a:cubicBezTo>
                    <a:pt x="106" y="73"/>
                    <a:pt x="102" y="76"/>
                    <a:pt x="102" y="77"/>
                  </a:cubicBezTo>
                  <a:cubicBezTo>
                    <a:pt x="98" y="81"/>
                    <a:pt x="95" y="84"/>
                    <a:pt x="92" y="88"/>
                  </a:cubicBezTo>
                  <a:cubicBezTo>
                    <a:pt x="89" y="91"/>
                    <a:pt x="87" y="93"/>
                    <a:pt x="85" y="96"/>
                  </a:cubicBezTo>
                  <a:cubicBezTo>
                    <a:pt x="82" y="101"/>
                    <a:pt x="78" y="103"/>
                    <a:pt x="75" y="107"/>
                  </a:cubicBezTo>
                  <a:cubicBezTo>
                    <a:pt x="75" y="107"/>
                    <a:pt x="75" y="108"/>
                    <a:pt x="75" y="108"/>
                  </a:cubicBezTo>
                  <a:cubicBezTo>
                    <a:pt x="85" y="101"/>
                    <a:pt x="93" y="90"/>
                    <a:pt x="101" y="82"/>
                  </a:cubicBezTo>
                  <a:cubicBezTo>
                    <a:pt x="103" y="80"/>
                    <a:pt x="106" y="78"/>
                    <a:pt x="108" y="75"/>
                  </a:cubicBezTo>
                  <a:cubicBezTo>
                    <a:pt x="105" y="78"/>
                    <a:pt x="103" y="81"/>
                    <a:pt x="101" y="83"/>
                  </a:cubicBezTo>
                  <a:cubicBezTo>
                    <a:pt x="96" y="89"/>
                    <a:pt x="92" y="95"/>
                    <a:pt x="87" y="101"/>
                  </a:cubicBezTo>
                  <a:cubicBezTo>
                    <a:pt x="86" y="102"/>
                    <a:pt x="85" y="104"/>
                    <a:pt x="84" y="105"/>
                  </a:cubicBezTo>
                  <a:cubicBezTo>
                    <a:pt x="83" y="105"/>
                    <a:pt x="83" y="106"/>
                    <a:pt x="82" y="106"/>
                  </a:cubicBezTo>
                  <a:cubicBezTo>
                    <a:pt x="82" y="107"/>
                    <a:pt x="81" y="107"/>
                    <a:pt x="81" y="108"/>
                  </a:cubicBezTo>
                  <a:cubicBezTo>
                    <a:pt x="81" y="108"/>
                    <a:pt x="81" y="108"/>
                    <a:pt x="80" y="109"/>
                  </a:cubicBezTo>
                  <a:cubicBezTo>
                    <a:pt x="77" y="108"/>
                    <a:pt x="73" y="108"/>
                    <a:pt x="69" y="108"/>
                  </a:cubicBezTo>
                  <a:cubicBezTo>
                    <a:pt x="73" y="103"/>
                    <a:pt x="77" y="99"/>
                    <a:pt x="81" y="94"/>
                  </a:cubicBezTo>
                  <a:cubicBezTo>
                    <a:pt x="87" y="88"/>
                    <a:pt x="93" y="83"/>
                    <a:pt x="99" y="78"/>
                  </a:cubicBezTo>
                  <a:close/>
                  <a:moveTo>
                    <a:pt x="85" y="109"/>
                  </a:moveTo>
                  <a:cubicBezTo>
                    <a:pt x="84" y="109"/>
                    <a:pt x="83" y="109"/>
                    <a:pt x="81" y="109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5"/>
                    <a:pt x="87" y="103"/>
                    <a:pt x="89" y="100"/>
                  </a:cubicBezTo>
                  <a:cubicBezTo>
                    <a:pt x="94" y="95"/>
                    <a:pt x="100" y="91"/>
                    <a:pt x="105" y="86"/>
                  </a:cubicBezTo>
                  <a:cubicBezTo>
                    <a:pt x="106" y="84"/>
                    <a:pt x="107" y="83"/>
                    <a:pt x="108" y="82"/>
                  </a:cubicBezTo>
                  <a:cubicBezTo>
                    <a:pt x="109" y="82"/>
                    <a:pt x="112" y="78"/>
                    <a:pt x="109" y="82"/>
                  </a:cubicBezTo>
                  <a:cubicBezTo>
                    <a:pt x="107" y="85"/>
                    <a:pt x="105" y="88"/>
                    <a:pt x="102" y="91"/>
                  </a:cubicBezTo>
                  <a:cubicBezTo>
                    <a:pt x="98" y="96"/>
                    <a:pt x="93" y="102"/>
                    <a:pt x="88" y="107"/>
                  </a:cubicBezTo>
                  <a:cubicBezTo>
                    <a:pt x="88" y="107"/>
                    <a:pt x="88" y="108"/>
                    <a:pt x="88" y="108"/>
                  </a:cubicBezTo>
                  <a:cubicBezTo>
                    <a:pt x="96" y="102"/>
                    <a:pt x="102" y="94"/>
                    <a:pt x="109" y="87"/>
                  </a:cubicBezTo>
                  <a:cubicBezTo>
                    <a:pt x="110" y="87"/>
                    <a:pt x="112" y="85"/>
                    <a:pt x="113" y="84"/>
                  </a:cubicBezTo>
                  <a:cubicBezTo>
                    <a:pt x="111" y="87"/>
                    <a:pt x="109" y="89"/>
                    <a:pt x="107" y="92"/>
                  </a:cubicBezTo>
                  <a:cubicBezTo>
                    <a:pt x="104" y="96"/>
                    <a:pt x="101" y="100"/>
                    <a:pt x="97" y="104"/>
                  </a:cubicBezTo>
                  <a:cubicBezTo>
                    <a:pt x="97" y="104"/>
                    <a:pt x="96" y="105"/>
                    <a:pt x="96" y="105"/>
                  </a:cubicBezTo>
                  <a:cubicBezTo>
                    <a:pt x="95" y="107"/>
                    <a:pt x="93" y="108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89" y="109"/>
                    <a:pt x="87" y="109"/>
                    <a:pt x="85" y="109"/>
                  </a:cubicBezTo>
                  <a:close/>
                  <a:moveTo>
                    <a:pt x="115" y="93"/>
                  </a:moveTo>
                  <a:cubicBezTo>
                    <a:pt x="115" y="94"/>
                    <a:pt x="114" y="95"/>
                    <a:pt x="114" y="96"/>
                  </a:cubicBezTo>
                  <a:cubicBezTo>
                    <a:pt x="110" y="100"/>
                    <a:pt x="106" y="104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1" y="108"/>
                    <a:pt x="100" y="108"/>
                    <a:pt x="100" y="108"/>
                  </a:cubicBezTo>
                  <a:cubicBezTo>
                    <a:pt x="104" y="104"/>
                    <a:pt x="109" y="99"/>
                    <a:pt x="113" y="95"/>
                  </a:cubicBezTo>
                  <a:cubicBezTo>
                    <a:pt x="113" y="95"/>
                    <a:pt x="116" y="91"/>
                    <a:pt x="115" y="93"/>
                  </a:cubicBezTo>
                  <a:close/>
                  <a:moveTo>
                    <a:pt x="112" y="99"/>
                  </a:moveTo>
                  <a:cubicBezTo>
                    <a:pt x="110" y="101"/>
                    <a:pt x="107" y="104"/>
                    <a:pt x="105" y="106"/>
                  </a:cubicBezTo>
                  <a:cubicBezTo>
                    <a:pt x="100" y="110"/>
                    <a:pt x="107" y="103"/>
                    <a:pt x="108" y="102"/>
                  </a:cubicBezTo>
                  <a:cubicBezTo>
                    <a:pt x="109" y="101"/>
                    <a:pt x="110" y="100"/>
                    <a:pt x="112" y="99"/>
                  </a:cubicBezTo>
                  <a:close/>
                  <a:moveTo>
                    <a:pt x="98" y="109"/>
                  </a:moveTo>
                  <a:cubicBezTo>
                    <a:pt x="96" y="109"/>
                    <a:pt x="95" y="109"/>
                    <a:pt x="93" y="109"/>
                  </a:cubicBezTo>
                  <a:cubicBezTo>
                    <a:pt x="93" y="109"/>
                    <a:pt x="93" y="109"/>
                    <a:pt x="93" y="108"/>
                  </a:cubicBezTo>
                  <a:cubicBezTo>
                    <a:pt x="94" y="109"/>
                    <a:pt x="94" y="108"/>
                    <a:pt x="95" y="107"/>
                  </a:cubicBezTo>
                  <a:cubicBezTo>
                    <a:pt x="96" y="106"/>
                    <a:pt x="97" y="105"/>
                    <a:pt x="98" y="104"/>
                  </a:cubicBezTo>
                  <a:cubicBezTo>
                    <a:pt x="102" y="101"/>
                    <a:pt x="105" y="97"/>
                    <a:pt x="109" y="93"/>
                  </a:cubicBezTo>
                  <a:cubicBezTo>
                    <a:pt x="110" y="92"/>
                    <a:pt x="115" y="87"/>
                    <a:pt x="113" y="90"/>
                  </a:cubicBezTo>
                  <a:cubicBezTo>
                    <a:pt x="112" y="92"/>
                    <a:pt x="109" y="94"/>
                    <a:pt x="108" y="97"/>
                  </a:cubicBezTo>
                  <a:cubicBezTo>
                    <a:pt x="104" y="100"/>
                    <a:pt x="101" y="105"/>
                    <a:pt x="98" y="109"/>
                  </a:cubicBezTo>
                  <a:close/>
                  <a:moveTo>
                    <a:pt x="103" y="108"/>
                  </a:moveTo>
                  <a:cubicBezTo>
                    <a:pt x="108" y="105"/>
                    <a:pt x="112" y="101"/>
                    <a:pt x="114" y="96"/>
                  </a:cubicBezTo>
                  <a:cubicBezTo>
                    <a:pt x="115" y="96"/>
                    <a:pt x="115" y="96"/>
                    <a:pt x="115" y="95"/>
                  </a:cubicBezTo>
                  <a:cubicBezTo>
                    <a:pt x="116" y="95"/>
                    <a:pt x="116" y="94"/>
                    <a:pt x="116" y="94"/>
                  </a:cubicBezTo>
                  <a:cubicBezTo>
                    <a:pt x="116" y="94"/>
                    <a:pt x="116" y="95"/>
                    <a:pt x="115" y="95"/>
                  </a:cubicBezTo>
                  <a:cubicBezTo>
                    <a:pt x="115" y="97"/>
                    <a:pt x="114" y="98"/>
                    <a:pt x="113" y="99"/>
                  </a:cubicBezTo>
                  <a:cubicBezTo>
                    <a:pt x="111" y="102"/>
                    <a:pt x="108" y="105"/>
                    <a:pt x="105" y="107"/>
                  </a:cubicBezTo>
                  <a:cubicBezTo>
                    <a:pt x="105" y="108"/>
                    <a:pt x="104" y="108"/>
                    <a:pt x="103" y="108"/>
                  </a:cubicBezTo>
                  <a:close/>
                  <a:moveTo>
                    <a:pt x="110" y="106"/>
                  </a:moveTo>
                  <a:cubicBezTo>
                    <a:pt x="109" y="106"/>
                    <a:pt x="108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0" y="104"/>
                    <a:pt x="112" y="102"/>
                    <a:pt x="114" y="99"/>
                  </a:cubicBezTo>
                  <a:cubicBezTo>
                    <a:pt x="116" y="98"/>
                    <a:pt x="118" y="94"/>
                    <a:pt x="116" y="99"/>
                  </a:cubicBezTo>
                  <a:cubicBezTo>
                    <a:pt x="115" y="102"/>
                    <a:pt x="112" y="104"/>
                    <a:pt x="110" y="106"/>
                  </a:cubicBezTo>
                  <a:cubicBezTo>
                    <a:pt x="110" y="106"/>
                    <a:pt x="110" y="106"/>
                    <a:pt x="110" y="106"/>
                  </a:cubicBezTo>
                  <a:close/>
                  <a:moveTo>
                    <a:pt x="113" y="104"/>
                  </a:moveTo>
                  <a:cubicBezTo>
                    <a:pt x="116" y="102"/>
                    <a:pt x="117" y="99"/>
                    <a:pt x="118" y="96"/>
                  </a:cubicBezTo>
                  <a:cubicBezTo>
                    <a:pt x="118" y="95"/>
                    <a:pt x="118" y="95"/>
                    <a:pt x="117" y="95"/>
                  </a:cubicBezTo>
                  <a:cubicBezTo>
                    <a:pt x="116" y="97"/>
                    <a:pt x="115" y="98"/>
                    <a:pt x="114" y="99"/>
                  </a:cubicBezTo>
                  <a:cubicBezTo>
                    <a:pt x="115" y="97"/>
                    <a:pt x="117" y="95"/>
                    <a:pt x="118" y="93"/>
                  </a:cubicBezTo>
                  <a:cubicBezTo>
                    <a:pt x="118" y="93"/>
                    <a:pt x="117" y="92"/>
                    <a:pt x="117" y="92"/>
                  </a:cubicBezTo>
                  <a:cubicBezTo>
                    <a:pt x="116" y="93"/>
                    <a:pt x="116" y="93"/>
                    <a:pt x="115" y="94"/>
                  </a:cubicBezTo>
                  <a:cubicBezTo>
                    <a:pt x="116" y="93"/>
                    <a:pt x="116" y="92"/>
                    <a:pt x="117" y="91"/>
                  </a:cubicBezTo>
                  <a:cubicBezTo>
                    <a:pt x="117" y="91"/>
                    <a:pt x="116" y="91"/>
                    <a:pt x="116" y="91"/>
                  </a:cubicBezTo>
                  <a:cubicBezTo>
                    <a:pt x="113" y="94"/>
                    <a:pt x="110" y="97"/>
                    <a:pt x="107" y="101"/>
                  </a:cubicBezTo>
                  <a:cubicBezTo>
                    <a:pt x="105" y="102"/>
                    <a:pt x="103" y="104"/>
                    <a:pt x="102" y="106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3" y="104"/>
                    <a:pt x="105" y="100"/>
                    <a:pt x="108" y="97"/>
                  </a:cubicBezTo>
                  <a:cubicBezTo>
                    <a:pt x="111" y="94"/>
                    <a:pt x="113" y="92"/>
                    <a:pt x="115" y="88"/>
                  </a:cubicBezTo>
                  <a:cubicBezTo>
                    <a:pt x="115" y="88"/>
                    <a:pt x="115" y="87"/>
                    <a:pt x="115" y="88"/>
                  </a:cubicBezTo>
                  <a:cubicBezTo>
                    <a:pt x="110" y="91"/>
                    <a:pt x="106" y="95"/>
                    <a:pt x="102" y="100"/>
                  </a:cubicBezTo>
                  <a:cubicBezTo>
                    <a:pt x="102" y="99"/>
                    <a:pt x="102" y="99"/>
                    <a:pt x="102" y="98"/>
                  </a:cubicBezTo>
                  <a:cubicBezTo>
                    <a:pt x="106" y="93"/>
                    <a:pt x="111" y="89"/>
                    <a:pt x="114" y="83"/>
                  </a:cubicBezTo>
                  <a:cubicBezTo>
                    <a:pt x="114" y="83"/>
                    <a:pt x="114" y="83"/>
                    <a:pt x="114" y="83"/>
                  </a:cubicBezTo>
                  <a:cubicBezTo>
                    <a:pt x="110" y="86"/>
                    <a:pt x="106" y="90"/>
                    <a:pt x="102" y="94"/>
                  </a:cubicBezTo>
                  <a:cubicBezTo>
                    <a:pt x="98" y="98"/>
                    <a:pt x="93" y="102"/>
                    <a:pt x="89" y="106"/>
                  </a:cubicBezTo>
                  <a:cubicBezTo>
                    <a:pt x="97" y="98"/>
                    <a:pt x="105" y="89"/>
                    <a:pt x="112" y="79"/>
                  </a:cubicBezTo>
                  <a:cubicBezTo>
                    <a:pt x="112" y="79"/>
                    <a:pt x="112" y="79"/>
                    <a:pt x="111" y="79"/>
                  </a:cubicBezTo>
                  <a:cubicBezTo>
                    <a:pt x="106" y="83"/>
                    <a:pt x="102" y="88"/>
                    <a:pt x="97" y="92"/>
                  </a:cubicBezTo>
                  <a:cubicBezTo>
                    <a:pt x="94" y="95"/>
                    <a:pt x="91" y="97"/>
                    <a:pt x="89" y="100"/>
                  </a:cubicBezTo>
                  <a:cubicBezTo>
                    <a:pt x="96" y="91"/>
                    <a:pt x="102" y="83"/>
                    <a:pt x="109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14" y="80"/>
                    <a:pt x="118" y="86"/>
                    <a:pt x="118" y="93"/>
                  </a:cubicBezTo>
                  <a:cubicBezTo>
                    <a:pt x="119" y="98"/>
                    <a:pt x="117" y="102"/>
                    <a:pt x="113" y="104"/>
                  </a:cubicBezTo>
                  <a:close/>
                  <a:moveTo>
                    <a:pt x="109" y="74"/>
                  </a:moveTo>
                  <a:cubicBezTo>
                    <a:pt x="99" y="81"/>
                    <a:pt x="92" y="90"/>
                    <a:pt x="84" y="99"/>
                  </a:cubicBezTo>
                  <a:cubicBezTo>
                    <a:pt x="86" y="97"/>
                    <a:pt x="87" y="94"/>
                    <a:pt x="89" y="93"/>
                  </a:cubicBezTo>
                  <a:cubicBezTo>
                    <a:pt x="94" y="86"/>
                    <a:pt x="100" y="80"/>
                    <a:pt x="106" y="74"/>
                  </a:cubicBezTo>
                  <a:cubicBezTo>
                    <a:pt x="106" y="73"/>
                    <a:pt x="106" y="73"/>
                    <a:pt x="105" y="73"/>
                  </a:cubicBezTo>
                  <a:cubicBezTo>
                    <a:pt x="99" y="77"/>
                    <a:pt x="93" y="82"/>
                    <a:pt x="87" y="88"/>
                  </a:cubicBezTo>
                  <a:cubicBezTo>
                    <a:pt x="87" y="87"/>
                    <a:pt x="88" y="86"/>
                    <a:pt x="88" y="86"/>
                  </a:cubicBezTo>
                  <a:cubicBezTo>
                    <a:pt x="93" y="80"/>
                    <a:pt x="100" y="75"/>
                    <a:pt x="103" y="69"/>
                  </a:cubicBezTo>
                  <a:cubicBezTo>
                    <a:pt x="103" y="68"/>
                    <a:pt x="102" y="68"/>
                    <a:pt x="102" y="68"/>
                  </a:cubicBezTo>
                  <a:cubicBezTo>
                    <a:pt x="95" y="75"/>
                    <a:pt x="88" y="81"/>
                    <a:pt x="81" y="88"/>
                  </a:cubicBezTo>
                  <a:cubicBezTo>
                    <a:pt x="78" y="91"/>
                    <a:pt x="74" y="93"/>
                    <a:pt x="71" y="96"/>
                  </a:cubicBezTo>
                  <a:cubicBezTo>
                    <a:pt x="71" y="96"/>
                    <a:pt x="72" y="96"/>
                    <a:pt x="72" y="96"/>
                  </a:cubicBezTo>
                  <a:cubicBezTo>
                    <a:pt x="75" y="92"/>
                    <a:pt x="78" y="88"/>
                    <a:pt x="82" y="85"/>
                  </a:cubicBezTo>
                  <a:cubicBezTo>
                    <a:pt x="87" y="78"/>
                    <a:pt x="95" y="72"/>
                    <a:pt x="99" y="65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3" y="68"/>
                    <a:pt x="106" y="71"/>
                    <a:pt x="109" y="74"/>
                  </a:cubicBezTo>
                  <a:close/>
                  <a:moveTo>
                    <a:pt x="40" y="41"/>
                  </a:moveTo>
                  <a:cubicBezTo>
                    <a:pt x="48" y="29"/>
                    <a:pt x="44" y="16"/>
                    <a:pt x="37" y="5"/>
                  </a:cubicBezTo>
                  <a:cubicBezTo>
                    <a:pt x="48" y="3"/>
                    <a:pt x="58" y="4"/>
                    <a:pt x="69" y="4"/>
                  </a:cubicBezTo>
                  <a:cubicBezTo>
                    <a:pt x="64" y="13"/>
                    <a:pt x="61" y="23"/>
                    <a:pt x="67" y="33"/>
                  </a:cubicBezTo>
                  <a:cubicBezTo>
                    <a:pt x="73" y="45"/>
                    <a:pt x="86" y="53"/>
                    <a:pt x="95" y="61"/>
                  </a:cubicBezTo>
                  <a:cubicBezTo>
                    <a:pt x="96" y="61"/>
                    <a:pt x="96" y="62"/>
                    <a:pt x="96" y="62"/>
                  </a:cubicBezTo>
                  <a:cubicBezTo>
                    <a:pt x="95" y="62"/>
                    <a:pt x="94" y="63"/>
                    <a:pt x="93" y="64"/>
                  </a:cubicBezTo>
                  <a:cubicBezTo>
                    <a:pt x="90" y="67"/>
                    <a:pt x="85" y="63"/>
                    <a:pt x="81" y="62"/>
                  </a:cubicBezTo>
                  <a:cubicBezTo>
                    <a:pt x="73" y="60"/>
                    <a:pt x="69" y="67"/>
                    <a:pt x="63" y="71"/>
                  </a:cubicBezTo>
                  <a:cubicBezTo>
                    <a:pt x="54" y="76"/>
                    <a:pt x="49" y="65"/>
                    <a:pt x="44" y="60"/>
                  </a:cubicBezTo>
                  <a:cubicBezTo>
                    <a:pt x="38" y="56"/>
                    <a:pt x="32" y="58"/>
                    <a:pt x="26" y="60"/>
                  </a:cubicBezTo>
                  <a:cubicBezTo>
                    <a:pt x="31" y="54"/>
                    <a:pt x="36" y="48"/>
                    <a:pt x="40" y="41"/>
                  </a:cubicBezTo>
                  <a:close/>
                  <a:moveTo>
                    <a:pt x="16" y="75"/>
                  </a:moveTo>
                  <a:cubicBezTo>
                    <a:pt x="19" y="72"/>
                    <a:pt x="22" y="69"/>
                    <a:pt x="25" y="67"/>
                  </a:cubicBezTo>
                  <a:cubicBezTo>
                    <a:pt x="27" y="65"/>
                    <a:pt x="29" y="64"/>
                    <a:pt x="32" y="63"/>
                  </a:cubicBezTo>
                  <a:cubicBezTo>
                    <a:pt x="33" y="62"/>
                    <a:pt x="35" y="61"/>
                    <a:pt x="37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6" y="61"/>
                    <a:pt x="35" y="63"/>
                    <a:pt x="34" y="63"/>
                  </a:cubicBezTo>
                  <a:cubicBezTo>
                    <a:pt x="29" y="68"/>
                    <a:pt x="23" y="72"/>
                    <a:pt x="17" y="76"/>
                  </a:cubicBezTo>
                  <a:cubicBezTo>
                    <a:pt x="14" y="78"/>
                    <a:pt x="12" y="80"/>
                    <a:pt x="10" y="83"/>
                  </a:cubicBezTo>
                  <a:cubicBezTo>
                    <a:pt x="12" y="80"/>
                    <a:pt x="14" y="77"/>
                    <a:pt x="16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101"/>
            <p:cNvSpPr>
              <a:spLocks noEditPoints="1"/>
            </p:cNvSpPr>
            <p:nvPr/>
          </p:nvSpPr>
          <p:spPr bwMode="auto">
            <a:xfrm>
              <a:off x="5321300" y="5868988"/>
              <a:ext cx="315913" cy="363538"/>
            </a:xfrm>
            <a:custGeom>
              <a:avLst/>
              <a:gdLst>
                <a:gd name="T0" fmla="*/ 71 w 84"/>
                <a:gd name="T1" fmla="*/ 86 h 97"/>
                <a:gd name="T2" fmla="*/ 49 w 84"/>
                <a:gd name="T3" fmla="*/ 0 h 97"/>
                <a:gd name="T4" fmla="*/ 1 w 84"/>
                <a:gd name="T5" fmla="*/ 57 h 97"/>
                <a:gd name="T6" fmla="*/ 46 w 84"/>
                <a:gd name="T7" fmla="*/ 74 h 97"/>
                <a:gd name="T8" fmla="*/ 36 w 84"/>
                <a:gd name="T9" fmla="*/ 87 h 97"/>
                <a:gd name="T10" fmla="*/ 35 w 84"/>
                <a:gd name="T11" fmla="*/ 72 h 97"/>
                <a:gd name="T12" fmla="*/ 19 w 84"/>
                <a:gd name="T13" fmla="*/ 89 h 97"/>
                <a:gd name="T14" fmla="*/ 29 w 84"/>
                <a:gd name="T15" fmla="*/ 86 h 97"/>
                <a:gd name="T16" fmla="*/ 15 w 84"/>
                <a:gd name="T17" fmla="*/ 86 h 97"/>
                <a:gd name="T18" fmla="*/ 32 w 84"/>
                <a:gd name="T19" fmla="*/ 72 h 97"/>
                <a:gd name="T20" fmla="*/ 55 w 84"/>
                <a:gd name="T21" fmla="*/ 72 h 97"/>
                <a:gd name="T22" fmla="*/ 39 w 84"/>
                <a:gd name="T23" fmla="*/ 77 h 97"/>
                <a:gd name="T24" fmla="*/ 22 w 84"/>
                <a:gd name="T25" fmla="*/ 86 h 97"/>
                <a:gd name="T26" fmla="*/ 63 w 84"/>
                <a:gd name="T27" fmla="*/ 61 h 97"/>
                <a:gd name="T28" fmla="*/ 52 w 84"/>
                <a:gd name="T29" fmla="*/ 56 h 97"/>
                <a:gd name="T30" fmla="*/ 16 w 84"/>
                <a:gd name="T31" fmla="*/ 84 h 97"/>
                <a:gd name="T32" fmla="*/ 13 w 84"/>
                <a:gd name="T33" fmla="*/ 80 h 97"/>
                <a:gd name="T34" fmla="*/ 40 w 84"/>
                <a:gd name="T35" fmla="*/ 58 h 97"/>
                <a:gd name="T36" fmla="*/ 28 w 84"/>
                <a:gd name="T37" fmla="*/ 63 h 97"/>
                <a:gd name="T38" fmla="*/ 10 w 84"/>
                <a:gd name="T39" fmla="*/ 82 h 97"/>
                <a:gd name="T40" fmla="*/ 23 w 84"/>
                <a:gd name="T41" fmla="*/ 62 h 97"/>
                <a:gd name="T42" fmla="*/ 17 w 84"/>
                <a:gd name="T43" fmla="*/ 57 h 97"/>
                <a:gd name="T44" fmla="*/ 14 w 84"/>
                <a:gd name="T45" fmla="*/ 65 h 97"/>
                <a:gd name="T46" fmla="*/ 7 w 84"/>
                <a:gd name="T47" fmla="*/ 60 h 97"/>
                <a:gd name="T48" fmla="*/ 7 w 84"/>
                <a:gd name="T49" fmla="*/ 60 h 97"/>
                <a:gd name="T50" fmla="*/ 27 w 84"/>
                <a:gd name="T51" fmla="*/ 59 h 97"/>
                <a:gd name="T52" fmla="*/ 26 w 84"/>
                <a:gd name="T53" fmla="*/ 58 h 97"/>
                <a:gd name="T54" fmla="*/ 26 w 84"/>
                <a:gd name="T55" fmla="*/ 58 h 97"/>
                <a:gd name="T56" fmla="*/ 13 w 84"/>
                <a:gd name="T57" fmla="*/ 63 h 97"/>
                <a:gd name="T58" fmla="*/ 9 w 84"/>
                <a:gd name="T59" fmla="*/ 62 h 97"/>
                <a:gd name="T60" fmla="*/ 15 w 84"/>
                <a:gd name="T61" fmla="*/ 63 h 97"/>
                <a:gd name="T62" fmla="*/ 5 w 84"/>
                <a:gd name="T63" fmla="*/ 62 h 97"/>
                <a:gd name="T64" fmla="*/ 8 w 84"/>
                <a:gd name="T65" fmla="*/ 58 h 97"/>
                <a:gd name="T66" fmla="*/ 3 w 84"/>
                <a:gd name="T67" fmla="*/ 60 h 97"/>
                <a:gd name="T68" fmla="*/ 39 w 84"/>
                <a:gd name="T69" fmla="*/ 61 h 97"/>
                <a:gd name="T70" fmla="*/ 29 w 84"/>
                <a:gd name="T71" fmla="*/ 93 h 97"/>
                <a:gd name="T72" fmla="*/ 62 w 84"/>
                <a:gd name="T73" fmla="*/ 67 h 97"/>
                <a:gd name="T74" fmla="*/ 35 w 84"/>
                <a:gd name="T75" fmla="*/ 94 h 97"/>
                <a:gd name="T76" fmla="*/ 40 w 84"/>
                <a:gd name="T77" fmla="*/ 94 h 97"/>
                <a:gd name="T78" fmla="*/ 47 w 84"/>
                <a:gd name="T79" fmla="*/ 93 h 97"/>
                <a:gd name="T80" fmla="*/ 54 w 84"/>
                <a:gd name="T81" fmla="*/ 90 h 97"/>
                <a:gd name="T82" fmla="*/ 71 w 84"/>
                <a:gd name="T83" fmla="*/ 79 h 97"/>
                <a:gd name="T84" fmla="*/ 64 w 84"/>
                <a:gd name="T85" fmla="*/ 88 h 97"/>
                <a:gd name="T86" fmla="*/ 67 w 84"/>
                <a:gd name="T87" fmla="*/ 81 h 97"/>
                <a:gd name="T88" fmla="*/ 78 w 84"/>
                <a:gd name="T89" fmla="*/ 66 h 97"/>
                <a:gd name="T90" fmla="*/ 77 w 84"/>
                <a:gd name="T91" fmla="*/ 64 h 97"/>
                <a:gd name="T92" fmla="*/ 44 w 84"/>
                <a:gd name="T93" fmla="*/ 90 h 97"/>
                <a:gd name="T94" fmla="*/ 45 w 84"/>
                <a:gd name="T95" fmla="*/ 85 h 97"/>
                <a:gd name="T96" fmla="*/ 71 w 84"/>
                <a:gd name="T97" fmla="*/ 60 h 97"/>
                <a:gd name="T98" fmla="*/ 34 w 84"/>
                <a:gd name="T99" fmla="*/ 27 h 97"/>
                <a:gd name="T100" fmla="*/ 49 w 84"/>
                <a:gd name="T101" fmla="*/ 26 h 97"/>
                <a:gd name="T102" fmla="*/ 60 w 84"/>
                <a:gd name="T103" fmla="*/ 56 h 97"/>
                <a:gd name="T104" fmla="*/ 34 w 84"/>
                <a:gd name="T105" fmla="*/ 2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7">
                  <a:moveTo>
                    <a:pt x="0" y="58"/>
                  </a:moveTo>
                  <a:cubicBezTo>
                    <a:pt x="0" y="59"/>
                    <a:pt x="0" y="59"/>
                    <a:pt x="0" y="60"/>
                  </a:cubicBezTo>
                  <a:cubicBezTo>
                    <a:pt x="1" y="70"/>
                    <a:pt x="4" y="80"/>
                    <a:pt x="11" y="87"/>
                  </a:cubicBezTo>
                  <a:cubicBezTo>
                    <a:pt x="18" y="95"/>
                    <a:pt x="32" y="97"/>
                    <a:pt x="43" y="97"/>
                  </a:cubicBezTo>
                  <a:cubicBezTo>
                    <a:pt x="53" y="97"/>
                    <a:pt x="63" y="93"/>
                    <a:pt x="71" y="86"/>
                  </a:cubicBezTo>
                  <a:cubicBezTo>
                    <a:pt x="78" y="80"/>
                    <a:pt x="81" y="72"/>
                    <a:pt x="82" y="63"/>
                  </a:cubicBezTo>
                  <a:cubicBezTo>
                    <a:pt x="84" y="44"/>
                    <a:pt x="72" y="24"/>
                    <a:pt x="52" y="24"/>
                  </a:cubicBezTo>
                  <a:cubicBezTo>
                    <a:pt x="52" y="17"/>
                    <a:pt x="53" y="9"/>
                    <a:pt x="51" y="2"/>
                  </a:cubicBezTo>
                  <a:cubicBezTo>
                    <a:pt x="51" y="2"/>
                    <a:pt x="51" y="1"/>
                    <a:pt x="50" y="1"/>
                  </a:cubicBezTo>
                  <a:cubicBezTo>
                    <a:pt x="50" y="1"/>
                    <a:pt x="50" y="0"/>
                    <a:pt x="49" y="0"/>
                  </a:cubicBezTo>
                  <a:cubicBezTo>
                    <a:pt x="45" y="1"/>
                    <a:pt x="40" y="2"/>
                    <a:pt x="36" y="0"/>
                  </a:cubicBezTo>
                  <a:cubicBezTo>
                    <a:pt x="35" y="0"/>
                    <a:pt x="34" y="1"/>
                    <a:pt x="34" y="1"/>
                  </a:cubicBezTo>
                  <a:cubicBezTo>
                    <a:pt x="34" y="2"/>
                    <a:pt x="33" y="2"/>
                    <a:pt x="33" y="3"/>
                  </a:cubicBezTo>
                  <a:cubicBezTo>
                    <a:pt x="33" y="10"/>
                    <a:pt x="35" y="17"/>
                    <a:pt x="34" y="24"/>
                  </a:cubicBezTo>
                  <a:cubicBezTo>
                    <a:pt x="16" y="23"/>
                    <a:pt x="2" y="41"/>
                    <a:pt x="1" y="57"/>
                  </a:cubicBezTo>
                  <a:cubicBezTo>
                    <a:pt x="0" y="57"/>
                    <a:pt x="0" y="57"/>
                    <a:pt x="0" y="58"/>
                  </a:cubicBezTo>
                  <a:close/>
                  <a:moveTo>
                    <a:pt x="29" y="92"/>
                  </a:moveTo>
                  <a:cubicBezTo>
                    <a:pt x="29" y="92"/>
                    <a:pt x="29" y="93"/>
                    <a:pt x="29" y="93"/>
                  </a:cubicBezTo>
                  <a:cubicBezTo>
                    <a:pt x="27" y="92"/>
                    <a:pt x="25" y="92"/>
                    <a:pt x="23" y="91"/>
                  </a:cubicBezTo>
                  <a:cubicBezTo>
                    <a:pt x="31" y="85"/>
                    <a:pt x="39" y="80"/>
                    <a:pt x="46" y="74"/>
                  </a:cubicBezTo>
                  <a:cubicBezTo>
                    <a:pt x="49" y="72"/>
                    <a:pt x="52" y="70"/>
                    <a:pt x="55" y="68"/>
                  </a:cubicBezTo>
                  <a:cubicBezTo>
                    <a:pt x="57" y="66"/>
                    <a:pt x="59" y="65"/>
                    <a:pt x="61" y="63"/>
                  </a:cubicBezTo>
                  <a:cubicBezTo>
                    <a:pt x="63" y="61"/>
                    <a:pt x="65" y="60"/>
                    <a:pt x="62" y="63"/>
                  </a:cubicBezTo>
                  <a:cubicBezTo>
                    <a:pt x="58" y="69"/>
                    <a:pt x="51" y="73"/>
                    <a:pt x="45" y="78"/>
                  </a:cubicBezTo>
                  <a:cubicBezTo>
                    <a:pt x="42" y="80"/>
                    <a:pt x="39" y="84"/>
                    <a:pt x="36" y="87"/>
                  </a:cubicBezTo>
                  <a:cubicBezTo>
                    <a:pt x="35" y="88"/>
                    <a:pt x="33" y="89"/>
                    <a:pt x="31" y="91"/>
                  </a:cubicBezTo>
                  <a:cubicBezTo>
                    <a:pt x="30" y="91"/>
                    <a:pt x="30" y="92"/>
                    <a:pt x="29" y="92"/>
                  </a:cubicBezTo>
                  <a:close/>
                  <a:moveTo>
                    <a:pt x="17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23" y="82"/>
                    <a:pt x="29" y="77"/>
                    <a:pt x="35" y="72"/>
                  </a:cubicBezTo>
                  <a:cubicBezTo>
                    <a:pt x="38" y="69"/>
                    <a:pt x="42" y="66"/>
                    <a:pt x="45" y="63"/>
                  </a:cubicBezTo>
                  <a:cubicBezTo>
                    <a:pt x="48" y="61"/>
                    <a:pt x="52" y="59"/>
                    <a:pt x="53" y="57"/>
                  </a:cubicBezTo>
                  <a:cubicBezTo>
                    <a:pt x="47" y="63"/>
                    <a:pt x="40" y="69"/>
                    <a:pt x="34" y="75"/>
                  </a:cubicBezTo>
                  <a:cubicBezTo>
                    <a:pt x="29" y="79"/>
                    <a:pt x="23" y="83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26" y="85"/>
                    <a:pt x="32" y="80"/>
                    <a:pt x="38" y="76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2"/>
                    <a:pt x="52" y="65"/>
                    <a:pt x="49" y="67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9" y="86"/>
                  </a:cubicBezTo>
                  <a:cubicBezTo>
                    <a:pt x="26" y="88"/>
                    <a:pt x="24" y="89"/>
                    <a:pt x="22" y="91"/>
                  </a:cubicBezTo>
                  <a:cubicBezTo>
                    <a:pt x="21" y="90"/>
                    <a:pt x="19" y="89"/>
                    <a:pt x="17" y="88"/>
                  </a:cubicBezTo>
                  <a:close/>
                  <a:moveTo>
                    <a:pt x="16" y="88"/>
                  </a:moveTo>
                  <a:cubicBezTo>
                    <a:pt x="16" y="88"/>
                    <a:pt x="16" y="88"/>
                    <a:pt x="16" y="88"/>
                  </a:cubicBezTo>
                  <a:cubicBezTo>
                    <a:pt x="16" y="87"/>
                    <a:pt x="15" y="87"/>
                    <a:pt x="15" y="86"/>
                  </a:cubicBezTo>
                  <a:cubicBezTo>
                    <a:pt x="21" y="81"/>
                    <a:pt x="26" y="76"/>
                    <a:pt x="33" y="71"/>
                  </a:cubicBezTo>
                  <a:cubicBezTo>
                    <a:pt x="36" y="68"/>
                    <a:pt x="40" y="65"/>
                    <a:pt x="43" y="62"/>
                  </a:cubicBezTo>
                  <a:cubicBezTo>
                    <a:pt x="45" y="61"/>
                    <a:pt x="47" y="59"/>
                    <a:pt x="49" y="58"/>
                  </a:cubicBezTo>
                  <a:cubicBezTo>
                    <a:pt x="53" y="55"/>
                    <a:pt x="48" y="59"/>
                    <a:pt x="47" y="59"/>
                  </a:cubicBezTo>
                  <a:cubicBezTo>
                    <a:pt x="42" y="63"/>
                    <a:pt x="37" y="68"/>
                    <a:pt x="32" y="72"/>
                  </a:cubicBezTo>
                  <a:cubicBezTo>
                    <a:pt x="27" y="77"/>
                    <a:pt x="21" y="82"/>
                    <a:pt x="16" y="88"/>
                  </a:cubicBezTo>
                  <a:close/>
                  <a:moveTo>
                    <a:pt x="48" y="76"/>
                  </a:moveTo>
                  <a:cubicBezTo>
                    <a:pt x="54" y="72"/>
                    <a:pt x="60" y="67"/>
                    <a:pt x="65" y="61"/>
                  </a:cubicBezTo>
                  <a:cubicBezTo>
                    <a:pt x="65" y="61"/>
                    <a:pt x="66" y="62"/>
                    <a:pt x="66" y="62"/>
                  </a:cubicBezTo>
                  <a:cubicBezTo>
                    <a:pt x="62" y="65"/>
                    <a:pt x="59" y="69"/>
                    <a:pt x="55" y="72"/>
                  </a:cubicBezTo>
                  <a:cubicBezTo>
                    <a:pt x="49" y="76"/>
                    <a:pt x="44" y="81"/>
                    <a:pt x="38" y="85"/>
                  </a:cubicBezTo>
                  <a:cubicBezTo>
                    <a:pt x="41" y="82"/>
                    <a:pt x="45" y="79"/>
                    <a:pt x="48" y="76"/>
                  </a:cubicBezTo>
                  <a:close/>
                  <a:moveTo>
                    <a:pt x="46" y="74"/>
                  </a:moveTo>
                  <a:cubicBezTo>
                    <a:pt x="42" y="77"/>
                    <a:pt x="37" y="80"/>
                    <a:pt x="33" y="83"/>
                  </a:cubicBezTo>
                  <a:cubicBezTo>
                    <a:pt x="35" y="81"/>
                    <a:pt x="37" y="79"/>
                    <a:pt x="39" y="77"/>
                  </a:cubicBezTo>
                  <a:cubicBezTo>
                    <a:pt x="45" y="71"/>
                    <a:pt x="53" y="65"/>
                    <a:pt x="60" y="60"/>
                  </a:cubicBezTo>
                  <a:cubicBezTo>
                    <a:pt x="60" y="59"/>
                    <a:pt x="60" y="59"/>
                    <a:pt x="59" y="59"/>
                  </a:cubicBezTo>
                  <a:cubicBezTo>
                    <a:pt x="53" y="62"/>
                    <a:pt x="48" y="67"/>
                    <a:pt x="43" y="71"/>
                  </a:cubicBezTo>
                  <a:cubicBezTo>
                    <a:pt x="36" y="76"/>
                    <a:pt x="29" y="82"/>
                    <a:pt x="22" y="87"/>
                  </a:cubicBezTo>
                  <a:cubicBezTo>
                    <a:pt x="19" y="89"/>
                    <a:pt x="22" y="86"/>
                    <a:pt x="22" y="86"/>
                  </a:cubicBezTo>
                  <a:cubicBezTo>
                    <a:pt x="24" y="84"/>
                    <a:pt x="25" y="83"/>
                    <a:pt x="27" y="81"/>
                  </a:cubicBezTo>
                  <a:cubicBezTo>
                    <a:pt x="30" y="79"/>
                    <a:pt x="33" y="77"/>
                    <a:pt x="35" y="74"/>
                  </a:cubicBezTo>
                  <a:cubicBezTo>
                    <a:pt x="42" y="68"/>
                    <a:pt x="49" y="63"/>
                    <a:pt x="55" y="57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8" y="58"/>
                    <a:pt x="60" y="60"/>
                    <a:pt x="63" y="61"/>
                  </a:cubicBezTo>
                  <a:cubicBezTo>
                    <a:pt x="57" y="65"/>
                    <a:pt x="52" y="70"/>
                    <a:pt x="46" y="74"/>
                  </a:cubicBezTo>
                  <a:close/>
                  <a:moveTo>
                    <a:pt x="40" y="66"/>
                  </a:moveTo>
                  <a:cubicBezTo>
                    <a:pt x="41" y="65"/>
                    <a:pt x="43" y="64"/>
                    <a:pt x="44" y="63"/>
                  </a:cubicBezTo>
                  <a:cubicBezTo>
                    <a:pt x="47" y="61"/>
                    <a:pt x="50" y="59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6"/>
                    <a:pt x="53" y="56"/>
                    <a:pt x="53" y="56"/>
                  </a:cubicBezTo>
                  <a:cubicBezTo>
                    <a:pt x="54" y="56"/>
                    <a:pt x="54" y="56"/>
                    <a:pt x="55" y="56"/>
                  </a:cubicBezTo>
                  <a:cubicBezTo>
                    <a:pt x="49" y="59"/>
                    <a:pt x="45" y="63"/>
                    <a:pt x="40" y="66"/>
                  </a:cubicBezTo>
                  <a:close/>
                  <a:moveTo>
                    <a:pt x="18" y="83"/>
                  </a:moveTo>
                  <a:cubicBezTo>
                    <a:pt x="17" y="83"/>
                    <a:pt x="17" y="84"/>
                    <a:pt x="16" y="84"/>
                  </a:cubicBezTo>
                  <a:cubicBezTo>
                    <a:pt x="17" y="83"/>
                    <a:pt x="18" y="82"/>
                    <a:pt x="19" y="81"/>
                  </a:cubicBezTo>
                  <a:cubicBezTo>
                    <a:pt x="21" y="79"/>
                    <a:pt x="24" y="76"/>
                    <a:pt x="27" y="73"/>
                  </a:cubicBezTo>
                  <a:cubicBezTo>
                    <a:pt x="33" y="67"/>
                    <a:pt x="39" y="62"/>
                    <a:pt x="45" y="57"/>
                  </a:cubicBezTo>
                  <a:cubicBezTo>
                    <a:pt x="45" y="57"/>
                    <a:pt x="45" y="56"/>
                    <a:pt x="45" y="57"/>
                  </a:cubicBezTo>
                  <a:cubicBezTo>
                    <a:pt x="32" y="61"/>
                    <a:pt x="24" y="73"/>
                    <a:pt x="13" y="80"/>
                  </a:cubicBezTo>
                  <a:cubicBezTo>
                    <a:pt x="13" y="81"/>
                    <a:pt x="11" y="82"/>
                    <a:pt x="11" y="82"/>
                  </a:cubicBezTo>
                  <a:cubicBezTo>
                    <a:pt x="12" y="80"/>
                    <a:pt x="13" y="79"/>
                    <a:pt x="15" y="77"/>
                  </a:cubicBezTo>
                  <a:cubicBezTo>
                    <a:pt x="17" y="74"/>
                    <a:pt x="20" y="72"/>
                    <a:pt x="23" y="70"/>
                  </a:cubicBezTo>
                  <a:cubicBezTo>
                    <a:pt x="27" y="67"/>
                    <a:pt x="31" y="63"/>
                    <a:pt x="35" y="59"/>
                  </a:cubicBezTo>
                  <a:cubicBezTo>
                    <a:pt x="36" y="59"/>
                    <a:pt x="38" y="58"/>
                    <a:pt x="40" y="58"/>
                  </a:cubicBezTo>
                  <a:cubicBezTo>
                    <a:pt x="43" y="57"/>
                    <a:pt x="47" y="56"/>
                    <a:pt x="51" y="56"/>
                  </a:cubicBezTo>
                  <a:cubicBezTo>
                    <a:pt x="39" y="64"/>
                    <a:pt x="28" y="73"/>
                    <a:pt x="18" y="83"/>
                  </a:cubicBezTo>
                  <a:close/>
                  <a:moveTo>
                    <a:pt x="8" y="79"/>
                  </a:moveTo>
                  <a:cubicBezTo>
                    <a:pt x="13" y="76"/>
                    <a:pt x="17" y="73"/>
                    <a:pt x="21" y="69"/>
                  </a:cubicBezTo>
                  <a:cubicBezTo>
                    <a:pt x="23" y="67"/>
                    <a:pt x="26" y="65"/>
                    <a:pt x="28" y="63"/>
                  </a:cubicBezTo>
                  <a:cubicBezTo>
                    <a:pt x="29" y="62"/>
                    <a:pt x="31" y="61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7" y="68"/>
                    <a:pt x="16" y="72"/>
                    <a:pt x="10" y="82"/>
                  </a:cubicBezTo>
                  <a:cubicBezTo>
                    <a:pt x="9" y="81"/>
                    <a:pt x="9" y="80"/>
                    <a:pt x="8" y="79"/>
                  </a:cubicBezTo>
                  <a:close/>
                  <a:moveTo>
                    <a:pt x="7" y="76"/>
                  </a:moveTo>
                  <a:cubicBezTo>
                    <a:pt x="10" y="74"/>
                    <a:pt x="13" y="71"/>
                    <a:pt x="16" y="68"/>
                  </a:cubicBezTo>
                  <a:cubicBezTo>
                    <a:pt x="17" y="66"/>
                    <a:pt x="19" y="65"/>
                    <a:pt x="20" y="63"/>
                  </a:cubicBezTo>
                  <a:cubicBezTo>
                    <a:pt x="22" y="62"/>
                    <a:pt x="28" y="56"/>
                    <a:pt x="23" y="62"/>
                  </a:cubicBezTo>
                  <a:cubicBezTo>
                    <a:pt x="21" y="65"/>
                    <a:pt x="18" y="69"/>
                    <a:pt x="15" y="71"/>
                  </a:cubicBezTo>
                  <a:cubicBezTo>
                    <a:pt x="12" y="74"/>
                    <a:pt x="10" y="75"/>
                    <a:pt x="8" y="78"/>
                  </a:cubicBezTo>
                  <a:cubicBezTo>
                    <a:pt x="7" y="77"/>
                    <a:pt x="7" y="77"/>
                    <a:pt x="7" y="76"/>
                  </a:cubicBezTo>
                  <a:close/>
                  <a:moveTo>
                    <a:pt x="4" y="68"/>
                  </a:moveTo>
                  <a:cubicBezTo>
                    <a:pt x="9" y="65"/>
                    <a:pt x="12" y="60"/>
                    <a:pt x="17" y="57"/>
                  </a:cubicBezTo>
                  <a:cubicBezTo>
                    <a:pt x="17" y="58"/>
                    <a:pt x="15" y="61"/>
                    <a:pt x="14" y="61"/>
                  </a:cubicBezTo>
                  <a:cubicBezTo>
                    <a:pt x="13" y="62"/>
                    <a:pt x="12" y="64"/>
                    <a:pt x="10" y="65"/>
                  </a:cubicBezTo>
                  <a:cubicBezTo>
                    <a:pt x="8" y="67"/>
                    <a:pt x="7" y="69"/>
                    <a:pt x="5" y="72"/>
                  </a:cubicBezTo>
                  <a:cubicBezTo>
                    <a:pt x="5" y="72"/>
                    <a:pt x="6" y="72"/>
                    <a:pt x="6" y="72"/>
                  </a:cubicBezTo>
                  <a:cubicBezTo>
                    <a:pt x="9" y="70"/>
                    <a:pt x="11" y="68"/>
                    <a:pt x="14" y="65"/>
                  </a:cubicBezTo>
                  <a:cubicBezTo>
                    <a:pt x="15" y="64"/>
                    <a:pt x="17" y="62"/>
                    <a:pt x="18" y="61"/>
                  </a:cubicBezTo>
                  <a:cubicBezTo>
                    <a:pt x="19" y="60"/>
                    <a:pt x="23" y="56"/>
                    <a:pt x="21" y="59"/>
                  </a:cubicBezTo>
                  <a:cubicBezTo>
                    <a:pt x="17" y="65"/>
                    <a:pt x="11" y="69"/>
                    <a:pt x="6" y="75"/>
                  </a:cubicBezTo>
                  <a:cubicBezTo>
                    <a:pt x="5" y="73"/>
                    <a:pt x="5" y="71"/>
                    <a:pt x="4" y="68"/>
                  </a:cubicBezTo>
                  <a:close/>
                  <a:moveTo>
                    <a:pt x="7" y="60"/>
                  </a:moveTo>
                  <a:cubicBezTo>
                    <a:pt x="9" y="59"/>
                    <a:pt x="10" y="58"/>
                    <a:pt x="12" y="57"/>
                  </a:cubicBezTo>
                  <a:cubicBezTo>
                    <a:pt x="14" y="55"/>
                    <a:pt x="12" y="58"/>
                    <a:pt x="11" y="58"/>
                  </a:cubicBezTo>
                  <a:cubicBezTo>
                    <a:pt x="9" y="61"/>
                    <a:pt x="6" y="63"/>
                    <a:pt x="4" y="66"/>
                  </a:cubicBezTo>
                  <a:cubicBezTo>
                    <a:pt x="4" y="66"/>
                    <a:pt x="4" y="65"/>
                    <a:pt x="4" y="64"/>
                  </a:cubicBezTo>
                  <a:cubicBezTo>
                    <a:pt x="5" y="63"/>
                    <a:pt x="6" y="62"/>
                    <a:pt x="7" y="60"/>
                  </a:cubicBezTo>
                  <a:close/>
                  <a:moveTo>
                    <a:pt x="11" y="76"/>
                  </a:moveTo>
                  <a:cubicBezTo>
                    <a:pt x="10" y="77"/>
                    <a:pt x="10" y="77"/>
                    <a:pt x="9" y="78"/>
                  </a:cubicBezTo>
                  <a:cubicBezTo>
                    <a:pt x="10" y="77"/>
                    <a:pt x="10" y="76"/>
                    <a:pt x="11" y="75"/>
                  </a:cubicBezTo>
                  <a:cubicBezTo>
                    <a:pt x="13" y="74"/>
                    <a:pt x="15" y="73"/>
                    <a:pt x="16" y="71"/>
                  </a:cubicBezTo>
                  <a:cubicBezTo>
                    <a:pt x="20" y="67"/>
                    <a:pt x="24" y="63"/>
                    <a:pt x="27" y="59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9"/>
                    <a:pt x="29" y="59"/>
                    <a:pt x="31" y="59"/>
                  </a:cubicBezTo>
                  <a:cubicBezTo>
                    <a:pt x="31" y="59"/>
                    <a:pt x="31" y="59"/>
                    <a:pt x="32" y="59"/>
                  </a:cubicBezTo>
                  <a:cubicBezTo>
                    <a:pt x="24" y="65"/>
                    <a:pt x="19" y="71"/>
                    <a:pt x="11" y="76"/>
                  </a:cubicBezTo>
                  <a:close/>
                  <a:moveTo>
                    <a:pt x="26" y="58"/>
                  </a:moveTo>
                  <a:cubicBezTo>
                    <a:pt x="19" y="63"/>
                    <a:pt x="13" y="70"/>
                    <a:pt x="7" y="75"/>
                  </a:cubicBezTo>
                  <a:cubicBezTo>
                    <a:pt x="9" y="73"/>
                    <a:pt x="13" y="69"/>
                    <a:pt x="15" y="66"/>
                  </a:cubicBezTo>
                  <a:cubicBezTo>
                    <a:pt x="18" y="63"/>
                    <a:pt x="21" y="60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4" y="57"/>
                    <a:pt x="25" y="58"/>
                    <a:pt x="26" y="58"/>
                  </a:cubicBezTo>
                  <a:cubicBezTo>
                    <a:pt x="26" y="58"/>
                    <a:pt x="26" y="58"/>
                    <a:pt x="26" y="58"/>
                  </a:cubicBezTo>
                  <a:close/>
                  <a:moveTo>
                    <a:pt x="15" y="63"/>
                  </a:moveTo>
                  <a:cubicBezTo>
                    <a:pt x="14" y="64"/>
                    <a:pt x="13" y="66"/>
                    <a:pt x="11" y="67"/>
                  </a:cubicBezTo>
                  <a:cubicBezTo>
                    <a:pt x="10" y="68"/>
                    <a:pt x="7" y="70"/>
                    <a:pt x="7" y="71"/>
                  </a:cubicBezTo>
                  <a:cubicBezTo>
                    <a:pt x="9" y="68"/>
                    <a:pt x="11" y="65"/>
                    <a:pt x="13" y="63"/>
                  </a:cubicBezTo>
                  <a:cubicBezTo>
                    <a:pt x="16" y="61"/>
                    <a:pt x="18" y="59"/>
                    <a:pt x="19" y="56"/>
                  </a:cubicBezTo>
                  <a:cubicBezTo>
                    <a:pt x="19" y="56"/>
                    <a:pt x="18" y="56"/>
                    <a:pt x="18" y="56"/>
                  </a:cubicBezTo>
                  <a:cubicBezTo>
                    <a:pt x="13" y="58"/>
                    <a:pt x="10" y="62"/>
                    <a:pt x="6" y="66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2"/>
                  </a:cubicBezTo>
                  <a:cubicBezTo>
                    <a:pt x="11" y="60"/>
                    <a:pt x="13" y="58"/>
                    <a:pt x="14" y="56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6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0" y="58"/>
                    <a:pt x="18" y="60"/>
                    <a:pt x="15" y="63"/>
                  </a:cubicBezTo>
                  <a:close/>
                  <a:moveTo>
                    <a:pt x="5" y="62"/>
                  </a:moveTo>
                  <a:cubicBezTo>
                    <a:pt x="6" y="61"/>
                    <a:pt x="6" y="60"/>
                    <a:pt x="7" y="60"/>
                  </a:cubicBezTo>
                  <a:cubicBezTo>
                    <a:pt x="8" y="58"/>
                    <a:pt x="9" y="57"/>
                    <a:pt x="10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0" y="57"/>
                    <a:pt x="8" y="59"/>
                    <a:pt x="5" y="62"/>
                  </a:cubicBezTo>
                  <a:close/>
                  <a:moveTo>
                    <a:pt x="4" y="60"/>
                  </a:moveTo>
                  <a:cubicBezTo>
                    <a:pt x="5" y="59"/>
                    <a:pt x="6" y="58"/>
                    <a:pt x="7" y="57"/>
                  </a:cubicBezTo>
                  <a:cubicBezTo>
                    <a:pt x="8" y="56"/>
                    <a:pt x="8" y="56"/>
                    <a:pt x="9" y="56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7"/>
                    <a:pt x="8" y="58"/>
                  </a:cubicBezTo>
                  <a:cubicBezTo>
                    <a:pt x="6" y="60"/>
                    <a:pt x="5" y="61"/>
                    <a:pt x="3" y="63"/>
                  </a:cubicBezTo>
                  <a:cubicBezTo>
                    <a:pt x="3" y="62"/>
                    <a:pt x="3" y="62"/>
                    <a:pt x="3" y="61"/>
                  </a:cubicBezTo>
                  <a:cubicBezTo>
                    <a:pt x="3" y="60"/>
                    <a:pt x="3" y="59"/>
                    <a:pt x="3" y="58"/>
                  </a:cubicBezTo>
                  <a:cubicBezTo>
                    <a:pt x="5" y="57"/>
                    <a:pt x="6" y="56"/>
                    <a:pt x="7" y="56"/>
                  </a:cubicBezTo>
                  <a:cubicBezTo>
                    <a:pt x="6" y="57"/>
                    <a:pt x="5" y="58"/>
                    <a:pt x="3" y="60"/>
                  </a:cubicBezTo>
                  <a:cubicBezTo>
                    <a:pt x="3" y="60"/>
                    <a:pt x="4" y="60"/>
                    <a:pt x="4" y="60"/>
                  </a:cubicBezTo>
                  <a:close/>
                  <a:moveTo>
                    <a:pt x="11" y="83"/>
                  </a:moveTo>
                  <a:cubicBezTo>
                    <a:pt x="21" y="76"/>
                    <a:pt x="29" y="65"/>
                    <a:pt x="40" y="59"/>
                  </a:cubicBezTo>
                  <a:cubicBezTo>
                    <a:pt x="40" y="59"/>
                    <a:pt x="45" y="57"/>
                    <a:pt x="43" y="58"/>
                  </a:cubicBezTo>
                  <a:cubicBezTo>
                    <a:pt x="42" y="59"/>
                    <a:pt x="41" y="60"/>
                    <a:pt x="39" y="61"/>
                  </a:cubicBezTo>
                  <a:cubicBezTo>
                    <a:pt x="36" y="64"/>
                    <a:pt x="33" y="66"/>
                    <a:pt x="30" y="69"/>
                  </a:cubicBezTo>
                  <a:cubicBezTo>
                    <a:pt x="24" y="74"/>
                    <a:pt x="19" y="80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4"/>
                    <a:pt x="11" y="83"/>
                  </a:cubicBezTo>
                  <a:close/>
                  <a:moveTo>
                    <a:pt x="29" y="93"/>
                  </a:moveTo>
                  <a:cubicBezTo>
                    <a:pt x="30" y="93"/>
                    <a:pt x="30" y="92"/>
                    <a:pt x="30" y="92"/>
                  </a:cubicBezTo>
                  <a:cubicBezTo>
                    <a:pt x="31" y="92"/>
                    <a:pt x="31" y="92"/>
                    <a:pt x="32" y="91"/>
                  </a:cubicBezTo>
                  <a:cubicBezTo>
                    <a:pt x="33" y="91"/>
                    <a:pt x="34" y="90"/>
                    <a:pt x="35" y="89"/>
                  </a:cubicBezTo>
                  <a:cubicBezTo>
                    <a:pt x="41" y="85"/>
                    <a:pt x="47" y="79"/>
                    <a:pt x="53" y="74"/>
                  </a:cubicBezTo>
                  <a:cubicBezTo>
                    <a:pt x="56" y="72"/>
                    <a:pt x="59" y="69"/>
                    <a:pt x="62" y="67"/>
                  </a:cubicBezTo>
                  <a:cubicBezTo>
                    <a:pt x="63" y="65"/>
                    <a:pt x="65" y="64"/>
                    <a:pt x="66" y="63"/>
                  </a:cubicBezTo>
                  <a:cubicBezTo>
                    <a:pt x="67" y="62"/>
                    <a:pt x="68" y="62"/>
                    <a:pt x="69" y="61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60" y="73"/>
                    <a:pt x="45" y="81"/>
                    <a:pt x="34" y="93"/>
                  </a:cubicBezTo>
                  <a:cubicBezTo>
                    <a:pt x="34" y="93"/>
                    <a:pt x="35" y="94"/>
                    <a:pt x="35" y="94"/>
                  </a:cubicBezTo>
                  <a:cubicBezTo>
                    <a:pt x="47" y="85"/>
                    <a:pt x="59" y="75"/>
                    <a:pt x="70" y="65"/>
                  </a:cubicBezTo>
                  <a:cubicBezTo>
                    <a:pt x="70" y="66"/>
                    <a:pt x="69" y="67"/>
                    <a:pt x="68" y="68"/>
                  </a:cubicBezTo>
                  <a:cubicBezTo>
                    <a:pt x="64" y="71"/>
                    <a:pt x="61" y="74"/>
                    <a:pt x="58" y="77"/>
                  </a:cubicBezTo>
                  <a:cubicBezTo>
                    <a:pt x="52" y="82"/>
                    <a:pt x="46" y="88"/>
                    <a:pt x="40" y="93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52" y="86"/>
                    <a:pt x="62" y="76"/>
                    <a:pt x="73" y="67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0" y="70"/>
                    <a:pt x="67" y="73"/>
                    <a:pt x="64" y="76"/>
                  </a:cubicBezTo>
                  <a:cubicBezTo>
                    <a:pt x="58" y="82"/>
                    <a:pt x="53" y="87"/>
                    <a:pt x="47" y="92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7" y="87"/>
                    <a:pt x="65" y="77"/>
                    <a:pt x="74" y="70"/>
                  </a:cubicBezTo>
                  <a:cubicBezTo>
                    <a:pt x="75" y="69"/>
                    <a:pt x="76" y="69"/>
                    <a:pt x="77" y="68"/>
                  </a:cubicBezTo>
                  <a:cubicBezTo>
                    <a:pt x="76" y="69"/>
                    <a:pt x="75" y="70"/>
                    <a:pt x="74" y="71"/>
                  </a:cubicBezTo>
                  <a:cubicBezTo>
                    <a:pt x="72" y="73"/>
                    <a:pt x="70" y="75"/>
                    <a:pt x="68" y="76"/>
                  </a:cubicBezTo>
                  <a:cubicBezTo>
                    <a:pt x="63" y="80"/>
                    <a:pt x="59" y="85"/>
                    <a:pt x="54" y="90"/>
                  </a:cubicBezTo>
                  <a:cubicBezTo>
                    <a:pt x="54" y="90"/>
                    <a:pt x="54" y="91"/>
                    <a:pt x="55" y="91"/>
                  </a:cubicBezTo>
                  <a:cubicBezTo>
                    <a:pt x="62" y="87"/>
                    <a:pt x="67" y="82"/>
                    <a:pt x="73" y="76"/>
                  </a:cubicBezTo>
                  <a:cubicBezTo>
                    <a:pt x="73" y="76"/>
                    <a:pt x="75" y="75"/>
                    <a:pt x="76" y="74"/>
                  </a:cubicBezTo>
                  <a:cubicBezTo>
                    <a:pt x="76" y="74"/>
                    <a:pt x="76" y="74"/>
                    <a:pt x="75" y="75"/>
                  </a:cubicBezTo>
                  <a:cubicBezTo>
                    <a:pt x="74" y="76"/>
                    <a:pt x="72" y="77"/>
                    <a:pt x="71" y="79"/>
                  </a:cubicBezTo>
                  <a:cubicBezTo>
                    <a:pt x="67" y="82"/>
                    <a:pt x="65" y="86"/>
                    <a:pt x="61" y="89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56" y="92"/>
                    <a:pt x="49" y="94"/>
                    <a:pt x="43" y="94"/>
                  </a:cubicBezTo>
                  <a:cubicBezTo>
                    <a:pt x="38" y="94"/>
                    <a:pt x="34" y="94"/>
                    <a:pt x="29" y="93"/>
                  </a:cubicBezTo>
                  <a:close/>
                  <a:moveTo>
                    <a:pt x="64" y="88"/>
                  </a:moveTo>
                  <a:cubicBezTo>
                    <a:pt x="66" y="85"/>
                    <a:pt x="68" y="83"/>
                    <a:pt x="70" y="80"/>
                  </a:cubicBezTo>
                  <a:cubicBezTo>
                    <a:pt x="72" y="79"/>
                    <a:pt x="73" y="78"/>
                    <a:pt x="75" y="76"/>
                  </a:cubicBezTo>
                  <a:cubicBezTo>
                    <a:pt x="72" y="81"/>
                    <a:pt x="68" y="85"/>
                    <a:pt x="64" y="88"/>
                  </a:cubicBezTo>
                  <a:close/>
                  <a:moveTo>
                    <a:pt x="76" y="73"/>
                  </a:moveTo>
                  <a:cubicBezTo>
                    <a:pt x="73" y="75"/>
                    <a:pt x="70" y="78"/>
                    <a:pt x="67" y="81"/>
                  </a:cubicBezTo>
                  <a:cubicBezTo>
                    <a:pt x="65" y="83"/>
                    <a:pt x="63" y="85"/>
                    <a:pt x="61" y="86"/>
                  </a:cubicBezTo>
                  <a:cubicBezTo>
                    <a:pt x="59" y="87"/>
                    <a:pt x="54" y="92"/>
                    <a:pt x="57" y="88"/>
                  </a:cubicBezTo>
                  <a:cubicBezTo>
                    <a:pt x="61" y="84"/>
                    <a:pt x="65" y="80"/>
                    <a:pt x="70" y="76"/>
                  </a:cubicBezTo>
                  <a:cubicBezTo>
                    <a:pt x="73" y="73"/>
                    <a:pt x="77" y="71"/>
                    <a:pt x="78" y="67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3" y="71"/>
                    <a:pt x="68" y="74"/>
                    <a:pt x="64" y="78"/>
                  </a:cubicBezTo>
                  <a:cubicBezTo>
                    <a:pt x="61" y="80"/>
                    <a:pt x="59" y="83"/>
                    <a:pt x="56" y="85"/>
                  </a:cubicBezTo>
                  <a:cubicBezTo>
                    <a:pt x="54" y="87"/>
                    <a:pt x="50" y="91"/>
                    <a:pt x="49" y="92"/>
                  </a:cubicBezTo>
                  <a:cubicBezTo>
                    <a:pt x="58" y="83"/>
                    <a:pt x="68" y="74"/>
                    <a:pt x="77" y="64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78" y="63"/>
                    <a:pt x="78" y="63"/>
                    <a:pt x="79" y="62"/>
                  </a:cubicBezTo>
                  <a:cubicBezTo>
                    <a:pt x="79" y="62"/>
                    <a:pt x="78" y="62"/>
                    <a:pt x="78" y="62"/>
                  </a:cubicBezTo>
                  <a:cubicBezTo>
                    <a:pt x="72" y="67"/>
                    <a:pt x="65" y="73"/>
                    <a:pt x="59" y="78"/>
                  </a:cubicBezTo>
                  <a:cubicBezTo>
                    <a:pt x="56" y="81"/>
                    <a:pt x="53" y="84"/>
                    <a:pt x="50" y="86"/>
                  </a:cubicBezTo>
                  <a:cubicBezTo>
                    <a:pt x="48" y="88"/>
                    <a:pt x="46" y="89"/>
                    <a:pt x="44" y="90"/>
                  </a:cubicBezTo>
                  <a:cubicBezTo>
                    <a:pt x="49" y="86"/>
                    <a:pt x="55" y="81"/>
                    <a:pt x="60" y="76"/>
                  </a:cubicBezTo>
                  <a:cubicBezTo>
                    <a:pt x="65" y="71"/>
                    <a:pt x="71" y="66"/>
                    <a:pt x="76" y="60"/>
                  </a:cubicBezTo>
                  <a:cubicBezTo>
                    <a:pt x="76" y="60"/>
                    <a:pt x="76" y="59"/>
                    <a:pt x="76" y="60"/>
                  </a:cubicBezTo>
                  <a:cubicBezTo>
                    <a:pt x="69" y="65"/>
                    <a:pt x="63" y="71"/>
                    <a:pt x="56" y="76"/>
                  </a:cubicBezTo>
                  <a:cubicBezTo>
                    <a:pt x="53" y="79"/>
                    <a:pt x="49" y="82"/>
                    <a:pt x="45" y="85"/>
                  </a:cubicBezTo>
                  <a:cubicBezTo>
                    <a:pt x="43" y="87"/>
                    <a:pt x="41" y="88"/>
                    <a:pt x="39" y="90"/>
                  </a:cubicBezTo>
                  <a:cubicBezTo>
                    <a:pt x="38" y="90"/>
                    <a:pt x="37" y="91"/>
                    <a:pt x="36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43" y="85"/>
                    <a:pt x="50" y="81"/>
                    <a:pt x="56" y="75"/>
                  </a:cubicBezTo>
                  <a:cubicBezTo>
                    <a:pt x="61" y="70"/>
                    <a:pt x="67" y="66"/>
                    <a:pt x="71" y="60"/>
                  </a:cubicBezTo>
                  <a:cubicBezTo>
                    <a:pt x="74" y="59"/>
                    <a:pt x="76" y="58"/>
                    <a:pt x="79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60"/>
                    <a:pt x="79" y="61"/>
                    <a:pt x="79" y="62"/>
                  </a:cubicBezTo>
                  <a:cubicBezTo>
                    <a:pt x="79" y="66"/>
                    <a:pt x="78" y="70"/>
                    <a:pt x="76" y="73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5" y="27"/>
                  </a:cubicBezTo>
                  <a:cubicBezTo>
                    <a:pt x="35" y="27"/>
                    <a:pt x="36" y="27"/>
                    <a:pt x="36" y="26"/>
                  </a:cubicBezTo>
                  <a:cubicBezTo>
                    <a:pt x="38" y="19"/>
                    <a:pt x="36" y="11"/>
                    <a:pt x="36" y="4"/>
                  </a:cubicBezTo>
                  <a:cubicBezTo>
                    <a:pt x="40" y="4"/>
                    <a:pt x="44" y="4"/>
                    <a:pt x="48" y="3"/>
                  </a:cubicBezTo>
                  <a:cubicBezTo>
                    <a:pt x="50" y="11"/>
                    <a:pt x="49" y="18"/>
                    <a:pt x="49" y="26"/>
                  </a:cubicBezTo>
                  <a:cubicBezTo>
                    <a:pt x="49" y="26"/>
                    <a:pt x="49" y="26"/>
                    <a:pt x="49" y="27"/>
                  </a:cubicBezTo>
                  <a:cubicBezTo>
                    <a:pt x="49" y="27"/>
                    <a:pt x="50" y="27"/>
                    <a:pt x="50" y="27"/>
                  </a:cubicBezTo>
                  <a:cubicBezTo>
                    <a:pt x="67" y="26"/>
                    <a:pt x="78" y="41"/>
                    <a:pt x="79" y="56"/>
                  </a:cubicBezTo>
                  <a:cubicBezTo>
                    <a:pt x="77" y="55"/>
                    <a:pt x="75" y="56"/>
                    <a:pt x="73" y="57"/>
                  </a:cubicBezTo>
                  <a:cubicBezTo>
                    <a:pt x="68" y="59"/>
                    <a:pt x="65" y="59"/>
                    <a:pt x="60" y="56"/>
                  </a:cubicBezTo>
                  <a:cubicBezTo>
                    <a:pt x="54" y="51"/>
                    <a:pt x="46" y="53"/>
                    <a:pt x="39" y="55"/>
                  </a:cubicBezTo>
                  <a:cubicBezTo>
                    <a:pt x="34" y="57"/>
                    <a:pt x="30" y="57"/>
                    <a:pt x="25" y="55"/>
                  </a:cubicBezTo>
                  <a:cubicBezTo>
                    <a:pt x="22" y="53"/>
                    <a:pt x="20" y="53"/>
                    <a:pt x="17" y="53"/>
                  </a:cubicBezTo>
                  <a:cubicBezTo>
                    <a:pt x="12" y="52"/>
                    <a:pt x="8" y="52"/>
                    <a:pt x="4" y="54"/>
                  </a:cubicBezTo>
                  <a:cubicBezTo>
                    <a:pt x="6" y="40"/>
                    <a:pt x="19" y="26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102"/>
            <p:cNvSpPr>
              <a:spLocks noEditPoints="1"/>
            </p:cNvSpPr>
            <p:nvPr/>
          </p:nvSpPr>
          <p:spPr bwMode="auto">
            <a:xfrm>
              <a:off x="1381125" y="6199188"/>
              <a:ext cx="314325" cy="360363"/>
            </a:xfrm>
            <a:custGeom>
              <a:avLst/>
              <a:gdLst>
                <a:gd name="T0" fmla="*/ 71 w 84"/>
                <a:gd name="T1" fmla="*/ 85 h 96"/>
                <a:gd name="T2" fmla="*/ 49 w 84"/>
                <a:gd name="T3" fmla="*/ 0 h 96"/>
                <a:gd name="T4" fmla="*/ 0 w 84"/>
                <a:gd name="T5" fmla="*/ 56 h 96"/>
                <a:gd name="T6" fmla="*/ 46 w 84"/>
                <a:gd name="T7" fmla="*/ 74 h 96"/>
                <a:gd name="T8" fmla="*/ 36 w 84"/>
                <a:gd name="T9" fmla="*/ 86 h 96"/>
                <a:gd name="T10" fmla="*/ 34 w 84"/>
                <a:gd name="T11" fmla="*/ 71 h 96"/>
                <a:gd name="T12" fmla="*/ 19 w 84"/>
                <a:gd name="T13" fmla="*/ 88 h 96"/>
                <a:gd name="T14" fmla="*/ 28 w 84"/>
                <a:gd name="T15" fmla="*/ 85 h 96"/>
                <a:gd name="T16" fmla="*/ 14 w 84"/>
                <a:gd name="T17" fmla="*/ 86 h 96"/>
                <a:gd name="T18" fmla="*/ 32 w 84"/>
                <a:gd name="T19" fmla="*/ 72 h 96"/>
                <a:gd name="T20" fmla="*/ 55 w 84"/>
                <a:gd name="T21" fmla="*/ 71 h 96"/>
                <a:gd name="T22" fmla="*/ 39 w 84"/>
                <a:gd name="T23" fmla="*/ 76 h 96"/>
                <a:gd name="T24" fmla="*/ 22 w 84"/>
                <a:gd name="T25" fmla="*/ 85 h 96"/>
                <a:gd name="T26" fmla="*/ 63 w 84"/>
                <a:gd name="T27" fmla="*/ 60 h 96"/>
                <a:gd name="T28" fmla="*/ 52 w 84"/>
                <a:gd name="T29" fmla="*/ 55 h 96"/>
                <a:gd name="T30" fmla="*/ 16 w 84"/>
                <a:gd name="T31" fmla="*/ 83 h 96"/>
                <a:gd name="T32" fmla="*/ 13 w 84"/>
                <a:gd name="T33" fmla="*/ 80 h 96"/>
                <a:gd name="T34" fmla="*/ 39 w 84"/>
                <a:gd name="T35" fmla="*/ 57 h 96"/>
                <a:gd name="T36" fmla="*/ 28 w 84"/>
                <a:gd name="T37" fmla="*/ 62 h 96"/>
                <a:gd name="T38" fmla="*/ 10 w 84"/>
                <a:gd name="T39" fmla="*/ 81 h 96"/>
                <a:gd name="T40" fmla="*/ 23 w 84"/>
                <a:gd name="T41" fmla="*/ 61 h 96"/>
                <a:gd name="T42" fmla="*/ 17 w 84"/>
                <a:gd name="T43" fmla="*/ 57 h 96"/>
                <a:gd name="T44" fmla="*/ 14 w 84"/>
                <a:gd name="T45" fmla="*/ 65 h 96"/>
                <a:gd name="T46" fmla="*/ 7 w 84"/>
                <a:gd name="T47" fmla="*/ 60 h 96"/>
                <a:gd name="T48" fmla="*/ 7 w 84"/>
                <a:gd name="T49" fmla="*/ 60 h 96"/>
                <a:gd name="T50" fmla="*/ 27 w 84"/>
                <a:gd name="T51" fmla="*/ 58 h 96"/>
                <a:gd name="T52" fmla="*/ 26 w 84"/>
                <a:gd name="T53" fmla="*/ 57 h 96"/>
                <a:gd name="T54" fmla="*/ 26 w 84"/>
                <a:gd name="T55" fmla="*/ 57 h 96"/>
                <a:gd name="T56" fmla="*/ 13 w 84"/>
                <a:gd name="T57" fmla="*/ 62 h 96"/>
                <a:gd name="T58" fmla="*/ 9 w 84"/>
                <a:gd name="T59" fmla="*/ 61 h 96"/>
                <a:gd name="T60" fmla="*/ 15 w 84"/>
                <a:gd name="T61" fmla="*/ 62 h 96"/>
                <a:gd name="T62" fmla="*/ 5 w 84"/>
                <a:gd name="T63" fmla="*/ 61 h 96"/>
                <a:gd name="T64" fmla="*/ 7 w 84"/>
                <a:gd name="T65" fmla="*/ 57 h 96"/>
                <a:gd name="T66" fmla="*/ 3 w 84"/>
                <a:gd name="T67" fmla="*/ 59 h 96"/>
                <a:gd name="T68" fmla="*/ 39 w 84"/>
                <a:gd name="T69" fmla="*/ 60 h 96"/>
                <a:gd name="T70" fmla="*/ 29 w 84"/>
                <a:gd name="T71" fmla="*/ 92 h 96"/>
                <a:gd name="T72" fmla="*/ 61 w 84"/>
                <a:gd name="T73" fmla="*/ 66 h 96"/>
                <a:gd name="T74" fmla="*/ 35 w 84"/>
                <a:gd name="T75" fmla="*/ 93 h 96"/>
                <a:gd name="T76" fmla="*/ 40 w 84"/>
                <a:gd name="T77" fmla="*/ 93 h 96"/>
                <a:gd name="T78" fmla="*/ 47 w 84"/>
                <a:gd name="T79" fmla="*/ 92 h 96"/>
                <a:gd name="T80" fmla="*/ 54 w 84"/>
                <a:gd name="T81" fmla="*/ 89 h 96"/>
                <a:gd name="T82" fmla="*/ 71 w 84"/>
                <a:gd name="T83" fmla="*/ 78 h 96"/>
                <a:gd name="T84" fmla="*/ 63 w 84"/>
                <a:gd name="T85" fmla="*/ 87 h 96"/>
                <a:gd name="T86" fmla="*/ 67 w 84"/>
                <a:gd name="T87" fmla="*/ 80 h 96"/>
                <a:gd name="T88" fmla="*/ 77 w 84"/>
                <a:gd name="T89" fmla="*/ 66 h 96"/>
                <a:gd name="T90" fmla="*/ 77 w 84"/>
                <a:gd name="T91" fmla="*/ 63 h 96"/>
                <a:gd name="T92" fmla="*/ 44 w 84"/>
                <a:gd name="T93" fmla="*/ 89 h 96"/>
                <a:gd name="T94" fmla="*/ 45 w 84"/>
                <a:gd name="T95" fmla="*/ 85 h 96"/>
                <a:gd name="T96" fmla="*/ 71 w 84"/>
                <a:gd name="T97" fmla="*/ 59 h 96"/>
                <a:gd name="T98" fmla="*/ 34 w 84"/>
                <a:gd name="T99" fmla="*/ 27 h 96"/>
                <a:gd name="T100" fmla="*/ 49 w 84"/>
                <a:gd name="T101" fmla="*/ 25 h 96"/>
                <a:gd name="T102" fmla="*/ 60 w 84"/>
                <a:gd name="T103" fmla="*/ 55 h 96"/>
                <a:gd name="T104" fmla="*/ 34 w 84"/>
                <a:gd name="T105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" h="96">
                  <a:moveTo>
                    <a:pt x="0" y="57"/>
                  </a:moveTo>
                  <a:cubicBezTo>
                    <a:pt x="0" y="58"/>
                    <a:pt x="0" y="59"/>
                    <a:pt x="0" y="59"/>
                  </a:cubicBezTo>
                  <a:cubicBezTo>
                    <a:pt x="0" y="69"/>
                    <a:pt x="4" y="79"/>
                    <a:pt x="10" y="86"/>
                  </a:cubicBezTo>
                  <a:cubicBezTo>
                    <a:pt x="18" y="94"/>
                    <a:pt x="32" y="96"/>
                    <a:pt x="42" y="96"/>
                  </a:cubicBezTo>
                  <a:cubicBezTo>
                    <a:pt x="53" y="96"/>
                    <a:pt x="63" y="92"/>
                    <a:pt x="71" y="85"/>
                  </a:cubicBezTo>
                  <a:cubicBezTo>
                    <a:pt x="78" y="79"/>
                    <a:pt x="80" y="71"/>
                    <a:pt x="82" y="63"/>
                  </a:cubicBezTo>
                  <a:cubicBezTo>
                    <a:pt x="84" y="44"/>
                    <a:pt x="72" y="24"/>
                    <a:pt x="51" y="24"/>
                  </a:cubicBezTo>
                  <a:cubicBezTo>
                    <a:pt x="52" y="16"/>
                    <a:pt x="53" y="9"/>
                    <a:pt x="51" y="1"/>
                  </a:cubicBezTo>
                  <a:cubicBezTo>
                    <a:pt x="51" y="1"/>
                    <a:pt x="50" y="1"/>
                    <a:pt x="50" y="0"/>
                  </a:cubicBezTo>
                  <a:cubicBezTo>
                    <a:pt x="50" y="0"/>
                    <a:pt x="49" y="0"/>
                    <a:pt x="49" y="0"/>
                  </a:cubicBezTo>
                  <a:cubicBezTo>
                    <a:pt x="44" y="0"/>
                    <a:pt x="40" y="1"/>
                    <a:pt x="36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33" y="1"/>
                    <a:pt x="33" y="1"/>
                    <a:pt x="33" y="2"/>
                  </a:cubicBezTo>
                  <a:cubicBezTo>
                    <a:pt x="33" y="9"/>
                    <a:pt x="35" y="16"/>
                    <a:pt x="33" y="24"/>
                  </a:cubicBezTo>
                  <a:cubicBezTo>
                    <a:pt x="16" y="23"/>
                    <a:pt x="2" y="40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  <a:moveTo>
                    <a:pt x="29" y="92"/>
                  </a:moveTo>
                  <a:cubicBezTo>
                    <a:pt x="28" y="92"/>
                    <a:pt x="28" y="92"/>
                    <a:pt x="28" y="92"/>
                  </a:cubicBezTo>
                  <a:cubicBezTo>
                    <a:pt x="27" y="92"/>
                    <a:pt x="25" y="91"/>
                    <a:pt x="23" y="90"/>
                  </a:cubicBezTo>
                  <a:cubicBezTo>
                    <a:pt x="31" y="84"/>
                    <a:pt x="38" y="79"/>
                    <a:pt x="46" y="74"/>
                  </a:cubicBezTo>
                  <a:cubicBezTo>
                    <a:pt x="49" y="72"/>
                    <a:pt x="52" y="70"/>
                    <a:pt x="55" y="67"/>
                  </a:cubicBezTo>
                  <a:cubicBezTo>
                    <a:pt x="57" y="66"/>
                    <a:pt x="59" y="64"/>
                    <a:pt x="61" y="62"/>
                  </a:cubicBezTo>
                  <a:cubicBezTo>
                    <a:pt x="63" y="61"/>
                    <a:pt x="65" y="59"/>
                    <a:pt x="62" y="62"/>
                  </a:cubicBezTo>
                  <a:cubicBezTo>
                    <a:pt x="57" y="68"/>
                    <a:pt x="51" y="72"/>
                    <a:pt x="45" y="77"/>
                  </a:cubicBezTo>
                  <a:cubicBezTo>
                    <a:pt x="42" y="80"/>
                    <a:pt x="39" y="83"/>
                    <a:pt x="36" y="86"/>
                  </a:cubicBezTo>
                  <a:cubicBezTo>
                    <a:pt x="34" y="87"/>
                    <a:pt x="33" y="89"/>
                    <a:pt x="31" y="90"/>
                  </a:cubicBezTo>
                  <a:cubicBezTo>
                    <a:pt x="30" y="91"/>
                    <a:pt x="29" y="91"/>
                    <a:pt x="29" y="92"/>
                  </a:cubicBezTo>
                  <a:close/>
                  <a:moveTo>
                    <a:pt x="17" y="87"/>
                  </a:moveTo>
                  <a:cubicBezTo>
                    <a:pt x="17" y="87"/>
                    <a:pt x="17" y="87"/>
                    <a:pt x="17" y="87"/>
                  </a:cubicBezTo>
                  <a:cubicBezTo>
                    <a:pt x="23" y="82"/>
                    <a:pt x="28" y="76"/>
                    <a:pt x="34" y="71"/>
                  </a:cubicBezTo>
                  <a:cubicBezTo>
                    <a:pt x="38" y="68"/>
                    <a:pt x="41" y="65"/>
                    <a:pt x="45" y="62"/>
                  </a:cubicBezTo>
                  <a:cubicBezTo>
                    <a:pt x="48" y="60"/>
                    <a:pt x="52" y="58"/>
                    <a:pt x="53" y="57"/>
                  </a:cubicBezTo>
                  <a:cubicBezTo>
                    <a:pt x="47" y="63"/>
                    <a:pt x="40" y="68"/>
                    <a:pt x="34" y="74"/>
                  </a:cubicBezTo>
                  <a:cubicBezTo>
                    <a:pt x="28" y="78"/>
                    <a:pt x="23" y="82"/>
                    <a:pt x="19" y="88"/>
                  </a:cubicBezTo>
                  <a:cubicBezTo>
                    <a:pt x="19" y="88"/>
                    <a:pt x="19" y="89"/>
                    <a:pt x="19" y="88"/>
                  </a:cubicBezTo>
                  <a:cubicBezTo>
                    <a:pt x="26" y="84"/>
                    <a:pt x="32" y="80"/>
                    <a:pt x="38" y="75"/>
                  </a:cubicBezTo>
                  <a:cubicBezTo>
                    <a:pt x="44" y="70"/>
                    <a:pt x="51" y="64"/>
                    <a:pt x="58" y="60"/>
                  </a:cubicBezTo>
                  <a:cubicBezTo>
                    <a:pt x="55" y="61"/>
                    <a:pt x="52" y="64"/>
                    <a:pt x="49" y="66"/>
                  </a:cubicBezTo>
                  <a:cubicBezTo>
                    <a:pt x="46" y="70"/>
                    <a:pt x="42" y="73"/>
                    <a:pt x="38" y="76"/>
                  </a:cubicBezTo>
                  <a:cubicBezTo>
                    <a:pt x="35" y="79"/>
                    <a:pt x="32" y="83"/>
                    <a:pt x="28" y="85"/>
                  </a:cubicBezTo>
                  <a:cubicBezTo>
                    <a:pt x="26" y="87"/>
                    <a:pt x="24" y="88"/>
                    <a:pt x="22" y="90"/>
                  </a:cubicBezTo>
                  <a:cubicBezTo>
                    <a:pt x="20" y="89"/>
                    <a:pt x="19" y="88"/>
                    <a:pt x="17" y="87"/>
                  </a:cubicBezTo>
                  <a:close/>
                  <a:moveTo>
                    <a:pt x="16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5" y="86"/>
                    <a:pt x="14" y="86"/>
                  </a:cubicBezTo>
                  <a:cubicBezTo>
                    <a:pt x="20" y="80"/>
                    <a:pt x="26" y="75"/>
                    <a:pt x="32" y="70"/>
                  </a:cubicBezTo>
                  <a:cubicBezTo>
                    <a:pt x="36" y="67"/>
                    <a:pt x="39" y="64"/>
                    <a:pt x="43" y="61"/>
                  </a:cubicBezTo>
                  <a:cubicBezTo>
                    <a:pt x="45" y="60"/>
                    <a:pt x="47" y="59"/>
                    <a:pt x="49" y="57"/>
                  </a:cubicBezTo>
                  <a:cubicBezTo>
                    <a:pt x="53" y="55"/>
                    <a:pt x="48" y="58"/>
                    <a:pt x="47" y="59"/>
                  </a:cubicBezTo>
                  <a:cubicBezTo>
                    <a:pt x="42" y="63"/>
                    <a:pt x="37" y="67"/>
                    <a:pt x="32" y="72"/>
                  </a:cubicBezTo>
                  <a:cubicBezTo>
                    <a:pt x="27" y="77"/>
                    <a:pt x="21" y="81"/>
                    <a:pt x="16" y="87"/>
                  </a:cubicBezTo>
                  <a:close/>
                  <a:moveTo>
                    <a:pt x="48" y="75"/>
                  </a:moveTo>
                  <a:cubicBezTo>
                    <a:pt x="54" y="71"/>
                    <a:pt x="60" y="66"/>
                    <a:pt x="64" y="61"/>
                  </a:cubicBezTo>
                  <a:cubicBezTo>
                    <a:pt x="65" y="61"/>
                    <a:pt x="66" y="61"/>
                    <a:pt x="66" y="61"/>
                  </a:cubicBezTo>
                  <a:cubicBezTo>
                    <a:pt x="62" y="64"/>
                    <a:pt x="59" y="68"/>
                    <a:pt x="55" y="71"/>
                  </a:cubicBezTo>
                  <a:cubicBezTo>
                    <a:pt x="49" y="75"/>
                    <a:pt x="44" y="80"/>
                    <a:pt x="38" y="85"/>
                  </a:cubicBezTo>
                  <a:cubicBezTo>
                    <a:pt x="41" y="82"/>
                    <a:pt x="44" y="78"/>
                    <a:pt x="48" y="75"/>
                  </a:cubicBezTo>
                  <a:close/>
                  <a:moveTo>
                    <a:pt x="46" y="73"/>
                  </a:moveTo>
                  <a:cubicBezTo>
                    <a:pt x="41" y="76"/>
                    <a:pt x="37" y="79"/>
                    <a:pt x="33" y="82"/>
                  </a:cubicBezTo>
                  <a:cubicBezTo>
                    <a:pt x="35" y="80"/>
                    <a:pt x="37" y="78"/>
                    <a:pt x="39" y="76"/>
                  </a:cubicBezTo>
                  <a:cubicBezTo>
                    <a:pt x="45" y="70"/>
                    <a:pt x="53" y="65"/>
                    <a:pt x="59" y="59"/>
                  </a:cubicBezTo>
                  <a:cubicBezTo>
                    <a:pt x="60" y="59"/>
                    <a:pt x="59" y="58"/>
                    <a:pt x="59" y="58"/>
                  </a:cubicBezTo>
                  <a:cubicBezTo>
                    <a:pt x="53" y="61"/>
                    <a:pt x="48" y="66"/>
                    <a:pt x="43" y="70"/>
                  </a:cubicBezTo>
                  <a:cubicBezTo>
                    <a:pt x="36" y="75"/>
                    <a:pt x="29" y="81"/>
                    <a:pt x="22" y="86"/>
                  </a:cubicBezTo>
                  <a:cubicBezTo>
                    <a:pt x="18" y="88"/>
                    <a:pt x="22" y="85"/>
                    <a:pt x="22" y="85"/>
                  </a:cubicBezTo>
                  <a:cubicBezTo>
                    <a:pt x="24" y="83"/>
                    <a:pt x="25" y="82"/>
                    <a:pt x="27" y="81"/>
                  </a:cubicBezTo>
                  <a:cubicBezTo>
                    <a:pt x="30" y="78"/>
                    <a:pt x="32" y="76"/>
                    <a:pt x="35" y="73"/>
                  </a:cubicBezTo>
                  <a:cubicBezTo>
                    <a:pt x="42" y="68"/>
                    <a:pt x="49" y="62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8" y="57"/>
                    <a:pt x="60" y="59"/>
                    <a:pt x="63" y="60"/>
                  </a:cubicBezTo>
                  <a:cubicBezTo>
                    <a:pt x="57" y="64"/>
                    <a:pt x="52" y="69"/>
                    <a:pt x="46" y="73"/>
                  </a:cubicBezTo>
                  <a:close/>
                  <a:moveTo>
                    <a:pt x="40" y="65"/>
                  </a:moveTo>
                  <a:cubicBezTo>
                    <a:pt x="41" y="64"/>
                    <a:pt x="42" y="63"/>
                    <a:pt x="44" y="62"/>
                  </a:cubicBezTo>
                  <a:cubicBezTo>
                    <a:pt x="47" y="60"/>
                    <a:pt x="50" y="58"/>
                    <a:pt x="52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3" y="55"/>
                    <a:pt x="54" y="55"/>
                    <a:pt x="54" y="56"/>
                  </a:cubicBezTo>
                  <a:cubicBezTo>
                    <a:pt x="49" y="58"/>
                    <a:pt x="44" y="62"/>
                    <a:pt x="40" y="65"/>
                  </a:cubicBezTo>
                  <a:close/>
                  <a:moveTo>
                    <a:pt x="17" y="82"/>
                  </a:moveTo>
                  <a:cubicBezTo>
                    <a:pt x="17" y="82"/>
                    <a:pt x="17" y="83"/>
                    <a:pt x="16" y="83"/>
                  </a:cubicBezTo>
                  <a:cubicBezTo>
                    <a:pt x="17" y="83"/>
                    <a:pt x="18" y="82"/>
                    <a:pt x="18" y="81"/>
                  </a:cubicBezTo>
                  <a:cubicBezTo>
                    <a:pt x="21" y="78"/>
                    <a:pt x="24" y="75"/>
                    <a:pt x="27" y="72"/>
                  </a:cubicBezTo>
                  <a:cubicBezTo>
                    <a:pt x="33" y="67"/>
                    <a:pt x="39" y="62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32" y="60"/>
                    <a:pt x="24" y="72"/>
                    <a:pt x="13" y="80"/>
                  </a:cubicBezTo>
                  <a:cubicBezTo>
                    <a:pt x="13" y="80"/>
                    <a:pt x="11" y="81"/>
                    <a:pt x="11" y="81"/>
                  </a:cubicBezTo>
                  <a:cubicBezTo>
                    <a:pt x="12" y="80"/>
                    <a:pt x="13" y="78"/>
                    <a:pt x="15" y="76"/>
                  </a:cubicBezTo>
                  <a:cubicBezTo>
                    <a:pt x="17" y="74"/>
                    <a:pt x="20" y="71"/>
                    <a:pt x="23" y="69"/>
                  </a:cubicBezTo>
                  <a:cubicBezTo>
                    <a:pt x="27" y="66"/>
                    <a:pt x="31" y="63"/>
                    <a:pt x="35" y="59"/>
                  </a:cubicBezTo>
                  <a:cubicBezTo>
                    <a:pt x="36" y="58"/>
                    <a:pt x="38" y="58"/>
                    <a:pt x="39" y="57"/>
                  </a:cubicBezTo>
                  <a:cubicBezTo>
                    <a:pt x="43" y="56"/>
                    <a:pt x="47" y="55"/>
                    <a:pt x="51" y="55"/>
                  </a:cubicBezTo>
                  <a:cubicBezTo>
                    <a:pt x="39" y="63"/>
                    <a:pt x="28" y="73"/>
                    <a:pt x="17" y="82"/>
                  </a:cubicBezTo>
                  <a:close/>
                  <a:moveTo>
                    <a:pt x="8" y="78"/>
                  </a:moveTo>
                  <a:cubicBezTo>
                    <a:pt x="13" y="75"/>
                    <a:pt x="17" y="72"/>
                    <a:pt x="21" y="69"/>
                  </a:cubicBezTo>
                  <a:cubicBezTo>
                    <a:pt x="23" y="66"/>
                    <a:pt x="25" y="64"/>
                    <a:pt x="28" y="62"/>
                  </a:cubicBezTo>
                  <a:cubicBezTo>
                    <a:pt x="29" y="61"/>
                    <a:pt x="31" y="60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34" y="59"/>
                    <a:pt x="33" y="59"/>
                    <a:pt x="33" y="59"/>
                  </a:cubicBezTo>
                  <a:cubicBezTo>
                    <a:pt x="26" y="67"/>
                    <a:pt x="16" y="72"/>
                    <a:pt x="10" y="81"/>
                  </a:cubicBezTo>
                  <a:cubicBezTo>
                    <a:pt x="9" y="80"/>
                    <a:pt x="9" y="79"/>
                    <a:pt x="8" y="78"/>
                  </a:cubicBezTo>
                  <a:close/>
                  <a:moveTo>
                    <a:pt x="7" y="75"/>
                  </a:moveTo>
                  <a:cubicBezTo>
                    <a:pt x="10" y="73"/>
                    <a:pt x="13" y="70"/>
                    <a:pt x="15" y="67"/>
                  </a:cubicBezTo>
                  <a:cubicBezTo>
                    <a:pt x="17" y="66"/>
                    <a:pt x="19" y="64"/>
                    <a:pt x="20" y="63"/>
                  </a:cubicBezTo>
                  <a:cubicBezTo>
                    <a:pt x="22" y="61"/>
                    <a:pt x="28" y="55"/>
                    <a:pt x="23" y="61"/>
                  </a:cubicBezTo>
                  <a:cubicBezTo>
                    <a:pt x="20" y="65"/>
                    <a:pt x="18" y="68"/>
                    <a:pt x="15" y="71"/>
                  </a:cubicBezTo>
                  <a:cubicBezTo>
                    <a:pt x="12" y="73"/>
                    <a:pt x="9" y="75"/>
                    <a:pt x="7" y="77"/>
                  </a:cubicBezTo>
                  <a:cubicBezTo>
                    <a:pt x="7" y="77"/>
                    <a:pt x="7" y="76"/>
                    <a:pt x="7" y="75"/>
                  </a:cubicBezTo>
                  <a:close/>
                  <a:moveTo>
                    <a:pt x="4" y="67"/>
                  </a:moveTo>
                  <a:cubicBezTo>
                    <a:pt x="8" y="64"/>
                    <a:pt x="12" y="59"/>
                    <a:pt x="17" y="57"/>
                  </a:cubicBezTo>
                  <a:cubicBezTo>
                    <a:pt x="16" y="57"/>
                    <a:pt x="15" y="60"/>
                    <a:pt x="14" y="61"/>
                  </a:cubicBezTo>
                  <a:cubicBezTo>
                    <a:pt x="12" y="62"/>
                    <a:pt x="11" y="63"/>
                    <a:pt x="10" y="64"/>
                  </a:cubicBezTo>
                  <a:cubicBezTo>
                    <a:pt x="8" y="66"/>
                    <a:pt x="7" y="69"/>
                    <a:pt x="5" y="71"/>
                  </a:cubicBezTo>
                  <a:cubicBezTo>
                    <a:pt x="5" y="71"/>
                    <a:pt x="5" y="72"/>
                    <a:pt x="6" y="71"/>
                  </a:cubicBezTo>
                  <a:cubicBezTo>
                    <a:pt x="9" y="70"/>
                    <a:pt x="11" y="67"/>
                    <a:pt x="14" y="65"/>
                  </a:cubicBezTo>
                  <a:cubicBezTo>
                    <a:pt x="15" y="63"/>
                    <a:pt x="17" y="62"/>
                    <a:pt x="18" y="60"/>
                  </a:cubicBezTo>
                  <a:cubicBezTo>
                    <a:pt x="19" y="60"/>
                    <a:pt x="23" y="55"/>
                    <a:pt x="21" y="58"/>
                  </a:cubicBezTo>
                  <a:cubicBezTo>
                    <a:pt x="16" y="64"/>
                    <a:pt x="10" y="69"/>
                    <a:pt x="6" y="74"/>
                  </a:cubicBezTo>
                  <a:cubicBezTo>
                    <a:pt x="5" y="72"/>
                    <a:pt x="5" y="70"/>
                    <a:pt x="4" y="67"/>
                  </a:cubicBezTo>
                  <a:close/>
                  <a:moveTo>
                    <a:pt x="7" y="60"/>
                  </a:moveTo>
                  <a:cubicBezTo>
                    <a:pt x="9" y="58"/>
                    <a:pt x="10" y="57"/>
                    <a:pt x="11" y="56"/>
                  </a:cubicBezTo>
                  <a:cubicBezTo>
                    <a:pt x="14" y="54"/>
                    <a:pt x="11" y="57"/>
                    <a:pt x="11" y="58"/>
                  </a:cubicBezTo>
                  <a:cubicBezTo>
                    <a:pt x="8" y="60"/>
                    <a:pt x="6" y="62"/>
                    <a:pt x="4" y="66"/>
                  </a:cubicBezTo>
                  <a:cubicBezTo>
                    <a:pt x="4" y="65"/>
                    <a:pt x="4" y="64"/>
                    <a:pt x="3" y="64"/>
                  </a:cubicBezTo>
                  <a:cubicBezTo>
                    <a:pt x="5" y="62"/>
                    <a:pt x="6" y="61"/>
                    <a:pt x="7" y="60"/>
                  </a:cubicBezTo>
                  <a:close/>
                  <a:moveTo>
                    <a:pt x="11" y="75"/>
                  </a:moveTo>
                  <a:cubicBezTo>
                    <a:pt x="10" y="76"/>
                    <a:pt x="9" y="76"/>
                    <a:pt x="9" y="77"/>
                  </a:cubicBezTo>
                  <a:cubicBezTo>
                    <a:pt x="9" y="76"/>
                    <a:pt x="10" y="75"/>
                    <a:pt x="11" y="75"/>
                  </a:cubicBezTo>
                  <a:cubicBezTo>
                    <a:pt x="13" y="73"/>
                    <a:pt x="14" y="72"/>
                    <a:pt x="16" y="70"/>
                  </a:cubicBezTo>
                  <a:cubicBezTo>
                    <a:pt x="20" y="67"/>
                    <a:pt x="23" y="62"/>
                    <a:pt x="27" y="58"/>
                  </a:cubicBezTo>
                  <a:cubicBezTo>
                    <a:pt x="27" y="58"/>
                    <a:pt x="27" y="57"/>
                    <a:pt x="27" y="57"/>
                  </a:cubicBezTo>
                  <a:cubicBezTo>
                    <a:pt x="28" y="58"/>
                    <a:pt x="29" y="58"/>
                    <a:pt x="31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4" y="64"/>
                    <a:pt x="18" y="70"/>
                    <a:pt x="11" y="75"/>
                  </a:cubicBezTo>
                  <a:close/>
                  <a:moveTo>
                    <a:pt x="26" y="57"/>
                  </a:moveTo>
                  <a:cubicBezTo>
                    <a:pt x="19" y="62"/>
                    <a:pt x="13" y="69"/>
                    <a:pt x="6" y="75"/>
                  </a:cubicBezTo>
                  <a:cubicBezTo>
                    <a:pt x="9" y="73"/>
                    <a:pt x="12" y="68"/>
                    <a:pt x="15" y="66"/>
                  </a:cubicBezTo>
                  <a:cubicBezTo>
                    <a:pt x="18" y="63"/>
                    <a:pt x="21" y="60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6"/>
                    <a:pt x="25" y="57"/>
                    <a:pt x="26" y="57"/>
                  </a:cubicBezTo>
                  <a:cubicBezTo>
                    <a:pt x="26" y="57"/>
                    <a:pt x="26" y="57"/>
                    <a:pt x="26" y="57"/>
                  </a:cubicBezTo>
                  <a:close/>
                  <a:moveTo>
                    <a:pt x="15" y="62"/>
                  </a:moveTo>
                  <a:cubicBezTo>
                    <a:pt x="14" y="63"/>
                    <a:pt x="12" y="65"/>
                    <a:pt x="11" y="66"/>
                  </a:cubicBezTo>
                  <a:cubicBezTo>
                    <a:pt x="10" y="68"/>
                    <a:pt x="7" y="69"/>
                    <a:pt x="6" y="70"/>
                  </a:cubicBezTo>
                  <a:cubicBezTo>
                    <a:pt x="8" y="67"/>
                    <a:pt x="11" y="64"/>
                    <a:pt x="13" y="62"/>
                  </a:cubicBezTo>
                  <a:cubicBezTo>
                    <a:pt x="15" y="60"/>
                    <a:pt x="17" y="58"/>
                    <a:pt x="18" y="56"/>
                  </a:cubicBezTo>
                  <a:cubicBezTo>
                    <a:pt x="19" y="55"/>
                    <a:pt x="18" y="55"/>
                    <a:pt x="18" y="55"/>
                  </a:cubicBezTo>
                  <a:cubicBezTo>
                    <a:pt x="13" y="58"/>
                    <a:pt x="10" y="61"/>
                    <a:pt x="6" y="65"/>
                  </a:cubicBezTo>
                  <a:cubicBezTo>
                    <a:pt x="4" y="67"/>
                    <a:pt x="4" y="66"/>
                    <a:pt x="6" y="64"/>
                  </a:cubicBezTo>
                  <a:cubicBezTo>
                    <a:pt x="7" y="63"/>
                    <a:pt x="8" y="62"/>
                    <a:pt x="9" y="61"/>
                  </a:cubicBezTo>
                  <a:cubicBezTo>
                    <a:pt x="11" y="59"/>
                    <a:pt x="12" y="57"/>
                    <a:pt x="14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7" y="55"/>
                    <a:pt x="20" y="55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58"/>
                    <a:pt x="17" y="60"/>
                    <a:pt x="15" y="62"/>
                  </a:cubicBezTo>
                  <a:close/>
                  <a:moveTo>
                    <a:pt x="5" y="61"/>
                  </a:moveTo>
                  <a:cubicBezTo>
                    <a:pt x="6" y="60"/>
                    <a:pt x="6" y="60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1" y="54"/>
                    <a:pt x="12" y="54"/>
                    <a:pt x="13" y="55"/>
                  </a:cubicBezTo>
                  <a:cubicBezTo>
                    <a:pt x="10" y="56"/>
                    <a:pt x="7" y="59"/>
                    <a:pt x="5" y="61"/>
                  </a:cubicBezTo>
                  <a:close/>
                  <a:moveTo>
                    <a:pt x="4" y="59"/>
                  </a:moveTo>
                  <a:cubicBezTo>
                    <a:pt x="5" y="58"/>
                    <a:pt x="6" y="57"/>
                    <a:pt x="7" y="56"/>
                  </a:cubicBezTo>
                  <a:cubicBezTo>
                    <a:pt x="8" y="56"/>
                    <a:pt x="8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6"/>
                    <a:pt x="8" y="56"/>
                    <a:pt x="7" y="57"/>
                  </a:cubicBezTo>
                  <a:cubicBezTo>
                    <a:pt x="6" y="59"/>
                    <a:pt x="5" y="60"/>
                    <a:pt x="3" y="62"/>
                  </a:cubicBezTo>
                  <a:cubicBezTo>
                    <a:pt x="3" y="62"/>
                    <a:pt x="3" y="61"/>
                    <a:pt x="3" y="61"/>
                  </a:cubicBezTo>
                  <a:cubicBezTo>
                    <a:pt x="3" y="60"/>
                    <a:pt x="3" y="58"/>
                    <a:pt x="3" y="57"/>
                  </a:cubicBezTo>
                  <a:cubicBezTo>
                    <a:pt x="4" y="56"/>
                    <a:pt x="6" y="56"/>
                    <a:pt x="7" y="55"/>
                  </a:cubicBezTo>
                  <a:cubicBezTo>
                    <a:pt x="6" y="56"/>
                    <a:pt x="5" y="58"/>
                    <a:pt x="3" y="59"/>
                  </a:cubicBezTo>
                  <a:cubicBezTo>
                    <a:pt x="3" y="59"/>
                    <a:pt x="3" y="60"/>
                    <a:pt x="4" y="59"/>
                  </a:cubicBezTo>
                  <a:close/>
                  <a:moveTo>
                    <a:pt x="11" y="82"/>
                  </a:moveTo>
                  <a:cubicBezTo>
                    <a:pt x="21" y="75"/>
                    <a:pt x="29" y="65"/>
                    <a:pt x="40" y="59"/>
                  </a:cubicBezTo>
                  <a:cubicBezTo>
                    <a:pt x="40" y="58"/>
                    <a:pt x="44" y="56"/>
                    <a:pt x="43" y="57"/>
                  </a:cubicBezTo>
                  <a:cubicBezTo>
                    <a:pt x="42" y="58"/>
                    <a:pt x="40" y="59"/>
                    <a:pt x="39" y="60"/>
                  </a:cubicBezTo>
                  <a:cubicBezTo>
                    <a:pt x="36" y="63"/>
                    <a:pt x="33" y="66"/>
                    <a:pt x="30" y="68"/>
                  </a:cubicBezTo>
                  <a:cubicBezTo>
                    <a:pt x="24" y="73"/>
                    <a:pt x="19" y="79"/>
                    <a:pt x="14" y="85"/>
                  </a:cubicBezTo>
                  <a:cubicBezTo>
                    <a:pt x="14" y="85"/>
                    <a:pt x="14" y="85"/>
                    <a:pt x="13" y="85"/>
                  </a:cubicBezTo>
                  <a:cubicBezTo>
                    <a:pt x="12" y="84"/>
                    <a:pt x="12" y="83"/>
                    <a:pt x="11" y="82"/>
                  </a:cubicBezTo>
                  <a:close/>
                  <a:moveTo>
                    <a:pt x="29" y="92"/>
                  </a:moveTo>
                  <a:cubicBezTo>
                    <a:pt x="29" y="92"/>
                    <a:pt x="30" y="92"/>
                    <a:pt x="30" y="91"/>
                  </a:cubicBezTo>
                  <a:cubicBezTo>
                    <a:pt x="31" y="92"/>
                    <a:pt x="31" y="91"/>
                    <a:pt x="32" y="91"/>
                  </a:cubicBezTo>
                  <a:cubicBezTo>
                    <a:pt x="33" y="90"/>
                    <a:pt x="33" y="89"/>
                    <a:pt x="34" y="89"/>
                  </a:cubicBezTo>
                  <a:cubicBezTo>
                    <a:pt x="41" y="84"/>
                    <a:pt x="46" y="79"/>
                    <a:pt x="53" y="74"/>
                  </a:cubicBezTo>
                  <a:cubicBezTo>
                    <a:pt x="56" y="71"/>
                    <a:pt x="59" y="69"/>
                    <a:pt x="61" y="66"/>
                  </a:cubicBezTo>
                  <a:cubicBezTo>
                    <a:pt x="63" y="65"/>
                    <a:pt x="64" y="63"/>
                    <a:pt x="66" y="62"/>
                  </a:cubicBezTo>
                  <a:cubicBezTo>
                    <a:pt x="66" y="62"/>
                    <a:pt x="67" y="61"/>
                    <a:pt x="68" y="60"/>
                  </a:cubicBezTo>
                  <a:cubicBezTo>
                    <a:pt x="69" y="60"/>
                    <a:pt x="69" y="60"/>
                    <a:pt x="70" y="60"/>
                  </a:cubicBezTo>
                  <a:cubicBezTo>
                    <a:pt x="60" y="72"/>
                    <a:pt x="45" y="81"/>
                    <a:pt x="34" y="92"/>
                  </a:cubicBezTo>
                  <a:cubicBezTo>
                    <a:pt x="34" y="93"/>
                    <a:pt x="34" y="93"/>
                    <a:pt x="35" y="93"/>
                  </a:cubicBezTo>
                  <a:cubicBezTo>
                    <a:pt x="47" y="84"/>
                    <a:pt x="59" y="74"/>
                    <a:pt x="70" y="64"/>
                  </a:cubicBezTo>
                  <a:cubicBezTo>
                    <a:pt x="69" y="65"/>
                    <a:pt x="68" y="66"/>
                    <a:pt x="67" y="67"/>
                  </a:cubicBezTo>
                  <a:cubicBezTo>
                    <a:pt x="64" y="70"/>
                    <a:pt x="61" y="73"/>
                    <a:pt x="58" y="76"/>
                  </a:cubicBezTo>
                  <a:cubicBezTo>
                    <a:pt x="52" y="82"/>
                    <a:pt x="45" y="87"/>
                    <a:pt x="40" y="93"/>
                  </a:cubicBezTo>
                  <a:cubicBezTo>
                    <a:pt x="39" y="93"/>
                    <a:pt x="40" y="94"/>
                    <a:pt x="40" y="93"/>
                  </a:cubicBezTo>
                  <a:cubicBezTo>
                    <a:pt x="52" y="85"/>
                    <a:pt x="62" y="75"/>
                    <a:pt x="73" y="66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0" y="70"/>
                    <a:pt x="67" y="72"/>
                    <a:pt x="64" y="75"/>
                  </a:cubicBezTo>
                  <a:cubicBezTo>
                    <a:pt x="58" y="81"/>
                    <a:pt x="53" y="86"/>
                    <a:pt x="47" y="92"/>
                  </a:cubicBezTo>
                  <a:cubicBezTo>
                    <a:pt x="47" y="92"/>
                    <a:pt x="47" y="93"/>
                    <a:pt x="47" y="92"/>
                  </a:cubicBezTo>
                  <a:cubicBezTo>
                    <a:pt x="57" y="86"/>
                    <a:pt x="65" y="77"/>
                    <a:pt x="74" y="69"/>
                  </a:cubicBezTo>
                  <a:cubicBezTo>
                    <a:pt x="75" y="69"/>
                    <a:pt x="76" y="68"/>
                    <a:pt x="77" y="67"/>
                  </a:cubicBezTo>
                  <a:cubicBezTo>
                    <a:pt x="76" y="68"/>
                    <a:pt x="75" y="70"/>
                    <a:pt x="74" y="71"/>
                  </a:cubicBezTo>
                  <a:cubicBezTo>
                    <a:pt x="72" y="72"/>
                    <a:pt x="70" y="74"/>
                    <a:pt x="68" y="76"/>
                  </a:cubicBezTo>
                  <a:cubicBezTo>
                    <a:pt x="63" y="80"/>
                    <a:pt x="58" y="85"/>
                    <a:pt x="54" y="89"/>
                  </a:cubicBezTo>
                  <a:cubicBezTo>
                    <a:pt x="54" y="90"/>
                    <a:pt x="54" y="90"/>
                    <a:pt x="55" y="90"/>
                  </a:cubicBezTo>
                  <a:cubicBezTo>
                    <a:pt x="62" y="87"/>
                    <a:pt x="67" y="81"/>
                    <a:pt x="73" y="76"/>
                  </a:cubicBezTo>
                  <a:cubicBezTo>
                    <a:pt x="73" y="75"/>
                    <a:pt x="75" y="74"/>
                    <a:pt x="76" y="73"/>
                  </a:cubicBezTo>
                  <a:cubicBezTo>
                    <a:pt x="76" y="73"/>
                    <a:pt x="75" y="74"/>
                    <a:pt x="75" y="74"/>
                  </a:cubicBezTo>
                  <a:cubicBezTo>
                    <a:pt x="74" y="76"/>
                    <a:pt x="72" y="77"/>
                    <a:pt x="71" y="78"/>
                  </a:cubicBezTo>
                  <a:cubicBezTo>
                    <a:pt x="67" y="81"/>
                    <a:pt x="64" y="85"/>
                    <a:pt x="61" y="88"/>
                  </a:cubicBezTo>
                  <a:cubicBezTo>
                    <a:pt x="61" y="88"/>
                    <a:pt x="61" y="88"/>
                    <a:pt x="61" y="89"/>
                  </a:cubicBezTo>
                  <a:cubicBezTo>
                    <a:pt x="55" y="91"/>
                    <a:pt x="49" y="93"/>
                    <a:pt x="42" y="93"/>
                  </a:cubicBezTo>
                  <a:cubicBezTo>
                    <a:pt x="38" y="94"/>
                    <a:pt x="34" y="93"/>
                    <a:pt x="29" y="92"/>
                  </a:cubicBezTo>
                  <a:close/>
                  <a:moveTo>
                    <a:pt x="63" y="87"/>
                  </a:moveTo>
                  <a:cubicBezTo>
                    <a:pt x="66" y="85"/>
                    <a:pt x="68" y="82"/>
                    <a:pt x="70" y="80"/>
                  </a:cubicBezTo>
                  <a:cubicBezTo>
                    <a:pt x="71" y="78"/>
                    <a:pt x="73" y="77"/>
                    <a:pt x="74" y="76"/>
                  </a:cubicBezTo>
                  <a:cubicBezTo>
                    <a:pt x="72" y="80"/>
                    <a:pt x="68" y="84"/>
                    <a:pt x="63" y="87"/>
                  </a:cubicBezTo>
                  <a:close/>
                  <a:moveTo>
                    <a:pt x="76" y="72"/>
                  </a:moveTo>
                  <a:cubicBezTo>
                    <a:pt x="73" y="75"/>
                    <a:pt x="70" y="77"/>
                    <a:pt x="67" y="80"/>
                  </a:cubicBezTo>
                  <a:cubicBezTo>
                    <a:pt x="65" y="82"/>
                    <a:pt x="63" y="84"/>
                    <a:pt x="60" y="86"/>
                  </a:cubicBezTo>
                  <a:cubicBezTo>
                    <a:pt x="59" y="87"/>
                    <a:pt x="54" y="91"/>
                    <a:pt x="57" y="87"/>
                  </a:cubicBezTo>
                  <a:cubicBezTo>
                    <a:pt x="61" y="83"/>
                    <a:pt x="65" y="79"/>
                    <a:pt x="69" y="75"/>
                  </a:cubicBezTo>
                  <a:cubicBezTo>
                    <a:pt x="73" y="73"/>
                    <a:pt x="76" y="70"/>
                    <a:pt x="78" y="66"/>
                  </a:cubicBezTo>
                  <a:cubicBezTo>
                    <a:pt x="78" y="66"/>
                    <a:pt x="78" y="65"/>
                    <a:pt x="77" y="66"/>
                  </a:cubicBezTo>
                  <a:cubicBezTo>
                    <a:pt x="73" y="70"/>
                    <a:pt x="68" y="73"/>
                    <a:pt x="64" y="77"/>
                  </a:cubicBezTo>
                  <a:cubicBezTo>
                    <a:pt x="61" y="80"/>
                    <a:pt x="59" y="82"/>
                    <a:pt x="56" y="85"/>
                  </a:cubicBezTo>
                  <a:cubicBezTo>
                    <a:pt x="54" y="87"/>
                    <a:pt x="50" y="90"/>
                    <a:pt x="49" y="91"/>
                  </a:cubicBezTo>
                  <a:cubicBezTo>
                    <a:pt x="58" y="82"/>
                    <a:pt x="67" y="73"/>
                    <a:pt x="76" y="64"/>
                  </a:cubicBezTo>
                  <a:cubicBezTo>
                    <a:pt x="77" y="64"/>
                    <a:pt x="77" y="63"/>
                    <a:pt x="77" y="63"/>
                  </a:cubicBezTo>
                  <a:cubicBezTo>
                    <a:pt x="77" y="63"/>
                    <a:pt x="78" y="62"/>
                    <a:pt x="78" y="62"/>
                  </a:cubicBezTo>
                  <a:cubicBezTo>
                    <a:pt x="79" y="61"/>
                    <a:pt x="78" y="61"/>
                    <a:pt x="78" y="61"/>
                  </a:cubicBezTo>
                  <a:cubicBezTo>
                    <a:pt x="71" y="67"/>
                    <a:pt x="65" y="72"/>
                    <a:pt x="59" y="78"/>
                  </a:cubicBezTo>
                  <a:cubicBezTo>
                    <a:pt x="56" y="80"/>
                    <a:pt x="53" y="83"/>
                    <a:pt x="49" y="85"/>
                  </a:cubicBezTo>
                  <a:cubicBezTo>
                    <a:pt x="48" y="87"/>
                    <a:pt x="46" y="88"/>
                    <a:pt x="44" y="89"/>
                  </a:cubicBezTo>
                  <a:cubicBezTo>
                    <a:pt x="49" y="85"/>
                    <a:pt x="54" y="80"/>
                    <a:pt x="59" y="75"/>
                  </a:cubicBezTo>
                  <a:cubicBezTo>
                    <a:pt x="65" y="70"/>
                    <a:pt x="71" y="65"/>
                    <a:pt x="76" y="59"/>
                  </a:cubicBezTo>
                  <a:cubicBezTo>
                    <a:pt x="76" y="59"/>
                    <a:pt x="76" y="58"/>
                    <a:pt x="75" y="59"/>
                  </a:cubicBezTo>
                  <a:cubicBezTo>
                    <a:pt x="69" y="65"/>
                    <a:pt x="63" y="70"/>
                    <a:pt x="56" y="75"/>
                  </a:cubicBezTo>
                  <a:cubicBezTo>
                    <a:pt x="52" y="79"/>
                    <a:pt x="48" y="82"/>
                    <a:pt x="45" y="85"/>
                  </a:cubicBezTo>
                  <a:cubicBezTo>
                    <a:pt x="43" y="86"/>
                    <a:pt x="41" y="88"/>
                    <a:pt x="39" y="89"/>
                  </a:cubicBezTo>
                  <a:cubicBezTo>
                    <a:pt x="38" y="89"/>
                    <a:pt x="37" y="91"/>
                    <a:pt x="36" y="91"/>
                  </a:cubicBezTo>
                  <a:cubicBezTo>
                    <a:pt x="36" y="91"/>
                    <a:pt x="37" y="91"/>
                    <a:pt x="37" y="90"/>
                  </a:cubicBezTo>
                  <a:cubicBezTo>
                    <a:pt x="43" y="85"/>
                    <a:pt x="50" y="80"/>
                    <a:pt x="56" y="74"/>
                  </a:cubicBezTo>
                  <a:cubicBezTo>
                    <a:pt x="61" y="69"/>
                    <a:pt x="67" y="65"/>
                    <a:pt x="71" y="59"/>
                  </a:cubicBezTo>
                  <a:cubicBezTo>
                    <a:pt x="74" y="58"/>
                    <a:pt x="76" y="57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9"/>
                    <a:pt x="79" y="60"/>
                    <a:pt x="79" y="61"/>
                  </a:cubicBezTo>
                  <a:cubicBezTo>
                    <a:pt x="78" y="65"/>
                    <a:pt x="78" y="69"/>
                    <a:pt x="76" y="72"/>
                  </a:cubicBezTo>
                  <a:close/>
                  <a:moveTo>
                    <a:pt x="34" y="27"/>
                  </a:moveTo>
                  <a:cubicBezTo>
                    <a:pt x="34" y="27"/>
                    <a:pt x="34" y="27"/>
                    <a:pt x="34" y="26"/>
                  </a:cubicBezTo>
                  <a:cubicBezTo>
                    <a:pt x="35" y="27"/>
                    <a:pt x="36" y="26"/>
                    <a:pt x="36" y="25"/>
                  </a:cubicBezTo>
                  <a:cubicBezTo>
                    <a:pt x="38" y="18"/>
                    <a:pt x="36" y="10"/>
                    <a:pt x="36" y="3"/>
                  </a:cubicBezTo>
                  <a:cubicBezTo>
                    <a:pt x="40" y="4"/>
                    <a:pt x="44" y="3"/>
                    <a:pt x="48" y="3"/>
                  </a:cubicBezTo>
                  <a:cubicBezTo>
                    <a:pt x="50" y="10"/>
                    <a:pt x="49" y="18"/>
                    <a:pt x="49" y="25"/>
                  </a:cubicBezTo>
                  <a:cubicBezTo>
                    <a:pt x="49" y="25"/>
                    <a:pt x="49" y="26"/>
                    <a:pt x="49" y="26"/>
                  </a:cubicBezTo>
                  <a:cubicBezTo>
                    <a:pt x="49" y="26"/>
                    <a:pt x="49" y="27"/>
                    <a:pt x="50" y="27"/>
                  </a:cubicBezTo>
                  <a:cubicBezTo>
                    <a:pt x="67" y="26"/>
                    <a:pt x="77" y="40"/>
                    <a:pt x="79" y="55"/>
                  </a:cubicBezTo>
                  <a:cubicBezTo>
                    <a:pt x="76" y="55"/>
                    <a:pt x="75" y="55"/>
                    <a:pt x="73" y="56"/>
                  </a:cubicBezTo>
                  <a:cubicBezTo>
                    <a:pt x="67" y="58"/>
                    <a:pt x="65" y="58"/>
                    <a:pt x="60" y="55"/>
                  </a:cubicBezTo>
                  <a:cubicBezTo>
                    <a:pt x="53" y="51"/>
                    <a:pt x="46" y="52"/>
                    <a:pt x="39" y="54"/>
                  </a:cubicBezTo>
                  <a:cubicBezTo>
                    <a:pt x="34" y="56"/>
                    <a:pt x="30" y="56"/>
                    <a:pt x="25" y="54"/>
                  </a:cubicBezTo>
                  <a:cubicBezTo>
                    <a:pt x="22" y="53"/>
                    <a:pt x="19" y="52"/>
                    <a:pt x="16" y="52"/>
                  </a:cubicBezTo>
                  <a:cubicBezTo>
                    <a:pt x="12" y="51"/>
                    <a:pt x="7" y="52"/>
                    <a:pt x="4" y="53"/>
                  </a:cubicBezTo>
                  <a:cubicBezTo>
                    <a:pt x="6" y="39"/>
                    <a:pt x="19" y="25"/>
                    <a:pt x="3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103"/>
            <p:cNvSpPr>
              <a:spLocks noEditPoints="1"/>
            </p:cNvSpPr>
            <p:nvPr/>
          </p:nvSpPr>
          <p:spPr bwMode="auto">
            <a:xfrm>
              <a:off x="10448925" y="2427288"/>
              <a:ext cx="265113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7 w 71"/>
                <a:gd name="T7" fmla="*/ 19 h 107"/>
                <a:gd name="T8" fmla="*/ 6 w 71"/>
                <a:gd name="T9" fmla="*/ 83 h 107"/>
                <a:gd name="T10" fmla="*/ 20 w 71"/>
                <a:gd name="T11" fmla="*/ 80 h 107"/>
                <a:gd name="T12" fmla="*/ 7 w 71"/>
                <a:gd name="T13" fmla="*/ 97 h 107"/>
                <a:gd name="T14" fmla="*/ 9 w 71"/>
                <a:gd name="T15" fmla="*/ 96 h 107"/>
                <a:gd name="T16" fmla="*/ 9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4 w 71"/>
                <a:gd name="T35" fmla="*/ 80 h 107"/>
                <a:gd name="T36" fmla="*/ 15 w 71"/>
                <a:gd name="T37" fmla="*/ 98 h 107"/>
                <a:gd name="T38" fmla="*/ 32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0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7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7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49 w 71"/>
                <a:gd name="T75" fmla="*/ 12 h 107"/>
                <a:gd name="T76" fmla="*/ 46 w 71"/>
                <a:gd name="T77" fmla="*/ 19 h 107"/>
                <a:gd name="T78" fmla="*/ 46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3 w 71"/>
                <a:gd name="T91" fmla="*/ 19 h 107"/>
                <a:gd name="T92" fmla="*/ 62 w 71"/>
                <a:gd name="T93" fmla="*/ 16 h 107"/>
                <a:gd name="T94" fmla="*/ 67 w 71"/>
                <a:gd name="T95" fmla="*/ 4 h 107"/>
                <a:gd name="T96" fmla="*/ 50 w 71"/>
                <a:gd name="T97" fmla="*/ 16 h 107"/>
                <a:gd name="T98" fmla="*/ 48 w 71"/>
                <a:gd name="T99" fmla="*/ 14 h 107"/>
                <a:gd name="T100" fmla="*/ 43 w 71"/>
                <a:gd name="T101" fmla="*/ 15 h 107"/>
                <a:gd name="T102" fmla="*/ 41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2" y="104"/>
                  </a:cubicBezTo>
                  <a:cubicBezTo>
                    <a:pt x="41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0" y="21"/>
                  </a:cubicBezTo>
                  <a:cubicBezTo>
                    <a:pt x="49" y="22"/>
                    <a:pt x="57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5"/>
                    <a:pt x="70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8" y="1"/>
                    <a:pt x="68" y="1"/>
                  </a:cubicBezTo>
                  <a:cubicBezTo>
                    <a:pt x="62" y="1"/>
                    <a:pt x="56" y="1"/>
                    <a:pt x="51" y="1"/>
                  </a:cubicBezTo>
                  <a:cubicBezTo>
                    <a:pt x="46" y="1"/>
                    <a:pt x="42" y="0"/>
                    <a:pt x="38" y="2"/>
                  </a:cubicBezTo>
                  <a:cubicBezTo>
                    <a:pt x="37" y="2"/>
                    <a:pt x="37" y="3"/>
                    <a:pt x="37" y="3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9"/>
                    <a:pt x="37" y="14"/>
                    <a:pt x="37" y="19"/>
                  </a:cubicBezTo>
                  <a:cubicBezTo>
                    <a:pt x="37" y="20"/>
                    <a:pt x="37" y="20"/>
                    <a:pt x="37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7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0" y="90"/>
                    <a:pt x="14" y="85"/>
                    <a:pt x="19" y="81"/>
                  </a:cubicBezTo>
                  <a:cubicBezTo>
                    <a:pt x="20" y="81"/>
                    <a:pt x="20" y="80"/>
                    <a:pt x="20" y="80"/>
                  </a:cubicBezTo>
                  <a:cubicBezTo>
                    <a:pt x="20" y="80"/>
                    <a:pt x="20" y="81"/>
                    <a:pt x="19" y="81"/>
                  </a:cubicBezTo>
                  <a:cubicBezTo>
                    <a:pt x="18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3"/>
                  </a:cubicBezTo>
                  <a:cubicBezTo>
                    <a:pt x="10" y="94"/>
                    <a:pt x="9" y="95"/>
                    <a:pt x="7" y="97"/>
                  </a:cubicBezTo>
                  <a:cubicBezTo>
                    <a:pt x="7" y="97"/>
                    <a:pt x="7" y="98"/>
                    <a:pt x="8" y="97"/>
                  </a:cubicBezTo>
                  <a:cubicBezTo>
                    <a:pt x="8" y="97"/>
                    <a:pt x="8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8" y="87"/>
                    <a:pt x="13" y="92"/>
                    <a:pt x="9" y="98"/>
                  </a:cubicBezTo>
                  <a:cubicBezTo>
                    <a:pt x="9" y="99"/>
                    <a:pt x="9" y="99"/>
                    <a:pt x="10" y="99"/>
                  </a:cubicBezTo>
                  <a:cubicBezTo>
                    <a:pt x="16" y="94"/>
                    <a:pt x="20" y="88"/>
                    <a:pt x="26" y="83"/>
                  </a:cubicBezTo>
                  <a:cubicBezTo>
                    <a:pt x="26" y="83"/>
                    <a:pt x="26" y="82"/>
                    <a:pt x="26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0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2" y="100"/>
                    <a:pt x="13" y="100"/>
                    <a:pt x="13" y="100"/>
                  </a:cubicBezTo>
                  <a:cubicBezTo>
                    <a:pt x="20" y="96"/>
                    <a:pt x="24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29" y="86"/>
                    <a:pt x="27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5" y="101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5" y="82"/>
                    <a:pt x="33" y="85"/>
                    <a:pt x="32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1" y="99"/>
                    <a:pt x="19" y="102"/>
                  </a:cubicBezTo>
                  <a:cubicBezTo>
                    <a:pt x="19" y="102"/>
                    <a:pt x="19" y="102"/>
                    <a:pt x="19" y="103"/>
                  </a:cubicBezTo>
                  <a:cubicBezTo>
                    <a:pt x="16" y="102"/>
                    <a:pt x="12" y="101"/>
                    <a:pt x="9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9" y="86"/>
                  </a:cubicBezTo>
                  <a:cubicBezTo>
                    <a:pt x="11" y="84"/>
                    <a:pt x="13" y="83"/>
                    <a:pt x="14" y="82"/>
                  </a:cubicBezTo>
                  <a:cubicBezTo>
                    <a:pt x="14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9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8" y="81"/>
                    <a:pt x="17" y="82"/>
                    <a:pt x="16" y="83"/>
                  </a:cubicBezTo>
                  <a:cubicBezTo>
                    <a:pt x="17" y="82"/>
                    <a:pt x="17" y="81"/>
                    <a:pt x="18" y="80"/>
                  </a:cubicBezTo>
                  <a:cubicBezTo>
                    <a:pt x="19" y="80"/>
                    <a:pt x="19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5" y="80"/>
                    <a:pt x="27" y="80"/>
                    <a:pt x="28" y="80"/>
                  </a:cubicBezTo>
                  <a:cubicBezTo>
                    <a:pt x="23" y="84"/>
                    <a:pt x="18" y="90"/>
                    <a:pt x="14" y="94"/>
                  </a:cubicBezTo>
                  <a:cubicBezTo>
                    <a:pt x="13" y="95"/>
                    <a:pt x="9" y="99"/>
                    <a:pt x="11" y="96"/>
                  </a:cubicBezTo>
                  <a:cubicBezTo>
                    <a:pt x="13" y="94"/>
                    <a:pt x="14" y="92"/>
                    <a:pt x="16" y="90"/>
                  </a:cubicBezTo>
                  <a:cubicBezTo>
                    <a:pt x="19" y="87"/>
                    <a:pt x="22" y="84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lose/>
                  <a:moveTo>
                    <a:pt x="32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2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4" y="82"/>
                    <a:pt x="35" y="82"/>
                  </a:cubicBezTo>
                  <a:cubicBezTo>
                    <a:pt x="35" y="82"/>
                    <a:pt x="34" y="82"/>
                    <a:pt x="34" y="82"/>
                  </a:cubicBezTo>
                  <a:cubicBezTo>
                    <a:pt x="32" y="85"/>
                    <a:pt x="29" y="88"/>
                    <a:pt x="27" y="91"/>
                  </a:cubicBezTo>
                  <a:cubicBezTo>
                    <a:pt x="25" y="93"/>
                    <a:pt x="24" y="94"/>
                    <a:pt x="23" y="96"/>
                  </a:cubicBezTo>
                  <a:cubicBezTo>
                    <a:pt x="21" y="97"/>
                    <a:pt x="18" y="99"/>
                    <a:pt x="17" y="101"/>
                  </a:cubicBezTo>
                  <a:cubicBezTo>
                    <a:pt x="19" y="98"/>
                    <a:pt x="23" y="95"/>
                    <a:pt x="25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3" y="81"/>
                    <a:pt x="34" y="81"/>
                    <a:pt x="34" y="82"/>
                  </a:cubicBezTo>
                  <a:close/>
                  <a:moveTo>
                    <a:pt x="26" y="103"/>
                  </a:moveTo>
                  <a:cubicBezTo>
                    <a:pt x="26" y="103"/>
                    <a:pt x="25" y="103"/>
                    <a:pt x="25" y="103"/>
                  </a:cubicBezTo>
                  <a:cubicBezTo>
                    <a:pt x="26" y="102"/>
                    <a:pt x="26" y="101"/>
                    <a:pt x="27" y="101"/>
                  </a:cubicBezTo>
                  <a:cubicBezTo>
                    <a:pt x="27" y="101"/>
                    <a:pt x="26" y="102"/>
                    <a:pt x="26" y="102"/>
                  </a:cubicBezTo>
                  <a:cubicBezTo>
                    <a:pt x="26" y="102"/>
                    <a:pt x="26" y="103"/>
                    <a:pt x="26" y="103"/>
                  </a:cubicBezTo>
                  <a:close/>
                  <a:moveTo>
                    <a:pt x="19" y="103"/>
                  </a:moveTo>
                  <a:cubicBezTo>
                    <a:pt x="23" y="100"/>
                    <a:pt x="27" y="97"/>
                    <a:pt x="30" y="93"/>
                  </a:cubicBezTo>
                  <a:cubicBezTo>
                    <a:pt x="30" y="93"/>
                    <a:pt x="30" y="94"/>
                    <a:pt x="29" y="94"/>
                  </a:cubicBezTo>
                  <a:cubicBezTo>
                    <a:pt x="27" y="97"/>
                    <a:pt x="25" y="100"/>
                    <a:pt x="23" y="103"/>
                  </a:cubicBezTo>
                  <a:cubicBezTo>
                    <a:pt x="22" y="103"/>
                    <a:pt x="21" y="103"/>
                    <a:pt x="19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4" y="98"/>
                    <a:pt x="19" y="103"/>
                    <a:pt x="21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6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7" y="102"/>
                    <a:pt x="27" y="103"/>
                  </a:cubicBezTo>
                  <a:cubicBezTo>
                    <a:pt x="29" y="101"/>
                    <a:pt x="31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3" y="98"/>
                    <a:pt x="32" y="99"/>
                    <a:pt x="31" y="101"/>
                  </a:cubicBezTo>
                  <a:cubicBezTo>
                    <a:pt x="30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7" y="97"/>
                  </a:cubicBezTo>
                  <a:cubicBezTo>
                    <a:pt x="35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8" y="95"/>
                    <a:pt x="38" y="96"/>
                    <a:pt x="37" y="97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6" y="97"/>
                    <a:pt x="35" y="98"/>
                    <a:pt x="33" y="99"/>
                  </a:cubicBezTo>
                  <a:cubicBezTo>
                    <a:pt x="35" y="97"/>
                    <a:pt x="36" y="95"/>
                    <a:pt x="37" y="93"/>
                  </a:cubicBezTo>
                  <a:cubicBezTo>
                    <a:pt x="38" y="93"/>
                    <a:pt x="37" y="93"/>
                    <a:pt x="37" y="93"/>
                  </a:cubicBezTo>
                  <a:cubicBezTo>
                    <a:pt x="33" y="95"/>
                    <a:pt x="31" y="98"/>
                    <a:pt x="27" y="101"/>
                  </a:cubicBezTo>
                  <a:cubicBezTo>
                    <a:pt x="30" y="99"/>
                    <a:pt x="34" y="95"/>
                    <a:pt x="36" y="91"/>
                  </a:cubicBezTo>
                  <a:cubicBezTo>
                    <a:pt x="37" y="91"/>
                    <a:pt x="36" y="91"/>
                    <a:pt x="36" y="91"/>
                  </a:cubicBezTo>
                  <a:cubicBezTo>
                    <a:pt x="36" y="91"/>
                    <a:pt x="35" y="92"/>
                    <a:pt x="35" y="92"/>
                  </a:cubicBezTo>
                  <a:cubicBezTo>
                    <a:pt x="35" y="92"/>
                    <a:pt x="34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7" y="86"/>
                  </a:cubicBezTo>
                  <a:cubicBezTo>
                    <a:pt x="39" y="88"/>
                    <a:pt x="39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1" y="4"/>
                    <a:pt x="42" y="3"/>
                    <a:pt x="44" y="3"/>
                  </a:cubicBezTo>
                  <a:cubicBezTo>
                    <a:pt x="43" y="4"/>
                    <a:pt x="41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1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0" y="14"/>
                  </a:moveTo>
                  <a:cubicBezTo>
                    <a:pt x="41" y="13"/>
                    <a:pt x="43" y="11"/>
                    <a:pt x="44" y="10"/>
                  </a:cubicBezTo>
                  <a:cubicBezTo>
                    <a:pt x="45" y="9"/>
                    <a:pt x="45" y="9"/>
                    <a:pt x="46" y="8"/>
                  </a:cubicBezTo>
                  <a:cubicBezTo>
                    <a:pt x="47" y="7"/>
                    <a:pt x="51" y="3"/>
                    <a:pt x="48" y="6"/>
                  </a:cubicBezTo>
                  <a:cubicBezTo>
                    <a:pt x="46" y="10"/>
                    <a:pt x="43" y="13"/>
                    <a:pt x="40" y="17"/>
                  </a:cubicBezTo>
                  <a:cubicBezTo>
                    <a:pt x="40" y="16"/>
                    <a:pt x="40" y="15"/>
                    <a:pt x="40" y="14"/>
                  </a:cubicBezTo>
                  <a:close/>
                  <a:moveTo>
                    <a:pt x="40" y="10"/>
                  </a:moveTo>
                  <a:cubicBezTo>
                    <a:pt x="41" y="9"/>
                    <a:pt x="41" y="9"/>
                    <a:pt x="42" y="8"/>
                  </a:cubicBezTo>
                  <a:cubicBezTo>
                    <a:pt x="42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0" y="18"/>
                  </a:moveTo>
                  <a:cubicBezTo>
                    <a:pt x="44" y="15"/>
                    <a:pt x="47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2" y="8"/>
                    <a:pt x="51" y="10"/>
                    <a:pt x="49" y="12"/>
                  </a:cubicBezTo>
                  <a:cubicBezTo>
                    <a:pt x="47" y="14"/>
                    <a:pt x="45" y="16"/>
                    <a:pt x="43" y="19"/>
                  </a:cubicBezTo>
                  <a:cubicBezTo>
                    <a:pt x="42" y="19"/>
                    <a:pt x="41" y="19"/>
                    <a:pt x="40" y="19"/>
                  </a:cubicBezTo>
                  <a:cubicBezTo>
                    <a:pt x="40" y="18"/>
                    <a:pt x="40" y="18"/>
                    <a:pt x="40" y="18"/>
                  </a:cubicBezTo>
                  <a:close/>
                  <a:moveTo>
                    <a:pt x="46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5" y="8"/>
                  </a:cubicBezTo>
                  <a:cubicBezTo>
                    <a:pt x="54" y="10"/>
                    <a:pt x="53" y="11"/>
                    <a:pt x="52" y="12"/>
                  </a:cubicBezTo>
                  <a:cubicBezTo>
                    <a:pt x="50" y="14"/>
                    <a:pt x="49" y="17"/>
                    <a:pt x="46" y="19"/>
                  </a:cubicBezTo>
                  <a:close/>
                  <a:moveTo>
                    <a:pt x="48" y="19"/>
                  </a:moveTo>
                  <a:cubicBezTo>
                    <a:pt x="52" y="15"/>
                    <a:pt x="56" y="10"/>
                    <a:pt x="61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0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3" y="8"/>
                  </a:cubicBezTo>
                  <a:cubicBezTo>
                    <a:pt x="63" y="9"/>
                    <a:pt x="62" y="10"/>
                    <a:pt x="62" y="11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4" y="19"/>
                    <a:pt x="64" y="19"/>
                  </a:cubicBezTo>
                  <a:cubicBezTo>
                    <a:pt x="64" y="19"/>
                    <a:pt x="64" y="19"/>
                    <a:pt x="65" y="18"/>
                  </a:cubicBezTo>
                  <a:cubicBezTo>
                    <a:pt x="65" y="18"/>
                    <a:pt x="64" y="18"/>
                    <a:pt x="64" y="18"/>
                  </a:cubicBezTo>
                  <a:cubicBezTo>
                    <a:pt x="63" y="18"/>
                    <a:pt x="62" y="19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8"/>
                  </a:cubicBezTo>
                  <a:cubicBezTo>
                    <a:pt x="63" y="16"/>
                    <a:pt x="65" y="13"/>
                    <a:pt x="66" y="11"/>
                  </a:cubicBezTo>
                  <a:cubicBezTo>
                    <a:pt x="67" y="11"/>
                    <a:pt x="66" y="10"/>
                    <a:pt x="66" y="11"/>
                  </a:cubicBezTo>
                  <a:cubicBezTo>
                    <a:pt x="63" y="12"/>
                    <a:pt x="59" y="15"/>
                    <a:pt x="58" y="18"/>
                  </a:cubicBezTo>
                  <a:cubicBezTo>
                    <a:pt x="60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3" y="19"/>
                  </a:cubicBezTo>
                  <a:cubicBezTo>
                    <a:pt x="63" y="19"/>
                    <a:pt x="62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7" y="10"/>
                    <a:pt x="62" y="16"/>
                    <a:pt x="62" y="16"/>
                  </a:cubicBezTo>
                  <a:cubicBezTo>
                    <a:pt x="61" y="17"/>
                    <a:pt x="60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7" y="4"/>
                  </a:cubicBezTo>
                  <a:cubicBezTo>
                    <a:pt x="63" y="7"/>
                    <a:pt x="60" y="11"/>
                    <a:pt x="56" y="15"/>
                  </a:cubicBezTo>
                  <a:cubicBezTo>
                    <a:pt x="59" y="12"/>
                    <a:pt x="60" y="8"/>
                    <a:pt x="63" y="5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58" y="8"/>
                    <a:pt x="54" y="12"/>
                    <a:pt x="50" y="16"/>
                  </a:cubicBezTo>
                  <a:cubicBezTo>
                    <a:pt x="51" y="15"/>
                    <a:pt x="52" y="14"/>
                    <a:pt x="53" y="13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59" y="5"/>
                    <a:pt x="59" y="4"/>
                    <a:pt x="59" y="5"/>
                  </a:cubicBezTo>
                  <a:cubicBezTo>
                    <a:pt x="55" y="8"/>
                    <a:pt x="52" y="11"/>
                    <a:pt x="48" y="14"/>
                  </a:cubicBezTo>
                  <a:cubicBezTo>
                    <a:pt x="48" y="14"/>
                    <a:pt x="49" y="14"/>
                    <a:pt x="49" y="13"/>
                  </a:cubicBezTo>
                  <a:cubicBezTo>
                    <a:pt x="51" y="11"/>
                    <a:pt x="53" y="8"/>
                    <a:pt x="55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0" y="7"/>
                    <a:pt x="47" y="11"/>
                    <a:pt x="43" y="15"/>
                  </a:cubicBezTo>
                  <a:cubicBezTo>
                    <a:pt x="38" y="20"/>
                    <a:pt x="45" y="12"/>
                    <a:pt x="46" y="10"/>
                  </a:cubicBezTo>
                  <a:cubicBezTo>
                    <a:pt x="48" y="8"/>
                    <a:pt x="49" y="6"/>
                    <a:pt x="51" y="4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47" y="6"/>
                    <a:pt x="44" y="9"/>
                    <a:pt x="41" y="12"/>
                  </a:cubicBezTo>
                  <a:cubicBezTo>
                    <a:pt x="41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6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1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1" y="7"/>
                    <a:pt x="43" y="5"/>
                    <a:pt x="44" y="4"/>
                  </a:cubicBezTo>
                  <a:cubicBezTo>
                    <a:pt x="44" y="4"/>
                    <a:pt x="44" y="3"/>
                    <a:pt x="44" y="3"/>
                  </a:cubicBezTo>
                  <a:cubicBezTo>
                    <a:pt x="47" y="3"/>
                    <a:pt x="49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8" y="84"/>
                    <a:pt x="20" y="82"/>
                    <a:pt x="22" y="80"/>
                  </a:cubicBezTo>
                  <a:cubicBezTo>
                    <a:pt x="22" y="80"/>
                    <a:pt x="23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4" y="81"/>
                  </a:cubicBezTo>
                  <a:cubicBezTo>
                    <a:pt x="11" y="83"/>
                    <a:pt x="8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104"/>
            <p:cNvSpPr>
              <a:spLocks noEditPoints="1"/>
            </p:cNvSpPr>
            <p:nvPr/>
          </p:nvSpPr>
          <p:spPr bwMode="auto">
            <a:xfrm>
              <a:off x="9682163" y="6518275"/>
              <a:ext cx="266700" cy="403225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7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6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3 h 107"/>
                <a:gd name="T54" fmla="*/ 31 w 71"/>
                <a:gd name="T55" fmla="*/ 101 h 107"/>
                <a:gd name="T56" fmla="*/ 38 w 71"/>
                <a:gd name="T57" fmla="*/ 97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2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7 w 71"/>
                <a:gd name="T83" fmla="*/ 19 h 107"/>
                <a:gd name="T84" fmla="*/ 65 w 71"/>
                <a:gd name="T85" fmla="*/ 20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6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3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2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1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7" y="83"/>
                  </a:cubicBezTo>
                  <a:cubicBezTo>
                    <a:pt x="0" y="89"/>
                    <a:pt x="1" y="98"/>
                    <a:pt x="8" y="102"/>
                  </a:cubicBezTo>
                  <a:close/>
                  <a:moveTo>
                    <a:pt x="5" y="95"/>
                  </a:moveTo>
                  <a:cubicBezTo>
                    <a:pt x="11" y="91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8"/>
                    <a:pt x="13" y="90"/>
                    <a:pt x="11" y="93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90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9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3"/>
                    <a:pt x="27" y="82"/>
                    <a:pt x="27" y="82"/>
                  </a:cubicBezTo>
                  <a:cubicBezTo>
                    <a:pt x="26" y="83"/>
                    <a:pt x="26" y="83"/>
                    <a:pt x="25" y="84"/>
                  </a:cubicBezTo>
                  <a:cubicBezTo>
                    <a:pt x="24" y="86"/>
                    <a:pt x="22" y="88"/>
                    <a:pt x="21" y="90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7"/>
                    <a:pt x="25" y="90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9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23" y="98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3"/>
                    <a:pt x="19" y="103"/>
                  </a:cubicBezTo>
                  <a:cubicBezTo>
                    <a:pt x="16" y="102"/>
                    <a:pt x="13" y="101"/>
                    <a:pt x="10" y="100"/>
                  </a:cubicBezTo>
                  <a:cubicBezTo>
                    <a:pt x="7" y="98"/>
                    <a:pt x="6" y="96"/>
                    <a:pt x="5" y="95"/>
                  </a:cubicBezTo>
                  <a:close/>
                  <a:moveTo>
                    <a:pt x="6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90"/>
                    <a:pt x="5" y="94"/>
                  </a:cubicBezTo>
                  <a:cubicBezTo>
                    <a:pt x="5" y="92"/>
                    <a:pt x="5" y="91"/>
                    <a:pt x="6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90"/>
                    <a:pt x="14" y="94"/>
                  </a:cubicBezTo>
                  <a:cubicBezTo>
                    <a:pt x="14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8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2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1"/>
                    <a:pt x="31" y="81"/>
                    <a:pt x="33" y="81"/>
                  </a:cubicBezTo>
                  <a:close/>
                  <a:moveTo>
                    <a:pt x="34" y="82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1"/>
                  </a:cubicBezTo>
                  <a:cubicBezTo>
                    <a:pt x="20" y="98"/>
                    <a:pt x="23" y="96"/>
                    <a:pt x="26" y="93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2"/>
                    <a:pt x="34" y="82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3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7"/>
                    <a:pt x="31" y="93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4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4"/>
                    <a:pt x="37" y="85"/>
                    <a:pt x="37" y="86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3"/>
                    <a:pt x="27" y="103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2"/>
                    <a:pt x="31" y="101"/>
                  </a:cubicBezTo>
                  <a:cubicBezTo>
                    <a:pt x="33" y="100"/>
                    <a:pt x="36" y="98"/>
                    <a:pt x="38" y="97"/>
                  </a:cubicBezTo>
                  <a:cubicBezTo>
                    <a:pt x="36" y="100"/>
                    <a:pt x="32" y="102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7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6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2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9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5"/>
                    <a:pt x="40" y="5"/>
                  </a:cubicBezTo>
                  <a:close/>
                  <a:moveTo>
                    <a:pt x="40" y="6"/>
                  </a:moveTo>
                  <a:cubicBezTo>
                    <a:pt x="41" y="6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7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2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9"/>
                    <a:pt x="41" y="10"/>
                    <a:pt x="40" y="12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2"/>
                  </a:cubicBezTo>
                  <a:cubicBezTo>
                    <a:pt x="48" y="14"/>
                    <a:pt x="46" y="16"/>
                    <a:pt x="43" y="19"/>
                  </a:cubicBezTo>
                  <a:cubicBezTo>
                    <a:pt x="42" y="19"/>
                    <a:pt x="42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10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9"/>
                  </a:cubicBezTo>
                  <a:cubicBezTo>
                    <a:pt x="63" y="9"/>
                    <a:pt x="63" y="10"/>
                    <a:pt x="62" y="11"/>
                  </a:cubicBezTo>
                  <a:cubicBezTo>
                    <a:pt x="60" y="13"/>
                    <a:pt x="58" y="16"/>
                    <a:pt x="57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6"/>
                    <a:pt x="65" y="14"/>
                    <a:pt x="67" y="11"/>
                  </a:cubicBezTo>
                  <a:cubicBezTo>
                    <a:pt x="67" y="11"/>
                    <a:pt x="67" y="10"/>
                    <a:pt x="66" y="11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20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8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8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5"/>
                    <a:pt x="62" y="5"/>
                  </a:cubicBezTo>
                  <a:cubicBezTo>
                    <a:pt x="58" y="8"/>
                    <a:pt x="55" y="12"/>
                    <a:pt x="51" y="16"/>
                  </a:cubicBezTo>
                  <a:cubicBezTo>
                    <a:pt x="52" y="15"/>
                    <a:pt x="52" y="14"/>
                    <a:pt x="53" y="13"/>
                  </a:cubicBezTo>
                  <a:cubicBezTo>
                    <a:pt x="55" y="10"/>
                    <a:pt x="57" y="8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5" y="8"/>
                    <a:pt x="52" y="11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1" y="11"/>
                    <a:pt x="54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20"/>
                    <a:pt x="45" y="12"/>
                    <a:pt x="46" y="11"/>
                  </a:cubicBezTo>
                  <a:cubicBezTo>
                    <a:pt x="48" y="9"/>
                    <a:pt x="50" y="6"/>
                    <a:pt x="51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2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2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105"/>
            <p:cNvSpPr>
              <a:spLocks noEditPoints="1"/>
            </p:cNvSpPr>
            <p:nvPr/>
          </p:nvSpPr>
          <p:spPr bwMode="auto">
            <a:xfrm>
              <a:off x="3970338" y="6297613"/>
              <a:ext cx="266700" cy="401638"/>
            </a:xfrm>
            <a:custGeom>
              <a:avLst/>
              <a:gdLst>
                <a:gd name="T0" fmla="*/ 40 w 71"/>
                <a:gd name="T1" fmla="*/ 85 h 107"/>
                <a:gd name="T2" fmla="*/ 68 w 71"/>
                <a:gd name="T3" fmla="*/ 21 h 107"/>
                <a:gd name="T4" fmla="*/ 51 w 71"/>
                <a:gd name="T5" fmla="*/ 1 h 107"/>
                <a:gd name="T6" fmla="*/ 38 w 71"/>
                <a:gd name="T7" fmla="*/ 19 h 107"/>
                <a:gd name="T8" fmla="*/ 6 w 71"/>
                <a:gd name="T9" fmla="*/ 83 h 107"/>
                <a:gd name="T10" fmla="*/ 21 w 71"/>
                <a:gd name="T11" fmla="*/ 80 h 107"/>
                <a:gd name="T12" fmla="*/ 8 w 71"/>
                <a:gd name="T13" fmla="*/ 97 h 107"/>
                <a:gd name="T14" fmla="*/ 9 w 71"/>
                <a:gd name="T15" fmla="*/ 96 h 107"/>
                <a:gd name="T16" fmla="*/ 10 w 71"/>
                <a:gd name="T17" fmla="*/ 98 h 107"/>
                <a:gd name="T18" fmla="*/ 25 w 71"/>
                <a:gd name="T19" fmla="*/ 84 h 107"/>
                <a:gd name="T20" fmla="*/ 30 w 71"/>
                <a:gd name="T21" fmla="*/ 84 h 107"/>
                <a:gd name="T22" fmla="*/ 16 w 71"/>
                <a:gd name="T23" fmla="*/ 102 h 107"/>
                <a:gd name="T24" fmla="*/ 19 w 71"/>
                <a:gd name="T25" fmla="*/ 102 h 107"/>
                <a:gd name="T26" fmla="*/ 5 w 71"/>
                <a:gd name="T27" fmla="*/ 90 h 107"/>
                <a:gd name="T28" fmla="*/ 17 w 71"/>
                <a:gd name="T29" fmla="*/ 80 h 107"/>
                <a:gd name="T30" fmla="*/ 16 w 71"/>
                <a:gd name="T31" fmla="*/ 83 h 107"/>
                <a:gd name="T32" fmla="*/ 28 w 71"/>
                <a:gd name="T33" fmla="*/ 80 h 107"/>
                <a:gd name="T34" fmla="*/ 25 w 71"/>
                <a:gd name="T35" fmla="*/ 80 h 107"/>
                <a:gd name="T36" fmla="*/ 15 w 71"/>
                <a:gd name="T37" fmla="*/ 98 h 107"/>
                <a:gd name="T38" fmla="*/ 33 w 71"/>
                <a:gd name="T39" fmla="*/ 81 h 107"/>
                <a:gd name="T40" fmla="*/ 27 w 71"/>
                <a:gd name="T41" fmla="*/ 91 h 107"/>
                <a:gd name="T42" fmla="*/ 33 w 71"/>
                <a:gd name="T43" fmla="*/ 81 h 107"/>
                <a:gd name="T44" fmla="*/ 27 w 71"/>
                <a:gd name="T45" fmla="*/ 101 h 107"/>
                <a:gd name="T46" fmla="*/ 31 w 71"/>
                <a:gd name="T47" fmla="*/ 93 h 107"/>
                <a:gd name="T48" fmla="*/ 30 w 71"/>
                <a:gd name="T49" fmla="*/ 93 h 107"/>
                <a:gd name="T50" fmla="*/ 35 w 71"/>
                <a:gd name="T51" fmla="*/ 83 h 107"/>
                <a:gd name="T52" fmla="*/ 27 w 71"/>
                <a:gd name="T53" fmla="*/ 102 h 107"/>
                <a:gd name="T54" fmla="*/ 31 w 71"/>
                <a:gd name="T55" fmla="*/ 101 h 107"/>
                <a:gd name="T56" fmla="*/ 38 w 71"/>
                <a:gd name="T57" fmla="*/ 96 h 107"/>
                <a:gd name="T58" fmla="*/ 37 w 71"/>
                <a:gd name="T59" fmla="*/ 93 h 107"/>
                <a:gd name="T60" fmla="*/ 35 w 71"/>
                <a:gd name="T61" fmla="*/ 92 h 107"/>
                <a:gd name="T62" fmla="*/ 38 w 71"/>
                <a:gd name="T63" fmla="*/ 86 h 107"/>
                <a:gd name="T64" fmla="*/ 44 w 71"/>
                <a:gd name="T65" fmla="*/ 3 h 107"/>
                <a:gd name="T66" fmla="*/ 40 w 71"/>
                <a:gd name="T67" fmla="*/ 7 h 107"/>
                <a:gd name="T68" fmla="*/ 46 w 71"/>
                <a:gd name="T69" fmla="*/ 8 h 107"/>
                <a:gd name="T70" fmla="*/ 40 w 71"/>
                <a:gd name="T71" fmla="*/ 10 h 107"/>
                <a:gd name="T72" fmla="*/ 40 w 71"/>
                <a:gd name="T73" fmla="*/ 10 h 107"/>
                <a:gd name="T74" fmla="*/ 50 w 71"/>
                <a:gd name="T75" fmla="*/ 11 h 107"/>
                <a:gd name="T76" fmla="*/ 47 w 71"/>
                <a:gd name="T77" fmla="*/ 19 h 107"/>
                <a:gd name="T78" fmla="*/ 47 w 71"/>
                <a:gd name="T79" fmla="*/ 19 h 107"/>
                <a:gd name="T80" fmla="*/ 48 w 71"/>
                <a:gd name="T81" fmla="*/ 19 h 107"/>
                <a:gd name="T82" fmla="*/ 56 w 71"/>
                <a:gd name="T83" fmla="*/ 19 h 107"/>
                <a:gd name="T84" fmla="*/ 64 w 71"/>
                <a:gd name="T85" fmla="*/ 19 h 107"/>
                <a:gd name="T86" fmla="*/ 61 w 71"/>
                <a:gd name="T87" fmla="*/ 19 h 107"/>
                <a:gd name="T88" fmla="*/ 58 w 71"/>
                <a:gd name="T89" fmla="*/ 18 h 107"/>
                <a:gd name="T90" fmla="*/ 64 w 71"/>
                <a:gd name="T91" fmla="*/ 19 h 107"/>
                <a:gd name="T92" fmla="*/ 62 w 71"/>
                <a:gd name="T93" fmla="*/ 16 h 107"/>
                <a:gd name="T94" fmla="*/ 68 w 71"/>
                <a:gd name="T95" fmla="*/ 4 h 107"/>
                <a:gd name="T96" fmla="*/ 51 w 71"/>
                <a:gd name="T97" fmla="*/ 15 h 107"/>
                <a:gd name="T98" fmla="*/ 49 w 71"/>
                <a:gd name="T99" fmla="*/ 14 h 107"/>
                <a:gd name="T100" fmla="*/ 44 w 71"/>
                <a:gd name="T101" fmla="*/ 15 h 107"/>
                <a:gd name="T102" fmla="*/ 42 w 71"/>
                <a:gd name="T103" fmla="*/ 12 h 107"/>
                <a:gd name="T104" fmla="*/ 47 w 71"/>
                <a:gd name="T105" fmla="*/ 4 h 107"/>
                <a:gd name="T106" fmla="*/ 40 w 71"/>
                <a:gd name="T107" fmla="*/ 8 h 107"/>
                <a:gd name="T108" fmla="*/ 24 w 71"/>
                <a:gd name="T109" fmla="*/ 80 h 107"/>
                <a:gd name="T110" fmla="*/ 24 w 71"/>
                <a:gd name="T111" fmla="*/ 80 h 107"/>
                <a:gd name="T112" fmla="*/ 11 w 71"/>
                <a:gd name="T113" fmla="*/ 8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107">
                  <a:moveTo>
                    <a:pt x="8" y="102"/>
                  </a:moveTo>
                  <a:cubicBezTo>
                    <a:pt x="15" y="106"/>
                    <a:pt x="25" y="107"/>
                    <a:pt x="33" y="104"/>
                  </a:cubicBezTo>
                  <a:cubicBezTo>
                    <a:pt x="42" y="101"/>
                    <a:pt x="43" y="92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42" y="64"/>
                    <a:pt x="41" y="43"/>
                    <a:pt x="41" y="21"/>
                  </a:cubicBezTo>
                  <a:cubicBezTo>
                    <a:pt x="49" y="22"/>
                    <a:pt x="58" y="21"/>
                    <a:pt x="66" y="23"/>
                  </a:cubicBezTo>
                  <a:cubicBezTo>
                    <a:pt x="67" y="23"/>
                    <a:pt x="68" y="22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9" y="15"/>
                    <a:pt x="71" y="9"/>
                    <a:pt x="71" y="3"/>
                  </a:cubicBezTo>
                  <a:cubicBezTo>
                    <a:pt x="71" y="2"/>
                    <a:pt x="70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3" y="1"/>
                    <a:pt x="57" y="1"/>
                    <a:pt x="51" y="1"/>
                  </a:cubicBezTo>
                  <a:cubicBezTo>
                    <a:pt x="47" y="0"/>
                    <a:pt x="42" y="0"/>
                    <a:pt x="38" y="2"/>
                  </a:cubicBezTo>
                  <a:cubicBezTo>
                    <a:pt x="38" y="2"/>
                    <a:pt x="38" y="3"/>
                    <a:pt x="38" y="3"/>
                  </a:cubicBezTo>
                  <a:cubicBezTo>
                    <a:pt x="38" y="3"/>
                    <a:pt x="38" y="4"/>
                    <a:pt x="38" y="4"/>
                  </a:cubicBezTo>
                  <a:cubicBezTo>
                    <a:pt x="38" y="9"/>
                    <a:pt x="38" y="14"/>
                    <a:pt x="38" y="19"/>
                  </a:cubicBezTo>
                  <a:cubicBezTo>
                    <a:pt x="37" y="20"/>
                    <a:pt x="37" y="20"/>
                    <a:pt x="38" y="21"/>
                  </a:cubicBezTo>
                  <a:cubicBezTo>
                    <a:pt x="38" y="41"/>
                    <a:pt x="39" y="61"/>
                    <a:pt x="38" y="81"/>
                  </a:cubicBezTo>
                  <a:cubicBezTo>
                    <a:pt x="38" y="80"/>
                    <a:pt x="38" y="80"/>
                    <a:pt x="37" y="79"/>
                  </a:cubicBezTo>
                  <a:cubicBezTo>
                    <a:pt x="27" y="76"/>
                    <a:pt x="14" y="75"/>
                    <a:pt x="6" y="83"/>
                  </a:cubicBezTo>
                  <a:cubicBezTo>
                    <a:pt x="0" y="89"/>
                    <a:pt x="1" y="97"/>
                    <a:pt x="8" y="102"/>
                  </a:cubicBezTo>
                  <a:close/>
                  <a:moveTo>
                    <a:pt x="5" y="94"/>
                  </a:moveTo>
                  <a:cubicBezTo>
                    <a:pt x="11" y="90"/>
                    <a:pt x="14" y="85"/>
                    <a:pt x="20" y="81"/>
                  </a:cubicBezTo>
                  <a:cubicBezTo>
                    <a:pt x="20" y="81"/>
                    <a:pt x="20" y="80"/>
                    <a:pt x="21" y="80"/>
                  </a:cubicBezTo>
                  <a:cubicBezTo>
                    <a:pt x="20" y="80"/>
                    <a:pt x="20" y="81"/>
                    <a:pt x="20" y="81"/>
                  </a:cubicBezTo>
                  <a:cubicBezTo>
                    <a:pt x="19" y="82"/>
                    <a:pt x="18" y="84"/>
                    <a:pt x="17" y="85"/>
                  </a:cubicBezTo>
                  <a:cubicBezTo>
                    <a:pt x="15" y="87"/>
                    <a:pt x="13" y="90"/>
                    <a:pt x="11" y="92"/>
                  </a:cubicBezTo>
                  <a:cubicBezTo>
                    <a:pt x="10" y="94"/>
                    <a:pt x="9" y="95"/>
                    <a:pt x="8" y="97"/>
                  </a:cubicBezTo>
                  <a:cubicBezTo>
                    <a:pt x="7" y="97"/>
                    <a:pt x="8" y="98"/>
                    <a:pt x="8" y="97"/>
                  </a:cubicBezTo>
                  <a:cubicBezTo>
                    <a:pt x="9" y="97"/>
                    <a:pt x="9" y="97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" y="95"/>
                    <a:pt x="11" y="94"/>
                    <a:pt x="12" y="93"/>
                  </a:cubicBezTo>
                  <a:cubicBezTo>
                    <a:pt x="13" y="92"/>
                    <a:pt x="14" y="91"/>
                    <a:pt x="15" y="89"/>
                  </a:cubicBezTo>
                  <a:cubicBezTo>
                    <a:pt x="17" y="87"/>
                    <a:pt x="21" y="84"/>
                    <a:pt x="23" y="81"/>
                  </a:cubicBezTo>
                  <a:cubicBezTo>
                    <a:pt x="19" y="87"/>
                    <a:pt x="13" y="92"/>
                    <a:pt x="10" y="98"/>
                  </a:cubicBezTo>
                  <a:cubicBezTo>
                    <a:pt x="9" y="98"/>
                    <a:pt x="10" y="99"/>
                    <a:pt x="10" y="99"/>
                  </a:cubicBezTo>
                  <a:cubicBezTo>
                    <a:pt x="16" y="94"/>
                    <a:pt x="21" y="88"/>
                    <a:pt x="26" y="83"/>
                  </a:cubicBezTo>
                  <a:cubicBezTo>
                    <a:pt x="26" y="82"/>
                    <a:pt x="27" y="82"/>
                    <a:pt x="27" y="82"/>
                  </a:cubicBezTo>
                  <a:cubicBezTo>
                    <a:pt x="26" y="82"/>
                    <a:pt x="26" y="83"/>
                    <a:pt x="25" y="84"/>
                  </a:cubicBezTo>
                  <a:cubicBezTo>
                    <a:pt x="24" y="86"/>
                    <a:pt x="22" y="87"/>
                    <a:pt x="21" y="89"/>
                  </a:cubicBezTo>
                  <a:cubicBezTo>
                    <a:pt x="18" y="93"/>
                    <a:pt x="15" y="96"/>
                    <a:pt x="13" y="100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20" y="96"/>
                    <a:pt x="25" y="89"/>
                    <a:pt x="30" y="84"/>
                  </a:cubicBezTo>
                  <a:cubicBezTo>
                    <a:pt x="31" y="83"/>
                    <a:pt x="33" y="81"/>
                    <a:pt x="31" y="84"/>
                  </a:cubicBezTo>
                  <a:cubicBezTo>
                    <a:pt x="30" y="86"/>
                    <a:pt x="28" y="88"/>
                    <a:pt x="26" y="91"/>
                  </a:cubicBezTo>
                  <a:cubicBezTo>
                    <a:pt x="23" y="95"/>
                    <a:pt x="19" y="97"/>
                    <a:pt x="16" y="101"/>
                  </a:cubicBezTo>
                  <a:cubicBezTo>
                    <a:pt x="16" y="101"/>
                    <a:pt x="16" y="102"/>
                    <a:pt x="16" y="102"/>
                  </a:cubicBezTo>
                  <a:cubicBezTo>
                    <a:pt x="23" y="97"/>
                    <a:pt x="28" y="91"/>
                    <a:pt x="33" y="85"/>
                  </a:cubicBezTo>
                  <a:cubicBezTo>
                    <a:pt x="36" y="82"/>
                    <a:pt x="33" y="85"/>
                    <a:pt x="33" y="86"/>
                  </a:cubicBezTo>
                  <a:cubicBezTo>
                    <a:pt x="31" y="89"/>
                    <a:pt x="29" y="91"/>
                    <a:pt x="27" y="93"/>
                  </a:cubicBezTo>
                  <a:cubicBezTo>
                    <a:pt x="24" y="96"/>
                    <a:pt x="22" y="99"/>
                    <a:pt x="19" y="102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16" y="102"/>
                    <a:pt x="13" y="101"/>
                    <a:pt x="10" y="99"/>
                  </a:cubicBezTo>
                  <a:cubicBezTo>
                    <a:pt x="7" y="98"/>
                    <a:pt x="6" y="96"/>
                    <a:pt x="5" y="94"/>
                  </a:cubicBezTo>
                  <a:close/>
                  <a:moveTo>
                    <a:pt x="5" y="90"/>
                  </a:moveTo>
                  <a:cubicBezTo>
                    <a:pt x="7" y="89"/>
                    <a:pt x="8" y="87"/>
                    <a:pt x="10" y="86"/>
                  </a:cubicBezTo>
                  <a:cubicBezTo>
                    <a:pt x="11" y="84"/>
                    <a:pt x="13" y="83"/>
                    <a:pt x="15" y="82"/>
                  </a:cubicBezTo>
                  <a:cubicBezTo>
                    <a:pt x="15" y="82"/>
                    <a:pt x="16" y="81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4" y="85"/>
                    <a:pt x="10" y="89"/>
                    <a:pt x="5" y="93"/>
                  </a:cubicBezTo>
                  <a:cubicBezTo>
                    <a:pt x="5" y="92"/>
                    <a:pt x="5" y="91"/>
                    <a:pt x="5" y="90"/>
                  </a:cubicBezTo>
                  <a:close/>
                  <a:moveTo>
                    <a:pt x="20" y="80"/>
                  </a:moveTo>
                  <a:cubicBezTo>
                    <a:pt x="19" y="81"/>
                    <a:pt x="17" y="82"/>
                    <a:pt x="16" y="83"/>
                  </a:cubicBezTo>
                  <a:cubicBezTo>
                    <a:pt x="17" y="82"/>
                    <a:pt x="18" y="81"/>
                    <a:pt x="18" y="80"/>
                  </a:cubicBezTo>
                  <a:cubicBezTo>
                    <a:pt x="19" y="80"/>
                    <a:pt x="20" y="80"/>
                    <a:pt x="20" y="80"/>
                  </a:cubicBezTo>
                  <a:close/>
                  <a:moveTo>
                    <a:pt x="24" y="80"/>
                  </a:moveTo>
                  <a:cubicBezTo>
                    <a:pt x="26" y="80"/>
                    <a:pt x="27" y="80"/>
                    <a:pt x="28" y="80"/>
                  </a:cubicBezTo>
                  <a:cubicBezTo>
                    <a:pt x="23" y="84"/>
                    <a:pt x="19" y="89"/>
                    <a:pt x="14" y="94"/>
                  </a:cubicBezTo>
                  <a:cubicBezTo>
                    <a:pt x="13" y="95"/>
                    <a:pt x="10" y="99"/>
                    <a:pt x="12" y="96"/>
                  </a:cubicBezTo>
                  <a:cubicBezTo>
                    <a:pt x="13" y="94"/>
                    <a:pt x="15" y="92"/>
                    <a:pt x="16" y="90"/>
                  </a:cubicBezTo>
                  <a:cubicBezTo>
                    <a:pt x="19" y="87"/>
                    <a:pt x="22" y="84"/>
                    <a:pt x="25" y="80"/>
                  </a:cubicBezTo>
                  <a:cubicBezTo>
                    <a:pt x="25" y="80"/>
                    <a:pt x="25" y="80"/>
                    <a:pt x="24" y="80"/>
                  </a:cubicBezTo>
                  <a:close/>
                  <a:moveTo>
                    <a:pt x="33" y="81"/>
                  </a:moveTo>
                  <a:cubicBezTo>
                    <a:pt x="27" y="85"/>
                    <a:pt x="23" y="91"/>
                    <a:pt x="18" y="96"/>
                  </a:cubicBezTo>
                  <a:cubicBezTo>
                    <a:pt x="17" y="97"/>
                    <a:pt x="16" y="97"/>
                    <a:pt x="15" y="98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6" y="96"/>
                    <a:pt x="18" y="94"/>
                    <a:pt x="20" y="91"/>
                  </a:cubicBezTo>
                  <a:cubicBezTo>
                    <a:pt x="23" y="88"/>
                    <a:pt x="26" y="84"/>
                    <a:pt x="29" y="80"/>
                  </a:cubicBezTo>
                  <a:cubicBezTo>
                    <a:pt x="30" y="80"/>
                    <a:pt x="31" y="81"/>
                    <a:pt x="33" y="81"/>
                  </a:cubicBezTo>
                  <a:close/>
                  <a:moveTo>
                    <a:pt x="34" y="81"/>
                  </a:moveTo>
                  <a:cubicBezTo>
                    <a:pt x="34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2" y="85"/>
                    <a:pt x="30" y="88"/>
                    <a:pt x="27" y="91"/>
                  </a:cubicBezTo>
                  <a:cubicBezTo>
                    <a:pt x="26" y="93"/>
                    <a:pt x="24" y="94"/>
                    <a:pt x="23" y="96"/>
                  </a:cubicBezTo>
                  <a:cubicBezTo>
                    <a:pt x="21" y="97"/>
                    <a:pt x="19" y="99"/>
                    <a:pt x="17" y="100"/>
                  </a:cubicBezTo>
                  <a:cubicBezTo>
                    <a:pt x="20" y="97"/>
                    <a:pt x="23" y="95"/>
                    <a:pt x="26" y="92"/>
                  </a:cubicBezTo>
                  <a:cubicBezTo>
                    <a:pt x="28" y="89"/>
                    <a:pt x="31" y="85"/>
                    <a:pt x="33" y="81"/>
                  </a:cubicBezTo>
                  <a:cubicBezTo>
                    <a:pt x="34" y="81"/>
                    <a:pt x="34" y="81"/>
                    <a:pt x="34" y="81"/>
                  </a:cubicBezTo>
                  <a:close/>
                  <a:moveTo>
                    <a:pt x="27" y="103"/>
                  </a:moveTo>
                  <a:cubicBezTo>
                    <a:pt x="26" y="103"/>
                    <a:pt x="26" y="103"/>
                    <a:pt x="25" y="103"/>
                  </a:cubicBezTo>
                  <a:cubicBezTo>
                    <a:pt x="26" y="102"/>
                    <a:pt x="27" y="101"/>
                    <a:pt x="27" y="101"/>
                  </a:cubicBezTo>
                  <a:cubicBezTo>
                    <a:pt x="27" y="101"/>
                    <a:pt x="27" y="102"/>
                    <a:pt x="26" y="102"/>
                  </a:cubicBezTo>
                  <a:cubicBezTo>
                    <a:pt x="26" y="102"/>
                    <a:pt x="26" y="102"/>
                    <a:pt x="27" y="103"/>
                  </a:cubicBezTo>
                  <a:close/>
                  <a:moveTo>
                    <a:pt x="20" y="103"/>
                  </a:moveTo>
                  <a:cubicBezTo>
                    <a:pt x="24" y="100"/>
                    <a:pt x="27" y="96"/>
                    <a:pt x="31" y="93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28" y="97"/>
                    <a:pt x="25" y="100"/>
                    <a:pt x="23" y="103"/>
                  </a:cubicBezTo>
                  <a:cubicBezTo>
                    <a:pt x="22" y="103"/>
                    <a:pt x="21" y="103"/>
                    <a:pt x="20" y="103"/>
                  </a:cubicBezTo>
                  <a:close/>
                  <a:moveTo>
                    <a:pt x="30" y="93"/>
                  </a:moveTo>
                  <a:cubicBezTo>
                    <a:pt x="28" y="94"/>
                    <a:pt x="27" y="96"/>
                    <a:pt x="25" y="97"/>
                  </a:cubicBezTo>
                  <a:cubicBezTo>
                    <a:pt x="25" y="98"/>
                    <a:pt x="19" y="103"/>
                    <a:pt x="22" y="100"/>
                  </a:cubicBezTo>
                  <a:cubicBezTo>
                    <a:pt x="26" y="94"/>
                    <a:pt x="32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3"/>
                    <a:pt x="37" y="84"/>
                    <a:pt x="37" y="85"/>
                  </a:cubicBezTo>
                  <a:cubicBezTo>
                    <a:pt x="35" y="88"/>
                    <a:pt x="32" y="90"/>
                    <a:pt x="30" y="93"/>
                  </a:cubicBezTo>
                  <a:close/>
                  <a:moveTo>
                    <a:pt x="29" y="102"/>
                  </a:moveTo>
                  <a:cubicBezTo>
                    <a:pt x="28" y="102"/>
                    <a:pt x="28" y="102"/>
                    <a:pt x="27" y="102"/>
                  </a:cubicBezTo>
                  <a:cubicBezTo>
                    <a:pt x="30" y="101"/>
                    <a:pt x="32" y="98"/>
                    <a:pt x="34" y="96"/>
                  </a:cubicBezTo>
                  <a:cubicBezTo>
                    <a:pt x="35" y="95"/>
                    <a:pt x="39" y="92"/>
                    <a:pt x="35" y="96"/>
                  </a:cubicBezTo>
                  <a:cubicBezTo>
                    <a:pt x="34" y="98"/>
                    <a:pt x="32" y="99"/>
                    <a:pt x="31" y="101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33" y="100"/>
                    <a:pt x="35" y="98"/>
                    <a:pt x="38" y="97"/>
                  </a:cubicBezTo>
                  <a:cubicBezTo>
                    <a:pt x="36" y="100"/>
                    <a:pt x="32" y="101"/>
                    <a:pt x="29" y="102"/>
                  </a:cubicBezTo>
                  <a:close/>
                  <a:moveTo>
                    <a:pt x="39" y="94"/>
                  </a:moveTo>
                  <a:cubicBezTo>
                    <a:pt x="39" y="95"/>
                    <a:pt x="38" y="96"/>
                    <a:pt x="38" y="96"/>
                  </a:cubicBezTo>
                  <a:cubicBezTo>
                    <a:pt x="38" y="96"/>
                    <a:pt x="38" y="96"/>
                    <a:pt x="37" y="96"/>
                  </a:cubicBezTo>
                  <a:cubicBezTo>
                    <a:pt x="36" y="97"/>
                    <a:pt x="35" y="98"/>
                    <a:pt x="34" y="99"/>
                  </a:cubicBezTo>
                  <a:cubicBezTo>
                    <a:pt x="35" y="97"/>
                    <a:pt x="37" y="95"/>
                    <a:pt x="38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4" y="95"/>
                    <a:pt x="31" y="98"/>
                    <a:pt x="28" y="101"/>
                  </a:cubicBezTo>
                  <a:cubicBezTo>
                    <a:pt x="31" y="99"/>
                    <a:pt x="34" y="95"/>
                    <a:pt x="37" y="91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6" y="91"/>
                    <a:pt x="36" y="92"/>
                    <a:pt x="35" y="92"/>
                  </a:cubicBezTo>
                  <a:cubicBezTo>
                    <a:pt x="35" y="92"/>
                    <a:pt x="35" y="92"/>
                    <a:pt x="34" y="93"/>
                  </a:cubicBezTo>
                  <a:cubicBezTo>
                    <a:pt x="31" y="96"/>
                    <a:pt x="26" y="100"/>
                    <a:pt x="24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8" y="97"/>
                    <a:pt x="33" y="91"/>
                    <a:pt x="38" y="86"/>
                  </a:cubicBezTo>
                  <a:cubicBezTo>
                    <a:pt x="39" y="88"/>
                    <a:pt x="40" y="91"/>
                    <a:pt x="39" y="94"/>
                  </a:cubicBezTo>
                  <a:close/>
                  <a:moveTo>
                    <a:pt x="40" y="5"/>
                  </a:moveTo>
                  <a:cubicBezTo>
                    <a:pt x="40" y="5"/>
                    <a:pt x="40" y="4"/>
                    <a:pt x="40" y="4"/>
                  </a:cubicBezTo>
                  <a:cubicBezTo>
                    <a:pt x="42" y="4"/>
                    <a:pt x="43" y="3"/>
                    <a:pt x="44" y="3"/>
                  </a:cubicBezTo>
                  <a:cubicBezTo>
                    <a:pt x="43" y="4"/>
                    <a:pt x="42" y="4"/>
                    <a:pt x="40" y="5"/>
                  </a:cubicBezTo>
                  <a:close/>
                  <a:moveTo>
                    <a:pt x="40" y="6"/>
                  </a:moveTo>
                  <a:cubicBezTo>
                    <a:pt x="41" y="5"/>
                    <a:pt x="42" y="5"/>
                    <a:pt x="42" y="5"/>
                  </a:cubicBezTo>
                  <a:cubicBezTo>
                    <a:pt x="41" y="6"/>
                    <a:pt x="41" y="6"/>
                    <a:pt x="40" y="7"/>
                  </a:cubicBezTo>
                  <a:cubicBezTo>
                    <a:pt x="40" y="6"/>
                    <a:pt x="40" y="6"/>
                    <a:pt x="40" y="6"/>
                  </a:cubicBezTo>
                  <a:close/>
                  <a:moveTo>
                    <a:pt x="41" y="14"/>
                  </a:moveTo>
                  <a:cubicBezTo>
                    <a:pt x="42" y="13"/>
                    <a:pt x="43" y="11"/>
                    <a:pt x="44" y="10"/>
                  </a:cubicBezTo>
                  <a:cubicBezTo>
                    <a:pt x="45" y="9"/>
                    <a:pt x="46" y="9"/>
                    <a:pt x="46" y="8"/>
                  </a:cubicBezTo>
                  <a:cubicBezTo>
                    <a:pt x="47" y="7"/>
                    <a:pt x="51" y="3"/>
                    <a:pt x="49" y="6"/>
                  </a:cubicBezTo>
                  <a:cubicBezTo>
                    <a:pt x="46" y="10"/>
                    <a:pt x="43" y="13"/>
                    <a:pt x="41" y="17"/>
                  </a:cubicBezTo>
                  <a:cubicBezTo>
                    <a:pt x="41" y="16"/>
                    <a:pt x="41" y="15"/>
                    <a:pt x="41" y="14"/>
                  </a:cubicBezTo>
                  <a:close/>
                  <a:moveTo>
                    <a:pt x="40" y="10"/>
                  </a:moveTo>
                  <a:cubicBezTo>
                    <a:pt x="41" y="9"/>
                    <a:pt x="42" y="9"/>
                    <a:pt x="42" y="8"/>
                  </a:cubicBezTo>
                  <a:cubicBezTo>
                    <a:pt x="43" y="8"/>
                    <a:pt x="43" y="8"/>
                    <a:pt x="43" y="7"/>
                  </a:cubicBezTo>
                  <a:cubicBezTo>
                    <a:pt x="42" y="8"/>
                    <a:pt x="41" y="10"/>
                    <a:pt x="40" y="11"/>
                  </a:cubicBezTo>
                  <a:cubicBezTo>
                    <a:pt x="40" y="11"/>
                    <a:pt x="40" y="10"/>
                    <a:pt x="40" y="10"/>
                  </a:cubicBezTo>
                  <a:close/>
                  <a:moveTo>
                    <a:pt x="41" y="18"/>
                  </a:moveTo>
                  <a:cubicBezTo>
                    <a:pt x="45" y="15"/>
                    <a:pt x="48" y="12"/>
                    <a:pt x="51" y="8"/>
                  </a:cubicBezTo>
                  <a:cubicBezTo>
                    <a:pt x="51" y="8"/>
                    <a:pt x="55" y="4"/>
                    <a:pt x="54" y="6"/>
                  </a:cubicBezTo>
                  <a:cubicBezTo>
                    <a:pt x="53" y="8"/>
                    <a:pt x="51" y="10"/>
                    <a:pt x="50" y="11"/>
                  </a:cubicBezTo>
                  <a:cubicBezTo>
                    <a:pt x="48" y="14"/>
                    <a:pt x="45" y="16"/>
                    <a:pt x="43" y="19"/>
                  </a:cubicBezTo>
                  <a:cubicBezTo>
                    <a:pt x="42" y="19"/>
                    <a:pt x="42" y="19"/>
                    <a:pt x="41" y="18"/>
                  </a:cubicBezTo>
                  <a:cubicBezTo>
                    <a:pt x="41" y="18"/>
                    <a:pt x="41" y="18"/>
                    <a:pt x="41" y="18"/>
                  </a:cubicBezTo>
                  <a:close/>
                  <a:moveTo>
                    <a:pt x="47" y="19"/>
                  </a:moveTo>
                  <a:cubicBezTo>
                    <a:pt x="46" y="19"/>
                    <a:pt x="45" y="19"/>
                    <a:pt x="44" y="19"/>
                  </a:cubicBezTo>
                  <a:cubicBezTo>
                    <a:pt x="48" y="15"/>
                    <a:pt x="52" y="12"/>
                    <a:pt x="56" y="8"/>
                  </a:cubicBezTo>
                  <a:cubicBezTo>
                    <a:pt x="55" y="9"/>
                    <a:pt x="54" y="11"/>
                    <a:pt x="53" y="12"/>
                  </a:cubicBezTo>
                  <a:cubicBezTo>
                    <a:pt x="51" y="14"/>
                    <a:pt x="49" y="17"/>
                    <a:pt x="47" y="19"/>
                  </a:cubicBezTo>
                  <a:close/>
                  <a:moveTo>
                    <a:pt x="48" y="19"/>
                  </a:moveTo>
                  <a:cubicBezTo>
                    <a:pt x="53" y="15"/>
                    <a:pt x="57" y="10"/>
                    <a:pt x="62" y="6"/>
                  </a:cubicBezTo>
                  <a:cubicBezTo>
                    <a:pt x="58" y="9"/>
                    <a:pt x="56" y="15"/>
                    <a:pt x="52" y="19"/>
                  </a:cubicBezTo>
                  <a:cubicBezTo>
                    <a:pt x="51" y="19"/>
                    <a:pt x="49" y="19"/>
                    <a:pt x="48" y="19"/>
                  </a:cubicBezTo>
                  <a:close/>
                  <a:moveTo>
                    <a:pt x="53" y="19"/>
                  </a:moveTo>
                  <a:cubicBezTo>
                    <a:pt x="57" y="16"/>
                    <a:pt x="60" y="12"/>
                    <a:pt x="64" y="8"/>
                  </a:cubicBezTo>
                  <a:cubicBezTo>
                    <a:pt x="63" y="9"/>
                    <a:pt x="63" y="10"/>
                    <a:pt x="62" y="10"/>
                  </a:cubicBezTo>
                  <a:cubicBezTo>
                    <a:pt x="60" y="13"/>
                    <a:pt x="58" y="16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4" y="19"/>
                    <a:pt x="53" y="19"/>
                  </a:cubicBezTo>
                  <a:close/>
                  <a:moveTo>
                    <a:pt x="65" y="19"/>
                  </a:moveTo>
                  <a:cubicBezTo>
                    <a:pt x="65" y="19"/>
                    <a:pt x="65" y="19"/>
                    <a:pt x="64" y="19"/>
                  </a:cubicBezTo>
                  <a:cubicBezTo>
                    <a:pt x="65" y="19"/>
                    <a:pt x="65" y="19"/>
                    <a:pt x="65" y="18"/>
                  </a:cubicBezTo>
                  <a:cubicBezTo>
                    <a:pt x="65" y="18"/>
                    <a:pt x="65" y="18"/>
                    <a:pt x="64" y="18"/>
                  </a:cubicBezTo>
                  <a:cubicBezTo>
                    <a:pt x="63" y="18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2" y="18"/>
                  </a:cubicBezTo>
                  <a:cubicBezTo>
                    <a:pt x="63" y="15"/>
                    <a:pt x="65" y="13"/>
                    <a:pt x="67" y="11"/>
                  </a:cubicBezTo>
                  <a:cubicBezTo>
                    <a:pt x="67" y="11"/>
                    <a:pt x="67" y="10"/>
                    <a:pt x="66" y="10"/>
                  </a:cubicBezTo>
                  <a:cubicBezTo>
                    <a:pt x="64" y="12"/>
                    <a:pt x="59" y="15"/>
                    <a:pt x="58" y="18"/>
                  </a:cubicBezTo>
                  <a:cubicBezTo>
                    <a:pt x="61" y="13"/>
                    <a:pt x="64" y="9"/>
                    <a:pt x="68" y="5"/>
                  </a:cubicBezTo>
                  <a:cubicBezTo>
                    <a:pt x="67" y="10"/>
                    <a:pt x="66" y="15"/>
                    <a:pt x="65" y="19"/>
                  </a:cubicBezTo>
                  <a:close/>
                  <a:moveTo>
                    <a:pt x="62" y="19"/>
                  </a:moveTo>
                  <a:cubicBezTo>
                    <a:pt x="63" y="19"/>
                    <a:pt x="64" y="18"/>
                    <a:pt x="64" y="19"/>
                  </a:cubicBezTo>
                  <a:cubicBezTo>
                    <a:pt x="63" y="19"/>
                    <a:pt x="63" y="19"/>
                    <a:pt x="62" y="19"/>
                  </a:cubicBezTo>
                  <a:close/>
                  <a:moveTo>
                    <a:pt x="57" y="19"/>
                  </a:moveTo>
                  <a:cubicBezTo>
                    <a:pt x="60" y="17"/>
                    <a:pt x="62" y="15"/>
                    <a:pt x="64" y="13"/>
                  </a:cubicBezTo>
                  <a:cubicBezTo>
                    <a:pt x="68" y="10"/>
                    <a:pt x="63" y="16"/>
                    <a:pt x="62" y="16"/>
                  </a:cubicBezTo>
                  <a:cubicBezTo>
                    <a:pt x="61" y="17"/>
                    <a:pt x="61" y="18"/>
                    <a:pt x="60" y="19"/>
                  </a:cubicBezTo>
                  <a:cubicBezTo>
                    <a:pt x="59" y="19"/>
                    <a:pt x="58" y="19"/>
                    <a:pt x="57" y="19"/>
                  </a:cubicBezTo>
                  <a:close/>
                  <a:moveTo>
                    <a:pt x="52" y="4"/>
                  </a:moveTo>
                  <a:cubicBezTo>
                    <a:pt x="57" y="4"/>
                    <a:pt x="62" y="4"/>
                    <a:pt x="68" y="4"/>
                  </a:cubicBezTo>
                  <a:cubicBezTo>
                    <a:pt x="64" y="7"/>
                    <a:pt x="60" y="11"/>
                    <a:pt x="57" y="15"/>
                  </a:cubicBezTo>
                  <a:cubicBezTo>
                    <a:pt x="59" y="12"/>
                    <a:pt x="61" y="8"/>
                    <a:pt x="63" y="5"/>
                  </a:cubicBezTo>
                  <a:cubicBezTo>
                    <a:pt x="63" y="5"/>
                    <a:pt x="63" y="4"/>
                    <a:pt x="62" y="5"/>
                  </a:cubicBezTo>
                  <a:cubicBezTo>
                    <a:pt x="58" y="8"/>
                    <a:pt x="55" y="12"/>
                    <a:pt x="51" y="15"/>
                  </a:cubicBezTo>
                  <a:cubicBezTo>
                    <a:pt x="52" y="14"/>
                    <a:pt x="52" y="13"/>
                    <a:pt x="53" y="12"/>
                  </a:cubicBezTo>
                  <a:cubicBezTo>
                    <a:pt x="55" y="10"/>
                    <a:pt x="57" y="8"/>
                    <a:pt x="59" y="5"/>
                  </a:cubicBezTo>
                  <a:cubicBezTo>
                    <a:pt x="60" y="5"/>
                    <a:pt x="59" y="4"/>
                    <a:pt x="59" y="5"/>
                  </a:cubicBezTo>
                  <a:cubicBezTo>
                    <a:pt x="55" y="7"/>
                    <a:pt x="52" y="10"/>
                    <a:pt x="49" y="14"/>
                  </a:cubicBezTo>
                  <a:cubicBezTo>
                    <a:pt x="49" y="14"/>
                    <a:pt x="49" y="13"/>
                    <a:pt x="49" y="13"/>
                  </a:cubicBezTo>
                  <a:cubicBezTo>
                    <a:pt x="51" y="11"/>
                    <a:pt x="53" y="8"/>
                    <a:pt x="56" y="5"/>
                  </a:cubicBezTo>
                  <a:cubicBezTo>
                    <a:pt x="56" y="4"/>
                    <a:pt x="55" y="4"/>
                    <a:pt x="55" y="4"/>
                  </a:cubicBezTo>
                  <a:cubicBezTo>
                    <a:pt x="51" y="7"/>
                    <a:pt x="47" y="11"/>
                    <a:pt x="44" y="15"/>
                  </a:cubicBezTo>
                  <a:cubicBezTo>
                    <a:pt x="38" y="19"/>
                    <a:pt x="45" y="12"/>
                    <a:pt x="46" y="10"/>
                  </a:cubicBezTo>
                  <a:cubicBezTo>
                    <a:pt x="48" y="8"/>
                    <a:pt x="50" y="6"/>
                    <a:pt x="51" y="4"/>
                  </a:cubicBezTo>
                  <a:cubicBezTo>
                    <a:pt x="52" y="4"/>
                    <a:pt x="51" y="3"/>
                    <a:pt x="51" y="4"/>
                  </a:cubicBezTo>
                  <a:cubicBezTo>
                    <a:pt x="47" y="6"/>
                    <a:pt x="45" y="9"/>
                    <a:pt x="42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1"/>
                  </a:cubicBezTo>
                  <a:cubicBezTo>
                    <a:pt x="43" y="9"/>
                    <a:pt x="45" y="6"/>
                    <a:pt x="47" y="4"/>
                  </a:cubicBezTo>
                  <a:cubicBezTo>
                    <a:pt x="47" y="4"/>
                    <a:pt x="47" y="3"/>
                    <a:pt x="46" y="4"/>
                  </a:cubicBezTo>
                  <a:cubicBezTo>
                    <a:pt x="45" y="5"/>
                    <a:pt x="43" y="6"/>
                    <a:pt x="42" y="8"/>
                  </a:cubicBezTo>
                  <a:cubicBezTo>
                    <a:pt x="42" y="8"/>
                    <a:pt x="41" y="9"/>
                    <a:pt x="40" y="9"/>
                  </a:cubicBezTo>
                  <a:cubicBezTo>
                    <a:pt x="40" y="9"/>
                    <a:pt x="40" y="9"/>
                    <a:pt x="40" y="8"/>
                  </a:cubicBezTo>
                  <a:cubicBezTo>
                    <a:pt x="42" y="7"/>
                    <a:pt x="43" y="5"/>
                    <a:pt x="44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7" y="3"/>
                    <a:pt x="50" y="4"/>
                    <a:pt x="52" y="4"/>
                  </a:cubicBezTo>
                  <a:close/>
                  <a:moveTo>
                    <a:pt x="24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1" y="82"/>
                    <a:pt x="19" y="84"/>
                    <a:pt x="17" y="86"/>
                  </a:cubicBezTo>
                  <a:cubicBezTo>
                    <a:pt x="19" y="84"/>
                    <a:pt x="20" y="82"/>
                    <a:pt x="22" y="80"/>
                  </a:cubicBezTo>
                  <a:cubicBezTo>
                    <a:pt x="23" y="80"/>
                    <a:pt x="24" y="80"/>
                    <a:pt x="24" y="80"/>
                  </a:cubicBezTo>
                  <a:close/>
                  <a:moveTo>
                    <a:pt x="11" y="83"/>
                  </a:moveTo>
                  <a:cubicBezTo>
                    <a:pt x="12" y="82"/>
                    <a:pt x="13" y="81"/>
                    <a:pt x="15" y="81"/>
                  </a:cubicBezTo>
                  <a:cubicBezTo>
                    <a:pt x="12" y="83"/>
                    <a:pt x="9" y="86"/>
                    <a:pt x="6" y="88"/>
                  </a:cubicBezTo>
                  <a:cubicBezTo>
                    <a:pt x="7" y="86"/>
                    <a:pt x="9" y="84"/>
                    <a:pt x="11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106"/>
            <p:cNvSpPr>
              <a:spLocks noEditPoints="1"/>
            </p:cNvSpPr>
            <p:nvPr/>
          </p:nvSpPr>
          <p:spPr bwMode="auto">
            <a:xfrm>
              <a:off x="7986713" y="4835525"/>
              <a:ext cx="588963" cy="596900"/>
            </a:xfrm>
            <a:custGeom>
              <a:avLst/>
              <a:gdLst>
                <a:gd name="T0" fmla="*/ 13 w 157"/>
                <a:gd name="T1" fmla="*/ 3 h 159"/>
                <a:gd name="T2" fmla="*/ 94 w 157"/>
                <a:gd name="T3" fmla="*/ 114 h 159"/>
                <a:gd name="T4" fmla="*/ 123 w 157"/>
                <a:gd name="T5" fmla="*/ 96 h 159"/>
                <a:gd name="T6" fmla="*/ 47 w 157"/>
                <a:gd name="T7" fmla="*/ 30 h 159"/>
                <a:gd name="T8" fmla="*/ 41 w 157"/>
                <a:gd name="T9" fmla="*/ 31 h 159"/>
                <a:gd name="T10" fmla="*/ 57 w 157"/>
                <a:gd name="T11" fmla="*/ 36 h 159"/>
                <a:gd name="T12" fmla="*/ 57 w 157"/>
                <a:gd name="T13" fmla="*/ 54 h 159"/>
                <a:gd name="T14" fmla="*/ 60 w 157"/>
                <a:gd name="T15" fmla="*/ 56 h 159"/>
                <a:gd name="T16" fmla="*/ 63 w 157"/>
                <a:gd name="T17" fmla="*/ 57 h 159"/>
                <a:gd name="T18" fmla="*/ 113 w 157"/>
                <a:gd name="T19" fmla="*/ 108 h 159"/>
                <a:gd name="T20" fmla="*/ 129 w 157"/>
                <a:gd name="T21" fmla="*/ 146 h 159"/>
                <a:gd name="T22" fmla="*/ 122 w 157"/>
                <a:gd name="T23" fmla="*/ 134 h 159"/>
                <a:gd name="T24" fmla="*/ 123 w 157"/>
                <a:gd name="T25" fmla="*/ 144 h 159"/>
                <a:gd name="T26" fmla="*/ 128 w 157"/>
                <a:gd name="T27" fmla="*/ 136 h 159"/>
                <a:gd name="T28" fmla="*/ 126 w 157"/>
                <a:gd name="T29" fmla="*/ 99 h 159"/>
                <a:gd name="T30" fmla="*/ 85 w 157"/>
                <a:gd name="T31" fmla="*/ 95 h 159"/>
                <a:gd name="T32" fmla="*/ 100 w 157"/>
                <a:gd name="T33" fmla="*/ 73 h 159"/>
                <a:gd name="T34" fmla="*/ 100 w 157"/>
                <a:gd name="T35" fmla="*/ 77 h 159"/>
                <a:gd name="T36" fmla="*/ 92 w 157"/>
                <a:gd name="T37" fmla="*/ 84 h 159"/>
                <a:gd name="T38" fmla="*/ 100 w 157"/>
                <a:gd name="T39" fmla="*/ 118 h 159"/>
                <a:gd name="T40" fmla="*/ 99 w 157"/>
                <a:gd name="T41" fmla="*/ 82 h 159"/>
                <a:gd name="T42" fmla="*/ 97 w 157"/>
                <a:gd name="T43" fmla="*/ 113 h 159"/>
                <a:gd name="T44" fmla="*/ 90 w 157"/>
                <a:gd name="T45" fmla="*/ 98 h 159"/>
                <a:gd name="T46" fmla="*/ 107 w 157"/>
                <a:gd name="T47" fmla="*/ 126 h 159"/>
                <a:gd name="T48" fmla="*/ 107 w 157"/>
                <a:gd name="T49" fmla="*/ 103 h 159"/>
                <a:gd name="T50" fmla="*/ 107 w 157"/>
                <a:gd name="T51" fmla="*/ 126 h 159"/>
                <a:gd name="T52" fmla="*/ 102 w 157"/>
                <a:gd name="T53" fmla="*/ 111 h 159"/>
                <a:gd name="T54" fmla="*/ 111 w 157"/>
                <a:gd name="T55" fmla="*/ 83 h 159"/>
                <a:gd name="T56" fmla="*/ 57 w 157"/>
                <a:gd name="T57" fmla="*/ 60 h 159"/>
                <a:gd name="T58" fmla="*/ 64 w 157"/>
                <a:gd name="T59" fmla="*/ 55 h 159"/>
                <a:gd name="T60" fmla="*/ 58 w 157"/>
                <a:gd name="T61" fmla="*/ 61 h 159"/>
                <a:gd name="T62" fmla="*/ 68 w 157"/>
                <a:gd name="T63" fmla="*/ 73 h 159"/>
                <a:gd name="T64" fmla="*/ 66 w 157"/>
                <a:gd name="T65" fmla="*/ 69 h 159"/>
                <a:gd name="T66" fmla="*/ 74 w 157"/>
                <a:gd name="T67" fmla="*/ 82 h 159"/>
                <a:gd name="T68" fmla="*/ 83 w 157"/>
                <a:gd name="T69" fmla="*/ 79 h 159"/>
                <a:gd name="T70" fmla="*/ 87 w 157"/>
                <a:gd name="T71" fmla="*/ 61 h 159"/>
                <a:gd name="T72" fmla="*/ 85 w 157"/>
                <a:gd name="T73" fmla="*/ 59 h 159"/>
                <a:gd name="T74" fmla="*/ 76 w 157"/>
                <a:gd name="T75" fmla="*/ 51 h 159"/>
                <a:gd name="T76" fmla="*/ 45 w 157"/>
                <a:gd name="T77" fmla="*/ 44 h 159"/>
                <a:gd name="T78" fmla="*/ 57 w 157"/>
                <a:gd name="T79" fmla="*/ 38 h 159"/>
                <a:gd name="T80" fmla="*/ 88 w 157"/>
                <a:gd name="T81" fmla="*/ 88 h 159"/>
                <a:gd name="T82" fmla="*/ 107 w 157"/>
                <a:gd name="T83" fmla="*/ 128 h 159"/>
                <a:gd name="T84" fmla="*/ 107 w 157"/>
                <a:gd name="T85" fmla="*/ 128 h 159"/>
                <a:gd name="T86" fmla="*/ 119 w 157"/>
                <a:gd name="T87" fmla="*/ 144 h 159"/>
                <a:gd name="T88" fmla="*/ 131 w 157"/>
                <a:gd name="T89" fmla="*/ 117 h 159"/>
                <a:gd name="T90" fmla="*/ 128 w 157"/>
                <a:gd name="T91" fmla="*/ 150 h 159"/>
                <a:gd name="T92" fmla="*/ 132 w 157"/>
                <a:gd name="T93" fmla="*/ 153 h 159"/>
                <a:gd name="T94" fmla="*/ 146 w 157"/>
                <a:gd name="T95" fmla="*/ 123 h 159"/>
                <a:gd name="T96" fmla="*/ 141 w 157"/>
                <a:gd name="T97" fmla="*/ 151 h 159"/>
                <a:gd name="T98" fmla="*/ 151 w 157"/>
                <a:gd name="T99" fmla="*/ 131 h 159"/>
                <a:gd name="T100" fmla="*/ 91 w 157"/>
                <a:gd name="T101" fmla="*/ 64 h 159"/>
                <a:gd name="T102" fmla="*/ 7 w 157"/>
                <a:gd name="T103" fmla="*/ 6 h 159"/>
                <a:gd name="T104" fmla="*/ 41 w 157"/>
                <a:gd name="T105" fmla="*/ 26 h 159"/>
                <a:gd name="T106" fmla="*/ 35 w 157"/>
                <a:gd name="T107" fmla="*/ 33 h 159"/>
                <a:gd name="T108" fmla="*/ 136 w 157"/>
                <a:gd name="T109" fmla="*/ 155 h 159"/>
                <a:gd name="T110" fmla="*/ 146 w 157"/>
                <a:gd name="T111" fmla="*/ 125 h 159"/>
                <a:gd name="T112" fmla="*/ 144 w 157"/>
                <a:gd name="T113" fmla="*/ 153 h 159"/>
                <a:gd name="T114" fmla="*/ 142 w 157"/>
                <a:gd name="T115" fmla="*/ 15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7" h="159">
                  <a:moveTo>
                    <a:pt x="157" y="141"/>
                  </a:moveTo>
                  <a:cubicBezTo>
                    <a:pt x="156" y="131"/>
                    <a:pt x="149" y="121"/>
                    <a:pt x="143" y="113"/>
                  </a:cubicBezTo>
                  <a:cubicBezTo>
                    <a:pt x="134" y="102"/>
                    <a:pt x="125" y="93"/>
                    <a:pt x="115" y="83"/>
                  </a:cubicBezTo>
                  <a:cubicBezTo>
                    <a:pt x="92" y="61"/>
                    <a:pt x="68" y="39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6" y="15"/>
                    <a:pt x="30" y="8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3" y="0"/>
                    <a:pt x="22" y="0"/>
                  </a:cubicBezTo>
                  <a:cubicBezTo>
                    <a:pt x="19" y="1"/>
                    <a:pt x="17" y="3"/>
                    <a:pt x="13" y="3"/>
                  </a:cubicBezTo>
                  <a:cubicBezTo>
                    <a:pt x="10" y="4"/>
                    <a:pt x="6" y="3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4" y="7"/>
                    <a:pt x="9" y="12"/>
                    <a:pt x="6" y="18"/>
                  </a:cubicBezTo>
                  <a:cubicBezTo>
                    <a:pt x="5" y="19"/>
                    <a:pt x="6" y="20"/>
                    <a:pt x="7" y="20"/>
                  </a:cubicBezTo>
                  <a:cubicBezTo>
                    <a:pt x="14" y="25"/>
                    <a:pt x="23" y="28"/>
                    <a:pt x="31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42" y="44"/>
                    <a:pt x="51" y="57"/>
                    <a:pt x="60" y="69"/>
                  </a:cubicBezTo>
                  <a:cubicBezTo>
                    <a:pt x="71" y="84"/>
                    <a:pt x="83" y="99"/>
                    <a:pt x="94" y="114"/>
                  </a:cubicBezTo>
                  <a:cubicBezTo>
                    <a:pt x="103" y="126"/>
                    <a:pt x="110" y="139"/>
                    <a:pt x="121" y="149"/>
                  </a:cubicBezTo>
                  <a:cubicBezTo>
                    <a:pt x="127" y="155"/>
                    <a:pt x="136" y="159"/>
                    <a:pt x="144" y="158"/>
                  </a:cubicBezTo>
                  <a:cubicBezTo>
                    <a:pt x="153" y="157"/>
                    <a:pt x="157" y="149"/>
                    <a:pt x="157" y="141"/>
                  </a:cubicBezTo>
                  <a:close/>
                  <a:moveTo>
                    <a:pt x="115" y="139"/>
                  </a:moveTo>
                  <a:cubicBezTo>
                    <a:pt x="114" y="138"/>
                    <a:pt x="113" y="137"/>
                    <a:pt x="112" y="135"/>
                  </a:cubicBezTo>
                  <a:cubicBezTo>
                    <a:pt x="115" y="129"/>
                    <a:pt x="116" y="123"/>
                    <a:pt x="118" y="116"/>
                  </a:cubicBezTo>
                  <a:cubicBezTo>
                    <a:pt x="119" y="112"/>
                    <a:pt x="119" y="109"/>
                    <a:pt x="120" y="105"/>
                  </a:cubicBezTo>
                  <a:cubicBezTo>
                    <a:pt x="121" y="102"/>
                    <a:pt x="123" y="99"/>
                    <a:pt x="123" y="96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3" y="111"/>
                    <a:pt x="117" y="125"/>
                    <a:pt x="116" y="140"/>
                  </a:cubicBezTo>
                  <a:cubicBezTo>
                    <a:pt x="115" y="140"/>
                    <a:pt x="115" y="139"/>
                    <a:pt x="115" y="139"/>
                  </a:cubicBezTo>
                  <a:close/>
                  <a:moveTo>
                    <a:pt x="46" y="29"/>
                  </a:moveTo>
                  <a:cubicBezTo>
                    <a:pt x="44" y="32"/>
                    <a:pt x="42" y="35"/>
                    <a:pt x="41" y="38"/>
                  </a:cubicBezTo>
                  <a:cubicBezTo>
                    <a:pt x="42" y="34"/>
                    <a:pt x="44" y="31"/>
                    <a:pt x="45" y="28"/>
                  </a:cubicBezTo>
                  <a:cubicBezTo>
                    <a:pt x="46" y="29"/>
                    <a:pt x="47" y="30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6" y="34"/>
                    <a:pt x="45" y="37"/>
                    <a:pt x="43" y="41"/>
                  </a:cubicBezTo>
                  <a:cubicBezTo>
                    <a:pt x="44" y="38"/>
                    <a:pt x="46" y="33"/>
                    <a:pt x="47" y="30"/>
                  </a:cubicBezTo>
                  <a:cubicBezTo>
                    <a:pt x="47" y="29"/>
                    <a:pt x="46" y="29"/>
                    <a:pt x="46" y="29"/>
                  </a:cubicBezTo>
                  <a:close/>
                  <a:moveTo>
                    <a:pt x="39" y="27"/>
                  </a:moveTo>
                  <a:cubicBezTo>
                    <a:pt x="39" y="27"/>
                    <a:pt x="40" y="26"/>
                    <a:pt x="40" y="25"/>
                  </a:cubicBezTo>
                  <a:cubicBezTo>
                    <a:pt x="41" y="25"/>
                    <a:pt x="41" y="25"/>
                    <a:pt x="41" y="26"/>
                  </a:cubicBezTo>
                  <a:cubicBezTo>
                    <a:pt x="40" y="27"/>
                    <a:pt x="40" y="28"/>
                    <a:pt x="39" y="30"/>
                  </a:cubicBezTo>
                  <a:cubicBezTo>
                    <a:pt x="36" y="36"/>
                    <a:pt x="38" y="29"/>
                    <a:pt x="39" y="28"/>
                  </a:cubicBezTo>
                  <a:cubicBezTo>
                    <a:pt x="39" y="28"/>
                    <a:pt x="39" y="27"/>
                    <a:pt x="39" y="27"/>
                  </a:cubicBezTo>
                  <a:close/>
                  <a:moveTo>
                    <a:pt x="44" y="27"/>
                  </a:moveTo>
                  <a:cubicBezTo>
                    <a:pt x="43" y="29"/>
                    <a:pt x="42" y="30"/>
                    <a:pt x="41" y="31"/>
                  </a:cubicBezTo>
                  <a:cubicBezTo>
                    <a:pt x="41" y="32"/>
                    <a:pt x="39" y="37"/>
                    <a:pt x="40" y="33"/>
                  </a:cubicBezTo>
                  <a:cubicBezTo>
                    <a:pt x="41" y="31"/>
                    <a:pt x="42" y="29"/>
                    <a:pt x="42" y="26"/>
                  </a:cubicBezTo>
                  <a:cubicBezTo>
                    <a:pt x="43" y="27"/>
                    <a:pt x="43" y="27"/>
                    <a:pt x="44" y="27"/>
                  </a:cubicBezTo>
                  <a:close/>
                  <a:moveTo>
                    <a:pt x="52" y="33"/>
                  </a:moveTo>
                  <a:cubicBezTo>
                    <a:pt x="50" y="36"/>
                    <a:pt x="48" y="39"/>
                    <a:pt x="46" y="43"/>
                  </a:cubicBezTo>
                  <a:cubicBezTo>
                    <a:pt x="47" y="41"/>
                    <a:pt x="48" y="34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1" y="32"/>
                    <a:pt x="52" y="33"/>
                  </a:cubicBezTo>
                  <a:close/>
                  <a:moveTo>
                    <a:pt x="57" y="36"/>
                  </a:moveTo>
                  <a:cubicBezTo>
                    <a:pt x="54" y="40"/>
                    <a:pt x="53" y="45"/>
                    <a:pt x="51" y="49"/>
                  </a:cubicBezTo>
                  <a:cubicBezTo>
                    <a:pt x="53" y="45"/>
                    <a:pt x="54" y="39"/>
                    <a:pt x="55" y="35"/>
                  </a:cubicBezTo>
                  <a:cubicBezTo>
                    <a:pt x="55" y="35"/>
                    <a:pt x="56" y="36"/>
                    <a:pt x="57" y="36"/>
                  </a:cubicBezTo>
                  <a:close/>
                  <a:moveTo>
                    <a:pt x="60" y="39"/>
                  </a:moveTo>
                  <a:cubicBezTo>
                    <a:pt x="58" y="43"/>
                    <a:pt x="55" y="49"/>
                    <a:pt x="54" y="54"/>
                  </a:cubicBezTo>
                  <a:cubicBezTo>
                    <a:pt x="55" y="48"/>
                    <a:pt x="57" y="43"/>
                    <a:pt x="58" y="37"/>
                  </a:cubicBezTo>
                  <a:cubicBezTo>
                    <a:pt x="58" y="38"/>
                    <a:pt x="59" y="38"/>
                    <a:pt x="60" y="39"/>
                  </a:cubicBezTo>
                  <a:close/>
                  <a:moveTo>
                    <a:pt x="63" y="41"/>
                  </a:moveTo>
                  <a:cubicBezTo>
                    <a:pt x="61" y="46"/>
                    <a:pt x="59" y="50"/>
                    <a:pt x="57" y="54"/>
                  </a:cubicBezTo>
                  <a:cubicBezTo>
                    <a:pt x="56" y="56"/>
                    <a:pt x="57" y="56"/>
                    <a:pt x="57" y="54"/>
                  </a:cubicBezTo>
                  <a:cubicBezTo>
                    <a:pt x="57" y="53"/>
                    <a:pt x="58" y="51"/>
                    <a:pt x="58" y="49"/>
                  </a:cubicBezTo>
                  <a:cubicBezTo>
                    <a:pt x="59" y="46"/>
                    <a:pt x="60" y="43"/>
                    <a:pt x="61" y="39"/>
                  </a:cubicBezTo>
                  <a:cubicBezTo>
                    <a:pt x="62" y="40"/>
                    <a:pt x="63" y="41"/>
                    <a:pt x="63" y="41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66" y="46"/>
                    <a:pt x="64" y="49"/>
                    <a:pt x="63" y="51"/>
                  </a:cubicBezTo>
                  <a:cubicBezTo>
                    <a:pt x="62" y="52"/>
                    <a:pt x="61" y="54"/>
                    <a:pt x="61" y="55"/>
                  </a:cubicBezTo>
                  <a:cubicBezTo>
                    <a:pt x="60" y="55"/>
                    <a:pt x="60" y="56"/>
                    <a:pt x="60" y="56"/>
                  </a:cubicBezTo>
                  <a:cubicBezTo>
                    <a:pt x="62" y="52"/>
                    <a:pt x="62" y="47"/>
                    <a:pt x="64" y="42"/>
                  </a:cubicBezTo>
                  <a:cubicBezTo>
                    <a:pt x="65" y="43"/>
                    <a:pt x="66" y="44"/>
                    <a:pt x="67" y="44"/>
                  </a:cubicBezTo>
                  <a:close/>
                  <a:moveTo>
                    <a:pt x="72" y="49"/>
                  </a:moveTo>
                  <a:cubicBezTo>
                    <a:pt x="71" y="51"/>
                    <a:pt x="70" y="53"/>
                    <a:pt x="68" y="55"/>
                  </a:cubicBezTo>
                  <a:cubicBezTo>
                    <a:pt x="68" y="57"/>
                    <a:pt x="67" y="58"/>
                    <a:pt x="66" y="60"/>
                  </a:cubicBezTo>
                  <a:cubicBezTo>
                    <a:pt x="66" y="61"/>
                    <a:pt x="63" y="64"/>
                    <a:pt x="63" y="65"/>
                  </a:cubicBezTo>
                  <a:cubicBezTo>
                    <a:pt x="64" y="59"/>
                    <a:pt x="67" y="53"/>
                    <a:pt x="70" y="47"/>
                  </a:cubicBezTo>
                  <a:cubicBezTo>
                    <a:pt x="70" y="46"/>
                    <a:pt x="69" y="46"/>
                    <a:pt x="69" y="46"/>
                  </a:cubicBezTo>
                  <a:cubicBezTo>
                    <a:pt x="66" y="49"/>
                    <a:pt x="65" y="53"/>
                    <a:pt x="63" y="57"/>
                  </a:cubicBezTo>
                  <a:cubicBezTo>
                    <a:pt x="63" y="56"/>
                    <a:pt x="64" y="55"/>
                    <a:pt x="64" y="54"/>
                  </a:cubicBezTo>
                  <a:cubicBezTo>
                    <a:pt x="65" y="51"/>
                    <a:pt x="67" y="48"/>
                    <a:pt x="68" y="45"/>
                  </a:cubicBezTo>
                  <a:cubicBezTo>
                    <a:pt x="69" y="46"/>
                    <a:pt x="71" y="47"/>
                    <a:pt x="72" y="49"/>
                  </a:cubicBezTo>
                  <a:close/>
                  <a:moveTo>
                    <a:pt x="75" y="51"/>
                  </a:moveTo>
                  <a:cubicBezTo>
                    <a:pt x="73" y="54"/>
                    <a:pt x="71" y="58"/>
                    <a:pt x="69" y="62"/>
                  </a:cubicBezTo>
                  <a:cubicBezTo>
                    <a:pt x="70" y="57"/>
                    <a:pt x="71" y="53"/>
                    <a:pt x="73" y="49"/>
                  </a:cubicBezTo>
                  <a:cubicBezTo>
                    <a:pt x="74" y="50"/>
                    <a:pt x="74" y="50"/>
                    <a:pt x="75" y="51"/>
                  </a:cubicBezTo>
                  <a:close/>
                  <a:moveTo>
                    <a:pt x="119" y="91"/>
                  </a:moveTo>
                  <a:cubicBezTo>
                    <a:pt x="116" y="96"/>
                    <a:pt x="115" y="102"/>
                    <a:pt x="113" y="108"/>
                  </a:cubicBezTo>
                  <a:cubicBezTo>
                    <a:pt x="112" y="111"/>
                    <a:pt x="111" y="115"/>
                    <a:pt x="110" y="118"/>
                  </a:cubicBezTo>
                  <a:cubicBezTo>
                    <a:pt x="112" y="108"/>
                    <a:pt x="115" y="98"/>
                    <a:pt x="116" y="88"/>
                  </a:cubicBezTo>
                  <a:cubicBezTo>
                    <a:pt x="117" y="89"/>
                    <a:pt x="118" y="90"/>
                    <a:pt x="119" y="91"/>
                  </a:cubicBezTo>
                  <a:close/>
                  <a:moveTo>
                    <a:pt x="140" y="114"/>
                  </a:moveTo>
                  <a:cubicBezTo>
                    <a:pt x="138" y="120"/>
                    <a:pt x="136" y="126"/>
                    <a:pt x="135" y="132"/>
                  </a:cubicBezTo>
                  <a:cubicBezTo>
                    <a:pt x="134" y="136"/>
                    <a:pt x="132" y="139"/>
                    <a:pt x="131" y="142"/>
                  </a:cubicBezTo>
                  <a:cubicBezTo>
                    <a:pt x="130" y="144"/>
                    <a:pt x="130" y="145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6"/>
                  </a:cubicBezTo>
                  <a:cubicBezTo>
                    <a:pt x="130" y="141"/>
                    <a:pt x="133" y="135"/>
                    <a:pt x="134" y="130"/>
                  </a:cubicBezTo>
                  <a:cubicBezTo>
                    <a:pt x="136" y="124"/>
                    <a:pt x="137" y="118"/>
                    <a:pt x="138" y="112"/>
                  </a:cubicBezTo>
                  <a:cubicBezTo>
                    <a:pt x="139" y="113"/>
                    <a:pt x="139" y="114"/>
                    <a:pt x="140" y="114"/>
                  </a:cubicBezTo>
                  <a:close/>
                  <a:moveTo>
                    <a:pt x="130" y="102"/>
                  </a:moveTo>
                  <a:cubicBezTo>
                    <a:pt x="128" y="108"/>
                    <a:pt x="127" y="114"/>
                    <a:pt x="126" y="120"/>
                  </a:cubicBezTo>
                  <a:cubicBezTo>
                    <a:pt x="125" y="123"/>
                    <a:pt x="124" y="126"/>
                    <a:pt x="123" y="130"/>
                  </a:cubicBezTo>
                  <a:cubicBezTo>
                    <a:pt x="122" y="133"/>
                    <a:pt x="122" y="137"/>
                    <a:pt x="120" y="141"/>
                  </a:cubicBezTo>
                  <a:cubicBezTo>
                    <a:pt x="119" y="144"/>
                    <a:pt x="120" y="141"/>
                    <a:pt x="120" y="140"/>
                  </a:cubicBezTo>
                  <a:cubicBezTo>
                    <a:pt x="121" y="138"/>
                    <a:pt x="121" y="136"/>
                    <a:pt x="122" y="134"/>
                  </a:cubicBezTo>
                  <a:cubicBezTo>
                    <a:pt x="123" y="130"/>
                    <a:pt x="124" y="127"/>
                    <a:pt x="124" y="123"/>
                  </a:cubicBezTo>
                  <a:cubicBezTo>
                    <a:pt x="126" y="115"/>
                    <a:pt x="126" y="108"/>
                    <a:pt x="127" y="100"/>
                  </a:cubicBezTo>
                  <a:cubicBezTo>
                    <a:pt x="128" y="101"/>
                    <a:pt x="129" y="102"/>
                    <a:pt x="130" y="102"/>
                  </a:cubicBezTo>
                  <a:close/>
                  <a:moveTo>
                    <a:pt x="130" y="103"/>
                  </a:moveTo>
                  <a:cubicBezTo>
                    <a:pt x="131" y="104"/>
                    <a:pt x="132" y="105"/>
                    <a:pt x="133" y="106"/>
                  </a:cubicBezTo>
                  <a:cubicBezTo>
                    <a:pt x="131" y="113"/>
                    <a:pt x="129" y="121"/>
                    <a:pt x="127" y="128"/>
                  </a:cubicBezTo>
                  <a:cubicBezTo>
                    <a:pt x="126" y="131"/>
                    <a:pt x="125" y="134"/>
                    <a:pt x="125" y="137"/>
                  </a:cubicBezTo>
                  <a:cubicBezTo>
                    <a:pt x="125" y="138"/>
                    <a:pt x="124" y="140"/>
                    <a:pt x="124" y="141"/>
                  </a:cubicBezTo>
                  <a:cubicBezTo>
                    <a:pt x="124" y="142"/>
                    <a:pt x="122" y="148"/>
                    <a:pt x="123" y="144"/>
                  </a:cubicBezTo>
                  <a:cubicBezTo>
                    <a:pt x="125" y="136"/>
                    <a:pt x="126" y="129"/>
                    <a:pt x="127" y="122"/>
                  </a:cubicBezTo>
                  <a:cubicBezTo>
                    <a:pt x="128" y="118"/>
                    <a:pt x="128" y="114"/>
                    <a:pt x="128" y="111"/>
                  </a:cubicBezTo>
                  <a:cubicBezTo>
                    <a:pt x="129" y="108"/>
                    <a:pt x="130" y="106"/>
                    <a:pt x="130" y="103"/>
                  </a:cubicBezTo>
                  <a:close/>
                  <a:moveTo>
                    <a:pt x="133" y="109"/>
                  </a:moveTo>
                  <a:cubicBezTo>
                    <a:pt x="133" y="108"/>
                    <a:pt x="133" y="108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5" y="108"/>
                    <a:pt x="136" y="110"/>
                    <a:pt x="137" y="111"/>
                  </a:cubicBezTo>
                  <a:cubicBezTo>
                    <a:pt x="133" y="122"/>
                    <a:pt x="132" y="134"/>
                    <a:pt x="127" y="145"/>
                  </a:cubicBezTo>
                  <a:cubicBezTo>
                    <a:pt x="128" y="142"/>
                    <a:pt x="128" y="138"/>
                    <a:pt x="128" y="136"/>
                  </a:cubicBezTo>
                  <a:cubicBezTo>
                    <a:pt x="129" y="133"/>
                    <a:pt x="129" y="129"/>
                    <a:pt x="130" y="126"/>
                  </a:cubicBezTo>
                  <a:cubicBezTo>
                    <a:pt x="131" y="120"/>
                    <a:pt x="132" y="114"/>
                    <a:pt x="133" y="109"/>
                  </a:cubicBezTo>
                  <a:close/>
                  <a:moveTo>
                    <a:pt x="126" y="99"/>
                  </a:moveTo>
                  <a:cubicBezTo>
                    <a:pt x="124" y="105"/>
                    <a:pt x="123" y="112"/>
                    <a:pt x="121" y="119"/>
                  </a:cubicBezTo>
                  <a:cubicBezTo>
                    <a:pt x="120" y="123"/>
                    <a:pt x="120" y="127"/>
                    <a:pt x="119" y="130"/>
                  </a:cubicBezTo>
                  <a:cubicBezTo>
                    <a:pt x="118" y="132"/>
                    <a:pt x="117" y="135"/>
                    <a:pt x="117" y="137"/>
                  </a:cubicBezTo>
                  <a:cubicBezTo>
                    <a:pt x="116" y="140"/>
                    <a:pt x="117" y="137"/>
                    <a:pt x="117" y="135"/>
                  </a:cubicBezTo>
                  <a:cubicBezTo>
                    <a:pt x="118" y="122"/>
                    <a:pt x="123" y="110"/>
                    <a:pt x="124" y="96"/>
                  </a:cubicBezTo>
                  <a:cubicBezTo>
                    <a:pt x="125" y="97"/>
                    <a:pt x="126" y="98"/>
                    <a:pt x="126" y="99"/>
                  </a:cubicBezTo>
                  <a:close/>
                  <a:moveTo>
                    <a:pt x="123" y="95"/>
                  </a:moveTo>
                  <a:cubicBezTo>
                    <a:pt x="121" y="101"/>
                    <a:pt x="119" y="107"/>
                    <a:pt x="118" y="113"/>
                  </a:cubicBezTo>
                  <a:cubicBezTo>
                    <a:pt x="117" y="116"/>
                    <a:pt x="116" y="120"/>
                    <a:pt x="115" y="124"/>
                  </a:cubicBezTo>
                  <a:cubicBezTo>
                    <a:pt x="115" y="126"/>
                    <a:pt x="114" y="128"/>
                    <a:pt x="113" y="130"/>
                  </a:cubicBezTo>
                  <a:cubicBezTo>
                    <a:pt x="115" y="124"/>
                    <a:pt x="115" y="118"/>
                    <a:pt x="117" y="112"/>
                  </a:cubicBezTo>
                  <a:cubicBezTo>
                    <a:pt x="118" y="108"/>
                    <a:pt x="118" y="105"/>
                    <a:pt x="118" y="101"/>
                  </a:cubicBezTo>
                  <a:cubicBezTo>
                    <a:pt x="119" y="98"/>
                    <a:pt x="119" y="95"/>
                    <a:pt x="120" y="92"/>
                  </a:cubicBezTo>
                  <a:cubicBezTo>
                    <a:pt x="121" y="93"/>
                    <a:pt x="122" y="94"/>
                    <a:pt x="123" y="95"/>
                  </a:cubicBezTo>
                  <a:close/>
                  <a:moveTo>
                    <a:pt x="85" y="95"/>
                  </a:moveTo>
                  <a:cubicBezTo>
                    <a:pt x="86" y="94"/>
                    <a:pt x="88" y="91"/>
                    <a:pt x="88" y="90"/>
                  </a:cubicBezTo>
                  <a:cubicBezTo>
                    <a:pt x="87" y="93"/>
                    <a:pt x="87" y="96"/>
                    <a:pt x="86" y="98"/>
                  </a:cubicBezTo>
                  <a:cubicBezTo>
                    <a:pt x="85" y="97"/>
                    <a:pt x="84" y="95"/>
                    <a:pt x="82" y="93"/>
                  </a:cubicBezTo>
                  <a:cubicBezTo>
                    <a:pt x="82" y="93"/>
                    <a:pt x="83" y="93"/>
                    <a:pt x="83" y="93"/>
                  </a:cubicBezTo>
                  <a:cubicBezTo>
                    <a:pt x="84" y="92"/>
                    <a:pt x="84" y="93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4" y="96"/>
                    <a:pt x="85" y="96"/>
                    <a:pt x="85" y="95"/>
                  </a:cubicBezTo>
                  <a:close/>
                  <a:moveTo>
                    <a:pt x="92" y="84"/>
                  </a:moveTo>
                  <a:cubicBezTo>
                    <a:pt x="96" y="81"/>
                    <a:pt x="99" y="77"/>
                    <a:pt x="100" y="73"/>
                  </a:cubicBezTo>
                  <a:cubicBezTo>
                    <a:pt x="102" y="74"/>
                    <a:pt x="103" y="75"/>
                    <a:pt x="104" y="76"/>
                  </a:cubicBezTo>
                  <a:cubicBezTo>
                    <a:pt x="104" y="76"/>
                    <a:pt x="104" y="76"/>
                    <a:pt x="103" y="76"/>
                  </a:cubicBezTo>
                  <a:cubicBezTo>
                    <a:pt x="102" y="81"/>
                    <a:pt x="101" y="87"/>
                    <a:pt x="100" y="92"/>
                  </a:cubicBezTo>
                  <a:cubicBezTo>
                    <a:pt x="98" y="97"/>
                    <a:pt x="96" y="103"/>
                    <a:pt x="95" y="108"/>
                  </a:cubicBezTo>
                  <a:cubicBezTo>
                    <a:pt x="96" y="103"/>
                    <a:pt x="97" y="97"/>
                    <a:pt x="98" y="92"/>
                  </a:cubicBezTo>
                  <a:cubicBezTo>
                    <a:pt x="99" y="86"/>
                    <a:pt x="101" y="81"/>
                    <a:pt x="101" y="74"/>
                  </a:cubicBezTo>
                  <a:cubicBezTo>
                    <a:pt x="101" y="74"/>
                    <a:pt x="100" y="74"/>
                    <a:pt x="100" y="74"/>
                  </a:cubicBezTo>
                  <a:cubicBezTo>
                    <a:pt x="100" y="75"/>
                    <a:pt x="100" y="76"/>
                    <a:pt x="100" y="76"/>
                  </a:cubicBezTo>
                  <a:cubicBezTo>
                    <a:pt x="100" y="76"/>
                    <a:pt x="100" y="76"/>
                    <a:pt x="100" y="77"/>
                  </a:cubicBezTo>
                  <a:cubicBezTo>
                    <a:pt x="99" y="81"/>
                    <a:pt x="98" y="85"/>
                    <a:pt x="96" y="89"/>
                  </a:cubicBezTo>
                  <a:cubicBezTo>
                    <a:pt x="95" y="94"/>
                    <a:pt x="94" y="99"/>
                    <a:pt x="93" y="103"/>
                  </a:cubicBezTo>
                  <a:cubicBezTo>
                    <a:pt x="92" y="107"/>
                    <a:pt x="93" y="101"/>
                    <a:pt x="93" y="101"/>
                  </a:cubicBezTo>
                  <a:cubicBezTo>
                    <a:pt x="93" y="98"/>
                    <a:pt x="94" y="95"/>
                    <a:pt x="94" y="92"/>
                  </a:cubicBezTo>
                  <a:cubicBezTo>
                    <a:pt x="95" y="88"/>
                    <a:pt x="97" y="84"/>
                    <a:pt x="97" y="80"/>
                  </a:cubicBezTo>
                  <a:cubicBezTo>
                    <a:pt x="97" y="80"/>
                    <a:pt x="97" y="79"/>
                    <a:pt x="97" y="80"/>
                  </a:cubicBezTo>
                  <a:cubicBezTo>
                    <a:pt x="95" y="84"/>
                    <a:pt x="94" y="89"/>
                    <a:pt x="92" y="93"/>
                  </a:cubicBezTo>
                  <a:cubicBezTo>
                    <a:pt x="92" y="90"/>
                    <a:pt x="93" y="87"/>
                    <a:pt x="92" y="84"/>
                  </a:cubicBezTo>
                  <a:cubicBezTo>
                    <a:pt x="92" y="84"/>
                    <a:pt x="92" y="84"/>
                    <a:pt x="92" y="84"/>
                  </a:cubicBezTo>
                  <a:close/>
                  <a:moveTo>
                    <a:pt x="100" y="118"/>
                  </a:moveTo>
                  <a:cubicBezTo>
                    <a:pt x="100" y="118"/>
                    <a:pt x="100" y="118"/>
                    <a:pt x="100" y="118"/>
                  </a:cubicBezTo>
                  <a:cubicBezTo>
                    <a:pt x="99" y="116"/>
                    <a:pt x="98" y="115"/>
                    <a:pt x="97" y="114"/>
                  </a:cubicBezTo>
                  <a:cubicBezTo>
                    <a:pt x="97" y="114"/>
                    <a:pt x="98" y="114"/>
                    <a:pt x="98" y="114"/>
                  </a:cubicBezTo>
                  <a:cubicBezTo>
                    <a:pt x="99" y="108"/>
                    <a:pt x="101" y="103"/>
                    <a:pt x="103" y="98"/>
                  </a:cubicBezTo>
                  <a:cubicBezTo>
                    <a:pt x="104" y="95"/>
                    <a:pt x="104" y="92"/>
                    <a:pt x="105" y="89"/>
                  </a:cubicBezTo>
                  <a:cubicBezTo>
                    <a:pt x="106" y="88"/>
                    <a:pt x="106" y="87"/>
                    <a:pt x="106" y="86"/>
                  </a:cubicBezTo>
                  <a:cubicBezTo>
                    <a:pt x="105" y="90"/>
                    <a:pt x="104" y="95"/>
                    <a:pt x="103" y="100"/>
                  </a:cubicBezTo>
                  <a:cubicBezTo>
                    <a:pt x="102" y="106"/>
                    <a:pt x="102" y="112"/>
                    <a:pt x="100" y="118"/>
                  </a:cubicBezTo>
                  <a:close/>
                  <a:moveTo>
                    <a:pt x="91" y="98"/>
                  </a:moveTo>
                  <a:cubicBezTo>
                    <a:pt x="91" y="97"/>
                    <a:pt x="92" y="96"/>
                    <a:pt x="92" y="95"/>
                  </a:cubicBezTo>
                  <a:cubicBezTo>
                    <a:pt x="93" y="92"/>
                    <a:pt x="94" y="88"/>
                    <a:pt x="96" y="85"/>
                  </a:cubicBezTo>
                  <a:cubicBezTo>
                    <a:pt x="96" y="85"/>
                    <a:pt x="97" y="80"/>
                    <a:pt x="96" y="82"/>
                  </a:cubicBezTo>
                  <a:cubicBezTo>
                    <a:pt x="96" y="84"/>
                    <a:pt x="95" y="86"/>
                    <a:pt x="95" y="88"/>
                  </a:cubicBezTo>
                  <a:cubicBezTo>
                    <a:pt x="93" y="93"/>
                    <a:pt x="93" y="100"/>
                    <a:pt x="92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5" y="102"/>
                    <a:pt x="95" y="96"/>
                    <a:pt x="97" y="91"/>
                  </a:cubicBezTo>
                  <a:cubicBezTo>
                    <a:pt x="98" y="88"/>
                    <a:pt x="99" y="85"/>
                    <a:pt x="99" y="82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99" y="86"/>
                    <a:pt x="98" y="89"/>
                    <a:pt x="97" y="92"/>
                  </a:cubicBezTo>
                  <a:cubicBezTo>
                    <a:pt x="96" y="98"/>
                    <a:pt x="95" y="104"/>
                    <a:pt x="94" y="109"/>
                  </a:cubicBezTo>
                  <a:cubicBezTo>
                    <a:pt x="94" y="109"/>
                    <a:pt x="94" y="110"/>
                    <a:pt x="94" y="110"/>
                  </a:cubicBezTo>
                  <a:cubicBezTo>
                    <a:pt x="93" y="107"/>
                    <a:pt x="91" y="105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1" y="99"/>
                    <a:pt x="91" y="98"/>
                  </a:cubicBez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  <a:cubicBezTo>
                    <a:pt x="96" y="112"/>
                    <a:pt x="95" y="111"/>
                    <a:pt x="94" y="110"/>
                  </a:cubicBezTo>
                  <a:cubicBezTo>
                    <a:pt x="94" y="110"/>
                    <a:pt x="95" y="110"/>
                    <a:pt x="95" y="110"/>
                  </a:cubicBezTo>
                  <a:cubicBezTo>
                    <a:pt x="99" y="99"/>
                    <a:pt x="101" y="88"/>
                    <a:pt x="104" y="78"/>
                  </a:cubicBezTo>
                  <a:cubicBezTo>
                    <a:pt x="103" y="80"/>
                    <a:pt x="103" y="83"/>
                    <a:pt x="103" y="85"/>
                  </a:cubicBezTo>
                  <a:cubicBezTo>
                    <a:pt x="102" y="88"/>
                    <a:pt x="101" y="91"/>
                    <a:pt x="100" y="95"/>
                  </a:cubicBezTo>
                  <a:cubicBezTo>
                    <a:pt x="99" y="101"/>
                    <a:pt x="98" y="107"/>
                    <a:pt x="97" y="113"/>
                  </a:cubicBezTo>
                  <a:close/>
                  <a:moveTo>
                    <a:pt x="92" y="87"/>
                  </a:moveTo>
                  <a:cubicBezTo>
                    <a:pt x="92" y="90"/>
                    <a:pt x="91" y="94"/>
                    <a:pt x="90" y="97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9"/>
                    <a:pt x="90" y="99"/>
                  </a:cubicBezTo>
                  <a:cubicBezTo>
                    <a:pt x="89" y="100"/>
                    <a:pt x="89" y="101"/>
                    <a:pt x="89" y="101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8" y="101"/>
                    <a:pt x="87" y="100"/>
                    <a:pt x="86" y="99"/>
                  </a:cubicBezTo>
                  <a:cubicBezTo>
                    <a:pt x="87" y="99"/>
                    <a:pt x="87" y="99"/>
                    <a:pt x="87" y="99"/>
                  </a:cubicBezTo>
                  <a:cubicBezTo>
                    <a:pt x="88" y="96"/>
                    <a:pt x="89" y="94"/>
                    <a:pt x="90" y="91"/>
                  </a:cubicBezTo>
                  <a:cubicBezTo>
                    <a:pt x="90" y="90"/>
                    <a:pt x="91" y="88"/>
                    <a:pt x="91" y="87"/>
                  </a:cubicBezTo>
                  <a:cubicBezTo>
                    <a:pt x="92" y="85"/>
                    <a:pt x="92" y="85"/>
                    <a:pt x="92" y="87"/>
                  </a:cubicBezTo>
                  <a:close/>
                  <a:moveTo>
                    <a:pt x="107" y="126"/>
                  </a:moveTo>
                  <a:cubicBezTo>
                    <a:pt x="107" y="127"/>
                    <a:pt x="106" y="127"/>
                    <a:pt x="106" y="127"/>
                  </a:cubicBezTo>
                  <a:cubicBezTo>
                    <a:pt x="106" y="126"/>
                    <a:pt x="105" y="125"/>
                    <a:pt x="104" y="123"/>
                  </a:cubicBezTo>
                  <a:cubicBezTo>
                    <a:pt x="103" y="122"/>
                    <a:pt x="101" y="120"/>
                    <a:pt x="100" y="118"/>
                  </a:cubicBezTo>
                  <a:cubicBezTo>
                    <a:pt x="100" y="118"/>
                    <a:pt x="101" y="118"/>
                    <a:pt x="101" y="118"/>
                  </a:cubicBezTo>
                  <a:cubicBezTo>
                    <a:pt x="101" y="117"/>
                    <a:pt x="101" y="117"/>
                    <a:pt x="101" y="116"/>
                  </a:cubicBezTo>
                  <a:cubicBezTo>
                    <a:pt x="101" y="116"/>
                    <a:pt x="102" y="116"/>
                    <a:pt x="102" y="115"/>
                  </a:cubicBezTo>
                  <a:cubicBezTo>
                    <a:pt x="103" y="110"/>
                    <a:pt x="104" y="104"/>
                    <a:pt x="107" y="99"/>
                  </a:cubicBezTo>
                  <a:cubicBezTo>
                    <a:pt x="108" y="97"/>
                    <a:pt x="109" y="95"/>
                    <a:pt x="109" y="92"/>
                  </a:cubicBezTo>
                  <a:cubicBezTo>
                    <a:pt x="109" y="96"/>
                    <a:pt x="108" y="99"/>
                    <a:pt x="107" y="103"/>
                  </a:cubicBezTo>
                  <a:cubicBezTo>
                    <a:pt x="105" y="109"/>
                    <a:pt x="106" y="116"/>
                    <a:pt x="103" y="122"/>
                  </a:cubicBezTo>
                  <a:cubicBezTo>
                    <a:pt x="103" y="122"/>
                    <a:pt x="104" y="123"/>
                    <a:pt x="104" y="122"/>
                  </a:cubicBezTo>
                  <a:cubicBezTo>
                    <a:pt x="107" y="117"/>
                    <a:pt x="107" y="110"/>
                    <a:pt x="109" y="104"/>
                  </a:cubicBezTo>
                  <a:cubicBezTo>
                    <a:pt x="110" y="102"/>
                    <a:pt x="111" y="99"/>
                    <a:pt x="112" y="97"/>
                  </a:cubicBezTo>
                  <a:cubicBezTo>
                    <a:pt x="112" y="94"/>
                    <a:pt x="115" y="90"/>
                    <a:pt x="115" y="88"/>
                  </a:cubicBezTo>
                  <a:cubicBezTo>
                    <a:pt x="114" y="95"/>
                    <a:pt x="113" y="102"/>
                    <a:pt x="111" y="108"/>
                  </a:cubicBezTo>
                  <a:cubicBezTo>
                    <a:pt x="111" y="111"/>
                    <a:pt x="110" y="115"/>
                    <a:pt x="109" y="118"/>
                  </a:cubicBezTo>
                  <a:cubicBezTo>
                    <a:pt x="108" y="120"/>
                    <a:pt x="108" y="121"/>
                    <a:pt x="108" y="123"/>
                  </a:cubicBezTo>
                  <a:cubicBezTo>
                    <a:pt x="107" y="124"/>
                    <a:pt x="107" y="125"/>
                    <a:pt x="107" y="126"/>
                  </a:cubicBezTo>
                  <a:cubicBezTo>
                    <a:pt x="107" y="126"/>
                    <a:pt x="107" y="126"/>
                    <a:pt x="107" y="126"/>
                  </a:cubicBezTo>
                  <a:close/>
                  <a:moveTo>
                    <a:pt x="115" y="87"/>
                  </a:moveTo>
                  <a:cubicBezTo>
                    <a:pt x="112" y="93"/>
                    <a:pt x="110" y="99"/>
                    <a:pt x="108" y="105"/>
                  </a:cubicBezTo>
                  <a:cubicBezTo>
                    <a:pt x="108" y="107"/>
                    <a:pt x="107" y="108"/>
                    <a:pt x="107" y="110"/>
                  </a:cubicBezTo>
                  <a:cubicBezTo>
                    <a:pt x="107" y="107"/>
                    <a:pt x="108" y="104"/>
                    <a:pt x="108" y="102"/>
                  </a:cubicBezTo>
                  <a:cubicBezTo>
                    <a:pt x="110" y="96"/>
                    <a:pt x="110" y="90"/>
                    <a:pt x="112" y="84"/>
                  </a:cubicBezTo>
                  <a:cubicBezTo>
                    <a:pt x="113" y="85"/>
                    <a:pt x="114" y="86"/>
                    <a:pt x="115" y="87"/>
                  </a:cubicBezTo>
                  <a:close/>
                  <a:moveTo>
                    <a:pt x="107" y="98"/>
                  </a:moveTo>
                  <a:cubicBezTo>
                    <a:pt x="105" y="102"/>
                    <a:pt x="103" y="107"/>
                    <a:pt x="102" y="111"/>
                  </a:cubicBezTo>
                  <a:cubicBezTo>
                    <a:pt x="102" y="111"/>
                    <a:pt x="102" y="110"/>
                    <a:pt x="102" y="110"/>
                  </a:cubicBezTo>
                  <a:cubicBezTo>
                    <a:pt x="103" y="107"/>
                    <a:pt x="103" y="103"/>
                    <a:pt x="104" y="100"/>
                  </a:cubicBezTo>
                  <a:cubicBezTo>
                    <a:pt x="105" y="93"/>
                    <a:pt x="107" y="87"/>
                    <a:pt x="108" y="80"/>
                  </a:cubicBezTo>
                  <a:cubicBezTo>
                    <a:pt x="108" y="80"/>
                    <a:pt x="107" y="80"/>
                    <a:pt x="107" y="80"/>
                  </a:cubicBezTo>
                  <a:cubicBezTo>
                    <a:pt x="105" y="86"/>
                    <a:pt x="104" y="92"/>
                    <a:pt x="102" y="98"/>
                  </a:cubicBezTo>
                  <a:cubicBezTo>
                    <a:pt x="101" y="101"/>
                    <a:pt x="100" y="105"/>
                    <a:pt x="99" y="108"/>
                  </a:cubicBezTo>
                  <a:cubicBezTo>
                    <a:pt x="100" y="102"/>
                    <a:pt x="101" y="97"/>
                    <a:pt x="102" y="91"/>
                  </a:cubicBezTo>
                  <a:cubicBezTo>
                    <a:pt x="103" y="86"/>
                    <a:pt x="104" y="82"/>
                    <a:pt x="104" y="77"/>
                  </a:cubicBezTo>
                  <a:cubicBezTo>
                    <a:pt x="106" y="79"/>
                    <a:pt x="109" y="81"/>
                    <a:pt x="111" y="83"/>
                  </a:cubicBezTo>
                  <a:cubicBezTo>
                    <a:pt x="109" y="88"/>
                    <a:pt x="109" y="93"/>
                    <a:pt x="107" y="98"/>
                  </a:cubicBezTo>
                  <a:close/>
                  <a:moveTo>
                    <a:pt x="98" y="71"/>
                  </a:moveTo>
                  <a:cubicBezTo>
                    <a:pt x="95" y="79"/>
                    <a:pt x="87" y="86"/>
                    <a:pt x="78" y="88"/>
                  </a:cubicBezTo>
                  <a:cubicBezTo>
                    <a:pt x="77" y="87"/>
                    <a:pt x="77" y="86"/>
                    <a:pt x="76" y="85"/>
                  </a:cubicBezTo>
                  <a:cubicBezTo>
                    <a:pt x="85" y="84"/>
                    <a:pt x="91" y="76"/>
                    <a:pt x="95" y="68"/>
                  </a:cubicBezTo>
                  <a:cubicBezTo>
                    <a:pt x="96" y="69"/>
                    <a:pt x="97" y="70"/>
                    <a:pt x="98" y="71"/>
                  </a:cubicBezTo>
                  <a:close/>
                  <a:moveTo>
                    <a:pt x="56" y="57"/>
                  </a:moveTo>
                  <a:cubicBezTo>
                    <a:pt x="59" y="52"/>
                    <a:pt x="61" y="47"/>
                    <a:pt x="63" y="42"/>
                  </a:cubicBezTo>
                  <a:cubicBezTo>
                    <a:pt x="61" y="48"/>
                    <a:pt x="61" y="55"/>
                    <a:pt x="57" y="60"/>
                  </a:cubicBezTo>
                  <a:cubicBezTo>
                    <a:pt x="56" y="58"/>
                    <a:pt x="55" y="57"/>
                    <a:pt x="53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6" y="52"/>
                    <a:pt x="57" y="48"/>
                    <a:pt x="58" y="45"/>
                  </a:cubicBezTo>
                  <a:cubicBezTo>
                    <a:pt x="58" y="45"/>
                    <a:pt x="58" y="46"/>
                    <a:pt x="58" y="46"/>
                  </a:cubicBezTo>
                  <a:cubicBezTo>
                    <a:pt x="57" y="50"/>
                    <a:pt x="56" y="53"/>
                    <a:pt x="56" y="57"/>
                  </a:cubicBezTo>
                  <a:cubicBezTo>
                    <a:pt x="56" y="58"/>
                    <a:pt x="56" y="58"/>
                    <a:pt x="56" y="57"/>
                  </a:cubicBezTo>
                  <a:close/>
                  <a:moveTo>
                    <a:pt x="60" y="63"/>
                  </a:moveTo>
                  <a:cubicBezTo>
                    <a:pt x="60" y="63"/>
                    <a:pt x="60" y="64"/>
                    <a:pt x="61" y="63"/>
                  </a:cubicBezTo>
                  <a:cubicBezTo>
                    <a:pt x="62" y="61"/>
                    <a:pt x="63" y="58"/>
                    <a:pt x="64" y="55"/>
                  </a:cubicBezTo>
                  <a:cubicBezTo>
                    <a:pt x="65" y="54"/>
                    <a:pt x="66" y="53"/>
                    <a:pt x="67" y="51"/>
                  </a:cubicBezTo>
                  <a:cubicBezTo>
                    <a:pt x="67" y="51"/>
                    <a:pt x="70" y="45"/>
                    <a:pt x="68" y="49"/>
                  </a:cubicBezTo>
                  <a:cubicBezTo>
                    <a:pt x="66" y="55"/>
                    <a:pt x="63" y="60"/>
                    <a:pt x="62" y="67"/>
                  </a:cubicBezTo>
                  <a:cubicBezTo>
                    <a:pt x="62" y="67"/>
                    <a:pt x="63" y="67"/>
                    <a:pt x="63" y="67"/>
                  </a:cubicBezTo>
                  <a:cubicBezTo>
                    <a:pt x="67" y="61"/>
                    <a:pt x="69" y="55"/>
                    <a:pt x="72" y="50"/>
                  </a:cubicBezTo>
                  <a:cubicBezTo>
                    <a:pt x="69" y="54"/>
                    <a:pt x="68" y="62"/>
                    <a:pt x="66" y="68"/>
                  </a:cubicBezTo>
                  <a:cubicBezTo>
                    <a:pt x="65" y="69"/>
                    <a:pt x="65" y="69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7"/>
                    <a:pt x="60" y="64"/>
                    <a:pt x="58" y="61"/>
                  </a:cubicBezTo>
                  <a:cubicBezTo>
                    <a:pt x="61" y="56"/>
                    <a:pt x="65" y="50"/>
                    <a:pt x="66" y="46"/>
                  </a:cubicBezTo>
                  <a:cubicBezTo>
                    <a:pt x="64" y="52"/>
                    <a:pt x="62" y="57"/>
                    <a:pt x="60" y="63"/>
                  </a:cubicBezTo>
                  <a:close/>
                  <a:moveTo>
                    <a:pt x="66" y="69"/>
                  </a:moveTo>
                  <a:cubicBezTo>
                    <a:pt x="67" y="68"/>
                    <a:pt x="67" y="67"/>
                    <a:pt x="68" y="65"/>
                  </a:cubicBezTo>
                  <a:cubicBezTo>
                    <a:pt x="68" y="64"/>
                    <a:pt x="69" y="62"/>
                    <a:pt x="70" y="61"/>
                  </a:cubicBezTo>
                  <a:cubicBezTo>
                    <a:pt x="71" y="59"/>
                    <a:pt x="72" y="58"/>
                    <a:pt x="72" y="56"/>
                  </a:cubicBezTo>
                  <a:cubicBezTo>
                    <a:pt x="73" y="55"/>
                    <a:pt x="76" y="49"/>
                    <a:pt x="74" y="53"/>
                  </a:cubicBezTo>
                  <a:cubicBezTo>
                    <a:pt x="72" y="59"/>
                    <a:pt x="70" y="66"/>
                    <a:pt x="67" y="73"/>
                  </a:cubicBezTo>
                  <a:cubicBezTo>
                    <a:pt x="67" y="73"/>
                    <a:pt x="68" y="73"/>
                    <a:pt x="68" y="73"/>
                  </a:cubicBezTo>
                  <a:cubicBezTo>
                    <a:pt x="70" y="70"/>
                    <a:pt x="72" y="67"/>
                    <a:pt x="73" y="64"/>
                  </a:cubicBezTo>
                  <a:cubicBezTo>
                    <a:pt x="74" y="62"/>
                    <a:pt x="75" y="60"/>
                    <a:pt x="76" y="59"/>
                  </a:cubicBezTo>
                  <a:cubicBezTo>
                    <a:pt x="77" y="58"/>
                    <a:pt x="79" y="52"/>
                    <a:pt x="79" y="55"/>
                  </a:cubicBezTo>
                  <a:cubicBezTo>
                    <a:pt x="78" y="59"/>
                    <a:pt x="75" y="64"/>
                    <a:pt x="74" y="67"/>
                  </a:cubicBezTo>
                  <a:cubicBezTo>
                    <a:pt x="72" y="71"/>
                    <a:pt x="71" y="74"/>
                    <a:pt x="70" y="78"/>
                  </a:cubicBezTo>
                  <a:cubicBezTo>
                    <a:pt x="70" y="76"/>
                    <a:pt x="69" y="75"/>
                    <a:pt x="68" y="74"/>
                  </a:cubicBezTo>
                  <a:cubicBezTo>
                    <a:pt x="67" y="73"/>
                    <a:pt x="66" y="72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6" y="70"/>
                    <a:pt x="66" y="69"/>
                    <a:pt x="66" y="69"/>
                  </a:cubicBezTo>
                  <a:cubicBezTo>
                    <a:pt x="66" y="69"/>
                    <a:pt x="66" y="69"/>
                    <a:pt x="66" y="69"/>
                  </a:cubicBezTo>
                  <a:close/>
                  <a:moveTo>
                    <a:pt x="78" y="68"/>
                  </a:moveTo>
                  <a:cubicBezTo>
                    <a:pt x="77" y="72"/>
                    <a:pt x="76" y="76"/>
                    <a:pt x="75" y="80"/>
                  </a:cubicBezTo>
                  <a:cubicBezTo>
                    <a:pt x="75" y="81"/>
                    <a:pt x="75" y="81"/>
                    <a:pt x="76" y="81"/>
                  </a:cubicBezTo>
                  <a:cubicBezTo>
                    <a:pt x="79" y="74"/>
                    <a:pt x="81" y="66"/>
                    <a:pt x="85" y="60"/>
                  </a:cubicBezTo>
                  <a:cubicBezTo>
                    <a:pt x="84" y="63"/>
                    <a:pt x="83" y="67"/>
                    <a:pt x="82" y="70"/>
                  </a:cubicBezTo>
                  <a:cubicBezTo>
                    <a:pt x="81" y="74"/>
                    <a:pt x="79" y="78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7" y="82"/>
                    <a:pt x="75" y="82"/>
                    <a:pt x="74" y="82"/>
                  </a:cubicBezTo>
                  <a:cubicBezTo>
                    <a:pt x="73" y="81"/>
                    <a:pt x="72" y="80"/>
                    <a:pt x="71" y="79"/>
                  </a:cubicBezTo>
                  <a:cubicBezTo>
                    <a:pt x="75" y="72"/>
                    <a:pt x="77" y="65"/>
                    <a:pt x="81" y="58"/>
                  </a:cubicBezTo>
                  <a:cubicBezTo>
                    <a:pt x="83" y="55"/>
                    <a:pt x="80" y="62"/>
                    <a:pt x="80" y="62"/>
                  </a:cubicBezTo>
                  <a:cubicBezTo>
                    <a:pt x="80" y="64"/>
                    <a:pt x="79" y="66"/>
                    <a:pt x="78" y="68"/>
                  </a:cubicBezTo>
                  <a:close/>
                  <a:moveTo>
                    <a:pt x="79" y="81"/>
                  </a:moveTo>
                  <a:cubicBezTo>
                    <a:pt x="83" y="76"/>
                    <a:pt x="85" y="70"/>
                    <a:pt x="87" y="63"/>
                  </a:cubicBezTo>
                  <a:cubicBezTo>
                    <a:pt x="88" y="61"/>
                    <a:pt x="88" y="62"/>
                    <a:pt x="87" y="64"/>
                  </a:cubicBezTo>
                  <a:cubicBezTo>
                    <a:pt x="87" y="66"/>
                    <a:pt x="87" y="68"/>
                    <a:pt x="86" y="71"/>
                  </a:cubicBezTo>
                  <a:cubicBezTo>
                    <a:pt x="85" y="74"/>
                    <a:pt x="84" y="76"/>
                    <a:pt x="83" y="79"/>
                  </a:cubicBezTo>
                  <a:cubicBezTo>
                    <a:pt x="82" y="80"/>
                    <a:pt x="81" y="81"/>
                    <a:pt x="79" y="81"/>
                  </a:cubicBezTo>
                  <a:close/>
                  <a:moveTo>
                    <a:pt x="85" y="75"/>
                  </a:moveTo>
                  <a:cubicBezTo>
                    <a:pt x="85" y="73"/>
                    <a:pt x="87" y="72"/>
                    <a:pt x="87" y="69"/>
                  </a:cubicBezTo>
                  <a:cubicBezTo>
                    <a:pt x="88" y="67"/>
                    <a:pt x="88" y="65"/>
                    <a:pt x="88" y="62"/>
                  </a:cubicBezTo>
                  <a:cubicBezTo>
                    <a:pt x="89" y="63"/>
                    <a:pt x="90" y="63"/>
                    <a:pt x="90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89" y="67"/>
                    <a:pt x="88" y="70"/>
                    <a:pt x="87" y="73"/>
                  </a:cubicBezTo>
                  <a:cubicBezTo>
                    <a:pt x="86" y="74"/>
                    <a:pt x="83" y="82"/>
                    <a:pt x="85" y="75"/>
                  </a:cubicBezTo>
                  <a:close/>
                  <a:moveTo>
                    <a:pt x="87" y="61"/>
                  </a:moveTo>
                  <a:cubicBezTo>
                    <a:pt x="86" y="64"/>
                    <a:pt x="85" y="67"/>
                    <a:pt x="84" y="71"/>
                  </a:cubicBezTo>
                  <a:cubicBezTo>
                    <a:pt x="83" y="74"/>
                    <a:pt x="81" y="77"/>
                    <a:pt x="79" y="80"/>
                  </a:cubicBezTo>
                  <a:cubicBezTo>
                    <a:pt x="82" y="75"/>
                    <a:pt x="84" y="67"/>
                    <a:pt x="86" y="60"/>
                  </a:cubicBezTo>
                  <a:cubicBezTo>
                    <a:pt x="86" y="61"/>
                    <a:pt x="87" y="61"/>
                    <a:pt x="87" y="61"/>
                  </a:cubicBezTo>
                  <a:close/>
                  <a:moveTo>
                    <a:pt x="85" y="59"/>
                  </a:moveTo>
                  <a:cubicBezTo>
                    <a:pt x="81" y="65"/>
                    <a:pt x="79" y="72"/>
                    <a:pt x="76" y="79"/>
                  </a:cubicBezTo>
                  <a:cubicBezTo>
                    <a:pt x="77" y="75"/>
                    <a:pt x="78" y="71"/>
                    <a:pt x="79" y="67"/>
                  </a:cubicBezTo>
                  <a:cubicBezTo>
                    <a:pt x="81" y="64"/>
                    <a:pt x="82" y="60"/>
                    <a:pt x="82" y="57"/>
                  </a:cubicBezTo>
                  <a:cubicBezTo>
                    <a:pt x="83" y="58"/>
                    <a:pt x="84" y="58"/>
                    <a:pt x="85" y="59"/>
                  </a:cubicBezTo>
                  <a:close/>
                  <a:moveTo>
                    <a:pt x="72" y="77"/>
                  </a:moveTo>
                  <a:cubicBezTo>
                    <a:pt x="70" y="80"/>
                    <a:pt x="73" y="72"/>
                    <a:pt x="73" y="71"/>
                  </a:cubicBezTo>
                  <a:cubicBezTo>
                    <a:pt x="74" y="68"/>
                    <a:pt x="75" y="66"/>
                    <a:pt x="76" y="63"/>
                  </a:cubicBezTo>
                  <a:cubicBezTo>
                    <a:pt x="78" y="60"/>
                    <a:pt x="79" y="58"/>
                    <a:pt x="80" y="55"/>
                  </a:cubicBezTo>
                  <a:cubicBezTo>
                    <a:pt x="80" y="55"/>
                    <a:pt x="81" y="56"/>
                    <a:pt x="82" y="56"/>
                  </a:cubicBezTo>
                  <a:cubicBezTo>
                    <a:pt x="77" y="62"/>
                    <a:pt x="75" y="70"/>
                    <a:pt x="72" y="77"/>
                  </a:cubicBezTo>
                  <a:close/>
                  <a:moveTo>
                    <a:pt x="78" y="54"/>
                  </a:moveTo>
                  <a:cubicBezTo>
                    <a:pt x="75" y="59"/>
                    <a:pt x="71" y="66"/>
                    <a:pt x="69" y="71"/>
                  </a:cubicBezTo>
                  <a:cubicBezTo>
                    <a:pt x="72" y="65"/>
                    <a:pt x="73" y="58"/>
                    <a:pt x="76" y="51"/>
                  </a:cubicBezTo>
                  <a:cubicBezTo>
                    <a:pt x="77" y="52"/>
                    <a:pt x="78" y="53"/>
                    <a:pt x="78" y="54"/>
                  </a:cubicBezTo>
                  <a:close/>
                  <a:moveTo>
                    <a:pt x="54" y="35"/>
                  </a:moveTo>
                  <a:cubicBezTo>
                    <a:pt x="53" y="36"/>
                    <a:pt x="53" y="38"/>
                    <a:pt x="52" y="40"/>
                  </a:cubicBezTo>
                  <a:cubicBezTo>
                    <a:pt x="51" y="41"/>
                    <a:pt x="50" y="42"/>
                    <a:pt x="50" y="43"/>
                  </a:cubicBezTo>
                  <a:cubicBezTo>
                    <a:pt x="51" y="40"/>
                    <a:pt x="52" y="37"/>
                    <a:pt x="52" y="33"/>
                  </a:cubicBezTo>
                  <a:cubicBezTo>
                    <a:pt x="53" y="34"/>
                    <a:pt x="54" y="34"/>
                    <a:pt x="54" y="35"/>
                  </a:cubicBezTo>
                  <a:close/>
                  <a:moveTo>
                    <a:pt x="46" y="36"/>
                  </a:moveTo>
                  <a:cubicBezTo>
                    <a:pt x="47" y="35"/>
                    <a:pt x="49" y="30"/>
                    <a:pt x="48" y="34"/>
                  </a:cubicBezTo>
                  <a:cubicBezTo>
                    <a:pt x="46" y="37"/>
                    <a:pt x="46" y="41"/>
                    <a:pt x="45" y="44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2"/>
                    <a:pt x="51" y="37"/>
                    <a:pt x="52" y="34"/>
                  </a:cubicBezTo>
                  <a:cubicBezTo>
                    <a:pt x="51" y="38"/>
                    <a:pt x="49" y="42"/>
                    <a:pt x="48" y="46"/>
                  </a:cubicBezTo>
                  <a:cubicBezTo>
                    <a:pt x="47" y="47"/>
                    <a:pt x="48" y="47"/>
                    <a:pt x="48" y="47"/>
                  </a:cubicBezTo>
                  <a:cubicBezTo>
                    <a:pt x="50" y="43"/>
                    <a:pt x="53" y="40"/>
                    <a:pt x="54" y="36"/>
                  </a:cubicBezTo>
                  <a:cubicBezTo>
                    <a:pt x="53" y="40"/>
                    <a:pt x="51" y="45"/>
                    <a:pt x="50" y="50"/>
                  </a:cubicBezTo>
                  <a:cubicBezTo>
                    <a:pt x="50" y="51"/>
                    <a:pt x="50" y="51"/>
                    <a:pt x="50" y="50"/>
                  </a:cubicBezTo>
                  <a:cubicBezTo>
                    <a:pt x="52" y="48"/>
                    <a:pt x="53" y="46"/>
                    <a:pt x="54" y="43"/>
                  </a:cubicBezTo>
                  <a:cubicBezTo>
                    <a:pt x="55" y="42"/>
                    <a:pt x="57" y="39"/>
                    <a:pt x="57" y="38"/>
                  </a:cubicBezTo>
                  <a:cubicBezTo>
                    <a:pt x="56" y="43"/>
                    <a:pt x="54" y="49"/>
                    <a:pt x="53" y="55"/>
                  </a:cubicBezTo>
                  <a:cubicBezTo>
                    <a:pt x="50" y="51"/>
                    <a:pt x="46" y="46"/>
                    <a:pt x="43" y="42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4" y="40"/>
                    <a:pt x="45" y="38"/>
                    <a:pt x="46" y="36"/>
                  </a:cubicBezTo>
                  <a:close/>
                  <a:moveTo>
                    <a:pt x="91" y="85"/>
                  </a:moveTo>
                  <a:cubicBezTo>
                    <a:pt x="90" y="88"/>
                    <a:pt x="89" y="91"/>
                    <a:pt x="88" y="94"/>
                  </a:cubicBezTo>
                  <a:cubicBezTo>
                    <a:pt x="88" y="95"/>
                    <a:pt x="87" y="99"/>
                    <a:pt x="87" y="95"/>
                  </a:cubicBezTo>
                  <a:cubicBezTo>
                    <a:pt x="88" y="93"/>
                    <a:pt x="88" y="91"/>
                    <a:pt x="89" y="88"/>
                  </a:cubicBezTo>
                  <a:cubicBezTo>
                    <a:pt x="89" y="88"/>
                    <a:pt x="88" y="88"/>
                    <a:pt x="88" y="88"/>
                  </a:cubicBezTo>
                  <a:cubicBezTo>
                    <a:pt x="87" y="90"/>
                    <a:pt x="86" y="92"/>
                    <a:pt x="85" y="94"/>
                  </a:cubicBezTo>
                  <a:cubicBezTo>
                    <a:pt x="85" y="93"/>
                    <a:pt x="85" y="91"/>
                    <a:pt x="85" y="90"/>
                  </a:cubicBezTo>
                  <a:cubicBezTo>
                    <a:pt x="85" y="89"/>
                    <a:pt x="85" y="89"/>
                    <a:pt x="84" y="90"/>
                  </a:cubicBezTo>
                  <a:cubicBezTo>
                    <a:pt x="84" y="91"/>
                    <a:pt x="83" y="94"/>
                    <a:pt x="82" y="91"/>
                  </a:cubicBezTo>
                  <a:cubicBezTo>
                    <a:pt x="82" y="90"/>
                    <a:pt x="81" y="90"/>
                    <a:pt x="82" y="91"/>
                  </a:cubicBezTo>
                  <a:cubicBezTo>
                    <a:pt x="82" y="91"/>
                    <a:pt x="82" y="92"/>
                    <a:pt x="82" y="93"/>
                  </a:cubicBezTo>
                  <a:cubicBezTo>
                    <a:pt x="81" y="92"/>
                    <a:pt x="81" y="91"/>
                    <a:pt x="80" y="90"/>
                  </a:cubicBezTo>
                  <a:cubicBezTo>
                    <a:pt x="84" y="89"/>
                    <a:pt x="88" y="87"/>
                    <a:pt x="91" y="85"/>
                  </a:cubicBezTo>
                  <a:close/>
                  <a:moveTo>
                    <a:pt x="107" y="128"/>
                  </a:moveTo>
                  <a:cubicBezTo>
                    <a:pt x="107" y="127"/>
                    <a:pt x="108" y="125"/>
                    <a:pt x="108" y="124"/>
                  </a:cubicBezTo>
                  <a:cubicBezTo>
                    <a:pt x="110" y="119"/>
                    <a:pt x="112" y="114"/>
                    <a:pt x="113" y="110"/>
                  </a:cubicBezTo>
                  <a:cubicBezTo>
                    <a:pt x="114" y="107"/>
                    <a:pt x="115" y="104"/>
                    <a:pt x="116" y="101"/>
                  </a:cubicBezTo>
                  <a:cubicBezTo>
                    <a:pt x="117" y="99"/>
                    <a:pt x="117" y="97"/>
                    <a:pt x="118" y="95"/>
                  </a:cubicBezTo>
                  <a:cubicBezTo>
                    <a:pt x="118" y="94"/>
                    <a:pt x="119" y="93"/>
                    <a:pt x="119" y="92"/>
                  </a:cubicBezTo>
                  <a:cubicBezTo>
                    <a:pt x="119" y="93"/>
                    <a:pt x="119" y="94"/>
                    <a:pt x="119" y="95"/>
                  </a:cubicBezTo>
                  <a:cubicBezTo>
                    <a:pt x="117" y="101"/>
                    <a:pt x="117" y="107"/>
                    <a:pt x="116" y="113"/>
                  </a:cubicBezTo>
                  <a:cubicBezTo>
                    <a:pt x="114" y="120"/>
                    <a:pt x="114" y="128"/>
                    <a:pt x="111" y="135"/>
                  </a:cubicBezTo>
                  <a:cubicBezTo>
                    <a:pt x="110" y="132"/>
                    <a:pt x="108" y="130"/>
                    <a:pt x="107" y="128"/>
                  </a:cubicBezTo>
                  <a:close/>
                  <a:moveTo>
                    <a:pt x="116" y="140"/>
                  </a:moveTo>
                  <a:cubicBezTo>
                    <a:pt x="119" y="134"/>
                    <a:pt x="120" y="127"/>
                    <a:pt x="122" y="121"/>
                  </a:cubicBezTo>
                  <a:cubicBezTo>
                    <a:pt x="123" y="114"/>
                    <a:pt x="126" y="106"/>
                    <a:pt x="127" y="100"/>
                  </a:cubicBezTo>
                  <a:cubicBezTo>
                    <a:pt x="126" y="107"/>
                    <a:pt x="125" y="115"/>
                    <a:pt x="124" y="123"/>
                  </a:cubicBezTo>
                  <a:cubicBezTo>
                    <a:pt x="122" y="130"/>
                    <a:pt x="120" y="136"/>
                    <a:pt x="119" y="143"/>
                  </a:cubicBezTo>
                  <a:cubicBezTo>
                    <a:pt x="119" y="143"/>
                    <a:pt x="119" y="144"/>
                    <a:pt x="119" y="144"/>
                  </a:cubicBezTo>
                  <a:cubicBezTo>
                    <a:pt x="118" y="142"/>
                    <a:pt x="117" y="141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lose/>
                  <a:moveTo>
                    <a:pt x="119" y="144"/>
                  </a:moveTo>
                  <a:cubicBezTo>
                    <a:pt x="119" y="144"/>
                    <a:pt x="120" y="144"/>
                    <a:pt x="120" y="144"/>
                  </a:cubicBezTo>
                  <a:cubicBezTo>
                    <a:pt x="123" y="138"/>
                    <a:pt x="123" y="131"/>
                    <a:pt x="125" y="124"/>
                  </a:cubicBezTo>
                  <a:cubicBezTo>
                    <a:pt x="126" y="122"/>
                    <a:pt x="127" y="119"/>
                    <a:pt x="127" y="117"/>
                  </a:cubicBezTo>
                  <a:cubicBezTo>
                    <a:pt x="127" y="119"/>
                    <a:pt x="127" y="120"/>
                    <a:pt x="127" y="122"/>
                  </a:cubicBezTo>
                  <a:cubicBezTo>
                    <a:pt x="126" y="126"/>
                    <a:pt x="125" y="130"/>
                    <a:pt x="124" y="134"/>
                  </a:cubicBezTo>
                  <a:cubicBezTo>
                    <a:pt x="123" y="138"/>
                    <a:pt x="123" y="142"/>
                    <a:pt x="122" y="146"/>
                  </a:cubicBezTo>
                  <a:cubicBezTo>
                    <a:pt x="121" y="145"/>
                    <a:pt x="120" y="145"/>
                    <a:pt x="119" y="144"/>
                  </a:cubicBezTo>
                  <a:close/>
                  <a:moveTo>
                    <a:pt x="126" y="133"/>
                  </a:moveTo>
                  <a:cubicBezTo>
                    <a:pt x="127" y="128"/>
                    <a:pt x="129" y="122"/>
                    <a:pt x="131" y="117"/>
                  </a:cubicBezTo>
                  <a:cubicBezTo>
                    <a:pt x="130" y="119"/>
                    <a:pt x="130" y="122"/>
                    <a:pt x="129" y="124"/>
                  </a:cubicBezTo>
                  <a:cubicBezTo>
                    <a:pt x="128" y="131"/>
                    <a:pt x="127" y="139"/>
                    <a:pt x="126" y="146"/>
                  </a:cubicBezTo>
                  <a:cubicBezTo>
                    <a:pt x="126" y="146"/>
                    <a:pt x="127" y="147"/>
                    <a:pt x="127" y="146"/>
                  </a:cubicBezTo>
                  <a:cubicBezTo>
                    <a:pt x="130" y="141"/>
                    <a:pt x="131" y="135"/>
                    <a:pt x="133" y="129"/>
                  </a:cubicBezTo>
                  <a:cubicBezTo>
                    <a:pt x="134" y="126"/>
                    <a:pt x="134" y="123"/>
                    <a:pt x="135" y="120"/>
                  </a:cubicBezTo>
                  <a:cubicBezTo>
                    <a:pt x="136" y="118"/>
                    <a:pt x="137" y="116"/>
                    <a:pt x="137" y="114"/>
                  </a:cubicBezTo>
                  <a:cubicBezTo>
                    <a:pt x="139" y="110"/>
                    <a:pt x="137" y="114"/>
                    <a:pt x="137" y="115"/>
                  </a:cubicBezTo>
                  <a:cubicBezTo>
                    <a:pt x="135" y="122"/>
                    <a:pt x="134" y="128"/>
                    <a:pt x="132" y="135"/>
                  </a:cubicBezTo>
                  <a:cubicBezTo>
                    <a:pt x="130" y="140"/>
                    <a:pt x="128" y="144"/>
                    <a:pt x="128" y="150"/>
                  </a:cubicBezTo>
                  <a:cubicBezTo>
                    <a:pt x="128" y="150"/>
                    <a:pt x="129" y="150"/>
                    <a:pt x="129" y="150"/>
                  </a:cubicBezTo>
                  <a:cubicBezTo>
                    <a:pt x="130" y="144"/>
                    <a:pt x="133" y="139"/>
                    <a:pt x="135" y="134"/>
                  </a:cubicBezTo>
                  <a:cubicBezTo>
                    <a:pt x="136" y="131"/>
                    <a:pt x="137" y="127"/>
                    <a:pt x="137" y="124"/>
                  </a:cubicBezTo>
                  <a:cubicBezTo>
                    <a:pt x="138" y="122"/>
                    <a:pt x="138" y="121"/>
                    <a:pt x="139" y="119"/>
                  </a:cubicBezTo>
                  <a:cubicBezTo>
                    <a:pt x="138" y="120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21"/>
                    <a:pt x="138" y="127"/>
                    <a:pt x="137" y="133"/>
                  </a:cubicBezTo>
                  <a:cubicBezTo>
                    <a:pt x="136" y="140"/>
                    <a:pt x="134" y="146"/>
                    <a:pt x="132" y="153"/>
                  </a:cubicBezTo>
                  <a:cubicBezTo>
                    <a:pt x="132" y="153"/>
                    <a:pt x="132" y="153"/>
                    <a:pt x="132" y="153"/>
                  </a:cubicBezTo>
                  <a:cubicBezTo>
                    <a:pt x="129" y="152"/>
                    <a:pt x="125" y="149"/>
                    <a:pt x="123" y="147"/>
                  </a:cubicBezTo>
                  <a:cubicBezTo>
                    <a:pt x="125" y="143"/>
                    <a:pt x="125" y="138"/>
                    <a:pt x="126" y="133"/>
                  </a:cubicBezTo>
                  <a:close/>
                  <a:moveTo>
                    <a:pt x="138" y="129"/>
                  </a:moveTo>
                  <a:cubicBezTo>
                    <a:pt x="139" y="124"/>
                    <a:pt x="140" y="120"/>
                    <a:pt x="141" y="115"/>
                  </a:cubicBezTo>
                  <a:cubicBezTo>
                    <a:pt x="141" y="116"/>
                    <a:pt x="142" y="117"/>
                    <a:pt x="143" y="118"/>
                  </a:cubicBezTo>
                  <a:cubicBezTo>
                    <a:pt x="141" y="123"/>
                    <a:pt x="139" y="128"/>
                    <a:pt x="138" y="134"/>
                  </a:cubicBezTo>
                  <a:cubicBezTo>
                    <a:pt x="138" y="132"/>
                    <a:pt x="138" y="130"/>
                    <a:pt x="138" y="129"/>
                  </a:cubicBezTo>
                  <a:close/>
                  <a:moveTo>
                    <a:pt x="146" y="123"/>
                  </a:moveTo>
                  <a:cubicBezTo>
                    <a:pt x="144" y="128"/>
                    <a:pt x="142" y="134"/>
                    <a:pt x="140" y="139"/>
                  </a:cubicBezTo>
                  <a:cubicBezTo>
                    <a:pt x="140" y="141"/>
                    <a:pt x="139" y="142"/>
                    <a:pt x="139" y="143"/>
                  </a:cubicBezTo>
                  <a:cubicBezTo>
                    <a:pt x="141" y="135"/>
                    <a:pt x="144" y="128"/>
                    <a:pt x="144" y="119"/>
                  </a:cubicBezTo>
                  <a:cubicBezTo>
                    <a:pt x="144" y="120"/>
                    <a:pt x="145" y="121"/>
                    <a:pt x="146" y="123"/>
                  </a:cubicBezTo>
                  <a:close/>
                  <a:moveTo>
                    <a:pt x="149" y="127"/>
                  </a:moveTo>
                  <a:cubicBezTo>
                    <a:pt x="147" y="131"/>
                    <a:pt x="146" y="135"/>
                    <a:pt x="145" y="139"/>
                  </a:cubicBezTo>
                  <a:cubicBezTo>
                    <a:pt x="144" y="142"/>
                    <a:pt x="144" y="145"/>
                    <a:pt x="143" y="148"/>
                  </a:cubicBezTo>
                  <a:cubicBezTo>
                    <a:pt x="142" y="149"/>
                    <a:pt x="142" y="150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0"/>
                  </a:cubicBezTo>
                  <a:cubicBezTo>
                    <a:pt x="142" y="145"/>
                    <a:pt x="143" y="139"/>
                    <a:pt x="144" y="134"/>
                  </a:cubicBezTo>
                  <a:cubicBezTo>
                    <a:pt x="145" y="131"/>
                    <a:pt x="147" y="127"/>
                    <a:pt x="147" y="124"/>
                  </a:cubicBezTo>
                  <a:cubicBezTo>
                    <a:pt x="147" y="125"/>
                    <a:pt x="148" y="126"/>
                    <a:pt x="149" y="127"/>
                  </a:cubicBezTo>
                  <a:close/>
                  <a:moveTo>
                    <a:pt x="151" y="131"/>
                  </a:moveTo>
                  <a:cubicBezTo>
                    <a:pt x="150" y="132"/>
                    <a:pt x="149" y="134"/>
                    <a:pt x="149" y="136"/>
                  </a:cubicBezTo>
                  <a:cubicBezTo>
                    <a:pt x="149" y="134"/>
                    <a:pt x="149" y="131"/>
                    <a:pt x="150" y="129"/>
                  </a:cubicBezTo>
                  <a:cubicBezTo>
                    <a:pt x="150" y="129"/>
                    <a:pt x="150" y="129"/>
                    <a:pt x="150" y="130"/>
                  </a:cubicBezTo>
                  <a:cubicBezTo>
                    <a:pt x="150" y="130"/>
                    <a:pt x="150" y="130"/>
                    <a:pt x="151" y="131"/>
                  </a:cubicBezTo>
                  <a:close/>
                  <a:moveTo>
                    <a:pt x="152" y="136"/>
                  </a:moveTo>
                  <a:cubicBezTo>
                    <a:pt x="152" y="138"/>
                    <a:pt x="152" y="141"/>
                    <a:pt x="151" y="143"/>
                  </a:cubicBezTo>
                  <a:cubicBezTo>
                    <a:pt x="151" y="145"/>
                    <a:pt x="150" y="146"/>
                    <a:pt x="150" y="148"/>
                  </a:cubicBezTo>
                  <a:cubicBezTo>
                    <a:pt x="149" y="150"/>
                    <a:pt x="149" y="154"/>
                    <a:pt x="149" y="148"/>
                  </a:cubicBezTo>
                  <a:cubicBezTo>
                    <a:pt x="150" y="143"/>
                    <a:pt x="151" y="138"/>
                    <a:pt x="152" y="134"/>
                  </a:cubicBezTo>
                  <a:cubicBezTo>
                    <a:pt x="152" y="134"/>
                    <a:pt x="152" y="135"/>
                    <a:pt x="152" y="136"/>
                  </a:cubicBezTo>
                  <a:close/>
                  <a:moveTo>
                    <a:pt x="93" y="66"/>
                  </a:moveTo>
                  <a:cubicBezTo>
                    <a:pt x="91" y="70"/>
                    <a:pt x="88" y="75"/>
                    <a:pt x="85" y="78"/>
                  </a:cubicBezTo>
                  <a:cubicBezTo>
                    <a:pt x="88" y="74"/>
                    <a:pt x="89" y="69"/>
                    <a:pt x="91" y="64"/>
                  </a:cubicBezTo>
                  <a:cubicBezTo>
                    <a:pt x="91" y="65"/>
                    <a:pt x="91" y="65"/>
                    <a:pt x="92" y="65"/>
                  </a:cubicBezTo>
                  <a:cubicBezTo>
                    <a:pt x="92" y="66"/>
                    <a:pt x="93" y="66"/>
                    <a:pt x="93" y="66"/>
                  </a:cubicBezTo>
                  <a:close/>
                  <a:moveTo>
                    <a:pt x="7" y="6"/>
                  </a:moveTo>
                  <a:cubicBezTo>
                    <a:pt x="8" y="6"/>
                    <a:pt x="10" y="6"/>
                    <a:pt x="12" y="6"/>
                  </a:cubicBezTo>
                  <a:cubicBezTo>
                    <a:pt x="16" y="6"/>
                    <a:pt x="19" y="5"/>
                    <a:pt x="22" y="3"/>
                  </a:cubicBezTo>
                  <a:cubicBezTo>
                    <a:pt x="28" y="10"/>
                    <a:pt x="33" y="16"/>
                    <a:pt x="38" y="23"/>
                  </a:cubicBezTo>
                  <a:cubicBezTo>
                    <a:pt x="36" y="26"/>
                    <a:pt x="35" y="28"/>
                    <a:pt x="33" y="30"/>
                  </a:cubicBezTo>
                  <a:cubicBezTo>
                    <a:pt x="25" y="26"/>
                    <a:pt x="16" y="23"/>
                    <a:pt x="9" y="18"/>
                  </a:cubicBezTo>
                  <a:cubicBezTo>
                    <a:pt x="11" y="14"/>
                    <a:pt x="9" y="9"/>
                    <a:pt x="7" y="6"/>
                  </a:cubicBezTo>
                  <a:close/>
                  <a:moveTo>
                    <a:pt x="35" y="33"/>
                  </a:move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6" y="32"/>
                    <a:pt x="36" y="32"/>
                  </a:cubicBezTo>
                  <a:cubicBezTo>
                    <a:pt x="36" y="32"/>
                    <a:pt x="37" y="31"/>
                    <a:pt x="37" y="30"/>
                  </a:cubicBezTo>
                  <a:cubicBezTo>
                    <a:pt x="37" y="29"/>
                    <a:pt x="37" y="29"/>
                    <a:pt x="38" y="29"/>
                  </a:cubicBezTo>
                  <a:cubicBezTo>
                    <a:pt x="38" y="29"/>
                    <a:pt x="37" y="29"/>
                    <a:pt x="37" y="30"/>
                  </a:cubicBezTo>
                  <a:cubicBezTo>
                    <a:pt x="37" y="31"/>
                    <a:pt x="36" y="32"/>
                    <a:pt x="36" y="34"/>
                  </a:cubicBezTo>
                  <a:cubicBezTo>
                    <a:pt x="36" y="34"/>
                    <a:pt x="37" y="34"/>
                    <a:pt x="37" y="34"/>
                  </a:cubicBezTo>
                  <a:cubicBezTo>
                    <a:pt x="38" y="32"/>
                    <a:pt x="41" y="29"/>
                    <a:pt x="41" y="26"/>
                  </a:cubicBezTo>
                  <a:cubicBezTo>
                    <a:pt x="41" y="30"/>
                    <a:pt x="40" y="33"/>
                    <a:pt x="39" y="36"/>
                  </a:cubicBezTo>
                  <a:cubicBezTo>
                    <a:pt x="38" y="36"/>
                    <a:pt x="39" y="37"/>
                    <a:pt x="39" y="36"/>
                  </a:cubicBezTo>
                  <a:cubicBezTo>
                    <a:pt x="40" y="35"/>
                    <a:pt x="41" y="33"/>
                    <a:pt x="42" y="32"/>
                  </a:cubicBezTo>
                  <a:cubicBezTo>
                    <a:pt x="43" y="30"/>
                    <a:pt x="45" y="25"/>
                    <a:pt x="43" y="31"/>
                  </a:cubicBezTo>
                  <a:cubicBezTo>
                    <a:pt x="42" y="34"/>
                    <a:pt x="41" y="36"/>
                    <a:pt x="41" y="39"/>
                  </a:cubicBezTo>
                  <a:cubicBezTo>
                    <a:pt x="40" y="39"/>
                    <a:pt x="41" y="39"/>
                    <a:pt x="41" y="39"/>
                  </a:cubicBezTo>
                  <a:cubicBezTo>
                    <a:pt x="43" y="37"/>
                    <a:pt x="45" y="34"/>
                    <a:pt x="46" y="31"/>
                  </a:cubicBezTo>
                  <a:cubicBezTo>
                    <a:pt x="45" y="35"/>
                    <a:pt x="43" y="38"/>
                    <a:pt x="43" y="42"/>
                  </a:cubicBezTo>
                  <a:cubicBezTo>
                    <a:pt x="40" y="39"/>
                    <a:pt x="37" y="36"/>
                    <a:pt x="35" y="33"/>
                  </a:cubicBezTo>
                  <a:close/>
                  <a:moveTo>
                    <a:pt x="132" y="153"/>
                  </a:moveTo>
                  <a:cubicBezTo>
                    <a:pt x="132" y="153"/>
                    <a:pt x="132" y="153"/>
                    <a:pt x="132" y="153"/>
                  </a:cubicBezTo>
                  <a:cubicBezTo>
                    <a:pt x="134" y="147"/>
                    <a:pt x="136" y="142"/>
                    <a:pt x="138" y="136"/>
                  </a:cubicBezTo>
                  <a:cubicBezTo>
                    <a:pt x="139" y="133"/>
                    <a:pt x="140" y="129"/>
                    <a:pt x="141" y="126"/>
                  </a:cubicBezTo>
                  <a:cubicBezTo>
                    <a:pt x="141" y="124"/>
                    <a:pt x="142" y="122"/>
                    <a:pt x="142" y="121"/>
                  </a:cubicBezTo>
                  <a:cubicBezTo>
                    <a:pt x="143" y="119"/>
                    <a:pt x="143" y="118"/>
                    <a:pt x="143" y="120"/>
                  </a:cubicBezTo>
                  <a:cubicBezTo>
                    <a:pt x="143" y="131"/>
                    <a:pt x="138" y="141"/>
                    <a:pt x="136" y="152"/>
                  </a:cubicBezTo>
                  <a:cubicBezTo>
                    <a:pt x="136" y="152"/>
                    <a:pt x="136" y="152"/>
                    <a:pt x="136" y="153"/>
                  </a:cubicBezTo>
                  <a:cubicBezTo>
                    <a:pt x="136" y="153"/>
                    <a:pt x="136" y="154"/>
                    <a:pt x="136" y="155"/>
                  </a:cubicBezTo>
                  <a:cubicBezTo>
                    <a:pt x="136" y="155"/>
                    <a:pt x="136" y="155"/>
                    <a:pt x="136" y="155"/>
                  </a:cubicBezTo>
                  <a:cubicBezTo>
                    <a:pt x="135" y="154"/>
                    <a:pt x="133" y="154"/>
                    <a:pt x="132" y="153"/>
                  </a:cubicBezTo>
                  <a:close/>
                  <a:moveTo>
                    <a:pt x="142" y="155"/>
                  </a:moveTo>
                  <a:cubicBezTo>
                    <a:pt x="140" y="155"/>
                    <a:pt x="138" y="155"/>
                    <a:pt x="137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49"/>
                    <a:pt x="140" y="143"/>
                    <a:pt x="142" y="138"/>
                  </a:cubicBezTo>
                  <a:cubicBezTo>
                    <a:pt x="142" y="135"/>
                    <a:pt x="143" y="133"/>
                    <a:pt x="144" y="131"/>
                  </a:cubicBezTo>
                  <a:cubicBezTo>
                    <a:pt x="144" y="130"/>
                    <a:pt x="145" y="128"/>
                    <a:pt x="145" y="127"/>
                  </a:cubicBezTo>
                  <a:cubicBezTo>
                    <a:pt x="145" y="127"/>
                    <a:pt x="146" y="122"/>
                    <a:pt x="146" y="125"/>
                  </a:cubicBezTo>
                  <a:cubicBezTo>
                    <a:pt x="146" y="129"/>
                    <a:pt x="144" y="132"/>
                    <a:pt x="143" y="136"/>
                  </a:cubicBezTo>
                  <a:cubicBezTo>
                    <a:pt x="142" y="142"/>
                    <a:pt x="141" y="148"/>
                    <a:pt x="140" y="154"/>
                  </a:cubicBezTo>
                  <a:cubicBezTo>
                    <a:pt x="140" y="154"/>
                    <a:pt x="140" y="154"/>
                    <a:pt x="141" y="154"/>
                  </a:cubicBezTo>
                  <a:cubicBezTo>
                    <a:pt x="145" y="145"/>
                    <a:pt x="146" y="136"/>
                    <a:pt x="149" y="128"/>
                  </a:cubicBezTo>
                  <a:cubicBezTo>
                    <a:pt x="149" y="128"/>
                    <a:pt x="149" y="128"/>
                    <a:pt x="149" y="128"/>
                  </a:cubicBezTo>
                  <a:cubicBezTo>
                    <a:pt x="148" y="131"/>
                    <a:pt x="148" y="136"/>
                    <a:pt x="147" y="139"/>
                  </a:cubicBezTo>
                  <a:cubicBezTo>
                    <a:pt x="147" y="143"/>
                    <a:pt x="146" y="146"/>
                    <a:pt x="145" y="149"/>
                  </a:cubicBezTo>
                  <a:cubicBezTo>
                    <a:pt x="144" y="150"/>
                    <a:pt x="144" y="151"/>
                    <a:pt x="144" y="152"/>
                  </a:cubicBezTo>
                  <a:cubicBezTo>
                    <a:pt x="144" y="152"/>
                    <a:pt x="144" y="153"/>
                    <a:pt x="144" y="153"/>
                  </a:cubicBezTo>
                  <a:cubicBezTo>
                    <a:pt x="144" y="154"/>
                    <a:pt x="144" y="154"/>
                    <a:pt x="145" y="153"/>
                  </a:cubicBezTo>
                  <a:cubicBezTo>
                    <a:pt x="147" y="146"/>
                    <a:pt x="148" y="139"/>
                    <a:pt x="151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5"/>
                    <a:pt x="151" y="136"/>
                  </a:cubicBezTo>
                  <a:cubicBezTo>
                    <a:pt x="150" y="138"/>
                    <a:pt x="150" y="140"/>
                    <a:pt x="150" y="142"/>
                  </a:cubicBezTo>
                  <a:cubicBezTo>
                    <a:pt x="149" y="145"/>
                    <a:pt x="148" y="149"/>
                    <a:pt x="149" y="152"/>
                  </a:cubicBezTo>
                  <a:cubicBezTo>
                    <a:pt x="149" y="153"/>
                    <a:pt x="149" y="153"/>
                    <a:pt x="149" y="152"/>
                  </a:cubicBezTo>
                  <a:cubicBezTo>
                    <a:pt x="150" y="147"/>
                    <a:pt x="152" y="143"/>
                    <a:pt x="153" y="137"/>
                  </a:cubicBezTo>
                  <a:cubicBezTo>
                    <a:pt x="155" y="146"/>
                    <a:pt x="153" y="154"/>
                    <a:pt x="142" y="1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107"/>
            <p:cNvSpPr>
              <a:spLocks/>
            </p:cNvSpPr>
            <p:nvPr/>
          </p:nvSpPr>
          <p:spPr bwMode="auto">
            <a:xfrm>
              <a:off x="8039100" y="4876800"/>
              <a:ext cx="36513" cy="33338"/>
            </a:xfrm>
            <a:custGeom>
              <a:avLst/>
              <a:gdLst>
                <a:gd name="T0" fmla="*/ 7 w 10"/>
                <a:gd name="T1" fmla="*/ 8 h 9"/>
                <a:gd name="T2" fmla="*/ 9 w 10"/>
                <a:gd name="T3" fmla="*/ 5 h 9"/>
                <a:gd name="T4" fmla="*/ 3 w 10"/>
                <a:gd name="T5" fmla="*/ 1 h 9"/>
                <a:gd name="T6" fmla="*/ 2 w 10"/>
                <a:gd name="T7" fmla="*/ 4 h 9"/>
                <a:gd name="T8" fmla="*/ 7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7" y="8"/>
                  </a:moveTo>
                  <a:cubicBezTo>
                    <a:pt x="8" y="9"/>
                    <a:pt x="10" y="7"/>
                    <a:pt x="9" y="5"/>
                  </a:cubicBezTo>
                  <a:cubicBezTo>
                    <a:pt x="7" y="4"/>
                    <a:pt x="6" y="2"/>
                    <a:pt x="3" y="1"/>
                  </a:cubicBezTo>
                  <a:cubicBezTo>
                    <a:pt x="2" y="0"/>
                    <a:pt x="0" y="3"/>
                    <a:pt x="2" y="4"/>
                  </a:cubicBezTo>
                  <a:cubicBezTo>
                    <a:pt x="4" y="4"/>
                    <a:pt x="5" y="6"/>
                    <a:pt x="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108"/>
            <p:cNvSpPr>
              <a:spLocks noEditPoints="1"/>
            </p:cNvSpPr>
            <p:nvPr/>
          </p:nvSpPr>
          <p:spPr bwMode="auto">
            <a:xfrm>
              <a:off x="10110788" y="2705100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1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3 w 55"/>
                <a:gd name="T71" fmla="*/ 15 h 64"/>
                <a:gd name="T72" fmla="*/ 5 w 55"/>
                <a:gd name="T73" fmla="*/ 20 h 64"/>
                <a:gd name="T74" fmla="*/ 5 w 55"/>
                <a:gd name="T75" fmla="*/ 15 h 64"/>
                <a:gd name="T76" fmla="*/ 16 w 55"/>
                <a:gd name="T77" fmla="*/ 8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6 h 64"/>
                <a:gd name="T110" fmla="*/ 18 w 55"/>
                <a:gd name="T111" fmla="*/ 7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1" y="11"/>
                    <a:pt x="27" y="18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4"/>
                    <a:pt x="6" y="31"/>
                  </a:cubicBezTo>
                  <a:cubicBezTo>
                    <a:pt x="11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2"/>
                    <a:pt x="49" y="31"/>
                  </a:cubicBezTo>
                  <a:cubicBezTo>
                    <a:pt x="52" y="25"/>
                    <a:pt x="55" y="17"/>
                    <a:pt x="55" y="10"/>
                  </a:cubicBezTo>
                  <a:close/>
                  <a:moveTo>
                    <a:pt x="26" y="60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9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5" y="56"/>
                    <a:pt x="26" y="54"/>
                    <a:pt x="26" y="54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2"/>
                    <a:pt x="27" y="54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9"/>
                  </a:cubicBezTo>
                  <a:cubicBezTo>
                    <a:pt x="25" y="58"/>
                    <a:pt x="25" y="57"/>
                    <a:pt x="24" y="57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6"/>
                    <a:pt x="35" y="46"/>
                    <a:pt x="35" y="46"/>
                  </a:cubicBezTo>
                  <a:cubicBezTo>
                    <a:pt x="36" y="46"/>
                    <a:pt x="36" y="45"/>
                    <a:pt x="37" y="44"/>
                  </a:cubicBezTo>
                  <a:cubicBezTo>
                    <a:pt x="37" y="45"/>
                    <a:pt x="37" y="45"/>
                    <a:pt x="36" y="45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50"/>
                    <a:pt x="34" y="46"/>
                    <a:pt x="39" y="41"/>
                  </a:cubicBezTo>
                  <a:cubicBezTo>
                    <a:pt x="39" y="41"/>
                    <a:pt x="39" y="42"/>
                    <a:pt x="39" y="42"/>
                  </a:cubicBezTo>
                  <a:cubicBezTo>
                    <a:pt x="34" y="46"/>
                    <a:pt x="28" y="51"/>
                    <a:pt x="24" y="56"/>
                  </a:cubicBezTo>
                  <a:close/>
                  <a:moveTo>
                    <a:pt x="21" y="51"/>
                  </a:moveTo>
                  <a:cubicBezTo>
                    <a:pt x="24" y="50"/>
                    <a:pt x="26" y="49"/>
                    <a:pt x="29" y="47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2" y="52"/>
                    <a:pt x="21" y="52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6"/>
                    <a:pt x="35" y="39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6"/>
                    <a:pt x="37" y="39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20" y="49"/>
                    <a:pt x="19" y="48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6"/>
                  </a:cubicBezTo>
                  <a:close/>
                  <a:moveTo>
                    <a:pt x="15" y="41"/>
                  </a:moveTo>
                  <a:cubicBezTo>
                    <a:pt x="15" y="42"/>
                    <a:pt x="15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1"/>
                    <a:pt x="33" y="31"/>
                    <a:pt x="33" y="32"/>
                  </a:cubicBezTo>
                  <a:cubicBezTo>
                    <a:pt x="27" y="36"/>
                    <a:pt x="22" y="40"/>
                    <a:pt x="17" y="45"/>
                  </a:cubicBezTo>
                  <a:cubicBezTo>
                    <a:pt x="16" y="44"/>
                    <a:pt x="16" y="43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1"/>
                    <a:pt x="46" y="17"/>
                    <a:pt x="50" y="15"/>
                  </a:cubicBezTo>
                  <a:cubicBezTo>
                    <a:pt x="50" y="15"/>
                    <a:pt x="50" y="15"/>
                    <a:pt x="51" y="14"/>
                  </a:cubicBezTo>
                  <a:cubicBezTo>
                    <a:pt x="51" y="14"/>
                    <a:pt x="51" y="14"/>
                    <a:pt x="52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7"/>
                    <a:pt x="51" y="18"/>
                  </a:cubicBezTo>
                  <a:cubicBezTo>
                    <a:pt x="44" y="21"/>
                    <a:pt x="40" y="27"/>
                    <a:pt x="34" y="30"/>
                  </a:cubicBezTo>
                  <a:cubicBezTo>
                    <a:pt x="30" y="32"/>
                    <a:pt x="27" y="35"/>
                    <a:pt x="23" y="37"/>
                  </a:cubicBezTo>
                  <a:cubicBezTo>
                    <a:pt x="21" y="38"/>
                    <a:pt x="20" y="39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30"/>
                  </a:cubicBezTo>
                  <a:cubicBezTo>
                    <a:pt x="24" y="31"/>
                    <a:pt x="20" y="33"/>
                    <a:pt x="17" y="35"/>
                  </a:cubicBezTo>
                  <a:cubicBezTo>
                    <a:pt x="18" y="34"/>
                    <a:pt x="20" y="33"/>
                    <a:pt x="21" y="32"/>
                  </a:cubicBezTo>
                  <a:cubicBezTo>
                    <a:pt x="30" y="24"/>
                    <a:pt x="43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8" y="18"/>
                    <a:pt x="41" y="16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5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2" y="37"/>
                    <a:pt x="29" y="39"/>
                    <a:pt x="26" y="41"/>
                  </a:cubicBezTo>
                  <a:cubicBezTo>
                    <a:pt x="24" y="42"/>
                    <a:pt x="20" y="43"/>
                    <a:pt x="18" y="45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4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9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6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8"/>
                  </a:cubicBezTo>
                  <a:cubicBezTo>
                    <a:pt x="25" y="49"/>
                    <a:pt x="23" y="50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9" y="43"/>
                    <a:pt x="26" y="45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40" y="35"/>
                    <a:pt x="47" y="28"/>
                  </a:cubicBezTo>
                  <a:cubicBezTo>
                    <a:pt x="46" y="29"/>
                    <a:pt x="46" y="30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1"/>
                    <a:pt x="17" y="31"/>
                    <a:pt x="17" y="31"/>
                  </a:cubicBezTo>
                  <a:cubicBezTo>
                    <a:pt x="19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1"/>
                    <a:pt x="48" y="5"/>
                  </a:cubicBezTo>
                  <a:cubicBezTo>
                    <a:pt x="48" y="6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4"/>
                    <a:pt x="14" y="33"/>
                  </a:cubicBezTo>
                  <a:cubicBezTo>
                    <a:pt x="13" y="34"/>
                    <a:pt x="12" y="35"/>
                    <a:pt x="12" y="35"/>
                  </a:cubicBezTo>
                  <a:cubicBezTo>
                    <a:pt x="12" y="35"/>
                    <a:pt x="12" y="35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8"/>
                    <a:pt x="24" y="15"/>
                    <a:pt x="21" y="18"/>
                  </a:cubicBezTo>
                  <a:cubicBezTo>
                    <a:pt x="20" y="19"/>
                    <a:pt x="19" y="20"/>
                    <a:pt x="18" y="22"/>
                  </a:cubicBezTo>
                  <a:cubicBezTo>
                    <a:pt x="15" y="24"/>
                    <a:pt x="12" y="27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1"/>
                    <a:pt x="15" y="17"/>
                    <a:pt x="20" y="14"/>
                  </a:cubicBezTo>
                  <a:cubicBezTo>
                    <a:pt x="23" y="12"/>
                    <a:pt x="19" y="16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20"/>
                  </a:moveTo>
                  <a:cubicBezTo>
                    <a:pt x="8" y="18"/>
                    <a:pt x="10" y="17"/>
                    <a:pt x="13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5" y="16"/>
                    <a:pt x="10" y="19"/>
                    <a:pt x="6" y="22"/>
                  </a:cubicBezTo>
                  <a:cubicBezTo>
                    <a:pt x="6" y="21"/>
                    <a:pt x="5" y="20"/>
                    <a:pt x="5" y="20"/>
                  </a:cubicBezTo>
                  <a:close/>
                  <a:moveTo>
                    <a:pt x="5" y="13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3"/>
                    <a:pt x="5" y="15"/>
                  </a:cubicBezTo>
                  <a:cubicBezTo>
                    <a:pt x="5" y="14"/>
                    <a:pt x="5" y="13"/>
                    <a:pt x="5" y="13"/>
                  </a:cubicBezTo>
                  <a:close/>
                  <a:moveTo>
                    <a:pt x="5" y="18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5"/>
                    <a:pt x="15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5"/>
                    <a:pt x="7" y="27"/>
                    <a:pt x="10" y="25"/>
                  </a:cubicBezTo>
                  <a:cubicBezTo>
                    <a:pt x="11" y="23"/>
                    <a:pt x="13" y="22"/>
                    <a:pt x="14" y="21"/>
                  </a:cubicBezTo>
                  <a:cubicBezTo>
                    <a:pt x="17" y="19"/>
                    <a:pt x="20" y="16"/>
                    <a:pt x="22" y="13"/>
                  </a:cubicBezTo>
                  <a:cubicBezTo>
                    <a:pt x="23" y="14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20" y="21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5"/>
                    <a:pt x="22" y="25"/>
                    <a:pt x="21" y="26"/>
                  </a:cubicBezTo>
                  <a:cubicBezTo>
                    <a:pt x="19" y="28"/>
                    <a:pt x="18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1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7" y="23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30" y="20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4"/>
                    <a:pt x="40" y="12"/>
                    <a:pt x="41" y="10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10"/>
                    <a:pt x="43" y="11"/>
                  </a:cubicBezTo>
                  <a:cubicBezTo>
                    <a:pt x="41" y="13"/>
                    <a:pt x="38" y="15"/>
                    <a:pt x="35" y="17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30" y="20"/>
                  </a:cubicBezTo>
                  <a:close/>
                  <a:moveTo>
                    <a:pt x="43" y="6"/>
                  </a:moveTo>
                  <a:cubicBezTo>
                    <a:pt x="43" y="5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9"/>
                    <a:pt x="38" y="11"/>
                    <a:pt x="35" y="13"/>
                  </a:cubicBezTo>
                  <a:cubicBezTo>
                    <a:pt x="34" y="14"/>
                    <a:pt x="33" y="14"/>
                    <a:pt x="32" y="15"/>
                  </a:cubicBezTo>
                  <a:cubicBezTo>
                    <a:pt x="32" y="15"/>
                    <a:pt x="33" y="14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2"/>
                  </a:cubicBezTo>
                  <a:cubicBezTo>
                    <a:pt x="35" y="10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5" y="19"/>
                  </a:cubicBezTo>
                  <a:cubicBezTo>
                    <a:pt x="10" y="16"/>
                    <a:pt x="15" y="12"/>
                    <a:pt x="18" y="7"/>
                  </a:cubicBezTo>
                  <a:cubicBezTo>
                    <a:pt x="19" y="8"/>
                    <a:pt x="19" y="8"/>
                    <a:pt x="20" y="9"/>
                  </a:cubicBezTo>
                  <a:close/>
                  <a:moveTo>
                    <a:pt x="18" y="7"/>
                  </a:moveTo>
                  <a:cubicBezTo>
                    <a:pt x="13" y="9"/>
                    <a:pt x="9" y="13"/>
                    <a:pt x="5" y="16"/>
                  </a:cubicBezTo>
                  <a:cubicBezTo>
                    <a:pt x="7" y="15"/>
                    <a:pt x="9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9"/>
                    <a:pt x="5" y="12"/>
                  </a:cubicBezTo>
                  <a:cubicBezTo>
                    <a:pt x="5" y="7"/>
                    <a:pt x="8" y="3"/>
                    <a:pt x="14" y="5"/>
                  </a:cubicBezTo>
                  <a:close/>
                  <a:moveTo>
                    <a:pt x="12" y="36"/>
                  </a:moveTo>
                  <a:cubicBezTo>
                    <a:pt x="15" y="35"/>
                    <a:pt x="18" y="34"/>
                    <a:pt x="20" y="32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4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4" y="40"/>
                    <a:pt x="14" y="39"/>
                  </a:cubicBezTo>
                  <a:cubicBezTo>
                    <a:pt x="14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109"/>
            <p:cNvSpPr>
              <a:spLocks noEditPoints="1"/>
            </p:cNvSpPr>
            <p:nvPr/>
          </p:nvSpPr>
          <p:spPr bwMode="auto">
            <a:xfrm>
              <a:off x="11376025" y="3389313"/>
              <a:ext cx="206375" cy="239713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1 h 64"/>
                <a:gd name="T10" fmla="*/ 35 w 55"/>
                <a:gd name="T11" fmla="*/ 47 h 64"/>
                <a:gd name="T12" fmla="*/ 36 w 55"/>
                <a:gd name="T13" fmla="*/ 45 h 64"/>
                <a:gd name="T14" fmla="*/ 24 w 55"/>
                <a:gd name="T15" fmla="*/ 55 h 64"/>
                <a:gd name="T16" fmla="*/ 24 w 55"/>
                <a:gd name="T17" fmla="*/ 55 h 64"/>
                <a:gd name="T18" fmla="*/ 21 w 55"/>
                <a:gd name="T19" fmla="*/ 51 h 64"/>
                <a:gd name="T20" fmla="*/ 34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3 h 64"/>
                <a:gd name="T36" fmla="*/ 21 w 55"/>
                <a:gd name="T37" fmla="*/ 32 h 64"/>
                <a:gd name="T38" fmla="*/ 49 w 55"/>
                <a:gd name="T39" fmla="*/ 8 h 64"/>
                <a:gd name="T40" fmla="*/ 26 w 55"/>
                <a:gd name="T41" fmla="*/ 40 h 64"/>
                <a:gd name="T42" fmla="*/ 48 w 55"/>
                <a:gd name="T43" fmla="*/ 26 h 64"/>
                <a:gd name="T44" fmla="*/ 34 w 55"/>
                <a:gd name="T45" fmla="*/ 43 h 64"/>
                <a:gd name="T46" fmla="*/ 43 w 55"/>
                <a:gd name="T47" fmla="*/ 35 h 64"/>
                <a:gd name="T48" fmla="*/ 21 w 55"/>
                <a:gd name="T49" fmla="*/ 50 h 64"/>
                <a:gd name="T50" fmla="*/ 46 w 55"/>
                <a:gd name="T51" fmla="*/ 30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1 h 64"/>
                <a:gd name="T58" fmla="*/ 48 w 55"/>
                <a:gd name="T59" fmla="*/ 5 h 64"/>
                <a:gd name="T60" fmla="*/ 12 w 55"/>
                <a:gd name="T61" fmla="*/ 35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5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6 w 55"/>
                <a:gd name="T77" fmla="*/ 8 h 64"/>
                <a:gd name="T78" fmla="*/ 22 w 55"/>
                <a:gd name="T79" fmla="*/ 12 h 64"/>
                <a:gd name="T80" fmla="*/ 20 w 55"/>
                <a:gd name="T81" fmla="*/ 10 h 64"/>
                <a:gd name="T82" fmla="*/ 10 w 55"/>
                <a:gd name="T83" fmla="*/ 24 h 64"/>
                <a:gd name="T84" fmla="*/ 25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5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1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5" y="62"/>
                  </a:cubicBezTo>
                  <a:cubicBezTo>
                    <a:pt x="25" y="62"/>
                    <a:pt x="25" y="63"/>
                    <a:pt x="25" y="63"/>
                  </a:cubicBezTo>
                  <a:cubicBezTo>
                    <a:pt x="26" y="64"/>
                    <a:pt x="27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1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30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8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1"/>
                  </a:cubicBezTo>
                  <a:cubicBezTo>
                    <a:pt x="28" y="52"/>
                    <a:pt x="27" y="54"/>
                    <a:pt x="25" y="55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6" y="58"/>
                  </a:cubicBezTo>
                  <a:cubicBezTo>
                    <a:pt x="25" y="58"/>
                    <a:pt x="25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6" y="45"/>
                    <a:pt x="36" y="45"/>
                    <a:pt x="37" y="44"/>
                  </a:cubicBezTo>
                  <a:cubicBezTo>
                    <a:pt x="37" y="44"/>
                    <a:pt x="37" y="45"/>
                    <a:pt x="36" y="45"/>
                  </a:cubicBezTo>
                  <a:close/>
                  <a:moveTo>
                    <a:pt x="24" y="55"/>
                  </a:moveTo>
                  <a:cubicBezTo>
                    <a:pt x="23" y="55"/>
                    <a:pt x="23" y="54"/>
                    <a:pt x="22" y="53"/>
                  </a:cubicBezTo>
                  <a:cubicBezTo>
                    <a:pt x="28" y="49"/>
                    <a:pt x="34" y="46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8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9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4" y="41"/>
                  </a:cubicBezTo>
                  <a:cubicBezTo>
                    <a:pt x="29" y="44"/>
                    <a:pt x="25" y="47"/>
                    <a:pt x="20" y="50"/>
                  </a:cubicBezTo>
                  <a:cubicBezTo>
                    <a:pt x="20" y="50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3"/>
                    <a:pt x="30" y="39"/>
                    <a:pt x="36" y="35"/>
                  </a:cubicBezTo>
                  <a:cubicBezTo>
                    <a:pt x="38" y="34"/>
                    <a:pt x="40" y="33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7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6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4"/>
                    <a:pt x="16" y="42"/>
                    <a:pt x="15" y="41"/>
                  </a:cubicBezTo>
                  <a:close/>
                  <a:moveTo>
                    <a:pt x="39" y="23"/>
                  </a:moveTo>
                  <a:cubicBezTo>
                    <a:pt x="42" y="20"/>
                    <a:pt x="46" y="17"/>
                    <a:pt x="50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1"/>
                    <a:pt x="40" y="26"/>
                    <a:pt x="34" y="30"/>
                  </a:cubicBezTo>
                  <a:cubicBezTo>
                    <a:pt x="30" y="32"/>
                    <a:pt x="27" y="34"/>
                    <a:pt x="23" y="37"/>
                  </a:cubicBezTo>
                  <a:cubicBezTo>
                    <a:pt x="21" y="38"/>
                    <a:pt x="20" y="38"/>
                    <a:pt x="18" y="39"/>
                  </a:cubicBezTo>
                  <a:cubicBezTo>
                    <a:pt x="15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4"/>
                    <a:pt x="39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4"/>
                    <a:pt x="31" y="27"/>
                    <a:pt x="27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1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1" y="15"/>
                  </a:cubicBezTo>
                  <a:cubicBezTo>
                    <a:pt x="43" y="13"/>
                    <a:pt x="47" y="10"/>
                    <a:pt x="49" y="8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4" y="35"/>
                  </a:cubicBezTo>
                  <a:cubicBezTo>
                    <a:pt x="31" y="37"/>
                    <a:pt x="29" y="39"/>
                    <a:pt x="26" y="40"/>
                  </a:cubicBezTo>
                  <a:cubicBezTo>
                    <a:pt x="24" y="42"/>
                    <a:pt x="20" y="43"/>
                    <a:pt x="18" y="44"/>
                  </a:cubicBezTo>
                  <a:cubicBezTo>
                    <a:pt x="24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5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30" y="47"/>
                    <a:pt x="32" y="45"/>
                    <a:pt x="34" y="43"/>
                  </a:cubicBezTo>
                  <a:cubicBezTo>
                    <a:pt x="37" y="41"/>
                    <a:pt x="39" y="39"/>
                    <a:pt x="42" y="37"/>
                  </a:cubicBezTo>
                  <a:cubicBezTo>
                    <a:pt x="41" y="38"/>
                    <a:pt x="41" y="38"/>
                    <a:pt x="40" y="39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2" y="44"/>
                    <a:pt x="29" y="46"/>
                    <a:pt x="26" y="47"/>
                  </a:cubicBezTo>
                  <a:cubicBezTo>
                    <a:pt x="24" y="48"/>
                    <a:pt x="23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3" y="42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6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4" y="46"/>
                    <a:pt x="19" y="48"/>
                    <a:pt x="19" y="48"/>
                  </a:cubicBezTo>
                  <a:cubicBezTo>
                    <a:pt x="20" y="46"/>
                    <a:pt x="22" y="45"/>
                    <a:pt x="23" y="44"/>
                  </a:cubicBezTo>
                  <a:cubicBezTo>
                    <a:pt x="31" y="38"/>
                    <a:pt x="39" y="35"/>
                    <a:pt x="47" y="28"/>
                  </a:cubicBezTo>
                  <a:cubicBezTo>
                    <a:pt x="46" y="29"/>
                    <a:pt x="46" y="29"/>
                    <a:pt x="46" y="30"/>
                  </a:cubicBezTo>
                  <a:close/>
                  <a:moveTo>
                    <a:pt x="50" y="7"/>
                  </a:moveTo>
                  <a:cubicBezTo>
                    <a:pt x="43" y="12"/>
                    <a:pt x="37" y="18"/>
                    <a:pt x="30" y="24"/>
                  </a:cubicBezTo>
                  <a:cubicBezTo>
                    <a:pt x="26" y="27"/>
                    <a:pt x="22" y="30"/>
                    <a:pt x="18" y="32"/>
                  </a:cubicBezTo>
                  <a:cubicBezTo>
                    <a:pt x="16" y="33"/>
                    <a:pt x="15" y="34"/>
                    <a:pt x="13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7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6" y="17"/>
                  </a:cubicBezTo>
                  <a:cubicBezTo>
                    <a:pt x="40" y="14"/>
                    <a:pt x="45" y="10"/>
                    <a:pt x="48" y="5"/>
                  </a:cubicBezTo>
                  <a:cubicBezTo>
                    <a:pt x="48" y="5"/>
                    <a:pt x="49" y="6"/>
                    <a:pt x="50" y="7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2" y="35"/>
                    <a:pt x="12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3" y="21"/>
                    <a:pt x="24" y="20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8"/>
                  </a:cubicBezTo>
                  <a:cubicBezTo>
                    <a:pt x="21" y="17"/>
                    <a:pt x="24" y="15"/>
                    <a:pt x="21" y="18"/>
                  </a:cubicBezTo>
                  <a:cubicBezTo>
                    <a:pt x="20" y="19"/>
                    <a:pt x="19" y="20"/>
                    <a:pt x="17" y="21"/>
                  </a:cubicBezTo>
                  <a:cubicBezTo>
                    <a:pt x="15" y="24"/>
                    <a:pt x="12" y="27"/>
                    <a:pt x="9" y="29"/>
                  </a:cubicBezTo>
                  <a:cubicBezTo>
                    <a:pt x="9" y="28"/>
                    <a:pt x="8" y="28"/>
                    <a:pt x="8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9" y="16"/>
                  </a:cubicBezTo>
                  <a:cubicBezTo>
                    <a:pt x="17" y="17"/>
                    <a:pt x="16" y="18"/>
                    <a:pt x="15" y="19"/>
                  </a:cubicBezTo>
                  <a:cubicBezTo>
                    <a:pt x="12" y="21"/>
                    <a:pt x="10" y="23"/>
                    <a:pt x="7" y="26"/>
                  </a:cubicBezTo>
                  <a:cubicBezTo>
                    <a:pt x="7" y="25"/>
                    <a:pt x="7" y="24"/>
                    <a:pt x="6" y="23"/>
                  </a:cubicBezTo>
                  <a:close/>
                  <a:moveTo>
                    <a:pt x="5" y="19"/>
                  </a:moveTo>
                  <a:cubicBezTo>
                    <a:pt x="8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8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6" y="21"/>
                    <a:pt x="5" y="20"/>
                    <a:pt x="5" y="19"/>
                  </a:cubicBezTo>
                  <a:close/>
                  <a:moveTo>
                    <a:pt x="5" y="12"/>
                  </a:moveTo>
                  <a:cubicBezTo>
                    <a:pt x="6" y="11"/>
                    <a:pt x="8" y="10"/>
                    <a:pt x="9" y="9"/>
                  </a:cubicBezTo>
                  <a:cubicBezTo>
                    <a:pt x="12" y="7"/>
                    <a:pt x="16" y="4"/>
                    <a:pt x="11" y="9"/>
                  </a:cubicBezTo>
                  <a:cubicBezTo>
                    <a:pt x="9" y="11"/>
                    <a:pt x="7" y="12"/>
                    <a:pt x="4" y="15"/>
                  </a:cubicBezTo>
                  <a:cubicBezTo>
                    <a:pt x="4" y="14"/>
                    <a:pt x="4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5"/>
                    <a:pt x="8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8"/>
                    <a:pt x="17" y="15"/>
                    <a:pt x="20" y="10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10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7" y="18"/>
                    <a:pt x="20" y="16"/>
                    <a:pt x="22" y="13"/>
                  </a:cubicBezTo>
                  <a:cubicBezTo>
                    <a:pt x="23" y="14"/>
                    <a:pt x="23" y="15"/>
                    <a:pt x="23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29"/>
                  </a:cubicBezTo>
                  <a:cubicBezTo>
                    <a:pt x="15" y="26"/>
                    <a:pt x="19" y="20"/>
                    <a:pt x="24" y="16"/>
                  </a:cubicBezTo>
                  <a:cubicBezTo>
                    <a:pt x="24" y="17"/>
                    <a:pt x="24" y="18"/>
                    <a:pt x="25" y="19"/>
                  </a:cubicBezTo>
                  <a:close/>
                  <a:moveTo>
                    <a:pt x="25" y="20"/>
                  </a:moveTo>
                  <a:cubicBezTo>
                    <a:pt x="26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6" y="31"/>
                  </a:cubicBezTo>
                  <a:cubicBezTo>
                    <a:pt x="15" y="31"/>
                    <a:pt x="15" y="32"/>
                    <a:pt x="14" y="32"/>
                  </a:cubicBezTo>
                  <a:cubicBezTo>
                    <a:pt x="13" y="33"/>
                    <a:pt x="10" y="35"/>
                    <a:pt x="13" y="32"/>
                  </a:cubicBezTo>
                  <a:cubicBezTo>
                    <a:pt x="17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40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1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7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8" y="13"/>
                    <a:pt x="40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3" y="11"/>
                  </a:cubicBezTo>
                  <a:cubicBezTo>
                    <a:pt x="40" y="13"/>
                    <a:pt x="38" y="15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3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5" y="5"/>
                    <a:pt x="44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3" y="5"/>
                  </a:cubicBezTo>
                  <a:close/>
                  <a:moveTo>
                    <a:pt x="40" y="6"/>
                  </a:moveTo>
                  <a:cubicBezTo>
                    <a:pt x="38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5" y="12"/>
                    <a:pt x="18" y="7"/>
                  </a:cubicBezTo>
                  <a:cubicBezTo>
                    <a:pt x="19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3" y="8"/>
                    <a:pt x="9" y="13"/>
                    <a:pt x="5" y="15"/>
                  </a:cubicBezTo>
                  <a:cubicBezTo>
                    <a:pt x="7" y="14"/>
                    <a:pt x="8" y="12"/>
                    <a:pt x="10" y="11"/>
                  </a:cubicBezTo>
                  <a:cubicBezTo>
                    <a:pt x="12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7" y="6"/>
                  </a:cubicBezTo>
                  <a:close/>
                  <a:moveTo>
                    <a:pt x="14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5" y="38"/>
                  </a:cubicBezTo>
                  <a:cubicBezTo>
                    <a:pt x="21" y="33"/>
                    <a:pt x="28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110"/>
            <p:cNvSpPr>
              <a:spLocks noEditPoints="1"/>
            </p:cNvSpPr>
            <p:nvPr/>
          </p:nvSpPr>
          <p:spPr bwMode="auto">
            <a:xfrm>
              <a:off x="7527925" y="4849813"/>
              <a:ext cx="206375" cy="241300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6 w 55"/>
                <a:gd name="T13" fmla="*/ 46 h 64"/>
                <a:gd name="T14" fmla="*/ 23 w 55"/>
                <a:gd name="T15" fmla="*/ 56 h 64"/>
                <a:gd name="T16" fmla="*/ 23 w 55"/>
                <a:gd name="T17" fmla="*/ 56 h 64"/>
                <a:gd name="T18" fmla="*/ 21 w 55"/>
                <a:gd name="T19" fmla="*/ 52 h 64"/>
                <a:gd name="T20" fmla="*/ 33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0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1 w 55"/>
                <a:gd name="T35" fmla="*/ 13 h 64"/>
                <a:gd name="T36" fmla="*/ 20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7 w 55"/>
                <a:gd name="T43" fmla="*/ 27 h 64"/>
                <a:gd name="T44" fmla="*/ 34 w 55"/>
                <a:gd name="T45" fmla="*/ 43 h 64"/>
                <a:gd name="T46" fmla="*/ 42 w 55"/>
                <a:gd name="T47" fmla="*/ 36 h 64"/>
                <a:gd name="T48" fmla="*/ 21 w 55"/>
                <a:gd name="T49" fmla="*/ 51 h 64"/>
                <a:gd name="T50" fmla="*/ 45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7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8 h 64"/>
                <a:gd name="T66" fmla="*/ 8 w 55"/>
                <a:gd name="T67" fmla="*/ 27 h 64"/>
                <a:gd name="T68" fmla="*/ 14 w 55"/>
                <a:gd name="T69" fmla="*/ 20 h 64"/>
                <a:gd name="T70" fmla="*/ 12 w 55"/>
                <a:gd name="T71" fmla="*/ 15 h 64"/>
                <a:gd name="T72" fmla="*/ 5 w 55"/>
                <a:gd name="T73" fmla="*/ 20 h 64"/>
                <a:gd name="T74" fmla="*/ 4 w 55"/>
                <a:gd name="T75" fmla="*/ 15 h 64"/>
                <a:gd name="T76" fmla="*/ 15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1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7 w 55"/>
                <a:gd name="T95" fmla="*/ 22 h 64"/>
                <a:gd name="T96" fmla="*/ 35 w 55"/>
                <a:gd name="T97" fmla="*/ 16 h 64"/>
                <a:gd name="T98" fmla="*/ 46 w 55"/>
                <a:gd name="T99" fmla="*/ 7 h 64"/>
                <a:gd name="T100" fmla="*/ 29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7 w 55"/>
                <a:gd name="T111" fmla="*/ 7 h 64"/>
                <a:gd name="T112" fmla="*/ 12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4" y="4"/>
                    <a:pt x="30" y="11"/>
                    <a:pt x="27" y="18"/>
                  </a:cubicBezTo>
                  <a:cubicBezTo>
                    <a:pt x="25" y="12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1" y="42"/>
                    <a:pt x="18" y="52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2" y="43"/>
                    <a:pt x="48" y="31"/>
                  </a:cubicBezTo>
                  <a:cubicBezTo>
                    <a:pt x="52" y="25"/>
                    <a:pt x="55" y="18"/>
                    <a:pt x="54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8" y="57"/>
                    <a:pt x="29" y="55"/>
                  </a:cubicBezTo>
                  <a:cubicBezTo>
                    <a:pt x="28" y="57"/>
                    <a:pt x="27" y="58"/>
                    <a:pt x="26" y="60"/>
                  </a:cubicBezTo>
                  <a:close/>
                  <a:moveTo>
                    <a:pt x="24" y="56"/>
                  </a:moveTo>
                  <a:cubicBezTo>
                    <a:pt x="24" y="56"/>
                    <a:pt x="26" y="55"/>
                    <a:pt x="26" y="54"/>
                  </a:cubicBezTo>
                  <a:cubicBezTo>
                    <a:pt x="27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6" y="54"/>
                    <a:pt x="25" y="56"/>
                  </a:cubicBezTo>
                  <a:cubicBezTo>
                    <a:pt x="24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6"/>
                  </a:cubicBezTo>
                  <a:close/>
                  <a:moveTo>
                    <a:pt x="35" y="48"/>
                  </a:moveTo>
                  <a:cubicBezTo>
                    <a:pt x="31" y="51"/>
                    <a:pt x="29" y="55"/>
                    <a:pt x="25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4"/>
                    <a:pt x="31" y="51"/>
                    <a:pt x="35" y="48"/>
                  </a:cubicBezTo>
                  <a:close/>
                  <a:moveTo>
                    <a:pt x="36" y="46"/>
                  </a:moveTo>
                  <a:cubicBezTo>
                    <a:pt x="36" y="46"/>
                    <a:pt x="35" y="46"/>
                    <a:pt x="35" y="47"/>
                  </a:cubicBezTo>
                  <a:cubicBezTo>
                    <a:pt x="35" y="46"/>
                    <a:pt x="36" y="45"/>
                    <a:pt x="37" y="45"/>
                  </a:cubicBezTo>
                  <a:cubicBezTo>
                    <a:pt x="37" y="45"/>
                    <a:pt x="36" y="45"/>
                    <a:pt x="36" y="46"/>
                  </a:cubicBezTo>
                  <a:close/>
                  <a:moveTo>
                    <a:pt x="23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3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6"/>
                    <a:pt x="28" y="51"/>
                    <a:pt x="23" y="56"/>
                  </a:cubicBezTo>
                  <a:close/>
                  <a:moveTo>
                    <a:pt x="21" y="52"/>
                  </a:moveTo>
                  <a:cubicBezTo>
                    <a:pt x="23" y="50"/>
                    <a:pt x="26" y="49"/>
                    <a:pt x="28" y="48"/>
                  </a:cubicBezTo>
                  <a:cubicBezTo>
                    <a:pt x="26" y="49"/>
                    <a:pt x="24" y="51"/>
                    <a:pt x="22" y="53"/>
                  </a:cubicBezTo>
                  <a:cubicBezTo>
                    <a:pt x="21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9" y="37"/>
                    <a:pt x="36" y="39"/>
                    <a:pt x="33" y="41"/>
                  </a:cubicBezTo>
                  <a:cubicBezTo>
                    <a:pt x="29" y="45"/>
                    <a:pt x="25" y="48"/>
                    <a:pt x="20" y="51"/>
                  </a:cubicBezTo>
                  <a:cubicBezTo>
                    <a:pt x="20" y="50"/>
                    <a:pt x="19" y="50"/>
                    <a:pt x="19" y="49"/>
                  </a:cubicBezTo>
                  <a:close/>
                  <a:moveTo>
                    <a:pt x="17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8" y="48"/>
                  </a:cubicBezTo>
                  <a:cubicBezTo>
                    <a:pt x="18" y="47"/>
                    <a:pt x="18" y="47"/>
                    <a:pt x="17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3" y="32"/>
                    <a:pt x="33" y="32"/>
                  </a:cubicBezTo>
                  <a:cubicBezTo>
                    <a:pt x="27" y="36"/>
                    <a:pt x="22" y="41"/>
                    <a:pt x="17" y="45"/>
                  </a:cubicBezTo>
                  <a:cubicBezTo>
                    <a:pt x="16" y="44"/>
                    <a:pt x="16" y="43"/>
                    <a:pt x="15" y="42"/>
                  </a:cubicBezTo>
                  <a:close/>
                  <a:moveTo>
                    <a:pt x="38" y="24"/>
                  </a:moveTo>
                  <a:cubicBezTo>
                    <a:pt x="42" y="21"/>
                    <a:pt x="46" y="18"/>
                    <a:pt x="49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5"/>
                    <a:pt x="51" y="16"/>
                    <a:pt x="51" y="17"/>
                  </a:cubicBezTo>
                  <a:cubicBezTo>
                    <a:pt x="51" y="17"/>
                    <a:pt x="51" y="18"/>
                    <a:pt x="51" y="18"/>
                  </a:cubicBezTo>
                  <a:cubicBezTo>
                    <a:pt x="44" y="21"/>
                    <a:pt x="40" y="27"/>
                    <a:pt x="34" y="31"/>
                  </a:cubicBezTo>
                  <a:cubicBezTo>
                    <a:pt x="30" y="33"/>
                    <a:pt x="26" y="35"/>
                    <a:pt x="23" y="37"/>
                  </a:cubicBezTo>
                  <a:cubicBezTo>
                    <a:pt x="21" y="38"/>
                    <a:pt x="20" y="39"/>
                    <a:pt x="18" y="40"/>
                  </a:cubicBezTo>
                  <a:cubicBezTo>
                    <a:pt x="14" y="42"/>
                    <a:pt x="18" y="39"/>
                    <a:pt x="19" y="39"/>
                  </a:cubicBezTo>
                  <a:cubicBezTo>
                    <a:pt x="25" y="34"/>
                    <a:pt x="31" y="30"/>
                    <a:pt x="37" y="25"/>
                  </a:cubicBezTo>
                  <a:cubicBezTo>
                    <a:pt x="37" y="25"/>
                    <a:pt x="38" y="24"/>
                    <a:pt x="38" y="24"/>
                  </a:cubicBezTo>
                  <a:close/>
                  <a:moveTo>
                    <a:pt x="50" y="8"/>
                  </a:moveTo>
                  <a:cubicBezTo>
                    <a:pt x="51" y="9"/>
                    <a:pt x="51" y="11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7" y="15"/>
                    <a:pt x="44" y="18"/>
                    <a:pt x="40" y="21"/>
                  </a:cubicBezTo>
                  <a:cubicBezTo>
                    <a:pt x="36" y="25"/>
                    <a:pt x="31" y="27"/>
                    <a:pt x="26" y="30"/>
                  </a:cubicBezTo>
                  <a:cubicBezTo>
                    <a:pt x="23" y="32"/>
                    <a:pt x="20" y="34"/>
                    <a:pt x="17" y="36"/>
                  </a:cubicBezTo>
                  <a:cubicBezTo>
                    <a:pt x="18" y="35"/>
                    <a:pt x="19" y="34"/>
                    <a:pt x="20" y="33"/>
                  </a:cubicBezTo>
                  <a:cubicBezTo>
                    <a:pt x="30" y="24"/>
                    <a:pt x="42" y="19"/>
                    <a:pt x="50" y="8"/>
                  </a:cubicBezTo>
                  <a:close/>
                  <a:moveTo>
                    <a:pt x="31" y="24"/>
                  </a:moveTo>
                  <a:cubicBezTo>
                    <a:pt x="34" y="22"/>
                    <a:pt x="37" y="19"/>
                    <a:pt x="40" y="16"/>
                  </a:cubicBezTo>
                  <a:cubicBezTo>
                    <a:pt x="43" y="14"/>
                    <a:pt x="47" y="11"/>
                    <a:pt x="49" y="8"/>
                  </a:cubicBezTo>
                  <a:cubicBezTo>
                    <a:pt x="44" y="15"/>
                    <a:pt x="38" y="20"/>
                    <a:pt x="31" y="24"/>
                  </a:cubicBezTo>
                  <a:close/>
                  <a:moveTo>
                    <a:pt x="47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1" y="37"/>
                    <a:pt x="28" y="39"/>
                    <a:pt x="26" y="41"/>
                  </a:cubicBezTo>
                  <a:cubicBezTo>
                    <a:pt x="23" y="42"/>
                    <a:pt x="20" y="44"/>
                    <a:pt x="18" y="45"/>
                  </a:cubicBezTo>
                  <a:cubicBezTo>
                    <a:pt x="23" y="40"/>
                    <a:pt x="29" y="36"/>
                    <a:pt x="35" y="32"/>
                  </a:cubicBezTo>
                  <a:cubicBezTo>
                    <a:pt x="40" y="28"/>
                    <a:pt x="45" y="23"/>
                    <a:pt x="50" y="19"/>
                  </a:cubicBezTo>
                  <a:cubicBezTo>
                    <a:pt x="50" y="22"/>
                    <a:pt x="49" y="24"/>
                    <a:pt x="47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3" y="45"/>
                    <a:pt x="30" y="48"/>
                  </a:cubicBezTo>
                  <a:cubicBezTo>
                    <a:pt x="29" y="48"/>
                    <a:pt x="28" y="49"/>
                    <a:pt x="27" y="49"/>
                  </a:cubicBezTo>
                  <a:cubicBezTo>
                    <a:pt x="30" y="48"/>
                    <a:pt x="32" y="46"/>
                    <a:pt x="34" y="43"/>
                  </a:cubicBezTo>
                  <a:cubicBezTo>
                    <a:pt x="37" y="42"/>
                    <a:pt x="39" y="40"/>
                    <a:pt x="41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5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1" y="45"/>
                    <a:pt x="29" y="46"/>
                    <a:pt x="26" y="48"/>
                  </a:cubicBezTo>
                  <a:cubicBezTo>
                    <a:pt x="24" y="49"/>
                    <a:pt x="23" y="50"/>
                    <a:pt x="21" y="51"/>
                  </a:cubicBezTo>
                  <a:cubicBezTo>
                    <a:pt x="22" y="50"/>
                    <a:pt x="24" y="49"/>
                    <a:pt x="26" y="48"/>
                  </a:cubicBezTo>
                  <a:cubicBezTo>
                    <a:pt x="32" y="43"/>
                    <a:pt x="39" y="38"/>
                    <a:pt x="44" y="32"/>
                  </a:cubicBezTo>
                  <a:cubicBezTo>
                    <a:pt x="44" y="33"/>
                    <a:pt x="43" y="34"/>
                    <a:pt x="43" y="35"/>
                  </a:cubicBezTo>
                  <a:close/>
                  <a:moveTo>
                    <a:pt x="45" y="31"/>
                  </a:moveTo>
                  <a:cubicBezTo>
                    <a:pt x="45" y="31"/>
                    <a:pt x="45" y="31"/>
                    <a:pt x="45" y="31"/>
                  </a:cubicBezTo>
                  <a:cubicBezTo>
                    <a:pt x="40" y="34"/>
                    <a:pt x="36" y="38"/>
                    <a:pt x="31" y="42"/>
                  </a:cubicBezTo>
                  <a:cubicBezTo>
                    <a:pt x="28" y="44"/>
                    <a:pt x="26" y="45"/>
                    <a:pt x="23" y="46"/>
                  </a:cubicBezTo>
                  <a:cubicBezTo>
                    <a:pt x="24" y="46"/>
                    <a:pt x="18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0" y="39"/>
                    <a:pt x="39" y="35"/>
                    <a:pt x="46" y="29"/>
                  </a:cubicBezTo>
                  <a:cubicBezTo>
                    <a:pt x="46" y="29"/>
                    <a:pt x="46" y="30"/>
                    <a:pt x="45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6" y="34"/>
                    <a:pt x="14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0" y="29"/>
                    <a:pt x="22" y="27"/>
                  </a:cubicBezTo>
                  <a:cubicBezTo>
                    <a:pt x="26" y="24"/>
                    <a:pt x="31" y="21"/>
                    <a:pt x="35" y="18"/>
                  </a:cubicBezTo>
                  <a:cubicBezTo>
                    <a:pt x="40" y="14"/>
                    <a:pt x="45" y="11"/>
                    <a:pt x="47" y="6"/>
                  </a:cubicBezTo>
                  <a:cubicBezTo>
                    <a:pt x="48" y="6"/>
                    <a:pt x="49" y="7"/>
                    <a:pt x="50" y="7"/>
                  </a:cubicBezTo>
                  <a:close/>
                  <a:moveTo>
                    <a:pt x="11" y="35"/>
                  </a:moveTo>
                  <a:cubicBezTo>
                    <a:pt x="12" y="34"/>
                    <a:pt x="13" y="34"/>
                    <a:pt x="13" y="34"/>
                  </a:cubicBezTo>
                  <a:cubicBezTo>
                    <a:pt x="13" y="34"/>
                    <a:pt x="12" y="35"/>
                    <a:pt x="12" y="36"/>
                  </a:cubicBezTo>
                  <a:cubicBezTo>
                    <a:pt x="12" y="35"/>
                    <a:pt x="11" y="35"/>
                    <a:pt x="11" y="35"/>
                  </a:cubicBezTo>
                  <a:close/>
                  <a:moveTo>
                    <a:pt x="9" y="31"/>
                  </a:moveTo>
                  <a:cubicBezTo>
                    <a:pt x="12" y="29"/>
                    <a:pt x="14" y="28"/>
                    <a:pt x="17" y="26"/>
                  </a:cubicBezTo>
                  <a:cubicBezTo>
                    <a:pt x="19" y="24"/>
                    <a:pt x="22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0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8"/>
                    <a:pt x="23" y="16"/>
                    <a:pt x="21" y="18"/>
                  </a:cubicBezTo>
                  <a:cubicBezTo>
                    <a:pt x="20" y="20"/>
                    <a:pt x="19" y="21"/>
                    <a:pt x="17" y="22"/>
                  </a:cubicBezTo>
                  <a:cubicBezTo>
                    <a:pt x="15" y="25"/>
                    <a:pt x="12" y="27"/>
                    <a:pt x="9" y="30"/>
                  </a:cubicBezTo>
                  <a:cubicBezTo>
                    <a:pt x="8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8" y="16"/>
                  </a:cubicBezTo>
                  <a:cubicBezTo>
                    <a:pt x="17" y="18"/>
                    <a:pt x="16" y="19"/>
                    <a:pt x="14" y="20"/>
                  </a:cubicBezTo>
                  <a:cubicBezTo>
                    <a:pt x="12" y="22"/>
                    <a:pt x="10" y="24"/>
                    <a:pt x="7" y="26"/>
                  </a:cubicBezTo>
                  <a:cubicBezTo>
                    <a:pt x="7" y="26"/>
                    <a:pt x="6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2" y="15"/>
                  </a:cubicBezTo>
                  <a:cubicBezTo>
                    <a:pt x="14" y="15"/>
                    <a:pt x="15" y="14"/>
                    <a:pt x="16" y="13"/>
                  </a:cubicBezTo>
                  <a:cubicBezTo>
                    <a:pt x="18" y="12"/>
                    <a:pt x="21" y="8"/>
                    <a:pt x="18" y="12"/>
                  </a:cubicBezTo>
                  <a:cubicBezTo>
                    <a:pt x="14" y="16"/>
                    <a:pt x="10" y="19"/>
                    <a:pt x="6" y="23"/>
                  </a:cubicBezTo>
                  <a:cubicBezTo>
                    <a:pt x="5" y="22"/>
                    <a:pt x="5" y="21"/>
                    <a:pt x="5" y="20"/>
                  </a:cubicBezTo>
                  <a:close/>
                  <a:moveTo>
                    <a:pt x="4" y="13"/>
                  </a:moveTo>
                  <a:cubicBezTo>
                    <a:pt x="6" y="12"/>
                    <a:pt x="7" y="11"/>
                    <a:pt x="9" y="9"/>
                  </a:cubicBezTo>
                  <a:cubicBezTo>
                    <a:pt x="11" y="7"/>
                    <a:pt x="15" y="4"/>
                    <a:pt x="11" y="9"/>
                  </a:cubicBezTo>
                  <a:cubicBezTo>
                    <a:pt x="9" y="12"/>
                    <a:pt x="6" y="13"/>
                    <a:pt x="4" y="15"/>
                  </a:cubicBezTo>
                  <a:cubicBezTo>
                    <a:pt x="4" y="15"/>
                    <a:pt x="4" y="14"/>
                    <a:pt x="4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4" y="17"/>
                  </a:cubicBezTo>
                  <a:cubicBezTo>
                    <a:pt x="9" y="15"/>
                    <a:pt x="12" y="11"/>
                    <a:pt x="15" y="9"/>
                  </a:cubicBezTo>
                  <a:cubicBezTo>
                    <a:pt x="19" y="7"/>
                    <a:pt x="13" y="12"/>
                    <a:pt x="12" y="13"/>
                  </a:cubicBezTo>
                  <a:cubicBezTo>
                    <a:pt x="10" y="15"/>
                    <a:pt x="7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4" y="17"/>
                  </a:cubicBezTo>
                  <a:cubicBezTo>
                    <a:pt x="12" y="19"/>
                    <a:pt x="8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1" y="12"/>
                    <a:pt x="22" y="13"/>
                  </a:cubicBezTo>
                  <a:close/>
                  <a:moveTo>
                    <a:pt x="23" y="16"/>
                  </a:moveTo>
                  <a:cubicBezTo>
                    <a:pt x="18" y="18"/>
                    <a:pt x="15" y="22"/>
                    <a:pt x="10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2" y="23"/>
                    <a:pt x="14" y="21"/>
                  </a:cubicBezTo>
                  <a:cubicBezTo>
                    <a:pt x="17" y="19"/>
                    <a:pt x="19" y="16"/>
                    <a:pt x="22" y="14"/>
                  </a:cubicBezTo>
                  <a:cubicBezTo>
                    <a:pt x="23" y="15"/>
                    <a:pt x="23" y="15"/>
                    <a:pt x="23" y="16"/>
                  </a:cubicBezTo>
                  <a:close/>
                  <a:moveTo>
                    <a:pt x="25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7"/>
                    <a:pt x="19" y="21"/>
                    <a:pt x="24" y="17"/>
                  </a:cubicBezTo>
                  <a:cubicBezTo>
                    <a:pt x="24" y="18"/>
                    <a:pt x="24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5" y="21"/>
                    <a:pt x="26" y="21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5" y="23"/>
                    <a:pt x="25" y="23"/>
                    <a:pt x="24" y="24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19" y="28"/>
                    <a:pt x="17" y="30"/>
                    <a:pt x="16" y="31"/>
                  </a:cubicBezTo>
                  <a:cubicBezTo>
                    <a:pt x="15" y="32"/>
                    <a:pt x="14" y="32"/>
                    <a:pt x="14" y="33"/>
                  </a:cubicBezTo>
                  <a:cubicBezTo>
                    <a:pt x="13" y="33"/>
                    <a:pt x="10" y="35"/>
                    <a:pt x="13" y="33"/>
                  </a:cubicBezTo>
                  <a:cubicBezTo>
                    <a:pt x="16" y="28"/>
                    <a:pt x="21" y="25"/>
                    <a:pt x="25" y="20"/>
                  </a:cubicBezTo>
                  <a:cubicBezTo>
                    <a:pt x="25" y="20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3" y="16"/>
                    <a:pt x="32" y="17"/>
                    <a:pt x="30" y="18"/>
                  </a:cubicBezTo>
                  <a:cubicBezTo>
                    <a:pt x="30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3"/>
                    <a:pt x="27" y="23"/>
                    <a:pt x="26" y="23"/>
                  </a:cubicBezTo>
                  <a:cubicBezTo>
                    <a:pt x="27" y="23"/>
                    <a:pt x="27" y="22"/>
                    <a:pt x="27" y="22"/>
                  </a:cubicBezTo>
                  <a:close/>
                  <a:moveTo>
                    <a:pt x="29" y="20"/>
                  </a:moveTo>
                  <a:cubicBezTo>
                    <a:pt x="31" y="18"/>
                    <a:pt x="33" y="17"/>
                    <a:pt x="35" y="16"/>
                  </a:cubicBezTo>
                  <a:cubicBezTo>
                    <a:pt x="37" y="14"/>
                    <a:pt x="39" y="13"/>
                    <a:pt x="41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5" y="7"/>
                    <a:pt x="46" y="6"/>
                    <a:pt x="46" y="6"/>
                  </a:cubicBezTo>
                  <a:cubicBezTo>
                    <a:pt x="46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0" y="13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29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4" y="6"/>
                    <a:pt x="43" y="7"/>
                    <a:pt x="42" y="8"/>
                  </a:cubicBezTo>
                  <a:cubicBezTo>
                    <a:pt x="40" y="10"/>
                    <a:pt x="37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2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0"/>
                    <a:pt x="33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9"/>
                  </a:moveTo>
                  <a:cubicBezTo>
                    <a:pt x="15" y="13"/>
                    <a:pt x="9" y="17"/>
                    <a:pt x="5" y="20"/>
                  </a:cubicBezTo>
                  <a:cubicBezTo>
                    <a:pt x="10" y="16"/>
                    <a:pt x="14" y="12"/>
                    <a:pt x="18" y="7"/>
                  </a:cubicBezTo>
                  <a:cubicBezTo>
                    <a:pt x="19" y="8"/>
                    <a:pt x="19" y="9"/>
                    <a:pt x="20" y="9"/>
                  </a:cubicBezTo>
                  <a:close/>
                  <a:moveTo>
                    <a:pt x="17" y="7"/>
                  </a:moveTo>
                  <a:cubicBezTo>
                    <a:pt x="12" y="9"/>
                    <a:pt x="9" y="14"/>
                    <a:pt x="5" y="16"/>
                  </a:cubicBezTo>
                  <a:cubicBezTo>
                    <a:pt x="6" y="15"/>
                    <a:pt x="8" y="13"/>
                    <a:pt x="10" y="11"/>
                  </a:cubicBezTo>
                  <a:cubicBezTo>
                    <a:pt x="12" y="10"/>
                    <a:pt x="13" y="8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6"/>
                    <a:pt x="17" y="6"/>
                    <a:pt x="17" y="7"/>
                  </a:cubicBezTo>
                  <a:close/>
                  <a:moveTo>
                    <a:pt x="14" y="5"/>
                  </a:moveTo>
                  <a:cubicBezTo>
                    <a:pt x="10" y="7"/>
                    <a:pt x="8" y="10"/>
                    <a:pt x="5" y="12"/>
                  </a:cubicBezTo>
                  <a:cubicBezTo>
                    <a:pt x="5" y="7"/>
                    <a:pt x="8" y="4"/>
                    <a:pt x="14" y="5"/>
                  </a:cubicBezTo>
                  <a:close/>
                  <a:moveTo>
                    <a:pt x="12" y="37"/>
                  </a:moveTo>
                  <a:cubicBezTo>
                    <a:pt x="15" y="35"/>
                    <a:pt x="17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4" y="39"/>
                  </a:cubicBezTo>
                  <a:cubicBezTo>
                    <a:pt x="20" y="34"/>
                    <a:pt x="27" y="31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1"/>
                    <a:pt x="15" y="42"/>
                    <a:pt x="15" y="42"/>
                  </a:cubicBezTo>
                  <a:cubicBezTo>
                    <a:pt x="14" y="41"/>
                    <a:pt x="14" y="40"/>
                    <a:pt x="14" y="40"/>
                  </a:cubicBezTo>
                  <a:cubicBezTo>
                    <a:pt x="13" y="39"/>
                    <a:pt x="13" y="38"/>
                    <a:pt x="1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111"/>
            <p:cNvSpPr>
              <a:spLocks noEditPoints="1"/>
            </p:cNvSpPr>
            <p:nvPr/>
          </p:nvSpPr>
          <p:spPr bwMode="auto">
            <a:xfrm>
              <a:off x="2371725" y="6237288"/>
              <a:ext cx="209550" cy="239713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1 w 56"/>
                <a:gd name="T9" fmla="*/ 50 h 64"/>
                <a:gd name="T10" fmla="*/ 36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2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5 w 56"/>
                <a:gd name="T31" fmla="*/ 30 h 64"/>
                <a:gd name="T32" fmla="*/ 38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2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3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6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3 w 56"/>
                <a:gd name="T79" fmla="*/ 12 h 64"/>
                <a:gd name="T80" fmla="*/ 21 w 56"/>
                <a:gd name="T81" fmla="*/ 9 h 64"/>
                <a:gd name="T82" fmla="*/ 11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7 w 56"/>
                <a:gd name="T99" fmla="*/ 7 h 64"/>
                <a:gd name="T100" fmla="*/ 30 w 56"/>
                <a:gd name="T101" fmla="*/ 19 h 64"/>
                <a:gd name="T102" fmla="*/ 36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5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6" y="12"/>
                    <a:pt x="23" y="4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3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5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lose/>
                  <a:moveTo>
                    <a:pt x="36" y="47"/>
                  </a:moveTo>
                  <a:cubicBezTo>
                    <a:pt x="32" y="50"/>
                    <a:pt x="30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6" y="47"/>
                  </a:cubicBezTo>
                  <a:close/>
                  <a:moveTo>
                    <a:pt x="37" y="45"/>
                  </a:moveTo>
                  <a:cubicBezTo>
                    <a:pt x="37" y="45"/>
                    <a:pt x="36" y="46"/>
                    <a:pt x="36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8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9" y="49"/>
                    <a:pt x="34" y="45"/>
                    <a:pt x="40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2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2" y="51"/>
                  </a:cubicBezTo>
                  <a:close/>
                  <a:moveTo>
                    <a:pt x="20" y="48"/>
                  </a:moveTo>
                  <a:cubicBezTo>
                    <a:pt x="29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1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1" y="39"/>
                    <a:pt x="37" y="35"/>
                  </a:cubicBezTo>
                  <a:cubicBezTo>
                    <a:pt x="39" y="34"/>
                    <a:pt x="41" y="32"/>
                    <a:pt x="43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5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2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45" y="20"/>
                    <a:pt x="41" y="26"/>
                    <a:pt x="35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1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6" y="33"/>
                    <a:pt x="32" y="30"/>
                    <a:pt x="38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7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40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1" y="43"/>
                    <a:pt x="19" y="44"/>
                  </a:cubicBezTo>
                  <a:cubicBezTo>
                    <a:pt x="24" y="40"/>
                    <a:pt x="30" y="35"/>
                    <a:pt x="36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8" y="42"/>
                    <a:pt x="34" y="44"/>
                    <a:pt x="31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8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4" y="35"/>
                    <a:pt x="43" y="35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2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3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2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7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5" y="34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4" y="33"/>
                    <a:pt x="14" y="33"/>
                  </a:cubicBezTo>
                  <a:cubicBezTo>
                    <a:pt x="14" y="34"/>
                    <a:pt x="13" y="34"/>
                    <a:pt x="13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8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2" y="33"/>
                  </a:cubicBezTo>
                  <a:cubicBezTo>
                    <a:pt x="11" y="32"/>
                    <a:pt x="11" y="31"/>
                    <a:pt x="10" y="30"/>
                  </a:cubicBezTo>
                  <a:close/>
                  <a:moveTo>
                    <a:pt x="8" y="26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2" y="17"/>
                    <a:pt x="24" y="15"/>
                    <a:pt x="22" y="18"/>
                  </a:cubicBezTo>
                  <a:cubicBezTo>
                    <a:pt x="21" y="19"/>
                    <a:pt x="19" y="20"/>
                    <a:pt x="18" y="21"/>
                  </a:cubicBezTo>
                  <a:cubicBezTo>
                    <a:pt x="15" y="24"/>
                    <a:pt x="13" y="27"/>
                    <a:pt x="10" y="29"/>
                  </a:cubicBezTo>
                  <a:cubicBezTo>
                    <a:pt x="9" y="28"/>
                    <a:pt x="9" y="27"/>
                    <a:pt x="8" y="26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20" y="15"/>
                    <a:pt x="19" y="16"/>
                  </a:cubicBezTo>
                  <a:cubicBezTo>
                    <a:pt x="18" y="17"/>
                    <a:pt x="17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5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7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6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20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6" y="18"/>
                    <a:pt x="6" y="18"/>
                    <a:pt x="6" y="17"/>
                  </a:cubicBezTo>
                  <a:close/>
                  <a:moveTo>
                    <a:pt x="23" y="12"/>
                  </a:moveTo>
                  <a:cubicBezTo>
                    <a:pt x="20" y="13"/>
                    <a:pt x="18" y="15"/>
                    <a:pt x="15" y="16"/>
                  </a:cubicBezTo>
                  <a:cubicBezTo>
                    <a:pt x="13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8" y="15"/>
                    <a:pt x="21" y="9"/>
                  </a:cubicBezTo>
                  <a:cubicBezTo>
                    <a:pt x="22" y="10"/>
                    <a:pt x="22" y="11"/>
                    <a:pt x="23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6" y="21"/>
                    <a:pt x="11" y="24"/>
                  </a:cubicBezTo>
                  <a:cubicBezTo>
                    <a:pt x="10" y="25"/>
                    <a:pt x="8" y="27"/>
                    <a:pt x="11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6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5" y="23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5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8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2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5" y="7"/>
                    <a:pt x="46" y="6"/>
                  </a:cubicBezTo>
                  <a:cubicBezTo>
                    <a:pt x="46" y="6"/>
                    <a:pt x="47" y="6"/>
                    <a:pt x="47" y="5"/>
                  </a:cubicBezTo>
                  <a:cubicBezTo>
                    <a:pt x="47" y="6"/>
                    <a:pt x="47" y="6"/>
                    <a:pt x="47" y="7"/>
                  </a:cubicBezTo>
                  <a:cubicBezTo>
                    <a:pt x="46" y="8"/>
                    <a:pt x="45" y="9"/>
                    <a:pt x="43" y="11"/>
                  </a:cubicBezTo>
                  <a:cubicBezTo>
                    <a:pt x="41" y="13"/>
                    <a:pt x="39" y="14"/>
                    <a:pt x="36" y="16"/>
                  </a:cubicBezTo>
                  <a:cubicBezTo>
                    <a:pt x="34" y="18"/>
                    <a:pt x="32" y="19"/>
                    <a:pt x="30" y="20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7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6" y="13"/>
                  </a:cubicBezTo>
                  <a:cubicBezTo>
                    <a:pt x="34" y="13"/>
                    <a:pt x="33" y="14"/>
                    <a:pt x="33" y="15"/>
                  </a:cubicBezTo>
                  <a:cubicBezTo>
                    <a:pt x="33" y="14"/>
                    <a:pt x="34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6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5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1" y="32"/>
                  </a:cubicBezTo>
                  <a:cubicBezTo>
                    <a:pt x="19" y="33"/>
                    <a:pt x="17" y="35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2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112"/>
            <p:cNvSpPr>
              <a:spLocks noEditPoints="1"/>
            </p:cNvSpPr>
            <p:nvPr/>
          </p:nvSpPr>
          <p:spPr bwMode="auto">
            <a:xfrm>
              <a:off x="4597400" y="6713538"/>
              <a:ext cx="206375" cy="241300"/>
            </a:xfrm>
            <a:custGeom>
              <a:avLst/>
              <a:gdLst>
                <a:gd name="T0" fmla="*/ 16 w 55"/>
                <a:gd name="T1" fmla="*/ 2 h 64"/>
                <a:gd name="T2" fmla="*/ 25 w 55"/>
                <a:gd name="T3" fmla="*/ 63 h 64"/>
                <a:gd name="T4" fmla="*/ 54 w 55"/>
                <a:gd name="T5" fmla="*/ 10 h 64"/>
                <a:gd name="T6" fmla="*/ 26 w 55"/>
                <a:gd name="T7" fmla="*/ 59 h 64"/>
                <a:gd name="T8" fmla="*/ 30 w 55"/>
                <a:gd name="T9" fmla="*/ 50 h 64"/>
                <a:gd name="T10" fmla="*/ 35 w 55"/>
                <a:gd name="T11" fmla="*/ 47 h 64"/>
                <a:gd name="T12" fmla="*/ 36 w 55"/>
                <a:gd name="T13" fmla="*/ 45 h 64"/>
                <a:gd name="T14" fmla="*/ 23 w 55"/>
                <a:gd name="T15" fmla="*/ 55 h 64"/>
                <a:gd name="T16" fmla="*/ 23 w 55"/>
                <a:gd name="T17" fmla="*/ 55 h 64"/>
                <a:gd name="T18" fmla="*/ 21 w 55"/>
                <a:gd name="T19" fmla="*/ 51 h 64"/>
                <a:gd name="T20" fmla="*/ 33 w 55"/>
                <a:gd name="T21" fmla="*/ 41 h 64"/>
                <a:gd name="T22" fmla="*/ 36 w 55"/>
                <a:gd name="T23" fmla="*/ 35 h 64"/>
                <a:gd name="T24" fmla="*/ 15 w 55"/>
                <a:gd name="T25" fmla="*/ 41 h 64"/>
                <a:gd name="T26" fmla="*/ 17 w 55"/>
                <a:gd name="T27" fmla="*/ 45 h 64"/>
                <a:gd name="T28" fmla="*/ 50 w 55"/>
                <a:gd name="T29" fmla="*/ 14 h 64"/>
                <a:gd name="T30" fmla="*/ 34 w 55"/>
                <a:gd name="T31" fmla="*/ 30 h 64"/>
                <a:gd name="T32" fmla="*/ 37 w 55"/>
                <a:gd name="T33" fmla="*/ 25 h 64"/>
                <a:gd name="T34" fmla="*/ 51 w 55"/>
                <a:gd name="T35" fmla="*/ 12 h 64"/>
                <a:gd name="T36" fmla="*/ 20 w 55"/>
                <a:gd name="T37" fmla="*/ 32 h 64"/>
                <a:gd name="T38" fmla="*/ 49 w 55"/>
                <a:gd name="T39" fmla="*/ 7 h 64"/>
                <a:gd name="T40" fmla="*/ 26 w 55"/>
                <a:gd name="T41" fmla="*/ 40 h 64"/>
                <a:gd name="T42" fmla="*/ 47 w 55"/>
                <a:gd name="T43" fmla="*/ 26 h 64"/>
                <a:gd name="T44" fmla="*/ 34 w 55"/>
                <a:gd name="T45" fmla="*/ 43 h 64"/>
                <a:gd name="T46" fmla="*/ 42 w 55"/>
                <a:gd name="T47" fmla="*/ 35 h 64"/>
                <a:gd name="T48" fmla="*/ 21 w 55"/>
                <a:gd name="T49" fmla="*/ 50 h 64"/>
                <a:gd name="T50" fmla="*/ 45 w 55"/>
                <a:gd name="T51" fmla="*/ 30 h 64"/>
                <a:gd name="T52" fmla="*/ 19 w 55"/>
                <a:gd name="T53" fmla="*/ 47 h 64"/>
                <a:gd name="T54" fmla="*/ 49 w 55"/>
                <a:gd name="T55" fmla="*/ 6 h 64"/>
                <a:gd name="T56" fmla="*/ 16 w 55"/>
                <a:gd name="T57" fmla="*/ 31 h 64"/>
                <a:gd name="T58" fmla="*/ 47 w 55"/>
                <a:gd name="T59" fmla="*/ 5 h 64"/>
                <a:gd name="T60" fmla="*/ 12 w 55"/>
                <a:gd name="T61" fmla="*/ 35 h 64"/>
                <a:gd name="T62" fmla="*/ 24 w 55"/>
                <a:gd name="T63" fmla="*/ 19 h 64"/>
                <a:gd name="T64" fmla="*/ 20 w 55"/>
                <a:gd name="T65" fmla="*/ 18 h 64"/>
                <a:gd name="T66" fmla="*/ 7 w 55"/>
                <a:gd name="T67" fmla="*/ 27 h 64"/>
                <a:gd name="T68" fmla="*/ 14 w 55"/>
                <a:gd name="T69" fmla="*/ 19 h 64"/>
                <a:gd name="T70" fmla="*/ 12 w 55"/>
                <a:gd name="T71" fmla="*/ 15 h 64"/>
                <a:gd name="T72" fmla="*/ 5 w 55"/>
                <a:gd name="T73" fmla="*/ 19 h 64"/>
                <a:gd name="T74" fmla="*/ 4 w 55"/>
                <a:gd name="T75" fmla="*/ 15 h 64"/>
                <a:gd name="T76" fmla="*/ 15 w 55"/>
                <a:gd name="T77" fmla="*/ 8 h 64"/>
                <a:gd name="T78" fmla="*/ 22 w 55"/>
                <a:gd name="T79" fmla="*/ 12 h 64"/>
                <a:gd name="T80" fmla="*/ 20 w 55"/>
                <a:gd name="T81" fmla="*/ 9 h 64"/>
                <a:gd name="T82" fmla="*/ 10 w 55"/>
                <a:gd name="T83" fmla="*/ 24 h 64"/>
                <a:gd name="T84" fmla="*/ 24 w 55"/>
                <a:gd name="T85" fmla="*/ 19 h 64"/>
                <a:gd name="T86" fmla="*/ 25 w 55"/>
                <a:gd name="T87" fmla="*/ 20 h 64"/>
                <a:gd name="T88" fmla="*/ 21 w 55"/>
                <a:gd name="T89" fmla="*/ 26 h 64"/>
                <a:gd name="T90" fmla="*/ 25 w 55"/>
                <a:gd name="T91" fmla="*/ 20 h 64"/>
                <a:gd name="T92" fmla="*/ 35 w 55"/>
                <a:gd name="T93" fmla="*/ 14 h 64"/>
                <a:gd name="T94" fmla="*/ 27 w 55"/>
                <a:gd name="T95" fmla="*/ 22 h 64"/>
                <a:gd name="T96" fmla="*/ 35 w 55"/>
                <a:gd name="T97" fmla="*/ 15 h 64"/>
                <a:gd name="T98" fmla="*/ 46 w 55"/>
                <a:gd name="T99" fmla="*/ 7 h 64"/>
                <a:gd name="T100" fmla="*/ 29 w 55"/>
                <a:gd name="T101" fmla="*/ 19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19 h 64"/>
                <a:gd name="T108" fmla="*/ 4 w 55"/>
                <a:gd name="T109" fmla="*/ 15 h 64"/>
                <a:gd name="T110" fmla="*/ 17 w 55"/>
                <a:gd name="T111" fmla="*/ 6 h 64"/>
                <a:gd name="T112" fmla="*/ 12 w 55"/>
                <a:gd name="T113" fmla="*/ 36 h 64"/>
                <a:gd name="T114" fmla="*/ 34 w 55"/>
                <a:gd name="T115" fmla="*/ 26 h 64"/>
                <a:gd name="T116" fmla="*/ 15 w 55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4" y="10"/>
                  </a:moveTo>
                  <a:cubicBezTo>
                    <a:pt x="54" y="4"/>
                    <a:pt x="48" y="1"/>
                    <a:pt x="42" y="2"/>
                  </a:cubicBezTo>
                  <a:cubicBezTo>
                    <a:pt x="34" y="4"/>
                    <a:pt x="30" y="10"/>
                    <a:pt x="27" y="17"/>
                  </a:cubicBezTo>
                  <a:cubicBezTo>
                    <a:pt x="25" y="12"/>
                    <a:pt x="22" y="5"/>
                    <a:pt x="16" y="2"/>
                  </a:cubicBezTo>
                  <a:cubicBezTo>
                    <a:pt x="10" y="0"/>
                    <a:pt x="4" y="2"/>
                    <a:pt x="2" y="8"/>
                  </a:cubicBezTo>
                  <a:cubicBezTo>
                    <a:pt x="0" y="15"/>
                    <a:pt x="3" y="24"/>
                    <a:pt x="6" y="30"/>
                  </a:cubicBezTo>
                  <a:cubicBezTo>
                    <a:pt x="11" y="42"/>
                    <a:pt x="18" y="52"/>
                    <a:pt x="24" y="62"/>
                  </a:cubicBezTo>
                  <a:cubicBezTo>
                    <a:pt x="24" y="62"/>
                    <a:pt x="25" y="63"/>
                    <a:pt x="25" y="63"/>
                  </a:cubicBezTo>
                  <a:cubicBezTo>
                    <a:pt x="25" y="64"/>
                    <a:pt x="26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2"/>
                    <a:pt x="42" y="42"/>
                    <a:pt x="48" y="30"/>
                  </a:cubicBezTo>
                  <a:cubicBezTo>
                    <a:pt x="52" y="24"/>
                    <a:pt x="55" y="17"/>
                    <a:pt x="54" y="10"/>
                  </a:cubicBezTo>
                  <a:close/>
                  <a:moveTo>
                    <a:pt x="26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8"/>
                    <a:pt x="28" y="56"/>
                    <a:pt x="29" y="55"/>
                  </a:cubicBezTo>
                  <a:cubicBezTo>
                    <a:pt x="28" y="56"/>
                    <a:pt x="27" y="58"/>
                    <a:pt x="26" y="59"/>
                  </a:cubicBezTo>
                  <a:close/>
                  <a:moveTo>
                    <a:pt x="24" y="56"/>
                  </a:moveTo>
                  <a:cubicBezTo>
                    <a:pt x="24" y="55"/>
                    <a:pt x="26" y="54"/>
                    <a:pt x="26" y="54"/>
                  </a:cubicBezTo>
                  <a:cubicBezTo>
                    <a:pt x="27" y="53"/>
                    <a:pt x="29" y="51"/>
                    <a:pt x="30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28" y="52"/>
                    <a:pt x="26" y="54"/>
                    <a:pt x="24" y="55"/>
                  </a:cubicBezTo>
                  <a:cubicBezTo>
                    <a:pt x="24" y="55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1" y="50"/>
                    <a:pt x="29" y="55"/>
                    <a:pt x="25" y="58"/>
                  </a:cubicBezTo>
                  <a:cubicBezTo>
                    <a:pt x="25" y="58"/>
                    <a:pt x="24" y="57"/>
                    <a:pt x="24" y="56"/>
                  </a:cubicBezTo>
                  <a:cubicBezTo>
                    <a:pt x="28" y="54"/>
                    <a:pt x="31" y="50"/>
                    <a:pt x="35" y="47"/>
                  </a:cubicBezTo>
                  <a:close/>
                  <a:moveTo>
                    <a:pt x="36" y="45"/>
                  </a:moveTo>
                  <a:cubicBezTo>
                    <a:pt x="36" y="45"/>
                    <a:pt x="35" y="46"/>
                    <a:pt x="35" y="46"/>
                  </a:cubicBezTo>
                  <a:cubicBezTo>
                    <a:pt x="35" y="45"/>
                    <a:pt x="36" y="45"/>
                    <a:pt x="37" y="44"/>
                  </a:cubicBezTo>
                  <a:cubicBezTo>
                    <a:pt x="37" y="44"/>
                    <a:pt x="36" y="45"/>
                    <a:pt x="36" y="45"/>
                  </a:cubicBezTo>
                  <a:close/>
                  <a:moveTo>
                    <a:pt x="23" y="55"/>
                  </a:moveTo>
                  <a:cubicBezTo>
                    <a:pt x="23" y="55"/>
                    <a:pt x="22" y="54"/>
                    <a:pt x="22" y="53"/>
                  </a:cubicBezTo>
                  <a:cubicBezTo>
                    <a:pt x="28" y="49"/>
                    <a:pt x="33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3" y="46"/>
                    <a:pt x="28" y="50"/>
                    <a:pt x="23" y="55"/>
                  </a:cubicBezTo>
                  <a:close/>
                  <a:moveTo>
                    <a:pt x="21" y="51"/>
                  </a:moveTo>
                  <a:cubicBezTo>
                    <a:pt x="23" y="50"/>
                    <a:pt x="26" y="48"/>
                    <a:pt x="28" y="47"/>
                  </a:cubicBezTo>
                  <a:cubicBezTo>
                    <a:pt x="26" y="49"/>
                    <a:pt x="24" y="51"/>
                    <a:pt x="22" y="52"/>
                  </a:cubicBezTo>
                  <a:cubicBezTo>
                    <a:pt x="21" y="52"/>
                    <a:pt x="21" y="51"/>
                    <a:pt x="21" y="51"/>
                  </a:cubicBezTo>
                  <a:close/>
                  <a:moveTo>
                    <a:pt x="19" y="48"/>
                  </a:moveTo>
                  <a:cubicBezTo>
                    <a:pt x="28" y="45"/>
                    <a:pt x="35" y="39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39" y="36"/>
                    <a:pt x="36" y="38"/>
                    <a:pt x="33" y="41"/>
                  </a:cubicBezTo>
                  <a:cubicBezTo>
                    <a:pt x="29" y="44"/>
                    <a:pt x="24" y="47"/>
                    <a:pt x="20" y="50"/>
                  </a:cubicBezTo>
                  <a:cubicBezTo>
                    <a:pt x="20" y="49"/>
                    <a:pt x="19" y="49"/>
                    <a:pt x="19" y="48"/>
                  </a:cubicBezTo>
                  <a:close/>
                  <a:moveTo>
                    <a:pt x="17" y="45"/>
                  </a:moveTo>
                  <a:cubicBezTo>
                    <a:pt x="24" y="42"/>
                    <a:pt x="30" y="39"/>
                    <a:pt x="36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4" y="37"/>
                    <a:pt x="25" y="41"/>
                    <a:pt x="18" y="47"/>
                  </a:cubicBezTo>
                  <a:cubicBezTo>
                    <a:pt x="18" y="46"/>
                    <a:pt x="18" y="46"/>
                    <a:pt x="17" y="45"/>
                  </a:cubicBezTo>
                  <a:close/>
                  <a:moveTo>
                    <a:pt x="15" y="41"/>
                  </a:moveTo>
                  <a:cubicBezTo>
                    <a:pt x="15" y="41"/>
                    <a:pt x="15" y="41"/>
                    <a:pt x="15" y="41"/>
                  </a:cubicBezTo>
                  <a:cubicBezTo>
                    <a:pt x="22" y="38"/>
                    <a:pt x="28" y="34"/>
                    <a:pt x="34" y="31"/>
                  </a:cubicBezTo>
                  <a:cubicBezTo>
                    <a:pt x="34" y="31"/>
                    <a:pt x="33" y="31"/>
                    <a:pt x="33" y="31"/>
                  </a:cubicBezTo>
                  <a:cubicBezTo>
                    <a:pt x="27" y="35"/>
                    <a:pt x="22" y="40"/>
                    <a:pt x="17" y="45"/>
                  </a:cubicBezTo>
                  <a:cubicBezTo>
                    <a:pt x="16" y="43"/>
                    <a:pt x="15" y="42"/>
                    <a:pt x="15" y="41"/>
                  </a:cubicBezTo>
                  <a:close/>
                  <a:moveTo>
                    <a:pt x="38" y="23"/>
                  </a:moveTo>
                  <a:cubicBezTo>
                    <a:pt x="42" y="20"/>
                    <a:pt x="45" y="17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3"/>
                  </a:cubicBezTo>
                  <a:cubicBezTo>
                    <a:pt x="51" y="14"/>
                    <a:pt x="51" y="15"/>
                    <a:pt x="51" y="1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4" y="20"/>
                    <a:pt x="40" y="26"/>
                    <a:pt x="34" y="30"/>
                  </a:cubicBezTo>
                  <a:cubicBezTo>
                    <a:pt x="30" y="32"/>
                    <a:pt x="26" y="34"/>
                    <a:pt x="23" y="37"/>
                  </a:cubicBezTo>
                  <a:cubicBezTo>
                    <a:pt x="21" y="37"/>
                    <a:pt x="20" y="38"/>
                    <a:pt x="18" y="39"/>
                  </a:cubicBezTo>
                  <a:cubicBezTo>
                    <a:pt x="14" y="41"/>
                    <a:pt x="18" y="39"/>
                    <a:pt x="19" y="38"/>
                  </a:cubicBezTo>
                  <a:cubicBezTo>
                    <a:pt x="25" y="33"/>
                    <a:pt x="31" y="30"/>
                    <a:pt x="37" y="25"/>
                  </a:cubicBezTo>
                  <a:cubicBezTo>
                    <a:pt x="37" y="24"/>
                    <a:pt x="38" y="23"/>
                    <a:pt x="38" y="23"/>
                  </a:cubicBezTo>
                  <a:close/>
                  <a:moveTo>
                    <a:pt x="50" y="7"/>
                  </a:moveTo>
                  <a:cubicBezTo>
                    <a:pt x="51" y="9"/>
                    <a:pt x="51" y="10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47" y="15"/>
                    <a:pt x="43" y="18"/>
                    <a:pt x="40" y="21"/>
                  </a:cubicBezTo>
                  <a:cubicBezTo>
                    <a:pt x="36" y="24"/>
                    <a:pt x="31" y="27"/>
                    <a:pt x="26" y="29"/>
                  </a:cubicBezTo>
                  <a:cubicBezTo>
                    <a:pt x="23" y="31"/>
                    <a:pt x="20" y="33"/>
                    <a:pt x="17" y="35"/>
                  </a:cubicBezTo>
                  <a:cubicBezTo>
                    <a:pt x="18" y="34"/>
                    <a:pt x="19" y="33"/>
                    <a:pt x="20" y="32"/>
                  </a:cubicBezTo>
                  <a:cubicBezTo>
                    <a:pt x="30" y="24"/>
                    <a:pt x="42" y="18"/>
                    <a:pt x="50" y="7"/>
                  </a:cubicBezTo>
                  <a:close/>
                  <a:moveTo>
                    <a:pt x="31" y="24"/>
                  </a:moveTo>
                  <a:cubicBezTo>
                    <a:pt x="34" y="21"/>
                    <a:pt x="37" y="18"/>
                    <a:pt x="40" y="15"/>
                  </a:cubicBezTo>
                  <a:cubicBezTo>
                    <a:pt x="43" y="13"/>
                    <a:pt x="47" y="10"/>
                    <a:pt x="49" y="7"/>
                  </a:cubicBezTo>
                  <a:cubicBezTo>
                    <a:pt x="44" y="14"/>
                    <a:pt x="38" y="19"/>
                    <a:pt x="31" y="24"/>
                  </a:cubicBezTo>
                  <a:close/>
                  <a:moveTo>
                    <a:pt x="47" y="26"/>
                  </a:moveTo>
                  <a:cubicBezTo>
                    <a:pt x="43" y="30"/>
                    <a:pt x="39" y="32"/>
                    <a:pt x="34" y="35"/>
                  </a:cubicBezTo>
                  <a:cubicBezTo>
                    <a:pt x="31" y="37"/>
                    <a:pt x="28" y="39"/>
                    <a:pt x="26" y="40"/>
                  </a:cubicBezTo>
                  <a:cubicBezTo>
                    <a:pt x="23" y="42"/>
                    <a:pt x="20" y="43"/>
                    <a:pt x="18" y="44"/>
                  </a:cubicBezTo>
                  <a:cubicBezTo>
                    <a:pt x="23" y="40"/>
                    <a:pt x="29" y="35"/>
                    <a:pt x="35" y="31"/>
                  </a:cubicBezTo>
                  <a:cubicBezTo>
                    <a:pt x="40" y="27"/>
                    <a:pt x="45" y="23"/>
                    <a:pt x="50" y="19"/>
                  </a:cubicBezTo>
                  <a:cubicBezTo>
                    <a:pt x="50" y="21"/>
                    <a:pt x="49" y="24"/>
                    <a:pt x="47" y="26"/>
                  </a:cubicBezTo>
                  <a:close/>
                  <a:moveTo>
                    <a:pt x="40" y="39"/>
                  </a:moveTo>
                  <a:cubicBezTo>
                    <a:pt x="37" y="42"/>
                    <a:pt x="33" y="44"/>
                    <a:pt x="30" y="47"/>
                  </a:cubicBezTo>
                  <a:cubicBezTo>
                    <a:pt x="29" y="48"/>
                    <a:pt x="28" y="48"/>
                    <a:pt x="27" y="49"/>
                  </a:cubicBezTo>
                  <a:cubicBezTo>
                    <a:pt x="29" y="47"/>
                    <a:pt x="32" y="45"/>
                    <a:pt x="34" y="43"/>
                  </a:cubicBezTo>
                  <a:cubicBezTo>
                    <a:pt x="37" y="41"/>
                    <a:pt x="39" y="39"/>
                    <a:pt x="41" y="37"/>
                  </a:cubicBezTo>
                  <a:cubicBezTo>
                    <a:pt x="41" y="38"/>
                    <a:pt x="40" y="38"/>
                    <a:pt x="40" y="39"/>
                  </a:cubicBezTo>
                  <a:close/>
                  <a:moveTo>
                    <a:pt x="43" y="34"/>
                  </a:moveTo>
                  <a:cubicBezTo>
                    <a:pt x="43" y="35"/>
                    <a:pt x="42" y="35"/>
                    <a:pt x="42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9" y="38"/>
                    <a:pt x="37" y="40"/>
                    <a:pt x="34" y="42"/>
                  </a:cubicBezTo>
                  <a:cubicBezTo>
                    <a:pt x="31" y="44"/>
                    <a:pt x="29" y="46"/>
                    <a:pt x="26" y="47"/>
                  </a:cubicBezTo>
                  <a:cubicBezTo>
                    <a:pt x="24" y="48"/>
                    <a:pt x="22" y="49"/>
                    <a:pt x="21" y="50"/>
                  </a:cubicBezTo>
                  <a:cubicBezTo>
                    <a:pt x="22" y="50"/>
                    <a:pt x="24" y="48"/>
                    <a:pt x="26" y="47"/>
                  </a:cubicBezTo>
                  <a:cubicBezTo>
                    <a:pt x="32" y="42"/>
                    <a:pt x="39" y="38"/>
                    <a:pt x="44" y="32"/>
                  </a:cubicBezTo>
                  <a:cubicBezTo>
                    <a:pt x="44" y="33"/>
                    <a:pt x="43" y="34"/>
                    <a:pt x="43" y="34"/>
                  </a:cubicBezTo>
                  <a:close/>
                  <a:moveTo>
                    <a:pt x="45" y="30"/>
                  </a:moveTo>
                  <a:cubicBezTo>
                    <a:pt x="45" y="30"/>
                    <a:pt x="45" y="30"/>
                    <a:pt x="45" y="30"/>
                  </a:cubicBezTo>
                  <a:cubicBezTo>
                    <a:pt x="40" y="34"/>
                    <a:pt x="35" y="38"/>
                    <a:pt x="31" y="41"/>
                  </a:cubicBezTo>
                  <a:cubicBezTo>
                    <a:pt x="28" y="43"/>
                    <a:pt x="26" y="44"/>
                    <a:pt x="23" y="46"/>
                  </a:cubicBezTo>
                  <a:cubicBezTo>
                    <a:pt x="23" y="46"/>
                    <a:pt x="18" y="48"/>
                    <a:pt x="19" y="47"/>
                  </a:cubicBezTo>
                  <a:cubicBezTo>
                    <a:pt x="20" y="46"/>
                    <a:pt x="21" y="45"/>
                    <a:pt x="23" y="44"/>
                  </a:cubicBezTo>
                  <a:cubicBezTo>
                    <a:pt x="30" y="38"/>
                    <a:pt x="39" y="34"/>
                    <a:pt x="46" y="28"/>
                  </a:cubicBezTo>
                  <a:cubicBezTo>
                    <a:pt x="46" y="29"/>
                    <a:pt x="46" y="29"/>
                    <a:pt x="45" y="30"/>
                  </a:cubicBezTo>
                  <a:close/>
                  <a:moveTo>
                    <a:pt x="49" y="6"/>
                  </a:moveTo>
                  <a:cubicBezTo>
                    <a:pt x="43" y="12"/>
                    <a:pt x="36" y="18"/>
                    <a:pt x="30" y="24"/>
                  </a:cubicBezTo>
                  <a:cubicBezTo>
                    <a:pt x="26" y="27"/>
                    <a:pt x="22" y="29"/>
                    <a:pt x="18" y="32"/>
                  </a:cubicBezTo>
                  <a:cubicBezTo>
                    <a:pt x="16" y="33"/>
                    <a:pt x="14" y="34"/>
                    <a:pt x="12" y="35"/>
                  </a:cubicBezTo>
                  <a:cubicBezTo>
                    <a:pt x="14" y="35"/>
                    <a:pt x="15" y="32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8" y="30"/>
                    <a:pt x="20" y="28"/>
                    <a:pt x="22" y="27"/>
                  </a:cubicBezTo>
                  <a:cubicBezTo>
                    <a:pt x="26" y="23"/>
                    <a:pt x="31" y="20"/>
                    <a:pt x="35" y="17"/>
                  </a:cubicBezTo>
                  <a:cubicBezTo>
                    <a:pt x="40" y="14"/>
                    <a:pt x="45" y="10"/>
                    <a:pt x="47" y="5"/>
                  </a:cubicBezTo>
                  <a:cubicBezTo>
                    <a:pt x="48" y="5"/>
                    <a:pt x="49" y="6"/>
                    <a:pt x="49" y="6"/>
                  </a:cubicBezTo>
                  <a:close/>
                  <a:moveTo>
                    <a:pt x="11" y="34"/>
                  </a:moveTo>
                  <a:cubicBezTo>
                    <a:pt x="12" y="34"/>
                    <a:pt x="13" y="33"/>
                    <a:pt x="13" y="33"/>
                  </a:cubicBezTo>
                  <a:cubicBezTo>
                    <a:pt x="13" y="34"/>
                    <a:pt x="12" y="34"/>
                    <a:pt x="12" y="35"/>
                  </a:cubicBezTo>
                  <a:cubicBezTo>
                    <a:pt x="11" y="35"/>
                    <a:pt x="11" y="34"/>
                    <a:pt x="11" y="34"/>
                  </a:cubicBezTo>
                  <a:close/>
                  <a:moveTo>
                    <a:pt x="9" y="30"/>
                  </a:moveTo>
                  <a:cubicBezTo>
                    <a:pt x="12" y="29"/>
                    <a:pt x="14" y="27"/>
                    <a:pt x="17" y="25"/>
                  </a:cubicBezTo>
                  <a:cubicBezTo>
                    <a:pt x="19" y="23"/>
                    <a:pt x="22" y="21"/>
                    <a:pt x="24" y="19"/>
                  </a:cubicBezTo>
                  <a:cubicBezTo>
                    <a:pt x="20" y="24"/>
                    <a:pt x="15" y="28"/>
                    <a:pt x="11" y="33"/>
                  </a:cubicBezTo>
                  <a:cubicBezTo>
                    <a:pt x="10" y="32"/>
                    <a:pt x="10" y="31"/>
                    <a:pt x="9" y="30"/>
                  </a:cubicBezTo>
                  <a:close/>
                  <a:moveTo>
                    <a:pt x="7" y="27"/>
                  </a:moveTo>
                  <a:cubicBezTo>
                    <a:pt x="12" y="25"/>
                    <a:pt x="16" y="21"/>
                    <a:pt x="20" y="18"/>
                  </a:cubicBezTo>
                  <a:cubicBezTo>
                    <a:pt x="21" y="17"/>
                    <a:pt x="23" y="15"/>
                    <a:pt x="21" y="18"/>
                  </a:cubicBezTo>
                  <a:cubicBezTo>
                    <a:pt x="20" y="19"/>
                    <a:pt x="18" y="20"/>
                    <a:pt x="17" y="21"/>
                  </a:cubicBezTo>
                  <a:cubicBezTo>
                    <a:pt x="14" y="24"/>
                    <a:pt x="12" y="27"/>
                    <a:pt x="9" y="29"/>
                  </a:cubicBezTo>
                  <a:cubicBezTo>
                    <a:pt x="8" y="28"/>
                    <a:pt x="8" y="27"/>
                    <a:pt x="7" y="27"/>
                  </a:cubicBezTo>
                  <a:close/>
                  <a:moveTo>
                    <a:pt x="6" y="23"/>
                  </a:moveTo>
                  <a:cubicBezTo>
                    <a:pt x="11" y="20"/>
                    <a:pt x="15" y="17"/>
                    <a:pt x="20" y="14"/>
                  </a:cubicBezTo>
                  <a:cubicBezTo>
                    <a:pt x="23" y="12"/>
                    <a:pt x="19" y="15"/>
                    <a:pt x="18" y="16"/>
                  </a:cubicBezTo>
                  <a:cubicBezTo>
                    <a:pt x="17" y="17"/>
                    <a:pt x="16" y="18"/>
                    <a:pt x="14" y="19"/>
                  </a:cubicBezTo>
                  <a:cubicBezTo>
                    <a:pt x="12" y="21"/>
                    <a:pt x="9" y="23"/>
                    <a:pt x="7" y="26"/>
                  </a:cubicBezTo>
                  <a:cubicBezTo>
                    <a:pt x="7" y="25"/>
                    <a:pt x="6" y="24"/>
                    <a:pt x="6" y="23"/>
                  </a:cubicBezTo>
                  <a:close/>
                  <a:moveTo>
                    <a:pt x="5" y="19"/>
                  </a:moveTo>
                  <a:cubicBezTo>
                    <a:pt x="7" y="18"/>
                    <a:pt x="10" y="16"/>
                    <a:pt x="12" y="15"/>
                  </a:cubicBezTo>
                  <a:cubicBezTo>
                    <a:pt x="14" y="14"/>
                    <a:pt x="15" y="13"/>
                    <a:pt x="16" y="12"/>
                  </a:cubicBezTo>
                  <a:cubicBezTo>
                    <a:pt x="17" y="11"/>
                    <a:pt x="21" y="8"/>
                    <a:pt x="18" y="12"/>
                  </a:cubicBezTo>
                  <a:cubicBezTo>
                    <a:pt x="14" y="16"/>
                    <a:pt x="10" y="18"/>
                    <a:pt x="6" y="22"/>
                  </a:cubicBezTo>
                  <a:cubicBezTo>
                    <a:pt x="5" y="21"/>
                    <a:pt x="5" y="20"/>
                    <a:pt x="5" y="19"/>
                  </a:cubicBezTo>
                  <a:close/>
                  <a:moveTo>
                    <a:pt x="4" y="12"/>
                  </a:moveTo>
                  <a:cubicBezTo>
                    <a:pt x="6" y="11"/>
                    <a:pt x="7" y="10"/>
                    <a:pt x="9" y="9"/>
                  </a:cubicBezTo>
                  <a:cubicBezTo>
                    <a:pt x="11" y="7"/>
                    <a:pt x="15" y="4"/>
                    <a:pt x="11" y="8"/>
                  </a:cubicBezTo>
                  <a:cubicBezTo>
                    <a:pt x="9" y="11"/>
                    <a:pt x="6" y="12"/>
                    <a:pt x="4" y="15"/>
                  </a:cubicBezTo>
                  <a:cubicBezTo>
                    <a:pt x="4" y="14"/>
                    <a:pt x="4" y="13"/>
                    <a:pt x="4" y="12"/>
                  </a:cubicBezTo>
                  <a:close/>
                  <a:moveTo>
                    <a:pt x="5" y="17"/>
                  </a:moveTo>
                  <a:cubicBezTo>
                    <a:pt x="4" y="17"/>
                    <a:pt x="4" y="17"/>
                    <a:pt x="4" y="16"/>
                  </a:cubicBezTo>
                  <a:cubicBezTo>
                    <a:pt x="9" y="14"/>
                    <a:pt x="12" y="11"/>
                    <a:pt x="15" y="8"/>
                  </a:cubicBezTo>
                  <a:cubicBezTo>
                    <a:pt x="19" y="6"/>
                    <a:pt x="13" y="12"/>
                    <a:pt x="12" y="12"/>
                  </a:cubicBezTo>
                  <a:cubicBezTo>
                    <a:pt x="10" y="14"/>
                    <a:pt x="7" y="16"/>
                    <a:pt x="5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19" y="13"/>
                    <a:pt x="17" y="15"/>
                    <a:pt x="14" y="17"/>
                  </a:cubicBezTo>
                  <a:cubicBezTo>
                    <a:pt x="12" y="18"/>
                    <a:pt x="8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10" y="18"/>
                    <a:pt x="17" y="15"/>
                    <a:pt x="20" y="9"/>
                  </a:cubicBezTo>
                  <a:cubicBezTo>
                    <a:pt x="21" y="10"/>
                    <a:pt x="21" y="11"/>
                    <a:pt x="22" y="12"/>
                  </a:cubicBezTo>
                  <a:close/>
                  <a:moveTo>
                    <a:pt x="23" y="15"/>
                  </a:moveTo>
                  <a:cubicBezTo>
                    <a:pt x="18" y="17"/>
                    <a:pt x="15" y="21"/>
                    <a:pt x="10" y="24"/>
                  </a:cubicBezTo>
                  <a:cubicBezTo>
                    <a:pt x="9" y="25"/>
                    <a:pt x="7" y="27"/>
                    <a:pt x="10" y="24"/>
                  </a:cubicBezTo>
                  <a:cubicBezTo>
                    <a:pt x="11" y="23"/>
                    <a:pt x="12" y="22"/>
                    <a:pt x="14" y="21"/>
                  </a:cubicBezTo>
                  <a:cubicBezTo>
                    <a:pt x="16" y="18"/>
                    <a:pt x="19" y="16"/>
                    <a:pt x="22" y="13"/>
                  </a:cubicBezTo>
                  <a:cubicBezTo>
                    <a:pt x="22" y="14"/>
                    <a:pt x="23" y="15"/>
                    <a:pt x="23" y="15"/>
                  </a:cubicBezTo>
                  <a:close/>
                  <a:moveTo>
                    <a:pt x="24" y="19"/>
                  </a:moveTo>
                  <a:cubicBezTo>
                    <a:pt x="19" y="22"/>
                    <a:pt x="15" y="26"/>
                    <a:pt x="10" y="29"/>
                  </a:cubicBezTo>
                  <a:cubicBezTo>
                    <a:pt x="15" y="26"/>
                    <a:pt x="19" y="20"/>
                    <a:pt x="23" y="16"/>
                  </a:cubicBezTo>
                  <a:cubicBezTo>
                    <a:pt x="24" y="17"/>
                    <a:pt x="24" y="18"/>
                    <a:pt x="24" y="19"/>
                  </a:cubicBezTo>
                  <a:close/>
                  <a:moveTo>
                    <a:pt x="25" y="20"/>
                  </a:moveTo>
                  <a:cubicBezTo>
                    <a:pt x="25" y="20"/>
                    <a:pt x="26" y="21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2"/>
                    <a:pt x="24" y="23"/>
                    <a:pt x="24" y="24"/>
                  </a:cubicBezTo>
                  <a:cubicBezTo>
                    <a:pt x="23" y="24"/>
                    <a:pt x="22" y="25"/>
                    <a:pt x="21" y="26"/>
                  </a:cubicBezTo>
                  <a:cubicBezTo>
                    <a:pt x="19" y="27"/>
                    <a:pt x="17" y="29"/>
                    <a:pt x="15" y="31"/>
                  </a:cubicBezTo>
                  <a:cubicBezTo>
                    <a:pt x="15" y="31"/>
                    <a:pt x="14" y="32"/>
                    <a:pt x="14" y="32"/>
                  </a:cubicBezTo>
                  <a:cubicBezTo>
                    <a:pt x="13" y="33"/>
                    <a:pt x="10" y="35"/>
                    <a:pt x="12" y="32"/>
                  </a:cubicBezTo>
                  <a:cubicBezTo>
                    <a:pt x="16" y="28"/>
                    <a:pt x="21" y="24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lose/>
                  <a:moveTo>
                    <a:pt x="31" y="16"/>
                  </a:moveTo>
                  <a:cubicBezTo>
                    <a:pt x="34" y="14"/>
                    <a:pt x="37" y="12"/>
                    <a:pt x="39" y="10"/>
                  </a:cubicBezTo>
                  <a:cubicBezTo>
                    <a:pt x="38" y="12"/>
                    <a:pt x="37" y="13"/>
                    <a:pt x="35" y="14"/>
                  </a:cubicBezTo>
                  <a:cubicBezTo>
                    <a:pt x="33" y="15"/>
                    <a:pt x="32" y="16"/>
                    <a:pt x="30" y="18"/>
                  </a:cubicBezTo>
                  <a:cubicBezTo>
                    <a:pt x="30" y="17"/>
                    <a:pt x="31" y="17"/>
                    <a:pt x="31" y="16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7" y="22"/>
                  </a:cubicBezTo>
                  <a:cubicBezTo>
                    <a:pt x="27" y="22"/>
                    <a:pt x="27" y="22"/>
                    <a:pt x="26" y="22"/>
                  </a:cubicBezTo>
                  <a:cubicBezTo>
                    <a:pt x="26" y="22"/>
                    <a:pt x="27" y="22"/>
                    <a:pt x="27" y="22"/>
                  </a:cubicBezTo>
                  <a:close/>
                  <a:moveTo>
                    <a:pt x="29" y="19"/>
                  </a:moveTo>
                  <a:cubicBezTo>
                    <a:pt x="31" y="18"/>
                    <a:pt x="33" y="16"/>
                    <a:pt x="35" y="15"/>
                  </a:cubicBezTo>
                  <a:cubicBezTo>
                    <a:pt x="37" y="13"/>
                    <a:pt x="39" y="12"/>
                    <a:pt x="41" y="10"/>
                  </a:cubicBezTo>
                  <a:cubicBezTo>
                    <a:pt x="42" y="9"/>
                    <a:pt x="44" y="8"/>
                    <a:pt x="45" y="6"/>
                  </a:cubicBezTo>
                  <a:cubicBezTo>
                    <a:pt x="45" y="6"/>
                    <a:pt x="46" y="6"/>
                    <a:pt x="46" y="5"/>
                  </a:cubicBezTo>
                  <a:cubicBezTo>
                    <a:pt x="46" y="6"/>
                    <a:pt x="46" y="6"/>
                    <a:pt x="46" y="7"/>
                  </a:cubicBezTo>
                  <a:cubicBezTo>
                    <a:pt x="45" y="8"/>
                    <a:pt x="44" y="9"/>
                    <a:pt x="42" y="11"/>
                  </a:cubicBezTo>
                  <a:cubicBezTo>
                    <a:pt x="40" y="13"/>
                    <a:pt x="38" y="14"/>
                    <a:pt x="35" y="16"/>
                  </a:cubicBezTo>
                  <a:cubicBezTo>
                    <a:pt x="33" y="18"/>
                    <a:pt x="31" y="19"/>
                    <a:pt x="29" y="21"/>
                  </a:cubicBezTo>
                  <a:cubicBezTo>
                    <a:pt x="29" y="20"/>
                    <a:pt x="29" y="20"/>
                    <a:pt x="29" y="19"/>
                  </a:cubicBezTo>
                  <a:close/>
                  <a:moveTo>
                    <a:pt x="42" y="5"/>
                  </a:moveTo>
                  <a:cubicBezTo>
                    <a:pt x="43" y="5"/>
                    <a:pt x="45" y="4"/>
                    <a:pt x="46" y="5"/>
                  </a:cubicBezTo>
                  <a:cubicBezTo>
                    <a:pt x="44" y="5"/>
                    <a:pt x="43" y="6"/>
                    <a:pt x="42" y="7"/>
                  </a:cubicBezTo>
                  <a:cubicBezTo>
                    <a:pt x="40" y="9"/>
                    <a:pt x="37" y="11"/>
                    <a:pt x="35" y="13"/>
                  </a:cubicBezTo>
                  <a:cubicBezTo>
                    <a:pt x="33" y="13"/>
                    <a:pt x="33" y="14"/>
                    <a:pt x="32" y="15"/>
                  </a:cubicBezTo>
                  <a:cubicBezTo>
                    <a:pt x="32" y="14"/>
                    <a:pt x="33" y="14"/>
                    <a:pt x="33" y="13"/>
                  </a:cubicBezTo>
                  <a:cubicBezTo>
                    <a:pt x="36" y="10"/>
                    <a:pt x="39" y="7"/>
                    <a:pt x="42" y="5"/>
                  </a:cubicBezTo>
                  <a:close/>
                  <a:moveTo>
                    <a:pt x="40" y="6"/>
                  </a:moveTo>
                  <a:cubicBezTo>
                    <a:pt x="37" y="7"/>
                    <a:pt x="35" y="10"/>
                    <a:pt x="33" y="12"/>
                  </a:cubicBezTo>
                  <a:cubicBezTo>
                    <a:pt x="35" y="9"/>
                    <a:pt x="37" y="7"/>
                    <a:pt x="40" y="6"/>
                  </a:cubicBezTo>
                  <a:close/>
                  <a:moveTo>
                    <a:pt x="20" y="9"/>
                  </a:moveTo>
                  <a:cubicBezTo>
                    <a:pt x="15" y="12"/>
                    <a:pt x="9" y="16"/>
                    <a:pt x="5" y="19"/>
                  </a:cubicBezTo>
                  <a:cubicBezTo>
                    <a:pt x="10" y="15"/>
                    <a:pt x="14" y="12"/>
                    <a:pt x="18" y="7"/>
                  </a:cubicBezTo>
                  <a:cubicBezTo>
                    <a:pt x="18" y="7"/>
                    <a:pt x="19" y="8"/>
                    <a:pt x="20" y="9"/>
                  </a:cubicBezTo>
                  <a:close/>
                  <a:moveTo>
                    <a:pt x="17" y="6"/>
                  </a:moveTo>
                  <a:cubicBezTo>
                    <a:pt x="12" y="8"/>
                    <a:pt x="9" y="13"/>
                    <a:pt x="4" y="15"/>
                  </a:cubicBezTo>
                  <a:cubicBezTo>
                    <a:pt x="6" y="14"/>
                    <a:pt x="8" y="12"/>
                    <a:pt x="10" y="11"/>
                  </a:cubicBezTo>
                  <a:cubicBezTo>
                    <a:pt x="12" y="9"/>
                    <a:pt x="13" y="7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6" y="6"/>
                    <a:pt x="17" y="6"/>
                  </a:cubicBezTo>
                  <a:close/>
                  <a:moveTo>
                    <a:pt x="14" y="4"/>
                  </a:moveTo>
                  <a:cubicBezTo>
                    <a:pt x="10" y="6"/>
                    <a:pt x="7" y="9"/>
                    <a:pt x="4" y="11"/>
                  </a:cubicBezTo>
                  <a:cubicBezTo>
                    <a:pt x="5" y="7"/>
                    <a:pt x="8" y="3"/>
                    <a:pt x="14" y="4"/>
                  </a:cubicBezTo>
                  <a:close/>
                  <a:moveTo>
                    <a:pt x="12" y="36"/>
                  </a:moveTo>
                  <a:cubicBezTo>
                    <a:pt x="15" y="35"/>
                    <a:pt x="17" y="33"/>
                    <a:pt x="20" y="32"/>
                  </a:cubicBezTo>
                  <a:cubicBezTo>
                    <a:pt x="18" y="34"/>
                    <a:pt x="16" y="35"/>
                    <a:pt x="14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20" y="33"/>
                    <a:pt x="27" y="30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8" y="32"/>
                    <a:pt x="21" y="35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4" y="40"/>
                    <a:pt x="14" y="40"/>
                    <a:pt x="14" y="39"/>
                  </a:cubicBezTo>
                  <a:cubicBezTo>
                    <a:pt x="13" y="38"/>
                    <a:pt x="13" y="37"/>
                    <a:pt x="12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113"/>
            <p:cNvSpPr>
              <a:spLocks noEditPoints="1"/>
            </p:cNvSpPr>
            <p:nvPr/>
          </p:nvSpPr>
          <p:spPr bwMode="auto">
            <a:xfrm>
              <a:off x="10526713" y="6713538"/>
              <a:ext cx="211138" cy="241300"/>
            </a:xfrm>
            <a:custGeom>
              <a:avLst/>
              <a:gdLst>
                <a:gd name="T0" fmla="*/ 17 w 56"/>
                <a:gd name="T1" fmla="*/ 2 h 64"/>
                <a:gd name="T2" fmla="*/ 26 w 56"/>
                <a:gd name="T3" fmla="*/ 63 h 64"/>
                <a:gd name="T4" fmla="*/ 55 w 56"/>
                <a:gd name="T5" fmla="*/ 10 h 64"/>
                <a:gd name="T6" fmla="*/ 27 w 56"/>
                <a:gd name="T7" fmla="*/ 59 h 64"/>
                <a:gd name="T8" fmla="*/ 30 w 56"/>
                <a:gd name="T9" fmla="*/ 50 h 64"/>
                <a:gd name="T10" fmla="*/ 35 w 56"/>
                <a:gd name="T11" fmla="*/ 47 h 64"/>
                <a:gd name="T12" fmla="*/ 37 w 56"/>
                <a:gd name="T13" fmla="*/ 45 h 64"/>
                <a:gd name="T14" fmla="*/ 24 w 56"/>
                <a:gd name="T15" fmla="*/ 55 h 64"/>
                <a:gd name="T16" fmla="*/ 24 w 56"/>
                <a:gd name="T17" fmla="*/ 55 h 64"/>
                <a:gd name="T18" fmla="*/ 21 w 56"/>
                <a:gd name="T19" fmla="*/ 51 h 64"/>
                <a:gd name="T20" fmla="*/ 34 w 56"/>
                <a:gd name="T21" fmla="*/ 41 h 64"/>
                <a:gd name="T22" fmla="*/ 37 w 56"/>
                <a:gd name="T23" fmla="*/ 35 h 64"/>
                <a:gd name="T24" fmla="*/ 16 w 56"/>
                <a:gd name="T25" fmla="*/ 41 h 64"/>
                <a:gd name="T26" fmla="*/ 18 w 56"/>
                <a:gd name="T27" fmla="*/ 45 h 64"/>
                <a:gd name="T28" fmla="*/ 51 w 56"/>
                <a:gd name="T29" fmla="*/ 14 h 64"/>
                <a:gd name="T30" fmla="*/ 34 w 56"/>
                <a:gd name="T31" fmla="*/ 30 h 64"/>
                <a:gd name="T32" fmla="*/ 37 w 56"/>
                <a:gd name="T33" fmla="*/ 25 h 64"/>
                <a:gd name="T34" fmla="*/ 52 w 56"/>
                <a:gd name="T35" fmla="*/ 12 h 64"/>
                <a:gd name="T36" fmla="*/ 21 w 56"/>
                <a:gd name="T37" fmla="*/ 32 h 64"/>
                <a:gd name="T38" fmla="*/ 50 w 56"/>
                <a:gd name="T39" fmla="*/ 7 h 64"/>
                <a:gd name="T40" fmla="*/ 26 w 56"/>
                <a:gd name="T41" fmla="*/ 40 h 64"/>
                <a:gd name="T42" fmla="*/ 48 w 56"/>
                <a:gd name="T43" fmla="*/ 26 h 64"/>
                <a:gd name="T44" fmla="*/ 35 w 56"/>
                <a:gd name="T45" fmla="*/ 43 h 64"/>
                <a:gd name="T46" fmla="*/ 43 w 56"/>
                <a:gd name="T47" fmla="*/ 35 h 64"/>
                <a:gd name="T48" fmla="*/ 21 w 56"/>
                <a:gd name="T49" fmla="*/ 50 h 64"/>
                <a:gd name="T50" fmla="*/ 46 w 56"/>
                <a:gd name="T51" fmla="*/ 30 h 64"/>
                <a:gd name="T52" fmla="*/ 20 w 56"/>
                <a:gd name="T53" fmla="*/ 47 h 64"/>
                <a:gd name="T54" fmla="*/ 50 w 56"/>
                <a:gd name="T55" fmla="*/ 6 h 64"/>
                <a:gd name="T56" fmla="*/ 17 w 56"/>
                <a:gd name="T57" fmla="*/ 31 h 64"/>
                <a:gd name="T58" fmla="*/ 48 w 56"/>
                <a:gd name="T59" fmla="*/ 5 h 64"/>
                <a:gd name="T60" fmla="*/ 12 w 56"/>
                <a:gd name="T61" fmla="*/ 35 h 64"/>
                <a:gd name="T62" fmla="*/ 25 w 56"/>
                <a:gd name="T63" fmla="*/ 19 h 64"/>
                <a:gd name="T64" fmla="*/ 21 w 56"/>
                <a:gd name="T65" fmla="*/ 18 h 64"/>
                <a:gd name="T66" fmla="*/ 8 w 56"/>
                <a:gd name="T67" fmla="*/ 27 h 64"/>
                <a:gd name="T68" fmla="*/ 15 w 56"/>
                <a:gd name="T69" fmla="*/ 19 h 64"/>
                <a:gd name="T70" fmla="*/ 13 w 56"/>
                <a:gd name="T71" fmla="*/ 15 h 64"/>
                <a:gd name="T72" fmla="*/ 6 w 56"/>
                <a:gd name="T73" fmla="*/ 19 h 64"/>
                <a:gd name="T74" fmla="*/ 5 w 56"/>
                <a:gd name="T75" fmla="*/ 15 h 64"/>
                <a:gd name="T76" fmla="*/ 16 w 56"/>
                <a:gd name="T77" fmla="*/ 8 h 64"/>
                <a:gd name="T78" fmla="*/ 22 w 56"/>
                <a:gd name="T79" fmla="*/ 12 h 64"/>
                <a:gd name="T80" fmla="*/ 21 w 56"/>
                <a:gd name="T81" fmla="*/ 9 h 64"/>
                <a:gd name="T82" fmla="*/ 10 w 56"/>
                <a:gd name="T83" fmla="*/ 24 h 64"/>
                <a:gd name="T84" fmla="*/ 25 w 56"/>
                <a:gd name="T85" fmla="*/ 19 h 64"/>
                <a:gd name="T86" fmla="*/ 26 w 56"/>
                <a:gd name="T87" fmla="*/ 20 h 64"/>
                <a:gd name="T88" fmla="*/ 22 w 56"/>
                <a:gd name="T89" fmla="*/ 26 h 64"/>
                <a:gd name="T90" fmla="*/ 26 w 56"/>
                <a:gd name="T91" fmla="*/ 20 h 64"/>
                <a:gd name="T92" fmla="*/ 36 w 56"/>
                <a:gd name="T93" fmla="*/ 14 h 64"/>
                <a:gd name="T94" fmla="*/ 28 w 56"/>
                <a:gd name="T95" fmla="*/ 22 h 64"/>
                <a:gd name="T96" fmla="*/ 36 w 56"/>
                <a:gd name="T97" fmla="*/ 15 h 64"/>
                <a:gd name="T98" fmla="*/ 46 w 56"/>
                <a:gd name="T99" fmla="*/ 7 h 64"/>
                <a:gd name="T100" fmla="*/ 30 w 56"/>
                <a:gd name="T101" fmla="*/ 19 h 64"/>
                <a:gd name="T102" fmla="*/ 35 w 56"/>
                <a:gd name="T103" fmla="*/ 13 h 64"/>
                <a:gd name="T104" fmla="*/ 41 w 56"/>
                <a:gd name="T105" fmla="*/ 6 h 64"/>
                <a:gd name="T106" fmla="*/ 6 w 56"/>
                <a:gd name="T107" fmla="*/ 19 h 64"/>
                <a:gd name="T108" fmla="*/ 5 w 56"/>
                <a:gd name="T109" fmla="*/ 15 h 64"/>
                <a:gd name="T110" fmla="*/ 18 w 56"/>
                <a:gd name="T111" fmla="*/ 6 h 64"/>
                <a:gd name="T112" fmla="*/ 13 w 56"/>
                <a:gd name="T113" fmla="*/ 36 h 64"/>
                <a:gd name="T114" fmla="*/ 35 w 56"/>
                <a:gd name="T115" fmla="*/ 26 h 64"/>
                <a:gd name="T116" fmla="*/ 16 w 56"/>
                <a:gd name="T117" fmla="*/ 4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6" h="64">
                  <a:moveTo>
                    <a:pt x="55" y="10"/>
                  </a:moveTo>
                  <a:cubicBezTo>
                    <a:pt x="54" y="4"/>
                    <a:pt x="49" y="1"/>
                    <a:pt x="43" y="2"/>
                  </a:cubicBezTo>
                  <a:cubicBezTo>
                    <a:pt x="35" y="4"/>
                    <a:pt x="31" y="10"/>
                    <a:pt x="28" y="17"/>
                  </a:cubicBezTo>
                  <a:cubicBezTo>
                    <a:pt x="25" y="12"/>
                    <a:pt x="23" y="5"/>
                    <a:pt x="17" y="2"/>
                  </a:cubicBezTo>
                  <a:cubicBezTo>
                    <a:pt x="11" y="0"/>
                    <a:pt x="5" y="2"/>
                    <a:pt x="3" y="8"/>
                  </a:cubicBezTo>
                  <a:cubicBezTo>
                    <a:pt x="0" y="15"/>
                    <a:pt x="4" y="24"/>
                    <a:pt x="7" y="30"/>
                  </a:cubicBezTo>
                  <a:cubicBezTo>
                    <a:pt x="12" y="42"/>
                    <a:pt x="19" y="52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36" y="52"/>
                    <a:pt x="43" y="42"/>
                    <a:pt x="49" y="30"/>
                  </a:cubicBezTo>
                  <a:cubicBezTo>
                    <a:pt x="52" y="24"/>
                    <a:pt x="56" y="17"/>
                    <a:pt x="55" y="10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6" y="59"/>
                  </a:cubicBezTo>
                  <a:cubicBezTo>
                    <a:pt x="28" y="58"/>
                    <a:pt x="29" y="56"/>
                    <a:pt x="30" y="55"/>
                  </a:cubicBezTo>
                  <a:cubicBezTo>
                    <a:pt x="29" y="56"/>
                    <a:pt x="28" y="58"/>
                    <a:pt x="27" y="59"/>
                  </a:cubicBezTo>
                  <a:close/>
                  <a:moveTo>
                    <a:pt x="24" y="56"/>
                  </a:moveTo>
                  <a:cubicBezTo>
                    <a:pt x="25" y="55"/>
                    <a:pt x="27" y="54"/>
                    <a:pt x="27" y="54"/>
                  </a:cubicBezTo>
                  <a:cubicBezTo>
                    <a:pt x="28" y="53"/>
                    <a:pt x="29" y="51"/>
                    <a:pt x="31" y="50"/>
                  </a:cubicBezTo>
                  <a:cubicBezTo>
                    <a:pt x="31" y="50"/>
                    <a:pt x="30" y="50"/>
                    <a:pt x="30" y="50"/>
                  </a:cubicBezTo>
                  <a:cubicBezTo>
                    <a:pt x="29" y="52"/>
                    <a:pt x="27" y="54"/>
                    <a:pt x="25" y="55"/>
                  </a:cubicBezTo>
                  <a:cubicBezTo>
                    <a:pt x="25" y="55"/>
                    <a:pt x="25" y="56"/>
                    <a:pt x="25" y="56"/>
                  </a:cubicBezTo>
                  <a:cubicBezTo>
                    <a:pt x="24" y="56"/>
                    <a:pt x="24" y="56"/>
                    <a:pt x="24" y="56"/>
                  </a:cubicBezTo>
                  <a:close/>
                  <a:moveTo>
                    <a:pt x="35" y="47"/>
                  </a:moveTo>
                  <a:cubicBezTo>
                    <a:pt x="32" y="50"/>
                    <a:pt x="29" y="55"/>
                    <a:pt x="26" y="58"/>
                  </a:cubicBezTo>
                  <a:cubicBezTo>
                    <a:pt x="26" y="58"/>
                    <a:pt x="25" y="57"/>
                    <a:pt x="25" y="56"/>
                  </a:cubicBezTo>
                  <a:cubicBezTo>
                    <a:pt x="29" y="54"/>
                    <a:pt x="32" y="50"/>
                    <a:pt x="35" y="47"/>
                  </a:cubicBezTo>
                  <a:close/>
                  <a:moveTo>
                    <a:pt x="37" y="45"/>
                  </a:moveTo>
                  <a:cubicBezTo>
                    <a:pt x="36" y="45"/>
                    <a:pt x="36" y="46"/>
                    <a:pt x="35" y="46"/>
                  </a:cubicBezTo>
                  <a:cubicBezTo>
                    <a:pt x="36" y="45"/>
                    <a:pt x="37" y="45"/>
                    <a:pt x="38" y="44"/>
                  </a:cubicBezTo>
                  <a:cubicBezTo>
                    <a:pt x="37" y="44"/>
                    <a:pt x="37" y="45"/>
                    <a:pt x="37" y="45"/>
                  </a:cubicBezTo>
                  <a:close/>
                  <a:moveTo>
                    <a:pt x="24" y="55"/>
                  </a:moveTo>
                  <a:cubicBezTo>
                    <a:pt x="24" y="55"/>
                    <a:pt x="23" y="54"/>
                    <a:pt x="23" y="53"/>
                  </a:cubicBezTo>
                  <a:cubicBezTo>
                    <a:pt x="28" y="49"/>
                    <a:pt x="34" y="45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4" y="46"/>
                    <a:pt x="29" y="50"/>
                    <a:pt x="24" y="55"/>
                  </a:cubicBezTo>
                  <a:close/>
                  <a:moveTo>
                    <a:pt x="21" y="51"/>
                  </a:moveTo>
                  <a:cubicBezTo>
                    <a:pt x="24" y="50"/>
                    <a:pt x="27" y="48"/>
                    <a:pt x="29" y="47"/>
                  </a:cubicBezTo>
                  <a:cubicBezTo>
                    <a:pt x="27" y="49"/>
                    <a:pt x="25" y="51"/>
                    <a:pt x="22" y="52"/>
                  </a:cubicBezTo>
                  <a:cubicBezTo>
                    <a:pt x="22" y="52"/>
                    <a:pt x="22" y="51"/>
                    <a:pt x="21" y="51"/>
                  </a:cubicBezTo>
                  <a:close/>
                  <a:moveTo>
                    <a:pt x="20" y="48"/>
                  </a:moveTo>
                  <a:cubicBezTo>
                    <a:pt x="28" y="45"/>
                    <a:pt x="36" y="39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6"/>
                    <a:pt x="37" y="38"/>
                    <a:pt x="34" y="41"/>
                  </a:cubicBezTo>
                  <a:cubicBezTo>
                    <a:pt x="30" y="44"/>
                    <a:pt x="25" y="47"/>
                    <a:pt x="21" y="50"/>
                  </a:cubicBezTo>
                  <a:cubicBezTo>
                    <a:pt x="20" y="49"/>
                    <a:pt x="20" y="49"/>
                    <a:pt x="20" y="48"/>
                  </a:cubicBezTo>
                  <a:close/>
                  <a:moveTo>
                    <a:pt x="18" y="45"/>
                  </a:moveTo>
                  <a:cubicBezTo>
                    <a:pt x="25" y="42"/>
                    <a:pt x="30" y="39"/>
                    <a:pt x="37" y="35"/>
                  </a:cubicBezTo>
                  <a:cubicBezTo>
                    <a:pt x="38" y="34"/>
                    <a:pt x="40" y="32"/>
                    <a:pt x="42" y="31"/>
                  </a:cubicBezTo>
                  <a:cubicBezTo>
                    <a:pt x="35" y="37"/>
                    <a:pt x="26" y="41"/>
                    <a:pt x="19" y="47"/>
                  </a:cubicBezTo>
                  <a:cubicBezTo>
                    <a:pt x="19" y="46"/>
                    <a:pt x="18" y="46"/>
                    <a:pt x="18" y="45"/>
                  </a:cubicBezTo>
                  <a:close/>
                  <a:moveTo>
                    <a:pt x="16" y="41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23" y="38"/>
                    <a:pt x="29" y="34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8" y="35"/>
                    <a:pt x="23" y="40"/>
                    <a:pt x="18" y="45"/>
                  </a:cubicBezTo>
                  <a:cubicBezTo>
                    <a:pt x="17" y="43"/>
                    <a:pt x="16" y="42"/>
                    <a:pt x="16" y="41"/>
                  </a:cubicBezTo>
                  <a:close/>
                  <a:moveTo>
                    <a:pt x="39" y="23"/>
                  </a:moveTo>
                  <a:cubicBezTo>
                    <a:pt x="43" y="20"/>
                    <a:pt x="46" y="17"/>
                    <a:pt x="50" y="15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1" y="14"/>
                    <a:pt x="52" y="14"/>
                    <a:pt x="52" y="13"/>
                  </a:cubicBezTo>
                  <a:cubicBezTo>
                    <a:pt x="52" y="14"/>
                    <a:pt x="52" y="15"/>
                    <a:pt x="52" y="16"/>
                  </a:cubicBezTo>
                  <a:cubicBezTo>
                    <a:pt x="52" y="17"/>
                    <a:pt x="51" y="17"/>
                    <a:pt x="51" y="17"/>
                  </a:cubicBezTo>
                  <a:cubicBezTo>
                    <a:pt x="45" y="20"/>
                    <a:pt x="41" y="26"/>
                    <a:pt x="34" y="30"/>
                  </a:cubicBezTo>
                  <a:cubicBezTo>
                    <a:pt x="31" y="32"/>
                    <a:pt x="27" y="34"/>
                    <a:pt x="24" y="37"/>
                  </a:cubicBezTo>
                  <a:cubicBezTo>
                    <a:pt x="22" y="37"/>
                    <a:pt x="20" y="38"/>
                    <a:pt x="19" y="39"/>
                  </a:cubicBezTo>
                  <a:cubicBezTo>
                    <a:pt x="15" y="41"/>
                    <a:pt x="19" y="39"/>
                    <a:pt x="20" y="38"/>
                  </a:cubicBezTo>
                  <a:cubicBezTo>
                    <a:pt x="25" y="33"/>
                    <a:pt x="32" y="30"/>
                    <a:pt x="37" y="25"/>
                  </a:cubicBezTo>
                  <a:cubicBezTo>
                    <a:pt x="38" y="24"/>
                    <a:pt x="39" y="23"/>
                    <a:pt x="39" y="23"/>
                  </a:cubicBezTo>
                  <a:close/>
                  <a:moveTo>
                    <a:pt x="51" y="7"/>
                  </a:moveTo>
                  <a:cubicBezTo>
                    <a:pt x="52" y="9"/>
                    <a:pt x="52" y="10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5"/>
                    <a:pt x="44" y="18"/>
                    <a:pt x="41" y="21"/>
                  </a:cubicBezTo>
                  <a:cubicBezTo>
                    <a:pt x="36" y="24"/>
                    <a:pt x="32" y="27"/>
                    <a:pt x="27" y="29"/>
                  </a:cubicBezTo>
                  <a:cubicBezTo>
                    <a:pt x="24" y="31"/>
                    <a:pt x="21" y="33"/>
                    <a:pt x="18" y="35"/>
                  </a:cubicBezTo>
                  <a:cubicBezTo>
                    <a:pt x="19" y="34"/>
                    <a:pt x="20" y="33"/>
                    <a:pt x="21" y="32"/>
                  </a:cubicBezTo>
                  <a:cubicBezTo>
                    <a:pt x="31" y="24"/>
                    <a:pt x="43" y="18"/>
                    <a:pt x="51" y="7"/>
                  </a:cubicBezTo>
                  <a:close/>
                  <a:moveTo>
                    <a:pt x="32" y="24"/>
                  </a:moveTo>
                  <a:cubicBezTo>
                    <a:pt x="35" y="21"/>
                    <a:pt x="38" y="18"/>
                    <a:pt x="41" y="15"/>
                  </a:cubicBezTo>
                  <a:cubicBezTo>
                    <a:pt x="44" y="13"/>
                    <a:pt x="48" y="10"/>
                    <a:pt x="50" y="7"/>
                  </a:cubicBezTo>
                  <a:cubicBezTo>
                    <a:pt x="45" y="14"/>
                    <a:pt x="38" y="19"/>
                    <a:pt x="32" y="24"/>
                  </a:cubicBezTo>
                  <a:close/>
                  <a:moveTo>
                    <a:pt x="48" y="26"/>
                  </a:moveTo>
                  <a:cubicBezTo>
                    <a:pt x="44" y="30"/>
                    <a:pt x="39" y="32"/>
                    <a:pt x="35" y="35"/>
                  </a:cubicBezTo>
                  <a:cubicBezTo>
                    <a:pt x="32" y="37"/>
                    <a:pt x="29" y="39"/>
                    <a:pt x="26" y="40"/>
                  </a:cubicBezTo>
                  <a:cubicBezTo>
                    <a:pt x="24" y="42"/>
                    <a:pt x="20" y="43"/>
                    <a:pt x="19" y="44"/>
                  </a:cubicBezTo>
                  <a:cubicBezTo>
                    <a:pt x="24" y="40"/>
                    <a:pt x="30" y="35"/>
                    <a:pt x="35" y="31"/>
                  </a:cubicBezTo>
                  <a:cubicBezTo>
                    <a:pt x="41" y="27"/>
                    <a:pt x="46" y="23"/>
                    <a:pt x="51" y="19"/>
                  </a:cubicBezTo>
                  <a:cubicBezTo>
                    <a:pt x="50" y="21"/>
                    <a:pt x="49" y="24"/>
                    <a:pt x="48" y="26"/>
                  </a:cubicBezTo>
                  <a:close/>
                  <a:moveTo>
                    <a:pt x="41" y="39"/>
                  </a:moveTo>
                  <a:cubicBezTo>
                    <a:pt x="37" y="42"/>
                    <a:pt x="34" y="44"/>
                    <a:pt x="30" y="47"/>
                  </a:cubicBezTo>
                  <a:cubicBezTo>
                    <a:pt x="30" y="48"/>
                    <a:pt x="29" y="48"/>
                    <a:pt x="28" y="49"/>
                  </a:cubicBezTo>
                  <a:cubicBezTo>
                    <a:pt x="30" y="47"/>
                    <a:pt x="33" y="45"/>
                    <a:pt x="35" y="43"/>
                  </a:cubicBezTo>
                  <a:cubicBezTo>
                    <a:pt x="37" y="41"/>
                    <a:pt x="40" y="39"/>
                    <a:pt x="42" y="37"/>
                  </a:cubicBezTo>
                  <a:cubicBezTo>
                    <a:pt x="42" y="38"/>
                    <a:pt x="41" y="38"/>
                    <a:pt x="41" y="39"/>
                  </a:cubicBezTo>
                  <a:close/>
                  <a:moveTo>
                    <a:pt x="44" y="34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2" y="35"/>
                  </a:cubicBezTo>
                  <a:cubicBezTo>
                    <a:pt x="40" y="38"/>
                    <a:pt x="37" y="40"/>
                    <a:pt x="35" y="42"/>
                  </a:cubicBezTo>
                  <a:cubicBezTo>
                    <a:pt x="32" y="44"/>
                    <a:pt x="30" y="46"/>
                    <a:pt x="27" y="47"/>
                  </a:cubicBezTo>
                  <a:cubicBezTo>
                    <a:pt x="25" y="48"/>
                    <a:pt x="23" y="49"/>
                    <a:pt x="21" y="50"/>
                  </a:cubicBezTo>
                  <a:cubicBezTo>
                    <a:pt x="23" y="50"/>
                    <a:pt x="25" y="48"/>
                    <a:pt x="27" y="47"/>
                  </a:cubicBezTo>
                  <a:cubicBezTo>
                    <a:pt x="33" y="42"/>
                    <a:pt x="40" y="38"/>
                    <a:pt x="45" y="32"/>
                  </a:cubicBezTo>
                  <a:cubicBezTo>
                    <a:pt x="45" y="33"/>
                    <a:pt x="44" y="34"/>
                    <a:pt x="44" y="34"/>
                  </a:cubicBezTo>
                  <a:close/>
                  <a:moveTo>
                    <a:pt x="46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1" y="34"/>
                    <a:pt x="36" y="38"/>
                    <a:pt x="31" y="41"/>
                  </a:cubicBezTo>
                  <a:cubicBezTo>
                    <a:pt x="29" y="43"/>
                    <a:pt x="27" y="44"/>
                    <a:pt x="24" y="46"/>
                  </a:cubicBezTo>
                  <a:cubicBezTo>
                    <a:pt x="24" y="46"/>
                    <a:pt x="19" y="48"/>
                    <a:pt x="20" y="47"/>
                  </a:cubicBezTo>
                  <a:cubicBezTo>
                    <a:pt x="21" y="46"/>
                    <a:pt x="22" y="45"/>
                    <a:pt x="24" y="44"/>
                  </a:cubicBezTo>
                  <a:cubicBezTo>
                    <a:pt x="31" y="38"/>
                    <a:pt x="40" y="34"/>
                    <a:pt x="47" y="28"/>
                  </a:cubicBezTo>
                  <a:cubicBezTo>
                    <a:pt x="47" y="29"/>
                    <a:pt x="46" y="29"/>
                    <a:pt x="46" y="30"/>
                  </a:cubicBezTo>
                  <a:close/>
                  <a:moveTo>
                    <a:pt x="50" y="6"/>
                  </a:moveTo>
                  <a:cubicBezTo>
                    <a:pt x="44" y="12"/>
                    <a:pt x="37" y="18"/>
                    <a:pt x="31" y="24"/>
                  </a:cubicBezTo>
                  <a:cubicBezTo>
                    <a:pt x="27" y="27"/>
                    <a:pt x="23" y="29"/>
                    <a:pt x="19" y="32"/>
                  </a:cubicBezTo>
                  <a:cubicBezTo>
                    <a:pt x="17" y="33"/>
                    <a:pt x="15" y="34"/>
                    <a:pt x="13" y="35"/>
                  </a:cubicBezTo>
                  <a:cubicBezTo>
                    <a:pt x="14" y="35"/>
                    <a:pt x="16" y="32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0"/>
                    <a:pt x="21" y="28"/>
                    <a:pt x="23" y="27"/>
                  </a:cubicBezTo>
                  <a:cubicBezTo>
                    <a:pt x="27" y="23"/>
                    <a:pt x="32" y="20"/>
                    <a:pt x="36" y="17"/>
                  </a:cubicBezTo>
                  <a:cubicBezTo>
                    <a:pt x="41" y="14"/>
                    <a:pt x="46" y="10"/>
                    <a:pt x="48" y="5"/>
                  </a:cubicBezTo>
                  <a:cubicBezTo>
                    <a:pt x="49" y="5"/>
                    <a:pt x="50" y="6"/>
                    <a:pt x="50" y="6"/>
                  </a:cubicBezTo>
                  <a:close/>
                  <a:moveTo>
                    <a:pt x="12" y="34"/>
                  </a:moveTo>
                  <a:cubicBezTo>
                    <a:pt x="13" y="34"/>
                    <a:pt x="13" y="33"/>
                    <a:pt x="14" y="33"/>
                  </a:cubicBezTo>
                  <a:cubicBezTo>
                    <a:pt x="13" y="34"/>
                    <a:pt x="13" y="34"/>
                    <a:pt x="12" y="35"/>
                  </a:cubicBezTo>
                  <a:cubicBezTo>
                    <a:pt x="12" y="35"/>
                    <a:pt x="12" y="34"/>
                    <a:pt x="12" y="34"/>
                  </a:cubicBezTo>
                  <a:close/>
                  <a:moveTo>
                    <a:pt x="10" y="30"/>
                  </a:moveTo>
                  <a:cubicBezTo>
                    <a:pt x="13" y="29"/>
                    <a:pt x="15" y="27"/>
                    <a:pt x="17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1" y="24"/>
                    <a:pt x="16" y="28"/>
                    <a:pt x="11" y="33"/>
                  </a:cubicBezTo>
                  <a:cubicBezTo>
                    <a:pt x="11" y="32"/>
                    <a:pt x="10" y="31"/>
                    <a:pt x="10" y="30"/>
                  </a:cubicBezTo>
                  <a:close/>
                  <a:moveTo>
                    <a:pt x="8" y="27"/>
                  </a:moveTo>
                  <a:cubicBezTo>
                    <a:pt x="13" y="25"/>
                    <a:pt x="17" y="21"/>
                    <a:pt x="21" y="18"/>
                  </a:cubicBezTo>
                  <a:cubicBezTo>
                    <a:pt x="21" y="17"/>
                    <a:pt x="24" y="15"/>
                    <a:pt x="22" y="18"/>
                  </a:cubicBezTo>
                  <a:cubicBezTo>
                    <a:pt x="20" y="19"/>
                    <a:pt x="19" y="20"/>
                    <a:pt x="18" y="21"/>
                  </a:cubicBezTo>
                  <a:cubicBezTo>
                    <a:pt x="15" y="24"/>
                    <a:pt x="12" y="27"/>
                    <a:pt x="10" y="29"/>
                  </a:cubicBezTo>
                  <a:cubicBezTo>
                    <a:pt x="9" y="28"/>
                    <a:pt x="9" y="27"/>
                    <a:pt x="8" y="27"/>
                  </a:cubicBezTo>
                  <a:close/>
                  <a:moveTo>
                    <a:pt x="7" y="23"/>
                  </a:moveTo>
                  <a:cubicBezTo>
                    <a:pt x="12" y="20"/>
                    <a:pt x="16" y="17"/>
                    <a:pt x="21" y="14"/>
                  </a:cubicBezTo>
                  <a:cubicBezTo>
                    <a:pt x="24" y="12"/>
                    <a:pt x="19" y="15"/>
                    <a:pt x="19" y="16"/>
                  </a:cubicBezTo>
                  <a:cubicBezTo>
                    <a:pt x="18" y="17"/>
                    <a:pt x="16" y="18"/>
                    <a:pt x="15" y="19"/>
                  </a:cubicBezTo>
                  <a:cubicBezTo>
                    <a:pt x="13" y="21"/>
                    <a:pt x="10" y="23"/>
                    <a:pt x="8" y="26"/>
                  </a:cubicBezTo>
                  <a:cubicBezTo>
                    <a:pt x="8" y="25"/>
                    <a:pt x="7" y="24"/>
                    <a:pt x="7" y="23"/>
                  </a:cubicBezTo>
                  <a:close/>
                  <a:moveTo>
                    <a:pt x="6" y="19"/>
                  </a:moveTo>
                  <a:cubicBezTo>
                    <a:pt x="8" y="18"/>
                    <a:pt x="11" y="16"/>
                    <a:pt x="13" y="15"/>
                  </a:cubicBezTo>
                  <a:cubicBezTo>
                    <a:pt x="14" y="14"/>
                    <a:pt x="16" y="13"/>
                    <a:pt x="17" y="12"/>
                  </a:cubicBezTo>
                  <a:cubicBezTo>
                    <a:pt x="18" y="11"/>
                    <a:pt x="22" y="8"/>
                    <a:pt x="18" y="12"/>
                  </a:cubicBezTo>
                  <a:cubicBezTo>
                    <a:pt x="15" y="16"/>
                    <a:pt x="10" y="18"/>
                    <a:pt x="6" y="22"/>
                  </a:cubicBezTo>
                  <a:cubicBezTo>
                    <a:pt x="6" y="21"/>
                    <a:pt x="6" y="20"/>
                    <a:pt x="6" y="19"/>
                  </a:cubicBezTo>
                  <a:close/>
                  <a:moveTo>
                    <a:pt x="5" y="12"/>
                  </a:moveTo>
                  <a:cubicBezTo>
                    <a:pt x="7" y="11"/>
                    <a:pt x="8" y="10"/>
                    <a:pt x="10" y="9"/>
                  </a:cubicBezTo>
                  <a:cubicBezTo>
                    <a:pt x="12" y="7"/>
                    <a:pt x="16" y="4"/>
                    <a:pt x="12" y="8"/>
                  </a:cubicBezTo>
                  <a:cubicBezTo>
                    <a:pt x="10" y="11"/>
                    <a:pt x="7" y="12"/>
                    <a:pt x="5" y="15"/>
                  </a:cubicBezTo>
                  <a:cubicBezTo>
                    <a:pt x="5" y="14"/>
                    <a:pt x="5" y="13"/>
                    <a:pt x="5" y="12"/>
                  </a:cubicBezTo>
                  <a:close/>
                  <a:moveTo>
                    <a:pt x="5" y="17"/>
                  </a:moveTo>
                  <a:cubicBezTo>
                    <a:pt x="5" y="17"/>
                    <a:pt x="5" y="17"/>
                    <a:pt x="5" y="16"/>
                  </a:cubicBezTo>
                  <a:cubicBezTo>
                    <a:pt x="9" y="14"/>
                    <a:pt x="12" y="11"/>
                    <a:pt x="16" y="8"/>
                  </a:cubicBezTo>
                  <a:cubicBezTo>
                    <a:pt x="19" y="6"/>
                    <a:pt x="14" y="12"/>
                    <a:pt x="13" y="12"/>
                  </a:cubicBezTo>
                  <a:cubicBezTo>
                    <a:pt x="11" y="14"/>
                    <a:pt x="8" y="16"/>
                    <a:pt x="6" y="18"/>
                  </a:cubicBezTo>
                  <a:cubicBezTo>
                    <a:pt x="5" y="18"/>
                    <a:pt x="5" y="18"/>
                    <a:pt x="5" y="17"/>
                  </a:cubicBezTo>
                  <a:close/>
                  <a:moveTo>
                    <a:pt x="22" y="12"/>
                  </a:moveTo>
                  <a:cubicBezTo>
                    <a:pt x="20" y="13"/>
                    <a:pt x="17" y="15"/>
                    <a:pt x="15" y="17"/>
                  </a:cubicBezTo>
                  <a:cubicBezTo>
                    <a:pt x="12" y="18"/>
                    <a:pt x="9" y="20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18"/>
                    <a:pt x="17" y="15"/>
                    <a:pt x="21" y="9"/>
                  </a:cubicBezTo>
                  <a:cubicBezTo>
                    <a:pt x="21" y="10"/>
                    <a:pt x="22" y="11"/>
                    <a:pt x="22" y="12"/>
                  </a:cubicBezTo>
                  <a:close/>
                  <a:moveTo>
                    <a:pt x="24" y="15"/>
                  </a:moveTo>
                  <a:cubicBezTo>
                    <a:pt x="19" y="17"/>
                    <a:pt x="15" y="21"/>
                    <a:pt x="11" y="24"/>
                  </a:cubicBezTo>
                  <a:cubicBezTo>
                    <a:pt x="10" y="25"/>
                    <a:pt x="8" y="27"/>
                    <a:pt x="10" y="24"/>
                  </a:cubicBezTo>
                  <a:cubicBezTo>
                    <a:pt x="12" y="23"/>
                    <a:pt x="13" y="22"/>
                    <a:pt x="14" y="21"/>
                  </a:cubicBezTo>
                  <a:cubicBezTo>
                    <a:pt x="17" y="18"/>
                    <a:pt x="20" y="16"/>
                    <a:pt x="23" y="13"/>
                  </a:cubicBezTo>
                  <a:cubicBezTo>
                    <a:pt x="23" y="14"/>
                    <a:pt x="24" y="15"/>
                    <a:pt x="24" y="15"/>
                  </a:cubicBezTo>
                  <a:close/>
                  <a:moveTo>
                    <a:pt x="25" y="19"/>
                  </a:moveTo>
                  <a:cubicBezTo>
                    <a:pt x="20" y="22"/>
                    <a:pt x="16" y="26"/>
                    <a:pt x="11" y="29"/>
                  </a:cubicBezTo>
                  <a:cubicBezTo>
                    <a:pt x="15" y="26"/>
                    <a:pt x="20" y="20"/>
                    <a:pt x="24" y="16"/>
                  </a:cubicBezTo>
                  <a:cubicBezTo>
                    <a:pt x="25" y="17"/>
                    <a:pt x="25" y="18"/>
                    <a:pt x="25" y="19"/>
                  </a:cubicBezTo>
                  <a:close/>
                  <a:moveTo>
                    <a:pt x="26" y="20"/>
                  </a:moveTo>
                  <a:cubicBezTo>
                    <a:pt x="26" y="20"/>
                    <a:pt x="26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5" y="23"/>
                    <a:pt x="24" y="24"/>
                  </a:cubicBezTo>
                  <a:cubicBezTo>
                    <a:pt x="24" y="24"/>
                    <a:pt x="23" y="25"/>
                    <a:pt x="22" y="26"/>
                  </a:cubicBezTo>
                  <a:cubicBezTo>
                    <a:pt x="20" y="27"/>
                    <a:pt x="18" y="29"/>
                    <a:pt x="16" y="31"/>
                  </a:cubicBezTo>
                  <a:cubicBezTo>
                    <a:pt x="16" y="31"/>
                    <a:pt x="15" y="32"/>
                    <a:pt x="14" y="32"/>
                  </a:cubicBezTo>
                  <a:cubicBezTo>
                    <a:pt x="14" y="33"/>
                    <a:pt x="11" y="35"/>
                    <a:pt x="13" y="32"/>
                  </a:cubicBezTo>
                  <a:cubicBezTo>
                    <a:pt x="17" y="28"/>
                    <a:pt x="22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lose/>
                  <a:moveTo>
                    <a:pt x="32" y="16"/>
                  </a:moveTo>
                  <a:cubicBezTo>
                    <a:pt x="35" y="14"/>
                    <a:pt x="37" y="12"/>
                    <a:pt x="40" y="10"/>
                  </a:cubicBezTo>
                  <a:cubicBezTo>
                    <a:pt x="39" y="12"/>
                    <a:pt x="37" y="13"/>
                    <a:pt x="36" y="14"/>
                  </a:cubicBezTo>
                  <a:cubicBezTo>
                    <a:pt x="34" y="15"/>
                    <a:pt x="32" y="16"/>
                    <a:pt x="31" y="18"/>
                  </a:cubicBezTo>
                  <a:cubicBezTo>
                    <a:pt x="31" y="17"/>
                    <a:pt x="31" y="17"/>
                    <a:pt x="32" y="16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8" y="22"/>
                    <a:pt x="28" y="22"/>
                  </a:cubicBezTo>
                  <a:close/>
                  <a:moveTo>
                    <a:pt x="30" y="19"/>
                  </a:moveTo>
                  <a:cubicBezTo>
                    <a:pt x="32" y="18"/>
                    <a:pt x="34" y="16"/>
                    <a:pt x="36" y="15"/>
                  </a:cubicBezTo>
                  <a:cubicBezTo>
                    <a:pt x="38" y="13"/>
                    <a:pt x="40" y="12"/>
                    <a:pt x="42" y="10"/>
                  </a:cubicBezTo>
                  <a:cubicBezTo>
                    <a:pt x="43" y="9"/>
                    <a:pt x="44" y="8"/>
                    <a:pt x="46" y="6"/>
                  </a:cubicBezTo>
                  <a:cubicBezTo>
                    <a:pt x="46" y="6"/>
                    <a:pt x="46" y="6"/>
                    <a:pt x="47" y="5"/>
                  </a:cubicBezTo>
                  <a:cubicBezTo>
                    <a:pt x="47" y="6"/>
                    <a:pt x="47" y="6"/>
                    <a:pt x="46" y="7"/>
                  </a:cubicBezTo>
                  <a:cubicBezTo>
                    <a:pt x="46" y="8"/>
                    <a:pt x="44" y="9"/>
                    <a:pt x="43" y="11"/>
                  </a:cubicBezTo>
                  <a:cubicBezTo>
                    <a:pt x="41" y="13"/>
                    <a:pt x="38" y="14"/>
                    <a:pt x="36" y="16"/>
                  </a:cubicBezTo>
                  <a:cubicBezTo>
                    <a:pt x="34" y="18"/>
                    <a:pt x="32" y="19"/>
                    <a:pt x="30" y="21"/>
                  </a:cubicBezTo>
                  <a:cubicBezTo>
                    <a:pt x="30" y="20"/>
                    <a:pt x="30" y="20"/>
                    <a:pt x="30" y="19"/>
                  </a:cubicBezTo>
                  <a:close/>
                  <a:moveTo>
                    <a:pt x="43" y="5"/>
                  </a:moveTo>
                  <a:cubicBezTo>
                    <a:pt x="44" y="5"/>
                    <a:pt x="46" y="4"/>
                    <a:pt x="46" y="5"/>
                  </a:cubicBezTo>
                  <a:cubicBezTo>
                    <a:pt x="45" y="5"/>
                    <a:pt x="44" y="6"/>
                    <a:pt x="43" y="7"/>
                  </a:cubicBezTo>
                  <a:cubicBezTo>
                    <a:pt x="41" y="9"/>
                    <a:pt x="38" y="11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3" y="14"/>
                    <a:pt x="33" y="14"/>
                    <a:pt x="34" y="13"/>
                  </a:cubicBezTo>
                  <a:cubicBezTo>
                    <a:pt x="37" y="10"/>
                    <a:pt x="40" y="7"/>
                    <a:pt x="43" y="5"/>
                  </a:cubicBezTo>
                  <a:close/>
                  <a:moveTo>
                    <a:pt x="41" y="6"/>
                  </a:moveTo>
                  <a:cubicBezTo>
                    <a:pt x="38" y="7"/>
                    <a:pt x="36" y="10"/>
                    <a:pt x="34" y="12"/>
                  </a:cubicBezTo>
                  <a:cubicBezTo>
                    <a:pt x="36" y="9"/>
                    <a:pt x="38" y="7"/>
                    <a:pt x="41" y="6"/>
                  </a:cubicBezTo>
                  <a:close/>
                  <a:moveTo>
                    <a:pt x="20" y="9"/>
                  </a:moveTo>
                  <a:cubicBezTo>
                    <a:pt x="15" y="12"/>
                    <a:pt x="10" y="16"/>
                    <a:pt x="6" y="19"/>
                  </a:cubicBezTo>
                  <a:cubicBezTo>
                    <a:pt x="11" y="15"/>
                    <a:pt x="15" y="12"/>
                    <a:pt x="19" y="7"/>
                  </a:cubicBezTo>
                  <a:cubicBezTo>
                    <a:pt x="19" y="7"/>
                    <a:pt x="20" y="8"/>
                    <a:pt x="20" y="9"/>
                  </a:cubicBezTo>
                  <a:close/>
                  <a:moveTo>
                    <a:pt x="18" y="6"/>
                  </a:moveTo>
                  <a:cubicBezTo>
                    <a:pt x="13" y="8"/>
                    <a:pt x="10" y="13"/>
                    <a:pt x="5" y="15"/>
                  </a:cubicBezTo>
                  <a:cubicBezTo>
                    <a:pt x="7" y="14"/>
                    <a:pt x="9" y="12"/>
                    <a:pt x="11" y="11"/>
                  </a:cubicBezTo>
                  <a:cubicBezTo>
                    <a:pt x="13" y="9"/>
                    <a:pt x="14" y="7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6"/>
                    <a:pt x="18" y="6"/>
                  </a:cubicBezTo>
                  <a:close/>
                  <a:moveTo>
                    <a:pt x="15" y="4"/>
                  </a:moveTo>
                  <a:cubicBezTo>
                    <a:pt x="11" y="6"/>
                    <a:pt x="8" y="9"/>
                    <a:pt x="5" y="11"/>
                  </a:cubicBezTo>
                  <a:cubicBezTo>
                    <a:pt x="6" y="7"/>
                    <a:pt x="9" y="3"/>
                    <a:pt x="15" y="4"/>
                  </a:cubicBezTo>
                  <a:close/>
                  <a:moveTo>
                    <a:pt x="13" y="36"/>
                  </a:moveTo>
                  <a:cubicBezTo>
                    <a:pt x="16" y="35"/>
                    <a:pt x="18" y="33"/>
                    <a:pt x="20" y="32"/>
                  </a:cubicBezTo>
                  <a:cubicBezTo>
                    <a:pt x="18" y="34"/>
                    <a:pt x="16" y="35"/>
                    <a:pt x="15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21" y="33"/>
                    <a:pt x="28" y="30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29" y="32"/>
                    <a:pt x="21" y="35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39"/>
                  </a:cubicBezTo>
                  <a:cubicBezTo>
                    <a:pt x="14" y="38"/>
                    <a:pt x="14" y="37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114"/>
            <p:cNvSpPr>
              <a:spLocks noEditPoints="1"/>
            </p:cNvSpPr>
            <p:nvPr/>
          </p:nvSpPr>
          <p:spPr bwMode="auto">
            <a:xfrm>
              <a:off x="4402138" y="6372225"/>
              <a:ext cx="206375" cy="239713"/>
            </a:xfrm>
            <a:custGeom>
              <a:avLst/>
              <a:gdLst>
                <a:gd name="T0" fmla="*/ 16 w 55"/>
                <a:gd name="T1" fmla="*/ 3 h 64"/>
                <a:gd name="T2" fmla="*/ 25 w 55"/>
                <a:gd name="T3" fmla="*/ 64 h 64"/>
                <a:gd name="T4" fmla="*/ 55 w 55"/>
                <a:gd name="T5" fmla="*/ 10 h 64"/>
                <a:gd name="T6" fmla="*/ 26 w 55"/>
                <a:gd name="T7" fmla="*/ 60 h 64"/>
                <a:gd name="T8" fmla="*/ 30 w 55"/>
                <a:gd name="T9" fmla="*/ 51 h 64"/>
                <a:gd name="T10" fmla="*/ 35 w 55"/>
                <a:gd name="T11" fmla="*/ 48 h 64"/>
                <a:gd name="T12" fmla="*/ 37 w 55"/>
                <a:gd name="T13" fmla="*/ 46 h 64"/>
                <a:gd name="T14" fmla="*/ 24 w 55"/>
                <a:gd name="T15" fmla="*/ 56 h 64"/>
                <a:gd name="T16" fmla="*/ 24 w 55"/>
                <a:gd name="T17" fmla="*/ 56 h 64"/>
                <a:gd name="T18" fmla="*/ 21 w 55"/>
                <a:gd name="T19" fmla="*/ 52 h 64"/>
                <a:gd name="T20" fmla="*/ 34 w 55"/>
                <a:gd name="T21" fmla="*/ 41 h 64"/>
                <a:gd name="T22" fmla="*/ 36 w 55"/>
                <a:gd name="T23" fmla="*/ 36 h 64"/>
                <a:gd name="T24" fmla="*/ 15 w 55"/>
                <a:gd name="T25" fmla="*/ 42 h 64"/>
                <a:gd name="T26" fmla="*/ 17 w 55"/>
                <a:gd name="T27" fmla="*/ 45 h 64"/>
                <a:gd name="T28" fmla="*/ 51 w 55"/>
                <a:gd name="T29" fmla="*/ 15 h 64"/>
                <a:gd name="T30" fmla="*/ 34 w 55"/>
                <a:gd name="T31" fmla="*/ 31 h 64"/>
                <a:gd name="T32" fmla="*/ 37 w 55"/>
                <a:gd name="T33" fmla="*/ 25 h 64"/>
                <a:gd name="T34" fmla="*/ 52 w 55"/>
                <a:gd name="T35" fmla="*/ 13 h 64"/>
                <a:gd name="T36" fmla="*/ 21 w 55"/>
                <a:gd name="T37" fmla="*/ 33 h 64"/>
                <a:gd name="T38" fmla="*/ 49 w 55"/>
                <a:gd name="T39" fmla="*/ 8 h 64"/>
                <a:gd name="T40" fmla="*/ 26 w 55"/>
                <a:gd name="T41" fmla="*/ 41 h 64"/>
                <a:gd name="T42" fmla="*/ 48 w 55"/>
                <a:gd name="T43" fmla="*/ 27 h 64"/>
                <a:gd name="T44" fmla="*/ 35 w 55"/>
                <a:gd name="T45" fmla="*/ 44 h 64"/>
                <a:gd name="T46" fmla="*/ 43 w 55"/>
                <a:gd name="T47" fmla="*/ 36 h 64"/>
                <a:gd name="T48" fmla="*/ 21 w 55"/>
                <a:gd name="T49" fmla="*/ 51 h 64"/>
                <a:gd name="T50" fmla="*/ 46 w 55"/>
                <a:gd name="T51" fmla="*/ 31 h 64"/>
                <a:gd name="T52" fmla="*/ 19 w 55"/>
                <a:gd name="T53" fmla="*/ 48 h 64"/>
                <a:gd name="T54" fmla="*/ 50 w 55"/>
                <a:gd name="T55" fmla="*/ 7 h 64"/>
                <a:gd name="T56" fmla="*/ 16 w 55"/>
                <a:gd name="T57" fmla="*/ 32 h 64"/>
                <a:gd name="T58" fmla="*/ 48 w 55"/>
                <a:gd name="T59" fmla="*/ 6 h 64"/>
                <a:gd name="T60" fmla="*/ 12 w 55"/>
                <a:gd name="T61" fmla="*/ 36 h 64"/>
                <a:gd name="T62" fmla="*/ 24 w 55"/>
                <a:gd name="T63" fmla="*/ 20 h 64"/>
                <a:gd name="T64" fmla="*/ 20 w 55"/>
                <a:gd name="T65" fmla="*/ 19 h 64"/>
                <a:gd name="T66" fmla="*/ 8 w 55"/>
                <a:gd name="T67" fmla="*/ 27 h 64"/>
                <a:gd name="T68" fmla="*/ 15 w 55"/>
                <a:gd name="T69" fmla="*/ 20 h 64"/>
                <a:gd name="T70" fmla="*/ 13 w 55"/>
                <a:gd name="T71" fmla="*/ 16 h 64"/>
                <a:gd name="T72" fmla="*/ 5 w 55"/>
                <a:gd name="T73" fmla="*/ 20 h 64"/>
                <a:gd name="T74" fmla="*/ 5 w 55"/>
                <a:gd name="T75" fmla="*/ 16 h 64"/>
                <a:gd name="T76" fmla="*/ 16 w 55"/>
                <a:gd name="T77" fmla="*/ 9 h 64"/>
                <a:gd name="T78" fmla="*/ 22 w 55"/>
                <a:gd name="T79" fmla="*/ 13 h 64"/>
                <a:gd name="T80" fmla="*/ 20 w 55"/>
                <a:gd name="T81" fmla="*/ 10 h 64"/>
                <a:gd name="T82" fmla="*/ 10 w 55"/>
                <a:gd name="T83" fmla="*/ 25 h 64"/>
                <a:gd name="T84" fmla="*/ 25 w 55"/>
                <a:gd name="T85" fmla="*/ 19 h 64"/>
                <a:gd name="T86" fmla="*/ 25 w 55"/>
                <a:gd name="T87" fmla="*/ 21 h 64"/>
                <a:gd name="T88" fmla="*/ 22 w 55"/>
                <a:gd name="T89" fmla="*/ 27 h 64"/>
                <a:gd name="T90" fmla="*/ 25 w 55"/>
                <a:gd name="T91" fmla="*/ 20 h 64"/>
                <a:gd name="T92" fmla="*/ 35 w 55"/>
                <a:gd name="T93" fmla="*/ 15 h 64"/>
                <a:gd name="T94" fmla="*/ 28 w 55"/>
                <a:gd name="T95" fmla="*/ 22 h 64"/>
                <a:gd name="T96" fmla="*/ 36 w 55"/>
                <a:gd name="T97" fmla="*/ 16 h 64"/>
                <a:gd name="T98" fmla="*/ 46 w 55"/>
                <a:gd name="T99" fmla="*/ 7 h 64"/>
                <a:gd name="T100" fmla="*/ 30 w 55"/>
                <a:gd name="T101" fmla="*/ 20 h 64"/>
                <a:gd name="T102" fmla="*/ 35 w 55"/>
                <a:gd name="T103" fmla="*/ 13 h 64"/>
                <a:gd name="T104" fmla="*/ 40 w 55"/>
                <a:gd name="T105" fmla="*/ 6 h 64"/>
                <a:gd name="T106" fmla="*/ 5 w 55"/>
                <a:gd name="T107" fmla="*/ 20 h 64"/>
                <a:gd name="T108" fmla="*/ 5 w 55"/>
                <a:gd name="T109" fmla="*/ 16 h 64"/>
                <a:gd name="T110" fmla="*/ 18 w 55"/>
                <a:gd name="T111" fmla="*/ 7 h 64"/>
                <a:gd name="T112" fmla="*/ 13 w 55"/>
                <a:gd name="T113" fmla="*/ 37 h 64"/>
                <a:gd name="T114" fmla="*/ 34 w 55"/>
                <a:gd name="T115" fmla="*/ 27 h 64"/>
                <a:gd name="T116" fmla="*/ 15 w 55"/>
                <a:gd name="T11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64">
                  <a:moveTo>
                    <a:pt x="55" y="10"/>
                  </a:moveTo>
                  <a:cubicBezTo>
                    <a:pt x="54" y="4"/>
                    <a:pt x="48" y="2"/>
                    <a:pt x="42" y="3"/>
                  </a:cubicBezTo>
                  <a:cubicBezTo>
                    <a:pt x="35" y="4"/>
                    <a:pt x="31" y="11"/>
                    <a:pt x="27" y="18"/>
                  </a:cubicBezTo>
                  <a:cubicBezTo>
                    <a:pt x="25" y="13"/>
                    <a:pt x="22" y="5"/>
                    <a:pt x="16" y="3"/>
                  </a:cubicBezTo>
                  <a:cubicBezTo>
                    <a:pt x="10" y="0"/>
                    <a:pt x="4" y="3"/>
                    <a:pt x="2" y="9"/>
                  </a:cubicBezTo>
                  <a:cubicBezTo>
                    <a:pt x="0" y="16"/>
                    <a:pt x="3" y="25"/>
                    <a:pt x="6" y="31"/>
                  </a:cubicBezTo>
                  <a:cubicBezTo>
                    <a:pt x="12" y="42"/>
                    <a:pt x="18" y="52"/>
                    <a:pt x="25" y="63"/>
                  </a:cubicBezTo>
                  <a:cubicBezTo>
                    <a:pt x="25" y="63"/>
                    <a:pt x="25" y="63"/>
                    <a:pt x="25" y="64"/>
                  </a:cubicBezTo>
                  <a:cubicBezTo>
                    <a:pt x="26" y="64"/>
                    <a:pt x="27" y="6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5" y="53"/>
                    <a:pt x="43" y="43"/>
                    <a:pt x="49" y="31"/>
                  </a:cubicBezTo>
                  <a:cubicBezTo>
                    <a:pt x="52" y="25"/>
                    <a:pt x="55" y="18"/>
                    <a:pt x="55" y="10"/>
                  </a:cubicBezTo>
                  <a:close/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7" y="58"/>
                    <a:pt x="29" y="57"/>
                    <a:pt x="30" y="56"/>
                  </a:cubicBezTo>
                  <a:cubicBezTo>
                    <a:pt x="29" y="57"/>
                    <a:pt x="27" y="59"/>
                    <a:pt x="26" y="60"/>
                  </a:cubicBezTo>
                  <a:close/>
                  <a:moveTo>
                    <a:pt x="24" y="57"/>
                  </a:moveTo>
                  <a:cubicBezTo>
                    <a:pt x="25" y="56"/>
                    <a:pt x="26" y="55"/>
                    <a:pt x="26" y="55"/>
                  </a:cubicBezTo>
                  <a:cubicBezTo>
                    <a:pt x="28" y="53"/>
                    <a:pt x="29" y="52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53"/>
                    <a:pt x="27" y="55"/>
                    <a:pt x="25" y="56"/>
                  </a:cubicBezTo>
                  <a:cubicBezTo>
                    <a:pt x="25" y="56"/>
                    <a:pt x="24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lose/>
                  <a:moveTo>
                    <a:pt x="35" y="48"/>
                  </a:moveTo>
                  <a:cubicBezTo>
                    <a:pt x="32" y="51"/>
                    <a:pt x="29" y="56"/>
                    <a:pt x="26" y="59"/>
                  </a:cubicBezTo>
                  <a:cubicBezTo>
                    <a:pt x="25" y="58"/>
                    <a:pt x="25" y="58"/>
                    <a:pt x="24" y="57"/>
                  </a:cubicBezTo>
                  <a:cubicBezTo>
                    <a:pt x="28" y="55"/>
                    <a:pt x="31" y="51"/>
                    <a:pt x="35" y="48"/>
                  </a:cubicBezTo>
                  <a:close/>
                  <a:moveTo>
                    <a:pt x="37" y="46"/>
                  </a:moveTo>
                  <a:cubicBezTo>
                    <a:pt x="36" y="46"/>
                    <a:pt x="36" y="46"/>
                    <a:pt x="35" y="47"/>
                  </a:cubicBezTo>
                  <a:cubicBezTo>
                    <a:pt x="36" y="46"/>
                    <a:pt x="37" y="45"/>
                    <a:pt x="37" y="45"/>
                  </a:cubicBezTo>
                  <a:cubicBezTo>
                    <a:pt x="37" y="45"/>
                    <a:pt x="37" y="45"/>
                    <a:pt x="37" y="46"/>
                  </a:cubicBezTo>
                  <a:close/>
                  <a:moveTo>
                    <a:pt x="24" y="56"/>
                  </a:moveTo>
                  <a:cubicBezTo>
                    <a:pt x="23" y="55"/>
                    <a:pt x="23" y="55"/>
                    <a:pt x="22" y="54"/>
                  </a:cubicBezTo>
                  <a:cubicBezTo>
                    <a:pt x="28" y="50"/>
                    <a:pt x="34" y="46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4" y="47"/>
                    <a:pt x="29" y="51"/>
                    <a:pt x="24" y="56"/>
                  </a:cubicBezTo>
                  <a:close/>
                  <a:moveTo>
                    <a:pt x="21" y="52"/>
                  </a:moveTo>
                  <a:cubicBezTo>
                    <a:pt x="24" y="51"/>
                    <a:pt x="26" y="49"/>
                    <a:pt x="29" y="48"/>
                  </a:cubicBezTo>
                  <a:cubicBezTo>
                    <a:pt x="26" y="50"/>
                    <a:pt x="24" y="51"/>
                    <a:pt x="22" y="53"/>
                  </a:cubicBezTo>
                  <a:cubicBezTo>
                    <a:pt x="22" y="53"/>
                    <a:pt x="21" y="52"/>
                    <a:pt x="21" y="52"/>
                  </a:cubicBezTo>
                  <a:close/>
                  <a:moveTo>
                    <a:pt x="19" y="49"/>
                  </a:moveTo>
                  <a:cubicBezTo>
                    <a:pt x="28" y="46"/>
                    <a:pt x="35" y="40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0" y="37"/>
                    <a:pt x="37" y="39"/>
                    <a:pt x="34" y="41"/>
                  </a:cubicBezTo>
                  <a:cubicBezTo>
                    <a:pt x="29" y="45"/>
                    <a:pt x="25" y="48"/>
                    <a:pt x="21" y="51"/>
                  </a:cubicBezTo>
                  <a:cubicBezTo>
                    <a:pt x="20" y="50"/>
                    <a:pt x="20" y="50"/>
                    <a:pt x="19" y="49"/>
                  </a:cubicBezTo>
                  <a:close/>
                  <a:moveTo>
                    <a:pt x="18" y="46"/>
                  </a:moveTo>
                  <a:cubicBezTo>
                    <a:pt x="24" y="43"/>
                    <a:pt x="30" y="39"/>
                    <a:pt x="36" y="36"/>
                  </a:cubicBezTo>
                  <a:cubicBezTo>
                    <a:pt x="38" y="34"/>
                    <a:pt x="40" y="33"/>
                    <a:pt x="42" y="32"/>
                  </a:cubicBezTo>
                  <a:cubicBezTo>
                    <a:pt x="34" y="38"/>
                    <a:pt x="25" y="41"/>
                    <a:pt x="19" y="48"/>
                  </a:cubicBezTo>
                  <a:cubicBezTo>
                    <a:pt x="18" y="47"/>
                    <a:pt x="18" y="47"/>
                    <a:pt x="18" y="46"/>
                  </a:cubicBezTo>
                  <a:close/>
                  <a:moveTo>
                    <a:pt x="15" y="42"/>
                  </a:moveTo>
                  <a:cubicBezTo>
                    <a:pt x="15" y="42"/>
                    <a:pt x="16" y="42"/>
                    <a:pt x="16" y="42"/>
                  </a:cubicBezTo>
                  <a:cubicBezTo>
                    <a:pt x="22" y="39"/>
                    <a:pt x="28" y="35"/>
                    <a:pt x="34" y="31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28" y="36"/>
                    <a:pt x="22" y="41"/>
                    <a:pt x="17" y="45"/>
                  </a:cubicBezTo>
                  <a:cubicBezTo>
                    <a:pt x="17" y="44"/>
                    <a:pt x="16" y="43"/>
                    <a:pt x="15" y="42"/>
                  </a:cubicBezTo>
                  <a:close/>
                  <a:moveTo>
                    <a:pt x="39" y="24"/>
                  </a:moveTo>
                  <a:cubicBezTo>
                    <a:pt x="42" y="21"/>
                    <a:pt x="46" y="18"/>
                    <a:pt x="50" y="15"/>
                  </a:cubicBezTo>
                  <a:cubicBezTo>
                    <a:pt x="50" y="15"/>
                    <a:pt x="51" y="15"/>
                    <a:pt x="51" y="15"/>
                  </a:cubicBezTo>
                  <a:cubicBezTo>
                    <a:pt x="51" y="15"/>
                    <a:pt x="51" y="14"/>
                    <a:pt x="52" y="14"/>
                  </a:cubicBezTo>
                  <a:cubicBezTo>
                    <a:pt x="52" y="15"/>
                    <a:pt x="51" y="16"/>
                    <a:pt x="51" y="17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45" y="21"/>
                    <a:pt x="40" y="27"/>
                    <a:pt x="34" y="31"/>
                  </a:cubicBezTo>
                  <a:cubicBezTo>
                    <a:pt x="30" y="33"/>
                    <a:pt x="27" y="35"/>
                    <a:pt x="23" y="37"/>
                  </a:cubicBezTo>
                  <a:cubicBezTo>
                    <a:pt x="22" y="38"/>
                    <a:pt x="20" y="39"/>
                    <a:pt x="18" y="40"/>
                  </a:cubicBezTo>
                  <a:cubicBezTo>
                    <a:pt x="15" y="42"/>
                    <a:pt x="19" y="39"/>
                    <a:pt x="19" y="39"/>
                  </a:cubicBezTo>
                  <a:cubicBezTo>
                    <a:pt x="25" y="34"/>
                    <a:pt x="32" y="30"/>
                    <a:pt x="37" y="25"/>
                  </a:cubicBezTo>
                  <a:cubicBezTo>
                    <a:pt x="38" y="25"/>
                    <a:pt x="38" y="24"/>
                    <a:pt x="39" y="24"/>
                  </a:cubicBezTo>
                  <a:close/>
                  <a:moveTo>
                    <a:pt x="50" y="8"/>
                  </a:moveTo>
                  <a:cubicBezTo>
                    <a:pt x="51" y="9"/>
                    <a:pt x="52" y="11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7" y="16"/>
                    <a:pt x="44" y="18"/>
                    <a:pt x="40" y="21"/>
                  </a:cubicBezTo>
                  <a:cubicBezTo>
                    <a:pt x="36" y="25"/>
                    <a:pt x="32" y="28"/>
                    <a:pt x="27" y="30"/>
                  </a:cubicBezTo>
                  <a:cubicBezTo>
                    <a:pt x="24" y="32"/>
                    <a:pt x="21" y="34"/>
                    <a:pt x="18" y="36"/>
                  </a:cubicBezTo>
                  <a:cubicBezTo>
                    <a:pt x="19" y="35"/>
                    <a:pt x="20" y="34"/>
                    <a:pt x="21" y="33"/>
                  </a:cubicBezTo>
                  <a:cubicBezTo>
                    <a:pt x="31" y="24"/>
                    <a:pt x="43" y="19"/>
                    <a:pt x="50" y="8"/>
                  </a:cubicBezTo>
                  <a:close/>
                  <a:moveTo>
                    <a:pt x="31" y="24"/>
                  </a:moveTo>
                  <a:cubicBezTo>
                    <a:pt x="35" y="22"/>
                    <a:pt x="38" y="19"/>
                    <a:pt x="41" y="16"/>
                  </a:cubicBezTo>
                  <a:cubicBezTo>
                    <a:pt x="44" y="14"/>
                    <a:pt x="47" y="11"/>
                    <a:pt x="49" y="8"/>
                  </a:cubicBezTo>
                  <a:cubicBezTo>
                    <a:pt x="45" y="15"/>
                    <a:pt x="38" y="20"/>
                    <a:pt x="31" y="24"/>
                  </a:cubicBezTo>
                  <a:close/>
                  <a:moveTo>
                    <a:pt x="48" y="27"/>
                  </a:moveTo>
                  <a:cubicBezTo>
                    <a:pt x="44" y="30"/>
                    <a:pt x="39" y="33"/>
                    <a:pt x="34" y="36"/>
                  </a:cubicBezTo>
                  <a:cubicBezTo>
                    <a:pt x="32" y="38"/>
                    <a:pt x="29" y="39"/>
                    <a:pt x="26" y="41"/>
                  </a:cubicBezTo>
                  <a:cubicBezTo>
                    <a:pt x="24" y="42"/>
                    <a:pt x="20" y="44"/>
                    <a:pt x="19" y="45"/>
                  </a:cubicBezTo>
                  <a:cubicBezTo>
                    <a:pt x="24" y="40"/>
                    <a:pt x="29" y="36"/>
                    <a:pt x="35" y="32"/>
                  </a:cubicBezTo>
                  <a:cubicBezTo>
                    <a:pt x="40" y="28"/>
                    <a:pt x="45" y="23"/>
                    <a:pt x="51" y="19"/>
                  </a:cubicBezTo>
                  <a:cubicBezTo>
                    <a:pt x="50" y="22"/>
                    <a:pt x="49" y="24"/>
                    <a:pt x="48" y="27"/>
                  </a:cubicBezTo>
                  <a:close/>
                  <a:moveTo>
                    <a:pt x="40" y="40"/>
                  </a:moveTo>
                  <a:cubicBezTo>
                    <a:pt x="37" y="43"/>
                    <a:pt x="34" y="45"/>
                    <a:pt x="30" y="48"/>
                  </a:cubicBezTo>
                  <a:cubicBezTo>
                    <a:pt x="29" y="48"/>
                    <a:pt x="28" y="49"/>
                    <a:pt x="28" y="50"/>
                  </a:cubicBezTo>
                  <a:cubicBezTo>
                    <a:pt x="30" y="48"/>
                    <a:pt x="32" y="46"/>
                    <a:pt x="35" y="44"/>
                  </a:cubicBezTo>
                  <a:cubicBezTo>
                    <a:pt x="37" y="42"/>
                    <a:pt x="39" y="40"/>
                    <a:pt x="42" y="38"/>
                  </a:cubicBezTo>
                  <a:cubicBezTo>
                    <a:pt x="41" y="38"/>
                    <a:pt x="41" y="39"/>
                    <a:pt x="40" y="40"/>
                  </a:cubicBezTo>
                  <a:close/>
                  <a:moveTo>
                    <a:pt x="43" y="35"/>
                  </a:moveTo>
                  <a:cubicBezTo>
                    <a:pt x="43" y="35"/>
                    <a:pt x="43" y="36"/>
                    <a:pt x="43" y="36"/>
                  </a:cubicBezTo>
                  <a:cubicBezTo>
                    <a:pt x="43" y="36"/>
                    <a:pt x="42" y="36"/>
                    <a:pt x="42" y="36"/>
                  </a:cubicBezTo>
                  <a:cubicBezTo>
                    <a:pt x="39" y="38"/>
                    <a:pt x="37" y="41"/>
                    <a:pt x="34" y="43"/>
                  </a:cubicBezTo>
                  <a:cubicBezTo>
                    <a:pt x="32" y="45"/>
                    <a:pt x="29" y="47"/>
                    <a:pt x="26" y="48"/>
                  </a:cubicBezTo>
                  <a:cubicBezTo>
                    <a:pt x="25" y="49"/>
                    <a:pt x="23" y="50"/>
                    <a:pt x="21" y="51"/>
                  </a:cubicBezTo>
                  <a:cubicBezTo>
                    <a:pt x="22" y="50"/>
                    <a:pt x="25" y="49"/>
                    <a:pt x="26" y="48"/>
                  </a:cubicBezTo>
                  <a:cubicBezTo>
                    <a:pt x="33" y="43"/>
                    <a:pt x="39" y="38"/>
                    <a:pt x="45" y="32"/>
                  </a:cubicBezTo>
                  <a:cubicBezTo>
                    <a:pt x="44" y="33"/>
                    <a:pt x="44" y="34"/>
                    <a:pt x="43" y="35"/>
                  </a:cubicBezTo>
                  <a:close/>
                  <a:moveTo>
                    <a:pt x="46" y="31"/>
                  </a:moveTo>
                  <a:cubicBezTo>
                    <a:pt x="46" y="31"/>
                    <a:pt x="45" y="31"/>
                    <a:pt x="45" y="31"/>
                  </a:cubicBezTo>
                  <a:cubicBezTo>
                    <a:pt x="40" y="35"/>
                    <a:pt x="36" y="39"/>
                    <a:pt x="31" y="42"/>
                  </a:cubicBezTo>
                  <a:cubicBezTo>
                    <a:pt x="29" y="44"/>
                    <a:pt x="26" y="45"/>
                    <a:pt x="24" y="47"/>
                  </a:cubicBezTo>
                  <a:cubicBezTo>
                    <a:pt x="24" y="46"/>
                    <a:pt x="19" y="49"/>
                    <a:pt x="19" y="48"/>
                  </a:cubicBezTo>
                  <a:cubicBezTo>
                    <a:pt x="20" y="47"/>
                    <a:pt x="22" y="46"/>
                    <a:pt x="23" y="45"/>
                  </a:cubicBezTo>
                  <a:cubicBezTo>
                    <a:pt x="31" y="39"/>
                    <a:pt x="40" y="35"/>
                    <a:pt x="47" y="29"/>
                  </a:cubicBezTo>
                  <a:cubicBezTo>
                    <a:pt x="46" y="30"/>
                    <a:pt x="46" y="30"/>
                    <a:pt x="46" y="31"/>
                  </a:cubicBezTo>
                  <a:close/>
                  <a:moveTo>
                    <a:pt x="50" y="7"/>
                  </a:moveTo>
                  <a:cubicBezTo>
                    <a:pt x="43" y="13"/>
                    <a:pt x="37" y="19"/>
                    <a:pt x="30" y="24"/>
                  </a:cubicBezTo>
                  <a:cubicBezTo>
                    <a:pt x="26" y="27"/>
                    <a:pt x="22" y="30"/>
                    <a:pt x="18" y="33"/>
                  </a:cubicBezTo>
                  <a:cubicBezTo>
                    <a:pt x="17" y="34"/>
                    <a:pt x="15" y="35"/>
                    <a:pt x="13" y="36"/>
                  </a:cubicBezTo>
                  <a:cubicBezTo>
                    <a:pt x="14" y="35"/>
                    <a:pt x="15" y="33"/>
                    <a:pt x="16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9" y="30"/>
                    <a:pt x="20" y="29"/>
                    <a:pt x="22" y="27"/>
                  </a:cubicBezTo>
                  <a:cubicBezTo>
                    <a:pt x="27" y="24"/>
                    <a:pt x="31" y="21"/>
                    <a:pt x="36" y="18"/>
                  </a:cubicBezTo>
                  <a:cubicBezTo>
                    <a:pt x="41" y="14"/>
                    <a:pt x="45" y="11"/>
                    <a:pt x="48" y="6"/>
                  </a:cubicBezTo>
                  <a:cubicBezTo>
                    <a:pt x="49" y="6"/>
                    <a:pt x="49" y="7"/>
                    <a:pt x="50" y="7"/>
                  </a:cubicBezTo>
                  <a:close/>
                  <a:moveTo>
                    <a:pt x="12" y="35"/>
                  </a:moveTo>
                  <a:cubicBezTo>
                    <a:pt x="12" y="35"/>
                    <a:pt x="13" y="34"/>
                    <a:pt x="14" y="34"/>
                  </a:cubicBezTo>
                  <a:cubicBezTo>
                    <a:pt x="13" y="34"/>
                    <a:pt x="13" y="35"/>
                    <a:pt x="12" y="36"/>
                  </a:cubicBezTo>
                  <a:cubicBezTo>
                    <a:pt x="12" y="35"/>
                    <a:pt x="12" y="35"/>
                    <a:pt x="12" y="35"/>
                  </a:cubicBezTo>
                  <a:close/>
                  <a:moveTo>
                    <a:pt x="9" y="31"/>
                  </a:moveTo>
                  <a:cubicBezTo>
                    <a:pt x="12" y="29"/>
                    <a:pt x="15" y="28"/>
                    <a:pt x="17" y="26"/>
                  </a:cubicBezTo>
                  <a:cubicBezTo>
                    <a:pt x="19" y="24"/>
                    <a:pt x="23" y="22"/>
                    <a:pt x="24" y="20"/>
                  </a:cubicBezTo>
                  <a:cubicBezTo>
                    <a:pt x="20" y="25"/>
                    <a:pt x="15" y="29"/>
                    <a:pt x="11" y="34"/>
                  </a:cubicBezTo>
                  <a:cubicBezTo>
                    <a:pt x="11" y="33"/>
                    <a:pt x="10" y="32"/>
                    <a:pt x="9" y="31"/>
                  </a:cubicBezTo>
                  <a:close/>
                  <a:moveTo>
                    <a:pt x="8" y="27"/>
                  </a:moveTo>
                  <a:cubicBezTo>
                    <a:pt x="13" y="25"/>
                    <a:pt x="16" y="21"/>
                    <a:pt x="20" y="19"/>
                  </a:cubicBezTo>
                  <a:cubicBezTo>
                    <a:pt x="21" y="18"/>
                    <a:pt x="24" y="16"/>
                    <a:pt x="21" y="19"/>
                  </a:cubicBezTo>
                  <a:cubicBezTo>
                    <a:pt x="20" y="20"/>
                    <a:pt x="19" y="21"/>
                    <a:pt x="18" y="22"/>
                  </a:cubicBezTo>
                  <a:cubicBezTo>
                    <a:pt x="15" y="25"/>
                    <a:pt x="12" y="28"/>
                    <a:pt x="9" y="30"/>
                  </a:cubicBezTo>
                  <a:cubicBezTo>
                    <a:pt x="9" y="29"/>
                    <a:pt x="8" y="28"/>
                    <a:pt x="8" y="27"/>
                  </a:cubicBezTo>
                  <a:close/>
                  <a:moveTo>
                    <a:pt x="6" y="24"/>
                  </a:moveTo>
                  <a:cubicBezTo>
                    <a:pt x="11" y="21"/>
                    <a:pt x="15" y="17"/>
                    <a:pt x="20" y="15"/>
                  </a:cubicBezTo>
                  <a:cubicBezTo>
                    <a:pt x="23" y="13"/>
                    <a:pt x="19" y="16"/>
                    <a:pt x="19" y="16"/>
                  </a:cubicBezTo>
                  <a:cubicBezTo>
                    <a:pt x="17" y="18"/>
                    <a:pt x="16" y="19"/>
                    <a:pt x="15" y="20"/>
                  </a:cubicBezTo>
                  <a:cubicBezTo>
                    <a:pt x="12" y="22"/>
                    <a:pt x="10" y="24"/>
                    <a:pt x="8" y="26"/>
                  </a:cubicBezTo>
                  <a:cubicBezTo>
                    <a:pt x="7" y="26"/>
                    <a:pt x="7" y="25"/>
                    <a:pt x="6" y="24"/>
                  </a:cubicBezTo>
                  <a:close/>
                  <a:moveTo>
                    <a:pt x="5" y="20"/>
                  </a:moveTo>
                  <a:cubicBezTo>
                    <a:pt x="8" y="19"/>
                    <a:pt x="10" y="17"/>
                    <a:pt x="13" y="16"/>
                  </a:cubicBezTo>
                  <a:cubicBezTo>
                    <a:pt x="14" y="15"/>
                    <a:pt x="15" y="14"/>
                    <a:pt x="17" y="13"/>
                  </a:cubicBezTo>
                  <a:cubicBezTo>
                    <a:pt x="18" y="12"/>
                    <a:pt x="21" y="9"/>
                    <a:pt x="18" y="13"/>
                  </a:cubicBezTo>
                  <a:cubicBezTo>
                    <a:pt x="15" y="17"/>
                    <a:pt x="10" y="19"/>
                    <a:pt x="6" y="23"/>
                  </a:cubicBezTo>
                  <a:cubicBezTo>
                    <a:pt x="6" y="22"/>
                    <a:pt x="6" y="21"/>
                    <a:pt x="5" y="20"/>
                  </a:cubicBezTo>
                  <a:close/>
                  <a:moveTo>
                    <a:pt x="5" y="13"/>
                  </a:moveTo>
                  <a:cubicBezTo>
                    <a:pt x="6" y="12"/>
                    <a:pt x="8" y="11"/>
                    <a:pt x="9" y="9"/>
                  </a:cubicBezTo>
                  <a:cubicBezTo>
                    <a:pt x="12" y="7"/>
                    <a:pt x="16" y="5"/>
                    <a:pt x="12" y="9"/>
                  </a:cubicBezTo>
                  <a:cubicBezTo>
                    <a:pt x="9" y="12"/>
                    <a:pt x="7" y="13"/>
                    <a:pt x="5" y="16"/>
                  </a:cubicBezTo>
                  <a:cubicBezTo>
                    <a:pt x="5" y="15"/>
                    <a:pt x="5" y="14"/>
                    <a:pt x="5" y="13"/>
                  </a:cubicBezTo>
                  <a:close/>
                  <a:moveTo>
                    <a:pt x="5" y="18"/>
                  </a:moveTo>
                  <a:cubicBezTo>
                    <a:pt x="5" y="18"/>
                    <a:pt x="5" y="17"/>
                    <a:pt x="5" y="17"/>
                  </a:cubicBezTo>
                  <a:cubicBezTo>
                    <a:pt x="9" y="15"/>
                    <a:pt x="12" y="11"/>
                    <a:pt x="16" y="9"/>
                  </a:cubicBezTo>
                  <a:cubicBezTo>
                    <a:pt x="19" y="7"/>
                    <a:pt x="13" y="12"/>
                    <a:pt x="13" y="13"/>
                  </a:cubicBezTo>
                  <a:cubicBezTo>
                    <a:pt x="10" y="15"/>
                    <a:pt x="8" y="17"/>
                    <a:pt x="5" y="19"/>
                  </a:cubicBezTo>
                  <a:cubicBezTo>
                    <a:pt x="5" y="19"/>
                    <a:pt x="5" y="18"/>
                    <a:pt x="5" y="18"/>
                  </a:cubicBezTo>
                  <a:close/>
                  <a:moveTo>
                    <a:pt x="22" y="13"/>
                  </a:moveTo>
                  <a:cubicBezTo>
                    <a:pt x="19" y="14"/>
                    <a:pt x="17" y="16"/>
                    <a:pt x="15" y="17"/>
                  </a:cubicBezTo>
                  <a:cubicBezTo>
                    <a:pt x="12" y="19"/>
                    <a:pt x="9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1" y="19"/>
                    <a:pt x="17" y="16"/>
                    <a:pt x="20" y="10"/>
                  </a:cubicBezTo>
                  <a:cubicBezTo>
                    <a:pt x="21" y="11"/>
                    <a:pt x="22" y="12"/>
                    <a:pt x="22" y="13"/>
                  </a:cubicBezTo>
                  <a:close/>
                  <a:moveTo>
                    <a:pt x="24" y="16"/>
                  </a:moveTo>
                  <a:cubicBezTo>
                    <a:pt x="18" y="18"/>
                    <a:pt x="15" y="22"/>
                    <a:pt x="11" y="25"/>
                  </a:cubicBezTo>
                  <a:cubicBezTo>
                    <a:pt x="10" y="26"/>
                    <a:pt x="7" y="28"/>
                    <a:pt x="10" y="25"/>
                  </a:cubicBezTo>
                  <a:cubicBezTo>
                    <a:pt x="11" y="24"/>
                    <a:pt x="13" y="23"/>
                    <a:pt x="14" y="22"/>
                  </a:cubicBezTo>
                  <a:cubicBezTo>
                    <a:pt x="17" y="19"/>
                    <a:pt x="20" y="17"/>
                    <a:pt x="22" y="14"/>
                  </a:cubicBezTo>
                  <a:cubicBezTo>
                    <a:pt x="23" y="15"/>
                    <a:pt x="23" y="15"/>
                    <a:pt x="24" y="16"/>
                  </a:cubicBezTo>
                  <a:close/>
                  <a:moveTo>
                    <a:pt x="25" y="19"/>
                  </a:moveTo>
                  <a:cubicBezTo>
                    <a:pt x="20" y="22"/>
                    <a:pt x="15" y="26"/>
                    <a:pt x="10" y="30"/>
                  </a:cubicBezTo>
                  <a:cubicBezTo>
                    <a:pt x="15" y="27"/>
                    <a:pt x="20" y="21"/>
                    <a:pt x="24" y="17"/>
                  </a:cubicBezTo>
                  <a:cubicBezTo>
                    <a:pt x="24" y="18"/>
                    <a:pt x="25" y="19"/>
                    <a:pt x="25" y="19"/>
                  </a:cubicBezTo>
                  <a:close/>
                  <a:moveTo>
                    <a:pt x="25" y="21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6" y="23"/>
                    <a:pt x="25" y="23"/>
                    <a:pt x="24" y="24"/>
                  </a:cubicBezTo>
                  <a:cubicBezTo>
                    <a:pt x="23" y="25"/>
                    <a:pt x="22" y="26"/>
                    <a:pt x="22" y="27"/>
                  </a:cubicBezTo>
                  <a:cubicBezTo>
                    <a:pt x="20" y="28"/>
                    <a:pt x="18" y="30"/>
                    <a:pt x="16" y="32"/>
                  </a:cubicBezTo>
                  <a:cubicBezTo>
                    <a:pt x="15" y="32"/>
                    <a:pt x="15" y="32"/>
                    <a:pt x="14" y="33"/>
                  </a:cubicBezTo>
                  <a:cubicBezTo>
                    <a:pt x="13" y="33"/>
                    <a:pt x="11" y="35"/>
                    <a:pt x="13" y="33"/>
                  </a:cubicBezTo>
                  <a:cubicBezTo>
                    <a:pt x="17" y="28"/>
                    <a:pt x="21" y="25"/>
                    <a:pt x="25" y="20"/>
                  </a:cubicBezTo>
                  <a:cubicBezTo>
                    <a:pt x="25" y="21"/>
                    <a:pt x="25" y="21"/>
                    <a:pt x="25" y="21"/>
                  </a:cubicBezTo>
                  <a:close/>
                  <a:moveTo>
                    <a:pt x="31" y="17"/>
                  </a:moveTo>
                  <a:cubicBezTo>
                    <a:pt x="34" y="15"/>
                    <a:pt x="37" y="13"/>
                    <a:pt x="40" y="11"/>
                  </a:cubicBezTo>
                  <a:cubicBezTo>
                    <a:pt x="38" y="12"/>
                    <a:pt x="37" y="14"/>
                    <a:pt x="35" y="15"/>
                  </a:cubicBezTo>
                  <a:cubicBezTo>
                    <a:pt x="34" y="16"/>
                    <a:pt x="32" y="17"/>
                    <a:pt x="30" y="18"/>
                  </a:cubicBezTo>
                  <a:cubicBezTo>
                    <a:pt x="31" y="18"/>
                    <a:pt x="31" y="17"/>
                    <a:pt x="31" y="17"/>
                  </a:cubicBezTo>
                  <a:close/>
                  <a:moveTo>
                    <a:pt x="27" y="22"/>
                  </a:moveTo>
                  <a:cubicBezTo>
                    <a:pt x="27" y="22"/>
                    <a:pt x="27" y="22"/>
                    <a:pt x="28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3"/>
                    <a:pt x="27" y="23"/>
                    <a:pt x="27" y="22"/>
                  </a:cubicBezTo>
                  <a:close/>
                  <a:moveTo>
                    <a:pt x="30" y="20"/>
                  </a:moveTo>
                  <a:cubicBezTo>
                    <a:pt x="32" y="19"/>
                    <a:pt x="33" y="17"/>
                    <a:pt x="36" y="16"/>
                  </a:cubicBezTo>
                  <a:cubicBezTo>
                    <a:pt x="38" y="14"/>
                    <a:pt x="40" y="13"/>
                    <a:pt x="42" y="11"/>
                  </a:cubicBezTo>
                  <a:cubicBezTo>
                    <a:pt x="42" y="10"/>
                    <a:pt x="44" y="8"/>
                    <a:pt x="45" y="7"/>
                  </a:cubicBezTo>
                  <a:cubicBezTo>
                    <a:pt x="46" y="7"/>
                    <a:pt x="46" y="6"/>
                    <a:pt x="47" y="6"/>
                  </a:cubicBezTo>
                  <a:cubicBezTo>
                    <a:pt x="47" y="6"/>
                    <a:pt x="46" y="7"/>
                    <a:pt x="46" y="7"/>
                  </a:cubicBezTo>
                  <a:cubicBezTo>
                    <a:pt x="45" y="9"/>
                    <a:pt x="44" y="10"/>
                    <a:pt x="43" y="11"/>
                  </a:cubicBezTo>
                  <a:cubicBezTo>
                    <a:pt x="41" y="14"/>
                    <a:pt x="38" y="15"/>
                    <a:pt x="35" y="17"/>
                  </a:cubicBezTo>
                  <a:cubicBezTo>
                    <a:pt x="33" y="18"/>
                    <a:pt x="31" y="20"/>
                    <a:pt x="29" y="21"/>
                  </a:cubicBezTo>
                  <a:cubicBezTo>
                    <a:pt x="29" y="21"/>
                    <a:pt x="29" y="21"/>
                    <a:pt x="30" y="20"/>
                  </a:cubicBezTo>
                  <a:close/>
                  <a:moveTo>
                    <a:pt x="43" y="6"/>
                  </a:moveTo>
                  <a:cubicBezTo>
                    <a:pt x="43" y="6"/>
                    <a:pt x="45" y="5"/>
                    <a:pt x="46" y="5"/>
                  </a:cubicBezTo>
                  <a:cubicBezTo>
                    <a:pt x="45" y="6"/>
                    <a:pt x="44" y="7"/>
                    <a:pt x="43" y="8"/>
                  </a:cubicBezTo>
                  <a:cubicBezTo>
                    <a:pt x="40" y="10"/>
                    <a:pt x="38" y="12"/>
                    <a:pt x="35" y="13"/>
                  </a:cubicBezTo>
                  <a:cubicBezTo>
                    <a:pt x="34" y="14"/>
                    <a:pt x="33" y="15"/>
                    <a:pt x="32" y="16"/>
                  </a:cubicBezTo>
                  <a:cubicBezTo>
                    <a:pt x="33" y="15"/>
                    <a:pt x="33" y="15"/>
                    <a:pt x="33" y="14"/>
                  </a:cubicBezTo>
                  <a:cubicBezTo>
                    <a:pt x="36" y="11"/>
                    <a:pt x="39" y="8"/>
                    <a:pt x="43" y="6"/>
                  </a:cubicBezTo>
                  <a:close/>
                  <a:moveTo>
                    <a:pt x="40" y="6"/>
                  </a:moveTo>
                  <a:cubicBezTo>
                    <a:pt x="38" y="8"/>
                    <a:pt x="35" y="11"/>
                    <a:pt x="34" y="13"/>
                  </a:cubicBezTo>
                  <a:cubicBezTo>
                    <a:pt x="35" y="10"/>
                    <a:pt x="37" y="8"/>
                    <a:pt x="40" y="6"/>
                  </a:cubicBezTo>
                  <a:close/>
                  <a:moveTo>
                    <a:pt x="20" y="10"/>
                  </a:moveTo>
                  <a:cubicBezTo>
                    <a:pt x="15" y="13"/>
                    <a:pt x="10" y="17"/>
                    <a:pt x="5" y="20"/>
                  </a:cubicBezTo>
                  <a:cubicBezTo>
                    <a:pt x="10" y="16"/>
                    <a:pt x="15" y="13"/>
                    <a:pt x="18" y="8"/>
                  </a:cubicBezTo>
                  <a:cubicBezTo>
                    <a:pt x="19" y="8"/>
                    <a:pt x="19" y="9"/>
                    <a:pt x="20" y="10"/>
                  </a:cubicBezTo>
                  <a:close/>
                  <a:moveTo>
                    <a:pt x="18" y="7"/>
                  </a:moveTo>
                  <a:cubicBezTo>
                    <a:pt x="13" y="9"/>
                    <a:pt x="10" y="14"/>
                    <a:pt x="5" y="16"/>
                  </a:cubicBezTo>
                  <a:cubicBezTo>
                    <a:pt x="7" y="15"/>
                    <a:pt x="9" y="13"/>
                    <a:pt x="10" y="11"/>
                  </a:cubicBezTo>
                  <a:cubicBezTo>
                    <a:pt x="12" y="10"/>
                    <a:pt x="14" y="8"/>
                    <a:pt x="15" y="6"/>
                  </a:cubicBezTo>
                  <a:cubicBezTo>
                    <a:pt x="15" y="6"/>
                    <a:pt x="15" y="5"/>
                    <a:pt x="15" y="5"/>
                  </a:cubicBezTo>
                  <a:cubicBezTo>
                    <a:pt x="16" y="6"/>
                    <a:pt x="17" y="6"/>
                    <a:pt x="18" y="7"/>
                  </a:cubicBezTo>
                  <a:close/>
                  <a:moveTo>
                    <a:pt x="14" y="5"/>
                  </a:moveTo>
                  <a:cubicBezTo>
                    <a:pt x="11" y="7"/>
                    <a:pt x="8" y="10"/>
                    <a:pt x="5" y="12"/>
                  </a:cubicBezTo>
                  <a:cubicBezTo>
                    <a:pt x="6" y="7"/>
                    <a:pt x="8" y="4"/>
                    <a:pt x="14" y="5"/>
                  </a:cubicBezTo>
                  <a:close/>
                  <a:moveTo>
                    <a:pt x="13" y="37"/>
                  </a:moveTo>
                  <a:cubicBezTo>
                    <a:pt x="15" y="36"/>
                    <a:pt x="18" y="34"/>
                    <a:pt x="20" y="33"/>
                  </a:cubicBezTo>
                  <a:cubicBezTo>
                    <a:pt x="18" y="34"/>
                    <a:pt x="16" y="36"/>
                    <a:pt x="14" y="38"/>
                  </a:cubicBezTo>
                  <a:cubicBezTo>
                    <a:pt x="14" y="38"/>
                    <a:pt x="14" y="39"/>
                    <a:pt x="15" y="39"/>
                  </a:cubicBezTo>
                  <a:cubicBezTo>
                    <a:pt x="21" y="34"/>
                    <a:pt x="28" y="31"/>
                    <a:pt x="34" y="27"/>
                  </a:cubicBezTo>
                  <a:cubicBezTo>
                    <a:pt x="34" y="27"/>
                    <a:pt x="34" y="27"/>
                    <a:pt x="35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8" y="32"/>
                    <a:pt x="21" y="36"/>
                    <a:pt x="15" y="4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1"/>
                    <a:pt x="14" y="41"/>
                    <a:pt x="14" y="40"/>
                  </a:cubicBezTo>
                  <a:cubicBezTo>
                    <a:pt x="14" y="39"/>
                    <a:pt x="13" y="38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115"/>
            <p:cNvSpPr>
              <a:spLocks noEditPoints="1"/>
            </p:cNvSpPr>
            <p:nvPr/>
          </p:nvSpPr>
          <p:spPr bwMode="auto">
            <a:xfrm>
              <a:off x="9517063" y="3590925"/>
              <a:ext cx="346075" cy="323850"/>
            </a:xfrm>
            <a:custGeom>
              <a:avLst/>
              <a:gdLst>
                <a:gd name="T0" fmla="*/ 45 w 92"/>
                <a:gd name="T1" fmla="*/ 4 h 86"/>
                <a:gd name="T2" fmla="*/ 26 w 92"/>
                <a:gd name="T3" fmla="*/ 85 h 86"/>
                <a:gd name="T4" fmla="*/ 74 w 92"/>
                <a:gd name="T5" fmla="*/ 26 h 86"/>
                <a:gd name="T6" fmla="*/ 71 w 92"/>
                <a:gd name="T7" fmla="*/ 23 h 86"/>
                <a:gd name="T8" fmla="*/ 72 w 92"/>
                <a:gd name="T9" fmla="*/ 13 h 86"/>
                <a:gd name="T10" fmla="*/ 8 w 92"/>
                <a:gd name="T11" fmla="*/ 66 h 86"/>
                <a:gd name="T12" fmla="*/ 14 w 92"/>
                <a:gd name="T13" fmla="*/ 59 h 86"/>
                <a:gd name="T14" fmla="*/ 20 w 92"/>
                <a:gd name="T15" fmla="*/ 69 h 86"/>
                <a:gd name="T16" fmla="*/ 21 w 92"/>
                <a:gd name="T17" fmla="*/ 70 h 86"/>
                <a:gd name="T18" fmla="*/ 27 w 92"/>
                <a:gd name="T19" fmla="*/ 61 h 86"/>
                <a:gd name="T20" fmla="*/ 27 w 92"/>
                <a:gd name="T21" fmla="*/ 75 h 86"/>
                <a:gd name="T22" fmla="*/ 43 w 92"/>
                <a:gd name="T23" fmla="*/ 41 h 86"/>
                <a:gd name="T24" fmla="*/ 46 w 92"/>
                <a:gd name="T25" fmla="*/ 29 h 86"/>
                <a:gd name="T26" fmla="*/ 39 w 92"/>
                <a:gd name="T27" fmla="*/ 55 h 86"/>
                <a:gd name="T28" fmla="*/ 66 w 92"/>
                <a:gd name="T29" fmla="*/ 5 h 86"/>
                <a:gd name="T30" fmla="*/ 57 w 92"/>
                <a:gd name="T31" fmla="*/ 12 h 86"/>
                <a:gd name="T32" fmla="*/ 52 w 92"/>
                <a:gd name="T33" fmla="*/ 6 h 86"/>
                <a:gd name="T34" fmla="*/ 47 w 92"/>
                <a:gd name="T35" fmla="*/ 45 h 86"/>
                <a:gd name="T36" fmla="*/ 57 w 92"/>
                <a:gd name="T37" fmla="*/ 17 h 86"/>
                <a:gd name="T38" fmla="*/ 61 w 92"/>
                <a:gd name="T39" fmla="*/ 15 h 86"/>
                <a:gd name="T40" fmla="*/ 63 w 92"/>
                <a:gd name="T41" fmla="*/ 15 h 86"/>
                <a:gd name="T42" fmla="*/ 60 w 92"/>
                <a:gd name="T43" fmla="*/ 14 h 86"/>
                <a:gd name="T44" fmla="*/ 56 w 92"/>
                <a:gd name="T45" fmla="*/ 13 h 86"/>
                <a:gd name="T46" fmla="*/ 49 w 92"/>
                <a:gd name="T47" fmla="*/ 6 h 86"/>
                <a:gd name="T48" fmla="*/ 25 w 92"/>
                <a:gd name="T49" fmla="*/ 78 h 86"/>
                <a:gd name="T50" fmla="*/ 21 w 92"/>
                <a:gd name="T51" fmla="*/ 74 h 86"/>
                <a:gd name="T52" fmla="*/ 26 w 92"/>
                <a:gd name="T53" fmla="*/ 80 h 86"/>
                <a:gd name="T54" fmla="*/ 33 w 92"/>
                <a:gd name="T55" fmla="*/ 50 h 86"/>
                <a:gd name="T56" fmla="*/ 20 w 92"/>
                <a:gd name="T57" fmla="*/ 73 h 86"/>
                <a:gd name="T58" fmla="*/ 17 w 92"/>
                <a:gd name="T59" fmla="*/ 70 h 86"/>
                <a:gd name="T60" fmla="*/ 18 w 92"/>
                <a:gd name="T61" fmla="*/ 63 h 86"/>
                <a:gd name="T62" fmla="*/ 10 w 92"/>
                <a:gd name="T63" fmla="*/ 67 h 86"/>
                <a:gd name="T64" fmla="*/ 33 w 92"/>
                <a:gd name="T65" fmla="*/ 77 h 86"/>
                <a:gd name="T66" fmla="*/ 53 w 92"/>
                <a:gd name="T67" fmla="*/ 25 h 86"/>
                <a:gd name="T68" fmla="*/ 60 w 92"/>
                <a:gd name="T69" fmla="*/ 16 h 86"/>
                <a:gd name="T70" fmla="*/ 52 w 92"/>
                <a:gd name="T71" fmla="*/ 51 h 86"/>
                <a:gd name="T72" fmla="*/ 55 w 92"/>
                <a:gd name="T73" fmla="*/ 54 h 86"/>
                <a:gd name="T74" fmla="*/ 71 w 92"/>
                <a:gd name="T75" fmla="*/ 4 h 86"/>
                <a:gd name="T76" fmla="*/ 50 w 92"/>
                <a:gd name="T77" fmla="*/ 59 h 86"/>
                <a:gd name="T78" fmla="*/ 66 w 92"/>
                <a:gd name="T79" fmla="*/ 41 h 86"/>
                <a:gd name="T80" fmla="*/ 71 w 92"/>
                <a:gd name="T81" fmla="*/ 19 h 86"/>
                <a:gd name="T82" fmla="*/ 70 w 92"/>
                <a:gd name="T83" fmla="*/ 33 h 86"/>
                <a:gd name="T84" fmla="*/ 79 w 92"/>
                <a:gd name="T85" fmla="*/ 6 h 86"/>
                <a:gd name="T86" fmla="*/ 51 w 92"/>
                <a:gd name="T87" fmla="*/ 58 h 86"/>
                <a:gd name="T88" fmla="*/ 69 w 92"/>
                <a:gd name="T89" fmla="*/ 24 h 86"/>
                <a:gd name="T90" fmla="*/ 82 w 92"/>
                <a:gd name="T91" fmla="*/ 39 h 86"/>
                <a:gd name="T92" fmla="*/ 85 w 92"/>
                <a:gd name="T93" fmla="*/ 14 h 86"/>
                <a:gd name="T94" fmla="*/ 78 w 92"/>
                <a:gd name="T95" fmla="*/ 35 h 86"/>
                <a:gd name="T96" fmla="*/ 83 w 92"/>
                <a:gd name="T97" fmla="*/ 10 h 86"/>
                <a:gd name="T98" fmla="*/ 88 w 92"/>
                <a:gd name="T99" fmla="*/ 18 h 86"/>
                <a:gd name="T100" fmla="*/ 85 w 92"/>
                <a:gd name="T101" fmla="*/ 27 h 86"/>
                <a:gd name="T102" fmla="*/ 89 w 92"/>
                <a:gd name="T103" fmla="*/ 4 h 86"/>
                <a:gd name="T104" fmla="*/ 86 w 92"/>
                <a:gd name="T105" fmla="*/ 7 h 86"/>
                <a:gd name="T106" fmla="*/ 77 w 92"/>
                <a:gd name="T107" fmla="*/ 34 h 86"/>
                <a:gd name="T108" fmla="*/ 74 w 92"/>
                <a:gd name="T109" fmla="*/ 33 h 86"/>
                <a:gd name="T110" fmla="*/ 81 w 92"/>
                <a:gd name="T111" fmla="*/ 2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6">
                  <a:moveTo>
                    <a:pt x="87" y="46"/>
                  </a:moveTo>
                  <a:cubicBezTo>
                    <a:pt x="88" y="46"/>
                    <a:pt x="88" y="46"/>
                    <a:pt x="88" y="45"/>
                  </a:cubicBezTo>
                  <a:cubicBezTo>
                    <a:pt x="89" y="31"/>
                    <a:pt x="91" y="16"/>
                    <a:pt x="92" y="2"/>
                  </a:cubicBezTo>
                  <a:cubicBezTo>
                    <a:pt x="92" y="1"/>
                    <a:pt x="92" y="1"/>
                    <a:pt x="91" y="1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3" y="0"/>
                    <a:pt x="74" y="1"/>
                    <a:pt x="67" y="2"/>
                  </a:cubicBezTo>
                  <a:cubicBezTo>
                    <a:pt x="59" y="2"/>
                    <a:pt x="52" y="3"/>
                    <a:pt x="45" y="4"/>
                  </a:cubicBezTo>
                  <a:cubicBezTo>
                    <a:pt x="45" y="4"/>
                    <a:pt x="45" y="4"/>
                    <a:pt x="44" y="4"/>
                  </a:cubicBezTo>
                  <a:cubicBezTo>
                    <a:pt x="44" y="5"/>
                    <a:pt x="44" y="6"/>
                    <a:pt x="45" y="7"/>
                  </a:cubicBezTo>
                  <a:cubicBezTo>
                    <a:pt x="48" y="9"/>
                    <a:pt x="51" y="14"/>
                    <a:pt x="54" y="17"/>
                  </a:cubicBezTo>
                  <a:cubicBezTo>
                    <a:pt x="37" y="33"/>
                    <a:pt x="21" y="51"/>
                    <a:pt x="1" y="65"/>
                  </a:cubicBezTo>
                  <a:cubicBezTo>
                    <a:pt x="0" y="65"/>
                    <a:pt x="0" y="66"/>
                    <a:pt x="1" y="67"/>
                  </a:cubicBezTo>
                  <a:cubicBezTo>
                    <a:pt x="1" y="67"/>
                    <a:pt x="1" y="68"/>
                    <a:pt x="2" y="67"/>
                  </a:cubicBezTo>
                  <a:cubicBezTo>
                    <a:pt x="12" y="68"/>
                    <a:pt x="21" y="77"/>
                    <a:pt x="26" y="85"/>
                  </a:cubicBezTo>
                  <a:cubicBezTo>
                    <a:pt x="26" y="86"/>
                    <a:pt x="26" y="86"/>
                    <a:pt x="27" y="86"/>
                  </a:cubicBezTo>
                  <a:cubicBezTo>
                    <a:pt x="27" y="86"/>
                    <a:pt x="28" y="86"/>
                    <a:pt x="28" y="86"/>
                  </a:cubicBezTo>
                  <a:cubicBezTo>
                    <a:pt x="45" y="70"/>
                    <a:pt x="60" y="53"/>
                    <a:pt x="76" y="37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6" y="48"/>
                    <a:pt x="87" y="47"/>
                    <a:pt x="87" y="46"/>
                  </a:cubicBezTo>
                  <a:close/>
                  <a:moveTo>
                    <a:pt x="70" y="40"/>
                  </a:moveTo>
                  <a:cubicBezTo>
                    <a:pt x="72" y="36"/>
                    <a:pt x="73" y="30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29"/>
                    <a:pt x="73" y="33"/>
                    <a:pt x="72" y="37"/>
                  </a:cubicBezTo>
                  <a:cubicBezTo>
                    <a:pt x="71" y="38"/>
                    <a:pt x="71" y="39"/>
                    <a:pt x="70" y="40"/>
                  </a:cubicBezTo>
                  <a:close/>
                  <a:moveTo>
                    <a:pt x="62" y="47"/>
                  </a:moveTo>
                  <a:cubicBezTo>
                    <a:pt x="64" y="42"/>
                    <a:pt x="66" y="36"/>
                    <a:pt x="67" y="31"/>
                  </a:cubicBezTo>
                  <a:cubicBezTo>
                    <a:pt x="69" y="25"/>
                    <a:pt x="72" y="19"/>
                    <a:pt x="74" y="13"/>
                  </a:cubicBezTo>
                  <a:cubicBezTo>
                    <a:pt x="73" y="17"/>
                    <a:pt x="72" y="20"/>
                    <a:pt x="71" y="23"/>
                  </a:cubicBezTo>
                  <a:cubicBezTo>
                    <a:pt x="68" y="30"/>
                    <a:pt x="66" y="38"/>
                    <a:pt x="64" y="45"/>
                  </a:cubicBezTo>
                  <a:cubicBezTo>
                    <a:pt x="64" y="45"/>
                    <a:pt x="64" y="45"/>
                    <a:pt x="64" y="45"/>
                  </a:cubicBezTo>
                  <a:cubicBezTo>
                    <a:pt x="64" y="46"/>
                    <a:pt x="63" y="47"/>
                    <a:pt x="62" y="47"/>
                  </a:cubicBezTo>
                  <a:close/>
                  <a:moveTo>
                    <a:pt x="55" y="54"/>
                  </a:moveTo>
                  <a:cubicBezTo>
                    <a:pt x="62" y="39"/>
                    <a:pt x="67" y="24"/>
                    <a:pt x="72" y="9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1"/>
                    <a:pt x="72" y="13"/>
                  </a:cubicBezTo>
                  <a:cubicBezTo>
                    <a:pt x="71" y="17"/>
                    <a:pt x="69" y="22"/>
                    <a:pt x="67" y="26"/>
                  </a:cubicBezTo>
                  <a:cubicBezTo>
                    <a:pt x="65" y="33"/>
                    <a:pt x="64" y="41"/>
                    <a:pt x="61" y="49"/>
                  </a:cubicBezTo>
                  <a:cubicBezTo>
                    <a:pt x="59" y="51"/>
                    <a:pt x="57" y="52"/>
                    <a:pt x="55" y="54"/>
                  </a:cubicBezTo>
                  <a:close/>
                  <a:moveTo>
                    <a:pt x="5" y="65"/>
                  </a:moveTo>
                  <a:cubicBezTo>
                    <a:pt x="7" y="64"/>
                    <a:pt x="8" y="64"/>
                    <a:pt x="9" y="63"/>
                  </a:cubicBezTo>
                  <a:cubicBezTo>
                    <a:pt x="8" y="64"/>
                    <a:pt x="8" y="64"/>
                    <a:pt x="7" y="65"/>
                  </a:cubicBezTo>
                  <a:cubicBezTo>
                    <a:pt x="7" y="66"/>
                    <a:pt x="8" y="66"/>
                    <a:pt x="8" y="66"/>
                  </a:cubicBezTo>
                  <a:cubicBezTo>
                    <a:pt x="8" y="65"/>
                    <a:pt x="10" y="61"/>
                    <a:pt x="10" y="64"/>
                  </a:cubicBezTo>
                  <a:cubicBezTo>
                    <a:pt x="10" y="65"/>
                    <a:pt x="10" y="65"/>
                    <a:pt x="9" y="66"/>
                  </a:cubicBezTo>
                  <a:cubicBezTo>
                    <a:pt x="8" y="66"/>
                    <a:pt x="7" y="65"/>
                    <a:pt x="5" y="65"/>
                  </a:cubicBezTo>
                  <a:close/>
                  <a:moveTo>
                    <a:pt x="18" y="55"/>
                  </a:moveTo>
                  <a:cubicBezTo>
                    <a:pt x="17" y="58"/>
                    <a:pt x="17" y="60"/>
                    <a:pt x="16" y="63"/>
                  </a:cubicBezTo>
                  <a:cubicBezTo>
                    <a:pt x="16" y="64"/>
                    <a:pt x="14" y="69"/>
                    <a:pt x="14" y="67"/>
                  </a:cubicBezTo>
                  <a:cubicBezTo>
                    <a:pt x="14" y="65"/>
                    <a:pt x="14" y="62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61"/>
                    <a:pt x="11" y="64"/>
                    <a:pt x="10" y="66"/>
                  </a:cubicBezTo>
                  <a:cubicBezTo>
                    <a:pt x="10" y="67"/>
                    <a:pt x="10" y="64"/>
                    <a:pt x="10" y="64"/>
                  </a:cubicBezTo>
                  <a:cubicBezTo>
                    <a:pt x="11" y="63"/>
                    <a:pt x="10" y="62"/>
                    <a:pt x="10" y="62"/>
                  </a:cubicBezTo>
                  <a:cubicBezTo>
                    <a:pt x="13" y="60"/>
                    <a:pt x="16" y="57"/>
                    <a:pt x="18" y="55"/>
                  </a:cubicBezTo>
                  <a:close/>
                  <a:moveTo>
                    <a:pt x="26" y="48"/>
                  </a:moveTo>
                  <a:cubicBezTo>
                    <a:pt x="23" y="55"/>
                    <a:pt x="23" y="63"/>
                    <a:pt x="20" y="69"/>
                  </a:cubicBezTo>
                  <a:cubicBezTo>
                    <a:pt x="18" y="73"/>
                    <a:pt x="19" y="69"/>
                    <a:pt x="20" y="67"/>
                  </a:cubicBezTo>
                  <a:cubicBezTo>
                    <a:pt x="20" y="65"/>
                    <a:pt x="21" y="62"/>
                    <a:pt x="22" y="60"/>
                  </a:cubicBezTo>
                  <a:cubicBezTo>
                    <a:pt x="23" y="57"/>
                    <a:pt x="24" y="53"/>
                    <a:pt x="24" y="50"/>
                  </a:cubicBezTo>
                  <a:cubicBezTo>
                    <a:pt x="25" y="49"/>
                    <a:pt x="25" y="49"/>
                    <a:pt x="26" y="48"/>
                  </a:cubicBezTo>
                  <a:close/>
                  <a:moveTo>
                    <a:pt x="31" y="43"/>
                  </a:moveTo>
                  <a:cubicBezTo>
                    <a:pt x="27" y="52"/>
                    <a:pt x="26" y="62"/>
                    <a:pt x="21" y="71"/>
                  </a:cubicBezTo>
                  <a:cubicBezTo>
                    <a:pt x="20" y="74"/>
                    <a:pt x="20" y="73"/>
                    <a:pt x="21" y="70"/>
                  </a:cubicBezTo>
                  <a:cubicBezTo>
                    <a:pt x="22" y="67"/>
                    <a:pt x="23" y="64"/>
                    <a:pt x="25" y="61"/>
                  </a:cubicBezTo>
                  <a:cubicBezTo>
                    <a:pt x="26" y="56"/>
                    <a:pt x="27" y="51"/>
                    <a:pt x="28" y="46"/>
                  </a:cubicBezTo>
                  <a:cubicBezTo>
                    <a:pt x="29" y="45"/>
                    <a:pt x="30" y="44"/>
                    <a:pt x="31" y="43"/>
                  </a:cubicBezTo>
                  <a:close/>
                  <a:moveTo>
                    <a:pt x="35" y="39"/>
                  </a:moveTo>
                  <a:cubicBezTo>
                    <a:pt x="31" y="50"/>
                    <a:pt x="29" y="62"/>
                    <a:pt x="24" y="73"/>
                  </a:cubicBezTo>
                  <a:cubicBezTo>
                    <a:pt x="22" y="79"/>
                    <a:pt x="23" y="74"/>
                    <a:pt x="24" y="71"/>
                  </a:cubicBezTo>
                  <a:cubicBezTo>
                    <a:pt x="25" y="68"/>
                    <a:pt x="26" y="64"/>
                    <a:pt x="27" y="61"/>
                  </a:cubicBezTo>
                  <a:cubicBezTo>
                    <a:pt x="30" y="55"/>
                    <a:pt x="31" y="48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1"/>
                    <a:pt x="34" y="40"/>
                    <a:pt x="35" y="39"/>
                  </a:cubicBezTo>
                  <a:close/>
                  <a:moveTo>
                    <a:pt x="40" y="34"/>
                  </a:moveTo>
                  <a:cubicBezTo>
                    <a:pt x="38" y="40"/>
                    <a:pt x="37" y="46"/>
                    <a:pt x="35" y="52"/>
                  </a:cubicBezTo>
                  <a:cubicBezTo>
                    <a:pt x="33" y="56"/>
                    <a:pt x="32" y="59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6"/>
                    <a:pt x="25" y="78"/>
                    <a:pt x="25" y="79"/>
                  </a:cubicBezTo>
                  <a:cubicBezTo>
                    <a:pt x="26" y="76"/>
                    <a:pt x="26" y="74"/>
                    <a:pt x="27" y="71"/>
                  </a:cubicBezTo>
                  <a:cubicBezTo>
                    <a:pt x="27" y="67"/>
                    <a:pt x="29" y="63"/>
                    <a:pt x="30" y="60"/>
                  </a:cubicBezTo>
                  <a:cubicBezTo>
                    <a:pt x="32" y="52"/>
                    <a:pt x="35" y="45"/>
                    <a:pt x="37" y="38"/>
                  </a:cubicBezTo>
                  <a:cubicBezTo>
                    <a:pt x="38" y="37"/>
                    <a:pt x="39" y="36"/>
                    <a:pt x="40" y="34"/>
                  </a:cubicBezTo>
                  <a:close/>
                  <a:moveTo>
                    <a:pt x="46" y="29"/>
                  </a:moveTo>
                  <a:cubicBezTo>
                    <a:pt x="45" y="33"/>
                    <a:pt x="44" y="37"/>
                    <a:pt x="43" y="41"/>
                  </a:cubicBezTo>
                  <a:cubicBezTo>
                    <a:pt x="42" y="44"/>
                    <a:pt x="40" y="47"/>
                    <a:pt x="39" y="50"/>
                  </a:cubicBezTo>
                  <a:cubicBezTo>
                    <a:pt x="36" y="59"/>
                    <a:pt x="33" y="67"/>
                    <a:pt x="30" y="76"/>
                  </a:cubicBezTo>
                  <a:cubicBezTo>
                    <a:pt x="30" y="77"/>
                    <a:pt x="29" y="78"/>
                    <a:pt x="29" y="79"/>
                  </a:cubicBezTo>
                  <a:cubicBezTo>
                    <a:pt x="29" y="77"/>
                    <a:pt x="30" y="76"/>
                    <a:pt x="30" y="75"/>
                  </a:cubicBezTo>
                  <a:cubicBezTo>
                    <a:pt x="32" y="70"/>
                    <a:pt x="32" y="65"/>
                    <a:pt x="34" y="60"/>
                  </a:cubicBezTo>
                  <a:cubicBezTo>
                    <a:pt x="36" y="51"/>
                    <a:pt x="39" y="41"/>
                    <a:pt x="42" y="33"/>
                  </a:cubicBezTo>
                  <a:cubicBezTo>
                    <a:pt x="44" y="31"/>
                    <a:pt x="45" y="30"/>
                    <a:pt x="46" y="29"/>
                  </a:cubicBezTo>
                  <a:close/>
                  <a:moveTo>
                    <a:pt x="53" y="22"/>
                  </a:moveTo>
                  <a:cubicBezTo>
                    <a:pt x="51" y="28"/>
                    <a:pt x="49" y="34"/>
                    <a:pt x="47" y="41"/>
                  </a:cubicBezTo>
                  <a:cubicBezTo>
                    <a:pt x="45" y="45"/>
                    <a:pt x="44" y="49"/>
                    <a:pt x="42" y="53"/>
                  </a:cubicBezTo>
                  <a:cubicBezTo>
                    <a:pt x="40" y="58"/>
                    <a:pt x="39" y="62"/>
                    <a:pt x="37" y="67"/>
                  </a:cubicBezTo>
                  <a:cubicBezTo>
                    <a:pt x="36" y="70"/>
                    <a:pt x="35" y="72"/>
                    <a:pt x="34" y="75"/>
                  </a:cubicBezTo>
                  <a:cubicBezTo>
                    <a:pt x="34" y="74"/>
                    <a:pt x="35" y="72"/>
                    <a:pt x="36" y="70"/>
                  </a:cubicBezTo>
                  <a:cubicBezTo>
                    <a:pt x="37" y="65"/>
                    <a:pt x="38" y="60"/>
                    <a:pt x="39" y="55"/>
                  </a:cubicBezTo>
                  <a:cubicBezTo>
                    <a:pt x="41" y="51"/>
                    <a:pt x="42" y="47"/>
                    <a:pt x="43" y="43"/>
                  </a:cubicBezTo>
                  <a:cubicBezTo>
                    <a:pt x="43" y="43"/>
                    <a:pt x="43" y="43"/>
                    <a:pt x="43" y="42"/>
                  </a:cubicBezTo>
                  <a:cubicBezTo>
                    <a:pt x="45" y="37"/>
                    <a:pt x="46" y="32"/>
                    <a:pt x="48" y="27"/>
                  </a:cubicBezTo>
                  <a:cubicBezTo>
                    <a:pt x="50" y="25"/>
                    <a:pt x="52" y="23"/>
                    <a:pt x="53" y="22"/>
                  </a:cubicBezTo>
                  <a:close/>
                  <a:moveTo>
                    <a:pt x="67" y="4"/>
                  </a:moveTo>
                  <a:cubicBezTo>
                    <a:pt x="67" y="5"/>
                    <a:pt x="66" y="6"/>
                    <a:pt x="65" y="7"/>
                  </a:cubicBezTo>
                  <a:cubicBezTo>
                    <a:pt x="65" y="6"/>
                    <a:pt x="66" y="6"/>
                    <a:pt x="66" y="5"/>
                  </a:cubicBezTo>
                  <a:cubicBezTo>
                    <a:pt x="66" y="5"/>
                    <a:pt x="65" y="4"/>
                    <a:pt x="65" y="5"/>
                  </a:cubicBezTo>
                  <a:cubicBezTo>
                    <a:pt x="63" y="7"/>
                    <a:pt x="61" y="9"/>
                    <a:pt x="60" y="12"/>
                  </a:cubicBezTo>
                  <a:cubicBezTo>
                    <a:pt x="60" y="12"/>
                    <a:pt x="58" y="17"/>
                    <a:pt x="58" y="14"/>
                  </a:cubicBezTo>
                  <a:cubicBezTo>
                    <a:pt x="59" y="12"/>
                    <a:pt x="60" y="10"/>
                    <a:pt x="61" y="8"/>
                  </a:cubicBezTo>
                  <a:cubicBezTo>
                    <a:pt x="61" y="8"/>
                    <a:pt x="60" y="8"/>
                    <a:pt x="60" y="8"/>
                  </a:cubicBezTo>
                  <a:cubicBezTo>
                    <a:pt x="59" y="10"/>
                    <a:pt x="58" y="11"/>
                    <a:pt x="57" y="13"/>
                  </a:cubicBezTo>
                  <a:cubicBezTo>
                    <a:pt x="56" y="17"/>
                    <a:pt x="57" y="12"/>
                    <a:pt x="57" y="12"/>
                  </a:cubicBezTo>
                  <a:cubicBezTo>
                    <a:pt x="57" y="11"/>
                    <a:pt x="58" y="9"/>
                    <a:pt x="58" y="8"/>
                  </a:cubicBezTo>
                  <a:cubicBezTo>
                    <a:pt x="58" y="7"/>
                    <a:pt x="58" y="7"/>
                    <a:pt x="58" y="8"/>
                  </a:cubicBezTo>
                  <a:cubicBezTo>
                    <a:pt x="57" y="9"/>
                    <a:pt x="55" y="12"/>
                    <a:pt x="55" y="13"/>
                  </a:cubicBezTo>
                  <a:cubicBezTo>
                    <a:pt x="55" y="12"/>
                    <a:pt x="55" y="10"/>
                    <a:pt x="55" y="8"/>
                  </a:cubicBezTo>
                  <a:cubicBezTo>
                    <a:pt x="55" y="8"/>
                    <a:pt x="55" y="7"/>
                    <a:pt x="55" y="8"/>
                  </a:cubicBezTo>
                  <a:cubicBezTo>
                    <a:pt x="54" y="12"/>
                    <a:pt x="53" y="8"/>
                    <a:pt x="53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1" y="9"/>
                    <a:pt x="50" y="8"/>
                    <a:pt x="50" y="6"/>
                  </a:cubicBezTo>
                  <a:cubicBezTo>
                    <a:pt x="55" y="5"/>
                    <a:pt x="61" y="5"/>
                    <a:pt x="67" y="4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0"/>
                    <a:pt x="42" y="66"/>
                  </a:cubicBezTo>
                  <a:cubicBezTo>
                    <a:pt x="42" y="63"/>
                    <a:pt x="43" y="61"/>
                    <a:pt x="43" y="59"/>
                  </a:cubicBezTo>
                  <a:cubicBezTo>
                    <a:pt x="45" y="54"/>
                    <a:pt x="46" y="50"/>
                    <a:pt x="47" y="45"/>
                  </a:cubicBezTo>
                  <a:cubicBezTo>
                    <a:pt x="50" y="37"/>
                    <a:pt x="52" y="28"/>
                    <a:pt x="55" y="20"/>
                  </a:cubicBezTo>
                  <a:cubicBezTo>
                    <a:pt x="56" y="19"/>
                    <a:pt x="56" y="19"/>
                    <a:pt x="57" y="18"/>
                  </a:cubicBezTo>
                  <a:cubicBezTo>
                    <a:pt x="57" y="18"/>
                    <a:pt x="57" y="18"/>
                    <a:pt x="57" y="17"/>
                  </a:cubicBezTo>
                  <a:cubicBezTo>
                    <a:pt x="57" y="17"/>
                    <a:pt x="57" y="17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8" y="15"/>
                  </a:cubicBezTo>
                  <a:cubicBezTo>
                    <a:pt x="57" y="15"/>
                    <a:pt x="57" y="16"/>
                    <a:pt x="57" y="17"/>
                  </a:cubicBezTo>
                  <a:cubicBezTo>
                    <a:pt x="57" y="17"/>
                    <a:pt x="58" y="17"/>
                    <a:pt x="58" y="17"/>
                  </a:cubicBezTo>
                  <a:cubicBezTo>
                    <a:pt x="59" y="15"/>
                    <a:pt x="60" y="14"/>
                    <a:pt x="61" y="12"/>
                  </a:cubicBezTo>
                  <a:cubicBezTo>
                    <a:pt x="61" y="11"/>
                    <a:pt x="62" y="10"/>
                    <a:pt x="62" y="10"/>
                  </a:cubicBezTo>
                  <a:cubicBezTo>
                    <a:pt x="62" y="9"/>
                    <a:pt x="65" y="6"/>
                    <a:pt x="65" y="6"/>
                  </a:cubicBezTo>
                  <a:cubicBezTo>
                    <a:pt x="64" y="8"/>
                    <a:pt x="64" y="9"/>
                    <a:pt x="63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2"/>
                    <a:pt x="62" y="14"/>
                    <a:pt x="61" y="15"/>
                  </a:cubicBezTo>
                  <a:cubicBezTo>
                    <a:pt x="60" y="16"/>
                    <a:pt x="60" y="17"/>
                    <a:pt x="60" y="17"/>
                  </a:cubicBezTo>
                  <a:cubicBezTo>
                    <a:pt x="60" y="17"/>
                    <a:pt x="60" y="18"/>
                    <a:pt x="60" y="18"/>
                  </a:cubicBezTo>
                  <a:cubicBezTo>
                    <a:pt x="60" y="18"/>
                    <a:pt x="60" y="19"/>
                    <a:pt x="61" y="18"/>
                  </a:cubicBezTo>
                  <a:cubicBezTo>
                    <a:pt x="62" y="15"/>
                    <a:pt x="64" y="11"/>
                    <a:pt x="66" y="8"/>
                  </a:cubicBezTo>
                  <a:cubicBezTo>
                    <a:pt x="66" y="7"/>
                    <a:pt x="67" y="6"/>
                    <a:pt x="68" y="5"/>
                  </a:cubicBezTo>
                  <a:cubicBezTo>
                    <a:pt x="67" y="6"/>
                    <a:pt x="66" y="8"/>
                    <a:pt x="66" y="10"/>
                  </a:cubicBezTo>
                  <a:cubicBezTo>
                    <a:pt x="65" y="11"/>
                    <a:pt x="64" y="13"/>
                    <a:pt x="63" y="15"/>
                  </a:cubicBezTo>
                  <a:cubicBezTo>
                    <a:pt x="61" y="20"/>
                    <a:pt x="61" y="25"/>
                    <a:pt x="59" y="30"/>
                  </a:cubicBezTo>
                  <a:cubicBezTo>
                    <a:pt x="57" y="36"/>
                    <a:pt x="55" y="41"/>
                    <a:pt x="53" y="47"/>
                  </a:cubicBezTo>
                  <a:cubicBezTo>
                    <a:pt x="51" y="51"/>
                    <a:pt x="49" y="57"/>
                    <a:pt x="47" y="61"/>
                  </a:cubicBezTo>
                  <a:cubicBezTo>
                    <a:pt x="45" y="65"/>
                    <a:pt x="48" y="58"/>
                    <a:pt x="48" y="57"/>
                  </a:cubicBezTo>
                  <a:cubicBezTo>
                    <a:pt x="49" y="54"/>
                    <a:pt x="49" y="52"/>
                    <a:pt x="50" y="49"/>
                  </a:cubicBezTo>
                  <a:cubicBezTo>
                    <a:pt x="53" y="37"/>
                    <a:pt x="58" y="26"/>
                    <a:pt x="61" y="14"/>
                  </a:cubicBezTo>
                  <a:cubicBezTo>
                    <a:pt x="61" y="14"/>
                    <a:pt x="60" y="13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8"/>
                    <a:pt x="52" y="8"/>
                    <a:pt x="52" y="7"/>
                  </a:cubicBezTo>
                  <a:cubicBezTo>
                    <a:pt x="52" y="8"/>
                    <a:pt x="52" y="10"/>
                    <a:pt x="52" y="11"/>
                  </a:cubicBezTo>
                  <a:cubicBezTo>
                    <a:pt x="52" y="10"/>
                    <a:pt x="51" y="9"/>
                    <a:pt x="51" y="9"/>
                  </a:cubicBezTo>
                  <a:close/>
                  <a:moveTo>
                    <a:pt x="55" y="15"/>
                  </a:moveTo>
                  <a:cubicBezTo>
                    <a:pt x="56" y="14"/>
                    <a:pt x="56" y="14"/>
                    <a:pt x="56" y="13"/>
                  </a:cubicBezTo>
                  <a:cubicBezTo>
                    <a:pt x="56" y="14"/>
                    <a:pt x="56" y="15"/>
                    <a:pt x="56" y="16"/>
                  </a:cubicBezTo>
                  <a:cubicBezTo>
                    <a:pt x="56" y="15"/>
                    <a:pt x="56" y="15"/>
                    <a:pt x="55" y="15"/>
                  </a:cubicBezTo>
                  <a:close/>
                  <a:moveTo>
                    <a:pt x="53" y="12"/>
                  </a:moveTo>
                  <a:cubicBezTo>
                    <a:pt x="54" y="11"/>
                    <a:pt x="55" y="11"/>
                    <a:pt x="55" y="9"/>
                  </a:cubicBezTo>
                  <a:cubicBezTo>
                    <a:pt x="55" y="10"/>
                    <a:pt x="54" y="12"/>
                    <a:pt x="55" y="14"/>
                  </a:cubicBezTo>
                  <a:cubicBezTo>
                    <a:pt x="54" y="13"/>
                    <a:pt x="54" y="13"/>
                    <a:pt x="53" y="12"/>
                  </a:cubicBezTo>
                  <a:close/>
                  <a:moveTo>
                    <a:pt x="49" y="6"/>
                  </a:moveTo>
                  <a:cubicBezTo>
                    <a:pt x="49" y="6"/>
                    <a:pt x="49" y="7"/>
                    <a:pt x="49" y="7"/>
                  </a:cubicBezTo>
                  <a:cubicBezTo>
                    <a:pt x="49" y="7"/>
                    <a:pt x="49" y="6"/>
                    <a:pt x="48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lose/>
                  <a:moveTo>
                    <a:pt x="23" y="77"/>
                  </a:moveTo>
                  <a:cubicBezTo>
                    <a:pt x="24" y="74"/>
                    <a:pt x="25" y="72"/>
                    <a:pt x="26" y="70"/>
                  </a:cubicBezTo>
                  <a:cubicBezTo>
                    <a:pt x="25" y="73"/>
                    <a:pt x="25" y="76"/>
                    <a:pt x="25" y="78"/>
                  </a:cubicBezTo>
                  <a:cubicBezTo>
                    <a:pt x="24" y="78"/>
                    <a:pt x="24" y="77"/>
                    <a:pt x="23" y="77"/>
                  </a:cubicBezTo>
                  <a:close/>
                  <a:moveTo>
                    <a:pt x="21" y="74"/>
                  </a:moveTo>
                  <a:cubicBezTo>
                    <a:pt x="26" y="65"/>
                    <a:pt x="27" y="55"/>
                    <a:pt x="31" y="45"/>
                  </a:cubicBezTo>
                  <a:cubicBezTo>
                    <a:pt x="31" y="46"/>
                    <a:pt x="30" y="47"/>
                    <a:pt x="30" y="48"/>
                  </a:cubicBezTo>
                  <a:cubicBezTo>
                    <a:pt x="29" y="51"/>
                    <a:pt x="29" y="54"/>
                    <a:pt x="28" y="58"/>
                  </a:cubicBezTo>
                  <a:cubicBezTo>
                    <a:pt x="26" y="64"/>
                    <a:pt x="24" y="69"/>
                    <a:pt x="22" y="75"/>
                  </a:cubicBezTo>
                  <a:cubicBezTo>
                    <a:pt x="22" y="75"/>
                    <a:pt x="21" y="74"/>
                    <a:pt x="21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7"/>
                    <a:pt x="18" y="56"/>
                    <a:pt x="19" y="56"/>
                  </a:cubicBezTo>
                  <a:cubicBezTo>
                    <a:pt x="18" y="58"/>
                    <a:pt x="18" y="60"/>
                    <a:pt x="18" y="62"/>
                  </a:cubicBezTo>
                  <a:cubicBezTo>
                    <a:pt x="17" y="64"/>
                    <a:pt x="16" y="67"/>
                    <a:pt x="16" y="70"/>
                  </a:cubicBezTo>
                  <a:cubicBezTo>
                    <a:pt x="15" y="69"/>
                    <a:pt x="15" y="69"/>
                    <a:pt x="14" y="69"/>
                  </a:cubicBezTo>
                  <a:close/>
                  <a:moveTo>
                    <a:pt x="26" y="80"/>
                  </a:moveTo>
                  <a:cubicBezTo>
                    <a:pt x="27" y="77"/>
                    <a:pt x="27" y="75"/>
                    <a:pt x="28" y="72"/>
                  </a:cubicBezTo>
                  <a:cubicBezTo>
                    <a:pt x="29" y="68"/>
                    <a:pt x="31" y="64"/>
                    <a:pt x="32" y="60"/>
                  </a:cubicBezTo>
                  <a:cubicBezTo>
                    <a:pt x="34" y="55"/>
                    <a:pt x="36" y="49"/>
                    <a:pt x="38" y="44"/>
                  </a:cubicBezTo>
                  <a:cubicBezTo>
                    <a:pt x="36" y="48"/>
                    <a:pt x="35" y="52"/>
                    <a:pt x="34" y="56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7" y="81"/>
                    <a:pt x="26" y="80"/>
                    <a:pt x="26" y="80"/>
                  </a:cubicBezTo>
                  <a:close/>
                  <a:moveTo>
                    <a:pt x="33" y="50"/>
                  </a:moveTo>
                  <a:cubicBezTo>
                    <a:pt x="33" y="50"/>
                    <a:pt x="33" y="49"/>
                    <a:pt x="33" y="49"/>
                  </a:cubicBezTo>
                  <a:cubicBezTo>
                    <a:pt x="33" y="48"/>
                    <a:pt x="34" y="46"/>
                    <a:pt x="34" y="44"/>
                  </a:cubicBezTo>
                  <a:cubicBezTo>
                    <a:pt x="34" y="43"/>
                    <a:pt x="37" y="36"/>
                    <a:pt x="35" y="40"/>
                  </a:cubicBezTo>
                  <a:cubicBezTo>
                    <a:pt x="35" y="43"/>
                    <a:pt x="34" y="47"/>
                    <a:pt x="33" y="50"/>
                  </a:cubicBezTo>
                  <a:close/>
                  <a:moveTo>
                    <a:pt x="27" y="50"/>
                  </a:moveTo>
                  <a:cubicBezTo>
                    <a:pt x="26" y="53"/>
                    <a:pt x="26" y="55"/>
                    <a:pt x="25" y="58"/>
                  </a:cubicBezTo>
                  <a:cubicBezTo>
                    <a:pt x="23" y="63"/>
                    <a:pt x="21" y="68"/>
                    <a:pt x="20" y="73"/>
                  </a:cubicBezTo>
                  <a:cubicBezTo>
                    <a:pt x="19" y="73"/>
                    <a:pt x="19" y="72"/>
                    <a:pt x="18" y="72"/>
                  </a:cubicBezTo>
                  <a:cubicBezTo>
                    <a:pt x="23" y="66"/>
                    <a:pt x="23" y="58"/>
                    <a:pt x="26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8"/>
                    <a:pt x="27" y="50"/>
                  </a:cubicBezTo>
                  <a:close/>
                  <a:moveTo>
                    <a:pt x="17" y="71"/>
                  </a:moveTo>
                  <a:cubicBezTo>
                    <a:pt x="17" y="71"/>
                    <a:pt x="17" y="71"/>
                    <a:pt x="17" y="70"/>
                  </a:cubicBezTo>
                  <a:cubicBezTo>
                    <a:pt x="18" y="67"/>
                    <a:pt x="19" y="64"/>
                    <a:pt x="20" y="61"/>
                  </a:cubicBezTo>
                  <a:cubicBezTo>
                    <a:pt x="21" y="59"/>
                    <a:pt x="22" y="56"/>
                    <a:pt x="22" y="54"/>
                  </a:cubicBezTo>
                  <a:cubicBezTo>
                    <a:pt x="23" y="53"/>
                    <a:pt x="23" y="52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7"/>
                    <a:pt x="19" y="64"/>
                    <a:pt x="17" y="71"/>
                  </a:cubicBezTo>
                  <a:close/>
                  <a:moveTo>
                    <a:pt x="18" y="67"/>
                  </a:moveTo>
                  <a:cubicBezTo>
                    <a:pt x="15" y="74"/>
                    <a:pt x="18" y="65"/>
                    <a:pt x="18" y="63"/>
                  </a:cubicBezTo>
                  <a:cubicBezTo>
                    <a:pt x="19" y="60"/>
                    <a:pt x="19" y="57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1" y="52"/>
                    <a:pt x="22" y="51"/>
                  </a:cubicBezTo>
                  <a:cubicBezTo>
                    <a:pt x="21" y="56"/>
                    <a:pt x="20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6"/>
                    <a:pt x="13" y="68"/>
                  </a:cubicBezTo>
                  <a:cubicBezTo>
                    <a:pt x="12" y="68"/>
                    <a:pt x="11" y="67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2"/>
                  </a:moveTo>
                  <a:cubicBezTo>
                    <a:pt x="34" y="67"/>
                    <a:pt x="35" y="62"/>
                    <a:pt x="37" y="57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8"/>
                    <a:pt x="41" y="49"/>
                    <a:pt x="41" y="49"/>
                  </a:cubicBezTo>
                  <a:cubicBezTo>
                    <a:pt x="38" y="58"/>
                    <a:pt x="36" y="68"/>
                    <a:pt x="33" y="77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31" y="79"/>
                    <a:pt x="29" y="80"/>
                    <a:pt x="28" y="82"/>
                  </a:cubicBezTo>
                  <a:cubicBezTo>
                    <a:pt x="30" y="79"/>
                    <a:pt x="31" y="76"/>
                    <a:pt x="32" y="72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6"/>
                    <a:pt x="50" y="32"/>
                    <a:pt x="52" y="27"/>
                  </a:cubicBezTo>
                  <a:cubicBezTo>
                    <a:pt x="53" y="25"/>
                    <a:pt x="53" y="23"/>
                    <a:pt x="54" y="22"/>
                  </a:cubicBezTo>
                  <a:cubicBezTo>
                    <a:pt x="54" y="23"/>
                    <a:pt x="53" y="24"/>
                    <a:pt x="53" y="25"/>
                  </a:cubicBezTo>
                  <a:cubicBezTo>
                    <a:pt x="51" y="30"/>
                    <a:pt x="50" y="35"/>
                    <a:pt x="48" y="40"/>
                  </a:cubicBezTo>
                  <a:cubicBezTo>
                    <a:pt x="45" y="50"/>
                    <a:pt x="43" y="59"/>
                    <a:pt x="40" y="69"/>
                  </a:cubicBezTo>
                  <a:cubicBezTo>
                    <a:pt x="40" y="69"/>
                    <a:pt x="40" y="69"/>
                    <a:pt x="41" y="69"/>
                  </a:cubicBezTo>
                  <a:cubicBezTo>
                    <a:pt x="38" y="72"/>
                    <a:pt x="36" y="74"/>
                    <a:pt x="34" y="76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0"/>
                  </a:moveTo>
                  <a:cubicBezTo>
                    <a:pt x="59" y="19"/>
                    <a:pt x="59" y="17"/>
                    <a:pt x="60" y="16"/>
                  </a:cubicBezTo>
                  <a:cubicBezTo>
                    <a:pt x="59" y="18"/>
                    <a:pt x="58" y="20"/>
                    <a:pt x="58" y="23"/>
                  </a:cubicBezTo>
                  <a:cubicBezTo>
                    <a:pt x="56" y="27"/>
                    <a:pt x="55" y="32"/>
                    <a:pt x="53" y="36"/>
                  </a:cubicBezTo>
                  <a:cubicBezTo>
                    <a:pt x="50" y="46"/>
                    <a:pt x="48" y="55"/>
                    <a:pt x="45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4" y="66"/>
                    <a:pt x="43" y="67"/>
                    <a:pt x="41" y="69"/>
                  </a:cubicBezTo>
                  <a:cubicBezTo>
                    <a:pt x="48" y="53"/>
                    <a:pt x="52" y="36"/>
                    <a:pt x="58" y="20"/>
                  </a:cubicBezTo>
                  <a:close/>
                  <a:moveTo>
                    <a:pt x="52" y="51"/>
                  </a:moveTo>
                  <a:cubicBezTo>
                    <a:pt x="53" y="46"/>
                    <a:pt x="56" y="41"/>
                    <a:pt x="58" y="36"/>
                  </a:cubicBezTo>
                  <a:cubicBezTo>
                    <a:pt x="60" y="30"/>
                    <a:pt x="62" y="25"/>
                    <a:pt x="63" y="20"/>
                  </a:cubicBezTo>
                  <a:cubicBezTo>
                    <a:pt x="64" y="14"/>
                    <a:pt x="67" y="10"/>
                    <a:pt x="69" y="4"/>
                  </a:cubicBezTo>
                  <a:cubicBezTo>
                    <a:pt x="70" y="4"/>
                    <a:pt x="72" y="4"/>
                    <a:pt x="74" y="4"/>
                  </a:cubicBezTo>
                  <a:cubicBezTo>
                    <a:pt x="70" y="10"/>
                    <a:pt x="69" y="17"/>
                    <a:pt x="67" y="24"/>
                  </a:cubicBezTo>
                  <a:cubicBezTo>
                    <a:pt x="63" y="33"/>
                    <a:pt x="60" y="42"/>
                    <a:pt x="56" y="50"/>
                  </a:cubicBezTo>
                  <a:cubicBezTo>
                    <a:pt x="56" y="51"/>
                    <a:pt x="55" y="52"/>
                    <a:pt x="55" y="54"/>
                  </a:cubicBezTo>
                  <a:cubicBezTo>
                    <a:pt x="55" y="52"/>
                    <a:pt x="55" y="51"/>
                    <a:pt x="56" y="49"/>
                  </a:cubicBezTo>
                  <a:cubicBezTo>
                    <a:pt x="56" y="47"/>
                    <a:pt x="57" y="45"/>
                    <a:pt x="57" y="43"/>
                  </a:cubicBezTo>
                  <a:cubicBezTo>
                    <a:pt x="58" y="40"/>
                    <a:pt x="60" y="37"/>
                    <a:pt x="6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28"/>
                    <a:pt x="65" y="22"/>
                    <a:pt x="67" y="17"/>
                  </a:cubicBezTo>
                  <a:cubicBezTo>
                    <a:pt x="69" y="13"/>
                    <a:pt x="70" y="9"/>
                    <a:pt x="72" y="5"/>
                  </a:cubicBezTo>
                  <a:cubicBezTo>
                    <a:pt x="72" y="4"/>
                    <a:pt x="71" y="4"/>
                    <a:pt x="71" y="4"/>
                  </a:cubicBezTo>
                  <a:cubicBezTo>
                    <a:pt x="71" y="5"/>
                    <a:pt x="71" y="5"/>
                    <a:pt x="70" y="6"/>
                  </a:cubicBezTo>
                  <a:cubicBezTo>
                    <a:pt x="70" y="6"/>
                    <a:pt x="70" y="6"/>
                    <a:pt x="70" y="7"/>
                  </a:cubicBezTo>
                  <a:cubicBezTo>
                    <a:pt x="69" y="9"/>
                    <a:pt x="68" y="11"/>
                    <a:pt x="67" y="14"/>
                  </a:cubicBezTo>
                  <a:cubicBezTo>
                    <a:pt x="67" y="15"/>
                    <a:pt x="66" y="17"/>
                    <a:pt x="66" y="18"/>
                  </a:cubicBezTo>
                  <a:cubicBezTo>
                    <a:pt x="64" y="23"/>
                    <a:pt x="63" y="27"/>
                    <a:pt x="61" y="32"/>
                  </a:cubicBezTo>
                  <a:cubicBezTo>
                    <a:pt x="61" y="32"/>
                    <a:pt x="61" y="33"/>
                    <a:pt x="61" y="33"/>
                  </a:cubicBezTo>
                  <a:cubicBezTo>
                    <a:pt x="57" y="41"/>
                    <a:pt x="53" y="50"/>
                    <a:pt x="50" y="59"/>
                  </a:cubicBezTo>
                  <a:cubicBezTo>
                    <a:pt x="50" y="59"/>
                    <a:pt x="50" y="59"/>
                    <a:pt x="50" y="59"/>
                  </a:cubicBezTo>
                  <a:cubicBezTo>
                    <a:pt x="49" y="61"/>
                    <a:pt x="47" y="62"/>
                    <a:pt x="46" y="64"/>
                  </a:cubicBezTo>
                  <a:cubicBezTo>
                    <a:pt x="49" y="60"/>
                    <a:pt x="50" y="56"/>
                    <a:pt x="52" y="51"/>
                  </a:cubicBezTo>
                  <a:close/>
                  <a:moveTo>
                    <a:pt x="79" y="3"/>
                  </a:moveTo>
                  <a:cubicBezTo>
                    <a:pt x="75" y="11"/>
                    <a:pt x="73" y="20"/>
                    <a:pt x="70" y="28"/>
                  </a:cubicBezTo>
                  <a:cubicBezTo>
                    <a:pt x="69" y="32"/>
                    <a:pt x="68" y="36"/>
                    <a:pt x="66" y="40"/>
                  </a:cubicBezTo>
                  <a:cubicBezTo>
                    <a:pt x="66" y="40"/>
                    <a:pt x="66" y="41"/>
                    <a:pt x="66" y="41"/>
                  </a:cubicBezTo>
                  <a:cubicBezTo>
                    <a:pt x="66" y="40"/>
                    <a:pt x="66" y="40"/>
                    <a:pt x="66" y="40"/>
                  </a:cubicBezTo>
                  <a:cubicBezTo>
                    <a:pt x="67" y="38"/>
                    <a:pt x="68" y="36"/>
                    <a:pt x="68" y="33"/>
                  </a:cubicBezTo>
                  <a:cubicBezTo>
                    <a:pt x="71" y="25"/>
                    <a:pt x="74" y="17"/>
                    <a:pt x="76" y="8"/>
                  </a:cubicBezTo>
                  <a:cubicBezTo>
                    <a:pt x="76" y="8"/>
                    <a:pt x="76" y="7"/>
                    <a:pt x="76" y="7"/>
                  </a:cubicBezTo>
                  <a:cubicBezTo>
                    <a:pt x="76" y="6"/>
                    <a:pt x="76" y="6"/>
                    <a:pt x="76" y="5"/>
                  </a:cubicBezTo>
                  <a:cubicBezTo>
                    <a:pt x="76" y="5"/>
                    <a:pt x="76" y="4"/>
                    <a:pt x="76" y="5"/>
                  </a:cubicBezTo>
                  <a:cubicBezTo>
                    <a:pt x="74" y="10"/>
                    <a:pt x="72" y="14"/>
                    <a:pt x="71" y="19"/>
                  </a:cubicBezTo>
                  <a:cubicBezTo>
                    <a:pt x="72" y="14"/>
                    <a:pt x="74" y="9"/>
                    <a:pt x="75" y="4"/>
                  </a:cubicBezTo>
                  <a:cubicBezTo>
                    <a:pt x="76" y="4"/>
                    <a:pt x="78" y="3"/>
                    <a:pt x="79" y="3"/>
                  </a:cubicBezTo>
                  <a:close/>
                  <a:moveTo>
                    <a:pt x="82" y="3"/>
                  </a:moveTo>
                  <a:cubicBezTo>
                    <a:pt x="79" y="9"/>
                    <a:pt x="77" y="14"/>
                    <a:pt x="76" y="20"/>
                  </a:cubicBezTo>
                  <a:cubicBezTo>
                    <a:pt x="74" y="23"/>
                    <a:pt x="73" y="27"/>
                    <a:pt x="72" y="31"/>
                  </a:cubicBezTo>
                  <a:cubicBezTo>
                    <a:pt x="71" y="33"/>
                    <a:pt x="71" y="34"/>
                    <a:pt x="70" y="36"/>
                  </a:cubicBezTo>
                  <a:cubicBezTo>
                    <a:pt x="68" y="44"/>
                    <a:pt x="70" y="35"/>
                    <a:pt x="70" y="33"/>
                  </a:cubicBezTo>
                  <a:cubicBezTo>
                    <a:pt x="70" y="32"/>
                    <a:pt x="71" y="30"/>
                    <a:pt x="71" y="29"/>
                  </a:cubicBezTo>
                  <a:cubicBezTo>
                    <a:pt x="71" y="28"/>
                    <a:pt x="72" y="26"/>
                    <a:pt x="72" y="25"/>
                  </a:cubicBezTo>
                  <a:cubicBezTo>
                    <a:pt x="75" y="17"/>
                    <a:pt x="78" y="11"/>
                    <a:pt x="80" y="3"/>
                  </a:cubicBezTo>
                  <a:cubicBezTo>
                    <a:pt x="81" y="3"/>
                    <a:pt x="81" y="3"/>
                    <a:pt x="82" y="3"/>
                  </a:cubicBezTo>
                  <a:close/>
                  <a:moveTo>
                    <a:pt x="74" y="19"/>
                  </a:moveTo>
                  <a:cubicBezTo>
                    <a:pt x="75" y="15"/>
                    <a:pt x="77" y="11"/>
                    <a:pt x="78" y="6"/>
                  </a:cubicBezTo>
                  <a:cubicBezTo>
                    <a:pt x="78" y="6"/>
                    <a:pt x="79" y="6"/>
                    <a:pt x="79" y="6"/>
                  </a:cubicBezTo>
                  <a:cubicBezTo>
                    <a:pt x="79" y="6"/>
                    <a:pt x="78" y="7"/>
                    <a:pt x="78" y="7"/>
                  </a:cubicBezTo>
                  <a:cubicBezTo>
                    <a:pt x="78" y="9"/>
                    <a:pt x="77" y="11"/>
                    <a:pt x="76" y="13"/>
                  </a:cubicBezTo>
                  <a:cubicBezTo>
                    <a:pt x="75" y="15"/>
                    <a:pt x="75" y="17"/>
                    <a:pt x="74" y="19"/>
                  </a:cubicBezTo>
                  <a:close/>
                  <a:moveTo>
                    <a:pt x="56" y="45"/>
                  </a:moveTo>
                  <a:cubicBezTo>
                    <a:pt x="55" y="48"/>
                    <a:pt x="55" y="51"/>
                    <a:pt x="54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3" y="56"/>
                    <a:pt x="52" y="57"/>
                    <a:pt x="51" y="58"/>
                  </a:cubicBezTo>
                  <a:cubicBezTo>
                    <a:pt x="53" y="54"/>
                    <a:pt x="54" y="49"/>
                    <a:pt x="56" y="45"/>
                  </a:cubicBezTo>
                  <a:close/>
                  <a:moveTo>
                    <a:pt x="69" y="24"/>
                  </a:moveTo>
                  <a:cubicBezTo>
                    <a:pt x="69" y="25"/>
                    <a:pt x="68" y="26"/>
                    <a:pt x="68" y="27"/>
                  </a:cubicBezTo>
                  <a:cubicBezTo>
                    <a:pt x="66" y="31"/>
                    <a:pt x="65" y="35"/>
                    <a:pt x="64" y="39"/>
                  </a:cubicBezTo>
                  <a:cubicBezTo>
                    <a:pt x="64" y="39"/>
                    <a:pt x="64" y="39"/>
                    <a:pt x="64" y="40"/>
                  </a:cubicBezTo>
                  <a:cubicBezTo>
                    <a:pt x="64" y="38"/>
                    <a:pt x="65" y="37"/>
                    <a:pt x="65" y="35"/>
                  </a:cubicBezTo>
                  <a:cubicBezTo>
                    <a:pt x="66" y="32"/>
                    <a:pt x="67" y="28"/>
                    <a:pt x="69" y="24"/>
                  </a:cubicBezTo>
                  <a:cubicBezTo>
                    <a:pt x="69" y="24"/>
                    <a:pt x="69" y="24"/>
                    <a:pt x="69" y="24"/>
                  </a:cubicBezTo>
                  <a:close/>
                  <a:moveTo>
                    <a:pt x="69" y="35"/>
                  </a:moveTo>
                  <a:cubicBezTo>
                    <a:pt x="69" y="37"/>
                    <a:pt x="68" y="39"/>
                    <a:pt x="68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2"/>
                    <a:pt x="66" y="43"/>
                    <a:pt x="66" y="44"/>
                  </a:cubicBezTo>
                  <a:cubicBezTo>
                    <a:pt x="67" y="41"/>
                    <a:pt x="68" y="38"/>
                    <a:pt x="69" y="35"/>
                  </a:cubicBezTo>
                  <a:close/>
                  <a:moveTo>
                    <a:pt x="82" y="39"/>
                  </a:moveTo>
                  <a:cubicBezTo>
                    <a:pt x="83" y="34"/>
                    <a:pt x="85" y="29"/>
                    <a:pt x="86" y="23"/>
                  </a:cubicBezTo>
                  <a:cubicBezTo>
                    <a:pt x="86" y="25"/>
                    <a:pt x="86" y="26"/>
                    <a:pt x="86" y="28"/>
                  </a:cubicBezTo>
                  <a:cubicBezTo>
                    <a:pt x="85" y="32"/>
                    <a:pt x="84" y="37"/>
                    <a:pt x="84" y="41"/>
                  </a:cubicBezTo>
                  <a:cubicBezTo>
                    <a:pt x="83" y="41"/>
                    <a:pt x="82" y="40"/>
                    <a:pt x="82" y="39"/>
                  </a:cubicBezTo>
                  <a:close/>
                  <a:moveTo>
                    <a:pt x="79" y="36"/>
                  </a:moveTo>
                  <a:cubicBezTo>
                    <a:pt x="82" y="32"/>
                    <a:pt x="82" y="28"/>
                    <a:pt x="83" y="23"/>
                  </a:cubicBezTo>
                  <a:cubicBezTo>
                    <a:pt x="84" y="20"/>
                    <a:pt x="84" y="17"/>
                    <a:pt x="85" y="14"/>
                  </a:cubicBezTo>
                  <a:cubicBezTo>
                    <a:pt x="85" y="14"/>
                    <a:pt x="86" y="13"/>
                    <a:pt x="86" y="13"/>
                  </a:cubicBezTo>
                  <a:cubicBezTo>
                    <a:pt x="85" y="17"/>
                    <a:pt x="84" y="20"/>
                    <a:pt x="84" y="24"/>
                  </a:cubicBezTo>
                  <a:cubicBezTo>
                    <a:pt x="84" y="29"/>
                    <a:pt x="81" y="33"/>
                    <a:pt x="81" y="38"/>
                  </a:cubicBezTo>
                  <a:cubicBezTo>
                    <a:pt x="80" y="37"/>
                    <a:pt x="80" y="37"/>
                    <a:pt x="79" y="36"/>
                  </a:cubicBezTo>
                  <a:close/>
                  <a:moveTo>
                    <a:pt x="77" y="34"/>
                  </a:moveTo>
                  <a:cubicBezTo>
                    <a:pt x="78" y="32"/>
                    <a:pt x="79" y="30"/>
                    <a:pt x="79" y="27"/>
                  </a:cubicBezTo>
                  <a:cubicBezTo>
                    <a:pt x="79" y="30"/>
                    <a:pt x="78" y="33"/>
                    <a:pt x="78" y="35"/>
                  </a:cubicBezTo>
                  <a:cubicBezTo>
                    <a:pt x="78" y="35"/>
                    <a:pt x="78" y="35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76" y="34"/>
                  </a:moveTo>
                  <a:cubicBezTo>
                    <a:pt x="76" y="34"/>
                    <a:pt x="76" y="34"/>
                    <a:pt x="75" y="34"/>
                  </a:cubicBezTo>
                  <a:cubicBezTo>
                    <a:pt x="75" y="35"/>
                    <a:pt x="74" y="35"/>
                    <a:pt x="74" y="36"/>
                  </a:cubicBezTo>
                  <a:cubicBezTo>
                    <a:pt x="75" y="32"/>
                    <a:pt x="76" y="29"/>
                    <a:pt x="77" y="25"/>
                  </a:cubicBezTo>
                  <a:cubicBezTo>
                    <a:pt x="78" y="20"/>
                    <a:pt x="80" y="15"/>
                    <a:pt x="83" y="10"/>
                  </a:cubicBezTo>
                  <a:cubicBezTo>
                    <a:pt x="82" y="11"/>
                    <a:pt x="82" y="11"/>
                    <a:pt x="82" y="12"/>
                  </a:cubicBezTo>
                  <a:cubicBezTo>
                    <a:pt x="81" y="15"/>
                    <a:pt x="80" y="17"/>
                    <a:pt x="79" y="19"/>
                  </a:cubicBezTo>
                  <a:cubicBezTo>
                    <a:pt x="78" y="24"/>
                    <a:pt x="77" y="29"/>
                    <a:pt x="76" y="34"/>
                  </a:cubicBezTo>
                  <a:close/>
                  <a:moveTo>
                    <a:pt x="85" y="43"/>
                  </a:moveTo>
                  <a:cubicBezTo>
                    <a:pt x="85" y="43"/>
                    <a:pt x="85" y="43"/>
                    <a:pt x="85" y="42"/>
                  </a:cubicBezTo>
                  <a:cubicBezTo>
                    <a:pt x="84" y="38"/>
                    <a:pt x="85" y="34"/>
                    <a:pt x="86" y="29"/>
                  </a:cubicBezTo>
                  <a:cubicBezTo>
                    <a:pt x="87" y="26"/>
                    <a:pt x="87" y="22"/>
                    <a:pt x="88" y="18"/>
                  </a:cubicBezTo>
                  <a:cubicBezTo>
                    <a:pt x="88" y="17"/>
                    <a:pt x="88" y="17"/>
                    <a:pt x="88" y="16"/>
                  </a:cubicBezTo>
                  <a:cubicBezTo>
                    <a:pt x="87" y="25"/>
                    <a:pt x="86" y="34"/>
                    <a:pt x="85" y="43"/>
                  </a:cubicBezTo>
                  <a:close/>
                  <a:moveTo>
                    <a:pt x="89" y="3"/>
                  </a:moveTo>
                  <a:cubicBezTo>
                    <a:pt x="89" y="4"/>
                    <a:pt x="89" y="5"/>
                    <a:pt x="89" y="7"/>
                  </a:cubicBezTo>
                  <a:cubicBezTo>
                    <a:pt x="89" y="7"/>
                    <a:pt x="89" y="7"/>
                    <a:pt x="88" y="7"/>
                  </a:cubicBezTo>
                  <a:cubicBezTo>
                    <a:pt x="88" y="10"/>
                    <a:pt x="87" y="13"/>
                    <a:pt x="87" y="17"/>
                  </a:cubicBezTo>
                  <a:cubicBezTo>
                    <a:pt x="86" y="20"/>
                    <a:pt x="86" y="24"/>
                    <a:pt x="85" y="27"/>
                  </a:cubicBezTo>
                  <a:cubicBezTo>
                    <a:pt x="84" y="31"/>
                    <a:pt x="83" y="34"/>
                    <a:pt x="82" y="38"/>
                  </a:cubicBezTo>
                  <a:cubicBezTo>
                    <a:pt x="82" y="36"/>
                    <a:pt x="82" y="35"/>
                    <a:pt x="82" y="34"/>
                  </a:cubicBezTo>
                  <a:cubicBezTo>
                    <a:pt x="83" y="32"/>
                    <a:pt x="83" y="30"/>
                    <a:pt x="84" y="28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1"/>
                    <a:pt x="88" y="7"/>
                  </a:cubicBezTo>
                  <a:cubicBezTo>
                    <a:pt x="88" y="7"/>
                    <a:pt x="88" y="6"/>
                    <a:pt x="88" y="6"/>
                  </a:cubicBezTo>
                  <a:cubicBezTo>
                    <a:pt x="88" y="5"/>
                    <a:pt x="88" y="5"/>
                    <a:pt x="89" y="4"/>
                  </a:cubicBezTo>
                  <a:cubicBezTo>
                    <a:pt x="89" y="4"/>
                    <a:pt x="88" y="4"/>
                    <a:pt x="88" y="4"/>
                  </a:cubicBezTo>
                  <a:cubicBezTo>
                    <a:pt x="86" y="9"/>
                    <a:pt x="84" y="14"/>
                    <a:pt x="83" y="19"/>
                  </a:cubicBezTo>
                  <a:cubicBezTo>
                    <a:pt x="82" y="24"/>
                    <a:pt x="82" y="29"/>
                    <a:pt x="80" y="34"/>
                  </a:cubicBezTo>
                  <a:cubicBezTo>
                    <a:pt x="79" y="35"/>
                    <a:pt x="79" y="35"/>
                    <a:pt x="79" y="35"/>
                  </a:cubicBezTo>
                  <a:cubicBezTo>
                    <a:pt x="79" y="33"/>
                    <a:pt x="80" y="30"/>
                    <a:pt x="80" y="28"/>
                  </a:cubicBezTo>
                  <a:cubicBezTo>
                    <a:pt x="81" y="25"/>
                    <a:pt x="81" y="23"/>
                    <a:pt x="82" y="20"/>
                  </a:cubicBezTo>
                  <a:cubicBezTo>
                    <a:pt x="83" y="16"/>
                    <a:pt x="85" y="11"/>
                    <a:pt x="86" y="7"/>
                  </a:cubicBezTo>
                  <a:cubicBezTo>
                    <a:pt x="86" y="6"/>
                    <a:pt x="87" y="6"/>
                    <a:pt x="86" y="5"/>
                  </a:cubicBezTo>
                  <a:cubicBezTo>
                    <a:pt x="87" y="5"/>
                    <a:pt x="87" y="4"/>
                    <a:pt x="87" y="4"/>
                  </a:cubicBezTo>
                  <a:cubicBezTo>
                    <a:pt x="87" y="3"/>
                    <a:pt x="86" y="3"/>
                    <a:pt x="86" y="4"/>
                  </a:cubicBezTo>
                  <a:cubicBezTo>
                    <a:pt x="85" y="8"/>
                    <a:pt x="82" y="12"/>
                    <a:pt x="81" y="17"/>
                  </a:cubicBezTo>
                  <a:cubicBezTo>
                    <a:pt x="80" y="22"/>
                    <a:pt x="79" y="27"/>
                    <a:pt x="77" y="32"/>
                  </a:cubicBezTo>
                  <a:cubicBezTo>
                    <a:pt x="77" y="33"/>
                    <a:pt x="77" y="33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7" y="32"/>
                    <a:pt x="77" y="30"/>
                    <a:pt x="78" y="28"/>
                  </a:cubicBezTo>
                  <a:cubicBezTo>
                    <a:pt x="78" y="25"/>
                    <a:pt x="79" y="22"/>
                    <a:pt x="80" y="20"/>
                  </a:cubicBezTo>
                  <a:cubicBezTo>
                    <a:pt x="81" y="15"/>
                    <a:pt x="84" y="10"/>
                    <a:pt x="85" y="5"/>
                  </a:cubicBezTo>
                  <a:cubicBezTo>
                    <a:pt x="85" y="5"/>
                    <a:pt x="84" y="4"/>
                    <a:pt x="84" y="5"/>
                  </a:cubicBezTo>
                  <a:cubicBezTo>
                    <a:pt x="81" y="12"/>
                    <a:pt x="78" y="20"/>
                    <a:pt x="76" y="28"/>
                  </a:cubicBezTo>
                  <a:cubicBezTo>
                    <a:pt x="75" y="30"/>
                    <a:pt x="75" y="32"/>
                    <a:pt x="74" y="34"/>
                  </a:cubicBezTo>
                  <a:cubicBezTo>
                    <a:pt x="72" y="40"/>
                    <a:pt x="73" y="34"/>
                    <a:pt x="74" y="33"/>
                  </a:cubicBezTo>
                  <a:cubicBezTo>
                    <a:pt x="74" y="29"/>
                    <a:pt x="75" y="25"/>
                    <a:pt x="76" y="21"/>
                  </a:cubicBezTo>
                  <a:cubicBezTo>
                    <a:pt x="78" y="15"/>
                    <a:pt x="81" y="9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5" y="3"/>
                    <a:pt x="87" y="3"/>
                    <a:pt x="89" y="3"/>
                  </a:cubicBezTo>
                  <a:close/>
                  <a:moveTo>
                    <a:pt x="80" y="23"/>
                  </a:moveTo>
                  <a:cubicBezTo>
                    <a:pt x="81" y="20"/>
                    <a:pt x="82" y="18"/>
                    <a:pt x="82" y="16"/>
                  </a:cubicBezTo>
                  <a:cubicBezTo>
                    <a:pt x="82" y="17"/>
                    <a:pt x="82" y="18"/>
                    <a:pt x="81" y="20"/>
                  </a:cubicBezTo>
                  <a:cubicBezTo>
                    <a:pt x="81" y="21"/>
                    <a:pt x="81" y="22"/>
                    <a:pt x="80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116"/>
            <p:cNvSpPr>
              <a:spLocks noEditPoints="1"/>
            </p:cNvSpPr>
            <p:nvPr/>
          </p:nvSpPr>
          <p:spPr bwMode="auto">
            <a:xfrm>
              <a:off x="1954213" y="6624638"/>
              <a:ext cx="346075" cy="327025"/>
            </a:xfrm>
            <a:custGeom>
              <a:avLst/>
              <a:gdLst>
                <a:gd name="T0" fmla="*/ 45 w 92"/>
                <a:gd name="T1" fmla="*/ 4 h 87"/>
                <a:gd name="T2" fmla="*/ 26 w 92"/>
                <a:gd name="T3" fmla="*/ 86 h 87"/>
                <a:gd name="T4" fmla="*/ 74 w 92"/>
                <a:gd name="T5" fmla="*/ 26 h 87"/>
                <a:gd name="T6" fmla="*/ 71 w 92"/>
                <a:gd name="T7" fmla="*/ 24 h 87"/>
                <a:gd name="T8" fmla="*/ 72 w 92"/>
                <a:gd name="T9" fmla="*/ 14 h 87"/>
                <a:gd name="T10" fmla="*/ 8 w 92"/>
                <a:gd name="T11" fmla="*/ 66 h 87"/>
                <a:gd name="T12" fmla="*/ 14 w 92"/>
                <a:gd name="T13" fmla="*/ 60 h 87"/>
                <a:gd name="T14" fmla="*/ 19 w 92"/>
                <a:gd name="T15" fmla="*/ 70 h 87"/>
                <a:gd name="T16" fmla="*/ 21 w 92"/>
                <a:gd name="T17" fmla="*/ 71 h 87"/>
                <a:gd name="T18" fmla="*/ 27 w 92"/>
                <a:gd name="T19" fmla="*/ 62 h 87"/>
                <a:gd name="T20" fmla="*/ 27 w 92"/>
                <a:gd name="T21" fmla="*/ 75 h 87"/>
                <a:gd name="T22" fmla="*/ 42 w 92"/>
                <a:gd name="T23" fmla="*/ 42 h 87"/>
                <a:gd name="T24" fmla="*/ 46 w 92"/>
                <a:gd name="T25" fmla="*/ 29 h 87"/>
                <a:gd name="T26" fmla="*/ 39 w 92"/>
                <a:gd name="T27" fmla="*/ 56 h 87"/>
                <a:gd name="T28" fmla="*/ 66 w 92"/>
                <a:gd name="T29" fmla="*/ 6 h 87"/>
                <a:gd name="T30" fmla="*/ 57 w 92"/>
                <a:gd name="T31" fmla="*/ 13 h 87"/>
                <a:gd name="T32" fmla="*/ 52 w 92"/>
                <a:gd name="T33" fmla="*/ 7 h 87"/>
                <a:gd name="T34" fmla="*/ 47 w 92"/>
                <a:gd name="T35" fmla="*/ 46 h 87"/>
                <a:gd name="T36" fmla="*/ 57 w 92"/>
                <a:gd name="T37" fmla="*/ 17 h 87"/>
                <a:gd name="T38" fmla="*/ 61 w 92"/>
                <a:gd name="T39" fmla="*/ 16 h 87"/>
                <a:gd name="T40" fmla="*/ 63 w 92"/>
                <a:gd name="T41" fmla="*/ 16 h 87"/>
                <a:gd name="T42" fmla="*/ 60 w 92"/>
                <a:gd name="T43" fmla="*/ 14 h 87"/>
                <a:gd name="T44" fmla="*/ 56 w 92"/>
                <a:gd name="T45" fmla="*/ 14 h 87"/>
                <a:gd name="T46" fmla="*/ 49 w 92"/>
                <a:gd name="T47" fmla="*/ 7 h 87"/>
                <a:gd name="T48" fmla="*/ 25 w 92"/>
                <a:gd name="T49" fmla="*/ 79 h 87"/>
                <a:gd name="T50" fmla="*/ 20 w 92"/>
                <a:gd name="T51" fmla="*/ 74 h 87"/>
                <a:gd name="T52" fmla="*/ 25 w 92"/>
                <a:gd name="T53" fmla="*/ 80 h 87"/>
                <a:gd name="T54" fmla="*/ 32 w 92"/>
                <a:gd name="T55" fmla="*/ 50 h 87"/>
                <a:gd name="T56" fmla="*/ 20 w 92"/>
                <a:gd name="T57" fmla="*/ 74 h 87"/>
                <a:gd name="T58" fmla="*/ 16 w 92"/>
                <a:gd name="T59" fmla="*/ 71 h 87"/>
                <a:gd name="T60" fmla="*/ 18 w 92"/>
                <a:gd name="T61" fmla="*/ 64 h 87"/>
                <a:gd name="T62" fmla="*/ 10 w 92"/>
                <a:gd name="T63" fmla="*/ 67 h 87"/>
                <a:gd name="T64" fmla="*/ 33 w 92"/>
                <a:gd name="T65" fmla="*/ 78 h 87"/>
                <a:gd name="T66" fmla="*/ 53 w 92"/>
                <a:gd name="T67" fmla="*/ 26 h 87"/>
                <a:gd name="T68" fmla="*/ 60 w 92"/>
                <a:gd name="T69" fmla="*/ 16 h 87"/>
                <a:gd name="T70" fmla="*/ 52 w 92"/>
                <a:gd name="T71" fmla="*/ 52 h 87"/>
                <a:gd name="T72" fmla="*/ 55 w 92"/>
                <a:gd name="T73" fmla="*/ 54 h 87"/>
                <a:gd name="T74" fmla="*/ 71 w 92"/>
                <a:gd name="T75" fmla="*/ 5 h 87"/>
                <a:gd name="T76" fmla="*/ 50 w 92"/>
                <a:gd name="T77" fmla="*/ 60 h 87"/>
                <a:gd name="T78" fmla="*/ 66 w 92"/>
                <a:gd name="T79" fmla="*/ 41 h 87"/>
                <a:gd name="T80" fmla="*/ 70 w 92"/>
                <a:gd name="T81" fmla="*/ 20 h 87"/>
                <a:gd name="T82" fmla="*/ 70 w 92"/>
                <a:gd name="T83" fmla="*/ 34 h 87"/>
                <a:gd name="T84" fmla="*/ 78 w 92"/>
                <a:gd name="T85" fmla="*/ 7 h 87"/>
                <a:gd name="T86" fmla="*/ 51 w 92"/>
                <a:gd name="T87" fmla="*/ 59 h 87"/>
                <a:gd name="T88" fmla="*/ 69 w 92"/>
                <a:gd name="T89" fmla="*/ 25 h 87"/>
                <a:gd name="T90" fmla="*/ 82 w 92"/>
                <a:gd name="T91" fmla="*/ 40 h 87"/>
                <a:gd name="T92" fmla="*/ 85 w 92"/>
                <a:gd name="T93" fmla="*/ 15 h 87"/>
                <a:gd name="T94" fmla="*/ 78 w 92"/>
                <a:gd name="T95" fmla="*/ 36 h 87"/>
                <a:gd name="T96" fmla="*/ 83 w 92"/>
                <a:gd name="T97" fmla="*/ 10 h 87"/>
                <a:gd name="T98" fmla="*/ 87 w 92"/>
                <a:gd name="T99" fmla="*/ 19 h 87"/>
                <a:gd name="T100" fmla="*/ 85 w 92"/>
                <a:gd name="T101" fmla="*/ 28 h 87"/>
                <a:gd name="T102" fmla="*/ 88 w 92"/>
                <a:gd name="T103" fmla="*/ 5 h 87"/>
                <a:gd name="T104" fmla="*/ 86 w 92"/>
                <a:gd name="T105" fmla="*/ 7 h 87"/>
                <a:gd name="T106" fmla="*/ 77 w 92"/>
                <a:gd name="T107" fmla="*/ 35 h 87"/>
                <a:gd name="T108" fmla="*/ 73 w 92"/>
                <a:gd name="T109" fmla="*/ 34 h 87"/>
                <a:gd name="T110" fmla="*/ 81 w 92"/>
                <a:gd name="T111" fmla="*/ 2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87">
                  <a:moveTo>
                    <a:pt x="87" y="47"/>
                  </a:moveTo>
                  <a:cubicBezTo>
                    <a:pt x="87" y="47"/>
                    <a:pt x="88" y="46"/>
                    <a:pt x="88" y="46"/>
                  </a:cubicBezTo>
                  <a:cubicBezTo>
                    <a:pt x="89" y="31"/>
                    <a:pt x="91" y="17"/>
                    <a:pt x="92" y="2"/>
                  </a:cubicBezTo>
                  <a:cubicBezTo>
                    <a:pt x="92" y="2"/>
                    <a:pt x="92" y="1"/>
                    <a:pt x="91" y="1"/>
                  </a:cubicBezTo>
                  <a:cubicBezTo>
                    <a:pt x="91" y="1"/>
                    <a:pt x="91" y="1"/>
                    <a:pt x="91" y="1"/>
                  </a:cubicBezTo>
                  <a:cubicBezTo>
                    <a:pt x="83" y="0"/>
                    <a:pt x="74" y="1"/>
                    <a:pt x="66" y="2"/>
                  </a:cubicBezTo>
                  <a:cubicBezTo>
                    <a:pt x="59" y="3"/>
                    <a:pt x="52" y="3"/>
                    <a:pt x="45" y="4"/>
                  </a:cubicBezTo>
                  <a:cubicBezTo>
                    <a:pt x="45" y="4"/>
                    <a:pt x="44" y="5"/>
                    <a:pt x="44" y="5"/>
                  </a:cubicBezTo>
                  <a:cubicBezTo>
                    <a:pt x="44" y="6"/>
                    <a:pt x="44" y="7"/>
                    <a:pt x="44" y="7"/>
                  </a:cubicBezTo>
                  <a:cubicBezTo>
                    <a:pt x="48" y="10"/>
                    <a:pt x="51" y="14"/>
                    <a:pt x="54" y="18"/>
                  </a:cubicBezTo>
                  <a:cubicBezTo>
                    <a:pt x="36" y="34"/>
                    <a:pt x="21" y="52"/>
                    <a:pt x="1" y="65"/>
                  </a:cubicBezTo>
                  <a:cubicBezTo>
                    <a:pt x="0" y="65"/>
                    <a:pt x="0" y="67"/>
                    <a:pt x="1" y="68"/>
                  </a:cubicBezTo>
                  <a:cubicBezTo>
                    <a:pt x="1" y="68"/>
                    <a:pt x="1" y="68"/>
                    <a:pt x="2" y="68"/>
                  </a:cubicBezTo>
                  <a:cubicBezTo>
                    <a:pt x="12" y="69"/>
                    <a:pt x="21" y="77"/>
                    <a:pt x="26" y="86"/>
                  </a:cubicBezTo>
                  <a:cubicBezTo>
                    <a:pt x="26" y="87"/>
                    <a:pt x="26" y="87"/>
                    <a:pt x="27" y="87"/>
                  </a:cubicBezTo>
                  <a:cubicBezTo>
                    <a:pt x="27" y="87"/>
                    <a:pt x="27" y="87"/>
                    <a:pt x="28" y="86"/>
                  </a:cubicBezTo>
                  <a:cubicBezTo>
                    <a:pt x="45" y="71"/>
                    <a:pt x="59" y="54"/>
                    <a:pt x="76" y="38"/>
                  </a:cubicBezTo>
                  <a:cubicBezTo>
                    <a:pt x="79" y="41"/>
                    <a:pt x="82" y="44"/>
                    <a:pt x="85" y="47"/>
                  </a:cubicBezTo>
                  <a:cubicBezTo>
                    <a:pt x="85" y="48"/>
                    <a:pt x="87" y="48"/>
                    <a:pt x="87" y="47"/>
                  </a:cubicBezTo>
                  <a:close/>
                  <a:moveTo>
                    <a:pt x="70" y="40"/>
                  </a:moveTo>
                  <a:cubicBezTo>
                    <a:pt x="72" y="36"/>
                    <a:pt x="72" y="31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3" y="30"/>
                    <a:pt x="73" y="34"/>
                    <a:pt x="72" y="38"/>
                  </a:cubicBezTo>
                  <a:cubicBezTo>
                    <a:pt x="71" y="39"/>
                    <a:pt x="70" y="39"/>
                    <a:pt x="70" y="40"/>
                  </a:cubicBezTo>
                  <a:close/>
                  <a:moveTo>
                    <a:pt x="62" y="48"/>
                  </a:moveTo>
                  <a:cubicBezTo>
                    <a:pt x="64" y="43"/>
                    <a:pt x="66" y="37"/>
                    <a:pt x="67" y="31"/>
                  </a:cubicBezTo>
                  <a:cubicBezTo>
                    <a:pt x="69" y="25"/>
                    <a:pt x="71" y="20"/>
                    <a:pt x="74" y="14"/>
                  </a:cubicBezTo>
                  <a:cubicBezTo>
                    <a:pt x="73" y="17"/>
                    <a:pt x="72" y="21"/>
                    <a:pt x="71" y="24"/>
                  </a:cubicBezTo>
                  <a:cubicBezTo>
                    <a:pt x="68" y="31"/>
                    <a:pt x="66" y="38"/>
                    <a:pt x="64" y="46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3" y="47"/>
                    <a:pt x="62" y="48"/>
                  </a:cubicBezTo>
                  <a:close/>
                  <a:moveTo>
                    <a:pt x="55" y="55"/>
                  </a:moveTo>
                  <a:cubicBezTo>
                    <a:pt x="62" y="40"/>
                    <a:pt x="66" y="25"/>
                    <a:pt x="72" y="10"/>
                  </a:cubicBezTo>
                  <a:cubicBezTo>
                    <a:pt x="72" y="8"/>
                    <a:pt x="74" y="2"/>
                    <a:pt x="73" y="7"/>
                  </a:cubicBezTo>
                  <a:cubicBezTo>
                    <a:pt x="73" y="9"/>
                    <a:pt x="72" y="12"/>
                    <a:pt x="72" y="14"/>
                  </a:cubicBezTo>
                  <a:cubicBezTo>
                    <a:pt x="70" y="18"/>
                    <a:pt x="69" y="22"/>
                    <a:pt x="67" y="26"/>
                  </a:cubicBezTo>
                  <a:cubicBezTo>
                    <a:pt x="64" y="34"/>
                    <a:pt x="63" y="42"/>
                    <a:pt x="60" y="49"/>
                  </a:cubicBezTo>
                  <a:cubicBezTo>
                    <a:pt x="59" y="51"/>
                    <a:pt x="57" y="53"/>
                    <a:pt x="55" y="55"/>
                  </a:cubicBezTo>
                  <a:close/>
                  <a:moveTo>
                    <a:pt x="5" y="66"/>
                  </a:moveTo>
                  <a:cubicBezTo>
                    <a:pt x="6" y="65"/>
                    <a:pt x="7" y="64"/>
                    <a:pt x="8" y="63"/>
                  </a:cubicBezTo>
                  <a:cubicBezTo>
                    <a:pt x="8" y="64"/>
                    <a:pt x="8" y="65"/>
                    <a:pt x="7" y="66"/>
                  </a:cubicBezTo>
                  <a:cubicBezTo>
                    <a:pt x="7" y="66"/>
                    <a:pt x="8" y="67"/>
                    <a:pt x="8" y="66"/>
                  </a:cubicBezTo>
                  <a:cubicBezTo>
                    <a:pt x="8" y="66"/>
                    <a:pt x="10" y="62"/>
                    <a:pt x="10" y="64"/>
                  </a:cubicBezTo>
                  <a:cubicBezTo>
                    <a:pt x="10" y="65"/>
                    <a:pt x="9" y="66"/>
                    <a:pt x="9" y="67"/>
                  </a:cubicBezTo>
                  <a:cubicBezTo>
                    <a:pt x="8" y="66"/>
                    <a:pt x="7" y="66"/>
                    <a:pt x="5" y="66"/>
                  </a:cubicBezTo>
                  <a:close/>
                  <a:moveTo>
                    <a:pt x="18" y="56"/>
                  </a:moveTo>
                  <a:cubicBezTo>
                    <a:pt x="17" y="58"/>
                    <a:pt x="16" y="61"/>
                    <a:pt x="16" y="64"/>
                  </a:cubicBezTo>
                  <a:cubicBezTo>
                    <a:pt x="16" y="64"/>
                    <a:pt x="14" y="69"/>
                    <a:pt x="14" y="68"/>
                  </a:cubicBezTo>
                  <a:cubicBezTo>
                    <a:pt x="14" y="65"/>
                    <a:pt x="14" y="63"/>
                    <a:pt x="14" y="60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2" y="62"/>
                    <a:pt x="11" y="64"/>
                    <a:pt x="10" y="66"/>
                  </a:cubicBezTo>
                  <a:cubicBezTo>
                    <a:pt x="9" y="67"/>
                    <a:pt x="10" y="65"/>
                    <a:pt x="10" y="64"/>
                  </a:cubicBezTo>
                  <a:cubicBezTo>
                    <a:pt x="10" y="63"/>
                    <a:pt x="10" y="63"/>
                    <a:pt x="10" y="62"/>
                  </a:cubicBezTo>
                  <a:cubicBezTo>
                    <a:pt x="13" y="60"/>
                    <a:pt x="15" y="58"/>
                    <a:pt x="18" y="56"/>
                  </a:cubicBezTo>
                  <a:close/>
                  <a:moveTo>
                    <a:pt x="26" y="49"/>
                  </a:moveTo>
                  <a:cubicBezTo>
                    <a:pt x="23" y="56"/>
                    <a:pt x="23" y="63"/>
                    <a:pt x="19" y="70"/>
                  </a:cubicBezTo>
                  <a:cubicBezTo>
                    <a:pt x="17" y="73"/>
                    <a:pt x="19" y="69"/>
                    <a:pt x="19" y="67"/>
                  </a:cubicBezTo>
                  <a:cubicBezTo>
                    <a:pt x="20" y="65"/>
                    <a:pt x="21" y="63"/>
                    <a:pt x="22" y="61"/>
                  </a:cubicBezTo>
                  <a:cubicBezTo>
                    <a:pt x="23" y="57"/>
                    <a:pt x="24" y="54"/>
                    <a:pt x="24" y="50"/>
                  </a:cubicBezTo>
                  <a:cubicBezTo>
                    <a:pt x="25" y="50"/>
                    <a:pt x="25" y="49"/>
                    <a:pt x="26" y="49"/>
                  </a:cubicBezTo>
                  <a:close/>
                  <a:moveTo>
                    <a:pt x="31" y="44"/>
                  </a:moveTo>
                  <a:cubicBezTo>
                    <a:pt x="27" y="52"/>
                    <a:pt x="25" y="62"/>
                    <a:pt x="21" y="71"/>
                  </a:cubicBezTo>
                  <a:cubicBezTo>
                    <a:pt x="20" y="75"/>
                    <a:pt x="20" y="74"/>
                    <a:pt x="21" y="71"/>
                  </a:cubicBezTo>
                  <a:cubicBezTo>
                    <a:pt x="22" y="68"/>
                    <a:pt x="23" y="65"/>
                    <a:pt x="24" y="62"/>
                  </a:cubicBezTo>
                  <a:cubicBezTo>
                    <a:pt x="26" y="57"/>
                    <a:pt x="27" y="52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lose/>
                  <a:moveTo>
                    <a:pt x="35" y="40"/>
                  </a:moveTo>
                  <a:cubicBezTo>
                    <a:pt x="31" y="51"/>
                    <a:pt x="29" y="63"/>
                    <a:pt x="24" y="74"/>
                  </a:cubicBezTo>
                  <a:cubicBezTo>
                    <a:pt x="21" y="79"/>
                    <a:pt x="23" y="74"/>
                    <a:pt x="24" y="72"/>
                  </a:cubicBezTo>
                  <a:cubicBezTo>
                    <a:pt x="24" y="68"/>
                    <a:pt x="26" y="65"/>
                    <a:pt x="27" y="62"/>
                  </a:cubicBezTo>
                  <a:cubicBezTo>
                    <a:pt x="29" y="55"/>
                    <a:pt x="31" y="49"/>
                    <a:pt x="33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2"/>
                    <a:pt x="34" y="41"/>
                    <a:pt x="35" y="40"/>
                  </a:cubicBezTo>
                  <a:close/>
                  <a:moveTo>
                    <a:pt x="40" y="35"/>
                  </a:moveTo>
                  <a:cubicBezTo>
                    <a:pt x="38" y="41"/>
                    <a:pt x="36" y="47"/>
                    <a:pt x="35" y="53"/>
                  </a:cubicBezTo>
                  <a:cubicBezTo>
                    <a:pt x="33" y="56"/>
                    <a:pt x="32" y="60"/>
                    <a:pt x="30" y="63"/>
                  </a:cubicBezTo>
                  <a:cubicBezTo>
                    <a:pt x="29" y="67"/>
                    <a:pt x="28" y="71"/>
                    <a:pt x="27" y="75"/>
                  </a:cubicBezTo>
                  <a:cubicBezTo>
                    <a:pt x="26" y="77"/>
                    <a:pt x="25" y="78"/>
                    <a:pt x="25" y="80"/>
                  </a:cubicBezTo>
                  <a:cubicBezTo>
                    <a:pt x="25" y="77"/>
                    <a:pt x="26" y="75"/>
                    <a:pt x="26" y="72"/>
                  </a:cubicBezTo>
                  <a:cubicBezTo>
                    <a:pt x="27" y="68"/>
                    <a:pt x="28" y="64"/>
                    <a:pt x="30" y="60"/>
                  </a:cubicBezTo>
                  <a:cubicBezTo>
                    <a:pt x="32" y="53"/>
                    <a:pt x="35" y="46"/>
                    <a:pt x="37" y="39"/>
                  </a:cubicBezTo>
                  <a:cubicBezTo>
                    <a:pt x="38" y="37"/>
                    <a:pt x="39" y="36"/>
                    <a:pt x="40" y="35"/>
                  </a:cubicBezTo>
                  <a:close/>
                  <a:moveTo>
                    <a:pt x="46" y="29"/>
                  </a:moveTo>
                  <a:cubicBezTo>
                    <a:pt x="45" y="33"/>
                    <a:pt x="43" y="37"/>
                    <a:pt x="42" y="42"/>
                  </a:cubicBezTo>
                  <a:cubicBezTo>
                    <a:pt x="41" y="45"/>
                    <a:pt x="40" y="48"/>
                    <a:pt x="39" y="51"/>
                  </a:cubicBezTo>
                  <a:cubicBezTo>
                    <a:pt x="36" y="59"/>
                    <a:pt x="33" y="68"/>
                    <a:pt x="30" y="77"/>
                  </a:cubicBezTo>
                  <a:cubicBezTo>
                    <a:pt x="30" y="78"/>
                    <a:pt x="29" y="79"/>
                    <a:pt x="29" y="79"/>
                  </a:cubicBezTo>
                  <a:cubicBezTo>
                    <a:pt x="29" y="78"/>
                    <a:pt x="30" y="77"/>
                    <a:pt x="30" y="75"/>
                  </a:cubicBezTo>
                  <a:cubicBezTo>
                    <a:pt x="31" y="70"/>
                    <a:pt x="32" y="65"/>
                    <a:pt x="34" y="60"/>
                  </a:cubicBezTo>
                  <a:cubicBezTo>
                    <a:pt x="36" y="51"/>
                    <a:pt x="39" y="42"/>
                    <a:pt x="42" y="33"/>
                  </a:cubicBezTo>
                  <a:cubicBezTo>
                    <a:pt x="43" y="32"/>
                    <a:pt x="45" y="31"/>
                    <a:pt x="46" y="29"/>
                  </a:cubicBezTo>
                  <a:close/>
                  <a:moveTo>
                    <a:pt x="53" y="22"/>
                  </a:moveTo>
                  <a:cubicBezTo>
                    <a:pt x="50" y="28"/>
                    <a:pt x="49" y="35"/>
                    <a:pt x="47" y="41"/>
                  </a:cubicBezTo>
                  <a:cubicBezTo>
                    <a:pt x="45" y="45"/>
                    <a:pt x="43" y="49"/>
                    <a:pt x="42" y="53"/>
                  </a:cubicBezTo>
                  <a:cubicBezTo>
                    <a:pt x="40" y="58"/>
                    <a:pt x="39" y="63"/>
                    <a:pt x="37" y="68"/>
                  </a:cubicBezTo>
                  <a:cubicBezTo>
                    <a:pt x="36" y="71"/>
                    <a:pt x="35" y="73"/>
                    <a:pt x="34" y="76"/>
                  </a:cubicBezTo>
                  <a:cubicBezTo>
                    <a:pt x="34" y="75"/>
                    <a:pt x="35" y="72"/>
                    <a:pt x="35" y="71"/>
                  </a:cubicBezTo>
                  <a:cubicBezTo>
                    <a:pt x="37" y="66"/>
                    <a:pt x="38" y="61"/>
                    <a:pt x="39" y="56"/>
                  </a:cubicBezTo>
                  <a:cubicBezTo>
                    <a:pt x="41" y="52"/>
                    <a:pt x="42" y="48"/>
                    <a:pt x="43" y="44"/>
                  </a:cubicBezTo>
                  <a:cubicBezTo>
                    <a:pt x="43" y="44"/>
                    <a:pt x="43" y="43"/>
                    <a:pt x="43" y="43"/>
                  </a:cubicBezTo>
                  <a:cubicBezTo>
                    <a:pt x="45" y="38"/>
                    <a:pt x="46" y="33"/>
                    <a:pt x="48" y="28"/>
                  </a:cubicBezTo>
                  <a:cubicBezTo>
                    <a:pt x="50" y="26"/>
                    <a:pt x="51" y="24"/>
                    <a:pt x="53" y="22"/>
                  </a:cubicBezTo>
                  <a:close/>
                  <a:moveTo>
                    <a:pt x="67" y="5"/>
                  </a:moveTo>
                  <a:cubicBezTo>
                    <a:pt x="66" y="6"/>
                    <a:pt x="66" y="7"/>
                    <a:pt x="65" y="8"/>
                  </a:cubicBezTo>
                  <a:cubicBezTo>
                    <a:pt x="65" y="7"/>
                    <a:pt x="65" y="6"/>
                    <a:pt x="66" y="6"/>
                  </a:cubicBezTo>
                  <a:cubicBezTo>
                    <a:pt x="66" y="5"/>
                    <a:pt x="65" y="5"/>
                    <a:pt x="65" y="5"/>
                  </a:cubicBezTo>
                  <a:cubicBezTo>
                    <a:pt x="63" y="7"/>
                    <a:pt x="61" y="10"/>
                    <a:pt x="60" y="12"/>
                  </a:cubicBezTo>
                  <a:cubicBezTo>
                    <a:pt x="60" y="13"/>
                    <a:pt x="58" y="18"/>
                    <a:pt x="58" y="15"/>
                  </a:cubicBezTo>
                  <a:cubicBezTo>
                    <a:pt x="59" y="13"/>
                    <a:pt x="60" y="11"/>
                    <a:pt x="61" y="9"/>
                  </a:cubicBezTo>
                  <a:cubicBezTo>
                    <a:pt x="61" y="9"/>
                    <a:pt x="60" y="8"/>
                    <a:pt x="60" y="9"/>
                  </a:cubicBezTo>
                  <a:cubicBezTo>
                    <a:pt x="59" y="10"/>
                    <a:pt x="58" y="12"/>
                    <a:pt x="57" y="14"/>
                  </a:cubicBezTo>
                  <a:cubicBezTo>
                    <a:pt x="56" y="18"/>
                    <a:pt x="57" y="13"/>
                    <a:pt x="57" y="13"/>
                  </a:cubicBezTo>
                  <a:cubicBezTo>
                    <a:pt x="57" y="11"/>
                    <a:pt x="58" y="10"/>
                    <a:pt x="58" y="8"/>
                  </a:cubicBezTo>
                  <a:cubicBezTo>
                    <a:pt x="58" y="8"/>
                    <a:pt x="58" y="8"/>
                    <a:pt x="57" y="8"/>
                  </a:cubicBezTo>
                  <a:cubicBezTo>
                    <a:pt x="57" y="10"/>
                    <a:pt x="55" y="13"/>
                    <a:pt x="55" y="14"/>
                  </a:cubicBezTo>
                  <a:cubicBezTo>
                    <a:pt x="55" y="12"/>
                    <a:pt x="55" y="10"/>
                    <a:pt x="55" y="9"/>
                  </a:cubicBezTo>
                  <a:cubicBezTo>
                    <a:pt x="55" y="8"/>
                    <a:pt x="54" y="8"/>
                    <a:pt x="54" y="8"/>
                  </a:cubicBezTo>
                  <a:cubicBezTo>
                    <a:pt x="54" y="13"/>
                    <a:pt x="53" y="8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9"/>
                    <a:pt x="50" y="8"/>
                    <a:pt x="49" y="7"/>
                  </a:cubicBezTo>
                  <a:cubicBezTo>
                    <a:pt x="55" y="6"/>
                    <a:pt x="61" y="5"/>
                    <a:pt x="67" y="5"/>
                  </a:cubicBezTo>
                  <a:close/>
                  <a:moveTo>
                    <a:pt x="60" y="14"/>
                  </a:moveTo>
                  <a:cubicBezTo>
                    <a:pt x="53" y="30"/>
                    <a:pt x="49" y="47"/>
                    <a:pt x="43" y="63"/>
                  </a:cubicBezTo>
                  <a:cubicBezTo>
                    <a:pt x="43" y="64"/>
                    <a:pt x="41" y="71"/>
                    <a:pt x="42" y="66"/>
                  </a:cubicBezTo>
                  <a:cubicBezTo>
                    <a:pt x="42" y="64"/>
                    <a:pt x="43" y="62"/>
                    <a:pt x="43" y="59"/>
                  </a:cubicBezTo>
                  <a:cubicBezTo>
                    <a:pt x="44" y="55"/>
                    <a:pt x="46" y="50"/>
                    <a:pt x="47" y="46"/>
                  </a:cubicBezTo>
                  <a:cubicBezTo>
                    <a:pt x="50" y="38"/>
                    <a:pt x="52" y="29"/>
                    <a:pt x="55" y="20"/>
                  </a:cubicBezTo>
                  <a:cubicBezTo>
                    <a:pt x="56" y="20"/>
                    <a:pt x="56" y="20"/>
                    <a:pt x="57" y="19"/>
                  </a:cubicBezTo>
                  <a:cubicBezTo>
                    <a:pt x="57" y="19"/>
                    <a:pt x="57" y="18"/>
                    <a:pt x="57" y="18"/>
                  </a:cubicBezTo>
                  <a:cubicBezTo>
                    <a:pt x="57" y="18"/>
                    <a:pt x="57" y="17"/>
                    <a:pt x="57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7" y="17"/>
                    <a:pt x="57" y="16"/>
                    <a:pt x="57" y="15"/>
                  </a:cubicBezTo>
                  <a:cubicBezTo>
                    <a:pt x="57" y="16"/>
                    <a:pt x="57" y="17"/>
                    <a:pt x="57" y="17"/>
                  </a:cubicBezTo>
                  <a:cubicBezTo>
                    <a:pt x="57" y="18"/>
                    <a:pt x="58" y="18"/>
                    <a:pt x="58" y="17"/>
                  </a:cubicBezTo>
                  <a:cubicBezTo>
                    <a:pt x="59" y="16"/>
                    <a:pt x="60" y="14"/>
                    <a:pt x="61" y="13"/>
                  </a:cubicBezTo>
                  <a:cubicBezTo>
                    <a:pt x="61" y="12"/>
                    <a:pt x="61" y="11"/>
                    <a:pt x="62" y="10"/>
                  </a:cubicBezTo>
                  <a:cubicBezTo>
                    <a:pt x="62" y="10"/>
                    <a:pt x="65" y="7"/>
                    <a:pt x="65" y="7"/>
                  </a:cubicBezTo>
                  <a:cubicBezTo>
                    <a:pt x="64" y="8"/>
                    <a:pt x="64" y="10"/>
                    <a:pt x="63" y="11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2" y="13"/>
                    <a:pt x="62" y="14"/>
                    <a:pt x="61" y="16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8"/>
                    <a:pt x="60" y="18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2" y="15"/>
                    <a:pt x="64" y="12"/>
                    <a:pt x="65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7" y="6"/>
                    <a:pt x="66" y="9"/>
                    <a:pt x="66" y="10"/>
                  </a:cubicBezTo>
                  <a:cubicBezTo>
                    <a:pt x="65" y="12"/>
                    <a:pt x="64" y="14"/>
                    <a:pt x="63" y="16"/>
                  </a:cubicBezTo>
                  <a:cubicBezTo>
                    <a:pt x="61" y="21"/>
                    <a:pt x="61" y="26"/>
                    <a:pt x="59" y="31"/>
                  </a:cubicBezTo>
                  <a:cubicBezTo>
                    <a:pt x="57" y="36"/>
                    <a:pt x="55" y="42"/>
                    <a:pt x="53" y="47"/>
                  </a:cubicBezTo>
                  <a:cubicBezTo>
                    <a:pt x="51" y="52"/>
                    <a:pt x="49" y="57"/>
                    <a:pt x="47" y="62"/>
                  </a:cubicBezTo>
                  <a:cubicBezTo>
                    <a:pt x="45" y="66"/>
                    <a:pt x="47" y="59"/>
                    <a:pt x="48" y="58"/>
                  </a:cubicBezTo>
                  <a:cubicBezTo>
                    <a:pt x="48" y="55"/>
                    <a:pt x="49" y="52"/>
                    <a:pt x="50" y="49"/>
                  </a:cubicBezTo>
                  <a:cubicBezTo>
                    <a:pt x="53" y="38"/>
                    <a:pt x="58" y="26"/>
                    <a:pt x="61" y="15"/>
                  </a:cubicBezTo>
                  <a:cubicBezTo>
                    <a:pt x="61" y="14"/>
                    <a:pt x="60" y="14"/>
                    <a:pt x="60" y="14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2" y="8"/>
                    <a:pt x="52" y="8"/>
                  </a:cubicBezTo>
                  <a:cubicBezTo>
                    <a:pt x="52" y="9"/>
                    <a:pt x="52" y="10"/>
                    <a:pt x="52" y="11"/>
                  </a:cubicBezTo>
                  <a:cubicBezTo>
                    <a:pt x="52" y="11"/>
                    <a:pt x="51" y="10"/>
                    <a:pt x="51" y="9"/>
                  </a:cubicBezTo>
                  <a:close/>
                  <a:moveTo>
                    <a:pt x="55" y="15"/>
                  </a:moveTo>
                  <a:cubicBezTo>
                    <a:pt x="55" y="15"/>
                    <a:pt x="56" y="14"/>
                    <a:pt x="56" y="14"/>
                  </a:cubicBezTo>
                  <a:cubicBezTo>
                    <a:pt x="56" y="15"/>
                    <a:pt x="56" y="15"/>
                    <a:pt x="56" y="16"/>
                  </a:cubicBezTo>
                  <a:cubicBezTo>
                    <a:pt x="56" y="16"/>
                    <a:pt x="55" y="16"/>
                    <a:pt x="55" y="15"/>
                  </a:cubicBezTo>
                  <a:close/>
                  <a:moveTo>
                    <a:pt x="53" y="13"/>
                  </a:moveTo>
                  <a:cubicBezTo>
                    <a:pt x="54" y="12"/>
                    <a:pt x="54" y="11"/>
                    <a:pt x="55" y="10"/>
                  </a:cubicBezTo>
                  <a:cubicBezTo>
                    <a:pt x="55" y="11"/>
                    <a:pt x="54" y="13"/>
                    <a:pt x="54" y="14"/>
                  </a:cubicBezTo>
                  <a:cubicBezTo>
                    <a:pt x="54" y="14"/>
                    <a:pt x="54" y="13"/>
                    <a:pt x="53" y="13"/>
                  </a:cubicBezTo>
                  <a:close/>
                  <a:moveTo>
                    <a:pt x="49" y="7"/>
                  </a:moveTo>
                  <a:cubicBezTo>
                    <a:pt x="49" y="7"/>
                    <a:pt x="49" y="7"/>
                    <a:pt x="49" y="8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lose/>
                  <a:moveTo>
                    <a:pt x="23" y="77"/>
                  </a:moveTo>
                  <a:cubicBezTo>
                    <a:pt x="24" y="75"/>
                    <a:pt x="25" y="73"/>
                    <a:pt x="26" y="71"/>
                  </a:cubicBezTo>
                  <a:cubicBezTo>
                    <a:pt x="25" y="73"/>
                    <a:pt x="25" y="76"/>
                    <a:pt x="25" y="79"/>
                  </a:cubicBezTo>
                  <a:cubicBezTo>
                    <a:pt x="24" y="78"/>
                    <a:pt x="24" y="78"/>
                    <a:pt x="23" y="77"/>
                  </a:cubicBezTo>
                  <a:close/>
                  <a:moveTo>
                    <a:pt x="20" y="74"/>
                  </a:moveTo>
                  <a:cubicBezTo>
                    <a:pt x="25" y="66"/>
                    <a:pt x="27" y="55"/>
                    <a:pt x="31" y="46"/>
                  </a:cubicBezTo>
                  <a:cubicBezTo>
                    <a:pt x="31" y="47"/>
                    <a:pt x="30" y="48"/>
                    <a:pt x="30" y="48"/>
                  </a:cubicBezTo>
                  <a:cubicBezTo>
                    <a:pt x="29" y="52"/>
                    <a:pt x="28" y="55"/>
                    <a:pt x="27" y="58"/>
                  </a:cubicBezTo>
                  <a:cubicBezTo>
                    <a:pt x="25" y="64"/>
                    <a:pt x="23" y="70"/>
                    <a:pt x="22" y="76"/>
                  </a:cubicBezTo>
                  <a:cubicBezTo>
                    <a:pt x="22" y="76"/>
                    <a:pt x="21" y="75"/>
                    <a:pt x="20" y="74"/>
                  </a:cubicBezTo>
                  <a:close/>
                  <a:moveTo>
                    <a:pt x="14" y="69"/>
                  </a:moveTo>
                  <a:cubicBezTo>
                    <a:pt x="16" y="66"/>
                    <a:pt x="17" y="62"/>
                    <a:pt x="18" y="58"/>
                  </a:cubicBezTo>
                  <a:cubicBezTo>
                    <a:pt x="18" y="58"/>
                    <a:pt x="18" y="57"/>
                    <a:pt x="18" y="56"/>
                  </a:cubicBezTo>
                  <a:cubicBezTo>
                    <a:pt x="18" y="58"/>
                    <a:pt x="18" y="60"/>
                    <a:pt x="17" y="62"/>
                  </a:cubicBezTo>
                  <a:cubicBezTo>
                    <a:pt x="17" y="65"/>
                    <a:pt x="16" y="68"/>
                    <a:pt x="16" y="70"/>
                  </a:cubicBezTo>
                  <a:cubicBezTo>
                    <a:pt x="15" y="70"/>
                    <a:pt x="15" y="70"/>
                    <a:pt x="14" y="69"/>
                  </a:cubicBezTo>
                  <a:close/>
                  <a:moveTo>
                    <a:pt x="25" y="80"/>
                  </a:moveTo>
                  <a:cubicBezTo>
                    <a:pt x="27" y="78"/>
                    <a:pt x="27" y="75"/>
                    <a:pt x="28" y="73"/>
                  </a:cubicBezTo>
                  <a:cubicBezTo>
                    <a:pt x="29" y="68"/>
                    <a:pt x="31" y="65"/>
                    <a:pt x="32" y="61"/>
                  </a:cubicBezTo>
                  <a:cubicBezTo>
                    <a:pt x="34" y="55"/>
                    <a:pt x="36" y="50"/>
                    <a:pt x="38" y="44"/>
                  </a:cubicBezTo>
                  <a:cubicBezTo>
                    <a:pt x="36" y="49"/>
                    <a:pt x="35" y="53"/>
                    <a:pt x="34" y="57"/>
                  </a:cubicBezTo>
                  <a:cubicBezTo>
                    <a:pt x="31" y="65"/>
                    <a:pt x="30" y="74"/>
                    <a:pt x="27" y="82"/>
                  </a:cubicBezTo>
                  <a:cubicBezTo>
                    <a:pt x="26" y="82"/>
                    <a:pt x="26" y="81"/>
                    <a:pt x="25" y="80"/>
                  </a:cubicBezTo>
                  <a:close/>
                  <a:moveTo>
                    <a:pt x="32" y="50"/>
                  </a:moveTo>
                  <a:cubicBezTo>
                    <a:pt x="33" y="50"/>
                    <a:pt x="33" y="50"/>
                    <a:pt x="33" y="50"/>
                  </a:cubicBezTo>
                  <a:cubicBezTo>
                    <a:pt x="33" y="48"/>
                    <a:pt x="34" y="46"/>
                    <a:pt x="34" y="45"/>
                  </a:cubicBezTo>
                  <a:cubicBezTo>
                    <a:pt x="34" y="44"/>
                    <a:pt x="36" y="37"/>
                    <a:pt x="35" y="41"/>
                  </a:cubicBezTo>
                  <a:cubicBezTo>
                    <a:pt x="34" y="44"/>
                    <a:pt x="34" y="47"/>
                    <a:pt x="32" y="50"/>
                  </a:cubicBezTo>
                  <a:close/>
                  <a:moveTo>
                    <a:pt x="27" y="51"/>
                  </a:moveTo>
                  <a:cubicBezTo>
                    <a:pt x="26" y="53"/>
                    <a:pt x="25" y="56"/>
                    <a:pt x="25" y="58"/>
                  </a:cubicBezTo>
                  <a:cubicBezTo>
                    <a:pt x="23" y="63"/>
                    <a:pt x="21" y="68"/>
                    <a:pt x="20" y="74"/>
                  </a:cubicBezTo>
                  <a:cubicBezTo>
                    <a:pt x="19" y="73"/>
                    <a:pt x="19" y="73"/>
                    <a:pt x="18" y="72"/>
                  </a:cubicBezTo>
                  <a:cubicBezTo>
                    <a:pt x="23" y="67"/>
                    <a:pt x="23" y="58"/>
                    <a:pt x="25" y="51"/>
                  </a:cubicBezTo>
                  <a:cubicBezTo>
                    <a:pt x="26" y="50"/>
                    <a:pt x="26" y="49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9"/>
                    <a:pt x="27" y="51"/>
                  </a:cubicBezTo>
                  <a:close/>
                  <a:moveTo>
                    <a:pt x="17" y="72"/>
                  </a:moveTo>
                  <a:cubicBezTo>
                    <a:pt x="17" y="71"/>
                    <a:pt x="17" y="71"/>
                    <a:pt x="16" y="71"/>
                  </a:cubicBezTo>
                  <a:cubicBezTo>
                    <a:pt x="18" y="68"/>
                    <a:pt x="19" y="65"/>
                    <a:pt x="20" y="61"/>
                  </a:cubicBezTo>
                  <a:cubicBezTo>
                    <a:pt x="21" y="59"/>
                    <a:pt x="21" y="57"/>
                    <a:pt x="22" y="55"/>
                  </a:cubicBezTo>
                  <a:cubicBezTo>
                    <a:pt x="22" y="54"/>
                    <a:pt x="23" y="52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3" y="58"/>
                    <a:pt x="19" y="65"/>
                    <a:pt x="17" y="72"/>
                  </a:cubicBezTo>
                  <a:close/>
                  <a:moveTo>
                    <a:pt x="18" y="67"/>
                  </a:moveTo>
                  <a:cubicBezTo>
                    <a:pt x="15" y="74"/>
                    <a:pt x="17" y="66"/>
                    <a:pt x="18" y="64"/>
                  </a:cubicBezTo>
                  <a:cubicBezTo>
                    <a:pt x="18" y="61"/>
                    <a:pt x="19" y="58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20" y="54"/>
                    <a:pt x="21" y="53"/>
                    <a:pt x="22" y="52"/>
                  </a:cubicBezTo>
                  <a:cubicBezTo>
                    <a:pt x="21" y="57"/>
                    <a:pt x="19" y="62"/>
                    <a:pt x="18" y="67"/>
                  </a:cubicBezTo>
                  <a:close/>
                  <a:moveTo>
                    <a:pt x="13" y="61"/>
                  </a:moveTo>
                  <a:cubicBezTo>
                    <a:pt x="13" y="62"/>
                    <a:pt x="13" y="67"/>
                    <a:pt x="13" y="69"/>
                  </a:cubicBezTo>
                  <a:cubicBezTo>
                    <a:pt x="12" y="68"/>
                    <a:pt x="11" y="68"/>
                    <a:pt x="10" y="67"/>
                  </a:cubicBezTo>
                  <a:cubicBezTo>
                    <a:pt x="11" y="65"/>
                    <a:pt x="12" y="63"/>
                    <a:pt x="13" y="61"/>
                  </a:cubicBezTo>
                  <a:close/>
                  <a:moveTo>
                    <a:pt x="32" y="73"/>
                  </a:moveTo>
                  <a:cubicBezTo>
                    <a:pt x="33" y="68"/>
                    <a:pt x="35" y="63"/>
                    <a:pt x="37" y="58"/>
                  </a:cubicBezTo>
                  <a:cubicBezTo>
                    <a:pt x="38" y="54"/>
                    <a:pt x="40" y="51"/>
                    <a:pt x="41" y="48"/>
                  </a:cubicBezTo>
                  <a:cubicBezTo>
                    <a:pt x="41" y="49"/>
                    <a:pt x="41" y="49"/>
                    <a:pt x="40" y="50"/>
                  </a:cubicBezTo>
                  <a:cubicBezTo>
                    <a:pt x="38" y="59"/>
                    <a:pt x="36" y="68"/>
                    <a:pt x="33" y="77"/>
                  </a:cubicBezTo>
                  <a:cubicBezTo>
                    <a:pt x="33" y="77"/>
                    <a:pt x="33" y="78"/>
                    <a:pt x="33" y="78"/>
                  </a:cubicBezTo>
                  <a:cubicBezTo>
                    <a:pt x="31" y="79"/>
                    <a:pt x="29" y="81"/>
                    <a:pt x="27" y="83"/>
                  </a:cubicBezTo>
                  <a:cubicBezTo>
                    <a:pt x="30" y="80"/>
                    <a:pt x="31" y="76"/>
                    <a:pt x="32" y="73"/>
                  </a:cubicBezTo>
                  <a:close/>
                  <a:moveTo>
                    <a:pt x="43" y="53"/>
                  </a:moveTo>
                  <a:cubicBezTo>
                    <a:pt x="44" y="49"/>
                    <a:pt x="46" y="45"/>
                    <a:pt x="48" y="41"/>
                  </a:cubicBezTo>
                  <a:cubicBezTo>
                    <a:pt x="49" y="37"/>
                    <a:pt x="50" y="32"/>
                    <a:pt x="52" y="28"/>
                  </a:cubicBezTo>
                  <a:cubicBezTo>
                    <a:pt x="52" y="26"/>
                    <a:pt x="53" y="24"/>
                    <a:pt x="54" y="22"/>
                  </a:cubicBezTo>
                  <a:cubicBezTo>
                    <a:pt x="54" y="23"/>
                    <a:pt x="53" y="25"/>
                    <a:pt x="53" y="26"/>
                  </a:cubicBezTo>
                  <a:cubicBezTo>
                    <a:pt x="51" y="31"/>
                    <a:pt x="50" y="36"/>
                    <a:pt x="48" y="41"/>
                  </a:cubicBezTo>
                  <a:cubicBezTo>
                    <a:pt x="45" y="50"/>
                    <a:pt x="43" y="60"/>
                    <a:pt x="40" y="70"/>
                  </a:cubicBezTo>
                  <a:cubicBezTo>
                    <a:pt x="40" y="70"/>
                    <a:pt x="40" y="70"/>
                    <a:pt x="41" y="70"/>
                  </a:cubicBezTo>
                  <a:cubicBezTo>
                    <a:pt x="38" y="72"/>
                    <a:pt x="36" y="75"/>
                    <a:pt x="34" y="77"/>
                  </a:cubicBezTo>
                  <a:cubicBezTo>
                    <a:pt x="38" y="69"/>
                    <a:pt x="40" y="61"/>
                    <a:pt x="43" y="53"/>
                  </a:cubicBezTo>
                  <a:close/>
                  <a:moveTo>
                    <a:pt x="58" y="21"/>
                  </a:moveTo>
                  <a:cubicBezTo>
                    <a:pt x="59" y="19"/>
                    <a:pt x="59" y="18"/>
                    <a:pt x="60" y="16"/>
                  </a:cubicBezTo>
                  <a:cubicBezTo>
                    <a:pt x="59" y="19"/>
                    <a:pt x="58" y="21"/>
                    <a:pt x="58" y="23"/>
                  </a:cubicBezTo>
                  <a:cubicBezTo>
                    <a:pt x="56" y="28"/>
                    <a:pt x="55" y="32"/>
                    <a:pt x="53" y="37"/>
                  </a:cubicBezTo>
                  <a:cubicBezTo>
                    <a:pt x="50" y="46"/>
                    <a:pt x="48" y="56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4" y="66"/>
                    <a:pt x="43" y="68"/>
                    <a:pt x="41" y="69"/>
                  </a:cubicBezTo>
                  <a:cubicBezTo>
                    <a:pt x="48" y="54"/>
                    <a:pt x="52" y="37"/>
                    <a:pt x="58" y="21"/>
                  </a:cubicBezTo>
                  <a:close/>
                  <a:moveTo>
                    <a:pt x="52" y="52"/>
                  </a:moveTo>
                  <a:cubicBezTo>
                    <a:pt x="53" y="47"/>
                    <a:pt x="56" y="41"/>
                    <a:pt x="58" y="36"/>
                  </a:cubicBezTo>
                  <a:cubicBezTo>
                    <a:pt x="60" y="31"/>
                    <a:pt x="62" y="26"/>
                    <a:pt x="63" y="20"/>
                  </a:cubicBezTo>
                  <a:cubicBezTo>
                    <a:pt x="64" y="15"/>
                    <a:pt x="67" y="10"/>
                    <a:pt x="69" y="5"/>
                  </a:cubicBezTo>
                  <a:cubicBezTo>
                    <a:pt x="70" y="5"/>
                    <a:pt x="72" y="5"/>
                    <a:pt x="73" y="4"/>
                  </a:cubicBezTo>
                  <a:cubicBezTo>
                    <a:pt x="70" y="11"/>
                    <a:pt x="69" y="18"/>
                    <a:pt x="66" y="24"/>
                  </a:cubicBezTo>
                  <a:cubicBezTo>
                    <a:pt x="63" y="33"/>
                    <a:pt x="60" y="42"/>
                    <a:pt x="56" y="51"/>
                  </a:cubicBezTo>
                  <a:cubicBezTo>
                    <a:pt x="56" y="52"/>
                    <a:pt x="55" y="53"/>
                    <a:pt x="55" y="54"/>
                  </a:cubicBezTo>
                  <a:cubicBezTo>
                    <a:pt x="55" y="53"/>
                    <a:pt x="55" y="51"/>
                    <a:pt x="56" y="50"/>
                  </a:cubicBezTo>
                  <a:cubicBezTo>
                    <a:pt x="56" y="48"/>
                    <a:pt x="57" y="46"/>
                    <a:pt x="57" y="44"/>
                  </a:cubicBezTo>
                  <a:cubicBezTo>
                    <a:pt x="58" y="41"/>
                    <a:pt x="60" y="37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3" y="28"/>
                    <a:pt x="65" y="23"/>
                    <a:pt x="67" y="17"/>
                  </a:cubicBezTo>
                  <a:cubicBezTo>
                    <a:pt x="68" y="13"/>
                    <a:pt x="70" y="9"/>
                    <a:pt x="72" y="5"/>
                  </a:cubicBezTo>
                  <a:cubicBezTo>
                    <a:pt x="72" y="5"/>
                    <a:pt x="71" y="5"/>
                    <a:pt x="71" y="5"/>
                  </a:cubicBezTo>
                  <a:cubicBezTo>
                    <a:pt x="71" y="6"/>
                    <a:pt x="70" y="6"/>
                    <a:pt x="70" y="7"/>
                  </a:cubicBezTo>
                  <a:cubicBezTo>
                    <a:pt x="70" y="7"/>
                    <a:pt x="70" y="7"/>
                    <a:pt x="70" y="8"/>
                  </a:cubicBezTo>
                  <a:cubicBezTo>
                    <a:pt x="69" y="10"/>
                    <a:pt x="68" y="12"/>
                    <a:pt x="67" y="14"/>
                  </a:cubicBezTo>
                  <a:cubicBezTo>
                    <a:pt x="67" y="16"/>
                    <a:pt x="66" y="17"/>
                    <a:pt x="66" y="19"/>
                  </a:cubicBezTo>
                  <a:cubicBezTo>
                    <a:pt x="64" y="23"/>
                    <a:pt x="63" y="28"/>
                    <a:pt x="61" y="32"/>
                  </a:cubicBezTo>
                  <a:cubicBezTo>
                    <a:pt x="61" y="33"/>
                    <a:pt x="61" y="33"/>
                    <a:pt x="60" y="34"/>
                  </a:cubicBezTo>
                  <a:cubicBezTo>
                    <a:pt x="57" y="42"/>
                    <a:pt x="53" y="51"/>
                    <a:pt x="50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49" y="61"/>
                    <a:pt x="47" y="63"/>
                    <a:pt x="46" y="65"/>
                  </a:cubicBezTo>
                  <a:cubicBezTo>
                    <a:pt x="49" y="61"/>
                    <a:pt x="50" y="56"/>
                    <a:pt x="52" y="52"/>
                  </a:cubicBezTo>
                  <a:close/>
                  <a:moveTo>
                    <a:pt x="79" y="4"/>
                  </a:moveTo>
                  <a:cubicBezTo>
                    <a:pt x="75" y="12"/>
                    <a:pt x="72" y="20"/>
                    <a:pt x="70" y="29"/>
                  </a:cubicBezTo>
                  <a:cubicBezTo>
                    <a:pt x="69" y="33"/>
                    <a:pt x="68" y="37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38"/>
                    <a:pt x="67" y="36"/>
                    <a:pt x="68" y="34"/>
                  </a:cubicBezTo>
                  <a:cubicBezTo>
                    <a:pt x="71" y="26"/>
                    <a:pt x="74" y="17"/>
                    <a:pt x="76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7"/>
                    <a:pt x="76" y="6"/>
                    <a:pt x="76" y="6"/>
                  </a:cubicBezTo>
                  <a:cubicBezTo>
                    <a:pt x="76" y="5"/>
                    <a:pt x="76" y="5"/>
                    <a:pt x="75" y="6"/>
                  </a:cubicBezTo>
                  <a:cubicBezTo>
                    <a:pt x="74" y="10"/>
                    <a:pt x="72" y="15"/>
                    <a:pt x="70" y="20"/>
                  </a:cubicBezTo>
                  <a:cubicBezTo>
                    <a:pt x="72" y="15"/>
                    <a:pt x="74" y="10"/>
                    <a:pt x="74" y="4"/>
                  </a:cubicBezTo>
                  <a:cubicBezTo>
                    <a:pt x="76" y="4"/>
                    <a:pt x="77" y="4"/>
                    <a:pt x="79" y="4"/>
                  </a:cubicBezTo>
                  <a:close/>
                  <a:moveTo>
                    <a:pt x="82" y="4"/>
                  </a:moveTo>
                  <a:cubicBezTo>
                    <a:pt x="79" y="9"/>
                    <a:pt x="77" y="15"/>
                    <a:pt x="76" y="20"/>
                  </a:cubicBezTo>
                  <a:cubicBezTo>
                    <a:pt x="74" y="24"/>
                    <a:pt x="73" y="27"/>
                    <a:pt x="72" y="31"/>
                  </a:cubicBezTo>
                  <a:cubicBezTo>
                    <a:pt x="71" y="33"/>
                    <a:pt x="71" y="35"/>
                    <a:pt x="70" y="37"/>
                  </a:cubicBezTo>
                  <a:cubicBezTo>
                    <a:pt x="68" y="44"/>
                    <a:pt x="70" y="36"/>
                    <a:pt x="70" y="34"/>
                  </a:cubicBezTo>
                  <a:cubicBezTo>
                    <a:pt x="70" y="32"/>
                    <a:pt x="71" y="31"/>
                    <a:pt x="71" y="30"/>
                  </a:cubicBezTo>
                  <a:cubicBezTo>
                    <a:pt x="71" y="28"/>
                    <a:pt x="72" y="27"/>
                    <a:pt x="72" y="25"/>
                  </a:cubicBezTo>
                  <a:cubicBezTo>
                    <a:pt x="75" y="18"/>
                    <a:pt x="78" y="11"/>
                    <a:pt x="80" y="4"/>
                  </a:cubicBezTo>
                  <a:cubicBezTo>
                    <a:pt x="81" y="4"/>
                    <a:pt x="81" y="4"/>
                    <a:pt x="82" y="4"/>
                  </a:cubicBezTo>
                  <a:close/>
                  <a:moveTo>
                    <a:pt x="74" y="20"/>
                  </a:moveTo>
                  <a:cubicBezTo>
                    <a:pt x="75" y="15"/>
                    <a:pt x="77" y="11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10"/>
                    <a:pt x="77" y="12"/>
                    <a:pt x="76" y="14"/>
                  </a:cubicBezTo>
                  <a:cubicBezTo>
                    <a:pt x="75" y="16"/>
                    <a:pt x="74" y="18"/>
                    <a:pt x="74" y="20"/>
                  </a:cubicBezTo>
                  <a:close/>
                  <a:moveTo>
                    <a:pt x="56" y="45"/>
                  </a:moveTo>
                  <a:cubicBezTo>
                    <a:pt x="55" y="48"/>
                    <a:pt x="54" y="52"/>
                    <a:pt x="54" y="55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3" y="57"/>
                    <a:pt x="52" y="58"/>
                    <a:pt x="51" y="59"/>
                  </a:cubicBezTo>
                  <a:cubicBezTo>
                    <a:pt x="53" y="54"/>
                    <a:pt x="54" y="50"/>
                    <a:pt x="56" y="45"/>
                  </a:cubicBezTo>
                  <a:close/>
                  <a:moveTo>
                    <a:pt x="69" y="24"/>
                  </a:moveTo>
                  <a:cubicBezTo>
                    <a:pt x="68" y="26"/>
                    <a:pt x="68" y="27"/>
                    <a:pt x="68" y="28"/>
                  </a:cubicBezTo>
                  <a:cubicBezTo>
                    <a:pt x="66" y="32"/>
                    <a:pt x="65" y="36"/>
                    <a:pt x="64" y="39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39"/>
                    <a:pt x="64" y="37"/>
                    <a:pt x="65" y="36"/>
                  </a:cubicBezTo>
                  <a:cubicBezTo>
                    <a:pt x="66" y="32"/>
                    <a:pt x="67" y="29"/>
                    <a:pt x="69" y="25"/>
                  </a:cubicBezTo>
                  <a:cubicBezTo>
                    <a:pt x="69" y="25"/>
                    <a:pt x="69" y="25"/>
                    <a:pt x="69" y="24"/>
                  </a:cubicBezTo>
                  <a:close/>
                  <a:moveTo>
                    <a:pt x="69" y="36"/>
                  </a:moveTo>
                  <a:cubicBezTo>
                    <a:pt x="68" y="38"/>
                    <a:pt x="68" y="40"/>
                    <a:pt x="68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7" y="43"/>
                    <a:pt x="66" y="43"/>
                    <a:pt x="66" y="44"/>
                  </a:cubicBezTo>
                  <a:cubicBezTo>
                    <a:pt x="67" y="42"/>
                    <a:pt x="68" y="39"/>
                    <a:pt x="69" y="36"/>
                  </a:cubicBezTo>
                  <a:close/>
                  <a:moveTo>
                    <a:pt x="82" y="40"/>
                  </a:moveTo>
                  <a:cubicBezTo>
                    <a:pt x="83" y="34"/>
                    <a:pt x="85" y="29"/>
                    <a:pt x="86" y="24"/>
                  </a:cubicBezTo>
                  <a:cubicBezTo>
                    <a:pt x="86" y="25"/>
                    <a:pt x="86" y="27"/>
                    <a:pt x="86" y="28"/>
                  </a:cubicBezTo>
                  <a:cubicBezTo>
                    <a:pt x="85" y="33"/>
                    <a:pt x="84" y="37"/>
                    <a:pt x="84" y="42"/>
                  </a:cubicBezTo>
                  <a:cubicBezTo>
                    <a:pt x="83" y="41"/>
                    <a:pt x="82" y="41"/>
                    <a:pt x="82" y="40"/>
                  </a:cubicBezTo>
                  <a:close/>
                  <a:moveTo>
                    <a:pt x="79" y="37"/>
                  </a:moveTo>
                  <a:cubicBezTo>
                    <a:pt x="81" y="33"/>
                    <a:pt x="82" y="28"/>
                    <a:pt x="83" y="24"/>
                  </a:cubicBezTo>
                  <a:cubicBezTo>
                    <a:pt x="84" y="21"/>
                    <a:pt x="84" y="18"/>
                    <a:pt x="85" y="15"/>
                  </a:cubicBezTo>
                  <a:cubicBezTo>
                    <a:pt x="85" y="14"/>
                    <a:pt x="85" y="14"/>
                    <a:pt x="86" y="14"/>
                  </a:cubicBezTo>
                  <a:cubicBezTo>
                    <a:pt x="85" y="17"/>
                    <a:pt x="84" y="21"/>
                    <a:pt x="84" y="24"/>
                  </a:cubicBezTo>
                  <a:cubicBezTo>
                    <a:pt x="84" y="29"/>
                    <a:pt x="81" y="34"/>
                    <a:pt x="81" y="39"/>
                  </a:cubicBezTo>
                  <a:cubicBezTo>
                    <a:pt x="80" y="38"/>
                    <a:pt x="79" y="37"/>
                    <a:pt x="79" y="37"/>
                  </a:cubicBezTo>
                  <a:close/>
                  <a:moveTo>
                    <a:pt x="77" y="35"/>
                  </a:moveTo>
                  <a:cubicBezTo>
                    <a:pt x="78" y="33"/>
                    <a:pt x="79" y="30"/>
                    <a:pt x="79" y="28"/>
                  </a:cubicBezTo>
                  <a:cubicBezTo>
                    <a:pt x="79" y="30"/>
                    <a:pt x="78" y="33"/>
                    <a:pt x="78" y="36"/>
                  </a:cubicBezTo>
                  <a:cubicBezTo>
                    <a:pt x="78" y="36"/>
                    <a:pt x="78" y="35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lose/>
                  <a:moveTo>
                    <a:pt x="76" y="35"/>
                  </a:moveTo>
                  <a:cubicBezTo>
                    <a:pt x="76" y="35"/>
                    <a:pt x="75" y="35"/>
                    <a:pt x="75" y="35"/>
                  </a:cubicBezTo>
                  <a:cubicBezTo>
                    <a:pt x="75" y="35"/>
                    <a:pt x="74" y="36"/>
                    <a:pt x="74" y="36"/>
                  </a:cubicBezTo>
                  <a:cubicBezTo>
                    <a:pt x="75" y="33"/>
                    <a:pt x="76" y="29"/>
                    <a:pt x="77" y="26"/>
                  </a:cubicBezTo>
                  <a:cubicBezTo>
                    <a:pt x="78" y="21"/>
                    <a:pt x="80" y="15"/>
                    <a:pt x="83" y="10"/>
                  </a:cubicBezTo>
                  <a:cubicBezTo>
                    <a:pt x="82" y="11"/>
                    <a:pt x="82" y="12"/>
                    <a:pt x="82" y="13"/>
                  </a:cubicBezTo>
                  <a:cubicBezTo>
                    <a:pt x="81" y="15"/>
                    <a:pt x="80" y="18"/>
                    <a:pt x="79" y="20"/>
                  </a:cubicBezTo>
                  <a:cubicBezTo>
                    <a:pt x="78" y="25"/>
                    <a:pt x="77" y="30"/>
                    <a:pt x="76" y="35"/>
                  </a:cubicBezTo>
                  <a:close/>
                  <a:moveTo>
                    <a:pt x="85" y="44"/>
                  </a:moveTo>
                  <a:cubicBezTo>
                    <a:pt x="85" y="43"/>
                    <a:pt x="85" y="43"/>
                    <a:pt x="85" y="43"/>
                  </a:cubicBezTo>
                  <a:cubicBezTo>
                    <a:pt x="84" y="38"/>
                    <a:pt x="85" y="34"/>
                    <a:pt x="86" y="30"/>
                  </a:cubicBezTo>
                  <a:cubicBezTo>
                    <a:pt x="87" y="26"/>
                    <a:pt x="87" y="23"/>
                    <a:pt x="87" y="19"/>
                  </a:cubicBezTo>
                  <a:cubicBezTo>
                    <a:pt x="88" y="18"/>
                    <a:pt x="88" y="17"/>
                    <a:pt x="88" y="16"/>
                  </a:cubicBezTo>
                  <a:cubicBezTo>
                    <a:pt x="87" y="25"/>
                    <a:pt x="86" y="34"/>
                    <a:pt x="85" y="44"/>
                  </a:cubicBezTo>
                  <a:close/>
                  <a:moveTo>
                    <a:pt x="89" y="4"/>
                  </a:moveTo>
                  <a:cubicBezTo>
                    <a:pt x="89" y="5"/>
                    <a:pt x="89" y="6"/>
                    <a:pt x="89" y="7"/>
                  </a:cubicBezTo>
                  <a:cubicBezTo>
                    <a:pt x="89" y="7"/>
                    <a:pt x="88" y="7"/>
                    <a:pt x="88" y="7"/>
                  </a:cubicBezTo>
                  <a:cubicBezTo>
                    <a:pt x="88" y="11"/>
                    <a:pt x="87" y="14"/>
                    <a:pt x="87" y="17"/>
                  </a:cubicBezTo>
                  <a:cubicBezTo>
                    <a:pt x="86" y="21"/>
                    <a:pt x="85" y="24"/>
                    <a:pt x="85" y="28"/>
                  </a:cubicBezTo>
                  <a:cubicBezTo>
                    <a:pt x="84" y="31"/>
                    <a:pt x="83" y="35"/>
                    <a:pt x="81" y="38"/>
                  </a:cubicBezTo>
                  <a:cubicBezTo>
                    <a:pt x="82" y="37"/>
                    <a:pt x="82" y="35"/>
                    <a:pt x="82" y="34"/>
                  </a:cubicBezTo>
                  <a:cubicBezTo>
                    <a:pt x="83" y="32"/>
                    <a:pt x="83" y="30"/>
                    <a:pt x="84" y="29"/>
                  </a:cubicBezTo>
                  <a:cubicBezTo>
                    <a:pt x="85" y="25"/>
                    <a:pt x="85" y="22"/>
                    <a:pt x="85" y="19"/>
                  </a:cubicBezTo>
                  <a:cubicBezTo>
                    <a:pt x="86" y="15"/>
                    <a:pt x="87" y="12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6"/>
                    <a:pt x="88" y="5"/>
                    <a:pt x="88" y="5"/>
                  </a:cubicBezTo>
                  <a:cubicBezTo>
                    <a:pt x="89" y="4"/>
                    <a:pt x="88" y="4"/>
                    <a:pt x="88" y="5"/>
                  </a:cubicBezTo>
                  <a:cubicBezTo>
                    <a:pt x="86" y="10"/>
                    <a:pt x="84" y="14"/>
                    <a:pt x="83" y="19"/>
                  </a:cubicBezTo>
                  <a:cubicBezTo>
                    <a:pt x="82" y="24"/>
                    <a:pt x="82" y="30"/>
                    <a:pt x="79" y="34"/>
                  </a:cubicBezTo>
                  <a:cubicBezTo>
                    <a:pt x="79" y="36"/>
                    <a:pt x="79" y="36"/>
                    <a:pt x="79" y="35"/>
                  </a:cubicBezTo>
                  <a:cubicBezTo>
                    <a:pt x="79" y="33"/>
                    <a:pt x="79" y="31"/>
                    <a:pt x="80" y="29"/>
                  </a:cubicBezTo>
                  <a:cubicBezTo>
                    <a:pt x="80" y="26"/>
                    <a:pt x="81" y="23"/>
                    <a:pt x="82" y="21"/>
                  </a:cubicBezTo>
                  <a:cubicBezTo>
                    <a:pt x="83" y="16"/>
                    <a:pt x="84" y="12"/>
                    <a:pt x="86" y="7"/>
                  </a:cubicBez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7" y="5"/>
                    <a:pt x="87" y="4"/>
                  </a:cubicBezTo>
                  <a:cubicBezTo>
                    <a:pt x="87" y="4"/>
                    <a:pt x="86" y="4"/>
                    <a:pt x="86" y="4"/>
                  </a:cubicBezTo>
                  <a:cubicBezTo>
                    <a:pt x="84" y="9"/>
                    <a:pt x="82" y="13"/>
                    <a:pt x="81" y="18"/>
                  </a:cubicBezTo>
                  <a:cubicBezTo>
                    <a:pt x="80" y="23"/>
                    <a:pt x="79" y="28"/>
                    <a:pt x="77" y="33"/>
                  </a:cubicBezTo>
                  <a:cubicBezTo>
                    <a:pt x="77" y="33"/>
                    <a:pt x="77" y="34"/>
                    <a:pt x="77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33"/>
                    <a:pt x="77" y="30"/>
                    <a:pt x="78" y="28"/>
                  </a:cubicBezTo>
                  <a:cubicBezTo>
                    <a:pt x="78" y="26"/>
                    <a:pt x="79" y="23"/>
                    <a:pt x="80" y="20"/>
                  </a:cubicBezTo>
                  <a:cubicBezTo>
                    <a:pt x="81" y="15"/>
                    <a:pt x="84" y="11"/>
                    <a:pt x="85" y="6"/>
                  </a:cubicBezTo>
                  <a:cubicBezTo>
                    <a:pt x="85" y="5"/>
                    <a:pt x="84" y="5"/>
                    <a:pt x="84" y="5"/>
                  </a:cubicBezTo>
                  <a:cubicBezTo>
                    <a:pt x="80" y="13"/>
                    <a:pt x="78" y="21"/>
                    <a:pt x="76" y="29"/>
                  </a:cubicBezTo>
                  <a:cubicBezTo>
                    <a:pt x="75" y="31"/>
                    <a:pt x="74" y="33"/>
                    <a:pt x="74" y="35"/>
                  </a:cubicBezTo>
                  <a:cubicBezTo>
                    <a:pt x="72" y="40"/>
                    <a:pt x="73" y="35"/>
                    <a:pt x="73" y="34"/>
                  </a:cubicBezTo>
                  <a:cubicBezTo>
                    <a:pt x="74" y="30"/>
                    <a:pt x="75" y="26"/>
                    <a:pt x="76" y="22"/>
                  </a:cubicBezTo>
                  <a:cubicBezTo>
                    <a:pt x="78" y="16"/>
                    <a:pt x="81" y="10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4"/>
                    <a:pt x="87" y="4"/>
                    <a:pt x="89" y="4"/>
                  </a:cubicBezTo>
                  <a:close/>
                  <a:moveTo>
                    <a:pt x="80" y="24"/>
                  </a:moveTo>
                  <a:cubicBezTo>
                    <a:pt x="81" y="21"/>
                    <a:pt x="82" y="19"/>
                    <a:pt x="82" y="16"/>
                  </a:cubicBezTo>
                  <a:cubicBezTo>
                    <a:pt x="82" y="18"/>
                    <a:pt x="81" y="19"/>
                    <a:pt x="81" y="20"/>
                  </a:cubicBezTo>
                  <a:cubicBezTo>
                    <a:pt x="81" y="21"/>
                    <a:pt x="81" y="23"/>
                    <a:pt x="8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117"/>
            <p:cNvSpPr>
              <a:spLocks noEditPoints="1"/>
            </p:cNvSpPr>
            <p:nvPr/>
          </p:nvSpPr>
          <p:spPr bwMode="auto">
            <a:xfrm>
              <a:off x="12028488" y="4783138"/>
              <a:ext cx="247650" cy="415925"/>
            </a:xfrm>
            <a:custGeom>
              <a:avLst/>
              <a:gdLst>
                <a:gd name="T0" fmla="*/ 0 w 66"/>
                <a:gd name="T1" fmla="*/ 43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6 w 66"/>
                <a:gd name="T15" fmla="*/ 95 h 111"/>
                <a:gd name="T16" fmla="*/ 48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3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3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5 h 111"/>
                <a:gd name="T54" fmla="*/ 35 w 66"/>
                <a:gd name="T55" fmla="*/ 75 h 111"/>
                <a:gd name="T56" fmla="*/ 50 w 66"/>
                <a:gd name="T57" fmla="*/ 97 h 111"/>
                <a:gd name="T58" fmla="*/ 46 w 66"/>
                <a:gd name="T59" fmla="*/ 98 h 111"/>
                <a:gd name="T60" fmla="*/ 41 w 66"/>
                <a:gd name="T61" fmla="*/ 94 h 111"/>
                <a:gd name="T62" fmla="*/ 40 w 66"/>
                <a:gd name="T63" fmla="*/ 102 h 111"/>
                <a:gd name="T64" fmla="*/ 60 w 66"/>
                <a:gd name="T65" fmla="*/ 87 h 111"/>
                <a:gd name="T66" fmla="*/ 22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1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7 w 66"/>
                <a:gd name="T93" fmla="*/ 12 h 111"/>
                <a:gd name="T94" fmla="*/ 43 w 66"/>
                <a:gd name="T95" fmla="*/ 28 h 111"/>
                <a:gd name="T96" fmla="*/ 22 w 66"/>
                <a:gd name="T97" fmla="*/ 12 h 111"/>
                <a:gd name="T98" fmla="*/ 32 w 66"/>
                <a:gd name="T99" fmla="*/ 12 h 111"/>
                <a:gd name="T100" fmla="*/ 38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0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4"/>
                    <a:pt x="56" y="23"/>
                  </a:cubicBezTo>
                  <a:cubicBezTo>
                    <a:pt x="44" y="16"/>
                    <a:pt x="32" y="7"/>
                    <a:pt x="19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7" y="1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3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5"/>
                    <a:pt x="1" y="45"/>
                    <a:pt x="2" y="45"/>
                  </a:cubicBezTo>
                  <a:cubicBezTo>
                    <a:pt x="6" y="43"/>
                    <a:pt x="11" y="42"/>
                    <a:pt x="16" y="41"/>
                  </a:cubicBezTo>
                  <a:cubicBezTo>
                    <a:pt x="22" y="64"/>
                    <a:pt x="31" y="86"/>
                    <a:pt x="34" y="110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4" y="97"/>
                    <a:pt x="65" y="97"/>
                    <a:pt x="65" y="96"/>
                  </a:cubicBezTo>
                  <a:cubicBezTo>
                    <a:pt x="65" y="96"/>
                    <a:pt x="66" y="96"/>
                    <a:pt x="65" y="95"/>
                  </a:cubicBezTo>
                  <a:cubicBezTo>
                    <a:pt x="59" y="73"/>
                    <a:pt x="50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7"/>
                    <a:pt x="57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0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2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6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6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6"/>
                    <a:pt x="46" y="47"/>
                  </a:cubicBezTo>
                  <a:close/>
                  <a:moveTo>
                    <a:pt x="49" y="56"/>
                  </a:moveTo>
                  <a:cubicBezTo>
                    <a:pt x="39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49" y="56"/>
                  </a:cubicBezTo>
                  <a:close/>
                  <a:moveTo>
                    <a:pt x="37" y="106"/>
                  </a:moveTo>
                  <a:cubicBezTo>
                    <a:pt x="36" y="105"/>
                    <a:pt x="36" y="103"/>
                    <a:pt x="36" y="102"/>
                  </a:cubicBezTo>
                  <a:cubicBezTo>
                    <a:pt x="37" y="103"/>
                    <a:pt x="37" y="104"/>
                    <a:pt x="38" y="104"/>
                  </a:cubicBezTo>
                  <a:cubicBezTo>
                    <a:pt x="38" y="105"/>
                    <a:pt x="38" y="104"/>
                    <a:pt x="38" y="104"/>
                  </a:cubicBezTo>
                  <a:cubicBezTo>
                    <a:pt x="38" y="104"/>
                    <a:pt x="35" y="100"/>
                    <a:pt x="37" y="102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5" y="92"/>
                    <a:pt x="37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7"/>
                    <a:pt x="36" y="95"/>
                  </a:cubicBezTo>
                  <a:cubicBezTo>
                    <a:pt x="35" y="95"/>
                    <a:pt x="35" y="96"/>
                    <a:pt x="35" y="96"/>
                  </a:cubicBezTo>
                  <a:cubicBezTo>
                    <a:pt x="36" y="98"/>
                    <a:pt x="38" y="100"/>
                    <a:pt x="39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6" y="100"/>
                    <a:pt x="36" y="100"/>
                  </a:cubicBezTo>
                  <a:cubicBezTo>
                    <a:pt x="35" y="97"/>
                    <a:pt x="34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5" y="86"/>
                    <a:pt x="42" y="89"/>
                    <a:pt x="46" y="95"/>
                  </a:cubicBezTo>
                  <a:cubicBezTo>
                    <a:pt x="49" y="99"/>
                    <a:pt x="46" y="95"/>
                    <a:pt x="45" y="94"/>
                  </a:cubicBezTo>
                  <a:cubicBezTo>
                    <a:pt x="43" y="92"/>
                    <a:pt x="41" y="91"/>
                    <a:pt x="40" y="89"/>
                  </a:cubicBezTo>
                  <a:cubicBezTo>
                    <a:pt x="37" y="86"/>
                    <a:pt x="35" y="84"/>
                    <a:pt x="31" y="82"/>
                  </a:cubicBezTo>
                  <a:cubicBezTo>
                    <a:pt x="31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4" y="81"/>
                    <a:pt x="43" y="87"/>
                    <a:pt x="49" y="94"/>
                  </a:cubicBezTo>
                  <a:cubicBezTo>
                    <a:pt x="51" y="97"/>
                    <a:pt x="51" y="96"/>
                    <a:pt x="48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2" y="93"/>
                  </a:cubicBezTo>
                  <a:cubicBezTo>
                    <a:pt x="56" y="98"/>
                    <a:pt x="52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8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8" y="74"/>
                  </a:cubicBezTo>
                  <a:cubicBezTo>
                    <a:pt x="41" y="77"/>
                    <a:pt x="43" y="80"/>
                    <a:pt x="46" y="83"/>
                  </a:cubicBezTo>
                  <a:cubicBezTo>
                    <a:pt x="49" y="86"/>
                    <a:pt x="52" y="89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2"/>
                    <a:pt x="52" y="90"/>
                  </a:cubicBezTo>
                  <a:cubicBezTo>
                    <a:pt x="49" y="87"/>
                    <a:pt x="46" y="85"/>
                    <a:pt x="43" y="82"/>
                  </a:cubicBezTo>
                  <a:cubicBezTo>
                    <a:pt x="37" y="76"/>
                    <a:pt x="32" y="71"/>
                    <a:pt x="27" y="66"/>
                  </a:cubicBezTo>
                  <a:cubicBezTo>
                    <a:pt x="26" y="64"/>
                    <a:pt x="26" y="63"/>
                    <a:pt x="25" y="61"/>
                  </a:cubicBezTo>
                  <a:close/>
                  <a:moveTo>
                    <a:pt x="23" y="53"/>
                  </a:moveTo>
                  <a:cubicBezTo>
                    <a:pt x="25" y="56"/>
                    <a:pt x="29" y="59"/>
                    <a:pt x="32" y="62"/>
                  </a:cubicBezTo>
                  <a:cubicBezTo>
                    <a:pt x="34" y="64"/>
                    <a:pt x="36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8" y="90"/>
                    <a:pt x="59" y="90"/>
                    <a:pt x="60" y="91"/>
                  </a:cubicBezTo>
                  <a:cubicBezTo>
                    <a:pt x="58" y="90"/>
                    <a:pt x="57" y="89"/>
                    <a:pt x="56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0" y="66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3" y="58"/>
                  </a:cubicBezTo>
                  <a:cubicBezTo>
                    <a:pt x="36" y="61"/>
                    <a:pt x="39" y="64"/>
                    <a:pt x="42" y="68"/>
                  </a:cubicBezTo>
                  <a:cubicBezTo>
                    <a:pt x="46" y="71"/>
                    <a:pt x="49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3" y="71"/>
                  </a:cubicBezTo>
                  <a:cubicBezTo>
                    <a:pt x="40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9"/>
                    <a:pt x="20" y="46"/>
                    <a:pt x="20" y="43"/>
                  </a:cubicBezTo>
                  <a:close/>
                  <a:moveTo>
                    <a:pt x="10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6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8"/>
                    <a:pt x="12" y="31"/>
                    <a:pt x="14" y="33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0" y="31"/>
                  </a:cubicBezTo>
                  <a:cubicBezTo>
                    <a:pt x="11" y="33"/>
                    <a:pt x="12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1" y="35"/>
                    <a:pt x="10" y="34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5"/>
                    <a:pt x="12" y="38"/>
                    <a:pt x="13" y="38"/>
                  </a:cubicBezTo>
                  <a:cubicBezTo>
                    <a:pt x="11" y="37"/>
                    <a:pt x="10" y="36"/>
                    <a:pt x="8" y="36"/>
                  </a:cubicBezTo>
                  <a:cubicBezTo>
                    <a:pt x="8" y="36"/>
                    <a:pt x="7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0" y="23"/>
                  </a:cubicBezTo>
                  <a:close/>
                  <a:moveTo>
                    <a:pt x="16" y="34"/>
                  </a:moveTo>
                  <a:cubicBezTo>
                    <a:pt x="26" y="48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8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8"/>
                    <a:pt x="19" y="41"/>
                  </a:cubicBezTo>
                  <a:cubicBezTo>
                    <a:pt x="19" y="40"/>
                    <a:pt x="18" y="40"/>
                    <a:pt x="18" y="39"/>
                  </a:cubicBezTo>
                  <a:cubicBezTo>
                    <a:pt x="18" y="39"/>
                    <a:pt x="18" y="38"/>
                    <a:pt x="17" y="38"/>
                  </a:cubicBezTo>
                  <a:cubicBezTo>
                    <a:pt x="17" y="38"/>
                    <a:pt x="17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7"/>
                    <a:pt x="15" y="37"/>
                  </a:cubicBezTo>
                  <a:cubicBezTo>
                    <a:pt x="16" y="37"/>
                    <a:pt x="16" y="38"/>
                    <a:pt x="17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6"/>
                    <a:pt x="15" y="34"/>
                    <a:pt x="14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6" y="33"/>
                    <a:pt x="17" y="34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18" y="32"/>
                    <a:pt x="15" y="30"/>
                    <a:pt x="13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2" y="24"/>
                    <a:pt x="13" y="26"/>
                    <a:pt x="14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9"/>
                    <a:pt x="30" y="42"/>
                  </a:cubicBezTo>
                  <a:cubicBezTo>
                    <a:pt x="34" y="47"/>
                    <a:pt x="38" y="51"/>
                    <a:pt x="41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4" y="71"/>
                    <a:pt x="50" y="65"/>
                    <a:pt x="49" y="65"/>
                  </a:cubicBezTo>
                  <a:cubicBezTo>
                    <a:pt x="47" y="63"/>
                    <a:pt x="44" y="61"/>
                    <a:pt x="42" y="59"/>
                  </a:cubicBezTo>
                  <a:cubicBezTo>
                    <a:pt x="33" y="51"/>
                    <a:pt x="25" y="41"/>
                    <a:pt x="16" y="34"/>
                  </a:cubicBezTo>
                  <a:cubicBezTo>
                    <a:pt x="16" y="33"/>
                    <a:pt x="15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9"/>
                    <a:pt x="6" y="38"/>
                  </a:cubicBezTo>
                  <a:cubicBezTo>
                    <a:pt x="7" y="39"/>
                    <a:pt x="8" y="39"/>
                    <a:pt x="9" y="40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3" y="37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15" y="38"/>
                    <a:pt x="15" y="39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7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2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4" y="41"/>
                    <a:pt x="5" y="41"/>
                  </a:cubicBezTo>
                  <a:cubicBezTo>
                    <a:pt x="4" y="41"/>
                    <a:pt x="4" y="41"/>
                    <a:pt x="3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2"/>
                    <a:pt x="50" y="90"/>
                  </a:cubicBezTo>
                  <a:cubicBezTo>
                    <a:pt x="53" y="92"/>
                    <a:pt x="55" y="93"/>
                    <a:pt x="57" y="95"/>
                  </a:cubicBezTo>
                  <a:cubicBezTo>
                    <a:pt x="56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2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4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2"/>
                  </a:cubicBezTo>
                  <a:cubicBezTo>
                    <a:pt x="35" y="91"/>
                    <a:pt x="35" y="90"/>
                    <a:pt x="34" y="90"/>
                  </a:cubicBezTo>
                  <a:cubicBezTo>
                    <a:pt x="36" y="91"/>
                    <a:pt x="37" y="92"/>
                    <a:pt x="39" y="94"/>
                  </a:cubicBezTo>
                  <a:cubicBezTo>
                    <a:pt x="41" y="95"/>
                    <a:pt x="43" y="97"/>
                    <a:pt x="46" y="99"/>
                  </a:cubicBezTo>
                  <a:cubicBezTo>
                    <a:pt x="45" y="99"/>
                    <a:pt x="44" y="99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0" y="75"/>
                    <a:pt x="36" y="72"/>
                    <a:pt x="32" y="68"/>
                  </a:cubicBezTo>
                  <a:cubicBezTo>
                    <a:pt x="35" y="71"/>
                    <a:pt x="39" y="73"/>
                    <a:pt x="42" y="76"/>
                  </a:cubicBezTo>
                  <a:cubicBezTo>
                    <a:pt x="48" y="83"/>
                    <a:pt x="55" y="88"/>
                    <a:pt x="61" y="94"/>
                  </a:cubicBezTo>
                  <a:cubicBezTo>
                    <a:pt x="60" y="94"/>
                    <a:pt x="60" y="94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4"/>
                  </a:cubicBezTo>
                  <a:cubicBezTo>
                    <a:pt x="33" y="73"/>
                    <a:pt x="32" y="72"/>
                    <a:pt x="31" y="71"/>
                  </a:cubicBezTo>
                  <a:cubicBezTo>
                    <a:pt x="30" y="70"/>
                    <a:pt x="25" y="65"/>
                    <a:pt x="28" y="68"/>
                  </a:cubicBezTo>
                  <a:cubicBezTo>
                    <a:pt x="30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2"/>
                    <a:pt x="37" y="83"/>
                    <a:pt x="39" y="85"/>
                  </a:cubicBezTo>
                  <a:cubicBezTo>
                    <a:pt x="43" y="89"/>
                    <a:pt x="46" y="93"/>
                    <a:pt x="50" y="97"/>
                  </a:cubicBezTo>
                  <a:cubicBezTo>
                    <a:pt x="50" y="97"/>
                    <a:pt x="49" y="97"/>
                    <a:pt x="48" y="97"/>
                  </a:cubicBezTo>
                  <a:cubicBezTo>
                    <a:pt x="46" y="90"/>
                    <a:pt x="38" y="87"/>
                    <a:pt x="33" y="82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0" y="79"/>
                    <a:pt x="30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7" y="98"/>
                  </a:moveTo>
                  <a:cubicBezTo>
                    <a:pt x="47" y="98"/>
                    <a:pt x="47" y="98"/>
                    <a:pt x="46" y="98"/>
                  </a:cubicBezTo>
                  <a:cubicBezTo>
                    <a:pt x="44" y="95"/>
                    <a:pt x="42" y="93"/>
                    <a:pt x="39" y="91"/>
                  </a:cubicBezTo>
                  <a:cubicBezTo>
                    <a:pt x="38" y="89"/>
                    <a:pt x="36" y="88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7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8" y="92"/>
                    <a:pt x="36" y="90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6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2"/>
                    <a:pt x="40" y="102"/>
                  </a:cubicBezTo>
                  <a:cubicBezTo>
                    <a:pt x="39" y="100"/>
                    <a:pt x="38" y="99"/>
                    <a:pt x="36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7" y="78"/>
                    <a:pt x="44" y="74"/>
                  </a:cubicBezTo>
                  <a:cubicBezTo>
                    <a:pt x="41" y="71"/>
                    <a:pt x="39" y="69"/>
                    <a:pt x="37" y="66"/>
                  </a:cubicBezTo>
                  <a:cubicBezTo>
                    <a:pt x="37" y="67"/>
                    <a:pt x="38" y="67"/>
                    <a:pt x="38" y="67"/>
                  </a:cubicBezTo>
                  <a:cubicBezTo>
                    <a:pt x="45" y="74"/>
                    <a:pt x="53" y="80"/>
                    <a:pt x="59" y="87"/>
                  </a:cubicBezTo>
                  <a:cubicBezTo>
                    <a:pt x="59" y="87"/>
                    <a:pt x="60" y="87"/>
                    <a:pt x="60" y="87"/>
                  </a:cubicBezTo>
                  <a:cubicBezTo>
                    <a:pt x="60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1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2" y="46"/>
                    <a:pt x="21" y="44"/>
                    <a:pt x="20" y="43"/>
                  </a:cubicBezTo>
                  <a:cubicBezTo>
                    <a:pt x="21" y="44"/>
                    <a:pt x="22" y="45"/>
                    <a:pt x="22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7"/>
                  </a:cubicBezTo>
                  <a:cubicBezTo>
                    <a:pt x="56" y="77"/>
                    <a:pt x="56" y="77"/>
                    <a:pt x="56" y="76"/>
                  </a:cubicBezTo>
                  <a:cubicBezTo>
                    <a:pt x="57" y="80"/>
                    <a:pt x="58" y="83"/>
                    <a:pt x="59" y="86"/>
                  </a:cubicBezTo>
                  <a:cubicBezTo>
                    <a:pt x="55" y="79"/>
                    <a:pt x="48" y="73"/>
                    <a:pt x="43" y="67"/>
                  </a:cubicBezTo>
                  <a:close/>
                  <a:moveTo>
                    <a:pt x="21" y="39"/>
                  </a:moveTo>
                  <a:cubicBezTo>
                    <a:pt x="19" y="37"/>
                    <a:pt x="18" y="36"/>
                    <a:pt x="17" y="35"/>
                  </a:cubicBezTo>
                  <a:cubicBezTo>
                    <a:pt x="19" y="37"/>
                    <a:pt x="21" y="39"/>
                    <a:pt x="22" y="40"/>
                  </a:cubicBezTo>
                  <a:cubicBezTo>
                    <a:pt x="26" y="44"/>
                    <a:pt x="29" y="47"/>
                    <a:pt x="33" y="50"/>
                  </a:cubicBezTo>
                  <a:cubicBezTo>
                    <a:pt x="39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5" y="74"/>
                    <a:pt x="56" y="76"/>
                  </a:cubicBezTo>
                  <a:cubicBezTo>
                    <a:pt x="45" y="62"/>
                    <a:pt x="32" y="52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0" y="42"/>
                    <a:pt x="26" y="38"/>
                    <a:pt x="22" y="34"/>
                  </a:cubicBezTo>
                  <a:cubicBezTo>
                    <a:pt x="17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8"/>
                    <a:pt x="27" y="33"/>
                  </a:cubicBezTo>
                  <a:cubicBezTo>
                    <a:pt x="34" y="40"/>
                    <a:pt x="40" y="47"/>
                    <a:pt x="46" y="54"/>
                  </a:cubicBezTo>
                  <a:cubicBezTo>
                    <a:pt x="47" y="55"/>
                    <a:pt x="48" y="56"/>
                    <a:pt x="49" y="56"/>
                  </a:cubicBezTo>
                  <a:cubicBezTo>
                    <a:pt x="48" y="56"/>
                    <a:pt x="46" y="55"/>
                    <a:pt x="45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5" y="33"/>
                    <a:pt x="21" y="29"/>
                  </a:cubicBezTo>
                  <a:cubicBezTo>
                    <a:pt x="18" y="26"/>
                    <a:pt x="15" y="23"/>
                    <a:pt x="13" y="19"/>
                  </a:cubicBezTo>
                  <a:cubicBezTo>
                    <a:pt x="12" y="19"/>
                    <a:pt x="12" y="20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50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8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0" y="19"/>
                    <a:pt x="27" y="26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1"/>
                    <a:pt x="42" y="40"/>
                    <a:pt x="42" y="40"/>
                  </a:cubicBezTo>
                  <a:cubicBezTo>
                    <a:pt x="40" y="39"/>
                    <a:pt x="38" y="37"/>
                    <a:pt x="37" y="36"/>
                  </a:cubicBezTo>
                  <a:cubicBezTo>
                    <a:pt x="30" y="29"/>
                    <a:pt x="24" y="23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6"/>
                    <a:pt x="15" y="16"/>
                  </a:cubicBezTo>
                  <a:cubicBezTo>
                    <a:pt x="15" y="15"/>
                    <a:pt x="14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1" y="23"/>
                    <a:pt x="17" y="20"/>
                    <a:pt x="13" y="17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7" y="32"/>
                    <a:pt x="39" y="34"/>
                    <a:pt x="40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5" y="23"/>
                    <a:pt x="21" y="16"/>
                    <a:pt x="15" y="11"/>
                  </a:cubicBezTo>
                  <a:cubicBezTo>
                    <a:pt x="15" y="11"/>
                    <a:pt x="16" y="10"/>
                    <a:pt x="16" y="10"/>
                  </a:cubicBezTo>
                  <a:close/>
                  <a:moveTo>
                    <a:pt x="26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8" y="15"/>
                  </a:cubicBezTo>
                  <a:cubicBezTo>
                    <a:pt x="19" y="16"/>
                    <a:pt x="21" y="18"/>
                    <a:pt x="22" y="20"/>
                  </a:cubicBezTo>
                  <a:cubicBezTo>
                    <a:pt x="24" y="21"/>
                    <a:pt x="25" y="23"/>
                    <a:pt x="26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59"/>
                    <a:pt x="51" y="60"/>
                    <a:pt x="51" y="62"/>
                  </a:cubicBezTo>
                  <a:cubicBezTo>
                    <a:pt x="48" y="58"/>
                    <a:pt x="44" y="55"/>
                    <a:pt x="41" y="51"/>
                  </a:cubicBezTo>
                  <a:close/>
                  <a:moveTo>
                    <a:pt x="28" y="31"/>
                  </a:moveTo>
                  <a:cubicBezTo>
                    <a:pt x="29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8" y="31"/>
                  </a:cubicBezTo>
                  <a:close/>
                  <a:moveTo>
                    <a:pt x="39" y="36"/>
                  </a:moveTo>
                  <a:cubicBezTo>
                    <a:pt x="40" y="37"/>
                    <a:pt x="42" y="38"/>
                    <a:pt x="43" y="39"/>
                  </a:cubicBezTo>
                  <a:cubicBezTo>
                    <a:pt x="43" y="39"/>
                    <a:pt x="44" y="39"/>
                    <a:pt x="44" y="39"/>
                  </a:cubicBezTo>
                  <a:cubicBezTo>
                    <a:pt x="44" y="40"/>
                    <a:pt x="44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6"/>
                    <a:pt x="38" y="17"/>
                    <a:pt x="40" y="17"/>
                  </a:cubicBezTo>
                  <a:cubicBezTo>
                    <a:pt x="43" y="20"/>
                    <a:pt x="47" y="23"/>
                    <a:pt x="51" y="25"/>
                  </a:cubicBezTo>
                  <a:cubicBezTo>
                    <a:pt x="50" y="26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8"/>
                  </a:cubicBezTo>
                  <a:cubicBezTo>
                    <a:pt x="32" y="16"/>
                    <a:pt x="29" y="14"/>
                    <a:pt x="27" y="12"/>
                  </a:cubicBezTo>
                  <a:cubicBezTo>
                    <a:pt x="27" y="11"/>
                    <a:pt x="27" y="11"/>
                    <a:pt x="26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39" y="20"/>
                    <a:pt x="43" y="24"/>
                    <a:pt x="47" y="27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8" y="24"/>
                    <a:pt x="41" y="26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29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2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8" y="15"/>
                    <a:pt x="35" y="14"/>
                    <a:pt x="32" y="12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6"/>
                  </a:cubicBezTo>
                  <a:cubicBezTo>
                    <a:pt x="25" y="8"/>
                    <a:pt x="28" y="9"/>
                    <a:pt x="30" y="11"/>
                  </a:cubicBezTo>
                  <a:cubicBezTo>
                    <a:pt x="33" y="13"/>
                    <a:pt x="36" y="16"/>
                    <a:pt x="38" y="18"/>
                  </a:cubicBezTo>
                  <a:cubicBezTo>
                    <a:pt x="41" y="21"/>
                    <a:pt x="44" y="23"/>
                    <a:pt x="46" y="26"/>
                  </a:cubicBezTo>
                  <a:cubicBezTo>
                    <a:pt x="45" y="25"/>
                    <a:pt x="44" y="24"/>
                    <a:pt x="43" y="23"/>
                  </a:cubicBezTo>
                  <a:cubicBezTo>
                    <a:pt x="42" y="22"/>
                    <a:pt x="40" y="20"/>
                    <a:pt x="39" y="19"/>
                  </a:cubicBezTo>
                  <a:cubicBezTo>
                    <a:pt x="37" y="17"/>
                    <a:pt x="34" y="16"/>
                    <a:pt x="31" y="14"/>
                  </a:cubicBezTo>
                  <a:cubicBezTo>
                    <a:pt x="28" y="12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0" y="5"/>
                    <a:pt x="20" y="4"/>
                  </a:cubicBezTo>
                  <a:cubicBezTo>
                    <a:pt x="20" y="4"/>
                    <a:pt x="19" y="4"/>
                    <a:pt x="19" y="5"/>
                  </a:cubicBezTo>
                  <a:cubicBezTo>
                    <a:pt x="23" y="8"/>
                    <a:pt x="26" y="12"/>
                    <a:pt x="30" y="15"/>
                  </a:cubicBezTo>
                  <a:cubicBezTo>
                    <a:pt x="34" y="19"/>
                    <a:pt x="39" y="21"/>
                    <a:pt x="42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1" y="25"/>
                    <a:pt x="39" y="24"/>
                    <a:pt x="37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7" y="14"/>
                    <a:pt x="24" y="11"/>
                    <a:pt x="21" y="8"/>
                  </a:cubicBezTo>
                  <a:cubicBezTo>
                    <a:pt x="21" y="7"/>
                    <a:pt x="20" y="7"/>
                    <a:pt x="20" y="7"/>
                  </a:cubicBezTo>
                  <a:cubicBezTo>
                    <a:pt x="20" y="6"/>
                    <a:pt x="19" y="6"/>
                    <a:pt x="19" y="6"/>
                  </a:cubicBezTo>
                  <a:cubicBezTo>
                    <a:pt x="19" y="5"/>
                    <a:pt x="18" y="6"/>
                    <a:pt x="18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9" y="27"/>
                    <a:pt x="38" y="26"/>
                    <a:pt x="36" y="25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8" y="9"/>
                  </a:cubicBezTo>
                  <a:cubicBezTo>
                    <a:pt x="24" y="15"/>
                    <a:pt x="29" y="21"/>
                    <a:pt x="35" y="27"/>
                  </a:cubicBezTo>
                  <a:cubicBezTo>
                    <a:pt x="37" y="28"/>
                    <a:pt x="38" y="29"/>
                    <a:pt x="40" y="31"/>
                  </a:cubicBezTo>
                  <a:cubicBezTo>
                    <a:pt x="44" y="35"/>
                    <a:pt x="40" y="32"/>
                    <a:pt x="39" y="31"/>
                  </a:cubicBezTo>
                  <a:cubicBezTo>
                    <a:pt x="35" y="28"/>
                    <a:pt x="32" y="26"/>
                    <a:pt x="29" y="23"/>
                  </a:cubicBezTo>
                  <a:cubicBezTo>
                    <a:pt x="25" y="18"/>
                    <a:pt x="21" y="14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7" y="15"/>
                  </a:cubicBezTo>
                  <a:cubicBezTo>
                    <a:pt x="28" y="16"/>
                    <a:pt x="29" y="17"/>
                    <a:pt x="30" y="18"/>
                  </a:cubicBezTo>
                  <a:cubicBezTo>
                    <a:pt x="31" y="19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118"/>
            <p:cNvSpPr>
              <a:spLocks noEditPoints="1"/>
            </p:cNvSpPr>
            <p:nvPr/>
          </p:nvSpPr>
          <p:spPr bwMode="auto">
            <a:xfrm>
              <a:off x="10906125" y="4005263"/>
              <a:ext cx="247650" cy="415925"/>
            </a:xfrm>
            <a:custGeom>
              <a:avLst/>
              <a:gdLst>
                <a:gd name="T0" fmla="*/ 0 w 66"/>
                <a:gd name="T1" fmla="*/ 42 h 111"/>
                <a:gd name="T2" fmla="*/ 64 w 66"/>
                <a:gd name="T3" fmla="*/ 97 h 111"/>
                <a:gd name="T4" fmla="*/ 33 w 66"/>
                <a:gd name="T5" fmla="*/ 27 h 111"/>
                <a:gd name="T6" fmla="*/ 29 w 66"/>
                <a:gd name="T7" fmla="*/ 29 h 111"/>
                <a:gd name="T8" fmla="*/ 20 w 66"/>
                <a:gd name="T9" fmla="*/ 23 h 111"/>
                <a:gd name="T10" fmla="*/ 38 w 66"/>
                <a:gd name="T11" fmla="*/ 104 h 111"/>
                <a:gd name="T12" fmla="*/ 36 w 66"/>
                <a:gd name="T13" fmla="*/ 95 h 111"/>
                <a:gd name="T14" fmla="*/ 47 w 66"/>
                <a:gd name="T15" fmla="*/ 95 h 111"/>
                <a:gd name="T16" fmla="*/ 49 w 66"/>
                <a:gd name="T17" fmla="*/ 94 h 111"/>
                <a:gd name="T18" fmla="*/ 43 w 66"/>
                <a:gd name="T19" fmla="*/ 85 h 111"/>
                <a:gd name="T20" fmla="*/ 55 w 66"/>
                <a:gd name="T21" fmla="*/ 91 h 111"/>
                <a:gd name="T22" fmla="*/ 32 w 66"/>
                <a:gd name="T23" fmla="*/ 62 h 111"/>
                <a:gd name="T24" fmla="*/ 23 w 66"/>
                <a:gd name="T25" fmla="*/ 53 h 111"/>
                <a:gd name="T26" fmla="*/ 44 w 66"/>
                <a:gd name="T27" fmla="*/ 71 h 111"/>
                <a:gd name="T28" fmla="*/ 10 w 66"/>
                <a:gd name="T29" fmla="*/ 25 h 111"/>
                <a:gd name="T30" fmla="*/ 13 w 66"/>
                <a:gd name="T31" fmla="*/ 36 h 111"/>
                <a:gd name="T32" fmla="*/ 5 w 66"/>
                <a:gd name="T33" fmla="*/ 38 h 111"/>
                <a:gd name="T34" fmla="*/ 38 w 66"/>
                <a:gd name="T35" fmla="*/ 60 h 111"/>
                <a:gd name="T36" fmla="*/ 17 w 66"/>
                <a:gd name="T37" fmla="*/ 38 h 111"/>
                <a:gd name="T38" fmla="*/ 17 w 66"/>
                <a:gd name="T39" fmla="*/ 34 h 111"/>
                <a:gd name="T40" fmla="*/ 18 w 66"/>
                <a:gd name="T41" fmla="*/ 32 h 111"/>
                <a:gd name="T42" fmla="*/ 16 w 66"/>
                <a:gd name="T43" fmla="*/ 34 h 111"/>
                <a:gd name="T44" fmla="*/ 14 w 66"/>
                <a:gd name="T45" fmla="*/ 37 h 111"/>
                <a:gd name="T46" fmla="*/ 4 w 66"/>
                <a:gd name="T47" fmla="*/ 41 h 111"/>
                <a:gd name="T48" fmla="*/ 57 w 66"/>
                <a:gd name="T49" fmla="*/ 95 h 111"/>
                <a:gd name="T50" fmla="*/ 51 w 66"/>
                <a:gd name="T51" fmla="*/ 96 h 111"/>
                <a:gd name="T52" fmla="*/ 59 w 66"/>
                <a:gd name="T53" fmla="*/ 94 h 111"/>
                <a:gd name="T54" fmla="*/ 35 w 66"/>
                <a:gd name="T55" fmla="*/ 75 h 111"/>
                <a:gd name="T56" fmla="*/ 50 w 66"/>
                <a:gd name="T57" fmla="*/ 97 h 111"/>
                <a:gd name="T58" fmla="*/ 47 w 66"/>
                <a:gd name="T59" fmla="*/ 98 h 111"/>
                <a:gd name="T60" fmla="*/ 41 w 66"/>
                <a:gd name="T61" fmla="*/ 94 h 111"/>
                <a:gd name="T62" fmla="*/ 41 w 66"/>
                <a:gd name="T63" fmla="*/ 102 h 111"/>
                <a:gd name="T64" fmla="*/ 60 w 66"/>
                <a:gd name="T65" fmla="*/ 87 h 111"/>
                <a:gd name="T66" fmla="*/ 23 w 66"/>
                <a:gd name="T67" fmla="*/ 46 h 111"/>
                <a:gd name="T68" fmla="*/ 17 w 66"/>
                <a:gd name="T69" fmla="*/ 35 h 111"/>
                <a:gd name="T70" fmla="*/ 45 w 66"/>
                <a:gd name="T71" fmla="*/ 58 h 111"/>
                <a:gd name="T72" fmla="*/ 49 w 66"/>
                <a:gd name="T73" fmla="*/ 56 h 111"/>
                <a:gd name="T74" fmla="*/ 12 w 66"/>
                <a:gd name="T75" fmla="*/ 20 h 111"/>
                <a:gd name="T76" fmla="*/ 52 w 66"/>
                <a:gd name="T77" fmla="*/ 63 h 111"/>
                <a:gd name="T78" fmla="*/ 42 w 66"/>
                <a:gd name="T79" fmla="*/ 41 h 111"/>
                <a:gd name="T80" fmla="*/ 25 w 66"/>
                <a:gd name="T81" fmla="*/ 27 h 111"/>
                <a:gd name="T82" fmla="*/ 37 w 66"/>
                <a:gd name="T83" fmla="*/ 34 h 111"/>
                <a:gd name="T84" fmla="*/ 17 w 66"/>
                <a:gd name="T85" fmla="*/ 14 h 111"/>
                <a:gd name="T86" fmla="*/ 52 w 66"/>
                <a:gd name="T87" fmla="*/ 62 h 111"/>
                <a:gd name="T88" fmla="*/ 29 w 66"/>
                <a:gd name="T89" fmla="*/ 31 h 111"/>
                <a:gd name="T90" fmla="*/ 48 w 66"/>
                <a:gd name="T91" fmla="*/ 26 h 111"/>
                <a:gd name="T92" fmla="*/ 28 w 66"/>
                <a:gd name="T93" fmla="*/ 12 h 111"/>
                <a:gd name="T94" fmla="*/ 43 w 66"/>
                <a:gd name="T95" fmla="*/ 27 h 111"/>
                <a:gd name="T96" fmla="*/ 22 w 66"/>
                <a:gd name="T97" fmla="*/ 12 h 111"/>
                <a:gd name="T98" fmla="*/ 32 w 66"/>
                <a:gd name="T99" fmla="*/ 11 h 111"/>
                <a:gd name="T100" fmla="*/ 39 w 66"/>
                <a:gd name="T101" fmla="*/ 18 h 111"/>
                <a:gd name="T102" fmla="*/ 20 w 66"/>
                <a:gd name="T103" fmla="*/ 4 h 111"/>
                <a:gd name="T104" fmla="*/ 21 w 66"/>
                <a:gd name="T105" fmla="*/ 8 h 111"/>
                <a:gd name="T106" fmla="*/ 41 w 66"/>
                <a:gd name="T107" fmla="*/ 28 h 111"/>
                <a:gd name="T108" fmla="*/ 39 w 66"/>
                <a:gd name="T109" fmla="*/ 31 h 111"/>
                <a:gd name="T110" fmla="*/ 31 w 66"/>
                <a:gd name="T11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1">
                  <a:moveTo>
                    <a:pt x="57" y="25"/>
                  </a:moveTo>
                  <a:cubicBezTo>
                    <a:pt x="57" y="24"/>
                    <a:pt x="57" y="23"/>
                    <a:pt x="56" y="23"/>
                  </a:cubicBezTo>
                  <a:cubicBezTo>
                    <a:pt x="44" y="16"/>
                    <a:pt x="32" y="7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3" y="7"/>
                    <a:pt x="11" y="15"/>
                    <a:pt x="8" y="23"/>
                  </a:cubicBezTo>
                  <a:cubicBezTo>
                    <a:pt x="5" y="29"/>
                    <a:pt x="2" y="36"/>
                    <a:pt x="0" y="42"/>
                  </a:cubicBezTo>
                  <a:cubicBezTo>
                    <a:pt x="0" y="43"/>
                    <a:pt x="0" y="43"/>
                    <a:pt x="0" y="44"/>
                  </a:cubicBezTo>
                  <a:cubicBezTo>
                    <a:pt x="0" y="44"/>
                    <a:pt x="1" y="45"/>
                    <a:pt x="2" y="45"/>
                  </a:cubicBezTo>
                  <a:cubicBezTo>
                    <a:pt x="6" y="42"/>
                    <a:pt x="12" y="42"/>
                    <a:pt x="16" y="41"/>
                  </a:cubicBezTo>
                  <a:cubicBezTo>
                    <a:pt x="23" y="64"/>
                    <a:pt x="32" y="86"/>
                    <a:pt x="34" y="109"/>
                  </a:cubicBezTo>
                  <a:cubicBezTo>
                    <a:pt x="34" y="110"/>
                    <a:pt x="35" y="111"/>
                    <a:pt x="36" y="111"/>
                  </a:cubicBezTo>
                  <a:cubicBezTo>
                    <a:pt x="37" y="111"/>
                    <a:pt x="37" y="111"/>
                    <a:pt x="37" y="110"/>
                  </a:cubicBezTo>
                  <a:cubicBezTo>
                    <a:pt x="43" y="101"/>
                    <a:pt x="54" y="97"/>
                    <a:pt x="64" y="97"/>
                  </a:cubicBezTo>
                  <a:cubicBezTo>
                    <a:pt x="65" y="97"/>
                    <a:pt x="65" y="97"/>
                    <a:pt x="65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59" y="73"/>
                    <a:pt x="51" y="52"/>
                    <a:pt x="44" y="30"/>
                  </a:cubicBezTo>
                  <a:cubicBezTo>
                    <a:pt x="48" y="29"/>
                    <a:pt x="52" y="28"/>
                    <a:pt x="56" y="27"/>
                  </a:cubicBezTo>
                  <a:cubicBezTo>
                    <a:pt x="57" y="26"/>
                    <a:pt x="58" y="25"/>
                    <a:pt x="57" y="25"/>
                  </a:cubicBezTo>
                  <a:close/>
                  <a:moveTo>
                    <a:pt x="43" y="37"/>
                  </a:moveTo>
                  <a:cubicBezTo>
                    <a:pt x="41" y="33"/>
                    <a:pt x="36" y="30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29"/>
                    <a:pt x="39" y="31"/>
                    <a:pt x="42" y="34"/>
                  </a:cubicBezTo>
                  <a:cubicBezTo>
                    <a:pt x="42" y="35"/>
                    <a:pt x="43" y="36"/>
                    <a:pt x="43" y="37"/>
                  </a:cubicBezTo>
                  <a:close/>
                  <a:moveTo>
                    <a:pt x="47" y="47"/>
                  </a:moveTo>
                  <a:cubicBezTo>
                    <a:pt x="43" y="43"/>
                    <a:pt x="38" y="39"/>
                    <a:pt x="34" y="35"/>
                  </a:cubicBezTo>
                  <a:cubicBezTo>
                    <a:pt x="30" y="31"/>
                    <a:pt x="26" y="26"/>
                    <a:pt x="21" y="22"/>
                  </a:cubicBezTo>
                  <a:cubicBezTo>
                    <a:pt x="24" y="24"/>
                    <a:pt x="27" y="26"/>
                    <a:pt x="29" y="29"/>
                  </a:cubicBezTo>
                  <a:cubicBezTo>
                    <a:pt x="34" y="34"/>
                    <a:pt x="40" y="39"/>
                    <a:pt x="45" y="44"/>
                  </a:cubicBezTo>
                  <a:cubicBezTo>
                    <a:pt x="45" y="44"/>
                    <a:pt x="45" y="44"/>
                    <a:pt x="46" y="44"/>
                  </a:cubicBezTo>
                  <a:cubicBezTo>
                    <a:pt x="46" y="45"/>
                    <a:pt x="46" y="46"/>
                    <a:pt x="47" y="47"/>
                  </a:cubicBezTo>
                  <a:close/>
                  <a:moveTo>
                    <a:pt x="50" y="56"/>
                  </a:moveTo>
                  <a:cubicBezTo>
                    <a:pt x="40" y="44"/>
                    <a:pt x="28" y="33"/>
                    <a:pt x="17" y="21"/>
                  </a:cubicBezTo>
                  <a:cubicBezTo>
                    <a:pt x="16" y="20"/>
                    <a:pt x="11" y="16"/>
                    <a:pt x="15" y="19"/>
                  </a:cubicBezTo>
                  <a:cubicBezTo>
                    <a:pt x="17" y="20"/>
                    <a:pt x="19" y="22"/>
                    <a:pt x="20" y="23"/>
                  </a:cubicBezTo>
                  <a:cubicBezTo>
                    <a:pt x="24" y="26"/>
                    <a:pt x="27" y="30"/>
                    <a:pt x="30" y="33"/>
                  </a:cubicBezTo>
                  <a:cubicBezTo>
                    <a:pt x="35" y="39"/>
                    <a:pt x="42" y="43"/>
                    <a:pt x="47" y="49"/>
                  </a:cubicBezTo>
                  <a:cubicBezTo>
                    <a:pt x="48" y="52"/>
                    <a:pt x="49" y="54"/>
                    <a:pt x="50" y="56"/>
                  </a:cubicBezTo>
                  <a:close/>
                  <a:moveTo>
                    <a:pt x="37" y="106"/>
                  </a:moveTo>
                  <a:cubicBezTo>
                    <a:pt x="37" y="105"/>
                    <a:pt x="36" y="103"/>
                    <a:pt x="36" y="102"/>
                  </a:cubicBezTo>
                  <a:cubicBezTo>
                    <a:pt x="37" y="103"/>
                    <a:pt x="37" y="103"/>
                    <a:pt x="38" y="104"/>
                  </a:cubicBezTo>
                  <a:cubicBezTo>
                    <a:pt x="38" y="105"/>
                    <a:pt x="39" y="104"/>
                    <a:pt x="38" y="104"/>
                  </a:cubicBezTo>
                  <a:cubicBezTo>
                    <a:pt x="38" y="104"/>
                    <a:pt x="35" y="100"/>
                    <a:pt x="38" y="101"/>
                  </a:cubicBezTo>
                  <a:cubicBezTo>
                    <a:pt x="38" y="102"/>
                    <a:pt x="39" y="102"/>
                    <a:pt x="40" y="103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0"/>
                  </a:moveTo>
                  <a:cubicBezTo>
                    <a:pt x="36" y="92"/>
                    <a:pt x="38" y="94"/>
                    <a:pt x="40" y="96"/>
                  </a:cubicBezTo>
                  <a:cubicBezTo>
                    <a:pt x="40" y="96"/>
                    <a:pt x="44" y="100"/>
                    <a:pt x="43" y="99"/>
                  </a:cubicBezTo>
                  <a:cubicBezTo>
                    <a:pt x="40" y="98"/>
                    <a:pt x="38" y="96"/>
                    <a:pt x="36" y="95"/>
                  </a:cubicBezTo>
                  <a:cubicBezTo>
                    <a:pt x="36" y="95"/>
                    <a:pt x="35" y="95"/>
                    <a:pt x="35" y="96"/>
                  </a:cubicBezTo>
                  <a:cubicBezTo>
                    <a:pt x="37" y="98"/>
                    <a:pt x="38" y="100"/>
                    <a:pt x="40" y="102"/>
                  </a:cubicBezTo>
                  <a:cubicBezTo>
                    <a:pt x="40" y="103"/>
                    <a:pt x="38" y="101"/>
                    <a:pt x="38" y="101"/>
                  </a:cubicBezTo>
                  <a:cubicBezTo>
                    <a:pt x="37" y="100"/>
                    <a:pt x="37" y="100"/>
                    <a:pt x="36" y="100"/>
                  </a:cubicBezTo>
                  <a:cubicBezTo>
                    <a:pt x="35" y="97"/>
                    <a:pt x="35" y="93"/>
                    <a:pt x="34" y="90"/>
                  </a:cubicBezTo>
                  <a:close/>
                  <a:moveTo>
                    <a:pt x="31" y="80"/>
                  </a:moveTo>
                  <a:cubicBezTo>
                    <a:pt x="36" y="86"/>
                    <a:pt x="43" y="89"/>
                    <a:pt x="47" y="95"/>
                  </a:cubicBezTo>
                  <a:cubicBezTo>
                    <a:pt x="49" y="98"/>
                    <a:pt x="46" y="95"/>
                    <a:pt x="45" y="94"/>
                  </a:cubicBezTo>
                  <a:cubicBezTo>
                    <a:pt x="43" y="92"/>
                    <a:pt x="42" y="91"/>
                    <a:pt x="40" y="89"/>
                  </a:cubicBezTo>
                  <a:cubicBezTo>
                    <a:pt x="37" y="86"/>
                    <a:pt x="35" y="84"/>
                    <a:pt x="32" y="82"/>
                  </a:cubicBezTo>
                  <a:cubicBezTo>
                    <a:pt x="32" y="81"/>
                    <a:pt x="31" y="81"/>
                    <a:pt x="31" y="80"/>
                  </a:cubicBezTo>
                  <a:close/>
                  <a:moveTo>
                    <a:pt x="29" y="73"/>
                  </a:moveTo>
                  <a:cubicBezTo>
                    <a:pt x="35" y="81"/>
                    <a:pt x="43" y="86"/>
                    <a:pt x="49" y="94"/>
                  </a:cubicBezTo>
                  <a:cubicBezTo>
                    <a:pt x="52" y="97"/>
                    <a:pt x="51" y="96"/>
                    <a:pt x="49" y="94"/>
                  </a:cubicBezTo>
                  <a:cubicBezTo>
                    <a:pt x="46" y="92"/>
                    <a:pt x="44" y="89"/>
                    <a:pt x="42" y="87"/>
                  </a:cubicBezTo>
                  <a:cubicBezTo>
                    <a:pt x="38" y="83"/>
                    <a:pt x="34" y="80"/>
                    <a:pt x="30" y="77"/>
                  </a:cubicBezTo>
                  <a:cubicBezTo>
                    <a:pt x="30" y="76"/>
                    <a:pt x="29" y="74"/>
                    <a:pt x="29" y="73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3"/>
                  </a:cubicBezTo>
                  <a:cubicBezTo>
                    <a:pt x="56" y="98"/>
                    <a:pt x="53" y="94"/>
                    <a:pt x="50" y="92"/>
                  </a:cubicBezTo>
                  <a:cubicBezTo>
                    <a:pt x="48" y="90"/>
                    <a:pt x="45" y="87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1"/>
                  </a:moveTo>
                  <a:cubicBezTo>
                    <a:pt x="29" y="66"/>
                    <a:pt x="34" y="70"/>
                    <a:pt x="39" y="74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6"/>
                    <a:pt x="52" y="88"/>
                    <a:pt x="55" y="91"/>
                  </a:cubicBezTo>
                  <a:cubicBezTo>
                    <a:pt x="56" y="92"/>
                    <a:pt x="57" y="94"/>
                    <a:pt x="58" y="94"/>
                  </a:cubicBezTo>
                  <a:cubicBezTo>
                    <a:pt x="56" y="93"/>
                    <a:pt x="54" y="91"/>
                    <a:pt x="52" y="90"/>
                  </a:cubicBezTo>
                  <a:cubicBezTo>
                    <a:pt x="49" y="87"/>
                    <a:pt x="46" y="84"/>
                    <a:pt x="43" y="81"/>
                  </a:cubicBezTo>
                  <a:cubicBezTo>
                    <a:pt x="38" y="76"/>
                    <a:pt x="33" y="71"/>
                    <a:pt x="27" y="66"/>
                  </a:cubicBezTo>
                  <a:cubicBezTo>
                    <a:pt x="26" y="64"/>
                    <a:pt x="26" y="62"/>
                    <a:pt x="25" y="61"/>
                  </a:cubicBezTo>
                  <a:close/>
                  <a:moveTo>
                    <a:pt x="23" y="53"/>
                  </a:moveTo>
                  <a:cubicBezTo>
                    <a:pt x="26" y="56"/>
                    <a:pt x="29" y="59"/>
                    <a:pt x="32" y="62"/>
                  </a:cubicBezTo>
                  <a:cubicBezTo>
                    <a:pt x="34" y="64"/>
                    <a:pt x="37" y="67"/>
                    <a:pt x="39" y="69"/>
                  </a:cubicBezTo>
                  <a:cubicBezTo>
                    <a:pt x="45" y="76"/>
                    <a:pt x="51" y="82"/>
                    <a:pt x="58" y="89"/>
                  </a:cubicBezTo>
                  <a:cubicBezTo>
                    <a:pt x="59" y="90"/>
                    <a:pt x="59" y="90"/>
                    <a:pt x="60" y="91"/>
                  </a:cubicBezTo>
                  <a:cubicBezTo>
                    <a:pt x="59" y="90"/>
                    <a:pt x="58" y="89"/>
                    <a:pt x="57" y="88"/>
                  </a:cubicBezTo>
                  <a:cubicBezTo>
                    <a:pt x="53" y="85"/>
                    <a:pt x="49" y="82"/>
                    <a:pt x="45" y="78"/>
                  </a:cubicBezTo>
                  <a:cubicBezTo>
                    <a:pt x="38" y="72"/>
                    <a:pt x="31" y="65"/>
                    <a:pt x="24" y="58"/>
                  </a:cubicBezTo>
                  <a:cubicBezTo>
                    <a:pt x="24" y="57"/>
                    <a:pt x="23" y="55"/>
                    <a:pt x="23" y="53"/>
                  </a:cubicBezTo>
                  <a:close/>
                  <a:moveTo>
                    <a:pt x="20" y="43"/>
                  </a:moveTo>
                  <a:cubicBezTo>
                    <a:pt x="24" y="49"/>
                    <a:pt x="29" y="53"/>
                    <a:pt x="34" y="58"/>
                  </a:cubicBezTo>
                  <a:cubicBezTo>
                    <a:pt x="37" y="61"/>
                    <a:pt x="39" y="64"/>
                    <a:pt x="42" y="68"/>
                  </a:cubicBezTo>
                  <a:cubicBezTo>
                    <a:pt x="46" y="71"/>
                    <a:pt x="50" y="75"/>
                    <a:pt x="53" y="79"/>
                  </a:cubicBezTo>
                  <a:cubicBezTo>
                    <a:pt x="55" y="81"/>
                    <a:pt x="57" y="83"/>
                    <a:pt x="58" y="85"/>
                  </a:cubicBezTo>
                  <a:cubicBezTo>
                    <a:pt x="58" y="84"/>
                    <a:pt x="56" y="82"/>
                    <a:pt x="55" y="81"/>
                  </a:cubicBezTo>
                  <a:cubicBezTo>
                    <a:pt x="51" y="78"/>
                    <a:pt x="47" y="75"/>
                    <a:pt x="44" y="71"/>
                  </a:cubicBezTo>
                  <a:cubicBezTo>
                    <a:pt x="41" y="68"/>
                    <a:pt x="37" y="66"/>
                    <a:pt x="34" y="63"/>
                  </a:cubicBezTo>
                  <a:cubicBezTo>
                    <a:pt x="34" y="63"/>
                    <a:pt x="34" y="62"/>
                    <a:pt x="33" y="62"/>
                  </a:cubicBezTo>
                  <a:cubicBezTo>
                    <a:pt x="30" y="58"/>
                    <a:pt x="26" y="55"/>
                    <a:pt x="22" y="51"/>
                  </a:cubicBezTo>
                  <a:cubicBezTo>
                    <a:pt x="21" y="48"/>
                    <a:pt x="21" y="46"/>
                    <a:pt x="20" y="43"/>
                  </a:cubicBezTo>
                  <a:close/>
                  <a:moveTo>
                    <a:pt x="11" y="23"/>
                  </a:moveTo>
                  <a:cubicBezTo>
                    <a:pt x="11" y="24"/>
                    <a:pt x="11" y="25"/>
                    <a:pt x="12" y="26"/>
                  </a:cubicBezTo>
                  <a:cubicBezTo>
                    <a:pt x="11" y="26"/>
                    <a:pt x="11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8"/>
                    <a:pt x="12" y="31"/>
                    <a:pt x="14" y="33"/>
                  </a:cubicBezTo>
                  <a:cubicBezTo>
                    <a:pt x="14" y="33"/>
                    <a:pt x="18" y="38"/>
                    <a:pt x="15" y="36"/>
                  </a:cubicBezTo>
                  <a:cubicBezTo>
                    <a:pt x="14" y="34"/>
                    <a:pt x="12" y="33"/>
                    <a:pt x="11" y="31"/>
                  </a:cubicBezTo>
                  <a:cubicBezTo>
                    <a:pt x="11" y="31"/>
                    <a:pt x="10" y="31"/>
                    <a:pt x="11" y="31"/>
                  </a:cubicBezTo>
                  <a:cubicBezTo>
                    <a:pt x="11" y="33"/>
                    <a:pt x="13" y="35"/>
                    <a:pt x="14" y="36"/>
                  </a:cubicBezTo>
                  <a:cubicBezTo>
                    <a:pt x="17" y="39"/>
                    <a:pt x="13" y="36"/>
                    <a:pt x="13" y="36"/>
                  </a:cubicBezTo>
                  <a:cubicBezTo>
                    <a:pt x="12" y="35"/>
                    <a:pt x="11" y="34"/>
                    <a:pt x="10" y="33"/>
                  </a:cubicBezTo>
                  <a:cubicBezTo>
                    <a:pt x="9" y="32"/>
                    <a:pt x="9" y="33"/>
                    <a:pt x="9" y="33"/>
                  </a:cubicBezTo>
                  <a:cubicBezTo>
                    <a:pt x="10" y="34"/>
                    <a:pt x="12" y="38"/>
                    <a:pt x="13" y="38"/>
                  </a:cubicBezTo>
                  <a:cubicBezTo>
                    <a:pt x="12" y="37"/>
                    <a:pt x="10" y="36"/>
                    <a:pt x="8" y="36"/>
                  </a:cubicBezTo>
                  <a:cubicBezTo>
                    <a:pt x="8" y="35"/>
                    <a:pt x="8" y="36"/>
                    <a:pt x="8" y="36"/>
                  </a:cubicBezTo>
                  <a:cubicBezTo>
                    <a:pt x="11" y="39"/>
                    <a:pt x="7" y="38"/>
                    <a:pt x="6" y="37"/>
                  </a:cubicBezTo>
                  <a:cubicBezTo>
                    <a:pt x="5" y="37"/>
                    <a:pt x="5" y="38"/>
                    <a:pt x="5" y="38"/>
                  </a:cubicBezTo>
                  <a:cubicBezTo>
                    <a:pt x="7" y="40"/>
                    <a:pt x="6" y="40"/>
                    <a:pt x="4" y="40"/>
                  </a:cubicBezTo>
                  <a:cubicBezTo>
                    <a:pt x="6" y="34"/>
                    <a:pt x="8" y="29"/>
                    <a:pt x="11" y="23"/>
                  </a:cubicBezTo>
                  <a:close/>
                  <a:moveTo>
                    <a:pt x="16" y="34"/>
                  </a:moveTo>
                  <a:cubicBezTo>
                    <a:pt x="27" y="47"/>
                    <a:pt x="40" y="58"/>
                    <a:pt x="52" y="71"/>
                  </a:cubicBezTo>
                  <a:cubicBezTo>
                    <a:pt x="52" y="72"/>
                    <a:pt x="57" y="77"/>
                    <a:pt x="54" y="74"/>
                  </a:cubicBezTo>
                  <a:cubicBezTo>
                    <a:pt x="52" y="72"/>
                    <a:pt x="50" y="71"/>
                    <a:pt x="49" y="69"/>
                  </a:cubicBezTo>
                  <a:cubicBezTo>
                    <a:pt x="45" y="66"/>
                    <a:pt x="41" y="63"/>
                    <a:pt x="38" y="60"/>
                  </a:cubicBezTo>
                  <a:cubicBezTo>
                    <a:pt x="32" y="53"/>
                    <a:pt x="25" y="47"/>
                    <a:pt x="19" y="41"/>
                  </a:cubicBezTo>
                  <a:cubicBezTo>
                    <a:pt x="19" y="40"/>
                    <a:pt x="19" y="40"/>
                    <a:pt x="18" y="39"/>
                  </a:cubicBezTo>
                  <a:cubicBezTo>
                    <a:pt x="18" y="39"/>
                    <a:pt x="18" y="38"/>
                    <a:pt x="18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6" y="37"/>
                    <a:pt x="16" y="37"/>
                  </a:cubicBezTo>
                  <a:cubicBezTo>
                    <a:pt x="16" y="37"/>
                    <a:pt x="16" y="37"/>
                    <a:pt x="17" y="38"/>
                  </a:cubicBezTo>
                  <a:cubicBezTo>
                    <a:pt x="17" y="38"/>
                    <a:pt x="18" y="38"/>
                    <a:pt x="17" y="37"/>
                  </a:cubicBezTo>
                  <a:cubicBezTo>
                    <a:pt x="17" y="36"/>
                    <a:pt x="16" y="34"/>
                    <a:pt x="15" y="33"/>
                  </a:cubicBezTo>
                  <a:cubicBezTo>
                    <a:pt x="14" y="32"/>
                    <a:pt x="13" y="31"/>
                    <a:pt x="13" y="30"/>
                  </a:cubicBezTo>
                  <a:cubicBezTo>
                    <a:pt x="12" y="30"/>
                    <a:pt x="11" y="26"/>
                    <a:pt x="11" y="26"/>
                  </a:cubicBezTo>
                  <a:cubicBezTo>
                    <a:pt x="12" y="27"/>
                    <a:pt x="13" y="28"/>
                    <a:pt x="14" y="29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6" y="31"/>
                    <a:pt x="17" y="33"/>
                    <a:pt x="17" y="34"/>
                  </a:cubicBezTo>
                  <a:cubicBezTo>
                    <a:pt x="18" y="35"/>
                    <a:pt x="18" y="35"/>
                    <a:pt x="19" y="35"/>
                  </a:cubicBezTo>
                  <a:cubicBezTo>
                    <a:pt x="19" y="35"/>
                    <a:pt x="19" y="36"/>
                    <a:pt x="19" y="36"/>
                  </a:cubicBezTo>
                  <a:cubicBezTo>
                    <a:pt x="20" y="36"/>
                    <a:pt x="20" y="36"/>
                    <a:pt x="20" y="35"/>
                  </a:cubicBezTo>
                  <a:cubicBezTo>
                    <a:pt x="18" y="32"/>
                    <a:pt x="15" y="29"/>
                    <a:pt x="13" y="26"/>
                  </a:cubicBezTo>
                  <a:cubicBezTo>
                    <a:pt x="12" y="25"/>
                    <a:pt x="12" y="24"/>
                    <a:pt x="11" y="23"/>
                  </a:cubicBezTo>
                  <a:cubicBezTo>
                    <a:pt x="12" y="24"/>
                    <a:pt x="14" y="26"/>
                    <a:pt x="15" y="27"/>
                  </a:cubicBezTo>
                  <a:cubicBezTo>
                    <a:pt x="16" y="29"/>
                    <a:pt x="17" y="30"/>
                    <a:pt x="18" y="32"/>
                  </a:cubicBezTo>
                  <a:cubicBezTo>
                    <a:pt x="22" y="36"/>
                    <a:pt x="26" y="38"/>
                    <a:pt x="30" y="42"/>
                  </a:cubicBezTo>
                  <a:cubicBezTo>
                    <a:pt x="34" y="46"/>
                    <a:pt x="38" y="51"/>
                    <a:pt x="42" y="55"/>
                  </a:cubicBezTo>
                  <a:cubicBezTo>
                    <a:pt x="45" y="59"/>
                    <a:pt x="49" y="63"/>
                    <a:pt x="52" y="67"/>
                  </a:cubicBezTo>
                  <a:cubicBezTo>
                    <a:pt x="55" y="71"/>
                    <a:pt x="50" y="65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0"/>
                    <a:pt x="25" y="41"/>
                    <a:pt x="16" y="33"/>
                  </a:cubicBezTo>
                  <a:cubicBezTo>
                    <a:pt x="16" y="33"/>
                    <a:pt x="16" y="34"/>
                    <a:pt x="16" y="34"/>
                  </a:cubicBezTo>
                  <a:close/>
                  <a:moveTo>
                    <a:pt x="7" y="40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8"/>
                    <a:pt x="6" y="38"/>
                  </a:cubicBezTo>
                  <a:cubicBezTo>
                    <a:pt x="7" y="39"/>
                    <a:pt x="8" y="39"/>
                    <a:pt x="10" y="39"/>
                  </a:cubicBezTo>
                  <a:cubicBezTo>
                    <a:pt x="9" y="40"/>
                    <a:pt x="8" y="40"/>
                    <a:pt x="7" y="40"/>
                  </a:cubicBezTo>
                  <a:close/>
                  <a:moveTo>
                    <a:pt x="14" y="39"/>
                  </a:moveTo>
                  <a:cubicBezTo>
                    <a:pt x="14" y="38"/>
                    <a:pt x="14" y="38"/>
                    <a:pt x="14" y="37"/>
                  </a:cubicBezTo>
                  <a:cubicBezTo>
                    <a:pt x="14" y="38"/>
                    <a:pt x="15" y="38"/>
                    <a:pt x="16" y="38"/>
                  </a:cubicBezTo>
                  <a:cubicBezTo>
                    <a:pt x="15" y="38"/>
                    <a:pt x="15" y="38"/>
                    <a:pt x="14" y="39"/>
                  </a:cubicBezTo>
                  <a:close/>
                  <a:moveTo>
                    <a:pt x="11" y="39"/>
                  </a:moveTo>
                  <a:cubicBezTo>
                    <a:pt x="11" y="38"/>
                    <a:pt x="10" y="37"/>
                    <a:pt x="9" y="36"/>
                  </a:cubicBezTo>
                  <a:cubicBezTo>
                    <a:pt x="10" y="37"/>
                    <a:pt x="12" y="38"/>
                    <a:pt x="13" y="39"/>
                  </a:cubicBezTo>
                  <a:cubicBezTo>
                    <a:pt x="13" y="39"/>
                    <a:pt x="12" y="39"/>
                    <a:pt x="11" y="39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5"/>
                  </a:moveTo>
                  <a:cubicBezTo>
                    <a:pt x="54" y="93"/>
                    <a:pt x="52" y="91"/>
                    <a:pt x="51" y="90"/>
                  </a:cubicBezTo>
                  <a:cubicBezTo>
                    <a:pt x="53" y="91"/>
                    <a:pt x="55" y="93"/>
                    <a:pt x="57" y="95"/>
                  </a:cubicBezTo>
                  <a:cubicBezTo>
                    <a:pt x="57" y="95"/>
                    <a:pt x="56" y="95"/>
                    <a:pt x="55" y="95"/>
                  </a:cubicBezTo>
                  <a:close/>
                  <a:moveTo>
                    <a:pt x="51" y="96"/>
                  </a:moveTo>
                  <a:cubicBezTo>
                    <a:pt x="46" y="88"/>
                    <a:pt x="37" y="82"/>
                    <a:pt x="31" y="74"/>
                  </a:cubicBezTo>
                  <a:cubicBezTo>
                    <a:pt x="31" y="75"/>
                    <a:pt x="32" y="75"/>
                    <a:pt x="33" y="76"/>
                  </a:cubicBezTo>
                  <a:cubicBezTo>
                    <a:pt x="35" y="78"/>
                    <a:pt x="38" y="80"/>
                    <a:pt x="40" y="83"/>
                  </a:cubicBezTo>
                  <a:cubicBezTo>
                    <a:pt x="45" y="87"/>
                    <a:pt x="49" y="92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lose/>
                  <a:moveTo>
                    <a:pt x="44" y="100"/>
                  </a:moveTo>
                  <a:cubicBezTo>
                    <a:pt x="42" y="96"/>
                    <a:pt x="39" y="94"/>
                    <a:pt x="36" y="91"/>
                  </a:cubicBezTo>
                  <a:cubicBezTo>
                    <a:pt x="36" y="91"/>
                    <a:pt x="35" y="90"/>
                    <a:pt x="34" y="90"/>
                  </a:cubicBezTo>
                  <a:cubicBezTo>
                    <a:pt x="36" y="91"/>
                    <a:pt x="38" y="92"/>
                    <a:pt x="39" y="93"/>
                  </a:cubicBezTo>
                  <a:cubicBezTo>
                    <a:pt x="41" y="95"/>
                    <a:pt x="44" y="97"/>
                    <a:pt x="46" y="99"/>
                  </a:cubicBezTo>
                  <a:cubicBezTo>
                    <a:pt x="45" y="99"/>
                    <a:pt x="45" y="99"/>
                    <a:pt x="44" y="100"/>
                  </a:cubicBezTo>
                  <a:close/>
                  <a:moveTo>
                    <a:pt x="59" y="94"/>
                  </a:moveTo>
                  <a:cubicBezTo>
                    <a:pt x="57" y="92"/>
                    <a:pt x="55" y="91"/>
                    <a:pt x="53" y="89"/>
                  </a:cubicBezTo>
                  <a:cubicBezTo>
                    <a:pt x="50" y="86"/>
                    <a:pt x="47" y="83"/>
                    <a:pt x="44" y="80"/>
                  </a:cubicBezTo>
                  <a:cubicBezTo>
                    <a:pt x="41" y="75"/>
                    <a:pt x="37" y="71"/>
                    <a:pt x="32" y="68"/>
                  </a:cubicBezTo>
                  <a:cubicBezTo>
                    <a:pt x="36" y="70"/>
                    <a:pt x="39" y="73"/>
                    <a:pt x="42" y="76"/>
                  </a:cubicBezTo>
                  <a:cubicBezTo>
                    <a:pt x="48" y="83"/>
                    <a:pt x="56" y="87"/>
                    <a:pt x="61" y="94"/>
                  </a:cubicBezTo>
                  <a:cubicBezTo>
                    <a:pt x="61" y="94"/>
                    <a:pt x="60" y="94"/>
                    <a:pt x="59" y="94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4"/>
                    <a:pt x="35" y="74"/>
                  </a:cubicBezTo>
                  <a:cubicBezTo>
                    <a:pt x="34" y="73"/>
                    <a:pt x="32" y="72"/>
                    <a:pt x="31" y="71"/>
                  </a:cubicBezTo>
                  <a:cubicBezTo>
                    <a:pt x="31" y="70"/>
                    <a:pt x="25" y="65"/>
                    <a:pt x="28" y="68"/>
                  </a:cubicBezTo>
                  <a:cubicBezTo>
                    <a:pt x="31" y="70"/>
                    <a:pt x="33" y="72"/>
                    <a:pt x="35" y="75"/>
                  </a:cubicBezTo>
                  <a:close/>
                  <a:moveTo>
                    <a:pt x="33" y="80"/>
                  </a:moveTo>
                  <a:cubicBezTo>
                    <a:pt x="35" y="81"/>
                    <a:pt x="37" y="83"/>
                    <a:pt x="39" y="85"/>
                  </a:cubicBezTo>
                  <a:cubicBezTo>
                    <a:pt x="43" y="89"/>
                    <a:pt x="47" y="93"/>
                    <a:pt x="50" y="97"/>
                  </a:cubicBezTo>
                  <a:cubicBezTo>
                    <a:pt x="50" y="97"/>
                    <a:pt x="49" y="97"/>
                    <a:pt x="49" y="97"/>
                  </a:cubicBezTo>
                  <a:cubicBezTo>
                    <a:pt x="46" y="90"/>
                    <a:pt x="38" y="87"/>
                    <a:pt x="33" y="81"/>
                  </a:cubicBezTo>
                  <a:cubicBezTo>
                    <a:pt x="32" y="81"/>
                    <a:pt x="31" y="80"/>
                    <a:pt x="31" y="79"/>
                  </a:cubicBezTo>
                  <a:cubicBezTo>
                    <a:pt x="31" y="79"/>
                    <a:pt x="31" y="78"/>
                    <a:pt x="31" y="78"/>
                  </a:cubicBezTo>
                  <a:cubicBezTo>
                    <a:pt x="31" y="78"/>
                    <a:pt x="32" y="79"/>
                    <a:pt x="33" y="80"/>
                  </a:cubicBezTo>
                  <a:close/>
                  <a:moveTo>
                    <a:pt x="48" y="98"/>
                  </a:moveTo>
                  <a:cubicBezTo>
                    <a:pt x="47" y="98"/>
                    <a:pt x="47" y="98"/>
                    <a:pt x="47" y="98"/>
                  </a:cubicBezTo>
                  <a:cubicBezTo>
                    <a:pt x="45" y="95"/>
                    <a:pt x="42" y="93"/>
                    <a:pt x="40" y="90"/>
                  </a:cubicBezTo>
                  <a:cubicBezTo>
                    <a:pt x="38" y="89"/>
                    <a:pt x="36" y="87"/>
                    <a:pt x="35" y="86"/>
                  </a:cubicBezTo>
                  <a:cubicBezTo>
                    <a:pt x="34" y="85"/>
                    <a:pt x="33" y="84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8" y="86"/>
                    <a:pt x="42" y="93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1"/>
                    <a:pt x="42" y="95"/>
                    <a:pt x="41" y="94"/>
                  </a:cubicBezTo>
                  <a:cubicBezTo>
                    <a:pt x="39" y="92"/>
                    <a:pt x="36" y="90"/>
                    <a:pt x="33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7"/>
                    <a:pt x="33" y="86"/>
                    <a:pt x="32" y="85"/>
                  </a:cubicBezTo>
                  <a:cubicBezTo>
                    <a:pt x="36" y="88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99"/>
                    <a:pt x="43" y="100"/>
                  </a:cubicBezTo>
                  <a:cubicBezTo>
                    <a:pt x="42" y="101"/>
                    <a:pt x="41" y="101"/>
                    <a:pt x="41" y="102"/>
                  </a:cubicBezTo>
                  <a:cubicBezTo>
                    <a:pt x="39" y="100"/>
                    <a:pt x="38" y="99"/>
                    <a:pt x="37" y="97"/>
                  </a:cubicBezTo>
                  <a:close/>
                  <a:moveTo>
                    <a:pt x="55" y="85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1"/>
                    <a:pt x="39" y="69"/>
                    <a:pt x="37" y="66"/>
                  </a:cubicBezTo>
                  <a:cubicBezTo>
                    <a:pt x="38" y="67"/>
                    <a:pt x="38" y="67"/>
                    <a:pt x="39" y="67"/>
                  </a:cubicBezTo>
                  <a:cubicBezTo>
                    <a:pt x="46" y="73"/>
                    <a:pt x="53" y="80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89"/>
                    <a:pt x="61" y="91"/>
                    <a:pt x="62" y="94"/>
                  </a:cubicBezTo>
                  <a:cubicBezTo>
                    <a:pt x="60" y="90"/>
                    <a:pt x="58" y="88"/>
                    <a:pt x="55" y="85"/>
                  </a:cubicBezTo>
                  <a:close/>
                  <a:moveTo>
                    <a:pt x="43" y="67"/>
                  </a:moveTo>
                  <a:cubicBezTo>
                    <a:pt x="40" y="64"/>
                    <a:pt x="37" y="60"/>
                    <a:pt x="34" y="57"/>
                  </a:cubicBezTo>
                  <a:cubicBezTo>
                    <a:pt x="31" y="54"/>
                    <a:pt x="27" y="51"/>
                    <a:pt x="24" y="47"/>
                  </a:cubicBezTo>
                  <a:cubicBezTo>
                    <a:pt x="23" y="46"/>
                    <a:pt x="21" y="44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49"/>
                    <a:pt x="30" y="53"/>
                    <a:pt x="34" y="56"/>
                  </a:cubicBezTo>
                  <a:cubicBezTo>
                    <a:pt x="41" y="63"/>
                    <a:pt x="48" y="70"/>
                    <a:pt x="56" y="76"/>
                  </a:cubicBezTo>
                  <a:cubicBezTo>
                    <a:pt x="56" y="77"/>
                    <a:pt x="56" y="76"/>
                    <a:pt x="57" y="76"/>
                  </a:cubicBezTo>
                  <a:cubicBezTo>
                    <a:pt x="58" y="79"/>
                    <a:pt x="59" y="82"/>
                    <a:pt x="60" y="85"/>
                  </a:cubicBezTo>
                  <a:cubicBezTo>
                    <a:pt x="55" y="79"/>
                    <a:pt x="49" y="73"/>
                    <a:pt x="43" y="67"/>
                  </a:cubicBezTo>
                  <a:close/>
                  <a:moveTo>
                    <a:pt x="21" y="39"/>
                  </a:moveTo>
                  <a:cubicBezTo>
                    <a:pt x="20" y="37"/>
                    <a:pt x="19" y="36"/>
                    <a:pt x="17" y="35"/>
                  </a:cubicBezTo>
                  <a:cubicBezTo>
                    <a:pt x="19" y="37"/>
                    <a:pt x="21" y="38"/>
                    <a:pt x="23" y="40"/>
                  </a:cubicBezTo>
                  <a:cubicBezTo>
                    <a:pt x="26" y="43"/>
                    <a:pt x="29" y="47"/>
                    <a:pt x="33" y="50"/>
                  </a:cubicBezTo>
                  <a:cubicBezTo>
                    <a:pt x="40" y="57"/>
                    <a:pt x="47" y="63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2"/>
                    <a:pt x="32" y="51"/>
                    <a:pt x="21" y="39"/>
                  </a:cubicBezTo>
                  <a:close/>
                  <a:moveTo>
                    <a:pt x="45" y="58"/>
                  </a:moveTo>
                  <a:cubicBezTo>
                    <a:pt x="41" y="54"/>
                    <a:pt x="38" y="50"/>
                    <a:pt x="34" y="46"/>
                  </a:cubicBezTo>
                  <a:cubicBezTo>
                    <a:pt x="31" y="41"/>
                    <a:pt x="27" y="38"/>
                    <a:pt x="22" y="34"/>
                  </a:cubicBezTo>
                  <a:cubicBezTo>
                    <a:pt x="18" y="31"/>
                    <a:pt x="15" y="26"/>
                    <a:pt x="11" y="22"/>
                  </a:cubicBezTo>
                  <a:cubicBezTo>
                    <a:pt x="12" y="20"/>
                    <a:pt x="12" y="19"/>
                    <a:pt x="13" y="17"/>
                  </a:cubicBezTo>
                  <a:cubicBezTo>
                    <a:pt x="17" y="23"/>
                    <a:pt x="23" y="27"/>
                    <a:pt x="28" y="33"/>
                  </a:cubicBezTo>
                  <a:cubicBezTo>
                    <a:pt x="34" y="39"/>
                    <a:pt x="41" y="46"/>
                    <a:pt x="47" y="54"/>
                  </a:cubicBezTo>
                  <a:cubicBezTo>
                    <a:pt x="47" y="55"/>
                    <a:pt x="48" y="55"/>
                    <a:pt x="49" y="56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1"/>
                    <a:pt x="41" y="50"/>
                  </a:cubicBezTo>
                  <a:cubicBezTo>
                    <a:pt x="38" y="47"/>
                    <a:pt x="36" y="45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0" y="37"/>
                    <a:pt x="26" y="33"/>
                    <a:pt x="21" y="29"/>
                  </a:cubicBezTo>
                  <a:cubicBezTo>
                    <a:pt x="19" y="26"/>
                    <a:pt x="16" y="23"/>
                    <a:pt x="13" y="19"/>
                  </a:cubicBezTo>
                  <a:cubicBezTo>
                    <a:pt x="13" y="19"/>
                    <a:pt x="12" y="19"/>
                    <a:pt x="12" y="20"/>
                  </a:cubicBez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4" y="22"/>
                    <a:pt x="14" y="22"/>
                  </a:cubicBezTo>
                  <a:cubicBezTo>
                    <a:pt x="16" y="24"/>
                    <a:pt x="17" y="26"/>
                    <a:pt x="19" y="27"/>
                  </a:cubicBezTo>
                  <a:cubicBezTo>
                    <a:pt x="20" y="28"/>
                    <a:pt x="21" y="30"/>
                    <a:pt x="22" y="31"/>
                  </a:cubicBezTo>
                  <a:cubicBezTo>
                    <a:pt x="25" y="34"/>
                    <a:pt x="29" y="38"/>
                    <a:pt x="32" y="41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9" y="49"/>
                    <a:pt x="45" y="57"/>
                    <a:pt x="52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3" y="65"/>
                    <a:pt x="53" y="67"/>
                    <a:pt x="54" y="69"/>
                  </a:cubicBezTo>
                  <a:cubicBezTo>
                    <a:pt x="52" y="65"/>
                    <a:pt x="49" y="62"/>
                    <a:pt x="45" y="58"/>
                  </a:cubicBezTo>
                  <a:close/>
                  <a:moveTo>
                    <a:pt x="15" y="12"/>
                  </a:moveTo>
                  <a:cubicBezTo>
                    <a:pt x="21" y="19"/>
                    <a:pt x="27" y="25"/>
                    <a:pt x="33" y="31"/>
                  </a:cubicBezTo>
                  <a:cubicBezTo>
                    <a:pt x="36" y="34"/>
                    <a:pt x="39" y="37"/>
                    <a:pt x="42" y="40"/>
                  </a:cubicBezTo>
                  <a:cubicBezTo>
                    <a:pt x="42" y="40"/>
                    <a:pt x="42" y="41"/>
                    <a:pt x="42" y="41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0" y="39"/>
                    <a:pt x="39" y="37"/>
                    <a:pt x="37" y="35"/>
                  </a:cubicBezTo>
                  <a:cubicBezTo>
                    <a:pt x="31" y="29"/>
                    <a:pt x="24" y="23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6"/>
                    <a:pt x="16" y="16"/>
                    <a:pt x="15" y="16"/>
                  </a:cubicBezTo>
                  <a:cubicBezTo>
                    <a:pt x="15" y="15"/>
                    <a:pt x="15" y="16"/>
                    <a:pt x="15" y="16"/>
                  </a:cubicBezTo>
                  <a:cubicBezTo>
                    <a:pt x="18" y="20"/>
                    <a:pt x="22" y="23"/>
                    <a:pt x="25" y="27"/>
                  </a:cubicBezTo>
                  <a:cubicBezTo>
                    <a:pt x="22" y="23"/>
                    <a:pt x="18" y="20"/>
                    <a:pt x="13" y="16"/>
                  </a:cubicBezTo>
                  <a:cubicBezTo>
                    <a:pt x="14" y="15"/>
                    <a:pt x="14" y="14"/>
                    <a:pt x="15" y="12"/>
                  </a:cubicBezTo>
                  <a:close/>
                  <a:moveTo>
                    <a:pt x="16" y="10"/>
                  </a:moveTo>
                  <a:cubicBezTo>
                    <a:pt x="20" y="14"/>
                    <a:pt x="24" y="19"/>
                    <a:pt x="28" y="23"/>
                  </a:cubicBezTo>
                  <a:cubicBezTo>
                    <a:pt x="31" y="26"/>
                    <a:pt x="33" y="29"/>
                    <a:pt x="36" y="31"/>
                  </a:cubicBezTo>
                  <a:cubicBezTo>
                    <a:pt x="38" y="32"/>
                    <a:pt x="39" y="33"/>
                    <a:pt x="41" y="35"/>
                  </a:cubicBezTo>
                  <a:cubicBezTo>
                    <a:pt x="46" y="40"/>
                    <a:pt x="39" y="35"/>
                    <a:pt x="37" y="34"/>
                  </a:cubicBezTo>
                  <a:cubicBezTo>
                    <a:pt x="36" y="33"/>
                    <a:pt x="35" y="32"/>
                    <a:pt x="34" y="31"/>
                  </a:cubicBezTo>
                  <a:cubicBezTo>
                    <a:pt x="33" y="30"/>
                    <a:pt x="32" y="29"/>
                    <a:pt x="31" y="28"/>
                  </a:cubicBezTo>
                  <a:cubicBezTo>
                    <a:pt x="26" y="22"/>
                    <a:pt x="21" y="16"/>
                    <a:pt x="15" y="11"/>
                  </a:cubicBezTo>
                  <a:cubicBezTo>
                    <a:pt x="16" y="11"/>
                    <a:pt x="16" y="10"/>
                    <a:pt x="16" y="10"/>
                  </a:cubicBezTo>
                  <a:close/>
                  <a:moveTo>
                    <a:pt x="27" y="24"/>
                  </a:moveTo>
                  <a:cubicBezTo>
                    <a:pt x="23" y="21"/>
                    <a:pt x="20" y="18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19" y="16"/>
                    <a:pt x="21" y="18"/>
                    <a:pt x="23" y="20"/>
                  </a:cubicBezTo>
                  <a:cubicBezTo>
                    <a:pt x="24" y="21"/>
                    <a:pt x="25" y="22"/>
                    <a:pt x="27" y="24"/>
                  </a:cubicBezTo>
                  <a:close/>
                  <a:moveTo>
                    <a:pt x="41" y="51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59"/>
                    <a:pt x="51" y="60"/>
                    <a:pt x="52" y="62"/>
                  </a:cubicBezTo>
                  <a:cubicBezTo>
                    <a:pt x="48" y="58"/>
                    <a:pt x="45" y="55"/>
                    <a:pt x="41" y="51"/>
                  </a:cubicBezTo>
                  <a:close/>
                  <a:moveTo>
                    <a:pt x="29" y="30"/>
                  </a:moveTo>
                  <a:cubicBezTo>
                    <a:pt x="30" y="31"/>
                    <a:pt x="30" y="32"/>
                    <a:pt x="31" y="33"/>
                  </a:cubicBezTo>
                  <a:cubicBezTo>
                    <a:pt x="34" y="36"/>
                    <a:pt x="37" y="39"/>
                    <a:pt x="40" y="41"/>
                  </a:cubicBezTo>
                  <a:cubicBezTo>
                    <a:pt x="40" y="42"/>
                    <a:pt x="40" y="42"/>
                    <a:pt x="41" y="42"/>
                  </a:cubicBezTo>
                  <a:cubicBezTo>
                    <a:pt x="39" y="41"/>
                    <a:pt x="38" y="40"/>
                    <a:pt x="37" y="39"/>
                  </a:cubicBezTo>
                  <a:cubicBezTo>
                    <a:pt x="34" y="37"/>
                    <a:pt x="32" y="34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lose/>
                  <a:moveTo>
                    <a:pt x="39" y="36"/>
                  </a:moveTo>
                  <a:cubicBezTo>
                    <a:pt x="41" y="37"/>
                    <a:pt x="42" y="38"/>
                    <a:pt x="44" y="39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40"/>
                    <a:pt x="45" y="41"/>
                    <a:pt x="45" y="42"/>
                  </a:cubicBezTo>
                  <a:cubicBezTo>
                    <a:pt x="43" y="40"/>
                    <a:pt x="41" y="38"/>
                    <a:pt x="39" y="36"/>
                  </a:cubicBezTo>
                  <a:close/>
                  <a:moveTo>
                    <a:pt x="48" y="26"/>
                  </a:moveTo>
                  <a:cubicBezTo>
                    <a:pt x="44" y="22"/>
                    <a:pt x="40" y="18"/>
                    <a:pt x="36" y="15"/>
                  </a:cubicBezTo>
                  <a:cubicBezTo>
                    <a:pt x="37" y="15"/>
                    <a:pt x="39" y="16"/>
                    <a:pt x="40" y="17"/>
                  </a:cubicBezTo>
                  <a:cubicBezTo>
                    <a:pt x="44" y="20"/>
                    <a:pt x="47" y="23"/>
                    <a:pt x="51" y="25"/>
                  </a:cubicBezTo>
                  <a:cubicBezTo>
                    <a:pt x="50" y="25"/>
                    <a:pt x="49" y="26"/>
                    <a:pt x="48" y="26"/>
                  </a:cubicBezTo>
                  <a:close/>
                  <a:moveTo>
                    <a:pt x="44" y="27"/>
                  </a:moveTo>
                  <a:cubicBezTo>
                    <a:pt x="42" y="23"/>
                    <a:pt x="38" y="20"/>
                    <a:pt x="34" y="17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3"/>
                    <a:pt x="32" y="15"/>
                    <a:pt x="35" y="17"/>
                  </a:cubicBezTo>
                  <a:cubicBezTo>
                    <a:pt x="40" y="19"/>
                    <a:pt x="43" y="24"/>
                    <a:pt x="47" y="26"/>
                  </a:cubicBezTo>
                  <a:cubicBezTo>
                    <a:pt x="46" y="27"/>
                    <a:pt x="45" y="27"/>
                    <a:pt x="44" y="27"/>
                  </a:cubicBezTo>
                  <a:close/>
                  <a:moveTo>
                    <a:pt x="42" y="28"/>
                  </a:moveTo>
                  <a:cubicBezTo>
                    <a:pt x="40" y="26"/>
                    <a:pt x="38" y="24"/>
                    <a:pt x="36" y="23"/>
                  </a:cubicBezTo>
                  <a:cubicBezTo>
                    <a:pt x="39" y="24"/>
                    <a:pt x="41" y="26"/>
                    <a:pt x="43" y="27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41" y="29"/>
                  </a:moveTo>
                  <a:cubicBezTo>
                    <a:pt x="41" y="29"/>
                    <a:pt x="41" y="29"/>
                    <a:pt x="41" y="30"/>
                  </a:cubicBezTo>
                  <a:cubicBezTo>
                    <a:pt x="41" y="30"/>
                    <a:pt x="41" y="31"/>
                    <a:pt x="41" y="31"/>
                  </a:cubicBezTo>
                  <a:cubicBezTo>
                    <a:pt x="39" y="29"/>
                    <a:pt x="36" y="26"/>
                    <a:pt x="34" y="24"/>
                  </a:cubicBezTo>
                  <a:cubicBezTo>
                    <a:pt x="30" y="20"/>
                    <a:pt x="26" y="16"/>
                    <a:pt x="22" y="12"/>
                  </a:cubicBezTo>
                  <a:cubicBezTo>
                    <a:pt x="23" y="13"/>
                    <a:pt x="23" y="13"/>
                    <a:pt x="24" y="14"/>
                  </a:cubicBezTo>
                  <a:cubicBezTo>
                    <a:pt x="26" y="16"/>
                    <a:pt x="27" y="18"/>
                    <a:pt x="29" y="20"/>
                  </a:cubicBezTo>
                  <a:cubicBezTo>
                    <a:pt x="33" y="23"/>
                    <a:pt x="37" y="26"/>
                    <a:pt x="41" y="29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5"/>
                  </a:cubicBezTo>
                  <a:cubicBezTo>
                    <a:pt x="48" y="23"/>
                    <a:pt x="45" y="21"/>
                    <a:pt x="41" y="18"/>
                  </a:cubicBezTo>
                  <a:cubicBezTo>
                    <a:pt x="39" y="15"/>
                    <a:pt x="35" y="13"/>
                    <a:pt x="32" y="11"/>
                  </a:cubicBezTo>
                  <a:cubicBezTo>
                    <a:pt x="31" y="11"/>
                    <a:pt x="31" y="10"/>
                    <a:pt x="30" y="10"/>
                  </a:cubicBezTo>
                  <a:cubicBezTo>
                    <a:pt x="38" y="15"/>
                    <a:pt x="45" y="20"/>
                    <a:pt x="53" y="25"/>
                  </a:cubicBezTo>
                  <a:close/>
                  <a:moveTo>
                    <a:pt x="19" y="3"/>
                  </a:moveTo>
                  <a:cubicBezTo>
                    <a:pt x="20" y="4"/>
                    <a:pt x="21" y="4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5" y="7"/>
                    <a:pt x="28" y="9"/>
                    <a:pt x="31" y="11"/>
                  </a:cubicBezTo>
                  <a:cubicBezTo>
                    <a:pt x="33" y="13"/>
                    <a:pt x="36" y="16"/>
                    <a:pt x="39" y="18"/>
                  </a:cubicBezTo>
                  <a:cubicBezTo>
                    <a:pt x="41" y="20"/>
                    <a:pt x="44" y="23"/>
                    <a:pt x="47" y="25"/>
                  </a:cubicBezTo>
                  <a:cubicBezTo>
                    <a:pt x="46" y="25"/>
                    <a:pt x="44" y="24"/>
                    <a:pt x="43" y="23"/>
                  </a:cubicBezTo>
                  <a:cubicBezTo>
                    <a:pt x="42" y="22"/>
                    <a:pt x="41" y="20"/>
                    <a:pt x="39" y="19"/>
                  </a:cubicBezTo>
                  <a:cubicBezTo>
                    <a:pt x="37" y="17"/>
                    <a:pt x="34" y="15"/>
                    <a:pt x="31" y="14"/>
                  </a:cubicBezTo>
                  <a:cubicBezTo>
                    <a:pt x="28" y="11"/>
                    <a:pt x="25" y="9"/>
                    <a:pt x="22" y="6"/>
                  </a:cubicBezTo>
                  <a:cubicBezTo>
                    <a:pt x="22" y="6"/>
                    <a:pt x="22" y="5"/>
                    <a:pt x="21" y="5"/>
                  </a:cubicBezTo>
                  <a:cubicBezTo>
                    <a:pt x="21" y="5"/>
                    <a:pt x="21" y="5"/>
                    <a:pt x="20" y="4"/>
                  </a:cubicBezTo>
                  <a:cubicBezTo>
                    <a:pt x="20" y="4"/>
                    <a:pt x="19" y="4"/>
                    <a:pt x="20" y="5"/>
                  </a:cubicBezTo>
                  <a:cubicBezTo>
                    <a:pt x="23" y="8"/>
                    <a:pt x="27" y="12"/>
                    <a:pt x="31" y="15"/>
                  </a:cubicBezTo>
                  <a:cubicBezTo>
                    <a:pt x="35" y="19"/>
                    <a:pt x="39" y="21"/>
                    <a:pt x="42" y="26"/>
                  </a:cubicBezTo>
                  <a:cubicBezTo>
                    <a:pt x="43" y="27"/>
                    <a:pt x="44" y="27"/>
                    <a:pt x="43" y="27"/>
                  </a:cubicBezTo>
                  <a:cubicBezTo>
                    <a:pt x="41" y="25"/>
                    <a:pt x="39" y="24"/>
                    <a:pt x="38" y="23"/>
                  </a:cubicBezTo>
                  <a:cubicBezTo>
                    <a:pt x="35" y="21"/>
                    <a:pt x="33" y="19"/>
                    <a:pt x="31" y="17"/>
                  </a:cubicBezTo>
                  <a:cubicBezTo>
                    <a:pt x="28" y="14"/>
                    <a:pt x="24" y="11"/>
                    <a:pt x="21" y="8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6"/>
                    <a:pt x="19" y="6"/>
                    <a:pt x="19" y="5"/>
                  </a:cubicBezTo>
                  <a:cubicBezTo>
                    <a:pt x="19" y="5"/>
                    <a:pt x="18" y="6"/>
                    <a:pt x="19" y="6"/>
                  </a:cubicBezTo>
                  <a:cubicBezTo>
                    <a:pt x="22" y="10"/>
                    <a:pt x="24" y="14"/>
                    <a:pt x="28" y="17"/>
                  </a:cubicBezTo>
                  <a:cubicBezTo>
                    <a:pt x="32" y="20"/>
                    <a:pt x="36" y="23"/>
                    <a:pt x="40" y="27"/>
                  </a:cubicBezTo>
                  <a:cubicBezTo>
                    <a:pt x="40" y="27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7"/>
                    <a:pt x="38" y="26"/>
                    <a:pt x="36" y="24"/>
                  </a:cubicBezTo>
                  <a:cubicBezTo>
                    <a:pt x="34" y="23"/>
                    <a:pt x="32" y="21"/>
                    <a:pt x="30" y="19"/>
                  </a:cubicBezTo>
                  <a:cubicBezTo>
                    <a:pt x="26" y="16"/>
                    <a:pt x="23" y="11"/>
                    <a:pt x="19" y="8"/>
                  </a:cubicBezTo>
                  <a:cubicBezTo>
                    <a:pt x="19" y="8"/>
                    <a:pt x="18" y="8"/>
                    <a:pt x="19" y="8"/>
                  </a:cubicBezTo>
                  <a:cubicBezTo>
                    <a:pt x="24" y="15"/>
                    <a:pt x="29" y="21"/>
                    <a:pt x="36" y="26"/>
                  </a:cubicBezTo>
                  <a:cubicBezTo>
                    <a:pt x="37" y="28"/>
                    <a:pt x="39" y="29"/>
                    <a:pt x="40" y="31"/>
                  </a:cubicBezTo>
                  <a:cubicBezTo>
                    <a:pt x="44" y="35"/>
                    <a:pt x="40" y="31"/>
                    <a:pt x="39" y="31"/>
                  </a:cubicBezTo>
                  <a:cubicBezTo>
                    <a:pt x="36" y="28"/>
                    <a:pt x="32" y="26"/>
                    <a:pt x="29" y="23"/>
                  </a:cubicBezTo>
                  <a:cubicBezTo>
                    <a:pt x="25" y="18"/>
                    <a:pt x="21" y="13"/>
                    <a:pt x="17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7"/>
                    <a:pt x="18" y="5"/>
                    <a:pt x="19" y="3"/>
                  </a:cubicBezTo>
                  <a:close/>
                  <a:moveTo>
                    <a:pt x="33" y="20"/>
                  </a:moveTo>
                  <a:cubicBezTo>
                    <a:pt x="31" y="18"/>
                    <a:pt x="29" y="17"/>
                    <a:pt x="28" y="15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8"/>
                    <a:pt x="32" y="19"/>
                    <a:pt x="3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119"/>
            <p:cNvSpPr>
              <a:spLocks noEditPoints="1"/>
            </p:cNvSpPr>
            <p:nvPr/>
          </p:nvSpPr>
          <p:spPr bwMode="auto">
            <a:xfrm>
              <a:off x="9315450" y="4978400"/>
              <a:ext cx="247650" cy="420688"/>
            </a:xfrm>
            <a:custGeom>
              <a:avLst/>
              <a:gdLst>
                <a:gd name="T0" fmla="*/ 0 w 66"/>
                <a:gd name="T1" fmla="*/ 43 h 112"/>
                <a:gd name="T2" fmla="*/ 64 w 66"/>
                <a:gd name="T3" fmla="*/ 98 h 112"/>
                <a:gd name="T4" fmla="*/ 33 w 66"/>
                <a:gd name="T5" fmla="*/ 27 h 112"/>
                <a:gd name="T6" fmla="*/ 29 w 66"/>
                <a:gd name="T7" fmla="*/ 29 h 112"/>
                <a:gd name="T8" fmla="*/ 20 w 66"/>
                <a:gd name="T9" fmla="*/ 24 h 112"/>
                <a:gd name="T10" fmla="*/ 38 w 66"/>
                <a:gd name="T11" fmla="*/ 104 h 112"/>
                <a:gd name="T12" fmla="*/ 36 w 66"/>
                <a:gd name="T13" fmla="*/ 96 h 112"/>
                <a:gd name="T14" fmla="*/ 47 w 66"/>
                <a:gd name="T15" fmla="*/ 96 h 112"/>
                <a:gd name="T16" fmla="*/ 49 w 66"/>
                <a:gd name="T17" fmla="*/ 95 h 112"/>
                <a:gd name="T18" fmla="*/ 43 w 66"/>
                <a:gd name="T19" fmla="*/ 85 h 112"/>
                <a:gd name="T20" fmla="*/ 55 w 66"/>
                <a:gd name="T21" fmla="*/ 92 h 112"/>
                <a:gd name="T22" fmla="*/ 32 w 66"/>
                <a:gd name="T23" fmla="*/ 62 h 112"/>
                <a:gd name="T24" fmla="*/ 23 w 66"/>
                <a:gd name="T25" fmla="*/ 54 h 112"/>
                <a:gd name="T26" fmla="*/ 44 w 66"/>
                <a:gd name="T27" fmla="*/ 72 h 112"/>
                <a:gd name="T28" fmla="*/ 10 w 66"/>
                <a:gd name="T29" fmla="*/ 26 h 112"/>
                <a:gd name="T30" fmla="*/ 13 w 66"/>
                <a:gd name="T31" fmla="*/ 37 h 112"/>
                <a:gd name="T32" fmla="*/ 5 w 66"/>
                <a:gd name="T33" fmla="*/ 39 h 112"/>
                <a:gd name="T34" fmla="*/ 38 w 66"/>
                <a:gd name="T35" fmla="*/ 60 h 112"/>
                <a:gd name="T36" fmla="*/ 17 w 66"/>
                <a:gd name="T37" fmla="*/ 38 h 112"/>
                <a:gd name="T38" fmla="*/ 17 w 66"/>
                <a:gd name="T39" fmla="*/ 34 h 112"/>
                <a:gd name="T40" fmla="*/ 18 w 66"/>
                <a:gd name="T41" fmla="*/ 32 h 112"/>
                <a:gd name="T42" fmla="*/ 16 w 66"/>
                <a:gd name="T43" fmla="*/ 35 h 112"/>
                <a:gd name="T44" fmla="*/ 14 w 66"/>
                <a:gd name="T45" fmla="*/ 38 h 112"/>
                <a:gd name="T46" fmla="*/ 4 w 66"/>
                <a:gd name="T47" fmla="*/ 41 h 112"/>
                <a:gd name="T48" fmla="*/ 57 w 66"/>
                <a:gd name="T49" fmla="*/ 95 h 112"/>
                <a:gd name="T50" fmla="*/ 51 w 66"/>
                <a:gd name="T51" fmla="*/ 97 h 112"/>
                <a:gd name="T52" fmla="*/ 59 w 66"/>
                <a:gd name="T53" fmla="*/ 95 h 112"/>
                <a:gd name="T54" fmla="*/ 35 w 66"/>
                <a:gd name="T55" fmla="*/ 75 h 112"/>
                <a:gd name="T56" fmla="*/ 50 w 66"/>
                <a:gd name="T57" fmla="*/ 97 h 112"/>
                <a:gd name="T58" fmla="*/ 47 w 66"/>
                <a:gd name="T59" fmla="*/ 99 h 112"/>
                <a:gd name="T60" fmla="*/ 41 w 66"/>
                <a:gd name="T61" fmla="*/ 95 h 112"/>
                <a:gd name="T62" fmla="*/ 41 w 66"/>
                <a:gd name="T63" fmla="*/ 103 h 112"/>
                <a:gd name="T64" fmla="*/ 60 w 66"/>
                <a:gd name="T65" fmla="*/ 87 h 112"/>
                <a:gd name="T66" fmla="*/ 23 w 66"/>
                <a:gd name="T67" fmla="*/ 46 h 112"/>
                <a:gd name="T68" fmla="*/ 17 w 66"/>
                <a:gd name="T69" fmla="*/ 36 h 112"/>
                <a:gd name="T70" fmla="*/ 45 w 66"/>
                <a:gd name="T71" fmla="*/ 59 h 112"/>
                <a:gd name="T72" fmla="*/ 49 w 66"/>
                <a:gd name="T73" fmla="*/ 57 h 112"/>
                <a:gd name="T74" fmla="*/ 12 w 66"/>
                <a:gd name="T75" fmla="*/ 20 h 112"/>
                <a:gd name="T76" fmla="*/ 52 w 66"/>
                <a:gd name="T77" fmla="*/ 64 h 112"/>
                <a:gd name="T78" fmla="*/ 43 w 66"/>
                <a:gd name="T79" fmla="*/ 41 h 112"/>
                <a:gd name="T80" fmla="*/ 25 w 66"/>
                <a:gd name="T81" fmla="*/ 28 h 112"/>
                <a:gd name="T82" fmla="*/ 37 w 66"/>
                <a:gd name="T83" fmla="*/ 34 h 112"/>
                <a:gd name="T84" fmla="*/ 17 w 66"/>
                <a:gd name="T85" fmla="*/ 15 h 112"/>
                <a:gd name="T86" fmla="*/ 52 w 66"/>
                <a:gd name="T87" fmla="*/ 62 h 112"/>
                <a:gd name="T88" fmla="*/ 29 w 66"/>
                <a:gd name="T89" fmla="*/ 32 h 112"/>
                <a:gd name="T90" fmla="*/ 48 w 66"/>
                <a:gd name="T91" fmla="*/ 27 h 112"/>
                <a:gd name="T92" fmla="*/ 28 w 66"/>
                <a:gd name="T93" fmla="*/ 12 h 112"/>
                <a:gd name="T94" fmla="*/ 43 w 66"/>
                <a:gd name="T95" fmla="*/ 28 h 112"/>
                <a:gd name="T96" fmla="*/ 22 w 66"/>
                <a:gd name="T97" fmla="*/ 13 h 112"/>
                <a:gd name="T98" fmla="*/ 32 w 66"/>
                <a:gd name="T99" fmla="*/ 12 h 112"/>
                <a:gd name="T100" fmla="*/ 39 w 66"/>
                <a:gd name="T101" fmla="*/ 19 h 112"/>
                <a:gd name="T102" fmla="*/ 20 w 66"/>
                <a:gd name="T103" fmla="*/ 5 h 112"/>
                <a:gd name="T104" fmla="*/ 21 w 66"/>
                <a:gd name="T105" fmla="*/ 8 h 112"/>
                <a:gd name="T106" fmla="*/ 41 w 66"/>
                <a:gd name="T107" fmla="*/ 29 h 112"/>
                <a:gd name="T108" fmla="*/ 39 w 66"/>
                <a:gd name="T109" fmla="*/ 31 h 112"/>
                <a:gd name="T110" fmla="*/ 31 w 66"/>
                <a:gd name="T111" fmla="*/ 1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" h="112">
                  <a:moveTo>
                    <a:pt x="57" y="25"/>
                  </a:moveTo>
                  <a:cubicBezTo>
                    <a:pt x="57" y="25"/>
                    <a:pt x="57" y="24"/>
                    <a:pt x="56" y="24"/>
                  </a:cubicBezTo>
                  <a:cubicBezTo>
                    <a:pt x="44" y="17"/>
                    <a:pt x="32" y="8"/>
                    <a:pt x="20" y="1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3" y="8"/>
                    <a:pt x="11" y="16"/>
                    <a:pt x="8" y="23"/>
                  </a:cubicBezTo>
                  <a:cubicBezTo>
                    <a:pt x="5" y="30"/>
                    <a:pt x="2" y="36"/>
                    <a:pt x="0" y="4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1" y="46"/>
                    <a:pt x="2" y="45"/>
                  </a:cubicBezTo>
                  <a:cubicBezTo>
                    <a:pt x="6" y="43"/>
                    <a:pt x="12" y="43"/>
                    <a:pt x="16" y="42"/>
                  </a:cubicBezTo>
                  <a:cubicBezTo>
                    <a:pt x="23" y="64"/>
                    <a:pt x="32" y="87"/>
                    <a:pt x="34" y="110"/>
                  </a:cubicBezTo>
                  <a:cubicBezTo>
                    <a:pt x="34" y="111"/>
                    <a:pt x="35" y="112"/>
                    <a:pt x="36" y="112"/>
                  </a:cubicBezTo>
                  <a:cubicBezTo>
                    <a:pt x="37" y="112"/>
                    <a:pt x="37" y="111"/>
                    <a:pt x="37" y="111"/>
                  </a:cubicBezTo>
                  <a:cubicBezTo>
                    <a:pt x="43" y="102"/>
                    <a:pt x="54" y="98"/>
                    <a:pt x="64" y="98"/>
                  </a:cubicBezTo>
                  <a:cubicBezTo>
                    <a:pt x="65" y="98"/>
                    <a:pt x="65" y="97"/>
                    <a:pt x="65" y="97"/>
                  </a:cubicBezTo>
                  <a:cubicBezTo>
                    <a:pt x="66" y="97"/>
                    <a:pt x="66" y="96"/>
                    <a:pt x="66" y="96"/>
                  </a:cubicBezTo>
                  <a:cubicBezTo>
                    <a:pt x="59" y="74"/>
                    <a:pt x="51" y="53"/>
                    <a:pt x="44" y="31"/>
                  </a:cubicBezTo>
                  <a:cubicBezTo>
                    <a:pt x="48" y="30"/>
                    <a:pt x="52" y="29"/>
                    <a:pt x="56" y="27"/>
                  </a:cubicBezTo>
                  <a:cubicBezTo>
                    <a:pt x="57" y="27"/>
                    <a:pt x="58" y="26"/>
                    <a:pt x="57" y="25"/>
                  </a:cubicBezTo>
                  <a:close/>
                  <a:moveTo>
                    <a:pt x="43" y="38"/>
                  </a:moveTo>
                  <a:cubicBezTo>
                    <a:pt x="41" y="34"/>
                    <a:pt x="36" y="31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6" y="30"/>
                    <a:pt x="39" y="32"/>
                    <a:pt x="42" y="34"/>
                  </a:cubicBezTo>
                  <a:cubicBezTo>
                    <a:pt x="43" y="35"/>
                    <a:pt x="43" y="37"/>
                    <a:pt x="43" y="38"/>
                  </a:cubicBezTo>
                  <a:close/>
                  <a:moveTo>
                    <a:pt x="47" y="48"/>
                  </a:moveTo>
                  <a:cubicBezTo>
                    <a:pt x="43" y="44"/>
                    <a:pt x="38" y="40"/>
                    <a:pt x="34" y="36"/>
                  </a:cubicBezTo>
                  <a:cubicBezTo>
                    <a:pt x="30" y="32"/>
                    <a:pt x="26" y="27"/>
                    <a:pt x="21" y="22"/>
                  </a:cubicBezTo>
                  <a:cubicBezTo>
                    <a:pt x="24" y="25"/>
                    <a:pt x="27" y="27"/>
                    <a:pt x="29" y="29"/>
                  </a:cubicBezTo>
                  <a:cubicBezTo>
                    <a:pt x="34" y="35"/>
                    <a:pt x="40" y="40"/>
                    <a:pt x="45" y="45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6" y="46"/>
                    <a:pt x="46" y="47"/>
                    <a:pt x="47" y="48"/>
                  </a:cubicBezTo>
                  <a:close/>
                  <a:moveTo>
                    <a:pt x="50" y="57"/>
                  </a:moveTo>
                  <a:cubicBezTo>
                    <a:pt x="40" y="44"/>
                    <a:pt x="28" y="33"/>
                    <a:pt x="17" y="22"/>
                  </a:cubicBezTo>
                  <a:cubicBezTo>
                    <a:pt x="16" y="21"/>
                    <a:pt x="11" y="17"/>
                    <a:pt x="15" y="20"/>
                  </a:cubicBezTo>
                  <a:cubicBezTo>
                    <a:pt x="17" y="21"/>
                    <a:pt x="19" y="22"/>
                    <a:pt x="20" y="24"/>
                  </a:cubicBezTo>
                  <a:cubicBezTo>
                    <a:pt x="24" y="27"/>
                    <a:pt x="27" y="30"/>
                    <a:pt x="30" y="33"/>
                  </a:cubicBezTo>
                  <a:cubicBezTo>
                    <a:pt x="35" y="39"/>
                    <a:pt x="42" y="44"/>
                    <a:pt x="47" y="50"/>
                  </a:cubicBezTo>
                  <a:cubicBezTo>
                    <a:pt x="48" y="52"/>
                    <a:pt x="49" y="55"/>
                    <a:pt x="50" y="57"/>
                  </a:cubicBezTo>
                  <a:close/>
                  <a:moveTo>
                    <a:pt x="37" y="106"/>
                  </a:moveTo>
                  <a:cubicBezTo>
                    <a:pt x="37" y="105"/>
                    <a:pt x="37" y="104"/>
                    <a:pt x="36" y="103"/>
                  </a:cubicBezTo>
                  <a:cubicBezTo>
                    <a:pt x="37" y="103"/>
                    <a:pt x="37" y="104"/>
                    <a:pt x="38" y="105"/>
                  </a:cubicBezTo>
                  <a:cubicBezTo>
                    <a:pt x="38" y="105"/>
                    <a:pt x="39" y="105"/>
                    <a:pt x="38" y="104"/>
                  </a:cubicBezTo>
                  <a:cubicBezTo>
                    <a:pt x="38" y="104"/>
                    <a:pt x="35" y="101"/>
                    <a:pt x="38" y="102"/>
                  </a:cubicBezTo>
                  <a:cubicBezTo>
                    <a:pt x="38" y="103"/>
                    <a:pt x="39" y="103"/>
                    <a:pt x="40" y="104"/>
                  </a:cubicBezTo>
                  <a:cubicBezTo>
                    <a:pt x="39" y="104"/>
                    <a:pt x="38" y="105"/>
                    <a:pt x="37" y="106"/>
                  </a:cubicBezTo>
                  <a:close/>
                  <a:moveTo>
                    <a:pt x="34" y="91"/>
                  </a:moveTo>
                  <a:cubicBezTo>
                    <a:pt x="36" y="93"/>
                    <a:pt x="38" y="94"/>
                    <a:pt x="40" y="96"/>
                  </a:cubicBezTo>
                  <a:cubicBezTo>
                    <a:pt x="40" y="97"/>
                    <a:pt x="44" y="100"/>
                    <a:pt x="43" y="100"/>
                  </a:cubicBezTo>
                  <a:cubicBezTo>
                    <a:pt x="40" y="99"/>
                    <a:pt x="38" y="97"/>
                    <a:pt x="36" y="96"/>
                  </a:cubicBezTo>
                  <a:cubicBezTo>
                    <a:pt x="36" y="96"/>
                    <a:pt x="35" y="96"/>
                    <a:pt x="35" y="96"/>
                  </a:cubicBezTo>
                  <a:cubicBezTo>
                    <a:pt x="37" y="99"/>
                    <a:pt x="38" y="101"/>
                    <a:pt x="40" y="103"/>
                  </a:cubicBezTo>
                  <a:cubicBezTo>
                    <a:pt x="40" y="104"/>
                    <a:pt x="38" y="102"/>
                    <a:pt x="38" y="101"/>
                  </a:cubicBezTo>
                  <a:cubicBezTo>
                    <a:pt x="37" y="101"/>
                    <a:pt x="37" y="101"/>
                    <a:pt x="36" y="101"/>
                  </a:cubicBezTo>
                  <a:cubicBezTo>
                    <a:pt x="35" y="97"/>
                    <a:pt x="35" y="94"/>
                    <a:pt x="34" y="91"/>
                  </a:cubicBezTo>
                  <a:close/>
                  <a:moveTo>
                    <a:pt x="31" y="81"/>
                  </a:moveTo>
                  <a:cubicBezTo>
                    <a:pt x="36" y="86"/>
                    <a:pt x="43" y="90"/>
                    <a:pt x="47" y="96"/>
                  </a:cubicBezTo>
                  <a:cubicBezTo>
                    <a:pt x="49" y="99"/>
                    <a:pt x="46" y="96"/>
                    <a:pt x="45" y="95"/>
                  </a:cubicBezTo>
                  <a:cubicBezTo>
                    <a:pt x="43" y="93"/>
                    <a:pt x="42" y="91"/>
                    <a:pt x="40" y="90"/>
                  </a:cubicBezTo>
                  <a:cubicBezTo>
                    <a:pt x="37" y="87"/>
                    <a:pt x="35" y="84"/>
                    <a:pt x="32" y="83"/>
                  </a:cubicBezTo>
                  <a:cubicBezTo>
                    <a:pt x="32" y="82"/>
                    <a:pt x="31" y="81"/>
                    <a:pt x="31" y="81"/>
                  </a:cubicBezTo>
                  <a:close/>
                  <a:moveTo>
                    <a:pt x="29" y="74"/>
                  </a:moveTo>
                  <a:cubicBezTo>
                    <a:pt x="35" y="82"/>
                    <a:pt x="43" y="87"/>
                    <a:pt x="49" y="95"/>
                  </a:cubicBezTo>
                  <a:cubicBezTo>
                    <a:pt x="52" y="98"/>
                    <a:pt x="51" y="97"/>
                    <a:pt x="49" y="95"/>
                  </a:cubicBezTo>
                  <a:cubicBezTo>
                    <a:pt x="46" y="92"/>
                    <a:pt x="44" y="90"/>
                    <a:pt x="42" y="88"/>
                  </a:cubicBezTo>
                  <a:cubicBezTo>
                    <a:pt x="38" y="84"/>
                    <a:pt x="34" y="81"/>
                    <a:pt x="30" y="78"/>
                  </a:cubicBezTo>
                  <a:cubicBezTo>
                    <a:pt x="30" y="76"/>
                    <a:pt x="29" y="75"/>
                    <a:pt x="29" y="74"/>
                  </a:cubicBezTo>
                  <a:close/>
                  <a:moveTo>
                    <a:pt x="27" y="68"/>
                  </a:moveTo>
                  <a:cubicBezTo>
                    <a:pt x="35" y="77"/>
                    <a:pt x="45" y="84"/>
                    <a:pt x="53" y="94"/>
                  </a:cubicBezTo>
                  <a:cubicBezTo>
                    <a:pt x="56" y="98"/>
                    <a:pt x="53" y="94"/>
                    <a:pt x="50" y="93"/>
                  </a:cubicBezTo>
                  <a:cubicBezTo>
                    <a:pt x="48" y="91"/>
                    <a:pt x="45" y="88"/>
                    <a:pt x="43" y="85"/>
                  </a:cubicBezTo>
                  <a:cubicBezTo>
                    <a:pt x="39" y="80"/>
                    <a:pt x="33" y="76"/>
                    <a:pt x="28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0"/>
                    <a:pt x="28" y="69"/>
                    <a:pt x="27" y="68"/>
                  </a:cubicBezTo>
                  <a:close/>
                  <a:moveTo>
                    <a:pt x="25" y="62"/>
                  </a:moveTo>
                  <a:cubicBezTo>
                    <a:pt x="29" y="66"/>
                    <a:pt x="34" y="70"/>
                    <a:pt x="39" y="75"/>
                  </a:cubicBezTo>
                  <a:cubicBezTo>
                    <a:pt x="41" y="77"/>
                    <a:pt x="44" y="80"/>
                    <a:pt x="46" y="83"/>
                  </a:cubicBezTo>
                  <a:cubicBezTo>
                    <a:pt x="49" y="87"/>
                    <a:pt x="52" y="89"/>
                    <a:pt x="55" y="92"/>
                  </a:cubicBezTo>
                  <a:cubicBezTo>
                    <a:pt x="56" y="93"/>
                    <a:pt x="57" y="94"/>
                    <a:pt x="58" y="95"/>
                  </a:cubicBezTo>
                  <a:cubicBezTo>
                    <a:pt x="56" y="94"/>
                    <a:pt x="54" y="92"/>
                    <a:pt x="52" y="91"/>
                  </a:cubicBezTo>
                  <a:cubicBezTo>
                    <a:pt x="49" y="88"/>
                    <a:pt x="46" y="85"/>
                    <a:pt x="43" y="82"/>
                  </a:cubicBezTo>
                  <a:cubicBezTo>
                    <a:pt x="38" y="77"/>
                    <a:pt x="33" y="71"/>
                    <a:pt x="27" y="66"/>
                  </a:cubicBezTo>
                  <a:cubicBezTo>
                    <a:pt x="26" y="65"/>
                    <a:pt x="26" y="63"/>
                    <a:pt x="25" y="62"/>
                  </a:cubicBezTo>
                  <a:close/>
                  <a:moveTo>
                    <a:pt x="23" y="54"/>
                  </a:moveTo>
                  <a:cubicBezTo>
                    <a:pt x="26" y="57"/>
                    <a:pt x="29" y="60"/>
                    <a:pt x="32" y="62"/>
                  </a:cubicBezTo>
                  <a:cubicBezTo>
                    <a:pt x="34" y="65"/>
                    <a:pt x="37" y="67"/>
                    <a:pt x="39" y="70"/>
                  </a:cubicBezTo>
                  <a:cubicBezTo>
                    <a:pt x="45" y="77"/>
                    <a:pt x="51" y="83"/>
                    <a:pt x="58" y="90"/>
                  </a:cubicBezTo>
                  <a:cubicBezTo>
                    <a:pt x="59" y="90"/>
                    <a:pt x="59" y="91"/>
                    <a:pt x="60" y="92"/>
                  </a:cubicBezTo>
                  <a:cubicBezTo>
                    <a:pt x="59" y="91"/>
                    <a:pt x="58" y="90"/>
                    <a:pt x="57" y="89"/>
                  </a:cubicBezTo>
                  <a:cubicBezTo>
                    <a:pt x="53" y="85"/>
                    <a:pt x="49" y="82"/>
                    <a:pt x="45" y="79"/>
                  </a:cubicBezTo>
                  <a:cubicBezTo>
                    <a:pt x="38" y="73"/>
                    <a:pt x="31" y="66"/>
                    <a:pt x="24" y="59"/>
                  </a:cubicBezTo>
                  <a:cubicBezTo>
                    <a:pt x="24" y="57"/>
                    <a:pt x="23" y="55"/>
                    <a:pt x="23" y="54"/>
                  </a:cubicBezTo>
                  <a:close/>
                  <a:moveTo>
                    <a:pt x="20" y="44"/>
                  </a:moveTo>
                  <a:cubicBezTo>
                    <a:pt x="24" y="49"/>
                    <a:pt x="29" y="54"/>
                    <a:pt x="34" y="58"/>
                  </a:cubicBezTo>
                  <a:cubicBezTo>
                    <a:pt x="37" y="62"/>
                    <a:pt x="39" y="65"/>
                    <a:pt x="42" y="68"/>
                  </a:cubicBezTo>
                  <a:cubicBezTo>
                    <a:pt x="46" y="72"/>
                    <a:pt x="50" y="75"/>
                    <a:pt x="53" y="79"/>
                  </a:cubicBezTo>
                  <a:cubicBezTo>
                    <a:pt x="55" y="81"/>
                    <a:pt x="57" y="83"/>
                    <a:pt x="58" y="86"/>
                  </a:cubicBezTo>
                  <a:cubicBezTo>
                    <a:pt x="58" y="85"/>
                    <a:pt x="56" y="83"/>
                    <a:pt x="55" y="82"/>
                  </a:cubicBezTo>
                  <a:cubicBezTo>
                    <a:pt x="51" y="79"/>
                    <a:pt x="47" y="75"/>
                    <a:pt x="44" y="72"/>
                  </a:cubicBezTo>
                  <a:cubicBezTo>
                    <a:pt x="41" y="69"/>
                    <a:pt x="37" y="66"/>
                    <a:pt x="34" y="64"/>
                  </a:cubicBezTo>
                  <a:cubicBezTo>
                    <a:pt x="34" y="63"/>
                    <a:pt x="34" y="63"/>
                    <a:pt x="33" y="63"/>
                  </a:cubicBezTo>
                  <a:cubicBezTo>
                    <a:pt x="30" y="59"/>
                    <a:pt x="26" y="55"/>
                    <a:pt x="22" y="52"/>
                  </a:cubicBezTo>
                  <a:cubicBezTo>
                    <a:pt x="21" y="49"/>
                    <a:pt x="21" y="47"/>
                    <a:pt x="20" y="44"/>
                  </a:cubicBezTo>
                  <a:close/>
                  <a:moveTo>
                    <a:pt x="11" y="24"/>
                  </a:moveTo>
                  <a:cubicBezTo>
                    <a:pt x="11" y="25"/>
                    <a:pt x="11" y="26"/>
                    <a:pt x="12" y="27"/>
                  </a:cubicBezTo>
                  <a:cubicBezTo>
                    <a:pt x="11" y="26"/>
                    <a:pt x="11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9"/>
                    <a:pt x="12" y="31"/>
                    <a:pt x="14" y="34"/>
                  </a:cubicBezTo>
                  <a:cubicBezTo>
                    <a:pt x="14" y="34"/>
                    <a:pt x="18" y="38"/>
                    <a:pt x="15" y="36"/>
                  </a:cubicBezTo>
                  <a:cubicBezTo>
                    <a:pt x="14" y="35"/>
                    <a:pt x="12" y="33"/>
                    <a:pt x="11" y="32"/>
                  </a:cubicBezTo>
                  <a:cubicBezTo>
                    <a:pt x="11" y="31"/>
                    <a:pt x="10" y="32"/>
                    <a:pt x="11" y="32"/>
                  </a:cubicBezTo>
                  <a:cubicBezTo>
                    <a:pt x="11" y="34"/>
                    <a:pt x="13" y="35"/>
                    <a:pt x="14" y="37"/>
                  </a:cubicBezTo>
                  <a:cubicBezTo>
                    <a:pt x="17" y="40"/>
                    <a:pt x="13" y="37"/>
                    <a:pt x="13" y="37"/>
                  </a:cubicBezTo>
                  <a:cubicBezTo>
                    <a:pt x="12" y="36"/>
                    <a:pt x="11" y="35"/>
                    <a:pt x="10" y="33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10" y="35"/>
                    <a:pt x="12" y="38"/>
                    <a:pt x="13" y="39"/>
                  </a:cubicBezTo>
                  <a:cubicBezTo>
                    <a:pt x="12" y="38"/>
                    <a:pt x="10" y="37"/>
                    <a:pt x="8" y="36"/>
                  </a:cubicBezTo>
                  <a:cubicBezTo>
                    <a:pt x="8" y="36"/>
                    <a:pt x="8" y="37"/>
                    <a:pt x="8" y="37"/>
                  </a:cubicBezTo>
                  <a:cubicBezTo>
                    <a:pt x="11" y="40"/>
                    <a:pt x="7" y="38"/>
                    <a:pt x="6" y="38"/>
                  </a:cubicBezTo>
                  <a:cubicBezTo>
                    <a:pt x="5" y="38"/>
                    <a:pt x="5" y="38"/>
                    <a:pt x="5" y="39"/>
                  </a:cubicBezTo>
                  <a:cubicBezTo>
                    <a:pt x="7" y="40"/>
                    <a:pt x="6" y="41"/>
                    <a:pt x="4" y="41"/>
                  </a:cubicBezTo>
                  <a:cubicBezTo>
                    <a:pt x="6" y="35"/>
                    <a:pt x="8" y="29"/>
                    <a:pt x="11" y="24"/>
                  </a:cubicBezTo>
                  <a:close/>
                  <a:moveTo>
                    <a:pt x="16" y="35"/>
                  </a:moveTo>
                  <a:cubicBezTo>
                    <a:pt x="27" y="48"/>
                    <a:pt x="40" y="59"/>
                    <a:pt x="52" y="72"/>
                  </a:cubicBezTo>
                  <a:cubicBezTo>
                    <a:pt x="52" y="73"/>
                    <a:pt x="57" y="77"/>
                    <a:pt x="54" y="74"/>
                  </a:cubicBezTo>
                  <a:cubicBezTo>
                    <a:pt x="52" y="73"/>
                    <a:pt x="50" y="71"/>
                    <a:pt x="49" y="70"/>
                  </a:cubicBezTo>
                  <a:cubicBezTo>
                    <a:pt x="45" y="67"/>
                    <a:pt x="41" y="64"/>
                    <a:pt x="38" y="60"/>
                  </a:cubicBezTo>
                  <a:cubicBezTo>
                    <a:pt x="32" y="54"/>
                    <a:pt x="25" y="48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8"/>
                    <a:pt x="16" y="38"/>
                    <a:pt x="16" y="37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7" y="39"/>
                    <a:pt x="18" y="38"/>
                    <a:pt x="18" y="38"/>
                  </a:cubicBezTo>
                  <a:cubicBezTo>
                    <a:pt x="17" y="36"/>
                    <a:pt x="16" y="35"/>
                    <a:pt x="15" y="33"/>
                  </a:cubicBezTo>
                  <a:cubicBezTo>
                    <a:pt x="14" y="33"/>
                    <a:pt x="13" y="32"/>
                    <a:pt x="13" y="31"/>
                  </a:cubicBezTo>
                  <a:cubicBezTo>
                    <a:pt x="12" y="30"/>
                    <a:pt x="11" y="27"/>
                    <a:pt x="11" y="27"/>
                  </a:cubicBezTo>
                  <a:cubicBezTo>
                    <a:pt x="12" y="28"/>
                    <a:pt x="13" y="29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6" y="32"/>
                    <a:pt x="17" y="33"/>
                    <a:pt x="17" y="34"/>
                  </a:cubicBezTo>
                  <a:cubicBezTo>
                    <a:pt x="18" y="35"/>
                    <a:pt x="18" y="36"/>
                    <a:pt x="19" y="36"/>
                  </a:cubicBezTo>
                  <a:cubicBezTo>
                    <a:pt x="19" y="36"/>
                    <a:pt x="19" y="36"/>
                    <a:pt x="19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8" y="33"/>
                    <a:pt x="15" y="30"/>
                    <a:pt x="13" y="27"/>
                  </a:cubicBezTo>
                  <a:cubicBezTo>
                    <a:pt x="12" y="26"/>
                    <a:pt x="12" y="25"/>
                    <a:pt x="11" y="24"/>
                  </a:cubicBezTo>
                  <a:cubicBezTo>
                    <a:pt x="12" y="25"/>
                    <a:pt x="14" y="26"/>
                    <a:pt x="15" y="28"/>
                  </a:cubicBezTo>
                  <a:cubicBezTo>
                    <a:pt x="16" y="29"/>
                    <a:pt x="17" y="31"/>
                    <a:pt x="18" y="32"/>
                  </a:cubicBezTo>
                  <a:cubicBezTo>
                    <a:pt x="22" y="36"/>
                    <a:pt x="26" y="39"/>
                    <a:pt x="30" y="43"/>
                  </a:cubicBezTo>
                  <a:cubicBezTo>
                    <a:pt x="34" y="47"/>
                    <a:pt x="38" y="52"/>
                    <a:pt x="42" y="56"/>
                  </a:cubicBezTo>
                  <a:cubicBezTo>
                    <a:pt x="45" y="60"/>
                    <a:pt x="49" y="63"/>
                    <a:pt x="52" y="68"/>
                  </a:cubicBezTo>
                  <a:cubicBezTo>
                    <a:pt x="55" y="71"/>
                    <a:pt x="50" y="66"/>
                    <a:pt x="49" y="65"/>
                  </a:cubicBezTo>
                  <a:cubicBezTo>
                    <a:pt x="47" y="63"/>
                    <a:pt x="45" y="61"/>
                    <a:pt x="42" y="59"/>
                  </a:cubicBezTo>
                  <a:cubicBezTo>
                    <a:pt x="33" y="51"/>
                    <a:pt x="26" y="42"/>
                    <a:pt x="16" y="34"/>
                  </a:cubicBezTo>
                  <a:cubicBezTo>
                    <a:pt x="16" y="34"/>
                    <a:pt x="16" y="34"/>
                    <a:pt x="16" y="35"/>
                  </a:cubicBezTo>
                  <a:close/>
                  <a:moveTo>
                    <a:pt x="7" y="41"/>
                  </a:moveTo>
                  <a:cubicBezTo>
                    <a:pt x="7" y="41"/>
                    <a:pt x="7" y="41"/>
                    <a:pt x="7" y="40"/>
                  </a:cubicBezTo>
                  <a:cubicBezTo>
                    <a:pt x="7" y="40"/>
                    <a:pt x="7" y="39"/>
                    <a:pt x="6" y="39"/>
                  </a:cubicBezTo>
                  <a:cubicBezTo>
                    <a:pt x="7" y="39"/>
                    <a:pt x="8" y="40"/>
                    <a:pt x="10" y="40"/>
                  </a:cubicBezTo>
                  <a:cubicBezTo>
                    <a:pt x="9" y="40"/>
                    <a:pt x="8" y="40"/>
                    <a:pt x="7" y="41"/>
                  </a:cubicBezTo>
                  <a:close/>
                  <a:moveTo>
                    <a:pt x="14" y="39"/>
                  </a:moveTo>
                  <a:cubicBezTo>
                    <a:pt x="14" y="39"/>
                    <a:pt x="14" y="38"/>
                    <a:pt x="14" y="38"/>
                  </a:cubicBezTo>
                  <a:cubicBezTo>
                    <a:pt x="14" y="38"/>
                    <a:pt x="15" y="39"/>
                    <a:pt x="16" y="39"/>
                  </a:cubicBezTo>
                  <a:cubicBezTo>
                    <a:pt x="15" y="39"/>
                    <a:pt x="15" y="39"/>
                    <a:pt x="14" y="39"/>
                  </a:cubicBezTo>
                  <a:close/>
                  <a:moveTo>
                    <a:pt x="11" y="40"/>
                  </a:moveTo>
                  <a:cubicBezTo>
                    <a:pt x="11" y="39"/>
                    <a:pt x="10" y="38"/>
                    <a:pt x="9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3" y="40"/>
                    <a:pt x="12" y="40"/>
                    <a:pt x="11" y="40"/>
                  </a:cubicBezTo>
                  <a:close/>
                  <a:moveTo>
                    <a:pt x="4" y="41"/>
                  </a:moveTo>
                  <a:cubicBezTo>
                    <a:pt x="4" y="41"/>
                    <a:pt x="5" y="41"/>
                    <a:pt x="5" y="41"/>
                  </a:cubicBezTo>
                  <a:cubicBezTo>
                    <a:pt x="4" y="41"/>
                    <a:pt x="4" y="41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lose/>
                  <a:moveTo>
                    <a:pt x="55" y="96"/>
                  </a:moveTo>
                  <a:cubicBezTo>
                    <a:pt x="54" y="94"/>
                    <a:pt x="52" y="92"/>
                    <a:pt x="51" y="90"/>
                  </a:cubicBezTo>
                  <a:cubicBezTo>
                    <a:pt x="53" y="92"/>
                    <a:pt x="55" y="94"/>
                    <a:pt x="57" y="95"/>
                  </a:cubicBezTo>
                  <a:cubicBezTo>
                    <a:pt x="57" y="96"/>
                    <a:pt x="56" y="96"/>
                    <a:pt x="55" y="96"/>
                  </a:cubicBezTo>
                  <a:close/>
                  <a:moveTo>
                    <a:pt x="51" y="97"/>
                  </a:moveTo>
                  <a:cubicBezTo>
                    <a:pt x="46" y="88"/>
                    <a:pt x="37" y="83"/>
                    <a:pt x="31" y="75"/>
                  </a:cubicBezTo>
                  <a:cubicBezTo>
                    <a:pt x="31" y="75"/>
                    <a:pt x="32" y="76"/>
                    <a:pt x="33" y="77"/>
                  </a:cubicBezTo>
                  <a:cubicBezTo>
                    <a:pt x="35" y="79"/>
                    <a:pt x="38" y="81"/>
                    <a:pt x="40" y="83"/>
                  </a:cubicBezTo>
                  <a:cubicBezTo>
                    <a:pt x="45" y="88"/>
                    <a:pt x="49" y="92"/>
                    <a:pt x="54" y="96"/>
                  </a:cubicBezTo>
                  <a:cubicBezTo>
                    <a:pt x="53" y="96"/>
                    <a:pt x="52" y="97"/>
                    <a:pt x="51" y="97"/>
                  </a:cubicBezTo>
                  <a:close/>
                  <a:moveTo>
                    <a:pt x="44" y="100"/>
                  </a:moveTo>
                  <a:cubicBezTo>
                    <a:pt x="42" y="97"/>
                    <a:pt x="39" y="95"/>
                    <a:pt x="36" y="92"/>
                  </a:cubicBezTo>
                  <a:cubicBezTo>
                    <a:pt x="36" y="92"/>
                    <a:pt x="35" y="91"/>
                    <a:pt x="34" y="91"/>
                  </a:cubicBezTo>
                  <a:cubicBezTo>
                    <a:pt x="36" y="92"/>
                    <a:pt x="38" y="93"/>
                    <a:pt x="39" y="94"/>
                  </a:cubicBezTo>
                  <a:cubicBezTo>
                    <a:pt x="41" y="96"/>
                    <a:pt x="44" y="98"/>
                    <a:pt x="46" y="99"/>
                  </a:cubicBezTo>
                  <a:cubicBezTo>
                    <a:pt x="45" y="100"/>
                    <a:pt x="45" y="100"/>
                    <a:pt x="44" y="100"/>
                  </a:cubicBezTo>
                  <a:close/>
                  <a:moveTo>
                    <a:pt x="59" y="95"/>
                  </a:moveTo>
                  <a:cubicBezTo>
                    <a:pt x="57" y="93"/>
                    <a:pt x="55" y="91"/>
                    <a:pt x="53" y="89"/>
                  </a:cubicBezTo>
                  <a:cubicBezTo>
                    <a:pt x="50" y="87"/>
                    <a:pt x="47" y="83"/>
                    <a:pt x="44" y="80"/>
                  </a:cubicBezTo>
                  <a:cubicBezTo>
                    <a:pt x="41" y="76"/>
                    <a:pt x="37" y="72"/>
                    <a:pt x="32" y="68"/>
                  </a:cubicBezTo>
                  <a:cubicBezTo>
                    <a:pt x="36" y="71"/>
                    <a:pt x="39" y="74"/>
                    <a:pt x="42" y="77"/>
                  </a:cubicBezTo>
                  <a:cubicBezTo>
                    <a:pt x="48" y="83"/>
                    <a:pt x="56" y="88"/>
                    <a:pt x="61" y="95"/>
                  </a:cubicBezTo>
                  <a:cubicBezTo>
                    <a:pt x="61" y="95"/>
                    <a:pt x="60" y="95"/>
                    <a:pt x="59" y="95"/>
                  </a:cubicBezTo>
                  <a:close/>
                  <a:moveTo>
                    <a:pt x="35" y="7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4" y="74"/>
                    <a:pt x="32" y="73"/>
                    <a:pt x="31" y="71"/>
                  </a:cubicBezTo>
                  <a:cubicBezTo>
                    <a:pt x="31" y="71"/>
                    <a:pt x="25" y="66"/>
                    <a:pt x="28" y="69"/>
                  </a:cubicBezTo>
                  <a:cubicBezTo>
                    <a:pt x="31" y="71"/>
                    <a:pt x="33" y="73"/>
                    <a:pt x="35" y="75"/>
                  </a:cubicBezTo>
                  <a:close/>
                  <a:moveTo>
                    <a:pt x="33" y="81"/>
                  </a:moveTo>
                  <a:cubicBezTo>
                    <a:pt x="35" y="82"/>
                    <a:pt x="37" y="84"/>
                    <a:pt x="39" y="86"/>
                  </a:cubicBezTo>
                  <a:cubicBezTo>
                    <a:pt x="43" y="90"/>
                    <a:pt x="47" y="94"/>
                    <a:pt x="50" y="97"/>
                  </a:cubicBezTo>
                  <a:cubicBezTo>
                    <a:pt x="50" y="98"/>
                    <a:pt x="49" y="98"/>
                    <a:pt x="49" y="98"/>
                  </a:cubicBezTo>
                  <a:cubicBezTo>
                    <a:pt x="46" y="91"/>
                    <a:pt x="38" y="87"/>
                    <a:pt x="33" y="82"/>
                  </a:cubicBezTo>
                  <a:cubicBezTo>
                    <a:pt x="32" y="81"/>
                    <a:pt x="32" y="80"/>
                    <a:pt x="31" y="80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31" y="79"/>
                    <a:pt x="32" y="80"/>
                    <a:pt x="33" y="81"/>
                  </a:cubicBezTo>
                  <a:close/>
                  <a:moveTo>
                    <a:pt x="48" y="98"/>
                  </a:moveTo>
                  <a:cubicBezTo>
                    <a:pt x="47" y="99"/>
                    <a:pt x="47" y="99"/>
                    <a:pt x="47" y="99"/>
                  </a:cubicBezTo>
                  <a:cubicBezTo>
                    <a:pt x="45" y="96"/>
                    <a:pt x="42" y="94"/>
                    <a:pt x="40" y="91"/>
                  </a:cubicBezTo>
                  <a:cubicBezTo>
                    <a:pt x="38" y="90"/>
                    <a:pt x="36" y="88"/>
                    <a:pt x="35" y="87"/>
                  </a:cubicBezTo>
                  <a:cubicBezTo>
                    <a:pt x="34" y="86"/>
                    <a:pt x="33" y="85"/>
                    <a:pt x="32" y="8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8" y="87"/>
                    <a:pt x="42" y="94"/>
                    <a:pt x="48" y="98"/>
                  </a:cubicBezTo>
                  <a:close/>
                  <a:moveTo>
                    <a:pt x="44" y="96"/>
                  </a:moveTo>
                  <a:cubicBezTo>
                    <a:pt x="49" y="102"/>
                    <a:pt x="42" y="96"/>
                    <a:pt x="41" y="95"/>
                  </a:cubicBezTo>
                  <a:cubicBezTo>
                    <a:pt x="39" y="93"/>
                    <a:pt x="36" y="91"/>
                    <a:pt x="33" y="89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8"/>
                    <a:pt x="33" y="87"/>
                    <a:pt x="32" y="85"/>
                  </a:cubicBezTo>
                  <a:cubicBezTo>
                    <a:pt x="36" y="89"/>
                    <a:pt x="40" y="92"/>
                    <a:pt x="44" y="96"/>
                  </a:cubicBezTo>
                  <a:close/>
                  <a:moveTo>
                    <a:pt x="37" y="97"/>
                  </a:moveTo>
                  <a:cubicBezTo>
                    <a:pt x="37" y="98"/>
                    <a:pt x="41" y="100"/>
                    <a:pt x="43" y="101"/>
                  </a:cubicBezTo>
                  <a:cubicBezTo>
                    <a:pt x="42" y="102"/>
                    <a:pt x="41" y="102"/>
                    <a:pt x="41" y="103"/>
                  </a:cubicBezTo>
                  <a:cubicBezTo>
                    <a:pt x="39" y="101"/>
                    <a:pt x="38" y="99"/>
                    <a:pt x="37" y="97"/>
                  </a:cubicBezTo>
                  <a:close/>
                  <a:moveTo>
                    <a:pt x="55" y="86"/>
                  </a:moveTo>
                  <a:cubicBezTo>
                    <a:pt x="51" y="82"/>
                    <a:pt x="48" y="78"/>
                    <a:pt x="44" y="74"/>
                  </a:cubicBezTo>
                  <a:cubicBezTo>
                    <a:pt x="42" y="72"/>
                    <a:pt x="40" y="69"/>
                    <a:pt x="37" y="67"/>
                  </a:cubicBezTo>
                  <a:cubicBezTo>
                    <a:pt x="38" y="67"/>
                    <a:pt x="38" y="68"/>
                    <a:pt x="39" y="68"/>
                  </a:cubicBezTo>
                  <a:cubicBezTo>
                    <a:pt x="46" y="74"/>
                    <a:pt x="53" y="81"/>
                    <a:pt x="59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90"/>
                    <a:pt x="61" y="92"/>
                    <a:pt x="62" y="94"/>
                  </a:cubicBezTo>
                  <a:cubicBezTo>
                    <a:pt x="61" y="91"/>
                    <a:pt x="58" y="89"/>
                    <a:pt x="55" y="86"/>
                  </a:cubicBezTo>
                  <a:close/>
                  <a:moveTo>
                    <a:pt x="43" y="68"/>
                  </a:moveTo>
                  <a:cubicBezTo>
                    <a:pt x="40" y="65"/>
                    <a:pt x="37" y="61"/>
                    <a:pt x="34" y="58"/>
                  </a:cubicBezTo>
                  <a:cubicBezTo>
                    <a:pt x="31" y="54"/>
                    <a:pt x="27" y="51"/>
                    <a:pt x="24" y="48"/>
                  </a:cubicBezTo>
                  <a:cubicBezTo>
                    <a:pt x="23" y="47"/>
                    <a:pt x="21" y="45"/>
                    <a:pt x="20" y="43"/>
                  </a:cubicBezTo>
                  <a:cubicBezTo>
                    <a:pt x="21" y="44"/>
                    <a:pt x="22" y="45"/>
                    <a:pt x="23" y="46"/>
                  </a:cubicBezTo>
                  <a:cubicBezTo>
                    <a:pt x="26" y="50"/>
                    <a:pt x="30" y="53"/>
                    <a:pt x="34" y="57"/>
                  </a:cubicBezTo>
                  <a:cubicBezTo>
                    <a:pt x="41" y="64"/>
                    <a:pt x="48" y="71"/>
                    <a:pt x="56" y="77"/>
                  </a:cubicBezTo>
                  <a:cubicBezTo>
                    <a:pt x="56" y="77"/>
                    <a:pt x="56" y="77"/>
                    <a:pt x="57" y="77"/>
                  </a:cubicBezTo>
                  <a:cubicBezTo>
                    <a:pt x="58" y="80"/>
                    <a:pt x="59" y="83"/>
                    <a:pt x="60" y="86"/>
                  </a:cubicBezTo>
                  <a:cubicBezTo>
                    <a:pt x="55" y="79"/>
                    <a:pt x="49" y="74"/>
                    <a:pt x="43" y="68"/>
                  </a:cubicBezTo>
                  <a:close/>
                  <a:moveTo>
                    <a:pt x="21" y="39"/>
                  </a:moveTo>
                  <a:cubicBezTo>
                    <a:pt x="20" y="38"/>
                    <a:pt x="19" y="37"/>
                    <a:pt x="17" y="36"/>
                  </a:cubicBezTo>
                  <a:cubicBezTo>
                    <a:pt x="19" y="37"/>
                    <a:pt x="21" y="39"/>
                    <a:pt x="23" y="41"/>
                  </a:cubicBezTo>
                  <a:cubicBezTo>
                    <a:pt x="26" y="44"/>
                    <a:pt x="29" y="48"/>
                    <a:pt x="33" y="51"/>
                  </a:cubicBezTo>
                  <a:cubicBezTo>
                    <a:pt x="40" y="58"/>
                    <a:pt x="47" y="64"/>
                    <a:pt x="54" y="71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5" y="72"/>
                    <a:pt x="56" y="74"/>
                    <a:pt x="56" y="76"/>
                  </a:cubicBezTo>
                  <a:cubicBezTo>
                    <a:pt x="46" y="63"/>
                    <a:pt x="32" y="52"/>
                    <a:pt x="21" y="39"/>
                  </a:cubicBezTo>
                  <a:close/>
                  <a:moveTo>
                    <a:pt x="45" y="59"/>
                  </a:moveTo>
                  <a:cubicBezTo>
                    <a:pt x="41" y="55"/>
                    <a:pt x="38" y="51"/>
                    <a:pt x="34" y="46"/>
                  </a:cubicBezTo>
                  <a:cubicBezTo>
                    <a:pt x="31" y="42"/>
                    <a:pt x="27" y="38"/>
                    <a:pt x="22" y="35"/>
                  </a:cubicBezTo>
                  <a:cubicBezTo>
                    <a:pt x="18" y="31"/>
                    <a:pt x="15" y="26"/>
                    <a:pt x="11" y="23"/>
                  </a:cubicBezTo>
                  <a:cubicBezTo>
                    <a:pt x="12" y="21"/>
                    <a:pt x="12" y="20"/>
                    <a:pt x="13" y="18"/>
                  </a:cubicBezTo>
                  <a:cubicBezTo>
                    <a:pt x="17" y="24"/>
                    <a:pt x="23" y="28"/>
                    <a:pt x="28" y="33"/>
                  </a:cubicBezTo>
                  <a:cubicBezTo>
                    <a:pt x="34" y="40"/>
                    <a:pt x="41" y="47"/>
                    <a:pt x="47" y="54"/>
                  </a:cubicBezTo>
                  <a:cubicBezTo>
                    <a:pt x="47" y="55"/>
                    <a:pt x="48" y="56"/>
                    <a:pt x="49" y="57"/>
                  </a:cubicBezTo>
                  <a:cubicBezTo>
                    <a:pt x="48" y="56"/>
                    <a:pt x="47" y="55"/>
                    <a:pt x="46" y="54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38" y="48"/>
                    <a:pt x="36" y="45"/>
                    <a:pt x="34" y="43"/>
                  </a:cubicBezTo>
                  <a:cubicBezTo>
                    <a:pt x="34" y="43"/>
                    <a:pt x="34" y="43"/>
                    <a:pt x="34" y="42"/>
                  </a:cubicBezTo>
                  <a:cubicBezTo>
                    <a:pt x="30" y="38"/>
                    <a:pt x="26" y="34"/>
                    <a:pt x="21" y="30"/>
                  </a:cubicBezTo>
                  <a:cubicBezTo>
                    <a:pt x="19" y="26"/>
                    <a:pt x="16" y="23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3" y="21"/>
                    <a:pt x="13" y="21"/>
                    <a:pt x="13" y="22"/>
                  </a:cubicBezTo>
                  <a:cubicBezTo>
                    <a:pt x="14" y="22"/>
                    <a:pt x="14" y="22"/>
                    <a:pt x="14" y="23"/>
                  </a:cubicBezTo>
                  <a:cubicBezTo>
                    <a:pt x="16" y="25"/>
                    <a:pt x="17" y="26"/>
                    <a:pt x="19" y="28"/>
                  </a:cubicBezTo>
                  <a:cubicBezTo>
                    <a:pt x="20" y="29"/>
                    <a:pt x="21" y="30"/>
                    <a:pt x="22" y="31"/>
                  </a:cubicBezTo>
                  <a:cubicBezTo>
                    <a:pt x="25" y="35"/>
                    <a:pt x="29" y="38"/>
                    <a:pt x="32" y="42"/>
                  </a:cubicBezTo>
                  <a:cubicBezTo>
                    <a:pt x="33" y="42"/>
                    <a:pt x="33" y="43"/>
                    <a:pt x="33" y="43"/>
                  </a:cubicBezTo>
                  <a:cubicBezTo>
                    <a:pt x="39" y="50"/>
                    <a:pt x="45" y="57"/>
                    <a:pt x="52" y="64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3" y="66"/>
                    <a:pt x="53" y="68"/>
                    <a:pt x="54" y="70"/>
                  </a:cubicBezTo>
                  <a:cubicBezTo>
                    <a:pt x="52" y="66"/>
                    <a:pt x="49" y="62"/>
                    <a:pt x="45" y="59"/>
                  </a:cubicBezTo>
                  <a:close/>
                  <a:moveTo>
                    <a:pt x="15" y="13"/>
                  </a:moveTo>
                  <a:cubicBezTo>
                    <a:pt x="21" y="20"/>
                    <a:pt x="27" y="26"/>
                    <a:pt x="33" y="32"/>
                  </a:cubicBezTo>
                  <a:cubicBezTo>
                    <a:pt x="36" y="35"/>
                    <a:pt x="39" y="38"/>
                    <a:pt x="42" y="41"/>
                  </a:cubicBezTo>
                  <a:cubicBezTo>
                    <a:pt x="42" y="41"/>
                    <a:pt x="42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0" y="39"/>
                    <a:pt x="39" y="38"/>
                    <a:pt x="37" y="36"/>
                  </a:cubicBezTo>
                  <a:cubicBezTo>
                    <a:pt x="31" y="30"/>
                    <a:pt x="24" y="24"/>
                    <a:pt x="18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7"/>
                    <a:pt x="16" y="17"/>
                    <a:pt x="15" y="16"/>
                  </a:cubicBezTo>
                  <a:cubicBezTo>
                    <a:pt x="15" y="16"/>
                    <a:pt x="15" y="16"/>
                    <a:pt x="15" y="17"/>
                  </a:cubicBezTo>
                  <a:cubicBezTo>
                    <a:pt x="18" y="20"/>
                    <a:pt x="22" y="24"/>
                    <a:pt x="25" y="28"/>
                  </a:cubicBezTo>
                  <a:cubicBezTo>
                    <a:pt x="22" y="24"/>
                    <a:pt x="18" y="20"/>
                    <a:pt x="13" y="17"/>
                  </a:cubicBezTo>
                  <a:cubicBezTo>
                    <a:pt x="14" y="16"/>
                    <a:pt x="14" y="14"/>
                    <a:pt x="15" y="13"/>
                  </a:cubicBezTo>
                  <a:close/>
                  <a:moveTo>
                    <a:pt x="16" y="10"/>
                  </a:moveTo>
                  <a:cubicBezTo>
                    <a:pt x="20" y="15"/>
                    <a:pt x="24" y="19"/>
                    <a:pt x="28" y="23"/>
                  </a:cubicBezTo>
                  <a:cubicBezTo>
                    <a:pt x="31" y="26"/>
                    <a:pt x="33" y="29"/>
                    <a:pt x="36" y="32"/>
                  </a:cubicBezTo>
                  <a:cubicBezTo>
                    <a:pt x="38" y="33"/>
                    <a:pt x="39" y="34"/>
                    <a:pt x="41" y="36"/>
                  </a:cubicBezTo>
                  <a:cubicBezTo>
                    <a:pt x="46" y="41"/>
                    <a:pt x="39" y="36"/>
                    <a:pt x="37" y="34"/>
                  </a:cubicBezTo>
                  <a:cubicBezTo>
                    <a:pt x="36" y="34"/>
                    <a:pt x="35" y="33"/>
                    <a:pt x="34" y="32"/>
                  </a:cubicBezTo>
                  <a:cubicBezTo>
                    <a:pt x="33" y="31"/>
                    <a:pt x="32" y="30"/>
                    <a:pt x="31" y="28"/>
                  </a:cubicBezTo>
                  <a:cubicBezTo>
                    <a:pt x="26" y="23"/>
                    <a:pt x="21" y="17"/>
                    <a:pt x="15" y="12"/>
                  </a:cubicBezTo>
                  <a:cubicBezTo>
                    <a:pt x="16" y="11"/>
                    <a:pt x="16" y="11"/>
                    <a:pt x="16" y="10"/>
                  </a:cubicBezTo>
                  <a:close/>
                  <a:moveTo>
                    <a:pt x="27" y="25"/>
                  </a:moveTo>
                  <a:cubicBezTo>
                    <a:pt x="23" y="22"/>
                    <a:pt x="20" y="18"/>
                    <a:pt x="18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7"/>
                    <a:pt x="21" y="18"/>
                    <a:pt x="23" y="20"/>
                  </a:cubicBezTo>
                  <a:cubicBezTo>
                    <a:pt x="24" y="22"/>
                    <a:pt x="25" y="23"/>
                    <a:pt x="27" y="25"/>
                  </a:cubicBezTo>
                  <a:close/>
                  <a:moveTo>
                    <a:pt x="42" y="52"/>
                  </a:moveTo>
                  <a:cubicBezTo>
                    <a:pt x="44" y="54"/>
                    <a:pt x="47" y="56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1" y="60"/>
                    <a:pt x="51" y="61"/>
                    <a:pt x="52" y="62"/>
                  </a:cubicBezTo>
                  <a:cubicBezTo>
                    <a:pt x="48" y="59"/>
                    <a:pt x="45" y="56"/>
                    <a:pt x="42" y="52"/>
                  </a:cubicBezTo>
                  <a:close/>
                  <a:moveTo>
                    <a:pt x="29" y="31"/>
                  </a:moveTo>
                  <a:cubicBezTo>
                    <a:pt x="30" y="32"/>
                    <a:pt x="30" y="33"/>
                    <a:pt x="31" y="34"/>
                  </a:cubicBezTo>
                  <a:cubicBezTo>
                    <a:pt x="34" y="37"/>
                    <a:pt x="37" y="39"/>
                    <a:pt x="40" y="42"/>
                  </a:cubicBezTo>
                  <a:cubicBezTo>
                    <a:pt x="40" y="42"/>
                    <a:pt x="40" y="43"/>
                    <a:pt x="41" y="43"/>
                  </a:cubicBezTo>
                  <a:cubicBezTo>
                    <a:pt x="39" y="42"/>
                    <a:pt x="38" y="41"/>
                    <a:pt x="37" y="40"/>
                  </a:cubicBezTo>
                  <a:cubicBezTo>
                    <a:pt x="34" y="38"/>
                    <a:pt x="32" y="35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lose/>
                  <a:moveTo>
                    <a:pt x="39" y="37"/>
                  </a:moveTo>
                  <a:cubicBezTo>
                    <a:pt x="41" y="38"/>
                    <a:pt x="42" y="39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1"/>
                    <a:pt x="45" y="42"/>
                    <a:pt x="45" y="43"/>
                  </a:cubicBezTo>
                  <a:cubicBezTo>
                    <a:pt x="43" y="41"/>
                    <a:pt x="41" y="39"/>
                    <a:pt x="39" y="37"/>
                  </a:cubicBezTo>
                  <a:close/>
                  <a:moveTo>
                    <a:pt x="48" y="27"/>
                  </a:moveTo>
                  <a:cubicBezTo>
                    <a:pt x="44" y="23"/>
                    <a:pt x="40" y="19"/>
                    <a:pt x="36" y="15"/>
                  </a:cubicBezTo>
                  <a:cubicBezTo>
                    <a:pt x="37" y="16"/>
                    <a:pt x="39" y="17"/>
                    <a:pt x="40" y="18"/>
                  </a:cubicBezTo>
                  <a:cubicBezTo>
                    <a:pt x="44" y="21"/>
                    <a:pt x="47" y="24"/>
                    <a:pt x="51" y="26"/>
                  </a:cubicBezTo>
                  <a:cubicBezTo>
                    <a:pt x="50" y="26"/>
                    <a:pt x="49" y="26"/>
                    <a:pt x="48" y="27"/>
                  </a:cubicBezTo>
                  <a:close/>
                  <a:moveTo>
                    <a:pt x="44" y="28"/>
                  </a:moveTo>
                  <a:cubicBezTo>
                    <a:pt x="42" y="24"/>
                    <a:pt x="38" y="21"/>
                    <a:pt x="34" y="18"/>
                  </a:cubicBezTo>
                  <a:cubicBezTo>
                    <a:pt x="32" y="16"/>
                    <a:pt x="30" y="14"/>
                    <a:pt x="28" y="12"/>
                  </a:cubicBezTo>
                  <a:cubicBezTo>
                    <a:pt x="27" y="12"/>
                    <a:pt x="27" y="12"/>
                    <a:pt x="27" y="11"/>
                  </a:cubicBezTo>
                  <a:cubicBezTo>
                    <a:pt x="29" y="14"/>
                    <a:pt x="32" y="16"/>
                    <a:pt x="35" y="18"/>
                  </a:cubicBezTo>
                  <a:cubicBezTo>
                    <a:pt x="40" y="20"/>
                    <a:pt x="43" y="24"/>
                    <a:pt x="47" y="27"/>
                  </a:cubicBezTo>
                  <a:cubicBezTo>
                    <a:pt x="46" y="27"/>
                    <a:pt x="45" y="28"/>
                    <a:pt x="44" y="28"/>
                  </a:cubicBezTo>
                  <a:close/>
                  <a:moveTo>
                    <a:pt x="42" y="29"/>
                  </a:moveTo>
                  <a:cubicBezTo>
                    <a:pt x="40" y="27"/>
                    <a:pt x="38" y="25"/>
                    <a:pt x="36" y="23"/>
                  </a:cubicBezTo>
                  <a:cubicBezTo>
                    <a:pt x="39" y="25"/>
                    <a:pt x="41" y="27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9"/>
                    <a:pt x="42" y="29"/>
                    <a:pt x="42" y="29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1" y="31"/>
                    <a:pt x="41" y="31"/>
                    <a:pt x="41" y="32"/>
                  </a:cubicBezTo>
                  <a:cubicBezTo>
                    <a:pt x="39" y="29"/>
                    <a:pt x="36" y="27"/>
                    <a:pt x="34" y="25"/>
                  </a:cubicBezTo>
                  <a:cubicBezTo>
                    <a:pt x="30" y="21"/>
                    <a:pt x="26" y="17"/>
                    <a:pt x="22" y="13"/>
                  </a:cubicBezTo>
                  <a:cubicBezTo>
                    <a:pt x="23" y="13"/>
                    <a:pt x="23" y="14"/>
                    <a:pt x="24" y="15"/>
                  </a:cubicBezTo>
                  <a:cubicBezTo>
                    <a:pt x="26" y="17"/>
                    <a:pt x="27" y="18"/>
                    <a:pt x="29" y="20"/>
                  </a:cubicBezTo>
                  <a:cubicBezTo>
                    <a:pt x="33" y="24"/>
                    <a:pt x="37" y="27"/>
                    <a:pt x="41" y="30"/>
                  </a:cubicBezTo>
                  <a:close/>
                  <a:moveTo>
                    <a:pt x="53" y="25"/>
                  </a:moveTo>
                  <a:cubicBezTo>
                    <a:pt x="53" y="25"/>
                    <a:pt x="53" y="25"/>
                    <a:pt x="52" y="26"/>
                  </a:cubicBezTo>
                  <a:cubicBezTo>
                    <a:pt x="48" y="24"/>
                    <a:pt x="45" y="21"/>
                    <a:pt x="41" y="18"/>
                  </a:cubicBezTo>
                  <a:cubicBezTo>
                    <a:pt x="39" y="16"/>
                    <a:pt x="35" y="14"/>
                    <a:pt x="32" y="12"/>
                  </a:cubicBezTo>
                  <a:cubicBezTo>
                    <a:pt x="31" y="12"/>
                    <a:pt x="31" y="11"/>
                    <a:pt x="30" y="11"/>
                  </a:cubicBezTo>
                  <a:cubicBezTo>
                    <a:pt x="38" y="16"/>
                    <a:pt x="45" y="21"/>
                    <a:pt x="53" y="25"/>
                  </a:cubicBezTo>
                  <a:close/>
                  <a:moveTo>
                    <a:pt x="19" y="4"/>
                  </a:moveTo>
                  <a:cubicBezTo>
                    <a:pt x="20" y="4"/>
                    <a:pt x="21" y="5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5" y="8"/>
                    <a:pt x="28" y="10"/>
                    <a:pt x="31" y="12"/>
                  </a:cubicBezTo>
                  <a:cubicBezTo>
                    <a:pt x="33" y="14"/>
                    <a:pt x="36" y="16"/>
                    <a:pt x="39" y="19"/>
                  </a:cubicBezTo>
                  <a:cubicBezTo>
                    <a:pt x="41" y="21"/>
                    <a:pt x="44" y="24"/>
                    <a:pt x="47" y="26"/>
                  </a:cubicBezTo>
                  <a:cubicBezTo>
                    <a:pt x="46" y="25"/>
                    <a:pt x="44" y="25"/>
                    <a:pt x="43" y="24"/>
                  </a:cubicBezTo>
                  <a:cubicBezTo>
                    <a:pt x="42" y="22"/>
                    <a:pt x="41" y="21"/>
                    <a:pt x="39" y="20"/>
                  </a:cubicBezTo>
                  <a:cubicBezTo>
                    <a:pt x="37" y="18"/>
                    <a:pt x="34" y="16"/>
                    <a:pt x="31" y="14"/>
                  </a:cubicBezTo>
                  <a:cubicBezTo>
                    <a:pt x="28" y="12"/>
                    <a:pt x="25" y="9"/>
                    <a:pt x="23" y="7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6"/>
                    <a:pt x="21" y="5"/>
                    <a:pt x="20" y="5"/>
                  </a:cubicBezTo>
                  <a:cubicBezTo>
                    <a:pt x="20" y="5"/>
                    <a:pt x="19" y="5"/>
                    <a:pt x="20" y="5"/>
                  </a:cubicBezTo>
                  <a:cubicBezTo>
                    <a:pt x="23" y="9"/>
                    <a:pt x="27" y="13"/>
                    <a:pt x="31" y="16"/>
                  </a:cubicBezTo>
                  <a:cubicBezTo>
                    <a:pt x="35" y="20"/>
                    <a:pt x="39" y="22"/>
                    <a:pt x="42" y="26"/>
                  </a:cubicBezTo>
                  <a:cubicBezTo>
                    <a:pt x="43" y="27"/>
                    <a:pt x="44" y="28"/>
                    <a:pt x="43" y="27"/>
                  </a:cubicBezTo>
                  <a:cubicBezTo>
                    <a:pt x="41" y="26"/>
                    <a:pt x="39" y="25"/>
                    <a:pt x="38" y="23"/>
                  </a:cubicBezTo>
                  <a:cubicBezTo>
                    <a:pt x="35" y="22"/>
                    <a:pt x="33" y="20"/>
                    <a:pt x="31" y="18"/>
                  </a:cubicBezTo>
                  <a:cubicBezTo>
                    <a:pt x="28" y="15"/>
                    <a:pt x="24" y="12"/>
                    <a:pt x="21" y="8"/>
                  </a:cubicBezTo>
                  <a:cubicBezTo>
                    <a:pt x="21" y="8"/>
                    <a:pt x="21" y="7"/>
                    <a:pt x="20" y="7"/>
                  </a:cubicBezTo>
                  <a:cubicBezTo>
                    <a:pt x="20" y="7"/>
                    <a:pt x="19" y="7"/>
                    <a:pt x="19" y="6"/>
                  </a:cubicBezTo>
                  <a:cubicBezTo>
                    <a:pt x="19" y="6"/>
                    <a:pt x="18" y="6"/>
                    <a:pt x="19" y="7"/>
                  </a:cubicBezTo>
                  <a:cubicBezTo>
                    <a:pt x="22" y="10"/>
                    <a:pt x="24" y="14"/>
                    <a:pt x="28" y="18"/>
                  </a:cubicBezTo>
                  <a:cubicBezTo>
                    <a:pt x="32" y="21"/>
                    <a:pt x="36" y="24"/>
                    <a:pt x="40" y="27"/>
                  </a:cubicBezTo>
                  <a:cubicBezTo>
                    <a:pt x="40" y="28"/>
                    <a:pt x="41" y="28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0" y="28"/>
                    <a:pt x="38" y="26"/>
                    <a:pt x="36" y="25"/>
                  </a:cubicBezTo>
                  <a:cubicBezTo>
                    <a:pt x="34" y="23"/>
                    <a:pt x="32" y="22"/>
                    <a:pt x="30" y="20"/>
                  </a:cubicBezTo>
                  <a:cubicBezTo>
                    <a:pt x="26" y="16"/>
                    <a:pt x="23" y="12"/>
                    <a:pt x="19" y="9"/>
                  </a:cubicBezTo>
                  <a:cubicBezTo>
                    <a:pt x="19" y="8"/>
                    <a:pt x="18" y="9"/>
                    <a:pt x="19" y="9"/>
                  </a:cubicBezTo>
                  <a:cubicBezTo>
                    <a:pt x="24" y="16"/>
                    <a:pt x="29" y="22"/>
                    <a:pt x="36" y="27"/>
                  </a:cubicBezTo>
                  <a:cubicBezTo>
                    <a:pt x="37" y="29"/>
                    <a:pt x="39" y="30"/>
                    <a:pt x="40" y="31"/>
                  </a:cubicBezTo>
                  <a:cubicBezTo>
                    <a:pt x="44" y="36"/>
                    <a:pt x="40" y="32"/>
                    <a:pt x="39" y="31"/>
                  </a:cubicBezTo>
                  <a:cubicBezTo>
                    <a:pt x="36" y="29"/>
                    <a:pt x="32" y="26"/>
                    <a:pt x="29" y="24"/>
                  </a:cubicBezTo>
                  <a:cubicBezTo>
                    <a:pt x="25" y="19"/>
                    <a:pt x="21" y="14"/>
                    <a:pt x="17" y="10"/>
                  </a:cubicBezTo>
                  <a:cubicBezTo>
                    <a:pt x="17" y="10"/>
                    <a:pt x="16" y="10"/>
                    <a:pt x="16" y="10"/>
                  </a:cubicBezTo>
                  <a:cubicBezTo>
                    <a:pt x="17" y="8"/>
                    <a:pt x="18" y="6"/>
                    <a:pt x="19" y="4"/>
                  </a:cubicBezTo>
                  <a:close/>
                  <a:moveTo>
                    <a:pt x="33" y="21"/>
                  </a:moveTo>
                  <a:cubicBezTo>
                    <a:pt x="31" y="19"/>
                    <a:pt x="29" y="17"/>
                    <a:pt x="28" y="16"/>
                  </a:cubicBezTo>
                  <a:cubicBezTo>
                    <a:pt x="29" y="16"/>
                    <a:pt x="30" y="17"/>
                    <a:pt x="31" y="18"/>
                  </a:cubicBezTo>
                  <a:cubicBezTo>
                    <a:pt x="31" y="19"/>
                    <a:pt x="32" y="20"/>
                    <a:pt x="33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120"/>
            <p:cNvSpPr>
              <a:spLocks noEditPoints="1"/>
            </p:cNvSpPr>
            <p:nvPr/>
          </p:nvSpPr>
          <p:spPr bwMode="auto">
            <a:xfrm>
              <a:off x="11788775" y="1847850"/>
              <a:ext cx="419100" cy="225425"/>
            </a:xfrm>
            <a:custGeom>
              <a:avLst/>
              <a:gdLst>
                <a:gd name="T0" fmla="*/ 75 w 112"/>
                <a:gd name="T1" fmla="*/ 0 h 60"/>
                <a:gd name="T2" fmla="*/ 7 w 112"/>
                <a:gd name="T3" fmla="*/ 50 h 60"/>
                <a:gd name="T4" fmla="*/ 83 w 112"/>
                <a:gd name="T5" fmla="*/ 36 h 60"/>
                <a:gd name="T6" fmla="*/ 82 w 112"/>
                <a:gd name="T7" fmla="*/ 32 h 60"/>
                <a:gd name="T8" fmla="*/ 89 w 112"/>
                <a:gd name="T9" fmla="*/ 25 h 60"/>
                <a:gd name="T10" fmla="*/ 7 w 112"/>
                <a:gd name="T11" fmla="*/ 23 h 60"/>
                <a:gd name="T12" fmla="*/ 15 w 112"/>
                <a:gd name="T13" fmla="*/ 23 h 60"/>
                <a:gd name="T14" fmla="*/ 13 w 112"/>
                <a:gd name="T15" fmla="*/ 33 h 60"/>
                <a:gd name="T16" fmla="*/ 14 w 112"/>
                <a:gd name="T17" fmla="*/ 35 h 60"/>
                <a:gd name="T18" fmla="*/ 24 w 112"/>
                <a:gd name="T19" fmla="*/ 32 h 60"/>
                <a:gd name="T20" fmla="*/ 15 w 112"/>
                <a:gd name="T21" fmla="*/ 42 h 60"/>
                <a:gd name="T22" fmla="*/ 49 w 112"/>
                <a:gd name="T23" fmla="*/ 27 h 60"/>
                <a:gd name="T24" fmla="*/ 60 w 112"/>
                <a:gd name="T25" fmla="*/ 20 h 60"/>
                <a:gd name="T26" fmla="*/ 37 w 112"/>
                <a:gd name="T27" fmla="*/ 36 h 60"/>
                <a:gd name="T28" fmla="*/ 90 w 112"/>
                <a:gd name="T29" fmla="*/ 14 h 60"/>
                <a:gd name="T30" fmla="*/ 79 w 112"/>
                <a:gd name="T31" fmla="*/ 14 h 60"/>
                <a:gd name="T32" fmla="*/ 78 w 112"/>
                <a:gd name="T33" fmla="*/ 7 h 60"/>
                <a:gd name="T34" fmla="*/ 50 w 112"/>
                <a:gd name="T35" fmla="*/ 33 h 60"/>
                <a:gd name="T36" fmla="*/ 76 w 112"/>
                <a:gd name="T37" fmla="*/ 18 h 60"/>
                <a:gd name="T38" fmla="*/ 80 w 112"/>
                <a:gd name="T39" fmla="*/ 19 h 60"/>
                <a:gd name="T40" fmla="*/ 81 w 112"/>
                <a:gd name="T41" fmla="*/ 20 h 60"/>
                <a:gd name="T42" fmla="*/ 80 w 112"/>
                <a:gd name="T43" fmla="*/ 18 h 60"/>
                <a:gd name="T44" fmla="*/ 77 w 112"/>
                <a:gd name="T45" fmla="*/ 15 h 60"/>
                <a:gd name="T46" fmla="*/ 76 w 112"/>
                <a:gd name="T47" fmla="*/ 4 h 60"/>
                <a:gd name="T48" fmla="*/ 11 w 112"/>
                <a:gd name="T49" fmla="*/ 44 h 60"/>
                <a:gd name="T50" fmla="*/ 11 w 112"/>
                <a:gd name="T51" fmla="*/ 38 h 60"/>
                <a:gd name="T52" fmla="*/ 11 w 112"/>
                <a:gd name="T53" fmla="*/ 45 h 60"/>
                <a:gd name="T54" fmla="*/ 36 w 112"/>
                <a:gd name="T55" fmla="*/ 27 h 60"/>
                <a:gd name="T56" fmla="*/ 11 w 112"/>
                <a:gd name="T57" fmla="*/ 37 h 60"/>
                <a:gd name="T58" fmla="*/ 10 w 112"/>
                <a:gd name="T59" fmla="*/ 32 h 60"/>
                <a:gd name="T60" fmla="*/ 16 w 112"/>
                <a:gd name="T61" fmla="*/ 28 h 60"/>
                <a:gd name="T62" fmla="*/ 8 w 112"/>
                <a:gd name="T63" fmla="*/ 26 h 60"/>
                <a:gd name="T64" fmla="*/ 18 w 112"/>
                <a:gd name="T65" fmla="*/ 48 h 60"/>
                <a:gd name="T66" fmla="*/ 67 w 112"/>
                <a:gd name="T67" fmla="*/ 21 h 60"/>
                <a:gd name="T68" fmla="*/ 78 w 112"/>
                <a:gd name="T69" fmla="*/ 19 h 60"/>
                <a:gd name="T70" fmla="*/ 49 w 112"/>
                <a:gd name="T71" fmla="*/ 41 h 60"/>
                <a:gd name="T72" fmla="*/ 50 w 112"/>
                <a:gd name="T73" fmla="*/ 45 h 60"/>
                <a:gd name="T74" fmla="*/ 94 w 112"/>
                <a:gd name="T75" fmla="*/ 18 h 60"/>
                <a:gd name="T76" fmla="*/ 43 w 112"/>
                <a:gd name="T77" fmla="*/ 46 h 60"/>
                <a:gd name="T78" fmla="*/ 67 w 112"/>
                <a:gd name="T79" fmla="*/ 42 h 60"/>
                <a:gd name="T80" fmla="*/ 84 w 112"/>
                <a:gd name="T81" fmla="*/ 28 h 60"/>
                <a:gd name="T82" fmla="*/ 75 w 112"/>
                <a:gd name="T83" fmla="*/ 39 h 60"/>
                <a:gd name="T84" fmla="*/ 99 w 112"/>
                <a:gd name="T85" fmla="*/ 24 h 60"/>
                <a:gd name="T86" fmla="*/ 44 w 112"/>
                <a:gd name="T87" fmla="*/ 46 h 60"/>
                <a:gd name="T88" fmla="*/ 79 w 112"/>
                <a:gd name="T89" fmla="*/ 31 h 60"/>
                <a:gd name="T90" fmla="*/ 80 w 112"/>
                <a:gd name="T91" fmla="*/ 51 h 60"/>
                <a:gd name="T92" fmla="*/ 99 w 112"/>
                <a:gd name="T93" fmla="*/ 34 h 60"/>
                <a:gd name="T94" fmla="*/ 80 w 112"/>
                <a:gd name="T95" fmla="*/ 46 h 60"/>
                <a:gd name="T96" fmla="*/ 100 w 112"/>
                <a:gd name="T97" fmla="*/ 29 h 60"/>
                <a:gd name="T98" fmla="*/ 98 w 112"/>
                <a:gd name="T99" fmla="*/ 39 h 60"/>
                <a:gd name="T100" fmla="*/ 90 w 112"/>
                <a:gd name="T101" fmla="*/ 44 h 60"/>
                <a:gd name="T102" fmla="*/ 108 w 112"/>
                <a:gd name="T103" fmla="*/ 29 h 60"/>
                <a:gd name="T104" fmla="*/ 104 w 112"/>
                <a:gd name="T105" fmla="*/ 29 h 60"/>
                <a:gd name="T106" fmla="*/ 79 w 112"/>
                <a:gd name="T107" fmla="*/ 44 h 60"/>
                <a:gd name="T108" fmla="*/ 78 w 112"/>
                <a:gd name="T109" fmla="*/ 41 h 60"/>
                <a:gd name="T110" fmla="*/ 92 w 112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" h="60">
                  <a:moveTo>
                    <a:pt x="79" y="60"/>
                  </a:moveTo>
                  <a:cubicBezTo>
                    <a:pt x="80" y="60"/>
                    <a:pt x="80" y="60"/>
                    <a:pt x="81" y="59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2" y="29"/>
                    <a:pt x="112" y="28"/>
                    <a:pt x="112" y="28"/>
                  </a:cubicBezTo>
                  <a:cubicBezTo>
                    <a:pt x="112" y="28"/>
                    <a:pt x="112" y="27"/>
                    <a:pt x="112" y="27"/>
                  </a:cubicBezTo>
                  <a:cubicBezTo>
                    <a:pt x="106" y="22"/>
                    <a:pt x="99" y="17"/>
                    <a:pt x="93" y="12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73" y="0"/>
                    <a:pt x="72" y="1"/>
                    <a:pt x="73" y="2"/>
                  </a:cubicBezTo>
                  <a:cubicBezTo>
                    <a:pt x="74" y="6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8" y="28"/>
                    <a:pt x="9" y="40"/>
                    <a:pt x="7" y="50"/>
                  </a:cubicBezTo>
                  <a:cubicBezTo>
                    <a:pt x="7" y="50"/>
                    <a:pt x="7" y="51"/>
                    <a:pt x="7" y="51"/>
                  </a:cubicBezTo>
                  <a:cubicBezTo>
                    <a:pt x="8" y="51"/>
                    <a:pt x="8" y="52"/>
                    <a:pt x="9" y="52"/>
                  </a:cubicBezTo>
                  <a:cubicBezTo>
                    <a:pt x="31" y="51"/>
                    <a:pt x="54" y="47"/>
                    <a:pt x="77" y="46"/>
                  </a:cubicBezTo>
                  <a:cubicBezTo>
                    <a:pt x="77" y="50"/>
                    <a:pt x="77" y="54"/>
                    <a:pt x="77" y="59"/>
                  </a:cubicBezTo>
                  <a:cubicBezTo>
                    <a:pt x="77" y="60"/>
                    <a:pt x="78" y="60"/>
                    <a:pt x="79" y="60"/>
                  </a:cubicBezTo>
                  <a:close/>
                  <a:moveTo>
                    <a:pt x="70" y="43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3"/>
                    <a:pt x="72" y="43"/>
                    <a:pt x="70" y="43"/>
                  </a:cubicBezTo>
                  <a:close/>
                  <a:moveTo>
                    <a:pt x="59" y="44"/>
                  </a:moveTo>
                  <a:cubicBezTo>
                    <a:pt x="65" y="42"/>
                    <a:pt x="69" y="38"/>
                    <a:pt x="74" y="35"/>
                  </a:cubicBezTo>
                  <a:cubicBezTo>
                    <a:pt x="79" y="32"/>
                    <a:pt x="85" y="29"/>
                    <a:pt x="90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5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59" y="44"/>
                  </a:cubicBezTo>
                  <a:close/>
                  <a:moveTo>
                    <a:pt x="50" y="45"/>
                  </a:moveTo>
                  <a:cubicBezTo>
                    <a:pt x="65" y="38"/>
                    <a:pt x="78" y="30"/>
                    <a:pt x="92" y="22"/>
                  </a:cubicBezTo>
                  <a:cubicBezTo>
                    <a:pt x="93" y="21"/>
                    <a:pt x="98" y="18"/>
                    <a:pt x="94" y="21"/>
                  </a:cubicBezTo>
                  <a:cubicBezTo>
                    <a:pt x="93" y="22"/>
                    <a:pt x="91" y="23"/>
                    <a:pt x="89" y="25"/>
                  </a:cubicBezTo>
                  <a:cubicBezTo>
                    <a:pt x="85" y="27"/>
                    <a:pt x="81" y="29"/>
                    <a:pt x="78" y="31"/>
                  </a:cubicBezTo>
                  <a:cubicBezTo>
                    <a:pt x="70" y="35"/>
                    <a:pt x="64" y="41"/>
                    <a:pt x="57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6" y="21"/>
                    <a:pt x="7" y="21"/>
                    <a:pt x="9" y="22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3"/>
                    <a:pt x="6" y="23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8" y="24"/>
                    <a:pt x="8" y="24"/>
                    <a:pt x="7" y="25"/>
                  </a:cubicBezTo>
                  <a:cubicBezTo>
                    <a:pt x="6" y="23"/>
                    <a:pt x="6" y="22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6" y="25"/>
                    <a:pt x="14" y="26"/>
                  </a:cubicBezTo>
                  <a:cubicBezTo>
                    <a:pt x="14" y="27"/>
                    <a:pt x="9" y="29"/>
                    <a:pt x="10" y="29"/>
                  </a:cubicBezTo>
                  <a:cubicBezTo>
                    <a:pt x="12" y="26"/>
                    <a:pt x="14" y="25"/>
                    <a:pt x="15" y="23"/>
                  </a:cubicBezTo>
                  <a:cubicBezTo>
                    <a:pt x="16" y="22"/>
                    <a:pt x="15" y="22"/>
                    <a:pt x="15" y="22"/>
                  </a:cubicBezTo>
                  <a:cubicBezTo>
                    <a:pt x="13" y="23"/>
                    <a:pt x="10" y="24"/>
                    <a:pt x="8" y="25"/>
                  </a:cubicBezTo>
                  <a:cubicBezTo>
                    <a:pt x="7" y="25"/>
                    <a:pt x="9" y="24"/>
                    <a:pt x="10" y="23"/>
                  </a:cubicBezTo>
                  <a:cubicBezTo>
                    <a:pt x="10" y="23"/>
                    <a:pt x="10" y="22"/>
                    <a:pt x="11" y="22"/>
                  </a:cubicBezTo>
                  <a:cubicBezTo>
                    <a:pt x="14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3"/>
                  </a:cubicBezTo>
                  <a:cubicBezTo>
                    <a:pt x="9" y="35"/>
                    <a:pt x="13" y="33"/>
                    <a:pt x="14" y="32"/>
                  </a:cubicBezTo>
                  <a:cubicBezTo>
                    <a:pt x="17" y="30"/>
                    <a:pt x="19" y="29"/>
                    <a:pt x="21" y="28"/>
                  </a:cubicBezTo>
                  <a:cubicBezTo>
                    <a:pt x="24" y="26"/>
                    <a:pt x="27" y="24"/>
                    <a:pt x="29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1"/>
                  </a:moveTo>
                  <a:cubicBezTo>
                    <a:pt x="30" y="25"/>
                    <a:pt x="22" y="32"/>
                    <a:pt x="14" y="36"/>
                  </a:cubicBezTo>
                  <a:cubicBezTo>
                    <a:pt x="10" y="37"/>
                    <a:pt x="11" y="37"/>
                    <a:pt x="14" y="35"/>
                  </a:cubicBezTo>
                  <a:cubicBezTo>
                    <a:pt x="16" y="34"/>
                    <a:pt x="19" y="32"/>
                    <a:pt x="22" y="30"/>
                  </a:cubicBezTo>
                  <a:cubicBezTo>
                    <a:pt x="26" y="28"/>
                    <a:pt x="31" y="25"/>
                    <a:pt x="34" y="22"/>
                  </a:cubicBezTo>
                  <a:cubicBezTo>
                    <a:pt x="36" y="21"/>
                    <a:pt x="37" y="21"/>
                    <a:pt x="39" y="21"/>
                  </a:cubicBezTo>
                  <a:close/>
                  <a:moveTo>
                    <a:pt x="44" y="21"/>
                  </a:moveTo>
                  <a:cubicBezTo>
                    <a:pt x="34" y="26"/>
                    <a:pt x="25" y="34"/>
                    <a:pt x="14" y="40"/>
                  </a:cubicBezTo>
                  <a:cubicBezTo>
                    <a:pt x="8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3" y="21"/>
                    <a:pt x="44" y="21"/>
                  </a:cubicBezTo>
                  <a:close/>
                  <a:moveTo>
                    <a:pt x="51" y="20"/>
                  </a:moveTo>
                  <a:cubicBezTo>
                    <a:pt x="46" y="23"/>
                    <a:pt x="41" y="27"/>
                    <a:pt x="36" y="30"/>
                  </a:cubicBezTo>
                  <a:cubicBezTo>
                    <a:pt x="32" y="32"/>
                    <a:pt x="29" y="34"/>
                    <a:pt x="25" y="36"/>
                  </a:cubicBezTo>
                  <a:cubicBezTo>
                    <a:pt x="22" y="38"/>
                    <a:pt x="18" y="40"/>
                    <a:pt x="15" y="42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0" y="25"/>
                    <a:pt x="46" y="21"/>
                  </a:cubicBezTo>
                  <a:cubicBezTo>
                    <a:pt x="48" y="21"/>
                    <a:pt x="50" y="21"/>
                    <a:pt x="51" y="20"/>
                  </a:cubicBezTo>
                  <a:close/>
                  <a:moveTo>
                    <a:pt x="60" y="20"/>
                  </a:moveTo>
                  <a:cubicBezTo>
                    <a:pt x="56" y="22"/>
                    <a:pt x="52" y="24"/>
                    <a:pt x="49" y="27"/>
                  </a:cubicBezTo>
                  <a:cubicBezTo>
                    <a:pt x="46" y="29"/>
                    <a:pt x="43" y="30"/>
                    <a:pt x="40" y="32"/>
                  </a:cubicBezTo>
                  <a:cubicBezTo>
                    <a:pt x="32" y="36"/>
                    <a:pt x="24" y="41"/>
                    <a:pt x="16" y="46"/>
                  </a:cubicBezTo>
                  <a:cubicBezTo>
                    <a:pt x="16" y="46"/>
                    <a:pt x="15" y="46"/>
                    <a:pt x="14" y="47"/>
                  </a:cubicBezTo>
                  <a:cubicBezTo>
                    <a:pt x="15" y="46"/>
                    <a:pt x="16" y="45"/>
                    <a:pt x="18" y="44"/>
                  </a:cubicBezTo>
                  <a:cubicBezTo>
                    <a:pt x="22" y="42"/>
                    <a:pt x="26" y="38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8" y="26"/>
                    <a:pt x="52" y="29"/>
                  </a:cubicBezTo>
                  <a:cubicBezTo>
                    <a:pt x="49" y="32"/>
                    <a:pt x="45" y="33"/>
                    <a:pt x="41" y="35"/>
                  </a:cubicBezTo>
                  <a:cubicBezTo>
                    <a:pt x="36" y="38"/>
                    <a:pt x="32" y="41"/>
                    <a:pt x="28" y="43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7" y="29"/>
                  </a:cubicBezTo>
                  <a:cubicBezTo>
                    <a:pt x="48" y="29"/>
                    <a:pt x="48" y="28"/>
                    <a:pt x="48" y="28"/>
                  </a:cubicBezTo>
                  <a:cubicBezTo>
                    <a:pt x="53" y="25"/>
                    <a:pt x="57" y="22"/>
                    <a:pt x="62" y="20"/>
                  </a:cubicBezTo>
                  <a:cubicBezTo>
                    <a:pt x="64" y="20"/>
                    <a:pt x="67" y="19"/>
                    <a:pt x="70" y="19"/>
                  </a:cubicBezTo>
                  <a:close/>
                  <a:moveTo>
                    <a:pt x="91" y="15"/>
                  </a:moveTo>
                  <a:cubicBezTo>
                    <a:pt x="90" y="15"/>
                    <a:pt x="89" y="15"/>
                    <a:pt x="88" y="16"/>
                  </a:cubicBezTo>
                  <a:cubicBezTo>
                    <a:pt x="89" y="15"/>
                    <a:pt x="89" y="15"/>
                    <a:pt x="90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6" y="14"/>
                    <a:pt x="84" y="15"/>
                    <a:pt x="81" y="16"/>
                  </a:cubicBezTo>
                  <a:cubicBezTo>
                    <a:pt x="80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1" y="13"/>
                    <a:pt x="80" y="14"/>
                    <a:pt x="78" y="15"/>
                  </a:cubicBezTo>
                  <a:cubicBezTo>
                    <a:pt x="74" y="18"/>
                    <a:pt x="78" y="14"/>
                    <a:pt x="79" y="14"/>
                  </a:cubicBezTo>
                  <a:cubicBezTo>
                    <a:pt x="80" y="13"/>
                    <a:pt x="81" y="13"/>
                    <a:pt x="82" y="12"/>
                  </a:cubicBezTo>
                  <a:cubicBezTo>
                    <a:pt x="83" y="12"/>
                    <a:pt x="82" y="11"/>
                    <a:pt x="82" y="11"/>
                  </a:cubicBezTo>
                  <a:cubicBezTo>
                    <a:pt x="81" y="12"/>
                    <a:pt x="77" y="13"/>
                    <a:pt x="76" y="14"/>
                  </a:cubicBezTo>
                  <a:cubicBezTo>
                    <a:pt x="77" y="13"/>
                    <a:pt x="79" y="11"/>
                    <a:pt x="80" y="10"/>
                  </a:cubicBezTo>
                  <a:cubicBezTo>
                    <a:pt x="80" y="10"/>
                    <a:pt x="80" y="9"/>
                    <a:pt x="79" y="9"/>
                  </a:cubicBezTo>
                  <a:cubicBezTo>
                    <a:pt x="76" y="12"/>
                    <a:pt x="78" y="8"/>
                    <a:pt x="79" y="7"/>
                  </a:cubicBezTo>
                  <a:cubicBezTo>
                    <a:pt x="79" y="7"/>
                    <a:pt x="79" y="6"/>
                    <a:pt x="78" y="7"/>
                  </a:cubicBezTo>
                  <a:cubicBezTo>
                    <a:pt x="76" y="8"/>
                    <a:pt x="76" y="7"/>
                    <a:pt x="77" y="5"/>
                  </a:cubicBezTo>
                  <a:cubicBezTo>
                    <a:pt x="82" y="8"/>
                    <a:pt x="87" y="12"/>
                    <a:pt x="91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0" y="36"/>
                    <a:pt x="35" y="44"/>
                  </a:cubicBezTo>
                  <a:cubicBezTo>
                    <a:pt x="34" y="44"/>
                    <a:pt x="29" y="48"/>
                    <a:pt x="32" y="45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8"/>
                    <a:pt x="46" y="36"/>
                    <a:pt x="50" y="33"/>
                  </a:cubicBezTo>
                  <a:cubicBezTo>
                    <a:pt x="57" y="29"/>
                    <a:pt x="64" y="23"/>
                    <a:pt x="72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5" y="18"/>
                  </a:cubicBezTo>
                  <a:cubicBezTo>
                    <a:pt x="75" y="18"/>
                    <a:pt x="76" y="18"/>
                    <a:pt x="76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7"/>
                    <a:pt x="76" y="17"/>
                    <a:pt x="77" y="17"/>
                  </a:cubicBezTo>
                  <a:cubicBezTo>
                    <a:pt x="77" y="17"/>
                    <a:pt x="76" y="17"/>
                    <a:pt x="76" y="18"/>
                  </a:cubicBezTo>
                  <a:cubicBezTo>
                    <a:pt x="75" y="18"/>
                    <a:pt x="76" y="19"/>
                    <a:pt x="76" y="18"/>
                  </a:cubicBezTo>
                  <a:cubicBezTo>
                    <a:pt x="78" y="18"/>
                    <a:pt x="80" y="17"/>
                    <a:pt x="81" y="17"/>
                  </a:cubicBezTo>
                  <a:cubicBezTo>
                    <a:pt x="82" y="16"/>
                    <a:pt x="83" y="16"/>
                    <a:pt x="84" y="16"/>
                  </a:cubicBezTo>
                  <a:cubicBezTo>
                    <a:pt x="85" y="15"/>
                    <a:pt x="88" y="15"/>
                    <a:pt x="88" y="15"/>
                  </a:cubicBezTo>
                  <a:cubicBezTo>
                    <a:pt x="87" y="16"/>
                    <a:pt x="86" y="16"/>
                    <a:pt x="85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2" y="18"/>
                    <a:pt x="81" y="19"/>
                    <a:pt x="80" y="19"/>
                  </a:cubicBezTo>
                  <a:cubicBezTo>
                    <a:pt x="78" y="19"/>
                    <a:pt x="78" y="20"/>
                    <a:pt x="78" y="20"/>
                  </a:cubicBezTo>
                  <a:cubicBezTo>
                    <a:pt x="78" y="20"/>
                    <a:pt x="77" y="20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81" y="20"/>
                    <a:pt x="84" y="18"/>
                    <a:pt x="88" y="16"/>
                  </a:cubicBezTo>
                  <a:cubicBezTo>
                    <a:pt x="89" y="16"/>
                    <a:pt x="90" y="16"/>
                    <a:pt x="91" y="16"/>
                  </a:cubicBezTo>
                  <a:cubicBezTo>
                    <a:pt x="90" y="16"/>
                    <a:pt x="88" y="17"/>
                    <a:pt x="87" y="18"/>
                  </a:cubicBezTo>
                  <a:cubicBezTo>
                    <a:pt x="85" y="19"/>
                    <a:pt x="83" y="19"/>
                    <a:pt x="81" y="20"/>
                  </a:cubicBezTo>
                  <a:cubicBezTo>
                    <a:pt x="77" y="23"/>
                    <a:pt x="73" y="27"/>
                    <a:pt x="68" y="30"/>
                  </a:cubicBezTo>
                  <a:cubicBezTo>
                    <a:pt x="63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1" y="43"/>
                    <a:pt x="42" y="43"/>
                  </a:cubicBezTo>
                  <a:cubicBezTo>
                    <a:pt x="45" y="41"/>
                    <a:pt x="47" y="39"/>
                    <a:pt x="50" y="38"/>
                  </a:cubicBezTo>
                  <a:cubicBezTo>
                    <a:pt x="60" y="31"/>
                    <a:pt x="70" y="25"/>
                    <a:pt x="80" y="18"/>
                  </a:cubicBezTo>
                  <a:cubicBezTo>
                    <a:pt x="80" y="18"/>
                    <a:pt x="80" y="17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7" y="8"/>
                    <a:pt x="78" y="8"/>
                  </a:cubicBezTo>
                  <a:cubicBezTo>
                    <a:pt x="77" y="8"/>
                    <a:pt x="76" y="9"/>
                    <a:pt x="76" y="10"/>
                  </a:cubicBezTo>
                  <a:cubicBezTo>
                    <a:pt x="76" y="9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6" y="15"/>
                    <a:pt x="76" y="16"/>
                    <a:pt x="76" y="16"/>
                  </a:cubicBezTo>
                  <a:cubicBezTo>
                    <a:pt x="76" y="16"/>
                    <a:pt x="76" y="15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1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4"/>
                  </a:moveTo>
                  <a:cubicBezTo>
                    <a:pt x="76" y="5"/>
                    <a:pt x="76" y="5"/>
                    <a:pt x="76" y="5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lose/>
                  <a:moveTo>
                    <a:pt x="11" y="41"/>
                  </a:moveTo>
                  <a:cubicBezTo>
                    <a:pt x="13" y="41"/>
                    <a:pt x="15" y="40"/>
                    <a:pt x="17" y="38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1"/>
                  </a:cubicBezTo>
                  <a:close/>
                  <a:moveTo>
                    <a:pt x="11" y="38"/>
                  </a:moveTo>
                  <a:cubicBezTo>
                    <a:pt x="20" y="34"/>
                    <a:pt x="28" y="27"/>
                    <a:pt x="37" y="23"/>
                  </a:cubicBezTo>
                  <a:cubicBezTo>
                    <a:pt x="36" y="23"/>
                    <a:pt x="36" y="24"/>
                    <a:pt x="35" y="24"/>
                  </a:cubicBezTo>
                  <a:cubicBezTo>
                    <a:pt x="32" y="26"/>
                    <a:pt x="29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8"/>
                    <a:pt x="11" y="38"/>
                  </a:cubicBezTo>
                  <a:close/>
                  <a:moveTo>
                    <a:pt x="9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3"/>
                    <a:pt x="20" y="23"/>
                    <a:pt x="21" y="22"/>
                  </a:cubicBezTo>
                  <a:cubicBezTo>
                    <a:pt x="20" y="24"/>
                    <a:pt x="18" y="25"/>
                    <a:pt x="16" y="26"/>
                  </a:cubicBezTo>
                  <a:cubicBezTo>
                    <a:pt x="14" y="28"/>
                    <a:pt x="12" y="30"/>
                    <a:pt x="10" y="32"/>
                  </a:cubicBezTo>
                  <a:cubicBezTo>
                    <a:pt x="10" y="31"/>
                    <a:pt x="9" y="30"/>
                    <a:pt x="9" y="30"/>
                  </a:cubicBezTo>
                  <a:close/>
                  <a:moveTo>
                    <a:pt x="11" y="45"/>
                  </a:moveTo>
                  <a:cubicBezTo>
                    <a:pt x="13" y="44"/>
                    <a:pt x="15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8" y="29"/>
                    <a:pt x="43" y="26"/>
                  </a:cubicBezTo>
                  <a:cubicBezTo>
                    <a:pt x="40" y="28"/>
                    <a:pt x="36" y="31"/>
                    <a:pt x="32" y="33"/>
                  </a:cubicBezTo>
                  <a:cubicBezTo>
                    <a:pt x="25" y="38"/>
                    <a:pt x="18" y="44"/>
                    <a:pt x="10" y="48"/>
                  </a:cubicBezTo>
                  <a:cubicBezTo>
                    <a:pt x="11" y="47"/>
                    <a:pt x="11" y="46"/>
                    <a:pt x="11" y="45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7" y="26"/>
                    <a:pt x="39" y="25"/>
                    <a:pt x="40" y="24"/>
                  </a:cubicBezTo>
                  <a:cubicBezTo>
                    <a:pt x="41" y="23"/>
                    <a:pt x="47" y="19"/>
                    <a:pt x="44" y="22"/>
                  </a:cubicBezTo>
                  <a:cubicBezTo>
                    <a:pt x="41" y="24"/>
                    <a:pt x="38" y="25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4" y="28"/>
                  </a:cubicBezTo>
                  <a:cubicBezTo>
                    <a:pt x="20" y="31"/>
                    <a:pt x="15" y="34"/>
                    <a:pt x="11" y="37"/>
                  </a:cubicBezTo>
                  <a:cubicBezTo>
                    <a:pt x="11" y="36"/>
                    <a:pt x="10" y="35"/>
                    <a:pt x="10" y="35"/>
                  </a:cubicBezTo>
                  <a:cubicBezTo>
                    <a:pt x="18" y="34"/>
                    <a:pt x="23" y="27"/>
                    <a:pt x="29" y="23"/>
                  </a:cubicBezTo>
                  <a:cubicBezTo>
                    <a:pt x="30" y="23"/>
                    <a:pt x="31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2" y="23"/>
                    <a:pt x="31" y="24"/>
                  </a:cubicBezTo>
                  <a:close/>
                  <a:moveTo>
                    <a:pt x="10" y="34"/>
                  </a:moveTo>
                  <a:cubicBezTo>
                    <a:pt x="10" y="33"/>
                    <a:pt x="10" y="33"/>
                    <a:pt x="10" y="32"/>
                  </a:cubicBezTo>
                  <a:cubicBezTo>
                    <a:pt x="13" y="31"/>
                    <a:pt x="16" y="29"/>
                    <a:pt x="19" y="28"/>
                  </a:cubicBezTo>
                  <a:cubicBezTo>
                    <a:pt x="21" y="26"/>
                    <a:pt x="23" y="25"/>
                    <a:pt x="25" y="24"/>
                  </a:cubicBezTo>
                  <a:cubicBezTo>
                    <a:pt x="26" y="23"/>
                    <a:pt x="27" y="23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4" y="27"/>
                    <a:pt x="16" y="30"/>
                    <a:pt x="10" y="34"/>
                  </a:cubicBezTo>
                  <a:close/>
                  <a:moveTo>
                    <a:pt x="13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0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5" y="22"/>
                    <a:pt x="27" y="22"/>
                  </a:cubicBezTo>
                  <a:cubicBezTo>
                    <a:pt x="22" y="24"/>
                    <a:pt x="18" y="28"/>
                    <a:pt x="13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8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4" y="36"/>
                  </a:cubicBezTo>
                  <a:cubicBezTo>
                    <a:pt x="37" y="34"/>
                    <a:pt x="40" y="32"/>
                    <a:pt x="43" y="31"/>
                  </a:cubicBezTo>
                  <a:cubicBezTo>
                    <a:pt x="43" y="31"/>
                    <a:pt x="42" y="32"/>
                    <a:pt x="42" y="32"/>
                  </a:cubicBezTo>
                  <a:cubicBezTo>
                    <a:pt x="34" y="37"/>
                    <a:pt x="26" y="43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6" y="48"/>
                    <a:pt x="13" y="48"/>
                    <a:pt x="11" y="49"/>
                  </a:cubicBezTo>
                  <a:cubicBezTo>
                    <a:pt x="14" y="48"/>
                    <a:pt x="17" y="46"/>
                    <a:pt x="21" y="44"/>
                  </a:cubicBezTo>
                  <a:close/>
                  <a:moveTo>
                    <a:pt x="41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2"/>
                  </a:cubicBezTo>
                  <a:cubicBezTo>
                    <a:pt x="67" y="21"/>
                    <a:pt x="68" y="20"/>
                    <a:pt x="70" y="20"/>
                  </a:cubicBezTo>
                  <a:cubicBezTo>
                    <a:pt x="69" y="20"/>
                    <a:pt x="68" y="21"/>
                    <a:pt x="67" y="21"/>
                  </a:cubicBezTo>
                  <a:cubicBezTo>
                    <a:pt x="62" y="24"/>
                    <a:pt x="58" y="27"/>
                    <a:pt x="54" y="30"/>
                  </a:cubicBezTo>
                  <a:cubicBezTo>
                    <a:pt x="45" y="35"/>
                    <a:pt x="37" y="41"/>
                    <a:pt x="29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6" y="48"/>
                    <a:pt x="23" y="48"/>
                    <a:pt x="19" y="48"/>
                  </a:cubicBezTo>
                  <a:cubicBezTo>
                    <a:pt x="27" y="45"/>
                    <a:pt x="34" y="40"/>
                    <a:pt x="41" y="36"/>
                  </a:cubicBezTo>
                  <a:close/>
                  <a:moveTo>
                    <a:pt x="74" y="21"/>
                  </a:moveTo>
                  <a:cubicBezTo>
                    <a:pt x="75" y="20"/>
                    <a:pt x="77" y="20"/>
                    <a:pt x="78" y="19"/>
                  </a:cubicBezTo>
                  <a:cubicBezTo>
                    <a:pt x="76" y="20"/>
                    <a:pt x="74" y="21"/>
                    <a:pt x="72" y="23"/>
                  </a:cubicBezTo>
                  <a:cubicBezTo>
                    <a:pt x="68" y="25"/>
                    <a:pt x="64" y="28"/>
                    <a:pt x="60" y="30"/>
                  </a:cubicBezTo>
                  <a:cubicBezTo>
                    <a:pt x="52" y="35"/>
                    <a:pt x="44" y="41"/>
                    <a:pt x="36" y="46"/>
                  </a:cubicBezTo>
                  <a:cubicBezTo>
                    <a:pt x="35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5" y="40"/>
                    <a:pt x="59" y="29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5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2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4" y="26"/>
                    <a:pt x="78" y="29"/>
                  </a:cubicBezTo>
                  <a:cubicBezTo>
                    <a:pt x="70" y="34"/>
                    <a:pt x="62" y="39"/>
                    <a:pt x="53" y="43"/>
                  </a:cubicBezTo>
                  <a:cubicBezTo>
                    <a:pt x="52" y="43"/>
                    <a:pt x="51" y="44"/>
                    <a:pt x="50" y="45"/>
                  </a:cubicBezTo>
                  <a:cubicBezTo>
                    <a:pt x="51" y="44"/>
                    <a:pt x="52" y="43"/>
                    <a:pt x="53" y="42"/>
                  </a:cubicBezTo>
                  <a:cubicBezTo>
                    <a:pt x="55" y="41"/>
                    <a:pt x="57" y="39"/>
                    <a:pt x="58" y="38"/>
                  </a:cubicBezTo>
                  <a:cubicBezTo>
                    <a:pt x="61" y="36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3" y="31"/>
                    <a:pt x="78" y="27"/>
                    <a:pt x="83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7"/>
                    <a:pt x="94" y="18"/>
                  </a:cubicBezTo>
                  <a:cubicBezTo>
                    <a:pt x="94" y="18"/>
                    <a:pt x="93" y="18"/>
                    <a:pt x="93" y="18"/>
                  </a:cubicBezTo>
                  <a:cubicBezTo>
                    <a:pt x="92" y="18"/>
                    <a:pt x="92" y="18"/>
                    <a:pt x="92" y="19"/>
                  </a:cubicBezTo>
                  <a:cubicBezTo>
                    <a:pt x="89" y="20"/>
                    <a:pt x="87" y="21"/>
                    <a:pt x="85" y="22"/>
                  </a:cubicBezTo>
                  <a:cubicBezTo>
                    <a:pt x="84" y="23"/>
                    <a:pt x="83" y="24"/>
                    <a:pt x="81" y="24"/>
                  </a:cubicBezTo>
                  <a:cubicBezTo>
                    <a:pt x="77" y="27"/>
                    <a:pt x="73" y="29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59" y="36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6"/>
                    <a:pt x="37" y="47"/>
                  </a:cubicBezTo>
                  <a:cubicBezTo>
                    <a:pt x="41" y="45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5" y="30"/>
                    <a:pt x="78" y="35"/>
                  </a:cubicBezTo>
                  <a:cubicBezTo>
                    <a:pt x="75" y="38"/>
                    <a:pt x="71" y="40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9" y="40"/>
                    <a:pt x="71" y="39"/>
                    <a:pt x="73" y="38"/>
                  </a:cubicBezTo>
                  <a:cubicBezTo>
                    <a:pt x="81" y="33"/>
                    <a:pt x="88" y="28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3" y="23"/>
                    <a:pt x="89" y="26"/>
                    <a:pt x="84" y="28"/>
                  </a:cubicBezTo>
                  <a:cubicBezTo>
                    <a:pt x="89" y="26"/>
                    <a:pt x="93" y="23"/>
                    <a:pt x="97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3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4" y="34"/>
                    <a:pt x="81" y="36"/>
                    <a:pt x="78" y="38"/>
                  </a:cubicBezTo>
                  <a:cubicBezTo>
                    <a:pt x="76" y="39"/>
                    <a:pt x="75" y="40"/>
                    <a:pt x="73" y="41"/>
                  </a:cubicBezTo>
                  <a:cubicBezTo>
                    <a:pt x="67" y="46"/>
                    <a:pt x="73" y="40"/>
                    <a:pt x="75" y="39"/>
                  </a:cubicBezTo>
                  <a:cubicBezTo>
                    <a:pt x="76" y="38"/>
                    <a:pt x="77" y="37"/>
                    <a:pt x="78" y="36"/>
                  </a:cubicBezTo>
                  <a:cubicBezTo>
                    <a:pt x="79" y="35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2" y="23"/>
                    <a:pt x="103" y="23"/>
                    <a:pt x="103" y="24"/>
                  </a:cubicBezTo>
                  <a:close/>
                  <a:moveTo>
                    <a:pt x="87" y="30"/>
                  </a:moveTo>
                  <a:cubicBezTo>
                    <a:pt x="91" y="28"/>
                    <a:pt x="95" y="26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8" y="24"/>
                    <a:pt x="98" y="24"/>
                  </a:cubicBezTo>
                  <a:cubicBezTo>
                    <a:pt x="96" y="25"/>
                    <a:pt x="94" y="26"/>
                    <a:pt x="92" y="28"/>
                  </a:cubicBezTo>
                  <a:cubicBezTo>
                    <a:pt x="90" y="28"/>
                    <a:pt x="89" y="29"/>
                    <a:pt x="87" y="30"/>
                  </a:cubicBezTo>
                  <a:close/>
                  <a:moveTo>
                    <a:pt x="57" y="39"/>
                  </a:moveTo>
                  <a:cubicBezTo>
                    <a:pt x="54" y="40"/>
                    <a:pt x="51" y="43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7" y="46"/>
                    <a:pt x="46" y="46"/>
                    <a:pt x="44" y="46"/>
                  </a:cubicBezTo>
                  <a:cubicBezTo>
                    <a:pt x="48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3" y="35"/>
                    <a:pt x="70" y="37"/>
                    <a:pt x="67" y="39"/>
                  </a:cubicBezTo>
                  <a:cubicBezTo>
                    <a:pt x="67" y="39"/>
                    <a:pt x="66" y="40"/>
                    <a:pt x="66" y="40"/>
                  </a:cubicBezTo>
                  <a:cubicBezTo>
                    <a:pt x="67" y="39"/>
                    <a:pt x="68" y="38"/>
                    <a:pt x="69" y="37"/>
                  </a:cubicBezTo>
                  <a:cubicBezTo>
                    <a:pt x="72" y="35"/>
                    <a:pt x="76" y="33"/>
                    <a:pt x="79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2" y="40"/>
                  </a:moveTo>
                  <a:cubicBezTo>
                    <a:pt x="71" y="41"/>
                    <a:pt x="69" y="42"/>
                    <a:pt x="68" y="43"/>
                  </a:cubicBezTo>
                  <a:cubicBezTo>
                    <a:pt x="68" y="43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7" y="43"/>
                    <a:pt x="70" y="41"/>
                    <a:pt x="72" y="40"/>
                  </a:cubicBezTo>
                  <a:close/>
                  <a:moveTo>
                    <a:pt x="80" y="51"/>
                  </a:moveTo>
                  <a:cubicBezTo>
                    <a:pt x="85" y="48"/>
                    <a:pt x="89" y="45"/>
                    <a:pt x="94" y="42"/>
                  </a:cubicBezTo>
                  <a:cubicBezTo>
                    <a:pt x="93" y="43"/>
                    <a:pt x="91" y="44"/>
                    <a:pt x="90" y="45"/>
                  </a:cubicBezTo>
                  <a:cubicBezTo>
                    <a:pt x="87" y="48"/>
                    <a:pt x="83" y="50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4" y="46"/>
                    <a:pt x="88" y="43"/>
                    <a:pt x="91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99" y="34"/>
                    <a:pt x="100" y="34"/>
                  </a:cubicBezTo>
                  <a:cubicBezTo>
                    <a:pt x="97" y="36"/>
                    <a:pt x="94" y="38"/>
                    <a:pt x="92" y="40"/>
                  </a:cubicBezTo>
                  <a:cubicBezTo>
                    <a:pt x="88" y="44"/>
                    <a:pt x="83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8" y="43"/>
                    <a:pt x="78" y="43"/>
                  </a:cubicBezTo>
                  <a:cubicBezTo>
                    <a:pt x="77" y="43"/>
                    <a:pt x="77" y="43"/>
                    <a:pt x="76" y="43"/>
                  </a:cubicBezTo>
                  <a:cubicBezTo>
                    <a:pt x="79" y="42"/>
                    <a:pt x="82" y="39"/>
                    <a:pt x="85" y="37"/>
                  </a:cubicBezTo>
                  <a:cubicBezTo>
                    <a:pt x="90" y="34"/>
                    <a:pt x="95" y="31"/>
                    <a:pt x="100" y="29"/>
                  </a:cubicBezTo>
                  <a:cubicBezTo>
                    <a:pt x="99" y="30"/>
                    <a:pt x="98" y="30"/>
                    <a:pt x="97" y="30"/>
                  </a:cubicBezTo>
                  <a:cubicBezTo>
                    <a:pt x="95" y="31"/>
                    <a:pt x="93" y="33"/>
                    <a:pt x="91" y="34"/>
                  </a:cubicBezTo>
                  <a:cubicBezTo>
                    <a:pt x="86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5"/>
                    <a:pt x="80" y="55"/>
                  </a:cubicBezTo>
                  <a:cubicBezTo>
                    <a:pt x="83" y="52"/>
                    <a:pt x="86" y="49"/>
                    <a:pt x="89" y="46"/>
                  </a:cubicBezTo>
                  <a:cubicBezTo>
                    <a:pt x="92" y="44"/>
                    <a:pt x="95" y="41"/>
                    <a:pt x="98" y="39"/>
                  </a:cubicBezTo>
                  <a:cubicBezTo>
                    <a:pt x="98" y="38"/>
                    <a:pt x="99" y="38"/>
                    <a:pt x="100" y="37"/>
                  </a:cubicBezTo>
                  <a:cubicBezTo>
                    <a:pt x="93" y="43"/>
                    <a:pt x="86" y="49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7" y="30"/>
                    <a:pt x="106" y="31"/>
                  </a:cubicBezTo>
                  <a:cubicBezTo>
                    <a:pt x="106" y="31"/>
                    <a:pt x="106" y="31"/>
                    <a:pt x="106" y="31"/>
                  </a:cubicBezTo>
                  <a:cubicBezTo>
                    <a:pt x="103" y="33"/>
                    <a:pt x="101" y="35"/>
                    <a:pt x="98" y="37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5" y="46"/>
                    <a:pt x="87" y="45"/>
                    <a:pt x="89" y="44"/>
                  </a:cubicBezTo>
                  <a:cubicBezTo>
                    <a:pt x="91" y="42"/>
                    <a:pt x="93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7" y="29"/>
                    <a:pt x="107" y="29"/>
                    <a:pt x="108" y="29"/>
                  </a:cubicBezTo>
                  <a:cubicBezTo>
                    <a:pt x="108" y="29"/>
                    <a:pt x="108" y="28"/>
                    <a:pt x="107" y="28"/>
                  </a:cubicBezTo>
                  <a:cubicBezTo>
                    <a:pt x="103" y="31"/>
                    <a:pt x="98" y="33"/>
                    <a:pt x="94" y="36"/>
                  </a:cubicBezTo>
                  <a:cubicBezTo>
                    <a:pt x="90" y="39"/>
                    <a:pt x="86" y="43"/>
                    <a:pt x="82" y="45"/>
                  </a:cubicBezTo>
                  <a:cubicBezTo>
                    <a:pt x="80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1"/>
                  </a:cubicBezTo>
                  <a:cubicBezTo>
                    <a:pt x="88" y="40"/>
                    <a:pt x="90" y="38"/>
                    <a:pt x="92" y="36"/>
                  </a:cubicBezTo>
                  <a:cubicBezTo>
                    <a:pt x="96" y="34"/>
                    <a:pt x="100" y="31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7"/>
                  </a:cubicBezTo>
                  <a:cubicBezTo>
                    <a:pt x="107" y="27"/>
                    <a:pt x="107" y="27"/>
                    <a:pt x="106" y="27"/>
                  </a:cubicBezTo>
                  <a:cubicBezTo>
                    <a:pt x="102" y="29"/>
                    <a:pt x="97" y="31"/>
                    <a:pt x="93" y="34"/>
                  </a:cubicBezTo>
                  <a:cubicBezTo>
                    <a:pt x="89" y="37"/>
                    <a:pt x="85" y="40"/>
                    <a:pt x="81" y="43"/>
                  </a:cubicBezTo>
                  <a:cubicBezTo>
                    <a:pt x="80" y="43"/>
                    <a:pt x="80" y="43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81" y="42"/>
                    <a:pt x="83" y="41"/>
                    <a:pt x="84" y="40"/>
                  </a:cubicBezTo>
                  <a:cubicBezTo>
                    <a:pt x="86" y="38"/>
                    <a:pt x="89" y="36"/>
                    <a:pt x="91" y="35"/>
                  </a:cubicBezTo>
                  <a:cubicBezTo>
                    <a:pt x="95" y="32"/>
                    <a:pt x="100" y="30"/>
                    <a:pt x="104" y="27"/>
                  </a:cubicBezTo>
                  <a:cubicBezTo>
                    <a:pt x="104" y="27"/>
                    <a:pt x="104" y="26"/>
                    <a:pt x="104" y="26"/>
                  </a:cubicBezTo>
                  <a:cubicBezTo>
                    <a:pt x="96" y="30"/>
                    <a:pt x="89" y="34"/>
                    <a:pt x="82" y="39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2" y="45"/>
                    <a:pt x="76" y="42"/>
                    <a:pt x="78" y="41"/>
                  </a:cubicBezTo>
                  <a:cubicBezTo>
                    <a:pt x="81" y="38"/>
                    <a:pt x="84" y="36"/>
                    <a:pt x="87" y="33"/>
                  </a:cubicBezTo>
                  <a:cubicBezTo>
                    <a:pt x="93" y="30"/>
                    <a:pt x="98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5" y="25"/>
                    <a:pt x="107" y="27"/>
                    <a:pt x="109" y="28"/>
                  </a:cubicBezTo>
                  <a:close/>
                  <a:moveTo>
                    <a:pt x="89" y="38"/>
                  </a:moveTo>
                  <a:cubicBezTo>
                    <a:pt x="91" y="36"/>
                    <a:pt x="93" y="35"/>
                    <a:pt x="96" y="33"/>
                  </a:cubicBezTo>
                  <a:cubicBezTo>
                    <a:pt x="94" y="34"/>
                    <a:pt x="93" y="35"/>
                    <a:pt x="92" y="36"/>
                  </a:cubicBezTo>
                  <a:cubicBezTo>
                    <a:pt x="91" y="36"/>
                    <a:pt x="90" y="37"/>
                    <a:pt x="89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121"/>
            <p:cNvSpPr>
              <a:spLocks noEditPoints="1"/>
            </p:cNvSpPr>
            <p:nvPr/>
          </p:nvSpPr>
          <p:spPr bwMode="auto">
            <a:xfrm>
              <a:off x="10313988" y="4154488"/>
              <a:ext cx="423863" cy="225425"/>
            </a:xfrm>
            <a:custGeom>
              <a:avLst/>
              <a:gdLst>
                <a:gd name="T0" fmla="*/ 75 w 113"/>
                <a:gd name="T1" fmla="*/ 0 h 60"/>
                <a:gd name="T2" fmla="*/ 7 w 113"/>
                <a:gd name="T3" fmla="*/ 50 h 60"/>
                <a:gd name="T4" fmla="*/ 83 w 113"/>
                <a:gd name="T5" fmla="*/ 36 h 60"/>
                <a:gd name="T6" fmla="*/ 82 w 113"/>
                <a:gd name="T7" fmla="*/ 32 h 60"/>
                <a:gd name="T8" fmla="*/ 89 w 113"/>
                <a:gd name="T9" fmla="*/ 25 h 60"/>
                <a:gd name="T10" fmla="*/ 7 w 113"/>
                <a:gd name="T11" fmla="*/ 23 h 60"/>
                <a:gd name="T12" fmla="*/ 16 w 113"/>
                <a:gd name="T13" fmla="*/ 23 h 60"/>
                <a:gd name="T14" fmla="*/ 13 w 113"/>
                <a:gd name="T15" fmla="*/ 34 h 60"/>
                <a:gd name="T16" fmla="*/ 14 w 113"/>
                <a:gd name="T17" fmla="*/ 36 h 60"/>
                <a:gd name="T18" fmla="*/ 24 w 113"/>
                <a:gd name="T19" fmla="*/ 32 h 60"/>
                <a:gd name="T20" fmla="*/ 15 w 113"/>
                <a:gd name="T21" fmla="*/ 43 h 60"/>
                <a:gd name="T22" fmla="*/ 49 w 113"/>
                <a:gd name="T23" fmla="*/ 27 h 60"/>
                <a:gd name="T24" fmla="*/ 60 w 113"/>
                <a:gd name="T25" fmla="*/ 20 h 60"/>
                <a:gd name="T26" fmla="*/ 37 w 113"/>
                <a:gd name="T27" fmla="*/ 36 h 60"/>
                <a:gd name="T28" fmla="*/ 90 w 113"/>
                <a:gd name="T29" fmla="*/ 15 h 60"/>
                <a:gd name="T30" fmla="*/ 79 w 113"/>
                <a:gd name="T31" fmla="*/ 14 h 60"/>
                <a:gd name="T32" fmla="*/ 79 w 113"/>
                <a:gd name="T33" fmla="*/ 7 h 60"/>
                <a:gd name="T34" fmla="*/ 50 w 113"/>
                <a:gd name="T35" fmla="*/ 34 h 60"/>
                <a:gd name="T36" fmla="*/ 76 w 113"/>
                <a:gd name="T37" fmla="*/ 18 h 60"/>
                <a:gd name="T38" fmla="*/ 80 w 113"/>
                <a:gd name="T39" fmla="*/ 19 h 60"/>
                <a:gd name="T40" fmla="*/ 82 w 113"/>
                <a:gd name="T41" fmla="*/ 21 h 60"/>
                <a:gd name="T42" fmla="*/ 80 w 113"/>
                <a:gd name="T43" fmla="*/ 18 h 60"/>
                <a:gd name="T44" fmla="*/ 77 w 113"/>
                <a:gd name="T45" fmla="*/ 15 h 60"/>
                <a:gd name="T46" fmla="*/ 76 w 113"/>
                <a:gd name="T47" fmla="*/ 5 h 60"/>
                <a:gd name="T48" fmla="*/ 11 w 113"/>
                <a:gd name="T49" fmla="*/ 44 h 60"/>
                <a:gd name="T50" fmla="*/ 11 w 113"/>
                <a:gd name="T51" fmla="*/ 38 h 60"/>
                <a:gd name="T52" fmla="*/ 11 w 113"/>
                <a:gd name="T53" fmla="*/ 46 h 60"/>
                <a:gd name="T54" fmla="*/ 36 w 113"/>
                <a:gd name="T55" fmla="*/ 27 h 60"/>
                <a:gd name="T56" fmla="*/ 11 w 113"/>
                <a:gd name="T57" fmla="*/ 37 h 60"/>
                <a:gd name="T58" fmla="*/ 10 w 113"/>
                <a:gd name="T59" fmla="*/ 33 h 60"/>
                <a:gd name="T60" fmla="*/ 16 w 113"/>
                <a:gd name="T61" fmla="*/ 28 h 60"/>
                <a:gd name="T62" fmla="*/ 8 w 113"/>
                <a:gd name="T63" fmla="*/ 26 h 60"/>
                <a:gd name="T64" fmla="*/ 19 w 113"/>
                <a:gd name="T65" fmla="*/ 48 h 60"/>
                <a:gd name="T66" fmla="*/ 67 w 113"/>
                <a:gd name="T67" fmla="*/ 22 h 60"/>
                <a:gd name="T68" fmla="*/ 79 w 113"/>
                <a:gd name="T69" fmla="*/ 19 h 60"/>
                <a:gd name="T70" fmla="*/ 49 w 113"/>
                <a:gd name="T71" fmla="*/ 41 h 60"/>
                <a:gd name="T72" fmla="*/ 51 w 113"/>
                <a:gd name="T73" fmla="*/ 45 h 60"/>
                <a:gd name="T74" fmla="*/ 95 w 113"/>
                <a:gd name="T75" fmla="*/ 18 h 60"/>
                <a:gd name="T76" fmla="*/ 43 w 113"/>
                <a:gd name="T77" fmla="*/ 46 h 60"/>
                <a:gd name="T78" fmla="*/ 67 w 113"/>
                <a:gd name="T79" fmla="*/ 42 h 60"/>
                <a:gd name="T80" fmla="*/ 85 w 113"/>
                <a:gd name="T81" fmla="*/ 29 h 60"/>
                <a:gd name="T82" fmla="*/ 75 w 113"/>
                <a:gd name="T83" fmla="*/ 39 h 60"/>
                <a:gd name="T84" fmla="*/ 99 w 113"/>
                <a:gd name="T85" fmla="*/ 24 h 60"/>
                <a:gd name="T86" fmla="*/ 45 w 113"/>
                <a:gd name="T87" fmla="*/ 46 h 60"/>
                <a:gd name="T88" fmla="*/ 80 w 113"/>
                <a:gd name="T89" fmla="*/ 31 h 60"/>
                <a:gd name="T90" fmla="*/ 80 w 113"/>
                <a:gd name="T91" fmla="*/ 51 h 60"/>
                <a:gd name="T92" fmla="*/ 99 w 113"/>
                <a:gd name="T93" fmla="*/ 34 h 60"/>
                <a:gd name="T94" fmla="*/ 80 w 113"/>
                <a:gd name="T95" fmla="*/ 46 h 60"/>
                <a:gd name="T96" fmla="*/ 100 w 113"/>
                <a:gd name="T97" fmla="*/ 29 h 60"/>
                <a:gd name="T98" fmla="*/ 98 w 113"/>
                <a:gd name="T99" fmla="*/ 39 h 60"/>
                <a:gd name="T100" fmla="*/ 90 w 113"/>
                <a:gd name="T101" fmla="*/ 44 h 60"/>
                <a:gd name="T102" fmla="*/ 108 w 113"/>
                <a:gd name="T103" fmla="*/ 29 h 60"/>
                <a:gd name="T104" fmla="*/ 104 w 113"/>
                <a:gd name="T105" fmla="*/ 29 h 60"/>
                <a:gd name="T106" fmla="*/ 80 w 113"/>
                <a:gd name="T107" fmla="*/ 44 h 60"/>
                <a:gd name="T108" fmla="*/ 78 w 113"/>
                <a:gd name="T109" fmla="*/ 41 h 60"/>
                <a:gd name="T110" fmla="*/ 92 w 113"/>
                <a:gd name="T11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" h="60">
                  <a:moveTo>
                    <a:pt x="80" y="60"/>
                  </a:moveTo>
                  <a:cubicBezTo>
                    <a:pt x="80" y="60"/>
                    <a:pt x="81" y="60"/>
                    <a:pt x="81" y="60"/>
                  </a:cubicBezTo>
                  <a:cubicBezTo>
                    <a:pt x="91" y="49"/>
                    <a:pt x="102" y="40"/>
                    <a:pt x="112" y="29"/>
                  </a:cubicBezTo>
                  <a:cubicBezTo>
                    <a:pt x="113" y="29"/>
                    <a:pt x="113" y="28"/>
                    <a:pt x="113" y="28"/>
                  </a:cubicBezTo>
                  <a:cubicBezTo>
                    <a:pt x="113" y="28"/>
                    <a:pt x="112" y="28"/>
                    <a:pt x="112" y="27"/>
                  </a:cubicBezTo>
                  <a:cubicBezTo>
                    <a:pt x="106" y="22"/>
                    <a:pt x="99" y="17"/>
                    <a:pt x="93" y="13"/>
                  </a:cubicBezTo>
                  <a:cubicBezTo>
                    <a:pt x="87" y="8"/>
                    <a:pt x="81" y="4"/>
                    <a:pt x="75" y="0"/>
                  </a:cubicBezTo>
                  <a:cubicBezTo>
                    <a:pt x="75" y="0"/>
                    <a:pt x="75" y="0"/>
                    <a:pt x="74" y="0"/>
                  </a:cubicBezTo>
                  <a:cubicBezTo>
                    <a:pt x="73" y="0"/>
                    <a:pt x="73" y="1"/>
                    <a:pt x="73" y="2"/>
                  </a:cubicBezTo>
                  <a:cubicBezTo>
                    <a:pt x="74" y="7"/>
                    <a:pt x="73" y="12"/>
                    <a:pt x="73" y="16"/>
                  </a:cubicBezTo>
                  <a:cubicBezTo>
                    <a:pt x="49" y="17"/>
                    <a:pt x="26" y="21"/>
                    <a:pt x="2" y="18"/>
                  </a:cubicBezTo>
                  <a:cubicBezTo>
                    <a:pt x="1" y="18"/>
                    <a:pt x="0" y="19"/>
                    <a:pt x="0" y="20"/>
                  </a:cubicBezTo>
                  <a:cubicBezTo>
                    <a:pt x="0" y="20"/>
                    <a:pt x="1" y="21"/>
                    <a:pt x="1" y="21"/>
                  </a:cubicBezTo>
                  <a:cubicBezTo>
                    <a:pt x="8" y="28"/>
                    <a:pt x="10" y="40"/>
                    <a:pt x="7" y="50"/>
                  </a:cubicBezTo>
                  <a:cubicBezTo>
                    <a:pt x="7" y="51"/>
                    <a:pt x="7" y="51"/>
                    <a:pt x="8" y="51"/>
                  </a:cubicBezTo>
                  <a:cubicBezTo>
                    <a:pt x="8" y="52"/>
                    <a:pt x="8" y="52"/>
                    <a:pt x="9" y="52"/>
                  </a:cubicBezTo>
                  <a:cubicBezTo>
                    <a:pt x="32" y="51"/>
                    <a:pt x="54" y="47"/>
                    <a:pt x="77" y="46"/>
                  </a:cubicBezTo>
                  <a:cubicBezTo>
                    <a:pt x="77" y="50"/>
                    <a:pt x="77" y="55"/>
                    <a:pt x="78" y="59"/>
                  </a:cubicBezTo>
                  <a:cubicBezTo>
                    <a:pt x="78" y="60"/>
                    <a:pt x="79" y="60"/>
                    <a:pt x="80" y="60"/>
                  </a:cubicBezTo>
                  <a:close/>
                  <a:moveTo>
                    <a:pt x="71" y="44"/>
                  </a:moveTo>
                  <a:cubicBezTo>
                    <a:pt x="75" y="42"/>
                    <a:pt x="79" y="38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0" y="38"/>
                    <a:pt x="77" y="41"/>
                    <a:pt x="74" y="43"/>
                  </a:cubicBezTo>
                  <a:cubicBezTo>
                    <a:pt x="73" y="44"/>
                    <a:pt x="72" y="44"/>
                    <a:pt x="71" y="44"/>
                  </a:cubicBezTo>
                  <a:close/>
                  <a:moveTo>
                    <a:pt x="60" y="45"/>
                  </a:moveTo>
                  <a:cubicBezTo>
                    <a:pt x="65" y="42"/>
                    <a:pt x="70" y="39"/>
                    <a:pt x="75" y="35"/>
                  </a:cubicBezTo>
                  <a:cubicBezTo>
                    <a:pt x="80" y="32"/>
                    <a:pt x="85" y="29"/>
                    <a:pt x="91" y="26"/>
                  </a:cubicBezTo>
                  <a:cubicBezTo>
                    <a:pt x="88" y="28"/>
                    <a:pt x="85" y="30"/>
                    <a:pt x="82" y="32"/>
                  </a:cubicBezTo>
                  <a:cubicBezTo>
                    <a:pt x="76" y="36"/>
                    <a:pt x="69" y="40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2" y="44"/>
                    <a:pt x="61" y="44"/>
                    <a:pt x="60" y="45"/>
                  </a:cubicBezTo>
                  <a:close/>
                  <a:moveTo>
                    <a:pt x="50" y="45"/>
                  </a:moveTo>
                  <a:cubicBezTo>
                    <a:pt x="65" y="39"/>
                    <a:pt x="78" y="30"/>
                    <a:pt x="92" y="22"/>
                  </a:cubicBezTo>
                  <a:cubicBezTo>
                    <a:pt x="93" y="21"/>
                    <a:pt x="99" y="18"/>
                    <a:pt x="95" y="21"/>
                  </a:cubicBezTo>
                  <a:cubicBezTo>
                    <a:pt x="93" y="22"/>
                    <a:pt x="91" y="24"/>
                    <a:pt x="89" y="25"/>
                  </a:cubicBezTo>
                  <a:cubicBezTo>
                    <a:pt x="86" y="27"/>
                    <a:pt x="82" y="30"/>
                    <a:pt x="78" y="32"/>
                  </a:cubicBezTo>
                  <a:cubicBezTo>
                    <a:pt x="71" y="36"/>
                    <a:pt x="65" y="41"/>
                    <a:pt x="58" y="45"/>
                  </a:cubicBezTo>
                  <a:cubicBezTo>
                    <a:pt x="55" y="45"/>
                    <a:pt x="53" y="45"/>
                    <a:pt x="50" y="45"/>
                  </a:cubicBezTo>
                  <a:close/>
                  <a:moveTo>
                    <a:pt x="5" y="21"/>
                  </a:moveTo>
                  <a:cubicBezTo>
                    <a:pt x="7" y="22"/>
                    <a:pt x="8" y="22"/>
                    <a:pt x="9" y="22"/>
                  </a:cubicBezTo>
                  <a:cubicBezTo>
                    <a:pt x="8" y="22"/>
                    <a:pt x="7" y="22"/>
                    <a:pt x="7" y="23"/>
                  </a:cubicBezTo>
                  <a:cubicBezTo>
                    <a:pt x="6" y="23"/>
                    <a:pt x="6" y="24"/>
                    <a:pt x="7" y="23"/>
                  </a:cubicBezTo>
                  <a:cubicBezTo>
                    <a:pt x="7" y="23"/>
                    <a:pt x="11" y="21"/>
                    <a:pt x="9" y="23"/>
                  </a:cubicBezTo>
                  <a:cubicBezTo>
                    <a:pt x="9" y="24"/>
                    <a:pt x="8" y="24"/>
                    <a:pt x="7" y="25"/>
                  </a:cubicBezTo>
                  <a:cubicBezTo>
                    <a:pt x="7" y="24"/>
                    <a:pt x="6" y="23"/>
                    <a:pt x="5" y="21"/>
                  </a:cubicBezTo>
                  <a:close/>
                  <a:moveTo>
                    <a:pt x="21" y="22"/>
                  </a:moveTo>
                  <a:cubicBezTo>
                    <a:pt x="19" y="23"/>
                    <a:pt x="17" y="25"/>
                    <a:pt x="15" y="27"/>
                  </a:cubicBezTo>
                  <a:cubicBezTo>
                    <a:pt x="14" y="27"/>
                    <a:pt x="9" y="30"/>
                    <a:pt x="10" y="29"/>
                  </a:cubicBezTo>
                  <a:cubicBezTo>
                    <a:pt x="12" y="27"/>
                    <a:pt x="14" y="25"/>
                    <a:pt x="16" y="23"/>
                  </a:cubicBezTo>
                  <a:cubicBezTo>
                    <a:pt x="16" y="23"/>
                    <a:pt x="16" y="22"/>
                    <a:pt x="15" y="22"/>
                  </a:cubicBezTo>
                  <a:cubicBezTo>
                    <a:pt x="13" y="23"/>
                    <a:pt x="11" y="24"/>
                    <a:pt x="8" y="25"/>
                  </a:cubicBezTo>
                  <a:cubicBezTo>
                    <a:pt x="7" y="25"/>
                    <a:pt x="10" y="24"/>
                    <a:pt x="10" y="24"/>
                  </a:cubicBezTo>
                  <a:cubicBezTo>
                    <a:pt x="11" y="23"/>
                    <a:pt x="11" y="23"/>
                    <a:pt x="11" y="22"/>
                  </a:cubicBezTo>
                  <a:cubicBezTo>
                    <a:pt x="15" y="22"/>
                    <a:pt x="18" y="22"/>
                    <a:pt x="21" y="22"/>
                  </a:cubicBezTo>
                  <a:close/>
                  <a:moveTo>
                    <a:pt x="31" y="22"/>
                  </a:moveTo>
                  <a:cubicBezTo>
                    <a:pt x="25" y="25"/>
                    <a:pt x="20" y="31"/>
                    <a:pt x="13" y="34"/>
                  </a:cubicBezTo>
                  <a:cubicBezTo>
                    <a:pt x="10" y="35"/>
                    <a:pt x="13" y="33"/>
                    <a:pt x="15" y="32"/>
                  </a:cubicBezTo>
                  <a:cubicBezTo>
                    <a:pt x="17" y="31"/>
                    <a:pt x="19" y="30"/>
                    <a:pt x="21" y="28"/>
                  </a:cubicBezTo>
                  <a:cubicBezTo>
                    <a:pt x="24" y="27"/>
                    <a:pt x="27" y="25"/>
                    <a:pt x="30" y="22"/>
                  </a:cubicBezTo>
                  <a:cubicBezTo>
                    <a:pt x="30" y="22"/>
                    <a:pt x="31" y="22"/>
                    <a:pt x="31" y="22"/>
                  </a:cubicBezTo>
                  <a:close/>
                  <a:moveTo>
                    <a:pt x="39" y="22"/>
                  </a:moveTo>
                  <a:cubicBezTo>
                    <a:pt x="30" y="25"/>
                    <a:pt x="23" y="32"/>
                    <a:pt x="14" y="36"/>
                  </a:cubicBezTo>
                  <a:cubicBezTo>
                    <a:pt x="10" y="38"/>
                    <a:pt x="11" y="37"/>
                    <a:pt x="14" y="36"/>
                  </a:cubicBezTo>
                  <a:cubicBezTo>
                    <a:pt x="17" y="34"/>
                    <a:pt x="20" y="32"/>
                    <a:pt x="22" y="31"/>
                  </a:cubicBezTo>
                  <a:cubicBezTo>
                    <a:pt x="27" y="28"/>
                    <a:pt x="31" y="25"/>
                    <a:pt x="35" y="22"/>
                  </a:cubicBezTo>
                  <a:cubicBezTo>
                    <a:pt x="36" y="22"/>
                    <a:pt x="38" y="22"/>
                    <a:pt x="39" y="22"/>
                  </a:cubicBezTo>
                  <a:close/>
                  <a:moveTo>
                    <a:pt x="45" y="21"/>
                  </a:moveTo>
                  <a:cubicBezTo>
                    <a:pt x="34" y="27"/>
                    <a:pt x="25" y="35"/>
                    <a:pt x="14" y="40"/>
                  </a:cubicBezTo>
                  <a:cubicBezTo>
                    <a:pt x="9" y="42"/>
                    <a:pt x="13" y="39"/>
                    <a:pt x="15" y="38"/>
                  </a:cubicBezTo>
                  <a:cubicBezTo>
                    <a:pt x="18" y="36"/>
                    <a:pt x="21" y="34"/>
                    <a:pt x="24" y="32"/>
                  </a:cubicBezTo>
                  <a:cubicBezTo>
                    <a:pt x="30" y="29"/>
                    <a:pt x="35" y="25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4" y="21"/>
                    <a:pt x="45" y="21"/>
                  </a:cubicBezTo>
                  <a:close/>
                  <a:moveTo>
                    <a:pt x="52" y="21"/>
                  </a:moveTo>
                  <a:cubicBezTo>
                    <a:pt x="46" y="23"/>
                    <a:pt x="41" y="27"/>
                    <a:pt x="36" y="31"/>
                  </a:cubicBezTo>
                  <a:cubicBezTo>
                    <a:pt x="33" y="33"/>
                    <a:pt x="29" y="34"/>
                    <a:pt x="26" y="36"/>
                  </a:cubicBezTo>
                  <a:cubicBezTo>
                    <a:pt x="22" y="38"/>
                    <a:pt x="19" y="40"/>
                    <a:pt x="15" y="43"/>
                  </a:cubicBezTo>
                  <a:cubicBezTo>
                    <a:pt x="14" y="43"/>
                    <a:pt x="12" y="44"/>
                    <a:pt x="11" y="45"/>
                  </a:cubicBezTo>
                  <a:cubicBezTo>
                    <a:pt x="13" y="43"/>
                    <a:pt x="15" y="41"/>
                    <a:pt x="17" y="40"/>
                  </a:cubicBezTo>
                  <a:cubicBezTo>
                    <a:pt x="20" y="37"/>
                    <a:pt x="24" y="35"/>
                    <a:pt x="27" y="33"/>
                  </a:cubicBezTo>
                  <a:cubicBezTo>
                    <a:pt x="34" y="29"/>
                    <a:pt x="41" y="25"/>
                    <a:pt x="47" y="21"/>
                  </a:cubicBezTo>
                  <a:cubicBezTo>
                    <a:pt x="48" y="21"/>
                    <a:pt x="50" y="21"/>
                    <a:pt x="52" y="21"/>
                  </a:cubicBezTo>
                  <a:close/>
                  <a:moveTo>
                    <a:pt x="60" y="20"/>
                  </a:moveTo>
                  <a:cubicBezTo>
                    <a:pt x="56" y="22"/>
                    <a:pt x="53" y="25"/>
                    <a:pt x="49" y="27"/>
                  </a:cubicBezTo>
                  <a:cubicBezTo>
                    <a:pt x="46" y="29"/>
                    <a:pt x="44" y="30"/>
                    <a:pt x="41" y="32"/>
                  </a:cubicBezTo>
                  <a:cubicBezTo>
                    <a:pt x="32" y="36"/>
                    <a:pt x="25" y="41"/>
                    <a:pt x="17" y="46"/>
                  </a:cubicBezTo>
                  <a:cubicBezTo>
                    <a:pt x="16" y="46"/>
                    <a:pt x="15" y="47"/>
                    <a:pt x="14" y="47"/>
                  </a:cubicBezTo>
                  <a:cubicBezTo>
                    <a:pt x="15" y="46"/>
                    <a:pt x="17" y="46"/>
                    <a:pt x="18" y="45"/>
                  </a:cubicBezTo>
                  <a:cubicBezTo>
                    <a:pt x="22" y="42"/>
                    <a:pt x="26" y="39"/>
                    <a:pt x="30" y="36"/>
                  </a:cubicBezTo>
                  <a:cubicBezTo>
                    <a:pt x="38" y="30"/>
                    <a:pt x="46" y="25"/>
                    <a:pt x="54" y="20"/>
                  </a:cubicBezTo>
                  <a:cubicBezTo>
                    <a:pt x="56" y="20"/>
                    <a:pt x="58" y="20"/>
                    <a:pt x="60" y="20"/>
                  </a:cubicBezTo>
                  <a:close/>
                  <a:moveTo>
                    <a:pt x="70" y="19"/>
                  </a:moveTo>
                  <a:cubicBezTo>
                    <a:pt x="64" y="22"/>
                    <a:pt x="59" y="26"/>
                    <a:pt x="53" y="30"/>
                  </a:cubicBezTo>
                  <a:cubicBezTo>
                    <a:pt x="49" y="32"/>
                    <a:pt x="45" y="34"/>
                    <a:pt x="41" y="36"/>
                  </a:cubicBezTo>
                  <a:cubicBezTo>
                    <a:pt x="37" y="38"/>
                    <a:pt x="32" y="41"/>
                    <a:pt x="28" y="44"/>
                  </a:cubicBezTo>
                  <a:cubicBezTo>
                    <a:pt x="25" y="45"/>
                    <a:pt x="23" y="46"/>
                    <a:pt x="20" y="47"/>
                  </a:cubicBezTo>
                  <a:cubicBezTo>
                    <a:pt x="21" y="47"/>
                    <a:pt x="23" y="46"/>
                    <a:pt x="25" y="45"/>
                  </a:cubicBezTo>
                  <a:cubicBezTo>
                    <a:pt x="29" y="42"/>
                    <a:pt x="33" y="39"/>
                    <a:pt x="37" y="36"/>
                  </a:cubicBezTo>
                  <a:cubicBezTo>
                    <a:pt x="41" y="34"/>
                    <a:pt x="44" y="31"/>
                    <a:pt x="48" y="29"/>
                  </a:cubicBezTo>
                  <a:cubicBezTo>
                    <a:pt x="48" y="29"/>
                    <a:pt x="48" y="29"/>
                    <a:pt x="49" y="28"/>
                  </a:cubicBezTo>
                  <a:cubicBezTo>
                    <a:pt x="53" y="26"/>
                    <a:pt x="57" y="23"/>
                    <a:pt x="62" y="20"/>
                  </a:cubicBezTo>
                  <a:cubicBezTo>
                    <a:pt x="65" y="20"/>
                    <a:pt x="67" y="20"/>
                    <a:pt x="70" y="19"/>
                  </a:cubicBezTo>
                  <a:close/>
                  <a:moveTo>
                    <a:pt x="92" y="15"/>
                  </a:moveTo>
                  <a:cubicBezTo>
                    <a:pt x="91" y="15"/>
                    <a:pt x="90" y="16"/>
                    <a:pt x="88" y="16"/>
                  </a:cubicBezTo>
                  <a:cubicBezTo>
                    <a:pt x="89" y="15"/>
                    <a:pt x="89" y="15"/>
                    <a:pt x="90" y="15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87" y="14"/>
                    <a:pt x="84" y="15"/>
                    <a:pt x="81" y="16"/>
                  </a:cubicBezTo>
                  <a:cubicBezTo>
                    <a:pt x="81" y="16"/>
                    <a:pt x="76" y="19"/>
                    <a:pt x="78" y="17"/>
                  </a:cubicBezTo>
                  <a:cubicBezTo>
                    <a:pt x="80" y="16"/>
                    <a:pt x="82" y="15"/>
                    <a:pt x="84" y="14"/>
                  </a:cubicBezTo>
                  <a:cubicBezTo>
                    <a:pt x="84" y="14"/>
                    <a:pt x="84" y="13"/>
                    <a:pt x="84" y="13"/>
                  </a:cubicBezTo>
                  <a:cubicBezTo>
                    <a:pt x="82" y="14"/>
                    <a:pt x="80" y="14"/>
                    <a:pt x="78" y="16"/>
                  </a:cubicBezTo>
                  <a:cubicBezTo>
                    <a:pt x="75" y="18"/>
                    <a:pt x="79" y="14"/>
                    <a:pt x="79" y="14"/>
                  </a:cubicBezTo>
                  <a:cubicBezTo>
                    <a:pt x="80" y="13"/>
                    <a:pt x="81" y="13"/>
                    <a:pt x="83" y="12"/>
                  </a:cubicBezTo>
                  <a:cubicBezTo>
                    <a:pt x="83" y="12"/>
                    <a:pt x="83" y="11"/>
                    <a:pt x="82" y="11"/>
                  </a:cubicBezTo>
                  <a:cubicBezTo>
                    <a:pt x="81" y="12"/>
                    <a:pt x="77" y="13"/>
                    <a:pt x="77" y="14"/>
                  </a:cubicBezTo>
                  <a:cubicBezTo>
                    <a:pt x="78" y="13"/>
                    <a:pt x="79" y="12"/>
                    <a:pt x="80" y="10"/>
                  </a:cubicBezTo>
                  <a:cubicBezTo>
                    <a:pt x="80" y="10"/>
                    <a:pt x="80" y="9"/>
                    <a:pt x="80" y="10"/>
                  </a:cubicBezTo>
                  <a:cubicBezTo>
                    <a:pt x="76" y="12"/>
                    <a:pt x="78" y="9"/>
                    <a:pt x="79" y="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6" y="8"/>
                    <a:pt x="77" y="7"/>
                    <a:pt x="77" y="5"/>
                  </a:cubicBezTo>
                  <a:cubicBezTo>
                    <a:pt x="82" y="8"/>
                    <a:pt x="87" y="12"/>
                    <a:pt x="92" y="15"/>
                  </a:cubicBezTo>
                  <a:close/>
                  <a:moveTo>
                    <a:pt x="80" y="18"/>
                  </a:moveTo>
                  <a:cubicBezTo>
                    <a:pt x="64" y="25"/>
                    <a:pt x="51" y="36"/>
                    <a:pt x="35" y="44"/>
                  </a:cubicBezTo>
                  <a:cubicBezTo>
                    <a:pt x="35" y="44"/>
                    <a:pt x="29" y="48"/>
                    <a:pt x="33" y="46"/>
                  </a:cubicBezTo>
                  <a:cubicBezTo>
                    <a:pt x="34" y="44"/>
                    <a:pt x="36" y="43"/>
                    <a:pt x="38" y="41"/>
                  </a:cubicBezTo>
                  <a:cubicBezTo>
                    <a:pt x="42" y="39"/>
                    <a:pt x="46" y="36"/>
                    <a:pt x="50" y="34"/>
                  </a:cubicBezTo>
                  <a:cubicBezTo>
                    <a:pt x="58" y="29"/>
                    <a:pt x="65" y="24"/>
                    <a:pt x="73" y="19"/>
                  </a:cubicBezTo>
                  <a:cubicBezTo>
                    <a:pt x="73" y="19"/>
                    <a:pt x="74" y="19"/>
                    <a:pt x="74" y="19"/>
                  </a:cubicBezTo>
                  <a:cubicBezTo>
                    <a:pt x="75" y="19"/>
                    <a:pt x="75" y="19"/>
                    <a:pt x="76" y="19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7"/>
                    <a:pt x="77" y="18"/>
                    <a:pt x="76" y="18"/>
                  </a:cubicBezTo>
                  <a:cubicBezTo>
                    <a:pt x="76" y="18"/>
                    <a:pt x="76" y="19"/>
                    <a:pt x="76" y="19"/>
                  </a:cubicBezTo>
                  <a:cubicBezTo>
                    <a:pt x="78" y="18"/>
                    <a:pt x="80" y="18"/>
                    <a:pt x="82" y="17"/>
                  </a:cubicBezTo>
                  <a:cubicBezTo>
                    <a:pt x="83" y="17"/>
                    <a:pt x="83" y="16"/>
                    <a:pt x="84" y="16"/>
                  </a:cubicBezTo>
                  <a:cubicBezTo>
                    <a:pt x="85" y="16"/>
                    <a:pt x="89" y="15"/>
                    <a:pt x="89" y="15"/>
                  </a:cubicBezTo>
                  <a:cubicBezTo>
                    <a:pt x="87" y="16"/>
                    <a:pt x="86" y="17"/>
                    <a:pt x="85" y="17"/>
                  </a:cubicBezTo>
                  <a:cubicBezTo>
                    <a:pt x="85" y="17"/>
                    <a:pt x="84" y="17"/>
                    <a:pt x="84" y="18"/>
                  </a:cubicBezTo>
                  <a:cubicBezTo>
                    <a:pt x="83" y="18"/>
                    <a:pt x="81" y="19"/>
                    <a:pt x="80" y="19"/>
                  </a:cubicBezTo>
                  <a:cubicBezTo>
                    <a:pt x="79" y="20"/>
                    <a:pt x="78" y="20"/>
                    <a:pt x="78" y="20"/>
                  </a:cubicBezTo>
                  <a:cubicBezTo>
                    <a:pt x="78" y="20"/>
                    <a:pt x="78" y="21"/>
                    <a:pt x="77" y="21"/>
                  </a:cubicBezTo>
                  <a:cubicBezTo>
                    <a:pt x="77" y="21"/>
                    <a:pt x="77" y="22"/>
                    <a:pt x="78" y="22"/>
                  </a:cubicBezTo>
                  <a:cubicBezTo>
                    <a:pt x="81" y="20"/>
                    <a:pt x="85" y="18"/>
                    <a:pt x="88" y="17"/>
                  </a:cubicBezTo>
                  <a:cubicBezTo>
                    <a:pt x="89" y="16"/>
                    <a:pt x="91" y="16"/>
                    <a:pt x="92" y="16"/>
                  </a:cubicBezTo>
                  <a:cubicBezTo>
                    <a:pt x="90" y="16"/>
                    <a:pt x="88" y="18"/>
                    <a:pt x="87" y="18"/>
                  </a:cubicBezTo>
                  <a:cubicBezTo>
                    <a:pt x="85" y="19"/>
                    <a:pt x="83" y="20"/>
                    <a:pt x="82" y="21"/>
                  </a:cubicBezTo>
                  <a:cubicBezTo>
                    <a:pt x="77" y="23"/>
                    <a:pt x="73" y="27"/>
                    <a:pt x="69" y="30"/>
                  </a:cubicBezTo>
                  <a:cubicBezTo>
                    <a:pt x="64" y="33"/>
                    <a:pt x="58" y="35"/>
                    <a:pt x="53" y="38"/>
                  </a:cubicBezTo>
                  <a:cubicBezTo>
                    <a:pt x="48" y="40"/>
                    <a:pt x="44" y="43"/>
                    <a:pt x="39" y="45"/>
                  </a:cubicBezTo>
                  <a:cubicBezTo>
                    <a:pt x="35" y="47"/>
                    <a:pt x="42" y="44"/>
                    <a:pt x="42" y="43"/>
                  </a:cubicBezTo>
                  <a:cubicBezTo>
                    <a:pt x="45" y="41"/>
                    <a:pt x="47" y="40"/>
                    <a:pt x="50" y="38"/>
                  </a:cubicBezTo>
                  <a:cubicBezTo>
                    <a:pt x="60" y="31"/>
                    <a:pt x="71" y="25"/>
                    <a:pt x="80" y="18"/>
                  </a:cubicBezTo>
                  <a:cubicBezTo>
                    <a:pt x="81" y="18"/>
                    <a:pt x="80" y="18"/>
                    <a:pt x="80" y="18"/>
                  </a:cubicBezTo>
                  <a:close/>
                  <a:moveTo>
                    <a:pt x="76" y="8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77" y="8"/>
                    <a:pt x="78" y="8"/>
                    <a:pt x="78" y="8"/>
                  </a:cubicBezTo>
                  <a:cubicBezTo>
                    <a:pt x="77" y="8"/>
                    <a:pt x="77" y="9"/>
                    <a:pt x="76" y="10"/>
                  </a:cubicBezTo>
                  <a:cubicBezTo>
                    <a:pt x="76" y="10"/>
                    <a:pt x="76" y="9"/>
                    <a:pt x="76" y="8"/>
                  </a:cubicBezTo>
                  <a:close/>
                  <a:moveTo>
                    <a:pt x="76" y="15"/>
                  </a:moveTo>
                  <a:cubicBezTo>
                    <a:pt x="76" y="15"/>
                    <a:pt x="77" y="15"/>
                    <a:pt x="77" y="15"/>
                  </a:cubicBezTo>
                  <a:cubicBezTo>
                    <a:pt x="77" y="15"/>
                    <a:pt x="76" y="16"/>
                    <a:pt x="76" y="17"/>
                  </a:cubicBezTo>
                  <a:cubicBezTo>
                    <a:pt x="76" y="16"/>
                    <a:pt x="76" y="16"/>
                    <a:pt x="76" y="15"/>
                  </a:cubicBezTo>
                  <a:close/>
                  <a:moveTo>
                    <a:pt x="76" y="12"/>
                  </a:moveTo>
                  <a:cubicBezTo>
                    <a:pt x="77" y="12"/>
                    <a:pt x="78" y="12"/>
                    <a:pt x="79" y="11"/>
                  </a:cubicBezTo>
                  <a:cubicBezTo>
                    <a:pt x="78" y="12"/>
                    <a:pt x="77" y="13"/>
                    <a:pt x="76" y="14"/>
                  </a:cubicBezTo>
                  <a:cubicBezTo>
                    <a:pt x="76" y="13"/>
                    <a:pt x="76" y="13"/>
                    <a:pt x="76" y="12"/>
                  </a:cubicBezTo>
                  <a:close/>
                  <a:moveTo>
                    <a:pt x="76" y="5"/>
                  </a:moveTo>
                  <a:cubicBezTo>
                    <a:pt x="76" y="5"/>
                    <a:pt x="76" y="5"/>
                    <a:pt x="76" y="6"/>
                  </a:cubicBezTo>
                  <a:cubicBezTo>
                    <a:pt x="76" y="5"/>
                    <a:pt x="76" y="5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6" y="5"/>
                    <a:pt x="76" y="5"/>
                    <a:pt x="76" y="5"/>
                  </a:cubicBezTo>
                  <a:close/>
                  <a:moveTo>
                    <a:pt x="11" y="42"/>
                  </a:moveTo>
                  <a:cubicBezTo>
                    <a:pt x="13" y="41"/>
                    <a:pt x="16" y="40"/>
                    <a:pt x="18" y="39"/>
                  </a:cubicBezTo>
                  <a:cubicBezTo>
                    <a:pt x="15" y="40"/>
                    <a:pt x="13" y="42"/>
                    <a:pt x="11" y="44"/>
                  </a:cubicBezTo>
                  <a:cubicBezTo>
                    <a:pt x="11" y="43"/>
                    <a:pt x="11" y="42"/>
                    <a:pt x="11" y="42"/>
                  </a:cubicBezTo>
                  <a:close/>
                  <a:moveTo>
                    <a:pt x="11" y="38"/>
                  </a:moveTo>
                  <a:cubicBezTo>
                    <a:pt x="21" y="34"/>
                    <a:pt x="28" y="27"/>
                    <a:pt x="37" y="23"/>
                  </a:cubicBezTo>
                  <a:cubicBezTo>
                    <a:pt x="37" y="23"/>
                    <a:pt x="36" y="24"/>
                    <a:pt x="35" y="24"/>
                  </a:cubicBezTo>
                  <a:cubicBezTo>
                    <a:pt x="33" y="26"/>
                    <a:pt x="30" y="28"/>
                    <a:pt x="27" y="30"/>
                  </a:cubicBezTo>
                  <a:cubicBezTo>
                    <a:pt x="21" y="33"/>
                    <a:pt x="16" y="36"/>
                    <a:pt x="11" y="40"/>
                  </a:cubicBezTo>
                  <a:cubicBezTo>
                    <a:pt x="11" y="39"/>
                    <a:pt x="11" y="39"/>
                    <a:pt x="11" y="38"/>
                  </a:cubicBezTo>
                  <a:close/>
                  <a:moveTo>
                    <a:pt x="10" y="30"/>
                  </a:moveTo>
                  <a:cubicBezTo>
                    <a:pt x="13" y="29"/>
                    <a:pt x="16" y="26"/>
                    <a:pt x="19" y="24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0" y="24"/>
                    <a:pt x="18" y="25"/>
                    <a:pt x="17" y="27"/>
                  </a:cubicBezTo>
                  <a:cubicBezTo>
                    <a:pt x="15" y="28"/>
                    <a:pt x="12" y="30"/>
                    <a:pt x="10" y="32"/>
                  </a:cubicBezTo>
                  <a:cubicBezTo>
                    <a:pt x="10" y="31"/>
                    <a:pt x="10" y="31"/>
                    <a:pt x="10" y="30"/>
                  </a:cubicBezTo>
                  <a:close/>
                  <a:moveTo>
                    <a:pt x="11" y="46"/>
                  </a:moveTo>
                  <a:cubicBezTo>
                    <a:pt x="14" y="44"/>
                    <a:pt x="16" y="43"/>
                    <a:pt x="18" y="41"/>
                  </a:cubicBezTo>
                  <a:cubicBezTo>
                    <a:pt x="21" y="39"/>
                    <a:pt x="25" y="37"/>
                    <a:pt x="29" y="35"/>
                  </a:cubicBezTo>
                  <a:cubicBezTo>
                    <a:pt x="34" y="32"/>
                    <a:pt x="39" y="29"/>
                    <a:pt x="43" y="26"/>
                  </a:cubicBezTo>
                  <a:cubicBezTo>
                    <a:pt x="40" y="29"/>
                    <a:pt x="36" y="31"/>
                    <a:pt x="33" y="33"/>
                  </a:cubicBezTo>
                  <a:cubicBezTo>
                    <a:pt x="25" y="38"/>
                    <a:pt x="19" y="44"/>
                    <a:pt x="11" y="48"/>
                  </a:cubicBezTo>
                  <a:cubicBezTo>
                    <a:pt x="11" y="47"/>
                    <a:pt x="11" y="46"/>
                    <a:pt x="11" y="46"/>
                  </a:cubicBezTo>
                  <a:close/>
                  <a:moveTo>
                    <a:pt x="36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8" y="26"/>
                    <a:pt x="39" y="25"/>
                    <a:pt x="41" y="24"/>
                  </a:cubicBezTo>
                  <a:cubicBezTo>
                    <a:pt x="41" y="24"/>
                    <a:pt x="48" y="20"/>
                    <a:pt x="44" y="22"/>
                  </a:cubicBezTo>
                  <a:cubicBezTo>
                    <a:pt x="41" y="24"/>
                    <a:pt x="39" y="26"/>
                    <a:pt x="36" y="27"/>
                  </a:cubicBezTo>
                  <a:close/>
                  <a:moveTo>
                    <a:pt x="31" y="24"/>
                  </a:moveTo>
                  <a:cubicBezTo>
                    <a:pt x="29" y="25"/>
                    <a:pt x="27" y="27"/>
                    <a:pt x="25" y="28"/>
                  </a:cubicBezTo>
                  <a:cubicBezTo>
                    <a:pt x="20" y="31"/>
                    <a:pt x="16" y="34"/>
                    <a:pt x="11" y="37"/>
                  </a:cubicBezTo>
                  <a:cubicBezTo>
                    <a:pt x="11" y="36"/>
                    <a:pt x="11" y="35"/>
                    <a:pt x="11" y="35"/>
                  </a:cubicBezTo>
                  <a:cubicBezTo>
                    <a:pt x="18" y="34"/>
                    <a:pt x="24" y="27"/>
                    <a:pt x="30" y="24"/>
                  </a:cubicBezTo>
                  <a:cubicBezTo>
                    <a:pt x="31" y="23"/>
                    <a:pt x="32" y="22"/>
                    <a:pt x="33" y="22"/>
                  </a:cubicBezTo>
                  <a:cubicBezTo>
                    <a:pt x="33" y="22"/>
                    <a:pt x="33" y="22"/>
                    <a:pt x="34" y="22"/>
                  </a:cubicBezTo>
                  <a:cubicBezTo>
                    <a:pt x="33" y="22"/>
                    <a:pt x="33" y="23"/>
                    <a:pt x="31" y="24"/>
                  </a:cubicBezTo>
                  <a:close/>
                  <a:moveTo>
                    <a:pt x="11" y="34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4" y="31"/>
                    <a:pt x="17" y="30"/>
                    <a:pt x="19" y="28"/>
                  </a:cubicBezTo>
                  <a:cubicBezTo>
                    <a:pt x="21" y="27"/>
                    <a:pt x="23" y="25"/>
                    <a:pt x="25" y="24"/>
                  </a:cubicBezTo>
                  <a:cubicBezTo>
                    <a:pt x="26" y="23"/>
                    <a:pt x="27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4" y="27"/>
                    <a:pt x="16" y="30"/>
                    <a:pt x="11" y="34"/>
                  </a:cubicBezTo>
                  <a:close/>
                  <a:moveTo>
                    <a:pt x="14" y="30"/>
                  </a:moveTo>
                  <a:cubicBezTo>
                    <a:pt x="7" y="34"/>
                    <a:pt x="14" y="29"/>
                    <a:pt x="16" y="28"/>
                  </a:cubicBezTo>
                  <a:cubicBezTo>
                    <a:pt x="18" y="26"/>
                    <a:pt x="21" y="24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6" y="22"/>
                    <a:pt x="27" y="22"/>
                  </a:cubicBezTo>
                  <a:cubicBezTo>
                    <a:pt x="22" y="25"/>
                    <a:pt x="18" y="28"/>
                    <a:pt x="14" y="30"/>
                  </a:cubicBezTo>
                  <a:close/>
                  <a:moveTo>
                    <a:pt x="14" y="23"/>
                  </a:moveTo>
                  <a:cubicBezTo>
                    <a:pt x="13" y="24"/>
                    <a:pt x="10" y="27"/>
                    <a:pt x="9" y="29"/>
                  </a:cubicBezTo>
                  <a:cubicBezTo>
                    <a:pt x="9" y="28"/>
                    <a:pt x="8" y="27"/>
                    <a:pt x="8" y="26"/>
                  </a:cubicBezTo>
                  <a:cubicBezTo>
                    <a:pt x="10" y="25"/>
                    <a:pt x="12" y="24"/>
                    <a:pt x="14" y="23"/>
                  </a:cubicBezTo>
                  <a:close/>
                  <a:moveTo>
                    <a:pt x="21" y="44"/>
                  </a:moveTo>
                  <a:cubicBezTo>
                    <a:pt x="25" y="41"/>
                    <a:pt x="30" y="38"/>
                    <a:pt x="35" y="36"/>
                  </a:cubicBezTo>
                  <a:cubicBezTo>
                    <a:pt x="38" y="34"/>
                    <a:pt x="41" y="33"/>
                    <a:pt x="44" y="31"/>
                  </a:cubicBezTo>
                  <a:cubicBezTo>
                    <a:pt x="43" y="31"/>
                    <a:pt x="43" y="32"/>
                    <a:pt x="42" y="32"/>
                  </a:cubicBezTo>
                  <a:cubicBezTo>
                    <a:pt x="35" y="37"/>
                    <a:pt x="27" y="43"/>
                    <a:pt x="19" y="48"/>
                  </a:cubicBezTo>
                  <a:cubicBezTo>
                    <a:pt x="19" y="48"/>
                    <a:pt x="18" y="48"/>
                    <a:pt x="19" y="48"/>
                  </a:cubicBezTo>
                  <a:cubicBezTo>
                    <a:pt x="16" y="49"/>
                    <a:pt x="14" y="49"/>
                    <a:pt x="11" y="49"/>
                  </a:cubicBezTo>
                  <a:cubicBezTo>
                    <a:pt x="15" y="48"/>
                    <a:pt x="18" y="46"/>
                    <a:pt x="21" y="44"/>
                  </a:cubicBezTo>
                  <a:close/>
                  <a:moveTo>
                    <a:pt x="42" y="36"/>
                  </a:moveTo>
                  <a:cubicBezTo>
                    <a:pt x="45" y="34"/>
                    <a:pt x="49" y="32"/>
                    <a:pt x="53" y="30"/>
                  </a:cubicBezTo>
                  <a:cubicBezTo>
                    <a:pt x="57" y="28"/>
                    <a:pt x="61" y="25"/>
                    <a:pt x="65" y="23"/>
                  </a:cubicBezTo>
                  <a:cubicBezTo>
                    <a:pt x="67" y="22"/>
                    <a:pt x="69" y="21"/>
                    <a:pt x="71" y="20"/>
                  </a:cubicBezTo>
                  <a:cubicBezTo>
                    <a:pt x="69" y="20"/>
                    <a:pt x="68" y="21"/>
                    <a:pt x="67" y="22"/>
                  </a:cubicBezTo>
                  <a:cubicBezTo>
                    <a:pt x="63" y="24"/>
                    <a:pt x="58" y="27"/>
                    <a:pt x="54" y="30"/>
                  </a:cubicBezTo>
                  <a:cubicBezTo>
                    <a:pt x="46" y="36"/>
                    <a:pt x="37" y="41"/>
                    <a:pt x="29" y="47"/>
                  </a:cubicBezTo>
                  <a:cubicBezTo>
                    <a:pt x="29" y="47"/>
                    <a:pt x="29" y="47"/>
                    <a:pt x="29" y="48"/>
                  </a:cubicBezTo>
                  <a:cubicBezTo>
                    <a:pt x="26" y="48"/>
                    <a:pt x="23" y="48"/>
                    <a:pt x="20" y="48"/>
                  </a:cubicBezTo>
                  <a:cubicBezTo>
                    <a:pt x="27" y="45"/>
                    <a:pt x="34" y="41"/>
                    <a:pt x="42" y="36"/>
                  </a:cubicBezTo>
                  <a:close/>
                  <a:moveTo>
                    <a:pt x="74" y="21"/>
                  </a:moveTo>
                  <a:cubicBezTo>
                    <a:pt x="76" y="21"/>
                    <a:pt x="77" y="20"/>
                    <a:pt x="79" y="19"/>
                  </a:cubicBezTo>
                  <a:cubicBezTo>
                    <a:pt x="77" y="20"/>
                    <a:pt x="74" y="22"/>
                    <a:pt x="72" y="23"/>
                  </a:cubicBezTo>
                  <a:cubicBezTo>
                    <a:pt x="68" y="26"/>
                    <a:pt x="64" y="28"/>
                    <a:pt x="60" y="31"/>
                  </a:cubicBezTo>
                  <a:cubicBezTo>
                    <a:pt x="52" y="36"/>
                    <a:pt x="44" y="41"/>
                    <a:pt x="36" y="46"/>
                  </a:cubicBezTo>
                  <a:cubicBezTo>
                    <a:pt x="36" y="46"/>
                    <a:pt x="36" y="47"/>
                    <a:pt x="36" y="47"/>
                  </a:cubicBezTo>
                  <a:cubicBezTo>
                    <a:pt x="34" y="47"/>
                    <a:pt x="32" y="47"/>
                    <a:pt x="30" y="47"/>
                  </a:cubicBezTo>
                  <a:cubicBezTo>
                    <a:pt x="46" y="40"/>
                    <a:pt x="59" y="30"/>
                    <a:pt x="74" y="21"/>
                  </a:cubicBezTo>
                  <a:close/>
                  <a:moveTo>
                    <a:pt x="49" y="41"/>
                  </a:moveTo>
                  <a:cubicBezTo>
                    <a:pt x="54" y="38"/>
                    <a:pt x="59" y="36"/>
                    <a:pt x="64" y="33"/>
                  </a:cubicBezTo>
                  <a:cubicBezTo>
                    <a:pt x="69" y="30"/>
                    <a:pt x="74" y="27"/>
                    <a:pt x="78" y="24"/>
                  </a:cubicBezTo>
                  <a:cubicBezTo>
                    <a:pt x="83" y="20"/>
                    <a:pt x="88" y="19"/>
                    <a:pt x="93" y="16"/>
                  </a:cubicBezTo>
                  <a:cubicBezTo>
                    <a:pt x="94" y="17"/>
                    <a:pt x="95" y="18"/>
                    <a:pt x="97" y="19"/>
                  </a:cubicBezTo>
                  <a:cubicBezTo>
                    <a:pt x="90" y="21"/>
                    <a:pt x="85" y="26"/>
                    <a:pt x="79" y="30"/>
                  </a:cubicBezTo>
                  <a:cubicBezTo>
                    <a:pt x="70" y="34"/>
                    <a:pt x="62" y="39"/>
                    <a:pt x="54" y="43"/>
                  </a:cubicBezTo>
                  <a:cubicBezTo>
                    <a:pt x="53" y="44"/>
                    <a:pt x="52" y="44"/>
                    <a:pt x="51" y="45"/>
                  </a:cubicBezTo>
                  <a:cubicBezTo>
                    <a:pt x="52" y="44"/>
                    <a:pt x="53" y="43"/>
                    <a:pt x="54" y="42"/>
                  </a:cubicBezTo>
                  <a:cubicBezTo>
                    <a:pt x="55" y="41"/>
                    <a:pt x="57" y="40"/>
                    <a:pt x="59" y="39"/>
                  </a:cubicBezTo>
                  <a:cubicBezTo>
                    <a:pt x="62" y="37"/>
                    <a:pt x="65" y="35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4" y="31"/>
                    <a:pt x="79" y="28"/>
                    <a:pt x="84" y="24"/>
                  </a:cubicBezTo>
                  <a:cubicBezTo>
                    <a:pt x="87" y="22"/>
                    <a:pt x="91" y="20"/>
                    <a:pt x="95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4" y="18"/>
                    <a:pt x="93" y="18"/>
                    <a:pt x="93" y="19"/>
                  </a:cubicBezTo>
                  <a:cubicBezTo>
                    <a:pt x="93" y="18"/>
                    <a:pt x="92" y="19"/>
                    <a:pt x="92" y="19"/>
                  </a:cubicBezTo>
                  <a:cubicBezTo>
                    <a:pt x="90" y="20"/>
                    <a:pt x="88" y="21"/>
                    <a:pt x="86" y="22"/>
                  </a:cubicBezTo>
                  <a:cubicBezTo>
                    <a:pt x="84" y="23"/>
                    <a:pt x="83" y="24"/>
                    <a:pt x="82" y="25"/>
                  </a:cubicBezTo>
                  <a:cubicBezTo>
                    <a:pt x="78" y="27"/>
                    <a:pt x="73" y="30"/>
                    <a:pt x="69" y="32"/>
                  </a:cubicBezTo>
                  <a:cubicBezTo>
                    <a:pt x="69" y="32"/>
                    <a:pt x="68" y="32"/>
                    <a:pt x="68" y="33"/>
                  </a:cubicBezTo>
                  <a:cubicBezTo>
                    <a:pt x="60" y="37"/>
                    <a:pt x="51" y="41"/>
                    <a:pt x="43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1" y="46"/>
                    <a:pt x="39" y="47"/>
                    <a:pt x="37" y="47"/>
                  </a:cubicBezTo>
                  <a:cubicBezTo>
                    <a:pt x="41" y="46"/>
                    <a:pt x="45" y="43"/>
                    <a:pt x="49" y="41"/>
                  </a:cubicBezTo>
                  <a:close/>
                  <a:moveTo>
                    <a:pt x="101" y="22"/>
                  </a:moveTo>
                  <a:cubicBezTo>
                    <a:pt x="93" y="26"/>
                    <a:pt x="86" y="30"/>
                    <a:pt x="79" y="36"/>
                  </a:cubicBezTo>
                  <a:cubicBezTo>
                    <a:pt x="75" y="38"/>
                    <a:pt x="71" y="40"/>
                    <a:pt x="68" y="42"/>
                  </a:cubicBezTo>
                  <a:cubicBezTo>
                    <a:pt x="68" y="42"/>
                    <a:pt x="67" y="42"/>
                    <a:pt x="67" y="42"/>
                  </a:cubicBezTo>
                  <a:cubicBezTo>
                    <a:pt x="67" y="42"/>
                    <a:pt x="68" y="42"/>
                    <a:pt x="68" y="42"/>
                  </a:cubicBezTo>
                  <a:cubicBezTo>
                    <a:pt x="70" y="41"/>
                    <a:pt x="72" y="39"/>
                    <a:pt x="74" y="38"/>
                  </a:cubicBezTo>
                  <a:cubicBezTo>
                    <a:pt x="81" y="33"/>
                    <a:pt x="89" y="29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7" y="22"/>
                    <a:pt x="97" y="22"/>
                    <a:pt x="98" y="22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3" y="24"/>
                    <a:pt x="89" y="26"/>
                    <a:pt x="85" y="29"/>
                  </a:cubicBezTo>
                  <a:cubicBezTo>
                    <a:pt x="89" y="26"/>
                    <a:pt x="94" y="23"/>
                    <a:pt x="98" y="19"/>
                  </a:cubicBezTo>
                  <a:cubicBezTo>
                    <a:pt x="99" y="20"/>
                    <a:pt x="100" y="21"/>
                    <a:pt x="101" y="22"/>
                  </a:cubicBezTo>
                  <a:close/>
                  <a:moveTo>
                    <a:pt x="104" y="24"/>
                  </a:moveTo>
                  <a:cubicBezTo>
                    <a:pt x="98" y="26"/>
                    <a:pt x="93" y="29"/>
                    <a:pt x="88" y="32"/>
                  </a:cubicBezTo>
                  <a:cubicBezTo>
                    <a:pt x="85" y="34"/>
                    <a:pt x="81" y="36"/>
                    <a:pt x="78" y="38"/>
                  </a:cubicBezTo>
                  <a:cubicBezTo>
                    <a:pt x="77" y="39"/>
                    <a:pt x="75" y="41"/>
                    <a:pt x="73" y="42"/>
                  </a:cubicBezTo>
                  <a:cubicBezTo>
                    <a:pt x="67" y="46"/>
                    <a:pt x="74" y="40"/>
                    <a:pt x="75" y="39"/>
                  </a:cubicBezTo>
                  <a:cubicBezTo>
                    <a:pt x="76" y="38"/>
                    <a:pt x="77" y="37"/>
                    <a:pt x="78" y="37"/>
                  </a:cubicBezTo>
                  <a:cubicBezTo>
                    <a:pt x="80" y="36"/>
                    <a:pt x="81" y="35"/>
                    <a:pt x="82" y="34"/>
                  </a:cubicBezTo>
                  <a:cubicBezTo>
                    <a:pt x="89" y="30"/>
                    <a:pt x="96" y="27"/>
                    <a:pt x="102" y="23"/>
                  </a:cubicBezTo>
                  <a:cubicBezTo>
                    <a:pt x="103" y="23"/>
                    <a:pt x="103" y="23"/>
                    <a:pt x="104" y="24"/>
                  </a:cubicBezTo>
                  <a:close/>
                  <a:moveTo>
                    <a:pt x="87" y="31"/>
                  </a:moveTo>
                  <a:cubicBezTo>
                    <a:pt x="91" y="28"/>
                    <a:pt x="95" y="26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7" y="26"/>
                    <a:pt x="95" y="27"/>
                    <a:pt x="92" y="28"/>
                  </a:cubicBezTo>
                  <a:cubicBezTo>
                    <a:pt x="91" y="29"/>
                    <a:pt x="89" y="30"/>
                    <a:pt x="87" y="31"/>
                  </a:cubicBezTo>
                  <a:close/>
                  <a:moveTo>
                    <a:pt x="57" y="39"/>
                  </a:moveTo>
                  <a:cubicBezTo>
                    <a:pt x="54" y="41"/>
                    <a:pt x="52" y="43"/>
                    <a:pt x="49" y="45"/>
                  </a:cubicBezTo>
                  <a:cubicBezTo>
                    <a:pt x="49" y="45"/>
                    <a:pt x="49" y="45"/>
                    <a:pt x="49" y="46"/>
                  </a:cubicBezTo>
                  <a:cubicBezTo>
                    <a:pt x="48" y="46"/>
                    <a:pt x="46" y="46"/>
                    <a:pt x="45" y="46"/>
                  </a:cubicBezTo>
                  <a:cubicBezTo>
                    <a:pt x="49" y="43"/>
                    <a:pt x="53" y="41"/>
                    <a:pt x="57" y="39"/>
                  </a:cubicBezTo>
                  <a:close/>
                  <a:moveTo>
                    <a:pt x="80" y="31"/>
                  </a:moveTo>
                  <a:cubicBezTo>
                    <a:pt x="79" y="32"/>
                    <a:pt x="78" y="32"/>
                    <a:pt x="77" y="33"/>
                  </a:cubicBezTo>
                  <a:cubicBezTo>
                    <a:pt x="74" y="35"/>
                    <a:pt x="70" y="37"/>
                    <a:pt x="67" y="39"/>
                  </a:cubicBezTo>
                  <a:cubicBezTo>
                    <a:pt x="67" y="40"/>
                    <a:pt x="67" y="40"/>
                    <a:pt x="66" y="40"/>
                  </a:cubicBezTo>
                  <a:cubicBezTo>
                    <a:pt x="67" y="39"/>
                    <a:pt x="69" y="38"/>
                    <a:pt x="70" y="37"/>
                  </a:cubicBezTo>
                  <a:cubicBezTo>
                    <a:pt x="73" y="35"/>
                    <a:pt x="76" y="33"/>
                    <a:pt x="80" y="31"/>
                  </a:cubicBezTo>
                  <a:cubicBezTo>
                    <a:pt x="80" y="31"/>
                    <a:pt x="80" y="31"/>
                    <a:pt x="80" y="31"/>
                  </a:cubicBezTo>
                  <a:close/>
                  <a:moveTo>
                    <a:pt x="73" y="40"/>
                  </a:moveTo>
                  <a:cubicBezTo>
                    <a:pt x="71" y="41"/>
                    <a:pt x="70" y="42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7" y="44"/>
                    <a:pt x="66" y="44"/>
                    <a:pt x="65" y="44"/>
                  </a:cubicBezTo>
                  <a:cubicBezTo>
                    <a:pt x="68" y="43"/>
                    <a:pt x="70" y="41"/>
                    <a:pt x="73" y="40"/>
                  </a:cubicBezTo>
                  <a:close/>
                  <a:moveTo>
                    <a:pt x="80" y="51"/>
                  </a:moveTo>
                  <a:cubicBezTo>
                    <a:pt x="85" y="48"/>
                    <a:pt x="90" y="45"/>
                    <a:pt x="94" y="42"/>
                  </a:cubicBezTo>
                  <a:cubicBezTo>
                    <a:pt x="93" y="43"/>
                    <a:pt x="92" y="44"/>
                    <a:pt x="91" y="45"/>
                  </a:cubicBezTo>
                  <a:cubicBezTo>
                    <a:pt x="87" y="48"/>
                    <a:pt x="83" y="51"/>
                    <a:pt x="80" y="54"/>
                  </a:cubicBezTo>
                  <a:cubicBezTo>
                    <a:pt x="80" y="53"/>
                    <a:pt x="80" y="52"/>
                    <a:pt x="80" y="51"/>
                  </a:cubicBezTo>
                  <a:close/>
                  <a:moveTo>
                    <a:pt x="80" y="47"/>
                  </a:moveTo>
                  <a:cubicBezTo>
                    <a:pt x="85" y="46"/>
                    <a:pt x="88" y="43"/>
                    <a:pt x="92" y="40"/>
                  </a:cubicBezTo>
                  <a:cubicBezTo>
                    <a:pt x="94" y="38"/>
                    <a:pt x="96" y="36"/>
                    <a:pt x="99" y="34"/>
                  </a:cubicBezTo>
                  <a:cubicBezTo>
                    <a:pt x="99" y="34"/>
                    <a:pt x="100" y="34"/>
                    <a:pt x="100" y="34"/>
                  </a:cubicBezTo>
                  <a:cubicBezTo>
                    <a:pt x="97" y="36"/>
                    <a:pt x="94" y="38"/>
                    <a:pt x="92" y="41"/>
                  </a:cubicBezTo>
                  <a:cubicBezTo>
                    <a:pt x="89" y="44"/>
                    <a:pt x="84" y="46"/>
                    <a:pt x="80" y="50"/>
                  </a:cubicBezTo>
                  <a:cubicBezTo>
                    <a:pt x="80" y="49"/>
                    <a:pt x="80" y="48"/>
                    <a:pt x="80" y="47"/>
                  </a:cubicBezTo>
                  <a:close/>
                  <a:moveTo>
                    <a:pt x="80" y="44"/>
                  </a:moveTo>
                  <a:cubicBezTo>
                    <a:pt x="82" y="43"/>
                    <a:pt x="84" y="42"/>
                    <a:pt x="86" y="40"/>
                  </a:cubicBezTo>
                  <a:cubicBezTo>
                    <a:pt x="84" y="42"/>
                    <a:pt x="82" y="44"/>
                    <a:pt x="80" y="46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45"/>
                    <a:pt x="80" y="45"/>
                    <a:pt x="80" y="44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8" y="43"/>
                  </a:cubicBezTo>
                  <a:cubicBezTo>
                    <a:pt x="78" y="43"/>
                    <a:pt x="77" y="43"/>
                    <a:pt x="77" y="43"/>
                  </a:cubicBezTo>
                  <a:cubicBezTo>
                    <a:pt x="80" y="42"/>
                    <a:pt x="83" y="40"/>
                    <a:pt x="86" y="38"/>
                  </a:cubicBezTo>
                  <a:cubicBezTo>
                    <a:pt x="90" y="34"/>
                    <a:pt x="95" y="32"/>
                    <a:pt x="100" y="29"/>
                  </a:cubicBezTo>
                  <a:cubicBezTo>
                    <a:pt x="99" y="30"/>
                    <a:pt x="98" y="30"/>
                    <a:pt x="98" y="30"/>
                  </a:cubicBezTo>
                  <a:cubicBezTo>
                    <a:pt x="95" y="32"/>
                    <a:pt x="93" y="33"/>
                    <a:pt x="91" y="34"/>
                  </a:cubicBezTo>
                  <a:cubicBezTo>
                    <a:pt x="87" y="37"/>
                    <a:pt x="83" y="40"/>
                    <a:pt x="79" y="43"/>
                  </a:cubicBezTo>
                  <a:close/>
                  <a:moveTo>
                    <a:pt x="80" y="56"/>
                  </a:moveTo>
                  <a:cubicBezTo>
                    <a:pt x="80" y="56"/>
                    <a:pt x="80" y="56"/>
                    <a:pt x="80" y="55"/>
                  </a:cubicBezTo>
                  <a:cubicBezTo>
                    <a:pt x="83" y="52"/>
                    <a:pt x="86" y="49"/>
                    <a:pt x="90" y="47"/>
                  </a:cubicBezTo>
                  <a:cubicBezTo>
                    <a:pt x="93" y="44"/>
                    <a:pt x="95" y="42"/>
                    <a:pt x="98" y="39"/>
                  </a:cubicBezTo>
                  <a:cubicBezTo>
                    <a:pt x="99" y="38"/>
                    <a:pt x="99" y="38"/>
                    <a:pt x="100" y="37"/>
                  </a:cubicBezTo>
                  <a:cubicBezTo>
                    <a:pt x="93" y="44"/>
                    <a:pt x="87" y="50"/>
                    <a:pt x="80" y="56"/>
                  </a:cubicBezTo>
                  <a:close/>
                  <a:moveTo>
                    <a:pt x="109" y="28"/>
                  </a:moveTo>
                  <a:cubicBezTo>
                    <a:pt x="108" y="29"/>
                    <a:pt x="108" y="30"/>
                    <a:pt x="107" y="31"/>
                  </a:cubicBezTo>
                  <a:cubicBezTo>
                    <a:pt x="107" y="31"/>
                    <a:pt x="106" y="31"/>
                    <a:pt x="106" y="31"/>
                  </a:cubicBezTo>
                  <a:cubicBezTo>
                    <a:pt x="104" y="33"/>
                    <a:pt x="101" y="35"/>
                    <a:pt x="99" y="38"/>
                  </a:cubicBezTo>
                  <a:cubicBezTo>
                    <a:pt x="96" y="40"/>
                    <a:pt x="93" y="42"/>
                    <a:pt x="90" y="44"/>
                  </a:cubicBezTo>
                  <a:cubicBezTo>
                    <a:pt x="87" y="46"/>
                    <a:pt x="84" y="48"/>
                    <a:pt x="81" y="50"/>
                  </a:cubicBezTo>
                  <a:cubicBezTo>
                    <a:pt x="82" y="49"/>
                    <a:pt x="83" y="48"/>
                    <a:pt x="84" y="47"/>
                  </a:cubicBezTo>
                  <a:cubicBezTo>
                    <a:pt x="86" y="46"/>
                    <a:pt x="87" y="45"/>
                    <a:pt x="89" y="44"/>
                  </a:cubicBezTo>
                  <a:cubicBezTo>
                    <a:pt x="92" y="42"/>
                    <a:pt x="94" y="40"/>
                    <a:pt x="96" y="38"/>
                  </a:cubicBezTo>
                  <a:cubicBezTo>
                    <a:pt x="99" y="35"/>
                    <a:pt x="102" y="33"/>
                    <a:pt x="105" y="31"/>
                  </a:cubicBezTo>
                  <a:cubicBezTo>
                    <a:pt x="106" y="31"/>
                    <a:pt x="107" y="30"/>
                    <a:pt x="107" y="30"/>
                  </a:cubicBezTo>
                  <a:cubicBezTo>
                    <a:pt x="107" y="30"/>
                    <a:pt x="107" y="29"/>
                    <a:pt x="108" y="29"/>
                  </a:cubicBezTo>
                  <a:cubicBezTo>
                    <a:pt x="108" y="29"/>
                    <a:pt x="108" y="28"/>
                    <a:pt x="108" y="28"/>
                  </a:cubicBezTo>
                  <a:cubicBezTo>
                    <a:pt x="103" y="31"/>
                    <a:pt x="99" y="33"/>
                    <a:pt x="95" y="36"/>
                  </a:cubicBezTo>
                  <a:cubicBezTo>
                    <a:pt x="90" y="40"/>
                    <a:pt x="87" y="43"/>
                    <a:pt x="82" y="46"/>
                  </a:cubicBezTo>
                  <a:cubicBezTo>
                    <a:pt x="81" y="46"/>
                    <a:pt x="80" y="46"/>
                    <a:pt x="81" y="46"/>
                  </a:cubicBezTo>
                  <a:cubicBezTo>
                    <a:pt x="82" y="44"/>
                    <a:pt x="84" y="43"/>
                    <a:pt x="86" y="42"/>
                  </a:cubicBezTo>
                  <a:cubicBezTo>
                    <a:pt x="88" y="40"/>
                    <a:pt x="90" y="38"/>
                    <a:pt x="93" y="37"/>
                  </a:cubicBezTo>
                  <a:cubicBezTo>
                    <a:pt x="96" y="34"/>
                    <a:pt x="100" y="32"/>
                    <a:pt x="104" y="29"/>
                  </a:cubicBezTo>
                  <a:cubicBezTo>
                    <a:pt x="105" y="29"/>
                    <a:pt x="105" y="29"/>
                    <a:pt x="105" y="28"/>
                  </a:cubicBezTo>
                  <a:cubicBezTo>
                    <a:pt x="106" y="28"/>
                    <a:pt x="106" y="28"/>
                    <a:pt x="107" y="28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2" y="29"/>
                    <a:pt x="98" y="31"/>
                    <a:pt x="94" y="34"/>
                  </a:cubicBezTo>
                  <a:cubicBezTo>
                    <a:pt x="90" y="37"/>
                    <a:pt x="86" y="40"/>
                    <a:pt x="81" y="43"/>
                  </a:cubicBezTo>
                  <a:cubicBezTo>
                    <a:pt x="81" y="43"/>
                    <a:pt x="80" y="43"/>
                    <a:pt x="80" y="44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1" y="43"/>
                    <a:pt x="83" y="41"/>
                    <a:pt x="84" y="40"/>
                  </a:cubicBezTo>
                  <a:cubicBezTo>
                    <a:pt x="87" y="38"/>
                    <a:pt x="89" y="37"/>
                    <a:pt x="91" y="35"/>
                  </a:cubicBezTo>
                  <a:cubicBezTo>
                    <a:pt x="96" y="32"/>
                    <a:pt x="100" y="30"/>
                    <a:pt x="104" y="27"/>
                  </a:cubicBezTo>
                  <a:cubicBezTo>
                    <a:pt x="105" y="27"/>
                    <a:pt x="105" y="26"/>
                    <a:pt x="104" y="27"/>
                  </a:cubicBezTo>
                  <a:cubicBezTo>
                    <a:pt x="97" y="30"/>
                    <a:pt x="89" y="34"/>
                    <a:pt x="83" y="39"/>
                  </a:cubicBezTo>
                  <a:cubicBezTo>
                    <a:pt x="81" y="40"/>
                    <a:pt x="79" y="41"/>
                    <a:pt x="78" y="42"/>
                  </a:cubicBezTo>
                  <a:cubicBezTo>
                    <a:pt x="72" y="45"/>
                    <a:pt x="77" y="42"/>
                    <a:pt x="78" y="41"/>
                  </a:cubicBezTo>
                  <a:cubicBezTo>
                    <a:pt x="81" y="38"/>
                    <a:pt x="84" y="36"/>
                    <a:pt x="88" y="34"/>
                  </a:cubicBezTo>
                  <a:cubicBezTo>
                    <a:pt x="93" y="31"/>
                    <a:pt x="99" y="28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6" y="26"/>
                    <a:pt x="108" y="27"/>
                    <a:pt x="109" y="28"/>
                  </a:cubicBezTo>
                  <a:close/>
                  <a:moveTo>
                    <a:pt x="90" y="38"/>
                  </a:moveTo>
                  <a:cubicBezTo>
                    <a:pt x="92" y="36"/>
                    <a:pt x="94" y="35"/>
                    <a:pt x="96" y="34"/>
                  </a:cubicBezTo>
                  <a:cubicBezTo>
                    <a:pt x="95" y="34"/>
                    <a:pt x="93" y="35"/>
                    <a:pt x="92" y="36"/>
                  </a:cubicBezTo>
                  <a:cubicBezTo>
                    <a:pt x="91" y="37"/>
                    <a:pt x="90" y="37"/>
                    <a:pt x="90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122"/>
            <p:cNvSpPr>
              <a:spLocks noEditPoints="1"/>
            </p:cNvSpPr>
            <p:nvPr/>
          </p:nvSpPr>
          <p:spPr bwMode="auto">
            <a:xfrm>
              <a:off x="6788150" y="4610100"/>
              <a:ext cx="222250" cy="66675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4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20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6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3" y="14"/>
                  </a:cubicBezTo>
                  <a:cubicBezTo>
                    <a:pt x="32" y="14"/>
                    <a:pt x="32" y="14"/>
                    <a:pt x="33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8" y="11"/>
                    <a:pt x="18" y="11"/>
                  </a:cubicBezTo>
                  <a:cubicBezTo>
                    <a:pt x="18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123"/>
            <p:cNvSpPr>
              <a:spLocks noEditPoints="1"/>
            </p:cNvSpPr>
            <p:nvPr/>
          </p:nvSpPr>
          <p:spPr bwMode="auto">
            <a:xfrm>
              <a:off x="7621588" y="5591175"/>
              <a:ext cx="222250" cy="66675"/>
            </a:xfrm>
            <a:custGeom>
              <a:avLst/>
              <a:gdLst>
                <a:gd name="T0" fmla="*/ 11 w 59"/>
                <a:gd name="T1" fmla="*/ 18 h 18"/>
                <a:gd name="T2" fmla="*/ 58 w 59"/>
                <a:gd name="T3" fmla="*/ 18 h 18"/>
                <a:gd name="T4" fmla="*/ 58 w 59"/>
                <a:gd name="T5" fmla="*/ 17 h 18"/>
                <a:gd name="T6" fmla="*/ 58 w 59"/>
                <a:gd name="T7" fmla="*/ 2 h 18"/>
                <a:gd name="T8" fmla="*/ 3 w 59"/>
                <a:gd name="T9" fmla="*/ 1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9 h 18"/>
                <a:gd name="T16" fmla="*/ 6 w 59"/>
                <a:gd name="T17" fmla="*/ 5 h 18"/>
                <a:gd name="T18" fmla="*/ 3 w 59"/>
                <a:gd name="T19" fmla="*/ 7 h 18"/>
                <a:gd name="T20" fmla="*/ 6 w 59"/>
                <a:gd name="T21" fmla="*/ 4 h 18"/>
                <a:gd name="T22" fmla="*/ 3 w 59"/>
                <a:gd name="T23" fmla="*/ 13 h 18"/>
                <a:gd name="T24" fmla="*/ 6 w 59"/>
                <a:gd name="T25" fmla="*/ 14 h 18"/>
                <a:gd name="T26" fmla="*/ 18 w 59"/>
                <a:gd name="T27" fmla="*/ 6 h 18"/>
                <a:gd name="T28" fmla="*/ 10 w 59"/>
                <a:gd name="T29" fmla="*/ 15 h 18"/>
                <a:gd name="T30" fmla="*/ 15 w 59"/>
                <a:gd name="T31" fmla="*/ 15 h 18"/>
                <a:gd name="T32" fmla="*/ 19 w 59"/>
                <a:gd name="T33" fmla="*/ 14 h 18"/>
                <a:gd name="T34" fmla="*/ 23 w 59"/>
                <a:gd name="T35" fmla="*/ 15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3 h 18"/>
                <a:gd name="T42" fmla="*/ 39 w 59"/>
                <a:gd name="T43" fmla="*/ 15 h 18"/>
                <a:gd name="T44" fmla="*/ 48 w 59"/>
                <a:gd name="T45" fmla="*/ 10 h 18"/>
                <a:gd name="T46" fmla="*/ 54 w 59"/>
                <a:gd name="T47" fmla="*/ 9 h 18"/>
                <a:gd name="T48" fmla="*/ 49 w 59"/>
                <a:gd name="T49" fmla="*/ 15 h 18"/>
                <a:gd name="T50" fmla="*/ 54 w 59"/>
                <a:gd name="T51" fmla="*/ 12 h 18"/>
                <a:gd name="T52" fmla="*/ 53 w 59"/>
                <a:gd name="T53" fmla="*/ 12 h 18"/>
                <a:gd name="T54" fmla="*/ 33 w 59"/>
                <a:gd name="T55" fmla="*/ 15 h 18"/>
                <a:gd name="T56" fmla="*/ 38 w 59"/>
                <a:gd name="T57" fmla="*/ 15 h 18"/>
                <a:gd name="T58" fmla="*/ 49 w 59"/>
                <a:gd name="T59" fmla="*/ 11 h 18"/>
                <a:gd name="T60" fmla="*/ 54 w 59"/>
                <a:gd name="T61" fmla="*/ 5 h 18"/>
                <a:gd name="T62" fmla="*/ 44 w 59"/>
                <a:gd name="T63" fmla="*/ 10 h 18"/>
                <a:gd name="T64" fmla="*/ 56 w 59"/>
                <a:gd name="T65" fmla="*/ 5 h 18"/>
                <a:gd name="T66" fmla="*/ 45 w 59"/>
                <a:gd name="T67" fmla="*/ 5 h 18"/>
                <a:gd name="T68" fmla="*/ 34 w 59"/>
                <a:gd name="T69" fmla="*/ 14 h 18"/>
                <a:gd name="T70" fmla="*/ 33 w 59"/>
                <a:gd name="T71" fmla="*/ 12 h 18"/>
                <a:gd name="T72" fmla="*/ 34 w 59"/>
                <a:gd name="T73" fmla="*/ 5 h 18"/>
                <a:gd name="T74" fmla="*/ 26 w 59"/>
                <a:gd name="T75" fmla="*/ 13 h 18"/>
                <a:gd name="T76" fmla="*/ 34 w 59"/>
                <a:gd name="T77" fmla="*/ 5 h 18"/>
                <a:gd name="T78" fmla="*/ 38 w 59"/>
                <a:gd name="T79" fmla="*/ 6 h 18"/>
                <a:gd name="T80" fmla="*/ 29 w 59"/>
                <a:gd name="T81" fmla="*/ 15 h 18"/>
                <a:gd name="T82" fmla="*/ 38 w 59"/>
                <a:gd name="T83" fmla="*/ 10 h 18"/>
                <a:gd name="T84" fmla="*/ 26 w 59"/>
                <a:gd name="T85" fmla="*/ 15 h 18"/>
                <a:gd name="T86" fmla="*/ 32 w 59"/>
                <a:gd name="T87" fmla="*/ 12 h 18"/>
                <a:gd name="T88" fmla="*/ 25 w 59"/>
                <a:gd name="T89" fmla="*/ 5 h 18"/>
                <a:gd name="T90" fmla="*/ 15 w 59"/>
                <a:gd name="T91" fmla="*/ 9 h 18"/>
                <a:gd name="T92" fmla="*/ 12 w 59"/>
                <a:gd name="T93" fmla="*/ 10 h 18"/>
                <a:gd name="T94" fmla="*/ 15 w 59"/>
                <a:gd name="T95" fmla="*/ 5 h 18"/>
                <a:gd name="T96" fmla="*/ 11 w 59"/>
                <a:gd name="T97" fmla="*/ 4 h 18"/>
                <a:gd name="T98" fmla="*/ 18 w 59"/>
                <a:gd name="T99" fmla="*/ 12 h 18"/>
                <a:gd name="T100" fmla="*/ 3 w 59"/>
                <a:gd name="T101" fmla="*/ 9 h 18"/>
                <a:gd name="T102" fmla="*/ 10 w 59"/>
                <a:gd name="T10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8"/>
                  </a:moveTo>
                  <a:cubicBezTo>
                    <a:pt x="1" y="18"/>
                    <a:pt x="1" y="18"/>
                    <a:pt x="2" y="18"/>
                  </a:cubicBezTo>
                  <a:cubicBezTo>
                    <a:pt x="4" y="17"/>
                    <a:pt x="8" y="18"/>
                    <a:pt x="11" y="18"/>
                  </a:cubicBezTo>
                  <a:cubicBezTo>
                    <a:pt x="16" y="18"/>
                    <a:pt x="22" y="18"/>
                    <a:pt x="27" y="18"/>
                  </a:cubicBezTo>
                  <a:cubicBezTo>
                    <a:pt x="37" y="18"/>
                    <a:pt x="47" y="18"/>
                    <a:pt x="57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2"/>
                    <a:pt x="59" y="8"/>
                    <a:pt x="59" y="3"/>
                  </a:cubicBezTo>
                  <a:cubicBezTo>
                    <a:pt x="59" y="3"/>
                    <a:pt x="59" y="3"/>
                    <a:pt x="59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49" y="1"/>
                    <a:pt x="39" y="2"/>
                    <a:pt x="30" y="1"/>
                  </a:cubicBezTo>
                  <a:cubicBezTo>
                    <a:pt x="24" y="1"/>
                    <a:pt x="18" y="1"/>
                    <a:pt x="12" y="1"/>
                  </a:cubicBezTo>
                  <a:cubicBezTo>
                    <a:pt x="9" y="1"/>
                    <a:pt x="6" y="1"/>
                    <a:pt x="3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lose/>
                  <a:moveTo>
                    <a:pt x="7" y="9"/>
                  </a:moveTo>
                  <a:cubicBezTo>
                    <a:pt x="6" y="10"/>
                    <a:pt x="4" y="11"/>
                    <a:pt x="3" y="12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5" y="8"/>
                    <a:pt x="7" y="7"/>
                    <a:pt x="10" y="5"/>
                  </a:cubicBezTo>
                  <a:cubicBezTo>
                    <a:pt x="11" y="4"/>
                    <a:pt x="8" y="8"/>
                    <a:pt x="7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7"/>
                  </a:cubicBezTo>
                  <a:close/>
                  <a:moveTo>
                    <a:pt x="3" y="6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5"/>
                    <a:pt x="3" y="6"/>
                  </a:cubicBezTo>
                  <a:close/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7" y="11"/>
                    <a:pt x="9" y="10"/>
                  </a:cubicBezTo>
                  <a:cubicBezTo>
                    <a:pt x="8" y="11"/>
                    <a:pt x="7" y="12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0" y="12"/>
                    <a:pt x="14" y="9"/>
                    <a:pt x="18" y="6"/>
                  </a:cubicBezTo>
                  <a:cubicBezTo>
                    <a:pt x="19" y="5"/>
                    <a:pt x="19" y="5"/>
                    <a:pt x="18" y="6"/>
                  </a:cubicBezTo>
                  <a:cubicBezTo>
                    <a:pt x="17" y="7"/>
                    <a:pt x="16" y="8"/>
                    <a:pt x="15" y="9"/>
                  </a:cubicBezTo>
                  <a:cubicBezTo>
                    <a:pt x="13" y="10"/>
                    <a:pt x="11" y="12"/>
                    <a:pt x="10" y="14"/>
                  </a:cubicBezTo>
                  <a:cubicBezTo>
                    <a:pt x="10" y="14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5"/>
                    <a:pt x="5" y="14"/>
                    <a:pt x="3" y="15"/>
                  </a:cubicBezTo>
                  <a:close/>
                  <a:moveTo>
                    <a:pt x="15" y="15"/>
                  </a:moveTo>
                  <a:cubicBezTo>
                    <a:pt x="19" y="13"/>
                    <a:pt x="23" y="9"/>
                    <a:pt x="26" y="7"/>
                  </a:cubicBezTo>
                  <a:cubicBezTo>
                    <a:pt x="30" y="4"/>
                    <a:pt x="28" y="5"/>
                    <a:pt x="26" y="8"/>
                  </a:cubicBezTo>
                  <a:cubicBezTo>
                    <a:pt x="24" y="10"/>
                    <a:pt x="22" y="12"/>
                    <a:pt x="19" y="14"/>
                  </a:cubicBezTo>
                  <a:cubicBezTo>
                    <a:pt x="19" y="14"/>
                    <a:pt x="19" y="15"/>
                    <a:pt x="20" y="15"/>
                  </a:cubicBezTo>
                  <a:cubicBezTo>
                    <a:pt x="23" y="13"/>
                    <a:pt x="26" y="11"/>
                    <a:pt x="29" y="9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19" y="15"/>
                    <a:pt x="15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3" y="13"/>
                    <a:pt x="16" y="12"/>
                    <a:pt x="18" y="10"/>
                  </a:cubicBezTo>
                  <a:cubicBezTo>
                    <a:pt x="17" y="11"/>
                    <a:pt x="15" y="13"/>
                    <a:pt x="14" y="14"/>
                  </a:cubicBezTo>
                  <a:cubicBezTo>
                    <a:pt x="14" y="14"/>
                    <a:pt x="14" y="15"/>
                    <a:pt x="15" y="15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7"/>
                    <a:pt x="26" y="10"/>
                    <a:pt x="22" y="13"/>
                  </a:cubicBezTo>
                  <a:cubicBezTo>
                    <a:pt x="19" y="15"/>
                    <a:pt x="24" y="11"/>
                    <a:pt x="25" y="10"/>
                  </a:cubicBezTo>
                  <a:cubicBezTo>
                    <a:pt x="27" y="8"/>
                    <a:pt x="28" y="7"/>
                    <a:pt x="30" y="4"/>
                  </a:cubicBezTo>
                  <a:close/>
                  <a:moveTo>
                    <a:pt x="39" y="15"/>
                  </a:moveTo>
                  <a:cubicBezTo>
                    <a:pt x="44" y="13"/>
                    <a:pt x="48" y="10"/>
                    <a:pt x="52" y="6"/>
                  </a:cubicBezTo>
                  <a:cubicBezTo>
                    <a:pt x="52" y="7"/>
                    <a:pt x="52" y="7"/>
                    <a:pt x="51" y="8"/>
                  </a:cubicBezTo>
                  <a:cubicBezTo>
                    <a:pt x="50" y="9"/>
                    <a:pt x="49" y="10"/>
                    <a:pt x="48" y="10"/>
                  </a:cubicBezTo>
                  <a:cubicBezTo>
                    <a:pt x="47" y="12"/>
                    <a:pt x="45" y="13"/>
                    <a:pt x="44" y="15"/>
                  </a:cubicBezTo>
                  <a:cubicBezTo>
                    <a:pt x="43" y="15"/>
                    <a:pt x="44" y="15"/>
                    <a:pt x="44" y="15"/>
                  </a:cubicBezTo>
                  <a:cubicBezTo>
                    <a:pt x="47" y="13"/>
                    <a:pt x="51" y="11"/>
                    <a:pt x="54" y="9"/>
                  </a:cubicBezTo>
                  <a:cubicBezTo>
                    <a:pt x="57" y="7"/>
                    <a:pt x="54" y="10"/>
                    <a:pt x="53" y="10"/>
                  </a:cubicBezTo>
                  <a:cubicBezTo>
                    <a:pt x="52" y="12"/>
                    <a:pt x="50" y="13"/>
                    <a:pt x="49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5"/>
                    <a:pt x="54" y="12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3"/>
                    <a:pt x="55" y="14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13"/>
                    <a:pt x="52" y="13"/>
                    <a:pt x="51" y="13"/>
                  </a:cubicBezTo>
                  <a:cubicBezTo>
                    <a:pt x="49" y="15"/>
                    <a:pt x="52" y="12"/>
                    <a:pt x="53" y="12"/>
                  </a:cubicBezTo>
                  <a:cubicBezTo>
                    <a:pt x="54" y="11"/>
                    <a:pt x="55" y="9"/>
                    <a:pt x="56" y="8"/>
                  </a:cubicBezTo>
                  <a:cubicBezTo>
                    <a:pt x="56" y="11"/>
                    <a:pt x="56" y="13"/>
                    <a:pt x="56" y="16"/>
                  </a:cubicBezTo>
                  <a:cubicBezTo>
                    <a:pt x="48" y="16"/>
                    <a:pt x="41" y="15"/>
                    <a:pt x="33" y="15"/>
                  </a:cubicBezTo>
                  <a:cubicBezTo>
                    <a:pt x="38" y="14"/>
                    <a:pt x="42" y="10"/>
                    <a:pt x="46" y="7"/>
                  </a:cubicBezTo>
                  <a:cubicBezTo>
                    <a:pt x="51" y="4"/>
                    <a:pt x="47" y="7"/>
                    <a:pt x="45" y="8"/>
                  </a:cubicBezTo>
                  <a:cubicBezTo>
                    <a:pt x="43" y="10"/>
                    <a:pt x="40" y="12"/>
                    <a:pt x="38" y="15"/>
                  </a:cubicBezTo>
                  <a:cubicBezTo>
                    <a:pt x="38" y="15"/>
                    <a:pt x="38" y="15"/>
                    <a:pt x="39" y="15"/>
                  </a:cubicBezTo>
                  <a:close/>
                  <a:moveTo>
                    <a:pt x="56" y="7"/>
                  </a:moveTo>
                  <a:cubicBezTo>
                    <a:pt x="54" y="8"/>
                    <a:pt x="52" y="10"/>
                    <a:pt x="49" y="11"/>
                  </a:cubicBezTo>
                  <a:cubicBezTo>
                    <a:pt x="48" y="12"/>
                    <a:pt x="47" y="12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9" y="11"/>
                    <a:pt x="52" y="9"/>
                    <a:pt x="54" y="5"/>
                  </a:cubicBezTo>
                  <a:cubicBezTo>
                    <a:pt x="54" y="5"/>
                    <a:pt x="54" y="5"/>
                    <a:pt x="53" y="5"/>
                  </a:cubicBezTo>
                  <a:cubicBezTo>
                    <a:pt x="49" y="8"/>
                    <a:pt x="45" y="11"/>
                    <a:pt x="40" y="14"/>
                  </a:cubicBezTo>
                  <a:cubicBezTo>
                    <a:pt x="41" y="13"/>
                    <a:pt x="43" y="11"/>
                    <a:pt x="44" y="10"/>
                  </a:cubicBezTo>
                  <a:cubicBezTo>
                    <a:pt x="46" y="8"/>
                    <a:pt x="48" y="7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2" y="5"/>
                    <a:pt x="54" y="5"/>
                    <a:pt x="56" y="5"/>
                  </a:cubicBezTo>
                  <a:cubicBezTo>
                    <a:pt x="56" y="5"/>
                    <a:pt x="56" y="6"/>
                    <a:pt x="56" y="7"/>
                  </a:cubicBezTo>
                  <a:close/>
                  <a:moveTo>
                    <a:pt x="34" y="14"/>
                  </a:moveTo>
                  <a:cubicBezTo>
                    <a:pt x="38" y="12"/>
                    <a:pt x="42" y="8"/>
                    <a:pt x="45" y="5"/>
                  </a:cubicBezTo>
                  <a:cubicBezTo>
                    <a:pt x="45" y="5"/>
                    <a:pt x="45" y="5"/>
                    <a:pt x="45" y="4"/>
                  </a:cubicBezTo>
                  <a:cubicBezTo>
                    <a:pt x="46" y="5"/>
                    <a:pt x="48" y="5"/>
                    <a:pt x="49" y="5"/>
                  </a:cubicBezTo>
                  <a:cubicBezTo>
                    <a:pt x="44" y="7"/>
                    <a:pt x="40" y="12"/>
                    <a:pt x="34" y="14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7"/>
                    <a:pt x="36" y="9"/>
                    <a:pt x="33" y="12"/>
                  </a:cubicBezTo>
                  <a:cubicBezTo>
                    <a:pt x="35" y="10"/>
                    <a:pt x="38" y="8"/>
                    <a:pt x="40" y="5"/>
                  </a:cubicBezTo>
                  <a:cubicBezTo>
                    <a:pt x="40" y="5"/>
                    <a:pt x="40" y="5"/>
                    <a:pt x="40" y="4"/>
                  </a:cubicBezTo>
                  <a:close/>
                  <a:moveTo>
                    <a:pt x="34" y="5"/>
                  </a:moveTo>
                  <a:cubicBezTo>
                    <a:pt x="35" y="5"/>
                    <a:pt x="35" y="5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10"/>
                    <a:pt x="26" y="13"/>
                  </a:cubicBezTo>
                  <a:cubicBezTo>
                    <a:pt x="26" y="13"/>
                    <a:pt x="25" y="13"/>
                    <a:pt x="25" y="13"/>
                  </a:cubicBezTo>
                  <a:cubicBezTo>
                    <a:pt x="26" y="12"/>
                    <a:pt x="27" y="12"/>
                    <a:pt x="27" y="11"/>
                  </a:cubicBezTo>
                  <a:cubicBezTo>
                    <a:pt x="30" y="9"/>
                    <a:pt x="32" y="7"/>
                    <a:pt x="34" y="5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5"/>
                    <a:pt x="24" y="15"/>
                  </a:cubicBezTo>
                  <a:cubicBezTo>
                    <a:pt x="29" y="12"/>
                    <a:pt x="34" y="9"/>
                    <a:pt x="38" y="6"/>
                  </a:cubicBezTo>
                  <a:cubicBezTo>
                    <a:pt x="36" y="7"/>
                    <a:pt x="35" y="9"/>
                    <a:pt x="33" y="11"/>
                  </a:cubicBezTo>
                  <a:cubicBezTo>
                    <a:pt x="31" y="12"/>
                    <a:pt x="30" y="13"/>
                    <a:pt x="28" y="14"/>
                  </a:cubicBezTo>
                  <a:cubicBezTo>
                    <a:pt x="28" y="14"/>
                    <a:pt x="28" y="15"/>
                    <a:pt x="29" y="15"/>
                  </a:cubicBezTo>
                  <a:cubicBezTo>
                    <a:pt x="34" y="13"/>
                    <a:pt x="38" y="9"/>
                    <a:pt x="42" y="6"/>
                  </a:cubicBezTo>
                  <a:cubicBezTo>
                    <a:pt x="44" y="5"/>
                    <a:pt x="44" y="5"/>
                    <a:pt x="42" y="7"/>
                  </a:cubicBezTo>
                  <a:cubicBezTo>
                    <a:pt x="41" y="8"/>
                    <a:pt x="40" y="9"/>
                    <a:pt x="38" y="10"/>
                  </a:cubicBezTo>
                  <a:cubicBezTo>
                    <a:pt x="36" y="12"/>
                    <a:pt x="34" y="13"/>
                    <a:pt x="32" y="15"/>
                  </a:cubicBezTo>
                  <a:cubicBezTo>
                    <a:pt x="32" y="15"/>
                    <a:pt x="32" y="15"/>
                    <a:pt x="33" y="15"/>
                  </a:cubicBezTo>
                  <a:cubicBezTo>
                    <a:pt x="30" y="15"/>
                    <a:pt x="28" y="15"/>
                    <a:pt x="26" y="15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2"/>
                  </a:cubicBezTo>
                  <a:cubicBezTo>
                    <a:pt x="21" y="10"/>
                    <a:pt x="24" y="7"/>
                    <a:pt x="25" y="5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1" y="8"/>
                    <a:pt x="16" y="11"/>
                    <a:pt x="12" y="13"/>
                  </a:cubicBezTo>
                  <a:cubicBezTo>
                    <a:pt x="12" y="13"/>
                    <a:pt x="14" y="10"/>
                    <a:pt x="15" y="9"/>
                  </a:cubicBezTo>
                  <a:cubicBezTo>
                    <a:pt x="17" y="8"/>
                    <a:pt x="19" y="6"/>
                    <a:pt x="20" y="5"/>
                  </a:cubicBezTo>
                  <a:cubicBezTo>
                    <a:pt x="21" y="5"/>
                    <a:pt x="20" y="4"/>
                    <a:pt x="20" y="4"/>
                  </a:cubicBezTo>
                  <a:cubicBezTo>
                    <a:pt x="17" y="6"/>
                    <a:pt x="14" y="8"/>
                    <a:pt x="12" y="10"/>
                  </a:cubicBezTo>
                  <a:cubicBezTo>
                    <a:pt x="11" y="11"/>
                    <a:pt x="9" y="11"/>
                    <a:pt x="8" y="12"/>
                  </a:cubicBezTo>
                  <a:cubicBezTo>
                    <a:pt x="5" y="14"/>
                    <a:pt x="9" y="11"/>
                    <a:pt x="9" y="10"/>
                  </a:cubicBezTo>
                  <a:cubicBezTo>
                    <a:pt x="11" y="9"/>
                    <a:pt x="13" y="7"/>
                    <a:pt x="15" y="5"/>
                  </a:cubicBezTo>
                  <a:cubicBezTo>
                    <a:pt x="15" y="5"/>
                    <a:pt x="14" y="4"/>
                    <a:pt x="14" y="4"/>
                  </a:cubicBezTo>
                  <a:cubicBezTo>
                    <a:pt x="11" y="7"/>
                    <a:pt x="7" y="10"/>
                    <a:pt x="4" y="12"/>
                  </a:cubicBezTo>
                  <a:cubicBezTo>
                    <a:pt x="7" y="10"/>
                    <a:pt x="9" y="7"/>
                    <a:pt x="11" y="4"/>
                  </a:cubicBezTo>
                  <a:cubicBezTo>
                    <a:pt x="17" y="4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8" y="12"/>
                  </a:cubicBezTo>
                  <a:cubicBezTo>
                    <a:pt x="18" y="12"/>
                    <a:pt x="17" y="12"/>
                    <a:pt x="17" y="12"/>
                  </a:cubicBezTo>
                  <a:close/>
                  <a:moveTo>
                    <a:pt x="10" y="4"/>
                  </a:moveTo>
                  <a:cubicBezTo>
                    <a:pt x="8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8"/>
                    <a:pt x="6" y="6"/>
                    <a:pt x="7" y="4"/>
                  </a:cubicBezTo>
                  <a:cubicBezTo>
                    <a:pt x="8" y="4"/>
                    <a:pt x="9" y="4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124"/>
            <p:cNvSpPr>
              <a:spLocks noEditPoints="1"/>
            </p:cNvSpPr>
            <p:nvPr/>
          </p:nvSpPr>
          <p:spPr bwMode="auto">
            <a:xfrm>
              <a:off x="9131300" y="3873500"/>
              <a:ext cx="220663" cy="68263"/>
            </a:xfrm>
            <a:custGeom>
              <a:avLst/>
              <a:gdLst>
                <a:gd name="T0" fmla="*/ 11 w 59"/>
                <a:gd name="T1" fmla="*/ 17 h 18"/>
                <a:gd name="T2" fmla="*/ 58 w 59"/>
                <a:gd name="T3" fmla="*/ 17 h 18"/>
                <a:gd name="T4" fmla="*/ 58 w 59"/>
                <a:gd name="T5" fmla="*/ 16 h 18"/>
                <a:gd name="T6" fmla="*/ 58 w 59"/>
                <a:gd name="T7" fmla="*/ 1 h 18"/>
                <a:gd name="T8" fmla="*/ 3 w 59"/>
                <a:gd name="T9" fmla="*/ 0 h 18"/>
                <a:gd name="T10" fmla="*/ 0 w 59"/>
                <a:gd name="T11" fmla="*/ 16 h 18"/>
                <a:gd name="T12" fmla="*/ 3 w 59"/>
                <a:gd name="T13" fmla="*/ 12 h 18"/>
                <a:gd name="T14" fmla="*/ 7 w 59"/>
                <a:gd name="T15" fmla="*/ 8 h 18"/>
                <a:gd name="T16" fmla="*/ 6 w 59"/>
                <a:gd name="T17" fmla="*/ 4 h 18"/>
                <a:gd name="T18" fmla="*/ 3 w 59"/>
                <a:gd name="T19" fmla="*/ 7 h 18"/>
                <a:gd name="T20" fmla="*/ 6 w 59"/>
                <a:gd name="T21" fmla="*/ 3 h 18"/>
                <a:gd name="T22" fmla="*/ 3 w 59"/>
                <a:gd name="T23" fmla="*/ 13 h 18"/>
                <a:gd name="T24" fmla="*/ 6 w 59"/>
                <a:gd name="T25" fmla="*/ 13 h 18"/>
                <a:gd name="T26" fmla="*/ 18 w 59"/>
                <a:gd name="T27" fmla="*/ 5 h 18"/>
                <a:gd name="T28" fmla="*/ 10 w 59"/>
                <a:gd name="T29" fmla="*/ 14 h 18"/>
                <a:gd name="T30" fmla="*/ 15 w 59"/>
                <a:gd name="T31" fmla="*/ 14 h 18"/>
                <a:gd name="T32" fmla="*/ 19 w 59"/>
                <a:gd name="T33" fmla="*/ 13 h 18"/>
                <a:gd name="T34" fmla="*/ 23 w 59"/>
                <a:gd name="T35" fmla="*/ 14 h 18"/>
                <a:gd name="T36" fmla="*/ 18 w 59"/>
                <a:gd name="T37" fmla="*/ 10 h 18"/>
                <a:gd name="T38" fmla="*/ 30 w 59"/>
                <a:gd name="T39" fmla="*/ 4 h 18"/>
                <a:gd name="T40" fmla="*/ 22 w 59"/>
                <a:gd name="T41" fmla="*/ 12 h 18"/>
                <a:gd name="T42" fmla="*/ 39 w 59"/>
                <a:gd name="T43" fmla="*/ 14 h 18"/>
                <a:gd name="T44" fmla="*/ 48 w 59"/>
                <a:gd name="T45" fmla="*/ 10 h 18"/>
                <a:gd name="T46" fmla="*/ 54 w 59"/>
                <a:gd name="T47" fmla="*/ 8 h 18"/>
                <a:gd name="T48" fmla="*/ 49 w 59"/>
                <a:gd name="T49" fmla="*/ 14 h 18"/>
                <a:gd name="T50" fmla="*/ 54 w 59"/>
                <a:gd name="T51" fmla="*/ 12 h 18"/>
                <a:gd name="T52" fmla="*/ 53 w 59"/>
                <a:gd name="T53" fmla="*/ 11 h 18"/>
                <a:gd name="T54" fmla="*/ 33 w 59"/>
                <a:gd name="T55" fmla="*/ 14 h 18"/>
                <a:gd name="T56" fmla="*/ 38 w 59"/>
                <a:gd name="T57" fmla="*/ 14 h 18"/>
                <a:gd name="T58" fmla="*/ 49 w 59"/>
                <a:gd name="T59" fmla="*/ 10 h 18"/>
                <a:gd name="T60" fmla="*/ 54 w 59"/>
                <a:gd name="T61" fmla="*/ 5 h 18"/>
                <a:gd name="T62" fmla="*/ 44 w 59"/>
                <a:gd name="T63" fmla="*/ 9 h 18"/>
                <a:gd name="T64" fmla="*/ 56 w 59"/>
                <a:gd name="T65" fmla="*/ 4 h 18"/>
                <a:gd name="T66" fmla="*/ 45 w 59"/>
                <a:gd name="T67" fmla="*/ 4 h 18"/>
                <a:gd name="T68" fmla="*/ 34 w 59"/>
                <a:gd name="T69" fmla="*/ 13 h 18"/>
                <a:gd name="T70" fmla="*/ 33 w 59"/>
                <a:gd name="T71" fmla="*/ 11 h 18"/>
                <a:gd name="T72" fmla="*/ 34 w 59"/>
                <a:gd name="T73" fmla="*/ 4 h 18"/>
                <a:gd name="T74" fmla="*/ 26 w 59"/>
                <a:gd name="T75" fmla="*/ 12 h 18"/>
                <a:gd name="T76" fmla="*/ 34 w 59"/>
                <a:gd name="T77" fmla="*/ 4 h 18"/>
                <a:gd name="T78" fmla="*/ 38 w 59"/>
                <a:gd name="T79" fmla="*/ 5 h 18"/>
                <a:gd name="T80" fmla="*/ 29 w 59"/>
                <a:gd name="T81" fmla="*/ 14 h 18"/>
                <a:gd name="T82" fmla="*/ 38 w 59"/>
                <a:gd name="T83" fmla="*/ 10 h 18"/>
                <a:gd name="T84" fmla="*/ 26 w 59"/>
                <a:gd name="T85" fmla="*/ 14 h 18"/>
                <a:gd name="T86" fmla="*/ 32 w 59"/>
                <a:gd name="T87" fmla="*/ 11 h 18"/>
                <a:gd name="T88" fmla="*/ 25 w 59"/>
                <a:gd name="T89" fmla="*/ 4 h 18"/>
                <a:gd name="T90" fmla="*/ 15 w 59"/>
                <a:gd name="T91" fmla="*/ 9 h 18"/>
                <a:gd name="T92" fmla="*/ 12 w 59"/>
                <a:gd name="T93" fmla="*/ 9 h 18"/>
                <a:gd name="T94" fmla="*/ 15 w 59"/>
                <a:gd name="T95" fmla="*/ 4 h 18"/>
                <a:gd name="T96" fmla="*/ 11 w 59"/>
                <a:gd name="T97" fmla="*/ 3 h 18"/>
                <a:gd name="T98" fmla="*/ 18 w 59"/>
                <a:gd name="T99" fmla="*/ 11 h 18"/>
                <a:gd name="T100" fmla="*/ 3 w 59"/>
                <a:gd name="T101" fmla="*/ 9 h 18"/>
                <a:gd name="T102" fmla="*/ 10 w 59"/>
                <a:gd name="T10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" h="18">
                  <a:moveTo>
                    <a:pt x="1" y="17"/>
                  </a:moveTo>
                  <a:cubicBezTo>
                    <a:pt x="1" y="17"/>
                    <a:pt x="1" y="17"/>
                    <a:pt x="2" y="17"/>
                  </a:cubicBezTo>
                  <a:cubicBezTo>
                    <a:pt x="4" y="16"/>
                    <a:pt x="8" y="17"/>
                    <a:pt x="11" y="17"/>
                  </a:cubicBezTo>
                  <a:cubicBezTo>
                    <a:pt x="16" y="17"/>
                    <a:pt x="22" y="17"/>
                    <a:pt x="27" y="17"/>
                  </a:cubicBezTo>
                  <a:cubicBezTo>
                    <a:pt x="37" y="17"/>
                    <a:pt x="47" y="18"/>
                    <a:pt x="57" y="18"/>
                  </a:cubicBezTo>
                  <a:cubicBezTo>
                    <a:pt x="58" y="18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8" y="17"/>
                    <a:pt x="58" y="16"/>
                  </a:cubicBezTo>
                  <a:cubicBezTo>
                    <a:pt x="59" y="12"/>
                    <a:pt x="59" y="7"/>
                    <a:pt x="59" y="3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49" y="1"/>
                    <a:pt x="39" y="1"/>
                    <a:pt x="30" y="1"/>
                  </a:cubicBezTo>
                  <a:cubicBezTo>
                    <a:pt x="24" y="1"/>
                    <a:pt x="18" y="1"/>
                    <a:pt x="12" y="0"/>
                  </a:cubicBezTo>
                  <a:cubicBezTo>
                    <a:pt x="9" y="0"/>
                    <a:pt x="6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"/>
                    <a:pt x="0" y="11"/>
                    <a:pt x="0" y="16"/>
                  </a:cubicBezTo>
                  <a:cubicBezTo>
                    <a:pt x="0" y="16"/>
                    <a:pt x="0" y="17"/>
                    <a:pt x="1" y="17"/>
                  </a:cubicBezTo>
                  <a:close/>
                  <a:moveTo>
                    <a:pt x="7" y="8"/>
                  </a:moveTo>
                  <a:cubicBezTo>
                    <a:pt x="6" y="9"/>
                    <a:pt x="4" y="11"/>
                    <a:pt x="3" y="12"/>
                  </a:cubicBezTo>
                  <a:cubicBezTo>
                    <a:pt x="3" y="11"/>
                    <a:pt x="3" y="10"/>
                    <a:pt x="3" y="9"/>
                  </a:cubicBezTo>
                  <a:cubicBezTo>
                    <a:pt x="5" y="8"/>
                    <a:pt x="7" y="6"/>
                    <a:pt x="10" y="4"/>
                  </a:cubicBezTo>
                  <a:cubicBezTo>
                    <a:pt x="11" y="3"/>
                    <a:pt x="8" y="7"/>
                    <a:pt x="7" y="8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5" y="5"/>
                    <a:pt x="5" y="5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3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5" y="4"/>
                    <a:pt x="4" y="5"/>
                    <a:pt x="3" y="6"/>
                  </a:cubicBezTo>
                  <a:close/>
                  <a:moveTo>
                    <a:pt x="3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2"/>
                    <a:pt x="7" y="11"/>
                    <a:pt x="9" y="9"/>
                  </a:cubicBezTo>
                  <a:cubicBezTo>
                    <a:pt x="8" y="10"/>
                    <a:pt x="7" y="12"/>
                    <a:pt x="6" y="13"/>
                  </a:cubicBezTo>
                  <a:cubicBezTo>
                    <a:pt x="6" y="13"/>
                    <a:pt x="6" y="14"/>
                    <a:pt x="6" y="13"/>
                  </a:cubicBezTo>
                  <a:cubicBezTo>
                    <a:pt x="10" y="11"/>
                    <a:pt x="14" y="8"/>
                    <a:pt x="18" y="5"/>
                  </a:cubicBezTo>
                  <a:cubicBezTo>
                    <a:pt x="19" y="4"/>
                    <a:pt x="19" y="4"/>
                    <a:pt x="18" y="5"/>
                  </a:cubicBezTo>
                  <a:cubicBezTo>
                    <a:pt x="17" y="6"/>
                    <a:pt x="16" y="7"/>
                    <a:pt x="15" y="8"/>
                  </a:cubicBezTo>
                  <a:cubicBezTo>
                    <a:pt x="13" y="10"/>
                    <a:pt x="11" y="11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4"/>
                    <a:pt x="5" y="14"/>
                    <a:pt x="3" y="14"/>
                  </a:cubicBezTo>
                  <a:close/>
                  <a:moveTo>
                    <a:pt x="15" y="14"/>
                  </a:moveTo>
                  <a:cubicBezTo>
                    <a:pt x="19" y="12"/>
                    <a:pt x="23" y="9"/>
                    <a:pt x="26" y="6"/>
                  </a:cubicBezTo>
                  <a:cubicBezTo>
                    <a:pt x="30" y="4"/>
                    <a:pt x="28" y="5"/>
                    <a:pt x="26" y="7"/>
                  </a:cubicBezTo>
                  <a:cubicBezTo>
                    <a:pt x="24" y="9"/>
                    <a:pt x="22" y="11"/>
                    <a:pt x="19" y="13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3" y="12"/>
                    <a:pt x="26" y="10"/>
                    <a:pt x="29" y="8"/>
                  </a:cubicBezTo>
                  <a:cubicBezTo>
                    <a:pt x="27" y="10"/>
                    <a:pt x="25" y="12"/>
                    <a:pt x="23" y="14"/>
                  </a:cubicBezTo>
                  <a:cubicBezTo>
                    <a:pt x="19" y="14"/>
                    <a:pt x="15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3" y="13"/>
                    <a:pt x="16" y="11"/>
                    <a:pt x="18" y="10"/>
                  </a:cubicBezTo>
                  <a:cubicBezTo>
                    <a:pt x="17" y="11"/>
                    <a:pt x="15" y="12"/>
                    <a:pt x="14" y="13"/>
                  </a:cubicBezTo>
                  <a:cubicBezTo>
                    <a:pt x="14" y="14"/>
                    <a:pt x="14" y="14"/>
                    <a:pt x="15" y="1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3" y="4"/>
                    <a:pt x="34" y="4"/>
                  </a:cubicBezTo>
                  <a:cubicBezTo>
                    <a:pt x="30" y="6"/>
                    <a:pt x="26" y="9"/>
                    <a:pt x="22" y="12"/>
                  </a:cubicBezTo>
                  <a:cubicBezTo>
                    <a:pt x="19" y="14"/>
                    <a:pt x="24" y="10"/>
                    <a:pt x="25" y="10"/>
                  </a:cubicBezTo>
                  <a:cubicBezTo>
                    <a:pt x="27" y="8"/>
                    <a:pt x="28" y="6"/>
                    <a:pt x="30" y="4"/>
                  </a:cubicBezTo>
                  <a:close/>
                  <a:moveTo>
                    <a:pt x="39" y="14"/>
                  </a:moveTo>
                  <a:cubicBezTo>
                    <a:pt x="44" y="12"/>
                    <a:pt x="48" y="9"/>
                    <a:pt x="52" y="6"/>
                  </a:cubicBezTo>
                  <a:cubicBezTo>
                    <a:pt x="52" y="6"/>
                    <a:pt x="52" y="7"/>
                    <a:pt x="51" y="7"/>
                  </a:cubicBezTo>
                  <a:cubicBezTo>
                    <a:pt x="50" y="8"/>
                    <a:pt x="49" y="9"/>
                    <a:pt x="48" y="10"/>
                  </a:cubicBezTo>
                  <a:cubicBezTo>
                    <a:pt x="47" y="11"/>
                    <a:pt x="45" y="12"/>
                    <a:pt x="44" y="14"/>
                  </a:cubicBezTo>
                  <a:cubicBezTo>
                    <a:pt x="43" y="14"/>
                    <a:pt x="44" y="15"/>
                    <a:pt x="44" y="14"/>
                  </a:cubicBezTo>
                  <a:cubicBezTo>
                    <a:pt x="47" y="13"/>
                    <a:pt x="51" y="10"/>
                    <a:pt x="54" y="8"/>
                  </a:cubicBezTo>
                  <a:cubicBezTo>
                    <a:pt x="57" y="6"/>
                    <a:pt x="54" y="9"/>
                    <a:pt x="53" y="10"/>
                  </a:cubicBezTo>
                  <a:cubicBezTo>
                    <a:pt x="52" y="11"/>
                    <a:pt x="50" y="12"/>
                    <a:pt x="49" y="14"/>
                  </a:cubicBezTo>
                  <a:cubicBezTo>
                    <a:pt x="49" y="14"/>
                    <a:pt x="49" y="15"/>
                    <a:pt x="49" y="14"/>
                  </a:cubicBezTo>
                  <a:cubicBezTo>
                    <a:pt x="50" y="14"/>
                    <a:pt x="54" y="12"/>
                    <a:pt x="54" y="14"/>
                  </a:cubicBezTo>
                  <a:cubicBezTo>
                    <a:pt x="54" y="14"/>
                    <a:pt x="54" y="15"/>
                    <a:pt x="54" y="14"/>
                  </a:cubicBezTo>
                  <a:cubicBezTo>
                    <a:pt x="55" y="13"/>
                    <a:pt x="55" y="13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3"/>
                  </a:cubicBezTo>
                  <a:cubicBezTo>
                    <a:pt x="49" y="14"/>
                    <a:pt x="52" y="12"/>
                    <a:pt x="53" y="11"/>
                  </a:cubicBezTo>
                  <a:cubicBezTo>
                    <a:pt x="54" y="10"/>
                    <a:pt x="55" y="9"/>
                    <a:pt x="56" y="7"/>
                  </a:cubicBezTo>
                  <a:cubicBezTo>
                    <a:pt x="56" y="10"/>
                    <a:pt x="56" y="12"/>
                    <a:pt x="56" y="15"/>
                  </a:cubicBezTo>
                  <a:cubicBezTo>
                    <a:pt x="48" y="15"/>
                    <a:pt x="41" y="15"/>
                    <a:pt x="33" y="14"/>
                  </a:cubicBezTo>
                  <a:cubicBezTo>
                    <a:pt x="38" y="13"/>
                    <a:pt x="42" y="9"/>
                    <a:pt x="46" y="6"/>
                  </a:cubicBezTo>
                  <a:cubicBezTo>
                    <a:pt x="51" y="3"/>
                    <a:pt x="47" y="6"/>
                    <a:pt x="45" y="8"/>
                  </a:cubicBezTo>
                  <a:cubicBezTo>
                    <a:pt x="43" y="10"/>
                    <a:pt x="40" y="11"/>
                    <a:pt x="38" y="14"/>
                  </a:cubicBezTo>
                  <a:cubicBezTo>
                    <a:pt x="38" y="14"/>
                    <a:pt x="38" y="15"/>
                    <a:pt x="39" y="14"/>
                  </a:cubicBezTo>
                  <a:close/>
                  <a:moveTo>
                    <a:pt x="56" y="6"/>
                  </a:moveTo>
                  <a:cubicBezTo>
                    <a:pt x="54" y="7"/>
                    <a:pt x="52" y="9"/>
                    <a:pt x="49" y="10"/>
                  </a:cubicBezTo>
                  <a:cubicBezTo>
                    <a:pt x="48" y="11"/>
                    <a:pt x="47" y="12"/>
                    <a:pt x="47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0"/>
                    <a:pt x="52" y="8"/>
                    <a:pt x="54" y="5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49" y="7"/>
                    <a:pt x="45" y="11"/>
                    <a:pt x="40" y="13"/>
                  </a:cubicBezTo>
                  <a:cubicBezTo>
                    <a:pt x="41" y="13"/>
                    <a:pt x="43" y="10"/>
                    <a:pt x="44" y="9"/>
                  </a:cubicBezTo>
                  <a:cubicBezTo>
                    <a:pt x="46" y="7"/>
                    <a:pt x="48" y="6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2" y="4"/>
                    <a:pt x="54" y="4"/>
                    <a:pt x="56" y="4"/>
                  </a:cubicBezTo>
                  <a:cubicBezTo>
                    <a:pt x="56" y="5"/>
                    <a:pt x="56" y="5"/>
                    <a:pt x="56" y="6"/>
                  </a:cubicBezTo>
                  <a:close/>
                  <a:moveTo>
                    <a:pt x="34" y="13"/>
                  </a:moveTo>
                  <a:cubicBezTo>
                    <a:pt x="38" y="12"/>
                    <a:pt x="42" y="8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4"/>
                    <a:pt x="48" y="4"/>
                    <a:pt x="49" y="4"/>
                  </a:cubicBezTo>
                  <a:cubicBezTo>
                    <a:pt x="44" y="6"/>
                    <a:pt x="40" y="11"/>
                    <a:pt x="34" y="13"/>
                  </a:cubicBezTo>
                  <a:close/>
                  <a:moveTo>
                    <a:pt x="40" y="4"/>
                  </a:moveTo>
                  <a:cubicBezTo>
                    <a:pt x="41" y="4"/>
                    <a:pt x="43" y="4"/>
                    <a:pt x="44" y="4"/>
                  </a:cubicBezTo>
                  <a:cubicBezTo>
                    <a:pt x="40" y="6"/>
                    <a:pt x="36" y="9"/>
                    <a:pt x="33" y="11"/>
                  </a:cubicBezTo>
                  <a:cubicBezTo>
                    <a:pt x="35" y="9"/>
                    <a:pt x="38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lose/>
                  <a:moveTo>
                    <a:pt x="34" y="4"/>
                  </a:moveTo>
                  <a:cubicBezTo>
                    <a:pt x="35" y="4"/>
                    <a:pt x="35" y="4"/>
                    <a:pt x="34" y="4"/>
                  </a:cubicBezTo>
                  <a:cubicBezTo>
                    <a:pt x="36" y="4"/>
                    <a:pt x="38" y="4"/>
                    <a:pt x="39" y="4"/>
                  </a:cubicBezTo>
                  <a:cubicBezTo>
                    <a:pt x="35" y="7"/>
                    <a:pt x="30" y="9"/>
                    <a:pt x="26" y="12"/>
                  </a:cubicBezTo>
                  <a:cubicBezTo>
                    <a:pt x="26" y="12"/>
                    <a:pt x="25" y="12"/>
                    <a:pt x="25" y="12"/>
                  </a:cubicBezTo>
                  <a:cubicBezTo>
                    <a:pt x="26" y="12"/>
                    <a:pt x="27" y="11"/>
                    <a:pt x="27" y="10"/>
                  </a:cubicBezTo>
                  <a:cubicBezTo>
                    <a:pt x="30" y="8"/>
                    <a:pt x="32" y="6"/>
                    <a:pt x="34" y="4"/>
                  </a:cubicBezTo>
                  <a:close/>
                  <a:moveTo>
                    <a:pt x="26" y="14"/>
                  </a:moveTo>
                  <a:cubicBezTo>
                    <a:pt x="26" y="14"/>
                    <a:pt x="25" y="14"/>
                    <a:pt x="24" y="14"/>
                  </a:cubicBezTo>
                  <a:cubicBezTo>
                    <a:pt x="29" y="11"/>
                    <a:pt x="34" y="8"/>
                    <a:pt x="38" y="5"/>
                  </a:cubicBezTo>
                  <a:cubicBezTo>
                    <a:pt x="36" y="7"/>
                    <a:pt x="35" y="9"/>
                    <a:pt x="33" y="10"/>
                  </a:cubicBezTo>
                  <a:cubicBezTo>
                    <a:pt x="31" y="11"/>
                    <a:pt x="30" y="12"/>
                    <a:pt x="28" y="13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4" y="12"/>
                    <a:pt x="38" y="8"/>
                    <a:pt x="42" y="6"/>
                  </a:cubicBezTo>
                  <a:cubicBezTo>
                    <a:pt x="44" y="4"/>
                    <a:pt x="44" y="5"/>
                    <a:pt x="42" y="6"/>
                  </a:cubicBezTo>
                  <a:cubicBezTo>
                    <a:pt x="41" y="7"/>
                    <a:pt x="40" y="9"/>
                    <a:pt x="38" y="10"/>
                  </a:cubicBezTo>
                  <a:cubicBezTo>
                    <a:pt x="36" y="11"/>
                    <a:pt x="34" y="12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4"/>
                    <a:pt x="28" y="14"/>
                    <a:pt x="26" y="14"/>
                  </a:cubicBezTo>
                  <a:close/>
                  <a:moveTo>
                    <a:pt x="32" y="11"/>
                  </a:moveTo>
                  <a:cubicBezTo>
                    <a:pt x="32" y="11"/>
                    <a:pt x="32" y="12"/>
                    <a:pt x="31" y="12"/>
                  </a:cubicBezTo>
                  <a:cubicBezTo>
                    <a:pt x="32" y="12"/>
                    <a:pt x="32" y="11"/>
                    <a:pt x="32" y="11"/>
                  </a:cubicBezTo>
                  <a:close/>
                  <a:moveTo>
                    <a:pt x="29" y="4"/>
                  </a:moveTo>
                  <a:cubicBezTo>
                    <a:pt x="25" y="6"/>
                    <a:pt x="22" y="9"/>
                    <a:pt x="18" y="11"/>
                  </a:cubicBezTo>
                  <a:cubicBezTo>
                    <a:pt x="21" y="9"/>
                    <a:pt x="24" y="7"/>
                    <a:pt x="25" y="4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1" y="7"/>
                    <a:pt x="16" y="10"/>
                    <a:pt x="12" y="13"/>
                  </a:cubicBezTo>
                  <a:cubicBezTo>
                    <a:pt x="12" y="13"/>
                    <a:pt x="14" y="9"/>
                    <a:pt x="15" y="9"/>
                  </a:cubicBezTo>
                  <a:cubicBezTo>
                    <a:pt x="17" y="7"/>
                    <a:pt x="19" y="6"/>
                    <a:pt x="20" y="4"/>
                  </a:cubicBezTo>
                  <a:cubicBezTo>
                    <a:pt x="21" y="4"/>
                    <a:pt x="20" y="3"/>
                    <a:pt x="20" y="4"/>
                  </a:cubicBezTo>
                  <a:cubicBezTo>
                    <a:pt x="17" y="5"/>
                    <a:pt x="14" y="7"/>
                    <a:pt x="12" y="9"/>
                  </a:cubicBezTo>
                  <a:cubicBezTo>
                    <a:pt x="11" y="10"/>
                    <a:pt x="9" y="11"/>
                    <a:pt x="8" y="11"/>
                  </a:cubicBezTo>
                  <a:cubicBezTo>
                    <a:pt x="5" y="14"/>
                    <a:pt x="9" y="10"/>
                    <a:pt x="9" y="10"/>
                  </a:cubicBezTo>
                  <a:cubicBezTo>
                    <a:pt x="11" y="8"/>
                    <a:pt x="13" y="6"/>
                    <a:pt x="15" y="4"/>
                  </a:cubicBezTo>
                  <a:cubicBezTo>
                    <a:pt x="15" y="4"/>
                    <a:pt x="14" y="3"/>
                    <a:pt x="14" y="4"/>
                  </a:cubicBezTo>
                  <a:cubicBezTo>
                    <a:pt x="11" y="6"/>
                    <a:pt x="7" y="10"/>
                    <a:pt x="4" y="12"/>
                  </a:cubicBezTo>
                  <a:cubicBezTo>
                    <a:pt x="7" y="9"/>
                    <a:pt x="9" y="6"/>
                    <a:pt x="11" y="3"/>
                  </a:cubicBezTo>
                  <a:cubicBezTo>
                    <a:pt x="17" y="3"/>
                    <a:pt x="23" y="4"/>
                    <a:pt x="29" y="4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1"/>
                    <a:pt x="18" y="11"/>
                  </a:cubicBezTo>
                  <a:cubicBezTo>
                    <a:pt x="17" y="11"/>
                    <a:pt x="17" y="12"/>
                    <a:pt x="17" y="12"/>
                  </a:cubicBezTo>
                  <a:close/>
                  <a:moveTo>
                    <a:pt x="10" y="3"/>
                  </a:moveTo>
                  <a:cubicBezTo>
                    <a:pt x="8" y="5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6" y="5"/>
                    <a:pt x="7" y="3"/>
                  </a:cubicBezTo>
                  <a:cubicBezTo>
                    <a:pt x="8" y="3"/>
                    <a:pt x="9" y="3"/>
                    <a:pt x="1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125"/>
            <p:cNvSpPr>
              <a:spLocks noEditPoints="1"/>
            </p:cNvSpPr>
            <p:nvPr/>
          </p:nvSpPr>
          <p:spPr bwMode="auto">
            <a:xfrm>
              <a:off x="10922000" y="2279650"/>
              <a:ext cx="217488" cy="150813"/>
            </a:xfrm>
            <a:custGeom>
              <a:avLst/>
              <a:gdLst>
                <a:gd name="T0" fmla="*/ 15 w 58"/>
                <a:gd name="T1" fmla="*/ 35 h 40"/>
                <a:gd name="T2" fmla="*/ 58 w 58"/>
                <a:gd name="T3" fmla="*/ 14 h 40"/>
                <a:gd name="T4" fmla="*/ 58 w 58"/>
                <a:gd name="T5" fmla="*/ 14 h 40"/>
                <a:gd name="T6" fmla="*/ 51 w 58"/>
                <a:gd name="T7" fmla="*/ 1 h 40"/>
                <a:gd name="T8" fmla="*/ 1 w 58"/>
                <a:gd name="T9" fmla="*/ 24 h 40"/>
                <a:gd name="T10" fmla="*/ 5 w 58"/>
                <a:gd name="T11" fmla="*/ 39 h 40"/>
                <a:gd name="T12" fmla="*/ 6 w 58"/>
                <a:gd name="T13" fmla="*/ 34 h 40"/>
                <a:gd name="T14" fmla="*/ 8 w 58"/>
                <a:gd name="T15" fmla="*/ 29 h 40"/>
                <a:gd name="T16" fmla="*/ 6 w 58"/>
                <a:gd name="T17" fmla="*/ 26 h 40"/>
                <a:gd name="T18" fmla="*/ 4 w 58"/>
                <a:gd name="T19" fmla="*/ 29 h 40"/>
                <a:gd name="T20" fmla="*/ 5 w 58"/>
                <a:gd name="T21" fmla="*/ 25 h 40"/>
                <a:gd name="T22" fmla="*/ 6 w 58"/>
                <a:gd name="T23" fmla="*/ 35 h 40"/>
                <a:gd name="T24" fmla="*/ 9 w 58"/>
                <a:gd name="T25" fmla="*/ 34 h 40"/>
                <a:gd name="T26" fmla="*/ 17 w 58"/>
                <a:gd name="T27" fmla="*/ 22 h 40"/>
                <a:gd name="T28" fmla="*/ 14 w 58"/>
                <a:gd name="T29" fmla="*/ 33 h 40"/>
                <a:gd name="T30" fmla="*/ 18 w 58"/>
                <a:gd name="T31" fmla="*/ 31 h 40"/>
                <a:gd name="T32" fmla="*/ 22 w 58"/>
                <a:gd name="T33" fmla="*/ 28 h 40"/>
                <a:gd name="T34" fmla="*/ 25 w 58"/>
                <a:gd name="T35" fmla="*/ 27 h 40"/>
                <a:gd name="T36" fmla="*/ 19 w 58"/>
                <a:gd name="T37" fmla="*/ 25 h 40"/>
                <a:gd name="T38" fmla="*/ 27 w 58"/>
                <a:gd name="T39" fmla="*/ 15 h 40"/>
                <a:gd name="T40" fmla="*/ 23 w 58"/>
                <a:gd name="T41" fmla="*/ 26 h 40"/>
                <a:gd name="T42" fmla="*/ 40 w 58"/>
                <a:gd name="T43" fmla="*/ 21 h 40"/>
                <a:gd name="T44" fmla="*/ 46 w 58"/>
                <a:gd name="T45" fmla="*/ 12 h 40"/>
                <a:gd name="T46" fmla="*/ 50 w 58"/>
                <a:gd name="T47" fmla="*/ 9 h 40"/>
                <a:gd name="T48" fmla="*/ 49 w 58"/>
                <a:gd name="T49" fmla="*/ 16 h 40"/>
                <a:gd name="T50" fmla="*/ 52 w 58"/>
                <a:gd name="T51" fmla="*/ 11 h 40"/>
                <a:gd name="T52" fmla="*/ 51 w 58"/>
                <a:gd name="T53" fmla="*/ 12 h 40"/>
                <a:gd name="T54" fmla="*/ 34 w 58"/>
                <a:gd name="T55" fmla="*/ 23 h 40"/>
                <a:gd name="T56" fmla="*/ 39 w 58"/>
                <a:gd name="T57" fmla="*/ 20 h 40"/>
                <a:gd name="T58" fmla="*/ 47 w 58"/>
                <a:gd name="T59" fmla="*/ 12 h 40"/>
                <a:gd name="T60" fmla="*/ 49 w 58"/>
                <a:gd name="T61" fmla="*/ 5 h 40"/>
                <a:gd name="T62" fmla="*/ 42 w 58"/>
                <a:gd name="T63" fmla="*/ 14 h 40"/>
                <a:gd name="T64" fmla="*/ 51 w 58"/>
                <a:gd name="T65" fmla="*/ 4 h 40"/>
                <a:gd name="T66" fmla="*/ 40 w 58"/>
                <a:gd name="T67" fmla="*/ 9 h 40"/>
                <a:gd name="T68" fmla="*/ 35 w 58"/>
                <a:gd name="T69" fmla="*/ 22 h 40"/>
                <a:gd name="T70" fmla="*/ 33 w 58"/>
                <a:gd name="T71" fmla="*/ 20 h 40"/>
                <a:gd name="T72" fmla="*/ 31 w 58"/>
                <a:gd name="T73" fmla="*/ 13 h 40"/>
                <a:gd name="T74" fmla="*/ 27 w 58"/>
                <a:gd name="T75" fmla="*/ 24 h 40"/>
                <a:gd name="T76" fmla="*/ 31 w 58"/>
                <a:gd name="T77" fmla="*/ 13 h 40"/>
                <a:gd name="T78" fmla="*/ 35 w 58"/>
                <a:gd name="T79" fmla="*/ 13 h 40"/>
                <a:gd name="T80" fmla="*/ 30 w 58"/>
                <a:gd name="T81" fmla="*/ 25 h 40"/>
                <a:gd name="T82" fmla="*/ 37 w 58"/>
                <a:gd name="T83" fmla="*/ 17 h 40"/>
                <a:gd name="T84" fmla="*/ 28 w 58"/>
                <a:gd name="T85" fmla="*/ 26 h 40"/>
                <a:gd name="T86" fmla="*/ 32 w 58"/>
                <a:gd name="T87" fmla="*/ 21 h 40"/>
                <a:gd name="T88" fmla="*/ 23 w 58"/>
                <a:gd name="T89" fmla="*/ 17 h 40"/>
                <a:gd name="T90" fmla="*/ 16 w 58"/>
                <a:gd name="T91" fmla="*/ 26 h 40"/>
                <a:gd name="T92" fmla="*/ 13 w 58"/>
                <a:gd name="T93" fmla="*/ 28 h 40"/>
                <a:gd name="T94" fmla="*/ 13 w 58"/>
                <a:gd name="T95" fmla="*/ 22 h 40"/>
                <a:gd name="T96" fmla="*/ 10 w 58"/>
                <a:gd name="T97" fmla="*/ 23 h 40"/>
                <a:gd name="T98" fmla="*/ 19 w 58"/>
                <a:gd name="T99" fmla="*/ 27 h 40"/>
                <a:gd name="T100" fmla="*/ 5 w 58"/>
                <a:gd name="T101" fmla="*/ 31 h 40"/>
                <a:gd name="T102" fmla="*/ 9 w 58"/>
                <a:gd name="T103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8" h="40">
                  <a:moveTo>
                    <a:pt x="7" y="40"/>
                  </a:moveTo>
                  <a:cubicBezTo>
                    <a:pt x="7" y="40"/>
                    <a:pt x="7" y="39"/>
                    <a:pt x="7" y="39"/>
                  </a:cubicBezTo>
                  <a:cubicBezTo>
                    <a:pt x="10" y="38"/>
                    <a:pt x="13" y="36"/>
                    <a:pt x="15" y="35"/>
                  </a:cubicBezTo>
                  <a:cubicBezTo>
                    <a:pt x="20" y="33"/>
                    <a:pt x="26" y="30"/>
                    <a:pt x="31" y="28"/>
                  </a:cubicBezTo>
                  <a:cubicBezTo>
                    <a:pt x="40" y="24"/>
                    <a:pt x="49" y="20"/>
                    <a:pt x="57" y="16"/>
                  </a:cubicBezTo>
                  <a:cubicBezTo>
                    <a:pt x="58" y="15"/>
                    <a:pt x="58" y="15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6" y="10"/>
                    <a:pt x="55" y="5"/>
                    <a:pt x="53" y="1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0"/>
                    <a:pt x="51" y="0"/>
                    <a:pt x="51" y="1"/>
                  </a:cubicBezTo>
                  <a:cubicBezTo>
                    <a:pt x="42" y="4"/>
                    <a:pt x="34" y="8"/>
                    <a:pt x="26" y="12"/>
                  </a:cubicBezTo>
                  <a:cubicBezTo>
                    <a:pt x="20" y="15"/>
                    <a:pt x="15" y="17"/>
                    <a:pt x="9" y="20"/>
                  </a:cubicBezTo>
                  <a:cubicBezTo>
                    <a:pt x="7" y="21"/>
                    <a:pt x="4" y="23"/>
                    <a:pt x="1" y="24"/>
                  </a:cubicBez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1" y="30"/>
                    <a:pt x="3" y="35"/>
                    <a:pt x="5" y="39"/>
                  </a:cubicBezTo>
                  <a:cubicBezTo>
                    <a:pt x="5" y="40"/>
                    <a:pt x="6" y="40"/>
                    <a:pt x="7" y="40"/>
                  </a:cubicBezTo>
                  <a:close/>
                  <a:moveTo>
                    <a:pt x="8" y="29"/>
                  </a:moveTo>
                  <a:cubicBezTo>
                    <a:pt x="8" y="31"/>
                    <a:pt x="7" y="32"/>
                    <a:pt x="6" y="34"/>
                  </a:cubicBezTo>
                  <a:cubicBezTo>
                    <a:pt x="6" y="33"/>
                    <a:pt x="5" y="33"/>
                    <a:pt x="5" y="32"/>
                  </a:cubicBezTo>
                  <a:cubicBezTo>
                    <a:pt x="7" y="29"/>
                    <a:pt x="8" y="27"/>
                    <a:pt x="9" y="24"/>
                  </a:cubicBezTo>
                  <a:cubicBezTo>
                    <a:pt x="10" y="23"/>
                    <a:pt x="9" y="28"/>
                    <a:pt x="8" y="29"/>
                  </a:cubicBezTo>
                  <a:close/>
                  <a:moveTo>
                    <a:pt x="4" y="29"/>
                  </a:moveTo>
                  <a:cubicBezTo>
                    <a:pt x="4" y="29"/>
                    <a:pt x="4" y="29"/>
                    <a:pt x="4" y="29"/>
                  </a:cubicBezTo>
                  <a:cubicBezTo>
                    <a:pt x="5" y="28"/>
                    <a:pt x="5" y="27"/>
                    <a:pt x="6" y="26"/>
                  </a:cubicBezTo>
                  <a:cubicBezTo>
                    <a:pt x="5" y="27"/>
                    <a:pt x="5" y="27"/>
                    <a:pt x="5" y="28"/>
                  </a:cubicBezTo>
                  <a:cubicBezTo>
                    <a:pt x="5" y="29"/>
                    <a:pt x="5" y="29"/>
                    <a:pt x="4" y="30"/>
                  </a:cubicBezTo>
                  <a:cubicBezTo>
                    <a:pt x="4" y="30"/>
                    <a:pt x="4" y="30"/>
                    <a:pt x="4" y="29"/>
                  </a:cubicBezTo>
                  <a:close/>
                  <a:moveTo>
                    <a:pt x="4" y="29"/>
                  </a:moveTo>
                  <a:cubicBezTo>
                    <a:pt x="4" y="28"/>
                    <a:pt x="3" y="27"/>
                    <a:pt x="3" y="26"/>
                  </a:cubicBezTo>
                  <a:cubicBezTo>
                    <a:pt x="4" y="26"/>
                    <a:pt x="5" y="25"/>
                    <a:pt x="5" y="25"/>
                  </a:cubicBezTo>
                  <a:cubicBezTo>
                    <a:pt x="5" y="26"/>
                    <a:pt x="4" y="27"/>
                    <a:pt x="4" y="29"/>
                  </a:cubicBezTo>
                  <a:close/>
                  <a:moveTo>
                    <a:pt x="7" y="36"/>
                  </a:moveTo>
                  <a:cubicBezTo>
                    <a:pt x="7" y="36"/>
                    <a:pt x="7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8" y="33"/>
                    <a:pt x="10" y="31"/>
                    <a:pt x="11" y="29"/>
                  </a:cubicBezTo>
                  <a:cubicBezTo>
                    <a:pt x="10" y="31"/>
                    <a:pt x="10" y="32"/>
                    <a:pt x="9" y="34"/>
                  </a:cubicBezTo>
                  <a:cubicBezTo>
                    <a:pt x="9" y="34"/>
                    <a:pt x="10" y="34"/>
                    <a:pt x="10" y="34"/>
                  </a:cubicBezTo>
                  <a:cubicBezTo>
                    <a:pt x="13" y="30"/>
                    <a:pt x="14" y="26"/>
                    <a:pt x="17" y="22"/>
                  </a:cubicBezTo>
                  <a:cubicBezTo>
                    <a:pt x="18" y="20"/>
                    <a:pt x="18" y="20"/>
                    <a:pt x="17" y="22"/>
                  </a:cubicBezTo>
                  <a:cubicBezTo>
                    <a:pt x="16" y="23"/>
                    <a:pt x="16" y="24"/>
                    <a:pt x="15" y="26"/>
                  </a:cubicBezTo>
                  <a:cubicBezTo>
                    <a:pt x="14" y="28"/>
                    <a:pt x="14" y="30"/>
                    <a:pt x="13" y="32"/>
                  </a:cubicBezTo>
                  <a:cubicBezTo>
                    <a:pt x="13" y="33"/>
                    <a:pt x="14" y="33"/>
                    <a:pt x="14" y="33"/>
                  </a:cubicBezTo>
                  <a:cubicBezTo>
                    <a:pt x="14" y="33"/>
                    <a:pt x="14" y="33"/>
                    <a:pt x="13" y="33"/>
                  </a:cubicBezTo>
                  <a:cubicBezTo>
                    <a:pt x="11" y="34"/>
                    <a:pt x="9" y="35"/>
                    <a:pt x="7" y="36"/>
                  </a:cubicBezTo>
                  <a:close/>
                  <a:moveTo>
                    <a:pt x="18" y="31"/>
                  </a:moveTo>
                  <a:cubicBezTo>
                    <a:pt x="21" y="27"/>
                    <a:pt x="22" y="23"/>
                    <a:pt x="25" y="18"/>
                  </a:cubicBezTo>
                  <a:cubicBezTo>
                    <a:pt x="27" y="15"/>
                    <a:pt x="26" y="16"/>
                    <a:pt x="25" y="19"/>
                  </a:cubicBezTo>
                  <a:cubicBezTo>
                    <a:pt x="24" y="22"/>
                    <a:pt x="23" y="25"/>
                    <a:pt x="22" y="28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4" y="26"/>
                    <a:pt x="26" y="22"/>
                    <a:pt x="28" y="19"/>
                  </a:cubicBezTo>
                  <a:cubicBezTo>
                    <a:pt x="27" y="22"/>
                    <a:pt x="26" y="25"/>
                    <a:pt x="25" y="27"/>
                  </a:cubicBezTo>
                  <a:cubicBezTo>
                    <a:pt x="22" y="29"/>
                    <a:pt x="18" y="31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6" y="30"/>
                    <a:pt x="18" y="28"/>
                    <a:pt x="19" y="25"/>
                  </a:cubicBezTo>
                  <a:cubicBezTo>
                    <a:pt x="18" y="27"/>
                    <a:pt x="17" y="29"/>
                    <a:pt x="17" y="31"/>
                  </a:cubicBezTo>
                  <a:cubicBezTo>
                    <a:pt x="17" y="31"/>
                    <a:pt x="17" y="31"/>
                    <a:pt x="18" y="31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8" y="14"/>
                    <a:pt x="29" y="14"/>
                    <a:pt x="31" y="13"/>
                  </a:cubicBezTo>
                  <a:cubicBezTo>
                    <a:pt x="28" y="17"/>
                    <a:pt x="26" y="22"/>
                    <a:pt x="23" y="26"/>
                  </a:cubicBezTo>
                  <a:cubicBezTo>
                    <a:pt x="21" y="29"/>
                    <a:pt x="24" y="23"/>
                    <a:pt x="25" y="22"/>
                  </a:cubicBezTo>
                  <a:cubicBezTo>
                    <a:pt x="26" y="20"/>
                    <a:pt x="27" y="17"/>
                    <a:pt x="27" y="15"/>
                  </a:cubicBezTo>
                  <a:close/>
                  <a:moveTo>
                    <a:pt x="40" y="21"/>
                  </a:moveTo>
                  <a:cubicBezTo>
                    <a:pt x="43" y="16"/>
                    <a:pt x="45" y="12"/>
                    <a:pt x="48" y="7"/>
                  </a:cubicBezTo>
                  <a:cubicBezTo>
                    <a:pt x="48" y="7"/>
                    <a:pt x="48" y="8"/>
                    <a:pt x="48" y="9"/>
                  </a:cubicBezTo>
                  <a:cubicBezTo>
                    <a:pt x="47" y="10"/>
                    <a:pt x="47" y="11"/>
                    <a:pt x="46" y="12"/>
                  </a:cubicBezTo>
                  <a:cubicBezTo>
                    <a:pt x="45" y="14"/>
                    <a:pt x="44" y="16"/>
                    <a:pt x="44" y="18"/>
                  </a:cubicBezTo>
                  <a:cubicBezTo>
                    <a:pt x="44" y="18"/>
                    <a:pt x="44" y="19"/>
                    <a:pt x="44" y="18"/>
                  </a:cubicBezTo>
                  <a:cubicBezTo>
                    <a:pt x="47" y="15"/>
                    <a:pt x="48" y="12"/>
                    <a:pt x="50" y="9"/>
                  </a:cubicBezTo>
                  <a:cubicBezTo>
                    <a:pt x="53" y="5"/>
                    <a:pt x="51" y="9"/>
                    <a:pt x="51" y="10"/>
                  </a:cubicBezTo>
                  <a:cubicBezTo>
                    <a:pt x="50" y="12"/>
                    <a:pt x="49" y="14"/>
                    <a:pt x="49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5"/>
                    <a:pt x="52" y="11"/>
                    <a:pt x="53" y="14"/>
                  </a:cubicBezTo>
                  <a:cubicBezTo>
                    <a:pt x="53" y="14"/>
                    <a:pt x="54" y="14"/>
                    <a:pt x="54" y="14"/>
                  </a:cubicBezTo>
                  <a:cubicBezTo>
                    <a:pt x="53" y="12"/>
                    <a:pt x="54" y="12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2"/>
                    <a:pt x="51" y="13"/>
                    <a:pt x="50" y="14"/>
                  </a:cubicBezTo>
                  <a:cubicBezTo>
                    <a:pt x="49" y="16"/>
                    <a:pt x="51" y="12"/>
                    <a:pt x="51" y="12"/>
                  </a:cubicBezTo>
                  <a:cubicBezTo>
                    <a:pt x="51" y="10"/>
                    <a:pt x="52" y="8"/>
                    <a:pt x="52" y="7"/>
                  </a:cubicBezTo>
                  <a:cubicBezTo>
                    <a:pt x="53" y="9"/>
                    <a:pt x="54" y="11"/>
                    <a:pt x="55" y="14"/>
                  </a:cubicBezTo>
                  <a:cubicBezTo>
                    <a:pt x="48" y="17"/>
                    <a:pt x="41" y="20"/>
                    <a:pt x="34" y="23"/>
                  </a:cubicBezTo>
                  <a:cubicBezTo>
                    <a:pt x="38" y="20"/>
                    <a:pt x="40" y="15"/>
                    <a:pt x="43" y="10"/>
                  </a:cubicBezTo>
                  <a:cubicBezTo>
                    <a:pt x="45" y="5"/>
                    <a:pt x="43" y="10"/>
                    <a:pt x="42" y="12"/>
                  </a:cubicBezTo>
                  <a:cubicBezTo>
                    <a:pt x="41" y="15"/>
                    <a:pt x="40" y="17"/>
                    <a:pt x="39" y="20"/>
                  </a:cubicBezTo>
                  <a:cubicBezTo>
                    <a:pt x="39" y="21"/>
                    <a:pt x="39" y="21"/>
                    <a:pt x="40" y="21"/>
                  </a:cubicBezTo>
                  <a:close/>
                  <a:moveTo>
                    <a:pt x="52" y="6"/>
                  </a:moveTo>
                  <a:cubicBezTo>
                    <a:pt x="50" y="8"/>
                    <a:pt x="49" y="10"/>
                    <a:pt x="47" y="12"/>
                  </a:cubicBezTo>
                  <a:cubicBezTo>
                    <a:pt x="47" y="13"/>
                    <a:pt x="46" y="14"/>
                    <a:pt x="46" y="15"/>
                  </a:cubicBezTo>
                  <a:cubicBezTo>
                    <a:pt x="46" y="15"/>
                    <a:pt x="45" y="15"/>
                    <a:pt x="45" y="16"/>
                  </a:cubicBezTo>
                  <a:cubicBezTo>
                    <a:pt x="47" y="12"/>
                    <a:pt x="49" y="9"/>
                    <a:pt x="49" y="5"/>
                  </a:cubicBezTo>
                  <a:cubicBezTo>
                    <a:pt x="49" y="5"/>
                    <a:pt x="48" y="5"/>
                    <a:pt x="48" y="5"/>
                  </a:cubicBezTo>
                  <a:cubicBezTo>
                    <a:pt x="46" y="10"/>
                    <a:pt x="43" y="15"/>
                    <a:pt x="40" y="19"/>
                  </a:cubicBezTo>
                  <a:cubicBezTo>
                    <a:pt x="41" y="18"/>
                    <a:pt x="41" y="15"/>
                    <a:pt x="42" y="14"/>
                  </a:cubicBezTo>
                  <a:cubicBezTo>
                    <a:pt x="43" y="11"/>
                    <a:pt x="44" y="9"/>
                    <a:pt x="45" y="7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7" y="5"/>
                    <a:pt x="49" y="5"/>
                    <a:pt x="51" y="4"/>
                  </a:cubicBezTo>
                  <a:cubicBezTo>
                    <a:pt x="51" y="4"/>
                    <a:pt x="51" y="5"/>
                    <a:pt x="52" y="6"/>
                  </a:cubicBezTo>
                  <a:close/>
                  <a:moveTo>
                    <a:pt x="35" y="22"/>
                  </a:moveTo>
                  <a:cubicBezTo>
                    <a:pt x="38" y="19"/>
                    <a:pt x="40" y="13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2" y="8"/>
                    <a:pt x="43" y="7"/>
                    <a:pt x="44" y="7"/>
                  </a:cubicBezTo>
                  <a:cubicBezTo>
                    <a:pt x="40" y="11"/>
                    <a:pt x="39" y="17"/>
                    <a:pt x="35" y="22"/>
                  </a:cubicBezTo>
                  <a:close/>
                  <a:moveTo>
                    <a:pt x="36" y="11"/>
                  </a:moveTo>
                  <a:cubicBezTo>
                    <a:pt x="37" y="10"/>
                    <a:pt x="38" y="9"/>
                    <a:pt x="40" y="9"/>
                  </a:cubicBezTo>
                  <a:cubicBezTo>
                    <a:pt x="37" y="12"/>
                    <a:pt x="35" y="17"/>
                    <a:pt x="33" y="20"/>
                  </a:cubicBezTo>
                  <a:cubicBezTo>
                    <a:pt x="34" y="17"/>
                    <a:pt x="36" y="14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2" y="12"/>
                    <a:pt x="34" y="12"/>
                    <a:pt x="35" y="11"/>
                  </a:cubicBezTo>
                  <a:cubicBezTo>
                    <a:pt x="33" y="16"/>
                    <a:pt x="30" y="20"/>
                    <a:pt x="27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"/>
                    <a:pt x="27" y="23"/>
                    <a:pt x="28" y="22"/>
                  </a:cubicBezTo>
                  <a:cubicBezTo>
                    <a:pt x="29" y="19"/>
                    <a:pt x="30" y="16"/>
                    <a:pt x="31" y="13"/>
                  </a:cubicBezTo>
                  <a:close/>
                  <a:moveTo>
                    <a:pt x="28" y="26"/>
                  </a:moveTo>
                  <a:cubicBezTo>
                    <a:pt x="28" y="26"/>
                    <a:pt x="27" y="27"/>
                    <a:pt x="27" y="27"/>
                  </a:cubicBezTo>
                  <a:cubicBezTo>
                    <a:pt x="29" y="22"/>
                    <a:pt x="32" y="17"/>
                    <a:pt x="35" y="13"/>
                  </a:cubicBezTo>
                  <a:cubicBezTo>
                    <a:pt x="34" y="15"/>
                    <a:pt x="33" y="17"/>
                    <a:pt x="32" y="19"/>
                  </a:cubicBezTo>
                  <a:cubicBezTo>
                    <a:pt x="31" y="21"/>
                    <a:pt x="30" y="23"/>
                    <a:pt x="30" y="24"/>
                  </a:cubicBezTo>
                  <a:cubicBezTo>
                    <a:pt x="29" y="25"/>
                    <a:pt x="30" y="25"/>
                    <a:pt x="30" y="25"/>
                  </a:cubicBezTo>
                  <a:cubicBezTo>
                    <a:pt x="34" y="21"/>
                    <a:pt x="36" y="16"/>
                    <a:pt x="39" y="11"/>
                  </a:cubicBezTo>
                  <a:cubicBezTo>
                    <a:pt x="40" y="10"/>
                    <a:pt x="40" y="10"/>
                    <a:pt x="39" y="12"/>
                  </a:cubicBezTo>
                  <a:cubicBezTo>
                    <a:pt x="39" y="13"/>
                    <a:pt x="38" y="15"/>
                    <a:pt x="37" y="17"/>
                  </a:cubicBezTo>
                  <a:cubicBezTo>
                    <a:pt x="36" y="19"/>
                    <a:pt x="35" y="21"/>
                    <a:pt x="34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2" y="24"/>
                    <a:pt x="30" y="25"/>
                    <a:pt x="28" y="26"/>
                  </a:cubicBezTo>
                  <a:close/>
                  <a:moveTo>
                    <a:pt x="32" y="21"/>
                  </a:moveTo>
                  <a:cubicBezTo>
                    <a:pt x="32" y="21"/>
                    <a:pt x="32" y="21"/>
                    <a:pt x="32" y="22"/>
                  </a:cubicBezTo>
                  <a:cubicBezTo>
                    <a:pt x="32" y="21"/>
                    <a:pt x="32" y="21"/>
                    <a:pt x="32" y="21"/>
                  </a:cubicBezTo>
                  <a:close/>
                  <a:moveTo>
                    <a:pt x="26" y="15"/>
                  </a:moveTo>
                  <a:cubicBezTo>
                    <a:pt x="23" y="19"/>
                    <a:pt x="22" y="23"/>
                    <a:pt x="20" y="27"/>
                  </a:cubicBezTo>
                  <a:cubicBezTo>
                    <a:pt x="21" y="24"/>
                    <a:pt x="23" y="20"/>
                    <a:pt x="23" y="17"/>
                  </a:cubicBezTo>
                  <a:cubicBezTo>
                    <a:pt x="23" y="17"/>
                    <a:pt x="22" y="17"/>
                    <a:pt x="22" y="17"/>
                  </a:cubicBezTo>
                  <a:cubicBezTo>
                    <a:pt x="20" y="22"/>
                    <a:pt x="18" y="27"/>
                    <a:pt x="14" y="31"/>
                  </a:cubicBezTo>
                  <a:cubicBezTo>
                    <a:pt x="15" y="31"/>
                    <a:pt x="16" y="27"/>
                    <a:pt x="16" y="26"/>
                  </a:cubicBezTo>
                  <a:cubicBezTo>
                    <a:pt x="17" y="24"/>
                    <a:pt x="18" y="22"/>
                    <a:pt x="19" y="20"/>
                  </a:cubicBezTo>
                  <a:cubicBezTo>
                    <a:pt x="19" y="19"/>
                    <a:pt x="18" y="19"/>
                    <a:pt x="18" y="19"/>
                  </a:cubicBezTo>
                  <a:cubicBezTo>
                    <a:pt x="16" y="22"/>
                    <a:pt x="14" y="25"/>
                    <a:pt x="13" y="28"/>
                  </a:cubicBezTo>
                  <a:cubicBezTo>
                    <a:pt x="12" y="29"/>
                    <a:pt x="12" y="30"/>
                    <a:pt x="11" y="31"/>
                  </a:cubicBezTo>
                  <a:cubicBezTo>
                    <a:pt x="9" y="35"/>
                    <a:pt x="11" y="30"/>
                    <a:pt x="11" y="29"/>
                  </a:cubicBezTo>
                  <a:cubicBezTo>
                    <a:pt x="12" y="27"/>
                    <a:pt x="13" y="25"/>
                    <a:pt x="13" y="22"/>
                  </a:cubicBezTo>
                  <a:cubicBezTo>
                    <a:pt x="14" y="22"/>
                    <a:pt x="13" y="21"/>
                    <a:pt x="13" y="22"/>
                  </a:cubicBezTo>
                  <a:cubicBezTo>
                    <a:pt x="11" y="26"/>
                    <a:pt x="9" y="31"/>
                    <a:pt x="7" y="33"/>
                  </a:cubicBezTo>
                  <a:cubicBezTo>
                    <a:pt x="9" y="30"/>
                    <a:pt x="10" y="26"/>
                    <a:pt x="10" y="23"/>
                  </a:cubicBezTo>
                  <a:cubicBezTo>
                    <a:pt x="15" y="20"/>
                    <a:pt x="21" y="18"/>
                    <a:pt x="26" y="15"/>
                  </a:cubicBezTo>
                  <a:close/>
                  <a:moveTo>
                    <a:pt x="19" y="28"/>
                  </a:moveTo>
                  <a:cubicBezTo>
                    <a:pt x="19" y="28"/>
                    <a:pt x="19" y="27"/>
                    <a:pt x="19" y="27"/>
                  </a:cubicBezTo>
                  <a:cubicBezTo>
                    <a:pt x="19" y="27"/>
                    <a:pt x="19" y="28"/>
                    <a:pt x="19" y="28"/>
                  </a:cubicBezTo>
                  <a:close/>
                  <a:moveTo>
                    <a:pt x="9" y="23"/>
                  </a:moveTo>
                  <a:cubicBezTo>
                    <a:pt x="7" y="26"/>
                    <a:pt x="6" y="28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29"/>
                    <a:pt x="6" y="26"/>
                    <a:pt x="6" y="24"/>
                  </a:cubicBezTo>
                  <a:cubicBezTo>
                    <a:pt x="7" y="24"/>
                    <a:pt x="8" y="24"/>
                    <a:pt x="9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126"/>
            <p:cNvSpPr>
              <a:spLocks noEditPoints="1"/>
            </p:cNvSpPr>
            <p:nvPr/>
          </p:nvSpPr>
          <p:spPr bwMode="auto">
            <a:xfrm>
              <a:off x="8796338" y="3411538"/>
              <a:ext cx="93663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7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7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19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19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2" y="22"/>
                    <a:pt x="13" y="22"/>
                    <a:pt x="13" y="22"/>
                  </a:cubicBezTo>
                  <a:cubicBezTo>
                    <a:pt x="18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7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7" y="13"/>
                    <a:pt x="19" y="11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6" y="10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127"/>
            <p:cNvSpPr>
              <a:spLocks noEditPoints="1"/>
            </p:cNvSpPr>
            <p:nvPr/>
          </p:nvSpPr>
          <p:spPr bwMode="auto">
            <a:xfrm>
              <a:off x="8721725" y="350837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8 w 69"/>
                <a:gd name="T13" fmla="*/ 7 h 19"/>
                <a:gd name="T14" fmla="*/ 20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3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5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59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8 w 69"/>
                <a:gd name="T73" fmla="*/ 9 h 19"/>
                <a:gd name="T74" fmla="*/ 59 w 69"/>
                <a:gd name="T75" fmla="*/ 16 h 19"/>
                <a:gd name="T76" fmla="*/ 65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49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0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0" y="13"/>
                    <a:pt x="43" y="10"/>
                    <a:pt x="46" y="7"/>
                  </a:cubicBezTo>
                  <a:cubicBezTo>
                    <a:pt x="47" y="6"/>
                    <a:pt x="48" y="6"/>
                    <a:pt x="49" y="5"/>
                  </a:cubicBezTo>
                  <a:cubicBezTo>
                    <a:pt x="49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3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5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4" y="15"/>
                    <a:pt x="33" y="15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7"/>
                  </a:cubicBezTo>
                  <a:cubicBezTo>
                    <a:pt x="29" y="6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3" y="14"/>
                  </a:cubicBezTo>
                  <a:close/>
                  <a:moveTo>
                    <a:pt x="12" y="3"/>
                  </a:moveTo>
                  <a:cubicBezTo>
                    <a:pt x="9" y="5"/>
                    <a:pt x="6" y="7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0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1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1" y="3"/>
                  </a:cubicBezTo>
                  <a:cubicBezTo>
                    <a:pt x="17" y="6"/>
                    <a:pt x="14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8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5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8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2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19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0" y="8"/>
                    <a:pt x="19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4" y="8"/>
                  </a:cubicBezTo>
                  <a:cubicBezTo>
                    <a:pt x="22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3" y="12"/>
                    <a:pt x="36" y="8"/>
                    <a:pt x="40" y="6"/>
                  </a:cubicBezTo>
                  <a:cubicBezTo>
                    <a:pt x="43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4" y="11"/>
                    <a:pt x="57" y="8"/>
                    <a:pt x="59" y="5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2" y="7"/>
                    <a:pt x="60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2" y="5"/>
                    <a:pt x="51" y="7"/>
                    <a:pt x="49" y="9"/>
                  </a:cubicBezTo>
                  <a:cubicBezTo>
                    <a:pt x="48" y="9"/>
                    <a:pt x="48" y="10"/>
                    <a:pt x="47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4"/>
                    <a:pt x="59" y="4"/>
                  </a:cubicBezTo>
                  <a:cubicBezTo>
                    <a:pt x="55" y="7"/>
                    <a:pt x="52" y="9"/>
                    <a:pt x="50" y="12"/>
                  </a:cubicBezTo>
                  <a:cubicBezTo>
                    <a:pt x="50" y="12"/>
                    <a:pt x="50" y="12"/>
                    <a:pt x="51" y="11"/>
                  </a:cubicBezTo>
                  <a:cubicBezTo>
                    <a:pt x="52" y="9"/>
                    <a:pt x="53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7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8" y="5"/>
                    <a:pt x="58" y="5"/>
                    <a:pt x="57" y="7"/>
                  </a:cubicBezTo>
                  <a:cubicBezTo>
                    <a:pt x="56" y="8"/>
                    <a:pt x="55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8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0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0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3" y="16"/>
                    <a:pt x="64" y="15"/>
                    <a:pt x="65" y="15"/>
                  </a:cubicBezTo>
                  <a:cubicBezTo>
                    <a:pt x="66" y="15"/>
                    <a:pt x="66" y="15"/>
                    <a:pt x="65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2"/>
                    <a:pt x="59" y="16"/>
                    <a:pt x="61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2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6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2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1" y="13"/>
                  </a:cubicBezTo>
                  <a:cubicBezTo>
                    <a:pt x="33" y="10"/>
                    <a:pt x="35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1" y="8"/>
                    <a:pt x="29" y="11"/>
                  </a:cubicBezTo>
                  <a:cubicBezTo>
                    <a:pt x="28" y="12"/>
                    <a:pt x="22" y="16"/>
                    <a:pt x="26" y="12"/>
                  </a:cubicBezTo>
                  <a:cubicBezTo>
                    <a:pt x="28" y="10"/>
                    <a:pt x="30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3" y="10"/>
                    <a:pt x="24" y="10"/>
                  </a:cubicBezTo>
                  <a:cubicBezTo>
                    <a:pt x="26" y="8"/>
                    <a:pt x="27" y="6"/>
                    <a:pt x="29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5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128"/>
            <p:cNvSpPr>
              <a:spLocks noEditPoints="1"/>
            </p:cNvSpPr>
            <p:nvPr/>
          </p:nvSpPr>
          <p:spPr bwMode="auto">
            <a:xfrm>
              <a:off x="8807450" y="3598863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6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7" y="7"/>
                  </a:cubicBezTo>
                  <a:cubicBezTo>
                    <a:pt x="17" y="2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6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3"/>
                    <a:pt x="8" y="13"/>
                  </a:cubicBezTo>
                  <a:cubicBezTo>
                    <a:pt x="9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129"/>
            <p:cNvSpPr>
              <a:spLocks noEditPoints="1"/>
            </p:cNvSpPr>
            <p:nvPr/>
          </p:nvSpPr>
          <p:spPr bwMode="auto">
            <a:xfrm>
              <a:off x="1452563" y="6661150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2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8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5"/>
                    <a:pt x="14" y="14"/>
                    <a:pt x="17" y="12"/>
                  </a:cubicBezTo>
                  <a:cubicBezTo>
                    <a:pt x="15" y="14"/>
                    <a:pt x="13" y="15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130"/>
            <p:cNvSpPr>
              <a:spLocks noEditPoints="1"/>
            </p:cNvSpPr>
            <p:nvPr/>
          </p:nvSpPr>
          <p:spPr bwMode="auto">
            <a:xfrm>
              <a:off x="1376363" y="6754813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8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1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3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2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4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4" y="11"/>
                    <a:pt x="35" y="8"/>
                    <a:pt x="38" y="5"/>
                  </a:cubicBezTo>
                  <a:cubicBezTo>
                    <a:pt x="38" y="5"/>
                    <a:pt x="38" y="4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131"/>
            <p:cNvSpPr>
              <a:spLocks noEditPoints="1"/>
            </p:cNvSpPr>
            <p:nvPr/>
          </p:nvSpPr>
          <p:spPr bwMode="auto">
            <a:xfrm>
              <a:off x="1463675" y="6845300"/>
              <a:ext cx="66675" cy="68263"/>
            </a:xfrm>
            <a:custGeom>
              <a:avLst/>
              <a:gdLst>
                <a:gd name="T0" fmla="*/ 11 w 18"/>
                <a:gd name="T1" fmla="*/ 17 h 18"/>
                <a:gd name="T2" fmla="*/ 17 w 18"/>
                <a:gd name="T3" fmla="*/ 8 h 18"/>
                <a:gd name="T4" fmla="*/ 8 w 18"/>
                <a:gd name="T5" fmla="*/ 1 h 18"/>
                <a:gd name="T6" fmla="*/ 8 w 18"/>
                <a:gd name="T7" fmla="*/ 1 h 18"/>
                <a:gd name="T8" fmla="*/ 1 w 18"/>
                <a:gd name="T9" fmla="*/ 9 h 18"/>
                <a:gd name="T10" fmla="*/ 11 w 18"/>
                <a:gd name="T11" fmla="*/ 17 h 18"/>
                <a:gd name="T12" fmla="*/ 10 w 18"/>
                <a:gd name="T13" fmla="*/ 14 h 18"/>
                <a:gd name="T14" fmla="*/ 3 w 18"/>
                <a:gd name="T15" fmla="*/ 9 h 18"/>
                <a:gd name="T16" fmla="*/ 4 w 18"/>
                <a:gd name="T17" fmla="*/ 9 h 18"/>
                <a:gd name="T18" fmla="*/ 10 w 18"/>
                <a:gd name="T19" fmla="*/ 6 h 18"/>
                <a:gd name="T20" fmla="*/ 5 w 18"/>
                <a:gd name="T21" fmla="*/ 11 h 18"/>
                <a:gd name="T22" fmla="*/ 5 w 18"/>
                <a:gd name="T23" fmla="*/ 12 h 18"/>
                <a:gd name="T24" fmla="*/ 11 w 18"/>
                <a:gd name="T25" fmla="*/ 8 h 18"/>
                <a:gd name="T26" fmla="*/ 7 w 18"/>
                <a:gd name="T27" fmla="*/ 13 h 18"/>
                <a:gd name="T28" fmla="*/ 8 w 18"/>
                <a:gd name="T29" fmla="*/ 13 h 18"/>
                <a:gd name="T30" fmla="*/ 13 w 18"/>
                <a:gd name="T31" fmla="*/ 11 h 18"/>
                <a:gd name="T32" fmla="*/ 11 w 18"/>
                <a:gd name="T33" fmla="*/ 13 h 18"/>
                <a:gd name="T34" fmla="*/ 11 w 18"/>
                <a:gd name="T35" fmla="*/ 14 h 18"/>
                <a:gd name="T36" fmla="*/ 10 w 18"/>
                <a:gd name="T37" fmla="*/ 14 h 18"/>
                <a:gd name="T38" fmla="*/ 12 w 18"/>
                <a:gd name="T39" fmla="*/ 13 h 18"/>
                <a:gd name="T40" fmla="*/ 14 w 18"/>
                <a:gd name="T41" fmla="*/ 10 h 18"/>
                <a:gd name="T42" fmla="*/ 14 w 18"/>
                <a:gd name="T43" fmla="*/ 10 h 18"/>
                <a:gd name="T44" fmla="*/ 9 w 18"/>
                <a:gd name="T45" fmla="*/ 12 h 18"/>
                <a:gd name="T46" fmla="*/ 13 w 18"/>
                <a:gd name="T47" fmla="*/ 7 h 18"/>
                <a:gd name="T48" fmla="*/ 12 w 18"/>
                <a:gd name="T49" fmla="*/ 7 h 18"/>
                <a:gd name="T50" fmla="*/ 8 w 18"/>
                <a:gd name="T51" fmla="*/ 9 h 18"/>
                <a:gd name="T52" fmla="*/ 12 w 18"/>
                <a:gd name="T53" fmla="*/ 5 h 18"/>
                <a:gd name="T54" fmla="*/ 11 w 18"/>
                <a:gd name="T55" fmla="*/ 5 h 18"/>
                <a:gd name="T56" fmla="*/ 6 w 18"/>
                <a:gd name="T57" fmla="*/ 7 h 18"/>
                <a:gd name="T58" fmla="*/ 10 w 18"/>
                <a:gd name="T59" fmla="*/ 4 h 18"/>
                <a:gd name="T60" fmla="*/ 12 w 18"/>
                <a:gd name="T61" fmla="*/ 13 h 18"/>
                <a:gd name="T62" fmla="*/ 7 w 18"/>
                <a:gd name="T63" fmla="*/ 4 h 18"/>
                <a:gd name="T64" fmla="*/ 5 w 18"/>
                <a:gd name="T65" fmla="*/ 5 h 18"/>
                <a:gd name="T66" fmla="*/ 7 w 18"/>
                <a:gd name="T67" fmla="*/ 4 h 18"/>
                <a:gd name="T68" fmla="*/ 4 w 18"/>
                <a:gd name="T69" fmla="*/ 6 h 18"/>
                <a:gd name="T70" fmla="*/ 5 w 18"/>
                <a:gd name="T71" fmla="*/ 6 h 18"/>
                <a:gd name="T72" fmla="*/ 9 w 18"/>
                <a:gd name="T73" fmla="*/ 4 h 18"/>
                <a:gd name="T74" fmla="*/ 3 w 18"/>
                <a:gd name="T75" fmla="*/ 9 h 18"/>
                <a:gd name="T76" fmla="*/ 3 w 18"/>
                <a:gd name="T77" fmla="*/ 9 h 18"/>
                <a:gd name="T78" fmla="*/ 4 w 18"/>
                <a:gd name="T7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8">
                  <a:moveTo>
                    <a:pt x="11" y="17"/>
                  </a:moveTo>
                  <a:cubicBezTo>
                    <a:pt x="15" y="16"/>
                    <a:pt x="18" y="12"/>
                    <a:pt x="17" y="8"/>
                  </a:cubicBezTo>
                  <a:cubicBezTo>
                    <a:pt x="17" y="3"/>
                    <a:pt x="1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1"/>
                    <a:pt x="0" y="5"/>
                    <a:pt x="1" y="9"/>
                  </a:cubicBezTo>
                  <a:cubicBezTo>
                    <a:pt x="1" y="14"/>
                    <a:pt x="6" y="18"/>
                    <a:pt x="11" y="17"/>
                  </a:cubicBezTo>
                  <a:close/>
                  <a:moveTo>
                    <a:pt x="10" y="14"/>
                  </a:moveTo>
                  <a:cubicBezTo>
                    <a:pt x="7" y="15"/>
                    <a:pt x="4" y="13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8"/>
                    <a:pt x="6" y="9"/>
                    <a:pt x="5" y="11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11"/>
                    <a:pt x="9" y="9"/>
                    <a:pt x="11" y="8"/>
                  </a:cubicBezTo>
                  <a:cubicBezTo>
                    <a:pt x="10" y="10"/>
                    <a:pt x="8" y="11"/>
                    <a:pt x="7" y="13"/>
                  </a:cubicBezTo>
                  <a:cubicBezTo>
                    <a:pt x="7" y="13"/>
                    <a:pt x="7" y="13"/>
                    <a:pt x="8" y="13"/>
                  </a:cubicBezTo>
                  <a:cubicBezTo>
                    <a:pt x="9" y="12"/>
                    <a:pt x="11" y="11"/>
                    <a:pt x="13" y="11"/>
                  </a:cubicBezTo>
                  <a:cubicBezTo>
                    <a:pt x="13" y="12"/>
                    <a:pt x="12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ubicBezTo>
                    <a:pt x="11" y="14"/>
                    <a:pt x="11" y="14"/>
                    <a:pt x="10" y="14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2" y="10"/>
                    <a:pt x="10" y="11"/>
                    <a:pt x="9" y="12"/>
                  </a:cubicBezTo>
                  <a:cubicBezTo>
                    <a:pt x="10" y="10"/>
                    <a:pt x="12" y="9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0" y="7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0" y="5"/>
                    <a:pt x="8" y="6"/>
                    <a:pt x="6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5" y="4"/>
                    <a:pt x="16" y="11"/>
                    <a:pt x="12" y="13"/>
                  </a:cubicBezTo>
                  <a:close/>
                  <a:moveTo>
                    <a:pt x="7" y="4"/>
                  </a:moveTo>
                  <a:cubicBezTo>
                    <a:pt x="6" y="4"/>
                    <a:pt x="5" y="5"/>
                    <a:pt x="5" y="5"/>
                  </a:cubicBezTo>
                  <a:cubicBezTo>
                    <a:pt x="5" y="5"/>
                    <a:pt x="6" y="4"/>
                    <a:pt x="7" y="4"/>
                  </a:cubicBez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6" y="5"/>
                    <a:pt x="8" y="5"/>
                    <a:pt x="9" y="4"/>
                  </a:cubicBezTo>
                  <a:cubicBezTo>
                    <a:pt x="7" y="6"/>
                    <a:pt x="5" y="7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4" y="7"/>
                    <a:pt x="4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132"/>
            <p:cNvSpPr>
              <a:spLocks noEditPoints="1"/>
            </p:cNvSpPr>
            <p:nvPr/>
          </p:nvSpPr>
          <p:spPr bwMode="auto">
            <a:xfrm>
              <a:off x="9186863" y="4613275"/>
              <a:ext cx="93663" cy="79375"/>
            </a:xfrm>
            <a:custGeom>
              <a:avLst/>
              <a:gdLst>
                <a:gd name="T0" fmla="*/ 12 w 25"/>
                <a:gd name="T1" fmla="*/ 21 h 21"/>
                <a:gd name="T2" fmla="*/ 13 w 25"/>
                <a:gd name="T3" fmla="*/ 21 h 21"/>
                <a:gd name="T4" fmla="*/ 24 w 25"/>
                <a:gd name="T5" fmla="*/ 12 h 21"/>
                <a:gd name="T6" fmla="*/ 16 w 25"/>
                <a:gd name="T7" fmla="*/ 2 h 21"/>
                <a:gd name="T8" fmla="*/ 12 w 25"/>
                <a:gd name="T9" fmla="*/ 21 h 21"/>
                <a:gd name="T10" fmla="*/ 7 w 25"/>
                <a:gd name="T11" fmla="*/ 10 h 21"/>
                <a:gd name="T12" fmla="*/ 7 w 25"/>
                <a:gd name="T13" fmla="*/ 10 h 21"/>
                <a:gd name="T14" fmla="*/ 14 w 25"/>
                <a:gd name="T15" fmla="*/ 6 h 21"/>
                <a:gd name="T16" fmla="*/ 7 w 25"/>
                <a:gd name="T17" fmla="*/ 12 h 21"/>
                <a:gd name="T18" fmla="*/ 7 w 25"/>
                <a:gd name="T19" fmla="*/ 10 h 21"/>
                <a:gd name="T20" fmla="*/ 19 w 25"/>
                <a:gd name="T21" fmla="*/ 6 h 21"/>
                <a:gd name="T22" fmla="*/ 7 w 25"/>
                <a:gd name="T23" fmla="*/ 13 h 21"/>
                <a:gd name="T24" fmla="*/ 7 w 25"/>
                <a:gd name="T25" fmla="*/ 13 h 21"/>
                <a:gd name="T26" fmla="*/ 16 w 25"/>
                <a:gd name="T27" fmla="*/ 5 h 21"/>
                <a:gd name="T28" fmla="*/ 16 w 25"/>
                <a:gd name="T29" fmla="*/ 5 h 21"/>
                <a:gd name="T30" fmla="*/ 19 w 25"/>
                <a:gd name="T31" fmla="*/ 6 h 21"/>
                <a:gd name="T32" fmla="*/ 19 w 25"/>
                <a:gd name="T33" fmla="*/ 6 h 21"/>
                <a:gd name="T34" fmla="*/ 17 w 25"/>
                <a:gd name="T35" fmla="*/ 8 h 21"/>
                <a:gd name="T36" fmla="*/ 9 w 25"/>
                <a:gd name="T37" fmla="*/ 16 h 21"/>
                <a:gd name="T38" fmla="*/ 7 w 25"/>
                <a:gd name="T39" fmla="*/ 14 h 21"/>
                <a:gd name="T40" fmla="*/ 17 w 25"/>
                <a:gd name="T41" fmla="*/ 8 h 21"/>
                <a:gd name="T42" fmla="*/ 9 w 25"/>
                <a:gd name="T43" fmla="*/ 17 h 21"/>
                <a:gd name="T44" fmla="*/ 17 w 25"/>
                <a:gd name="T45" fmla="*/ 12 h 21"/>
                <a:gd name="T46" fmla="*/ 11 w 25"/>
                <a:gd name="T47" fmla="*/ 18 h 21"/>
                <a:gd name="T48" fmla="*/ 11 w 25"/>
                <a:gd name="T49" fmla="*/ 18 h 21"/>
                <a:gd name="T50" fmla="*/ 9 w 25"/>
                <a:gd name="T51" fmla="*/ 17 h 21"/>
                <a:gd name="T52" fmla="*/ 21 w 25"/>
                <a:gd name="T53" fmla="*/ 12 h 21"/>
                <a:gd name="T54" fmla="*/ 13 w 25"/>
                <a:gd name="T55" fmla="*/ 18 h 21"/>
                <a:gd name="T56" fmla="*/ 12 w 25"/>
                <a:gd name="T57" fmla="*/ 18 h 21"/>
                <a:gd name="T58" fmla="*/ 19 w 25"/>
                <a:gd name="T59" fmla="*/ 14 h 21"/>
                <a:gd name="T60" fmla="*/ 16 w 25"/>
                <a:gd name="T61" fmla="*/ 16 h 21"/>
                <a:gd name="T62" fmla="*/ 17 w 25"/>
                <a:gd name="T63" fmla="*/ 17 h 21"/>
                <a:gd name="T64" fmla="*/ 20 w 25"/>
                <a:gd name="T65" fmla="*/ 13 h 21"/>
                <a:gd name="T66" fmla="*/ 20 w 25"/>
                <a:gd name="T67" fmla="*/ 13 h 21"/>
                <a:gd name="T68" fmla="*/ 13 w 25"/>
                <a:gd name="T69" fmla="*/ 17 h 21"/>
                <a:gd name="T70" fmla="*/ 20 w 25"/>
                <a:gd name="T71" fmla="*/ 11 h 21"/>
                <a:gd name="T72" fmla="*/ 19 w 25"/>
                <a:gd name="T73" fmla="*/ 10 h 21"/>
                <a:gd name="T74" fmla="*/ 10 w 25"/>
                <a:gd name="T75" fmla="*/ 15 h 21"/>
                <a:gd name="T76" fmla="*/ 20 w 25"/>
                <a:gd name="T77" fmla="*/ 7 h 21"/>
                <a:gd name="T78" fmla="*/ 20 w 25"/>
                <a:gd name="T79" fmla="*/ 7 h 21"/>
                <a:gd name="T80" fmla="*/ 21 w 25"/>
                <a:gd name="T81" fmla="*/ 12 h 21"/>
                <a:gd name="T82" fmla="*/ 14 w 25"/>
                <a:gd name="T83" fmla="*/ 5 h 21"/>
                <a:gd name="T84" fmla="*/ 15 w 25"/>
                <a:gd name="T85" fmla="*/ 5 h 21"/>
                <a:gd name="T86" fmla="*/ 7 w 25"/>
                <a:gd name="T87" fmla="*/ 10 h 21"/>
                <a:gd name="T88" fmla="*/ 14 w 25"/>
                <a:gd name="T8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1">
                  <a:moveTo>
                    <a:pt x="12" y="21"/>
                  </a:moveTo>
                  <a:cubicBezTo>
                    <a:pt x="12" y="21"/>
                    <a:pt x="13" y="21"/>
                    <a:pt x="13" y="21"/>
                  </a:cubicBezTo>
                  <a:cubicBezTo>
                    <a:pt x="18" y="21"/>
                    <a:pt x="23" y="18"/>
                    <a:pt x="24" y="12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10" y="9"/>
                    <a:pt x="12" y="7"/>
                    <a:pt x="14" y="6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7" y="11"/>
                    <a:pt x="7" y="11"/>
                    <a:pt x="7" y="10"/>
                  </a:cubicBezTo>
                  <a:close/>
                  <a:moveTo>
                    <a:pt x="19" y="6"/>
                  </a:moveTo>
                  <a:cubicBezTo>
                    <a:pt x="15" y="8"/>
                    <a:pt x="12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0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17" y="8"/>
                  </a:moveTo>
                  <a:cubicBezTo>
                    <a:pt x="14" y="11"/>
                    <a:pt x="11" y="13"/>
                    <a:pt x="9" y="16"/>
                  </a:cubicBezTo>
                  <a:cubicBezTo>
                    <a:pt x="8" y="15"/>
                    <a:pt x="8" y="15"/>
                    <a:pt x="7" y="14"/>
                  </a:cubicBezTo>
                  <a:cubicBezTo>
                    <a:pt x="11" y="13"/>
                    <a:pt x="14" y="10"/>
                    <a:pt x="17" y="8"/>
                  </a:cubicBezTo>
                  <a:close/>
                  <a:moveTo>
                    <a:pt x="9" y="17"/>
                  </a:moveTo>
                  <a:cubicBezTo>
                    <a:pt x="12" y="16"/>
                    <a:pt x="14" y="14"/>
                    <a:pt x="17" y="12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8"/>
                    <a:pt x="13" y="18"/>
                  </a:cubicBezTo>
                  <a:cubicBezTo>
                    <a:pt x="13" y="18"/>
                    <a:pt x="12" y="18"/>
                    <a:pt x="12" y="18"/>
                  </a:cubicBezTo>
                  <a:cubicBezTo>
                    <a:pt x="14" y="17"/>
                    <a:pt x="16" y="15"/>
                    <a:pt x="19" y="14"/>
                  </a:cubicBezTo>
                  <a:cubicBezTo>
                    <a:pt x="18" y="15"/>
                    <a:pt x="17" y="15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8" y="16"/>
                    <a:pt x="19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5"/>
                    <a:pt x="13" y="17"/>
                  </a:cubicBezTo>
                  <a:cubicBezTo>
                    <a:pt x="15" y="14"/>
                    <a:pt x="17" y="13"/>
                    <a:pt x="20" y="11"/>
                  </a:cubicBezTo>
                  <a:cubicBezTo>
                    <a:pt x="20" y="11"/>
                    <a:pt x="19" y="10"/>
                    <a:pt x="19" y="10"/>
                  </a:cubicBezTo>
                  <a:cubicBezTo>
                    <a:pt x="16" y="12"/>
                    <a:pt x="13" y="14"/>
                    <a:pt x="10" y="15"/>
                  </a:cubicBezTo>
                  <a:cubicBezTo>
                    <a:pt x="13" y="12"/>
                    <a:pt x="16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4" y="5"/>
                    <a:pt x="15" y="5"/>
                    <a:pt x="15" y="5"/>
                  </a:cubicBezTo>
                  <a:cubicBezTo>
                    <a:pt x="12" y="6"/>
                    <a:pt x="10" y="8"/>
                    <a:pt x="7" y="10"/>
                  </a:cubicBezTo>
                  <a:cubicBezTo>
                    <a:pt x="8" y="7"/>
                    <a:pt x="10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133"/>
            <p:cNvSpPr>
              <a:spLocks noEditPoints="1"/>
            </p:cNvSpPr>
            <p:nvPr/>
          </p:nvSpPr>
          <p:spPr bwMode="auto">
            <a:xfrm>
              <a:off x="9112250" y="4706938"/>
              <a:ext cx="258763" cy="76200"/>
            </a:xfrm>
            <a:custGeom>
              <a:avLst/>
              <a:gdLst>
                <a:gd name="T0" fmla="*/ 69 w 69"/>
                <a:gd name="T1" fmla="*/ 4 h 20"/>
                <a:gd name="T2" fmla="*/ 0 w 69"/>
                <a:gd name="T3" fmla="*/ 2 h 20"/>
                <a:gd name="T4" fmla="*/ 2 w 69"/>
                <a:gd name="T5" fmla="*/ 18 h 20"/>
                <a:gd name="T6" fmla="*/ 46 w 69"/>
                <a:gd name="T7" fmla="*/ 8 h 20"/>
                <a:gd name="T8" fmla="*/ 37 w 69"/>
                <a:gd name="T9" fmla="*/ 16 h 20"/>
                <a:gd name="T10" fmla="*/ 42 w 69"/>
                <a:gd name="T11" fmla="*/ 10 h 20"/>
                <a:gd name="T12" fmla="*/ 28 w 69"/>
                <a:gd name="T13" fmla="*/ 8 h 20"/>
                <a:gd name="T14" fmla="*/ 20 w 69"/>
                <a:gd name="T15" fmla="*/ 15 h 20"/>
                <a:gd name="T16" fmla="*/ 7 w 69"/>
                <a:gd name="T17" fmla="*/ 15 h 20"/>
                <a:gd name="T18" fmla="*/ 3 w 69"/>
                <a:gd name="T19" fmla="*/ 11 h 20"/>
                <a:gd name="T20" fmla="*/ 12 w 69"/>
                <a:gd name="T21" fmla="*/ 4 h 20"/>
                <a:gd name="T22" fmla="*/ 22 w 69"/>
                <a:gd name="T23" fmla="*/ 4 h 20"/>
                <a:gd name="T24" fmla="*/ 11 w 69"/>
                <a:gd name="T25" fmla="*/ 13 h 20"/>
                <a:gd name="T26" fmla="*/ 18 w 69"/>
                <a:gd name="T27" fmla="*/ 4 h 20"/>
                <a:gd name="T28" fmla="*/ 3 w 69"/>
                <a:gd name="T29" fmla="*/ 9 h 20"/>
                <a:gd name="T30" fmla="*/ 11 w 69"/>
                <a:gd name="T31" fmla="*/ 6 h 20"/>
                <a:gd name="T32" fmla="*/ 13 w 69"/>
                <a:gd name="T33" fmla="*/ 4 h 20"/>
                <a:gd name="T34" fmla="*/ 3 w 69"/>
                <a:gd name="T35" fmla="*/ 8 h 20"/>
                <a:gd name="T36" fmla="*/ 16 w 69"/>
                <a:gd name="T37" fmla="*/ 9 h 20"/>
                <a:gd name="T38" fmla="*/ 13 w 69"/>
                <a:gd name="T39" fmla="*/ 15 h 20"/>
                <a:gd name="T40" fmla="*/ 23 w 69"/>
                <a:gd name="T41" fmla="*/ 5 h 20"/>
                <a:gd name="T42" fmla="*/ 16 w 69"/>
                <a:gd name="T43" fmla="*/ 15 h 20"/>
                <a:gd name="T44" fmla="*/ 17 w 69"/>
                <a:gd name="T45" fmla="*/ 15 h 20"/>
                <a:gd name="T46" fmla="*/ 20 w 69"/>
                <a:gd name="T47" fmla="*/ 15 h 20"/>
                <a:gd name="T48" fmla="*/ 35 w 69"/>
                <a:gd name="T49" fmla="*/ 6 h 20"/>
                <a:gd name="T50" fmla="*/ 33 w 69"/>
                <a:gd name="T51" fmla="*/ 15 h 20"/>
                <a:gd name="T52" fmla="*/ 39 w 69"/>
                <a:gd name="T53" fmla="*/ 9 h 20"/>
                <a:gd name="T54" fmla="*/ 59 w 69"/>
                <a:gd name="T55" fmla="*/ 5 h 20"/>
                <a:gd name="T56" fmla="*/ 58 w 69"/>
                <a:gd name="T57" fmla="*/ 13 h 20"/>
                <a:gd name="T58" fmla="*/ 55 w 69"/>
                <a:gd name="T59" fmla="*/ 5 h 20"/>
                <a:gd name="T60" fmla="*/ 51 w 69"/>
                <a:gd name="T61" fmla="*/ 4 h 20"/>
                <a:gd name="T62" fmla="*/ 55 w 69"/>
                <a:gd name="T63" fmla="*/ 5 h 20"/>
                <a:gd name="T64" fmla="*/ 52 w 69"/>
                <a:gd name="T65" fmla="*/ 9 h 20"/>
                <a:gd name="T66" fmla="*/ 57 w 69"/>
                <a:gd name="T67" fmla="*/ 7 h 20"/>
                <a:gd name="T68" fmla="*/ 43 w 69"/>
                <a:gd name="T69" fmla="*/ 16 h 20"/>
                <a:gd name="T70" fmla="*/ 59 w 69"/>
                <a:gd name="T71" fmla="*/ 10 h 20"/>
                <a:gd name="T72" fmla="*/ 58 w 69"/>
                <a:gd name="T73" fmla="*/ 9 h 20"/>
                <a:gd name="T74" fmla="*/ 59 w 69"/>
                <a:gd name="T75" fmla="*/ 16 h 20"/>
                <a:gd name="T76" fmla="*/ 65 w 69"/>
                <a:gd name="T77" fmla="*/ 16 h 20"/>
                <a:gd name="T78" fmla="*/ 66 w 69"/>
                <a:gd name="T79" fmla="*/ 10 h 20"/>
                <a:gd name="T80" fmla="*/ 66 w 69"/>
                <a:gd name="T81" fmla="*/ 6 h 20"/>
                <a:gd name="T82" fmla="*/ 63 w 69"/>
                <a:gd name="T83" fmla="*/ 9 h 20"/>
                <a:gd name="T84" fmla="*/ 47 w 69"/>
                <a:gd name="T85" fmla="*/ 5 h 20"/>
                <a:gd name="T86" fmla="*/ 43 w 69"/>
                <a:gd name="T87" fmla="*/ 5 h 20"/>
                <a:gd name="T88" fmla="*/ 38 w 69"/>
                <a:gd name="T89" fmla="*/ 5 h 20"/>
                <a:gd name="T90" fmla="*/ 33 w 69"/>
                <a:gd name="T91" fmla="*/ 5 h 20"/>
                <a:gd name="T92" fmla="*/ 24 w 69"/>
                <a:gd name="T93" fmla="*/ 10 h 20"/>
                <a:gd name="T94" fmla="*/ 17 w 69"/>
                <a:gd name="T95" fmla="*/ 14 h 20"/>
                <a:gd name="T96" fmla="*/ 36 w 69"/>
                <a:gd name="T9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20">
                  <a:moveTo>
                    <a:pt x="67" y="19"/>
                  </a:moveTo>
                  <a:cubicBezTo>
                    <a:pt x="68" y="20"/>
                    <a:pt x="69" y="19"/>
                    <a:pt x="69" y="18"/>
                  </a:cubicBezTo>
                  <a:cubicBezTo>
                    <a:pt x="69" y="14"/>
                    <a:pt x="69" y="9"/>
                    <a:pt x="69" y="5"/>
                  </a:cubicBezTo>
                  <a:cubicBezTo>
                    <a:pt x="69" y="5"/>
                    <a:pt x="69" y="4"/>
                    <a:pt x="69" y="4"/>
                  </a:cubicBezTo>
                  <a:cubicBezTo>
                    <a:pt x="69" y="4"/>
                    <a:pt x="69" y="3"/>
                    <a:pt x="68" y="3"/>
                  </a:cubicBezTo>
                  <a:cubicBezTo>
                    <a:pt x="59" y="2"/>
                    <a:pt x="49" y="2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3" y="18"/>
                    <a:pt x="45" y="20"/>
                    <a:pt x="66" y="20"/>
                  </a:cubicBezTo>
                  <a:cubicBezTo>
                    <a:pt x="67" y="20"/>
                    <a:pt x="67" y="20"/>
                    <a:pt x="67" y="19"/>
                  </a:cubicBezTo>
                  <a:close/>
                  <a:moveTo>
                    <a:pt x="37" y="16"/>
                  </a:moveTo>
                  <a:cubicBezTo>
                    <a:pt x="40" y="13"/>
                    <a:pt x="43" y="10"/>
                    <a:pt x="46" y="8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48" y="9"/>
                    <a:pt x="48" y="9"/>
                  </a:cubicBezTo>
                  <a:cubicBezTo>
                    <a:pt x="46" y="12"/>
                    <a:pt x="44" y="14"/>
                    <a:pt x="42" y="16"/>
                  </a:cubicBezTo>
                  <a:cubicBezTo>
                    <a:pt x="40" y="16"/>
                    <a:pt x="39" y="16"/>
                    <a:pt x="37" y="16"/>
                  </a:cubicBezTo>
                  <a:close/>
                  <a:moveTo>
                    <a:pt x="33" y="16"/>
                  </a:moveTo>
                  <a:cubicBezTo>
                    <a:pt x="37" y="14"/>
                    <a:pt x="39" y="11"/>
                    <a:pt x="42" y="8"/>
                  </a:cubicBezTo>
                  <a:cubicBezTo>
                    <a:pt x="43" y="7"/>
                    <a:pt x="44" y="7"/>
                    <a:pt x="45" y="6"/>
                  </a:cubicBezTo>
                  <a:cubicBezTo>
                    <a:pt x="44" y="7"/>
                    <a:pt x="43" y="9"/>
                    <a:pt x="42" y="10"/>
                  </a:cubicBezTo>
                  <a:cubicBezTo>
                    <a:pt x="40" y="12"/>
                    <a:pt x="38" y="14"/>
                    <a:pt x="36" y="16"/>
                  </a:cubicBezTo>
                  <a:cubicBezTo>
                    <a:pt x="35" y="16"/>
                    <a:pt x="34" y="16"/>
                    <a:pt x="33" y="16"/>
                  </a:cubicBezTo>
                  <a:close/>
                  <a:moveTo>
                    <a:pt x="20" y="15"/>
                  </a:moveTo>
                  <a:cubicBezTo>
                    <a:pt x="23" y="13"/>
                    <a:pt x="26" y="10"/>
                    <a:pt x="28" y="8"/>
                  </a:cubicBezTo>
                  <a:cubicBezTo>
                    <a:pt x="29" y="7"/>
                    <a:pt x="30" y="6"/>
                    <a:pt x="31" y="5"/>
                  </a:cubicBezTo>
                  <a:cubicBezTo>
                    <a:pt x="30" y="6"/>
                    <a:pt x="30" y="7"/>
                    <a:pt x="29" y="8"/>
                  </a:cubicBezTo>
                  <a:cubicBezTo>
                    <a:pt x="27" y="11"/>
                    <a:pt x="25" y="13"/>
                    <a:pt x="23" y="15"/>
                  </a:cubicBezTo>
                  <a:cubicBezTo>
                    <a:pt x="22" y="15"/>
                    <a:pt x="21" y="15"/>
                    <a:pt x="20" y="15"/>
                  </a:cubicBezTo>
                  <a:close/>
                  <a:moveTo>
                    <a:pt x="3" y="15"/>
                  </a:moveTo>
                  <a:cubicBezTo>
                    <a:pt x="8" y="12"/>
                    <a:pt x="11" y="9"/>
                    <a:pt x="15" y="6"/>
                  </a:cubicBezTo>
                  <a:cubicBezTo>
                    <a:pt x="19" y="3"/>
                    <a:pt x="13" y="9"/>
                    <a:pt x="12" y="10"/>
                  </a:cubicBezTo>
                  <a:cubicBezTo>
                    <a:pt x="11" y="11"/>
                    <a:pt x="9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lose/>
                  <a:moveTo>
                    <a:pt x="12" y="4"/>
                  </a:moveTo>
                  <a:cubicBezTo>
                    <a:pt x="9" y="6"/>
                    <a:pt x="6" y="8"/>
                    <a:pt x="4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4" y="9"/>
                    <a:pt x="5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9" y="4"/>
                    <a:pt x="10" y="4"/>
                    <a:pt x="12" y="4"/>
                  </a:cubicBezTo>
                  <a:close/>
                  <a:moveTo>
                    <a:pt x="22" y="4"/>
                  </a:moveTo>
                  <a:cubicBezTo>
                    <a:pt x="23" y="4"/>
                    <a:pt x="24" y="4"/>
                    <a:pt x="25" y="4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21" y="6"/>
                    <a:pt x="21" y="5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8" y="4"/>
                  </a:moveTo>
                  <a:cubicBezTo>
                    <a:pt x="19" y="4"/>
                    <a:pt x="20" y="4"/>
                    <a:pt x="21" y="4"/>
                  </a:cubicBezTo>
                  <a:cubicBezTo>
                    <a:pt x="17" y="6"/>
                    <a:pt x="14" y="10"/>
                    <a:pt x="11" y="13"/>
                  </a:cubicBezTo>
                  <a:cubicBezTo>
                    <a:pt x="10" y="13"/>
                    <a:pt x="7" y="16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3" y="9"/>
                  </a:moveTo>
                  <a:cubicBezTo>
                    <a:pt x="4" y="7"/>
                    <a:pt x="8" y="2"/>
                    <a:pt x="6" y="6"/>
                  </a:cubicBezTo>
                  <a:cubicBezTo>
                    <a:pt x="5" y="7"/>
                    <a:pt x="4" y="8"/>
                    <a:pt x="3" y="10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3" y="12"/>
                  </a:moveTo>
                  <a:cubicBezTo>
                    <a:pt x="4" y="11"/>
                    <a:pt x="5" y="10"/>
                    <a:pt x="7" y="9"/>
                  </a:cubicBezTo>
                  <a:cubicBezTo>
                    <a:pt x="8" y="8"/>
                    <a:pt x="9" y="7"/>
                    <a:pt x="10" y="6"/>
                  </a:cubicBezTo>
                  <a:cubicBezTo>
                    <a:pt x="12" y="5"/>
                    <a:pt x="12" y="5"/>
                    <a:pt x="11" y="6"/>
                  </a:cubicBezTo>
                  <a:cubicBezTo>
                    <a:pt x="8" y="9"/>
                    <a:pt x="6" y="11"/>
                    <a:pt x="3" y="14"/>
                  </a:cubicBezTo>
                  <a:cubicBezTo>
                    <a:pt x="3" y="13"/>
                    <a:pt x="3" y="12"/>
                    <a:pt x="3" y="12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6" y="4"/>
                    <a:pt x="17" y="4"/>
                  </a:cubicBezTo>
                  <a:cubicBezTo>
                    <a:pt x="12" y="7"/>
                    <a:pt x="9" y="11"/>
                    <a:pt x="4" y="14"/>
                  </a:cubicBezTo>
                  <a:cubicBezTo>
                    <a:pt x="7" y="12"/>
                    <a:pt x="11" y="8"/>
                    <a:pt x="13" y="4"/>
                  </a:cubicBezTo>
                  <a:close/>
                  <a:moveTo>
                    <a:pt x="3" y="8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5" y="5"/>
                    <a:pt x="4" y="6"/>
                    <a:pt x="3" y="8"/>
                  </a:cubicBezTo>
                  <a:close/>
                  <a:moveTo>
                    <a:pt x="16" y="9"/>
                  </a:moveTo>
                  <a:cubicBezTo>
                    <a:pt x="17" y="9"/>
                    <a:pt x="17" y="8"/>
                    <a:pt x="18" y="7"/>
                  </a:cubicBezTo>
                  <a:cubicBezTo>
                    <a:pt x="18" y="7"/>
                    <a:pt x="22" y="4"/>
                    <a:pt x="20" y="5"/>
                  </a:cubicBezTo>
                  <a:cubicBezTo>
                    <a:pt x="18" y="8"/>
                    <a:pt x="16" y="11"/>
                    <a:pt x="13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5"/>
                  </a:moveTo>
                  <a:cubicBezTo>
                    <a:pt x="17" y="12"/>
                    <a:pt x="19" y="8"/>
                    <a:pt x="23" y="5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2" y="7"/>
                    <a:pt x="20" y="8"/>
                    <a:pt x="19" y="10"/>
                  </a:cubicBezTo>
                  <a:cubicBezTo>
                    <a:pt x="18" y="11"/>
                    <a:pt x="17" y="13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5"/>
                  </a:cubicBezTo>
                  <a:cubicBezTo>
                    <a:pt x="20" y="13"/>
                    <a:pt x="23" y="10"/>
                    <a:pt x="26" y="7"/>
                  </a:cubicBezTo>
                  <a:cubicBezTo>
                    <a:pt x="31" y="3"/>
                    <a:pt x="26" y="7"/>
                    <a:pt x="24" y="9"/>
                  </a:cubicBezTo>
                  <a:cubicBezTo>
                    <a:pt x="22" y="11"/>
                    <a:pt x="21" y="13"/>
                    <a:pt x="20" y="15"/>
                  </a:cubicBezTo>
                  <a:cubicBezTo>
                    <a:pt x="20" y="15"/>
                    <a:pt x="20" y="15"/>
                    <a:pt x="20" y="15"/>
                  </a:cubicBezTo>
                  <a:close/>
                  <a:moveTo>
                    <a:pt x="29" y="16"/>
                  </a:moveTo>
                  <a:cubicBezTo>
                    <a:pt x="27" y="15"/>
                    <a:pt x="26" y="15"/>
                    <a:pt x="24" y="15"/>
                  </a:cubicBezTo>
                  <a:cubicBezTo>
                    <a:pt x="27" y="14"/>
                    <a:pt x="30" y="12"/>
                    <a:pt x="32" y="9"/>
                  </a:cubicBezTo>
                  <a:cubicBezTo>
                    <a:pt x="33" y="8"/>
                    <a:pt x="34" y="7"/>
                    <a:pt x="35" y="6"/>
                  </a:cubicBezTo>
                  <a:cubicBezTo>
                    <a:pt x="38" y="5"/>
                    <a:pt x="35" y="7"/>
                    <a:pt x="35" y="7"/>
                  </a:cubicBezTo>
                  <a:cubicBezTo>
                    <a:pt x="33" y="10"/>
                    <a:pt x="31" y="13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6"/>
                    <a:pt x="33" y="16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3" y="13"/>
                    <a:pt x="36" y="9"/>
                    <a:pt x="40" y="6"/>
                  </a:cubicBezTo>
                  <a:cubicBezTo>
                    <a:pt x="43" y="4"/>
                    <a:pt x="39" y="8"/>
                    <a:pt x="39" y="9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6"/>
                  </a:moveTo>
                  <a:cubicBezTo>
                    <a:pt x="58" y="8"/>
                    <a:pt x="55" y="12"/>
                    <a:pt x="52" y="15"/>
                  </a:cubicBezTo>
                  <a:cubicBezTo>
                    <a:pt x="54" y="12"/>
                    <a:pt x="57" y="9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1" y="5"/>
                    <a:pt x="63" y="5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2" y="8"/>
                    <a:pt x="60" y="11"/>
                    <a:pt x="58" y="13"/>
                  </a:cubicBezTo>
                  <a:cubicBezTo>
                    <a:pt x="58" y="13"/>
                    <a:pt x="59" y="12"/>
                    <a:pt x="59" y="12"/>
                  </a:cubicBezTo>
                  <a:cubicBezTo>
                    <a:pt x="60" y="10"/>
                    <a:pt x="61" y="8"/>
                    <a:pt x="62" y="6"/>
                  </a:cubicBezTo>
                  <a:cubicBezTo>
                    <a:pt x="62" y="6"/>
                    <a:pt x="62" y="5"/>
                    <a:pt x="61" y="6"/>
                  </a:cubicBezTo>
                  <a:close/>
                  <a:moveTo>
                    <a:pt x="55" y="5"/>
                  </a:moveTo>
                  <a:cubicBezTo>
                    <a:pt x="52" y="6"/>
                    <a:pt x="51" y="8"/>
                    <a:pt x="49" y="9"/>
                  </a:cubicBezTo>
                  <a:cubicBezTo>
                    <a:pt x="48" y="10"/>
                    <a:pt x="48" y="10"/>
                    <a:pt x="47" y="11"/>
                  </a:cubicBezTo>
                  <a:cubicBezTo>
                    <a:pt x="49" y="9"/>
                    <a:pt x="50" y="7"/>
                    <a:pt x="51" y="5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53" y="4"/>
                    <a:pt x="56" y="5"/>
                    <a:pt x="59" y="5"/>
                  </a:cubicBezTo>
                  <a:cubicBezTo>
                    <a:pt x="55" y="7"/>
                    <a:pt x="52" y="10"/>
                    <a:pt x="50" y="13"/>
                  </a:cubicBezTo>
                  <a:cubicBezTo>
                    <a:pt x="50" y="13"/>
                    <a:pt x="50" y="12"/>
                    <a:pt x="51" y="12"/>
                  </a:cubicBezTo>
                  <a:cubicBezTo>
                    <a:pt x="52" y="10"/>
                    <a:pt x="54" y="7"/>
                    <a:pt x="55" y="5"/>
                  </a:cubicBezTo>
                  <a:cubicBezTo>
                    <a:pt x="55" y="5"/>
                    <a:pt x="55" y="4"/>
                    <a:pt x="55" y="5"/>
                  </a:cubicBezTo>
                  <a:close/>
                  <a:moveTo>
                    <a:pt x="51" y="9"/>
                  </a:moveTo>
                  <a:cubicBezTo>
                    <a:pt x="52" y="8"/>
                    <a:pt x="53" y="7"/>
                    <a:pt x="54" y="6"/>
                  </a:cubicBezTo>
                  <a:cubicBezTo>
                    <a:pt x="53" y="7"/>
                    <a:pt x="52" y="8"/>
                    <a:pt x="52" y="9"/>
                  </a:cubicBezTo>
                  <a:cubicBezTo>
                    <a:pt x="50" y="11"/>
                    <a:pt x="49" y="13"/>
                    <a:pt x="47" y="15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51" y="13"/>
                    <a:pt x="54" y="10"/>
                    <a:pt x="57" y="7"/>
                  </a:cubicBezTo>
                  <a:cubicBezTo>
                    <a:pt x="58" y="6"/>
                    <a:pt x="58" y="6"/>
                    <a:pt x="57" y="7"/>
                  </a:cubicBezTo>
                  <a:cubicBezTo>
                    <a:pt x="56" y="9"/>
                    <a:pt x="55" y="10"/>
                    <a:pt x="54" y="11"/>
                  </a:cubicBezTo>
                  <a:cubicBezTo>
                    <a:pt x="53" y="13"/>
                    <a:pt x="52" y="14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4"/>
                    <a:pt x="48" y="11"/>
                    <a:pt x="51" y="9"/>
                  </a:cubicBezTo>
                  <a:close/>
                  <a:moveTo>
                    <a:pt x="58" y="9"/>
                  </a:moveTo>
                  <a:cubicBezTo>
                    <a:pt x="59" y="8"/>
                    <a:pt x="60" y="8"/>
                    <a:pt x="61" y="7"/>
                  </a:cubicBezTo>
                  <a:cubicBezTo>
                    <a:pt x="60" y="8"/>
                    <a:pt x="60" y="9"/>
                    <a:pt x="59" y="10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7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2"/>
                    <a:pt x="58" y="9"/>
                  </a:cubicBezTo>
                  <a:close/>
                  <a:moveTo>
                    <a:pt x="63" y="9"/>
                  </a:moveTo>
                  <a:cubicBezTo>
                    <a:pt x="63" y="8"/>
                    <a:pt x="65" y="5"/>
                    <a:pt x="64" y="8"/>
                  </a:cubicBezTo>
                  <a:cubicBezTo>
                    <a:pt x="63" y="11"/>
                    <a:pt x="61" y="14"/>
                    <a:pt x="59" y="16"/>
                  </a:cubicBezTo>
                  <a:cubicBezTo>
                    <a:pt x="59" y="16"/>
                    <a:pt x="59" y="17"/>
                    <a:pt x="59" y="16"/>
                  </a:cubicBezTo>
                  <a:cubicBezTo>
                    <a:pt x="61" y="16"/>
                    <a:pt x="60" y="16"/>
                    <a:pt x="62" y="15"/>
                  </a:cubicBezTo>
                  <a:cubicBezTo>
                    <a:pt x="64" y="13"/>
                    <a:pt x="66" y="12"/>
                    <a:pt x="62" y="16"/>
                  </a:cubicBezTo>
                  <a:cubicBezTo>
                    <a:pt x="62" y="16"/>
                    <a:pt x="62" y="17"/>
                    <a:pt x="63" y="16"/>
                  </a:cubicBezTo>
                  <a:cubicBezTo>
                    <a:pt x="63" y="16"/>
                    <a:pt x="64" y="16"/>
                    <a:pt x="65" y="16"/>
                  </a:cubicBezTo>
                  <a:cubicBezTo>
                    <a:pt x="66" y="16"/>
                    <a:pt x="66" y="15"/>
                    <a:pt x="65" y="15"/>
                  </a:cubicBezTo>
                  <a:cubicBezTo>
                    <a:pt x="65" y="15"/>
                    <a:pt x="63" y="16"/>
                    <a:pt x="64" y="15"/>
                  </a:cubicBezTo>
                  <a:cubicBezTo>
                    <a:pt x="65" y="14"/>
                    <a:pt x="66" y="12"/>
                    <a:pt x="66" y="11"/>
                  </a:cubicBezTo>
                  <a:cubicBezTo>
                    <a:pt x="66" y="11"/>
                    <a:pt x="66" y="10"/>
                    <a:pt x="66" y="10"/>
                  </a:cubicBezTo>
                  <a:cubicBezTo>
                    <a:pt x="64" y="11"/>
                    <a:pt x="65" y="11"/>
                    <a:pt x="63" y="12"/>
                  </a:cubicBezTo>
                  <a:cubicBezTo>
                    <a:pt x="63" y="13"/>
                    <a:pt x="59" y="17"/>
                    <a:pt x="61" y="14"/>
                  </a:cubicBezTo>
                  <a:cubicBezTo>
                    <a:pt x="63" y="12"/>
                    <a:pt x="65" y="9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9"/>
                    <a:pt x="66" y="13"/>
                    <a:pt x="66" y="17"/>
                  </a:cubicBezTo>
                  <a:cubicBezTo>
                    <a:pt x="62" y="17"/>
                    <a:pt x="59" y="17"/>
                    <a:pt x="55" y="17"/>
                  </a:cubicBezTo>
                  <a:cubicBezTo>
                    <a:pt x="58" y="14"/>
                    <a:pt x="60" y="12"/>
                    <a:pt x="63" y="9"/>
                  </a:cubicBezTo>
                  <a:close/>
                  <a:moveTo>
                    <a:pt x="36" y="4"/>
                  </a:moveTo>
                  <a:cubicBezTo>
                    <a:pt x="41" y="4"/>
                    <a:pt x="45" y="4"/>
                    <a:pt x="50" y="4"/>
                  </a:cubicBezTo>
                  <a:cubicBezTo>
                    <a:pt x="48" y="5"/>
                    <a:pt x="46" y="7"/>
                    <a:pt x="44" y="9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5"/>
                    <a:pt x="47" y="5"/>
                    <a:pt x="46" y="5"/>
                  </a:cubicBezTo>
                  <a:cubicBezTo>
                    <a:pt x="43" y="7"/>
                    <a:pt x="40" y="10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9"/>
                    <a:pt x="41" y="7"/>
                    <a:pt x="43" y="5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39" y="6"/>
                    <a:pt x="36" y="9"/>
                    <a:pt x="33" y="12"/>
                  </a:cubicBezTo>
                  <a:cubicBezTo>
                    <a:pt x="32" y="13"/>
                    <a:pt x="29" y="17"/>
                    <a:pt x="31" y="13"/>
                  </a:cubicBezTo>
                  <a:cubicBezTo>
                    <a:pt x="33" y="11"/>
                    <a:pt x="35" y="8"/>
                    <a:pt x="38" y="5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4" y="6"/>
                    <a:pt x="31" y="9"/>
                    <a:pt x="29" y="11"/>
                  </a:cubicBezTo>
                  <a:cubicBezTo>
                    <a:pt x="28" y="12"/>
                    <a:pt x="22" y="17"/>
                    <a:pt x="26" y="13"/>
                  </a:cubicBezTo>
                  <a:cubicBezTo>
                    <a:pt x="28" y="10"/>
                    <a:pt x="30" y="8"/>
                    <a:pt x="33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29" y="6"/>
                    <a:pt x="27" y="9"/>
                    <a:pt x="24" y="11"/>
                  </a:cubicBezTo>
                  <a:cubicBezTo>
                    <a:pt x="23" y="12"/>
                    <a:pt x="23" y="13"/>
                    <a:pt x="22" y="13"/>
                  </a:cubicBezTo>
                  <a:cubicBezTo>
                    <a:pt x="19" y="16"/>
                    <a:pt x="23" y="11"/>
                    <a:pt x="24" y="10"/>
                  </a:cubicBezTo>
                  <a:cubicBezTo>
                    <a:pt x="26" y="8"/>
                    <a:pt x="27" y="7"/>
                    <a:pt x="29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6" y="6"/>
                    <a:pt x="23" y="9"/>
                    <a:pt x="20" y="12"/>
                  </a:cubicBezTo>
                  <a:cubicBezTo>
                    <a:pt x="19" y="13"/>
                    <a:pt x="18" y="13"/>
                    <a:pt x="17" y="14"/>
                  </a:cubicBezTo>
                  <a:cubicBezTo>
                    <a:pt x="18" y="14"/>
                    <a:pt x="19" y="12"/>
                    <a:pt x="19" y="11"/>
                  </a:cubicBezTo>
                  <a:cubicBezTo>
                    <a:pt x="21" y="9"/>
                    <a:pt x="23" y="6"/>
                    <a:pt x="25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9" y="4"/>
                    <a:pt x="33" y="4"/>
                    <a:pt x="3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134"/>
            <p:cNvSpPr>
              <a:spLocks noEditPoints="1"/>
            </p:cNvSpPr>
            <p:nvPr/>
          </p:nvSpPr>
          <p:spPr bwMode="auto">
            <a:xfrm>
              <a:off x="9197975" y="4802188"/>
              <a:ext cx="68263" cy="63500"/>
            </a:xfrm>
            <a:custGeom>
              <a:avLst/>
              <a:gdLst>
                <a:gd name="T0" fmla="*/ 11 w 18"/>
                <a:gd name="T1" fmla="*/ 16 h 17"/>
                <a:gd name="T2" fmla="*/ 17 w 18"/>
                <a:gd name="T3" fmla="*/ 7 h 17"/>
                <a:gd name="T4" fmla="*/ 8 w 18"/>
                <a:gd name="T5" fmla="*/ 0 h 17"/>
                <a:gd name="T6" fmla="*/ 8 w 18"/>
                <a:gd name="T7" fmla="*/ 0 h 17"/>
                <a:gd name="T8" fmla="*/ 1 w 18"/>
                <a:gd name="T9" fmla="*/ 8 h 17"/>
                <a:gd name="T10" fmla="*/ 11 w 18"/>
                <a:gd name="T11" fmla="*/ 16 h 17"/>
                <a:gd name="T12" fmla="*/ 10 w 18"/>
                <a:gd name="T13" fmla="*/ 13 h 17"/>
                <a:gd name="T14" fmla="*/ 3 w 18"/>
                <a:gd name="T15" fmla="*/ 8 h 17"/>
                <a:gd name="T16" fmla="*/ 4 w 18"/>
                <a:gd name="T17" fmla="*/ 8 h 17"/>
                <a:gd name="T18" fmla="*/ 10 w 18"/>
                <a:gd name="T19" fmla="*/ 5 h 17"/>
                <a:gd name="T20" fmla="*/ 5 w 18"/>
                <a:gd name="T21" fmla="*/ 10 h 17"/>
                <a:gd name="T22" fmla="*/ 5 w 18"/>
                <a:gd name="T23" fmla="*/ 11 h 17"/>
                <a:gd name="T24" fmla="*/ 11 w 18"/>
                <a:gd name="T25" fmla="*/ 7 h 17"/>
                <a:gd name="T26" fmla="*/ 7 w 18"/>
                <a:gd name="T27" fmla="*/ 12 h 17"/>
                <a:gd name="T28" fmla="*/ 8 w 18"/>
                <a:gd name="T29" fmla="*/ 12 h 17"/>
                <a:gd name="T30" fmla="*/ 13 w 18"/>
                <a:gd name="T31" fmla="*/ 10 h 17"/>
                <a:gd name="T32" fmla="*/ 11 w 18"/>
                <a:gd name="T33" fmla="*/ 12 h 17"/>
                <a:gd name="T34" fmla="*/ 11 w 18"/>
                <a:gd name="T35" fmla="*/ 13 h 17"/>
                <a:gd name="T36" fmla="*/ 10 w 18"/>
                <a:gd name="T37" fmla="*/ 13 h 17"/>
                <a:gd name="T38" fmla="*/ 12 w 18"/>
                <a:gd name="T39" fmla="*/ 12 h 17"/>
                <a:gd name="T40" fmla="*/ 14 w 18"/>
                <a:gd name="T41" fmla="*/ 9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6 h 17"/>
                <a:gd name="T48" fmla="*/ 12 w 18"/>
                <a:gd name="T49" fmla="*/ 6 h 17"/>
                <a:gd name="T50" fmla="*/ 8 w 18"/>
                <a:gd name="T51" fmla="*/ 8 h 17"/>
                <a:gd name="T52" fmla="*/ 12 w 18"/>
                <a:gd name="T53" fmla="*/ 4 h 17"/>
                <a:gd name="T54" fmla="*/ 11 w 18"/>
                <a:gd name="T55" fmla="*/ 4 h 17"/>
                <a:gd name="T56" fmla="*/ 6 w 18"/>
                <a:gd name="T57" fmla="*/ 6 h 17"/>
                <a:gd name="T58" fmla="*/ 10 w 18"/>
                <a:gd name="T59" fmla="*/ 3 h 17"/>
                <a:gd name="T60" fmla="*/ 12 w 18"/>
                <a:gd name="T61" fmla="*/ 12 h 17"/>
                <a:gd name="T62" fmla="*/ 7 w 18"/>
                <a:gd name="T63" fmla="*/ 3 h 17"/>
                <a:gd name="T64" fmla="*/ 5 w 18"/>
                <a:gd name="T65" fmla="*/ 4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3 w 18"/>
                <a:gd name="T75" fmla="*/ 8 h 17"/>
                <a:gd name="T76" fmla="*/ 3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5"/>
                    <a:pt x="18" y="11"/>
                    <a:pt x="17" y="7"/>
                  </a:cubicBezTo>
                  <a:cubicBezTo>
                    <a:pt x="17" y="2"/>
                    <a:pt x="12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1" y="8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0" y="13"/>
                  </a:moveTo>
                  <a:cubicBezTo>
                    <a:pt x="7" y="14"/>
                    <a:pt x="4" y="12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7"/>
                    <a:pt x="8" y="6"/>
                    <a:pt x="10" y="5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8"/>
                    <a:pt x="11" y="7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9" y="11"/>
                    <a:pt x="11" y="10"/>
                    <a:pt x="13" y="10"/>
                  </a:cubicBezTo>
                  <a:cubicBezTo>
                    <a:pt x="13" y="11"/>
                    <a:pt x="12" y="11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1" y="13"/>
                    <a:pt x="11" y="13"/>
                    <a:pt x="10" y="13"/>
                  </a:cubicBezTo>
                  <a:close/>
                  <a:moveTo>
                    <a:pt x="12" y="12"/>
                  </a:moveTo>
                  <a:cubicBezTo>
                    <a:pt x="13" y="11"/>
                    <a:pt x="14" y="10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9"/>
                    <a:pt x="10" y="10"/>
                    <a:pt x="9" y="11"/>
                  </a:cubicBezTo>
                  <a:cubicBezTo>
                    <a:pt x="10" y="9"/>
                    <a:pt x="12" y="8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1" y="7"/>
                    <a:pt x="9" y="7"/>
                    <a:pt x="8" y="8"/>
                  </a:cubicBezTo>
                  <a:cubicBezTo>
                    <a:pt x="9" y="7"/>
                    <a:pt x="10" y="6"/>
                    <a:pt x="12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0" y="4"/>
                    <a:pt x="8" y="5"/>
                    <a:pt x="6" y="6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5" y="3"/>
                    <a:pt x="16" y="10"/>
                    <a:pt x="12" y="12"/>
                  </a:cubicBezTo>
                  <a:close/>
                  <a:moveTo>
                    <a:pt x="7" y="3"/>
                  </a:moveTo>
                  <a:cubicBezTo>
                    <a:pt x="6" y="3"/>
                    <a:pt x="5" y="4"/>
                    <a:pt x="5" y="4"/>
                  </a:cubicBezTo>
                  <a:cubicBezTo>
                    <a:pt x="5" y="4"/>
                    <a:pt x="6" y="3"/>
                    <a:pt x="7" y="3"/>
                  </a:cubicBezTo>
                  <a:close/>
                  <a:moveTo>
                    <a:pt x="4" y="5"/>
                  </a:moveTo>
                  <a:cubicBezTo>
                    <a:pt x="4" y="5"/>
                    <a:pt x="5" y="5"/>
                    <a:pt x="5" y="5"/>
                  </a:cubicBezTo>
                  <a:cubicBezTo>
                    <a:pt x="6" y="4"/>
                    <a:pt x="8" y="4"/>
                    <a:pt x="9" y="3"/>
                  </a:cubicBezTo>
                  <a:cubicBezTo>
                    <a:pt x="7" y="5"/>
                    <a:pt x="5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135"/>
            <p:cNvSpPr>
              <a:spLocks noEditPoints="1"/>
            </p:cNvSpPr>
            <p:nvPr/>
          </p:nvSpPr>
          <p:spPr bwMode="auto">
            <a:xfrm>
              <a:off x="5891213" y="6707188"/>
              <a:ext cx="95250" cy="82550"/>
            </a:xfrm>
            <a:custGeom>
              <a:avLst/>
              <a:gdLst>
                <a:gd name="T0" fmla="*/ 12 w 25"/>
                <a:gd name="T1" fmla="*/ 22 h 22"/>
                <a:gd name="T2" fmla="*/ 13 w 25"/>
                <a:gd name="T3" fmla="*/ 22 h 22"/>
                <a:gd name="T4" fmla="*/ 24 w 25"/>
                <a:gd name="T5" fmla="*/ 13 h 22"/>
                <a:gd name="T6" fmla="*/ 16 w 25"/>
                <a:gd name="T7" fmla="*/ 2 h 22"/>
                <a:gd name="T8" fmla="*/ 12 w 25"/>
                <a:gd name="T9" fmla="*/ 22 h 22"/>
                <a:gd name="T10" fmla="*/ 7 w 25"/>
                <a:gd name="T11" fmla="*/ 11 h 22"/>
                <a:gd name="T12" fmla="*/ 8 w 25"/>
                <a:gd name="T13" fmla="*/ 11 h 22"/>
                <a:gd name="T14" fmla="*/ 14 w 25"/>
                <a:gd name="T15" fmla="*/ 6 h 22"/>
                <a:gd name="T16" fmla="*/ 7 w 25"/>
                <a:gd name="T17" fmla="*/ 12 h 22"/>
                <a:gd name="T18" fmla="*/ 7 w 25"/>
                <a:gd name="T19" fmla="*/ 11 h 22"/>
                <a:gd name="T20" fmla="*/ 19 w 25"/>
                <a:gd name="T21" fmla="*/ 7 h 22"/>
                <a:gd name="T22" fmla="*/ 7 w 25"/>
                <a:gd name="T23" fmla="*/ 14 h 22"/>
                <a:gd name="T24" fmla="*/ 7 w 25"/>
                <a:gd name="T25" fmla="*/ 13 h 22"/>
                <a:gd name="T26" fmla="*/ 16 w 25"/>
                <a:gd name="T27" fmla="*/ 5 h 22"/>
                <a:gd name="T28" fmla="*/ 16 w 25"/>
                <a:gd name="T29" fmla="*/ 5 h 22"/>
                <a:gd name="T30" fmla="*/ 19 w 25"/>
                <a:gd name="T31" fmla="*/ 7 h 22"/>
                <a:gd name="T32" fmla="*/ 19 w 25"/>
                <a:gd name="T33" fmla="*/ 7 h 22"/>
                <a:gd name="T34" fmla="*/ 17 w 25"/>
                <a:gd name="T35" fmla="*/ 9 h 22"/>
                <a:gd name="T36" fmla="*/ 9 w 25"/>
                <a:gd name="T37" fmla="*/ 16 h 22"/>
                <a:gd name="T38" fmla="*/ 8 w 25"/>
                <a:gd name="T39" fmla="*/ 14 h 22"/>
                <a:gd name="T40" fmla="*/ 17 w 25"/>
                <a:gd name="T41" fmla="*/ 9 h 22"/>
                <a:gd name="T42" fmla="*/ 9 w 25"/>
                <a:gd name="T43" fmla="*/ 17 h 22"/>
                <a:gd name="T44" fmla="*/ 17 w 25"/>
                <a:gd name="T45" fmla="*/ 13 h 22"/>
                <a:gd name="T46" fmla="*/ 11 w 25"/>
                <a:gd name="T47" fmla="*/ 18 h 22"/>
                <a:gd name="T48" fmla="*/ 11 w 25"/>
                <a:gd name="T49" fmla="*/ 18 h 22"/>
                <a:gd name="T50" fmla="*/ 9 w 25"/>
                <a:gd name="T51" fmla="*/ 17 h 22"/>
                <a:gd name="T52" fmla="*/ 21 w 25"/>
                <a:gd name="T53" fmla="*/ 12 h 22"/>
                <a:gd name="T54" fmla="*/ 13 w 25"/>
                <a:gd name="T55" fmla="*/ 19 h 22"/>
                <a:gd name="T56" fmla="*/ 12 w 25"/>
                <a:gd name="T57" fmla="*/ 19 h 22"/>
                <a:gd name="T58" fmla="*/ 19 w 25"/>
                <a:gd name="T59" fmla="*/ 14 h 22"/>
                <a:gd name="T60" fmla="*/ 16 w 25"/>
                <a:gd name="T61" fmla="*/ 17 h 22"/>
                <a:gd name="T62" fmla="*/ 17 w 25"/>
                <a:gd name="T63" fmla="*/ 17 h 22"/>
                <a:gd name="T64" fmla="*/ 20 w 25"/>
                <a:gd name="T65" fmla="*/ 14 h 22"/>
                <a:gd name="T66" fmla="*/ 20 w 25"/>
                <a:gd name="T67" fmla="*/ 13 h 22"/>
                <a:gd name="T68" fmla="*/ 13 w 25"/>
                <a:gd name="T69" fmla="*/ 17 h 22"/>
                <a:gd name="T70" fmla="*/ 20 w 25"/>
                <a:gd name="T71" fmla="*/ 11 h 22"/>
                <a:gd name="T72" fmla="*/ 19 w 25"/>
                <a:gd name="T73" fmla="*/ 11 h 22"/>
                <a:gd name="T74" fmla="*/ 10 w 25"/>
                <a:gd name="T75" fmla="*/ 16 h 22"/>
                <a:gd name="T76" fmla="*/ 20 w 25"/>
                <a:gd name="T77" fmla="*/ 7 h 22"/>
                <a:gd name="T78" fmla="*/ 20 w 25"/>
                <a:gd name="T79" fmla="*/ 7 h 22"/>
                <a:gd name="T80" fmla="*/ 21 w 25"/>
                <a:gd name="T81" fmla="*/ 12 h 22"/>
                <a:gd name="T82" fmla="*/ 14 w 25"/>
                <a:gd name="T83" fmla="*/ 5 h 22"/>
                <a:gd name="T84" fmla="*/ 15 w 25"/>
                <a:gd name="T85" fmla="*/ 5 h 22"/>
                <a:gd name="T86" fmla="*/ 7 w 25"/>
                <a:gd name="T87" fmla="*/ 10 h 22"/>
                <a:gd name="T88" fmla="*/ 14 w 25"/>
                <a:gd name="T8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2">
                  <a:moveTo>
                    <a:pt x="12" y="22"/>
                  </a:moveTo>
                  <a:cubicBezTo>
                    <a:pt x="13" y="22"/>
                    <a:pt x="13" y="22"/>
                    <a:pt x="13" y="22"/>
                  </a:cubicBezTo>
                  <a:cubicBezTo>
                    <a:pt x="19" y="22"/>
                    <a:pt x="23" y="18"/>
                    <a:pt x="24" y="13"/>
                  </a:cubicBezTo>
                  <a:cubicBezTo>
                    <a:pt x="25" y="7"/>
                    <a:pt x="21" y="3"/>
                    <a:pt x="16" y="2"/>
                  </a:cubicBezTo>
                  <a:cubicBezTo>
                    <a:pt x="3" y="0"/>
                    <a:pt x="0" y="19"/>
                    <a:pt x="12" y="22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8" y="11"/>
                  </a:cubicBezTo>
                  <a:cubicBezTo>
                    <a:pt x="10" y="9"/>
                    <a:pt x="12" y="8"/>
                    <a:pt x="14" y="6"/>
                  </a:cubicBezTo>
                  <a:cubicBezTo>
                    <a:pt x="13" y="9"/>
                    <a:pt x="10" y="10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lose/>
                  <a:moveTo>
                    <a:pt x="19" y="7"/>
                  </a:moveTo>
                  <a:cubicBezTo>
                    <a:pt x="15" y="9"/>
                    <a:pt x="12" y="12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0" y="11"/>
                    <a:pt x="14" y="9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7" y="9"/>
                  </a:moveTo>
                  <a:cubicBezTo>
                    <a:pt x="14" y="11"/>
                    <a:pt x="11" y="14"/>
                    <a:pt x="9" y="16"/>
                  </a:cubicBezTo>
                  <a:cubicBezTo>
                    <a:pt x="8" y="16"/>
                    <a:pt x="8" y="15"/>
                    <a:pt x="8" y="14"/>
                  </a:cubicBezTo>
                  <a:cubicBezTo>
                    <a:pt x="11" y="13"/>
                    <a:pt x="14" y="11"/>
                    <a:pt x="17" y="9"/>
                  </a:cubicBezTo>
                  <a:close/>
                  <a:moveTo>
                    <a:pt x="9" y="17"/>
                  </a:moveTo>
                  <a:cubicBezTo>
                    <a:pt x="12" y="16"/>
                    <a:pt x="15" y="14"/>
                    <a:pt x="17" y="13"/>
                  </a:cubicBezTo>
                  <a:cubicBezTo>
                    <a:pt x="15" y="14"/>
                    <a:pt x="13" y="16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0" y="17"/>
                    <a:pt x="9" y="17"/>
                  </a:cubicBezTo>
                  <a:close/>
                  <a:moveTo>
                    <a:pt x="21" y="12"/>
                  </a:moveTo>
                  <a:cubicBezTo>
                    <a:pt x="21" y="16"/>
                    <a:pt x="17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4" y="17"/>
                    <a:pt x="16" y="16"/>
                    <a:pt x="19" y="14"/>
                  </a:cubicBezTo>
                  <a:cubicBezTo>
                    <a:pt x="18" y="15"/>
                    <a:pt x="17" y="16"/>
                    <a:pt x="16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7" y="14"/>
                    <a:pt x="15" y="16"/>
                    <a:pt x="13" y="17"/>
                  </a:cubicBezTo>
                  <a:cubicBezTo>
                    <a:pt x="15" y="15"/>
                    <a:pt x="18" y="13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6" y="12"/>
                    <a:pt x="13" y="14"/>
                    <a:pt x="10" y="16"/>
                  </a:cubicBezTo>
                  <a:cubicBezTo>
                    <a:pt x="13" y="13"/>
                    <a:pt x="17" y="10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2" y="10"/>
                    <a:pt x="21" y="12"/>
                  </a:cubicBezTo>
                  <a:close/>
                  <a:moveTo>
                    <a:pt x="14" y="5"/>
                  </a:moveTo>
                  <a:cubicBezTo>
                    <a:pt x="15" y="5"/>
                    <a:pt x="15" y="5"/>
                    <a:pt x="15" y="5"/>
                  </a:cubicBezTo>
                  <a:cubicBezTo>
                    <a:pt x="13" y="7"/>
                    <a:pt x="10" y="8"/>
                    <a:pt x="7" y="10"/>
                  </a:cubicBezTo>
                  <a:cubicBezTo>
                    <a:pt x="8" y="7"/>
                    <a:pt x="10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0" name="Freeform 136"/>
            <p:cNvSpPr>
              <a:spLocks noEditPoints="1"/>
            </p:cNvSpPr>
            <p:nvPr/>
          </p:nvSpPr>
          <p:spPr bwMode="auto">
            <a:xfrm>
              <a:off x="5816600" y="6804025"/>
              <a:ext cx="258763" cy="71438"/>
            </a:xfrm>
            <a:custGeom>
              <a:avLst/>
              <a:gdLst>
                <a:gd name="T0" fmla="*/ 69 w 69"/>
                <a:gd name="T1" fmla="*/ 4 h 19"/>
                <a:gd name="T2" fmla="*/ 0 w 69"/>
                <a:gd name="T3" fmla="*/ 1 h 19"/>
                <a:gd name="T4" fmla="*/ 2 w 69"/>
                <a:gd name="T5" fmla="*/ 17 h 19"/>
                <a:gd name="T6" fmla="*/ 46 w 69"/>
                <a:gd name="T7" fmla="*/ 7 h 19"/>
                <a:gd name="T8" fmla="*/ 37 w 69"/>
                <a:gd name="T9" fmla="*/ 15 h 19"/>
                <a:gd name="T10" fmla="*/ 42 w 69"/>
                <a:gd name="T11" fmla="*/ 9 h 19"/>
                <a:gd name="T12" fmla="*/ 29 w 69"/>
                <a:gd name="T13" fmla="*/ 7 h 19"/>
                <a:gd name="T14" fmla="*/ 21 w 69"/>
                <a:gd name="T15" fmla="*/ 15 h 19"/>
                <a:gd name="T16" fmla="*/ 7 w 69"/>
                <a:gd name="T17" fmla="*/ 14 h 19"/>
                <a:gd name="T18" fmla="*/ 3 w 69"/>
                <a:gd name="T19" fmla="*/ 10 h 19"/>
                <a:gd name="T20" fmla="*/ 12 w 69"/>
                <a:gd name="T21" fmla="*/ 3 h 19"/>
                <a:gd name="T22" fmla="*/ 22 w 69"/>
                <a:gd name="T23" fmla="*/ 4 h 19"/>
                <a:gd name="T24" fmla="*/ 11 w 69"/>
                <a:gd name="T25" fmla="*/ 12 h 19"/>
                <a:gd name="T26" fmla="*/ 18 w 69"/>
                <a:gd name="T27" fmla="*/ 3 h 19"/>
                <a:gd name="T28" fmla="*/ 3 w 69"/>
                <a:gd name="T29" fmla="*/ 8 h 19"/>
                <a:gd name="T30" fmla="*/ 11 w 69"/>
                <a:gd name="T31" fmla="*/ 5 h 19"/>
                <a:gd name="T32" fmla="*/ 13 w 69"/>
                <a:gd name="T33" fmla="*/ 3 h 19"/>
                <a:gd name="T34" fmla="*/ 3 w 69"/>
                <a:gd name="T35" fmla="*/ 7 h 19"/>
                <a:gd name="T36" fmla="*/ 16 w 69"/>
                <a:gd name="T37" fmla="*/ 9 h 19"/>
                <a:gd name="T38" fmla="*/ 14 w 69"/>
                <a:gd name="T39" fmla="*/ 14 h 19"/>
                <a:gd name="T40" fmla="*/ 23 w 69"/>
                <a:gd name="T41" fmla="*/ 5 h 19"/>
                <a:gd name="T42" fmla="*/ 16 w 69"/>
                <a:gd name="T43" fmla="*/ 14 h 19"/>
                <a:gd name="T44" fmla="*/ 17 w 69"/>
                <a:gd name="T45" fmla="*/ 14 h 19"/>
                <a:gd name="T46" fmla="*/ 20 w 69"/>
                <a:gd name="T47" fmla="*/ 15 h 19"/>
                <a:gd name="T48" fmla="*/ 36 w 69"/>
                <a:gd name="T49" fmla="*/ 6 h 19"/>
                <a:gd name="T50" fmla="*/ 33 w 69"/>
                <a:gd name="T51" fmla="*/ 15 h 19"/>
                <a:gd name="T52" fmla="*/ 39 w 69"/>
                <a:gd name="T53" fmla="*/ 8 h 19"/>
                <a:gd name="T54" fmla="*/ 60 w 69"/>
                <a:gd name="T55" fmla="*/ 5 h 19"/>
                <a:gd name="T56" fmla="*/ 58 w 69"/>
                <a:gd name="T57" fmla="*/ 12 h 19"/>
                <a:gd name="T58" fmla="*/ 55 w 69"/>
                <a:gd name="T59" fmla="*/ 4 h 19"/>
                <a:gd name="T60" fmla="*/ 51 w 69"/>
                <a:gd name="T61" fmla="*/ 4 h 19"/>
                <a:gd name="T62" fmla="*/ 55 w 69"/>
                <a:gd name="T63" fmla="*/ 5 h 19"/>
                <a:gd name="T64" fmla="*/ 52 w 69"/>
                <a:gd name="T65" fmla="*/ 8 h 19"/>
                <a:gd name="T66" fmla="*/ 57 w 69"/>
                <a:gd name="T67" fmla="*/ 7 h 19"/>
                <a:gd name="T68" fmla="*/ 43 w 69"/>
                <a:gd name="T69" fmla="*/ 16 h 19"/>
                <a:gd name="T70" fmla="*/ 59 w 69"/>
                <a:gd name="T71" fmla="*/ 9 h 19"/>
                <a:gd name="T72" fmla="*/ 59 w 69"/>
                <a:gd name="T73" fmla="*/ 9 h 19"/>
                <a:gd name="T74" fmla="*/ 59 w 69"/>
                <a:gd name="T75" fmla="*/ 16 h 19"/>
                <a:gd name="T76" fmla="*/ 66 w 69"/>
                <a:gd name="T77" fmla="*/ 15 h 19"/>
                <a:gd name="T78" fmla="*/ 66 w 69"/>
                <a:gd name="T79" fmla="*/ 10 h 19"/>
                <a:gd name="T80" fmla="*/ 66 w 69"/>
                <a:gd name="T81" fmla="*/ 5 h 19"/>
                <a:gd name="T82" fmla="*/ 63 w 69"/>
                <a:gd name="T83" fmla="*/ 9 h 19"/>
                <a:gd name="T84" fmla="*/ 47 w 69"/>
                <a:gd name="T85" fmla="*/ 5 h 19"/>
                <a:gd name="T86" fmla="*/ 43 w 69"/>
                <a:gd name="T87" fmla="*/ 4 h 19"/>
                <a:gd name="T88" fmla="*/ 38 w 69"/>
                <a:gd name="T89" fmla="*/ 5 h 19"/>
                <a:gd name="T90" fmla="*/ 33 w 69"/>
                <a:gd name="T91" fmla="*/ 4 h 19"/>
                <a:gd name="T92" fmla="*/ 24 w 69"/>
                <a:gd name="T93" fmla="*/ 10 h 19"/>
                <a:gd name="T94" fmla="*/ 17 w 69"/>
                <a:gd name="T95" fmla="*/ 14 h 19"/>
                <a:gd name="T96" fmla="*/ 36 w 69"/>
                <a:gd name="T9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19">
                  <a:moveTo>
                    <a:pt x="67" y="19"/>
                  </a:moveTo>
                  <a:cubicBezTo>
                    <a:pt x="68" y="19"/>
                    <a:pt x="69" y="19"/>
                    <a:pt x="69" y="18"/>
                  </a:cubicBezTo>
                  <a:cubicBezTo>
                    <a:pt x="69" y="13"/>
                    <a:pt x="69" y="9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59" y="1"/>
                    <a:pt x="50" y="1"/>
                    <a:pt x="40" y="1"/>
                  </a:cubicBezTo>
                  <a:cubicBezTo>
                    <a:pt x="27" y="0"/>
                    <a:pt x="14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"/>
                    <a:pt x="0" y="11"/>
                    <a:pt x="0" y="16"/>
                  </a:cubicBezTo>
                  <a:cubicBezTo>
                    <a:pt x="0" y="16"/>
                    <a:pt x="1" y="16"/>
                    <a:pt x="1" y="17"/>
                  </a:cubicBezTo>
                  <a:cubicBezTo>
                    <a:pt x="1" y="17"/>
                    <a:pt x="1" y="17"/>
                    <a:pt x="2" y="17"/>
                  </a:cubicBezTo>
                  <a:cubicBezTo>
                    <a:pt x="23" y="17"/>
                    <a:pt x="45" y="19"/>
                    <a:pt x="67" y="19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37" y="15"/>
                  </a:moveTo>
                  <a:cubicBezTo>
                    <a:pt x="41" y="13"/>
                    <a:pt x="43" y="10"/>
                    <a:pt x="46" y="7"/>
                  </a:cubicBezTo>
                  <a:cubicBezTo>
                    <a:pt x="47" y="6"/>
                    <a:pt x="48" y="6"/>
                    <a:pt x="50" y="5"/>
                  </a:cubicBezTo>
                  <a:cubicBezTo>
                    <a:pt x="50" y="5"/>
                    <a:pt x="48" y="8"/>
                    <a:pt x="48" y="8"/>
                  </a:cubicBezTo>
                  <a:cubicBezTo>
                    <a:pt x="46" y="11"/>
                    <a:pt x="44" y="13"/>
                    <a:pt x="42" y="15"/>
                  </a:cubicBezTo>
                  <a:cubicBezTo>
                    <a:pt x="40" y="15"/>
                    <a:pt x="39" y="15"/>
                    <a:pt x="37" y="15"/>
                  </a:cubicBezTo>
                  <a:close/>
                  <a:moveTo>
                    <a:pt x="34" y="15"/>
                  </a:moveTo>
                  <a:cubicBezTo>
                    <a:pt x="37" y="13"/>
                    <a:pt x="39" y="10"/>
                    <a:pt x="42" y="8"/>
                  </a:cubicBezTo>
                  <a:cubicBezTo>
                    <a:pt x="43" y="7"/>
                    <a:pt x="44" y="6"/>
                    <a:pt x="46" y="5"/>
                  </a:cubicBezTo>
                  <a:cubicBezTo>
                    <a:pt x="44" y="6"/>
                    <a:pt x="43" y="8"/>
                    <a:pt x="42" y="9"/>
                  </a:cubicBezTo>
                  <a:cubicBezTo>
                    <a:pt x="40" y="11"/>
                    <a:pt x="38" y="13"/>
                    <a:pt x="36" y="15"/>
                  </a:cubicBezTo>
                  <a:cubicBezTo>
                    <a:pt x="35" y="15"/>
                    <a:pt x="35" y="15"/>
                    <a:pt x="34" y="15"/>
                  </a:cubicBezTo>
                  <a:close/>
                  <a:moveTo>
                    <a:pt x="21" y="15"/>
                  </a:moveTo>
                  <a:cubicBezTo>
                    <a:pt x="24" y="13"/>
                    <a:pt x="26" y="10"/>
                    <a:pt x="29" y="7"/>
                  </a:cubicBezTo>
                  <a:cubicBezTo>
                    <a:pt x="30" y="6"/>
                    <a:pt x="31" y="6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7" y="10"/>
                    <a:pt x="25" y="12"/>
                    <a:pt x="23" y="15"/>
                  </a:cubicBezTo>
                  <a:cubicBezTo>
                    <a:pt x="22" y="15"/>
                    <a:pt x="21" y="15"/>
                    <a:pt x="21" y="15"/>
                  </a:cubicBezTo>
                  <a:close/>
                  <a:moveTo>
                    <a:pt x="4" y="14"/>
                  </a:moveTo>
                  <a:cubicBezTo>
                    <a:pt x="8" y="12"/>
                    <a:pt x="11" y="8"/>
                    <a:pt x="15" y="6"/>
                  </a:cubicBezTo>
                  <a:cubicBezTo>
                    <a:pt x="19" y="3"/>
                    <a:pt x="13" y="8"/>
                    <a:pt x="12" y="9"/>
                  </a:cubicBezTo>
                  <a:cubicBezTo>
                    <a:pt x="11" y="11"/>
                    <a:pt x="9" y="12"/>
                    <a:pt x="7" y="14"/>
                  </a:cubicBezTo>
                  <a:cubicBezTo>
                    <a:pt x="6" y="14"/>
                    <a:pt x="5" y="14"/>
                    <a:pt x="4" y="14"/>
                  </a:cubicBezTo>
                  <a:close/>
                  <a:moveTo>
                    <a:pt x="12" y="3"/>
                  </a:moveTo>
                  <a:cubicBezTo>
                    <a:pt x="9" y="5"/>
                    <a:pt x="7" y="7"/>
                    <a:pt x="4" y="9"/>
                  </a:cubicBezTo>
                  <a:cubicBezTo>
                    <a:pt x="4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4" y="9"/>
                    <a:pt x="4" y="8"/>
                    <a:pt x="5" y="8"/>
                  </a:cubicBezTo>
                  <a:cubicBezTo>
                    <a:pt x="6" y="6"/>
                    <a:pt x="7" y="5"/>
                    <a:pt x="8" y="3"/>
                  </a:cubicBezTo>
                  <a:cubicBezTo>
                    <a:pt x="9" y="3"/>
                    <a:pt x="11" y="3"/>
                    <a:pt x="12" y="3"/>
                  </a:cubicBezTo>
                  <a:close/>
                  <a:moveTo>
                    <a:pt x="22" y="3"/>
                  </a:moveTo>
                  <a:cubicBezTo>
                    <a:pt x="23" y="3"/>
                    <a:pt x="24" y="3"/>
                    <a:pt x="25" y="3"/>
                  </a:cubicBezTo>
                  <a:cubicBezTo>
                    <a:pt x="23" y="4"/>
                    <a:pt x="22" y="5"/>
                    <a:pt x="20" y="6"/>
                  </a:cubicBezTo>
                  <a:cubicBezTo>
                    <a:pt x="21" y="5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lose/>
                  <a:moveTo>
                    <a:pt x="18" y="3"/>
                  </a:moveTo>
                  <a:cubicBezTo>
                    <a:pt x="19" y="3"/>
                    <a:pt x="20" y="3"/>
                    <a:pt x="22" y="3"/>
                  </a:cubicBezTo>
                  <a:cubicBezTo>
                    <a:pt x="17" y="6"/>
                    <a:pt x="15" y="10"/>
                    <a:pt x="11" y="12"/>
                  </a:cubicBezTo>
                  <a:cubicBezTo>
                    <a:pt x="10" y="13"/>
                    <a:pt x="7" y="15"/>
                    <a:pt x="10" y="13"/>
                  </a:cubicBezTo>
                  <a:cubicBezTo>
                    <a:pt x="11" y="12"/>
                    <a:pt x="12" y="11"/>
                    <a:pt x="13" y="10"/>
                  </a:cubicBezTo>
                  <a:cubicBezTo>
                    <a:pt x="15" y="8"/>
                    <a:pt x="17" y="6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lose/>
                  <a:moveTo>
                    <a:pt x="3" y="8"/>
                  </a:moveTo>
                  <a:cubicBezTo>
                    <a:pt x="4" y="7"/>
                    <a:pt x="9" y="2"/>
                    <a:pt x="6" y="5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lose/>
                  <a:moveTo>
                    <a:pt x="3" y="11"/>
                  </a:moveTo>
                  <a:cubicBezTo>
                    <a:pt x="4" y="10"/>
                    <a:pt x="6" y="9"/>
                    <a:pt x="7" y="8"/>
                  </a:cubicBezTo>
                  <a:cubicBezTo>
                    <a:pt x="8" y="7"/>
                    <a:pt x="9" y="6"/>
                    <a:pt x="10" y="5"/>
                  </a:cubicBezTo>
                  <a:cubicBezTo>
                    <a:pt x="12" y="4"/>
                    <a:pt x="12" y="4"/>
                    <a:pt x="11" y="5"/>
                  </a:cubicBezTo>
                  <a:cubicBezTo>
                    <a:pt x="9" y="8"/>
                    <a:pt x="6" y="11"/>
                    <a:pt x="3" y="13"/>
                  </a:cubicBezTo>
                  <a:cubicBezTo>
                    <a:pt x="3" y="13"/>
                    <a:pt x="3" y="12"/>
                    <a:pt x="3" y="11"/>
                  </a:cubicBezTo>
                  <a:close/>
                  <a:moveTo>
                    <a:pt x="13" y="4"/>
                  </a:moveTo>
                  <a:cubicBezTo>
                    <a:pt x="13" y="4"/>
                    <a:pt x="13" y="3"/>
                    <a:pt x="13" y="3"/>
                  </a:cubicBezTo>
                  <a:cubicBezTo>
                    <a:pt x="14" y="3"/>
                    <a:pt x="16" y="3"/>
                    <a:pt x="17" y="3"/>
                  </a:cubicBezTo>
                  <a:cubicBezTo>
                    <a:pt x="13" y="6"/>
                    <a:pt x="9" y="10"/>
                    <a:pt x="4" y="13"/>
                  </a:cubicBezTo>
                  <a:cubicBezTo>
                    <a:pt x="7" y="11"/>
                    <a:pt x="11" y="7"/>
                    <a:pt x="13" y="4"/>
                  </a:cubicBezTo>
                  <a:close/>
                  <a:moveTo>
                    <a:pt x="3" y="7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5" y="4"/>
                    <a:pt x="4" y="6"/>
                    <a:pt x="3" y="7"/>
                  </a:cubicBezTo>
                  <a:close/>
                  <a:moveTo>
                    <a:pt x="16" y="9"/>
                  </a:moveTo>
                  <a:cubicBezTo>
                    <a:pt x="17" y="8"/>
                    <a:pt x="17" y="7"/>
                    <a:pt x="18" y="7"/>
                  </a:cubicBezTo>
                  <a:cubicBezTo>
                    <a:pt x="18" y="6"/>
                    <a:pt x="22" y="3"/>
                    <a:pt x="21" y="5"/>
                  </a:cubicBezTo>
                  <a:cubicBezTo>
                    <a:pt x="18" y="8"/>
                    <a:pt x="16" y="11"/>
                    <a:pt x="14" y="14"/>
                  </a:cubicBezTo>
                  <a:cubicBezTo>
                    <a:pt x="13" y="14"/>
                    <a:pt x="13" y="14"/>
                    <a:pt x="14" y="14"/>
                  </a:cubicBezTo>
                  <a:cubicBezTo>
                    <a:pt x="12" y="14"/>
                    <a:pt x="10" y="14"/>
                    <a:pt x="9" y="14"/>
                  </a:cubicBezTo>
                  <a:cubicBezTo>
                    <a:pt x="12" y="13"/>
                    <a:pt x="14" y="11"/>
                    <a:pt x="16" y="9"/>
                  </a:cubicBezTo>
                  <a:close/>
                  <a:moveTo>
                    <a:pt x="14" y="14"/>
                  </a:moveTo>
                  <a:cubicBezTo>
                    <a:pt x="17" y="11"/>
                    <a:pt x="20" y="7"/>
                    <a:pt x="23" y="5"/>
                  </a:cubicBezTo>
                  <a:cubicBezTo>
                    <a:pt x="24" y="4"/>
                    <a:pt x="24" y="4"/>
                    <a:pt x="23" y="5"/>
                  </a:cubicBezTo>
                  <a:cubicBezTo>
                    <a:pt x="22" y="6"/>
                    <a:pt x="21" y="8"/>
                    <a:pt x="20" y="9"/>
                  </a:cubicBezTo>
                  <a:cubicBezTo>
                    <a:pt x="18" y="11"/>
                    <a:pt x="17" y="13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5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lose/>
                  <a:moveTo>
                    <a:pt x="20" y="15"/>
                  </a:moveTo>
                  <a:cubicBezTo>
                    <a:pt x="19" y="15"/>
                    <a:pt x="18" y="15"/>
                    <a:pt x="17" y="14"/>
                  </a:cubicBezTo>
                  <a:cubicBezTo>
                    <a:pt x="20" y="12"/>
                    <a:pt x="23" y="9"/>
                    <a:pt x="26" y="7"/>
                  </a:cubicBezTo>
                  <a:cubicBezTo>
                    <a:pt x="31" y="2"/>
                    <a:pt x="26" y="7"/>
                    <a:pt x="25" y="8"/>
                  </a:cubicBezTo>
                  <a:cubicBezTo>
                    <a:pt x="23" y="10"/>
                    <a:pt x="21" y="12"/>
                    <a:pt x="20" y="14"/>
                  </a:cubicBezTo>
                  <a:cubicBezTo>
                    <a:pt x="20" y="14"/>
                    <a:pt x="20" y="14"/>
                    <a:pt x="20" y="15"/>
                  </a:cubicBezTo>
                  <a:close/>
                  <a:moveTo>
                    <a:pt x="29" y="15"/>
                  </a:moveTo>
                  <a:cubicBezTo>
                    <a:pt x="27" y="15"/>
                    <a:pt x="26" y="15"/>
                    <a:pt x="25" y="15"/>
                  </a:cubicBezTo>
                  <a:cubicBezTo>
                    <a:pt x="27" y="13"/>
                    <a:pt x="30" y="11"/>
                    <a:pt x="32" y="9"/>
                  </a:cubicBezTo>
                  <a:cubicBezTo>
                    <a:pt x="33" y="8"/>
                    <a:pt x="34" y="7"/>
                    <a:pt x="36" y="6"/>
                  </a:cubicBezTo>
                  <a:cubicBezTo>
                    <a:pt x="38" y="4"/>
                    <a:pt x="35" y="6"/>
                    <a:pt x="35" y="7"/>
                  </a:cubicBezTo>
                  <a:cubicBezTo>
                    <a:pt x="33" y="9"/>
                    <a:pt x="31" y="12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1" y="15"/>
                    <a:pt x="30" y="15"/>
                  </a:cubicBezTo>
                  <a:cubicBezTo>
                    <a:pt x="34" y="12"/>
                    <a:pt x="37" y="8"/>
                    <a:pt x="41" y="6"/>
                  </a:cubicBezTo>
                  <a:cubicBezTo>
                    <a:pt x="44" y="3"/>
                    <a:pt x="39" y="8"/>
                    <a:pt x="39" y="8"/>
                  </a:cubicBezTo>
                  <a:cubicBezTo>
                    <a:pt x="37" y="11"/>
                    <a:pt x="35" y="13"/>
                    <a:pt x="33" y="15"/>
                  </a:cubicBezTo>
                  <a:close/>
                  <a:moveTo>
                    <a:pt x="61" y="5"/>
                  </a:moveTo>
                  <a:cubicBezTo>
                    <a:pt x="58" y="8"/>
                    <a:pt x="55" y="11"/>
                    <a:pt x="52" y="15"/>
                  </a:cubicBezTo>
                  <a:cubicBezTo>
                    <a:pt x="55" y="11"/>
                    <a:pt x="58" y="8"/>
                    <a:pt x="60" y="5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2" y="5"/>
                    <a:pt x="63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3" y="7"/>
                    <a:pt x="61" y="10"/>
                    <a:pt x="58" y="12"/>
                  </a:cubicBezTo>
                  <a:cubicBezTo>
                    <a:pt x="58" y="12"/>
                    <a:pt x="59" y="12"/>
                    <a:pt x="59" y="11"/>
                  </a:cubicBezTo>
                  <a:cubicBezTo>
                    <a:pt x="60" y="9"/>
                    <a:pt x="61" y="8"/>
                    <a:pt x="62" y="5"/>
                  </a:cubicBezTo>
                  <a:cubicBezTo>
                    <a:pt x="62" y="5"/>
                    <a:pt x="62" y="5"/>
                    <a:pt x="61" y="5"/>
                  </a:cubicBezTo>
                  <a:close/>
                  <a:moveTo>
                    <a:pt x="55" y="4"/>
                  </a:moveTo>
                  <a:cubicBezTo>
                    <a:pt x="53" y="5"/>
                    <a:pt x="51" y="7"/>
                    <a:pt x="49" y="9"/>
                  </a:cubicBezTo>
                  <a:cubicBezTo>
                    <a:pt x="49" y="9"/>
                    <a:pt x="48" y="10"/>
                    <a:pt x="48" y="10"/>
                  </a:cubicBezTo>
                  <a:cubicBezTo>
                    <a:pt x="49" y="8"/>
                    <a:pt x="50" y="6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4" y="4"/>
                    <a:pt x="56" y="4"/>
                    <a:pt x="59" y="4"/>
                  </a:cubicBezTo>
                  <a:cubicBezTo>
                    <a:pt x="56" y="7"/>
                    <a:pt x="53" y="9"/>
                    <a:pt x="50" y="12"/>
                  </a:cubicBezTo>
                  <a:cubicBezTo>
                    <a:pt x="50" y="12"/>
                    <a:pt x="51" y="12"/>
                    <a:pt x="51" y="11"/>
                  </a:cubicBezTo>
                  <a:cubicBezTo>
                    <a:pt x="52" y="9"/>
                    <a:pt x="54" y="7"/>
                    <a:pt x="55" y="5"/>
                  </a:cubicBezTo>
                  <a:cubicBezTo>
                    <a:pt x="55" y="4"/>
                    <a:pt x="55" y="4"/>
                    <a:pt x="55" y="4"/>
                  </a:cubicBezTo>
                  <a:close/>
                  <a:moveTo>
                    <a:pt x="51" y="8"/>
                  </a:moveTo>
                  <a:cubicBezTo>
                    <a:pt x="52" y="7"/>
                    <a:pt x="53" y="6"/>
                    <a:pt x="54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0" y="10"/>
                    <a:pt x="49" y="13"/>
                    <a:pt x="47" y="15"/>
                  </a:cubicBezTo>
                  <a:cubicBezTo>
                    <a:pt x="47" y="15"/>
                    <a:pt x="48" y="16"/>
                    <a:pt x="48" y="15"/>
                  </a:cubicBezTo>
                  <a:cubicBezTo>
                    <a:pt x="51" y="12"/>
                    <a:pt x="54" y="9"/>
                    <a:pt x="57" y="6"/>
                  </a:cubicBezTo>
                  <a:cubicBezTo>
                    <a:pt x="59" y="5"/>
                    <a:pt x="59" y="5"/>
                    <a:pt x="57" y="7"/>
                  </a:cubicBezTo>
                  <a:cubicBezTo>
                    <a:pt x="57" y="8"/>
                    <a:pt x="56" y="9"/>
                    <a:pt x="54" y="10"/>
                  </a:cubicBezTo>
                  <a:cubicBezTo>
                    <a:pt x="53" y="12"/>
                    <a:pt x="52" y="14"/>
                    <a:pt x="50" y="15"/>
                  </a:cubicBezTo>
                  <a:cubicBezTo>
                    <a:pt x="50" y="15"/>
                    <a:pt x="50" y="16"/>
                    <a:pt x="50" y="16"/>
                  </a:cubicBezTo>
                  <a:cubicBezTo>
                    <a:pt x="48" y="16"/>
                    <a:pt x="45" y="16"/>
                    <a:pt x="43" y="16"/>
                  </a:cubicBezTo>
                  <a:cubicBezTo>
                    <a:pt x="46" y="13"/>
                    <a:pt x="48" y="11"/>
                    <a:pt x="51" y="8"/>
                  </a:cubicBezTo>
                  <a:close/>
                  <a:moveTo>
                    <a:pt x="59" y="9"/>
                  </a:moveTo>
                  <a:cubicBezTo>
                    <a:pt x="59" y="8"/>
                    <a:pt x="60" y="7"/>
                    <a:pt x="61" y="7"/>
                  </a:cubicBezTo>
                  <a:cubicBezTo>
                    <a:pt x="61" y="8"/>
                    <a:pt x="60" y="9"/>
                    <a:pt x="59" y="9"/>
                  </a:cubicBezTo>
                  <a:cubicBezTo>
                    <a:pt x="58" y="12"/>
                    <a:pt x="56" y="14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2" y="16"/>
                    <a:pt x="51" y="16"/>
                  </a:cubicBezTo>
                  <a:cubicBezTo>
                    <a:pt x="54" y="14"/>
                    <a:pt x="56" y="11"/>
                    <a:pt x="59" y="9"/>
                  </a:cubicBezTo>
                  <a:close/>
                  <a:moveTo>
                    <a:pt x="63" y="9"/>
                  </a:moveTo>
                  <a:cubicBezTo>
                    <a:pt x="63" y="8"/>
                    <a:pt x="66" y="5"/>
                    <a:pt x="64" y="8"/>
                  </a:cubicBezTo>
                  <a:cubicBezTo>
                    <a:pt x="63" y="11"/>
                    <a:pt x="61" y="13"/>
                    <a:pt x="59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5"/>
                    <a:pt x="61" y="15"/>
                    <a:pt x="62" y="14"/>
                  </a:cubicBezTo>
                  <a:cubicBezTo>
                    <a:pt x="64" y="12"/>
                    <a:pt x="66" y="11"/>
                    <a:pt x="62" y="15"/>
                  </a:cubicBezTo>
                  <a:cubicBezTo>
                    <a:pt x="62" y="16"/>
                    <a:pt x="62" y="16"/>
                    <a:pt x="63" y="16"/>
                  </a:cubicBezTo>
                  <a:cubicBezTo>
                    <a:pt x="64" y="16"/>
                    <a:pt x="65" y="15"/>
                    <a:pt x="66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5" y="15"/>
                    <a:pt x="63" y="15"/>
                    <a:pt x="64" y="15"/>
                  </a:cubicBezTo>
                  <a:cubicBezTo>
                    <a:pt x="65" y="13"/>
                    <a:pt x="66" y="12"/>
                    <a:pt x="66" y="10"/>
                  </a:cubicBezTo>
                  <a:cubicBezTo>
                    <a:pt x="67" y="10"/>
                    <a:pt x="66" y="10"/>
                    <a:pt x="66" y="10"/>
                  </a:cubicBezTo>
                  <a:cubicBezTo>
                    <a:pt x="65" y="11"/>
                    <a:pt x="65" y="11"/>
                    <a:pt x="64" y="12"/>
                  </a:cubicBezTo>
                  <a:cubicBezTo>
                    <a:pt x="63" y="12"/>
                    <a:pt x="59" y="16"/>
                    <a:pt x="62" y="13"/>
                  </a:cubicBezTo>
                  <a:cubicBezTo>
                    <a:pt x="63" y="11"/>
                    <a:pt x="65" y="8"/>
                    <a:pt x="66" y="6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6" y="9"/>
                    <a:pt x="66" y="12"/>
                    <a:pt x="66" y="16"/>
                  </a:cubicBezTo>
                  <a:cubicBezTo>
                    <a:pt x="63" y="16"/>
                    <a:pt x="59" y="16"/>
                    <a:pt x="55" y="16"/>
                  </a:cubicBezTo>
                  <a:cubicBezTo>
                    <a:pt x="58" y="14"/>
                    <a:pt x="60" y="11"/>
                    <a:pt x="63" y="9"/>
                  </a:cubicBezTo>
                  <a:close/>
                  <a:moveTo>
                    <a:pt x="36" y="3"/>
                  </a:moveTo>
                  <a:cubicBezTo>
                    <a:pt x="41" y="4"/>
                    <a:pt x="46" y="4"/>
                    <a:pt x="50" y="4"/>
                  </a:cubicBezTo>
                  <a:cubicBezTo>
                    <a:pt x="48" y="5"/>
                    <a:pt x="46" y="6"/>
                    <a:pt x="44" y="8"/>
                  </a:cubicBezTo>
                  <a:cubicBezTo>
                    <a:pt x="45" y="7"/>
                    <a:pt x="46" y="6"/>
                    <a:pt x="47" y="5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3" y="6"/>
                    <a:pt x="40" y="9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ubicBezTo>
                    <a:pt x="39" y="9"/>
                    <a:pt x="41" y="6"/>
                    <a:pt x="43" y="4"/>
                  </a:cubicBezTo>
                  <a:cubicBezTo>
                    <a:pt x="43" y="4"/>
                    <a:pt x="43" y="3"/>
                    <a:pt x="43" y="4"/>
                  </a:cubicBezTo>
                  <a:cubicBezTo>
                    <a:pt x="39" y="5"/>
                    <a:pt x="36" y="8"/>
                    <a:pt x="33" y="11"/>
                  </a:cubicBezTo>
                  <a:cubicBezTo>
                    <a:pt x="32" y="12"/>
                    <a:pt x="29" y="16"/>
                    <a:pt x="32" y="13"/>
                  </a:cubicBezTo>
                  <a:cubicBezTo>
                    <a:pt x="34" y="10"/>
                    <a:pt x="36" y="7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4" y="6"/>
                    <a:pt x="32" y="8"/>
                    <a:pt x="29" y="11"/>
                  </a:cubicBezTo>
                  <a:cubicBezTo>
                    <a:pt x="28" y="12"/>
                    <a:pt x="23" y="16"/>
                    <a:pt x="26" y="12"/>
                  </a:cubicBezTo>
                  <a:cubicBezTo>
                    <a:pt x="28" y="10"/>
                    <a:pt x="31" y="7"/>
                    <a:pt x="33" y="4"/>
                  </a:cubicBezTo>
                  <a:cubicBezTo>
                    <a:pt x="33" y="4"/>
                    <a:pt x="33" y="3"/>
                    <a:pt x="32" y="4"/>
                  </a:cubicBezTo>
                  <a:cubicBezTo>
                    <a:pt x="29" y="5"/>
                    <a:pt x="27" y="8"/>
                    <a:pt x="24" y="11"/>
                  </a:cubicBezTo>
                  <a:cubicBezTo>
                    <a:pt x="23" y="11"/>
                    <a:pt x="23" y="12"/>
                    <a:pt x="22" y="13"/>
                  </a:cubicBezTo>
                  <a:cubicBezTo>
                    <a:pt x="19" y="15"/>
                    <a:pt x="24" y="10"/>
                    <a:pt x="24" y="10"/>
                  </a:cubicBezTo>
                  <a:cubicBezTo>
                    <a:pt x="26" y="8"/>
                    <a:pt x="28" y="6"/>
                    <a:pt x="30" y="4"/>
                  </a:cubicBezTo>
                  <a:cubicBezTo>
                    <a:pt x="30" y="4"/>
                    <a:pt x="29" y="3"/>
                    <a:pt x="29" y="4"/>
                  </a:cubicBezTo>
                  <a:cubicBezTo>
                    <a:pt x="26" y="6"/>
                    <a:pt x="23" y="8"/>
                    <a:pt x="20" y="11"/>
                  </a:cubicBezTo>
                  <a:cubicBezTo>
                    <a:pt x="19" y="12"/>
                    <a:pt x="18" y="13"/>
                    <a:pt x="17" y="14"/>
                  </a:cubicBezTo>
                  <a:cubicBezTo>
                    <a:pt x="18" y="13"/>
                    <a:pt x="19" y="11"/>
                    <a:pt x="19" y="11"/>
                  </a:cubicBezTo>
                  <a:cubicBezTo>
                    <a:pt x="21" y="8"/>
                    <a:pt x="23" y="6"/>
                    <a:pt x="26" y="4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9" y="3"/>
                    <a:pt x="33" y="3"/>
                    <a:pt x="3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137"/>
            <p:cNvSpPr>
              <a:spLocks noEditPoints="1"/>
            </p:cNvSpPr>
            <p:nvPr/>
          </p:nvSpPr>
          <p:spPr bwMode="auto">
            <a:xfrm>
              <a:off x="5903913" y="6894513"/>
              <a:ext cx="66675" cy="63500"/>
            </a:xfrm>
            <a:custGeom>
              <a:avLst/>
              <a:gdLst>
                <a:gd name="T0" fmla="*/ 11 w 18"/>
                <a:gd name="T1" fmla="*/ 16 h 17"/>
                <a:gd name="T2" fmla="*/ 18 w 18"/>
                <a:gd name="T3" fmla="*/ 7 h 17"/>
                <a:gd name="T4" fmla="*/ 8 w 18"/>
                <a:gd name="T5" fmla="*/ 1 h 17"/>
                <a:gd name="T6" fmla="*/ 8 w 18"/>
                <a:gd name="T7" fmla="*/ 1 h 17"/>
                <a:gd name="T8" fmla="*/ 1 w 18"/>
                <a:gd name="T9" fmla="*/ 9 h 17"/>
                <a:gd name="T10" fmla="*/ 11 w 18"/>
                <a:gd name="T11" fmla="*/ 16 h 17"/>
                <a:gd name="T12" fmla="*/ 11 w 18"/>
                <a:gd name="T13" fmla="*/ 13 h 17"/>
                <a:gd name="T14" fmla="*/ 4 w 18"/>
                <a:gd name="T15" fmla="*/ 9 h 17"/>
                <a:gd name="T16" fmla="*/ 4 w 18"/>
                <a:gd name="T17" fmla="*/ 9 h 17"/>
                <a:gd name="T18" fmla="*/ 10 w 18"/>
                <a:gd name="T19" fmla="*/ 6 h 17"/>
                <a:gd name="T20" fmla="*/ 5 w 18"/>
                <a:gd name="T21" fmla="*/ 11 h 17"/>
                <a:gd name="T22" fmla="*/ 5 w 18"/>
                <a:gd name="T23" fmla="*/ 11 h 17"/>
                <a:gd name="T24" fmla="*/ 11 w 18"/>
                <a:gd name="T25" fmla="*/ 8 h 17"/>
                <a:gd name="T26" fmla="*/ 7 w 18"/>
                <a:gd name="T27" fmla="*/ 12 h 17"/>
                <a:gd name="T28" fmla="*/ 8 w 18"/>
                <a:gd name="T29" fmla="*/ 13 h 17"/>
                <a:gd name="T30" fmla="*/ 13 w 18"/>
                <a:gd name="T31" fmla="*/ 10 h 17"/>
                <a:gd name="T32" fmla="*/ 11 w 18"/>
                <a:gd name="T33" fmla="*/ 13 h 17"/>
                <a:gd name="T34" fmla="*/ 11 w 18"/>
                <a:gd name="T35" fmla="*/ 13 h 17"/>
                <a:gd name="T36" fmla="*/ 11 w 18"/>
                <a:gd name="T37" fmla="*/ 13 h 17"/>
                <a:gd name="T38" fmla="*/ 12 w 18"/>
                <a:gd name="T39" fmla="*/ 13 h 17"/>
                <a:gd name="T40" fmla="*/ 14 w 18"/>
                <a:gd name="T41" fmla="*/ 10 h 17"/>
                <a:gd name="T42" fmla="*/ 14 w 18"/>
                <a:gd name="T43" fmla="*/ 9 h 17"/>
                <a:gd name="T44" fmla="*/ 9 w 18"/>
                <a:gd name="T45" fmla="*/ 11 h 17"/>
                <a:gd name="T46" fmla="*/ 13 w 18"/>
                <a:gd name="T47" fmla="*/ 7 h 17"/>
                <a:gd name="T48" fmla="*/ 12 w 18"/>
                <a:gd name="T49" fmla="*/ 6 h 17"/>
                <a:gd name="T50" fmla="*/ 8 w 18"/>
                <a:gd name="T51" fmla="*/ 9 h 17"/>
                <a:gd name="T52" fmla="*/ 12 w 18"/>
                <a:gd name="T53" fmla="*/ 5 h 17"/>
                <a:gd name="T54" fmla="*/ 11 w 18"/>
                <a:gd name="T55" fmla="*/ 4 h 17"/>
                <a:gd name="T56" fmla="*/ 7 w 18"/>
                <a:gd name="T57" fmla="*/ 7 h 17"/>
                <a:gd name="T58" fmla="*/ 10 w 18"/>
                <a:gd name="T59" fmla="*/ 3 h 17"/>
                <a:gd name="T60" fmla="*/ 12 w 18"/>
                <a:gd name="T61" fmla="*/ 13 h 17"/>
                <a:gd name="T62" fmla="*/ 7 w 18"/>
                <a:gd name="T63" fmla="*/ 3 h 17"/>
                <a:gd name="T64" fmla="*/ 5 w 18"/>
                <a:gd name="T65" fmla="*/ 5 h 17"/>
                <a:gd name="T66" fmla="*/ 7 w 18"/>
                <a:gd name="T67" fmla="*/ 3 h 17"/>
                <a:gd name="T68" fmla="*/ 4 w 18"/>
                <a:gd name="T69" fmla="*/ 5 h 17"/>
                <a:gd name="T70" fmla="*/ 5 w 18"/>
                <a:gd name="T71" fmla="*/ 5 h 17"/>
                <a:gd name="T72" fmla="*/ 9 w 18"/>
                <a:gd name="T73" fmla="*/ 3 h 17"/>
                <a:gd name="T74" fmla="*/ 4 w 18"/>
                <a:gd name="T75" fmla="*/ 8 h 17"/>
                <a:gd name="T76" fmla="*/ 4 w 18"/>
                <a:gd name="T77" fmla="*/ 8 h 17"/>
                <a:gd name="T78" fmla="*/ 4 w 18"/>
                <a:gd name="T7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17">
                  <a:moveTo>
                    <a:pt x="11" y="16"/>
                  </a:moveTo>
                  <a:cubicBezTo>
                    <a:pt x="15" y="16"/>
                    <a:pt x="18" y="12"/>
                    <a:pt x="18" y="7"/>
                  </a:cubicBezTo>
                  <a:cubicBezTo>
                    <a:pt x="17" y="2"/>
                    <a:pt x="13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4"/>
                    <a:pt x="6" y="17"/>
                    <a:pt x="11" y="16"/>
                  </a:cubicBezTo>
                  <a:close/>
                  <a:moveTo>
                    <a:pt x="11" y="13"/>
                  </a:moveTo>
                  <a:cubicBezTo>
                    <a:pt x="7" y="14"/>
                    <a:pt x="4" y="12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8"/>
                    <a:pt x="8" y="7"/>
                    <a:pt x="10" y="6"/>
                  </a:cubicBezTo>
                  <a:cubicBezTo>
                    <a:pt x="8" y="7"/>
                    <a:pt x="7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0" y="9"/>
                    <a:pt x="8" y="10"/>
                    <a:pt x="7" y="12"/>
                  </a:cubicBezTo>
                  <a:cubicBezTo>
                    <a:pt x="7" y="12"/>
                    <a:pt x="8" y="13"/>
                    <a:pt x="8" y="13"/>
                  </a:cubicBezTo>
                  <a:cubicBezTo>
                    <a:pt x="10" y="12"/>
                    <a:pt x="11" y="11"/>
                    <a:pt x="13" y="10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2" y="13"/>
                  </a:moveTo>
                  <a:cubicBezTo>
                    <a:pt x="13" y="12"/>
                    <a:pt x="14" y="11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2" y="10"/>
                    <a:pt x="10" y="10"/>
                    <a:pt x="9" y="11"/>
                  </a:cubicBezTo>
                  <a:cubicBezTo>
                    <a:pt x="10" y="10"/>
                    <a:pt x="12" y="8"/>
                    <a:pt x="13" y="7"/>
                  </a:cubicBezTo>
                  <a:cubicBezTo>
                    <a:pt x="13" y="6"/>
                    <a:pt x="13" y="6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9" y="8"/>
                    <a:pt x="11" y="6"/>
                    <a:pt x="12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5" y="4"/>
                    <a:pt x="17" y="11"/>
                    <a:pt x="12" y="13"/>
                  </a:cubicBezTo>
                  <a:close/>
                  <a:moveTo>
                    <a:pt x="7" y="3"/>
                  </a:moveTo>
                  <a:cubicBezTo>
                    <a:pt x="6" y="4"/>
                    <a:pt x="6" y="4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lose/>
                  <a:moveTo>
                    <a:pt x="4" y="5"/>
                  </a:moveTo>
                  <a:cubicBezTo>
                    <a:pt x="5" y="5"/>
                    <a:pt x="5" y="6"/>
                    <a:pt x="5" y="5"/>
                  </a:cubicBezTo>
                  <a:cubicBezTo>
                    <a:pt x="6" y="5"/>
                    <a:pt x="8" y="4"/>
                    <a:pt x="9" y="3"/>
                  </a:cubicBezTo>
                  <a:cubicBezTo>
                    <a:pt x="7" y="5"/>
                    <a:pt x="5" y="7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6"/>
                    <a:pt x="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138"/>
            <p:cNvSpPr>
              <a:spLocks noEditPoints="1"/>
            </p:cNvSpPr>
            <p:nvPr/>
          </p:nvSpPr>
          <p:spPr bwMode="auto">
            <a:xfrm>
              <a:off x="10928350" y="3324225"/>
              <a:ext cx="203200" cy="188913"/>
            </a:xfrm>
            <a:custGeom>
              <a:avLst/>
              <a:gdLst>
                <a:gd name="T0" fmla="*/ 43 w 54"/>
                <a:gd name="T1" fmla="*/ 0 h 50"/>
                <a:gd name="T2" fmla="*/ 13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1 w 54"/>
                <a:gd name="T9" fmla="*/ 50 h 50"/>
                <a:gd name="T10" fmla="*/ 40 w 54"/>
                <a:gd name="T11" fmla="*/ 50 h 50"/>
                <a:gd name="T12" fmla="*/ 52 w 54"/>
                <a:gd name="T13" fmla="*/ 38 h 50"/>
                <a:gd name="T14" fmla="*/ 53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7 h 50"/>
                <a:gd name="T30" fmla="*/ 44 w 54"/>
                <a:gd name="T31" fmla="*/ 42 h 50"/>
                <a:gd name="T32" fmla="*/ 40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8 w 54"/>
                <a:gd name="T41" fmla="*/ 28 h 50"/>
                <a:gd name="T42" fmla="*/ 37 w 54"/>
                <a:gd name="T43" fmla="*/ 26 h 50"/>
                <a:gd name="T44" fmla="*/ 36 w 54"/>
                <a:gd name="T45" fmla="*/ 25 h 50"/>
                <a:gd name="T46" fmla="*/ 35 w 54"/>
                <a:gd name="T47" fmla="*/ 24 h 50"/>
                <a:gd name="T48" fmla="*/ 37 w 54"/>
                <a:gd name="T49" fmla="*/ 18 h 50"/>
                <a:gd name="T50" fmla="*/ 28 w 54"/>
                <a:gd name="T51" fmla="*/ 26 h 50"/>
                <a:gd name="T52" fmla="*/ 14 w 54"/>
                <a:gd name="T53" fmla="*/ 33 h 50"/>
                <a:gd name="T54" fmla="*/ 22 w 54"/>
                <a:gd name="T55" fmla="*/ 27 h 50"/>
                <a:gd name="T56" fmla="*/ 18 w 54"/>
                <a:gd name="T57" fmla="*/ 16 h 50"/>
                <a:gd name="T58" fmla="*/ 18 w 54"/>
                <a:gd name="T59" fmla="*/ 13 h 50"/>
                <a:gd name="T60" fmla="*/ 13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19 w 54"/>
                <a:gd name="T75" fmla="*/ 15 h 50"/>
                <a:gd name="T76" fmla="*/ 22 w 54"/>
                <a:gd name="T77" fmla="*/ 16 h 50"/>
                <a:gd name="T78" fmla="*/ 22 w 54"/>
                <a:gd name="T79" fmla="*/ 16 h 50"/>
                <a:gd name="T80" fmla="*/ 22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19 w 54"/>
                <a:gd name="T89" fmla="*/ 27 h 50"/>
                <a:gd name="T90" fmla="*/ 28 w 54"/>
                <a:gd name="T91" fmla="*/ 19 h 50"/>
                <a:gd name="T92" fmla="*/ 44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2 w 54"/>
                <a:gd name="T113" fmla="*/ 16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6" y="4"/>
                    <a:pt x="44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6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7" y="45"/>
                    <a:pt x="23" y="40"/>
                    <a:pt x="27" y="36"/>
                  </a:cubicBezTo>
                  <a:cubicBezTo>
                    <a:pt x="32" y="40"/>
                    <a:pt x="35" y="46"/>
                    <a:pt x="40" y="50"/>
                  </a:cubicBezTo>
                  <a:cubicBezTo>
                    <a:pt x="40" y="50"/>
                    <a:pt x="41" y="50"/>
                    <a:pt x="41" y="50"/>
                  </a:cubicBezTo>
                  <a:cubicBezTo>
                    <a:pt x="41" y="50"/>
                    <a:pt x="42" y="50"/>
                    <a:pt x="42" y="50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4"/>
                    <a:pt x="43" y="28"/>
                    <a:pt x="39" y="24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4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3" y="36"/>
                  </a:cubicBezTo>
                  <a:cubicBezTo>
                    <a:pt x="41" y="38"/>
                    <a:pt x="40" y="41"/>
                    <a:pt x="38" y="44"/>
                  </a:cubicBezTo>
                  <a:cubicBezTo>
                    <a:pt x="38" y="43"/>
                    <a:pt x="37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7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6"/>
                    <a:pt x="37" y="33"/>
                    <a:pt x="40" y="32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5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4" y="28"/>
                    <a:pt x="34" y="30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6" y="39"/>
                    <a:pt x="47" y="38"/>
                  </a:cubicBezTo>
                  <a:cubicBezTo>
                    <a:pt x="48" y="38"/>
                    <a:pt x="47" y="37"/>
                    <a:pt x="47" y="38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2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7"/>
                    <a:pt x="39" y="39"/>
                    <a:pt x="36" y="41"/>
                  </a:cubicBezTo>
                  <a:cubicBezTo>
                    <a:pt x="38" y="40"/>
                    <a:pt x="41" y="36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0" y="34"/>
                    <a:pt x="39" y="36"/>
                    <a:pt x="37" y="38"/>
                  </a:cubicBezTo>
                  <a:cubicBezTo>
                    <a:pt x="34" y="40"/>
                    <a:pt x="37" y="37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9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40" y="29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6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9" y="23"/>
                    <a:pt x="33" y="21"/>
                    <a:pt x="37" y="18"/>
                  </a:cubicBezTo>
                  <a:cubicBezTo>
                    <a:pt x="40" y="15"/>
                    <a:pt x="42" y="13"/>
                    <a:pt x="45" y="10"/>
                  </a:cubicBezTo>
                  <a:cubicBezTo>
                    <a:pt x="48" y="7"/>
                    <a:pt x="43" y="12"/>
                    <a:pt x="42" y="13"/>
                  </a:cubicBezTo>
                  <a:cubicBezTo>
                    <a:pt x="41" y="14"/>
                    <a:pt x="39" y="16"/>
                    <a:pt x="38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3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19" y="28"/>
                    <a:pt x="22" y="26"/>
                    <a:pt x="24" y="23"/>
                  </a:cubicBezTo>
                  <a:cubicBezTo>
                    <a:pt x="27" y="21"/>
                    <a:pt x="30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7" y="43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5" y="18"/>
                    <a:pt x="13" y="20"/>
                  </a:cubicBezTo>
                  <a:cubicBezTo>
                    <a:pt x="13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1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2" y="10"/>
                    <a:pt x="13" y="9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8" y="14"/>
                    <a:pt x="9" y="15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8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5" y="7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8"/>
                    <a:pt x="17" y="10"/>
                    <a:pt x="18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2" y="15"/>
                    <a:pt x="15" y="12"/>
                    <a:pt x="16" y="11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5"/>
                    <a:pt x="19" y="15"/>
                  </a:cubicBezTo>
                  <a:cubicBezTo>
                    <a:pt x="18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9"/>
                    <a:pt x="14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3" y="17"/>
                    <a:pt x="24" y="18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9" y="20"/>
                    <a:pt x="21" y="18"/>
                    <a:pt x="22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3"/>
                  </a:cubicBezTo>
                  <a:cubicBezTo>
                    <a:pt x="20" y="23"/>
                    <a:pt x="19" y="25"/>
                    <a:pt x="19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6" y="19"/>
                    <a:pt x="26" y="19"/>
                    <a:pt x="27" y="19"/>
                  </a:cubicBezTo>
                  <a:close/>
                  <a:moveTo>
                    <a:pt x="36" y="13"/>
                  </a:moveTo>
                  <a:cubicBezTo>
                    <a:pt x="33" y="16"/>
                    <a:pt x="30" y="17"/>
                    <a:pt x="27" y="20"/>
                  </a:cubicBezTo>
                  <a:cubicBezTo>
                    <a:pt x="24" y="22"/>
                    <a:pt x="22" y="25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30" y="18"/>
                    <a:pt x="31" y="17"/>
                    <a:pt x="33" y="15"/>
                  </a:cubicBezTo>
                  <a:cubicBezTo>
                    <a:pt x="37" y="12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6" y="4"/>
                    <a:pt x="42" y="8"/>
                  </a:cubicBezTo>
                  <a:close/>
                  <a:moveTo>
                    <a:pt x="19" y="26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7" y="24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8"/>
                    <a:pt x="19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10"/>
                    <a:pt x="49" y="10"/>
                  </a:cubicBezTo>
                  <a:cubicBezTo>
                    <a:pt x="37" y="20"/>
                    <a:pt x="25" y="3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9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5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5"/>
                  </a:cubicBezTo>
                  <a:cubicBezTo>
                    <a:pt x="18" y="32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8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6"/>
                    <a:pt x="11" y="46"/>
                    <a:pt x="10" y="45"/>
                  </a:cubicBezTo>
                  <a:cubicBezTo>
                    <a:pt x="10" y="45"/>
                    <a:pt x="11" y="45"/>
                    <a:pt x="11" y="45"/>
                  </a:cubicBezTo>
                  <a:cubicBezTo>
                    <a:pt x="11" y="45"/>
                    <a:pt x="11" y="44"/>
                    <a:pt x="11" y="44"/>
                  </a:cubicBezTo>
                  <a:cubicBezTo>
                    <a:pt x="21" y="35"/>
                    <a:pt x="32" y="25"/>
                    <a:pt x="42" y="16"/>
                  </a:cubicBezTo>
                  <a:cubicBezTo>
                    <a:pt x="44" y="15"/>
                    <a:pt x="46" y="14"/>
                    <a:pt x="48" y="12"/>
                  </a:cubicBezTo>
                  <a:cubicBezTo>
                    <a:pt x="45" y="15"/>
                    <a:pt x="42" y="17"/>
                    <a:pt x="40" y="19"/>
                  </a:cubicBezTo>
                  <a:cubicBezTo>
                    <a:pt x="35" y="23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2" y="38"/>
                    <a:pt x="16" y="42"/>
                    <a:pt x="12" y="47"/>
                  </a:cubicBezTo>
                  <a:close/>
                  <a:moveTo>
                    <a:pt x="41" y="47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8" y="40"/>
                  </a:cubicBezTo>
                  <a:cubicBezTo>
                    <a:pt x="46" y="43"/>
                    <a:pt x="44" y="44"/>
                    <a:pt x="41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139"/>
            <p:cNvSpPr>
              <a:spLocks noEditPoints="1"/>
            </p:cNvSpPr>
            <p:nvPr/>
          </p:nvSpPr>
          <p:spPr bwMode="auto">
            <a:xfrm>
              <a:off x="8297863" y="6696075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0 h 50"/>
                <a:gd name="T6" fmla="*/ 16 w 54"/>
                <a:gd name="T7" fmla="*/ 26 h 50"/>
                <a:gd name="T8" fmla="*/ 12 w 54"/>
                <a:gd name="T9" fmla="*/ 49 h 50"/>
                <a:gd name="T10" fmla="*/ 41 w 54"/>
                <a:gd name="T11" fmla="*/ 49 h 50"/>
                <a:gd name="T12" fmla="*/ 53 w 54"/>
                <a:gd name="T13" fmla="*/ 38 h 50"/>
                <a:gd name="T14" fmla="*/ 54 w 54"/>
                <a:gd name="T15" fmla="*/ 11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6 h 50"/>
                <a:gd name="T28" fmla="*/ 36 w 54"/>
                <a:gd name="T29" fmla="*/ 26 h 50"/>
                <a:gd name="T30" fmla="*/ 44 w 54"/>
                <a:gd name="T31" fmla="*/ 42 h 50"/>
                <a:gd name="T32" fmla="*/ 41 w 54"/>
                <a:gd name="T33" fmla="*/ 41 h 50"/>
                <a:gd name="T34" fmla="*/ 43 w 54"/>
                <a:gd name="T35" fmla="*/ 33 h 50"/>
                <a:gd name="T36" fmla="*/ 42 w 54"/>
                <a:gd name="T37" fmla="*/ 30 h 50"/>
                <a:gd name="T38" fmla="*/ 44 w 54"/>
                <a:gd name="T39" fmla="*/ 42 h 50"/>
                <a:gd name="T40" fmla="*/ 39 w 54"/>
                <a:gd name="T41" fmla="*/ 27 h 50"/>
                <a:gd name="T42" fmla="*/ 37 w 54"/>
                <a:gd name="T43" fmla="*/ 25 h 50"/>
                <a:gd name="T44" fmla="*/ 37 w 54"/>
                <a:gd name="T45" fmla="*/ 25 h 50"/>
                <a:gd name="T46" fmla="*/ 36 w 54"/>
                <a:gd name="T47" fmla="*/ 23 h 50"/>
                <a:gd name="T48" fmla="*/ 37 w 54"/>
                <a:gd name="T49" fmla="*/ 17 h 50"/>
                <a:gd name="T50" fmla="*/ 28 w 54"/>
                <a:gd name="T51" fmla="*/ 26 h 50"/>
                <a:gd name="T52" fmla="*/ 15 w 54"/>
                <a:gd name="T53" fmla="*/ 32 h 50"/>
                <a:gd name="T54" fmla="*/ 23 w 54"/>
                <a:gd name="T55" fmla="*/ 26 h 50"/>
                <a:gd name="T56" fmla="*/ 19 w 54"/>
                <a:gd name="T57" fmla="*/ 16 h 50"/>
                <a:gd name="T58" fmla="*/ 18 w 54"/>
                <a:gd name="T59" fmla="*/ 12 h 50"/>
                <a:gd name="T60" fmla="*/ 14 w 54"/>
                <a:gd name="T61" fmla="*/ 8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7 h 50"/>
                <a:gd name="T72" fmla="*/ 11 w 54"/>
                <a:gd name="T73" fmla="*/ 16 h 50"/>
                <a:gd name="T74" fmla="*/ 20 w 54"/>
                <a:gd name="T75" fmla="*/ 14 h 50"/>
                <a:gd name="T76" fmla="*/ 22 w 54"/>
                <a:gd name="T77" fmla="*/ 15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4 h 50"/>
                <a:gd name="T84" fmla="*/ 22 w 54"/>
                <a:gd name="T85" fmla="*/ 22 h 50"/>
                <a:gd name="T86" fmla="*/ 27 w 54"/>
                <a:gd name="T87" fmla="*/ 19 h 50"/>
                <a:gd name="T88" fmla="*/ 20 w 54"/>
                <a:gd name="T89" fmla="*/ 26 h 50"/>
                <a:gd name="T90" fmla="*/ 28 w 54"/>
                <a:gd name="T91" fmla="*/ 18 h 50"/>
                <a:gd name="T92" fmla="*/ 45 w 54"/>
                <a:gd name="T93" fmla="*/ 5 h 50"/>
                <a:gd name="T94" fmla="*/ 39 w 54"/>
                <a:gd name="T95" fmla="*/ 11 h 50"/>
                <a:gd name="T96" fmla="*/ 19 w 54"/>
                <a:gd name="T97" fmla="*/ 25 h 50"/>
                <a:gd name="T98" fmla="*/ 18 w 54"/>
                <a:gd name="T99" fmla="*/ 24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7 h 50"/>
                <a:gd name="T110" fmla="*/ 12 w 54"/>
                <a:gd name="T111" fmla="*/ 46 h 50"/>
                <a:gd name="T112" fmla="*/ 43 w 54"/>
                <a:gd name="T113" fmla="*/ 16 h 50"/>
                <a:gd name="T114" fmla="*/ 26 w 54"/>
                <a:gd name="T115" fmla="*/ 32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9"/>
                  </a:moveTo>
                  <a:cubicBezTo>
                    <a:pt x="50" y="6"/>
                    <a:pt x="47" y="4"/>
                    <a:pt x="44" y="0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36" y="5"/>
                    <a:pt x="31" y="10"/>
                    <a:pt x="26" y="15"/>
                  </a:cubicBezTo>
                  <a:cubicBezTo>
                    <a:pt x="22" y="10"/>
                    <a:pt x="18" y="5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1" y="8"/>
                    <a:pt x="1" y="9"/>
                    <a:pt x="1" y="9"/>
                  </a:cubicBezTo>
                  <a:cubicBezTo>
                    <a:pt x="0" y="10"/>
                    <a:pt x="1" y="10"/>
                    <a:pt x="1" y="11"/>
                  </a:cubicBezTo>
                  <a:cubicBezTo>
                    <a:pt x="6" y="15"/>
                    <a:pt x="11" y="21"/>
                    <a:pt x="16" y="26"/>
                  </a:cubicBezTo>
                  <a:cubicBezTo>
                    <a:pt x="12" y="31"/>
                    <a:pt x="7" y="35"/>
                    <a:pt x="3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1"/>
                    <a:pt x="2" y="41"/>
                    <a:pt x="3" y="42"/>
                  </a:cubicBezTo>
                  <a:cubicBezTo>
                    <a:pt x="5" y="45"/>
                    <a:pt x="8" y="47"/>
                    <a:pt x="12" y="49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8" y="44"/>
                    <a:pt x="23" y="40"/>
                    <a:pt x="28" y="35"/>
                  </a:cubicBezTo>
                  <a:cubicBezTo>
                    <a:pt x="32" y="40"/>
                    <a:pt x="36" y="45"/>
                    <a:pt x="41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2" y="50"/>
                    <a:pt x="42" y="50"/>
                    <a:pt x="43" y="49"/>
                  </a:cubicBezTo>
                  <a:cubicBezTo>
                    <a:pt x="46" y="46"/>
                    <a:pt x="50" y="43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8"/>
                    <a:pt x="53" y="38"/>
                    <a:pt x="52" y="38"/>
                  </a:cubicBezTo>
                  <a:cubicBezTo>
                    <a:pt x="48" y="33"/>
                    <a:pt x="44" y="28"/>
                    <a:pt x="39" y="23"/>
                  </a:cubicBezTo>
                  <a:cubicBezTo>
                    <a:pt x="44" y="20"/>
                    <a:pt x="48" y="16"/>
                    <a:pt x="53" y="12"/>
                  </a:cubicBezTo>
                  <a:cubicBezTo>
                    <a:pt x="53" y="12"/>
                    <a:pt x="54" y="11"/>
                    <a:pt x="54" y="11"/>
                  </a:cubicBezTo>
                  <a:cubicBezTo>
                    <a:pt x="54" y="11"/>
                    <a:pt x="54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4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39"/>
                    <a:pt x="46" y="39"/>
                  </a:cubicBezTo>
                  <a:cubicBezTo>
                    <a:pt x="44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8"/>
                    <a:pt x="40" y="41"/>
                    <a:pt x="39" y="43"/>
                  </a:cubicBezTo>
                  <a:cubicBezTo>
                    <a:pt x="38" y="43"/>
                    <a:pt x="38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40" y="37"/>
                    <a:pt x="38" y="38"/>
                    <a:pt x="36" y="41"/>
                  </a:cubicBezTo>
                  <a:cubicBezTo>
                    <a:pt x="36" y="40"/>
                    <a:pt x="36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5"/>
                    <a:pt x="38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6" y="37"/>
                    <a:pt x="35" y="39"/>
                  </a:cubicBezTo>
                  <a:cubicBezTo>
                    <a:pt x="34" y="38"/>
                    <a:pt x="34" y="38"/>
                    <a:pt x="33" y="37"/>
                  </a:cubicBezTo>
                  <a:close/>
                  <a:moveTo>
                    <a:pt x="31" y="34"/>
                  </a:moveTo>
                  <a:cubicBezTo>
                    <a:pt x="33" y="33"/>
                    <a:pt x="35" y="31"/>
                    <a:pt x="38" y="29"/>
                  </a:cubicBezTo>
                  <a:cubicBezTo>
                    <a:pt x="37" y="30"/>
                    <a:pt x="36" y="32"/>
                    <a:pt x="35" y="33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2" y="35"/>
                    <a:pt x="31" y="35"/>
                    <a:pt x="31" y="34"/>
                  </a:cubicBezTo>
                  <a:close/>
                  <a:moveTo>
                    <a:pt x="29" y="32"/>
                  </a:moveTo>
                  <a:cubicBezTo>
                    <a:pt x="29" y="32"/>
                    <a:pt x="28" y="32"/>
                    <a:pt x="28" y="32"/>
                  </a:cubicBezTo>
                  <a:cubicBezTo>
                    <a:pt x="31" y="30"/>
                    <a:pt x="34" y="28"/>
                    <a:pt x="36" y="26"/>
                  </a:cubicBezTo>
                  <a:cubicBezTo>
                    <a:pt x="35" y="27"/>
                    <a:pt x="34" y="29"/>
                    <a:pt x="33" y="30"/>
                  </a:cubicBezTo>
                  <a:cubicBezTo>
                    <a:pt x="32" y="31"/>
                    <a:pt x="31" y="32"/>
                    <a:pt x="30" y="33"/>
                  </a:cubicBezTo>
                  <a:cubicBezTo>
                    <a:pt x="29" y="33"/>
                    <a:pt x="29" y="33"/>
                    <a:pt x="29" y="32"/>
                  </a:cubicBezTo>
                  <a:close/>
                  <a:moveTo>
                    <a:pt x="44" y="42"/>
                  </a:moveTo>
                  <a:cubicBezTo>
                    <a:pt x="45" y="40"/>
                    <a:pt x="47" y="39"/>
                    <a:pt x="48" y="38"/>
                  </a:cubicBezTo>
                  <a:cubicBezTo>
                    <a:pt x="48" y="38"/>
                    <a:pt x="48" y="37"/>
                    <a:pt x="47" y="37"/>
                  </a:cubicBezTo>
                  <a:cubicBezTo>
                    <a:pt x="45" y="38"/>
                    <a:pt x="43" y="39"/>
                    <a:pt x="42" y="41"/>
                  </a:cubicBezTo>
                  <a:cubicBezTo>
                    <a:pt x="41" y="42"/>
                    <a:pt x="39" y="44"/>
                    <a:pt x="41" y="41"/>
                  </a:cubicBezTo>
                  <a:cubicBezTo>
                    <a:pt x="42" y="39"/>
                    <a:pt x="44" y="37"/>
                    <a:pt x="45" y="35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2" y="36"/>
                    <a:pt x="39" y="38"/>
                    <a:pt x="37" y="41"/>
                  </a:cubicBezTo>
                  <a:cubicBezTo>
                    <a:pt x="38" y="39"/>
                    <a:pt x="42" y="36"/>
                    <a:pt x="43" y="33"/>
                  </a:cubicBezTo>
                  <a:cubicBezTo>
                    <a:pt x="44" y="33"/>
                    <a:pt x="43" y="32"/>
                    <a:pt x="43" y="32"/>
                  </a:cubicBezTo>
                  <a:cubicBezTo>
                    <a:pt x="41" y="34"/>
                    <a:pt x="39" y="36"/>
                    <a:pt x="37" y="37"/>
                  </a:cubicBezTo>
                  <a:cubicBezTo>
                    <a:pt x="34" y="40"/>
                    <a:pt x="38" y="36"/>
                    <a:pt x="38" y="36"/>
                  </a:cubicBezTo>
                  <a:cubicBezTo>
                    <a:pt x="39" y="34"/>
                    <a:pt x="41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4" y="33"/>
                    <a:pt x="47" y="36"/>
                    <a:pt x="49" y="39"/>
                  </a:cubicBezTo>
                  <a:cubicBezTo>
                    <a:pt x="47" y="40"/>
                    <a:pt x="46" y="41"/>
                    <a:pt x="44" y="42"/>
                  </a:cubicBezTo>
                  <a:cubicBezTo>
                    <a:pt x="39" y="46"/>
                    <a:pt x="43" y="43"/>
                    <a:pt x="44" y="42"/>
                  </a:cubicBezTo>
                  <a:close/>
                  <a:moveTo>
                    <a:pt x="41" y="30"/>
                  </a:moveTo>
                  <a:cubicBezTo>
                    <a:pt x="39" y="31"/>
                    <a:pt x="38" y="32"/>
                    <a:pt x="36" y="33"/>
                  </a:cubicBezTo>
                  <a:cubicBezTo>
                    <a:pt x="35" y="35"/>
                    <a:pt x="31" y="38"/>
                    <a:pt x="35" y="35"/>
                  </a:cubicBezTo>
                  <a:cubicBezTo>
                    <a:pt x="36" y="33"/>
                    <a:pt x="38" y="30"/>
                    <a:pt x="39" y="27"/>
                  </a:cubicBezTo>
                  <a:cubicBezTo>
                    <a:pt x="39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2"/>
                  </a:cubicBezTo>
                  <a:cubicBezTo>
                    <a:pt x="29" y="34"/>
                    <a:pt x="31" y="33"/>
                    <a:pt x="32" y="32"/>
                  </a:cubicBezTo>
                  <a:cubicBezTo>
                    <a:pt x="34" y="30"/>
                    <a:pt x="36" y="28"/>
                    <a:pt x="37" y="25"/>
                  </a:cubicBezTo>
                  <a:cubicBezTo>
                    <a:pt x="39" y="27"/>
                    <a:pt x="40" y="28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7"/>
                    <a:pt x="31" y="29"/>
                    <a:pt x="29" y="31"/>
                  </a:cubicBezTo>
                  <a:cubicBezTo>
                    <a:pt x="29" y="31"/>
                    <a:pt x="29" y="31"/>
                    <a:pt x="29" y="30"/>
                  </a:cubicBezTo>
                  <a:cubicBezTo>
                    <a:pt x="31" y="29"/>
                    <a:pt x="32" y="27"/>
                    <a:pt x="34" y="25"/>
                  </a:cubicBezTo>
                  <a:cubicBezTo>
                    <a:pt x="35" y="25"/>
                    <a:pt x="35" y="24"/>
                    <a:pt x="36" y="23"/>
                  </a:cubicBezTo>
                  <a:cubicBezTo>
                    <a:pt x="36" y="24"/>
                    <a:pt x="36" y="24"/>
                    <a:pt x="37" y="25"/>
                  </a:cubicBezTo>
                  <a:close/>
                  <a:moveTo>
                    <a:pt x="8" y="43"/>
                  </a:moveTo>
                  <a:cubicBezTo>
                    <a:pt x="13" y="37"/>
                    <a:pt x="20" y="33"/>
                    <a:pt x="26" y="27"/>
                  </a:cubicBezTo>
                  <a:cubicBezTo>
                    <a:pt x="29" y="23"/>
                    <a:pt x="33" y="20"/>
                    <a:pt x="37" y="17"/>
                  </a:cubicBezTo>
                  <a:cubicBezTo>
                    <a:pt x="40" y="15"/>
                    <a:pt x="42" y="12"/>
                    <a:pt x="45" y="10"/>
                  </a:cubicBezTo>
                  <a:cubicBezTo>
                    <a:pt x="48" y="7"/>
                    <a:pt x="43" y="12"/>
                    <a:pt x="43" y="12"/>
                  </a:cubicBezTo>
                  <a:cubicBezTo>
                    <a:pt x="41" y="14"/>
                    <a:pt x="40" y="15"/>
                    <a:pt x="38" y="17"/>
                  </a:cubicBezTo>
                  <a:cubicBezTo>
                    <a:pt x="35" y="20"/>
                    <a:pt x="32" y="23"/>
                    <a:pt x="28" y="26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4"/>
                    <a:pt x="8" y="44"/>
                    <a:pt x="8" y="43"/>
                  </a:cubicBezTo>
                  <a:close/>
                  <a:moveTo>
                    <a:pt x="6" y="41"/>
                  </a:moveTo>
                  <a:cubicBezTo>
                    <a:pt x="9" y="38"/>
                    <a:pt x="12" y="35"/>
                    <a:pt x="15" y="32"/>
                  </a:cubicBezTo>
                  <a:cubicBezTo>
                    <a:pt x="15" y="32"/>
                    <a:pt x="16" y="31"/>
                    <a:pt x="16" y="31"/>
                  </a:cubicBezTo>
                  <a:cubicBezTo>
                    <a:pt x="19" y="28"/>
                    <a:pt x="22" y="25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6"/>
                  </a:cubicBezTo>
                  <a:cubicBezTo>
                    <a:pt x="18" y="32"/>
                    <a:pt x="11" y="36"/>
                    <a:pt x="7" y="42"/>
                  </a:cubicBezTo>
                  <a:cubicBezTo>
                    <a:pt x="7" y="42"/>
                    <a:pt x="6" y="41"/>
                    <a:pt x="6" y="41"/>
                  </a:cubicBezTo>
                  <a:close/>
                  <a:moveTo>
                    <a:pt x="12" y="18"/>
                  </a:moveTo>
                  <a:cubicBezTo>
                    <a:pt x="15" y="17"/>
                    <a:pt x="17" y="17"/>
                    <a:pt x="19" y="16"/>
                  </a:cubicBezTo>
                  <a:cubicBezTo>
                    <a:pt x="17" y="17"/>
                    <a:pt x="15" y="18"/>
                    <a:pt x="13" y="19"/>
                  </a:cubicBezTo>
                  <a:cubicBezTo>
                    <a:pt x="13" y="19"/>
                    <a:pt x="13" y="19"/>
                    <a:pt x="12" y="18"/>
                  </a:cubicBezTo>
                  <a:close/>
                  <a:moveTo>
                    <a:pt x="11" y="16"/>
                  </a:moveTo>
                  <a:cubicBezTo>
                    <a:pt x="14" y="16"/>
                    <a:pt x="16" y="14"/>
                    <a:pt x="18" y="12"/>
                  </a:cubicBezTo>
                  <a:cubicBezTo>
                    <a:pt x="16" y="14"/>
                    <a:pt x="14" y="16"/>
                    <a:pt x="12" y="17"/>
                  </a:cubicBezTo>
                  <a:cubicBezTo>
                    <a:pt x="11" y="17"/>
                    <a:pt x="11" y="17"/>
                    <a:pt x="11" y="16"/>
                  </a:cubicBezTo>
                  <a:close/>
                  <a:moveTo>
                    <a:pt x="7" y="13"/>
                  </a:moveTo>
                  <a:cubicBezTo>
                    <a:pt x="10" y="11"/>
                    <a:pt x="12" y="10"/>
                    <a:pt x="14" y="8"/>
                  </a:cubicBezTo>
                  <a:cubicBezTo>
                    <a:pt x="12" y="10"/>
                    <a:pt x="10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2" y="13"/>
                    <a:pt x="13" y="12"/>
                    <a:pt x="15" y="11"/>
                  </a:cubicBezTo>
                  <a:cubicBezTo>
                    <a:pt x="13" y="12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9" y="8"/>
                    <a:pt x="11" y="7"/>
                  </a:cubicBezTo>
                  <a:cubicBezTo>
                    <a:pt x="11" y="7"/>
                    <a:pt x="10" y="7"/>
                    <a:pt x="10" y="8"/>
                  </a:cubicBezTo>
                  <a:cubicBezTo>
                    <a:pt x="9" y="9"/>
                    <a:pt x="8" y="11"/>
                    <a:pt x="7" y="12"/>
                  </a:cubicBezTo>
                  <a:cubicBezTo>
                    <a:pt x="6" y="11"/>
                    <a:pt x="6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4"/>
                    <a:pt x="13" y="4"/>
                    <a:pt x="13" y="5"/>
                  </a:cubicBezTo>
                  <a:cubicBezTo>
                    <a:pt x="10" y="6"/>
                    <a:pt x="7" y="8"/>
                    <a:pt x="5" y="10"/>
                  </a:cubicBezTo>
                  <a:cubicBezTo>
                    <a:pt x="5" y="10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0"/>
                    <a:pt x="13" y="11"/>
                    <a:pt x="11" y="13"/>
                  </a:cubicBezTo>
                  <a:cubicBezTo>
                    <a:pt x="11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7"/>
                    <a:pt x="15" y="7"/>
                  </a:cubicBezTo>
                  <a:cubicBezTo>
                    <a:pt x="12" y="8"/>
                    <a:pt x="10" y="10"/>
                    <a:pt x="7" y="12"/>
                  </a:cubicBezTo>
                  <a:cubicBezTo>
                    <a:pt x="10" y="10"/>
                    <a:pt x="12" y="7"/>
                    <a:pt x="14" y="5"/>
                  </a:cubicBezTo>
                  <a:cubicBezTo>
                    <a:pt x="16" y="7"/>
                    <a:pt x="17" y="9"/>
                    <a:pt x="19" y="11"/>
                  </a:cubicBezTo>
                  <a:cubicBezTo>
                    <a:pt x="16" y="13"/>
                    <a:pt x="14" y="14"/>
                    <a:pt x="11" y="16"/>
                  </a:cubicBezTo>
                  <a:cubicBezTo>
                    <a:pt x="13" y="15"/>
                    <a:pt x="16" y="12"/>
                    <a:pt x="17" y="10"/>
                  </a:cubicBezTo>
                  <a:cubicBezTo>
                    <a:pt x="17" y="10"/>
                    <a:pt x="17" y="9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20" y="14"/>
                  </a:cubicBezTo>
                  <a:cubicBezTo>
                    <a:pt x="18" y="15"/>
                    <a:pt x="16" y="16"/>
                    <a:pt x="14" y="17"/>
                  </a:cubicBezTo>
                  <a:cubicBezTo>
                    <a:pt x="11" y="18"/>
                    <a:pt x="15" y="16"/>
                    <a:pt x="15" y="16"/>
                  </a:cubicBezTo>
                  <a:cubicBezTo>
                    <a:pt x="17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9" y="17"/>
                    <a:pt x="17" y="18"/>
                    <a:pt x="14" y="20"/>
                  </a:cubicBezTo>
                  <a:cubicBezTo>
                    <a:pt x="16" y="19"/>
                    <a:pt x="19" y="17"/>
                    <a:pt x="20" y="15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4" y="17"/>
                    <a:pt x="24" y="17"/>
                  </a:cubicBezTo>
                  <a:cubicBezTo>
                    <a:pt x="22" y="19"/>
                    <a:pt x="19" y="20"/>
                    <a:pt x="17" y="22"/>
                  </a:cubicBezTo>
                  <a:cubicBezTo>
                    <a:pt x="19" y="20"/>
                    <a:pt x="21" y="18"/>
                    <a:pt x="23" y="16"/>
                  </a:cubicBezTo>
                  <a:close/>
                  <a:moveTo>
                    <a:pt x="27" y="18"/>
                  </a:moveTo>
                  <a:cubicBezTo>
                    <a:pt x="32" y="13"/>
                    <a:pt x="37" y="8"/>
                    <a:pt x="43" y="3"/>
                  </a:cubicBezTo>
                  <a:cubicBezTo>
                    <a:pt x="43" y="4"/>
                    <a:pt x="43" y="4"/>
                    <a:pt x="44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7" y="19"/>
                    <a:pt x="26" y="19"/>
                    <a:pt x="26" y="19"/>
                  </a:cubicBezTo>
                  <a:cubicBezTo>
                    <a:pt x="25" y="20"/>
                    <a:pt x="25" y="20"/>
                    <a:pt x="24" y="21"/>
                  </a:cubicBezTo>
                  <a:cubicBezTo>
                    <a:pt x="23" y="21"/>
                    <a:pt x="23" y="22"/>
                    <a:pt x="22" y="22"/>
                  </a:cubicBezTo>
                  <a:cubicBezTo>
                    <a:pt x="21" y="23"/>
                    <a:pt x="19" y="24"/>
                    <a:pt x="19" y="24"/>
                  </a:cubicBezTo>
                  <a:cubicBezTo>
                    <a:pt x="20" y="22"/>
                    <a:pt x="23" y="20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7"/>
                    <a:pt x="27" y="20"/>
                  </a:cubicBezTo>
                  <a:cubicBezTo>
                    <a:pt x="24" y="22"/>
                    <a:pt x="22" y="24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1" y="25"/>
                    <a:pt x="22" y="24"/>
                  </a:cubicBezTo>
                  <a:cubicBezTo>
                    <a:pt x="22" y="24"/>
                    <a:pt x="22" y="23"/>
                    <a:pt x="22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30" y="17"/>
                    <a:pt x="32" y="16"/>
                    <a:pt x="33" y="15"/>
                  </a:cubicBezTo>
                  <a:cubicBezTo>
                    <a:pt x="37" y="12"/>
                    <a:pt x="40" y="8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2" y="7"/>
                    <a:pt x="39" y="10"/>
                    <a:pt x="37" y="13"/>
                  </a:cubicBezTo>
                  <a:close/>
                  <a:moveTo>
                    <a:pt x="43" y="8"/>
                  </a:moveTo>
                  <a:cubicBezTo>
                    <a:pt x="41" y="9"/>
                    <a:pt x="40" y="11"/>
                    <a:pt x="38" y="12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40" y="10"/>
                    <a:pt x="46" y="4"/>
                    <a:pt x="43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20" y="25"/>
                  </a:cubicBezTo>
                  <a:cubicBezTo>
                    <a:pt x="20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lose/>
                  <a:moveTo>
                    <a:pt x="24" y="18"/>
                  </a:moveTo>
                  <a:cubicBezTo>
                    <a:pt x="22" y="20"/>
                    <a:pt x="20" y="22"/>
                    <a:pt x="18" y="24"/>
                  </a:cubicBezTo>
                  <a:cubicBezTo>
                    <a:pt x="18" y="24"/>
                    <a:pt x="17" y="23"/>
                    <a:pt x="16" y="23"/>
                  </a:cubicBezTo>
                  <a:cubicBezTo>
                    <a:pt x="19" y="22"/>
                    <a:pt x="21" y="20"/>
                    <a:pt x="24" y="18"/>
                  </a:cubicBezTo>
                  <a:close/>
                  <a:moveTo>
                    <a:pt x="14" y="40"/>
                  </a:moveTo>
                  <a:cubicBezTo>
                    <a:pt x="16" y="39"/>
                    <a:pt x="17" y="37"/>
                    <a:pt x="19" y="36"/>
                  </a:cubicBezTo>
                  <a:cubicBezTo>
                    <a:pt x="22" y="32"/>
                    <a:pt x="25" y="29"/>
                    <a:pt x="29" y="26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9"/>
                    <a:pt x="50" y="10"/>
                  </a:cubicBezTo>
                  <a:cubicBezTo>
                    <a:pt x="37" y="19"/>
                    <a:pt x="26" y="30"/>
                    <a:pt x="14" y="41"/>
                  </a:cubicBezTo>
                  <a:cubicBezTo>
                    <a:pt x="14" y="41"/>
                    <a:pt x="14" y="41"/>
                    <a:pt x="14" y="40"/>
                  </a:cubicBezTo>
                  <a:close/>
                  <a:moveTo>
                    <a:pt x="47" y="7"/>
                  </a:moveTo>
                  <a:cubicBezTo>
                    <a:pt x="44" y="9"/>
                    <a:pt x="42" y="12"/>
                    <a:pt x="39" y="15"/>
                  </a:cubicBezTo>
                  <a:cubicBezTo>
                    <a:pt x="35" y="18"/>
                    <a:pt x="31" y="20"/>
                    <a:pt x="27" y="24"/>
                  </a:cubicBezTo>
                  <a:cubicBezTo>
                    <a:pt x="24" y="27"/>
                    <a:pt x="22" y="30"/>
                    <a:pt x="19" y="32"/>
                  </a:cubicBezTo>
                  <a:cubicBezTo>
                    <a:pt x="15" y="35"/>
                    <a:pt x="11" y="39"/>
                    <a:pt x="8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9" y="31"/>
                    <a:pt x="22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6"/>
                    <a:pt x="46" y="7"/>
                    <a:pt x="47" y="7"/>
                  </a:cubicBezTo>
                  <a:close/>
                  <a:moveTo>
                    <a:pt x="14" y="20"/>
                  </a:moveTo>
                  <a:cubicBezTo>
                    <a:pt x="16" y="19"/>
                    <a:pt x="18" y="18"/>
                    <a:pt x="20" y="17"/>
                  </a:cubicBezTo>
                  <a:cubicBezTo>
                    <a:pt x="23" y="16"/>
                    <a:pt x="20" y="18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1"/>
                    <a:pt x="15" y="21"/>
                    <a:pt x="14" y="20"/>
                  </a:cubicBezTo>
                  <a:close/>
                  <a:moveTo>
                    <a:pt x="12" y="46"/>
                  </a:moveTo>
                  <a:cubicBezTo>
                    <a:pt x="12" y="46"/>
                    <a:pt x="11" y="46"/>
                    <a:pt x="10" y="45"/>
                  </a:cubicBezTo>
                  <a:cubicBezTo>
                    <a:pt x="11" y="45"/>
                    <a:pt x="11" y="45"/>
                    <a:pt x="11" y="44"/>
                  </a:cubicBezTo>
                  <a:cubicBezTo>
                    <a:pt x="11" y="44"/>
                    <a:pt x="12" y="44"/>
                    <a:pt x="12" y="44"/>
                  </a:cubicBezTo>
                  <a:cubicBezTo>
                    <a:pt x="22" y="35"/>
                    <a:pt x="32" y="25"/>
                    <a:pt x="43" y="16"/>
                  </a:cubicBezTo>
                  <a:cubicBezTo>
                    <a:pt x="45" y="15"/>
                    <a:pt x="46" y="13"/>
                    <a:pt x="48" y="12"/>
                  </a:cubicBezTo>
                  <a:cubicBezTo>
                    <a:pt x="46" y="14"/>
                    <a:pt x="43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7" y="32"/>
                    <a:pt x="27" y="32"/>
                    <a:pt x="26" y="32"/>
                  </a:cubicBezTo>
                  <a:cubicBezTo>
                    <a:pt x="22" y="37"/>
                    <a:pt x="17" y="41"/>
                    <a:pt x="12" y="46"/>
                  </a:cubicBezTo>
                  <a:close/>
                  <a:moveTo>
                    <a:pt x="42" y="46"/>
                  </a:moveTo>
                  <a:cubicBezTo>
                    <a:pt x="41" y="46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4" y="44"/>
                    <a:pt x="46" y="42"/>
                    <a:pt x="49" y="40"/>
                  </a:cubicBezTo>
                  <a:cubicBezTo>
                    <a:pt x="47" y="42"/>
                    <a:pt x="44" y="44"/>
                    <a:pt x="42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140"/>
            <p:cNvSpPr>
              <a:spLocks noEditPoints="1"/>
            </p:cNvSpPr>
            <p:nvPr/>
          </p:nvSpPr>
          <p:spPr bwMode="auto">
            <a:xfrm>
              <a:off x="11480800" y="1979613"/>
              <a:ext cx="198438" cy="187325"/>
            </a:xfrm>
            <a:custGeom>
              <a:avLst/>
              <a:gdLst>
                <a:gd name="T0" fmla="*/ 43 w 53"/>
                <a:gd name="T1" fmla="*/ 0 h 50"/>
                <a:gd name="T2" fmla="*/ 13 w 53"/>
                <a:gd name="T3" fmla="*/ 1 h 50"/>
                <a:gd name="T4" fmla="*/ 11 w 53"/>
                <a:gd name="T5" fmla="*/ 1 h 50"/>
                <a:gd name="T6" fmla="*/ 16 w 53"/>
                <a:gd name="T7" fmla="*/ 27 h 50"/>
                <a:gd name="T8" fmla="*/ 11 w 53"/>
                <a:gd name="T9" fmla="*/ 50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9 w 53"/>
                <a:gd name="T17" fmla="*/ 44 h 50"/>
                <a:gd name="T18" fmla="*/ 37 w 53"/>
                <a:gd name="T19" fmla="*/ 42 h 50"/>
                <a:gd name="T20" fmla="*/ 35 w 53"/>
                <a:gd name="T21" fmla="*/ 40 h 50"/>
                <a:gd name="T22" fmla="*/ 33 w 53"/>
                <a:gd name="T23" fmla="*/ 37 h 50"/>
                <a:gd name="T24" fmla="*/ 33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4 w 53"/>
                <a:gd name="T31" fmla="*/ 42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1 h 50"/>
                <a:gd name="T38" fmla="*/ 44 w 53"/>
                <a:gd name="T39" fmla="*/ 42 h 50"/>
                <a:gd name="T40" fmla="*/ 38 w 53"/>
                <a:gd name="T41" fmla="*/ 28 h 50"/>
                <a:gd name="T42" fmla="*/ 37 w 53"/>
                <a:gd name="T43" fmla="*/ 26 h 50"/>
                <a:gd name="T44" fmla="*/ 36 w 53"/>
                <a:gd name="T45" fmla="*/ 25 h 50"/>
                <a:gd name="T46" fmla="*/ 35 w 53"/>
                <a:gd name="T47" fmla="*/ 24 h 50"/>
                <a:gd name="T48" fmla="*/ 36 w 53"/>
                <a:gd name="T49" fmla="*/ 18 h 50"/>
                <a:gd name="T50" fmla="*/ 28 w 53"/>
                <a:gd name="T51" fmla="*/ 26 h 50"/>
                <a:gd name="T52" fmla="*/ 14 w 53"/>
                <a:gd name="T53" fmla="*/ 32 h 50"/>
                <a:gd name="T54" fmla="*/ 22 w 53"/>
                <a:gd name="T55" fmla="*/ 27 h 50"/>
                <a:gd name="T56" fmla="*/ 18 w 53"/>
                <a:gd name="T57" fmla="*/ 16 h 50"/>
                <a:gd name="T58" fmla="*/ 18 w 53"/>
                <a:gd name="T59" fmla="*/ 13 h 50"/>
                <a:gd name="T60" fmla="*/ 13 w 53"/>
                <a:gd name="T61" fmla="*/ 8 h 50"/>
                <a:gd name="T62" fmla="*/ 9 w 53"/>
                <a:gd name="T63" fmla="*/ 16 h 50"/>
                <a:gd name="T64" fmla="*/ 10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1 w 53"/>
                <a:gd name="T73" fmla="*/ 16 h 50"/>
                <a:gd name="T74" fmla="*/ 19 w 53"/>
                <a:gd name="T75" fmla="*/ 15 h 50"/>
                <a:gd name="T76" fmla="*/ 22 w 53"/>
                <a:gd name="T77" fmla="*/ 16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5 h 50"/>
                <a:gd name="T84" fmla="*/ 22 w 53"/>
                <a:gd name="T85" fmla="*/ 22 h 50"/>
                <a:gd name="T86" fmla="*/ 26 w 53"/>
                <a:gd name="T87" fmla="*/ 19 h 50"/>
                <a:gd name="T88" fmla="*/ 19 w 53"/>
                <a:gd name="T89" fmla="*/ 27 h 50"/>
                <a:gd name="T90" fmla="*/ 28 w 53"/>
                <a:gd name="T91" fmla="*/ 19 h 50"/>
                <a:gd name="T92" fmla="*/ 44 w 53"/>
                <a:gd name="T93" fmla="*/ 6 h 50"/>
                <a:gd name="T94" fmla="*/ 39 w 53"/>
                <a:gd name="T95" fmla="*/ 11 h 50"/>
                <a:gd name="T96" fmla="*/ 19 w 53"/>
                <a:gd name="T97" fmla="*/ 26 h 50"/>
                <a:gd name="T98" fmla="*/ 18 w 53"/>
                <a:gd name="T99" fmla="*/ 25 h 50"/>
                <a:gd name="T100" fmla="*/ 18 w 53"/>
                <a:gd name="T101" fmla="*/ 36 h 50"/>
                <a:gd name="T102" fmla="*/ 13 w 53"/>
                <a:gd name="T103" fmla="*/ 41 h 50"/>
                <a:gd name="T104" fmla="*/ 27 w 53"/>
                <a:gd name="T105" fmla="*/ 24 h 50"/>
                <a:gd name="T106" fmla="*/ 25 w 53"/>
                <a:gd name="T107" fmla="*/ 25 h 50"/>
                <a:gd name="T108" fmla="*/ 19 w 53"/>
                <a:gd name="T109" fmla="*/ 18 h 50"/>
                <a:gd name="T110" fmla="*/ 12 w 53"/>
                <a:gd name="T111" fmla="*/ 47 h 50"/>
                <a:gd name="T112" fmla="*/ 42 w 53"/>
                <a:gd name="T113" fmla="*/ 16 h 50"/>
                <a:gd name="T114" fmla="*/ 26 w 53"/>
                <a:gd name="T115" fmla="*/ 33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10"/>
                  </a:moveTo>
                  <a:cubicBezTo>
                    <a:pt x="50" y="6"/>
                    <a:pt x="46" y="4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36" y="5"/>
                    <a:pt x="31" y="10"/>
                    <a:pt x="25" y="15"/>
                  </a:cubicBezTo>
                  <a:cubicBezTo>
                    <a:pt x="21" y="11"/>
                    <a:pt x="17" y="6"/>
                    <a:pt x="13" y="1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1" y="1"/>
                  </a:cubicBezTo>
                  <a:cubicBezTo>
                    <a:pt x="8" y="3"/>
                    <a:pt x="5" y="6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6" y="16"/>
                    <a:pt x="10" y="21"/>
                    <a:pt x="16" y="27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5" y="45"/>
                    <a:pt x="8" y="48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6"/>
                  </a:cubicBezTo>
                  <a:cubicBezTo>
                    <a:pt x="32" y="40"/>
                    <a:pt x="35" y="45"/>
                    <a:pt x="40" y="49"/>
                  </a:cubicBezTo>
                  <a:cubicBezTo>
                    <a:pt x="40" y="49"/>
                    <a:pt x="40" y="50"/>
                    <a:pt x="40" y="50"/>
                  </a:cubicBezTo>
                  <a:cubicBezTo>
                    <a:pt x="41" y="50"/>
                    <a:pt x="42" y="50"/>
                    <a:pt x="42" y="49"/>
                  </a:cubicBezTo>
                  <a:cubicBezTo>
                    <a:pt x="46" y="46"/>
                    <a:pt x="50" y="44"/>
                    <a:pt x="52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4"/>
                  </a:cubicBezTo>
                  <a:cubicBezTo>
                    <a:pt x="43" y="20"/>
                    <a:pt x="48" y="16"/>
                    <a:pt x="53" y="12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5"/>
                    <a:pt x="39" y="44"/>
                  </a:cubicBezTo>
                  <a:cubicBezTo>
                    <a:pt x="40" y="43"/>
                    <a:pt x="41" y="42"/>
                    <a:pt x="42" y="41"/>
                  </a:cubicBezTo>
                  <a:cubicBezTo>
                    <a:pt x="43" y="40"/>
                    <a:pt x="45" y="40"/>
                    <a:pt x="46" y="39"/>
                  </a:cubicBezTo>
                  <a:cubicBezTo>
                    <a:pt x="43" y="41"/>
                    <a:pt x="42" y="43"/>
                    <a:pt x="40" y="45"/>
                  </a:cubicBezTo>
                  <a:close/>
                  <a:moveTo>
                    <a:pt x="37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4"/>
                  </a:cubicBezTo>
                  <a:cubicBezTo>
                    <a:pt x="38" y="43"/>
                    <a:pt x="37" y="42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8"/>
                    <a:pt x="40" y="36"/>
                    <a:pt x="41" y="35"/>
                  </a:cubicBezTo>
                  <a:cubicBezTo>
                    <a:pt x="39" y="37"/>
                    <a:pt x="37" y="39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  <a:moveTo>
                    <a:pt x="33" y="37"/>
                  </a:moveTo>
                  <a:cubicBezTo>
                    <a:pt x="35" y="35"/>
                    <a:pt x="37" y="33"/>
                    <a:pt x="40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7" y="36"/>
                    <a:pt x="35" y="37"/>
                    <a:pt x="34" y="39"/>
                  </a:cubicBezTo>
                  <a:cubicBezTo>
                    <a:pt x="34" y="38"/>
                    <a:pt x="33" y="38"/>
                    <a:pt x="33" y="37"/>
                  </a:cubicBezTo>
                  <a:close/>
                  <a:moveTo>
                    <a:pt x="30" y="34"/>
                  </a:moveTo>
                  <a:cubicBezTo>
                    <a:pt x="33" y="33"/>
                    <a:pt x="35" y="31"/>
                    <a:pt x="37" y="29"/>
                  </a:cubicBezTo>
                  <a:cubicBezTo>
                    <a:pt x="36" y="30"/>
                    <a:pt x="35" y="33"/>
                    <a:pt x="34" y="34"/>
                  </a:cubicBezTo>
                  <a:cubicBezTo>
                    <a:pt x="34" y="34"/>
                    <a:pt x="33" y="35"/>
                    <a:pt x="32" y="36"/>
                  </a:cubicBezTo>
                  <a:cubicBezTo>
                    <a:pt x="31" y="36"/>
                    <a:pt x="31" y="35"/>
                    <a:pt x="30" y="34"/>
                  </a:cubicBezTo>
                  <a:close/>
                  <a:moveTo>
                    <a:pt x="28" y="33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9"/>
                    <a:pt x="35" y="26"/>
                  </a:cubicBezTo>
                  <a:cubicBezTo>
                    <a:pt x="34" y="27"/>
                    <a:pt x="33" y="29"/>
                    <a:pt x="32" y="31"/>
                  </a:cubicBezTo>
                  <a:cubicBezTo>
                    <a:pt x="31" y="32"/>
                    <a:pt x="30" y="33"/>
                    <a:pt x="29" y="34"/>
                  </a:cubicBezTo>
                  <a:cubicBezTo>
                    <a:pt x="29" y="33"/>
                    <a:pt x="28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0"/>
                    <a:pt x="46" y="39"/>
                    <a:pt x="47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5" y="38"/>
                    <a:pt x="43" y="39"/>
                    <a:pt x="41" y="41"/>
                  </a:cubicBezTo>
                  <a:cubicBezTo>
                    <a:pt x="40" y="42"/>
                    <a:pt x="38" y="45"/>
                    <a:pt x="40" y="41"/>
                  </a:cubicBezTo>
                  <a:cubicBezTo>
                    <a:pt x="41" y="39"/>
                    <a:pt x="43" y="37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41" y="36"/>
                    <a:pt x="39" y="39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3"/>
                    <a:pt x="43" y="32"/>
                    <a:pt x="42" y="33"/>
                  </a:cubicBezTo>
                  <a:cubicBezTo>
                    <a:pt x="40" y="34"/>
                    <a:pt x="38" y="36"/>
                    <a:pt x="37" y="37"/>
                  </a:cubicBezTo>
                  <a:cubicBezTo>
                    <a:pt x="34" y="40"/>
                    <a:pt x="37" y="36"/>
                    <a:pt x="38" y="36"/>
                  </a:cubicBezTo>
                  <a:cubicBezTo>
                    <a:pt x="39" y="34"/>
                    <a:pt x="40" y="33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44" y="33"/>
                    <a:pt x="46" y="36"/>
                    <a:pt x="49" y="39"/>
                  </a:cubicBezTo>
                  <a:cubicBezTo>
                    <a:pt x="47" y="40"/>
                    <a:pt x="45" y="41"/>
                    <a:pt x="43" y="43"/>
                  </a:cubicBezTo>
                  <a:cubicBezTo>
                    <a:pt x="38" y="46"/>
                    <a:pt x="43" y="43"/>
                    <a:pt x="44" y="42"/>
                  </a:cubicBezTo>
                  <a:close/>
                  <a:moveTo>
                    <a:pt x="40" y="30"/>
                  </a:moveTo>
                  <a:cubicBezTo>
                    <a:pt x="39" y="31"/>
                    <a:pt x="37" y="32"/>
                    <a:pt x="36" y="34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8" y="31"/>
                    <a:pt x="38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9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8"/>
                    <a:pt x="37" y="26"/>
                  </a:cubicBezTo>
                  <a:cubicBezTo>
                    <a:pt x="38" y="27"/>
                    <a:pt x="39" y="29"/>
                    <a:pt x="41" y="30"/>
                  </a:cubicBezTo>
                  <a:cubicBezTo>
                    <a:pt x="41" y="30"/>
                    <a:pt x="41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4" y="27"/>
                    <a:pt x="31" y="29"/>
                    <a:pt x="28" y="31"/>
                  </a:cubicBezTo>
                  <a:cubicBezTo>
                    <a:pt x="28" y="31"/>
                    <a:pt x="29" y="31"/>
                    <a:pt x="29" y="31"/>
                  </a:cubicBezTo>
                  <a:cubicBezTo>
                    <a:pt x="30" y="29"/>
                    <a:pt x="32" y="27"/>
                    <a:pt x="33" y="26"/>
                  </a:cubicBezTo>
                  <a:cubicBezTo>
                    <a:pt x="34" y="25"/>
                    <a:pt x="35" y="24"/>
                    <a:pt x="35" y="24"/>
                  </a:cubicBezTo>
                  <a:cubicBezTo>
                    <a:pt x="35" y="24"/>
                    <a:pt x="36" y="25"/>
                    <a:pt x="36" y="25"/>
                  </a:cubicBezTo>
                  <a:close/>
                  <a:moveTo>
                    <a:pt x="7" y="43"/>
                  </a:moveTo>
                  <a:cubicBezTo>
                    <a:pt x="13" y="37"/>
                    <a:pt x="20" y="33"/>
                    <a:pt x="25" y="27"/>
                  </a:cubicBezTo>
                  <a:cubicBezTo>
                    <a:pt x="28" y="23"/>
                    <a:pt x="32" y="21"/>
                    <a:pt x="36" y="18"/>
                  </a:cubicBezTo>
                  <a:cubicBezTo>
                    <a:pt x="39" y="15"/>
                    <a:pt x="42" y="12"/>
                    <a:pt x="45" y="10"/>
                  </a:cubicBezTo>
                  <a:cubicBezTo>
                    <a:pt x="48" y="7"/>
                    <a:pt x="43" y="12"/>
                    <a:pt x="42" y="12"/>
                  </a:cubicBezTo>
                  <a:cubicBezTo>
                    <a:pt x="41" y="14"/>
                    <a:pt x="39" y="16"/>
                    <a:pt x="37" y="17"/>
                  </a:cubicBezTo>
                  <a:cubicBezTo>
                    <a:pt x="34" y="20"/>
                    <a:pt x="31" y="23"/>
                    <a:pt x="28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9" y="44"/>
                    <a:pt x="8" y="44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5" y="32"/>
                    <a:pt x="15" y="31"/>
                    <a:pt x="16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7" y="21"/>
                    <a:pt x="29" y="19"/>
                    <a:pt x="32" y="17"/>
                  </a:cubicBezTo>
                  <a:cubicBezTo>
                    <a:pt x="29" y="20"/>
                    <a:pt x="25" y="23"/>
                    <a:pt x="22" y="27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6" y="42"/>
                    <a:pt x="5" y="41"/>
                  </a:cubicBezTo>
                  <a:close/>
                  <a:moveTo>
                    <a:pt x="12" y="18"/>
                  </a:moveTo>
                  <a:cubicBezTo>
                    <a:pt x="14" y="18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9"/>
                    <a:pt x="12" y="18"/>
                  </a:cubicBezTo>
                  <a:close/>
                  <a:moveTo>
                    <a:pt x="10" y="17"/>
                  </a:moveTo>
                  <a:cubicBezTo>
                    <a:pt x="13" y="16"/>
                    <a:pt x="15" y="14"/>
                    <a:pt x="18" y="13"/>
                  </a:cubicBezTo>
                  <a:cubicBezTo>
                    <a:pt x="16" y="14"/>
                    <a:pt x="13" y="16"/>
                    <a:pt x="11" y="18"/>
                  </a:cubicBezTo>
                  <a:cubicBezTo>
                    <a:pt x="11" y="17"/>
                    <a:pt x="10" y="17"/>
                    <a:pt x="10" y="17"/>
                  </a:cubicBezTo>
                  <a:close/>
                  <a:moveTo>
                    <a:pt x="7" y="13"/>
                  </a:moveTo>
                  <a:cubicBezTo>
                    <a:pt x="9" y="12"/>
                    <a:pt x="11" y="10"/>
                    <a:pt x="13" y="8"/>
                  </a:cubicBezTo>
                  <a:cubicBezTo>
                    <a:pt x="12" y="10"/>
                    <a:pt x="10" y="12"/>
                    <a:pt x="8" y="14"/>
                  </a:cubicBezTo>
                  <a:cubicBezTo>
                    <a:pt x="8" y="14"/>
                    <a:pt x="9" y="14"/>
                    <a:pt x="9" y="14"/>
                  </a:cubicBezTo>
                  <a:cubicBezTo>
                    <a:pt x="11" y="14"/>
                    <a:pt x="13" y="12"/>
                    <a:pt x="15" y="11"/>
                  </a:cubicBezTo>
                  <a:cubicBezTo>
                    <a:pt x="13" y="12"/>
                    <a:pt x="11" y="14"/>
                    <a:pt x="9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9"/>
                    <a:pt x="8" y="8"/>
                    <a:pt x="10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8" y="9"/>
                    <a:pt x="7" y="11"/>
                    <a:pt x="6" y="12"/>
                  </a:cubicBezTo>
                  <a:cubicBezTo>
                    <a:pt x="6" y="12"/>
                    <a:pt x="5" y="11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9" y="6"/>
                    <a:pt x="12" y="4"/>
                  </a:cubicBezTo>
                  <a:cubicBezTo>
                    <a:pt x="12" y="4"/>
                    <a:pt x="12" y="5"/>
                    <a:pt x="13" y="5"/>
                  </a:cubicBezTo>
                  <a:cubicBezTo>
                    <a:pt x="10" y="7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2" y="12"/>
                    <a:pt x="11" y="13"/>
                  </a:cubicBezTo>
                  <a:cubicBezTo>
                    <a:pt x="10" y="12"/>
                    <a:pt x="11" y="11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5" y="8"/>
                    <a:pt x="15" y="7"/>
                    <a:pt x="14" y="7"/>
                  </a:cubicBezTo>
                  <a:cubicBezTo>
                    <a:pt x="12" y="9"/>
                    <a:pt x="9" y="10"/>
                    <a:pt x="7" y="12"/>
                  </a:cubicBezTo>
                  <a:cubicBezTo>
                    <a:pt x="9" y="11"/>
                    <a:pt x="11" y="8"/>
                    <a:pt x="13" y="6"/>
                  </a:cubicBezTo>
                  <a:cubicBezTo>
                    <a:pt x="15" y="7"/>
                    <a:pt x="17" y="9"/>
                    <a:pt x="18" y="11"/>
                  </a:cubicBezTo>
                  <a:cubicBezTo>
                    <a:pt x="16" y="13"/>
                    <a:pt x="13" y="15"/>
                    <a:pt x="11" y="16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7" y="10"/>
                    <a:pt x="16" y="10"/>
                    <a:pt x="16" y="10"/>
                  </a:cubicBezTo>
                  <a:close/>
                  <a:moveTo>
                    <a:pt x="20" y="15"/>
                  </a:moveTo>
                  <a:cubicBezTo>
                    <a:pt x="20" y="15"/>
                    <a:pt x="20" y="14"/>
                    <a:pt x="19" y="15"/>
                  </a:cubicBezTo>
                  <a:cubicBezTo>
                    <a:pt x="17" y="16"/>
                    <a:pt x="16" y="16"/>
                    <a:pt x="14" y="17"/>
                  </a:cubicBezTo>
                  <a:cubicBezTo>
                    <a:pt x="10" y="18"/>
                    <a:pt x="14" y="16"/>
                    <a:pt x="15" y="16"/>
                  </a:cubicBezTo>
                  <a:cubicBezTo>
                    <a:pt x="16" y="15"/>
                    <a:pt x="18" y="14"/>
                    <a:pt x="19" y="12"/>
                  </a:cubicBezTo>
                  <a:cubicBezTo>
                    <a:pt x="20" y="13"/>
                    <a:pt x="21" y="14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20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3" y="17"/>
                    <a:pt x="23" y="17"/>
                  </a:cubicBezTo>
                  <a:cubicBezTo>
                    <a:pt x="21" y="19"/>
                    <a:pt x="18" y="20"/>
                    <a:pt x="17" y="22"/>
                  </a:cubicBezTo>
                  <a:cubicBezTo>
                    <a:pt x="18" y="20"/>
                    <a:pt x="21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2" y="14"/>
                    <a:pt x="37" y="8"/>
                    <a:pt x="42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4"/>
                    <a:pt x="43" y="4"/>
                    <a:pt x="43" y="5"/>
                  </a:cubicBezTo>
                  <a:cubicBezTo>
                    <a:pt x="37" y="9"/>
                    <a:pt x="32" y="14"/>
                    <a:pt x="26" y="19"/>
                  </a:cubicBezTo>
                  <a:cubicBezTo>
                    <a:pt x="26" y="19"/>
                    <a:pt x="26" y="19"/>
                    <a:pt x="25" y="19"/>
                  </a:cubicBezTo>
                  <a:cubicBezTo>
                    <a:pt x="25" y="20"/>
                    <a:pt x="24" y="20"/>
                    <a:pt x="24" y="21"/>
                  </a:cubicBezTo>
                  <a:cubicBezTo>
                    <a:pt x="23" y="21"/>
                    <a:pt x="22" y="22"/>
                    <a:pt x="22" y="22"/>
                  </a:cubicBezTo>
                  <a:cubicBezTo>
                    <a:pt x="20" y="23"/>
                    <a:pt x="18" y="25"/>
                    <a:pt x="18" y="25"/>
                  </a:cubicBezTo>
                  <a:cubicBezTo>
                    <a:pt x="20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9"/>
                  </a:cubicBezTo>
                  <a:cubicBezTo>
                    <a:pt x="26" y="19"/>
                    <a:pt x="26" y="19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6"/>
                    <a:pt x="29" y="17"/>
                    <a:pt x="26" y="20"/>
                  </a:cubicBezTo>
                  <a:cubicBezTo>
                    <a:pt x="24" y="22"/>
                    <a:pt x="21" y="24"/>
                    <a:pt x="19" y="27"/>
                  </a:cubicBezTo>
                  <a:cubicBezTo>
                    <a:pt x="19" y="27"/>
                    <a:pt x="19" y="27"/>
                    <a:pt x="19" y="26"/>
                  </a:cubicBezTo>
                  <a:cubicBezTo>
                    <a:pt x="20" y="26"/>
                    <a:pt x="21" y="25"/>
                    <a:pt x="21" y="24"/>
                  </a:cubicBezTo>
                  <a:cubicBezTo>
                    <a:pt x="21" y="24"/>
                    <a:pt x="22" y="24"/>
                    <a:pt x="22" y="23"/>
                  </a:cubicBezTo>
                  <a:cubicBezTo>
                    <a:pt x="24" y="22"/>
                    <a:pt x="26" y="20"/>
                    <a:pt x="28" y="19"/>
                  </a:cubicBezTo>
                  <a:cubicBezTo>
                    <a:pt x="29" y="18"/>
                    <a:pt x="31" y="16"/>
                    <a:pt x="33" y="15"/>
                  </a:cubicBezTo>
                  <a:cubicBezTo>
                    <a:pt x="37" y="12"/>
                    <a:pt x="40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4" y="5"/>
                    <a:pt x="44" y="6"/>
                  </a:cubicBezTo>
                  <a:cubicBezTo>
                    <a:pt x="41" y="8"/>
                    <a:pt x="39" y="10"/>
                    <a:pt x="36" y="13"/>
                  </a:cubicBezTo>
                  <a:close/>
                  <a:moveTo>
                    <a:pt x="42" y="8"/>
                  </a:moveTo>
                  <a:cubicBezTo>
                    <a:pt x="41" y="9"/>
                    <a:pt x="39" y="11"/>
                    <a:pt x="38" y="12"/>
                  </a:cubicBezTo>
                  <a:cubicBezTo>
                    <a:pt x="38" y="12"/>
                    <a:pt x="39" y="11"/>
                    <a:pt x="39" y="11"/>
                  </a:cubicBezTo>
                  <a:cubicBezTo>
                    <a:pt x="40" y="10"/>
                    <a:pt x="45" y="4"/>
                    <a:pt x="42" y="8"/>
                  </a:cubicBezTo>
                  <a:close/>
                  <a:moveTo>
                    <a:pt x="19" y="25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5"/>
                    <a:pt x="19" y="25"/>
                  </a:cubicBezTo>
                  <a:close/>
                  <a:moveTo>
                    <a:pt x="23" y="19"/>
                  </a:moveTo>
                  <a:cubicBezTo>
                    <a:pt x="21" y="20"/>
                    <a:pt x="19" y="22"/>
                    <a:pt x="18" y="25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9" y="22"/>
                    <a:pt x="21" y="20"/>
                    <a:pt x="23" y="19"/>
                  </a:cubicBezTo>
                  <a:close/>
                  <a:moveTo>
                    <a:pt x="14" y="41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2" y="33"/>
                    <a:pt x="25" y="30"/>
                    <a:pt x="28" y="27"/>
                  </a:cubicBezTo>
                  <a:cubicBezTo>
                    <a:pt x="35" y="21"/>
                    <a:pt x="41" y="15"/>
                    <a:pt x="47" y="8"/>
                  </a:cubicBezTo>
                  <a:cubicBezTo>
                    <a:pt x="48" y="9"/>
                    <a:pt x="49" y="9"/>
                    <a:pt x="49" y="10"/>
                  </a:cubicBezTo>
                  <a:cubicBezTo>
                    <a:pt x="37" y="20"/>
                    <a:pt x="25" y="30"/>
                    <a:pt x="13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1" y="12"/>
                    <a:pt x="38" y="15"/>
                  </a:cubicBezTo>
                  <a:cubicBezTo>
                    <a:pt x="35" y="18"/>
                    <a:pt x="30" y="21"/>
                    <a:pt x="27" y="24"/>
                  </a:cubicBezTo>
                  <a:cubicBezTo>
                    <a:pt x="24" y="27"/>
                    <a:pt x="21" y="30"/>
                    <a:pt x="18" y="33"/>
                  </a:cubicBezTo>
                  <a:cubicBezTo>
                    <a:pt x="14" y="36"/>
                    <a:pt x="11" y="39"/>
                    <a:pt x="7" y="42"/>
                  </a:cubicBezTo>
                  <a:cubicBezTo>
                    <a:pt x="9" y="40"/>
                    <a:pt x="12" y="37"/>
                    <a:pt x="15" y="34"/>
                  </a:cubicBezTo>
                  <a:cubicBezTo>
                    <a:pt x="18" y="31"/>
                    <a:pt x="21" y="28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5" y="7"/>
                    <a:pt x="46" y="7"/>
                    <a:pt x="47" y="8"/>
                  </a:cubicBezTo>
                  <a:close/>
                  <a:moveTo>
                    <a:pt x="14" y="20"/>
                  </a:moveTo>
                  <a:cubicBezTo>
                    <a:pt x="16" y="20"/>
                    <a:pt x="18" y="19"/>
                    <a:pt x="19" y="18"/>
                  </a:cubicBezTo>
                  <a:cubicBezTo>
                    <a:pt x="23" y="16"/>
                    <a:pt x="19" y="19"/>
                    <a:pt x="19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5" y="22"/>
                    <a:pt x="14" y="21"/>
                    <a:pt x="14" y="20"/>
                  </a:cubicBezTo>
                  <a:close/>
                  <a:moveTo>
                    <a:pt x="12" y="47"/>
                  </a:moveTo>
                  <a:cubicBezTo>
                    <a:pt x="11" y="46"/>
                    <a:pt x="10" y="46"/>
                    <a:pt x="10" y="45"/>
                  </a:cubicBezTo>
                  <a:cubicBezTo>
                    <a:pt x="10" y="45"/>
                    <a:pt x="11" y="45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5"/>
                    <a:pt x="31" y="25"/>
                    <a:pt x="42" y="16"/>
                  </a:cubicBezTo>
                  <a:cubicBezTo>
                    <a:pt x="44" y="15"/>
                    <a:pt x="46" y="14"/>
                    <a:pt x="47" y="12"/>
                  </a:cubicBezTo>
                  <a:cubicBezTo>
                    <a:pt x="45" y="15"/>
                    <a:pt x="42" y="16"/>
                    <a:pt x="40" y="18"/>
                  </a:cubicBezTo>
                  <a:cubicBezTo>
                    <a:pt x="35" y="22"/>
                    <a:pt x="31" y="27"/>
                    <a:pt x="27" y="32"/>
                  </a:cubicBezTo>
                  <a:cubicBezTo>
                    <a:pt x="26" y="32"/>
                    <a:pt x="26" y="32"/>
                    <a:pt x="26" y="33"/>
                  </a:cubicBezTo>
                  <a:cubicBezTo>
                    <a:pt x="21" y="37"/>
                    <a:pt x="16" y="42"/>
                    <a:pt x="12" y="47"/>
                  </a:cubicBezTo>
                  <a:close/>
                  <a:moveTo>
                    <a:pt x="41" y="46"/>
                  </a:moveTo>
                  <a:cubicBezTo>
                    <a:pt x="41" y="46"/>
                    <a:pt x="41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141"/>
            <p:cNvSpPr>
              <a:spLocks noEditPoints="1"/>
            </p:cNvSpPr>
            <p:nvPr/>
          </p:nvSpPr>
          <p:spPr bwMode="auto">
            <a:xfrm>
              <a:off x="11753850" y="4989513"/>
              <a:ext cx="203200" cy="187325"/>
            </a:xfrm>
            <a:custGeom>
              <a:avLst/>
              <a:gdLst>
                <a:gd name="T0" fmla="*/ 43 w 54"/>
                <a:gd name="T1" fmla="*/ 0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4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7 h 50"/>
                <a:gd name="T24" fmla="*/ 33 w 54"/>
                <a:gd name="T25" fmla="*/ 37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3 h 50"/>
                <a:gd name="T36" fmla="*/ 41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4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6 h 50"/>
                <a:gd name="T80" fmla="*/ 23 w 54"/>
                <a:gd name="T81" fmla="*/ 16 h 50"/>
                <a:gd name="T82" fmla="*/ 43 w 54"/>
                <a:gd name="T83" fmla="*/ 5 h 50"/>
                <a:gd name="T84" fmla="*/ 22 w 54"/>
                <a:gd name="T85" fmla="*/ 23 h 50"/>
                <a:gd name="T86" fmla="*/ 26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1 h 50"/>
                <a:gd name="T104" fmla="*/ 27 w 54"/>
                <a:gd name="T105" fmla="*/ 24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3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1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2" y="38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4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6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7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4" y="39"/>
                    <a:pt x="34" y="38"/>
                    <a:pt x="33" y="37"/>
                  </a:cubicBezTo>
                  <a:close/>
                  <a:moveTo>
                    <a:pt x="30" y="35"/>
                  </a:moveTo>
                  <a:cubicBezTo>
                    <a:pt x="33" y="33"/>
                    <a:pt x="35" y="32"/>
                    <a:pt x="37" y="29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0" y="35"/>
                  </a:cubicBezTo>
                  <a:close/>
                  <a:moveTo>
                    <a:pt x="28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3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8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3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0"/>
                    <a:pt x="38" y="37"/>
                    <a:pt x="38" y="36"/>
                  </a:cubicBezTo>
                  <a:cubicBezTo>
                    <a:pt x="39" y="35"/>
                    <a:pt x="40" y="33"/>
                    <a:pt x="41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1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7"/>
                    <a:pt x="38" y="28"/>
                  </a:cubicBezTo>
                  <a:cubicBezTo>
                    <a:pt x="36" y="30"/>
                    <a:pt x="34" y="31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7"/>
                    <a:pt x="40" y="29"/>
                    <a:pt x="41" y="31"/>
                  </a:cubicBezTo>
                  <a:cubicBezTo>
                    <a:pt x="41" y="30"/>
                    <a:pt x="41" y="30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5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7"/>
                    <a:pt x="43" y="12"/>
                    <a:pt x="43" y="13"/>
                  </a:cubicBezTo>
                  <a:cubicBezTo>
                    <a:pt x="41" y="14"/>
                    <a:pt x="40" y="16"/>
                    <a:pt x="38" y="17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2"/>
                    <a:pt x="15" y="38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4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7"/>
                  </a:cubicBezTo>
                  <a:cubicBezTo>
                    <a:pt x="29" y="20"/>
                    <a:pt x="26" y="23"/>
                    <a:pt x="23" y="27"/>
                  </a:cubicBezTo>
                  <a:cubicBezTo>
                    <a:pt x="18" y="32"/>
                    <a:pt x="10" y="36"/>
                    <a:pt x="7" y="43"/>
                  </a:cubicBezTo>
                  <a:cubicBezTo>
                    <a:pt x="7" y="42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4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19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3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12" y="14"/>
                    <a:pt x="13" y="13"/>
                    <a:pt x="15" y="11"/>
                  </a:cubicBezTo>
                  <a:cubicBezTo>
                    <a:pt x="13" y="13"/>
                    <a:pt x="11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2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8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2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5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5"/>
                    <a:pt x="15" y="12"/>
                    <a:pt x="17" y="11"/>
                  </a:cubicBezTo>
                  <a:cubicBezTo>
                    <a:pt x="17" y="10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7"/>
                  </a:cubicBezTo>
                  <a:cubicBezTo>
                    <a:pt x="11" y="19"/>
                    <a:pt x="14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7"/>
                    <a:pt x="17" y="19"/>
                    <a:pt x="14" y="20"/>
                  </a:cubicBezTo>
                  <a:cubicBezTo>
                    <a:pt x="16" y="19"/>
                    <a:pt x="18" y="17"/>
                    <a:pt x="20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6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9"/>
                    <a:pt x="32" y="14"/>
                    <a:pt x="27" y="19"/>
                  </a:cubicBezTo>
                  <a:cubicBezTo>
                    <a:pt x="26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2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0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2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1" y="20"/>
                    <a:pt x="19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8"/>
                  </a:cubicBezTo>
                  <a:cubicBezTo>
                    <a:pt x="48" y="9"/>
                    <a:pt x="49" y="10"/>
                    <a:pt x="50" y="10"/>
                  </a:cubicBezTo>
                  <a:cubicBezTo>
                    <a:pt x="37" y="20"/>
                    <a:pt x="25" y="3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8"/>
                    <a:pt x="31" y="21"/>
                    <a:pt x="27" y="24"/>
                  </a:cubicBezTo>
                  <a:cubicBezTo>
                    <a:pt x="24" y="27"/>
                    <a:pt x="22" y="30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6"/>
                  </a:cubicBezTo>
                  <a:cubicBezTo>
                    <a:pt x="46" y="7"/>
                    <a:pt x="46" y="7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19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1" y="47"/>
                    <a:pt x="11" y="46"/>
                    <a:pt x="10" y="46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4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2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6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142"/>
            <p:cNvSpPr>
              <a:spLocks noEditPoints="1"/>
            </p:cNvSpPr>
            <p:nvPr/>
          </p:nvSpPr>
          <p:spPr bwMode="auto">
            <a:xfrm>
              <a:off x="9420225" y="6600825"/>
              <a:ext cx="198438" cy="188913"/>
            </a:xfrm>
            <a:custGeom>
              <a:avLst/>
              <a:gdLst>
                <a:gd name="T0" fmla="*/ 42 w 53"/>
                <a:gd name="T1" fmla="*/ 0 h 50"/>
                <a:gd name="T2" fmla="*/ 13 w 53"/>
                <a:gd name="T3" fmla="*/ 1 h 50"/>
                <a:gd name="T4" fmla="*/ 11 w 53"/>
                <a:gd name="T5" fmla="*/ 0 h 50"/>
                <a:gd name="T6" fmla="*/ 15 w 53"/>
                <a:gd name="T7" fmla="*/ 26 h 50"/>
                <a:gd name="T8" fmla="*/ 11 w 53"/>
                <a:gd name="T9" fmla="*/ 49 h 50"/>
                <a:gd name="T10" fmla="*/ 40 w 53"/>
                <a:gd name="T11" fmla="*/ 49 h 50"/>
                <a:gd name="T12" fmla="*/ 52 w 53"/>
                <a:gd name="T13" fmla="*/ 38 h 50"/>
                <a:gd name="T14" fmla="*/ 53 w 53"/>
                <a:gd name="T15" fmla="*/ 11 h 50"/>
                <a:gd name="T16" fmla="*/ 38 w 53"/>
                <a:gd name="T17" fmla="*/ 44 h 50"/>
                <a:gd name="T18" fmla="*/ 36 w 53"/>
                <a:gd name="T19" fmla="*/ 42 h 50"/>
                <a:gd name="T20" fmla="*/ 35 w 53"/>
                <a:gd name="T21" fmla="*/ 39 h 50"/>
                <a:gd name="T22" fmla="*/ 32 w 53"/>
                <a:gd name="T23" fmla="*/ 37 h 50"/>
                <a:gd name="T24" fmla="*/ 32 w 53"/>
                <a:gd name="T25" fmla="*/ 37 h 50"/>
                <a:gd name="T26" fmla="*/ 32 w 53"/>
                <a:gd name="T27" fmla="*/ 36 h 50"/>
                <a:gd name="T28" fmla="*/ 35 w 53"/>
                <a:gd name="T29" fmla="*/ 26 h 50"/>
                <a:gd name="T30" fmla="*/ 43 w 53"/>
                <a:gd name="T31" fmla="*/ 41 h 50"/>
                <a:gd name="T32" fmla="*/ 40 w 53"/>
                <a:gd name="T33" fmla="*/ 41 h 50"/>
                <a:gd name="T34" fmla="*/ 43 w 53"/>
                <a:gd name="T35" fmla="*/ 33 h 50"/>
                <a:gd name="T36" fmla="*/ 41 w 53"/>
                <a:gd name="T37" fmla="*/ 30 h 50"/>
                <a:gd name="T38" fmla="*/ 43 w 53"/>
                <a:gd name="T39" fmla="*/ 41 h 50"/>
                <a:gd name="T40" fmla="*/ 38 w 53"/>
                <a:gd name="T41" fmla="*/ 27 h 50"/>
                <a:gd name="T42" fmla="*/ 36 w 53"/>
                <a:gd name="T43" fmla="*/ 25 h 50"/>
                <a:gd name="T44" fmla="*/ 36 w 53"/>
                <a:gd name="T45" fmla="*/ 25 h 50"/>
                <a:gd name="T46" fmla="*/ 35 w 53"/>
                <a:gd name="T47" fmla="*/ 23 h 50"/>
                <a:gd name="T48" fmla="*/ 36 w 53"/>
                <a:gd name="T49" fmla="*/ 17 h 50"/>
                <a:gd name="T50" fmla="*/ 27 w 53"/>
                <a:gd name="T51" fmla="*/ 26 h 50"/>
                <a:gd name="T52" fmla="*/ 14 w 53"/>
                <a:gd name="T53" fmla="*/ 32 h 50"/>
                <a:gd name="T54" fmla="*/ 22 w 53"/>
                <a:gd name="T55" fmla="*/ 26 h 50"/>
                <a:gd name="T56" fmla="*/ 18 w 53"/>
                <a:gd name="T57" fmla="*/ 16 h 50"/>
                <a:gd name="T58" fmla="*/ 18 w 53"/>
                <a:gd name="T59" fmla="*/ 12 h 50"/>
                <a:gd name="T60" fmla="*/ 13 w 53"/>
                <a:gd name="T61" fmla="*/ 8 h 50"/>
                <a:gd name="T62" fmla="*/ 9 w 53"/>
                <a:gd name="T63" fmla="*/ 15 h 50"/>
                <a:gd name="T64" fmla="*/ 9 w 53"/>
                <a:gd name="T65" fmla="*/ 8 h 50"/>
                <a:gd name="T66" fmla="*/ 12 w 53"/>
                <a:gd name="T67" fmla="*/ 4 h 50"/>
                <a:gd name="T68" fmla="*/ 16 w 53"/>
                <a:gd name="T69" fmla="*/ 10 h 50"/>
                <a:gd name="T70" fmla="*/ 14 w 53"/>
                <a:gd name="T71" fmla="*/ 7 h 50"/>
                <a:gd name="T72" fmla="*/ 10 w 53"/>
                <a:gd name="T73" fmla="*/ 15 h 50"/>
                <a:gd name="T74" fmla="*/ 19 w 53"/>
                <a:gd name="T75" fmla="*/ 14 h 50"/>
                <a:gd name="T76" fmla="*/ 22 w 53"/>
                <a:gd name="T77" fmla="*/ 15 h 50"/>
                <a:gd name="T78" fmla="*/ 22 w 53"/>
                <a:gd name="T79" fmla="*/ 16 h 50"/>
                <a:gd name="T80" fmla="*/ 22 w 53"/>
                <a:gd name="T81" fmla="*/ 16 h 50"/>
                <a:gd name="T82" fmla="*/ 43 w 53"/>
                <a:gd name="T83" fmla="*/ 4 h 50"/>
                <a:gd name="T84" fmla="*/ 21 w 53"/>
                <a:gd name="T85" fmla="*/ 22 h 50"/>
                <a:gd name="T86" fmla="*/ 26 w 53"/>
                <a:gd name="T87" fmla="*/ 18 h 50"/>
                <a:gd name="T88" fmla="*/ 19 w 53"/>
                <a:gd name="T89" fmla="*/ 26 h 50"/>
                <a:gd name="T90" fmla="*/ 28 w 53"/>
                <a:gd name="T91" fmla="*/ 18 h 50"/>
                <a:gd name="T92" fmla="*/ 44 w 53"/>
                <a:gd name="T93" fmla="*/ 5 h 50"/>
                <a:gd name="T94" fmla="*/ 39 w 53"/>
                <a:gd name="T95" fmla="*/ 11 h 50"/>
                <a:gd name="T96" fmla="*/ 18 w 53"/>
                <a:gd name="T97" fmla="*/ 25 h 50"/>
                <a:gd name="T98" fmla="*/ 17 w 53"/>
                <a:gd name="T99" fmla="*/ 24 h 50"/>
                <a:gd name="T100" fmla="*/ 18 w 53"/>
                <a:gd name="T101" fmla="*/ 36 h 50"/>
                <a:gd name="T102" fmla="*/ 13 w 53"/>
                <a:gd name="T103" fmla="*/ 41 h 50"/>
                <a:gd name="T104" fmla="*/ 26 w 53"/>
                <a:gd name="T105" fmla="*/ 24 h 50"/>
                <a:gd name="T106" fmla="*/ 24 w 53"/>
                <a:gd name="T107" fmla="*/ 24 h 50"/>
                <a:gd name="T108" fmla="*/ 19 w 53"/>
                <a:gd name="T109" fmla="*/ 17 h 50"/>
                <a:gd name="T110" fmla="*/ 11 w 53"/>
                <a:gd name="T111" fmla="*/ 46 h 50"/>
                <a:gd name="T112" fmla="*/ 42 w 53"/>
                <a:gd name="T113" fmla="*/ 16 h 50"/>
                <a:gd name="T114" fmla="*/ 26 w 53"/>
                <a:gd name="T115" fmla="*/ 32 h 50"/>
                <a:gd name="T116" fmla="*/ 40 w 53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0">
                  <a:moveTo>
                    <a:pt x="53" y="9"/>
                  </a:moveTo>
                  <a:cubicBezTo>
                    <a:pt x="50" y="6"/>
                    <a:pt x="46" y="4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5" y="4"/>
                    <a:pt x="31" y="10"/>
                    <a:pt x="25" y="15"/>
                  </a:cubicBezTo>
                  <a:cubicBezTo>
                    <a:pt x="21" y="10"/>
                    <a:pt x="17" y="5"/>
                    <a:pt x="13" y="1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0"/>
                    <a:pt x="11" y="0"/>
                  </a:cubicBezTo>
                  <a:cubicBezTo>
                    <a:pt x="7" y="3"/>
                    <a:pt x="4" y="6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6" y="15"/>
                    <a:pt x="10" y="21"/>
                    <a:pt x="15" y="26"/>
                  </a:cubicBezTo>
                  <a:cubicBezTo>
                    <a:pt x="11" y="31"/>
                    <a:pt x="6" y="35"/>
                    <a:pt x="2" y="40"/>
                  </a:cubicBezTo>
                  <a:cubicBezTo>
                    <a:pt x="2" y="40"/>
                    <a:pt x="2" y="40"/>
                    <a:pt x="1" y="40"/>
                  </a:cubicBezTo>
                  <a:cubicBezTo>
                    <a:pt x="1" y="41"/>
                    <a:pt x="1" y="41"/>
                    <a:pt x="2" y="42"/>
                  </a:cubicBezTo>
                  <a:cubicBezTo>
                    <a:pt x="4" y="45"/>
                    <a:pt x="7" y="47"/>
                    <a:pt x="11" y="49"/>
                  </a:cubicBezTo>
                  <a:cubicBezTo>
                    <a:pt x="11" y="49"/>
                    <a:pt x="11" y="50"/>
                    <a:pt x="11" y="50"/>
                  </a:cubicBezTo>
                  <a:cubicBezTo>
                    <a:pt x="12" y="50"/>
                    <a:pt x="12" y="50"/>
                    <a:pt x="13" y="49"/>
                  </a:cubicBezTo>
                  <a:cubicBezTo>
                    <a:pt x="17" y="44"/>
                    <a:pt x="22" y="40"/>
                    <a:pt x="27" y="35"/>
                  </a:cubicBezTo>
                  <a:cubicBezTo>
                    <a:pt x="31" y="40"/>
                    <a:pt x="35" y="45"/>
                    <a:pt x="40" y="49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1" y="50"/>
                    <a:pt x="41" y="50"/>
                    <a:pt x="42" y="49"/>
                  </a:cubicBezTo>
                  <a:cubicBezTo>
                    <a:pt x="45" y="46"/>
                    <a:pt x="49" y="43"/>
                    <a:pt x="52" y="39"/>
                  </a:cubicBezTo>
                  <a:cubicBezTo>
                    <a:pt x="52" y="39"/>
                    <a:pt x="52" y="38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33"/>
                    <a:pt x="43" y="28"/>
                    <a:pt x="39" y="23"/>
                  </a:cubicBezTo>
                  <a:cubicBezTo>
                    <a:pt x="43" y="20"/>
                    <a:pt x="48" y="16"/>
                    <a:pt x="52" y="12"/>
                  </a:cubicBezTo>
                  <a:cubicBezTo>
                    <a:pt x="53" y="12"/>
                    <a:pt x="53" y="11"/>
                    <a:pt x="53" y="11"/>
                  </a:cubicBezTo>
                  <a:cubicBezTo>
                    <a:pt x="53" y="11"/>
                    <a:pt x="53" y="10"/>
                    <a:pt x="53" y="9"/>
                  </a:cubicBezTo>
                  <a:close/>
                  <a:moveTo>
                    <a:pt x="40" y="45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39" y="45"/>
                    <a:pt x="39" y="44"/>
                    <a:pt x="38" y="44"/>
                  </a:cubicBezTo>
                  <a:cubicBezTo>
                    <a:pt x="39" y="43"/>
                    <a:pt x="40" y="42"/>
                    <a:pt x="41" y="41"/>
                  </a:cubicBezTo>
                  <a:cubicBezTo>
                    <a:pt x="42" y="40"/>
                    <a:pt x="44" y="39"/>
                    <a:pt x="45" y="38"/>
                  </a:cubicBezTo>
                  <a:cubicBezTo>
                    <a:pt x="43" y="40"/>
                    <a:pt x="41" y="43"/>
                    <a:pt x="40" y="45"/>
                  </a:cubicBezTo>
                  <a:close/>
                  <a:moveTo>
                    <a:pt x="36" y="42"/>
                  </a:moveTo>
                  <a:cubicBezTo>
                    <a:pt x="39" y="40"/>
                    <a:pt x="41" y="38"/>
                    <a:pt x="43" y="36"/>
                  </a:cubicBezTo>
                  <a:cubicBezTo>
                    <a:pt x="41" y="38"/>
                    <a:pt x="39" y="41"/>
                    <a:pt x="38" y="43"/>
                  </a:cubicBezTo>
                  <a:cubicBezTo>
                    <a:pt x="37" y="43"/>
                    <a:pt x="37" y="42"/>
                    <a:pt x="36" y="42"/>
                  </a:cubicBezTo>
                  <a:close/>
                  <a:moveTo>
                    <a:pt x="35" y="39"/>
                  </a:moveTo>
                  <a:cubicBezTo>
                    <a:pt x="37" y="38"/>
                    <a:pt x="39" y="36"/>
                    <a:pt x="41" y="35"/>
                  </a:cubicBezTo>
                  <a:cubicBezTo>
                    <a:pt x="39" y="37"/>
                    <a:pt x="37" y="38"/>
                    <a:pt x="36" y="41"/>
                  </a:cubicBezTo>
                  <a:cubicBezTo>
                    <a:pt x="35" y="40"/>
                    <a:pt x="35" y="40"/>
                    <a:pt x="35" y="39"/>
                  </a:cubicBezTo>
                  <a:close/>
                  <a:moveTo>
                    <a:pt x="32" y="37"/>
                  </a:moveTo>
                  <a:cubicBezTo>
                    <a:pt x="35" y="35"/>
                    <a:pt x="37" y="33"/>
                    <a:pt x="39" y="31"/>
                  </a:cubicBezTo>
                  <a:cubicBezTo>
                    <a:pt x="40" y="31"/>
                    <a:pt x="38" y="34"/>
                    <a:pt x="38" y="34"/>
                  </a:cubicBezTo>
                  <a:cubicBezTo>
                    <a:pt x="36" y="36"/>
                    <a:pt x="35" y="37"/>
                    <a:pt x="34" y="39"/>
                  </a:cubicBezTo>
                  <a:cubicBezTo>
                    <a:pt x="33" y="38"/>
                    <a:pt x="33" y="37"/>
                    <a:pt x="32" y="37"/>
                  </a:cubicBezTo>
                  <a:close/>
                  <a:moveTo>
                    <a:pt x="30" y="34"/>
                  </a:moveTo>
                  <a:cubicBezTo>
                    <a:pt x="32" y="33"/>
                    <a:pt x="35" y="31"/>
                    <a:pt x="37" y="29"/>
                  </a:cubicBezTo>
                  <a:cubicBezTo>
                    <a:pt x="36" y="30"/>
                    <a:pt x="35" y="32"/>
                    <a:pt x="34" y="33"/>
                  </a:cubicBezTo>
                  <a:cubicBezTo>
                    <a:pt x="33" y="34"/>
                    <a:pt x="32" y="35"/>
                    <a:pt x="32" y="36"/>
                  </a:cubicBezTo>
                  <a:cubicBezTo>
                    <a:pt x="31" y="35"/>
                    <a:pt x="30" y="35"/>
                    <a:pt x="30" y="34"/>
                  </a:cubicBezTo>
                  <a:close/>
                  <a:moveTo>
                    <a:pt x="28" y="32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30" y="30"/>
                    <a:pt x="33" y="28"/>
                    <a:pt x="35" y="26"/>
                  </a:cubicBezTo>
                  <a:cubicBezTo>
                    <a:pt x="34" y="27"/>
                    <a:pt x="33" y="29"/>
                    <a:pt x="32" y="30"/>
                  </a:cubicBezTo>
                  <a:cubicBezTo>
                    <a:pt x="31" y="31"/>
                    <a:pt x="30" y="32"/>
                    <a:pt x="29" y="33"/>
                  </a:cubicBezTo>
                  <a:cubicBezTo>
                    <a:pt x="29" y="33"/>
                    <a:pt x="28" y="33"/>
                    <a:pt x="28" y="32"/>
                  </a:cubicBezTo>
                  <a:close/>
                  <a:moveTo>
                    <a:pt x="43" y="41"/>
                  </a:moveTo>
                  <a:cubicBezTo>
                    <a:pt x="44" y="40"/>
                    <a:pt x="46" y="39"/>
                    <a:pt x="47" y="3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4" y="38"/>
                    <a:pt x="43" y="39"/>
                    <a:pt x="41" y="41"/>
                  </a:cubicBezTo>
                  <a:cubicBezTo>
                    <a:pt x="40" y="41"/>
                    <a:pt x="38" y="44"/>
                    <a:pt x="40" y="41"/>
                  </a:cubicBezTo>
                  <a:cubicBezTo>
                    <a:pt x="41" y="39"/>
                    <a:pt x="43" y="37"/>
                    <a:pt x="45" y="35"/>
                  </a:cubicBezTo>
                  <a:cubicBezTo>
                    <a:pt x="45" y="35"/>
                    <a:pt x="44" y="35"/>
                    <a:pt x="44" y="35"/>
                  </a:cubicBezTo>
                  <a:cubicBezTo>
                    <a:pt x="41" y="36"/>
                    <a:pt x="38" y="38"/>
                    <a:pt x="36" y="41"/>
                  </a:cubicBezTo>
                  <a:cubicBezTo>
                    <a:pt x="38" y="39"/>
                    <a:pt x="41" y="36"/>
                    <a:pt x="43" y="33"/>
                  </a:cubicBezTo>
                  <a:cubicBezTo>
                    <a:pt x="43" y="32"/>
                    <a:pt x="42" y="32"/>
                    <a:pt x="42" y="32"/>
                  </a:cubicBezTo>
                  <a:cubicBezTo>
                    <a:pt x="40" y="34"/>
                    <a:pt x="38" y="35"/>
                    <a:pt x="36" y="37"/>
                  </a:cubicBezTo>
                  <a:cubicBezTo>
                    <a:pt x="33" y="40"/>
                    <a:pt x="37" y="36"/>
                    <a:pt x="37" y="36"/>
                  </a:cubicBezTo>
                  <a:cubicBezTo>
                    <a:pt x="38" y="34"/>
                    <a:pt x="40" y="32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33"/>
                    <a:pt x="46" y="36"/>
                    <a:pt x="48" y="39"/>
                  </a:cubicBezTo>
                  <a:cubicBezTo>
                    <a:pt x="47" y="40"/>
                    <a:pt x="45" y="41"/>
                    <a:pt x="43" y="42"/>
                  </a:cubicBezTo>
                  <a:cubicBezTo>
                    <a:pt x="38" y="46"/>
                    <a:pt x="42" y="43"/>
                    <a:pt x="43" y="41"/>
                  </a:cubicBezTo>
                  <a:close/>
                  <a:moveTo>
                    <a:pt x="40" y="30"/>
                  </a:moveTo>
                  <a:cubicBezTo>
                    <a:pt x="38" y="31"/>
                    <a:pt x="37" y="32"/>
                    <a:pt x="36" y="33"/>
                  </a:cubicBezTo>
                  <a:cubicBezTo>
                    <a:pt x="34" y="35"/>
                    <a:pt x="31" y="38"/>
                    <a:pt x="34" y="35"/>
                  </a:cubicBezTo>
                  <a:cubicBezTo>
                    <a:pt x="36" y="33"/>
                    <a:pt x="37" y="30"/>
                    <a:pt x="38" y="27"/>
                  </a:cubicBezTo>
                  <a:cubicBezTo>
                    <a:pt x="38" y="27"/>
                    <a:pt x="37" y="27"/>
                    <a:pt x="37" y="27"/>
                  </a:cubicBezTo>
                  <a:cubicBezTo>
                    <a:pt x="35" y="29"/>
                    <a:pt x="34" y="31"/>
                    <a:pt x="31" y="32"/>
                  </a:cubicBezTo>
                  <a:cubicBezTo>
                    <a:pt x="29" y="34"/>
                    <a:pt x="30" y="33"/>
                    <a:pt x="31" y="32"/>
                  </a:cubicBezTo>
                  <a:cubicBezTo>
                    <a:pt x="34" y="30"/>
                    <a:pt x="35" y="28"/>
                    <a:pt x="36" y="25"/>
                  </a:cubicBezTo>
                  <a:cubicBezTo>
                    <a:pt x="38" y="27"/>
                    <a:pt x="39" y="28"/>
                    <a:pt x="41" y="30"/>
                  </a:cubicBezTo>
                  <a:cubicBezTo>
                    <a:pt x="40" y="30"/>
                    <a:pt x="40" y="30"/>
                    <a:pt x="40" y="3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3" y="27"/>
                    <a:pt x="31" y="29"/>
                    <a:pt x="28" y="31"/>
                  </a:cubicBezTo>
                  <a:cubicBezTo>
                    <a:pt x="28" y="31"/>
                    <a:pt x="28" y="31"/>
                    <a:pt x="28" y="30"/>
                  </a:cubicBezTo>
                  <a:cubicBezTo>
                    <a:pt x="30" y="29"/>
                    <a:pt x="31" y="27"/>
                    <a:pt x="33" y="25"/>
                  </a:cubicBezTo>
                  <a:cubicBezTo>
                    <a:pt x="34" y="25"/>
                    <a:pt x="34" y="24"/>
                    <a:pt x="35" y="23"/>
                  </a:cubicBezTo>
                  <a:cubicBezTo>
                    <a:pt x="35" y="24"/>
                    <a:pt x="35" y="24"/>
                    <a:pt x="36" y="25"/>
                  </a:cubicBezTo>
                  <a:close/>
                  <a:moveTo>
                    <a:pt x="7" y="43"/>
                  </a:moveTo>
                  <a:cubicBezTo>
                    <a:pt x="12" y="37"/>
                    <a:pt x="19" y="33"/>
                    <a:pt x="25" y="27"/>
                  </a:cubicBezTo>
                  <a:cubicBezTo>
                    <a:pt x="28" y="23"/>
                    <a:pt x="32" y="20"/>
                    <a:pt x="36" y="17"/>
                  </a:cubicBezTo>
                  <a:cubicBezTo>
                    <a:pt x="39" y="15"/>
                    <a:pt x="42" y="12"/>
                    <a:pt x="44" y="10"/>
                  </a:cubicBezTo>
                  <a:cubicBezTo>
                    <a:pt x="47" y="7"/>
                    <a:pt x="42" y="12"/>
                    <a:pt x="42" y="12"/>
                  </a:cubicBezTo>
                  <a:cubicBezTo>
                    <a:pt x="40" y="14"/>
                    <a:pt x="39" y="15"/>
                    <a:pt x="37" y="17"/>
                  </a:cubicBezTo>
                  <a:cubicBezTo>
                    <a:pt x="34" y="20"/>
                    <a:pt x="31" y="23"/>
                    <a:pt x="27" y="26"/>
                  </a:cubicBezTo>
                  <a:cubicBezTo>
                    <a:pt x="21" y="32"/>
                    <a:pt x="15" y="38"/>
                    <a:pt x="9" y="45"/>
                  </a:cubicBezTo>
                  <a:cubicBezTo>
                    <a:pt x="8" y="44"/>
                    <a:pt x="8" y="43"/>
                    <a:pt x="7" y="43"/>
                  </a:cubicBezTo>
                  <a:close/>
                  <a:moveTo>
                    <a:pt x="5" y="41"/>
                  </a:moveTo>
                  <a:cubicBezTo>
                    <a:pt x="8" y="38"/>
                    <a:pt x="11" y="35"/>
                    <a:pt x="14" y="32"/>
                  </a:cubicBezTo>
                  <a:cubicBezTo>
                    <a:pt x="14" y="32"/>
                    <a:pt x="15" y="31"/>
                    <a:pt x="15" y="31"/>
                  </a:cubicBezTo>
                  <a:cubicBezTo>
                    <a:pt x="18" y="28"/>
                    <a:pt x="21" y="25"/>
                    <a:pt x="24" y="23"/>
                  </a:cubicBezTo>
                  <a:cubicBezTo>
                    <a:pt x="26" y="20"/>
                    <a:pt x="29" y="19"/>
                    <a:pt x="32" y="17"/>
                  </a:cubicBezTo>
                  <a:cubicBezTo>
                    <a:pt x="28" y="20"/>
                    <a:pt x="25" y="23"/>
                    <a:pt x="22" y="26"/>
                  </a:cubicBezTo>
                  <a:cubicBezTo>
                    <a:pt x="17" y="32"/>
                    <a:pt x="10" y="36"/>
                    <a:pt x="6" y="42"/>
                  </a:cubicBezTo>
                  <a:cubicBezTo>
                    <a:pt x="6" y="42"/>
                    <a:pt x="5" y="41"/>
                    <a:pt x="5" y="41"/>
                  </a:cubicBezTo>
                  <a:close/>
                  <a:moveTo>
                    <a:pt x="12" y="18"/>
                  </a:moveTo>
                  <a:cubicBezTo>
                    <a:pt x="14" y="17"/>
                    <a:pt x="16" y="17"/>
                    <a:pt x="18" y="16"/>
                  </a:cubicBezTo>
                  <a:cubicBezTo>
                    <a:pt x="16" y="17"/>
                    <a:pt x="14" y="18"/>
                    <a:pt x="13" y="19"/>
                  </a:cubicBezTo>
                  <a:cubicBezTo>
                    <a:pt x="12" y="19"/>
                    <a:pt x="12" y="18"/>
                    <a:pt x="12" y="18"/>
                  </a:cubicBezTo>
                  <a:close/>
                  <a:moveTo>
                    <a:pt x="10" y="16"/>
                  </a:moveTo>
                  <a:cubicBezTo>
                    <a:pt x="13" y="15"/>
                    <a:pt x="15" y="14"/>
                    <a:pt x="18" y="12"/>
                  </a:cubicBezTo>
                  <a:cubicBezTo>
                    <a:pt x="15" y="14"/>
                    <a:pt x="13" y="15"/>
                    <a:pt x="11" y="17"/>
                  </a:cubicBezTo>
                  <a:cubicBezTo>
                    <a:pt x="10" y="17"/>
                    <a:pt x="10" y="17"/>
                    <a:pt x="10" y="16"/>
                  </a:cubicBezTo>
                  <a:close/>
                  <a:moveTo>
                    <a:pt x="7" y="13"/>
                  </a:moveTo>
                  <a:cubicBezTo>
                    <a:pt x="9" y="11"/>
                    <a:pt x="11" y="10"/>
                    <a:pt x="13" y="8"/>
                  </a:cubicBezTo>
                  <a:cubicBezTo>
                    <a:pt x="11" y="10"/>
                    <a:pt x="10" y="12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1" y="13"/>
                    <a:pt x="12" y="12"/>
                    <a:pt x="14" y="11"/>
                  </a:cubicBezTo>
                  <a:cubicBezTo>
                    <a:pt x="13" y="12"/>
                    <a:pt x="11" y="14"/>
                    <a:pt x="9" y="15"/>
                  </a:cubicBezTo>
                  <a:cubicBezTo>
                    <a:pt x="8" y="14"/>
                    <a:pt x="7" y="14"/>
                    <a:pt x="7" y="13"/>
                  </a:cubicBezTo>
                  <a:close/>
                  <a:moveTo>
                    <a:pt x="4" y="11"/>
                  </a:moveTo>
                  <a:cubicBezTo>
                    <a:pt x="6" y="9"/>
                    <a:pt x="8" y="8"/>
                    <a:pt x="10" y="7"/>
                  </a:cubicBezTo>
                  <a:cubicBezTo>
                    <a:pt x="10" y="7"/>
                    <a:pt x="10" y="7"/>
                    <a:pt x="9" y="8"/>
                  </a:cubicBezTo>
                  <a:cubicBezTo>
                    <a:pt x="8" y="9"/>
                    <a:pt x="7" y="10"/>
                    <a:pt x="6" y="12"/>
                  </a:cubicBezTo>
                  <a:cubicBezTo>
                    <a:pt x="5" y="11"/>
                    <a:pt x="5" y="11"/>
                    <a:pt x="4" y="11"/>
                  </a:cubicBezTo>
                  <a:close/>
                  <a:moveTo>
                    <a:pt x="4" y="10"/>
                  </a:moveTo>
                  <a:cubicBezTo>
                    <a:pt x="6" y="8"/>
                    <a:pt x="9" y="6"/>
                    <a:pt x="12" y="4"/>
                  </a:cubicBezTo>
                  <a:cubicBezTo>
                    <a:pt x="12" y="4"/>
                    <a:pt x="12" y="4"/>
                    <a:pt x="12" y="5"/>
                  </a:cubicBezTo>
                  <a:cubicBezTo>
                    <a:pt x="10" y="6"/>
                    <a:pt x="7" y="8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16" y="10"/>
                  </a:moveTo>
                  <a:cubicBezTo>
                    <a:pt x="14" y="10"/>
                    <a:pt x="12" y="11"/>
                    <a:pt x="11" y="12"/>
                  </a:cubicBezTo>
                  <a:cubicBezTo>
                    <a:pt x="10" y="12"/>
                    <a:pt x="10" y="11"/>
                    <a:pt x="11" y="11"/>
                  </a:cubicBezTo>
                  <a:cubicBezTo>
                    <a:pt x="12" y="10"/>
                    <a:pt x="13" y="9"/>
                    <a:pt x="14" y="8"/>
                  </a:cubicBezTo>
                  <a:cubicBezTo>
                    <a:pt x="15" y="7"/>
                    <a:pt x="14" y="7"/>
                    <a:pt x="14" y="7"/>
                  </a:cubicBezTo>
                  <a:cubicBezTo>
                    <a:pt x="11" y="8"/>
                    <a:pt x="9" y="10"/>
                    <a:pt x="7" y="12"/>
                  </a:cubicBezTo>
                  <a:cubicBezTo>
                    <a:pt x="9" y="10"/>
                    <a:pt x="11" y="7"/>
                    <a:pt x="13" y="5"/>
                  </a:cubicBezTo>
                  <a:cubicBezTo>
                    <a:pt x="15" y="7"/>
                    <a:pt x="16" y="9"/>
                    <a:pt x="18" y="11"/>
                  </a:cubicBezTo>
                  <a:cubicBezTo>
                    <a:pt x="15" y="13"/>
                    <a:pt x="13" y="14"/>
                    <a:pt x="10" y="15"/>
                  </a:cubicBezTo>
                  <a:cubicBezTo>
                    <a:pt x="12" y="15"/>
                    <a:pt x="15" y="12"/>
                    <a:pt x="16" y="10"/>
                  </a:cubicBezTo>
                  <a:cubicBezTo>
                    <a:pt x="16" y="10"/>
                    <a:pt x="16" y="9"/>
                    <a:pt x="16" y="10"/>
                  </a:cubicBezTo>
                  <a:close/>
                  <a:moveTo>
                    <a:pt x="19" y="15"/>
                  </a:moveTo>
                  <a:cubicBezTo>
                    <a:pt x="20" y="15"/>
                    <a:pt x="19" y="14"/>
                    <a:pt x="19" y="14"/>
                  </a:cubicBezTo>
                  <a:cubicBezTo>
                    <a:pt x="17" y="15"/>
                    <a:pt x="15" y="16"/>
                    <a:pt x="13" y="17"/>
                  </a:cubicBezTo>
                  <a:cubicBezTo>
                    <a:pt x="10" y="18"/>
                    <a:pt x="14" y="16"/>
                    <a:pt x="14" y="16"/>
                  </a:cubicBezTo>
                  <a:cubicBezTo>
                    <a:pt x="16" y="15"/>
                    <a:pt x="18" y="13"/>
                    <a:pt x="19" y="12"/>
                  </a:cubicBezTo>
                  <a:cubicBezTo>
                    <a:pt x="20" y="13"/>
                    <a:pt x="21" y="14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19" y="17"/>
                    <a:pt x="16" y="18"/>
                    <a:pt x="13" y="20"/>
                  </a:cubicBezTo>
                  <a:cubicBezTo>
                    <a:pt x="15" y="19"/>
                    <a:pt x="18" y="17"/>
                    <a:pt x="19" y="15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3" y="17"/>
                    <a:pt x="23" y="17"/>
                  </a:cubicBezTo>
                  <a:cubicBezTo>
                    <a:pt x="21" y="19"/>
                    <a:pt x="18" y="20"/>
                    <a:pt x="16" y="22"/>
                  </a:cubicBezTo>
                  <a:cubicBezTo>
                    <a:pt x="18" y="20"/>
                    <a:pt x="20" y="18"/>
                    <a:pt x="22" y="16"/>
                  </a:cubicBezTo>
                  <a:close/>
                  <a:moveTo>
                    <a:pt x="26" y="18"/>
                  </a:moveTo>
                  <a:cubicBezTo>
                    <a:pt x="31" y="13"/>
                    <a:pt x="36" y="8"/>
                    <a:pt x="42" y="3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7" y="9"/>
                    <a:pt x="32" y="14"/>
                    <a:pt x="26" y="18"/>
                  </a:cubicBezTo>
                  <a:cubicBezTo>
                    <a:pt x="26" y="19"/>
                    <a:pt x="25" y="19"/>
                    <a:pt x="25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3" y="21"/>
                    <a:pt x="22" y="22"/>
                    <a:pt x="21" y="22"/>
                  </a:cubicBezTo>
                  <a:cubicBezTo>
                    <a:pt x="20" y="23"/>
                    <a:pt x="18" y="24"/>
                    <a:pt x="18" y="24"/>
                  </a:cubicBezTo>
                  <a:cubicBezTo>
                    <a:pt x="19" y="22"/>
                    <a:pt x="22" y="20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9"/>
                    <a:pt x="25" y="19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lose/>
                  <a:moveTo>
                    <a:pt x="36" y="13"/>
                  </a:moveTo>
                  <a:cubicBezTo>
                    <a:pt x="33" y="15"/>
                    <a:pt x="29" y="17"/>
                    <a:pt x="26" y="20"/>
                  </a:cubicBezTo>
                  <a:cubicBezTo>
                    <a:pt x="24" y="22"/>
                    <a:pt x="21" y="24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1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4" y="22"/>
                    <a:pt x="26" y="20"/>
                    <a:pt x="28" y="18"/>
                  </a:cubicBezTo>
                  <a:cubicBezTo>
                    <a:pt x="29" y="17"/>
                    <a:pt x="31" y="16"/>
                    <a:pt x="32" y="15"/>
                  </a:cubicBezTo>
                  <a:cubicBezTo>
                    <a:pt x="36" y="12"/>
                    <a:pt x="39" y="8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5"/>
                  </a:cubicBezTo>
                  <a:cubicBezTo>
                    <a:pt x="41" y="7"/>
                    <a:pt x="38" y="10"/>
                    <a:pt x="36" y="13"/>
                  </a:cubicBezTo>
                  <a:close/>
                  <a:moveTo>
                    <a:pt x="42" y="8"/>
                  </a:moveTo>
                  <a:cubicBezTo>
                    <a:pt x="40" y="9"/>
                    <a:pt x="39" y="10"/>
                    <a:pt x="38" y="12"/>
                  </a:cubicBezTo>
                  <a:cubicBezTo>
                    <a:pt x="38" y="11"/>
                    <a:pt x="38" y="11"/>
                    <a:pt x="39" y="11"/>
                  </a:cubicBezTo>
                  <a:cubicBezTo>
                    <a:pt x="39" y="10"/>
                    <a:pt x="45" y="4"/>
                    <a:pt x="42" y="8"/>
                  </a:cubicBezTo>
                  <a:close/>
                  <a:moveTo>
                    <a:pt x="18" y="25"/>
                  </a:moveTo>
                  <a:cubicBezTo>
                    <a:pt x="18" y="25"/>
                    <a:pt x="19" y="25"/>
                    <a:pt x="19" y="25"/>
                  </a:cubicBezTo>
                  <a:cubicBezTo>
                    <a:pt x="19" y="25"/>
                    <a:pt x="19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lose/>
                  <a:moveTo>
                    <a:pt x="23" y="18"/>
                  </a:moveTo>
                  <a:cubicBezTo>
                    <a:pt x="21" y="20"/>
                    <a:pt x="19" y="22"/>
                    <a:pt x="17" y="24"/>
                  </a:cubicBezTo>
                  <a:cubicBezTo>
                    <a:pt x="17" y="24"/>
                    <a:pt x="16" y="23"/>
                    <a:pt x="16" y="23"/>
                  </a:cubicBezTo>
                  <a:cubicBezTo>
                    <a:pt x="18" y="21"/>
                    <a:pt x="21" y="20"/>
                    <a:pt x="23" y="18"/>
                  </a:cubicBezTo>
                  <a:close/>
                  <a:moveTo>
                    <a:pt x="14" y="40"/>
                  </a:moveTo>
                  <a:cubicBezTo>
                    <a:pt x="15" y="39"/>
                    <a:pt x="17" y="37"/>
                    <a:pt x="18" y="36"/>
                  </a:cubicBezTo>
                  <a:cubicBezTo>
                    <a:pt x="21" y="32"/>
                    <a:pt x="25" y="29"/>
                    <a:pt x="28" y="26"/>
                  </a:cubicBezTo>
                  <a:cubicBezTo>
                    <a:pt x="34" y="20"/>
                    <a:pt x="41" y="15"/>
                    <a:pt x="47" y="8"/>
                  </a:cubicBezTo>
                  <a:cubicBezTo>
                    <a:pt x="48" y="8"/>
                    <a:pt x="48" y="9"/>
                    <a:pt x="49" y="10"/>
                  </a:cubicBezTo>
                  <a:cubicBezTo>
                    <a:pt x="36" y="19"/>
                    <a:pt x="25" y="30"/>
                    <a:pt x="13" y="41"/>
                  </a:cubicBezTo>
                  <a:cubicBezTo>
                    <a:pt x="13" y="41"/>
                    <a:pt x="13" y="41"/>
                    <a:pt x="14" y="40"/>
                  </a:cubicBezTo>
                  <a:close/>
                  <a:moveTo>
                    <a:pt x="46" y="7"/>
                  </a:moveTo>
                  <a:cubicBezTo>
                    <a:pt x="43" y="9"/>
                    <a:pt x="41" y="12"/>
                    <a:pt x="38" y="14"/>
                  </a:cubicBezTo>
                  <a:cubicBezTo>
                    <a:pt x="34" y="18"/>
                    <a:pt x="30" y="20"/>
                    <a:pt x="26" y="24"/>
                  </a:cubicBezTo>
                  <a:cubicBezTo>
                    <a:pt x="23" y="27"/>
                    <a:pt x="21" y="30"/>
                    <a:pt x="18" y="32"/>
                  </a:cubicBezTo>
                  <a:cubicBezTo>
                    <a:pt x="14" y="35"/>
                    <a:pt x="10" y="38"/>
                    <a:pt x="7" y="42"/>
                  </a:cubicBezTo>
                  <a:cubicBezTo>
                    <a:pt x="9" y="40"/>
                    <a:pt x="12" y="36"/>
                    <a:pt x="14" y="34"/>
                  </a:cubicBezTo>
                  <a:cubicBezTo>
                    <a:pt x="18" y="31"/>
                    <a:pt x="21" y="28"/>
                    <a:pt x="24" y="24"/>
                  </a:cubicBezTo>
                  <a:cubicBezTo>
                    <a:pt x="31" y="18"/>
                    <a:pt x="38" y="13"/>
                    <a:pt x="44" y="6"/>
                  </a:cubicBezTo>
                  <a:cubicBezTo>
                    <a:pt x="45" y="6"/>
                    <a:pt x="46" y="7"/>
                    <a:pt x="46" y="7"/>
                  </a:cubicBezTo>
                  <a:close/>
                  <a:moveTo>
                    <a:pt x="13" y="20"/>
                  </a:moveTo>
                  <a:cubicBezTo>
                    <a:pt x="15" y="19"/>
                    <a:pt x="17" y="18"/>
                    <a:pt x="19" y="17"/>
                  </a:cubicBezTo>
                  <a:cubicBezTo>
                    <a:pt x="22" y="16"/>
                    <a:pt x="19" y="18"/>
                    <a:pt x="18" y="19"/>
                  </a:cubicBezTo>
                  <a:cubicBezTo>
                    <a:pt x="17" y="20"/>
                    <a:pt x="16" y="21"/>
                    <a:pt x="15" y="22"/>
                  </a:cubicBezTo>
                  <a:cubicBezTo>
                    <a:pt x="14" y="21"/>
                    <a:pt x="14" y="21"/>
                    <a:pt x="13" y="20"/>
                  </a:cubicBezTo>
                  <a:close/>
                  <a:moveTo>
                    <a:pt x="11" y="46"/>
                  </a:moveTo>
                  <a:cubicBezTo>
                    <a:pt x="11" y="46"/>
                    <a:pt x="10" y="45"/>
                    <a:pt x="10" y="45"/>
                  </a:cubicBezTo>
                  <a:cubicBezTo>
                    <a:pt x="10" y="45"/>
                    <a:pt x="10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21" y="34"/>
                    <a:pt x="31" y="25"/>
                    <a:pt x="42" y="16"/>
                  </a:cubicBezTo>
                  <a:cubicBezTo>
                    <a:pt x="44" y="15"/>
                    <a:pt x="45" y="13"/>
                    <a:pt x="47" y="12"/>
                  </a:cubicBezTo>
                  <a:cubicBezTo>
                    <a:pt x="45" y="14"/>
                    <a:pt x="42" y="16"/>
                    <a:pt x="39" y="18"/>
                  </a:cubicBezTo>
                  <a:cubicBezTo>
                    <a:pt x="35" y="22"/>
                    <a:pt x="30" y="27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1" y="37"/>
                    <a:pt x="16" y="41"/>
                    <a:pt x="11" y="46"/>
                  </a:cubicBezTo>
                  <a:close/>
                  <a:moveTo>
                    <a:pt x="41" y="46"/>
                  </a:moveTo>
                  <a:cubicBezTo>
                    <a:pt x="41" y="46"/>
                    <a:pt x="40" y="46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3" y="44"/>
                    <a:pt x="45" y="42"/>
                    <a:pt x="48" y="40"/>
                  </a:cubicBezTo>
                  <a:cubicBezTo>
                    <a:pt x="46" y="42"/>
                    <a:pt x="43" y="44"/>
                    <a:pt x="4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143"/>
            <p:cNvSpPr>
              <a:spLocks noEditPoints="1"/>
            </p:cNvSpPr>
            <p:nvPr/>
          </p:nvSpPr>
          <p:spPr bwMode="auto">
            <a:xfrm>
              <a:off x="10655300" y="5905500"/>
              <a:ext cx="201613" cy="188913"/>
            </a:xfrm>
            <a:custGeom>
              <a:avLst/>
              <a:gdLst>
                <a:gd name="T0" fmla="*/ 43 w 54"/>
                <a:gd name="T1" fmla="*/ 1 h 50"/>
                <a:gd name="T2" fmla="*/ 14 w 54"/>
                <a:gd name="T3" fmla="*/ 1 h 50"/>
                <a:gd name="T4" fmla="*/ 12 w 54"/>
                <a:gd name="T5" fmla="*/ 1 h 50"/>
                <a:gd name="T6" fmla="*/ 16 w 54"/>
                <a:gd name="T7" fmla="*/ 27 h 50"/>
                <a:gd name="T8" fmla="*/ 12 w 54"/>
                <a:gd name="T9" fmla="*/ 50 h 50"/>
                <a:gd name="T10" fmla="*/ 41 w 54"/>
                <a:gd name="T11" fmla="*/ 50 h 50"/>
                <a:gd name="T12" fmla="*/ 53 w 54"/>
                <a:gd name="T13" fmla="*/ 39 h 50"/>
                <a:gd name="T14" fmla="*/ 54 w 54"/>
                <a:gd name="T15" fmla="*/ 12 h 50"/>
                <a:gd name="T16" fmla="*/ 39 w 54"/>
                <a:gd name="T17" fmla="*/ 45 h 50"/>
                <a:gd name="T18" fmla="*/ 37 w 54"/>
                <a:gd name="T19" fmla="*/ 42 h 50"/>
                <a:gd name="T20" fmla="*/ 35 w 54"/>
                <a:gd name="T21" fmla="*/ 40 h 50"/>
                <a:gd name="T22" fmla="*/ 33 w 54"/>
                <a:gd name="T23" fmla="*/ 38 h 50"/>
                <a:gd name="T24" fmla="*/ 33 w 54"/>
                <a:gd name="T25" fmla="*/ 38 h 50"/>
                <a:gd name="T26" fmla="*/ 32 w 54"/>
                <a:gd name="T27" fmla="*/ 37 h 50"/>
                <a:gd name="T28" fmla="*/ 36 w 54"/>
                <a:gd name="T29" fmla="*/ 27 h 50"/>
                <a:gd name="T30" fmla="*/ 44 w 54"/>
                <a:gd name="T31" fmla="*/ 42 h 50"/>
                <a:gd name="T32" fmla="*/ 41 w 54"/>
                <a:gd name="T33" fmla="*/ 42 h 50"/>
                <a:gd name="T34" fmla="*/ 43 w 54"/>
                <a:gd name="T35" fmla="*/ 34 h 50"/>
                <a:gd name="T36" fmla="*/ 42 w 54"/>
                <a:gd name="T37" fmla="*/ 31 h 50"/>
                <a:gd name="T38" fmla="*/ 44 w 54"/>
                <a:gd name="T39" fmla="*/ 42 h 50"/>
                <a:gd name="T40" fmla="*/ 39 w 54"/>
                <a:gd name="T41" fmla="*/ 28 h 50"/>
                <a:gd name="T42" fmla="*/ 37 w 54"/>
                <a:gd name="T43" fmla="*/ 26 h 50"/>
                <a:gd name="T44" fmla="*/ 37 w 54"/>
                <a:gd name="T45" fmla="*/ 25 h 50"/>
                <a:gd name="T46" fmla="*/ 36 w 54"/>
                <a:gd name="T47" fmla="*/ 24 h 50"/>
                <a:gd name="T48" fmla="*/ 37 w 54"/>
                <a:gd name="T49" fmla="*/ 18 h 50"/>
                <a:gd name="T50" fmla="*/ 28 w 54"/>
                <a:gd name="T51" fmla="*/ 27 h 50"/>
                <a:gd name="T52" fmla="*/ 15 w 54"/>
                <a:gd name="T53" fmla="*/ 33 h 50"/>
                <a:gd name="T54" fmla="*/ 23 w 54"/>
                <a:gd name="T55" fmla="*/ 27 h 50"/>
                <a:gd name="T56" fmla="*/ 19 w 54"/>
                <a:gd name="T57" fmla="*/ 16 h 50"/>
                <a:gd name="T58" fmla="*/ 18 w 54"/>
                <a:gd name="T59" fmla="*/ 13 h 50"/>
                <a:gd name="T60" fmla="*/ 14 w 54"/>
                <a:gd name="T61" fmla="*/ 9 h 50"/>
                <a:gd name="T62" fmla="*/ 10 w 54"/>
                <a:gd name="T63" fmla="*/ 16 h 50"/>
                <a:gd name="T64" fmla="*/ 10 w 54"/>
                <a:gd name="T65" fmla="*/ 8 h 50"/>
                <a:gd name="T66" fmla="*/ 12 w 54"/>
                <a:gd name="T67" fmla="*/ 4 h 50"/>
                <a:gd name="T68" fmla="*/ 16 w 54"/>
                <a:gd name="T69" fmla="*/ 10 h 50"/>
                <a:gd name="T70" fmla="*/ 15 w 54"/>
                <a:gd name="T71" fmla="*/ 8 h 50"/>
                <a:gd name="T72" fmla="*/ 11 w 54"/>
                <a:gd name="T73" fmla="*/ 16 h 50"/>
                <a:gd name="T74" fmla="*/ 20 w 54"/>
                <a:gd name="T75" fmla="*/ 15 h 50"/>
                <a:gd name="T76" fmla="*/ 22 w 54"/>
                <a:gd name="T77" fmla="*/ 16 h 50"/>
                <a:gd name="T78" fmla="*/ 23 w 54"/>
                <a:gd name="T79" fmla="*/ 17 h 50"/>
                <a:gd name="T80" fmla="*/ 23 w 54"/>
                <a:gd name="T81" fmla="*/ 17 h 50"/>
                <a:gd name="T82" fmla="*/ 43 w 54"/>
                <a:gd name="T83" fmla="*/ 5 h 50"/>
                <a:gd name="T84" fmla="*/ 22 w 54"/>
                <a:gd name="T85" fmla="*/ 23 h 50"/>
                <a:gd name="T86" fmla="*/ 27 w 54"/>
                <a:gd name="T87" fmla="*/ 19 h 50"/>
                <a:gd name="T88" fmla="*/ 20 w 54"/>
                <a:gd name="T89" fmla="*/ 27 h 50"/>
                <a:gd name="T90" fmla="*/ 28 w 54"/>
                <a:gd name="T91" fmla="*/ 19 h 50"/>
                <a:gd name="T92" fmla="*/ 45 w 54"/>
                <a:gd name="T93" fmla="*/ 6 h 50"/>
                <a:gd name="T94" fmla="*/ 39 w 54"/>
                <a:gd name="T95" fmla="*/ 11 h 50"/>
                <a:gd name="T96" fmla="*/ 19 w 54"/>
                <a:gd name="T97" fmla="*/ 26 h 50"/>
                <a:gd name="T98" fmla="*/ 18 w 54"/>
                <a:gd name="T99" fmla="*/ 25 h 50"/>
                <a:gd name="T100" fmla="*/ 19 w 54"/>
                <a:gd name="T101" fmla="*/ 36 h 50"/>
                <a:gd name="T102" fmla="*/ 14 w 54"/>
                <a:gd name="T103" fmla="*/ 42 h 50"/>
                <a:gd name="T104" fmla="*/ 27 w 54"/>
                <a:gd name="T105" fmla="*/ 25 h 50"/>
                <a:gd name="T106" fmla="*/ 25 w 54"/>
                <a:gd name="T107" fmla="*/ 25 h 50"/>
                <a:gd name="T108" fmla="*/ 20 w 54"/>
                <a:gd name="T109" fmla="*/ 18 h 50"/>
                <a:gd name="T110" fmla="*/ 12 w 54"/>
                <a:gd name="T111" fmla="*/ 47 h 50"/>
                <a:gd name="T112" fmla="*/ 43 w 54"/>
                <a:gd name="T113" fmla="*/ 17 h 50"/>
                <a:gd name="T114" fmla="*/ 26 w 54"/>
                <a:gd name="T115" fmla="*/ 33 h 50"/>
                <a:gd name="T116" fmla="*/ 41 w 54"/>
                <a:gd name="T1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4" h="50">
                  <a:moveTo>
                    <a:pt x="53" y="10"/>
                  </a:moveTo>
                  <a:cubicBezTo>
                    <a:pt x="50" y="7"/>
                    <a:pt x="47" y="4"/>
                    <a:pt x="44" y="1"/>
                  </a:cubicBezTo>
                  <a:cubicBezTo>
                    <a:pt x="44" y="1"/>
                    <a:pt x="44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0"/>
                    <a:pt x="43" y="1"/>
                    <a:pt x="42" y="1"/>
                  </a:cubicBezTo>
                  <a:cubicBezTo>
                    <a:pt x="36" y="5"/>
                    <a:pt x="31" y="11"/>
                    <a:pt x="26" y="16"/>
                  </a:cubicBezTo>
                  <a:cubicBezTo>
                    <a:pt x="22" y="11"/>
                    <a:pt x="18" y="6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8" y="4"/>
                    <a:pt x="5" y="7"/>
                    <a:pt x="1" y="9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0" y="10"/>
                    <a:pt x="1" y="11"/>
                    <a:pt x="1" y="11"/>
                  </a:cubicBezTo>
                  <a:cubicBezTo>
                    <a:pt x="6" y="16"/>
                    <a:pt x="11" y="22"/>
                    <a:pt x="16" y="27"/>
                  </a:cubicBezTo>
                  <a:cubicBezTo>
                    <a:pt x="12" y="32"/>
                    <a:pt x="6" y="35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3" y="42"/>
                  </a:cubicBezTo>
                  <a:cubicBezTo>
                    <a:pt x="5" y="45"/>
                    <a:pt x="8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3" y="50"/>
                    <a:pt x="13" y="50"/>
                  </a:cubicBezTo>
                  <a:cubicBezTo>
                    <a:pt x="18" y="45"/>
                    <a:pt x="23" y="41"/>
                    <a:pt x="28" y="36"/>
                  </a:cubicBezTo>
                  <a:cubicBezTo>
                    <a:pt x="32" y="40"/>
                    <a:pt x="36" y="46"/>
                    <a:pt x="41" y="5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3" y="50"/>
                  </a:cubicBezTo>
                  <a:cubicBezTo>
                    <a:pt x="46" y="47"/>
                    <a:pt x="50" y="44"/>
                    <a:pt x="53" y="40"/>
                  </a:cubicBezTo>
                  <a:cubicBezTo>
                    <a:pt x="53" y="40"/>
                    <a:pt x="53" y="39"/>
                    <a:pt x="53" y="39"/>
                  </a:cubicBezTo>
                  <a:cubicBezTo>
                    <a:pt x="53" y="39"/>
                    <a:pt x="53" y="39"/>
                    <a:pt x="52" y="38"/>
                  </a:cubicBezTo>
                  <a:cubicBezTo>
                    <a:pt x="48" y="34"/>
                    <a:pt x="44" y="29"/>
                    <a:pt x="39" y="24"/>
                  </a:cubicBezTo>
                  <a:cubicBezTo>
                    <a:pt x="44" y="20"/>
                    <a:pt x="48" y="16"/>
                    <a:pt x="53" y="13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1"/>
                    <a:pt x="54" y="11"/>
                    <a:pt x="53" y="10"/>
                  </a:cubicBezTo>
                  <a:close/>
                  <a:moveTo>
                    <a:pt x="40" y="46"/>
                  </a:move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39" y="45"/>
                  </a:cubicBezTo>
                  <a:cubicBezTo>
                    <a:pt x="40" y="44"/>
                    <a:pt x="41" y="43"/>
                    <a:pt x="42" y="42"/>
                  </a:cubicBezTo>
                  <a:cubicBezTo>
                    <a:pt x="43" y="41"/>
                    <a:pt x="45" y="40"/>
                    <a:pt x="46" y="39"/>
                  </a:cubicBezTo>
                  <a:cubicBezTo>
                    <a:pt x="44" y="41"/>
                    <a:pt x="42" y="43"/>
                    <a:pt x="40" y="46"/>
                  </a:cubicBezTo>
                  <a:close/>
                  <a:moveTo>
                    <a:pt x="37" y="42"/>
                  </a:moveTo>
                  <a:cubicBezTo>
                    <a:pt x="39" y="40"/>
                    <a:pt x="42" y="38"/>
                    <a:pt x="44" y="37"/>
                  </a:cubicBezTo>
                  <a:cubicBezTo>
                    <a:pt x="42" y="39"/>
                    <a:pt x="40" y="41"/>
                    <a:pt x="39" y="44"/>
                  </a:cubicBezTo>
                  <a:cubicBezTo>
                    <a:pt x="38" y="43"/>
                    <a:pt x="38" y="43"/>
                    <a:pt x="37" y="42"/>
                  </a:cubicBezTo>
                  <a:close/>
                  <a:moveTo>
                    <a:pt x="35" y="40"/>
                  </a:moveTo>
                  <a:cubicBezTo>
                    <a:pt x="37" y="39"/>
                    <a:pt x="40" y="37"/>
                    <a:pt x="41" y="35"/>
                  </a:cubicBezTo>
                  <a:cubicBezTo>
                    <a:pt x="40" y="37"/>
                    <a:pt x="38" y="39"/>
                    <a:pt x="36" y="41"/>
                  </a:cubicBezTo>
                  <a:cubicBezTo>
                    <a:pt x="36" y="41"/>
                    <a:pt x="36" y="41"/>
                    <a:pt x="35" y="40"/>
                  </a:cubicBezTo>
                  <a:close/>
                  <a:moveTo>
                    <a:pt x="33" y="38"/>
                  </a:moveTo>
                  <a:cubicBezTo>
                    <a:pt x="36" y="36"/>
                    <a:pt x="38" y="34"/>
                    <a:pt x="40" y="32"/>
                  </a:cubicBezTo>
                  <a:cubicBezTo>
                    <a:pt x="40" y="32"/>
                    <a:pt x="38" y="35"/>
                    <a:pt x="38" y="35"/>
                  </a:cubicBezTo>
                  <a:cubicBezTo>
                    <a:pt x="37" y="36"/>
                    <a:pt x="36" y="38"/>
                    <a:pt x="35" y="40"/>
                  </a:cubicBezTo>
                  <a:cubicBezTo>
                    <a:pt x="34" y="39"/>
                    <a:pt x="34" y="38"/>
                    <a:pt x="33" y="38"/>
                  </a:cubicBezTo>
                  <a:close/>
                  <a:moveTo>
                    <a:pt x="31" y="35"/>
                  </a:moveTo>
                  <a:cubicBezTo>
                    <a:pt x="33" y="33"/>
                    <a:pt x="35" y="32"/>
                    <a:pt x="38" y="30"/>
                  </a:cubicBezTo>
                  <a:cubicBezTo>
                    <a:pt x="37" y="30"/>
                    <a:pt x="36" y="33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ubicBezTo>
                    <a:pt x="32" y="36"/>
                    <a:pt x="31" y="35"/>
                    <a:pt x="31" y="35"/>
                  </a:cubicBezTo>
                  <a:close/>
                  <a:moveTo>
                    <a:pt x="29" y="33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1" y="31"/>
                    <a:pt x="34" y="29"/>
                    <a:pt x="36" y="27"/>
                  </a:cubicBezTo>
                  <a:cubicBezTo>
                    <a:pt x="35" y="28"/>
                    <a:pt x="34" y="30"/>
                    <a:pt x="33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3"/>
                    <a:pt x="29" y="33"/>
                  </a:cubicBezTo>
                  <a:close/>
                  <a:moveTo>
                    <a:pt x="44" y="42"/>
                  </a:moveTo>
                  <a:cubicBezTo>
                    <a:pt x="45" y="41"/>
                    <a:pt x="47" y="40"/>
                    <a:pt x="48" y="38"/>
                  </a:cubicBezTo>
                  <a:cubicBezTo>
                    <a:pt x="48" y="38"/>
                    <a:pt x="48" y="38"/>
                    <a:pt x="47" y="38"/>
                  </a:cubicBezTo>
                  <a:cubicBezTo>
                    <a:pt x="45" y="38"/>
                    <a:pt x="43" y="40"/>
                    <a:pt x="42" y="41"/>
                  </a:cubicBezTo>
                  <a:cubicBezTo>
                    <a:pt x="41" y="42"/>
                    <a:pt x="39" y="45"/>
                    <a:pt x="41" y="42"/>
                  </a:cubicBezTo>
                  <a:cubicBezTo>
                    <a:pt x="42" y="40"/>
                    <a:pt x="44" y="38"/>
                    <a:pt x="45" y="36"/>
                  </a:cubicBezTo>
                  <a:cubicBezTo>
                    <a:pt x="46" y="36"/>
                    <a:pt x="45" y="35"/>
                    <a:pt x="45" y="35"/>
                  </a:cubicBezTo>
                  <a:cubicBezTo>
                    <a:pt x="42" y="37"/>
                    <a:pt x="39" y="39"/>
                    <a:pt x="37" y="42"/>
                  </a:cubicBezTo>
                  <a:cubicBezTo>
                    <a:pt x="38" y="40"/>
                    <a:pt x="42" y="36"/>
                    <a:pt x="43" y="34"/>
                  </a:cubicBezTo>
                  <a:cubicBezTo>
                    <a:pt x="44" y="33"/>
                    <a:pt x="43" y="33"/>
                    <a:pt x="43" y="33"/>
                  </a:cubicBezTo>
                  <a:cubicBezTo>
                    <a:pt x="41" y="34"/>
                    <a:pt x="39" y="36"/>
                    <a:pt x="37" y="38"/>
                  </a:cubicBezTo>
                  <a:cubicBezTo>
                    <a:pt x="34" y="41"/>
                    <a:pt x="38" y="37"/>
                    <a:pt x="38" y="36"/>
                  </a:cubicBezTo>
                  <a:cubicBezTo>
                    <a:pt x="39" y="35"/>
                    <a:pt x="41" y="33"/>
                    <a:pt x="42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4" y="34"/>
                    <a:pt x="47" y="37"/>
                    <a:pt x="49" y="39"/>
                  </a:cubicBezTo>
                  <a:cubicBezTo>
                    <a:pt x="47" y="40"/>
                    <a:pt x="46" y="42"/>
                    <a:pt x="44" y="43"/>
                  </a:cubicBezTo>
                  <a:cubicBezTo>
                    <a:pt x="39" y="47"/>
                    <a:pt x="43" y="43"/>
                    <a:pt x="44" y="42"/>
                  </a:cubicBezTo>
                  <a:close/>
                  <a:moveTo>
                    <a:pt x="41" y="31"/>
                  </a:moveTo>
                  <a:cubicBezTo>
                    <a:pt x="39" y="32"/>
                    <a:pt x="38" y="33"/>
                    <a:pt x="36" y="34"/>
                  </a:cubicBezTo>
                  <a:cubicBezTo>
                    <a:pt x="35" y="36"/>
                    <a:pt x="31" y="39"/>
                    <a:pt x="34" y="35"/>
                  </a:cubicBezTo>
                  <a:cubicBezTo>
                    <a:pt x="36" y="33"/>
                    <a:pt x="38" y="31"/>
                    <a:pt x="39" y="28"/>
                  </a:cubicBezTo>
                  <a:cubicBezTo>
                    <a:pt x="39" y="28"/>
                    <a:pt x="38" y="28"/>
                    <a:pt x="38" y="28"/>
                  </a:cubicBezTo>
                  <a:cubicBezTo>
                    <a:pt x="36" y="30"/>
                    <a:pt x="34" y="32"/>
                    <a:pt x="32" y="33"/>
                  </a:cubicBezTo>
                  <a:cubicBezTo>
                    <a:pt x="29" y="35"/>
                    <a:pt x="31" y="33"/>
                    <a:pt x="32" y="32"/>
                  </a:cubicBezTo>
                  <a:cubicBezTo>
                    <a:pt x="34" y="30"/>
                    <a:pt x="36" y="29"/>
                    <a:pt x="37" y="26"/>
                  </a:cubicBezTo>
                  <a:cubicBezTo>
                    <a:pt x="39" y="28"/>
                    <a:pt x="40" y="29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lose/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4" y="28"/>
                    <a:pt x="31" y="30"/>
                    <a:pt x="29" y="32"/>
                  </a:cubicBezTo>
                  <a:cubicBezTo>
                    <a:pt x="29" y="32"/>
                    <a:pt x="29" y="31"/>
                    <a:pt x="29" y="31"/>
                  </a:cubicBezTo>
                  <a:cubicBezTo>
                    <a:pt x="31" y="29"/>
                    <a:pt x="32" y="28"/>
                    <a:pt x="34" y="26"/>
                  </a:cubicBezTo>
                  <a:cubicBezTo>
                    <a:pt x="34" y="25"/>
                    <a:pt x="35" y="25"/>
                    <a:pt x="36" y="24"/>
                  </a:cubicBezTo>
                  <a:cubicBezTo>
                    <a:pt x="36" y="25"/>
                    <a:pt x="36" y="25"/>
                    <a:pt x="37" y="25"/>
                  </a:cubicBezTo>
                  <a:close/>
                  <a:moveTo>
                    <a:pt x="8" y="44"/>
                  </a:moveTo>
                  <a:cubicBezTo>
                    <a:pt x="13" y="38"/>
                    <a:pt x="20" y="33"/>
                    <a:pt x="26" y="27"/>
                  </a:cubicBezTo>
                  <a:cubicBezTo>
                    <a:pt x="29" y="24"/>
                    <a:pt x="33" y="21"/>
                    <a:pt x="37" y="18"/>
                  </a:cubicBezTo>
                  <a:cubicBezTo>
                    <a:pt x="40" y="16"/>
                    <a:pt x="42" y="13"/>
                    <a:pt x="45" y="10"/>
                  </a:cubicBezTo>
                  <a:cubicBezTo>
                    <a:pt x="48" y="8"/>
                    <a:pt x="43" y="12"/>
                    <a:pt x="43" y="13"/>
                  </a:cubicBezTo>
                  <a:cubicBezTo>
                    <a:pt x="41" y="14"/>
                    <a:pt x="40" y="16"/>
                    <a:pt x="38" y="18"/>
                  </a:cubicBezTo>
                  <a:cubicBezTo>
                    <a:pt x="35" y="21"/>
                    <a:pt x="31" y="24"/>
                    <a:pt x="28" y="27"/>
                  </a:cubicBezTo>
                  <a:cubicBezTo>
                    <a:pt x="22" y="33"/>
                    <a:pt x="15" y="39"/>
                    <a:pt x="10" y="45"/>
                  </a:cubicBezTo>
                  <a:cubicBezTo>
                    <a:pt x="9" y="45"/>
                    <a:pt x="8" y="44"/>
                    <a:pt x="8" y="44"/>
                  </a:cubicBezTo>
                  <a:close/>
                  <a:moveTo>
                    <a:pt x="6" y="42"/>
                  </a:moveTo>
                  <a:cubicBezTo>
                    <a:pt x="9" y="39"/>
                    <a:pt x="12" y="36"/>
                    <a:pt x="15" y="33"/>
                  </a:cubicBezTo>
                  <a:cubicBezTo>
                    <a:pt x="15" y="32"/>
                    <a:pt x="16" y="32"/>
                    <a:pt x="16" y="31"/>
                  </a:cubicBezTo>
                  <a:cubicBezTo>
                    <a:pt x="19" y="29"/>
                    <a:pt x="22" y="26"/>
                    <a:pt x="25" y="23"/>
                  </a:cubicBezTo>
                  <a:cubicBezTo>
                    <a:pt x="27" y="21"/>
                    <a:pt x="30" y="19"/>
                    <a:pt x="33" y="18"/>
                  </a:cubicBezTo>
                  <a:cubicBezTo>
                    <a:pt x="29" y="21"/>
                    <a:pt x="26" y="24"/>
                    <a:pt x="23" y="27"/>
                  </a:cubicBezTo>
                  <a:cubicBezTo>
                    <a:pt x="18" y="33"/>
                    <a:pt x="11" y="36"/>
                    <a:pt x="7" y="43"/>
                  </a:cubicBezTo>
                  <a:cubicBezTo>
                    <a:pt x="7" y="43"/>
                    <a:pt x="6" y="42"/>
                    <a:pt x="6" y="42"/>
                  </a:cubicBezTo>
                  <a:close/>
                  <a:moveTo>
                    <a:pt x="12" y="19"/>
                  </a:moveTo>
                  <a:cubicBezTo>
                    <a:pt x="15" y="18"/>
                    <a:pt x="17" y="17"/>
                    <a:pt x="19" y="16"/>
                  </a:cubicBezTo>
                  <a:cubicBezTo>
                    <a:pt x="17" y="17"/>
                    <a:pt x="15" y="18"/>
                    <a:pt x="13" y="20"/>
                  </a:cubicBezTo>
                  <a:cubicBezTo>
                    <a:pt x="13" y="20"/>
                    <a:pt x="13" y="19"/>
                    <a:pt x="12" y="19"/>
                  </a:cubicBezTo>
                  <a:close/>
                  <a:moveTo>
                    <a:pt x="11" y="17"/>
                  </a:moveTo>
                  <a:cubicBezTo>
                    <a:pt x="14" y="16"/>
                    <a:pt x="16" y="15"/>
                    <a:pt x="18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1" y="18"/>
                    <a:pt x="11" y="17"/>
                    <a:pt x="11" y="17"/>
                  </a:cubicBezTo>
                  <a:close/>
                  <a:moveTo>
                    <a:pt x="7" y="13"/>
                  </a:moveTo>
                  <a:cubicBezTo>
                    <a:pt x="10" y="12"/>
                    <a:pt x="12" y="11"/>
                    <a:pt x="14" y="9"/>
                  </a:cubicBezTo>
                  <a:cubicBezTo>
                    <a:pt x="12" y="11"/>
                    <a:pt x="10" y="12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2" y="14"/>
                    <a:pt x="13" y="13"/>
                    <a:pt x="15" y="12"/>
                  </a:cubicBezTo>
                  <a:cubicBezTo>
                    <a:pt x="13" y="13"/>
                    <a:pt x="12" y="14"/>
                    <a:pt x="10" y="16"/>
                  </a:cubicBezTo>
                  <a:cubicBezTo>
                    <a:pt x="9" y="15"/>
                    <a:pt x="8" y="14"/>
                    <a:pt x="7" y="13"/>
                  </a:cubicBezTo>
                  <a:close/>
                  <a:moveTo>
                    <a:pt x="5" y="11"/>
                  </a:move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10"/>
                    <a:pt x="8" y="11"/>
                    <a:pt x="7" y="13"/>
                  </a:cubicBezTo>
                  <a:cubicBezTo>
                    <a:pt x="6" y="12"/>
                    <a:pt x="6" y="12"/>
                    <a:pt x="5" y="11"/>
                  </a:cubicBezTo>
                  <a:close/>
                  <a:moveTo>
                    <a:pt x="4" y="10"/>
                  </a:moveTo>
                  <a:cubicBezTo>
                    <a:pt x="7" y="9"/>
                    <a:pt x="10" y="6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1"/>
                    <a:pt x="5" y="10"/>
                    <a:pt x="4" y="10"/>
                  </a:cubicBezTo>
                  <a:close/>
                  <a:moveTo>
                    <a:pt x="16" y="10"/>
                  </a:moveTo>
                  <a:cubicBezTo>
                    <a:pt x="15" y="11"/>
                    <a:pt x="13" y="12"/>
                    <a:pt x="11" y="13"/>
                  </a:cubicBezTo>
                  <a:cubicBezTo>
                    <a:pt x="11" y="12"/>
                    <a:pt x="11" y="12"/>
                    <a:pt x="12" y="11"/>
                  </a:cubicBezTo>
                  <a:cubicBezTo>
                    <a:pt x="13" y="10"/>
                    <a:pt x="14" y="9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2" y="9"/>
                    <a:pt x="10" y="11"/>
                    <a:pt x="7" y="13"/>
                  </a:cubicBezTo>
                  <a:cubicBezTo>
                    <a:pt x="10" y="11"/>
                    <a:pt x="12" y="8"/>
                    <a:pt x="14" y="6"/>
                  </a:cubicBezTo>
                  <a:cubicBezTo>
                    <a:pt x="16" y="8"/>
                    <a:pt x="17" y="10"/>
                    <a:pt x="19" y="12"/>
                  </a:cubicBezTo>
                  <a:cubicBezTo>
                    <a:pt x="16" y="13"/>
                    <a:pt x="14" y="15"/>
                    <a:pt x="11" y="16"/>
                  </a:cubicBezTo>
                  <a:cubicBezTo>
                    <a:pt x="13" y="16"/>
                    <a:pt x="16" y="12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lose/>
                  <a:moveTo>
                    <a:pt x="20" y="16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18" y="16"/>
                    <a:pt x="16" y="17"/>
                    <a:pt x="14" y="18"/>
                  </a:cubicBezTo>
                  <a:cubicBezTo>
                    <a:pt x="11" y="19"/>
                    <a:pt x="15" y="17"/>
                    <a:pt x="15" y="16"/>
                  </a:cubicBezTo>
                  <a:cubicBezTo>
                    <a:pt x="17" y="15"/>
                    <a:pt x="18" y="14"/>
                    <a:pt x="19" y="13"/>
                  </a:cubicBezTo>
                  <a:cubicBezTo>
                    <a:pt x="20" y="14"/>
                    <a:pt x="21" y="15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9" y="18"/>
                    <a:pt x="17" y="19"/>
                    <a:pt x="14" y="20"/>
                  </a:cubicBezTo>
                  <a:cubicBezTo>
                    <a:pt x="16" y="19"/>
                    <a:pt x="19" y="17"/>
                    <a:pt x="20" y="16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6"/>
                  </a:cubicBezTo>
                  <a:cubicBezTo>
                    <a:pt x="23" y="17"/>
                    <a:pt x="24" y="17"/>
                    <a:pt x="24" y="18"/>
                  </a:cubicBezTo>
                  <a:cubicBezTo>
                    <a:pt x="22" y="19"/>
                    <a:pt x="19" y="21"/>
                    <a:pt x="17" y="22"/>
                  </a:cubicBezTo>
                  <a:cubicBezTo>
                    <a:pt x="19" y="20"/>
                    <a:pt x="21" y="19"/>
                    <a:pt x="23" y="17"/>
                  </a:cubicBezTo>
                  <a:close/>
                  <a:moveTo>
                    <a:pt x="27" y="19"/>
                  </a:moveTo>
                  <a:cubicBezTo>
                    <a:pt x="32" y="14"/>
                    <a:pt x="37" y="8"/>
                    <a:pt x="43" y="4"/>
                  </a:cubicBezTo>
                  <a:cubicBezTo>
                    <a:pt x="43" y="4"/>
                    <a:pt x="43" y="5"/>
                    <a:pt x="44" y="5"/>
                  </a:cubicBezTo>
                  <a:cubicBezTo>
                    <a:pt x="44" y="5"/>
                    <a:pt x="43" y="5"/>
                    <a:pt x="43" y="5"/>
                  </a:cubicBezTo>
                  <a:cubicBezTo>
                    <a:pt x="38" y="10"/>
                    <a:pt x="32" y="15"/>
                    <a:pt x="27" y="19"/>
                  </a:cubicBezTo>
                  <a:cubicBezTo>
                    <a:pt x="27" y="19"/>
                    <a:pt x="26" y="20"/>
                    <a:pt x="26" y="20"/>
                  </a:cubicBezTo>
                  <a:cubicBezTo>
                    <a:pt x="25" y="20"/>
                    <a:pt x="25" y="21"/>
                    <a:pt x="24" y="21"/>
                  </a:cubicBezTo>
                  <a:cubicBezTo>
                    <a:pt x="23" y="22"/>
                    <a:pt x="23" y="22"/>
                    <a:pt x="22" y="23"/>
                  </a:cubicBezTo>
                  <a:cubicBezTo>
                    <a:pt x="21" y="24"/>
                    <a:pt x="19" y="25"/>
                    <a:pt x="19" y="25"/>
                  </a:cubicBezTo>
                  <a:cubicBezTo>
                    <a:pt x="20" y="23"/>
                    <a:pt x="23" y="21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7" y="19"/>
                    <a:pt x="27" y="19"/>
                    <a:pt x="27" y="19"/>
                  </a:cubicBezTo>
                  <a:close/>
                  <a:moveTo>
                    <a:pt x="37" y="13"/>
                  </a:moveTo>
                  <a:cubicBezTo>
                    <a:pt x="34" y="16"/>
                    <a:pt x="30" y="18"/>
                    <a:pt x="27" y="21"/>
                  </a:cubicBezTo>
                  <a:cubicBezTo>
                    <a:pt x="24" y="23"/>
                    <a:pt x="22" y="25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1" y="25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2"/>
                    <a:pt x="26" y="21"/>
                    <a:pt x="28" y="19"/>
                  </a:cubicBezTo>
                  <a:cubicBezTo>
                    <a:pt x="30" y="18"/>
                    <a:pt x="32" y="17"/>
                    <a:pt x="33" y="16"/>
                  </a:cubicBezTo>
                  <a:cubicBezTo>
                    <a:pt x="37" y="13"/>
                    <a:pt x="40" y="9"/>
                    <a:pt x="44" y="6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6"/>
                    <a:pt x="45" y="6"/>
                    <a:pt x="45" y="6"/>
                  </a:cubicBezTo>
                  <a:cubicBezTo>
                    <a:pt x="42" y="8"/>
                    <a:pt x="39" y="11"/>
                    <a:pt x="37" y="13"/>
                  </a:cubicBezTo>
                  <a:close/>
                  <a:moveTo>
                    <a:pt x="43" y="8"/>
                  </a:moveTo>
                  <a:cubicBezTo>
                    <a:pt x="41" y="10"/>
                    <a:pt x="40" y="11"/>
                    <a:pt x="38" y="13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40" y="11"/>
                    <a:pt x="46" y="5"/>
                    <a:pt x="43" y="8"/>
                  </a:cubicBezTo>
                  <a:close/>
                  <a:moveTo>
                    <a:pt x="19" y="26"/>
                  </a:moveTo>
                  <a:cubicBezTo>
                    <a:pt x="19" y="26"/>
                    <a:pt x="19" y="26"/>
                    <a:pt x="20" y="26"/>
                  </a:cubicBezTo>
                  <a:cubicBezTo>
                    <a:pt x="20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24" y="19"/>
                  </a:moveTo>
                  <a:cubicBezTo>
                    <a:pt x="22" y="21"/>
                    <a:pt x="20" y="23"/>
                    <a:pt x="18" y="25"/>
                  </a:cubicBezTo>
                  <a:cubicBezTo>
                    <a:pt x="18" y="24"/>
                    <a:pt x="17" y="24"/>
                    <a:pt x="16" y="23"/>
                  </a:cubicBezTo>
                  <a:cubicBezTo>
                    <a:pt x="19" y="22"/>
                    <a:pt x="21" y="21"/>
                    <a:pt x="24" y="19"/>
                  </a:cubicBezTo>
                  <a:close/>
                  <a:moveTo>
                    <a:pt x="14" y="41"/>
                  </a:moveTo>
                  <a:cubicBezTo>
                    <a:pt x="16" y="39"/>
                    <a:pt x="17" y="38"/>
                    <a:pt x="19" y="36"/>
                  </a:cubicBezTo>
                  <a:cubicBezTo>
                    <a:pt x="22" y="33"/>
                    <a:pt x="25" y="30"/>
                    <a:pt x="29" y="27"/>
                  </a:cubicBezTo>
                  <a:cubicBezTo>
                    <a:pt x="35" y="21"/>
                    <a:pt x="42" y="15"/>
                    <a:pt x="48" y="9"/>
                  </a:cubicBezTo>
                  <a:cubicBezTo>
                    <a:pt x="48" y="9"/>
                    <a:pt x="49" y="10"/>
                    <a:pt x="50" y="11"/>
                  </a:cubicBezTo>
                  <a:cubicBezTo>
                    <a:pt x="37" y="20"/>
                    <a:pt x="26" y="31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lose/>
                  <a:moveTo>
                    <a:pt x="47" y="8"/>
                  </a:moveTo>
                  <a:cubicBezTo>
                    <a:pt x="44" y="10"/>
                    <a:pt x="42" y="13"/>
                    <a:pt x="39" y="15"/>
                  </a:cubicBezTo>
                  <a:cubicBezTo>
                    <a:pt x="35" y="19"/>
                    <a:pt x="31" y="21"/>
                    <a:pt x="27" y="25"/>
                  </a:cubicBezTo>
                  <a:cubicBezTo>
                    <a:pt x="24" y="27"/>
                    <a:pt x="22" y="31"/>
                    <a:pt x="19" y="33"/>
                  </a:cubicBezTo>
                  <a:cubicBezTo>
                    <a:pt x="15" y="36"/>
                    <a:pt x="11" y="39"/>
                    <a:pt x="8" y="43"/>
                  </a:cubicBezTo>
                  <a:cubicBezTo>
                    <a:pt x="9" y="41"/>
                    <a:pt x="12" y="37"/>
                    <a:pt x="15" y="35"/>
                  </a:cubicBezTo>
                  <a:cubicBezTo>
                    <a:pt x="19" y="32"/>
                    <a:pt x="22" y="29"/>
                    <a:pt x="25" y="25"/>
                  </a:cubicBezTo>
                  <a:cubicBezTo>
                    <a:pt x="31" y="18"/>
                    <a:pt x="39" y="13"/>
                    <a:pt x="45" y="7"/>
                  </a:cubicBezTo>
                  <a:cubicBezTo>
                    <a:pt x="46" y="7"/>
                    <a:pt x="46" y="8"/>
                    <a:pt x="47" y="8"/>
                  </a:cubicBezTo>
                  <a:close/>
                  <a:moveTo>
                    <a:pt x="14" y="21"/>
                  </a:moveTo>
                  <a:cubicBezTo>
                    <a:pt x="16" y="20"/>
                    <a:pt x="18" y="19"/>
                    <a:pt x="20" y="18"/>
                  </a:cubicBezTo>
                  <a:cubicBezTo>
                    <a:pt x="23" y="16"/>
                    <a:pt x="20" y="19"/>
                    <a:pt x="19" y="20"/>
                  </a:cubicBezTo>
                  <a:cubicBezTo>
                    <a:pt x="18" y="21"/>
                    <a:pt x="17" y="22"/>
                    <a:pt x="16" y="23"/>
                  </a:cubicBezTo>
                  <a:cubicBezTo>
                    <a:pt x="15" y="22"/>
                    <a:pt x="15" y="21"/>
                    <a:pt x="14" y="21"/>
                  </a:cubicBezTo>
                  <a:close/>
                  <a:moveTo>
                    <a:pt x="12" y="47"/>
                  </a:moveTo>
                  <a:cubicBezTo>
                    <a:pt x="12" y="47"/>
                    <a:pt x="11" y="46"/>
                    <a:pt x="10" y="46"/>
                  </a:cubicBezTo>
                  <a:cubicBezTo>
                    <a:pt x="11" y="46"/>
                    <a:pt x="11" y="45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22" y="35"/>
                    <a:pt x="32" y="26"/>
                    <a:pt x="43" y="17"/>
                  </a:cubicBezTo>
                  <a:cubicBezTo>
                    <a:pt x="45" y="15"/>
                    <a:pt x="46" y="14"/>
                    <a:pt x="48" y="13"/>
                  </a:cubicBezTo>
                  <a:cubicBezTo>
                    <a:pt x="46" y="15"/>
                    <a:pt x="43" y="17"/>
                    <a:pt x="40" y="19"/>
                  </a:cubicBezTo>
                  <a:cubicBezTo>
                    <a:pt x="35" y="23"/>
                    <a:pt x="31" y="28"/>
                    <a:pt x="27" y="33"/>
                  </a:cubicBezTo>
                  <a:cubicBezTo>
                    <a:pt x="27" y="33"/>
                    <a:pt x="27" y="33"/>
                    <a:pt x="26" y="33"/>
                  </a:cubicBezTo>
                  <a:cubicBezTo>
                    <a:pt x="22" y="38"/>
                    <a:pt x="17" y="42"/>
                    <a:pt x="12" y="47"/>
                  </a:cubicBezTo>
                  <a:close/>
                  <a:moveTo>
                    <a:pt x="42" y="47"/>
                  </a:moveTo>
                  <a:cubicBezTo>
                    <a:pt x="41" y="47"/>
                    <a:pt x="41" y="47"/>
                    <a:pt x="41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4"/>
                    <a:pt x="46" y="42"/>
                    <a:pt x="49" y="41"/>
                  </a:cubicBezTo>
                  <a:cubicBezTo>
                    <a:pt x="47" y="43"/>
                    <a:pt x="44" y="45"/>
                    <a:pt x="42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144"/>
            <p:cNvSpPr>
              <a:spLocks noEditPoints="1"/>
            </p:cNvSpPr>
            <p:nvPr/>
          </p:nvSpPr>
          <p:spPr bwMode="auto">
            <a:xfrm>
              <a:off x="10372725" y="571500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1 w 44"/>
                <a:gd name="T3" fmla="*/ 33 h 47"/>
                <a:gd name="T4" fmla="*/ 44 w 44"/>
                <a:gd name="T5" fmla="*/ 20 h 47"/>
                <a:gd name="T6" fmla="*/ 30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5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7 w 44"/>
                <a:gd name="T25" fmla="*/ 25 h 47"/>
                <a:gd name="T26" fmla="*/ 9 w 44"/>
                <a:gd name="T27" fmla="*/ 25 h 47"/>
                <a:gd name="T28" fmla="*/ 18 w 44"/>
                <a:gd name="T29" fmla="*/ 20 h 47"/>
                <a:gd name="T30" fmla="*/ 15 w 44"/>
                <a:gd name="T31" fmla="*/ 23 h 47"/>
                <a:gd name="T32" fmla="*/ 27 w 44"/>
                <a:gd name="T33" fmla="*/ 4 h 47"/>
                <a:gd name="T34" fmla="*/ 20 w 44"/>
                <a:gd name="T35" fmla="*/ 17 h 47"/>
                <a:gd name="T36" fmla="*/ 19 w 44"/>
                <a:gd name="T37" fmla="*/ 14 h 47"/>
                <a:gd name="T38" fmla="*/ 19 w 44"/>
                <a:gd name="T39" fmla="*/ 10 h 47"/>
                <a:gd name="T40" fmla="*/ 35 w 44"/>
                <a:gd name="T41" fmla="*/ 21 h 47"/>
                <a:gd name="T42" fmla="*/ 32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6 w 44"/>
                <a:gd name="T49" fmla="*/ 35 h 47"/>
                <a:gd name="T50" fmla="*/ 27 w 44"/>
                <a:gd name="T51" fmla="*/ 19 h 47"/>
                <a:gd name="T52" fmla="*/ 27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4 w 44"/>
                <a:gd name="T81" fmla="*/ 12 h 47"/>
                <a:gd name="T82" fmla="*/ 24 w 44"/>
                <a:gd name="T83" fmla="*/ 12 h 47"/>
                <a:gd name="T84" fmla="*/ 9 w 44"/>
                <a:gd name="T85" fmla="*/ 28 h 47"/>
                <a:gd name="T86" fmla="*/ 27 w 44"/>
                <a:gd name="T87" fmla="*/ 18 h 47"/>
                <a:gd name="T88" fmla="*/ 21 w 44"/>
                <a:gd name="T89" fmla="*/ 24 h 47"/>
                <a:gd name="T90" fmla="*/ 17 w 44"/>
                <a:gd name="T91" fmla="*/ 28 h 47"/>
                <a:gd name="T92" fmla="*/ 18 w 44"/>
                <a:gd name="T93" fmla="*/ 44 h 47"/>
                <a:gd name="T94" fmla="*/ 21 w 44"/>
                <a:gd name="T95" fmla="*/ 43 h 47"/>
                <a:gd name="T96" fmla="*/ 26 w 44"/>
                <a:gd name="T97" fmla="*/ 43 h 47"/>
                <a:gd name="T98" fmla="*/ 27 w 44"/>
                <a:gd name="T99" fmla="*/ 30 h 47"/>
                <a:gd name="T100" fmla="*/ 31 w 44"/>
                <a:gd name="T101" fmla="*/ 29 h 47"/>
                <a:gd name="T102" fmla="*/ 35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8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5" y="46"/>
                    <a:pt x="16" y="47"/>
                  </a:cubicBezTo>
                  <a:cubicBezTo>
                    <a:pt x="16" y="47"/>
                    <a:pt x="16" y="47"/>
                    <a:pt x="17" y="47"/>
                  </a:cubicBezTo>
                  <a:cubicBezTo>
                    <a:pt x="20" y="47"/>
                    <a:pt x="24" y="47"/>
                    <a:pt x="28" y="47"/>
                  </a:cubicBezTo>
                  <a:cubicBezTo>
                    <a:pt x="29" y="47"/>
                    <a:pt x="29" y="47"/>
                    <a:pt x="29" y="46"/>
                  </a:cubicBezTo>
                  <a:cubicBezTo>
                    <a:pt x="29" y="46"/>
                    <a:pt x="29" y="46"/>
                    <a:pt x="29" y="45"/>
                  </a:cubicBezTo>
                  <a:cubicBezTo>
                    <a:pt x="29" y="41"/>
                    <a:pt x="29" y="37"/>
                    <a:pt x="29" y="33"/>
                  </a:cubicBezTo>
                  <a:cubicBezTo>
                    <a:pt x="33" y="33"/>
                    <a:pt x="37" y="33"/>
                    <a:pt x="41" y="33"/>
                  </a:cubicBezTo>
                  <a:cubicBezTo>
                    <a:pt x="42" y="33"/>
                    <a:pt x="42" y="33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19"/>
                    <a:pt x="43" y="19"/>
                    <a:pt x="42" y="19"/>
                  </a:cubicBezTo>
                  <a:cubicBezTo>
                    <a:pt x="38" y="18"/>
                    <a:pt x="34" y="19"/>
                    <a:pt x="30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29" y="1"/>
                    <a:pt x="29" y="1"/>
                  </a:cubicBezTo>
                  <a:cubicBezTo>
                    <a:pt x="25" y="1"/>
                    <a:pt x="21" y="0"/>
                    <a:pt x="18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1" y="17"/>
                    <a:pt x="7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ubicBezTo>
                    <a:pt x="1" y="17"/>
                    <a:pt x="0" y="18"/>
                    <a:pt x="0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6" y="31"/>
                    <a:pt x="11" y="31"/>
                    <a:pt x="15" y="31"/>
                  </a:cubicBezTo>
                  <a:cubicBezTo>
                    <a:pt x="15" y="36"/>
                    <a:pt x="15" y="41"/>
                    <a:pt x="15" y="45"/>
                  </a:cubicBezTo>
                  <a:close/>
                  <a:moveTo>
                    <a:pt x="5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6" y="26"/>
                    <a:pt x="6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lose/>
                  <a:moveTo>
                    <a:pt x="3" y="25"/>
                  </a:moveTo>
                  <a:cubicBezTo>
                    <a:pt x="3" y="25"/>
                    <a:pt x="3" y="25"/>
                    <a:pt x="4" y="25"/>
                  </a:cubicBezTo>
                  <a:cubicBezTo>
                    <a:pt x="4" y="24"/>
                    <a:pt x="9" y="19"/>
                    <a:pt x="6" y="23"/>
                  </a:cubicBezTo>
                  <a:cubicBezTo>
                    <a:pt x="5" y="24"/>
                    <a:pt x="4" y="26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0"/>
                    <a:pt x="3" y="20"/>
                    <a:pt x="3" y="20"/>
                  </a:cubicBezTo>
                  <a:close/>
                  <a:moveTo>
                    <a:pt x="7" y="25"/>
                  </a:moveTo>
                  <a:cubicBezTo>
                    <a:pt x="8" y="24"/>
                    <a:pt x="10" y="22"/>
                    <a:pt x="11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9" y="25"/>
                  </a:cubicBezTo>
                  <a:cubicBezTo>
                    <a:pt x="9" y="25"/>
                    <a:pt x="5" y="29"/>
                    <a:pt x="7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7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0" y="18"/>
                    <a:pt x="21" y="18"/>
                    <a:pt x="22" y="17"/>
                  </a:cubicBezTo>
                  <a:cubicBezTo>
                    <a:pt x="20" y="19"/>
                    <a:pt x="17" y="21"/>
                    <a:pt x="15" y="23"/>
                  </a:cubicBezTo>
                  <a:cubicBezTo>
                    <a:pt x="13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7" y="4"/>
                  </a:moveTo>
                  <a:cubicBezTo>
                    <a:pt x="28" y="7"/>
                    <a:pt x="27" y="11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3" y="16"/>
                    <a:pt x="22" y="17"/>
                  </a:cubicBezTo>
                  <a:cubicBezTo>
                    <a:pt x="21" y="17"/>
                    <a:pt x="17" y="19"/>
                    <a:pt x="20" y="17"/>
                  </a:cubicBezTo>
                  <a:cubicBezTo>
                    <a:pt x="23" y="15"/>
                    <a:pt x="26" y="13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5" y="10"/>
                    <a:pt x="24" y="11"/>
                    <a:pt x="23" y="12"/>
                  </a:cubicBezTo>
                  <a:cubicBezTo>
                    <a:pt x="22" y="12"/>
                    <a:pt x="17" y="16"/>
                    <a:pt x="19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6" y="5"/>
                  </a:cubicBezTo>
                  <a:cubicBezTo>
                    <a:pt x="23" y="6"/>
                    <a:pt x="21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3" y="5"/>
                    <a:pt x="24" y="3"/>
                  </a:cubicBezTo>
                  <a:cubicBezTo>
                    <a:pt x="25" y="3"/>
                    <a:pt x="26" y="3"/>
                    <a:pt x="27" y="4"/>
                  </a:cubicBezTo>
                  <a:close/>
                  <a:moveTo>
                    <a:pt x="35" y="21"/>
                  </a:moveTo>
                  <a:cubicBezTo>
                    <a:pt x="33" y="23"/>
                    <a:pt x="31" y="25"/>
                    <a:pt x="29" y="27"/>
                  </a:cubicBezTo>
                  <a:cubicBezTo>
                    <a:pt x="28" y="28"/>
                    <a:pt x="27" y="29"/>
                    <a:pt x="26" y="30"/>
                  </a:cubicBezTo>
                  <a:cubicBezTo>
                    <a:pt x="27" y="29"/>
                    <a:pt x="28" y="28"/>
                    <a:pt x="28" y="27"/>
                  </a:cubicBezTo>
                  <a:cubicBezTo>
                    <a:pt x="30" y="25"/>
                    <a:pt x="31" y="23"/>
                    <a:pt x="32" y="21"/>
                  </a:cubicBezTo>
                  <a:cubicBezTo>
                    <a:pt x="33" y="21"/>
                    <a:pt x="34" y="21"/>
                    <a:pt x="35" y="21"/>
                  </a:cubicBezTo>
                  <a:close/>
                  <a:moveTo>
                    <a:pt x="40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0" y="21"/>
                  </a:cubicBezTo>
                  <a:cubicBezTo>
                    <a:pt x="40" y="21"/>
                    <a:pt x="41" y="21"/>
                    <a:pt x="41" y="21"/>
                  </a:cubicBezTo>
                  <a:cubicBezTo>
                    <a:pt x="41" y="23"/>
                    <a:pt x="40" y="25"/>
                    <a:pt x="40" y="26"/>
                  </a:cubicBezTo>
                  <a:close/>
                  <a:moveTo>
                    <a:pt x="22" y="42"/>
                  </a:moveTo>
                  <a:cubicBezTo>
                    <a:pt x="23" y="41"/>
                    <a:pt x="25" y="40"/>
                    <a:pt x="26" y="38"/>
                  </a:cubicBezTo>
                  <a:cubicBezTo>
                    <a:pt x="26" y="38"/>
                    <a:pt x="26" y="37"/>
                    <a:pt x="25" y="37"/>
                  </a:cubicBezTo>
                  <a:cubicBezTo>
                    <a:pt x="23" y="38"/>
                    <a:pt x="22" y="40"/>
                    <a:pt x="20" y="41"/>
                  </a:cubicBezTo>
                  <a:cubicBezTo>
                    <a:pt x="22" y="39"/>
                    <a:pt x="25" y="37"/>
                    <a:pt x="26" y="35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3" y="42"/>
                    <a:pt x="22" y="42"/>
                  </a:cubicBezTo>
                  <a:close/>
                  <a:moveTo>
                    <a:pt x="27" y="18"/>
                  </a:moveTo>
                  <a:cubicBezTo>
                    <a:pt x="27" y="19"/>
                    <a:pt x="27" y="19"/>
                    <a:pt x="27" y="19"/>
                  </a:cubicBezTo>
                  <a:cubicBezTo>
                    <a:pt x="27" y="19"/>
                    <a:pt x="27" y="19"/>
                    <a:pt x="27" y="20"/>
                  </a:cubicBezTo>
                  <a:cubicBezTo>
                    <a:pt x="27" y="20"/>
                    <a:pt x="28" y="20"/>
                    <a:pt x="28" y="21"/>
                  </a:cubicBezTo>
                  <a:cubicBezTo>
                    <a:pt x="25" y="23"/>
                    <a:pt x="22" y="26"/>
                    <a:pt x="19" y="28"/>
                  </a:cubicBezTo>
                  <a:cubicBezTo>
                    <a:pt x="22" y="26"/>
                    <a:pt x="24" y="21"/>
                    <a:pt x="27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5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6" y="34"/>
                  </a:moveTo>
                  <a:cubicBezTo>
                    <a:pt x="26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6" y="32"/>
                  </a:cubicBezTo>
                  <a:cubicBezTo>
                    <a:pt x="26" y="32"/>
                    <a:pt x="26" y="33"/>
                    <a:pt x="26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0" y="40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5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0" y="35"/>
                    <a:pt x="23" y="33"/>
                    <a:pt x="25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2" y="32"/>
                    <a:pt x="20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8" y="23"/>
                    <a:pt x="29" y="23"/>
                  </a:cubicBezTo>
                  <a:cubicBezTo>
                    <a:pt x="29" y="22"/>
                    <a:pt x="30" y="22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2" y="29"/>
                  </a:moveTo>
                  <a:cubicBezTo>
                    <a:pt x="21" y="30"/>
                    <a:pt x="20" y="31"/>
                    <a:pt x="19" y="32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0"/>
                    <a:pt x="21" y="29"/>
                    <a:pt x="22" y="29"/>
                  </a:cubicBezTo>
                  <a:cubicBezTo>
                    <a:pt x="25" y="26"/>
                    <a:pt x="27" y="24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2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4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0" y="7"/>
                    <a:pt x="19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5" y="3"/>
                    <a:pt x="21" y="6"/>
                    <a:pt x="21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2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4" y="12"/>
                  </a:moveTo>
                  <a:cubicBezTo>
                    <a:pt x="28" y="9"/>
                    <a:pt x="24" y="13"/>
                    <a:pt x="23" y="14"/>
                  </a:cubicBezTo>
                  <a:cubicBezTo>
                    <a:pt x="22" y="15"/>
                    <a:pt x="20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4" y="12"/>
                  </a:cubicBezTo>
                  <a:close/>
                  <a:moveTo>
                    <a:pt x="22" y="18"/>
                  </a:moveTo>
                  <a:cubicBezTo>
                    <a:pt x="19" y="21"/>
                    <a:pt x="15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0" y="28"/>
                    <a:pt x="9" y="28"/>
                  </a:cubicBezTo>
                  <a:cubicBezTo>
                    <a:pt x="14" y="25"/>
                    <a:pt x="19" y="21"/>
                    <a:pt x="22" y="18"/>
                  </a:cubicBezTo>
                  <a:close/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7" y="16"/>
                    <a:pt x="27" y="17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3" y="21"/>
                    <a:pt x="19" y="24"/>
                    <a:pt x="16" y="27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17" y="26"/>
                    <a:pt x="19" y="25"/>
                    <a:pt x="21" y="24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0" y="26"/>
                    <a:pt x="18" y="29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2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0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4"/>
                    <a:pt x="21" y="43"/>
                  </a:cubicBezTo>
                  <a:cubicBezTo>
                    <a:pt x="22" y="43"/>
                    <a:pt x="23" y="43"/>
                    <a:pt x="23" y="43"/>
                  </a:cubicBezTo>
                  <a:cubicBezTo>
                    <a:pt x="24" y="42"/>
                    <a:pt x="24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5"/>
                  </a:cubicBezTo>
                  <a:cubicBezTo>
                    <a:pt x="23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7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4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0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5"/>
                  </a:cubicBezTo>
                  <a:cubicBezTo>
                    <a:pt x="37" y="24"/>
                    <a:pt x="40" y="22"/>
                    <a:pt x="38" y="25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7" y="21"/>
                  </a:moveTo>
                  <a:cubicBezTo>
                    <a:pt x="38" y="21"/>
                    <a:pt x="39" y="21"/>
                    <a:pt x="39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7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6" y="23"/>
                  </a:cubicBezTo>
                  <a:cubicBezTo>
                    <a:pt x="7" y="23"/>
                    <a:pt x="8" y="22"/>
                    <a:pt x="8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2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8" y="27"/>
                    <a:pt x="10" y="25"/>
                    <a:pt x="12" y="23"/>
                  </a:cubicBezTo>
                  <a:cubicBezTo>
                    <a:pt x="14" y="20"/>
                    <a:pt x="12" y="22"/>
                    <a:pt x="11" y="24"/>
                  </a:cubicBezTo>
                  <a:cubicBezTo>
                    <a:pt x="10" y="25"/>
                    <a:pt x="9" y="26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145"/>
            <p:cNvSpPr>
              <a:spLocks noEditPoints="1"/>
            </p:cNvSpPr>
            <p:nvPr/>
          </p:nvSpPr>
          <p:spPr bwMode="auto">
            <a:xfrm>
              <a:off x="8316913" y="6176963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2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7 w 44"/>
                <a:gd name="T17" fmla="*/ 25 h 47"/>
                <a:gd name="T18" fmla="*/ 4 w 44"/>
                <a:gd name="T19" fmla="*/ 25 h 47"/>
                <a:gd name="T20" fmla="*/ 3 w 44"/>
                <a:gd name="T21" fmla="*/ 24 h 47"/>
                <a:gd name="T22" fmla="*/ 3 w 44"/>
                <a:gd name="T23" fmla="*/ 20 h 47"/>
                <a:gd name="T24" fmla="*/ 8 w 44"/>
                <a:gd name="T25" fmla="*/ 25 h 47"/>
                <a:gd name="T26" fmla="*/ 10 w 44"/>
                <a:gd name="T27" fmla="*/ 24 h 47"/>
                <a:gd name="T28" fmla="*/ 18 w 44"/>
                <a:gd name="T29" fmla="*/ 20 h 47"/>
                <a:gd name="T30" fmla="*/ 15 w 44"/>
                <a:gd name="T31" fmla="*/ 22 h 47"/>
                <a:gd name="T32" fmla="*/ 28 w 44"/>
                <a:gd name="T33" fmla="*/ 3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2 w 44"/>
                <a:gd name="T47" fmla="*/ 42 h 47"/>
                <a:gd name="T48" fmla="*/ 27 w 44"/>
                <a:gd name="T49" fmla="*/ 34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8 w 44"/>
                <a:gd name="T59" fmla="*/ 39 h 47"/>
                <a:gd name="T60" fmla="*/ 27 w 44"/>
                <a:gd name="T61" fmla="*/ 30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0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2 w 44"/>
                <a:gd name="T79" fmla="*/ 10 h 47"/>
                <a:gd name="T80" fmla="*/ 25 w 44"/>
                <a:gd name="T81" fmla="*/ 11 h 47"/>
                <a:gd name="T82" fmla="*/ 25 w 44"/>
                <a:gd name="T83" fmla="*/ 11 h 47"/>
                <a:gd name="T84" fmla="*/ 9 w 44"/>
                <a:gd name="T85" fmla="*/ 28 h 47"/>
                <a:gd name="T86" fmla="*/ 28 w 44"/>
                <a:gd name="T87" fmla="*/ 17 h 47"/>
                <a:gd name="T88" fmla="*/ 21 w 44"/>
                <a:gd name="T89" fmla="*/ 23 h 47"/>
                <a:gd name="T90" fmla="*/ 18 w 44"/>
                <a:gd name="T91" fmla="*/ 28 h 47"/>
                <a:gd name="T92" fmla="*/ 18 w 44"/>
                <a:gd name="T93" fmla="*/ 44 h 47"/>
                <a:gd name="T94" fmla="*/ 22 w 44"/>
                <a:gd name="T95" fmla="*/ 43 h 47"/>
                <a:gd name="T96" fmla="*/ 26 w 44"/>
                <a:gd name="T97" fmla="*/ 43 h 47"/>
                <a:gd name="T98" fmla="*/ 28 w 44"/>
                <a:gd name="T99" fmla="*/ 30 h 47"/>
                <a:gd name="T100" fmla="*/ 31 w 44"/>
                <a:gd name="T101" fmla="*/ 29 h 47"/>
                <a:gd name="T102" fmla="*/ 36 w 44"/>
                <a:gd name="T103" fmla="*/ 29 h 47"/>
                <a:gd name="T104" fmla="*/ 40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5 w 44"/>
                <a:gd name="T111" fmla="*/ 26 h 47"/>
                <a:gd name="T112" fmla="*/ 5 w 44"/>
                <a:gd name="T113" fmla="*/ 22 h 47"/>
                <a:gd name="T114" fmla="*/ 6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5" y="45"/>
                  </a:moveTo>
                  <a:cubicBezTo>
                    <a:pt x="15" y="46"/>
                    <a:pt x="16" y="46"/>
                    <a:pt x="16" y="46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4" y="47"/>
                    <a:pt x="28" y="47"/>
                  </a:cubicBezTo>
                  <a:cubicBezTo>
                    <a:pt x="29" y="47"/>
                    <a:pt x="29" y="46"/>
                    <a:pt x="29" y="46"/>
                  </a:cubicBezTo>
                  <a:cubicBezTo>
                    <a:pt x="29" y="46"/>
                    <a:pt x="29" y="45"/>
                    <a:pt x="29" y="45"/>
                  </a:cubicBezTo>
                  <a:cubicBezTo>
                    <a:pt x="29" y="41"/>
                    <a:pt x="29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7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3" y="19"/>
                    <a:pt x="43" y="19"/>
                  </a:cubicBezTo>
                  <a:cubicBezTo>
                    <a:pt x="39" y="18"/>
                    <a:pt x="35" y="18"/>
                    <a:pt x="31" y="18"/>
                  </a:cubicBezTo>
                  <a:cubicBezTo>
                    <a:pt x="30" y="13"/>
                    <a:pt x="31" y="7"/>
                    <a:pt x="30" y="2"/>
                  </a:cubicBezTo>
                  <a:cubicBezTo>
                    <a:pt x="30" y="2"/>
                    <a:pt x="30" y="2"/>
                    <a:pt x="30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5" y="1"/>
                    <a:pt x="22" y="0"/>
                    <a:pt x="18" y="0"/>
                  </a:cubicBezTo>
                  <a:cubicBezTo>
                    <a:pt x="17" y="0"/>
                    <a:pt x="17" y="1"/>
                    <a:pt x="17" y="1"/>
                  </a:cubicBezTo>
                  <a:cubicBezTo>
                    <a:pt x="17" y="1"/>
                    <a:pt x="16" y="1"/>
                    <a:pt x="16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0" y="18"/>
                    <a:pt x="0" y="18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0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5" y="31"/>
                  </a:cubicBezTo>
                  <a:cubicBezTo>
                    <a:pt x="15" y="36"/>
                    <a:pt x="16" y="40"/>
                    <a:pt x="15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3" y="25"/>
                  </a:moveTo>
                  <a:cubicBezTo>
                    <a:pt x="3" y="25"/>
                    <a:pt x="4" y="25"/>
                    <a:pt x="4" y="25"/>
                  </a:cubicBezTo>
                  <a:cubicBezTo>
                    <a:pt x="5" y="24"/>
                    <a:pt x="10" y="18"/>
                    <a:pt x="6" y="23"/>
                  </a:cubicBezTo>
                  <a:cubicBezTo>
                    <a:pt x="5" y="24"/>
                    <a:pt x="4" y="25"/>
                    <a:pt x="3" y="27"/>
                  </a:cubicBezTo>
                  <a:cubicBezTo>
                    <a:pt x="3" y="26"/>
                    <a:pt x="3" y="26"/>
                    <a:pt x="3" y="25"/>
                  </a:cubicBezTo>
                  <a:close/>
                  <a:moveTo>
                    <a:pt x="3" y="24"/>
                  </a:moveTo>
                  <a:cubicBezTo>
                    <a:pt x="3" y="23"/>
                    <a:pt x="3" y="22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4" y="22"/>
                    <a:pt x="3" y="24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3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0"/>
                  </a:cubicBezTo>
                  <a:cubicBezTo>
                    <a:pt x="12" y="20"/>
                    <a:pt x="12" y="20"/>
                    <a:pt x="11" y="20"/>
                  </a:cubicBezTo>
                  <a:cubicBezTo>
                    <a:pt x="12" y="20"/>
                    <a:pt x="13" y="20"/>
                    <a:pt x="14" y="20"/>
                  </a:cubicBezTo>
                  <a:cubicBezTo>
                    <a:pt x="12" y="21"/>
                    <a:pt x="11" y="23"/>
                    <a:pt x="10" y="24"/>
                  </a:cubicBezTo>
                  <a:cubicBezTo>
                    <a:pt x="9" y="25"/>
                    <a:pt x="5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8"/>
                    <a:pt x="22" y="18"/>
                    <a:pt x="23" y="17"/>
                  </a:cubicBezTo>
                  <a:cubicBezTo>
                    <a:pt x="20" y="19"/>
                    <a:pt x="18" y="21"/>
                    <a:pt x="15" y="22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1" y="25"/>
                    <a:pt x="13" y="23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3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7" y="14"/>
                    <a:pt x="27" y="15"/>
                  </a:cubicBezTo>
                  <a:cubicBezTo>
                    <a:pt x="25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3" y="15"/>
                    <a:pt x="26" y="13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2" y="12"/>
                    <a:pt x="17" y="16"/>
                    <a:pt x="20" y="14"/>
                  </a:cubicBezTo>
                  <a:cubicBezTo>
                    <a:pt x="22" y="11"/>
                    <a:pt x="25" y="9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6"/>
                  </a:cubicBezTo>
                  <a:cubicBezTo>
                    <a:pt x="23" y="5"/>
                    <a:pt x="24" y="4"/>
                    <a:pt x="24" y="3"/>
                  </a:cubicBezTo>
                  <a:cubicBezTo>
                    <a:pt x="25" y="3"/>
                    <a:pt x="27" y="3"/>
                    <a:pt x="28" y="3"/>
                  </a:cubicBezTo>
                  <a:close/>
                  <a:moveTo>
                    <a:pt x="36" y="21"/>
                  </a:moveTo>
                  <a:cubicBezTo>
                    <a:pt x="33" y="23"/>
                    <a:pt x="32" y="25"/>
                    <a:pt x="29" y="27"/>
                  </a:cubicBezTo>
                  <a:cubicBezTo>
                    <a:pt x="29" y="28"/>
                    <a:pt x="27" y="29"/>
                    <a:pt x="26" y="30"/>
                  </a:cubicBezTo>
                  <a:cubicBezTo>
                    <a:pt x="27" y="29"/>
                    <a:pt x="28" y="27"/>
                    <a:pt x="28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0" y="26"/>
                    <a:pt x="40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39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2" y="42"/>
                  </a:moveTo>
                  <a:cubicBezTo>
                    <a:pt x="24" y="41"/>
                    <a:pt x="25" y="39"/>
                    <a:pt x="26" y="38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4" y="38"/>
                    <a:pt x="22" y="40"/>
                    <a:pt x="20" y="41"/>
                  </a:cubicBezTo>
                  <a:cubicBezTo>
                    <a:pt x="23" y="39"/>
                    <a:pt x="25" y="37"/>
                    <a:pt x="27" y="34"/>
                  </a:cubicBezTo>
                  <a:cubicBezTo>
                    <a:pt x="26" y="37"/>
                    <a:pt x="26" y="39"/>
                    <a:pt x="26" y="41"/>
                  </a:cubicBezTo>
                  <a:cubicBezTo>
                    <a:pt x="25" y="41"/>
                    <a:pt x="24" y="41"/>
                    <a:pt x="22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5" y="23"/>
                    <a:pt x="23" y="26"/>
                    <a:pt x="19" y="28"/>
                  </a:cubicBezTo>
                  <a:cubicBezTo>
                    <a:pt x="22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29"/>
                  </a:cubicBezTo>
                  <a:cubicBezTo>
                    <a:pt x="22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6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2" y="35"/>
                    <a:pt x="25" y="34"/>
                    <a:pt x="27" y="31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8" y="39"/>
                  </a:moveTo>
                  <a:cubicBezTo>
                    <a:pt x="21" y="38"/>
                    <a:pt x="23" y="36"/>
                    <a:pt x="25" y="35"/>
                  </a:cubicBezTo>
                  <a:cubicBezTo>
                    <a:pt x="23" y="38"/>
                    <a:pt x="21" y="39"/>
                    <a:pt x="18" y="42"/>
                  </a:cubicBezTo>
                  <a:cubicBezTo>
                    <a:pt x="18" y="41"/>
                    <a:pt x="18" y="40"/>
                    <a:pt x="18" y="39"/>
                  </a:cubicBezTo>
                  <a:close/>
                  <a:moveTo>
                    <a:pt x="27" y="30"/>
                  </a:move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6" y="31"/>
                    <a:pt x="26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lose/>
                  <a:moveTo>
                    <a:pt x="26" y="32"/>
                  </a:moveTo>
                  <a:cubicBezTo>
                    <a:pt x="23" y="34"/>
                    <a:pt x="20" y="36"/>
                    <a:pt x="18" y="38"/>
                  </a:cubicBezTo>
                  <a:cubicBezTo>
                    <a:pt x="18" y="37"/>
                    <a:pt x="18" y="37"/>
                    <a:pt x="18" y="36"/>
                  </a:cubicBezTo>
                  <a:cubicBezTo>
                    <a:pt x="21" y="34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4" y="28"/>
                    <a:pt x="27" y="25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30" y="22"/>
                    <a:pt x="30" y="22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29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0" y="31"/>
                    <a:pt x="19" y="32"/>
                  </a:cubicBezTo>
                  <a:cubicBezTo>
                    <a:pt x="18" y="33"/>
                    <a:pt x="18" y="32"/>
                    <a:pt x="20" y="31"/>
                  </a:cubicBezTo>
                  <a:cubicBezTo>
                    <a:pt x="21" y="30"/>
                    <a:pt x="21" y="29"/>
                    <a:pt x="22" y="29"/>
                  </a:cubicBezTo>
                  <a:cubicBezTo>
                    <a:pt x="25" y="26"/>
                    <a:pt x="27" y="24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5" y="16"/>
                    <a:pt x="26" y="16"/>
                  </a:cubicBezTo>
                  <a:cubicBezTo>
                    <a:pt x="25" y="16"/>
                    <a:pt x="25" y="16"/>
                    <a:pt x="24" y="17"/>
                  </a:cubicBezTo>
                  <a:close/>
                  <a:moveTo>
                    <a:pt x="21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5"/>
                    <a:pt x="22" y="5"/>
                  </a:cubicBezTo>
                  <a:cubicBezTo>
                    <a:pt x="25" y="3"/>
                    <a:pt x="22" y="5"/>
                    <a:pt x="21" y="6"/>
                  </a:cubicBezTo>
                  <a:close/>
                  <a:moveTo>
                    <a:pt x="25" y="7"/>
                  </a:moveTo>
                  <a:cubicBezTo>
                    <a:pt x="28" y="4"/>
                    <a:pt x="23" y="10"/>
                    <a:pt x="22" y="10"/>
                  </a:cubicBezTo>
                  <a:cubicBezTo>
                    <a:pt x="21" y="11"/>
                    <a:pt x="20" y="12"/>
                    <a:pt x="19" y="13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1"/>
                  </a:moveTo>
                  <a:cubicBezTo>
                    <a:pt x="28" y="9"/>
                    <a:pt x="24" y="13"/>
                    <a:pt x="24" y="14"/>
                  </a:cubicBezTo>
                  <a:cubicBezTo>
                    <a:pt x="22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1"/>
                  </a:cubicBezTo>
                  <a:close/>
                  <a:moveTo>
                    <a:pt x="23" y="17"/>
                  </a:moveTo>
                  <a:cubicBezTo>
                    <a:pt x="19" y="21"/>
                    <a:pt x="16" y="24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1" y="28"/>
                    <a:pt x="9" y="28"/>
                  </a:cubicBezTo>
                  <a:cubicBezTo>
                    <a:pt x="14" y="25"/>
                    <a:pt x="19" y="21"/>
                    <a:pt x="23" y="17"/>
                  </a:cubicBezTo>
                  <a:close/>
                  <a:moveTo>
                    <a:pt x="27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3" y="20"/>
                    <a:pt x="19" y="23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8" y="26"/>
                    <a:pt x="19" y="25"/>
                    <a:pt x="21" y="23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3"/>
                    <a:pt x="21" y="26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7" y="15"/>
                  </a:cubicBezTo>
                  <a:close/>
                  <a:moveTo>
                    <a:pt x="18" y="44"/>
                  </a:moveTo>
                  <a:cubicBezTo>
                    <a:pt x="18" y="44"/>
                    <a:pt x="18" y="43"/>
                    <a:pt x="18" y="43"/>
                  </a:cubicBezTo>
                  <a:cubicBezTo>
                    <a:pt x="21" y="42"/>
                    <a:pt x="22" y="40"/>
                    <a:pt x="24" y="39"/>
                  </a:cubicBezTo>
                  <a:cubicBezTo>
                    <a:pt x="23" y="40"/>
                    <a:pt x="22" y="41"/>
                    <a:pt x="21" y="43"/>
                  </a:cubicBezTo>
                  <a:cubicBezTo>
                    <a:pt x="21" y="43"/>
                    <a:pt x="21" y="43"/>
                    <a:pt x="22" y="43"/>
                  </a:cubicBezTo>
                  <a:cubicBezTo>
                    <a:pt x="22" y="43"/>
                    <a:pt x="23" y="43"/>
                    <a:pt x="23" y="42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6" y="41"/>
                    <a:pt x="26" y="42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4" y="44"/>
                    <a:pt x="21" y="44"/>
                    <a:pt x="18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5" y="22"/>
                    <a:pt x="38" y="20"/>
                    <a:pt x="35" y="24"/>
                  </a:cubicBezTo>
                  <a:cubicBezTo>
                    <a:pt x="33" y="26"/>
                    <a:pt x="32" y="27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3" y="28"/>
                    <a:pt x="35" y="26"/>
                    <a:pt x="37" y="24"/>
                  </a:cubicBezTo>
                  <a:cubicBezTo>
                    <a:pt x="38" y="24"/>
                    <a:pt x="40" y="22"/>
                    <a:pt x="38" y="24"/>
                  </a:cubicBezTo>
                  <a:cubicBezTo>
                    <a:pt x="37" y="26"/>
                    <a:pt x="36" y="27"/>
                    <a:pt x="35" y="29"/>
                  </a:cubicBezTo>
                  <a:cubicBezTo>
                    <a:pt x="35" y="29"/>
                    <a:pt x="35" y="29"/>
                    <a:pt x="36" y="29"/>
                  </a:cubicBezTo>
                  <a:cubicBezTo>
                    <a:pt x="37" y="29"/>
                    <a:pt x="40" y="26"/>
                    <a:pt x="39" y="28"/>
                  </a:cubicBezTo>
                  <a:cubicBezTo>
                    <a:pt x="39" y="29"/>
                    <a:pt x="40" y="29"/>
                    <a:pt x="40" y="29"/>
                  </a:cubicBezTo>
                  <a:cubicBezTo>
                    <a:pt x="40" y="28"/>
                    <a:pt x="40" y="28"/>
                    <a:pt x="40" y="27"/>
                  </a:cubicBezTo>
                  <a:cubicBezTo>
                    <a:pt x="40" y="28"/>
                    <a:pt x="40" y="29"/>
                    <a:pt x="40" y="30"/>
                  </a:cubicBezTo>
                  <a:cubicBezTo>
                    <a:pt x="36" y="30"/>
                    <a:pt x="32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8" y="21"/>
                    <a:pt x="39" y="21"/>
                    <a:pt x="40" y="21"/>
                  </a:cubicBezTo>
                  <a:cubicBezTo>
                    <a:pt x="37" y="23"/>
                    <a:pt x="35" y="25"/>
                    <a:pt x="33" y="27"/>
                  </a:cubicBezTo>
                  <a:cubicBezTo>
                    <a:pt x="35" y="25"/>
                    <a:pt x="36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0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0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7" y="24"/>
                    <a:pt x="5" y="26"/>
                  </a:cubicBezTo>
                  <a:cubicBezTo>
                    <a:pt x="2" y="29"/>
                    <a:pt x="7" y="23"/>
                    <a:pt x="7" y="23"/>
                  </a:cubicBezTo>
                  <a:cubicBezTo>
                    <a:pt x="7" y="22"/>
                    <a:pt x="8" y="21"/>
                    <a:pt x="9" y="20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3" y="25"/>
                    <a:pt x="5" y="21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0"/>
                    <a:pt x="9" y="20"/>
                    <a:pt x="11" y="20"/>
                  </a:cubicBezTo>
                  <a:close/>
                  <a:moveTo>
                    <a:pt x="6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4" y="20"/>
                    <a:pt x="13" y="22"/>
                    <a:pt x="11" y="24"/>
                  </a:cubicBezTo>
                  <a:cubicBezTo>
                    <a:pt x="10" y="25"/>
                    <a:pt x="9" y="26"/>
                    <a:pt x="9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28"/>
                    <a:pt x="7" y="28"/>
                    <a:pt x="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146"/>
            <p:cNvSpPr>
              <a:spLocks noEditPoints="1"/>
            </p:cNvSpPr>
            <p:nvPr/>
          </p:nvSpPr>
          <p:spPr bwMode="auto">
            <a:xfrm>
              <a:off x="7112000" y="6026150"/>
              <a:ext cx="165100" cy="176213"/>
            </a:xfrm>
            <a:custGeom>
              <a:avLst/>
              <a:gdLst>
                <a:gd name="T0" fmla="*/ 28 w 44"/>
                <a:gd name="T1" fmla="*/ 47 h 47"/>
                <a:gd name="T2" fmla="*/ 42 w 44"/>
                <a:gd name="T3" fmla="*/ 33 h 47"/>
                <a:gd name="T4" fmla="*/ 44 w 44"/>
                <a:gd name="T5" fmla="*/ 20 h 47"/>
                <a:gd name="T6" fmla="*/ 31 w 44"/>
                <a:gd name="T7" fmla="*/ 18 h 47"/>
                <a:gd name="T8" fmla="*/ 18 w 44"/>
                <a:gd name="T9" fmla="*/ 0 h 47"/>
                <a:gd name="T10" fmla="*/ 3 w 44"/>
                <a:gd name="T11" fmla="*/ 17 h 47"/>
                <a:gd name="T12" fmla="*/ 2 w 44"/>
                <a:gd name="T13" fmla="*/ 31 h 47"/>
                <a:gd name="T14" fmla="*/ 6 w 44"/>
                <a:gd name="T15" fmla="*/ 28 h 47"/>
                <a:gd name="T16" fmla="*/ 8 w 44"/>
                <a:gd name="T17" fmla="*/ 25 h 47"/>
                <a:gd name="T18" fmla="*/ 4 w 44"/>
                <a:gd name="T19" fmla="*/ 25 h 47"/>
                <a:gd name="T20" fmla="*/ 4 w 44"/>
                <a:gd name="T21" fmla="*/ 24 h 47"/>
                <a:gd name="T22" fmla="*/ 4 w 44"/>
                <a:gd name="T23" fmla="*/ 20 h 47"/>
                <a:gd name="T24" fmla="*/ 8 w 44"/>
                <a:gd name="T25" fmla="*/ 25 h 47"/>
                <a:gd name="T26" fmla="*/ 10 w 44"/>
                <a:gd name="T27" fmla="*/ 25 h 47"/>
                <a:gd name="T28" fmla="*/ 19 w 44"/>
                <a:gd name="T29" fmla="*/ 20 h 47"/>
                <a:gd name="T30" fmla="*/ 16 w 44"/>
                <a:gd name="T31" fmla="*/ 23 h 47"/>
                <a:gd name="T32" fmla="*/ 28 w 44"/>
                <a:gd name="T33" fmla="*/ 4 h 47"/>
                <a:gd name="T34" fmla="*/ 21 w 44"/>
                <a:gd name="T35" fmla="*/ 17 h 47"/>
                <a:gd name="T36" fmla="*/ 20 w 44"/>
                <a:gd name="T37" fmla="*/ 14 h 47"/>
                <a:gd name="T38" fmla="*/ 19 w 44"/>
                <a:gd name="T39" fmla="*/ 10 h 47"/>
                <a:gd name="T40" fmla="*/ 36 w 44"/>
                <a:gd name="T41" fmla="*/ 21 h 47"/>
                <a:gd name="T42" fmla="*/ 33 w 44"/>
                <a:gd name="T43" fmla="*/ 21 h 47"/>
                <a:gd name="T44" fmla="*/ 38 w 44"/>
                <a:gd name="T45" fmla="*/ 26 h 47"/>
                <a:gd name="T46" fmla="*/ 23 w 44"/>
                <a:gd name="T47" fmla="*/ 42 h 47"/>
                <a:gd name="T48" fmla="*/ 27 w 44"/>
                <a:gd name="T49" fmla="*/ 35 h 47"/>
                <a:gd name="T50" fmla="*/ 28 w 44"/>
                <a:gd name="T51" fmla="*/ 19 h 47"/>
                <a:gd name="T52" fmla="*/ 28 w 44"/>
                <a:gd name="T53" fmla="*/ 18 h 47"/>
                <a:gd name="T54" fmla="*/ 18 w 44"/>
                <a:gd name="T55" fmla="*/ 32 h 47"/>
                <a:gd name="T56" fmla="*/ 26 w 44"/>
                <a:gd name="T57" fmla="*/ 34 h 47"/>
                <a:gd name="T58" fmla="*/ 19 w 44"/>
                <a:gd name="T59" fmla="*/ 39 h 47"/>
                <a:gd name="T60" fmla="*/ 27 w 44"/>
                <a:gd name="T61" fmla="*/ 31 h 47"/>
                <a:gd name="T62" fmla="*/ 27 w 44"/>
                <a:gd name="T63" fmla="*/ 30 h 47"/>
                <a:gd name="T64" fmla="*/ 18 w 44"/>
                <a:gd name="T65" fmla="*/ 36 h 47"/>
                <a:gd name="T66" fmla="*/ 18 w 44"/>
                <a:gd name="T67" fmla="*/ 35 h 47"/>
                <a:gd name="T68" fmla="*/ 31 w 44"/>
                <a:gd name="T69" fmla="*/ 21 h 47"/>
                <a:gd name="T70" fmla="*/ 19 w 44"/>
                <a:gd name="T71" fmla="*/ 32 h 47"/>
                <a:gd name="T72" fmla="*/ 31 w 44"/>
                <a:gd name="T73" fmla="*/ 21 h 47"/>
                <a:gd name="T74" fmla="*/ 26 w 44"/>
                <a:gd name="T75" fmla="*/ 16 h 47"/>
                <a:gd name="T76" fmla="*/ 19 w 44"/>
                <a:gd name="T77" fmla="*/ 7 h 47"/>
                <a:gd name="T78" fmla="*/ 23 w 44"/>
                <a:gd name="T79" fmla="*/ 10 h 47"/>
                <a:gd name="T80" fmla="*/ 25 w 44"/>
                <a:gd name="T81" fmla="*/ 12 h 47"/>
                <a:gd name="T82" fmla="*/ 25 w 44"/>
                <a:gd name="T83" fmla="*/ 12 h 47"/>
                <a:gd name="T84" fmla="*/ 10 w 44"/>
                <a:gd name="T85" fmla="*/ 28 h 47"/>
                <a:gd name="T86" fmla="*/ 28 w 44"/>
                <a:gd name="T87" fmla="*/ 18 h 47"/>
                <a:gd name="T88" fmla="*/ 21 w 44"/>
                <a:gd name="T89" fmla="*/ 24 h 47"/>
                <a:gd name="T90" fmla="*/ 18 w 44"/>
                <a:gd name="T91" fmla="*/ 28 h 47"/>
                <a:gd name="T92" fmla="*/ 19 w 44"/>
                <a:gd name="T93" fmla="*/ 44 h 47"/>
                <a:gd name="T94" fmla="*/ 22 w 44"/>
                <a:gd name="T95" fmla="*/ 43 h 47"/>
                <a:gd name="T96" fmla="*/ 27 w 44"/>
                <a:gd name="T97" fmla="*/ 43 h 47"/>
                <a:gd name="T98" fmla="*/ 28 w 44"/>
                <a:gd name="T99" fmla="*/ 30 h 47"/>
                <a:gd name="T100" fmla="*/ 32 w 44"/>
                <a:gd name="T101" fmla="*/ 29 h 47"/>
                <a:gd name="T102" fmla="*/ 36 w 44"/>
                <a:gd name="T103" fmla="*/ 29 h 47"/>
                <a:gd name="T104" fmla="*/ 41 w 44"/>
                <a:gd name="T105" fmla="*/ 30 h 47"/>
                <a:gd name="T106" fmla="*/ 33 w 44"/>
                <a:gd name="T107" fmla="*/ 27 h 47"/>
                <a:gd name="T108" fmla="*/ 19 w 44"/>
                <a:gd name="T109" fmla="*/ 3 h 47"/>
                <a:gd name="T110" fmla="*/ 6 w 44"/>
                <a:gd name="T111" fmla="*/ 26 h 47"/>
                <a:gd name="T112" fmla="*/ 6 w 44"/>
                <a:gd name="T113" fmla="*/ 23 h 47"/>
                <a:gd name="T114" fmla="*/ 7 w 44"/>
                <a:gd name="T115" fmla="*/ 28 h 47"/>
                <a:gd name="T116" fmla="*/ 9 w 44"/>
                <a:gd name="T117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47">
                  <a:moveTo>
                    <a:pt x="16" y="45"/>
                  </a:moveTo>
                  <a:cubicBezTo>
                    <a:pt x="16" y="46"/>
                    <a:pt x="16" y="46"/>
                    <a:pt x="16" y="47"/>
                  </a:cubicBezTo>
                  <a:cubicBezTo>
                    <a:pt x="16" y="47"/>
                    <a:pt x="17" y="47"/>
                    <a:pt x="17" y="47"/>
                  </a:cubicBezTo>
                  <a:cubicBezTo>
                    <a:pt x="21" y="47"/>
                    <a:pt x="25" y="47"/>
                    <a:pt x="28" y="47"/>
                  </a:cubicBezTo>
                  <a:cubicBezTo>
                    <a:pt x="29" y="47"/>
                    <a:pt x="30" y="47"/>
                    <a:pt x="30" y="46"/>
                  </a:cubicBezTo>
                  <a:cubicBezTo>
                    <a:pt x="30" y="46"/>
                    <a:pt x="30" y="46"/>
                    <a:pt x="30" y="45"/>
                  </a:cubicBezTo>
                  <a:cubicBezTo>
                    <a:pt x="29" y="41"/>
                    <a:pt x="30" y="37"/>
                    <a:pt x="30" y="33"/>
                  </a:cubicBezTo>
                  <a:cubicBezTo>
                    <a:pt x="34" y="33"/>
                    <a:pt x="38" y="33"/>
                    <a:pt x="42" y="33"/>
                  </a:cubicBezTo>
                  <a:cubicBezTo>
                    <a:pt x="42" y="33"/>
                    <a:pt x="42" y="33"/>
                    <a:pt x="43" y="32"/>
                  </a:cubicBezTo>
                  <a:cubicBezTo>
                    <a:pt x="43" y="32"/>
                    <a:pt x="43" y="32"/>
                    <a:pt x="43" y="31"/>
                  </a:cubicBezTo>
                  <a:cubicBezTo>
                    <a:pt x="43" y="28"/>
                    <a:pt x="44" y="24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39" y="18"/>
                    <a:pt x="35" y="19"/>
                    <a:pt x="31" y="18"/>
                  </a:cubicBezTo>
                  <a:cubicBezTo>
                    <a:pt x="31" y="13"/>
                    <a:pt x="31" y="7"/>
                    <a:pt x="31" y="2"/>
                  </a:cubicBezTo>
                  <a:cubicBezTo>
                    <a:pt x="31" y="2"/>
                    <a:pt x="31" y="2"/>
                    <a:pt x="31" y="1"/>
                  </a:cubicBezTo>
                  <a:cubicBezTo>
                    <a:pt x="30" y="1"/>
                    <a:pt x="30" y="1"/>
                    <a:pt x="29" y="1"/>
                  </a:cubicBezTo>
                  <a:cubicBezTo>
                    <a:pt x="26" y="1"/>
                    <a:pt x="22" y="0"/>
                    <a:pt x="18" y="0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7" y="1"/>
                    <a:pt x="17" y="1"/>
                    <a:pt x="17" y="2"/>
                  </a:cubicBezTo>
                  <a:cubicBezTo>
                    <a:pt x="16" y="7"/>
                    <a:pt x="16" y="12"/>
                    <a:pt x="16" y="17"/>
                  </a:cubicBezTo>
                  <a:cubicBezTo>
                    <a:pt x="12" y="17"/>
                    <a:pt x="7" y="17"/>
                    <a:pt x="3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1" y="18"/>
                    <a:pt x="1" y="19"/>
                  </a:cubicBezTo>
                  <a:cubicBezTo>
                    <a:pt x="1" y="22"/>
                    <a:pt x="0" y="26"/>
                    <a:pt x="1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7" y="31"/>
                    <a:pt x="11" y="31"/>
                    <a:pt x="16" y="31"/>
                  </a:cubicBezTo>
                  <a:cubicBezTo>
                    <a:pt x="15" y="36"/>
                    <a:pt x="16" y="41"/>
                    <a:pt x="16" y="45"/>
                  </a:cubicBezTo>
                  <a:close/>
                  <a:moveTo>
                    <a:pt x="6" y="28"/>
                  </a:moveTo>
                  <a:cubicBezTo>
                    <a:pt x="5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7"/>
                    <a:pt x="7" y="26"/>
                    <a:pt x="8" y="25"/>
                  </a:cubicBezTo>
                  <a:cubicBezTo>
                    <a:pt x="7" y="26"/>
                    <a:pt x="6" y="27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4" y="25"/>
                  </a:moveTo>
                  <a:cubicBezTo>
                    <a:pt x="4" y="25"/>
                    <a:pt x="4" y="25"/>
                    <a:pt x="4" y="25"/>
                  </a:cubicBezTo>
                  <a:cubicBezTo>
                    <a:pt x="5" y="24"/>
                    <a:pt x="10" y="19"/>
                    <a:pt x="6" y="23"/>
                  </a:cubicBezTo>
                  <a:cubicBezTo>
                    <a:pt x="5" y="24"/>
                    <a:pt x="4" y="26"/>
                    <a:pt x="4" y="27"/>
                  </a:cubicBezTo>
                  <a:cubicBezTo>
                    <a:pt x="4" y="26"/>
                    <a:pt x="4" y="26"/>
                    <a:pt x="4" y="25"/>
                  </a:cubicBezTo>
                  <a:close/>
                  <a:moveTo>
                    <a:pt x="4" y="24"/>
                  </a:moveTo>
                  <a:cubicBezTo>
                    <a:pt x="4" y="23"/>
                    <a:pt x="4" y="22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6" y="20"/>
                    <a:pt x="4" y="22"/>
                    <a:pt x="4" y="24"/>
                  </a:cubicBezTo>
                  <a:close/>
                  <a:moveTo>
                    <a:pt x="4" y="20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5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8" y="25"/>
                  </a:moveTo>
                  <a:cubicBezTo>
                    <a:pt x="9" y="24"/>
                    <a:pt x="10" y="22"/>
                    <a:pt x="12" y="21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4" y="20"/>
                    <a:pt x="15" y="20"/>
                  </a:cubicBezTo>
                  <a:cubicBezTo>
                    <a:pt x="13" y="21"/>
                    <a:pt x="11" y="23"/>
                    <a:pt x="10" y="25"/>
                  </a:cubicBezTo>
                  <a:cubicBezTo>
                    <a:pt x="9" y="25"/>
                    <a:pt x="6" y="29"/>
                    <a:pt x="8" y="25"/>
                  </a:cubicBezTo>
                  <a:close/>
                  <a:moveTo>
                    <a:pt x="15" y="20"/>
                  </a:moveTo>
                  <a:cubicBezTo>
                    <a:pt x="16" y="20"/>
                    <a:pt x="17" y="20"/>
                    <a:pt x="18" y="20"/>
                  </a:cubicBezTo>
                  <a:cubicBezTo>
                    <a:pt x="18" y="20"/>
                    <a:pt x="19" y="20"/>
                    <a:pt x="19" y="20"/>
                  </a:cubicBezTo>
                  <a:cubicBezTo>
                    <a:pt x="19" y="20"/>
                    <a:pt x="19" y="19"/>
                    <a:pt x="19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21" y="18"/>
                    <a:pt x="22" y="18"/>
                    <a:pt x="23" y="17"/>
                  </a:cubicBezTo>
                  <a:cubicBezTo>
                    <a:pt x="20" y="19"/>
                    <a:pt x="18" y="21"/>
                    <a:pt x="16" y="23"/>
                  </a:cubicBezTo>
                  <a:cubicBezTo>
                    <a:pt x="14" y="24"/>
                    <a:pt x="11" y="25"/>
                    <a:pt x="10" y="27"/>
                  </a:cubicBezTo>
                  <a:cubicBezTo>
                    <a:pt x="12" y="25"/>
                    <a:pt x="13" y="23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28" y="4"/>
                  </a:moveTo>
                  <a:cubicBezTo>
                    <a:pt x="28" y="7"/>
                    <a:pt x="28" y="11"/>
                    <a:pt x="28" y="15"/>
                  </a:cubicBezTo>
                  <a:cubicBezTo>
                    <a:pt x="28" y="15"/>
                    <a:pt x="28" y="15"/>
                    <a:pt x="27" y="15"/>
                  </a:cubicBezTo>
                  <a:cubicBezTo>
                    <a:pt x="26" y="15"/>
                    <a:pt x="24" y="16"/>
                    <a:pt x="22" y="17"/>
                  </a:cubicBezTo>
                  <a:cubicBezTo>
                    <a:pt x="21" y="17"/>
                    <a:pt x="18" y="19"/>
                    <a:pt x="21" y="17"/>
                  </a:cubicBezTo>
                  <a:cubicBezTo>
                    <a:pt x="24" y="15"/>
                    <a:pt x="26" y="13"/>
                    <a:pt x="28" y="10"/>
                  </a:cubicBezTo>
                  <a:cubicBezTo>
                    <a:pt x="28" y="10"/>
                    <a:pt x="28" y="10"/>
                    <a:pt x="27" y="10"/>
                  </a:cubicBezTo>
                  <a:cubicBezTo>
                    <a:pt x="26" y="10"/>
                    <a:pt x="25" y="11"/>
                    <a:pt x="23" y="12"/>
                  </a:cubicBezTo>
                  <a:cubicBezTo>
                    <a:pt x="23" y="12"/>
                    <a:pt x="18" y="16"/>
                    <a:pt x="20" y="14"/>
                  </a:cubicBezTo>
                  <a:cubicBezTo>
                    <a:pt x="23" y="11"/>
                    <a:pt x="26" y="9"/>
                    <a:pt x="27" y="5"/>
                  </a:cubicBezTo>
                  <a:cubicBezTo>
                    <a:pt x="28" y="5"/>
                    <a:pt x="27" y="5"/>
                    <a:pt x="27" y="5"/>
                  </a:cubicBezTo>
                  <a:cubicBezTo>
                    <a:pt x="24" y="6"/>
                    <a:pt x="22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9"/>
                    <a:pt x="21" y="7"/>
                    <a:pt x="22" y="7"/>
                  </a:cubicBezTo>
                  <a:cubicBezTo>
                    <a:pt x="23" y="6"/>
                    <a:pt x="24" y="5"/>
                    <a:pt x="25" y="3"/>
                  </a:cubicBezTo>
                  <a:cubicBezTo>
                    <a:pt x="26" y="3"/>
                    <a:pt x="27" y="3"/>
                    <a:pt x="28" y="4"/>
                  </a:cubicBezTo>
                  <a:close/>
                  <a:moveTo>
                    <a:pt x="36" y="21"/>
                  </a:moveTo>
                  <a:cubicBezTo>
                    <a:pt x="34" y="23"/>
                    <a:pt x="32" y="25"/>
                    <a:pt x="30" y="27"/>
                  </a:cubicBezTo>
                  <a:cubicBezTo>
                    <a:pt x="29" y="28"/>
                    <a:pt x="28" y="29"/>
                    <a:pt x="27" y="30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30" y="25"/>
                    <a:pt x="31" y="23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lose/>
                  <a:moveTo>
                    <a:pt x="41" y="26"/>
                  </a:moveTo>
                  <a:cubicBezTo>
                    <a:pt x="41" y="26"/>
                    <a:pt x="41" y="26"/>
                    <a:pt x="40" y="26"/>
                  </a:cubicBezTo>
                  <a:cubicBezTo>
                    <a:pt x="39" y="27"/>
                    <a:pt x="36" y="29"/>
                    <a:pt x="38" y="26"/>
                  </a:cubicBezTo>
                  <a:cubicBezTo>
                    <a:pt x="40" y="25"/>
                    <a:pt x="40" y="23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3"/>
                    <a:pt x="41" y="25"/>
                    <a:pt x="41" y="26"/>
                  </a:cubicBezTo>
                  <a:close/>
                  <a:moveTo>
                    <a:pt x="23" y="42"/>
                  </a:moveTo>
                  <a:cubicBezTo>
                    <a:pt x="24" y="41"/>
                    <a:pt x="25" y="40"/>
                    <a:pt x="26" y="38"/>
                  </a:cubicBezTo>
                  <a:cubicBezTo>
                    <a:pt x="27" y="38"/>
                    <a:pt x="26" y="37"/>
                    <a:pt x="26" y="37"/>
                  </a:cubicBezTo>
                  <a:cubicBezTo>
                    <a:pt x="24" y="38"/>
                    <a:pt x="22" y="40"/>
                    <a:pt x="21" y="41"/>
                  </a:cubicBezTo>
                  <a:cubicBezTo>
                    <a:pt x="23" y="39"/>
                    <a:pt x="25" y="37"/>
                    <a:pt x="27" y="35"/>
                  </a:cubicBezTo>
                  <a:cubicBezTo>
                    <a:pt x="27" y="37"/>
                    <a:pt x="27" y="39"/>
                    <a:pt x="26" y="41"/>
                  </a:cubicBezTo>
                  <a:cubicBezTo>
                    <a:pt x="25" y="41"/>
                    <a:pt x="24" y="42"/>
                    <a:pt x="23" y="42"/>
                  </a:cubicBezTo>
                  <a:close/>
                  <a:moveTo>
                    <a:pt x="28" y="18"/>
                  </a:move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0"/>
                    <a:pt x="28" y="21"/>
                  </a:cubicBezTo>
                  <a:cubicBezTo>
                    <a:pt x="25" y="23"/>
                    <a:pt x="23" y="26"/>
                    <a:pt x="20" y="28"/>
                  </a:cubicBezTo>
                  <a:cubicBezTo>
                    <a:pt x="23" y="26"/>
                    <a:pt x="25" y="21"/>
                    <a:pt x="28" y="18"/>
                  </a:cubicBezTo>
                  <a:close/>
                  <a:moveTo>
                    <a:pt x="29" y="21"/>
                  </a:moveTo>
                  <a:cubicBezTo>
                    <a:pt x="29" y="21"/>
                    <a:pt x="29" y="21"/>
                    <a:pt x="29" y="21"/>
                  </a:cubicBezTo>
                  <a:cubicBezTo>
                    <a:pt x="27" y="22"/>
                    <a:pt x="26" y="24"/>
                    <a:pt x="24" y="26"/>
                  </a:cubicBezTo>
                  <a:cubicBezTo>
                    <a:pt x="22" y="28"/>
                    <a:pt x="20" y="30"/>
                    <a:pt x="18" y="32"/>
                  </a:cubicBezTo>
                  <a:cubicBezTo>
                    <a:pt x="18" y="31"/>
                    <a:pt x="18" y="30"/>
                    <a:pt x="18" y="30"/>
                  </a:cubicBezTo>
                  <a:cubicBezTo>
                    <a:pt x="23" y="27"/>
                    <a:pt x="25" y="23"/>
                    <a:pt x="29" y="21"/>
                  </a:cubicBezTo>
                  <a:close/>
                  <a:moveTo>
                    <a:pt x="27" y="34"/>
                  </a:moveTo>
                  <a:cubicBezTo>
                    <a:pt x="27" y="34"/>
                    <a:pt x="27" y="34"/>
                    <a:pt x="26" y="34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23" y="35"/>
                    <a:pt x="25" y="34"/>
                    <a:pt x="27" y="32"/>
                  </a:cubicBezTo>
                  <a:cubicBezTo>
                    <a:pt x="27" y="32"/>
                    <a:pt x="27" y="33"/>
                    <a:pt x="27" y="34"/>
                  </a:cubicBezTo>
                  <a:close/>
                  <a:moveTo>
                    <a:pt x="19" y="39"/>
                  </a:moveTo>
                  <a:cubicBezTo>
                    <a:pt x="21" y="38"/>
                    <a:pt x="23" y="36"/>
                    <a:pt x="26" y="35"/>
                  </a:cubicBezTo>
                  <a:cubicBezTo>
                    <a:pt x="24" y="38"/>
                    <a:pt x="21" y="40"/>
                    <a:pt x="19" y="42"/>
                  </a:cubicBezTo>
                  <a:cubicBezTo>
                    <a:pt x="19" y="41"/>
                    <a:pt x="19" y="40"/>
                    <a:pt x="19" y="39"/>
                  </a:cubicBezTo>
                  <a:close/>
                  <a:moveTo>
                    <a:pt x="27" y="31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1"/>
                  </a:cubicBezTo>
                  <a:close/>
                  <a:moveTo>
                    <a:pt x="26" y="32"/>
                  </a:moveTo>
                  <a:cubicBezTo>
                    <a:pt x="24" y="34"/>
                    <a:pt x="21" y="36"/>
                    <a:pt x="19" y="38"/>
                  </a:cubicBezTo>
                  <a:cubicBezTo>
                    <a:pt x="19" y="37"/>
                    <a:pt x="19" y="37"/>
                    <a:pt x="18" y="36"/>
                  </a:cubicBezTo>
                  <a:cubicBezTo>
                    <a:pt x="21" y="35"/>
                    <a:pt x="23" y="33"/>
                    <a:pt x="26" y="32"/>
                  </a:cubicBezTo>
                  <a:close/>
                  <a:moveTo>
                    <a:pt x="25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23" y="32"/>
                    <a:pt x="21" y="34"/>
                    <a:pt x="18" y="35"/>
                  </a:cubicBezTo>
                  <a:cubicBezTo>
                    <a:pt x="18" y="34"/>
                    <a:pt x="18" y="34"/>
                    <a:pt x="18" y="33"/>
                  </a:cubicBezTo>
                  <a:cubicBezTo>
                    <a:pt x="22" y="31"/>
                    <a:pt x="25" y="28"/>
                    <a:pt x="27" y="25"/>
                  </a:cubicBezTo>
                  <a:cubicBezTo>
                    <a:pt x="28" y="24"/>
                    <a:pt x="29" y="23"/>
                    <a:pt x="30" y="23"/>
                  </a:cubicBezTo>
                  <a:cubicBezTo>
                    <a:pt x="30" y="22"/>
                    <a:pt x="31" y="22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0" y="24"/>
                    <a:pt x="27" y="27"/>
                    <a:pt x="25" y="31"/>
                  </a:cubicBezTo>
                  <a:close/>
                  <a:moveTo>
                    <a:pt x="23" y="29"/>
                  </a:moveTo>
                  <a:cubicBezTo>
                    <a:pt x="22" y="30"/>
                    <a:pt x="21" y="31"/>
                    <a:pt x="19" y="32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5" y="26"/>
                    <a:pt x="28" y="24"/>
                    <a:pt x="30" y="21"/>
                  </a:cubicBezTo>
                  <a:cubicBezTo>
                    <a:pt x="30" y="21"/>
                    <a:pt x="30" y="21"/>
                    <a:pt x="31" y="21"/>
                  </a:cubicBezTo>
                  <a:cubicBezTo>
                    <a:pt x="28" y="23"/>
                    <a:pt x="25" y="26"/>
                    <a:pt x="23" y="29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6"/>
                    <a:pt x="26" y="16"/>
                  </a:cubicBezTo>
                  <a:cubicBezTo>
                    <a:pt x="26" y="16"/>
                    <a:pt x="25" y="16"/>
                    <a:pt x="24" y="17"/>
                  </a:cubicBezTo>
                  <a:close/>
                  <a:moveTo>
                    <a:pt x="22" y="6"/>
                  </a:moveTo>
                  <a:cubicBezTo>
                    <a:pt x="21" y="7"/>
                    <a:pt x="20" y="8"/>
                    <a:pt x="19" y="8"/>
                  </a:cubicBezTo>
                  <a:cubicBezTo>
                    <a:pt x="19" y="8"/>
                    <a:pt x="19" y="7"/>
                    <a:pt x="19" y="7"/>
                  </a:cubicBezTo>
                  <a:cubicBezTo>
                    <a:pt x="20" y="6"/>
                    <a:pt x="21" y="6"/>
                    <a:pt x="22" y="5"/>
                  </a:cubicBezTo>
                  <a:cubicBezTo>
                    <a:pt x="26" y="3"/>
                    <a:pt x="22" y="6"/>
                    <a:pt x="22" y="6"/>
                  </a:cubicBezTo>
                  <a:close/>
                  <a:moveTo>
                    <a:pt x="25" y="7"/>
                  </a:moveTo>
                  <a:cubicBezTo>
                    <a:pt x="28" y="5"/>
                    <a:pt x="23" y="10"/>
                    <a:pt x="23" y="10"/>
                  </a:cubicBezTo>
                  <a:cubicBezTo>
                    <a:pt x="21" y="12"/>
                    <a:pt x="20" y="13"/>
                    <a:pt x="19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21" y="10"/>
                    <a:pt x="23" y="8"/>
                    <a:pt x="25" y="7"/>
                  </a:cubicBezTo>
                  <a:close/>
                  <a:moveTo>
                    <a:pt x="25" y="12"/>
                  </a:moveTo>
                  <a:cubicBezTo>
                    <a:pt x="29" y="9"/>
                    <a:pt x="25" y="13"/>
                    <a:pt x="24" y="14"/>
                  </a:cubicBezTo>
                  <a:cubicBezTo>
                    <a:pt x="23" y="15"/>
                    <a:pt x="21" y="16"/>
                    <a:pt x="19" y="17"/>
                  </a:cubicBezTo>
                  <a:cubicBezTo>
                    <a:pt x="19" y="17"/>
                    <a:pt x="19" y="16"/>
                    <a:pt x="19" y="15"/>
                  </a:cubicBezTo>
                  <a:cubicBezTo>
                    <a:pt x="21" y="14"/>
                    <a:pt x="23" y="13"/>
                    <a:pt x="25" y="12"/>
                  </a:cubicBezTo>
                  <a:close/>
                  <a:moveTo>
                    <a:pt x="23" y="18"/>
                  </a:moveTo>
                  <a:cubicBezTo>
                    <a:pt x="19" y="21"/>
                    <a:pt x="16" y="24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14" y="25"/>
                    <a:pt x="19" y="21"/>
                    <a:pt x="23" y="18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7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4" y="21"/>
                    <a:pt x="20" y="24"/>
                    <a:pt x="16" y="27"/>
                  </a:cubicBezTo>
                  <a:cubicBezTo>
                    <a:pt x="16" y="28"/>
                    <a:pt x="16" y="28"/>
                    <a:pt x="17" y="28"/>
                  </a:cubicBezTo>
                  <a:cubicBezTo>
                    <a:pt x="18" y="26"/>
                    <a:pt x="19" y="25"/>
                    <a:pt x="21" y="24"/>
                  </a:cubicBezTo>
                  <a:cubicBezTo>
                    <a:pt x="22" y="23"/>
                    <a:pt x="23" y="22"/>
                    <a:pt x="25" y="21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3" y="23"/>
                    <a:pt x="21" y="26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8" y="23"/>
                    <a:pt x="23" y="19"/>
                    <a:pt x="28" y="15"/>
                  </a:cubicBezTo>
                  <a:close/>
                  <a:moveTo>
                    <a:pt x="19" y="44"/>
                  </a:moveTo>
                  <a:cubicBezTo>
                    <a:pt x="19" y="44"/>
                    <a:pt x="19" y="43"/>
                    <a:pt x="19" y="43"/>
                  </a:cubicBezTo>
                  <a:cubicBezTo>
                    <a:pt x="21" y="42"/>
                    <a:pt x="23" y="40"/>
                    <a:pt x="25" y="39"/>
                  </a:cubicBezTo>
                  <a:cubicBezTo>
                    <a:pt x="24" y="40"/>
                    <a:pt x="22" y="41"/>
                    <a:pt x="21" y="43"/>
                  </a:cubicBezTo>
                  <a:cubicBezTo>
                    <a:pt x="21" y="43"/>
                    <a:pt x="21" y="44"/>
                    <a:pt x="22" y="43"/>
                  </a:cubicBezTo>
                  <a:cubicBezTo>
                    <a:pt x="22" y="43"/>
                    <a:pt x="23" y="43"/>
                    <a:pt x="24" y="43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7" y="41"/>
                    <a:pt x="26" y="42"/>
                    <a:pt x="26" y="43"/>
                  </a:cubicBezTo>
                  <a:cubicBezTo>
                    <a:pt x="26" y="43"/>
                    <a:pt x="26" y="43"/>
                    <a:pt x="27" y="43"/>
                  </a:cubicBezTo>
                  <a:cubicBezTo>
                    <a:pt x="27" y="44"/>
                    <a:pt x="27" y="44"/>
                    <a:pt x="27" y="45"/>
                  </a:cubicBezTo>
                  <a:cubicBezTo>
                    <a:pt x="24" y="44"/>
                    <a:pt x="21" y="44"/>
                    <a:pt x="19" y="44"/>
                  </a:cubicBezTo>
                  <a:close/>
                  <a:moveTo>
                    <a:pt x="28" y="3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30" y="28"/>
                    <a:pt x="32" y="26"/>
                    <a:pt x="34" y="24"/>
                  </a:cubicBezTo>
                  <a:cubicBezTo>
                    <a:pt x="36" y="22"/>
                    <a:pt x="39" y="20"/>
                    <a:pt x="35" y="24"/>
                  </a:cubicBezTo>
                  <a:cubicBezTo>
                    <a:pt x="34" y="26"/>
                    <a:pt x="32" y="27"/>
                    <a:pt x="31" y="29"/>
                  </a:cubicBezTo>
                  <a:cubicBezTo>
                    <a:pt x="31" y="29"/>
                    <a:pt x="31" y="30"/>
                    <a:pt x="32" y="29"/>
                  </a:cubicBezTo>
                  <a:cubicBezTo>
                    <a:pt x="34" y="28"/>
                    <a:pt x="36" y="26"/>
                    <a:pt x="37" y="25"/>
                  </a:cubicBezTo>
                  <a:cubicBezTo>
                    <a:pt x="38" y="24"/>
                    <a:pt x="40" y="22"/>
                    <a:pt x="39" y="25"/>
                  </a:cubicBezTo>
                  <a:cubicBezTo>
                    <a:pt x="38" y="26"/>
                    <a:pt x="36" y="27"/>
                    <a:pt x="35" y="29"/>
                  </a:cubicBezTo>
                  <a:cubicBezTo>
                    <a:pt x="35" y="29"/>
                    <a:pt x="36" y="29"/>
                    <a:pt x="36" y="29"/>
                  </a:cubicBezTo>
                  <a:cubicBezTo>
                    <a:pt x="37" y="29"/>
                    <a:pt x="40" y="26"/>
                    <a:pt x="40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41" y="28"/>
                    <a:pt x="41" y="29"/>
                    <a:pt x="41" y="30"/>
                  </a:cubicBezTo>
                  <a:cubicBezTo>
                    <a:pt x="37" y="30"/>
                    <a:pt x="33" y="30"/>
                    <a:pt x="28" y="30"/>
                  </a:cubicBezTo>
                  <a:close/>
                  <a:moveTo>
                    <a:pt x="38" y="21"/>
                  </a:moveTo>
                  <a:cubicBezTo>
                    <a:pt x="39" y="21"/>
                    <a:pt x="39" y="21"/>
                    <a:pt x="40" y="21"/>
                  </a:cubicBezTo>
                  <a:cubicBezTo>
                    <a:pt x="38" y="23"/>
                    <a:pt x="35" y="25"/>
                    <a:pt x="33" y="27"/>
                  </a:cubicBezTo>
                  <a:cubicBezTo>
                    <a:pt x="35" y="25"/>
                    <a:pt x="37" y="23"/>
                    <a:pt x="38" y="21"/>
                  </a:cubicBezTo>
                  <a:close/>
                  <a:moveTo>
                    <a:pt x="23" y="3"/>
                  </a:moveTo>
                  <a:cubicBezTo>
                    <a:pt x="22" y="4"/>
                    <a:pt x="21" y="5"/>
                    <a:pt x="19" y="6"/>
                  </a:cubicBezTo>
                  <a:cubicBezTo>
                    <a:pt x="19" y="5"/>
                    <a:pt x="19" y="4"/>
                    <a:pt x="19" y="3"/>
                  </a:cubicBezTo>
                  <a:cubicBezTo>
                    <a:pt x="21" y="3"/>
                    <a:pt x="22" y="3"/>
                    <a:pt x="23" y="3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9" y="22"/>
                    <a:pt x="8" y="24"/>
                    <a:pt x="6" y="26"/>
                  </a:cubicBezTo>
                  <a:cubicBezTo>
                    <a:pt x="3" y="29"/>
                    <a:pt x="7" y="23"/>
                    <a:pt x="7" y="24"/>
                  </a:cubicBezTo>
                  <a:cubicBezTo>
                    <a:pt x="8" y="23"/>
                    <a:pt x="8" y="22"/>
                    <a:pt x="9" y="20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7" y="21"/>
                    <a:pt x="6" y="21"/>
                    <a:pt x="6" y="23"/>
                  </a:cubicBezTo>
                  <a:cubicBezTo>
                    <a:pt x="3" y="25"/>
                    <a:pt x="5" y="21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8" y="20"/>
                    <a:pt x="9" y="20"/>
                    <a:pt x="11" y="20"/>
                  </a:cubicBezTo>
                  <a:close/>
                  <a:moveTo>
                    <a:pt x="7" y="28"/>
                  </a:moveTo>
                  <a:cubicBezTo>
                    <a:pt x="9" y="27"/>
                    <a:pt x="10" y="25"/>
                    <a:pt x="12" y="23"/>
                  </a:cubicBezTo>
                  <a:cubicBezTo>
                    <a:pt x="15" y="20"/>
                    <a:pt x="13" y="22"/>
                    <a:pt x="12" y="24"/>
                  </a:cubicBezTo>
                  <a:cubicBezTo>
                    <a:pt x="11" y="25"/>
                    <a:pt x="10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8"/>
                    <a:pt x="7" y="28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147"/>
            <p:cNvSpPr>
              <a:spLocks noEditPoints="1"/>
            </p:cNvSpPr>
            <p:nvPr/>
          </p:nvSpPr>
          <p:spPr bwMode="auto">
            <a:xfrm>
              <a:off x="9101138" y="3208338"/>
              <a:ext cx="468313" cy="495300"/>
            </a:xfrm>
            <a:custGeom>
              <a:avLst/>
              <a:gdLst>
                <a:gd name="T0" fmla="*/ 67 w 125"/>
                <a:gd name="T1" fmla="*/ 127 h 132"/>
                <a:gd name="T2" fmla="*/ 12 w 125"/>
                <a:gd name="T3" fmla="*/ 41 h 132"/>
                <a:gd name="T4" fmla="*/ 38 w 125"/>
                <a:gd name="T5" fmla="*/ 92 h 132"/>
                <a:gd name="T6" fmla="*/ 15 w 125"/>
                <a:gd name="T7" fmla="*/ 101 h 132"/>
                <a:gd name="T8" fmla="*/ 10 w 125"/>
                <a:gd name="T9" fmla="*/ 92 h 132"/>
                <a:gd name="T10" fmla="*/ 10 w 125"/>
                <a:gd name="T11" fmla="*/ 92 h 132"/>
                <a:gd name="T12" fmla="*/ 10 w 125"/>
                <a:gd name="T13" fmla="*/ 92 h 132"/>
                <a:gd name="T14" fmla="*/ 60 w 125"/>
                <a:gd name="T15" fmla="*/ 20 h 132"/>
                <a:gd name="T16" fmla="*/ 51 w 125"/>
                <a:gd name="T17" fmla="*/ 28 h 132"/>
                <a:gd name="T18" fmla="*/ 75 w 125"/>
                <a:gd name="T19" fmla="*/ 21 h 132"/>
                <a:gd name="T20" fmla="*/ 85 w 125"/>
                <a:gd name="T21" fmla="*/ 28 h 132"/>
                <a:gd name="T22" fmla="*/ 81 w 125"/>
                <a:gd name="T23" fmla="*/ 35 h 132"/>
                <a:gd name="T24" fmla="*/ 58 w 125"/>
                <a:gd name="T25" fmla="*/ 31 h 132"/>
                <a:gd name="T26" fmla="*/ 39 w 125"/>
                <a:gd name="T27" fmla="*/ 41 h 132"/>
                <a:gd name="T28" fmla="*/ 69 w 125"/>
                <a:gd name="T29" fmla="*/ 29 h 132"/>
                <a:gd name="T30" fmla="*/ 70 w 125"/>
                <a:gd name="T31" fmla="*/ 23 h 132"/>
                <a:gd name="T32" fmla="*/ 55 w 125"/>
                <a:gd name="T33" fmla="*/ 29 h 132"/>
                <a:gd name="T34" fmla="*/ 18 w 125"/>
                <a:gd name="T35" fmla="*/ 47 h 132"/>
                <a:gd name="T36" fmla="*/ 7 w 125"/>
                <a:gd name="T37" fmla="*/ 58 h 132"/>
                <a:gd name="T38" fmla="*/ 6 w 125"/>
                <a:gd name="T39" fmla="*/ 64 h 132"/>
                <a:gd name="T40" fmla="*/ 25 w 125"/>
                <a:gd name="T41" fmla="*/ 60 h 132"/>
                <a:gd name="T42" fmla="*/ 92 w 125"/>
                <a:gd name="T43" fmla="*/ 40 h 132"/>
                <a:gd name="T44" fmla="*/ 29 w 125"/>
                <a:gd name="T45" fmla="*/ 64 h 132"/>
                <a:gd name="T46" fmla="*/ 55 w 125"/>
                <a:gd name="T47" fmla="*/ 56 h 132"/>
                <a:gd name="T48" fmla="*/ 111 w 125"/>
                <a:gd name="T49" fmla="*/ 40 h 132"/>
                <a:gd name="T50" fmla="*/ 101 w 125"/>
                <a:gd name="T51" fmla="*/ 45 h 132"/>
                <a:gd name="T52" fmla="*/ 54 w 125"/>
                <a:gd name="T53" fmla="*/ 69 h 132"/>
                <a:gd name="T54" fmla="*/ 115 w 125"/>
                <a:gd name="T55" fmla="*/ 50 h 132"/>
                <a:gd name="T56" fmla="*/ 67 w 125"/>
                <a:gd name="T57" fmla="*/ 74 h 132"/>
                <a:gd name="T58" fmla="*/ 66 w 125"/>
                <a:gd name="T59" fmla="*/ 116 h 132"/>
                <a:gd name="T60" fmla="*/ 108 w 125"/>
                <a:gd name="T61" fmla="*/ 94 h 132"/>
                <a:gd name="T62" fmla="*/ 79 w 125"/>
                <a:gd name="T63" fmla="*/ 106 h 132"/>
                <a:gd name="T64" fmla="*/ 118 w 125"/>
                <a:gd name="T65" fmla="*/ 89 h 132"/>
                <a:gd name="T66" fmla="*/ 79 w 125"/>
                <a:gd name="T67" fmla="*/ 97 h 132"/>
                <a:gd name="T68" fmla="*/ 34 w 125"/>
                <a:gd name="T69" fmla="*/ 120 h 132"/>
                <a:gd name="T70" fmla="*/ 26 w 125"/>
                <a:gd name="T71" fmla="*/ 114 h 132"/>
                <a:gd name="T72" fmla="*/ 102 w 125"/>
                <a:gd name="T73" fmla="*/ 86 h 132"/>
                <a:gd name="T74" fmla="*/ 81 w 125"/>
                <a:gd name="T75" fmla="*/ 92 h 132"/>
                <a:gd name="T76" fmla="*/ 99 w 125"/>
                <a:gd name="T77" fmla="*/ 82 h 132"/>
                <a:gd name="T78" fmla="*/ 119 w 125"/>
                <a:gd name="T79" fmla="*/ 67 h 132"/>
                <a:gd name="T80" fmla="*/ 76 w 125"/>
                <a:gd name="T81" fmla="*/ 86 h 132"/>
                <a:gd name="T82" fmla="*/ 119 w 125"/>
                <a:gd name="T83" fmla="*/ 66 h 132"/>
                <a:gd name="T84" fmla="*/ 22 w 125"/>
                <a:gd name="T85" fmla="*/ 104 h 132"/>
                <a:gd name="T86" fmla="*/ 119 w 125"/>
                <a:gd name="T87" fmla="*/ 62 h 132"/>
                <a:gd name="T88" fmla="*/ 19 w 125"/>
                <a:gd name="T89" fmla="*/ 98 h 132"/>
                <a:gd name="T90" fmla="*/ 45 w 125"/>
                <a:gd name="T91" fmla="*/ 100 h 132"/>
                <a:gd name="T92" fmla="*/ 41 w 125"/>
                <a:gd name="T93" fmla="*/ 123 h 132"/>
                <a:gd name="T94" fmla="*/ 43 w 125"/>
                <a:gd name="T95" fmla="*/ 123 h 132"/>
                <a:gd name="T96" fmla="*/ 109 w 125"/>
                <a:gd name="T97" fmla="*/ 112 h 132"/>
                <a:gd name="T98" fmla="*/ 77 w 125"/>
                <a:gd name="T99" fmla="*/ 125 h 132"/>
                <a:gd name="T100" fmla="*/ 71 w 125"/>
                <a:gd name="T101" fmla="*/ 123 h 132"/>
                <a:gd name="T102" fmla="*/ 112 w 125"/>
                <a:gd name="T103" fmla="*/ 106 h 132"/>
                <a:gd name="T104" fmla="*/ 94 w 125"/>
                <a:gd name="T105" fmla="*/ 124 h 132"/>
                <a:gd name="T106" fmla="*/ 113 w 125"/>
                <a:gd name="T107" fmla="*/ 97 h 132"/>
                <a:gd name="T108" fmla="*/ 60 w 125"/>
                <a:gd name="T109" fmla="*/ 121 h 132"/>
                <a:gd name="T110" fmla="*/ 71 w 125"/>
                <a:gd name="T111" fmla="*/ 66 h 132"/>
                <a:gd name="T112" fmla="*/ 109 w 125"/>
                <a:gd name="T113" fmla="*/ 37 h 132"/>
                <a:gd name="T114" fmla="*/ 98 w 125"/>
                <a:gd name="T115" fmla="*/ 39 h 132"/>
                <a:gd name="T116" fmla="*/ 23 w 125"/>
                <a:gd name="T117" fmla="*/ 65 h 132"/>
                <a:gd name="T118" fmla="*/ 74 w 125"/>
                <a:gd name="T119" fmla="*/ 20 h 132"/>
                <a:gd name="T120" fmla="*/ 18 w 125"/>
                <a:gd name="T121" fmla="*/ 44 h 132"/>
                <a:gd name="T122" fmla="*/ 20 w 125"/>
                <a:gd name="T123" fmla="*/ 37 h 132"/>
                <a:gd name="T124" fmla="*/ 60 w 125"/>
                <a:gd name="T125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2">
                  <a:moveTo>
                    <a:pt x="30" y="121"/>
                  </a:moveTo>
                  <a:cubicBezTo>
                    <a:pt x="39" y="128"/>
                    <a:pt x="50" y="127"/>
                    <a:pt x="60" y="124"/>
                  </a:cubicBezTo>
                  <a:cubicBezTo>
                    <a:pt x="59" y="126"/>
                    <a:pt x="59" y="128"/>
                    <a:pt x="58" y="129"/>
                  </a:cubicBezTo>
                  <a:cubicBezTo>
                    <a:pt x="57" y="131"/>
                    <a:pt x="59" y="132"/>
                    <a:pt x="60" y="131"/>
                  </a:cubicBezTo>
                  <a:cubicBezTo>
                    <a:pt x="61" y="130"/>
                    <a:pt x="61" y="130"/>
                    <a:pt x="61" y="129"/>
                  </a:cubicBezTo>
                  <a:cubicBezTo>
                    <a:pt x="61" y="129"/>
                    <a:pt x="61" y="129"/>
                    <a:pt x="62" y="129"/>
                  </a:cubicBezTo>
                  <a:cubicBezTo>
                    <a:pt x="62" y="130"/>
                    <a:pt x="64" y="130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29"/>
                    <a:pt x="67" y="129"/>
                    <a:pt x="67" y="128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68" y="127"/>
                    <a:pt x="69" y="126"/>
                    <a:pt x="68" y="124"/>
                  </a:cubicBezTo>
                  <a:cubicBezTo>
                    <a:pt x="77" y="129"/>
                    <a:pt x="87" y="130"/>
                    <a:pt x="96" y="126"/>
                  </a:cubicBezTo>
                  <a:cubicBezTo>
                    <a:pt x="107" y="121"/>
                    <a:pt x="113" y="112"/>
                    <a:pt x="117" y="102"/>
                  </a:cubicBezTo>
                  <a:cubicBezTo>
                    <a:pt x="125" y="82"/>
                    <a:pt x="125" y="57"/>
                    <a:pt x="114" y="39"/>
                  </a:cubicBezTo>
                  <a:cubicBezTo>
                    <a:pt x="105" y="24"/>
                    <a:pt x="87" y="18"/>
                    <a:pt x="71" y="17"/>
                  </a:cubicBezTo>
                  <a:cubicBezTo>
                    <a:pt x="73" y="11"/>
                    <a:pt x="76" y="6"/>
                    <a:pt x="81" y="3"/>
                  </a:cubicBezTo>
                  <a:cubicBezTo>
                    <a:pt x="82" y="2"/>
                    <a:pt x="81" y="0"/>
                    <a:pt x="79" y="1"/>
                  </a:cubicBezTo>
                  <a:cubicBezTo>
                    <a:pt x="73" y="4"/>
                    <a:pt x="70" y="10"/>
                    <a:pt x="68" y="17"/>
                  </a:cubicBezTo>
                  <a:cubicBezTo>
                    <a:pt x="66" y="17"/>
                    <a:pt x="64" y="17"/>
                    <a:pt x="63" y="17"/>
                  </a:cubicBezTo>
                  <a:cubicBezTo>
                    <a:pt x="43" y="18"/>
                    <a:pt x="24" y="25"/>
                    <a:pt x="12" y="41"/>
                  </a:cubicBezTo>
                  <a:cubicBezTo>
                    <a:pt x="1" y="57"/>
                    <a:pt x="0" y="78"/>
                    <a:pt x="8" y="95"/>
                  </a:cubicBezTo>
                  <a:cubicBezTo>
                    <a:pt x="13" y="105"/>
                    <a:pt x="21" y="115"/>
                    <a:pt x="30" y="121"/>
                  </a:cubicBezTo>
                  <a:close/>
                  <a:moveTo>
                    <a:pt x="18" y="106"/>
                  </a:moveTo>
                  <a:cubicBezTo>
                    <a:pt x="26" y="104"/>
                    <a:pt x="33" y="100"/>
                    <a:pt x="40" y="97"/>
                  </a:cubicBezTo>
                  <a:cubicBezTo>
                    <a:pt x="47" y="93"/>
                    <a:pt x="55" y="90"/>
                    <a:pt x="62" y="87"/>
                  </a:cubicBezTo>
                  <a:cubicBezTo>
                    <a:pt x="56" y="91"/>
                    <a:pt x="49" y="94"/>
                    <a:pt x="42" y="98"/>
                  </a:cubicBezTo>
                  <a:cubicBezTo>
                    <a:pt x="35" y="101"/>
                    <a:pt x="27" y="104"/>
                    <a:pt x="21" y="110"/>
                  </a:cubicBezTo>
                  <a:cubicBezTo>
                    <a:pt x="20" y="109"/>
                    <a:pt x="19" y="107"/>
                    <a:pt x="18" y="106"/>
                  </a:cubicBezTo>
                  <a:close/>
                  <a:moveTo>
                    <a:pt x="15" y="101"/>
                  </a:moveTo>
                  <a:cubicBezTo>
                    <a:pt x="23" y="100"/>
                    <a:pt x="31" y="94"/>
                    <a:pt x="38" y="92"/>
                  </a:cubicBezTo>
                  <a:cubicBezTo>
                    <a:pt x="46" y="88"/>
                    <a:pt x="55" y="84"/>
                    <a:pt x="64" y="80"/>
                  </a:cubicBezTo>
                  <a:cubicBezTo>
                    <a:pt x="74" y="76"/>
                    <a:pt x="83" y="71"/>
                    <a:pt x="93" y="67"/>
                  </a:cubicBezTo>
                  <a:cubicBezTo>
                    <a:pt x="98" y="65"/>
                    <a:pt x="104" y="64"/>
                    <a:pt x="109" y="62"/>
                  </a:cubicBezTo>
                  <a:cubicBezTo>
                    <a:pt x="109" y="62"/>
                    <a:pt x="109" y="62"/>
                    <a:pt x="108" y="62"/>
                  </a:cubicBezTo>
                  <a:cubicBezTo>
                    <a:pt x="103" y="64"/>
                    <a:pt x="98" y="66"/>
                    <a:pt x="93" y="68"/>
                  </a:cubicBezTo>
                  <a:cubicBezTo>
                    <a:pt x="85" y="72"/>
                    <a:pt x="76" y="75"/>
                    <a:pt x="68" y="79"/>
                  </a:cubicBezTo>
                  <a:cubicBezTo>
                    <a:pt x="59" y="83"/>
                    <a:pt x="50" y="87"/>
                    <a:pt x="42" y="92"/>
                  </a:cubicBezTo>
                  <a:cubicBezTo>
                    <a:pt x="38" y="94"/>
                    <a:pt x="34" y="96"/>
                    <a:pt x="30" y="99"/>
                  </a:cubicBezTo>
                  <a:cubicBezTo>
                    <a:pt x="26" y="101"/>
                    <a:pt x="22" y="103"/>
                    <a:pt x="18" y="105"/>
                  </a:cubicBezTo>
                  <a:cubicBezTo>
                    <a:pt x="17" y="104"/>
                    <a:pt x="16" y="102"/>
                    <a:pt x="15" y="101"/>
                  </a:cubicBezTo>
                  <a:close/>
                  <a:moveTo>
                    <a:pt x="12" y="97"/>
                  </a:moveTo>
                  <a:cubicBezTo>
                    <a:pt x="15" y="96"/>
                    <a:pt x="17" y="95"/>
                    <a:pt x="20" y="94"/>
                  </a:cubicBezTo>
                  <a:cubicBezTo>
                    <a:pt x="24" y="92"/>
                    <a:pt x="29" y="90"/>
                    <a:pt x="33" y="89"/>
                  </a:cubicBezTo>
                  <a:cubicBezTo>
                    <a:pt x="43" y="84"/>
                    <a:pt x="53" y="80"/>
                    <a:pt x="64" y="76"/>
                  </a:cubicBezTo>
                  <a:cubicBezTo>
                    <a:pt x="65" y="76"/>
                    <a:pt x="67" y="75"/>
                    <a:pt x="68" y="75"/>
                  </a:cubicBezTo>
                  <a:cubicBezTo>
                    <a:pt x="67" y="75"/>
                    <a:pt x="66" y="76"/>
                    <a:pt x="65" y="76"/>
                  </a:cubicBezTo>
                  <a:cubicBezTo>
                    <a:pt x="56" y="80"/>
                    <a:pt x="48" y="83"/>
                    <a:pt x="39" y="87"/>
                  </a:cubicBezTo>
                  <a:cubicBezTo>
                    <a:pt x="31" y="91"/>
                    <a:pt x="22" y="95"/>
                    <a:pt x="14" y="100"/>
                  </a:cubicBezTo>
                  <a:cubicBezTo>
                    <a:pt x="13" y="99"/>
                    <a:pt x="13" y="98"/>
                    <a:pt x="12" y="97"/>
                  </a:cubicBezTo>
                  <a:close/>
                  <a:moveTo>
                    <a:pt x="10" y="92"/>
                  </a:moveTo>
                  <a:cubicBezTo>
                    <a:pt x="10" y="93"/>
                    <a:pt x="10" y="93"/>
                    <a:pt x="11" y="93"/>
                  </a:cubicBezTo>
                  <a:cubicBezTo>
                    <a:pt x="14" y="92"/>
                    <a:pt x="18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6" y="78"/>
                    <a:pt x="55" y="74"/>
                    <a:pt x="64" y="70"/>
                  </a:cubicBezTo>
                  <a:cubicBezTo>
                    <a:pt x="66" y="69"/>
                    <a:pt x="67" y="69"/>
                    <a:pt x="68" y="68"/>
                  </a:cubicBezTo>
                  <a:cubicBezTo>
                    <a:pt x="66" y="69"/>
                    <a:pt x="63" y="71"/>
                    <a:pt x="60" y="72"/>
                  </a:cubicBezTo>
                  <a:cubicBezTo>
                    <a:pt x="51" y="76"/>
                    <a:pt x="42" y="79"/>
                    <a:pt x="33" y="83"/>
                  </a:cubicBezTo>
                  <a:cubicBezTo>
                    <a:pt x="29" y="85"/>
                    <a:pt x="26" y="88"/>
                    <a:pt x="22" y="90"/>
                  </a:cubicBezTo>
                  <a:cubicBezTo>
                    <a:pt x="19" y="92"/>
                    <a:pt x="15" y="93"/>
                    <a:pt x="12" y="96"/>
                  </a:cubicBezTo>
                  <a:cubicBezTo>
                    <a:pt x="11" y="95"/>
                    <a:pt x="11" y="94"/>
                    <a:pt x="10" y="92"/>
                  </a:cubicBezTo>
                  <a:close/>
                  <a:moveTo>
                    <a:pt x="18" y="85"/>
                  </a:moveTo>
                  <a:cubicBezTo>
                    <a:pt x="24" y="82"/>
                    <a:pt x="30" y="80"/>
                    <a:pt x="36" y="78"/>
                  </a:cubicBezTo>
                  <a:cubicBezTo>
                    <a:pt x="50" y="72"/>
                    <a:pt x="64" y="65"/>
                    <a:pt x="79" y="60"/>
                  </a:cubicBezTo>
                  <a:cubicBezTo>
                    <a:pt x="84" y="57"/>
                    <a:pt x="90" y="55"/>
                    <a:pt x="96" y="53"/>
                  </a:cubicBezTo>
                  <a:cubicBezTo>
                    <a:pt x="94" y="54"/>
                    <a:pt x="92" y="55"/>
                    <a:pt x="91" y="55"/>
                  </a:cubicBezTo>
                  <a:cubicBezTo>
                    <a:pt x="81" y="60"/>
                    <a:pt x="71" y="64"/>
                    <a:pt x="61" y="68"/>
                  </a:cubicBezTo>
                  <a:cubicBezTo>
                    <a:pt x="52" y="72"/>
                    <a:pt x="44" y="76"/>
                    <a:pt x="36" y="80"/>
                  </a:cubicBezTo>
                  <a:cubicBezTo>
                    <a:pt x="32" y="82"/>
                    <a:pt x="28" y="83"/>
                    <a:pt x="24" y="84"/>
                  </a:cubicBezTo>
                  <a:cubicBezTo>
                    <a:pt x="19" y="87"/>
                    <a:pt x="15" y="89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91"/>
                    <a:pt x="9" y="91"/>
                    <a:pt x="9" y="90"/>
                  </a:cubicBezTo>
                  <a:cubicBezTo>
                    <a:pt x="12" y="88"/>
                    <a:pt x="15" y="86"/>
                    <a:pt x="18" y="85"/>
                  </a:cubicBezTo>
                  <a:close/>
                  <a:moveTo>
                    <a:pt x="60" y="20"/>
                  </a:moveTo>
                  <a:cubicBezTo>
                    <a:pt x="45" y="26"/>
                    <a:pt x="31" y="35"/>
                    <a:pt x="16" y="42"/>
                  </a:cubicBezTo>
                  <a:cubicBezTo>
                    <a:pt x="16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7" y="41"/>
                    <a:pt x="18" y="39"/>
                    <a:pt x="20" y="38"/>
                  </a:cubicBezTo>
                  <a:cubicBezTo>
                    <a:pt x="24" y="36"/>
                    <a:pt x="27" y="34"/>
                    <a:pt x="31" y="32"/>
                  </a:cubicBezTo>
                  <a:cubicBezTo>
                    <a:pt x="39" y="28"/>
                    <a:pt x="47" y="24"/>
                    <a:pt x="55" y="20"/>
                  </a:cubicBezTo>
                  <a:cubicBezTo>
                    <a:pt x="57" y="20"/>
                    <a:pt x="58" y="20"/>
                    <a:pt x="60" y="20"/>
                  </a:cubicBezTo>
                  <a:close/>
                  <a:moveTo>
                    <a:pt x="14" y="43"/>
                  </a:moveTo>
                  <a:cubicBezTo>
                    <a:pt x="21" y="40"/>
                    <a:pt x="28" y="36"/>
                    <a:pt x="36" y="33"/>
                  </a:cubicBezTo>
                  <a:cubicBezTo>
                    <a:pt x="40" y="30"/>
                    <a:pt x="44" y="28"/>
                    <a:pt x="48" y="26"/>
                  </a:cubicBezTo>
                  <a:cubicBezTo>
                    <a:pt x="50" y="25"/>
                    <a:pt x="52" y="24"/>
                    <a:pt x="53" y="24"/>
                  </a:cubicBezTo>
                  <a:cubicBezTo>
                    <a:pt x="39" y="31"/>
                    <a:pt x="25" y="39"/>
                    <a:pt x="11" y="48"/>
                  </a:cubicBezTo>
                  <a:cubicBezTo>
                    <a:pt x="12" y="46"/>
                    <a:pt x="13" y="45"/>
                    <a:pt x="14" y="43"/>
                  </a:cubicBezTo>
                  <a:close/>
                  <a:moveTo>
                    <a:pt x="10" y="50"/>
                  </a:moveTo>
                  <a:cubicBezTo>
                    <a:pt x="14" y="48"/>
                    <a:pt x="17" y="46"/>
                    <a:pt x="20" y="44"/>
                  </a:cubicBezTo>
                  <a:cubicBezTo>
                    <a:pt x="25" y="41"/>
                    <a:pt x="30" y="39"/>
                    <a:pt x="35" y="36"/>
                  </a:cubicBezTo>
                  <a:cubicBezTo>
                    <a:pt x="40" y="33"/>
                    <a:pt x="46" y="30"/>
                    <a:pt x="51" y="28"/>
                  </a:cubicBezTo>
                  <a:cubicBezTo>
                    <a:pt x="46" y="30"/>
                    <a:pt x="42" y="33"/>
                    <a:pt x="37" y="36"/>
                  </a:cubicBezTo>
                  <a:cubicBezTo>
                    <a:pt x="31" y="38"/>
                    <a:pt x="26" y="41"/>
                    <a:pt x="21" y="44"/>
                  </a:cubicBezTo>
                  <a:cubicBezTo>
                    <a:pt x="18" y="46"/>
                    <a:pt x="15" y="48"/>
                    <a:pt x="12" y="49"/>
                  </a:cubicBezTo>
                  <a:cubicBezTo>
                    <a:pt x="11" y="49"/>
                    <a:pt x="11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0"/>
                  </a:moveTo>
                  <a:cubicBezTo>
                    <a:pt x="78" y="21"/>
                    <a:pt x="80" y="21"/>
                    <a:pt x="82" y="22"/>
                  </a:cubicBezTo>
                  <a:cubicBezTo>
                    <a:pt x="78" y="24"/>
                    <a:pt x="74" y="26"/>
                    <a:pt x="69" y="28"/>
                  </a:cubicBezTo>
                  <a:cubicBezTo>
                    <a:pt x="69" y="26"/>
                    <a:pt x="69" y="25"/>
                    <a:pt x="70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lose/>
                  <a:moveTo>
                    <a:pt x="97" y="27"/>
                  </a:moveTo>
                  <a:cubicBezTo>
                    <a:pt x="82" y="33"/>
                    <a:pt x="68" y="39"/>
                    <a:pt x="54" y="45"/>
                  </a:cubicBezTo>
                  <a:cubicBezTo>
                    <a:pt x="41" y="51"/>
                    <a:pt x="28" y="57"/>
                    <a:pt x="15" y="64"/>
                  </a:cubicBezTo>
                  <a:cubicBezTo>
                    <a:pt x="12" y="66"/>
                    <a:pt x="8" y="67"/>
                    <a:pt x="6" y="69"/>
                  </a:cubicBezTo>
                  <a:cubicBezTo>
                    <a:pt x="9" y="67"/>
                    <a:pt x="12" y="65"/>
                    <a:pt x="15" y="63"/>
                  </a:cubicBezTo>
                  <a:cubicBezTo>
                    <a:pt x="21" y="59"/>
                    <a:pt x="28" y="56"/>
                    <a:pt x="34" y="52"/>
                  </a:cubicBezTo>
                  <a:cubicBezTo>
                    <a:pt x="46" y="46"/>
                    <a:pt x="59" y="41"/>
                    <a:pt x="71" y="35"/>
                  </a:cubicBezTo>
                  <a:cubicBezTo>
                    <a:pt x="76" y="34"/>
                    <a:pt x="81" y="33"/>
                    <a:pt x="86" y="31"/>
                  </a:cubicBezTo>
                  <a:cubicBezTo>
                    <a:pt x="87" y="30"/>
                    <a:pt x="87" y="27"/>
                    <a:pt x="85" y="28"/>
                  </a:cubicBezTo>
                  <a:cubicBezTo>
                    <a:pt x="83" y="29"/>
                    <a:pt x="82" y="29"/>
                    <a:pt x="80" y="30"/>
                  </a:cubicBezTo>
                  <a:cubicBezTo>
                    <a:pt x="81" y="29"/>
                    <a:pt x="81" y="29"/>
                    <a:pt x="82" y="29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7"/>
                    <a:pt x="86" y="26"/>
                    <a:pt x="88" y="25"/>
                  </a:cubicBezTo>
                  <a:cubicBezTo>
                    <a:pt x="89" y="25"/>
                    <a:pt x="89" y="25"/>
                    <a:pt x="89" y="24"/>
                  </a:cubicBezTo>
                  <a:cubicBezTo>
                    <a:pt x="89" y="24"/>
                    <a:pt x="90" y="24"/>
                    <a:pt x="90" y="24"/>
                  </a:cubicBezTo>
                  <a:cubicBezTo>
                    <a:pt x="92" y="25"/>
                    <a:pt x="94" y="26"/>
                    <a:pt x="97" y="27"/>
                  </a:cubicBezTo>
                  <a:close/>
                  <a:moveTo>
                    <a:pt x="97" y="27"/>
                  </a:moveTo>
                  <a:cubicBezTo>
                    <a:pt x="97" y="27"/>
                    <a:pt x="97" y="28"/>
                    <a:pt x="96" y="28"/>
                  </a:cubicBezTo>
                  <a:cubicBezTo>
                    <a:pt x="92" y="31"/>
                    <a:pt x="86" y="33"/>
                    <a:pt x="81" y="35"/>
                  </a:cubicBezTo>
                  <a:cubicBezTo>
                    <a:pt x="83" y="34"/>
                    <a:pt x="85" y="33"/>
                    <a:pt x="87" y="32"/>
                  </a:cubicBezTo>
                  <a:cubicBezTo>
                    <a:pt x="89" y="31"/>
                    <a:pt x="91" y="30"/>
                    <a:pt x="94" y="29"/>
                  </a:cubicBezTo>
                  <a:cubicBezTo>
                    <a:pt x="94" y="29"/>
                    <a:pt x="97" y="28"/>
                    <a:pt x="97" y="27"/>
                  </a:cubicBezTo>
                  <a:cubicBezTo>
                    <a:pt x="97" y="27"/>
                    <a:pt x="97" y="27"/>
                    <a:pt x="97" y="27"/>
                  </a:cubicBezTo>
                  <a:close/>
                  <a:moveTo>
                    <a:pt x="62" y="34"/>
                  </a:moveTo>
                  <a:cubicBezTo>
                    <a:pt x="64" y="35"/>
                    <a:pt x="66" y="35"/>
                    <a:pt x="67" y="35"/>
                  </a:cubicBezTo>
                  <a:cubicBezTo>
                    <a:pt x="55" y="41"/>
                    <a:pt x="42" y="46"/>
                    <a:pt x="29" y="52"/>
                  </a:cubicBezTo>
                  <a:cubicBezTo>
                    <a:pt x="40" y="46"/>
                    <a:pt x="51" y="41"/>
                    <a:pt x="61" y="35"/>
                  </a:cubicBezTo>
                  <a:cubicBezTo>
                    <a:pt x="62" y="35"/>
                    <a:pt x="62" y="35"/>
                    <a:pt x="62" y="34"/>
                  </a:cubicBezTo>
                  <a:close/>
                  <a:moveTo>
                    <a:pt x="58" y="31"/>
                  </a:moveTo>
                  <a:cubicBezTo>
                    <a:pt x="61" y="29"/>
                    <a:pt x="64" y="27"/>
                    <a:pt x="67" y="26"/>
                  </a:cubicBezTo>
                  <a:cubicBezTo>
                    <a:pt x="67" y="27"/>
                    <a:pt x="67" y="28"/>
                    <a:pt x="67" y="29"/>
                  </a:cubicBezTo>
                  <a:cubicBezTo>
                    <a:pt x="65" y="30"/>
                    <a:pt x="63" y="31"/>
                    <a:pt x="62" y="31"/>
                  </a:cubicBezTo>
                  <a:cubicBezTo>
                    <a:pt x="61" y="31"/>
                    <a:pt x="59" y="31"/>
                    <a:pt x="58" y="31"/>
                  </a:cubicBezTo>
                  <a:close/>
                  <a:moveTo>
                    <a:pt x="58" y="33"/>
                  </a:moveTo>
                  <a:cubicBezTo>
                    <a:pt x="53" y="36"/>
                    <a:pt x="49" y="38"/>
                    <a:pt x="44" y="40"/>
                  </a:cubicBezTo>
                  <a:cubicBezTo>
                    <a:pt x="33" y="45"/>
                    <a:pt x="21" y="51"/>
                    <a:pt x="11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14" y="55"/>
                    <a:pt x="17" y="53"/>
                    <a:pt x="20" y="51"/>
                  </a:cubicBezTo>
                  <a:cubicBezTo>
                    <a:pt x="26" y="48"/>
                    <a:pt x="33" y="45"/>
                    <a:pt x="39" y="41"/>
                  </a:cubicBezTo>
                  <a:cubicBezTo>
                    <a:pt x="44" y="38"/>
                    <a:pt x="50" y="35"/>
                    <a:pt x="55" y="32"/>
                  </a:cubicBezTo>
                  <a:cubicBezTo>
                    <a:pt x="56" y="33"/>
                    <a:pt x="57" y="33"/>
                    <a:pt x="58" y="33"/>
                  </a:cubicBezTo>
                  <a:close/>
                  <a:moveTo>
                    <a:pt x="67" y="30"/>
                  </a:moveTo>
                  <a:cubicBezTo>
                    <a:pt x="67" y="30"/>
                    <a:pt x="67" y="31"/>
                    <a:pt x="67" y="31"/>
                  </a:cubicBezTo>
                  <a:cubicBezTo>
                    <a:pt x="66" y="31"/>
                    <a:pt x="66" y="32"/>
                    <a:pt x="66" y="32"/>
                  </a:cubicBezTo>
                  <a:cubicBezTo>
                    <a:pt x="65" y="32"/>
                    <a:pt x="64" y="32"/>
                    <a:pt x="63" y="32"/>
                  </a:cubicBezTo>
                  <a:cubicBezTo>
                    <a:pt x="64" y="31"/>
                    <a:pt x="65" y="30"/>
                    <a:pt x="67" y="30"/>
                  </a:cubicBezTo>
                  <a:close/>
                  <a:moveTo>
                    <a:pt x="69" y="28"/>
                  </a:moveTo>
                  <a:cubicBezTo>
                    <a:pt x="73" y="27"/>
                    <a:pt x="77" y="25"/>
                    <a:pt x="81" y="23"/>
                  </a:cubicBezTo>
                  <a:cubicBezTo>
                    <a:pt x="77" y="25"/>
                    <a:pt x="73" y="27"/>
                    <a:pt x="69" y="29"/>
                  </a:cubicBezTo>
                  <a:cubicBezTo>
                    <a:pt x="69" y="29"/>
                    <a:pt x="69" y="29"/>
                    <a:pt x="69" y="28"/>
                  </a:cubicBezTo>
                  <a:close/>
                  <a:moveTo>
                    <a:pt x="82" y="28"/>
                  </a:moveTo>
                  <a:cubicBezTo>
                    <a:pt x="80" y="29"/>
                    <a:pt x="78" y="30"/>
                    <a:pt x="76" y="31"/>
                  </a:cubicBezTo>
                  <a:cubicBezTo>
                    <a:pt x="74" y="31"/>
                    <a:pt x="72" y="32"/>
                    <a:pt x="70" y="32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4" y="28"/>
                    <a:pt x="78" y="25"/>
                    <a:pt x="82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2"/>
                    <a:pt x="87" y="23"/>
                    <a:pt x="89" y="24"/>
                  </a:cubicBezTo>
                  <a:cubicBezTo>
                    <a:pt x="87" y="25"/>
                    <a:pt x="84" y="26"/>
                    <a:pt x="82" y="28"/>
                  </a:cubicBezTo>
                  <a:close/>
                  <a:moveTo>
                    <a:pt x="70" y="23"/>
                  </a:moveTo>
                  <a:cubicBezTo>
                    <a:pt x="70" y="23"/>
                    <a:pt x="70" y="23"/>
                    <a:pt x="70" y="23"/>
                  </a:cubicBezTo>
                  <a:cubicBezTo>
                    <a:pt x="71" y="22"/>
                    <a:pt x="72" y="22"/>
                    <a:pt x="73" y="21"/>
                  </a:cubicBezTo>
                  <a:cubicBezTo>
                    <a:pt x="72" y="22"/>
                    <a:pt x="71" y="22"/>
                    <a:pt x="70" y="23"/>
                  </a:cubicBezTo>
                  <a:close/>
                  <a:moveTo>
                    <a:pt x="67" y="25"/>
                  </a:moveTo>
                  <a:cubicBezTo>
                    <a:pt x="64" y="27"/>
                    <a:pt x="61" y="29"/>
                    <a:pt x="58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0" y="28"/>
                    <a:pt x="63" y="27"/>
                    <a:pt x="67" y="25"/>
                  </a:cubicBezTo>
                  <a:cubicBezTo>
                    <a:pt x="67" y="25"/>
                    <a:pt x="67" y="25"/>
                    <a:pt x="67" y="25"/>
                  </a:cubicBezTo>
                  <a:close/>
                  <a:moveTo>
                    <a:pt x="60" y="27"/>
                  </a:moveTo>
                  <a:cubicBezTo>
                    <a:pt x="59" y="28"/>
                    <a:pt x="57" y="29"/>
                    <a:pt x="55" y="29"/>
                  </a:cubicBezTo>
                  <a:cubicBezTo>
                    <a:pt x="55" y="29"/>
                    <a:pt x="54" y="29"/>
                    <a:pt x="53" y="29"/>
                  </a:cubicBezTo>
                  <a:cubicBezTo>
                    <a:pt x="52" y="28"/>
                    <a:pt x="50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9" y="32"/>
                    <a:pt x="46" y="34"/>
                    <a:pt x="43" y="35"/>
                  </a:cubicBezTo>
                  <a:cubicBezTo>
                    <a:pt x="38" y="38"/>
                    <a:pt x="32" y="40"/>
                    <a:pt x="27" y="43"/>
                  </a:cubicBezTo>
                  <a:cubicBezTo>
                    <a:pt x="21" y="45"/>
                    <a:pt x="16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0"/>
                    <a:pt x="12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4" y="43"/>
                    <a:pt x="30" y="40"/>
                    <a:pt x="36" y="37"/>
                  </a:cubicBezTo>
                  <a:cubicBezTo>
                    <a:pt x="46" y="32"/>
                    <a:pt x="56" y="25"/>
                    <a:pt x="67" y="20"/>
                  </a:cubicBezTo>
                  <a:cubicBezTo>
                    <a:pt x="67" y="21"/>
                    <a:pt x="67" y="22"/>
                    <a:pt x="67" y="23"/>
                  </a:cubicBezTo>
                  <a:cubicBezTo>
                    <a:pt x="65" y="25"/>
                    <a:pt x="63" y="26"/>
                    <a:pt x="60" y="27"/>
                  </a:cubicBezTo>
                  <a:close/>
                  <a:moveTo>
                    <a:pt x="9" y="52"/>
                  </a:moveTo>
                  <a:cubicBezTo>
                    <a:pt x="13" y="51"/>
                    <a:pt x="16" y="49"/>
                    <a:pt x="19" y="47"/>
                  </a:cubicBezTo>
                  <a:cubicBezTo>
                    <a:pt x="25" y="44"/>
                    <a:pt x="31" y="42"/>
                    <a:pt x="37" y="39"/>
                  </a:cubicBezTo>
                  <a:cubicBezTo>
                    <a:pt x="42" y="37"/>
                    <a:pt x="48" y="34"/>
                    <a:pt x="53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39" y="41"/>
                    <a:pt x="23" y="49"/>
                    <a:pt x="7" y="58"/>
                  </a:cubicBezTo>
                  <a:cubicBezTo>
                    <a:pt x="8" y="56"/>
                    <a:pt x="9" y="54"/>
                    <a:pt x="9" y="52"/>
                  </a:cubicBezTo>
                  <a:close/>
                  <a:moveTo>
                    <a:pt x="7" y="60"/>
                  </a:moveTo>
                  <a:cubicBezTo>
                    <a:pt x="11" y="58"/>
                    <a:pt x="16" y="55"/>
                    <a:pt x="20" y="52"/>
                  </a:cubicBezTo>
                  <a:cubicBezTo>
                    <a:pt x="26" y="49"/>
                    <a:pt x="33" y="46"/>
                    <a:pt x="39" y="43"/>
                  </a:cubicBezTo>
                  <a:cubicBezTo>
                    <a:pt x="46" y="40"/>
                    <a:pt x="52" y="37"/>
                    <a:pt x="59" y="34"/>
                  </a:cubicBezTo>
                  <a:cubicBezTo>
                    <a:pt x="59" y="34"/>
                    <a:pt x="60" y="34"/>
                    <a:pt x="61" y="34"/>
                  </a:cubicBezTo>
                  <a:cubicBezTo>
                    <a:pt x="55" y="37"/>
                    <a:pt x="49" y="40"/>
                    <a:pt x="43" y="43"/>
                  </a:cubicBezTo>
                  <a:cubicBezTo>
                    <a:pt x="34" y="48"/>
                    <a:pt x="25" y="53"/>
                    <a:pt x="17" y="58"/>
                  </a:cubicBezTo>
                  <a:cubicBezTo>
                    <a:pt x="15" y="59"/>
                    <a:pt x="13" y="60"/>
                    <a:pt x="11" y="61"/>
                  </a:cubicBezTo>
                  <a:cubicBezTo>
                    <a:pt x="9" y="62"/>
                    <a:pt x="8" y="63"/>
                    <a:pt x="6" y="64"/>
                  </a:cubicBezTo>
                  <a:cubicBezTo>
                    <a:pt x="6" y="63"/>
                    <a:pt x="6" y="61"/>
                    <a:pt x="7" y="60"/>
                  </a:cubicBezTo>
                  <a:close/>
                  <a:moveTo>
                    <a:pt x="12" y="62"/>
                  </a:moveTo>
                  <a:cubicBezTo>
                    <a:pt x="15" y="60"/>
                    <a:pt x="19" y="58"/>
                    <a:pt x="23" y="56"/>
                  </a:cubicBezTo>
                  <a:cubicBezTo>
                    <a:pt x="30" y="52"/>
                    <a:pt x="38" y="48"/>
                    <a:pt x="46" y="45"/>
                  </a:cubicBezTo>
                  <a:cubicBezTo>
                    <a:pt x="52" y="42"/>
                    <a:pt x="57" y="40"/>
                    <a:pt x="63" y="38"/>
                  </a:cubicBezTo>
                  <a:cubicBezTo>
                    <a:pt x="44" y="47"/>
                    <a:pt x="24" y="56"/>
                    <a:pt x="6" y="68"/>
                  </a:cubicBezTo>
                  <a:cubicBezTo>
                    <a:pt x="6" y="67"/>
                    <a:pt x="6" y="66"/>
                    <a:pt x="6" y="65"/>
                  </a:cubicBezTo>
                  <a:cubicBezTo>
                    <a:pt x="8" y="64"/>
                    <a:pt x="10" y="63"/>
                    <a:pt x="12" y="62"/>
                  </a:cubicBezTo>
                  <a:close/>
                  <a:moveTo>
                    <a:pt x="6" y="69"/>
                  </a:moveTo>
                  <a:cubicBezTo>
                    <a:pt x="12" y="67"/>
                    <a:pt x="18" y="63"/>
                    <a:pt x="25" y="60"/>
                  </a:cubicBezTo>
                  <a:cubicBezTo>
                    <a:pt x="33" y="55"/>
                    <a:pt x="41" y="52"/>
                    <a:pt x="49" y="48"/>
                  </a:cubicBezTo>
                  <a:cubicBezTo>
                    <a:pt x="53" y="47"/>
                    <a:pt x="56" y="45"/>
                    <a:pt x="60" y="44"/>
                  </a:cubicBezTo>
                  <a:cubicBezTo>
                    <a:pt x="57" y="45"/>
                    <a:pt x="53" y="47"/>
                    <a:pt x="50" y="48"/>
                  </a:cubicBezTo>
                  <a:cubicBezTo>
                    <a:pt x="42" y="52"/>
                    <a:pt x="34" y="56"/>
                    <a:pt x="26" y="60"/>
                  </a:cubicBezTo>
                  <a:cubicBezTo>
                    <a:pt x="19" y="64"/>
                    <a:pt x="13" y="69"/>
                    <a:pt x="6" y="73"/>
                  </a:cubicBezTo>
                  <a:cubicBezTo>
                    <a:pt x="6" y="72"/>
                    <a:pt x="6" y="70"/>
                    <a:pt x="6" y="69"/>
                  </a:cubicBezTo>
                  <a:close/>
                  <a:moveTo>
                    <a:pt x="104" y="32"/>
                  </a:moveTo>
                  <a:cubicBezTo>
                    <a:pt x="105" y="33"/>
                    <a:pt x="105" y="33"/>
                    <a:pt x="106" y="34"/>
                  </a:cubicBezTo>
                  <a:cubicBezTo>
                    <a:pt x="104" y="35"/>
                    <a:pt x="103" y="35"/>
                    <a:pt x="101" y="36"/>
                  </a:cubicBezTo>
                  <a:cubicBezTo>
                    <a:pt x="98" y="38"/>
                    <a:pt x="95" y="39"/>
                    <a:pt x="92" y="40"/>
                  </a:cubicBezTo>
                  <a:cubicBezTo>
                    <a:pt x="89" y="41"/>
                    <a:pt x="85" y="43"/>
                    <a:pt x="82" y="44"/>
                  </a:cubicBezTo>
                  <a:cubicBezTo>
                    <a:pt x="78" y="46"/>
                    <a:pt x="74" y="47"/>
                    <a:pt x="70" y="49"/>
                  </a:cubicBezTo>
                  <a:cubicBezTo>
                    <a:pt x="67" y="50"/>
                    <a:pt x="63" y="52"/>
                    <a:pt x="60" y="53"/>
                  </a:cubicBezTo>
                  <a:cubicBezTo>
                    <a:pt x="46" y="59"/>
                    <a:pt x="32" y="64"/>
                    <a:pt x="19" y="70"/>
                  </a:cubicBezTo>
                  <a:cubicBezTo>
                    <a:pt x="18" y="71"/>
                    <a:pt x="18" y="71"/>
                    <a:pt x="17" y="71"/>
                  </a:cubicBezTo>
                  <a:cubicBezTo>
                    <a:pt x="22" y="69"/>
                    <a:pt x="27" y="66"/>
                    <a:pt x="31" y="64"/>
                  </a:cubicBezTo>
                  <a:cubicBezTo>
                    <a:pt x="42" y="59"/>
                    <a:pt x="53" y="53"/>
                    <a:pt x="64" y="49"/>
                  </a:cubicBezTo>
                  <a:cubicBezTo>
                    <a:pt x="74" y="44"/>
                    <a:pt x="84" y="40"/>
                    <a:pt x="94" y="36"/>
                  </a:cubicBezTo>
                  <a:cubicBezTo>
                    <a:pt x="97" y="35"/>
                    <a:pt x="101" y="33"/>
                    <a:pt x="104" y="32"/>
                  </a:cubicBezTo>
                  <a:close/>
                  <a:moveTo>
                    <a:pt x="29" y="64"/>
                  </a:moveTo>
                  <a:cubicBezTo>
                    <a:pt x="21" y="68"/>
                    <a:pt x="13" y="72"/>
                    <a:pt x="6" y="77"/>
                  </a:cubicBezTo>
                  <a:cubicBezTo>
                    <a:pt x="6" y="76"/>
                    <a:pt x="6" y="75"/>
                    <a:pt x="6" y="74"/>
                  </a:cubicBezTo>
                  <a:cubicBezTo>
                    <a:pt x="12" y="72"/>
                    <a:pt x="18" y="68"/>
                    <a:pt x="24" y="64"/>
                  </a:cubicBezTo>
                  <a:cubicBezTo>
                    <a:pt x="33" y="60"/>
                    <a:pt x="43" y="56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45" y="56"/>
                    <a:pt x="37" y="60"/>
                    <a:pt x="29" y="64"/>
                  </a:cubicBezTo>
                  <a:close/>
                  <a:moveTo>
                    <a:pt x="6" y="78"/>
                  </a:moveTo>
                  <a:cubicBezTo>
                    <a:pt x="9" y="77"/>
                    <a:pt x="11" y="75"/>
                    <a:pt x="13" y="74"/>
                  </a:cubicBezTo>
                  <a:cubicBezTo>
                    <a:pt x="17" y="72"/>
                    <a:pt x="22" y="70"/>
                    <a:pt x="26" y="68"/>
                  </a:cubicBezTo>
                  <a:cubicBezTo>
                    <a:pt x="35" y="63"/>
                    <a:pt x="45" y="60"/>
                    <a:pt x="55" y="56"/>
                  </a:cubicBezTo>
                  <a:cubicBezTo>
                    <a:pt x="56" y="56"/>
                    <a:pt x="57" y="55"/>
                    <a:pt x="58" y="55"/>
                  </a:cubicBezTo>
                  <a:cubicBezTo>
                    <a:pt x="57" y="55"/>
                    <a:pt x="56" y="56"/>
                    <a:pt x="54" y="57"/>
                  </a:cubicBezTo>
                  <a:cubicBezTo>
                    <a:pt x="45" y="61"/>
                    <a:pt x="36" y="65"/>
                    <a:pt x="28" y="70"/>
                  </a:cubicBezTo>
                  <a:cubicBezTo>
                    <a:pt x="20" y="73"/>
                    <a:pt x="13" y="76"/>
                    <a:pt x="7" y="81"/>
                  </a:cubicBezTo>
                  <a:cubicBezTo>
                    <a:pt x="6" y="80"/>
                    <a:pt x="6" y="79"/>
                    <a:pt x="6" y="78"/>
                  </a:cubicBezTo>
                  <a:close/>
                  <a:moveTo>
                    <a:pt x="7" y="83"/>
                  </a:moveTo>
                  <a:cubicBezTo>
                    <a:pt x="14" y="81"/>
                    <a:pt x="20" y="77"/>
                    <a:pt x="26" y="74"/>
                  </a:cubicBezTo>
                  <a:cubicBezTo>
                    <a:pt x="35" y="70"/>
                    <a:pt x="44" y="66"/>
                    <a:pt x="53" y="62"/>
                  </a:cubicBezTo>
                  <a:cubicBezTo>
                    <a:pt x="72" y="54"/>
                    <a:pt x="90" y="45"/>
                    <a:pt x="109" y="37"/>
                  </a:cubicBezTo>
                  <a:cubicBezTo>
                    <a:pt x="110" y="38"/>
                    <a:pt x="110" y="39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3" y="48"/>
                    <a:pt x="74" y="56"/>
                    <a:pt x="55" y="63"/>
                  </a:cubicBezTo>
                  <a:cubicBezTo>
                    <a:pt x="52" y="65"/>
                    <a:pt x="48" y="67"/>
                    <a:pt x="44" y="69"/>
                  </a:cubicBezTo>
                  <a:cubicBezTo>
                    <a:pt x="40" y="71"/>
                    <a:pt x="35" y="73"/>
                    <a:pt x="31" y="74"/>
                  </a:cubicBezTo>
                  <a:cubicBezTo>
                    <a:pt x="23" y="77"/>
                    <a:pt x="15" y="80"/>
                    <a:pt x="7" y="84"/>
                  </a:cubicBezTo>
                  <a:cubicBezTo>
                    <a:pt x="7" y="84"/>
                    <a:pt x="7" y="83"/>
                    <a:pt x="7" y="83"/>
                  </a:cubicBezTo>
                  <a:close/>
                  <a:moveTo>
                    <a:pt x="103" y="44"/>
                  </a:moveTo>
                  <a:cubicBezTo>
                    <a:pt x="102" y="44"/>
                    <a:pt x="101" y="45"/>
                    <a:pt x="100" y="45"/>
                  </a:cubicBezTo>
                  <a:cubicBezTo>
                    <a:pt x="96" y="47"/>
                    <a:pt x="92" y="49"/>
                    <a:pt x="87" y="51"/>
                  </a:cubicBezTo>
                  <a:cubicBezTo>
                    <a:pt x="92" y="49"/>
                    <a:pt x="97" y="47"/>
                    <a:pt x="101" y="45"/>
                  </a:cubicBezTo>
                  <a:cubicBezTo>
                    <a:pt x="102" y="44"/>
                    <a:pt x="103" y="44"/>
                    <a:pt x="103" y="44"/>
                  </a:cubicBezTo>
                  <a:close/>
                  <a:moveTo>
                    <a:pt x="109" y="42"/>
                  </a:moveTo>
                  <a:cubicBezTo>
                    <a:pt x="109" y="42"/>
                    <a:pt x="109" y="41"/>
                    <a:pt x="109" y="41"/>
                  </a:cubicBezTo>
                  <a:cubicBezTo>
                    <a:pt x="110" y="41"/>
                    <a:pt x="111" y="41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41"/>
                    <a:pt x="113" y="43"/>
                    <a:pt x="113" y="44"/>
                  </a:cubicBezTo>
                  <a:cubicBezTo>
                    <a:pt x="110" y="45"/>
                    <a:pt x="108" y="47"/>
                    <a:pt x="105" y="48"/>
                  </a:cubicBezTo>
                  <a:cubicBezTo>
                    <a:pt x="105" y="49"/>
                    <a:pt x="104" y="49"/>
                    <a:pt x="104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86" y="56"/>
                    <a:pt x="70" y="62"/>
                    <a:pt x="54" y="69"/>
                  </a:cubicBezTo>
                  <a:cubicBezTo>
                    <a:pt x="46" y="73"/>
                    <a:pt x="38" y="77"/>
                    <a:pt x="29" y="80"/>
                  </a:cubicBezTo>
                  <a:cubicBezTo>
                    <a:pt x="27" y="80"/>
                    <a:pt x="26" y="81"/>
                    <a:pt x="24" y="81"/>
                  </a:cubicBezTo>
                  <a:cubicBezTo>
                    <a:pt x="36" y="75"/>
                    <a:pt x="48" y="69"/>
                    <a:pt x="61" y="63"/>
                  </a:cubicBezTo>
                  <a:cubicBezTo>
                    <a:pt x="76" y="55"/>
                    <a:pt x="93" y="50"/>
                    <a:pt x="109" y="42"/>
                  </a:cubicBezTo>
                  <a:close/>
                  <a:moveTo>
                    <a:pt x="109" y="47"/>
                  </a:move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6"/>
                    <a:pt x="110" y="46"/>
                  </a:cubicBezTo>
                  <a:cubicBezTo>
                    <a:pt x="113" y="44"/>
                    <a:pt x="109" y="46"/>
                    <a:pt x="109" y="47"/>
                  </a:cubicBezTo>
                  <a:close/>
                  <a:moveTo>
                    <a:pt x="114" y="51"/>
                  </a:moveTo>
                  <a:cubicBezTo>
                    <a:pt x="114" y="51"/>
                    <a:pt x="115" y="50"/>
                    <a:pt x="115" y="50"/>
                  </a:cubicBezTo>
                  <a:cubicBezTo>
                    <a:pt x="115" y="50"/>
                    <a:pt x="116" y="50"/>
                    <a:pt x="116" y="49"/>
                  </a:cubicBezTo>
                  <a:cubicBezTo>
                    <a:pt x="117" y="51"/>
                    <a:pt x="117" y="53"/>
                    <a:pt x="118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6" y="55"/>
                    <a:pt x="115" y="56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3" y="57"/>
                    <a:pt x="112" y="57"/>
                    <a:pt x="110" y="58"/>
                  </a:cubicBezTo>
                  <a:cubicBezTo>
                    <a:pt x="106" y="60"/>
                    <a:pt x="102" y="61"/>
                    <a:pt x="99" y="63"/>
                  </a:cubicBezTo>
                  <a:cubicBezTo>
                    <a:pt x="97" y="63"/>
                    <a:pt x="96" y="64"/>
                    <a:pt x="95" y="64"/>
                  </a:cubicBezTo>
                  <a:cubicBezTo>
                    <a:pt x="94" y="64"/>
                    <a:pt x="94" y="65"/>
                    <a:pt x="93" y="65"/>
                  </a:cubicBezTo>
                  <a:cubicBezTo>
                    <a:pt x="84" y="68"/>
                    <a:pt x="76" y="71"/>
                    <a:pt x="67" y="74"/>
                  </a:cubicBezTo>
                  <a:cubicBezTo>
                    <a:pt x="53" y="80"/>
                    <a:pt x="39" y="86"/>
                    <a:pt x="24" y="91"/>
                  </a:cubicBezTo>
                  <a:cubicBezTo>
                    <a:pt x="22" y="92"/>
                    <a:pt x="19" y="93"/>
                    <a:pt x="17" y="94"/>
                  </a:cubicBezTo>
                  <a:cubicBezTo>
                    <a:pt x="14" y="96"/>
                    <a:pt x="13" y="95"/>
                    <a:pt x="15" y="94"/>
                  </a:cubicBezTo>
                  <a:cubicBezTo>
                    <a:pt x="17" y="93"/>
                    <a:pt x="18" y="93"/>
                    <a:pt x="20" y="92"/>
                  </a:cubicBezTo>
                  <a:cubicBezTo>
                    <a:pt x="26" y="89"/>
                    <a:pt x="32" y="84"/>
                    <a:pt x="40" y="82"/>
                  </a:cubicBezTo>
                  <a:cubicBezTo>
                    <a:pt x="53" y="77"/>
                    <a:pt x="66" y="70"/>
                    <a:pt x="79" y="64"/>
                  </a:cubicBezTo>
                  <a:cubicBezTo>
                    <a:pt x="91" y="60"/>
                    <a:pt x="103" y="57"/>
                    <a:pt x="114" y="51"/>
                  </a:cubicBezTo>
                  <a:close/>
                  <a:moveTo>
                    <a:pt x="117" y="90"/>
                  </a:moveTo>
                  <a:cubicBezTo>
                    <a:pt x="107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6"/>
                  </a:cubicBezTo>
                  <a:cubicBezTo>
                    <a:pt x="67" y="116"/>
                    <a:pt x="68" y="115"/>
                    <a:pt x="69" y="114"/>
                  </a:cubicBezTo>
                  <a:cubicBezTo>
                    <a:pt x="74" y="111"/>
                    <a:pt x="80" y="108"/>
                    <a:pt x="86" y="105"/>
                  </a:cubicBezTo>
                  <a:cubicBezTo>
                    <a:pt x="87" y="104"/>
                    <a:pt x="89" y="103"/>
                    <a:pt x="91" y="102"/>
                  </a:cubicBezTo>
                  <a:cubicBezTo>
                    <a:pt x="91" y="102"/>
                    <a:pt x="92" y="101"/>
                    <a:pt x="93" y="101"/>
                  </a:cubicBezTo>
                  <a:cubicBezTo>
                    <a:pt x="101" y="98"/>
                    <a:pt x="108" y="95"/>
                    <a:pt x="116" y="91"/>
                  </a:cubicBezTo>
                  <a:cubicBezTo>
                    <a:pt x="116" y="90"/>
                    <a:pt x="117" y="90"/>
                    <a:pt x="118" y="90"/>
                  </a:cubicBezTo>
                  <a:cubicBezTo>
                    <a:pt x="118" y="90"/>
                    <a:pt x="118" y="90"/>
                    <a:pt x="117" y="90"/>
                  </a:cubicBezTo>
                  <a:close/>
                  <a:moveTo>
                    <a:pt x="96" y="99"/>
                  </a:moveTo>
                  <a:cubicBezTo>
                    <a:pt x="98" y="98"/>
                    <a:pt x="100" y="97"/>
                    <a:pt x="102" y="96"/>
                  </a:cubicBezTo>
                  <a:cubicBezTo>
                    <a:pt x="104" y="95"/>
                    <a:pt x="106" y="95"/>
                    <a:pt x="108" y="94"/>
                  </a:cubicBezTo>
                  <a:cubicBezTo>
                    <a:pt x="104" y="96"/>
                    <a:pt x="100" y="98"/>
                    <a:pt x="96" y="99"/>
                  </a:cubicBezTo>
                  <a:close/>
                  <a:moveTo>
                    <a:pt x="118" y="89"/>
                  </a:moveTo>
                  <a:cubicBezTo>
                    <a:pt x="118" y="89"/>
                    <a:pt x="117" y="89"/>
                    <a:pt x="117" y="89"/>
                  </a:cubicBezTo>
                  <a:cubicBezTo>
                    <a:pt x="117" y="89"/>
                    <a:pt x="116" y="89"/>
                    <a:pt x="116" y="90"/>
                  </a:cubicBezTo>
                  <a:cubicBezTo>
                    <a:pt x="115" y="90"/>
                    <a:pt x="115" y="90"/>
                    <a:pt x="115" y="91"/>
                  </a:cubicBezTo>
                  <a:cubicBezTo>
                    <a:pt x="113" y="91"/>
                    <a:pt x="112" y="91"/>
                    <a:pt x="111" y="92"/>
                  </a:cubicBezTo>
                  <a:cubicBezTo>
                    <a:pt x="109" y="93"/>
                    <a:pt x="107" y="93"/>
                    <a:pt x="105" y="94"/>
                  </a:cubicBezTo>
                  <a:cubicBezTo>
                    <a:pt x="101" y="96"/>
                    <a:pt x="97" y="98"/>
                    <a:pt x="93" y="100"/>
                  </a:cubicBezTo>
                  <a:cubicBezTo>
                    <a:pt x="92" y="101"/>
                    <a:pt x="90" y="102"/>
                    <a:pt x="89" y="102"/>
                  </a:cubicBezTo>
                  <a:cubicBezTo>
                    <a:pt x="85" y="104"/>
                    <a:pt x="82" y="105"/>
                    <a:pt x="79" y="106"/>
                  </a:cubicBezTo>
                  <a:cubicBezTo>
                    <a:pt x="73" y="109"/>
                    <a:pt x="66" y="112"/>
                    <a:pt x="60" y="115"/>
                  </a:cubicBezTo>
                  <a:cubicBezTo>
                    <a:pt x="57" y="116"/>
                    <a:pt x="54" y="118"/>
                    <a:pt x="51" y="119"/>
                  </a:cubicBezTo>
                  <a:cubicBezTo>
                    <a:pt x="49" y="120"/>
                    <a:pt x="47" y="121"/>
                    <a:pt x="45" y="122"/>
                  </a:cubicBezTo>
                  <a:cubicBezTo>
                    <a:pt x="41" y="123"/>
                    <a:pt x="45" y="122"/>
                    <a:pt x="46" y="121"/>
                  </a:cubicBezTo>
                  <a:cubicBezTo>
                    <a:pt x="49" y="120"/>
                    <a:pt x="51" y="118"/>
                    <a:pt x="54" y="116"/>
                  </a:cubicBezTo>
                  <a:cubicBezTo>
                    <a:pt x="57" y="114"/>
                    <a:pt x="60" y="112"/>
                    <a:pt x="63" y="110"/>
                  </a:cubicBezTo>
                  <a:cubicBezTo>
                    <a:pt x="70" y="107"/>
                    <a:pt x="76" y="103"/>
                    <a:pt x="83" y="100"/>
                  </a:cubicBezTo>
                  <a:cubicBezTo>
                    <a:pt x="84" y="100"/>
                    <a:pt x="84" y="100"/>
                    <a:pt x="85" y="99"/>
                  </a:cubicBezTo>
                  <a:cubicBezTo>
                    <a:pt x="96" y="95"/>
                    <a:pt x="108" y="90"/>
                    <a:pt x="119" y="85"/>
                  </a:cubicBezTo>
                  <a:cubicBezTo>
                    <a:pt x="118" y="86"/>
                    <a:pt x="118" y="87"/>
                    <a:pt x="118" y="89"/>
                  </a:cubicBezTo>
                  <a:close/>
                  <a:moveTo>
                    <a:pt x="119" y="84"/>
                  </a:moveTo>
                  <a:cubicBezTo>
                    <a:pt x="109" y="88"/>
                    <a:pt x="98" y="92"/>
                    <a:pt x="88" y="97"/>
                  </a:cubicBezTo>
                  <a:cubicBezTo>
                    <a:pt x="82" y="100"/>
                    <a:pt x="75" y="102"/>
                    <a:pt x="68" y="105"/>
                  </a:cubicBezTo>
                  <a:cubicBezTo>
                    <a:pt x="62" y="108"/>
                    <a:pt x="56" y="110"/>
                    <a:pt x="50" y="113"/>
                  </a:cubicBezTo>
                  <a:cubicBezTo>
                    <a:pt x="47" y="115"/>
                    <a:pt x="43" y="116"/>
                    <a:pt x="40" y="118"/>
                  </a:cubicBezTo>
                  <a:cubicBezTo>
                    <a:pt x="38" y="119"/>
                    <a:pt x="37" y="120"/>
                    <a:pt x="35" y="121"/>
                  </a:cubicBezTo>
                  <a:cubicBezTo>
                    <a:pt x="35" y="120"/>
                    <a:pt x="37" y="118"/>
                    <a:pt x="38" y="117"/>
                  </a:cubicBezTo>
                  <a:cubicBezTo>
                    <a:pt x="43" y="113"/>
                    <a:pt x="51" y="111"/>
                    <a:pt x="57" y="107"/>
                  </a:cubicBezTo>
                  <a:cubicBezTo>
                    <a:pt x="59" y="106"/>
                    <a:pt x="61" y="105"/>
                    <a:pt x="63" y="104"/>
                  </a:cubicBezTo>
                  <a:cubicBezTo>
                    <a:pt x="68" y="101"/>
                    <a:pt x="73" y="99"/>
                    <a:pt x="79" y="97"/>
                  </a:cubicBezTo>
                  <a:cubicBezTo>
                    <a:pt x="79" y="97"/>
                    <a:pt x="79" y="97"/>
                    <a:pt x="80" y="97"/>
                  </a:cubicBezTo>
                  <a:cubicBezTo>
                    <a:pt x="89" y="93"/>
                    <a:pt x="97" y="90"/>
                    <a:pt x="106" y="85"/>
                  </a:cubicBezTo>
                  <a:cubicBezTo>
                    <a:pt x="109" y="84"/>
                    <a:pt x="111" y="83"/>
                    <a:pt x="114" y="82"/>
                  </a:cubicBezTo>
                  <a:cubicBezTo>
                    <a:pt x="116" y="81"/>
                    <a:pt x="118" y="81"/>
                    <a:pt x="119" y="79"/>
                  </a:cubicBezTo>
                  <a:cubicBezTo>
                    <a:pt x="119" y="81"/>
                    <a:pt x="119" y="83"/>
                    <a:pt x="119" y="84"/>
                  </a:cubicBezTo>
                  <a:close/>
                  <a:moveTo>
                    <a:pt x="31" y="118"/>
                  </a:moveTo>
                  <a:cubicBezTo>
                    <a:pt x="39" y="114"/>
                    <a:pt x="48" y="110"/>
                    <a:pt x="57" y="106"/>
                  </a:cubicBezTo>
                  <a:cubicBezTo>
                    <a:pt x="55" y="107"/>
                    <a:pt x="54" y="108"/>
                    <a:pt x="52" y="109"/>
                  </a:cubicBezTo>
                  <a:cubicBezTo>
                    <a:pt x="49" y="111"/>
                    <a:pt x="45" y="112"/>
                    <a:pt x="41" y="114"/>
                  </a:cubicBezTo>
                  <a:cubicBezTo>
                    <a:pt x="38" y="116"/>
                    <a:pt x="36" y="118"/>
                    <a:pt x="34" y="120"/>
                  </a:cubicBezTo>
                  <a:cubicBezTo>
                    <a:pt x="33" y="120"/>
                    <a:pt x="32" y="119"/>
                    <a:pt x="31" y="118"/>
                  </a:cubicBezTo>
                  <a:close/>
                  <a:moveTo>
                    <a:pt x="26" y="114"/>
                  </a:moveTo>
                  <a:cubicBezTo>
                    <a:pt x="33" y="113"/>
                    <a:pt x="39" y="108"/>
                    <a:pt x="45" y="105"/>
                  </a:cubicBezTo>
                  <a:cubicBezTo>
                    <a:pt x="54" y="100"/>
                    <a:pt x="63" y="97"/>
                    <a:pt x="72" y="94"/>
                  </a:cubicBezTo>
                  <a:cubicBezTo>
                    <a:pt x="80" y="90"/>
                    <a:pt x="89" y="87"/>
                    <a:pt x="97" y="84"/>
                  </a:cubicBezTo>
                  <a:cubicBezTo>
                    <a:pt x="93" y="85"/>
                    <a:pt x="90" y="87"/>
                    <a:pt x="87" y="89"/>
                  </a:cubicBezTo>
                  <a:cubicBezTo>
                    <a:pt x="82" y="91"/>
                    <a:pt x="76" y="93"/>
                    <a:pt x="70" y="95"/>
                  </a:cubicBezTo>
                  <a:cubicBezTo>
                    <a:pt x="62" y="98"/>
                    <a:pt x="54" y="102"/>
                    <a:pt x="46" y="106"/>
                  </a:cubicBezTo>
                  <a:cubicBezTo>
                    <a:pt x="41" y="110"/>
                    <a:pt x="34" y="113"/>
                    <a:pt x="30" y="118"/>
                  </a:cubicBezTo>
                  <a:cubicBezTo>
                    <a:pt x="28" y="117"/>
                    <a:pt x="27" y="115"/>
                    <a:pt x="26" y="114"/>
                  </a:cubicBezTo>
                  <a:close/>
                  <a:moveTo>
                    <a:pt x="92" y="92"/>
                  </a:moveTo>
                  <a:cubicBezTo>
                    <a:pt x="93" y="91"/>
                    <a:pt x="94" y="90"/>
                    <a:pt x="96" y="90"/>
                  </a:cubicBezTo>
                  <a:cubicBezTo>
                    <a:pt x="94" y="91"/>
                    <a:pt x="93" y="91"/>
                    <a:pt x="92" y="92"/>
                  </a:cubicBezTo>
                  <a:close/>
                  <a:moveTo>
                    <a:pt x="114" y="81"/>
                  </a:moveTo>
                  <a:cubicBezTo>
                    <a:pt x="115" y="81"/>
                    <a:pt x="115" y="81"/>
                    <a:pt x="116" y="80"/>
                  </a:cubicBezTo>
                  <a:cubicBezTo>
                    <a:pt x="122" y="77"/>
                    <a:pt x="116" y="81"/>
                    <a:pt x="115" y="81"/>
                  </a:cubicBezTo>
                  <a:cubicBezTo>
                    <a:pt x="115" y="81"/>
                    <a:pt x="114" y="81"/>
                    <a:pt x="114" y="81"/>
                  </a:cubicBezTo>
                  <a:close/>
                  <a:moveTo>
                    <a:pt x="112" y="82"/>
                  </a:moveTo>
                  <a:cubicBezTo>
                    <a:pt x="110" y="83"/>
                    <a:pt x="108" y="84"/>
                    <a:pt x="107" y="84"/>
                  </a:cubicBezTo>
                  <a:cubicBezTo>
                    <a:pt x="105" y="85"/>
                    <a:pt x="104" y="86"/>
                    <a:pt x="102" y="86"/>
                  </a:cubicBezTo>
                  <a:cubicBezTo>
                    <a:pt x="94" y="90"/>
                    <a:pt x="87" y="93"/>
                    <a:pt x="79" y="96"/>
                  </a:cubicBezTo>
                  <a:cubicBezTo>
                    <a:pt x="78" y="97"/>
                    <a:pt x="76" y="97"/>
                    <a:pt x="75" y="98"/>
                  </a:cubicBezTo>
                  <a:cubicBezTo>
                    <a:pt x="71" y="99"/>
                    <a:pt x="68" y="101"/>
                    <a:pt x="64" y="102"/>
                  </a:cubicBezTo>
                  <a:cubicBezTo>
                    <a:pt x="63" y="103"/>
                    <a:pt x="63" y="103"/>
                    <a:pt x="62" y="103"/>
                  </a:cubicBezTo>
                  <a:cubicBezTo>
                    <a:pt x="54" y="107"/>
                    <a:pt x="46" y="110"/>
                    <a:pt x="38" y="114"/>
                  </a:cubicBezTo>
                  <a:cubicBezTo>
                    <a:pt x="36" y="115"/>
                    <a:pt x="34" y="116"/>
                    <a:pt x="33" y="116"/>
                  </a:cubicBezTo>
                  <a:cubicBezTo>
                    <a:pt x="29" y="118"/>
                    <a:pt x="32" y="116"/>
                    <a:pt x="33" y="115"/>
                  </a:cubicBezTo>
                  <a:cubicBezTo>
                    <a:pt x="35" y="114"/>
                    <a:pt x="38" y="112"/>
                    <a:pt x="40" y="111"/>
                  </a:cubicBezTo>
                  <a:cubicBezTo>
                    <a:pt x="46" y="108"/>
                    <a:pt x="52" y="104"/>
                    <a:pt x="59" y="101"/>
                  </a:cubicBezTo>
                  <a:cubicBezTo>
                    <a:pt x="66" y="98"/>
                    <a:pt x="73" y="95"/>
                    <a:pt x="81" y="92"/>
                  </a:cubicBezTo>
                  <a:cubicBezTo>
                    <a:pt x="87" y="90"/>
                    <a:pt x="93" y="86"/>
                    <a:pt x="99" y="83"/>
                  </a:cubicBezTo>
                  <a:cubicBezTo>
                    <a:pt x="102" y="82"/>
                    <a:pt x="104" y="81"/>
                    <a:pt x="106" y="80"/>
                  </a:cubicBezTo>
                  <a:cubicBezTo>
                    <a:pt x="111" y="78"/>
                    <a:pt x="115" y="76"/>
                    <a:pt x="119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0" y="75"/>
                    <a:pt x="119" y="77"/>
                    <a:pt x="119" y="78"/>
                  </a:cubicBezTo>
                  <a:cubicBezTo>
                    <a:pt x="117" y="79"/>
                    <a:pt x="114" y="81"/>
                    <a:pt x="112" y="82"/>
                  </a:cubicBezTo>
                  <a:close/>
                  <a:moveTo>
                    <a:pt x="119" y="73"/>
                  </a:moveTo>
                  <a:cubicBezTo>
                    <a:pt x="116" y="73"/>
                    <a:pt x="113" y="75"/>
                    <a:pt x="110" y="77"/>
                  </a:cubicBezTo>
                  <a:cubicBezTo>
                    <a:pt x="109" y="78"/>
                    <a:pt x="108" y="78"/>
                    <a:pt x="108" y="79"/>
                  </a:cubicBezTo>
                  <a:cubicBezTo>
                    <a:pt x="105" y="80"/>
                    <a:pt x="102" y="81"/>
                    <a:pt x="99" y="82"/>
                  </a:cubicBezTo>
                  <a:cubicBezTo>
                    <a:pt x="85" y="88"/>
                    <a:pt x="71" y="93"/>
                    <a:pt x="57" y="99"/>
                  </a:cubicBezTo>
                  <a:cubicBezTo>
                    <a:pt x="51" y="102"/>
                    <a:pt x="45" y="104"/>
                    <a:pt x="39" y="107"/>
                  </a:cubicBezTo>
                  <a:cubicBezTo>
                    <a:pt x="36" y="109"/>
                    <a:pt x="33" y="110"/>
                    <a:pt x="30" y="112"/>
                  </a:cubicBezTo>
                  <a:cubicBezTo>
                    <a:pt x="29" y="112"/>
                    <a:pt x="24" y="115"/>
                    <a:pt x="27" y="113"/>
                  </a:cubicBezTo>
                  <a:cubicBezTo>
                    <a:pt x="29" y="111"/>
                    <a:pt x="31" y="111"/>
                    <a:pt x="32" y="110"/>
                  </a:cubicBezTo>
                  <a:cubicBezTo>
                    <a:pt x="45" y="102"/>
                    <a:pt x="58" y="95"/>
                    <a:pt x="72" y="89"/>
                  </a:cubicBezTo>
                  <a:cubicBezTo>
                    <a:pt x="74" y="88"/>
                    <a:pt x="77" y="87"/>
                    <a:pt x="79" y="86"/>
                  </a:cubicBezTo>
                  <a:cubicBezTo>
                    <a:pt x="85" y="83"/>
                    <a:pt x="90" y="81"/>
                    <a:pt x="96" y="78"/>
                  </a:cubicBezTo>
                  <a:cubicBezTo>
                    <a:pt x="104" y="75"/>
                    <a:pt x="112" y="72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20" y="69"/>
                    <a:pt x="120" y="71"/>
                    <a:pt x="120" y="73"/>
                  </a:cubicBezTo>
                  <a:cubicBezTo>
                    <a:pt x="120" y="73"/>
                    <a:pt x="119" y="73"/>
                    <a:pt x="119" y="73"/>
                  </a:cubicBezTo>
                  <a:close/>
                  <a:moveTo>
                    <a:pt x="94" y="78"/>
                  </a:moveTo>
                  <a:cubicBezTo>
                    <a:pt x="99" y="76"/>
                    <a:pt x="104" y="74"/>
                    <a:pt x="109" y="72"/>
                  </a:cubicBezTo>
                  <a:cubicBezTo>
                    <a:pt x="108" y="72"/>
                    <a:pt x="108" y="73"/>
                    <a:pt x="108" y="73"/>
                  </a:cubicBezTo>
                  <a:cubicBezTo>
                    <a:pt x="103" y="75"/>
                    <a:pt x="99" y="77"/>
                    <a:pt x="94" y="78"/>
                  </a:cubicBezTo>
                  <a:close/>
                  <a:moveTo>
                    <a:pt x="119" y="66"/>
                  </a:moveTo>
                  <a:cubicBezTo>
                    <a:pt x="119" y="66"/>
                    <a:pt x="119" y="66"/>
                    <a:pt x="119" y="66"/>
                  </a:cubicBezTo>
                  <a:cubicBezTo>
                    <a:pt x="112" y="71"/>
                    <a:pt x="104" y="73"/>
                    <a:pt x="96" y="77"/>
                  </a:cubicBezTo>
                  <a:cubicBezTo>
                    <a:pt x="90" y="80"/>
                    <a:pt x="83" y="83"/>
                    <a:pt x="76" y="86"/>
                  </a:cubicBezTo>
                  <a:cubicBezTo>
                    <a:pt x="66" y="91"/>
                    <a:pt x="55" y="95"/>
                    <a:pt x="45" y="99"/>
                  </a:cubicBezTo>
                  <a:cubicBezTo>
                    <a:pt x="38" y="102"/>
                    <a:pt x="32" y="105"/>
                    <a:pt x="26" y="108"/>
                  </a:cubicBezTo>
                  <a:cubicBezTo>
                    <a:pt x="25" y="108"/>
                    <a:pt x="23" y="109"/>
                    <a:pt x="22" y="110"/>
                  </a:cubicBezTo>
                  <a:cubicBezTo>
                    <a:pt x="24" y="108"/>
                    <a:pt x="25" y="107"/>
                    <a:pt x="27" y="106"/>
                  </a:cubicBezTo>
                  <a:cubicBezTo>
                    <a:pt x="30" y="105"/>
                    <a:pt x="33" y="103"/>
                    <a:pt x="36" y="102"/>
                  </a:cubicBezTo>
                  <a:cubicBezTo>
                    <a:pt x="49" y="95"/>
                    <a:pt x="61" y="89"/>
                    <a:pt x="74" y="82"/>
                  </a:cubicBezTo>
                  <a:cubicBezTo>
                    <a:pt x="88" y="77"/>
                    <a:pt x="103" y="71"/>
                    <a:pt x="117" y="64"/>
                  </a:cubicBezTo>
                  <a:cubicBezTo>
                    <a:pt x="117" y="64"/>
                    <a:pt x="118" y="64"/>
                    <a:pt x="118" y="64"/>
                  </a:cubicBezTo>
                  <a:cubicBezTo>
                    <a:pt x="118" y="63"/>
                    <a:pt x="119" y="63"/>
                    <a:pt x="119" y="63"/>
                  </a:cubicBezTo>
                  <a:cubicBezTo>
                    <a:pt x="119" y="64"/>
                    <a:pt x="119" y="65"/>
                    <a:pt x="119" y="66"/>
                  </a:cubicBezTo>
                  <a:close/>
                  <a:moveTo>
                    <a:pt x="87" y="76"/>
                  </a:moveTo>
                  <a:cubicBezTo>
                    <a:pt x="90" y="75"/>
                    <a:pt x="93" y="74"/>
                    <a:pt x="96" y="72"/>
                  </a:cubicBezTo>
                  <a:cubicBezTo>
                    <a:pt x="100" y="71"/>
                    <a:pt x="103" y="69"/>
                    <a:pt x="107" y="67"/>
                  </a:cubicBezTo>
                  <a:cubicBezTo>
                    <a:pt x="109" y="67"/>
                    <a:pt x="111" y="66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04" y="69"/>
                    <a:pt x="95" y="73"/>
                    <a:pt x="87" y="76"/>
                  </a:cubicBezTo>
                  <a:close/>
                  <a:moveTo>
                    <a:pt x="74" y="82"/>
                  </a:moveTo>
                  <a:cubicBezTo>
                    <a:pt x="74" y="82"/>
                    <a:pt x="73" y="82"/>
                    <a:pt x="73" y="82"/>
                  </a:cubicBezTo>
                  <a:cubicBezTo>
                    <a:pt x="60" y="88"/>
                    <a:pt x="46" y="93"/>
                    <a:pt x="33" y="99"/>
                  </a:cubicBezTo>
                  <a:cubicBezTo>
                    <a:pt x="29" y="101"/>
                    <a:pt x="26" y="103"/>
                    <a:pt x="22" y="104"/>
                  </a:cubicBezTo>
                  <a:cubicBezTo>
                    <a:pt x="21" y="104"/>
                    <a:pt x="19" y="105"/>
                    <a:pt x="19" y="105"/>
                  </a:cubicBezTo>
                  <a:cubicBezTo>
                    <a:pt x="20" y="105"/>
                    <a:pt x="21" y="104"/>
                    <a:pt x="23" y="103"/>
                  </a:cubicBezTo>
                  <a:cubicBezTo>
                    <a:pt x="29" y="100"/>
                    <a:pt x="36" y="96"/>
                    <a:pt x="42" y="92"/>
                  </a:cubicBezTo>
                  <a:cubicBezTo>
                    <a:pt x="56" y="85"/>
                    <a:pt x="70" y="79"/>
                    <a:pt x="85" y="73"/>
                  </a:cubicBezTo>
                  <a:cubicBezTo>
                    <a:pt x="91" y="70"/>
                    <a:pt x="98" y="68"/>
                    <a:pt x="104" y="65"/>
                  </a:cubicBezTo>
                  <a:cubicBezTo>
                    <a:pt x="107" y="63"/>
                    <a:pt x="110" y="62"/>
                    <a:pt x="113" y="60"/>
                  </a:cubicBezTo>
                  <a:cubicBezTo>
                    <a:pt x="113" y="60"/>
                    <a:pt x="114" y="60"/>
                    <a:pt x="114" y="60"/>
                  </a:cubicBezTo>
                  <a:cubicBezTo>
                    <a:pt x="115" y="59"/>
                    <a:pt x="117" y="58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9" y="59"/>
                    <a:pt x="119" y="61"/>
                    <a:pt x="119" y="62"/>
                  </a:cubicBezTo>
                  <a:cubicBezTo>
                    <a:pt x="103" y="68"/>
                    <a:pt x="89" y="75"/>
                    <a:pt x="74" y="82"/>
                  </a:cubicBezTo>
                  <a:close/>
                  <a:moveTo>
                    <a:pt x="118" y="57"/>
                  </a:moveTo>
                  <a:cubicBezTo>
                    <a:pt x="118" y="57"/>
                    <a:pt x="118" y="57"/>
                    <a:pt x="118" y="57"/>
                  </a:cubicBezTo>
                  <a:cubicBezTo>
                    <a:pt x="116" y="57"/>
                    <a:pt x="115" y="58"/>
                    <a:pt x="114" y="59"/>
                  </a:cubicBezTo>
                  <a:cubicBezTo>
                    <a:pt x="112" y="60"/>
                    <a:pt x="111" y="60"/>
                    <a:pt x="109" y="61"/>
                  </a:cubicBezTo>
                  <a:cubicBezTo>
                    <a:pt x="96" y="65"/>
                    <a:pt x="83" y="70"/>
                    <a:pt x="70" y="77"/>
                  </a:cubicBezTo>
                  <a:cubicBezTo>
                    <a:pt x="57" y="83"/>
                    <a:pt x="43" y="88"/>
                    <a:pt x="29" y="94"/>
                  </a:cubicBezTo>
                  <a:cubicBezTo>
                    <a:pt x="26" y="96"/>
                    <a:pt x="22" y="98"/>
                    <a:pt x="19" y="99"/>
                  </a:cubicBezTo>
                  <a:cubicBezTo>
                    <a:pt x="18" y="99"/>
                    <a:pt x="15" y="100"/>
                    <a:pt x="15" y="100"/>
                  </a:cubicBezTo>
                  <a:cubicBezTo>
                    <a:pt x="16" y="99"/>
                    <a:pt x="17" y="98"/>
                    <a:pt x="19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4" y="81"/>
                    <a:pt x="69" y="75"/>
                    <a:pt x="85" y="69"/>
                  </a:cubicBezTo>
                  <a:cubicBezTo>
                    <a:pt x="91" y="66"/>
                    <a:pt x="98" y="64"/>
                    <a:pt x="105" y="61"/>
                  </a:cubicBezTo>
                  <a:cubicBezTo>
                    <a:pt x="107" y="60"/>
                    <a:pt x="110" y="60"/>
                    <a:pt x="112" y="58"/>
                  </a:cubicBezTo>
                  <a:cubicBezTo>
                    <a:pt x="113" y="58"/>
                    <a:pt x="114" y="57"/>
                    <a:pt x="115" y="57"/>
                  </a:cubicBezTo>
                  <a:cubicBezTo>
                    <a:pt x="116" y="56"/>
                    <a:pt x="117" y="56"/>
                    <a:pt x="118" y="56"/>
                  </a:cubicBezTo>
                  <a:cubicBezTo>
                    <a:pt x="118" y="56"/>
                    <a:pt x="118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0"/>
                    <a:pt x="22" y="110"/>
                  </a:cubicBezTo>
                  <a:cubicBezTo>
                    <a:pt x="30" y="107"/>
                    <a:pt x="37" y="103"/>
                    <a:pt x="45" y="100"/>
                  </a:cubicBezTo>
                  <a:cubicBezTo>
                    <a:pt x="51" y="97"/>
                    <a:pt x="57" y="95"/>
                    <a:pt x="62" y="93"/>
                  </a:cubicBezTo>
                  <a:cubicBezTo>
                    <a:pt x="56" y="95"/>
                    <a:pt x="51" y="98"/>
                    <a:pt x="45" y="101"/>
                  </a:cubicBezTo>
                  <a:cubicBezTo>
                    <a:pt x="38" y="105"/>
                    <a:pt x="31" y="109"/>
                    <a:pt x="25" y="113"/>
                  </a:cubicBezTo>
                  <a:cubicBezTo>
                    <a:pt x="24" y="113"/>
                    <a:pt x="23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1" y="119"/>
                    <a:pt x="46" y="116"/>
                    <a:pt x="52" y="113"/>
                  </a:cubicBezTo>
                  <a:cubicBezTo>
                    <a:pt x="60" y="109"/>
                    <a:pt x="68" y="106"/>
                    <a:pt x="76" y="103"/>
                  </a:cubicBezTo>
                  <a:cubicBezTo>
                    <a:pt x="70" y="106"/>
                    <a:pt x="65" y="108"/>
                    <a:pt x="60" y="111"/>
                  </a:cubicBezTo>
                  <a:cubicBezTo>
                    <a:pt x="57" y="113"/>
                    <a:pt x="54" y="114"/>
                    <a:pt x="52" y="116"/>
                  </a:cubicBezTo>
                  <a:cubicBezTo>
                    <a:pt x="49" y="119"/>
                    <a:pt x="45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39" y="123"/>
                    <a:pt x="37" y="122"/>
                    <a:pt x="35" y="121"/>
                  </a:cubicBezTo>
                  <a:close/>
                  <a:moveTo>
                    <a:pt x="43" y="123"/>
                  </a:moveTo>
                  <a:cubicBezTo>
                    <a:pt x="51" y="121"/>
                    <a:pt x="58" y="117"/>
                    <a:pt x="65" y="114"/>
                  </a:cubicBezTo>
                  <a:cubicBezTo>
                    <a:pt x="71" y="111"/>
                    <a:pt x="77" y="108"/>
                    <a:pt x="83" y="105"/>
                  </a:cubicBezTo>
                  <a:cubicBezTo>
                    <a:pt x="78" y="108"/>
                    <a:pt x="74" y="111"/>
                    <a:pt x="69" y="114"/>
                  </a:cubicBezTo>
                  <a:cubicBezTo>
                    <a:pt x="66" y="115"/>
                    <a:pt x="64" y="117"/>
                    <a:pt x="61" y="119"/>
                  </a:cubicBezTo>
                  <a:cubicBezTo>
                    <a:pt x="60" y="120"/>
                    <a:pt x="58" y="121"/>
                    <a:pt x="57" y="122"/>
                  </a:cubicBezTo>
                  <a:cubicBezTo>
                    <a:pt x="52" y="123"/>
                    <a:pt x="48" y="124"/>
                    <a:pt x="43" y="123"/>
                  </a:cubicBezTo>
                  <a:close/>
                  <a:moveTo>
                    <a:pt x="116" y="97"/>
                  </a:moveTo>
                  <a:cubicBezTo>
                    <a:pt x="115" y="98"/>
                    <a:pt x="115" y="99"/>
                    <a:pt x="114" y="101"/>
                  </a:cubicBezTo>
                  <a:cubicBezTo>
                    <a:pt x="112" y="101"/>
                    <a:pt x="110" y="103"/>
                    <a:pt x="108" y="104"/>
                  </a:cubicBezTo>
                  <a:cubicBezTo>
                    <a:pt x="101" y="107"/>
                    <a:pt x="93" y="111"/>
                    <a:pt x="86" y="114"/>
                  </a:cubicBezTo>
                  <a:cubicBezTo>
                    <a:pt x="82" y="117"/>
                    <a:pt x="77" y="119"/>
                    <a:pt x="73" y="121"/>
                  </a:cubicBezTo>
                  <a:cubicBezTo>
                    <a:pt x="69" y="123"/>
                    <a:pt x="75" y="120"/>
                    <a:pt x="76" y="119"/>
                  </a:cubicBezTo>
                  <a:cubicBezTo>
                    <a:pt x="78" y="118"/>
                    <a:pt x="79" y="117"/>
                    <a:pt x="81" y="116"/>
                  </a:cubicBezTo>
                  <a:cubicBezTo>
                    <a:pt x="87" y="112"/>
                    <a:pt x="93" y="109"/>
                    <a:pt x="98" y="106"/>
                  </a:cubicBezTo>
                  <a:cubicBezTo>
                    <a:pt x="104" y="103"/>
                    <a:pt x="110" y="100"/>
                    <a:pt x="116" y="97"/>
                  </a:cubicBezTo>
                  <a:close/>
                  <a:moveTo>
                    <a:pt x="109" y="112"/>
                  </a:moveTo>
                  <a:cubicBezTo>
                    <a:pt x="109" y="112"/>
                    <a:pt x="109" y="112"/>
                    <a:pt x="108" y="112"/>
                  </a:cubicBezTo>
                  <a:cubicBezTo>
                    <a:pt x="104" y="114"/>
                    <a:pt x="99" y="117"/>
                    <a:pt x="95" y="120"/>
                  </a:cubicBezTo>
                  <a:cubicBezTo>
                    <a:pt x="93" y="121"/>
                    <a:pt x="90" y="123"/>
                    <a:pt x="88" y="124"/>
                  </a:cubicBezTo>
                  <a:cubicBezTo>
                    <a:pt x="86" y="124"/>
                    <a:pt x="85" y="125"/>
                    <a:pt x="84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4" y="125"/>
                    <a:pt x="87" y="123"/>
                    <a:pt x="87" y="123"/>
                  </a:cubicBezTo>
                  <a:cubicBezTo>
                    <a:pt x="95" y="118"/>
                    <a:pt x="104" y="113"/>
                    <a:pt x="112" y="106"/>
                  </a:cubicBezTo>
                  <a:cubicBezTo>
                    <a:pt x="111" y="108"/>
                    <a:pt x="110" y="110"/>
                    <a:pt x="109" y="112"/>
                  </a:cubicBezTo>
                  <a:close/>
                  <a:moveTo>
                    <a:pt x="77" y="125"/>
                  </a:moveTo>
                  <a:cubicBezTo>
                    <a:pt x="83" y="123"/>
                    <a:pt x="87" y="121"/>
                    <a:pt x="92" y="118"/>
                  </a:cubicBezTo>
                  <a:cubicBezTo>
                    <a:pt x="96" y="115"/>
                    <a:pt x="100" y="113"/>
                    <a:pt x="104" y="111"/>
                  </a:cubicBezTo>
                  <a:cubicBezTo>
                    <a:pt x="102" y="113"/>
                    <a:pt x="99" y="114"/>
                    <a:pt x="97" y="116"/>
                  </a:cubicBezTo>
                  <a:cubicBezTo>
                    <a:pt x="92" y="119"/>
                    <a:pt x="87" y="122"/>
                    <a:pt x="83" y="126"/>
                  </a:cubicBezTo>
                  <a:cubicBezTo>
                    <a:pt x="81" y="125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2" y="118"/>
                    <a:pt x="92" y="112"/>
                    <a:pt x="103" y="107"/>
                  </a:cubicBezTo>
                  <a:cubicBezTo>
                    <a:pt x="101" y="108"/>
                    <a:pt x="99" y="110"/>
                    <a:pt x="98" y="111"/>
                  </a:cubicBezTo>
                  <a:cubicBezTo>
                    <a:pt x="90" y="115"/>
                    <a:pt x="83" y="120"/>
                    <a:pt x="76" y="124"/>
                  </a:cubicBezTo>
                  <a:cubicBezTo>
                    <a:pt x="74" y="124"/>
                    <a:pt x="73" y="123"/>
                    <a:pt x="71" y="123"/>
                  </a:cubicBezTo>
                  <a:close/>
                  <a:moveTo>
                    <a:pt x="112" y="106"/>
                  </a:moveTo>
                  <a:cubicBezTo>
                    <a:pt x="105" y="111"/>
                    <a:pt x="96" y="115"/>
                    <a:pt x="88" y="119"/>
                  </a:cubicBezTo>
                  <a:cubicBezTo>
                    <a:pt x="85" y="121"/>
                    <a:pt x="79" y="123"/>
                    <a:pt x="77" y="124"/>
                  </a:cubicBezTo>
                  <a:cubicBezTo>
                    <a:pt x="82" y="121"/>
                    <a:pt x="87" y="118"/>
                    <a:pt x="92" y="115"/>
                  </a:cubicBezTo>
                  <a:cubicBezTo>
                    <a:pt x="96" y="113"/>
                    <a:pt x="100" y="110"/>
                    <a:pt x="104" y="108"/>
                  </a:cubicBezTo>
                  <a:cubicBezTo>
                    <a:pt x="106" y="107"/>
                    <a:pt x="107" y="106"/>
                    <a:pt x="109" y="104"/>
                  </a:cubicBezTo>
                  <a:cubicBezTo>
                    <a:pt x="109" y="104"/>
                    <a:pt x="109" y="104"/>
                    <a:pt x="110" y="104"/>
                  </a:cubicBezTo>
                  <a:cubicBezTo>
                    <a:pt x="111" y="103"/>
                    <a:pt x="113" y="102"/>
                    <a:pt x="114" y="102"/>
                  </a:cubicBezTo>
                  <a:cubicBezTo>
                    <a:pt x="113" y="103"/>
                    <a:pt x="113" y="104"/>
                    <a:pt x="112" y="106"/>
                  </a:cubicBezTo>
                  <a:cubicBezTo>
                    <a:pt x="112" y="105"/>
                    <a:pt x="112" y="105"/>
                    <a:pt x="112" y="106"/>
                  </a:cubicBezTo>
                  <a:close/>
                  <a:moveTo>
                    <a:pt x="70" y="122"/>
                  </a:moveTo>
                  <a:cubicBezTo>
                    <a:pt x="69" y="122"/>
                    <a:pt x="68" y="121"/>
                    <a:pt x="66" y="120"/>
                  </a:cubicBezTo>
                  <a:cubicBezTo>
                    <a:pt x="73" y="118"/>
                    <a:pt x="79" y="115"/>
                    <a:pt x="85" y="112"/>
                  </a:cubicBezTo>
                  <a:cubicBezTo>
                    <a:pt x="80" y="115"/>
                    <a:pt x="75" y="119"/>
                    <a:pt x="70" y="122"/>
                  </a:cubicBezTo>
                  <a:close/>
                  <a:moveTo>
                    <a:pt x="85" y="126"/>
                  </a:moveTo>
                  <a:cubicBezTo>
                    <a:pt x="92" y="123"/>
                    <a:pt x="97" y="119"/>
                    <a:pt x="103" y="115"/>
                  </a:cubicBezTo>
                  <a:cubicBezTo>
                    <a:pt x="104" y="115"/>
                    <a:pt x="105" y="114"/>
                    <a:pt x="106" y="114"/>
                  </a:cubicBezTo>
                  <a:cubicBezTo>
                    <a:pt x="107" y="113"/>
                    <a:pt x="108" y="113"/>
                    <a:pt x="107" y="113"/>
                  </a:cubicBezTo>
                  <a:cubicBezTo>
                    <a:pt x="106" y="115"/>
                    <a:pt x="104" y="116"/>
                    <a:pt x="103" y="117"/>
                  </a:cubicBezTo>
                  <a:cubicBezTo>
                    <a:pt x="100" y="119"/>
                    <a:pt x="97" y="122"/>
                    <a:pt x="94" y="124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1" y="125"/>
                    <a:pt x="88" y="126"/>
                    <a:pt x="85" y="126"/>
                  </a:cubicBezTo>
                  <a:close/>
                  <a:moveTo>
                    <a:pt x="96" y="123"/>
                  </a:moveTo>
                  <a:cubicBezTo>
                    <a:pt x="98" y="122"/>
                    <a:pt x="100" y="120"/>
                    <a:pt x="103" y="118"/>
                  </a:cubicBezTo>
                  <a:cubicBezTo>
                    <a:pt x="102" y="119"/>
                    <a:pt x="101" y="120"/>
                    <a:pt x="100" y="121"/>
                  </a:cubicBezTo>
                  <a:cubicBezTo>
                    <a:pt x="99" y="122"/>
                    <a:pt x="97" y="123"/>
                    <a:pt x="96" y="123"/>
                  </a:cubicBezTo>
                  <a:close/>
                  <a:moveTo>
                    <a:pt x="116" y="96"/>
                  </a:moveTo>
                  <a:cubicBezTo>
                    <a:pt x="116" y="96"/>
                    <a:pt x="116" y="96"/>
                    <a:pt x="116" y="96"/>
                  </a:cubicBezTo>
                  <a:cubicBezTo>
                    <a:pt x="115" y="96"/>
                    <a:pt x="114" y="97"/>
                    <a:pt x="114" y="97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07" y="100"/>
                    <a:pt x="100" y="104"/>
                    <a:pt x="93" y="108"/>
                  </a:cubicBezTo>
                  <a:cubicBezTo>
                    <a:pt x="84" y="112"/>
                    <a:pt x="75" y="116"/>
                    <a:pt x="66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4" y="119"/>
                    <a:pt x="63" y="120"/>
                  </a:cubicBezTo>
                  <a:cubicBezTo>
                    <a:pt x="63" y="120"/>
                    <a:pt x="63" y="120"/>
                    <a:pt x="63" y="120"/>
                  </a:cubicBezTo>
                  <a:cubicBezTo>
                    <a:pt x="62" y="120"/>
                    <a:pt x="62" y="120"/>
                    <a:pt x="62" y="121"/>
                  </a:cubicBezTo>
                  <a:cubicBezTo>
                    <a:pt x="62" y="121"/>
                    <a:pt x="62" y="121"/>
                    <a:pt x="62" y="121"/>
                  </a:cubicBezTo>
                  <a:cubicBezTo>
                    <a:pt x="61" y="121"/>
                    <a:pt x="60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3" y="119"/>
                    <a:pt x="65" y="118"/>
                    <a:pt x="68" y="116"/>
                  </a:cubicBezTo>
                  <a:cubicBezTo>
                    <a:pt x="72" y="114"/>
                    <a:pt x="76" y="112"/>
                    <a:pt x="80" y="111"/>
                  </a:cubicBezTo>
                  <a:cubicBezTo>
                    <a:pt x="85" y="108"/>
                    <a:pt x="89" y="106"/>
                    <a:pt x="94" y="103"/>
                  </a:cubicBezTo>
                  <a:cubicBezTo>
                    <a:pt x="101" y="99"/>
                    <a:pt x="109" y="95"/>
                    <a:pt x="117" y="91"/>
                  </a:cubicBezTo>
                  <a:cubicBezTo>
                    <a:pt x="117" y="92"/>
                    <a:pt x="117" y="92"/>
                    <a:pt x="117" y="93"/>
                  </a:cubicBezTo>
                  <a:cubicBezTo>
                    <a:pt x="117" y="94"/>
                    <a:pt x="116" y="95"/>
                    <a:pt x="116" y="96"/>
                  </a:cubicBezTo>
                  <a:close/>
                  <a:moveTo>
                    <a:pt x="116" y="49"/>
                  </a:moveTo>
                  <a:cubicBezTo>
                    <a:pt x="107" y="54"/>
                    <a:pt x="97" y="57"/>
                    <a:pt x="87" y="60"/>
                  </a:cubicBezTo>
                  <a:cubicBezTo>
                    <a:pt x="85" y="61"/>
                    <a:pt x="82" y="62"/>
                    <a:pt x="80" y="63"/>
                  </a:cubicBezTo>
                  <a:cubicBezTo>
                    <a:pt x="77" y="64"/>
                    <a:pt x="74" y="65"/>
                    <a:pt x="71" y="66"/>
                  </a:cubicBezTo>
                  <a:cubicBezTo>
                    <a:pt x="57" y="71"/>
                    <a:pt x="44" y="77"/>
                    <a:pt x="31" y="83"/>
                  </a:cubicBezTo>
                  <a:cubicBezTo>
                    <a:pt x="25" y="86"/>
                    <a:pt x="17" y="88"/>
                    <a:pt x="12" y="92"/>
                  </a:cubicBezTo>
                  <a:cubicBezTo>
                    <a:pt x="19" y="88"/>
                    <a:pt x="26" y="84"/>
                    <a:pt x="33" y="82"/>
                  </a:cubicBezTo>
                  <a:cubicBezTo>
                    <a:pt x="41" y="79"/>
                    <a:pt x="47" y="74"/>
                    <a:pt x="54" y="72"/>
                  </a:cubicBezTo>
                  <a:cubicBezTo>
                    <a:pt x="62" y="68"/>
                    <a:pt x="70" y="65"/>
                    <a:pt x="78" y="62"/>
                  </a:cubicBezTo>
                  <a:cubicBezTo>
                    <a:pt x="86" y="59"/>
                    <a:pt x="93" y="55"/>
                    <a:pt x="101" y="51"/>
                  </a:cubicBezTo>
                  <a:cubicBezTo>
                    <a:pt x="101" y="51"/>
                    <a:pt x="102" y="50"/>
                    <a:pt x="103" y="50"/>
                  </a:cubicBezTo>
                  <a:cubicBezTo>
                    <a:pt x="107" y="49"/>
                    <a:pt x="111" y="47"/>
                    <a:pt x="114" y="44"/>
                  </a:cubicBezTo>
                  <a:cubicBezTo>
                    <a:pt x="114" y="46"/>
                    <a:pt x="115" y="47"/>
                    <a:pt x="116" y="49"/>
                  </a:cubicBezTo>
                  <a:close/>
                  <a:moveTo>
                    <a:pt x="109" y="37"/>
                  </a:moveTo>
                  <a:cubicBezTo>
                    <a:pt x="81" y="49"/>
                    <a:pt x="53" y="61"/>
                    <a:pt x="26" y="74"/>
                  </a:cubicBezTo>
                  <a:cubicBezTo>
                    <a:pt x="19" y="77"/>
                    <a:pt x="13" y="80"/>
                    <a:pt x="7" y="82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8" y="82"/>
                    <a:pt x="9" y="80"/>
                    <a:pt x="10" y="80"/>
                  </a:cubicBezTo>
                  <a:cubicBezTo>
                    <a:pt x="12" y="79"/>
                    <a:pt x="13" y="78"/>
                    <a:pt x="14" y="77"/>
                  </a:cubicBezTo>
                  <a:cubicBezTo>
                    <a:pt x="18" y="75"/>
                    <a:pt x="21" y="74"/>
                    <a:pt x="25" y="72"/>
                  </a:cubicBezTo>
                  <a:cubicBezTo>
                    <a:pt x="39" y="65"/>
                    <a:pt x="52" y="58"/>
                    <a:pt x="67" y="51"/>
                  </a:cubicBezTo>
                  <a:cubicBezTo>
                    <a:pt x="67" y="51"/>
                    <a:pt x="68" y="51"/>
                    <a:pt x="68" y="51"/>
                  </a:cubicBezTo>
                  <a:cubicBezTo>
                    <a:pt x="77" y="47"/>
                    <a:pt x="86" y="44"/>
                    <a:pt x="94" y="40"/>
                  </a:cubicBezTo>
                  <a:cubicBezTo>
                    <a:pt x="95" y="40"/>
                    <a:pt x="97" y="39"/>
                    <a:pt x="98" y="39"/>
                  </a:cubicBezTo>
                  <a:cubicBezTo>
                    <a:pt x="99" y="38"/>
                    <a:pt x="100" y="38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4" y="36"/>
                    <a:pt x="105" y="35"/>
                    <a:pt x="107" y="35"/>
                  </a:cubicBezTo>
                  <a:cubicBezTo>
                    <a:pt x="107" y="35"/>
                    <a:pt x="108" y="36"/>
                    <a:pt x="109" y="37"/>
                  </a:cubicBezTo>
                  <a:close/>
                  <a:moveTo>
                    <a:pt x="103" y="31"/>
                  </a:moveTo>
                  <a:cubicBezTo>
                    <a:pt x="100" y="33"/>
                    <a:pt x="96" y="34"/>
                    <a:pt x="92" y="36"/>
                  </a:cubicBezTo>
                  <a:cubicBezTo>
                    <a:pt x="91" y="36"/>
                    <a:pt x="90" y="37"/>
                    <a:pt x="89" y="37"/>
                  </a:cubicBezTo>
                  <a:cubicBezTo>
                    <a:pt x="84" y="39"/>
                    <a:pt x="78" y="41"/>
                    <a:pt x="73" y="43"/>
                  </a:cubicBezTo>
                  <a:cubicBezTo>
                    <a:pt x="61" y="48"/>
                    <a:pt x="49" y="53"/>
                    <a:pt x="37" y="58"/>
                  </a:cubicBezTo>
                  <a:cubicBezTo>
                    <a:pt x="32" y="60"/>
                    <a:pt x="27" y="62"/>
                    <a:pt x="23" y="65"/>
                  </a:cubicBezTo>
                  <a:cubicBezTo>
                    <a:pt x="18" y="67"/>
                    <a:pt x="13" y="71"/>
                    <a:pt x="7" y="73"/>
                  </a:cubicBezTo>
                  <a:cubicBezTo>
                    <a:pt x="3" y="74"/>
                    <a:pt x="10" y="71"/>
                    <a:pt x="11" y="71"/>
                  </a:cubicBezTo>
                  <a:cubicBezTo>
                    <a:pt x="13" y="69"/>
                    <a:pt x="15" y="68"/>
                    <a:pt x="18" y="66"/>
                  </a:cubicBezTo>
                  <a:cubicBezTo>
                    <a:pt x="23" y="63"/>
                    <a:pt x="29" y="60"/>
                    <a:pt x="34" y="57"/>
                  </a:cubicBezTo>
                  <a:cubicBezTo>
                    <a:pt x="45" y="51"/>
                    <a:pt x="56" y="46"/>
                    <a:pt x="68" y="41"/>
                  </a:cubicBezTo>
                  <a:cubicBezTo>
                    <a:pt x="73" y="39"/>
                    <a:pt x="79" y="36"/>
                    <a:pt x="85" y="34"/>
                  </a:cubicBezTo>
                  <a:cubicBezTo>
                    <a:pt x="89" y="32"/>
                    <a:pt x="94" y="30"/>
                    <a:pt x="98" y="28"/>
                  </a:cubicBezTo>
                  <a:cubicBezTo>
                    <a:pt x="99" y="28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1"/>
                  </a:cubicBezTo>
                  <a:close/>
                  <a:moveTo>
                    <a:pt x="74" y="20"/>
                  </a:moveTo>
                  <a:cubicBezTo>
                    <a:pt x="73" y="21"/>
                    <a:pt x="71" y="21"/>
                    <a:pt x="70" y="22"/>
                  </a:cubicBezTo>
                  <a:cubicBezTo>
                    <a:pt x="70" y="21"/>
                    <a:pt x="70" y="21"/>
                    <a:pt x="70" y="20"/>
                  </a:cubicBezTo>
                  <a:cubicBezTo>
                    <a:pt x="71" y="20"/>
                    <a:pt x="73" y="20"/>
                    <a:pt x="74" y="20"/>
                  </a:cubicBezTo>
                  <a:close/>
                  <a:moveTo>
                    <a:pt x="66" y="20"/>
                  </a:moveTo>
                  <a:cubicBezTo>
                    <a:pt x="66" y="20"/>
                    <a:pt x="66" y="20"/>
                    <a:pt x="66" y="20"/>
                  </a:cubicBezTo>
                  <a:cubicBezTo>
                    <a:pt x="48" y="28"/>
                    <a:pt x="30" y="37"/>
                    <a:pt x="14" y="47"/>
                  </a:cubicBezTo>
                  <a:cubicBezTo>
                    <a:pt x="13" y="48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2" y="48"/>
                  </a:cubicBezTo>
                  <a:cubicBezTo>
                    <a:pt x="14" y="47"/>
                    <a:pt x="16" y="45"/>
                    <a:pt x="18" y="44"/>
                  </a:cubicBezTo>
                  <a:cubicBezTo>
                    <a:pt x="23" y="41"/>
                    <a:pt x="27" y="38"/>
                    <a:pt x="32" y="36"/>
                  </a:cubicBezTo>
                  <a:cubicBezTo>
                    <a:pt x="42" y="30"/>
                    <a:pt x="52" y="25"/>
                    <a:pt x="62" y="20"/>
                  </a:cubicBezTo>
                  <a:cubicBezTo>
                    <a:pt x="63" y="20"/>
                    <a:pt x="65" y="20"/>
                    <a:pt x="66" y="20"/>
                  </a:cubicBezTo>
                  <a:close/>
                  <a:moveTo>
                    <a:pt x="38" y="25"/>
                  </a:moveTo>
                  <a:cubicBezTo>
                    <a:pt x="41" y="23"/>
                    <a:pt x="44" y="23"/>
                    <a:pt x="47" y="22"/>
                  </a:cubicBezTo>
                  <a:cubicBezTo>
                    <a:pt x="45" y="23"/>
                    <a:pt x="42" y="24"/>
                    <a:pt x="40" y="26"/>
                  </a:cubicBezTo>
                  <a:cubicBezTo>
                    <a:pt x="33" y="29"/>
                    <a:pt x="27" y="32"/>
                    <a:pt x="20" y="36"/>
                  </a:cubicBezTo>
                  <a:cubicBezTo>
                    <a:pt x="25" y="31"/>
                    <a:pt x="31" y="27"/>
                    <a:pt x="38" y="25"/>
                  </a:cubicBezTo>
                  <a:close/>
                  <a:moveTo>
                    <a:pt x="19" y="37"/>
                  </a:moveTo>
                  <a:cubicBezTo>
                    <a:pt x="19" y="37"/>
                    <a:pt x="20" y="37"/>
                    <a:pt x="20" y="37"/>
                  </a:cubicBezTo>
                  <a:cubicBezTo>
                    <a:pt x="26" y="33"/>
                    <a:pt x="33" y="30"/>
                    <a:pt x="40" y="26"/>
                  </a:cubicBezTo>
                  <a:cubicBezTo>
                    <a:pt x="43" y="25"/>
                    <a:pt x="46" y="23"/>
                    <a:pt x="50" y="22"/>
                  </a:cubicBezTo>
                  <a:cubicBezTo>
                    <a:pt x="50" y="21"/>
                    <a:pt x="51" y="21"/>
                    <a:pt x="52" y="21"/>
                  </a:cubicBezTo>
                  <a:cubicBezTo>
                    <a:pt x="52" y="21"/>
                    <a:pt x="52" y="21"/>
                    <a:pt x="53" y="21"/>
                  </a:cubicBezTo>
                  <a:cubicBezTo>
                    <a:pt x="51" y="22"/>
                    <a:pt x="49" y="22"/>
                    <a:pt x="47" y="23"/>
                  </a:cubicBezTo>
                  <a:cubicBezTo>
                    <a:pt x="37" y="28"/>
                    <a:pt x="26" y="33"/>
                    <a:pt x="17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8" y="85"/>
                  </a:moveTo>
                  <a:cubicBezTo>
                    <a:pt x="19" y="78"/>
                    <a:pt x="31" y="76"/>
                    <a:pt x="43" y="70"/>
                  </a:cubicBezTo>
                  <a:cubicBezTo>
                    <a:pt x="49" y="68"/>
                    <a:pt x="54" y="65"/>
                    <a:pt x="60" y="63"/>
                  </a:cubicBezTo>
                  <a:cubicBezTo>
                    <a:pt x="47" y="69"/>
                    <a:pt x="34" y="77"/>
                    <a:pt x="20" y="83"/>
                  </a:cubicBezTo>
                  <a:cubicBezTo>
                    <a:pt x="19" y="83"/>
                    <a:pt x="18" y="84"/>
                    <a:pt x="17" y="84"/>
                  </a:cubicBezTo>
                  <a:cubicBezTo>
                    <a:pt x="14" y="86"/>
                    <a:pt x="12" y="87"/>
                    <a:pt x="9" y="89"/>
                  </a:cubicBezTo>
                  <a:cubicBezTo>
                    <a:pt x="8" y="88"/>
                    <a:pt x="8" y="86"/>
                    <a:pt x="8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148"/>
            <p:cNvSpPr>
              <a:spLocks noEditPoints="1"/>
            </p:cNvSpPr>
            <p:nvPr/>
          </p:nvSpPr>
          <p:spPr bwMode="auto">
            <a:xfrm>
              <a:off x="10204450" y="4549775"/>
              <a:ext cx="468313" cy="500063"/>
            </a:xfrm>
            <a:custGeom>
              <a:avLst/>
              <a:gdLst>
                <a:gd name="T0" fmla="*/ 66 w 125"/>
                <a:gd name="T1" fmla="*/ 127 h 133"/>
                <a:gd name="T2" fmla="*/ 11 w 125"/>
                <a:gd name="T3" fmla="*/ 41 h 133"/>
                <a:gd name="T4" fmla="*/ 37 w 125"/>
                <a:gd name="T5" fmla="*/ 92 h 133"/>
                <a:gd name="T6" fmla="*/ 14 w 125"/>
                <a:gd name="T7" fmla="*/ 101 h 133"/>
                <a:gd name="T8" fmla="*/ 10 w 125"/>
                <a:gd name="T9" fmla="*/ 93 h 133"/>
                <a:gd name="T10" fmla="*/ 10 w 125"/>
                <a:gd name="T11" fmla="*/ 93 h 133"/>
                <a:gd name="T12" fmla="*/ 10 w 125"/>
                <a:gd name="T13" fmla="*/ 93 h 133"/>
                <a:gd name="T14" fmla="*/ 59 w 125"/>
                <a:gd name="T15" fmla="*/ 20 h 133"/>
                <a:gd name="T16" fmla="*/ 51 w 125"/>
                <a:gd name="T17" fmla="*/ 28 h 133"/>
                <a:gd name="T18" fmla="*/ 75 w 125"/>
                <a:gd name="T19" fmla="*/ 21 h 133"/>
                <a:gd name="T20" fmla="*/ 84 w 125"/>
                <a:gd name="T21" fmla="*/ 28 h 133"/>
                <a:gd name="T22" fmla="*/ 81 w 125"/>
                <a:gd name="T23" fmla="*/ 35 h 133"/>
                <a:gd name="T24" fmla="*/ 58 w 125"/>
                <a:gd name="T25" fmla="*/ 31 h 133"/>
                <a:gd name="T26" fmla="*/ 39 w 125"/>
                <a:gd name="T27" fmla="*/ 41 h 133"/>
                <a:gd name="T28" fmla="*/ 69 w 125"/>
                <a:gd name="T29" fmla="*/ 30 h 133"/>
                <a:gd name="T30" fmla="*/ 69 w 125"/>
                <a:gd name="T31" fmla="*/ 24 h 133"/>
                <a:gd name="T32" fmla="*/ 55 w 125"/>
                <a:gd name="T33" fmla="*/ 30 h 133"/>
                <a:gd name="T34" fmla="*/ 18 w 125"/>
                <a:gd name="T35" fmla="*/ 47 h 133"/>
                <a:gd name="T36" fmla="*/ 7 w 125"/>
                <a:gd name="T37" fmla="*/ 58 h 133"/>
                <a:gd name="T38" fmla="*/ 5 w 125"/>
                <a:gd name="T39" fmla="*/ 64 h 133"/>
                <a:gd name="T40" fmla="*/ 24 w 125"/>
                <a:gd name="T41" fmla="*/ 60 h 133"/>
                <a:gd name="T42" fmla="*/ 91 w 125"/>
                <a:gd name="T43" fmla="*/ 41 h 133"/>
                <a:gd name="T44" fmla="*/ 29 w 125"/>
                <a:gd name="T45" fmla="*/ 65 h 133"/>
                <a:gd name="T46" fmla="*/ 54 w 125"/>
                <a:gd name="T47" fmla="*/ 56 h 133"/>
                <a:gd name="T48" fmla="*/ 110 w 125"/>
                <a:gd name="T49" fmla="*/ 40 h 133"/>
                <a:gd name="T50" fmla="*/ 101 w 125"/>
                <a:gd name="T51" fmla="*/ 45 h 133"/>
                <a:gd name="T52" fmla="*/ 53 w 125"/>
                <a:gd name="T53" fmla="*/ 69 h 133"/>
                <a:gd name="T54" fmla="*/ 114 w 125"/>
                <a:gd name="T55" fmla="*/ 50 h 133"/>
                <a:gd name="T56" fmla="*/ 66 w 125"/>
                <a:gd name="T57" fmla="*/ 75 h 133"/>
                <a:gd name="T58" fmla="*/ 66 w 125"/>
                <a:gd name="T59" fmla="*/ 117 h 133"/>
                <a:gd name="T60" fmla="*/ 107 w 125"/>
                <a:gd name="T61" fmla="*/ 94 h 133"/>
                <a:gd name="T62" fmla="*/ 79 w 125"/>
                <a:gd name="T63" fmla="*/ 107 h 133"/>
                <a:gd name="T64" fmla="*/ 117 w 125"/>
                <a:gd name="T65" fmla="*/ 89 h 133"/>
                <a:gd name="T66" fmla="*/ 78 w 125"/>
                <a:gd name="T67" fmla="*/ 97 h 133"/>
                <a:gd name="T68" fmla="*/ 33 w 125"/>
                <a:gd name="T69" fmla="*/ 121 h 133"/>
                <a:gd name="T70" fmla="*/ 25 w 125"/>
                <a:gd name="T71" fmla="*/ 115 h 133"/>
                <a:gd name="T72" fmla="*/ 101 w 125"/>
                <a:gd name="T73" fmla="*/ 87 h 133"/>
                <a:gd name="T74" fmla="*/ 80 w 125"/>
                <a:gd name="T75" fmla="*/ 92 h 133"/>
                <a:gd name="T76" fmla="*/ 98 w 125"/>
                <a:gd name="T77" fmla="*/ 83 h 133"/>
                <a:gd name="T78" fmla="*/ 119 w 125"/>
                <a:gd name="T79" fmla="*/ 67 h 133"/>
                <a:gd name="T80" fmla="*/ 76 w 125"/>
                <a:gd name="T81" fmla="*/ 87 h 133"/>
                <a:gd name="T82" fmla="*/ 119 w 125"/>
                <a:gd name="T83" fmla="*/ 67 h 133"/>
                <a:gd name="T84" fmla="*/ 21 w 125"/>
                <a:gd name="T85" fmla="*/ 104 h 133"/>
                <a:gd name="T86" fmla="*/ 118 w 125"/>
                <a:gd name="T87" fmla="*/ 63 h 133"/>
                <a:gd name="T88" fmla="*/ 18 w 125"/>
                <a:gd name="T89" fmla="*/ 98 h 133"/>
                <a:gd name="T90" fmla="*/ 45 w 125"/>
                <a:gd name="T91" fmla="*/ 100 h 133"/>
                <a:gd name="T92" fmla="*/ 41 w 125"/>
                <a:gd name="T93" fmla="*/ 123 h 133"/>
                <a:gd name="T94" fmla="*/ 42 w 125"/>
                <a:gd name="T95" fmla="*/ 123 h 133"/>
                <a:gd name="T96" fmla="*/ 108 w 125"/>
                <a:gd name="T97" fmla="*/ 112 h 133"/>
                <a:gd name="T98" fmla="*/ 77 w 125"/>
                <a:gd name="T99" fmla="*/ 125 h 133"/>
                <a:gd name="T100" fmla="*/ 71 w 125"/>
                <a:gd name="T101" fmla="*/ 123 h 133"/>
                <a:gd name="T102" fmla="*/ 111 w 125"/>
                <a:gd name="T103" fmla="*/ 106 h 133"/>
                <a:gd name="T104" fmla="*/ 93 w 125"/>
                <a:gd name="T105" fmla="*/ 124 h 133"/>
                <a:gd name="T106" fmla="*/ 113 w 125"/>
                <a:gd name="T107" fmla="*/ 98 h 133"/>
                <a:gd name="T108" fmla="*/ 60 w 125"/>
                <a:gd name="T109" fmla="*/ 121 h 133"/>
                <a:gd name="T110" fmla="*/ 70 w 125"/>
                <a:gd name="T111" fmla="*/ 67 h 133"/>
                <a:gd name="T112" fmla="*/ 108 w 125"/>
                <a:gd name="T113" fmla="*/ 37 h 133"/>
                <a:gd name="T114" fmla="*/ 98 w 125"/>
                <a:gd name="T115" fmla="*/ 39 h 133"/>
                <a:gd name="T116" fmla="*/ 22 w 125"/>
                <a:gd name="T117" fmla="*/ 65 h 133"/>
                <a:gd name="T118" fmla="*/ 73 w 125"/>
                <a:gd name="T119" fmla="*/ 21 h 133"/>
                <a:gd name="T120" fmla="*/ 18 w 125"/>
                <a:gd name="T121" fmla="*/ 44 h 133"/>
                <a:gd name="T122" fmla="*/ 19 w 125"/>
                <a:gd name="T123" fmla="*/ 37 h 133"/>
                <a:gd name="T124" fmla="*/ 59 w 125"/>
                <a:gd name="T125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" h="133">
                  <a:moveTo>
                    <a:pt x="29" y="121"/>
                  </a:moveTo>
                  <a:cubicBezTo>
                    <a:pt x="38" y="128"/>
                    <a:pt x="49" y="127"/>
                    <a:pt x="60" y="124"/>
                  </a:cubicBezTo>
                  <a:cubicBezTo>
                    <a:pt x="59" y="126"/>
                    <a:pt x="58" y="128"/>
                    <a:pt x="57" y="130"/>
                  </a:cubicBezTo>
                  <a:cubicBezTo>
                    <a:pt x="56" y="131"/>
                    <a:pt x="59" y="133"/>
                    <a:pt x="60" y="131"/>
                  </a:cubicBezTo>
                  <a:cubicBezTo>
                    <a:pt x="60" y="131"/>
                    <a:pt x="61" y="130"/>
                    <a:pt x="61" y="129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1" y="131"/>
                    <a:pt x="63" y="131"/>
                    <a:pt x="64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5" y="130"/>
                    <a:pt x="66" y="129"/>
                    <a:pt x="66" y="128"/>
                  </a:cubicBezTo>
                  <a:cubicBezTo>
                    <a:pt x="66" y="128"/>
                    <a:pt x="66" y="127"/>
                    <a:pt x="66" y="127"/>
                  </a:cubicBezTo>
                  <a:cubicBezTo>
                    <a:pt x="67" y="127"/>
                    <a:pt x="68" y="126"/>
                    <a:pt x="67" y="125"/>
                  </a:cubicBezTo>
                  <a:cubicBezTo>
                    <a:pt x="76" y="129"/>
                    <a:pt x="86" y="131"/>
                    <a:pt x="95" y="127"/>
                  </a:cubicBezTo>
                  <a:cubicBezTo>
                    <a:pt x="106" y="122"/>
                    <a:pt x="112" y="113"/>
                    <a:pt x="116" y="102"/>
                  </a:cubicBezTo>
                  <a:cubicBezTo>
                    <a:pt x="124" y="83"/>
                    <a:pt x="125" y="58"/>
                    <a:pt x="113" y="39"/>
                  </a:cubicBezTo>
                  <a:cubicBezTo>
                    <a:pt x="104" y="25"/>
                    <a:pt x="87" y="19"/>
                    <a:pt x="70" y="18"/>
                  </a:cubicBezTo>
                  <a:cubicBezTo>
                    <a:pt x="72" y="12"/>
                    <a:pt x="75" y="7"/>
                    <a:pt x="80" y="4"/>
                  </a:cubicBezTo>
                  <a:cubicBezTo>
                    <a:pt x="82" y="3"/>
                    <a:pt x="80" y="0"/>
                    <a:pt x="79" y="1"/>
                  </a:cubicBezTo>
                  <a:cubicBezTo>
                    <a:pt x="73" y="5"/>
                    <a:pt x="69" y="11"/>
                    <a:pt x="67" y="17"/>
                  </a:cubicBezTo>
                  <a:cubicBezTo>
                    <a:pt x="66" y="17"/>
                    <a:pt x="64" y="17"/>
                    <a:pt x="62" y="17"/>
                  </a:cubicBezTo>
                  <a:cubicBezTo>
                    <a:pt x="43" y="18"/>
                    <a:pt x="23" y="25"/>
                    <a:pt x="11" y="41"/>
                  </a:cubicBezTo>
                  <a:cubicBezTo>
                    <a:pt x="0" y="57"/>
                    <a:pt x="0" y="78"/>
                    <a:pt x="8" y="95"/>
                  </a:cubicBezTo>
                  <a:cubicBezTo>
                    <a:pt x="12" y="106"/>
                    <a:pt x="20" y="115"/>
                    <a:pt x="29" y="121"/>
                  </a:cubicBezTo>
                  <a:close/>
                  <a:moveTo>
                    <a:pt x="18" y="106"/>
                  </a:moveTo>
                  <a:cubicBezTo>
                    <a:pt x="25" y="104"/>
                    <a:pt x="32" y="101"/>
                    <a:pt x="39" y="97"/>
                  </a:cubicBezTo>
                  <a:cubicBezTo>
                    <a:pt x="47" y="94"/>
                    <a:pt x="54" y="91"/>
                    <a:pt x="62" y="88"/>
                  </a:cubicBezTo>
                  <a:cubicBezTo>
                    <a:pt x="55" y="91"/>
                    <a:pt x="48" y="94"/>
                    <a:pt x="41" y="98"/>
                  </a:cubicBezTo>
                  <a:cubicBezTo>
                    <a:pt x="35" y="102"/>
                    <a:pt x="26" y="104"/>
                    <a:pt x="21" y="110"/>
                  </a:cubicBezTo>
                  <a:cubicBezTo>
                    <a:pt x="20" y="109"/>
                    <a:pt x="19" y="108"/>
                    <a:pt x="18" y="106"/>
                  </a:cubicBezTo>
                  <a:close/>
                  <a:moveTo>
                    <a:pt x="14" y="101"/>
                  </a:moveTo>
                  <a:cubicBezTo>
                    <a:pt x="22" y="101"/>
                    <a:pt x="30" y="95"/>
                    <a:pt x="37" y="92"/>
                  </a:cubicBezTo>
                  <a:cubicBezTo>
                    <a:pt x="46" y="88"/>
                    <a:pt x="55" y="85"/>
                    <a:pt x="63" y="81"/>
                  </a:cubicBezTo>
                  <a:cubicBezTo>
                    <a:pt x="73" y="76"/>
                    <a:pt x="83" y="72"/>
                    <a:pt x="93" y="68"/>
                  </a:cubicBezTo>
                  <a:cubicBezTo>
                    <a:pt x="98" y="66"/>
                    <a:pt x="103" y="64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3" y="65"/>
                    <a:pt x="98" y="67"/>
                    <a:pt x="93" y="69"/>
                  </a:cubicBezTo>
                  <a:cubicBezTo>
                    <a:pt x="84" y="72"/>
                    <a:pt x="76" y="76"/>
                    <a:pt x="67" y="79"/>
                  </a:cubicBezTo>
                  <a:cubicBezTo>
                    <a:pt x="58" y="83"/>
                    <a:pt x="50" y="88"/>
                    <a:pt x="41" y="92"/>
                  </a:cubicBezTo>
                  <a:cubicBezTo>
                    <a:pt x="37" y="94"/>
                    <a:pt x="33" y="97"/>
                    <a:pt x="29" y="99"/>
                  </a:cubicBezTo>
                  <a:cubicBezTo>
                    <a:pt x="25" y="101"/>
                    <a:pt x="21" y="103"/>
                    <a:pt x="17" y="106"/>
                  </a:cubicBezTo>
                  <a:cubicBezTo>
                    <a:pt x="16" y="104"/>
                    <a:pt x="15" y="103"/>
                    <a:pt x="14" y="101"/>
                  </a:cubicBezTo>
                  <a:close/>
                  <a:moveTo>
                    <a:pt x="12" y="97"/>
                  </a:moveTo>
                  <a:cubicBezTo>
                    <a:pt x="15" y="97"/>
                    <a:pt x="17" y="95"/>
                    <a:pt x="19" y="94"/>
                  </a:cubicBezTo>
                  <a:cubicBezTo>
                    <a:pt x="24" y="92"/>
                    <a:pt x="28" y="91"/>
                    <a:pt x="32" y="89"/>
                  </a:cubicBezTo>
                  <a:cubicBezTo>
                    <a:pt x="42" y="85"/>
                    <a:pt x="53" y="81"/>
                    <a:pt x="63" y="77"/>
                  </a:cubicBezTo>
                  <a:cubicBezTo>
                    <a:pt x="64" y="76"/>
                    <a:pt x="66" y="76"/>
                    <a:pt x="67" y="75"/>
                  </a:cubicBezTo>
                  <a:cubicBezTo>
                    <a:pt x="66" y="76"/>
                    <a:pt x="65" y="76"/>
                    <a:pt x="65" y="76"/>
                  </a:cubicBezTo>
                  <a:cubicBezTo>
                    <a:pt x="56" y="80"/>
                    <a:pt x="47" y="83"/>
                    <a:pt x="38" y="88"/>
                  </a:cubicBezTo>
                  <a:cubicBezTo>
                    <a:pt x="30" y="92"/>
                    <a:pt x="21" y="95"/>
                    <a:pt x="13" y="100"/>
                  </a:cubicBezTo>
                  <a:cubicBezTo>
                    <a:pt x="13" y="99"/>
                    <a:pt x="12" y="98"/>
                    <a:pt x="12" y="97"/>
                  </a:cubicBezTo>
                  <a:close/>
                  <a:moveTo>
                    <a:pt x="10" y="93"/>
                  </a:moveTo>
                  <a:cubicBezTo>
                    <a:pt x="10" y="93"/>
                    <a:pt x="10" y="93"/>
                    <a:pt x="10" y="93"/>
                  </a:cubicBezTo>
                  <a:cubicBezTo>
                    <a:pt x="14" y="92"/>
                    <a:pt x="17" y="90"/>
                    <a:pt x="21" y="88"/>
                  </a:cubicBezTo>
                  <a:cubicBezTo>
                    <a:pt x="26" y="86"/>
                    <a:pt x="31" y="84"/>
                    <a:pt x="36" y="82"/>
                  </a:cubicBezTo>
                  <a:cubicBezTo>
                    <a:pt x="45" y="78"/>
                    <a:pt x="54" y="74"/>
                    <a:pt x="64" y="70"/>
                  </a:cubicBezTo>
                  <a:cubicBezTo>
                    <a:pt x="65" y="70"/>
                    <a:pt x="66" y="69"/>
                    <a:pt x="68" y="68"/>
                  </a:cubicBezTo>
                  <a:cubicBezTo>
                    <a:pt x="65" y="70"/>
                    <a:pt x="62" y="71"/>
                    <a:pt x="60" y="72"/>
                  </a:cubicBezTo>
                  <a:cubicBezTo>
                    <a:pt x="51" y="76"/>
                    <a:pt x="42" y="80"/>
                    <a:pt x="33" y="84"/>
                  </a:cubicBezTo>
                  <a:cubicBezTo>
                    <a:pt x="29" y="85"/>
                    <a:pt x="25" y="88"/>
                    <a:pt x="22" y="90"/>
                  </a:cubicBezTo>
                  <a:cubicBezTo>
                    <a:pt x="18" y="92"/>
                    <a:pt x="14" y="93"/>
                    <a:pt x="11" y="96"/>
                  </a:cubicBezTo>
                  <a:cubicBezTo>
                    <a:pt x="11" y="95"/>
                    <a:pt x="10" y="94"/>
                    <a:pt x="10" y="93"/>
                  </a:cubicBezTo>
                  <a:close/>
                  <a:moveTo>
                    <a:pt x="18" y="85"/>
                  </a:moveTo>
                  <a:cubicBezTo>
                    <a:pt x="23" y="83"/>
                    <a:pt x="29" y="81"/>
                    <a:pt x="35" y="78"/>
                  </a:cubicBezTo>
                  <a:cubicBezTo>
                    <a:pt x="49" y="72"/>
                    <a:pt x="63" y="65"/>
                    <a:pt x="78" y="60"/>
                  </a:cubicBezTo>
                  <a:cubicBezTo>
                    <a:pt x="84" y="58"/>
                    <a:pt x="89" y="56"/>
                    <a:pt x="95" y="53"/>
                  </a:cubicBezTo>
                  <a:cubicBezTo>
                    <a:pt x="93" y="54"/>
                    <a:pt x="92" y="55"/>
                    <a:pt x="90" y="56"/>
                  </a:cubicBezTo>
                  <a:cubicBezTo>
                    <a:pt x="80" y="60"/>
                    <a:pt x="70" y="64"/>
                    <a:pt x="60" y="69"/>
                  </a:cubicBezTo>
                  <a:cubicBezTo>
                    <a:pt x="52" y="72"/>
                    <a:pt x="44" y="76"/>
                    <a:pt x="35" y="80"/>
                  </a:cubicBezTo>
                  <a:cubicBezTo>
                    <a:pt x="32" y="82"/>
                    <a:pt x="27" y="83"/>
                    <a:pt x="24" y="85"/>
                  </a:cubicBezTo>
                  <a:cubicBezTo>
                    <a:pt x="19" y="87"/>
                    <a:pt x="14" y="90"/>
                    <a:pt x="10" y="92"/>
                  </a:cubicBezTo>
                  <a:cubicBezTo>
                    <a:pt x="10" y="92"/>
                    <a:pt x="10" y="92"/>
                    <a:pt x="10" y="93"/>
                  </a:cubicBezTo>
                  <a:cubicBezTo>
                    <a:pt x="9" y="92"/>
                    <a:pt x="9" y="91"/>
                    <a:pt x="9" y="90"/>
                  </a:cubicBezTo>
                  <a:cubicBezTo>
                    <a:pt x="12" y="88"/>
                    <a:pt x="15" y="87"/>
                    <a:pt x="18" y="85"/>
                  </a:cubicBezTo>
                  <a:close/>
                  <a:moveTo>
                    <a:pt x="59" y="20"/>
                  </a:moveTo>
                  <a:cubicBezTo>
                    <a:pt x="44" y="27"/>
                    <a:pt x="30" y="35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4" y="42"/>
                    <a:pt x="15" y="42"/>
                  </a:cubicBezTo>
                  <a:cubicBezTo>
                    <a:pt x="16" y="41"/>
                    <a:pt x="18" y="40"/>
                    <a:pt x="19" y="39"/>
                  </a:cubicBezTo>
                  <a:cubicBezTo>
                    <a:pt x="23" y="36"/>
                    <a:pt x="27" y="34"/>
                    <a:pt x="31" y="32"/>
                  </a:cubicBezTo>
                  <a:cubicBezTo>
                    <a:pt x="39" y="28"/>
                    <a:pt x="47" y="25"/>
                    <a:pt x="54" y="21"/>
                  </a:cubicBezTo>
                  <a:cubicBezTo>
                    <a:pt x="56" y="21"/>
                    <a:pt x="58" y="20"/>
                    <a:pt x="59" y="20"/>
                  </a:cubicBezTo>
                  <a:close/>
                  <a:moveTo>
                    <a:pt x="13" y="44"/>
                  </a:moveTo>
                  <a:cubicBezTo>
                    <a:pt x="21" y="41"/>
                    <a:pt x="28" y="37"/>
                    <a:pt x="35" y="33"/>
                  </a:cubicBezTo>
                  <a:cubicBezTo>
                    <a:pt x="39" y="31"/>
                    <a:pt x="43" y="28"/>
                    <a:pt x="48" y="26"/>
                  </a:cubicBezTo>
                  <a:cubicBezTo>
                    <a:pt x="49" y="26"/>
                    <a:pt x="51" y="25"/>
                    <a:pt x="53" y="24"/>
                  </a:cubicBezTo>
                  <a:cubicBezTo>
                    <a:pt x="38" y="32"/>
                    <a:pt x="24" y="40"/>
                    <a:pt x="11" y="48"/>
                  </a:cubicBezTo>
                  <a:cubicBezTo>
                    <a:pt x="12" y="47"/>
                    <a:pt x="12" y="45"/>
                    <a:pt x="13" y="44"/>
                  </a:cubicBezTo>
                  <a:close/>
                  <a:moveTo>
                    <a:pt x="10" y="50"/>
                  </a:moveTo>
                  <a:cubicBezTo>
                    <a:pt x="13" y="49"/>
                    <a:pt x="16" y="46"/>
                    <a:pt x="20" y="44"/>
                  </a:cubicBezTo>
                  <a:cubicBezTo>
                    <a:pt x="24" y="41"/>
                    <a:pt x="30" y="39"/>
                    <a:pt x="35" y="36"/>
                  </a:cubicBezTo>
                  <a:cubicBezTo>
                    <a:pt x="40" y="34"/>
                    <a:pt x="45" y="31"/>
                    <a:pt x="51" y="28"/>
                  </a:cubicBezTo>
                  <a:cubicBezTo>
                    <a:pt x="46" y="31"/>
                    <a:pt x="41" y="33"/>
                    <a:pt x="36" y="36"/>
                  </a:cubicBezTo>
                  <a:cubicBezTo>
                    <a:pt x="31" y="39"/>
                    <a:pt x="26" y="41"/>
                    <a:pt x="20" y="44"/>
                  </a:cubicBezTo>
                  <a:cubicBezTo>
                    <a:pt x="18" y="46"/>
                    <a:pt x="15" y="48"/>
                    <a:pt x="11" y="49"/>
                  </a:cubicBezTo>
                  <a:cubicBezTo>
                    <a:pt x="11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75" y="21"/>
                  </a:moveTo>
                  <a:cubicBezTo>
                    <a:pt x="77" y="21"/>
                    <a:pt x="79" y="21"/>
                    <a:pt x="81" y="22"/>
                  </a:cubicBezTo>
                  <a:cubicBezTo>
                    <a:pt x="77" y="24"/>
                    <a:pt x="73" y="26"/>
                    <a:pt x="69" y="28"/>
                  </a:cubicBezTo>
                  <a:cubicBezTo>
                    <a:pt x="69" y="27"/>
                    <a:pt x="69" y="26"/>
                    <a:pt x="69" y="24"/>
                  </a:cubicBezTo>
                  <a:cubicBezTo>
                    <a:pt x="71" y="23"/>
                    <a:pt x="73" y="22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lose/>
                  <a:moveTo>
                    <a:pt x="96" y="27"/>
                  </a:moveTo>
                  <a:cubicBezTo>
                    <a:pt x="82" y="34"/>
                    <a:pt x="68" y="40"/>
                    <a:pt x="54" y="46"/>
                  </a:cubicBezTo>
                  <a:cubicBezTo>
                    <a:pt x="40" y="51"/>
                    <a:pt x="27" y="58"/>
                    <a:pt x="15" y="65"/>
                  </a:cubicBezTo>
                  <a:cubicBezTo>
                    <a:pt x="12" y="66"/>
                    <a:pt x="8" y="67"/>
                    <a:pt x="5" y="69"/>
                  </a:cubicBezTo>
                  <a:cubicBezTo>
                    <a:pt x="8" y="67"/>
                    <a:pt x="11" y="65"/>
                    <a:pt x="14" y="63"/>
                  </a:cubicBezTo>
                  <a:cubicBezTo>
                    <a:pt x="20" y="60"/>
                    <a:pt x="27" y="56"/>
                    <a:pt x="34" y="53"/>
                  </a:cubicBezTo>
                  <a:cubicBezTo>
                    <a:pt x="46" y="47"/>
                    <a:pt x="58" y="41"/>
                    <a:pt x="70" y="35"/>
                  </a:cubicBezTo>
                  <a:cubicBezTo>
                    <a:pt x="75" y="34"/>
                    <a:pt x="80" y="33"/>
                    <a:pt x="85" y="31"/>
                  </a:cubicBezTo>
                  <a:cubicBezTo>
                    <a:pt x="87" y="30"/>
                    <a:pt x="86" y="28"/>
                    <a:pt x="84" y="28"/>
                  </a:cubicBezTo>
                  <a:cubicBezTo>
                    <a:pt x="83" y="29"/>
                    <a:pt x="81" y="30"/>
                    <a:pt x="79" y="30"/>
                  </a:cubicBezTo>
                  <a:cubicBezTo>
                    <a:pt x="80" y="30"/>
                    <a:pt x="81" y="29"/>
                    <a:pt x="81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4" y="28"/>
                    <a:pt x="86" y="27"/>
                    <a:pt x="87" y="26"/>
                  </a:cubicBezTo>
                  <a:cubicBezTo>
                    <a:pt x="88" y="25"/>
                    <a:pt x="89" y="25"/>
                    <a:pt x="89" y="25"/>
                  </a:cubicBezTo>
                  <a:cubicBezTo>
                    <a:pt x="89" y="25"/>
                    <a:pt x="89" y="24"/>
                    <a:pt x="89" y="24"/>
                  </a:cubicBezTo>
                  <a:cubicBezTo>
                    <a:pt x="92" y="25"/>
                    <a:pt x="94" y="26"/>
                    <a:pt x="96" y="27"/>
                  </a:cubicBezTo>
                  <a:close/>
                  <a:moveTo>
                    <a:pt x="96" y="28"/>
                  </a:moveTo>
                  <a:cubicBezTo>
                    <a:pt x="96" y="28"/>
                    <a:pt x="96" y="28"/>
                    <a:pt x="95" y="28"/>
                  </a:cubicBezTo>
                  <a:cubicBezTo>
                    <a:pt x="91" y="31"/>
                    <a:pt x="86" y="33"/>
                    <a:pt x="81" y="35"/>
                  </a:cubicBezTo>
                  <a:cubicBezTo>
                    <a:pt x="82" y="34"/>
                    <a:pt x="84" y="33"/>
                    <a:pt x="86" y="32"/>
                  </a:cubicBezTo>
                  <a:cubicBezTo>
                    <a:pt x="89" y="31"/>
                    <a:pt x="91" y="31"/>
                    <a:pt x="93" y="30"/>
                  </a:cubicBezTo>
                  <a:cubicBezTo>
                    <a:pt x="94" y="29"/>
                    <a:pt x="96" y="28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lose/>
                  <a:moveTo>
                    <a:pt x="62" y="35"/>
                  </a:moveTo>
                  <a:cubicBezTo>
                    <a:pt x="64" y="35"/>
                    <a:pt x="65" y="35"/>
                    <a:pt x="67" y="35"/>
                  </a:cubicBezTo>
                  <a:cubicBezTo>
                    <a:pt x="54" y="41"/>
                    <a:pt x="41" y="46"/>
                    <a:pt x="29" y="52"/>
                  </a:cubicBezTo>
                  <a:cubicBezTo>
                    <a:pt x="40" y="46"/>
                    <a:pt x="50" y="41"/>
                    <a:pt x="61" y="35"/>
                  </a:cubicBezTo>
                  <a:cubicBezTo>
                    <a:pt x="61" y="35"/>
                    <a:pt x="62" y="35"/>
                    <a:pt x="62" y="35"/>
                  </a:cubicBezTo>
                  <a:close/>
                  <a:moveTo>
                    <a:pt x="58" y="31"/>
                  </a:moveTo>
                  <a:cubicBezTo>
                    <a:pt x="61" y="29"/>
                    <a:pt x="63" y="28"/>
                    <a:pt x="66" y="26"/>
                  </a:cubicBezTo>
                  <a:cubicBezTo>
                    <a:pt x="66" y="27"/>
                    <a:pt x="66" y="28"/>
                    <a:pt x="66" y="29"/>
                  </a:cubicBezTo>
                  <a:cubicBezTo>
                    <a:pt x="64" y="30"/>
                    <a:pt x="63" y="31"/>
                    <a:pt x="61" y="32"/>
                  </a:cubicBezTo>
                  <a:cubicBezTo>
                    <a:pt x="60" y="31"/>
                    <a:pt x="59" y="31"/>
                    <a:pt x="58" y="31"/>
                  </a:cubicBezTo>
                  <a:close/>
                  <a:moveTo>
                    <a:pt x="57" y="34"/>
                  </a:moveTo>
                  <a:cubicBezTo>
                    <a:pt x="53" y="36"/>
                    <a:pt x="48" y="38"/>
                    <a:pt x="43" y="40"/>
                  </a:cubicBezTo>
                  <a:cubicBezTo>
                    <a:pt x="32" y="46"/>
                    <a:pt x="21" y="51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3" y="55"/>
                    <a:pt x="16" y="54"/>
                    <a:pt x="19" y="52"/>
                  </a:cubicBezTo>
                  <a:cubicBezTo>
                    <a:pt x="26" y="48"/>
                    <a:pt x="32" y="45"/>
                    <a:pt x="39" y="41"/>
                  </a:cubicBezTo>
                  <a:cubicBezTo>
                    <a:pt x="44" y="39"/>
                    <a:pt x="49" y="36"/>
                    <a:pt x="54" y="33"/>
                  </a:cubicBezTo>
                  <a:cubicBezTo>
                    <a:pt x="55" y="33"/>
                    <a:pt x="56" y="33"/>
                    <a:pt x="57" y="34"/>
                  </a:cubicBezTo>
                  <a:close/>
                  <a:moveTo>
                    <a:pt x="66" y="30"/>
                  </a:moveTo>
                  <a:cubicBezTo>
                    <a:pt x="66" y="31"/>
                    <a:pt x="66" y="31"/>
                    <a:pt x="66" y="31"/>
                  </a:cubicBezTo>
                  <a:cubicBezTo>
                    <a:pt x="66" y="32"/>
                    <a:pt x="65" y="32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4" y="31"/>
                    <a:pt x="65" y="31"/>
                    <a:pt x="66" y="30"/>
                  </a:cubicBezTo>
                  <a:close/>
                  <a:moveTo>
                    <a:pt x="69" y="29"/>
                  </a:moveTo>
                  <a:cubicBezTo>
                    <a:pt x="73" y="27"/>
                    <a:pt x="76" y="25"/>
                    <a:pt x="80" y="23"/>
                  </a:cubicBezTo>
                  <a:cubicBezTo>
                    <a:pt x="76" y="25"/>
                    <a:pt x="73" y="27"/>
                    <a:pt x="69" y="30"/>
                  </a:cubicBezTo>
                  <a:cubicBezTo>
                    <a:pt x="69" y="29"/>
                    <a:pt x="69" y="29"/>
                    <a:pt x="69" y="29"/>
                  </a:cubicBezTo>
                  <a:close/>
                  <a:moveTo>
                    <a:pt x="81" y="28"/>
                  </a:moveTo>
                  <a:cubicBezTo>
                    <a:pt x="79" y="29"/>
                    <a:pt x="77" y="30"/>
                    <a:pt x="75" y="31"/>
                  </a:cubicBezTo>
                  <a:cubicBezTo>
                    <a:pt x="73" y="32"/>
                    <a:pt x="71" y="32"/>
                    <a:pt x="69" y="32"/>
                  </a:cubicBezTo>
                  <a:cubicBezTo>
                    <a:pt x="69" y="32"/>
                    <a:pt x="69" y="31"/>
                    <a:pt x="69" y="31"/>
                  </a:cubicBezTo>
                  <a:cubicBezTo>
                    <a:pt x="73" y="28"/>
                    <a:pt x="78" y="26"/>
                    <a:pt x="82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3"/>
                    <a:pt x="86" y="23"/>
                    <a:pt x="88" y="24"/>
                  </a:cubicBezTo>
                  <a:cubicBezTo>
                    <a:pt x="86" y="25"/>
                    <a:pt x="84" y="27"/>
                    <a:pt x="81" y="28"/>
                  </a:cubicBezTo>
                  <a:close/>
                  <a:moveTo>
                    <a:pt x="69" y="24"/>
                  </a:moveTo>
                  <a:cubicBezTo>
                    <a:pt x="69" y="23"/>
                    <a:pt x="69" y="23"/>
                    <a:pt x="69" y="23"/>
                  </a:cubicBezTo>
                  <a:cubicBezTo>
                    <a:pt x="70" y="23"/>
                    <a:pt x="72" y="22"/>
                    <a:pt x="73" y="21"/>
                  </a:cubicBezTo>
                  <a:cubicBezTo>
                    <a:pt x="72" y="22"/>
                    <a:pt x="70" y="23"/>
                    <a:pt x="69" y="24"/>
                  </a:cubicBezTo>
                  <a:close/>
                  <a:moveTo>
                    <a:pt x="66" y="25"/>
                  </a:moveTo>
                  <a:cubicBezTo>
                    <a:pt x="63" y="27"/>
                    <a:pt x="60" y="29"/>
                    <a:pt x="57" y="31"/>
                  </a:cubicBezTo>
                  <a:cubicBezTo>
                    <a:pt x="57" y="31"/>
                    <a:pt x="56" y="30"/>
                    <a:pt x="56" y="30"/>
                  </a:cubicBezTo>
                  <a:cubicBezTo>
                    <a:pt x="59" y="29"/>
                    <a:pt x="63" y="27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lose/>
                  <a:moveTo>
                    <a:pt x="60" y="27"/>
                  </a:moveTo>
                  <a:cubicBezTo>
                    <a:pt x="58" y="28"/>
                    <a:pt x="56" y="29"/>
                    <a:pt x="55" y="30"/>
                  </a:cubicBezTo>
                  <a:cubicBezTo>
                    <a:pt x="54" y="30"/>
                    <a:pt x="53" y="29"/>
                    <a:pt x="53" y="29"/>
                  </a:cubicBezTo>
                  <a:cubicBezTo>
                    <a:pt x="51" y="28"/>
                    <a:pt x="50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49" y="33"/>
                    <a:pt x="46" y="34"/>
                    <a:pt x="43" y="36"/>
                  </a:cubicBezTo>
                  <a:cubicBezTo>
                    <a:pt x="37" y="38"/>
                    <a:pt x="32" y="41"/>
                    <a:pt x="26" y="43"/>
                  </a:cubicBezTo>
                  <a:cubicBezTo>
                    <a:pt x="21" y="46"/>
                    <a:pt x="15" y="49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1"/>
                    <a:pt x="11" y="50"/>
                    <a:pt x="12" y="50"/>
                  </a:cubicBezTo>
                  <a:cubicBezTo>
                    <a:pt x="14" y="49"/>
                    <a:pt x="16" y="48"/>
                    <a:pt x="18" y="47"/>
                  </a:cubicBezTo>
                  <a:cubicBezTo>
                    <a:pt x="23" y="44"/>
                    <a:pt x="29" y="41"/>
                    <a:pt x="35" y="37"/>
                  </a:cubicBezTo>
                  <a:cubicBezTo>
                    <a:pt x="46" y="32"/>
                    <a:pt x="56" y="26"/>
                    <a:pt x="67" y="21"/>
                  </a:cubicBezTo>
                  <a:cubicBezTo>
                    <a:pt x="66" y="22"/>
                    <a:pt x="66" y="23"/>
                    <a:pt x="66" y="24"/>
                  </a:cubicBezTo>
                  <a:cubicBezTo>
                    <a:pt x="64" y="25"/>
                    <a:pt x="62" y="26"/>
                    <a:pt x="60" y="27"/>
                  </a:cubicBezTo>
                  <a:close/>
                  <a:moveTo>
                    <a:pt x="9" y="52"/>
                  </a:moveTo>
                  <a:cubicBezTo>
                    <a:pt x="12" y="51"/>
                    <a:pt x="15" y="50"/>
                    <a:pt x="18" y="48"/>
                  </a:cubicBezTo>
                  <a:cubicBezTo>
                    <a:pt x="24" y="45"/>
                    <a:pt x="30" y="42"/>
                    <a:pt x="36" y="39"/>
                  </a:cubicBezTo>
                  <a:cubicBezTo>
                    <a:pt x="42" y="37"/>
                    <a:pt x="47" y="35"/>
                    <a:pt x="53" y="32"/>
                  </a:cubicBezTo>
                  <a:cubicBezTo>
                    <a:pt x="53" y="32"/>
                    <a:pt x="53" y="32"/>
                    <a:pt x="54" y="32"/>
                  </a:cubicBezTo>
                  <a:cubicBezTo>
                    <a:pt x="38" y="41"/>
                    <a:pt x="22" y="49"/>
                    <a:pt x="7" y="58"/>
                  </a:cubicBezTo>
                  <a:cubicBezTo>
                    <a:pt x="7" y="56"/>
                    <a:pt x="8" y="54"/>
                    <a:pt x="9" y="52"/>
                  </a:cubicBezTo>
                  <a:close/>
                  <a:moveTo>
                    <a:pt x="6" y="60"/>
                  </a:moveTo>
                  <a:cubicBezTo>
                    <a:pt x="11" y="58"/>
                    <a:pt x="15" y="55"/>
                    <a:pt x="20" y="53"/>
                  </a:cubicBezTo>
                  <a:cubicBezTo>
                    <a:pt x="26" y="49"/>
                    <a:pt x="32" y="46"/>
                    <a:pt x="39" y="43"/>
                  </a:cubicBezTo>
                  <a:cubicBezTo>
                    <a:pt x="45" y="40"/>
                    <a:pt x="52" y="37"/>
                    <a:pt x="58" y="34"/>
                  </a:cubicBezTo>
                  <a:cubicBezTo>
                    <a:pt x="59" y="34"/>
                    <a:pt x="60" y="34"/>
                    <a:pt x="61" y="35"/>
                  </a:cubicBezTo>
                  <a:cubicBezTo>
                    <a:pt x="55" y="38"/>
                    <a:pt x="49" y="41"/>
                    <a:pt x="43" y="44"/>
                  </a:cubicBezTo>
                  <a:cubicBezTo>
                    <a:pt x="34" y="48"/>
                    <a:pt x="25" y="53"/>
                    <a:pt x="16" y="58"/>
                  </a:cubicBezTo>
                  <a:cubicBezTo>
                    <a:pt x="14" y="59"/>
                    <a:pt x="12" y="61"/>
                    <a:pt x="10" y="62"/>
                  </a:cubicBezTo>
                  <a:cubicBezTo>
                    <a:pt x="9" y="63"/>
                    <a:pt x="7" y="64"/>
                    <a:pt x="5" y="64"/>
                  </a:cubicBezTo>
                  <a:cubicBezTo>
                    <a:pt x="6" y="63"/>
                    <a:pt x="6" y="62"/>
                    <a:pt x="6" y="60"/>
                  </a:cubicBezTo>
                  <a:close/>
                  <a:moveTo>
                    <a:pt x="11" y="62"/>
                  </a:moveTo>
                  <a:cubicBezTo>
                    <a:pt x="15" y="60"/>
                    <a:pt x="18" y="58"/>
                    <a:pt x="22" y="56"/>
                  </a:cubicBezTo>
                  <a:cubicBezTo>
                    <a:pt x="30" y="53"/>
                    <a:pt x="38" y="49"/>
                    <a:pt x="46" y="45"/>
                  </a:cubicBezTo>
                  <a:cubicBezTo>
                    <a:pt x="51" y="43"/>
                    <a:pt x="57" y="40"/>
                    <a:pt x="62" y="38"/>
                  </a:cubicBezTo>
                  <a:cubicBezTo>
                    <a:pt x="43" y="47"/>
                    <a:pt x="23" y="56"/>
                    <a:pt x="5" y="68"/>
                  </a:cubicBezTo>
                  <a:cubicBezTo>
                    <a:pt x="5" y="67"/>
                    <a:pt x="5" y="67"/>
                    <a:pt x="5" y="66"/>
                  </a:cubicBezTo>
                  <a:cubicBezTo>
                    <a:pt x="7" y="65"/>
                    <a:pt x="9" y="63"/>
                    <a:pt x="11" y="62"/>
                  </a:cubicBezTo>
                  <a:close/>
                  <a:moveTo>
                    <a:pt x="5" y="70"/>
                  </a:moveTo>
                  <a:cubicBezTo>
                    <a:pt x="12" y="67"/>
                    <a:pt x="18" y="64"/>
                    <a:pt x="24" y="60"/>
                  </a:cubicBezTo>
                  <a:cubicBezTo>
                    <a:pt x="32" y="56"/>
                    <a:pt x="40" y="52"/>
                    <a:pt x="49" y="49"/>
                  </a:cubicBezTo>
                  <a:cubicBezTo>
                    <a:pt x="52" y="47"/>
                    <a:pt x="56" y="46"/>
                    <a:pt x="59" y="44"/>
                  </a:cubicBezTo>
                  <a:cubicBezTo>
                    <a:pt x="56" y="46"/>
                    <a:pt x="53" y="47"/>
                    <a:pt x="50" y="49"/>
                  </a:cubicBezTo>
                  <a:cubicBezTo>
                    <a:pt x="42" y="53"/>
                    <a:pt x="34" y="56"/>
                    <a:pt x="26" y="61"/>
                  </a:cubicBezTo>
                  <a:cubicBezTo>
                    <a:pt x="19" y="65"/>
                    <a:pt x="12" y="69"/>
                    <a:pt x="5" y="73"/>
                  </a:cubicBezTo>
                  <a:cubicBezTo>
                    <a:pt x="5" y="72"/>
                    <a:pt x="5" y="71"/>
                    <a:pt x="5" y="70"/>
                  </a:cubicBezTo>
                  <a:close/>
                  <a:moveTo>
                    <a:pt x="103" y="32"/>
                  </a:moveTo>
                  <a:cubicBezTo>
                    <a:pt x="104" y="33"/>
                    <a:pt x="105" y="34"/>
                    <a:pt x="106" y="34"/>
                  </a:cubicBezTo>
                  <a:cubicBezTo>
                    <a:pt x="104" y="35"/>
                    <a:pt x="102" y="36"/>
                    <a:pt x="100" y="37"/>
                  </a:cubicBezTo>
                  <a:cubicBezTo>
                    <a:pt x="97" y="38"/>
                    <a:pt x="94" y="39"/>
                    <a:pt x="91" y="41"/>
                  </a:cubicBezTo>
                  <a:cubicBezTo>
                    <a:pt x="88" y="42"/>
                    <a:pt x="85" y="43"/>
                    <a:pt x="81" y="44"/>
                  </a:cubicBezTo>
                  <a:cubicBezTo>
                    <a:pt x="77" y="46"/>
                    <a:pt x="73" y="48"/>
                    <a:pt x="70" y="49"/>
                  </a:cubicBezTo>
                  <a:cubicBezTo>
                    <a:pt x="66" y="51"/>
                    <a:pt x="63" y="52"/>
                    <a:pt x="59" y="54"/>
                  </a:cubicBezTo>
                  <a:cubicBezTo>
                    <a:pt x="46" y="59"/>
                    <a:pt x="32" y="64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21" y="69"/>
                    <a:pt x="26" y="67"/>
                    <a:pt x="31" y="64"/>
                  </a:cubicBezTo>
                  <a:cubicBezTo>
                    <a:pt x="41" y="59"/>
                    <a:pt x="52" y="54"/>
                    <a:pt x="63" y="49"/>
                  </a:cubicBezTo>
                  <a:cubicBezTo>
                    <a:pt x="73" y="45"/>
                    <a:pt x="83" y="41"/>
                    <a:pt x="93" y="36"/>
                  </a:cubicBezTo>
                  <a:cubicBezTo>
                    <a:pt x="97" y="35"/>
                    <a:pt x="100" y="34"/>
                    <a:pt x="103" y="32"/>
                  </a:cubicBezTo>
                  <a:close/>
                  <a:moveTo>
                    <a:pt x="29" y="65"/>
                  </a:moveTo>
                  <a:cubicBezTo>
                    <a:pt x="21" y="69"/>
                    <a:pt x="13" y="72"/>
                    <a:pt x="5" y="77"/>
                  </a:cubicBezTo>
                  <a:cubicBezTo>
                    <a:pt x="5" y="76"/>
                    <a:pt x="5" y="75"/>
                    <a:pt x="5" y="74"/>
                  </a:cubicBezTo>
                  <a:cubicBezTo>
                    <a:pt x="12" y="72"/>
                    <a:pt x="18" y="68"/>
                    <a:pt x="24" y="65"/>
                  </a:cubicBezTo>
                  <a:cubicBezTo>
                    <a:pt x="33" y="60"/>
                    <a:pt x="43" y="57"/>
                    <a:pt x="52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44" y="57"/>
                    <a:pt x="37" y="61"/>
                    <a:pt x="29" y="65"/>
                  </a:cubicBezTo>
                  <a:close/>
                  <a:moveTo>
                    <a:pt x="5" y="78"/>
                  </a:moveTo>
                  <a:cubicBezTo>
                    <a:pt x="8" y="77"/>
                    <a:pt x="10" y="76"/>
                    <a:pt x="13" y="74"/>
                  </a:cubicBezTo>
                  <a:cubicBezTo>
                    <a:pt x="17" y="72"/>
                    <a:pt x="21" y="70"/>
                    <a:pt x="25" y="68"/>
                  </a:cubicBezTo>
                  <a:cubicBezTo>
                    <a:pt x="35" y="64"/>
                    <a:pt x="45" y="60"/>
                    <a:pt x="54" y="56"/>
                  </a:cubicBezTo>
                  <a:cubicBezTo>
                    <a:pt x="55" y="56"/>
                    <a:pt x="56" y="55"/>
                    <a:pt x="58" y="55"/>
                  </a:cubicBezTo>
                  <a:cubicBezTo>
                    <a:pt x="56" y="56"/>
                    <a:pt x="55" y="56"/>
                    <a:pt x="54" y="57"/>
                  </a:cubicBezTo>
                  <a:cubicBezTo>
                    <a:pt x="45" y="61"/>
                    <a:pt x="36" y="66"/>
                    <a:pt x="27" y="70"/>
                  </a:cubicBezTo>
                  <a:cubicBezTo>
                    <a:pt x="20" y="73"/>
                    <a:pt x="12" y="77"/>
                    <a:pt x="6" y="82"/>
                  </a:cubicBezTo>
                  <a:cubicBezTo>
                    <a:pt x="6" y="80"/>
                    <a:pt x="6" y="79"/>
                    <a:pt x="5" y="78"/>
                  </a:cubicBezTo>
                  <a:close/>
                  <a:moveTo>
                    <a:pt x="6" y="83"/>
                  </a:moveTo>
                  <a:cubicBezTo>
                    <a:pt x="13" y="81"/>
                    <a:pt x="19" y="78"/>
                    <a:pt x="25" y="75"/>
                  </a:cubicBezTo>
                  <a:cubicBezTo>
                    <a:pt x="34" y="70"/>
                    <a:pt x="44" y="66"/>
                    <a:pt x="53" y="62"/>
                  </a:cubicBezTo>
                  <a:cubicBezTo>
                    <a:pt x="71" y="54"/>
                    <a:pt x="90" y="46"/>
                    <a:pt x="109" y="38"/>
                  </a:cubicBezTo>
                  <a:cubicBezTo>
                    <a:pt x="109" y="39"/>
                    <a:pt x="110" y="39"/>
                    <a:pt x="110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92" y="48"/>
                    <a:pt x="74" y="56"/>
                    <a:pt x="55" y="64"/>
                  </a:cubicBezTo>
                  <a:cubicBezTo>
                    <a:pt x="51" y="65"/>
                    <a:pt x="48" y="67"/>
                    <a:pt x="44" y="69"/>
                  </a:cubicBezTo>
                  <a:cubicBezTo>
                    <a:pt x="39" y="71"/>
                    <a:pt x="35" y="73"/>
                    <a:pt x="30" y="75"/>
                  </a:cubicBezTo>
                  <a:cubicBezTo>
                    <a:pt x="22" y="77"/>
                    <a:pt x="14" y="80"/>
                    <a:pt x="7" y="84"/>
                  </a:cubicBezTo>
                  <a:cubicBezTo>
                    <a:pt x="7" y="84"/>
                    <a:pt x="7" y="84"/>
                    <a:pt x="6" y="83"/>
                  </a:cubicBezTo>
                  <a:close/>
                  <a:moveTo>
                    <a:pt x="103" y="44"/>
                  </a:moveTo>
                  <a:cubicBezTo>
                    <a:pt x="102" y="45"/>
                    <a:pt x="101" y="45"/>
                    <a:pt x="100" y="46"/>
                  </a:cubicBezTo>
                  <a:cubicBezTo>
                    <a:pt x="95" y="48"/>
                    <a:pt x="91" y="49"/>
                    <a:pt x="87" y="51"/>
                  </a:cubicBezTo>
                  <a:cubicBezTo>
                    <a:pt x="91" y="49"/>
                    <a:pt x="96" y="47"/>
                    <a:pt x="101" y="45"/>
                  </a:cubicBezTo>
                  <a:cubicBezTo>
                    <a:pt x="101" y="45"/>
                    <a:pt x="102" y="44"/>
                    <a:pt x="103" y="44"/>
                  </a:cubicBezTo>
                  <a:close/>
                  <a:moveTo>
                    <a:pt x="108" y="42"/>
                  </a:moveTo>
                  <a:cubicBezTo>
                    <a:pt x="108" y="42"/>
                    <a:pt x="109" y="42"/>
                    <a:pt x="109" y="42"/>
                  </a:cubicBezTo>
                  <a:cubicBezTo>
                    <a:pt x="109" y="41"/>
                    <a:pt x="110" y="41"/>
                    <a:pt x="111" y="41"/>
                  </a:cubicBezTo>
                  <a:cubicBezTo>
                    <a:pt x="111" y="41"/>
                    <a:pt x="111" y="41"/>
                    <a:pt x="111" y="40"/>
                  </a:cubicBezTo>
                  <a:cubicBezTo>
                    <a:pt x="111" y="42"/>
                    <a:pt x="112" y="43"/>
                    <a:pt x="113" y="44"/>
                  </a:cubicBezTo>
                  <a:cubicBezTo>
                    <a:pt x="110" y="45"/>
                    <a:pt x="107" y="47"/>
                    <a:pt x="104" y="49"/>
                  </a:cubicBezTo>
                  <a:cubicBezTo>
                    <a:pt x="104" y="49"/>
                    <a:pt x="104" y="49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86" y="56"/>
                    <a:pt x="69" y="62"/>
                    <a:pt x="53" y="69"/>
                  </a:cubicBezTo>
                  <a:cubicBezTo>
                    <a:pt x="45" y="73"/>
                    <a:pt x="37" y="77"/>
                    <a:pt x="29" y="80"/>
                  </a:cubicBezTo>
                  <a:cubicBezTo>
                    <a:pt x="27" y="81"/>
                    <a:pt x="25" y="81"/>
                    <a:pt x="24" y="82"/>
                  </a:cubicBezTo>
                  <a:cubicBezTo>
                    <a:pt x="36" y="76"/>
                    <a:pt x="48" y="70"/>
                    <a:pt x="60" y="63"/>
                  </a:cubicBezTo>
                  <a:cubicBezTo>
                    <a:pt x="76" y="55"/>
                    <a:pt x="93" y="51"/>
                    <a:pt x="108" y="42"/>
                  </a:cubicBezTo>
                  <a:close/>
                  <a:moveTo>
                    <a:pt x="108" y="47"/>
                  </a:moveTo>
                  <a:cubicBezTo>
                    <a:pt x="108" y="47"/>
                    <a:pt x="108" y="47"/>
                    <a:pt x="108" y="47"/>
                  </a:cubicBezTo>
                  <a:cubicBezTo>
                    <a:pt x="108" y="47"/>
                    <a:pt x="109" y="47"/>
                    <a:pt x="110" y="46"/>
                  </a:cubicBezTo>
                  <a:cubicBezTo>
                    <a:pt x="113" y="44"/>
                    <a:pt x="109" y="47"/>
                    <a:pt x="108" y="47"/>
                  </a:cubicBezTo>
                  <a:close/>
                  <a:moveTo>
                    <a:pt x="113" y="51"/>
                  </a:moveTo>
                  <a:cubicBezTo>
                    <a:pt x="114" y="51"/>
                    <a:pt x="114" y="51"/>
                    <a:pt x="114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6" y="52"/>
                    <a:pt x="117" y="53"/>
                    <a:pt x="117" y="55"/>
                  </a:cubicBezTo>
                  <a:cubicBezTo>
                    <a:pt x="117" y="55"/>
                    <a:pt x="116" y="55"/>
                    <a:pt x="116" y="56"/>
                  </a:cubicBezTo>
                  <a:cubicBezTo>
                    <a:pt x="116" y="55"/>
                    <a:pt x="116" y="56"/>
                    <a:pt x="115" y="56"/>
                  </a:cubicBezTo>
                  <a:cubicBezTo>
                    <a:pt x="115" y="56"/>
                    <a:pt x="114" y="56"/>
                    <a:pt x="114" y="56"/>
                  </a:cubicBezTo>
                  <a:cubicBezTo>
                    <a:pt x="113" y="57"/>
                    <a:pt x="111" y="58"/>
                    <a:pt x="110" y="58"/>
                  </a:cubicBezTo>
                  <a:cubicBezTo>
                    <a:pt x="106" y="60"/>
                    <a:pt x="102" y="62"/>
                    <a:pt x="98" y="63"/>
                  </a:cubicBezTo>
                  <a:cubicBezTo>
                    <a:pt x="97" y="63"/>
                    <a:pt x="96" y="64"/>
                    <a:pt x="94" y="64"/>
                  </a:cubicBezTo>
                  <a:cubicBezTo>
                    <a:pt x="94" y="65"/>
                    <a:pt x="93" y="65"/>
                    <a:pt x="93" y="65"/>
                  </a:cubicBezTo>
                  <a:cubicBezTo>
                    <a:pt x="84" y="68"/>
                    <a:pt x="75" y="72"/>
                    <a:pt x="66" y="75"/>
                  </a:cubicBezTo>
                  <a:cubicBezTo>
                    <a:pt x="52" y="80"/>
                    <a:pt x="38" y="86"/>
                    <a:pt x="24" y="92"/>
                  </a:cubicBezTo>
                  <a:cubicBezTo>
                    <a:pt x="21" y="93"/>
                    <a:pt x="19" y="94"/>
                    <a:pt x="16" y="95"/>
                  </a:cubicBezTo>
                  <a:cubicBezTo>
                    <a:pt x="13" y="96"/>
                    <a:pt x="13" y="96"/>
                    <a:pt x="15" y="94"/>
                  </a:cubicBezTo>
                  <a:cubicBezTo>
                    <a:pt x="16" y="94"/>
                    <a:pt x="18" y="93"/>
                    <a:pt x="19" y="92"/>
                  </a:cubicBezTo>
                  <a:cubicBezTo>
                    <a:pt x="26" y="89"/>
                    <a:pt x="32" y="85"/>
                    <a:pt x="39" y="82"/>
                  </a:cubicBezTo>
                  <a:cubicBezTo>
                    <a:pt x="52" y="77"/>
                    <a:pt x="65" y="70"/>
                    <a:pt x="78" y="65"/>
                  </a:cubicBezTo>
                  <a:cubicBezTo>
                    <a:pt x="90" y="61"/>
                    <a:pt x="102" y="57"/>
                    <a:pt x="113" y="51"/>
                  </a:cubicBezTo>
                  <a:close/>
                  <a:moveTo>
                    <a:pt x="117" y="91"/>
                  </a:moveTo>
                  <a:cubicBezTo>
                    <a:pt x="106" y="95"/>
                    <a:pt x="97" y="101"/>
                    <a:pt x="87" y="106"/>
                  </a:cubicBezTo>
                  <a:cubicBezTo>
                    <a:pt x="80" y="110"/>
                    <a:pt x="73" y="113"/>
                    <a:pt x="66" y="117"/>
                  </a:cubicBezTo>
                  <a:cubicBezTo>
                    <a:pt x="67" y="116"/>
                    <a:pt x="68" y="115"/>
                    <a:pt x="69" y="115"/>
                  </a:cubicBezTo>
                  <a:cubicBezTo>
                    <a:pt x="74" y="111"/>
                    <a:pt x="80" y="108"/>
                    <a:pt x="85" y="105"/>
                  </a:cubicBezTo>
                  <a:cubicBezTo>
                    <a:pt x="87" y="104"/>
                    <a:pt x="89" y="103"/>
                    <a:pt x="90" y="102"/>
                  </a:cubicBezTo>
                  <a:cubicBezTo>
                    <a:pt x="91" y="102"/>
                    <a:pt x="92" y="102"/>
                    <a:pt x="92" y="101"/>
                  </a:cubicBezTo>
                  <a:cubicBezTo>
                    <a:pt x="100" y="98"/>
                    <a:pt x="108" y="95"/>
                    <a:pt x="115" y="91"/>
                  </a:cubicBezTo>
                  <a:cubicBezTo>
                    <a:pt x="116" y="91"/>
                    <a:pt x="116" y="90"/>
                    <a:pt x="117" y="90"/>
                  </a:cubicBezTo>
                  <a:cubicBezTo>
                    <a:pt x="117" y="90"/>
                    <a:pt x="117" y="91"/>
                    <a:pt x="117" y="91"/>
                  </a:cubicBezTo>
                  <a:close/>
                  <a:moveTo>
                    <a:pt x="95" y="100"/>
                  </a:moveTo>
                  <a:cubicBezTo>
                    <a:pt x="97" y="99"/>
                    <a:pt x="100" y="97"/>
                    <a:pt x="102" y="96"/>
                  </a:cubicBezTo>
                  <a:cubicBezTo>
                    <a:pt x="104" y="96"/>
                    <a:pt x="106" y="95"/>
                    <a:pt x="107" y="94"/>
                  </a:cubicBezTo>
                  <a:cubicBezTo>
                    <a:pt x="103" y="96"/>
                    <a:pt x="99" y="98"/>
                    <a:pt x="95" y="100"/>
                  </a:cubicBezTo>
                  <a:close/>
                  <a:moveTo>
                    <a:pt x="117" y="89"/>
                  </a:moveTo>
                  <a:cubicBezTo>
                    <a:pt x="117" y="89"/>
                    <a:pt x="117" y="89"/>
                    <a:pt x="116" y="90"/>
                  </a:cubicBezTo>
                  <a:cubicBezTo>
                    <a:pt x="116" y="89"/>
                    <a:pt x="116" y="90"/>
                    <a:pt x="115" y="90"/>
                  </a:cubicBezTo>
                  <a:cubicBezTo>
                    <a:pt x="115" y="90"/>
                    <a:pt x="114" y="91"/>
                    <a:pt x="114" y="91"/>
                  </a:cubicBezTo>
                  <a:cubicBezTo>
                    <a:pt x="113" y="91"/>
                    <a:pt x="112" y="92"/>
                    <a:pt x="111" y="92"/>
                  </a:cubicBezTo>
                  <a:cubicBezTo>
                    <a:pt x="109" y="93"/>
                    <a:pt x="107" y="94"/>
                    <a:pt x="105" y="94"/>
                  </a:cubicBezTo>
                  <a:cubicBezTo>
                    <a:pt x="100" y="96"/>
                    <a:pt x="96" y="98"/>
                    <a:pt x="92" y="100"/>
                  </a:cubicBezTo>
                  <a:cubicBezTo>
                    <a:pt x="91" y="101"/>
                    <a:pt x="89" y="102"/>
                    <a:pt x="88" y="103"/>
                  </a:cubicBezTo>
                  <a:cubicBezTo>
                    <a:pt x="85" y="104"/>
                    <a:pt x="82" y="105"/>
                    <a:pt x="79" y="107"/>
                  </a:cubicBezTo>
                  <a:cubicBezTo>
                    <a:pt x="72" y="109"/>
                    <a:pt x="66" y="112"/>
                    <a:pt x="59" y="115"/>
                  </a:cubicBezTo>
                  <a:cubicBezTo>
                    <a:pt x="56" y="117"/>
                    <a:pt x="53" y="118"/>
                    <a:pt x="50" y="120"/>
                  </a:cubicBezTo>
                  <a:cubicBezTo>
                    <a:pt x="48" y="121"/>
                    <a:pt x="46" y="122"/>
                    <a:pt x="44" y="122"/>
                  </a:cubicBezTo>
                  <a:cubicBezTo>
                    <a:pt x="40" y="124"/>
                    <a:pt x="45" y="122"/>
                    <a:pt x="45" y="122"/>
                  </a:cubicBezTo>
                  <a:cubicBezTo>
                    <a:pt x="48" y="120"/>
                    <a:pt x="51" y="118"/>
                    <a:pt x="53" y="116"/>
                  </a:cubicBezTo>
                  <a:cubicBezTo>
                    <a:pt x="56" y="114"/>
                    <a:pt x="59" y="112"/>
                    <a:pt x="62" y="111"/>
                  </a:cubicBezTo>
                  <a:cubicBezTo>
                    <a:pt x="69" y="107"/>
                    <a:pt x="76" y="104"/>
                    <a:pt x="83" y="100"/>
                  </a:cubicBezTo>
                  <a:cubicBezTo>
                    <a:pt x="83" y="100"/>
                    <a:pt x="84" y="100"/>
                    <a:pt x="84" y="100"/>
                  </a:cubicBezTo>
                  <a:cubicBezTo>
                    <a:pt x="96" y="95"/>
                    <a:pt x="107" y="91"/>
                    <a:pt x="118" y="85"/>
                  </a:cubicBezTo>
                  <a:cubicBezTo>
                    <a:pt x="118" y="87"/>
                    <a:pt x="118" y="88"/>
                    <a:pt x="117" y="89"/>
                  </a:cubicBezTo>
                  <a:close/>
                  <a:moveTo>
                    <a:pt x="118" y="85"/>
                  </a:moveTo>
                  <a:cubicBezTo>
                    <a:pt x="108" y="89"/>
                    <a:pt x="98" y="93"/>
                    <a:pt x="88" y="97"/>
                  </a:cubicBezTo>
                  <a:cubicBezTo>
                    <a:pt x="81" y="100"/>
                    <a:pt x="74" y="103"/>
                    <a:pt x="67" y="105"/>
                  </a:cubicBezTo>
                  <a:cubicBezTo>
                    <a:pt x="61" y="108"/>
                    <a:pt x="55" y="111"/>
                    <a:pt x="49" y="114"/>
                  </a:cubicBezTo>
                  <a:cubicBezTo>
                    <a:pt x="46" y="115"/>
                    <a:pt x="43" y="117"/>
                    <a:pt x="40" y="118"/>
                  </a:cubicBezTo>
                  <a:cubicBezTo>
                    <a:pt x="38" y="119"/>
                    <a:pt x="36" y="120"/>
                    <a:pt x="34" y="121"/>
                  </a:cubicBezTo>
                  <a:cubicBezTo>
                    <a:pt x="35" y="121"/>
                    <a:pt x="37" y="118"/>
                    <a:pt x="37" y="118"/>
                  </a:cubicBezTo>
                  <a:cubicBezTo>
                    <a:pt x="43" y="113"/>
                    <a:pt x="50" y="111"/>
                    <a:pt x="56" y="107"/>
                  </a:cubicBezTo>
                  <a:cubicBezTo>
                    <a:pt x="58" y="106"/>
                    <a:pt x="60" y="105"/>
                    <a:pt x="63" y="104"/>
                  </a:cubicBezTo>
                  <a:cubicBezTo>
                    <a:pt x="68" y="102"/>
                    <a:pt x="73" y="100"/>
                    <a:pt x="78" y="97"/>
                  </a:cubicBezTo>
                  <a:cubicBezTo>
                    <a:pt x="78" y="97"/>
                    <a:pt x="79" y="97"/>
                    <a:pt x="79" y="97"/>
                  </a:cubicBezTo>
                  <a:cubicBezTo>
                    <a:pt x="88" y="93"/>
                    <a:pt x="97" y="90"/>
                    <a:pt x="105" y="86"/>
                  </a:cubicBezTo>
                  <a:cubicBezTo>
                    <a:pt x="108" y="85"/>
                    <a:pt x="111" y="84"/>
                    <a:pt x="113" y="83"/>
                  </a:cubicBezTo>
                  <a:cubicBezTo>
                    <a:pt x="115" y="82"/>
                    <a:pt x="117" y="81"/>
                    <a:pt x="119" y="80"/>
                  </a:cubicBezTo>
                  <a:cubicBezTo>
                    <a:pt x="119" y="81"/>
                    <a:pt x="118" y="83"/>
                    <a:pt x="118" y="85"/>
                  </a:cubicBezTo>
                  <a:close/>
                  <a:moveTo>
                    <a:pt x="30" y="119"/>
                  </a:moveTo>
                  <a:cubicBezTo>
                    <a:pt x="39" y="114"/>
                    <a:pt x="47" y="110"/>
                    <a:pt x="56" y="107"/>
                  </a:cubicBezTo>
                  <a:cubicBezTo>
                    <a:pt x="55" y="108"/>
                    <a:pt x="53" y="109"/>
                    <a:pt x="51" y="109"/>
                  </a:cubicBezTo>
                  <a:cubicBezTo>
                    <a:pt x="48" y="111"/>
                    <a:pt x="44" y="113"/>
                    <a:pt x="41" y="115"/>
                  </a:cubicBezTo>
                  <a:cubicBezTo>
                    <a:pt x="38" y="116"/>
                    <a:pt x="35" y="118"/>
                    <a:pt x="33" y="121"/>
                  </a:cubicBezTo>
                  <a:cubicBezTo>
                    <a:pt x="32" y="120"/>
                    <a:pt x="31" y="119"/>
                    <a:pt x="30" y="119"/>
                  </a:cubicBezTo>
                  <a:close/>
                  <a:moveTo>
                    <a:pt x="25" y="115"/>
                  </a:moveTo>
                  <a:cubicBezTo>
                    <a:pt x="32" y="113"/>
                    <a:pt x="39" y="108"/>
                    <a:pt x="45" y="105"/>
                  </a:cubicBezTo>
                  <a:cubicBezTo>
                    <a:pt x="53" y="101"/>
                    <a:pt x="63" y="98"/>
                    <a:pt x="72" y="94"/>
                  </a:cubicBezTo>
                  <a:cubicBezTo>
                    <a:pt x="80" y="91"/>
                    <a:pt x="88" y="87"/>
                    <a:pt x="96" y="84"/>
                  </a:cubicBezTo>
                  <a:cubicBezTo>
                    <a:pt x="93" y="86"/>
                    <a:pt x="90" y="87"/>
                    <a:pt x="86" y="89"/>
                  </a:cubicBezTo>
                  <a:cubicBezTo>
                    <a:pt x="81" y="92"/>
                    <a:pt x="75" y="93"/>
                    <a:pt x="70" y="95"/>
                  </a:cubicBezTo>
                  <a:cubicBezTo>
                    <a:pt x="62" y="99"/>
                    <a:pt x="53" y="102"/>
                    <a:pt x="46" y="107"/>
                  </a:cubicBezTo>
                  <a:cubicBezTo>
                    <a:pt x="40" y="110"/>
                    <a:pt x="33" y="113"/>
                    <a:pt x="29" y="118"/>
                  </a:cubicBezTo>
                  <a:cubicBezTo>
                    <a:pt x="28" y="117"/>
                    <a:pt x="26" y="116"/>
                    <a:pt x="25" y="115"/>
                  </a:cubicBezTo>
                  <a:close/>
                  <a:moveTo>
                    <a:pt x="91" y="92"/>
                  </a:moveTo>
                  <a:cubicBezTo>
                    <a:pt x="92" y="91"/>
                    <a:pt x="94" y="91"/>
                    <a:pt x="95" y="90"/>
                  </a:cubicBezTo>
                  <a:cubicBezTo>
                    <a:pt x="94" y="91"/>
                    <a:pt x="92" y="91"/>
                    <a:pt x="91" y="92"/>
                  </a:cubicBezTo>
                  <a:close/>
                  <a:moveTo>
                    <a:pt x="113" y="82"/>
                  </a:moveTo>
                  <a:cubicBezTo>
                    <a:pt x="114" y="81"/>
                    <a:pt x="115" y="81"/>
                    <a:pt x="115" y="81"/>
                  </a:cubicBezTo>
                  <a:cubicBezTo>
                    <a:pt x="122" y="77"/>
                    <a:pt x="115" y="81"/>
                    <a:pt x="114" y="81"/>
                  </a:cubicBezTo>
                  <a:cubicBezTo>
                    <a:pt x="114" y="82"/>
                    <a:pt x="114" y="82"/>
                    <a:pt x="113" y="82"/>
                  </a:cubicBezTo>
                  <a:close/>
                  <a:moveTo>
                    <a:pt x="111" y="82"/>
                  </a:moveTo>
                  <a:cubicBezTo>
                    <a:pt x="109" y="83"/>
                    <a:pt x="108" y="84"/>
                    <a:pt x="106" y="85"/>
                  </a:cubicBezTo>
                  <a:cubicBezTo>
                    <a:pt x="104" y="85"/>
                    <a:pt x="103" y="86"/>
                    <a:pt x="101" y="87"/>
                  </a:cubicBezTo>
                  <a:cubicBezTo>
                    <a:pt x="94" y="90"/>
                    <a:pt x="86" y="93"/>
                    <a:pt x="79" y="96"/>
                  </a:cubicBezTo>
                  <a:cubicBezTo>
                    <a:pt x="77" y="97"/>
                    <a:pt x="76" y="97"/>
                    <a:pt x="75" y="98"/>
                  </a:cubicBezTo>
                  <a:cubicBezTo>
                    <a:pt x="71" y="100"/>
                    <a:pt x="67" y="101"/>
                    <a:pt x="63" y="103"/>
                  </a:cubicBezTo>
                  <a:cubicBezTo>
                    <a:pt x="63" y="103"/>
                    <a:pt x="62" y="103"/>
                    <a:pt x="61" y="104"/>
                  </a:cubicBezTo>
                  <a:cubicBezTo>
                    <a:pt x="53" y="107"/>
                    <a:pt x="45" y="111"/>
                    <a:pt x="37" y="114"/>
                  </a:cubicBezTo>
                  <a:cubicBezTo>
                    <a:pt x="35" y="115"/>
                    <a:pt x="34" y="116"/>
                    <a:pt x="32" y="117"/>
                  </a:cubicBezTo>
                  <a:cubicBezTo>
                    <a:pt x="28" y="119"/>
                    <a:pt x="32" y="116"/>
                    <a:pt x="33" y="115"/>
                  </a:cubicBezTo>
                  <a:cubicBezTo>
                    <a:pt x="35" y="114"/>
                    <a:pt x="37" y="113"/>
                    <a:pt x="39" y="112"/>
                  </a:cubicBezTo>
                  <a:cubicBezTo>
                    <a:pt x="46" y="108"/>
                    <a:pt x="52" y="104"/>
                    <a:pt x="58" y="101"/>
                  </a:cubicBezTo>
                  <a:cubicBezTo>
                    <a:pt x="66" y="98"/>
                    <a:pt x="73" y="95"/>
                    <a:pt x="80" y="92"/>
                  </a:cubicBezTo>
                  <a:cubicBezTo>
                    <a:pt x="87" y="90"/>
                    <a:pt x="92" y="86"/>
                    <a:pt x="99" y="84"/>
                  </a:cubicBezTo>
                  <a:cubicBezTo>
                    <a:pt x="101" y="83"/>
                    <a:pt x="103" y="82"/>
                    <a:pt x="106" y="80"/>
                  </a:cubicBezTo>
                  <a:cubicBezTo>
                    <a:pt x="110" y="78"/>
                    <a:pt x="115" y="76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5"/>
                    <a:pt x="119" y="77"/>
                    <a:pt x="119" y="78"/>
                  </a:cubicBezTo>
                  <a:cubicBezTo>
                    <a:pt x="116" y="79"/>
                    <a:pt x="114" y="81"/>
                    <a:pt x="111" y="82"/>
                  </a:cubicBezTo>
                  <a:close/>
                  <a:moveTo>
                    <a:pt x="119" y="73"/>
                  </a:moveTo>
                  <a:cubicBezTo>
                    <a:pt x="115" y="74"/>
                    <a:pt x="112" y="76"/>
                    <a:pt x="109" y="78"/>
                  </a:cubicBezTo>
                  <a:cubicBezTo>
                    <a:pt x="109" y="78"/>
                    <a:pt x="108" y="79"/>
                    <a:pt x="107" y="79"/>
                  </a:cubicBezTo>
                  <a:cubicBezTo>
                    <a:pt x="104" y="80"/>
                    <a:pt x="101" y="81"/>
                    <a:pt x="98" y="83"/>
                  </a:cubicBezTo>
                  <a:cubicBezTo>
                    <a:pt x="84" y="88"/>
                    <a:pt x="70" y="94"/>
                    <a:pt x="56" y="99"/>
                  </a:cubicBezTo>
                  <a:cubicBezTo>
                    <a:pt x="50" y="102"/>
                    <a:pt x="44" y="105"/>
                    <a:pt x="38" y="107"/>
                  </a:cubicBezTo>
                  <a:cubicBezTo>
                    <a:pt x="35" y="109"/>
                    <a:pt x="33" y="111"/>
                    <a:pt x="30" y="112"/>
                  </a:cubicBezTo>
                  <a:cubicBezTo>
                    <a:pt x="29" y="113"/>
                    <a:pt x="23" y="115"/>
                    <a:pt x="27" y="113"/>
                  </a:cubicBezTo>
                  <a:cubicBezTo>
                    <a:pt x="28" y="112"/>
                    <a:pt x="30" y="111"/>
                    <a:pt x="32" y="110"/>
                  </a:cubicBezTo>
                  <a:cubicBezTo>
                    <a:pt x="45" y="103"/>
                    <a:pt x="58" y="96"/>
                    <a:pt x="71" y="89"/>
                  </a:cubicBezTo>
                  <a:cubicBezTo>
                    <a:pt x="74" y="88"/>
                    <a:pt x="76" y="87"/>
                    <a:pt x="79" y="86"/>
                  </a:cubicBezTo>
                  <a:cubicBezTo>
                    <a:pt x="84" y="84"/>
                    <a:pt x="90" y="81"/>
                    <a:pt x="95" y="79"/>
                  </a:cubicBezTo>
                  <a:cubicBezTo>
                    <a:pt x="103" y="75"/>
                    <a:pt x="112" y="73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9"/>
                    <a:pt x="119" y="71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lose/>
                  <a:moveTo>
                    <a:pt x="94" y="79"/>
                  </a:moveTo>
                  <a:cubicBezTo>
                    <a:pt x="98" y="77"/>
                    <a:pt x="103" y="75"/>
                    <a:pt x="108" y="73"/>
                  </a:cubicBezTo>
                  <a:cubicBezTo>
                    <a:pt x="108" y="73"/>
                    <a:pt x="107" y="73"/>
                    <a:pt x="107" y="73"/>
                  </a:cubicBezTo>
                  <a:cubicBezTo>
                    <a:pt x="103" y="75"/>
                    <a:pt x="98" y="77"/>
                    <a:pt x="94" y="7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1" y="71"/>
                    <a:pt x="103" y="74"/>
                    <a:pt x="96" y="77"/>
                  </a:cubicBezTo>
                  <a:cubicBezTo>
                    <a:pt x="89" y="80"/>
                    <a:pt x="82" y="83"/>
                    <a:pt x="76" y="87"/>
                  </a:cubicBezTo>
                  <a:cubicBezTo>
                    <a:pt x="65" y="91"/>
                    <a:pt x="55" y="95"/>
                    <a:pt x="44" y="99"/>
                  </a:cubicBezTo>
                  <a:cubicBezTo>
                    <a:pt x="38" y="102"/>
                    <a:pt x="32" y="105"/>
                    <a:pt x="25" y="108"/>
                  </a:cubicBezTo>
                  <a:cubicBezTo>
                    <a:pt x="24" y="109"/>
                    <a:pt x="23" y="109"/>
                    <a:pt x="22" y="110"/>
                  </a:cubicBezTo>
                  <a:cubicBezTo>
                    <a:pt x="23" y="109"/>
                    <a:pt x="25" y="108"/>
                    <a:pt x="26" y="107"/>
                  </a:cubicBezTo>
                  <a:cubicBezTo>
                    <a:pt x="29" y="105"/>
                    <a:pt x="32" y="104"/>
                    <a:pt x="35" y="102"/>
                  </a:cubicBezTo>
                  <a:cubicBezTo>
                    <a:pt x="48" y="96"/>
                    <a:pt x="61" y="89"/>
                    <a:pt x="73" y="83"/>
                  </a:cubicBezTo>
                  <a:cubicBezTo>
                    <a:pt x="88" y="77"/>
                    <a:pt x="102" y="71"/>
                    <a:pt x="116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8" y="64"/>
                    <a:pt x="118" y="64"/>
                    <a:pt x="119" y="63"/>
                  </a:cubicBezTo>
                  <a:cubicBezTo>
                    <a:pt x="119" y="64"/>
                    <a:pt x="119" y="66"/>
                    <a:pt x="119" y="67"/>
                  </a:cubicBezTo>
                  <a:close/>
                  <a:moveTo>
                    <a:pt x="86" y="77"/>
                  </a:moveTo>
                  <a:cubicBezTo>
                    <a:pt x="89" y="75"/>
                    <a:pt x="92" y="74"/>
                    <a:pt x="95" y="73"/>
                  </a:cubicBezTo>
                  <a:cubicBezTo>
                    <a:pt x="99" y="71"/>
                    <a:pt x="103" y="69"/>
                    <a:pt x="107" y="68"/>
                  </a:cubicBezTo>
                  <a:cubicBezTo>
                    <a:pt x="109" y="67"/>
                    <a:pt x="110" y="66"/>
                    <a:pt x="112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4" y="70"/>
                    <a:pt x="95" y="73"/>
                    <a:pt x="86" y="77"/>
                  </a:cubicBezTo>
                  <a:close/>
                  <a:moveTo>
                    <a:pt x="73" y="82"/>
                  </a:moveTo>
                  <a:cubicBezTo>
                    <a:pt x="73" y="82"/>
                    <a:pt x="73" y="82"/>
                    <a:pt x="72" y="82"/>
                  </a:cubicBezTo>
                  <a:cubicBezTo>
                    <a:pt x="59" y="88"/>
                    <a:pt x="46" y="93"/>
                    <a:pt x="32" y="100"/>
                  </a:cubicBezTo>
                  <a:cubicBezTo>
                    <a:pt x="29" y="101"/>
                    <a:pt x="25" y="103"/>
                    <a:pt x="21" y="104"/>
                  </a:cubicBezTo>
                  <a:cubicBezTo>
                    <a:pt x="20" y="105"/>
                    <a:pt x="19" y="105"/>
                    <a:pt x="18" y="106"/>
                  </a:cubicBezTo>
                  <a:cubicBezTo>
                    <a:pt x="19" y="105"/>
                    <a:pt x="21" y="104"/>
                    <a:pt x="22" y="103"/>
                  </a:cubicBezTo>
                  <a:cubicBezTo>
                    <a:pt x="29" y="100"/>
                    <a:pt x="35" y="96"/>
                    <a:pt x="42" y="93"/>
                  </a:cubicBezTo>
                  <a:cubicBezTo>
                    <a:pt x="55" y="85"/>
                    <a:pt x="70" y="79"/>
                    <a:pt x="84" y="73"/>
                  </a:cubicBezTo>
                  <a:cubicBezTo>
                    <a:pt x="91" y="70"/>
                    <a:pt x="97" y="68"/>
                    <a:pt x="103" y="65"/>
                  </a:cubicBezTo>
                  <a:cubicBezTo>
                    <a:pt x="106" y="64"/>
                    <a:pt x="110" y="63"/>
                    <a:pt x="112" y="61"/>
                  </a:cubicBezTo>
                  <a:cubicBezTo>
                    <a:pt x="113" y="61"/>
                    <a:pt x="113" y="60"/>
                    <a:pt x="113" y="60"/>
                  </a:cubicBezTo>
                  <a:cubicBezTo>
                    <a:pt x="115" y="59"/>
                    <a:pt x="116" y="59"/>
                    <a:pt x="118" y="58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8" y="59"/>
                    <a:pt x="118" y="61"/>
                    <a:pt x="118" y="63"/>
                  </a:cubicBezTo>
                  <a:cubicBezTo>
                    <a:pt x="103" y="68"/>
                    <a:pt x="88" y="75"/>
                    <a:pt x="73" y="82"/>
                  </a:cubicBezTo>
                  <a:close/>
                  <a:moveTo>
                    <a:pt x="118" y="57"/>
                  </a:moveTo>
                  <a:cubicBezTo>
                    <a:pt x="117" y="57"/>
                    <a:pt x="117" y="57"/>
                    <a:pt x="117" y="57"/>
                  </a:cubicBezTo>
                  <a:cubicBezTo>
                    <a:pt x="116" y="58"/>
                    <a:pt x="114" y="59"/>
                    <a:pt x="113" y="59"/>
                  </a:cubicBezTo>
                  <a:cubicBezTo>
                    <a:pt x="112" y="60"/>
                    <a:pt x="110" y="60"/>
                    <a:pt x="109" y="61"/>
                  </a:cubicBezTo>
                  <a:cubicBezTo>
                    <a:pt x="95" y="65"/>
                    <a:pt x="82" y="71"/>
                    <a:pt x="69" y="77"/>
                  </a:cubicBezTo>
                  <a:cubicBezTo>
                    <a:pt x="56" y="83"/>
                    <a:pt x="42" y="88"/>
                    <a:pt x="29" y="95"/>
                  </a:cubicBezTo>
                  <a:cubicBezTo>
                    <a:pt x="25" y="96"/>
                    <a:pt x="22" y="98"/>
                    <a:pt x="18" y="99"/>
                  </a:cubicBezTo>
                  <a:cubicBezTo>
                    <a:pt x="17" y="100"/>
                    <a:pt x="15" y="100"/>
                    <a:pt x="14" y="100"/>
                  </a:cubicBezTo>
                  <a:cubicBezTo>
                    <a:pt x="15" y="100"/>
                    <a:pt x="17" y="99"/>
                    <a:pt x="18" y="98"/>
                  </a:cubicBezTo>
                  <a:cubicBezTo>
                    <a:pt x="25" y="94"/>
                    <a:pt x="32" y="91"/>
                    <a:pt x="39" y="88"/>
                  </a:cubicBezTo>
                  <a:cubicBezTo>
                    <a:pt x="53" y="81"/>
                    <a:pt x="69" y="75"/>
                    <a:pt x="84" y="69"/>
                  </a:cubicBezTo>
                  <a:cubicBezTo>
                    <a:pt x="91" y="67"/>
                    <a:pt x="97" y="64"/>
                    <a:pt x="104" y="62"/>
                  </a:cubicBezTo>
                  <a:cubicBezTo>
                    <a:pt x="107" y="61"/>
                    <a:pt x="109" y="60"/>
                    <a:pt x="112" y="59"/>
                  </a:cubicBezTo>
                  <a:cubicBezTo>
                    <a:pt x="113" y="58"/>
                    <a:pt x="114" y="58"/>
                    <a:pt x="115" y="57"/>
                  </a:cubicBezTo>
                  <a:cubicBezTo>
                    <a:pt x="116" y="57"/>
                    <a:pt x="116" y="56"/>
                    <a:pt x="117" y="56"/>
                  </a:cubicBezTo>
                  <a:cubicBezTo>
                    <a:pt x="117" y="56"/>
                    <a:pt x="117" y="57"/>
                    <a:pt x="118" y="57"/>
                  </a:cubicBezTo>
                  <a:close/>
                  <a:moveTo>
                    <a:pt x="22" y="111"/>
                  </a:moveTo>
                  <a:cubicBezTo>
                    <a:pt x="22" y="111"/>
                    <a:pt x="22" y="111"/>
                    <a:pt x="21" y="111"/>
                  </a:cubicBezTo>
                  <a:cubicBezTo>
                    <a:pt x="29" y="107"/>
                    <a:pt x="37" y="103"/>
                    <a:pt x="45" y="100"/>
                  </a:cubicBezTo>
                  <a:cubicBezTo>
                    <a:pt x="50" y="98"/>
                    <a:pt x="56" y="95"/>
                    <a:pt x="62" y="93"/>
                  </a:cubicBezTo>
                  <a:cubicBezTo>
                    <a:pt x="56" y="96"/>
                    <a:pt x="50" y="99"/>
                    <a:pt x="45" y="102"/>
                  </a:cubicBezTo>
                  <a:cubicBezTo>
                    <a:pt x="38" y="106"/>
                    <a:pt x="30" y="109"/>
                    <a:pt x="24" y="114"/>
                  </a:cubicBezTo>
                  <a:cubicBezTo>
                    <a:pt x="23" y="113"/>
                    <a:pt x="22" y="112"/>
                    <a:pt x="22" y="111"/>
                  </a:cubicBezTo>
                  <a:close/>
                  <a:moveTo>
                    <a:pt x="35" y="121"/>
                  </a:moveTo>
                  <a:cubicBezTo>
                    <a:pt x="40" y="120"/>
                    <a:pt x="46" y="116"/>
                    <a:pt x="51" y="113"/>
                  </a:cubicBezTo>
                  <a:cubicBezTo>
                    <a:pt x="59" y="110"/>
                    <a:pt x="67" y="106"/>
                    <a:pt x="75" y="103"/>
                  </a:cubicBezTo>
                  <a:cubicBezTo>
                    <a:pt x="70" y="106"/>
                    <a:pt x="64" y="109"/>
                    <a:pt x="59" y="112"/>
                  </a:cubicBezTo>
                  <a:cubicBezTo>
                    <a:pt x="56" y="113"/>
                    <a:pt x="54" y="115"/>
                    <a:pt x="52" y="117"/>
                  </a:cubicBezTo>
                  <a:cubicBezTo>
                    <a:pt x="48" y="119"/>
                    <a:pt x="44" y="121"/>
                    <a:pt x="41" y="123"/>
                  </a:cubicBezTo>
                  <a:cubicBezTo>
                    <a:pt x="41" y="123"/>
                    <a:pt x="41" y="123"/>
                    <a:pt x="41" y="123"/>
                  </a:cubicBezTo>
                  <a:cubicBezTo>
                    <a:pt x="41" y="123"/>
                    <a:pt x="41" y="123"/>
                    <a:pt x="40" y="123"/>
                  </a:cubicBezTo>
                  <a:cubicBezTo>
                    <a:pt x="38" y="123"/>
                    <a:pt x="37" y="122"/>
                    <a:pt x="35" y="121"/>
                  </a:cubicBezTo>
                  <a:close/>
                  <a:moveTo>
                    <a:pt x="42" y="123"/>
                  </a:moveTo>
                  <a:cubicBezTo>
                    <a:pt x="50" y="121"/>
                    <a:pt x="57" y="117"/>
                    <a:pt x="64" y="114"/>
                  </a:cubicBezTo>
                  <a:cubicBezTo>
                    <a:pt x="70" y="111"/>
                    <a:pt x="77" y="108"/>
                    <a:pt x="83" y="106"/>
                  </a:cubicBezTo>
                  <a:cubicBezTo>
                    <a:pt x="78" y="109"/>
                    <a:pt x="73" y="111"/>
                    <a:pt x="68" y="114"/>
                  </a:cubicBezTo>
                  <a:cubicBezTo>
                    <a:pt x="65" y="116"/>
                    <a:pt x="63" y="118"/>
                    <a:pt x="61" y="120"/>
                  </a:cubicBezTo>
                  <a:cubicBezTo>
                    <a:pt x="59" y="120"/>
                    <a:pt x="57" y="121"/>
                    <a:pt x="56" y="122"/>
                  </a:cubicBezTo>
                  <a:cubicBezTo>
                    <a:pt x="52" y="123"/>
                    <a:pt x="47" y="124"/>
                    <a:pt x="42" y="123"/>
                  </a:cubicBezTo>
                  <a:close/>
                  <a:moveTo>
                    <a:pt x="115" y="97"/>
                  </a:moveTo>
                  <a:cubicBezTo>
                    <a:pt x="115" y="98"/>
                    <a:pt x="114" y="100"/>
                    <a:pt x="114" y="101"/>
                  </a:cubicBezTo>
                  <a:cubicBezTo>
                    <a:pt x="112" y="102"/>
                    <a:pt x="109" y="103"/>
                    <a:pt x="107" y="104"/>
                  </a:cubicBezTo>
                  <a:cubicBezTo>
                    <a:pt x="100" y="108"/>
                    <a:pt x="93" y="111"/>
                    <a:pt x="85" y="115"/>
                  </a:cubicBezTo>
                  <a:cubicBezTo>
                    <a:pt x="81" y="117"/>
                    <a:pt x="77" y="119"/>
                    <a:pt x="73" y="121"/>
                  </a:cubicBezTo>
                  <a:cubicBezTo>
                    <a:pt x="69" y="123"/>
                    <a:pt x="74" y="120"/>
                    <a:pt x="75" y="120"/>
                  </a:cubicBezTo>
                  <a:cubicBezTo>
                    <a:pt x="77" y="118"/>
                    <a:pt x="79" y="117"/>
                    <a:pt x="81" y="116"/>
                  </a:cubicBezTo>
                  <a:cubicBezTo>
                    <a:pt x="86" y="113"/>
                    <a:pt x="92" y="110"/>
                    <a:pt x="98" y="107"/>
                  </a:cubicBezTo>
                  <a:cubicBezTo>
                    <a:pt x="104" y="104"/>
                    <a:pt x="110" y="101"/>
                    <a:pt x="115" y="97"/>
                  </a:cubicBezTo>
                  <a:close/>
                  <a:moveTo>
                    <a:pt x="108" y="112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3" y="114"/>
                    <a:pt x="99" y="117"/>
                    <a:pt x="94" y="120"/>
                  </a:cubicBezTo>
                  <a:cubicBezTo>
                    <a:pt x="92" y="122"/>
                    <a:pt x="90" y="123"/>
                    <a:pt x="87" y="124"/>
                  </a:cubicBezTo>
                  <a:cubicBezTo>
                    <a:pt x="86" y="125"/>
                    <a:pt x="84" y="125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6" y="124"/>
                    <a:pt x="86" y="124"/>
                  </a:cubicBezTo>
                  <a:cubicBezTo>
                    <a:pt x="95" y="118"/>
                    <a:pt x="104" y="113"/>
                    <a:pt x="111" y="107"/>
                  </a:cubicBezTo>
                  <a:cubicBezTo>
                    <a:pt x="110" y="108"/>
                    <a:pt x="109" y="110"/>
                    <a:pt x="108" y="112"/>
                  </a:cubicBezTo>
                  <a:close/>
                  <a:moveTo>
                    <a:pt x="77" y="125"/>
                  </a:moveTo>
                  <a:cubicBezTo>
                    <a:pt x="82" y="124"/>
                    <a:pt x="86" y="121"/>
                    <a:pt x="91" y="118"/>
                  </a:cubicBezTo>
                  <a:cubicBezTo>
                    <a:pt x="95" y="116"/>
                    <a:pt x="100" y="114"/>
                    <a:pt x="104" y="111"/>
                  </a:cubicBezTo>
                  <a:cubicBezTo>
                    <a:pt x="101" y="113"/>
                    <a:pt x="99" y="115"/>
                    <a:pt x="96" y="117"/>
                  </a:cubicBezTo>
                  <a:cubicBezTo>
                    <a:pt x="92" y="120"/>
                    <a:pt x="86" y="122"/>
                    <a:pt x="82" y="126"/>
                  </a:cubicBezTo>
                  <a:cubicBezTo>
                    <a:pt x="80" y="126"/>
                    <a:pt x="79" y="125"/>
                    <a:pt x="77" y="125"/>
                  </a:cubicBezTo>
                  <a:close/>
                  <a:moveTo>
                    <a:pt x="71" y="123"/>
                  </a:moveTo>
                  <a:cubicBezTo>
                    <a:pt x="81" y="118"/>
                    <a:pt x="92" y="113"/>
                    <a:pt x="102" y="108"/>
                  </a:cubicBezTo>
                  <a:cubicBezTo>
                    <a:pt x="100" y="109"/>
                    <a:pt x="99" y="110"/>
                    <a:pt x="97" y="111"/>
                  </a:cubicBezTo>
                  <a:cubicBezTo>
                    <a:pt x="90" y="115"/>
                    <a:pt x="83" y="120"/>
                    <a:pt x="75" y="125"/>
                  </a:cubicBezTo>
                  <a:cubicBezTo>
                    <a:pt x="74" y="124"/>
                    <a:pt x="72" y="124"/>
                    <a:pt x="71" y="123"/>
                  </a:cubicBezTo>
                  <a:close/>
                  <a:moveTo>
                    <a:pt x="111" y="106"/>
                  </a:moveTo>
                  <a:cubicBezTo>
                    <a:pt x="104" y="111"/>
                    <a:pt x="95" y="115"/>
                    <a:pt x="88" y="119"/>
                  </a:cubicBezTo>
                  <a:cubicBezTo>
                    <a:pt x="85" y="121"/>
                    <a:pt x="79" y="123"/>
                    <a:pt x="77" y="125"/>
                  </a:cubicBezTo>
                  <a:cubicBezTo>
                    <a:pt x="82" y="122"/>
                    <a:pt x="86" y="118"/>
                    <a:pt x="91" y="115"/>
                  </a:cubicBezTo>
                  <a:cubicBezTo>
                    <a:pt x="95" y="113"/>
                    <a:pt x="99" y="111"/>
                    <a:pt x="103" y="108"/>
                  </a:cubicBezTo>
                  <a:cubicBezTo>
                    <a:pt x="105" y="107"/>
                    <a:pt x="107" y="106"/>
                    <a:pt x="108" y="105"/>
                  </a:cubicBezTo>
                  <a:cubicBezTo>
                    <a:pt x="109" y="105"/>
                    <a:pt x="109" y="104"/>
                    <a:pt x="109" y="104"/>
                  </a:cubicBezTo>
                  <a:cubicBezTo>
                    <a:pt x="111" y="103"/>
                    <a:pt x="112" y="103"/>
                    <a:pt x="113" y="102"/>
                  </a:cubicBezTo>
                  <a:cubicBezTo>
                    <a:pt x="113" y="103"/>
                    <a:pt x="112" y="105"/>
                    <a:pt x="112" y="106"/>
                  </a:cubicBezTo>
                  <a:cubicBezTo>
                    <a:pt x="111" y="106"/>
                    <a:pt x="111" y="106"/>
                    <a:pt x="111" y="106"/>
                  </a:cubicBezTo>
                  <a:close/>
                  <a:moveTo>
                    <a:pt x="70" y="123"/>
                  </a:moveTo>
                  <a:cubicBezTo>
                    <a:pt x="68" y="122"/>
                    <a:pt x="67" y="121"/>
                    <a:pt x="66" y="121"/>
                  </a:cubicBezTo>
                  <a:cubicBezTo>
                    <a:pt x="72" y="118"/>
                    <a:pt x="79" y="115"/>
                    <a:pt x="85" y="113"/>
                  </a:cubicBezTo>
                  <a:cubicBezTo>
                    <a:pt x="80" y="116"/>
                    <a:pt x="75" y="119"/>
                    <a:pt x="70" y="123"/>
                  </a:cubicBezTo>
                  <a:close/>
                  <a:moveTo>
                    <a:pt x="85" y="126"/>
                  </a:moveTo>
                  <a:cubicBezTo>
                    <a:pt x="91" y="123"/>
                    <a:pt x="97" y="119"/>
                    <a:pt x="103" y="116"/>
                  </a:cubicBezTo>
                  <a:cubicBezTo>
                    <a:pt x="104" y="115"/>
                    <a:pt x="104" y="115"/>
                    <a:pt x="105" y="114"/>
                  </a:cubicBezTo>
                  <a:cubicBezTo>
                    <a:pt x="107" y="113"/>
                    <a:pt x="107" y="113"/>
                    <a:pt x="107" y="114"/>
                  </a:cubicBezTo>
                  <a:cubicBezTo>
                    <a:pt x="105" y="115"/>
                    <a:pt x="104" y="116"/>
                    <a:pt x="103" y="117"/>
                  </a:cubicBezTo>
                  <a:cubicBezTo>
                    <a:pt x="99" y="120"/>
                    <a:pt x="96" y="122"/>
                    <a:pt x="93" y="124"/>
                  </a:cubicBezTo>
                  <a:cubicBezTo>
                    <a:pt x="93" y="124"/>
                    <a:pt x="93" y="124"/>
                    <a:pt x="93" y="125"/>
                  </a:cubicBezTo>
                  <a:cubicBezTo>
                    <a:pt x="90" y="125"/>
                    <a:pt x="88" y="126"/>
                    <a:pt x="85" y="126"/>
                  </a:cubicBezTo>
                  <a:close/>
                  <a:moveTo>
                    <a:pt x="95" y="124"/>
                  </a:moveTo>
                  <a:cubicBezTo>
                    <a:pt x="97" y="122"/>
                    <a:pt x="100" y="121"/>
                    <a:pt x="102" y="119"/>
                  </a:cubicBezTo>
                  <a:cubicBezTo>
                    <a:pt x="101" y="120"/>
                    <a:pt x="101" y="120"/>
                    <a:pt x="100" y="121"/>
                  </a:cubicBezTo>
                  <a:cubicBezTo>
                    <a:pt x="98" y="122"/>
                    <a:pt x="97" y="123"/>
                    <a:pt x="95" y="124"/>
                  </a:cubicBezTo>
                  <a:close/>
                  <a:moveTo>
                    <a:pt x="115" y="96"/>
                  </a:move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3" y="97"/>
                  </a:cubicBezTo>
                  <a:cubicBezTo>
                    <a:pt x="113" y="97"/>
                    <a:pt x="113" y="97"/>
                    <a:pt x="113" y="98"/>
                  </a:cubicBezTo>
                  <a:cubicBezTo>
                    <a:pt x="106" y="101"/>
                    <a:pt x="99" y="104"/>
                    <a:pt x="93" y="108"/>
                  </a:cubicBezTo>
                  <a:cubicBezTo>
                    <a:pt x="84" y="112"/>
                    <a:pt x="75" y="117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4" y="119"/>
                    <a:pt x="63" y="120"/>
                    <a:pt x="63" y="120"/>
                  </a:cubicBezTo>
                  <a:cubicBezTo>
                    <a:pt x="63" y="120"/>
                    <a:pt x="63" y="120"/>
                    <a:pt x="62" y="120"/>
                  </a:cubicBezTo>
                  <a:cubicBezTo>
                    <a:pt x="62" y="120"/>
                    <a:pt x="61" y="120"/>
                    <a:pt x="61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0" y="121"/>
                    <a:pt x="60" y="121"/>
                    <a:pt x="59" y="122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60" y="121"/>
                    <a:pt x="60" y="121"/>
                  </a:cubicBezTo>
                  <a:cubicBezTo>
                    <a:pt x="62" y="120"/>
                    <a:pt x="65" y="118"/>
                    <a:pt x="67" y="117"/>
                  </a:cubicBezTo>
                  <a:cubicBezTo>
                    <a:pt x="71" y="114"/>
                    <a:pt x="75" y="113"/>
                    <a:pt x="80" y="111"/>
                  </a:cubicBezTo>
                  <a:cubicBezTo>
                    <a:pt x="84" y="109"/>
                    <a:pt x="89" y="106"/>
                    <a:pt x="93" y="104"/>
                  </a:cubicBezTo>
                  <a:cubicBezTo>
                    <a:pt x="101" y="99"/>
                    <a:pt x="109" y="95"/>
                    <a:pt x="117" y="92"/>
                  </a:cubicBezTo>
                  <a:cubicBezTo>
                    <a:pt x="117" y="92"/>
                    <a:pt x="116" y="93"/>
                    <a:pt x="116" y="93"/>
                  </a:cubicBezTo>
                  <a:cubicBezTo>
                    <a:pt x="116" y="94"/>
                    <a:pt x="116" y="95"/>
                    <a:pt x="115" y="96"/>
                  </a:cubicBezTo>
                  <a:close/>
                  <a:moveTo>
                    <a:pt x="115" y="49"/>
                  </a:moveTo>
                  <a:cubicBezTo>
                    <a:pt x="106" y="54"/>
                    <a:pt x="96" y="57"/>
                    <a:pt x="87" y="61"/>
                  </a:cubicBezTo>
                  <a:cubicBezTo>
                    <a:pt x="84" y="62"/>
                    <a:pt x="82" y="63"/>
                    <a:pt x="79" y="64"/>
                  </a:cubicBezTo>
                  <a:cubicBezTo>
                    <a:pt x="76" y="65"/>
                    <a:pt x="73" y="66"/>
                    <a:pt x="70" y="67"/>
                  </a:cubicBezTo>
                  <a:cubicBezTo>
                    <a:pt x="57" y="72"/>
                    <a:pt x="44" y="78"/>
                    <a:pt x="30" y="83"/>
                  </a:cubicBezTo>
                  <a:cubicBezTo>
                    <a:pt x="24" y="86"/>
                    <a:pt x="17" y="89"/>
                    <a:pt x="12" y="92"/>
                  </a:cubicBezTo>
                  <a:cubicBezTo>
                    <a:pt x="18" y="88"/>
                    <a:pt x="25" y="85"/>
                    <a:pt x="33" y="82"/>
                  </a:cubicBezTo>
                  <a:cubicBezTo>
                    <a:pt x="40" y="79"/>
                    <a:pt x="47" y="75"/>
                    <a:pt x="54" y="72"/>
                  </a:cubicBezTo>
                  <a:cubicBezTo>
                    <a:pt x="62" y="69"/>
                    <a:pt x="70" y="66"/>
                    <a:pt x="77" y="62"/>
                  </a:cubicBezTo>
                  <a:cubicBezTo>
                    <a:pt x="85" y="59"/>
                    <a:pt x="93" y="55"/>
                    <a:pt x="100" y="52"/>
                  </a:cubicBezTo>
                  <a:cubicBezTo>
                    <a:pt x="101" y="51"/>
                    <a:pt x="102" y="51"/>
                    <a:pt x="103" y="50"/>
                  </a:cubicBezTo>
                  <a:cubicBezTo>
                    <a:pt x="106" y="49"/>
                    <a:pt x="110" y="47"/>
                    <a:pt x="113" y="45"/>
                  </a:cubicBezTo>
                  <a:cubicBezTo>
                    <a:pt x="114" y="46"/>
                    <a:pt x="114" y="48"/>
                    <a:pt x="115" y="49"/>
                  </a:cubicBezTo>
                  <a:close/>
                  <a:moveTo>
                    <a:pt x="108" y="37"/>
                  </a:moveTo>
                  <a:cubicBezTo>
                    <a:pt x="80" y="49"/>
                    <a:pt x="53" y="61"/>
                    <a:pt x="25" y="74"/>
                  </a:cubicBezTo>
                  <a:cubicBezTo>
                    <a:pt x="19" y="77"/>
                    <a:pt x="13" y="81"/>
                    <a:pt x="6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7" y="82"/>
                    <a:pt x="9" y="80"/>
                    <a:pt x="10" y="80"/>
                  </a:cubicBezTo>
                  <a:cubicBezTo>
                    <a:pt x="11" y="79"/>
                    <a:pt x="12" y="78"/>
                    <a:pt x="14" y="78"/>
                  </a:cubicBezTo>
                  <a:cubicBezTo>
                    <a:pt x="17" y="76"/>
                    <a:pt x="21" y="74"/>
                    <a:pt x="24" y="72"/>
                  </a:cubicBezTo>
                  <a:cubicBezTo>
                    <a:pt x="38" y="65"/>
                    <a:pt x="52" y="58"/>
                    <a:pt x="66" y="52"/>
                  </a:cubicBezTo>
                  <a:cubicBezTo>
                    <a:pt x="67" y="52"/>
                    <a:pt x="67" y="51"/>
                    <a:pt x="68" y="51"/>
                  </a:cubicBezTo>
                  <a:cubicBezTo>
                    <a:pt x="76" y="48"/>
                    <a:pt x="85" y="44"/>
                    <a:pt x="93" y="41"/>
                  </a:cubicBezTo>
                  <a:cubicBezTo>
                    <a:pt x="95" y="40"/>
                    <a:pt x="96" y="40"/>
                    <a:pt x="98" y="39"/>
                  </a:cubicBezTo>
                  <a:cubicBezTo>
                    <a:pt x="99" y="39"/>
                    <a:pt x="100" y="38"/>
                    <a:pt x="101" y="38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3" y="36"/>
                    <a:pt x="105" y="36"/>
                    <a:pt x="106" y="35"/>
                  </a:cubicBezTo>
                  <a:cubicBezTo>
                    <a:pt x="107" y="36"/>
                    <a:pt x="108" y="36"/>
                    <a:pt x="108" y="37"/>
                  </a:cubicBezTo>
                  <a:close/>
                  <a:moveTo>
                    <a:pt x="103" y="32"/>
                  </a:moveTo>
                  <a:cubicBezTo>
                    <a:pt x="99" y="33"/>
                    <a:pt x="95" y="35"/>
                    <a:pt x="92" y="36"/>
                  </a:cubicBezTo>
                  <a:cubicBezTo>
                    <a:pt x="91" y="37"/>
                    <a:pt x="90" y="37"/>
                    <a:pt x="89" y="38"/>
                  </a:cubicBezTo>
                  <a:cubicBezTo>
                    <a:pt x="83" y="40"/>
                    <a:pt x="78" y="42"/>
                    <a:pt x="72" y="44"/>
                  </a:cubicBezTo>
                  <a:cubicBezTo>
                    <a:pt x="60" y="48"/>
                    <a:pt x="48" y="54"/>
                    <a:pt x="37" y="58"/>
                  </a:cubicBezTo>
                  <a:cubicBezTo>
                    <a:pt x="32" y="60"/>
                    <a:pt x="27" y="62"/>
                    <a:pt x="22" y="65"/>
                  </a:cubicBezTo>
                  <a:cubicBezTo>
                    <a:pt x="17" y="68"/>
                    <a:pt x="12" y="71"/>
                    <a:pt x="7" y="73"/>
                  </a:cubicBezTo>
                  <a:cubicBezTo>
                    <a:pt x="3" y="74"/>
                    <a:pt x="9" y="72"/>
                    <a:pt x="10" y="71"/>
                  </a:cubicBezTo>
                  <a:cubicBezTo>
                    <a:pt x="12" y="70"/>
                    <a:pt x="15" y="68"/>
                    <a:pt x="17" y="67"/>
                  </a:cubicBezTo>
                  <a:cubicBezTo>
                    <a:pt x="23" y="63"/>
                    <a:pt x="28" y="60"/>
                    <a:pt x="34" y="57"/>
                  </a:cubicBezTo>
                  <a:cubicBezTo>
                    <a:pt x="45" y="52"/>
                    <a:pt x="56" y="47"/>
                    <a:pt x="67" y="42"/>
                  </a:cubicBezTo>
                  <a:cubicBezTo>
                    <a:pt x="73" y="39"/>
                    <a:pt x="78" y="36"/>
                    <a:pt x="84" y="34"/>
                  </a:cubicBezTo>
                  <a:cubicBezTo>
                    <a:pt x="89" y="32"/>
                    <a:pt x="93" y="31"/>
                    <a:pt x="97" y="28"/>
                  </a:cubicBezTo>
                  <a:cubicBezTo>
                    <a:pt x="98" y="29"/>
                    <a:pt x="99" y="29"/>
                    <a:pt x="100" y="29"/>
                  </a:cubicBezTo>
                  <a:cubicBezTo>
                    <a:pt x="101" y="30"/>
                    <a:pt x="102" y="31"/>
                    <a:pt x="103" y="32"/>
                  </a:cubicBezTo>
                  <a:close/>
                  <a:moveTo>
                    <a:pt x="73" y="21"/>
                  </a:moveTo>
                  <a:cubicBezTo>
                    <a:pt x="72" y="21"/>
                    <a:pt x="71" y="22"/>
                    <a:pt x="69" y="22"/>
                  </a:cubicBezTo>
                  <a:cubicBezTo>
                    <a:pt x="69" y="22"/>
                    <a:pt x="69" y="21"/>
                    <a:pt x="70" y="20"/>
                  </a:cubicBezTo>
                  <a:cubicBezTo>
                    <a:pt x="71" y="20"/>
                    <a:pt x="72" y="20"/>
                    <a:pt x="73" y="21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47" y="28"/>
                    <a:pt x="30" y="38"/>
                    <a:pt x="13" y="48"/>
                  </a:cubicBezTo>
                  <a:cubicBezTo>
                    <a:pt x="12" y="48"/>
                    <a:pt x="11" y="49"/>
                    <a:pt x="10" y="50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ubicBezTo>
                    <a:pt x="13" y="47"/>
                    <a:pt x="16" y="46"/>
                    <a:pt x="18" y="44"/>
                  </a:cubicBezTo>
                  <a:cubicBezTo>
                    <a:pt x="22" y="41"/>
                    <a:pt x="27" y="39"/>
                    <a:pt x="31" y="36"/>
                  </a:cubicBezTo>
                  <a:cubicBezTo>
                    <a:pt x="41" y="31"/>
                    <a:pt x="51" y="25"/>
                    <a:pt x="62" y="20"/>
                  </a:cubicBezTo>
                  <a:cubicBezTo>
                    <a:pt x="63" y="20"/>
                    <a:pt x="64" y="20"/>
                    <a:pt x="65" y="20"/>
                  </a:cubicBezTo>
                  <a:close/>
                  <a:moveTo>
                    <a:pt x="37" y="25"/>
                  </a:moveTo>
                  <a:cubicBezTo>
                    <a:pt x="40" y="24"/>
                    <a:pt x="44" y="23"/>
                    <a:pt x="47" y="22"/>
                  </a:cubicBezTo>
                  <a:cubicBezTo>
                    <a:pt x="44" y="23"/>
                    <a:pt x="42" y="25"/>
                    <a:pt x="39" y="26"/>
                  </a:cubicBezTo>
                  <a:cubicBezTo>
                    <a:pt x="33" y="29"/>
                    <a:pt x="26" y="33"/>
                    <a:pt x="20" y="36"/>
                  </a:cubicBezTo>
                  <a:cubicBezTo>
                    <a:pt x="25" y="31"/>
                    <a:pt x="31" y="28"/>
                    <a:pt x="37" y="25"/>
                  </a:cubicBezTo>
                  <a:close/>
                  <a:moveTo>
                    <a:pt x="19" y="37"/>
                  </a:moveTo>
                  <a:cubicBezTo>
                    <a:pt x="19" y="37"/>
                    <a:pt x="19" y="37"/>
                    <a:pt x="19" y="37"/>
                  </a:cubicBezTo>
                  <a:cubicBezTo>
                    <a:pt x="26" y="34"/>
                    <a:pt x="33" y="30"/>
                    <a:pt x="40" y="27"/>
                  </a:cubicBezTo>
                  <a:cubicBezTo>
                    <a:pt x="43" y="25"/>
                    <a:pt x="46" y="23"/>
                    <a:pt x="49" y="22"/>
                  </a:cubicBezTo>
                  <a:cubicBezTo>
                    <a:pt x="50" y="22"/>
                    <a:pt x="51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0" y="22"/>
                    <a:pt x="49" y="23"/>
                    <a:pt x="47" y="24"/>
                  </a:cubicBezTo>
                  <a:cubicBezTo>
                    <a:pt x="36" y="29"/>
                    <a:pt x="26" y="34"/>
                    <a:pt x="16" y="40"/>
                  </a:cubicBezTo>
                  <a:cubicBezTo>
                    <a:pt x="17" y="39"/>
                    <a:pt x="18" y="38"/>
                    <a:pt x="19" y="37"/>
                  </a:cubicBezTo>
                  <a:close/>
                  <a:moveTo>
                    <a:pt x="7" y="85"/>
                  </a:moveTo>
                  <a:cubicBezTo>
                    <a:pt x="18" y="79"/>
                    <a:pt x="31" y="76"/>
                    <a:pt x="43" y="71"/>
                  </a:cubicBezTo>
                  <a:cubicBezTo>
                    <a:pt x="48" y="68"/>
                    <a:pt x="54" y="65"/>
                    <a:pt x="59" y="63"/>
                  </a:cubicBezTo>
                  <a:cubicBezTo>
                    <a:pt x="46" y="70"/>
                    <a:pt x="33" y="77"/>
                    <a:pt x="20" y="83"/>
                  </a:cubicBezTo>
                  <a:cubicBezTo>
                    <a:pt x="19" y="84"/>
                    <a:pt x="18" y="84"/>
                    <a:pt x="17" y="85"/>
                  </a:cubicBezTo>
                  <a:cubicBezTo>
                    <a:pt x="14" y="86"/>
                    <a:pt x="11" y="88"/>
                    <a:pt x="8" y="89"/>
                  </a:cubicBezTo>
                  <a:cubicBezTo>
                    <a:pt x="8" y="88"/>
                    <a:pt x="7" y="87"/>
                    <a:pt x="7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149"/>
            <p:cNvSpPr>
              <a:spLocks noEditPoints="1"/>
            </p:cNvSpPr>
            <p:nvPr/>
          </p:nvSpPr>
          <p:spPr bwMode="auto">
            <a:xfrm>
              <a:off x="6300788" y="4794250"/>
              <a:ext cx="506413" cy="357188"/>
            </a:xfrm>
            <a:custGeom>
              <a:avLst/>
              <a:gdLst>
                <a:gd name="T0" fmla="*/ 70 w 135"/>
                <a:gd name="T1" fmla="*/ 75 h 95"/>
                <a:gd name="T2" fmla="*/ 59 w 135"/>
                <a:gd name="T3" fmla="*/ 2 h 95"/>
                <a:gd name="T4" fmla="*/ 7 w 135"/>
                <a:gd name="T5" fmla="*/ 24 h 95"/>
                <a:gd name="T6" fmla="*/ 11 w 135"/>
                <a:gd name="T7" fmla="*/ 30 h 95"/>
                <a:gd name="T8" fmla="*/ 15 w 135"/>
                <a:gd name="T9" fmla="*/ 32 h 95"/>
                <a:gd name="T10" fmla="*/ 48 w 135"/>
                <a:gd name="T11" fmla="*/ 16 h 95"/>
                <a:gd name="T12" fmla="*/ 51 w 135"/>
                <a:gd name="T13" fmla="*/ 12 h 95"/>
                <a:gd name="T14" fmla="*/ 51 w 135"/>
                <a:gd name="T15" fmla="*/ 18 h 95"/>
                <a:gd name="T16" fmla="*/ 65 w 135"/>
                <a:gd name="T17" fmla="*/ 6 h 95"/>
                <a:gd name="T18" fmla="*/ 68 w 135"/>
                <a:gd name="T19" fmla="*/ 11 h 95"/>
                <a:gd name="T20" fmla="*/ 42 w 135"/>
                <a:gd name="T21" fmla="*/ 31 h 95"/>
                <a:gd name="T22" fmla="*/ 45 w 135"/>
                <a:gd name="T23" fmla="*/ 31 h 95"/>
                <a:gd name="T24" fmla="*/ 16 w 135"/>
                <a:gd name="T25" fmla="*/ 58 h 95"/>
                <a:gd name="T26" fmla="*/ 39 w 135"/>
                <a:gd name="T27" fmla="*/ 50 h 95"/>
                <a:gd name="T28" fmla="*/ 14 w 135"/>
                <a:gd name="T29" fmla="*/ 64 h 95"/>
                <a:gd name="T30" fmla="*/ 61 w 135"/>
                <a:gd name="T31" fmla="*/ 44 h 95"/>
                <a:gd name="T32" fmla="*/ 74 w 135"/>
                <a:gd name="T33" fmla="*/ 27 h 95"/>
                <a:gd name="T34" fmla="*/ 19 w 135"/>
                <a:gd name="T35" fmla="*/ 54 h 95"/>
                <a:gd name="T36" fmla="*/ 90 w 135"/>
                <a:gd name="T37" fmla="*/ 13 h 95"/>
                <a:gd name="T38" fmla="*/ 90 w 135"/>
                <a:gd name="T39" fmla="*/ 8 h 95"/>
                <a:gd name="T40" fmla="*/ 38 w 135"/>
                <a:gd name="T41" fmla="*/ 29 h 95"/>
                <a:gd name="T42" fmla="*/ 22 w 135"/>
                <a:gd name="T43" fmla="*/ 30 h 95"/>
                <a:gd name="T44" fmla="*/ 16 w 135"/>
                <a:gd name="T45" fmla="*/ 33 h 95"/>
                <a:gd name="T46" fmla="*/ 28 w 135"/>
                <a:gd name="T47" fmla="*/ 25 h 95"/>
                <a:gd name="T48" fmla="*/ 10 w 135"/>
                <a:gd name="T49" fmla="*/ 27 h 95"/>
                <a:gd name="T50" fmla="*/ 7 w 135"/>
                <a:gd name="T51" fmla="*/ 26 h 95"/>
                <a:gd name="T52" fmla="*/ 62 w 135"/>
                <a:gd name="T53" fmla="*/ 49 h 95"/>
                <a:gd name="T54" fmla="*/ 114 w 135"/>
                <a:gd name="T55" fmla="*/ 30 h 95"/>
                <a:gd name="T56" fmla="*/ 114 w 135"/>
                <a:gd name="T57" fmla="*/ 30 h 95"/>
                <a:gd name="T58" fmla="*/ 72 w 135"/>
                <a:gd name="T59" fmla="*/ 72 h 95"/>
                <a:gd name="T60" fmla="*/ 80 w 135"/>
                <a:gd name="T61" fmla="*/ 64 h 95"/>
                <a:gd name="T62" fmla="*/ 90 w 135"/>
                <a:gd name="T63" fmla="*/ 65 h 95"/>
                <a:gd name="T64" fmla="*/ 120 w 135"/>
                <a:gd name="T65" fmla="*/ 47 h 95"/>
                <a:gd name="T66" fmla="*/ 120 w 135"/>
                <a:gd name="T67" fmla="*/ 47 h 95"/>
                <a:gd name="T68" fmla="*/ 26 w 135"/>
                <a:gd name="T69" fmla="*/ 88 h 95"/>
                <a:gd name="T70" fmla="*/ 35 w 135"/>
                <a:gd name="T71" fmla="*/ 74 h 95"/>
                <a:gd name="T72" fmla="*/ 36 w 135"/>
                <a:gd name="T73" fmla="*/ 71 h 95"/>
                <a:gd name="T74" fmla="*/ 112 w 135"/>
                <a:gd name="T75" fmla="*/ 30 h 95"/>
                <a:gd name="T76" fmla="*/ 71 w 135"/>
                <a:gd name="T77" fmla="*/ 49 h 95"/>
                <a:gd name="T78" fmla="*/ 40 w 135"/>
                <a:gd name="T79" fmla="*/ 80 h 95"/>
                <a:gd name="T80" fmla="*/ 122 w 135"/>
                <a:gd name="T81" fmla="*/ 41 h 95"/>
                <a:gd name="T82" fmla="*/ 59 w 135"/>
                <a:gd name="T83" fmla="*/ 69 h 95"/>
                <a:gd name="T84" fmla="*/ 51 w 135"/>
                <a:gd name="T85" fmla="*/ 74 h 95"/>
                <a:gd name="T86" fmla="*/ 120 w 135"/>
                <a:gd name="T87" fmla="*/ 59 h 95"/>
                <a:gd name="T88" fmla="*/ 121 w 135"/>
                <a:gd name="T89" fmla="*/ 63 h 95"/>
                <a:gd name="T90" fmla="*/ 104 w 135"/>
                <a:gd name="T91" fmla="*/ 68 h 95"/>
                <a:gd name="T92" fmla="*/ 103 w 135"/>
                <a:gd name="T93" fmla="*/ 70 h 95"/>
                <a:gd name="T94" fmla="*/ 90 w 135"/>
                <a:gd name="T95" fmla="*/ 74 h 95"/>
                <a:gd name="T96" fmla="*/ 111 w 135"/>
                <a:gd name="T97" fmla="*/ 69 h 95"/>
                <a:gd name="T98" fmla="*/ 78 w 135"/>
                <a:gd name="T99" fmla="*/ 54 h 95"/>
                <a:gd name="T100" fmla="*/ 97 w 135"/>
                <a:gd name="T101" fmla="*/ 42 h 95"/>
                <a:gd name="T102" fmla="*/ 63 w 135"/>
                <a:gd name="T103" fmla="*/ 44 h 95"/>
                <a:gd name="T104" fmla="*/ 57 w 135"/>
                <a:gd name="T105" fmla="*/ 42 h 95"/>
                <a:gd name="T106" fmla="*/ 107 w 135"/>
                <a:gd name="T107" fmla="*/ 14 h 95"/>
                <a:gd name="T108" fmla="*/ 95 w 135"/>
                <a:gd name="T109" fmla="*/ 17 h 95"/>
                <a:gd name="T110" fmla="*/ 33 w 135"/>
                <a:gd name="T111" fmla="*/ 33 h 95"/>
                <a:gd name="T112" fmla="*/ 52 w 135"/>
                <a:gd name="T113" fmla="*/ 10 h 95"/>
                <a:gd name="T114" fmla="*/ 29 w 135"/>
                <a:gd name="T115" fmla="*/ 16 h 95"/>
                <a:gd name="T116" fmla="*/ 16 w 135"/>
                <a:gd name="T117" fmla="*/ 2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2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0" y="50"/>
                    <a:pt x="7" y="54"/>
                    <a:pt x="13" y="55"/>
                  </a:cubicBezTo>
                  <a:cubicBezTo>
                    <a:pt x="8" y="59"/>
                    <a:pt x="5" y="65"/>
                    <a:pt x="11" y="70"/>
                  </a:cubicBezTo>
                  <a:cubicBezTo>
                    <a:pt x="16" y="75"/>
                    <a:pt x="25" y="75"/>
                    <a:pt x="32" y="73"/>
                  </a:cubicBezTo>
                  <a:cubicBezTo>
                    <a:pt x="30" y="81"/>
                    <a:pt x="23" y="87"/>
                    <a:pt x="17" y="92"/>
                  </a:cubicBezTo>
                  <a:cubicBezTo>
                    <a:pt x="16" y="92"/>
                    <a:pt x="16" y="93"/>
                    <a:pt x="17" y="94"/>
                  </a:cubicBezTo>
                  <a:cubicBezTo>
                    <a:pt x="17" y="94"/>
                    <a:pt x="18" y="95"/>
                    <a:pt x="18" y="94"/>
                  </a:cubicBezTo>
                  <a:cubicBezTo>
                    <a:pt x="30" y="90"/>
                    <a:pt x="41" y="85"/>
                    <a:pt x="49" y="76"/>
                  </a:cubicBezTo>
                  <a:cubicBezTo>
                    <a:pt x="54" y="85"/>
                    <a:pt x="65" y="83"/>
                    <a:pt x="70" y="75"/>
                  </a:cubicBezTo>
                  <a:cubicBezTo>
                    <a:pt x="73" y="79"/>
                    <a:pt x="77" y="82"/>
                    <a:pt x="82" y="82"/>
                  </a:cubicBezTo>
                  <a:cubicBezTo>
                    <a:pt x="86" y="83"/>
                    <a:pt x="91" y="78"/>
                    <a:pt x="93" y="75"/>
                  </a:cubicBezTo>
                  <a:cubicBezTo>
                    <a:pt x="98" y="78"/>
                    <a:pt x="108" y="77"/>
                    <a:pt x="108" y="71"/>
                  </a:cubicBezTo>
                  <a:cubicBezTo>
                    <a:pt x="120" y="78"/>
                    <a:pt x="135" y="57"/>
                    <a:pt x="123" y="48"/>
                  </a:cubicBezTo>
                  <a:cubicBezTo>
                    <a:pt x="128" y="45"/>
                    <a:pt x="132" y="40"/>
                    <a:pt x="129" y="34"/>
                  </a:cubicBezTo>
                  <a:cubicBezTo>
                    <a:pt x="126" y="29"/>
                    <a:pt x="121" y="26"/>
                    <a:pt x="116" y="27"/>
                  </a:cubicBezTo>
                  <a:cubicBezTo>
                    <a:pt x="117" y="22"/>
                    <a:pt x="116" y="16"/>
                    <a:pt x="112" y="13"/>
                  </a:cubicBezTo>
                  <a:cubicBezTo>
                    <a:pt x="108" y="8"/>
                    <a:pt x="100" y="10"/>
                    <a:pt x="95" y="13"/>
                  </a:cubicBezTo>
                  <a:cubicBezTo>
                    <a:pt x="95" y="0"/>
                    <a:pt x="77" y="0"/>
                    <a:pt x="71" y="9"/>
                  </a:cubicBezTo>
                  <a:cubicBezTo>
                    <a:pt x="68" y="5"/>
                    <a:pt x="65" y="1"/>
                    <a:pt x="59" y="2"/>
                  </a:cubicBezTo>
                  <a:cubicBezTo>
                    <a:pt x="54" y="2"/>
                    <a:pt x="50" y="7"/>
                    <a:pt x="48" y="11"/>
                  </a:cubicBezTo>
                  <a:cubicBezTo>
                    <a:pt x="45" y="7"/>
                    <a:pt x="40" y="5"/>
                    <a:pt x="34" y="7"/>
                  </a:cubicBezTo>
                  <a:cubicBezTo>
                    <a:pt x="27" y="9"/>
                    <a:pt x="26" y="15"/>
                    <a:pt x="25" y="22"/>
                  </a:cubicBezTo>
                  <a:cubicBezTo>
                    <a:pt x="20" y="15"/>
                    <a:pt x="13" y="11"/>
                    <a:pt x="6" y="18"/>
                  </a:cubicBezTo>
                  <a:cubicBezTo>
                    <a:pt x="1" y="23"/>
                    <a:pt x="4" y="29"/>
                    <a:pt x="9" y="32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8" y="22"/>
                    <a:pt x="10" y="20"/>
                    <a:pt x="12" y="19"/>
                  </a:cubicBezTo>
                  <a:cubicBezTo>
                    <a:pt x="13" y="18"/>
                    <a:pt x="16" y="16"/>
                    <a:pt x="12" y="20"/>
                  </a:cubicBezTo>
                  <a:cubicBezTo>
                    <a:pt x="10" y="21"/>
                    <a:pt x="8" y="23"/>
                    <a:pt x="7" y="24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7" y="18"/>
                  </a:moveTo>
                  <a:cubicBezTo>
                    <a:pt x="16" y="19"/>
                    <a:pt x="14" y="20"/>
                    <a:pt x="13" y="21"/>
                  </a:cubicBezTo>
                  <a:cubicBezTo>
                    <a:pt x="11" y="22"/>
                    <a:pt x="8" y="24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9" y="22"/>
                    <a:pt x="13" y="21"/>
                    <a:pt x="15" y="18"/>
                  </a:cubicBezTo>
                  <a:cubicBezTo>
                    <a:pt x="16" y="18"/>
                    <a:pt x="16" y="18"/>
                    <a:pt x="17" y="18"/>
                  </a:cubicBezTo>
                  <a:close/>
                  <a:moveTo>
                    <a:pt x="22" y="25"/>
                  </a:moveTo>
                  <a:cubicBezTo>
                    <a:pt x="20" y="27"/>
                    <a:pt x="17" y="29"/>
                    <a:pt x="14" y="32"/>
                  </a:cubicBezTo>
                  <a:cubicBezTo>
                    <a:pt x="13" y="31"/>
                    <a:pt x="12" y="31"/>
                    <a:pt x="11" y="30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7"/>
                    <a:pt x="18" y="26"/>
                    <a:pt x="19" y="26"/>
                  </a:cubicBezTo>
                  <a:cubicBezTo>
                    <a:pt x="19" y="26"/>
                    <a:pt x="23" y="23"/>
                    <a:pt x="22" y="25"/>
                  </a:cubicBezTo>
                  <a:close/>
                  <a:moveTo>
                    <a:pt x="25" y="27"/>
                  </a:moveTo>
                  <a:cubicBezTo>
                    <a:pt x="23" y="27"/>
                    <a:pt x="22" y="28"/>
                    <a:pt x="20" y="29"/>
                  </a:cubicBezTo>
                  <a:cubicBezTo>
                    <a:pt x="19" y="30"/>
                    <a:pt x="18" y="30"/>
                    <a:pt x="17" y="31"/>
                  </a:cubicBezTo>
                  <a:cubicBezTo>
                    <a:pt x="17" y="31"/>
                    <a:pt x="16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8" y="29"/>
                    <a:pt x="21" y="27"/>
                    <a:pt x="23" y="24"/>
                  </a:cubicBezTo>
                  <a:cubicBezTo>
                    <a:pt x="24" y="25"/>
                    <a:pt x="24" y="26"/>
                    <a:pt x="25" y="27"/>
                  </a:cubicBezTo>
                  <a:close/>
                  <a:moveTo>
                    <a:pt x="28" y="18"/>
                  </a:moveTo>
                  <a:cubicBezTo>
                    <a:pt x="31" y="16"/>
                    <a:pt x="33" y="15"/>
                    <a:pt x="35" y="14"/>
                  </a:cubicBezTo>
                  <a:cubicBezTo>
                    <a:pt x="37" y="13"/>
                    <a:pt x="38" y="12"/>
                    <a:pt x="40" y="11"/>
                  </a:cubicBezTo>
                  <a:cubicBezTo>
                    <a:pt x="39" y="12"/>
                    <a:pt x="37" y="14"/>
                    <a:pt x="36" y="15"/>
                  </a:cubicBezTo>
                  <a:cubicBezTo>
                    <a:pt x="33" y="16"/>
                    <a:pt x="30" y="18"/>
                    <a:pt x="28" y="21"/>
                  </a:cubicBezTo>
                  <a:cubicBezTo>
                    <a:pt x="28" y="20"/>
                    <a:pt x="28" y="19"/>
                    <a:pt x="28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7" y="15"/>
                    <a:pt x="48" y="16"/>
                  </a:cubicBezTo>
                  <a:cubicBezTo>
                    <a:pt x="44" y="18"/>
                    <a:pt x="40" y="19"/>
                    <a:pt x="37" y="21"/>
                  </a:cubicBezTo>
                  <a:cubicBezTo>
                    <a:pt x="34" y="23"/>
                    <a:pt x="31" y="25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1" y="24"/>
                    <a:pt x="34" y="22"/>
                    <a:pt x="37" y="20"/>
                  </a:cubicBezTo>
                  <a:cubicBezTo>
                    <a:pt x="39" y="19"/>
                    <a:pt x="41" y="17"/>
                    <a:pt x="43" y="16"/>
                  </a:cubicBezTo>
                  <a:cubicBezTo>
                    <a:pt x="43" y="16"/>
                    <a:pt x="44" y="16"/>
                    <a:pt x="44" y="15"/>
                  </a:cubicBezTo>
                  <a:cubicBezTo>
                    <a:pt x="45" y="15"/>
                    <a:pt x="46" y="14"/>
                    <a:pt x="47" y="14"/>
                  </a:cubicBezTo>
                  <a:close/>
                  <a:moveTo>
                    <a:pt x="64" y="6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8"/>
                    <a:pt x="56" y="10"/>
                    <a:pt x="51" y="12"/>
                  </a:cubicBezTo>
                  <a:cubicBezTo>
                    <a:pt x="51" y="12"/>
                    <a:pt x="52" y="11"/>
                    <a:pt x="52" y="11"/>
                  </a:cubicBezTo>
                  <a:cubicBezTo>
                    <a:pt x="53" y="10"/>
                    <a:pt x="54" y="9"/>
                    <a:pt x="56" y="8"/>
                  </a:cubicBezTo>
                  <a:cubicBezTo>
                    <a:pt x="58" y="7"/>
                    <a:pt x="60" y="6"/>
                    <a:pt x="62" y="4"/>
                  </a:cubicBezTo>
                  <a:cubicBezTo>
                    <a:pt x="63" y="5"/>
                    <a:pt x="63" y="5"/>
                    <a:pt x="64" y="6"/>
                  </a:cubicBezTo>
                  <a:close/>
                  <a:moveTo>
                    <a:pt x="66" y="8"/>
                  </a:moveTo>
                  <a:cubicBezTo>
                    <a:pt x="56" y="14"/>
                    <a:pt x="46" y="20"/>
                    <a:pt x="35" y="27"/>
                  </a:cubicBezTo>
                  <a:cubicBezTo>
                    <a:pt x="25" y="33"/>
                    <a:pt x="14" y="38"/>
                    <a:pt x="4" y="45"/>
                  </a:cubicBezTo>
                  <a:cubicBezTo>
                    <a:pt x="4" y="45"/>
                    <a:pt x="4" y="46"/>
                    <a:pt x="5" y="45"/>
                  </a:cubicBezTo>
                  <a:cubicBezTo>
                    <a:pt x="14" y="38"/>
                    <a:pt x="25" y="33"/>
                    <a:pt x="36" y="27"/>
                  </a:cubicBezTo>
                  <a:cubicBezTo>
                    <a:pt x="41" y="24"/>
                    <a:pt x="46" y="21"/>
                    <a:pt x="51" y="18"/>
                  </a:cubicBezTo>
                  <a:cubicBezTo>
                    <a:pt x="56" y="15"/>
                    <a:pt x="62" y="12"/>
                    <a:pt x="65" y="9"/>
                  </a:cubicBezTo>
                  <a:cubicBezTo>
                    <a:pt x="61" y="13"/>
                    <a:pt x="56" y="15"/>
                    <a:pt x="51" y="18"/>
                  </a:cubicBezTo>
                  <a:cubicBezTo>
                    <a:pt x="45" y="22"/>
                    <a:pt x="40" y="25"/>
                    <a:pt x="34" y="29"/>
                  </a:cubicBezTo>
                  <a:cubicBezTo>
                    <a:pt x="29" y="32"/>
                    <a:pt x="23" y="35"/>
                    <a:pt x="17" y="39"/>
                  </a:cubicBezTo>
                  <a:cubicBezTo>
                    <a:pt x="13" y="42"/>
                    <a:pt x="8" y="44"/>
                    <a:pt x="4" y="47"/>
                  </a:cubicBezTo>
                  <a:cubicBezTo>
                    <a:pt x="4" y="47"/>
                    <a:pt x="4" y="46"/>
                    <a:pt x="3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12" y="37"/>
                    <a:pt x="24" y="32"/>
                    <a:pt x="34" y="26"/>
                  </a:cubicBezTo>
                  <a:cubicBezTo>
                    <a:pt x="40" y="23"/>
                    <a:pt x="46" y="19"/>
                    <a:pt x="51" y="15"/>
                  </a:cubicBezTo>
                  <a:cubicBezTo>
                    <a:pt x="56" y="13"/>
                    <a:pt x="61" y="10"/>
                    <a:pt x="65" y="6"/>
                  </a:cubicBezTo>
                  <a:cubicBezTo>
                    <a:pt x="65" y="7"/>
                    <a:pt x="66" y="7"/>
                    <a:pt x="66" y="8"/>
                  </a:cubicBezTo>
                  <a:close/>
                  <a:moveTo>
                    <a:pt x="68" y="11"/>
                  </a:moveTo>
                  <a:cubicBezTo>
                    <a:pt x="63" y="13"/>
                    <a:pt x="59" y="16"/>
                    <a:pt x="55" y="19"/>
                  </a:cubicBezTo>
                  <a:cubicBezTo>
                    <a:pt x="49" y="22"/>
                    <a:pt x="43" y="25"/>
                    <a:pt x="38" y="28"/>
                  </a:cubicBezTo>
                  <a:cubicBezTo>
                    <a:pt x="32" y="31"/>
                    <a:pt x="27" y="34"/>
                    <a:pt x="21" y="37"/>
                  </a:cubicBezTo>
                  <a:cubicBezTo>
                    <a:pt x="19" y="39"/>
                    <a:pt x="16" y="40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21" y="37"/>
                    <a:pt x="30" y="32"/>
                    <a:pt x="38" y="27"/>
                  </a:cubicBezTo>
                  <a:cubicBezTo>
                    <a:pt x="47" y="21"/>
                    <a:pt x="58" y="16"/>
                    <a:pt x="67" y="9"/>
                  </a:cubicBezTo>
                  <a:cubicBezTo>
                    <a:pt x="67" y="9"/>
                    <a:pt x="68" y="10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4" y="6"/>
                  </a:cubicBezTo>
                  <a:cubicBezTo>
                    <a:pt x="83" y="7"/>
                    <a:pt x="81" y="8"/>
                    <a:pt x="80" y="9"/>
                  </a:cubicBezTo>
                  <a:cubicBezTo>
                    <a:pt x="76" y="11"/>
                    <a:pt x="72" y="14"/>
                    <a:pt x="69" y="16"/>
                  </a:cubicBezTo>
                  <a:cubicBezTo>
                    <a:pt x="62" y="20"/>
                    <a:pt x="55" y="24"/>
                    <a:pt x="48" y="28"/>
                  </a:cubicBezTo>
                  <a:cubicBezTo>
                    <a:pt x="41" y="32"/>
                    <a:pt x="34" y="36"/>
                    <a:pt x="28" y="40"/>
                  </a:cubicBezTo>
                  <a:cubicBezTo>
                    <a:pt x="21" y="43"/>
                    <a:pt x="16" y="48"/>
                    <a:pt x="9" y="51"/>
                  </a:cubicBezTo>
                  <a:cubicBezTo>
                    <a:pt x="9" y="51"/>
                    <a:pt x="8" y="51"/>
                    <a:pt x="7" y="50"/>
                  </a:cubicBezTo>
                  <a:cubicBezTo>
                    <a:pt x="12" y="49"/>
                    <a:pt x="17" y="45"/>
                    <a:pt x="22" y="42"/>
                  </a:cubicBezTo>
                  <a:cubicBezTo>
                    <a:pt x="29" y="38"/>
                    <a:pt x="35" y="35"/>
                    <a:pt x="42" y="31"/>
                  </a:cubicBezTo>
                  <a:cubicBezTo>
                    <a:pt x="49" y="27"/>
                    <a:pt x="56" y="24"/>
                    <a:pt x="63" y="20"/>
                  </a:cubicBezTo>
                  <a:cubicBezTo>
                    <a:pt x="69" y="16"/>
                    <a:pt x="74" y="11"/>
                    <a:pt x="81" y="8"/>
                  </a:cubicBezTo>
                  <a:close/>
                  <a:moveTo>
                    <a:pt x="90" y="7"/>
                  </a:moveTo>
                  <a:cubicBezTo>
                    <a:pt x="80" y="12"/>
                    <a:pt x="72" y="19"/>
                    <a:pt x="62" y="24"/>
                  </a:cubicBezTo>
                  <a:cubicBezTo>
                    <a:pt x="61" y="25"/>
                    <a:pt x="59" y="26"/>
                    <a:pt x="57" y="27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5"/>
                    <a:pt x="28" y="42"/>
                    <a:pt x="15" y="49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9" y="46"/>
                    <a:pt x="22" y="44"/>
                    <a:pt x="25" y="42"/>
                  </a:cubicBezTo>
                  <a:cubicBezTo>
                    <a:pt x="32" y="38"/>
                    <a:pt x="38" y="34"/>
                    <a:pt x="45" y="31"/>
                  </a:cubicBezTo>
                  <a:cubicBezTo>
                    <a:pt x="59" y="23"/>
                    <a:pt x="73" y="14"/>
                    <a:pt x="86" y="6"/>
                  </a:cubicBezTo>
                  <a:cubicBezTo>
                    <a:pt x="87" y="6"/>
                    <a:pt x="89" y="6"/>
                    <a:pt x="90" y="7"/>
                  </a:cubicBezTo>
                  <a:close/>
                  <a:moveTo>
                    <a:pt x="92" y="15"/>
                  </a:moveTo>
                  <a:cubicBezTo>
                    <a:pt x="92" y="15"/>
                    <a:pt x="93" y="16"/>
                    <a:pt x="93" y="16"/>
                  </a:cubicBezTo>
                  <a:cubicBezTo>
                    <a:pt x="92" y="16"/>
                    <a:pt x="92" y="17"/>
                    <a:pt x="91" y="17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88" y="19"/>
                    <a:pt x="85" y="20"/>
                    <a:pt x="82" y="22"/>
                  </a:cubicBezTo>
                  <a:cubicBezTo>
                    <a:pt x="75" y="25"/>
                    <a:pt x="69" y="29"/>
                    <a:pt x="62" y="33"/>
                  </a:cubicBezTo>
                  <a:cubicBezTo>
                    <a:pt x="49" y="39"/>
                    <a:pt x="36" y="45"/>
                    <a:pt x="23" y="53"/>
                  </a:cubicBezTo>
                  <a:cubicBezTo>
                    <a:pt x="21" y="55"/>
                    <a:pt x="18" y="56"/>
                    <a:pt x="16" y="58"/>
                  </a:cubicBezTo>
                  <a:cubicBezTo>
                    <a:pt x="15" y="59"/>
                    <a:pt x="14" y="59"/>
                    <a:pt x="13" y="60"/>
                  </a:cubicBezTo>
                  <a:cubicBezTo>
                    <a:pt x="15" y="59"/>
                    <a:pt x="16" y="57"/>
                    <a:pt x="18" y="56"/>
                  </a:cubicBezTo>
                  <a:cubicBezTo>
                    <a:pt x="18" y="56"/>
                    <a:pt x="18" y="56"/>
                    <a:pt x="18" y="55"/>
                  </a:cubicBezTo>
                  <a:cubicBezTo>
                    <a:pt x="18" y="55"/>
                    <a:pt x="19" y="55"/>
                    <a:pt x="19" y="55"/>
                  </a:cubicBezTo>
                  <a:cubicBezTo>
                    <a:pt x="22" y="52"/>
                    <a:pt x="25" y="50"/>
                    <a:pt x="29" y="48"/>
                  </a:cubicBezTo>
                  <a:cubicBezTo>
                    <a:pt x="38" y="42"/>
                    <a:pt x="48" y="37"/>
                    <a:pt x="57" y="31"/>
                  </a:cubicBezTo>
                  <a:cubicBezTo>
                    <a:pt x="69" y="25"/>
                    <a:pt x="81" y="20"/>
                    <a:pt x="92" y="12"/>
                  </a:cubicBezTo>
                  <a:cubicBezTo>
                    <a:pt x="93" y="13"/>
                    <a:pt x="93" y="14"/>
                    <a:pt x="92" y="15"/>
                  </a:cubicBezTo>
                  <a:close/>
                  <a:moveTo>
                    <a:pt x="16" y="63"/>
                  </a:moveTo>
                  <a:cubicBezTo>
                    <a:pt x="23" y="58"/>
                    <a:pt x="31" y="54"/>
                    <a:pt x="39" y="50"/>
                  </a:cubicBezTo>
                  <a:cubicBezTo>
                    <a:pt x="47" y="46"/>
                    <a:pt x="55" y="41"/>
                    <a:pt x="63" y="37"/>
                  </a:cubicBezTo>
                  <a:cubicBezTo>
                    <a:pt x="71" y="33"/>
                    <a:pt x="79" y="30"/>
                    <a:pt x="87" y="26"/>
                  </a:cubicBezTo>
                  <a:cubicBezTo>
                    <a:pt x="92" y="23"/>
                    <a:pt x="98" y="20"/>
                    <a:pt x="103" y="17"/>
                  </a:cubicBezTo>
                  <a:cubicBezTo>
                    <a:pt x="102" y="18"/>
                    <a:pt x="101" y="18"/>
                    <a:pt x="100" y="19"/>
                  </a:cubicBezTo>
                  <a:cubicBezTo>
                    <a:pt x="96" y="22"/>
                    <a:pt x="92" y="24"/>
                    <a:pt x="88" y="26"/>
                  </a:cubicBezTo>
                  <a:cubicBezTo>
                    <a:pt x="79" y="31"/>
                    <a:pt x="70" y="35"/>
                    <a:pt x="60" y="40"/>
                  </a:cubicBezTo>
                  <a:cubicBezTo>
                    <a:pt x="51" y="45"/>
                    <a:pt x="42" y="49"/>
                    <a:pt x="33" y="54"/>
                  </a:cubicBezTo>
                  <a:cubicBezTo>
                    <a:pt x="26" y="58"/>
                    <a:pt x="19" y="62"/>
                    <a:pt x="12" y="67"/>
                  </a:cubicBezTo>
                  <a:cubicBezTo>
                    <a:pt x="12" y="67"/>
                    <a:pt x="12" y="67"/>
                    <a:pt x="12" y="66"/>
                  </a:cubicBezTo>
                  <a:cubicBezTo>
                    <a:pt x="12" y="66"/>
                    <a:pt x="13" y="65"/>
                    <a:pt x="14" y="64"/>
                  </a:cubicBezTo>
                  <a:cubicBezTo>
                    <a:pt x="15" y="64"/>
                    <a:pt x="15" y="63"/>
                    <a:pt x="16" y="63"/>
                  </a:cubicBezTo>
                  <a:close/>
                  <a:moveTo>
                    <a:pt x="16" y="70"/>
                  </a:moveTo>
                  <a:cubicBezTo>
                    <a:pt x="15" y="69"/>
                    <a:pt x="14" y="69"/>
                    <a:pt x="13" y="68"/>
                  </a:cubicBezTo>
                  <a:cubicBezTo>
                    <a:pt x="20" y="63"/>
                    <a:pt x="28" y="59"/>
                    <a:pt x="35" y="56"/>
                  </a:cubicBezTo>
                  <a:cubicBezTo>
                    <a:pt x="44" y="52"/>
                    <a:pt x="53" y="47"/>
                    <a:pt x="62" y="43"/>
                  </a:cubicBezTo>
                  <a:cubicBezTo>
                    <a:pt x="71" y="39"/>
                    <a:pt x="79" y="35"/>
                    <a:pt x="88" y="31"/>
                  </a:cubicBezTo>
                  <a:cubicBezTo>
                    <a:pt x="93" y="29"/>
                    <a:pt x="97" y="27"/>
                    <a:pt x="101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5" y="25"/>
                    <a:pt x="95" y="28"/>
                    <a:pt x="88" y="31"/>
                  </a:cubicBezTo>
                  <a:cubicBezTo>
                    <a:pt x="79" y="36"/>
                    <a:pt x="70" y="40"/>
                    <a:pt x="61" y="44"/>
                  </a:cubicBezTo>
                  <a:cubicBezTo>
                    <a:pt x="45" y="52"/>
                    <a:pt x="30" y="60"/>
                    <a:pt x="16" y="70"/>
                  </a:cubicBezTo>
                  <a:close/>
                  <a:moveTo>
                    <a:pt x="13" y="64"/>
                  </a:moveTo>
                  <a:cubicBezTo>
                    <a:pt x="12" y="64"/>
                    <a:pt x="12" y="65"/>
                    <a:pt x="12" y="65"/>
                  </a:cubicBezTo>
                  <a:cubicBezTo>
                    <a:pt x="12" y="65"/>
                    <a:pt x="11" y="65"/>
                    <a:pt x="11" y="66"/>
                  </a:cubicBezTo>
                  <a:cubicBezTo>
                    <a:pt x="11" y="65"/>
                    <a:pt x="11" y="64"/>
                    <a:pt x="11" y="64"/>
                  </a:cubicBezTo>
                  <a:cubicBezTo>
                    <a:pt x="16" y="58"/>
                    <a:pt x="22" y="54"/>
                    <a:pt x="29" y="51"/>
                  </a:cubicBezTo>
                  <a:cubicBezTo>
                    <a:pt x="37" y="46"/>
                    <a:pt x="45" y="42"/>
                    <a:pt x="53" y="38"/>
                  </a:cubicBezTo>
                  <a:cubicBezTo>
                    <a:pt x="60" y="34"/>
                    <a:pt x="68" y="31"/>
                    <a:pt x="75" y="27"/>
                  </a:cubicBezTo>
                  <a:cubicBezTo>
                    <a:pt x="75" y="26"/>
                    <a:pt x="76" y="26"/>
                    <a:pt x="77" y="26"/>
                  </a:cubicBezTo>
                  <a:cubicBezTo>
                    <a:pt x="76" y="26"/>
                    <a:pt x="75" y="27"/>
                    <a:pt x="74" y="27"/>
                  </a:cubicBezTo>
                  <a:cubicBezTo>
                    <a:pt x="66" y="32"/>
                    <a:pt x="58" y="36"/>
                    <a:pt x="50" y="41"/>
                  </a:cubicBezTo>
                  <a:cubicBezTo>
                    <a:pt x="42" y="45"/>
                    <a:pt x="34" y="49"/>
                    <a:pt x="27" y="54"/>
                  </a:cubicBezTo>
                  <a:cubicBezTo>
                    <a:pt x="24" y="56"/>
                    <a:pt x="21" y="58"/>
                    <a:pt x="17" y="61"/>
                  </a:cubicBezTo>
                  <a:cubicBezTo>
                    <a:pt x="16" y="62"/>
                    <a:pt x="15" y="63"/>
                    <a:pt x="13" y="64"/>
                  </a:cubicBezTo>
                  <a:close/>
                  <a:moveTo>
                    <a:pt x="42" y="36"/>
                  </a:moveTo>
                  <a:cubicBezTo>
                    <a:pt x="33" y="41"/>
                    <a:pt x="24" y="47"/>
                    <a:pt x="15" y="53"/>
                  </a:cubicBezTo>
                  <a:cubicBezTo>
                    <a:pt x="14" y="53"/>
                    <a:pt x="12" y="52"/>
                    <a:pt x="10" y="52"/>
                  </a:cubicBezTo>
                  <a:cubicBezTo>
                    <a:pt x="21" y="47"/>
                    <a:pt x="31" y="42"/>
                    <a:pt x="42" y="36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8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22" y="50"/>
                    <a:pt x="27" y="47"/>
                    <a:pt x="31" y="44"/>
                  </a:cubicBezTo>
                  <a:cubicBezTo>
                    <a:pt x="36" y="42"/>
                    <a:pt x="40" y="40"/>
                    <a:pt x="45" y="37"/>
                  </a:cubicBezTo>
                  <a:cubicBezTo>
                    <a:pt x="36" y="42"/>
                    <a:pt x="27" y="47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73" y="22"/>
                    <a:pt x="79" y="19"/>
                    <a:pt x="84" y="16"/>
                  </a:cubicBezTo>
                  <a:cubicBezTo>
                    <a:pt x="86" y="15"/>
                    <a:pt x="87" y="14"/>
                    <a:pt x="88" y="13"/>
                  </a:cubicBezTo>
                  <a:cubicBezTo>
                    <a:pt x="88" y="13"/>
                    <a:pt x="94" y="11"/>
                    <a:pt x="90" y="13"/>
                  </a:cubicBezTo>
                  <a:cubicBezTo>
                    <a:pt x="87" y="15"/>
                    <a:pt x="83" y="17"/>
                    <a:pt x="80" y="19"/>
                  </a:cubicBezTo>
                  <a:cubicBezTo>
                    <a:pt x="75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8" y="24"/>
                    <a:pt x="61" y="28"/>
                    <a:pt x="55" y="32"/>
                  </a:cubicBezTo>
                  <a:cubicBezTo>
                    <a:pt x="50" y="34"/>
                    <a:pt x="44" y="37"/>
                    <a:pt x="39" y="39"/>
                  </a:cubicBezTo>
                  <a:cubicBezTo>
                    <a:pt x="31" y="44"/>
                    <a:pt x="24" y="48"/>
                    <a:pt x="17" y="53"/>
                  </a:cubicBezTo>
                  <a:cubicBezTo>
                    <a:pt x="25" y="47"/>
                    <a:pt x="33" y="42"/>
                    <a:pt x="42" y="37"/>
                  </a:cubicBezTo>
                  <a:cubicBezTo>
                    <a:pt x="51" y="31"/>
                    <a:pt x="60" y="27"/>
                    <a:pt x="69" y="22"/>
                  </a:cubicBezTo>
                  <a:cubicBezTo>
                    <a:pt x="76" y="17"/>
                    <a:pt x="84" y="14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1" y="9"/>
                    <a:pt x="92" y="10"/>
                    <a:pt x="92" y="11"/>
                  </a:cubicBezTo>
                  <a:cubicBezTo>
                    <a:pt x="86" y="12"/>
                    <a:pt x="80" y="18"/>
                    <a:pt x="75" y="21"/>
                  </a:cubicBezTo>
                  <a:close/>
                  <a:moveTo>
                    <a:pt x="76" y="17"/>
                  </a:moveTo>
                  <a:cubicBezTo>
                    <a:pt x="80" y="14"/>
                    <a:pt x="83" y="12"/>
                    <a:pt x="87" y="9"/>
                  </a:cubicBezTo>
                  <a:cubicBezTo>
                    <a:pt x="87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6" y="11"/>
                    <a:pt x="84" y="12"/>
                    <a:pt x="83" y="13"/>
                  </a:cubicBezTo>
                  <a:cubicBezTo>
                    <a:pt x="81" y="14"/>
                    <a:pt x="78" y="15"/>
                    <a:pt x="76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8" y="29"/>
                  </a:cubicBezTo>
                  <a:cubicBezTo>
                    <a:pt x="40" y="28"/>
                    <a:pt x="42" y="27"/>
                    <a:pt x="44" y="25"/>
                  </a:cubicBezTo>
                  <a:cubicBezTo>
                    <a:pt x="42" y="27"/>
                    <a:pt x="39" y="29"/>
                    <a:pt x="36" y="30"/>
                  </a:cubicBezTo>
                  <a:cubicBezTo>
                    <a:pt x="25" y="36"/>
                    <a:pt x="15" y="42"/>
                    <a:pt x="6" y="49"/>
                  </a:cubicBezTo>
                  <a:cubicBezTo>
                    <a:pt x="6" y="49"/>
                    <a:pt x="5" y="48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7"/>
                    <a:pt x="14" y="35"/>
                  </a:cubicBezTo>
                  <a:cubicBezTo>
                    <a:pt x="14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6" y="34"/>
                    <a:pt x="16" y="34"/>
                  </a:cubicBezTo>
                  <a:cubicBezTo>
                    <a:pt x="18" y="33"/>
                    <a:pt x="21" y="32"/>
                    <a:pt x="22" y="30"/>
                  </a:cubicBezTo>
                  <a:cubicBezTo>
                    <a:pt x="24" y="29"/>
                    <a:pt x="25" y="29"/>
                    <a:pt x="26" y="28"/>
                  </a:cubicBezTo>
                  <a:cubicBezTo>
                    <a:pt x="27" y="28"/>
                    <a:pt x="27" y="28"/>
                    <a:pt x="28" y="27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0" y="20"/>
                    <a:pt x="45" y="18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3" y="20"/>
                    <a:pt x="38" y="23"/>
                    <a:pt x="33" y="26"/>
                  </a:cubicBezTo>
                  <a:cubicBezTo>
                    <a:pt x="23" y="32"/>
                    <a:pt x="12" y="37"/>
                    <a:pt x="3" y="45"/>
                  </a:cubicBezTo>
                  <a:cubicBezTo>
                    <a:pt x="3" y="44"/>
                    <a:pt x="3" y="43"/>
                    <a:pt x="3" y="43"/>
                  </a:cubicBezTo>
                  <a:close/>
                  <a:moveTo>
                    <a:pt x="16" y="33"/>
                  </a:moveTo>
                  <a:cubicBezTo>
                    <a:pt x="16" y="33"/>
                    <a:pt x="16" y="33"/>
                    <a:pt x="16" y="33"/>
                  </a:cubicBezTo>
                  <a:cubicBezTo>
                    <a:pt x="17" y="32"/>
                    <a:pt x="18" y="31"/>
                    <a:pt x="19" y="31"/>
                  </a:cubicBezTo>
                  <a:cubicBezTo>
                    <a:pt x="20" y="30"/>
                    <a:pt x="21" y="30"/>
                    <a:pt x="22" y="29"/>
                  </a:cubicBezTo>
                  <a:cubicBezTo>
                    <a:pt x="22" y="28"/>
                    <a:pt x="23" y="28"/>
                    <a:pt x="23" y="28"/>
                  </a:cubicBezTo>
                  <a:cubicBezTo>
                    <a:pt x="21" y="30"/>
                    <a:pt x="18" y="31"/>
                    <a:pt x="16" y="33"/>
                  </a:cubicBezTo>
                  <a:close/>
                  <a:moveTo>
                    <a:pt x="51" y="13"/>
                  </a:moveTo>
                  <a:cubicBezTo>
                    <a:pt x="55" y="12"/>
                    <a:pt x="59" y="9"/>
                    <a:pt x="62" y="7"/>
                  </a:cubicBezTo>
                  <a:cubicBezTo>
                    <a:pt x="59" y="10"/>
                    <a:pt x="54" y="13"/>
                    <a:pt x="51" y="15"/>
                  </a:cubicBezTo>
                  <a:cubicBezTo>
                    <a:pt x="51" y="15"/>
                    <a:pt x="51" y="15"/>
                    <a:pt x="51" y="14"/>
                  </a:cubicBezTo>
                  <a:cubicBezTo>
                    <a:pt x="51" y="14"/>
                    <a:pt x="51" y="13"/>
                    <a:pt x="51" y="13"/>
                  </a:cubicBezTo>
                  <a:close/>
                  <a:moveTo>
                    <a:pt x="28" y="25"/>
                  </a:moveTo>
                  <a:cubicBezTo>
                    <a:pt x="28" y="24"/>
                    <a:pt x="28" y="24"/>
                    <a:pt x="28" y="23"/>
                  </a:cubicBezTo>
                  <a:cubicBezTo>
                    <a:pt x="31" y="21"/>
                    <a:pt x="35" y="19"/>
                    <a:pt x="39" y="17"/>
                  </a:cubicBezTo>
                  <a:cubicBezTo>
                    <a:pt x="35" y="20"/>
                    <a:pt x="32" y="22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9" y="29"/>
                    <a:pt x="9" y="28"/>
                  </a:cubicBezTo>
                  <a:cubicBezTo>
                    <a:pt x="12" y="27"/>
                    <a:pt x="14" y="25"/>
                    <a:pt x="17" y="23"/>
                  </a:cubicBezTo>
                  <a:cubicBezTo>
                    <a:pt x="21" y="20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7"/>
                  </a:moveTo>
                  <a:cubicBezTo>
                    <a:pt x="9" y="27"/>
                    <a:pt x="9" y="26"/>
                    <a:pt x="10" y="26"/>
                  </a:cubicBezTo>
                  <a:cubicBezTo>
                    <a:pt x="11" y="25"/>
                    <a:pt x="12" y="25"/>
                    <a:pt x="12" y="24"/>
                  </a:cubicBezTo>
                  <a:cubicBezTo>
                    <a:pt x="14" y="22"/>
                    <a:pt x="16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0" y="20"/>
                  </a:cubicBezTo>
                  <a:cubicBezTo>
                    <a:pt x="16" y="22"/>
                    <a:pt x="14" y="25"/>
                    <a:pt x="10" y="27"/>
                  </a:cubicBezTo>
                  <a:close/>
                  <a:moveTo>
                    <a:pt x="7" y="26"/>
                  </a:moveTo>
                  <a:cubicBezTo>
                    <a:pt x="11" y="24"/>
                    <a:pt x="13" y="21"/>
                    <a:pt x="17" y="19"/>
                  </a:cubicBezTo>
                  <a:cubicBezTo>
                    <a:pt x="14" y="21"/>
                    <a:pt x="10" y="24"/>
                    <a:pt x="8" y="27"/>
                  </a:cubicBezTo>
                  <a:cubicBezTo>
                    <a:pt x="8" y="27"/>
                    <a:pt x="7" y="26"/>
                    <a:pt x="7" y="26"/>
                  </a:cubicBezTo>
                  <a:close/>
                  <a:moveTo>
                    <a:pt x="13" y="35"/>
                  </a:moveTo>
                  <a:cubicBezTo>
                    <a:pt x="10" y="37"/>
                    <a:pt x="6" y="39"/>
                    <a:pt x="3" y="42"/>
                  </a:cubicBezTo>
                  <a:cubicBezTo>
                    <a:pt x="4" y="37"/>
                    <a:pt x="9" y="34"/>
                    <a:pt x="13" y="35"/>
                  </a:cubicBezTo>
                  <a:close/>
                  <a:moveTo>
                    <a:pt x="16" y="57"/>
                  </a:moveTo>
                  <a:cubicBezTo>
                    <a:pt x="14" y="58"/>
                    <a:pt x="13" y="60"/>
                    <a:pt x="11" y="62"/>
                  </a:cubicBezTo>
                  <a:cubicBezTo>
                    <a:pt x="11" y="61"/>
                    <a:pt x="12" y="61"/>
                    <a:pt x="12" y="60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6"/>
                    <a:pt x="33" y="64"/>
                    <a:pt x="39" y="61"/>
                  </a:cubicBezTo>
                  <a:cubicBezTo>
                    <a:pt x="47" y="57"/>
                    <a:pt x="54" y="53"/>
                    <a:pt x="62" y="49"/>
                  </a:cubicBezTo>
                  <a:cubicBezTo>
                    <a:pt x="70" y="45"/>
                    <a:pt x="78" y="42"/>
                    <a:pt x="86" y="38"/>
                  </a:cubicBezTo>
                  <a:cubicBezTo>
                    <a:pt x="94" y="35"/>
                    <a:pt x="102" y="31"/>
                    <a:pt x="110" y="28"/>
                  </a:cubicBezTo>
                  <a:cubicBezTo>
                    <a:pt x="111" y="27"/>
                    <a:pt x="112" y="26"/>
                    <a:pt x="110" y="28"/>
                  </a:cubicBezTo>
                  <a:cubicBezTo>
                    <a:pt x="108" y="29"/>
                    <a:pt x="106" y="30"/>
                    <a:pt x="104" y="31"/>
                  </a:cubicBezTo>
                  <a:cubicBezTo>
                    <a:pt x="101" y="33"/>
                    <a:pt x="97" y="35"/>
                    <a:pt x="94" y="36"/>
                  </a:cubicBezTo>
                  <a:cubicBezTo>
                    <a:pt x="86" y="40"/>
                    <a:pt x="79" y="43"/>
                    <a:pt x="72" y="47"/>
                  </a:cubicBezTo>
                  <a:cubicBezTo>
                    <a:pt x="65" y="51"/>
                    <a:pt x="57" y="55"/>
                    <a:pt x="50" y="59"/>
                  </a:cubicBezTo>
                  <a:cubicBezTo>
                    <a:pt x="42" y="63"/>
                    <a:pt x="34" y="66"/>
                    <a:pt x="27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4" y="30"/>
                  </a:moveTo>
                  <a:cubicBezTo>
                    <a:pt x="112" y="32"/>
                    <a:pt x="109" y="34"/>
                    <a:pt x="107" y="35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3" y="52"/>
                    <a:pt x="60" y="59"/>
                    <a:pt x="47" y="65"/>
                  </a:cubicBezTo>
                  <a:cubicBezTo>
                    <a:pt x="45" y="66"/>
                    <a:pt x="43" y="66"/>
                    <a:pt x="42" y="67"/>
                  </a:cubicBezTo>
                  <a:cubicBezTo>
                    <a:pt x="40" y="68"/>
                    <a:pt x="38" y="69"/>
                    <a:pt x="36" y="70"/>
                  </a:cubicBezTo>
                  <a:cubicBezTo>
                    <a:pt x="36" y="70"/>
                    <a:pt x="36" y="70"/>
                    <a:pt x="36" y="69"/>
                  </a:cubicBezTo>
                  <a:cubicBezTo>
                    <a:pt x="39" y="68"/>
                    <a:pt x="42" y="67"/>
                    <a:pt x="45" y="65"/>
                  </a:cubicBezTo>
                  <a:cubicBezTo>
                    <a:pt x="52" y="62"/>
                    <a:pt x="59" y="58"/>
                    <a:pt x="66" y="55"/>
                  </a:cubicBezTo>
                  <a:cubicBezTo>
                    <a:pt x="80" y="49"/>
                    <a:pt x="94" y="42"/>
                    <a:pt x="107" y="35"/>
                  </a:cubicBezTo>
                  <a:cubicBezTo>
                    <a:pt x="110" y="33"/>
                    <a:pt x="112" y="32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lose/>
                  <a:moveTo>
                    <a:pt x="126" y="35"/>
                  </a:moveTo>
                  <a:cubicBezTo>
                    <a:pt x="126" y="36"/>
                    <a:pt x="127" y="37"/>
                    <a:pt x="127" y="38"/>
                  </a:cubicBezTo>
                  <a:cubicBezTo>
                    <a:pt x="111" y="44"/>
                    <a:pt x="94" y="50"/>
                    <a:pt x="78" y="57"/>
                  </a:cubicBezTo>
                  <a:cubicBezTo>
                    <a:pt x="70" y="60"/>
                    <a:pt x="62" y="64"/>
                    <a:pt x="53" y="68"/>
                  </a:cubicBezTo>
                  <a:cubicBezTo>
                    <a:pt x="49" y="70"/>
                    <a:pt x="46" y="72"/>
                    <a:pt x="42" y="74"/>
                  </a:cubicBezTo>
                  <a:cubicBezTo>
                    <a:pt x="54" y="67"/>
                    <a:pt x="67" y="60"/>
                    <a:pt x="80" y="55"/>
                  </a:cubicBezTo>
                  <a:cubicBezTo>
                    <a:pt x="95" y="48"/>
                    <a:pt x="111" y="43"/>
                    <a:pt x="126" y="35"/>
                  </a:cubicBezTo>
                  <a:close/>
                  <a:moveTo>
                    <a:pt x="73" y="74"/>
                  </a:moveTo>
                  <a:cubicBezTo>
                    <a:pt x="73" y="73"/>
                    <a:pt x="72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4" y="64"/>
                    <a:pt x="105" y="61"/>
                    <a:pt x="115" y="57"/>
                  </a:cubicBezTo>
                  <a:cubicBezTo>
                    <a:pt x="117" y="56"/>
                    <a:pt x="120" y="54"/>
                    <a:pt x="123" y="53"/>
                  </a:cubicBezTo>
                  <a:cubicBezTo>
                    <a:pt x="120" y="54"/>
                    <a:pt x="118" y="56"/>
                    <a:pt x="116" y="57"/>
                  </a:cubicBezTo>
                  <a:cubicBezTo>
                    <a:pt x="111" y="58"/>
                    <a:pt x="107" y="60"/>
                    <a:pt x="103" y="62"/>
                  </a:cubicBezTo>
                  <a:cubicBezTo>
                    <a:pt x="97" y="64"/>
                    <a:pt x="92" y="66"/>
                    <a:pt x="87" y="69"/>
                  </a:cubicBezTo>
                  <a:cubicBezTo>
                    <a:pt x="82" y="71"/>
                    <a:pt x="78" y="72"/>
                    <a:pt x="73" y="74"/>
                  </a:cubicBezTo>
                  <a:close/>
                  <a:moveTo>
                    <a:pt x="52" y="75"/>
                  </a:moveTo>
                  <a:cubicBezTo>
                    <a:pt x="55" y="75"/>
                    <a:pt x="59" y="73"/>
                    <a:pt x="62" y="72"/>
                  </a:cubicBezTo>
                  <a:cubicBezTo>
                    <a:pt x="68" y="69"/>
                    <a:pt x="74" y="67"/>
                    <a:pt x="80" y="64"/>
                  </a:cubicBezTo>
                  <a:cubicBezTo>
                    <a:pt x="92" y="59"/>
                    <a:pt x="105" y="55"/>
                    <a:pt x="118" y="50"/>
                  </a:cubicBezTo>
                  <a:cubicBezTo>
                    <a:pt x="108" y="54"/>
                    <a:pt x="97" y="59"/>
                    <a:pt x="87" y="63"/>
                  </a:cubicBezTo>
                  <a:cubicBezTo>
                    <a:pt x="76" y="68"/>
                    <a:pt x="65" y="72"/>
                    <a:pt x="54" y="77"/>
                  </a:cubicBezTo>
                  <a:cubicBezTo>
                    <a:pt x="53" y="77"/>
                    <a:pt x="52" y="76"/>
                    <a:pt x="52" y="75"/>
                  </a:cubicBezTo>
                  <a:close/>
                  <a:moveTo>
                    <a:pt x="54" y="78"/>
                  </a:moveTo>
                  <a:cubicBezTo>
                    <a:pt x="59" y="76"/>
                    <a:pt x="64" y="74"/>
                    <a:pt x="69" y="72"/>
                  </a:cubicBezTo>
                  <a:cubicBezTo>
                    <a:pt x="69" y="72"/>
                    <a:pt x="69" y="72"/>
                    <a:pt x="69" y="73"/>
                  </a:cubicBezTo>
                  <a:cubicBezTo>
                    <a:pt x="64" y="74"/>
                    <a:pt x="59" y="76"/>
                    <a:pt x="54" y="78"/>
                  </a:cubicBezTo>
                  <a:close/>
                  <a:moveTo>
                    <a:pt x="108" y="58"/>
                  </a:moveTo>
                  <a:cubicBezTo>
                    <a:pt x="102" y="60"/>
                    <a:pt x="96" y="63"/>
                    <a:pt x="90" y="65"/>
                  </a:cubicBezTo>
                  <a:cubicBezTo>
                    <a:pt x="84" y="67"/>
                    <a:pt x="77" y="69"/>
                    <a:pt x="71" y="7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77" y="69"/>
                    <a:pt x="82" y="66"/>
                    <a:pt x="88" y="64"/>
                  </a:cubicBezTo>
                  <a:cubicBezTo>
                    <a:pt x="93" y="61"/>
                    <a:pt x="99" y="59"/>
                    <a:pt x="105" y="57"/>
                  </a:cubicBezTo>
                  <a:cubicBezTo>
                    <a:pt x="110" y="55"/>
                    <a:pt x="116" y="53"/>
                    <a:pt x="120" y="50"/>
                  </a:cubicBezTo>
                  <a:cubicBezTo>
                    <a:pt x="120" y="50"/>
                    <a:pt x="120" y="49"/>
                    <a:pt x="120" y="49"/>
                  </a:cubicBezTo>
                  <a:cubicBezTo>
                    <a:pt x="120" y="49"/>
                    <a:pt x="120" y="50"/>
                    <a:pt x="120" y="50"/>
                  </a:cubicBezTo>
                  <a:cubicBezTo>
                    <a:pt x="122" y="50"/>
                    <a:pt x="123" y="51"/>
                    <a:pt x="123" y="52"/>
                  </a:cubicBezTo>
                  <a:cubicBezTo>
                    <a:pt x="118" y="54"/>
                    <a:pt x="113" y="57"/>
                    <a:pt x="108" y="58"/>
                  </a:cubicBezTo>
                  <a:close/>
                  <a:moveTo>
                    <a:pt x="120" y="47"/>
                  </a:moveTo>
                  <a:cubicBezTo>
                    <a:pt x="120" y="48"/>
                    <a:pt x="119" y="49"/>
                    <a:pt x="120" y="49"/>
                  </a:cubicBezTo>
                  <a:cubicBezTo>
                    <a:pt x="120" y="49"/>
                    <a:pt x="120" y="49"/>
                    <a:pt x="119" y="49"/>
                  </a:cubicBezTo>
                  <a:cubicBezTo>
                    <a:pt x="107" y="54"/>
                    <a:pt x="94" y="58"/>
                    <a:pt x="81" y="63"/>
                  </a:cubicBezTo>
                  <a:cubicBezTo>
                    <a:pt x="76" y="65"/>
                    <a:pt x="70" y="67"/>
                    <a:pt x="65" y="69"/>
                  </a:cubicBezTo>
                  <a:cubicBezTo>
                    <a:pt x="62" y="71"/>
                    <a:pt x="59" y="72"/>
                    <a:pt x="56" y="73"/>
                  </a:cubicBezTo>
                  <a:cubicBezTo>
                    <a:pt x="56" y="73"/>
                    <a:pt x="51" y="75"/>
                    <a:pt x="53" y="74"/>
                  </a:cubicBezTo>
                  <a:cubicBezTo>
                    <a:pt x="54" y="73"/>
                    <a:pt x="56" y="72"/>
                    <a:pt x="58" y="72"/>
                  </a:cubicBezTo>
                  <a:cubicBezTo>
                    <a:pt x="71" y="66"/>
                    <a:pt x="84" y="62"/>
                    <a:pt x="96" y="57"/>
                  </a:cubicBezTo>
                  <a:cubicBezTo>
                    <a:pt x="104" y="53"/>
                    <a:pt x="113" y="51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lose/>
                  <a:moveTo>
                    <a:pt x="126" y="42"/>
                  </a:moveTo>
                  <a:cubicBezTo>
                    <a:pt x="119" y="44"/>
                    <a:pt x="113" y="48"/>
                    <a:pt x="106" y="50"/>
                  </a:cubicBezTo>
                  <a:cubicBezTo>
                    <a:pt x="100" y="52"/>
                    <a:pt x="94" y="54"/>
                    <a:pt x="87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7" y="60"/>
                    <a:pt x="85" y="57"/>
                    <a:pt x="92" y="54"/>
                  </a:cubicBezTo>
                  <a:cubicBezTo>
                    <a:pt x="99" y="51"/>
                    <a:pt x="105" y="49"/>
                    <a:pt x="111" y="46"/>
                  </a:cubicBezTo>
                  <a:cubicBezTo>
                    <a:pt x="116" y="44"/>
                    <a:pt x="123" y="43"/>
                    <a:pt x="127" y="39"/>
                  </a:cubicBezTo>
                  <a:cubicBezTo>
                    <a:pt x="127" y="40"/>
                    <a:pt x="126" y="41"/>
                    <a:pt x="126" y="42"/>
                  </a:cubicBezTo>
                  <a:close/>
                  <a:moveTo>
                    <a:pt x="25" y="88"/>
                  </a:moveTo>
                  <a:cubicBezTo>
                    <a:pt x="26" y="88"/>
                    <a:pt x="26" y="88"/>
                    <a:pt x="26" y="88"/>
                  </a:cubicBezTo>
                  <a:cubicBezTo>
                    <a:pt x="26" y="88"/>
                    <a:pt x="25" y="88"/>
                    <a:pt x="25" y="89"/>
                  </a:cubicBez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30" y="86"/>
                  </a:moveTo>
                  <a:cubicBezTo>
                    <a:pt x="29" y="87"/>
                    <a:pt x="28" y="87"/>
                    <a:pt x="26" y="87"/>
                  </a:cubicBezTo>
                  <a:cubicBezTo>
                    <a:pt x="27" y="87"/>
                    <a:pt x="28" y="86"/>
                    <a:pt x="29" y="85"/>
                  </a:cubicBezTo>
                  <a:cubicBezTo>
                    <a:pt x="32" y="84"/>
                    <a:pt x="35" y="83"/>
                    <a:pt x="38" y="82"/>
                  </a:cubicBezTo>
                  <a:cubicBezTo>
                    <a:pt x="36" y="83"/>
                    <a:pt x="33" y="85"/>
                    <a:pt x="30" y="86"/>
                  </a:cubicBezTo>
                  <a:close/>
                  <a:moveTo>
                    <a:pt x="76" y="56"/>
                  </a:moveTo>
                  <a:cubicBezTo>
                    <a:pt x="61" y="62"/>
                    <a:pt x="47" y="69"/>
                    <a:pt x="34" y="77"/>
                  </a:cubicBezTo>
                  <a:cubicBezTo>
                    <a:pt x="34" y="76"/>
                    <a:pt x="35" y="75"/>
                    <a:pt x="35" y="74"/>
                  </a:cubicBezTo>
                  <a:cubicBezTo>
                    <a:pt x="51" y="66"/>
                    <a:pt x="67" y="59"/>
                    <a:pt x="83" y="52"/>
                  </a:cubicBezTo>
                  <a:cubicBezTo>
                    <a:pt x="91" y="49"/>
                    <a:pt x="99" y="46"/>
                    <a:pt x="108" y="43"/>
                  </a:cubicBezTo>
                  <a:cubicBezTo>
                    <a:pt x="111" y="41"/>
                    <a:pt x="115" y="39"/>
                    <a:pt x="119" y="38"/>
                  </a:cubicBezTo>
                  <a:cubicBezTo>
                    <a:pt x="119" y="38"/>
                    <a:pt x="119" y="38"/>
                    <a:pt x="120" y="38"/>
                  </a:cubicBezTo>
                  <a:cubicBezTo>
                    <a:pt x="106" y="45"/>
                    <a:pt x="90" y="49"/>
                    <a:pt x="76" y="56"/>
                  </a:cubicBezTo>
                  <a:close/>
                  <a:moveTo>
                    <a:pt x="36" y="73"/>
                  </a:moveTo>
                  <a:cubicBezTo>
                    <a:pt x="36" y="73"/>
                    <a:pt x="36" y="73"/>
                    <a:pt x="35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42" y="69"/>
                    <a:pt x="47" y="66"/>
                    <a:pt x="53" y="63"/>
                  </a:cubicBezTo>
                  <a:cubicBezTo>
                    <a:pt x="57" y="61"/>
                    <a:pt x="61" y="59"/>
                    <a:pt x="65" y="57"/>
                  </a:cubicBezTo>
                  <a:cubicBezTo>
                    <a:pt x="79" y="51"/>
                    <a:pt x="93" y="45"/>
                    <a:pt x="107" y="39"/>
                  </a:cubicBezTo>
                  <a:cubicBezTo>
                    <a:pt x="110" y="37"/>
                    <a:pt x="113" y="35"/>
                    <a:pt x="117" y="34"/>
                  </a:cubicBezTo>
                  <a:cubicBezTo>
                    <a:pt x="117" y="34"/>
                    <a:pt x="117" y="33"/>
                    <a:pt x="117" y="33"/>
                  </a:cubicBezTo>
                  <a:cubicBezTo>
                    <a:pt x="111" y="37"/>
                    <a:pt x="105" y="40"/>
                    <a:pt x="99" y="43"/>
                  </a:cubicBezTo>
                  <a:cubicBezTo>
                    <a:pt x="85" y="49"/>
                    <a:pt x="72" y="55"/>
                    <a:pt x="59" y="61"/>
                  </a:cubicBezTo>
                  <a:cubicBezTo>
                    <a:pt x="51" y="65"/>
                    <a:pt x="44" y="69"/>
                    <a:pt x="36" y="73"/>
                  </a:cubicBezTo>
                  <a:close/>
                  <a:moveTo>
                    <a:pt x="112" y="28"/>
                  </a:moveTo>
                  <a:cubicBezTo>
                    <a:pt x="112" y="29"/>
                    <a:pt x="112" y="29"/>
                    <a:pt x="112" y="30"/>
                  </a:cubicBezTo>
                  <a:cubicBezTo>
                    <a:pt x="112" y="30"/>
                    <a:pt x="112" y="30"/>
                    <a:pt x="113" y="30"/>
                  </a:cubicBezTo>
                  <a:cubicBezTo>
                    <a:pt x="108" y="33"/>
                    <a:pt x="104" y="36"/>
                    <a:pt x="99" y="38"/>
                  </a:cubicBezTo>
                  <a:cubicBezTo>
                    <a:pt x="91" y="42"/>
                    <a:pt x="84" y="46"/>
                    <a:pt x="76" y="50"/>
                  </a:cubicBezTo>
                  <a:cubicBezTo>
                    <a:pt x="68" y="53"/>
                    <a:pt x="60" y="57"/>
                    <a:pt x="52" y="61"/>
                  </a:cubicBezTo>
                  <a:cubicBezTo>
                    <a:pt x="47" y="63"/>
                    <a:pt x="41" y="66"/>
                    <a:pt x="35" y="69"/>
                  </a:cubicBezTo>
                  <a:cubicBezTo>
                    <a:pt x="35" y="69"/>
                    <a:pt x="34" y="69"/>
                    <a:pt x="34" y="69"/>
                  </a:cubicBezTo>
                  <a:cubicBezTo>
                    <a:pt x="33" y="70"/>
                    <a:pt x="31" y="70"/>
                    <a:pt x="30" y="71"/>
                  </a:cubicBezTo>
                  <a:cubicBezTo>
                    <a:pt x="32" y="69"/>
                    <a:pt x="35" y="67"/>
                    <a:pt x="37" y="66"/>
                  </a:cubicBezTo>
                  <a:cubicBezTo>
                    <a:pt x="41" y="64"/>
                    <a:pt x="45" y="62"/>
                    <a:pt x="48" y="60"/>
                  </a:cubicBezTo>
                  <a:cubicBezTo>
                    <a:pt x="56" y="56"/>
                    <a:pt x="63" y="53"/>
                    <a:pt x="71" y="49"/>
                  </a:cubicBezTo>
                  <a:cubicBezTo>
                    <a:pt x="78" y="45"/>
                    <a:pt x="85" y="41"/>
                    <a:pt x="93" y="38"/>
                  </a:cubicBezTo>
                  <a:cubicBezTo>
                    <a:pt x="99" y="35"/>
                    <a:pt x="107" y="31"/>
                    <a:pt x="113" y="27"/>
                  </a:cubicBezTo>
                  <a:cubicBezTo>
                    <a:pt x="113" y="27"/>
                    <a:pt x="112" y="28"/>
                    <a:pt x="112" y="28"/>
                  </a:cubicBezTo>
                  <a:close/>
                  <a:moveTo>
                    <a:pt x="40" y="80"/>
                  </a:moveTo>
                  <a:cubicBezTo>
                    <a:pt x="37" y="81"/>
                    <a:pt x="33" y="82"/>
                    <a:pt x="30" y="84"/>
                  </a:cubicBezTo>
                  <a:cubicBezTo>
                    <a:pt x="30" y="83"/>
                    <a:pt x="30" y="83"/>
                    <a:pt x="31" y="82"/>
                  </a:cubicBezTo>
                  <a:cubicBezTo>
                    <a:pt x="33" y="82"/>
                    <a:pt x="35" y="81"/>
                    <a:pt x="37" y="80"/>
                  </a:cubicBezTo>
                  <a:cubicBezTo>
                    <a:pt x="38" y="79"/>
                    <a:pt x="40" y="78"/>
                    <a:pt x="41" y="77"/>
                  </a:cubicBezTo>
                  <a:cubicBezTo>
                    <a:pt x="42" y="77"/>
                    <a:pt x="44" y="76"/>
                    <a:pt x="45" y="75"/>
                  </a:cubicBezTo>
                  <a:cubicBezTo>
                    <a:pt x="44" y="77"/>
                    <a:pt x="42" y="79"/>
                    <a:pt x="40" y="80"/>
                  </a:cubicBezTo>
                  <a:close/>
                  <a:moveTo>
                    <a:pt x="46" y="74"/>
                  </a:moveTo>
                  <a:cubicBezTo>
                    <a:pt x="46" y="74"/>
                    <a:pt x="46" y="74"/>
                    <a:pt x="46" y="74"/>
                  </a:cubicBezTo>
                  <a:cubicBezTo>
                    <a:pt x="41" y="76"/>
                    <a:pt x="37" y="80"/>
                    <a:pt x="31" y="81"/>
                  </a:cubicBezTo>
                  <a:cubicBezTo>
                    <a:pt x="32" y="81"/>
                    <a:pt x="32" y="80"/>
                    <a:pt x="33" y="79"/>
                  </a:cubicBezTo>
                  <a:cubicBezTo>
                    <a:pt x="38" y="77"/>
                    <a:pt x="43" y="74"/>
                    <a:pt x="49" y="71"/>
                  </a:cubicBezTo>
                  <a:cubicBezTo>
                    <a:pt x="55" y="68"/>
                    <a:pt x="62" y="65"/>
                    <a:pt x="69" y="62"/>
                  </a:cubicBezTo>
                  <a:cubicBezTo>
                    <a:pt x="83" y="55"/>
                    <a:pt x="97" y="50"/>
                    <a:pt x="112" y="44"/>
                  </a:cubicBezTo>
                  <a:cubicBezTo>
                    <a:pt x="115" y="43"/>
                    <a:pt x="118" y="42"/>
                    <a:pt x="121" y="41"/>
                  </a:cubicBezTo>
                  <a:cubicBezTo>
                    <a:pt x="122" y="40"/>
                    <a:pt x="124" y="40"/>
                    <a:pt x="126" y="39"/>
                  </a:cubicBezTo>
                  <a:cubicBezTo>
                    <a:pt x="128" y="38"/>
                    <a:pt x="121" y="41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5"/>
                    <a:pt x="73" y="61"/>
                    <a:pt x="60" y="68"/>
                  </a:cubicBezTo>
                  <a:cubicBezTo>
                    <a:pt x="60" y="68"/>
                    <a:pt x="59" y="68"/>
                    <a:pt x="59" y="68"/>
                  </a:cubicBezTo>
                  <a:cubicBezTo>
                    <a:pt x="56" y="69"/>
                    <a:pt x="53" y="71"/>
                    <a:pt x="50" y="72"/>
                  </a:cubicBezTo>
                  <a:cubicBezTo>
                    <a:pt x="50" y="72"/>
                    <a:pt x="50" y="72"/>
                    <a:pt x="49" y="72"/>
                  </a:cubicBezTo>
                  <a:cubicBezTo>
                    <a:pt x="49" y="72"/>
                    <a:pt x="48" y="72"/>
                    <a:pt x="48" y="73"/>
                  </a:cubicBezTo>
                  <a:cubicBezTo>
                    <a:pt x="47" y="73"/>
                    <a:pt x="47" y="74"/>
                    <a:pt x="46" y="74"/>
                  </a:cubicBezTo>
                  <a:close/>
                  <a:moveTo>
                    <a:pt x="51" y="73"/>
                  </a:moveTo>
                  <a:cubicBezTo>
                    <a:pt x="53" y="72"/>
                    <a:pt x="56" y="71"/>
                    <a:pt x="58" y="69"/>
                  </a:cubicBezTo>
                  <a:cubicBezTo>
                    <a:pt x="58" y="69"/>
                    <a:pt x="59" y="69"/>
                    <a:pt x="59" y="69"/>
                  </a:cubicBezTo>
                  <a:cubicBezTo>
                    <a:pt x="66" y="66"/>
                    <a:pt x="72" y="64"/>
                    <a:pt x="79" y="61"/>
                  </a:cubicBezTo>
                  <a:cubicBezTo>
                    <a:pt x="86" y="59"/>
                    <a:pt x="93" y="55"/>
                    <a:pt x="100" y="53"/>
                  </a:cubicBezTo>
                  <a:cubicBezTo>
                    <a:pt x="107" y="50"/>
                    <a:pt x="113" y="48"/>
                    <a:pt x="120" y="45"/>
                  </a:cubicBezTo>
                  <a:cubicBezTo>
                    <a:pt x="120" y="45"/>
                    <a:pt x="125" y="43"/>
                    <a:pt x="125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5" y="44"/>
                    <a:pt x="124" y="44"/>
                    <a:pt x="124" y="44"/>
                  </a:cubicBezTo>
                  <a:cubicBezTo>
                    <a:pt x="123" y="45"/>
                    <a:pt x="121" y="46"/>
                    <a:pt x="120" y="46"/>
                  </a:cubicBezTo>
                  <a:cubicBezTo>
                    <a:pt x="117" y="48"/>
                    <a:pt x="114" y="49"/>
                    <a:pt x="110" y="51"/>
                  </a:cubicBezTo>
                  <a:cubicBezTo>
                    <a:pt x="103" y="53"/>
                    <a:pt x="96" y="56"/>
                    <a:pt x="89" y="59"/>
                  </a:cubicBezTo>
                  <a:cubicBezTo>
                    <a:pt x="76" y="64"/>
                    <a:pt x="63" y="68"/>
                    <a:pt x="51" y="74"/>
                  </a:cubicBezTo>
                  <a:cubicBezTo>
                    <a:pt x="51" y="74"/>
                    <a:pt x="51" y="73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5" y="78"/>
                  </a:moveTo>
                  <a:cubicBezTo>
                    <a:pt x="59" y="77"/>
                    <a:pt x="63" y="75"/>
                    <a:pt x="67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5" y="78"/>
                    <a:pt x="59" y="80"/>
                    <a:pt x="55" y="78"/>
                  </a:cubicBezTo>
                  <a:close/>
                  <a:moveTo>
                    <a:pt x="74" y="75"/>
                  </a:moveTo>
                  <a:cubicBezTo>
                    <a:pt x="83" y="72"/>
                    <a:pt x="91" y="69"/>
                    <a:pt x="100" y="66"/>
                  </a:cubicBezTo>
                  <a:cubicBezTo>
                    <a:pt x="104" y="65"/>
                    <a:pt x="108" y="63"/>
                    <a:pt x="113" y="62"/>
                  </a:cubicBezTo>
                  <a:cubicBezTo>
                    <a:pt x="115" y="61"/>
                    <a:pt x="117" y="60"/>
                    <a:pt x="120" y="59"/>
                  </a:cubicBezTo>
                  <a:cubicBezTo>
                    <a:pt x="120" y="59"/>
                    <a:pt x="125" y="57"/>
                    <a:pt x="122" y="59"/>
                  </a:cubicBezTo>
                  <a:cubicBezTo>
                    <a:pt x="112" y="64"/>
                    <a:pt x="102" y="67"/>
                    <a:pt x="92" y="71"/>
                  </a:cubicBezTo>
                  <a:cubicBezTo>
                    <a:pt x="92" y="71"/>
                    <a:pt x="92" y="71"/>
                    <a:pt x="91" y="72"/>
                  </a:cubicBezTo>
                  <a:cubicBezTo>
                    <a:pt x="87" y="74"/>
                    <a:pt x="82" y="76"/>
                    <a:pt x="78" y="78"/>
                  </a:cubicBezTo>
                  <a:cubicBezTo>
                    <a:pt x="76" y="77"/>
                    <a:pt x="75" y="76"/>
                    <a:pt x="74" y="75"/>
                  </a:cubicBezTo>
                  <a:close/>
                  <a:moveTo>
                    <a:pt x="110" y="69"/>
                  </a:moveTo>
                  <a:cubicBezTo>
                    <a:pt x="110" y="69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4"/>
                  </a:cubicBezTo>
                  <a:cubicBezTo>
                    <a:pt x="119" y="64"/>
                    <a:pt x="120" y="63"/>
                    <a:pt x="121" y="63"/>
                  </a:cubicBezTo>
                  <a:cubicBezTo>
                    <a:pt x="124" y="61"/>
                    <a:pt x="121" y="64"/>
                    <a:pt x="120" y="64"/>
                  </a:cubicBezTo>
                  <a:cubicBezTo>
                    <a:pt x="117" y="66"/>
                    <a:pt x="113" y="66"/>
                    <a:pt x="110" y="69"/>
                  </a:cubicBezTo>
                  <a:close/>
                  <a:moveTo>
                    <a:pt x="123" y="61"/>
                  </a:moveTo>
                  <a:cubicBezTo>
                    <a:pt x="121" y="62"/>
                    <a:pt x="119" y="63"/>
                    <a:pt x="117" y="64"/>
                  </a:cubicBezTo>
                  <a:cubicBezTo>
                    <a:pt x="114" y="65"/>
                    <a:pt x="111" y="66"/>
                    <a:pt x="109" y="67"/>
                  </a:cubicBezTo>
                  <a:cubicBezTo>
                    <a:pt x="109" y="67"/>
                    <a:pt x="109" y="68"/>
                    <a:pt x="109" y="68"/>
                  </a:cubicBezTo>
                  <a:cubicBezTo>
                    <a:pt x="108" y="68"/>
                    <a:pt x="108" y="67"/>
                    <a:pt x="108" y="67"/>
                  </a:cubicBezTo>
                  <a:cubicBezTo>
                    <a:pt x="108" y="67"/>
                    <a:pt x="107" y="67"/>
                    <a:pt x="107" y="67"/>
                  </a:cubicBezTo>
                  <a:cubicBezTo>
                    <a:pt x="106" y="67"/>
                    <a:pt x="106" y="67"/>
                    <a:pt x="105" y="67"/>
                  </a:cubicBezTo>
                  <a:cubicBezTo>
                    <a:pt x="105" y="67"/>
                    <a:pt x="105" y="67"/>
                    <a:pt x="104" y="68"/>
                  </a:cubicBezTo>
                  <a:cubicBezTo>
                    <a:pt x="106" y="67"/>
                    <a:pt x="107" y="66"/>
                    <a:pt x="109" y="66"/>
                  </a:cubicBezTo>
                  <a:cubicBezTo>
                    <a:pt x="112" y="64"/>
                    <a:pt x="116" y="63"/>
                    <a:pt x="119" y="61"/>
                  </a:cubicBezTo>
                  <a:cubicBezTo>
                    <a:pt x="121" y="60"/>
                    <a:pt x="123" y="59"/>
                    <a:pt x="124" y="58"/>
                  </a:cubicBezTo>
                  <a:cubicBezTo>
                    <a:pt x="124" y="59"/>
                    <a:pt x="124" y="61"/>
                    <a:pt x="123" y="62"/>
                  </a:cubicBezTo>
                  <a:cubicBezTo>
                    <a:pt x="123" y="62"/>
                    <a:pt x="123" y="61"/>
                    <a:pt x="123" y="61"/>
                  </a:cubicBezTo>
                  <a:close/>
                  <a:moveTo>
                    <a:pt x="97" y="73"/>
                  </a:moveTo>
                  <a:cubicBezTo>
                    <a:pt x="96" y="73"/>
                    <a:pt x="95" y="73"/>
                    <a:pt x="95" y="72"/>
                  </a:cubicBezTo>
                  <a:cubicBezTo>
                    <a:pt x="95" y="72"/>
                    <a:pt x="96" y="71"/>
                    <a:pt x="97" y="71"/>
                  </a:cubicBezTo>
                  <a:cubicBezTo>
                    <a:pt x="99" y="70"/>
                    <a:pt x="101" y="69"/>
                    <a:pt x="103" y="69"/>
                  </a:cubicBezTo>
                  <a:cubicBezTo>
                    <a:pt x="104" y="68"/>
                    <a:pt x="105" y="69"/>
                    <a:pt x="103" y="70"/>
                  </a:cubicBezTo>
                  <a:cubicBezTo>
                    <a:pt x="101" y="71"/>
                    <a:pt x="99" y="71"/>
                    <a:pt x="97" y="73"/>
                  </a:cubicBezTo>
                  <a:cubicBezTo>
                    <a:pt x="97" y="73"/>
                    <a:pt x="97" y="73"/>
                    <a:pt x="97" y="73"/>
                  </a:cubicBezTo>
                  <a:close/>
                  <a:moveTo>
                    <a:pt x="100" y="72"/>
                  </a:moveTo>
                  <a:cubicBezTo>
                    <a:pt x="102" y="71"/>
                    <a:pt x="104" y="70"/>
                    <a:pt x="105" y="69"/>
                  </a:cubicBezTo>
                  <a:cubicBezTo>
                    <a:pt x="105" y="70"/>
                    <a:pt x="105" y="70"/>
                    <a:pt x="105" y="71"/>
                  </a:cubicBezTo>
                  <a:cubicBezTo>
                    <a:pt x="104" y="71"/>
                    <a:pt x="103" y="72"/>
                    <a:pt x="101" y="72"/>
                  </a:cubicBezTo>
                  <a:cubicBezTo>
                    <a:pt x="100" y="73"/>
                    <a:pt x="97" y="73"/>
                    <a:pt x="100" y="72"/>
                  </a:cubicBezTo>
                  <a:close/>
                  <a:moveTo>
                    <a:pt x="82" y="79"/>
                  </a:moveTo>
                  <a:cubicBezTo>
                    <a:pt x="81" y="80"/>
                    <a:pt x="80" y="79"/>
                    <a:pt x="79" y="79"/>
                  </a:cubicBezTo>
                  <a:cubicBezTo>
                    <a:pt x="82" y="77"/>
                    <a:pt x="86" y="76"/>
                    <a:pt x="90" y="74"/>
                  </a:cubicBezTo>
                  <a:cubicBezTo>
                    <a:pt x="88" y="77"/>
                    <a:pt x="85" y="79"/>
                    <a:pt x="82" y="79"/>
                  </a:cubicBezTo>
                  <a:close/>
                  <a:moveTo>
                    <a:pt x="98" y="74"/>
                  </a:moveTo>
                  <a:cubicBezTo>
                    <a:pt x="100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8" y="74"/>
                  </a:cubicBezTo>
                  <a:close/>
                  <a:moveTo>
                    <a:pt x="113" y="69"/>
                  </a:moveTo>
                  <a:cubicBezTo>
                    <a:pt x="114" y="69"/>
                    <a:pt x="116" y="69"/>
                    <a:pt x="117" y="68"/>
                  </a:cubicBezTo>
                  <a:cubicBezTo>
                    <a:pt x="116" y="69"/>
                    <a:pt x="114" y="69"/>
                    <a:pt x="113" y="69"/>
                  </a:cubicBezTo>
                  <a:close/>
                  <a:moveTo>
                    <a:pt x="119" y="67"/>
                  </a:moveTo>
                  <a:cubicBezTo>
                    <a:pt x="119" y="67"/>
                    <a:pt x="119" y="67"/>
                    <a:pt x="119" y="67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4" y="66"/>
                    <a:pt x="119" y="67"/>
                    <a:pt x="122" y="64"/>
                  </a:cubicBezTo>
                  <a:cubicBezTo>
                    <a:pt x="121" y="65"/>
                    <a:pt x="120" y="66"/>
                    <a:pt x="119" y="67"/>
                  </a:cubicBezTo>
                  <a:close/>
                  <a:moveTo>
                    <a:pt x="124" y="57"/>
                  </a:moveTo>
                  <a:cubicBezTo>
                    <a:pt x="115" y="60"/>
                    <a:pt x="106" y="64"/>
                    <a:pt x="96" y="67"/>
                  </a:cubicBezTo>
                  <a:cubicBezTo>
                    <a:pt x="93" y="68"/>
                    <a:pt x="89" y="69"/>
                    <a:pt x="86" y="70"/>
                  </a:cubicBezTo>
                  <a:cubicBezTo>
                    <a:pt x="92" y="68"/>
                    <a:pt x="97" y="65"/>
                    <a:pt x="103" y="62"/>
                  </a:cubicBezTo>
                  <a:cubicBezTo>
                    <a:pt x="110" y="59"/>
                    <a:pt x="118" y="58"/>
                    <a:pt x="124" y="53"/>
                  </a:cubicBezTo>
                  <a:cubicBezTo>
                    <a:pt x="124" y="54"/>
                    <a:pt x="124" y="56"/>
                    <a:pt x="124" y="57"/>
                  </a:cubicBezTo>
                  <a:close/>
                  <a:moveTo>
                    <a:pt x="126" y="34"/>
                  </a:moveTo>
                  <a:cubicBezTo>
                    <a:pt x="110" y="42"/>
                    <a:pt x="94" y="47"/>
                    <a:pt x="78" y="54"/>
                  </a:cubicBezTo>
                  <a:cubicBezTo>
                    <a:pt x="73" y="56"/>
                    <a:pt x="67" y="58"/>
                    <a:pt x="62" y="61"/>
                  </a:cubicBezTo>
                  <a:cubicBezTo>
                    <a:pt x="68" y="58"/>
                    <a:pt x="74" y="55"/>
                    <a:pt x="80" y="52"/>
                  </a:cubicBezTo>
                  <a:cubicBezTo>
                    <a:pt x="95" y="46"/>
                    <a:pt x="109" y="40"/>
                    <a:pt x="122" y="31"/>
                  </a:cubicBezTo>
                  <a:cubicBezTo>
                    <a:pt x="123" y="32"/>
                    <a:pt x="125" y="33"/>
                    <a:pt x="126" y="34"/>
                  </a:cubicBezTo>
                  <a:close/>
                  <a:moveTo>
                    <a:pt x="121" y="30"/>
                  </a:moveTo>
                  <a:cubicBezTo>
                    <a:pt x="114" y="33"/>
                    <a:pt x="108" y="37"/>
                    <a:pt x="101" y="40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6" y="52"/>
                    <a:pt x="74" y="53"/>
                    <a:pt x="73" y="53"/>
                  </a:cubicBezTo>
                  <a:cubicBezTo>
                    <a:pt x="74" y="53"/>
                    <a:pt x="75" y="52"/>
                    <a:pt x="76" y="52"/>
                  </a:cubicBezTo>
                  <a:cubicBezTo>
                    <a:pt x="83" y="49"/>
                    <a:pt x="90" y="46"/>
                    <a:pt x="97" y="42"/>
                  </a:cubicBezTo>
                  <a:cubicBezTo>
                    <a:pt x="104" y="39"/>
                    <a:pt x="110" y="34"/>
                    <a:pt x="116" y="30"/>
                  </a:cubicBezTo>
                  <a:cubicBezTo>
                    <a:pt x="118" y="30"/>
                    <a:pt x="120" y="30"/>
                    <a:pt x="121" y="30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8"/>
                    <a:pt x="97" y="33"/>
                    <a:pt x="89" y="36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1"/>
                    <a:pt x="47" y="56"/>
                    <a:pt x="39" y="60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31" y="60"/>
                    <a:pt x="47" y="52"/>
                    <a:pt x="63" y="44"/>
                  </a:cubicBezTo>
                  <a:cubicBezTo>
                    <a:pt x="72" y="40"/>
                    <a:pt x="82" y="35"/>
                    <a:pt x="91" y="31"/>
                  </a:cubicBezTo>
                  <a:cubicBezTo>
                    <a:pt x="98" y="27"/>
                    <a:pt x="107" y="24"/>
                    <a:pt x="113" y="19"/>
                  </a:cubicBezTo>
                  <a:cubicBezTo>
                    <a:pt x="114" y="21"/>
                    <a:pt x="114" y="24"/>
                    <a:pt x="113" y="26"/>
                  </a:cubicBezTo>
                  <a:close/>
                  <a:moveTo>
                    <a:pt x="112" y="18"/>
                  </a:moveTo>
                  <a:cubicBezTo>
                    <a:pt x="110" y="19"/>
                    <a:pt x="109" y="20"/>
                    <a:pt x="107" y="21"/>
                  </a:cubicBezTo>
                  <a:cubicBezTo>
                    <a:pt x="104" y="23"/>
                    <a:pt x="101" y="24"/>
                    <a:pt x="98" y="26"/>
                  </a:cubicBezTo>
                  <a:cubicBezTo>
                    <a:pt x="91" y="29"/>
                    <a:pt x="85" y="31"/>
                    <a:pt x="78" y="34"/>
                  </a:cubicBezTo>
                  <a:cubicBezTo>
                    <a:pt x="65" y="41"/>
                    <a:pt x="52" y="47"/>
                    <a:pt x="38" y="54"/>
                  </a:cubicBezTo>
                  <a:cubicBezTo>
                    <a:pt x="33" y="56"/>
                    <a:pt x="27" y="59"/>
                    <a:pt x="21" y="62"/>
                  </a:cubicBezTo>
                  <a:cubicBezTo>
                    <a:pt x="33" y="55"/>
                    <a:pt x="45" y="49"/>
                    <a:pt x="57" y="42"/>
                  </a:cubicBezTo>
                  <a:cubicBezTo>
                    <a:pt x="70" y="35"/>
                    <a:pt x="84" y="29"/>
                    <a:pt x="96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7"/>
                    <a:pt x="104" y="17"/>
                    <a:pt x="105" y="16"/>
                  </a:cubicBezTo>
                  <a:cubicBezTo>
                    <a:pt x="106" y="16"/>
                    <a:pt x="106" y="15"/>
                    <a:pt x="107" y="15"/>
                  </a:cubicBezTo>
                  <a:cubicBezTo>
                    <a:pt x="108" y="15"/>
                    <a:pt x="108" y="14"/>
                    <a:pt x="109" y="14"/>
                  </a:cubicBezTo>
                  <a:cubicBezTo>
                    <a:pt x="110" y="14"/>
                    <a:pt x="110" y="15"/>
                    <a:pt x="111" y="15"/>
                  </a:cubicBezTo>
                  <a:cubicBezTo>
                    <a:pt x="111" y="16"/>
                    <a:pt x="112" y="17"/>
                    <a:pt x="112" y="18"/>
                  </a:cubicBezTo>
                  <a:close/>
                  <a:moveTo>
                    <a:pt x="108" y="13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6" y="14"/>
                    <a:pt x="104" y="15"/>
                    <a:pt x="103" y="16"/>
                  </a:cubicBezTo>
                  <a:cubicBezTo>
                    <a:pt x="97" y="20"/>
                    <a:pt x="91" y="23"/>
                    <a:pt x="85" y="26"/>
                  </a:cubicBezTo>
                  <a:cubicBezTo>
                    <a:pt x="72" y="32"/>
                    <a:pt x="59" y="38"/>
                    <a:pt x="47" y="45"/>
                  </a:cubicBezTo>
                  <a:cubicBezTo>
                    <a:pt x="40" y="49"/>
                    <a:pt x="34" y="52"/>
                    <a:pt x="28" y="55"/>
                  </a:cubicBezTo>
                  <a:cubicBezTo>
                    <a:pt x="25" y="57"/>
                    <a:pt x="23" y="58"/>
                    <a:pt x="21" y="59"/>
                  </a:cubicBezTo>
                  <a:cubicBezTo>
                    <a:pt x="42" y="44"/>
                    <a:pt x="65" y="33"/>
                    <a:pt x="88" y="20"/>
                  </a:cubicBezTo>
                  <a:cubicBezTo>
                    <a:pt x="89" y="19"/>
                    <a:pt x="91" y="18"/>
                    <a:pt x="92" y="17"/>
                  </a:cubicBezTo>
                  <a:cubicBezTo>
                    <a:pt x="93" y="17"/>
                    <a:pt x="93" y="17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4" y="17"/>
                    <a:pt x="95" y="17"/>
                    <a:pt x="95" y="17"/>
                  </a:cubicBezTo>
                  <a:cubicBezTo>
                    <a:pt x="99" y="14"/>
                    <a:pt x="104" y="11"/>
                    <a:pt x="108" y="13"/>
                  </a:cubicBezTo>
                  <a:close/>
                  <a:moveTo>
                    <a:pt x="84" y="5"/>
                  </a:moveTo>
                  <a:cubicBezTo>
                    <a:pt x="80" y="7"/>
                    <a:pt x="76" y="10"/>
                    <a:pt x="72" y="12"/>
                  </a:cubicBezTo>
                  <a:cubicBezTo>
                    <a:pt x="75" y="8"/>
                    <a:pt x="80" y="5"/>
                    <a:pt x="84" y="5"/>
                  </a:cubicBezTo>
                  <a:close/>
                  <a:moveTo>
                    <a:pt x="70" y="14"/>
                  </a:moveTo>
                  <a:cubicBezTo>
                    <a:pt x="65" y="17"/>
                    <a:pt x="59" y="21"/>
                    <a:pt x="53" y="24"/>
                  </a:cubicBezTo>
                  <a:cubicBezTo>
                    <a:pt x="41" y="32"/>
                    <a:pt x="28" y="38"/>
                    <a:pt x="15" y="45"/>
                  </a:cubicBezTo>
                  <a:cubicBezTo>
                    <a:pt x="12" y="47"/>
                    <a:pt x="10" y="49"/>
                    <a:pt x="7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6" y="36"/>
                    <a:pt x="33" y="33"/>
                  </a:cubicBezTo>
                  <a:cubicBezTo>
                    <a:pt x="39" y="29"/>
                    <a:pt x="46" y="26"/>
                    <a:pt x="52" y="22"/>
                  </a:cubicBezTo>
                  <a:cubicBezTo>
                    <a:pt x="57" y="19"/>
                    <a:pt x="61" y="16"/>
                    <a:pt x="66" y="13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9" y="12"/>
                    <a:pt x="69" y="12"/>
                    <a:pt x="69" y="13"/>
                  </a:cubicBezTo>
                  <a:cubicBezTo>
                    <a:pt x="69" y="13"/>
                    <a:pt x="70" y="14"/>
                    <a:pt x="70" y="14"/>
                  </a:cubicBezTo>
                  <a:close/>
                  <a:moveTo>
                    <a:pt x="57" y="5"/>
                  </a:moveTo>
                  <a:cubicBezTo>
                    <a:pt x="59" y="4"/>
                    <a:pt x="60" y="4"/>
                    <a:pt x="61" y="4"/>
                  </a:cubicBezTo>
                  <a:cubicBezTo>
                    <a:pt x="58" y="6"/>
                    <a:pt x="56" y="7"/>
                    <a:pt x="54" y="9"/>
                  </a:cubicBezTo>
                  <a:cubicBezTo>
                    <a:pt x="53" y="9"/>
                    <a:pt x="53" y="9"/>
                    <a:pt x="52" y="10"/>
                  </a:cubicBezTo>
                  <a:cubicBezTo>
                    <a:pt x="54" y="8"/>
                    <a:pt x="55" y="6"/>
                    <a:pt x="57" y="5"/>
                  </a:cubicBezTo>
                  <a:close/>
                  <a:moveTo>
                    <a:pt x="46" y="13"/>
                  </a:moveTo>
                  <a:cubicBezTo>
                    <a:pt x="45" y="14"/>
                    <a:pt x="45" y="14"/>
                    <a:pt x="44" y="15"/>
                  </a:cubicBezTo>
                  <a:cubicBezTo>
                    <a:pt x="39" y="17"/>
                    <a:pt x="33" y="19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2" y="19"/>
                    <a:pt x="38" y="15"/>
                    <a:pt x="42" y="11"/>
                  </a:cubicBezTo>
                  <a:cubicBezTo>
                    <a:pt x="42" y="11"/>
                    <a:pt x="42" y="10"/>
                    <a:pt x="42" y="10"/>
                  </a:cubicBezTo>
                  <a:cubicBezTo>
                    <a:pt x="37" y="11"/>
                    <a:pt x="33" y="14"/>
                    <a:pt x="29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5"/>
                    <a:pt x="31" y="14"/>
                    <a:pt x="32" y="13"/>
                  </a:cubicBezTo>
                  <a:cubicBezTo>
                    <a:pt x="34" y="12"/>
                    <a:pt x="37" y="10"/>
                    <a:pt x="39" y="9"/>
                  </a:cubicBezTo>
                  <a:cubicBezTo>
                    <a:pt x="42" y="9"/>
                    <a:pt x="44" y="11"/>
                    <a:pt x="46" y="13"/>
                  </a:cubicBezTo>
                  <a:close/>
                  <a:moveTo>
                    <a:pt x="34" y="10"/>
                  </a:moveTo>
                  <a:cubicBezTo>
                    <a:pt x="35" y="9"/>
                    <a:pt x="36" y="9"/>
                    <a:pt x="38" y="9"/>
                  </a:cubicBezTo>
                  <a:cubicBezTo>
                    <a:pt x="35" y="10"/>
                    <a:pt x="33" y="12"/>
                    <a:pt x="30" y="13"/>
                  </a:cubicBezTo>
                  <a:cubicBezTo>
                    <a:pt x="31" y="12"/>
                    <a:pt x="32" y="11"/>
                    <a:pt x="34" y="10"/>
                  </a:cubicBezTo>
                  <a:close/>
                  <a:moveTo>
                    <a:pt x="23" y="23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0" y="30"/>
                    <a:pt x="15" y="26"/>
                    <a:pt x="16" y="25"/>
                  </a:cubicBezTo>
                  <a:cubicBezTo>
                    <a:pt x="18" y="24"/>
                    <a:pt x="19" y="22"/>
                    <a:pt x="21" y="21"/>
                  </a:cubicBezTo>
                  <a:cubicBezTo>
                    <a:pt x="21" y="22"/>
                    <a:pt x="22" y="22"/>
                    <a:pt x="23" y="23"/>
                  </a:cubicBezTo>
                  <a:close/>
                  <a:moveTo>
                    <a:pt x="13" y="17"/>
                  </a:moveTo>
                  <a:cubicBezTo>
                    <a:pt x="11" y="19"/>
                    <a:pt x="9" y="20"/>
                    <a:pt x="7" y="22"/>
                  </a:cubicBezTo>
                  <a:cubicBezTo>
                    <a:pt x="7" y="22"/>
                    <a:pt x="7" y="21"/>
                    <a:pt x="7" y="21"/>
                  </a:cubicBezTo>
                  <a:cubicBezTo>
                    <a:pt x="9" y="19"/>
                    <a:pt x="11" y="18"/>
                    <a:pt x="13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150"/>
            <p:cNvSpPr>
              <a:spLocks noEditPoints="1"/>
            </p:cNvSpPr>
            <p:nvPr/>
          </p:nvSpPr>
          <p:spPr bwMode="auto">
            <a:xfrm>
              <a:off x="11753850" y="5259388"/>
              <a:ext cx="508000" cy="357188"/>
            </a:xfrm>
            <a:custGeom>
              <a:avLst/>
              <a:gdLst>
                <a:gd name="T0" fmla="*/ 71 w 135"/>
                <a:gd name="T1" fmla="*/ 76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9 h 95"/>
                <a:gd name="T16" fmla="*/ 65 w 135"/>
                <a:gd name="T17" fmla="*/ 7 h 95"/>
                <a:gd name="T18" fmla="*/ 68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8 w 135"/>
                <a:gd name="T41" fmla="*/ 30 h 95"/>
                <a:gd name="T42" fmla="*/ 23 w 135"/>
                <a:gd name="T43" fmla="*/ 31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50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3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9 h 95"/>
                <a:gd name="T70" fmla="*/ 36 w 135"/>
                <a:gd name="T71" fmla="*/ 75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1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60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1"/>
                    <a:pt x="41" y="86"/>
                    <a:pt x="49" y="76"/>
                  </a:cubicBezTo>
                  <a:cubicBezTo>
                    <a:pt x="54" y="85"/>
                    <a:pt x="65" y="83"/>
                    <a:pt x="71" y="76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5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3"/>
                    <a:pt x="116" y="17"/>
                    <a:pt x="113" y="13"/>
                  </a:cubicBezTo>
                  <a:cubicBezTo>
                    <a:pt x="108" y="8"/>
                    <a:pt x="101" y="10"/>
                    <a:pt x="96" y="14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6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8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9" y="22"/>
                    <a:pt x="11" y="21"/>
                    <a:pt x="12" y="20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lose/>
                  <a:moveTo>
                    <a:pt x="18" y="19"/>
                  </a:moveTo>
                  <a:cubicBezTo>
                    <a:pt x="16" y="20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3" y="30"/>
                    <a:pt x="15" y="29"/>
                    <a:pt x="17" y="28"/>
                  </a:cubicBezTo>
                  <a:cubicBezTo>
                    <a:pt x="18" y="28"/>
                    <a:pt x="19" y="27"/>
                    <a:pt x="20" y="26"/>
                  </a:cubicBezTo>
                  <a:cubicBezTo>
                    <a:pt x="20" y="27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3" y="28"/>
                    <a:pt x="22" y="29"/>
                    <a:pt x="21" y="30"/>
                  </a:cubicBezTo>
                  <a:cubicBezTo>
                    <a:pt x="20" y="30"/>
                    <a:pt x="19" y="31"/>
                    <a:pt x="18" y="32"/>
                  </a:cubicBezTo>
                  <a:cubicBezTo>
                    <a:pt x="18" y="32"/>
                    <a:pt x="17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22" y="28"/>
                    <a:pt x="24" y="25"/>
                  </a:cubicBezTo>
                  <a:cubicBezTo>
                    <a:pt x="24" y="26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3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8" y="20"/>
                    <a:pt x="29" y="19"/>
                    <a:pt x="29" y="18"/>
                  </a:cubicBezTo>
                  <a:close/>
                  <a:moveTo>
                    <a:pt x="47" y="15"/>
                  </a:moveTo>
                  <a:cubicBezTo>
                    <a:pt x="47" y="15"/>
                    <a:pt x="48" y="16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1"/>
                  </a:cubicBezTo>
                  <a:cubicBezTo>
                    <a:pt x="39" y="19"/>
                    <a:pt x="41" y="18"/>
                    <a:pt x="43" y="17"/>
                  </a:cubicBezTo>
                  <a:cubicBezTo>
                    <a:pt x="44" y="17"/>
                    <a:pt x="44" y="16"/>
                    <a:pt x="44" y="16"/>
                  </a:cubicBezTo>
                  <a:cubicBezTo>
                    <a:pt x="45" y="15"/>
                    <a:pt x="46" y="15"/>
                    <a:pt x="47" y="15"/>
                  </a:cubicBezTo>
                  <a:close/>
                  <a:moveTo>
                    <a:pt x="65" y="6"/>
                  </a:moveTo>
                  <a:cubicBezTo>
                    <a:pt x="65" y="6"/>
                    <a:pt x="64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3" y="11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6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9"/>
                  </a:cubicBezTo>
                  <a:cubicBezTo>
                    <a:pt x="56" y="16"/>
                    <a:pt x="62" y="13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6"/>
                    <a:pt x="18" y="39"/>
                  </a:cubicBezTo>
                  <a:cubicBezTo>
                    <a:pt x="14" y="42"/>
                    <a:pt x="9" y="45"/>
                    <a:pt x="5" y="48"/>
                  </a:cubicBezTo>
                  <a:cubicBezTo>
                    <a:pt x="4" y="47"/>
                    <a:pt x="4" y="47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20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8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3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7"/>
                    <a:pt x="67" y="9"/>
                  </a:cubicBezTo>
                  <a:cubicBezTo>
                    <a:pt x="68" y="10"/>
                    <a:pt x="68" y="11"/>
                    <a:pt x="68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7"/>
                  </a:cubicBezTo>
                  <a:cubicBezTo>
                    <a:pt x="62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2"/>
                    <a:pt x="8" y="51"/>
                    <a:pt x="8" y="51"/>
                  </a:cubicBezTo>
                  <a:cubicBezTo>
                    <a:pt x="13" y="49"/>
                    <a:pt x="18" y="45"/>
                    <a:pt x="22" y="43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30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9"/>
                  </a:cubicBezTo>
                  <a:cubicBezTo>
                    <a:pt x="20" y="47"/>
                    <a:pt x="22" y="45"/>
                    <a:pt x="25" y="43"/>
                  </a:cubicBezTo>
                  <a:cubicBezTo>
                    <a:pt x="32" y="39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20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7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8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6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3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5"/>
                    <a:pt x="93" y="16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7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6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9"/>
                    <a:pt x="19" y="63"/>
                    <a:pt x="13" y="68"/>
                  </a:cubicBezTo>
                  <a:cubicBezTo>
                    <a:pt x="13" y="68"/>
                    <a:pt x="12" y="67"/>
                    <a:pt x="12" y="67"/>
                  </a:cubicBezTo>
                  <a:cubicBezTo>
                    <a:pt x="13" y="66"/>
                    <a:pt x="14" y="66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3" y="69"/>
                  </a:cubicBezTo>
                  <a:cubicBezTo>
                    <a:pt x="20" y="63"/>
                    <a:pt x="28" y="60"/>
                    <a:pt x="36" y="56"/>
                  </a:cubicBezTo>
                  <a:cubicBezTo>
                    <a:pt x="45" y="52"/>
                    <a:pt x="54" y="48"/>
                    <a:pt x="62" y="44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8"/>
                    <a:pt x="102" y="25"/>
                  </a:cubicBezTo>
                  <a:cubicBezTo>
                    <a:pt x="105" y="24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1"/>
                    <a:pt x="62" y="45"/>
                  </a:cubicBezTo>
                  <a:cubicBezTo>
                    <a:pt x="46" y="53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7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3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8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5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8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5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1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9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5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2"/>
                    <a:pt x="27" y="36"/>
                    <a:pt x="38" y="30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8"/>
                    <a:pt x="39" y="29"/>
                    <a:pt x="36" y="31"/>
                  </a:cubicBezTo>
                  <a:cubicBezTo>
                    <a:pt x="26" y="36"/>
                    <a:pt x="16" y="43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1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6"/>
                    <a:pt x="17" y="35"/>
                    <a:pt x="17" y="34"/>
                  </a:cubicBezTo>
                  <a:cubicBezTo>
                    <a:pt x="19" y="33"/>
                    <a:pt x="21" y="32"/>
                    <a:pt x="23" y="31"/>
                  </a:cubicBezTo>
                  <a:cubicBezTo>
                    <a:pt x="24" y="30"/>
                    <a:pt x="25" y="29"/>
                    <a:pt x="27" y="29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31" y="26"/>
                    <a:pt x="34" y="25"/>
                    <a:pt x="37" y="23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4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6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4"/>
                  </a:cubicBezTo>
                  <a:cubicBezTo>
                    <a:pt x="32" y="21"/>
                    <a:pt x="36" y="20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1"/>
                  </a:moveTo>
                  <a:cubicBezTo>
                    <a:pt x="10" y="30"/>
                    <a:pt x="10" y="30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1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5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0"/>
                    <a:pt x="20" y="20"/>
                    <a:pt x="21" y="21"/>
                  </a:cubicBezTo>
                  <a:cubicBezTo>
                    <a:pt x="17" y="23"/>
                    <a:pt x="14" y="26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2"/>
                    <a:pt x="11" y="25"/>
                    <a:pt x="8" y="28"/>
                  </a:cubicBezTo>
                  <a:cubicBezTo>
                    <a:pt x="8" y="28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40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4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4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50"/>
                  </a:cubicBezTo>
                  <a:cubicBezTo>
                    <a:pt x="70" y="46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0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7" y="55"/>
                    <a:pt x="50" y="59"/>
                  </a:cubicBezTo>
                  <a:cubicBezTo>
                    <a:pt x="43" y="63"/>
                    <a:pt x="35" y="67"/>
                    <a:pt x="28" y="72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4"/>
                    <a:pt x="87" y="47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5" y="66"/>
                    <a:pt x="44" y="67"/>
                    <a:pt x="42" y="68"/>
                  </a:cubicBezTo>
                  <a:cubicBezTo>
                    <a:pt x="40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9"/>
                    <a:pt x="42" y="67"/>
                    <a:pt x="45" y="66"/>
                  </a:cubicBezTo>
                  <a:cubicBezTo>
                    <a:pt x="52" y="62"/>
                    <a:pt x="59" y="59"/>
                    <a:pt x="66" y="56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6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1"/>
                    <a:pt x="46" y="72"/>
                    <a:pt x="42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6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3"/>
                  </a:cubicBezTo>
                  <a:cubicBezTo>
                    <a:pt x="76" y="71"/>
                    <a:pt x="80" y="70"/>
                    <a:pt x="84" y="68"/>
                  </a:cubicBezTo>
                  <a:cubicBezTo>
                    <a:pt x="94" y="64"/>
                    <a:pt x="105" y="62"/>
                    <a:pt x="115" y="58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5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7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7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5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07" y="54"/>
                    <a:pt x="94" y="59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4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19" y="45"/>
                    <a:pt x="113" y="48"/>
                    <a:pt x="107" y="50"/>
                  </a:cubicBezTo>
                  <a:cubicBezTo>
                    <a:pt x="100" y="53"/>
                    <a:pt x="94" y="55"/>
                    <a:pt x="88" y="58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8"/>
                    <a:pt x="93" y="54"/>
                  </a:cubicBezTo>
                  <a:cubicBezTo>
                    <a:pt x="99" y="52"/>
                    <a:pt x="105" y="49"/>
                    <a:pt x="112" y="47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6" y="89"/>
                    <a:pt x="27" y="89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0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0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5"/>
                  </a:cubicBezTo>
                  <a:cubicBezTo>
                    <a:pt x="51" y="67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2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8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8"/>
                    <a:pt x="105" y="41"/>
                    <a:pt x="99" y="44"/>
                  </a:cubicBezTo>
                  <a:cubicBezTo>
                    <a:pt x="86" y="50"/>
                    <a:pt x="73" y="55"/>
                    <a:pt x="59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7"/>
                    <a:pt x="76" y="50"/>
                  </a:cubicBezTo>
                  <a:cubicBezTo>
                    <a:pt x="68" y="54"/>
                    <a:pt x="60" y="58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2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1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4" y="77"/>
                    <a:pt x="46" y="76"/>
                  </a:cubicBezTo>
                  <a:cubicBezTo>
                    <a:pt x="44" y="78"/>
                    <a:pt x="43" y="79"/>
                    <a:pt x="41" y="81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80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6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2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2"/>
                    <a:pt x="60" y="68"/>
                  </a:cubicBezTo>
                  <a:cubicBezTo>
                    <a:pt x="60" y="68"/>
                    <a:pt x="60" y="68"/>
                    <a:pt x="59" y="69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3"/>
                    <a:pt x="49" y="73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70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9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9"/>
                    <a:pt x="60" y="81"/>
                    <a:pt x="56" y="79"/>
                  </a:cubicBezTo>
                  <a:close/>
                  <a:moveTo>
                    <a:pt x="74" y="75"/>
                  </a:moveTo>
                  <a:cubicBezTo>
                    <a:pt x="83" y="73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2"/>
                    <a:pt x="118" y="61"/>
                    <a:pt x="120" y="60"/>
                  </a:cubicBezTo>
                  <a:cubicBezTo>
                    <a:pt x="120" y="60"/>
                    <a:pt x="126" y="58"/>
                    <a:pt x="122" y="59"/>
                  </a:cubicBezTo>
                  <a:cubicBezTo>
                    <a:pt x="113" y="64"/>
                    <a:pt x="103" y="68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7"/>
                    <a:pt x="74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5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7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3"/>
                    <a:pt x="119" y="64"/>
                    <a:pt x="117" y="65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8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8"/>
                    <a:pt x="108" y="67"/>
                    <a:pt x="109" y="66"/>
                  </a:cubicBezTo>
                  <a:cubicBezTo>
                    <a:pt x="113" y="65"/>
                    <a:pt x="116" y="63"/>
                    <a:pt x="119" y="61"/>
                  </a:cubicBezTo>
                  <a:cubicBezTo>
                    <a:pt x="121" y="60"/>
                    <a:pt x="123" y="60"/>
                    <a:pt x="125" y="59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2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4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2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2"/>
                  </a:cubicBezTo>
                  <a:cubicBezTo>
                    <a:pt x="104" y="72"/>
                    <a:pt x="103" y="72"/>
                    <a:pt x="102" y="73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8"/>
                    <a:pt x="87" y="76"/>
                    <a:pt x="90" y="75"/>
                  </a:cubicBezTo>
                  <a:cubicBezTo>
                    <a:pt x="88" y="77"/>
                    <a:pt x="85" y="80"/>
                    <a:pt x="82" y="80"/>
                  </a:cubicBezTo>
                  <a:close/>
                  <a:moveTo>
                    <a:pt x="98" y="74"/>
                  </a:moveTo>
                  <a:cubicBezTo>
                    <a:pt x="101" y="74"/>
                    <a:pt x="103" y="73"/>
                    <a:pt x="105" y="72"/>
                  </a:cubicBezTo>
                  <a:cubicBezTo>
                    <a:pt x="104" y="74"/>
                    <a:pt x="101" y="75"/>
                    <a:pt x="98" y="74"/>
                  </a:cubicBezTo>
                  <a:close/>
                  <a:moveTo>
                    <a:pt x="113" y="70"/>
                  </a:moveTo>
                  <a:cubicBezTo>
                    <a:pt x="115" y="70"/>
                    <a:pt x="116" y="69"/>
                    <a:pt x="117" y="69"/>
                  </a:cubicBezTo>
                  <a:cubicBezTo>
                    <a:pt x="116" y="70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6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1"/>
                    <a:pt x="106" y="64"/>
                    <a:pt x="97" y="67"/>
                  </a:cubicBezTo>
                  <a:cubicBezTo>
                    <a:pt x="93" y="68"/>
                    <a:pt x="90" y="70"/>
                    <a:pt x="86" y="71"/>
                  </a:cubicBezTo>
                  <a:cubicBezTo>
                    <a:pt x="92" y="68"/>
                    <a:pt x="98" y="66"/>
                    <a:pt x="104" y="63"/>
                  </a:cubicBezTo>
                  <a:cubicBezTo>
                    <a:pt x="110" y="60"/>
                    <a:pt x="119" y="59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8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5"/>
                    <a:pt x="86" y="48"/>
                    <a:pt x="78" y="52"/>
                  </a:cubicBezTo>
                  <a:cubicBezTo>
                    <a:pt x="76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3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1" y="40"/>
                    <a:pt x="73" y="43"/>
                    <a:pt x="65" y="47"/>
                  </a:cubicBezTo>
                  <a:cubicBezTo>
                    <a:pt x="56" y="52"/>
                    <a:pt x="48" y="56"/>
                    <a:pt x="39" y="61"/>
                  </a:cubicBezTo>
                  <a:cubicBezTo>
                    <a:pt x="32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1"/>
                  </a:cubicBezTo>
                  <a:cubicBezTo>
                    <a:pt x="31" y="60"/>
                    <a:pt x="48" y="53"/>
                    <a:pt x="64" y="45"/>
                  </a:cubicBezTo>
                  <a:cubicBezTo>
                    <a:pt x="73" y="40"/>
                    <a:pt x="82" y="36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2"/>
                    <a:pt x="114" y="24"/>
                    <a:pt x="113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1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6"/>
                    <a:pt x="46" y="49"/>
                    <a:pt x="58" y="43"/>
                  </a:cubicBezTo>
                  <a:cubicBezTo>
                    <a:pt x="71" y="36"/>
                    <a:pt x="84" y="30"/>
                    <a:pt x="97" y="23"/>
                  </a:cubicBezTo>
                  <a:cubicBezTo>
                    <a:pt x="99" y="21"/>
                    <a:pt x="101" y="20"/>
                    <a:pt x="103" y="19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09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2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1"/>
                    <a:pt x="91" y="24"/>
                    <a:pt x="85" y="27"/>
                  </a:cubicBezTo>
                  <a:cubicBezTo>
                    <a:pt x="72" y="33"/>
                    <a:pt x="59" y="39"/>
                    <a:pt x="47" y="46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5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8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8"/>
                    <a:pt x="77" y="10"/>
                    <a:pt x="73" y="13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2"/>
                    <a:pt x="54" y="25"/>
                  </a:cubicBezTo>
                  <a:cubicBezTo>
                    <a:pt x="41" y="32"/>
                    <a:pt x="28" y="38"/>
                    <a:pt x="16" y="46"/>
                  </a:cubicBezTo>
                  <a:cubicBezTo>
                    <a:pt x="13" y="47"/>
                    <a:pt x="11" y="49"/>
                    <a:pt x="7" y="50"/>
                  </a:cubicBezTo>
                  <a:cubicBezTo>
                    <a:pt x="10" y="49"/>
                    <a:pt x="13" y="46"/>
                    <a:pt x="15" y="45"/>
                  </a:cubicBezTo>
                  <a:cubicBezTo>
                    <a:pt x="21" y="40"/>
                    <a:pt x="27" y="37"/>
                    <a:pt x="33" y="33"/>
                  </a:cubicBezTo>
                  <a:cubicBezTo>
                    <a:pt x="40" y="30"/>
                    <a:pt x="46" y="26"/>
                    <a:pt x="52" y="23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6"/>
                  </a:moveTo>
                  <a:cubicBezTo>
                    <a:pt x="59" y="5"/>
                    <a:pt x="60" y="5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10"/>
                    <a:pt x="53" y="10"/>
                    <a:pt x="53" y="10"/>
                  </a:cubicBezTo>
                  <a:cubicBezTo>
                    <a:pt x="54" y="8"/>
                    <a:pt x="56" y="7"/>
                    <a:pt x="58" y="6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5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10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7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3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151"/>
            <p:cNvSpPr>
              <a:spLocks noEditPoints="1"/>
            </p:cNvSpPr>
            <p:nvPr/>
          </p:nvSpPr>
          <p:spPr bwMode="auto">
            <a:xfrm>
              <a:off x="9221788" y="4030663"/>
              <a:ext cx="506413" cy="357188"/>
            </a:xfrm>
            <a:custGeom>
              <a:avLst/>
              <a:gdLst>
                <a:gd name="T0" fmla="*/ 71 w 135"/>
                <a:gd name="T1" fmla="*/ 75 h 95"/>
                <a:gd name="T2" fmla="*/ 60 w 135"/>
                <a:gd name="T3" fmla="*/ 2 h 95"/>
                <a:gd name="T4" fmla="*/ 7 w 135"/>
                <a:gd name="T5" fmla="*/ 25 h 95"/>
                <a:gd name="T6" fmla="*/ 12 w 135"/>
                <a:gd name="T7" fmla="*/ 31 h 95"/>
                <a:gd name="T8" fmla="*/ 16 w 135"/>
                <a:gd name="T9" fmla="*/ 32 h 95"/>
                <a:gd name="T10" fmla="*/ 48 w 135"/>
                <a:gd name="T11" fmla="*/ 16 h 95"/>
                <a:gd name="T12" fmla="*/ 52 w 135"/>
                <a:gd name="T13" fmla="*/ 13 h 95"/>
                <a:gd name="T14" fmla="*/ 52 w 135"/>
                <a:gd name="T15" fmla="*/ 18 h 95"/>
                <a:gd name="T16" fmla="*/ 65 w 135"/>
                <a:gd name="T17" fmla="*/ 7 h 95"/>
                <a:gd name="T18" fmla="*/ 69 w 135"/>
                <a:gd name="T19" fmla="*/ 11 h 95"/>
                <a:gd name="T20" fmla="*/ 43 w 135"/>
                <a:gd name="T21" fmla="*/ 32 h 95"/>
                <a:gd name="T22" fmla="*/ 46 w 135"/>
                <a:gd name="T23" fmla="*/ 31 h 95"/>
                <a:gd name="T24" fmla="*/ 17 w 135"/>
                <a:gd name="T25" fmla="*/ 58 h 95"/>
                <a:gd name="T26" fmla="*/ 39 w 135"/>
                <a:gd name="T27" fmla="*/ 51 h 95"/>
                <a:gd name="T28" fmla="*/ 14 w 135"/>
                <a:gd name="T29" fmla="*/ 65 h 95"/>
                <a:gd name="T30" fmla="*/ 62 w 135"/>
                <a:gd name="T31" fmla="*/ 45 h 95"/>
                <a:gd name="T32" fmla="*/ 74 w 135"/>
                <a:gd name="T33" fmla="*/ 28 h 95"/>
                <a:gd name="T34" fmla="*/ 19 w 135"/>
                <a:gd name="T35" fmla="*/ 54 h 95"/>
                <a:gd name="T36" fmla="*/ 90 w 135"/>
                <a:gd name="T37" fmla="*/ 14 h 95"/>
                <a:gd name="T38" fmla="*/ 91 w 135"/>
                <a:gd name="T39" fmla="*/ 8 h 95"/>
                <a:gd name="T40" fmla="*/ 39 w 135"/>
                <a:gd name="T41" fmla="*/ 29 h 95"/>
                <a:gd name="T42" fmla="*/ 23 w 135"/>
                <a:gd name="T43" fmla="*/ 30 h 95"/>
                <a:gd name="T44" fmla="*/ 17 w 135"/>
                <a:gd name="T45" fmla="*/ 33 h 95"/>
                <a:gd name="T46" fmla="*/ 28 w 135"/>
                <a:gd name="T47" fmla="*/ 25 h 95"/>
                <a:gd name="T48" fmla="*/ 10 w 135"/>
                <a:gd name="T49" fmla="*/ 28 h 95"/>
                <a:gd name="T50" fmla="*/ 8 w 135"/>
                <a:gd name="T51" fmla="*/ 26 h 95"/>
                <a:gd name="T52" fmla="*/ 62 w 135"/>
                <a:gd name="T53" fmla="*/ 49 h 95"/>
                <a:gd name="T54" fmla="*/ 115 w 135"/>
                <a:gd name="T55" fmla="*/ 31 h 95"/>
                <a:gd name="T56" fmla="*/ 115 w 135"/>
                <a:gd name="T57" fmla="*/ 31 h 95"/>
                <a:gd name="T58" fmla="*/ 72 w 135"/>
                <a:gd name="T59" fmla="*/ 72 h 95"/>
                <a:gd name="T60" fmla="*/ 80 w 135"/>
                <a:gd name="T61" fmla="*/ 65 h 95"/>
                <a:gd name="T62" fmla="*/ 91 w 135"/>
                <a:gd name="T63" fmla="*/ 65 h 95"/>
                <a:gd name="T64" fmla="*/ 121 w 135"/>
                <a:gd name="T65" fmla="*/ 48 h 95"/>
                <a:gd name="T66" fmla="*/ 121 w 135"/>
                <a:gd name="T67" fmla="*/ 48 h 95"/>
                <a:gd name="T68" fmla="*/ 27 w 135"/>
                <a:gd name="T69" fmla="*/ 88 h 95"/>
                <a:gd name="T70" fmla="*/ 36 w 135"/>
                <a:gd name="T71" fmla="*/ 74 h 95"/>
                <a:gd name="T72" fmla="*/ 36 w 135"/>
                <a:gd name="T73" fmla="*/ 72 h 95"/>
                <a:gd name="T74" fmla="*/ 113 w 135"/>
                <a:gd name="T75" fmla="*/ 30 h 95"/>
                <a:gd name="T76" fmla="*/ 71 w 135"/>
                <a:gd name="T77" fmla="*/ 49 h 95"/>
                <a:gd name="T78" fmla="*/ 41 w 135"/>
                <a:gd name="T79" fmla="*/ 80 h 95"/>
                <a:gd name="T80" fmla="*/ 122 w 135"/>
                <a:gd name="T81" fmla="*/ 41 h 95"/>
                <a:gd name="T82" fmla="*/ 60 w 135"/>
                <a:gd name="T83" fmla="*/ 69 h 95"/>
                <a:gd name="T84" fmla="*/ 52 w 135"/>
                <a:gd name="T85" fmla="*/ 74 h 95"/>
                <a:gd name="T86" fmla="*/ 120 w 135"/>
                <a:gd name="T87" fmla="*/ 60 h 95"/>
                <a:gd name="T88" fmla="*/ 121 w 135"/>
                <a:gd name="T89" fmla="*/ 63 h 95"/>
                <a:gd name="T90" fmla="*/ 105 w 135"/>
                <a:gd name="T91" fmla="*/ 68 h 95"/>
                <a:gd name="T92" fmla="*/ 104 w 135"/>
                <a:gd name="T93" fmla="*/ 70 h 95"/>
                <a:gd name="T94" fmla="*/ 90 w 135"/>
                <a:gd name="T95" fmla="*/ 75 h 95"/>
                <a:gd name="T96" fmla="*/ 111 w 135"/>
                <a:gd name="T97" fmla="*/ 69 h 95"/>
                <a:gd name="T98" fmla="*/ 79 w 135"/>
                <a:gd name="T99" fmla="*/ 54 h 95"/>
                <a:gd name="T100" fmla="*/ 97 w 135"/>
                <a:gd name="T101" fmla="*/ 43 h 95"/>
                <a:gd name="T102" fmla="*/ 64 w 135"/>
                <a:gd name="T103" fmla="*/ 45 h 95"/>
                <a:gd name="T104" fmla="*/ 58 w 135"/>
                <a:gd name="T105" fmla="*/ 43 h 95"/>
                <a:gd name="T106" fmla="*/ 108 w 135"/>
                <a:gd name="T107" fmla="*/ 14 h 95"/>
                <a:gd name="T108" fmla="*/ 96 w 135"/>
                <a:gd name="T109" fmla="*/ 17 h 95"/>
                <a:gd name="T110" fmla="*/ 33 w 135"/>
                <a:gd name="T111" fmla="*/ 33 h 95"/>
                <a:gd name="T112" fmla="*/ 53 w 135"/>
                <a:gd name="T113" fmla="*/ 10 h 95"/>
                <a:gd name="T114" fmla="*/ 29 w 135"/>
                <a:gd name="T115" fmla="*/ 16 h 95"/>
                <a:gd name="T116" fmla="*/ 16 w 135"/>
                <a:gd name="T117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5" h="95">
                  <a:moveTo>
                    <a:pt x="9" y="33"/>
                  </a:moveTo>
                  <a:cubicBezTo>
                    <a:pt x="4" y="34"/>
                    <a:pt x="0" y="38"/>
                    <a:pt x="0" y="44"/>
                  </a:cubicBezTo>
                  <a:cubicBezTo>
                    <a:pt x="1" y="51"/>
                    <a:pt x="7" y="55"/>
                    <a:pt x="13" y="56"/>
                  </a:cubicBezTo>
                  <a:cubicBezTo>
                    <a:pt x="9" y="59"/>
                    <a:pt x="6" y="65"/>
                    <a:pt x="11" y="70"/>
                  </a:cubicBezTo>
                  <a:cubicBezTo>
                    <a:pt x="17" y="76"/>
                    <a:pt x="26" y="76"/>
                    <a:pt x="33" y="73"/>
                  </a:cubicBezTo>
                  <a:cubicBezTo>
                    <a:pt x="30" y="81"/>
                    <a:pt x="24" y="87"/>
                    <a:pt x="17" y="92"/>
                  </a:cubicBezTo>
                  <a:cubicBezTo>
                    <a:pt x="17" y="93"/>
                    <a:pt x="17" y="94"/>
                    <a:pt x="17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90"/>
                    <a:pt x="41" y="86"/>
                    <a:pt x="49" y="76"/>
                  </a:cubicBezTo>
                  <a:cubicBezTo>
                    <a:pt x="54" y="85"/>
                    <a:pt x="65" y="83"/>
                    <a:pt x="71" y="75"/>
                  </a:cubicBezTo>
                  <a:cubicBezTo>
                    <a:pt x="74" y="79"/>
                    <a:pt x="78" y="82"/>
                    <a:pt x="82" y="83"/>
                  </a:cubicBezTo>
                  <a:cubicBezTo>
                    <a:pt x="87" y="83"/>
                    <a:pt x="91" y="79"/>
                    <a:pt x="93" y="75"/>
                  </a:cubicBezTo>
                  <a:cubicBezTo>
                    <a:pt x="98" y="79"/>
                    <a:pt x="108" y="77"/>
                    <a:pt x="109" y="72"/>
                  </a:cubicBezTo>
                  <a:cubicBezTo>
                    <a:pt x="120" y="78"/>
                    <a:pt x="135" y="57"/>
                    <a:pt x="124" y="49"/>
                  </a:cubicBezTo>
                  <a:cubicBezTo>
                    <a:pt x="129" y="46"/>
                    <a:pt x="132" y="40"/>
                    <a:pt x="129" y="34"/>
                  </a:cubicBezTo>
                  <a:cubicBezTo>
                    <a:pt x="127" y="29"/>
                    <a:pt x="122" y="27"/>
                    <a:pt x="116" y="27"/>
                  </a:cubicBezTo>
                  <a:cubicBezTo>
                    <a:pt x="118" y="22"/>
                    <a:pt x="116" y="17"/>
                    <a:pt x="113" y="13"/>
                  </a:cubicBezTo>
                  <a:cubicBezTo>
                    <a:pt x="108" y="8"/>
                    <a:pt x="101" y="10"/>
                    <a:pt x="96" y="13"/>
                  </a:cubicBezTo>
                  <a:cubicBezTo>
                    <a:pt x="95" y="0"/>
                    <a:pt x="78" y="0"/>
                    <a:pt x="71" y="10"/>
                  </a:cubicBezTo>
                  <a:cubicBezTo>
                    <a:pt x="69" y="5"/>
                    <a:pt x="65" y="1"/>
                    <a:pt x="60" y="2"/>
                  </a:cubicBezTo>
                  <a:cubicBezTo>
                    <a:pt x="54" y="3"/>
                    <a:pt x="50" y="7"/>
                    <a:pt x="49" y="12"/>
                  </a:cubicBezTo>
                  <a:cubicBezTo>
                    <a:pt x="46" y="7"/>
                    <a:pt x="41" y="5"/>
                    <a:pt x="35" y="7"/>
                  </a:cubicBezTo>
                  <a:cubicBezTo>
                    <a:pt x="28" y="9"/>
                    <a:pt x="26" y="16"/>
                    <a:pt x="25" y="22"/>
                  </a:cubicBezTo>
                  <a:cubicBezTo>
                    <a:pt x="21" y="16"/>
                    <a:pt x="13" y="12"/>
                    <a:pt x="6" y="18"/>
                  </a:cubicBezTo>
                  <a:cubicBezTo>
                    <a:pt x="2" y="23"/>
                    <a:pt x="5" y="29"/>
                    <a:pt x="9" y="33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9" y="22"/>
                    <a:pt x="11" y="21"/>
                    <a:pt x="13" y="19"/>
                  </a:cubicBezTo>
                  <a:cubicBezTo>
                    <a:pt x="14" y="19"/>
                    <a:pt x="16" y="16"/>
                    <a:pt x="13" y="20"/>
                  </a:cubicBezTo>
                  <a:cubicBezTo>
                    <a:pt x="11" y="22"/>
                    <a:pt x="9" y="23"/>
                    <a:pt x="7" y="25"/>
                  </a:cubicBezTo>
                  <a:cubicBezTo>
                    <a:pt x="7" y="24"/>
                    <a:pt x="7" y="24"/>
                    <a:pt x="7" y="23"/>
                  </a:cubicBezTo>
                  <a:close/>
                  <a:moveTo>
                    <a:pt x="18" y="19"/>
                  </a:moveTo>
                  <a:cubicBezTo>
                    <a:pt x="16" y="19"/>
                    <a:pt x="15" y="20"/>
                    <a:pt x="13" y="21"/>
                  </a:cubicBezTo>
                  <a:cubicBezTo>
                    <a:pt x="12" y="23"/>
                    <a:pt x="9" y="24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3"/>
                    <a:pt x="13" y="21"/>
                    <a:pt x="15" y="18"/>
                  </a:cubicBezTo>
                  <a:cubicBezTo>
                    <a:pt x="16" y="18"/>
                    <a:pt x="17" y="18"/>
                    <a:pt x="18" y="19"/>
                  </a:cubicBezTo>
                  <a:close/>
                  <a:moveTo>
                    <a:pt x="23" y="25"/>
                  </a:moveTo>
                  <a:cubicBezTo>
                    <a:pt x="20" y="28"/>
                    <a:pt x="17" y="30"/>
                    <a:pt x="15" y="32"/>
                  </a:cubicBezTo>
                  <a:cubicBezTo>
                    <a:pt x="14" y="32"/>
                    <a:pt x="13" y="31"/>
                    <a:pt x="12" y="31"/>
                  </a:cubicBezTo>
                  <a:cubicBezTo>
                    <a:pt x="14" y="30"/>
                    <a:pt x="15" y="29"/>
                    <a:pt x="17" y="28"/>
                  </a:cubicBezTo>
                  <a:cubicBezTo>
                    <a:pt x="18" y="27"/>
                    <a:pt x="19" y="27"/>
                    <a:pt x="20" y="26"/>
                  </a:cubicBezTo>
                  <a:cubicBezTo>
                    <a:pt x="20" y="26"/>
                    <a:pt x="24" y="24"/>
                    <a:pt x="23" y="25"/>
                  </a:cubicBezTo>
                  <a:close/>
                  <a:moveTo>
                    <a:pt x="25" y="27"/>
                  </a:moveTo>
                  <a:cubicBezTo>
                    <a:pt x="24" y="28"/>
                    <a:pt x="22" y="28"/>
                    <a:pt x="21" y="29"/>
                  </a:cubicBezTo>
                  <a:cubicBezTo>
                    <a:pt x="20" y="30"/>
                    <a:pt x="19" y="31"/>
                    <a:pt x="18" y="31"/>
                  </a:cubicBezTo>
                  <a:cubicBezTo>
                    <a:pt x="18" y="31"/>
                    <a:pt x="17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29"/>
                    <a:pt x="22" y="28"/>
                    <a:pt x="24" y="25"/>
                  </a:cubicBezTo>
                  <a:cubicBezTo>
                    <a:pt x="24" y="25"/>
                    <a:pt x="25" y="26"/>
                    <a:pt x="25" y="27"/>
                  </a:cubicBezTo>
                  <a:close/>
                  <a:moveTo>
                    <a:pt x="29" y="18"/>
                  </a:moveTo>
                  <a:cubicBezTo>
                    <a:pt x="31" y="17"/>
                    <a:pt x="33" y="16"/>
                    <a:pt x="35" y="14"/>
                  </a:cubicBezTo>
                  <a:cubicBezTo>
                    <a:pt x="37" y="13"/>
                    <a:pt x="39" y="12"/>
                    <a:pt x="41" y="12"/>
                  </a:cubicBezTo>
                  <a:cubicBezTo>
                    <a:pt x="40" y="12"/>
                    <a:pt x="37" y="14"/>
                    <a:pt x="36" y="15"/>
                  </a:cubicBezTo>
                  <a:cubicBezTo>
                    <a:pt x="34" y="17"/>
                    <a:pt x="31" y="19"/>
                    <a:pt x="28" y="21"/>
                  </a:cubicBezTo>
                  <a:cubicBezTo>
                    <a:pt x="29" y="20"/>
                    <a:pt x="29" y="19"/>
                    <a:pt x="29" y="18"/>
                  </a:cubicBezTo>
                  <a:close/>
                  <a:moveTo>
                    <a:pt x="47" y="14"/>
                  </a:moveTo>
                  <a:cubicBezTo>
                    <a:pt x="47" y="15"/>
                    <a:pt x="48" y="15"/>
                    <a:pt x="48" y="16"/>
                  </a:cubicBezTo>
                  <a:cubicBezTo>
                    <a:pt x="45" y="18"/>
                    <a:pt x="41" y="20"/>
                    <a:pt x="37" y="22"/>
                  </a:cubicBezTo>
                  <a:cubicBezTo>
                    <a:pt x="34" y="24"/>
                    <a:pt x="31" y="25"/>
                    <a:pt x="28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31" y="25"/>
                    <a:pt x="34" y="23"/>
                    <a:pt x="37" y="20"/>
                  </a:cubicBezTo>
                  <a:cubicBezTo>
                    <a:pt x="39" y="19"/>
                    <a:pt x="41" y="18"/>
                    <a:pt x="43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5" y="15"/>
                    <a:pt x="46" y="15"/>
                    <a:pt x="47" y="14"/>
                  </a:cubicBezTo>
                  <a:close/>
                  <a:moveTo>
                    <a:pt x="65" y="6"/>
                  </a:moveTo>
                  <a:cubicBezTo>
                    <a:pt x="65" y="6"/>
                    <a:pt x="65" y="6"/>
                    <a:pt x="64" y="6"/>
                  </a:cubicBezTo>
                  <a:cubicBezTo>
                    <a:pt x="60" y="8"/>
                    <a:pt x="56" y="11"/>
                    <a:pt x="52" y="13"/>
                  </a:cubicBezTo>
                  <a:cubicBezTo>
                    <a:pt x="52" y="12"/>
                    <a:pt x="52" y="12"/>
                    <a:pt x="52" y="11"/>
                  </a:cubicBezTo>
                  <a:cubicBezTo>
                    <a:pt x="53" y="10"/>
                    <a:pt x="55" y="10"/>
                    <a:pt x="56" y="9"/>
                  </a:cubicBezTo>
                  <a:cubicBezTo>
                    <a:pt x="58" y="7"/>
                    <a:pt x="60" y="6"/>
                    <a:pt x="62" y="5"/>
                  </a:cubicBezTo>
                  <a:cubicBezTo>
                    <a:pt x="63" y="5"/>
                    <a:pt x="64" y="6"/>
                    <a:pt x="65" y="6"/>
                  </a:cubicBezTo>
                  <a:close/>
                  <a:moveTo>
                    <a:pt x="67" y="8"/>
                  </a:moveTo>
                  <a:cubicBezTo>
                    <a:pt x="56" y="14"/>
                    <a:pt x="46" y="21"/>
                    <a:pt x="36" y="27"/>
                  </a:cubicBezTo>
                  <a:cubicBezTo>
                    <a:pt x="26" y="33"/>
                    <a:pt x="14" y="38"/>
                    <a:pt x="5" y="45"/>
                  </a:cubicBezTo>
                  <a:cubicBezTo>
                    <a:pt x="4" y="45"/>
                    <a:pt x="5" y="46"/>
                    <a:pt x="5" y="46"/>
                  </a:cubicBezTo>
                  <a:cubicBezTo>
                    <a:pt x="15" y="39"/>
                    <a:pt x="26" y="34"/>
                    <a:pt x="36" y="28"/>
                  </a:cubicBezTo>
                  <a:cubicBezTo>
                    <a:pt x="41" y="25"/>
                    <a:pt x="47" y="22"/>
                    <a:pt x="52" y="18"/>
                  </a:cubicBezTo>
                  <a:cubicBezTo>
                    <a:pt x="56" y="16"/>
                    <a:pt x="62" y="12"/>
                    <a:pt x="66" y="9"/>
                  </a:cubicBezTo>
                  <a:cubicBezTo>
                    <a:pt x="62" y="13"/>
                    <a:pt x="56" y="16"/>
                    <a:pt x="52" y="19"/>
                  </a:cubicBezTo>
                  <a:cubicBezTo>
                    <a:pt x="46" y="22"/>
                    <a:pt x="40" y="26"/>
                    <a:pt x="35" y="29"/>
                  </a:cubicBezTo>
                  <a:cubicBezTo>
                    <a:pt x="29" y="32"/>
                    <a:pt x="23" y="35"/>
                    <a:pt x="18" y="39"/>
                  </a:cubicBezTo>
                  <a:cubicBezTo>
                    <a:pt x="14" y="42"/>
                    <a:pt x="9" y="44"/>
                    <a:pt x="5" y="48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3" y="38"/>
                    <a:pt x="25" y="33"/>
                    <a:pt x="35" y="27"/>
                  </a:cubicBezTo>
                  <a:cubicBezTo>
                    <a:pt x="41" y="23"/>
                    <a:pt x="46" y="19"/>
                    <a:pt x="52" y="16"/>
                  </a:cubicBezTo>
                  <a:cubicBezTo>
                    <a:pt x="56" y="13"/>
                    <a:pt x="61" y="10"/>
                    <a:pt x="65" y="7"/>
                  </a:cubicBezTo>
                  <a:cubicBezTo>
                    <a:pt x="66" y="7"/>
                    <a:pt x="66" y="8"/>
                    <a:pt x="67" y="8"/>
                  </a:cubicBezTo>
                  <a:close/>
                  <a:moveTo>
                    <a:pt x="69" y="11"/>
                  </a:moveTo>
                  <a:cubicBezTo>
                    <a:pt x="64" y="14"/>
                    <a:pt x="60" y="17"/>
                    <a:pt x="55" y="19"/>
                  </a:cubicBezTo>
                  <a:cubicBezTo>
                    <a:pt x="50" y="23"/>
                    <a:pt x="44" y="26"/>
                    <a:pt x="38" y="29"/>
                  </a:cubicBezTo>
                  <a:cubicBezTo>
                    <a:pt x="33" y="32"/>
                    <a:pt x="27" y="35"/>
                    <a:pt x="22" y="38"/>
                  </a:cubicBezTo>
                  <a:cubicBezTo>
                    <a:pt x="19" y="39"/>
                    <a:pt x="17" y="41"/>
                    <a:pt x="14" y="42"/>
                  </a:cubicBezTo>
                  <a:cubicBezTo>
                    <a:pt x="14" y="42"/>
                    <a:pt x="13" y="43"/>
                    <a:pt x="13" y="43"/>
                  </a:cubicBezTo>
                  <a:cubicBezTo>
                    <a:pt x="21" y="37"/>
                    <a:pt x="30" y="33"/>
                    <a:pt x="38" y="28"/>
                  </a:cubicBezTo>
                  <a:cubicBezTo>
                    <a:pt x="48" y="22"/>
                    <a:pt x="59" y="16"/>
                    <a:pt x="67" y="9"/>
                  </a:cubicBezTo>
                  <a:cubicBezTo>
                    <a:pt x="68" y="10"/>
                    <a:pt x="68" y="10"/>
                    <a:pt x="69" y="11"/>
                  </a:cubicBezTo>
                  <a:close/>
                  <a:moveTo>
                    <a:pt x="81" y="8"/>
                  </a:moveTo>
                  <a:cubicBezTo>
                    <a:pt x="81" y="8"/>
                    <a:pt x="86" y="5"/>
                    <a:pt x="85" y="6"/>
                  </a:cubicBezTo>
                  <a:cubicBezTo>
                    <a:pt x="83" y="7"/>
                    <a:pt x="82" y="8"/>
                    <a:pt x="80" y="9"/>
                  </a:cubicBezTo>
                  <a:cubicBezTo>
                    <a:pt x="76" y="12"/>
                    <a:pt x="73" y="14"/>
                    <a:pt x="69" y="16"/>
                  </a:cubicBezTo>
                  <a:cubicBezTo>
                    <a:pt x="63" y="21"/>
                    <a:pt x="56" y="25"/>
                    <a:pt x="49" y="29"/>
                  </a:cubicBezTo>
                  <a:cubicBezTo>
                    <a:pt x="42" y="32"/>
                    <a:pt x="35" y="36"/>
                    <a:pt x="28" y="40"/>
                  </a:cubicBezTo>
                  <a:cubicBezTo>
                    <a:pt x="22" y="44"/>
                    <a:pt x="16" y="48"/>
                    <a:pt x="10" y="52"/>
                  </a:cubicBezTo>
                  <a:cubicBezTo>
                    <a:pt x="9" y="51"/>
                    <a:pt x="8" y="51"/>
                    <a:pt x="8" y="51"/>
                  </a:cubicBezTo>
                  <a:cubicBezTo>
                    <a:pt x="13" y="49"/>
                    <a:pt x="18" y="45"/>
                    <a:pt x="22" y="42"/>
                  </a:cubicBezTo>
                  <a:cubicBezTo>
                    <a:pt x="29" y="39"/>
                    <a:pt x="36" y="35"/>
                    <a:pt x="43" y="32"/>
                  </a:cubicBezTo>
                  <a:cubicBezTo>
                    <a:pt x="50" y="28"/>
                    <a:pt x="57" y="24"/>
                    <a:pt x="63" y="20"/>
                  </a:cubicBezTo>
                  <a:cubicBezTo>
                    <a:pt x="69" y="16"/>
                    <a:pt x="75" y="12"/>
                    <a:pt x="81" y="8"/>
                  </a:cubicBezTo>
                  <a:close/>
                  <a:moveTo>
                    <a:pt x="90" y="8"/>
                  </a:moveTo>
                  <a:cubicBezTo>
                    <a:pt x="81" y="13"/>
                    <a:pt x="72" y="19"/>
                    <a:pt x="63" y="25"/>
                  </a:cubicBezTo>
                  <a:cubicBezTo>
                    <a:pt x="61" y="26"/>
                    <a:pt x="59" y="27"/>
                    <a:pt x="57" y="28"/>
                  </a:cubicBezTo>
                  <a:cubicBezTo>
                    <a:pt x="56" y="28"/>
                    <a:pt x="55" y="29"/>
                    <a:pt x="54" y="29"/>
                  </a:cubicBezTo>
                  <a:cubicBezTo>
                    <a:pt x="41" y="36"/>
                    <a:pt x="29" y="43"/>
                    <a:pt x="16" y="49"/>
                  </a:cubicBezTo>
                  <a:cubicBezTo>
                    <a:pt x="16" y="49"/>
                    <a:pt x="16" y="49"/>
                    <a:pt x="17" y="48"/>
                  </a:cubicBezTo>
                  <a:cubicBezTo>
                    <a:pt x="20" y="46"/>
                    <a:pt x="23" y="44"/>
                    <a:pt x="25" y="43"/>
                  </a:cubicBezTo>
                  <a:cubicBezTo>
                    <a:pt x="32" y="38"/>
                    <a:pt x="39" y="35"/>
                    <a:pt x="46" y="31"/>
                  </a:cubicBezTo>
                  <a:cubicBezTo>
                    <a:pt x="60" y="23"/>
                    <a:pt x="73" y="15"/>
                    <a:pt x="86" y="6"/>
                  </a:cubicBezTo>
                  <a:cubicBezTo>
                    <a:pt x="88" y="6"/>
                    <a:pt x="89" y="7"/>
                    <a:pt x="90" y="8"/>
                  </a:cubicBezTo>
                  <a:close/>
                  <a:moveTo>
                    <a:pt x="93" y="15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2" y="17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88" y="19"/>
                    <a:pt x="85" y="21"/>
                    <a:pt x="83" y="22"/>
                  </a:cubicBezTo>
                  <a:cubicBezTo>
                    <a:pt x="76" y="26"/>
                    <a:pt x="69" y="30"/>
                    <a:pt x="63" y="33"/>
                  </a:cubicBezTo>
                  <a:cubicBezTo>
                    <a:pt x="49" y="40"/>
                    <a:pt x="36" y="46"/>
                    <a:pt x="23" y="54"/>
                  </a:cubicBezTo>
                  <a:cubicBezTo>
                    <a:pt x="21" y="55"/>
                    <a:pt x="19" y="56"/>
                    <a:pt x="17" y="58"/>
                  </a:cubicBezTo>
                  <a:cubicBezTo>
                    <a:pt x="16" y="59"/>
                    <a:pt x="15" y="60"/>
                    <a:pt x="14" y="61"/>
                  </a:cubicBezTo>
                  <a:cubicBezTo>
                    <a:pt x="15" y="59"/>
                    <a:pt x="17" y="57"/>
                    <a:pt x="18" y="56"/>
                  </a:cubicBezTo>
                  <a:cubicBezTo>
                    <a:pt x="18" y="56"/>
                    <a:pt x="19" y="56"/>
                    <a:pt x="19" y="56"/>
                  </a:cubicBezTo>
                  <a:cubicBezTo>
                    <a:pt x="19" y="56"/>
                    <a:pt x="19" y="55"/>
                    <a:pt x="19" y="55"/>
                  </a:cubicBezTo>
                  <a:cubicBezTo>
                    <a:pt x="22" y="53"/>
                    <a:pt x="26" y="50"/>
                    <a:pt x="29" y="48"/>
                  </a:cubicBezTo>
                  <a:cubicBezTo>
                    <a:pt x="39" y="42"/>
                    <a:pt x="48" y="37"/>
                    <a:pt x="58" y="32"/>
                  </a:cubicBezTo>
                  <a:cubicBezTo>
                    <a:pt x="70" y="26"/>
                    <a:pt x="82" y="20"/>
                    <a:pt x="93" y="13"/>
                  </a:cubicBezTo>
                  <a:cubicBezTo>
                    <a:pt x="93" y="14"/>
                    <a:pt x="93" y="14"/>
                    <a:pt x="93" y="15"/>
                  </a:cubicBezTo>
                  <a:close/>
                  <a:moveTo>
                    <a:pt x="17" y="63"/>
                  </a:moveTo>
                  <a:cubicBezTo>
                    <a:pt x="24" y="58"/>
                    <a:pt x="32" y="55"/>
                    <a:pt x="39" y="51"/>
                  </a:cubicBezTo>
                  <a:cubicBezTo>
                    <a:pt x="47" y="46"/>
                    <a:pt x="55" y="42"/>
                    <a:pt x="63" y="38"/>
                  </a:cubicBezTo>
                  <a:cubicBezTo>
                    <a:pt x="71" y="34"/>
                    <a:pt x="79" y="30"/>
                    <a:pt x="87" y="26"/>
                  </a:cubicBezTo>
                  <a:cubicBezTo>
                    <a:pt x="93" y="24"/>
                    <a:pt x="98" y="20"/>
                    <a:pt x="104" y="17"/>
                  </a:cubicBezTo>
                  <a:cubicBezTo>
                    <a:pt x="102" y="18"/>
                    <a:pt x="101" y="19"/>
                    <a:pt x="100" y="20"/>
                  </a:cubicBezTo>
                  <a:cubicBezTo>
                    <a:pt x="97" y="22"/>
                    <a:pt x="93" y="24"/>
                    <a:pt x="89" y="26"/>
                  </a:cubicBezTo>
                  <a:cubicBezTo>
                    <a:pt x="80" y="31"/>
                    <a:pt x="70" y="35"/>
                    <a:pt x="61" y="40"/>
                  </a:cubicBezTo>
                  <a:cubicBezTo>
                    <a:pt x="52" y="45"/>
                    <a:pt x="43" y="50"/>
                    <a:pt x="34" y="55"/>
                  </a:cubicBezTo>
                  <a:cubicBezTo>
                    <a:pt x="27" y="58"/>
                    <a:pt x="19" y="63"/>
                    <a:pt x="13" y="68"/>
                  </a:cubicBezTo>
                  <a:cubicBezTo>
                    <a:pt x="13" y="67"/>
                    <a:pt x="12" y="67"/>
                    <a:pt x="12" y="67"/>
                  </a:cubicBezTo>
                  <a:cubicBezTo>
                    <a:pt x="13" y="66"/>
                    <a:pt x="14" y="65"/>
                    <a:pt x="14" y="65"/>
                  </a:cubicBezTo>
                  <a:cubicBezTo>
                    <a:pt x="15" y="64"/>
                    <a:pt x="16" y="64"/>
                    <a:pt x="17" y="63"/>
                  </a:cubicBezTo>
                  <a:close/>
                  <a:moveTo>
                    <a:pt x="16" y="70"/>
                  </a:moveTo>
                  <a:cubicBezTo>
                    <a:pt x="15" y="70"/>
                    <a:pt x="14" y="69"/>
                    <a:pt x="14" y="68"/>
                  </a:cubicBezTo>
                  <a:cubicBezTo>
                    <a:pt x="20" y="63"/>
                    <a:pt x="29" y="60"/>
                    <a:pt x="36" y="56"/>
                  </a:cubicBezTo>
                  <a:cubicBezTo>
                    <a:pt x="45" y="52"/>
                    <a:pt x="54" y="48"/>
                    <a:pt x="62" y="43"/>
                  </a:cubicBezTo>
                  <a:cubicBezTo>
                    <a:pt x="71" y="39"/>
                    <a:pt x="80" y="35"/>
                    <a:pt x="89" y="31"/>
                  </a:cubicBezTo>
                  <a:cubicBezTo>
                    <a:pt x="93" y="29"/>
                    <a:pt x="97" y="27"/>
                    <a:pt x="102" y="25"/>
                  </a:cubicBezTo>
                  <a:cubicBezTo>
                    <a:pt x="105" y="23"/>
                    <a:pt x="109" y="22"/>
                    <a:pt x="112" y="19"/>
                  </a:cubicBezTo>
                  <a:cubicBezTo>
                    <a:pt x="106" y="25"/>
                    <a:pt x="96" y="28"/>
                    <a:pt x="88" y="32"/>
                  </a:cubicBezTo>
                  <a:cubicBezTo>
                    <a:pt x="79" y="36"/>
                    <a:pt x="70" y="40"/>
                    <a:pt x="62" y="45"/>
                  </a:cubicBezTo>
                  <a:cubicBezTo>
                    <a:pt x="46" y="52"/>
                    <a:pt x="30" y="60"/>
                    <a:pt x="16" y="70"/>
                  </a:cubicBezTo>
                  <a:close/>
                  <a:moveTo>
                    <a:pt x="14" y="64"/>
                  </a:moveTo>
                  <a:cubicBezTo>
                    <a:pt x="13" y="65"/>
                    <a:pt x="12" y="65"/>
                    <a:pt x="12" y="65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1" y="65"/>
                    <a:pt x="11" y="65"/>
                    <a:pt x="11" y="64"/>
                  </a:cubicBezTo>
                  <a:cubicBezTo>
                    <a:pt x="17" y="59"/>
                    <a:pt x="23" y="55"/>
                    <a:pt x="29" y="51"/>
                  </a:cubicBezTo>
                  <a:cubicBezTo>
                    <a:pt x="37" y="47"/>
                    <a:pt x="45" y="42"/>
                    <a:pt x="53" y="38"/>
                  </a:cubicBezTo>
                  <a:cubicBezTo>
                    <a:pt x="61" y="35"/>
                    <a:pt x="68" y="31"/>
                    <a:pt x="75" y="27"/>
                  </a:cubicBezTo>
                  <a:cubicBezTo>
                    <a:pt x="76" y="27"/>
                    <a:pt x="77" y="26"/>
                    <a:pt x="77" y="26"/>
                  </a:cubicBezTo>
                  <a:cubicBezTo>
                    <a:pt x="76" y="27"/>
                    <a:pt x="75" y="27"/>
                    <a:pt x="74" y="28"/>
                  </a:cubicBezTo>
                  <a:cubicBezTo>
                    <a:pt x="66" y="32"/>
                    <a:pt x="58" y="37"/>
                    <a:pt x="50" y="41"/>
                  </a:cubicBezTo>
                  <a:cubicBezTo>
                    <a:pt x="42" y="45"/>
                    <a:pt x="35" y="49"/>
                    <a:pt x="28" y="54"/>
                  </a:cubicBezTo>
                  <a:cubicBezTo>
                    <a:pt x="24" y="56"/>
                    <a:pt x="21" y="59"/>
                    <a:pt x="18" y="61"/>
                  </a:cubicBezTo>
                  <a:cubicBezTo>
                    <a:pt x="17" y="62"/>
                    <a:pt x="15" y="63"/>
                    <a:pt x="14" y="64"/>
                  </a:cubicBezTo>
                  <a:close/>
                  <a:moveTo>
                    <a:pt x="42" y="37"/>
                  </a:moveTo>
                  <a:cubicBezTo>
                    <a:pt x="33" y="42"/>
                    <a:pt x="24" y="47"/>
                    <a:pt x="16" y="53"/>
                  </a:cubicBezTo>
                  <a:cubicBezTo>
                    <a:pt x="14" y="53"/>
                    <a:pt x="12" y="53"/>
                    <a:pt x="11" y="52"/>
                  </a:cubicBezTo>
                  <a:cubicBezTo>
                    <a:pt x="21" y="47"/>
                    <a:pt x="32" y="42"/>
                    <a:pt x="42" y="37"/>
                  </a:cubicBezTo>
                  <a:close/>
                  <a:moveTo>
                    <a:pt x="19" y="54"/>
                  </a:move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1"/>
                    <a:pt x="27" y="47"/>
                    <a:pt x="32" y="45"/>
                  </a:cubicBezTo>
                  <a:cubicBezTo>
                    <a:pt x="36" y="42"/>
                    <a:pt x="41" y="40"/>
                    <a:pt x="45" y="38"/>
                  </a:cubicBezTo>
                  <a:cubicBezTo>
                    <a:pt x="36" y="43"/>
                    <a:pt x="27" y="48"/>
                    <a:pt x="19" y="54"/>
                  </a:cubicBezTo>
                  <a:close/>
                  <a:moveTo>
                    <a:pt x="67" y="26"/>
                  </a:moveTo>
                  <a:cubicBezTo>
                    <a:pt x="67" y="26"/>
                    <a:pt x="67" y="26"/>
                    <a:pt x="68" y="26"/>
                  </a:cubicBezTo>
                  <a:cubicBezTo>
                    <a:pt x="73" y="23"/>
                    <a:pt x="79" y="20"/>
                    <a:pt x="85" y="16"/>
                  </a:cubicBezTo>
                  <a:cubicBezTo>
                    <a:pt x="86" y="15"/>
                    <a:pt x="87" y="15"/>
                    <a:pt x="89" y="14"/>
                  </a:cubicBezTo>
                  <a:cubicBezTo>
                    <a:pt x="88" y="14"/>
                    <a:pt x="94" y="11"/>
                    <a:pt x="90" y="14"/>
                  </a:cubicBezTo>
                  <a:cubicBezTo>
                    <a:pt x="87" y="16"/>
                    <a:pt x="84" y="18"/>
                    <a:pt x="80" y="20"/>
                  </a:cubicBezTo>
                  <a:cubicBezTo>
                    <a:pt x="76" y="22"/>
                    <a:pt x="72" y="24"/>
                    <a:pt x="67" y="26"/>
                  </a:cubicBezTo>
                  <a:close/>
                  <a:moveTo>
                    <a:pt x="75" y="21"/>
                  </a:moveTo>
                  <a:cubicBezTo>
                    <a:pt x="69" y="25"/>
                    <a:pt x="62" y="28"/>
                    <a:pt x="55" y="32"/>
                  </a:cubicBezTo>
                  <a:cubicBezTo>
                    <a:pt x="50" y="35"/>
                    <a:pt x="45" y="37"/>
                    <a:pt x="40" y="40"/>
                  </a:cubicBezTo>
                  <a:cubicBezTo>
                    <a:pt x="32" y="44"/>
                    <a:pt x="24" y="48"/>
                    <a:pt x="17" y="53"/>
                  </a:cubicBezTo>
                  <a:cubicBezTo>
                    <a:pt x="25" y="48"/>
                    <a:pt x="34" y="42"/>
                    <a:pt x="42" y="37"/>
                  </a:cubicBezTo>
                  <a:cubicBezTo>
                    <a:pt x="51" y="32"/>
                    <a:pt x="60" y="27"/>
                    <a:pt x="69" y="22"/>
                  </a:cubicBezTo>
                  <a:cubicBezTo>
                    <a:pt x="77" y="18"/>
                    <a:pt x="85" y="14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2" y="9"/>
                    <a:pt x="92" y="10"/>
                    <a:pt x="93" y="12"/>
                  </a:cubicBezTo>
                  <a:cubicBezTo>
                    <a:pt x="86" y="13"/>
                    <a:pt x="81" y="18"/>
                    <a:pt x="75" y="21"/>
                  </a:cubicBezTo>
                  <a:close/>
                  <a:moveTo>
                    <a:pt x="77" y="17"/>
                  </a:moveTo>
                  <a:cubicBezTo>
                    <a:pt x="80" y="14"/>
                    <a:pt x="84" y="12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1"/>
                    <a:pt x="85" y="12"/>
                    <a:pt x="83" y="13"/>
                  </a:cubicBezTo>
                  <a:cubicBezTo>
                    <a:pt x="81" y="15"/>
                    <a:pt x="79" y="16"/>
                    <a:pt x="77" y="17"/>
                  </a:cubicBezTo>
                  <a:close/>
                  <a:moveTo>
                    <a:pt x="5" y="48"/>
                  </a:moveTo>
                  <a:cubicBezTo>
                    <a:pt x="16" y="41"/>
                    <a:pt x="27" y="35"/>
                    <a:pt x="39" y="29"/>
                  </a:cubicBezTo>
                  <a:cubicBezTo>
                    <a:pt x="41" y="28"/>
                    <a:pt x="43" y="27"/>
                    <a:pt x="45" y="26"/>
                  </a:cubicBezTo>
                  <a:cubicBezTo>
                    <a:pt x="42" y="27"/>
                    <a:pt x="39" y="29"/>
                    <a:pt x="36" y="31"/>
                  </a:cubicBezTo>
                  <a:cubicBezTo>
                    <a:pt x="26" y="36"/>
                    <a:pt x="16" y="42"/>
                    <a:pt x="7" y="50"/>
                  </a:cubicBezTo>
                  <a:cubicBezTo>
                    <a:pt x="6" y="49"/>
                    <a:pt x="6" y="49"/>
                    <a:pt x="5" y="48"/>
                  </a:cubicBezTo>
                  <a:close/>
                  <a:moveTo>
                    <a:pt x="3" y="43"/>
                  </a:moveTo>
                  <a:cubicBezTo>
                    <a:pt x="7" y="40"/>
                    <a:pt x="11" y="38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7" y="35"/>
                    <a:pt x="17" y="34"/>
                  </a:cubicBezTo>
                  <a:cubicBezTo>
                    <a:pt x="19" y="33"/>
                    <a:pt x="21" y="32"/>
                    <a:pt x="23" y="30"/>
                  </a:cubicBezTo>
                  <a:cubicBezTo>
                    <a:pt x="24" y="30"/>
                    <a:pt x="25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31" y="26"/>
                    <a:pt x="34" y="24"/>
                    <a:pt x="37" y="22"/>
                  </a:cubicBezTo>
                  <a:cubicBezTo>
                    <a:pt x="41" y="20"/>
                    <a:pt x="45" y="1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4" y="20"/>
                    <a:pt x="38" y="24"/>
                    <a:pt x="33" y="27"/>
                  </a:cubicBezTo>
                  <a:cubicBezTo>
                    <a:pt x="23" y="33"/>
                    <a:pt x="12" y="38"/>
                    <a:pt x="4" y="45"/>
                  </a:cubicBezTo>
                  <a:cubicBezTo>
                    <a:pt x="3" y="44"/>
                    <a:pt x="3" y="44"/>
                    <a:pt x="3" y="43"/>
                  </a:cubicBezTo>
                  <a:close/>
                  <a:moveTo>
                    <a:pt x="17" y="33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18" y="32"/>
                    <a:pt x="18" y="32"/>
                    <a:pt x="19" y="31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1" y="30"/>
                    <a:pt x="19" y="32"/>
                    <a:pt x="17" y="33"/>
                  </a:cubicBezTo>
                  <a:close/>
                  <a:moveTo>
                    <a:pt x="52" y="13"/>
                  </a:moveTo>
                  <a:cubicBezTo>
                    <a:pt x="55" y="12"/>
                    <a:pt x="59" y="10"/>
                    <a:pt x="63" y="8"/>
                  </a:cubicBezTo>
                  <a:cubicBezTo>
                    <a:pt x="59" y="11"/>
                    <a:pt x="55" y="13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4"/>
                    <a:pt x="51" y="14"/>
                    <a:pt x="52" y="13"/>
                  </a:cubicBezTo>
                  <a:close/>
                  <a:moveTo>
                    <a:pt x="28" y="25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32" y="21"/>
                    <a:pt x="36" y="19"/>
                    <a:pt x="40" y="18"/>
                  </a:cubicBezTo>
                  <a:cubicBezTo>
                    <a:pt x="36" y="20"/>
                    <a:pt x="32" y="23"/>
                    <a:pt x="28" y="25"/>
                  </a:cubicBezTo>
                  <a:close/>
                  <a:moveTo>
                    <a:pt x="11" y="30"/>
                  </a:moveTo>
                  <a:cubicBezTo>
                    <a:pt x="10" y="30"/>
                    <a:pt x="10" y="29"/>
                    <a:pt x="9" y="29"/>
                  </a:cubicBezTo>
                  <a:cubicBezTo>
                    <a:pt x="12" y="28"/>
                    <a:pt x="15" y="25"/>
                    <a:pt x="18" y="23"/>
                  </a:cubicBezTo>
                  <a:cubicBezTo>
                    <a:pt x="21" y="21"/>
                    <a:pt x="19" y="22"/>
                    <a:pt x="17" y="24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10" y="28"/>
                  </a:moveTo>
                  <a:cubicBezTo>
                    <a:pt x="10" y="27"/>
                    <a:pt x="10" y="27"/>
                    <a:pt x="11" y="26"/>
                  </a:cubicBezTo>
                  <a:cubicBezTo>
                    <a:pt x="12" y="26"/>
                    <a:pt x="12" y="25"/>
                    <a:pt x="13" y="24"/>
                  </a:cubicBezTo>
                  <a:cubicBezTo>
                    <a:pt x="15" y="23"/>
                    <a:pt x="17" y="21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20" y="20"/>
                    <a:pt x="21" y="21"/>
                  </a:cubicBezTo>
                  <a:cubicBezTo>
                    <a:pt x="17" y="22"/>
                    <a:pt x="14" y="25"/>
                    <a:pt x="10" y="28"/>
                  </a:cubicBezTo>
                  <a:close/>
                  <a:moveTo>
                    <a:pt x="8" y="26"/>
                  </a:moveTo>
                  <a:cubicBezTo>
                    <a:pt x="11" y="25"/>
                    <a:pt x="14" y="22"/>
                    <a:pt x="17" y="20"/>
                  </a:cubicBezTo>
                  <a:cubicBezTo>
                    <a:pt x="14" y="21"/>
                    <a:pt x="11" y="25"/>
                    <a:pt x="8" y="28"/>
                  </a:cubicBezTo>
                  <a:cubicBezTo>
                    <a:pt x="8" y="27"/>
                    <a:pt x="8" y="27"/>
                    <a:pt x="8" y="26"/>
                  </a:cubicBezTo>
                  <a:close/>
                  <a:moveTo>
                    <a:pt x="14" y="35"/>
                  </a:moveTo>
                  <a:cubicBezTo>
                    <a:pt x="10" y="37"/>
                    <a:pt x="7" y="39"/>
                    <a:pt x="3" y="42"/>
                  </a:cubicBezTo>
                  <a:cubicBezTo>
                    <a:pt x="4" y="38"/>
                    <a:pt x="9" y="35"/>
                    <a:pt x="14" y="35"/>
                  </a:cubicBezTo>
                  <a:close/>
                  <a:moveTo>
                    <a:pt x="16" y="57"/>
                  </a:moveTo>
                  <a:cubicBezTo>
                    <a:pt x="15" y="59"/>
                    <a:pt x="13" y="60"/>
                    <a:pt x="12" y="62"/>
                  </a:cubicBezTo>
                  <a:cubicBezTo>
                    <a:pt x="12" y="62"/>
                    <a:pt x="12" y="61"/>
                    <a:pt x="12" y="61"/>
                  </a:cubicBezTo>
                  <a:cubicBezTo>
                    <a:pt x="13" y="59"/>
                    <a:pt x="15" y="58"/>
                    <a:pt x="16" y="57"/>
                  </a:cubicBezTo>
                  <a:close/>
                  <a:moveTo>
                    <a:pt x="19" y="71"/>
                  </a:moveTo>
                  <a:cubicBezTo>
                    <a:pt x="25" y="67"/>
                    <a:pt x="33" y="65"/>
                    <a:pt x="39" y="61"/>
                  </a:cubicBezTo>
                  <a:cubicBezTo>
                    <a:pt x="47" y="57"/>
                    <a:pt x="55" y="53"/>
                    <a:pt x="62" y="49"/>
                  </a:cubicBezTo>
                  <a:cubicBezTo>
                    <a:pt x="70" y="45"/>
                    <a:pt x="78" y="42"/>
                    <a:pt x="87" y="39"/>
                  </a:cubicBezTo>
                  <a:cubicBezTo>
                    <a:pt x="95" y="35"/>
                    <a:pt x="102" y="31"/>
                    <a:pt x="110" y="28"/>
                  </a:cubicBezTo>
                  <a:cubicBezTo>
                    <a:pt x="112" y="27"/>
                    <a:pt x="113" y="27"/>
                    <a:pt x="111" y="28"/>
                  </a:cubicBezTo>
                  <a:cubicBezTo>
                    <a:pt x="109" y="29"/>
                    <a:pt x="107" y="30"/>
                    <a:pt x="105" y="31"/>
                  </a:cubicBezTo>
                  <a:cubicBezTo>
                    <a:pt x="101" y="33"/>
                    <a:pt x="98" y="35"/>
                    <a:pt x="94" y="37"/>
                  </a:cubicBezTo>
                  <a:cubicBezTo>
                    <a:pt x="87" y="40"/>
                    <a:pt x="79" y="44"/>
                    <a:pt x="72" y="48"/>
                  </a:cubicBezTo>
                  <a:cubicBezTo>
                    <a:pt x="65" y="52"/>
                    <a:pt x="58" y="55"/>
                    <a:pt x="50" y="59"/>
                  </a:cubicBezTo>
                  <a:cubicBezTo>
                    <a:pt x="43" y="63"/>
                    <a:pt x="35" y="66"/>
                    <a:pt x="28" y="71"/>
                  </a:cubicBezTo>
                  <a:cubicBezTo>
                    <a:pt x="25" y="72"/>
                    <a:pt x="22" y="72"/>
                    <a:pt x="19" y="71"/>
                  </a:cubicBezTo>
                  <a:close/>
                  <a:moveTo>
                    <a:pt x="115" y="31"/>
                  </a:moveTo>
                  <a:cubicBezTo>
                    <a:pt x="112" y="32"/>
                    <a:pt x="110" y="34"/>
                    <a:pt x="107" y="36"/>
                  </a:cubicBezTo>
                  <a:cubicBezTo>
                    <a:pt x="101" y="40"/>
                    <a:pt x="94" y="43"/>
                    <a:pt x="87" y="46"/>
                  </a:cubicBezTo>
                  <a:cubicBezTo>
                    <a:pt x="74" y="53"/>
                    <a:pt x="61" y="59"/>
                    <a:pt x="47" y="65"/>
                  </a:cubicBezTo>
                  <a:cubicBezTo>
                    <a:pt x="46" y="66"/>
                    <a:pt x="44" y="67"/>
                    <a:pt x="42" y="68"/>
                  </a:cubicBezTo>
                  <a:cubicBezTo>
                    <a:pt x="41" y="69"/>
                    <a:pt x="39" y="70"/>
                    <a:pt x="37" y="71"/>
                  </a:cubicBezTo>
                  <a:cubicBezTo>
                    <a:pt x="37" y="70"/>
                    <a:pt x="37" y="70"/>
                    <a:pt x="36" y="70"/>
                  </a:cubicBezTo>
                  <a:cubicBezTo>
                    <a:pt x="39" y="68"/>
                    <a:pt x="42" y="67"/>
                    <a:pt x="45" y="66"/>
                  </a:cubicBezTo>
                  <a:cubicBezTo>
                    <a:pt x="52" y="62"/>
                    <a:pt x="59" y="59"/>
                    <a:pt x="66" y="55"/>
                  </a:cubicBezTo>
                  <a:cubicBezTo>
                    <a:pt x="80" y="49"/>
                    <a:pt x="94" y="42"/>
                    <a:pt x="108" y="35"/>
                  </a:cubicBezTo>
                  <a:cubicBezTo>
                    <a:pt x="110" y="34"/>
                    <a:pt x="113" y="32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lose/>
                  <a:moveTo>
                    <a:pt x="126" y="35"/>
                  </a:moveTo>
                  <a:cubicBezTo>
                    <a:pt x="127" y="36"/>
                    <a:pt x="127" y="37"/>
                    <a:pt x="127" y="38"/>
                  </a:cubicBezTo>
                  <a:cubicBezTo>
                    <a:pt x="111" y="45"/>
                    <a:pt x="95" y="50"/>
                    <a:pt x="79" y="57"/>
                  </a:cubicBezTo>
                  <a:cubicBezTo>
                    <a:pt x="70" y="61"/>
                    <a:pt x="62" y="65"/>
                    <a:pt x="54" y="69"/>
                  </a:cubicBezTo>
                  <a:cubicBezTo>
                    <a:pt x="50" y="70"/>
                    <a:pt x="46" y="72"/>
                    <a:pt x="43" y="74"/>
                  </a:cubicBezTo>
                  <a:cubicBezTo>
                    <a:pt x="55" y="67"/>
                    <a:pt x="67" y="61"/>
                    <a:pt x="80" y="55"/>
                  </a:cubicBezTo>
                  <a:cubicBezTo>
                    <a:pt x="95" y="48"/>
                    <a:pt x="112" y="44"/>
                    <a:pt x="126" y="35"/>
                  </a:cubicBezTo>
                  <a:close/>
                  <a:moveTo>
                    <a:pt x="74" y="75"/>
                  </a:moveTo>
                  <a:cubicBezTo>
                    <a:pt x="73" y="74"/>
                    <a:pt x="73" y="73"/>
                    <a:pt x="72" y="72"/>
                  </a:cubicBezTo>
                  <a:cubicBezTo>
                    <a:pt x="76" y="71"/>
                    <a:pt x="80" y="69"/>
                    <a:pt x="84" y="68"/>
                  </a:cubicBezTo>
                  <a:cubicBezTo>
                    <a:pt x="95" y="64"/>
                    <a:pt x="105" y="62"/>
                    <a:pt x="115" y="57"/>
                  </a:cubicBezTo>
                  <a:cubicBezTo>
                    <a:pt x="118" y="56"/>
                    <a:pt x="120" y="55"/>
                    <a:pt x="123" y="54"/>
                  </a:cubicBezTo>
                  <a:cubicBezTo>
                    <a:pt x="121" y="55"/>
                    <a:pt x="119" y="56"/>
                    <a:pt x="116" y="57"/>
                  </a:cubicBezTo>
                  <a:cubicBezTo>
                    <a:pt x="112" y="59"/>
                    <a:pt x="107" y="60"/>
                    <a:pt x="103" y="62"/>
                  </a:cubicBezTo>
                  <a:cubicBezTo>
                    <a:pt x="98" y="65"/>
                    <a:pt x="93" y="67"/>
                    <a:pt x="87" y="69"/>
                  </a:cubicBezTo>
                  <a:cubicBezTo>
                    <a:pt x="83" y="71"/>
                    <a:pt x="78" y="73"/>
                    <a:pt x="74" y="75"/>
                  </a:cubicBezTo>
                  <a:close/>
                  <a:moveTo>
                    <a:pt x="52" y="75"/>
                  </a:moveTo>
                  <a:cubicBezTo>
                    <a:pt x="56" y="75"/>
                    <a:pt x="59" y="74"/>
                    <a:pt x="62" y="72"/>
                  </a:cubicBezTo>
                  <a:cubicBezTo>
                    <a:pt x="68" y="70"/>
                    <a:pt x="74" y="67"/>
                    <a:pt x="80" y="65"/>
                  </a:cubicBezTo>
                  <a:cubicBezTo>
                    <a:pt x="93" y="60"/>
                    <a:pt x="106" y="55"/>
                    <a:pt x="118" y="51"/>
                  </a:cubicBezTo>
                  <a:cubicBezTo>
                    <a:pt x="108" y="54"/>
                    <a:pt x="98" y="59"/>
                    <a:pt x="88" y="64"/>
                  </a:cubicBezTo>
                  <a:cubicBezTo>
                    <a:pt x="77" y="69"/>
                    <a:pt x="65" y="72"/>
                    <a:pt x="54" y="78"/>
                  </a:cubicBezTo>
                  <a:cubicBezTo>
                    <a:pt x="54" y="77"/>
                    <a:pt x="53" y="76"/>
                    <a:pt x="52" y="75"/>
                  </a:cubicBezTo>
                  <a:close/>
                  <a:moveTo>
                    <a:pt x="55" y="78"/>
                  </a:moveTo>
                  <a:cubicBezTo>
                    <a:pt x="59" y="76"/>
                    <a:pt x="64" y="75"/>
                    <a:pt x="69" y="73"/>
                  </a:cubicBezTo>
                  <a:cubicBezTo>
                    <a:pt x="69" y="73"/>
                    <a:pt x="69" y="73"/>
                    <a:pt x="69" y="73"/>
                  </a:cubicBezTo>
                  <a:cubicBezTo>
                    <a:pt x="64" y="75"/>
                    <a:pt x="60" y="76"/>
                    <a:pt x="55" y="78"/>
                  </a:cubicBezTo>
                  <a:close/>
                  <a:moveTo>
                    <a:pt x="108" y="59"/>
                  </a:moveTo>
                  <a:cubicBezTo>
                    <a:pt x="102" y="61"/>
                    <a:pt x="97" y="63"/>
                    <a:pt x="91" y="65"/>
                  </a:cubicBezTo>
                  <a:cubicBezTo>
                    <a:pt x="84" y="67"/>
                    <a:pt x="78" y="70"/>
                    <a:pt x="72" y="72"/>
                  </a:cubicBezTo>
                  <a:cubicBezTo>
                    <a:pt x="72" y="72"/>
                    <a:pt x="71" y="72"/>
                    <a:pt x="71" y="72"/>
                  </a:cubicBezTo>
                  <a:cubicBezTo>
                    <a:pt x="77" y="69"/>
                    <a:pt x="83" y="67"/>
                    <a:pt x="88" y="64"/>
                  </a:cubicBezTo>
                  <a:cubicBezTo>
                    <a:pt x="94" y="62"/>
                    <a:pt x="100" y="60"/>
                    <a:pt x="105" y="57"/>
                  </a:cubicBezTo>
                  <a:cubicBezTo>
                    <a:pt x="110" y="55"/>
                    <a:pt x="116" y="54"/>
                    <a:pt x="120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1"/>
                    <a:pt x="123" y="52"/>
                    <a:pt x="124" y="53"/>
                  </a:cubicBezTo>
                  <a:cubicBezTo>
                    <a:pt x="118" y="54"/>
                    <a:pt x="114" y="57"/>
                    <a:pt x="108" y="59"/>
                  </a:cubicBezTo>
                  <a:close/>
                  <a:moveTo>
                    <a:pt x="121" y="48"/>
                  </a:moveTo>
                  <a:cubicBezTo>
                    <a:pt x="120" y="48"/>
                    <a:pt x="120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07" y="54"/>
                    <a:pt x="95" y="58"/>
                    <a:pt x="82" y="63"/>
                  </a:cubicBezTo>
                  <a:cubicBezTo>
                    <a:pt x="76" y="65"/>
                    <a:pt x="71" y="67"/>
                    <a:pt x="66" y="70"/>
                  </a:cubicBezTo>
                  <a:cubicBezTo>
                    <a:pt x="63" y="71"/>
                    <a:pt x="60" y="73"/>
                    <a:pt x="57" y="74"/>
                  </a:cubicBezTo>
                  <a:cubicBezTo>
                    <a:pt x="56" y="74"/>
                    <a:pt x="51" y="75"/>
                    <a:pt x="53" y="74"/>
                  </a:cubicBezTo>
                  <a:cubicBezTo>
                    <a:pt x="55" y="73"/>
                    <a:pt x="57" y="73"/>
                    <a:pt x="59" y="72"/>
                  </a:cubicBezTo>
                  <a:cubicBezTo>
                    <a:pt x="71" y="67"/>
                    <a:pt x="84" y="62"/>
                    <a:pt x="97" y="57"/>
                  </a:cubicBezTo>
                  <a:cubicBezTo>
                    <a:pt x="104" y="54"/>
                    <a:pt x="113" y="52"/>
                    <a:pt x="121" y="48"/>
                  </a:cubicBezTo>
                  <a:cubicBezTo>
                    <a:pt x="121" y="48"/>
                    <a:pt x="121" y="48"/>
                    <a:pt x="121" y="48"/>
                  </a:cubicBezTo>
                  <a:close/>
                  <a:moveTo>
                    <a:pt x="126" y="43"/>
                  </a:moveTo>
                  <a:cubicBezTo>
                    <a:pt x="120" y="45"/>
                    <a:pt x="113" y="48"/>
                    <a:pt x="107" y="50"/>
                  </a:cubicBezTo>
                  <a:cubicBezTo>
                    <a:pt x="100" y="52"/>
                    <a:pt x="94" y="55"/>
                    <a:pt x="88" y="57"/>
                  </a:cubicBezTo>
                  <a:cubicBezTo>
                    <a:pt x="82" y="60"/>
                    <a:pt x="76" y="62"/>
                    <a:pt x="70" y="64"/>
                  </a:cubicBezTo>
                  <a:cubicBezTo>
                    <a:pt x="78" y="61"/>
                    <a:pt x="85" y="57"/>
                    <a:pt x="93" y="54"/>
                  </a:cubicBezTo>
                  <a:cubicBezTo>
                    <a:pt x="99" y="52"/>
                    <a:pt x="105" y="49"/>
                    <a:pt x="112" y="46"/>
                  </a:cubicBezTo>
                  <a:cubicBezTo>
                    <a:pt x="117" y="44"/>
                    <a:pt x="123" y="43"/>
                    <a:pt x="127" y="39"/>
                  </a:cubicBezTo>
                  <a:cubicBezTo>
                    <a:pt x="127" y="40"/>
                    <a:pt x="127" y="42"/>
                    <a:pt x="126" y="43"/>
                  </a:cubicBezTo>
                  <a:close/>
                  <a:moveTo>
                    <a:pt x="26" y="89"/>
                  </a:moveTo>
                  <a:cubicBezTo>
                    <a:pt x="26" y="89"/>
                    <a:pt x="27" y="88"/>
                    <a:pt x="27" y="88"/>
                  </a:cubicBezTo>
                  <a:cubicBezTo>
                    <a:pt x="26" y="89"/>
                    <a:pt x="26" y="89"/>
                    <a:pt x="25" y="89"/>
                  </a:cubicBezTo>
                  <a:cubicBezTo>
                    <a:pt x="26" y="89"/>
                    <a:pt x="26" y="89"/>
                    <a:pt x="26" y="89"/>
                  </a:cubicBezTo>
                  <a:close/>
                  <a:moveTo>
                    <a:pt x="31" y="87"/>
                  </a:moveTo>
                  <a:cubicBezTo>
                    <a:pt x="29" y="87"/>
                    <a:pt x="28" y="88"/>
                    <a:pt x="27" y="88"/>
                  </a:cubicBezTo>
                  <a:cubicBezTo>
                    <a:pt x="28" y="87"/>
                    <a:pt x="28" y="86"/>
                    <a:pt x="29" y="85"/>
                  </a:cubicBezTo>
                  <a:cubicBezTo>
                    <a:pt x="32" y="84"/>
                    <a:pt x="36" y="83"/>
                    <a:pt x="39" y="82"/>
                  </a:cubicBezTo>
                  <a:cubicBezTo>
                    <a:pt x="36" y="84"/>
                    <a:pt x="33" y="85"/>
                    <a:pt x="31" y="87"/>
                  </a:cubicBezTo>
                  <a:close/>
                  <a:moveTo>
                    <a:pt x="76" y="56"/>
                  </a:moveTo>
                  <a:cubicBezTo>
                    <a:pt x="62" y="63"/>
                    <a:pt x="48" y="70"/>
                    <a:pt x="34" y="78"/>
                  </a:cubicBezTo>
                  <a:cubicBezTo>
                    <a:pt x="35" y="77"/>
                    <a:pt x="35" y="76"/>
                    <a:pt x="36" y="74"/>
                  </a:cubicBezTo>
                  <a:cubicBezTo>
                    <a:pt x="51" y="66"/>
                    <a:pt x="68" y="59"/>
                    <a:pt x="84" y="53"/>
                  </a:cubicBezTo>
                  <a:cubicBezTo>
                    <a:pt x="92" y="49"/>
                    <a:pt x="100" y="46"/>
                    <a:pt x="108" y="43"/>
                  </a:cubicBezTo>
                  <a:cubicBezTo>
                    <a:pt x="112" y="42"/>
                    <a:pt x="115" y="40"/>
                    <a:pt x="119" y="38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06" y="45"/>
                    <a:pt x="91" y="49"/>
                    <a:pt x="76" y="56"/>
                  </a:cubicBezTo>
                  <a:close/>
                  <a:moveTo>
                    <a:pt x="37" y="73"/>
                  </a:moveTo>
                  <a:cubicBezTo>
                    <a:pt x="36" y="73"/>
                    <a:pt x="36" y="73"/>
                    <a:pt x="36" y="73"/>
                  </a:cubicBezTo>
                  <a:cubicBezTo>
                    <a:pt x="36" y="73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2" y="69"/>
                    <a:pt x="48" y="66"/>
                    <a:pt x="53" y="63"/>
                  </a:cubicBezTo>
                  <a:cubicBezTo>
                    <a:pt x="57" y="61"/>
                    <a:pt x="61" y="60"/>
                    <a:pt x="65" y="58"/>
                  </a:cubicBezTo>
                  <a:cubicBezTo>
                    <a:pt x="79" y="52"/>
                    <a:pt x="93" y="46"/>
                    <a:pt x="107" y="39"/>
                  </a:cubicBezTo>
                  <a:cubicBezTo>
                    <a:pt x="111" y="37"/>
                    <a:pt x="114" y="36"/>
                    <a:pt x="117" y="34"/>
                  </a:cubicBezTo>
                  <a:cubicBezTo>
                    <a:pt x="117" y="34"/>
                    <a:pt x="117" y="34"/>
                    <a:pt x="118" y="34"/>
                  </a:cubicBezTo>
                  <a:cubicBezTo>
                    <a:pt x="112" y="37"/>
                    <a:pt x="105" y="41"/>
                    <a:pt x="99" y="44"/>
                  </a:cubicBezTo>
                  <a:cubicBezTo>
                    <a:pt x="86" y="50"/>
                    <a:pt x="73" y="55"/>
                    <a:pt x="60" y="62"/>
                  </a:cubicBezTo>
                  <a:cubicBezTo>
                    <a:pt x="52" y="65"/>
                    <a:pt x="44" y="69"/>
                    <a:pt x="37" y="73"/>
                  </a:cubicBezTo>
                  <a:close/>
                  <a:moveTo>
                    <a:pt x="113" y="29"/>
                  </a:moveTo>
                  <a:cubicBezTo>
                    <a:pt x="112" y="29"/>
                    <a:pt x="112" y="30"/>
                    <a:pt x="113" y="30"/>
                  </a:cubicBezTo>
                  <a:cubicBezTo>
                    <a:pt x="113" y="30"/>
                    <a:pt x="113" y="31"/>
                    <a:pt x="113" y="31"/>
                  </a:cubicBezTo>
                  <a:cubicBezTo>
                    <a:pt x="109" y="33"/>
                    <a:pt x="104" y="36"/>
                    <a:pt x="99" y="39"/>
                  </a:cubicBezTo>
                  <a:cubicBezTo>
                    <a:pt x="92" y="43"/>
                    <a:pt x="84" y="46"/>
                    <a:pt x="76" y="50"/>
                  </a:cubicBezTo>
                  <a:cubicBezTo>
                    <a:pt x="68" y="54"/>
                    <a:pt x="61" y="57"/>
                    <a:pt x="53" y="61"/>
                  </a:cubicBezTo>
                  <a:cubicBezTo>
                    <a:pt x="47" y="64"/>
                    <a:pt x="41" y="67"/>
                    <a:pt x="36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3" y="70"/>
                    <a:pt x="32" y="71"/>
                    <a:pt x="30" y="71"/>
                  </a:cubicBezTo>
                  <a:cubicBezTo>
                    <a:pt x="33" y="70"/>
                    <a:pt x="35" y="68"/>
                    <a:pt x="37" y="67"/>
                  </a:cubicBezTo>
                  <a:cubicBezTo>
                    <a:pt x="41" y="65"/>
                    <a:pt x="45" y="63"/>
                    <a:pt x="49" y="61"/>
                  </a:cubicBezTo>
                  <a:cubicBezTo>
                    <a:pt x="56" y="57"/>
                    <a:pt x="64" y="53"/>
                    <a:pt x="71" y="49"/>
                  </a:cubicBezTo>
                  <a:cubicBezTo>
                    <a:pt x="78" y="45"/>
                    <a:pt x="86" y="42"/>
                    <a:pt x="93" y="38"/>
                  </a:cubicBezTo>
                  <a:cubicBezTo>
                    <a:pt x="100" y="35"/>
                    <a:pt x="107" y="31"/>
                    <a:pt x="113" y="27"/>
                  </a:cubicBezTo>
                  <a:cubicBezTo>
                    <a:pt x="113" y="28"/>
                    <a:pt x="113" y="28"/>
                    <a:pt x="113" y="29"/>
                  </a:cubicBezTo>
                  <a:close/>
                  <a:moveTo>
                    <a:pt x="41" y="80"/>
                  </a:moveTo>
                  <a:cubicBezTo>
                    <a:pt x="37" y="82"/>
                    <a:pt x="34" y="83"/>
                    <a:pt x="30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3" y="82"/>
                    <a:pt x="35" y="81"/>
                    <a:pt x="38" y="80"/>
                  </a:cubicBezTo>
                  <a:cubicBezTo>
                    <a:pt x="39" y="79"/>
                    <a:pt x="40" y="79"/>
                    <a:pt x="41" y="78"/>
                  </a:cubicBezTo>
                  <a:cubicBezTo>
                    <a:pt x="43" y="77"/>
                    <a:pt x="45" y="77"/>
                    <a:pt x="46" y="76"/>
                  </a:cubicBezTo>
                  <a:cubicBezTo>
                    <a:pt x="44" y="77"/>
                    <a:pt x="43" y="79"/>
                    <a:pt x="41" y="80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2" y="76"/>
                    <a:pt x="37" y="80"/>
                    <a:pt x="32" y="82"/>
                  </a:cubicBezTo>
                  <a:cubicBezTo>
                    <a:pt x="32" y="81"/>
                    <a:pt x="33" y="80"/>
                    <a:pt x="33" y="79"/>
                  </a:cubicBezTo>
                  <a:cubicBezTo>
                    <a:pt x="39" y="77"/>
                    <a:pt x="44" y="74"/>
                    <a:pt x="49" y="72"/>
                  </a:cubicBezTo>
                  <a:cubicBezTo>
                    <a:pt x="56" y="69"/>
                    <a:pt x="62" y="65"/>
                    <a:pt x="69" y="62"/>
                  </a:cubicBezTo>
                  <a:cubicBezTo>
                    <a:pt x="83" y="56"/>
                    <a:pt x="98" y="50"/>
                    <a:pt x="113" y="45"/>
                  </a:cubicBezTo>
                  <a:cubicBezTo>
                    <a:pt x="115" y="44"/>
                    <a:pt x="118" y="43"/>
                    <a:pt x="121" y="41"/>
                  </a:cubicBezTo>
                  <a:cubicBezTo>
                    <a:pt x="123" y="41"/>
                    <a:pt x="124" y="40"/>
                    <a:pt x="126" y="39"/>
                  </a:cubicBezTo>
                  <a:cubicBezTo>
                    <a:pt x="129" y="38"/>
                    <a:pt x="121" y="42"/>
                    <a:pt x="122" y="41"/>
                  </a:cubicBezTo>
                  <a:cubicBezTo>
                    <a:pt x="115" y="44"/>
                    <a:pt x="108" y="47"/>
                    <a:pt x="101" y="50"/>
                  </a:cubicBezTo>
                  <a:cubicBezTo>
                    <a:pt x="87" y="56"/>
                    <a:pt x="74" y="61"/>
                    <a:pt x="60" y="68"/>
                  </a:cubicBezTo>
                  <a:cubicBezTo>
                    <a:pt x="60" y="68"/>
                    <a:pt x="60" y="68"/>
                    <a:pt x="59" y="68"/>
                  </a:cubicBezTo>
                  <a:cubicBezTo>
                    <a:pt x="56" y="70"/>
                    <a:pt x="53" y="71"/>
                    <a:pt x="51" y="73"/>
                  </a:cubicBezTo>
                  <a:cubicBezTo>
                    <a:pt x="50" y="72"/>
                    <a:pt x="50" y="72"/>
                    <a:pt x="50" y="73"/>
                  </a:cubicBezTo>
                  <a:cubicBezTo>
                    <a:pt x="49" y="72"/>
                    <a:pt x="49" y="72"/>
                    <a:pt x="48" y="73"/>
                  </a:cubicBezTo>
                  <a:cubicBezTo>
                    <a:pt x="48" y="74"/>
                    <a:pt x="47" y="74"/>
                    <a:pt x="47" y="75"/>
                  </a:cubicBezTo>
                  <a:close/>
                  <a:moveTo>
                    <a:pt x="51" y="73"/>
                  </a:moveTo>
                  <a:cubicBezTo>
                    <a:pt x="54" y="72"/>
                    <a:pt x="56" y="71"/>
                    <a:pt x="59" y="70"/>
                  </a:cubicBezTo>
                  <a:cubicBezTo>
                    <a:pt x="59" y="70"/>
                    <a:pt x="59" y="69"/>
                    <a:pt x="60" y="69"/>
                  </a:cubicBezTo>
                  <a:cubicBezTo>
                    <a:pt x="66" y="67"/>
                    <a:pt x="73" y="65"/>
                    <a:pt x="80" y="62"/>
                  </a:cubicBezTo>
                  <a:cubicBezTo>
                    <a:pt x="86" y="59"/>
                    <a:pt x="93" y="56"/>
                    <a:pt x="100" y="53"/>
                  </a:cubicBezTo>
                  <a:cubicBezTo>
                    <a:pt x="107" y="51"/>
                    <a:pt x="114" y="49"/>
                    <a:pt x="121" y="46"/>
                  </a:cubicBezTo>
                  <a:cubicBezTo>
                    <a:pt x="120" y="46"/>
                    <a:pt x="126" y="43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3" y="45"/>
                    <a:pt x="122" y="46"/>
                    <a:pt x="121" y="47"/>
                  </a:cubicBezTo>
                  <a:cubicBezTo>
                    <a:pt x="117" y="48"/>
                    <a:pt x="114" y="50"/>
                    <a:pt x="111" y="51"/>
                  </a:cubicBezTo>
                  <a:cubicBezTo>
                    <a:pt x="103" y="54"/>
                    <a:pt x="96" y="56"/>
                    <a:pt x="89" y="59"/>
                  </a:cubicBezTo>
                  <a:cubicBezTo>
                    <a:pt x="77" y="64"/>
                    <a:pt x="64" y="68"/>
                    <a:pt x="52" y="74"/>
                  </a:cubicBezTo>
                  <a:cubicBezTo>
                    <a:pt x="51" y="74"/>
                    <a:pt x="51" y="74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lose/>
                  <a:moveTo>
                    <a:pt x="56" y="78"/>
                  </a:moveTo>
                  <a:cubicBezTo>
                    <a:pt x="60" y="77"/>
                    <a:pt x="64" y="75"/>
                    <a:pt x="68" y="74"/>
                  </a:cubicBezTo>
                  <a:cubicBezTo>
                    <a:pt x="68" y="74"/>
                    <a:pt x="68" y="74"/>
                    <a:pt x="69" y="74"/>
                  </a:cubicBezTo>
                  <a:cubicBezTo>
                    <a:pt x="65" y="78"/>
                    <a:pt x="60" y="81"/>
                    <a:pt x="56" y="78"/>
                  </a:cubicBezTo>
                  <a:close/>
                  <a:moveTo>
                    <a:pt x="75" y="75"/>
                  </a:moveTo>
                  <a:cubicBezTo>
                    <a:pt x="83" y="72"/>
                    <a:pt x="92" y="70"/>
                    <a:pt x="101" y="67"/>
                  </a:cubicBezTo>
                  <a:cubicBezTo>
                    <a:pt x="105" y="65"/>
                    <a:pt x="109" y="64"/>
                    <a:pt x="113" y="62"/>
                  </a:cubicBezTo>
                  <a:cubicBezTo>
                    <a:pt x="115" y="61"/>
                    <a:pt x="118" y="60"/>
                    <a:pt x="120" y="60"/>
                  </a:cubicBezTo>
                  <a:cubicBezTo>
                    <a:pt x="120" y="60"/>
                    <a:pt x="126" y="57"/>
                    <a:pt x="122" y="59"/>
                  </a:cubicBezTo>
                  <a:cubicBezTo>
                    <a:pt x="113" y="64"/>
                    <a:pt x="103" y="67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87" y="74"/>
                    <a:pt x="83" y="76"/>
                    <a:pt x="78" y="79"/>
                  </a:cubicBezTo>
                  <a:cubicBezTo>
                    <a:pt x="77" y="78"/>
                    <a:pt x="76" y="76"/>
                    <a:pt x="75" y="75"/>
                  </a:cubicBezTo>
                  <a:close/>
                  <a:moveTo>
                    <a:pt x="111" y="69"/>
                  </a:moveTo>
                  <a:cubicBezTo>
                    <a:pt x="110" y="69"/>
                    <a:pt x="110" y="69"/>
                    <a:pt x="109" y="68"/>
                  </a:cubicBezTo>
                  <a:cubicBezTo>
                    <a:pt x="109" y="68"/>
                    <a:pt x="109" y="68"/>
                    <a:pt x="110" y="68"/>
                  </a:cubicBezTo>
                  <a:cubicBezTo>
                    <a:pt x="112" y="67"/>
                    <a:pt x="115" y="66"/>
                    <a:pt x="118" y="65"/>
                  </a:cubicBezTo>
                  <a:cubicBezTo>
                    <a:pt x="119" y="64"/>
                    <a:pt x="120" y="64"/>
                    <a:pt x="121" y="63"/>
                  </a:cubicBezTo>
                  <a:cubicBezTo>
                    <a:pt x="124" y="62"/>
                    <a:pt x="121" y="64"/>
                    <a:pt x="120" y="65"/>
                  </a:cubicBezTo>
                  <a:cubicBezTo>
                    <a:pt x="117" y="67"/>
                    <a:pt x="113" y="66"/>
                    <a:pt x="111" y="69"/>
                  </a:cubicBezTo>
                  <a:close/>
                  <a:moveTo>
                    <a:pt x="123" y="62"/>
                  </a:moveTo>
                  <a:cubicBezTo>
                    <a:pt x="121" y="62"/>
                    <a:pt x="119" y="64"/>
                    <a:pt x="117" y="64"/>
                  </a:cubicBezTo>
                  <a:cubicBezTo>
                    <a:pt x="114" y="66"/>
                    <a:pt x="112" y="67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8" y="67"/>
                    <a:pt x="108" y="67"/>
                    <a:pt x="107" y="67"/>
                  </a:cubicBezTo>
                  <a:cubicBezTo>
                    <a:pt x="107" y="67"/>
                    <a:pt x="106" y="67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6" y="67"/>
                    <a:pt x="108" y="67"/>
                    <a:pt x="109" y="66"/>
                  </a:cubicBezTo>
                  <a:cubicBezTo>
                    <a:pt x="113" y="65"/>
                    <a:pt x="116" y="63"/>
                    <a:pt x="120" y="61"/>
                  </a:cubicBezTo>
                  <a:cubicBezTo>
                    <a:pt x="121" y="60"/>
                    <a:pt x="123" y="60"/>
                    <a:pt x="125" y="58"/>
                  </a:cubicBezTo>
                  <a:cubicBezTo>
                    <a:pt x="125" y="60"/>
                    <a:pt x="124" y="61"/>
                    <a:pt x="124" y="62"/>
                  </a:cubicBezTo>
                  <a:cubicBezTo>
                    <a:pt x="124" y="62"/>
                    <a:pt x="123" y="62"/>
                    <a:pt x="123" y="62"/>
                  </a:cubicBezTo>
                  <a:close/>
                  <a:moveTo>
                    <a:pt x="97" y="74"/>
                  </a:moveTo>
                  <a:cubicBezTo>
                    <a:pt x="96" y="73"/>
                    <a:pt x="96" y="73"/>
                    <a:pt x="95" y="73"/>
                  </a:cubicBezTo>
                  <a:cubicBezTo>
                    <a:pt x="96" y="72"/>
                    <a:pt x="97" y="72"/>
                    <a:pt x="98" y="71"/>
                  </a:cubicBezTo>
                  <a:cubicBezTo>
                    <a:pt x="99" y="71"/>
                    <a:pt x="101" y="70"/>
                    <a:pt x="103" y="69"/>
                  </a:cubicBezTo>
                  <a:cubicBezTo>
                    <a:pt x="105" y="69"/>
                    <a:pt x="106" y="69"/>
                    <a:pt x="104" y="70"/>
                  </a:cubicBezTo>
                  <a:cubicBezTo>
                    <a:pt x="102" y="71"/>
                    <a:pt x="99" y="72"/>
                    <a:pt x="97" y="73"/>
                  </a:cubicBezTo>
                  <a:cubicBezTo>
                    <a:pt x="97" y="74"/>
                    <a:pt x="97" y="74"/>
                    <a:pt x="97" y="74"/>
                  </a:cubicBezTo>
                  <a:close/>
                  <a:moveTo>
                    <a:pt x="101" y="72"/>
                  </a:moveTo>
                  <a:cubicBezTo>
                    <a:pt x="103" y="71"/>
                    <a:pt x="104" y="71"/>
                    <a:pt x="106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5" y="72"/>
                    <a:pt x="103" y="72"/>
                    <a:pt x="102" y="72"/>
                  </a:cubicBezTo>
                  <a:cubicBezTo>
                    <a:pt x="100" y="73"/>
                    <a:pt x="98" y="74"/>
                    <a:pt x="101" y="72"/>
                  </a:cubicBezTo>
                  <a:close/>
                  <a:moveTo>
                    <a:pt x="82" y="80"/>
                  </a:moveTo>
                  <a:cubicBezTo>
                    <a:pt x="81" y="80"/>
                    <a:pt x="80" y="80"/>
                    <a:pt x="79" y="79"/>
                  </a:cubicBezTo>
                  <a:cubicBezTo>
                    <a:pt x="83" y="77"/>
                    <a:pt x="87" y="76"/>
                    <a:pt x="90" y="75"/>
                  </a:cubicBezTo>
                  <a:cubicBezTo>
                    <a:pt x="88" y="77"/>
                    <a:pt x="85" y="79"/>
                    <a:pt x="82" y="80"/>
                  </a:cubicBezTo>
                  <a:close/>
                  <a:moveTo>
                    <a:pt x="99" y="74"/>
                  </a:moveTo>
                  <a:cubicBezTo>
                    <a:pt x="101" y="73"/>
                    <a:pt x="103" y="73"/>
                    <a:pt x="105" y="72"/>
                  </a:cubicBezTo>
                  <a:cubicBezTo>
                    <a:pt x="104" y="74"/>
                    <a:pt x="101" y="74"/>
                    <a:pt x="99" y="74"/>
                  </a:cubicBezTo>
                  <a:close/>
                  <a:moveTo>
                    <a:pt x="113" y="70"/>
                  </a:moveTo>
                  <a:cubicBezTo>
                    <a:pt x="115" y="69"/>
                    <a:pt x="116" y="69"/>
                    <a:pt x="118" y="69"/>
                  </a:cubicBezTo>
                  <a:cubicBezTo>
                    <a:pt x="116" y="69"/>
                    <a:pt x="115" y="70"/>
                    <a:pt x="113" y="70"/>
                  </a:cubicBezTo>
                  <a:close/>
                  <a:moveTo>
                    <a:pt x="119" y="68"/>
                  </a:moveTo>
                  <a:cubicBezTo>
                    <a:pt x="119" y="68"/>
                    <a:pt x="119" y="68"/>
                    <a:pt x="119" y="68"/>
                  </a:cubicBezTo>
                  <a:cubicBezTo>
                    <a:pt x="116" y="68"/>
                    <a:pt x="114" y="69"/>
                    <a:pt x="111" y="69"/>
                  </a:cubicBezTo>
                  <a:cubicBezTo>
                    <a:pt x="115" y="67"/>
                    <a:pt x="120" y="67"/>
                    <a:pt x="122" y="64"/>
                  </a:cubicBezTo>
                  <a:cubicBezTo>
                    <a:pt x="122" y="65"/>
                    <a:pt x="120" y="67"/>
                    <a:pt x="119" y="68"/>
                  </a:cubicBezTo>
                  <a:close/>
                  <a:moveTo>
                    <a:pt x="125" y="57"/>
                  </a:moveTo>
                  <a:cubicBezTo>
                    <a:pt x="115" y="60"/>
                    <a:pt x="106" y="64"/>
                    <a:pt x="97" y="67"/>
                  </a:cubicBezTo>
                  <a:cubicBezTo>
                    <a:pt x="93" y="68"/>
                    <a:pt x="90" y="69"/>
                    <a:pt x="86" y="71"/>
                  </a:cubicBezTo>
                  <a:cubicBezTo>
                    <a:pt x="92" y="68"/>
                    <a:pt x="98" y="65"/>
                    <a:pt x="104" y="63"/>
                  </a:cubicBezTo>
                  <a:cubicBezTo>
                    <a:pt x="110" y="60"/>
                    <a:pt x="119" y="58"/>
                    <a:pt x="124" y="54"/>
                  </a:cubicBezTo>
                  <a:cubicBezTo>
                    <a:pt x="125" y="55"/>
                    <a:pt x="125" y="56"/>
                    <a:pt x="125" y="57"/>
                  </a:cubicBezTo>
                  <a:close/>
                  <a:moveTo>
                    <a:pt x="126" y="35"/>
                  </a:moveTo>
                  <a:cubicBezTo>
                    <a:pt x="111" y="42"/>
                    <a:pt x="94" y="47"/>
                    <a:pt x="79" y="54"/>
                  </a:cubicBezTo>
                  <a:cubicBezTo>
                    <a:pt x="73" y="56"/>
                    <a:pt x="68" y="59"/>
                    <a:pt x="62" y="61"/>
                  </a:cubicBezTo>
                  <a:cubicBezTo>
                    <a:pt x="68" y="58"/>
                    <a:pt x="74" y="55"/>
                    <a:pt x="81" y="53"/>
                  </a:cubicBezTo>
                  <a:cubicBezTo>
                    <a:pt x="95" y="46"/>
                    <a:pt x="109" y="40"/>
                    <a:pt x="123" y="31"/>
                  </a:cubicBezTo>
                  <a:cubicBezTo>
                    <a:pt x="124" y="32"/>
                    <a:pt x="125" y="33"/>
                    <a:pt x="126" y="35"/>
                  </a:cubicBezTo>
                  <a:close/>
                  <a:moveTo>
                    <a:pt x="122" y="31"/>
                  </a:moveTo>
                  <a:cubicBezTo>
                    <a:pt x="115" y="34"/>
                    <a:pt x="109" y="38"/>
                    <a:pt x="102" y="41"/>
                  </a:cubicBezTo>
                  <a:cubicBezTo>
                    <a:pt x="94" y="44"/>
                    <a:pt x="86" y="48"/>
                    <a:pt x="78" y="51"/>
                  </a:cubicBezTo>
                  <a:cubicBezTo>
                    <a:pt x="77" y="52"/>
                    <a:pt x="75" y="53"/>
                    <a:pt x="73" y="54"/>
                  </a:cubicBezTo>
                  <a:cubicBezTo>
                    <a:pt x="74" y="53"/>
                    <a:pt x="75" y="53"/>
                    <a:pt x="76" y="52"/>
                  </a:cubicBezTo>
                  <a:cubicBezTo>
                    <a:pt x="83" y="49"/>
                    <a:pt x="90" y="46"/>
                    <a:pt x="97" y="43"/>
                  </a:cubicBezTo>
                  <a:cubicBezTo>
                    <a:pt x="104" y="39"/>
                    <a:pt x="110" y="35"/>
                    <a:pt x="117" y="30"/>
                  </a:cubicBezTo>
                  <a:cubicBezTo>
                    <a:pt x="118" y="30"/>
                    <a:pt x="120" y="30"/>
                    <a:pt x="122" y="31"/>
                  </a:cubicBezTo>
                  <a:close/>
                  <a:moveTo>
                    <a:pt x="114" y="26"/>
                  </a:moveTo>
                  <a:cubicBezTo>
                    <a:pt x="113" y="26"/>
                    <a:pt x="113" y="26"/>
                    <a:pt x="113" y="26"/>
                  </a:cubicBezTo>
                  <a:cubicBezTo>
                    <a:pt x="105" y="29"/>
                    <a:pt x="98" y="33"/>
                    <a:pt x="90" y="37"/>
                  </a:cubicBezTo>
                  <a:cubicBezTo>
                    <a:pt x="82" y="40"/>
                    <a:pt x="73" y="43"/>
                    <a:pt x="65" y="47"/>
                  </a:cubicBezTo>
                  <a:cubicBezTo>
                    <a:pt x="56" y="51"/>
                    <a:pt x="48" y="56"/>
                    <a:pt x="39" y="61"/>
                  </a:cubicBezTo>
                  <a:cubicBezTo>
                    <a:pt x="33" y="64"/>
                    <a:pt x="24" y="66"/>
                    <a:pt x="18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31" y="60"/>
                    <a:pt x="48" y="52"/>
                    <a:pt x="64" y="45"/>
                  </a:cubicBezTo>
                  <a:cubicBezTo>
                    <a:pt x="73" y="40"/>
                    <a:pt x="82" y="35"/>
                    <a:pt x="92" y="31"/>
                  </a:cubicBezTo>
                  <a:cubicBezTo>
                    <a:pt x="99" y="28"/>
                    <a:pt x="107" y="25"/>
                    <a:pt x="113" y="19"/>
                  </a:cubicBezTo>
                  <a:cubicBezTo>
                    <a:pt x="114" y="21"/>
                    <a:pt x="114" y="24"/>
                    <a:pt x="114" y="26"/>
                  </a:cubicBezTo>
                  <a:close/>
                  <a:moveTo>
                    <a:pt x="113" y="18"/>
                  </a:moveTo>
                  <a:cubicBezTo>
                    <a:pt x="111" y="19"/>
                    <a:pt x="109" y="20"/>
                    <a:pt x="107" y="22"/>
                  </a:cubicBezTo>
                  <a:cubicBezTo>
                    <a:pt x="104" y="23"/>
                    <a:pt x="101" y="25"/>
                    <a:pt x="98" y="26"/>
                  </a:cubicBezTo>
                  <a:cubicBezTo>
                    <a:pt x="92" y="29"/>
                    <a:pt x="85" y="32"/>
                    <a:pt x="78" y="35"/>
                  </a:cubicBezTo>
                  <a:cubicBezTo>
                    <a:pt x="65" y="41"/>
                    <a:pt x="52" y="48"/>
                    <a:pt x="39" y="54"/>
                  </a:cubicBezTo>
                  <a:cubicBezTo>
                    <a:pt x="33" y="57"/>
                    <a:pt x="28" y="60"/>
                    <a:pt x="22" y="63"/>
                  </a:cubicBezTo>
                  <a:cubicBezTo>
                    <a:pt x="34" y="55"/>
                    <a:pt x="46" y="49"/>
                    <a:pt x="58" y="43"/>
                  </a:cubicBezTo>
                  <a:cubicBezTo>
                    <a:pt x="71" y="36"/>
                    <a:pt x="84" y="30"/>
                    <a:pt x="97" y="22"/>
                  </a:cubicBezTo>
                  <a:cubicBezTo>
                    <a:pt x="99" y="21"/>
                    <a:pt x="101" y="20"/>
                    <a:pt x="103" y="18"/>
                  </a:cubicBezTo>
                  <a:cubicBezTo>
                    <a:pt x="104" y="18"/>
                    <a:pt x="105" y="17"/>
                    <a:pt x="106" y="16"/>
                  </a:cubicBezTo>
                  <a:cubicBezTo>
                    <a:pt x="106" y="16"/>
                    <a:pt x="107" y="16"/>
                    <a:pt x="107" y="15"/>
                  </a:cubicBezTo>
                  <a:cubicBezTo>
                    <a:pt x="108" y="15"/>
                    <a:pt x="109" y="15"/>
                    <a:pt x="110" y="14"/>
                  </a:cubicBezTo>
                  <a:cubicBezTo>
                    <a:pt x="110" y="15"/>
                    <a:pt x="111" y="15"/>
                    <a:pt x="111" y="16"/>
                  </a:cubicBezTo>
                  <a:cubicBezTo>
                    <a:pt x="112" y="16"/>
                    <a:pt x="113" y="17"/>
                    <a:pt x="113" y="18"/>
                  </a:cubicBezTo>
                  <a:close/>
                  <a:moveTo>
                    <a:pt x="10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6" y="15"/>
                    <a:pt x="105" y="16"/>
                    <a:pt x="104" y="17"/>
                  </a:cubicBezTo>
                  <a:cubicBezTo>
                    <a:pt x="98" y="20"/>
                    <a:pt x="91" y="24"/>
                    <a:pt x="85" y="27"/>
                  </a:cubicBezTo>
                  <a:cubicBezTo>
                    <a:pt x="72" y="33"/>
                    <a:pt x="59" y="38"/>
                    <a:pt x="47" y="45"/>
                  </a:cubicBezTo>
                  <a:cubicBezTo>
                    <a:pt x="41" y="49"/>
                    <a:pt x="34" y="53"/>
                    <a:pt x="28" y="56"/>
                  </a:cubicBezTo>
                  <a:cubicBezTo>
                    <a:pt x="26" y="57"/>
                    <a:pt x="24" y="58"/>
                    <a:pt x="21" y="60"/>
                  </a:cubicBezTo>
                  <a:cubicBezTo>
                    <a:pt x="42" y="44"/>
                    <a:pt x="66" y="34"/>
                    <a:pt x="88" y="21"/>
                  </a:cubicBezTo>
                  <a:cubicBezTo>
                    <a:pt x="90" y="20"/>
                    <a:pt x="91" y="19"/>
                    <a:pt x="93" y="18"/>
                  </a:cubicBezTo>
                  <a:cubicBezTo>
                    <a:pt x="93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5" y="17"/>
                    <a:pt x="96" y="17"/>
                  </a:cubicBezTo>
                  <a:cubicBezTo>
                    <a:pt x="99" y="14"/>
                    <a:pt x="105" y="12"/>
                    <a:pt x="109" y="14"/>
                  </a:cubicBezTo>
                  <a:close/>
                  <a:moveTo>
                    <a:pt x="85" y="6"/>
                  </a:moveTo>
                  <a:cubicBezTo>
                    <a:pt x="80" y="7"/>
                    <a:pt x="77" y="10"/>
                    <a:pt x="73" y="12"/>
                  </a:cubicBezTo>
                  <a:cubicBezTo>
                    <a:pt x="75" y="8"/>
                    <a:pt x="80" y="6"/>
                    <a:pt x="85" y="6"/>
                  </a:cubicBezTo>
                  <a:close/>
                  <a:moveTo>
                    <a:pt x="71" y="14"/>
                  </a:moveTo>
                  <a:cubicBezTo>
                    <a:pt x="65" y="18"/>
                    <a:pt x="59" y="21"/>
                    <a:pt x="54" y="25"/>
                  </a:cubicBezTo>
                  <a:cubicBezTo>
                    <a:pt x="41" y="32"/>
                    <a:pt x="28" y="38"/>
                    <a:pt x="16" y="45"/>
                  </a:cubicBezTo>
                  <a:cubicBezTo>
                    <a:pt x="13" y="47"/>
                    <a:pt x="11" y="49"/>
                    <a:pt x="8" y="50"/>
                  </a:cubicBezTo>
                  <a:cubicBezTo>
                    <a:pt x="10" y="49"/>
                    <a:pt x="13" y="46"/>
                    <a:pt x="15" y="44"/>
                  </a:cubicBezTo>
                  <a:cubicBezTo>
                    <a:pt x="21" y="40"/>
                    <a:pt x="27" y="36"/>
                    <a:pt x="33" y="33"/>
                  </a:cubicBezTo>
                  <a:cubicBezTo>
                    <a:pt x="40" y="30"/>
                    <a:pt x="46" y="26"/>
                    <a:pt x="52" y="22"/>
                  </a:cubicBezTo>
                  <a:cubicBezTo>
                    <a:pt x="57" y="20"/>
                    <a:pt x="62" y="16"/>
                    <a:pt x="67" y="13"/>
                  </a:cubicBezTo>
                  <a:cubicBezTo>
                    <a:pt x="67" y="13"/>
                    <a:pt x="68" y="13"/>
                    <a:pt x="68" y="13"/>
                  </a:cubicBezTo>
                  <a:cubicBezTo>
                    <a:pt x="68" y="12"/>
                    <a:pt x="68" y="12"/>
                    <a:pt x="69" y="12"/>
                  </a:cubicBezTo>
                  <a:cubicBezTo>
                    <a:pt x="69" y="12"/>
                    <a:pt x="69" y="13"/>
                    <a:pt x="69" y="13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58" y="5"/>
                  </a:moveTo>
                  <a:cubicBezTo>
                    <a:pt x="59" y="5"/>
                    <a:pt x="60" y="4"/>
                    <a:pt x="61" y="5"/>
                  </a:cubicBezTo>
                  <a:cubicBezTo>
                    <a:pt x="59" y="6"/>
                    <a:pt x="57" y="8"/>
                    <a:pt x="54" y="9"/>
                  </a:cubicBezTo>
                  <a:cubicBezTo>
                    <a:pt x="54" y="9"/>
                    <a:pt x="53" y="10"/>
                    <a:pt x="53" y="10"/>
                  </a:cubicBezTo>
                  <a:cubicBezTo>
                    <a:pt x="54" y="8"/>
                    <a:pt x="56" y="7"/>
                    <a:pt x="58" y="5"/>
                  </a:cubicBezTo>
                  <a:close/>
                  <a:moveTo>
                    <a:pt x="47" y="14"/>
                  </a:moveTo>
                  <a:cubicBezTo>
                    <a:pt x="46" y="14"/>
                    <a:pt x="45" y="15"/>
                    <a:pt x="44" y="15"/>
                  </a:cubicBezTo>
                  <a:cubicBezTo>
                    <a:pt x="39" y="18"/>
                    <a:pt x="33" y="19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3" y="19"/>
                    <a:pt x="38" y="15"/>
                    <a:pt x="42" y="11"/>
                  </a:cubicBezTo>
                  <a:cubicBezTo>
                    <a:pt x="43" y="11"/>
                    <a:pt x="42" y="11"/>
                    <a:pt x="42" y="11"/>
                  </a:cubicBezTo>
                  <a:cubicBezTo>
                    <a:pt x="37" y="12"/>
                    <a:pt x="34" y="14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6"/>
                    <a:pt x="29" y="16"/>
                  </a:cubicBezTo>
                  <a:cubicBezTo>
                    <a:pt x="31" y="15"/>
                    <a:pt x="32" y="14"/>
                    <a:pt x="32" y="14"/>
                  </a:cubicBezTo>
                  <a:cubicBezTo>
                    <a:pt x="35" y="12"/>
                    <a:pt x="37" y="11"/>
                    <a:pt x="39" y="9"/>
                  </a:cubicBezTo>
                  <a:cubicBezTo>
                    <a:pt x="42" y="9"/>
                    <a:pt x="45" y="11"/>
                    <a:pt x="47" y="14"/>
                  </a:cubicBezTo>
                  <a:close/>
                  <a:moveTo>
                    <a:pt x="34" y="11"/>
                  </a:moveTo>
                  <a:cubicBezTo>
                    <a:pt x="35" y="10"/>
                    <a:pt x="37" y="9"/>
                    <a:pt x="38" y="9"/>
                  </a:cubicBezTo>
                  <a:cubicBezTo>
                    <a:pt x="36" y="11"/>
                    <a:pt x="33" y="12"/>
                    <a:pt x="31" y="14"/>
                  </a:cubicBezTo>
                  <a:cubicBezTo>
                    <a:pt x="31" y="13"/>
                    <a:pt x="33" y="12"/>
                    <a:pt x="34" y="11"/>
                  </a:cubicBezTo>
                  <a:close/>
                  <a:moveTo>
                    <a:pt x="23" y="24"/>
                  </a:moveTo>
                  <a:cubicBezTo>
                    <a:pt x="20" y="25"/>
                    <a:pt x="17" y="27"/>
                    <a:pt x="14" y="29"/>
                  </a:cubicBezTo>
                  <a:cubicBezTo>
                    <a:pt x="11" y="31"/>
                    <a:pt x="16" y="26"/>
                    <a:pt x="16" y="26"/>
                  </a:cubicBezTo>
                  <a:cubicBezTo>
                    <a:pt x="18" y="24"/>
                    <a:pt x="20" y="23"/>
                    <a:pt x="21" y="21"/>
                  </a:cubicBezTo>
                  <a:cubicBezTo>
                    <a:pt x="22" y="22"/>
                    <a:pt x="23" y="23"/>
                    <a:pt x="23" y="24"/>
                  </a:cubicBezTo>
                  <a:close/>
                  <a:moveTo>
                    <a:pt x="14" y="18"/>
                  </a:moveTo>
                  <a:cubicBezTo>
                    <a:pt x="11" y="19"/>
                    <a:pt x="9" y="21"/>
                    <a:pt x="7" y="22"/>
                  </a:cubicBezTo>
                  <a:cubicBezTo>
                    <a:pt x="7" y="22"/>
                    <a:pt x="8" y="22"/>
                    <a:pt x="8" y="21"/>
                  </a:cubicBezTo>
                  <a:cubicBezTo>
                    <a:pt x="9" y="19"/>
                    <a:pt x="11" y="18"/>
                    <a:pt x="1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152"/>
            <p:cNvSpPr>
              <a:spLocks noEditPoints="1"/>
            </p:cNvSpPr>
            <p:nvPr/>
          </p:nvSpPr>
          <p:spPr bwMode="auto">
            <a:xfrm>
              <a:off x="1136650" y="5349875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6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8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6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0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39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3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0 w 221"/>
                <a:gd name="T85" fmla="*/ 153 h 187"/>
                <a:gd name="T86" fmla="*/ 112 w 221"/>
                <a:gd name="T87" fmla="*/ 153 h 187"/>
                <a:gd name="T88" fmla="*/ 87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2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5 w 221"/>
                <a:gd name="T109" fmla="*/ 97 h 187"/>
                <a:gd name="T110" fmla="*/ 25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8"/>
                    <a:pt x="215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6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3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3" y="19"/>
                    <a:pt x="76" y="39"/>
                    <a:pt x="57" y="59"/>
                  </a:cubicBezTo>
                  <a:cubicBezTo>
                    <a:pt x="41" y="77"/>
                    <a:pt x="23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19" y="144"/>
                    <a:pt x="25" y="147"/>
                  </a:cubicBezTo>
                  <a:cubicBezTo>
                    <a:pt x="35" y="153"/>
                    <a:pt x="45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6" y="186"/>
                    <a:pt x="107" y="186"/>
                    <a:pt x="107" y="186"/>
                  </a:cubicBezTo>
                  <a:cubicBezTo>
                    <a:pt x="121" y="169"/>
                    <a:pt x="137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6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39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7" y="127"/>
                  </a:cubicBezTo>
                  <a:cubicBezTo>
                    <a:pt x="21" y="135"/>
                    <a:pt x="36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3" y="67"/>
                    <a:pt x="149" y="64"/>
                    <a:pt x="163" y="61"/>
                  </a:cubicBezTo>
                  <a:cubicBezTo>
                    <a:pt x="171" y="59"/>
                    <a:pt x="179" y="56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2" y="56"/>
                    <a:pt x="202" y="56"/>
                    <a:pt x="201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5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4"/>
                    <a:pt x="113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4" y="8"/>
                  </a:cubicBezTo>
                  <a:cubicBezTo>
                    <a:pt x="113" y="9"/>
                    <a:pt x="111" y="9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2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2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3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7" y="10"/>
                    <a:pt x="121" y="9"/>
                    <a:pt x="125" y="7"/>
                  </a:cubicBezTo>
                  <a:cubicBezTo>
                    <a:pt x="126" y="7"/>
                    <a:pt x="127" y="7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6" y="14"/>
                  </a:cubicBezTo>
                  <a:cubicBezTo>
                    <a:pt x="110" y="16"/>
                    <a:pt x="103" y="17"/>
                    <a:pt x="97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5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6"/>
                  </a:cubicBezTo>
                  <a:cubicBezTo>
                    <a:pt x="112" y="19"/>
                    <a:pt x="104" y="22"/>
                    <a:pt x="96" y="24"/>
                  </a:cubicBezTo>
                  <a:cubicBezTo>
                    <a:pt x="95" y="24"/>
                    <a:pt x="93" y="24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1" y="22"/>
                    <a:pt x="106" y="20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1"/>
                    <a:pt x="138" y="12"/>
                    <a:pt x="139" y="12"/>
                  </a:cubicBezTo>
                  <a:close/>
                  <a:moveTo>
                    <a:pt x="150" y="17"/>
                  </a:moveTo>
                  <a:cubicBezTo>
                    <a:pt x="142" y="19"/>
                    <a:pt x="133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7" y="16"/>
                    <a:pt x="149" y="16"/>
                    <a:pt x="150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1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3" y="40"/>
                    <a:pt x="80" y="40"/>
                    <a:pt x="77" y="41"/>
                  </a:cubicBezTo>
                  <a:cubicBezTo>
                    <a:pt x="77" y="41"/>
                    <a:pt x="77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0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3" y="26"/>
                  </a:cubicBezTo>
                  <a:cubicBezTo>
                    <a:pt x="115" y="25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2" y="30"/>
                    <a:pt x="97" y="32"/>
                  </a:cubicBezTo>
                  <a:cubicBezTo>
                    <a:pt x="94" y="32"/>
                    <a:pt x="91" y="33"/>
                    <a:pt x="88" y="34"/>
                  </a:cubicBezTo>
                  <a:cubicBezTo>
                    <a:pt x="87" y="35"/>
                    <a:pt x="85" y="35"/>
                    <a:pt x="83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8"/>
                    <a:pt x="149" y="18"/>
                    <a:pt x="150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2" y="24"/>
                    <a:pt x="119" y="27"/>
                    <a:pt x="106" y="30"/>
                  </a:cubicBezTo>
                  <a:cubicBezTo>
                    <a:pt x="103" y="31"/>
                    <a:pt x="98" y="32"/>
                    <a:pt x="94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6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29"/>
                    <a:pt x="88" y="30"/>
                    <a:pt x="87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6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0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5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8" y="11"/>
                    <a:pt x="112" y="10"/>
                    <a:pt x="116" y="8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8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5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2" y="12"/>
                    <a:pt x="116" y="13"/>
                    <a:pt x="111" y="14"/>
                  </a:cubicBezTo>
                  <a:cubicBezTo>
                    <a:pt x="106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6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0" y="12"/>
                    <a:pt x="132" y="12"/>
                  </a:cubicBezTo>
                  <a:cubicBezTo>
                    <a:pt x="119" y="16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4" y="19"/>
                  </a:cubicBezTo>
                  <a:cubicBezTo>
                    <a:pt x="119" y="18"/>
                    <a:pt x="123" y="17"/>
                    <a:pt x="127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0" y="21"/>
                  </a:cubicBezTo>
                  <a:cubicBezTo>
                    <a:pt x="103" y="24"/>
                    <a:pt x="95" y="25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99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0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7" y="24"/>
                    <a:pt x="107" y="27"/>
                  </a:cubicBezTo>
                  <a:cubicBezTo>
                    <a:pt x="102" y="29"/>
                    <a:pt x="96" y="30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5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5"/>
                  </a:cubicBezTo>
                  <a:cubicBezTo>
                    <a:pt x="84" y="36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3" y="35"/>
                    <a:pt x="117" y="31"/>
                  </a:cubicBezTo>
                  <a:cubicBezTo>
                    <a:pt x="124" y="30"/>
                    <a:pt x="131" y="28"/>
                    <a:pt x="137" y="26"/>
                  </a:cubicBezTo>
                  <a:cubicBezTo>
                    <a:pt x="144" y="25"/>
                    <a:pt x="151" y="23"/>
                    <a:pt x="158" y="21"/>
                  </a:cubicBezTo>
                  <a:cubicBezTo>
                    <a:pt x="160" y="21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3" y="39"/>
                    <a:pt x="95" y="41"/>
                  </a:cubicBezTo>
                  <a:cubicBezTo>
                    <a:pt x="87" y="43"/>
                    <a:pt x="80" y="44"/>
                    <a:pt x="72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79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39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0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3" y="59"/>
                    <a:pt x="66" y="58"/>
                  </a:cubicBezTo>
                  <a:cubicBezTo>
                    <a:pt x="70" y="56"/>
                    <a:pt x="75" y="54"/>
                    <a:pt x="80" y="53"/>
                  </a:cubicBezTo>
                  <a:cubicBezTo>
                    <a:pt x="90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1" y="30"/>
                    <a:pt x="171" y="26"/>
                  </a:cubicBezTo>
                  <a:cubicBezTo>
                    <a:pt x="174" y="28"/>
                    <a:pt x="177" y="29"/>
                    <a:pt x="179" y="30"/>
                  </a:cubicBezTo>
                  <a:close/>
                  <a:moveTo>
                    <a:pt x="45" y="75"/>
                  </a:moveTo>
                  <a:cubicBezTo>
                    <a:pt x="45" y="75"/>
                    <a:pt x="45" y="75"/>
                    <a:pt x="46" y="75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6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59"/>
                    <a:pt x="102" y="56"/>
                    <a:pt x="115" y="52"/>
                  </a:cubicBezTo>
                  <a:cubicBezTo>
                    <a:pt x="127" y="49"/>
                    <a:pt x="139" y="45"/>
                    <a:pt x="152" y="42"/>
                  </a:cubicBezTo>
                  <a:cubicBezTo>
                    <a:pt x="163" y="39"/>
                    <a:pt x="175" y="37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2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5"/>
                    <a:pt x="60" y="65"/>
                    <a:pt x="62" y="64"/>
                  </a:cubicBezTo>
                  <a:cubicBezTo>
                    <a:pt x="68" y="63"/>
                    <a:pt x="73" y="61"/>
                    <a:pt x="79" y="59"/>
                  </a:cubicBezTo>
                  <a:cubicBezTo>
                    <a:pt x="90" y="56"/>
                    <a:pt x="102" y="52"/>
                    <a:pt x="113" y="48"/>
                  </a:cubicBezTo>
                  <a:cubicBezTo>
                    <a:pt x="124" y="45"/>
                    <a:pt x="135" y="43"/>
                    <a:pt x="147" y="40"/>
                  </a:cubicBezTo>
                  <a:cubicBezTo>
                    <a:pt x="158" y="37"/>
                    <a:pt x="169" y="35"/>
                    <a:pt x="179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7" y="45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2"/>
                    <a:pt x="70" y="53"/>
                    <a:pt x="68" y="54"/>
                  </a:cubicBezTo>
                  <a:cubicBezTo>
                    <a:pt x="67" y="54"/>
                    <a:pt x="66" y="54"/>
                    <a:pt x="65" y="54"/>
                  </a:cubicBezTo>
                  <a:cubicBezTo>
                    <a:pt x="65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6"/>
                    <a:pt x="134" y="33"/>
                    <a:pt x="143" y="31"/>
                  </a:cubicBezTo>
                  <a:cubicBezTo>
                    <a:pt x="150" y="29"/>
                    <a:pt x="158" y="27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1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0" y="27"/>
                    <a:pt x="154" y="26"/>
                    <a:pt x="157" y="25"/>
                  </a:cubicBezTo>
                  <a:cubicBezTo>
                    <a:pt x="159" y="24"/>
                    <a:pt x="162" y="24"/>
                    <a:pt x="163" y="24"/>
                  </a:cubicBezTo>
                  <a:cubicBezTo>
                    <a:pt x="161" y="25"/>
                    <a:pt x="158" y="26"/>
                    <a:pt x="156" y="27"/>
                  </a:cubicBezTo>
                  <a:cubicBezTo>
                    <a:pt x="149" y="29"/>
                    <a:pt x="142" y="30"/>
                    <a:pt x="134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0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1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0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1" y="29"/>
                    <a:pt x="164" y="28"/>
                  </a:cubicBezTo>
                  <a:cubicBezTo>
                    <a:pt x="164" y="28"/>
                    <a:pt x="164" y="28"/>
                    <a:pt x="165" y="28"/>
                  </a:cubicBezTo>
                  <a:cubicBezTo>
                    <a:pt x="156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3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6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3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0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8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6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8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7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5" y="73"/>
                    <a:pt x="67" y="71"/>
                    <a:pt x="78" y="67"/>
                  </a:cubicBezTo>
                  <a:cubicBezTo>
                    <a:pt x="90" y="63"/>
                    <a:pt x="102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2" y="36"/>
                    <a:pt x="194" y="37"/>
                  </a:cubicBezTo>
                  <a:cubicBezTo>
                    <a:pt x="168" y="42"/>
                    <a:pt x="142" y="49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7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4"/>
                    <a:pt x="66" y="73"/>
                    <a:pt x="40" y="81"/>
                  </a:cubicBezTo>
                  <a:cubicBezTo>
                    <a:pt x="40" y="81"/>
                    <a:pt x="40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6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8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2" y="40"/>
                    <a:pt x="205" y="41"/>
                    <a:pt x="207" y="43"/>
                  </a:cubicBezTo>
                  <a:close/>
                  <a:moveTo>
                    <a:pt x="39" y="82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3"/>
                    <a:pt x="183" y="42"/>
                  </a:cubicBezTo>
                  <a:cubicBezTo>
                    <a:pt x="186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39"/>
                  </a:cubicBezTo>
                  <a:cubicBezTo>
                    <a:pt x="198" y="40"/>
                    <a:pt x="195" y="40"/>
                    <a:pt x="195" y="40"/>
                  </a:cubicBezTo>
                  <a:cubicBezTo>
                    <a:pt x="189" y="42"/>
                    <a:pt x="182" y="44"/>
                    <a:pt x="176" y="45"/>
                  </a:cubicBezTo>
                  <a:cubicBezTo>
                    <a:pt x="169" y="47"/>
                    <a:pt x="162" y="49"/>
                    <a:pt x="154" y="51"/>
                  </a:cubicBezTo>
                  <a:cubicBezTo>
                    <a:pt x="140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2"/>
                  </a:cubicBezTo>
                  <a:close/>
                  <a:moveTo>
                    <a:pt x="34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8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199" y="48"/>
                    <a:pt x="193" y="50"/>
                  </a:cubicBezTo>
                  <a:cubicBezTo>
                    <a:pt x="185" y="52"/>
                    <a:pt x="177" y="53"/>
                    <a:pt x="170" y="54"/>
                  </a:cubicBezTo>
                  <a:cubicBezTo>
                    <a:pt x="154" y="58"/>
                    <a:pt x="138" y="61"/>
                    <a:pt x="122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4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59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6" y="62"/>
                    <a:pt x="152" y="59"/>
                    <a:pt x="168" y="55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1" y="47"/>
                    <a:pt x="210" y="48"/>
                    <a:pt x="208" y="50"/>
                  </a:cubicBezTo>
                  <a:cubicBezTo>
                    <a:pt x="194" y="53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5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49"/>
                    <a:pt x="213" y="50"/>
                    <a:pt x="213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08" y="55"/>
                    <a:pt x="203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7" y="98"/>
                    <a:pt x="166" y="99"/>
                  </a:cubicBezTo>
                  <a:cubicBezTo>
                    <a:pt x="181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4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2" y="85"/>
                    <a:pt x="146" y="86"/>
                  </a:cubicBezTo>
                  <a:cubicBezTo>
                    <a:pt x="139" y="88"/>
                    <a:pt x="132" y="91"/>
                    <a:pt x="126" y="92"/>
                  </a:cubicBezTo>
                  <a:cubicBezTo>
                    <a:pt x="118" y="94"/>
                    <a:pt x="111" y="96"/>
                    <a:pt x="104" y="97"/>
                  </a:cubicBezTo>
                  <a:cubicBezTo>
                    <a:pt x="90" y="100"/>
                    <a:pt x="76" y="104"/>
                    <a:pt x="63" y="108"/>
                  </a:cubicBezTo>
                  <a:cubicBezTo>
                    <a:pt x="56" y="110"/>
                    <a:pt x="49" y="112"/>
                    <a:pt x="42" y="113"/>
                  </a:cubicBezTo>
                  <a:cubicBezTo>
                    <a:pt x="35" y="114"/>
                    <a:pt x="28" y="115"/>
                    <a:pt x="21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09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5"/>
                    <a:pt x="159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8" y="88"/>
                  </a:cubicBezTo>
                  <a:cubicBezTo>
                    <a:pt x="134" y="92"/>
                    <a:pt x="120" y="95"/>
                    <a:pt x="106" y="98"/>
                  </a:cubicBezTo>
                  <a:cubicBezTo>
                    <a:pt x="92" y="101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8" y="117"/>
                  </a:cubicBezTo>
                  <a:cubicBezTo>
                    <a:pt x="25" y="114"/>
                    <a:pt x="32" y="113"/>
                    <a:pt x="39" y="111"/>
                  </a:cubicBezTo>
                  <a:cubicBezTo>
                    <a:pt x="47" y="110"/>
                    <a:pt x="54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1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3" y="123"/>
                  </a:cubicBezTo>
                  <a:cubicBezTo>
                    <a:pt x="32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2" y="124"/>
                  </a:cubicBezTo>
                  <a:cubicBezTo>
                    <a:pt x="42" y="123"/>
                    <a:pt x="52" y="120"/>
                    <a:pt x="61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8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7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4" y="124"/>
                    <a:pt x="60" y="123"/>
                    <a:pt x="65" y="122"/>
                  </a:cubicBezTo>
                  <a:cubicBezTo>
                    <a:pt x="76" y="119"/>
                    <a:pt x="87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1" y="106"/>
                    <a:pt x="124" y="108"/>
                  </a:cubicBezTo>
                  <a:cubicBezTo>
                    <a:pt x="109" y="112"/>
                    <a:pt x="95" y="116"/>
                    <a:pt x="80" y="121"/>
                  </a:cubicBezTo>
                  <a:cubicBezTo>
                    <a:pt x="76" y="122"/>
                    <a:pt x="72" y="123"/>
                    <a:pt x="68" y="124"/>
                  </a:cubicBezTo>
                  <a:cubicBezTo>
                    <a:pt x="67" y="124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8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6"/>
                    <a:pt x="59" y="127"/>
                  </a:cubicBezTo>
                  <a:cubicBezTo>
                    <a:pt x="56" y="128"/>
                    <a:pt x="53" y="129"/>
                    <a:pt x="49" y="130"/>
                  </a:cubicBezTo>
                  <a:cubicBezTo>
                    <a:pt x="48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8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6" y="111"/>
                    <a:pt x="137" y="110"/>
                    <a:pt x="138" y="110"/>
                  </a:cubicBezTo>
                  <a:cubicBezTo>
                    <a:pt x="110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49" y="132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6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1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1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3" y="143"/>
                  </a:cubicBezTo>
                  <a:cubicBezTo>
                    <a:pt x="118" y="144"/>
                    <a:pt x="111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1" y="137"/>
                    <a:pt x="111" y="139"/>
                    <a:pt x="101" y="141"/>
                  </a:cubicBezTo>
                  <a:cubicBezTo>
                    <a:pt x="96" y="143"/>
                    <a:pt x="91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25" y="131"/>
                    <a:pt x="113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39" y="125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6" y="126"/>
                    <a:pt x="126" y="126"/>
                  </a:cubicBezTo>
                  <a:cubicBezTo>
                    <a:pt x="125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5" y="132"/>
                    <a:pt x="88" y="134"/>
                    <a:pt x="80" y="135"/>
                  </a:cubicBezTo>
                  <a:cubicBezTo>
                    <a:pt x="76" y="135"/>
                    <a:pt x="72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1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3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3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19"/>
                    <a:pt x="111" y="121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59" y="134"/>
                    <a:pt x="57" y="134"/>
                  </a:cubicBezTo>
                  <a:cubicBezTo>
                    <a:pt x="53" y="135"/>
                    <a:pt x="59" y="133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8" y="104"/>
                    <a:pt x="159" y="104"/>
                  </a:cubicBezTo>
                  <a:cubicBezTo>
                    <a:pt x="157" y="106"/>
                    <a:pt x="155" y="108"/>
                    <a:pt x="153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99" y="125"/>
                  </a:cubicBezTo>
                  <a:cubicBezTo>
                    <a:pt x="105" y="124"/>
                    <a:pt x="110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2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1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7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5" y="131"/>
                    <a:pt x="104" y="132"/>
                  </a:cubicBezTo>
                  <a:cubicBezTo>
                    <a:pt x="96" y="134"/>
                    <a:pt x="89" y="135"/>
                    <a:pt x="82" y="137"/>
                  </a:cubicBezTo>
                  <a:cubicBezTo>
                    <a:pt x="79" y="138"/>
                    <a:pt x="76" y="139"/>
                    <a:pt x="74" y="139"/>
                  </a:cubicBezTo>
                  <a:cubicBezTo>
                    <a:pt x="71" y="140"/>
                    <a:pt x="69" y="140"/>
                    <a:pt x="67" y="141"/>
                  </a:cubicBezTo>
                  <a:cubicBezTo>
                    <a:pt x="66" y="140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1" y="136"/>
                  </a:moveTo>
                  <a:cubicBezTo>
                    <a:pt x="112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1" y="135"/>
                    <a:pt x="106" y="136"/>
                  </a:cubicBezTo>
                  <a:cubicBezTo>
                    <a:pt x="100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1" y="136"/>
                  </a:cubicBezTo>
                  <a:close/>
                  <a:moveTo>
                    <a:pt x="98" y="143"/>
                  </a:moveTo>
                  <a:cubicBezTo>
                    <a:pt x="107" y="141"/>
                    <a:pt x="117" y="138"/>
                    <a:pt x="126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7"/>
                    <a:pt x="125" y="137"/>
                    <a:pt x="124" y="137"/>
                  </a:cubicBezTo>
                  <a:cubicBezTo>
                    <a:pt x="120" y="139"/>
                    <a:pt x="115" y="141"/>
                    <a:pt x="111" y="142"/>
                  </a:cubicBezTo>
                  <a:cubicBezTo>
                    <a:pt x="106" y="143"/>
                    <a:pt x="102" y="145"/>
                    <a:pt x="97" y="146"/>
                  </a:cubicBezTo>
                  <a:cubicBezTo>
                    <a:pt x="93" y="147"/>
                    <a:pt x="88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4" y="145"/>
                    <a:pt x="113" y="146"/>
                    <a:pt x="112" y="146"/>
                  </a:cubicBezTo>
                  <a:cubicBezTo>
                    <a:pt x="104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0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2" y="149"/>
                    <a:pt x="117" y="148"/>
                  </a:cubicBezTo>
                  <a:cubicBezTo>
                    <a:pt x="122" y="147"/>
                    <a:pt x="114" y="149"/>
                    <a:pt x="114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3"/>
                    <a:pt x="97" y="156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95" y="155"/>
                    <a:pt x="94" y="155"/>
                    <a:pt x="92" y="154"/>
                  </a:cubicBezTo>
                  <a:cubicBezTo>
                    <a:pt x="96" y="153"/>
                    <a:pt x="99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3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6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0" y="111"/>
                    <a:pt x="119" y="113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8" y="122"/>
                    <a:pt x="83" y="120"/>
                    <a:pt x="87" y="119"/>
                  </a:cubicBezTo>
                  <a:cubicBezTo>
                    <a:pt x="102" y="115"/>
                    <a:pt x="116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4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6" y="96"/>
                  </a:moveTo>
                  <a:cubicBezTo>
                    <a:pt x="166" y="96"/>
                    <a:pt x="166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59" y="97"/>
                    <a:pt x="158" y="98"/>
                    <a:pt x="157" y="98"/>
                  </a:cubicBezTo>
                  <a:cubicBezTo>
                    <a:pt x="143" y="102"/>
                    <a:pt x="127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3" y="122"/>
                    <a:pt x="59" y="122"/>
                    <a:pt x="54" y="123"/>
                  </a:cubicBezTo>
                  <a:cubicBezTo>
                    <a:pt x="68" y="119"/>
                    <a:pt x="82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6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6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5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2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7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6" y="91"/>
                    <a:pt x="149" y="92"/>
                  </a:cubicBezTo>
                  <a:cubicBezTo>
                    <a:pt x="133" y="96"/>
                    <a:pt x="118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4"/>
                    <a:pt x="45" y="117"/>
                  </a:cubicBezTo>
                  <a:cubicBezTo>
                    <a:pt x="40" y="118"/>
                    <a:pt x="35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29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4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79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2" y="113"/>
                    <a:pt x="25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09"/>
                  </a:cubicBezTo>
                  <a:cubicBezTo>
                    <a:pt x="35" y="107"/>
                    <a:pt x="43" y="105"/>
                    <a:pt x="50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1" y="99"/>
                    <a:pt x="71" y="102"/>
                    <a:pt x="60" y="105"/>
                  </a:cubicBezTo>
                  <a:close/>
                  <a:moveTo>
                    <a:pt x="57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3" y="164"/>
                    <a:pt x="103" y="165"/>
                  </a:cubicBezTo>
                  <a:cubicBezTo>
                    <a:pt x="97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7" y="133"/>
                  </a:cubicBezTo>
                  <a:cubicBezTo>
                    <a:pt x="28" y="128"/>
                    <a:pt x="19" y="121"/>
                    <a:pt x="10" y="118"/>
                  </a:cubicBezTo>
                  <a:cubicBezTo>
                    <a:pt x="10" y="118"/>
                    <a:pt x="10" y="118"/>
                    <a:pt x="9" y="118"/>
                  </a:cubicBezTo>
                  <a:cubicBezTo>
                    <a:pt x="10" y="117"/>
                    <a:pt x="10" y="117"/>
                    <a:pt x="10" y="116"/>
                  </a:cubicBezTo>
                  <a:cubicBezTo>
                    <a:pt x="26" y="124"/>
                    <a:pt x="42" y="131"/>
                    <a:pt x="57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2" y="71"/>
                  </a:cubicBezTo>
                  <a:cubicBezTo>
                    <a:pt x="137" y="74"/>
                    <a:pt x="122" y="77"/>
                    <a:pt x="106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6" y="96"/>
                    <a:pt x="39" y="98"/>
                  </a:cubicBezTo>
                  <a:cubicBezTo>
                    <a:pt x="37" y="99"/>
                    <a:pt x="34" y="100"/>
                    <a:pt x="31" y="101"/>
                  </a:cubicBezTo>
                  <a:cubicBezTo>
                    <a:pt x="41" y="97"/>
                    <a:pt x="50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49" y="69"/>
                  </a:cubicBezTo>
                  <a:cubicBezTo>
                    <a:pt x="163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1" y="81"/>
                    <a:pt x="150" y="81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19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0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1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8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2" y="147"/>
                  </a:cubicBezTo>
                  <a:cubicBezTo>
                    <a:pt x="37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5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29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2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6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5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7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7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4"/>
                    <a:pt x="155" y="67"/>
                  </a:cubicBezTo>
                  <a:cubicBezTo>
                    <a:pt x="140" y="70"/>
                    <a:pt x="124" y="73"/>
                    <a:pt x="109" y="77"/>
                  </a:cubicBezTo>
                  <a:cubicBezTo>
                    <a:pt x="80" y="84"/>
                    <a:pt x="51" y="92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5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1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7" y="84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4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3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3" y="59"/>
                  </a:cubicBezTo>
                  <a:cubicBezTo>
                    <a:pt x="214" y="59"/>
                    <a:pt x="214" y="59"/>
                    <a:pt x="214" y="60"/>
                  </a:cubicBezTo>
                  <a:cubicBezTo>
                    <a:pt x="210" y="62"/>
                    <a:pt x="207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10" y="136"/>
                    <a:pt x="9" y="136"/>
                    <a:pt x="9" y="135"/>
                  </a:cubicBezTo>
                  <a:cubicBezTo>
                    <a:pt x="13" y="137"/>
                    <a:pt x="17" y="139"/>
                    <a:pt x="21" y="141"/>
                  </a:cubicBezTo>
                  <a:cubicBezTo>
                    <a:pt x="32" y="146"/>
                    <a:pt x="42" y="151"/>
                    <a:pt x="52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1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6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3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3"/>
                    <a:pt x="127" y="156"/>
                  </a:cubicBezTo>
                  <a:cubicBezTo>
                    <a:pt x="138" y="144"/>
                    <a:pt x="149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153"/>
            <p:cNvSpPr>
              <a:spLocks noEditPoints="1"/>
            </p:cNvSpPr>
            <p:nvPr/>
          </p:nvSpPr>
          <p:spPr bwMode="auto">
            <a:xfrm>
              <a:off x="9698038" y="5187950"/>
              <a:ext cx="828675" cy="703263"/>
            </a:xfrm>
            <a:custGeom>
              <a:avLst/>
              <a:gdLst>
                <a:gd name="T0" fmla="*/ 25 w 221"/>
                <a:gd name="T1" fmla="*/ 147 h 187"/>
                <a:gd name="T2" fmla="*/ 8 w 221"/>
                <a:gd name="T3" fmla="*/ 131 h 187"/>
                <a:gd name="T4" fmla="*/ 203 w 221"/>
                <a:gd name="T5" fmla="*/ 56 h 187"/>
                <a:gd name="T6" fmla="*/ 109 w 221"/>
                <a:gd name="T7" fmla="*/ 10 h 187"/>
                <a:gd name="T8" fmla="*/ 117 w 221"/>
                <a:gd name="T9" fmla="*/ 14 h 187"/>
                <a:gd name="T10" fmla="*/ 111 w 221"/>
                <a:gd name="T11" fmla="*/ 19 h 187"/>
                <a:gd name="T12" fmla="*/ 77 w 221"/>
                <a:gd name="T13" fmla="*/ 41 h 187"/>
                <a:gd name="T14" fmla="*/ 89 w 221"/>
                <a:gd name="T15" fmla="*/ 34 h 187"/>
                <a:gd name="T16" fmla="*/ 145 w 221"/>
                <a:gd name="T17" fmla="*/ 15 h 187"/>
                <a:gd name="T18" fmla="*/ 106 w 221"/>
                <a:gd name="T19" fmla="*/ 10 h 187"/>
                <a:gd name="T20" fmla="*/ 127 w 221"/>
                <a:gd name="T21" fmla="*/ 9 h 187"/>
                <a:gd name="T22" fmla="*/ 139 w 221"/>
                <a:gd name="T23" fmla="*/ 13 h 187"/>
                <a:gd name="T24" fmla="*/ 91 w 221"/>
                <a:gd name="T25" fmla="*/ 32 h 187"/>
                <a:gd name="T26" fmla="*/ 120 w 221"/>
                <a:gd name="T27" fmla="*/ 34 h 187"/>
                <a:gd name="T28" fmla="*/ 66 w 221"/>
                <a:gd name="T29" fmla="*/ 58 h 187"/>
                <a:gd name="T30" fmla="*/ 117 w 221"/>
                <a:gd name="T31" fmla="*/ 54 h 187"/>
                <a:gd name="T32" fmla="*/ 55 w 221"/>
                <a:gd name="T33" fmla="*/ 66 h 187"/>
                <a:gd name="T34" fmla="*/ 65 w 221"/>
                <a:gd name="T35" fmla="*/ 54 h 187"/>
                <a:gd name="T36" fmla="*/ 147 w 221"/>
                <a:gd name="T37" fmla="*/ 28 h 187"/>
                <a:gd name="T38" fmla="*/ 157 w 221"/>
                <a:gd name="T39" fmla="*/ 30 h 187"/>
                <a:gd name="T40" fmla="*/ 171 w 221"/>
                <a:gd name="T41" fmla="*/ 33 h 187"/>
                <a:gd name="T42" fmla="*/ 145 w 221"/>
                <a:gd name="T43" fmla="*/ 43 h 187"/>
                <a:gd name="T44" fmla="*/ 42 w 221"/>
                <a:gd name="T45" fmla="*/ 79 h 187"/>
                <a:gd name="T46" fmla="*/ 124 w 221"/>
                <a:gd name="T47" fmla="*/ 63 h 187"/>
                <a:gd name="T48" fmla="*/ 198 w 221"/>
                <a:gd name="T49" fmla="*/ 40 h 187"/>
                <a:gd name="T50" fmla="*/ 193 w 221"/>
                <a:gd name="T51" fmla="*/ 50 h 187"/>
                <a:gd name="T52" fmla="*/ 213 w 221"/>
                <a:gd name="T53" fmla="*/ 45 h 187"/>
                <a:gd name="T54" fmla="*/ 199 w 221"/>
                <a:gd name="T55" fmla="*/ 65 h 187"/>
                <a:gd name="T56" fmla="*/ 63 w 221"/>
                <a:gd name="T57" fmla="*/ 108 h 187"/>
                <a:gd name="T58" fmla="*/ 24 w 221"/>
                <a:gd name="T59" fmla="*/ 120 h 187"/>
                <a:gd name="T60" fmla="*/ 32 w 221"/>
                <a:gd name="T61" fmla="*/ 123 h 187"/>
                <a:gd name="T62" fmla="*/ 147 w 221"/>
                <a:gd name="T63" fmla="*/ 102 h 187"/>
                <a:gd name="T64" fmla="*/ 46 w 221"/>
                <a:gd name="T65" fmla="*/ 131 h 187"/>
                <a:gd name="T66" fmla="*/ 108 w 221"/>
                <a:gd name="T67" fmla="*/ 158 h 187"/>
                <a:gd name="T68" fmla="*/ 106 w 221"/>
                <a:gd name="T69" fmla="*/ 150 h 187"/>
                <a:gd name="T70" fmla="*/ 124 w 221"/>
                <a:gd name="T71" fmla="*/ 143 h 187"/>
                <a:gd name="T72" fmla="*/ 82 w 221"/>
                <a:gd name="T73" fmla="*/ 140 h 187"/>
                <a:gd name="T74" fmla="*/ 103 w 221"/>
                <a:gd name="T75" fmla="*/ 131 h 187"/>
                <a:gd name="T76" fmla="*/ 128 w 221"/>
                <a:gd name="T77" fmla="*/ 117 h 187"/>
                <a:gd name="T78" fmla="*/ 116 w 221"/>
                <a:gd name="T79" fmla="*/ 121 h 187"/>
                <a:gd name="T80" fmla="*/ 74 w 221"/>
                <a:gd name="T81" fmla="*/ 139 h 187"/>
                <a:gd name="T82" fmla="*/ 98 w 221"/>
                <a:gd name="T83" fmla="*/ 143 h 187"/>
                <a:gd name="T84" fmla="*/ 91 w 221"/>
                <a:gd name="T85" fmla="*/ 153 h 187"/>
                <a:gd name="T86" fmla="*/ 112 w 221"/>
                <a:gd name="T87" fmla="*/ 154 h 187"/>
                <a:gd name="T88" fmla="*/ 88 w 221"/>
                <a:gd name="T89" fmla="*/ 119 h 187"/>
                <a:gd name="T90" fmla="*/ 68 w 221"/>
                <a:gd name="T91" fmla="*/ 120 h 187"/>
                <a:gd name="T92" fmla="*/ 35 w 221"/>
                <a:gd name="T93" fmla="*/ 123 h 187"/>
                <a:gd name="T94" fmla="*/ 153 w 221"/>
                <a:gd name="T95" fmla="*/ 92 h 187"/>
                <a:gd name="T96" fmla="*/ 34 w 221"/>
                <a:gd name="T97" fmla="*/ 118 h 187"/>
                <a:gd name="T98" fmla="*/ 92 w 221"/>
                <a:gd name="T99" fmla="*/ 96 h 187"/>
                <a:gd name="T100" fmla="*/ 198 w 221"/>
                <a:gd name="T101" fmla="*/ 61 h 187"/>
                <a:gd name="T102" fmla="*/ 190 w 221"/>
                <a:gd name="T103" fmla="*/ 70 h 187"/>
                <a:gd name="T104" fmla="*/ 189 w 221"/>
                <a:gd name="T105" fmla="*/ 66 h 187"/>
                <a:gd name="T106" fmla="*/ 105 w 221"/>
                <a:gd name="T107" fmla="*/ 167 h 187"/>
                <a:gd name="T108" fmla="*/ 26 w 221"/>
                <a:gd name="T109" fmla="*/ 97 h 187"/>
                <a:gd name="T110" fmla="*/ 26 w 221"/>
                <a:gd name="T111" fmla="*/ 97 h 187"/>
                <a:gd name="T112" fmla="*/ 104 w 221"/>
                <a:gd name="T113" fmla="*/ 175 h 187"/>
                <a:gd name="T114" fmla="*/ 10 w 221"/>
                <a:gd name="T115" fmla="*/ 136 h 187"/>
                <a:gd name="T116" fmla="*/ 113 w 221"/>
                <a:gd name="T117" fmla="*/ 17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187">
                  <a:moveTo>
                    <a:pt x="220" y="63"/>
                  </a:moveTo>
                  <a:cubicBezTo>
                    <a:pt x="220" y="62"/>
                    <a:pt x="220" y="62"/>
                    <a:pt x="219" y="62"/>
                  </a:cubicBezTo>
                  <a:cubicBezTo>
                    <a:pt x="217" y="62"/>
                    <a:pt x="216" y="59"/>
                    <a:pt x="216" y="57"/>
                  </a:cubicBezTo>
                  <a:cubicBezTo>
                    <a:pt x="214" y="53"/>
                    <a:pt x="215" y="49"/>
                    <a:pt x="216" y="46"/>
                  </a:cubicBezTo>
                  <a:cubicBezTo>
                    <a:pt x="217" y="45"/>
                    <a:pt x="217" y="45"/>
                    <a:pt x="217" y="45"/>
                  </a:cubicBezTo>
                  <a:cubicBezTo>
                    <a:pt x="217" y="44"/>
                    <a:pt x="217" y="44"/>
                    <a:pt x="216" y="44"/>
                  </a:cubicBezTo>
                  <a:cubicBezTo>
                    <a:pt x="201" y="37"/>
                    <a:pt x="186" y="30"/>
                    <a:pt x="171" y="24"/>
                  </a:cubicBezTo>
                  <a:cubicBezTo>
                    <a:pt x="152" y="15"/>
                    <a:pt x="134" y="7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94" y="19"/>
                    <a:pt x="76" y="39"/>
                    <a:pt x="57" y="59"/>
                  </a:cubicBezTo>
                  <a:cubicBezTo>
                    <a:pt x="41" y="77"/>
                    <a:pt x="24" y="94"/>
                    <a:pt x="8" y="113"/>
                  </a:cubicBezTo>
                  <a:cubicBezTo>
                    <a:pt x="1" y="118"/>
                    <a:pt x="0" y="134"/>
                    <a:pt x="8" y="138"/>
                  </a:cubicBezTo>
                  <a:cubicBezTo>
                    <a:pt x="13" y="142"/>
                    <a:pt x="20" y="145"/>
                    <a:pt x="25" y="147"/>
                  </a:cubicBezTo>
                  <a:cubicBezTo>
                    <a:pt x="35" y="153"/>
                    <a:pt x="46" y="158"/>
                    <a:pt x="56" y="163"/>
                  </a:cubicBezTo>
                  <a:cubicBezTo>
                    <a:pt x="72" y="171"/>
                    <a:pt x="88" y="180"/>
                    <a:pt x="105" y="187"/>
                  </a:cubicBezTo>
                  <a:cubicBezTo>
                    <a:pt x="106" y="187"/>
                    <a:pt x="106" y="187"/>
                    <a:pt x="106" y="186"/>
                  </a:cubicBezTo>
                  <a:cubicBezTo>
                    <a:pt x="107" y="186"/>
                    <a:pt x="107" y="186"/>
                    <a:pt x="107" y="186"/>
                  </a:cubicBezTo>
                  <a:cubicBezTo>
                    <a:pt x="121" y="169"/>
                    <a:pt x="138" y="153"/>
                    <a:pt x="153" y="137"/>
                  </a:cubicBezTo>
                  <a:cubicBezTo>
                    <a:pt x="173" y="116"/>
                    <a:pt x="193" y="95"/>
                    <a:pt x="213" y="73"/>
                  </a:cubicBezTo>
                  <a:cubicBezTo>
                    <a:pt x="215" y="70"/>
                    <a:pt x="219" y="67"/>
                    <a:pt x="220" y="64"/>
                  </a:cubicBezTo>
                  <a:cubicBezTo>
                    <a:pt x="221" y="63"/>
                    <a:pt x="220" y="63"/>
                    <a:pt x="220" y="63"/>
                  </a:cubicBezTo>
                  <a:close/>
                  <a:moveTo>
                    <a:pt x="87" y="170"/>
                  </a:moveTo>
                  <a:cubicBezTo>
                    <a:pt x="77" y="165"/>
                    <a:pt x="66" y="160"/>
                    <a:pt x="56" y="155"/>
                  </a:cubicBezTo>
                  <a:cubicBezTo>
                    <a:pt x="45" y="150"/>
                    <a:pt x="34" y="145"/>
                    <a:pt x="24" y="140"/>
                  </a:cubicBezTo>
                  <a:cubicBezTo>
                    <a:pt x="19" y="137"/>
                    <a:pt x="12" y="135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7" y="130"/>
                    <a:pt x="7" y="128"/>
                    <a:pt x="8" y="127"/>
                  </a:cubicBezTo>
                  <a:cubicBezTo>
                    <a:pt x="21" y="135"/>
                    <a:pt x="37" y="142"/>
                    <a:pt x="51" y="149"/>
                  </a:cubicBezTo>
                  <a:cubicBezTo>
                    <a:pt x="68" y="157"/>
                    <a:pt x="85" y="164"/>
                    <a:pt x="101" y="173"/>
                  </a:cubicBezTo>
                  <a:cubicBezTo>
                    <a:pt x="101" y="174"/>
                    <a:pt x="101" y="175"/>
                    <a:pt x="101" y="177"/>
                  </a:cubicBezTo>
                  <a:cubicBezTo>
                    <a:pt x="97" y="174"/>
                    <a:pt x="91" y="172"/>
                    <a:pt x="87" y="170"/>
                  </a:cubicBezTo>
                  <a:close/>
                  <a:moveTo>
                    <a:pt x="29" y="93"/>
                  </a:moveTo>
                  <a:cubicBezTo>
                    <a:pt x="29" y="93"/>
                    <a:pt x="29" y="93"/>
                    <a:pt x="29" y="93"/>
                  </a:cubicBezTo>
                  <a:cubicBezTo>
                    <a:pt x="44" y="88"/>
                    <a:pt x="59" y="85"/>
                    <a:pt x="74" y="82"/>
                  </a:cubicBezTo>
                  <a:cubicBezTo>
                    <a:pt x="89" y="78"/>
                    <a:pt x="104" y="74"/>
                    <a:pt x="119" y="71"/>
                  </a:cubicBezTo>
                  <a:cubicBezTo>
                    <a:pt x="134" y="67"/>
                    <a:pt x="149" y="64"/>
                    <a:pt x="164" y="61"/>
                  </a:cubicBezTo>
                  <a:cubicBezTo>
                    <a:pt x="171" y="59"/>
                    <a:pt x="179" y="57"/>
                    <a:pt x="187" y="55"/>
                  </a:cubicBezTo>
                  <a:cubicBezTo>
                    <a:pt x="194" y="54"/>
                    <a:pt x="201" y="52"/>
                    <a:pt x="207" y="51"/>
                  </a:cubicBezTo>
                  <a:cubicBezTo>
                    <a:pt x="206" y="52"/>
                    <a:pt x="204" y="54"/>
                    <a:pt x="203" y="56"/>
                  </a:cubicBezTo>
                  <a:cubicBezTo>
                    <a:pt x="203" y="56"/>
                    <a:pt x="202" y="56"/>
                    <a:pt x="202" y="56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172" y="63"/>
                    <a:pt x="143" y="67"/>
                    <a:pt x="114" y="73"/>
                  </a:cubicBezTo>
                  <a:cubicBezTo>
                    <a:pt x="85" y="79"/>
                    <a:pt x="56" y="88"/>
                    <a:pt x="26" y="96"/>
                  </a:cubicBezTo>
                  <a:cubicBezTo>
                    <a:pt x="27" y="95"/>
                    <a:pt x="28" y="94"/>
                    <a:pt x="29" y="93"/>
                  </a:cubicBezTo>
                  <a:close/>
                  <a:moveTo>
                    <a:pt x="114" y="3"/>
                  </a:moveTo>
                  <a:cubicBezTo>
                    <a:pt x="116" y="3"/>
                    <a:pt x="117" y="4"/>
                    <a:pt x="119" y="4"/>
                  </a:cubicBezTo>
                  <a:cubicBezTo>
                    <a:pt x="116" y="5"/>
                    <a:pt x="114" y="5"/>
                    <a:pt x="111" y="6"/>
                  </a:cubicBezTo>
                  <a:cubicBezTo>
                    <a:pt x="112" y="5"/>
                    <a:pt x="113" y="4"/>
                    <a:pt x="114" y="3"/>
                  </a:cubicBezTo>
                  <a:close/>
                  <a:moveTo>
                    <a:pt x="124" y="6"/>
                  </a:moveTo>
                  <a:cubicBezTo>
                    <a:pt x="121" y="7"/>
                    <a:pt x="118" y="7"/>
                    <a:pt x="115" y="8"/>
                  </a:cubicBezTo>
                  <a:cubicBezTo>
                    <a:pt x="113" y="9"/>
                    <a:pt x="111" y="9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0" y="9"/>
                    <a:pt x="111" y="9"/>
                    <a:pt x="113" y="8"/>
                  </a:cubicBezTo>
                  <a:cubicBezTo>
                    <a:pt x="115" y="7"/>
                    <a:pt x="118" y="6"/>
                    <a:pt x="121" y="5"/>
                  </a:cubicBezTo>
                  <a:cubicBezTo>
                    <a:pt x="122" y="5"/>
                    <a:pt x="123" y="6"/>
                    <a:pt x="124" y="6"/>
                  </a:cubicBezTo>
                  <a:close/>
                  <a:moveTo>
                    <a:pt x="129" y="8"/>
                  </a:moveTo>
                  <a:cubicBezTo>
                    <a:pt x="125" y="9"/>
                    <a:pt x="121" y="10"/>
                    <a:pt x="118" y="11"/>
                  </a:cubicBezTo>
                  <a:cubicBezTo>
                    <a:pt x="113" y="12"/>
                    <a:pt x="107" y="14"/>
                    <a:pt x="102" y="15"/>
                  </a:cubicBezTo>
                  <a:cubicBezTo>
                    <a:pt x="102" y="15"/>
                    <a:pt x="102" y="14"/>
                    <a:pt x="103" y="14"/>
                  </a:cubicBezTo>
                  <a:cubicBezTo>
                    <a:pt x="104" y="14"/>
                    <a:pt x="105" y="13"/>
                    <a:pt x="106" y="13"/>
                  </a:cubicBezTo>
                  <a:cubicBezTo>
                    <a:pt x="109" y="12"/>
                    <a:pt x="111" y="12"/>
                    <a:pt x="113" y="11"/>
                  </a:cubicBezTo>
                  <a:cubicBezTo>
                    <a:pt x="118" y="10"/>
                    <a:pt x="122" y="9"/>
                    <a:pt x="125" y="7"/>
                  </a:cubicBezTo>
                  <a:cubicBezTo>
                    <a:pt x="126" y="7"/>
                    <a:pt x="128" y="8"/>
                    <a:pt x="129" y="8"/>
                  </a:cubicBezTo>
                  <a:close/>
                  <a:moveTo>
                    <a:pt x="135" y="11"/>
                  </a:moveTo>
                  <a:cubicBezTo>
                    <a:pt x="129" y="12"/>
                    <a:pt x="123" y="13"/>
                    <a:pt x="117" y="14"/>
                  </a:cubicBezTo>
                  <a:cubicBezTo>
                    <a:pt x="111" y="16"/>
                    <a:pt x="103" y="17"/>
                    <a:pt x="98" y="20"/>
                  </a:cubicBezTo>
                  <a:cubicBezTo>
                    <a:pt x="103" y="17"/>
                    <a:pt x="109" y="15"/>
                    <a:pt x="115" y="14"/>
                  </a:cubicBezTo>
                  <a:cubicBezTo>
                    <a:pt x="120" y="13"/>
                    <a:pt x="126" y="11"/>
                    <a:pt x="130" y="8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2" y="9"/>
                    <a:pt x="133" y="10"/>
                    <a:pt x="135" y="11"/>
                  </a:cubicBezTo>
                  <a:close/>
                  <a:moveTo>
                    <a:pt x="139" y="12"/>
                  </a:moveTo>
                  <a:cubicBezTo>
                    <a:pt x="137" y="13"/>
                    <a:pt x="135" y="13"/>
                    <a:pt x="132" y="14"/>
                  </a:cubicBezTo>
                  <a:cubicBezTo>
                    <a:pt x="128" y="15"/>
                    <a:pt x="125" y="16"/>
                    <a:pt x="121" y="17"/>
                  </a:cubicBezTo>
                  <a:cubicBezTo>
                    <a:pt x="113" y="19"/>
                    <a:pt x="105" y="22"/>
                    <a:pt x="96" y="24"/>
                  </a:cubicBezTo>
                  <a:cubicBezTo>
                    <a:pt x="95" y="24"/>
                    <a:pt x="94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4" y="24"/>
                    <a:pt x="95" y="24"/>
                    <a:pt x="97" y="23"/>
                  </a:cubicBezTo>
                  <a:cubicBezTo>
                    <a:pt x="102" y="22"/>
                    <a:pt x="106" y="21"/>
                    <a:pt x="111" y="19"/>
                  </a:cubicBezTo>
                  <a:cubicBezTo>
                    <a:pt x="119" y="16"/>
                    <a:pt x="128" y="14"/>
                    <a:pt x="136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2"/>
                    <a:pt x="138" y="12"/>
                    <a:pt x="139" y="12"/>
                  </a:cubicBezTo>
                  <a:close/>
                  <a:moveTo>
                    <a:pt x="151" y="17"/>
                  </a:moveTo>
                  <a:cubicBezTo>
                    <a:pt x="142" y="19"/>
                    <a:pt x="134" y="21"/>
                    <a:pt x="125" y="23"/>
                  </a:cubicBezTo>
                  <a:cubicBezTo>
                    <a:pt x="132" y="21"/>
                    <a:pt x="139" y="19"/>
                    <a:pt x="146" y="15"/>
                  </a:cubicBezTo>
                  <a:cubicBezTo>
                    <a:pt x="148" y="16"/>
                    <a:pt x="149" y="17"/>
                    <a:pt x="151" y="17"/>
                  </a:cubicBezTo>
                  <a:close/>
                  <a:moveTo>
                    <a:pt x="157" y="20"/>
                  </a:moveTo>
                  <a:cubicBezTo>
                    <a:pt x="151" y="22"/>
                    <a:pt x="145" y="24"/>
                    <a:pt x="139" y="25"/>
                  </a:cubicBezTo>
                  <a:cubicBezTo>
                    <a:pt x="132" y="27"/>
                    <a:pt x="124" y="29"/>
                    <a:pt x="117" y="31"/>
                  </a:cubicBezTo>
                  <a:cubicBezTo>
                    <a:pt x="110" y="33"/>
                    <a:pt x="103" y="34"/>
                    <a:pt x="96" y="36"/>
                  </a:cubicBezTo>
                  <a:cubicBezTo>
                    <a:pt x="92" y="37"/>
                    <a:pt x="89" y="38"/>
                    <a:pt x="86" y="39"/>
                  </a:cubicBezTo>
                  <a:cubicBezTo>
                    <a:pt x="84" y="40"/>
                    <a:pt x="80" y="40"/>
                    <a:pt x="77" y="41"/>
                  </a:cubicBezTo>
                  <a:cubicBezTo>
                    <a:pt x="77" y="41"/>
                    <a:pt x="78" y="40"/>
                    <a:pt x="78" y="40"/>
                  </a:cubicBezTo>
                  <a:cubicBezTo>
                    <a:pt x="83" y="38"/>
                    <a:pt x="88" y="36"/>
                    <a:pt x="94" y="35"/>
                  </a:cubicBezTo>
                  <a:cubicBezTo>
                    <a:pt x="100" y="33"/>
                    <a:pt x="107" y="31"/>
                    <a:pt x="114" y="29"/>
                  </a:cubicBezTo>
                  <a:cubicBezTo>
                    <a:pt x="121" y="27"/>
                    <a:pt x="128" y="25"/>
                    <a:pt x="135" y="23"/>
                  </a:cubicBezTo>
                  <a:cubicBezTo>
                    <a:pt x="141" y="22"/>
                    <a:pt x="146" y="21"/>
                    <a:pt x="152" y="18"/>
                  </a:cubicBezTo>
                  <a:cubicBezTo>
                    <a:pt x="154" y="19"/>
                    <a:pt x="155" y="19"/>
                    <a:pt x="157" y="20"/>
                  </a:cubicBezTo>
                  <a:close/>
                  <a:moveTo>
                    <a:pt x="82" y="35"/>
                  </a:moveTo>
                  <a:cubicBezTo>
                    <a:pt x="87" y="33"/>
                    <a:pt x="92" y="33"/>
                    <a:pt x="96" y="31"/>
                  </a:cubicBezTo>
                  <a:cubicBezTo>
                    <a:pt x="102" y="29"/>
                    <a:pt x="108" y="27"/>
                    <a:pt x="114" y="26"/>
                  </a:cubicBezTo>
                  <a:cubicBezTo>
                    <a:pt x="115" y="26"/>
                    <a:pt x="116" y="25"/>
                    <a:pt x="117" y="25"/>
                  </a:cubicBezTo>
                  <a:cubicBezTo>
                    <a:pt x="116" y="25"/>
                    <a:pt x="115" y="25"/>
                    <a:pt x="114" y="26"/>
                  </a:cubicBezTo>
                  <a:cubicBezTo>
                    <a:pt x="108" y="28"/>
                    <a:pt x="103" y="30"/>
                    <a:pt x="97" y="32"/>
                  </a:cubicBezTo>
                  <a:cubicBezTo>
                    <a:pt x="94" y="32"/>
                    <a:pt x="91" y="33"/>
                    <a:pt x="89" y="34"/>
                  </a:cubicBezTo>
                  <a:cubicBezTo>
                    <a:pt x="87" y="35"/>
                    <a:pt x="85" y="35"/>
                    <a:pt x="84" y="36"/>
                  </a:cubicBezTo>
                  <a:cubicBezTo>
                    <a:pt x="83" y="36"/>
                    <a:pt x="82" y="36"/>
                    <a:pt x="81" y="36"/>
                  </a:cubicBezTo>
                  <a:cubicBezTo>
                    <a:pt x="82" y="36"/>
                    <a:pt x="82" y="36"/>
                    <a:pt x="82" y="35"/>
                  </a:cubicBezTo>
                  <a:close/>
                  <a:moveTo>
                    <a:pt x="116" y="26"/>
                  </a:moveTo>
                  <a:cubicBezTo>
                    <a:pt x="122" y="24"/>
                    <a:pt x="129" y="23"/>
                    <a:pt x="136" y="21"/>
                  </a:cubicBezTo>
                  <a:cubicBezTo>
                    <a:pt x="139" y="20"/>
                    <a:pt x="143" y="20"/>
                    <a:pt x="147" y="19"/>
                  </a:cubicBezTo>
                  <a:cubicBezTo>
                    <a:pt x="148" y="19"/>
                    <a:pt x="149" y="18"/>
                    <a:pt x="151" y="18"/>
                  </a:cubicBezTo>
                  <a:cubicBezTo>
                    <a:pt x="149" y="19"/>
                    <a:pt x="147" y="19"/>
                    <a:pt x="145" y="20"/>
                  </a:cubicBezTo>
                  <a:cubicBezTo>
                    <a:pt x="133" y="24"/>
                    <a:pt x="119" y="27"/>
                    <a:pt x="107" y="30"/>
                  </a:cubicBezTo>
                  <a:cubicBezTo>
                    <a:pt x="103" y="31"/>
                    <a:pt x="99" y="32"/>
                    <a:pt x="95" y="33"/>
                  </a:cubicBezTo>
                  <a:cubicBezTo>
                    <a:pt x="102" y="31"/>
                    <a:pt x="109" y="28"/>
                    <a:pt x="116" y="26"/>
                  </a:cubicBezTo>
                  <a:close/>
                  <a:moveTo>
                    <a:pt x="141" y="13"/>
                  </a:moveTo>
                  <a:cubicBezTo>
                    <a:pt x="142" y="13"/>
                    <a:pt x="143" y="14"/>
                    <a:pt x="145" y="15"/>
                  </a:cubicBezTo>
                  <a:cubicBezTo>
                    <a:pt x="136" y="17"/>
                    <a:pt x="127" y="19"/>
                    <a:pt x="117" y="21"/>
                  </a:cubicBezTo>
                  <a:cubicBezTo>
                    <a:pt x="108" y="23"/>
                    <a:pt x="99" y="27"/>
                    <a:pt x="90" y="29"/>
                  </a:cubicBezTo>
                  <a:cubicBezTo>
                    <a:pt x="89" y="30"/>
                    <a:pt x="88" y="30"/>
                    <a:pt x="88" y="30"/>
                  </a:cubicBezTo>
                  <a:cubicBezTo>
                    <a:pt x="89" y="29"/>
                    <a:pt x="91" y="28"/>
                    <a:pt x="92" y="28"/>
                  </a:cubicBezTo>
                  <a:cubicBezTo>
                    <a:pt x="94" y="27"/>
                    <a:pt x="97" y="26"/>
                    <a:pt x="99" y="25"/>
                  </a:cubicBezTo>
                  <a:cubicBezTo>
                    <a:pt x="104" y="24"/>
                    <a:pt x="109" y="23"/>
                    <a:pt x="114" y="21"/>
                  </a:cubicBezTo>
                  <a:cubicBezTo>
                    <a:pt x="123" y="19"/>
                    <a:pt x="133" y="17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10" y="7"/>
                  </a:moveTo>
                  <a:cubicBezTo>
                    <a:pt x="111" y="6"/>
                    <a:pt x="113" y="6"/>
                    <a:pt x="114" y="6"/>
                  </a:cubicBezTo>
                  <a:cubicBezTo>
                    <a:pt x="116" y="5"/>
                    <a:pt x="118" y="5"/>
                    <a:pt x="119" y="5"/>
                  </a:cubicBezTo>
                  <a:cubicBezTo>
                    <a:pt x="121" y="5"/>
                    <a:pt x="116" y="6"/>
                    <a:pt x="115" y="7"/>
                  </a:cubicBezTo>
                  <a:cubicBezTo>
                    <a:pt x="112" y="8"/>
                    <a:pt x="109" y="9"/>
                    <a:pt x="106" y="10"/>
                  </a:cubicBezTo>
                  <a:cubicBezTo>
                    <a:pt x="107" y="9"/>
                    <a:pt x="109" y="8"/>
                    <a:pt x="110" y="7"/>
                  </a:cubicBezTo>
                  <a:close/>
                  <a:moveTo>
                    <a:pt x="105" y="12"/>
                  </a:moveTo>
                  <a:cubicBezTo>
                    <a:pt x="109" y="11"/>
                    <a:pt x="113" y="10"/>
                    <a:pt x="116" y="9"/>
                  </a:cubicBezTo>
                  <a:cubicBezTo>
                    <a:pt x="119" y="8"/>
                    <a:pt x="121" y="7"/>
                    <a:pt x="123" y="7"/>
                  </a:cubicBezTo>
                  <a:cubicBezTo>
                    <a:pt x="123" y="7"/>
                    <a:pt x="123" y="7"/>
                    <a:pt x="122" y="7"/>
                  </a:cubicBezTo>
                  <a:cubicBezTo>
                    <a:pt x="121" y="8"/>
                    <a:pt x="120" y="9"/>
                    <a:pt x="119" y="9"/>
                  </a:cubicBezTo>
                  <a:cubicBezTo>
                    <a:pt x="114" y="11"/>
                    <a:pt x="109" y="11"/>
                    <a:pt x="104" y="13"/>
                  </a:cubicBezTo>
                  <a:cubicBezTo>
                    <a:pt x="104" y="13"/>
                    <a:pt x="104" y="12"/>
                    <a:pt x="105" y="12"/>
                  </a:cubicBezTo>
                  <a:close/>
                  <a:moveTo>
                    <a:pt x="101" y="16"/>
                  </a:moveTo>
                  <a:cubicBezTo>
                    <a:pt x="105" y="15"/>
                    <a:pt x="109" y="14"/>
                    <a:pt x="113" y="13"/>
                  </a:cubicBezTo>
                  <a:cubicBezTo>
                    <a:pt x="116" y="12"/>
                    <a:pt x="118" y="12"/>
                    <a:pt x="121" y="11"/>
                  </a:cubicBezTo>
                  <a:cubicBezTo>
                    <a:pt x="122" y="10"/>
                    <a:pt x="124" y="10"/>
                    <a:pt x="125" y="9"/>
                  </a:cubicBezTo>
                  <a:cubicBezTo>
                    <a:pt x="126" y="9"/>
                    <a:pt x="130" y="7"/>
                    <a:pt x="127" y="9"/>
                  </a:cubicBezTo>
                  <a:cubicBezTo>
                    <a:pt x="123" y="12"/>
                    <a:pt x="116" y="13"/>
                    <a:pt x="111" y="14"/>
                  </a:cubicBezTo>
                  <a:cubicBezTo>
                    <a:pt x="107" y="15"/>
                    <a:pt x="102" y="17"/>
                    <a:pt x="98" y="19"/>
                  </a:cubicBezTo>
                  <a:cubicBezTo>
                    <a:pt x="99" y="18"/>
                    <a:pt x="100" y="17"/>
                    <a:pt x="101" y="16"/>
                  </a:cubicBezTo>
                  <a:close/>
                  <a:moveTo>
                    <a:pt x="96" y="20"/>
                  </a:moveTo>
                  <a:cubicBezTo>
                    <a:pt x="103" y="19"/>
                    <a:pt x="110" y="17"/>
                    <a:pt x="117" y="15"/>
                  </a:cubicBezTo>
                  <a:cubicBezTo>
                    <a:pt x="120" y="14"/>
                    <a:pt x="124" y="13"/>
                    <a:pt x="127" y="13"/>
                  </a:cubicBezTo>
                  <a:cubicBezTo>
                    <a:pt x="129" y="12"/>
                    <a:pt x="131" y="12"/>
                    <a:pt x="132" y="12"/>
                  </a:cubicBezTo>
                  <a:cubicBezTo>
                    <a:pt x="119" y="17"/>
                    <a:pt x="106" y="19"/>
                    <a:pt x="93" y="24"/>
                  </a:cubicBezTo>
                  <a:cubicBezTo>
                    <a:pt x="94" y="23"/>
                    <a:pt x="95" y="22"/>
                    <a:pt x="96" y="20"/>
                  </a:cubicBezTo>
                  <a:close/>
                  <a:moveTo>
                    <a:pt x="91" y="26"/>
                  </a:moveTo>
                  <a:cubicBezTo>
                    <a:pt x="99" y="24"/>
                    <a:pt x="107" y="21"/>
                    <a:pt x="115" y="19"/>
                  </a:cubicBezTo>
                  <a:cubicBezTo>
                    <a:pt x="119" y="18"/>
                    <a:pt x="123" y="17"/>
                    <a:pt x="128" y="16"/>
                  </a:cubicBezTo>
                  <a:cubicBezTo>
                    <a:pt x="131" y="15"/>
                    <a:pt x="136" y="15"/>
                    <a:pt x="139" y="13"/>
                  </a:cubicBezTo>
                  <a:cubicBezTo>
                    <a:pt x="135" y="15"/>
                    <a:pt x="130" y="16"/>
                    <a:pt x="125" y="17"/>
                  </a:cubicBezTo>
                  <a:cubicBezTo>
                    <a:pt x="120" y="19"/>
                    <a:pt x="115" y="20"/>
                    <a:pt x="111" y="22"/>
                  </a:cubicBezTo>
                  <a:cubicBezTo>
                    <a:pt x="103" y="24"/>
                    <a:pt x="96" y="26"/>
                    <a:pt x="88" y="29"/>
                  </a:cubicBezTo>
                  <a:cubicBezTo>
                    <a:pt x="89" y="28"/>
                    <a:pt x="90" y="27"/>
                    <a:pt x="91" y="26"/>
                  </a:cubicBezTo>
                  <a:close/>
                  <a:moveTo>
                    <a:pt x="87" y="31"/>
                  </a:moveTo>
                  <a:cubicBezTo>
                    <a:pt x="91" y="30"/>
                    <a:pt x="95" y="28"/>
                    <a:pt x="100" y="27"/>
                  </a:cubicBezTo>
                  <a:cubicBezTo>
                    <a:pt x="105" y="25"/>
                    <a:pt x="110" y="23"/>
                    <a:pt x="116" y="22"/>
                  </a:cubicBezTo>
                  <a:cubicBezTo>
                    <a:pt x="122" y="21"/>
                    <a:pt x="128" y="19"/>
                    <a:pt x="134" y="18"/>
                  </a:cubicBezTo>
                  <a:cubicBezTo>
                    <a:pt x="137" y="17"/>
                    <a:pt x="140" y="17"/>
                    <a:pt x="143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2" y="17"/>
                    <a:pt x="140" y="17"/>
                    <a:pt x="139" y="18"/>
                  </a:cubicBezTo>
                  <a:cubicBezTo>
                    <a:pt x="129" y="22"/>
                    <a:pt x="118" y="24"/>
                    <a:pt x="107" y="27"/>
                  </a:cubicBezTo>
                  <a:cubicBezTo>
                    <a:pt x="102" y="29"/>
                    <a:pt x="97" y="31"/>
                    <a:pt x="91" y="32"/>
                  </a:cubicBezTo>
                  <a:cubicBezTo>
                    <a:pt x="89" y="33"/>
                    <a:pt x="86" y="33"/>
                    <a:pt x="83" y="34"/>
                  </a:cubicBezTo>
                  <a:cubicBezTo>
                    <a:pt x="84" y="33"/>
                    <a:pt x="86" y="32"/>
                    <a:pt x="87" y="31"/>
                  </a:cubicBezTo>
                  <a:close/>
                  <a:moveTo>
                    <a:pt x="81" y="37"/>
                  </a:moveTo>
                  <a:cubicBezTo>
                    <a:pt x="83" y="37"/>
                    <a:pt x="85" y="36"/>
                    <a:pt x="87" y="36"/>
                  </a:cubicBezTo>
                  <a:cubicBezTo>
                    <a:pt x="85" y="37"/>
                    <a:pt x="82" y="38"/>
                    <a:pt x="79" y="39"/>
                  </a:cubicBezTo>
                  <a:cubicBezTo>
                    <a:pt x="80" y="38"/>
                    <a:pt x="80" y="38"/>
                    <a:pt x="81" y="37"/>
                  </a:cubicBezTo>
                  <a:close/>
                  <a:moveTo>
                    <a:pt x="76" y="42"/>
                  </a:moveTo>
                  <a:cubicBezTo>
                    <a:pt x="90" y="40"/>
                    <a:pt x="104" y="35"/>
                    <a:pt x="117" y="31"/>
                  </a:cubicBezTo>
                  <a:cubicBezTo>
                    <a:pt x="124" y="30"/>
                    <a:pt x="131" y="28"/>
                    <a:pt x="138" y="26"/>
                  </a:cubicBezTo>
                  <a:cubicBezTo>
                    <a:pt x="145" y="25"/>
                    <a:pt x="152" y="23"/>
                    <a:pt x="158" y="21"/>
                  </a:cubicBezTo>
                  <a:cubicBezTo>
                    <a:pt x="160" y="22"/>
                    <a:pt x="162" y="22"/>
                    <a:pt x="164" y="23"/>
                  </a:cubicBezTo>
                  <a:cubicBezTo>
                    <a:pt x="158" y="23"/>
                    <a:pt x="151" y="26"/>
                    <a:pt x="145" y="28"/>
                  </a:cubicBezTo>
                  <a:cubicBezTo>
                    <a:pt x="137" y="30"/>
                    <a:pt x="128" y="32"/>
                    <a:pt x="120" y="34"/>
                  </a:cubicBezTo>
                  <a:cubicBezTo>
                    <a:pt x="112" y="36"/>
                    <a:pt x="104" y="39"/>
                    <a:pt x="95" y="41"/>
                  </a:cubicBezTo>
                  <a:cubicBezTo>
                    <a:pt x="88" y="43"/>
                    <a:pt x="80" y="44"/>
                    <a:pt x="73" y="46"/>
                  </a:cubicBezTo>
                  <a:cubicBezTo>
                    <a:pt x="74" y="45"/>
                    <a:pt x="75" y="43"/>
                    <a:pt x="76" y="42"/>
                  </a:cubicBezTo>
                  <a:close/>
                  <a:moveTo>
                    <a:pt x="180" y="30"/>
                  </a:moveTo>
                  <a:cubicBezTo>
                    <a:pt x="179" y="30"/>
                    <a:pt x="179" y="30"/>
                    <a:pt x="179" y="30"/>
                  </a:cubicBezTo>
                  <a:cubicBezTo>
                    <a:pt x="170" y="33"/>
                    <a:pt x="160" y="35"/>
                    <a:pt x="150" y="37"/>
                  </a:cubicBezTo>
                  <a:cubicBezTo>
                    <a:pt x="140" y="40"/>
                    <a:pt x="130" y="42"/>
                    <a:pt x="120" y="44"/>
                  </a:cubicBezTo>
                  <a:cubicBezTo>
                    <a:pt x="100" y="49"/>
                    <a:pt x="80" y="54"/>
                    <a:pt x="61" y="60"/>
                  </a:cubicBezTo>
                  <a:cubicBezTo>
                    <a:pt x="61" y="60"/>
                    <a:pt x="59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1" y="60"/>
                    <a:pt x="64" y="59"/>
                    <a:pt x="66" y="58"/>
                  </a:cubicBezTo>
                  <a:cubicBezTo>
                    <a:pt x="71" y="56"/>
                    <a:pt x="75" y="54"/>
                    <a:pt x="80" y="53"/>
                  </a:cubicBezTo>
                  <a:cubicBezTo>
                    <a:pt x="91" y="50"/>
                    <a:pt x="101" y="47"/>
                    <a:pt x="111" y="44"/>
                  </a:cubicBezTo>
                  <a:cubicBezTo>
                    <a:pt x="121" y="41"/>
                    <a:pt x="131" y="37"/>
                    <a:pt x="142" y="35"/>
                  </a:cubicBezTo>
                  <a:cubicBezTo>
                    <a:pt x="152" y="33"/>
                    <a:pt x="162" y="30"/>
                    <a:pt x="171" y="26"/>
                  </a:cubicBezTo>
                  <a:cubicBezTo>
                    <a:pt x="174" y="28"/>
                    <a:pt x="177" y="29"/>
                    <a:pt x="180" y="30"/>
                  </a:cubicBezTo>
                  <a:close/>
                  <a:moveTo>
                    <a:pt x="45" y="75"/>
                  </a:move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lose/>
                  <a:moveTo>
                    <a:pt x="186" y="33"/>
                  </a:moveTo>
                  <a:cubicBezTo>
                    <a:pt x="186" y="33"/>
                    <a:pt x="186" y="33"/>
                    <a:pt x="186" y="33"/>
                  </a:cubicBezTo>
                  <a:cubicBezTo>
                    <a:pt x="187" y="33"/>
                    <a:pt x="187" y="34"/>
                    <a:pt x="188" y="34"/>
                  </a:cubicBezTo>
                  <a:cubicBezTo>
                    <a:pt x="164" y="40"/>
                    <a:pt x="140" y="47"/>
                    <a:pt x="117" y="54"/>
                  </a:cubicBezTo>
                  <a:cubicBezTo>
                    <a:pt x="104" y="58"/>
                    <a:pt x="92" y="62"/>
                    <a:pt x="79" y="66"/>
                  </a:cubicBezTo>
                  <a:cubicBezTo>
                    <a:pt x="70" y="69"/>
                    <a:pt x="61" y="71"/>
                    <a:pt x="51" y="74"/>
                  </a:cubicBezTo>
                  <a:cubicBezTo>
                    <a:pt x="54" y="73"/>
                    <a:pt x="56" y="72"/>
                    <a:pt x="59" y="71"/>
                  </a:cubicBezTo>
                  <a:cubicBezTo>
                    <a:pt x="65" y="69"/>
                    <a:pt x="71" y="66"/>
                    <a:pt x="78" y="64"/>
                  </a:cubicBezTo>
                  <a:cubicBezTo>
                    <a:pt x="90" y="60"/>
                    <a:pt x="102" y="56"/>
                    <a:pt x="115" y="52"/>
                  </a:cubicBezTo>
                  <a:cubicBezTo>
                    <a:pt x="127" y="49"/>
                    <a:pt x="140" y="45"/>
                    <a:pt x="152" y="42"/>
                  </a:cubicBezTo>
                  <a:cubicBezTo>
                    <a:pt x="163" y="39"/>
                    <a:pt x="175" y="38"/>
                    <a:pt x="186" y="33"/>
                  </a:cubicBezTo>
                  <a:close/>
                  <a:moveTo>
                    <a:pt x="120" y="48"/>
                  </a:moveTo>
                  <a:cubicBezTo>
                    <a:pt x="108" y="52"/>
                    <a:pt x="97" y="55"/>
                    <a:pt x="85" y="58"/>
                  </a:cubicBezTo>
                  <a:cubicBezTo>
                    <a:pt x="74" y="61"/>
                    <a:pt x="64" y="65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4" y="67"/>
                    <a:pt x="55" y="66"/>
                    <a:pt x="55" y="66"/>
                  </a:cubicBezTo>
                  <a:cubicBezTo>
                    <a:pt x="57" y="66"/>
                    <a:pt x="60" y="65"/>
                    <a:pt x="62" y="64"/>
                  </a:cubicBezTo>
                  <a:cubicBezTo>
                    <a:pt x="68" y="63"/>
                    <a:pt x="74" y="61"/>
                    <a:pt x="79" y="59"/>
                  </a:cubicBezTo>
                  <a:cubicBezTo>
                    <a:pt x="91" y="56"/>
                    <a:pt x="102" y="52"/>
                    <a:pt x="113" y="49"/>
                  </a:cubicBezTo>
                  <a:cubicBezTo>
                    <a:pt x="124" y="45"/>
                    <a:pt x="136" y="43"/>
                    <a:pt x="147" y="40"/>
                  </a:cubicBezTo>
                  <a:cubicBezTo>
                    <a:pt x="158" y="37"/>
                    <a:pt x="169" y="35"/>
                    <a:pt x="180" y="31"/>
                  </a:cubicBezTo>
                  <a:cubicBezTo>
                    <a:pt x="180" y="31"/>
                    <a:pt x="180" y="30"/>
                    <a:pt x="180" y="30"/>
                  </a:cubicBezTo>
                  <a:cubicBezTo>
                    <a:pt x="181" y="31"/>
                    <a:pt x="183" y="32"/>
                    <a:pt x="185" y="32"/>
                  </a:cubicBezTo>
                  <a:cubicBezTo>
                    <a:pt x="163" y="37"/>
                    <a:pt x="141" y="42"/>
                    <a:pt x="120" y="48"/>
                  </a:cubicBezTo>
                  <a:close/>
                  <a:moveTo>
                    <a:pt x="115" y="40"/>
                  </a:moveTo>
                  <a:cubicBezTo>
                    <a:pt x="106" y="43"/>
                    <a:pt x="98" y="46"/>
                    <a:pt x="89" y="48"/>
                  </a:cubicBezTo>
                  <a:cubicBezTo>
                    <a:pt x="84" y="50"/>
                    <a:pt x="80" y="51"/>
                    <a:pt x="75" y="52"/>
                  </a:cubicBezTo>
                  <a:cubicBezTo>
                    <a:pt x="73" y="53"/>
                    <a:pt x="71" y="53"/>
                    <a:pt x="68" y="54"/>
                  </a:cubicBezTo>
                  <a:cubicBezTo>
                    <a:pt x="68" y="54"/>
                    <a:pt x="66" y="54"/>
                    <a:pt x="65" y="54"/>
                  </a:cubicBezTo>
                  <a:cubicBezTo>
                    <a:pt x="66" y="54"/>
                    <a:pt x="66" y="53"/>
                    <a:pt x="66" y="53"/>
                  </a:cubicBezTo>
                  <a:cubicBezTo>
                    <a:pt x="69" y="51"/>
                    <a:pt x="72" y="51"/>
                    <a:pt x="75" y="50"/>
                  </a:cubicBezTo>
                  <a:cubicBezTo>
                    <a:pt x="80" y="49"/>
                    <a:pt x="84" y="48"/>
                    <a:pt x="89" y="47"/>
                  </a:cubicBezTo>
                  <a:cubicBezTo>
                    <a:pt x="98" y="44"/>
                    <a:pt x="108" y="42"/>
                    <a:pt x="117" y="39"/>
                  </a:cubicBezTo>
                  <a:cubicBezTo>
                    <a:pt x="126" y="37"/>
                    <a:pt x="134" y="33"/>
                    <a:pt x="143" y="31"/>
                  </a:cubicBezTo>
                  <a:cubicBezTo>
                    <a:pt x="150" y="29"/>
                    <a:pt x="158" y="28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7" y="24"/>
                    <a:pt x="168" y="25"/>
                    <a:pt x="170" y="26"/>
                  </a:cubicBezTo>
                  <a:cubicBezTo>
                    <a:pt x="152" y="31"/>
                    <a:pt x="133" y="35"/>
                    <a:pt x="115" y="40"/>
                  </a:cubicBezTo>
                  <a:close/>
                  <a:moveTo>
                    <a:pt x="72" y="47"/>
                  </a:moveTo>
                  <a:cubicBezTo>
                    <a:pt x="79" y="45"/>
                    <a:pt x="87" y="43"/>
                    <a:pt x="95" y="42"/>
                  </a:cubicBezTo>
                  <a:cubicBezTo>
                    <a:pt x="104" y="40"/>
                    <a:pt x="113" y="37"/>
                    <a:pt x="122" y="35"/>
                  </a:cubicBezTo>
                  <a:cubicBezTo>
                    <a:pt x="130" y="32"/>
                    <a:pt x="139" y="30"/>
                    <a:pt x="147" y="28"/>
                  </a:cubicBezTo>
                  <a:cubicBezTo>
                    <a:pt x="151" y="27"/>
                    <a:pt x="154" y="26"/>
                    <a:pt x="158" y="25"/>
                  </a:cubicBezTo>
                  <a:cubicBezTo>
                    <a:pt x="159" y="24"/>
                    <a:pt x="163" y="24"/>
                    <a:pt x="163" y="24"/>
                  </a:cubicBezTo>
                  <a:cubicBezTo>
                    <a:pt x="161" y="25"/>
                    <a:pt x="159" y="26"/>
                    <a:pt x="156" y="27"/>
                  </a:cubicBezTo>
                  <a:cubicBezTo>
                    <a:pt x="149" y="29"/>
                    <a:pt x="142" y="30"/>
                    <a:pt x="135" y="33"/>
                  </a:cubicBezTo>
                  <a:cubicBezTo>
                    <a:pt x="126" y="36"/>
                    <a:pt x="117" y="39"/>
                    <a:pt x="108" y="41"/>
                  </a:cubicBezTo>
                  <a:cubicBezTo>
                    <a:pt x="99" y="43"/>
                    <a:pt x="91" y="45"/>
                    <a:pt x="82" y="48"/>
                  </a:cubicBezTo>
                  <a:cubicBezTo>
                    <a:pt x="77" y="49"/>
                    <a:pt x="72" y="50"/>
                    <a:pt x="67" y="52"/>
                  </a:cubicBezTo>
                  <a:cubicBezTo>
                    <a:pt x="69" y="50"/>
                    <a:pt x="70" y="49"/>
                    <a:pt x="72" y="47"/>
                  </a:cubicBezTo>
                  <a:close/>
                  <a:moveTo>
                    <a:pt x="65" y="55"/>
                  </a:moveTo>
                  <a:cubicBezTo>
                    <a:pt x="71" y="55"/>
                    <a:pt x="78" y="52"/>
                    <a:pt x="84" y="51"/>
                  </a:cubicBezTo>
                  <a:cubicBezTo>
                    <a:pt x="94" y="48"/>
                    <a:pt x="104" y="44"/>
                    <a:pt x="114" y="41"/>
                  </a:cubicBezTo>
                  <a:cubicBezTo>
                    <a:pt x="123" y="38"/>
                    <a:pt x="133" y="36"/>
                    <a:pt x="142" y="34"/>
                  </a:cubicBezTo>
                  <a:cubicBezTo>
                    <a:pt x="147" y="32"/>
                    <a:pt x="152" y="31"/>
                    <a:pt x="157" y="30"/>
                  </a:cubicBezTo>
                  <a:cubicBezTo>
                    <a:pt x="159" y="29"/>
                    <a:pt x="162" y="29"/>
                    <a:pt x="164" y="28"/>
                  </a:cubicBezTo>
                  <a:cubicBezTo>
                    <a:pt x="164" y="28"/>
                    <a:pt x="165" y="28"/>
                    <a:pt x="165" y="28"/>
                  </a:cubicBezTo>
                  <a:cubicBezTo>
                    <a:pt x="157" y="31"/>
                    <a:pt x="148" y="33"/>
                    <a:pt x="140" y="35"/>
                  </a:cubicBezTo>
                  <a:cubicBezTo>
                    <a:pt x="129" y="37"/>
                    <a:pt x="119" y="40"/>
                    <a:pt x="109" y="44"/>
                  </a:cubicBezTo>
                  <a:cubicBezTo>
                    <a:pt x="99" y="46"/>
                    <a:pt x="90" y="49"/>
                    <a:pt x="80" y="52"/>
                  </a:cubicBezTo>
                  <a:cubicBezTo>
                    <a:pt x="73" y="54"/>
                    <a:pt x="67" y="56"/>
                    <a:pt x="60" y="59"/>
                  </a:cubicBezTo>
                  <a:cubicBezTo>
                    <a:pt x="62" y="58"/>
                    <a:pt x="63" y="56"/>
                    <a:pt x="65" y="55"/>
                  </a:cubicBezTo>
                  <a:close/>
                  <a:moveTo>
                    <a:pt x="58" y="62"/>
                  </a:moveTo>
                  <a:cubicBezTo>
                    <a:pt x="67" y="59"/>
                    <a:pt x="77" y="56"/>
                    <a:pt x="86" y="54"/>
                  </a:cubicBezTo>
                  <a:cubicBezTo>
                    <a:pt x="97" y="51"/>
                    <a:pt x="108" y="48"/>
                    <a:pt x="118" y="45"/>
                  </a:cubicBezTo>
                  <a:cubicBezTo>
                    <a:pt x="129" y="43"/>
                    <a:pt x="140" y="40"/>
                    <a:pt x="151" y="38"/>
                  </a:cubicBezTo>
                  <a:cubicBezTo>
                    <a:pt x="156" y="36"/>
                    <a:pt x="161" y="35"/>
                    <a:pt x="167" y="34"/>
                  </a:cubicBezTo>
                  <a:cubicBezTo>
                    <a:pt x="168" y="33"/>
                    <a:pt x="169" y="33"/>
                    <a:pt x="171" y="33"/>
                  </a:cubicBezTo>
                  <a:cubicBezTo>
                    <a:pt x="150" y="39"/>
                    <a:pt x="129" y="43"/>
                    <a:pt x="109" y="49"/>
                  </a:cubicBezTo>
                  <a:cubicBezTo>
                    <a:pt x="99" y="52"/>
                    <a:pt x="88" y="56"/>
                    <a:pt x="77" y="59"/>
                  </a:cubicBezTo>
                  <a:cubicBezTo>
                    <a:pt x="72" y="61"/>
                    <a:pt x="67" y="62"/>
                    <a:pt x="62" y="64"/>
                  </a:cubicBezTo>
                  <a:cubicBezTo>
                    <a:pt x="59" y="64"/>
                    <a:pt x="57" y="65"/>
                    <a:pt x="54" y="66"/>
                  </a:cubicBezTo>
                  <a:cubicBezTo>
                    <a:pt x="55" y="65"/>
                    <a:pt x="57" y="63"/>
                    <a:pt x="58" y="62"/>
                  </a:cubicBezTo>
                  <a:close/>
                  <a:moveTo>
                    <a:pt x="52" y="68"/>
                  </a:moveTo>
                  <a:cubicBezTo>
                    <a:pt x="63" y="67"/>
                    <a:pt x="73" y="62"/>
                    <a:pt x="84" y="59"/>
                  </a:cubicBezTo>
                  <a:cubicBezTo>
                    <a:pt x="96" y="56"/>
                    <a:pt x="108" y="53"/>
                    <a:pt x="120" y="49"/>
                  </a:cubicBezTo>
                  <a:cubicBezTo>
                    <a:pt x="132" y="46"/>
                    <a:pt x="144" y="43"/>
                    <a:pt x="156" y="40"/>
                  </a:cubicBezTo>
                  <a:cubicBezTo>
                    <a:pt x="162" y="38"/>
                    <a:pt x="168" y="37"/>
                    <a:pt x="174" y="36"/>
                  </a:cubicBezTo>
                  <a:cubicBezTo>
                    <a:pt x="176" y="35"/>
                    <a:pt x="179" y="35"/>
                    <a:pt x="181" y="34"/>
                  </a:cubicBezTo>
                  <a:cubicBezTo>
                    <a:pt x="180" y="34"/>
                    <a:pt x="179" y="35"/>
                    <a:pt x="178" y="35"/>
                  </a:cubicBezTo>
                  <a:cubicBezTo>
                    <a:pt x="167" y="38"/>
                    <a:pt x="156" y="40"/>
                    <a:pt x="145" y="43"/>
                  </a:cubicBezTo>
                  <a:cubicBezTo>
                    <a:pt x="133" y="46"/>
                    <a:pt x="121" y="50"/>
                    <a:pt x="109" y="53"/>
                  </a:cubicBezTo>
                  <a:cubicBezTo>
                    <a:pt x="98" y="57"/>
                    <a:pt x="86" y="60"/>
                    <a:pt x="74" y="64"/>
                  </a:cubicBezTo>
                  <a:cubicBezTo>
                    <a:pt x="68" y="66"/>
                    <a:pt x="63" y="69"/>
                    <a:pt x="57" y="71"/>
                  </a:cubicBezTo>
                  <a:cubicBezTo>
                    <a:pt x="53" y="72"/>
                    <a:pt x="50" y="73"/>
                    <a:pt x="46" y="75"/>
                  </a:cubicBezTo>
                  <a:cubicBezTo>
                    <a:pt x="48" y="73"/>
                    <a:pt x="50" y="71"/>
                    <a:pt x="52" y="68"/>
                  </a:cubicBezTo>
                  <a:close/>
                  <a:moveTo>
                    <a:pt x="44" y="76"/>
                  </a:moveTo>
                  <a:cubicBezTo>
                    <a:pt x="56" y="73"/>
                    <a:pt x="67" y="71"/>
                    <a:pt x="78" y="67"/>
                  </a:cubicBezTo>
                  <a:cubicBezTo>
                    <a:pt x="90" y="63"/>
                    <a:pt x="103" y="59"/>
                    <a:pt x="115" y="55"/>
                  </a:cubicBezTo>
                  <a:cubicBezTo>
                    <a:pt x="140" y="48"/>
                    <a:pt x="164" y="41"/>
                    <a:pt x="189" y="34"/>
                  </a:cubicBezTo>
                  <a:cubicBezTo>
                    <a:pt x="191" y="35"/>
                    <a:pt x="193" y="36"/>
                    <a:pt x="194" y="37"/>
                  </a:cubicBezTo>
                  <a:cubicBezTo>
                    <a:pt x="168" y="42"/>
                    <a:pt x="142" y="50"/>
                    <a:pt x="116" y="57"/>
                  </a:cubicBezTo>
                  <a:cubicBezTo>
                    <a:pt x="103" y="61"/>
                    <a:pt x="90" y="65"/>
                    <a:pt x="77" y="69"/>
                  </a:cubicBezTo>
                  <a:cubicBezTo>
                    <a:pt x="66" y="72"/>
                    <a:pt x="53" y="75"/>
                    <a:pt x="42" y="79"/>
                  </a:cubicBezTo>
                  <a:cubicBezTo>
                    <a:pt x="43" y="78"/>
                    <a:pt x="44" y="77"/>
                    <a:pt x="44" y="76"/>
                  </a:cubicBezTo>
                  <a:close/>
                  <a:moveTo>
                    <a:pt x="41" y="80"/>
                  </a:moveTo>
                  <a:cubicBezTo>
                    <a:pt x="52" y="76"/>
                    <a:pt x="64" y="73"/>
                    <a:pt x="76" y="70"/>
                  </a:cubicBezTo>
                  <a:cubicBezTo>
                    <a:pt x="89" y="66"/>
                    <a:pt x="103" y="62"/>
                    <a:pt x="116" y="58"/>
                  </a:cubicBezTo>
                  <a:cubicBezTo>
                    <a:pt x="142" y="50"/>
                    <a:pt x="168" y="43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6" y="38"/>
                    <a:pt x="198" y="38"/>
                    <a:pt x="199" y="39"/>
                  </a:cubicBezTo>
                  <a:cubicBezTo>
                    <a:pt x="186" y="41"/>
                    <a:pt x="174" y="43"/>
                    <a:pt x="162" y="47"/>
                  </a:cubicBezTo>
                  <a:cubicBezTo>
                    <a:pt x="148" y="51"/>
                    <a:pt x="134" y="54"/>
                    <a:pt x="120" y="58"/>
                  </a:cubicBezTo>
                  <a:cubicBezTo>
                    <a:pt x="93" y="65"/>
                    <a:pt x="66" y="73"/>
                    <a:pt x="40" y="81"/>
                  </a:cubicBezTo>
                  <a:cubicBezTo>
                    <a:pt x="40" y="81"/>
                    <a:pt x="41" y="81"/>
                    <a:pt x="41" y="80"/>
                  </a:cubicBezTo>
                  <a:close/>
                  <a:moveTo>
                    <a:pt x="207" y="43"/>
                  </a:moveTo>
                  <a:cubicBezTo>
                    <a:pt x="179" y="48"/>
                    <a:pt x="152" y="56"/>
                    <a:pt x="124" y="63"/>
                  </a:cubicBezTo>
                  <a:cubicBezTo>
                    <a:pt x="98" y="69"/>
                    <a:pt x="71" y="77"/>
                    <a:pt x="45" y="84"/>
                  </a:cubicBezTo>
                  <a:cubicBezTo>
                    <a:pt x="46" y="83"/>
                    <a:pt x="48" y="83"/>
                    <a:pt x="49" y="82"/>
                  </a:cubicBezTo>
                  <a:cubicBezTo>
                    <a:pt x="57" y="80"/>
                    <a:pt x="64" y="78"/>
                    <a:pt x="71" y="76"/>
                  </a:cubicBezTo>
                  <a:cubicBezTo>
                    <a:pt x="86" y="71"/>
                    <a:pt x="100" y="67"/>
                    <a:pt x="115" y="63"/>
                  </a:cubicBezTo>
                  <a:cubicBezTo>
                    <a:pt x="129" y="59"/>
                    <a:pt x="144" y="55"/>
                    <a:pt x="158" y="51"/>
                  </a:cubicBezTo>
                  <a:cubicBezTo>
                    <a:pt x="172" y="47"/>
                    <a:pt x="187" y="45"/>
                    <a:pt x="200" y="39"/>
                  </a:cubicBezTo>
                  <a:cubicBezTo>
                    <a:pt x="203" y="40"/>
                    <a:pt x="205" y="41"/>
                    <a:pt x="207" y="43"/>
                  </a:cubicBezTo>
                  <a:close/>
                  <a:moveTo>
                    <a:pt x="39" y="83"/>
                  </a:moveTo>
                  <a:cubicBezTo>
                    <a:pt x="66" y="74"/>
                    <a:pt x="94" y="65"/>
                    <a:pt x="122" y="58"/>
                  </a:cubicBezTo>
                  <a:cubicBezTo>
                    <a:pt x="136" y="55"/>
                    <a:pt x="150" y="51"/>
                    <a:pt x="164" y="47"/>
                  </a:cubicBezTo>
                  <a:cubicBezTo>
                    <a:pt x="170" y="45"/>
                    <a:pt x="177" y="44"/>
                    <a:pt x="183" y="42"/>
                  </a:cubicBezTo>
                  <a:cubicBezTo>
                    <a:pt x="187" y="42"/>
                    <a:pt x="190" y="41"/>
                    <a:pt x="193" y="41"/>
                  </a:cubicBezTo>
                  <a:cubicBezTo>
                    <a:pt x="195" y="40"/>
                    <a:pt x="197" y="40"/>
                    <a:pt x="198" y="40"/>
                  </a:cubicBezTo>
                  <a:cubicBezTo>
                    <a:pt x="198" y="40"/>
                    <a:pt x="196" y="40"/>
                    <a:pt x="195" y="40"/>
                  </a:cubicBezTo>
                  <a:cubicBezTo>
                    <a:pt x="189" y="43"/>
                    <a:pt x="183" y="44"/>
                    <a:pt x="176" y="45"/>
                  </a:cubicBezTo>
                  <a:cubicBezTo>
                    <a:pt x="169" y="47"/>
                    <a:pt x="162" y="49"/>
                    <a:pt x="155" y="51"/>
                  </a:cubicBezTo>
                  <a:cubicBezTo>
                    <a:pt x="141" y="55"/>
                    <a:pt x="127" y="59"/>
                    <a:pt x="113" y="63"/>
                  </a:cubicBezTo>
                  <a:cubicBezTo>
                    <a:pt x="99" y="67"/>
                    <a:pt x="85" y="71"/>
                    <a:pt x="71" y="75"/>
                  </a:cubicBezTo>
                  <a:cubicBezTo>
                    <a:pt x="64" y="77"/>
                    <a:pt x="58" y="79"/>
                    <a:pt x="51" y="81"/>
                  </a:cubicBezTo>
                  <a:cubicBezTo>
                    <a:pt x="46" y="82"/>
                    <a:pt x="41" y="84"/>
                    <a:pt x="36" y="85"/>
                  </a:cubicBezTo>
                  <a:cubicBezTo>
                    <a:pt x="37" y="84"/>
                    <a:pt x="38" y="83"/>
                    <a:pt x="39" y="83"/>
                  </a:cubicBezTo>
                  <a:close/>
                  <a:moveTo>
                    <a:pt x="35" y="87"/>
                  </a:moveTo>
                  <a:cubicBezTo>
                    <a:pt x="63" y="79"/>
                    <a:pt x="92" y="71"/>
                    <a:pt x="121" y="64"/>
                  </a:cubicBezTo>
                  <a:cubicBezTo>
                    <a:pt x="150" y="57"/>
                    <a:pt x="179" y="48"/>
                    <a:pt x="209" y="43"/>
                  </a:cubicBezTo>
                  <a:cubicBezTo>
                    <a:pt x="210" y="44"/>
                    <a:pt x="211" y="44"/>
                    <a:pt x="212" y="45"/>
                  </a:cubicBezTo>
                  <a:cubicBezTo>
                    <a:pt x="206" y="46"/>
                    <a:pt x="200" y="48"/>
                    <a:pt x="193" y="50"/>
                  </a:cubicBezTo>
                  <a:cubicBezTo>
                    <a:pt x="186" y="52"/>
                    <a:pt x="178" y="53"/>
                    <a:pt x="170" y="54"/>
                  </a:cubicBezTo>
                  <a:cubicBezTo>
                    <a:pt x="154" y="58"/>
                    <a:pt x="138" y="61"/>
                    <a:pt x="123" y="65"/>
                  </a:cubicBezTo>
                  <a:cubicBezTo>
                    <a:pt x="107" y="68"/>
                    <a:pt x="91" y="73"/>
                    <a:pt x="76" y="77"/>
                  </a:cubicBezTo>
                  <a:cubicBezTo>
                    <a:pt x="68" y="79"/>
                    <a:pt x="61" y="81"/>
                    <a:pt x="53" y="83"/>
                  </a:cubicBezTo>
                  <a:cubicBezTo>
                    <a:pt x="46" y="85"/>
                    <a:pt x="39" y="86"/>
                    <a:pt x="33" y="89"/>
                  </a:cubicBezTo>
                  <a:cubicBezTo>
                    <a:pt x="33" y="88"/>
                    <a:pt x="34" y="88"/>
                    <a:pt x="35" y="87"/>
                  </a:cubicBezTo>
                  <a:close/>
                  <a:moveTo>
                    <a:pt x="32" y="90"/>
                  </a:moveTo>
                  <a:cubicBezTo>
                    <a:pt x="38" y="88"/>
                    <a:pt x="45" y="86"/>
                    <a:pt x="52" y="84"/>
                  </a:cubicBezTo>
                  <a:cubicBezTo>
                    <a:pt x="60" y="83"/>
                    <a:pt x="67" y="80"/>
                    <a:pt x="74" y="78"/>
                  </a:cubicBezTo>
                  <a:cubicBezTo>
                    <a:pt x="90" y="74"/>
                    <a:pt x="105" y="70"/>
                    <a:pt x="121" y="66"/>
                  </a:cubicBezTo>
                  <a:cubicBezTo>
                    <a:pt x="137" y="62"/>
                    <a:pt x="152" y="59"/>
                    <a:pt x="168" y="56"/>
                  </a:cubicBezTo>
                  <a:cubicBezTo>
                    <a:pt x="176" y="54"/>
                    <a:pt x="184" y="53"/>
                    <a:pt x="192" y="51"/>
                  </a:cubicBezTo>
                  <a:cubicBezTo>
                    <a:pt x="199" y="49"/>
                    <a:pt x="206" y="47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2" y="47"/>
                    <a:pt x="210" y="48"/>
                    <a:pt x="208" y="50"/>
                  </a:cubicBezTo>
                  <a:cubicBezTo>
                    <a:pt x="194" y="54"/>
                    <a:pt x="179" y="56"/>
                    <a:pt x="165" y="59"/>
                  </a:cubicBezTo>
                  <a:cubicBezTo>
                    <a:pt x="150" y="63"/>
                    <a:pt x="135" y="66"/>
                    <a:pt x="120" y="69"/>
                  </a:cubicBezTo>
                  <a:cubicBezTo>
                    <a:pt x="105" y="73"/>
                    <a:pt x="90" y="77"/>
                    <a:pt x="76" y="80"/>
                  </a:cubicBezTo>
                  <a:cubicBezTo>
                    <a:pt x="60" y="84"/>
                    <a:pt x="45" y="87"/>
                    <a:pt x="30" y="92"/>
                  </a:cubicBezTo>
                  <a:cubicBezTo>
                    <a:pt x="30" y="91"/>
                    <a:pt x="31" y="91"/>
                    <a:pt x="32" y="90"/>
                  </a:cubicBezTo>
                  <a:close/>
                  <a:moveTo>
                    <a:pt x="212" y="49"/>
                  </a:moveTo>
                  <a:cubicBezTo>
                    <a:pt x="213" y="49"/>
                    <a:pt x="213" y="49"/>
                    <a:pt x="213" y="49"/>
                  </a:cubicBezTo>
                  <a:cubicBezTo>
                    <a:pt x="213" y="50"/>
                    <a:pt x="213" y="50"/>
                    <a:pt x="213" y="51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08" y="55"/>
                    <a:pt x="204" y="60"/>
                    <a:pt x="199" y="65"/>
                  </a:cubicBezTo>
                  <a:cubicBezTo>
                    <a:pt x="189" y="75"/>
                    <a:pt x="180" y="85"/>
                    <a:pt x="170" y="96"/>
                  </a:cubicBezTo>
                  <a:cubicBezTo>
                    <a:pt x="169" y="97"/>
                    <a:pt x="168" y="98"/>
                    <a:pt x="166" y="99"/>
                  </a:cubicBezTo>
                  <a:cubicBezTo>
                    <a:pt x="182" y="83"/>
                    <a:pt x="197" y="66"/>
                    <a:pt x="212" y="49"/>
                  </a:cubicBezTo>
                  <a:close/>
                  <a:moveTo>
                    <a:pt x="147" y="83"/>
                  </a:moveTo>
                  <a:cubicBezTo>
                    <a:pt x="148" y="83"/>
                    <a:pt x="149" y="82"/>
                    <a:pt x="150" y="82"/>
                  </a:cubicBezTo>
                  <a:cubicBezTo>
                    <a:pt x="157" y="81"/>
                    <a:pt x="164" y="79"/>
                    <a:pt x="171" y="77"/>
                  </a:cubicBezTo>
                  <a:cubicBezTo>
                    <a:pt x="177" y="75"/>
                    <a:pt x="183" y="74"/>
                    <a:pt x="188" y="72"/>
                  </a:cubicBezTo>
                  <a:cubicBezTo>
                    <a:pt x="187" y="73"/>
                    <a:pt x="186" y="74"/>
                    <a:pt x="185" y="76"/>
                  </a:cubicBezTo>
                  <a:cubicBezTo>
                    <a:pt x="178" y="77"/>
                    <a:pt x="172" y="80"/>
                    <a:pt x="166" y="81"/>
                  </a:cubicBezTo>
                  <a:cubicBezTo>
                    <a:pt x="159" y="83"/>
                    <a:pt x="153" y="85"/>
                    <a:pt x="146" y="86"/>
                  </a:cubicBezTo>
                  <a:cubicBezTo>
                    <a:pt x="139" y="88"/>
                    <a:pt x="133" y="91"/>
                    <a:pt x="126" y="92"/>
                  </a:cubicBezTo>
                  <a:cubicBezTo>
                    <a:pt x="119" y="94"/>
                    <a:pt x="111" y="96"/>
                    <a:pt x="104" y="97"/>
                  </a:cubicBezTo>
                  <a:cubicBezTo>
                    <a:pt x="90" y="100"/>
                    <a:pt x="77" y="104"/>
                    <a:pt x="63" y="108"/>
                  </a:cubicBezTo>
                  <a:cubicBezTo>
                    <a:pt x="56" y="110"/>
                    <a:pt x="50" y="112"/>
                    <a:pt x="43" y="113"/>
                  </a:cubicBezTo>
                  <a:cubicBezTo>
                    <a:pt x="36" y="114"/>
                    <a:pt x="28" y="115"/>
                    <a:pt x="22" y="117"/>
                  </a:cubicBezTo>
                  <a:cubicBezTo>
                    <a:pt x="21" y="117"/>
                    <a:pt x="21" y="117"/>
                    <a:pt x="22" y="117"/>
                  </a:cubicBezTo>
                  <a:cubicBezTo>
                    <a:pt x="34" y="114"/>
                    <a:pt x="47" y="113"/>
                    <a:pt x="60" y="110"/>
                  </a:cubicBezTo>
                  <a:cubicBezTo>
                    <a:pt x="73" y="106"/>
                    <a:pt x="87" y="102"/>
                    <a:pt x="100" y="99"/>
                  </a:cubicBezTo>
                  <a:cubicBezTo>
                    <a:pt x="114" y="96"/>
                    <a:pt x="127" y="92"/>
                    <a:pt x="141" y="88"/>
                  </a:cubicBezTo>
                  <a:cubicBezTo>
                    <a:pt x="147" y="87"/>
                    <a:pt x="153" y="86"/>
                    <a:pt x="160" y="84"/>
                  </a:cubicBezTo>
                  <a:cubicBezTo>
                    <a:pt x="165" y="83"/>
                    <a:pt x="170" y="81"/>
                    <a:pt x="176" y="79"/>
                  </a:cubicBezTo>
                  <a:cubicBezTo>
                    <a:pt x="174" y="80"/>
                    <a:pt x="172" y="81"/>
                    <a:pt x="170" y="81"/>
                  </a:cubicBezTo>
                  <a:cubicBezTo>
                    <a:pt x="163" y="84"/>
                    <a:pt x="156" y="86"/>
                    <a:pt x="149" y="88"/>
                  </a:cubicBezTo>
                  <a:cubicBezTo>
                    <a:pt x="135" y="92"/>
                    <a:pt x="120" y="95"/>
                    <a:pt x="106" y="98"/>
                  </a:cubicBezTo>
                  <a:cubicBezTo>
                    <a:pt x="92" y="102"/>
                    <a:pt x="78" y="105"/>
                    <a:pt x="64" y="108"/>
                  </a:cubicBezTo>
                  <a:cubicBezTo>
                    <a:pt x="51" y="112"/>
                    <a:pt x="37" y="115"/>
                    <a:pt x="24" y="120"/>
                  </a:cubicBezTo>
                  <a:cubicBezTo>
                    <a:pt x="22" y="119"/>
                    <a:pt x="20" y="118"/>
                    <a:pt x="19" y="117"/>
                  </a:cubicBezTo>
                  <a:cubicBezTo>
                    <a:pt x="25" y="114"/>
                    <a:pt x="32" y="113"/>
                    <a:pt x="39" y="112"/>
                  </a:cubicBezTo>
                  <a:cubicBezTo>
                    <a:pt x="47" y="110"/>
                    <a:pt x="55" y="107"/>
                    <a:pt x="62" y="105"/>
                  </a:cubicBezTo>
                  <a:cubicBezTo>
                    <a:pt x="77" y="101"/>
                    <a:pt x="91" y="96"/>
                    <a:pt x="106" y="93"/>
                  </a:cubicBezTo>
                  <a:cubicBezTo>
                    <a:pt x="109" y="92"/>
                    <a:pt x="112" y="92"/>
                    <a:pt x="115" y="91"/>
                  </a:cubicBezTo>
                  <a:cubicBezTo>
                    <a:pt x="126" y="88"/>
                    <a:pt x="136" y="86"/>
                    <a:pt x="147" y="83"/>
                  </a:cubicBezTo>
                  <a:close/>
                  <a:moveTo>
                    <a:pt x="32" y="123"/>
                  </a:moveTo>
                  <a:cubicBezTo>
                    <a:pt x="32" y="124"/>
                    <a:pt x="31" y="124"/>
                    <a:pt x="31" y="124"/>
                  </a:cubicBezTo>
                  <a:cubicBezTo>
                    <a:pt x="29" y="123"/>
                    <a:pt x="27" y="122"/>
                    <a:pt x="26" y="121"/>
                  </a:cubicBezTo>
                  <a:cubicBezTo>
                    <a:pt x="47" y="119"/>
                    <a:pt x="68" y="112"/>
                    <a:pt x="88" y="107"/>
                  </a:cubicBezTo>
                  <a:cubicBezTo>
                    <a:pt x="81" y="109"/>
                    <a:pt x="74" y="111"/>
                    <a:pt x="67" y="113"/>
                  </a:cubicBezTo>
                  <a:cubicBezTo>
                    <a:pt x="56" y="116"/>
                    <a:pt x="45" y="120"/>
                    <a:pt x="34" y="123"/>
                  </a:cubicBezTo>
                  <a:cubicBezTo>
                    <a:pt x="33" y="123"/>
                    <a:pt x="32" y="123"/>
                    <a:pt x="32" y="123"/>
                  </a:cubicBezTo>
                  <a:close/>
                  <a:moveTo>
                    <a:pt x="38" y="127"/>
                  </a:moveTo>
                  <a:cubicBezTo>
                    <a:pt x="36" y="126"/>
                    <a:pt x="34" y="125"/>
                    <a:pt x="33" y="124"/>
                  </a:cubicBezTo>
                  <a:cubicBezTo>
                    <a:pt x="42" y="123"/>
                    <a:pt x="52" y="120"/>
                    <a:pt x="62" y="118"/>
                  </a:cubicBezTo>
                  <a:cubicBezTo>
                    <a:pt x="73" y="115"/>
                    <a:pt x="84" y="112"/>
                    <a:pt x="95" y="109"/>
                  </a:cubicBezTo>
                  <a:cubicBezTo>
                    <a:pt x="113" y="104"/>
                    <a:pt x="131" y="101"/>
                    <a:pt x="149" y="97"/>
                  </a:cubicBezTo>
                  <a:cubicBezTo>
                    <a:pt x="146" y="98"/>
                    <a:pt x="144" y="99"/>
                    <a:pt x="141" y="99"/>
                  </a:cubicBezTo>
                  <a:cubicBezTo>
                    <a:pt x="130" y="102"/>
                    <a:pt x="119" y="104"/>
                    <a:pt x="108" y="106"/>
                  </a:cubicBezTo>
                  <a:cubicBezTo>
                    <a:pt x="84" y="112"/>
                    <a:pt x="61" y="121"/>
                    <a:pt x="38" y="127"/>
                  </a:cubicBezTo>
                  <a:close/>
                  <a:moveTo>
                    <a:pt x="49" y="125"/>
                  </a:moveTo>
                  <a:cubicBezTo>
                    <a:pt x="55" y="124"/>
                    <a:pt x="60" y="123"/>
                    <a:pt x="65" y="122"/>
                  </a:cubicBezTo>
                  <a:cubicBezTo>
                    <a:pt x="76" y="119"/>
                    <a:pt x="88" y="115"/>
                    <a:pt x="99" y="112"/>
                  </a:cubicBezTo>
                  <a:cubicBezTo>
                    <a:pt x="117" y="107"/>
                    <a:pt x="135" y="104"/>
                    <a:pt x="154" y="100"/>
                  </a:cubicBezTo>
                  <a:cubicBezTo>
                    <a:pt x="151" y="100"/>
                    <a:pt x="149" y="101"/>
                    <a:pt x="147" y="102"/>
                  </a:cubicBezTo>
                  <a:cubicBezTo>
                    <a:pt x="139" y="104"/>
                    <a:pt x="132" y="106"/>
                    <a:pt x="124" y="108"/>
                  </a:cubicBezTo>
                  <a:cubicBezTo>
                    <a:pt x="109" y="112"/>
                    <a:pt x="95" y="116"/>
                    <a:pt x="81" y="121"/>
                  </a:cubicBezTo>
                  <a:cubicBezTo>
                    <a:pt x="76" y="122"/>
                    <a:pt x="72" y="123"/>
                    <a:pt x="68" y="125"/>
                  </a:cubicBezTo>
                  <a:cubicBezTo>
                    <a:pt x="68" y="125"/>
                    <a:pt x="67" y="125"/>
                    <a:pt x="67" y="125"/>
                  </a:cubicBezTo>
                  <a:cubicBezTo>
                    <a:pt x="60" y="126"/>
                    <a:pt x="52" y="127"/>
                    <a:pt x="46" y="131"/>
                  </a:cubicBezTo>
                  <a:cubicBezTo>
                    <a:pt x="43" y="130"/>
                    <a:pt x="41" y="129"/>
                    <a:pt x="39" y="128"/>
                  </a:cubicBezTo>
                  <a:cubicBezTo>
                    <a:pt x="43" y="127"/>
                    <a:pt x="46" y="126"/>
                    <a:pt x="49" y="125"/>
                  </a:cubicBezTo>
                  <a:close/>
                  <a:moveTo>
                    <a:pt x="46" y="131"/>
                  </a:moveTo>
                  <a:cubicBezTo>
                    <a:pt x="48" y="130"/>
                    <a:pt x="50" y="129"/>
                    <a:pt x="52" y="129"/>
                  </a:cubicBezTo>
                  <a:cubicBezTo>
                    <a:pt x="55" y="127"/>
                    <a:pt x="58" y="127"/>
                    <a:pt x="62" y="126"/>
                  </a:cubicBezTo>
                  <a:cubicBezTo>
                    <a:pt x="61" y="126"/>
                    <a:pt x="60" y="127"/>
                    <a:pt x="60" y="127"/>
                  </a:cubicBezTo>
                  <a:cubicBezTo>
                    <a:pt x="56" y="128"/>
                    <a:pt x="53" y="129"/>
                    <a:pt x="50" y="130"/>
                  </a:cubicBezTo>
                  <a:cubicBezTo>
                    <a:pt x="49" y="130"/>
                    <a:pt x="47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lose/>
                  <a:moveTo>
                    <a:pt x="65" y="126"/>
                  </a:moveTo>
                  <a:cubicBezTo>
                    <a:pt x="66" y="126"/>
                    <a:pt x="67" y="125"/>
                    <a:pt x="68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76" y="124"/>
                    <a:pt x="84" y="122"/>
                    <a:pt x="91" y="121"/>
                  </a:cubicBezTo>
                  <a:cubicBezTo>
                    <a:pt x="106" y="117"/>
                    <a:pt x="121" y="114"/>
                    <a:pt x="136" y="111"/>
                  </a:cubicBezTo>
                  <a:cubicBezTo>
                    <a:pt x="137" y="111"/>
                    <a:pt x="137" y="110"/>
                    <a:pt x="138" y="110"/>
                  </a:cubicBezTo>
                  <a:cubicBezTo>
                    <a:pt x="111" y="119"/>
                    <a:pt x="82" y="124"/>
                    <a:pt x="55" y="134"/>
                  </a:cubicBezTo>
                  <a:cubicBezTo>
                    <a:pt x="55" y="134"/>
                    <a:pt x="54" y="134"/>
                    <a:pt x="54" y="135"/>
                  </a:cubicBezTo>
                  <a:cubicBezTo>
                    <a:pt x="52" y="134"/>
                    <a:pt x="50" y="133"/>
                    <a:pt x="47" y="131"/>
                  </a:cubicBezTo>
                  <a:cubicBezTo>
                    <a:pt x="53" y="130"/>
                    <a:pt x="59" y="128"/>
                    <a:pt x="65" y="126"/>
                  </a:cubicBezTo>
                  <a:close/>
                  <a:moveTo>
                    <a:pt x="108" y="158"/>
                  </a:moveTo>
                  <a:cubicBezTo>
                    <a:pt x="108" y="158"/>
                    <a:pt x="108" y="158"/>
                    <a:pt x="108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6" y="158"/>
                    <a:pt x="107" y="158"/>
                    <a:pt x="105" y="158"/>
                  </a:cubicBezTo>
                  <a:cubicBezTo>
                    <a:pt x="101" y="158"/>
                    <a:pt x="107" y="156"/>
                    <a:pt x="108" y="156"/>
                  </a:cubicBezTo>
                  <a:cubicBezTo>
                    <a:pt x="109" y="155"/>
                    <a:pt x="111" y="155"/>
                    <a:pt x="112" y="154"/>
                  </a:cubicBezTo>
                  <a:cubicBezTo>
                    <a:pt x="111" y="155"/>
                    <a:pt x="110" y="157"/>
                    <a:pt x="108" y="158"/>
                  </a:cubicBezTo>
                  <a:close/>
                  <a:moveTo>
                    <a:pt x="114" y="153"/>
                  </a:moveTo>
                  <a:cubicBezTo>
                    <a:pt x="111" y="153"/>
                    <a:pt x="108" y="154"/>
                    <a:pt x="105" y="154"/>
                  </a:cubicBezTo>
                  <a:cubicBezTo>
                    <a:pt x="104" y="155"/>
                    <a:pt x="102" y="155"/>
                    <a:pt x="101" y="156"/>
                  </a:cubicBezTo>
                  <a:cubicBezTo>
                    <a:pt x="95" y="157"/>
                    <a:pt x="100" y="155"/>
                    <a:pt x="102" y="154"/>
                  </a:cubicBezTo>
                  <a:cubicBezTo>
                    <a:pt x="107" y="152"/>
                    <a:pt x="113" y="151"/>
                    <a:pt x="118" y="148"/>
                  </a:cubicBezTo>
                  <a:cubicBezTo>
                    <a:pt x="117" y="150"/>
                    <a:pt x="115" y="151"/>
                    <a:pt x="114" y="153"/>
                  </a:cubicBezTo>
                  <a:close/>
                  <a:moveTo>
                    <a:pt x="120" y="146"/>
                  </a:moveTo>
                  <a:cubicBezTo>
                    <a:pt x="115" y="147"/>
                    <a:pt x="110" y="148"/>
                    <a:pt x="106" y="150"/>
                  </a:cubicBezTo>
                  <a:cubicBezTo>
                    <a:pt x="103" y="150"/>
                    <a:pt x="101" y="151"/>
                    <a:pt x="98" y="152"/>
                  </a:cubicBezTo>
                  <a:cubicBezTo>
                    <a:pt x="97" y="152"/>
                    <a:pt x="96" y="153"/>
                    <a:pt x="95" y="153"/>
                  </a:cubicBezTo>
                  <a:cubicBezTo>
                    <a:pt x="93" y="153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3" y="153"/>
                    <a:pt x="94" y="153"/>
                  </a:cubicBezTo>
                  <a:cubicBezTo>
                    <a:pt x="103" y="149"/>
                    <a:pt x="113" y="147"/>
                    <a:pt x="122" y="144"/>
                  </a:cubicBezTo>
                  <a:cubicBezTo>
                    <a:pt x="122" y="145"/>
                    <a:pt x="121" y="146"/>
                    <a:pt x="120" y="146"/>
                  </a:cubicBezTo>
                  <a:close/>
                  <a:moveTo>
                    <a:pt x="106" y="146"/>
                  </a:moveTo>
                  <a:cubicBezTo>
                    <a:pt x="102" y="147"/>
                    <a:pt x="99" y="148"/>
                    <a:pt x="95" y="148"/>
                  </a:cubicBezTo>
                  <a:cubicBezTo>
                    <a:pt x="94" y="148"/>
                    <a:pt x="92" y="149"/>
                    <a:pt x="91" y="149"/>
                  </a:cubicBezTo>
                  <a:cubicBezTo>
                    <a:pt x="90" y="150"/>
                    <a:pt x="82" y="151"/>
                    <a:pt x="87" y="150"/>
                  </a:cubicBezTo>
                  <a:cubicBezTo>
                    <a:pt x="102" y="145"/>
                    <a:pt x="116" y="141"/>
                    <a:pt x="130" y="136"/>
                  </a:cubicBezTo>
                  <a:cubicBezTo>
                    <a:pt x="128" y="138"/>
                    <a:pt x="126" y="141"/>
                    <a:pt x="124" y="143"/>
                  </a:cubicBezTo>
                  <a:cubicBezTo>
                    <a:pt x="118" y="144"/>
                    <a:pt x="112" y="145"/>
                    <a:pt x="106" y="146"/>
                  </a:cubicBezTo>
                  <a:close/>
                  <a:moveTo>
                    <a:pt x="131" y="134"/>
                  </a:moveTo>
                  <a:cubicBezTo>
                    <a:pt x="122" y="137"/>
                    <a:pt x="111" y="139"/>
                    <a:pt x="101" y="141"/>
                  </a:cubicBezTo>
                  <a:cubicBezTo>
                    <a:pt x="97" y="143"/>
                    <a:pt x="92" y="143"/>
                    <a:pt x="87" y="144"/>
                  </a:cubicBezTo>
                  <a:cubicBezTo>
                    <a:pt x="84" y="145"/>
                    <a:pt x="81" y="145"/>
                    <a:pt x="78" y="145"/>
                  </a:cubicBezTo>
                  <a:cubicBezTo>
                    <a:pt x="75" y="146"/>
                    <a:pt x="81" y="144"/>
                    <a:pt x="82" y="144"/>
                  </a:cubicBezTo>
                  <a:cubicBezTo>
                    <a:pt x="92" y="142"/>
                    <a:pt x="102" y="138"/>
                    <a:pt x="112" y="136"/>
                  </a:cubicBezTo>
                  <a:cubicBezTo>
                    <a:pt x="120" y="134"/>
                    <a:pt x="129" y="133"/>
                    <a:pt x="136" y="129"/>
                  </a:cubicBezTo>
                  <a:cubicBezTo>
                    <a:pt x="135" y="131"/>
                    <a:pt x="133" y="133"/>
                    <a:pt x="131" y="134"/>
                  </a:cubicBezTo>
                  <a:close/>
                  <a:moveTo>
                    <a:pt x="138" y="128"/>
                  </a:moveTo>
                  <a:cubicBezTo>
                    <a:pt x="138" y="128"/>
                    <a:pt x="138" y="128"/>
                    <a:pt x="137" y="128"/>
                  </a:cubicBezTo>
                  <a:cubicBezTo>
                    <a:pt x="126" y="131"/>
                    <a:pt x="114" y="133"/>
                    <a:pt x="101" y="136"/>
                  </a:cubicBezTo>
                  <a:cubicBezTo>
                    <a:pt x="95" y="137"/>
                    <a:pt x="88" y="139"/>
                    <a:pt x="82" y="140"/>
                  </a:cubicBezTo>
                  <a:cubicBezTo>
                    <a:pt x="78" y="140"/>
                    <a:pt x="75" y="141"/>
                    <a:pt x="71" y="141"/>
                  </a:cubicBezTo>
                  <a:cubicBezTo>
                    <a:pt x="70" y="141"/>
                    <a:pt x="66" y="142"/>
                    <a:pt x="70" y="141"/>
                  </a:cubicBezTo>
                  <a:cubicBezTo>
                    <a:pt x="71" y="140"/>
                    <a:pt x="73" y="140"/>
                    <a:pt x="74" y="140"/>
                  </a:cubicBezTo>
                  <a:cubicBezTo>
                    <a:pt x="86" y="137"/>
                    <a:pt x="99" y="134"/>
                    <a:pt x="111" y="130"/>
                  </a:cubicBezTo>
                  <a:cubicBezTo>
                    <a:pt x="122" y="127"/>
                    <a:pt x="133" y="126"/>
                    <a:pt x="143" y="121"/>
                  </a:cubicBezTo>
                  <a:cubicBezTo>
                    <a:pt x="141" y="123"/>
                    <a:pt x="140" y="126"/>
                    <a:pt x="138" y="128"/>
                  </a:cubicBezTo>
                  <a:close/>
                  <a:moveTo>
                    <a:pt x="145" y="120"/>
                  </a:move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2" y="120"/>
                    <a:pt x="141" y="121"/>
                  </a:cubicBezTo>
                  <a:cubicBezTo>
                    <a:pt x="137" y="123"/>
                    <a:pt x="132" y="124"/>
                    <a:pt x="127" y="126"/>
                  </a:cubicBezTo>
                  <a:cubicBezTo>
                    <a:pt x="127" y="126"/>
                    <a:pt x="127" y="126"/>
                    <a:pt x="126" y="126"/>
                  </a:cubicBezTo>
                  <a:cubicBezTo>
                    <a:pt x="126" y="126"/>
                    <a:pt x="125" y="126"/>
                    <a:pt x="124" y="126"/>
                  </a:cubicBezTo>
                  <a:cubicBezTo>
                    <a:pt x="117" y="128"/>
                    <a:pt x="110" y="129"/>
                    <a:pt x="103" y="131"/>
                  </a:cubicBezTo>
                  <a:cubicBezTo>
                    <a:pt x="96" y="132"/>
                    <a:pt x="88" y="134"/>
                    <a:pt x="80" y="135"/>
                  </a:cubicBezTo>
                  <a:cubicBezTo>
                    <a:pt x="76" y="135"/>
                    <a:pt x="73" y="136"/>
                    <a:pt x="69" y="137"/>
                  </a:cubicBezTo>
                  <a:cubicBezTo>
                    <a:pt x="68" y="137"/>
                    <a:pt x="68" y="137"/>
                    <a:pt x="67" y="137"/>
                  </a:cubicBezTo>
                  <a:cubicBezTo>
                    <a:pt x="81" y="133"/>
                    <a:pt x="95" y="128"/>
                    <a:pt x="109" y="124"/>
                  </a:cubicBezTo>
                  <a:cubicBezTo>
                    <a:pt x="115" y="122"/>
                    <a:pt x="122" y="120"/>
                    <a:pt x="128" y="118"/>
                  </a:cubicBezTo>
                  <a:cubicBezTo>
                    <a:pt x="132" y="117"/>
                    <a:pt x="137" y="116"/>
                    <a:pt x="141" y="115"/>
                  </a:cubicBezTo>
                  <a:cubicBezTo>
                    <a:pt x="144" y="114"/>
                    <a:pt x="148" y="113"/>
                    <a:pt x="151" y="112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0" y="114"/>
                    <a:pt x="147" y="117"/>
                    <a:pt x="145" y="120"/>
                  </a:cubicBezTo>
                  <a:close/>
                  <a:moveTo>
                    <a:pt x="154" y="110"/>
                  </a:moveTo>
                  <a:cubicBezTo>
                    <a:pt x="149" y="112"/>
                    <a:pt x="144" y="113"/>
                    <a:pt x="139" y="114"/>
                  </a:cubicBezTo>
                  <a:cubicBezTo>
                    <a:pt x="137" y="115"/>
                    <a:pt x="135" y="115"/>
                    <a:pt x="134" y="116"/>
                  </a:cubicBezTo>
                  <a:cubicBezTo>
                    <a:pt x="132" y="116"/>
                    <a:pt x="130" y="117"/>
                    <a:pt x="128" y="117"/>
                  </a:cubicBezTo>
                  <a:cubicBezTo>
                    <a:pt x="120" y="120"/>
                    <a:pt x="111" y="122"/>
                    <a:pt x="103" y="124"/>
                  </a:cubicBezTo>
                  <a:cubicBezTo>
                    <a:pt x="94" y="126"/>
                    <a:pt x="85" y="128"/>
                    <a:pt x="76" y="130"/>
                  </a:cubicBezTo>
                  <a:cubicBezTo>
                    <a:pt x="72" y="131"/>
                    <a:pt x="68" y="132"/>
                    <a:pt x="64" y="133"/>
                  </a:cubicBezTo>
                  <a:cubicBezTo>
                    <a:pt x="62" y="133"/>
                    <a:pt x="60" y="134"/>
                    <a:pt x="57" y="134"/>
                  </a:cubicBezTo>
                  <a:cubicBezTo>
                    <a:pt x="53" y="135"/>
                    <a:pt x="59" y="134"/>
                    <a:pt x="60" y="133"/>
                  </a:cubicBezTo>
                  <a:cubicBezTo>
                    <a:pt x="77" y="128"/>
                    <a:pt x="95" y="124"/>
                    <a:pt x="112" y="118"/>
                  </a:cubicBezTo>
                  <a:cubicBezTo>
                    <a:pt x="121" y="116"/>
                    <a:pt x="130" y="114"/>
                    <a:pt x="139" y="111"/>
                  </a:cubicBezTo>
                  <a:cubicBezTo>
                    <a:pt x="145" y="109"/>
                    <a:pt x="152" y="107"/>
                    <a:pt x="158" y="104"/>
                  </a:cubicBezTo>
                  <a:cubicBezTo>
                    <a:pt x="158" y="104"/>
                    <a:pt x="159" y="104"/>
                    <a:pt x="159" y="104"/>
                  </a:cubicBezTo>
                  <a:cubicBezTo>
                    <a:pt x="157" y="106"/>
                    <a:pt x="155" y="108"/>
                    <a:pt x="154" y="110"/>
                  </a:cubicBezTo>
                  <a:close/>
                  <a:moveTo>
                    <a:pt x="75" y="131"/>
                  </a:moveTo>
                  <a:cubicBezTo>
                    <a:pt x="83" y="129"/>
                    <a:pt x="91" y="127"/>
                    <a:pt x="100" y="125"/>
                  </a:cubicBezTo>
                  <a:cubicBezTo>
                    <a:pt x="105" y="124"/>
                    <a:pt x="111" y="123"/>
                    <a:pt x="116" y="121"/>
                  </a:cubicBezTo>
                  <a:cubicBezTo>
                    <a:pt x="114" y="122"/>
                    <a:pt x="111" y="123"/>
                    <a:pt x="109" y="123"/>
                  </a:cubicBezTo>
                  <a:cubicBezTo>
                    <a:pt x="101" y="126"/>
                    <a:pt x="93" y="128"/>
                    <a:pt x="84" y="131"/>
                  </a:cubicBezTo>
                  <a:cubicBezTo>
                    <a:pt x="77" y="133"/>
                    <a:pt x="70" y="135"/>
                    <a:pt x="63" y="138"/>
                  </a:cubicBezTo>
                  <a:cubicBezTo>
                    <a:pt x="62" y="138"/>
                    <a:pt x="62" y="138"/>
                    <a:pt x="62" y="138"/>
                  </a:cubicBezTo>
                  <a:cubicBezTo>
                    <a:pt x="62" y="138"/>
                    <a:pt x="61" y="138"/>
                    <a:pt x="61" y="138"/>
                  </a:cubicBezTo>
                  <a:cubicBezTo>
                    <a:pt x="61" y="138"/>
                    <a:pt x="60" y="138"/>
                    <a:pt x="60" y="138"/>
                  </a:cubicBezTo>
                  <a:cubicBezTo>
                    <a:pt x="58" y="137"/>
                    <a:pt x="57" y="136"/>
                    <a:pt x="55" y="135"/>
                  </a:cubicBezTo>
                  <a:cubicBezTo>
                    <a:pt x="62" y="134"/>
                    <a:pt x="68" y="133"/>
                    <a:pt x="75" y="131"/>
                  </a:cubicBezTo>
                  <a:close/>
                  <a:moveTo>
                    <a:pt x="103" y="131"/>
                  </a:moveTo>
                  <a:cubicBezTo>
                    <a:pt x="105" y="131"/>
                    <a:pt x="107" y="131"/>
                    <a:pt x="109" y="130"/>
                  </a:cubicBezTo>
                  <a:cubicBezTo>
                    <a:pt x="107" y="131"/>
                    <a:pt x="106" y="131"/>
                    <a:pt x="104" y="132"/>
                  </a:cubicBezTo>
                  <a:cubicBezTo>
                    <a:pt x="97" y="134"/>
                    <a:pt x="89" y="135"/>
                    <a:pt x="82" y="137"/>
                  </a:cubicBezTo>
                  <a:cubicBezTo>
                    <a:pt x="79" y="138"/>
                    <a:pt x="77" y="139"/>
                    <a:pt x="74" y="139"/>
                  </a:cubicBezTo>
                  <a:cubicBezTo>
                    <a:pt x="72" y="140"/>
                    <a:pt x="69" y="140"/>
                    <a:pt x="68" y="141"/>
                  </a:cubicBezTo>
                  <a:cubicBezTo>
                    <a:pt x="66" y="141"/>
                    <a:pt x="64" y="140"/>
                    <a:pt x="62" y="139"/>
                  </a:cubicBezTo>
                  <a:cubicBezTo>
                    <a:pt x="76" y="136"/>
                    <a:pt x="90" y="134"/>
                    <a:pt x="103" y="131"/>
                  </a:cubicBezTo>
                  <a:close/>
                  <a:moveTo>
                    <a:pt x="102" y="137"/>
                  </a:moveTo>
                  <a:cubicBezTo>
                    <a:pt x="113" y="134"/>
                    <a:pt x="123" y="132"/>
                    <a:pt x="134" y="129"/>
                  </a:cubicBezTo>
                  <a:cubicBezTo>
                    <a:pt x="133" y="130"/>
                    <a:pt x="131" y="130"/>
                    <a:pt x="129" y="131"/>
                  </a:cubicBezTo>
                  <a:cubicBezTo>
                    <a:pt x="127" y="132"/>
                    <a:pt x="125" y="132"/>
                    <a:pt x="122" y="133"/>
                  </a:cubicBezTo>
                  <a:cubicBezTo>
                    <a:pt x="117" y="134"/>
                    <a:pt x="112" y="135"/>
                    <a:pt x="106" y="136"/>
                  </a:cubicBezTo>
                  <a:cubicBezTo>
                    <a:pt x="101" y="137"/>
                    <a:pt x="95" y="139"/>
                    <a:pt x="90" y="141"/>
                  </a:cubicBezTo>
                  <a:cubicBezTo>
                    <a:pt x="85" y="143"/>
                    <a:pt x="80" y="143"/>
                    <a:pt x="75" y="145"/>
                  </a:cubicBezTo>
                  <a:cubicBezTo>
                    <a:pt x="73" y="144"/>
                    <a:pt x="71" y="143"/>
                    <a:pt x="69" y="142"/>
                  </a:cubicBezTo>
                  <a:cubicBezTo>
                    <a:pt x="80" y="141"/>
                    <a:pt x="91" y="139"/>
                    <a:pt x="102" y="137"/>
                  </a:cubicBezTo>
                  <a:close/>
                  <a:moveTo>
                    <a:pt x="98" y="143"/>
                  </a:moveTo>
                  <a:cubicBezTo>
                    <a:pt x="108" y="141"/>
                    <a:pt x="117" y="139"/>
                    <a:pt x="126" y="137"/>
                  </a:cubicBezTo>
                  <a:cubicBezTo>
                    <a:pt x="127" y="136"/>
                    <a:pt x="127" y="136"/>
                    <a:pt x="128" y="136"/>
                  </a:cubicBezTo>
                  <a:cubicBezTo>
                    <a:pt x="127" y="137"/>
                    <a:pt x="126" y="137"/>
                    <a:pt x="125" y="137"/>
                  </a:cubicBezTo>
                  <a:cubicBezTo>
                    <a:pt x="120" y="139"/>
                    <a:pt x="116" y="141"/>
                    <a:pt x="111" y="142"/>
                  </a:cubicBezTo>
                  <a:cubicBezTo>
                    <a:pt x="106" y="144"/>
                    <a:pt x="102" y="145"/>
                    <a:pt x="97" y="146"/>
                  </a:cubicBezTo>
                  <a:cubicBezTo>
                    <a:pt x="93" y="148"/>
                    <a:pt x="89" y="148"/>
                    <a:pt x="85" y="150"/>
                  </a:cubicBezTo>
                  <a:cubicBezTo>
                    <a:pt x="82" y="149"/>
                    <a:pt x="80" y="147"/>
                    <a:pt x="77" y="146"/>
                  </a:cubicBezTo>
                  <a:cubicBezTo>
                    <a:pt x="84" y="146"/>
                    <a:pt x="92" y="144"/>
                    <a:pt x="98" y="143"/>
                  </a:cubicBezTo>
                  <a:close/>
                  <a:moveTo>
                    <a:pt x="101" y="148"/>
                  </a:moveTo>
                  <a:cubicBezTo>
                    <a:pt x="106" y="147"/>
                    <a:pt x="111" y="146"/>
                    <a:pt x="116" y="145"/>
                  </a:cubicBezTo>
                  <a:cubicBezTo>
                    <a:pt x="115" y="146"/>
                    <a:pt x="113" y="146"/>
                    <a:pt x="112" y="146"/>
                  </a:cubicBezTo>
                  <a:cubicBezTo>
                    <a:pt x="105" y="148"/>
                    <a:pt x="98" y="151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89" y="152"/>
                    <a:pt x="88" y="152"/>
                    <a:pt x="87" y="151"/>
                  </a:cubicBezTo>
                  <a:cubicBezTo>
                    <a:pt x="91" y="151"/>
                    <a:pt x="96" y="149"/>
                    <a:pt x="101" y="148"/>
                  </a:cubicBezTo>
                  <a:close/>
                  <a:moveTo>
                    <a:pt x="103" y="151"/>
                  </a:moveTo>
                  <a:cubicBezTo>
                    <a:pt x="108" y="150"/>
                    <a:pt x="113" y="149"/>
                    <a:pt x="117" y="148"/>
                  </a:cubicBezTo>
                  <a:cubicBezTo>
                    <a:pt x="122" y="147"/>
                    <a:pt x="115" y="149"/>
                    <a:pt x="115" y="149"/>
                  </a:cubicBezTo>
                  <a:cubicBezTo>
                    <a:pt x="112" y="150"/>
                    <a:pt x="109" y="151"/>
                    <a:pt x="107" y="152"/>
                  </a:cubicBezTo>
                  <a:cubicBezTo>
                    <a:pt x="103" y="153"/>
                    <a:pt x="100" y="154"/>
                    <a:pt x="97" y="156"/>
                  </a:cubicBezTo>
                  <a:cubicBezTo>
                    <a:pt x="97" y="156"/>
                    <a:pt x="97" y="156"/>
                    <a:pt x="97" y="156"/>
                  </a:cubicBezTo>
                  <a:cubicBezTo>
                    <a:pt x="95" y="155"/>
                    <a:pt x="94" y="155"/>
                    <a:pt x="93" y="154"/>
                  </a:cubicBezTo>
                  <a:cubicBezTo>
                    <a:pt x="96" y="154"/>
                    <a:pt x="100" y="152"/>
                    <a:pt x="103" y="151"/>
                  </a:cubicBezTo>
                  <a:close/>
                  <a:moveTo>
                    <a:pt x="104" y="156"/>
                  </a:moveTo>
                  <a:cubicBezTo>
                    <a:pt x="105" y="155"/>
                    <a:pt x="107" y="155"/>
                    <a:pt x="108" y="154"/>
                  </a:cubicBezTo>
                  <a:cubicBezTo>
                    <a:pt x="109" y="154"/>
                    <a:pt x="114" y="153"/>
                    <a:pt x="112" y="154"/>
                  </a:cubicBezTo>
                  <a:cubicBezTo>
                    <a:pt x="109" y="155"/>
                    <a:pt x="104" y="155"/>
                    <a:pt x="102" y="158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1" y="158"/>
                    <a:pt x="99" y="157"/>
                    <a:pt x="98" y="156"/>
                  </a:cubicBezTo>
                  <a:cubicBezTo>
                    <a:pt x="100" y="157"/>
                    <a:pt x="102" y="156"/>
                    <a:pt x="104" y="156"/>
                  </a:cubicBezTo>
                  <a:close/>
                  <a:moveTo>
                    <a:pt x="102" y="159"/>
                  </a:moveTo>
                  <a:cubicBezTo>
                    <a:pt x="102" y="159"/>
                    <a:pt x="107" y="159"/>
                    <a:pt x="107" y="160"/>
                  </a:cubicBezTo>
                  <a:cubicBezTo>
                    <a:pt x="106" y="160"/>
                    <a:pt x="106" y="161"/>
                    <a:pt x="105" y="161"/>
                  </a:cubicBezTo>
                  <a:cubicBezTo>
                    <a:pt x="104" y="160"/>
                    <a:pt x="103" y="160"/>
                    <a:pt x="102" y="159"/>
                  </a:cubicBezTo>
                  <a:cubicBezTo>
                    <a:pt x="102" y="159"/>
                    <a:pt x="102" y="159"/>
                    <a:pt x="102" y="159"/>
                  </a:cubicBezTo>
                  <a:close/>
                  <a:moveTo>
                    <a:pt x="160" y="103"/>
                  </a:moveTo>
                  <a:cubicBezTo>
                    <a:pt x="141" y="111"/>
                    <a:pt x="119" y="114"/>
                    <a:pt x="98" y="118"/>
                  </a:cubicBezTo>
                  <a:cubicBezTo>
                    <a:pt x="90" y="120"/>
                    <a:pt x="82" y="122"/>
                    <a:pt x="74" y="123"/>
                  </a:cubicBezTo>
                  <a:cubicBezTo>
                    <a:pt x="79" y="122"/>
                    <a:pt x="83" y="120"/>
                    <a:pt x="88" y="119"/>
                  </a:cubicBezTo>
                  <a:cubicBezTo>
                    <a:pt x="102" y="115"/>
                    <a:pt x="117" y="110"/>
                    <a:pt x="131" y="107"/>
                  </a:cubicBezTo>
                  <a:cubicBezTo>
                    <a:pt x="138" y="105"/>
                    <a:pt x="145" y="103"/>
                    <a:pt x="152" y="101"/>
                  </a:cubicBezTo>
                  <a:cubicBezTo>
                    <a:pt x="155" y="100"/>
                    <a:pt x="158" y="99"/>
                    <a:pt x="161" y="98"/>
                  </a:cubicBezTo>
                  <a:cubicBezTo>
                    <a:pt x="162" y="98"/>
                    <a:pt x="163" y="97"/>
                    <a:pt x="164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5" y="97"/>
                    <a:pt x="165" y="97"/>
                    <a:pt x="166" y="97"/>
                  </a:cubicBezTo>
                  <a:cubicBezTo>
                    <a:pt x="164" y="99"/>
                    <a:pt x="162" y="101"/>
                    <a:pt x="160" y="103"/>
                  </a:cubicBezTo>
                  <a:close/>
                  <a:moveTo>
                    <a:pt x="167" y="96"/>
                  </a:moveTo>
                  <a:cubicBezTo>
                    <a:pt x="167" y="96"/>
                    <a:pt x="167" y="96"/>
                    <a:pt x="166" y="96"/>
                  </a:cubicBezTo>
                  <a:cubicBezTo>
                    <a:pt x="164" y="96"/>
                    <a:pt x="162" y="97"/>
                    <a:pt x="160" y="97"/>
                  </a:cubicBezTo>
                  <a:cubicBezTo>
                    <a:pt x="160" y="97"/>
                    <a:pt x="159" y="98"/>
                    <a:pt x="158" y="98"/>
                  </a:cubicBezTo>
                  <a:cubicBezTo>
                    <a:pt x="143" y="102"/>
                    <a:pt x="128" y="104"/>
                    <a:pt x="113" y="107"/>
                  </a:cubicBezTo>
                  <a:cubicBezTo>
                    <a:pt x="98" y="111"/>
                    <a:pt x="83" y="116"/>
                    <a:pt x="68" y="120"/>
                  </a:cubicBezTo>
                  <a:cubicBezTo>
                    <a:pt x="64" y="122"/>
                    <a:pt x="59" y="122"/>
                    <a:pt x="54" y="123"/>
                  </a:cubicBezTo>
                  <a:cubicBezTo>
                    <a:pt x="68" y="119"/>
                    <a:pt x="83" y="115"/>
                    <a:pt x="97" y="110"/>
                  </a:cubicBezTo>
                  <a:cubicBezTo>
                    <a:pt x="112" y="106"/>
                    <a:pt x="127" y="104"/>
                    <a:pt x="142" y="100"/>
                  </a:cubicBezTo>
                  <a:cubicBezTo>
                    <a:pt x="150" y="98"/>
                    <a:pt x="158" y="96"/>
                    <a:pt x="167" y="93"/>
                  </a:cubicBezTo>
                  <a:cubicBezTo>
                    <a:pt x="168" y="94"/>
                    <a:pt x="168" y="93"/>
                    <a:pt x="168" y="93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8" y="94"/>
                    <a:pt x="167" y="95"/>
                    <a:pt x="167" y="96"/>
                  </a:cubicBezTo>
                  <a:close/>
                  <a:moveTo>
                    <a:pt x="170" y="92"/>
                  </a:moveTo>
                  <a:cubicBezTo>
                    <a:pt x="170" y="92"/>
                    <a:pt x="170" y="92"/>
                    <a:pt x="170" y="92"/>
                  </a:cubicBezTo>
                  <a:cubicBezTo>
                    <a:pt x="155" y="96"/>
                    <a:pt x="140" y="99"/>
                    <a:pt x="125" y="101"/>
                  </a:cubicBezTo>
                  <a:cubicBezTo>
                    <a:pt x="110" y="104"/>
                    <a:pt x="96" y="108"/>
                    <a:pt x="81" y="112"/>
                  </a:cubicBezTo>
                  <a:cubicBezTo>
                    <a:pt x="67" y="116"/>
                    <a:pt x="52" y="120"/>
                    <a:pt x="37" y="123"/>
                  </a:cubicBezTo>
                  <a:cubicBezTo>
                    <a:pt x="36" y="123"/>
                    <a:pt x="36" y="123"/>
                    <a:pt x="35" y="123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7" y="123"/>
                  </a:cubicBezTo>
                  <a:cubicBezTo>
                    <a:pt x="40" y="122"/>
                    <a:pt x="44" y="120"/>
                    <a:pt x="47" y="119"/>
                  </a:cubicBezTo>
                  <a:cubicBezTo>
                    <a:pt x="55" y="117"/>
                    <a:pt x="63" y="115"/>
                    <a:pt x="71" y="113"/>
                  </a:cubicBezTo>
                  <a:cubicBezTo>
                    <a:pt x="86" y="109"/>
                    <a:pt x="100" y="105"/>
                    <a:pt x="115" y="101"/>
                  </a:cubicBezTo>
                  <a:cubicBezTo>
                    <a:pt x="130" y="98"/>
                    <a:pt x="146" y="95"/>
                    <a:pt x="160" y="91"/>
                  </a:cubicBezTo>
                  <a:cubicBezTo>
                    <a:pt x="164" y="90"/>
                    <a:pt x="167" y="88"/>
                    <a:pt x="170" y="87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3" y="86"/>
                    <a:pt x="174" y="86"/>
                    <a:pt x="176" y="85"/>
                  </a:cubicBezTo>
                  <a:cubicBezTo>
                    <a:pt x="174" y="87"/>
                    <a:pt x="172" y="90"/>
                    <a:pt x="170" y="92"/>
                  </a:cubicBezTo>
                  <a:close/>
                  <a:moveTo>
                    <a:pt x="107" y="102"/>
                  </a:moveTo>
                  <a:cubicBezTo>
                    <a:pt x="117" y="100"/>
                    <a:pt x="128" y="97"/>
                    <a:pt x="138" y="95"/>
                  </a:cubicBezTo>
                  <a:cubicBezTo>
                    <a:pt x="143" y="94"/>
                    <a:pt x="148" y="93"/>
                    <a:pt x="153" y="92"/>
                  </a:cubicBezTo>
                  <a:cubicBezTo>
                    <a:pt x="149" y="93"/>
                    <a:pt x="146" y="94"/>
                    <a:pt x="142" y="95"/>
                  </a:cubicBezTo>
                  <a:cubicBezTo>
                    <a:pt x="130" y="98"/>
                    <a:pt x="119" y="100"/>
                    <a:pt x="107" y="102"/>
                  </a:cubicBezTo>
                  <a:close/>
                  <a:moveTo>
                    <a:pt x="177" y="84"/>
                  </a:moveTo>
                  <a:cubicBezTo>
                    <a:pt x="177" y="84"/>
                    <a:pt x="177" y="84"/>
                    <a:pt x="177" y="84"/>
                  </a:cubicBezTo>
                  <a:cubicBezTo>
                    <a:pt x="175" y="85"/>
                    <a:pt x="174" y="85"/>
                    <a:pt x="172" y="86"/>
                  </a:cubicBezTo>
                  <a:cubicBezTo>
                    <a:pt x="172" y="86"/>
                    <a:pt x="172" y="86"/>
                    <a:pt x="171" y="86"/>
                  </a:cubicBezTo>
                  <a:cubicBezTo>
                    <a:pt x="164" y="88"/>
                    <a:pt x="157" y="91"/>
                    <a:pt x="149" y="92"/>
                  </a:cubicBezTo>
                  <a:cubicBezTo>
                    <a:pt x="134" y="96"/>
                    <a:pt x="119" y="99"/>
                    <a:pt x="103" y="103"/>
                  </a:cubicBezTo>
                  <a:cubicBezTo>
                    <a:pt x="94" y="105"/>
                    <a:pt x="84" y="107"/>
                    <a:pt x="75" y="110"/>
                  </a:cubicBezTo>
                  <a:cubicBezTo>
                    <a:pt x="65" y="113"/>
                    <a:pt x="55" y="115"/>
                    <a:pt x="45" y="117"/>
                  </a:cubicBezTo>
                  <a:cubicBezTo>
                    <a:pt x="40" y="118"/>
                    <a:pt x="36" y="119"/>
                    <a:pt x="31" y="120"/>
                  </a:cubicBezTo>
                  <a:cubicBezTo>
                    <a:pt x="29" y="120"/>
                    <a:pt x="23" y="122"/>
                    <a:pt x="27" y="120"/>
                  </a:cubicBezTo>
                  <a:cubicBezTo>
                    <a:pt x="30" y="119"/>
                    <a:pt x="32" y="118"/>
                    <a:pt x="34" y="118"/>
                  </a:cubicBezTo>
                  <a:cubicBezTo>
                    <a:pt x="44" y="115"/>
                    <a:pt x="54" y="112"/>
                    <a:pt x="65" y="109"/>
                  </a:cubicBezTo>
                  <a:cubicBezTo>
                    <a:pt x="85" y="104"/>
                    <a:pt x="105" y="99"/>
                    <a:pt x="125" y="95"/>
                  </a:cubicBezTo>
                  <a:cubicBezTo>
                    <a:pt x="135" y="92"/>
                    <a:pt x="146" y="90"/>
                    <a:pt x="156" y="87"/>
                  </a:cubicBezTo>
                  <a:cubicBezTo>
                    <a:pt x="165" y="84"/>
                    <a:pt x="174" y="80"/>
                    <a:pt x="183" y="77"/>
                  </a:cubicBezTo>
                  <a:cubicBezTo>
                    <a:pt x="181" y="80"/>
                    <a:pt x="179" y="82"/>
                    <a:pt x="177" y="84"/>
                  </a:cubicBezTo>
                  <a:close/>
                  <a:moveTo>
                    <a:pt x="60" y="105"/>
                  </a:moveTo>
                  <a:cubicBezTo>
                    <a:pt x="53" y="107"/>
                    <a:pt x="46" y="109"/>
                    <a:pt x="39" y="111"/>
                  </a:cubicBezTo>
                  <a:cubicBezTo>
                    <a:pt x="33" y="113"/>
                    <a:pt x="26" y="113"/>
                    <a:pt x="19" y="116"/>
                  </a:cubicBezTo>
                  <a:cubicBezTo>
                    <a:pt x="19" y="116"/>
                    <a:pt x="18" y="117"/>
                    <a:pt x="18" y="117"/>
                  </a:cubicBezTo>
                  <a:cubicBezTo>
                    <a:pt x="16" y="116"/>
                    <a:pt x="14" y="115"/>
                    <a:pt x="12" y="114"/>
                  </a:cubicBezTo>
                  <a:cubicBezTo>
                    <a:pt x="17" y="113"/>
                    <a:pt x="23" y="111"/>
                    <a:pt x="28" y="110"/>
                  </a:cubicBezTo>
                  <a:cubicBezTo>
                    <a:pt x="35" y="107"/>
                    <a:pt x="43" y="105"/>
                    <a:pt x="51" y="103"/>
                  </a:cubicBezTo>
                  <a:cubicBezTo>
                    <a:pt x="64" y="101"/>
                    <a:pt x="78" y="98"/>
                    <a:pt x="92" y="96"/>
                  </a:cubicBezTo>
                  <a:cubicBezTo>
                    <a:pt x="82" y="99"/>
                    <a:pt x="71" y="102"/>
                    <a:pt x="60" y="105"/>
                  </a:cubicBezTo>
                  <a:close/>
                  <a:moveTo>
                    <a:pt x="58" y="139"/>
                  </a:moveTo>
                  <a:cubicBezTo>
                    <a:pt x="68" y="144"/>
                    <a:pt x="78" y="149"/>
                    <a:pt x="88" y="154"/>
                  </a:cubicBezTo>
                  <a:cubicBezTo>
                    <a:pt x="93" y="157"/>
                    <a:pt x="99" y="159"/>
                    <a:pt x="104" y="163"/>
                  </a:cubicBezTo>
                  <a:cubicBezTo>
                    <a:pt x="104" y="164"/>
                    <a:pt x="104" y="164"/>
                    <a:pt x="103" y="165"/>
                  </a:cubicBezTo>
                  <a:cubicBezTo>
                    <a:pt x="98" y="163"/>
                    <a:pt x="92" y="159"/>
                    <a:pt x="86" y="157"/>
                  </a:cubicBezTo>
                  <a:cubicBezTo>
                    <a:pt x="76" y="152"/>
                    <a:pt x="67" y="147"/>
                    <a:pt x="57" y="142"/>
                  </a:cubicBezTo>
                  <a:cubicBezTo>
                    <a:pt x="50" y="139"/>
                    <a:pt x="44" y="136"/>
                    <a:pt x="38" y="133"/>
                  </a:cubicBezTo>
                  <a:cubicBezTo>
                    <a:pt x="29" y="128"/>
                    <a:pt x="19" y="122"/>
                    <a:pt x="10" y="118"/>
                  </a:cubicBezTo>
                  <a:cubicBezTo>
                    <a:pt x="10" y="118"/>
                    <a:pt x="10" y="118"/>
                    <a:pt x="10" y="118"/>
                  </a:cubicBezTo>
                  <a:cubicBezTo>
                    <a:pt x="10" y="117"/>
                    <a:pt x="10" y="117"/>
                    <a:pt x="11" y="116"/>
                  </a:cubicBezTo>
                  <a:cubicBezTo>
                    <a:pt x="26" y="124"/>
                    <a:pt x="42" y="131"/>
                    <a:pt x="58" y="139"/>
                  </a:cubicBezTo>
                  <a:close/>
                  <a:moveTo>
                    <a:pt x="198" y="61"/>
                  </a:moveTo>
                  <a:cubicBezTo>
                    <a:pt x="198" y="62"/>
                    <a:pt x="197" y="62"/>
                    <a:pt x="197" y="62"/>
                  </a:cubicBezTo>
                  <a:cubicBezTo>
                    <a:pt x="182" y="65"/>
                    <a:pt x="167" y="68"/>
                    <a:pt x="153" y="71"/>
                  </a:cubicBezTo>
                  <a:cubicBezTo>
                    <a:pt x="137" y="74"/>
                    <a:pt x="122" y="77"/>
                    <a:pt x="107" y="80"/>
                  </a:cubicBezTo>
                  <a:cubicBezTo>
                    <a:pt x="91" y="84"/>
                    <a:pt x="76" y="88"/>
                    <a:pt x="61" y="92"/>
                  </a:cubicBezTo>
                  <a:cubicBezTo>
                    <a:pt x="54" y="94"/>
                    <a:pt x="47" y="96"/>
                    <a:pt x="39" y="98"/>
                  </a:cubicBezTo>
                  <a:cubicBezTo>
                    <a:pt x="37" y="99"/>
                    <a:pt x="34" y="100"/>
                    <a:pt x="32" y="101"/>
                  </a:cubicBezTo>
                  <a:cubicBezTo>
                    <a:pt x="41" y="97"/>
                    <a:pt x="51" y="94"/>
                    <a:pt x="60" y="91"/>
                  </a:cubicBezTo>
                  <a:cubicBezTo>
                    <a:pt x="75" y="87"/>
                    <a:pt x="90" y="83"/>
                    <a:pt x="104" y="79"/>
                  </a:cubicBezTo>
                  <a:cubicBezTo>
                    <a:pt x="119" y="75"/>
                    <a:pt x="134" y="72"/>
                    <a:pt x="150" y="69"/>
                  </a:cubicBezTo>
                  <a:cubicBezTo>
                    <a:pt x="164" y="66"/>
                    <a:pt x="178" y="64"/>
                    <a:pt x="191" y="61"/>
                  </a:cubicBezTo>
                  <a:cubicBezTo>
                    <a:pt x="195" y="60"/>
                    <a:pt x="198" y="59"/>
                    <a:pt x="202" y="57"/>
                  </a:cubicBezTo>
                  <a:cubicBezTo>
                    <a:pt x="200" y="59"/>
                    <a:pt x="199" y="60"/>
                    <a:pt x="198" y="61"/>
                  </a:cubicBezTo>
                  <a:close/>
                  <a:moveTo>
                    <a:pt x="190" y="70"/>
                  </a:moveTo>
                  <a:cubicBezTo>
                    <a:pt x="178" y="74"/>
                    <a:pt x="166" y="77"/>
                    <a:pt x="153" y="81"/>
                  </a:cubicBezTo>
                  <a:cubicBezTo>
                    <a:pt x="152" y="81"/>
                    <a:pt x="150" y="82"/>
                    <a:pt x="148" y="82"/>
                  </a:cubicBezTo>
                  <a:cubicBezTo>
                    <a:pt x="136" y="85"/>
                    <a:pt x="124" y="88"/>
                    <a:pt x="112" y="91"/>
                  </a:cubicBezTo>
                  <a:cubicBezTo>
                    <a:pt x="108" y="92"/>
                    <a:pt x="104" y="93"/>
                    <a:pt x="100" y="93"/>
                  </a:cubicBezTo>
                  <a:cubicBezTo>
                    <a:pt x="85" y="97"/>
                    <a:pt x="69" y="99"/>
                    <a:pt x="54" y="102"/>
                  </a:cubicBezTo>
                  <a:cubicBezTo>
                    <a:pt x="47" y="103"/>
                    <a:pt x="40" y="105"/>
                    <a:pt x="33" y="107"/>
                  </a:cubicBezTo>
                  <a:cubicBezTo>
                    <a:pt x="29" y="108"/>
                    <a:pt x="26" y="109"/>
                    <a:pt x="23" y="111"/>
                  </a:cubicBezTo>
                  <a:cubicBezTo>
                    <a:pt x="21" y="111"/>
                    <a:pt x="20" y="112"/>
                    <a:pt x="18" y="112"/>
                  </a:cubicBezTo>
                  <a:cubicBezTo>
                    <a:pt x="16" y="113"/>
                    <a:pt x="13" y="112"/>
                    <a:pt x="11" y="113"/>
                  </a:cubicBezTo>
                  <a:cubicBezTo>
                    <a:pt x="18" y="110"/>
                    <a:pt x="24" y="107"/>
                    <a:pt x="31" y="105"/>
                  </a:cubicBezTo>
                  <a:cubicBezTo>
                    <a:pt x="39" y="103"/>
                    <a:pt x="47" y="101"/>
                    <a:pt x="55" y="99"/>
                  </a:cubicBezTo>
                  <a:cubicBezTo>
                    <a:pt x="70" y="95"/>
                    <a:pt x="85" y="91"/>
                    <a:pt x="101" y="87"/>
                  </a:cubicBezTo>
                  <a:cubicBezTo>
                    <a:pt x="130" y="80"/>
                    <a:pt x="160" y="74"/>
                    <a:pt x="189" y="66"/>
                  </a:cubicBezTo>
                  <a:cubicBezTo>
                    <a:pt x="192" y="65"/>
                    <a:pt x="194" y="64"/>
                    <a:pt x="196" y="63"/>
                  </a:cubicBezTo>
                  <a:cubicBezTo>
                    <a:pt x="194" y="66"/>
                    <a:pt x="192" y="68"/>
                    <a:pt x="190" y="70"/>
                  </a:cubicBezTo>
                  <a:close/>
                  <a:moveTo>
                    <a:pt x="9" y="121"/>
                  </a:moveTo>
                  <a:cubicBezTo>
                    <a:pt x="9" y="121"/>
                    <a:pt x="9" y="121"/>
                    <a:pt x="9" y="121"/>
                  </a:cubicBezTo>
                  <a:cubicBezTo>
                    <a:pt x="19" y="124"/>
                    <a:pt x="28" y="130"/>
                    <a:pt x="37" y="135"/>
                  </a:cubicBezTo>
                  <a:cubicBezTo>
                    <a:pt x="43" y="139"/>
                    <a:pt x="50" y="141"/>
                    <a:pt x="56" y="145"/>
                  </a:cubicBezTo>
                  <a:cubicBezTo>
                    <a:pt x="66" y="149"/>
                    <a:pt x="76" y="154"/>
                    <a:pt x="86" y="159"/>
                  </a:cubicBezTo>
                  <a:cubicBezTo>
                    <a:pt x="91" y="162"/>
                    <a:pt x="97" y="165"/>
                    <a:pt x="103" y="167"/>
                  </a:cubicBezTo>
                  <a:cubicBezTo>
                    <a:pt x="102" y="168"/>
                    <a:pt x="102" y="169"/>
                    <a:pt x="102" y="170"/>
                  </a:cubicBezTo>
                  <a:cubicBezTo>
                    <a:pt x="86" y="162"/>
                    <a:pt x="69" y="155"/>
                    <a:pt x="53" y="147"/>
                  </a:cubicBezTo>
                  <a:cubicBezTo>
                    <a:pt x="38" y="140"/>
                    <a:pt x="22" y="133"/>
                    <a:pt x="8" y="124"/>
                  </a:cubicBezTo>
                  <a:cubicBezTo>
                    <a:pt x="8" y="123"/>
                    <a:pt x="8" y="122"/>
                    <a:pt x="9" y="121"/>
                  </a:cubicBezTo>
                  <a:close/>
                  <a:moveTo>
                    <a:pt x="105" y="167"/>
                  </a:moveTo>
                  <a:cubicBezTo>
                    <a:pt x="105" y="167"/>
                    <a:pt x="106" y="167"/>
                    <a:pt x="106" y="167"/>
                  </a:cubicBezTo>
                  <a:cubicBezTo>
                    <a:pt x="111" y="162"/>
                    <a:pt x="115" y="157"/>
                    <a:pt x="120" y="152"/>
                  </a:cubicBezTo>
                  <a:cubicBezTo>
                    <a:pt x="130" y="142"/>
                    <a:pt x="139" y="131"/>
                    <a:pt x="149" y="121"/>
                  </a:cubicBezTo>
                  <a:cubicBezTo>
                    <a:pt x="169" y="100"/>
                    <a:pt x="188" y="80"/>
                    <a:pt x="208" y="59"/>
                  </a:cubicBezTo>
                  <a:cubicBezTo>
                    <a:pt x="209" y="57"/>
                    <a:pt x="211" y="56"/>
                    <a:pt x="213" y="54"/>
                  </a:cubicBezTo>
                  <a:cubicBezTo>
                    <a:pt x="213" y="55"/>
                    <a:pt x="213" y="56"/>
                    <a:pt x="213" y="56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04" y="64"/>
                    <a:pt x="197" y="73"/>
                    <a:pt x="189" y="82"/>
                  </a:cubicBezTo>
                  <a:cubicBezTo>
                    <a:pt x="181" y="90"/>
                    <a:pt x="173" y="99"/>
                    <a:pt x="165" y="107"/>
                  </a:cubicBezTo>
                  <a:cubicBezTo>
                    <a:pt x="147" y="125"/>
                    <a:pt x="129" y="144"/>
                    <a:pt x="111" y="163"/>
                  </a:cubicBezTo>
                  <a:cubicBezTo>
                    <a:pt x="109" y="166"/>
                    <a:pt x="107" y="168"/>
                    <a:pt x="104" y="171"/>
                  </a:cubicBezTo>
                  <a:cubicBezTo>
                    <a:pt x="104" y="170"/>
                    <a:pt x="105" y="168"/>
                    <a:pt x="105" y="167"/>
                  </a:cubicBezTo>
                  <a:close/>
                  <a:moveTo>
                    <a:pt x="26" y="97"/>
                  </a:moveTo>
                  <a:cubicBezTo>
                    <a:pt x="56" y="89"/>
                    <a:pt x="86" y="80"/>
                    <a:pt x="116" y="73"/>
                  </a:cubicBezTo>
                  <a:cubicBezTo>
                    <a:pt x="132" y="70"/>
                    <a:pt x="148" y="67"/>
                    <a:pt x="163" y="65"/>
                  </a:cubicBezTo>
                  <a:cubicBezTo>
                    <a:pt x="171" y="63"/>
                    <a:pt x="178" y="62"/>
                    <a:pt x="186" y="60"/>
                  </a:cubicBezTo>
                  <a:cubicBezTo>
                    <a:pt x="189" y="60"/>
                    <a:pt x="193" y="59"/>
                    <a:pt x="196" y="58"/>
                  </a:cubicBezTo>
                  <a:cubicBezTo>
                    <a:pt x="197" y="58"/>
                    <a:pt x="198" y="58"/>
                    <a:pt x="199" y="57"/>
                  </a:cubicBezTo>
                  <a:cubicBezTo>
                    <a:pt x="199" y="57"/>
                    <a:pt x="199" y="57"/>
                    <a:pt x="199" y="58"/>
                  </a:cubicBezTo>
                  <a:cubicBezTo>
                    <a:pt x="198" y="58"/>
                    <a:pt x="197" y="58"/>
                    <a:pt x="196" y="59"/>
                  </a:cubicBezTo>
                  <a:cubicBezTo>
                    <a:pt x="183" y="63"/>
                    <a:pt x="168" y="65"/>
                    <a:pt x="155" y="67"/>
                  </a:cubicBezTo>
                  <a:cubicBezTo>
                    <a:pt x="140" y="70"/>
                    <a:pt x="124" y="73"/>
                    <a:pt x="110" y="77"/>
                  </a:cubicBezTo>
                  <a:cubicBezTo>
                    <a:pt x="80" y="84"/>
                    <a:pt x="51" y="93"/>
                    <a:pt x="22" y="103"/>
                  </a:cubicBezTo>
                  <a:cubicBezTo>
                    <a:pt x="21" y="103"/>
                    <a:pt x="20" y="104"/>
                    <a:pt x="19" y="104"/>
                  </a:cubicBezTo>
                  <a:cubicBezTo>
                    <a:pt x="19" y="104"/>
                    <a:pt x="19" y="104"/>
                    <a:pt x="19" y="104"/>
                  </a:cubicBezTo>
                  <a:cubicBezTo>
                    <a:pt x="21" y="102"/>
                    <a:pt x="23" y="99"/>
                    <a:pt x="26" y="97"/>
                  </a:cubicBezTo>
                  <a:close/>
                  <a:moveTo>
                    <a:pt x="18" y="105"/>
                  </a:moveTo>
                  <a:cubicBezTo>
                    <a:pt x="47" y="97"/>
                    <a:pt x="77" y="88"/>
                    <a:pt x="107" y="81"/>
                  </a:cubicBezTo>
                  <a:cubicBezTo>
                    <a:pt x="122" y="77"/>
                    <a:pt x="137" y="74"/>
                    <a:pt x="153" y="72"/>
                  </a:cubicBezTo>
                  <a:cubicBezTo>
                    <a:pt x="160" y="70"/>
                    <a:pt x="167" y="69"/>
                    <a:pt x="175" y="67"/>
                  </a:cubicBezTo>
                  <a:cubicBezTo>
                    <a:pt x="182" y="66"/>
                    <a:pt x="190" y="65"/>
                    <a:pt x="196" y="63"/>
                  </a:cubicBezTo>
                  <a:cubicBezTo>
                    <a:pt x="167" y="72"/>
                    <a:pt x="137" y="77"/>
                    <a:pt x="108" y="85"/>
                  </a:cubicBezTo>
                  <a:cubicBezTo>
                    <a:pt x="92" y="88"/>
                    <a:pt x="77" y="92"/>
                    <a:pt x="62" y="96"/>
                  </a:cubicBezTo>
                  <a:cubicBezTo>
                    <a:pt x="48" y="100"/>
                    <a:pt x="33" y="103"/>
                    <a:pt x="19" y="109"/>
                  </a:cubicBezTo>
                  <a:cubicBezTo>
                    <a:pt x="17" y="110"/>
                    <a:pt x="15" y="111"/>
                    <a:pt x="12" y="112"/>
                  </a:cubicBezTo>
                  <a:cubicBezTo>
                    <a:pt x="14" y="110"/>
                    <a:pt x="16" y="108"/>
                    <a:pt x="18" y="105"/>
                  </a:cubicBezTo>
                  <a:close/>
                  <a:moveTo>
                    <a:pt x="103" y="177"/>
                  </a:moveTo>
                  <a:cubicBezTo>
                    <a:pt x="103" y="176"/>
                    <a:pt x="103" y="176"/>
                    <a:pt x="103" y="175"/>
                  </a:cubicBezTo>
                  <a:cubicBezTo>
                    <a:pt x="104" y="175"/>
                    <a:pt x="104" y="175"/>
                    <a:pt x="104" y="175"/>
                  </a:cubicBezTo>
                  <a:cubicBezTo>
                    <a:pt x="137" y="139"/>
                    <a:pt x="171" y="104"/>
                    <a:pt x="204" y="69"/>
                  </a:cubicBezTo>
                  <a:cubicBezTo>
                    <a:pt x="207" y="66"/>
                    <a:pt x="210" y="62"/>
                    <a:pt x="214" y="59"/>
                  </a:cubicBezTo>
                  <a:cubicBezTo>
                    <a:pt x="214" y="59"/>
                    <a:pt x="214" y="60"/>
                    <a:pt x="214" y="60"/>
                  </a:cubicBezTo>
                  <a:cubicBezTo>
                    <a:pt x="210" y="62"/>
                    <a:pt x="208" y="66"/>
                    <a:pt x="205" y="69"/>
                  </a:cubicBezTo>
                  <a:cubicBezTo>
                    <a:pt x="199" y="75"/>
                    <a:pt x="193" y="82"/>
                    <a:pt x="187" y="88"/>
                  </a:cubicBezTo>
                  <a:cubicBezTo>
                    <a:pt x="179" y="97"/>
                    <a:pt x="171" y="106"/>
                    <a:pt x="163" y="115"/>
                  </a:cubicBezTo>
                  <a:cubicBezTo>
                    <a:pt x="143" y="135"/>
                    <a:pt x="123" y="156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lose/>
                  <a:moveTo>
                    <a:pt x="7" y="117"/>
                  </a:moveTo>
                  <a:cubicBezTo>
                    <a:pt x="6" y="121"/>
                    <a:pt x="5" y="125"/>
                    <a:pt x="5" y="129"/>
                  </a:cubicBezTo>
                  <a:cubicBezTo>
                    <a:pt x="4" y="125"/>
                    <a:pt x="5" y="120"/>
                    <a:pt x="7" y="117"/>
                  </a:cubicBezTo>
                  <a:close/>
                  <a:moveTo>
                    <a:pt x="26" y="145"/>
                  </a:moveTo>
                  <a:cubicBezTo>
                    <a:pt x="21" y="142"/>
                    <a:pt x="15" y="140"/>
                    <a:pt x="10" y="136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10" y="136"/>
                    <a:pt x="10" y="136"/>
                    <a:pt x="9" y="135"/>
                  </a:cubicBezTo>
                  <a:cubicBezTo>
                    <a:pt x="13" y="138"/>
                    <a:pt x="18" y="139"/>
                    <a:pt x="21" y="141"/>
                  </a:cubicBezTo>
                  <a:cubicBezTo>
                    <a:pt x="32" y="146"/>
                    <a:pt x="42" y="151"/>
                    <a:pt x="53" y="156"/>
                  </a:cubicBezTo>
                  <a:cubicBezTo>
                    <a:pt x="63" y="161"/>
                    <a:pt x="74" y="166"/>
                    <a:pt x="84" y="171"/>
                  </a:cubicBezTo>
                  <a:cubicBezTo>
                    <a:pt x="90" y="174"/>
                    <a:pt x="96" y="176"/>
                    <a:pt x="101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2" y="181"/>
                    <a:pt x="102" y="182"/>
                    <a:pt x="103" y="183"/>
                  </a:cubicBezTo>
                  <a:cubicBezTo>
                    <a:pt x="87" y="177"/>
                    <a:pt x="72" y="168"/>
                    <a:pt x="57" y="161"/>
                  </a:cubicBezTo>
                  <a:cubicBezTo>
                    <a:pt x="47" y="156"/>
                    <a:pt x="37" y="151"/>
                    <a:pt x="26" y="145"/>
                  </a:cubicBezTo>
                  <a:close/>
                  <a:moveTo>
                    <a:pt x="204" y="79"/>
                  </a:moveTo>
                  <a:cubicBezTo>
                    <a:pt x="195" y="89"/>
                    <a:pt x="185" y="100"/>
                    <a:pt x="175" y="111"/>
                  </a:cubicBezTo>
                  <a:cubicBezTo>
                    <a:pt x="154" y="132"/>
                    <a:pt x="134" y="154"/>
                    <a:pt x="113" y="175"/>
                  </a:cubicBezTo>
                  <a:cubicBezTo>
                    <a:pt x="111" y="178"/>
                    <a:pt x="108" y="180"/>
                    <a:pt x="106" y="183"/>
                  </a:cubicBezTo>
                  <a:cubicBezTo>
                    <a:pt x="105" y="182"/>
                    <a:pt x="104" y="181"/>
                    <a:pt x="104" y="180"/>
                  </a:cubicBezTo>
                  <a:cubicBezTo>
                    <a:pt x="104" y="180"/>
                    <a:pt x="104" y="180"/>
                    <a:pt x="104" y="179"/>
                  </a:cubicBezTo>
                  <a:cubicBezTo>
                    <a:pt x="111" y="171"/>
                    <a:pt x="119" y="164"/>
                    <a:pt x="127" y="156"/>
                  </a:cubicBezTo>
                  <a:cubicBezTo>
                    <a:pt x="138" y="144"/>
                    <a:pt x="150" y="132"/>
                    <a:pt x="161" y="120"/>
                  </a:cubicBezTo>
                  <a:cubicBezTo>
                    <a:pt x="179" y="101"/>
                    <a:pt x="196" y="81"/>
                    <a:pt x="214" y="62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6" y="63"/>
                    <a:pt x="216" y="64"/>
                    <a:pt x="217" y="64"/>
                  </a:cubicBezTo>
                  <a:cubicBezTo>
                    <a:pt x="216" y="65"/>
                    <a:pt x="215" y="67"/>
                    <a:pt x="214" y="68"/>
                  </a:cubicBezTo>
                  <a:cubicBezTo>
                    <a:pt x="211" y="72"/>
                    <a:pt x="208" y="75"/>
                    <a:pt x="204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62" name="矩形 3"/>
          <p:cNvSpPr>
            <a:spLocks noChangeArrowheads="1"/>
          </p:cNvSpPr>
          <p:nvPr/>
        </p:nvSpPr>
        <p:spPr bwMode="auto">
          <a:xfrm>
            <a:off x="4988627" y="1179762"/>
            <a:ext cx="196880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sp>
        <p:nvSpPr>
          <p:cNvPr id="263" name="矩形 4"/>
          <p:cNvSpPr>
            <a:spLocks noChangeArrowheads="1"/>
          </p:cNvSpPr>
          <p:nvPr/>
        </p:nvSpPr>
        <p:spPr bwMode="auto">
          <a:xfrm>
            <a:off x="4967678" y="1931788"/>
            <a:ext cx="240482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1.Git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的前世今生</a:t>
            </a:r>
          </a:p>
        </p:txBody>
      </p:sp>
      <p:sp>
        <p:nvSpPr>
          <p:cNvPr id="264" name="矩形 263"/>
          <p:cNvSpPr/>
          <p:nvPr/>
        </p:nvSpPr>
        <p:spPr>
          <a:xfrm>
            <a:off x="5112710" y="1845260"/>
            <a:ext cx="1968105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5" name="矩形 6"/>
          <p:cNvSpPr>
            <a:spLocks noChangeArrowheads="1"/>
          </p:cNvSpPr>
          <p:nvPr/>
        </p:nvSpPr>
        <p:spPr bwMode="auto">
          <a:xfrm>
            <a:off x="4967678" y="2322313"/>
            <a:ext cx="17892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2.Git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的优势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AD0AA04-8F95-4E7B-B6CC-F28449A6CE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3254" y="1102749"/>
            <a:ext cx="3007055" cy="187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60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316"/>
          <p:cNvGrpSpPr>
            <a:grpSpLocks/>
          </p:cNvGrpSpPr>
          <p:nvPr/>
        </p:nvGrpSpPr>
        <p:grpSpPr bwMode="auto">
          <a:xfrm>
            <a:off x="9098377" y="5221666"/>
            <a:ext cx="461963" cy="490537"/>
            <a:chOff x="9766914" y="6007100"/>
            <a:chExt cx="461963" cy="490538"/>
          </a:xfrm>
          <a:solidFill>
            <a:srgbClr val="2A3D52"/>
          </a:solidFill>
        </p:grpSpPr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9900264" y="6007100"/>
              <a:ext cx="201613" cy="104775"/>
            </a:xfrm>
            <a:custGeom>
              <a:avLst/>
              <a:gdLst>
                <a:gd name="T0" fmla="*/ 97073 w 27"/>
                <a:gd name="T1" fmla="*/ 29936 h 14"/>
                <a:gd name="T2" fmla="*/ 171744 w 27"/>
                <a:gd name="T3" fmla="*/ 104775 h 14"/>
                <a:gd name="T4" fmla="*/ 201613 w 27"/>
                <a:gd name="T5" fmla="*/ 104775 h 14"/>
                <a:gd name="T6" fmla="*/ 97073 w 27"/>
                <a:gd name="T7" fmla="*/ 0 h 14"/>
                <a:gd name="T8" fmla="*/ 0 w 27"/>
                <a:gd name="T9" fmla="*/ 104775 h 14"/>
                <a:gd name="T10" fmla="*/ 29869 w 27"/>
                <a:gd name="T11" fmla="*/ 104775 h 14"/>
                <a:gd name="T12" fmla="*/ 97073 w 27"/>
                <a:gd name="T13" fmla="*/ 29936 h 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7" h="14">
                  <a:moveTo>
                    <a:pt x="13" y="4"/>
                  </a:moveTo>
                  <a:cubicBezTo>
                    <a:pt x="19" y="4"/>
                    <a:pt x="23" y="8"/>
                    <a:pt x="23" y="1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7" y="6"/>
                    <a:pt x="21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8"/>
                    <a:pt x="8" y="4"/>
                    <a:pt x="1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Rectangle 9"/>
            <p:cNvSpPr>
              <a:spLocks noChangeArrowheads="1"/>
            </p:cNvSpPr>
            <p:nvPr/>
          </p:nvSpPr>
          <p:spPr bwMode="auto">
            <a:xfrm>
              <a:off x="9766914" y="6140450"/>
              <a:ext cx="461963" cy="141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9" name="Rectangle 10"/>
            <p:cNvSpPr>
              <a:spLocks noChangeArrowheads="1"/>
            </p:cNvSpPr>
            <p:nvPr/>
          </p:nvSpPr>
          <p:spPr bwMode="auto">
            <a:xfrm>
              <a:off x="9766914" y="6297613"/>
              <a:ext cx="461963" cy="2000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9460" name="Freeform 136"/>
          <p:cNvSpPr>
            <a:spLocks/>
          </p:cNvSpPr>
          <p:nvPr/>
        </p:nvSpPr>
        <p:spPr bwMode="auto">
          <a:xfrm>
            <a:off x="8777702" y="3977066"/>
            <a:ext cx="320675" cy="528637"/>
          </a:xfrm>
          <a:custGeom>
            <a:avLst/>
            <a:gdLst>
              <a:gd name="T0" fmla="*/ 2147483646 w 43"/>
              <a:gd name="T1" fmla="*/ 2147483646 h 71"/>
              <a:gd name="T2" fmla="*/ 2147483646 w 43"/>
              <a:gd name="T3" fmla="*/ 2147483646 h 71"/>
              <a:gd name="T4" fmla="*/ 2147483646 w 43"/>
              <a:gd name="T5" fmla="*/ 2147483646 h 71"/>
              <a:gd name="T6" fmla="*/ 2147483646 w 43"/>
              <a:gd name="T7" fmla="*/ 2147483646 h 71"/>
              <a:gd name="T8" fmla="*/ 2147483646 w 43"/>
              <a:gd name="T9" fmla="*/ 2147483646 h 71"/>
              <a:gd name="T10" fmla="*/ 2147483646 w 43"/>
              <a:gd name="T11" fmla="*/ 2147483646 h 71"/>
              <a:gd name="T12" fmla="*/ 2147483646 w 43"/>
              <a:gd name="T13" fmla="*/ 2147483646 h 71"/>
              <a:gd name="T14" fmla="*/ 2147483646 w 43"/>
              <a:gd name="T15" fmla="*/ 2147483646 h 71"/>
              <a:gd name="T16" fmla="*/ 2147483646 w 43"/>
              <a:gd name="T17" fmla="*/ 2147483646 h 71"/>
              <a:gd name="T18" fmla="*/ 2147483646 w 43"/>
              <a:gd name="T19" fmla="*/ 2147483646 h 71"/>
              <a:gd name="T20" fmla="*/ 2147483646 w 43"/>
              <a:gd name="T21" fmla="*/ 2147483646 h 71"/>
              <a:gd name="T22" fmla="*/ 2147483646 w 43"/>
              <a:gd name="T23" fmla="*/ 2147483646 h 71"/>
              <a:gd name="T24" fmla="*/ 2147483646 w 43"/>
              <a:gd name="T25" fmla="*/ 2147483646 h 71"/>
              <a:gd name="T26" fmla="*/ 2147483646 w 43"/>
              <a:gd name="T27" fmla="*/ 0 h 71"/>
              <a:gd name="T28" fmla="*/ 2147483646 w 43"/>
              <a:gd name="T29" fmla="*/ 0 h 71"/>
              <a:gd name="T30" fmla="*/ 2147483646 w 43"/>
              <a:gd name="T31" fmla="*/ 2147483646 h 71"/>
              <a:gd name="T32" fmla="*/ 2147483646 w 43"/>
              <a:gd name="T33" fmla="*/ 2147483646 h 71"/>
              <a:gd name="T34" fmla="*/ 2147483646 w 43"/>
              <a:gd name="T35" fmla="*/ 2147483646 h 71"/>
              <a:gd name="T36" fmla="*/ 2147483646 w 43"/>
              <a:gd name="T37" fmla="*/ 2147483646 h 71"/>
              <a:gd name="T38" fmla="*/ 2147483646 w 43"/>
              <a:gd name="T39" fmla="*/ 2147483646 h 71"/>
              <a:gd name="T40" fmla="*/ 2147483646 w 43"/>
              <a:gd name="T41" fmla="*/ 2147483646 h 71"/>
              <a:gd name="T42" fmla="*/ 2147483646 w 43"/>
              <a:gd name="T43" fmla="*/ 2147483646 h 71"/>
              <a:gd name="T44" fmla="*/ 2147483646 w 43"/>
              <a:gd name="T45" fmla="*/ 2147483646 h 71"/>
              <a:gd name="T46" fmla="*/ 2147483646 w 43"/>
              <a:gd name="T47" fmla="*/ 2147483646 h 71"/>
              <a:gd name="T48" fmla="*/ 2147483646 w 43"/>
              <a:gd name="T49" fmla="*/ 2147483646 h 71"/>
              <a:gd name="T50" fmla="*/ 2147483646 w 43"/>
              <a:gd name="T51" fmla="*/ 2147483646 h 71"/>
              <a:gd name="T52" fmla="*/ 2147483646 w 43"/>
              <a:gd name="T53" fmla="*/ 2147483646 h 71"/>
              <a:gd name="T54" fmla="*/ 2147483646 w 43"/>
              <a:gd name="T55" fmla="*/ 2147483646 h 71"/>
              <a:gd name="T56" fmla="*/ 2147483646 w 43"/>
              <a:gd name="T57" fmla="*/ 2147483646 h 71"/>
              <a:gd name="T58" fmla="*/ 2147483646 w 43"/>
              <a:gd name="T59" fmla="*/ 2147483646 h 71"/>
              <a:gd name="T60" fmla="*/ 2147483646 w 43"/>
              <a:gd name="T61" fmla="*/ 2147483646 h 71"/>
              <a:gd name="T62" fmla="*/ 0 w 43"/>
              <a:gd name="T63" fmla="*/ 2147483646 h 71"/>
              <a:gd name="T64" fmla="*/ 2147483646 w 43"/>
              <a:gd name="T65" fmla="*/ 2147483646 h 71"/>
              <a:gd name="T66" fmla="*/ 2147483646 w 43"/>
              <a:gd name="T67" fmla="*/ 2147483646 h 71"/>
              <a:gd name="T68" fmla="*/ 2147483646 w 43"/>
              <a:gd name="T69" fmla="*/ 2147483646 h 71"/>
              <a:gd name="T70" fmla="*/ 2147483646 w 43"/>
              <a:gd name="T71" fmla="*/ 2147483646 h 71"/>
              <a:gd name="T72" fmla="*/ 2147483646 w 43"/>
              <a:gd name="T73" fmla="*/ 2147483646 h 71"/>
              <a:gd name="T74" fmla="*/ 2147483646 w 43"/>
              <a:gd name="T75" fmla="*/ 2147483646 h 71"/>
              <a:gd name="T76" fmla="*/ 2147483646 w 43"/>
              <a:gd name="T77" fmla="*/ 2147483646 h 71"/>
              <a:gd name="T78" fmla="*/ 2147483646 w 43"/>
              <a:gd name="T79" fmla="*/ 2147483646 h 71"/>
              <a:gd name="T80" fmla="*/ 2147483646 w 43"/>
              <a:gd name="T81" fmla="*/ 2147483646 h 71"/>
              <a:gd name="T82" fmla="*/ 2147483646 w 43"/>
              <a:gd name="T83" fmla="*/ 2147483646 h 71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3" h="71">
                <a:moveTo>
                  <a:pt x="41" y="40"/>
                </a:moveTo>
                <a:cubicBezTo>
                  <a:pt x="39" y="38"/>
                  <a:pt x="37" y="36"/>
                  <a:pt x="34" y="35"/>
                </a:cubicBezTo>
                <a:cubicBezTo>
                  <a:pt x="32" y="34"/>
                  <a:pt x="28" y="32"/>
                  <a:pt x="22" y="31"/>
                </a:cubicBezTo>
                <a:cubicBezTo>
                  <a:pt x="16" y="30"/>
                  <a:pt x="12" y="28"/>
                  <a:pt x="11" y="27"/>
                </a:cubicBezTo>
                <a:cubicBezTo>
                  <a:pt x="10" y="26"/>
                  <a:pt x="9" y="24"/>
                  <a:pt x="9" y="22"/>
                </a:cubicBezTo>
                <a:cubicBezTo>
                  <a:pt x="9" y="20"/>
                  <a:pt x="10" y="18"/>
                  <a:pt x="12" y="17"/>
                </a:cubicBezTo>
                <a:cubicBezTo>
                  <a:pt x="14" y="15"/>
                  <a:pt x="17" y="14"/>
                  <a:pt x="21" y="14"/>
                </a:cubicBezTo>
                <a:cubicBezTo>
                  <a:pt x="26" y="14"/>
                  <a:pt x="29" y="15"/>
                  <a:pt x="31" y="17"/>
                </a:cubicBezTo>
                <a:cubicBezTo>
                  <a:pt x="33" y="19"/>
                  <a:pt x="34" y="21"/>
                  <a:pt x="34" y="25"/>
                </a:cubicBezTo>
                <a:cubicBezTo>
                  <a:pt x="41" y="24"/>
                  <a:pt x="41" y="24"/>
                  <a:pt x="41" y="24"/>
                </a:cubicBezTo>
                <a:cubicBezTo>
                  <a:pt x="41" y="21"/>
                  <a:pt x="40" y="18"/>
                  <a:pt x="39" y="16"/>
                </a:cubicBezTo>
                <a:cubicBezTo>
                  <a:pt x="37" y="13"/>
                  <a:pt x="35" y="11"/>
                  <a:pt x="32" y="10"/>
                </a:cubicBezTo>
                <a:cubicBezTo>
                  <a:pt x="30" y="9"/>
                  <a:pt x="29" y="9"/>
                  <a:pt x="27" y="9"/>
                </a:cubicBezTo>
                <a:cubicBezTo>
                  <a:pt x="27" y="0"/>
                  <a:pt x="27" y="0"/>
                  <a:pt x="27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9"/>
                  <a:pt x="16" y="9"/>
                  <a:pt x="16" y="9"/>
                </a:cubicBezTo>
                <a:cubicBezTo>
                  <a:pt x="14" y="9"/>
                  <a:pt x="13" y="9"/>
                  <a:pt x="11" y="10"/>
                </a:cubicBezTo>
                <a:cubicBezTo>
                  <a:pt x="8" y="11"/>
                  <a:pt x="6" y="13"/>
                  <a:pt x="4" y="15"/>
                </a:cubicBezTo>
                <a:cubicBezTo>
                  <a:pt x="3" y="18"/>
                  <a:pt x="2" y="20"/>
                  <a:pt x="2" y="23"/>
                </a:cubicBezTo>
                <a:cubicBezTo>
                  <a:pt x="2" y="25"/>
                  <a:pt x="3" y="28"/>
                  <a:pt x="4" y="30"/>
                </a:cubicBezTo>
                <a:cubicBezTo>
                  <a:pt x="5" y="32"/>
                  <a:pt x="7" y="33"/>
                  <a:pt x="10" y="35"/>
                </a:cubicBezTo>
                <a:cubicBezTo>
                  <a:pt x="12" y="36"/>
                  <a:pt x="15" y="37"/>
                  <a:pt x="20" y="38"/>
                </a:cubicBezTo>
                <a:cubicBezTo>
                  <a:pt x="25" y="39"/>
                  <a:pt x="28" y="40"/>
                  <a:pt x="30" y="41"/>
                </a:cubicBezTo>
                <a:cubicBezTo>
                  <a:pt x="32" y="41"/>
                  <a:pt x="34" y="43"/>
                  <a:pt x="35" y="44"/>
                </a:cubicBezTo>
                <a:cubicBezTo>
                  <a:pt x="36" y="45"/>
                  <a:pt x="36" y="47"/>
                  <a:pt x="36" y="48"/>
                </a:cubicBezTo>
                <a:cubicBezTo>
                  <a:pt x="36" y="50"/>
                  <a:pt x="36" y="51"/>
                  <a:pt x="35" y="53"/>
                </a:cubicBezTo>
                <a:cubicBezTo>
                  <a:pt x="34" y="54"/>
                  <a:pt x="32" y="55"/>
                  <a:pt x="30" y="56"/>
                </a:cubicBezTo>
                <a:cubicBezTo>
                  <a:pt x="28" y="57"/>
                  <a:pt x="25" y="57"/>
                  <a:pt x="23" y="57"/>
                </a:cubicBezTo>
                <a:cubicBezTo>
                  <a:pt x="20" y="57"/>
                  <a:pt x="17" y="57"/>
                  <a:pt x="14" y="56"/>
                </a:cubicBezTo>
                <a:cubicBezTo>
                  <a:pt x="12" y="55"/>
                  <a:pt x="10" y="53"/>
                  <a:pt x="9" y="52"/>
                </a:cubicBezTo>
                <a:cubicBezTo>
                  <a:pt x="8" y="50"/>
                  <a:pt x="7" y="48"/>
                  <a:pt x="7" y="45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9"/>
                  <a:pt x="1" y="52"/>
                  <a:pt x="3" y="55"/>
                </a:cubicBezTo>
                <a:cubicBezTo>
                  <a:pt x="5" y="58"/>
                  <a:pt x="7" y="60"/>
                  <a:pt x="11" y="62"/>
                </a:cubicBezTo>
                <a:cubicBezTo>
                  <a:pt x="12" y="62"/>
                  <a:pt x="14" y="63"/>
                  <a:pt x="16" y="63"/>
                </a:cubicBezTo>
                <a:cubicBezTo>
                  <a:pt x="16" y="71"/>
                  <a:pt x="16" y="71"/>
                  <a:pt x="16" y="71"/>
                </a:cubicBezTo>
                <a:cubicBezTo>
                  <a:pt x="27" y="71"/>
                  <a:pt x="27" y="71"/>
                  <a:pt x="27" y="71"/>
                </a:cubicBezTo>
                <a:cubicBezTo>
                  <a:pt x="27" y="63"/>
                  <a:pt x="27" y="63"/>
                  <a:pt x="27" y="63"/>
                </a:cubicBezTo>
                <a:cubicBezTo>
                  <a:pt x="29" y="63"/>
                  <a:pt x="32" y="63"/>
                  <a:pt x="33" y="62"/>
                </a:cubicBezTo>
                <a:cubicBezTo>
                  <a:pt x="36" y="60"/>
                  <a:pt x="39" y="58"/>
                  <a:pt x="40" y="56"/>
                </a:cubicBezTo>
                <a:cubicBezTo>
                  <a:pt x="42" y="53"/>
                  <a:pt x="43" y="51"/>
                  <a:pt x="43" y="48"/>
                </a:cubicBezTo>
                <a:cubicBezTo>
                  <a:pt x="43" y="45"/>
                  <a:pt x="42" y="42"/>
                  <a:pt x="41" y="40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1" name="组合 313"/>
          <p:cNvGrpSpPr>
            <a:grpSpLocks/>
          </p:cNvGrpSpPr>
          <p:nvPr/>
        </p:nvGrpSpPr>
        <p:grpSpPr bwMode="auto">
          <a:xfrm>
            <a:off x="7895052" y="1419603"/>
            <a:ext cx="403225" cy="512763"/>
            <a:chOff x="7541239" y="0"/>
            <a:chExt cx="403225" cy="512763"/>
          </a:xfrm>
          <a:solidFill>
            <a:srgbClr val="1F4E79"/>
          </a:solidFill>
          <a:effectLst/>
        </p:grpSpPr>
        <p:sp>
          <p:nvSpPr>
            <p:cNvPr id="22" name="Freeform 142"/>
            <p:cNvSpPr>
              <a:spLocks/>
            </p:cNvSpPr>
            <p:nvPr/>
          </p:nvSpPr>
          <p:spPr bwMode="auto">
            <a:xfrm>
              <a:off x="7690464" y="0"/>
              <a:ext cx="104775" cy="512763"/>
            </a:xfrm>
            <a:custGeom>
              <a:avLst/>
              <a:gdLst>
                <a:gd name="T0" fmla="*/ 104775 w 14"/>
                <a:gd name="T1" fmla="*/ 460744 h 69"/>
                <a:gd name="T2" fmla="*/ 52388 w 14"/>
                <a:gd name="T3" fmla="*/ 512763 h 69"/>
                <a:gd name="T4" fmla="*/ 0 w 14"/>
                <a:gd name="T5" fmla="*/ 460744 h 69"/>
                <a:gd name="T6" fmla="*/ 0 w 14"/>
                <a:gd name="T7" fmla="*/ 52019 h 69"/>
                <a:gd name="T8" fmla="*/ 52388 w 14"/>
                <a:gd name="T9" fmla="*/ 0 h 69"/>
                <a:gd name="T10" fmla="*/ 104775 w 14"/>
                <a:gd name="T11" fmla="*/ 52019 h 69"/>
                <a:gd name="T12" fmla="*/ 104775 w 14"/>
                <a:gd name="T13" fmla="*/ 460744 h 6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" h="69">
                  <a:moveTo>
                    <a:pt x="14" y="62"/>
                  </a:moveTo>
                  <a:cubicBezTo>
                    <a:pt x="14" y="66"/>
                    <a:pt x="11" y="69"/>
                    <a:pt x="7" y="69"/>
                  </a:cubicBezTo>
                  <a:cubicBezTo>
                    <a:pt x="3" y="69"/>
                    <a:pt x="0" y="66"/>
                    <a:pt x="0" y="6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lnTo>
                    <a:pt x="14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143"/>
            <p:cNvSpPr>
              <a:spLocks/>
            </p:cNvSpPr>
            <p:nvPr/>
          </p:nvSpPr>
          <p:spPr bwMode="auto">
            <a:xfrm>
              <a:off x="7541239" y="312738"/>
              <a:ext cx="104775" cy="200025"/>
            </a:xfrm>
            <a:custGeom>
              <a:avLst/>
              <a:gdLst>
                <a:gd name="T0" fmla="*/ 104775 w 14"/>
                <a:gd name="T1" fmla="*/ 148167 h 27"/>
                <a:gd name="T2" fmla="*/ 52388 w 14"/>
                <a:gd name="T3" fmla="*/ 200025 h 27"/>
                <a:gd name="T4" fmla="*/ 0 w 14"/>
                <a:gd name="T5" fmla="*/ 148167 h 27"/>
                <a:gd name="T6" fmla="*/ 0 w 14"/>
                <a:gd name="T7" fmla="*/ 51858 h 27"/>
                <a:gd name="T8" fmla="*/ 52388 w 14"/>
                <a:gd name="T9" fmla="*/ 0 h 27"/>
                <a:gd name="T10" fmla="*/ 104775 w 14"/>
                <a:gd name="T11" fmla="*/ 51858 h 27"/>
                <a:gd name="T12" fmla="*/ 104775 w 14"/>
                <a:gd name="T13" fmla="*/ 148167 h 2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" h="27">
                  <a:moveTo>
                    <a:pt x="14" y="20"/>
                  </a:moveTo>
                  <a:cubicBezTo>
                    <a:pt x="14" y="24"/>
                    <a:pt x="11" y="27"/>
                    <a:pt x="7" y="27"/>
                  </a:cubicBezTo>
                  <a:cubicBezTo>
                    <a:pt x="3" y="27"/>
                    <a:pt x="0" y="24"/>
                    <a:pt x="0" y="2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lnTo>
                    <a:pt x="14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144"/>
            <p:cNvSpPr>
              <a:spLocks/>
            </p:cNvSpPr>
            <p:nvPr/>
          </p:nvSpPr>
          <p:spPr bwMode="auto">
            <a:xfrm>
              <a:off x="7839689" y="163513"/>
              <a:ext cx="104775" cy="349250"/>
            </a:xfrm>
            <a:custGeom>
              <a:avLst/>
              <a:gdLst>
                <a:gd name="T0" fmla="*/ 104775 w 14"/>
                <a:gd name="T1" fmla="*/ 297234 h 47"/>
                <a:gd name="T2" fmla="*/ 52388 w 14"/>
                <a:gd name="T3" fmla="*/ 349250 h 47"/>
                <a:gd name="T4" fmla="*/ 0 w 14"/>
                <a:gd name="T5" fmla="*/ 297234 h 47"/>
                <a:gd name="T6" fmla="*/ 0 w 14"/>
                <a:gd name="T7" fmla="*/ 52016 h 47"/>
                <a:gd name="T8" fmla="*/ 52388 w 14"/>
                <a:gd name="T9" fmla="*/ 0 h 47"/>
                <a:gd name="T10" fmla="*/ 104775 w 14"/>
                <a:gd name="T11" fmla="*/ 52016 h 47"/>
                <a:gd name="T12" fmla="*/ 104775 w 14"/>
                <a:gd name="T13" fmla="*/ 297234 h 4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" h="47">
                  <a:moveTo>
                    <a:pt x="14" y="40"/>
                  </a:moveTo>
                  <a:cubicBezTo>
                    <a:pt x="14" y="44"/>
                    <a:pt x="11" y="47"/>
                    <a:pt x="7" y="47"/>
                  </a:cubicBezTo>
                  <a:cubicBezTo>
                    <a:pt x="3" y="47"/>
                    <a:pt x="0" y="44"/>
                    <a:pt x="0" y="4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lnTo>
                    <a:pt x="1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9462" name="Freeform 271"/>
          <p:cNvSpPr>
            <a:spLocks noEditPoints="1"/>
          </p:cNvSpPr>
          <p:nvPr/>
        </p:nvSpPr>
        <p:spPr bwMode="auto">
          <a:xfrm>
            <a:off x="8312565" y="2680078"/>
            <a:ext cx="449262" cy="446088"/>
          </a:xfrm>
          <a:custGeom>
            <a:avLst/>
            <a:gdLst>
              <a:gd name="T0" fmla="*/ 2147483646 w 60"/>
              <a:gd name="T1" fmla="*/ 2147483646 h 60"/>
              <a:gd name="T2" fmla="*/ 2147483646 w 60"/>
              <a:gd name="T3" fmla="*/ 2147483646 h 60"/>
              <a:gd name="T4" fmla="*/ 2147483646 w 60"/>
              <a:gd name="T5" fmla="*/ 2147483646 h 60"/>
              <a:gd name="T6" fmla="*/ 2147483646 w 60"/>
              <a:gd name="T7" fmla="*/ 2147483646 h 60"/>
              <a:gd name="T8" fmla="*/ 2147483646 w 60"/>
              <a:gd name="T9" fmla="*/ 2147483646 h 60"/>
              <a:gd name="T10" fmla="*/ 2147483646 w 60"/>
              <a:gd name="T11" fmla="*/ 2147483646 h 60"/>
              <a:gd name="T12" fmla="*/ 2147483646 w 60"/>
              <a:gd name="T13" fmla="*/ 2147483646 h 60"/>
              <a:gd name="T14" fmla="*/ 2147483646 w 60"/>
              <a:gd name="T15" fmla="*/ 2147483646 h 60"/>
              <a:gd name="T16" fmla="*/ 2147483646 w 60"/>
              <a:gd name="T17" fmla="*/ 0 h 60"/>
              <a:gd name="T18" fmla="*/ 2147483646 w 60"/>
              <a:gd name="T19" fmla="*/ 0 h 60"/>
              <a:gd name="T20" fmla="*/ 2147483646 w 60"/>
              <a:gd name="T21" fmla="*/ 0 h 60"/>
              <a:gd name="T22" fmla="*/ 2147483646 w 60"/>
              <a:gd name="T23" fmla="*/ 2147483646 h 60"/>
              <a:gd name="T24" fmla="*/ 2147483646 w 60"/>
              <a:gd name="T25" fmla="*/ 2147483646 h 60"/>
              <a:gd name="T26" fmla="*/ 2147483646 w 60"/>
              <a:gd name="T27" fmla="*/ 2147483646 h 60"/>
              <a:gd name="T28" fmla="*/ 2147483646 w 60"/>
              <a:gd name="T29" fmla="*/ 2147483646 h 60"/>
              <a:gd name="T30" fmla="*/ 2147483646 w 60"/>
              <a:gd name="T31" fmla="*/ 2147483646 h 60"/>
              <a:gd name="T32" fmla="*/ 2147483646 w 60"/>
              <a:gd name="T33" fmla="*/ 2147483646 h 60"/>
              <a:gd name="T34" fmla="*/ 0 w 60"/>
              <a:gd name="T35" fmla="*/ 2147483646 h 60"/>
              <a:gd name="T36" fmla="*/ 0 w 60"/>
              <a:gd name="T37" fmla="*/ 2147483646 h 60"/>
              <a:gd name="T38" fmla="*/ 2147483646 w 60"/>
              <a:gd name="T39" fmla="*/ 2147483646 h 60"/>
              <a:gd name="T40" fmla="*/ 2147483646 w 60"/>
              <a:gd name="T41" fmla="*/ 2147483646 h 60"/>
              <a:gd name="T42" fmla="*/ 2147483646 w 60"/>
              <a:gd name="T43" fmla="*/ 2147483646 h 60"/>
              <a:gd name="T44" fmla="*/ 2147483646 w 60"/>
              <a:gd name="T45" fmla="*/ 2147483646 h 60"/>
              <a:gd name="T46" fmla="*/ 2147483646 w 60"/>
              <a:gd name="T47" fmla="*/ 2147483646 h 60"/>
              <a:gd name="T48" fmla="*/ 2147483646 w 60"/>
              <a:gd name="T49" fmla="*/ 2147483646 h 60"/>
              <a:gd name="T50" fmla="*/ 2147483646 w 60"/>
              <a:gd name="T51" fmla="*/ 2147483646 h 60"/>
              <a:gd name="T52" fmla="*/ 2147483646 w 60"/>
              <a:gd name="T53" fmla="*/ 2147483646 h 60"/>
              <a:gd name="T54" fmla="*/ 2147483646 w 60"/>
              <a:gd name="T55" fmla="*/ 2147483646 h 60"/>
              <a:gd name="T56" fmla="*/ 2147483646 w 60"/>
              <a:gd name="T57" fmla="*/ 2147483646 h 60"/>
              <a:gd name="T58" fmla="*/ 2147483646 w 60"/>
              <a:gd name="T59" fmla="*/ 2147483646 h 60"/>
              <a:gd name="T60" fmla="*/ 2147483646 w 60"/>
              <a:gd name="T61" fmla="*/ 2147483646 h 60"/>
              <a:gd name="T62" fmla="*/ 2147483646 w 60"/>
              <a:gd name="T63" fmla="*/ 2147483646 h 60"/>
              <a:gd name="T64" fmla="*/ 2147483646 w 60"/>
              <a:gd name="T65" fmla="*/ 2147483646 h 60"/>
              <a:gd name="T66" fmla="*/ 2147483646 w 60"/>
              <a:gd name="T67" fmla="*/ 2147483646 h 60"/>
              <a:gd name="T68" fmla="*/ 2147483646 w 60"/>
              <a:gd name="T69" fmla="*/ 2147483646 h 60"/>
              <a:gd name="T70" fmla="*/ 2147483646 w 60"/>
              <a:gd name="T71" fmla="*/ 2147483646 h 60"/>
              <a:gd name="T72" fmla="*/ 2147483646 w 60"/>
              <a:gd name="T73" fmla="*/ 2147483646 h 60"/>
              <a:gd name="T74" fmla="*/ 2147483646 w 60"/>
              <a:gd name="T75" fmla="*/ 2147483646 h 60"/>
              <a:gd name="T76" fmla="*/ 2147483646 w 60"/>
              <a:gd name="T77" fmla="*/ 2147483646 h 60"/>
              <a:gd name="T78" fmla="*/ 2147483646 w 60"/>
              <a:gd name="T79" fmla="*/ 2147483646 h 60"/>
              <a:gd name="T80" fmla="*/ 2147483646 w 60"/>
              <a:gd name="T81" fmla="*/ 2147483646 h 6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0" h="60">
                <a:moveTo>
                  <a:pt x="60" y="37"/>
                </a:moveTo>
                <a:cubicBezTo>
                  <a:pt x="60" y="23"/>
                  <a:pt x="60" y="23"/>
                  <a:pt x="60" y="23"/>
                </a:cubicBezTo>
                <a:cubicBezTo>
                  <a:pt x="52" y="23"/>
                  <a:pt x="52" y="23"/>
                  <a:pt x="52" y="23"/>
                </a:cubicBezTo>
                <a:cubicBezTo>
                  <a:pt x="52" y="22"/>
                  <a:pt x="51" y="20"/>
                  <a:pt x="50" y="19"/>
                </a:cubicBezTo>
                <a:cubicBezTo>
                  <a:pt x="56" y="13"/>
                  <a:pt x="56" y="13"/>
                  <a:pt x="56" y="13"/>
                </a:cubicBezTo>
                <a:cubicBezTo>
                  <a:pt x="46" y="4"/>
                  <a:pt x="46" y="4"/>
                  <a:pt x="46" y="4"/>
                </a:cubicBezTo>
                <a:cubicBezTo>
                  <a:pt x="41" y="10"/>
                  <a:pt x="41" y="10"/>
                  <a:pt x="41" y="10"/>
                </a:cubicBezTo>
                <a:cubicBezTo>
                  <a:pt x="39" y="9"/>
                  <a:pt x="38" y="9"/>
                  <a:pt x="36" y="9"/>
                </a:cubicBezTo>
                <a:cubicBezTo>
                  <a:pt x="36" y="0"/>
                  <a:pt x="36" y="0"/>
                  <a:pt x="36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9"/>
                  <a:pt x="23" y="9"/>
                  <a:pt x="23" y="9"/>
                </a:cubicBezTo>
                <a:cubicBezTo>
                  <a:pt x="22" y="10"/>
                  <a:pt x="21" y="10"/>
                  <a:pt x="20" y="11"/>
                </a:cubicBezTo>
                <a:cubicBezTo>
                  <a:pt x="13" y="4"/>
                  <a:pt x="13" y="4"/>
                  <a:pt x="13" y="4"/>
                </a:cubicBezTo>
                <a:cubicBezTo>
                  <a:pt x="4" y="13"/>
                  <a:pt x="4" y="13"/>
                  <a:pt x="4" y="13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0" y="22"/>
                  <a:pt x="10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37"/>
                  <a:pt x="0" y="37"/>
                  <a:pt x="0" y="37"/>
                </a:cubicBezTo>
                <a:cubicBezTo>
                  <a:pt x="10" y="37"/>
                  <a:pt x="10" y="37"/>
                  <a:pt x="10" y="37"/>
                </a:cubicBezTo>
                <a:cubicBezTo>
                  <a:pt x="10" y="38"/>
                  <a:pt x="11" y="38"/>
                  <a:pt x="11" y="39"/>
                </a:cubicBezTo>
                <a:cubicBezTo>
                  <a:pt x="4" y="46"/>
                  <a:pt x="4" y="46"/>
                  <a:pt x="4" y="46"/>
                </a:cubicBezTo>
                <a:cubicBezTo>
                  <a:pt x="13" y="56"/>
                  <a:pt x="13" y="56"/>
                  <a:pt x="13" y="56"/>
                </a:cubicBezTo>
                <a:cubicBezTo>
                  <a:pt x="20" y="49"/>
                  <a:pt x="20" y="49"/>
                  <a:pt x="20" y="49"/>
                </a:cubicBezTo>
                <a:cubicBezTo>
                  <a:pt x="21" y="50"/>
                  <a:pt x="22" y="50"/>
                  <a:pt x="23" y="51"/>
                </a:cubicBezTo>
                <a:cubicBezTo>
                  <a:pt x="23" y="60"/>
                  <a:pt x="23" y="60"/>
                  <a:pt x="23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51"/>
                  <a:pt x="36" y="51"/>
                  <a:pt x="36" y="51"/>
                </a:cubicBezTo>
                <a:cubicBezTo>
                  <a:pt x="38" y="51"/>
                  <a:pt x="39" y="51"/>
                  <a:pt x="41" y="50"/>
                </a:cubicBezTo>
                <a:cubicBezTo>
                  <a:pt x="46" y="56"/>
                  <a:pt x="46" y="56"/>
                  <a:pt x="46" y="56"/>
                </a:cubicBezTo>
                <a:cubicBezTo>
                  <a:pt x="56" y="46"/>
                  <a:pt x="56" y="46"/>
                  <a:pt x="56" y="46"/>
                </a:cubicBezTo>
                <a:cubicBezTo>
                  <a:pt x="50" y="41"/>
                  <a:pt x="50" y="41"/>
                  <a:pt x="50" y="41"/>
                </a:cubicBezTo>
                <a:cubicBezTo>
                  <a:pt x="51" y="40"/>
                  <a:pt x="52" y="38"/>
                  <a:pt x="52" y="37"/>
                </a:cubicBezTo>
                <a:lnTo>
                  <a:pt x="60" y="37"/>
                </a:lnTo>
                <a:close/>
                <a:moveTo>
                  <a:pt x="30" y="42"/>
                </a:moveTo>
                <a:cubicBezTo>
                  <a:pt x="30" y="42"/>
                  <a:pt x="30" y="42"/>
                  <a:pt x="30" y="42"/>
                </a:cubicBezTo>
                <a:cubicBezTo>
                  <a:pt x="23" y="42"/>
                  <a:pt x="17" y="37"/>
                  <a:pt x="17" y="30"/>
                </a:cubicBezTo>
                <a:cubicBezTo>
                  <a:pt x="17" y="23"/>
                  <a:pt x="23" y="18"/>
                  <a:pt x="30" y="18"/>
                </a:cubicBezTo>
                <a:cubicBezTo>
                  <a:pt x="37" y="18"/>
                  <a:pt x="42" y="23"/>
                  <a:pt x="42" y="30"/>
                </a:cubicBezTo>
                <a:cubicBezTo>
                  <a:pt x="42" y="37"/>
                  <a:pt x="37" y="42"/>
                  <a:pt x="30" y="42"/>
                </a:cubicBezTo>
                <a:close/>
              </a:path>
            </a:pathLst>
          </a:custGeom>
          <a:solidFill>
            <a:srgbClr val="2358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五边形 25"/>
          <p:cNvSpPr/>
          <p:nvPr/>
        </p:nvSpPr>
        <p:spPr>
          <a:xfrm>
            <a:off x="703677" y="1419603"/>
            <a:ext cx="6111875" cy="754063"/>
          </a:xfrm>
          <a:prstGeom prst="homePlate">
            <a:avLst>
              <a:gd name="adj" fmla="val 64582"/>
            </a:avLst>
          </a:prstGeom>
          <a:solidFill>
            <a:srgbClr val="1F4E7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五边形 26"/>
          <p:cNvSpPr/>
          <p:nvPr/>
        </p:nvSpPr>
        <p:spPr>
          <a:xfrm>
            <a:off x="703677" y="2646741"/>
            <a:ext cx="6565900" cy="754062"/>
          </a:xfrm>
          <a:prstGeom prst="homePlate">
            <a:avLst>
              <a:gd name="adj" fmla="val 64582"/>
            </a:avLst>
          </a:prstGeom>
          <a:solidFill>
            <a:srgbClr val="2358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8" name="五边形 27"/>
          <p:cNvSpPr/>
          <p:nvPr/>
        </p:nvSpPr>
        <p:spPr>
          <a:xfrm>
            <a:off x="687802" y="3875466"/>
            <a:ext cx="7186613" cy="754062"/>
          </a:xfrm>
          <a:prstGeom prst="homePlate">
            <a:avLst>
              <a:gd name="adj" fmla="val 64582"/>
            </a:avLst>
          </a:prstGeom>
          <a:solidFill>
            <a:srgbClr val="38526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五边形 28"/>
          <p:cNvSpPr/>
          <p:nvPr/>
        </p:nvSpPr>
        <p:spPr>
          <a:xfrm>
            <a:off x="703677" y="5102603"/>
            <a:ext cx="7656513" cy="754063"/>
          </a:xfrm>
          <a:prstGeom prst="homePlate">
            <a:avLst>
              <a:gd name="adj" fmla="val 64582"/>
            </a:avLst>
          </a:prstGeom>
          <a:solidFill>
            <a:srgbClr val="2A3D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467" name="矩形 322"/>
          <p:cNvSpPr>
            <a:spLocks noChangeArrowheads="1"/>
          </p:cNvSpPr>
          <p:nvPr/>
        </p:nvSpPr>
        <p:spPr bwMode="auto">
          <a:xfrm>
            <a:off x="8511002" y="1438653"/>
            <a:ext cx="14160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1F4E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9468" name="矩形 323"/>
          <p:cNvSpPr>
            <a:spLocks noChangeArrowheads="1"/>
          </p:cNvSpPr>
          <p:nvPr/>
        </p:nvSpPr>
        <p:spPr bwMode="auto">
          <a:xfrm>
            <a:off x="1154527" y="1492628"/>
            <a:ext cx="51212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69" name="矩形 324"/>
          <p:cNvSpPr>
            <a:spLocks noChangeArrowheads="1"/>
          </p:cNvSpPr>
          <p:nvPr/>
        </p:nvSpPr>
        <p:spPr bwMode="auto">
          <a:xfrm>
            <a:off x="1154527" y="2751516"/>
            <a:ext cx="51212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70" name="矩形 325"/>
          <p:cNvSpPr>
            <a:spLocks noChangeArrowheads="1"/>
          </p:cNvSpPr>
          <p:nvPr/>
        </p:nvSpPr>
        <p:spPr bwMode="auto">
          <a:xfrm>
            <a:off x="1154527" y="3969128"/>
            <a:ext cx="51212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71" name="矩形 326"/>
          <p:cNvSpPr>
            <a:spLocks noChangeArrowheads="1"/>
          </p:cNvSpPr>
          <p:nvPr/>
        </p:nvSpPr>
        <p:spPr bwMode="auto">
          <a:xfrm>
            <a:off x="1154527" y="5197853"/>
            <a:ext cx="51212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毕业论文答辩的目的，就是检查毕亮亮图文旗舰店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</a:p>
        </p:txBody>
      </p:sp>
      <p:sp>
        <p:nvSpPr>
          <p:cNvPr id="19472" name="矩形 327"/>
          <p:cNvSpPr>
            <a:spLocks noChangeArrowheads="1"/>
          </p:cNvSpPr>
          <p:nvPr/>
        </p:nvSpPr>
        <p:spPr bwMode="auto">
          <a:xfrm>
            <a:off x="8976140" y="2686428"/>
            <a:ext cx="14160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1F4E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9473" name="矩形 328"/>
          <p:cNvSpPr>
            <a:spLocks noChangeArrowheads="1"/>
          </p:cNvSpPr>
          <p:nvPr/>
        </p:nvSpPr>
        <p:spPr bwMode="auto">
          <a:xfrm>
            <a:off x="9380952" y="4021516"/>
            <a:ext cx="14160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1F4E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9474" name="矩形 329"/>
          <p:cNvSpPr>
            <a:spLocks noChangeArrowheads="1"/>
          </p:cNvSpPr>
          <p:nvPr/>
        </p:nvSpPr>
        <p:spPr bwMode="auto">
          <a:xfrm>
            <a:off x="9888952" y="5258178"/>
            <a:ext cx="14160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1F4E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7" name="Oval 5"/>
          <p:cNvSpPr>
            <a:spLocks noChangeArrowheads="1"/>
          </p:cNvSpPr>
          <p:nvPr/>
        </p:nvSpPr>
        <p:spPr bwMode="auto">
          <a:xfrm>
            <a:off x="703677" y="35661"/>
            <a:ext cx="11488324" cy="88164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8" name="Oval 5"/>
          <p:cNvSpPr>
            <a:spLocks noChangeArrowheads="1"/>
          </p:cNvSpPr>
          <p:nvPr/>
        </p:nvSpPr>
        <p:spPr bwMode="auto">
          <a:xfrm>
            <a:off x="11743488" y="6431965"/>
            <a:ext cx="406400" cy="407987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39" name="矩形 4"/>
          <p:cNvSpPr>
            <a:spLocks noChangeArrowheads="1"/>
          </p:cNvSpPr>
          <p:nvPr/>
        </p:nvSpPr>
        <p:spPr bwMode="auto">
          <a:xfrm>
            <a:off x="11778413" y="6433552"/>
            <a:ext cx="334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fld id="{2D2915A7-5646-4ED0-A7A2-CDAAC71530CE}" type="slidenum"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 eaLnBrk="1" hangingPunct="1"/>
              <a:t>9</a:t>
            </a:fld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MH_Number_1"/>
          <p:cNvSpPr/>
          <p:nvPr>
            <p:custDataLst>
              <p:tags r:id="rId1"/>
            </p:custDataLst>
          </p:nvPr>
        </p:nvSpPr>
        <p:spPr>
          <a:xfrm>
            <a:off x="33126" y="35661"/>
            <a:ext cx="49895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1" name="MH_Entry_1"/>
          <p:cNvSpPr/>
          <p:nvPr>
            <p:custDataLst>
              <p:tags r:id="rId2"/>
            </p:custDataLst>
          </p:nvPr>
        </p:nvSpPr>
        <p:spPr>
          <a:xfrm>
            <a:off x="580844" y="35661"/>
            <a:ext cx="4027591" cy="49861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</a:p>
        </p:txBody>
      </p:sp>
      <p:sp>
        <p:nvSpPr>
          <p:cNvPr id="42" name="Oval 5"/>
          <p:cNvSpPr>
            <a:spLocks noChangeArrowheads="1"/>
          </p:cNvSpPr>
          <p:nvPr/>
        </p:nvSpPr>
        <p:spPr bwMode="auto">
          <a:xfrm>
            <a:off x="0" y="6741994"/>
            <a:ext cx="11689307" cy="97958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3" name="Oval 5"/>
          <p:cNvSpPr>
            <a:spLocks noChangeArrowheads="1"/>
          </p:cNvSpPr>
          <p:nvPr/>
        </p:nvSpPr>
        <p:spPr bwMode="auto">
          <a:xfrm rot="5400000">
            <a:off x="8912967" y="3144829"/>
            <a:ext cx="6381750" cy="92091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4" name="Oval 5"/>
          <p:cNvSpPr>
            <a:spLocks noChangeArrowheads="1"/>
          </p:cNvSpPr>
          <p:nvPr/>
        </p:nvSpPr>
        <p:spPr bwMode="auto">
          <a:xfrm rot="5400000">
            <a:off x="-3071115" y="3663797"/>
            <a:ext cx="6298445" cy="89965"/>
          </a:xfrm>
          <a:prstGeom prst="rect">
            <a:avLst/>
          </a:prstGeom>
          <a:solidFill>
            <a:srgbClr val="1F4E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2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955fa86c-eda2-4a8e-8ad2-bc443b78efff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072800c2-bb25-478d-b058-ca1385254a3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955fa86c-eda2-4a8e-8ad2-bc443b78efff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072800c2-bb25-478d-b058-ca1385254a3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8853;#210349;#185141;#210349;#186039;#187371;#186034;#197903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5a434469-12ed-46be-a46a-df542c7ac7bd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f11e333-2d3e-4f4f-8439-957d25ea832a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3a313608-ec3b-4254-bd11-07127c1c296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955fa86c-eda2-4a8e-8ad2-bc443b78efff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955fa86c-eda2-4a8e-8ad2-bc443b78efff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2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965</Words>
  <Application>Microsoft Office PowerPoint</Application>
  <PresentationFormat>宽屏</PresentationFormat>
  <Paragraphs>198</Paragraphs>
  <Slides>20</Slides>
  <Notes>14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华文细黑</vt:lpstr>
      <vt:lpstr>微软雅黑</vt:lpstr>
      <vt:lpstr>Arial</vt:lpstr>
      <vt:lpstr>Calibri</vt:lpstr>
      <vt:lpstr>Calibri Light</vt:lpstr>
      <vt:lpstr>Impact</vt:lpstr>
      <vt:lpstr>Office 主题</vt:lpstr>
      <vt:lpstr>图表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锐旗设计;https://9ppt.taobao.com</dc:creator>
  <cp:keywords>锐旗设计；https://9ppt.taobao.com</cp:keywords>
  <cp:lastModifiedBy>周 新宇</cp:lastModifiedBy>
  <cp:revision>35</cp:revision>
  <dcterms:created xsi:type="dcterms:W3CDTF">2015-06-10T14:15:07Z</dcterms:created>
  <dcterms:modified xsi:type="dcterms:W3CDTF">2020-03-07T09:03:58Z</dcterms:modified>
  <cp:category>锐旗设计；https://9ppt.taobao.com</cp:category>
</cp:coreProperties>
</file>

<file path=docProps/thumbnail.jpeg>
</file>